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5" r:id="rId1"/>
    <p:sldMasterId id="2147483666" r:id="rId2"/>
  </p:sldMasterIdLst>
  <p:notesMasterIdLst>
    <p:notesMasterId r:id="rId37"/>
  </p:notesMasterIdLst>
  <p:sldIdLst>
    <p:sldId id="293" r:id="rId3"/>
    <p:sldId id="294" r:id="rId4"/>
    <p:sldId id="278" r:id="rId5"/>
    <p:sldId id="256" r:id="rId6"/>
    <p:sldId id="296" r:id="rId7"/>
    <p:sldId id="295" r:id="rId8"/>
    <p:sldId id="262" r:id="rId9"/>
    <p:sldId id="259" r:id="rId10"/>
    <p:sldId id="300" r:id="rId11"/>
    <p:sldId id="299" r:id="rId12"/>
    <p:sldId id="264" r:id="rId13"/>
    <p:sldId id="301" r:id="rId14"/>
    <p:sldId id="257" r:id="rId15"/>
    <p:sldId id="258" r:id="rId16"/>
    <p:sldId id="298" r:id="rId17"/>
    <p:sldId id="263" r:id="rId18"/>
    <p:sldId id="266" r:id="rId19"/>
    <p:sldId id="268" r:id="rId20"/>
    <p:sldId id="269" r:id="rId21"/>
    <p:sldId id="297" r:id="rId22"/>
    <p:sldId id="271" r:id="rId23"/>
    <p:sldId id="280" r:id="rId24"/>
    <p:sldId id="279" r:id="rId25"/>
    <p:sldId id="281" r:id="rId26"/>
    <p:sldId id="282" r:id="rId27"/>
    <p:sldId id="283" r:id="rId28"/>
    <p:sldId id="284" r:id="rId29"/>
    <p:sldId id="285" r:id="rId30"/>
    <p:sldId id="286" r:id="rId31"/>
    <p:sldId id="287" r:id="rId32"/>
    <p:sldId id="288" r:id="rId33"/>
    <p:sldId id="289" r:id="rId34"/>
    <p:sldId id="290" r:id="rId35"/>
    <p:sldId id="291" r:id="rId36"/>
  </p:sldIdLst>
  <p:sldSz cx="9144000" cy="5143500" type="screen16x9"/>
  <p:notesSz cx="6858000" cy="9144000"/>
  <p:embeddedFontLst>
    <p:embeddedFont>
      <p:font typeface="Bree Serif" panose="020B0604020202020204" charset="0"/>
      <p:regular r:id="rId38"/>
    </p:embeddedFont>
    <p:embeddedFont>
      <p:font typeface="lato" panose="020F0502020204030203" pitchFamily="34" charset="0"/>
      <p:regular r:id="rId39"/>
      <p:bold r:id="rId40"/>
      <p:italic r:id="rId41"/>
      <p:boldItalic r:id="rId42"/>
    </p:embeddedFont>
    <p:embeddedFont>
      <p:font typeface="Proxima Nova" panose="020B0604020202020204" charset="0"/>
      <p:regular r:id="rId43"/>
      <p:bold r:id="rId44"/>
      <p:italic r:id="rId45"/>
      <p:boldItalic r:id="rId46"/>
    </p:embeddedFont>
    <p:embeddedFont>
      <p:font typeface="Proxima Nova Semibold" panose="020B0604020202020204" charset="0"/>
      <p:regular r:id="rId47"/>
      <p:bold r:id="rId48"/>
      <p:italic r:id="rId49"/>
      <p:boldItalic r:id="rId50"/>
    </p:embeddedFont>
    <p:embeddedFont>
      <p:font typeface="Roboto" panose="02000000000000000000" pitchFamily="2" charset="0"/>
      <p:regular r:id="rId51"/>
      <p:bold r:id="rId52"/>
      <p:italic r:id="rId53"/>
      <p:boldItalic r:id="rId54"/>
    </p:embeddedFont>
    <p:embeddedFont>
      <p:font typeface="Roboto Black" panose="02000000000000000000" pitchFamily="2" charset="0"/>
      <p:bold r:id="rId55"/>
      <p:italic r:id="rId56"/>
      <p:boldItalic r:id="rId57"/>
    </p:embeddedFont>
    <p:embeddedFont>
      <p:font typeface="Roboto Light" panose="02000000000000000000" pitchFamily="2" charset="0"/>
      <p:regular r:id="rId58"/>
      <p:bold r:id="rId59"/>
      <p:italic r:id="rId60"/>
      <p:boldItalic r:id="rId61"/>
    </p:embeddedFont>
    <p:embeddedFont>
      <p:font typeface="Roboto Mono Regular" panose="020B0604020202020204" charset="0"/>
      <p:regular r:id="rId62"/>
      <p:bold r:id="rId63"/>
      <p:italic r:id="rId64"/>
      <p:boldItalic r:id="rId6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371" userDrawn="1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71536"/>
    <a:srgbClr val="EC0E43"/>
    <a:srgbClr val="F4FAFF"/>
    <a:srgbClr val="1E1044"/>
    <a:srgbClr val="151143"/>
    <a:srgbClr val="101C44"/>
    <a:srgbClr val="0F2545"/>
    <a:srgbClr val="210D46"/>
    <a:srgbClr val="FF5151"/>
    <a:srgbClr val="2F314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1897" autoAdjust="0"/>
    <p:restoredTop sz="95256" autoAdjust="0"/>
  </p:normalViewPr>
  <p:slideViewPr>
    <p:cSldViewPr snapToGrid="0">
      <p:cViewPr varScale="1">
        <p:scale>
          <a:sx n="113" d="100"/>
          <a:sy n="113" d="100"/>
        </p:scale>
        <p:origin x="102" y="1296"/>
      </p:cViewPr>
      <p:guideLst>
        <p:guide orient="horz" pos="1371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font" Target="fonts/font2.fntdata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42" Type="http://schemas.openxmlformats.org/officeDocument/2006/relationships/font" Target="fonts/font5.fntdata"/><Relationship Id="rId47" Type="http://schemas.openxmlformats.org/officeDocument/2006/relationships/font" Target="fonts/font10.fntdata"/><Relationship Id="rId50" Type="http://schemas.openxmlformats.org/officeDocument/2006/relationships/font" Target="fonts/font13.fntdata"/><Relationship Id="rId55" Type="http://schemas.openxmlformats.org/officeDocument/2006/relationships/font" Target="fonts/font18.fntdata"/><Relationship Id="rId63" Type="http://schemas.openxmlformats.org/officeDocument/2006/relationships/font" Target="fonts/font26.fntdata"/><Relationship Id="rId68" Type="http://schemas.openxmlformats.org/officeDocument/2006/relationships/theme" Target="theme/theme1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9" Type="http://schemas.openxmlformats.org/officeDocument/2006/relationships/slide" Target="slides/slide27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notesMaster" Target="notesMasters/notesMaster1.xml"/><Relationship Id="rId40" Type="http://schemas.openxmlformats.org/officeDocument/2006/relationships/font" Target="fonts/font3.fntdata"/><Relationship Id="rId45" Type="http://schemas.openxmlformats.org/officeDocument/2006/relationships/font" Target="fonts/font8.fntdata"/><Relationship Id="rId53" Type="http://schemas.openxmlformats.org/officeDocument/2006/relationships/font" Target="fonts/font16.fntdata"/><Relationship Id="rId58" Type="http://schemas.openxmlformats.org/officeDocument/2006/relationships/font" Target="fonts/font21.fntdata"/><Relationship Id="rId66" Type="http://schemas.openxmlformats.org/officeDocument/2006/relationships/presProps" Target="pres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font" Target="fonts/font12.fntdata"/><Relationship Id="rId57" Type="http://schemas.openxmlformats.org/officeDocument/2006/relationships/font" Target="fonts/font20.fntdata"/><Relationship Id="rId61" Type="http://schemas.openxmlformats.org/officeDocument/2006/relationships/font" Target="fonts/font24.fntdata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4" Type="http://schemas.openxmlformats.org/officeDocument/2006/relationships/font" Target="fonts/font7.fntdata"/><Relationship Id="rId52" Type="http://schemas.openxmlformats.org/officeDocument/2006/relationships/font" Target="fonts/font15.fntdata"/><Relationship Id="rId60" Type="http://schemas.openxmlformats.org/officeDocument/2006/relationships/font" Target="fonts/font23.fntdata"/><Relationship Id="rId65" Type="http://schemas.openxmlformats.org/officeDocument/2006/relationships/font" Target="fonts/font28.fntdata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font" Target="fonts/font6.fntdata"/><Relationship Id="rId48" Type="http://schemas.openxmlformats.org/officeDocument/2006/relationships/font" Target="fonts/font11.fntdata"/><Relationship Id="rId56" Type="http://schemas.openxmlformats.org/officeDocument/2006/relationships/font" Target="fonts/font19.fntdata"/><Relationship Id="rId64" Type="http://schemas.openxmlformats.org/officeDocument/2006/relationships/font" Target="fonts/font27.fntdata"/><Relationship Id="rId69" Type="http://schemas.openxmlformats.org/officeDocument/2006/relationships/tableStyles" Target="tableStyles.xml"/><Relationship Id="rId8" Type="http://schemas.openxmlformats.org/officeDocument/2006/relationships/slide" Target="slides/slide6.xml"/><Relationship Id="rId51" Type="http://schemas.openxmlformats.org/officeDocument/2006/relationships/font" Target="fonts/font14.fntdata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font" Target="fonts/font1.fntdata"/><Relationship Id="rId46" Type="http://schemas.openxmlformats.org/officeDocument/2006/relationships/font" Target="fonts/font9.fntdata"/><Relationship Id="rId59" Type="http://schemas.openxmlformats.org/officeDocument/2006/relationships/font" Target="fonts/font22.fntdata"/><Relationship Id="rId67" Type="http://schemas.openxmlformats.org/officeDocument/2006/relationships/viewProps" Target="viewProps.xml"/><Relationship Id="rId20" Type="http://schemas.openxmlformats.org/officeDocument/2006/relationships/slide" Target="slides/slide18.xml"/><Relationship Id="rId41" Type="http://schemas.openxmlformats.org/officeDocument/2006/relationships/font" Target="fonts/font4.fntdata"/><Relationship Id="rId54" Type="http://schemas.openxmlformats.org/officeDocument/2006/relationships/font" Target="fonts/font17.fntdata"/><Relationship Id="rId62" Type="http://schemas.openxmlformats.org/officeDocument/2006/relationships/font" Target="fonts/font25.fntdata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5dc4e38d75_0_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5dc4e38d75_0_8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54179780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" name="Google Shape;393;g5d564c3ce1_0_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4" name="Google Shape;394;g5d564c3ce1_0_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4012036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6" name="Google Shape;556;g5bb3dc62fd_0_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7" name="Google Shape;557;g5bb3dc62fd_0_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6" name="Google Shape;556;g5bb3dc62fd_0_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7" name="Google Shape;557;g5bb3dc62fd_0_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1331640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5c99e1ede3_0_5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2" name="Google Shape;212;g5c99e1ede3_0_5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g5ba3f769e1_0_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6" name="Google Shape;256;g5ba3f769e1_0_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g5c99e1ede3_0_1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9" name="Google Shape;269;g5c99e1ede3_0_1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095844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9" name="Google Shape;439;g5dc4e38d75_0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0" name="Google Shape;440;g5dc4e38d75_0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3" name="Google Shape;613;g5bbcd31a21_0_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4" name="Google Shape;614;g5bbcd31a21_0_5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9" name="Google Shape;659;g5bb3dc62fd_0_10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0" name="Google Shape;660;g5bb3dc62fd_0_10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6" name="Google Shape;696;g5bb3dc62fd_0_12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7" name="Google Shape;697;g5bb3dc62fd_0_12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5dc4e38d75_0_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5dc4e38d75_0_8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5599180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4" name="Google Shape;744;g5bb3dc62fd_0_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5" name="Google Shape;745;g5bb3dc62fd_0_9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6" name="Google Shape;996;g5bb3dc62fd_0_108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7" name="Google Shape;997;g5bb3dc62fd_0_108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0" name="Google Shape;3800;g5fb8c01da4_0_25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01" name="Google Shape;3801;g5fb8c01da4_0_25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9" name="Google Shape;1309;g5fb8c01da4_0_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0" name="Google Shape;1310;g5fb8c01da4_0_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16" name="Google Shape;4416;g5fb8c01da4_0_31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17" name="Google Shape;4417;g5fb8c01da4_0_31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6" name="Google Shape;5126;g5fb8c01da4_0_383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27" name="Google Shape;5127;g5fb8c01da4_0_383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2" name="Google Shape;5522;g5fb8c01da4_0_42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23" name="Google Shape;5523;g5fb8c01da4_0_42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15" name="Google Shape;6115;g5fb8c01da4_0_48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16" name="Google Shape;6116;g5fb8c01da4_0_48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0" name="Google Shape;6650;g5fb8c01da4_0_53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51" name="Google Shape;6651;g5fb8c01da4_0_53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35" name="Google Shape;6935;g5fb8c01da4_0_56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36" name="Google Shape;6936;g5fb8c01da4_0_56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3" name="Google Shape;1293;g5fb8c01da4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4" name="Google Shape;1294;g5fb8c01da4_0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77" name="Google Shape;7377;g5fb8c01da4_0_60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78" name="Google Shape;7378;g5fb8c01da4_0_608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43" name="Google Shape;7743;g5fb8c01da4_0_64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44" name="Google Shape;7744;g5fb8c01da4_0_64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47" name="Google Shape;8247;g5fb8c01da4_0_69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48" name="Google Shape;8248;g5fb8c01da4_0_694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6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43" name="Google Shape;8643;g5fb8c01da4_0_73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44" name="Google Shape;8644;g5fb8c01da4_0_73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86" name="Google Shape;9186;g5fb8c01da4_0_78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87" name="Google Shape;9187;g5fb8c01da4_0_788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5dc4e38d75_0_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5dc4e38d75_0_8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5dc4e38d75_0_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5dc4e38d75_0_8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4701306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3" name="Google Shape;1293;g5fb8c01da4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4" name="Google Shape;1294;g5fb8c01da4_0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8212264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" name="Google Shape;393;g5d564c3ce1_0_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4" name="Google Shape;394;g5d564c3ce1_0_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g5c99e1ede3_0_1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9" name="Google Shape;269;g5c99e1ede3_0_1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3" name="Google Shape;1293;g5fb8c01da4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4" name="Google Shape;1294;g5fb8c01da4_0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6395188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PENING TITL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5237375" y="3670025"/>
            <a:ext cx="31296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000"/>
              <a:buFont typeface="Roboto Black"/>
              <a:buNone/>
              <a:defRPr sz="30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600"/>
              <a:buNone/>
              <a:defRPr sz="3600">
                <a:solidFill>
                  <a:srgbClr val="48FFD5"/>
                </a:solidFill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600"/>
              <a:buNone/>
              <a:defRPr sz="3600">
                <a:solidFill>
                  <a:srgbClr val="48FFD5"/>
                </a:solidFill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600"/>
              <a:buNone/>
              <a:defRPr sz="3600">
                <a:solidFill>
                  <a:srgbClr val="48FFD5"/>
                </a:solidFill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600"/>
              <a:buNone/>
              <a:defRPr sz="3600">
                <a:solidFill>
                  <a:srgbClr val="48FFD5"/>
                </a:solidFill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600"/>
              <a:buNone/>
              <a:defRPr sz="3600">
                <a:solidFill>
                  <a:srgbClr val="48FFD5"/>
                </a:solidFill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600"/>
              <a:buNone/>
              <a:defRPr sz="3600">
                <a:solidFill>
                  <a:srgbClr val="48FFD5"/>
                </a:solidFill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600"/>
              <a:buNone/>
              <a:defRPr sz="3600">
                <a:solidFill>
                  <a:srgbClr val="48FFD5"/>
                </a:solidFill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600"/>
              <a:buNone/>
              <a:defRPr sz="3600">
                <a:solidFill>
                  <a:srgbClr val="48FFD5"/>
                </a:solidFill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5237375" y="4181150"/>
            <a:ext cx="3129600" cy="606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1200"/>
              <a:buNone/>
              <a:defRPr sz="1200">
                <a:solidFill>
                  <a:srgbClr val="48FFD5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1200"/>
              <a:buNone/>
              <a:defRPr sz="1200">
                <a:solidFill>
                  <a:srgbClr val="48FFD5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1200"/>
              <a:buNone/>
              <a:defRPr sz="1200">
                <a:solidFill>
                  <a:srgbClr val="48FFD5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1200"/>
              <a:buNone/>
              <a:defRPr sz="1200">
                <a:solidFill>
                  <a:srgbClr val="48FFD5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1200"/>
              <a:buNone/>
              <a:defRPr sz="1200">
                <a:solidFill>
                  <a:srgbClr val="48FFD5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1200"/>
              <a:buNone/>
              <a:defRPr sz="1200">
                <a:solidFill>
                  <a:srgbClr val="48FFD5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1200"/>
              <a:buNone/>
              <a:defRPr sz="1200">
                <a:solidFill>
                  <a:srgbClr val="48FFD5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1200"/>
              <a:buNone/>
              <a:defRPr sz="1200">
                <a:solidFill>
                  <a:srgbClr val="48FFD5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 type="blank">
  <p:cSld name="BLANK"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">
  <p:cSld name="TITLE_1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>
            <a:spLocks noGrp="1"/>
          </p:cNvSpPr>
          <p:nvPr>
            <p:ph type="ctrTitle"/>
          </p:nvPr>
        </p:nvSpPr>
        <p:spPr>
          <a:xfrm>
            <a:off x="311700" y="644550"/>
            <a:ext cx="85206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Roboto Black"/>
              <a:buNone/>
              <a:defRPr sz="3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3" name="Google Shape;13;p3"/>
          <p:cNvSpPr txBox="1">
            <a:spLocks noGrp="1"/>
          </p:cNvSpPr>
          <p:nvPr>
            <p:ph type="subTitle" idx="1"/>
          </p:nvPr>
        </p:nvSpPr>
        <p:spPr>
          <a:xfrm>
            <a:off x="6411225" y="2121900"/>
            <a:ext cx="1889400" cy="50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9pPr>
          </a:lstStyle>
          <a:p>
            <a:endParaRPr/>
          </a:p>
        </p:txBody>
      </p:sp>
      <p:sp>
        <p:nvSpPr>
          <p:cNvPr id="14" name="Google Shape;14;p3"/>
          <p:cNvSpPr txBox="1">
            <a:spLocks noGrp="1"/>
          </p:cNvSpPr>
          <p:nvPr>
            <p:ph type="title" idx="2" hasCustomPrompt="1"/>
          </p:nvPr>
        </p:nvSpPr>
        <p:spPr>
          <a:xfrm>
            <a:off x="5167125" y="1901250"/>
            <a:ext cx="11769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r>
              <a:t>xx%</a:t>
            </a:r>
          </a:p>
        </p:txBody>
      </p:sp>
      <p:sp>
        <p:nvSpPr>
          <p:cNvPr id="15" name="Google Shape;15;p3"/>
          <p:cNvSpPr txBox="1">
            <a:spLocks noGrp="1"/>
          </p:cNvSpPr>
          <p:nvPr>
            <p:ph type="subTitle" idx="3"/>
          </p:nvPr>
        </p:nvSpPr>
        <p:spPr>
          <a:xfrm>
            <a:off x="6411225" y="3046600"/>
            <a:ext cx="1889400" cy="50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9pPr>
          </a:lstStyle>
          <a:p>
            <a:endParaRPr/>
          </a:p>
        </p:txBody>
      </p:sp>
      <p:sp>
        <p:nvSpPr>
          <p:cNvPr id="16" name="Google Shape;16;p3"/>
          <p:cNvSpPr txBox="1">
            <a:spLocks noGrp="1"/>
          </p:cNvSpPr>
          <p:nvPr>
            <p:ph type="title" idx="4" hasCustomPrompt="1"/>
          </p:nvPr>
        </p:nvSpPr>
        <p:spPr>
          <a:xfrm>
            <a:off x="5167125" y="2797975"/>
            <a:ext cx="11769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r>
              <a:t>xx%</a:t>
            </a:r>
          </a:p>
        </p:txBody>
      </p:sp>
      <p:sp>
        <p:nvSpPr>
          <p:cNvPr id="17" name="Google Shape;17;p3"/>
          <p:cNvSpPr txBox="1">
            <a:spLocks noGrp="1"/>
          </p:cNvSpPr>
          <p:nvPr>
            <p:ph type="subTitle" idx="5"/>
          </p:nvPr>
        </p:nvSpPr>
        <p:spPr>
          <a:xfrm>
            <a:off x="6411225" y="3935450"/>
            <a:ext cx="1889400" cy="50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9pPr>
          </a:lstStyle>
          <a:p>
            <a:endParaRPr/>
          </a:p>
        </p:txBody>
      </p:sp>
      <p:sp>
        <p:nvSpPr>
          <p:cNvPr id="18" name="Google Shape;18;p3"/>
          <p:cNvSpPr txBox="1">
            <a:spLocks noGrp="1"/>
          </p:cNvSpPr>
          <p:nvPr>
            <p:ph type="title" idx="6" hasCustomPrompt="1"/>
          </p:nvPr>
        </p:nvSpPr>
        <p:spPr>
          <a:xfrm>
            <a:off x="5167125" y="3694700"/>
            <a:ext cx="11769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r>
              <a:t>xx%</a:t>
            </a:r>
          </a:p>
        </p:txBody>
      </p:sp>
      <p:sp>
        <p:nvSpPr>
          <p:cNvPr id="19" name="Google Shape;19;p3"/>
          <p:cNvSpPr txBox="1">
            <a:spLocks noGrp="1"/>
          </p:cNvSpPr>
          <p:nvPr>
            <p:ph type="subTitle" idx="7"/>
          </p:nvPr>
        </p:nvSpPr>
        <p:spPr>
          <a:xfrm>
            <a:off x="725750" y="2121900"/>
            <a:ext cx="2010000" cy="50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9pPr>
          </a:lstStyle>
          <a:p>
            <a:endParaRPr/>
          </a:p>
        </p:txBody>
      </p:sp>
      <p:sp>
        <p:nvSpPr>
          <p:cNvPr id="20" name="Google Shape;20;p3"/>
          <p:cNvSpPr txBox="1">
            <a:spLocks noGrp="1"/>
          </p:cNvSpPr>
          <p:nvPr>
            <p:ph type="title" idx="8" hasCustomPrompt="1"/>
          </p:nvPr>
        </p:nvSpPr>
        <p:spPr>
          <a:xfrm>
            <a:off x="2827575" y="1901250"/>
            <a:ext cx="11769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r>
              <a:t>xx%</a:t>
            </a:r>
          </a:p>
        </p:txBody>
      </p:sp>
      <p:sp>
        <p:nvSpPr>
          <p:cNvPr id="21" name="Google Shape;21;p3"/>
          <p:cNvSpPr txBox="1">
            <a:spLocks noGrp="1"/>
          </p:cNvSpPr>
          <p:nvPr>
            <p:ph type="subTitle" idx="9"/>
          </p:nvPr>
        </p:nvSpPr>
        <p:spPr>
          <a:xfrm>
            <a:off x="725750" y="3046600"/>
            <a:ext cx="2010000" cy="50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9pPr>
          </a:lstStyle>
          <a:p>
            <a:endParaRPr/>
          </a:p>
        </p:txBody>
      </p:sp>
      <p:sp>
        <p:nvSpPr>
          <p:cNvPr id="22" name="Google Shape;22;p3"/>
          <p:cNvSpPr txBox="1">
            <a:spLocks noGrp="1"/>
          </p:cNvSpPr>
          <p:nvPr>
            <p:ph type="title" idx="13" hasCustomPrompt="1"/>
          </p:nvPr>
        </p:nvSpPr>
        <p:spPr>
          <a:xfrm>
            <a:off x="2827575" y="2797975"/>
            <a:ext cx="11769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r>
              <a:t>xx%</a:t>
            </a:r>
          </a:p>
        </p:txBody>
      </p:sp>
      <p:sp>
        <p:nvSpPr>
          <p:cNvPr id="23" name="Google Shape;23;p3"/>
          <p:cNvSpPr txBox="1">
            <a:spLocks noGrp="1"/>
          </p:cNvSpPr>
          <p:nvPr>
            <p:ph type="subTitle" idx="14"/>
          </p:nvPr>
        </p:nvSpPr>
        <p:spPr>
          <a:xfrm>
            <a:off x="725750" y="3935450"/>
            <a:ext cx="2010000" cy="50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900"/>
              <a:buNone/>
              <a:defRPr sz="900">
                <a:solidFill>
                  <a:srgbClr val="48FFD5"/>
                </a:solidFill>
              </a:defRPr>
            </a:lvl9pPr>
          </a:lstStyle>
          <a:p>
            <a:endParaRPr/>
          </a:p>
        </p:txBody>
      </p:sp>
      <p:sp>
        <p:nvSpPr>
          <p:cNvPr id="24" name="Google Shape;24;p3"/>
          <p:cNvSpPr txBox="1">
            <a:spLocks noGrp="1"/>
          </p:cNvSpPr>
          <p:nvPr>
            <p:ph type="title" idx="15" hasCustomPrompt="1"/>
          </p:nvPr>
        </p:nvSpPr>
        <p:spPr>
          <a:xfrm>
            <a:off x="2827575" y="3694700"/>
            <a:ext cx="11769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2400"/>
              <a:buFont typeface="Roboto Black"/>
              <a:buNone/>
              <a:defRPr sz="24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r>
              <a:t>xx%</a:t>
            </a:r>
          </a:p>
        </p:txBody>
      </p:sp>
      <p:sp>
        <p:nvSpPr>
          <p:cNvPr id="25" name="Google Shape;25;p3"/>
          <p:cNvSpPr txBox="1">
            <a:spLocks noGrp="1"/>
          </p:cNvSpPr>
          <p:nvPr>
            <p:ph type="ctrTitle" idx="16"/>
          </p:nvPr>
        </p:nvSpPr>
        <p:spPr>
          <a:xfrm>
            <a:off x="643488" y="2050763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endParaRPr/>
          </a:p>
        </p:txBody>
      </p:sp>
      <p:sp>
        <p:nvSpPr>
          <p:cNvPr id="26" name="Google Shape;26;p3"/>
          <p:cNvSpPr txBox="1">
            <a:spLocks noGrp="1"/>
          </p:cNvSpPr>
          <p:nvPr>
            <p:ph type="ctrTitle" idx="17"/>
          </p:nvPr>
        </p:nvSpPr>
        <p:spPr>
          <a:xfrm>
            <a:off x="643488" y="2974963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endParaRPr/>
          </a:p>
        </p:txBody>
      </p:sp>
      <p:sp>
        <p:nvSpPr>
          <p:cNvPr id="27" name="Google Shape;27;p3"/>
          <p:cNvSpPr txBox="1">
            <a:spLocks noGrp="1"/>
          </p:cNvSpPr>
          <p:nvPr>
            <p:ph type="ctrTitle" idx="18"/>
          </p:nvPr>
        </p:nvSpPr>
        <p:spPr>
          <a:xfrm>
            <a:off x="643488" y="3863900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endParaRPr/>
          </a:p>
        </p:txBody>
      </p:sp>
      <p:sp>
        <p:nvSpPr>
          <p:cNvPr id="28" name="Google Shape;28;p3"/>
          <p:cNvSpPr txBox="1">
            <a:spLocks noGrp="1"/>
          </p:cNvSpPr>
          <p:nvPr>
            <p:ph type="ctrTitle" idx="19"/>
          </p:nvPr>
        </p:nvSpPr>
        <p:spPr>
          <a:xfrm>
            <a:off x="6424513" y="2050763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endParaRPr/>
          </a:p>
        </p:txBody>
      </p:sp>
      <p:sp>
        <p:nvSpPr>
          <p:cNvPr id="29" name="Google Shape;29;p3"/>
          <p:cNvSpPr txBox="1">
            <a:spLocks noGrp="1"/>
          </p:cNvSpPr>
          <p:nvPr>
            <p:ph type="ctrTitle" idx="20"/>
          </p:nvPr>
        </p:nvSpPr>
        <p:spPr>
          <a:xfrm>
            <a:off x="6424513" y="2974963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endParaRPr/>
          </a:p>
        </p:txBody>
      </p:sp>
      <p:sp>
        <p:nvSpPr>
          <p:cNvPr id="30" name="Google Shape;30;p3"/>
          <p:cNvSpPr txBox="1">
            <a:spLocks noGrp="1"/>
          </p:cNvSpPr>
          <p:nvPr>
            <p:ph type="ctrTitle" idx="21"/>
          </p:nvPr>
        </p:nvSpPr>
        <p:spPr>
          <a:xfrm>
            <a:off x="6424513" y="3863900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EXT + IMAGE">
  <p:cSld name="TITLE_2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4"/>
          <p:cNvSpPr txBox="1">
            <a:spLocks noGrp="1"/>
          </p:cNvSpPr>
          <p:nvPr>
            <p:ph type="ctrTitle"/>
          </p:nvPr>
        </p:nvSpPr>
        <p:spPr>
          <a:xfrm>
            <a:off x="4893700" y="1737500"/>
            <a:ext cx="35304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Roboto Black"/>
              <a:buNone/>
              <a:defRPr sz="36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33" name="Google Shape;33;p4"/>
          <p:cNvSpPr txBox="1">
            <a:spLocks noGrp="1"/>
          </p:cNvSpPr>
          <p:nvPr>
            <p:ph type="subTitle" idx="1"/>
          </p:nvPr>
        </p:nvSpPr>
        <p:spPr>
          <a:xfrm>
            <a:off x="4893700" y="2746375"/>
            <a:ext cx="3457500" cy="142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Mono Regular"/>
              <a:buNone/>
              <a:defRPr sz="1200">
                <a:solidFill>
                  <a:srgbClr val="FFFFFF"/>
                </a:solidFill>
                <a:latin typeface="Roboto Mono Regular"/>
                <a:ea typeface="Roboto Mono Regular"/>
                <a:cs typeface="Roboto Mono Regular"/>
                <a:sym typeface="Roboto Mono Regular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Mono Regular"/>
              <a:buNone/>
              <a:defRPr sz="1200">
                <a:solidFill>
                  <a:srgbClr val="FFFFFF"/>
                </a:solidFill>
                <a:latin typeface="Roboto Mono Regular"/>
                <a:ea typeface="Roboto Mono Regular"/>
                <a:cs typeface="Roboto Mono Regular"/>
                <a:sym typeface="Roboto Mono Regular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Mono Regular"/>
              <a:buNone/>
              <a:defRPr sz="1200">
                <a:solidFill>
                  <a:srgbClr val="FFFFFF"/>
                </a:solidFill>
                <a:latin typeface="Roboto Mono Regular"/>
                <a:ea typeface="Roboto Mono Regular"/>
                <a:cs typeface="Roboto Mono Regular"/>
                <a:sym typeface="Roboto Mono Regular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Mono Regular"/>
              <a:buNone/>
              <a:defRPr sz="1200">
                <a:solidFill>
                  <a:srgbClr val="FFFFFF"/>
                </a:solidFill>
                <a:latin typeface="Roboto Mono Regular"/>
                <a:ea typeface="Roboto Mono Regular"/>
                <a:cs typeface="Roboto Mono Regular"/>
                <a:sym typeface="Roboto Mono Regular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Mono Regular"/>
              <a:buNone/>
              <a:defRPr sz="1200">
                <a:solidFill>
                  <a:srgbClr val="FFFFFF"/>
                </a:solidFill>
                <a:latin typeface="Roboto Mono Regular"/>
                <a:ea typeface="Roboto Mono Regular"/>
                <a:cs typeface="Roboto Mono Regular"/>
                <a:sym typeface="Roboto Mono Regular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Mono Regular"/>
              <a:buNone/>
              <a:defRPr sz="1200">
                <a:solidFill>
                  <a:srgbClr val="FFFFFF"/>
                </a:solidFill>
                <a:latin typeface="Roboto Mono Regular"/>
                <a:ea typeface="Roboto Mono Regular"/>
                <a:cs typeface="Roboto Mono Regular"/>
                <a:sym typeface="Roboto Mono Regular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Mono Regular"/>
              <a:buNone/>
              <a:defRPr sz="1200">
                <a:solidFill>
                  <a:srgbClr val="FFFFFF"/>
                </a:solidFill>
                <a:latin typeface="Roboto Mono Regular"/>
                <a:ea typeface="Roboto Mono Regular"/>
                <a:cs typeface="Roboto Mono Regular"/>
                <a:sym typeface="Roboto Mono Regular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Mono Regular"/>
              <a:buNone/>
              <a:defRPr sz="1200">
                <a:solidFill>
                  <a:srgbClr val="FFFFFF"/>
                </a:solidFill>
                <a:latin typeface="Roboto Mono Regular"/>
                <a:ea typeface="Roboto Mono Regular"/>
                <a:cs typeface="Roboto Mono Regular"/>
                <a:sym typeface="Roboto Mono Regular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REE COLUMNS">
  <p:cSld name="TITLE_1_1"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5"/>
          <p:cNvSpPr txBox="1">
            <a:spLocks noGrp="1"/>
          </p:cNvSpPr>
          <p:nvPr>
            <p:ph type="subTitle" idx="1"/>
          </p:nvPr>
        </p:nvSpPr>
        <p:spPr>
          <a:xfrm>
            <a:off x="819931" y="3340125"/>
            <a:ext cx="1889400" cy="50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36" name="Google Shape;36;p5"/>
          <p:cNvSpPr txBox="1">
            <a:spLocks noGrp="1"/>
          </p:cNvSpPr>
          <p:nvPr>
            <p:ph type="subTitle" idx="2"/>
          </p:nvPr>
        </p:nvSpPr>
        <p:spPr>
          <a:xfrm>
            <a:off x="6434656" y="3340125"/>
            <a:ext cx="1889400" cy="50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37" name="Google Shape;37;p5"/>
          <p:cNvSpPr txBox="1">
            <a:spLocks noGrp="1"/>
          </p:cNvSpPr>
          <p:nvPr>
            <p:ph type="subTitle" idx="3"/>
          </p:nvPr>
        </p:nvSpPr>
        <p:spPr>
          <a:xfrm>
            <a:off x="3633931" y="3340125"/>
            <a:ext cx="1889400" cy="50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38" name="Google Shape;38;p5"/>
          <p:cNvSpPr txBox="1">
            <a:spLocks noGrp="1"/>
          </p:cNvSpPr>
          <p:nvPr>
            <p:ph type="ctrTitle"/>
          </p:nvPr>
        </p:nvSpPr>
        <p:spPr>
          <a:xfrm>
            <a:off x="726631" y="3274550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endParaRPr/>
          </a:p>
        </p:txBody>
      </p:sp>
      <p:sp>
        <p:nvSpPr>
          <p:cNvPr id="39" name="Google Shape;39;p5"/>
          <p:cNvSpPr txBox="1">
            <a:spLocks noGrp="1"/>
          </p:cNvSpPr>
          <p:nvPr>
            <p:ph type="ctrTitle" idx="4"/>
          </p:nvPr>
        </p:nvSpPr>
        <p:spPr>
          <a:xfrm>
            <a:off x="6341356" y="3274550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endParaRPr/>
          </a:p>
        </p:txBody>
      </p:sp>
      <p:sp>
        <p:nvSpPr>
          <p:cNvPr id="40" name="Google Shape;40;p5"/>
          <p:cNvSpPr txBox="1">
            <a:spLocks noGrp="1"/>
          </p:cNvSpPr>
          <p:nvPr>
            <p:ph type="ctrTitle" idx="5"/>
          </p:nvPr>
        </p:nvSpPr>
        <p:spPr>
          <a:xfrm>
            <a:off x="3540631" y="3274550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Black"/>
              <a:buNone/>
              <a:defRPr sz="12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endParaRPr/>
          </a:p>
        </p:txBody>
      </p:sp>
      <p:sp>
        <p:nvSpPr>
          <p:cNvPr id="41" name="Google Shape;41;p5"/>
          <p:cNvSpPr txBox="1">
            <a:spLocks noGrp="1"/>
          </p:cNvSpPr>
          <p:nvPr>
            <p:ph type="ctrTitle" idx="6"/>
          </p:nvPr>
        </p:nvSpPr>
        <p:spPr>
          <a:xfrm>
            <a:off x="311700" y="644550"/>
            <a:ext cx="85206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Roboto Black"/>
              <a:buNone/>
              <a:defRPr sz="3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REE COLUMNS 1">
  <p:cSld name="TITLE_1_1_1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7"/>
          <p:cNvSpPr txBox="1">
            <a:spLocks noGrp="1"/>
          </p:cNvSpPr>
          <p:nvPr>
            <p:ph type="ctrTitle"/>
          </p:nvPr>
        </p:nvSpPr>
        <p:spPr>
          <a:xfrm>
            <a:off x="1557931" y="2064013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endParaRPr/>
          </a:p>
        </p:txBody>
      </p:sp>
      <p:sp>
        <p:nvSpPr>
          <p:cNvPr id="48" name="Google Shape;48;p7"/>
          <p:cNvSpPr txBox="1">
            <a:spLocks noGrp="1"/>
          </p:cNvSpPr>
          <p:nvPr>
            <p:ph type="ctrTitle" idx="2"/>
          </p:nvPr>
        </p:nvSpPr>
        <p:spPr>
          <a:xfrm>
            <a:off x="1557931" y="3466700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endParaRPr/>
          </a:p>
        </p:txBody>
      </p:sp>
      <p:sp>
        <p:nvSpPr>
          <p:cNvPr id="49" name="Google Shape;49;p7"/>
          <p:cNvSpPr txBox="1">
            <a:spLocks noGrp="1"/>
          </p:cNvSpPr>
          <p:nvPr>
            <p:ph type="ctrTitle" idx="3"/>
          </p:nvPr>
        </p:nvSpPr>
        <p:spPr>
          <a:xfrm>
            <a:off x="1557931" y="2765356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endParaRPr/>
          </a:p>
        </p:txBody>
      </p:sp>
      <p:sp>
        <p:nvSpPr>
          <p:cNvPr id="50" name="Google Shape;50;p7"/>
          <p:cNvSpPr txBox="1">
            <a:spLocks noGrp="1"/>
          </p:cNvSpPr>
          <p:nvPr>
            <p:ph type="ctrTitle" idx="4"/>
          </p:nvPr>
        </p:nvSpPr>
        <p:spPr>
          <a:xfrm>
            <a:off x="998325" y="644550"/>
            <a:ext cx="78339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Roboto Black"/>
              <a:buNone/>
              <a:defRPr sz="3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5200"/>
              <a:buNone/>
              <a:defRPr sz="5200">
                <a:solidFill>
                  <a:srgbClr val="48FFD5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5200"/>
              <a:buNone/>
              <a:defRPr sz="5200">
                <a:solidFill>
                  <a:srgbClr val="48FFD5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5200"/>
              <a:buNone/>
              <a:defRPr sz="5200">
                <a:solidFill>
                  <a:srgbClr val="48FFD5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5200"/>
              <a:buNone/>
              <a:defRPr sz="5200">
                <a:solidFill>
                  <a:srgbClr val="48FFD5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5200"/>
              <a:buNone/>
              <a:defRPr sz="5200">
                <a:solidFill>
                  <a:srgbClr val="48FFD5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5200"/>
              <a:buNone/>
              <a:defRPr sz="5200">
                <a:solidFill>
                  <a:srgbClr val="48FFD5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5200"/>
              <a:buNone/>
              <a:defRPr sz="5200">
                <a:solidFill>
                  <a:srgbClr val="48FFD5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5200"/>
              <a:buNone/>
              <a:defRPr sz="5200">
                <a:solidFill>
                  <a:srgbClr val="48FFD5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REE COLUMNS 2">
  <p:cSld name="TITLE_1_1_1_1"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8"/>
          <p:cNvSpPr txBox="1">
            <a:spLocks noGrp="1"/>
          </p:cNvSpPr>
          <p:nvPr>
            <p:ph type="ctrTitle"/>
          </p:nvPr>
        </p:nvSpPr>
        <p:spPr>
          <a:xfrm>
            <a:off x="5393881" y="2071888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endParaRPr/>
          </a:p>
        </p:txBody>
      </p:sp>
      <p:sp>
        <p:nvSpPr>
          <p:cNvPr id="53" name="Google Shape;53;p8"/>
          <p:cNvSpPr txBox="1">
            <a:spLocks noGrp="1"/>
          </p:cNvSpPr>
          <p:nvPr>
            <p:ph type="ctrTitle" idx="2"/>
          </p:nvPr>
        </p:nvSpPr>
        <p:spPr>
          <a:xfrm>
            <a:off x="5393881" y="3474575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endParaRPr/>
          </a:p>
        </p:txBody>
      </p:sp>
      <p:sp>
        <p:nvSpPr>
          <p:cNvPr id="54" name="Google Shape;54;p8"/>
          <p:cNvSpPr txBox="1">
            <a:spLocks noGrp="1"/>
          </p:cNvSpPr>
          <p:nvPr>
            <p:ph type="ctrTitle" idx="3"/>
          </p:nvPr>
        </p:nvSpPr>
        <p:spPr>
          <a:xfrm>
            <a:off x="5393881" y="2773231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endParaRPr/>
          </a:p>
        </p:txBody>
      </p:sp>
      <p:sp>
        <p:nvSpPr>
          <p:cNvPr id="55" name="Google Shape;55;p8"/>
          <p:cNvSpPr txBox="1">
            <a:spLocks noGrp="1"/>
          </p:cNvSpPr>
          <p:nvPr>
            <p:ph type="ctrTitle" idx="4"/>
          </p:nvPr>
        </p:nvSpPr>
        <p:spPr>
          <a:xfrm>
            <a:off x="256200" y="637927"/>
            <a:ext cx="78339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Roboto Black"/>
              <a:buNone/>
              <a:defRPr sz="3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REE COLUMNS + INFOGRAPHY">
  <p:cSld name="TITLE_1_1_2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9"/>
          <p:cNvSpPr txBox="1">
            <a:spLocks noGrp="1"/>
          </p:cNvSpPr>
          <p:nvPr>
            <p:ph type="subTitle" idx="1"/>
          </p:nvPr>
        </p:nvSpPr>
        <p:spPr>
          <a:xfrm>
            <a:off x="3874950" y="3625075"/>
            <a:ext cx="1394100" cy="50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58" name="Google Shape;58;p9"/>
          <p:cNvSpPr txBox="1">
            <a:spLocks noGrp="1"/>
          </p:cNvSpPr>
          <p:nvPr>
            <p:ph type="subTitle" idx="2"/>
          </p:nvPr>
        </p:nvSpPr>
        <p:spPr>
          <a:xfrm>
            <a:off x="5813500" y="3639800"/>
            <a:ext cx="1394100" cy="50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59" name="Google Shape;59;p9"/>
          <p:cNvSpPr txBox="1">
            <a:spLocks noGrp="1"/>
          </p:cNvSpPr>
          <p:nvPr>
            <p:ph type="subTitle" idx="3"/>
          </p:nvPr>
        </p:nvSpPr>
        <p:spPr>
          <a:xfrm>
            <a:off x="1936387" y="3619725"/>
            <a:ext cx="1394100" cy="50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None/>
              <a:defRPr sz="10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60" name="Google Shape;60;p9"/>
          <p:cNvSpPr txBox="1">
            <a:spLocks noGrp="1"/>
          </p:cNvSpPr>
          <p:nvPr>
            <p:ph type="ctrTitle"/>
          </p:nvPr>
        </p:nvSpPr>
        <p:spPr>
          <a:xfrm>
            <a:off x="3533994" y="3503375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sz="1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sz="1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sz="1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sz="1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sz="1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sz="1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sz="1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sz="1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sz="1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endParaRPr/>
          </a:p>
        </p:txBody>
      </p:sp>
      <p:sp>
        <p:nvSpPr>
          <p:cNvPr id="61" name="Google Shape;61;p9"/>
          <p:cNvSpPr txBox="1">
            <a:spLocks noGrp="1"/>
          </p:cNvSpPr>
          <p:nvPr>
            <p:ph type="ctrTitle" idx="4"/>
          </p:nvPr>
        </p:nvSpPr>
        <p:spPr>
          <a:xfrm>
            <a:off x="5472556" y="3523450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sz="1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sz="1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sz="1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sz="1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sz="1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sz="1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sz="1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sz="1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sz="1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endParaRPr/>
          </a:p>
        </p:txBody>
      </p:sp>
      <p:sp>
        <p:nvSpPr>
          <p:cNvPr id="62" name="Google Shape;62;p9"/>
          <p:cNvSpPr txBox="1">
            <a:spLocks noGrp="1"/>
          </p:cNvSpPr>
          <p:nvPr>
            <p:ph type="ctrTitle" idx="5"/>
          </p:nvPr>
        </p:nvSpPr>
        <p:spPr>
          <a:xfrm>
            <a:off x="1595444" y="3503375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sz="1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sz="1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sz="1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sz="1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sz="1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sz="1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sz="1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sz="1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Roboto Black"/>
              <a:buNone/>
              <a:defRPr sz="1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endParaRPr/>
          </a:p>
        </p:txBody>
      </p:sp>
      <p:sp>
        <p:nvSpPr>
          <p:cNvPr id="63" name="Google Shape;63;p9"/>
          <p:cNvSpPr txBox="1">
            <a:spLocks noGrp="1"/>
          </p:cNvSpPr>
          <p:nvPr>
            <p:ph type="ctrTitle" idx="6"/>
          </p:nvPr>
        </p:nvSpPr>
        <p:spPr>
          <a:xfrm>
            <a:off x="311700" y="644550"/>
            <a:ext cx="85206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Roboto Black"/>
              <a:buNone/>
              <a:defRPr sz="3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IMAGE">
  <p:cSld name="TITLE_1_1_2_1"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0"/>
          <p:cNvSpPr txBox="1">
            <a:spLocks noGrp="1"/>
          </p:cNvSpPr>
          <p:nvPr>
            <p:ph type="ctrTitle"/>
          </p:nvPr>
        </p:nvSpPr>
        <p:spPr>
          <a:xfrm>
            <a:off x="311700" y="644550"/>
            <a:ext cx="85206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Roboto Black"/>
              <a:buNone/>
              <a:defRPr sz="3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REE COLUMNS 2 ">
  <p:cSld name="TITLE_1_1_1_1_1"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1"/>
          <p:cNvSpPr txBox="1">
            <a:spLocks noGrp="1"/>
          </p:cNvSpPr>
          <p:nvPr>
            <p:ph type="subTitle" idx="1"/>
          </p:nvPr>
        </p:nvSpPr>
        <p:spPr>
          <a:xfrm>
            <a:off x="3874944" y="3523425"/>
            <a:ext cx="1394100" cy="50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None/>
              <a:defRPr sz="900">
                <a:solidFill>
                  <a:srgbClr val="E3E9ED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None/>
              <a:defRPr sz="900">
                <a:solidFill>
                  <a:srgbClr val="E3E9ED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None/>
              <a:defRPr sz="900">
                <a:solidFill>
                  <a:srgbClr val="E3E9ED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None/>
              <a:defRPr sz="900">
                <a:solidFill>
                  <a:srgbClr val="E3E9ED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None/>
              <a:defRPr sz="900">
                <a:solidFill>
                  <a:srgbClr val="E3E9ED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None/>
              <a:defRPr sz="900">
                <a:solidFill>
                  <a:srgbClr val="E3E9ED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None/>
              <a:defRPr sz="900">
                <a:solidFill>
                  <a:srgbClr val="E3E9ED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None/>
              <a:defRPr sz="900">
                <a:solidFill>
                  <a:srgbClr val="E3E9ED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None/>
              <a:defRPr sz="900">
                <a:solidFill>
                  <a:srgbClr val="E3E9ED"/>
                </a:solidFill>
              </a:defRPr>
            </a:lvl9pPr>
          </a:lstStyle>
          <a:p>
            <a:endParaRPr/>
          </a:p>
        </p:txBody>
      </p:sp>
      <p:sp>
        <p:nvSpPr>
          <p:cNvPr id="68" name="Google Shape;68;p11"/>
          <p:cNvSpPr txBox="1">
            <a:spLocks noGrp="1"/>
          </p:cNvSpPr>
          <p:nvPr>
            <p:ph type="subTitle" idx="2"/>
          </p:nvPr>
        </p:nvSpPr>
        <p:spPr>
          <a:xfrm>
            <a:off x="6042106" y="3192125"/>
            <a:ext cx="1394100" cy="50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None/>
              <a:defRPr sz="900">
                <a:solidFill>
                  <a:srgbClr val="E3E9ED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None/>
              <a:defRPr sz="900">
                <a:solidFill>
                  <a:srgbClr val="E3E9ED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None/>
              <a:defRPr sz="900">
                <a:solidFill>
                  <a:srgbClr val="E3E9ED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None/>
              <a:defRPr sz="900">
                <a:solidFill>
                  <a:srgbClr val="E3E9ED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None/>
              <a:defRPr sz="900">
                <a:solidFill>
                  <a:srgbClr val="E3E9ED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None/>
              <a:defRPr sz="900">
                <a:solidFill>
                  <a:srgbClr val="E3E9ED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None/>
              <a:defRPr sz="900">
                <a:solidFill>
                  <a:srgbClr val="E3E9ED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None/>
              <a:defRPr sz="900">
                <a:solidFill>
                  <a:srgbClr val="E3E9ED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None/>
              <a:defRPr sz="900">
                <a:solidFill>
                  <a:srgbClr val="E3E9ED"/>
                </a:solidFill>
              </a:defRPr>
            </a:lvl9pPr>
          </a:lstStyle>
          <a:p>
            <a:endParaRPr/>
          </a:p>
        </p:txBody>
      </p:sp>
      <p:sp>
        <p:nvSpPr>
          <p:cNvPr id="69" name="Google Shape;69;p11"/>
          <p:cNvSpPr txBox="1">
            <a:spLocks noGrp="1"/>
          </p:cNvSpPr>
          <p:nvPr>
            <p:ph type="subTitle" idx="3"/>
          </p:nvPr>
        </p:nvSpPr>
        <p:spPr>
          <a:xfrm>
            <a:off x="1707794" y="3891050"/>
            <a:ext cx="1394100" cy="50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None/>
              <a:defRPr sz="900">
                <a:solidFill>
                  <a:srgbClr val="E3E9ED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None/>
              <a:defRPr sz="900">
                <a:solidFill>
                  <a:srgbClr val="E3E9ED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None/>
              <a:defRPr sz="900">
                <a:solidFill>
                  <a:srgbClr val="E3E9ED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None/>
              <a:defRPr sz="900">
                <a:solidFill>
                  <a:srgbClr val="E3E9ED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None/>
              <a:defRPr sz="900">
                <a:solidFill>
                  <a:srgbClr val="E3E9ED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None/>
              <a:defRPr sz="900">
                <a:solidFill>
                  <a:srgbClr val="E3E9ED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None/>
              <a:defRPr sz="900">
                <a:solidFill>
                  <a:srgbClr val="E3E9ED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None/>
              <a:defRPr sz="900">
                <a:solidFill>
                  <a:srgbClr val="E3E9ED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None/>
              <a:defRPr sz="900">
                <a:solidFill>
                  <a:srgbClr val="E3E9ED"/>
                </a:solidFill>
              </a:defRPr>
            </a:lvl9pPr>
          </a:lstStyle>
          <a:p>
            <a:endParaRPr/>
          </a:p>
        </p:txBody>
      </p:sp>
      <p:sp>
        <p:nvSpPr>
          <p:cNvPr id="70" name="Google Shape;70;p11"/>
          <p:cNvSpPr txBox="1">
            <a:spLocks noGrp="1"/>
          </p:cNvSpPr>
          <p:nvPr>
            <p:ph type="ctrTitle"/>
          </p:nvPr>
        </p:nvSpPr>
        <p:spPr>
          <a:xfrm>
            <a:off x="3533994" y="3422225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Font typeface="Roboto Black"/>
              <a:buNone/>
              <a:defRPr sz="900" b="0">
                <a:solidFill>
                  <a:srgbClr val="E3E9ED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Font typeface="Roboto Black"/>
              <a:buNone/>
              <a:defRPr sz="900" b="0">
                <a:solidFill>
                  <a:srgbClr val="E3E9ED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Font typeface="Roboto Black"/>
              <a:buNone/>
              <a:defRPr sz="900" b="0">
                <a:solidFill>
                  <a:srgbClr val="E3E9ED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Font typeface="Roboto Black"/>
              <a:buNone/>
              <a:defRPr sz="900" b="0">
                <a:solidFill>
                  <a:srgbClr val="E3E9ED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Font typeface="Roboto Black"/>
              <a:buNone/>
              <a:defRPr sz="900" b="0">
                <a:solidFill>
                  <a:srgbClr val="E3E9ED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Font typeface="Roboto Black"/>
              <a:buNone/>
              <a:defRPr sz="900" b="0">
                <a:solidFill>
                  <a:srgbClr val="E3E9ED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Font typeface="Roboto Black"/>
              <a:buNone/>
              <a:defRPr sz="900" b="0">
                <a:solidFill>
                  <a:srgbClr val="E3E9ED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Font typeface="Roboto Black"/>
              <a:buNone/>
              <a:defRPr sz="900" b="0">
                <a:solidFill>
                  <a:srgbClr val="E3E9ED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Font typeface="Roboto Black"/>
              <a:buNone/>
              <a:defRPr sz="900" b="0">
                <a:solidFill>
                  <a:srgbClr val="E3E9ED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endParaRPr/>
          </a:p>
        </p:txBody>
      </p:sp>
      <p:sp>
        <p:nvSpPr>
          <p:cNvPr id="71" name="Google Shape;71;p11"/>
          <p:cNvSpPr txBox="1">
            <a:spLocks noGrp="1"/>
          </p:cNvSpPr>
          <p:nvPr>
            <p:ph type="ctrTitle" idx="4"/>
          </p:nvPr>
        </p:nvSpPr>
        <p:spPr>
          <a:xfrm>
            <a:off x="5701156" y="3096475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Font typeface="Roboto Black"/>
              <a:buNone/>
              <a:defRPr sz="900" b="0">
                <a:solidFill>
                  <a:srgbClr val="E3E9ED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Font typeface="Roboto Black"/>
              <a:buNone/>
              <a:defRPr sz="900" b="0">
                <a:solidFill>
                  <a:srgbClr val="E3E9ED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Font typeface="Roboto Black"/>
              <a:buNone/>
              <a:defRPr sz="900" b="0">
                <a:solidFill>
                  <a:srgbClr val="E3E9ED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Font typeface="Roboto Black"/>
              <a:buNone/>
              <a:defRPr sz="900" b="0">
                <a:solidFill>
                  <a:srgbClr val="E3E9ED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Font typeface="Roboto Black"/>
              <a:buNone/>
              <a:defRPr sz="900" b="0">
                <a:solidFill>
                  <a:srgbClr val="E3E9ED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Font typeface="Roboto Black"/>
              <a:buNone/>
              <a:defRPr sz="900" b="0">
                <a:solidFill>
                  <a:srgbClr val="E3E9ED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Font typeface="Roboto Black"/>
              <a:buNone/>
              <a:defRPr sz="900" b="0">
                <a:solidFill>
                  <a:srgbClr val="E3E9ED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Font typeface="Roboto Black"/>
              <a:buNone/>
              <a:defRPr sz="900" b="0">
                <a:solidFill>
                  <a:srgbClr val="E3E9ED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Font typeface="Roboto Black"/>
              <a:buNone/>
              <a:defRPr sz="900" b="0">
                <a:solidFill>
                  <a:srgbClr val="E3E9ED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endParaRPr/>
          </a:p>
        </p:txBody>
      </p:sp>
      <p:sp>
        <p:nvSpPr>
          <p:cNvPr id="72" name="Google Shape;72;p11"/>
          <p:cNvSpPr txBox="1">
            <a:spLocks noGrp="1"/>
          </p:cNvSpPr>
          <p:nvPr>
            <p:ph type="ctrTitle" idx="5"/>
          </p:nvPr>
        </p:nvSpPr>
        <p:spPr>
          <a:xfrm>
            <a:off x="1366844" y="3789650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Font typeface="Roboto Black"/>
              <a:buNone/>
              <a:defRPr sz="900" b="0">
                <a:solidFill>
                  <a:srgbClr val="E3E9ED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Font typeface="Roboto Black"/>
              <a:buNone/>
              <a:defRPr sz="900" b="0">
                <a:solidFill>
                  <a:srgbClr val="E3E9ED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Font typeface="Roboto Black"/>
              <a:buNone/>
              <a:defRPr sz="900" b="0">
                <a:solidFill>
                  <a:srgbClr val="E3E9ED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Font typeface="Roboto Black"/>
              <a:buNone/>
              <a:defRPr sz="900" b="0">
                <a:solidFill>
                  <a:srgbClr val="E3E9ED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Font typeface="Roboto Black"/>
              <a:buNone/>
              <a:defRPr sz="900" b="0">
                <a:solidFill>
                  <a:srgbClr val="E3E9ED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Font typeface="Roboto Black"/>
              <a:buNone/>
              <a:defRPr sz="900" b="0">
                <a:solidFill>
                  <a:srgbClr val="E3E9ED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Font typeface="Roboto Black"/>
              <a:buNone/>
              <a:defRPr sz="900" b="0">
                <a:solidFill>
                  <a:srgbClr val="E3E9ED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Font typeface="Roboto Black"/>
              <a:buNone/>
              <a:defRPr sz="900" b="0">
                <a:solidFill>
                  <a:srgbClr val="E3E9ED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E3E9ED"/>
              </a:buClr>
              <a:buSzPts val="900"/>
              <a:buFont typeface="Roboto Black"/>
              <a:buNone/>
              <a:defRPr sz="900" b="0">
                <a:solidFill>
                  <a:srgbClr val="E3E9ED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endParaRPr/>
          </a:p>
        </p:txBody>
      </p:sp>
      <p:sp>
        <p:nvSpPr>
          <p:cNvPr id="73" name="Google Shape;73;p11"/>
          <p:cNvSpPr txBox="1">
            <a:spLocks noGrp="1"/>
          </p:cNvSpPr>
          <p:nvPr>
            <p:ph type="ctrTitle" idx="6"/>
          </p:nvPr>
        </p:nvSpPr>
        <p:spPr>
          <a:xfrm>
            <a:off x="311700" y="644550"/>
            <a:ext cx="85206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Roboto Black"/>
              <a:buNone/>
              <a:defRPr sz="3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1.png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blipFill dpi="0" rotWithShape="1">
          <a:blip r:embed="rId11">
            <a:lum/>
          </a:blip>
          <a:srcRect/>
          <a:stretch>
            <a:fillRect/>
          </a:stretch>
        </a:blip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692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Roboto Black"/>
              <a:buNone/>
              <a:defRPr sz="28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oboto Light"/>
              <a:buChar char="●"/>
              <a:defRPr sz="18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○"/>
              <a:defRPr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■"/>
              <a:defRPr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●"/>
              <a:defRPr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○"/>
              <a:defRPr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■"/>
              <a:defRPr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●"/>
              <a:defRPr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○"/>
              <a:defRPr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FFFFFF"/>
              </a:buClr>
              <a:buSzPts val="1400"/>
              <a:buFont typeface="Roboto Light"/>
              <a:buChar char="■"/>
              <a:defRPr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8"/>
          <p:cNvSpPr txBox="1">
            <a:spLocks noGrp="1"/>
          </p:cNvSpPr>
          <p:nvPr>
            <p:ph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9pPr>
          </a:lstStyle>
          <a:p>
            <a:endParaRPr/>
          </a:p>
        </p:txBody>
      </p:sp>
      <p:sp>
        <p:nvSpPr>
          <p:cNvPr id="99" name="Google Shape;99;p18"/>
          <p:cNvSpPr txBox="1">
            <a:spLocks noGrp="1"/>
          </p:cNvSpPr>
          <p:nvPr>
            <p:ph type="body" idx="1"/>
          </p:nvPr>
        </p:nvSpPr>
        <p:spPr>
          <a:xfrm>
            <a:off x="1068100" y="1695450"/>
            <a:ext cx="7047300" cy="250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lvl="1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lvl="2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lvl="3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lvl="4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lvl="5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lvl="6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lvl="7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lvl="8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64" r:id="rId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9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8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8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8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0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0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0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0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0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0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0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0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drive.google.com/drive/folders/1xo-YCGy0WCNumBwSlrmCSYD_MeGl2m-l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6.pn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0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0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10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10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10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0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: скругленные углы 3">
            <a:extLst>
              <a:ext uri="{FF2B5EF4-FFF2-40B4-BE49-F238E27FC236}">
                <a16:creationId xmlns:a16="http://schemas.microsoft.com/office/drawing/2014/main" id="{60402348-82CE-4E6D-A67D-54D7B27CAD34}"/>
              </a:ext>
            </a:extLst>
          </p:cNvPr>
          <p:cNvSpPr/>
          <p:nvPr/>
        </p:nvSpPr>
        <p:spPr>
          <a:xfrm>
            <a:off x="1142999" y="981307"/>
            <a:ext cx="6402659" cy="3605562"/>
          </a:xfrm>
          <a:prstGeom prst="roundRect">
            <a:avLst>
              <a:gd name="adj" fmla="val 6152"/>
            </a:avLst>
          </a:prstGeom>
          <a:solidFill>
            <a:srgbClr val="1E1044">
              <a:alpha val="5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05" name="Google Shape;105;p20"/>
          <p:cNvSpPr txBox="1">
            <a:spLocks noGrp="1"/>
          </p:cNvSpPr>
          <p:nvPr>
            <p:ph type="ctrTitle"/>
          </p:nvPr>
        </p:nvSpPr>
        <p:spPr>
          <a:xfrm>
            <a:off x="1352034" y="1059180"/>
            <a:ext cx="5984588" cy="3449815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600" b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Привет!</a:t>
            </a:r>
            <a:br>
              <a:rPr lang="en-US" sz="16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br>
              <a:rPr lang="ru-RU" sz="16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ru-RU" sz="14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Это шаблон презентации, который </a:t>
            </a:r>
            <a:r>
              <a:rPr lang="ru-RU" sz="1400" b="1" dirty="0">
                <a:solidFill>
                  <a:srgbClr val="EC0E43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ты можешь использовать</a:t>
            </a:r>
            <a:r>
              <a:rPr lang="ru-RU" sz="14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, чтобы рассказать о своем решении на конкурсе </a:t>
            </a:r>
            <a:r>
              <a:rPr lang="ru-RU" sz="1400" b="1" dirty="0">
                <a:solidFill>
                  <a:srgbClr val="EC0E43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Лидеры цифровой трансформации 2021</a:t>
            </a:r>
            <a:r>
              <a:rPr lang="ru-RU" sz="14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. </a:t>
            </a:r>
            <a:br>
              <a:rPr lang="en-US" sz="14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br>
              <a:rPr lang="ru-RU" sz="14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ru-RU" sz="14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Мы подготовили примеры </a:t>
            </a:r>
            <a:r>
              <a:rPr lang="ru-RU" sz="1400" b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слайдов, логотипы, шрифты, цвета, иконки и различные графические элементы</a:t>
            </a:r>
            <a:r>
              <a:rPr lang="ru-RU" sz="14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.</a:t>
            </a:r>
            <a:br>
              <a:rPr lang="ru-RU" sz="14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ru-RU" sz="14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Надеемся, что шаблон поможет тебе сократить время на оформление презентации, что позволит уделить больше времени самой разработке на конкурсе.</a:t>
            </a:r>
            <a:br>
              <a:rPr lang="ru-RU" sz="14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br>
              <a:rPr lang="ru-RU" sz="14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ru-RU" sz="1400" b="1" dirty="0">
                <a:solidFill>
                  <a:srgbClr val="EC0E43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Ты можешь использовать и собственный шаблон</a:t>
            </a:r>
            <a:r>
              <a:rPr lang="ru-RU" sz="14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, но мы просим сохранить несколько важных моментов.</a:t>
            </a:r>
            <a:br>
              <a:rPr lang="ru-RU" sz="14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ru-RU" sz="14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О них – на следующем слайде!</a:t>
            </a:r>
            <a:br>
              <a:rPr lang="ru-RU" sz="14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endParaRPr lang="ru-RU" sz="14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8032E6D9-5D53-4218-B967-EC0D9740FAD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83283" y="182880"/>
            <a:ext cx="1104979" cy="246897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5EE84FD3-27AB-4F5D-96FF-8D11A4F0657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201922" y="182880"/>
            <a:ext cx="687471" cy="246897"/>
          </a:xfrm>
          <a:prstGeom prst="rect">
            <a:avLst/>
          </a:prstGeom>
        </p:spPr>
      </p:pic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F8818E36-556B-4838-9CA0-F70295D9E3B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185150" y="182880"/>
            <a:ext cx="812800" cy="246897"/>
          </a:xfrm>
          <a:prstGeom prst="rect">
            <a:avLst/>
          </a:prstGeom>
        </p:spPr>
      </p:pic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F34D752A-FCAF-4F94-96CA-D47A64A376B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6070" y="76957"/>
            <a:ext cx="1086930" cy="5563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599185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" name="Google Shape;398;p26"/>
          <p:cNvSpPr/>
          <p:nvPr/>
        </p:nvSpPr>
        <p:spPr>
          <a:xfrm>
            <a:off x="970408" y="1199922"/>
            <a:ext cx="2326500" cy="381000"/>
          </a:xfrm>
          <a:prstGeom prst="homePlate">
            <a:avLst>
              <a:gd name="adj" fmla="val 50000"/>
            </a:avLst>
          </a:prstGeom>
          <a:solidFill>
            <a:srgbClr val="EC0E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8FFD5"/>
              </a:solidFill>
            </a:endParaRPr>
          </a:p>
        </p:txBody>
      </p:sp>
      <p:sp>
        <p:nvSpPr>
          <p:cNvPr id="400" name="Google Shape;400;p26"/>
          <p:cNvSpPr txBox="1">
            <a:spLocks noGrp="1"/>
          </p:cNvSpPr>
          <p:nvPr>
            <p:ph type="ctrTitle"/>
          </p:nvPr>
        </p:nvSpPr>
        <p:spPr>
          <a:xfrm>
            <a:off x="1026488" y="1238422"/>
            <a:ext cx="2076000" cy="34277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200" dirty="0">
                <a:solidFill>
                  <a:schemeClr val="bg1"/>
                </a:solidFill>
              </a:rPr>
              <a:t>ПОДЗАГОЛОВОК</a:t>
            </a:r>
            <a:endParaRPr sz="1200" dirty="0">
              <a:solidFill>
                <a:schemeClr val="bg1"/>
              </a:solidFill>
            </a:endParaRPr>
          </a:p>
        </p:txBody>
      </p:sp>
      <p:sp>
        <p:nvSpPr>
          <p:cNvPr id="404" name="Google Shape;404;p26"/>
          <p:cNvSpPr/>
          <p:nvPr/>
        </p:nvSpPr>
        <p:spPr>
          <a:xfrm>
            <a:off x="454108" y="1178472"/>
            <a:ext cx="423900" cy="423900"/>
          </a:xfrm>
          <a:prstGeom prst="ellipse">
            <a:avLst/>
          </a:prstGeom>
          <a:solidFill>
            <a:srgbClr val="EC0E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8FFD5"/>
              </a:solidFill>
            </a:endParaRPr>
          </a:p>
        </p:txBody>
      </p:sp>
      <p:sp>
        <p:nvSpPr>
          <p:cNvPr id="406" name="Google Shape;406;p26"/>
          <p:cNvSpPr/>
          <p:nvPr/>
        </p:nvSpPr>
        <p:spPr>
          <a:xfrm>
            <a:off x="567396" y="1292284"/>
            <a:ext cx="197329" cy="196282"/>
          </a:xfrm>
          <a:custGeom>
            <a:avLst/>
            <a:gdLst/>
            <a:ahLst/>
            <a:cxnLst/>
            <a:rect l="l" t="t" r="r" b="b"/>
            <a:pathLst>
              <a:path w="86076" h="85619" extrusionOk="0">
                <a:moveTo>
                  <a:pt x="69905" y="0"/>
                </a:moveTo>
                <a:cubicBezTo>
                  <a:pt x="68694" y="0"/>
                  <a:pt x="67486" y="477"/>
                  <a:pt x="66581" y="1432"/>
                </a:cubicBezTo>
                <a:lnTo>
                  <a:pt x="58027" y="9986"/>
                </a:lnTo>
                <a:lnTo>
                  <a:pt x="76090" y="28069"/>
                </a:lnTo>
                <a:lnTo>
                  <a:pt x="84186" y="19037"/>
                </a:lnTo>
                <a:cubicBezTo>
                  <a:pt x="86076" y="17227"/>
                  <a:pt x="86076" y="14184"/>
                  <a:pt x="84186" y="12373"/>
                </a:cubicBezTo>
                <a:lnTo>
                  <a:pt x="73245" y="1432"/>
                </a:lnTo>
                <a:cubicBezTo>
                  <a:pt x="72330" y="477"/>
                  <a:pt x="71116" y="0"/>
                  <a:pt x="69905" y="0"/>
                </a:cubicBezTo>
                <a:close/>
                <a:moveTo>
                  <a:pt x="52318" y="14760"/>
                </a:moveTo>
                <a:lnTo>
                  <a:pt x="0" y="67536"/>
                </a:lnTo>
                <a:lnTo>
                  <a:pt x="0" y="85618"/>
                </a:lnTo>
                <a:lnTo>
                  <a:pt x="18083" y="85618"/>
                </a:lnTo>
                <a:lnTo>
                  <a:pt x="70380" y="32823"/>
                </a:lnTo>
                <a:lnTo>
                  <a:pt x="52318" y="1476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49" name="Google Shape;272;p23"/>
          <p:cNvSpPr txBox="1">
            <a:spLocks/>
          </p:cNvSpPr>
          <p:nvPr/>
        </p:nvSpPr>
        <p:spPr>
          <a:xfrm>
            <a:off x="872905" y="1602372"/>
            <a:ext cx="6268874" cy="92444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ru-RU" sz="1100" dirty="0">
                <a:solidFill>
                  <a:srgbClr val="171536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Компьютеры коренным образом изменили жизнь каждого человека. Несколько десятилетий назад люди даже не знали ничего об этих электронных устройствах, тогда как в наши дни даже маленький ребенок может управлять этой машиной.</a:t>
            </a:r>
          </a:p>
        </p:txBody>
      </p:sp>
      <p:sp>
        <p:nvSpPr>
          <p:cNvPr id="60" name="Google Shape;398;p26"/>
          <p:cNvSpPr/>
          <p:nvPr/>
        </p:nvSpPr>
        <p:spPr>
          <a:xfrm>
            <a:off x="974941" y="2515963"/>
            <a:ext cx="2326500" cy="381000"/>
          </a:xfrm>
          <a:prstGeom prst="homePlate">
            <a:avLst>
              <a:gd name="adj" fmla="val 50000"/>
            </a:avLst>
          </a:prstGeom>
          <a:solidFill>
            <a:srgbClr val="EC0E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8FFD5"/>
              </a:solidFill>
            </a:endParaRPr>
          </a:p>
        </p:txBody>
      </p:sp>
      <p:sp>
        <p:nvSpPr>
          <p:cNvPr id="61" name="Google Shape;400;p26"/>
          <p:cNvSpPr txBox="1">
            <a:spLocks noGrp="1"/>
          </p:cNvSpPr>
          <p:nvPr>
            <p:ph type="ctrTitle"/>
          </p:nvPr>
        </p:nvSpPr>
        <p:spPr>
          <a:xfrm>
            <a:off x="1031021" y="2554463"/>
            <a:ext cx="2076000" cy="34277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200" dirty="0">
                <a:solidFill>
                  <a:schemeClr val="bg1"/>
                </a:solidFill>
              </a:rPr>
              <a:t>ПОДЗАГОЛОВОК</a:t>
            </a:r>
            <a:endParaRPr sz="1200" dirty="0">
              <a:solidFill>
                <a:schemeClr val="bg1"/>
              </a:solidFill>
            </a:endParaRPr>
          </a:p>
        </p:txBody>
      </p:sp>
      <p:sp>
        <p:nvSpPr>
          <p:cNvPr id="62" name="Google Shape;404;p26"/>
          <p:cNvSpPr/>
          <p:nvPr/>
        </p:nvSpPr>
        <p:spPr>
          <a:xfrm>
            <a:off x="458641" y="2494513"/>
            <a:ext cx="423900" cy="423900"/>
          </a:xfrm>
          <a:prstGeom prst="ellipse">
            <a:avLst/>
          </a:prstGeom>
          <a:solidFill>
            <a:srgbClr val="EC0E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8FFD5"/>
              </a:solidFill>
            </a:endParaRPr>
          </a:p>
        </p:txBody>
      </p:sp>
      <p:sp>
        <p:nvSpPr>
          <p:cNvPr id="63" name="Google Shape;406;p26"/>
          <p:cNvSpPr/>
          <p:nvPr/>
        </p:nvSpPr>
        <p:spPr>
          <a:xfrm>
            <a:off x="571929" y="2608325"/>
            <a:ext cx="197329" cy="196282"/>
          </a:xfrm>
          <a:custGeom>
            <a:avLst/>
            <a:gdLst/>
            <a:ahLst/>
            <a:cxnLst/>
            <a:rect l="l" t="t" r="r" b="b"/>
            <a:pathLst>
              <a:path w="86076" h="85619" extrusionOk="0">
                <a:moveTo>
                  <a:pt x="69905" y="0"/>
                </a:moveTo>
                <a:cubicBezTo>
                  <a:pt x="68694" y="0"/>
                  <a:pt x="67486" y="477"/>
                  <a:pt x="66581" y="1432"/>
                </a:cubicBezTo>
                <a:lnTo>
                  <a:pt x="58027" y="9986"/>
                </a:lnTo>
                <a:lnTo>
                  <a:pt x="76090" y="28069"/>
                </a:lnTo>
                <a:lnTo>
                  <a:pt x="84186" y="19037"/>
                </a:lnTo>
                <a:cubicBezTo>
                  <a:pt x="86076" y="17227"/>
                  <a:pt x="86076" y="14184"/>
                  <a:pt x="84186" y="12373"/>
                </a:cubicBezTo>
                <a:lnTo>
                  <a:pt x="73245" y="1432"/>
                </a:lnTo>
                <a:cubicBezTo>
                  <a:pt x="72330" y="477"/>
                  <a:pt x="71116" y="0"/>
                  <a:pt x="69905" y="0"/>
                </a:cubicBezTo>
                <a:close/>
                <a:moveTo>
                  <a:pt x="52318" y="14760"/>
                </a:moveTo>
                <a:lnTo>
                  <a:pt x="0" y="67536"/>
                </a:lnTo>
                <a:lnTo>
                  <a:pt x="0" y="85618"/>
                </a:lnTo>
                <a:lnTo>
                  <a:pt x="18083" y="85618"/>
                </a:lnTo>
                <a:lnTo>
                  <a:pt x="70380" y="32823"/>
                </a:lnTo>
                <a:lnTo>
                  <a:pt x="52318" y="1476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64" name="Google Shape;272;p23"/>
          <p:cNvSpPr txBox="1">
            <a:spLocks/>
          </p:cNvSpPr>
          <p:nvPr/>
        </p:nvSpPr>
        <p:spPr>
          <a:xfrm>
            <a:off x="877438" y="2918413"/>
            <a:ext cx="6374700" cy="92444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ru-RU" sz="1100" dirty="0">
                <a:solidFill>
                  <a:srgbClr val="171536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Компьютеры коренным образом изменили жизнь каждого человека. Несколько десятилетий назад люди даже не знали ничего об этих электронных устройствах, тогда как в наши дни даже маленький ребенок может управлять этой машиной.</a:t>
            </a:r>
          </a:p>
        </p:txBody>
      </p:sp>
      <p:sp>
        <p:nvSpPr>
          <p:cNvPr id="65" name="Google Shape;398;p26"/>
          <p:cNvSpPr/>
          <p:nvPr/>
        </p:nvSpPr>
        <p:spPr>
          <a:xfrm>
            <a:off x="970408" y="3816603"/>
            <a:ext cx="2326500" cy="381000"/>
          </a:xfrm>
          <a:prstGeom prst="homePlate">
            <a:avLst>
              <a:gd name="adj" fmla="val 50000"/>
            </a:avLst>
          </a:prstGeom>
          <a:solidFill>
            <a:srgbClr val="EC0E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8FFD5"/>
              </a:solidFill>
            </a:endParaRPr>
          </a:p>
        </p:txBody>
      </p:sp>
      <p:sp>
        <p:nvSpPr>
          <p:cNvPr id="66" name="Google Shape;400;p26"/>
          <p:cNvSpPr txBox="1">
            <a:spLocks noGrp="1"/>
          </p:cNvSpPr>
          <p:nvPr>
            <p:ph type="ctrTitle"/>
          </p:nvPr>
        </p:nvSpPr>
        <p:spPr>
          <a:xfrm>
            <a:off x="1026488" y="3855103"/>
            <a:ext cx="2076000" cy="34277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200" dirty="0">
                <a:solidFill>
                  <a:schemeClr val="bg1"/>
                </a:solidFill>
              </a:rPr>
              <a:t>ПОДЗАГОЛОВОК</a:t>
            </a:r>
            <a:endParaRPr sz="1200" dirty="0">
              <a:solidFill>
                <a:schemeClr val="bg1"/>
              </a:solidFill>
            </a:endParaRPr>
          </a:p>
        </p:txBody>
      </p:sp>
      <p:sp>
        <p:nvSpPr>
          <p:cNvPr id="67" name="Google Shape;404;p26"/>
          <p:cNvSpPr/>
          <p:nvPr/>
        </p:nvSpPr>
        <p:spPr>
          <a:xfrm>
            <a:off x="454108" y="3795153"/>
            <a:ext cx="423900" cy="423900"/>
          </a:xfrm>
          <a:prstGeom prst="ellipse">
            <a:avLst/>
          </a:prstGeom>
          <a:solidFill>
            <a:srgbClr val="EC0E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8FFD5"/>
              </a:solidFill>
            </a:endParaRPr>
          </a:p>
        </p:txBody>
      </p:sp>
      <p:sp>
        <p:nvSpPr>
          <p:cNvPr id="68" name="Google Shape;406;p26"/>
          <p:cNvSpPr/>
          <p:nvPr/>
        </p:nvSpPr>
        <p:spPr>
          <a:xfrm>
            <a:off x="567396" y="3908965"/>
            <a:ext cx="197329" cy="196282"/>
          </a:xfrm>
          <a:custGeom>
            <a:avLst/>
            <a:gdLst/>
            <a:ahLst/>
            <a:cxnLst/>
            <a:rect l="l" t="t" r="r" b="b"/>
            <a:pathLst>
              <a:path w="86076" h="85619" extrusionOk="0">
                <a:moveTo>
                  <a:pt x="69905" y="0"/>
                </a:moveTo>
                <a:cubicBezTo>
                  <a:pt x="68694" y="0"/>
                  <a:pt x="67486" y="477"/>
                  <a:pt x="66581" y="1432"/>
                </a:cubicBezTo>
                <a:lnTo>
                  <a:pt x="58027" y="9986"/>
                </a:lnTo>
                <a:lnTo>
                  <a:pt x="76090" y="28069"/>
                </a:lnTo>
                <a:lnTo>
                  <a:pt x="84186" y="19037"/>
                </a:lnTo>
                <a:cubicBezTo>
                  <a:pt x="86076" y="17227"/>
                  <a:pt x="86076" y="14184"/>
                  <a:pt x="84186" y="12373"/>
                </a:cubicBezTo>
                <a:lnTo>
                  <a:pt x="73245" y="1432"/>
                </a:lnTo>
                <a:cubicBezTo>
                  <a:pt x="72330" y="477"/>
                  <a:pt x="71116" y="0"/>
                  <a:pt x="69905" y="0"/>
                </a:cubicBezTo>
                <a:close/>
                <a:moveTo>
                  <a:pt x="52318" y="14760"/>
                </a:moveTo>
                <a:lnTo>
                  <a:pt x="0" y="67536"/>
                </a:lnTo>
                <a:lnTo>
                  <a:pt x="0" y="85618"/>
                </a:lnTo>
                <a:lnTo>
                  <a:pt x="18083" y="85618"/>
                </a:lnTo>
                <a:lnTo>
                  <a:pt x="70380" y="32823"/>
                </a:lnTo>
                <a:lnTo>
                  <a:pt x="52318" y="1476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69" name="Google Shape;272;p23"/>
          <p:cNvSpPr txBox="1">
            <a:spLocks/>
          </p:cNvSpPr>
          <p:nvPr/>
        </p:nvSpPr>
        <p:spPr>
          <a:xfrm>
            <a:off x="872905" y="4219053"/>
            <a:ext cx="6268874" cy="92444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ru-RU" sz="1100" dirty="0">
                <a:solidFill>
                  <a:srgbClr val="171536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Компьютеры коренным образом изменили жизнь каждого человека. Несколько десятилетий назад люди даже не знали ничего об этих электронных устройствах, тогда как в наши дни даже маленький ребенок может управлять этой машиной.</a:t>
            </a:r>
          </a:p>
        </p:txBody>
      </p:sp>
      <p:sp>
        <p:nvSpPr>
          <p:cNvPr id="21" name="Google Shape;445;p27">
            <a:extLst>
              <a:ext uri="{FF2B5EF4-FFF2-40B4-BE49-F238E27FC236}">
                <a16:creationId xmlns:a16="http://schemas.microsoft.com/office/drawing/2014/main" id="{1F2E4654-1AFE-48C0-8A71-783FA6542C78}"/>
              </a:ext>
            </a:extLst>
          </p:cNvPr>
          <p:cNvSpPr txBox="1">
            <a:spLocks/>
          </p:cNvSpPr>
          <p:nvPr/>
        </p:nvSpPr>
        <p:spPr>
          <a:xfrm>
            <a:off x="1407621" y="161783"/>
            <a:ext cx="7833900" cy="60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Roboto Black"/>
              <a:buNone/>
              <a:defRPr sz="3000" b="0" i="0" u="none" strike="noStrike" cap="none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5200"/>
              <a:buFont typeface="Bree Serif"/>
              <a:buNone/>
              <a:defRPr sz="5200" b="1" i="0" u="none" strike="noStrike" cap="none">
                <a:solidFill>
                  <a:srgbClr val="48FFD5"/>
                </a:solidFill>
                <a:latin typeface="Bree Serif"/>
                <a:ea typeface="Bree Serif"/>
                <a:cs typeface="Bree Serif"/>
                <a:sym typeface="Bree Serif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5200"/>
              <a:buFont typeface="Bree Serif"/>
              <a:buNone/>
              <a:defRPr sz="5200" b="1" i="0" u="none" strike="noStrike" cap="none">
                <a:solidFill>
                  <a:srgbClr val="48FFD5"/>
                </a:solidFill>
                <a:latin typeface="Bree Serif"/>
                <a:ea typeface="Bree Serif"/>
                <a:cs typeface="Bree Serif"/>
                <a:sym typeface="Bree Serif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5200"/>
              <a:buFont typeface="Bree Serif"/>
              <a:buNone/>
              <a:defRPr sz="5200" b="1" i="0" u="none" strike="noStrike" cap="none">
                <a:solidFill>
                  <a:srgbClr val="48FFD5"/>
                </a:solidFill>
                <a:latin typeface="Bree Serif"/>
                <a:ea typeface="Bree Serif"/>
                <a:cs typeface="Bree Serif"/>
                <a:sym typeface="Bree Serif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5200"/>
              <a:buFont typeface="Bree Serif"/>
              <a:buNone/>
              <a:defRPr sz="5200" b="1" i="0" u="none" strike="noStrike" cap="none">
                <a:solidFill>
                  <a:srgbClr val="48FFD5"/>
                </a:solidFill>
                <a:latin typeface="Bree Serif"/>
                <a:ea typeface="Bree Serif"/>
                <a:cs typeface="Bree Serif"/>
                <a:sym typeface="Bree Serif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5200"/>
              <a:buFont typeface="Bree Serif"/>
              <a:buNone/>
              <a:defRPr sz="5200" b="1" i="0" u="none" strike="noStrike" cap="none">
                <a:solidFill>
                  <a:srgbClr val="48FFD5"/>
                </a:solidFill>
                <a:latin typeface="Bree Serif"/>
                <a:ea typeface="Bree Serif"/>
                <a:cs typeface="Bree Serif"/>
                <a:sym typeface="Bree Serif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5200"/>
              <a:buFont typeface="Bree Serif"/>
              <a:buNone/>
              <a:defRPr sz="5200" b="1" i="0" u="none" strike="noStrike" cap="none">
                <a:solidFill>
                  <a:srgbClr val="48FFD5"/>
                </a:solidFill>
                <a:latin typeface="Bree Serif"/>
                <a:ea typeface="Bree Serif"/>
                <a:cs typeface="Bree Serif"/>
                <a:sym typeface="Bree Serif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5200"/>
              <a:buFont typeface="Bree Serif"/>
              <a:buNone/>
              <a:defRPr sz="5200" b="1" i="0" u="none" strike="noStrike" cap="none">
                <a:solidFill>
                  <a:srgbClr val="48FFD5"/>
                </a:solidFill>
                <a:latin typeface="Bree Serif"/>
                <a:ea typeface="Bree Serif"/>
                <a:cs typeface="Bree Serif"/>
                <a:sym typeface="Bree Serif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5200"/>
              <a:buFont typeface="Bree Serif"/>
              <a:buNone/>
              <a:defRPr sz="5200" b="1" i="0" u="none" strike="noStrike" cap="none">
                <a:solidFill>
                  <a:srgbClr val="48FFD5"/>
                </a:solidFill>
                <a:latin typeface="Bree Serif"/>
                <a:ea typeface="Bree Serif"/>
                <a:cs typeface="Bree Serif"/>
                <a:sym typeface="Bree Serif"/>
              </a:defRPr>
            </a:lvl9pPr>
          </a:lstStyle>
          <a:p>
            <a:r>
              <a:rPr lang="ru-RU" dirty="0">
                <a:solidFill>
                  <a:srgbClr val="171536"/>
                </a:solidFill>
              </a:rPr>
              <a:t>Логика</a:t>
            </a:r>
          </a:p>
        </p:txBody>
      </p:sp>
      <p:sp>
        <p:nvSpPr>
          <p:cNvPr id="24" name="object 27">
            <a:extLst>
              <a:ext uri="{FF2B5EF4-FFF2-40B4-BE49-F238E27FC236}">
                <a16:creationId xmlns:a16="http://schemas.microsoft.com/office/drawing/2014/main" id="{0378A130-72F7-471E-A270-B3C55E725A3C}"/>
              </a:ext>
            </a:extLst>
          </p:cNvPr>
          <p:cNvSpPr txBox="1">
            <a:spLocks/>
          </p:cNvSpPr>
          <p:nvPr/>
        </p:nvSpPr>
        <p:spPr>
          <a:xfrm>
            <a:off x="8743950" y="4756149"/>
            <a:ext cx="304918" cy="216726"/>
          </a:xfrm>
          <a:prstGeom prst="rect">
            <a:avLst/>
          </a:prstGeom>
        </p:spPr>
        <p:txBody>
          <a:bodyPr vert="horz" wrap="square" lIns="0" tIns="1270" rIns="0" bIns="0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38100">
              <a:spcBef>
                <a:spcPts val="10"/>
              </a:spcBef>
            </a:pPr>
            <a:fld id="{81D60167-4931-47E6-BA6A-407CBD079E47}" type="slidenum">
              <a:rPr lang="ru-RU" b="1" spc="50" smtClean="0">
                <a:solidFill>
                  <a:srgbClr val="171536"/>
                </a:solidFill>
                <a:latin typeface="Roboto" panose="02000000000000000000" pitchFamily="2" charset="0"/>
                <a:ea typeface="Roboto" panose="02000000000000000000" pitchFamily="2" charset="0"/>
              </a:rPr>
              <a:pPr marL="38100">
                <a:spcBef>
                  <a:spcPts val="10"/>
                </a:spcBef>
              </a:pPr>
              <a:t>10</a:t>
            </a:fld>
            <a:endParaRPr lang="ru-RU" b="1" spc="50" dirty="0">
              <a:solidFill>
                <a:srgbClr val="171536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pic>
        <p:nvPicPr>
          <p:cNvPr id="23" name="Рисунок 22">
            <a:extLst>
              <a:ext uri="{FF2B5EF4-FFF2-40B4-BE49-F238E27FC236}">
                <a16:creationId xmlns:a16="http://schemas.microsoft.com/office/drawing/2014/main" id="{2C156581-11CE-334D-A66E-D596627FDDB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070" y="76957"/>
            <a:ext cx="1086930" cy="5563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307805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9" name="Google Shape;559;p28"/>
          <p:cNvSpPr txBox="1">
            <a:spLocks noGrp="1"/>
          </p:cNvSpPr>
          <p:nvPr>
            <p:ph type="ctrTitle" idx="6"/>
          </p:nvPr>
        </p:nvSpPr>
        <p:spPr>
          <a:xfrm>
            <a:off x="291623" y="1224330"/>
            <a:ext cx="85206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>
                <a:solidFill>
                  <a:srgbClr val="171536"/>
                </a:solidFill>
              </a:rPr>
              <a:t>Сферы</a:t>
            </a:r>
            <a:endParaRPr dirty="0">
              <a:solidFill>
                <a:srgbClr val="171536"/>
              </a:solidFill>
            </a:endParaRPr>
          </a:p>
        </p:txBody>
      </p:sp>
      <p:sp>
        <p:nvSpPr>
          <p:cNvPr id="560" name="Google Shape;560;p28"/>
          <p:cNvSpPr txBox="1">
            <a:spLocks noGrp="1"/>
          </p:cNvSpPr>
          <p:nvPr>
            <p:ph type="subTitle" idx="1"/>
          </p:nvPr>
        </p:nvSpPr>
        <p:spPr>
          <a:xfrm>
            <a:off x="3671431" y="3920910"/>
            <a:ext cx="1869833" cy="773188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buClr>
                <a:schemeClr val="dk1"/>
              </a:buClr>
              <a:buSzPts val="1100"/>
            </a:pPr>
            <a:r>
              <a:rPr lang="ru-RU" dirty="0">
                <a:solidFill>
                  <a:srgbClr val="171536"/>
                </a:solidFill>
              </a:rPr>
              <a:t>Сегодня люди не представляют свою жизнь без современных технологий</a:t>
            </a:r>
            <a:endParaRPr sz="900" dirty="0">
              <a:solidFill>
                <a:srgbClr val="171536"/>
              </a:solidFill>
            </a:endParaRPr>
          </a:p>
        </p:txBody>
      </p:sp>
      <p:sp>
        <p:nvSpPr>
          <p:cNvPr id="561" name="Google Shape;561;p28"/>
          <p:cNvSpPr txBox="1">
            <a:spLocks noGrp="1"/>
          </p:cNvSpPr>
          <p:nvPr>
            <p:ph type="subTitle" idx="2"/>
          </p:nvPr>
        </p:nvSpPr>
        <p:spPr>
          <a:xfrm>
            <a:off x="5609994" y="3935634"/>
            <a:ext cx="1801112" cy="758463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buClr>
                <a:schemeClr val="dk1"/>
              </a:buClr>
              <a:buSzPts val="1100"/>
            </a:pPr>
            <a:r>
              <a:rPr lang="ru-RU" dirty="0">
                <a:solidFill>
                  <a:srgbClr val="171536"/>
                </a:solidFill>
              </a:rPr>
              <a:t>Сегодня люди не представляют свою жизнь без современных технологий</a:t>
            </a:r>
            <a:endParaRPr sz="900" dirty="0">
              <a:solidFill>
                <a:srgbClr val="171536"/>
              </a:solidFill>
            </a:endParaRPr>
          </a:p>
        </p:txBody>
      </p:sp>
      <p:sp>
        <p:nvSpPr>
          <p:cNvPr id="562" name="Google Shape;562;p28"/>
          <p:cNvSpPr txBox="1">
            <a:spLocks noGrp="1"/>
          </p:cNvSpPr>
          <p:nvPr>
            <p:ph type="subTitle" idx="3"/>
          </p:nvPr>
        </p:nvSpPr>
        <p:spPr>
          <a:xfrm>
            <a:off x="1732882" y="3915559"/>
            <a:ext cx="1801111" cy="778539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ru-RU" dirty="0">
                <a:solidFill>
                  <a:srgbClr val="171536"/>
                </a:solidFill>
              </a:rPr>
              <a:t>Сегодня люди не представляют свою жизнь без современных технологий</a:t>
            </a:r>
            <a:endParaRPr dirty="0">
              <a:solidFill>
                <a:srgbClr val="171536"/>
              </a:solidFill>
            </a:endParaRPr>
          </a:p>
        </p:txBody>
      </p:sp>
      <p:sp>
        <p:nvSpPr>
          <p:cNvPr id="563" name="Google Shape;563;p28"/>
          <p:cNvSpPr txBox="1">
            <a:spLocks noGrp="1"/>
          </p:cNvSpPr>
          <p:nvPr>
            <p:ph type="ctrTitle"/>
          </p:nvPr>
        </p:nvSpPr>
        <p:spPr>
          <a:xfrm>
            <a:off x="3533994" y="3680098"/>
            <a:ext cx="2076000" cy="315312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ru-RU" sz="900" dirty="0">
                <a:solidFill>
                  <a:srgbClr val="171536"/>
                </a:solidFill>
              </a:rPr>
              <a:t>ПОДЗАГОЛОВОК</a:t>
            </a:r>
          </a:p>
        </p:txBody>
      </p:sp>
      <p:sp>
        <p:nvSpPr>
          <p:cNvPr id="564" name="Google Shape;564;p28"/>
          <p:cNvSpPr txBox="1">
            <a:spLocks noGrp="1"/>
          </p:cNvSpPr>
          <p:nvPr>
            <p:ph type="ctrTitle" idx="4"/>
          </p:nvPr>
        </p:nvSpPr>
        <p:spPr>
          <a:xfrm>
            <a:off x="5472556" y="3680098"/>
            <a:ext cx="2076000" cy="335387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ru-RU" sz="900" dirty="0">
                <a:solidFill>
                  <a:srgbClr val="171536"/>
                </a:solidFill>
              </a:rPr>
              <a:t>ПОДЗАГОЛОВОК</a:t>
            </a:r>
          </a:p>
        </p:txBody>
      </p:sp>
      <p:sp>
        <p:nvSpPr>
          <p:cNvPr id="565" name="Google Shape;565;p28"/>
          <p:cNvSpPr txBox="1">
            <a:spLocks noGrp="1"/>
          </p:cNvSpPr>
          <p:nvPr>
            <p:ph type="ctrTitle" idx="5"/>
          </p:nvPr>
        </p:nvSpPr>
        <p:spPr>
          <a:xfrm>
            <a:off x="1595444" y="3680098"/>
            <a:ext cx="2076000" cy="315312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900" dirty="0">
                <a:solidFill>
                  <a:srgbClr val="171536"/>
                </a:solidFill>
              </a:rPr>
              <a:t>ПОДЗАГОЛОВОК</a:t>
            </a:r>
            <a:endParaRPr sz="900" dirty="0">
              <a:solidFill>
                <a:srgbClr val="171536"/>
              </a:solidFill>
            </a:endParaRPr>
          </a:p>
        </p:txBody>
      </p:sp>
      <p:sp>
        <p:nvSpPr>
          <p:cNvPr id="566" name="Google Shape;566;p28"/>
          <p:cNvSpPr/>
          <p:nvPr/>
        </p:nvSpPr>
        <p:spPr>
          <a:xfrm>
            <a:off x="1916500" y="3436147"/>
            <a:ext cx="1432353" cy="275589"/>
          </a:xfrm>
          <a:custGeom>
            <a:avLst/>
            <a:gdLst/>
            <a:ahLst/>
            <a:cxnLst/>
            <a:rect l="l" t="t" r="r" b="b"/>
            <a:pathLst>
              <a:path w="76189" h="14659" extrusionOk="0">
                <a:moveTo>
                  <a:pt x="1108" y="1"/>
                </a:moveTo>
                <a:cubicBezTo>
                  <a:pt x="511" y="1"/>
                  <a:pt x="0" y="512"/>
                  <a:pt x="0" y="1109"/>
                </a:cubicBezTo>
                <a:lnTo>
                  <a:pt x="0" y="13636"/>
                </a:lnTo>
                <a:cubicBezTo>
                  <a:pt x="0" y="14318"/>
                  <a:pt x="533" y="14659"/>
                  <a:pt x="1065" y="14659"/>
                </a:cubicBezTo>
                <a:cubicBezTo>
                  <a:pt x="1598" y="14659"/>
                  <a:pt x="2131" y="14318"/>
                  <a:pt x="2131" y="13636"/>
                </a:cubicBezTo>
                <a:lnTo>
                  <a:pt x="2131" y="2131"/>
                </a:lnTo>
                <a:lnTo>
                  <a:pt x="74058" y="2131"/>
                </a:lnTo>
                <a:lnTo>
                  <a:pt x="74058" y="13636"/>
                </a:lnTo>
                <a:cubicBezTo>
                  <a:pt x="74058" y="14233"/>
                  <a:pt x="74569" y="14659"/>
                  <a:pt x="75166" y="14659"/>
                </a:cubicBezTo>
                <a:cubicBezTo>
                  <a:pt x="75763" y="14659"/>
                  <a:pt x="76189" y="14233"/>
                  <a:pt x="76189" y="13636"/>
                </a:cubicBezTo>
                <a:lnTo>
                  <a:pt x="76189" y="1109"/>
                </a:lnTo>
                <a:cubicBezTo>
                  <a:pt x="76189" y="512"/>
                  <a:pt x="75763" y="1"/>
                  <a:pt x="75166" y="1"/>
                </a:cubicBezTo>
                <a:close/>
              </a:path>
            </a:pathLst>
          </a:custGeom>
          <a:solidFill>
            <a:srgbClr val="171536"/>
          </a:solidFill>
          <a:ln>
            <a:solidFill>
              <a:srgbClr val="171536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171536"/>
              </a:solidFill>
            </a:endParaRPr>
          </a:p>
        </p:txBody>
      </p:sp>
      <p:sp>
        <p:nvSpPr>
          <p:cNvPr id="568" name="Google Shape;568;p28"/>
          <p:cNvSpPr/>
          <p:nvPr/>
        </p:nvSpPr>
        <p:spPr>
          <a:xfrm>
            <a:off x="2613395" y="2560206"/>
            <a:ext cx="40082" cy="916068"/>
          </a:xfrm>
          <a:custGeom>
            <a:avLst/>
            <a:gdLst/>
            <a:ahLst/>
            <a:cxnLst/>
            <a:rect l="l" t="t" r="r" b="b"/>
            <a:pathLst>
              <a:path w="2132" h="48727" extrusionOk="0">
                <a:moveTo>
                  <a:pt x="1066" y="1"/>
                </a:moveTo>
                <a:cubicBezTo>
                  <a:pt x="533" y="1"/>
                  <a:pt x="1" y="363"/>
                  <a:pt x="1" y="1087"/>
                </a:cubicBezTo>
                <a:lnTo>
                  <a:pt x="1" y="47704"/>
                </a:lnTo>
                <a:cubicBezTo>
                  <a:pt x="1" y="48300"/>
                  <a:pt x="427" y="48726"/>
                  <a:pt x="1023" y="48726"/>
                </a:cubicBezTo>
                <a:cubicBezTo>
                  <a:pt x="1620" y="48726"/>
                  <a:pt x="2131" y="48300"/>
                  <a:pt x="2131" y="47704"/>
                </a:cubicBezTo>
                <a:lnTo>
                  <a:pt x="2131" y="1087"/>
                </a:lnTo>
                <a:cubicBezTo>
                  <a:pt x="2131" y="363"/>
                  <a:pt x="1599" y="1"/>
                  <a:pt x="1066" y="1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9" name="Google Shape;569;p28"/>
          <p:cNvSpPr/>
          <p:nvPr/>
        </p:nvSpPr>
        <p:spPr>
          <a:xfrm>
            <a:off x="2365548" y="2422926"/>
            <a:ext cx="534255" cy="470821"/>
          </a:xfrm>
          <a:custGeom>
            <a:avLst/>
            <a:gdLst/>
            <a:ahLst/>
            <a:cxnLst/>
            <a:rect l="l" t="t" r="r" b="b"/>
            <a:pathLst>
              <a:path w="38692" h="34098" extrusionOk="0">
                <a:moveTo>
                  <a:pt x="19335" y="1"/>
                </a:moveTo>
                <a:cubicBezTo>
                  <a:pt x="17178" y="1"/>
                  <a:pt x="14986" y="413"/>
                  <a:pt x="12869" y="1284"/>
                </a:cubicBezTo>
                <a:cubicBezTo>
                  <a:pt x="4177" y="4949"/>
                  <a:pt x="1" y="14834"/>
                  <a:pt x="3665" y="23527"/>
                </a:cubicBezTo>
                <a:cubicBezTo>
                  <a:pt x="6375" y="30106"/>
                  <a:pt x="12745" y="34098"/>
                  <a:pt x="19452" y="34098"/>
                </a:cubicBezTo>
                <a:cubicBezTo>
                  <a:pt x="21606" y="34098"/>
                  <a:pt x="23795" y="33686"/>
                  <a:pt x="25908" y="32816"/>
                </a:cubicBezTo>
                <a:cubicBezTo>
                  <a:pt x="34601" y="29151"/>
                  <a:pt x="38692" y="19181"/>
                  <a:pt x="35112" y="10488"/>
                </a:cubicBezTo>
                <a:cubicBezTo>
                  <a:pt x="32405" y="3976"/>
                  <a:pt x="26039" y="1"/>
                  <a:pt x="19335" y="1"/>
                </a:cubicBezTo>
                <a:close/>
              </a:path>
            </a:pathLst>
          </a:custGeom>
          <a:solidFill>
            <a:srgbClr val="EC0E43"/>
          </a:solidFill>
          <a:ln w="28575">
            <a:solidFill>
              <a:schemeClr val="bg1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000" b="1" dirty="0">
                <a:solidFill>
                  <a:srgbClr val="171536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1</a:t>
            </a:r>
            <a:endParaRPr sz="2000" b="1" dirty="0">
              <a:solidFill>
                <a:srgbClr val="171536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572" name="Google Shape;572;p28"/>
          <p:cNvSpPr/>
          <p:nvPr/>
        </p:nvSpPr>
        <p:spPr>
          <a:xfrm>
            <a:off x="3855009" y="3436147"/>
            <a:ext cx="1433970" cy="275589"/>
          </a:xfrm>
          <a:custGeom>
            <a:avLst/>
            <a:gdLst/>
            <a:ahLst/>
            <a:cxnLst/>
            <a:rect l="l" t="t" r="r" b="b"/>
            <a:pathLst>
              <a:path w="76275" h="14659" extrusionOk="0">
                <a:moveTo>
                  <a:pt x="1109" y="1"/>
                </a:moveTo>
                <a:cubicBezTo>
                  <a:pt x="512" y="1"/>
                  <a:pt x="1" y="512"/>
                  <a:pt x="1" y="1109"/>
                </a:cubicBezTo>
                <a:lnTo>
                  <a:pt x="1" y="13636"/>
                </a:lnTo>
                <a:cubicBezTo>
                  <a:pt x="1" y="14318"/>
                  <a:pt x="533" y="14659"/>
                  <a:pt x="1066" y="14659"/>
                </a:cubicBezTo>
                <a:cubicBezTo>
                  <a:pt x="1599" y="14659"/>
                  <a:pt x="2131" y="14318"/>
                  <a:pt x="2131" y="13636"/>
                </a:cubicBezTo>
                <a:lnTo>
                  <a:pt x="2131" y="2131"/>
                </a:lnTo>
                <a:lnTo>
                  <a:pt x="74144" y="2131"/>
                </a:lnTo>
                <a:lnTo>
                  <a:pt x="74144" y="13636"/>
                </a:lnTo>
                <a:cubicBezTo>
                  <a:pt x="74144" y="14233"/>
                  <a:pt x="74570" y="14659"/>
                  <a:pt x="75167" y="14659"/>
                </a:cubicBezTo>
                <a:cubicBezTo>
                  <a:pt x="75763" y="14659"/>
                  <a:pt x="76275" y="14233"/>
                  <a:pt x="76275" y="13636"/>
                </a:cubicBezTo>
                <a:lnTo>
                  <a:pt x="76275" y="1109"/>
                </a:lnTo>
                <a:cubicBezTo>
                  <a:pt x="76275" y="512"/>
                  <a:pt x="75763" y="1"/>
                  <a:pt x="75167" y="1"/>
                </a:cubicBezTo>
                <a:close/>
              </a:path>
            </a:pathLst>
          </a:custGeom>
          <a:solidFill>
            <a:srgbClr val="171536"/>
          </a:solidFill>
          <a:ln>
            <a:solidFill>
              <a:srgbClr val="171536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171536"/>
              </a:solidFill>
            </a:endParaRPr>
          </a:p>
        </p:txBody>
      </p:sp>
      <p:sp>
        <p:nvSpPr>
          <p:cNvPr id="573" name="Google Shape;573;p28"/>
          <p:cNvSpPr/>
          <p:nvPr/>
        </p:nvSpPr>
        <p:spPr>
          <a:xfrm>
            <a:off x="4551923" y="2560206"/>
            <a:ext cx="40082" cy="916068"/>
          </a:xfrm>
          <a:custGeom>
            <a:avLst/>
            <a:gdLst/>
            <a:ahLst/>
            <a:cxnLst/>
            <a:rect l="l" t="t" r="r" b="b"/>
            <a:pathLst>
              <a:path w="2132" h="48727" extrusionOk="0">
                <a:moveTo>
                  <a:pt x="1066" y="1"/>
                </a:moveTo>
                <a:cubicBezTo>
                  <a:pt x="533" y="1"/>
                  <a:pt x="1" y="363"/>
                  <a:pt x="1" y="1087"/>
                </a:cubicBezTo>
                <a:lnTo>
                  <a:pt x="1" y="47704"/>
                </a:lnTo>
                <a:cubicBezTo>
                  <a:pt x="1" y="48300"/>
                  <a:pt x="427" y="48726"/>
                  <a:pt x="1023" y="48726"/>
                </a:cubicBezTo>
                <a:cubicBezTo>
                  <a:pt x="1620" y="48726"/>
                  <a:pt x="2131" y="48300"/>
                  <a:pt x="2131" y="47704"/>
                </a:cubicBezTo>
                <a:lnTo>
                  <a:pt x="2131" y="1087"/>
                </a:lnTo>
                <a:cubicBezTo>
                  <a:pt x="2131" y="363"/>
                  <a:pt x="1598" y="1"/>
                  <a:pt x="1066" y="1"/>
                </a:cubicBezTo>
                <a:close/>
              </a:path>
            </a:pathLst>
          </a:custGeom>
          <a:solidFill>
            <a:srgbClr val="171536"/>
          </a:solidFill>
          <a:ln>
            <a:solidFill>
              <a:srgbClr val="171536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4" name="Google Shape;574;p28"/>
          <p:cNvSpPr/>
          <p:nvPr/>
        </p:nvSpPr>
        <p:spPr>
          <a:xfrm>
            <a:off x="4304836" y="2475083"/>
            <a:ext cx="534255" cy="470794"/>
          </a:xfrm>
          <a:custGeom>
            <a:avLst/>
            <a:gdLst/>
            <a:ahLst/>
            <a:cxnLst/>
            <a:rect l="l" t="t" r="r" b="b"/>
            <a:pathLst>
              <a:path w="38692" h="34096" extrusionOk="0">
                <a:moveTo>
                  <a:pt x="19326" y="0"/>
                </a:moveTo>
                <a:cubicBezTo>
                  <a:pt x="17171" y="0"/>
                  <a:pt x="14983" y="412"/>
                  <a:pt x="12869" y="1282"/>
                </a:cubicBezTo>
                <a:cubicBezTo>
                  <a:pt x="4177" y="4947"/>
                  <a:pt x="1" y="14917"/>
                  <a:pt x="3665" y="23525"/>
                </a:cubicBezTo>
                <a:cubicBezTo>
                  <a:pt x="6374" y="30104"/>
                  <a:pt x="12745" y="34096"/>
                  <a:pt x="19452" y="34096"/>
                </a:cubicBezTo>
                <a:cubicBezTo>
                  <a:pt x="21606" y="34096"/>
                  <a:pt x="23795" y="33684"/>
                  <a:pt x="25908" y="32814"/>
                </a:cubicBezTo>
                <a:cubicBezTo>
                  <a:pt x="34601" y="29149"/>
                  <a:pt x="38692" y="19264"/>
                  <a:pt x="35112" y="10571"/>
                </a:cubicBezTo>
                <a:cubicBezTo>
                  <a:pt x="32403" y="3992"/>
                  <a:pt x="26032" y="0"/>
                  <a:pt x="19326" y="0"/>
                </a:cubicBezTo>
                <a:close/>
              </a:path>
            </a:pathLst>
          </a:custGeom>
          <a:solidFill>
            <a:srgbClr val="EC0E43"/>
          </a:solidFill>
          <a:ln w="28575">
            <a:solidFill>
              <a:schemeClr val="bg1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000" b="1" dirty="0">
                <a:solidFill>
                  <a:srgbClr val="171536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2</a:t>
            </a:r>
            <a:endParaRPr sz="2000" b="1" dirty="0">
              <a:solidFill>
                <a:srgbClr val="171536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576" name="Google Shape;576;p28"/>
          <p:cNvSpPr/>
          <p:nvPr/>
        </p:nvSpPr>
        <p:spPr>
          <a:xfrm>
            <a:off x="5793536" y="3436147"/>
            <a:ext cx="1433970" cy="275589"/>
          </a:xfrm>
          <a:custGeom>
            <a:avLst/>
            <a:gdLst/>
            <a:ahLst/>
            <a:cxnLst/>
            <a:rect l="l" t="t" r="r" b="b"/>
            <a:pathLst>
              <a:path w="76275" h="14659" extrusionOk="0">
                <a:moveTo>
                  <a:pt x="1109" y="1"/>
                </a:moveTo>
                <a:cubicBezTo>
                  <a:pt x="512" y="1"/>
                  <a:pt x="1" y="512"/>
                  <a:pt x="1" y="1109"/>
                </a:cubicBezTo>
                <a:lnTo>
                  <a:pt x="1" y="13636"/>
                </a:lnTo>
                <a:cubicBezTo>
                  <a:pt x="1" y="14318"/>
                  <a:pt x="533" y="14659"/>
                  <a:pt x="1066" y="14659"/>
                </a:cubicBezTo>
                <a:cubicBezTo>
                  <a:pt x="1599" y="14659"/>
                  <a:pt x="2131" y="14318"/>
                  <a:pt x="2131" y="13636"/>
                </a:cubicBezTo>
                <a:lnTo>
                  <a:pt x="2131" y="2131"/>
                </a:lnTo>
                <a:lnTo>
                  <a:pt x="74144" y="2131"/>
                </a:lnTo>
                <a:lnTo>
                  <a:pt x="74144" y="13636"/>
                </a:lnTo>
                <a:cubicBezTo>
                  <a:pt x="74144" y="14233"/>
                  <a:pt x="74570" y="14659"/>
                  <a:pt x="75167" y="14659"/>
                </a:cubicBezTo>
                <a:cubicBezTo>
                  <a:pt x="75763" y="14659"/>
                  <a:pt x="76275" y="14233"/>
                  <a:pt x="76275" y="13636"/>
                </a:cubicBezTo>
                <a:lnTo>
                  <a:pt x="76275" y="1109"/>
                </a:lnTo>
                <a:cubicBezTo>
                  <a:pt x="76275" y="512"/>
                  <a:pt x="75763" y="1"/>
                  <a:pt x="75167" y="1"/>
                </a:cubicBezTo>
                <a:close/>
              </a:path>
            </a:pathLst>
          </a:custGeom>
          <a:solidFill>
            <a:srgbClr val="171536"/>
          </a:solidFill>
          <a:ln>
            <a:solidFill>
              <a:srgbClr val="171536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171536"/>
              </a:solidFill>
            </a:endParaRPr>
          </a:p>
        </p:txBody>
      </p:sp>
      <p:sp>
        <p:nvSpPr>
          <p:cNvPr id="578" name="Google Shape;578;p28"/>
          <p:cNvSpPr/>
          <p:nvPr/>
        </p:nvSpPr>
        <p:spPr>
          <a:xfrm>
            <a:off x="6490450" y="2560206"/>
            <a:ext cx="40063" cy="916068"/>
          </a:xfrm>
          <a:custGeom>
            <a:avLst/>
            <a:gdLst/>
            <a:ahLst/>
            <a:cxnLst/>
            <a:rect l="l" t="t" r="r" b="b"/>
            <a:pathLst>
              <a:path w="2131" h="48727" extrusionOk="0">
                <a:moveTo>
                  <a:pt x="1066" y="1"/>
                </a:moveTo>
                <a:cubicBezTo>
                  <a:pt x="533" y="1"/>
                  <a:pt x="0" y="363"/>
                  <a:pt x="0" y="1087"/>
                </a:cubicBezTo>
                <a:lnTo>
                  <a:pt x="0" y="47704"/>
                </a:lnTo>
                <a:cubicBezTo>
                  <a:pt x="0" y="48300"/>
                  <a:pt x="512" y="48726"/>
                  <a:pt x="1108" y="48726"/>
                </a:cubicBezTo>
                <a:cubicBezTo>
                  <a:pt x="1705" y="48726"/>
                  <a:pt x="2131" y="48300"/>
                  <a:pt x="2131" y="47704"/>
                </a:cubicBezTo>
                <a:lnTo>
                  <a:pt x="2131" y="1087"/>
                </a:lnTo>
                <a:cubicBezTo>
                  <a:pt x="2131" y="363"/>
                  <a:pt x="1598" y="1"/>
                  <a:pt x="1066" y="1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9" name="Google Shape;579;p28"/>
          <p:cNvSpPr/>
          <p:nvPr/>
        </p:nvSpPr>
        <p:spPr>
          <a:xfrm>
            <a:off x="6244124" y="2429678"/>
            <a:ext cx="533082" cy="470794"/>
          </a:xfrm>
          <a:custGeom>
            <a:avLst/>
            <a:gdLst/>
            <a:ahLst/>
            <a:cxnLst/>
            <a:rect l="l" t="t" r="r" b="b"/>
            <a:pathLst>
              <a:path w="38607" h="34096" extrusionOk="0">
                <a:moveTo>
                  <a:pt x="19240" y="0"/>
                </a:moveTo>
                <a:cubicBezTo>
                  <a:pt x="17086" y="0"/>
                  <a:pt x="14897" y="412"/>
                  <a:pt x="12784" y="1282"/>
                </a:cubicBezTo>
                <a:cubicBezTo>
                  <a:pt x="4091" y="4947"/>
                  <a:pt x="1" y="14832"/>
                  <a:pt x="3580" y="23525"/>
                </a:cubicBezTo>
                <a:cubicBezTo>
                  <a:pt x="6289" y="30104"/>
                  <a:pt x="12660" y="34096"/>
                  <a:pt x="19367" y="34096"/>
                </a:cubicBezTo>
                <a:cubicBezTo>
                  <a:pt x="21521" y="34096"/>
                  <a:pt x="23710" y="33684"/>
                  <a:pt x="25823" y="32814"/>
                </a:cubicBezTo>
                <a:cubicBezTo>
                  <a:pt x="34516" y="29149"/>
                  <a:pt x="38606" y="19179"/>
                  <a:pt x="35027" y="10571"/>
                </a:cubicBezTo>
                <a:cubicBezTo>
                  <a:pt x="32318" y="3992"/>
                  <a:pt x="25947" y="0"/>
                  <a:pt x="19240" y="0"/>
                </a:cubicBezTo>
                <a:close/>
              </a:path>
            </a:pathLst>
          </a:custGeom>
          <a:solidFill>
            <a:srgbClr val="EC0E43"/>
          </a:solidFill>
          <a:ln w="28575">
            <a:solidFill>
              <a:schemeClr val="bg1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000" b="1" dirty="0">
                <a:solidFill>
                  <a:srgbClr val="171536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3</a:t>
            </a:r>
          </a:p>
        </p:txBody>
      </p:sp>
      <p:cxnSp>
        <p:nvCxnSpPr>
          <p:cNvPr id="596" name="Google Shape;596;p28"/>
          <p:cNvCxnSpPr>
            <a:cxnSpLocks/>
          </p:cNvCxnSpPr>
          <p:nvPr/>
        </p:nvCxnSpPr>
        <p:spPr>
          <a:xfrm>
            <a:off x="311700" y="1800052"/>
            <a:ext cx="8520600" cy="0"/>
          </a:xfrm>
          <a:prstGeom prst="straightConnector1">
            <a:avLst/>
          </a:prstGeom>
          <a:noFill/>
          <a:ln w="9525" cap="flat" cmpd="sng">
            <a:solidFill>
              <a:srgbClr val="EC0E43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" name="object 27">
            <a:extLst>
              <a:ext uri="{FF2B5EF4-FFF2-40B4-BE49-F238E27FC236}">
                <a16:creationId xmlns:a16="http://schemas.microsoft.com/office/drawing/2014/main" id="{036BAD3D-16D0-4B70-9040-946FF38BF351}"/>
              </a:ext>
            </a:extLst>
          </p:cNvPr>
          <p:cNvSpPr txBox="1">
            <a:spLocks/>
          </p:cNvSpPr>
          <p:nvPr/>
        </p:nvSpPr>
        <p:spPr>
          <a:xfrm>
            <a:off x="8743950" y="4756149"/>
            <a:ext cx="304918" cy="216726"/>
          </a:xfrm>
          <a:prstGeom prst="rect">
            <a:avLst/>
          </a:prstGeom>
        </p:spPr>
        <p:txBody>
          <a:bodyPr vert="horz" wrap="square" lIns="0" tIns="1270" rIns="0" bIns="0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38100">
              <a:spcBef>
                <a:spcPts val="10"/>
              </a:spcBef>
            </a:pPr>
            <a:fld id="{81D60167-4931-47E6-BA6A-407CBD079E47}" type="slidenum">
              <a:rPr lang="ru-RU" b="1" spc="50" smtClean="0">
                <a:solidFill>
                  <a:srgbClr val="171536"/>
                </a:solidFill>
                <a:latin typeface="Roboto" panose="02000000000000000000" pitchFamily="2" charset="0"/>
                <a:ea typeface="Roboto" panose="02000000000000000000" pitchFamily="2" charset="0"/>
              </a:rPr>
              <a:pPr marL="38100">
                <a:spcBef>
                  <a:spcPts val="10"/>
                </a:spcBef>
              </a:pPr>
              <a:t>11</a:t>
            </a:fld>
            <a:endParaRPr lang="ru-RU" b="1" spc="50" dirty="0">
              <a:solidFill>
                <a:srgbClr val="171536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pic>
        <p:nvPicPr>
          <p:cNvPr id="22" name="Рисунок 21">
            <a:extLst>
              <a:ext uri="{FF2B5EF4-FFF2-40B4-BE49-F238E27FC236}">
                <a16:creationId xmlns:a16="http://schemas.microsoft.com/office/drawing/2014/main" id="{2ACBE429-65B8-234D-B60E-B0B15336295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070" y="76957"/>
            <a:ext cx="1086930" cy="556313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9" name="Google Shape;559;p28"/>
          <p:cNvSpPr txBox="1">
            <a:spLocks noGrp="1"/>
          </p:cNvSpPr>
          <p:nvPr>
            <p:ph type="ctrTitle" idx="6"/>
          </p:nvPr>
        </p:nvSpPr>
        <p:spPr>
          <a:xfrm>
            <a:off x="291623" y="1224330"/>
            <a:ext cx="85206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>
                <a:solidFill>
                  <a:srgbClr val="171536"/>
                </a:solidFill>
              </a:rPr>
              <a:t>Тэги</a:t>
            </a:r>
            <a:endParaRPr dirty="0">
              <a:solidFill>
                <a:srgbClr val="171536"/>
              </a:solidFill>
            </a:endParaRPr>
          </a:p>
        </p:txBody>
      </p:sp>
      <p:sp>
        <p:nvSpPr>
          <p:cNvPr id="560" name="Google Shape;560;p28"/>
          <p:cNvSpPr txBox="1">
            <a:spLocks noGrp="1"/>
          </p:cNvSpPr>
          <p:nvPr>
            <p:ph type="subTitle" idx="1"/>
          </p:nvPr>
        </p:nvSpPr>
        <p:spPr>
          <a:xfrm>
            <a:off x="3671431" y="3920910"/>
            <a:ext cx="1869833" cy="773188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buClr>
                <a:schemeClr val="dk1"/>
              </a:buClr>
              <a:buSzPts val="1100"/>
            </a:pPr>
            <a:r>
              <a:rPr lang="ru-RU" dirty="0">
                <a:solidFill>
                  <a:srgbClr val="171536"/>
                </a:solidFill>
              </a:rPr>
              <a:t>Сегодня люди не представляют свою жизнь без современных технологий</a:t>
            </a:r>
            <a:endParaRPr sz="900" dirty="0">
              <a:solidFill>
                <a:srgbClr val="171536"/>
              </a:solidFill>
            </a:endParaRPr>
          </a:p>
        </p:txBody>
      </p:sp>
      <p:sp>
        <p:nvSpPr>
          <p:cNvPr id="561" name="Google Shape;561;p28"/>
          <p:cNvSpPr txBox="1">
            <a:spLocks noGrp="1"/>
          </p:cNvSpPr>
          <p:nvPr>
            <p:ph type="subTitle" idx="2"/>
          </p:nvPr>
        </p:nvSpPr>
        <p:spPr>
          <a:xfrm>
            <a:off x="5609994" y="3935634"/>
            <a:ext cx="1801112" cy="758463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buClr>
                <a:schemeClr val="dk1"/>
              </a:buClr>
              <a:buSzPts val="1100"/>
            </a:pPr>
            <a:r>
              <a:rPr lang="ru-RU" dirty="0">
                <a:solidFill>
                  <a:srgbClr val="171536"/>
                </a:solidFill>
              </a:rPr>
              <a:t>Сегодня люди не представляют свою жизнь без современных технологий</a:t>
            </a:r>
            <a:endParaRPr sz="900" dirty="0">
              <a:solidFill>
                <a:srgbClr val="171536"/>
              </a:solidFill>
            </a:endParaRPr>
          </a:p>
        </p:txBody>
      </p:sp>
      <p:sp>
        <p:nvSpPr>
          <p:cNvPr id="562" name="Google Shape;562;p28"/>
          <p:cNvSpPr txBox="1">
            <a:spLocks noGrp="1"/>
          </p:cNvSpPr>
          <p:nvPr>
            <p:ph type="subTitle" idx="3"/>
          </p:nvPr>
        </p:nvSpPr>
        <p:spPr>
          <a:xfrm>
            <a:off x="1732882" y="3915559"/>
            <a:ext cx="1801111" cy="778539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ru-RU" dirty="0">
                <a:solidFill>
                  <a:srgbClr val="171536"/>
                </a:solidFill>
              </a:rPr>
              <a:t>Сегодня люди не представляют свою жизнь без современных технологий</a:t>
            </a:r>
            <a:endParaRPr dirty="0">
              <a:solidFill>
                <a:srgbClr val="171536"/>
              </a:solidFill>
            </a:endParaRPr>
          </a:p>
        </p:txBody>
      </p:sp>
      <p:sp>
        <p:nvSpPr>
          <p:cNvPr id="563" name="Google Shape;563;p28"/>
          <p:cNvSpPr txBox="1">
            <a:spLocks noGrp="1"/>
          </p:cNvSpPr>
          <p:nvPr>
            <p:ph type="ctrTitle"/>
          </p:nvPr>
        </p:nvSpPr>
        <p:spPr>
          <a:xfrm>
            <a:off x="3533994" y="3680098"/>
            <a:ext cx="2076000" cy="315312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ru-RU" sz="900" dirty="0">
                <a:solidFill>
                  <a:srgbClr val="171536"/>
                </a:solidFill>
              </a:rPr>
              <a:t>ПОДЗАГОЛОВОК</a:t>
            </a:r>
          </a:p>
        </p:txBody>
      </p:sp>
      <p:sp>
        <p:nvSpPr>
          <p:cNvPr id="564" name="Google Shape;564;p28"/>
          <p:cNvSpPr txBox="1">
            <a:spLocks noGrp="1"/>
          </p:cNvSpPr>
          <p:nvPr>
            <p:ph type="ctrTitle" idx="4"/>
          </p:nvPr>
        </p:nvSpPr>
        <p:spPr>
          <a:xfrm>
            <a:off x="5472556" y="3680098"/>
            <a:ext cx="2076000" cy="335387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ru-RU" sz="900" dirty="0">
                <a:solidFill>
                  <a:srgbClr val="171536"/>
                </a:solidFill>
              </a:rPr>
              <a:t>ПОДЗАГОЛОВОК</a:t>
            </a:r>
          </a:p>
        </p:txBody>
      </p:sp>
      <p:sp>
        <p:nvSpPr>
          <p:cNvPr id="565" name="Google Shape;565;p28"/>
          <p:cNvSpPr txBox="1">
            <a:spLocks noGrp="1"/>
          </p:cNvSpPr>
          <p:nvPr>
            <p:ph type="ctrTitle" idx="5"/>
          </p:nvPr>
        </p:nvSpPr>
        <p:spPr>
          <a:xfrm>
            <a:off x="1595444" y="3680098"/>
            <a:ext cx="2076000" cy="315312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900" dirty="0">
                <a:solidFill>
                  <a:srgbClr val="171536"/>
                </a:solidFill>
              </a:rPr>
              <a:t>ПОДЗАГОЛОВОК</a:t>
            </a:r>
            <a:endParaRPr sz="900" dirty="0">
              <a:solidFill>
                <a:srgbClr val="171536"/>
              </a:solidFill>
            </a:endParaRPr>
          </a:p>
        </p:txBody>
      </p:sp>
      <p:sp>
        <p:nvSpPr>
          <p:cNvPr id="566" name="Google Shape;566;p28"/>
          <p:cNvSpPr/>
          <p:nvPr/>
        </p:nvSpPr>
        <p:spPr>
          <a:xfrm>
            <a:off x="1916500" y="3436147"/>
            <a:ext cx="1432353" cy="275589"/>
          </a:xfrm>
          <a:custGeom>
            <a:avLst/>
            <a:gdLst/>
            <a:ahLst/>
            <a:cxnLst/>
            <a:rect l="l" t="t" r="r" b="b"/>
            <a:pathLst>
              <a:path w="76189" h="14659" extrusionOk="0">
                <a:moveTo>
                  <a:pt x="1108" y="1"/>
                </a:moveTo>
                <a:cubicBezTo>
                  <a:pt x="511" y="1"/>
                  <a:pt x="0" y="512"/>
                  <a:pt x="0" y="1109"/>
                </a:cubicBezTo>
                <a:lnTo>
                  <a:pt x="0" y="13636"/>
                </a:lnTo>
                <a:cubicBezTo>
                  <a:pt x="0" y="14318"/>
                  <a:pt x="533" y="14659"/>
                  <a:pt x="1065" y="14659"/>
                </a:cubicBezTo>
                <a:cubicBezTo>
                  <a:pt x="1598" y="14659"/>
                  <a:pt x="2131" y="14318"/>
                  <a:pt x="2131" y="13636"/>
                </a:cubicBezTo>
                <a:lnTo>
                  <a:pt x="2131" y="2131"/>
                </a:lnTo>
                <a:lnTo>
                  <a:pt x="74058" y="2131"/>
                </a:lnTo>
                <a:lnTo>
                  <a:pt x="74058" y="13636"/>
                </a:lnTo>
                <a:cubicBezTo>
                  <a:pt x="74058" y="14233"/>
                  <a:pt x="74569" y="14659"/>
                  <a:pt x="75166" y="14659"/>
                </a:cubicBezTo>
                <a:cubicBezTo>
                  <a:pt x="75763" y="14659"/>
                  <a:pt x="76189" y="14233"/>
                  <a:pt x="76189" y="13636"/>
                </a:cubicBezTo>
                <a:lnTo>
                  <a:pt x="76189" y="1109"/>
                </a:lnTo>
                <a:cubicBezTo>
                  <a:pt x="76189" y="512"/>
                  <a:pt x="75763" y="1"/>
                  <a:pt x="75166" y="1"/>
                </a:cubicBezTo>
                <a:close/>
              </a:path>
            </a:pathLst>
          </a:custGeom>
          <a:solidFill>
            <a:srgbClr val="171536"/>
          </a:solidFill>
          <a:ln>
            <a:solidFill>
              <a:srgbClr val="171536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171536"/>
              </a:solidFill>
            </a:endParaRPr>
          </a:p>
        </p:txBody>
      </p:sp>
      <p:sp>
        <p:nvSpPr>
          <p:cNvPr id="568" name="Google Shape;568;p28"/>
          <p:cNvSpPr/>
          <p:nvPr/>
        </p:nvSpPr>
        <p:spPr>
          <a:xfrm>
            <a:off x="2613395" y="2560206"/>
            <a:ext cx="40082" cy="916068"/>
          </a:xfrm>
          <a:custGeom>
            <a:avLst/>
            <a:gdLst/>
            <a:ahLst/>
            <a:cxnLst/>
            <a:rect l="l" t="t" r="r" b="b"/>
            <a:pathLst>
              <a:path w="2132" h="48727" extrusionOk="0">
                <a:moveTo>
                  <a:pt x="1066" y="1"/>
                </a:moveTo>
                <a:cubicBezTo>
                  <a:pt x="533" y="1"/>
                  <a:pt x="1" y="363"/>
                  <a:pt x="1" y="1087"/>
                </a:cubicBezTo>
                <a:lnTo>
                  <a:pt x="1" y="47704"/>
                </a:lnTo>
                <a:cubicBezTo>
                  <a:pt x="1" y="48300"/>
                  <a:pt x="427" y="48726"/>
                  <a:pt x="1023" y="48726"/>
                </a:cubicBezTo>
                <a:cubicBezTo>
                  <a:pt x="1620" y="48726"/>
                  <a:pt x="2131" y="48300"/>
                  <a:pt x="2131" y="47704"/>
                </a:cubicBezTo>
                <a:lnTo>
                  <a:pt x="2131" y="1087"/>
                </a:lnTo>
                <a:cubicBezTo>
                  <a:pt x="2131" y="363"/>
                  <a:pt x="1599" y="1"/>
                  <a:pt x="1066" y="1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9" name="Google Shape;569;p28"/>
          <p:cNvSpPr/>
          <p:nvPr/>
        </p:nvSpPr>
        <p:spPr>
          <a:xfrm>
            <a:off x="2365548" y="2422926"/>
            <a:ext cx="534255" cy="470821"/>
          </a:xfrm>
          <a:custGeom>
            <a:avLst/>
            <a:gdLst/>
            <a:ahLst/>
            <a:cxnLst/>
            <a:rect l="l" t="t" r="r" b="b"/>
            <a:pathLst>
              <a:path w="38692" h="34098" extrusionOk="0">
                <a:moveTo>
                  <a:pt x="19335" y="1"/>
                </a:moveTo>
                <a:cubicBezTo>
                  <a:pt x="17178" y="1"/>
                  <a:pt x="14986" y="413"/>
                  <a:pt x="12869" y="1284"/>
                </a:cubicBezTo>
                <a:cubicBezTo>
                  <a:pt x="4177" y="4949"/>
                  <a:pt x="1" y="14834"/>
                  <a:pt x="3665" y="23527"/>
                </a:cubicBezTo>
                <a:cubicBezTo>
                  <a:pt x="6375" y="30106"/>
                  <a:pt x="12745" y="34098"/>
                  <a:pt x="19452" y="34098"/>
                </a:cubicBezTo>
                <a:cubicBezTo>
                  <a:pt x="21606" y="34098"/>
                  <a:pt x="23795" y="33686"/>
                  <a:pt x="25908" y="32816"/>
                </a:cubicBezTo>
                <a:cubicBezTo>
                  <a:pt x="34601" y="29151"/>
                  <a:pt x="38692" y="19181"/>
                  <a:pt x="35112" y="10488"/>
                </a:cubicBezTo>
                <a:cubicBezTo>
                  <a:pt x="32405" y="3976"/>
                  <a:pt x="26039" y="1"/>
                  <a:pt x="19335" y="1"/>
                </a:cubicBezTo>
                <a:close/>
              </a:path>
            </a:pathLst>
          </a:custGeom>
          <a:solidFill>
            <a:srgbClr val="EC0E43"/>
          </a:solidFill>
          <a:ln w="28575">
            <a:solidFill>
              <a:schemeClr val="bg1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000" b="1" dirty="0">
                <a:solidFill>
                  <a:srgbClr val="171536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1</a:t>
            </a:r>
            <a:endParaRPr sz="2000" b="1" dirty="0">
              <a:solidFill>
                <a:srgbClr val="171536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572" name="Google Shape;572;p28"/>
          <p:cNvSpPr/>
          <p:nvPr/>
        </p:nvSpPr>
        <p:spPr>
          <a:xfrm>
            <a:off x="3855009" y="3436147"/>
            <a:ext cx="1433970" cy="275589"/>
          </a:xfrm>
          <a:custGeom>
            <a:avLst/>
            <a:gdLst/>
            <a:ahLst/>
            <a:cxnLst/>
            <a:rect l="l" t="t" r="r" b="b"/>
            <a:pathLst>
              <a:path w="76275" h="14659" extrusionOk="0">
                <a:moveTo>
                  <a:pt x="1109" y="1"/>
                </a:moveTo>
                <a:cubicBezTo>
                  <a:pt x="512" y="1"/>
                  <a:pt x="1" y="512"/>
                  <a:pt x="1" y="1109"/>
                </a:cubicBezTo>
                <a:lnTo>
                  <a:pt x="1" y="13636"/>
                </a:lnTo>
                <a:cubicBezTo>
                  <a:pt x="1" y="14318"/>
                  <a:pt x="533" y="14659"/>
                  <a:pt x="1066" y="14659"/>
                </a:cubicBezTo>
                <a:cubicBezTo>
                  <a:pt x="1599" y="14659"/>
                  <a:pt x="2131" y="14318"/>
                  <a:pt x="2131" y="13636"/>
                </a:cubicBezTo>
                <a:lnTo>
                  <a:pt x="2131" y="2131"/>
                </a:lnTo>
                <a:lnTo>
                  <a:pt x="74144" y="2131"/>
                </a:lnTo>
                <a:lnTo>
                  <a:pt x="74144" y="13636"/>
                </a:lnTo>
                <a:cubicBezTo>
                  <a:pt x="74144" y="14233"/>
                  <a:pt x="74570" y="14659"/>
                  <a:pt x="75167" y="14659"/>
                </a:cubicBezTo>
                <a:cubicBezTo>
                  <a:pt x="75763" y="14659"/>
                  <a:pt x="76275" y="14233"/>
                  <a:pt x="76275" y="13636"/>
                </a:cubicBezTo>
                <a:lnTo>
                  <a:pt x="76275" y="1109"/>
                </a:lnTo>
                <a:cubicBezTo>
                  <a:pt x="76275" y="512"/>
                  <a:pt x="75763" y="1"/>
                  <a:pt x="75167" y="1"/>
                </a:cubicBezTo>
                <a:close/>
              </a:path>
            </a:pathLst>
          </a:custGeom>
          <a:solidFill>
            <a:srgbClr val="171536"/>
          </a:solidFill>
          <a:ln>
            <a:solidFill>
              <a:srgbClr val="171536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171536"/>
              </a:solidFill>
            </a:endParaRPr>
          </a:p>
        </p:txBody>
      </p:sp>
      <p:sp>
        <p:nvSpPr>
          <p:cNvPr id="573" name="Google Shape;573;p28"/>
          <p:cNvSpPr/>
          <p:nvPr/>
        </p:nvSpPr>
        <p:spPr>
          <a:xfrm>
            <a:off x="4551923" y="2560206"/>
            <a:ext cx="40082" cy="916068"/>
          </a:xfrm>
          <a:custGeom>
            <a:avLst/>
            <a:gdLst/>
            <a:ahLst/>
            <a:cxnLst/>
            <a:rect l="l" t="t" r="r" b="b"/>
            <a:pathLst>
              <a:path w="2132" h="48727" extrusionOk="0">
                <a:moveTo>
                  <a:pt x="1066" y="1"/>
                </a:moveTo>
                <a:cubicBezTo>
                  <a:pt x="533" y="1"/>
                  <a:pt x="1" y="363"/>
                  <a:pt x="1" y="1087"/>
                </a:cubicBezTo>
                <a:lnTo>
                  <a:pt x="1" y="47704"/>
                </a:lnTo>
                <a:cubicBezTo>
                  <a:pt x="1" y="48300"/>
                  <a:pt x="427" y="48726"/>
                  <a:pt x="1023" y="48726"/>
                </a:cubicBezTo>
                <a:cubicBezTo>
                  <a:pt x="1620" y="48726"/>
                  <a:pt x="2131" y="48300"/>
                  <a:pt x="2131" y="47704"/>
                </a:cubicBezTo>
                <a:lnTo>
                  <a:pt x="2131" y="1087"/>
                </a:lnTo>
                <a:cubicBezTo>
                  <a:pt x="2131" y="363"/>
                  <a:pt x="1598" y="1"/>
                  <a:pt x="1066" y="1"/>
                </a:cubicBezTo>
                <a:close/>
              </a:path>
            </a:pathLst>
          </a:custGeom>
          <a:solidFill>
            <a:srgbClr val="171536"/>
          </a:solidFill>
          <a:ln>
            <a:solidFill>
              <a:srgbClr val="171536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4" name="Google Shape;574;p28"/>
          <p:cNvSpPr/>
          <p:nvPr/>
        </p:nvSpPr>
        <p:spPr>
          <a:xfrm>
            <a:off x="4304836" y="2475083"/>
            <a:ext cx="534255" cy="470794"/>
          </a:xfrm>
          <a:custGeom>
            <a:avLst/>
            <a:gdLst/>
            <a:ahLst/>
            <a:cxnLst/>
            <a:rect l="l" t="t" r="r" b="b"/>
            <a:pathLst>
              <a:path w="38692" h="34096" extrusionOk="0">
                <a:moveTo>
                  <a:pt x="19326" y="0"/>
                </a:moveTo>
                <a:cubicBezTo>
                  <a:pt x="17171" y="0"/>
                  <a:pt x="14983" y="412"/>
                  <a:pt x="12869" y="1282"/>
                </a:cubicBezTo>
                <a:cubicBezTo>
                  <a:pt x="4177" y="4947"/>
                  <a:pt x="1" y="14917"/>
                  <a:pt x="3665" y="23525"/>
                </a:cubicBezTo>
                <a:cubicBezTo>
                  <a:pt x="6374" y="30104"/>
                  <a:pt x="12745" y="34096"/>
                  <a:pt x="19452" y="34096"/>
                </a:cubicBezTo>
                <a:cubicBezTo>
                  <a:pt x="21606" y="34096"/>
                  <a:pt x="23795" y="33684"/>
                  <a:pt x="25908" y="32814"/>
                </a:cubicBezTo>
                <a:cubicBezTo>
                  <a:pt x="34601" y="29149"/>
                  <a:pt x="38692" y="19264"/>
                  <a:pt x="35112" y="10571"/>
                </a:cubicBezTo>
                <a:cubicBezTo>
                  <a:pt x="32403" y="3992"/>
                  <a:pt x="26032" y="0"/>
                  <a:pt x="19326" y="0"/>
                </a:cubicBezTo>
                <a:close/>
              </a:path>
            </a:pathLst>
          </a:custGeom>
          <a:solidFill>
            <a:srgbClr val="EC0E43"/>
          </a:solidFill>
          <a:ln w="28575">
            <a:solidFill>
              <a:schemeClr val="bg1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000" b="1" dirty="0">
                <a:solidFill>
                  <a:srgbClr val="171536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2</a:t>
            </a:r>
            <a:endParaRPr sz="2000" b="1" dirty="0">
              <a:solidFill>
                <a:srgbClr val="171536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576" name="Google Shape;576;p28"/>
          <p:cNvSpPr/>
          <p:nvPr/>
        </p:nvSpPr>
        <p:spPr>
          <a:xfrm>
            <a:off x="5793536" y="3436147"/>
            <a:ext cx="1433970" cy="275589"/>
          </a:xfrm>
          <a:custGeom>
            <a:avLst/>
            <a:gdLst/>
            <a:ahLst/>
            <a:cxnLst/>
            <a:rect l="l" t="t" r="r" b="b"/>
            <a:pathLst>
              <a:path w="76275" h="14659" extrusionOk="0">
                <a:moveTo>
                  <a:pt x="1109" y="1"/>
                </a:moveTo>
                <a:cubicBezTo>
                  <a:pt x="512" y="1"/>
                  <a:pt x="1" y="512"/>
                  <a:pt x="1" y="1109"/>
                </a:cubicBezTo>
                <a:lnTo>
                  <a:pt x="1" y="13636"/>
                </a:lnTo>
                <a:cubicBezTo>
                  <a:pt x="1" y="14318"/>
                  <a:pt x="533" y="14659"/>
                  <a:pt x="1066" y="14659"/>
                </a:cubicBezTo>
                <a:cubicBezTo>
                  <a:pt x="1599" y="14659"/>
                  <a:pt x="2131" y="14318"/>
                  <a:pt x="2131" y="13636"/>
                </a:cubicBezTo>
                <a:lnTo>
                  <a:pt x="2131" y="2131"/>
                </a:lnTo>
                <a:lnTo>
                  <a:pt x="74144" y="2131"/>
                </a:lnTo>
                <a:lnTo>
                  <a:pt x="74144" y="13636"/>
                </a:lnTo>
                <a:cubicBezTo>
                  <a:pt x="74144" y="14233"/>
                  <a:pt x="74570" y="14659"/>
                  <a:pt x="75167" y="14659"/>
                </a:cubicBezTo>
                <a:cubicBezTo>
                  <a:pt x="75763" y="14659"/>
                  <a:pt x="76275" y="14233"/>
                  <a:pt x="76275" y="13636"/>
                </a:cubicBezTo>
                <a:lnTo>
                  <a:pt x="76275" y="1109"/>
                </a:lnTo>
                <a:cubicBezTo>
                  <a:pt x="76275" y="512"/>
                  <a:pt x="75763" y="1"/>
                  <a:pt x="75167" y="1"/>
                </a:cubicBezTo>
                <a:close/>
              </a:path>
            </a:pathLst>
          </a:custGeom>
          <a:solidFill>
            <a:srgbClr val="171536"/>
          </a:solidFill>
          <a:ln>
            <a:solidFill>
              <a:srgbClr val="171536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171536"/>
              </a:solidFill>
            </a:endParaRPr>
          </a:p>
        </p:txBody>
      </p:sp>
      <p:sp>
        <p:nvSpPr>
          <p:cNvPr id="578" name="Google Shape;578;p28"/>
          <p:cNvSpPr/>
          <p:nvPr/>
        </p:nvSpPr>
        <p:spPr>
          <a:xfrm>
            <a:off x="6490450" y="2560206"/>
            <a:ext cx="40063" cy="916068"/>
          </a:xfrm>
          <a:custGeom>
            <a:avLst/>
            <a:gdLst/>
            <a:ahLst/>
            <a:cxnLst/>
            <a:rect l="l" t="t" r="r" b="b"/>
            <a:pathLst>
              <a:path w="2131" h="48727" extrusionOk="0">
                <a:moveTo>
                  <a:pt x="1066" y="1"/>
                </a:moveTo>
                <a:cubicBezTo>
                  <a:pt x="533" y="1"/>
                  <a:pt x="0" y="363"/>
                  <a:pt x="0" y="1087"/>
                </a:cubicBezTo>
                <a:lnTo>
                  <a:pt x="0" y="47704"/>
                </a:lnTo>
                <a:cubicBezTo>
                  <a:pt x="0" y="48300"/>
                  <a:pt x="512" y="48726"/>
                  <a:pt x="1108" y="48726"/>
                </a:cubicBezTo>
                <a:cubicBezTo>
                  <a:pt x="1705" y="48726"/>
                  <a:pt x="2131" y="48300"/>
                  <a:pt x="2131" y="47704"/>
                </a:cubicBezTo>
                <a:lnTo>
                  <a:pt x="2131" y="1087"/>
                </a:lnTo>
                <a:cubicBezTo>
                  <a:pt x="2131" y="363"/>
                  <a:pt x="1598" y="1"/>
                  <a:pt x="1066" y="1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9" name="Google Shape;579;p28"/>
          <p:cNvSpPr/>
          <p:nvPr/>
        </p:nvSpPr>
        <p:spPr>
          <a:xfrm>
            <a:off x="6244124" y="2429678"/>
            <a:ext cx="533082" cy="470794"/>
          </a:xfrm>
          <a:custGeom>
            <a:avLst/>
            <a:gdLst/>
            <a:ahLst/>
            <a:cxnLst/>
            <a:rect l="l" t="t" r="r" b="b"/>
            <a:pathLst>
              <a:path w="38607" h="34096" extrusionOk="0">
                <a:moveTo>
                  <a:pt x="19240" y="0"/>
                </a:moveTo>
                <a:cubicBezTo>
                  <a:pt x="17086" y="0"/>
                  <a:pt x="14897" y="412"/>
                  <a:pt x="12784" y="1282"/>
                </a:cubicBezTo>
                <a:cubicBezTo>
                  <a:pt x="4091" y="4947"/>
                  <a:pt x="1" y="14832"/>
                  <a:pt x="3580" y="23525"/>
                </a:cubicBezTo>
                <a:cubicBezTo>
                  <a:pt x="6289" y="30104"/>
                  <a:pt x="12660" y="34096"/>
                  <a:pt x="19367" y="34096"/>
                </a:cubicBezTo>
                <a:cubicBezTo>
                  <a:pt x="21521" y="34096"/>
                  <a:pt x="23710" y="33684"/>
                  <a:pt x="25823" y="32814"/>
                </a:cubicBezTo>
                <a:cubicBezTo>
                  <a:pt x="34516" y="29149"/>
                  <a:pt x="38606" y="19179"/>
                  <a:pt x="35027" y="10571"/>
                </a:cubicBezTo>
                <a:cubicBezTo>
                  <a:pt x="32318" y="3992"/>
                  <a:pt x="25947" y="0"/>
                  <a:pt x="19240" y="0"/>
                </a:cubicBezTo>
                <a:close/>
              </a:path>
            </a:pathLst>
          </a:custGeom>
          <a:solidFill>
            <a:srgbClr val="EC0E43"/>
          </a:solidFill>
          <a:ln w="28575">
            <a:solidFill>
              <a:schemeClr val="bg1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000" b="1" dirty="0">
                <a:solidFill>
                  <a:srgbClr val="171536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3</a:t>
            </a:r>
          </a:p>
        </p:txBody>
      </p:sp>
      <p:cxnSp>
        <p:nvCxnSpPr>
          <p:cNvPr id="596" name="Google Shape;596;p28"/>
          <p:cNvCxnSpPr>
            <a:cxnSpLocks/>
          </p:cNvCxnSpPr>
          <p:nvPr/>
        </p:nvCxnSpPr>
        <p:spPr>
          <a:xfrm>
            <a:off x="311700" y="1800052"/>
            <a:ext cx="8520600" cy="0"/>
          </a:xfrm>
          <a:prstGeom prst="straightConnector1">
            <a:avLst/>
          </a:prstGeom>
          <a:noFill/>
          <a:ln w="9525" cap="flat" cmpd="sng">
            <a:solidFill>
              <a:srgbClr val="EC0E43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" name="object 27">
            <a:extLst>
              <a:ext uri="{FF2B5EF4-FFF2-40B4-BE49-F238E27FC236}">
                <a16:creationId xmlns:a16="http://schemas.microsoft.com/office/drawing/2014/main" id="{036BAD3D-16D0-4B70-9040-946FF38BF351}"/>
              </a:ext>
            </a:extLst>
          </p:cNvPr>
          <p:cNvSpPr txBox="1">
            <a:spLocks/>
          </p:cNvSpPr>
          <p:nvPr/>
        </p:nvSpPr>
        <p:spPr>
          <a:xfrm>
            <a:off x="8743950" y="4756149"/>
            <a:ext cx="304918" cy="216726"/>
          </a:xfrm>
          <a:prstGeom prst="rect">
            <a:avLst/>
          </a:prstGeom>
        </p:spPr>
        <p:txBody>
          <a:bodyPr vert="horz" wrap="square" lIns="0" tIns="1270" rIns="0" bIns="0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38100">
              <a:spcBef>
                <a:spcPts val="10"/>
              </a:spcBef>
            </a:pPr>
            <a:fld id="{81D60167-4931-47E6-BA6A-407CBD079E47}" type="slidenum">
              <a:rPr lang="ru-RU" b="1" spc="50" smtClean="0">
                <a:solidFill>
                  <a:srgbClr val="171536"/>
                </a:solidFill>
                <a:latin typeface="Roboto" panose="02000000000000000000" pitchFamily="2" charset="0"/>
                <a:ea typeface="Roboto" panose="02000000000000000000" pitchFamily="2" charset="0"/>
              </a:rPr>
              <a:pPr marL="38100">
                <a:spcBef>
                  <a:spcPts val="10"/>
                </a:spcBef>
              </a:pPr>
              <a:t>12</a:t>
            </a:fld>
            <a:endParaRPr lang="ru-RU" b="1" spc="50" dirty="0">
              <a:solidFill>
                <a:srgbClr val="171536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pic>
        <p:nvPicPr>
          <p:cNvPr id="22" name="Рисунок 21">
            <a:extLst>
              <a:ext uri="{FF2B5EF4-FFF2-40B4-BE49-F238E27FC236}">
                <a16:creationId xmlns:a16="http://schemas.microsoft.com/office/drawing/2014/main" id="{2ACBE429-65B8-234D-B60E-B0B15336295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070" y="76957"/>
            <a:ext cx="1086930" cy="5563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446288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21"/>
          <p:cNvSpPr txBox="1">
            <a:spLocks noGrp="1"/>
          </p:cNvSpPr>
          <p:nvPr>
            <p:ph type="ctrTitle"/>
          </p:nvPr>
        </p:nvSpPr>
        <p:spPr>
          <a:xfrm>
            <a:off x="1442000" y="104568"/>
            <a:ext cx="4572434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>
                <a:solidFill>
                  <a:srgbClr val="171536"/>
                </a:solidFill>
              </a:rPr>
              <a:t>ЗАГОЛОВОК</a:t>
            </a:r>
            <a:endParaRPr dirty="0">
              <a:solidFill>
                <a:srgbClr val="171536"/>
              </a:solidFill>
            </a:endParaRPr>
          </a:p>
        </p:txBody>
      </p:sp>
      <p:sp>
        <p:nvSpPr>
          <p:cNvPr id="215" name="Google Shape;215;p21"/>
          <p:cNvSpPr txBox="1">
            <a:spLocks noGrp="1"/>
          </p:cNvSpPr>
          <p:nvPr>
            <p:ph type="subTitle" idx="1"/>
          </p:nvPr>
        </p:nvSpPr>
        <p:spPr>
          <a:xfrm>
            <a:off x="6292984" y="1904467"/>
            <a:ext cx="1889400" cy="50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ru-RU" dirty="0">
                <a:solidFill>
                  <a:srgbClr val="171536"/>
                </a:solidFill>
              </a:rPr>
              <a:t>Здесь вы можете дать</a:t>
            </a:r>
          </a:p>
          <a:p>
            <a:pPr marL="0" lvl="0" indent="0"/>
            <a:r>
              <a:rPr lang="ru-RU" dirty="0">
                <a:solidFill>
                  <a:srgbClr val="171536"/>
                </a:solidFill>
              </a:rPr>
              <a:t>краткое описание блока</a:t>
            </a:r>
          </a:p>
        </p:txBody>
      </p:sp>
      <p:sp>
        <p:nvSpPr>
          <p:cNvPr id="216" name="Google Shape;216;p21"/>
          <p:cNvSpPr txBox="1">
            <a:spLocks noGrp="1"/>
          </p:cNvSpPr>
          <p:nvPr>
            <p:ph type="title" idx="2"/>
          </p:nvPr>
        </p:nvSpPr>
        <p:spPr>
          <a:xfrm>
            <a:off x="5048884" y="1683817"/>
            <a:ext cx="11769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>
                <a:solidFill>
                  <a:srgbClr val="FF0000"/>
                </a:solidFill>
              </a:rPr>
              <a:t>04</a:t>
            </a:r>
            <a:endParaRPr dirty="0">
              <a:solidFill>
                <a:srgbClr val="FF0000"/>
              </a:solidFill>
            </a:endParaRPr>
          </a:p>
        </p:txBody>
      </p:sp>
      <p:sp>
        <p:nvSpPr>
          <p:cNvPr id="217" name="Google Shape;217;p21"/>
          <p:cNvSpPr txBox="1">
            <a:spLocks noGrp="1"/>
          </p:cNvSpPr>
          <p:nvPr>
            <p:ph type="subTitle" idx="3"/>
          </p:nvPr>
        </p:nvSpPr>
        <p:spPr>
          <a:xfrm>
            <a:off x="6292984" y="2829167"/>
            <a:ext cx="1889400" cy="50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ru-RU" dirty="0">
                <a:solidFill>
                  <a:srgbClr val="171536"/>
                </a:solidFill>
              </a:rPr>
              <a:t>Здесь вы можете дать</a:t>
            </a:r>
          </a:p>
          <a:p>
            <a:pPr marL="0" lvl="0" indent="0"/>
            <a:r>
              <a:rPr lang="ru-RU" dirty="0">
                <a:solidFill>
                  <a:srgbClr val="171536"/>
                </a:solidFill>
              </a:rPr>
              <a:t>краткое описание блока</a:t>
            </a:r>
          </a:p>
        </p:txBody>
      </p:sp>
      <p:sp>
        <p:nvSpPr>
          <p:cNvPr id="218" name="Google Shape;218;p21"/>
          <p:cNvSpPr txBox="1">
            <a:spLocks noGrp="1"/>
          </p:cNvSpPr>
          <p:nvPr>
            <p:ph type="title" idx="4"/>
          </p:nvPr>
        </p:nvSpPr>
        <p:spPr>
          <a:xfrm>
            <a:off x="5048884" y="2580542"/>
            <a:ext cx="11769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>
                <a:solidFill>
                  <a:srgbClr val="FF0000"/>
                </a:solidFill>
              </a:rPr>
              <a:t>05</a:t>
            </a:r>
            <a:endParaRPr dirty="0">
              <a:solidFill>
                <a:srgbClr val="FF0000"/>
              </a:solidFill>
            </a:endParaRPr>
          </a:p>
        </p:txBody>
      </p:sp>
      <p:sp>
        <p:nvSpPr>
          <p:cNvPr id="219" name="Google Shape;219;p21"/>
          <p:cNvSpPr txBox="1">
            <a:spLocks noGrp="1"/>
          </p:cNvSpPr>
          <p:nvPr>
            <p:ph type="subTitle" idx="5"/>
          </p:nvPr>
        </p:nvSpPr>
        <p:spPr>
          <a:xfrm>
            <a:off x="6292984" y="3718017"/>
            <a:ext cx="1889400" cy="50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ru-RU" dirty="0">
                <a:solidFill>
                  <a:srgbClr val="171536"/>
                </a:solidFill>
              </a:rPr>
              <a:t>Здесь вы можете дать</a:t>
            </a:r>
          </a:p>
          <a:p>
            <a:pPr marL="0" lvl="0" indent="0"/>
            <a:r>
              <a:rPr lang="ru-RU" dirty="0">
                <a:solidFill>
                  <a:srgbClr val="171536"/>
                </a:solidFill>
              </a:rPr>
              <a:t>краткое описание блока</a:t>
            </a:r>
          </a:p>
        </p:txBody>
      </p:sp>
      <p:sp>
        <p:nvSpPr>
          <p:cNvPr id="220" name="Google Shape;220;p21"/>
          <p:cNvSpPr txBox="1">
            <a:spLocks noGrp="1"/>
          </p:cNvSpPr>
          <p:nvPr>
            <p:ph type="title" idx="6"/>
          </p:nvPr>
        </p:nvSpPr>
        <p:spPr>
          <a:xfrm>
            <a:off x="5048884" y="3477267"/>
            <a:ext cx="11769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>
                <a:solidFill>
                  <a:srgbClr val="FF0000"/>
                </a:solidFill>
              </a:rPr>
              <a:t>06</a:t>
            </a:r>
            <a:endParaRPr dirty="0">
              <a:solidFill>
                <a:srgbClr val="FF0000"/>
              </a:solidFill>
            </a:endParaRPr>
          </a:p>
        </p:txBody>
      </p:sp>
      <p:sp>
        <p:nvSpPr>
          <p:cNvPr id="221" name="Google Shape;221;p21"/>
          <p:cNvSpPr txBox="1">
            <a:spLocks noGrp="1"/>
          </p:cNvSpPr>
          <p:nvPr>
            <p:ph type="subTitle" idx="7"/>
          </p:nvPr>
        </p:nvSpPr>
        <p:spPr>
          <a:xfrm>
            <a:off x="607509" y="1904467"/>
            <a:ext cx="2010000" cy="50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>
                <a:solidFill>
                  <a:srgbClr val="171536"/>
                </a:solidFill>
              </a:rPr>
              <a:t>Здесь вы можете дать</a:t>
            </a: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>
                <a:solidFill>
                  <a:srgbClr val="171536"/>
                </a:solidFill>
              </a:rPr>
              <a:t>краткое описание блока</a:t>
            </a:r>
            <a:endParaRPr dirty="0">
              <a:solidFill>
                <a:srgbClr val="171536"/>
              </a:solidFill>
            </a:endParaRPr>
          </a:p>
        </p:txBody>
      </p:sp>
      <p:sp>
        <p:nvSpPr>
          <p:cNvPr id="222" name="Google Shape;222;p21"/>
          <p:cNvSpPr txBox="1">
            <a:spLocks noGrp="1"/>
          </p:cNvSpPr>
          <p:nvPr>
            <p:ph type="title" idx="8"/>
          </p:nvPr>
        </p:nvSpPr>
        <p:spPr>
          <a:xfrm>
            <a:off x="2709334" y="1683817"/>
            <a:ext cx="11769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>
                <a:solidFill>
                  <a:srgbClr val="EC0E43"/>
                </a:solidFill>
              </a:rPr>
              <a:t>01</a:t>
            </a:r>
            <a:endParaRPr dirty="0">
              <a:solidFill>
                <a:srgbClr val="EC0E43"/>
              </a:solidFill>
            </a:endParaRPr>
          </a:p>
        </p:txBody>
      </p:sp>
      <p:sp>
        <p:nvSpPr>
          <p:cNvPr id="223" name="Google Shape;223;p21"/>
          <p:cNvSpPr txBox="1">
            <a:spLocks noGrp="1"/>
          </p:cNvSpPr>
          <p:nvPr>
            <p:ph type="subTitle" idx="9"/>
          </p:nvPr>
        </p:nvSpPr>
        <p:spPr>
          <a:xfrm>
            <a:off x="607509" y="2829167"/>
            <a:ext cx="2010000" cy="50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ru-RU" dirty="0">
                <a:solidFill>
                  <a:srgbClr val="171536"/>
                </a:solidFill>
              </a:rPr>
              <a:t>Здесь вы можете дать</a:t>
            </a:r>
          </a:p>
          <a:p>
            <a:pPr marL="0" lvl="0" indent="0"/>
            <a:r>
              <a:rPr lang="ru-RU" dirty="0">
                <a:solidFill>
                  <a:srgbClr val="171536"/>
                </a:solidFill>
              </a:rPr>
              <a:t>краткое описание блока</a:t>
            </a:r>
          </a:p>
        </p:txBody>
      </p:sp>
      <p:sp>
        <p:nvSpPr>
          <p:cNvPr id="224" name="Google Shape;224;p21"/>
          <p:cNvSpPr txBox="1">
            <a:spLocks noGrp="1"/>
          </p:cNvSpPr>
          <p:nvPr>
            <p:ph type="title" idx="13"/>
          </p:nvPr>
        </p:nvSpPr>
        <p:spPr>
          <a:xfrm>
            <a:off x="2709334" y="2580542"/>
            <a:ext cx="11769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>
                <a:solidFill>
                  <a:srgbClr val="EC0E43"/>
                </a:solidFill>
              </a:rPr>
              <a:t>02</a:t>
            </a:r>
            <a:endParaRPr dirty="0">
              <a:solidFill>
                <a:srgbClr val="EC0E43"/>
              </a:solidFill>
            </a:endParaRPr>
          </a:p>
        </p:txBody>
      </p:sp>
      <p:sp>
        <p:nvSpPr>
          <p:cNvPr id="225" name="Google Shape;225;p21"/>
          <p:cNvSpPr txBox="1">
            <a:spLocks noGrp="1"/>
          </p:cNvSpPr>
          <p:nvPr>
            <p:ph type="subTitle" idx="14"/>
          </p:nvPr>
        </p:nvSpPr>
        <p:spPr>
          <a:xfrm>
            <a:off x="607509" y="3718017"/>
            <a:ext cx="2010000" cy="50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ru-RU" dirty="0">
                <a:solidFill>
                  <a:srgbClr val="171536"/>
                </a:solidFill>
              </a:rPr>
              <a:t>Здесь вы можете дать</a:t>
            </a:r>
          </a:p>
          <a:p>
            <a:pPr marL="0" lvl="0" indent="0"/>
            <a:r>
              <a:rPr lang="ru-RU" dirty="0">
                <a:solidFill>
                  <a:srgbClr val="171536"/>
                </a:solidFill>
              </a:rPr>
              <a:t>краткое описание блока</a:t>
            </a:r>
          </a:p>
        </p:txBody>
      </p:sp>
      <p:sp>
        <p:nvSpPr>
          <p:cNvPr id="226" name="Google Shape;226;p21"/>
          <p:cNvSpPr txBox="1">
            <a:spLocks noGrp="1"/>
          </p:cNvSpPr>
          <p:nvPr>
            <p:ph type="title" idx="15"/>
          </p:nvPr>
        </p:nvSpPr>
        <p:spPr>
          <a:xfrm>
            <a:off x="2709334" y="3477267"/>
            <a:ext cx="11769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dirty="0">
                <a:solidFill>
                  <a:srgbClr val="EC0E43"/>
                </a:solidFill>
              </a:rPr>
              <a:t>03</a:t>
            </a:r>
            <a:endParaRPr dirty="0">
              <a:solidFill>
                <a:srgbClr val="EC0E43"/>
              </a:solidFill>
            </a:endParaRPr>
          </a:p>
        </p:txBody>
      </p:sp>
      <p:sp>
        <p:nvSpPr>
          <p:cNvPr id="227" name="Google Shape;227;p21"/>
          <p:cNvSpPr txBox="1">
            <a:spLocks noGrp="1"/>
          </p:cNvSpPr>
          <p:nvPr>
            <p:ph type="ctrTitle" idx="16"/>
          </p:nvPr>
        </p:nvSpPr>
        <p:spPr>
          <a:xfrm>
            <a:off x="525247" y="1667005"/>
            <a:ext cx="2076000" cy="36252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>
                <a:solidFill>
                  <a:srgbClr val="171536"/>
                </a:solidFill>
              </a:rPr>
              <a:t>Заголовок</a:t>
            </a:r>
            <a:endParaRPr dirty="0">
              <a:solidFill>
                <a:srgbClr val="171536"/>
              </a:solidFill>
            </a:endParaRPr>
          </a:p>
        </p:txBody>
      </p:sp>
      <p:sp>
        <p:nvSpPr>
          <p:cNvPr id="228" name="Google Shape;228;p21"/>
          <p:cNvSpPr txBox="1">
            <a:spLocks noGrp="1"/>
          </p:cNvSpPr>
          <p:nvPr>
            <p:ph type="ctrTitle" idx="17"/>
          </p:nvPr>
        </p:nvSpPr>
        <p:spPr>
          <a:xfrm>
            <a:off x="525247" y="2591205"/>
            <a:ext cx="2076000" cy="36252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ru-RU" dirty="0">
                <a:solidFill>
                  <a:srgbClr val="171536"/>
                </a:solidFill>
              </a:rPr>
              <a:t>Заголовок</a:t>
            </a:r>
          </a:p>
        </p:txBody>
      </p:sp>
      <p:sp>
        <p:nvSpPr>
          <p:cNvPr id="229" name="Google Shape;229;p21"/>
          <p:cNvSpPr txBox="1">
            <a:spLocks noGrp="1"/>
          </p:cNvSpPr>
          <p:nvPr>
            <p:ph type="ctrTitle" idx="18"/>
          </p:nvPr>
        </p:nvSpPr>
        <p:spPr>
          <a:xfrm>
            <a:off x="525247" y="3515405"/>
            <a:ext cx="2076000" cy="327262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ru-RU" dirty="0">
                <a:solidFill>
                  <a:srgbClr val="171536"/>
                </a:solidFill>
              </a:rPr>
              <a:t>Заголовок</a:t>
            </a:r>
          </a:p>
        </p:txBody>
      </p:sp>
      <p:sp>
        <p:nvSpPr>
          <p:cNvPr id="230" name="Google Shape;230;p21"/>
          <p:cNvSpPr txBox="1">
            <a:spLocks noGrp="1"/>
          </p:cNvSpPr>
          <p:nvPr>
            <p:ph type="ctrTitle" idx="19"/>
          </p:nvPr>
        </p:nvSpPr>
        <p:spPr>
          <a:xfrm>
            <a:off x="6306272" y="1683817"/>
            <a:ext cx="2076000" cy="345713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>
              <a:buClr>
                <a:schemeClr val="dk1"/>
              </a:buClr>
              <a:buSzPts val="1100"/>
            </a:pPr>
            <a:r>
              <a:rPr lang="ru-RU" dirty="0">
                <a:solidFill>
                  <a:srgbClr val="171536"/>
                </a:solidFill>
              </a:rPr>
              <a:t>Заголовок</a:t>
            </a:r>
          </a:p>
        </p:txBody>
      </p:sp>
      <p:sp>
        <p:nvSpPr>
          <p:cNvPr id="231" name="Google Shape;231;p21"/>
          <p:cNvSpPr txBox="1">
            <a:spLocks noGrp="1"/>
          </p:cNvSpPr>
          <p:nvPr>
            <p:ph type="ctrTitle" idx="20"/>
          </p:nvPr>
        </p:nvSpPr>
        <p:spPr>
          <a:xfrm>
            <a:off x="6306272" y="2591205"/>
            <a:ext cx="2076000" cy="36252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ru-RU" dirty="0">
                <a:solidFill>
                  <a:srgbClr val="171536"/>
                </a:solidFill>
              </a:rPr>
              <a:t>Заголовок</a:t>
            </a:r>
          </a:p>
        </p:txBody>
      </p:sp>
      <p:sp>
        <p:nvSpPr>
          <p:cNvPr id="232" name="Google Shape;232;p21"/>
          <p:cNvSpPr txBox="1">
            <a:spLocks noGrp="1"/>
          </p:cNvSpPr>
          <p:nvPr>
            <p:ph type="ctrTitle" idx="21"/>
          </p:nvPr>
        </p:nvSpPr>
        <p:spPr>
          <a:xfrm>
            <a:off x="6306272" y="3477267"/>
            <a:ext cx="2076000" cy="365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ru-RU" dirty="0">
                <a:solidFill>
                  <a:srgbClr val="171536"/>
                </a:solidFill>
              </a:rPr>
              <a:t>Заголовок</a:t>
            </a:r>
          </a:p>
        </p:txBody>
      </p:sp>
      <p:sp>
        <p:nvSpPr>
          <p:cNvPr id="233" name="Google Shape;233;p21"/>
          <p:cNvSpPr/>
          <p:nvPr/>
        </p:nvSpPr>
        <p:spPr>
          <a:xfrm>
            <a:off x="3479614" y="3617761"/>
            <a:ext cx="428915" cy="428530"/>
          </a:xfrm>
          <a:custGeom>
            <a:avLst/>
            <a:gdLst/>
            <a:ahLst/>
            <a:cxnLst/>
            <a:rect l="l" t="t" r="r" b="b"/>
            <a:pathLst>
              <a:path w="31480" h="31446" extrusionOk="0">
                <a:moveTo>
                  <a:pt x="15267" y="12428"/>
                </a:moveTo>
                <a:cubicBezTo>
                  <a:pt x="15789" y="12428"/>
                  <a:pt x="16278" y="12559"/>
                  <a:pt x="16768" y="12722"/>
                </a:cubicBezTo>
                <a:lnTo>
                  <a:pt x="14647" y="14842"/>
                </a:lnTo>
                <a:cubicBezTo>
                  <a:pt x="14060" y="15364"/>
                  <a:pt x="14060" y="16277"/>
                  <a:pt x="14615" y="16832"/>
                </a:cubicBezTo>
                <a:cubicBezTo>
                  <a:pt x="14892" y="17126"/>
                  <a:pt x="15259" y="17272"/>
                  <a:pt x="15626" y="17272"/>
                </a:cubicBezTo>
                <a:cubicBezTo>
                  <a:pt x="15993" y="17272"/>
                  <a:pt x="16360" y="17126"/>
                  <a:pt x="16637" y="16832"/>
                </a:cubicBezTo>
                <a:lnTo>
                  <a:pt x="18757" y="14712"/>
                </a:lnTo>
                <a:cubicBezTo>
                  <a:pt x="18953" y="15168"/>
                  <a:pt x="19051" y="15690"/>
                  <a:pt x="19051" y="16245"/>
                </a:cubicBezTo>
                <a:cubicBezTo>
                  <a:pt x="19051" y="18365"/>
                  <a:pt x="17322" y="20029"/>
                  <a:pt x="15267" y="20029"/>
                </a:cubicBezTo>
                <a:cubicBezTo>
                  <a:pt x="13147" y="20029"/>
                  <a:pt x="11450" y="18300"/>
                  <a:pt x="11450" y="16245"/>
                </a:cubicBezTo>
                <a:cubicBezTo>
                  <a:pt x="11450" y="14157"/>
                  <a:pt x="13179" y="12428"/>
                  <a:pt x="15267" y="12428"/>
                </a:cubicBezTo>
                <a:close/>
                <a:moveTo>
                  <a:pt x="15267" y="4763"/>
                </a:moveTo>
                <a:cubicBezTo>
                  <a:pt x="17909" y="4763"/>
                  <a:pt x="20323" y="5676"/>
                  <a:pt x="22280" y="7177"/>
                </a:cubicBezTo>
                <a:lnTo>
                  <a:pt x="19540" y="9917"/>
                </a:lnTo>
                <a:cubicBezTo>
                  <a:pt x="18301" y="9101"/>
                  <a:pt x="16833" y="8612"/>
                  <a:pt x="15267" y="8612"/>
                </a:cubicBezTo>
                <a:cubicBezTo>
                  <a:pt x="11059" y="8612"/>
                  <a:pt x="7634" y="12037"/>
                  <a:pt x="7634" y="16245"/>
                </a:cubicBezTo>
                <a:cubicBezTo>
                  <a:pt x="7634" y="20420"/>
                  <a:pt x="11059" y="23845"/>
                  <a:pt x="15267" y="23845"/>
                </a:cubicBezTo>
                <a:cubicBezTo>
                  <a:pt x="19442" y="23845"/>
                  <a:pt x="22867" y="20420"/>
                  <a:pt x="22867" y="16245"/>
                </a:cubicBezTo>
                <a:cubicBezTo>
                  <a:pt x="22867" y="14646"/>
                  <a:pt x="22378" y="13179"/>
                  <a:pt x="21563" y="11939"/>
                </a:cubicBezTo>
                <a:lnTo>
                  <a:pt x="24303" y="9232"/>
                </a:lnTo>
                <a:cubicBezTo>
                  <a:pt x="25803" y="11124"/>
                  <a:pt x="26717" y="13570"/>
                  <a:pt x="26717" y="16245"/>
                </a:cubicBezTo>
                <a:cubicBezTo>
                  <a:pt x="26717" y="22508"/>
                  <a:pt x="21563" y="27597"/>
                  <a:pt x="15267" y="27597"/>
                </a:cubicBezTo>
                <a:cubicBezTo>
                  <a:pt x="8939" y="27597"/>
                  <a:pt x="3850" y="22475"/>
                  <a:pt x="3850" y="16180"/>
                </a:cubicBezTo>
                <a:cubicBezTo>
                  <a:pt x="3850" y="9917"/>
                  <a:pt x="8971" y="4763"/>
                  <a:pt x="15267" y="4763"/>
                </a:cubicBezTo>
                <a:close/>
                <a:moveTo>
                  <a:pt x="27434" y="0"/>
                </a:moveTo>
                <a:lnTo>
                  <a:pt x="23846" y="3588"/>
                </a:lnTo>
                <a:cubicBezTo>
                  <a:pt x="21400" y="1925"/>
                  <a:pt x="18464" y="946"/>
                  <a:pt x="15300" y="946"/>
                </a:cubicBezTo>
                <a:cubicBezTo>
                  <a:pt x="6851" y="946"/>
                  <a:pt x="1" y="7764"/>
                  <a:pt x="1" y="16180"/>
                </a:cubicBezTo>
                <a:cubicBezTo>
                  <a:pt x="1" y="24628"/>
                  <a:pt x="6818" y="31446"/>
                  <a:pt x="15267" y="31446"/>
                </a:cubicBezTo>
                <a:cubicBezTo>
                  <a:pt x="23650" y="31446"/>
                  <a:pt x="30500" y="24628"/>
                  <a:pt x="30500" y="16180"/>
                </a:cubicBezTo>
                <a:cubicBezTo>
                  <a:pt x="30500" y="13015"/>
                  <a:pt x="29522" y="10080"/>
                  <a:pt x="27858" y="7633"/>
                </a:cubicBezTo>
                <a:lnTo>
                  <a:pt x="31479" y="4045"/>
                </a:lnTo>
                <a:lnTo>
                  <a:pt x="31479" y="4045"/>
                </a:lnTo>
                <a:lnTo>
                  <a:pt x="26749" y="4730"/>
                </a:lnTo>
                <a:lnTo>
                  <a:pt x="26749" y="4730"/>
                </a:lnTo>
                <a:lnTo>
                  <a:pt x="27434" y="0"/>
                </a:lnTo>
                <a:close/>
              </a:path>
            </a:pathLst>
          </a:custGeom>
          <a:solidFill>
            <a:srgbClr val="EC0E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34" name="Google Shape;234;p21"/>
          <p:cNvGrpSpPr/>
          <p:nvPr/>
        </p:nvGrpSpPr>
        <p:grpSpPr>
          <a:xfrm>
            <a:off x="3479615" y="1798430"/>
            <a:ext cx="428915" cy="426116"/>
            <a:chOff x="6226275" y="3911538"/>
            <a:chExt cx="900325" cy="894450"/>
          </a:xfrm>
          <a:solidFill>
            <a:srgbClr val="EC0E43"/>
          </a:solidFill>
        </p:grpSpPr>
        <p:sp>
          <p:nvSpPr>
            <p:cNvPr id="235" name="Google Shape;235;p21"/>
            <p:cNvSpPr/>
            <p:nvPr/>
          </p:nvSpPr>
          <p:spPr>
            <a:xfrm>
              <a:off x="6355100" y="4405488"/>
              <a:ext cx="87300" cy="116625"/>
            </a:xfrm>
            <a:custGeom>
              <a:avLst/>
              <a:gdLst/>
              <a:ahLst/>
              <a:cxnLst/>
              <a:rect l="l" t="t" r="r" b="b"/>
              <a:pathLst>
                <a:path w="3492" h="4665" extrusionOk="0">
                  <a:moveTo>
                    <a:pt x="1860" y="0"/>
                  </a:moveTo>
                  <a:cubicBezTo>
                    <a:pt x="947" y="1664"/>
                    <a:pt x="360" y="2871"/>
                    <a:pt x="197" y="3197"/>
                  </a:cubicBezTo>
                  <a:cubicBezTo>
                    <a:pt x="1" y="3588"/>
                    <a:pt x="66" y="4078"/>
                    <a:pt x="392" y="4404"/>
                  </a:cubicBezTo>
                  <a:lnTo>
                    <a:pt x="653" y="4665"/>
                  </a:lnTo>
                  <a:cubicBezTo>
                    <a:pt x="1371" y="3784"/>
                    <a:pt x="2252" y="2806"/>
                    <a:pt x="3296" y="1794"/>
                  </a:cubicBezTo>
                  <a:cubicBezTo>
                    <a:pt x="3393" y="1729"/>
                    <a:pt x="3459" y="1664"/>
                    <a:pt x="3491" y="1631"/>
                  </a:cubicBezTo>
                  <a:lnTo>
                    <a:pt x="186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281420"/>
                </a:solidFill>
              </a:endParaRPr>
            </a:p>
          </p:txBody>
        </p:sp>
        <p:sp>
          <p:nvSpPr>
            <p:cNvPr id="236" name="Google Shape;236;p21"/>
            <p:cNvSpPr/>
            <p:nvPr/>
          </p:nvSpPr>
          <p:spPr>
            <a:xfrm>
              <a:off x="6514125" y="4593038"/>
              <a:ext cx="119900" cy="87550"/>
            </a:xfrm>
            <a:custGeom>
              <a:avLst/>
              <a:gdLst/>
              <a:ahLst/>
              <a:cxnLst/>
              <a:rect l="l" t="t" r="r" b="b"/>
              <a:pathLst>
                <a:path w="4796" h="3502" extrusionOk="0">
                  <a:moveTo>
                    <a:pt x="3100" y="1"/>
                  </a:moveTo>
                  <a:cubicBezTo>
                    <a:pt x="2969" y="33"/>
                    <a:pt x="2937" y="131"/>
                    <a:pt x="2839" y="164"/>
                  </a:cubicBezTo>
                  <a:cubicBezTo>
                    <a:pt x="1795" y="1240"/>
                    <a:pt x="849" y="2088"/>
                    <a:pt x="1" y="2806"/>
                  </a:cubicBezTo>
                  <a:lnTo>
                    <a:pt x="360" y="3165"/>
                  </a:lnTo>
                  <a:cubicBezTo>
                    <a:pt x="566" y="3392"/>
                    <a:pt x="838" y="3502"/>
                    <a:pt x="1109" y="3502"/>
                  </a:cubicBezTo>
                  <a:cubicBezTo>
                    <a:pt x="1266" y="3502"/>
                    <a:pt x="1423" y="3465"/>
                    <a:pt x="1567" y="3393"/>
                  </a:cubicBezTo>
                  <a:cubicBezTo>
                    <a:pt x="2121" y="3100"/>
                    <a:pt x="2969" y="2708"/>
                    <a:pt x="4796" y="1697"/>
                  </a:cubicBezTo>
                  <a:lnTo>
                    <a:pt x="3100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281420"/>
                </a:solidFill>
              </a:endParaRPr>
            </a:p>
          </p:txBody>
        </p:sp>
        <p:sp>
          <p:nvSpPr>
            <p:cNvPr id="237" name="Google Shape;237;p21"/>
            <p:cNvSpPr/>
            <p:nvPr/>
          </p:nvSpPr>
          <p:spPr>
            <a:xfrm>
              <a:off x="6330650" y="4455438"/>
              <a:ext cx="258525" cy="246400"/>
            </a:xfrm>
            <a:custGeom>
              <a:avLst/>
              <a:gdLst/>
              <a:ahLst/>
              <a:cxnLst/>
              <a:rect l="l" t="t" r="r" b="b"/>
              <a:pathLst>
                <a:path w="10341" h="9856" extrusionOk="0">
                  <a:moveTo>
                    <a:pt x="8645" y="1"/>
                  </a:moveTo>
                  <a:cubicBezTo>
                    <a:pt x="7689" y="1"/>
                    <a:pt x="6431" y="551"/>
                    <a:pt x="5741" y="1264"/>
                  </a:cubicBezTo>
                  <a:cubicBezTo>
                    <a:pt x="2414" y="4624"/>
                    <a:pt x="881" y="6973"/>
                    <a:pt x="196" y="8375"/>
                  </a:cubicBezTo>
                  <a:cubicBezTo>
                    <a:pt x="0" y="8767"/>
                    <a:pt x="66" y="9256"/>
                    <a:pt x="392" y="9550"/>
                  </a:cubicBezTo>
                  <a:cubicBezTo>
                    <a:pt x="596" y="9754"/>
                    <a:pt x="863" y="9855"/>
                    <a:pt x="1131" y="9855"/>
                  </a:cubicBezTo>
                  <a:cubicBezTo>
                    <a:pt x="1291" y="9855"/>
                    <a:pt x="1452" y="9819"/>
                    <a:pt x="1599" y="9745"/>
                  </a:cubicBezTo>
                  <a:cubicBezTo>
                    <a:pt x="2969" y="9093"/>
                    <a:pt x="5285" y="7592"/>
                    <a:pt x="8677" y="4200"/>
                  </a:cubicBezTo>
                  <a:cubicBezTo>
                    <a:pt x="9819" y="3091"/>
                    <a:pt x="10341" y="1068"/>
                    <a:pt x="9623" y="318"/>
                  </a:cubicBezTo>
                  <a:cubicBezTo>
                    <a:pt x="9392" y="97"/>
                    <a:pt x="9045" y="1"/>
                    <a:pt x="864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281420"/>
                </a:solidFill>
              </a:endParaRPr>
            </a:p>
          </p:txBody>
        </p:sp>
        <p:sp>
          <p:nvSpPr>
            <p:cNvPr id="238" name="Google Shape;238;p21"/>
            <p:cNvSpPr/>
            <p:nvPr/>
          </p:nvSpPr>
          <p:spPr>
            <a:xfrm>
              <a:off x="6226275" y="4198463"/>
              <a:ext cx="243025" cy="181575"/>
            </a:xfrm>
            <a:custGeom>
              <a:avLst/>
              <a:gdLst/>
              <a:ahLst/>
              <a:cxnLst/>
              <a:rect l="l" t="t" r="r" b="b"/>
              <a:pathLst>
                <a:path w="9721" h="7263" extrusionOk="0">
                  <a:moveTo>
                    <a:pt x="8601" y="1"/>
                  </a:moveTo>
                  <a:cubicBezTo>
                    <a:pt x="7289" y="1"/>
                    <a:pt x="5238" y="662"/>
                    <a:pt x="3392" y="2508"/>
                  </a:cubicBezTo>
                  <a:lnTo>
                    <a:pt x="424" y="5476"/>
                  </a:lnTo>
                  <a:cubicBezTo>
                    <a:pt x="98" y="5802"/>
                    <a:pt x="0" y="6324"/>
                    <a:pt x="261" y="6748"/>
                  </a:cubicBezTo>
                  <a:cubicBezTo>
                    <a:pt x="450" y="7072"/>
                    <a:pt x="818" y="7262"/>
                    <a:pt x="1199" y="7262"/>
                  </a:cubicBezTo>
                  <a:cubicBezTo>
                    <a:pt x="1278" y="7262"/>
                    <a:pt x="1357" y="7254"/>
                    <a:pt x="1435" y="7237"/>
                  </a:cubicBezTo>
                  <a:cubicBezTo>
                    <a:pt x="2549" y="6919"/>
                    <a:pt x="3584" y="6743"/>
                    <a:pt x="4418" y="6743"/>
                  </a:cubicBezTo>
                  <a:cubicBezTo>
                    <a:pt x="4781" y="6743"/>
                    <a:pt x="5105" y="6777"/>
                    <a:pt x="5382" y="6846"/>
                  </a:cubicBezTo>
                  <a:cubicBezTo>
                    <a:pt x="6752" y="4465"/>
                    <a:pt x="8188" y="2247"/>
                    <a:pt x="9721" y="257"/>
                  </a:cubicBezTo>
                  <a:cubicBezTo>
                    <a:pt x="9488" y="95"/>
                    <a:pt x="9097" y="1"/>
                    <a:pt x="860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281420"/>
                </a:solidFill>
              </a:endParaRPr>
            </a:p>
          </p:txBody>
        </p:sp>
        <p:sp>
          <p:nvSpPr>
            <p:cNvPr id="239" name="Google Shape;239;p21"/>
            <p:cNvSpPr/>
            <p:nvPr/>
          </p:nvSpPr>
          <p:spPr>
            <a:xfrm>
              <a:off x="6656850" y="4568588"/>
              <a:ext cx="188400" cy="237400"/>
            </a:xfrm>
            <a:custGeom>
              <a:avLst/>
              <a:gdLst/>
              <a:ahLst/>
              <a:cxnLst/>
              <a:rect l="l" t="t" r="r" b="b"/>
              <a:pathLst>
                <a:path w="7536" h="9496" extrusionOk="0">
                  <a:moveTo>
                    <a:pt x="7014" y="0"/>
                  </a:moveTo>
                  <a:cubicBezTo>
                    <a:pt x="4763" y="1664"/>
                    <a:pt x="2512" y="3099"/>
                    <a:pt x="392" y="4273"/>
                  </a:cubicBezTo>
                  <a:cubicBezTo>
                    <a:pt x="555" y="5089"/>
                    <a:pt x="457" y="5904"/>
                    <a:pt x="131" y="8253"/>
                  </a:cubicBezTo>
                  <a:cubicBezTo>
                    <a:pt x="0" y="8742"/>
                    <a:pt x="229" y="9166"/>
                    <a:pt x="653" y="9395"/>
                  </a:cubicBezTo>
                  <a:cubicBezTo>
                    <a:pt x="788" y="9463"/>
                    <a:pt x="936" y="9495"/>
                    <a:pt x="1084" y="9495"/>
                  </a:cubicBezTo>
                  <a:cubicBezTo>
                    <a:pt x="1364" y="9495"/>
                    <a:pt x="1647" y="9379"/>
                    <a:pt x="1860" y="9166"/>
                  </a:cubicBezTo>
                  <a:lnTo>
                    <a:pt x="4861" y="6198"/>
                  </a:lnTo>
                  <a:cubicBezTo>
                    <a:pt x="7144" y="3915"/>
                    <a:pt x="7536" y="946"/>
                    <a:pt x="701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281420"/>
                </a:solidFill>
              </a:endParaRPr>
            </a:p>
          </p:txBody>
        </p:sp>
        <p:sp>
          <p:nvSpPr>
            <p:cNvPr id="240" name="Google Shape;240;p21"/>
            <p:cNvSpPr/>
            <p:nvPr/>
          </p:nvSpPr>
          <p:spPr>
            <a:xfrm>
              <a:off x="6718825" y="4152263"/>
              <a:ext cx="172100" cy="156800"/>
            </a:xfrm>
            <a:custGeom>
              <a:avLst/>
              <a:gdLst/>
              <a:ahLst/>
              <a:cxnLst/>
              <a:rect l="l" t="t" r="r" b="b"/>
              <a:pathLst>
                <a:path w="6884" h="6272" extrusionOk="0">
                  <a:moveTo>
                    <a:pt x="3446" y="1"/>
                  </a:moveTo>
                  <a:cubicBezTo>
                    <a:pt x="2643" y="1"/>
                    <a:pt x="1843" y="311"/>
                    <a:pt x="1240" y="930"/>
                  </a:cubicBezTo>
                  <a:cubicBezTo>
                    <a:pt x="0" y="2137"/>
                    <a:pt x="0" y="4127"/>
                    <a:pt x="1240" y="5367"/>
                  </a:cubicBezTo>
                  <a:cubicBezTo>
                    <a:pt x="1843" y="5970"/>
                    <a:pt x="2643" y="6272"/>
                    <a:pt x="3446" y="6272"/>
                  </a:cubicBezTo>
                  <a:cubicBezTo>
                    <a:pt x="4249" y="6272"/>
                    <a:pt x="5057" y="5970"/>
                    <a:pt x="5676" y="5367"/>
                  </a:cubicBezTo>
                  <a:cubicBezTo>
                    <a:pt x="6883" y="4127"/>
                    <a:pt x="6883" y="2137"/>
                    <a:pt x="5676" y="930"/>
                  </a:cubicBezTo>
                  <a:cubicBezTo>
                    <a:pt x="5057" y="311"/>
                    <a:pt x="4249" y="1"/>
                    <a:pt x="344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281420"/>
                </a:solidFill>
              </a:endParaRPr>
            </a:p>
          </p:txBody>
        </p:sp>
        <p:sp>
          <p:nvSpPr>
            <p:cNvPr id="241" name="Google Shape;241;p21"/>
            <p:cNvSpPr/>
            <p:nvPr/>
          </p:nvSpPr>
          <p:spPr>
            <a:xfrm>
              <a:off x="6906375" y="3911538"/>
              <a:ext cx="220225" cy="216700"/>
            </a:xfrm>
            <a:custGeom>
              <a:avLst/>
              <a:gdLst/>
              <a:ahLst/>
              <a:cxnLst/>
              <a:rect l="l" t="t" r="r" b="b"/>
              <a:pathLst>
                <a:path w="8809" h="8668" extrusionOk="0">
                  <a:moveTo>
                    <a:pt x="6168" y="0"/>
                  </a:moveTo>
                  <a:cubicBezTo>
                    <a:pt x="4083" y="0"/>
                    <a:pt x="2010" y="335"/>
                    <a:pt x="1" y="969"/>
                  </a:cubicBezTo>
                  <a:cubicBezTo>
                    <a:pt x="197" y="2665"/>
                    <a:pt x="1110" y="4557"/>
                    <a:pt x="2611" y="6058"/>
                  </a:cubicBezTo>
                  <a:cubicBezTo>
                    <a:pt x="4176" y="7624"/>
                    <a:pt x="6068" y="8504"/>
                    <a:pt x="7830" y="8667"/>
                  </a:cubicBezTo>
                  <a:cubicBezTo>
                    <a:pt x="8482" y="6351"/>
                    <a:pt x="8808" y="3774"/>
                    <a:pt x="8613" y="1034"/>
                  </a:cubicBezTo>
                  <a:cubicBezTo>
                    <a:pt x="8580" y="513"/>
                    <a:pt x="8156" y="121"/>
                    <a:pt x="7634" y="56"/>
                  </a:cubicBezTo>
                  <a:cubicBezTo>
                    <a:pt x="7145" y="19"/>
                    <a:pt x="6656" y="0"/>
                    <a:pt x="616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281420"/>
                </a:solidFill>
              </a:endParaRPr>
            </a:p>
          </p:txBody>
        </p:sp>
        <p:sp>
          <p:nvSpPr>
            <p:cNvPr id="242" name="Google Shape;242;p21"/>
            <p:cNvSpPr/>
            <p:nvPr/>
          </p:nvSpPr>
          <p:spPr>
            <a:xfrm>
              <a:off x="6429325" y="3953688"/>
              <a:ext cx="655675" cy="654050"/>
            </a:xfrm>
            <a:custGeom>
              <a:avLst/>
              <a:gdLst/>
              <a:ahLst/>
              <a:cxnLst/>
              <a:rect l="l" t="t" r="r" b="b"/>
              <a:pathLst>
                <a:path w="26227" h="26162" extrusionOk="0">
                  <a:moveTo>
                    <a:pt x="14993" y="5823"/>
                  </a:moveTo>
                  <a:cubicBezTo>
                    <a:pt x="16335" y="5823"/>
                    <a:pt x="17680" y="6329"/>
                    <a:pt x="18724" y="7340"/>
                  </a:cubicBezTo>
                  <a:cubicBezTo>
                    <a:pt x="20747" y="9428"/>
                    <a:pt x="20747" y="12723"/>
                    <a:pt x="18724" y="14778"/>
                  </a:cubicBezTo>
                  <a:cubicBezTo>
                    <a:pt x="17697" y="15789"/>
                    <a:pt x="16359" y="16294"/>
                    <a:pt x="15018" y="16294"/>
                  </a:cubicBezTo>
                  <a:cubicBezTo>
                    <a:pt x="13676" y="16294"/>
                    <a:pt x="12331" y="15789"/>
                    <a:pt x="11287" y="14778"/>
                  </a:cubicBezTo>
                  <a:cubicBezTo>
                    <a:pt x="9264" y="12723"/>
                    <a:pt x="9264" y="9428"/>
                    <a:pt x="11287" y="7340"/>
                  </a:cubicBezTo>
                  <a:cubicBezTo>
                    <a:pt x="12314" y="6329"/>
                    <a:pt x="13652" y="5823"/>
                    <a:pt x="14993" y="5823"/>
                  </a:cubicBezTo>
                  <a:close/>
                  <a:moveTo>
                    <a:pt x="17061" y="1"/>
                  </a:moveTo>
                  <a:cubicBezTo>
                    <a:pt x="10765" y="2578"/>
                    <a:pt x="4730" y="8221"/>
                    <a:pt x="0" y="16115"/>
                  </a:cubicBezTo>
                  <a:lnTo>
                    <a:pt x="2382" y="18496"/>
                  </a:lnTo>
                  <a:cubicBezTo>
                    <a:pt x="3146" y="18190"/>
                    <a:pt x="3983" y="17992"/>
                    <a:pt x="4780" y="17992"/>
                  </a:cubicBezTo>
                  <a:cubicBezTo>
                    <a:pt x="5683" y="17992"/>
                    <a:pt x="6536" y="18247"/>
                    <a:pt x="7177" y="18888"/>
                  </a:cubicBezTo>
                  <a:cubicBezTo>
                    <a:pt x="8449" y="20160"/>
                    <a:pt x="8253" y="22117"/>
                    <a:pt x="7601" y="23715"/>
                  </a:cubicBezTo>
                  <a:lnTo>
                    <a:pt x="10047" y="26162"/>
                  </a:lnTo>
                  <a:cubicBezTo>
                    <a:pt x="16115" y="22476"/>
                    <a:pt x="23193" y="16702"/>
                    <a:pt x="26227" y="9037"/>
                  </a:cubicBezTo>
                  <a:cubicBezTo>
                    <a:pt x="24106" y="8743"/>
                    <a:pt x="21986" y="7666"/>
                    <a:pt x="20192" y="5872"/>
                  </a:cubicBezTo>
                  <a:cubicBezTo>
                    <a:pt x="18431" y="4144"/>
                    <a:pt x="17387" y="2056"/>
                    <a:pt x="1706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281420"/>
                </a:solidFill>
              </a:endParaRPr>
            </a:p>
          </p:txBody>
        </p:sp>
      </p:grpSp>
      <p:sp>
        <p:nvSpPr>
          <p:cNvPr id="243" name="Google Shape;243;p21"/>
          <p:cNvSpPr/>
          <p:nvPr/>
        </p:nvSpPr>
        <p:spPr>
          <a:xfrm>
            <a:off x="3479603" y="2705355"/>
            <a:ext cx="428938" cy="428938"/>
          </a:xfrm>
          <a:custGeom>
            <a:avLst/>
            <a:gdLst/>
            <a:ahLst/>
            <a:cxnLst/>
            <a:rect l="l" t="t" r="r" b="b"/>
            <a:pathLst>
              <a:path w="40939" h="40939" extrusionOk="0">
                <a:moveTo>
                  <a:pt x="30304" y="11246"/>
                </a:moveTo>
                <a:cubicBezTo>
                  <a:pt x="30541" y="11246"/>
                  <a:pt x="30777" y="11336"/>
                  <a:pt x="30957" y="11515"/>
                </a:cubicBezTo>
                <a:lnTo>
                  <a:pt x="32261" y="12820"/>
                </a:lnTo>
                <a:cubicBezTo>
                  <a:pt x="32686" y="13114"/>
                  <a:pt x="32686" y="13701"/>
                  <a:pt x="32294" y="14060"/>
                </a:cubicBezTo>
                <a:lnTo>
                  <a:pt x="17419" y="29522"/>
                </a:lnTo>
                <a:cubicBezTo>
                  <a:pt x="17224" y="29717"/>
                  <a:pt x="17061" y="29783"/>
                  <a:pt x="16767" y="29783"/>
                </a:cubicBezTo>
                <a:cubicBezTo>
                  <a:pt x="16473" y="29783"/>
                  <a:pt x="16212" y="29717"/>
                  <a:pt x="16115" y="29522"/>
                </a:cubicBezTo>
                <a:lnTo>
                  <a:pt x="8840" y="21693"/>
                </a:lnTo>
                <a:lnTo>
                  <a:pt x="8645" y="21497"/>
                </a:lnTo>
                <a:cubicBezTo>
                  <a:pt x="8449" y="21269"/>
                  <a:pt x="8351" y="21040"/>
                  <a:pt x="8351" y="20812"/>
                </a:cubicBezTo>
                <a:cubicBezTo>
                  <a:pt x="8351" y="20616"/>
                  <a:pt x="8449" y="20388"/>
                  <a:pt x="8645" y="20192"/>
                </a:cubicBezTo>
                <a:lnTo>
                  <a:pt x="9949" y="18888"/>
                </a:lnTo>
                <a:cubicBezTo>
                  <a:pt x="10129" y="18692"/>
                  <a:pt x="10365" y="18594"/>
                  <a:pt x="10602" y="18594"/>
                </a:cubicBezTo>
                <a:cubicBezTo>
                  <a:pt x="10838" y="18594"/>
                  <a:pt x="11075" y="18692"/>
                  <a:pt x="11254" y="18888"/>
                </a:cubicBezTo>
                <a:lnTo>
                  <a:pt x="11352" y="18953"/>
                </a:lnTo>
                <a:lnTo>
                  <a:pt x="16441" y="24466"/>
                </a:lnTo>
                <a:cubicBezTo>
                  <a:pt x="16539" y="24563"/>
                  <a:pt x="16653" y="24612"/>
                  <a:pt x="16767" y="24612"/>
                </a:cubicBezTo>
                <a:cubicBezTo>
                  <a:pt x="16881" y="24612"/>
                  <a:pt x="16995" y="24563"/>
                  <a:pt x="17093" y="24466"/>
                </a:cubicBezTo>
                <a:lnTo>
                  <a:pt x="29554" y="11515"/>
                </a:lnTo>
                <a:lnTo>
                  <a:pt x="29652" y="11515"/>
                </a:lnTo>
                <a:cubicBezTo>
                  <a:pt x="29831" y="11336"/>
                  <a:pt x="30068" y="11246"/>
                  <a:pt x="30304" y="11246"/>
                </a:cubicBezTo>
                <a:close/>
                <a:moveTo>
                  <a:pt x="20486" y="1"/>
                </a:moveTo>
                <a:cubicBezTo>
                  <a:pt x="9134" y="1"/>
                  <a:pt x="0" y="9134"/>
                  <a:pt x="0" y="20453"/>
                </a:cubicBezTo>
                <a:cubicBezTo>
                  <a:pt x="0" y="31805"/>
                  <a:pt x="9134" y="40939"/>
                  <a:pt x="20486" y="40939"/>
                </a:cubicBezTo>
                <a:cubicBezTo>
                  <a:pt x="31805" y="40939"/>
                  <a:pt x="40938" y="31805"/>
                  <a:pt x="40938" y="20453"/>
                </a:cubicBezTo>
                <a:cubicBezTo>
                  <a:pt x="40938" y="9134"/>
                  <a:pt x="31870" y="1"/>
                  <a:pt x="20486" y="1"/>
                </a:cubicBezTo>
                <a:close/>
              </a:path>
            </a:pathLst>
          </a:custGeom>
          <a:solidFill>
            <a:srgbClr val="EC0E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44" name="Google Shape;244;p21"/>
          <p:cNvGrpSpPr/>
          <p:nvPr/>
        </p:nvGrpSpPr>
        <p:grpSpPr>
          <a:xfrm>
            <a:off x="4991241" y="2704031"/>
            <a:ext cx="432964" cy="431586"/>
            <a:chOff x="5812000" y="2553488"/>
            <a:chExt cx="769850" cy="767400"/>
          </a:xfrm>
          <a:solidFill>
            <a:srgbClr val="EC0E43"/>
          </a:solidFill>
        </p:grpSpPr>
        <p:sp>
          <p:nvSpPr>
            <p:cNvPr id="245" name="Google Shape;245;p21"/>
            <p:cNvSpPr/>
            <p:nvPr/>
          </p:nvSpPr>
          <p:spPr>
            <a:xfrm>
              <a:off x="5858475" y="2553488"/>
              <a:ext cx="150900" cy="150900"/>
            </a:xfrm>
            <a:custGeom>
              <a:avLst/>
              <a:gdLst/>
              <a:ahLst/>
              <a:cxnLst/>
              <a:rect l="l" t="t" r="r" b="b"/>
              <a:pathLst>
                <a:path w="6036" h="6036" extrusionOk="0">
                  <a:moveTo>
                    <a:pt x="3034" y="1"/>
                  </a:moveTo>
                  <a:cubicBezTo>
                    <a:pt x="1338" y="1"/>
                    <a:pt x="0" y="1338"/>
                    <a:pt x="0" y="3002"/>
                  </a:cubicBezTo>
                  <a:cubicBezTo>
                    <a:pt x="0" y="4665"/>
                    <a:pt x="1338" y="6035"/>
                    <a:pt x="3034" y="6035"/>
                  </a:cubicBezTo>
                  <a:cubicBezTo>
                    <a:pt x="4698" y="6035"/>
                    <a:pt x="6035" y="4665"/>
                    <a:pt x="6035" y="3002"/>
                  </a:cubicBezTo>
                  <a:cubicBezTo>
                    <a:pt x="6035" y="1338"/>
                    <a:pt x="4698" y="1"/>
                    <a:pt x="303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21"/>
            <p:cNvSpPr/>
            <p:nvPr/>
          </p:nvSpPr>
          <p:spPr>
            <a:xfrm>
              <a:off x="5812000" y="2732888"/>
              <a:ext cx="244675" cy="425725"/>
            </a:xfrm>
            <a:custGeom>
              <a:avLst/>
              <a:gdLst/>
              <a:ahLst/>
              <a:cxnLst/>
              <a:rect l="l" t="t" r="r" b="b"/>
              <a:pathLst>
                <a:path w="9787" h="17029" extrusionOk="0">
                  <a:moveTo>
                    <a:pt x="1501" y="1"/>
                  </a:moveTo>
                  <a:cubicBezTo>
                    <a:pt x="685" y="1"/>
                    <a:pt x="0" y="686"/>
                    <a:pt x="0" y="1501"/>
                  </a:cubicBezTo>
                  <a:lnTo>
                    <a:pt x="0" y="7993"/>
                  </a:lnTo>
                  <a:cubicBezTo>
                    <a:pt x="33" y="8808"/>
                    <a:pt x="685" y="9493"/>
                    <a:pt x="1501" y="9493"/>
                  </a:cubicBezTo>
                  <a:lnTo>
                    <a:pt x="1794" y="9493"/>
                  </a:lnTo>
                  <a:lnTo>
                    <a:pt x="1794" y="15528"/>
                  </a:lnTo>
                  <a:cubicBezTo>
                    <a:pt x="1794" y="16343"/>
                    <a:pt x="2479" y="17028"/>
                    <a:pt x="3295" y="17028"/>
                  </a:cubicBezTo>
                  <a:lnTo>
                    <a:pt x="6459" y="17028"/>
                  </a:lnTo>
                  <a:cubicBezTo>
                    <a:pt x="7274" y="17028"/>
                    <a:pt x="7992" y="16343"/>
                    <a:pt x="7992" y="15528"/>
                  </a:cubicBezTo>
                  <a:lnTo>
                    <a:pt x="7992" y="15169"/>
                  </a:lnTo>
                  <a:cubicBezTo>
                    <a:pt x="7698" y="14647"/>
                    <a:pt x="7535" y="14027"/>
                    <a:pt x="7535" y="13408"/>
                  </a:cubicBezTo>
                  <a:lnTo>
                    <a:pt x="7535" y="5546"/>
                  </a:lnTo>
                  <a:cubicBezTo>
                    <a:pt x="7535" y="3981"/>
                    <a:pt x="8481" y="2676"/>
                    <a:pt x="9786" y="2121"/>
                  </a:cubicBezTo>
                  <a:lnTo>
                    <a:pt x="9786" y="1501"/>
                  </a:lnTo>
                  <a:cubicBezTo>
                    <a:pt x="9786" y="686"/>
                    <a:pt x="9068" y="1"/>
                    <a:pt x="825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247;p21"/>
            <p:cNvSpPr/>
            <p:nvPr/>
          </p:nvSpPr>
          <p:spPr>
            <a:xfrm>
              <a:off x="6384475" y="2553488"/>
              <a:ext cx="150875" cy="150900"/>
            </a:xfrm>
            <a:custGeom>
              <a:avLst/>
              <a:gdLst/>
              <a:ahLst/>
              <a:cxnLst/>
              <a:rect l="l" t="t" r="r" b="b"/>
              <a:pathLst>
                <a:path w="6035" h="6036" extrusionOk="0">
                  <a:moveTo>
                    <a:pt x="3034" y="1"/>
                  </a:moveTo>
                  <a:cubicBezTo>
                    <a:pt x="1338" y="1"/>
                    <a:pt x="0" y="1338"/>
                    <a:pt x="0" y="3002"/>
                  </a:cubicBezTo>
                  <a:cubicBezTo>
                    <a:pt x="0" y="4665"/>
                    <a:pt x="1338" y="6035"/>
                    <a:pt x="3034" y="6035"/>
                  </a:cubicBezTo>
                  <a:cubicBezTo>
                    <a:pt x="4698" y="6035"/>
                    <a:pt x="6035" y="4665"/>
                    <a:pt x="6035" y="3002"/>
                  </a:cubicBezTo>
                  <a:cubicBezTo>
                    <a:pt x="6035" y="1338"/>
                    <a:pt x="4698" y="1"/>
                    <a:pt x="303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248;p21"/>
            <p:cNvSpPr/>
            <p:nvPr/>
          </p:nvSpPr>
          <p:spPr>
            <a:xfrm>
              <a:off x="6337975" y="2732088"/>
              <a:ext cx="243875" cy="425700"/>
            </a:xfrm>
            <a:custGeom>
              <a:avLst/>
              <a:gdLst/>
              <a:ahLst/>
              <a:cxnLst/>
              <a:rect l="l" t="t" r="r" b="b"/>
              <a:pathLst>
                <a:path w="9755" h="17028" extrusionOk="0">
                  <a:moveTo>
                    <a:pt x="1501" y="0"/>
                  </a:moveTo>
                  <a:cubicBezTo>
                    <a:pt x="653" y="0"/>
                    <a:pt x="1" y="685"/>
                    <a:pt x="1" y="1501"/>
                  </a:cubicBezTo>
                  <a:lnTo>
                    <a:pt x="1" y="2121"/>
                  </a:lnTo>
                  <a:cubicBezTo>
                    <a:pt x="1338" y="2675"/>
                    <a:pt x="2219" y="4013"/>
                    <a:pt x="2219" y="5546"/>
                  </a:cubicBezTo>
                  <a:lnTo>
                    <a:pt x="2219" y="13407"/>
                  </a:lnTo>
                  <a:cubicBezTo>
                    <a:pt x="2219" y="14027"/>
                    <a:pt x="2056" y="14614"/>
                    <a:pt x="1795" y="15169"/>
                  </a:cubicBezTo>
                  <a:lnTo>
                    <a:pt x="1795" y="15527"/>
                  </a:lnTo>
                  <a:cubicBezTo>
                    <a:pt x="1795" y="16343"/>
                    <a:pt x="2480" y="17028"/>
                    <a:pt x="3296" y="17028"/>
                  </a:cubicBezTo>
                  <a:lnTo>
                    <a:pt x="6460" y="17028"/>
                  </a:lnTo>
                  <a:cubicBezTo>
                    <a:pt x="7275" y="17028"/>
                    <a:pt x="7960" y="16343"/>
                    <a:pt x="7960" y="15527"/>
                  </a:cubicBezTo>
                  <a:lnTo>
                    <a:pt x="7960" y="9493"/>
                  </a:lnTo>
                  <a:lnTo>
                    <a:pt x="8254" y="9493"/>
                  </a:lnTo>
                  <a:cubicBezTo>
                    <a:pt x="9069" y="9493"/>
                    <a:pt x="9754" y="8808"/>
                    <a:pt x="9754" y="7992"/>
                  </a:cubicBezTo>
                  <a:lnTo>
                    <a:pt x="9754" y="1501"/>
                  </a:lnTo>
                  <a:cubicBezTo>
                    <a:pt x="9754" y="685"/>
                    <a:pt x="9069" y="0"/>
                    <a:pt x="825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249;p21"/>
            <p:cNvSpPr/>
            <p:nvPr/>
          </p:nvSpPr>
          <p:spPr>
            <a:xfrm>
              <a:off x="6057450" y="2834013"/>
              <a:ext cx="279750" cy="486875"/>
            </a:xfrm>
            <a:custGeom>
              <a:avLst/>
              <a:gdLst/>
              <a:ahLst/>
              <a:cxnLst/>
              <a:rect l="l" t="t" r="r" b="b"/>
              <a:pathLst>
                <a:path w="11190" h="19475" extrusionOk="0">
                  <a:moveTo>
                    <a:pt x="1501" y="1"/>
                  </a:moveTo>
                  <a:cubicBezTo>
                    <a:pt x="653" y="1"/>
                    <a:pt x="1" y="653"/>
                    <a:pt x="1" y="1501"/>
                  </a:cubicBezTo>
                  <a:lnTo>
                    <a:pt x="1" y="3948"/>
                  </a:lnTo>
                  <a:lnTo>
                    <a:pt x="1" y="9363"/>
                  </a:lnTo>
                  <a:cubicBezTo>
                    <a:pt x="1" y="10178"/>
                    <a:pt x="686" y="10863"/>
                    <a:pt x="1501" y="10863"/>
                  </a:cubicBezTo>
                  <a:lnTo>
                    <a:pt x="2088" y="10863"/>
                  </a:lnTo>
                  <a:lnTo>
                    <a:pt x="2088" y="17974"/>
                  </a:lnTo>
                  <a:cubicBezTo>
                    <a:pt x="2088" y="18790"/>
                    <a:pt x="2773" y="19475"/>
                    <a:pt x="3589" y="19475"/>
                  </a:cubicBezTo>
                  <a:lnTo>
                    <a:pt x="7601" y="19475"/>
                  </a:lnTo>
                  <a:cubicBezTo>
                    <a:pt x="8417" y="19475"/>
                    <a:pt x="9134" y="18790"/>
                    <a:pt x="9134" y="17974"/>
                  </a:cubicBezTo>
                  <a:lnTo>
                    <a:pt x="9134" y="10831"/>
                  </a:lnTo>
                  <a:lnTo>
                    <a:pt x="9689" y="10831"/>
                  </a:lnTo>
                  <a:cubicBezTo>
                    <a:pt x="10504" y="10831"/>
                    <a:pt x="11189" y="10146"/>
                    <a:pt x="11189" y="9330"/>
                  </a:cubicBezTo>
                  <a:lnTo>
                    <a:pt x="11189" y="3948"/>
                  </a:lnTo>
                  <a:lnTo>
                    <a:pt x="11189" y="1501"/>
                  </a:lnTo>
                  <a:cubicBezTo>
                    <a:pt x="11189" y="686"/>
                    <a:pt x="10504" y="1"/>
                    <a:pt x="968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250;p21"/>
            <p:cNvSpPr/>
            <p:nvPr/>
          </p:nvSpPr>
          <p:spPr>
            <a:xfrm>
              <a:off x="6108825" y="2627688"/>
              <a:ext cx="175375" cy="175375"/>
            </a:xfrm>
            <a:custGeom>
              <a:avLst/>
              <a:gdLst/>
              <a:ahLst/>
              <a:cxnLst/>
              <a:rect l="l" t="t" r="r" b="b"/>
              <a:pathLst>
                <a:path w="7015" h="7015" extrusionOk="0">
                  <a:moveTo>
                    <a:pt x="3524" y="1"/>
                  </a:moveTo>
                  <a:cubicBezTo>
                    <a:pt x="1599" y="1"/>
                    <a:pt x="1" y="1567"/>
                    <a:pt x="1" y="3524"/>
                  </a:cubicBezTo>
                  <a:cubicBezTo>
                    <a:pt x="1" y="5448"/>
                    <a:pt x="1599" y="7014"/>
                    <a:pt x="3524" y="7014"/>
                  </a:cubicBezTo>
                  <a:cubicBezTo>
                    <a:pt x="5448" y="7014"/>
                    <a:pt x="7014" y="5448"/>
                    <a:pt x="7014" y="3524"/>
                  </a:cubicBezTo>
                  <a:cubicBezTo>
                    <a:pt x="7014" y="1567"/>
                    <a:pt x="5448" y="1"/>
                    <a:pt x="352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1" name="Google Shape;251;p21"/>
          <p:cNvSpPr/>
          <p:nvPr/>
        </p:nvSpPr>
        <p:spPr>
          <a:xfrm>
            <a:off x="4991239" y="3615108"/>
            <a:ext cx="432968" cy="433836"/>
          </a:xfrm>
          <a:custGeom>
            <a:avLst/>
            <a:gdLst/>
            <a:ahLst/>
            <a:cxnLst/>
            <a:rect l="l" t="t" r="r" b="b"/>
            <a:pathLst>
              <a:path w="32426" h="32491" extrusionOk="0">
                <a:moveTo>
                  <a:pt x="15887" y="1"/>
                </a:moveTo>
                <a:lnTo>
                  <a:pt x="20649" y="4763"/>
                </a:lnTo>
                <a:lnTo>
                  <a:pt x="15887" y="9526"/>
                </a:lnTo>
                <a:lnTo>
                  <a:pt x="26749" y="9526"/>
                </a:lnTo>
                <a:lnTo>
                  <a:pt x="26749" y="15332"/>
                </a:lnTo>
                <a:lnTo>
                  <a:pt x="22933" y="15332"/>
                </a:lnTo>
                <a:lnTo>
                  <a:pt x="22933" y="19116"/>
                </a:lnTo>
                <a:lnTo>
                  <a:pt x="15332" y="19116"/>
                </a:lnTo>
                <a:lnTo>
                  <a:pt x="15332" y="22900"/>
                </a:lnTo>
                <a:lnTo>
                  <a:pt x="7667" y="22900"/>
                </a:lnTo>
                <a:lnTo>
                  <a:pt x="7667" y="26684"/>
                </a:lnTo>
                <a:lnTo>
                  <a:pt x="1" y="26684"/>
                </a:lnTo>
                <a:lnTo>
                  <a:pt x="1" y="32490"/>
                </a:lnTo>
                <a:lnTo>
                  <a:pt x="32425" y="32490"/>
                </a:lnTo>
                <a:lnTo>
                  <a:pt x="32425" y="15332"/>
                </a:lnTo>
                <a:lnTo>
                  <a:pt x="28641" y="15332"/>
                </a:lnTo>
                <a:lnTo>
                  <a:pt x="28641" y="1"/>
                </a:lnTo>
                <a:close/>
              </a:path>
            </a:pathLst>
          </a:custGeom>
          <a:solidFill>
            <a:srgbClr val="EC0E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2" name="Google Shape;252;p21"/>
          <p:cNvSpPr/>
          <p:nvPr/>
        </p:nvSpPr>
        <p:spPr>
          <a:xfrm>
            <a:off x="4969634" y="1870411"/>
            <a:ext cx="476178" cy="282154"/>
          </a:xfrm>
          <a:custGeom>
            <a:avLst/>
            <a:gdLst/>
            <a:ahLst/>
            <a:cxnLst/>
            <a:rect l="l" t="t" r="r" b="b"/>
            <a:pathLst>
              <a:path w="52356" h="31023" extrusionOk="0">
                <a:moveTo>
                  <a:pt x="26113" y="9614"/>
                </a:moveTo>
                <a:cubicBezTo>
                  <a:pt x="26000" y="9614"/>
                  <a:pt x="25885" y="9617"/>
                  <a:pt x="25771" y="9624"/>
                </a:cubicBezTo>
                <a:cubicBezTo>
                  <a:pt x="22835" y="9819"/>
                  <a:pt x="20453" y="12201"/>
                  <a:pt x="20290" y="15136"/>
                </a:cubicBezTo>
                <a:cubicBezTo>
                  <a:pt x="20069" y="18609"/>
                  <a:pt x="22811" y="21409"/>
                  <a:pt x="26211" y="21409"/>
                </a:cubicBezTo>
                <a:cubicBezTo>
                  <a:pt x="26324" y="21409"/>
                  <a:pt x="26438" y="21406"/>
                  <a:pt x="26553" y="21399"/>
                </a:cubicBezTo>
                <a:cubicBezTo>
                  <a:pt x="29489" y="21236"/>
                  <a:pt x="31903" y="18822"/>
                  <a:pt x="32066" y="15887"/>
                </a:cubicBezTo>
                <a:cubicBezTo>
                  <a:pt x="32256" y="12414"/>
                  <a:pt x="29513" y="9614"/>
                  <a:pt x="26113" y="9614"/>
                </a:cubicBezTo>
                <a:close/>
                <a:moveTo>
                  <a:pt x="26167" y="4544"/>
                </a:moveTo>
                <a:cubicBezTo>
                  <a:pt x="32458" y="4544"/>
                  <a:pt x="37499" y="9834"/>
                  <a:pt x="37122" y="16213"/>
                </a:cubicBezTo>
                <a:cubicBezTo>
                  <a:pt x="36763" y="21693"/>
                  <a:pt x="32360" y="26097"/>
                  <a:pt x="26880" y="26455"/>
                </a:cubicBezTo>
                <a:cubicBezTo>
                  <a:pt x="26637" y="26471"/>
                  <a:pt x="26396" y="26479"/>
                  <a:pt x="26157" y="26479"/>
                </a:cubicBezTo>
                <a:cubicBezTo>
                  <a:pt x="19866" y="26479"/>
                  <a:pt x="14826" y="21189"/>
                  <a:pt x="15234" y="14810"/>
                </a:cubicBezTo>
                <a:cubicBezTo>
                  <a:pt x="15560" y="9330"/>
                  <a:pt x="19997" y="4926"/>
                  <a:pt x="25444" y="4568"/>
                </a:cubicBezTo>
                <a:cubicBezTo>
                  <a:pt x="25687" y="4552"/>
                  <a:pt x="25928" y="4544"/>
                  <a:pt x="26167" y="4544"/>
                </a:cubicBezTo>
                <a:close/>
                <a:moveTo>
                  <a:pt x="26195" y="1"/>
                </a:moveTo>
                <a:cubicBezTo>
                  <a:pt x="16246" y="1"/>
                  <a:pt x="7242" y="5448"/>
                  <a:pt x="523" y="14256"/>
                </a:cubicBezTo>
                <a:cubicBezTo>
                  <a:pt x="1" y="15006"/>
                  <a:pt x="1" y="16017"/>
                  <a:pt x="523" y="16702"/>
                </a:cubicBezTo>
                <a:cubicBezTo>
                  <a:pt x="7177" y="25575"/>
                  <a:pt x="16246" y="31022"/>
                  <a:pt x="26195" y="31022"/>
                </a:cubicBezTo>
                <a:cubicBezTo>
                  <a:pt x="36144" y="31022"/>
                  <a:pt x="45147" y="25575"/>
                  <a:pt x="51834" y="16767"/>
                </a:cubicBezTo>
                <a:cubicBezTo>
                  <a:pt x="52356" y="16017"/>
                  <a:pt x="52356" y="15006"/>
                  <a:pt x="51834" y="14321"/>
                </a:cubicBezTo>
                <a:cubicBezTo>
                  <a:pt x="45147" y="5416"/>
                  <a:pt x="36144" y="1"/>
                  <a:pt x="26195" y="1"/>
                </a:cubicBezTo>
                <a:close/>
              </a:path>
            </a:pathLst>
          </a:custGeom>
          <a:solidFill>
            <a:srgbClr val="EC0E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D966"/>
              </a:solidFill>
            </a:endParaRPr>
          </a:p>
        </p:txBody>
      </p:sp>
      <p:sp>
        <p:nvSpPr>
          <p:cNvPr id="48" name="object 27">
            <a:extLst>
              <a:ext uri="{FF2B5EF4-FFF2-40B4-BE49-F238E27FC236}">
                <a16:creationId xmlns:a16="http://schemas.microsoft.com/office/drawing/2014/main" id="{D72166F4-8490-48F0-A44F-7E1145EC5A5D}"/>
              </a:ext>
            </a:extLst>
          </p:cNvPr>
          <p:cNvSpPr txBox="1">
            <a:spLocks/>
          </p:cNvSpPr>
          <p:nvPr/>
        </p:nvSpPr>
        <p:spPr>
          <a:xfrm>
            <a:off x="8743950" y="4756149"/>
            <a:ext cx="304918" cy="216726"/>
          </a:xfrm>
          <a:prstGeom prst="rect">
            <a:avLst/>
          </a:prstGeom>
        </p:spPr>
        <p:txBody>
          <a:bodyPr vert="horz" wrap="square" lIns="0" tIns="1270" rIns="0" bIns="0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38100">
              <a:spcBef>
                <a:spcPts val="10"/>
              </a:spcBef>
            </a:pPr>
            <a:fld id="{81D60167-4931-47E6-BA6A-407CBD079E47}" type="slidenum">
              <a:rPr lang="ru-RU" b="1" spc="50" smtClean="0">
                <a:solidFill>
                  <a:srgbClr val="171536"/>
                </a:solidFill>
                <a:latin typeface="Roboto" panose="02000000000000000000" pitchFamily="2" charset="0"/>
                <a:ea typeface="Roboto" panose="02000000000000000000" pitchFamily="2" charset="0"/>
              </a:rPr>
              <a:pPr marL="38100">
                <a:spcBef>
                  <a:spcPts val="10"/>
                </a:spcBef>
              </a:pPr>
              <a:t>13</a:t>
            </a:fld>
            <a:endParaRPr lang="ru-RU" b="1" spc="50" dirty="0">
              <a:solidFill>
                <a:srgbClr val="171536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pic>
        <p:nvPicPr>
          <p:cNvPr id="44" name="Рисунок 43">
            <a:extLst>
              <a:ext uri="{FF2B5EF4-FFF2-40B4-BE49-F238E27FC236}">
                <a16:creationId xmlns:a16="http://schemas.microsoft.com/office/drawing/2014/main" id="{8D159E62-BDEB-497E-921B-F412AEE88E1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070" y="76957"/>
            <a:ext cx="1086930" cy="556313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22"/>
          <p:cNvSpPr txBox="1">
            <a:spLocks noGrp="1"/>
          </p:cNvSpPr>
          <p:nvPr>
            <p:ph type="ctrTitle"/>
          </p:nvPr>
        </p:nvSpPr>
        <p:spPr>
          <a:xfrm>
            <a:off x="4893700" y="1737500"/>
            <a:ext cx="35304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3000" dirty="0">
                <a:solidFill>
                  <a:srgbClr val="171536"/>
                </a:solidFill>
              </a:rPr>
              <a:t>ЗАГОЛОВОК</a:t>
            </a:r>
            <a:endParaRPr sz="3000" dirty="0">
              <a:solidFill>
                <a:srgbClr val="171536"/>
              </a:solidFill>
            </a:endParaRPr>
          </a:p>
        </p:txBody>
      </p:sp>
      <p:sp>
        <p:nvSpPr>
          <p:cNvPr id="259" name="Google Shape;259;p22"/>
          <p:cNvSpPr txBox="1">
            <a:spLocks noGrp="1"/>
          </p:cNvSpPr>
          <p:nvPr>
            <p:ph type="subTitle" idx="1"/>
          </p:nvPr>
        </p:nvSpPr>
        <p:spPr>
          <a:xfrm>
            <a:off x="4917349" y="2540759"/>
            <a:ext cx="3457500" cy="142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buClr>
                <a:schemeClr val="dk1"/>
              </a:buClr>
            </a:pPr>
            <a:r>
              <a:rPr lang="ru-RU" dirty="0">
                <a:solidFill>
                  <a:srgbClr val="171536"/>
                </a:solidFill>
              </a:rPr>
              <a:t>Использование компьютера требует специальных навыков. Людей, достигших в этом мастерства, иногда называют «хакерами». Обычно хакер – это человек, который создаёт программное обеспечение на специальном компьютерном языке. Но слово «хакер» также применимо к человеку, который пытается украсть информацию из компьютерных систем.</a:t>
            </a:r>
            <a:endParaRPr dirty="0">
              <a:solidFill>
                <a:srgbClr val="171536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8" name="Google Shape;295;p24"/>
          <p:cNvSpPr/>
          <p:nvPr/>
        </p:nvSpPr>
        <p:spPr>
          <a:xfrm>
            <a:off x="1953596" y="1830067"/>
            <a:ext cx="1094271" cy="2041506"/>
          </a:xfrm>
          <a:custGeom>
            <a:avLst/>
            <a:gdLst/>
            <a:ahLst/>
            <a:cxnLst/>
            <a:rect l="l" t="t" r="r" b="b"/>
            <a:pathLst>
              <a:path w="78009" h="145536" fill="none" extrusionOk="0">
                <a:moveTo>
                  <a:pt x="9069" y="1"/>
                </a:moveTo>
                <a:lnTo>
                  <a:pt x="68940" y="1"/>
                </a:lnTo>
                <a:cubicBezTo>
                  <a:pt x="73962" y="1"/>
                  <a:pt x="78008" y="4096"/>
                  <a:pt x="78008" y="9118"/>
                </a:cubicBezTo>
                <a:lnTo>
                  <a:pt x="78008" y="136418"/>
                </a:lnTo>
                <a:cubicBezTo>
                  <a:pt x="78008" y="141440"/>
                  <a:pt x="73962" y="145535"/>
                  <a:pt x="68940" y="145535"/>
                </a:cubicBezTo>
                <a:lnTo>
                  <a:pt x="9069" y="145535"/>
                </a:lnTo>
                <a:cubicBezTo>
                  <a:pt x="4047" y="145535"/>
                  <a:pt x="0" y="141440"/>
                  <a:pt x="0" y="136418"/>
                </a:cubicBezTo>
                <a:lnTo>
                  <a:pt x="0" y="9118"/>
                </a:lnTo>
                <a:cubicBezTo>
                  <a:pt x="0" y="4096"/>
                  <a:pt x="4047" y="1"/>
                  <a:pt x="9069" y="1"/>
                </a:cubicBezTo>
                <a:close/>
              </a:path>
            </a:pathLst>
          </a:custGeom>
          <a:solidFill>
            <a:schemeClr val="bg1"/>
          </a:solidFill>
          <a:ln w="30475" cap="flat" cmpd="sng">
            <a:solidFill>
              <a:srgbClr val="171536"/>
            </a:solidFill>
            <a:prstDash val="solid"/>
            <a:miter lim="48755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" name="Google Shape;296;p24"/>
          <p:cNvSpPr/>
          <p:nvPr/>
        </p:nvSpPr>
        <p:spPr>
          <a:xfrm>
            <a:off x="2056879" y="1992173"/>
            <a:ext cx="887043" cy="1628410"/>
          </a:xfrm>
          <a:custGeom>
            <a:avLst/>
            <a:gdLst/>
            <a:ahLst/>
            <a:cxnLst/>
            <a:rect l="l" t="t" r="r" b="b"/>
            <a:pathLst>
              <a:path w="63236" h="116087" extrusionOk="0">
                <a:moveTo>
                  <a:pt x="2682" y="1"/>
                </a:moveTo>
                <a:cubicBezTo>
                  <a:pt x="1219" y="1"/>
                  <a:pt x="0" y="1171"/>
                  <a:pt x="0" y="2682"/>
                </a:cubicBezTo>
                <a:lnTo>
                  <a:pt x="0" y="113405"/>
                </a:lnTo>
                <a:cubicBezTo>
                  <a:pt x="0" y="114917"/>
                  <a:pt x="1219" y="116087"/>
                  <a:pt x="2682" y="116087"/>
                </a:cubicBezTo>
                <a:lnTo>
                  <a:pt x="60554" y="116087"/>
                </a:lnTo>
                <a:cubicBezTo>
                  <a:pt x="62066" y="116087"/>
                  <a:pt x="63236" y="114917"/>
                  <a:pt x="63236" y="113405"/>
                </a:cubicBezTo>
                <a:lnTo>
                  <a:pt x="63236" y="2682"/>
                </a:lnTo>
                <a:cubicBezTo>
                  <a:pt x="63236" y="1171"/>
                  <a:pt x="62066" y="1"/>
                  <a:pt x="60554" y="1"/>
                </a:cubicBezTo>
                <a:close/>
              </a:path>
            </a:pathLst>
          </a:custGeom>
          <a:noFill/>
          <a:ln w="30475" cap="flat" cmpd="sng">
            <a:solidFill>
              <a:srgbClr val="171536"/>
            </a:solidFill>
            <a:prstDash val="solid"/>
            <a:miter lim="48755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" name="Google Shape;297;p24"/>
          <p:cNvSpPr/>
          <p:nvPr/>
        </p:nvSpPr>
        <p:spPr>
          <a:xfrm>
            <a:off x="2396132" y="3661112"/>
            <a:ext cx="182624" cy="156421"/>
          </a:xfrm>
          <a:custGeom>
            <a:avLst/>
            <a:gdLst/>
            <a:ahLst/>
            <a:cxnLst/>
            <a:rect l="l" t="t" r="r" b="b"/>
            <a:pathLst>
              <a:path w="13019" h="11151" extrusionOk="0">
                <a:moveTo>
                  <a:pt x="7460" y="1"/>
                </a:moveTo>
                <a:cubicBezTo>
                  <a:pt x="2487" y="1"/>
                  <a:pt x="1" y="5997"/>
                  <a:pt x="3511" y="9508"/>
                </a:cubicBezTo>
                <a:cubicBezTo>
                  <a:pt x="4646" y="10643"/>
                  <a:pt x="6041" y="11151"/>
                  <a:pt x="7409" y="11151"/>
                </a:cubicBezTo>
                <a:cubicBezTo>
                  <a:pt x="10272" y="11151"/>
                  <a:pt x="13018" y="8924"/>
                  <a:pt x="13018" y="5559"/>
                </a:cubicBezTo>
                <a:cubicBezTo>
                  <a:pt x="13018" y="2487"/>
                  <a:pt x="10532" y="1"/>
                  <a:pt x="7460" y="1"/>
                </a:cubicBezTo>
                <a:close/>
              </a:path>
            </a:pathLst>
          </a:custGeom>
          <a:solidFill>
            <a:schemeClr val="bg1"/>
          </a:solidFill>
          <a:ln w="30475" cap="flat" cmpd="sng">
            <a:solidFill>
              <a:srgbClr val="171536"/>
            </a:solidFill>
            <a:prstDash val="solid"/>
            <a:miter lim="48755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298;p24"/>
          <p:cNvSpPr/>
          <p:nvPr/>
        </p:nvSpPr>
        <p:spPr>
          <a:xfrm>
            <a:off x="2392035" y="1893688"/>
            <a:ext cx="217496" cy="35574"/>
          </a:xfrm>
          <a:custGeom>
            <a:avLst/>
            <a:gdLst/>
            <a:ahLst/>
            <a:cxnLst/>
            <a:rect l="l" t="t" r="r" b="b"/>
            <a:pathLst>
              <a:path w="15505" h="2536" extrusionOk="0">
                <a:moveTo>
                  <a:pt x="1317" y="0"/>
                </a:moveTo>
                <a:cubicBezTo>
                  <a:pt x="585" y="0"/>
                  <a:pt x="0" y="536"/>
                  <a:pt x="0" y="1268"/>
                </a:cubicBezTo>
                <a:cubicBezTo>
                  <a:pt x="0" y="1950"/>
                  <a:pt x="585" y="2535"/>
                  <a:pt x="1317" y="2535"/>
                </a:cubicBezTo>
                <a:lnTo>
                  <a:pt x="14188" y="2535"/>
                </a:lnTo>
                <a:cubicBezTo>
                  <a:pt x="14919" y="2535"/>
                  <a:pt x="15456" y="1950"/>
                  <a:pt x="15504" y="1268"/>
                </a:cubicBezTo>
                <a:cubicBezTo>
                  <a:pt x="15456" y="536"/>
                  <a:pt x="14919" y="0"/>
                  <a:pt x="14188" y="0"/>
                </a:cubicBezTo>
                <a:close/>
              </a:path>
            </a:pathLst>
          </a:custGeom>
          <a:solidFill>
            <a:schemeClr val="bg1"/>
          </a:solidFill>
          <a:ln w="30475" cap="flat" cmpd="sng">
            <a:solidFill>
              <a:srgbClr val="171536"/>
            </a:solidFill>
            <a:prstDash val="solid"/>
            <a:miter lim="48755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" name="Google Shape;299;p24"/>
          <p:cNvSpPr/>
          <p:nvPr/>
        </p:nvSpPr>
        <p:spPr>
          <a:xfrm>
            <a:off x="2251814" y="3281499"/>
            <a:ext cx="119697" cy="102639"/>
          </a:xfrm>
          <a:custGeom>
            <a:avLst/>
            <a:gdLst/>
            <a:ahLst/>
            <a:cxnLst/>
            <a:rect l="l" t="t" r="r" b="b"/>
            <a:pathLst>
              <a:path w="8533" h="7317" extrusionOk="0">
                <a:moveTo>
                  <a:pt x="4876" y="0"/>
                </a:moveTo>
                <a:cubicBezTo>
                  <a:pt x="1658" y="0"/>
                  <a:pt x="1" y="3950"/>
                  <a:pt x="2292" y="6241"/>
                </a:cubicBezTo>
                <a:cubicBezTo>
                  <a:pt x="3050" y="6983"/>
                  <a:pt x="3972" y="7316"/>
                  <a:pt x="4872" y="7316"/>
                </a:cubicBezTo>
                <a:cubicBezTo>
                  <a:pt x="6750" y="7316"/>
                  <a:pt x="8533" y="5866"/>
                  <a:pt x="8533" y="3657"/>
                </a:cubicBezTo>
                <a:cubicBezTo>
                  <a:pt x="8533" y="1609"/>
                  <a:pt x="6924" y="0"/>
                  <a:pt x="4876" y="0"/>
                </a:cubicBezTo>
                <a:close/>
              </a:path>
            </a:pathLst>
          </a:custGeom>
          <a:solidFill>
            <a:schemeClr val="bg1"/>
          </a:solidFill>
          <a:ln w="30475" cap="flat" cmpd="sng">
            <a:solidFill>
              <a:srgbClr val="171536"/>
            </a:solidFill>
            <a:prstDash val="solid"/>
            <a:miter lim="48755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" name="Google Shape;300;p24"/>
          <p:cNvSpPr/>
          <p:nvPr/>
        </p:nvSpPr>
        <p:spPr>
          <a:xfrm>
            <a:off x="2326365" y="3384094"/>
            <a:ext cx="14" cy="30103"/>
          </a:xfrm>
          <a:custGeom>
            <a:avLst/>
            <a:gdLst/>
            <a:ahLst/>
            <a:cxnLst/>
            <a:rect l="l" t="t" r="r" b="b"/>
            <a:pathLst>
              <a:path w="1" h="2146" fill="none" extrusionOk="0">
                <a:moveTo>
                  <a:pt x="1" y="1"/>
                </a:moveTo>
                <a:lnTo>
                  <a:pt x="1" y="2146"/>
                </a:lnTo>
              </a:path>
            </a:pathLst>
          </a:custGeom>
          <a:solidFill>
            <a:srgbClr val="48FFD5"/>
          </a:solidFill>
          <a:ln w="30475" cap="rnd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" name="Google Shape;301;p24"/>
          <p:cNvSpPr/>
          <p:nvPr/>
        </p:nvSpPr>
        <p:spPr>
          <a:xfrm>
            <a:off x="2327052" y="3444293"/>
            <a:ext cx="29430" cy="30103"/>
          </a:xfrm>
          <a:custGeom>
            <a:avLst/>
            <a:gdLst/>
            <a:ahLst/>
            <a:cxnLst/>
            <a:rect l="l" t="t" r="r" b="b"/>
            <a:pathLst>
              <a:path w="2098" h="2146" fill="none" extrusionOk="0">
                <a:moveTo>
                  <a:pt x="1" y="0"/>
                </a:moveTo>
                <a:lnTo>
                  <a:pt x="1" y="2145"/>
                </a:lnTo>
                <a:lnTo>
                  <a:pt x="2097" y="2145"/>
                </a:lnTo>
              </a:path>
            </a:pathLst>
          </a:custGeom>
          <a:solidFill>
            <a:schemeClr val="bg1"/>
          </a:solidFill>
          <a:ln w="30475" cap="rnd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" name="Google Shape;302;p24"/>
          <p:cNvSpPr/>
          <p:nvPr/>
        </p:nvSpPr>
        <p:spPr>
          <a:xfrm>
            <a:off x="2411185" y="3474385"/>
            <a:ext cx="409673" cy="14"/>
          </a:xfrm>
          <a:custGeom>
            <a:avLst/>
            <a:gdLst/>
            <a:ahLst/>
            <a:cxnLst/>
            <a:rect l="l" t="t" r="r" b="b"/>
            <a:pathLst>
              <a:path w="29205" h="1" fill="none" extrusionOk="0">
                <a:moveTo>
                  <a:pt x="0" y="0"/>
                </a:moveTo>
                <a:lnTo>
                  <a:pt x="29205" y="0"/>
                </a:lnTo>
              </a:path>
            </a:pathLst>
          </a:custGeom>
          <a:solidFill>
            <a:srgbClr val="48FFD5"/>
          </a:solidFill>
          <a:ln w="30475" cap="rnd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" name="Google Shape;303;p24"/>
          <p:cNvSpPr/>
          <p:nvPr/>
        </p:nvSpPr>
        <p:spPr>
          <a:xfrm>
            <a:off x="2848263" y="3444293"/>
            <a:ext cx="30103" cy="30103"/>
          </a:xfrm>
          <a:custGeom>
            <a:avLst/>
            <a:gdLst/>
            <a:ahLst/>
            <a:cxnLst/>
            <a:rect l="l" t="t" r="r" b="b"/>
            <a:pathLst>
              <a:path w="2146" h="2146" fill="none" extrusionOk="0">
                <a:moveTo>
                  <a:pt x="0" y="2145"/>
                </a:moveTo>
                <a:lnTo>
                  <a:pt x="2145" y="2145"/>
                </a:lnTo>
                <a:lnTo>
                  <a:pt x="2145" y="0"/>
                </a:lnTo>
              </a:path>
            </a:pathLst>
          </a:custGeom>
          <a:solidFill>
            <a:schemeClr val="bg1"/>
          </a:solidFill>
          <a:ln w="30475" cap="rnd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304;p24"/>
          <p:cNvSpPr/>
          <p:nvPr/>
        </p:nvSpPr>
        <p:spPr>
          <a:xfrm>
            <a:off x="2878356" y="3081768"/>
            <a:ext cx="14" cy="307090"/>
          </a:xfrm>
          <a:custGeom>
            <a:avLst/>
            <a:gdLst/>
            <a:ahLst/>
            <a:cxnLst/>
            <a:rect l="l" t="t" r="r" b="b"/>
            <a:pathLst>
              <a:path w="1" h="21892" fill="none" extrusionOk="0">
                <a:moveTo>
                  <a:pt x="0" y="21892"/>
                </a:moveTo>
                <a:lnTo>
                  <a:pt x="0" y="1"/>
                </a:lnTo>
              </a:path>
            </a:pathLst>
          </a:custGeom>
          <a:solidFill>
            <a:srgbClr val="48FFD5"/>
          </a:solidFill>
          <a:ln w="30475" cap="rnd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305;p24"/>
          <p:cNvSpPr/>
          <p:nvPr/>
        </p:nvSpPr>
        <p:spPr>
          <a:xfrm>
            <a:off x="2878356" y="3024319"/>
            <a:ext cx="30103" cy="29416"/>
          </a:xfrm>
          <a:custGeom>
            <a:avLst/>
            <a:gdLst/>
            <a:ahLst/>
            <a:cxnLst/>
            <a:rect l="l" t="t" r="r" b="b"/>
            <a:pathLst>
              <a:path w="2146" h="2097" fill="none" extrusionOk="0">
                <a:moveTo>
                  <a:pt x="0" y="2097"/>
                </a:moveTo>
                <a:lnTo>
                  <a:pt x="0" y="0"/>
                </a:lnTo>
                <a:lnTo>
                  <a:pt x="2145" y="0"/>
                </a:lnTo>
              </a:path>
            </a:pathLst>
          </a:custGeom>
          <a:solidFill>
            <a:schemeClr val="bg1"/>
          </a:solidFill>
          <a:ln w="30475" cap="rnd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" name="Google Shape;306;p24"/>
          <p:cNvSpPr/>
          <p:nvPr/>
        </p:nvSpPr>
        <p:spPr>
          <a:xfrm>
            <a:off x="2970695" y="3024319"/>
            <a:ext cx="341962" cy="14"/>
          </a:xfrm>
          <a:custGeom>
            <a:avLst/>
            <a:gdLst/>
            <a:ahLst/>
            <a:cxnLst/>
            <a:rect l="l" t="t" r="r" b="b"/>
            <a:pathLst>
              <a:path w="24378" h="1" fill="none" extrusionOk="0">
                <a:moveTo>
                  <a:pt x="0" y="0"/>
                </a:moveTo>
                <a:lnTo>
                  <a:pt x="24378" y="0"/>
                </a:lnTo>
              </a:path>
            </a:pathLst>
          </a:custGeom>
          <a:solidFill>
            <a:srgbClr val="48FFD5"/>
          </a:solidFill>
          <a:ln w="30475" cap="rnd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" name="Google Shape;307;p24"/>
          <p:cNvSpPr/>
          <p:nvPr/>
        </p:nvSpPr>
        <p:spPr>
          <a:xfrm>
            <a:off x="3344151" y="3024319"/>
            <a:ext cx="29416" cy="29416"/>
          </a:xfrm>
          <a:custGeom>
            <a:avLst/>
            <a:gdLst/>
            <a:ahLst/>
            <a:cxnLst/>
            <a:rect l="l" t="t" r="r" b="b"/>
            <a:pathLst>
              <a:path w="2097" h="2097" fill="none" extrusionOk="0">
                <a:moveTo>
                  <a:pt x="0" y="0"/>
                </a:moveTo>
                <a:lnTo>
                  <a:pt x="2097" y="0"/>
                </a:lnTo>
                <a:lnTo>
                  <a:pt x="2097" y="2097"/>
                </a:lnTo>
              </a:path>
            </a:pathLst>
          </a:custGeom>
          <a:solidFill>
            <a:schemeClr val="bg1"/>
          </a:solidFill>
          <a:ln w="30475" cap="rnd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" name="Google Shape;308;p24"/>
          <p:cNvSpPr/>
          <p:nvPr/>
        </p:nvSpPr>
        <p:spPr>
          <a:xfrm>
            <a:off x="3373557" y="3107076"/>
            <a:ext cx="14" cy="292053"/>
          </a:xfrm>
          <a:custGeom>
            <a:avLst/>
            <a:gdLst/>
            <a:ahLst/>
            <a:cxnLst/>
            <a:rect l="l" t="t" r="r" b="b"/>
            <a:pathLst>
              <a:path w="1" h="20820" fill="none" extrusionOk="0">
                <a:moveTo>
                  <a:pt x="1" y="1"/>
                </a:moveTo>
                <a:lnTo>
                  <a:pt x="1" y="20819"/>
                </a:lnTo>
              </a:path>
            </a:pathLst>
          </a:custGeom>
          <a:solidFill>
            <a:srgbClr val="48FFD5"/>
          </a:solidFill>
          <a:ln w="30475" cap="rnd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" name="Google Shape;309;p24"/>
          <p:cNvSpPr/>
          <p:nvPr/>
        </p:nvSpPr>
        <p:spPr>
          <a:xfrm>
            <a:off x="3373557" y="3425816"/>
            <a:ext cx="14" cy="30103"/>
          </a:xfrm>
          <a:custGeom>
            <a:avLst/>
            <a:gdLst/>
            <a:ahLst/>
            <a:cxnLst/>
            <a:rect l="l" t="t" r="r" b="b"/>
            <a:pathLst>
              <a:path w="1" h="2146" fill="none" extrusionOk="0">
                <a:moveTo>
                  <a:pt x="1" y="1"/>
                </a:moveTo>
                <a:lnTo>
                  <a:pt x="1" y="2146"/>
                </a:lnTo>
              </a:path>
            </a:pathLst>
          </a:custGeom>
          <a:noFill/>
          <a:ln w="30475" cap="rnd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" name="Google Shape;310;p24"/>
          <p:cNvSpPr/>
          <p:nvPr/>
        </p:nvSpPr>
        <p:spPr>
          <a:xfrm>
            <a:off x="1673154" y="2077680"/>
            <a:ext cx="29430" cy="14"/>
          </a:xfrm>
          <a:custGeom>
            <a:avLst/>
            <a:gdLst/>
            <a:ahLst/>
            <a:cxnLst/>
            <a:rect l="l" t="t" r="r" b="b"/>
            <a:pathLst>
              <a:path w="2098" h="1" fill="none" extrusionOk="0">
                <a:moveTo>
                  <a:pt x="1" y="0"/>
                </a:moveTo>
                <a:lnTo>
                  <a:pt x="2097" y="0"/>
                </a:lnTo>
              </a:path>
            </a:pathLst>
          </a:custGeom>
          <a:noFill/>
          <a:ln w="30475" cap="rnd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" name="Google Shape;311;p24"/>
          <p:cNvSpPr/>
          <p:nvPr/>
        </p:nvSpPr>
        <p:spPr>
          <a:xfrm>
            <a:off x="1736762" y="2077680"/>
            <a:ext cx="50625" cy="14"/>
          </a:xfrm>
          <a:custGeom>
            <a:avLst/>
            <a:gdLst/>
            <a:ahLst/>
            <a:cxnLst/>
            <a:rect l="l" t="t" r="r" b="b"/>
            <a:pathLst>
              <a:path w="3609" h="1" fill="none" extrusionOk="0">
                <a:moveTo>
                  <a:pt x="1" y="0"/>
                </a:moveTo>
                <a:lnTo>
                  <a:pt x="3609" y="0"/>
                </a:lnTo>
              </a:path>
            </a:pathLst>
          </a:custGeom>
          <a:noFill/>
          <a:ln w="30475" cap="rnd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" name="Google Shape;312;p24"/>
          <p:cNvSpPr/>
          <p:nvPr/>
        </p:nvSpPr>
        <p:spPr>
          <a:xfrm>
            <a:off x="1804480" y="2077680"/>
            <a:ext cx="30103" cy="29416"/>
          </a:xfrm>
          <a:custGeom>
            <a:avLst/>
            <a:gdLst/>
            <a:ahLst/>
            <a:cxnLst/>
            <a:rect l="l" t="t" r="r" b="b"/>
            <a:pathLst>
              <a:path w="2146" h="2097" fill="none" extrusionOk="0">
                <a:moveTo>
                  <a:pt x="1" y="0"/>
                </a:moveTo>
                <a:lnTo>
                  <a:pt x="2146" y="0"/>
                </a:lnTo>
                <a:lnTo>
                  <a:pt x="2146" y="2097"/>
                </a:lnTo>
              </a:path>
            </a:pathLst>
          </a:custGeom>
          <a:solidFill>
            <a:schemeClr val="bg1"/>
          </a:solidFill>
          <a:ln w="30475" cap="rnd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" name="Google Shape;313;p24"/>
          <p:cNvSpPr/>
          <p:nvPr/>
        </p:nvSpPr>
        <p:spPr>
          <a:xfrm>
            <a:off x="1833900" y="2169332"/>
            <a:ext cx="14" cy="464394"/>
          </a:xfrm>
          <a:custGeom>
            <a:avLst/>
            <a:gdLst/>
            <a:ahLst/>
            <a:cxnLst/>
            <a:rect l="l" t="t" r="r" b="b"/>
            <a:pathLst>
              <a:path w="1" h="33106" fill="none" extrusionOk="0">
                <a:moveTo>
                  <a:pt x="0" y="0"/>
                </a:moveTo>
                <a:lnTo>
                  <a:pt x="0" y="33105"/>
                </a:lnTo>
              </a:path>
            </a:pathLst>
          </a:custGeom>
          <a:noFill/>
          <a:ln w="30475" cap="rnd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14;p24"/>
          <p:cNvSpPr/>
          <p:nvPr/>
        </p:nvSpPr>
        <p:spPr>
          <a:xfrm>
            <a:off x="1834573" y="2665217"/>
            <a:ext cx="29430" cy="30117"/>
          </a:xfrm>
          <a:custGeom>
            <a:avLst/>
            <a:gdLst/>
            <a:ahLst/>
            <a:cxnLst/>
            <a:rect l="l" t="t" r="r" b="b"/>
            <a:pathLst>
              <a:path w="2098" h="2147" fill="none" extrusionOk="0">
                <a:moveTo>
                  <a:pt x="1" y="1"/>
                </a:moveTo>
                <a:lnTo>
                  <a:pt x="1" y="2146"/>
                </a:lnTo>
                <a:lnTo>
                  <a:pt x="2097" y="2146"/>
                </a:lnTo>
              </a:path>
            </a:pathLst>
          </a:custGeom>
          <a:solidFill>
            <a:schemeClr val="bg1"/>
          </a:solidFill>
          <a:ln w="30475" cap="rnd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" name="Google Shape;315;p24"/>
          <p:cNvSpPr/>
          <p:nvPr/>
        </p:nvSpPr>
        <p:spPr>
          <a:xfrm>
            <a:off x="1923504" y="2695323"/>
            <a:ext cx="681189" cy="14"/>
          </a:xfrm>
          <a:custGeom>
            <a:avLst/>
            <a:gdLst/>
            <a:ahLst/>
            <a:cxnLst/>
            <a:rect l="l" t="t" r="r" b="b"/>
            <a:pathLst>
              <a:path w="48561" h="1" fill="none" extrusionOk="0">
                <a:moveTo>
                  <a:pt x="0" y="0"/>
                </a:moveTo>
                <a:lnTo>
                  <a:pt x="48560" y="0"/>
                </a:lnTo>
              </a:path>
            </a:pathLst>
          </a:custGeom>
          <a:noFill/>
          <a:ln w="30475" cap="rnd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" name="Google Shape;316;p24"/>
          <p:cNvSpPr/>
          <p:nvPr/>
        </p:nvSpPr>
        <p:spPr>
          <a:xfrm>
            <a:off x="2634164" y="2695323"/>
            <a:ext cx="30103" cy="14"/>
          </a:xfrm>
          <a:custGeom>
            <a:avLst/>
            <a:gdLst/>
            <a:ahLst/>
            <a:cxnLst/>
            <a:rect l="l" t="t" r="r" b="b"/>
            <a:pathLst>
              <a:path w="2146" h="1" fill="none" extrusionOk="0">
                <a:moveTo>
                  <a:pt x="1" y="0"/>
                </a:moveTo>
                <a:lnTo>
                  <a:pt x="2146" y="0"/>
                </a:lnTo>
              </a:path>
            </a:pathLst>
          </a:custGeom>
          <a:noFill/>
          <a:ln w="30475" cap="rnd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" name="Google Shape;317;p24"/>
          <p:cNvSpPr/>
          <p:nvPr/>
        </p:nvSpPr>
        <p:spPr>
          <a:xfrm>
            <a:off x="2608856" y="2648129"/>
            <a:ext cx="119697" cy="102934"/>
          </a:xfrm>
          <a:custGeom>
            <a:avLst/>
            <a:gdLst/>
            <a:ahLst/>
            <a:cxnLst/>
            <a:rect l="l" t="t" r="r" b="b"/>
            <a:pathLst>
              <a:path w="8533" h="7338" extrusionOk="0">
                <a:moveTo>
                  <a:pt x="4876" y="0"/>
                </a:moveTo>
                <a:cubicBezTo>
                  <a:pt x="1610" y="0"/>
                  <a:pt x="1" y="3949"/>
                  <a:pt x="2292" y="6241"/>
                </a:cubicBezTo>
                <a:cubicBezTo>
                  <a:pt x="3035" y="6999"/>
                  <a:pt x="3951" y="7338"/>
                  <a:pt x="4851" y="7338"/>
                </a:cubicBezTo>
                <a:cubicBezTo>
                  <a:pt x="6729" y="7338"/>
                  <a:pt x="8533" y="5865"/>
                  <a:pt x="8533" y="3657"/>
                </a:cubicBezTo>
                <a:cubicBezTo>
                  <a:pt x="8533" y="1658"/>
                  <a:pt x="6875" y="0"/>
                  <a:pt x="4876" y="0"/>
                </a:cubicBezTo>
                <a:close/>
              </a:path>
            </a:pathLst>
          </a:custGeom>
          <a:solidFill>
            <a:schemeClr val="bg1"/>
          </a:solidFill>
          <a:ln w="30475" cap="flat" cmpd="sng">
            <a:solidFill>
              <a:srgbClr val="171536"/>
            </a:solidFill>
            <a:prstDash val="solid"/>
            <a:miter lim="48755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" name="Google Shape;318;p24"/>
          <p:cNvSpPr/>
          <p:nvPr/>
        </p:nvSpPr>
        <p:spPr>
          <a:xfrm>
            <a:off x="1611594" y="3639226"/>
            <a:ext cx="30103" cy="14"/>
          </a:xfrm>
          <a:custGeom>
            <a:avLst/>
            <a:gdLst/>
            <a:ahLst/>
            <a:cxnLst/>
            <a:rect l="l" t="t" r="r" b="b"/>
            <a:pathLst>
              <a:path w="2146" h="1" fill="none" extrusionOk="0">
                <a:moveTo>
                  <a:pt x="1" y="0"/>
                </a:moveTo>
                <a:lnTo>
                  <a:pt x="2146" y="0"/>
                </a:lnTo>
              </a:path>
            </a:pathLst>
          </a:custGeom>
          <a:noFill/>
          <a:ln w="30475" cap="rnd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" name="Google Shape;319;p24"/>
          <p:cNvSpPr/>
          <p:nvPr/>
        </p:nvSpPr>
        <p:spPr>
          <a:xfrm>
            <a:off x="1724458" y="3609808"/>
            <a:ext cx="30103" cy="30117"/>
          </a:xfrm>
          <a:custGeom>
            <a:avLst/>
            <a:gdLst/>
            <a:ahLst/>
            <a:cxnLst/>
            <a:rect l="l" t="t" r="r" b="b"/>
            <a:pathLst>
              <a:path w="2146" h="2147" fill="none" extrusionOk="0">
                <a:moveTo>
                  <a:pt x="0" y="2146"/>
                </a:moveTo>
                <a:lnTo>
                  <a:pt x="2146" y="2146"/>
                </a:lnTo>
                <a:lnTo>
                  <a:pt x="2146" y="1"/>
                </a:lnTo>
              </a:path>
            </a:pathLst>
          </a:custGeom>
          <a:solidFill>
            <a:schemeClr val="bg1"/>
          </a:solidFill>
          <a:ln w="30475" cap="rnd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" name="Google Shape;320;p24"/>
          <p:cNvSpPr/>
          <p:nvPr/>
        </p:nvSpPr>
        <p:spPr>
          <a:xfrm>
            <a:off x="1754551" y="3238402"/>
            <a:ext cx="14" cy="313935"/>
          </a:xfrm>
          <a:custGeom>
            <a:avLst/>
            <a:gdLst/>
            <a:ahLst/>
            <a:cxnLst/>
            <a:rect l="l" t="t" r="r" b="b"/>
            <a:pathLst>
              <a:path w="1" h="22380" fill="none" extrusionOk="0">
                <a:moveTo>
                  <a:pt x="1" y="22379"/>
                </a:moveTo>
                <a:lnTo>
                  <a:pt x="1" y="1"/>
                </a:lnTo>
              </a:path>
            </a:pathLst>
          </a:custGeom>
          <a:noFill/>
          <a:ln w="30475" cap="rnd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" name="Google Shape;321;p24"/>
          <p:cNvSpPr/>
          <p:nvPr/>
        </p:nvSpPr>
        <p:spPr>
          <a:xfrm>
            <a:off x="1754551" y="3179578"/>
            <a:ext cx="30103" cy="30117"/>
          </a:xfrm>
          <a:custGeom>
            <a:avLst/>
            <a:gdLst/>
            <a:ahLst/>
            <a:cxnLst/>
            <a:rect l="l" t="t" r="r" b="b"/>
            <a:pathLst>
              <a:path w="2146" h="2147" fill="none" extrusionOk="0">
                <a:moveTo>
                  <a:pt x="1" y="2146"/>
                </a:moveTo>
                <a:lnTo>
                  <a:pt x="1" y="1"/>
                </a:lnTo>
                <a:lnTo>
                  <a:pt x="2146" y="1"/>
                </a:lnTo>
              </a:path>
            </a:pathLst>
          </a:custGeom>
          <a:solidFill>
            <a:schemeClr val="bg1"/>
          </a:solidFill>
          <a:ln w="30475" cap="rnd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" name="Google Shape;322;p24"/>
          <p:cNvSpPr/>
          <p:nvPr/>
        </p:nvSpPr>
        <p:spPr>
          <a:xfrm>
            <a:off x="1840732" y="3179578"/>
            <a:ext cx="871318" cy="14"/>
          </a:xfrm>
          <a:custGeom>
            <a:avLst/>
            <a:gdLst/>
            <a:ahLst/>
            <a:cxnLst/>
            <a:rect l="l" t="t" r="r" b="b"/>
            <a:pathLst>
              <a:path w="62115" h="1" fill="none" extrusionOk="0">
                <a:moveTo>
                  <a:pt x="1" y="1"/>
                </a:moveTo>
                <a:lnTo>
                  <a:pt x="62115" y="1"/>
                </a:lnTo>
              </a:path>
            </a:pathLst>
          </a:custGeom>
          <a:noFill/>
          <a:ln w="30475" cap="rnd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" name="Google Shape;323;p24"/>
          <p:cNvSpPr/>
          <p:nvPr/>
        </p:nvSpPr>
        <p:spPr>
          <a:xfrm>
            <a:off x="2740183" y="3179578"/>
            <a:ext cx="30103" cy="30117"/>
          </a:xfrm>
          <a:custGeom>
            <a:avLst/>
            <a:gdLst/>
            <a:ahLst/>
            <a:cxnLst/>
            <a:rect l="l" t="t" r="r" b="b"/>
            <a:pathLst>
              <a:path w="2146" h="2147" fill="none" extrusionOk="0">
                <a:moveTo>
                  <a:pt x="1" y="1"/>
                </a:moveTo>
                <a:lnTo>
                  <a:pt x="2146" y="1"/>
                </a:lnTo>
                <a:lnTo>
                  <a:pt x="2146" y="2146"/>
                </a:lnTo>
              </a:path>
            </a:pathLst>
          </a:custGeom>
          <a:solidFill>
            <a:schemeClr val="bg1"/>
          </a:solidFill>
          <a:ln w="30475" cap="rnd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" name="Google Shape;324;p24"/>
          <p:cNvSpPr/>
          <p:nvPr/>
        </p:nvSpPr>
        <p:spPr>
          <a:xfrm>
            <a:off x="2770275" y="3289706"/>
            <a:ext cx="14" cy="30103"/>
          </a:xfrm>
          <a:custGeom>
            <a:avLst/>
            <a:gdLst/>
            <a:ahLst/>
            <a:cxnLst/>
            <a:rect l="l" t="t" r="r" b="b"/>
            <a:pathLst>
              <a:path w="1" h="2146" fill="none" extrusionOk="0">
                <a:moveTo>
                  <a:pt x="1" y="0"/>
                </a:moveTo>
                <a:lnTo>
                  <a:pt x="1" y="2146"/>
                </a:lnTo>
              </a:path>
            </a:pathLst>
          </a:custGeom>
          <a:noFill/>
          <a:ln w="30475" cap="rnd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" name="Google Shape;325;p24"/>
          <p:cNvSpPr/>
          <p:nvPr/>
        </p:nvSpPr>
        <p:spPr>
          <a:xfrm>
            <a:off x="2699147" y="3284235"/>
            <a:ext cx="119697" cy="102639"/>
          </a:xfrm>
          <a:custGeom>
            <a:avLst/>
            <a:gdLst/>
            <a:ahLst/>
            <a:cxnLst/>
            <a:rect l="l" t="t" r="r" b="b"/>
            <a:pathLst>
              <a:path w="8533" h="7317" extrusionOk="0">
                <a:moveTo>
                  <a:pt x="4876" y="0"/>
                </a:moveTo>
                <a:cubicBezTo>
                  <a:pt x="1658" y="0"/>
                  <a:pt x="0" y="3950"/>
                  <a:pt x="2292" y="6241"/>
                </a:cubicBezTo>
                <a:cubicBezTo>
                  <a:pt x="3050" y="6983"/>
                  <a:pt x="3972" y="7316"/>
                  <a:pt x="4872" y="7316"/>
                </a:cubicBezTo>
                <a:cubicBezTo>
                  <a:pt x="6750" y="7316"/>
                  <a:pt x="8533" y="5866"/>
                  <a:pt x="8533" y="3657"/>
                </a:cubicBezTo>
                <a:cubicBezTo>
                  <a:pt x="8533" y="1609"/>
                  <a:pt x="6924" y="0"/>
                  <a:pt x="4876" y="0"/>
                </a:cubicBezTo>
                <a:close/>
              </a:path>
            </a:pathLst>
          </a:custGeom>
          <a:solidFill>
            <a:schemeClr val="bg1"/>
          </a:solidFill>
          <a:ln w="30475" cap="flat" cmpd="sng">
            <a:solidFill>
              <a:srgbClr val="171536"/>
            </a:solidFill>
            <a:prstDash val="solid"/>
            <a:miter lim="48755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" name="Google Shape;326;p24"/>
          <p:cNvSpPr/>
          <p:nvPr/>
        </p:nvSpPr>
        <p:spPr>
          <a:xfrm>
            <a:off x="2526098" y="3007905"/>
            <a:ext cx="14" cy="29416"/>
          </a:xfrm>
          <a:custGeom>
            <a:avLst/>
            <a:gdLst/>
            <a:ahLst/>
            <a:cxnLst/>
            <a:rect l="l" t="t" r="r" b="b"/>
            <a:pathLst>
              <a:path w="1" h="2097" fill="none" extrusionOk="0">
                <a:moveTo>
                  <a:pt x="0" y="2097"/>
                </a:moveTo>
                <a:lnTo>
                  <a:pt x="0" y="0"/>
                </a:lnTo>
              </a:path>
            </a:pathLst>
          </a:custGeom>
          <a:noFill/>
          <a:ln w="30475" cap="rnd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" name="Google Shape;327;p24"/>
          <p:cNvSpPr/>
          <p:nvPr/>
        </p:nvSpPr>
        <p:spPr>
          <a:xfrm>
            <a:off x="2526098" y="2548944"/>
            <a:ext cx="14" cy="404890"/>
          </a:xfrm>
          <a:custGeom>
            <a:avLst/>
            <a:gdLst/>
            <a:ahLst/>
            <a:cxnLst/>
            <a:rect l="l" t="t" r="r" b="b"/>
            <a:pathLst>
              <a:path w="1" h="28864" fill="none" extrusionOk="0">
                <a:moveTo>
                  <a:pt x="0" y="28864"/>
                </a:moveTo>
                <a:lnTo>
                  <a:pt x="0" y="1"/>
                </a:lnTo>
              </a:path>
            </a:pathLst>
          </a:custGeom>
          <a:noFill/>
          <a:ln w="30475" cap="rnd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" name="Google Shape;328;p24"/>
          <p:cNvSpPr/>
          <p:nvPr/>
        </p:nvSpPr>
        <p:spPr>
          <a:xfrm>
            <a:off x="2526785" y="2492168"/>
            <a:ext cx="29416" cy="30117"/>
          </a:xfrm>
          <a:custGeom>
            <a:avLst/>
            <a:gdLst/>
            <a:ahLst/>
            <a:cxnLst/>
            <a:rect l="l" t="t" r="r" b="b"/>
            <a:pathLst>
              <a:path w="2097" h="2147" fill="none" extrusionOk="0">
                <a:moveTo>
                  <a:pt x="0" y="2146"/>
                </a:moveTo>
                <a:lnTo>
                  <a:pt x="0" y="1"/>
                </a:lnTo>
                <a:lnTo>
                  <a:pt x="2097" y="1"/>
                </a:lnTo>
              </a:path>
            </a:pathLst>
          </a:custGeom>
          <a:solidFill>
            <a:schemeClr val="bg1"/>
          </a:solidFill>
          <a:ln w="30475" cap="rnd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" name="Google Shape;329;p24"/>
          <p:cNvSpPr/>
          <p:nvPr/>
        </p:nvSpPr>
        <p:spPr>
          <a:xfrm>
            <a:off x="2615014" y="2492168"/>
            <a:ext cx="904830" cy="14"/>
          </a:xfrm>
          <a:custGeom>
            <a:avLst/>
            <a:gdLst/>
            <a:ahLst/>
            <a:cxnLst/>
            <a:rect l="l" t="t" r="r" b="b"/>
            <a:pathLst>
              <a:path w="64504" h="1" fill="none" extrusionOk="0">
                <a:moveTo>
                  <a:pt x="1" y="1"/>
                </a:moveTo>
                <a:lnTo>
                  <a:pt x="64504" y="1"/>
                </a:lnTo>
              </a:path>
            </a:pathLst>
          </a:custGeom>
          <a:noFill/>
          <a:ln w="30475" cap="rnd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" name="Google Shape;330;p24"/>
          <p:cNvSpPr/>
          <p:nvPr/>
        </p:nvSpPr>
        <p:spPr>
          <a:xfrm>
            <a:off x="3549342" y="2462076"/>
            <a:ext cx="30117" cy="30103"/>
          </a:xfrm>
          <a:custGeom>
            <a:avLst/>
            <a:gdLst/>
            <a:ahLst/>
            <a:cxnLst/>
            <a:rect l="l" t="t" r="r" b="b"/>
            <a:pathLst>
              <a:path w="2147" h="2146" fill="none" extrusionOk="0">
                <a:moveTo>
                  <a:pt x="1" y="2146"/>
                </a:moveTo>
                <a:lnTo>
                  <a:pt x="2146" y="2146"/>
                </a:lnTo>
                <a:lnTo>
                  <a:pt x="2146" y="1"/>
                </a:lnTo>
              </a:path>
            </a:pathLst>
          </a:custGeom>
          <a:solidFill>
            <a:schemeClr val="bg1"/>
          </a:solidFill>
          <a:ln w="30475" cap="rnd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" name="Google Shape;331;p24"/>
          <p:cNvSpPr/>
          <p:nvPr/>
        </p:nvSpPr>
        <p:spPr>
          <a:xfrm>
            <a:off x="3579448" y="2350587"/>
            <a:ext cx="14" cy="67037"/>
          </a:xfrm>
          <a:custGeom>
            <a:avLst/>
            <a:gdLst/>
            <a:ahLst/>
            <a:cxnLst/>
            <a:rect l="l" t="t" r="r" b="b"/>
            <a:pathLst>
              <a:path w="1" h="4779" fill="none" extrusionOk="0">
                <a:moveTo>
                  <a:pt x="0" y="4779"/>
                </a:moveTo>
                <a:lnTo>
                  <a:pt x="0" y="1"/>
                </a:lnTo>
              </a:path>
            </a:pathLst>
          </a:custGeom>
          <a:noFill/>
          <a:ln w="30475" cap="rnd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" name="Google Shape;332;p24"/>
          <p:cNvSpPr/>
          <p:nvPr/>
        </p:nvSpPr>
        <p:spPr>
          <a:xfrm>
            <a:off x="3579448" y="2297922"/>
            <a:ext cx="14" cy="30103"/>
          </a:xfrm>
          <a:custGeom>
            <a:avLst/>
            <a:gdLst/>
            <a:ahLst/>
            <a:cxnLst/>
            <a:rect l="l" t="t" r="r" b="b"/>
            <a:pathLst>
              <a:path w="1" h="2146" fill="none" extrusionOk="0">
                <a:moveTo>
                  <a:pt x="0" y="2146"/>
                </a:moveTo>
                <a:lnTo>
                  <a:pt x="0" y="0"/>
                </a:lnTo>
              </a:path>
            </a:pathLst>
          </a:custGeom>
          <a:noFill/>
          <a:ln w="30475" cap="rnd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" name="Google Shape;333;p24"/>
          <p:cNvSpPr/>
          <p:nvPr/>
        </p:nvSpPr>
        <p:spPr>
          <a:xfrm>
            <a:off x="2473432" y="3007217"/>
            <a:ext cx="103284" cy="103284"/>
          </a:xfrm>
          <a:custGeom>
            <a:avLst/>
            <a:gdLst/>
            <a:ahLst/>
            <a:cxnLst/>
            <a:rect l="l" t="t" r="r" b="b"/>
            <a:pathLst>
              <a:path w="7363" h="7363" extrusionOk="0">
                <a:moveTo>
                  <a:pt x="3657" y="1"/>
                </a:moveTo>
                <a:cubicBezTo>
                  <a:pt x="1658" y="1"/>
                  <a:pt x="0" y="1658"/>
                  <a:pt x="0" y="3706"/>
                </a:cubicBezTo>
                <a:cubicBezTo>
                  <a:pt x="0" y="5754"/>
                  <a:pt x="1658" y="7363"/>
                  <a:pt x="3657" y="7363"/>
                </a:cubicBezTo>
                <a:cubicBezTo>
                  <a:pt x="5705" y="7363"/>
                  <a:pt x="7362" y="5754"/>
                  <a:pt x="7362" y="3706"/>
                </a:cubicBezTo>
                <a:cubicBezTo>
                  <a:pt x="7362" y="1658"/>
                  <a:pt x="5705" y="1"/>
                  <a:pt x="3657" y="1"/>
                </a:cubicBezTo>
                <a:close/>
              </a:path>
            </a:pathLst>
          </a:custGeom>
          <a:solidFill>
            <a:schemeClr val="bg1"/>
          </a:solidFill>
          <a:ln w="30475" cap="flat" cmpd="sng">
            <a:solidFill>
              <a:srgbClr val="171536"/>
            </a:solidFill>
            <a:prstDash val="solid"/>
            <a:miter lim="48755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" name="Google Shape;334;p24"/>
          <p:cNvSpPr/>
          <p:nvPr/>
        </p:nvSpPr>
        <p:spPr>
          <a:xfrm>
            <a:off x="2811324" y="1640604"/>
            <a:ext cx="14" cy="30103"/>
          </a:xfrm>
          <a:custGeom>
            <a:avLst/>
            <a:gdLst/>
            <a:ahLst/>
            <a:cxnLst/>
            <a:rect l="l" t="t" r="r" b="b"/>
            <a:pathLst>
              <a:path w="1" h="2146" fill="none" extrusionOk="0">
                <a:moveTo>
                  <a:pt x="0" y="1"/>
                </a:moveTo>
                <a:lnTo>
                  <a:pt x="0" y="2146"/>
                </a:lnTo>
              </a:path>
            </a:pathLst>
          </a:custGeom>
          <a:noFill/>
          <a:ln w="30475" cap="rnd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" name="Google Shape;335;p24"/>
          <p:cNvSpPr/>
          <p:nvPr/>
        </p:nvSpPr>
        <p:spPr>
          <a:xfrm>
            <a:off x="2811324" y="1728160"/>
            <a:ext cx="14" cy="547143"/>
          </a:xfrm>
          <a:custGeom>
            <a:avLst/>
            <a:gdLst/>
            <a:ahLst/>
            <a:cxnLst/>
            <a:rect l="l" t="t" r="r" b="b"/>
            <a:pathLst>
              <a:path w="1" h="39005" fill="none" extrusionOk="0">
                <a:moveTo>
                  <a:pt x="0" y="0"/>
                </a:moveTo>
                <a:lnTo>
                  <a:pt x="0" y="39004"/>
                </a:lnTo>
              </a:path>
            </a:pathLst>
          </a:custGeom>
          <a:noFill/>
          <a:ln w="30475" cap="rnd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" name="Google Shape;336;p24"/>
          <p:cNvSpPr/>
          <p:nvPr/>
        </p:nvSpPr>
        <p:spPr>
          <a:xfrm>
            <a:off x="2781905" y="2304754"/>
            <a:ext cx="30103" cy="29430"/>
          </a:xfrm>
          <a:custGeom>
            <a:avLst/>
            <a:gdLst/>
            <a:ahLst/>
            <a:cxnLst/>
            <a:rect l="l" t="t" r="r" b="b"/>
            <a:pathLst>
              <a:path w="2146" h="2098" fill="none" extrusionOk="0">
                <a:moveTo>
                  <a:pt x="2146" y="1"/>
                </a:moveTo>
                <a:lnTo>
                  <a:pt x="2146" y="2097"/>
                </a:lnTo>
                <a:lnTo>
                  <a:pt x="1" y="2097"/>
                </a:lnTo>
              </a:path>
            </a:pathLst>
          </a:custGeom>
          <a:solidFill>
            <a:schemeClr val="bg1"/>
          </a:solidFill>
          <a:ln w="30475" cap="rnd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" name="Google Shape;337;p24"/>
          <p:cNvSpPr/>
          <p:nvPr/>
        </p:nvSpPr>
        <p:spPr>
          <a:xfrm>
            <a:off x="2296272" y="2334173"/>
            <a:ext cx="428147" cy="14"/>
          </a:xfrm>
          <a:custGeom>
            <a:avLst/>
            <a:gdLst/>
            <a:ahLst/>
            <a:cxnLst/>
            <a:rect l="l" t="t" r="r" b="b"/>
            <a:pathLst>
              <a:path w="30522" h="1" fill="none" extrusionOk="0">
                <a:moveTo>
                  <a:pt x="30521" y="0"/>
                </a:moveTo>
                <a:lnTo>
                  <a:pt x="1" y="0"/>
                </a:lnTo>
              </a:path>
            </a:pathLst>
          </a:custGeom>
          <a:noFill/>
          <a:ln w="30475" cap="rnd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" name="Google Shape;338;p24"/>
          <p:cNvSpPr/>
          <p:nvPr/>
        </p:nvSpPr>
        <p:spPr>
          <a:xfrm>
            <a:off x="2237448" y="2334173"/>
            <a:ext cx="30103" cy="30103"/>
          </a:xfrm>
          <a:custGeom>
            <a:avLst/>
            <a:gdLst/>
            <a:ahLst/>
            <a:cxnLst/>
            <a:rect l="l" t="t" r="r" b="b"/>
            <a:pathLst>
              <a:path w="2146" h="2146" fill="none" extrusionOk="0">
                <a:moveTo>
                  <a:pt x="2146" y="0"/>
                </a:moveTo>
                <a:lnTo>
                  <a:pt x="1" y="0"/>
                </a:lnTo>
                <a:lnTo>
                  <a:pt x="1" y="2146"/>
                </a:lnTo>
              </a:path>
            </a:pathLst>
          </a:custGeom>
          <a:solidFill>
            <a:schemeClr val="bg1"/>
          </a:solidFill>
          <a:ln w="30475" cap="rnd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" name="Google Shape;339;p24"/>
          <p:cNvSpPr/>
          <p:nvPr/>
        </p:nvSpPr>
        <p:spPr>
          <a:xfrm>
            <a:off x="2237448" y="2418993"/>
            <a:ext cx="14" cy="411034"/>
          </a:xfrm>
          <a:custGeom>
            <a:avLst/>
            <a:gdLst/>
            <a:ahLst/>
            <a:cxnLst/>
            <a:rect l="l" t="t" r="r" b="b"/>
            <a:pathLst>
              <a:path w="1" h="29302" fill="none" extrusionOk="0">
                <a:moveTo>
                  <a:pt x="1" y="0"/>
                </a:moveTo>
                <a:lnTo>
                  <a:pt x="1" y="29302"/>
                </a:lnTo>
              </a:path>
            </a:pathLst>
          </a:custGeom>
          <a:noFill/>
          <a:ln w="30475" cap="rnd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" name="Google Shape;340;p24"/>
          <p:cNvSpPr/>
          <p:nvPr/>
        </p:nvSpPr>
        <p:spPr>
          <a:xfrm>
            <a:off x="2237448" y="2857429"/>
            <a:ext cx="14" cy="30103"/>
          </a:xfrm>
          <a:custGeom>
            <a:avLst/>
            <a:gdLst/>
            <a:ahLst/>
            <a:cxnLst/>
            <a:rect l="l" t="t" r="r" b="b"/>
            <a:pathLst>
              <a:path w="1" h="2146" fill="none" extrusionOk="0">
                <a:moveTo>
                  <a:pt x="1" y="0"/>
                </a:moveTo>
                <a:lnTo>
                  <a:pt x="1" y="2145"/>
                </a:lnTo>
              </a:path>
            </a:pathLst>
          </a:custGeom>
          <a:noFill/>
          <a:ln w="30475" cap="rnd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" name="Google Shape;341;p24"/>
          <p:cNvSpPr/>
          <p:nvPr/>
        </p:nvSpPr>
        <p:spPr>
          <a:xfrm>
            <a:off x="2166320" y="2837592"/>
            <a:ext cx="119697" cy="102639"/>
          </a:xfrm>
          <a:custGeom>
            <a:avLst/>
            <a:gdLst/>
            <a:ahLst/>
            <a:cxnLst/>
            <a:rect l="l" t="t" r="r" b="b"/>
            <a:pathLst>
              <a:path w="8533" h="7317" extrusionOk="0">
                <a:moveTo>
                  <a:pt x="4876" y="0"/>
                </a:moveTo>
                <a:cubicBezTo>
                  <a:pt x="1658" y="0"/>
                  <a:pt x="0" y="3949"/>
                  <a:pt x="2292" y="6241"/>
                </a:cubicBezTo>
                <a:cubicBezTo>
                  <a:pt x="3050" y="6983"/>
                  <a:pt x="3971" y="7316"/>
                  <a:pt x="4871" y="7316"/>
                </a:cubicBezTo>
                <a:cubicBezTo>
                  <a:pt x="6749" y="7316"/>
                  <a:pt x="8532" y="5865"/>
                  <a:pt x="8532" y="3657"/>
                </a:cubicBezTo>
                <a:cubicBezTo>
                  <a:pt x="8532" y="1658"/>
                  <a:pt x="6923" y="0"/>
                  <a:pt x="4876" y="0"/>
                </a:cubicBezTo>
                <a:close/>
              </a:path>
            </a:pathLst>
          </a:custGeom>
          <a:solidFill>
            <a:schemeClr val="bg1"/>
          </a:solidFill>
          <a:ln w="30475" cap="flat" cmpd="sng">
            <a:solidFill>
              <a:srgbClr val="171536"/>
            </a:solidFill>
            <a:prstDash val="solid"/>
            <a:miter lim="48755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2" name="Google Shape;9190;p55"/>
          <p:cNvGrpSpPr/>
          <p:nvPr/>
        </p:nvGrpSpPr>
        <p:grpSpPr>
          <a:xfrm>
            <a:off x="2676204" y="1126730"/>
            <a:ext cx="404304" cy="397922"/>
            <a:chOff x="683125" y="1955275"/>
            <a:chExt cx="299325" cy="294600"/>
          </a:xfrm>
          <a:solidFill>
            <a:srgbClr val="EC0E43"/>
          </a:solidFill>
        </p:grpSpPr>
        <p:sp>
          <p:nvSpPr>
            <p:cNvPr id="93" name="Google Shape;9191;p55"/>
            <p:cNvSpPr/>
            <p:nvPr/>
          </p:nvSpPr>
          <p:spPr>
            <a:xfrm>
              <a:off x="876875" y="1989925"/>
              <a:ext cx="52800" cy="63825"/>
            </a:xfrm>
            <a:custGeom>
              <a:avLst/>
              <a:gdLst/>
              <a:ahLst/>
              <a:cxnLst/>
              <a:rect l="l" t="t" r="r" b="b"/>
              <a:pathLst>
                <a:path w="2112" h="2553" extrusionOk="0">
                  <a:moveTo>
                    <a:pt x="1072" y="0"/>
                  </a:moveTo>
                  <a:cubicBezTo>
                    <a:pt x="473" y="0"/>
                    <a:pt x="64" y="473"/>
                    <a:pt x="64" y="1009"/>
                  </a:cubicBezTo>
                  <a:cubicBezTo>
                    <a:pt x="1" y="1229"/>
                    <a:pt x="158" y="1324"/>
                    <a:pt x="379" y="1324"/>
                  </a:cubicBezTo>
                  <a:cubicBezTo>
                    <a:pt x="568" y="1324"/>
                    <a:pt x="725" y="1166"/>
                    <a:pt x="725" y="977"/>
                  </a:cubicBezTo>
                  <a:cubicBezTo>
                    <a:pt x="725" y="788"/>
                    <a:pt x="883" y="631"/>
                    <a:pt x="1072" y="631"/>
                  </a:cubicBezTo>
                  <a:cubicBezTo>
                    <a:pt x="1261" y="631"/>
                    <a:pt x="1418" y="788"/>
                    <a:pt x="1418" y="977"/>
                  </a:cubicBezTo>
                  <a:cubicBezTo>
                    <a:pt x="1418" y="1103"/>
                    <a:pt x="1355" y="1198"/>
                    <a:pt x="1229" y="1292"/>
                  </a:cubicBezTo>
                  <a:cubicBezTo>
                    <a:pt x="914" y="1450"/>
                    <a:pt x="725" y="1796"/>
                    <a:pt x="725" y="2206"/>
                  </a:cubicBezTo>
                  <a:cubicBezTo>
                    <a:pt x="725" y="2395"/>
                    <a:pt x="883" y="2552"/>
                    <a:pt x="1072" y="2552"/>
                  </a:cubicBezTo>
                  <a:cubicBezTo>
                    <a:pt x="1261" y="2552"/>
                    <a:pt x="1418" y="2395"/>
                    <a:pt x="1418" y="2206"/>
                  </a:cubicBezTo>
                  <a:cubicBezTo>
                    <a:pt x="1418" y="2080"/>
                    <a:pt x="1481" y="1954"/>
                    <a:pt x="1544" y="1922"/>
                  </a:cubicBezTo>
                  <a:cubicBezTo>
                    <a:pt x="1891" y="1733"/>
                    <a:pt x="2111" y="1355"/>
                    <a:pt x="2111" y="1009"/>
                  </a:cubicBezTo>
                  <a:cubicBezTo>
                    <a:pt x="2111" y="410"/>
                    <a:pt x="1639" y="0"/>
                    <a:pt x="1072" y="0"/>
                  </a:cubicBezTo>
                  <a:close/>
                </a:path>
              </a:pathLst>
            </a:custGeom>
            <a:grpFill/>
            <a:ln>
              <a:solidFill>
                <a:srgbClr val="EC0E43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192;p55"/>
            <p:cNvSpPr/>
            <p:nvPr/>
          </p:nvSpPr>
          <p:spPr>
            <a:xfrm>
              <a:off x="683125" y="2058450"/>
              <a:ext cx="159900" cy="191425"/>
            </a:xfrm>
            <a:custGeom>
              <a:avLst/>
              <a:gdLst/>
              <a:ahLst/>
              <a:cxnLst/>
              <a:rect l="l" t="t" r="r" b="b"/>
              <a:pathLst>
                <a:path w="6396" h="7657" extrusionOk="0">
                  <a:moveTo>
                    <a:pt x="3245" y="693"/>
                  </a:moveTo>
                  <a:cubicBezTo>
                    <a:pt x="3812" y="693"/>
                    <a:pt x="4285" y="1166"/>
                    <a:pt x="4285" y="1702"/>
                  </a:cubicBezTo>
                  <a:cubicBezTo>
                    <a:pt x="4285" y="2269"/>
                    <a:pt x="3812" y="2710"/>
                    <a:pt x="3245" y="2710"/>
                  </a:cubicBezTo>
                  <a:cubicBezTo>
                    <a:pt x="2647" y="2710"/>
                    <a:pt x="2174" y="2269"/>
                    <a:pt x="2174" y="1702"/>
                  </a:cubicBezTo>
                  <a:cubicBezTo>
                    <a:pt x="2174" y="1166"/>
                    <a:pt x="2678" y="693"/>
                    <a:pt x="3245" y="693"/>
                  </a:cubicBezTo>
                  <a:close/>
                  <a:moveTo>
                    <a:pt x="3245" y="3434"/>
                  </a:moveTo>
                  <a:cubicBezTo>
                    <a:pt x="4569" y="3434"/>
                    <a:pt x="5671" y="4537"/>
                    <a:pt x="5671" y="5892"/>
                  </a:cubicBezTo>
                  <a:lnTo>
                    <a:pt x="5671" y="6994"/>
                  </a:lnTo>
                  <a:lnTo>
                    <a:pt x="788" y="6994"/>
                  </a:lnTo>
                  <a:lnTo>
                    <a:pt x="788" y="5892"/>
                  </a:lnTo>
                  <a:cubicBezTo>
                    <a:pt x="788" y="4537"/>
                    <a:pt x="1891" y="3434"/>
                    <a:pt x="3245" y="3434"/>
                  </a:cubicBezTo>
                  <a:close/>
                  <a:moveTo>
                    <a:pt x="3182" y="0"/>
                  </a:moveTo>
                  <a:cubicBezTo>
                    <a:pt x="2237" y="0"/>
                    <a:pt x="1418" y="788"/>
                    <a:pt x="1418" y="1733"/>
                  </a:cubicBezTo>
                  <a:cubicBezTo>
                    <a:pt x="1418" y="2206"/>
                    <a:pt x="1607" y="2678"/>
                    <a:pt x="1985" y="2993"/>
                  </a:cubicBezTo>
                  <a:cubicBezTo>
                    <a:pt x="819" y="3466"/>
                    <a:pt x="0" y="4569"/>
                    <a:pt x="0" y="5892"/>
                  </a:cubicBezTo>
                  <a:lnTo>
                    <a:pt x="0" y="7309"/>
                  </a:lnTo>
                  <a:cubicBezTo>
                    <a:pt x="126" y="7499"/>
                    <a:pt x="284" y="7656"/>
                    <a:pt x="441" y="7656"/>
                  </a:cubicBezTo>
                  <a:lnTo>
                    <a:pt x="6018" y="7656"/>
                  </a:lnTo>
                  <a:cubicBezTo>
                    <a:pt x="6238" y="7656"/>
                    <a:pt x="6396" y="7499"/>
                    <a:pt x="6396" y="7309"/>
                  </a:cubicBezTo>
                  <a:lnTo>
                    <a:pt x="6396" y="5892"/>
                  </a:lnTo>
                  <a:cubicBezTo>
                    <a:pt x="6396" y="4569"/>
                    <a:pt x="5545" y="3466"/>
                    <a:pt x="4411" y="2993"/>
                  </a:cubicBezTo>
                  <a:cubicBezTo>
                    <a:pt x="4758" y="2647"/>
                    <a:pt x="4978" y="2206"/>
                    <a:pt x="4978" y="1733"/>
                  </a:cubicBezTo>
                  <a:cubicBezTo>
                    <a:pt x="4978" y="788"/>
                    <a:pt x="4190" y="0"/>
                    <a:pt x="3182" y="0"/>
                  </a:cubicBezTo>
                  <a:close/>
                </a:path>
              </a:pathLst>
            </a:custGeom>
            <a:grpFill/>
            <a:ln>
              <a:solidFill>
                <a:srgbClr val="EC0E43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9193;p55"/>
            <p:cNvSpPr/>
            <p:nvPr/>
          </p:nvSpPr>
          <p:spPr>
            <a:xfrm>
              <a:off x="824900" y="1955275"/>
              <a:ext cx="157550" cy="155975"/>
            </a:xfrm>
            <a:custGeom>
              <a:avLst/>
              <a:gdLst/>
              <a:ahLst/>
              <a:cxnLst/>
              <a:rect l="l" t="t" r="r" b="b"/>
              <a:pathLst>
                <a:path w="6302" h="6239" extrusionOk="0">
                  <a:moveTo>
                    <a:pt x="3151" y="662"/>
                  </a:moveTo>
                  <a:cubicBezTo>
                    <a:pt x="4505" y="662"/>
                    <a:pt x="5608" y="1765"/>
                    <a:pt x="5608" y="3119"/>
                  </a:cubicBezTo>
                  <a:cubicBezTo>
                    <a:pt x="5608" y="4442"/>
                    <a:pt x="4505" y="5545"/>
                    <a:pt x="3151" y="5545"/>
                  </a:cubicBezTo>
                  <a:cubicBezTo>
                    <a:pt x="2710" y="5545"/>
                    <a:pt x="2332" y="5451"/>
                    <a:pt x="1954" y="5230"/>
                  </a:cubicBezTo>
                  <a:cubicBezTo>
                    <a:pt x="1890" y="5199"/>
                    <a:pt x="1796" y="5199"/>
                    <a:pt x="1733" y="5199"/>
                  </a:cubicBezTo>
                  <a:lnTo>
                    <a:pt x="945" y="5388"/>
                  </a:lnTo>
                  <a:lnTo>
                    <a:pt x="1166" y="4694"/>
                  </a:lnTo>
                  <a:cubicBezTo>
                    <a:pt x="1229" y="4568"/>
                    <a:pt x="1166" y="4505"/>
                    <a:pt x="1134" y="4411"/>
                  </a:cubicBezTo>
                  <a:cubicBezTo>
                    <a:pt x="914" y="4033"/>
                    <a:pt x="756" y="3592"/>
                    <a:pt x="756" y="3119"/>
                  </a:cubicBezTo>
                  <a:cubicBezTo>
                    <a:pt x="725" y="1733"/>
                    <a:pt x="1827" y="662"/>
                    <a:pt x="3151" y="662"/>
                  </a:cubicBezTo>
                  <a:close/>
                  <a:moveTo>
                    <a:pt x="3182" y="0"/>
                  </a:moveTo>
                  <a:cubicBezTo>
                    <a:pt x="1449" y="0"/>
                    <a:pt x="95" y="1418"/>
                    <a:pt x="95" y="3119"/>
                  </a:cubicBezTo>
                  <a:cubicBezTo>
                    <a:pt x="95" y="3655"/>
                    <a:pt x="189" y="4190"/>
                    <a:pt x="473" y="4663"/>
                  </a:cubicBezTo>
                  <a:lnTo>
                    <a:pt x="32" y="5766"/>
                  </a:lnTo>
                  <a:cubicBezTo>
                    <a:pt x="0" y="5860"/>
                    <a:pt x="32" y="5986"/>
                    <a:pt x="126" y="6112"/>
                  </a:cubicBezTo>
                  <a:cubicBezTo>
                    <a:pt x="189" y="6175"/>
                    <a:pt x="315" y="6238"/>
                    <a:pt x="473" y="6238"/>
                  </a:cubicBezTo>
                  <a:lnTo>
                    <a:pt x="1764" y="5923"/>
                  </a:lnTo>
                  <a:cubicBezTo>
                    <a:pt x="2206" y="6144"/>
                    <a:pt x="2678" y="6238"/>
                    <a:pt x="3182" y="6238"/>
                  </a:cubicBezTo>
                  <a:cubicBezTo>
                    <a:pt x="4915" y="6238"/>
                    <a:pt x="6301" y="4820"/>
                    <a:pt x="6301" y="3119"/>
                  </a:cubicBezTo>
                  <a:cubicBezTo>
                    <a:pt x="6301" y="1386"/>
                    <a:pt x="4883" y="0"/>
                    <a:pt x="3182" y="0"/>
                  </a:cubicBezTo>
                  <a:close/>
                </a:path>
              </a:pathLst>
            </a:custGeom>
            <a:grpFill/>
            <a:ln>
              <a:solidFill>
                <a:srgbClr val="EC0E43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9194;p55"/>
            <p:cNvSpPr/>
            <p:nvPr/>
          </p:nvSpPr>
          <p:spPr>
            <a:xfrm>
              <a:off x="895000" y="2058450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cubicBezTo>
                    <a:pt x="536" y="725"/>
                    <a:pt x="693" y="567"/>
                    <a:pt x="693" y="378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grpFill/>
            <a:ln>
              <a:solidFill>
                <a:srgbClr val="EC0E43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7" name="Google Shape;8251;p53"/>
          <p:cNvGrpSpPr/>
          <p:nvPr/>
        </p:nvGrpSpPr>
        <p:grpSpPr>
          <a:xfrm>
            <a:off x="1229930" y="1776453"/>
            <a:ext cx="342328" cy="339793"/>
            <a:chOff x="-13966675" y="1639700"/>
            <a:chExt cx="354450" cy="351825"/>
          </a:xfrm>
          <a:solidFill>
            <a:srgbClr val="EC0E43"/>
          </a:solidFill>
        </p:grpSpPr>
        <p:sp>
          <p:nvSpPr>
            <p:cNvPr id="98" name="Google Shape;8252;p53"/>
            <p:cNvSpPr/>
            <p:nvPr/>
          </p:nvSpPr>
          <p:spPr>
            <a:xfrm>
              <a:off x="-13776875" y="1888525"/>
              <a:ext cx="104775" cy="37625"/>
            </a:xfrm>
            <a:custGeom>
              <a:avLst/>
              <a:gdLst/>
              <a:ahLst/>
              <a:cxnLst/>
              <a:rect l="l" t="t" r="r" b="b"/>
              <a:pathLst>
                <a:path w="4191" h="1505" extrusionOk="0">
                  <a:moveTo>
                    <a:pt x="442" y="0"/>
                  </a:moveTo>
                  <a:cubicBezTo>
                    <a:pt x="339" y="0"/>
                    <a:pt x="237" y="40"/>
                    <a:pt x="158" y="118"/>
                  </a:cubicBezTo>
                  <a:cubicBezTo>
                    <a:pt x="1" y="276"/>
                    <a:pt x="1" y="559"/>
                    <a:pt x="158" y="717"/>
                  </a:cubicBezTo>
                  <a:cubicBezTo>
                    <a:pt x="725" y="1253"/>
                    <a:pt x="1418" y="1505"/>
                    <a:pt x="2112" y="1505"/>
                  </a:cubicBezTo>
                  <a:cubicBezTo>
                    <a:pt x="2805" y="1505"/>
                    <a:pt x="3498" y="1221"/>
                    <a:pt x="4033" y="717"/>
                  </a:cubicBezTo>
                  <a:cubicBezTo>
                    <a:pt x="4191" y="559"/>
                    <a:pt x="4191" y="276"/>
                    <a:pt x="4033" y="118"/>
                  </a:cubicBezTo>
                  <a:cubicBezTo>
                    <a:pt x="3955" y="40"/>
                    <a:pt x="3844" y="0"/>
                    <a:pt x="3734" y="0"/>
                  </a:cubicBezTo>
                  <a:cubicBezTo>
                    <a:pt x="3624" y="0"/>
                    <a:pt x="3514" y="40"/>
                    <a:pt x="3435" y="118"/>
                  </a:cubicBezTo>
                  <a:cubicBezTo>
                    <a:pt x="3057" y="496"/>
                    <a:pt x="2568" y="685"/>
                    <a:pt x="2080" y="685"/>
                  </a:cubicBezTo>
                  <a:cubicBezTo>
                    <a:pt x="1592" y="685"/>
                    <a:pt x="1103" y="496"/>
                    <a:pt x="725" y="118"/>
                  </a:cubicBezTo>
                  <a:cubicBezTo>
                    <a:pt x="647" y="40"/>
                    <a:pt x="544" y="0"/>
                    <a:pt x="442" y="0"/>
                  </a:cubicBezTo>
                  <a:close/>
                </a:path>
              </a:pathLst>
            </a:custGeom>
            <a:grpFill/>
            <a:ln>
              <a:solidFill>
                <a:srgbClr val="EC0E43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8253;p53"/>
            <p:cNvSpPr/>
            <p:nvPr/>
          </p:nvSpPr>
          <p:spPr>
            <a:xfrm>
              <a:off x="-13966675" y="1639700"/>
              <a:ext cx="354450" cy="351825"/>
            </a:xfrm>
            <a:custGeom>
              <a:avLst/>
              <a:gdLst/>
              <a:ahLst/>
              <a:cxnLst/>
              <a:rect l="l" t="t" r="r" b="b"/>
              <a:pathLst>
                <a:path w="14178" h="14073" extrusionOk="0">
                  <a:moveTo>
                    <a:pt x="8412" y="998"/>
                  </a:moveTo>
                  <a:lnTo>
                    <a:pt x="8412" y="4085"/>
                  </a:lnTo>
                  <a:cubicBezTo>
                    <a:pt x="7467" y="3959"/>
                    <a:pt x="6585" y="3739"/>
                    <a:pt x="5671" y="3361"/>
                  </a:cubicBezTo>
                  <a:cubicBezTo>
                    <a:pt x="5625" y="3349"/>
                    <a:pt x="5574" y="3342"/>
                    <a:pt x="5523" y="3342"/>
                  </a:cubicBezTo>
                  <a:cubicBezTo>
                    <a:pt x="5434" y="3342"/>
                    <a:pt x="5341" y="3364"/>
                    <a:pt x="5261" y="3424"/>
                  </a:cubicBezTo>
                  <a:cubicBezTo>
                    <a:pt x="5167" y="3487"/>
                    <a:pt x="5072" y="3613"/>
                    <a:pt x="5072" y="3770"/>
                  </a:cubicBezTo>
                  <a:lnTo>
                    <a:pt x="5072" y="6669"/>
                  </a:lnTo>
                  <a:cubicBezTo>
                    <a:pt x="4957" y="6656"/>
                    <a:pt x="4841" y="6650"/>
                    <a:pt x="4724" y="6650"/>
                  </a:cubicBezTo>
                  <a:cubicBezTo>
                    <a:pt x="3979" y="6650"/>
                    <a:pt x="3223" y="6912"/>
                    <a:pt x="2678" y="7456"/>
                  </a:cubicBezTo>
                  <a:cubicBezTo>
                    <a:pt x="2520" y="7614"/>
                    <a:pt x="2520" y="7898"/>
                    <a:pt x="2678" y="8055"/>
                  </a:cubicBezTo>
                  <a:cubicBezTo>
                    <a:pt x="2757" y="8134"/>
                    <a:pt x="2867" y="8173"/>
                    <a:pt x="2977" y="8173"/>
                  </a:cubicBezTo>
                  <a:cubicBezTo>
                    <a:pt x="3088" y="8173"/>
                    <a:pt x="3198" y="8134"/>
                    <a:pt x="3277" y="8055"/>
                  </a:cubicBezTo>
                  <a:cubicBezTo>
                    <a:pt x="3639" y="7692"/>
                    <a:pt x="4132" y="7497"/>
                    <a:pt x="4627" y="7497"/>
                  </a:cubicBezTo>
                  <a:cubicBezTo>
                    <a:pt x="4776" y="7497"/>
                    <a:pt x="4926" y="7514"/>
                    <a:pt x="5072" y="7551"/>
                  </a:cubicBezTo>
                  <a:lnTo>
                    <a:pt x="5072" y="8654"/>
                  </a:lnTo>
                  <a:cubicBezTo>
                    <a:pt x="5072" y="9032"/>
                    <a:pt x="5104" y="9441"/>
                    <a:pt x="5198" y="9788"/>
                  </a:cubicBezTo>
                  <a:cubicBezTo>
                    <a:pt x="5041" y="9819"/>
                    <a:pt x="4852" y="9914"/>
                    <a:pt x="4631" y="9945"/>
                  </a:cubicBezTo>
                  <a:cubicBezTo>
                    <a:pt x="2489" y="9473"/>
                    <a:pt x="914" y="7551"/>
                    <a:pt x="914" y="5346"/>
                  </a:cubicBezTo>
                  <a:lnTo>
                    <a:pt x="914" y="998"/>
                  </a:lnTo>
                  <a:lnTo>
                    <a:pt x="945" y="998"/>
                  </a:lnTo>
                  <a:cubicBezTo>
                    <a:pt x="2111" y="1408"/>
                    <a:pt x="3434" y="1628"/>
                    <a:pt x="4694" y="1628"/>
                  </a:cubicBezTo>
                  <a:cubicBezTo>
                    <a:pt x="5954" y="1628"/>
                    <a:pt x="7246" y="1439"/>
                    <a:pt x="8412" y="998"/>
                  </a:cubicBezTo>
                  <a:close/>
                  <a:moveTo>
                    <a:pt x="13421" y="4369"/>
                  </a:moveTo>
                  <a:lnTo>
                    <a:pt x="13421" y="8654"/>
                  </a:lnTo>
                  <a:cubicBezTo>
                    <a:pt x="13421" y="10890"/>
                    <a:pt x="11846" y="12812"/>
                    <a:pt x="9672" y="13285"/>
                  </a:cubicBezTo>
                  <a:cubicBezTo>
                    <a:pt x="7530" y="12812"/>
                    <a:pt x="5986" y="10859"/>
                    <a:pt x="5986" y="8654"/>
                  </a:cubicBezTo>
                  <a:lnTo>
                    <a:pt x="5986" y="4369"/>
                  </a:lnTo>
                  <a:cubicBezTo>
                    <a:pt x="7215" y="4779"/>
                    <a:pt x="8475" y="4999"/>
                    <a:pt x="9672" y="4999"/>
                  </a:cubicBezTo>
                  <a:cubicBezTo>
                    <a:pt x="10932" y="4936"/>
                    <a:pt x="12192" y="4747"/>
                    <a:pt x="13421" y="4369"/>
                  </a:cubicBezTo>
                  <a:close/>
                  <a:moveTo>
                    <a:pt x="430" y="1"/>
                  </a:moveTo>
                  <a:cubicBezTo>
                    <a:pt x="348" y="1"/>
                    <a:pt x="263" y="16"/>
                    <a:pt x="189" y="53"/>
                  </a:cubicBezTo>
                  <a:cubicBezTo>
                    <a:pt x="95" y="147"/>
                    <a:pt x="0" y="273"/>
                    <a:pt x="0" y="431"/>
                  </a:cubicBezTo>
                  <a:lnTo>
                    <a:pt x="0" y="5346"/>
                  </a:lnTo>
                  <a:cubicBezTo>
                    <a:pt x="126" y="7929"/>
                    <a:pt x="2016" y="10260"/>
                    <a:pt x="4600" y="10764"/>
                  </a:cubicBezTo>
                  <a:lnTo>
                    <a:pt x="4757" y="10764"/>
                  </a:lnTo>
                  <a:cubicBezTo>
                    <a:pt x="5009" y="10733"/>
                    <a:pt x="5230" y="10670"/>
                    <a:pt x="5482" y="10575"/>
                  </a:cubicBezTo>
                  <a:cubicBezTo>
                    <a:pt x="6144" y="12340"/>
                    <a:pt x="7687" y="13726"/>
                    <a:pt x="9578" y="14072"/>
                  </a:cubicBezTo>
                  <a:lnTo>
                    <a:pt x="9735" y="14072"/>
                  </a:lnTo>
                  <a:cubicBezTo>
                    <a:pt x="12318" y="13568"/>
                    <a:pt x="14177" y="11237"/>
                    <a:pt x="14177" y="8622"/>
                  </a:cubicBezTo>
                  <a:lnTo>
                    <a:pt x="14177" y="3770"/>
                  </a:lnTo>
                  <a:cubicBezTo>
                    <a:pt x="14177" y="3644"/>
                    <a:pt x="14114" y="3487"/>
                    <a:pt x="13988" y="3424"/>
                  </a:cubicBezTo>
                  <a:cubicBezTo>
                    <a:pt x="13908" y="3364"/>
                    <a:pt x="13816" y="3342"/>
                    <a:pt x="13727" y="3342"/>
                  </a:cubicBezTo>
                  <a:cubicBezTo>
                    <a:pt x="13675" y="3342"/>
                    <a:pt x="13625" y="3349"/>
                    <a:pt x="13579" y="3361"/>
                  </a:cubicBezTo>
                  <a:cubicBezTo>
                    <a:pt x="12318" y="3896"/>
                    <a:pt x="10995" y="4117"/>
                    <a:pt x="9609" y="4117"/>
                  </a:cubicBezTo>
                  <a:lnTo>
                    <a:pt x="9231" y="4117"/>
                  </a:lnTo>
                  <a:lnTo>
                    <a:pt x="9231" y="431"/>
                  </a:lnTo>
                  <a:cubicBezTo>
                    <a:pt x="9231" y="305"/>
                    <a:pt x="9136" y="147"/>
                    <a:pt x="9010" y="53"/>
                  </a:cubicBezTo>
                  <a:cubicBezTo>
                    <a:pt x="8955" y="16"/>
                    <a:pt x="8878" y="1"/>
                    <a:pt x="8799" y="1"/>
                  </a:cubicBezTo>
                  <a:cubicBezTo>
                    <a:pt x="8742" y="1"/>
                    <a:pt x="8685" y="8"/>
                    <a:pt x="8632" y="21"/>
                  </a:cubicBezTo>
                  <a:cubicBezTo>
                    <a:pt x="7372" y="525"/>
                    <a:pt x="5986" y="777"/>
                    <a:pt x="4600" y="777"/>
                  </a:cubicBezTo>
                  <a:cubicBezTo>
                    <a:pt x="3245" y="777"/>
                    <a:pt x="1859" y="494"/>
                    <a:pt x="599" y="21"/>
                  </a:cubicBezTo>
                  <a:cubicBezTo>
                    <a:pt x="546" y="8"/>
                    <a:pt x="489" y="1"/>
                    <a:pt x="430" y="1"/>
                  </a:cubicBezTo>
                  <a:close/>
                </a:path>
              </a:pathLst>
            </a:custGeom>
            <a:grpFill/>
            <a:ln>
              <a:solidFill>
                <a:srgbClr val="EC0E43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8254;p53"/>
            <p:cNvSpPr/>
            <p:nvPr/>
          </p:nvSpPr>
          <p:spPr>
            <a:xfrm>
              <a:off x="-13923375" y="1723125"/>
              <a:ext cx="64625" cy="40925"/>
            </a:xfrm>
            <a:custGeom>
              <a:avLst/>
              <a:gdLst/>
              <a:ahLst/>
              <a:cxnLst/>
              <a:rect l="l" t="t" r="r" b="b"/>
              <a:pathLst>
                <a:path w="2585" h="1637" extrusionOk="0">
                  <a:moveTo>
                    <a:pt x="2113" y="1"/>
                  </a:moveTo>
                  <a:cubicBezTo>
                    <a:pt x="2061" y="1"/>
                    <a:pt x="2008" y="9"/>
                    <a:pt x="1954" y="24"/>
                  </a:cubicBezTo>
                  <a:lnTo>
                    <a:pt x="284" y="843"/>
                  </a:lnTo>
                  <a:cubicBezTo>
                    <a:pt x="64" y="969"/>
                    <a:pt x="1" y="1221"/>
                    <a:pt x="64" y="1410"/>
                  </a:cubicBezTo>
                  <a:cubicBezTo>
                    <a:pt x="156" y="1548"/>
                    <a:pt x="316" y="1636"/>
                    <a:pt x="469" y="1636"/>
                  </a:cubicBezTo>
                  <a:cubicBezTo>
                    <a:pt x="525" y="1636"/>
                    <a:pt x="580" y="1624"/>
                    <a:pt x="631" y="1599"/>
                  </a:cubicBezTo>
                  <a:lnTo>
                    <a:pt x="2332" y="780"/>
                  </a:lnTo>
                  <a:cubicBezTo>
                    <a:pt x="2521" y="654"/>
                    <a:pt x="2584" y="433"/>
                    <a:pt x="2521" y="244"/>
                  </a:cubicBezTo>
                  <a:cubicBezTo>
                    <a:pt x="2426" y="77"/>
                    <a:pt x="2276" y="1"/>
                    <a:pt x="2113" y="1"/>
                  </a:cubicBezTo>
                  <a:close/>
                </a:path>
              </a:pathLst>
            </a:custGeom>
            <a:grpFill/>
            <a:ln>
              <a:solidFill>
                <a:srgbClr val="EC0E43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8255;p53"/>
            <p:cNvSpPr/>
            <p:nvPr/>
          </p:nvSpPr>
          <p:spPr>
            <a:xfrm>
              <a:off x="-13798125" y="1805500"/>
              <a:ext cx="66175" cy="41575"/>
            </a:xfrm>
            <a:custGeom>
              <a:avLst/>
              <a:gdLst/>
              <a:ahLst/>
              <a:cxnLst/>
              <a:rect l="l" t="t" r="r" b="b"/>
              <a:pathLst>
                <a:path w="2647" h="1663" extrusionOk="0">
                  <a:moveTo>
                    <a:pt x="504" y="0"/>
                  </a:moveTo>
                  <a:cubicBezTo>
                    <a:pt x="350" y="0"/>
                    <a:pt x="188" y="94"/>
                    <a:pt x="95" y="257"/>
                  </a:cubicBezTo>
                  <a:cubicBezTo>
                    <a:pt x="0" y="446"/>
                    <a:pt x="95" y="667"/>
                    <a:pt x="315" y="793"/>
                  </a:cubicBezTo>
                  <a:lnTo>
                    <a:pt x="1953" y="1612"/>
                  </a:lnTo>
                  <a:cubicBezTo>
                    <a:pt x="2006" y="1647"/>
                    <a:pt x="2064" y="1663"/>
                    <a:pt x="2122" y="1663"/>
                  </a:cubicBezTo>
                  <a:cubicBezTo>
                    <a:pt x="2273" y="1663"/>
                    <a:pt x="2430" y="1559"/>
                    <a:pt x="2521" y="1423"/>
                  </a:cubicBezTo>
                  <a:cubicBezTo>
                    <a:pt x="2647" y="1234"/>
                    <a:pt x="2521" y="982"/>
                    <a:pt x="2300" y="887"/>
                  </a:cubicBezTo>
                  <a:lnTo>
                    <a:pt x="662" y="37"/>
                  </a:lnTo>
                  <a:cubicBezTo>
                    <a:pt x="612" y="12"/>
                    <a:pt x="559" y="0"/>
                    <a:pt x="504" y="0"/>
                  </a:cubicBezTo>
                  <a:close/>
                </a:path>
              </a:pathLst>
            </a:custGeom>
            <a:grpFill/>
            <a:ln>
              <a:solidFill>
                <a:srgbClr val="EC0E43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8256;p53"/>
            <p:cNvSpPr/>
            <p:nvPr/>
          </p:nvSpPr>
          <p:spPr>
            <a:xfrm>
              <a:off x="-13714650" y="1805825"/>
              <a:ext cx="63825" cy="41250"/>
            </a:xfrm>
            <a:custGeom>
              <a:avLst/>
              <a:gdLst/>
              <a:ahLst/>
              <a:cxnLst/>
              <a:rect l="l" t="t" r="r" b="b"/>
              <a:pathLst>
                <a:path w="2553" h="1650" extrusionOk="0">
                  <a:moveTo>
                    <a:pt x="2068" y="1"/>
                  </a:moveTo>
                  <a:cubicBezTo>
                    <a:pt x="2018" y="1"/>
                    <a:pt x="1968" y="9"/>
                    <a:pt x="1922" y="24"/>
                  </a:cubicBezTo>
                  <a:lnTo>
                    <a:pt x="284" y="874"/>
                  </a:lnTo>
                  <a:cubicBezTo>
                    <a:pt x="64" y="969"/>
                    <a:pt x="1" y="1221"/>
                    <a:pt x="64" y="1410"/>
                  </a:cubicBezTo>
                  <a:cubicBezTo>
                    <a:pt x="132" y="1546"/>
                    <a:pt x="298" y="1650"/>
                    <a:pt x="456" y="1650"/>
                  </a:cubicBezTo>
                  <a:cubicBezTo>
                    <a:pt x="518" y="1650"/>
                    <a:pt x="578" y="1634"/>
                    <a:pt x="631" y="1599"/>
                  </a:cubicBezTo>
                  <a:lnTo>
                    <a:pt x="2269" y="780"/>
                  </a:lnTo>
                  <a:cubicBezTo>
                    <a:pt x="2490" y="654"/>
                    <a:pt x="2553" y="433"/>
                    <a:pt x="2490" y="244"/>
                  </a:cubicBezTo>
                  <a:cubicBezTo>
                    <a:pt x="2394" y="77"/>
                    <a:pt x="2226" y="1"/>
                    <a:pt x="2068" y="1"/>
                  </a:cubicBezTo>
                  <a:close/>
                </a:path>
              </a:pathLst>
            </a:custGeom>
            <a:grpFill/>
            <a:ln>
              <a:solidFill>
                <a:srgbClr val="EC0E43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3" name="Google Shape;7524;p51"/>
          <p:cNvGrpSpPr/>
          <p:nvPr/>
        </p:nvGrpSpPr>
        <p:grpSpPr>
          <a:xfrm>
            <a:off x="3618393" y="1940514"/>
            <a:ext cx="333105" cy="274332"/>
            <a:chOff x="-26986100" y="2735800"/>
            <a:chExt cx="294575" cy="242600"/>
          </a:xfrm>
          <a:solidFill>
            <a:srgbClr val="FF5151"/>
          </a:solidFill>
        </p:grpSpPr>
        <p:sp>
          <p:nvSpPr>
            <p:cNvPr id="104" name="Google Shape;7525;p51"/>
            <p:cNvSpPr/>
            <p:nvPr/>
          </p:nvSpPr>
          <p:spPr>
            <a:xfrm>
              <a:off x="-26986100" y="2735800"/>
              <a:ext cx="294575" cy="242600"/>
            </a:xfrm>
            <a:custGeom>
              <a:avLst/>
              <a:gdLst/>
              <a:ahLst/>
              <a:cxnLst/>
              <a:rect l="l" t="t" r="r" b="b"/>
              <a:pathLst>
                <a:path w="11783" h="9704" extrusionOk="0">
                  <a:moveTo>
                    <a:pt x="3781" y="757"/>
                  </a:moveTo>
                  <a:cubicBezTo>
                    <a:pt x="3970" y="757"/>
                    <a:pt x="4127" y="914"/>
                    <a:pt x="4127" y="1103"/>
                  </a:cubicBezTo>
                  <a:lnTo>
                    <a:pt x="4127" y="1481"/>
                  </a:lnTo>
                  <a:lnTo>
                    <a:pt x="3434" y="1481"/>
                  </a:lnTo>
                  <a:lnTo>
                    <a:pt x="3434" y="1103"/>
                  </a:lnTo>
                  <a:cubicBezTo>
                    <a:pt x="3434" y="914"/>
                    <a:pt x="3592" y="757"/>
                    <a:pt x="3781" y="757"/>
                  </a:cubicBezTo>
                  <a:close/>
                  <a:moveTo>
                    <a:pt x="9137" y="2804"/>
                  </a:moveTo>
                  <a:cubicBezTo>
                    <a:pt x="9515" y="2836"/>
                    <a:pt x="9924" y="3088"/>
                    <a:pt x="10082" y="3466"/>
                  </a:cubicBezTo>
                  <a:lnTo>
                    <a:pt x="10932" y="5608"/>
                  </a:lnTo>
                  <a:lnTo>
                    <a:pt x="9357" y="5608"/>
                  </a:lnTo>
                  <a:cubicBezTo>
                    <a:pt x="9168" y="5608"/>
                    <a:pt x="9010" y="5451"/>
                    <a:pt x="9010" y="5262"/>
                  </a:cubicBezTo>
                  <a:lnTo>
                    <a:pt x="9010" y="2804"/>
                  </a:lnTo>
                  <a:close/>
                  <a:moveTo>
                    <a:pt x="6522" y="2143"/>
                  </a:moveTo>
                  <a:cubicBezTo>
                    <a:pt x="6742" y="2143"/>
                    <a:pt x="6900" y="2300"/>
                    <a:pt x="6900" y="2489"/>
                  </a:cubicBezTo>
                  <a:lnTo>
                    <a:pt x="6900" y="6301"/>
                  </a:lnTo>
                  <a:lnTo>
                    <a:pt x="630" y="6301"/>
                  </a:lnTo>
                  <a:lnTo>
                    <a:pt x="630" y="2489"/>
                  </a:lnTo>
                  <a:cubicBezTo>
                    <a:pt x="630" y="2300"/>
                    <a:pt x="788" y="2143"/>
                    <a:pt x="977" y="2143"/>
                  </a:cubicBezTo>
                  <a:close/>
                  <a:moveTo>
                    <a:pt x="6900" y="7026"/>
                  </a:moveTo>
                  <a:lnTo>
                    <a:pt x="6900" y="8412"/>
                  </a:lnTo>
                  <a:lnTo>
                    <a:pt x="3340" y="8412"/>
                  </a:lnTo>
                  <a:cubicBezTo>
                    <a:pt x="3182" y="8003"/>
                    <a:pt x="2836" y="7688"/>
                    <a:pt x="2363" y="7688"/>
                  </a:cubicBezTo>
                  <a:cubicBezTo>
                    <a:pt x="1890" y="7688"/>
                    <a:pt x="1544" y="7971"/>
                    <a:pt x="1386" y="8412"/>
                  </a:cubicBezTo>
                  <a:lnTo>
                    <a:pt x="977" y="8412"/>
                  </a:lnTo>
                  <a:cubicBezTo>
                    <a:pt x="788" y="8412"/>
                    <a:pt x="630" y="8255"/>
                    <a:pt x="630" y="8034"/>
                  </a:cubicBezTo>
                  <a:lnTo>
                    <a:pt x="630" y="7026"/>
                  </a:lnTo>
                  <a:close/>
                  <a:moveTo>
                    <a:pt x="8349" y="2836"/>
                  </a:moveTo>
                  <a:lnTo>
                    <a:pt x="8349" y="5293"/>
                  </a:lnTo>
                  <a:cubicBezTo>
                    <a:pt x="8349" y="5892"/>
                    <a:pt x="8821" y="6301"/>
                    <a:pt x="9357" y="6301"/>
                  </a:cubicBezTo>
                  <a:lnTo>
                    <a:pt x="11090" y="6301"/>
                  </a:lnTo>
                  <a:lnTo>
                    <a:pt x="11090" y="7026"/>
                  </a:lnTo>
                  <a:lnTo>
                    <a:pt x="10743" y="7026"/>
                  </a:lnTo>
                  <a:cubicBezTo>
                    <a:pt x="10554" y="7026"/>
                    <a:pt x="10397" y="7184"/>
                    <a:pt x="10397" y="7373"/>
                  </a:cubicBezTo>
                  <a:cubicBezTo>
                    <a:pt x="10397" y="7562"/>
                    <a:pt x="10554" y="7719"/>
                    <a:pt x="10743" y="7719"/>
                  </a:cubicBezTo>
                  <a:lnTo>
                    <a:pt x="11090" y="7719"/>
                  </a:lnTo>
                  <a:lnTo>
                    <a:pt x="11090" y="8097"/>
                  </a:lnTo>
                  <a:cubicBezTo>
                    <a:pt x="11090" y="8255"/>
                    <a:pt x="10932" y="8412"/>
                    <a:pt x="10743" y="8412"/>
                  </a:cubicBezTo>
                  <a:lnTo>
                    <a:pt x="10365" y="8412"/>
                  </a:lnTo>
                  <a:cubicBezTo>
                    <a:pt x="10208" y="8003"/>
                    <a:pt x="9830" y="7688"/>
                    <a:pt x="9357" y="7688"/>
                  </a:cubicBezTo>
                  <a:cubicBezTo>
                    <a:pt x="8947" y="7688"/>
                    <a:pt x="8538" y="7971"/>
                    <a:pt x="8380" y="8412"/>
                  </a:cubicBezTo>
                  <a:lnTo>
                    <a:pt x="7593" y="8412"/>
                  </a:lnTo>
                  <a:lnTo>
                    <a:pt x="7593" y="2836"/>
                  </a:lnTo>
                  <a:close/>
                  <a:moveTo>
                    <a:pt x="2363" y="8349"/>
                  </a:moveTo>
                  <a:cubicBezTo>
                    <a:pt x="2552" y="8349"/>
                    <a:pt x="2709" y="8507"/>
                    <a:pt x="2709" y="8727"/>
                  </a:cubicBezTo>
                  <a:cubicBezTo>
                    <a:pt x="2709" y="8916"/>
                    <a:pt x="2552" y="9074"/>
                    <a:pt x="2363" y="9074"/>
                  </a:cubicBezTo>
                  <a:cubicBezTo>
                    <a:pt x="2174" y="9074"/>
                    <a:pt x="2016" y="8916"/>
                    <a:pt x="2016" y="8727"/>
                  </a:cubicBezTo>
                  <a:cubicBezTo>
                    <a:pt x="2016" y="8507"/>
                    <a:pt x="2174" y="8349"/>
                    <a:pt x="2363" y="8349"/>
                  </a:cubicBezTo>
                  <a:close/>
                  <a:moveTo>
                    <a:pt x="9326" y="8349"/>
                  </a:moveTo>
                  <a:cubicBezTo>
                    <a:pt x="9515" y="8349"/>
                    <a:pt x="9672" y="8507"/>
                    <a:pt x="9672" y="8727"/>
                  </a:cubicBezTo>
                  <a:cubicBezTo>
                    <a:pt x="9672" y="8916"/>
                    <a:pt x="9515" y="9074"/>
                    <a:pt x="9326" y="9074"/>
                  </a:cubicBezTo>
                  <a:cubicBezTo>
                    <a:pt x="9137" y="9074"/>
                    <a:pt x="8979" y="8916"/>
                    <a:pt x="8979" y="8727"/>
                  </a:cubicBezTo>
                  <a:cubicBezTo>
                    <a:pt x="8979" y="8507"/>
                    <a:pt x="9137" y="8349"/>
                    <a:pt x="9326" y="8349"/>
                  </a:cubicBezTo>
                  <a:close/>
                  <a:moveTo>
                    <a:pt x="3781" y="1"/>
                  </a:moveTo>
                  <a:cubicBezTo>
                    <a:pt x="3182" y="1"/>
                    <a:pt x="2741" y="473"/>
                    <a:pt x="2741" y="1040"/>
                  </a:cubicBezTo>
                  <a:lnTo>
                    <a:pt x="2741" y="1387"/>
                  </a:lnTo>
                  <a:lnTo>
                    <a:pt x="1008" y="1387"/>
                  </a:lnTo>
                  <a:cubicBezTo>
                    <a:pt x="441" y="1387"/>
                    <a:pt x="0" y="1859"/>
                    <a:pt x="0" y="2395"/>
                  </a:cubicBezTo>
                  <a:lnTo>
                    <a:pt x="0" y="7971"/>
                  </a:lnTo>
                  <a:cubicBezTo>
                    <a:pt x="0" y="8538"/>
                    <a:pt x="473" y="8979"/>
                    <a:pt x="1008" y="8979"/>
                  </a:cubicBezTo>
                  <a:lnTo>
                    <a:pt x="1418" y="8979"/>
                  </a:lnTo>
                  <a:cubicBezTo>
                    <a:pt x="1575" y="9389"/>
                    <a:pt x="1922" y="9704"/>
                    <a:pt x="2394" y="9704"/>
                  </a:cubicBezTo>
                  <a:cubicBezTo>
                    <a:pt x="2867" y="9704"/>
                    <a:pt x="3214" y="9420"/>
                    <a:pt x="3371" y="8979"/>
                  </a:cubicBezTo>
                  <a:lnTo>
                    <a:pt x="8380" y="8979"/>
                  </a:lnTo>
                  <a:cubicBezTo>
                    <a:pt x="8538" y="9389"/>
                    <a:pt x="8916" y="9704"/>
                    <a:pt x="9389" y="9704"/>
                  </a:cubicBezTo>
                  <a:cubicBezTo>
                    <a:pt x="9798" y="9704"/>
                    <a:pt x="10208" y="9420"/>
                    <a:pt x="10365" y="8979"/>
                  </a:cubicBezTo>
                  <a:lnTo>
                    <a:pt x="10743" y="8979"/>
                  </a:lnTo>
                  <a:cubicBezTo>
                    <a:pt x="11342" y="8979"/>
                    <a:pt x="11783" y="8507"/>
                    <a:pt x="11783" y="7971"/>
                  </a:cubicBezTo>
                  <a:lnTo>
                    <a:pt x="11783" y="6144"/>
                  </a:lnTo>
                  <a:cubicBezTo>
                    <a:pt x="11783" y="6112"/>
                    <a:pt x="11783" y="5986"/>
                    <a:pt x="11720" y="5892"/>
                  </a:cubicBezTo>
                  <a:cubicBezTo>
                    <a:pt x="11688" y="5766"/>
                    <a:pt x="11688" y="5671"/>
                    <a:pt x="11657" y="5577"/>
                  </a:cubicBezTo>
                  <a:lnTo>
                    <a:pt x="10712" y="3214"/>
                  </a:lnTo>
                  <a:cubicBezTo>
                    <a:pt x="10428" y="2521"/>
                    <a:pt x="9798" y="2080"/>
                    <a:pt x="9105" y="2080"/>
                  </a:cubicBezTo>
                  <a:lnTo>
                    <a:pt x="7530" y="2080"/>
                  </a:lnTo>
                  <a:cubicBezTo>
                    <a:pt x="7372" y="1702"/>
                    <a:pt x="6994" y="1387"/>
                    <a:pt x="6522" y="1387"/>
                  </a:cubicBezTo>
                  <a:lnTo>
                    <a:pt x="4789" y="1387"/>
                  </a:lnTo>
                  <a:lnTo>
                    <a:pt x="4789" y="1040"/>
                  </a:lnTo>
                  <a:cubicBezTo>
                    <a:pt x="4789" y="442"/>
                    <a:pt x="4316" y="1"/>
                    <a:pt x="3781" y="1"/>
                  </a:cubicBezTo>
                  <a:close/>
                </a:path>
              </a:pathLst>
            </a:custGeom>
            <a:solidFill>
              <a:srgbClr val="EC0E43"/>
            </a:solidFill>
            <a:ln>
              <a:solidFill>
                <a:srgbClr val="EC0E43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7526;p51"/>
            <p:cNvSpPr/>
            <p:nvPr/>
          </p:nvSpPr>
          <p:spPr>
            <a:xfrm>
              <a:off x="-26927050" y="2805900"/>
              <a:ext cx="70925" cy="70900"/>
            </a:xfrm>
            <a:custGeom>
              <a:avLst/>
              <a:gdLst/>
              <a:ahLst/>
              <a:cxnLst/>
              <a:rect l="l" t="t" r="r" b="b"/>
              <a:pathLst>
                <a:path w="2837" h="2836" extrusionOk="0">
                  <a:moveTo>
                    <a:pt x="1419" y="0"/>
                  </a:moveTo>
                  <a:cubicBezTo>
                    <a:pt x="1230" y="0"/>
                    <a:pt x="1072" y="158"/>
                    <a:pt x="1072" y="347"/>
                  </a:cubicBezTo>
                  <a:lnTo>
                    <a:pt x="1072" y="1072"/>
                  </a:lnTo>
                  <a:lnTo>
                    <a:pt x="347" y="1072"/>
                  </a:lnTo>
                  <a:cubicBezTo>
                    <a:pt x="158" y="1072"/>
                    <a:pt x="1" y="1229"/>
                    <a:pt x="1" y="1418"/>
                  </a:cubicBezTo>
                  <a:cubicBezTo>
                    <a:pt x="1" y="1607"/>
                    <a:pt x="158" y="1765"/>
                    <a:pt x="347" y="1765"/>
                  </a:cubicBezTo>
                  <a:lnTo>
                    <a:pt x="1072" y="1765"/>
                  </a:lnTo>
                  <a:lnTo>
                    <a:pt x="1072" y="2489"/>
                  </a:lnTo>
                  <a:cubicBezTo>
                    <a:pt x="1072" y="2678"/>
                    <a:pt x="1230" y="2836"/>
                    <a:pt x="1419" y="2836"/>
                  </a:cubicBezTo>
                  <a:cubicBezTo>
                    <a:pt x="1608" y="2836"/>
                    <a:pt x="1765" y="2678"/>
                    <a:pt x="1765" y="2489"/>
                  </a:cubicBezTo>
                  <a:lnTo>
                    <a:pt x="1765" y="1765"/>
                  </a:lnTo>
                  <a:lnTo>
                    <a:pt x="2490" y="1765"/>
                  </a:lnTo>
                  <a:cubicBezTo>
                    <a:pt x="2679" y="1765"/>
                    <a:pt x="2836" y="1607"/>
                    <a:pt x="2836" y="1418"/>
                  </a:cubicBezTo>
                  <a:cubicBezTo>
                    <a:pt x="2836" y="1229"/>
                    <a:pt x="2679" y="1072"/>
                    <a:pt x="2490" y="1072"/>
                  </a:cubicBezTo>
                  <a:lnTo>
                    <a:pt x="1765" y="1072"/>
                  </a:lnTo>
                  <a:lnTo>
                    <a:pt x="1765" y="347"/>
                  </a:lnTo>
                  <a:cubicBezTo>
                    <a:pt x="1765" y="158"/>
                    <a:pt x="1608" y="0"/>
                    <a:pt x="1419" y="0"/>
                  </a:cubicBezTo>
                  <a:close/>
                </a:path>
              </a:pathLst>
            </a:custGeom>
            <a:solidFill>
              <a:srgbClr val="EC0E43"/>
            </a:solidFill>
            <a:ln>
              <a:solidFill>
                <a:srgbClr val="EC0E43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6" name="Google Shape;7228;p50"/>
          <p:cNvGrpSpPr/>
          <p:nvPr/>
        </p:nvGrpSpPr>
        <p:grpSpPr>
          <a:xfrm>
            <a:off x="1109598" y="3494297"/>
            <a:ext cx="334919" cy="333630"/>
            <a:chOff x="-35123050" y="3561225"/>
            <a:chExt cx="292225" cy="291100"/>
          </a:xfrm>
          <a:solidFill>
            <a:srgbClr val="EC0E43"/>
          </a:solidFill>
        </p:grpSpPr>
        <p:sp>
          <p:nvSpPr>
            <p:cNvPr id="107" name="Google Shape;7229;p50"/>
            <p:cNvSpPr/>
            <p:nvPr/>
          </p:nvSpPr>
          <p:spPr>
            <a:xfrm>
              <a:off x="-35123050" y="3629750"/>
              <a:ext cx="205575" cy="222575"/>
            </a:xfrm>
            <a:custGeom>
              <a:avLst/>
              <a:gdLst/>
              <a:ahLst/>
              <a:cxnLst/>
              <a:rect l="l" t="t" r="r" b="b"/>
              <a:pathLst>
                <a:path w="8223" h="8903" extrusionOk="0">
                  <a:moveTo>
                    <a:pt x="2080" y="2710"/>
                  </a:moveTo>
                  <a:cubicBezTo>
                    <a:pt x="2458" y="2710"/>
                    <a:pt x="2741" y="3056"/>
                    <a:pt x="2741" y="3403"/>
                  </a:cubicBezTo>
                  <a:cubicBezTo>
                    <a:pt x="2741" y="3781"/>
                    <a:pt x="2426" y="4065"/>
                    <a:pt x="2080" y="4065"/>
                  </a:cubicBezTo>
                  <a:cubicBezTo>
                    <a:pt x="1733" y="4065"/>
                    <a:pt x="1418" y="3750"/>
                    <a:pt x="1418" y="3403"/>
                  </a:cubicBezTo>
                  <a:cubicBezTo>
                    <a:pt x="1418" y="3056"/>
                    <a:pt x="1670" y="2710"/>
                    <a:pt x="2080" y="2710"/>
                  </a:cubicBezTo>
                  <a:close/>
                  <a:moveTo>
                    <a:pt x="4127" y="2710"/>
                  </a:moveTo>
                  <a:cubicBezTo>
                    <a:pt x="4506" y="2710"/>
                    <a:pt x="4789" y="3056"/>
                    <a:pt x="4789" y="3403"/>
                  </a:cubicBezTo>
                  <a:cubicBezTo>
                    <a:pt x="4789" y="3781"/>
                    <a:pt x="4474" y="4065"/>
                    <a:pt x="4127" y="4065"/>
                  </a:cubicBezTo>
                  <a:cubicBezTo>
                    <a:pt x="3718" y="4065"/>
                    <a:pt x="3466" y="3750"/>
                    <a:pt x="3466" y="3403"/>
                  </a:cubicBezTo>
                  <a:cubicBezTo>
                    <a:pt x="3466" y="3056"/>
                    <a:pt x="3718" y="2710"/>
                    <a:pt x="4127" y="2710"/>
                  </a:cubicBezTo>
                  <a:close/>
                  <a:moveTo>
                    <a:pt x="6207" y="2710"/>
                  </a:moveTo>
                  <a:cubicBezTo>
                    <a:pt x="6616" y="2710"/>
                    <a:pt x="6868" y="3056"/>
                    <a:pt x="6868" y="3403"/>
                  </a:cubicBezTo>
                  <a:cubicBezTo>
                    <a:pt x="6868" y="3781"/>
                    <a:pt x="6553" y="4065"/>
                    <a:pt x="6207" y="4065"/>
                  </a:cubicBezTo>
                  <a:cubicBezTo>
                    <a:pt x="5829" y="4065"/>
                    <a:pt x="5545" y="3750"/>
                    <a:pt x="5545" y="3403"/>
                  </a:cubicBezTo>
                  <a:cubicBezTo>
                    <a:pt x="5514" y="3056"/>
                    <a:pt x="5829" y="2710"/>
                    <a:pt x="6207" y="2710"/>
                  </a:cubicBezTo>
                  <a:close/>
                  <a:moveTo>
                    <a:pt x="1733" y="0"/>
                  </a:moveTo>
                  <a:cubicBezTo>
                    <a:pt x="788" y="0"/>
                    <a:pt x="0" y="757"/>
                    <a:pt x="0" y="1702"/>
                  </a:cubicBezTo>
                  <a:lnTo>
                    <a:pt x="0" y="5136"/>
                  </a:lnTo>
                  <a:cubicBezTo>
                    <a:pt x="0" y="5955"/>
                    <a:pt x="630" y="6616"/>
                    <a:pt x="1418" y="6774"/>
                  </a:cubicBezTo>
                  <a:lnTo>
                    <a:pt x="1418" y="8570"/>
                  </a:lnTo>
                  <a:cubicBezTo>
                    <a:pt x="1418" y="8696"/>
                    <a:pt x="1481" y="8822"/>
                    <a:pt x="1607" y="8885"/>
                  </a:cubicBezTo>
                  <a:cubicBezTo>
                    <a:pt x="1649" y="8895"/>
                    <a:pt x="1695" y="8902"/>
                    <a:pt x="1739" y="8902"/>
                  </a:cubicBezTo>
                  <a:cubicBezTo>
                    <a:pt x="1828" y="8902"/>
                    <a:pt x="1912" y="8874"/>
                    <a:pt x="1954" y="8790"/>
                  </a:cubicBezTo>
                  <a:lnTo>
                    <a:pt x="3938" y="6837"/>
                  </a:lnTo>
                  <a:lnTo>
                    <a:pt x="6522" y="6837"/>
                  </a:lnTo>
                  <a:cubicBezTo>
                    <a:pt x="7467" y="6837"/>
                    <a:pt x="8223" y="6081"/>
                    <a:pt x="8223" y="5136"/>
                  </a:cubicBezTo>
                  <a:lnTo>
                    <a:pt x="8223" y="1702"/>
                  </a:lnTo>
                  <a:cubicBezTo>
                    <a:pt x="8223" y="757"/>
                    <a:pt x="7467" y="0"/>
                    <a:pt x="6522" y="0"/>
                  </a:cubicBezTo>
                  <a:close/>
                </a:path>
              </a:pathLst>
            </a:custGeom>
            <a:grpFill/>
            <a:ln>
              <a:solidFill>
                <a:srgbClr val="EC0E43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7230;p50"/>
            <p:cNvSpPr/>
            <p:nvPr/>
          </p:nvSpPr>
          <p:spPr>
            <a:xfrm>
              <a:off x="-35053750" y="3561225"/>
              <a:ext cx="222925" cy="221825"/>
            </a:xfrm>
            <a:custGeom>
              <a:avLst/>
              <a:gdLst/>
              <a:ahLst/>
              <a:cxnLst/>
              <a:rect l="l" t="t" r="r" b="b"/>
              <a:pathLst>
                <a:path w="8917" h="8873" extrusionOk="0">
                  <a:moveTo>
                    <a:pt x="1702" y="1"/>
                  </a:moveTo>
                  <a:cubicBezTo>
                    <a:pt x="757" y="1"/>
                    <a:pt x="1" y="725"/>
                    <a:pt x="1" y="1702"/>
                  </a:cubicBezTo>
                  <a:lnTo>
                    <a:pt x="1" y="2048"/>
                  </a:lnTo>
                  <a:lnTo>
                    <a:pt x="3781" y="2048"/>
                  </a:lnTo>
                  <a:cubicBezTo>
                    <a:pt x="5136" y="2048"/>
                    <a:pt x="6207" y="3088"/>
                    <a:pt x="6207" y="4443"/>
                  </a:cubicBezTo>
                  <a:lnTo>
                    <a:pt x="6207" y="7877"/>
                  </a:lnTo>
                  <a:lnTo>
                    <a:pt x="6207" y="8003"/>
                  </a:lnTo>
                  <a:lnTo>
                    <a:pt x="6995" y="8790"/>
                  </a:lnTo>
                  <a:cubicBezTo>
                    <a:pt x="7055" y="8850"/>
                    <a:pt x="7127" y="8872"/>
                    <a:pt x="7205" y="8872"/>
                  </a:cubicBezTo>
                  <a:cubicBezTo>
                    <a:pt x="7249" y="8872"/>
                    <a:pt x="7295" y="8865"/>
                    <a:pt x="7341" y="8853"/>
                  </a:cubicBezTo>
                  <a:cubicBezTo>
                    <a:pt x="7467" y="8822"/>
                    <a:pt x="7530" y="8664"/>
                    <a:pt x="7530" y="8538"/>
                  </a:cubicBezTo>
                  <a:lnTo>
                    <a:pt x="7530" y="6806"/>
                  </a:lnTo>
                  <a:cubicBezTo>
                    <a:pt x="8318" y="6648"/>
                    <a:pt x="8917" y="5955"/>
                    <a:pt x="8917" y="5104"/>
                  </a:cubicBezTo>
                  <a:lnTo>
                    <a:pt x="8917" y="1702"/>
                  </a:lnTo>
                  <a:cubicBezTo>
                    <a:pt x="8917" y="725"/>
                    <a:pt x="8129" y="1"/>
                    <a:pt x="7184" y="1"/>
                  </a:cubicBezTo>
                  <a:close/>
                </a:path>
              </a:pathLst>
            </a:custGeom>
            <a:grpFill/>
            <a:ln>
              <a:solidFill>
                <a:srgbClr val="EC0E43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9" name="Google Shape;6666;p49"/>
          <p:cNvSpPr/>
          <p:nvPr/>
        </p:nvSpPr>
        <p:spPr>
          <a:xfrm>
            <a:off x="3202962" y="3496847"/>
            <a:ext cx="346380" cy="343564"/>
          </a:xfrm>
          <a:custGeom>
            <a:avLst/>
            <a:gdLst/>
            <a:ahLst/>
            <a:cxnLst/>
            <a:rect l="l" t="t" r="r" b="b"/>
            <a:pathLst>
              <a:path w="12791" h="12687" extrusionOk="0">
                <a:moveTo>
                  <a:pt x="2986" y="7684"/>
                </a:moveTo>
                <a:cubicBezTo>
                  <a:pt x="4110" y="7684"/>
                  <a:pt x="5072" y="8568"/>
                  <a:pt x="5072" y="9751"/>
                </a:cubicBezTo>
                <a:cubicBezTo>
                  <a:pt x="5072" y="10727"/>
                  <a:pt x="4474" y="11484"/>
                  <a:pt x="3623" y="11736"/>
                </a:cubicBezTo>
                <a:cubicBezTo>
                  <a:pt x="3405" y="11810"/>
                  <a:pt x="3185" y="11846"/>
                  <a:pt x="2971" y="11846"/>
                </a:cubicBezTo>
                <a:cubicBezTo>
                  <a:pt x="2101" y="11846"/>
                  <a:pt x="1311" y="11265"/>
                  <a:pt x="1008" y="10381"/>
                </a:cubicBezTo>
                <a:cubicBezTo>
                  <a:pt x="662" y="9278"/>
                  <a:pt x="1292" y="8113"/>
                  <a:pt x="2394" y="7766"/>
                </a:cubicBezTo>
                <a:cubicBezTo>
                  <a:pt x="2594" y="7710"/>
                  <a:pt x="2792" y="7684"/>
                  <a:pt x="2986" y="7684"/>
                </a:cubicBezTo>
                <a:close/>
                <a:moveTo>
                  <a:pt x="9886" y="7696"/>
                </a:moveTo>
                <a:cubicBezTo>
                  <a:pt x="10161" y="7696"/>
                  <a:pt x="10441" y="7749"/>
                  <a:pt x="10712" y="7861"/>
                </a:cubicBezTo>
                <a:cubicBezTo>
                  <a:pt x="11468" y="8176"/>
                  <a:pt x="11972" y="8869"/>
                  <a:pt x="11972" y="9751"/>
                </a:cubicBezTo>
                <a:cubicBezTo>
                  <a:pt x="11972" y="10696"/>
                  <a:pt x="11373" y="11484"/>
                  <a:pt x="10523" y="11736"/>
                </a:cubicBezTo>
                <a:cubicBezTo>
                  <a:pt x="10305" y="11810"/>
                  <a:pt x="10085" y="11846"/>
                  <a:pt x="9870" y="11846"/>
                </a:cubicBezTo>
                <a:cubicBezTo>
                  <a:pt x="9001" y="11846"/>
                  <a:pt x="8211" y="11265"/>
                  <a:pt x="7908" y="10381"/>
                </a:cubicBezTo>
                <a:cubicBezTo>
                  <a:pt x="7750" y="9940"/>
                  <a:pt x="7782" y="9436"/>
                  <a:pt x="8002" y="8963"/>
                </a:cubicBezTo>
                <a:cubicBezTo>
                  <a:pt x="8309" y="8162"/>
                  <a:pt x="9073" y="7696"/>
                  <a:pt x="9886" y="7696"/>
                </a:cubicBezTo>
                <a:close/>
                <a:moveTo>
                  <a:pt x="2151" y="1"/>
                </a:moveTo>
                <a:cubicBezTo>
                  <a:pt x="1058" y="1"/>
                  <a:pt x="63" y="900"/>
                  <a:pt x="63" y="2064"/>
                </a:cubicBezTo>
                <a:lnTo>
                  <a:pt x="63" y="9593"/>
                </a:lnTo>
                <a:cubicBezTo>
                  <a:pt x="0" y="10633"/>
                  <a:pt x="504" y="11578"/>
                  <a:pt x="1323" y="12177"/>
                </a:cubicBezTo>
                <a:cubicBezTo>
                  <a:pt x="1822" y="12521"/>
                  <a:pt x="2387" y="12686"/>
                  <a:pt x="2947" y="12686"/>
                </a:cubicBezTo>
                <a:cubicBezTo>
                  <a:pt x="3874" y="12686"/>
                  <a:pt x="4786" y="12233"/>
                  <a:pt x="5356" y="11389"/>
                </a:cubicBezTo>
                <a:cubicBezTo>
                  <a:pt x="5671" y="10916"/>
                  <a:pt x="5860" y="10381"/>
                  <a:pt x="5860" y="9782"/>
                </a:cubicBezTo>
                <a:cubicBezTo>
                  <a:pt x="5860" y="9625"/>
                  <a:pt x="6018" y="9467"/>
                  <a:pt x="6207" y="9373"/>
                </a:cubicBezTo>
                <a:cubicBezTo>
                  <a:pt x="6270" y="9357"/>
                  <a:pt x="6340" y="9349"/>
                  <a:pt x="6411" y="9349"/>
                </a:cubicBezTo>
                <a:cubicBezTo>
                  <a:pt x="6482" y="9349"/>
                  <a:pt x="6553" y="9357"/>
                  <a:pt x="6616" y="9373"/>
                </a:cubicBezTo>
                <a:cubicBezTo>
                  <a:pt x="6805" y="9467"/>
                  <a:pt x="6963" y="9625"/>
                  <a:pt x="6963" y="9782"/>
                </a:cubicBezTo>
                <a:cubicBezTo>
                  <a:pt x="6963" y="10759"/>
                  <a:pt x="7467" y="11641"/>
                  <a:pt x="8223" y="12177"/>
                </a:cubicBezTo>
                <a:cubicBezTo>
                  <a:pt x="8709" y="12521"/>
                  <a:pt x="9272" y="12686"/>
                  <a:pt x="9833" y="12686"/>
                </a:cubicBezTo>
                <a:cubicBezTo>
                  <a:pt x="10762" y="12686"/>
                  <a:pt x="11686" y="12233"/>
                  <a:pt x="12256" y="11389"/>
                </a:cubicBezTo>
                <a:cubicBezTo>
                  <a:pt x="12602" y="10885"/>
                  <a:pt x="12791" y="10223"/>
                  <a:pt x="12728" y="9530"/>
                </a:cubicBezTo>
                <a:cubicBezTo>
                  <a:pt x="12791" y="9467"/>
                  <a:pt x="12791" y="9971"/>
                  <a:pt x="12791" y="2064"/>
                </a:cubicBezTo>
                <a:cubicBezTo>
                  <a:pt x="12791" y="1780"/>
                  <a:pt x="12760" y="1497"/>
                  <a:pt x="12634" y="1276"/>
                </a:cubicBezTo>
                <a:cubicBezTo>
                  <a:pt x="12310" y="458"/>
                  <a:pt x="11539" y="8"/>
                  <a:pt x="10750" y="8"/>
                </a:cubicBezTo>
                <a:cubicBezTo>
                  <a:pt x="10232" y="8"/>
                  <a:pt x="9706" y="202"/>
                  <a:pt x="9294" y="614"/>
                </a:cubicBezTo>
                <a:cubicBezTo>
                  <a:pt x="9137" y="772"/>
                  <a:pt x="9137" y="1024"/>
                  <a:pt x="9294" y="1182"/>
                </a:cubicBezTo>
                <a:cubicBezTo>
                  <a:pt x="9373" y="1260"/>
                  <a:pt x="9483" y="1300"/>
                  <a:pt x="9593" y="1300"/>
                </a:cubicBezTo>
                <a:cubicBezTo>
                  <a:pt x="9704" y="1300"/>
                  <a:pt x="9814" y="1260"/>
                  <a:pt x="9893" y="1182"/>
                </a:cubicBezTo>
                <a:cubicBezTo>
                  <a:pt x="10140" y="935"/>
                  <a:pt x="10448" y="819"/>
                  <a:pt x="10752" y="819"/>
                </a:cubicBezTo>
                <a:cubicBezTo>
                  <a:pt x="11263" y="819"/>
                  <a:pt x="11763" y="1144"/>
                  <a:pt x="11940" y="1717"/>
                </a:cubicBezTo>
                <a:cubicBezTo>
                  <a:pt x="11972" y="1812"/>
                  <a:pt x="11972" y="1938"/>
                  <a:pt x="11972" y="2064"/>
                </a:cubicBezTo>
                <a:lnTo>
                  <a:pt x="11972" y="7766"/>
                </a:lnTo>
                <a:cubicBezTo>
                  <a:pt x="11389" y="7183"/>
                  <a:pt x="10644" y="6907"/>
                  <a:pt x="9909" y="6907"/>
                </a:cubicBezTo>
                <a:cubicBezTo>
                  <a:pt x="8779" y="6907"/>
                  <a:pt x="7673" y="7559"/>
                  <a:pt x="7215" y="8743"/>
                </a:cubicBezTo>
                <a:cubicBezTo>
                  <a:pt x="6994" y="8617"/>
                  <a:pt x="6750" y="8554"/>
                  <a:pt x="6494" y="8554"/>
                </a:cubicBezTo>
                <a:cubicBezTo>
                  <a:pt x="6238" y="8554"/>
                  <a:pt x="5970" y="8617"/>
                  <a:pt x="5702" y="8743"/>
                </a:cubicBezTo>
                <a:cubicBezTo>
                  <a:pt x="5513" y="8207"/>
                  <a:pt x="5135" y="7735"/>
                  <a:pt x="4600" y="7388"/>
                </a:cubicBezTo>
                <a:cubicBezTo>
                  <a:pt x="4117" y="7053"/>
                  <a:pt x="3560" y="6889"/>
                  <a:pt x="3001" y="6889"/>
                </a:cubicBezTo>
                <a:cubicBezTo>
                  <a:pt x="2248" y="6889"/>
                  <a:pt x="1493" y="7187"/>
                  <a:pt x="914" y="7766"/>
                </a:cubicBezTo>
                <a:lnTo>
                  <a:pt x="914" y="2064"/>
                </a:lnTo>
                <a:cubicBezTo>
                  <a:pt x="914" y="1340"/>
                  <a:pt x="1486" y="814"/>
                  <a:pt x="2132" y="814"/>
                </a:cubicBezTo>
                <a:cubicBezTo>
                  <a:pt x="2301" y="814"/>
                  <a:pt x="2476" y="851"/>
                  <a:pt x="2646" y="929"/>
                </a:cubicBezTo>
                <a:cubicBezTo>
                  <a:pt x="2804" y="992"/>
                  <a:pt x="2899" y="1087"/>
                  <a:pt x="3025" y="1182"/>
                </a:cubicBezTo>
                <a:cubicBezTo>
                  <a:pt x="3103" y="1260"/>
                  <a:pt x="3214" y="1300"/>
                  <a:pt x="3324" y="1300"/>
                </a:cubicBezTo>
                <a:cubicBezTo>
                  <a:pt x="3434" y="1300"/>
                  <a:pt x="3544" y="1260"/>
                  <a:pt x="3623" y="1182"/>
                </a:cubicBezTo>
                <a:cubicBezTo>
                  <a:pt x="3781" y="1024"/>
                  <a:pt x="3781" y="772"/>
                  <a:pt x="3623" y="614"/>
                </a:cubicBezTo>
                <a:cubicBezTo>
                  <a:pt x="3434" y="394"/>
                  <a:pt x="3214" y="236"/>
                  <a:pt x="2962" y="173"/>
                </a:cubicBezTo>
                <a:cubicBezTo>
                  <a:pt x="2694" y="55"/>
                  <a:pt x="2420" y="1"/>
                  <a:pt x="2151" y="1"/>
                </a:cubicBezTo>
                <a:close/>
              </a:path>
            </a:pathLst>
          </a:custGeom>
          <a:solidFill>
            <a:srgbClr val="EC0E43"/>
          </a:solidFill>
          <a:ln>
            <a:solidFill>
              <a:srgbClr val="EC0E43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70" name="Google Shape;253;p21">
            <a:extLst>
              <a:ext uri="{FF2B5EF4-FFF2-40B4-BE49-F238E27FC236}">
                <a16:creationId xmlns:a16="http://schemas.microsoft.com/office/drawing/2014/main" id="{5F7A0A81-CB9A-43CB-BA67-DFC63804FC46}"/>
              </a:ext>
            </a:extLst>
          </p:cNvPr>
          <p:cNvCxnSpPr>
            <a:cxnSpLocks/>
          </p:cNvCxnSpPr>
          <p:nvPr/>
        </p:nvCxnSpPr>
        <p:spPr>
          <a:xfrm>
            <a:off x="4917349" y="2364276"/>
            <a:ext cx="4226651" cy="0"/>
          </a:xfrm>
          <a:prstGeom prst="straightConnector1">
            <a:avLst/>
          </a:prstGeom>
          <a:noFill/>
          <a:ln w="9525" cap="flat" cmpd="sng">
            <a:solidFill>
              <a:srgbClr val="FF515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72" name="object 27">
            <a:extLst>
              <a:ext uri="{FF2B5EF4-FFF2-40B4-BE49-F238E27FC236}">
                <a16:creationId xmlns:a16="http://schemas.microsoft.com/office/drawing/2014/main" id="{EA809C00-5C39-42AD-AFB0-D00304E00662}"/>
              </a:ext>
            </a:extLst>
          </p:cNvPr>
          <p:cNvSpPr txBox="1">
            <a:spLocks/>
          </p:cNvSpPr>
          <p:nvPr/>
        </p:nvSpPr>
        <p:spPr>
          <a:xfrm>
            <a:off x="8743950" y="4756149"/>
            <a:ext cx="304918" cy="216726"/>
          </a:xfrm>
          <a:prstGeom prst="rect">
            <a:avLst/>
          </a:prstGeom>
        </p:spPr>
        <p:txBody>
          <a:bodyPr vert="horz" wrap="square" lIns="0" tIns="1270" rIns="0" bIns="0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38100">
              <a:spcBef>
                <a:spcPts val="10"/>
              </a:spcBef>
            </a:pPr>
            <a:fld id="{81D60167-4931-47E6-BA6A-407CBD079E47}" type="slidenum">
              <a:rPr lang="ru-RU" b="1" spc="50" smtClean="0">
                <a:solidFill>
                  <a:srgbClr val="171536"/>
                </a:solidFill>
                <a:latin typeface="Roboto" panose="02000000000000000000" pitchFamily="2" charset="0"/>
                <a:ea typeface="Roboto" panose="02000000000000000000" pitchFamily="2" charset="0"/>
              </a:rPr>
              <a:pPr marL="38100">
                <a:spcBef>
                  <a:spcPts val="10"/>
                </a:spcBef>
              </a:pPr>
              <a:t>14</a:t>
            </a:fld>
            <a:endParaRPr lang="ru-RU" b="1" spc="50" dirty="0">
              <a:solidFill>
                <a:srgbClr val="171536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pic>
        <p:nvPicPr>
          <p:cNvPr id="73" name="Рисунок 72">
            <a:extLst>
              <a:ext uri="{FF2B5EF4-FFF2-40B4-BE49-F238E27FC236}">
                <a16:creationId xmlns:a16="http://schemas.microsoft.com/office/drawing/2014/main" id="{3E165EDE-6FF4-0346-8E76-7CC37FA1ABC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070" y="76957"/>
            <a:ext cx="1086930" cy="556313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p23"/>
          <p:cNvSpPr txBox="1">
            <a:spLocks noGrp="1"/>
          </p:cNvSpPr>
          <p:nvPr>
            <p:ph type="ctrTitle" idx="6"/>
          </p:nvPr>
        </p:nvSpPr>
        <p:spPr>
          <a:xfrm>
            <a:off x="1267144" y="138420"/>
            <a:ext cx="7571785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>
                <a:solidFill>
                  <a:srgbClr val="171536"/>
                </a:solidFill>
              </a:rPr>
              <a:t>ЗАГОЛОВОК</a:t>
            </a:r>
            <a:endParaRPr dirty="0">
              <a:solidFill>
                <a:srgbClr val="171536"/>
              </a:solidFill>
            </a:endParaRPr>
          </a:p>
        </p:txBody>
      </p:sp>
      <p:sp>
        <p:nvSpPr>
          <p:cNvPr id="272" name="Google Shape;272;p23"/>
          <p:cNvSpPr txBox="1">
            <a:spLocks noGrp="1"/>
          </p:cNvSpPr>
          <p:nvPr>
            <p:ph type="subTitle" idx="1"/>
          </p:nvPr>
        </p:nvSpPr>
        <p:spPr>
          <a:xfrm>
            <a:off x="819017" y="3165314"/>
            <a:ext cx="1917778" cy="83868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ru-RU" dirty="0">
                <a:solidFill>
                  <a:srgbClr val="171536"/>
                </a:solidFill>
              </a:rPr>
              <a:t>Интересно, что первый компьютер был размером с микроавтобус и весил почти тонну</a:t>
            </a:r>
            <a:endParaRPr dirty="0">
              <a:solidFill>
                <a:srgbClr val="171536"/>
              </a:solidFill>
            </a:endParaRPr>
          </a:p>
        </p:txBody>
      </p:sp>
      <p:sp>
        <p:nvSpPr>
          <p:cNvPr id="275" name="Google Shape;275;p23"/>
          <p:cNvSpPr txBox="1">
            <a:spLocks noGrp="1"/>
          </p:cNvSpPr>
          <p:nvPr>
            <p:ph type="ctrTitle"/>
          </p:nvPr>
        </p:nvSpPr>
        <p:spPr>
          <a:xfrm>
            <a:off x="726631" y="2944680"/>
            <a:ext cx="2076000" cy="351259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>
                <a:solidFill>
                  <a:srgbClr val="171536"/>
                </a:solidFill>
              </a:rPr>
              <a:t>ПОДЗАГОЛОВОК</a:t>
            </a:r>
            <a:endParaRPr dirty="0">
              <a:solidFill>
                <a:srgbClr val="171536"/>
              </a:solidFill>
            </a:endParaRPr>
          </a:p>
        </p:txBody>
      </p:sp>
      <p:sp>
        <p:nvSpPr>
          <p:cNvPr id="276" name="Google Shape;276;p23"/>
          <p:cNvSpPr txBox="1">
            <a:spLocks noGrp="1"/>
          </p:cNvSpPr>
          <p:nvPr>
            <p:ph type="ctrTitle" idx="4"/>
          </p:nvPr>
        </p:nvSpPr>
        <p:spPr>
          <a:xfrm>
            <a:off x="6341356" y="2962740"/>
            <a:ext cx="2076000" cy="333199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>
                <a:solidFill>
                  <a:srgbClr val="171536"/>
                </a:solidFill>
              </a:rPr>
              <a:t>ПОДЗАГОЛОВОК</a:t>
            </a:r>
            <a:endParaRPr dirty="0">
              <a:solidFill>
                <a:srgbClr val="171536"/>
              </a:solidFill>
            </a:endParaRPr>
          </a:p>
        </p:txBody>
      </p:sp>
      <p:sp>
        <p:nvSpPr>
          <p:cNvPr id="277" name="Google Shape;277;p23"/>
          <p:cNvSpPr txBox="1">
            <a:spLocks noGrp="1"/>
          </p:cNvSpPr>
          <p:nvPr>
            <p:ph type="ctrTitle" idx="5"/>
          </p:nvPr>
        </p:nvSpPr>
        <p:spPr>
          <a:xfrm>
            <a:off x="3540631" y="2962740"/>
            <a:ext cx="2076000" cy="333199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>
                <a:solidFill>
                  <a:srgbClr val="171536"/>
                </a:solidFill>
              </a:rPr>
              <a:t>ПОДЗАГОЛОВОК</a:t>
            </a:r>
            <a:endParaRPr dirty="0">
              <a:solidFill>
                <a:srgbClr val="171536"/>
              </a:solidFill>
            </a:endParaRPr>
          </a:p>
        </p:txBody>
      </p:sp>
      <p:sp>
        <p:nvSpPr>
          <p:cNvPr id="278" name="Google Shape;278;p23"/>
          <p:cNvSpPr/>
          <p:nvPr/>
        </p:nvSpPr>
        <p:spPr>
          <a:xfrm>
            <a:off x="1267145" y="1908795"/>
            <a:ext cx="994973" cy="830447"/>
          </a:xfrm>
          <a:custGeom>
            <a:avLst/>
            <a:gdLst/>
            <a:ahLst/>
            <a:cxnLst/>
            <a:rect l="l" t="t" r="r" b="b"/>
            <a:pathLst>
              <a:path w="209468" h="174831" extrusionOk="0">
                <a:moveTo>
                  <a:pt x="198077" y="11364"/>
                </a:moveTo>
                <a:lnTo>
                  <a:pt x="198105" y="12377"/>
                </a:lnTo>
                <a:lnTo>
                  <a:pt x="198105" y="134115"/>
                </a:lnTo>
                <a:cubicBezTo>
                  <a:pt x="198105" y="134854"/>
                  <a:pt x="197803" y="135155"/>
                  <a:pt x="197064" y="135155"/>
                </a:cubicBezTo>
                <a:lnTo>
                  <a:pt x="12294" y="135155"/>
                </a:lnTo>
                <a:cubicBezTo>
                  <a:pt x="11555" y="135155"/>
                  <a:pt x="11254" y="134854"/>
                  <a:pt x="11254" y="134115"/>
                </a:cubicBezTo>
                <a:lnTo>
                  <a:pt x="11254" y="12377"/>
                </a:lnTo>
                <a:lnTo>
                  <a:pt x="11254" y="11364"/>
                </a:lnTo>
                <a:close/>
                <a:moveTo>
                  <a:pt x="11254" y="0"/>
                </a:moveTo>
                <a:lnTo>
                  <a:pt x="11254" y="302"/>
                </a:lnTo>
                <a:cubicBezTo>
                  <a:pt x="5230" y="712"/>
                  <a:pt x="712" y="5531"/>
                  <a:pt x="0" y="11364"/>
                </a:cubicBezTo>
                <a:lnTo>
                  <a:pt x="0" y="12377"/>
                </a:lnTo>
                <a:lnTo>
                  <a:pt x="0" y="134115"/>
                </a:lnTo>
                <a:cubicBezTo>
                  <a:pt x="0" y="136497"/>
                  <a:pt x="630" y="138468"/>
                  <a:pt x="1643" y="140248"/>
                </a:cubicBezTo>
                <a:cubicBezTo>
                  <a:pt x="3998" y="144383"/>
                  <a:pt x="7503" y="146518"/>
                  <a:pt x="12294" y="146518"/>
                </a:cubicBezTo>
                <a:lnTo>
                  <a:pt x="79707" y="146518"/>
                </a:lnTo>
                <a:lnTo>
                  <a:pt x="79707" y="163522"/>
                </a:lnTo>
                <a:lnTo>
                  <a:pt x="66920" y="163522"/>
                </a:lnTo>
                <a:cubicBezTo>
                  <a:pt x="63744" y="163522"/>
                  <a:pt x="61280" y="165987"/>
                  <a:pt x="61280" y="169163"/>
                </a:cubicBezTo>
                <a:cubicBezTo>
                  <a:pt x="61280" y="172339"/>
                  <a:pt x="63744" y="174831"/>
                  <a:pt x="66920" y="174831"/>
                </a:cubicBezTo>
                <a:lnTo>
                  <a:pt x="142466" y="174831"/>
                </a:lnTo>
                <a:cubicBezTo>
                  <a:pt x="145642" y="174831"/>
                  <a:pt x="148216" y="172339"/>
                  <a:pt x="148216" y="169163"/>
                </a:cubicBezTo>
                <a:cubicBezTo>
                  <a:pt x="148216" y="165987"/>
                  <a:pt x="145642" y="163522"/>
                  <a:pt x="142466" y="163522"/>
                </a:cubicBezTo>
                <a:lnTo>
                  <a:pt x="129651" y="163522"/>
                </a:lnTo>
                <a:lnTo>
                  <a:pt x="129651" y="146518"/>
                </a:lnTo>
                <a:lnTo>
                  <a:pt x="197064" y="146518"/>
                </a:lnTo>
                <a:cubicBezTo>
                  <a:pt x="201911" y="146518"/>
                  <a:pt x="205388" y="144437"/>
                  <a:pt x="207715" y="140248"/>
                </a:cubicBezTo>
                <a:cubicBezTo>
                  <a:pt x="208783" y="138359"/>
                  <a:pt x="209468" y="136360"/>
                  <a:pt x="209468" y="134115"/>
                </a:cubicBezTo>
                <a:lnTo>
                  <a:pt x="209468" y="12377"/>
                </a:lnTo>
                <a:lnTo>
                  <a:pt x="209468" y="11364"/>
                </a:lnTo>
                <a:cubicBezTo>
                  <a:pt x="208756" y="5531"/>
                  <a:pt x="203909" y="712"/>
                  <a:pt x="198105" y="302"/>
                </a:cubicBezTo>
                <a:lnTo>
                  <a:pt x="198105" y="0"/>
                </a:lnTo>
                <a:close/>
              </a:path>
            </a:pathLst>
          </a:custGeom>
          <a:solidFill>
            <a:srgbClr val="EC0E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0" name="Google Shape;280;p23"/>
          <p:cNvSpPr/>
          <p:nvPr/>
        </p:nvSpPr>
        <p:spPr>
          <a:xfrm>
            <a:off x="4072540" y="1926855"/>
            <a:ext cx="994978" cy="830447"/>
          </a:xfrm>
          <a:custGeom>
            <a:avLst/>
            <a:gdLst/>
            <a:ahLst/>
            <a:cxnLst/>
            <a:rect l="l" t="t" r="r" b="b"/>
            <a:pathLst>
              <a:path w="209469" h="174831" extrusionOk="0">
                <a:moveTo>
                  <a:pt x="198078" y="11364"/>
                </a:moveTo>
                <a:lnTo>
                  <a:pt x="198105" y="12404"/>
                </a:lnTo>
                <a:lnTo>
                  <a:pt x="198105" y="134142"/>
                </a:lnTo>
                <a:cubicBezTo>
                  <a:pt x="198105" y="134854"/>
                  <a:pt x="197804" y="135155"/>
                  <a:pt x="197092" y="135155"/>
                </a:cubicBezTo>
                <a:lnTo>
                  <a:pt x="12295" y="135155"/>
                </a:lnTo>
                <a:cubicBezTo>
                  <a:pt x="11583" y="135155"/>
                  <a:pt x="11254" y="134854"/>
                  <a:pt x="11254" y="134142"/>
                </a:cubicBezTo>
                <a:lnTo>
                  <a:pt x="11254" y="12404"/>
                </a:lnTo>
                <a:lnTo>
                  <a:pt x="11254" y="11364"/>
                </a:lnTo>
                <a:close/>
                <a:moveTo>
                  <a:pt x="11254" y="0"/>
                </a:moveTo>
                <a:lnTo>
                  <a:pt x="11254" y="302"/>
                </a:lnTo>
                <a:cubicBezTo>
                  <a:pt x="5203" y="712"/>
                  <a:pt x="712" y="5559"/>
                  <a:pt x="0" y="11364"/>
                </a:cubicBezTo>
                <a:lnTo>
                  <a:pt x="0" y="12404"/>
                </a:lnTo>
                <a:lnTo>
                  <a:pt x="0" y="134142"/>
                </a:lnTo>
                <a:cubicBezTo>
                  <a:pt x="0" y="136497"/>
                  <a:pt x="603" y="138496"/>
                  <a:pt x="1643" y="140275"/>
                </a:cubicBezTo>
                <a:cubicBezTo>
                  <a:pt x="3998" y="144410"/>
                  <a:pt x="7503" y="146518"/>
                  <a:pt x="12295" y="146518"/>
                </a:cubicBezTo>
                <a:lnTo>
                  <a:pt x="79708" y="146518"/>
                </a:lnTo>
                <a:lnTo>
                  <a:pt x="79708" y="163550"/>
                </a:lnTo>
                <a:lnTo>
                  <a:pt x="66921" y="163550"/>
                </a:lnTo>
                <a:cubicBezTo>
                  <a:pt x="63744" y="163550"/>
                  <a:pt x="61280" y="166014"/>
                  <a:pt x="61280" y="169190"/>
                </a:cubicBezTo>
                <a:cubicBezTo>
                  <a:pt x="61280" y="172366"/>
                  <a:pt x="63744" y="174831"/>
                  <a:pt x="66921" y="174831"/>
                </a:cubicBezTo>
                <a:lnTo>
                  <a:pt x="142466" y="174831"/>
                </a:lnTo>
                <a:cubicBezTo>
                  <a:pt x="145642" y="174831"/>
                  <a:pt x="148216" y="172366"/>
                  <a:pt x="148216" y="169190"/>
                </a:cubicBezTo>
                <a:cubicBezTo>
                  <a:pt x="148216" y="166014"/>
                  <a:pt x="145642" y="163550"/>
                  <a:pt x="142466" y="163550"/>
                </a:cubicBezTo>
                <a:lnTo>
                  <a:pt x="129651" y="163550"/>
                </a:lnTo>
                <a:lnTo>
                  <a:pt x="129651" y="146518"/>
                </a:lnTo>
                <a:lnTo>
                  <a:pt x="197092" y="146518"/>
                </a:lnTo>
                <a:cubicBezTo>
                  <a:pt x="201911" y="146518"/>
                  <a:pt x="205388" y="144437"/>
                  <a:pt x="207716" y="140275"/>
                </a:cubicBezTo>
                <a:cubicBezTo>
                  <a:pt x="208784" y="138386"/>
                  <a:pt x="209468" y="136360"/>
                  <a:pt x="209468" y="134142"/>
                </a:cubicBezTo>
                <a:lnTo>
                  <a:pt x="209468" y="12404"/>
                </a:lnTo>
                <a:lnTo>
                  <a:pt x="209468" y="11364"/>
                </a:lnTo>
                <a:cubicBezTo>
                  <a:pt x="208756" y="5559"/>
                  <a:pt x="203937" y="712"/>
                  <a:pt x="198105" y="302"/>
                </a:cubicBezTo>
                <a:lnTo>
                  <a:pt x="198105" y="0"/>
                </a:lnTo>
                <a:close/>
              </a:path>
            </a:pathLst>
          </a:custGeom>
          <a:solidFill>
            <a:srgbClr val="EC0E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4" name="Google Shape;284;p23"/>
          <p:cNvSpPr/>
          <p:nvPr/>
        </p:nvSpPr>
        <p:spPr>
          <a:xfrm>
            <a:off x="6877940" y="1902238"/>
            <a:ext cx="1002833" cy="837003"/>
          </a:xfrm>
          <a:custGeom>
            <a:avLst/>
            <a:gdLst/>
            <a:ahLst/>
            <a:cxnLst/>
            <a:rect l="l" t="t" r="r" b="b"/>
            <a:pathLst>
              <a:path w="209469" h="174831" extrusionOk="0">
                <a:moveTo>
                  <a:pt x="198078" y="11364"/>
                </a:moveTo>
                <a:lnTo>
                  <a:pt x="198078" y="12404"/>
                </a:lnTo>
                <a:lnTo>
                  <a:pt x="198078" y="134142"/>
                </a:lnTo>
                <a:cubicBezTo>
                  <a:pt x="198078" y="134854"/>
                  <a:pt x="197749" y="135155"/>
                  <a:pt x="197037" y="135155"/>
                </a:cubicBezTo>
                <a:lnTo>
                  <a:pt x="12295" y="135155"/>
                </a:lnTo>
                <a:cubicBezTo>
                  <a:pt x="11555" y="135155"/>
                  <a:pt x="11254" y="134854"/>
                  <a:pt x="11254" y="134142"/>
                </a:cubicBezTo>
                <a:lnTo>
                  <a:pt x="11254" y="12404"/>
                </a:lnTo>
                <a:lnTo>
                  <a:pt x="11254" y="11364"/>
                </a:lnTo>
                <a:close/>
                <a:moveTo>
                  <a:pt x="11254" y="0"/>
                </a:moveTo>
                <a:lnTo>
                  <a:pt x="11254" y="302"/>
                </a:lnTo>
                <a:cubicBezTo>
                  <a:pt x="5203" y="712"/>
                  <a:pt x="712" y="5559"/>
                  <a:pt x="0" y="11364"/>
                </a:cubicBezTo>
                <a:lnTo>
                  <a:pt x="0" y="12404"/>
                </a:lnTo>
                <a:lnTo>
                  <a:pt x="0" y="134142"/>
                </a:lnTo>
                <a:cubicBezTo>
                  <a:pt x="0" y="136497"/>
                  <a:pt x="603" y="138496"/>
                  <a:pt x="1643" y="140275"/>
                </a:cubicBezTo>
                <a:cubicBezTo>
                  <a:pt x="3998" y="144410"/>
                  <a:pt x="7503" y="146518"/>
                  <a:pt x="12295" y="146518"/>
                </a:cubicBezTo>
                <a:lnTo>
                  <a:pt x="79708" y="146518"/>
                </a:lnTo>
                <a:lnTo>
                  <a:pt x="79708" y="163550"/>
                </a:lnTo>
                <a:lnTo>
                  <a:pt x="66921" y="163550"/>
                </a:lnTo>
                <a:cubicBezTo>
                  <a:pt x="63717" y="163550"/>
                  <a:pt x="61253" y="166014"/>
                  <a:pt x="61253" y="169190"/>
                </a:cubicBezTo>
                <a:cubicBezTo>
                  <a:pt x="61253" y="172366"/>
                  <a:pt x="63717" y="174831"/>
                  <a:pt x="66921" y="174831"/>
                </a:cubicBezTo>
                <a:lnTo>
                  <a:pt x="142439" y="174831"/>
                </a:lnTo>
                <a:cubicBezTo>
                  <a:pt x="145642" y="174831"/>
                  <a:pt x="148189" y="172366"/>
                  <a:pt x="148189" y="169190"/>
                </a:cubicBezTo>
                <a:cubicBezTo>
                  <a:pt x="148189" y="166014"/>
                  <a:pt x="145642" y="163550"/>
                  <a:pt x="142439" y="163550"/>
                </a:cubicBezTo>
                <a:lnTo>
                  <a:pt x="129651" y="163550"/>
                </a:lnTo>
                <a:lnTo>
                  <a:pt x="129651" y="146518"/>
                </a:lnTo>
                <a:lnTo>
                  <a:pt x="197065" y="146518"/>
                </a:lnTo>
                <a:cubicBezTo>
                  <a:pt x="201911" y="146518"/>
                  <a:pt x="205388" y="144437"/>
                  <a:pt x="207716" y="140275"/>
                </a:cubicBezTo>
                <a:cubicBezTo>
                  <a:pt x="208784" y="138386"/>
                  <a:pt x="209468" y="136360"/>
                  <a:pt x="209468" y="134142"/>
                </a:cubicBezTo>
                <a:lnTo>
                  <a:pt x="209468" y="12404"/>
                </a:lnTo>
                <a:lnTo>
                  <a:pt x="209468" y="11364"/>
                </a:lnTo>
                <a:cubicBezTo>
                  <a:pt x="208756" y="5559"/>
                  <a:pt x="203910" y="712"/>
                  <a:pt x="198078" y="302"/>
                </a:cubicBezTo>
                <a:lnTo>
                  <a:pt x="198078" y="0"/>
                </a:lnTo>
                <a:close/>
              </a:path>
            </a:pathLst>
          </a:custGeom>
          <a:solidFill>
            <a:srgbClr val="EC0E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9" name="Google Shape;6996;p50"/>
          <p:cNvGrpSpPr/>
          <p:nvPr/>
        </p:nvGrpSpPr>
        <p:grpSpPr>
          <a:xfrm>
            <a:off x="1591296" y="2092211"/>
            <a:ext cx="346667" cy="333257"/>
            <a:chOff x="-31889075" y="2658950"/>
            <a:chExt cx="302475" cy="290775"/>
          </a:xfrm>
          <a:solidFill>
            <a:srgbClr val="EC0E43"/>
          </a:solidFill>
        </p:grpSpPr>
        <p:sp>
          <p:nvSpPr>
            <p:cNvPr id="20" name="Google Shape;6997;p50"/>
            <p:cNvSpPr/>
            <p:nvPr/>
          </p:nvSpPr>
          <p:spPr>
            <a:xfrm>
              <a:off x="-31889075" y="2658950"/>
              <a:ext cx="302475" cy="290775"/>
            </a:xfrm>
            <a:custGeom>
              <a:avLst/>
              <a:gdLst/>
              <a:ahLst/>
              <a:cxnLst/>
              <a:rect l="l" t="t" r="r" b="b"/>
              <a:pathLst>
                <a:path w="12099" h="11631" extrusionOk="0">
                  <a:moveTo>
                    <a:pt x="10555" y="712"/>
                  </a:moveTo>
                  <a:lnTo>
                    <a:pt x="11153" y="1310"/>
                  </a:lnTo>
                  <a:lnTo>
                    <a:pt x="10051" y="3138"/>
                  </a:lnTo>
                  <a:lnTo>
                    <a:pt x="8728" y="1814"/>
                  </a:lnTo>
                  <a:lnTo>
                    <a:pt x="10555" y="712"/>
                  </a:lnTo>
                  <a:close/>
                  <a:moveTo>
                    <a:pt x="8665" y="2696"/>
                  </a:moveTo>
                  <a:lnTo>
                    <a:pt x="9137" y="3169"/>
                  </a:lnTo>
                  <a:lnTo>
                    <a:pt x="7278" y="4996"/>
                  </a:lnTo>
                  <a:lnTo>
                    <a:pt x="6806" y="4524"/>
                  </a:lnTo>
                  <a:lnTo>
                    <a:pt x="8665" y="2696"/>
                  </a:lnTo>
                  <a:close/>
                  <a:moveTo>
                    <a:pt x="3022" y="640"/>
                  </a:moveTo>
                  <a:cubicBezTo>
                    <a:pt x="3549" y="640"/>
                    <a:pt x="4066" y="847"/>
                    <a:pt x="4443" y="1247"/>
                  </a:cubicBezTo>
                  <a:cubicBezTo>
                    <a:pt x="5010" y="1783"/>
                    <a:pt x="5199" y="2602"/>
                    <a:pt x="4915" y="3358"/>
                  </a:cubicBezTo>
                  <a:cubicBezTo>
                    <a:pt x="4884" y="3484"/>
                    <a:pt x="4915" y="3642"/>
                    <a:pt x="5010" y="3705"/>
                  </a:cubicBezTo>
                  <a:lnTo>
                    <a:pt x="8160" y="6855"/>
                  </a:lnTo>
                  <a:cubicBezTo>
                    <a:pt x="8208" y="6926"/>
                    <a:pt x="8308" y="6961"/>
                    <a:pt x="8409" y="6961"/>
                  </a:cubicBezTo>
                  <a:cubicBezTo>
                    <a:pt x="8442" y="6961"/>
                    <a:pt x="8476" y="6957"/>
                    <a:pt x="8507" y="6950"/>
                  </a:cubicBezTo>
                  <a:cubicBezTo>
                    <a:pt x="8741" y="6862"/>
                    <a:pt x="8981" y="6819"/>
                    <a:pt x="9217" y="6819"/>
                  </a:cubicBezTo>
                  <a:cubicBezTo>
                    <a:pt x="9743" y="6819"/>
                    <a:pt x="10248" y="7031"/>
                    <a:pt x="10618" y="7422"/>
                  </a:cubicBezTo>
                  <a:cubicBezTo>
                    <a:pt x="11153" y="7926"/>
                    <a:pt x="11342" y="8682"/>
                    <a:pt x="11153" y="9375"/>
                  </a:cubicBezTo>
                  <a:lnTo>
                    <a:pt x="10240" y="8493"/>
                  </a:lnTo>
                  <a:cubicBezTo>
                    <a:pt x="10035" y="8289"/>
                    <a:pt x="9767" y="8186"/>
                    <a:pt x="9503" y="8186"/>
                  </a:cubicBezTo>
                  <a:cubicBezTo>
                    <a:pt x="9240" y="8186"/>
                    <a:pt x="8980" y="8289"/>
                    <a:pt x="8791" y="8493"/>
                  </a:cubicBezTo>
                  <a:cubicBezTo>
                    <a:pt x="8381" y="8871"/>
                    <a:pt x="8381" y="9533"/>
                    <a:pt x="8791" y="9943"/>
                  </a:cubicBezTo>
                  <a:lnTo>
                    <a:pt x="9673" y="10856"/>
                  </a:lnTo>
                  <a:cubicBezTo>
                    <a:pt x="9498" y="10904"/>
                    <a:pt x="9318" y="10928"/>
                    <a:pt x="9140" y="10928"/>
                  </a:cubicBezTo>
                  <a:cubicBezTo>
                    <a:pt x="8614" y="10928"/>
                    <a:pt x="8096" y="10721"/>
                    <a:pt x="7719" y="10321"/>
                  </a:cubicBezTo>
                  <a:cubicBezTo>
                    <a:pt x="7152" y="9785"/>
                    <a:pt x="6963" y="8966"/>
                    <a:pt x="7247" y="8210"/>
                  </a:cubicBezTo>
                  <a:cubicBezTo>
                    <a:pt x="7278" y="8084"/>
                    <a:pt x="7247" y="7926"/>
                    <a:pt x="7152" y="7863"/>
                  </a:cubicBezTo>
                  <a:lnTo>
                    <a:pt x="4002" y="4713"/>
                  </a:lnTo>
                  <a:cubicBezTo>
                    <a:pt x="3960" y="4629"/>
                    <a:pt x="3876" y="4587"/>
                    <a:pt x="3787" y="4587"/>
                  </a:cubicBezTo>
                  <a:cubicBezTo>
                    <a:pt x="3743" y="4587"/>
                    <a:pt x="3697" y="4597"/>
                    <a:pt x="3655" y="4618"/>
                  </a:cubicBezTo>
                  <a:cubicBezTo>
                    <a:pt x="3421" y="4706"/>
                    <a:pt x="3181" y="4749"/>
                    <a:pt x="2945" y="4749"/>
                  </a:cubicBezTo>
                  <a:cubicBezTo>
                    <a:pt x="2419" y="4749"/>
                    <a:pt x="1914" y="4537"/>
                    <a:pt x="1544" y="4146"/>
                  </a:cubicBezTo>
                  <a:cubicBezTo>
                    <a:pt x="1009" y="3642"/>
                    <a:pt x="820" y="2885"/>
                    <a:pt x="1009" y="2192"/>
                  </a:cubicBezTo>
                  <a:lnTo>
                    <a:pt x="1009" y="2192"/>
                  </a:lnTo>
                  <a:lnTo>
                    <a:pt x="1922" y="3075"/>
                  </a:lnTo>
                  <a:cubicBezTo>
                    <a:pt x="2127" y="3279"/>
                    <a:pt x="2395" y="3382"/>
                    <a:pt x="2659" y="3382"/>
                  </a:cubicBezTo>
                  <a:cubicBezTo>
                    <a:pt x="2923" y="3382"/>
                    <a:pt x="3183" y="3279"/>
                    <a:pt x="3372" y="3075"/>
                  </a:cubicBezTo>
                  <a:cubicBezTo>
                    <a:pt x="3781" y="2696"/>
                    <a:pt x="3781" y="2035"/>
                    <a:pt x="3372" y="1625"/>
                  </a:cubicBezTo>
                  <a:lnTo>
                    <a:pt x="2490" y="712"/>
                  </a:lnTo>
                  <a:cubicBezTo>
                    <a:pt x="2665" y="664"/>
                    <a:pt x="2844" y="640"/>
                    <a:pt x="3022" y="640"/>
                  </a:cubicBezTo>
                  <a:close/>
                  <a:moveTo>
                    <a:pt x="4380" y="6036"/>
                  </a:moveTo>
                  <a:lnTo>
                    <a:pt x="5829" y="7485"/>
                  </a:lnTo>
                  <a:lnTo>
                    <a:pt x="2679" y="10636"/>
                  </a:lnTo>
                  <a:cubicBezTo>
                    <a:pt x="2474" y="10840"/>
                    <a:pt x="2206" y="10943"/>
                    <a:pt x="1942" y="10943"/>
                  </a:cubicBezTo>
                  <a:cubicBezTo>
                    <a:pt x="1678" y="10943"/>
                    <a:pt x="1418" y="10840"/>
                    <a:pt x="1229" y="10636"/>
                  </a:cubicBezTo>
                  <a:cubicBezTo>
                    <a:pt x="820" y="10226"/>
                    <a:pt x="820" y="9596"/>
                    <a:pt x="1229" y="9186"/>
                  </a:cubicBezTo>
                  <a:lnTo>
                    <a:pt x="4380" y="6036"/>
                  </a:lnTo>
                  <a:close/>
                  <a:moveTo>
                    <a:pt x="2915" y="1"/>
                  </a:moveTo>
                  <a:cubicBezTo>
                    <a:pt x="2465" y="1"/>
                    <a:pt x="2014" y="112"/>
                    <a:pt x="1607" y="334"/>
                  </a:cubicBezTo>
                  <a:cubicBezTo>
                    <a:pt x="1544" y="365"/>
                    <a:pt x="1450" y="491"/>
                    <a:pt x="1450" y="554"/>
                  </a:cubicBezTo>
                  <a:cubicBezTo>
                    <a:pt x="1450" y="680"/>
                    <a:pt x="1481" y="775"/>
                    <a:pt x="1544" y="838"/>
                  </a:cubicBezTo>
                  <a:lnTo>
                    <a:pt x="2836" y="2129"/>
                  </a:lnTo>
                  <a:cubicBezTo>
                    <a:pt x="2962" y="2255"/>
                    <a:pt x="2962" y="2507"/>
                    <a:pt x="2836" y="2602"/>
                  </a:cubicBezTo>
                  <a:cubicBezTo>
                    <a:pt x="2773" y="2665"/>
                    <a:pt x="2686" y="2696"/>
                    <a:pt x="2600" y="2696"/>
                  </a:cubicBezTo>
                  <a:cubicBezTo>
                    <a:pt x="2513" y="2696"/>
                    <a:pt x="2427" y="2665"/>
                    <a:pt x="2364" y="2602"/>
                  </a:cubicBezTo>
                  <a:lnTo>
                    <a:pt x="1072" y="1310"/>
                  </a:lnTo>
                  <a:cubicBezTo>
                    <a:pt x="1001" y="1239"/>
                    <a:pt x="912" y="1204"/>
                    <a:pt x="846" y="1204"/>
                  </a:cubicBezTo>
                  <a:cubicBezTo>
                    <a:pt x="824" y="1204"/>
                    <a:pt x="804" y="1208"/>
                    <a:pt x="788" y="1216"/>
                  </a:cubicBezTo>
                  <a:cubicBezTo>
                    <a:pt x="662" y="1216"/>
                    <a:pt x="599" y="1310"/>
                    <a:pt x="536" y="1373"/>
                  </a:cubicBezTo>
                  <a:cubicBezTo>
                    <a:pt x="1" y="2413"/>
                    <a:pt x="127" y="3736"/>
                    <a:pt x="1009" y="4618"/>
                  </a:cubicBezTo>
                  <a:cubicBezTo>
                    <a:pt x="1549" y="5135"/>
                    <a:pt x="2230" y="5407"/>
                    <a:pt x="2934" y="5407"/>
                  </a:cubicBezTo>
                  <a:cubicBezTo>
                    <a:pt x="3173" y="5407"/>
                    <a:pt x="3415" y="5375"/>
                    <a:pt x="3655" y="5311"/>
                  </a:cubicBezTo>
                  <a:lnTo>
                    <a:pt x="3907" y="5563"/>
                  </a:lnTo>
                  <a:lnTo>
                    <a:pt x="757" y="8714"/>
                  </a:lnTo>
                  <a:cubicBezTo>
                    <a:pt x="64" y="9344"/>
                    <a:pt x="64" y="10447"/>
                    <a:pt x="757" y="11108"/>
                  </a:cubicBezTo>
                  <a:cubicBezTo>
                    <a:pt x="1088" y="11455"/>
                    <a:pt x="1521" y="11628"/>
                    <a:pt x="1954" y="11628"/>
                  </a:cubicBezTo>
                  <a:cubicBezTo>
                    <a:pt x="2387" y="11628"/>
                    <a:pt x="2820" y="11455"/>
                    <a:pt x="3151" y="11108"/>
                  </a:cubicBezTo>
                  <a:lnTo>
                    <a:pt x="6302" y="7958"/>
                  </a:lnTo>
                  <a:lnTo>
                    <a:pt x="6522" y="8210"/>
                  </a:lnTo>
                  <a:cubicBezTo>
                    <a:pt x="6302" y="9155"/>
                    <a:pt x="6522" y="10132"/>
                    <a:pt x="7247" y="10825"/>
                  </a:cubicBezTo>
                  <a:cubicBezTo>
                    <a:pt x="7765" y="11362"/>
                    <a:pt x="8469" y="11630"/>
                    <a:pt x="9169" y="11630"/>
                  </a:cubicBezTo>
                  <a:cubicBezTo>
                    <a:pt x="9618" y="11630"/>
                    <a:pt x="10066" y="11519"/>
                    <a:pt x="10460" y="11297"/>
                  </a:cubicBezTo>
                  <a:cubicBezTo>
                    <a:pt x="10555" y="11266"/>
                    <a:pt x="10618" y="11140"/>
                    <a:pt x="10618" y="11077"/>
                  </a:cubicBezTo>
                  <a:cubicBezTo>
                    <a:pt x="10618" y="11014"/>
                    <a:pt x="10586" y="10888"/>
                    <a:pt x="10555" y="10793"/>
                  </a:cubicBezTo>
                  <a:lnTo>
                    <a:pt x="9263" y="9501"/>
                  </a:lnTo>
                  <a:cubicBezTo>
                    <a:pt x="9137" y="9375"/>
                    <a:pt x="9137" y="9155"/>
                    <a:pt x="9263" y="9029"/>
                  </a:cubicBezTo>
                  <a:cubicBezTo>
                    <a:pt x="9310" y="8966"/>
                    <a:pt x="9397" y="8934"/>
                    <a:pt x="9488" y="8934"/>
                  </a:cubicBezTo>
                  <a:cubicBezTo>
                    <a:pt x="9578" y="8934"/>
                    <a:pt x="9673" y="8966"/>
                    <a:pt x="9736" y="9029"/>
                  </a:cubicBezTo>
                  <a:lnTo>
                    <a:pt x="11027" y="10321"/>
                  </a:lnTo>
                  <a:cubicBezTo>
                    <a:pt x="11075" y="10392"/>
                    <a:pt x="11157" y="10427"/>
                    <a:pt x="11236" y="10427"/>
                  </a:cubicBezTo>
                  <a:cubicBezTo>
                    <a:pt x="11262" y="10427"/>
                    <a:pt x="11287" y="10423"/>
                    <a:pt x="11311" y="10415"/>
                  </a:cubicBezTo>
                  <a:cubicBezTo>
                    <a:pt x="11405" y="10415"/>
                    <a:pt x="11500" y="10321"/>
                    <a:pt x="11532" y="10258"/>
                  </a:cubicBezTo>
                  <a:cubicBezTo>
                    <a:pt x="12099" y="9218"/>
                    <a:pt x="11973" y="7895"/>
                    <a:pt x="11059" y="7013"/>
                  </a:cubicBezTo>
                  <a:cubicBezTo>
                    <a:pt x="10542" y="6496"/>
                    <a:pt x="9850" y="6224"/>
                    <a:pt x="9139" y="6224"/>
                  </a:cubicBezTo>
                  <a:cubicBezTo>
                    <a:pt x="8897" y="6224"/>
                    <a:pt x="8653" y="6255"/>
                    <a:pt x="8413" y="6320"/>
                  </a:cubicBezTo>
                  <a:lnTo>
                    <a:pt x="7719" y="5595"/>
                  </a:lnTo>
                  <a:lnTo>
                    <a:pt x="9578" y="3736"/>
                  </a:lnTo>
                  <a:lnTo>
                    <a:pt x="9799" y="3988"/>
                  </a:lnTo>
                  <a:cubicBezTo>
                    <a:pt x="9867" y="4056"/>
                    <a:pt x="9958" y="4089"/>
                    <a:pt x="10051" y="4089"/>
                  </a:cubicBezTo>
                  <a:cubicBezTo>
                    <a:pt x="10172" y="4089"/>
                    <a:pt x="10294" y="4032"/>
                    <a:pt x="10366" y="3925"/>
                  </a:cubicBezTo>
                  <a:lnTo>
                    <a:pt x="11815" y="1499"/>
                  </a:lnTo>
                  <a:cubicBezTo>
                    <a:pt x="11878" y="1373"/>
                    <a:pt x="11878" y="1184"/>
                    <a:pt x="11784" y="1090"/>
                  </a:cubicBezTo>
                  <a:lnTo>
                    <a:pt x="10775" y="82"/>
                  </a:lnTo>
                  <a:cubicBezTo>
                    <a:pt x="10723" y="30"/>
                    <a:pt x="10652" y="6"/>
                    <a:pt x="10573" y="6"/>
                  </a:cubicBezTo>
                  <a:cubicBezTo>
                    <a:pt x="10507" y="6"/>
                    <a:pt x="10437" y="22"/>
                    <a:pt x="10366" y="50"/>
                  </a:cubicBezTo>
                  <a:lnTo>
                    <a:pt x="7940" y="1499"/>
                  </a:lnTo>
                  <a:cubicBezTo>
                    <a:pt x="7751" y="1625"/>
                    <a:pt x="7719" y="1909"/>
                    <a:pt x="7877" y="2066"/>
                  </a:cubicBezTo>
                  <a:lnTo>
                    <a:pt x="8097" y="2287"/>
                  </a:lnTo>
                  <a:lnTo>
                    <a:pt x="6270" y="4146"/>
                  </a:lnTo>
                  <a:lnTo>
                    <a:pt x="5546" y="3421"/>
                  </a:lnTo>
                  <a:cubicBezTo>
                    <a:pt x="5798" y="2476"/>
                    <a:pt x="5546" y="1499"/>
                    <a:pt x="4852" y="806"/>
                  </a:cubicBezTo>
                  <a:cubicBezTo>
                    <a:pt x="4315" y="269"/>
                    <a:pt x="3615" y="1"/>
                    <a:pt x="291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6998;p50"/>
            <p:cNvSpPr/>
            <p:nvPr/>
          </p:nvSpPr>
          <p:spPr>
            <a:xfrm>
              <a:off x="-31838650" y="2838200"/>
              <a:ext cx="70100" cy="68550"/>
            </a:xfrm>
            <a:custGeom>
              <a:avLst/>
              <a:gdLst/>
              <a:ahLst/>
              <a:cxnLst/>
              <a:rect l="l" t="t" r="r" b="b"/>
              <a:pathLst>
                <a:path w="2804" h="2742" extrusionOk="0">
                  <a:moveTo>
                    <a:pt x="2430" y="0"/>
                  </a:moveTo>
                  <a:cubicBezTo>
                    <a:pt x="2339" y="0"/>
                    <a:pt x="2253" y="32"/>
                    <a:pt x="2205" y="95"/>
                  </a:cubicBezTo>
                  <a:lnTo>
                    <a:pt x="95" y="2174"/>
                  </a:lnTo>
                  <a:cubicBezTo>
                    <a:pt x="0" y="2300"/>
                    <a:pt x="0" y="2521"/>
                    <a:pt x="95" y="2647"/>
                  </a:cubicBezTo>
                  <a:cubicBezTo>
                    <a:pt x="158" y="2710"/>
                    <a:pt x="236" y="2741"/>
                    <a:pt x="319" y="2741"/>
                  </a:cubicBezTo>
                  <a:cubicBezTo>
                    <a:pt x="402" y="2741"/>
                    <a:pt x="488" y="2710"/>
                    <a:pt x="567" y="2647"/>
                  </a:cubicBezTo>
                  <a:lnTo>
                    <a:pt x="2678" y="567"/>
                  </a:lnTo>
                  <a:cubicBezTo>
                    <a:pt x="2804" y="441"/>
                    <a:pt x="2804" y="221"/>
                    <a:pt x="2678" y="95"/>
                  </a:cubicBezTo>
                  <a:cubicBezTo>
                    <a:pt x="2615" y="32"/>
                    <a:pt x="2520" y="0"/>
                    <a:pt x="243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" name="Google Shape;6996;p50"/>
          <p:cNvGrpSpPr/>
          <p:nvPr/>
        </p:nvGrpSpPr>
        <p:grpSpPr>
          <a:xfrm>
            <a:off x="4405297" y="2092211"/>
            <a:ext cx="346667" cy="333257"/>
            <a:chOff x="-31889075" y="2658950"/>
            <a:chExt cx="302475" cy="290775"/>
          </a:xfrm>
          <a:solidFill>
            <a:srgbClr val="EC0E43"/>
          </a:solidFill>
        </p:grpSpPr>
        <p:sp>
          <p:nvSpPr>
            <p:cNvPr id="23" name="Google Shape;6997;p50"/>
            <p:cNvSpPr/>
            <p:nvPr/>
          </p:nvSpPr>
          <p:spPr>
            <a:xfrm>
              <a:off x="-31889075" y="2658950"/>
              <a:ext cx="302475" cy="290775"/>
            </a:xfrm>
            <a:custGeom>
              <a:avLst/>
              <a:gdLst/>
              <a:ahLst/>
              <a:cxnLst/>
              <a:rect l="l" t="t" r="r" b="b"/>
              <a:pathLst>
                <a:path w="12099" h="11631" extrusionOk="0">
                  <a:moveTo>
                    <a:pt x="10555" y="712"/>
                  </a:moveTo>
                  <a:lnTo>
                    <a:pt x="11153" y="1310"/>
                  </a:lnTo>
                  <a:lnTo>
                    <a:pt x="10051" y="3138"/>
                  </a:lnTo>
                  <a:lnTo>
                    <a:pt x="8728" y="1814"/>
                  </a:lnTo>
                  <a:lnTo>
                    <a:pt x="10555" y="712"/>
                  </a:lnTo>
                  <a:close/>
                  <a:moveTo>
                    <a:pt x="8665" y="2696"/>
                  </a:moveTo>
                  <a:lnTo>
                    <a:pt x="9137" y="3169"/>
                  </a:lnTo>
                  <a:lnTo>
                    <a:pt x="7278" y="4996"/>
                  </a:lnTo>
                  <a:lnTo>
                    <a:pt x="6806" y="4524"/>
                  </a:lnTo>
                  <a:lnTo>
                    <a:pt x="8665" y="2696"/>
                  </a:lnTo>
                  <a:close/>
                  <a:moveTo>
                    <a:pt x="3022" y="640"/>
                  </a:moveTo>
                  <a:cubicBezTo>
                    <a:pt x="3549" y="640"/>
                    <a:pt x="4066" y="847"/>
                    <a:pt x="4443" y="1247"/>
                  </a:cubicBezTo>
                  <a:cubicBezTo>
                    <a:pt x="5010" y="1783"/>
                    <a:pt x="5199" y="2602"/>
                    <a:pt x="4915" y="3358"/>
                  </a:cubicBezTo>
                  <a:cubicBezTo>
                    <a:pt x="4884" y="3484"/>
                    <a:pt x="4915" y="3642"/>
                    <a:pt x="5010" y="3705"/>
                  </a:cubicBezTo>
                  <a:lnTo>
                    <a:pt x="8160" y="6855"/>
                  </a:lnTo>
                  <a:cubicBezTo>
                    <a:pt x="8208" y="6926"/>
                    <a:pt x="8308" y="6961"/>
                    <a:pt x="8409" y="6961"/>
                  </a:cubicBezTo>
                  <a:cubicBezTo>
                    <a:pt x="8442" y="6961"/>
                    <a:pt x="8476" y="6957"/>
                    <a:pt x="8507" y="6950"/>
                  </a:cubicBezTo>
                  <a:cubicBezTo>
                    <a:pt x="8741" y="6862"/>
                    <a:pt x="8981" y="6819"/>
                    <a:pt x="9217" y="6819"/>
                  </a:cubicBezTo>
                  <a:cubicBezTo>
                    <a:pt x="9743" y="6819"/>
                    <a:pt x="10248" y="7031"/>
                    <a:pt x="10618" y="7422"/>
                  </a:cubicBezTo>
                  <a:cubicBezTo>
                    <a:pt x="11153" y="7926"/>
                    <a:pt x="11342" y="8682"/>
                    <a:pt x="11153" y="9375"/>
                  </a:cubicBezTo>
                  <a:lnTo>
                    <a:pt x="10240" y="8493"/>
                  </a:lnTo>
                  <a:cubicBezTo>
                    <a:pt x="10035" y="8289"/>
                    <a:pt x="9767" y="8186"/>
                    <a:pt x="9503" y="8186"/>
                  </a:cubicBezTo>
                  <a:cubicBezTo>
                    <a:pt x="9240" y="8186"/>
                    <a:pt x="8980" y="8289"/>
                    <a:pt x="8791" y="8493"/>
                  </a:cubicBezTo>
                  <a:cubicBezTo>
                    <a:pt x="8381" y="8871"/>
                    <a:pt x="8381" y="9533"/>
                    <a:pt x="8791" y="9943"/>
                  </a:cubicBezTo>
                  <a:lnTo>
                    <a:pt x="9673" y="10856"/>
                  </a:lnTo>
                  <a:cubicBezTo>
                    <a:pt x="9498" y="10904"/>
                    <a:pt x="9318" y="10928"/>
                    <a:pt x="9140" y="10928"/>
                  </a:cubicBezTo>
                  <a:cubicBezTo>
                    <a:pt x="8614" y="10928"/>
                    <a:pt x="8096" y="10721"/>
                    <a:pt x="7719" y="10321"/>
                  </a:cubicBezTo>
                  <a:cubicBezTo>
                    <a:pt x="7152" y="9785"/>
                    <a:pt x="6963" y="8966"/>
                    <a:pt x="7247" y="8210"/>
                  </a:cubicBezTo>
                  <a:cubicBezTo>
                    <a:pt x="7278" y="8084"/>
                    <a:pt x="7247" y="7926"/>
                    <a:pt x="7152" y="7863"/>
                  </a:cubicBezTo>
                  <a:lnTo>
                    <a:pt x="4002" y="4713"/>
                  </a:lnTo>
                  <a:cubicBezTo>
                    <a:pt x="3960" y="4629"/>
                    <a:pt x="3876" y="4587"/>
                    <a:pt x="3787" y="4587"/>
                  </a:cubicBezTo>
                  <a:cubicBezTo>
                    <a:pt x="3743" y="4587"/>
                    <a:pt x="3697" y="4597"/>
                    <a:pt x="3655" y="4618"/>
                  </a:cubicBezTo>
                  <a:cubicBezTo>
                    <a:pt x="3421" y="4706"/>
                    <a:pt x="3181" y="4749"/>
                    <a:pt x="2945" y="4749"/>
                  </a:cubicBezTo>
                  <a:cubicBezTo>
                    <a:pt x="2419" y="4749"/>
                    <a:pt x="1914" y="4537"/>
                    <a:pt x="1544" y="4146"/>
                  </a:cubicBezTo>
                  <a:cubicBezTo>
                    <a:pt x="1009" y="3642"/>
                    <a:pt x="820" y="2885"/>
                    <a:pt x="1009" y="2192"/>
                  </a:cubicBezTo>
                  <a:lnTo>
                    <a:pt x="1009" y="2192"/>
                  </a:lnTo>
                  <a:lnTo>
                    <a:pt x="1922" y="3075"/>
                  </a:lnTo>
                  <a:cubicBezTo>
                    <a:pt x="2127" y="3279"/>
                    <a:pt x="2395" y="3382"/>
                    <a:pt x="2659" y="3382"/>
                  </a:cubicBezTo>
                  <a:cubicBezTo>
                    <a:pt x="2923" y="3382"/>
                    <a:pt x="3183" y="3279"/>
                    <a:pt x="3372" y="3075"/>
                  </a:cubicBezTo>
                  <a:cubicBezTo>
                    <a:pt x="3781" y="2696"/>
                    <a:pt x="3781" y="2035"/>
                    <a:pt x="3372" y="1625"/>
                  </a:cubicBezTo>
                  <a:lnTo>
                    <a:pt x="2490" y="712"/>
                  </a:lnTo>
                  <a:cubicBezTo>
                    <a:pt x="2665" y="664"/>
                    <a:pt x="2844" y="640"/>
                    <a:pt x="3022" y="640"/>
                  </a:cubicBezTo>
                  <a:close/>
                  <a:moveTo>
                    <a:pt x="4380" y="6036"/>
                  </a:moveTo>
                  <a:lnTo>
                    <a:pt x="5829" y="7485"/>
                  </a:lnTo>
                  <a:lnTo>
                    <a:pt x="2679" y="10636"/>
                  </a:lnTo>
                  <a:cubicBezTo>
                    <a:pt x="2474" y="10840"/>
                    <a:pt x="2206" y="10943"/>
                    <a:pt x="1942" y="10943"/>
                  </a:cubicBezTo>
                  <a:cubicBezTo>
                    <a:pt x="1678" y="10943"/>
                    <a:pt x="1418" y="10840"/>
                    <a:pt x="1229" y="10636"/>
                  </a:cubicBezTo>
                  <a:cubicBezTo>
                    <a:pt x="820" y="10226"/>
                    <a:pt x="820" y="9596"/>
                    <a:pt x="1229" y="9186"/>
                  </a:cubicBezTo>
                  <a:lnTo>
                    <a:pt x="4380" y="6036"/>
                  </a:lnTo>
                  <a:close/>
                  <a:moveTo>
                    <a:pt x="2915" y="1"/>
                  </a:moveTo>
                  <a:cubicBezTo>
                    <a:pt x="2465" y="1"/>
                    <a:pt x="2014" y="112"/>
                    <a:pt x="1607" y="334"/>
                  </a:cubicBezTo>
                  <a:cubicBezTo>
                    <a:pt x="1544" y="365"/>
                    <a:pt x="1450" y="491"/>
                    <a:pt x="1450" y="554"/>
                  </a:cubicBezTo>
                  <a:cubicBezTo>
                    <a:pt x="1450" y="680"/>
                    <a:pt x="1481" y="775"/>
                    <a:pt x="1544" y="838"/>
                  </a:cubicBezTo>
                  <a:lnTo>
                    <a:pt x="2836" y="2129"/>
                  </a:lnTo>
                  <a:cubicBezTo>
                    <a:pt x="2962" y="2255"/>
                    <a:pt x="2962" y="2507"/>
                    <a:pt x="2836" y="2602"/>
                  </a:cubicBezTo>
                  <a:cubicBezTo>
                    <a:pt x="2773" y="2665"/>
                    <a:pt x="2686" y="2696"/>
                    <a:pt x="2600" y="2696"/>
                  </a:cubicBezTo>
                  <a:cubicBezTo>
                    <a:pt x="2513" y="2696"/>
                    <a:pt x="2427" y="2665"/>
                    <a:pt x="2364" y="2602"/>
                  </a:cubicBezTo>
                  <a:lnTo>
                    <a:pt x="1072" y="1310"/>
                  </a:lnTo>
                  <a:cubicBezTo>
                    <a:pt x="1001" y="1239"/>
                    <a:pt x="912" y="1204"/>
                    <a:pt x="846" y="1204"/>
                  </a:cubicBezTo>
                  <a:cubicBezTo>
                    <a:pt x="824" y="1204"/>
                    <a:pt x="804" y="1208"/>
                    <a:pt x="788" y="1216"/>
                  </a:cubicBezTo>
                  <a:cubicBezTo>
                    <a:pt x="662" y="1216"/>
                    <a:pt x="599" y="1310"/>
                    <a:pt x="536" y="1373"/>
                  </a:cubicBezTo>
                  <a:cubicBezTo>
                    <a:pt x="1" y="2413"/>
                    <a:pt x="127" y="3736"/>
                    <a:pt x="1009" y="4618"/>
                  </a:cubicBezTo>
                  <a:cubicBezTo>
                    <a:pt x="1549" y="5135"/>
                    <a:pt x="2230" y="5407"/>
                    <a:pt x="2934" y="5407"/>
                  </a:cubicBezTo>
                  <a:cubicBezTo>
                    <a:pt x="3173" y="5407"/>
                    <a:pt x="3415" y="5375"/>
                    <a:pt x="3655" y="5311"/>
                  </a:cubicBezTo>
                  <a:lnTo>
                    <a:pt x="3907" y="5563"/>
                  </a:lnTo>
                  <a:lnTo>
                    <a:pt x="757" y="8714"/>
                  </a:lnTo>
                  <a:cubicBezTo>
                    <a:pt x="64" y="9344"/>
                    <a:pt x="64" y="10447"/>
                    <a:pt x="757" y="11108"/>
                  </a:cubicBezTo>
                  <a:cubicBezTo>
                    <a:pt x="1088" y="11455"/>
                    <a:pt x="1521" y="11628"/>
                    <a:pt x="1954" y="11628"/>
                  </a:cubicBezTo>
                  <a:cubicBezTo>
                    <a:pt x="2387" y="11628"/>
                    <a:pt x="2820" y="11455"/>
                    <a:pt x="3151" y="11108"/>
                  </a:cubicBezTo>
                  <a:lnTo>
                    <a:pt x="6302" y="7958"/>
                  </a:lnTo>
                  <a:lnTo>
                    <a:pt x="6522" y="8210"/>
                  </a:lnTo>
                  <a:cubicBezTo>
                    <a:pt x="6302" y="9155"/>
                    <a:pt x="6522" y="10132"/>
                    <a:pt x="7247" y="10825"/>
                  </a:cubicBezTo>
                  <a:cubicBezTo>
                    <a:pt x="7765" y="11362"/>
                    <a:pt x="8469" y="11630"/>
                    <a:pt x="9169" y="11630"/>
                  </a:cubicBezTo>
                  <a:cubicBezTo>
                    <a:pt x="9618" y="11630"/>
                    <a:pt x="10066" y="11519"/>
                    <a:pt x="10460" y="11297"/>
                  </a:cubicBezTo>
                  <a:cubicBezTo>
                    <a:pt x="10555" y="11266"/>
                    <a:pt x="10618" y="11140"/>
                    <a:pt x="10618" y="11077"/>
                  </a:cubicBezTo>
                  <a:cubicBezTo>
                    <a:pt x="10618" y="11014"/>
                    <a:pt x="10586" y="10888"/>
                    <a:pt x="10555" y="10793"/>
                  </a:cubicBezTo>
                  <a:lnTo>
                    <a:pt x="9263" y="9501"/>
                  </a:lnTo>
                  <a:cubicBezTo>
                    <a:pt x="9137" y="9375"/>
                    <a:pt x="9137" y="9155"/>
                    <a:pt x="9263" y="9029"/>
                  </a:cubicBezTo>
                  <a:cubicBezTo>
                    <a:pt x="9310" y="8966"/>
                    <a:pt x="9397" y="8934"/>
                    <a:pt x="9488" y="8934"/>
                  </a:cubicBezTo>
                  <a:cubicBezTo>
                    <a:pt x="9578" y="8934"/>
                    <a:pt x="9673" y="8966"/>
                    <a:pt x="9736" y="9029"/>
                  </a:cubicBezTo>
                  <a:lnTo>
                    <a:pt x="11027" y="10321"/>
                  </a:lnTo>
                  <a:cubicBezTo>
                    <a:pt x="11075" y="10392"/>
                    <a:pt x="11157" y="10427"/>
                    <a:pt x="11236" y="10427"/>
                  </a:cubicBezTo>
                  <a:cubicBezTo>
                    <a:pt x="11262" y="10427"/>
                    <a:pt x="11287" y="10423"/>
                    <a:pt x="11311" y="10415"/>
                  </a:cubicBezTo>
                  <a:cubicBezTo>
                    <a:pt x="11405" y="10415"/>
                    <a:pt x="11500" y="10321"/>
                    <a:pt x="11532" y="10258"/>
                  </a:cubicBezTo>
                  <a:cubicBezTo>
                    <a:pt x="12099" y="9218"/>
                    <a:pt x="11973" y="7895"/>
                    <a:pt x="11059" y="7013"/>
                  </a:cubicBezTo>
                  <a:cubicBezTo>
                    <a:pt x="10542" y="6496"/>
                    <a:pt x="9850" y="6224"/>
                    <a:pt x="9139" y="6224"/>
                  </a:cubicBezTo>
                  <a:cubicBezTo>
                    <a:pt x="8897" y="6224"/>
                    <a:pt x="8653" y="6255"/>
                    <a:pt x="8413" y="6320"/>
                  </a:cubicBezTo>
                  <a:lnTo>
                    <a:pt x="7719" y="5595"/>
                  </a:lnTo>
                  <a:lnTo>
                    <a:pt x="9578" y="3736"/>
                  </a:lnTo>
                  <a:lnTo>
                    <a:pt x="9799" y="3988"/>
                  </a:lnTo>
                  <a:cubicBezTo>
                    <a:pt x="9867" y="4056"/>
                    <a:pt x="9958" y="4089"/>
                    <a:pt x="10051" y="4089"/>
                  </a:cubicBezTo>
                  <a:cubicBezTo>
                    <a:pt x="10172" y="4089"/>
                    <a:pt x="10294" y="4032"/>
                    <a:pt x="10366" y="3925"/>
                  </a:cubicBezTo>
                  <a:lnTo>
                    <a:pt x="11815" y="1499"/>
                  </a:lnTo>
                  <a:cubicBezTo>
                    <a:pt x="11878" y="1373"/>
                    <a:pt x="11878" y="1184"/>
                    <a:pt x="11784" y="1090"/>
                  </a:cubicBezTo>
                  <a:lnTo>
                    <a:pt x="10775" y="82"/>
                  </a:lnTo>
                  <a:cubicBezTo>
                    <a:pt x="10723" y="30"/>
                    <a:pt x="10652" y="6"/>
                    <a:pt x="10573" y="6"/>
                  </a:cubicBezTo>
                  <a:cubicBezTo>
                    <a:pt x="10507" y="6"/>
                    <a:pt x="10437" y="22"/>
                    <a:pt x="10366" y="50"/>
                  </a:cubicBezTo>
                  <a:lnTo>
                    <a:pt x="7940" y="1499"/>
                  </a:lnTo>
                  <a:cubicBezTo>
                    <a:pt x="7751" y="1625"/>
                    <a:pt x="7719" y="1909"/>
                    <a:pt x="7877" y="2066"/>
                  </a:cubicBezTo>
                  <a:lnTo>
                    <a:pt x="8097" y="2287"/>
                  </a:lnTo>
                  <a:lnTo>
                    <a:pt x="6270" y="4146"/>
                  </a:lnTo>
                  <a:lnTo>
                    <a:pt x="5546" y="3421"/>
                  </a:lnTo>
                  <a:cubicBezTo>
                    <a:pt x="5798" y="2476"/>
                    <a:pt x="5546" y="1499"/>
                    <a:pt x="4852" y="806"/>
                  </a:cubicBezTo>
                  <a:cubicBezTo>
                    <a:pt x="4315" y="269"/>
                    <a:pt x="3615" y="1"/>
                    <a:pt x="291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6998;p50"/>
            <p:cNvSpPr/>
            <p:nvPr/>
          </p:nvSpPr>
          <p:spPr>
            <a:xfrm>
              <a:off x="-31838650" y="2838200"/>
              <a:ext cx="70100" cy="68550"/>
            </a:xfrm>
            <a:custGeom>
              <a:avLst/>
              <a:gdLst/>
              <a:ahLst/>
              <a:cxnLst/>
              <a:rect l="l" t="t" r="r" b="b"/>
              <a:pathLst>
                <a:path w="2804" h="2742" extrusionOk="0">
                  <a:moveTo>
                    <a:pt x="2430" y="0"/>
                  </a:moveTo>
                  <a:cubicBezTo>
                    <a:pt x="2339" y="0"/>
                    <a:pt x="2253" y="32"/>
                    <a:pt x="2205" y="95"/>
                  </a:cubicBezTo>
                  <a:lnTo>
                    <a:pt x="95" y="2174"/>
                  </a:lnTo>
                  <a:cubicBezTo>
                    <a:pt x="0" y="2300"/>
                    <a:pt x="0" y="2521"/>
                    <a:pt x="95" y="2647"/>
                  </a:cubicBezTo>
                  <a:cubicBezTo>
                    <a:pt x="158" y="2710"/>
                    <a:pt x="236" y="2741"/>
                    <a:pt x="319" y="2741"/>
                  </a:cubicBezTo>
                  <a:cubicBezTo>
                    <a:pt x="402" y="2741"/>
                    <a:pt x="488" y="2710"/>
                    <a:pt x="567" y="2647"/>
                  </a:cubicBezTo>
                  <a:lnTo>
                    <a:pt x="2678" y="567"/>
                  </a:lnTo>
                  <a:cubicBezTo>
                    <a:pt x="2804" y="441"/>
                    <a:pt x="2804" y="221"/>
                    <a:pt x="2678" y="95"/>
                  </a:cubicBezTo>
                  <a:cubicBezTo>
                    <a:pt x="2615" y="32"/>
                    <a:pt x="2520" y="0"/>
                    <a:pt x="243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" name="Google Shape;6996;p50"/>
          <p:cNvGrpSpPr/>
          <p:nvPr/>
        </p:nvGrpSpPr>
        <p:grpSpPr>
          <a:xfrm>
            <a:off x="7206022" y="2092210"/>
            <a:ext cx="346667" cy="333257"/>
            <a:chOff x="-31889075" y="2658950"/>
            <a:chExt cx="302475" cy="290775"/>
          </a:xfrm>
          <a:solidFill>
            <a:srgbClr val="EC0E43"/>
          </a:solidFill>
        </p:grpSpPr>
        <p:sp>
          <p:nvSpPr>
            <p:cNvPr id="26" name="Google Shape;6997;p50"/>
            <p:cNvSpPr/>
            <p:nvPr/>
          </p:nvSpPr>
          <p:spPr>
            <a:xfrm>
              <a:off x="-31889075" y="2658950"/>
              <a:ext cx="302475" cy="290775"/>
            </a:xfrm>
            <a:custGeom>
              <a:avLst/>
              <a:gdLst/>
              <a:ahLst/>
              <a:cxnLst/>
              <a:rect l="l" t="t" r="r" b="b"/>
              <a:pathLst>
                <a:path w="12099" h="11631" extrusionOk="0">
                  <a:moveTo>
                    <a:pt x="10555" y="712"/>
                  </a:moveTo>
                  <a:lnTo>
                    <a:pt x="11153" y="1310"/>
                  </a:lnTo>
                  <a:lnTo>
                    <a:pt x="10051" y="3138"/>
                  </a:lnTo>
                  <a:lnTo>
                    <a:pt x="8728" y="1814"/>
                  </a:lnTo>
                  <a:lnTo>
                    <a:pt x="10555" y="712"/>
                  </a:lnTo>
                  <a:close/>
                  <a:moveTo>
                    <a:pt x="8665" y="2696"/>
                  </a:moveTo>
                  <a:lnTo>
                    <a:pt x="9137" y="3169"/>
                  </a:lnTo>
                  <a:lnTo>
                    <a:pt x="7278" y="4996"/>
                  </a:lnTo>
                  <a:lnTo>
                    <a:pt x="6806" y="4524"/>
                  </a:lnTo>
                  <a:lnTo>
                    <a:pt x="8665" y="2696"/>
                  </a:lnTo>
                  <a:close/>
                  <a:moveTo>
                    <a:pt x="3022" y="640"/>
                  </a:moveTo>
                  <a:cubicBezTo>
                    <a:pt x="3549" y="640"/>
                    <a:pt x="4066" y="847"/>
                    <a:pt x="4443" y="1247"/>
                  </a:cubicBezTo>
                  <a:cubicBezTo>
                    <a:pt x="5010" y="1783"/>
                    <a:pt x="5199" y="2602"/>
                    <a:pt x="4915" y="3358"/>
                  </a:cubicBezTo>
                  <a:cubicBezTo>
                    <a:pt x="4884" y="3484"/>
                    <a:pt x="4915" y="3642"/>
                    <a:pt x="5010" y="3705"/>
                  </a:cubicBezTo>
                  <a:lnTo>
                    <a:pt x="8160" y="6855"/>
                  </a:lnTo>
                  <a:cubicBezTo>
                    <a:pt x="8208" y="6926"/>
                    <a:pt x="8308" y="6961"/>
                    <a:pt x="8409" y="6961"/>
                  </a:cubicBezTo>
                  <a:cubicBezTo>
                    <a:pt x="8442" y="6961"/>
                    <a:pt x="8476" y="6957"/>
                    <a:pt x="8507" y="6950"/>
                  </a:cubicBezTo>
                  <a:cubicBezTo>
                    <a:pt x="8741" y="6862"/>
                    <a:pt x="8981" y="6819"/>
                    <a:pt x="9217" y="6819"/>
                  </a:cubicBezTo>
                  <a:cubicBezTo>
                    <a:pt x="9743" y="6819"/>
                    <a:pt x="10248" y="7031"/>
                    <a:pt x="10618" y="7422"/>
                  </a:cubicBezTo>
                  <a:cubicBezTo>
                    <a:pt x="11153" y="7926"/>
                    <a:pt x="11342" y="8682"/>
                    <a:pt x="11153" y="9375"/>
                  </a:cubicBezTo>
                  <a:lnTo>
                    <a:pt x="10240" y="8493"/>
                  </a:lnTo>
                  <a:cubicBezTo>
                    <a:pt x="10035" y="8289"/>
                    <a:pt x="9767" y="8186"/>
                    <a:pt x="9503" y="8186"/>
                  </a:cubicBezTo>
                  <a:cubicBezTo>
                    <a:pt x="9240" y="8186"/>
                    <a:pt x="8980" y="8289"/>
                    <a:pt x="8791" y="8493"/>
                  </a:cubicBezTo>
                  <a:cubicBezTo>
                    <a:pt x="8381" y="8871"/>
                    <a:pt x="8381" y="9533"/>
                    <a:pt x="8791" y="9943"/>
                  </a:cubicBezTo>
                  <a:lnTo>
                    <a:pt x="9673" y="10856"/>
                  </a:lnTo>
                  <a:cubicBezTo>
                    <a:pt x="9498" y="10904"/>
                    <a:pt x="9318" y="10928"/>
                    <a:pt x="9140" y="10928"/>
                  </a:cubicBezTo>
                  <a:cubicBezTo>
                    <a:pt x="8614" y="10928"/>
                    <a:pt x="8096" y="10721"/>
                    <a:pt x="7719" y="10321"/>
                  </a:cubicBezTo>
                  <a:cubicBezTo>
                    <a:pt x="7152" y="9785"/>
                    <a:pt x="6963" y="8966"/>
                    <a:pt x="7247" y="8210"/>
                  </a:cubicBezTo>
                  <a:cubicBezTo>
                    <a:pt x="7278" y="8084"/>
                    <a:pt x="7247" y="7926"/>
                    <a:pt x="7152" y="7863"/>
                  </a:cubicBezTo>
                  <a:lnTo>
                    <a:pt x="4002" y="4713"/>
                  </a:lnTo>
                  <a:cubicBezTo>
                    <a:pt x="3960" y="4629"/>
                    <a:pt x="3876" y="4587"/>
                    <a:pt x="3787" y="4587"/>
                  </a:cubicBezTo>
                  <a:cubicBezTo>
                    <a:pt x="3743" y="4587"/>
                    <a:pt x="3697" y="4597"/>
                    <a:pt x="3655" y="4618"/>
                  </a:cubicBezTo>
                  <a:cubicBezTo>
                    <a:pt x="3421" y="4706"/>
                    <a:pt x="3181" y="4749"/>
                    <a:pt x="2945" y="4749"/>
                  </a:cubicBezTo>
                  <a:cubicBezTo>
                    <a:pt x="2419" y="4749"/>
                    <a:pt x="1914" y="4537"/>
                    <a:pt x="1544" y="4146"/>
                  </a:cubicBezTo>
                  <a:cubicBezTo>
                    <a:pt x="1009" y="3642"/>
                    <a:pt x="820" y="2885"/>
                    <a:pt x="1009" y="2192"/>
                  </a:cubicBezTo>
                  <a:lnTo>
                    <a:pt x="1009" y="2192"/>
                  </a:lnTo>
                  <a:lnTo>
                    <a:pt x="1922" y="3075"/>
                  </a:lnTo>
                  <a:cubicBezTo>
                    <a:pt x="2127" y="3279"/>
                    <a:pt x="2395" y="3382"/>
                    <a:pt x="2659" y="3382"/>
                  </a:cubicBezTo>
                  <a:cubicBezTo>
                    <a:pt x="2923" y="3382"/>
                    <a:pt x="3183" y="3279"/>
                    <a:pt x="3372" y="3075"/>
                  </a:cubicBezTo>
                  <a:cubicBezTo>
                    <a:pt x="3781" y="2696"/>
                    <a:pt x="3781" y="2035"/>
                    <a:pt x="3372" y="1625"/>
                  </a:cubicBezTo>
                  <a:lnTo>
                    <a:pt x="2490" y="712"/>
                  </a:lnTo>
                  <a:cubicBezTo>
                    <a:pt x="2665" y="664"/>
                    <a:pt x="2844" y="640"/>
                    <a:pt x="3022" y="640"/>
                  </a:cubicBezTo>
                  <a:close/>
                  <a:moveTo>
                    <a:pt x="4380" y="6036"/>
                  </a:moveTo>
                  <a:lnTo>
                    <a:pt x="5829" y="7485"/>
                  </a:lnTo>
                  <a:lnTo>
                    <a:pt x="2679" y="10636"/>
                  </a:lnTo>
                  <a:cubicBezTo>
                    <a:pt x="2474" y="10840"/>
                    <a:pt x="2206" y="10943"/>
                    <a:pt x="1942" y="10943"/>
                  </a:cubicBezTo>
                  <a:cubicBezTo>
                    <a:pt x="1678" y="10943"/>
                    <a:pt x="1418" y="10840"/>
                    <a:pt x="1229" y="10636"/>
                  </a:cubicBezTo>
                  <a:cubicBezTo>
                    <a:pt x="820" y="10226"/>
                    <a:pt x="820" y="9596"/>
                    <a:pt x="1229" y="9186"/>
                  </a:cubicBezTo>
                  <a:lnTo>
                    <a:pt x="4380" y="6036"/>
                  </a:lnTo>
                  <a:close/>
                  <a:moveTo>
                    <a:pt x="2915" y="1"/>
                  </a:moveTo>
                  <a:cubicBezTo>
                    <a:pt x="2465" y="1"/>
                    <a:pt x="2014" y="112"/>
                    <a:pt x="1607" y="334"/>
                  </a:cubicBezTo>
                  <a:cubicBezTo>
                    <a:pt x="1544" y="365"/>
                    <a:pt x="1450" y="491"/>
                    <a:pt x="1450" y="554"/>
                  </a:cubicBezTo>
                  <a:cubicBezTo>
                    <a:pt x="1450" y="680"/>
                    <a:pt x="1481" y="775"/>
                    <a:pt x="1544" y="838"/>
                  </a:cubicBezTo>
                  <a:lnTo>
                    <a:pt x="2836" y="2129"/>
                  </a:lnTo>
                  <a:cubicBezTo>
                    <a:pt x="2962" y="2255"/>
                    <a:pt x="2962" y="2507"/>
                    <a:pt x="2836" y="2602"/>
                  </a:cubicBezTo>
                  <a:cubicBezTo>
                    <a:pt x="2773" y="2665"/>
                    <a:pt x="2686" y="2696"/>
                    <a:pt x="2600" y="2696"/>
                  </a:cubicBezTo>
                  <a:cubicBezTo>
                    <a:pt x="2513" y="2696"/>
                    <a:pt x="2427" y="2665"/>
                    <a:pt x="2364" y="2602"/>
                  </a:cubicBezTo>
                  <a:lnTo>
                    <a:pt x="1072" y="1310"/>
                  </a:lnTo>
                  <a:cubicBezTo>
                    <a:pt x="1001" y="1239"/>
                    <a:pt x="912" y="1204"/>
                    <a:pt x="846" y="1204"/>
                  </a:cubicBezTo>
                  <a:cubicBezTo>
                    <a:pt x="824" y="1204"/>
                    <a:pt x="804" y="1208"/>
                    <a:pt x="788" y="1216"/>
                  </a:cubicBezTo>
                  <a:cubicBezTo>
                    <a:pt x="662" y="1216"/>
                    <a:pt x="599" y="1310"/>
                    <a:pt x="536" y="1373"/>
                  </a:cubicBezTo>
                  <a:cubicBezTo>
                    <a:pt x="1" y="2413"/>
                    <a:pt x="127" y="3736"/>
                    <a:pt x="1009" y="4618"/>
                  </a:cubicBezTo>
                  <a:cubicBezTo>
                    <a:pt x="1549" y="5135"/>
                    <a:pt x="2230" y="5407"/>
                    <a:pt x="2934" y="5407"/>
                  </a:cubicBezTo>
                  <a:cubicBezTo>
                    <a:pt x="3173" y="5407"/>
                    <a:pt x="3415" y="5375"/>
                    <a:pt x="3655" y="5311"/>
                  </a:cubicBezTo>
                  <a:lnTo>
                    <a:pt x="3907" y="5563"/>
                  </a:lnTo>
                  <a:lnTo>
                    <a:pt x="757" y="8714"/>
                  </a:lnTo>
                  <a:cubicBezTo>
                    <a:pt x="64" y="9344"/>
                    <a:pt x="64" y="10447"/>
                    <a:pt x="757" y="11108"/>
                  </a:cubicBezTo>
                  <a:cubicBezTo>
                    <a:pt x="1088" y="11455"/>
                    <a:pt x="1521" y="11628"/>
                    <a:pt x="1954" y="11628"/>
                  </a:cubicBezTo>
                  <a:cubicBezTo>
                    <a:pt x="2387" y="11628"/>
                    <a:pt x="2820" y="11455"/>
                    <a:pt x="3151" y="11108"/>
                  </a:cubicBezTo>
                  <a:lnTo>
                    <a:pt x="6302" y="7958"/>
                  </a:lnTo>
                  <a:lnTo>
                    <a:pt x="6522" y="8210"/>
                  </a:lnTo>
                  <a:cubicBezTo>
                    <a:pt x="6302" y="9155"/>
                    <a:pt x="6522" y="10132"/>
                    <a:pt x="7247" y="10825"/>
                  </a:cubicBezTo>
                  <a:cubicBezTo>
                    <a:pt x="7765" y="11362"/>
                    <a:pt x="8469" y="11630"/>
                    <a:pt x="9169" y="11630"/>
                  </a:cubicBezTo>
                  <a:cubicBezTo>
                    <a:pt x="9618" y="11630"/>
                    <a:pt x="10066" y="11519"/>
                    <a:pt x="10460" y="11297"/>
                  </a:cubicBezTo>
                  <a:cubicBezTo>
                    <a:pt x="10555" y="11266"/>
                    <a:pt x="10618" y="11140"/>
                    <a:pt x="10618" y="11077"/>
                  </a:cubicBezTo>
                  <a:cubicBezTo>
                    <a:pt x="10618" y="11014"/>
                    <a:pt x="10586" y="10888"/>
                    <a:pt x="10555" y="10793"/>
                  </a:cubicBezTo>
                  <a:lnTo>
                    <a:pt x="9263" y="9501"/>
                  </a:lnTo>
                  <a:cubicBezTo>
                    <a:pt x="9137" y="9375"/>
                    <a:pt x="9137" y="9155"/>
                    <a:pt x="9263" y="9029"/>
                  </a:cubicBezTo>
                  <a:cubicBezTo>
                    <a:pt x="9310" y="8966"/>
                    <a:pt x="9397" y="8934"/>
                    <a:pt x="9488" y="8934"/>
                  </a:cubicBezTo>
                  <a:cubicBezTo>
                    <a:pt x="9578" y="8934"/>
                    <a:pt x="9673" y="8966"/>
                    <a:pt x="9736" y="9029"/>
                  </a:cubicBezTo>
                  <a:lnTo>
                    <a:pt x="11027" y="10321"/>
                  </a:lnTo>
                  <a:cubicBezTo>
                    <a:pt x="11075" y="10392"/>
                    <a:pt x="11157" y="10427"/>
                    <a:pt x="11236" y="10427"/>
                  </a:cubicBezTo>
                  <a:cubicBezTo>
                    <a:pt x="11262" y="10427"/>
                    <a:pt x="11287" y="10423"/>
                    <a:pt x="11311" y="10415"/>
                  </a:cubicBezTo>
                  <a:cubicBezTo>
                    <a:pt x="11405" y="10415"/>
                    <a:pt x="11500" y="10321"/>
                    <a:pt x="11532" y="10258"/>
                  </a:cubicBezTo>
                  <a:cubicBezTo>
                    <a:pt x="12099" y="9218"/>
                    <a:pt x="11973" y="7895"/>
                    <a:pt x="11059" y="7013"/>
                  </a:cubicBezTo>
                  <a:cubicBezTo>
                    <a:pt x="10542" y="6496"/>
                    <a:pt x="9850" y="6224"/>
                    <a:pt x="9139" y="6224"/>
                  </a:cubicBezTo>
                  <a:cubicBezTo>
                    <a:pt x="8897" y="6224"/>
                    <a:pt x="8653" y="6255"/>
                    <a:pt x="8413" y="6320"/>
                  </a:cubicBezTo>
                  <a:lnTo>
                    <a:pt x="7719" y="5595"/>
                  </a:lnTo>
                  <a:lnTo>
                    <a:pt x="9578" y="3736"/>
                  </a:lnTo>
                  <a:lnTo>
                    <a:pt x="9799" y="3988"/>
                  </a:lnTo>
                  <a:cubicBezTo>
                    <a:pt x="9867" y="4056"/>
                    <a:pt x="9958" y="4089"/>
                    <a:pt x="10051" y="4089"/>
                  </a:cubicBezTo>
                  <a:cubicBezTo>
                    <a:pt x="10172" y="4089"/>
                    <a:pt x="10294" y="4032"/>
                    <a:pt x="10366" y="3925"/>
                  </a:cubicBezTo>
                  <a:lnTo>
                    <a:pt x="11815" y="1499"/>
                  </a:lnTo>
                  <a:cubicBezTo>
                    <a:pt x="11878" y="1373"/>
                    <a:pt x="11878" y="1184"/>
                    <a:pt x="11784" y="1090"/>
                  </a:cubicBezTo>
                  <a:lnTo>
                    <a:pt x="10775" y="82"/>
                  </a:lnTo>
                  <a:cubicBezTo>
                    <a:pt x="10723" y="30"/>
                    <a:pt x="10652" y="6"/>
                    <a:pt x="10573" y="6"/>
                  </a:cubicBezTo>
                  <a:cubicBezTo>
                    <a:pt x="10507" y="6"/>
                    <a:pt x="10437" y="22"/>
                    <a:pt x="10366" y="50"/>
                  </a:cubicBezTo>
                  <a:lnTo>
                    <a:pt x="7940" y="1499"/>
                  </a:lnTo>
                  <a:cubicBezTo>
                    <a:pt x="7751" y="1625"/>
                    <a:pt x="7719" y="1909"/>
                    <a:pt x="7877" y="2066"/>
                  </a:cubicBezTo>
                  <a:lnTo>
                    <a:pt x="8097" y="2287"/>
                  </a:lnTo>
                  <a:lnTo>
                    <a:pt x="6270" y="4146"/>
                  </a:lnTo>
                  <a:lnTo>
                    <a:pt x="5546" y="3421"/>
                  </a:lnTo>
                  <a:cubicBezTo>
                    <a:pt x="5798" y="2476"/>
                    <a:pt x="5546" y="1499"/>
                    <a:pt x="4852" y="806"/>
                  </a:cubicBezTo>
                  <a:cubicBezTo>
                    <a:pt x="4315" y="269"/>
                    <a:pt x="3615" y="1"/>
                    <a:pt x="291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6998;p50"/>
            <p:cNvSpPr/>
            <p:nvPr/>
          </p:nvSpPr>
          <p:spPr>
            <a:xfrm>
              <a:off x="-31838650" y="2838200"/>
              <a:ext cx="70100" cy="68550"/>
            </a:xfrm>
            <a:custGeom>
              <a:avLst/>
              <a:gdLst/>
              <a:ahLst/>
              <a:cxnLst/>
              <a:rect l="l" t="t" r="r" b="b"/>
              <a:pathLst>
                <a:path w="2804" h="2742" extrusionOk="0">
                  <a:moveTo>
                    <a:pt x="2430" y="0"/>
                  </a:moveTo>
                  <a:cubicBezTo>
                    <a:pt x="2339" y="0"/>
                    <a:pt x="2253" y="32"/>
                    <a:pt x="2205" y="95"/>
                  </a:cubicBezTo>
                  <a:lnTo>
                    <a:pt x="95" y="2174"/>
                  </a:lnTo>
                  <a:cubicBezTo>
                    <a:pt x="0" y="2300"/>
                    <a:pt x="0" y="2521"/>
                    <a:pt x="95" y="2647"/>
                  </a:cubicBezTo>
                  <a:cubicBezTo>
                    <a:pt x="158" y="2710"/>
                    <a:pt x="236" y="2741"/>
                    <a:pt x="319" y="2741"/>
                  </a:cubicBezTo>
                  <a:cubicBezTo>
                    <a:pt x="402" y="2741"/>
                    <a:pt x="488" y="2710"/>
                    <a:pt x="567" y="2647"/>
                  </a:cubicBezTo>
                  <a:lnTo>
                    <a:pt x="2678" y="567"/>
                  </a:lnTo>
                  <a:cubicBezTo>
                    <a:pt x="2804" y="441"/>
                    <a:pt x="2804" y="221"/>
                    <a:pt x="2678" y="95"/>
                  </a:cubicBezTo>
                  <a:cubicBezTo>
                    <a:pt x="2615" y="32"/>
                    <a:pt x="2520" y="0"/>
                    <a:pt x="243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0" name="Google Shape;272;p23"/>
          <p:cNvSpPr txBox="1">
            <a:spLocks noGrp="1"/>
          </p:cNvSpPr>
          <p:nvPr>
            <p:ph type="subTitle" idx="1"/>
          </p:nvPr>
        </p:nvSpPr>
        <p:spPr>
          <a:xfrm>
            <a:off x="3606467" y="3165314"/>
            <a:ext cx="1917778" cy="83868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ru-RU" dirty="0">
                <a:solidFill>
                  <a:srgbClr val="171536"/>
                </a:solidFill>
              </a:rPr>
              <a:t>Интересно, что первый компьютер был размером с микроавтобус и весил почти тонну</a:t>
            </a:r>
            <a:endParaRPr dirty="0">
              <a:solidFill>
                <a:srgbClr val="171536"/>
              </a:solidFill>
            </a:endParaRPr>
          </a:p>
        </p:txBody>
      </p:sp>
      <p:sp>
        <p:nvSpPr>
          <p:cNvPr id="31" name="Google Shape;272;p23"/>
          <p:cNvSpPr txBox="1">
            <a:spLocks noGrp="1"/>
          </p:cNvSpPr>
          <p:nvPr>
            <p:ph type="subTitle" idx="1"/>
          </p:nvPr>
        </p:nvSpPr>
        <p:spPr>
          <a:xfrm>
            <a:off x="6433742" y="3165314"/>
            <a:ext cx="1917778" cy="83868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ru-RU" dirty="0">
                <a:solidFill>
                  <a:srgbClr val="171536"/>
                </a:solidFill>
              </a:rPr>
              <a:t>Интересно, что первый компьютер был размером с микроавтобус и весил почти тонну</a:t>
            </a:r>
            <a:endParaRPr dirty="0">
              <a:solidFill>
                <a:srgbClr val="171536"/>
              </a:solidFill>
            </a:endParaRPr>
          </a:p>
        </p:txBody>
      </p:sp>
      <p:sp>
        <p:nvSpPr>
          <p:cNvPr id="32" name="object 27">
            <a:extLst>
              <a:ext uri="{FF2B5EF4-FFF2-40B4-BE49-F238E27FC236}">
                <a16:creationId xmlns:a16="http://schemas.microsoft.com/office/drawing/2014/main" id="{E50B2909-A2B2-4D30-BD30-9DD968C616A9}"/>
              </a:ext>
            </a:extLst>
          </p:cNvPr>
          <p:cNvSpPr txBox="1">
            <a:spLocks/>
          </p:cNvSpPr>
          <p:nvPr/>
        </p:nvSpPr>
        <p:spPr>
          <a:xfrm>
            <a:off x="8743950" y="4756149"/>
            <a:ext cx="304918" cy="216726"/>
          </a:xfrm>
          <a:prstGeom prst="rect">
            <a:avLst/>
          </a:prstGeom>
        </p:spPr>
        <p:txBody>
          <a:bodyPr vert="horz" wrap="square" lIns="0" tIns="1270" rIns="0" bIns="0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38100">
              <a:spcBef>
                <a:spcPts val="10"/>
              </a:spcBef>
            </a:pPr>
            <a:fld id="{81D60167-4931-47E6-BA6A-407CBD079E47}" type="slidenum">
              <a:rPr lang="ru-RU" b="1" spc="50" smtClean="0">
                <a:solidFill>
                  <a:srgbClr val="171536"/>
                </a:solidFill>
                <a:latin typeface="Roboto" panose="02000000000000000000" pitchFamily="2" charset="0"/>
                <a:ea typeface="Roboto" panose="02000000000000000000" pitchFamily="2" charset="0"/>
              </a:rPr>
              <a:pPr marL="38100">
                <a:spcBef>
                  <a:spcPts val="10"/>
                </a:spcBef>
              </a:pPr>
              <a:t>15</a:t>
            </a:fld>
            <a:endParaRPr lang="ru-RU" b="1" spc="50" dirty="0">
              <a:solidFill>
                <a:srgbClr val="171536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pic>
        <p:nvPicPr>
          <p:cNvPr id="28" name="Рисунок 27">
            <a:extLst>
              <a:ext uri="{FF2B5EF4-FFF2-40B4-BE49-F238E27FC236}">
                <a16:creationId xmlns:a16="http://schemas.microsoft.com/office/drawing/2014/main" id="{B78FF23D-3F83-0645-96F9-72D8F6EE74D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070" y="76957"/>
            <a:ext cx="1086930" cy="5563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337943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2" name="Google Shape;442;p27"/>
          <p:cNvSpPr/>
          <p:nvPr/>
        </p:nvSpPr>
        <p:spPr>
          <a:xfrm rot="10800000">
            <a:off x="5480056" y="2241748"/>
            <a:ext cx="2326500" cy="381000"/>
          </a:xfrm>
          <a:prstGeom prst="homePlate">
            <a:avLst>
              <a:gd name="adj" fmla="val 50000"/>
            </a:avLst>
          </a:prstGeom>
          <a:solidFill>
            <a:srgbClr val="EC0E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5" name="Google Shape;445;p27"/>
          <p:cNvSpPr txBox="1">
            <a:spLocks noGrp="1"/>
          </p:cNvSpPr>
          <p:nvPr>
            <p:ph type="ctrTitle" idx="4"/>
          </p:nvPr>
        </p:nvSpPr>
        <p:spPr>
          <a:xfrm>
            <a:off x="393082" y="1143188"/>
            <a:ext cx="78339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>
                <a:solidFill>
                  <a:srgbClr val="171536"/>
                </a:solidFill>
              </a:rPr>
              <a:t>ЗАГОЛОВОК</a:t>
            </a:r>
            <a:endParaRPr dirty="0">
              <a:solidFill>
                <a:srgbClr val="171536"/>
              </a:solidFill>
            </a:endParaRPr>
          </a:p>
        </p:txBody>
      </p:sp>
      <p:sp>
        <p:nvSpPr>
          <p:cNvPr id="446" name="Google Shape;446;p27"/>
          <p:cNvSpPr/>
          <p:nvPr/>
        </p:nvSpPr>
        <p:spPr>
          <a:xfrm>
            <a:off x="7903950" y="2198949"/>
            <a:ext cx="423900" cy="423900"/>
          </a:xfrm>
          <a:prstGeom prst="ellipse">
            <a:avLst/>
          </a:prstGeom>
          <a:solidFill>
            <a:srgbClr val="EC0E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8" name="Google Shape;448;p27"/>
          <p:cNvSpPr/>
          <p:nvPr/>
        </p:nvSpPr>
        <p:spPr>
          <a:xfrm>
            <a:off x="8007983" y="2316114"/>
            <a:ext cx="189568" cy="189570"/>
          </a:xfrm>
          <a:custGeom>
            <a:avLst/>
            <a:gdLst/>
            <a:ahLst/>
            <a:cxnLst/>
            <a:rect l="l" t="t" r="r" b="b"/>
            <a:pathLst>
              <a:path w="92472" h="92473" extrusionOk="0">
                <a:moveTo>
                  <a:pt x="67996" y="0"/>
                </a:moveTo>
                <a:cubicBezTo>
                  <a:pt x="66508" y="0"/>
                  <a:pt x="65294" y="1200"/>
                  <a:pt x="65294" y="2702"/>
                </a:cubicBezTo>
                <a:lnTo>
                  <a:pt x="65294" y="21760"/>
                </a:lnTo>
                <a:lnTo>
                  <a:pt x="46236" y="21760"/>
                </a:lnTo>
                <a:cubicBezTo>
                  <a:pt x="44733" y="21760"/>
                  <a:pt x="43534" y="22974"/>
                  <a:pt x="43534" y="24462"/>
                </a:cubicBezTo>
                <a:lnTo>
                  <a:pt x="43534" y="43520"/>
                </a:lnTo>
                <a:lnTo>
                  <a:pt x="24476" y="43520"/>
                </a:lnTo>
                <a:cubicBezTo>
                  <a:pt x="22974" y="43520"/>
                  <a:pt x="21760" y="44734"/>
                  <a:pt x="21760" y="46236"/>
                </a:cubicBezTo>
                <a:lnTo>
                  <a:pt x="21760" y="65280"/>
                </a:lnTo>
                <a:lnTo>
                  <a:pt x="2717" y="65280"/>
                </a:lnTo>
                <a:cubicBezTo>
                  <a:pt x="1214" y="65280"/>
                  <a:pt x="0" y="66493"/>
                  <a:pt x="0" y="67996"/>
                </a:cubicBezTo>
                <a:lnTo>
                  <a:pt x="0" y="89756"/>
                </a:lnTo>
                <a:cubicBezTo>
                  <a:pt x="0" y="91259"/>
                  <a:pt x="1214" y="92472"/>
                  <a:pt x="2717" y="92472"/>
                </a:cubicBezTo>
                <a:lnTo>
                  <a:pt x="89770" y="92472"/>
                </a:lnTo>
                <a:cubicBezTo>
                  <a:pt x="91258" y="92472"/>
                  <a:pt x="92472" y="91259"/>
                  <a:pt x="92472" y="89756"/>
                </a:cubicBezTo>
                <a:lnTo>
                  <a:pt x="92472" y="2702"/>
                </a:lnTo>
                <a:cubicBezTo>
                  <a:pt x="92472" y="1200"/>
                  <a:pt x="91258" y="0"/>
                  <a:pt x="8977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454" name="Google Shape;454;p27"/>
          <p:cNvCxnSpPr/>
          <p:nvPr/>
        </p:nvCxnSpPr>
        <p:spPr>
          <a:xfrm>
            <a:off x="5803500" y="1681700"/>
            <a:ext cx="3340500" cy="0"/>
          </a:xfrm>
          <a:prstGeom prst="straightConnector1">
            <a:avLst/>
          </a:prstGeom>
          <a:noFill/>
          <a:ln w="9525" cap="flat" cmpd="sng">
            <a:solidFill>
              <a:srgbClr val="EC0E43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55" name="Google Shape;455;p27"/>
          <p:cNvSpPr/>
          <p:nvPr/>
        </p:nvSpPr>
        <p:spPr>
          <a:xfrm>
            <a:off x="2634654" y="3581132"/>
            <a:ext cx="621066" cy="619705"/>
          </a:xfrm>
          <a:custGeom>
            <a:avLst/>
            <a:gdLst/>
            <a:ahLst/>
            <a:cxnLst/>
            <a:rect l="l" t="t" r="r" b="b"/>
            <a:pathLst>
              <a:path w="41529" h="41438" extrusionOk="0">
                <a:moveTo>
                  <a:pt x="3025" y="1"/>
                </a:moveTo>
                <a:lnTo>
                  <a:pt x="0" y="41438"/>
                </a:lnTo>
                <a:lnTo>
                  <a:pt x="41529" y="41438"/>
                </a:lnTo>
                <a:lnTo>
                  <a:pt x="38504" y="1"/>
                </a:lnTo>
                <a:close/>
              </a:path>
            </a:pathLst>
          </a:custGeom>
          <a:solidFill>
            <a:srgbClr val="16123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6" name="Google Shape;456;p27"/>
          <p:cNvSpPr/>
          <p:nvPr/>
        </p:nvSpPr>
        <p:spPr>
          <a:xfrm>
            <a:off x="2492071" y="4085672"/>
            <a:ext cx="906228" cy="115168"/>
          </a:xfrm>
          <a:custGeom>
            <a:avLst/>
            <a:gdLst/>
            <a:ahLst/>
            <a:cxnLst/>
            <a:rect l="l" t="t" r="r" b="b"/>
            <a:pathLst>
              <a:path w="60597" h="7701" extrusionOk="0">
                <a:moveTo>
                  <a:pt x="0" y="0"/>
                </a:moveTo>
                <a:lnTo>
                  <a:pt x="0" y="7701"/>
                </a:lnTo>
                <a:lnTo>
                  <a:pt x="60597" y="7701"/>
                </a:lnTo>
                <a:lnTo>
                  <a:pt x="60597" y="0"/>
                </a:lnTo>
                <a:close/>
              </a:path>
            </a:pathLst>
          </a:custGeom>
          <a:solidFill>
            <a:srgbClr val="16123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7" name="Google Shape;457;p27"/>
          <p:cNvSpPr/>
          <p:nvPr/>
        </p:nvSpPr>
        <p:spPr>
          <a:xfrm>
            <a:off x="1402108" y="1689161"/>
            <a:ext cx="3086129" cy="2093521"/>
          </a:xfrm>
          <a:custGeom>
            <a:avLst/>
            <a:gdLst/>
            <a:ahLst/>
            <a:cxnLst/>
            <a:rect l="l" t="t" r="r" b="b"/>
            <a:pathLst>
              <a:path w="206361" h="139988" extrusionOk="0">
                <a:moveTo>
                  <a:pt x="5501" y="0"/>
                </a:moveTo>
                <a:cubicBezTo>
                  <a:pt x="2476" y="0"/>
                  <a:pt x="1" y="2475"/>
                  <a:pt x="1" y="5500"/>
                </a:cubicBezTo>
                <a:lnTo>
                  <a:pt x="1" y="134487"/>
                </a:lnTo>
                <a:cubicBezTo>
                  <a:pt x="1" y="137512"/>
                  <a:pt x="2476" y="139987"/>
                  <a:pt x="5501" y="139987"/>
                </a:cubicBezTo>
                <a:lnTo>
                  <a:pt x="200860" y="139987"/>
                </a:lnTo>
                <a:cubicBezTo>
                  <a:pt x="203885" y="139987"/>
                  <a:pt x="206360" y="137512"/>
                  <a:pt x="206360" y="134487"/>
                </a:cubicBezTo>
                <a:lnTo>
                  <a:pt x="206360" y="5500"/>
                </a:lnTo>
                <a:cubicBezTo>
                  <a:pt x="206360" y="2475"/>
                  <a:pt x="203885" y="0"/>
                  <a:pt x="20086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8" name="Google Shape;458;p27"/>
          <p:cNvSpPr/>
          <p:nvPr/>
        </p:nvSpPr>
        <p:spPr>
          <a:xfrm>
            <a:off x="1483001" y="1771414"/>
            <a:ext cx="2924346" cy="1643839"/>
          </a:xfrm>
          <a:custGeom>
            <a:avLst/>
            <a:gdLst/>
            <a:ahLst/>
            <a:cxnLst/>
            <a:rect l="l" t="t" r="r" b="b"/>
            <a:pathLst>
              <a:path w="195543" h="109919" extrusionOk="0">
                <a:moveTo>
                  <a:pt x="0" y="0"/>
                </a:moveTo>
                <a:lnTo>
                  <a:pt x="0" y="109918"/>
                </a:lnTo>
                <a:lnTo>
                  <a:pt x="195543" y="109918"/>
                </a:lnTo>
                <a:lnTo>
                  <a:pt x="195543" y="0"/>
                </a:lnTo>
                <a:close/>
              </a:path>
            </a:pathLst>
          </a:custGeom>
          <a:solidFill>
            <a:srgbClr val="251A3D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9" name="Google Shape;459;p27"/>
          <p:cNvSpPr/>
          <p:nvPr/>
        </p:nvSpPr>
        <p:spPr>
          <a:xfrm>
            <a:off x="1402108" y="3504367"/>
            <a:ext cx="3086129" cy="278328"/>
          </a:xfrm>
          <a:custGeom>
            <a:avLst/>
            <a:gdLst/>
            <a:ahLst/>
            <a:cxnLst/>
            <a:rect l="l" t="t" r="r" b="b"/>
            <a:pathLst>
              <a:path w="206361" h="18611" extrusionOk="0">
                <a:moveTo>
                  <a:pt x="1" y="0"/>
                </a:moveTo>
                <a:lnTo>
                  <a:pt x="1" y="13110"/>
                </a:lnTo>
                <a:cubicBezTo>
                  <a:pt x="1" y="16135"/>
                  <a:pt x="2476" y="18610"/>
                  <a:pt x="5501" y="18610"/>
                </a:cubicBezTo>
                <a:lnTo>
                  <a:pt x="200860" y="18610"/>
                </a:lnTo>
                <a:cubicBezTo>
                  <a:pt x="203885" y="18610"/>
                  <a:pt x="206360" y="16135"/>
                  <a:pt x="206360" y="13110"/>
                </a:cubicBezTo>
                <a:lnTo>
                  <a:pt x="206360" y="0"/>
                </a:lnTo>
                <a:close/>
              </a:path>
            </a:pathLst>
          </a:custGeom>
          <a:solidFill>
            <a:srgbClr val="EC0E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0" name="Google Shape;460;p27"/>
          <p:cNvSpPr/>
          <p:nvPr/>
        </p:nvSpPr>
        <p:spPr>
          <a:xfrm>
            <a:off x="1483001" y="1771414"/>
            <a:ext cx="2924346" cy="120657"/>
          </a:xfrm>
          <a:custGeom>
            <a:avLst/>
            <a:gdLst/>
            <a:ahLst/>
            <a:cxnLst/>
            <a:rect l="l" t="t" r="r" b="b"/>
            <a:pathLst>
              <a:path w="195543" h="8068" extrusionOk="0">
                <a:moveTo>
                  <a:pt x="0" y="0"/>
                </a:moveTo>
                <a:lnTo>
                  <a:pt x="0" y="8068"/>
                </a:lnTo>
                <a:lnTo>
                  <a:pt x="195543" y="8068"/>
                </a:lnTo>
                <a:lnTo>
                  <a:pt x="195543" y="0"/>
                </a:ln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1" name="Google Shape;461;p27"/>
          <p:cNvSpPr/>
          <p:nvPr/>
        </p:nvSpPr>
        <p:spPr>
          <a:xfrm>
            <a:off x="1483001" y="1892057"/>
            <a:ext cx="2924346" cy="119296"/>
          </a:xfrm>
          <a:custGeom>
            <a:avLst/>
            <a:gdLst/>
            <a:ahLst/>
            <a:cxnLst/>
            <a:rect l="l" t="t" r="r" b="b"/>
            <a:pathLst>
              <a:path w="195543" h="7977" extrusionOk="0">
                <a:moveTo>
                  <a:pt x="0" y="1"/>
                </a:moveTo>
                <a:lnTo>
                  <a:pt x="0" y="7977"/>
                </a:lnTo>
                <a:lnTo>
                  <a:pt x="195543" y="7977"/>
                </a:lnTo>
                <a:lnTo>
                  <a:pt x="195543" y="1"/>
                </a:lnTo>
                <a:close/>
              </a:path>
            </a:pathLst>
          </a:custGeom>
          <a:solidFill>
            <a:srgbClr val="EC0E43"/>
          </a:solidFill>
          <a:ln>
            <a:solidFill>
              <a:srgbClr val="CD2337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2" name="Google Shape;462;p27"/>
          <p:cNvSpPr/>
          <p:nvPr/>
        </p:nvSpPr>
        <p:spPr>
          <a:xfrm>
            <a:off x="3858959" y="1892057"/>
            <a:ext cx="548415" cy="119296"/>
          </a:xfrm>
          <a:custGeom>
            <a:avLst/>
            <a:gdLst/>
            <a:ahLst/>
            <a:cxnLst/>
            <a:rect l="l" t="t" r="r" b="b"/>
            <a:pathLst>
              <a:path w="36671" h="7977" extrusionOk="0">
                <a:moveTo>
                  <a:pt x="1" y="1"/>
                </a:moveTo>
                <a:lnTo>
                  <a:pt x="1" y="7977"/>
                </a:lnTo>
                <a:lnTo>
                  <a:pt x="36671" y="7977"/>
                </a:lnTo>
                <a:lnTo>
                  <a:pt x="36671" y="1"/>
                </a:lnTo>
                <a:close/>
              </a:path>
            </a:pathLst>
          </a:custGeom>
          <a:solidFill>
            <a:srgbClr val="EC0E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3" name="Google Shape;463;p27"/>
          <p:cNvSpPr/>
          <p:nvPr/>
        </p:nvSpPr>
        <p:spPr>
          <a:xfrm>
            <a:off x="3453135" y="1892057"/>
            <a:ext cx="407210" cy="119296"/>
          </a:xfrm>
          <a:custGeom>
            <a:avLst/>
            <a:gdLst/>
            <a:ahLst/>
            <a:cxnLst/>
            <a:rect l="l" t="t" r="r" b="b"/>
            <a:pathLst>
              <a:path w="27229" h="7977" extrusionOk="0">
                <a:moveTo>
                  <a:pt x="1" y="1"/>
                </a:moveTo>
                <a:lnTo>
                  <a:pt x="1" y="7977"/>
                </a:lnTo>
                <a:lnTo>
                  <a:pt x="27228" y="7977"/>
                </a:lnTo>
                <a:lnTo>
                  <a:pt x="27228" y="1"/>
                </a:lnTo>
                <a:close/>
              </a:path>
            </a:pathLst>
          </a:custGeom>
          <a:solidFill>
            <a:srgbClr val="EC0E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4" name="Google Shape;464;p27"/>
          <p:cNvSpPr/>
          <p:nvPr/>
        </p:nvSpPr>
        <p:spPr>
          <a:xfrm>
            <a:off x="3056913" y="2115531"/>
            <a:ext cx="1257222" cy="316717"/>
          </a:xfrm>
          <a:custGeom>
            <a:avLst/>
            <a:gdLst/>
            <a:ahLst/>
            <a:cxnLst/>
            <a:rect l="l" t="t" r="r" b="b"/>
            <a:pathLst>
              <a:path w="84067" h="21178" extrusionOk="0">
                <a:moveTo>
                  <a:pt x="1" y="1"/>
                </a:moveTo>
                <a:lnTo>
                  <a:pt x="1" y="21178"/>
                </a:lnTo>
                <a:lnTo>
                  <a:pt x="84067" y="21178"/>
                </a:lnTo>
                <a:lnTo>
                  <a:pt x="84067" y="1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5" name="Google Shape;465;p27"/>
          <p:cNvSpPr/>
          <p:nvPr/>
        </p:nvSpPr>
        <p:spPr>
          <a:xfrm>
            <a:off x="3056913" y="2521353"/>
            <a:ext cx="963835" cy="67193"/>
          </a:xfrm>
          <a:custGeom>
            <a:avLst/>
            <a:gdLst/>
            <a:ahLst/>
            <a:cxnLst/>
            <a:rect l="l" t="t" r="r" b="b"/>
            <a:pathLst>
              <a:path w="64449" h="4493" extrusionOk="0">
                <a:moveTo>
                  <a:pt x="1" y="0"/>
                </a:moveTo>
                <a:lnTo>
                  <a:pt x="1" y="4493"/>
                </a:lnTo>
                <a:lnTo>
                  <a:pt x="64448" y="4493"/>
                </a:lnTo>
                <a:lnTo>
                  <a:pt x="64448" y="0"/>
                </a:lnTo>
                <a:close/>
              </a:path>
            </a:pathLst>
          </a:custGeom>
          <a:solidFill>
            <a:srgbClr val="EC0E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6" name="Google Shape;466;p27"/>
          <p:cNvSpPr/>
          <p:nvPr/>
        </p:nvSpPr>
        <p:spPr>
          <a:xfrm>
            <a:off x="3056913" y="2668047"/>
            <a:ext cx="1257222" cy="67193"/>
          </a:xfrm>
          <a:custGeom>
            <a:avLst/>
            <a:gdLst/>
            <a:ahLst/>
            <a:cxnLst/>
            <a:rect l="l" t="t" r="r" b="b"/>
            <a:pathLst>
              <a:path w="84067" h="4493" extrusionOk="0">
                <a:moveTo>
                  <a:pt x="1" y="1"/>
                </a:moveTo>
                <a:lnTo>
                  <a:pt x="1" y="4493"/>
                </a:lnTo>
                <a:lnTo>
                  <a:pt x="84067" y="4493"/>
                </a:lnTo>
                <a:lnTo>
                  <a:pt x="84067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7" name="Google Shape;467;p27"/>
          <p:cNvSpPr/>
          <p:nvPr/>
        </p:nvSpPr>
        <p:spPr>
          <a:xfrm>
            <a:off x="3056913" y="2814742"/>
            <a:ext cx="1257222" cy="67193"/>
          </a:xfrm>
          <a:custGeom>
            <a:avLst/>
            <a:gdLst/>
            <a:ahLst/>
            <a:cxnLst/>
            <a:rect l="l" t="t" r="r" b="b"/>
            <a:pathLst>
              <a:path w="84067" h="4493" extrusionOk="0">
                <a:moveTo>
                  <a:pt x="1" y="1"/>
                </a:moveTo>
                <a:lnTo>
                  <a:pt x="1" y="4493"/>
                </a:lnTo>
                <a:lnTo>
                  <a:pt x="84067" y="4493"/>
                </a:lnTo>
                <a:lnTo>
                  <a:pt x="84067" y="1"/>
                </a:lnTo>
                <a:close/>
              </a:path>
            </a:pathLst>
          </a:custGeom>
          <a:solidFill>
            <a:srgbClr val="EC0E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8" name="Google Shape;468;p27"/>
          <p:cNvSpPr/>
          <p:nvPr/>
        </p:nvSpPr>
        <p:spPr>
          <a:xfrm>
            <a:off x="3056913" y="2961437"/>
            <a:ext cx="1257222" cy="67208"/>
          </a:xfrm>
          <a:custGeom>
            <a:avLst/>
            <a:gdLst/>
            <a:ahLst/>
            <a:cxnLst/>
            <a:rect l="l" t="t" r="r" b="b"/>
            <a:pathLst>
              <a:path w="84067" h="4494" extrusionOk="0">
                <a:moveTo>
                  <a:pt x="1" y="1"/>
                </a:moveTo>
                <a:lnTo>
                  <a:pt x="1" y="4493"/>
                </a:lnTo>
                <a:lnTo>
                  <a:pt x="84067" y="4493"/>
                </a:lnTo>
                <a:lnTo>
                  <a:pt x="84067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9" name="Google Shape;469;p27"/>
          <p:cNvSpPr/>
          <p:nvPr/>
        </p:nvSpPr>
        <p:spPr>
          <a:xfrm>
            <a:off x="3056913" y="3108146"/>
            <a:ext cx="699236" cy="67193"/>
          </a:xfrm>
          <a:custGeom>
            <a:avLst/>
            <a:gdLst/>
            <a:ahLst/>
            <a:cxnLst/>
            <a:rect l="l" t="t" r="r" b="b"/>
            <a:pathLst>
              <a:path w="46756" h="4493" extrusionOk="0">
                <a:moveTo>
                  <a:pt x="1" y="0"/>
                </a:moveTo>
                <a:lnTo>
                  <a:pt x="1" y="4492"/>
                </a:lnTo>
                <a:lnTo>
                  <a:pt x="46755" y="4492"/>
                </a:lnTo>
                <a:lnTo>
                  <a:pt x="46755" y="0"/>
                </a:lnTo>
                <a:close/>
              </a:path>
            </a:pathLst>
          </a:custGeom>
          <a:solidFill>
            <a:srgbClr val="EC0E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0" name="Google Shape;470;p27"/>
          <p:cNvSpPr/>
          <p:nvPr/>
        </p:nvSpPr>
        <p:spPr>
          <a:xfrm>
            <a:off x="3839771" y="3116372"/>
            <a:ext cx="124770" cy="117920"/>
          </a:xfrm>
          <a:custGeom>
            <a:avLst/>
            <a:gdLst/>
            <a:ahLst/>
            <a:cxnLst/>
            <a:rect l="l" t="t" r="r" b="b"/>
            <a:pathLst>
              <a:path w="8343" h="7885" extrusionOk="0">
                <a:moveTo>
                  <a:pt x="4217" y="0"/>
                </a:moveTo>
                <a:lnTo>
                  <a:pt x="2934" y="2567"/>
                </a:lnTo>
                <a:lnTo>
                  <a:pt x="0" y="3025"/>
                </a:lnTo>
                <a:lnTo>
                  <a:pt x="2109" y="5042"/>
                </a:lnTo>
                <a:lnTo>
                  <a:pt x="1650" y="7884"/>
                </a:lnTo>
                <a:lnTo>
                  <a:pt x="4217" y="6509"/>
                </a:lnTo>
                <a:lnTo>
                  <a:pt x="6692" y="7884"/>
                </a:lnTo>
                <a:lnTo>
                  <a:pt x="6234" y="5042"/>
                </a:lnTo>
                <a:lnTo>
                  <a:pt x="8343" y="3025"/>
                </a:lnTo>
                <a:lnTo>
                  <a:pt x="5501" y="2567"/>
                </a:lnTo>
                <a:lnTo>
                  <a:pt x="4217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1" name="Google Shape;471;p27"/>
          <p:cNvSpPr/>
          <p:nvPr/>
        </p:nvSpPr>
        <p:spPr>
          <a:xfrm>
            <a:off x="4002917" y="3116372"/>
            <a:ext cx="123409" cy="117920"/>
          </a:xfrm>
          <a:custGeom>
            <a:avLst/>
            <a:gdLst/>
            <a:ahLst/>
            <a:cxnLst/>
            <a:rect l="l" t="t" r="r" b="b"/>
            <a:pathLst>
              <a:path w="8252" h="7885" extrusionOk="0">
                <a:moveTo>
                  <a:pt x="4126" y="0"/>
                </a:moveTo>
                <a:lnTo>
                  <a:pt x="2842" y="2567"/>
                </a:lnTo>
                <a:lnTo>
                  <a:pt x="1" y="3025"/>
                </a:lnTo>
                <a:lnTo>
                  <a:pt x="2109" y="5042"/>
                </a:lnTo>
                <a:lnTo>
                  <a:pt x="1559" y="7884"/>
                </a:lnTo>
                <a:lnTo>
                  <a:pt x="1559" y="7884"/>
                </a:lnTo>
                <a:lnTo>
                  <a:pt x="4126" y="6509"/>
                </a:lnTo>
                <a:lnTo>
                  <a:pt x="6693" y="7884"/>
                </a:lnTo>
                <a:lnTo>
                  <a:pt x="6234" y="5042"/>
                </a:lnTo>
                <a:lnTo>
                  <a:pt x="8251" y="3025"/>
                </a:lnTo>
                <a:lnTo>
                  <a:pt x="5409" y="2567"/>
                </a:lnTo>
                <a:lnTo>
                  <a:pt x="4126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2" name="Google Shape;472;p27"/>
          <p:cNvSpPr/>
          <p:nvPr/>
        </p:nvSpPr>
        <p:spPr>
          <a:xfrm>
            <a:off x="4166063" y="3116372"/>
            <a:ext cx="123409" cy="117920"/>
          </a:xfrm>
          <a:custGeom>
            <a:avLst/>
            <a:gdLst/>
            <a:ahLst/>
            <a:cxnLst/>
            <a:rect l="l" t="t" r="r" b="b"/>
            <a:pathLst>
              <a:path w="8252" h="7885" extrusionOk="0">
                <a:moveTo>
                  <a:pt x="4126" y="0"/>
                </a:moveTo>
                <a:lnTo>
                  <a:pt x="2843" y="2567"/>
                </a:lnTo>
                <a:lnTo>
                  <a:pt x="1" y="3025"/>
                </a:lnTo>
                <a:lnTo>
                  <a:pt x="2018" y="5042"/>
                </a:lnTo>
                <a:lnTo>
                  <a:pt x="1559" y="7884"/>
                </a:lnTo>
                <a:lnTo>
                  <a:pt x="4126" y="6509"/>
                </a:lnTo>
                <a:lnTo>
                  <a:pt x="6693" y="7884"/>
                </a:lnTo>
                <a:lnTo>
                  <a:pt x="6143" y="5042"/>
                </a:lnTo>
                <a:lnTo>
                  <a:pt x="8252" y="3025"/>
                </a:lnTo>
                <a:lnTo>
                  <a:pt x="5410" y="2567"/>
                </a:lnTo>
                <a:lnTo>
                  <a:pt x="4126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3" name="Google Shape;473;p27"/>
          <p:cNvSpPr/>
          <p:nvPr/>
        </p:nvSpPr>
        <p:spPr>
          <a:xfrm>
            <a:off x="3960415" y="1804315"/>
            <a:ext cx="65817" cy="55498"/>
          </a:xfrm>
          <a:custGeom>
            <a:avLst/>
            <a:gdLst/>
            <a:ahLst/>
            <a:cxnLst/>
            <a:rect l="l" t="t" r="r" b="b"/>
            <a:pathLst>
              <a:path w="4401" h="3711" extrusionOk="0">
                <a:moveTo>
                  <a:pt x="2567" y="1"/>
                </a:moveTo>
                <a:cubicBezTo>
                  <a:pt x="917" y="1"/>
                  <a:pt x="1" y="2018"/>
                  <a:pt x="1192" y="3209"/>
                </a:cubicBezTo>
                <a:cubicBezTo>
                  <a:pt x="1566" y="3555"/>
                  <a:pt x="2022" y="3710"/>
                  <a:pt x="2470" y="3710"/>
                </a:cubicBezTo>
                <a:cubicBezTo>
                  <a:pt x="3451" y="3710"/>
                  <a:pt x="4401" y="2966"/>
                  <a:pt x="4401" y="1834"/>
                </a:cubicBezTo>
                <a:cubicBezTo>
                  <a:pt x="4401" y="826"/>
                  <a:pt x="3576" y="1"/>
                  <a:pt x="2567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4" name="Google Shape;474;p27"/>
          <p:cNvSpPr/>
          <p:nvPr/>
        </p:nvSpPr>
        <p:spPr>
          <a:xfrm>
            <a:off x="4082434" y="1804315"/>
            <a:ext cx="64456" cy="55498"/>
          </a:xfrm>
          <a:custGeom>
            <a:avLst/>
            <a:gdLst/>
            <a:ahLst/>
            <a:cxnLst/>
            <a:rect l="l" t="t" r="r" b="b"/>
            <a:pathLst>
              <a:path w="4310" h="3711" extrusionOk="0">
                <a:moveTo>
                  <a:pt x="2476" y="1"/>
                </a:moveTo>
                <a:cubicBezTo>
                  <a:pt x="826" y="1"/>
                  <a:pt x="1" y="2018"/>
                  <a:pt x="1192" y="3209"/>
                </a:cubicBezTo>
                <a:cubicBezTo>
                  <a:pt x="1566" y="3555"/>
                  <a:pt x="2013" y="3710"/>
                  <a:pt x="2449" y="3710"/>
                </a:cubicBezTo>
                <a:cubicBezTo>
                  <a:pt x="3403" y="3710"/>
                  <a:pt x="4309" y="2966"/>
                  <a:pt x="4309" y="1834"/>
                </a:cubicBezTo>
                <a:cubicBezTo>
                  <a:pt x="4309" y="826"/>
                  <a:pt x="3484" y="1"/>
                  <a:pt x="2476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5" name="Google Shape;475;p27"/>
          <p:cNvSpPr/>
          <p:nvPr/>
        </p:nvSpPr>
        <p:spPr>
          <a:xfrm>
            <a:off x="4204453" y="1804315"/>
            <a:ext cx="64456" cy="55498"/>
          </a:xfrm>
          <a:custGeom>
            <a:avLst/>
            <a:gdLst/>
            <a:ahLst/>
            <a:cxnLst/>
            <a:rect l="l" t="t" r="r" b="b"/>
            <a:pathLst>
              <a:path w="4310" h="3711" extrusionOk="0">
                <a:moveTo>
                  <a:pt x="2476" y="1"/>
                </a:moveTo>
                <a:cubicBezTo>
                  <a:pt x="826" y="1"/>
                  <a:pt x="1" y="2018"/>
                  <a:pt x="1101" y="3209"/>
                </a:cubicBezTo>
                <a:cubicBezTo>
                  <a:pt x="1475" y="3555"/>
                  <a:pt x="1930" y="3710"/>
                  <a:pt x="2379" y="3710"/>
                </a:cubicBezTo>
                <a:cubicBezTo>
                  <a:pt x="3360" y="3710"/>
                  <a:pt x="4309" y="2966"/>
                  <a:pt x="4309" y="1834"/>
                </a:cubicBezTo>
                <a:cubicBezTo>
                  <a:pt x="4309" y="826"/>
                  <a:pt x="3484" y="1"/>
                  <a:pt x="2476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6" name="Google Shape;476;p27"/>
          <p:cNvSpPr/>
          <p:nvPr/>
        </p:nvSpPr>
        <p:spPr>
          <a:xfrm>
            <a:off x="1578968" y="2115531"/>
            <a:ext cx="471636" cy="473012"/>
          </a:xfrm>
          <a:custGeom>
            <a:avLst/>
            <a:gdLst/>
            <a:ahLst/>
            <a:cxnLst/>
            <a:rect l="l" t="t" r="r" b="b"/>
            <a:pathLst>
              <a:path w="31537" h="31629" extrusionOk="0">
                <a:moveTo>
                  <a:pt x="1" y="1"/>
                </a:moveTo>
                <a:lnTo>
                  <a:pt x="1" y="31629"/>
                </a:lnTo>
                <a:lnTo>
                  <a:pt x="31537" y="31629"/>
                </a:lnTo>
                <a:lnTo>
                  <a:pt x="31537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7" name="Google Shape;477;p27"/>
          <p:cNvSpPr/>
          <p:nvPr/>
        </p:nvSpPr>
        <p:spPr>
          <a:xfrm>
            <a:off x="1578968" y="2679025"/>
            <a:ext cx="471636" cy="135732"/>
          </a:xfrm>
          <a:custGeom>
            <a:avLst/>
            <a:gdLst/>
            <a:ahLst/>
            <a:cxnLst/>
            <a:rect l="l" t="t" r="r" b="b"/>
            <a:pathLst>
              <a:path w="31537" h="9076" extrusionOk="0">
                <a:moveTo>
                  <a:pt x="1" y="0"/>
                </a:moveTo>
                <a:lnTo>
                  <a:pt x="1" y="9076"/>
                </a:lnTo>
                <a:lnTo>
                  <a:pt x="31537" y="9076"/>
                </a:lnTo>
                <a:lnTo>
                  <a:pt x="31537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8" name="Google Shape;478;p27"/>
          <p:cNvSpPr/>
          <p:nvPr/>
        </p:nvSpPr>
        <p:spPr>
          <a:xfrm>
            <a:off x="1578968" y="2881921"/>
            <a:ext cx="471636" cy="50742"/>
          </a:xfrm>
          <a:custGeom>
            <a:avLst/>
            <a:gdLst/>
            <a:ahLst/>
            <a:cxnLst/>
            <a:rect l="l" t="t" r="r" b="b"/>
            <a:pathLst>
              <a:path w="31537" h="3393" extrusionOk="0">
                <a:moveTo>
                  <a:pt x="1" y="1"/>
                </a:moveTo>
                <a:lnTo>
                  <a:pt x="1" y="3393"/>
                </a:lnTo>
                <a:lnTo>
                  <a:pt x="31537" y="3393"/>
                </a:lnTo>
                <a:lnTo>
                  <a:pt x="31537" y="1"/>
                </a:lnTo>
                <a:close/>
              </a:path>
            </a:pathLst>
          </a:custGeom>
          <a:solidFill>
            <a:srgbClr val="EC0E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9" name="Google Shape;479;p27"/>
          <p:cNvSpPr/>
          <p:nvPr/>
        </p:nvSpPr>
        <p:spPr>
          <a:xfrm>
            <a:off x="1578968" y="2994353"/>
            <a:ext cx="471636" cy="50742"/>
          </a:xfrm>
          <a:custGeom>
            <a:avLst/>
            <a:gdLst/>
            <a:ahLst/>
            <a:cxnLst/>
            <a:rect l="l" t="t" r="r" b="b"/>
            <a:pathLst>
              <a:path w="31537" h="3393" extrusionOk="0">
                <a:moveTo>
                  <a:pt x="1" y="0"/>
                </a:moveTo>
                <a:lnTo>
                  <a:pt x="1" y="3392"/>
                </a:lnTo>
                <a:lnTo>
                  <a:pt x="31537" y="3392"/>
                </a:lnTo>
                <a:lnTo>
                  <a:pt x="31537" y="0"/>
                </a:lnTo>
                <a:close/>
              </a:path>
            </a:pathLst>
          </a:custGeom>
          <a:solidFill>
            <a:srgbClr val="EC0E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0" name="Google Shape;480;p27"/>
          <p:cNvSpPr/>
          <p:nvPr/>
        </p:nvSpPr>
        <p:spPr>
          <a:xfrm>
            <a:off x="1578968" y="3108146"/>
            <a:ext cx="471636" cy="50742"/>
          </a:xfrm>
          <a:custGeom>
            <a:avLst/>
            <a:gdLst/>
            <a:ahLst/>
            <a:cxnLst/>
            <a:rect l="l" t="t" r="r" b="b"/>
            <a:pathLst>
              <a:path w="31537" h="3393" extrusionOk="0">
                <a:moveTo>
                  <a:pt x="1" y="0"/>
                </a:moveTo>
                <a:lnTo>
                  <a:pt x="1" y="3392"/>
                </a:lnTo>
                <a:lnTo>
                  <a:pt x="31537" y="3392"/>
                </a:lnTo>
                <a:lnTo>
                  <a:pt x="31537" y="0"/>
                </a:lnTo>
                <a:close/>
              </a:path>
            </a:pathLst>
          </a:custGeom>
          <a:solidFill>
            <a:srgbClr val="F4EED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1" name="Google Shape;481;p27"/>
          <p:cNvSpPr/>
          <p:nvPr/>
        </p:nvSpPr>
        <p:spPr>
          <a:xfrm>
            <a:off x="1578968" y="3220564"/>
            <a:ext cx="471636" cy="50742"/>
          </a:xfrm>
          <a:custGeom>
            <a:avLst/>
            <a:gdLst/>
            <a:ahLst/>
            <a:cxnLst/>
            <a:rect l="l" t="t" r="r" b="b"/>
            <a:pathLst>
              <a:path w="31537" h="3393" extrusionOk="0">
                <a:moveTo>
                  <a:pt x="1" y="0"/>
                </a:moveTo>
                <a:lnTo>
                  <a:pt x="1" y="3392"/>
                </a:lnTo>
                <a:lnTo>
                  <a:pt x="31537" y="3392"/>
                </a:lnTo>
                <a:lnTo>
                  <a:pt x="31537" y="0"/>
                </a:lnTo>
                <a:close/>
              </a:path>
            </a:pathLst>
          </a:custGeom>
          <a:solidFill>
            <a:srgbClr val="F4EED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2" name="Google Shape;482;p27"/>
          <p:cNvSpPr/>
          <p:nvPr/>
        </p:nvSpPr>
        <p:spPr>
          <a:xfrm>
            <a:off x="2179478" y="2115531"/>
            <a:ext cx="765023" cy="473012"/>
          </a:xfrm>
          <a:custGeom>
            <a:avLst/>
            <a:gdLst/>
            <a:ahLst/>
            <a:cxnLst/>
            <a:rect l="l" t="t" r="r" b="b"/>
            <a:pathLst>
              <a:path w="51155" h="31629" extrusionOk="0">
                <a:moveTo>
                  <a:pt x="0" y="1"/>
                </a:moveTo>
                <a:lnTo>
                  <a:pt x="0" y="31629"/>
                </a:lnTo>
                <a:lnTo>
                  <a:pt x="51155" y="31629"/>
                </a:lnTo>
                <a:lnTo>
                  <a:pt x="51155" y="1"/>
                </a:lnTo>
                <a:close/>
              </a:path>
            </a:pathLst>
          </a:custGeom>
          <a:solidFill>
            <a:srgbClr val="EC0E43"/>
          </a:solidFill>
          <a:ln>
            <a:solidFill>
              <a:srgbClr val="AC1B31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3" name="Google Shape;483;p27"/>
          <p:cNvSpPr/>
          <p:nvPr/>
        </p:nvSpPr>
        <p:spPr>
          <a:xfrm>
            <a:off x="2179478" y="2679025"/>
            <a:ext cx="765023" cy="135732"/>
          </a:xfrm>
          <a:custGeom>
            <a:avLst/>
            <a:gdLst/>
            <a:ahLst/>
            <a:cxnLst/>
            <a:rect l="l" t="t" r="r" b="b"/>
            <a:pathLst>
              <a:path w="51155" h="9076" extrusionOk="0">
                <a:moveTo>
                  <a:pt x="0" y="0"/>
                </a:moveTo>
                <a:lnTo>
                  <a:pt x="0" y="9076"/>
                </a:lnTo>
                <a:lnTo>
                  <a:pt x="51155" y="9076"/>
                </a:lnTo>
                <a:lnTo>
                  <a:pt x="51155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4" name="Google Shape;484;p27"/>
          <p:cNvSpPr/>
          <p:nvPr/>
        </p:nvSpPr>
        <p:spPr>
          <a:xfrm>
            <a:off x="2179478" y="2881921"/>
            <a:ext cx="765023" cy="50742"/>
          </a:xfrm>
          <a:custGeom>
            <a:avLst/>
            <a:gdLst/>
            <a:ahLst/>
            <a:cxnLst/>
            <a:rect l="l" t="t" r="r" b="b"/>
            <a:pathLst>
              <a:path w="51155" h="3393" extrusionOk="0">
                <a:moveTo>
                  <a:pt x="0" y="1"/>
                </a:moveTo>
                <a:lnTo>
                  <a:pt x="0" y="3393"/>
                </a:lnTo>
                <a:lnTo>
                  <a:pt x="51155" y="3393"/>
                </a:lnTo>
                <a:lnTo>
                  <a:pt x="51155" y="1"/>
                </a:lnTo>
                <a:close/>
              </a:path>
            </a:pathLst>
          </a:custGeom>
          <a:solidFill>
            <a:srgbClr val="EC0E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5" name="Google Shape;485;p27"/>
          <p:cNvSpPr/>
          <p:nvPr/>
        </p:nvSpPr>
        <p:spPr>
          <a:xfrm>
            <a:off x="2179478" y="2994353"/>
            <a:ext cx="765023" cy="50742"/>
          </a:xfrm>
          <a:custGeom>
            <a:avLst/>
            <a:gdLst/>
            <a:ahLst/>
            <a:cxnLst/>
            <a:rect l="l" t="t" r="r" b="b"/>
            <a:pathLst>
              <a:path w="51155" h="3393" extrusionOk="0">
                <a:moveTo>
                  <a:pt x="0" y="0"/>
                </a:moveTo>
                <a:lnTo>
                  <a:pt x="0" y="3392"/>
                </a:lnTo>
                <a:lnTo>
                  <a:pt x="51155" y="3392"/>
                </a:lnTo>
                <a:lnTo>
                  <a:pt x="51155" y="0"/>
                </a:lnTo>
                <a:close/>
              </a:path>
            </a:pathLst>
          </a:custGeom>
          <a:solidFill>
            <a:srgbClr val="EC0E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6" name="Google Shape;486;p27"/>
          <p:cNvSpPr/>
          <p:nvPr/>
        </p:nvSpPr>
        <p:spPr>
          <a:xfrm>
            <a:off x="2179478" y="3108146"/>
            <a:ext cx="765023" cy="50742"/>
          </a:xfrm>
          <a:custGeom>
            <a:avLst/>
            <a:gdLst/>
            <a:ahLst/>
            <a:cxnLst/>
            <a:rect l="l" t="t" r="r" b="b"/>
            <a:pathLst>
              <a:path w="51155" h="3393" extrusionOk="0">
                <a:moveTo>
                  <a:pt x="0" y="0"/>
                </a:moveTo>
                <a:lnTo>
                  <a:pt x="0" y="3392"/>
                </a:lnTo>
                <a:lnTo>
                  <a:pt x="51155" y="3392"/>
                </a:lnTo>
                <a:lnTo>
                  <a:pt x="51155" y="0"/>
                </a:lnTo>
                <a:close/>
              </a:path>
            </a:pathLst>
          </a:custGeom>
          <a:solidFill>
            <a:srgbClr val="F4EED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7" name="Google Shape;487;p27"/>
          <p:cNvSpPr/>
          <p:nvPr/>
        </p:nvSpPr>
        <p:spPr>
          <a:xfrm>
            <a:off x="2179478" y="3220564"/>
            <a:ext cx="471636" cy="50742"/>
          </a:xfrm>
          <a:custGeom>
            <a:avLst/>
            <a:gdLst/>
            <a:ahLst/>
            <a:cxnLst/>
            <a:rect l="l" t="t" r="r" b="b"/>
            <a:pathLst>
              <a:path w="31537" h="3393" extrusionOk="0">
                <a:moveTo>
                  <a:pt x="0" y="0"/>
                </a:moveTo>
                <a:lnTo>
                  <a:pt x="0" y="3392"/>
                </a:lnTo>
                <a:lnTo>
                  <a:pt x="31536" y="3392"/>
                </a:lnTo>
                <a:lnTo>
                  <a:pt x="31536" y="0"/>
                </a:lnTo>
                <a:close/>
              </a:path>
            </a:pathLst>
          </a:custGeom>
          <a:solidFill>
            <a:srgbClr val="F4EED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8" name="Google Shape;488;p27"/>
          <p:cNvSpPr/>
          <p:nvPr/>
        </p:nvSpPr>
        <p:spPr>
          <a:xfrm>
            <a:off x="975721" y="3106771"/>
            <a:ext cx="2085295" cy="1140678"/>
          </a:xfrm>
          <a:custGeom>
            <a:avLst/>
            <a:gdLst/>
            <a:ahLst/>
            <a:cxnLst/>
            <a:rect l="l" t="t" r="r" b="b"/>
            <a:pathLst>
              <a:path w="139438" h="76274" extrusionOk="0">
                <a:moveTo>
                  <a:pt x="5776" y="0"/>
                </a:moveTo>
                <a:cubicBezTo>
                  <a:pt x="2568" y="0"/>
                  <a:pt x="1" y="2659"/>
                  <a:pt x="1" y="5868"/>
                </a:cubicBezTo>
                <a:lnTo>
                  <a:pt x="1" y="76274"/>
                </a:lnTo>
                <a:lnTo>
                  <a:pt x="139438" y="76274"/>
                </a:lnTo>
                <a:lnTo>
                  <a:pt x="139438" y="5868"/>
                </a:lnTo>
                <a:cubicBezTo>
                  <a:pt x="139346" y="2659"/>
                  <a:pt x="136871" y="92"/>
                  <a:pt x="133663" y="0"/>
                </a:cubicBezTo>
                <a:close/>
              </a:path>
            </a:pathLst>
          </a:custGeom>
          <a:solidFill>
            <a:srgbClr val="EC0E43"/>
          </a:solidFill>
          <a:ln>
            <a:solidFill>
              <a:srgbClr val="171536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9" name="Google Shape;489;p27"/>
          <p:cNvSpPr/>
          <p:nvPr/>
        </p:nvSpPr>
        <p:spPr>
          <a:xfrm>
            <a:off x="1030562" y="3171137"/>
            <a:ext cx="1975630" cy="1076311"/>
          </a:xfrm>
          <a:custGeom>
            <a:avLst/>
            <a:gdLst/>
            <a:ahLst/>
            <a:cxnLst/>
            <a:rect l="l" t="t" r="r" b="b"/>
            <a:pathLst>
              <a:path w="132105" h="71970" extrusionOk="0">
                <a:moveTo>
                  <a:pt x="2686" y="1"/>
                </a:moveTo>
                <a:cubicBezTo>
                  <a:pt x="1199" y="1"/>
                  <a:pt x="1" y="1250"/>
                  <a:pt x="1" y="2755"/>
                </a:cubicBezTo>
                <a:lnTo>
                  <a:pt x="1" y="71970"/>
                </a:lnTo>
                <a:lnTo>
                  <a:pt x="132104" y="71970"/>
                </a:lnTo>
                <a:lnTo>
                  <a:pt x="132104" y="2755"/>
                </a:lnTo>
                <a:cubicBezTo>
                  <a:pt x="132104" y="1197"/>
                  <a:pt x="130821" y="5"/>
                  <a:pt x="129354" y="5"/>
                </a:cubicBezTo>
                <a:lnTo>
                  <a:pt x="2843" y="5"/>
                </a:lnTo>
                <a:cubicBezTo>
                  <a:pt x="2790" y="2"/>
                  <a:pt x="2738" y="1"/>
                  <a:pt x="2686" y="1"/>
                </a:cubicBezTo>
                <a:close/>
              </a:path>
            </a:pathLst>
          </a:custGeom>
          <a:solidFill>
            <a:srgbClr val="241A3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0" name="Google Shape;490;p27"/>
          <p:cNvSpPr/>
          <p:nvPr/>
        </p:nvSpPr>
        <p:spPr>
          <a:xfrm>
            <a:off x="781050" y="4247442"/>
            <a:ext cx="2474649" cy="174136"/>
          </a:xfrm>
          <a:custGeom>
            <a:avLst/>
            <a:gdLst/>
            <a:ahLst/>
            <a:cxnLst/>
            <a:rect l="l" t="t" r="r" b="b"/>
            <a:pathLst>
              <a:path w="165473" h="11644" extrusionOk="0">
                <a:moveTo>
                  <a:pt x="0" y="1"/>
                </a:moveTo>
                <a:lnTo>
                  <a:pt x="0" y="4859"/>
                </a:lnTo>
                <a:cubicBezTo>
                  <a:pt x="0" y="8618"/>
                  <a:pt x="3025" y="11643"/>
                  <a:pt x="6784" y="11643"/>
                </a:cubicBezTo>
                <a:lnTo>
                  <a:pt x="158689" y="11643"/>
                </a:lnTo>
                <a:cubicBezTo>
                  <a:pt x="162448" y="11643"/>
                  <a:pt x="165473" y="8618"/>
                  <a:pt x="165473" y="4859"/>
                </a:cubicBezTo>
                <a:lnTo>
                  <a:pt x="165473" y="1"/>
                </a:lnTo>
                <a:close/>
              </a:path>
            </a:pathLst>
          </a:custGeom>
          <a:solidFill>
            <a:srgbClr val="EC0E43"/>
          </a:solidFill>
          <a:ln>
            <a:solidFill>
              <a:srgbClr val="171536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1" name="Google Shape;491;p27"/>
          <p:cNvSpPr/>
          <p:nvPr/>
        </p:nvSpPr>
        <p:spPr>
          <a:xfrm>
            <a:off x="1786000" y="4224131"/>
            <a:ext cx="464786" cy="79524"/>
          </a:xfrm>
          <a:custGeom>
            <a:avLst/>
            <a:gdLst/>
            <a:ahLst/>
            <a:cxnLst/>
            <a:rect l="l" t="t" r="r" b="b"/>
            <a:pathLst>
              <a:path w="31079" h="3760" extrusionOk="0">
                <a:moveTo>
                  <a:pt x="1" y="1"/>
                </a:moveTo>
                <a:lnTo>
                  <a:pt x="1" y="3759"/>
                </a:lnTo>
                <a:lnTo>
                  <a:pt x="31078" y="3759"/>
                </a:lnTo>
                <a:lnTo>
                  <a:pt x="31078" y="1"/>
                </a:lnTo>
                <a:close/>
              </a:path>
            </a:pathLst>
          </a:custGeom>
          <a:solidFill>
            <a:srgbClr val="0E2A4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2" name="Google Shape;492;p27"/>
          <p:cNvSpPr/>
          <p:nvPr/>
        </p:nvSpPr>
        <p:spPr>
          <a:xfrm>
            <a:off x="781050" y="4247442"/>
            <a:ext cx="2474649" cy="174136"/>
          </a:xfrm>
          <a:custGeom>
            <a:avLst/>
            <a:gdLst/>
            <a:ahLst/>
            <a:cxnLst/>
            <a:rect l="l" t="t" r="r" b="b"/>
            <a:pathLst>
              <a:path w="165473" h="11644" extrusionOk="0">
                <a:moveTo>
                  <a:pt x="0" y="1"/>
                </a:moveTo>
                <a:lnTo>
                  <a:pt x="0" y="2384"/>
                </a:lnTo>
                <a:cubicBezTo>
                  <a:pt x="0" y="7518"/>
                  <a:pt x="4125" y="11643"/>
                  <a:pt x="9259" y="11643"/>
                </a:cubicBezTo>
                <a:lnTo>
                  <a:pt x="156214" y="11643"/>
                </a:lnTo>
                <a:cubicBezTo>
                  <a:pt x="161347" y="11643"/>
                  <a:pt x="165473" y="7518"/>
                  <a:pt x="165473" y="2384"/>
                </a:cubicBezTo>
                <a:lnTo>
                  <a:pt x="165473" y="1"/>
                </a:lnTo>
                <a:lnTo>
                  <a:pt x="165381" y="1"/>
                </a:lnTo>
                <a:cubicBezTo>
                  <a:pt x="164556" y="4401"/>
                  <a:pt x="160706" y="7701"/>
                  <a:pt x="156214" y="7701"/>
                </a:cubicBezTo>
                <a:lnTo>
                  <a:pt x="9259" y="7701"/>
                </a:lnTo>
                <a:cubicBezTo>
                  <a:pt x="4767" y="7701"/>
                  <a:pt x="825" y="4401"/>
                  <a:pt x="92" y="1"/>
                </a:cubicBezTo>
                <a:close/>
              </a:path>
            </a:pathLst>
          </a:custGeom>
          <a:solidFill>
            <a:srgbClr val="EC0E43"/>
          </a:solidFill>
          <a:ln>
            <a:solidFill>
              <a:srgbClr val="171536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3" name="Google Shape;493;p27"/>
          <p:cNvSpPr/>
          <p:nvPr/>
        </p:nvSpPr>
        <p:spPr>
          <a:xfrm>
            <a:off x="1030562" y="3171137"/>
            <a:ext cx="1975630" cy="80966"/>
          </a:xfrm>
          <a:custGeom>
            <a:avLst/>
            <a:gdLst/>
            <a:ahLst/>
            <a:cxnLst/>
            <a:rect l="l" t="t" r="r" b="b"/>
            <a:pathLst>
              <a:path w="132105" h="5414" extrusionOk="0">
                <a:moveTo>
                  <a:pt x="2686" y="1"/>
                </a:moveTo>
                <a:cubicBezTo>
                  <a:pt x="1199" y="1"/>
                  <a:pt x="1" y="1250"/>
                  <a:pt x="1" y="2755"/>
                </a:cubicBezTo>
                <a:lnTo>
                  <a:pt x="1" y="5414"/>
                </a:lnTo>
                <a:lnTo>
                  <a:pt x="132104" y="5414"/>
                </a:lnTo>
                <a:lnTo>
                  <a:pt x="132104" y="2755"/>
                </a:lnTo>
                <a:cubicBezTo>
                  <a:pt x="132104" y="1197"/>
                  <a:pt x="130821" y="5"/>
                  <a:pt x="129354" y="5"/>
                </a:cubicBezTo>
                <a:lnTo>
                  <a:pt x="2843" y="5"/>
                </a:lnTo>
                <a:cubicBezTo>
                  <a:pt x="2790" y="2"/>
                  <a:pt x="2738" y="1"/>
                  <a:pt x="2686" y="1"/>
                </a:cubicBezTo>
                <a:close/>
              </a:path>
            </a:pathLst>
          </a:custGeom>
          <a:solidFill>
            <a:srgbClr val="EC0E43"/>
          </a:solidFill>
          <a:ln>
            <a:solidFill>
              <a:srgbClr val="171536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4" name="Google Shape;494;p27"/>
          <p:cNvSpPr/>
          <p:nvPr/>
        </p:nvSpPr>
        <p:spPr>
          <a:xfrm>
            <a:off x="1030562" y="3252089"/>
            <a:ext cx="1975630" cy="80907"/>
          </a:xfrm>
          <a:custGeom>
            <a:avLst/>
            <a:gdLst/>
            <a:ahLst/>
            <a:cxnLst/>
            <a:rect l="l" t="t" r="r" b="b"/>
            <a:pathLst>
              <a:path w="132105" h="5410" extrusionOk="0">
                <a:moveTo>
                  <a:pt x="1" y="1"/>
                </a:moveTo>
                <a:lnTo>
                  <a:pt x="1" y="5410"/>
                </a:lnTo>
                <a:lnTo>
                  <a:pt x="132104" y="5410"/>
                </a:lnTo>
                <a:lnTo>
                  <a:pt x="132104" y="1"/>
                </a:lnTo>
                <a:close/>
              </a:path>
            </a:pathLst>
          </a:custGeom>
          <a:solidFill>
            <a:schemeClr val="bg1"/>
          </a:solidFill>
          <a:ln>
            <a:solidFill>
              <a:srgbClr val="171536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5" name="Google Shape;495;p27"/>
          <p:cNvSpPr/>
          <p:nvPr/>
        </p:nvSpPr>
        <p:spPr>
          <a:xfrm>
            <a:off x="2636015" y="3252089"/>
            <a:ext cx="370196" cy="80907"/>
          </a:xfrm>
          <a:custGeom>
            <a:avLst/>
            <a:gdLst/>
            <a:ahLst/>
            <a:cxnLst/>
            <a:rect l="l" t="t" r="r" b="b"/>
            <a:pathLst>
              <a:path w="24754" h="5410" extrusionOk="0">
                <a:moveTo>
                  <a:pt x="1" y="1"/>
                </a:moveTo>
                <a:lnTo>
                  <a:pt x="1" y="5410"/>
                </a:lnTo>
                <a:lnTo>
                  <a:pt x="24753" y="5410"/>
                </a:lnTo>
                <a:lnTo>
                  <a:pt x="24753" y="1"/>
                </a:lnTo>
                <a:close/>
              </a:path>
            </a:pathLst>
          </a:custGeom>
          <a:solidFill>
            <a:srgbClr val="EC0E43"/>
          </a:solidFill>
          <a:ln>
            <a:solidFill>
              <a:srgbClr val="171536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6" name="Google Shape;496;p27"/>
          <p:cNvSpPr/>
          <p:nvPr/>
        </p:nvSpPr>
        <p:spPr>
          <a:xfrm>
            <a:off x="2360451" y="3252089"/>
            <a:ext cx="275576" cy="80907"/>
          </a:xfrm>
          <a:custGeom>
            <a:avLst/>
            <a:gdLst/>
            <a:ahLst/>
            <a:cxnLst/>
            <a:rect l="l" t="t" r="r" b="b"/>
            <a:pathLst>
              <a:path w="18427" h="5410" extrusionOk="0">
                <a:moveTo>
                  <a:pt x="0" y="1"/>
                </a:moveTo>
                <a:lnTo>
                  <a:pt x="0" y="5410"/>
                </a:lnTo>
                <a:lnTo>
                  <a:pt x="18427" y="5410"/>
                </a:lnTo>
                <a:lnTo>
                  <a:pt x="18427" y="1"/>
                </a:lnTo>
                <a:close/>
              </a:path>
            </a:pathLst>
          </a:custGeom>
          <a:solidFill>
            <a:schemeClr val="bg1"/>
          </a:solidFill>
          <a:ln>
            <a:solidFill>
              <a:srgbClr val="171536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7" name="Google Shape;497;p27"/>
          <p:cNvSpPr/>
          <p:nvPr/>
        </p:nvSpPr>
        <p:spPr>
          <a:xfrm>
            <a:off x="2093097" y="3402912"/>
            <a:ext cx="850027" cy="213886"/>
          </a:xfrm>
          <a:custGeom>
            <a:avLst/>
            <a:gdLst/>
            <a:ahLst/>
            <a:cxnLst/>
            <a:rect l="l" t="t" r="r" b="b"/>
            <a:pathLst>
              <a:path w="56839" h="14302" extrusionOk="0">
                <a:moveTo>
                  <a:pt x="1" y="0"/>
                </a:moveTo>
                <a:lnTo>
                  <a:pt x="1" y="14301"/>
                </a:lnTo>
                <a:lnTo>
                  <a:pt x="56839" y="14301"/>
                </a:lnTo>
                <a:lnTo>
                  <a:pt x="56839" y="0"/>
                </a:lnTo>
                <a:close/>
              </a:path>
            </a:pathLst>
          </a:custGeom>
          <a:solidFill>
            <a:srgbClr val="EC0E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8" name="Google Shape;498;p27"/>
          <p:cNvSpPr/>
          <p:nvPr/>
        </p:nvSpPr>
        <p:spPr>
          <a:xfrm>
            <a:off x="2093097" y="3677114"/>
            <a:ext cx="651245" cy="45254"/>
          </a:xfrm>
          <a:custGeom>
            <a:avLst/>
            <a:gdLst/>
            <a:ahLst/>
            <a:cxnLst/>
            <a:rect l="l" t="t" r="r" b="b"/>
            <a:pathLst>
              <a:path w="43547" h="3026" extrusionOk="0">
                <a:moveTo>
                  <a:pt x="1" y="0"/>
                </a:moveTo>
                <a:lnTo>
                  <a:pt x="1" y="3025"/>
                </a:lnTo>
                <a:lnTo>
                  <a:pt x="43546" y="3025"/>
                </a:lnTo>
                <a:lnTo>
                  <a:pt x="43546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9" name="Google Shape;499;p27"/>
          <p:cNvSpPr/>
          <p:nvPr/>
        </p:nvSpPr>
        <p:spPr>
          <a:xfrm>
            <a:off x="2093097" y="3775817"/>
            <a:ext cx="850027" cy="45254"/>
          </a:xfrm>
          <a:custGeom>
            <a:avLst/>
            <a:gdLst/>
            <a:ahLst/>
            <a:cxnLst/>
            <a:rect l="l" t="t" r="r" b="b"/>
            <a:pathLst>
              <a:path w="56839" h="3026" extrusionOk="0">
                <a:moveTo>
                  <a:pt x="1" y="1"/>
                </a:moveTo>
                <a:lnTo>
                  <a:pt x="1" y="3026"/>
                </a:lnTo>
                <a:lnTo>
                  <a:pt x="56839" y="3026"/>
                </a:lnTo>
                <a:lnTo>
                  <a:pt x="56839" y="1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0" name="Google Shape;500;p27"/>
          <p:cNvSpPr/>
          <p:nvPr/>
        </p:nvSpPr>
        <p:spPr>
          <a:xfrm>
            <a:off x="2093097" y="3874536"/>
            <a:ext cx="850027" cy="46630"/>
          </a:xfrm>
          <a:custGeom>
            <a:avLst/>
            <a:gdLst/>
            <a:ahLst/>
            <a:cxnLst/>
            <a:rect l="l" t="t" r="r" b="b"/>
            <a:pathLst>
              <a:path w="56839" h="3118" extrusionOk="0">
                <a:moveTo>
                  <a:pt x="1" y="0"/>
                </a:moveTo>
                <a:lnTo>
                  <a:pt x="1" y="3117"/>
                </a:lnTo>
                <a:lnTo>
                  <a:pt x="56839" y="3117"/>
                </a:lnTo>
                <a:lnTo>
                  <a:pt x="56839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1" name="Google Shape;501;p27"/>
          <p:cNvSpPr/>
          <p:nvPr/>
        </p:nvSpPr>
        <p:spPr>
          <a:xfrm>
            <a:off x="2093097" y="3974616"/>
            <a:ext cx="850027" cy="45254"/>
          </a:xfrm>
          <a:custGeom>
            <a:avLst/>
            <a:gdLst/>
            <a:ahLst/>
            <a:cxnLst/>
            <a:rect l="l" t="t" r="r" b="b"/>
            <a:pathLst>
              <a:path w="56839" h="3026" extrusionOk="0">
                <a:moveTo>
                  <a:pt x="1" y="0"/>
                </a:moveTo>
                <a:lnTo>
                  <a:pt x="1" y="3026"/>
                </a:lnTo>
                <a:lnTo>
                  <a:pt x="56839" y="3026"/>
                </a:lnTo>
                <a:lnTo>
                  <a:pt x="56839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2" name="Google Shape;502;p27"/>
          <p:cNvSpPr/>
          <p:nvPr/>
        </p:nvSpPr>
        <p:spPr>
          <a:xfrm>
            <a:off x="2093097" y="4073334"/>
            <a:ext cx="473012" cy="45254"/>
          </a:xfrm>
          <a:custGeom>
            <a:avLst/>
            <a:gdLst/>
            <a:ahLst/>
            <a:cxnLst/>
            <a:rect l="l" t="t" r="r" b="b"/>
            <a:pathLst>
              <a:path w="31629" h="3026" extrusionOk="0">
                <a:moveTo>
                  <a:pt x="1" y="0"/>
                </a:moveTo>
                <a:lnTo>
                  <a:pt x="1" y="3025"/>
                </a:lnTo>
                <a:lnTo>
                  <a:pt x="31628" y="3025"/>
                </a:lnTo>
                <a:lnTo>
                  <a:pt x="31628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3" name="Google Shape;503;p27"/>
          <p:cNvSpPr/>
          <p:nvPr/>
        </p:nvSpPr>
        <p:spPr>
          <a:xfrm>
            <a:off x="2622316" y="4078808"/>
            <a:ext cx="83643" cy="79531"/>
          </a:xfrm>
          <a:custGeom>
            <a:avLst/>
            <a:gdLst/>
            <a:ahLst/>
            <a:cxnLst/>
            <a:rect l="l" t="t" r="r" b="b"/>
            <a:pathLst>
              <a:path w="5593" h="5318" extrusionOk="0">
                <a:moveTo>
                  <a:pt x="2842" y="1"/>
                </a:moveTo>
                <a:lnTo>
                  <a:pt x="1925" y="1743"/>
                </a:lnTo>
                <a:lnTo>
                  <a:pt x="0" y="2018"/>
                </a:lnTo>
                <a:lnTo>
                  <a:pt x="1467" y="3393"/>
                </a:lnTo>
                <a:lnTo>
                  <a:pt x="1100" y="5318"/>
                </a:lnTo>
                <a:lnTo>
                  <a:pt x="1100" y="5318"/>
                </a:lnTo>
                <a:lnTo>
                  <a:pt x="2842" y="4401"/>
                </a:lnTo>
                <a:lnTo>
                  <a:pt x="4584" y="5318"/>
                </a:lnTo>
                <a:lnTo>
                  <a:pt x="4217" y="3393"/>
                </a:lnTo>
                <a:lnTo>
                  <a:pt x="5592" y="2018"/>
                </a:lnTo>
                <a:lnTo>
                  <a:pt x="3667" y="1743"/>
                </a:lnTo>
                <a:lnTo>
                  <a:pt x="2842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4" name="Google Shape;504;p27"/>
          <p:cNvSpPr/>
          <p:nvPr/>
        </p:nvSpPr>
        <p:spPr>
          <a:xfrm>
            <a:off x="2731997" y="4078808"/>
            <a:ext cx="83643" cy="79531"/>
          </a:xfrm>
          <a:custGeom>
            <a:avLst/>
            <a:gdLst/>
            <a:ahLst/>
            <a:cxnLst/>
            <a:rect l="l" t="t" r="r" b="b"/>
            <a:pathLst>
              <a:path w="5593" h="5318" extrusionOk="0">
                <a:moveTo>
                  <a:pt x="2842" y="1"/>
                </a:moveTo>
                <a:lnTo>
                  <a:pt x="2017" y="1743"/>
                </a:lnTo>
                <a:lnTo>
                  <a:pt x="0" y="2018"/>
                </a:lnTo>
                <a:lnTo>
                  <a:pt x="1467" y="3393"/>
                </a:lnTo>
                <a:lnTo>
                  <a:pt x="1100" y="5318"/>
                </a:lnTo>
                <a:lnTo>
                  <a:pt x="2842" y="4401"/>
                </a:lnTo>
                <a:lnTo>
                  <a:pt x="4584" y="5318"/>
                </a:lnTo>
                <a:lnTo>
                  <a:pt x="4217" y="3393"/>
                </a:lnTo>
                <a:lnTo>
                  <a:pt x="5592" y="2018"/>
                </a:lnTo>
                <a:lnTo>
                  <a:pt x="3667" y="1743"/>
                </a:lnTo>
                <a:lnTo>
                  <a:pt x="2842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5" name="Google Shape;505;p27"/>
          <p:cNvSpPr/>
          <p:nvPr/>
        </p:nvSpPr>
        <p:spPr>
          <a:xfrm>
            <a:off x="2843039" y="4078808"/>
            <a:ext cx="83643" cy="79531"/>
          </a:xfrm>
          <a:custGeom>
            <a:avLst/>
            <a:gdLst/>
            <a:ahLst/>
            <a:cxnLst/>
            <a:rect l="l" t="t" r="r" b="b"/>
            <a:pathLst>
              <a:path w="5593" h="5318" extrusionOk="0">
                <a:moveTo>
                  <a:pt x="2751" y="1"/>
                </a:moveTo>
                <a:lnTo>
                  <a:pt x="1926" y="1743"/>
                </a:lnTo>
                <a:lnTo>
                  <a:pt x="1" y="2018"/>
                </a:lnTo>
                <a:lnTo>
                  <a:pt x="1376" y="3393"/>
                </a:lnTo>
                <a:lnTo>
                  <a:pt x="1009" y="5318"/>
                </a:lnTo>
                <a:lnTo>
                  <a:pt x="2751" y="4401"/>
                </a:lnTo>
                <a:lnTo>
                  <a:pt x="4493" y="5318"/>
                </a:lnTo>
                <a:lnTo>
                  <a:pt x="4126" y="3393"/>
                </a:lnTo>
                <a:lnTo>
                  <a:pt x="5593" y="2018"/>
                </a:lnTo>
                <a:lnTo>
                  <a:pt x="3668" y="1743"/>
                </a:lnTo>
                <a:lnTo>
                  <a:pt x="2751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6" name="Google Shape;506;p27"/>
          <p:cNvSpPr/>
          <p:nvPr/>
        </p:nvSpPr>
        <p:spPr>
          <a:xfrm>
            <a:off x="2704569" y="3193136"/>
            <a:ext cx="43893" cy="37447"/>
          </a:xfrm>
          <a:custGeom>
            <a:avLst/>
            <a:gdLst/>
            <a:ahLst/>
            <a:cxnLst/>
            <a:rect l="l" t="t" r="r" b="b"/>
            <a:pathLst>
              <a:path w="2935" h="2504" extrusionOk="0">
                <a:moveTo>
                  <a:pt x="1651" y="1"/>
                </a:moveTo>
                <a:cubicBezTo>
                  <a:pt x="551" y="1"/>
                  <a:pt x="1" y="1284"/>
                  <a:pt x="734" y="2109"/>
                </a:cubicBezTo>
                <a:cubicBezTo>
                  <a:pt x="1005" y="2381"/>
                  <a:pt x="1336" y="2503"/>
                  <a:pt x="1658" y="2503"/>
                </a:cubicBezTo>
                <a:cubicBezTo>
                  <a:pt x="2315" y="2503"/>
                  <a:pt x="2934" y="1993"/>
                  <a:pt x="2934" y="1193"/>
                </a:cubicBezTo>
                <a:cubicBezTo>
                  <a:pt x="2934" y="551"/>
                  <a:pt x="2384" y="1"/>
                  <a:pt x="1651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7" name="Google Shape;507;p27"/>
          <p:cNvSpPr/>
          <p:nvPr/>
        </p:nvSpPr>
        <p:spPr>
          <a:xfrm>
            <a:off x="2785462" y="3193136"/>
            <a:ext cx="45254" cy="37447"/>
          </a:xfrm>
          <a:custGeom>
            <a:avLst/>
            <a:gdLst/>
            <a:ahLst/>
            <a:cxnLst/>
            <a:rect l="l" t="t" r="r" b="b"/>
            <a:pathLst>
              <a:path w="3026" h="2504" extrusionOk="0">
                <a:moveTo>
                  <a:pt x="1742" y="1"/>
                </a:moveTo>
                <a:cubicBezTo>
                  <a:pt x="642" y="1"/>
                  <a:pt x="0" y="1376"/>
                  <a:pt x="825" y="2109"/>
                </a:cubicBezTo>
                <a:cubicBezTo>
                  <a:pt x="1097" y="2381"/>
                  <a:pt x="1428" y="2503"/>
                  <a:pt x="1749" y="2503"/>
                </a:cubicBezTo>
                <a:cubicBezTo>
                  <a:pt x="2406" y="2503"/>
                  <a:pt x="3026" y="1993"/>
                  <a:pt x="3026" y="1193"/>
                </a:cubicBezTo>
                <a:cubicBezTo>
                  <a:pt x="3026" y="551"/>
                  <a:pt x="2384" y="1"/>
                  <a:pt x="1742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8" name="Google Shape;508;p27"/>
          <p:cNvSpPr/>
          <p:nvPr/>
        </p:nvSpPr>
        <p:spPr>
          <a:xfrm>
            <a:off x="2869091" y="3193136"/>
            <a:ext cx="42517" cy="37447"/>
          </a:xfrm>
          <a:custGeom>
            <a:avLst/>
            <a:gdLst/>
            <a:ahLst/>
            <a:cxnLst/>
            <a:rect l="l" t="t" r="r" b="b"/>
            <a:pathLst>
              <a:path w="2843" h="2504" extrusionOk="0">
                <a:moveTo>
                  <a:pt x="1651" y="1"/>
                </a:moveTo>
                <a:cubicBezTo>
                  <a:pt x="551" y="1"/>
                  <a:pt x="1" y="1284"/>
                  <a:pt x="734" y="2109"/>
                </a:cubicBezTo>
                <a:cubicBezTo>
                  <a:pt x="1005" y="2381"/>
                  <a:pt x="1326" y="2503"/>
                  <a:pt x="1635" y="2503"/>
                </a:cubicBezTo>
                <a:cubicBezTo>
                  <a:pt x="2264" y="2503"/>
                  <a:pt x="2842" y="1993"/>
                  <a:pt x="2842" y="1193"/>
                </a:cubicBezTo>
                <a:cubicBezTo>
                  <a:pt x="2842" y="551"/>
                  <a:pt x="2292" y="1"/>
                  <a:pt x="1651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9" name="Google Shape;509;p27"/>
          <p:cNvSpPr/>
          <p:nvPr/>
        </p:nvSpPr>
        <p:spPr>
          <a:xfrm>
            <a:off x="1095004" y="3402912"/>
            <a:ext cx="319454" cy="319454"/>
          </a:xfrm>
          <a:custGeom>
            <a:avLst/>
            <a:gdLst/>
            <a:ahLst/>
            <a:cxnLst/>
            <a:rect l="l" t="t" r="r" b="b"/>
            <a:pathLst>
              <a:path w="21361" h="21361" extrusionOk="0">
                <a:moveTo>
                  <a:pt x="1" y="0"/>
                </a:moveTo>
                <a:lnTo>
                  <a:pt x="1" y="21360"/>
                </a:lnTo>
                <a:lnTo>
                  <a:pt x="21361" y="21360"/>
                </a:lnTo>
                <a:lnTo>
                  <a:pt x="21361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0" name="Google Shape;510;p27"/>
          <p:cNvSpPr/>
          <p:nvPr/>
        </p:nvSpPr>
        <p:spPr>
          <a:xfrm>
            <a:off x="1095004" y="3782682"/>
            <a:ext cx="319454" cy="91869"/>
          </a:xfrm>
          <a:custGeom>
            <a:avLst/>
            <a:gdLst/>
            <a:ahLst/>
            <a:cxnLst/>
            <a:rect l="l" t="t" r="r" b="b"/>
            <a:pathLst>
              <a:path w="21361" h="6143" extrusionOk="0">
                <a:moveTo>
                  <a:pt x="1" y="0"/>
                </a:moveTo>
                <a:lnTo>
                  <a:pt x="1" y="6142"/>
                </a:lnTo>
                <a:lnTo>
                  <a:pt x="21361" y="6142"/>
                </a:lnTo>
                <a:lnTo>
                  <a:pt x="21361" y="0"/>
                </a:lnTo>
                <a:close/>
              </a:path>
            </a:pathLst>
          </a:custGeom>
          <a:solidFill>
            <a:srgbClr val="EC0E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1" name="Google Shape;511;p27"/>
          <p:cNvSpPr/>
          <p:nvPr/>
        </p:nvSpPr>
        <p:spPr>
          <a:xfrm>
            <a:off x="1095004" y="3921151"/>
            <a:ext cx="319454" cy="34292"/>
          </a:xfrm>
          <a:custGeom>
            <a:avLst/>
            <a:gdLst/>
            <a:ahLst/>
            <a:cxnLst/>
            <a:rect l="l" t="t" r="r" b="b"/>
            <a:pathLst>
              <a:path w="21361" h="2293" extrusionOk="0">
                <a:moveTo>
                  <a:pt x="1" y="0"/>
                </a:moveTo>
                <a:lnTo>
                  <a:pt x="1" y="2292"/>
                </a:lnTo>
                <a:lnTo>
                  <a:pt x="21361" y="2292"/>
                </a:lnTo>
                <a:lnTo>
                  <a:pt x="21361" y="0"/>
                </a:lnTo>
                <a:close/>
              </a:path>
            </a:pathLst>
          </a:custGeom>
          <a:solidFill>
            <a:srgbClr val="EC0E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2" name="Google Shape;512;p27"/>
          <p:cNvSpPr/>
          <p:nvPr/>
        </p:nvSpPr>
        <p:spPr>
          <a:xfrm>
            <a:off x="1095004" y="3996555"/>
            <a:ext cx="319454" cy="34292"/>
          </a:xfrm>
          <a:custGeom>
            <a:avLst/>
            <a:gdLst/>
            <a:ahLst/>
            <a:cxnLst/>
            <a:rect l="l" t="t" r="r" b="b"/>
            <a:pathLst>
              <a:path w="21361" h="2293" extrusionOk="0">
                <a:moveTo>
                  <a:pt x="1" y="0"/>
                </a:moveTo>
                <a:lnTo>
                  <a:pt x="1" y="2292"/>
                </a:lnTo>
                <a:lnTo>
                  <a:pt x="21361" y="2292"/>
                </a:lnTo>
                <a:lnTo>
                  <a:pt x="21361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3" name="Google Shape;513;p27"/>
          <p:cNvSpPr/>
          <p:nvPr/>
        </p:nvSpPr>
        <p:spPr>
          <a:xfrm>
            <a:off x="1095004" y="4073334"/>
            <a:ext cx="319454" cy="34277"/>
          </a:xfrm>
          <a:custGeom>
            <a:avLst/>
            <a:gdLst/>
            <a:ahLst/>
            <a:cxnLst/>
            <a:rect l="l" t="t" r="r" b="b"/>
            <a:pathLst>
              <a:path w="21361" h="2292" extrusionOk="0">
                <a:moveTo>
                  <a:pt x="1" y="0"/>
                </a:moveTo>
                <a:lnTo>
                  <a:pt x="1" y="2292"/>
                </a:lnTo>
                <a:lnTo>
                  <a:pt x="21361" y="2292"/>
                </a:lnTo>
                <a:lnTo>
                  <a:pt x="21361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4" name="Google Shape;514;p27"/>
          <p:cNvSpPr/>
          <p:nvPr/>
        </p:nvSpPr>
        <p:spPr>
          <a:xfrm>
            <a:off x="1095004" y="4148738"/>
            <a:ext cx="319454" cy="34277"/>
          </a:xfrm>
          <a:custGeom>
            <a:avLst/>
            <a:gdLst/>
            <a:ahLst/>
            <a:cxnLst/>
            <a:rect l="l" t="t" r="r" b="b"/>
            <a:pathLst>
              <a:path w="21361" h="2292" extrusionOk="0">
                <a:moveTo>
                  <a:pt x="1" y="0"/>
                </a:moveTo>
                <a:lnTo>
                  <a:pt x="1" y="2292"/>
                </a:lnTo>
                <a:lnTo>
                  <a:pt x="21361" y="2292"/>
                </a:lnTo>
                <a:lnTo>
                  <a:pt x="21361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5" name="Google Shape;515;p27"/>
          <p:cNvSpPr/>
          <p:nvPr/>
        </p:nvSpPr>
        <p:spPr>
          <a:xfrm>
            <a:off x="1500827" y="3402912"/>
            <a:ext cx="516875" cy="319454"/>
          </a:xfrm>
          <a:custGeom>
            <a:avLst/>
            <a:gdLst/>
            <a:ahLst/>
            <a:cxnLst/>
            <a:rect l="l" t="t" r="r" b="b"/>
            <a:pathLst>
              <a:path w="34562" h="21361" extrusionOk="0">
                <a:moveTo>
                  <a:pt x="0" y="0"/>
                </a:moveTo>
                <a:lnTo>
                  <a:pt x="0" y="21360"/>
                </a:lnTo>
                <a:lnTo>
                  <a:pt x="34562" y="21360"/>
                </a:lnTo>
                <a:lnTo>
                  <a:pt x="34562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6" name="Google Shape;516;p27"/>
          <p:cNvSpPr/>
          <p:nvPr/>
        </p:nvSpPr>
        <p:spPr>
          <a:xfrm>
            <a:off x="1500827" y="3782682"/>
            <a:ext cx="516875" cy="91869"/>
          </a:xfrm>
          <a:custGeom>
            <a:avLst/>
            <a:gdLst/>
            <a:ahLst/>
            <a:cxnLst/>
            <a:rect l="l" t="t" r="r" b="b"/>
            <a:pathLst>
              <a:path w="34562" h="6143" extrusionOk="0">
                <a:moveTo>
                  <a:pt x="0" y="0"/>
                </a:moveTo>
                <a:lnTo>
                  <a:pt x="0" y="6142"/>
                </a:lnTo>
                <a:lnTo>
                  <a:pt x="34562" y="6142"/>
                </a:lnTo>
                <a:lnTo>
                  <a:pt x="34562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7" name="Google Shape;517;p27"/>
          <p:cNvSpPr/>
          <p:nvPr/>
        </p:nvSpPr>
        <p:spPr>
          <a:xfrm>
            <a:off x="1500827" y="3921151"/>
            <a:ext cx="516875" cy="34292"/>
          </a:xfrm>
          <a:custGeom>
            <a:avLst/>
            <a:gdLst/>
            <a:ahLst/>
            <a:cxnLst/>
            <a:rect l="l" t="t" r="r" b="b"/>
            <a:pathLst>
              <a:path w="34562" h="2293" extrusionOk="0">
                <a:moveTo>
                  <a:pt x="0" y="0"/>
                </a:moveTo>
                <a:lnTo>
                  <a:pt x="0" y="2292"/>
                </a:lnTo>
                <a:lnTo>
                  <a:pt x="34562" y="2292"/>
                </a:lnTo>
                <a:lnTo>
                  <a:pt x="34562" y="0"/>
                </a:lnTo>
                <a:close/>
              </a:path>
            </a:pathLst>
          </a:custGeom>
          <a:solidFill>
            <a:srgbClr val="EC0E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8" name="Google Shape;518;p27"/>
          <p:cNvSpPr/>
          <p:nvPr/>
        </p:nvSpPr>
        <p:spPr>
          <a:xfrm>
            <a:off x="1500827" y="3996555"/>
            <a:ext cx="516875" cy="34292"/>
          </a:xfrm>
          <a:custGeom>
            <a:avLst/>
            <a:gdLst/>
            <a:ahLst/>
            <a:cxnLst/>
            <a:rect l="l" t="t" r="r" b="b"/>
            <a:pathLst>
              <a:path w="34562" h="2293" extrusionOk="0">
                <a:moveTo>
                  <a:pt x="0" y="0"/>
                </a:moveTo>
                <a:lnTo>
                  <a:pt x="0" y="2292"/>
                </a:lnTo>
                <a:lnTo>
                  <a:pt x="34562" y="2292"/>
                </a:lnTo>
                <a:lnTo>
                  <a:pt x="34562" y="0"/>
                </a:lnTo>
                <a:close/>
              </a:path>
            </a:pathLst>
          </a:custGeom>
          <a:solidFill>
            <a:srgbClr val="EC0E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9" name="Google Shape;519;p27"/>
          <p:cNvSpPr/>
          <p:nvPr/>
        </p:nvSpPr>
        <p:spPr>
          <a:xfrm>
            <a:off x="1500827" y="4073334"/>
            <a:ext cx="516875" cy="34277"/>
          </a:xfrm>
          <a:custGeom>
            <a:avLst/>
            <a:gdLst/>
            <a:ahLst/>
            <a:cxnLst/>
            <a:rect l="l" t="t" r="r" b="b"/>
            <a:pathLst>
              <a:path w="34562" h="2292" extrusionOk="0">
                <a:moveTo>
                  <a:pt x="0" y="0"/>
                </a:moveTo>
                <a:lnTo>
                  <a:pt x="0" y="2292"/>
                </a:lnTo>
                <a:lnTo>
                  <a:pt x="34562" y="2292"/>
                </a:lnTo>
                <a:lnTo>
                  <a:pt x="34562" y="0"/>
                </a:lnTo>
                <a:close/>
              </a:path>
            </a:pathLst>
          </a:custGeom>
          <a:solidFill>
            <a:srgbClr val="EC0E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0" name="Google Shape;520;p27"/>
          <p:cNvSpPr/>
          <p:nvPr/>
        </p:nvSpPr>
        <p:spPr>
          <a:xfrm>
            <a:off x="1500827" y="4148738"/>
            <a:ext cx="319454" cy="34277"/>
          </a:xfrm>
          <a:custGeom>
            <a:avLst/>
            <a:gdLst/>
            <a:ahLst/>
            <a:cxnLst/>
            <a:rect l="l" t="t" r="r" b="b"/>
            <a:pathLst>
              <a:path w="21361" h="2292" extrusionOk="0">
                <a:moveTo>
                  <a:pt x="0" y="0"/>
                </a:moveTo>
                <a:lnTo>
                  <a:pt x="0" y="2292"/>
                </a:lnTo>
                <a:lnTo>
                  <a:pt x="21360" y="2292"/>
                </a:lnTo>
                <a:lnTo>
                  <a:pt x="21360" y="0"/>
                </a:lnTo>
                <a:close/>
              </a:path>
            </a:pathLst>
          </a:custGeom>
          <a:solidFill>
            <a:srgbClr val="EC0E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1" name="Google Shape;521;p27"/>
          <p:cNvSpPr/>
          <p:nvPr/>
        </p:nvSpPr>
        <p:spPr>
          <a:xfrm>
            <a:off x="3299591" y="3671625"/>
            <a:ext cx="1243508" cy="749948"/>
          </a:xfrm>
          <a:custGeom>
            <a:avLst/>
            <a:gdLst/>
            <a:ahLst/>
            <a:cxnLst/>
            <a:rect l="l" t="t" r="r" b="b"/>
            <a:pathLst>
              <a:path w="83150" h="50147" extrusionOk="0">
                <a:moveTo>
                  <a:pt x="2201" y="0"/>
                </a:moveTo>
                <a:cubicBezTo>
                  <a:pt x="917" y="0"/>
                  <a:pt x="0" y="917"/>
                  <a:pt x="0" y="2201"/>
                </a:cubicBezTo>
                <a:lnTo>
                  <a:pt x="0" y="47946"/>
                </a:lnTo>
                <a:cubicBezTo>
                  <a:pt x="0" y="49138"/>
                  <a:pt x="917" y="50146"/>
                  <a:pt x="2201" y="50146"/>
                </a:cubicBezTo>
                <a:lnTo>
                  <a:pt x="80949" y="50146"/>
                </a:lnTo>
                <a:cubicBezTo>
                  <a:pt x="82233" y="50146"/>
                  <a:pt x="83149" y="49138"/>
                  <a:pt x="83149" y="47946"/>
                </a:cubicBezTo>
                <a:lnTo>
                  <a:pt x="83149" y="2201"/>
                </a:lnTo>
                <a:cubicBezTo>
                  <a:pt x="83149" y="917"/>
                  <a:pt x="82233" y="0"/>
                  <a:pt x="80949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2" name="Google Shape;522;p27"/>
          <p:cNvSpPr/>
          <p:nvPr/>
        </p:nvSpPr>
        <p:spPr>
          <a:xfrm>
            <a:off x="3332492" y="3708639"/>
            <a:ext cx="1126979" cy="674545"/>
          </a:xfrm>
          <a:custGeom>
            <a:avLst/>
            <a:gdLst/>
            <a:ahLst/>
            <a:cxnLst/>
            <a:rect l="l" t="t" r="r" b="b"/>
            <a:pathLst>
              <a:path w="75358" h="45105" extrusionOk="0">
                <a:moveTo>
                  <a:pt x="1742" y="1"/>
                </a:moveTo>
                <a:cubicBezTo>
                  <a:pt x="734" y="1"/>
                  <a:pt x="1" y="826"/>
                  <a:pt x="1" y="1834"/>
                </a:cubicBezTo>
                <a:lnTo>
                  <a:pt x="1" y="43363"/>
                </a:lnTo>
                <a:cubicBezTo>
                  <a:pt x="1" y="44279"/>
                  <a:pt x="734" y="45104"/>
                  <a:pt x="1742" y="45104"/>
                </a:cubicBezTo>
                <a:lnTo>
                  <a:pt x="75357" y="45104"/>
                </a:lnTo>
                <a:lnTo>
                  <a:pt x="75357" y="1"/>
                </a:lnTo>
                <a:close/>
              </a:path>
            </a:pathLst>
          </a:custGeom>
          <a:solidFill>
            <a:srgbClr val="251C4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3" name="Google Shape;523;p27"/>
          <p:cNvSpPr/>
          <p:nvPr/>
        </p:nvSpPr>
        <p:spPr>
          <a:xfrm>
            <a:off x="4466330" y="4019517"/>
            <a:ext cx="61719" cy="52791"/>
          </a:xfrm>
          <a:custGeom>
            <a:avLst/>
            <a:gdLst/>
            <a:ahLst/>
            <a:cxnLst/>
            <a:rect l="l" t="t" r="r" b="b"/>
            <a:pathLst>
              <a:path w="4127" h="3530" extrusionOk="0">
                <a:moveTo>
                  <a:pt x="2293" y="1"/>
                </a:moveTo>
                <a:cubicBezTo>
                  <a:pt x="734" y="1"/>
                  <a:pt x="1" y="1926"/>
                  <a:pt x="1101" y="3026"/>
                </a:cubicBezTo>
                <a:cubicBezTo>
                  <a:pt x="1449" y="3374"/>
                  <a:pt x="1872" y="3530"/>
                  <a:pt x="2289" y="3530"/>
                </a:cubicBezTo>
                <a:cubicBezTo>
                  <a:pt x="3188" y="3530"/>
                  <a:pt x="4064" y="2807"/>
                  <a:pt x="4126" y="1743"/>
                </a:cubicBezTo>
                <a:cubicBezTo>
                  <a:pt x="4126" y="826"/>
                  <a:pt x="3301" y="1"/>
                  <a:pt x="2293" y="1"/>
                </a:cubicBezTo>
                <a:close/>
              </a:path>
            </a:pathLst>
          </a:custGeom>
          <a:solidFill>
            <a:srgbClr val="0E2A4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4" name="Google Shape;524;p27"/>
          <p:cNvSpPr/>
          <p:nvPr/>
        </p:nvSpPr>
        <p:spPr>
          <a:xfrm>
            <a:off x="3332492" y="3708639"/>
            <a:ext cx="1126979" cy="57592"/>
          </a:xfrm>
          <a:custGeom>
            <a:avLst/>
            <a:gdLst/>
            <a:ahLst/>
            <a:cxnLst/>
            <a:rect l="l" t="t" r="r" b="b"/>
            <a:pathLst>
              <a:path w="75358" h="3851" extrusionOk="0">
                <a:moveTo>
                  <a:pt x="1742" y="1"/>
                </a:moveTo>
                <a:cubicBezTo>
                  <a:pt x="734" y="1"/>
                  <a:pt x="1" y="826"/>
                  <a:pt x="1" y="1834"/>
                </a:cubicBezTo>
                <a:lnTo>
                  <a:pt x="1" y="3851"/>
                </a:lnTo>
                <a:lnTo>
                  <a:pt x="75357" y="3851"/>
                </a:lnTo>
                <a:lnTo>
                  <a:pt x="75357" y="1"/>
                </a:lnTo>
                <a:close/>
              </a:path>
            </a:pathLst>
          </a:custGeom>
          <a:solidFill>
            <a:srgbClr val="0E2A47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5" name="Google Shape;525;p27"/>
          <p:cNvSpPr/>
          <p:nvPr/>
        </p:nvSpPr>
        <p:spPr>
          <a:xfrm>
            <a:off x="4283970" y="3723729"/>
            <a:ext cx="27442" cy="23629"/>
          </a:xfrm>
          <a:custGeom>
            <a:avLst/>
            <a:gdLst/>
            <a:ahLst/>
            <a:cxnLst/>
            <a:rect l="l" t="t" r="r" b="b"/>
            <a:pathLst>
              <a:path w="1835" h="1580" extrusionOk="0">
                <a:moveTo>
                  <a:pt x="1101" y="0"/>
                </a:moveTo>
                <a:cubicBezTo>
                  <a:pt x="368" y="0"/>
                  <a:pt x="1" y="917"/>
                  <a:pt x="459" y="1375"/>
                </a:cubicBezTo>
                <a:cubicBezTo>
                  <a:pt x="630" y="1517"/>
                  <a:pt x="826" y="1580"/>
                  <a:pt x="1017" y="1580"/>
                </a:cubicBezTo>
                <a:cubicBezTo>
                  <a:pt x="1441" y="1580"/>
                  <a:pt x="1834" y="1268"/>
                  <a:pt x="1834" y="825"/>
                </a:cubicBezTo>
                <a:cubicBezTo>
                  <a:pt x="1834" y="367"/>
                  <a:pt x="1468" y="0"/>
                  <a:pt x="1101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6" name="Google Shape;526;p27"/>
          <p:cNvSpPr/>
          <p:nvPr/>
        </p:nvSpPr>
        <p:spPr>
          <a:xfrm>
            <a:off x="4341562" y="3723729"/>
            <a:ext cx="27427" cy="23629"/>
          </a:xfrm>
          <a:custGeom>
            <a:avLst/>
            <a:gdLst/>
            <a:ahLst/>
            <a:cxnLst/>
            <a:rect l="l" t="t" r="r" b="b"/>
            <a:pathLst>
              <a:path w="1834" h="1580" extrusionOk="0">
                <a:moveTo>
                  <a:pt x="1100" y="0"/>
                </a:moveTo>
                <a:cubicBezTo>
                  <a:pt x="367" y="0"/>
                  <a:pt x="0" y="917"/>
                  <a:pt x="459" y="1375"/>
                </a:cubicBezTo>
                <a:cubicBezTo>
                  <a:pt x="629" y="1517"/>
                  <a:pt x="826" y="1580"/>
                  <a:pt x="1016" y="1580"/>
                </a:cubicBezTo>
                <a:cubicBezTo>
                  <a:pt x="1441" y="1580"/>
                  <a:pt x="1834" y="1268"/>
                  <a:pt x="1834" y="825"/>
                </a:cubicBezTo>
                <a:cubicBezTo>
                  <a:pt x="1834" y="367"/>
                  <a:pt x="1467" y="0"/>
                  <a:pt x="1100" y="0"/>
                </a:cubicBezTo>
                <a:close/>
              </a:path>
            </a:pathLst>
          </a:custGeom>
          <a:solidFill>
            <a:srgbClr val="EC0E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7" name="Google Shape;527;p27"/>
          <p:cNvSpPr/>
          <p:nvPr/>
        </p:nvSpPr>
        <p:spPr>
          <a:xfrm>
            <a:off x="4400515" y="3723729"/>
            <a:ext cx="27427" cy="23629"/>
          </a:xfrm>
          <a:custGeom>
            <a:avLst/>
            <a:gdLst/>
            <a:ahLst/>
            <a:cxnLst/>
            <a:rect l="l" t="t" r="r" b="b"/>
            <a:pathLst>
              <a:path w="1834" h="1580" extrusionOk="0">
                <a:moveTo>
                  <a:pt x="1009" y="0"/>
                </a:moveTo>
                <a:cubicBezTo>
                  <a:pt x="367" y="0"/>
                  <a:pt x="0" y="917"/>
                  <a:pt x="459" y="1375"/>
                </a:cubicBezTo>
                <a:cubicBezTo>
                  <a:pt x="629" y="1517"/>
                  <a:pt x="826" y="1580"/>
                  <a:pt x="1016" y="1580"/>
                </a:cubicBezTo>
                <a:cubicBezTo>
                  <a:pt x="1441" y="1580"/>
                  <a:pt x="1834" y="1268"/>
                  <a:pt x="1834" y="825"/>
                </a:cubicBezTo>
                <a:cubicBezTo>
                  <a:pt x="1834" y="367"/>
                  <a:pt x="1467" y="0"/>
                  <a:pt x="1009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8" name="Google Shape;528;p27"/>
          <p:cNvSpPr/>
          <p:nvPr/>
        </p:nvSpPr>
        <p:spPr>
          <a:xfrm>
            <a:off x="3332492" y="3766216"/>
            <a:ext cx="1126979" cy="46630"/>
          </a:xfrm>
          <a:custGeom>
            <a:avLst/>
            <a:gdLst/>
            <a:ahLst/>
            <a:cxnLst/>
            <a:rect l="l" t="t" r="r" b="b"/>
            <a:pathLst>
              <a:path w="75358" h="3118" extrusionOk="0">
                <a:moveTo>
                  <a:pt x="1" y="1"/>
                </a:moveTo>
                <a:lnTo>
                  <a:pt x="1" y="3118"/>
                </a:lnTo>
                <a:lnTo>
                  <a:pt x="75357" y="3118"/>
                </a:lnTo>
                <a:lnTo>
                  <a:pt x="75357" y="1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9" name="Google Shape;529;p27"/>
          <p:cNvSpPr/>
          <p:nvPr/>
        </p:nvSpPr>
        <p:spPr>
          <a:xfrm>
            <a:off x="4248332" y="3766216"/>
            <a:ext cx="211150" cy="46630"/>
          </a:xfrm>
          <a:custGeom>
            <a:avLst/>
            <a:gdLst/>
            <a:ahLst/>
            <a:cxnLst/>
            <a:rect l="l" t="t" r="r" b="b"/>
            <a:pathLst>
              <a:path w="14119" h="3118" extrusionOk="0">
                <a:moveTo>
                  <a:pt x="0" y="1"/>
                </a:moveTo>
                <a:lnTo>
                  <a:pt x="0" y="3118"/>
                </a:lnTo>
                <a:lnTo>
                  <a:pt x="14118" y="3118"/>
                </a:lnTo>
                <a:lnTo>
                  <a:pt x="14118" y="1"/>
                </a:lnTo>
                <a:close/>
              </a:path>
            </a:pathLst>
          </a:custGeom>
          <a:solidFill>
            <a:srgbClr val="EC0E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0" name="Google Shape;530;p27"/>
          <p:cNvSpPr/>
          <p:nvPr/>
        </p:nvSpPr>
        <p:spPr>
          <a:xfrm>
            <a:off x="4090659" y="3766216"/>
            <a:ext cx="157686" cy="46630"/>
          </a:xfrm>
          <a:custGeom>
            <a:avLst/>
            <a:gdLst/>
            <a:ahLst/>
            <a:cxnLst/>
            <a:rect l="l" t="t" r="r" b="b"/>
            <a:pathLst>
              <a:path w="10544" h="3118" extrusionOk="0">
                <a:moveTo>
                  <a:pt x="1" y="1"/>
                </a:moveTo>
                <a:lnTo>
                  <a:pt x="1" y="3118"/>
                </a:lnTo>
                <a:lnTo>
                  <a:pt x="10543" y="3118"/>
                </a:lnTo>
                <a:lnTo>
                  <a:pt x="10543" y="1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1" name="Google Shape;531;p27"/>
          <p:cNvSpPr/>
          <p:nvPr/>
        </p:nvSpPr>
        <p:spPr>
          <a:xfrm>
            <a:off x="3938475" y="3852597"/>
            <a:ext cx="485350" cy="122033"/>
          </a:xfrm>
          <a:custGeom>
            <a:avLst/>
            <a:gdLst/>
            <a:ahLst/>
            <a:cxnLst/>
            <a:rect l="l" t="t" r="r" b="b"/>
            <a:pathLst>
              <a:path w="32454" h="8160" extrusionOk="0">
                <a:moveTo>
                  <a:pt x="1" y="0"/>
                </a:moveTo>
                <a:lnTo>
                  <a:pt x="1" y="8159"/>
                </a:lnTo>
                <a:lnTo>
                  <a:pt x="32454" y="8159"/>
                </a:lnTo>
                <a:lnTo>
                  <a:pt x="32454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2" name="Google Shape;532;p27"/>
          <p:cNvSpPr/>
          <p:nvPr/>
        </p:nvSpPr>
        <p:spPr>
          <a:xfrm>
            <a:off x="3938475" y="4008893"/>
            <a:ext cx="371557" cy="26067"/>
          </a:xfrm>
          <a:custGeom>
            <a:avLst/>
            <a:gdLst/>
            <a:ahLst/>
            <a:cxnLst/>
            <a:rect l="l" t="t" r="r" b="b"/>
            <a:pathLst>
              <a:path w="24845" h="1743" extrusionOk="0">
                <a:moveTo>
                  <a:pt x="1" y="0"/>
                </a:moveTo>
                <a:lnTo>
                  <a:pt x="1" y="1742"/>
                </a:lnTo>
                <a:lnTo>
                  <a:pt x="24845" y="1742"/>
                </a:lnTo>
                <a:lnTo>
                  <a:pt x="24845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3" name="Google Shape;533;p27"/>
          <p:cNvSpPr/>
          <p:nvPr/>
        </p:nvSpPr>
        <p:spPr>
          <a:xfrm>
            <a:off x="3938475" y="4065094"/>
            <a:ext cx="485350" cy="26067"/>
          </a:xfrm>
          <a:custGeom>
            <a:avLst/>
            <a:gdLst/>
            <a:ahLst/>
            <a:cxnLst/>
            <a:rect l="l" t="t" r="r" b="b"/>
            <a:pathLst>
              <a:path w="32454" h="1743" extrusionOk="0">
                <a:moveTo>
                  <a:pt x="1" y="1"/>
                </a:moveTo>
                <a:lnTo>
                  <a:pt x="1" y="1743"/>
                </a:lnTo>
                <a:lnTo>
                  <a:pt x="32454" y="1743"/>
                </a:lnTo>
                <a:lnTo>
                  <a:pt x="32454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4" name="Google Shape;534;p27"/>
          <p:cNvSpPr/>
          <p:nvPr/>
        </p:nvSpPr>
        <p:spPr>
          <a:xfrm>
            <a:off x="3938475" y="4121310"/>
            <a:ext cx="485350" cy="26067"/>
          </a:xfrm>
          <a:custGeom>
            <a:avLst/>
            <a:gdLst/>
            <a:ahLst/>
            <a:cxnLst/>
            <a:rect l="l" t="t" r="r" b="b"/>
            <a:pathLst>
              <a:path w="32454" h="1743" extrusionOk="0">
                <a:moveTo>
                  <a:pt x="1" y="1"/>
                </a:moveTo>
                <a:lnTo>
                  <a:pt x="1" y="1742"/>
                </a:lnTo>
                <a:lnTo>
                  <a:pt x="32454" y="1742"/>
                </a:lnTo>
                <a:lnTo>
                  <a:pt x="32454" y="1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5" name="Google Shape;535;p27"/>
          <p:cNvSpPr/>
          <p:nvPr/>
        </p:nvSpPr>
        <p:spPr>
          <a:xfrm>
            <a:off x="3938475" y="4178888"/>
            <a:ext cx="485350" cy="24706"/>
          </a:xfrm>
          <a:custGeom>
            <a:avLst/>
            <a:gdLst/>
            <a:ahLst/>
            <a:cxnLst/>
            <a:rect l="l" t="t" r="r" b="b"/>
            <a:pathLst>
              <a:path w="32454" h="1652" extrusionOk="0">
                <a:moveTo>
                  <a:pt x="1" y="1"/>
                </a:moveTo>
                <a:lnTo>
                  <a:pt x="1" y="1651"/>
                </a:lnTo>
                <a:lnTo>
                  <a:pt x="32454" y="1651"/>
                </a:lnTo>
                <a:lnTo>
                  <a:pt x="32454" y="1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6" name="Google Shape;536;p27"/>
          <p:cNvSpPr/>
          <p:nvPr/>
        </p:nvSpPr>
        <p:spPr>
          <a:xfrm>
            <a:off x="3938475" y="4235104"/>
            <a:ext cx="270102" cy="26067"/>
          </a:xfrm>
          <a:custGeom>
            <a:avLst/>
            <a:gdLst/>
            <a:ahLst/>
            <a:cxnLst/>
            <a:rect l="l" t="t" r="r" b="b"/>
            <a:pathLst>
              <a:path w="18061" h="1743" extrusionOk="0">
                <a:moveTo>
                  <a:pt x="1" y="1"/>
                </a:moveTo>
                <a:lnTo>
                  <a:pt x="1" y="1742"/>
                </a:lnTo>
                <a:lnTo>
                  <a:pt x="18061" y="1742"/>
                </a:lnTo>
                <a:lnTo>
                  <a:pt x="18061" y="1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7" name="Google Shape;537;p27"/>
          <p:cNvSpPr/>
          <p:nvPr/>
        </p:nvSpPr>
        <p:spPr>
          <a:xfrm>
            <a:off x="4240106" y="4237841"/>
            <a:ext cx="47991" cy="45269"/>
          </a:xfrm>
          <a:custGeom>
            <a:avLst/>
            <a:gdLst/>
            <a:ahLst/>
            <a:cxnLst/>
            <a:rect l="l" t="t" r="r" b="b"/>
            <a:pathLst>
              <a:path w="3209" h="3027" extrusionOk="0">
                <a:moveTo>
                  <a:pt x="1650" y="1"/>
                </a:moveTo>
                <a:lnTo>
                  <a:pt x="1100" y="1009"/>
                </a:lnTo>
                <a:lnTo>
                  <a:pt x="0" y="1193"/>
                </a:lnTo>
                <a:lnTo>
                  <a:pt x="825" y="1926"/>
                </a:lnTo>
                <a:lnTo>
                  <a:pt x="642" y="3026"/>
                </a:lnTo>
                <a:lnTo>
                  <a:pt x="1650" y="2476"/>
                </a:lnTo>
                <a:lnTo>
                  <a:pt x="2659" y="3026"/>
                </a:lnTo>
                <a:lnTo>
                  <a:pt x="2475" y="1926"/>
                </a:lnTo>
                <a:lnTo>
                  <a:pt x="3209" y="1193"/>
                </a:lnTo>
                <a:lnTo>
                  <a:pt x="2109" y="1009"/>
                </a:lnTo>
                <a:lnTo>
                  <a:pt x="1650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8" name="Google Shape;538;p27"/>
          <p:cNvSpPr/>
          <p:nvPr/>
        </p:nvSpPr>
        <p:spPr>
          <a:xfrm>
            <a:off x="4303172" y="4237841"/>
            <a:ext cx="47991" cy="45269"/>
          </a:xfrm>
          <a:custGeom>
            <a:avLst/>
            <a:gdLst/>
            <a:ahLst/>
            <a:cxnLst/>
            <a:rect l="l" t="t" r="r" b="b"/>
            <a:pathLst>
              <a:path w="3209" h="3027" extrusionOk="0">
                <a:moveTo>
                  <a:pt x="1650" y="1"/>
                </a:moveTo>
                <a:lnTo>
                  <a:pt x="1100" y="1009"/>
                </a:lnTo>
                <a:lnTo>
                  <a:pt x="0" y="1193"/>
                </a:lnTo>
                <a:lnTo>
                  <a:pt x="825" y="1926"/>
                </a:lnTo>
                <a:lnTo>
                  <a:pt x="642" y="3026"/>
                </a:lnTo>
                <a:lnTo>
                  <a:pt x="1650" y="2476"/>
                </a:lnTo>
                <a:lnTo>
                  <a:pt x="2567" y="3026"/>
                </a:lnTo>
                <a:lnTo>
                  <a:pt x="2384" y="1926"/>
                </a:lnTo>
                <a:lnTo>
                  <a:pt x="3209" y="1193"/>
                </a:lnTo>
                <a:lnTo>
                  <a:pt x="2109" y="1009"/>
                </a:lnTo>
                <a:lnTo>
                  <a:pt x="1650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9" name="Google Shape;539;p27"/>
          <p:cNvSpPr/>
          <p:nvPr/>
        </p:nvSpPr>
        <p:spPr>
          <a:xfrm>
            <a:off x="4366238" y="4235091"/>
            <a:ext cx="47991" cy="45269"/>
          </a:xfrm>
          <a:custGeom>
            <a:avLst/>
            <a:gdLst/>
            <a:ahLst/>
            <a:cxnLst/>
            <a:rect l="l" t="t" r="r" b="b"/>
            <a:pathLst>
              <a:path w="3209" h="3027" extrusionOk="0">
                <a:moveTo>
                  <a:pt x="1559" y="1"/>
                </a:moveTo>
                <a:lnTo>
                  <a:pt x="1100" y="1009"/>
                </a:lnTo>
                <a:lnTo>
                  <a:pt x="0" y="1193"/>
                </a:lnTo>
                <a:lnTo>
                  <a:pt x="825" y="1926"/>
                </a:lnTo>
                <a:lnTo>
                  <a:pt x="642" y="3026"/>
                </a:lnTo>
                <a:lnTo>
                  <a:pt x="642" y="3026"/>
                </a:lnTo>
                <a:lnTo>
                  <a:pt x="1559" y="2476"/>
                </a:lnTo>
                <a:lnTo>
                  <a:pt x="2567" y="3026"/>
                </a:lnTo>
                <a:lnTo>
                  <a:pt x="2384" y="1926"/>
                </a:lnTo>
                <a:lnTo>
                  <a:pt x="3209" y="1193"/>
                </a:lnTo>
                <a:lnTo>
                  <a:pt x="2109" y="1009"/>
                </a:lnTo>
                <a:lnTo>
                  <a:pt x="1559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0" name="Google Shape;540;p27"/>
          <p:cNvSpPr/>
          <p:nvPr/>
        </p:nvSpPr>
        <p:spPr>
          <a:xfrm>
            <a:off x="3368145" y="3852597"/>
            <a:ext cx="182346" cy="182361"/>
          </a:xfrm>
          <a:custGeom>
            <a:avLst/>
            <a:gdLst/>
            <a:ahLst/>
            <a:cxnLst/>
            <a:rect l="l" t="t" r="r" b="b"/>
            <a:pathLst>
              <a:path w="12193" h="12194" extrusionOk="0">
                <a:moveTo>
                  <a:pt x="0" y="0"/>
                </a:moveTo>
                <a:lnTo>
                  <a:pt x="0" y="12193"/>
                </a:lnTo>
                <a:lnTo>
                  <a:pt x="12193" y="12193"/>
                </a:lnTo>
                <a:lnTo>
                  <a:pt x="12193" y="0"/>
                </a:lnTo>
                <a:close/>
              </a:path>
            </a:pathLst>
          </a:custGeom>
          <a:solidFill>
            <a:srgbClr val="EC0E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1" name="Google Shape;541;p27"/>
          <p:cNvSpPr/>
          <p:nvPr/>
        </p:nvSpPr>
        <p:spPr>
          <a:xfrm>
            <a:off x="3368145" y="4069222"/>
            <a:ext cx="182346" cy="52103"/>
          </a:xfrm>
          <a:custGeom>
            <a:avLst/>
            <a:gdLst/>
            <a:ahLst/>
            <a:cxnLst/>
            <a:rect l="l" t="t" r="r" b="b"/>
            <a:pathLst>
              <a:path w="12193" h="3484" extrusionOk="0">
                <a:moveTo>
                  <a:pt x="0" y="0"/>
                </a:moveTo>
                <a:lnTo>
                  <a:pt x="0" y="3484"/>
                </a:lnTo>
                <a:lnTo>
                  <a:pt x="12193" y="3484"/>
                </a:lnTo>
                <a:lnTo>
                  <a:pt x="12193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2" name="Google Shape;542;p27"/>
          <p:cNvSpPr/>
          <p:nvPr/>
        </p:nvSpPr>
        <p:spPr>
          <a:xfrm>
            <a:off x="3368145" y="4147362"/>
            <a:ext cx="182346" cy="19202"/>
          </a:xfrm>
          <a:custGeom>
            <a:avLst/>
            <a:gdLst/>
            <a:ahLst/>
            <a:cxnLst/>
            <a:rect l="l" t="t" r="r" b="b"/>
            <a:pathLst>
              <a:path w="12193" h="1284" extrusionOk="0">
                <a:moveTo>
                  <a:pt x="0" y="0"/>
                </a:moveTo>
                <a:lnTo>
                  <a:pt x="0" y="1284"/>
                </a:lnTo>
                <a:lnTo>
                  <a:pt x="12193" y="1284"/>
                </a:lnTo>
                <a:lnTo>
                  <a:pt x="12193" y="0"/>
                </a:lnTo>
                <a:close/>
              </a:path>
            </a:pathLst>
          </a:custGeom>
          <a:solidFill>
            <a:srgbClr val="EC0E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4" name="Google Shape;544;p27"/>
          <p:cNvSpPr/>
          <p:nvPr/>
        </p:nvSpPr>
        <p:spPr>
          <a:xfrm>
            <a:off x="3368145" y="4235104"/>
            <a:ext cx="182346" cy="19217"/>
          </a:xfrm>
          <a:custGeom>
            <a:avLst/>
            <a:gdLst/>
            <a:ahLst/>
            <a:cxnLst/>
            <a:rect l="l" t="t" r="r" b="b"/>
            <a:pathLst>
              <a:path w="12193" h="1285" extrusionOk="0">
                <a:moveTo>
                  <a:pt x="0" y="1"/>
                </a:moveTo>
                <a:lnTo>
                  <a:pt x="0" y="1284"/>
                </a:lnTo>
                <a:lnTo>
                  <a:pt x="12193" y="1284"/>
                </a:lnTo>
                <a:lnTo>
                  <a:pt x="12193" y="1"/>
                </a:lnTo>
                <a:close/>
              </a:path>
            </a:pathLst>
          </a:custGeom>
          <a:solidFill>
            <a:srgbClr val="EC0E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5" name="Google Shape;545;p27"/>
          <p:cNvSpPr/>
          <p:nvPr/>
        </p:nvSpPr>
        <p:spPr>
          <a:xfrm>
            <a:off x="3368145" y="4277606"/>
            <a:ext cx="182346" cy="20578"/>
          </a:xfrm>
          <a:custGeom>
            <a:avLst/>
            <a:gdLst/>
            <a:ahLst/>
            <a:cxnLst/>
            <a:rect l="l" t="t" r="r" b="b"/>
            <a:pathLst>
              <a:path w="12193" h="1376" extrusionOk="0">
                <a:moveTo>
                  <a:pt x="0" y="1"/>
                </a:moveTo>
                <a:lnTo>
                  <a:pt x="0" y="1376"/>
                </a:lnTo>
                <a:lnTo>
                  <a:pt x="12193" y="1376"/>
                </a:lnTo>
                <a:lnTo>
                  <a:pt x="12193" y="1"/>
                </a:lnTo>
                <a:close/>
              </a:path>
            </a:pathLst>
          </a:custGeom>
          <a:solidFill>
            <a:srgbClr val="EC0E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6" name="Google Shape;546;p27"/>
          <p:cNvSpPr/>
          <p:nvPr/>
        </p:nvSpPr>
        <p:spPr>
          <a:xfrm>
            <a:off x="3599846" y="3852597"/>
            <a:ext cx="296139" cy="182361"/>
          </a:xfrm>
          <a:custGeom>
            <a:avLst/>
            <a:gdLst/>
            <a:ahLst/>
            <a:cxnLst/>
            <a:rect l="l" t="t" r="r" b="b"/>
            <a:pathLst>
              <a:path w="19802" h="12194" extrusionOk="0">
                <a:moveTo>
                  <a:pt x="0" y="0"/>
                </a:moveTo>
                <a:lnTo>
                  <a:pt x="0" y="12193"/>
                </a:lnTo>
                <a:lnTo>
                  <a:pt x="19802" y="12193"/>
                </a:lnTo>
                <a:lnTo>
                  <a:pt x="19802" y="0"/>
                </a:lnTo>
                <a:close/>
              </a:path>
            </a:pathLst>
          </a:custGeom>
          <a:solidFill>
            <a:srgbClr val="EC0E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7" name="Google Shape;547;p27"/>
          <p:cNvSpPr/>
          <p:nvPr/>
        </p:nvSpPr>
        <p:spPr>
          <a:xfrm>
            <a:off x="3599846" y="4069222"/>
            <a:ext cx="296139" cy="52103"/>
          </a:xfrm>
          <a:custGeom>
            <a:avLst/>
            <a:gdLst/>
            <a:ahLst/>
            <a:cxnLst/>
            <a:rect l="l" t="t" r="r" b="b"/>
            <a:pathLst>
              <a:path w="19802" h="3484" extrusionOk="0">
                <a:moveTo>
                  <a:pt x="0" y="0"/>
                </a:moveTo>
                <a:lnTo>
                  <a:pt x="0" y="3484"/>
                </a:lnTo>
                <a:lnTo>
                  <a:pt x="19802" y="3484"/>
                </a:lnTo>
                <a:lnTo>
                  <a:pt x="19802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9" name="Google Shape;549;p27"/>
          <p:cNvSpPr/>
          <p:nvPr/>
        </p:nvSpPr>
        <p:spPr>
          <a:xfrm>
            <a:off x="3599846" y="4191240"/>
            <a:ext cx="296139" cy="19202"/>
          </a:xfrm>
          <a:custGeom>
            <a:avLst/>
            <a:gdLst/>
            <a:ahLst/>
            <a:cxnLst/>
            <a:rect l="l" t="t" r="r" b="b"/>
            <a:pathLst>
              <a:path w="19802" h="1284" extrusionOk="0">
                <a:moveTo>
                  <a:pt x="0" y="0"/>
                </a:moveTo>
                <a:lnTo>
                  <a:pt x="0" y="1283"/>
                </a:lnTo>
                <a:lnTo>
                  <a:pt x="19802" y="1283"/>
                </a:lnTo>
                <a:lnTo>
                  <a:pt x="19802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0" name="Google Shape;550;p27"/>
          <p:cNvSpPr/>
          <p:nvPr/>
        </p:nvSpPr>
        <p:spPr>
          <a:xfrm>
            <a:off x="3599846" y="4235104"/>
            <a:ext cx="296139" cy="19217"/>
          </a:xfrm>
          <a:custGeom>
            <a:avLst/>
            <a:gdLst/>
            <a:ahLst/>
            <a:cxnLst/>
            <a:rect l="l" t="t" r="r" b="b"/>
            <a:pathLst>
              <a:path w="19802" h="1285" extrusionOk="0">
                <a:moveTo>
                  <a:pt x="0" y="1"/>
                </a:moveTo>
                <a:lnTo>
                  <a:pt x="0" y="1284"/>
                </a:lnTo>
                <a:lnTo>
                  <a:pt x="19802" y="1284"/>
                </a:lnTo>
                <a:lnTo>
                  <a:pt x="19802" y="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2" name="Google Shape;552;p27"/>
          <p:cNvSpPr txBox="1">
            <a:spLocks noGrp="1"/>
          </p:cNvSpPr>
          <p:nvPr>
            <p:ph type="ctrTitle"/>
          </p:nvPr>
        </p:nvSpPr>
        <p:spPr>
          <a:xfrm>
            <a:off x="5413656" y="2228441"/>
            <a:ext cx="2076000" cy="418613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400" dirty="0">
                <a:solidFill>
                  <a:schemeClr val="bg1"/>
                </a:solidFill>
              </a:rPr>
              <a:t>ТЕКСТ</a:t>
            </a:r>
            <a:endParaRPr sz="1400" dirty="0">
              <a:solidFill>
                <a:schemeClr val="bg1"/>
              </a:solidFill>
            </a:endParaRPr>
          </a:p>
        </p:txBody>
      </p:sp>
      <p:sp>
        <p:nvSpPr>
          <p:cNvPr id="117" name="Google Shape;442;p27"/>
          <p:cNvSpPr/>
          <p:nvPr/>
        </p:nvSpPr>
        <p:spPr>
          <a:xfrm rot="10800000">
            <a:off x="5480056" y="2997136"/>
            <a:ext cx="2326500" cy="381000"/>
          </a:xfrm>
          <a:prstGeom prst="homePlate">
            <a:avLst>
              <a:gd name="adj" fmla="val 50000"/>
            </a:avLst>
          </a:prstGeom>
          <a:solidFill>
            <a:srgbClr val="EC0E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8" name="Google Shape;446;p27"/>
          <p:cNvSpPr/>
          <p:nvPr/>
        </p:nvSpPr>
        <p:spPr>
          <a:xfrm>
            <a:off x="7903950" y="2954337"/>
            <a:ext cx="423900" cy="423900"/>
          </a:xfrm>
          <a:prstGeom prst="ellipse">
            <a:avLst/>
          </a:prstGeom>
          <a:solidFill>
            <a:srgbClr val="EC0E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9" name="Google Shape;448;p27"/>
          <p:cNvSpPr/>
          <p:nvPr/>
        </p:nvSpPr>
        <p:spPr>
          <a:xfrm>
            <a:off x="8007983" y="3071502"/>
            <a:ext cx="189568" cy="189570"/>
          </a:xfrm>
          <a:custGeom>
            <a:avLst/>
            <a:gdLst/>
            <a:ahLst/>
            <a:cxnLst/>
            <a:rect l="l" t="t" r="r" b="b"/>
            <a:pathLst>
              <a:path w="92472" h="92473" extrusionOk="0">
                <a:moveTo>
                  <a:pt x="67996" y="0"/>
                </a:moveTo>
                <a:cubicBezTo>
                  <a:pt x="66508" y="0"/>
                  <a:pt x="65294" y="1200"/>
                  <a:pt x="65294" y="2702"/>
                </a:cubicBezTo>
                <a:lnTo>
                  <a:pt x="65294" y="21760"/>
                </a:lnTo>
                <a:lnTo>
                  <a:pt x="46236" y="21760"/>
                </a:lnTo>
                <a:cubicBezTo>
                  <a:pt x="44733" y="21760"/>
                  <a:pt x="43534" y="22974"/>
                  <a:pt x="43534" y="24462"/>
                </a:cubicBezTo>
                <a:lnTo>
                  <a:pt x="43534" y="43520"/>
                </a:lnTo>
                <a:lnTo>
                  <a:pt x="24476" y="43520"/>
                </a:lnTo>
                <a:cubicBezTo>
                  <a:pt x="22974" y="43520"/>
                  <a:pt x="21760" y="44734"/>
                  <a:pt x="21760" y="46236"/>
                </a:cubicBezTo>
                <a:lnTo>
                  <a:pt x="21760" y="65280"/>
                </a:lnTo>
                <a:lnTo>
                  <a:pt x="2717" y="65280"/>
                </a:lnTo>
                <a:cubicBezTo>
                  <a:pt x="1214" y="65280"/>
                  <a:pt x="0" y="66493"/>
                  <a:pt x="0" y="67996"/>
                </a:cubicBezTo>
                <a:lnTo>
                  <a:pt x="0" y="89756"/>
                </a:lnTo>
                <a:cubicBezTo>
                  <a:pt x="0" y="91259"/>
                  <a:pt x="1214" y="92472"/>
                  <a:pt x="2717" y="92472"/>
                </a:cubicBezTo>
                <a:lnTo>
                  <a:pt x="89770" y="92472"/>
                </a:lnTo>
                <a:cubicBezTo>
                  <a:pt x="91258" y="92472"/>
                  <a:pt x="92472" y="91259"/>
                  <a:pt x="92472" y="89756"/>
                </a:cubicBezTo>
                <a:lnTo>
                  <a:pt x="92472" y="2702"/>
                </a:lnTo>
                <a:cubicBezTo>
                  <a:pt x="92472" y="1200"/>
                  <a:pt x="91258" y="0"/>
                  <a:pt x="8977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" name="Google Shape;552;p27"/>
          <p:cNvSpPr txBox="1">
            <a:spLocks noGrp="1"/>
          </p:cNvSpPr>
          <p:nvPr>
            <p:ph type="ctrTitle"/>
          </p:nvPr>
        </p:nvSpPr>
        <p:spPr>
          <a:xfrm>
            <a:off x="5413656" y="2983829"/>
            <a:ext cx="2076000" cy="418613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400" dirty="0">
                <a:solidFill>
                  <a:schemeClr val="bg1"/>
                </a:solidFill>
              </a:rPr>
              <a:t>ТЕКСТ</a:t>
            </a:r>
            <a:endParaRPr sz="1400" dirty="0">
              <a:solidFill>
                <a:schemeClr val="bg1"/>
              </a:solidFill>
            </a:endParaRPr>
          </a:p>
        </p:txBody>
      </p:sp>
      <p:sp>
        <p:nvSpPr>
          <p:cNvPr id="121" name="Google Shape;442;p27"/>
          <p:cNvSpPr/>
          <p:nvPr/>
        </p:nvSpPr>
        <p:spPr>
          <a:xfrm rot="10800000">
            <a:off x="5480056" y="3735673"/>
            <a:ext cx="2326500" cy="381000"/>
          </a:xfrm>
          <a:prstGeom prst="homePlate">
            <a:avLst>
              <a:gd name="adj" fmla="val 50000"/>
            </a:avLst>
          </a:prstGeom>
          <a:solidFill>
            <a:srgbClr val="EC0E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" name="Google Shape;446;p27"/>
          <p:cNvSpPr/>
          <p:nvPr/>
        </p:nvSpPr>
        <p:spPr>
          <a:xfrm>
            <a:off x="7903950" y="3692874"/>
            <a:ext cx="423900" cy="423900"/>
          </a:xfrm>
          <a:prstGeom prst="ellipse">
            <a:avLst/>
          </a:prstGeom>
          <a:solidFill>
            <a:srgbClr val="EC0E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" name="Google Shape;448;p27"/>
          <p:cNvSpPr/>
          <p:nvPr/>
        </p:nvSpPr>
        <p:spPr>
          <a:xfrm>
            <a:off x="8007983" y="3810039"/>
            <a:ext cx="189568" cy="189570"/>
          </a:xfrm>
          <a:custGeom>
            <a:avLst/>
            <a:gdLst/>
            <a:ahLst/>
            <a:cxnLst/>
            <a:rect l="l" t="t" r="r" b="b"/>
            <a:pathLst>
              <a:path w="92472" h="92473" extrusionOk="0">
                <a:moveTo>
                  <a:pt x="67996" y="0"/>
                </a:moveTo>
                <a:cubicBezTo>
                  <a:pt x="66508" y="0"/>
                  <a:pt x="65294" y="1200"/>
                  <a:pt x="65294" y="2702"/>
                </a:cubicBezTo>
                <a:lnTo>
                  <a:pt x="65294" y="21760"/>
                </a:lnTo>
                <a:lnTo>
                  <a:pt x="46236" y="21760"/>
                </a:lnTo>
                <a:cubicBezTo>
                  <a:pt x="44733" y="21760"/>
                  <a:pt x="43534" y="22974"/>
                  <a:pt x="43534" y="24462"/>
                </a:cubicBezTo>
                <a:lnTo>
                  <a:pt x="43534" y="43520"/>
                </a:lnTo>
                <a:lnTo>
                  <a:pt x="24476" y="43520"/>
                </a:lnTo>
                <a:cubicBezTo>
                  <a:pt x="22974" y="43520"/>
                  <a:pt x="21760" y="44734"/>
                  <a:pt x="21760" y="46236"/>
                </a:cubicBezTo>
                <a:lnTo>
                  <a:pt x="21760" y="65280"/>
                </a:lnTo>
                <a:lnTo>
                  <a:pt x="2717" y="65280"/>
                </a:lnTo>
                <a:cubicBezTo>
                  <a:pt x="1214" y="65280"/>
                  <a:pt x="0" y="66493"/>
                  <a:pt x="0" y="67996"/>
                </a:cubicBezTo>
                <a:lnTo>
                  <a:pt x="0" y="89756"/>
                </a:lnTo>
                <a:cubicBezTo>
                  <a:pt x="0" y="91259"/>
                  <a:pt x="1214" y="92472"/>
                  <a:pt x="2717" y="92472"/>
                </a:cubicBezTo>
                <a:lnTo>
                  <a:pt x="89770" y="92472"/>
                </a:lnTo>
                <a:cubicBezTo>
                  <a:pt x="91258" y="92472"/>
                  <a:pt x="92472" y="91259"/>
                  <a:pt x="92472" y="89756"/>
                </a:cubicBezTo>
                <a:lnTo>
                  <a:pt x="92472" y="2702"/>
                </a:lnTo>
                <a:cubicBezTo>
                  <a:pt x="92472" y="1200"/>
                  <a:pt x="91258" y="0"/>
                  <a:pt x="8977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" name="Google Shape;552;p27"/>
          <p:cNvSpPr txBox="1">
            <a:spLocks noGrp="1"/>
          </p:cNvSpPr>
          <p:nvPr>
            <p:ph type="ctrTitle"/>
          </p:nvPr>
        </p:nvSpPr>
        <p:spPr>
          <a:xfrm>
            <a:off x="5413656" y="3722366"/>
            <a:ext cx="2076000" cy="418613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400" dirty="0">
                <a:solidFill>
                  <a:schemeClr val="bg1"/>
                </a:solidFill>
              </a:rPr>
              <a:t>ТЕКСТ</a:t>
            </a:r>
            <a:endParaRPr sz="1400" dirty="0">
              <a:solidFill>
                <a:schemeClr val="bg1"/>
              </a:solidFill>
            </a:endParaRPr>
          </a:p>
        </p:txBody>
      </p:sp>
      <p:sp>
        <p:nvSpPr>
          <p:cNvPr id="115" name="object 27">
            <a:extLst>
              <a:ext uri="{FF2B5EF4-FFF2-40B4-BE49-F238E27FC236}">
                <a16:creationId xmlns:a16="http://schemas.microsoft.com/office/drawing/2014/main" id="{69A026C4-64F0-4AC3-A5E2-A5F3DB376DE7}"/>
              </a:ext>
            </a:extLst>
          </p:cNvPr>
          <p:cNvSpPr txBox="1">
            <a:spLocks/>
          </p:cNvSpPr>
          <p:nvPr/>
        </p:nvSpPr>
        <p:spPr>
          <a:xfrm>
            <a:off x="8743950" y="4756149"/>
            <a:ext cx="304918" cy="216726"/>
          </a:xfrm>
          <a:prstGeom prst="rect">
            <a:avLst/>
          </a:prstGeom>
        </p:spPr>
        <p:txBody>
          <a:bodyPr vert="horz" wrap="square" lIns="0" tIns="1270" rIns="0" bIns="0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38100">
              <a:spcBef>
                <a:spcPts val="10"/>
              </a:spcBef>
            </a:pPr>
            <a:fld id="{81D60167-4931-47E6-BA6A-407CBD079E47}" type="slidenum">
              <a:rPr lang="ru-RU" b="1" spc="50" smtClean="0">
                <a:solidFill>
                  <a:srgbClr val="171536"/>
                </a:solidFill>
                <a:latin typeface="Roboto" panose="02000000000000000000" pitchFamily="2" charset="0"/>
                <a:ea typeface="Roboto" panose="02000000000000000000" pitchFamily="2" charset="0"/>
              </a:rPr>
              <a:pPr marL="38100">
                <a:spcBef>
                  <a:spcPts val="10"/>
                </a:spcBef>
              </a:pPr>
              <a:t>16</a:t>
            </a:fld>
            <a:endParaRPr lang="ru-RU" b="1" spc="50" dirty="0">
              <a:solidFill>
                <a:srgbClr val="171536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pic>
        <p:nvPicPr>
          <p:cNvPr id="111" name="Рисунок 110">
            <a:extLst>
              <a:ext uri="{FF2B5EF4-FFF2-40B4-BE49-F238E27FC236}">
                <a16:creationId xmlns:a16="http://schemas.microsoft.com/office/drawing/2014/main" id="{4AF0EAD4-5933-4849-973F-5649BB63E43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070" y="76957"/>
            <a:ext cx="1086930" cy="556313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6" name="Google Shape;616;p30"/>
          <p:cNvSpPr/>
          <p:nvPr/>
        </p:nvSpPr>
        <p:spPr>
          <a:xfrm>
            <a:off x="1614200" y="3223444"/>
            <a:ext cx="1581300" cy="1920900"/>
          </a:xfrm>
          <a:prstGeom prst="rect">
            <a:avLst/>
          </a:prstGeom>
          <a:solidFill>
            <a:srgbClr val="EC0E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7" name="Google Shape;617;p30"/>
          <p:cNvSpPr/>
          <p:nvPr/>
        </p:nvSpPr>
        <p:spPr>
          <a:xfrm>
            <a:off x="3781350" y="2848594"/>
            <a:ext cx="1581300" cy="2295600"/>
          </a:xfrm>
          <a:prstGeom prst="rect">
            <a:avLst/>
          </a:prstGeom>
          <a:solidFill>
            <a:srgbClr val="EC0E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bg1"/>
              </a:solidFill>
            </a:endParaRPr>
          </a:p>
        </p:txBody>
      </p:sp>
      <p:sp>
        <p:nvSpPr>
          <p:cNvPr id="618" name="Google Shape;618;p30"/>
          <p:cNvSpPr txBox="1">
            <a:spLocks noGrp="1"/>
          </p:cNvSpPr>
          <p:nvPr>
            <p:ph type="ctrTitle" idx="6"/>
          </p:nvPr>
        </p:nvSpPr>
        <p:spPr>
          <a:xfrm>
            <a:off x="1336106" y="97975"/>
            <a:ext cx="644105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>
                <a:solidFill>
                  <a:srgbClr val="171536"/>
                </a:solidFill>
              </a:rPr>
              <a:t>ЗАГОЛОВОК</a:t>
            </a:r>
            <a:endParaRPr dirty="0">
              <a:solidFill>
                <a:srgbClr val="171536"/>
              </a:solidFill>
            </a:endParaRPr>
          </a:p>
        </p:txBody>
      </p:sp>
      <p:sp>
        <p:nvSpPr>
          <p:cNvPr id="619" name="Google Shape;619;p30"/>
          <p:cNvSpPr txBox="1">
            <a:spLocks noGrp="1"/>
          </p:cNvSpPr>
          <p:nvPr>
            <p:ph type="subTitle" idx="1"/>
          </p:nvPr>
        </p:nvSpPr>
        <p:spPr>
          <a:xfrm>
            <a:off x="3874944" y="3523424"/>
            <a:ext cx="1394100" cy="75581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buClr>
                <a:schemeClr val="dk1"/>
              </a:buClr>
              <a:buSzPts val="1100"/>
            </a:pPr>
            <a:r>
              <a:rPr lang="ru-RU" dirty="0">
                <a:solidFill>
                  <a:schemeClr val="bg1"/>
                </a:solidFill>
              </a:rPr>
              <a:t>Компьютеры коренным образом изменили жизнь каждого человека.</a:t>
            </a:r>
            <a:endParaRPr dirty="0">
              <a:solidFill>
                <a:schemeClr val="bg1"/>
              </a:solidFill>
            </a:endParaRPr>
          </a:p>
        </p:txBody>
      </p:sp>
      <p:sp>
        <p:nvSpPr>
          <p:cNvPr id="620" name="Google Shape;620;p30"/>
          <p:cNvSpPr/>
          <p:nvPr/>
        </p:nvSpPr>
        <p:spPr>
          <a:xfrm>
            <a:off x="5948500" y="2555400"/>
            <a:ext cx="1581300" cy="2588100"/>
          </a:xfrm>
          <a:prstGeom prst="rect">
            <a:avLst/>
          </a:prstGeom>
          <a:solidFill>
            <a:srgbClr val="EC0E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bg1"/>
              </a:solidFill>
            </a:endParaRPr>
          </a:p>
        </p:txBody>
      </p:sp>
      <p:sp>
        <p:nvSpPr>
          <p:cNvPr id="621" name="Google Shape;621;p30"/>
          <p:cNvSpPr txBox="1">
            <a:spLocks noGrp="1"/>
          </p:cNvSpPr>
          <p:nvPr>
            <p:ph type="subTitle" idx="2"/>
          </p:nvPr>
        </p:nvSpPr>
        <p:spPr>
          <a:xfrm>
            <a:off x="6042106" y="3192124"/>
            <a:ext cx="1394100" cy="79372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buClr>
                <a:schemeClr val="dk1"/>
              </a:buClr>
              <a:buSzPts val="1100"/>
            </a:pPr>
            <a:r>
              <a:rPr lang="ru-RU">
                <a:solidFill>
                  <a:schemeClr val="bg1"/>
                </a:solidFill>
              </a:rPr>
              <a:t>Компьютеры коренным образом изменили жизнь каждого человека.</a:t>
            </a:r>
            <a:endParaRPr dirty="0">
              <a:solidFill>
                <a:schemeClr val="bg1"/>
              </a:solidFill>
            </a:endParaRPr>
          </a:p>
        </p:txBody>
      </p:sp>
      <p:sp>
        <p:nvSpPr>
          <p:cNvPr id="622" name="Google Shape;622;p30"/>
          <p:cNvSpPr txBox="1">
            <a:spLocks noGrp="1"/>
          </p:cNvSpPr>
          <p:nvPr>
            <p:ph type="subTitle" idx="3"/>
          </p:nvPr>
        </p:nvSpPr>
        <p:spPr>
          <a:xfrm>
            <a:off x="1707794" y="3891050"/>
            <a:ext cx="1394100" cy="73581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ru-RU">
                <a:solidFill>
                  <a:schemeClr val="bg1"/>
                </a:solidFill>
              </a:rPr>
              <a:t>Компьютеры коренным образом изменили жизнь каждого человека.</a:t>
            </a:r>
            <a:endParaRPr>
              <a:solidFill>
                <a:schemeClr val="bg1"/>
              </a:solidFill>
              <a:latin typeface="Roboto Light"/>
              <a:ea typeface="Roboto Light"/>
              <a:cs typeface="Roboto Light"/>
              <a:sym typeface="Roboto Light"/>
            </a:endParaRPr>
          </a:p>
        </p:txBody>
      </p:sp>
      <p:sp>
        <p:nvSpPr>
          <p:cNvPr id="623" name="Google Shape;623;p30"/>
          <p:cNvSpPr txBox="1">
            <a:spLocks noGrp="1"/>
          </p:cNvSpPr>
          <p:nvPr>
            <p:ph type="ctrTitle"/>
          </p:nvPr>
        </p:nvSpPr>
        <p:spPr>
          <a:xfrm>
            <a:off x="3533994" y="3292675"/>
            <a:ext cx="2076000" cy="32575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ru-RU" sz="1000" dirty="0">
                <a:solidFill>
                  <a:schemeClr val="bg1"/>
                </a:solidFill>
              </a:rPr>
              <a:t>ПОДЗАГОЛОВОК</a:t>
            </a:r>
            <a:endParaRPr lang="ru-RU" sz="1100" dirty="0">
              <a:solidFill>
                <a:schemeClr val="bg1"/>
              </a:solidFill>
            </a:endParaRPr>
          </a:p>
        </p:txBody>
      </p:sp>
      <p:sp>
        <p:nvSpPr>
          <p:cNvPr id="624" name="Google Shape;624;p30"/>
          <p:cNvSpPr txBox="1">
            <a:spLocks noGrp="1"/>
          </p:cNvSpPr>
          <p:nvPr>
            <p:ph type="ctrTitle" idx="4"/>
          </p:nvPr>
        </p:nvSpPr>
        <p:spPr>
          <a:xfrm>
            <a:off x="5701156" y="2998025"/>
            <a:ext cx="2076000" cy="29465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ru-RU" sz="1000" dirty="0">
                <a:solidFill>
                  <a:schemeClr val="bg1"/>
                </a:solidFill>
              </a:rPr>
              <a:t>ПОДЗАГОЛОВОК</a:t>
            </a:r>
            <a:endParaRPr sz="1000" dirty="0">
              <a:solidFill>
                <a:schemeClr val="bg1"/>
              </a:solidFill>
            </a:endParaRPr>
          </a:p>
        </p:txBody>
      </p:sp>
      <p:sp>
        <p:nvSpPr>
          <p:cNvPr id="625" name="Google Shape;625;p30"/>
          <p:cNvSpPr txBox="1">
            <a:spLocks noGrp="1"/>
          </p:cNvSpPr>
          <p:nvPr>
            <p:ph type="ctrTitle" idx="5"/>
          </p:nvPr>
        </p:nvSpPr>
        <p:spPr>
          <a:xfrm>
            <a:off x="1366844" y="3618425"/>
            <a:ext cx="2076000" cy="36742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000" dirty="0">
                <a:solidFill>
                  <a:schemeClr val="bg1"/>
                </a:solidFill>
              </a:rPr>
              <a:t>ПОДЗАГОЛОВОК</a:t>
            </a:r>
            <a:endParaRPr sz="1100" dirty="0">
              <a:solidFill>
                <a:schemeClr val="bg1"/>
              </a:solidFill>
            </a:endParaRPr>
          </a:p>
        </p:txBody>
      </p:sp>
      <p:sp>
        <p:nvSpPr>
          <p:cNvPr id="626" name="Google Shape;626;p30"/>
          <p:cNvSpPr/>
          <p:nvPr/>
        </p:nvSpPr>
        <p:spPr>
          <a:xfrm>
            <a:off x="1938175" y="2082194"/>
            <a:ext cx="933300" cy="933300"/>
          </a:xfrm>
          <a:prstGeom prst="ellipse">
            <a:avLst/>
          </a:prstGeom>
          <a:solidFill>
            <a:srgbClr val="EC0E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7" name="Google Shape;627;p30"/>
          <p:cNvSpPr/>
          <p:nvPr/>
        </p:nvSpPr>
        <p:spPr>
          <a:xfrm>
            <a:off x="4105350" y="1748500"/>
            <a:ext cx="933300" cy="933300"/>
          </a:xfrm>
          <a:prstGeom prst="ellipse">
            <a:avLst/>
          </a:prstGeom>
          <a:solidFill>
            <a:srgbClr val="EC0E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8" name="Google Shape;628;p30"/>
          <p:cNvSpPr/>
          <p:nvPr/>
        </p:nvSpPr>
        <p:spPr>
          <a:xfrm>
            <a:off x="6272525" y="1428000"/>
            <a:ext cx="933300" cy="933300"/>
          </a:xfrm>
          <a:prstGeom prst="ellipse">
            <a:avLst/>
          </a:prstGeom>
          <a:solidFill>
            <a:srgbClr val="EC0E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29" name="Google Shape;629;p30"/>
          <p:cNvGrpSpPr/>
          <p:nvPr/>
        </p:nvGrpSpPr>
        <p:grpSpPr>
          <a:xfrm>
            <a:off x="4342178" y="1966607"/>
            <a:ext cx="459642" cy="459463"/>
            <a:chOff x="3671350" y="1353725"/>
            <a:chExt cx="1924800" cy="1924050"/>
          </a:xfrm>
          <a:solidFill>
            <a:schemeClr val="bg1"/>
          </a:solidFill>
        </p:grpSpPr>
        <p:sp>
          <p:nvSpPr>
            <p:cNvPr id="630" name="Google Shape;630;p30"/>
            <p:cNvSpPr/>
            <p:nvPr/>
          </p:nvSpPr>
          <p:spPr>
            <a:xfrm>
              <a:off x="4220050" y="1353725"/>
              <a:ext cx="827425" cy="783525"/>
            </a:xfrm>
            <a:custGeom>
              <a:avLst/>
              <a:gdLst/>
              <a:ahLst/>
              <a:cxnLst/>
              <a:rect l="l" t="t" r="r" b="b"/>
              <a:pathLst>
                <a:path w="33097" h="31341" extrusionOk="0">
                  <a:moveTo>
                    <a:pt x="16628" y="0"/>
                  </a:moveTo>
                  <a:cubicBezTo>
                    <a:pt x="15804" y="0"/>
                    <a:pt x="14972" y="380"/>
                    <a:pt x="14593" y="1138"/>
                  </a:cubicBezTo>
                  <a:lnTo>
                    <a:pt x="10740" y="9018"/>
                  </a:lnTo>
                  <a:lnTo>
                    <a:pt x="2160" y="10244"/>
                  </a:lnTo>
                  <a:cubicBezTo>
                    <a:pt x="1284" y="10419"/>
                    <a:pt x="584" y="11003"/>
                    <a:pt x="292" y="11762"/>
                  </a:cubicBezTo>
                  <a:cubicBezTo>
                    <a:pt x="0" y="12579"/>
                    <a:pt x="234" y="13455"/>
                    <a:pt x="876" y="14097"/>
                  </a:cubicBezTo>
                  <a:lnTo>
                    <a:pt x="7121" y="20167"/>
                  </a:lnTo>
                  <a:lnTo>
                    <a:pt x="5662" y="28689"/>
                  </a:lnTo>
                  <a:cubicBezTo>
                    <a:pt x="5487" y="29565"/>
                    <a:pt x="5837" y="30382"/>
                    <a:pt x="6538" y="30907"/>
                  </a:cubicBezTo>
                  <a:cubicBezTo>
                    <a:pt x="6919" y="31193"/>
                    <a:pt x="7352" y="31341"/>
                    <a:pt x="7799" y="31341"/>
                  </a:cubicBezTo>
                  <a:cubicBezTo>
                    <a:pt x="8173" y="31341"/>
                    <a:pt x="8558" y="31237"/>
                    <a:pt x="8931" y="31024"/>
                  </a:cubicBezTo>
                  <a:lnTo>
                    <a:pt x="16577" y="27055"/>
                  </a:lnTo>
                  <a:lnTo>
                    <a:pt x="24224" y="31024"/>
                  </a:lnTo>
                  <a:cubicBezTo>
                    <a:pt x="24579" y="31216"/>
                    <a:pt x="24974" y="31317"/>
                    <a:pt x="25370" y="31317"/>
                  </a:cubicBezTo>
                  <a:cubicBezTo>
                    <a:pt x="25820" y="31317"/>
                    <a:pt x="26272" y="31187"/>
                    <a:pt x="26675" y="30907"/>
                  </a:cubicBezTo>
                  <a:cubicBezTo>
                    <a:pt x="27376" y="30382"/>
                    <a:pt x="27668" y="29507"/>
                    <a:pt x="27551" y="28689"/>
                  </a:cubicBezTo>
                  <a:lnTo>
                    <a:pt x="26092" y="20167"/>
                  </a:lnTo>
                  <a:lnTo>
                    <a:pt x="32279" y="14097"/>
                  </a:lnTo>
                  <a:cubicBezTo>
                    <a:pt x="32863" y="13513"/>
                    <a:pt x="33096" y="12637"/>
                    <a:pt x="32863" y="11762"/>
                  </a:cubicBezTo>
                  <a:cubicBezTo>
                    <a:pt x="32571" y="11003"/>
                    <a:pt x="31929" y="10361"/>
                    <a:pt x="31053" y="10244"/>
                  </a:cubicBezTo>
                  <a:lnTo>
                    <a:pt x="22473" y="9018"/>
                  </a:lnTo>
                  <a:lnTo>
                    <a:pt x="18620" y="1138"/>
                  </a:lnTo>
                  <a:cubicBezTo>
                    <a:pt x="18270" y="380"/>
                    <a:pt x="17453" y="0"/>
                    <a:pt x="166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" name="Google Shape;631;p30"/>
            <p:cNvSpPr/>
            <p:nvPr/>
          </p:nvSpPr>
          <p:spPr>
            <a:xfrm>
              <a:off x="5142300" y="2483925"/>
              <a:ext cx="453850" cy="449475"/>
            </a:xfrm>
            <a:custGeom>
              <a:avLst/>
              <a:gdLst/>
              <a:ahLst/>
              <a:cxnLst/>
              <a:rect l="l" t="t" r="r" b="b"/>
              <a:pathLst>
                <a:path w="18154" h="17979" extrusionOk="0">
                  <a:moveTo>
                    <a:pt x="0" y="0"/>
                  </a:moveTo>
                  <a:lnTo>
                    <a:pt x="0" y="17978"/>
                  </a:lnTo>
                  <a:lnTo>
                    <a:pt x="18153" y="17978"/>
                  </a:lnTo>
                  <a:lnTo>
                    <a:pt x="18153" y="2218"/>
                  </a:lnTo>
                  <a:cubicBezTo>
                    <a:pt x="18153" y="992"/>
                    <a:pt x="17103" y="0"/>
                    <a:pt x="1587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632;p30"/>
            <p:cNvSpPr/>
            <p:nvPr/>
          </p:nvSpPr>
          <p:spPr>
            <a:xfrm>
              <a:off x="4239000" y="2257725"/>
              <a:ext cx="789500" cy="677125"/>
            </a:xfrm>
            <a:custGeom>
              <a:avLst/>
              <a:gdLst/>
              <a:ahLst/>
              <a:cxnLst/>
              <a:rect l="l" t="t" r="r" b="b"/>
              <a:pathLst>
                <a:path w="31580" h="27085" extrusionOk="0">
                  <a:moveTo>
                    <a:pt x="2277" y="1"/>
                  </a:moveTo>
                  <a:cubicBezTo>
                    <a:pt x="993" y="1"/>
                    <a:pt x="1" y="993"/>
                    <a:pt x="1" y="2277"/>
                  </a:cubicBezTo>
                  <a:lnTo>
                    <a:pt x="1" y="27085"/>
                  </a:lnTo>
                  <a:lnTo>
                    <a:pt x="31579" y="27085"/>
                  </a:lnTo>
                  <a:lnTo>
                    <a:pt x="31579" y="2277"/>
                  </a:lnTo>
                  <a:cubicBezTo>
                    <a:pt x="31579" y="993"/>
                    <a:pt x="30587" y="1"/>
                    <a:pt x="2930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633;p30"/>
            <p:cNvSpPr/>
            <p:nvPr/>
          </p:nvSpPr>
          <p:spPr>
            <a:xfrm>
              <a:off x="3671350" y="3047200"/>
              <a:ext cx="1924800" cy="230575"/>
            </a:xfrm>
            <a:custGeom>
              <a:avLst/>
              <a:gdLst/>
              <a:ahLst/>
              <a:cxnLst/>
              <a:rect l="l" t="t" r="r" b="b"/>
              <a:pathLst>
                <a:path w="76992" h="9223" extrusionOk="0">
                  <a:moveTo>
                    <a:pt x="1" y="0"/>
                  </a:moveTo>
                  <a:lnTo>
                    <a:pt x="1" y="6946"/>
                  </a:lnTo>
                  <a:cubicBezTo>
                    <a:pt x="1" y="8172"/>
                    <a:pt x="1051" y="9223"/>
                    <a:pt x="2277" y="9223"/>
                  </a:cubicBezTo>
                  <a:lnTo>
                    <a:pt x="74715" y="9223"/>
                  </a:lnTo>
                  <a:cubicBezTo>
                    <a:pt x="75941" y="9223"/>
                    <a:pt x="76991" y="8172"/>
                    <a:pt x="76991" y="6946"/>
                  </a:cubicBezTo>
                  <a:lnTo>
                    <a:pt x="76991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634;p30"/>
            <p:cNvSpPr/>
            <p:nvPr/>
          </p:nvSpPr>
          <p:spPr>
            <a:xfrm>
              <a:off x="3671350" y="2596275"/>
              <a:ext cx="453875" cy="340050"/>
            </a:xfrm>
            <a:custGeom>
              <a:avLst/>
              <a:gdLst/>
              <a:ahLst/>
              <a:cxnLst/>
              <a:rect l="l" t="t" r="r" b="b"/>
              <a:pathLst>
                <a:path w="18155" h="13602" extrusionOk="0">
                  <a:moveTo>
                    <a:pt x="2277" y="1"/>
                  </a:moveTo>
                  <a:cubicBezTo>
                    <a:pt x="1051" y="1"/>
                    <a:pt x="1" y="1051"/>
                    <a:pt x="1" y="2277"/>
                  </a:cubicBezTo>
                  <a:lnTo>
                    <a:pt x="1" y="13601"/>
                  </a:lnTo>
                  <a:lnTo>
                    <a:pt x="18154" y="13601"/>
                  </a:lnTo>
                  <a:lnTo>
                    <a:pt x="18154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5" name="Google Shape;635;p30"/>
          <p:cNvGrpSpPr/>
          <p:nvPr/>
        </p:nvGrpSpPr>
        <p:grpSpPr>
          <a:xfrm>
            <a:off x="6502888" y="1657346"/>
            <a:ext cx="472533" cy="473852"/>
            <a:chOff x="1869175" y="3274825"/>
            <a:chExt cx="1567275" cy="1571650"/>
          </a:xfrm>
          <a:solidFill>
            <a:schemeClr val="bg1"/>
          </a:solidFill>
        </p:grpSpPr>
        <p:sp>
          <p:nvSpPr>
            <p:cNvPr id="636" name="Google Shape;636;p30"/>
            <p:cNvSpPr/>
            <p:nvPr/>
          </p:nvSpPr>
          <p:spPr>
            <a:xfrm>
              <a:off x="2698025" y="4003000"/>
              <a:ext cx="738425" cy="840575"/>
            </a:xfrm>
            <a:custGeom>
              <a:avLst/>
              <a:gdLst/>
              <a:ahLst/>
              <a:cxnLst/>
              <a:rect l="l" t="t" r="r" b="b"/>
              <a:pathLst>
                <a:path w="29537" h="33623" extrusionOk="0">
                  <a:moveTo>
                    <a:pt x="18387" y="1"/>
                  </a:moveTo>
                  <a:lnTo>
                    <a:pt x="1" y="14652"/>
                  </a:lnTo>
                  <a:lnTo>
                    <a:pt x="1" y="33622"/>
                  </a:lnTo>
                  <a:lnTo>
                    <a:pt x="16403" y="19905"/>
                  </a:lnTo>
                  <a:lnTo>
                    <a:pt x="23232" y="26618"/>
                  </a:lnTo>
                  <a:lnTo>
                    <a:pt x="20314" y="26618"/>
                  </a:lnTo>
                  <a:cubicBezTo>
                    <a:pt x="19321" y="26618"/>
                    <a:pt x="18504" y="27435"/>
                    <a:pt x="18504" y="28427"/>
                  </a:cubicBezTo>
                  <a:cubicBezTo>
                    <a:pt x="18504" y="29478"/>
                    <a:pt x="19321" y="30295"/>
                    <a:pt x="20314" y="30295"/>
                  </a:cubicBezTo>
                  <a:lnTo>
                    <a:pt x="27727" y="30295"/>
                  </a:lnTo>
                  <a:cubicBezTo>
                    <a:pt x="28719" y="30295"/>
                    <a:pt x="29536" y="29478"/>
                    <a:pt x="29536" y="28427"/>
                  </a:cubicBezTo>
                  <a:lnTo>
                    <a:pt x="29536" y="21073"/>
                  </a:lnTo>
                  <a:cubicBezTo>
                    <a:pt x="29478" y="20139"/>
                    <a:pt x="28661" y="19321"/>
                    <a:pt x="27610" y="19321"/>
                  </a:cubicBezTo>
                  <a:cubicBezTo>
                    <a:pt x="26618" y="19321"/>
                    <a:pt x="25800" y="20139"/>
                    <a:pt x="25800" y="21189"/>
                  </a:cubicBezTo>
                  <a:lnTo>
                    <a:pt x="25800" y="24108"/>
                  </a:lnTo>
                  <a:lnTo>
                    <a:pt x="18387" y="16695"/>
                  </a:lnTo>
                  <a:lnTo>
                    <a:pt x="18387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" name="Google Shape;637;p30"/>
            <p:cNvSpPr/>
            <p:nvPr/>
          </p:nvSpPr>
          <p:spPr>
            <a:xfrm>
              <a:off x="1869175" y="4003000"/>
              <a:ext cx="738400" cy="843475"/>
            </a:xfrm>
            <a:custGeom>
              <a:avLst/>
              <a:gdLst/>
              <a:ahLst/>
              <a:cxnLst/>
              <a:rect l="l" t="t" r="r" b="b"/>
              <a:pathLst>
                <a:path w="29536" h="33739" extrusionOk="0">
                  <a:moveTo>
                    <a:pt x="11091" y="1"/>
                  </a:moveTo>
                  <a:lnTo>
                    <a:pt x="11091" y="16695"/>
                  </a:lnTo>
                  <a:lnTo>
                    <a:pt x="3678" y="24108"/>
                  </a:lnTo>
                  <a:lnTo>
                    <a:pt x="3678" y="21189"/>
                  </a:lnTo>
                  <a:cubicBezTo>
                    <a:pt x="3678" y="20139"/>
                    <a:pt x="2860" y="19321"/>
                    <a:pt x="1810" y="19321"/>
                  </a:cubicBezTo>
                  <a:cubicBezTo>
                    <a:pt x="817" y="19321"/>
                    <a:pt x="0" y="20139"/>
                    <a:pt x="0" y="21189"/>
                  </a:cubicBezTo>
                  <a:lnTo>
                    <a:pt x="0" y="28544"/>
                  </a:lnTo>
                  <a:cubicBezTo>
                    <a:pt x="0" y="29536"/>
                    <a:pt x="817" y="30353"/>
                    <a:pt x="1810" y="30353"/>
                  </a:cubicBezTo>
                  <a:lnTo>
                    <a:pt x="9223" y="30353"/>
                  </a:lnTo>
                  <a:cubicBezTo>
                    <a:pt x="10215" y="30353"/>
                    <a:pt x="11032" y="29536"/>
                    <a:pt x="11032" y="28544"/>
                  </a:cubicBezTo>
                  <a:cubicBezTo>
                    <a:pt x="11032" y="27493"/>
                    <a:pt x="10215" y="26735"/>
                    <a:pt x="9223" y="26735"/>
                  </a:cubicBezTo>
                  <a:lnTo>
                    <a:pt x="6304" y="26735"/>
                  </a:lnTo>
                  <a:lnTo>
                    <a:pt x="13134" y="20022"/>
                  </a:lnTo>
                  <a:lnTo>
                    <a:pt x="29536" y="33739"/>
                  </a:lnTo>
                  <a:lnTo>
                    <a:pt x="29536" y="14769"/>
                  </a:lnTo>
                  <a:lnTo>
                    <a:pt x="11091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" name="Google Shape;638;p30"/>
            <p:cNvSpPr/>
            <p:nvPr/>
          </p:nvSpPr>
          <p:spPr>
            <a:xfrm>
              <a:off x="2191675" y="3274825"/>
              <a:ext cx="919350" cy="1014225"/>
            </a:xfrm>
            <a:custGeom>
              <a:avLst/>
              <a:gdLst/>
              <a:ahLst/>
              <a:cxnLst/>
              <a:rect l="l" t="t" r="r" b="b"/>
              <a:pathLst>
                <a:path w="36774" h="40569" extrusionOk="0">
                  <a:moveTo>
                    <a:pt x="18394" y="1"/>
                  </a:moveTo>
                  <a:cubicBezTo>
                    <a:pt x="17920" y="1"/>
                    <a:pt x="17453" y="176"/>
                    <a:pt x="17103" y="526"/>
                  </a:cubicBezTo>
                  <a:lnTo>
                    <a:pt x="11908" y="5721"/>
                  </a:lnTo>
                  <a:cubicBezTo>
                    <a:pt x="11207" y="6422"/>
                    <a:pt x="11207" y="7589"/>
                    <a:pt x="11908" y="8348"/>
                  </a:cubicBezTo>
                  <a:cubicBezTo>
                    <a:pt x="12287" y="8698"/>
                    <a:pt x="12769" y="8873"/>
                    <a:pt x="13243" y="8873"/>
                  </a:cubicBezTo>
                  <a:cubicBezTo>
                    <a:pt x="13717" y="8873"/>
                    <a:pt x="14184" y="8698"/>
                    <a:pt x="14534" y="8348"/>
                  </a:cubicBezTo>
                  <a:lnTo>
                    <a:pt x="16577" y="6305"/>
                  </a:lnTo>
                  <a:lnTo>
                    <a:pt x="16577" y="12667"/>
                  </a:lnTo>
                  <a:lnTo>
                    <a:pt x="0" y="25917"/>
                  </a:lnTo>
                  <a:lnTo>
                    <a:pt x="18387" y="40568"/>
                  </a:lnTo>
                  <a:lnTo>
                    <a:pt x="36774" y="25917"/>
                  </a:lnTo>
                  <a:lnTo>
                    <a:pt x="20255" y="12667"/>
                  </a:lnTo>
                  <a:lnTo>
                    <a:pt x="20255" y="6305"/>
                  </a:lnTo>
                  <a:lnTo>
                    <a:pt x="22298" y="8348"/>
                  </a:lnTo>
                  <a:cubicBezTo>
                    <a:pt x="22648" y="8698"/>
                    <a:pt x="23115" y="8873"/>
                    <a:pt x="23582" y="8873"/>
                  </a:cubicBezTo>
                  <a:cubicBezTo>
                    <a:pt x="24049" y="8873"/>
                    <a:pt x="24516" y="8698"/>
                    <a:pt x="24866" y="8348"/>
                  </a:cubicBezTo>
                  <a:cubicBezTo>
                    <a:pt x="25625" y="7589"/>
                    <a:pt x="25625" y="6422"/>
                    <a:pt x="24866" y="5721"/>
                  </a:cubicBezTo>
                  <a:lnTo>
                    <a:pt x="19729" y="526"/>
                  </a:lnTo>
                  <a:cubicBezTo>
                    <a:pt x="19350" y="176"/>
                    <a:pt x="18868" y="1"/>
                    <a:pt x="1839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9" name="Google Shape;639;p30"/>
          <p:cNvGrpSpPr/>
          <p:nvPr/>
        </p:nvGrpSpPr>
        <p:grpSpPr>
          <a:xfrm>
            <a:off x="2218390" y="2304852"/>
            <a:ext cx="372883" cy="543742"/>
            <a:chOff x="2070550" y="767325"/>
            <a:chExt cx="1106150" cy="1613000"/>
          </a:xfrm>
          <a:solidFill>
            <a:schemeClr val="bg1"/>
          </a:solidFill>
        </p:grpSpPr>
        <p:sp>
          <p:nvSpPr>
            <p:cNvPr id="640" name="Google Shape;640;p30"/>
            <p:cNvSpPr/>
            <p:nvPr/>
          </p:nvSpPr>
          <p:spPr>
            <a:xfrm>
              <a:off x="2199700" y="767325"/>
              <a:ext cx="608525" cy="516100"/>
            </a:xfrm>
            <a:custGeom>
              <a:avLst/>
              <a:gdLst/>
              <a:ahLst/>
              <a:cxnLst/>
              <a:rect l="l" t="t" r="r" b="b"/>
              <a:pathLst>
                <a:path w="24341" h="20644" extrusionOk="0">
                  <a:moveTo>
                    <a:pt x="12200" y="0"/>
                  </a:moveTo>
                  <a:cubicBezTo>
                    <a:pt x="5487" y="0"/>
                    <a:pt x="0" y="5487"/>
                    <a:pt x="0" y="12200"/>
                  </a:cubicBezTo>
                  <a:cubicBezTo>
                    <a:pt x="0" y="15060"/>
                    <a:pt x="993" y="17862"/>
                    <a:pt x="2919" y="20080"/>
                  </a:cubicBezTo>
                  <a:cubicBezTo>
                    <a:pt x="3288" y="20448"/>
                    <a:pt x="3734" y="20644"/>
                    <a:pt x="4146" y="20644"/>
                  </a:cubicBezTo>
                  <a:cubicBezTo>
                    <a:pt x="4451" y="20644"/>
                    <a:pt x="4738" y="20537"/>
                    <a:pt x="4962" y="20313"/>
                  </a:cubicBezTo>
                  <a:cubicBezTo>
                    <a:pt x="5545" y="19788"/>
                    <a:pt x="5604" y="18912"/>
                    <a:pt x="5078" y="18329"/>
                  </a:cubicBezTo>
                  <a:cubicBezTo>
                    <a:pt x="3619" y="16636"/>
                    <a:pt x="2860" y="14476"/>
                    <a:pt x="2860" y="12258"/>
                  </a:cubicBezTo>
                  <a:cubicBezTo>
                    <a:pt x="2860" y="7121"/>
                    <a:pt x="7063" y="2860"/>
                    <a:pt x="12258" y="2860"/>
                  </a:cubicBezTo>
                  <a:cubicBezTo>
                    <a:pt x="17453" y="2860"/>
                    <a:pt x="21656" y="7121"/>
                    <a:pt x="21656" y="12258"/>
                  </a:cubicBezTo>
                  <a:cubicBezTo>
                    <a:pt x="21656" y="14534"/>
                    <a:pt x="20839" y="16636"/>
                    <a:pt x="19379" y="18329"/>
                  </a:cubicBezTo>
                  <a:cubicBezTo>
                    <a:pt x="18912" y="18912"/>
                    <a:pt x="18971" y="19788"/>
                    <a:pt x="19554" y="20313"/>
                  </a:cubicBezTo>
                  <a:cubicBezTo>
                    <a:pt x="19846" y="20547"/>
                    <a:pt x="20138" y="20605"/>
                    <a:pt x="20430" y="20605"/>
                  </a:cubicBezTo>
                  <a:cubicBezTo>
                    <a:pt x="20780" y="20605"/>
                    <a:pt x="21247" y="20430"/>
                    <a:pt x="21422" y="20080"/>
                  </a:cubicBezTo>
                  <a:cubicBezTo>
                    <a:pt x="23348" y="17920"/>
                    <a:pt x="24341" y="15118"/>
                    <a:pt x="24341" y="12200"/>
                  </a:cubicBezTo>
                  <a:cubicBezTo>
                    <a:pt x="24341" y="5487"/>
                    <a:pt x="18912" y="0"/>
                    <a:pt x="1220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641;p30"/>
            <p:cNvSpPr/>
            <p:nvPr/>
          </p:nvSpPr>
          <p:spPr>
            <a:xfrm>
              <a:off x="2341975" y="887475"/>
              <a:ext cx="323975" cy="208700"/>
            </a:xfrm>
            <a:custGeom>
              <a:avLst/>
              <a:gdLst/>
              <a:ahLst/>
              <a:cxnLst/>
              <a:rect l="l" t="t" r="r" b="b"/>
              <a:pathLst>
                <a:path w="12959" h="8348" extrusionOk="0">
                  <a:moveTo>
                    <a:pt x="6479" y="1"/>
                  </a:moveTo>
                  <a:cubicBezTo>
                    <a:pt x="2919" y="1"/>
                    <a:pt x="0" y="2919"/>
                    <a:pt x="0" y="6480"/>
                  </a:cubicBezTo>
                  <a:cubicBezTo>
                    <a:pt x="0" y="7064"/>
                    <a:pt x="59" y="7647"/>
                    <a:pt x="234" y="8231"/>
                  </a:cubicBezTo>
                  <a:cubicBezTo>
                    <a:pt x="1051" y="5604"/>
                    <a:pt x="3444" y="3795"/>
                    <a:pt x="6421" y="3795"/>
                  </a:cubicBezTo>
                  <a:cubicBezTo>
                    <a:pt x="9456" y="3795"/>
                    <a:pt x="11908" y="5604"/>
                    <a:pt x="12667" y="8348"/>
                  </a:cubicBezTo>
                  <a:cubicBezTo>
                    <a:pt x="12842" y="7764"/>
                    <a:pt x="12959" y="7064"/>
                    <a:pt x="12959" y="6480"/>
                  </a:cubicBezTo>
                  <a:cubicBezTo>
                    <a:pt x="12959" y="2919"/>
                    <a:pt x="10040" y="1"/>
                    <a:pt x="647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642;p30"/>
            <p:cNvSpPr/>
            <p:nvPr/>
          </p:nvSpPr>
          <p:spPr>
            <a:xfrm>
              <a:off x="2070550" y="1050925"/>
              <a:ext cx="1106150" cy="1329400"/>
            </a:xfrm>
            <a:custGeom>
              <a:avLst/>
              <a:gdLst/>
              <a:ahLst/>
              <a:cxnLst/>
              <a:rect l="l" t="t" r="r" b="b"/>
              <a:pathLst>
                <a:path w="44246" h="53176" extrusionOk="0">
                  <a:moveTo>
                    <a:pt x="17220" y="0"/>
                  </a:moveTo>
                  <a:cubicBezTo>
                    <a:pt x="15293" y="0"/>
                    <a:pt x="13367" y="1285"/>
                    <a:pt x="13367" y="3853"/>
                  </a:cubicBezTo>
                  <a:lnTo>
                    <a:pt x="13367" y="23290"/>
                  </a:lnTo>
                  <a:cubicBezTo>
                    <a:pt x="13367" y="24458"/>
                    <a:pt x="12492" y="25158"/>
                    <a:pt x="11558" y="25158"/>
                  </a:cubicBezTo>
                  <a:cubicBezTo>
                    <a:pt x="10974" y="25158"/>
                    <a:pt x="10449" y="24808"/>
                    <a:pt x="10040" y="24282"/>
                  </a:cubicBezTo>
                  <a:lnTo>
                    <a:pt x="8289" y="21481"/>
                  </a:lnTo>
                  <a:cubicBezTo>
                    <a:pt x="7472" y="20197"/>
                    <a:pt x="6304" y="19613"/>
                    <a:pt x="5137" y="19613"/>
                  </a:cubicBezTo>
                  <a:cubicBezTo>
                    <a:pt x="2510" y="19613"/>
                    <a:pt x="0" y="22415"/>
                    <a:pt x="1810" y="25450"/>
                  </a:cubicBezTo>
                  <a:lnTo>
                    <a:pt x="16111" y="52884"/>
                  </a:lnTo>
                  <a:cubicBezTo>
                    <a:pt x="16169" y="53001"/>
                    <a:pt x="16403" y="53176"/>
                    <a:pt x="16636" y="53176"/>
                  </a:cubicBezTo>
                  <a:lnTo>
                    <a:pt x="36774" y="53176"/>
                  </a:lnTo>
                  <a:cubicBezTo>
                    <a:pt x="37066" y="53176"/>
                    <a:pt x="37241" y="52942"/>
                    <a:pt x="37241" y="52651"/>
                  </a:cubicBezTo>
                  <a:lnTo>
                    <a:pt x="37766" y="44420"/>
                  </a:lnTo>
                  <a:cubicBezTo>
                    <a:pt x="37766" y="44304"/>
                    <a:pt x="37824" y="44187"/>
                    <a:pt x="37824" y="44128"/>
                  </a:cubicBezTo>
                  <a:cubicBezTo>
                    <a:pt x="42786" y="36599"/>
                    <a:pt x="44245" y="31696"/>
                    <a:pt x="43486" y="26792"/>
                  </a:cubicBezTo>
                  <a:cubicBezTo>
                    <a:pt x="42611" y="21656"/>
                    <a:pt x="38934" y="20839"/>
                    <a:pt x="37241" y="20780"/>
                  </a:cubicBezTo>
                  <a:cubicBezTo>
                    <a:pt x="36774" y="20780"/>
                    <a:pt x="36248" y="20430"/>
                    <a:pt x="35957" y="20021"/>
                  </a:cubicBezTo>
                  <a:cubicBezTo>
                    <a:pt x="34731" y="18154"/>
                    <a:pt x="33038" y="17628"/>
                    <a:pt x="31637" y="17628"/>
                  </a:cubicBezTo>
                  <a:cubicBezTo>
                    <a:pt x="30587" y="17628"/>
                    <a:pt x="29769" y="17920"/>
                    <a:pt x="29244" y="18037"/>
                  </a:cubicBezTo>
                  <a:lnTo>
                    <a:pt x="29011" y="18037"/>
                  </a:lnTo>
                  <a:cubicBezTo>
                    <a:pt x="28777" y="18037"/>
                    <a:pt x="28660" y="17978"/>
                    <a:pt x="28485" y="17745"/>
                  </a:cubicBezTo>
                  <a:cubicBezTo>
                    <a:pt x="27259" y="15644"/>
                    <a:pt x="25450" y="15060"/>
                    <a:pt x="23991" y="15060"/>
                  </a:cubicBezTo>
                  <a:cubicBezTo>
                    <a:pt x="23115" y="15060"/>
                    <a:pt x="22298" y="15293"/>
                    <a:pt x="21773" y="15410"/>
                  </a:cubicBezTo>
                  <a:lnTo>
                    <a:pt x="21597" y="15410"/>
                  </a:lnTo>
                  <a:cubicBezTo>
                    <a:pt x="21247" y="15410"/>
                    <a:pt x="21014" y="15177"/>
                    <a:pt x="21014" y="14885"/>
                  </a:cubicBezTo>
                  <a:lnTo>
                    <a:pt x="21014" y="3853"/>
                  </a:lnTo>
                  <a:cubicBezTo>
                    <a:pt x="21014" y="1285"/>
                    <a:pt x="19088" y="0"/>
                    <a:pt x="1722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3" name="object 27">
            <a:extLst>
              <a:ext uri="{FF2B5EF4-FFF2-40B4-BE49-F238E27FC236}">
                <a16:creationId xmlns:a16="http://schemas.microsoft.com/office/drawing/2014/main" id="{E0305D53-EDFB-40A8-8A00-D77A97DE941B}"/>
              </a:ext>
            </a:extLst>
          </p:cNvPr>
          <p:cNvSpPr txBox="1">
            <a:spLocks/>
          </p:cNvSpPr>
          <p:nvPr/>
        </p:nvSpPr>
        <p:spPr>
          <a:xfrm>
            <a:off x="8743950" y="4756149"/>
            <a:ext cx="304918" cy="216726"/>
          </a:xfrm>
          <a:prstGeom prst="rect">
            <a:avLst/>
          </a:prstGeom>
        </p:spPr>
        <p:txBody>
          <a:bodyPr vert="horz" wrap="square" lIns="0" tIns="1270" rIns="0" bIns="0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38100">
              <a:spcBef>
                <a:spcPts val="10"/>
              </a:spcBef>
            </a:pPr>
            <a:fld id="{81D60167-4931-47E6-BA6A-407CBD079E47}" type="slidenum">
              <a:rPr lang="ru-RU" b="1" spc="50" smtClean="0">
                <a:solidFill>
                  <a:srgbClr val="171536"/>
                </a:solidFill>
                <a:latin typeface="Roboto" panose="02000000000000000000" pitchFamily="2" charset="0"/>
                <a:ea typeface="Roboto" panose="02000000000000000000" pitchFamily="2" charset="0"/>
              </a:rPr>
              <a:pPr marL="38100">
                <a:spcBef>
                  <a:spcPts val="10"/>
                </a:spcBef>
              </a:pPr>
              <a:t>17</a:t>
            </a:fld>
            <a:endParaRPr lang="ru-RU" b="1" spc="50" dirty="0">
              <a:solidFill>
                <a:srgbClr val="171536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pic>
        <p:nvPicPr>
          <p:cNvPr id="34" name="Рисунок 33">
            <a:extLst>
              <a:ext uri="{FF2B5EF4-FFF2-40B4-BE49-F238E27FC236}">
                <a16:creationId xmlns:a16="http://schemas.microsoft.com/office/drawing/2014/main" id="{4174AB05-2FB2-C64A-9DE6-EA3FFEA73BA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070" y="76957"/>
            <a:ext cx="1086930" cy="556313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2" name="Google Shape;662;p32"/>
          <p:cNvSpPr txBox="1">
            <a:spLocks noGrp="1"/>
          </p:cNvSpPr>
          <p:nvPr>
            <p:ph type="ctrTitle"/>
          </p:nvPr>
        </p:nvSpPr>
        <p:spPr>
          <a:xfrm>
            <a:off x="321300" y="9345"/>
            <a:ext cx="85206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800" dirty="0">
                <a:solidFill>
                  <a:srgbClr val="171536"/>
                </a:solidFill>
              </a:rPr>
              <a:t>ЗАГОЛОВОК</a:t>
            </a:r>
            <a:endParaRPr sz="3600" dirty="0">
              <a:solidFill>
                <a:srgbClr val="171536"/>
              </a:solidFill>
            </a:endParaRPr>
          </a:p>
        </p:txBody>
      </p:sp>
      <p:sp>
        <p:nvSpPr>
          <p:cNvPr id="663" name="Google Shape;663;p32"/>
          <p:cNvSpPr/>
          <p:nvPr/>
        </p:nvSpPr>
        <p:spPr>
          <a:xfrm>
            <a:off x="2485175" y="1272641"/>
            <a:ext cx="4173650" cy="3483508"/>
          </a:xfrm>
          <a:custGeom>
            <a:avLst/>
            <a:gdLst/>
            <a:ahLst/>
            <a:cxnLst/>
            <a:rect l="l" t="t" r="r" b="b"/>
            <a:pathLst>
              <a:path w="209468" h="174831" extrusionOk="0">
                <a:moveTo>
                  <a:pt x="198077" y="11364"/>
                </a:moveTo>
                <a:lnTo>
                  <a:pt x="198105" y="12377"/>
                </a:lnTo>
                <a:lnTo>
                  <a:pt x="198105" y="134115"/>
                </a:lnTo>
                <a:cubicBezTo>
                  <a:pt x="198105" y="134854"/>
                  <a:pt x="197803" y="135155"/>
                  <a:pt x="197064" y="135155"/>
                </a:cubicBezTo>
                <a:lnTo>
                  <a:pt x="12294" y="135155"/>
                </a:lnTo>
                <a:cubicBezTo>
                  <a:pt x="11555" y="135155"/>
                  <a:pt x="11254" y="134854"/>
                  <a:pt x="11254" y="134115"/>
                </a:cubicBezTo>
                <a:lnTo>
                  <a:pt x="11254" y="12377"/>
                </a:lnTo>
                <a:lnTo>
                  <a:pt x="11254" y="11364"/>
                </a:lnTo>
                <a:close/>
                <a:moveTo>
                  <a:pt x="11254" y="0"/>
                </a:moveTo>
                <a:lnTo>
                  <a:pt x="11254" y="302"/>
                </a:lnTo>
                <a:cubicBezTo>
                  <a:pt x="5230" y="712"/>
                  <a:pt x="712" y="5531"/>
                  <a:pt x="0" y="11364"/>
                </a:cubicBezTo>
                <a:lnTo>
                  <a:pt x="0" y="12377"/>
                </a:lnTo>
                <a:lnTo>
                  <a:pt x="0" y="134115"/>
                </a:lnTo>
                <a:cubicBezTo>
                  <a:pt x="0" y="136497"/>
                  <a:pt x="630" y="138468"/>
                  <a:pt x="1643" y="140248"/>
                </a:cubicBezTo>
                <a:cubicBezTo>
                  <a:pt x="3998" y="144383"/>
                  <a:pt x="7503" y="146518"/>
                  <a:pt x="12294" y="146518"/>
                </a:cubicBezTo>
                <a:lnTo>
                  <a:pt x="79707" y="146518"/>
                </a:lnTo>
                <a:lnTo>
                  <a:pt x="79707" y="163522"/>
                </a:lnTo>
                <a:lnTo>
                  <a:pt x="66920" y="163522"/>
                </a:lnTo>
                <a:cubicBezTo>
                  <a:pt x="63744" y="163522"/>
                  <a:pt x="61280" y="165987"/>
                  <a:pt x="61280" y="169163"/>
                </a:cubicBezTo>
                <a:cubicBezTo>
                  <a:pt x="61280" y="172339"/>
                  <a:pt x="63744" y="174831"/>
                  <a:pt x="66920" y="174831"/>
                </a:cubicBezTo>
                <a:lnTo>
                  <a:pt x="142466" y="174831"/>
                </a:lnTo>
                <a:cubicBezTo>
                  <a:pt x="145642" y="174831"/>
                  <a:pt x="148216" y="172339"/>
                  <a:pt x="148216" y="169163"/>
                </a:cubicBezTo>
                <a:cubicBezTo>
                  <a:pt x="148216" y="165987"/>
                  <a:pt x="145642" y="163522"/>
                  <a:pt x="142466" y="163522"/>
                </a:cubicBezTo>
                <a:lnTo>
                  <a:pt x="129651" y="163522"/>
                </a:lnTo>
                <a:lnTo>
                  <a:pt x="129651" y="146518"/>
                </a:lnTo>
                <a:lnTo>
                  <a:pt x="197064" y="146518"/>
                </a:lnTo>
                <a:cubicBezTo>
                  <a:pt x="201911" y="146518"/>
                  <a:pt x="205388" y="144437"/>
                  <a:pt x="207715" y="140248"/>
                </a:cubicBezTo>
                <a:cubicBezTo>
                  <a:pt x="208783" y="138359"/>
                  <a:pt x="209468" y="136360"/>
                  <a:pt x="209468" y="134115"/>
                </a:cubicBezTo>
                <a:lnTo>
                  <a:pt x="209468" y="12377"/>
                </a:lnTo>
                <a:lnTo>
                  <a:pt x="209468" y="11364"/>
                </a:lnTo>
                <a:cubicBezTo>
                  <a:pt x="208756" y="5531"/>
                  <a:pt x="203909" y="712"/>
                  <a:pt x="198105" y="302"/>
                </a:cubicBezTo>
                <a:lnTo>
                  <a:pt x="198105" y="0"/>
                </a:ln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4" name="Google Shape;664;p32"/>
          <p:cNvSpPr/>
          <p:nvPr/>
        </p:nvSpPr>
        <p:spPr>
          <a:xfrm>
            <a:off x="2786100" y="1558727"/>
            <a:ext cx="3571800" cy="876300"/>
          </a:xfrm>
          <a:prstGeom prst="rect">
            <a:avLst/>
          </a:prstGeom>
          <a:noFill/>
          <a:ln w="9525" cap="flat" cmpd="sng">
            <a:solidFill>
              <a:srgbClr val="EC0E4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5" name="Google Shape;665;p32"/>
          <p:cNvSpPr/>
          <p:nvPr/>
        </p:nvSpPr>
        <p:spPr>
          <a:xfrm>
            <a:off x="2790350" y="2531127"/>
            <a:ext cx="919800" cy="876300"/>
          </a:xfrm>
          <a:prstGeom prst="rect">
            <a:avLst/>
          </a:prstGeom>
          <a:noFill/>
          <a:ln w="9525" cap="flat" cmpd="sng">
            <a:solidFill>
              <a:srgbClr val="EC0E4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6" name="Google Shape;666;p32"/>
          <p:cNvSpPr/>
          <p:nvPr/>
        </p:nvSpPr>
        <p:spPr>
          <a:xfrm>
            <a:off x="3800125" y="2531127"/>
            <a:ext cx="2557800" cy="876300"/>
          </a:xfrm>
          <a:prstGeom prst="rect">
            <a:avLst/>
          </a:prstGeom>
          <a:noFill/>
          <a:ln w="9525" cap="flat" cmpd="sng">
            <a:solidFill>
              <a:srgbClr val="EC0E4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67" name="Google Shape;667;p32"/>
          <p:cNvGrpSpPr/>
          <p:nvPr/>
        </p:nvGrpSpPr>
        <p:grpSpPr>
          <a:xfrm>
            <a:off x="2790370" y="3503527"/>
            <a:ext cx="3567611" cy="379200"/>
            <a:chOff x="1071175" y="3688175"/>
            <a:chExt cx="3257200" cy="379200"/>
          </a:xfrm>
        </p:grpSpPr>
        <p:sp>
          <p:nvSpPr>
            <p:cNvPr id="668" name="Google Shape;668;p32"/>
            <p:cNvSpPr/>
            <p:nvPr/>
          </p:nvSpPr>
          <p:spPr>
            <a:xfrm>
              <a:off x="1071175" y="3688175"/>
              <a:ext cx="405300" cy="379200"/>
            </a:xfrm>
            <a:prstGeom prst="rect">
              <a:avLst/>
            </a:prstGeom>
            <a:noFill/>
            <a:ln w="9525" cap="flat" cmpd="sng">
              <a:solidFill>
                <a:srgbClr val="EC0E4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" name="Google Shape;669;p32"/>
            <p:cNvSpPr/>
            <p:nvPr/>
          </p:nvSpPr>
          <p:spPr>
            <a:xfrm>
              <a:off x="1547425" y="3688175"/>
              <a:ext cx="405300" cy="379200"/>
            </a:xfrm>
            <a:prstGeom prst="rect">
              <a:avLst/>
            </a:prstGeom>
            <a:noFill/>
            <a:ln w="9525" cap="flat" cmpd="sng">
              <a:solidFill>
                <a:srgbClr val="EC0E4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" name="Google Shape;670;p32"/>
            <p:cNvSpPr/>
            <p:nvPr/>
          </p:nvSpPr>
          <p:spPr>
            <a:xfrm>
              <a:off x="2023675" y="3688175"/>
              <a:ext cx="405300" cy="379200"/>
            </a:xfrm>
            <a:prstGeom prst="rect">
              <a:avLst/>
            </a:prstGeom>
            <a:noFill/>
            <a:ln w="9525" cap="flat" cmpd="sng">
              <a:solidFill>
                <a:srgbClr val="EC0E4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671;p32"/>
            <p:cNvSpPr/>
            <p:nvPr/>
          </p:nvSpPr>
          <p:spPr>
            <a:xfrm>
              <a:off x="2499925" y="3688175"/>
              <a:ext cx="405300" cy="379200"/>
            </a:xfrm>
            <a:prstGeom prst="rect">
              <a:avLst/>
            </a:prstGeom>
            <a:noFill/>
            <a:ln w="9525" cap="flat" cmpd="sng">
              <a:solidFill>
                <a:srgbClr val="EC0E4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672;p32"/>
            <p:cNvSpPr/>
            <p:nvPr/>
          </p:nvSpPr>
          <p:spPr>
            <a:xfrm>
              <a:off x="2976175" y="3688175"/>
              <a:ext cx="405300" cy="379200"/>
            </a:xfrm>
            <a:prstGeom prst="rect">
              <a:avLst/>
            </a:prstGeom>
            <a:noFill/>
            <a:ln w="9525" cap="flat" cmpd="sng">
              <a:solidFill>
                <a:srgbClr val="EC0E4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" name="Google Shape;673;p32"/>
            <p:cNvSpPr/>
            <p:nvPr/>
          </p:nvSpPr>
          <p:spPr>
            <a:xfrm>
              <a:off x="3446838" y="3688175"/>
              <a:ext cx="405300" cy="379200"/>
            </a:xfrm>
            <a:prstGeom prst="rect">
              <a:avLst/>
            </a:prstGeom>
            <a:noFill/>
            <a:ln w="9525" cap="flat" cmpd="sng">
              <a:solidFill>
                <a:srgbClr val="EC0E4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674;p32"/>
            <p:cNvSpPr/>
            <p:nvPr/>
          </p:nvSpPr>
          <p:spPr>
            <a:xfrm>
              <a:off x="3923075" y="3688175"/>
              <a:ext cx="405300" cy="379200"/>
            </a:xfrm>
            <a:prstGeom prst="rect">
              <a:avLst/>
            </a:prstGeom>
            <a:noFill/>
            <a:ln w="9525" cap="flat" cmpd="sng">
              <a:solidFill>
                <a:srgbClr val="EC0E4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675" name="Google Shape;675;p32"/>
          <p:cNvCxnSpPr/>
          <p:nvPr/>
        </p:nvCxnSpPr>
        <p:spPr>
          <a:xfrm>
            <a:off x="2805150" y="1577777"/>
            <a:ext cx="3552900" cy="838200"/>
          </a:xfrm>
          <a:prstGeom prst="straightConnector1">
            <a:avLst/>
          </a:prstGeom>
          <a:noFill/>
          <a:ln w="9525" cap="flat" cmpd="sng">
            <a:solidFill>
              <a:srgbClr val="EC0E43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76" name="Google Shape;676;p32"/>
          <p:cNvCxnSpPr/>
          <p:nvPr/>
        </p:nvCxnSpPr>
        <p:spPr>
          <a:xfrm rot="10800000" flipH="1">
            <a:off x="2814675" y="1563827"/>
            <a:ext cx="3536400" cy="871200"/>
          </a:xfrm>
          <a:prstGeom prst="straightConnector1">
            <a:avLst/>
          </a:prstGeom>
          <a:noFill/>
          <a:ln w="9525" cap="flat" cmpd="sng">
            <a:solidFill>
              <a:srgbClr val="EC0E43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77" name="Google Shape;677;p32"/>
          <p:cNvCxnSpPr/>
          <p:nvPr/>
        </p:nvCxnSpPr>
        <p:spPr>
          <a:xfrm>
            <a:off x="2793050" y="2682677"/>
            <a:ext cx="914400" cy="0"/>
          </a:xfrm>
          <a:prstGeom prst="straightConnector1">
            <a:avLst/>
          </a:prstGeom>
          <a:noFill/>
          <a:ln w="9525" cap="flat" cmpd="sng">
            <a:solidFill>
              <a:srgbClr val="EC0E43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78" name="Google Shape;678;p32"/>
          <p:cNvCxnSpPr/>
          <p:nvPr/>
        </p:nvCxnSpPr>
        <p:spPr>
          <a:xfrm>
            <a:off x="2793050" y="2787452"/>
            <a:ext cx="914400" cy="0"/>
          </a:xfrm>
          <a:prstGeom prst="straightConnector1">
            <a:avLst/>
          </a:prstGeom>
          <a:noFill/>
          <a:ln w="9525" cap="flat" cmpd="sng">
            <a:solidFill>
              <a:srgbClr val="EC0E43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79" name="Google Shape;679;p32"/>
          <p:cNvCxnSpPr/>
          <p:nvPr/>
        </p:nvCxnSpPr>
        <p:spPr>
          <a:xfrm>
            <a:off x="2793050" y="2887477"/>
            <a:ext cx="914400" cy="0"/>
          </a:xfrm>
          <a:prstGeom prst="straightConnector1">
            <a:avLst/>
          </a:prstGeom>
          <a:noFill/>
          <a:ln w="9525" cap="flat" cmpd="sng">
            <a:solidFill>
              <a:srgbClr val="EC0E43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80" name="Google Shape;680;p32"/>
          <p:cNvCxnSpPr/>
          <p:nvPr/>
        </p:nvCxnSpPr>
        <p:spPr>
          <a:xfrm>
            <a:off x="2793050" y="2969277"/>
            <a:ext cx="914400" cy="0"/>
          </a:xfrm>
          <a:prstGeom prst="straightConnector1">
            <a:avLst/>
          </a:prstGeom>
          <a:noFill/>
          <a:ln w="9525" cap="flat" cmpd="sng">
            <a:solidFill>
              <a:srgbClr val="EC0E43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81" name="Google Shape;681;p32"/>
          <p:cNvCxnSpPr/>
          <p:nvPr/>
        </p:nvCxnSpPr>
        <p:spPr>
          <a:xfrm>
            <a:off x="2793050" y="3055002"/>
            <a:ext cx="914400" cy="0"/>
          </a:xfrm>
          <a:prstGeom prst="straightConnector1">
            <a:avLst/>
          </a:prstGeom>
          <a:noFill/>
          <a:ln w="9525" cap="flat" cmpd="sng">
            <a:solidFill>
              <a:srgbClr val="EC0E43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82" name="Google Shape;682;p32"/>
          <p:cNvCxnSpPr/>
          <p:nvPr/>
        </p:nvCxnSpPr>
        <p:spPr>
          <a:xfrm>
            <a:off x="2793050" y="3135952"/>
            <a:ext cx="914400" cy="0"/>
          </a:xfrm>
          <a:prstGeom prst="straightConnector1">
            <a:avLst/>
          </a:prstGeom>
          <a:noFill/>
          <a:ln w="9525" cap="flat" cmpd="sng">
            <a:solidFill>
              <a:srgbClr val="EC0E43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83" name="Google Shape;683;p32"/>
          <p:cNvCxnSpPr/>
          <p:nvPr/>
        </p:nvCxnSpPr>
        <p:spPr>
          <a:xfrm>
            <a:off x="2793050" y="3207402"/>
            <a:ext cx="914400" cy="0"/>
          </a:xfrm>
          <a:prstGeom prst="straightConnector1">
            <a:avLst/>
          </a:prstGeom>
          <a:noFill/>
          <a:ln w="9525" cap="flat" cmpd="sng">
            <a:solidFill>
              <a:srgbClr val="EC0E43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84" name="Google Shape;684;p32"/>
          <p:cNvCxnSpPr/>
          <p:nvPr/>
        </p:nvCxnSpPr>
        <p:spPr>
          <a:xfrm>
            <a:off x="2793050" y="3288227"/>
            <a:ext cx="914400" cy="0"/>
          </a:xfrm>
          <a:prstGeom prst="straightConnector1">
            <a:avLst/>
          </a:prstGeom>
          <a:noFill/>
          <a:ln w="9525" cap="flat" cmpd="sng">
            <a:solidFill>
              <a:srgbClr val="EC0E43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85" name="Google Shape;685;p32"/>
          <p:cNvCxnSpPr/>
          <p:nvPr/>
        </p:nvCxnSpPr>
        <p:spPr>
          <a:xfrm>
            <a:off x="2786100" y="2605627"/>
            <a:ext cx="914400" cy="0"/>
          </a:xfrm>
          <a:prstGeom prst="straightConnector1">
            <a:avLst/>
          </a:prstGeom>
          <a:noFill/>
          <a:ln w="9525" cap="flat" cmpd="sng">
            <a:solidFill>
              <a:srgbClr val="EC0E43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86" name="Google Shape;686;p32"/>
          <p:cNvSpPr txBox="1">
            <a:spLocks noGrp="1"/>
          </p:cNvSpPr>
          <p:nvPr>
            <p:ph type="ctrTitle" idx="4294967295"/>
          </p:nvPr>
        </p:nvSpPr>
        <p:spPr>
          <a:xfrm>
            <a:off x="7516552" y="1603476"/>
            <a:ext cx="1192785" cy="34145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200" dirty="0">
                <a:solidFill>
                  <a:srgbClr val="171536"/>
                </a:solidFill>
              </a:rPr>
              <a:t>ЗАГОЛОВКИ</a:t>
            </a:r>
            <a:endParaRPr sz="1200" dirty="0">
              <a:solidFill>
                <a:srgbClr val="171536"/>
              </a:solidFill>
            </a:endParaRPr>
          </a:p>
        </p:txBody>
      </p:sp>
      <p:sp>
        <p:nvSpPr>
          <p:cNvPr id="687" name="Google Shape;687;p32"/>
          <p:cNvSpPr txBox="1">
            <a:spLocks noGrp="1"/>
          </p:cNvSpPr>
          <p:nvPr>
            <p:ph type="ctrTitle" idx="4294967295"/>
          </p:nvPr>
        </p:nvSpPr>
        <p:spPr>
          <a:xfrm>
            <a:off x="648053" y="2435026"/>
            <a:ext cx="1064100" cy="35242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200" dirty="0">
                <a:solidFill>
                  <a:srgbClr val="171536"/>
                </a:solidFill>
              </a:rPr>
              <a:t>ТЕКСТ</a:t>
            </a:r>
            <a:endParaRPr sz="1200" dirty="0">
              <a:solidFill>
                <a:srgbClr val="171536"/>
              </a:solidFill>
            </a:endParaRPr>
          </a:p>
        </p:txBody>
      </p:sp>
      <p:sp>
        <p:nvSpPr>
          <p:cNvPr id="688" name="Google Shape;688;p32"/>
          <p:cNvSpPr txBox="1">
            <a:spLocks noGrp="1"/>
          </p:cNvSpPr>
          <p:nvPr>
            <p:ph type="ctrTitle" idx="4294967295"/>
          </p:nvPr>
        </p:nvSpPr>
        <p:spPr>
          <a:xfrm>
            <a:off x="7516553" y="3595026"/>
            <a:ext cx="1064100" cy="46217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200" dirty="0">
                <a:solidFill>
                  <a:srgbClr val="171536"/>
                </a:solidFill>
              </a:rPr>
              <a:t>ТЕКСТ</a:t>
            </a:r>
            <a:endParaRPr sz="1200" dirty="0">
              <a:solidFill>
                <a:srgbClr val="171536"/>
              </a:solidFill>
            </a:endParaRPr>
          </a:p>
        </p:txBody>
      </p:sp>
      <p:sp>
        <p:nvSpPr>
          <p:cNvPr id="689" name="Google Shape;689;p32"/>
          <p:cNvSpPr txBox="1">
            <a:spLocks noGrp="1"/>
          </p:cNvSpPr>
          <p:nvPr>
            <p:ph type="ctrTitle" idx="4294967295"/>
          </p:nvPr>
        </p:nvSpPr>
        <p:spPr>
          <a:xfrm>
            <a:off x="648053" y="3791226"/>
            <a:ext cx="1064100" cy="33437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200" dirty="0">
                <a:solidFill>
                  <a:srgbClr val="171536"/>
                </a:solidFill>
              </a:rPr>
              <a:t>ИКОНКИ</a:t>
            </a:r>
            <a:endParaRPr sz="1200" dirty="0">
              <a:solidFill>
                <a:srgbClr val="171536"/>
              </a:solidFill>
            </a:endParaRPr>
          </a:p>
        </p:txBody>
      </p:sp>
      <p:cxnSp>
        <p:nvCxnSpPr>
          <p:cNvPr id="690" name="Google Shape;690;p32"/>
          <p:cNvCxnSpPr/>
          <p:nvPr/>
        </p:nvCxnSpPr>
        <p:spPr>
          <a:xfrm>
            <a:off x="1712050" y="2605627"/>
            <a:ext cx="1002000" cy="436200"/>
          </a:xfrm>
          <a:prstGeom prst="bentConnector3">
            <a:avLst>
              <a:gd name="adj1" fmla="val 50000"/>
            </a:avLst>
          </a:prstGeom>
          <a:noFill/>
          <a:ln w="28575" cap="flat" cmpd="sng">
            <a:solidFill>
              <a:srgbClr val="EC0E43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91" name="Google Shape;691;p32"/>
          <p:cNvCxnSpPr>
            <a:endCxn id="670" idx="1"/>
          </p:cNvCxnSpPr>
          <p:nvPr/>
        </p:nvCxnSpPr>
        <p:spPr>
          <a:xfrm rot="10800000" flipH="1">
            <a:off x="1788243" y="3693127"/>
            <a:ext cx="2045400" cy="285600"/>
          </a:xfrm>
          <a:prstGeom prst="bentConnector3">
            <a:avLst>
              <a:gd name="adj1" fmla="val 20352"/>
            </a:avLst>
          </a:prstGeom>
          <a:noFill/>
          <a:ln w="28575" cap="flat" cmpd="sng">
            <a:solidFill>
              <a:srgbClr val="EC0E43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92" name="Google Shape;692;p32"/>
          <p:cNvCxnSpPr/>
          <p:nvPr/>
        </p:nvCxnSpPr>
        <p:spPr>
          <a:xfrm rot="10800000" flipH="1">
            <a:off x="6200503" y="1799576"/>
            <a:ext cx="1234800" cy="295200"/>
          </a:xfrm>
          <a:prstGeom prst="bentConnector3">
            <a:avLst>
              <a:gd name="adj1" fmla="val 50000"/>
            </a:avLst>
          </a:prstGeom>
          <a:noFill/>
          <a:ln w="28575" cap="flat" cmpd="sng">
            <a:solidFill>
              <a:srgbClr val="EC0E43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93" name="Google Shape;693;p32"/>
          <p:cNvCxnSpPr/>
          <p:nvPr/>
        </p:nvCxnSpPr>
        <p:spPr>
          <a:xfrm>
            <a:off x="6119153" y="3055001"/>
            <a:ext cx="1397400" cy="727800"/>
          </a:xfrm>
          <a:prstGeom prst="bentConnector3">
            <a:avLst>
              <a:gd name="adj1" fmla="val 50000"/>
            </a:avLst>
          </a:prstGeom>
          <a:noFill/>
          <a:ln w="28575" cap="flat" cmpd="sng">
            <a:solidFill>
              <a:srgbClr val="EC0E43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7" name="object 27">
            <a:extLst>
              <a:ext uri="{FF2B5EF4-FFF2-40B4-BE49-F238E27FC236}">
                <a16:creationId xmlns:a16="http://schemas.microsoft.com/office/drawing/2014/main" id="{F58B6730-57F6-4486-8053-733D3544E81E}"/>
              </a:ext>
            </a:extLst>
          </p:cNvPr>
          <p:cNvSpPr txBox="1">
            <a:spLocks/>
          </p:cNvSpPr>
          <p:nvPr/>
        </p:nvSpPr>
        <p:spPr>
          <a:xfrm>
            <a:off x="8743950" y="4756149"/>
            <a:ext cx="304918" cy="216726"/>
          </a:xfrm>
          <a:prstGeom prst="rect">
            <a:avLst/>
          </a:prstGeom>
        </p:spPr>
        <p:txBody>
          <a:bodyPr vert="horz" wrap="square" lIns="0" tIns="1270" rIns="0" bIns="0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38100">
              <a:spcBef>
                <a:spcPts val="10"/>
              </a:spcBef>
            </a:pPr>
            <a:fld id="{81D60167-4931-47E6-BA6A-407CBD079E47}" type="slidenum">
              <a:rPr lang="ru-RU" b="1" spc="50" smtClean="0">
                <a:solidFill>
                  <a:srgbClr val="171536"/>
                </a:solidFill>
                <a:latin typeface="Roboto" panose="02000000000000000000" pitchFamily="2" charset="0"/>
                <a:ea typeface="Roboto" panose="02000000000000000000" pitchFamily="2" charset="0"/>
              </a:rPr>
              <a:pPr marL="38100">
                <a:spcBef>
                  <a:spcPts val="10"/>
                </a:spcBef>
              </a:pPr>
              <a:t>18</a:t>
            </a:fld>
            <a:endParaRPr lang="ru-RU" b="1" spc="50" dirty="0">
              <a:solidFill>
                <a:srgbClr val="171536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pic>
        <p:nvPicPr>
          <p:cNvPr id="38" name="Рисунок 37">
            <a:extLst>
              <a:ext uri="{FF2B5EF4-FFF2-40B4-BE49-F238E27FC236}">
                <a16:creationId xmlns:a16="http://schemas.microsoft.com/office/drawing/2014/main" id="{2898650E-8777-4347-9BD7-99E2EAAE86A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070" y="76957"/>
            <a:ext cx="1086930" cy="556313"/>
          </a:xfrm>
          <a:prstGeom prst="rect">
            <a:avLst/>
          </a:prstGeom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9" name="Google Shape;699;p33"/>
          <p:cNvSpPr txBox="1">
            <a:spLocks noGrp="1"/>
          </p:cNvSpPr>
          <p:nvPr>
            <p:ph type="ctrTitle"/>
          </p:nvPr>
        </p:nvSpPr>
        <p:spPr>
          <a:xfrm>
            <a:off x="330133" y="930823"/>
            <a:ext cx="85206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>
                <a:solidFill>
                  <a:srgbClr val="171536"/>
                </a:solidFill>
              </a:rPr>
              <a:t>ДЕМО</a:t>
            </a:r>
            <a:endParaRPr dirty="0">
              <a:solidFill>
                <a:srgbClr val="171536"/>
              </a:solidFill>
            </a:endParaRPr>
          </a:p>
        </p:txBody>
      </p:sp>
      <p:grpSp>
        <p:nvGrpSpPr>
          <p:cNvPr id="2" name="Группа 1"/>
          <p:cNvGrpSpPr/>
          <p:nvPr/>
        </p:nvGrpSpPr>
        <p:grpSpPr>
          <a:xfrm>
            <a:off x="2739759" y="1677898"/>
            <a:ext cx="3664482" cy="3186614"/>
            <a:chOff x="2656420" y="1441981"/>
            <a:chExt cx="3820220" cy="3322043"/>
          </a:xfrm>
        </p:grpSpPr>
        <p:sp>
          <p:nvSpPr>
            <p:cNvPr id="702" name="Google Shape;702;p33"/>
            <p:cNvSpPr/>
            <p:nvPr/>
          </p:nvSpPr>
          <p:spPr>
            <a:xfrm>
              <a:off x="2721258" y="1875510"/>
              <a:ext cx="3690528" cy="2888514"/>
            </a:xfrm>
            <a:custGeom>
              <a:avLst/>
              <a:gdLst/>
              <a:ahLst/>
              <a:cxnLst/>
              <a:rect l="l" t="t" r="r" b="b"/>
              <a:pathLst>
                <a:path w="232628" h="182074" extrusionOk="0">
                  <a:moveTo>
                    <a:pt x="116314" y="1"/>
                  </a:moveTo>
                  <a:cubicBezTo>
                    <a:pt x="77422" y="1"/>
                    <a:pt x="38531" y="3054"/>
                    <a:pt x="0" y="9160"/>
                  </a:cubicBezTo>
                  <a:lnTo>
                    <a:pt x="0" y="182073"/>
                  </a:lnTo>
                  <a:cubicBezTo>
                    <a:pt x="38531" y="175967"/>
                    <a:pt x="77422" y="172914"/>
                    <a:pt x="116314" y="172914"/>
                  </a:cubicBezTo>
                  <a:cubicBezTo>
                    <a:pt x="155206" y="172914"/>
                    <a:pt x="194098" y="175967"/>
                    <a:pt x="232628" y="182073"/>
                  </a:cubicBezTo>
                  <a:lnTo>
                    <a:pt x="232628" y="9160"/>
                  </a:lnTo>
                  <a:cubicBezTo>
                    <a:pt x="194098" y="3054"/>
                    <a:pt x="155206" y="1"/>
                    <a:pt x="116314" y="1"/>
                  </a:cubicBezTo>
                  <a:close/>
                </a:path>
              </a:pathLst>
            </a:custGeom>
            <a:solidFill>
              <a:srgbClr val="B3B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" name="Google Shape;703;p33"/>
            <p:cNvSpPr/>
            <p:nvPr/>
          </p:nvSpPr>
          <p:spPr>
            <a:xfrm>
              <a:off x="2656420" y="1441981"/>
              <a:ext cx="3820220" cy="3158353"/>
            </a:xfrm>
            <a:custGeom>
              <a:avLst/>
              <a:gdLst/>
              <a:ahLst/>
              <a:cxnLst/>
              <a:rect l="l" t="t" r="r" b="b"/>
              <a:pathLst>
                <a:path w="240803" h="199083" extrusionOk="0">
                  <a:moveTo>
                    <a:pt x="0" y="0"/>
                  </a:moveTo>
                  <a:lnTo>
                    <a:pt x="0" y="199082"/>
                  </a:lnTo>
                  <a:lnTo>
                    <a:pt x="240802" y="199082"/>
                  </a:lnTo>
                  <a:lnTo>
                    <a:pt x="24080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" name="Google Shape;704;p33"/>
            <p:cNvSpPr/>
            <p:nvPr/>
          </p:nvSpPr>
          <p:spPr>
            <a:xfrm>
              <a:off x="2851582" y="1620875"/>
              <a:ext cx="3468329" cy="1979319"/>
            </a:xfrm>
            <a:custGeom>
              <a:avLst/>
              <a:gdLst/>
              <a:ahLst/>
              <a:cxnLst/>
              <a:rect l="l" t="t" r="r" b="b"/>
              <a:pathLst>
                <a:path w="218622" h="124764" extrusionOk="0">
                  <a:moveTo>
                    <a:pt x="1" y="0"/>
                  </a:moveTo>
                  <a:lnTo>
                    <a:pt x="1" y="124763"/>
                  </a:lnTo>
                  <a:lnTo>
                    <a:pt x="218622" y="124763"/>
                  </a:lnTo>
                  <a:lnTo>
                    <a:pt x="218622" y="0"/>
                  </a:lnTo>
                  <a:close/>
                </a:path>
              </a:pathLst>
            </a:custGeom>
            <a:solidFill>
              <a:srgbClr val="1E18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05" name="Google Shape;705;p33"/>
            <p:cNvSpPr/>
            <p:nvPr/>
          </p:nvSpPr>
          <p:spPr>
            <a:xfrm>
              <a:off x="2904715" y="3259958"/>
              <a:ext cx="3323613" cy="32443"/>
            </a:xfrm>
            <a:custGeom>
              <a:avLst/>
              <a:gdLst/>
              <a:ahLst/>
              <a:cxnLst/>
              <a:rect l="l" t="t" r="r" b="b"/>
              <a:pathLst>
                <a:path w="209500" h="2045" extrusionOk="0">
                  <a:moveTo>
                    <a:pt x="0" y="1"/>
                  </a:moveTo>
                  <a:lnTo>
                    <a:pt x="0" y="2044"/>
                  </a:lnTo>
                  <a:lnTo>
                    <a:pt x="209500" y="2044"/>
                  </a:lnTo>
                  <a:lnTo>
                    <a:pt x="20950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" name="Google Shape;706;p33"/>
            <p:cNvSpPr/>
            <p:nvPr/>
          </p:nvSpPr>
          <p:spPr>
            <a:xfrm>
              <a:off x="2904715" y="3259958"/>
              <a:ext cx="2324880" cy="32443"/>
            </a:xfrm>
            <a:custGeom>
              <a:avLst/>
              <a:gdLst/>
              <a:ahLst/>
              <a:cxnLst/>
              <a:rect l="l" t="t" r="r" b="b"/>
              <a:pathLst>
                <a:path w="146546" h="2045" extrusionOk="0">
                  <a:moveTo>
                    <a:pt x="0" y="1"/>
                  </a:moveTo>
                  <a:lnTo>
                    <a:pt x="0" y="2044"/>
                  </a:lnTo>
                  <a:lnTo>
                    <a:pt x="146545" y="2044"/>
                  </a:lnTo>
                  <a:lnTo>
                    <a:pt x="146545" y="1"/>
                  </a:lnTo>
                  <a:close/>
                </a:path>
              </a:pathLst>
            </a:custGeom>
            <a:solidFill>
              <a:srgbClr val="EC0E43"/>
            </a:solidFill>
            <a:ln>
              <a:solidFill>
                <a:srgbClr val="EC0E43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" name="Google Shape;707;p33"/>
            <p:cNvSpPr/>
            <p:nvPr/>
          </p:nvSpPr>
          <p:spPr>
            <a:xfrm>
              <a:off x="4260099" y="2080817"/>
              <a:ext cx="612862" cy="612862"/>
            </a:xfrm>
            <a:custGeom>
              <a:avLst/>
              <a:gdLst/>
              <a:ahLst/>
              <a:cxnLst/>
              <a:rect l="l" t="t" r="r" b="b"/>
              <a:pathLst>
                <a:path w="38631" h="38631" extrusionOk="0">
                  <a:moveTo>
                    <a:pt x="19290" y="1"/>
                  </a:moveTo>
                  <a:cubicBezTo>
                    <a:pt x="8623" y="1"/>
                    <a:pt x="0" y="8624"/>
                    <a:pt x="0" y="19341"/>
                  </a:cubicBezTo>
                  <a:cubicBezTo>
                    <a:pt x="0" y="30007"/>
                    <a:pt x="8623" y="38631"/>
                    <a:pt x="19290" y="38631"/>
                  </a:cubicBezTo>
                  <a:cubicBezTo>
                    <a:pt x="29957" y="38631"/>
                    <a:pt x="38630" y="30007"/>
                    <a:pt x="38630" y="19341"/>
                  </a:cubicBezTo>
                  <a:cubicBezTo>
                    <a:pt x="38630" y="8624"/>
                    <a:pt x="29957" y="1"/>
                    <a:pt x="19290" y="1"/>
                  </a:cubicBezTo>
                  <a:close/>
                </a:path>
              </a:pathLst>
            </a:custGeom>
            <a:solidFill>
              <a:srgbClr val="EC0E43"/>
            </a:solidFill>
            <a:ln>
              <a:solidFill>
                <a:srgbClr val="EC0E43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" name="Google Shape;708;p33"/>
            <p:cNvSpPr/>
            <p:nvPr/>
          </p:nvSpPr>
          <p:spPr>
            <a:xfrm>
              <a:off x="4459609" y="2251721"/>
              <a:ext cx="252277" cy="291018"/>
            </a:xfrm>
            <a:custGeom>
              <a:avLst/>
              <a:gdLst/>
              <a:ahLst/>
              <a:cxnLst/>
              <a:rect l="l" t="t" r="r" b="b"/>
              <a:pathLst>
                <a:path w="15902" h="18344" extrusionOk="0">
                  <a:moveTo>
                    <a:pt x="1" y="1"/>
                  </a:moveTo>
                  <a:lnTo>
                    <a:pt x="1" y="18344"/>
                  </a:lnTo>
                  <a:lnTo>
                    <a:pt x="15901" y="917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" name="Google Shape;709;p33"/>
            <p:cNvSpPr/>
            <p:nvPr/>
          </p:nvSpPr>
          <p:spPr>
            <a:xfrm>
              <a:off x="5172641" y="3218837"/>
              <a:ext cx="114684" cy="114684"/>
            </a:xfrm>
            <a:custGeom>
              <a:avLst/>
              <a:gdLst/>
              <a:ahLst/>
              <a:cxnLst/>
              <a:rect l="l" t="t" r="r" b="b"/>
              <a:pathLst>
                <a:path w="7229" h="7229" extrusionOk="0">
                  <a:moveTo>
                    <a:pt x="3589" y="1"/>
                  </a:moveTo>
                  <a:cubicBezTo>
                    <a:pt x="1596" y="1"/>
                    <a:pt x="1" y="1596"/>
                    <a:pt x="1" y="3589"/>
                  </a:cubicBezTo>
                  <a:cubicBezTo>
                    <a:pt x="1" y="5583"/>
                    <a:pt x="1596" y="7228"/>
                    <a:pt x="3589" y="7228"/>
                  </a:cubicBezTo>
                  <a:cubicBezTo>
                    <a:pt x="5583" y="7228"/>
                    <a:pt x="7228" y="5583"/>
                    <a:pt x="7228" y="3589"/>
                  </a:cubicBezTo>
                  <a:cubicBezTo>
                    <a:pt x="7228" y="1596"/>
                    <a:pt x="5583" y="1"/>
                    <a:pt x="3589" y="1"/>
                  </a:cubicBezTo>
                  <a:close/>
                </a:path>
              </a:pathLst>
            </a:custGeom>
            <a:solidFill>
              <a:srgbClr val="EC0E43"/>
            </a:solidFill>
            <a:ln>
              <a:solidFill>
                <a:srgbClr val="EC0E43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" name="Google Shape;710;p33"/>
            <p:cNvSpPr/>
            <p:nvPr/>
          </p:nvSpPr>
          <p:spPr>
            <a:xfrm>
              <a:off x="2831961" y="3665629"/>
              <a:ext cx="1008253" cy="123378"/>
            </a:xfrm>
            <a:custGeom>
              <a:avLst/>
              <a:gdLst/>
              <a:ahLst/>
              <a:cxnLst/>
              <a:rect l="l" t="t" r="r" b="b"/>
              <a:pathLst>
                <a:path w="63554" h="7777" extrusionOk="0">
                  <a:moveTo>
                    <a:pt x="1" y="0"/>
                  </a:moveTo>
                  <a:lnTo>
                    <a:pt x="1" y="7776"/>
                  </a:lnTo>
                  <a:lnTo>
                    <a:pt x="63553" y="7776"/>
                  </a:lnTo>
                  <a:lnTo>
                    <a:pt x="63553" y="0"/>
                  </a:lnTo>
                  <a:close/>
                </a:path>
              </a:pathLst>
            </a:custGeom>
            <a:solidFill>
              <a:srgbClr val="EC0E43"/>
            </a:solidFill>
            <a:ln>
              <a:solidFill>
                <a:srgbClr val="EC0E43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" name="Google Shape;711;p33"/>
            <p:cNvSpPr/>
            <p:nvPr/>
          </p:nvSpPr>
          <p:spPr>
            <a:xfrm>
              <a:off x="2831961" y="3853830"/>
              <a:ext cx="2095558" cy="61697"/>
            </a:xfrm>
            <a:custGeom>
              <a:avLst/>
              <a:gdLst/>
              <a:ahLst/>
              <a:cxnLst/>
              <a:rect l="l" t="t" r="r" b="b"/>
              <a:pathLst>
                <a:path w="132091" h="3889" extrusionOk="0">
                  <a:moveTo>
                    <a:pt x="1" y="0"/>
                  </a:moveTo>
                  <a:lnTo>
                    <a:pt x="1" y="3888"/>
                  </a:lnTo>
                  <a:lnTo>
                    <a:pt x="132090" y="3888"/>
                  </a:lnTo>
                  <a:lnTo>
                    <a:pt x="132090" y="0"/>
                  </a:lnTo>
                  <a:close/>
                </a:path>
              </a:pathLst>
            </a:custGeom>
            <a:solidFill>
              <a:srgbClr val="0E2A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" name="Google Shape;712;p33"/>
            <p:cNvSpPr/>
            <p:nvPr/>
          </p:nvSpPr>
          <p:spPr>
            <a:xfrm>
              <a:off x="2831961" y="3957425"/>
              <a:ext cx="2095558" cy="61697"/>
            </a:xfrm>
            <a:custGeom>
              <a:avLst/>
              <a:gdLst/>
              <a:ahLst/>
              <a:cxnLst/>
              <a:rect l="l" t="t" r="r" b="b"/>
              <a:pathLst>
                <a:path w="132091" h="3889" extrusionOk="0">
                  <a:moveTo>
                    <a:pt x="1" y="0"/>
                  </a:moveTo>
                  <a:lnTo>
                    <a:pt x="1" y="3888"/>
                  </a:lnTo>
                  <a:lnTo>
                    <a:pt x="132090" y="3888"/>
                  </a:lnTo>
                  <a:lnTo>
                    <a:pt x="132090" y="0"/>
                  </a:lnTo>
                  <a:close/>
                </a:path>
              </a:pathLst>
            </a:custGeom>
            <a:solidFill>
              <a:srgbClr val="0E2A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" name="Google Shape;713;p33"/>
            <p:cNvSpPr/>
            <p:nvPr/>
          </p:nvSpPr>
          <p:spPr>
            <a:xfrm>
              <a:off x="3271630" y="4198613"/>
              <a:ext cx="608118" cy="61681"/>
            </a:xfrm>
            <a:custGeom>
              <a:avLst/>
              <a:gdLst/>
              <a:ahLst/>
              <a:cxnLst/>
              <a:rect l="l" t="t" r="r" b="b"/>
              <a:pathLst>
                <a:path w="38332" h="3888" extrusionOk="0">
                  <a:moveTo>
                    <a:pt x="1" y="0"/>
                  </a:moveTo>
                  <a:lnTo>
                    <a:pt x="1" y="3888"/>
                  </a:lnTo>
                  <a:lnTo>
                    <a:pt x="38332" y="3888"/>
                  </a:lnTo>
                  <a:lnTo>
                    <a:pt x="38332" y="0"/>
                  </a:lnTo>
                  <a:close/>
                </a:path>
              </a:pathLst>
            </a:custGeom>
            <a:solidFill>
              <a:srgbClr val="0E2A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" name="Google Shape;714;p33"/>
            <p:cNvSpPr/>
            <p:nvPr/>
          </p:nvSpPr>
          <p:spPr>
            <a:xfrm>
              <a:off x="5292831" y="4238941"/>
              <a:ext cx="1007459" cy="232494"/>
            </a:xfrm>
            <a:custGeom>
              <a:avLst/>
              <a:gdLst/>
              <a:ahLst/>
              <a:cxnLst/>
              <a:rect l="l" t="t" r="r" b="b"/>
              <a:pathLst>
                <a:path w="63504" h="14655" extrusionOk="0">
                  <a:moveTo>
                    <a:pt x="3141" y="0"/>
                  </a:moveTo>
                  <a:cubicBezTo>
                    <a:pt x="1397" y="0"/>
                    <a:pt x="1" y="1396"/>
                    <a:pt x="1" y="3140"/>
                  </a:cubicBezTo>
                  <a:lnTo>
                    <a:pt x="1" y="11564"/>
                  </a:lnTo>
                  <a:cubicBezTo>
                    <a:pt x="1" y="13259"/>
                    <a:pt x="1397" y="14655"/>
                    <a:pt x="3141" y="14655"/>
                  </a:cubicBezTo>
                  <a:lnTo>
                    <a:pt x="60413" y="14655"/>
                  </a:lnTo>
                  <a:cubicBezTo>
                    <a:pt x="62108" y="14655"/>
                    <a:pt x="63504" y="13259"/>
                    <a:pt x="63504" y="11564"/>
                  </a:cubicBezTo>
                  <a:lnTo>
                    <a:pt x="63504" y="3140"/>
                  </a:lnTo>
                  <a:cubicBezTo>
                    <a:pt x="63504" y="1396"/>
                    <a:pt x="62108" y="0"/>
                    <a:pt x="60413" y="0"/>
                  </a:cubicBezTo>
                  <a:close/>
                </a:path>
              </a:pathLst>
            </a:custGeom>
            <a:solidFill>
              <a:srgbClr val="EC0E43"/>
            </a:solidFill>
            <a:ln>
              <a:solidFill>
                <a:srgbClr val="EC0E43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" name="Google Shape;715;p33"/>
            <p:cNvSpPr/>
            <p:nvPr/>
          </p:nvSpPr>
          <p:spPr>
            <a:xfrm>
              <a:off x="5473924" y="4319596"/>
              <a:ext cx="61697" cy="78307"/>
            </a:xfrm>
            <a:custGeom>
              <a:avLst/>
              <a:gdLst/>
              <a:ahLst/>
              <a:cxnLst/>
              <a:rect l="l" t="t" r="r" b="b"/>
              <a:pathLst>
                <a:path w="3889" h="4936" extrusionOk="0">
                  <a:moveTo>
                    <a:pt x="2094" y="0"/>
                  </a:moveTo>
                  <a:cubicBezTo>
                    <a:pt x="1745" y="0"/>
                    <a:pt x="1446" y="50"/>
                    <a:pt x="1147" y="200"/>
                  </a:cubicBezTo>
                  <a:cubicBezTo>
                    <a:pt x="898" y="299"/>
                    <a:pt x="698" y="449"/>
                    <a:pt x="549" y="648"/>
                  </a:cubicBezTo>
                  <a:cubicBezTo>
                    <a:pt x="399" y="848"/>
                    <a:pt x="300" y="1097"/>
                    <a:pt x="300" y="1396"/>
                  </a:cubicBezTo>
                  <a:cubicBezTo>
                    <a:pt x="300" y="1695"/>
                    <a:pt x="399" y="1944"/>
                    <a:pt x="549" y="2144"/>
                  </a:cubicBezTo>
                  <a:cubicBezTo>
                    <a:pt x="698" y="2293"/>
                    <a:pt x="848" y="2443"/>
                    <a:pt x="1047" y="2542"/>
                  </a:cubicBezTo>
                  <a:cubicBezTo>
                    <a:pt x="1247" y="2642"/>
                    <a:pt x="1546" y="2742"/>
                    <a:pt x="1845" y="2792"/>
                  </a:cubicBezTo>
                  <a:cubicBezTo>
                    <a:pt x="2094" y="2891"/>
                    <a:pt x="2293" y="2941"/>
                    <a:pt x="2393" y="2991"/>
                  </a:cubicBezTo>
                  <a:cubicBezTo>
                    <a:pt x="2543" y="3041"/>
                    <a:pt x="2642" y="3141"/>
                    <a:pt x="2742" y="3240"/>
                  </a:cubicBezTo>
                  <a:cubicBezTo>
                    <a:pt x="2842" y="3290"/>
                    <a:pt x="2892" y="3440"/>
                    <a:pt x="2892" y="3539"/>
                  </a:cubicBezTo>
                  <a:cubicBezTo>
                    <a:pt x="2892" y="3739"/>
                    <a:pt x="2792" y="3838"/>
                    <a:pt x="2642" y="3938"/>
                  </a:cubicBezTo>
                  <a:cubicBezTo>
                    <a:pt x="2543" y="4038"/>
                    <a:pt x="2343" y="4088"/>
                    <a:pt x="2044" y="4088"/>
                  </a:cubicBezTo>
                  <a:cubicBezTo>
                    <a:pt x="1795" y="4088"/>
                    <a:pt x="1546" y="4038"/>
                    <a:pt x="1197" y="3888"/>
                  </a:cubicBezTo>
                  <a:cubicBezTo>
                    <a:pt x="898" y="3789"/>
                    <a:pt x="649" y="3589"/>
                    <a:pt x="399" y="3390"/>
                  </a:cubicBezTo>
                  <a:lnTo>
                    <a:pt x="1" y="4187"/>
                  </a:lnTo>
                  <a:cubicBezTo>
                    <a:pt x="300" y="4387"/>
                    <a:pt x="599" y="4586"/>
                    <a:pt x="948" y="4736"/>
                  </a:cubicBezTo>
                  <a:cubicBezTo>
                    <a:pt x="1297" y="4885"/>
                    <a:pt x="1695" y="4935"/>
                    <a:pt x="2044" y="4935"/>
                  </a:cubicBezTo>
                  <a:cubicBezTo>
                    <a:pt x="2393" y="4935"/>
                    <a:pt x="2742" y="4885"/>
                    <a:pt x="2991" y="4786"/>
                  </a:cubicBezTo>
                  <a:cubicBezTo>
                    <a:pt x="3290" y="4636"/>
                    <a:pt x="3490" y="4486"/>
                    <a:pt x="3639" y="4287"/>
                  </a:cubicBezTo>
                  <a:cubicBezTo>
                    <a:pt x="3789" y="4038"/>
                    <a:pt x="3888" y="3789"/>
                    <a:pt x="3888" y="3490"/>
                  </a:cubicBezTo>
                  <a:cubicBezTo>
                    <a:pt x="3888" y="3190"/>
                    <a:pt x="3789" y="2941"/>
                    <a:pt x="3689" y="2742"/>
                  </a:cubicBezTo>
                  <a:cubicBezTo>
                    <a:pt x="3540" y="2592"/>
                    <a:pt x="3340" y="2443"/>
                    <a:pt x="3141" y="2343"/>
                  </a:cubicBezTo>
                  <a:cubicBezTo>
                    <a:pt x="2941" y="2243"/>
                    <a:pt x="2642" y="2144"/>
                    <a:pt x="2343" y="2044"/>
                  </a:cubicBezTo>
                  <a:cubicBezTo>
                    <a:pt x="2094" y="1994"/>
                    <a:pt x="1895" y="1894"/>
                    <a:pt x="1795" y="1845"/>
                  </a:cubicBezTo>
                  <a:cubicBezTo>
                    <a:pt x="1645" y="1795"/>
                    <a:pt x="1546" y="1745"/>
                    <a:pt x="1446" y="1645"/>
                  </a:cubicBezTo>
                  <a:cubicBezTo>
                    <a:pt x="1346" y="1546"/>
                    <a:pt x="1297" y="1446"/>
                    <a:pt x="1297" y="1296"/>
                  </a:cubicBezTo>
                  <a:cubicBezTo>
                    <a:pt x="1297" y="1147"/>
                    <a:pt x="1396" y="1047"/>
                    <a:pt x="1496" y="947"/>
                  </a:cubicBezTo>
                  <a:cubicBezTo>
                    <a:pt x="1645" y="898"/>
                    <a:pt x="1795" y="848"/>
                    <a:pt x="2044" y="848"/>
                  </a:cubicBezTo>
                  <a:cubicBezTo>
                    <a:pt x="2244" y="848"/>
                    <a:pt x="2443" y="898"/>
                    <a:pt x="2692" y="947"/>
                  </a:cubicBezTo>
                  <a:cubicBezTo>
                    <a:pt x="2991" y="1047"/>
                    <a:pt x="3240" y="1147"/>
                    <a:pt x="3490" y="1296"/>
                  </a:cubicBezTo>
                  <a:lnTo>
                    <a:pt x="3839" y="499"/>
                  </a:lnTo>
                  <a:cubicBezTo>
                    <a:pt x="3589" y="349"/>
                    <a:pt x="3340" y="250"/>
                    <a:pt x="3041" y="150"/>
                  </a:cubicBezTo>
                  <a:cubicBezTo>
                    <a:pt x="2742" y="50"/>
                    <a:pt x="2393" y="0"/>
                    <a:pt x="2094" y="0"/>
                  </a:cubicBezTo>
                  <a:close/>
                </a:path>
              </a:pathLst>
            </a:custGeom>
            <a:solidFill>
              <a:srgbClr val="0E2A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" name="Google Shape;716;p33"/>
            <p:cNvSpPr/>
            <p:nvPr/>
          </p:nvSpPr>
          <p:spPr>
            <a:xfrm>
              <a:off x="5548249" y="4321182"/>
              <a:ext cx="66441" cy="76721"/>
            </a:xfrm>
            <a:custGeom>
              <a:avLst/>
              <a:gdLst/>
              <a:ahLst/>
              <a:cxnLst/>
              <a:rect l="l" t="t" r="r" b="b"/>
              <a:pathLst>
                <a:path w="4188" h="4836" extrusionOk="0">
                  <a:moveTo>
                    <a:pt x="1" y="0"/>
                  </a:moveTo>
                  <a:lnTo>
                    <a:pt x="1" y="2791"/>
                  </a:lnTo>
                  <a:cubicBezTo>
                    <a:pt x="1" y="3240"/>
                    <a:pt x="51" y="3589"/>
                    <a:pt x="250" y="3888"/>
                  </a:cubicBezTo>
                  <a:cubicBezTo>
                    <a:pt x="400" y="4187"/>
                    <a:pt x="649" y="4436"/>
                    <a:pt x="948" y="4586"/>
                  </a:cubicBezTo>
                  <a:cubicBezTo>
                    <a:pt x="1297" y="4785"/>
                    <a:pt x="1646" y="4835"/>
                    <a:pt x="2094" y="4835"/>
                  </a:cubicBezTo>
                  <a:cubicBezTo>
                    <a:pt x="2493" y="4835"/>
                    <a:pt x="2892" y="4785"/>
                    <a:pt x="3191" y="4586"/>
                  </a:cubicBezTo>
                  <a:cubicBezTo>
                    <a:pt x="3490" y="4436"/>
                    <a:pt x="3739" y="4187"/>
                    <a:pt x="3939" y="3888"/>
                  </a:cubicBezTo>
                  <a:cubicBezTo>
                    <a:pt x="4088" y="3589"/>
                    <a:pt x="4188" y="3240"/>
                    <a:pt x="4188" y="2791"/>
                  </a:cubicBezTo>
                  <a:lnTo>
                    <a:pt x="4188" y="0"/>
                  </a:lnTo>
                  <a:lnTo>
                    <a:pt x="3241" y="0"/>
                  </a:lnTo>
                  <a:lnTo>
                    <a:pt x="3241" y="2791"/>
                  </a:lnTo>
                  <a:cubicBezTo>
                    <a:pt x="3241" y="3190"/>
                    <a:pt x="3141" y="3489"/>
                    <a:pt x="2942" y="3689"/>
                  </a:cubicBezTo>
                  <a:cubicBezTo>
                    <a:pt x="2742" y="3888"/>
                    <a:pt x="2443" y="4038"/>
                    <a:pt x="2094" y="4038"/>
                  </a:cubicBezTo>
                  <a:cubicBezTo>
                    <a:pt x="1746" y="4038"/>
                    <a:pt x="1446" y="3888"/>
                    <a:pt x="1247" y="3689"/>
                  </a:cubicBezTo>
                  <a:cubicBezTo>
                    <a:pt x="998" y="3489"/>
                    <a:pt x="898" y="3190"/>
                    <a:pt x="898" y="2791"/>
                  </a:cubicBezTo>
                  <a:lnTo>
                    <a:pt x="898" y="0"/>
                  </a:lnTo>
                  <a:close/>
                </a:path>
              </a:pathLst>
            </a:custGeom>
            <a:solidFill>
              <a:srgbClr val="0E2A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" name="Google Shape;717;p33"/>
            <p:cNvSpPr/>
            <p:nvPr/>
          </p:nvSpPr>
          <p:spPr>
            <a:xfrm>
              <a:off x="5631284" y="4321182"/>
              <a:ext cx="63284" cy="75928"/>
            </a:xfrm>
            <a:custGeom>
              <a:avLst/>
              <a:gdLst/>
              <a:ahLst/>
              <a:cxnLst/>
              <a:rect l="l" t="t" r="r" b="b"/>
              <a:pathLst>
                <a:path w="3989" h="4786" extrusionOk="0">
                  <a:moveTo>
                    <a:pt x="2283" y="778"/>
                  </a:moveTo>
                  <a:cubicBezTo>
                    <a:pt x="2443" y="778"/>
                    <a:pt x="2570" y="824"/>
                    <a:pt x="2643" y="897"/>
                  </a:cubicBezTo>
                  <a:cubicBezTo>
                    <a:pt x="2792" y="997"/>
                    <a:pt x="2892" y="1146"/>
                    <a:pt x="2892" y="1346"/>
                  </a:cubicBezTo>
                  <a:cubicBezTo>
                    <a:pt x="2892" y="1545"/>
                    <a:pt x="2792" y="1695"/>
                    <a:pt x="2643" y="1794"/>
                  </a:cubicBezTo>
                  <a:cubicBezTo>
                    <a:pt x="2543" y="1894"/>
                    <a:pt x="2343" y="1944"/>
                    <a:pt x="2094" y="1944"/>
                  </a:cubicBezTo>
                  <a:lnTo>
                    <a:pt x="948" y="1944"/>
                  </a:lnTo>
                  <a:lnTo>
                    <a:pt x="948" y="798"/>
                  </a:lnTo>
                  <a:lnTo>
                    <a:pt x="2094" y="798"/>
                  </a:lnTo>
                  <a:cubicBezTo>
                    <a:pt x="2161" y="784"/>
                    <a:pt x="2224" y="778"/>
                    <a:pt x="2283" y="778"/>
                  </a:cubicBezTo>
                  <a:close/>
                  <a:moveTo>
                    <a:pt x="2094" y="2692"/>
                  </a:moveTo>
                  <a:cubicBezTo>
                    <a:pt x="2393" y="2692"/>
                    <a:pt x="2643" y="2742"/>
                    <a:pt x="2792" y="2891"/>
                  </a:cubicBezTo>
                  <a:cubicBezTo>
                    <a:pt x="2942" y="2991"/>
                    <a:pt x="3041" y="3140"/>
                    <a:pt x="3041" y="3340"/>
                  </a:cubicBezTo>
                  <a:cubicBezTo>
                    <a:pt x="3041" y="3539"/>
                    <a:pt x="2942" y="3689"/>
                    <a:pt x="2792" y="3838"/>
                  </a:cubicBezTo>
                  <a:cubicBezTo>
                    <a:pt x="2643" y="3938"/>
                    <a:pt x="2393" y="3988"/>
                    <a:pt x="2094" y="3988"/>
                  </a:cubicBezTo>
                  <a:lnTo>
                    <a:pt x="948" y="3988"/>
                  </a:lnTo>
                  <a:lnTo>
                    <a:pt x="948" y="2692"/>
                  </a:lnTo>
                  <a:close/>
                  <a:moveTo>
                    <a:pt x="1" y="0"/>
                  </a:moveTo>
                  <a:lnTo>
                    <a:pt x="1" y="4785"/>
                  </a:lnTo>
                  <a:lnTo>
                    <a:pt x="2194" y="4785"/>
                  </a:lnTo>
                  <a:cubicBezTo>
                    <a:pt x="2742" y="4785"/>
                    <a:pt x="3191" y="4686"/>
                    <a:pt x="3490" y="4436"/>
                  </a:cubicBezTo>
                  <a:cubicBezTo>
                    <a:pt x="3839" y="4187"/>
                    <a:pt x="3988" y="3888"/>
                    <a:pt x="3988" y="3439"/>
                  </a:cubicBezTo>
                  <a:cubicBezTo>
                    <a:pt x="3988" y="3140"/>
                    <a:pt x="3889" y="2891"/>
                    <a:pt x="3739" y="2642"/>
                  </a:cubicBezTo>
                  <a:cubicBezTo>
                    <a:pt x="3540" y="2442"/>
                    <a:pt x="3291" y="2293"/>
                    <a:pt x="2991" y="2243"/>
                  </a:cubicBezTo>
                  <a:cubicBezTo>
                    <a:pt x="3241" y="2193"/>
                    <a:pt x="3440" y="2044"/>
                    <a:pt x="3590" y="1844"/>
                  </a:cubicBezTo>
                  <a:cubicBezTo>
                    <a:pt x="3739" y="1695"/>
                    <a:pt x="3789" y="1446"/>
                    <a:pt x="3789" y="1196"/>
                  </a:cubicBezTo>
                  <a:cubicBezTo>
                    <a:pt x="3789" y="798"/>
                    <a:pt x="3639" y="499"/>
                    <a:pt x="3340" y="299"/>
                  </a:cubicBezTo>
                  <a:cubicBezTo>
                    <a:pt x="3091" y="100"/>
                    <a:pt x="2692" y="0"/>
                    <a:pt x="2144" y="0"/>
                  </a:cubicBezTo>
                  <a:close/>
                </a:path>
              </a:pathLst>
            </a:custGeom>
            <a:solidFill>
              <a:srgbClr val="0E2A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" name="Google Shape;718;p33"/>
            <p:cNvSpPr/>
            <p:nvPr/>
          </p:nvSpPr>
          <p:spPr>
            <a:xfrm>
              <a:off x="5701659" y="4319596"/>
              <a:ext cx="61697" cy="78307"/>
            </a:xfrm>
            <a:custGeom>
              <a:avLst/>
              <a:gdLst/>
              <a:ahLst/>
              <a:cxnLst/>
              <a:rect l="l" t="t" r="r" b="b"/>
              <a:pathLst>
                <a:path w="3889" h="4936" extrusionOk="0">
                  <a:moveTo>
                    <a:pt x="2094" y="0"/>
                  </a:moveTo>
                  <a:cubicBezTo>
                    <a:pt x="1746" y="0"/>
                    <a:pt x="1446" y="50"/>
                    <a:pt x="1147" y="200"/>
                  </a:cubicBezTo>
                  <a:cubicBezTo>
                    <a:pt x="898" y="299"/>
                    <a:pt x="699" y="449"/>
                    <a:pt x="499" y="648"/>
                  </a:cubicBezTo>
                  <a:cubicBezTo>
                    <a:pt x="400" y="848"/>
                    <a:pt x="300" y="1097"/>
                    <a:pt x="300" y="1396"/>
                  </a:cubicBezTo>
                  <a:cubicBezTo>
                    <a:pt x="300" y="1695"/>
                    <a:pt x="400" y="1944"/>
                    <a:pt x="499" y="2144"/>
                  </a:cubicBezTo>
                  <a:cubicBezTo>
                    <a:pt x="649" y="2293"/>
                    <a:pt x="848" y="2443"/>
                    <a:pt x="1048" y="2542"/>
                  </a:cubicBezTo>
                  <a:cubicBezTo>
                    <a:pt x="1247" y="2642"/>
                    <a:pt x="1546" y="2742"/>
                    <a:pt x="1845" y="2792"/>
                  </a:cubicBezTo>
                  <a:cubicBezTo>
                    <a:pt x="2094" y="2891"/>
                    <a:pt x="2294" y="2941"/>
                    <a:pt x="2394" y="2991"/>
                  </a:cubicBezTo>
                  <a:cubicBezTo>
                    <a:pt x="2543" y="3041"/>
                    <a:pt x="2643" y="3141"/>
                    <a:pt x="2742" y="3240"/>
                  </a:cubicBezTo>
                  <a:cubicBezTo>
                    <a:pt x="2842" y="3290"/>
                    <a:pt x="2892" y="3440"/>
                    <a:pt x="2892" y="3539"/>
                  </a:cubicBezTo>
                  <a:cubicBezTo>
                    <a:pt x="2892" y="3739"/>
                    <a:pt x="2792" y="3838"/>
                    <a:pt x="2643" y="3938"/>
                  </a:cubicBezTo>
                  <a:cubicBezTo>
                    <a:pt x="2493" y="4038"/>
                    <a:pt x="2294" y="4088"/>
                    <a:pt x="2045" y="4088"/>
                  </a:cubicBezTo>
                  <a:cubicBezTo>
                    <a:pt x="1795" y="4088"/>
                    <a:pt x="1496" y="4038"/>
                    <a:pt x="1197" y="3888"/>
                  </a:cubicBezTo>
                  <a:cubicBezTo>
                    <a:pt x="898" y="3789"/>
                    <a:pt x="649" y="3589"/>
                    <a:pt x="400" y="3390"/>
                  </a:cubicBezTo>
                  <a:lnTo>
                    <a:pt x="1" y="4187"/>
                  </a:lnTo>
                  <a:cubicBezTo>
                    <a:pt x="300" y="4387"/>
                    <a:pt x="599" y="4586"/>
                    <a:pt x="948" y="4736"/>
                  </a:cubicBezTo>
                  <a:cubicBezTo>
                    <a:pt x="1297" y="4885"/>
                    <a:pt x="1646" y="4935"/>
                    <a:pt x="2045" y="4935"/>
                  </a:cubicBezTo>
                  <a:cubicBezTo>
                    <a:pt x="2394" y="4935"/>
                    <a:pt x="2693" y="4885"/>
                    <a:pt x="2992" y="4786"/>
                  </a:cubicBezTo>
                  <a:cubicBezTo>
                    <a:pt x="3291" y="4636"/>
                    <a:pt x="3490" y="4486"/>
                    <a:pt x="3640" y="4287"/>
                  </a:cubicBezTo>
                  <a:cubicBezTo>
                    <a:pt x="3789" y="4038"/>
                    <a:pt x="3889" y="3789"/>
                    <a:pt x="3889" y="3490"/>
                  </a:cubicBezTo>
                  <a:cubicBezTo>
                    <a:pt x="3889" y="3190"/>
                    <a:pt x="3789" y="2941"/>
                    <a:pt x="3640" y="2742"/>
                  </a:cubicBezTo>
                  <a:cubicBezTo>
                    <a:pt x="3540" y="2592"/>
                    <a:pt x="3341" y="2443"/>
                    <a:pt x="3141" y="2343"/>
                  </a:cubicBezTo>
                  <a:cubicBezTo>
                    <a:pt x="2942" y="2243"/>
                    <a:pt x="2643" y="2144"/>
                    <a:pt x="2344" y="2044"/>
                  </a:cubicBezTo>
                  <a:cubicBezTo>
                    <a:pt x="2094" y="1994"/>
                    <a:pt x="1895" y="1894"/>
                    <a:pt x="1795" y="1845"/>
                  </a:cubicBezTo>
                  <a:cubicBezTo>
                    <a:pt x="1646" y="1795"/>
                    <a:pt x="1546" y="1745"/>
                    <a:pt x="1446" y="1645"/>
                  </a:cubicBezTo>
                  <a:cubicBezTo>
                    <a:pt x="1347" y="1546"/>
                    <a:pt x="1297" y="1446"/>
                    <a:pt x="1297" y="1296"/>
                  </a:cubicBezTo>
                  <a:cubicBezTo>
                    <a:pt x="1297" y="1147"/>
                    <a:pt x="1397" y="1047"/>
                    <a:pt x="1496" y="947"/>
                  </a:cubicBezTo>
                  <a:cubicBezTo>
                    <a:pt x="1646" y="898"/>
                    <a:pt x="1795" y="848"/>
                    <a:pt x="2045" y="848"/>
                  </a:cubicBezTo>
                  <a:cubicBezTo>
                    <a:pt x="2244" y="848"/>
                    <a:pt x="2443" y="898"/>
                    <a:pt x="2693" y="947"/>
                  </a:cubicBezTo>
                  <a:cubicBezTo>
                    <a:pt x="2942" y="1047"/>
                    <a:pt x="3241" y="1147"/>
                    <a:pt x="3440" y="1296"/>
                  </a:cubicBezTo>
                  <a:lnTo>
                    <a:pt x="3839" y="499"/>
                  </a:lnTo>
                  <a:cubicBezTo>
                    <a:pt x="3590" y="349"/>
                    <a:pt x="3341" y="250"/>
                    <a:pt x="3042" y="150"/>
                  </a:cubicBezTo>
                  <a:cubicBezTo>
                    <a:pt x="2693" y="50"/>
                    <a:pt x="2394" y="0"/>
                    <a:pt x="2094" y="0"/>
                  </a:cubicBezTo>
                  <a:close/>
                </a:path>
              </a:pathLst>
            </a:custGeom>
            <a:solidFill>
              <a:srgbClr val="0E2A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" name="Google Shape;719;p33"/>
            <p:cNvSpPr/>
            <p:nvPr/>
          </p:nvSpPr>
          <p:spPr>
            <a:xfrm>
              <a:off x="5771257" y="4319596"/>
              <a:ext cx="69598" cy="78307"/>
            </a:xfrm>
            <a:custGeom>
              <a:avLst/>
              <a:gdLst/>
              <a:ahLst/>
              <a:cxnLst/>
              <a:rect l="l" t="t" r="r" b="b"/>
              <a:pathLst>
                <a:path w="4387" h="4936" extrusionOk="0">
                  <a:moveTo>
                    <a:pt x="2542" y="0"/>
                  </a:moveTo>
                  <a:cubicBezTo>
                    <a:pt x="2044" y="0"/>
                    <a:pt x="1645" y="150"/>
                    <a:pt x="1246" y="349"/>
                  </a:cubicBezTo>
                  <a:cubicBezTo>
                    <a:pt x="848" y="549"/>
                    <a:pt x="549" y="848"/>
                    <a:pt x="349" y="1246"/>
                  </a:cubicBezTo>
                  <a:cubicBezTo>
                    <a:pt x="100" y="1595"/>
                    <a:pt x="0" y="1994"/>
                    <a:pt x="0" y="2493"/>
                  </a:cubicBezTo>
                  <a:cubicBezTo>
                    <a:pt x="0" y="2941"/>
                    <a:pt x="100" y="3340"/>
                    <a:pt x="299" y="3739"/>
                  </a:cubicBezTo>
                  <a:cubicBezTo>
                    <a:pt x="549" y="4088"/>
                    <a:pt x="848" y="4387"/>
                    <a:pt x="1246" y="4636"/>
                  </a:cubicBezTo>
                  <a:cubicBezTo>
                    <a:pt x="1595" y="4835"/>
                    <a:pt x="2044" y="4935"/>
                    <a:pt x="2493" y="4935"/>
                  </a:cubicBezTo>
                  <a:cubicBezTo>
                    <a:pt x="2842" y="4935"/>
                    <a:pt x="3190" y="4885"/>
                    <a:pt x="3489" y="4736"/>
                  </a:cubicBezTo>
                  <a:cubicBezTo>
                    <a:pt x="3838" y="4586"/>
                    <a:pt x="4137" y="4387"/>
                    <a:pt x="4387" y="4138"/>
                  </a:cubicBezTo>
                  <a:lnTo>
                    <a:pt x="3838" y="3539"/>
                  </a:lnTo>
                  <a:cubicBezTo>
                    <a:pt x="3689" y="3689"/>
                    <a:pt x="3440" y="3838"/>
                    <a:pt x="3240" y="3938"/>
                  </a:cubicBezTo>
                  <a:cubicBezTo>
                    <a:pt x="2991" y="4038"/>
                    <a:pt x="2792" y="4088"/>
                    <a:pt x="2542" y="4088"/>
                  </a:cubicBezTo>
                  <a:cubicBezTo>
                    <a:pt x="2243" y="4088"/>
                    <a:pt x="1994" y="4038"/>
                    <a:pt x="1745" y="3888"/>
                  </a:cubicBezTo>
                  <a:cubicBezTo>
                    <a:pt x="1496" y="3739"/>
                    <a:pt x="1296" y="3539"/>
                    <a:pt x="1147" y="3290"/>
                  </a:cubicBezTo>
                  <a:cubicBezTo>
                    <a:pt x="997" y="3041"/>
                    <a:pt x="947" y="2742"/>
                    <a:pt x="947" y="2443"/>
                  </a:cubicBezTo>
                  <a:cubicBezTo>
                    <a:pt x="947" y="2144"/>
                    <a:pt x="997" y="1894"/>
                    <a:pt x="1147" y="1645"/>
                  </a:cubicBezTo>
                  <a:cubicBezTo>
                    <a:pt x="1296" y="1396"/>
                    <a:pt x="1496" y="1197"/>
                    <a:pt x="1745" y="1047"/>
                  </a:cubicBezTo>
                  <a:cubicBezTo>
                    <a:pt x="1994" y="898"/>
                    <a:pt x="2243" y="848"/>
                    <a:pt x="2542" y="848"/>
                  </a:cubicBezTo>
                  <a:cubicBezTo>
                    <a:pt x="2792" y="848"/>
                    <a:pt x="2991" y="898"/>
                    <a:pt x="3240" y="997"/>
                  </a:cubicBezTo>
                  <a:cubicBezTo>
                    <a:pt x="3489" y="1097"/>
                    <a:pt x="3689" y="1246"/>
                    <a:pt x="3838" y="1446"/>
                  </a:cubicBezTo>
                  <a:lnTo>
                    <a:pt x="4387" y="798"/>
                  </a:lnTo>
                  <a:cubicBezTo>
                    <a:pt x="4137" y="549"/>
                    <a:pt x="3888" y="349"/>
                    <a:pt x="3539" y="250"/>
                  </a:cubicBezTo>
                  <a:cubicBezTo>
                    <a:pt x="3190" y="100"/>
                    <a:pt x="2891" y="0"/>
                    <a:pt x="2542" y="0"/>
                  </a:cubicBezTo>
                  <a:close/>
                </a:path>
              </a:pathLst>
            </a:custGeom>
            <a:solidFill>
              <a:srgbClr val="0E2A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" name="Google Shape;720;p33"/>
            <p:cNvSpPr/>
            <p:nvPr/>
          </p:nvSpPr>
          <p:spPr>
            <a:xfrm>
              <a:off x="5852705" y="4321182"/>
              <a:ext cx="64061" cy="75928"/>
            </a:xfrm>
            <a:custGeom>
              <a:avLst/>
              <a:gdLst/>
              <a:ahLst/>
              <a:cxnLst/>
              <a:rect l="l" t="t" r="r" b="b"/>
              <a:pathLst>
                <a:path w="4038" h="4786" extrusionOk="0">
                  <a:moveTo>
                    <a:pt x="1994" y="798"/>
                  </a:moveTo>
                  <a:cubicBezTo>
                    <a:pt x="2343" y="798"/>
                    <a:pt x="2592" y="847"/>
                    <a:pt x="2792" y="997"/>
                  </a:cubicBezTo>
                  <a:cubicBezTo>
                    <a:pt x="2991" y="1146"/>
                    <a:pt x="3091" y="1346"/>
                    <a:pt x="3091" y="1645"/>
                  </a:cubicBezTo>
                  <a:cubicBezTo>
                    <a:pt x="3091" y="1944"/>
                    <a:pt x="2991" y="2193"/>
                    <a:pt x="2792" y="2343"/>
                  </a:cubicBezTo>
                  <a:cubicBezTo>
                    <a:pt x="2592" y="2492"/>
                    <a:pt x="2343" y="2542"/>
                    <a:pt x="1994" y="2542"/>
                  </a:cubicBezTo>
                  <a:lnTo>
                    <a:pt x="898" y="2542"/>
                  </a:lnTo>
                  <a:lnTo>
                    <a:pt x="898" y="798"/>
                  </a:lnTo>
                  <a:close/>
                  <a:moveTo>
                    <a:pt x="0" y="0"/>
                  </a:moveTo>
                  <a:lnTo>
                    <a:pt x="0" y="4785"/>
                  </a:lnTo>
                  <a:lnTo>
                    <a:pt x="898" y="4785"/>
                  </a:lnTo>
                  <a:lnTo>
                    <a:pt x="898" y="3390"/>
                  </a:lnTo>
                  <a:lnTo>
                    <a:pt x="1994" y="3390"/>
                  </a:lnTo>
                  <a:cubicBezTo>
                    <a:pt x="2094" y="3390"/>
                    <a:pt x="2144" y="3390"/>
                    <a:pt x="2194" y="3340"/>
                  </a:cubicBezTo>
                  <a:lnTo>
                    <a:pt x="2991" y="4785"/>
                  </a:lnTo>
                  <a:lnTo>
                    <a:pt x="4038" y="4785"/>
                  </a:lnTo>
                  <a:lnTo>
                    <a:pt x="2991" y="3190"/>
                  </a:lnTo>
                  <a:cubicBezTo>
                    <a:pt x="3290" y="3041"/>
                    <a:pt x="3539" y="2841"/>
                    <a:pt x="3689" y="2592"/>
                  </a:cubicBezTo>
                  <a:cubicBezTo>
                    <a:pt x="3888" y="2343"/>
                    <a:pt x="3938" y="1994"/>
                    <a:pt x="3938" y="1645"/>
                  </a:cubicBezTo>
                  <a:cubicBezTo>
                    <a:pt x="3938" y="1097"/>
                    <a:pt x="3789" y="698"/>
                    <a:pt x="3440" y="399"/>
                  </a:cubicBezTo>
                  <a:cubicBezTo>
                    <a:pt x="3091" y="150"/>
                    <a:pt x="2642" y="0"/>
                    <a:pt x="1994" y="0"/>
                  </a:cubicBezTo>
                  <a:close/>
                </a:path>
              </a:pathLst>
            </a:custGeom>
            <a:solidFill>
              <a:srgbClr val="0E2A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" name="Google Shape;721;p33"/>
            <p:cNvSpPr/>
            <p:nvPr/>
          </p:nvSpPr>
          <p:spPr>
            <a:xfrm>
              <a:off x="5930996" y="4321182"/>
              <a:ext cx="15040" cy="75928"/>
            </a:xfrm>
            <a:custGeom>
              <a:avLst/>
              <a:gdLst/>
              <a:ahLst/>
              <a:cxnLst/>
              <a:rect l="l" t="t" r="r" b="b"/>
              <a:pathLst>
                <a:path w="948" h="4786" extrusionOk="0">
                  <a:moveTo>
                    <a:pt x="0" y="0"/>
                  </a:moveTo>
                  <a:lnTo>
                    <a:pt x="0" y="4785"/>
                  </a:lnTo>
                  <a:lnTo>
                    <a:pt x="947" y="4785"/>
                  </a:lnTo>
                  <a:lnTo>
                    <a:pt x="947" y="0"/>
                  </a:lnTo>
                  <a:close/>
                </a:path>
              </a:pathLst>
            </a:custGeom>
            <a:solidFill>
              <a:srgbClr val="0E2A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" name="Google Shape;722;p33"/>
            <p:cNvSpPr/>
            <p:nvPr/>
          </p:nvSpPr>
          <p:spPr>
            <a:xfrm>
              <a:off x="5964994" y="4321182"/>
              <a:ext cx="62490" cy="75928"/>
            </a:xfrm>
            <a:custGeom>
              <a:avLst/>
              <a:gdLst/>
              <a:ahLst/>
              <a:cxnLst/>
              <a:rect l="l" t="t" r="r" b="b"/>
              <a:pathLst>
                <a:path w="3939" h="4786" extrusionOk="0">
                  <a:moveTo>
                    <a:pt x="2234" y="778"/>
                  </a:moveTo>
                  <a:cubicBezTo>
                    <a:pt x="2397" y="778"/>
                    <a:pt x="2533" y="824"/>
                    <a:pt x="2642" y="897"/>
                  </a:cubicBezTo>
                  <a:cubicBezTo>
                    <a:pt x="2742" y="997"/>
                    <a:pt x="2842" y="1146"/>
                    <a:pt x="2842" y="1346"/>
                  </a:cubicBezTo>
                  <a:cubicBezTo>
                    <a:pt x="2842" y="1545"/>
                    <a:pt x="2742" y="1695"/>
                    <a:pt x="2642" y="1794"/>
                  </a:cubicBezTo>
                  <a:cubicBezTo>
                    <a:pt x="2493" y="1894"/>
                    <a:pt x="2293" y="1944"/>
                    <a:pt x="2044" y="1944"/>
                  </a:cubicBezTo>
                  <a:lnTo>
                    <a:pt x="898" y="1944"/>
                  </a:lnTo>
                  <a:lnTo>
                    <a:pt x="898" y="798"/>
                  </a:lnTo>
                  <a:lnTo>
                    <a:pt x="2044" y="798"/>
                  </a:lnTo>
                  <a:cubicBezTo>
                    <a:pt x="2111" y="784"/>
                    <a:pt x="2174" y="778"/>
                    <a:pt x="2234" y="778"/>
                  </a:cubicBezTo>
                  <a:close/>
                  <a:moveTo>
                    <a:pt x="2044" y="2692"/>
                  </a:moveTo>
                  <a:cubicBezTo>
                    <a:pt x="2343" y="2692"/>
                    <a:pt x="2592" y="2742"/>
                    <a:pt x="2742" y="2891"/>
                  </a:cubicBezTo>
                  <a:cubicBezTo>
                    <a:pt x="2891" y="2991"/>
                    <a:pt x="2991" y="3140"/>
                    <a:pt x="2991" y="3340"/>
                  </a:cubicBezTo>
                  <a:cubicBezTo>
                    <a:pt x="2991" y="3539"/>
                    <a:pt x="2891" y="3689"/>
                    <a:pt x="2742" y="3838"/>
                  </a:cubicBezTo>
                  <a:cubicBezTo>
                    <a:pt x="2592" y="3938"/>
                    <a:pt x="2343" y="3988"/>
                    <a:pt x="2044" y="3988"/>
                  </a:cubicBezTo>
                  <a:lnTo>
                    <a:pt x="898" y="3988"/>
                  </a:lnTo>
                  <a:lnTo>
                    <a:pt x="898" y="2692"/>
                  </a:lnTo>
                  <a:close/>
                  <a:moveTo>
                    <a:pt x="0" y="0"/>
                  </a:moveTo>
                  <a:lnTo>
                    <a:pt x="0" y="4785"/>
                  </a:lnTo>
                  <a:lnTo>
                    <a:pt x="2194" y="4785"/>
                  </a:lnTo>
                  <a:cubicBezTo>
                    <a:pt x="2742" y="4785"/>
                    <a:pt x="3141" y="4686"/>
                    <a:pt x="3490" y="4436"/>
                  </a:cubicBezTo>
                  <a:cubicBezTo>
                    <a:pt x="3789" y="4187"/>
                    <a:pt x="3938" y="3888"/>
                    <a:pt x="3938" y="3439"/>
                  </a:cubicBezTo>
                  <a:cubicBezTo>
                    <a:pt x="3938" y="3140"/>
                    <a:pt x="3838" y="2891"/>
                    <a:pt x="3689" y="2642"/>
                  </a:cubicBezTo>
                  <a:cubicBezTo>
                    <a:pt x="3490" y="2442"/>
                    <a:pt x="3240" y="2293"/>
                    <a:pt x="2941" y="2243"/>
                  </a:cubicBezTo>
                  <a:cubicBezTo>
                    <a:pt x="3191" y="2193"/>
                    <a:pt x="3390" y="2044"/>
                    <a:pt x="3539" y="1844"/>
                  </a:cubicBezTo>
                  <a:cubicBezTo>
                    <a:pt x="3689" y="1695"/>
                    <a:pt x="3739" y="1446"/>
                    <a:pt x="3739" y="1196"/>
                  </a:cubicBezTo>
                  <a:cubicBezTo>
                    <a:pt x="3739" y="798"/>
                    <a:pt x="3589" y="499"/>
                    <a:pt x="3340" y="299"/>
                  </a:cubicBezTo>
                  <a:cubicBezTo>
                    <a:pt x="3041" y="100"/>
                    <a:pt x="2642" y="0"/>
                    <a:pt x="2094" y="0"/>
                  </a:cubicBezTo>
                  <a:close/>
                </a:path>
              </a:pathLst>
            </a:custGeom>
            <a:solidFill>
              <a:srgbClr val="0E2A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" name="Google Shape;723;p33"/>
            <p:cNvSpPr/>
            <p:nvPr/>
          </p:nvSpPr>
          <p:spPr>
            <a:xfrm>
              <a:off x="6041699" y="4321182"/>
              <a:ext cx="56954" cy="75928"/>
            </a:xfrm>
            <a:custGeom>
              <a:avLst/>
              <a:gdLst/>
              <a:ahLst/>
              <a:cxnLst/>
              <a:rect l="l" t="t" r="r" b="b"/>
              <a:pathLst>
                <a:path w="3590" h="4786" extrusionOk="0">
                  <a:moveTo>
                    <a:pt x="0" y="0"/>
                  </a:moveTo>
                  <a:lnTo>
                    <a:pt x="0" y="4785"/>
                  </a:lnTo>
                  <a:lnTo>
                    <a:pt x="3589" y="4785"/>
                  </a:lnTo>
                  <a:lnTo>
                    <a:pt x="3589" y="3988"/>
                  </a:lnTo>
                  <a:lnTo>
                    <a:pt x="898" y="3988"/>
                  </a:lnTo>
                  <a:lnTo>
                    <a:pt x="898" y="2791"/>
                  </a:lnTo>
                  <a:lnTo>
                    <a:pt x="3240" y="2791"/>
                  </a:lnTo>
                  <a:lnTo>
                    <a:pt x="3240" y="1994"/>
                  </a:lnTo>
                  <a:lnTo>
                    <a:pt x="898" y="1994"/>
                  </a:lnTo>
                  <a:lnTo>
                    <a:pt x="898" y="798"/>
                  </a:lnTo>
                  <a:lnTo>
                    <a:pt x="3539" y="798"/>
                  </a:lnTo>
                  <a:lnTo>
                    <a:pt x="3539" y="0"/>
                  </a:lnTo>
                  <a:close/>
                </a:path>
              </a:pathLst>
            </a:custGeom>
            <a:solidFill>
              <a:srgbClr val="0E2A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" name="Google Shape;724;p33"/>
            <p:cNvSpPr/>
            <p:nvPr/>
          </p:nvSpPr>
          <p:spPr>
            <a:xfrm>
              <a:off x="6029039" y="3665629"/>
              <a:ext cx="271251" cy="32427"/>
            </a:xfrm>
            <a:custGeom>
              <a:avLst/>
              <a:gdLst/>
              <a:ahLst/>
              <a:cxnLst/>
              <a:rect l="l" t="t" r="r" b="b"/>
              <a:pathLst>
                <a:path w="17098" h="2044" extrusionOk="0">
                  <a:moveTo>
                    <a:pt x="1" y="0"/>
                  </a:moveTo>
                  <a:lnTo>
                    <a:pt x="1" y="2044"/>
                  </a:lnTo>
                  <a:lnTo>
                    <a:pt x="17098" y="2044"/>
                  </a:lnTo>
                  <a:lnTo>
                    <a:pt x="17098" y="0"/>
                  </a:lnTo>
                  <a:close/>
                </a:path>
              </a:pathLst>
            </a:custGeom>
            <a:solidFill>
              <a:srgbClr val="0E2A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" name="Google Shape;725;p33"/>
            <p:cNvSpPr/>
            <p:nvPr/>
          </p:nvSpPr>
          <p:spPr>
            <a:xfrm>
              <a:off x="6029039" y="3724931"/>
              <a:ext cx="271251" cy="32443"/>
            </a:xfrm>
            <a:custGeom>
              <a:avLst/>
              <a:gdLst/>
              <a:ahLst/>
              <a:cxnLst/>
              <a:rect l="l" t="t" r="r" b="b"/>
              <a:pathLst>
                <a:path w="17098" h="2045" extrusionOk="0">
                  <a:moveTo>
                    <a:pt x="1" y="1"/>
                  </a:moveTo>
                  <a:lnTo>
                    <a:pt x="1" y="2044"/>
                  </a:lnTo>
                  <a:lnTo>
                    <a:pt x="17098" y="2044"/>
                  </a:lnTo>
                  <a:lnTo>
                    <a:pt x="17098" y="1"/>
                  </a:lnTo>
                  <a:close/>
                </a:path>
              </a:pathLst>
            </a:custGeom>
            <a:solidFill>
              <a:srgbClr val="0E2A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" name="Google Shape;726;p33"/>
            <p:cNvSpPr/>
            <p:nvPr/>
          </p:nvSpPr>
          <p:spPr>
            <a:xfrm>
              <a:off x="6029039" y="3783455"/>
              <a:ext cx="271251" cy="32427"/>
            </a:xfrm>
            <a:custGeom>
              <a:avLst/>
              <a:gdLst/>
              <a:ahLst/>
              <a:cxnLst/>
              <a:rect l="l" t="t" r="r" b="b"/>
              <a:pathLst>
                <a:path w="17098" h="2044" extrusionOk="0">
                  <a:moveTo>
                    <a:pt x="1" y="0"/>
                  </a:moveTo>
                  <a:lnTo>
                    <a:pt x="1" y="2044"/>
                  </a:lnTo>
                  <a:lnTo>
                    <a:pt x="17098" y="2044"/>
                  </a:lnTo>
                  <a:lnTo>
                    <a:pt x="17098" y="0"/>
                  </a:lnTo>
                  <a:close/>
                </a:path>
              </a:pathLst>
            </a:custGeom>
            <a:solidFill>
              <a:srgbClr val="0E2A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" name="Google Shape;727;p33"/>
            <p:cNvSpPr/>
            <p:nvPr/>
          </p:nvSpPr>
          <p:spPr>
            <a:xfrm>
              <a:off x="5869315" y="3665629"/>
              <a:ext cx="52987" cy="52987"/>
            </a:xfrm>
            <a:custGeom>
              <a:avLst/>
              <a:gdLst/>
              <a:ahLst/>
              <a:cxnLst/>
              <a:rect l="l" t="t" r="r" b="b"/>
              <a:pathLst>
                <a:path w="3340" h="3340" extrusionOk="0">
                  <a:moveTo>
                    <a:pt x="1695" y="0"/>
                  </a:moveTo>
                  <a:cubicBezTo>
                    <a:pt x="748" y="0"/>
                    <a:pt x="0" y="748"/>
                    <a:pt x="0" y="1695"/>
                  </a:cubicBezTo>
                  <a:cubicBezTo>
                    <a:pt x="0" y="2592"/>
                    <a:pt x="748" y="3340"/>
                    <a:pt x="1695" y="3340"/>
                  </a:cubicBezTo>
                  <a:cubicBezTo>
                    <a:pt x="2592" y="3340"/>
                    <a:pt x="3340" y="2592"/>
                    <a:pt x="3340" y="1695"/>
                  </a:cubicBezTo>
                  <a:cubicBezTo>
                    <a:pt x="3340" y="748"/>
                    <a:pt x="2592" y="0"/>
                    <a:pt x="1695" y="0"/>
                  </a:cubicBezTo>
                  <a:close/>
                </a:path>
              </a:pathLst>
            </a:custGeom>
            <a:solidFill>
              <a:srgbClr val="0E2A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" name="Google Shape;728;p33"/>
            <p:cNvSpPr/>
            <p:nvPr/>
          </p:nvSpPr>
          <p:spPr>
            <a:xfrm>
              <a:off x="5783123" y="3665629"/>
              <a:ext cx="52987" cy="52987"/>
            </a:xfrm>
            <a:custGeom>
              <a:avLst/>
              <a:gdLst/>
              <a:ahLst/>
              <a:cxnLst/>
              <a:rect l="l" t="t" r="r" b="b"/>
              <a:pathLst>
                <a:path w="3340" h="3340" extrusionOk="0">
                  <a:moveTo>
                    <a:pt x="1695" y="0"/>
                  </a:moveTo>
                  <a:cubicBezTo>
                    <a:pt x="748" y="0"/>
                    <a:pt x="0" y="748"/>
                    <a:pt x="0" y="1695"/>
                  </a:cubicBezTo>
                  <a:cubicBezTo>
                    <a:pt x="0" y="2592"/>
                    <a:pt x="748" y="3340"/>
                    <a:pt x="1695" y="3340"/>
                  </a:cubicBezTo>
                  <a:cubicBezTo>
                    <a:pt x="2592" y="3340"/>
                    <a:pt x="3340" y="2592"/>
                    <a:pt x="3340" y="1695"/>
                  </a:cubicBezTo>
                  <a:cubicBezTo>
                    <a:pt x="3340" y="748"/>
                    <a:pt x="2592" y="0"/>
                    <a:pt x="1695" y="0"/>
                  </a:cubicBezTo>
                  <a:close/>
                </a:path>
              </a:pathLst>
            </a:custGeom>
            <a:solidFill>
              <a:srgbClr val="0E2A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" name="Google Shape;729;p33"/>
            <p:cNvSpPr/>
            <p:nvPr/>
          </p:nvSpPr>
          <p:spPr>
            <a:xfrm>
              <a:off x="5696916" y="3665629"/>
              <a:ext cx="53003" cy="52987"/>
            </a:xfrm>
            <a:custGeom>
              <a:avLst/>
              <a:gdLst/>
              <a:ahLst/>
              <a:cxnLst/>
              <a:rect l="l" t="t" r="r" b="b"/>
              <a:pathLst>
                <a:path w="3341" h="3340" extrusionOk="0">
                  <a:moveTo>
                    <a:pt x="1646" y="0"/>
                  </a:moveTo>
                  <a:cubicBezTo>
                    <a:pt x="749" y="0"/>
                    <a:pt x="1" y="748"/>
                    <a:pt x="1" y="1695"/>
                  </a:cubicBezTo>
                  <a:cubicBezTo>
                    <a:pt x="1" y="2592"/>
                    <a:pt x="749" y="3340"/>
                    <a:pt x="1646" y="3340"/>
                  </a:cubicBezTo>
                  <a:cubicBezTo>
                    <a:pt x="2593" y="3340"/>
                    <a:pt x="3341" y="2592"/>
                    <a:pt x="3341" y="1695"/>
                  </a:cubicBezTo>
                  <a:cubicBezTo>
                    <a:pt x="3341" y="748"/>
                    <a:pt x="2593" y="0"/>
                    <a:pt x="1646" y="0"/>
                  </a:cubicBezTo>
                  <a:close/>
                </a:path>
              </a:pathLst>
            </a:custGeom>
            <a:solidFill>
              <a:srgbClr val="0E2A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" name="Google Shape;730;p33"/>
            <p:cNvSpPr/>
            <p:nvPr/>
          </p:nvSpPr>
          <p:spPr>
            <a:xfrm>
              <a:off x="2831961" y="4111431"/>
              <a:ext cx="355079" cy="354270"/>
            </a:xfrm>
            <a:custGeom>
              <a:avLst/>
              <a:gdLst/>
              <a:ahLst/>
              <a:cxnLst/>
              <a:rect l="l" t="t" r="r" b="b"/>
              <a:pathLst>
                <a:path w="22382" h="22331" extrusionOk="0">
                  <a:moveTo>
                    <a:pt x="11216" y="0"/>
                  </a:moveTo>
                  <a:cubicBezTo>
                    <a:pt x="5035" y="0"/>
                    <a:pt x="1" y="4985"/>
                    <a:pt x="1" y="11165"/>
                  </a:cubicBezTo>
                  <a:cubicBezTo>
                    <a:pt x="1" y="17346"/>
                    <a:pt x="5035" y="22331"/>
                    <a:pt x="11216" y="22331"/>
                  </a:cubicBezTo>
                  <a:cubicBezTo>
                    <a:pt x="17347" y="22331"/>
                    <a:pt x="22381" y="17346"/>
                    <a:pt x="22381" y="11165"/>
                  </a:cubicBezTo>
                  <a:cubicBezTo>
                    <a:pt x="22381" y="4985"/>
                    <a:pt x="17347" y="0"/>
                    <a:pt x="11216" y="0"/>
                  </a:cubicBezTo>
                  <a:close/>
                </a:path>
              </a:pathLst>
            </a:custGeom>
            <a:solidFill>
              <a:srgbClr val="EC0E43"/>
            </a:solidFill>
            <a:ln>
              <a:solidFill>
                <a:srgbClr val="EC0E43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" name="Google Shape;731;p33"/>
            <p:cNvSpPr/>
            <p:nvPr/>
          </p:nvSpPr>
          <p:spPr>
            <a:xfrm>
              <a:off x="2957703" y="4158254"/>
              <a:ext cx="104388" cy="122633"/>
            </a:xfrm>
            <a:custGeom>
              <a:avLst/>
              <a:gdLst/>
              <a:ahLst/>
              <a:cxnLst/>
              <a:rect l="l" t="t" r="r" b="b"/>
              <a:pathLst>
                <a:path w="6580" h="7730" extrusionOk="0">
                  <a:moveTo>
                    <a:pt x="3377" y="1"/>
                  </a:moveTo>
                  <a:cubicBezTo>
                    <a:pt x="3348" y="1"/>
                    <a:pt x="3319" y="1"/>
                    <a:pt x="3290" y="2"/>
                  </a:cubicBezTo>
                  <a:cubicBezTo>
                    <a:pt x="1446" y="2"/>
                    <a:pt x="0" y="1447"/>
                    <a:pt x="0" y="3242"/>
                  </a:cubicBezTo>
                  <a:lnTo>
                    <a:pt x="0" y="4488"/>
                  </a:lnTo>
                  <a:cubicBezTo>
                    <a:pt x="0" y="6282"/>
                    <a:pt x="1446" y="7728"/>
                    <a:pt x="3290" y="7728"/>
                  </a:cubicBezTo>
                  <a:cubicBezTo>
                    <a:pt x="3319" y="7729"/>
                    <a:pt x="3348" y="7729"/>
                    <a:pt x="3377" y="7729"/>
                  </a:cubicBezTo>
                  <a:cubicBezTo>
                    <a:pt x="5132" y="7729"/>
                    <a:pt x="6580" y="6253"/>
                    <a:pt x="6580" y="4488"/>
                  </a:cubicBezTo>
                  <a:lnTo>
                    <a:pt x="6580" y="3242"/>
                  </a:lnTo>
                  <a:cubicBezTo>
                    <a:pt x="6531" y="1477"/>
                    <a:pt x="5131" y="1"/>
                    <a:pt x="3377" y="1"/>
                  </a:cubicBezTo>
                  <a:close/>
                </a:path>
              </a:pathLst>
            </a:custGeom>
            <a:solidFill>
              <a:srgbClr val="0E2A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" name="Google Shape;732;p33"/>
            <p:cNvSpPr/>
            <p:nvPr/>
          </p:nvSpPr>
          <p:spPr>
            <a:xfrm>
              <a:off x="2922103" y="4299035"/>
              <a:ext cx="174779" cy="101231"/>
            </a:xfrm>
            <a:custGeom>
              <a:avLst/>
              <a:gdLst/>
              <a:ahLst/>
              <a:cxnLst/>
              <a:rect l="l" t="t" r="r" b="b"/>
              <a:pathLst>
                <a:path w="11017" h="6381" extrusionOk="0">
                  <a:moveTo>
                    <a:pt x="2942" y="0"/>
                  </a:moveTo>
                  <a:cubicBezTo>
                    <a:pt x="1297" y="0"/>
                    <a:pt x="1" y="1296"/>
                    <a:pt x="1" y="2941"/>
                  </a:cubicBezTo>
                  <a:lnTo>
                    <a:pt x="1" y="6381"/>
                  </a:lnTo>
                  <a:lnTo>
                    <a:pt x="11017" y="6381"/>
                  </a:lnTo>
                  <a:lnTo>
                    <a:pt x="11017" y="2941"/>
                  </a:lnTo>
                  <a:cubicBezTo>
                    <a:pt x="11017" y="1296"/>
                    <a:pt x="9721" y="0"/>
                    <a:pt x="8076" y="0"/>
                  </a:cubicBezTo>
                  <a:close/>
                </a:path>
              </a:pathLst>
            </a:custGeom>
            <a:solidFill>
              <a:srgbClr val="0E2A4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" name="Google Shape;733;p33"/>
            <p:cNvSpPr/>
            <p:nvPr/>
          </p:nvSpPr>
          <p:spPr>
            <a:xfrm>
              <a:off x="5980811" y="3354844"/>
              <a:ext cx="49037" cy="49053"/>
            </a:xfrm>
            <a:custGeom>
              <a:avLst/>
              <a:gdLst/>
              <a:ahLst/>
              <a:cxnLst/>
              <a:rect l="l" t="t" r="r" b="b"/>
              <a:pathLst>
                <a:path w="3091" h="3092" fill="none" extrusionOk="0">
                  <a:moveTo>
                    <a:pt x="0" y="3091"/>
                  </a:moveTo>
                  <a:lnTo>
                    <a:pt x="0" y="1"/>
                  </a:lnTo>
                  <a:lnTo>
                    <a:pt x="3091" y="1"/>
                  </a:lnTo>
                </a:path>
              </a:pathLst>
            </a:custGeom>
            <a:solidFill>
              <a:srgbClr val="EC0E43"/>
            </a:solidFill>
            <a:ln w="31150" cap="flat" cmpd="sng">
              <a:solidFill>
                <a:srgbClr val="EC0E43"/>
              </a:solidFill>
              <a:prstDash val="solid"/>
              <a:miter lim="4984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" name="Google Shape;734;p33"/>
            <p:cNvSpPr/>
            <p:nvPr/>
          </p:nvSpPr>
          <p:spPr>
            <a:xfrm>
              <a:off x="6090720" y="3354844"/>
              <a:ext cx="49053" cy="49053"/>
            </a:xfrm>
            <a:custGeom>
              <a:avLst/>
              <a:gdLst/>
              <a:ahLst/>
              <a:cxnLst/>
              <a:rect l="l" t="t" r="r" b="b"/>
              <a:pathLst>
                <a:path w="3092" h="3092" fill="none" extrusionOk="0">
                  <a:moveTo>
                    <a:pt x="3091" y="3091"/>
                  </a:moveTo>
                  <a:lnTo>
                    <a:pt x="3091" y="1"/>
                  </a:lnTo>
                  <a:lnTo>
                    <a:pt x="1" y="1"/>
                  </a:lnTo>
                </a:path>
              </a:pathLst>
            </a:custGeom>
            <a:solidFill>
              <a:srgbClr val="EC0E43"/>
            </a:solidFill>
            <a:ln w="31150" cap="flat" cmpd="sng">
              <a:solidFill>
                <a:srgbClr val="EC0E43"/>
              </a:solidFill>
              <a:prstDash val="solid"/>
              <a:miter lim="4984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" name="Google Shape;735;p33"/>
            <p:cNvSpPr/>
            <p:nvPr/>
          </p:nvSpPr>
          <p:spPr>
            <a:xfrm>
              <a:off x="5980811" y="3447365"/>
              <a:ext cx="49037" cy="49053"/>
            </a:xfrm>
            <a:custGeom>
              <a:avLst/>
              <a:gdLst/>
              <a:ahLst/>
              <a:cxnLst/>
              <a:rect l="l" t="t" r="r" b="b"/>
              <a:pathLst>
                <a:path w="3091" h="3092" fill="none" extrusionOk="0">
                  <a:moveTo>
                    <a:pt x="0" y="1"/>
                  </a:moveTo>
                  <a:lnTo>
                    <a:pt x="0" y="3091"/>
                  </a:lnTo>
                  <a:lnTo>
                    <a:pt x="3091" y="3091"/>
                  </a:lnTo>
                </a:path>
              </a:pathLst>
            </a:custGeom>
            <a:solidFill>
              <a:srgbClr val="EC0E43"/>
            </a:solidFill>
            <a:ln w="31150" cap="flat" cmpd="sng">
              <a:solidFill>
                <a:srgbClr val="EC0E43"/>
              </a:solidFill>
              <a:prstDash val="solid"/>
              <a:miter lim="4984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" name="Google Shape;736;p33"/>
            <p:cNvSpPr/>
            <p:nvPr/>
          </p:nvSpPr>
          <p:spPr>
            <a:xfrm>
              <a:off x="6090720" y="3447365"/>
              <a:ext cx="49053" cy="49053"/>
            </a:xfrm>
            <a:custGeom>
              <a:avLst/>
              <a:gdLst/>
              <a:ahLst/>
              <a:cxnLst/>
              <a:rect l="l" t="t" r="r" b="b"/>
              <a:pathLst>
                <a:path w="3092" h="3092" fill="none" extrusionOk="0">
                  <a:moveTo>
                    <a:pt x="3091" y="1"/>
                  </a:moveTo>
                  <a:lnTo>
                    <a:pt x="3091" y="3091"/>
                  </a:lnTo>
                  <a:lnTo>
                    <a:pt x="1" y="3091"/>
                  </a:lnTo>
                </a:path>
              </a:pathLst>
            </a:custGeom>
            <a:solidFill>
              <a:srgbClr val="EC0E43"/>
            </a:solidFill>
            <a:ln w="31150" cap="flat" cmpd="sng">
              <a:solidFill>
                <a:srgbClr val="EC0E43"/>
              </a:solidFill>
              <a:prstDash val="solid"/>
              <a:miter lim="4984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" name="Google Shape;737;p33"/>
            <p:cNvSpPr/>
            <p:nvPr/>
          </p:nvSpPr>
          <p:spPr>
            <a:xfrm>
              <a:off x="3230509" y="3373833"/>
              <a:ext cx="75134" cy="102818"/>
            </a:xfrm>
            <a:custGeom>
              <a:avLst/>
              <a:gdLst/>
              <a:ahLst/>
              <a:cxnLst/>
              <a:rect l="l" t="t" r="r" b="b"/>
              <a:pathLst>
                <a:path w="4736" h="6481" extrusionOk="0">
                  <a:moveTo>
                    <a:pt x="1" y="0"/>
                  </a:moveTo>
                  <a:lnTo>
                    <a:pt x="1" y="6480"/>
                  </a:lnTo>
                  <a:lnTo>
                    <a:pt x="4736" y="324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C0E43"/>
            </a:solidFill>
            <a:ln>
              <a:solidFill>
                <a:srgbClr val="EC0E43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" name="Google Shape;738;p33"/>
            <p:cNvSpPr/>
            <p:nvPr/>
          </p:nvSpPr>
          <p:spPr>
            <a:xfrm>
              <a:off x="3422676" y="3373833"/>
              <a:ext cx="75928" cy="102818"/>
            </a:xfrm>
            <a:custGeom>
              <a:avLst/>
              <a:gdLst/>
              <a:ahLst/>
              <a:cxnLst/>
              <a:rect l="l" t="t" r="r" b="b"/>
              <a:pathLst>
                <a:path w="4786" h="6481" extrusionOk="0">
                  <a:moveTo>
                    <a:pt x="0" y="0"/>
                  </a:moveTo>
                  <a:lnTo>
                    <a:pt x="0" y="6480"/>
                  </a:lnTo>
                  <a:lnTo>
                    <a:pt x="4785" y="324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C0E43"/>
            </a:solidFill>
            <a:ln>
              <a:solidFill>
                <a:srgbClr val="EC0E43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" name="Google Shape;739;p33"/>
            <p:cNvSpPr/>
            <p:nvPr/>
          </p:nvSpPr>
          <p:spPr>
            <a:xfrm>
              <a:off x="3523098" y="3373833"/>
              <a:ext cx="16" cy="102818"/>
            </a:xfrm>
            <a:custGeom>
              <a:avLst/>
              <a:gdLst/>
              <a:ahLst/>
              <a:cxnLst/>
              <a:rect l="l" t="t" r="r" b="b"/>
              <a:pathLst>
                <a:path w="1" h="6481" fill="none" extrusionOk="0">
                  <a:moveTo>
                    <a:pt x="0" y="0"/>
                  </a:moveTo>
                  <a:lnTo>
                    <a:pt x="0" y="6480"/>
                  </a:lnTo>
                </a:path>
              </a:pathLst>
            </a:custGeom>
            <a:solidFill>
              <a:schemeClr val="accent1"/>
            </a:solidFill>
            <a:ln w="31150" cap="flat" cmpd="sng">
              <a:solidFill>
                <a:srgbClr val="EC0E43"/>
              </a:solidFill>
              <a:prstDash val="solid"/>
              <a:miter lim="4984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" name="Google Shape;740;p33"/>
            <p:cNvSpPr/>
            <p:nvPr/>
          </p:nvSpPr>
          <p:spPr>
            <a:xfrm>
              <a:off x="3013847" y="3373833"/>
              <a:ext cx="75134" cy="102818"/>
            </a:xfrm>
            <a:custGeom>
              <a:avLst/>
              <a:gdLst/>
              <a:ahLst/>
              <a:cxnLst/>
              <a:rect l="l" t="t" r="r" b="b"/>
              <a:pathLst>
                <a:path w="4736" h="6481" extrusionOk="0">
                  <a:moveTo>
                    <a:pt x="4735" y="0"/>
                  </a:moveTo>
                  <a:lnTo>
                    <a:pt x="0" y="3240"/>
                  </a:lnTo>
                  <a:lnTo>
                    <a:pt x="4735" y="6480"/>
                  </a:lnTo>
                  <a:lnTo>
                    <a:pt x="4735" y="0"/>
                  </a:lnTo>
                  <a:close/>
                </a:path>
              </a:pathLst>
            </a:custGeom>
            <a:solidFill>
              <a:srgbClr val="EC0E43"/>
            </a:solidFill>
            <a:ln>
              <a:solidFill>
                <a:srgbClr val="EC0E43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" name="Google Shape;741;p33"/>
            <p:cNvSpPr/>
            <p:nvPr/>
          </p:nvSpPr>
          <p:spPr>
            <a:xfrm>
              <a:off x="2989321" y="3373833"/>
              <a:ext cx="16" cy="102818"/>
            </a:xfrm>
            <a:custGeom>
              <a:avLst/>
              <a:gdLst/>
              <a:ahLst/>
              <a:cxnLst/>
              <a:rect l="l" t="t" r="r" b="b"/>
              <a:pathLst>
                <a:path w="1" h="6481" fill="none" extrusionOk="0">
                  <a:moveTo>
                    <a:pt x="1" y="0"/>
                  </a:moveTo>
                  <a:lnTo>
                    <a:pt x="1" y="6480"/>
                  </a:lnTo>
                </a:path>
              </a:pathLst>
            </a:custGeom>
            <a:solidFill>
              <a:schemeClr val="accent1"/>
            </a:solidFill>
            <a:ln w="31150" cap="flat" cmpd="sng">
              <a:solidFill>
                <a:srgbClr val="EC0E43"/>
              </a:solidFill>
              <a:prstDash val="solid"/>
              <a:miter lim="49845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742" name="Google Shape;742;p33"/>
          <p:cNvCxnSpPr>
            <a:cxnSpLocks/>
          </p:cNvCxnSpPr>
          <p:nvPr/>
        </p:nvCxnSpPr>
        <p:spPr>
          <a:xfrm>
            <a:off x="311700" y="1526372"/>
            <a:ext cx="8520600" cy="0"/>
          </a:xfrm>
          <a:prstGeom prst="straightConnector1">
            <a:avLst/>
          </a:prstGeom>
          <a:noFill/>
          <a:ln w="9525" cap="flat" cmpd="sng">
            <a:solidFill>
              <a:srgbClr val="EC0E43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7" name="object 27">
            <a:extLst>
              <a:ext uri="{FF2B5EF4-FFF2-40B4-BE49-F238E27FC236}">
                <a16:creationId xmlns:a16="http://schemas.microsoft.com/office/drawing/2014/main" id="{B80F8D1A-154B-47ED-BBC2-99C204A7E533}"/>
              </a:ext>
            </a:extLst>
          </p:cNvPr>
          <p:cNvSpPr txBox="1">
            <a:spLocks/>
          </p:cNvSpPr>
          <p:nvPr/>
        </p:nvSpPr>
        <p:spPr>
          <a:xfrm>
            <a:off x="8743950" y="4756149"/>
            <a:ext cx="304918" cy="216726"/>
          </a:xfrm>
          <a:prstGeom prst="rect">
            <a:avLst/>
          </a:prstGeom>
        </p:spPr>
        <p:txBody>
          <a:bodyPr vert="horz" wrap="square" lIns="0" tIns="1270" rIns="0" bIns="0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38100">
              <a:spcBef>
                <a:spcPts val="10"/>
              </a:spcBef>
            </a:pPr>
            <a:fld id="{81D60167-4931-47E6-BA6A-407CBD079E47}" type="slidenum">
              <a:rPr lang="ru-RU" b="1" spc="50" smtClean="0">
                <a:solidFill>
                  <a:srgbClr val="171536"/>
                </a:solidFill>
                <a:latin typeface="Roboto" panose="02000000000000000000" pitchFamily="2" charset="0"/>
                <a:ea typeface="Roboto" panose="02000000000000000000" pitchFamily="2" charset="0"/>
              </a:rPr>
              <a:pPr marL="38100">
                <a:spcBef>
                  <a:spcPts val="10"/>
                </a:spcBef>
              </a:pPr>
              <a:t>19</a:t>
            </a:fld>
            <a:endParaRPr lang="ru-RU" b="1" spc="50" dirty="0">
              <a:solidFill>
                <a:srgbClr val="171536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pic>
        <p:nvPicPr>
          <p:cNvPr id="48" name="Рисунок 47">
            <a:extLst>
              <a:ext uri="{FF2B5EF4-FFF2-40B4-BE49-F238E27FC236}">
                <a16:creationId xmlns:a16="http://schemas.microsoft.com/office/drawing/2014/main" id="{58936289-3B76-4743-BC81-406A0A89154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070" y="76957"/>
            <a:ext cx="1086930" cy="556313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oogle Shape;105;p20">
            <a:extLst>
              <a:ext uri="{FF2B5EF4-FFF2-40B4-BE49-F238E27FC236}">
                <a16:creationId xmlns:a16="http://schemas.microsoft.com/office/drawing/2014/main" id="{139FF9ED-6594-48D4-9233-D2A20853972E}"/>
              </a:ext>
            </a:extLst>
          </p:cNvPr>
          <p:cNvSpPr txBox="1">
            <a:spLocks/>
          </p:cNvSpPr>
          <p:nvPr/>
        </p:nvSpPr>
        <p:spPr>
          <a:xfrm>
            <a:off x="400050" y="869950"/>
            <a:ext cx="7227794" cy="4046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000"/>
              <a:buFont typeface="Roboto Black"/>
              <a:buNone/>
              <a:defRPr sz="3000" b="0" i="0" u="none" strike="noStrike" cap="none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600"/>
              <a:buFont typeface="Bree Serif"/>
              <a:buNone/>
              <a:defRPr sz="3600" b="1" i="0" u="none" strike="noStrike" cap="none">
                <a:solidFill>
                  <a:srgbClr val="48FFD5"/>
                </a:solidFill>
                <a:latin typeface="Bree Serif"/>
                <a:ea typeface="Bree Serif"/>
                <a:cs typeface="Bree Serif"/>
                <a:sym typeface="Bree Serif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600"/>
              <a:buFont typeface="Bree Serif"/>
              <a:buNone/>
              <a:defRPr sz="3600" b="1" i="0" u="none" strike="noStrike" cap="none">
                <a:solidFill>
                  <a:srgbClr val="48FFD5"/>
                </a:solidFill>
                <a:latin typeface="Bree Serif"/>
                <a:ea typeface="Bree Serif"/>
                <a:cs typeface="Bree Serif"/>
                <a:sym typeface="Bree Serif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600"/>
              <a:buFont typeface="Bree Serif"/>
              <a:buNone/>
              <a:defRPr sz="3600" b="1" i="0" u="none" strike="noStrike" cap="none">
                <a:solidFill>
                  <a:srgbClr val="48FFD5"/>
                </a:solidFill>
                <a:latin typeface="Bree Serif"/>
                <a:ea typeface="Bree Serif"/>
                <a:cs typeface="Bree Serif"/>
                <a:sym typeface="Bree Serif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600"/>
              <a:buFont typeface="Bree Serif"/>
              <a:buNone/>
              <a:defRPr sz="3600" b="1" i="0" u="none" strike="noStrike" cap="none">
                <a:solidFill>
                  <a:srgbClr val="48FFD5"/>
                </a:solidFill>
                <a:latin typeface="Bree Serif"/>
                <a:ea typeface="Bree Serif"/>
                <a:cs typeface="Bree Serif"/>
                <a:sym typeface="Bree Serif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600"/>
              <a:buFont typeface="Bree Serif"/>
              <a:buNone/>
              <a:defRPr sz="3600" b="1" i="0" u="none" strike="noStrike" cap="none">
                <a:solidFill>
                  <a:srgbClr val="48FFD5"/>
                </a:solidFill>
                <a:latin typeface="Bree Serif"/>
                <a:ea typeface="Bree Serif"/>
                <a:cs typeface="Bree Serif"/>
                <a:sym typeface="Bree Serif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600"/>
              <a:buFont typeface="Bree Serif"/>
              <a:buNone/>
              <a:defRPr sz="3600" b="1" i="0" u="none" strike="noStrike" cap="none">
                <a:solidFill>
                  <a:srgbClr val="48FFD5"/>
                </a:solidFill>
                <a:latin typeface="Bree Serif"/>
                <a:ea typeface="Bree Serif"/>
                <a:cs typeface="Bree Serif"/>
                <a:sym typeface="Bree Serif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600"/>
              <a:buFont typeface="Bree Serif"/>
              <a:buNone/>
              <a:defRPr sz="3600" b="1" i="0" u="none" strike="noStrike" cap="none">
                <a:solidFill>
                  <a:srgbClr val="48FFD5"/>
                </a:solidFill>
                <a:latin typeface="Bree Serif"/>
                <a:ea typeface="Bree Serif"/>
                <a:cs typeface="Bree Serif"/>
                <a:sym typeface="Bree Serif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600"/>
              <a:buFont typeface="Bree Serif"/>
              <a:buNone/>
              <a:defRPr sz="3600" b="1" i="0" u="none" strike="noStrike" cap="none">
                <a:solidFill>
                  <a:srgbClr val="48FFD5"/>
                </a:solidFill>
                <a:latin typeface="Bree Serif"/>
                <a:ea typeface="Bree Serif"/>
                <a:cs typeface="Bree Serif"/>
                <a:sym typeface="Bree Serif"/>
              </a:defRPr>
            </a:lvl9pPr>
          </a:lstStyle>
          <a:p>
            <a:pPr algn="l"/>
            <a:r>
              <a:rPr lang="ru-RU" sz="1600" b="1" dirty="0">
                <a:solidFill>
                  <a:srgbClr val="171536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Важные моменты</a:t>
            </a:r>
            <a:br>
              <a:rPr lang="ru-RU" sz="16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br>
              <a:rPr lang="ru-RU" sz="16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ru-RU" sz="1600" b="1" dirty="0">
                <a:solidFill>
                  <a:srgbClr val="171536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1. </a:t>
            </a:r>
            <a:r>
              <a:rPr lang="ru-RU" sz="1600" dirty="0">
                <a:solidFill>
                  <a:srgbClr val="171536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Титульный слайд </a:t>
            </a:r>
            <a:r>
              <a:rPr lang="ru-RU" sz="1600" b="1" dirty="0">
                <a:solidFill>
                  <a:srgbClr val="EC0E43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должен содержать</a:t>
            </a:r>
            <a:r>
              <a:rPr lang="ru-RU" sz="1600" dirty="0">
                <a:solidFill>
                  <a:srgbClr val="171536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: название команды, название задачи, логотип конкурса.</a:t>
            </a:r>
            <a:br>
              <a:rPr lang="en-US" sz="1600" dirty="0">
                <a:solidFill>
                  <a:srgbClr val="171536"/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br>
              <a:rPr lang="ru-RU" sz="1600" dirty="0">
                <a:solidFill>
                  <a:srgbClr val="171536"/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ru-RU" sz="1600" b="1" dirty="0">
                <a:solidFill>
                  <a:srgbClr val="171536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2. </a:t>
            </a:r>
            <a:r>
              <a:rPr lang="ru-RU" sz="1600" dirty="0">
                <a:solidFill>
                  <a:srgbClr val="171536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Слайд про </a:t>
            </a:r>
            <a:r>
              <a:rPr lang="ru-RU" sz="1600" b="1" dirty="0">
                <a:solidFill>
                  <a:srgbClr val="EC0E43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команду</a:t>
            </a:r>
            <a:r>
              <a:rPr lang="ru-RU" sz="1600" dirty="0">
                <a:solidFill>
                  <a:srgbClr val="171536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. На нем должны быть указаны все члены команды, которые </a:t>
            </a:r>
            <a:r>
              <a:rPr lang="ru-RU" sz="1600" b="1" dirty="0">
                <a:solidFill>
                  <a:srgbClr val="EC0E43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были в командной заявке </a:t>
            </a:r>
            <a:r>
              <a:rPr lang="ru-RU" sz="1600" dirty="0">
                <a:solidFill>
                  <a:srgbClr val="171536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с указанием ФИО, контактных данных и роли в команде.</a:t>
            </a:r>
            <a:br>
              <a:rPr lang="ru-RU" sz="1600" dirty="0">
                <a:solidFill>
                  <a:srgbClr val="171536"/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br>
              <a:rPr lang="ru-RU" sz="1600" dirty="0">
                <a:solidFill>
                  <a:srgbClr val="171536"/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ru-RU" sz="1600" b="1" dirty="0">
                <a:solidFill>
                  <a:srgbClr val="171536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3. </a:t>
            </a:r>
            <a:r>
              <a:rPr lang="ru-RU" sz="1600" dirty="0">
                <a:solidFill>
                  <a:srgbClr val="171536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Обязательной единой структуры презентации нет </a:t>
            </a:r>
            <a:r>
              <a:rPr lang="ru-RU" sz="1600" b="1" dirty="0">
                <a:solidFill>
                  <a:srgbClr val="EC0E43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кроме п.1 и п.2</a:t>
            </a:r>
            <a:br>
              <a:rPr lang="ru-RU" sz="1600" dirty="0">
                <a:solidFill>
                  <a:srgbClr val="EC0E43"/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ru-RU" sz="1600" dirty="0">
                <a:solidFill>
                  <a:srgbClr val="171536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Оптимальное количество слайдов: </a:t>
            </a:r>
            <a:r>
              <a:rPr lang="ru-RU" sz="1600" b="1" dirty="0">
                <a:solidFill>
                  <a:srgbClr val="EC0E43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7-10</a:t>
            </a:r>
            <a:r>
              <a:rPr lang="ru-RU" sz="1600" dirty="0">
                <a:solidFill>
                  <a:srgbClr val="171536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. </a:t>
            </a:r>
            <a:br>
              <a:rPr lang="ru-RU" sz="1600" dirty="0">
                <a:solidFill>
                  <a:srgbClr val="171536"/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br>
              <a:rPr lang="ru-RU" sz="1600" dirty="0">
                <a:solidFill>
                  <a:srgbClr val="171536"/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ru-RU" sz="1600" dirty="0">
                <a:solidFill>
                  <a:srgbClr val="171536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Если у тебя остались вопросы, то задавай их </a:t>
            </a:r>
            <a:r>
              <a:rPr lang="ru-RU" sz="1600" b="1" dirty="0">
                <a:solidFill>
                  <a:srgbClr val="EC0E43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вашему модератору! </a:t>
            </a:r>
            <a:br>
              <a:rPr lang="ru-RU" sz="1600" dirty="0">
                <a:solidFill>
                  <a:srgbClr val="171536"/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endParaRPr lang="ru-RU" sz="1600" dirty="0">
              <a:solidFill>
                <a:srgbClr val="171536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algn="l"/>
            <a:r>
              <a:rPr lang="ru-RU" sz="1600" i="1" dirty="0">
                <a:solidFill>
                  <a:srgbClr val="171536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Удачи!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3EC5E052-55E1-4F96-A9FE-801475C9845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070" y="76957"/>
            <a:ext cx="1086930" cy="556313"/>
          </a:xfrm>
          <a:prstGeom prst="rect">
            <a:avLst/>
          </a:prstGeom>
        </p:spPr>
      </p:pic>
      <p:sp>
        <p:nvSpPr>
          <p:cNvPr id="10" name="object 27">
            <a:extLst>
              <a:ext uri="{FF2B5EF4-FFF2-40B4-BE49-F238E27FC236}">
                <a16:creationId xmlns:a16="http://schemas.microsoft.com/office/drawing/2014/main" id="{5E1DF9A4-118B-4B4D-96AA-D8441B1F19EB}"/>
              </a:ext>
            </a:extLst>
          </p:cNvPr>
          <p:cNvSpPr txBox="1">
            <a:spLocks/>
          </p:cNvSpPr>
          <p:nvPr/>
        </p:nvSpPr>
        <p:spPr>
          <a:xfrm>
            <a:off x="8743950" y="4756149"/>
            <a:ext cx="304918" cy="216726"/>
          </a:xfrm>
          <a:prstGeom prst="rect">
            <a:avLst/>
          </a:prstGeom>
        </p:spPr>
        <p:txBody>
          <a:bodyPr vert="horz" wrap="square" lIns="0" tIns="1270" rIns="0" bIns="0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38100">
              <a:spcBef>
                <a:spcPts val="10"/>
              </a:spcBef>
            </a:pPr>
            <a:fld id="{81D60167-4931-47E6-BA6A-407CBD079E47}" type="slidenum">
              <a:rPr lang="ru-RU" b="1" spc="50" smtClean="0">
                <a:solidFill>
                  <a:srgbClr val="171536"/>
                </a:solidFill>
                <a:latin typeface="Roboto" panose="02000000000000000000" pitchFamily="2" charset="0"/>
                <a:ea typeface="Roboto" panose="02000000000000000000" pitchFamily="2" charset="0"/>
              </a:rPr>
              <a:pPr marL="38100">
                <a:spcBef>
                  <a:spcPts val="10"/>
                </a:spcBef>
              </a:pPr>
              <a:t>2</a:t>
            </a:fld>
            <a:endParaRPr lang="ru-RU" b="1" spc="50" dirty="0">
              <a:solidFill>
                <a:srgbClr val="171536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2159815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8" name="Google Shape;748;p34"/>
          <p:cNvSpPr/>
          <p:nvPr/>
        </p:nvSpPr>
        <p:spPr>
          <a:xfrm>
            <a:off x="4346435" y="4069809"/>
            <a:ext cx="214487" cy="192778"/>
          </a:xfrm>
          <a:custGeom>
            <a:avLst/>
            <a:gdLst/>
            <a:ahLst/>
            <a:cxnLst/>
            <a:rect l="l" t="t" r="r" b="b"/>
            <a:pathLst>
              <a:path w="10819" h="9724" extrusionOk="0">
                <a:moveTo>
                  <a:pt x="5406" y="0"/>
                </a:moveTo>
                <a:cubicBezTo>
                  <a:pt x="3266" y="0"/>
                  <a:pt x="1305" y="1422"/>
                  <a:pt x="712" y="3585"/>
                </a:cubicBezTo>
                <a:cubicBezTo>
                  <a:pt x="1" y="6180"/>
                  <a:pt x="1528" y="8858"/>
                  <a:pt x="4123" y="9549"/>
                </a:cubicBezTo>
                <a:cubicBezTo>
                  <a:pt x="4554" y="9667"/>
                  <a:pt x="4987" y="9723"/>
                  <a:pt x="5414" y="9723"/>
                </a:cubicBezTo>
                <a:cubicBezTo>
                  <a:pt x="7553" y="9723"/>
                  <a:pt x="9514" y="8305"/>
                  <a:pt x="10107" y="6159"/>
                </a:cubicBezTo>
                <a:cubicBezTo>
                  <a:pt x="10818" y="3564"/>
                  <a:pt x="9291" y="886"/>
                  <a:pt x="6696" y="175"/>
                </a:cubicBezTo>
                <a:cubicBezTo>
                  <a:pt x="6265" y="57"/>
                  <a:pt x="5832" y="0"/>
                  <a:pt x="5406" y="0"/>
                </a:cubicBezTo>
                <a:close/>
              </a:path>
            </a:pathLst>
          </a:custGeom>
          <a:solidFill>
            <a:schemeClr val="bg1"/>
          </a:solidFill>
          <a:ln>
            <a:solidFill>
              <a:srgbClr val="171536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749" name="Google Shape;749;p34"/>
          <p:cNvSpPr/>
          <p:nvPr/>
        </p:nvSpPr>
        <p:spPr>
          <a:xfrm>
            <a:off x="4402857" y="4115586"/>
            <a:ext cx="101643" cy="101226"/>
          </a:xfrm>
          <a:custGeom>
            <a:avLst/>
            <a:gdLst/>
            <a:ahLst/>
            <a:cxnLst/>
            <a:rect l="l" t="t" r="r" b="b"/>
            <a:pathLst>
              <a:path w="5127" h="5106" fill="none" extrusionOk="0">
                <a:moveTo>
                  <a:pt x="3076" y="293"/>
                </a:moveTo>
                <a:cubicBezTo>
                  <a:pt x="4331" y="565"/>
                  <a:pt x="5126" y="1820"/>
                  <a:pt x="4834" y="3076"/>
                </a:cubicBezTo>
                <a:cubicBezTo>
                  <a:pt x="4541" y="4331"/>
                  <a:pt x="3306" y="5105"/>
                  <a:pt x="2051" y="4833"/>
                </a:cubicBezTo>
                <a:cubicBezTo>
                  <a:pt x="795" y="4540"/>
                  <a:pt x="0" y="3306"/>
                  <a:pt x="293" y="2051"/>
                </a:cubicBezTo>
                <a:cubicBezTo>
                  <a:pt x="586" y="795"/>
                  <a:pt x="1821" y="0"/>
                  <a:pt x="3076" y="293"/>
                </a:cubicBezTo>
                <a:close/>
              </a:path>
            </a:pathLst>
          </a:custGeom>
          <a:solidFill>
            <a:srgbClr val="D8283A"/>
          </a:solidFill>
          <a:ln w="19350" cap="rnd" cmpd="sng">
            <a:solidFill>
              <a:srgbClr val="EC0E4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0" name="Google Shape;750;p34"/>
          <p:cNvSpPr/>
          <p:nvPr/>
        </p:nvSpPr>
        <p:spPr>
          <a:xfrm>
            <a:off x="4453451" y="4098159"/>
            <a:ext cx="20" cy="68039"/>
          </a:xfrm>
          <a:custGeom>
            <a:avLst/>
            <a:gdLst/>
            <a:ahLst/>
            <a:cxnLst/>
            <a:rect l="l" t="t" r="r" b="b"/>
            <a:pathLst>
              <a:path w="1" h="3432" extrusionOk="0">
                <a:moveTo>
                  <a:pt x="1" y="0"/>
                </a:moveTo>
                <a:lnTo>
                  <a:pt x="1" y="3432"/>
                </a:lnTo>
              </a:path>
            </a:pathLst>
          </a:custGeom>
          <a:solidFill>
            <a:srgbClr val="FFFFFF"/>
          </a:solidFill>
          <a:ln>
            <a:solidFill>
              <a:srgbClr val="171536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1" name="Google Shape;751;p34"/>
          <p:cNvSpPr/>
          <p:nvPr/>
        </p:nvSpPr>
        <p:spPr>
          <a:xfrm>
            <a:off x="4453451" y="4098159"/>
            <a:ext cx="20" cy="68039"/>
          </a:xfrm>
          <a:custGeom>
            <a:avLst/>
            <a:gdLst/>
            <a:ahLst/>
            <a:cxnLst/>
            <a:rect l="l" t="t" r="r" b="b"/>
            <a:pathLst>
              <a:path w="1" h="3432" fill="none" extrusionOk="0">
                <a:moveTo>
                  <a:pt x="1" y="0"/>
                </a:moveTo>
                <a:lnTo>
                  <a:pt x="1" y="3432"/>
                </a:lnTo>
              </a:path>
            </a:pathLst>
          </a:custGeom>
          <a:solidFill>
            <a:srgbClr val="0E2A47"/>
          </a:solidFill>
          <a:ln w="19875" cap="rnd" cmpd="sng">
            <a:solidFill>
              <a:srgbClr val="EC0E4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0E2A47"/>
              </a:solidFill>
              <a:highlight>
                <a:srgbClr val="0E2A47"/>
              </a:highlight>
            </a:endParaRPr>
          </a:p>
        </p:txBody>
      </p:sp>
      <p:sp>
        <p:nvSpPr>
          <p:cNvPr id="752" name="Google Shape;752;p34"/>
          <p:cNvSpPr/>
          <p:nvPr/>
        </p:nvSpPr>
        <p:spPr>
          <a:xfrm>
            <a:off x="3124390" y="2841676"/>
            <a:ext cx="1329484" cy="1205875"/>
          </a:xfrm>
          <a:custGeom>
            <a:avLst/>
            <a:gdLst/>
            <a:ahLst/>
            <a:cxnLst/>
            <a:rect l="l" t="t" r="r" b="b"/>
            <a:pathLst>
              <a:path w="67061" h="60826" fill="none" extrusionOk="0">
                <a:moveTo>
                  <a:pt x="1" y="1"/>
                </a:moveTo>
                <a:lnTo>
                  <a:pt x="1" y="7701"/>
                </a:lnTo>
                <a:cubicBezTo>
                  <a:pt x="1" y="11843"/>
                  <a:pt x="3369" y="15233"/>
                  <a:pt x="7533" y="15233"/>
                </a:cubicBezTo>
                <a:lnTo>
                  <a:pt x="54611" y="15233"/>
                </a:lnTo>
                <a:cubicBezTo>
                  <a:pt x="61474" y="15233"/>
                  <a:pt x="67061" y="20799"/>
                  <a:pt x="67061" y="27683"/>
                </a:cubicBezTo>
                <a:lnTo>
                  <a:pt x="67061" y="60826"/>
                </a:lnTo>
              </a:path>
            </a:pathLst>
          </a:custGeom>
          <a:solidFill>
            <a:srgbClr val="FFFFFF"/>
          </a:solidFill>
          <a:ln w="28575" cap="rnd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3" name="Google Shape;753;p34"/>
          <p:cNvSpPr/>
          <p:nvPr/>
        </p:nvSpPr>
        <p:spPr>
          <a:xfrm>
            <a:off x="2931510" y="2258854"/>
            <a:ext cx="1900682" cy="1451448"/>
          </a:xfrm>
          <a:custGeom>
            <a:avLst/>
            <a:gdLst/>
            <a:ahLst/>
            <a:cxnLst/>
            <a:rect l="l" t="t" r="r" b="b"/>
            <a:pathLst>
              <a:path w="95873" h="73213" fill="none" extrusionOk="0">
                <a:moveTo>
                  <a:pt x="95872" y="1"/>
                </a:moveTo>
                <a:lnTo>
                  <a:pt x="95872" y="13539"/>
                </a:lnTo>
                <a:cubicBezTo>
                  <a:pt x="95872" y="17137"/>
                  <a:pt x="92943" y="20046"/>
                  <a:pt x="89365" y="20046"/>
                </a:cubicBezTo>
                <a:lnTo>
                  <a:pt x="87147" y="20046"/>
                </a:lnTo>
                <a:cubicBezTo>
                  <a:pt x="84113" y="20046"/>
                  <a:pt x="81644" y="22494"/>
                  <a:pt x="81644" y="25528"/>
                </a:cubicBezTo>
                <a:lnTo>
                  <a:pt x="81644" y="29273"/>
                </a:lnTo>
                <a:cubicBezTo>
                  <a:pt x="81644" y="32181"/>
                  <a:pt x="84008" y="34525"/>
                  <a:pt x="86896" y="34525"/>
                </a:cubicBezTo>
                <a:lnTo>
                  <a:pt x="88716" y="34525"/>
                </a:lnTo>
                <a:cubicBezTo>
                  <a:pt x="92650" y="34525"/>
                  <a:pt x="95872" y="37747"/>
                  <a:pt x="95872" y="41702"/>
                </a:cubicBezTo>
                <a:lnTo>
                  <a:pt x="95872" y="64111"/>
                </a:lnTo>
                <a:cubicBezTo>
                  <a:pt x="95872" y="69133"/>
                  <a:pt x="91792" y="73213"/>
                  <a:pt x="86770" y="73213"/>
                </a:cubicBezTo>
                <a:lnTo>
                  <a:pt x="76790" y="73213"/>
                </a:lnTo>
                <a:lnTo>
                  <a:pt x="11048" y="73213"/>
                </a:lnTo>
                <a:cubicBezTo>
                  <a:pt x="4938" y="73213"/>
                  <a:pt x="0" y="68275"/>
                  <a:pt x="0" y="62144"/>
                </a:cubicBezTo>
                <a:lnTo>
                  <a:pt x="0" y="11509"/>
                </a:lnTo>
              </a:path>
            </a:pathLst>
          </a:custGeom>
          <a:solidFill>
            <a:srgbClr val="FFFFFF"/>
          </a:solidFill>
          <a:ln w="28575" cap="rnd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4" name="Google Shape;754;p34"/>
          <p:cNvSpPr/>
          <p:nvPr/>
        </p:nvSpPr>
        <p:spPr>
          <a:xfrm>
            <a:off x="3797852" y="2420647"/>
            <a:ext cx="1932620" cy="998050"/>
          </a:xfrm>
          <a:custGeom>
            <a:avLst/>
            <a:gdLst/>
            <a:ahLst/>
            <a:cxnLst/>
            <a:rect l="l" t="t" r="r" b="b"/>
            <a:pathLst>
              <a:path w="97484" h="50343" fill="none" extrusionOk="0">
                <a:moveTo>
                  <a:pt x="0" y="36470"/>
                </a:moveTo>
                <a:lnTo>
                  <a:pt x="0" y="41010"/>
                </a:lnTo>
                <a:cubicBezTo>
                  <a:pt x="0" y="46158"/>
                  <a:pt x="4185" y="50342"/>
                  <a:pt x="9332" y="50342"/>
                </a:cubicBezTo>
                <a:lnTo>
                  <a:pt x="77460" y="50342"/>
                </a:lnTo>
                <a:cubicBezTo>
                  <a:pt x="82544" y="50342"/>
                  <a:pt x="86645" y="46241"/>
                  <a:pt x="86645" y="41178"/>
                </a:cubicBezTo>
                <a:lnTo>
                  <a:pt x="86645" y="31511"/>
                </a:lnTo>
                <a:cubicBezTo>
                  <a:pt x="86645" y="28373"/>
                  <a:pt x="89198" y="25841"/>
                  <a:pt x="92336" y="25841"/>
                </a:cubicBezTo>
                <a:lnTo>
                  <a:pt x="92336" y="25841"/>
                </a:lnTo>
                <a:cubicBezTo>
                  <a:pt x="95182" y="25841"/>
                  <a:pt x="97483" y="23539"/>
                  <a:pt x="97483" y="20694"/>
                </a:cubicBezTo>
                <a:lnTo>
                  <a:pt x="97483" y="0"/>
                </a:lnTo>
              </a:path>
            </a:pathLst>
          </a:custGeom>
          <a:solidFill>
            <a:srgbClr val="FFFFFF"/>
          </a:solidFill>
          <a:ln w="28575" cap="rnd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5" name="Google Shape;755;p34"/>
          <p:cNvSpPr/>
          <p:nvPr/>
        </p:nvSpPr>
        <p:spPr>
          <a:xfrm>
            <a:off x="2689247" y="1886357"/>
            <a:ext cx="829637" cy="598596"/>
          </a:xfrm>
          <a:custGeom>
            <a:avLst/>
            <a:gdLst/>
            <a:ahLst/>
            <a:cxnLst/>
            <a:rect l="l" t="t" r="r" b="b"/>
            <a:pathLst>
              <a:path w="41848" h="30194" fill="none" extrusionOk="0">
                <a:moveTo>
                  <a:pt x="1" y="18413"/>
                </a:moveTo>
                <a:lnTo>
                  <a:pt x="1" y="23916"/>
                </a:lnTo>
                <a:cubicBezTo>
                  <a:pt x="1" y="27410"/>
                  <a:pt x="2825" y="30193"/>
                  <a:pt x="6278" y="30193"/>
                </a:cubicBezTo>
                <a:lnTo>
                  <a:pt x="33207" y="30193"/>
                </a:lnTo>
                <a:cubicBezTo>
                  <a:pt x="37977" y="30193"/>
                  <a:pt x="41848" y="26322"/>
                  <a:pt x="41848" y="21573"/>
                </a:cubicBezTo>
                <a:lnTo>
                  <a:pt x="41848" y="1"/>
                </a:lnTo>
              </a:path>
            </a:pathLst>
          </a:custGeom>
          <a:solidFill>
            <a:srgbClr val="FFFFFF"/>
          </a:solidFill>
          <a:ln w="28575" cap="rnd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6" name="Google Shape;756;p34"/>
          <p:cNvSpPr/>
          <p:nvPr/>
        </p:nvSpPr>
        <p:spPr>
          <a:xfrm>
            <a:off x="4453867" y="3519064"/>
            <a:ext cx="1633144" cy="321502"/>
          </a:xfrm>
          <a:custGeom>
            <a:avLst/>
            <a:gdLst/>
            <a:ahLst/>
            <a:cxnLst/>
            <a:rect l="l" t="t" r="r" b="b"/>
            <a:pathLst>
              <a:path w="82378" h="16217" fill="none" extrusionOk="0">
                <a:moveTo>
                  <a:pt x="1" y="16217"/>
                </a:moveTo>
                <a:lnTo>
                  <a:pt x="71413" y="16217"/>
                </a:lnTo>
                <a:cubicBezTo>
                  <a:pt x="77460" y="16217"/>
                  <a:pt x="82377" y="11321"/>
                  <a:pt x="82377" y="5253"/>
                </a:cubicBezTo>
                <a:lnTo>
                  <a:pt x="82377" y="1"/>
                </a:lnTo>
              </a:path>
            </a:pathLst>
          </a:custGeom>
          <a:solidFill>
            <a:srgbClr val="FFFFFF"/>
          </a:solidFill>
          <a:ln w="28575" cap="rnd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7" name="Google Shape;757;p34"/>
          <p:cNvSpPr/>
          <p:nvPr/>
        </p:nvSpPr>
        <p:spPr>
          <a:xfrm>
            <a:off x="3631915" y="3697848"/>
            <a:ext cx="24920" cy="24920"/>
          </a:xfrm>
          <a:custGeom>
            <a:avLst/>
            <a:gdLst/>
            <a:ahLst/>
            <a:cxnLst/>
            <a:rect l="l" t="t" r="r" b="b"/>
            <a:pathLst>
              <a:path w="1257" h="1257" extrusionOk="0">
                <a:moveTo>
                  <a:pt x="629" y="1"/>
                </a:moveTo>
                <a:cubicBezTo>
                  <a:pt x="273" y="1"/>
                  <a:pt x="1" y="273"/>
                  <a:pt x="1" y="629"/>
                </a:cubicBezTo>
                <a:cubicBezTo>
                  <a:pt x="1" y="984"/>
                  <a:pt x="273" y="1256"/>
                  <a:pt x="629" y="1256"/>
                </a:cubicBezTo>
                <a:cubicBezTo>
                  <a:pt x="984" y="1256"/>
                  <a:pt x="1256" y="984"/>
                  <a:pt x="1256" y="629"/>
                </a:cubicBezTo>
                <a:cubicBezTo>
                  <a:pt x="1256" y="273"/>
                  <a:pt x="984" y="1"/>
                  <a:pt x="629" y="1"/>
                </a:cubicBezTo>
                <a:close/>
              </a:path>
            </a:pathLst>
          </a:custGeom>
          <a:solidFill>
            <a:srgbClr val="FFFFFF"/>
          </a:solidFill>
          <a:ln w="19050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8" name="Google Shape;758;p34"/>
          <p:cNvSpPr/>
          <p:nvPr/>
        </p:nvSpPr>
        <p:spPr>
          <a:xfrm>
            <a:off x="4412611" y="3697848"/>
            <a:ext cx="24900" cy="24920"/>
          </a:xfrm>
          <a:custGeom>
            <a:avLst/>
            <a:gdLst/>
            <a:ahLst/>
            <a:cxnLst/>
            <a:rect l="l" t="t" r="r" b="b"/>
            <a:pathLst>
              <a:path w="1256" h="1257" extrusionOk="0">
                <a:moveTo>
                  <a:pt x="628" y="1"/>
                </a:moveTo>
                <a:cubicBezTo>
                  <a:pt x="293" y="1"/>
                  <a:pt x="0" y="273"/>
                  <a:pt x="0" y="629"/>
                </a:cubicBezTo>
                <a:cubicBezTo>
                  <a:pt x="0" y="984"/>
                  <a:pt x="293" y="1256"/>
                  <a:pt x="628" y="1256"/>
                </a:cubicBezTo>
                <a:cubicBezTo>
                  <a:pt x="984" y="1256"/>
                  <a:pt x="1256" y="984"/>
                  <a:pt x="1256" y="629"/>
                </a:cubicBezTo>
                <a:cubicBezTo>
                  <a:pt x="1256" y="273"/>
                  <a:pt x="984" y="1"/>
                  <a:pt x="628" y="1"/>
                </a:cubicBezTo>
                <a:close/>
              </a:path>
            </a:pathLst>
          </a:custGeom>
          <a:solidFill>
            <a:srgbClr val="FFFFFF"/>
          </a:solidFill>
          <a:ln w="19050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9" name="Google Shape;759;p34"/>
          <p:cNvSpPr/>
          <p:nvPr/>
        </p:nvSpPr>
        <p:spPr>
          <a:xfrm>
            <a:off x="4441236" y="3841350"/>
            <a:ext cx="24900" cy="24920"/>
          </a:xfrm>
          <a:custGeom>
            <a:avLst/>
            <a:gdLst/>
            <a:ahLst/>
            <a:cxnLst/>
            <a:rect l="l" t="t" r="r" b="b"/>
            <a:pathLst>
              <a:path w="1256" h="1257" extrusionOk="0">
                <a:moveTo>
                  <a:pt x="628" y="1"/>
                </a:moveTo>
                <a:cubicBezTo>
                  <a:pt x="293" y="1"/>
                  <a:pt x="0" y="273"/>
                  <a:pt x="0" y="629"/>
                </a:cubicBezTo>
                <a:cubicBezTo>
                  <a:pt x="0" y="963"/>
                  <a:pt x="293" y="1256"/>
                  <a:pt x="628" y="1256"/>
                </a:cubicBezTo>
                <a:cubicBezTo>
                  <a:pt x="984" y="1256"/>
                  <a:pt x="1256" y="963"/>
                  <a:pt x="1256" y="629"/>
                </a:cubicBezTo>
                <a:cubicBezTo>
                  <a:pt x="1256" y="273"/>
                  <a:pt x="984" y="1"/>
                  <a:pt x="628" y="1"/>
                </a:cubicBezTo>
                <a:close/>
              </a:path>
            </a:pathLst>
          </a:custGeom>
          <a:solidFill>
            <a:srgbClr val="FFFFFF"/>
          </a:solidFill>
          <a:ln w="19050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0" name="Google Shape;760;p34"/>
          <p:cNvSpPr/>
          <p:nvPr/>
        </p:nvSpPr>
        <p:spPr>
          <a:xfrm>
            <a:off x="4412611" y="3406239"/>
            <a:ext cx="24900" cy="24920"/>
          </a:xfrm>
          <a:custGeom>
            <a:avLst/>
            <a:gdLst/>
            <a:ahLst/>
            <a:cxnLst/>
            <a:rect l="l" t="t" r="r" b="b"/>
            <a:pathLst>
              <a:path w="1256" h="1257" extrusionOk="0">
                <a:moveTo>
                  <a:pt x="628" y="1"/>
                </a:moveTo>
                <a:cubicBezTo>
                  <a:pt x="293" y="1"/>
                  <a:pt x="0" y="294"/>
                  <a:pt x="0" y="628"/>
                </a:cubicBezTo>
                <a:cubicBezTo>
                  <a:pt x="0" y="984"/>
                  <a:pt x="293" y="1256"/>
                  <a:pt x="628" y="1256"/>
                </a:cubicBezTo>
                <a:cubicBezTo>
                  <a:pt x="984" y="1256"/>
                  <a:pt x="1256" y="984"/>
                  <a:pt x="1256" y="628"/>
                </a:cubicBezTo>
                <a:cubicBezTo>
                  <a:pt x="1256" y="294"/>
                  <a:pt x="984" y="1"/>
                  <a:pt x="628" y="1"/>
                </a:cubicBezTo>
                <a:close/>
              </a:path>
            </a:pathLst>
          </a:custGeom>
          <a:solidFill>
            <a:srgbClr val="FFFFFF"/>
          </a:solidFill>
          <a:ln w="19050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1" name="Google Shape;761;p34"/>
          <p:cNvSpPr/>
          <p:nvPr/>
        </p:nvSpPr>
        <p:spPr>
          <a:xfrm>
            <a:off x="4791332" y="3406239"/>
            <a:ext cx="24900" cy="24920"/>
          </a:xfrm>
          <a:custGeom>
            <a:avLst/>
            <a:gdLst/>
            <a:ahLst/>
            <a:cxnLst/>
            <a:rect l="l" t="t" r="r" b="b"/>
            <a:pathLst>
              <a:path w="1256" h="1257" extrusionOk="0">
                <a:moveTo>
                  <a:pt x="628" y="1"/>
                </a:moveTo>
                <a:cubicBezTo>
                  <a:pt x="272" y="1"/>
                  <a:pt x="0" y="294"/>
                  <a:pt x="0" y="628"/>
                </a:cubicBezTo>
                <a:cubicBezTo>
                  <a:pt x="0" y="984"/>
                  <a:pt x="272" y="1256"/>
                  <a:pt x="628" y="1256"/>
                </a:cubicBezTo>
                <a:cubicBezTo>
                  <a:pt x="984" y="1256"/>
                  <a:pt x="1256" y="984"/>
                  <a:pt x="1256" y="628"/>
                </a:cubicBezTo>
                <a:cubicBezTo>
                  <a:pt x="1256" y="294"/>
                  <a:pt x="984" y="1"/>
                  <a:pt x="628" y="1"/>
                </a:cubicBezTo>
                <a:close/>
              </a:path>
            </a:pathLst>
          </a:custGeom>
          <a:solidFill>
            <a:srgbClr val="FFFFFF"/>
          </a:solidFill>
          <a:ln w="19050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2" name="Google Shape;762;p34"/>
          <p:cNvSpPr/>
          <p:nvPr/>
        </p:nvSpPr>
        <p:spPr>
          <a:xfrm>
            <a:off x="3813811" y="3130807"/>
            <a:ext cx="24920" cy="24900"/>
          </a:xfrm>
          <a:custGeom>
            <a:avLst/>
            <a:gdLst/>
            <a:ahLst/>
            <a:cxnLst/>
            <a:rect l="l" t="t" r="r" b="b"/>
            <a:pathLst>
              <a:path w="1257" h="1256" extrusionOk="0">
                <a:moveTo>
                  <a:pt x="628" y="0"/>
                </a:moveTo>
                <a:cubicBezTo>
                  <a:pt x="273" y="0"/>
                  <a:pt x="1" y="272"/>
                  <a:pt x="1" y="628"/>
                </a:cubicBezTo>
                <a:cubicBezTo>
                  <a:pt x="1" y="963"/>
                  <a:pt x="273" y="1256"/>
                  <a:pt x="628" y="1256"/>
                </a:cubicBezTo>
                <a:cubicBezTo>
                  <a:pt x="984" y="1256"/>
                  <a:pt x="1256" y="963"/>
                  <a:pt x="1256" y="628"/>
                </a:cubicBezTo>
                <a:cubicBezTo>
                  <a:pt x="1256" y="272"/>
                  <a:pt x="984" y="0"/>
                  <a:pt x="628" y="0"/>
                </a:cubicBezTo>
                <a:close/>
              </a:path>
            </a:pathLst>
          </a:custGeom>
          <a:solidFill>
            <a:srgbClr val="FFFFFF"/>
          </a:solidFill>
          <a:ln w="19050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3" name="Google Shape;763;p34"/>
          <p:cNvSpPr/>
          <p:nvPr/>
        </p:nvSpPr>
        <p:spPr>
          <a:xfrm>
            <a:off x="3111523" y="2829225"/>
            <a:ext cx="25336" cy="24920"/>
          </a:xfrm>
          <a:custGeom>
            <a:avLst/>
            <a:gdLst/>
            <a:ahLst/>
            <a:cxnLst/>
            <a:rect l="l" t="t" r="r" b="b"/>
            <a:pathLst>
              <a:path w="1278" h="1257" extrusionOk="0">
                <a:moveTo>
                  <a:pt x="650" y="1"/>
                </a:moveTo>
                <a:cubicBezTo>
                  <a:pt x="294" y="1"/>
                  <a:pt x="1" y="294"/>
                  <a:pt x="1" y="629"/>
                </a:cubicBezTo>
                <a:cubicBezTo>
                  <a:pt x="1" y="984"/>
                  <a:pt x="294" y="1256"/>
                  <a:pt x="650" y="1256"/>
                </a:cubicBezTo>
                <a:cubicBezTo>
                  <a:pt x="984" y="1256"/>
                  <a:pt x="1277" y="984"/>
                  <a:pt x="1277" y="629"/>
                </a:cubicBezTo>
                <a:cubicBezTo>
                  <a:pt x="1277" y="294"/>
                  <a:pt x="984" y="1"/>
                  <a:pt x="650" y="1"/>
                </a:cubicBezTo>
                <a:close/>
              </a:path>
            </a:pathLst>
          </a:custGeom>
          <a:solidFill>
            <a:srgbClr val="FFFFFF"/>
          </a:solidFill>
          <a:ln w="19050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4" name="Google Shape;764;p34"/>
          <p:cNvSpPr/>
          <p:nvPr/>
        </p:nvSpPr>
        <p:spPr>
          <a:xfrm>
            <a:off x="3506441" y="1874323"/>
            <a:ext cx="24900" cy="24920"/>
          </a:xfrm>
          <a:custGeom>
            <a:avLst/>
            <a:gdLst/>
            <a:ahLst/>
            <a:cxnLst/>
            <a:rect l="l" t="t" r="r" b="b"/>
            <a:pathLst>
              <a:path w="1256" h="1257" extrusionOk="0">
                <a:moveTo>
                  <a:pt x="628" y="1"/>
                </a:moveTo>
                <a:cubicBezTo>
                  <a:pt x="272" y="1"/>
                  <a:pt x="0" y="273"/>
                  <a:pt x="0" y="628"/>
                </a:cubicBezTo>
                <a:cubicBezTo>
                  <a:pt x="0" y="963"/>
                  <a:pt x="272" y="1256"/>
                  <a:pt x="628" y="1256"/>
                </a:cubicBezTo>
                <a:cubicBezTo>
                  <a:pt x="963" y="1256"/>
                  <a:pt x="1256" y="963"/>
                  <a:pt x="1256" y="628"/>
                </a:cubicBezTo>
                <a:cubicBezTo>
                  <a:pt x="1256" y="273"/>
                  <a:pt x="963" y="1"/>
                  <a:pt x="628" y="1"/>
                </a:cubicBezTo>
                <a:close/>
              </a:path>
            </a:pathLst>
          </a:custGeom>
          <a:solidFill>
            <a:srgbClr val="FFFFFF"/>
          </a:solidFill>
          <a:ln w="19050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5" name="Google Shape;765;p34"/>
          <p:cNvSpPr/>
          <p:nvPr/>
        </p:nvSpPr>
        <p:spPr>
          <a:xfrm>
            <a:off x="2676816" y="2233973"/>
            <a:ext cx="24900" cy="24900"/>
          </a:xfrm>
          <a:custGeom>
            <a:avLst/>
            <a:gdLst/>
            <a:ahLst/>
            <a:cxnLst/>
            <a:rect l="l" t="t" r="r" b="b"/>
            <a:pathLst>
              <a:path w="1256" h="1256" extrusionOk="0">
                <a:moveTo>
                  <a:pt x="628" y="1"/>
                </a:moveTo>
                <a:cubicBezTo>
                  <a:pt x="272" y="1"/>
                  <a:pt x="0" y="293"/>
                  <a:pt x="0" y="628"/>
                </a:cubicBezTo>
                <a:cubicBezTo>
                  <a:pt x="0" y="984"/>
                  <a:pt x="272" y="1256"/>
                  <a:pt x="628" y="1256"/>
                </a:cubicBezTo>
                <a:cubicBezTo>
                  <a:pt x="963" y="1256"/>
                  <a:pt x="1255" y="984"/>
                  <a:pt x="1255" y="628"/>
                </a:cubicBezTo>
                <a:cubicBezTo>
                  <a:pt x="1255" y="293"/>
                  <a:pt x="963" y="1"/>
                  <a:pt x="628" y="1"/>
                </a:cubicBezTo>
                <a:close/>
              </a:path>
            </a:pathLst>
          </a:custGeom>
          <a:solidFill>
            <a:srgbClr val="FFFFFF"/>
          </a:solidFill>
          <a:ln w="19050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6" name="Google Shape;766;p34"/>
          <p:cNvSpPr/>
          <p:nvPr/>
        </p:nvSpPr>
        <p:spPr>
          <a:xfrm>
            <a:off x="4819741" y="2246423"/>
            <a:ext cx="24900" cy="24900"/>
          </a:xfrm>
          <a:custGeom>
            <a:avLst/>
            <a:gdLst/>
            <a:ahLst/>
            <a:cxnLst/>
            <a:rect l="l" t="t" r="r" b="b"/>
            <a:pathLst>
              <a:path w="1256" h="1256" extrusionOk="0">
                <a:moveTo>
                  <a:pt x="628" y="0"/>
                </a:moveTo>
                <a:cubicBezTo>
                  <a:pt x="272" y="0"/>
                  <a:pt x="0" y="293"/>
                  <a:pt x="0" y="628"/>
                </a:cubicBezTo>
                <a:cubicBezTo>
                  <a:pt x="0" y="984"/>
                  <a:pt x="272" y="1256"/>
                  <a:pt x="628" y="1256"/>
                </a:cubicBezTo>
                <a:cubicBezTo>
                  <a:pt x="984" y="1256"/>
                  <a:pt x="1256" y="984"/>
                  <a:pt x="1256" y="628"/>
                </a:cubicBezTo>
                <a:cubicBezTo>
                  <a:pt x="1256" y="293"/>
                  <a:pt x="984" y="0"/>
                  <a:pt x="628" y="0"/>
                </a:cubicBezTo>
                <a:close/>
              </a:path>
            </a:pathLst>
          </a:custGeom>
          <a:solidFill>
            <a:srgbClr val="FFFFFF"/>
          </a:solidFill>
          <a:ln w="19050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7" name="Google Shape;767;p34"/>
          <p:cNvSpPr/>
          <p:nvPr/>
        </p:nvSpPr>
        <p:spPr>
          <a:xfrm>
            <a:off x="5718021" y="2410279"/>
            <a:ext cx="24920" cy="24900"/>
          </a:xfrm>
          <a:custGeom>
            <a:avLst/>
            <a:gdLst/>
            <a:ahLst/>
            <a:cxnLst/>
            <a:rect l="l" t="t" r="r" b="b"/>
            <a:pathLst>
              <a:path w="1257" h="1256" extrusionOk="0">
                <a:moveTo>
                  <a:pt x="628" y="0"/>
                </a:moveTo>
                <a:cubicBezTo>
                  <a:pt x="273" y="0"/>
                  <a:pt x="1" y="293"/>
                  <a:pt x="1" y="628"/>
                </a:cubicBezTo>
                <a:cubicBezTo>
                  <a:pt x="1" y="983"/>
                  <a:pt x="273" y="1255"/>
                  <a:pt x="628" y="1255"/>
                </a:cubicBezTo>
                <a:cubicBezTo>
                  <a:pt x="963" y="1255"/>
                  <a:pt x="1256" y="983"/>
                  <a:pt x="1256" y="628"/>
                </a:cubicBezTo>
                <a:cubicBezTo>
                  <a:pt x="1256" y="293"/>
                  <a:pt x="963" y="0"/>
                  <a:pt x="628" y="0"/>
                </a:cubicBezTo>
                <a:close/>
              </a:path>
            </a:pathLst>
          </a:custGeom>
          <a:solidFill>
            <a:srgbClr val="FFFFFF"/>
          </a:solidFill>
          <a:ln w="19050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8" name="Google Shape;768;p34"/>
          <p:cNvSpPr/>
          <p:nvPr/>
        </p:nvSpPr>
        <p:spPr>
          <a:xfrm>
            <a:off x="6074147" y="3516584"/>
            <a:ext cx="24900" cy="24900"/>
          </a:xfrm>
          <a:custGeom>
            <a:avLst/>
            <a:gdLst/>
            <a:ahLst/>
            <a:cxnLst/>
            <a:rect l="l" t="t" r="r" b="b"/>
            <a:pathLst>
              <a:path w="1256" h="1256" extrusionOk="0">
                <a:moveTo>
                  <a:pt x="628" y="0"/>
                </a:moveTo>
                <a:cubicBezTo>
                  <a:pt x="272" y="0"/>
                  <a:pt x="0" y="272"/>
                  <a:pt x="0" y="628"/>
                </a:cubicBezTo>
                <a:cubicBezTo>
                  <a:pt x="0" y="963"/>
                  <a:pt x="272" y="1256"/>
                  <a:pt x="628" y="1256"/>
                </a:cubicBezTo>
                <a:cubicBezTo>
                  <a:pt x="984" y="1256"/>
                  <a:pt x="1256" y="963"/>
                  <a:pt x="1256" y="628"/>
                </a:cubicBezTo>
                <a:cubicBezTo>
                  <a:pt x="1256" y="272"/>
                  <a:pt x="984" y="0"/>
                  <a:pt x="628" y="0"/>
                </a:cubicBezTo>
                <a:close/>
              </a:path>
            </a:pathLst>
          </a:custGeom>
          <a:solidFill>
            <a:srgbClr val="FFFFFF"/>
          </a:solidFill>
          <a:ln w="19050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9" name="Google Shape;769;p34"/>
          <p:cNvSpPr/>
          <p:nvPr/>
        </p:nvSpPr>
        <p:spPr>
          <a:xfrm>
            <a:off x="5523060" y="3826454"/>
            <a:ext cx="24920" cy="24900"/>
          </a:xfrm>
          <a:custGeom>
            <a:avLst/>
            <a:gdLst/>
            <a:ahLst/>
            <a:cxnLst/>
            <a:rect l="l" t="t" r="r" b="b"/>
            <a:pathLst>
              <a:path w="1257" h="1256" extrusionOk="0">
                <a:moveTo>
                  <a:pt x="628" y="0"/>
                </a:moveTo>
                <a:cubicBezTo>
                  <a:pt x="273" y="0"/>
                  <a:pt x="1" y="272"/>
                  <a:pt x="1" y="628"/>
                </a:cubicBezTo>
                <a:cubicBezTo>
                  <a:pt x="1" y="984"/>
                  <a:pt x="273" y="1256"/>
                  <a:pt x="628" y="1256"/>
                </a:cubicBezTo>
                <a:cubicBezTo>
                  <a:pt x="963" y="1256"/>
                  <a:pt x="1256" y="984"/>
                  <a:pt x="1256" y="628"/>
                </a:cubicBezTo>
                <a:cubicBezTo>
                  <a:pt x="1256" y="272"/>
                  <a:pt x="963" y="0"/>
                  <a:pt x="628" y="0"/>
                </a:cubicBezTo>
                <a:close/>
              </a:path>
            </a:pathLst>
          </a:custGeom>
          <a:solidFill>
            <a:srgbClr val="FFFFFF"/>
          </a:solidFill>
          <a:ln w="19050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0" name="Google Shape;770;p34"/>
          <p:cNvSpPr/>
          <p:nvPr/>
        </p:nvSpPr>
        <p:spPr>
          <a:xfrm>
            <a:off x="5254132" y="2009613"/>
            <a:ext cx="225252" cy="224835"/>
          </a:xfrm>
          <a:custGeom>
            <a:avLst/>
            <a:gdLst/>
            <a:ahLst/>
            <a:cxnLst/>
            <a:rect l="l" t="t" r="r" b="b"/>
            <a:pathLst>
              <a:path w="11362" h="11341" extrusionOk="0">
                <a:moveTo>
                  <a:pt x="0" y="0"/>
                </a:moveTo>
                <a:cubicBezTo>
                  <a:pt x="0" y="6277"/>
                  <a:pt x="5084" y="11341"/>
                  <a:pt x="11362" y="11341"/>
                </a:cubicBezTo>
                <a:lnTo>
                  <a:pt x="11362" y="8914"/>
                </a:lnTo>
                <a:cubicBezTo>
                  <a:pt x="11349" y="8914"/>
                  <a:pt x="11336" y="8914"/>
                  <a:pt x="11323" y="8914"/>
                </a:cubicBezTo>
                <a:cubicBezTo>
                  <a:pt x="6424" y="8914"/>
                  <a:pt x="2427" y="4925"/>
                  <a:pt x="2427" y="0"/>
                </a:cubicBezTo>
                <a:close/>
              </a:path>
            </a:pathLst>
          </a:custGeom>
          <a:solidFill>
            <a:srgbClr val="EC0E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1" name="Google Shape;771;p34"/>
          <p:cNvSpPr/>
          <p:nvPr/>
        </p:nvSpPr>
        <p:spPr>
          <a:xfrm>
            <a:off x="5254529" y="1783942"/>
            <a:ext cx="225271" cy="225271"/>
          </a:xfrm>
          <a:custGeom>
            <a:avLst/>
            <a:gdLst/>
            <a:ahLst/>
            <a:cxnLst/>
            <a:rect l="l" t="t" r="r" b="b"/>
            <a:pathLst>
              <a:path w="11363" h="11363" extrusionOk="0">
                <a:moveTo>
                  <a:pt x="11362" y="1"/>
                </a:moveTo>
                <a:cubicBezTo>
                  <a:pt x="5085" y="1"/>
                  <a:pt x="1" y="5085"/>
                  <a:pt x="1" y="11362"/>
                </a:cubicBezTo>
                <a:lnTo>
                  <a:pt x="2449" y="11362"/>
                </a:lnTo>
                <a:cubicBezTo>
                  <a:pt x="2407" y="6445"/>
                  <a:pt x="6425" y="2428"/>
                  <a:pt x="11362" y="2428"/>
                </a:cubicBezTo>
                <a:lnTo>
                  <a:pt x="11362" y="1"/>
                </a:lnTo>
                <a:close/>
              </a:path>
            </a:pathLst>
          </a:custGeom>
          <a:solidFill>
            <a:srgbClr val="EC0E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2" name="Google Shape;772;p34"/>
          <p:cNvSpPr/>
          <p:nvPr/>
        </p:nvSpPr>
        <p:spPr>
          <a:xfrm>
            <a:off x="5479782" y="1784359"/>
            <a:ext cx="225668" cy="225688"/>
          </a:xfrm>
          <a:custGeom>
            <a:avLst/>
            <a:gdLst/>
            <a:ahLst/>
            <a:cxnLst/>
            <a:rect l="l" t="t" r="r" b="b"/>
            <a:pathLst>
              <a:path w="11383" h="11384" extrusionOk="0">
                <a:moveTo>
                  <a:pt x="0" y="1"/>
                </a:moveTo>
                <a:lnTo>
                  <a:pt x="0" y="2449"/>
                </a:lnTo>
                <a:cubicBezTo>
                  <a:pt x="4938" y="2449"/>
                  <a:pt x="8935" y="6445"/>
                  <a:pt x="8935" y="11383"/>
                </a:cubicBezTo>
                <a:lnTo>
                  <a:pt x="11383" y="11383"/>
                </a:lnTo>
                <a:cubicBezTo>
                  <a:pt x="11341" y="5085"/>
                  <a:pt x="6278" y="1"/>
                  <a:pt x="0" y="1"/>
                </a:cubicBezTo>
                <a:close/>
              </a:path>
            </a:pathLst>
          </a:custGeom>
          <a:solidFill>
            <a:srgbClr val="EC0E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3" name="Google Shape;773;p34"/>
          <p:cNvSpPr/>
          <p:nvPr/>
        </p:nvSpPr>
        <p:spPr>
          <a:xfrm>
            <a:off x="5479782" y="2010029"/>
            <a:ext cx="224855" cy="225252"/>
          </a:xfrm>
          <a:custGeom>
            <a:avLst/>
            <a:gdLst/>
            <a:ahLst/>
            <a:cxnLst/>
            <a:rect l="l" t="t" r="r" b="b"/>
            <a:pathLst>
              <a:path w="11342" h="11362" extrusionOk="0">
                <a:moveTo>
                  <a:pt x="8914" y="0"/>
                </a:moveTo>
                <a:cubicBezTo>
                  <a:pt x="8935" y="4917"/>
                  <a:pt x="4938" y="8914"/>
                  <a:pt x="0" y="8914"/>
                </a:cubicBezTo>
                <a:lnTo>
                  <a:pt x="0" y="11362"/>
                </a:lnTo>
                <a:cubicBezTo>
                  <a:pt x="6278" y="11362"/>
                  <a:pt x="11341" y="6277"/>
                  <a:pt x="11341" y="0"/>
                </a:cubicBezTo>
                <a:close/>
              </a:path>
            </a:pathLst>
          </a:custGeom>
          <a:solidFill>
            <a:srgbClr val="EC0E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4" name="Google Shape;774;p34"/>
          <p:cNvSpPr/>
          <p:nvPr/>
        </p:nvSpPr>
        <p:spPr>
          <a:xfrm>
            <a:off x="3533820" y="1326354"/>
            <a:ext cx="560017" cy="155587"/>
          </a:xfrm>
          <a:custGeom>
            <a:avLst/>
            <a:gdLst/>
            <a:ahLst/>
            <a:cxnLst/>
            <a:rect l="l" t="t" r="r" b="b"/>
            <a:pathLst>
              <a:path w="28248" h="7848" fill="none" extrusionOk="0">
                <a:moveTo>
                  <a:pt x="0" y="7847"/>
                </a:moveTo>
                <a:cubicBezTo>
                  <a:pt x="2930" y="3139"/>
                  <a:pt x="8160" y="1"/>
                  <a:pt x="14124" y="1"/>
                </a:cubicBezTo>
                <a:cubicBezTo>
                  <a:pt x="20087" y="1"/>
                  <a:pt x="25318" y="3139"/>
                  <a:pt x="28247" y="7847"/>
                </a:cubicBezTo>
              </a:path>
            </a:pathLst>
          </a:custGeom>
          <a:noFill/>
          <a:ln w="28575" cap="rnd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5" name="Google Shape;775;p34"/>
          <p:cNvSpPr/>
          <p:nvPr/>
        </p:nvSpPr>
        <p:spPr>
          <a:xfrm>
            <a:off x="4065023" y="1460701"/>
            <a:ext cx="53072" cy="53151"/>
          </a:xfrm>
          <a:custGeom>
            <a:avLst/>
            <a:gdLst/>
            <a:ahLst/>
            <a:cxnLst/>
            <a:rect l="l" t="t" r="r" b="b"/>
            <a:pathLst>
              <a:path w="2677" h="2681" extrusionOk="0">
                <a:moveTo>
                  <a:pt x="2502" y="1"/>
                </a:moveTo>
                <a:cubicBezTo>
                  <a:pt x="2491" y="1"/>
                  <a:pt x="2480" y="2"/>
                  <a:pt x="2469" y="4"/>
                </a:cubicBezTo>
                <a:lnTo>
                  <a:pt x="1298" y="402"/>
                </a:lnTo>
                <a:lnTo>
                  <a:pt x="126" y="799"/>
                </a:lnTo>
                <a:cubicBezTo>
                  <a:pt x="21" y="820"/>
                  <a:pt x="0" y="946"/>
                  <a:pt x="63" y="1029"/>
                </a:cubicBezTo>
                <a:lnTo>
                  <a:pt x="984" y="1845"/>
                </a:lnTo>
                <a:lnTo>
                  <a:pt x="1905" y="2641"/>
                </a:lnTo>
                <a:cubicBezTo>
                  <a:pt x="1932" y="2668"/>
                  <a:pt x="1965" y="2680"/>
                  <a:pt x="1997" y="2680"/>
                </a:cubicBezTo>
                <a:cubicBezTo>
                  <a:pt x="2060" y="2680"/>
                  <a:pt x="2121" y="2634"/>
                  <a:pt x="2135" y="2578"/>
                </a:cubicBezTo>
                <a:lnTo>
                  <a:pt x="2407" y="1364"/>
                </a:lnTo>
                <a:lnTo>
                  <a:pt x="2658" y="172"/>
                </a:lnTo>
                <a:cubicBezTo>
                  <a:pt x="2676" y="78"/>
                  <a:pt x="2595" y="1"/>
                  <a:pt x="2502" y="1"/>
                </a:cubicBezTo>
                <a:close/>
              </a:path>
            </a:pathLst>
          </a:custGeom>
          <a:solidFill>
            <a:srgbClr val="FFFFFF"/>
          </a:solidFill>
          <a:ln w="19050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6" name="Google Shape;776;p34"/>
          <p:cNvSpPr/>
          <p:nvPr/>
        </p:nvSpPr>
        <p:spPr>
          <a:xfrm>
            <a:off x="5188093" y="1668161"/>
            <a:ext cx="560017" cy="155587"/>
          </a:xfrm>
          <a:custGeom>
            <a:avLst/>
            <a:gdLst/>
            <a:ahLst/>
            <a:cxnLst/>
            <a:rect l="l" t="t" r="r" b="b"/>
            <a:pathLst>
              <a:path w="28248" h="7848" fill="none" extrusionOk="0">
                <a:moveTo>
                  <a:pt x="28247" y="7847"/>
                </a:moveTo>
                <a:cubicBezTo>
                  <a:pt x="25297" y="3139"/>
                  <a:pt x="20066" y="1"/>
                  <a:pt x="14124" y="1"/>
                </a:cubicBezTo>
                <a:cubicBezTo>
                  <a:pt x="8161" y="1"/>
                  <a:pt x="2930" y="3139"/>
                  <a:pt x="1" y="7847"/>
                </a:cubicBezTo>
              </a:path>
            </a:pathLst>
          </a:custGeom>
          <a:solidFill>
            <a:srgbClr val="FFFFFF"/>
          </a:solidFill>
          <a:ln w="28575" cap="rnd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7" name="Google Shape;777;p34"/>
          <p:cNvSpPr/>
          <p:nvPr/>
        </p:nvSpPr>
        <p:spPr>
          <a:xfrm>
            <a:off x="5168701" y="1811974"/>
            <a:ext cx="53428" cy="53250"/>
          </a:xfrm>
          <a:custGeom>
            <a:avLst/>
            <a:gdLst/>
            <a:ahLst/>
            <a:cxnLst/>
            <a:rect l="l" t="t" r="r" b="b"/>
            <a:pathLst>
              <a:path w="2695" h="2686" extrusionOk="0">
                <a:moveTo>
                  <a:pt x="165" y="0"/>
                </a:moveTo>
                <a:cubicBezTo>
                  <a:pt x="75" y="0"/>
                  <a:pt x="0" y="62"/>
                  <a:pt x="37" y="172"/>
                </a:cubicBezTo>
                <a:lnTo>
                  <a:pt x="288" y="1364"/>
                </a:lnTo>
                <a:lnTo>
                  <a:pt x="560" y="2578"/>
                </a:lnTo>
                <a:cubicBezTo>
                  <a:pt x="573" y="2644"/>
                  <a:pt x="628" y="2685"/>
                  <a:pt x="688" y="2685"/>
                </a:cubicBezTo>
                <a:cubicBezTo>
                  <a:pt x="723" y="2685"/>
                  <a:pt x="759" y="2671"/>
                  <a:pt x="790" y="2641"/>
                </a:cubicBezTo>
                <a:lnTo>
                  <a:pt x="1711" y="1845"/>
                </a:lnTo>
                <a:lnTo>
                  <a:pt x="2611" y="1029"/>
                </a:lnTo>
                <a:cubicBezTo>
                  <a:pt x="2694" y="946"/>
                  <a:pt x="2673" y="820"/>
                  <a:pt x="2569" y="799"/>
                </a:cubicBezTo>
                <a:lnTo>
                  <a:pt x="1397" y="402"/>
                </a:lnTo>
                <a:lnTo>
                  <a:pt x="204" y="4"/>
                </a:lnTo>
                <a:cubicBezTo>
                  <a:pt x="191" y="1"/>
                  <a:pt x="178" y="0"/>
                  <a:pt x="165" y="0"/>
                </a:cubicBezTo>
                <a:close/>
              </a:path>
            </a:pathLst>
          </a:custGeom>
          <a:solidFill>
            <a:srgbClr val="FFFFFF"/>
          </a:solidFill>
          <a:ln w="19050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9" name="Google Shape;779;p34"/>
          <p:cNvSpPr/>
          <p:nvPr/>
        </p:nvSpPr>
        <p:spPr>
          <a:xfrm>
            <a:off x="3397343" y="1571929"/>
            <a:ext cx="243094" cy="215775"/>
          </a:xfrm>
          <a:custGeom>
            <a:avLst/>
            <a:gdLst/>
            <a:ahLst/>
            <a:cxnLst/>
            <a:rect l="l" t="t" r="r" b="b"/>
            <a:pathLst>
              <a:path w="12262" h="10884" extrusionOk="0">
                <a:moveTo>
                  <a:pt x="6129" y="0"/>
                </a:moveTo>
                <a:cubicBezTo>
                  <a:pt x="3886" y="0"/>
                  <a:pt x="1796" y="1395"/>
                  <a:pt x="1005" y="3620"/>
                </a:cubicBezTo>
                <a:cubicBezTo>
                  <a:pt x="0" y="6466"/>
                  <a:pt x="1465" y="9563"/>
                  <a:pt x="4311" y="10567"/>
                </a:cubicBezTo>
                <a:cubicBezTo>
                  <a:pt x="4913" y="10781"/>
                  <a:pt x="5530" y="10883"/>
                  <a:pt x="6136" y="10883"/>
                </a:cubicBezTo>
                <a:cubicBezTo>
                  <a:pt x="8370" y="10883"/>
                  <a:pt x="10467" y="9499"/>
                  <a:pt x="11257" y="7261"/>
                </a:cubicBezTo>
                <a:cubicBezTo>
                  <a:pt x="12262" y="4436"/>
                  <a:pt x="10776" y="1319"/>
                  <a:pt x="7951" y="314"/>
                </a:cubicBezTo>
                <a:cubicBezTo>
                  <a:pt x="7348" y="101"/>
                  <a:pt x="6733" y="0"/>
                  <a:pt x="6129" y="0"/>
                </a:cubicBezTo>
                <a:close/>
              </a:path>
            </a:pathLst>
          </a:custGeom>
          <a:solidFill>
            <a:schemeClr val="bg1"/>
          </a:solidFill>
          <a:ln w="19050" cap="flat" cmpd="sng">
            <a:solidFill>
              <a:srgbClr val="EC0E4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780" name="Google Shape;780;p34"/>
          <p:cNvSpPr/>
          <p:nvPr/>
        </p:nvSpPr>
        <p:spPr>
          <a:xfrm>
            <a:off x="3518871" y="1593915"/>
            <a:ext cx="46490" cy="113260"/>
          </a:xfrm>
          <a:custGeom>
            <a:avLst/>
            <a:gdLst/>
            <a:ahLst/>
            <a:cxnLst/>
            <a:rect l="l" t="t" r="r" b="b"/>
            <a:pathLst>
              <a:path w="2345" h="5713" fill="none" extrusionOk="0">
                <a:moveTo>
                  <a:pt x="1" y="0"/>
                </a:moveTo>
                <a:lnTo>
                  <a:pt x="1" y="4332"/>
                </a:lnTo>
                <a:lnTo>
                  <a:pt x="2344" y="5713"/>
                </a:lnTo>
              </a:path>
            </a:pathLst>
          </a:custGeom>
          <a:solidFill>
            <a:schemeClr val="accent1"/>
          </a:solidFill>
          <a:ln w="19050" cap="rnd" cmpd="sng">
            <a:solidFill>
              <a:srgbClr val="EC0E4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1" name="Google Shape;781;p34"/>
          <p:cNvSpPr/>
          <p:nvPr/>
        </p:nvSpPr>
        <p:spPr>
          <a:xfrm>
            <a:off x="4503232" y="1659041"/>
            <a:ext cx="233975" cy="174242"/>
          </a:xfrm>
          <a:custGeom>
            <a:avLst/>
            <a:gdLst/>
            <a:ahLst/>
            <a:cxnLst/>
            <a:rect l="l" t="t" r="r" b="b"/>
            <a:pathLst>
              <a:path w="11802" h="8789" extrusionOk="0">
                <a:moveTo>
                  <a:pt x="10211" y="0"/>
                </a:moveTo>
                <a:cubicBezTo>
                  <a:pt x="10086" y="0"/>
                  <a:pt x="9960" y="126"/>
                  <a:pt x="9960" y="251"/>
                </a:cubicBezTo>
                <a:lnTo>
                  <a:pt x="9960" y="8307"/>
                </a:lnTo>
                <a:lnTo>
                  <a:pt x="8224" y="8307"/>
                </a:lnTo>
                <a:lnTo>
                  <a:pt x="8224" y="879"/>
                </a:lnTo>
                <a:cubicBezTo>
                  <a:pt x="8224" y="733"/>
                  <a:pt x="8098" y="628"/>
                  <a:pt x="7973" y="628"/>
                </a:cubicBezTo>
                <a:cubicBezTo>
                  <a:pt x="7826" y="628"/>
                  <a:pt x="7701" y="754"/>
                  <a:pt x="7701" y="879"/>
                </a:cubicBezTo>
                <a:lnTo>
                  <a:pt x="7701" y="8307"/>
                </a:lnTo>
                <a:lnTo>
                  <a:pt x="5964" y="8307"/>
                </a:lnTo>
                <a:lnTo>
                  <a:pt x="5964" y="1904"/>
                </a:lnTo>
                <a:cubicBezTo>
                  <a:pt x="5964" y="1758"/>
                  <a:pt x="5838" y="1653"/>
                  <a:pt x="5713" y="1653"/>
                </a:cubicBezTo>
                <a:cubicBezTo>
                  <a:pt x="5545" y="1653"/>
                  <a:pt x="5441" y="1779"/>
                  <a:pt x="5441" y="1904"/>
                </a:cubicBezTo>
                <a:lnTo>
                  <a:pt x="5441" y="8307"/>
                </a:lnTo>
                <a:lnTo>
                  <a:pt x="3725" y="8307"/>
                </a:lnTo>
                <a:lnTo>
                  <a:pt x="3725" y="2972"/>
                </a:lnTo>
                <a:cubicBezTo>
                  <a:pt x="3725" y="2825"/>
                  <a:pt x="3600" y="2720"/>
                  <a:pt x="3453" y="2720"/>
                </a:cubicBezTo>
                <a:cubicBezTo>
                  <a:pt x="3328" y="2720"/>
                  <a:pt x="3202" y="2846"/>
                  <a:pt x="3202" y="2972"/>
                </a:cubicBezTo>
                <a:lnTo>
                  <a:pt x="3202" y="8307"/>
                </a:lnTo>
                <a:lnTo>
                  <a:pt x="252" y="8307"/>
                </a:lnTo>
                <a:cubicBezTo>
                  <a:pt x="105" y="8307"/>
                  <a:pt x="1" y="8433"/>
                  <a:pt x="1" y="8558"/>
                </a:cubicBezTo>
                <a:cubicBezTo>
                  <a:pt x="1" y="8684"/>
                  <a:pt x="105" y="8788"/>
                  <a:pt x="252" y="8788"/>
                </a:cubicBezTo>
                <a:lnTo>
                  <a:pt x="11571" y="8788"/>
                </a:lnTo>
                <a:cubicBezTo>
                  <a:pt x="11697" y="8788"/>
                  <a:pt x="11802" y="8684"/>
                  <a:pt x="11802" y="8558"/>
                </a:cubicBezTo>
                <a:cubicBezTo>
                  <a:pt x="11802" y="8433"/>
                  <a:pt x="11697" y="8307"/>
                  <a:pt x="11571" y="8307"/>
                </a:cubicBezTo>
                <a:lnTo>
                  <a:pt x="10483" y="8307"/>
                </a:lnTo>
                <a:lnTo>
                  <a:pt x="10483" y="251"/>
                </a:lnTo>
                <a:cubicBezTo>
                  <a:pt x="10483" y="105"/>
                  <a:pt x="10337" y="0"/>
                  <a:pt x="10211" y="0"/>
                </a:cubicBezTo>
                <a:close/>
              </a:path>
            </a:pathLst>
          </a:custGeom>
          <a:solidFill>
            <a:srgbClr val="48FFD5"/>
          </a:solidFill>
          <a:ln w="19050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2" name="Google Shape;782;p34"/>
          <p:cNvSpPr/>
          <p:nvPr/>
        </p:nvSpPr>
        <p:spPr>
          <a:xfrm>
            <a:off x="4090908" y="3210445"/>
            <a:ext cx="233558" cy="174242"/>
          </a:xfrm>
          <a:custGeom>
            <a:avLst/>
            <a:gdLst/>
            <a:ahLst/>
            <a:cxnLst/>
            <a:rect l="l" t="t" r="r" b="b"/>
            <a:pathLst>
              <a:path w="11781" h="8789" extrusionOk="0">
                <a:moveTo>
                  <a:pt x="1591" y="1"/>
                </a:moveTo>
                <a:cubicBezTo>
                  <a:pt x="1423" y="1"/>
                  <a:pt x="1319" y="126"/>
                  <a:pt x="1319" y="273"/>
                </a:cubicBezTo>
                <a:lnTo>
                  <a:pt x="1319" y="8328"/>
                </a:lnTo>
                <a:lnTo>
                  <a:pt x="231" y="8328"/>
                </a:lnTo>
                <a:cubicBezTo>
                  <a:pt x="84" y="8328"/>
                  <a:pt x="1" y="8412"/>
                  <a:pt x="1" y="8558"/>
                </a:cubicBezTo>
                <a:cubicBezTo>
                  <a:pt x="1" y="8684"/>
                  <a:pt x="84" y="8789"/>
                  <a:pt x="231" y="8789"/>
                </a:cubicBezTo>
                <a:lnTo>
                  <a:pt x="11550" y="8789"/>
                </a:lnTo>
                <a:cubicBezTo>
                  <a:pt x="11676" y="8789"/>
                  <a:pt x="11781" y="8684"/>
                  <a:pt x="11781" y="8558"/>
                </a:cubicBezTo>
                <a:cubicBezTo>
                  <a:pt x="11781" y="8433"/>
                  <a:pt x="11676" y="8328"/>
                  <a:pt x="11550" y="8328"/>
                </a:cubicBezTo>
                <a:lnTo>
                  <a:pt x="8600" y="8328"/>
                </a:lnTo>
                <a:lnTo>
                  <a:pt x="8600" y="2993"/>
                </a:lnTo>
                <a:cubicBezTo>
                  <a:pt x="8600" y="2825"/>
                  <a:pt x="8475" y="2721"/>
                  <a:pt x="8328" y="2721"/>
                </a:cubicBezTo>
                <a:cubicBezTo>
                  <a:pt x="8182" y="2721"/>
                  <a:pt x="8077" y="2846"/>
                  <a:pt x="8077" y="2993"/>
                </a:cubicBezTo>
                <a:lnTo>
                  <a:pt x="8077" y="8328"/>
                </a:lnTo>
                <a:lnTo>
                  <a:pt x="6340" y="8328"/>
                </a:lnTo>
                <a:lnTo>
                  <a:pt x="6340" y="1905"/>
                </a:lnTo>
                <a:cubicBezTo>
                  <a:pt x="6340" y="1758"/>
                  <a:pt x="6215" y="1654"/>
                  <a:pt x="6089" y="1654"/>
                </a:cubicBezTo>
                <a:cubicBezTo>
                  <a:pt x="5964" y="1654"/>
                  <a:pt x="5817" y="1779"/>
                  <a:pt x="5817" y="1905"/>
                </a:cubicBezTo>
                <a:lnTo>
                  <a:pt x="5817" y="8328"/>
                </a:lnTo>
                <a:lnTo>
                  <a:pt x="4102" y="8328"/>
                </a:lnTo>
                <a:lnTo>
                  <a:pt x="4102" y="900"/>
                </a:lnTo>
                <a:cubicBezTo>
                  <a:pt x="4102" y="733"/>
                  <a:pt x="3976" y="628"/>
                  <a:pt x="3830" y="628"/>
                </a:cubicBezTo>
                <a:cubicBezTo>
                  <a:pt x="3704" y="628"/>
                  <a:pt x="3579" y="754"/>
                  <a:pt x="3579" y="900"/>
                </a:cubicBezTo>
                <a:lnTo>
                  <a:pt x="3579" y="8328"/>
                </a:lnTo>
                <a:lnTo>
                  <a:pt x="1842" y="8328"/>
                </a:lnTo>
                <a:lnTo>
                  <a:pt x="1842" y="273"/>
                </a:lnTo>
                <a:cubicBezTo>
                  <a:pt x="1842" y="105"/>
                  <a:pt x="1716" y="1"/>
                  <a:pt x="1591" y="1"/>
                </a:cubicBez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3" name="Google Shape;783;p34"/>
          <p:cNvSpPr/>
          <p:nvPr/>
        </p:nvSpPr>
        <p:spPr>
          <a:xfrm>
            <a:off x="3659095" y="2774885"/>
            <a:ext cx="334349" cy="290397"/>
          </a:xfrm>
          <a:custGeom>
            <a:avLst/>
            <a:gdLst/>
            <a:ahLst/>
            <a:cxnLst/>
            <a:rect l="l" t="t" r="r" b="b"/>
            <a:pathLst>
              <a:path w="16865" h="14648" extrusionOk="0">
                <a:moveTo>
                  <a:pt x="2720" y="1"/>
                </a:moveTo>
                <a:cubicBezTo>
                  <a:pt x="1235" y="1"/>
                  <a:pt x="0" y="1235"/>
                  <a:pt x="0" y="2721"/>
                </a:cubicBezTo>
                <a:lnTo>
                  <a:pt x="0" y="8956"/>
                </a:lnTo>
                <a:cubicBezTo>
                  <a:pt x="0" y="10442"/>
                  <a:pt x="1235" y="11676"/>
                  <a:pt x="2720" y="11676"/>
                </a:cubicBezTo>
                <a:lnTo>
                  <a:pt x="6696" y="11676"/>
                </a:lnTo>
                <a:lnTo>
                  <a:pt x="7574" y="13162"/>
                </a:lnTo>
                <a:lnTo>
                  <a:pt x="8432" y="14647"/>
                </a:lnTo>
                <a:lnTo>
                  <a:pt x="9290" y="13162"/>
                </a:lnTo>
                <a:lnTo>
                  <a:pt x="10169" y="11676"/>
                </a:lnTo>
                <a:lnTo>
                  <a:pt x="14145" y="11676"/>
                </a:lnTo>
                <a:cubicBezTo>
                  <a:pt x="15630" y="11676"/>
                  <a:pt x="16844" y="10442"/>
                  <a:pt x="16844" y="8956"/>
                </a:cubicBezTo>
                <a:lnTo>
                  <a:pt x="16844" y="2721"/>
                </a:lnTo>
                <a:cubicBezTo>
                  <a:pt x="16865" y="1214"/>
                  <a:pt x="15651" y="1"/>
                  <a:pt x="14145" y="1"/>
                </a:cubicBezTo>
                <a:close/>
              </a:path>
            </a:pathLst>
          </a:custGeom>
          <a:solidFill>
            <a:srgbClr val="EC0E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4" name="Google Shape;784;p34"/>
          <p:cNvSpPr/>
          <p:nvPr/>
        </p:nvSpPr>
        <p:spPr>
          <a:xfrm>
            <a:off x="5968770" y="3297557"/>
            <a:ext cx="229415" cy="151840"/>
          </a:xfrm>
          <a:custGeom>
            <a:avLst/>
            <a:gdLst/>
            <a:ahLst/>
            <a:cxnLst/>
            <a:rect l="l" t="t" r="r" b="b"/>
            <a:pathLst>
              <a:path w="11572" h="7659" extrusionOk="0">
                <a:moveTo>
                  <a:pt x="691" y="1"/>
                </a:moveTo>
                <a:cubicBezTo>
                  <a:pt x="315" y="1"/>
                  <a:pt x="1" y="315"/>
                  <a:pt x="1" y="691"/>
                </a:cubicBezTo>
                <a:lnTo>
                  <a:pt x="1" y="6989"/>
                </a:lnTo>
                <a:cubicBezTo>
                  <a:pt x="1" y="7345"/>
                  <a:pt x="315" y="7659"/>
                  <a:pt x="691" y="7659"/>
                </a:cubicBezTo>
                <a:lnTo>
                  <a:pt x="10881" y="7659"/>
                </a:lnTo>
                <a:cubicBezTo>
                  <a:pt x="11279" y="7659"/>
                  <a:pt x="11572" y="7387"/>
                  <a:pt x="11572" y="6989"/>
                </a:cubicBezTo>
                <a:lnTo>
                  <a:pt x="11572" y="691"/>
                </a:lnTo>
                <a:cubicBezTo>
                  <a:pt x="11572" y="315"/>
                  <a:pt x="11258" y="1"/>
                  <a:pt x="10881" y="1"/>
                </a:cubicBezTo>
                <a:close/>
              </a:path>
            </a:pathLst>
          </a:custGeom>
          <a:solidFill>
            <a:schemeClr val="bg1"/>
          </a:solidFill>
          <a:ln>
            <a:solidFill>
              <a:srgbClr val="171536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5" name="Google Shape;785;p34"/>
          <p:cNvSpPr/>
          <p:nvPr/>
        </p:nvSpPr>
        <p:spPr>
          <a:xfrm>
            <a:off x="5968770" y="3297557"/>
            <a:ext cx="229831" cy="122816"/>
          </a:xfrm>
          <a:custGeom>
            <a:avLst/>
            <a:gdLst/>
            <a:ahLst/>
            <a:cxnLst/>
            <a:rect l="l" t="t" r="r" b="b"/>
            <a:pathLst>
              <a:path w="11593" h="6195" extrusionOk="0">
                <a:moveTo>
                  <a:pt x="901" y="1"/>
                </a:moveTo>
                <a:cubicBezTo>
                  <a:pt x="398" y="1"/>
                  <a:pt x="1" y="398"/>
                  <a:pt x="1" y="900"/>
                </a:cubicBezTo>
                <a:lnTo>
                  <a:pt x="5127" y="5943"/>
                </a:lnTo>
                <a:cubicBezTo>
                  <a:pt x="5315" y="6110"/>
                  <a:pt x="5551" y="6194"/>
                  <a:pt x="5789" y="6194"/>
                </a:cubicBezTo>
                <a:cubicBezTo>
                  <a:pt x="6027" y="6194"/>
                  <a:pt x="6267" y="6110"/>
                  <a:pt x="6466" y="5943"/>
                </a:cubicBezTo>
                <a:lnTo>
                  <a:pt x="11593" y="900"/>
                </a:lnTo>
                <a:cubicBezTo>
                  <a:pt x="11593" y="398"/>
                  <a:pt x="11195" y="1"/>
                  <a:pt x="10693" y="1"/>
                </a:cubicBezTo>
                <a:close/>
              </a:path>
            </a:pathLst>
          </a:custGeom>
          <a:solidFill>
            <a:srgbClr val="EC0E43"/>
          </a:solidFill>
          <a:ln>
            <a:solidFill>
              <a:srgbClr val="171536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786" name="Google Shape;786;p34"/>
          <p:cNvSpPr/>
          <p:nvPr/>
        </p:nvSpPr>
        <p:spPr>
          <a:xfrm>
            <a:off x="2564388" y="2055189"/>
            <a:ext cx="274219" cy="111179"/>
          </a:xfrm>
          <a:custGeom>
            <a:avLst/>
            <a:gdLst/>
            <a:ahLst/>
            <a:cxnLst/>
            <a:rect l="l" t="t" r="r" b="b"/>
            <a:pathLst>
              <a:path w="13832" h="5608" extrusionOk="0">
                <a:moveTo>
                  <a:pt x="10588" y="0"/>
                </a:moveTo>
                <a:lnTo>
                  <a:pt x="1" y="5608"/>
                </a:lnTo>
                <a:lnTo>
                  <a:pt x="1296" y="5201"/>
                </a:lnTo>
                <a:lnTo>
                  <a:pt x="1296" y="5201"/>
                </a:lnTo>
                <a:lnTo>
                  <a:pt x="12032" y="2804"/>
                </a:lnTo>
                <a:lnTo>
                  <a:pt x="12764" y="1591"/>
                </a:lnTo>
                <a:lnTo>
                  <a:pt x="13831" y="1256"/>
                </a:lnTo>
                <a:lnTo>
                  <a:pt x="10588" y="0"/>
                </a:lnTo>
                <a:close/>
              </a:path>
            </a:pathLst>
          </a:custGeom>
          <a:solidFill>
            <a:srgbClr val="EC0E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7" name="Google Shape;787;p34"/>
          <p:cNvSpPr/>
          <p:nvPr/>
        </p:nvSpPr>
        <p:spPr>
          <a:xfrm>
            <a:off x="2564388" y="2030308"/>
            <a:ext cx="191668" cy="136059"/>
          </a:xfrm>
          <a:custGeom>
            <a:avLst/>
            <a:gdLst/>
            <a:ahLst/>
            <a:cxnLst/>
            <a:rect l="l" t="t" r="r" b="b"/>
            <a:pathLst>
              <a:path w="9668" h="6863" extrusionOk="0">
                <a:moveTo>
                  <a:pt x="6926" y="0"/>
                </a:moveTo>
                <a:lnTo>
                  <a:pt x="1" y="6863"/>
                </a:lnTo>
                <a:lnTo>
                  <a:pt x="1" y="6863"/>
                </a:lnTo>
                <a:lnTo>
                  <a:pt x="9667" y="816"/>
                </a:lnTo>
                <a:lnTo>
                  <a:pt x="6926" y="0"/>
                </a:lnTo>
                <a:close/>
              </a:path>
            </a:pathLst>
          </a:custGeom>
          <a:solidFill>
            <a:schemeClr val="bg1"/>
          </a:solidFill>
          <a:ln>
            <a:solidFill>
              <a:srgbClr val="171536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8" name="Google Shape;788;p34"/>
          <p:cNvSpPr/>
          <p:nvPr/>
        </p:nvSpPr>
        <p:spPr>
          <a:xfrm>
            <a:off x="5990143" y="2634674"/>
            <a:ext cx="192897" cy="218313"/>
          </a:xfrm>
          <a:custGeom>
            <a:avLst/>
            <a:gdLst/>
            <a:ahLst/>
            <a:cxnLst/>
            <a:rect l="l" t="t" r="r" b="b"/>
            <a:pathLst>
              <a:path w="9730" h="11012" extrusionOk="0">
                <a:moveTo>
                  <a:pt x="8317" y="0"/>
                </a:moveTo>
                <a:cubicBezTo>
                  <a:pt x="7960" y="0"/>
                  <a:pt x="7606" y="147"/>
                  <a:pt x="7365" y="445"/>
                </a:cubicBezTo>
                <a:lnTo>
                  <a:pt x="670" y="8375"/>
                </a:lnTo>
                <a:lnTo>
                  <a:pt x="293" y="9861"/>
                </a:lnTo>
                <a:lnTo>
                  <a:pt x="189" y="10280"/>
                </a:lnTo>
                <a:lnTo>
                  <a:pt x="0" y="11012"/>
                </a:lnTo>
                <a:lnTo>
                  <a:pt x="2574" y="10008"/>
                </a:lnTo>
                <a:lnTo>
                  <a:pt x="9269" y="2077"/>
                </a:lnTo>
                <a:cubicBezTo>
                  <a:pt x="9730" y="1533"/>
                  <a:pt x="9688" y="738"/>
                  <a:pt x="9144" y="299"/>
                </a:cubicBezTo>
                <a:cubicBezTo>
                  <a:pt x="8907" y="100"/>
                  <a:pt x="8611" y="0"/>
                  <a:pt x="8317" y="0"/>
                </a:cubicBezTo>
                <a:close/>
              </a:path>
            </a:pathLst>
          </a:custGeom>
          <a:solidFill>
            <a:srgbClr val="EC0E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9" name="Google Shape;789;p34"/>
          <p:cNvSpPr/>
          <p:nvPr/>
        </p:nvSpPr>
        <p:spPr>
          <a:xfrm>
            <a:off x="4602378" y="2673260"/>
            <a:ext cx="101643" cy="101643"/>
          </a:xfrm>
          <a:custGeom>
            <a:avLst/>
            <a:gdLst/>
            <a:ahLst/>
            <a:cxnLst/>
            <a:rect l="l" t="t" r="r" b="b"/>
            <a:pathLst>
              <a:path w="5127" h="5127" extrusionOk="0">
                <a:moveTo>
                  <a:pt x="2574" y="2114"/>
                </a:moveTo>
                <a:cubicBezTo>
                  <a:pt x="2804" y="2114"/>
                  <a:pt x="2993" y="2302"/>
                  <a:pt x="2993" y="2532"/>
                </a:cubicBezTo>
                <a:cubicBezTo>
                  <a:pt x="2993" y="2783"/>
                  <a:pt x="2804" y="2951"/>
                  <a:pt x="2574" y="2951"/>
                </a:cubicBezTo>
                <a:cubicBezTo>
                  <a:pt x="2323" y="2951"/>
                  <a:pt x="2156" y="2783"/>
                  <a:pt x="2156" y="2532"/>
                </a:cubicBezTo>
                <a:cubicBezTo>
                  <a:pt x="2156" y="2302"/>
                  <a:pt x="2344" y="2114"/>
                  <a:pt x="2574" y="2114"/>
                </a:cubicBezTo>
                <a:close/>
                <a:moveTo>
                  <a:pt x="2302" y="1"/>
                </a:moveTo>
                <a:lnTo>
                  <a:pt x="2302" y="419"/>
                </a:lnTo>
                <a:cubicBezTo>
                  <a:pt x="2093" y="440"/>
                  <a:pt x="1904" y="503"/>
                  <a:pt x="1737" y="587"/>
                </a:cubicBezTo>
                <a:lnTo>
                  <a:pt x="1528" y="210"/>
                </a:lnTo>
                <a:lnTo>
                  <a:pt x="1047" y="482"/>
                </a:lnTo>
                <a:lnTo>
                  <a:pt x="1256" y="838"/>
                </a:lnTo>
                <a:cubicBezTo>
                  <a:pt x="1109" y="963"/>
                  <a:pt x="942" y="1110"/>
                  <a:pt x="837" y="1256"/>
                </a:cubicBezTo>
                <a:lnTo>
                  <a:pt x="482" y="1047"/>
                </a:lnTo>
                <a:lnTo>
                  <a:pt x="210" y="1528"/>
                </a:lnTo>
                <a:lnTo>
                  <a:pt x="586" y="1737"/>
                </a:lnTo>
                <a:cubicBezTo>
                  <a:pt x="503" y="1905"/>
                  <a:pt x="440" y="2093"/>
                  <a:pt x="419" y="2302"/>
                </a:cubicBezTo>
                <a:lnTo>
                  <a:pt x="0" y="2302"/>
                </a:lnTo>
                <a:lnTo>
                  <a:pt x="0" y="2825"/>
                </a:lnTo>
                <a:lnTo>
                  <a:pt x="419" y="2825"/>
                </a:lnTo>
                <a:cubicBezTo>
                  <a:pt x="440" y="3035"/>
                  <a:pt x="503" y="3223"/>
                  <a:pt x="586" y="3411"/>
                </a:cubicBezTo>
                <a:lnTo>
                  <a:pt x="210" y="3620"/>
                </a:lnTo>
                <a:lnTo>
                  <a:pt x="482" y="4081"/>
                </a:lnTo>
                <a:lnTo>
                  <a:pt x="837" y="3872"/>
                </a:lnTo>
                <a:cubicBezTo>
                  <a:pt x="963" y="4039"/>
                  <a:pt x="1109" y="4185"/>
                  <a:pt x="1256" y="4290"/>
                </a:cubicBezTo>
                <a:lnTo>
                  <a:pt x="1047" y="4667"/>
                </a:lnTo>
                <a:lnTo>
                  <a:pt x="1528" y="4918"/>
                </a:lnTo>
                <a:lnTo>
                  <a:pt x="1737" y="4562"/>
                </a:lnTo>
                <a:cubicBezTo>
                  <a:pt x="1904" y="4625"/>
                  <a:pt x="2093" y="4688"/>
                  <a:pt x="2302" y="4708"/>
                </a:cubicBezTo>
                <a:lnTo>
                  <a:pt x="2302" y="5127"/>
                </a:lnTo>
                <a:lnTo>
                  <a:pt x="2825" y="5127"/>
                </a:lnTo>
                <a:lnTo>
                  <a:pt x="2825" y="4708"/>
                </a:lnTo>
                <a:cubicBezTo>
                  <a:pt x="3034" y="4688"/>
                  <a:pt x="3223" y="4625"/>
                  <a:pt x="3411" y="4562"/>
                </a:cubicBezTo>
                <a:lnTo>
                  <a:pt x="3620" y="4918"/>
                </a:lnTo>
                <a:lnTo>
                  <a:pt x="4081" y="4667"/>
                </a:lnTo>
                <a:lnTo>
                  <a:pt x="3871" y="4290"/>
                </a:lnTo>
                <a:cubicBezTo>
                  <a:pt x="4039" y="4164"/>
                  <a:pt x="4185" y="4039"/>
                  <a:pt x="4290" y="3872"/>
                </a:cubicBezTo>
                <a:lnTo>
                  <a:pt x="4666" y="4081"/>
                </a:lnTo>
                <a:lnTo>
                  <a:pt x="4917" y="3620"/>
                </a:lnTo>
                <a:lnTo>
                  <a:pt x="4562" y="3411"/>
                </a:lnTo>
                <a:cubicBezTo>
                  <a:pt x="4625" y="3223"/>
                  <a:pt x="4687" y="3035"/>
                  <a:pt x="4708" y="2825"/>
                </a:cubicBezTo>
                <a:lnTo>
                  <a:pt x="5127" y="2825"/>
                </a:lnTo>
                <a:lnTo>
                  <a:pt x="5127" y="2302"/>
                </a:lnTo>
                <a:lnTo>
                  <a:pt x="4708" y="2302"/>
                </a:lnTo>
                <a:cubicBezTo>
                  <a:pt x="4687" y="2093"/>
                  <a:pt x="4625" y="1905"/>
                  <a:pt x="4562" y="1737"/>
                </a:cubicBezTo>
                <a:lnTo>
                  <a:pt x="4917" y="1528"/>
                </a:lnTo>
                <a:lnTo>
                  <a:pt x="4666" y="1047"/>
                </a:lnTo>
                <a:lnTo>
                  <a:pt x="4290" y="1256"/>
                </a:lnTo>
                <a:cubicBezTo>
                  <a:pt x="4164" y="1110"/>
                  <a:pt x="4039" y="942"/>
                  <a:pt x="3871" y="838"/>
                </a:cubicBezTo>
                <a:lnTo>
                  <a:pt x="4081" y="482"/>
                </a:lnTo>
                <a:lnTo>
                  <a:pt x="3620" y="210"/>
                </a:lnTo>
                <a:lnTo>
                  <a:pt x="3411" y="587"/>
                </a:lnTo>
                <a:cubicBezTo>
                  <a:pt x="3223" y="503"/>
                  <a:pt x="3034" y="440"/>
                  <a:pt x="2825" y="419"/>
                </a:cubicBezTo>
                <a:lnTo>
                  <a:pt x="2825" y="1"/>
                </a:lnTo>
                <a:close/>
              </a:path>
            </a:pathLst>
          </a:custGeom>
          <a:solidFill>
            <a:srgbClr val="EC0E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0" name="Google Shape;790;p34"/>
          <p:cNvSpPr/>
          <p:nvPr/>
        </p:nvSpPr>
        <p:spPr>
          <a:xfrm>
            <a:off x="4581224" y="2785669"/>
            <a:ext cx="143533" cy="143969"/>
          </a:xfrm>
          <a:custGeom>
            <a:avLst/>
            <a:gdLst/>
            <a:ahLst/>
            <a:cxnLst/>
            <a:rect l="l" t="t" r="r" b="b"/>
            <a:pathLst>
              <a:path w="7240" h="7262" extrusionOk="0">
                <a:moveTo>
                  <a:pt x="3641" y="3014"/>
                </a:moveTo>
                <a:cubicBezTo>
                  <a:pt x="3976" y="3014"/>
                  <a:pt x="4248" y="3286"/>
                  <a:pt x="4248" y="3621"/>
                </a:cubicBezTo>
                <a:cubicBezTo>
                  <a:pt x="4248" y="3956"/>
                  <a:pt x="3976" y="4228"/>
                  <a:pt x="3641" y="4228"/>
                </a:cubicBezTo>
                <a:cubicBezTo>
                  <a:pt x="3306" y="4228"/>
                  <a:pt x="3034" y="3956"/>
                  <a:pt x="3034" y="3621"/>
                </a:cubicBezTo>
                <a:cubicBezTo>
                  <a:pt x="3034" y="3307"/>
                  <a:pt x="3306" y="3014"/>
                  <a:pt x="3641" y="3014"/>
                </a:cubicBezTo>
                <a:close/>
                <a:moveTo>
                  <a:pt x="3244" y="1"/>
                </a:moveTo>
                <a:lnTo>
                  <a:pt x="3244" y="608"/>
                </a:lnTo>
                <a:cubicBezTo>
                  <a:pt x="2951" y="629"/>
                  <a:pt x="2699" y="712"/>
                  <a:pt x="2427" y="817"/>
                </a:cubicBezTo>
                <a:lnTo>
                  <a:pt x="2135" y="294"/>
                </a:lnTo>
                <a:lnTo>
                  <a:pt x="1486" y="670"/>
                </a:lnTo>
                <a:lnTo>
                  <a:pt x="1779" y="1194"/>
                </a:lnTo>
                <a:cubicBezTo>
                  <a:pt x="1549" y="1361"/>
                  <a:pt x="1360" y="1549"/>
                  <a:pt x="1172" y="1779"/>
                </a:cubicBezTo>
                <a:lnTo>
                  <a:pt x="649" y="1507"/>
                </a:lnTo>
                <a:lnTo>
                  <a:pt x="293" y="2156"/>
                </a:lnTo>
                <a:lnTo>
                  <a:pt x="816" y="2449"/>
                </a:lnTo>
                <a:cubicBezTo>
                  <a:pt x="712" y="2700"/>
                  <a:pt x="628" y="2972"/>
                  <a:pt x="607" y="3244"/>
                </a:cubicBezTo>
                <a:lnTo>
                  <a:pt x="0" y="3244"/>
                </a:lnTo>
                <a:lnTo>
                  <a:pt x="0" y="4018"/>
                </a:lnTo>
                <a:lnTo>
                  <a:pt x="607" y="4018"/>
                </a:lnTo>
                <a:cubicBezTo>
                  <a:pt x="628" y="4290"/>
                  <a:pt x="712" y="4562"/>
                  <a:pt x="816" y="4813"/>
                </a:cubicBezTo>
                <a:lnTo>
                  <a:pt x="293" y="5106"/>
                </a:lnTo>
                <a:lnTo>
                  <a:pt x="649" y="5755"/>
                </a:lnTo>
                <a:lnTo>
                  <a:pt x="1172" y="5483"/>
                </a:lnTo>
                <a:cubicBezTo>
                  <a:pt x="1360" y="5713"/>
                  <a:pt x="1549" y="5901"/>
                  <a:pt x="1779" y="6069"/>
                </a:cubicBezTo>
                <a:lnTo>
                  <a:pt x="1486" y="6592"/>
                </a:lnTo>
                <a:lnTo>
                  <a:pt x="2135" y="6969"/>
                </a:lnTo>
                <a:lnTo>
                  <a:pt x="2427" y="6445"/>
                </a:lnTo>
                <a:cubicBezTo>
                  <a:pt x="2699" y="6550"/>
                  <a:pt x="2951" y="6634"/>
                  <a:pt x="3244" y="6655"/>
                </a:cubicBezTo>
                <a:lnTo>
                  <a:pt x="3244" y="7261"/>
                </a:lnTo>
                <a:lnTo>
                  <a:pt x="3997" y="7261"/>
                </a:lnTo>
                <a:lnTo>
                  <a:pt x="3997" y="6655"/>
                </a:lnTo>
                <a:cubicBezTo>
                  <a:pt x="4290" y="6634"/>
                  <a:pt x="4562" y="6550"/>
                  <a:pt x="4813" y="6445"/>
                </a:cubicBezTo>
                <a:lnTo>
                  <a:pt x="5106" y="6969"/>
                </a:lnTo>
                <a:lnTo>
                  <a:pt x="5754" y="6592"/>
                </a:lnTo>
                <a:lnTo>
                  <a:pt x="5461" y="6069"/>
                </a:lnTo>
                <a:cubicBezTo>
                  <a:pt x="5692" y="5901"/>
                  <a:pt x="5880" y="5713"/>
                  <a:pt x="6068" y="5483"/>
                </a:cubicBezTo>
                <a:lnTo>
                  <a:pt x="6591" y="5755"/>
                </a:lnTo>
                <a:lnTo>
                  <a:pt x="6968" y="5106"/>
                </a:lnTo>
                <a:lnTo>
                  <a:pt x="6445" y="4813"/>
                </a:lnTo>
                <a:cubicBezTo>
                  <a:pt x="6529" y="4562"/>
                  <a:pt x="6612" y="4290"/>
                  <a:pt x="6654" y="4018"/>
                </a:cubicBezTo>
                <a:lnTo>
                  <a:pt x="7240" y="4018"/>
                </a:lnTo>
                <a:lnTo>
                  <a:pt x="7240" y="3244"/>
                </a:lnTo>
                <a:lnTo>
                  <a:pt x="6654" y="3244"/>
                </a:lnTo>
                <a:cubicBezTo>
                  <a:pt x="6612" y="2972"/>
                  <a:pt x="6549" y="2700"/>
                  <a:pt x="6445" y="2449"/>
                </a:cubicBezTo>
                <a:lnTo>
                  <a:pt x="6968" y="2156"/>
                </a:lnTo>
                <a:lnTo>
                  <a:pt x="6591" y="1507"/>
                </a:lnTo>
                <a:lnTo>
                  <a:pt x="6068" y="1779"/>
                </a:lnTo>
                <a:cubicBezTo>
                  <a:pt x="5880" y="1549"/>
                  <a:pt x="5712" y="1361"/>
                  <a:pt x="5461" y="1194"/>
                </a:cubicBezTo>
                <a:lnTo>
                  <a:pt x="5754" y="670"/>
                </a:lnTo>
                <a:lnTo>
                  <a:pt x="5106" y="294"/>
                </a:lnTo>
                <a:lnTo>
                  <a:pt x="4813" y="817"/>
                </a:lnTo>
                <a:cubicBezTo>
                  <a:pt x="4562" y="712"/>
                  <a:pt x="4290" y="629"/>
                  <a:pt x="3997" y="608"/>
                </a:cubicBezTo>
                <a:lnTo>
                  <a:pt x="3997" y="1"/>
                </a:lnTo>
                <a:close/>
              </a:path>
            </a:pathLst>
          </a:custGeom>
          <a:solidFill>
            <a:srgbClr val="EC0E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1" name="Google Shape;791;p34"/>
          <p:cNvSpPr/>
          <p:nvPr/>
        </p:nvSpPr>
        <p:spPr>
          <a:xfrm>
            <a:off x="4527716" y="2172990"/>
            <a:ext cx="8307" cy="12470"/>
          </a:xfrm>
          <a:custGeom>
            <a:avLst/>
            <a:gdLst/>
            <a:ahLst/>
            <a:cxnLst/>
            <a:rect l="l" t="t" r="r" b="b"/>
            <a:pathLst>
              <a:path w="419" h="629" extrusionOk="0">
                <a:moveTo>
                  <a:pt x="84" y="1"/>
                </a:moveTo>
                <a:lnTo>
                  <a:pt x="0" y="566"/>
                </a:lnTo>
                <a:lnTo>
                  <a:pt x="356" y="628"/>
                </a:lnTo>
                <a:lnTo>
                  <a:pt x="419" y="22"/>
                </a:lnTo>
                <a:lnTo>
                  <a:pt x="84" y="1"/>
                </a:ln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2" name="Google Shape;792;p34"/>
          <p:cNvSpPr/>
          <p:nvPr/>
        </p:nvSpPr>
        <p:spPr>
          <a:xfrm>
            <a:off x="4529778" y="2152670"/>
            <a:ext cx="7910" cy="12054"/>
          </a:xfrm>
          <a:custGeom>
            <a:avLst/>
            <a:gdLst/>
            <a:ahLst/>
            <a:cxnLst/>
            <a:rect l="l" t="t" r="r" b="b"/>
            <a:pathLst>
              <a:path w="399" h="608" extrusionOk="0">
                <a:moveTo>
                  <a:pt x="64" y="1"/>
                </a:moveTo>
                <a:lnTo>
                  <a:pt x="1" y="586"/>
                </a:lnTo>
                <a:lnTo>
                  <a:pt x="377" y="607"/>
                </a:lnTo>
                <a:lnTo>
                  <a:pt x="398" y="21"/>
                </a:lnTo>
                <a:lnTo>
                  <a:pt x="64" y="1"/>
                </a:ln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3" name="Google Shape;793;p34"/>
          <p:cNvSpPr/>
          <p:nvPr/>
        </p:nvSpPr>
        <p:spPr>
          <a:xfrm>
            <a:off x="4531443" y="2132349"/>
            <a:ext cx="7494" cy="11637"/>
          </a:xfrm>
          <a:custGeom>
            <a:avLst/>
            <a:gdLst/>
            <a:ahLst/>
            <a:cxnLst/>
            <a:rect l="l" t="t" r="r" b="b"/>
            <a:pathLst>
              <a:path w="378" h="587" extrusionOk="0">
                <a:moveTo>
                  <a:pt x="1" y="0"/>
                </a:moveTo>
                <a:lnTo>
                  <a:pt x="1" y="586"/>
                </a:lnTo>
                <a:lnTo>
                  <a:pt x="335" y="586"/>
                </a:lnTo>
                <a:lnTo>
                  <a:pt x="377" y="0"/>
                </a:ln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4" name="Google Shape;794;p34"/>
          <p:cNvSpPr/>
          <p:nvPr/>
        </p:nvSpPr>
        <p:spPr>
          <a:xfrm>
            <a:off x="4515266" y="2233814"/>
            <a:ext cx="9972" cy="12629"/>
          </a:xfrm>
          <a:custGeom>
            <a:avLst/>
            <a:gdLst/>
            <a:ahLst/>
            <a:cxnLst/>
            <a:rect l="l" t="t" r="r" b="b"/>
            <a:pathLst>
              <a:path w="503" h="637" extrusionOk="0">
                <a:moveTo>
                  <a:pt x="168" y="1"/>
                </a:moveTo>
                <a:cubicBezTo>
                  <a:pt x="167" y="1"/>
                  <a:pt x="163" y="24"/>
                  <a:pt x="147" y="71"/>
                </a:cubicBezTo>
                <a:cubicBezTo>
                  <a:pt x="105" y="113"/>
                  <a:pt x="105" y="197"/>
                  <a:pt x="84" y="260"/>
                </a:cubicBezTo>
                <a:cubicBezTo>
                  <a:pt x="42" y="385"/>
                  <a:pt x="0" y="532"/>
                  <a:pt x="0" y="532"/>
                </a:cubicBezTo>
                <a:lnTo>
                  <a:pt x="356" y="636"/>
                </a:lnTo>
                <a:cubicBezTo>
                  <a:pt x="356" y="636"/>
                  <a:pt x="398" y="511"/>
                  <a:pt x="419" y="364"/>
                </a:cubicBezTo>
                <a:cubicBezTo>
                  <a:pt x="461" y="281"/>
                  <a:pt x="482" y="218"/>
                  <a:pt x="482" y="176"/>
                </a:cubicBezTo>
                <a:cubicBezTo>
                  <a:pt x="482" y="113"/>
                  <a:pt x="503" y="92"/>
                  <a:pt x="503" y="92"/>
                </a:cubicBezTo>
                <a:lnTo>
                  <a:pt x="168" y="9"/>
                </a:lnTo>
                <a:cubicBezTo>
                  <a:pt x="168" y="3"/>
                  <a:pt x="168" y="1"/>
                  <a:pt x="168" y="1"/>
                </a:cubicBez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5" name="Google Shape;795;p34"/>
          <p:cNvSpPr/>
          <p:nvPr/>
        </p:nvSpPr>
        <p:spPr>
          <a:xfrm>
            <a:off x="4520658" y="2213236"/>
            <a:ext cx="9139" cy="13283"/>
          </a:xfrm>
          <a:custGeom>
            <a:avLst/>
            <a:gdLst/>
            <a:ahLst/>
            <a:cxnLst/>
            <a:rect l="l" t="t" r="r" b="b"/>
            <a:pathLst>
              <a:path w="461" h="670" extrusionOk="0">
                <a:moveTo>
                  <a:pt x="126" y="0"/>
                </a:moveTo>
                <a:cubicBezTo>
                  <a:pt x="126" y="0"/>
                  <a:pt x="105" y="147"/>
                  <a:pt x="42" y="293"/>
                </a:cubicBezTo>
                <a:cubicBezTo>
                  <a:pt x="21" y="419"/>
                  <a:pt x="0" y="586"/>
                  <a:pt x="0" y="586"/>
                </a:cubicBezTo>
                <a:lnTo>
                  <a:pt x="335" y="670"/>
                </a:lnTo>
                <a:cubicBezTo>
                  <a:pt x="335" y="670"/>
                  <a:pt x="356" y="523"/>
                  <a:pt x="419" y="377"/>
                </a:cubicBezTo>
                <a:cubicBezTo>
                  <a:pt x="440" y="251"/>
                  <a:pt x="461" y="84"/>
                  <a:pt x="461" y="84"/>
                </a:cubicBezTo>
                <a:lnTo>
                  <a:pt x="126" y="0"/>
                </a:ln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6" name="Google Shape;796;p34"/>
          <p:cNvSpPr/>
          <p:nvPr/>
        </p:nvSpPr>
        <p:spPr>
          <a:xfrm>
            <a:off x="4524802" y="2193331"/>
            <a:ext cx="8743" cy="12450"/>
          </a:xfrm>
          <a:custGeom>
            <a:avLst/>
            <a:gdLst/>
            <a:ahLst/>
            <a:cxnLst/>
            <a:rect l="l" t="t" r="r" b="b"/>
            <a:pathLst>
              <a:path w="441" h="628" extrusionOk="0">
                <a:moveTo>
                  <a:pt x="105" y="0"/>
                </a:moveTo>
                <a:lnTo>
                  <a:pt x="1" y="565"/>
                </a:lnTo>
                <a:lnTo>
                  <a:pt x="336" y="628"/>
                </a:lnTo>
                <a:lnTo>
                  <a:pt x="440" y="42"/>
                </a:lnTo>
                <a:lnTo>
                  <a:pt x="105" y="0"/>
                </a:ln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7" name="Google Shape;797;p34"/>
          <p:cNvSpPr/>
          <p:nvPr/>
        </p:nvSpPr>
        <p:spPr>
          <a:xfrm>
            <a:off x="4494529" y="2291625"/>
            <a:ext cx="11221" cy="12886"/>
          </a:xfrm>
          <a:custGeom>
            <a:avLst/>
            <a:gdLst/>
            <a:ahLst/>
            <a:cxnLst/>
            <a:rect l="l" t="t" r="r" b="b"/>
            <a:pathLst>
              <a:path w="566" h="650" extrusionOk="0">
                <a:moveTo>
                  <a:pt x="251" y="1"/>
                </a:moveTo>
                <a:cubicBezTo>
                  <a:pt x="251" y="1"/>
                  <a:pt x="210" y="22"/>
                  <a:pt x="210" y="85"/>
                </a:cubicBezTo>
                <a:cubicBezTo>
                  <a:pt x="189" y="126"/>
                  <a:pt x="168" y="189"/>
                  <a:pt x="147" y="252"/>
                </a:cubicBezTo>
                <a:cubicBezTo>
                  <a:pt x="84" y="398"/>
                  <a:pt x="0" y="524"/>
                  <a:pt x="0" y="524"/>
                </a:cubicBezTo>
                <a:lnTo>
                  <a:pt x="314" y="650"/>
                </a:lnTo>
                <a:cubicBezTo>
                  <a:pt x="314" y="650"/>
                  <a:pt x="377" y="524"/>
                  <a:pt x="461" y="398"/>
                </a:cubicBezTo>
                <a:cubicBezTo>
                  <a:pt x="482" y="315"/>
                  <a:pt x="502" y="252"/>
                  <a:pt x="523" y="210"/>
                </a:cubicBezTo>
                <a:cubicBezTo>
                  <a:pt x="565" y="168"/>
                  <a:pt x="565" y="126"/>
                  <a:pt x="565" y="126"/>
                </a:cubicBezTo>
                <a:lnTo>
                  <a:pt x="251" y="1"/>
                </a:ln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8" name="Google Shape;798;p34"/>
          <p:cNvSpPr/>
          <p:nvPr/>
        </p:nvSpPr>
        <p:spPr>
          <a:xfrm>
            <a:off x="4502399" y="2272553"/>
            <a:ext cx="10388" cy="12886"/>
          </a:xfrm>
          <a:custGeom>
            <a:avLst/>
            <a:gdLst/>
            <a:ahLst/>
            <a:cxnLst/>
            <a:rect l="l" t="t" r="r" b="b"/>
            <a:pathLst>
              <a:path w="524" h="650" extrusionOk="0">
                <a:moveTo>
                  <a:pt x="189" y="0"/>
                </a:moveTo>
                <a:lnTo>
                  <a:pt x="192" y="1"/>
                </a:lnTo>
                <a:lnTo>
                  <a:pt x="192" y="1"/>
                </a:lnTo>
                <a:cubicBezTo>
                  <a:pt x="191" y="1"/>
                  <a:pt x="190" y="0"/>
                  <a:pt x="189" y="0"/>
                </a:cubicBezTo>
                <a:close/>
                <a:moveTo>
                  <a:pt x="192" y="1"/>
                </a:moveTo>
                <a:cubicBezTo>
                  <a:pt x="206" y="14"/>
                  <a:pt x="165" y="133"/>
                  <a:pt x="105" y="252"/>
                </a:cubicBezTo>
                <a:lnTo>
                  <a:pt x="1" y="524"/>
                </a:lnTo>
                <a:lnTo>
                  <a:pt x="315" y="649"/>
                </a:lnTo>
                <a:lnTo>
                  <a:pt x="419" y="398"/>
                </a:lnTo>
                <a:lnTo>
                  <a:pt x="524" y="126"/>
                </a:lnTo>
                <a:lnTo>
                  <a:pt x="192" y="1"/>
                </a:ln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9" name="Google Shape;799;p34"/>
          <p:cNvSpPr/>
          <p:nvPr/>
        </p:nvSpPr>
        <p:spPr>
          <a:xfrm>
            <a:off x="4509041" y="2252232"/>
            <a:ext cx="10388" cy="13699"/>
          </a:xfrm>
          <a:custGeom>
            <a:avLst/>
            <a:gdLst/>
            <a:ahLst/>
            <a:cxnLst/>
            <a:rect l="l" t="t" r="r" b="b"/>
            <a:pathLst>
              <a:path w="524" h="691" extrusionOk="0">
                <a:moveTo>
                  <a:pt x="189" y="0"/>
                </a:moveTo>
                <a:cubicBezTo>
                  <a:pt x="189" y="63"/>
                  <a:pt x="168" y="188"/>
                  <a:pt x="105" y="314"/>
                </a:cubicBezTo>
                <a:lnTo>
                  <a:pt x="1" y="586"/>
                </a:lnTo>
                <a:lnTo>
                  <a:pt x="356" y="691"/>
                </a:lnTo>
                <a:cubicBezTo>
                  <a:pt x="356" y="691"/>
                  <a:pt x="398" y="544"/>
                  <a:pt x="461" y="398"/>
                </a:cubicBezTo>
                <a:cubicBezTo>
                  <a:pt x="503" y="272"/>
                  <a:pt x="524" y="105"/>
                  <a:pt x="524" y="105"/>
                </a:cubicBezTo>
                <a:lnTo>
                  <a:pt x="189" y="0"/>
                </a:ln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0" name="Google Shape;800;p34"/>
          <p:cNvSpPr/>
          <p:nvPr/>
        </p:nvSpPr>
        <p:spPr>
          <a:xfrm>
            <a:off x="4465485" y="2345966"/>
            <a:ext cx="12054" cy="13719"/>
          </a:xfrm>
          <a:custGeom>
            <a:avLst/>
            <a:gdLst/>
            <a:ahLst/>
            <a:cxnLst/>
            <a:rect l="l" t="t" r="r" b="b"/>
            <a:pathLst>
              <a:path w="608" h="692" extrusionOk="0">
                <a:moveTo>
                  <a:pt x="315" y="1"/>
                </a:moveTo>
                <a:lnTo>
                  <a:pt x="168" y="273"/>
                </a:lnTo>
                <a:cubicBezTo>
                  <a:pt x="84" y="398"/>
                  <a:pt x="1" y="503"/>
                  <a:pt x="1" y="503"/>
                </a:cubicBezTo>
                <a:lnTo>
                  <a:pt x="294" y="691"/>
                </a:lnTo>
                <a:cubicBezTo>
                  <a:pt x="294" y="691"/>
                  <a:pt x="377" y="545"/>
                  <a:pt x="461" y="440"/>
                </a:cubicBezTo>
                <a:lnTo>
                  <a:pt x="607" y="189"/>
                </a:lnTo>
                <a:lnTo>
                  <a:pt x="315" y="1"/>
                </a:ln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1" name="Google Shape;801;p34"/>
          <p:cNvSpPr/>
          <p:nvPr/>
        </p:nvSpPr>
        <p:spPr>
          <a:xfrm>
            <a:off x="4476686" y="2328916"/>
            <a:ext cx="11637" cy="13759"/>
          </a:xfrm>
          <a:custGeom>
            <a:avLst/>
            <a:gdLst/>
            <a:ahLst/>
            <a:cxnLst/>
            <a:rect l="l" t="t" r="r" b="b"/>
            <a:pathLst>
              <a:path w="587" h="694" extrusionOk="0">
                <a:moveTo>
                  <a:pt x="268" y="1"/>
                </a:moveTo>
                <a:cubicBezTo>
                  <a:pt x="245" y="1"/>
                  <a:pt x="204" y="117"/>
                  <a:pt x="126" y="233"/>
                </a:cubicBezTo>
                <a:cubicBezTo>
                  <a:pt x="42" y="380"/>
                  <a:pt x="1" y="505"/>
                  <a:pt x="1" y="505"/>
                </a:cubicBezTo>
                <a:lnTo>
                  <a:pt x="314" y="694"/>
                </a:lnTo>
                <a:lnTo>
                  <a:pt x="461" y="422"/>
                </a:lnTo>
                <a:cubicBezTo>
                  <a:pt x="545" y="296"/>
                  <a:pt x="586" y="170"/>
                  <a:pt x="586" y="170"/>
                </a:cubicBezTo>
                <a:lnTo>
                  <a:pt x="273" y="3"/>
                </a:lnTo>
                <a:cubicBezTo>
                  <a:pt x="271" y="1"/>
                  <a:pt x="269" y="1"/>
                  <a:pt x="268" y="1"/>
                </a:cubicBez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2" name="Google Shape;802;p34"/>
          <p:cNvSpPr/>
          <p:nvPr/>
        </p:nvSpPr>
        <p:spPr>
          <a:xfrm>
            <a:off x="4485806" y="2310300"/>
            <a:ext cx="11637" cy="13699"/>
          </a:xfrm>
          <a:custGeom>
            <a:avLst/>
            <a:gdLst/>
            <a:ahLst/>
            <a:cxnLst/>
            <a:rect l="l" t="t" r="r" b="b"/>
            <a:pathLst>
              <a:path w="587" h="691" extrusionOk="0">
                <a:moveTo>
                  <a:pt x="273" y="0"/>
                </a:moveTo>
                <a:cubicBezTo>
                  <a:pt x="273" y="0"/>
                  <a:pt x="210" y="126"/>
                  <a:pt x="126" y="272"/>
                </a:cubicBezTo>
                <a:cubicBezTo>
                  <a:pt x="64" y="398"/>
                  <a:pt x="1" y="524"/>
                  <a:pt x="1" y="524"/>
                </a:cubicBezTo>
                <a:lnTo>
                  <a:pt x="315" y="691"/>
                </a:lnTo>
                <a:cubicBezTo>
                  <a:pt x="315" y="691"/>
                  <a:pt x="398" y="544"/>
                  <a:pt x="440" y="419"/>
                </a:cubicBezTo>
                <a:cubicBezTo>
                  <a:pt x="524" y="293"/>
                  <a:pt x="587" y="168"/>
                  <a:pt x="587" y="168"/>
                </a:cubicBezTo>
                <a:lnTo>
                  <a:pt x="273" y="0"/>
                </a:lnTo>
                <a:close/>
              </a:path>
            </a:pathLst>
          </a:custGeom>
          <a:solidFill>
            <a:srgbClr val="1EFFC1"/>
          </a:solidFill>
          <a:ln w="28575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3" name="Google Shape;803;p34"/>
          <p:cNvSpPr/>
          <p:nvPr/>
        </p:nvSpPr>
        <p:spPr>
          <a:xfrm>
            <a:off x="4429819" y="2396996"/>
            <a:ext cx="12450" cy="12886"/>
          </a:xfrm>
          <a:custGeom>
            <a:avLst/>
            <a:gdLst/>
            <a:ahLst/>
            <a:cxnLst/>
            <a:rect l="l" t="t" r="r" b="b"/>
            <a:pathLst>
              <a:path w="628" h="650" extrusionOk="0">
                <a:moveTo>
                  <a:pt x="377" y="1"/>
                </a:moveTo>
                <a:cubicBezTo>
                  <a:pt x="377" y="1"/>
                  <a:pt x="272" y="105"/>
                  <a:pt x="189" y="210"/>
                </a:cubicBezTo>
                <a:cubicBezTo>
                  <a:pt x="84" y="314"/>
                  <a:pt x="0" y="419"/>
                  <a:pt x="0" y="419"/>
                </a:cubicBezTo>
                <a:lnTo>
                  <a:pt x="272" y="649"/>
                </a:lnTo>
                <a:cubicBezTo>
                  <a:pt x="272" y="649"/>
                  <a:pt x="377" y="545"/>
                  <a:pt x="440" y="440"/>
                </a:cubicBezTo>
                <a:cubicBezTo>
                  <a:pt x="523" y="335"/>
                  <a:pt x="628" y="210"/>
                  <a:pt x="628" y="210"/>
                </a:cubicBezTo>
                <a:lnTo>
                  <a:pt x="377" y="1"/>
                </a:ln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4" name="Google Shape;804;p34"/>
          <p:cNvSpPr/>
          <p:nvPr/>
        </p:nvSpPr>
        <p:spPr>
          <a:xfrm>
            <a:off x="4442250" y="2380402"/>
            <a:ext cx="12886" cy="13303"/>
          </a:xfrm>
          <a:custGeom>
            <a:avLst/>
            <a:gdLst/>
            <a:ahLst/>
            <a:cxnLst/>
            <a:rect l="l" t="t" r="r" b="b"/>
            <a:pathLst>
              <a:path w="650" h="671" extrusionOk="0">
                <a:moveTo>
                  <a:pt x="378" y="1"/>
                </a:moveTo>
                <a:cubicBezTo>
                  <a:pt x="378" y="1"/>
                  <a:pt x="273" y="126"/>
                  <a:pt x="189" y="231"/>
                </a:cubicBezTo>
                <a:cubicBezTo>
                  <a:pt x="106" y="335"/>
                  <a:pt x="1" y="461"/>
                  <a:pt x="1" y="461"/>
                </a:cubicBezTo>
                <a:lnTo>
                  <a:pt x="294" y="670"/>
                </a:lnTo>
                <a:cubicBezTo>
                  <a:pt x="294" y="670"/>
                  <a:pt x="378" y="566"/>
                  <a:pt x="482" y="440"/>
                </a:cubicBezTo>
                <a:cubicBezTo>
                  <a:pt x="545" y="314"/>
                  <a:pt x="650" y="210"/>
                  <a:pt x="650" y="210"/>
                </a:cubicBezTo>
                <a:lnTo>
                  <a:pt x="378" y="1"/>
                </a:ln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5" name="Google Shape;805;p34"/>
          <p:cNvSpPr/>
          <p:nvPr/>
        </p:nvSpPr>
        <p:spPr>
          <a:xfrm>
            <a:off x="4454700" y="2364185"/>
            <a:ext cx="12054" cy="12926"/>
          </a:xfrm>
          <a:custGeom>
            <a:avLst/>
            <a:gdLst/>
            <a:ahLst/>
            <a:cxnLst/>
            <a:rect l="l" t="t" r="r" b="b"/>
            <a:pathLst>
              <a:path w="608" h="652" extrusionOk="0">
                <a:moveTo>
                  <a:pt x="313" y="0"/>
                </a:moveTo>
                <a:cubicBezTo>
                  <a:pt x="302" y="0"/>
                  <a:pt x="226" y="115"/>
                  <a:pt x="168" y="212"/>
                </a:cubicBezTo>
                <a:cubicBezTo>
                  <a:pt x="84" y="316"/>
                  <a:pt x="1" y="442"/>
                  <a:pt x="1" y="442"/>
                </a:cubicBezTo>
                <a:lnTo>
                  <a:pt x="294" y="651"/>
                </a:lnTo>
                <a:cubicBezTo>
                  <a:pt x="294" y="651"/>
                  <a:pt x="377" y="526"/>
                  <a:pt x="440" y="421"/>
                </a:cubicBezTo>
                <a:cubicBezTo>
                  <a:pt x="524" y="295"/>
                  <a:pt x="607" y="191"/>
                  <a:pt x="607" y="191"/>
                </a:cubicBezTo>
                <a:lnTo>
                  <a:pt x="314" y="3"/>
                </a:lnTo>
                <a:cubicBezTo>
                  <a:pt x="314" y="1"/>
                  <a:pt x="314" y="0"/>
                  <a:pt x="313" y="0"/>
                </a:cubicBez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6" name="Google Shape;806;p34"/>
          <p:cNvSpPr/>
          <p:nvPr/>
        </p:nvSpPr>
        <p:spPr>
          <a:xfrm>
            <a:off x="4386680" y="2441384"/>
            <a:ext cx="13283" cy="13283"/>
          </a:xfrm>
          <a:custGeom>
            <a:avLst/>
            <a:gdLst/>
            <a:ahLst/>
            <a:cxnLst/>
            <a:rect l="l" t="t" r="r" b="b"/>
            <a:pathLst>
              <a:path w="670" h="670" extrusionOk="0">
                <a:moveTo>
                  <a:pt x="419" y="0"/>
                </a:moveTo>
                <a:lnTo>
                  <a:pt x="209" y="210"/>
                </a:lnTo>
                <a:cubicBezTo>
                  <a:pt x="105" y="314"/>
                  <a:pt x="0" y="398"/>
                  <a:pt x="0" y="398"/>
                </a:cubicBezTo>
                <a:lnTo>
                  <a:pt x="251" y="670"/>
                </a:lnTo>
                <a:cubicBezTo>
                  <a:pt x="251" y="670"/>
                  <a:pt x="335" y="565"/>
                  <a:pt x="460" y="482"/>
                </a:cubicBezTo>
                <a:lnTo>
                  <a:pt x="670" y="272"/>
                </a:lnTo>
                <a:lnTo>
                  <a:pt x="419" y="0"/>
                </a:ln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7" name="Google Shape;807;p34"/>
          <p:cNvSpPr/>
          <p:nvPr/>
        </p:nvSpPr>
        <p:spPr>
          <a:xfrm>
            <a:off x="4402024" y="2428062"/>
            <a:ext cx="12866" cy="12926"/>
          </a:xfrm>
          <a:custGeom>
            <a:avLst/>
            <a:gdLst/>
            <a:ahLst/>
            <a:cxnLst/>
            <a:rect l="l" t="t" r="r" b="b"/>
            <a:pathLst>
              <a:path w="649" h="652" extrusionOk="0">
                <a:moveTo>
                  <a:pt x="375" y="0"/>
                </a:moveTo>
                <a:cubicBezTo>
                  <a:pt x="359" y="0"/>
                  <a:pt x="267" y="94"/>
                  <a:pt x="210" y="170"/>
                </a:cubicBezTo>
                <a:lnTo>
                  <a:pt x="0" y="400"/>
                </a:lnTo>
                <a:lnTo>
                  <a:pt x="231" y="651"/>
                </a:lnTo>
                <a:lnTo>
                  <a:pt x="440" y="442"/>
                </a:lnTo>
                <a:lnTo>
                  <a:pt x="649" y="233"/>
                </a:lnTo>
                <a:lnTo>
                  <a:pt x="377" y="3"/>
                </a:lnTo>
                <a:cubicBezTo>
                  <a:pt x="377" y="1"/>
                  <a:pt x="376" y="0"/>
                  <a:pt x="375" y="0"/>
                </a:cubicBez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8" name="Google Shape;808;p34"/>
          <p:cNvSpPr/>
          <p:nvPr/>
        </p:nvSpPr>
        <p:spPr>
          <a:xfrm>
            <a:off x="4415704" y="2412341"/>
            <a:ext cx="13303" cy="13303"/>
          </a:xfrm>
          <a:custGeom>
            <a:avLst/>
            <a:gdLst/>
            <a:ahLst/>
            <a:cxnLst/>
            <a:rect l="l" t="t" r="r" b="b"/>
            <a:pathLst>
              <a:path w="671" h="671" extrusionOk="0">
                <a:moveTo>
                  <a:pt x="398" y="1"/>
                </a:moveTo>
                <a:cubicBezTo>
                  <a:pt x="398" y="1"/>
                  <a:pt x="294" y="105"/>
                  <a:pt x="210" y="210"/>
                </a:cubicBezTo>
                <a:lnTo>
                  <a:pt x="1" y="419"/>
                </a:lnTo>
                <a:lnTo>
                  <a:pt x="273" y="670"/>
                </a:lnTo>
                <a:lnTo>
                  <a:pt x="482" y="440"/>
                </a:lnTo>
                <a:cubicBezTo>
                  <a:pt x="587" y="356"/>
                  <a:pt x="670" y="231"/>
                  <a:pt x="670" y="231"/>
                </a:cubicBezTo>
                <a:lnTo>
                  <a:pt x="398" y="1"/>
                </a:ln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9" name="Google Shape;809;p34"/>
          <p:cNvSpPr/>
          <p:nvPr/>
        </p:nvSpPr>
        <p:spPr>
          <a:xfrm>
            <a:off x="4338148" y="2480381"/>
            <a:ext cx="12866" cy="12034"/>
          </a:xfrm>
          <a:custGeom>
            <a:avLst/>
            <a:gdLst/>
            <a:ahLst/>
            <a:cxnLst/>
            <a:rect l="l" t="t" r="r" b="b"/>
            <a:pathLst>
              <a:path w="649" h="607" extrusionOk="0">
                <a:moveTo>
                  <a:pt x="440" y="0"/>
                </a:moveTo>
                <a:lnTo>
                  <a:pt x="442" y="3"/>
                </a:lnTo>
                <a:lnTo>
                  <a:pt x="442" y="3"/>
                </a:lnTo>
                <a:cubicBezTo>
                  <a:pt x="443" y="1"/>
                  <a:pt x="442" y="0"/>
                  <a:pt x="440" y="0"/>
                </a:cubicBezTo>
                <a:close/>
                <a:moveTo>
                  <a:pt x="442" y="3"/>
                </a:moveTo>
                <a:cubicBezTo>
                  <a:pt x="436" y="20"/>
                  <a:pt x="341" y="91"/>
                  <a:pt x="230" y="147"/>
                </a:cubicBezTo>
                <a:cubicBezTo>
                  <a:pt x="105" y="230"/>
                  <a:pt x="0" y="314"/>
                  <a:pt x="0" y="314"/>
                </a:cubicBezTo>
                <a:lnTo>
                  <a:pt x="188" y="607"/>
                </a:lnTo>
                <a:cubicBezTo>
                  <a:pt x="188" y="607"/>
                  <a:pt x="314" y="523"/>
                  <a:pt x="419" y="440"/>
                </a:cubicBezTo>
                <a:cubicBezTo>
                  <a:pt x="544" y="377"/>
                  <a:pt x="649" y="293"/>
                  <a:pt x="649" y="293"/>
                </a:cubicBezTo>
                <a:lnTo>
                  <a:pt x="442" y="3"/>
                </a:ln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0" name="Google Shape;810;p34"/>
          <p:cNvSpPr/>
          <p:nvPr/>
        </p:nvSpPr>
        <p:spPr>
          <a:xfrm>
            <a:off x="4354741" y="2467514"/>
            <a:ext cx="13283" cy="12886"/>
          </a:xfrm>
          <a:custGeom>
            <a:avLst/>
            <a:gdLst/>
            <a:ahLst/>
            <a:cxnLst/>
            <a:rect l="l" t="t" r="r" b="b"/>
            <a:pathLst>
              <a:path w="670" h="650" extrusionOk="0">
                <a:moveTo>
                  <a:pt x="460" y="1"/>
                </a:moveTo>
                <a:cubicBezTo>
                  <a:pt x="460" y="21"/>
                  <a:pt x="356" y="126"/>
                  <a:pt x="230" y="210"/>
                </a:cubicBezTo>
                <a:cubicBezTo>
                  <a:pt x="126" y="293"/>
                  <a:pt x="0" y="356"/>
                  <a:pt x="0" y="356"/>
                </a:cubicBezTo>
                <a:lnTo>
                  <a:pt x="209" y="649"/>
                </a:lnTo>
                <a:cubicBezTo>
                  <a:pt x="209" y="649"/>
                  <a:pt x="335" y="565"/>
                  <a:pt x="439" y="461"/>
                </a:cubicBezTo>
                <a:cubicBezTo>
                  <a:pt x="544" y="398"/>
                  <a:pt x="670" y="293"/>
                  <a:pt x="670" y="293"/>
                </a:cubicBezTo>
                <a:lnTo>
                  <a:pt x="460" y="1"/>
                </a:ln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1" name="Google Shape;811;p34"/>
          <p:cNvSpPr/>
          <p:nvPr/>
        </p:nvSpPr>
        <p:spPr>
          <a:xfrm>
            <a:off x="4370919" y="2455480"/>
            <a:ext cx="12866" cy="12470"/>
          </a:xfrm>
          <a:custGeom>
            <a:avLst/>
            <a:gdLst/>
            <a:ahLst/>
            <a:cxnLst/>
            <a:rect l="l" t="t" r="r" b="b"/>
            <a:pathLst>
              <a:path w="649" h="629" extrusionOk="0">
                <a:moveTo>
                  <a:pt x="419" y="1"/>
                </a:moveTo>
                <a:lnTo>
                  <a:pt x="421" y="4"/>
                </a:lnTo>
                <a:lnTo>
                  <a:pt x="421" y="4"/>
                </a:lnTo>
                <a:cubicBezTo>
                  <a:pt x="422" y="2"/>
                  <a:pt x="421" y="1"/>
                  <a:pt x="419" y="1"/>
                </a:cubicBezTo>
                <a:close/>
                <a:moveTo>
                  <a:pt x="421" y="4"/>
                </a:moveTo>
                <a:lnTo>
                  <a:pt x="421" y="4"/>
                </a:lnTo>
                <a:cubicBezTo>
                  <a:pt x="416" y="19"/>
                  <a:pt x="323" y="96"/>
                  <a:pt x="230" y="189"/>
                </a:cubicBezTo>
                <a:cubicBezTo>
                  <a:pt x="126" y="273"/>
                  <a:pt x="0" y="356"/>
                  <a:pt x="0" y="356"/>
                </a:cubicBezTo>
                <a:lnTo>
                  <a:pt x="209" y="628"/>
                </a:lnTo>
                <a:cubicBezTo>
                  <a:pt x="209" y="628"/>
                  <a:pt x="314" y="545"/>
                  <a:pt x="439" y="440"/>
                </a:cubicBezTo>
                <a:cubicBezTo>
                  <a:pt x="544" y="336"/>
                  <a:pt x="649" y="273"/>
                  <a:pt x="649" y="273"/>
                </a:cubicBezTo>
                <a:lnTo>
                  <a:pt x="421" y="4"/>
                </a:ln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2" name="Google Shape;812;p34"/>
          <p:cNvSpPr/>
          <p:nvPr/>
        </p:nvSpPr>
        <p:spPr>
          <a:xfrm>
            <a:off x="4284620" y="2511486"/>
            <a:ext cx="13719" cy="11637"/>
          </a:xfrm>
          <a:custGeom>
            <a:avLst/>
            <a:gdLst/>
            <a:ahLst/>
            <a:cxnLst/>
            <a:rect l="l" t="t" r="r" b="b"/>
            <a:pathLst>
              <a:path w="692" h="587" extrusionOk="0">
                <a:moveTo>
                  <a:pt x="524" y="0"/>
                </a:moveTo>
                <a:cubicBezTo>
                  <a:pt x="524" y="0"/>
                  <a:pt x="399" y="84"/>
                  <a:pt x="273" y="126"/>
                </a:cubicBezTo>
                <a:cubicBezTo>
                  <a:pt x="127" y="210"/>
                  <a:pt x="1" y="272"/>
                  <a:pt x="1" y="272"/>
                </a:cubicBezTo>
                <a:lnTo>
                  <a:pt x="168" y="586"/>
                </a:lnTo>
                <a:cubicBezTo>
                  <a:pt x="168" y="586"/>
                  <a:pt x="294" y="524"/>
                  <a:pt x="419" y="440"/>
                </a:cubicBezTo>
                <a:cubicBezTo>
                  <a:pt x="545" y="377"/>
                  <a:pt x="691" y="314"/>
                  <a:pt x="691" y="314"/>
                </a:cubicBezTo>
                <a:lnTo>
                  <a:pt x="524" y="0"/>
                </a:ln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3" name="Google Shape;813;p34"/>
          <p:cNvSpPr/>
          <p:nvPr/>
        </p:nvSpPr>
        <p:spPr>
          <a:xfrm>
            <a:off x="4302879" y="2501534"/>
            <a:ext cx="13303" cy="12054"/>
          </a:xfrm>
          <a:custGeom>
            <a:avLst/>
            <a:gdLst/>
            <a:ahLst/>
            <a:cxnLst/>
            <a:rect l="l" t="t" r="r" b="b"/>
            <a:pathLst>
              <a:path w="671" h="608" extrusionOk="0">
                <a:moveTo>
                  <a:pt x="503" y="0"/>
                </a:moveTo>
                <a:cubicBezTo>
                  <a:pt x="503" y="42"/>
                  <a:pt x="398" y="84"/>
                  <a:pt x="252" y="168"/>
                </a:cubicBezTo>
                <a:cubicBezTo>
                  <a:pt x="126" y="251"/>
                  <a:pt x="1" y="293"/>
                  <a:pt x="1" y="293"/>
                </a:cubicBezTo>
                <a:lnTo>
                  <a:pt x="147" y="607"/>
                </a:lnTo>
                <a:cubicBezTo>
                  <a:pt x="147" y="607"/>
                  <a:pt x="294" y="565"/>
                  <a:pt x="419" y="482"/>
                </a:cubicBezTo>
                <a:lnTo>
                  <a:pt x="670" y="314"/>
                </a:lnTo>
                <a:lnTo>
                  <a:pt x="503" y="0"/>
                </a:ln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4" name="Google Shape;814;p34"/>
          <p:cNvSpPr/>
          <p:nvPr/>
        </p:nvSpPr>
        <p:spPr>
          <a:xfrm>
            <a:off x="4321138" y="2491166"/>
            <a:ext cx="13283" cy="12034"/>
          </a:xfrm>
          <a:custGeom>
            <a:avLst/>
            <a:gdLst/>
            <a:ahLst/>
            <a:cxnLst/>
            <a:rect l="l" t="t" r="r" b="b"/>
            <a:pathLst>
              <a:path w="670" h="607" extrusionOk="0">
                <a:moveTo>
                  <a:pt x="481" y="0"/>
                </a:moveTo>
                <a:cubicBezTo>
                  <a:pt x="461" y="0"/>
                  <a:pt x="335" y="84"/>
                  <a:pt x="230" y="168"/>
                </a:cubicBezTo>
                <a:cubicBezTo>
                  <a:pt x="105" y="251"/>
                  <a:pt x="0" y="314"/>
                  <a:pt x="0" y="314"/>
                </a:cubicBezTo>
                <a:lnTo>
                  <a:pt x="168" y="607"/>
                </a:lnTo>
                <a:lnTo>
                  <a:pt x="440" y="460"/>
                </a:lnTo>
                <a:cubicBezTo>
                  <a:pt x="565" y="377"/>
                  <a:pt x="670" y="293"/>
                  <a:pt x="670" y="293"/>
                </a:cubicBezTo>
                <a:lnTo>
                  <a:pt x="481" y="0"/>
                </a:ln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5" name="Google Shape;815;p34"/>
          <p:cNvSpPr/>
          <p:nvPr/>
        </p:nvSpPr>
        <p:spPr>
          <a:xfrm>
            <a:off x="4227801" y="2534722"/>
            <a:ext cx="13283" cy="10388"/>
          </a:xfrm>
          <a:custGeom>
            <a:avLst/>
            <a:gdLst/>
            <a:ahLst/>
            <a:cxnLst/>
            <a:rect l="l" t="t" r="r" b="b"/>
            <a:pathLst>
              <a:path w="670" h="524" extrusionOk="0">
                <a:moveTo>
                  <a:pt x="565" y="0"/>
                </a:moveTo>
                <a:cubicBezTo>
                  <a:pt x="524" y="21"/>
                  <a:pt x="377" y="63"/>
                  <a:pt x="252" y="105"/>
                </a:cubicBezTo>
                <a:cubicBezTo>
                  <a:pt x="126" y="168"/>
                  <a:pt x="0" y="188"/>
                  <a:pt x="0" y="188"/>
                </a:cubicBezTo>
                <a:lnTo>
                  <a:pt x="105" y="523"/>
                </a:lnTo>
                <a:cubicBezTo>
                  <a:pt x="105" y="523"/>
                  <a:pt x="231" y="502"/>
                  <a:pt x="377" y="460"/>
                </a:cubicBezTo>
                <a:cubicBezTo>
                  <a:pt x="524" y="398"/>
                  <a:pt x="670" y="356"/>
                  <a:pt x="670" y="356"/>
                </a:cubicBezTo>
                <a:lnTo>
                  <a:pt x="565" y="0"/>
                </a:ln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6" name="Google Shape;816;p34"/>
          <p:cNvSpPr/>
          <p:nvPr/>
        </p:nvSpPr>
        <p:spPr>
          <a:xfrm>
            <a:off x="4246872" y="2528417"/>
            <a:ext cx="12886" cy="10468"/>
          </a:xfrm>
          <a:custGeom>
            <a:avLst/>
            <a:gdLst/>
            <a:ahLst/>
            <a:cxnLst/>
            <a:rect l="l" t="t" r="r" b="b"/>
            <a:pathLst>
              <a:path w="650" h="528" extrusionOk="0">
                <a:moveTo>
                  <a:pt x="524" y="0"/>
                </a:moveTo>
                <a:cubicBezTo>
                  <a:pt x="505" y="0"/>
                  <a:pt x="378" y="52"/>
                  <a:pt x="252" y="88"/>
                </a:cubicBezTo>
                <a:lnTo>
                  <a:pt x="1" y="193"/>
                </a:lnTo>
                <a:lnTo>
                  <a:pt x="126" y="527"/>
                </a:lnTo>
                <a:lnTo>
                  <a:pt x="398" y="423"/>
                </a:lnTo>
                <a:lnTo>
                  <a:pt x="650" y="318"/>
                </a:lnTo>
                <a:lnTo>
                  <a:pt x="524" y="4"/>
                </a:lnTo>
                <a:cubicBezTo>
                  <a:pt x="527" y="1"/>
                  <a:pt x="527" y="0"/>
                  <a:pt x="524" y="0"/>
                </a:cubicBez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7" name="Google Shape;817;p34"/>
          <p:cNvSpPr/>
          <p:nvPr/>
        </p:nvSpPr>
        <p:spPr>
          <a:xfrm>
            <a:off x="4265964" y="2520190"/>
            <a:ext cx="12886" cy="11221"/>
          </a:xfrm>
          <a:custGeom>
            <a:avLst/>
            <a:gdLst/>
            <a:ahLst/>
            <a:cxnLst/>
            <a:rect l="l" t="t" r="r" b="b"/>
            <a:pathLst>
              <a:path w="650" h="566" extrusionOk="0">
                <a:moveTo>
                  <a:pt x="523" y="1"/>
                </a:moveTo>
                <a:cubicBezTo>
                  <a:pt x="523" y="1"/>
                  <a:pt x="398" y="64"/>
                  <a:pt x="272" y="147"/>
                </a:cubicBezTo>
                <a:cubicBezTo>
                  <a:pt x="210" y="168"/>
                  <a:pt x="126" y="189"/>
                  <a:pt x="84" y="210"/>
                </a:cubicBezTo>
                <a:cubicBezTo>
                  <a:pt x="21" y="252"/>
                  <a:pt x="0" y="252"/>
                  <a:pt x="0" y="252"/>
                </a:cubicBezTo>
                <a:lnTo>
                  <a:pt x="126" y="566"/>
                </a:lnTo>
                <a:cubicBezTo>
                  <a:pt x="126" y="566"/>
                  <a:pt x="168" y="524"/>
                  <a:pt x="210" y="524"/>
                </a:cubicBezTo>
                <a:cubicBezTo>
                  <a:pt x="272" y="503"/>
                  <a:pt x="335" y="482"/>
                  <a:pt x="398" y="461"/>
                </a:cubicBezTo>
                <a:cubicBezTo>
                  <a:pt x="523" y="398"/>
                  <a:pt x="649" y="315"/>
                  <a:pt x="649" y="315"/>
                </a:cubicBezTo>
                <a:lnTo>
                  <a:pt x="523" y="1"/>
                </a:ln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8" name="Google Shape;818;p34"/>
          <p:cNvSpPr/>
          <p:nvPr/>
        </p:nvSpPr>
        <p:spPr>
          <a:xfrm>
            <a:off x="4167651" y="2550483"/>
            <a:ext cx="12470" cy="8723"/>
          </a:xfrm>
          <a:custGeom>
            <a:avLst/>
            <a:gdLst/>
            <a:ahLst/>
            <a:cxnLst/>
            <a:rect l="l" t="t" r="r" b="b"/>
            <a:pathLst>
              <a:path w="629" h="440" extrusionOk="0">
                <a:moveTo>
                  <a:pt x="565" y="0"/>
                </a:moveTo>
                <a:lnTo>
                  <a:pt x="1" y="105"/>
                </a:lnTo>
                <a:lnTo>
                  <a:pt x="42" y="440"/>
                </a:lnTo>
                <a:lnTo>
                  <a:pt x="628" y="335"/>
                </a:lnTo>
                <a:lnTo>
                  <a:pt x="565" y="0"/>
                </a:ln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9" name="Google Shape;819;p34"/>
          <p:cNvSpPr/>
          <p:nvPr/>
        </p:nvSpPr>
        <p:spPr>
          <a:xfrm>
            <a:off x="4187555" y="2545507"/>
            <a:ext cx="13303" cy="9556"/>
          </a:xfrm>
          <a:custGeom>
            <a:avLst/>
            <a:gdLst/>
            <a:ahLst/>
            <a:cxnLst/>
            <a:rect l="l" t="t" r="r" b="b"/>
            <a:pathLst>
              <a:path w="671" h="482" extrusionOk="0">
                <a:moveTo>
                  <a:pt x="587" y="0"/>
                </a:moveTo>
                <a:cubicBezTo>
                  <a:pt x="587" y="42"/>
                  <a:pt x="419" y="63"/>
                  <a:pt x="294" y="84"/>
                </a:cubicBezTo>
                <a:cubicBezTo>
                  <a:pt x="168" y="126"/>
                  <a:pt x="1" y="147"/>
                  <a:pt x="1" y="147"/>
                </a:cubicBezTo>
                <a:lnTo>
                  <a:pt x="85" y="481"/>
                </a:lnTo>
                <a:cubicBezTo>
                  <a:pt x="85" y="481"/>
                  <a:pt x="210" y="460"/>
                  <a:pt x="377" y="440"/>
                </a:cubicBezTo>
                <a:cubicBezTo>
                  <a:pt x="503" y="398"/>
                  <a:pt x="670" y="356"/>
                  <a:pt x="670" y="356"/>
                </a:cubicBezTo>
                <a:lnTo>
                  <a:pt x="587" y="0"/>
                </a:ln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0" name="Google Shape;820;p34"/>
          <p:cNvSpPr/>
          <p:nvPr/>
        </p:nvSpPr>
        <p:spPr>
          <a:xfrm>
            <a:off x="4207896" y="2540947"/>
            <a:ext cx="12450" cy="9972"/>
          </a:xfrm>
          <a:custGeom>
            <a:avLst/>
            <a:gdLst/>
            <a:ahLst/>
            <a:cxnLst/>
            <a:rect l="l" t="t" r="r" b="b"/>
            <a:pathLst>
              <a:path w="628" h="503" extrusionOk="0">
                <a:moveTo>
                  <a:pt x="523" y="0"/>
                </a:moveTo>
                <a:lnTo>
                  <a:pt x="524" y="2"/>
                </a:lnTo>
                <a:lnTo>
                  <a:pt x="524" y="2"/>
                </a:lnTo>
                <a:cubicBezTo>
                  <a:pt x="526" y="1"/>
                  <a:pt x="526" y="0"/>
                  <a:pt x="523" y="0"/>
                </a:cubicBezTo>
                <a:close/>
                <a:moveTo>
                  <a:pt x="524" y="2"/>
                </a:moveTo>
                <a:lnTo>
                  <a:pt x="524" y="2"/>
                </a:lnTo>
                <a:cubicBezTo>
                  <a:pt x="510" y="14"/>
                  <a:pt x="383" y="65"/>
                  <a:pt x="272" y="84"/>
                </a:cubicBezTo>
                <a:cubicBezTo>
                  <a:pt x="188" y="105"/>
                  <a:pt x="126" y="105"/>
                  <a:pt x="84" y="146"/>
                </a:cubicBezTo>
                <a:cubicBezTo>
                  <a:pt x="21" y="146"/>
                  <a:pt x="0" y="167"/>
                  <a:pt x="0" y="167"/>
                </a:cubicBezTo>
                <a:lnTo>
                  <a:pt x="84" y="502"/>
                </a:lnTo>
                <a:cubicBezTo>
                  <a:pt x="84" y="502"/>
                  <a:pt x="105" y="502"/>
                  <a:pt x="167" y="481"/>
                </a:cubicBezTo>
                <a:cubicBezTo>
                  <a:pt x="209" y="460"/>
                  <a:pt x="293" y="460"/>
                  <a:pt x="335" y="418"/>
                </a:cubicBezTo>
                <a:cubicBezTo>
                  <a:pt x="481" y="377"/>
                  <a:pt x="628" y="356"/>
                  <a:pt x="628" y="356"/>
                </a:cubicBezTo>
                <a:lnTo>
                  <a:pt x="524" y="2"/>
                </a:ln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1" name="Google Shape;821;p34"/>
          <p:cNvSpPr/>
          <p:nvPr/>
        </p:nvSpPr>
        <p:spPr>
          <a:xfrm>
            <a:off x="4106252" y="2557124"/>
            <a:ext cx="12054" cy="6641"/>
          </a:xfrm>
          <a:custGeom>
            <a:avLst/>
            <a:gdLst/>
            <a:ahLst/>
            <a:cxnLst/>
            <a:rect l="l" t="t" r="r" b="b"/>
            <a:pathLst>
              <a:path w="608" h="335" extrusionOk="0">
                <a:moveTo>
                  <a:pt x="1" y="0"/>
                </a:moveTo>
                <a:lnTo>
                  <a:pt x="22" y="335"/>
                </a:lnTo>
                <a:lnTo>
                  <a:pt x="608" y="335"/>
                </a:lnTo>
                <a:lnTo>
                  <a:pt x="587" y="0"/>
                </a:ln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2" name="Google Shape;822;p34"/>
          <p:cNvSpPr/>
          <p:nvPr/>
        </p:nvSpPr>
        <p:spPr>
          <a:xfrm>
            <a:off x="4126989" y="2555459"/>
            <a:ext cx="12054" cy="7890"/>
          </a:xfrm>
          <a:custGeom>
            <a:avLst/>
            <a:gdLst/>
            <a:ahLst/>
            <a:cxnLst/>
            <a:rect l="l" t="t" r="r" b="b"/>
            <a:pathLst>
              <a:path w="608" h="398" extrusionOk="0">
                <a:moveTo>
                  <a:pt x="587" y="0"/>
                </a:moveTo>
                <a:lnTo>
                  <a:pt x="1" y="63"/>
                </a:lnTo>
                <a:lnTo>
                  <a:pt x="22" y="398"/>
                </a:lnTo>
                <a:lnTo>
                  <a:pt x="608" y="356"/>
                </a:lnTo>
                <a:lnTo>
                  <a:pt x="587" y="0"/>
                </a:ln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3" name="Google Shape;823;p34"/>
          <p:cNvSpPr/>
          <p:nvPr/>
        </p:nvSpPr>
        <p:spPr>
          <a:xfrm>
            <a:off x="4147330" y="2553377"/>
            <a:ext cx="12450" cy="8326"/>
          </a:xfrm>
          <a:custGeom>
            <a:avLst/>
            <a:gdLst/>
            <a:ahLst/>
            <a:cxnLst/>
            <a:rect l="l" t="t" r="r" b="b"/>
            <a:pathLst>
              <a:path w="628" h="420" extrusionOk="0">
                <a:moveTo>
                  <a:pt x="565" y="1"/>
                </a:moveTo>
                <a:lnTo>
                  <a:pt x="0" y="84"/>
                </a:lnTo>
                <a:lnTo>
                  <a:pt x="21" y="419"/>
                </a:lnTo>
                <a:lnTo>
                  <a:pt x="628" y="356"/>
                </a:lnTo>
                <a:lnTo>
                  <a:pt x="565" y="1"/>
                </a:ln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4" name="Google Shape;824;p34"/>
          <p:cNvSpPr/>
          <p:nvPr/>
        </p:nvSpPr>
        <p:spPr>
          <a:xfrm>
            <a:off x="4044457" y="2553377"/>
            <a:ext cx="12034" cy="8326"/>
          </a:xfrm>
          <a:custGeom>
            <a:avLst/>
            <a:gdLst/>
            <a:ahLst/>
            <a:cxnLst/>
            <a:rect l="l" t="t" r="r" b="b"/>
            <a:pathLst>
              <a:path w="607" h="420" extrusionOk="0">
                <a:moveTo>
                  <a:pt x="42" y="1"/>
                </a:moveTo>
                <a:lnTo>
                  <a:pt x="0" y="356"/>
                </a:lnTo>
                <a:lnTo>
                  <a:pt x="586" y="419"/>
                </a:lnTo>
                <a:lnTo>
                  <a:pt x="607" y="84"/>
                </a:lnTo>
                <a:lnTo>
                  <a:pt x="42" y="1"/>
                </a:ln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5" name="Google Shape;825;p34"/>
          <p:cNvSpPr/>
          <p:nvPr/>
        </p:nvSpPr>
        <p:spPr>
          <a:xfrm>
            <a:off x="4064778" y="2555459"/>
            <a:ext cx="12470" cy="7890"/>
          </a:xfrm>
          <a:custGeom>
            <a:avLst/>
            <a:gdLst/>
            <a:ahLst/>
            <a:cxnLst/>
            <a:rect l="l" t="t" r="r" b="b"/>
            <a:pathLst>
              <a:path w="629" h="398" extrusionOk="0">
                <a:moveTo>
                  <a:pt x="63" y="0"/>
                </a:moveTo>
                <a:lnTo>
                  <a:pt x="0" y="356"/>
                </a:lnTo>
                <a:lnTo>
                  <a:pt x="607" y="398"/>
                </a:lnTo>
                <a:lnTo>
                  <a:pt x="628" y="63"/>
                </a:lnTo>
                <a:lnTo>
                  <a:pt x="63" y="0"/>
                </a:ln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6" name="Google Shape;826;p34"/>
          <p:cNvSpPr/>
          <p:nvPr/>
        </p:nvSpPr>
        <p:spPr>
          <a:xfrm>
            <a:off x="4085515" y="2556708"/>
            <a:ext cx="12054" cy="7058"/>
          </a:xfrm>
          <a:custGeom>
            <a:avLst/>
            <a:gdLst/>
            <a:ahLst/>
            <a:cxnLst/>
            <a:rect l="l" t="t" r="r" b="b"/>
            <a:pathLst>
              <a:path w="608" h="356" extrusionOk="0">
                <a:moveTo>
                  <a:pt x="22" y="0"/>
                </a:moveTo>
                <a:lnTo>
                  <a:pt x="1" y="356"/>
                </a:lnTo>
                <a:lnTo>
                  <a:pt x="607" y="356"/>
                </a:lnTo>
                <a:lnTo>
                  <a:pt x="607" y="21"/>
                </a:lnTo>
                <a:lnTo>
                  <a:pt x="22" y="0"/>
                </a:ln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7" name="Google Shape;827;p34"/>
          <p:cNvSpPr/>
          <p:nvPr/>
        </p:nvSpPr>
        <p:spPr>
          <a:xfrm>
            <a:off x="3983059" y="2540947"/>
            <a:ext cx="12470" cy="9972"/>
          </a:xfrm>
          <a:custGeom>
            <a:avLst/>
            <a:gdLst/>
            <a:ahLst/>
            <a:cxnLst/>
            <a:rect l="l" t="t" r="r" b="b"/>
            <a:pathLst>
              <a:path w="629" h="503" extrusionOk="0">
                <a:moveTo>
                  <a:pt x="105" y="0"/>
                </a:moveTo>
                <a:lnTo>
                  <a:pt x="0" y="356"/>
                </a:lnTo>
                <a:cubicBezTo>
                  <a:pt x="0" y="356"/>
                  <a:pt x="126" y="398"/>
                  <a:pt x="272" y="418"/>
                </a:cubicBezTo>
                <a:cubicBezTo>
                  <a:pt x="356" y="460"/>
                  <a:pt x="419" y="481"/>
                  <a:pt x="461" y="481"/>
                </a:cubicBezTo>
                <a:cubicBezTo>
                  <a:pt x="524" y="481"/>
                  <a:pt x="545" y="502"/>
                  <a:pt x="545" y="502"/>
                </a:cubicBezTo>
                <a:lnTo>
                  <a:pt x="628" y="167"/>
                </a:lnTo>
                <a:cubicBezTo>
                  <a:pt x="628" y="167"/>
                  <a:pt x="586" y="167"/>
                  <a:pt x="545" y="146"/>
                </a:cubicBezTo>
                <a:lnTo>
                  <a:pt x="377" y="84"/>
                </a:lnTo>
                <a:cubicBezTo>
                  <a:pt x="252" y="63"/>
                  <a:pt x="105" y="0"/>
                  <a:pt x="105" y="0"/>
                </a:cubicBez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8" name="Google Shape;828;p34"/>
          <p:cNvSpPr/>
          <p:nvPr/>
        </p:nvSpPr>
        <p:spPr>
          <a:xfrm>
            <a:off x="4003379" y="2546339"/>
            <a:ext cx="13303" cy="9139"/>
          </a:xfrm>
          <a:custGeom>
            <a:avLst/>
            <a:gdLst/>
            <a:ahLst/>
            <a:cxnLst/>
            <a:rect l="l" t="t" r="r" b="b"/>
            <a:pathLst>
              <a:path w="671" h="461" extrusionOk="0">
                <a:moveTo>
                  <a:pt x="84" y="0"/>
                </a:moveTo>
                <a:lnTo>
                  <a:pt x="1" y="335"/>
                </a:lnTo>
                <a:cubicBezTo>
                  <a:pt x="1" y="335"/>
                  <a:pt x="147" y="356"/>
                  <a:pt x="294" y="418"/>
                </a:cubicBezTo>
                <a:cubicBezTo>
                  <a:pt x="440" y="439"/>
                  <a:pt x="587" y="460"/>
                  <a:pt x="587" y="460"/>
                </a:cubicBezTo>
                <a:lnTo>
                  <a:pt x="670" y="126"/>
                </a:lnTo>
                <a:cubicBezTo>
                  <a:pt x="670" y="126"/>
                  <a:pt x="545" y="105"/>
                  <a:pt x="377" y="84"/>
                </a:cubicBezTo>
                <a:cubicBezTo>
                  <a:pt x="210" y="21"/>
                  <a:pt x="84" y="0"/>
                  <a:pt x="84" y="0"/>
                </a:cubicBez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9" name="Google Shape;829;p34"/>
          <p:cNvSpPr/>
          <p:nvPr/>
        </p:nvSpPr>
        <p:spPr>
          <a:xfrm>
            <a:off x="4023720" y="2550483"/>
            <a:ext cx="12450" cy="8723"/>
          </a:xfrm>
          <a:custGeom>
            <a:avLst/>
            <a:gdLst/>
            <a:ahLst/>
            <a:cxnLst/>
            <a:rect l="l" t="t" r="r" b="b"/>
            <a:pathLst>
              <a:path w="628" h="440" extrusionOk="0">
                <a:moveTo>
                  <a:pt x="63" y="0"/>
                </a:moveTo>
                <a:lnTo>
                  <a:pt x="0" y="335"/>
                </a:lnTo>
                <a:lnTo>
                  <a:pt x="586" y="440"/>
                </a:lnTo>
                <a:lnTo>
                  <a:pt x="628" y="105"/>
                </a:lnTo>
                <a:lnTo>
                  <a:pt x="63" y="0"/>
                </a:ln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0" name="Google Shape;830;p34"/>
          <p:cNvSpPr/>
          <p:nvPr/>
        </p:nvSpPr>
        <p:spPr>
          <a:xfrm>
            <a:off x="3924574" y="2519773"/>
            <a:ext cx="13283" cy="10805"/>
          </a:xfrm>
          <a:custGeom>
            <a:avLst/>
            <a:gdLst/>
            <a:ahLst/>
            <a:cxnLst/>
            <a:rect l="l" t="t" r="r" b="b"/>
            <a:pathLst>
              <a:path w="670" h="545" extrusionOk="0">
                <a:moveTo>
                  <a:pt x="147" y="1"/>
                </a:moveTo>
                <a:lnTo>
                  <a:pt x="0" y="315"/>
                </a:lnTo>
                <a:cubicBezTo>
                  <a:pt x="0" y="315"/>
                  <a:pt x="147" y="357"/>
                  <a:pt x="272" y="440"/>
                </a:cubicBezTo>
                <a:cubicBezTo>
                  <a:pt x="356" y="482"/>
                  <a:pt x="398" y="503"/>
                  <a:pt x="461" y="524"/>
                </a:cubicBezTo>
                <a:cubicBezTo>
                  <a:pt x="502" y="545"/>
                  <a:pt x="523" y="545"/>
                  <a:pt x="523" y="545"/>
                </a:cubicBezTo>
                <a:lnTo>
                  <a:pt x="670" y="231"/>
                </a:lnTo>
                <a:cubicBezTo>
                  <a:pt x="670" y="231"/>
                  <a:pt x="628" y="210"/>
                  <a:pt x="586" y="210"/>
                </a:cubicBezTo>
                <a:cubicBezTo>
                  <a:pt x="523" y="210"/>
                  <a:pt x="482" y="189"/>
                  <a:pt x="398" y="126"/>
                </a:cubicBezTo>
                <a:cubicBezTo>
                  <a:pt x="272" y="85"/>
                  <a:pt x="147" y="1"/>
                  <a:pt x="147" y="1"/>
                </a:cubicBez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1" name="Google Shape;831;p34"/>
          <p:cNvSpPr/>
          <p:nvPr/>
        </p:nvSpPr>
        <p:spPr>
          <a:xfrm>
            <a:off x="3944062" y="2528080"/>
            <a:ext cx="12886" cy="10388"/>
          </a:xfrm>
          <a:custGeom>
            <a:avLst/>
            <a:gdLst/>
            <a:ahLst/>
            <a:cxnLst/>
            <a:rect l="l" t="t" r="r" b="b"/>
            <a:pathLst>
              <a:path w="650" h="524" extrusionOk="0">
                <a:moveTo>
                  <a:pt x="126" y="0"/>
                </a:moveTo>
                <a:lnTo>
                  <a:pt x="1" y="314"/>
                </a:lnTo>
                <a:lnTo>
                  <a:pt x="252" y="419"/>
                </a:lnTo>
                <a:lnTo>
                  <a:pt x="524" y="523"/>
                </a:lnTo>
                <a:lnTo>
                  <a:pt x="649" y="189"/>
                </a:lnTo>
                <a:lnTo>
                  <a:pt x="398" y="84"/>
                </a:lnTo>
                <a:cubicBezTo>
                  <a:pt x="252" y="63"/>
                  <a:pt x="126" y="0"/>
                  <a:pt x="126" y="0"/>
                </a:cubicBez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2" name="Google Shape;832;p34"/>
          <p:cNvSpPr/>
          <p:nvPr/>
        </p:nvSpPr>
        <p:spPr>
          <a:xfrm>
            <a:off x="3963570" y="2534722"/>
            <a:ext cx="13699" cy="10388"/>
          </a:xfrm>
          <a:custGeom>
            <a:avLst/>
            <a:gdLst/>
            <a:ahLst/>
            <a:cxnLst/>
            <a:rect l="l" t="t" r="r" b="b"/>
            <a:pathLst>
              <a:path w="691" h="524" extrusionOk="0">
                <a:moveTo>
                  <a:pt x="105" y="0"/>
                </a:moveTo>
                <a:lnTo>
                  <a:pt x="0" y="356"/>
                </a:lnTo>
                <a:cubicBezTo>
                  <a:pt x="0" y="356"/>
                  <a:pt x="147" y="398"/>
                  <a:pt x="293" y="460"/>
                </a:cubicBezTo>
                <a:cubicBezTo>
                  <a:pt x="419" y="502"/>
                  <a:pt x="586" y="523"/>
                  <a:pt x="586" y="523"/>
                </a:cubicBezTo>
                <a:lnTo>
                  <a:pt x="691" y="188"/>
                </a:lnTo>
                <a:cubicBezTo>
                  <a:pt x="691" y="188"/>
                  <a:pt x="565" y="168"/>
                  <a:pt x="419" y="105"/>
                </a:cubicBezTo>
                <a:cubicBezTo>
                  <a:pt x="251" y="63"/>
                  <a:pt x="105" y="0"/>
                  <a:pt x="105" y="0"/>
                </a:cubicBez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3" name="Google Shape;833;p34"/>
          <p:cNvSpPr/>
          <p:nvPr/>
        </p:nvSpPr>
        <p:spPr>
          <a:xfrm>
            <a:off x="3869817" y="2491166"/>
            <a:ext cx="13283" cy="12034"/>
          </a:xfrm>
          <a:custGeom>
            <a:avLst/>
            <a:gdLst/>
            <a:ahLst/>
            <a:cxnLst/>
            <a:rect l="l" t="t" r="r" b="b"/>
            <a:pathLst>
              <a:path w="670" h="607" extrusionOk="0">
                <a:moveTo>
                  <a:pt x="189" y="0"/>
                </a:moveTo>
                <a:lnTo>
                  <a:pt x="0" y="293"/>
                </a:lnTo>
                <a:cubicBezTo>
                  <a:pt x="0" y="293"/>
                  <a:pt x="126" y="377"/>
                  <a:pt x="231" y="460"/>
                </a:cubicBezTo>
                <a:lnTo>
                  <a:pt x="503" y="607"/>
                </a:lnTo>
                <a:lnTo>
                  <a:pt x="670" y="314"/>
                </a:lnTo>
                <a:cubicBezTo>
                  <a:pt x="670" y="314"/>
                  <a:pt x="544" y="251"/>
                  <a:pt x="440" y="168"/>
                </a:cubicBezTo>
                <a:lnTo>
                  <a:pt x="189" y="0"/>
                </a:ln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4" name="Google Shape;834;p34"/>
          <p:cNvSpPr/>
          <p:nvPr/>
        </p:nvSpPr>
        <p:spPr>
          <a:xfrm>
            <a:off x="3887660" y="2502367"/>
            <a:ext cx="13283" cy="11617"/>
          </a:xfrm>
          <a:custGeom>
            <a:avLst/>
            <a:gdLst/>
            <a:ahLst/>
            <a:cxnLst/>
            <a:rect l="l" t="t" r="r" b="b"/>
            <a:pathLst>
              <a:path w="670" h="586" extrusionOk="0">
                <a:moveTo>
                  <a:pt x="167" y="0"/>
                </a:moveTo>
                <a:lnTo>
                  <a:pt x="0" y="314"/>
                </a:lnTo>
                <a:lnTo>
                  <a:pt x="251" y="460"/>
                </a:lnTo>
                <a:cubicBezTo>
                  <a:pt x="377" y="544"/>
                  <a:pt x="523" y="586"/>
                  <a:pt x="523" y="586"/>
                </a:cubicBezTo>
                <a:lnTo>
                  <a:pt x="670" y="272"/>
                </a:lnTo>
                <a:cubicBezTo>
                  <a:pt x="670" y="272"/>
                  <a:pt x="544" y="230"/>
                  <a:pt x="419" y="147"/>
                </a:cubicBezTo>
                <a:cubicBezTo>
                  <a:pt x="293" y="42"/>
                  <a:pt x="167" y="0"/>
                  <a:pt x="167" y="0"/>
                </a:cubicBez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5" name="Google Shape;835;p34"/>
          <p:cNvSpPr/>
          <p:nvPr/>
        </p:nvSpPr>
        <p:spPr>
          <a:xfrm>
            <a:off x="3905899" y="2511486"/>
            <a:ext cx="13719" cy="11637"/>
          </a:xfrm>
          <a:custGeom>
            <a:avLst/>
            <a:gdLst/>
            <a:ahLst/>
            <a:cxnLst/>
            <a:rect l="l" t="t" r="r" b="b"/>
            <a:pathLst>
              <a:path w="692" h="587" extrusionOk="0">
                <a:moveTo>
                  <a:pt x="168" y="0"/>
                </a:moveTo>
                <a:lnTo>
                  <a:pt x="1" y="314"/>
                </a:lnTo>
                <a:cubicBezTo>
                  <a:pt x="1" y="314"/>
                  <a:pt x="147" y="398"/>
                  <a:pt x="273" y="440"/>
                </a:cubicBezTo>
                <a:cubicBezTo>
                  <a:pt x="398" y="524"/>
                  <a:pt x="524" y="586"/>
                  <a:pt x="524" y="586"/>
                </a:cubicBezTo>
                <a:lnTo>
                  <a:pt x="691" y="272"/>
                </a:lnTo>
                <a:cubicBezTo>
                  <a:pt x="691" y="272"/>
                  <a:pt x="566" y="210"/>
                  <a:pt x="419" y="126"/>
                </a:cubicBezTo>
                <a:cubicBezTo>
                  <a:pt x="294" y="63"/>
                  <a:pt x="168" y="0"/>
                  <a:pt x="168" y="0"/>
                </a:cubicBez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6" name="Google Shape;836;p34"/>
          <p:cNvSpPr/>
          <p:nvPr/>
        </p:nvSpPr>
        <p:spPr>
          <a:xfrm>
            <a:off x="3819620" y="2455064"/>
            <a:ext cx="12886" cy="12470"/>
          </a:xfrm>
          <a:custGeom>
            <a:avLst/>
            <a:gdLst/>
            <a:ahLst/>
            <a:cxnLst/>
            <a:rect l="l" t="t" r="r" b="b"/>
            <a:pathLst>
              <a:path w="650" h="629" extrusionOk="0">
                <a:moveTo>
                  <a:pt x="231" y="1"/>
                </a:moveTo>
                <a:lnTo>
                  <a:pt x="1" y="252"/>
                </a:lnTo>
                <a:cubicBezTo>
                  <a:pt x="1" y="252"/>
                  <a:pt x="105" y="357"/>
                  <a:pt x="210" y="440"/>
                </a:cubicBezTo>
                <a:cubicBezTo>
                  <a:pt x="314" y="524"/>
                  <a:pt x="440" y="629"/>
                  <a:pt x="440" y="629"/>
                </a:cubicBezTo>
                <a:lnTo>
                  <a:pt x="649" y="357"/>
                </a:lnTo>
                <a:cubicBezTo>
                  <a:pt x="649" y="357"/>
                  <a:pt x="545" y="273"/>
                  <a:pt x="419" y="168"/>
                </a:cubicBezTo>
                <a:lnTo>
                  <a:pt x="231" y="1"/>
                </a:ln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7" name="Google Shape;837;p34"/>
          <p:cNvSpPr/>
          <p:nvPr/>
        </p:nvSpPr>
        <p:spPr>
          <a:xfrm>
            <a:off x="3835797" y="2467930"/>
            <a:ext cx="13303" cy="12886"/>
          </a:xfrm>
          <a:custGeom>
            <a:avLst/>
            <a:gdLst/>
            <a:ahLst/>
            <a:cxnLst/>
            <a:rect l="l" t="t" r="r" b="b"/>
            <a:pathLst>
              <a:path w="671" h="650" extrusionOk="0">
                <a:moveTo>
                  <a:pt x="210" y="0"/>
                </a:moveTo>
                <a:lnTo>
                  <a:pt x="1" y="293"/>
                </a:lnTo>
                <a:cubicBezTo>
                  <a:pt x="1" y="293"/>
                  <a:pt x="84" y="377"/>
                  <a:pt x="231" y="482"/>
                </a:cubicBezTo>
                <a:cubicBezTo>
                  <a:pt x="356" y="544"/>
                  <a:pt x="461" y="649"/>
                  <a:pt x="461" y="649"/>
                </a:cubicBezTo>
                <a:lnTo>
                  <a:pt x="670" y="356"/>
                </a:lnTo>
                <a:cubicBezTo>
                  <a:pt x="670" y="356"/>
                  <a:pt x="566" y="293"/>
                  <a:pt x="440" y="210"/>
                </a:cubicBezTo>
                <a:cubicBezTo>
                  <a:pt x="335" y="105"/>
                  <a:pt x="210" y="0"/>
                  <a:pt x="210" y="0"/>
                </a:cubicBez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8" name="Google Shape;838;p34"/>
          <p:cNvSpPr/>
          <p:nvPr/>
        </p:nvSpPr>
        <p:spPr>
          <a:xfrm>
            <a:off x="3851974" y="2479964"/>
            <a:ext cx="13303" cy="12054"/>
          </a:xfrm>
          <a:custGeom>
            <a:avLst/>
            <a:gdLst/>
            <a:ahLst/>
            <a:cxnLst/>
            <a:rect l="l" t="t" r="r" b="b"/>
            <a:pathLst>
              <a:path w="671" h="608" extrusionOk="0">
                <a:moveTo>
                  <a:pt x="231" y="0"/>
                </a:moveTo>
                <a:lnTo>
                  <a:pt x="1" y="293"/>
                </a:lnTo>
                <a:cubicBezTo>
                  <a:pt x="1" y="293"/>
                  <a:pt x="147" y="356"/>
                  <a:pt x="252" y="440"/>
                </a:cubicBezTo>
                <a:cubicBezTo>
                  <a:pt x="377" y="523"/>
                  <a:pt x="482" y="607"/>
                  <a:pt x="482" y="607"/>
                </a:cubicBezTo>
                <a:lnTo>
                  <a:pt x="670" y="314"/>
                </a:lnTo>
                <a:cubicBezTo>
                  <a:pt x="670" y="314"/>
                  <a:pt x="524" y="230"/>
                  <a:pt x="419" y="147"/>
                </a:cubicBezTo>
                <a:cubicBezTo>
                  <a:pt x="356" y="105"/>
                  <a:pt x="231" y="0"/>
                  <a:pt x="231" y="0"/>
                </a:cubicBez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9" name="Google Shape;839;p34"/>
          <p:cNvSpPr/>
          <p:nvPr/>
        </p:nvSpPr>
        <p:spPr>
          <a:xfrm>
            <a:off x="3774815" y="2412341"/>
            <a:ext cx="13303" cy="13303"/>
          </a:xfrm>
          <a:custGeom>
            <a:avLst/>
            <a:gdLst/>
            <a:ahLst/>
            <a:cxnLst/>
            <a:rect l="l" t="t" r="r" b="b"/>
            <a:pathLst>
              <a:path w="671" h="671" extrusionOk="0">
                <a:moveTo>
                  <a:pt x="273" y="1"/>
                </a:moveTo>
                <a:lnTo>
                  <a:pt x="1" y="231"/>
                </a:lnTo>
                <a:cubicBezTo>
                  <a:pt x="1" y="231"/>
                  <a:pt x="105" y="335"/>
                  <a:pt x="189" y="440"/>
                </a:cubicBezTo>
                <a:lnTo>
                  <a:pt x="398" y="670"/>
                </a:lnTo>
                <a:lnTo>
                  <a:pt x="670" y="419"/>
                </a:lnTo>
                <a:lnTo>
                  <a:pt x="461" y="210"/>
                </a:lnTo>
                <a:cubicBezTo>
                  <a:pt x="377" y="105"/>
                  <a:pt x="273" y="1"/>
                  <a:pt x="273" y="1"/>
                </a:cubicBez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0" name="Google Shape;840;p34"/>
          <p:cNvSpPr/>
          <p:nvPr/>
        </p:nvSpPr>
        <p:spPr>
          <a:xfrm>
            <a:off x="3788930" y="2427685"/>
            <a:ext cx="12866" cy="12886"/>
          </a:xfrm>
          <a:custGeom>
            <a:avLst/>
            <a:gdLst/>
            <a:ahLst/>
            <a:cxnLst/>
            <a:rect l="l" t="t" r="r" b="b"/>
            <a:pathLst>
              <a:path w="649" h="650" extrusionOk="0">
                <a:moveTo>
                  <a:pt x="272" y="1"/>
                </a:moveTo>
                <a:lnTo>
                  <a:pt x="0" y="231"/>
                </a:lnTo>
                <a:lnTo>
                  <a:pt x="209" y="440"/>
                </a:lnTo>
                <a:lnTo>
                  <a:pt x="419" y="649"/>
                </a:lnTo>
                <a:lnTo>
                  <a:pt x="649" y="377"/>
                </a:lnTo>
                <a:lnTo>
                  <a:pt x="440" y="168"/>
                </a:lnTo>
                <a:lnTo>
                  <a:pt x="272" y="1"/>
                </a:ln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1" name="Google Shape;841;p34"/>
          <p:cNvSpPr/>
          <p:nvPr/>
        </p:nvSpPr>
        <p:spPr>
          <a:xfrm>
            <a:off x="3803859" y="2441384"/>
            <a:ext cx="13303" cy="13283"/>
          </a:xfrm>
          <a:custGeom>
            <a:avLst/>
            <a:gdLst/>
            <a:ahLst/>
            <a:cxnLst/>
            <a:rect l="l" t="t" r="r" b="b"/>
            <a:pathLst>
              <a:path w="671" h="670" extrusionOk="0">
                <a:moveTo>
                  <a:pt x="252" y="0"/>
                </a:moveTo>
                <a:lnTo>
                  <a:pt x="0" y="272"/>
                </a:lnTo>
                <a:lnTo>
                  <a:pt x="210" y="482"/>
                </a:lnTo>
                <a:cubicBezTo>
                  <a:pt x="314" y="586"/>
                  <a:pt x="419" y="670"/>
                  <a:pt x="419" y="670"/>
                </a:cubicBezTo>
                <a:lnTo>
                  <a:pt x="670" y="398"/>
                </a:lnTo>
                <a:cubicBezTo>
                  <a:pt x="670" y="398"/>
                  <a:pt x="565" y="293"/>
                  <a:pt x="461" y="210"/>
                </a:cubicBezTo>
                <a:lnTo>
                  <a:pt x="252" y="0"/>
                </a:ln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2" name="Google Shape;842;p34"/>
          <p:cNvSpPr/>
          <p:nvPr/>
        </p:nvSpPr>
        <p:spPr>
          <a:xfrm>
            <a:off x="3737068" y="2363808"/>
            <a:ext cx="12173" cy="12886"/>
          </a:xfrm>
          <a:custGeom>
            <a:avLst/>
            <a:gdLst/>
            <a:ahLst/>
            <a:cxnLst/>
            <a:rect l="l" t="t" r="r" b="b"/>
            <a:pathLst>
              <a:path w="614" h="650" extrusionOk="0">
                <a:moveTo>
                  <a:pt x="294" y="1"/>
                </a:moveTo>
                <a:lnTo>
                  <a:pt x="1" y="189"/>
                </a:lnTo>
                <a:cubicBezTo>
                  <a:pt x="1" y="189"/>
                  <a:pt x="84" y="314"/>
                  <a:pt x="147" y="419"/>
                </a:cubicBezTo>
                <a:cubicBezTo>
                  <a:pt x="231" y="545"/>
                  <a:pt x="315" y="649"/>
                  <a:pt x="315" y="649"/>
                </a:cubicBezTo>
                <a:lnTo>
                  <a:pt x="608" y="440"/>
                </a:lnTo>
                <a:cubicBezTo>
                  <a:pt x="609" y="442"/>
                  <a:pt x="610" y="443"/>
                  <a:pt x="611" y="443"/>
                </a:cubicBezTo>
                <a:cubicBezTo>
                  <a:pt x="614" y="443"/>
                  <a:pt x="536" y="345"/>
                  <a:pt x="440" y="231"/>
                </a:cubicBezTo>
                <a:cubicBezTo>
                  <a:pt x="356" y="105"/>
                  <a:pt x="294" y="1"/>
                  <a:pt x="294" y="1"/>
                </a:cubicBez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3" name="Google Shape;843;p34"/>
          <p:cNvSpPr/>
          <p:nvPr/>
        </p:nvSpPr>
        <p:spPr>
          <a:xfrm>
            <a:off x="3749101" y="2380402"/>
            <a:ext cx="12886" cy="13303"/>
          </a:xfrm>
          <a:custGeom>
            <a:avLst/>
            <a:gdLst/>
            <a:ahLst/>
            <a:cxnLst/>
            <a:rect l="l" t="t" r="r" b="b"/>
            <a:pathLst>
              <a:path w="650" h="671" extrusionOk="0">
                <a:moveTo>
                  <a:pt x="294" y="1"/>
                </a:moveTo>
                <a:lnTo>
                  <a:pt x="1" y="210"/>
                </a:lnTo>
                <a:cubicBezTo>
                  <a:pt x="1" y="210"/>
                  <a:pt x="84" y="335"/>
                  <a:pt x="189" y="440"/>
                </a:cubicBezTo>
                <a:cubicBezTo>
                  <a:pt x="252" y="545"/>
                  <a:pt x="356" y="670"/>
                  <a:pt x="356" y="670"/>
                </a:cubicBezTo>
                <a:lnTo>
                  <a:pt x="649" y="461"/>
                </a:lnTo>
                <a:cubicBezTo>
                  <a:pt x="649" y="461"/>
                  <a:pt x="566" y="356"/>
                  <a:pt x="461" y="231"/>
                </a:cubicBezTo>
                <a:cubicBezTo>
                  <a:pt x="356" y="126"/>
                  <a:pt x="294" y="1"/>
                  <a:pt x="294" y="1"/>
                </a:cubicBez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4" name="Google Shape;844;p34"/>
          <p:cNvSpPr/>
          <p:nvPr/>
        </p:nvSpPr>
        <p:spPr>
          <a:xfrm>
            <a:off x="3761968" y="2396579"/>
            <a:ext cx="12450" cy="12886"/>
          </a:xfrm>
          <a:custGeom>
            <a:avLst/>
            <a:gdLst/>
            <a:ahLst/>
            <a:cxnLst/>
            <a:rect l="l" t="t" r="r" b="b"/>
            <a:pathLst>
              <a:path w="628" h="650" extrusionOk="0">
                <a:moveTo>
                  <a:pt x="272" y="1"/>
                </a:moveTo>
                <a:lnTo>
                  <a:pt x="0" y="210"/>
                </a:lnTo>
                <a:cubicBezTo>
                  <a:pt x="0" y="210"/>
                  <a:pt x="84" y="314"/>
                  <a:pt x="189" y="440"/>
                </a:cubicBezTo>
                <a:cubicBezTo>
                  <a:pt x="293" y="545"/>
                  <a:pt x="356" y="649"/>
                  <a:pt x="356" y="649"/>
                </a:cubicBezTo>
                <a:lnTo>
                  <a:pt x="628" y="419"/>
                </a:lnTo>
                <a:cubicBezTo>
                  <a:pt x="628" y="419"/>
                  <a:pt x="523" y="314"/>
                  <a:pt x="440" y="210"/>
                </a:cubicBezTo>
                <a:cubicBezTo>
                  <a:pt x="335" y="126"/>
                  <a:pt x="272" y="1"/>
                  <a:pt x="272" y="1"/>
                </a:cubicBez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5" name="Google Shape;845;p34"/>
          <p:cNvSpPr/>
          <p:nvPr/>
        </p:nvSpPr>
        <p:spPr>
          <a:xfrm>
            <a:off x="3706378" y="2310300"/>
            <a:ext cx="11637" cy="13699"/>
          </a:xfrm>
          <a:custGeom>
            <a:avLst/>
            <a:gdLst/>
            <a:ahLst/>
            <a:cxnLst/>
            <a:rect l="l" t="t" r="r" b="b"/>
            <a:pathLst>
              <a:path w="587" h="691" extrusionOk="0">
                <a:moveTo>
                  <a:pt x="314" y="0"/>
                </a:moveTo>
                <a:lnTo>
                  <a:pt x="0" y="168"/>
                </a:lnTo>
                <a:cubicBezTo>
                  <a:pt x="0" y="168"/>
                  <a:pt x="63" y="293"/>
                  <a:pt x="147" y="419"/>
                </a:cubicBezTo>
                <a:cubicBezTo>
                  <a:pt x="210" y="544"/>
                  <a:pt x="272" y="691"/>
                  <a:pt x="272" y="691"/>
                </a:cubicBezTo>
                <a:lnTo>
                  <a:pt x="586" y="524"/>
                </a:lnTo>
                <a:cubicBezTo>
                  <a:pt x="586" y="524"/>
                  <a:pt x="524" y="398"/>
                  <a:pt x="461" y="272"/>
                </a:cubicBezTo>
                <a:cubicBezTo>
                  <a:pt x="377" y="126"/>
                  <a:pt x="314" y="0"/>
                  <a:pt x="314" y="0"/>
                </a:cubicBez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6" name="Google Shape;846;p34"/>
          <p:cNvSpPr/>
          <p:nvPr/>
        </p:nvSpPr>
        <p:spPr>
          <a:xfrm>
            <a:off x="3715914" y="2328559"/>
            <a:ext cx="12054" cy="13283"/>
          </a:xfrm>
          <a:custGeom>
            <a:avLst/>
            <a:gdLst/>
            <a:ahLst/>
            <a:cxnLst/>
            <a:rect l="l" t="t" r="r" b="b"/>
            <a:pathLst>
              <a:path w="608" h="670" extrusionOk="0">
                <a:moveTo>
                  <a:pt x="315" y="0"/>
                </a:moveTo>
                <a:lnTo>
                  <a:pt x="1" y="147"/>
                </a:lnTo>
                <a:cubicBezTo>
                  <a:pt x="1" y="147"/>
                  <a:pt x="43" y="293"/>
                  <a:pt x="126" y="419"/>
                </a:cubicBezTo>
                <a:lnTo>
                  <a:pt x="294" y="670"/>
                </a:lnTo>
                <a:lnTo>
                  <a:pt x="607" y="502"/>
                </a:lnTo>
                <a:cubicBezTo>
                  <a:pt x="587" y="481"/>
                  <a:pt x="524" y="398"/>
                  <a:pt x="440" y="251"/>
                </a:cubicBezTo>
                <a:cubicBezTo>
                  <a:pt x="356" y="126"/>
                  <a:pt x="315" y="0"/>
                  <a:pt x="315" y="0"/>
                </a:cubicBez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7" name="Google Shape;847;p34"/>
          <p:cNvSpPr/>
          <p:nvPr/>
        </p:nvSpPr>
        <p:spPr>
          <a:xfrm>
            <a:off x="3726283" y="2346798"/>
            <a:ext cx="12054" cy="13303"/>
          </a:xfrm>
          <a:custGeom>
            <a:avLst/>
            <a:gdLst/>
            <a:ahLst/>
            <a:cxnLst/>
            <a:rect l="l" t="t" r="r" b="b"/>
            <a:pathLst>
              <a:path w="608" h="671" extrusionOk="0">
                <a:moveTo>
                  <a:pt x="294" y="1"/>
                </a:moveTo>
                <a:lnTo>
                  <a:pt x="1" y="168"/>
                </a:lnTo>
                <a:lnTo>
                  <a:pt x="147" y="440"/>
                </a:lnTo>
                <a:cubicBezTo>
                  <a:pt x="231" y="566"/>
                  <a:pt x="315" y="670"/>
                  <a:pt x="315" y="670"/>
                </a:cubicBezTo>
                <a:lnTo>
                  <a:pt x="608" y="482"/>
                </a:lnTo>
                <a:cubicBezTo>
                  <a:pt x="587" y="461"/>
                  <a:pt x="524" y="336"/>
                  <a:pt x="440" y="231"/>
                </a:cubicBezTo>
                <a:cubicBezTo>
                  <a:pt x="356" y="84"/>
                  <a:pt x="294" y="1"/>
                  <a:pt x="294" y="1"/>
                </a:cubicBez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8" name="Google Shape;848;p34"/>
          <p:cNvSpPr/>
          <p:nvPr/>
        </p:nvSpPr>
        <p:spPr>
          <a:xfrm>
            <a:off x="3684392" y="2253461"/>
            <a:ext cx="10388" cy="13303"/>
          </a:xfrm>
          <a:custGeom>
            <a:avLst/>
            <a:gdLst/>
            <a:ahLst/>
            <a:cxnLst/>
            <a:rect l="l" t="t" r="r" b="b"/>
            <a:pathLst>
              <a:path w="524" h="671" extrusionOk="0">
                <a:moveTo>
                  <a:pt x="335" y="1"/>
                </a:moveTo>
                <a:lnTo>
                  <a:pt x="0" y="106"/>
                </a:lnTo>
                <a:cubicBezTo>
                  <a:pt x="0" y="106"/>
                  <a:pt x="21" y="231"/>
                  <a:pt x="63" y="378"/>
                </a:cubicBezTo>
                <a:cubicBezTo>
                  <a:pt x="126" y="524"/>
                  <a:pt x="168" y="671"/>
                  <a:pt x="168" y="671"/>
                </a:cubicBezTo>
                <a:lnTo>
                  <a:pt x="524" y="566"/>
                </a:lnTo>
                <a:cubicBezTo>
                  <a:pt x="524" y="524"/>
                  <a:pt x="461" y="378"/>
                  <a:pt x="419" y="252"/>
                </a:cubicBezTo>
                <a:cubicBezTo>
                  <a:pt x="356" y="126"/>
                  <a:pt x="335" y="1"/>
                  <a:pt x="335" y="1"/>
                </a:cubicBez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9" name="Google Shape;849;p34"/>
          <p:cNvSpPr/>
          <p:nvPr/>
        </p:nvSpPr>
        <p:spPr>
          <a:xfrm>
            <a:off x="3690617" y="2272553"/>
            <a:ext cx="10805" cy="12886"/>
          </a:xfrm>
          <a:custGeom>
            <a:avLst/>
            <a:gdLst/>
            <a:ahLst/>
            <a:cxnLst/>
            <a:rect l="l" t="t" r="r" b="b"/>
            <a:pathLst>
              <a:path w="545" h="650" extrusionOk="0">
                <a:moveTo>
                  <a:pt x="335" y="0"/>
                </a:moveTo>
                <a:lnTo>
                  <a:pt x="0" y="126"/>
                </a:lnTo>
                <a:lnTo>
                  <a:pt x="84" y="398"/>
                </a:lnTo>
                <a:lnTo>
                  <a:pt x="189" y="649"/>
                </a:lnTo>
                <a:lnTo>
                  <a:pt x="503" y="524"/>
                </a:lnTo>
                <a:cubicBezTo>
                  <a:pt x="544" y="524"/>
                  <a:pt x="482" y="398"/>
                  <a:pt x="440" y="252"/>
                </a:cubicBezTo>
                <a:lnTo>
                  <a:pt x="335" y="0"/>
                </a:ln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0" name="Google Shape;850;p34"/>
          <p:cNvSpPr/>
          <p:nvPr/>
        </p:nvSpPr>
        <p:spPr>
          <a:xfrm>
            <a:off x="3698488" y="2291625"/>
            <a:ext cx="11221" cy="12886"/>
          </a:xfrm>
          <a:custGeom>
            <a:avLst/>
            <a:gdLst/>
            <a:ahLst/>
            <a:cxnLst/>
            <a:rect l="l" t="t" r="r" b="b"/>
            <a:pathLst>
              <a:path w="566" h="650" extrusionOk="0">
                <a:moveTo>
                  <a:pt x="315" y="1"/>
                </a:moveTo>
                <a:lnTo>
                  <a:pt x="1" y="126"/>
                </a:lnTo>
                <a:cubicBezTo>
                  <a:pt x="1" y="126"/>
                  <a:pt x="43" y="168"/>
                  <a:pt x="43" y="210"/>
                </a:cubicBezTo>
                <a:cubicBezTo>
                  <a:pt x="64" y="273"/>
                  <a:pt x="85" y="336"/>
                  <a:pt x="126" y="398"/>
                </a:cubicBezTo>
                <a:cubicBezTo>
                  <a:pt x="168" y="524"/>
                  <a:pt x="252" y="650"/>
                  <a:pt x="252" y="650"/>
                </a:cubicBezTo>
                <a:lnTo>
                  <a:pt x="566" y="524"/>
                </a:lnTo>
                <a:cubicBezTo>
                  <a:pt x="545" y="524"/>
                  <a:pt x="482" y="398"/>
                  <a:pt x="419" y="273"/>
                </a:cubicBezTo>
                <a:cubicBezTo>
                  <a:pt x="398" y="210"/>
                  <a:pt x="378" y="126"/>
                  <a:pt x="357" y="85"/>
                </a:cubicBezTo>
                <a:cubicBezTo>
                  <a:pt x="315" y="22"/>
                  <a:pt x="315" y="1"/>
                  <a:pt x="315" y="1"/>
                </a:cubicBez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1" name="Google Shape;851;p34"/>
          <p:cNvSpPr/>
          <p:nvPr/>
        </p:nvSpPr>
        <p:spPr>
          <a:xfrm>
            <a:off x="3670296" y="2193331"/>
            <a:ext cx="9139" cy="12450"/>
          </a:xfrm>
          <a:custGeom>
            <a:avLst/>
            <a:gdLst/>
            <a:ahLst/>
            <a:cxnLst/>
            <a:rect l="l" t="t" r="r" b="b"/>
            <a:pathLst>
              <a:path w="461" h="628" extrusionOk="0">
                <a:moveTo>
                  <a:pt x="356" y="0"/>
                </a:moveTo>
                <a:lnTo>
                  <a:pt x="0" y="42"/>
                </a:lnTo>
                <a:lnTo>
                  <a:pt x="105" y="628"/>
                </a:lnTo>
                <a:lnTo>
                  <a:pt x="460" y="565"/>
                </a:lnTo>
                <a:lnTo>
                  <a:pt x="356" y="0"/>
                </a:lnTo>
                <a:close/>
              </a:path>
            </a:pathLst>
          </a:custGeom>
          <a:solidFill>
            <a:srgbClr val="AADDF6"/>
          </a:solidFill>
          <a:ln w="19050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2" name="Google Shape;852;p34"/>
          <p:cNvSpPr/>
          <p:nvPr/>
        </p:nvSpPr>
        <p:spPr>
          <a:xfrm>
            <a:off x="3674440" y="2213236"/>
            <a:ext cx="9139" cy="13283"/>
          </a:xfrm>
          <a:custGeom>
            <a:avLst/>
            <a:gdLst/>
            <a:ahLst/>
            <a:cxnLst/>
            <a:rect l="l" t="t" r="r" b="b"/>
            <a:pathLst>
              <a:path w="461" h="670" extrusionOk="0">
                <a:moveTo>
                  <a:pt x="335" y="0"/>
                </a:moveTo>
                <a:lnTo>
                  <a:pt x="0" y="84"/>
                </a:lnTo>
                <a:cubicBezTo>
                  <a:pt x="0" y="84"/>
                  <a:pt x="21" y="210"/>
                  <a:pt x="42" y="377"/>
                </a:cubicBezTo>
                <a:cubicBezTo>
                  <a:pt x="63" y="503"/>
                  <a:pt x="126" y="670"/>
                  <a:pt x="126" y="670"/>
                </a:cubicBezTo>
                <a:lnTo>
                  <a:pt x="461" y="586"/>
                </a:lnTo>
                <a:cubicBezTo>
                  <a:pt x="440" y="565"/>
                  <a:pt x="419" y="419"/>
                  <a:pt x="398" y="293"/>
                </a:cubicBezTo>
                <a:cubicBezTo>
                  <a:pt x="356" y="168"/>
                  <a:pt x="335" y="0"/>
                  <a:pt x="335" y="0"/>
                </a:cubicBezTo>
                <a:close/>
              </a:path>
            </a:pathLst>
          </a:custGeom>
          <a:solidFill>
            <a:srgbClr val="AADDF6"/>
          </a:solidFill>
          <a:ln w="19050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3" name="Google Shape;853;p34"/>
          <p:cNvSpPr/>
          <p:nvPr/>
        </p:nvSpPr>
        <p:spPr>
          <a:xfrm>
            <a:off x="3678583" y="2233557"/>
            <a:ext cx="9972" cy="12470"/>
          </a:xfrm>
          <a:custGeom>
            <a:avLst/>
            <a:gdLst/>
            <a:ahLst/>
            <a:cxnLst/>
            <a:rect l="l" t="t" r="r" b="b"/>
            <a:pathLst>
              <a:path w="503" h="629" extrusionOk="0">
                <a:moveTo>
                  <a:pt x="335" y="1"/>
                </a:moveTo>
                <a:lnTo>
                  <a:pt x="1" y="84"/>
                </a:lnTo>
                <a:cubicBezTo>
                  <a:pt x="1" y="84"/>
                  <a:pt x="1" y="105"/>
                  <a:pt x="21" y="168"/>
                </a:cubicBezTo>
                <a:cubicBezTo>
                  <a:pt x="42" y="210"/>
                  <a:pt x="42" y="294"/>
                  <a:pt x="84" y="335"/>
                </a:cubicBezTo>
                <a:cubicBezTo>
                  <a:pt x="126" y="482"/>
                  <a:pt x="147" y="628"/>
                  <a:pt x="147" y="628"/>
                </a:cubicBezTo>
                <a:lnTo>
                  <a:pt x="503" y="524"/>
                </a:lnTo>
                <a:cubicBezTo>
                  <a:pt x="503" y="524"/>
                  <a:pt x="461" y="398"/>
                  <a:pt x="419" y="273"/>
                </a:cubicBezTo>
                <a:cubicBezTo>
                  <a:pt x="398" y="189"/>
                  <a:pt x="398" y="126"/>
                  <a:pt x="356" y="84"/>
                </a:cubicBezTo>
                <a:cubicBezTo>
                  <a:pt x="356" y="22"/>
                  <a:pt x="335" y="1"/>
                  <a:pt x="335" y="1"/>
                </a:cubicBez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4" name="Google Shape;854;p34"/>
          <p:cNvSpPr/>
          <p:nvPr/>
        </p:nvSpPr>
        <p:spPr>
          <a:xfrm>
            <a:off x="3665717" y="2131932"/>
            <a:ext cx="7078" cy="12054"/>
          </a:xfrm>
          <a:custGeom>
            <a:avLst/>
            <a:gdLst/>
            <a:ahLst/>
            <a:cxnLst/>
            <a:rect l="l" t="t" r="r" b="b"/>
            <a:pathLst>
              <a:path w="357" h="608" extrusionOk="0">
                <a:moveTo>
                  <a:pt x="1" y="0"/>
                </a:moveTo>
                <a:lnTo>
                  <a:pt x="1" y="607"/>
                </a:lnTo>
                <a:lnTo>
                  <a:pt x="357" y="586"/>
                </a:lnTo>
                <a:lnTo>
                  <a:pt x="336" y="0"/>
                </a:lnTo>
                <a:close/>
              </a:path>
            </a:pathLst>
          </a:custGeom>
          <a:solidFill>
            <a:srgbClr val="AADDF6"/>
          </a:solidFill>
          <a:ln w="19050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5" name="Google Shape;855;p34"/>
          <p:cNvSpPr/>
          <p:nvPr/>
        </p:nvSpPr>
        <p:spPr>
          <a:xfrm>
            <a:off x="3666133" y="2152670"/>
            <a:ext cx="7910" cy="12054"/>
          </a:xfrm>
          <a:custGeom>
            <a:avLst/>
            <a:gdLst/>
            <a:ahLst/>
            <a:cxnLst/>
            <a:rect l="l" t="t" r="r" b="b"/>
            <a:pathLst>
              <a:path w="399" h="608" extrusionOk="0">
                <a:moveTo>
                  <a:pt x="1" y="1"/>
                </a:moveTo>
                <a:lnTo>
                  <a:pt x="43" y="607"/>
                </a:lnTo>
                <a:lnTo>
                  <a:pt x="398" y="586"/>
                </a:lnTo>
                <a:lnTo>
                  <a:pt x="357" y="1"/>
                </a:lnTo>
                <a:close/>
              </a:path>
            </a:pathLst>
          </a:custGeom>
          <a:solidFill>
            <a:srgbClr val="AADDF6"/>
          </a:solidFill>
          <a:ln w="19050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6" name="Google Shape;856;p34"/>
          <p:cNvSpPr/>
          <p:nvPr/>
        </p:nvSpPr>
        <p:spPr>
          <a:xfrm>
            <a:off x="3667798" y="2172990"/>
            <a:ext cx="8326" cy="12054"/>
          </a:xfrm>
          <a:custGeom>
            <a:avLst/>
            <a:gdLst/>
            <a:ahLst/>
            <a:cxnLst/>
            <a:rect l="l" t="t" r="r" b="b"/>
            <a:pathLst>
              <a:path w="420" h="608" extrusionOk="0">
                <a:moveTo>
                  <a:pt x="356" y="1"/>
                </a:moveTo>
                <a:lnTo>
                  <a:pt x="1" y="22"/>
                </a:lnTo>
                <a:lnTo>
                  <a:pt x="63" y="608"/>
                </a:lnTo>
                <a:lnTo>
                  <a:pt x="419" y="566"/>
                </a:lnTo>
                <a:lnTo>
                  <a:pt x="356" y="1"/>
                </a:lnTo>
                <a:close/>
              </a:path>
            </a:pathLst>
          </a:custGeom>
          <a:solidFill>
            <a:srgbClr val="AADDF6"/>
          </a:solidFill>
          <a:ln w="19050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7" name="Google Shape;857;p34"/>
          <p:cNvSpPr/>
          <p:nvPr/>
        </p:nvSpPr>
        <p:spPr>
          <a:xfrm>
            <a:off x="3667798" y="1693874"/>
            <a:ext cx="867800" cy="433930"/>
          </a:xfrm>
          <a:custGeom>
            <a:avLst/>
            <a:gdLst/>
            <a:ahLst/>
            <a:cxnLst/>
            <a:rect l="l" t="t" r="r" b="b"/>
            <a:pathLst>
              <a:path w="43773" h="21888" fill="none" extrusionOk="0">
                <a:moveTo>
                  <a:pt x="1" y="21887"/>
                </a:moveTo>
                <a:cubicBezTo>
                  <a:pt x="1" y="9814"/>
                  <a:pt x="9793" y="1"/>
                  <a:pt x="21887" y="1"/>
                </a:cubicBezTo>
                <a:cubicBezTo>
                  <a:pt x="33960" y="1"/>
                  <a:pt x="43773" y="9814"/>
                  <a:pt x="43773" y="21887"/>
                </a:cubicBezTo>
              </a:path>
            </a:pathLst>
          </a:custGeom>
          <a:solidFill>
            <a:srgbClr val="1EFFC1"/>
          </a:solidFill>
          <a:ln w="19050" cap="flat" cmpd="sng">
            <a:solidFill>
              <a:srgbClr val="171536"/>
            </a:solidFill>
            <a:prstDash val="solid"/>
            <a:miter lim="20923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8" name="Google Shape;858;p34"/>
          <p:cNvSpPr/>
          <p:nvPr/>
        </p:nvSpPr>
        <p:spPr>
          <a:xfrm>
            <a:off x="3647894" y="2116588"/>
            <a:ext cx="42743" cy="42326"/>
          </a:xfrm>
          <a:custGeom>
            <a:avLst/>
            <a:gdLst/>
            <a:ahLst/>
            <a:cxnLst/>
            <a:rect l="l" t="t" r="r" b="b"/>
            <a:pathLst>
              <a:path w="2156" h="2135" extrusionOk="0">
                <a:moveTo>
                  <a:pt x="1067" y="0"/>
                </a:moveTo>
                <a:cubicBezTo>
                  <a:pt x="481" y="0"/>
                  <a:pt x="0" y="460"/>
                  <a:pt x="0" y="1067"/>
                </a:cubicBezTo>
                <a:cubicBezTo>
                  <a:pt x="0" y="1653"/>
                  <a:pt x="481" y="2134"/>
                  <a:pt x="1067" y="2134"/>
                </a:cubicBezTo>
                <a:cubicBezTo>
                  <a:pt x="1674" y="2134"/>
                  <a:pt x="2155" y="1674"/>
                  <a:pt x="2155" y="1067"/>
                </a:cubicBezTo>
                <a:cubicBezTo>
                  <a:pt x="2155" y="481"/>
                  <a:pt x="1653" y="21"/>
                  <a:pt x="1067" y="0"/>
                </a:cubicBezTo>
                <a:close/>
              </a:path>
            </a:pathLst>
          </a:custGeom>
          <a:solidFill>
            <a:srgbClr val="EC0E43"/>
          </a:solidFill>
          <a:ln w="19050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9" name="Google Shape;859;p34"/>
          <p:cNvSpPr/>
          <p:nvPr/>
        </p:nvSpPr>
        <p:spPr>
          <a:xfrm>
            <a:off x="4085099" y="2538449"/>
            <a:ext cx="42326" cy="42743"/>
          </a:xfrm>
          <a:custGeom>
            <a:avLst/>
            <a:gdLst/>
            <a:ahLst/>
            <a:cxnLst/>
            <a:rect l="l" t="t" r="r" b="b"/>
            <a:pathLst>
              <a:path w="2135" h="2156" extrusionOk="0">
                <a:moveTo>
                  <a:pt x="1068" y="0"/>
                </a:moveTo>
                <a:cubicBezTo>
                  <a:pt x="461" y="0"/>
                  <a:pt x="1" y="482"/>
                  <a:pt x="1" y="1068"/>
                </a:cubicBezTo>
                <a:cubicBezTo>
                  <a:pt x="1" y="1674"/>
                  <a:pt x="461" y="2156"/>
                  <a:pt x="1068" y="2156"/>
                </a:cubicBezTo>
                <a:cubicBezTo>
                  <a:pt x="1675" y="2156"/>
                  <a:pt x="2135" y="1674"/>
                  <a:pt x="2135" y="1068"/>
                </a:cubicBezTo>
                <a:cubicBezTo>
                  <a:pt x="2135" y="482"/>
                  <a:pt x="1675" y="0"/>
                  <a:pt x="1068" y="0"/>
                </a:cubicBezTo>
                <a:close/>
              </a:path>
            </a:pathLst>
          </a:custGeom>
          <a:solidFill>
            <a:srgbClr val="EC0E43"/>
          </a:solidFill>
          <a:ln w="19050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0" name="Google Shape;860;p34"/>
          <p:cNvSpPr/>
          <p:nvPr/>
        </p:nvSpPr>
        <p:spPr>
          <a:xfrm>
            <a:off x="4512371" y="2116588"/>
            <a:ext cx="42326" cy="42326"/>
          </a:xfrm>
          <a:custGeom>
            <a:avLst/>
            <a:gdLst/>
            <a:ahLst/>
            <a:cxnLst/>
            <a:rect l="l" t="t" r="r" b="b"/>
            <a:pathLst>
              <a:path w="2135" h="2135" extrusionOk="0">
                <a:moveTo>
                  <a:pt x="1067" y="0"/>
                </a:moveTo>
                <a:cubicBezTo>
                  <a:pt x="460" y="0"/>
                  <a:pt x="0" y="460"/>
                  <a:pt x="0" y="1067"/>
                </a:cubicBezTo>
                <a:cubicBezTo>
                  <a:pt x="0" y="1653"/>
                  <a:pt x="460" y="2134"/>
                  <a:pt x="1067" y="2134"/>
                </a:cubicBezTo>
                <a:cubicBezTo>
                  <a:pt x="1674" y="2134"/>
                  <a:pt x="2134" y="1674"/>
                  <a:pt x="2134" y="1067"/>
                </a:cubicBezTo>
                <a:cubicBezTo>
                  <a:pt x="2134" y="481"/>
                  <a:pt x="1674" y="21"/>
                  <a:pt x="1067" y="0"/>
                </a:cubicBezTo>
                <a:close/>
              </a:path>
            </a:pathLst>
          </a:custGeom>
          <a:solidFill>
            <a:srgbClr val="EC0E43"/>
          </a:solidFill>
          <a:ln w="19050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1" name="Google Shape;861;p34"/>
          <p:cNvSpPr/>
          <p:nvPr/>
        </p:nvSpPr>
        <p:spPr>
          <a:xfrm>
            <a:off x="3741231" y="1772699"/>
            <a:ext cx="730075" cy="730492"/>
          </a:xfrm>
          <a:custGeom>
            <a:avLst/>
            <a:gdLst/>
            <a:ahLst/>
            <a:cxnLst/>
            <a:rect l="l" t="t" r="r" b="b"/>
            <a:pathLst>
              <a:path w="36826" h="36847" fill="none" extrusionOk="0">
                <a:moveTo>
                  <a:pt x="22367" y="2197"/>
                </a:moveTo>
                <a:cubicBezTo>
                  <a:pt x="31323" y="4374"/>
                  <a:pt x="36826" y="13413"/>
                  <a:pt x="34650" y="22368"/>
                </a:cubicBezTo>
                <a:cubicBezTo>
                  <a:pt x="32473" y="31344"/>
                  <a:pt x="23434" y="36847"/>
                  <a:pt x="14458" y="34671"/>
                </a:cubicBezTo>
                <a:cubicBezTo>
                  <a:pt x="5503" y="32495"/>
                  <a:pt x="0" y="23456"/>
                  <a:pt x="2176" y="14480"/>
                </a:cubicBezTo>
                <a:cubicBezTo>
                  <a:pt x="4352" y="5503"/>
                  <a:pt x="13391" y="0"/>
                  <a:pt x="22367" y="2197"/>
                </a:cubicBezTo>
                <a:close/>
              </a:path>
            </a:pathLst>
          </a:custGeom>
          <a:solidFill>
            <a:srgbClr val="1EFFC1"/>
          </a:solidFill>
          <a:ln w="28575" cap="flat" cmpd="sng">
            <a:solidFill>
              <a:srgbClr val="171536"/>
            </a:solidFill>
            <a:prstDash val="solid"/>
            <a:miter lim="20923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2" name="Google Shape;862;p34"/>
          <p:cNvSpPr/>
          <p:nvPr/>
        </p:nvSpPr>
        <p:spPr>
          <a:xfrm>
            <a:off x="4693638" y="1991452"/>
            <a:ext cx="273367" cy="271047"/>
          </a:xfrm>
          <a:custGeom>
            <a:avLst/>
            <a:gdLst/>
            <a:ahLst/>
            <a:cxnLst/>
            <a:rect l="l" t="t" r="r" b="b"/>
            <a:pathLst>
              <a:path w="13789" h="13672" extrusionOk="0">
                <a:moveTo>
                  <a:pt x="4610" y="613"/>
                </a:moveTo>
                <a:cubicBezTo>
                  <a:pt x="5550" y="613"/>
                  <a:pt x="6492" y="985"/>
                  <a:pt x="7198" y="1734"/>
                </a:cubicBezTo>
                <a:cubicBezTo>
                  <a:pt x="8516" y="3136"/>
                  <a:pt x="8474" y="5396"/>
                  <a:pt x="7030" y="6735"/>
                </a:cubicBezTo>
                <a:cubicBezTo>
                  <a:pt x="6356" y="7369"/>
                  <a:pt x="5483" y="7689"/>
                  <a:pt x="4610" y="7689"/>
                </a:cubicBezTo>
                <a:cubicBezTo>
                  <a:pt x="3667" y="7689"/>
                  <a:pt x="2725" y="7317"/>
                  <a:pt x="2030" y="6568"/>
                </a:cubicBezTo>
                <a:cubicBezTo>
                  <a:pt x="691" y="5166"/>
                  <a:pt x="753" y="2906"/>
                  <a:pt x="2197" y="1567"/>
                </a:cubicBezTo>
                <a:cubicBezTo>
                  <a:pt x="2871" y="933"/>
                  <a:pt x="3739" y="613"/>
                  <a:pt x="4610" y="613"/>
                </a:cubicBezTo>
                <a:close/>
                <a:moveTo>
                  <a:pt x="4605" y="1"/>
                </a:moveTo>
                <a:cubicBezTo>
                  <a:pt x="3589" y="1"/>
                  <a:pt x="2562" y="373"/>
                  <a:pt x="1758" y="1127"/>
                </a:cubicBezTo>
                <a:cubicBezTo>
                  <a:pt x="84" y="2697"/>
                  <a:pt x="0" y="5312"/>
                  <a:pt x="1569" y="6986"/>
                </a:cubicBezTo>
                <a:cubicBezTo>
                  <a:pt x="2389" y="7853"/>
                  <a:pt x="3484" y="8293"/>
                  <a:pt x="4582" y="8293"/>
                </a:cubicBezTo>
                <a:cubicBezTo>
                  <a:pt x="5447" y="8293"/>
                  <a:pt x="6314" y="8020"/>
                  <a:pt x="7051" y="7467"/>
                </a:cubicBezTo>
                <a:lnTo>
                  <a:pt x="8349" y="8827"/>
                </a:lnTo>
                <a:cubicBezTo>
                  <a:pt x="8139" y="9288"/>
                  <a:pt x="8202" y="9832"/>
                  <a:pt x="8579" y="10229"/>
                </a:cubicBezTo>
                <a:lnTo>
                  <a:pt x="11424" y="13263"/>
                </a:lnTo>
                <a:cubicBezTo>
                  <a:pt x="11686" y="13536"/>
                  <a:pt x="12033" y="13672"/>
                  <a:pt x="12373" y="13672"/>
                </a:cubicBezTo>
                <a:cubicBezTo>
                  <a:pt x="12686" y="13672"/>
                  <a:pt x="12993" y="13557"/>
                  <a:pt x="13224" y="13326"/>
                </a:cubicBezTo>
                <a:cubicBezTo>
                  <a:pt x="13747" y="12824"/>
                  <a:pt x="13789" y="12008"/>
                  <a:pt x="13287" y="11506"/>
                </a:cubicBezTo>
                <a:lnTo>
                  <a:pt x="10441" y="8472"/>
                </a:lnTo>
                <a:cubicBezTo>
                  <a:pt x="10180" y="8211"/>
                  <a:pt x="9829" y="8081"/>
                  <a:pt x="9478" y="8081"/>
                </a:cubicBezTo>
                <a:cubicBezTo>
                  <a:pt x="9322" y="8081"/>
                  <a:pt x="9166" y="8106"/>
                  <a:pt x="9018" y="8158"/>
                </a:cubicBezTo>
                <a:lnTo>
                  <a:pt x="7742" y="6798"/>
                </a:lnTo>
                <a:cubicBezTo>
                  <a:pt x="9081" y="5208"/>
                  <a:pt x="9039" y="2822"/>
                  <a:pt x="7574" y="1295"/>
                </a:cubicBezTo>
                <a:cubicBezTo>
                  <a:pt x="6792" y="436"/>
                  <a:pt x="5704" y="1"/>
                  <a:pt x="4605" y="1"/>
                </a:cubicBezTo>
                <a:close/>
              </a:path>
            </a:pathLst>
          </a:custGeom>
          <a:solidFill>
            <a:srgbClr val="EC0E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3" name="Google Shape;863;p34"/>
          <p:cNvSpPr/>
          <p:nvPr/>
        </p:nvSpPr>
        <p:spPr>
          <a:xfrm>
            <a:off x="4706901" y="2003605"/>
            <a:ext cx="155170" cy="140123"/>
          </a:xfrm>
          <a:custGeom>
            <a:avLst/>
            <a:gdLst/>
            <a:ahLst/>
            <a:cxnLst/>
            <a:rect l="l" t="t" r="r" b="b"/>
            <a:pathLst>
              <a:path w="7827" h="7068" extrusionOk="0">
                <a:moveTo>
                  <a:pt x="3934" y="0"/>
                </a:moveTo>
                <a:cubicBezTo>
                  <a:pt x="3065" y="0"/>
                  <a:pt x="2192" y="320"/>
                  <a:pt x="1507" y="954"/>
                </a:cubicBezTo>
                <a:cubicBezTo>
                  <a:pt x="84" y="2293"/>
                  <a:pt x="1" y="4553"/>
                  <a:pt x="1340" y="5955"/>
                </a:cubicBezTo>
                <a:cubicBezTo>
                  <a:pt x="2037" y="6696"/>
                  <a:pt x="2979" y="7068"/>
                  <a:pt x="3923" y="7068"/>
                </a:cubicBezTo>
                <a:cubicBezTo>
                  <a:pt x="4790" y="7068"/>
                  <a:pt x="5659" y="6753"/>
                  <a:pt x="6340" y="6122"/>
                </a:cubicBezTo>
                <a:cubicBezTo>
                  <a:pt x="7742" y="4783"/>
                  <a:pt x="7826" y="2523"/>
                  <a:pt x="6487" y="1121"/>
                </a:cubicBezTo>
                <a:cubicBezTo>
                  <a:pt x="5803" y="372"/>
                  <a:pt x="4871" y="0"/>
                  <a:pt x="3934" y="0"/>
                </a:cubicBezTo>
                <a:close/>
              </a:path>
            </a:pathLst>
          </a:custGeom>
          <a:solidFill>
            <a:srgbClr val="191728"/>
          </a:solidFill>
          <a:ln w="19050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4" name="Google Shape;864;p34"/>
          <p:cNvSpPr/>
          <p:nvPr/>
        </p:nvSpPr>
        <p:spPr>
          <a:xfrm>
            <a:off x="2986268" y="2620585"/>
            <a:ext cx="283735" cy="176720"/>
          </a:xfrm>
          <a:custGeom>
            <a:avLst/>
            <a:gdLst/>
            <a:ahLst/>
            <a:cxnLst/>
            <a:rect l="l" t="t" r="r" b="b"/>
            <a:pathLst>
              <a:path w="14312" h="8914" extrusionOk="0">
                <a:moveTo>
                  <a:pt x="837" y="0"/>
                </a:moveTo>
                <a:cubicBezTo>
                  <a:pt x="377" y="0"/>
                  <a:pt x="0" y="356"/>
                  <a:pt x="0" y="837"/>
                </a:cubicBezTo>
                <a:lnTo>
                  <a:pt x="0" y="8077"/>
                </a:lnTo>
                <a:cubicBezTo>
                  <a:pt x="0" y="8537"/>
                  <a:pt x="377" y="8914"/>
                  <a:pt x="837" y="8914"/>
                </a:cubicBezTo>
                <a:lnTo>
                  <a:pt x="13475" y="8914"/>
                </a:lnTo>
                <a:cubicBezTo>
                  <a:pt x="13935" y="8914"/>
                  <a:pt x="14312" y="8537"/>
                  <a:pt x="14312" y="8077"/>
                </a:cubicBezTo>
                <a:lnTo>
                  <a:pt x="14312" y="837"/>
                </a:lnTo>
                <a:cubicBezTo>
                  <a:pt x="14312" y="356"/>
                  <a:pt x="13935" y="0"/>
                  <a:pt x="13475" y="0"/>
                </a:cubicBezTo>
                <a:close/>
              </a:path>
            </a:pathLst>
          </a:custGeom>
          <a:solidFill>
            <a:srgbClr val="EC0E43"/>
          </a:solidFill>
          <a:ln>
            <a:solidFill>
              <a:srgbClr val="171536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5" name="Google Shape;865;p34"/>
          <p:cNvSpPr/>
          <p:nvPr/>
        </p:nvSpPr>
        <p:spPr>
          <a:xfrm>
            <a:off x="3010732" y="2644216"/>
            <a:ext cx="85049" cy="32394"/>
          </a:xfrm>
          <a:custGeom>
            <a:avLst/>
            <a:gdLst/>
            <a:ahLst/>
            <a:cxnLst/>
            <a:rect l="l" t="t" r="r" b="b"/>
            <a:pathLst>
              <a:path w="4290" h="1634" extrusionOk="0">
                <a:moveTo>
                  <a:pt x="607" y="1"/>
                </a:moveTo>
                <a:cubicBezTo>
                  <a:pt x="252" y="1"/>
                  <a:pt x="1" y="252"/>
                  <a:pt x="1" y="608"/>
                </a:cubicBezTo>
                <a:lnTo>
                  <a:pt x="1" y="1026"/>
                </a:lnTo>
                <a:cubicBezTo>
                  <a:pt x="1" y="1361"/>
                  <a:pt x="252" y="1633"/>
                  <a:pt x="607" y="1633"/>
                </a:cubicBezTo>
                <a:lnTo>
                  <a:pt x="3683" y="1633"/>
                </a:lnTo>
                <a:cubicBezTo>
                  <a:pt x="3997" y="1633"/>
                  <a:pt x="4290" y="1361"/>
                  <a:pt x="4290" y="1026"/>
                </a:cubicBezTo>
                <a:lnTo>
                  <a:pt x="4290" y="608"/>
                </a:lnTo>
                <a:cubicBezTo>
                  <a:pt x="4290" y="252"/>
                  <a:pt x="4018" y="1"/>
                  <a:pt x="3683" y="1"/>
                </a:cubicBezTo>
                <a:close/>
              </a:path>
            </a:pathLst>
          </a:custGeom>
          <a:solidFill>
            <a:srgbClr val="052643"/>
          </a:solidFill>
          <a:ln>
            <a:solidFill>
              <a:srgbClr val="171536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6" name="Google Shape;866;p34"/>
          <p:cNvSpPr/>
          <p:nvPr/>
        </p:nvSpPr>
        <p:spPr>
          <a:xfrm>
            <a:off x="3010732" y="2693165"/>
            <a:ext cx="85049" cy="80093"/>
          </a:xfrm>
          <a:custGeom>
            <a:avLst/>
            <a:gdLst/>
            <a:ahLst/>
            <a:cxnLst/>
            <a:rect l="l" t="t" r="r" b="b"/>
            <a:pathLst>
              <a:path w="4290" h="4040" extrusionOk="0">
                <a:moveTo>
                  <a:pt x="607" y="1"/>
                </a:moveTo>
                <a:cubicBezTo>
                  <a:pt x="252" y="1"/>
                  <a:pt x="1" y="252"/>
                  <a:pt x="1" y="587"/>
                </a:cubicBezTo>
                <a:lnTo>
                  <a:pt x="1" y="3453"/>
                </a:lnTo>
                <a:cubicBezTo>
                  <a:pt x="1" y="3788"/>
                  <a:pt x="252" y="4039"/>
                  <a:pt x="607" y="4039"/>
                </a:cubicBezTo>
                <a:lnTo>
                  <a:pt x="3683" y="4039"/>
                </a:lnTo>
                <a:cubicBezTo>
                  <a:pt x="3997" y="4039"/>
                  <a:pt x="4290" y="3788"/>
                  <a:pt x="4290" y="3453"/>
                </a:cubicBezTo>
                <a:lnTo>
                  <a:pt x="4290" y="587"/>
                </a:lnTo>
                <a:cubicBezTo>
                  <a:pt x="4290" y="252"/>
                  <a:pt x="4018" y="1"/>
                  <a:pt x="3683" y="1"/>
                </a:cubicBezTo>
                <a:close/>
              </a:path>
            </a:pathLst>
          </a:custGeom>
          <a:solidFill>
            <a:srgbClr val="EC0E43"/>
          </a:solidFill>
          <a:ln>
            <a:solidFill>
              <a:srgbClr val="171536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7" name="Google Shape;867;p34"/>
          <p:cNvSpPr/>
          <p:nvPr/>
        </p:nvSpPr>
        <p:spPr>
          <a:xfrm>
            <a:off x="3116519" y="2648796"/>
            <a:ext cx="133165" cy="20"/>
          </a:xfrm>
          <a:custGeom>
            <a:avLst/>
            <a:gdLst/>
            <a:ahLst/>
            <a:cxnLst/>
            <a:rect l="l" t="t" r="r" b="b"/>
            <a:pathLst>
              <a:path w="6717" h="1" fill="none" extrusionOk="0">
                <a:moveTo>
                  <a:pt x="0" y="0"/>
                </a:moveTo>
                <a:lnTo>
                  <a:pt x="6717" y="0"/>
                </a:lnTo>
              </a:path>
            </a:pathLst>
          </a:custGeom>
          <a:solidFill>
            <a:srgbClr val="091A51"/>
          </a:solidFill>
          <a:ln w="9525" cap="rnd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8" name="Google Shape;868;p34"/>
          <p:cNvSpPr/>
          <p:nvPr/>
        </p:nvSpPr>
        <p:spPr>
          <a:xfrm>
            <a:off x="3116519" y="2666203"/>
            <a:ext cx="133165" cy="20"/>
          </a:xfrm>
          <a:custGeom>
            <a:avLst/>
            <a:gdLst/>
            <a:ahLst/>
            <a:cxnLst/>
            <a:rect l="l" t="t" r="r" b="b"/>
            <a:pathLst>
              <a:path w="6717" h="1" fill="none" extrusionOk="0">
                <a:moveTo>
                  <a:pt x="0" y="1"/>
                </a:moveTo>
                <a:lnTo>
                  <a:pt x="6717" y="1"/>
                </a:lnTo>
              </a:path>
            </a:pathLst>
          </a:custGeom>
          <a:solidFill>
            <a:srgbClr val="091A51"/>
          </a:solidFill>
          <a:ln w="9525" cap="rnd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9" name="Google Shape;869;p34"/>
          <p:cNvSpPr/>
          <p:nvPr/>
        </p:nvSpPr>
        <p:spPr>
          <a:xfrm>
            <a:off x="3116519" y="2683213"/>
            <a:ext cx="133165" cy="20"/>
          </a:xfrm>
          <a:custGeom>
            <a:avLst/>
            <a:gdLst/>
            <a:ahLst/>
            <a:cxnLst/>
            <a:rect l="l" t="t" r="r" b="b"/>
            <a:pathLst>
              <a:path w="6717" h="1" fill="none" extrusionOk="0">
                <a:moveTo>
                  <a:pt x="0" y="1"/>
                </a:moveTo>
                <a:lnTo>
                  <a:pt x="6717" y="1"/>
                </a:lnTo>
              </a:path>
            </a:pathLst>
          </a:custGeom>
          <a:solidFill>
            <a:srgbClr val="091A51"/>
          </a:solidFill>
          <a:ln w="9525" cap="rnd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0" name="Google Shape;870;p34"/>
          <p:cNvSpPr/>
          <p:nvPr/>
        </p:nvSpPr>
        <p:spPr>
          <a:xfrm>
            <a:off x="3116519" y="2700223"/>
            <a:ext cx="133165" cy="20"/>
          </a:xfrm>
          <a:custGeom>
            <a:avLst/>
            <a:gdLst/>
            <a:ahLst/>
            <a:cxnLst/>
            <a:rect l="l" t="t" r="r" b="b"/>
            <a:pathLst>
              <a:path w="6717" h="1" fill="none" extrusionOk="0">
                <a:moveTo>
                  <a:pt x="0" y="1"/>
                </a:moveTo>
                <a:lnTo>
                  <a:pt x="6717" y="1"/>
                </a:lnTo>
              </a:path>
            </a:pathLst>
          </a:custGeom>
          <a:solidFill>
            <a:srgbClr val="091A51"/>
          </a:solidFill>
          <a:ln w="8900" cap="rnd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1" name="Google Shape;871;p34"/>
          <p:cNvSpPr/>
          <p:nvPr/>
        </p:nvSpPr>
        <p:spPr>
          <a:xfrm>
            <a:off x="3116519" y="2717233"/>
            <a:ext cx="133165" cy="20"/>
          </a:xfrm>
          <a:custGeom>
            <a:avLst/>
            <a:gdLst/>
            <a:ahLst/>
            <a:cxnLst/>
            <a:rect l="l" t="t" r="r" b="b"/>
            <a:pathLst>
              <a:path w="6717" h="1" fill="none" extrusionOk="0">
                <a:moveTo>
                  <a:pt x="0" y="1"/>
                </a:moveTo>
                <a:lnTo>
                  <a:pt x="6717" y="1"/>
                </a:lnTo>
              </a:path>
            </a:pathLst>
          </a:custGeom>
          <a:solidFill>
            <a:srgbClr val="091A51"/>
          </a:solidFill>
          <a:ln w="9525" cap="rnd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2" name="Google Shape;872;p34"/>
          <p:cNvSpPr/>
          <p:nvPr/>
        </p:nvSpPr>
        <p:spPr>
          <a:xfrm>
            <a:off x="3116519" y="2734243"/>
            <a:ext cx="133165" cy="20"/>
          </a:xfrm>
          <a:custGeom>
            <a:avLst/>
            <a:gdLst/>
            <a:ahLst/>
            <a:cxnLst/>
            <a:rect l="l" t="t" r="r" b="b"/>
            <a:pathLst>
              <a:path w="6717" h="1" fill="none" extrusionOk="0">
                <a:moveTo>
                  <a:pt x="0" y="0"/>
                </a:moveTo>
                <a:lnTo>
                  <a:pt x="6717" y="0"/>
                </a:lnTo>
              </a:path>
            </a:pathLst>
          </a:custGeom>
          <a:solidFill>
            <a:srgbClr val="091A51"/>
          </a:solidFill>
          <a:ln w="9525" cap="rnd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3" name="Google Shape;873;p34"/>
          <p:cNvSpPr/>
          <p:nvPr/>
        </p:nvSpPr>
        <p:spPr>
          <a:xfrm>
            <a:off x="3116519" y="2751669"/>
            <a:ext cx="133165" cy="20"/>
          </a:xfrm>
          <a:custGeom>
            <a:avLst/>
            <a:gdLst/>
            <a:ahLst/>
            <a:cxnLst/>
            <a:rect l="l" t="t" r="r" b="b"/>
            <a:pathLst>
              <a:path w="6717" h="1" fill="none" extrusionOk="0">
                <a:moveTo>
                  <a:pt x="0" y="0"/>
                </a:moveTo>
                <a:lnTo>
                  <a:pt x="6717" y="0"/>
                </a:lnTo>
              </a:path>
            </a:pathLst>
          </a:custGeom>
          <a:solidFill>
            <a:srgbClr val="091A51"/>
          </a:solidFill>
          <a:ln w="9525" cap="rnd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4" name="Google Shape;874;p34"/>
          <p:cNvSpPr/>
          <p:nvPr/>
        </p:nvSpPr>
        <p:spPr>
          <a:xfrm>
            <a:off x="3116519" y="2768679"/>
            <a:ext cx="133165" cy="20"/>
          </a:xfrm>
          <a:custGeom>
            <a:avLst/>
            <a:gdLst/>
            <a:ahLst/>
            <a:cxnLst/>
            <a:rect l="l" t="t" r="r" b="b"/>
            <a:pathLst>
              <a:path w="6717" h="1" fill="none" extrusionOk="0">
                <a:moveTo>
                  <a:pt x="0" y="0"/>
                </a:moveTo>
                <a:lnTo>
                  <a:pt x="6717" y="0"/>
                </a:lnTo>
              </a:path>
            </a:pathLst>
          </a:custGeom>
          <a:solidFill>
            <a:srgbClr val="091A51"/>
          </a:solidFill>
          <a:ln w="8900" cap="rnd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5" name="Google Shape;875;p34"/>
          <p:cNvSpPr/>
          <p:nvPr/>
        </p:nvSpPr>
        <p:spPr>
          <a:xfrm>
            <a:off x="3126888" y="2547568"/>
            <a:ext cx="4163" cy="7078"/>
          </a:xfrm>
          <a:custGeom>
            <a:avLst/>
            <a:gdLst/>
            <a:ahLst/>
            <a:cxnLst/>
            <a:rect l="l" t="t" r="r" b="b"/>
            <a:pathLst>
              <a:path w="210" h="357" extrusionOk="0">
                <a:moveTo>
                  <a:pt x="0" y="1"/>
                </a:moveTo>
                <a:lnTo>
                  <a:pt x="209" y="1"/>
                </a:lnTo>
                <a:lnTo>
                  <a:pt x="209" y="356"/>
                </a:lnTo>
                <a:lnTo>
                  <a:pt x="0" y="356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6" name="Google Shape;876;p34"/>
          <p:cNvSpPr/>
          <p:nvPr/>
        </p:nvSpPr>
        <p:spPr>
          <a:xfrm>
            <a:off x="3126888" y="2559602"/>
            <a:ext cx="4163" cy="7078"/>
          </a:xfrm>
          <a:custGeom>
            <a:avLst/>
            <a:gdLst/>
            <a:ahLst/>
            <a:cxnLst/>
            <a:rect l="l" t="t" r="r" b="b"/>
            <a:pathLst>
              <a:path w="210" h="357" extrusionOk="0">
                <a:moveTo>
                  <a:pt x="0" y="1"/>
                </a:moveTo>
                <a:lnTo>
                  <a:pt x="209" y="1"/>
                </a:lnTo>
                <a:lnTo>
                  <a:pt x="209" y="356"/>
                </a:lnTo>
                <a:lnTo>
                  <a:pt x="0" y="356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7" name="Google Shape;877;p34"/>
          <p:cNvSpPr/>
          <p:nvPr/>
        </p:nvSpPr>
        <p:spPr>
          <a:xfrm>
            <a:off x="3126888" y="2571220"/>
            <a:ext cx="4163" cy="6661"/>
          </a:xfrm>
          <a:custGeom>
            <a:avLst/>
            <a:gdLst/>
            <a:ahLst/>
            <a:cxnLst/>
            <a:rect l="l" t="t" r="r" b="b"/>
            <a:pathLst>
              <a:path w="210" h="336" extrusionOk="0">
                <a:moveTo>
                  <a:pt x="0" y="0"/>
                </a:moveTo>
                <a:lnTo>
                  <a:pt x="209" y="0"/>
                </a:lnTo>
                <a:lnTo>
                  <a:pt x="209" y="335"/>
                </a:lnTo>
                <a:lnTo>
                  <a:pt x="0" y="335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8" name="Google Shape;878;p34"/>
          <p:cNvSpPr/>
          <p:nvPr/>
        </p:nvSpPr>
        <p:spPr>
          <a:xfrm>
            <a:off x="3126888" y="2513152"/>
            <a:ext cx="4163" cy="6641"/>
          </a:xfrm>
          <a:custGeom>
            <a:avLst/>
            <a:gdLst/>
            <a:ahLst/>
            <a:cxnLst/>
            <a:rect l="l" t="t" r="r" b="b"/>
            <a:pathLst>
              <a:path w="210" h="335" extrusionOk="0">
                <a:moveTo>
                  <a:pt x="0" y="0"/>
                </a:moveTo>
                <a:lnTo>
                  <a:pt x="209" y="0"/>
                </a:lnTo>
                <a:lnTo>
                  <a:pt x="209" y="335"/>
                </a:lnTo>
                <a:lnTo>
                  <a:pt x="0" y="335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9" name="Google Shape;879;p34"/>
          <p:cNvSpPr/>
          <p:nvPr/>
        </p:nvSpPr>
        <p:spPr>
          <a:xfrm>
            <a:off x="3126888" y="2524353"/>
            <a:ext cx="4163" cy="6641"/>
          </a:xfrm>
          <a:custGeom>
            <a:avLst/>
            <a:gdLst/>
            <a:ahLst/>
            <a:cxnLst/>
            <a:rect l="l" t="t" r="r" b="b"/>
            <a:pathLst>
              <a:path w="210" h="335" extrusionOk="0">
                <a:moveTo>
                  <a:pt x="0" y="0"/>
                </a:moveTo>
                <a:lnTo>
                  <a:pt x="209" y="0"/>
                </a:lnTo>
                <a:lnTo>
                  <a:pt x="209" y="335"/>
                </a:lnTo>
                <a:lnTo>
                  <a:pt x="0" y="335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0" name="Google Shape;880;p34"/>
          <p:cNvSpPr/>
          <p:nvPr/>
        </p:nvSpPr>
        <p:spPr>
          <a:xfrm>
            <a:off x="3126888" y="2535951"/>
            <a:ext cx="4163" cy="6661"/>
          </a:xfrm>
          <a:custGeom>
            <a:avLst/>
            <a:gdLst/>
            <a:ahLst/>
            <a:cxnLst/>
            <a:rect l="l" t="t" r="r" b="b"/>
            <a:pathLst>
              <a:path w="210" h="336" extrusionOk="0">
                <a:moveTo>
                  <a:pt x="0" y="1"/>
                </a:moveTo>
                <a:lnTo>
                  <a:pt x="209" y="1"/>
                </a:lnTo>
                <a:lnTo>
                  <a:pt x="209" y="336"/>
                </a:lnTo>
                <a:lnTo>
                  <a:pt x="0" y="336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1" name="Google Shape;881;p34"/>
          <p:cNvSpPr/>
          <p:nvPr/>
        </p:nvSpPr>
        <p:spPr>
          <a:xfrm>
            <a:off x="3126888" y="2477883"/>
            <a:ext cx="4163" cy="6661"/>
          </a:xfrm>
          <a:custGeom>
            <a:avLst/>
            <a:gdLst/>
            <a:ahLst/>
            <a:cxnLst/>
            <a:rect l="l" t="t" r="r" b="b"/>
            <a:pathLst>
              <a:path w="210" h="336" extrusionOk="0">
                <a:moveTo>
                  <a:pt x="0" y="1"/>
                </a:moveTo>
                <a:lnTo>
                  <a:pt x="209" y="1"/>
                </a:lnTo>
                <a:lnTo>
                  <a:pt x="209" y="335"/>
                </a:lnTo>
                <a:lnTo>
                  <a:pt x="0" y="335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2" name="Google Shape;882;p34"/>
          <p:cNvSpPr/>
          <p:nvPr/>
        </p:nvSpPr>
        <p:spPr>
          <a:xfrm>
            <a:off x="3126888" y="2489084"/>
            <a:ext cx="4163" cy="6661"/>
          </a:xfrm>
          <a:custGeom>
            <a:avLst/>
            <a:gdLst/>
            <a:ahLst/>
            <a:cxnLst/>
            <a:rect l="l" t="t" r="r" b="b"/>
            <a:pathLst>
              <a:path w="210" h="336" extrusionOk="0">
                <a:moveTo>
                  <a:pt x="0" y="1"/>
                </a:moveTo>
                <a:lnTo>
                  <a:pt x="209" y="1"/>
                </a:lnTo>
                <a:lnTo>
                  <a:pt x="209" y="335"/>
                </a:lnTo>
                <a:lnTo>
                  <a:pt x="0" y="335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3" name="Google Shape;883;p34"/>
          <p:cNvSpPr/>
          <p:nvPr/>
        </p:nvSpPr>
        <p:spPr>
          <a:xfrm>
            <a:off x="3126888" y="2501118"/>
            <a:ext cx="4163" cy="6661"/>
          </a:xfrm>
          <a:custGeom>
            <a:avLst/>
            <a:gdLst/>
            <a:ahLst/>
            <a:cxnLst/>
            <a:rect l="l" t="t" r="r" b="b"/>
            <a:pathLst>
              <a:path w="210" h="336" extrusionOk="0">
                <a:moveTo>
                  <a:pt x="0" y="0"/>
                </a:moveTo>
                <a:lnTo>
                  <a:pt x="209" y="0"/>
                </a:lnTo>
                <a:lnTo>
                  <a:pt x="209" y="335"/>
                </a:lnTo>
                <a:lnTo>
                  <a:pt x="0" y="335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4" name="Google Shape;884;p34"/>
          <p:cNvSpPr/>
          <p:nvPr/>
        </p:nvSpPr>
        <p:spPr>
          <a:xfrm>
            <a:off x="3126888" y="2442633"/>
            <a:ext cx="4163" cy="6641"/>
          </a:xfrm>
          <a:custGeom>
            <a:avLst/>
            <a:gdLst/>
            <a:ahLst/>
            <a:cxnLst/>
            <a:rect l="l" t="t" r="r" b="b"/>
            <a:pathLst>
              <a:path w="210" h="335" extrusionOk="0">
                <a:moveTo>
                  <a:pt x="0" y="0"/>
                </a:moveTo>
                <a:lnTo>
                  <a:pt x="209" y="0"/>
                </a:lnTo>
                <a:lnTo>
                  <a:pt x="209" y="335"/>
                </a:lnTo>
                <a:lnTo>
                  <a:pt x="0" y="335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5" name="Google Shape;885;p34"/>
          <p:cNvSpPr/>
          <p:nvPr/>
        </p:nvSpPr>
        <p:spPr>
          <a:xfrm>
            <a:off x="3126888" y="2454231"/>
            <a:ext cx="4163" cy="7078"/>
          </a:xfrm>
          <a:custGeom>
            <a:avLst/>
            <a:gdLst/>
            <a:ahLst/>
            <a:cxnLst/>
            <a:rect l="l" t="t" r="r" b="b"/>
            <a:pathLst>
              <a:path w="210" h="357" extrusionOk="0">
                <a:moveTo>
                  <a:pt x="0" y="1"/>
                </a:moveTo>
                <a:lnTo>
                  <a:pt x="209" y="1"/>
                </a:lnTo>
                <a:lnTo>
                  <a:pt x="209" y="357"/>
                </a:lnTo>
                <a:lnTo>
                  <a:pt x="0" y="357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6" name="Google Shape;886;p34"/>
          <p:cNvSpPr/>
          <p:nvPr/>
        </p:nvSpPr>
        <p:spPr>
          <a:xfrm>
            <a:off x="3126888" y="2465849"/>
            <a:ext cx="4163" cy="6661"/>
          </a:xfrm>
          <a:custGeom>
            <a:avLst/>
            <a:gdLst/>
            <a:ahLst/>
            <a:cxnLst/>
            <a:rect l="l" t="t" r="r" b="b"/>
            <a:pathLst>
              <a:path w="210" h="336" extrusionOk="0">
                <a:moveTo>
                  <a:pt x="0" y="1"/>
                </a:moveTo>
                <a:lnTo>
                  <a:pt x="209" y="1"/>
                </a:lnTo>
                <a:lnTo>
                  <a:pt x="209" y="336"/>
                </a:lnTo>
                <a:lnTo>
                  <a:pt x="0" y="336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7" name="Google Shape;887;p34"/>
          <p:cNvSpPr/>
          <p:nvPr/>
        </p:nvSpPr>
        <p:spPr>
          <a:xfrm>
            <a:off x="3126888" y="2407364"/>
            <a:ext cx="4163" cy="6661"/>
          </a:xfrm>
          <a:custGeom>
            <a:avLst/>
            <a:gdLst/>
            <a:ahLst/>
            <a:cxnLst/>
            <a:rect l="l" t="t" r="r" b="b"/>
            <a:pathLst>
              <a:path w="210" h="336" extrusionOk="0">
                <a:moveTo>
                  <a:pt x="0" y="1"/>
                </a:moveTo>
                <a:lnTo>
                  <a:pt x="209" y="1"/>
                </a:lnTo>
                <a:lnTo>
                  <a:pt x="209" y="335"/>
                </a:lnTo>
                <a:lnTo>
                  <a:pt x="0" y="335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8" name="Google Shape;888;p34"/>
          <p:cNvSpPr/>
          <p:nvPr/>
        </p:nvSpPr>
        <p:spPr>
          <a:xfrm>
            <a:off x="3126888" y="2419398"/>
            <a:ext cx="4163" cy="6661"/>
          </a:xfrm>
          <a:custGeom>
            <a:avLst/>
            <a:gdLst/>
            <a:ahLst/>
            <a:cxnLst/>
            <a:rect l="l" t="t" r="r" b="b"/>
            <a:pathLst>
              <a:path w="210" h="336" extrusionOk="0">
                <a:moveTo>
                  <a:pt x="0" y="0"/>
                </a:moveTo>
                <a:lnTo>
                  <a:pt x="209" y="0"/>
                </a:lnTo>
                <a:lnTo>
                  <a:pt x="209" y="335"/>
                </a:lnTo>
                <a:lnTo>
                  <a:pt x="0" y="335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9" name="Google Shape;889;p34"/>
          <p:cNvSpPr/>
          <p:nvPr/>
        </p:nvSpPr>
        <p:spPr>
          <a:xfrm>
            <a:off x="3126888" y="2430600"/>
            <a:ext cx="4163" cy="6661"/>
          </a:xfrm>
          <a:custGeom>
            <a:avLst/>
            <a:gdLst/>
            <a:ahLst/>
            <a:cxnLst/>
            <a:rect l="l" t="t" r="r" b="b"/>
            <a:pathLst>
              <a:path w="210" h="336" extrusionOk="0">
                <a:moveTo>
                  <a:pt x="0" y="0"/>
                </a:moveTo>
                <a:lnTo>
                  <a:pt x="209" y="0"/>
                </a:lnTo>
                <a:lnTo>
                  <a:pt x="209" y="335"/>
                </a:lnTo>
                <a:lnTo>
                  <a:pt x="0" y="335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0" name="Google Shape;890;p34"/>
          <p:cNvSpPr/>
          <p:nvPr/>
        </p:nvSpPr>
        <p:spPr>
          <a:xfrm>
            <a:off x="3126888" y="2372531"/>
            <a:ext cx="4163" cy="6641"/>
          </a:xfrm>
          <a:custGeom>
            <a:avLst/>
            <a:gdLst/>
            <a:ahLst/>
            <a:cxnLst/>
            <a:rect l="l" t="t" r="r" b="b"/>
            <a:pathLst>
              <a:path w="210" h="335" extrusionOk="0">
                <a:moveTo>
                  <a:pt x="0" y="0"/>
                </a:moveTo>
                <a:lnTo>
                  <a:pt x="209" y="0"/>
                </a:lnTo>
                <a:lnTo>
                  <a:pt x="209" y="335"/>
                </a:lnTo>
                <a:lnTo>
                  <a:pt x="0" y="335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1" name="Google Shape;891;p34"/>
          <p:cNvSpPr/>
          <p:nvPr/>
        </p:nvSpPr>
        <p:spPr>
          <a:xfrm>
            <a:off x="3126888" y="2384129"/>
            <a:ext cx="4163" cy="6661"/>
          </a:xfrm>
          <a:custGeom>
            <a:avLst/>
            <a:gdLst/>
            <a:ahLst/>
            <a:cxnLst/>
            <a:rect l="l" t="t" r="r" b="b"/>
            <a:pathLst>
              <a:path w="210" h="336" extrusionOk="0">
                <a:moveTo>
                  <a:pt x="0" y="1"/>
                </a:moveTo>
                <a:lnTo>
                  <a:pt x="209" y="1"/>
                </a:lnTo>
                <a:lnTo>
                  <a:pt x="209" y="336"/>
                </a:lnTo>
                <a:lnTo>
                  <a:pt x="0" y="336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2" name="Google Shape;892;p34"/>
          <p:cNvSpPr/>
          <p:nvPr/>
        </p:nvSpPr>
        <p:spPr>
          <a:xfrm>
            <a:off x="3126888" y="2395747"/>
            <a:ext cx="4163" cy="6661"/>
          </a:xfrm>
          <a:custGeom>
            <a:avLst/>
            <a:gdLst/>
            <a:ahLst/>
            <a:cxnLst/>
            <a:rect l="l" t="t" r="r" b="b"/>
            <a:pathLst>
              <a:path w="210" h="336" extrusionOk="0">
                <a:moveTo>
                  <a:pt x="0" y="1"/>
                </a:moveTo>
                <a:lnTo>
                  <a:pt x="209" y="1"/>
                </a:lnTo>
                <a:lnTo>
                  <a:pt x="209" y="336"/>
                </a:lnTo>
                <a:lnTo>
                  <a:pt x="0" y="336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3" name="Google Shape;893;p34"/>
          <p:cNvSpPr/>
          <p:nvPr/>
        </p:nvSpPr>
        <p:spPr>
          <a:xfrm>
            <a:off x="3125639" y="2337262"/>
            <a:ext cx="4580" cy="6661"/>
          </a:xfrm>
          <a:custGeom>
            <a:avLst/>
            <a:gdLst/>
            <a:ahLst/>
            <a:cxnLst/>
            <a:rect l="l" t="t" r="r" b="b"/>
            <a:pathLst>
              <a:path w="231" h="336" extrusionOk="0">
                <a:moveTo>
                  <a:pt x="42" y="335"/>
                </a:moveTo>
                <a:lnTo>
                  <a:pt x="231" y="335"/>
                </a:lnTo>
                <a:lnTo>
                  <a:pt x="210" y="1"/>
                </a:lnTo>
                <a:lnTo>
                  <a:pt x="0" y="1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4" name="Google Shape;894;p34"/>
          <p:cNvSpPr/>
          <p:nvPr/>
        </p:nvSpPr>
        <p:spPr>
          <a:xfrm>
            <a:off x="3126888" y="2349296"/>
            <a:ext cx="3331" cy="6245"/>
          </a:xfrm>
          <a:custGeom>
            <a:avLst/>
            <a:gdLst/>
            <a:ahLst/>
            <a:cxnLst/>
            <a:rect l="l" t="t" r="r" b="b"/>
            <a:pathLst>
              <a:path w="168" h="315" extrusionOk="0">
                <a:moveTo>
                  <a:pt x="0" y="314"/>
                </a:moveTo>
                <a:lnTo>
                  <a:pt x="168" y="314"/>
                </a:lnTo>
                <a:lnTo>
                  <a:pt x="168" y="0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5" name="Google Shape;895;p34"/>
          <p:cNvSpPr/>
          <p:nvPr/>
        </p:nvSpPr>
        <p:spPr>
          <a:xfrm>
            <a:off x="3126888" y="2360498"/>
            <a:ext cx="4163" cy="7058"/>
          </a:xfrm>
          <a:custGeom>
            <a:avLst/>
            <a:gdLst/>
            <a:ahLst/>
            <a:cxnLst/>
            <a:rect l="l" t="t" r="r" b="b"/>
            <a:pathLst>
              <a:path w="210" h="356" extrusionOk="0">
                <a:moveTo>
                  <a:pt x="0" y="0"/>
                </a:moveTo>
                <a:lnTo>
                  <a:pt x="209" y="0"/>
                </a:lnTo>
                <a:lnTo>
                  <a:pt x="209" y="356"/>
                </a:lnTo>
                <a:lnTo>
                  <a:pt x="0" y="356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6" name="Google Shape;896;p34"/>
          <p:cNvSpPr/>
          <p:nvPr/>
        </p:nvSpPr>
        <p:spPr>
          <a:xfrm>
            <a:off x="3122724" y="2302013"/>
            <a:ext cx="4599" cy="7474"/>
          </a:xfrm>
          <a:custGeom>
            <a:avLst/>
            <a:gdLst/>
            <a:ahLst/>
            <a:cxnLst/>
            <a:rect l="l" t="t" r="r" b="b"/>
            <a:pathLst>
              <a:path w="232" h="377" extrusionOk="0">
                <a:moveTo>
                  <a:pt x="22" y="377"/>
                </a:moveTo>
                <a:lnTo>
                  <a:pt x="231" y="335"/>
                </a:lnTo>
                <a:lnTo>
                  <a:pt x="189" y="0"/>
                </a:lnTo>
                <a:lnTo>
                  <a:pt x="1" y="21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7" name="Google Shape;897;p34"/>
          <p:cNvSpPr/>
          <p:nvPr/>
        </p:nvSpPr>
        <p:spPr>
          <a:xfrm>
            <a:off x="3124390" y="2314027"/>
            <a:ext cx="4580" cy="6661"/>
          </a:xfrm>
          <a:custGeom>
            <a:avLst/>
            <a:gdLst/>
            <a:ahLst/>
            <a:cxnLst/>
            <a:rect l="l" t="t" r="r" b="b"/>
            <a:pathLst>
              <a:path w="231" h="336" extrusionOk="0">
                <a:moveTo>
                  <a:pt x="42" y="336"/>
                </a:moveTo>
                <a:lnTo>
                  <a:pt x="231" y="315"/>
                </a:lnTo>
                <a:lnTo>
                  <a:pt x="168" y="1"/>
                </a:lnTo>
                <a:lnTo>
                  <a:pt x="1" y="22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8" name="Google Shape;898;p34"/>
          <p:cNvSpPr/>
          <p:nvPr/>
        </p:nvSpPr>
        <p:spPr>
          <a:xfrm>
            <a:off x="3125222" y="2325228"/>
            <a:ext cx="4163" cy="7078"/>
          </a:xfrm>
          <a:custGeom>
            <a:avLst/>
            <a:gdLst/>
            <a:ahLst/>
            <a:cxnLst/>
            <a:rect l="l" t="t" r="r" b="b"/>
            <a:pathLst>
              <a:path w="210" h="357" extrusionOk="0">
                <a:moveTo>
                  <a:pt x="21" y="356"/>
                </a:moveTo>
                <a:lnTo>
                  <a:pt x="210" y="356"/>
                </a:lnTo>
                <a:lnTo>
                  <a:pt x="210" y="1"/>
                </a:lnTo>
                <a:lnTo>
                  <a:pt x="0" y="43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9" name="Google Shape;899;p34"/>
          <p:cNvSpPr/>
          <p:nvPr/>
        </p:nvSpPr>
        <p:spPr>
          <a:xfrm>
            <a:off x="3114437" y="2267993"/>
            <a:ext cx="5412" cy="7058"/>
          </a:xfrm>
          <a:custGeom>
            <a:avLst/>
            <a:gdLst/>
            <a:ahLst/>
            <a:cxnLst/>
            <a:rect l="l" t="t" r="r" b="b"/>
            <a:pathLst>
              <a:path w="273" h="356" extrusionOk="0">
                <a:moveTo>
                  <a:pt x="105" y="356"/>
                </a:moveTo>
                <a:lnTo>
                  <a:pt x="272" y="314"/>
                </a:lnTo>
                <a:lnTo>
                  <a:pt x="210" y="0"/>
                </a:lnTo>
                <a:lnTo>
                  <a:pt x="0" y="42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0" name="Google Shape;900;p34"/>
          <p:cNvSpPr/>
          <p:nvPr/>
        </p:nvSpPr>
        <p:spPr>
          <a:xfrm>
            <a:off x="3117332" y="2279194"/>
            <a:ext cx="5412" cy="7474"/>
          </a:xfrm>
          <a:custGeom>
            <a:avLst/>
            <a:gdLst/>
            <a:ahLst/>
            <a:cxnLst/>
            <a:rect l="l" t="t" r="r" b="b"/>
            <a:pathLst>
              <a:path w="273" h="377" extrusionOk="0">
                <a:moveTo>
                  <a:pt x="85" y="377"/>
                </a:moveTo>
                <a:lnTo>
                  <a:pt x="273" y="314"/>
                </a:lnTo>
                <a:lnTo>
                  <a:pt x="189" y="0"/>
                </a:lnTo>
                <a:lnTo>
                  <a:pt x="1" y="63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1" name="Google Shape;901;p34"/>
          <p:cNvSpPr/>
          <p:nvPr/>
        </p:nvSpPr>
        <p:spPr>
          <a:xfrm>
            <a:off x="3120663" y="2290812"/>
            <a:ext cx="4580" cy="6641"/>
          </a:xfrm>
          <a:custGeom>
            <a:avLst/>
            <a:gdLst/>
            <a:ahLst/>
            <a:cxnLst/>
            <a:rect l="l" t="t" r="r" b="b"/>
            <a:pathLst>
              <a:path w="231" h="335" extrusionOk="0">
                <a:moveTo>
                  <a:pt x="42" y="335"/>
                </a:moveTo>
                <a:lnTo>
                  <a:pt x="230" y="314"/>
                </a:lnTo>
                <a:cubicBezTo>
                  <a:pt x="210" y="209"/>
                  <a:pt x="210" y="105"/>
                  <a:pt x="189" y="0"/>
                </a:cubicBezTo>
                <a:lnTo>
                  <a:pt x="0" y="42"/>
                </a:lnTo>
                <a:cubicBezTo>
                  <a:pt x="21" y="126"/>
                  <a:pt x="21" y="230"/>
                  <a:pt x="42" y="335"/>
                </a:cubicBez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2" name="Google Shape;902;p34"/>
          <p:cNvSpPr/>
          <p:nvPr/>
        </p:nvSpPr>
        <p:spPr>
          <a:xfrm>
            <a:off x="3102404" y="2234806"/>
            <a:ext cx="6245" cy="7078"/>
          </a:xfrm>
          <a:custGeom>
            <a:avLst/>
            <a:gdLst/>
            <a:ahLst/>
            <a:cxnLst/>
            <a:rect l="l" t="t" r="r" b="b"/>
            <a:pathLst>
              <a:path w="315" h="357" extrusionOk="0">
                <a:moveTo>
                  <a:pt x="126" y="356"/>
                </a:moveTo>
                <a:lnTo>
                  <a:pt x="315" y="272"/>
                </a:lnTo>
                <a:lnTo>
                  <a:pt x="168" y="0"/>
                </a:lnTo>
                <a:lnTo>
                  <a:pt x="1" y="63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3" name="Google Shape;903;p34"/>
          <p:cNvSpPr/>
          <p:nvPr/>
        </p:nvSpPr>
        <p:spPr>
          <a:xfrm>
            <a:off x="3106547" y="2245590"/>
            <a:ext cx="6245" cy="7078"/>
          </a:xfrm>
          <a:custGeom>
            <a:avLst/>
            <a:gdLst/>
            <a:ahLst/>
            <a:cxnLst/>
            <a:rect l="l" t="t" r="r" b="b"/>
            <a:pathLst>
              <a:path w="315" h="357" extrusionOk="0">
                <a:moveTo>
                  <a:pt x="126" y="356"/>
                </a:moveTo>
                <a:lnTo>
                  <a:pt x="315" y="314"/>
                </a:lnTo>
                <a:lnTo>
                  <a:pt x="189" y="0"/>
                </a:lnTo>
                <a:lnTo>
                  <a:pt x="1" y="84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4" name="Google Shape;904;p34"/>
          <p:cNvSpPr/>
          <p:nvPr/>
        </p:nvSpPr>
        <p:spPr>
          <a:xfrm>
            <a:off x="3110710" y="2256375"/>
            <a:ext cx="5829" cy="7494"/>
          </a:xfrm>
          <a:custGeom>
            <a:avLst/>
            <a:gdLst/>
            <a:ahLst/>
            <a:cxnLst/>
            <a:rect l="l" t="t" r="r" b="b"/>
            <a:pathLst>
              <a:path w="294" h="378" extrusionOk="0">
                <a:moveTo>
                  <a:pt x="105" y="377"/>
                </a:moveTo>
                <a:lnTo>
                  <a:pt x="293" y="314"/>
                </a:lnTo>
                <a:lnTo>
                  <a:pt x="188" y="0"/>
                </a:lnTo>
                <a:lnTo>
                  <a:pt x="0" y="84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5" name="Google Shape;905;p34"/>
          <p:cNvSpPr/>
          <p:nvPr/>
        </p:nvSpPr>
        <p:spPr>
          <a:xfrm>
            <a:off x="3085810" y="2203700"/>
            <a:ext cx="6661" cy="7058"/>
          </a:xfrm>
          <a:custGeom>
            <a:avLst/>
            <a:gdLst/>
            <a:ahLst/>
            <a:cxnLst/>
            <a:rect l="l" t="t" r="r" b="b"/>
            <a:pathLst>
              <a:path w="336" h="356" extrusionOk="0">
                <a:moveTo>
                  <a:pt x="147" y="356"/>
                </a:moveTo>
                <a:lnTo>
                  <a:pt x="335" y="272"/>
                </a:lnTo>
                <a:lnTo>
                  <a:pt x="147" y="0"/>
                </a:lnTo>
                <a:lnTo>
                  <a:pt x="1" y="105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6" name="Google Shape;906;p34"/>
          <p:cNvSpPr/>
          <p:nvPr/>
        </p:nvSpPr>
        <p:spPr>
          <a:xfrm>
            <a:off x="3091619" y="2214068"/>
            <a:ext cx="6661" cy="7058"/>
          </a:xfrm>
          <a:custGeom>
            <a:avLst/>
            <a:gdLst/>
            <a:ahLst/>
            <a:cxnLst/>
            <a:rect l="l" t="t" r="r" b="b"/>
            <a:pathLst>
              <a:path w="336" h="356" extrusionOk="0">
                <a:moveTo>
                  <a:pt x="147" y="356"/>
                </a:moveTo>
                <a:lnTo>
                  <a:pt x="335" y="272"/>
                </a:lnTo>
                <a:cubicBezTo>
                  <a:pt x="294" y="168"/>
                  <a:pt x="231" y="63"/>
                  <a:pt x="189" y="0"/>
                </a:cubicBezTo>
                <a:lnTo>
                  <a:pt x="1" y="105"/>
                </a:lnTo>
                <a:cubicBezTo>
                  <a:pt x="84" y="147"/>
                  <a:pt x="126" y="251"/>
                  <a:pt x="147" y="356"/>
                </a:cubicBez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7" name="Google Shape;907;p34"/>
          <p:cNvSpPr/>
          <p:nvPr/>
        </p:nvSpPr>
        <p:spPr>
          <a:xfrm>
            <a:off x="3097427" y="2223604"/>
            <a:ext cx="6245" cy="7890"/>
          </a:xfrm>
          <a:custGeom>
            <a:avLst/>
            <a:gdLst/>
            <a:ahLst/>
            <a:cxnLst/>
            <a:rect l="l" t="t" r="r" b="b"/>
            <a:pathLst>
              <a:path w="315" h="398" extrusionOk="0">
                <a:moveTo>
                  <a:pt x="126" y="398"/>
                </a:moveTo>
                <a:lnTo>
                  <a:pt x="314" y="314"/>
                </a:lnTo>
                <a:lnTo>
                  <a:pt x="147" y="0"/>
                </a:lnTo>
                <a:lnTo>
                  <a:pt x="1" y="105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8" name="Google Shape;908;p34"/>
          <p:cNvSpPr/>
          <p:nvPr/>
        </p:nvSpPr>
        <p:spPr>
          <a:xfrm>
            <a:off x="3065489" y="2174656"/>
            <a:ext cx="7494" cy="7078"/>
          </a:xfrm>
          <a:custGeom>
            <a:avLst/>
            <a:gdLst/>
            <a:ahLst/>
            <a:cxnLst/>
            <a:rect l="l" t="t" r="r" b="b"/>
            <a:pathLst>
              <a:path w="378" h="357" extrusionOk="0">
                <a:moveTo>
                  <a:pt x="210" y="356"/>
                </a:moveTo>
                <a:lnTo>
                  <a:pt x="377" y="252"/>
                </a:lnTo>
                <a:lnTo>
                  <a:pt x="168" y="0"/>
                </a:lnTo>
                <a:lnTo>
                  <a:pt x="0" y="105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9" name="Google Shape;909;p34"/>
          <p:cNvSpPr/>
          <p:nvPr/>
        </p:nvSpPr>
        <p:spPr>
          <a:xfrm>
            <a:off x="3072963" y="2183775"/>
            <a:ext cx="6641" cy="7494"/>
          </a:xfrm>
          <a:custGeom>
            <a:avLst/>
            <a:gdLst/>
            <a:ahLst/>
            <a:cxnLst/>
            <a:rect l="l" t="t" r="r" b="b"/>
            <a:pathLst>
              <a:path w="335" h="378" extrusionOk="0">
                <a:moveTo>
                  <a:pt x="188" y="377"/>
                </a:moveTo>
                <a:lnTo>
                  <a:pt x="335" y="273"/>
                </a:lnTo>
                <a:lnTo>
                  <a:pt x="147" y="1"/>
                </a:lnTo>
                <a:lnTo>
                  <a:pt x="0" y="105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0" name="Google Shape;910;p34"/>
          <p:cNvSpPr/>
          <p:nvPr/>
        </p:nvSpPr>
        <p:spPr>
          <a:xfrm>
            <a:off x="3079585" y="2193331"/>
            <a:ext cx="6661" cy="7474"/>
          </a:xfrm>
          <a:custGeom>
            <a:avLst/>
            <a:gdLst/>
            <a:ahLst/>
            <a:cxnLst/>
            <a:rect l="l" t="t" r="r" b="b"/>
            <a:pathLst>
              <a:path w="336" h="377" extrusionOk="0">
                <a:moveTo>
                  <a:pt x="189" y="377"/>
                </a:moveTo>
                <a:lnTo>
                  <a:pt x="336" y="272"/>
                </a:lnTo>
                <a:lnTo>
                  <a:pt x="168" y="0"/>
                </a:lnTo>
                <a:lnTo>
                  <a:pt x="1" y="105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1" name="Google Shape;911;p34"/>
          <p:cNvSpPr/>
          <p:nvPr/>
        </p:nvSpPr>
        <p:spPr>
          <a:xfrm>
            <a:off x="3042254" y="2148110"/>
            <a:ext cx="7494" cy="7078"/>
          </a:xfrm>
          <a:custGeom>
            <a:avLst/>
            <a:gdLst/>
            <a:ahLst/>
            <a:cxnLst/>
            <a:rect l="l" t="t" r="r" b="b"/>
            <a:pathLst>
              <a:path w="378" h="357" extrusionOk="0">
                <a:moveTo>
                  <a:pt x="231" y="356"/>
                </a:moveTo>
                <a:lnTo>
                  <a:pt x="377" y="231"/>
                </a:lnTo>
                <a:lnTo>
                  <a:pt x="126" y="0"/>
                </a:lnTo>
                <a:lnTo>
                  <a:pt x="1" y="126"/>
                </a:lnTo>
                <a:cubicBezTo>
                  <a:pt x="84" y="231"/>
                  <a:pt x="168" y="293"/>
                  <a:pt x="231" y="356"/>
                </a:cubicBez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2" name="Google Shape;912;p34"/>
          <p:cNvSpPr/>
          <p:nvPr/>
        </p:nvSpPr>
        <p:spPr>
          <a:xfrm>
            <a:off x="3050561" y="2156813"/>
            <a:ext cx="7058" cy="7494"/>
          </a:xfrm>
          <a:custGeom>
            <a:avLst/>
            <a:gdLst/>
            <a:ahLst/>
            <a:cxnLst/>
            <a:rect l="l" t="t" r="r" b="b"/>
            <a:pathLst>
              <a:path w="356" h="378" extrusionOk="0">
                <a:moveTo>
                  <a:pt x="209" y="377"/>
                </a:moveTo>
                <a:lnTo>
                  <a:pt x="356" y="231"/>
                </a:lnTo>
                <a:lnTo>
                  <a:pt x="126" y="1"/>
                </a:lnTo>
                <a:lnTo>
                  <a:pt x="0" y="126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3" name="Google Shape;913;p34"/>
          <p:cNvSpPr/>
          <p:nvPr/>
        </p:nvSpPr>
        <p:spPr>
          <a:xfrm>
            <a:off x="3058431" y="2165120"/>
            <a:ext cx="7078" cy="7890"/>
          </a:xfrm>
          <a:custGeom>
            <a:avLst/>
            <a:gdLst/>
            <a:ahLst/>
            <a:cxnLst/>
            <a:rect l="l" t="t" r="r" b="b"/>
            <a:pathLst>
              <a:path w="357" h="398" extrusionOk="0">
                <a:moveTo>
                  <a:pt x="210" y="398"/>
                </a:moveTo>
                <a:lnTo>
                  <a:pt x="356" y="272"/>
                </a:lnTo>
                <a:lnTo>
                  <a:pt x="126" y="0"/>
                </a:lnTo>
                <a:lnTo>
                  <a:pt x="1" y="126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4" name="Google Shape;914;p34"/>
          <p:cNvSpPr/>
          <p:nvPr/>
        </p:nvSpPr>
        <p:spPr>
          <a:xfrm>
            <a:off x="3015708" y="2125291"/>
            <a:ext cx="7494" cy="7078"/>
          </a:xfrm>
          <a:custGeom>
            <a:avLst/>
            <a:gdLst/>
            <a:ahLst/>
            <a:cxnLst/>
            <a:rect l="l" t="t" r="r" b="b"/>
            <a:pathLst>
              <a:path w="378" h="357" extrusionOk="0">
                <a:moveTo>
                  <a:pt x="273" y="356"/>
                </a:moveTo>
                <a:lnTo>
                  <a:pt x="377" y="210"/>
                </a:lnTo>
                <a:lnTo>
                  <a:pt x="105" y="1"/>
                </a:lnTo>
                <a:lnTo>
                  <a:pt x="1" y="147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5" name="Google Shape;915;p34"/>
          <p:cNvSpPr/>
          <p:nvPr/>
        </p:nvSpPr>
        <p:spPr>
          <a:xfrm>
            <a:off x="3024828" y="2132349"/>
            <a:ext cx="7494" cy="7474"/>
          </a:xfrm>
          <a:custGeom>
            <a:avLst/>
            <a:gdLst/>
            <a:ahLst/>
            <a:cxnLst/>
            <a:rect l="l" t="t" r="r" b="b"/>
            <a:pathLst>
              <a:path w="378" h="377" extrusionOk="0">
                <a:moveTo>
                  <a:pt x="252" y="377"/>
                </a:moveTo>
                <a:lnTo>
                  <a:pt x="378" y="209"/>
                </a:lnTo>
                <a:cubicBezTo>
                  <a:pt x="315" y="147"/>
                  <a:pt x="231" y="63"/>
                  <a:pt x="126" y="0"/>
                </a:cubicBezTo>
                <a:lnTo>
                  <a:pt x="1" y="168"/>
                </a:lnTo>
                <a:cubicBezTo>
                  <a:pt x="85" y="209"/>
                  <a:pt x="168" y="293"/>
                  <a:pt x="252" y="377"/>
                </a:cubicBez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6" name="Google Shape;916;p34"/>
          <p:cNvSpPr/>
          <p:nvPr/>
        </p:nvSpPr>
        <p:spPr>
          <a:xfrm>
            <a:off x="3033551" y="2140219"/>
            <a:ext cx="7890" cy="7494"/>
          </a:xfrm>
          <a:custGeom>
            <a:avLst/>
            <a:gdLst/>
            <a:ahLst/>
            <a:cxnLst/>
            <a:rect l="l" t="t" r="r" b="b"/>
            <a:pathLst>
              <a:path w="398" h="378" extrusionOk="0">
                <a:moveTo>
                  <a:pt x="251" y="377"/>
                </a:moveTo>
                <a:lnTo>
                  <a:pt x="398" y="231"/>
                </a:lnTo>
                <a:lnTo>
                  <a:pt x="126" y="1"/>
                </a:lnTo>
                <a:lnTo>
                  <a:pt x="0" y="168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7" name="Google Shape;917;p34"/>
          <p:cNvSpPr/>
          <p:nvPr/>
        </p:nvSpPr>
        <p:spPr>
          <a:xfrm>
            <a:off x="2986664" y="2106219"/>
            <a:ext cx="7494" cy="6641"/>
          </a:xfrm>
          <a:custGeom>
            <a:avLst/>
            <a:gdLst/>
            <a:ahLst/>
            <a:cxnLst/>
            <a:rect l="l" t="t" r="r" b="b"/>
            <a:pathLst>
              <a:path w="378" h="335" extrusionOk="0">
                <a:moveTo>
                  <a:pt x="273" y="335"/>
                </a:moveTo>
                <a:lnTo>
                  <a:pt x="378" y="147"/>
                </a:lnTo>
                <a:lnTo>
                  <a:pt x="85" y="0"/>
                </a:lnTo>
                <a:lnTo>
                  <a:pt x="1" y="147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8" name="Google Shape;918;p34"/>
          <p:cNvSpPr/>
          <p:nvPr/>
        </p:nvSpPr>
        <p:spPr>
          <a:xfrm>
            <a:off x="2996636" y="2112424"/>
            <a:ext cx="7890" cy="6245"/>
          </a:xfrm>
          <a:custGeom>
            <a:avLst/>
            <a:gdLst/>
            <a:ahLst/>
            <a:cxnLst/>
            <a:rect l="l" t="t" r="r" b="b"/>
            <a:pathLst>
              <a:path w="398" h="315" extrusionOk="0">
                <a:moveTo>
                  <a:pt x="272" y="315"/>
                </a:moveTo>
                <a:lnTo>
                  <a:pt x="398" y="147"/>
                </a:lnTo>
                <a:lnTo>
                  <a:pt x="105" y="1"/>
                </a:lnTo>
                <a:lnTo>
                  <a:pt x="0" y="147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9" name="Google Shape;919;p34"/>
          <p:cNvSpPr/>
          <p:nvPr/>
        </p:nvSpPr>
        <p:spPr>
          <a:xfrm>
            <a:off x="3006588" y="2118650"/>
            <a:ext cx="7058" cy="6661"/>
          </a:xfrm>
          <a:custGeom>
            <a:avLst/>
            <a:gdLst/>
            <a:ahLst/>
            <a:cxnLst/>
            <a:rect l="l" t="t" r="r" b="b"/>
            <a:pathLst>
              <a:path w="356" h="336" extrusionOk="0">
                <a:moveTo>
                  <a:pt x="251" y="336"/>
                </a:moveTo>
                <a:lnTo>
                  <a:pt x="356" y="168"/>
                </a:lnTo>
                <a:lnTo>
                  <a:pt x="105" y="1"/>
                </a:lnTo>
                <a:lnTo>
                  <a:pt x="0" y="147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0" name="Google Shape;920;p34"/>
          <p:cNvSpPr/>
          <p:nvPr/>
        </p:nvSpPr>
        <p:spPr>
          <a:xfrm>
            <a:off x="2955142" y="2090438"/>
            <a:ext cx="7910" cy="6245"/>
          </a:xfrm>
          <a:custGeom>
            <a:avLst/>
            <a:gdLst/>
            <a:ahLst/>
            <a:cxnLst/>
            <a:rect l="l" t="t" r="r" b="b"/>
            <a:pathLst>
              <a:path w="399" h="315" extrusionOk="0">
                <a:moveTo>
                  <a:pt x="315" y="315"/>
                </a:moveTo>
                <a:lnTo>
                  <a:pt x="398" y="127"/>
                </a:lnTo>
                <a:cubicBezTo>
                  <a:pt x="294" y="85"/>
                  <a:pt x="189" y="22"/>
                  <a:pt x="84" y="1"/>
                </a:cubicBezTo>
                <a:lnTo>
                  <a:pt x="1" y="189"/>
                </a:lnTo>
                <a:cubicBezTo>
                  <a:pt x="105" y="210"/>
                  <a:pt x="210" y="273"/>
                  <a:pt x="315" y="315"/>
                </a:cubicBez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1" name="Google Shape;921;p34"/>
          <p:cNvSpPr/>
          <p:nvPr/>
        </p:nvSpPr>
        <p:spPr>
          <a:xfrm>
            <a:off x="2965927" y="2095018"/>
            <a:ext cx="7494" cy="6225"/>
          </a:xfrm>
          <a:custGeom>
            <a:avLst/>
            <a:gdLst/>
            <a:ahLst/>
            <a:cxnLst/>
            <a:rect l="l" t="t" r="r" b="b"/>
            <a:pathLst>
              <a:path w="378" h="314" extrusionOk="0">
                <a:moveTo>
                  <a:pt x="294" y="314"/>
                </a:moveTo>
                <a:lnTo>
                  <a:pt x="377" y="168"/>
                </a:lnTo>
                <a:lnTo>
                  <a:pt x="84" y="0"/>
                </a:lnTo>
                <a:lnTo>
                  <a:pt x="1" y="188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2" name="Google Shape;922;p34"/>
          <p:cNvSpPr/>
          <p:nvPr/>
        </p:nvSpPr>
        <p:spPr>
          <a:xfrm>
            <a:off x="2976296" y="2100410"/>
            <a:ext cx="7910" cy="6225"/>
          </a:xfrm>
          <a:custGeom>
            <a:avLst/>
            <a:gdLst/>
            <a:ahLst/>
            <a:cxnLst/>
            <a:rect l="l" t="t" r="r" b="b"/>
            <a:pathLst>
              <a:path w="399" h="314" extrusionOk="0">
                <a:moveTo>
                  <a:pt x="294" y="314"/>
                </a:moveTo>
                <a:lnTo>
                  <a:pt x="398" y="147"/>
                </a:lnTo>
                <a:lnTo>
                  <a:pt x="85" y="0"/>
                </a:lnTo>
                <a:lnTo>
                  <a:pt x="1" y="188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3" name="Google Shape;923;p34"/>
          <p:cNvSpPr/>
          <p:nvPr/>
        </p:nvSpPr>
        <p:spPr>
          <a:xfrm>
            <a:off x="2921955" y="2079257"/>
            <a:ext cx="7494" cy="5412"/>
          </a:xfrm>
          <a:custGeom>
            <a:avLst/>
            <a:gdLst/>
            <a:ahLst/>
            <a:cxnLst/>
            <a:rect l="l" t="t" r="r" b="b"/>
            <a:pathLst>
              <a:path w="378" h="273" extrusionOk="0">
                <a:moveTo>
                  <a:pt x="315" y="272"/>
                </a:moveTo>
                <a:lnTo>
                  <a:pt x="378" y="105"/>
                </a:lnTo>
                <a:lnTo>
                  <a:pt x="64" y="0"/>
                </a:lnTo>
                <a:lnTo>
                  <a:pt x="1" y="209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4" name="Google Shape;924;p34"/>
          <p:cNvSpPr/>
          <p:nvPr/>
        </p:nvSpPr>
        <p:spPr>
          <a:xfrm>
            <a:off x="2933572" y="2082151"/>
            <a:ext cx="7078" cy="6245"/>
          </a:xfrm>
          <a:custGeom>
            <a:avLst/>
            <a:gdLst/>
            <a:ahLst/>
            <a:cxnLst/>
            <a:rect l="l" t="t" r="r" b="b"/>
            <a:pathLst>
              <a:path w="357" h="315" extrusionOk="0">
                <a:moveTo>
                  <a:pt x="315" y="314"/>
                </a:moveTo>
                <a:lnTo>
                  <a:pt x="356" y="126"/>
                </a:lnTo>
                <a:lnTo>
                  <a:pt x="43" y="0"/>
                </a:lnTo>
                <a:lnTo>
                  <a:pt x="1" y="189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5" name="Google Shape;925;p34"/>
          <p:cNvSpPr/>
          <p:nvPr/>
        </p:nvSpPr>
        <p:spPr>
          <a:xfrm>
            <a:off x="2944357" y="2086295"/>
            <a:ext cx="7078" cy="5829"/>
          </a:xfrm>
          <a:custGeom>
            <a:avLst/>
            <a:gdLst/>
            <a:ahLst/>
            <a:cxnLst/>
            <a:rect l="l" t="t" r="r" b="b"/>
            <a:pathLst>
              <a:path w="357" h="294" extrusionOk="0">
                <a:moveTo>
                  <a:pt x="315" y="294"/>
                </a:moveTo>
                <a:lnTo>
                  <a:pt x="356" y="105"/>
                </a:lnTo>
                <a:lnTo>
                  <a:pt x="43" y="1"/>
                </a:lnTo>
                <a:lnTo>
                  <a:pt x="1" y="189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6" name="Google Shape;926;p34"/>
          <p:cNvSpPr/>
          <p:nvPr/>
        </p:nvSpPr>
        <p:spPr>
          <a:xfrm>
            <a:off x="2887954" y="2072199"/>
            <a:ext cx="7058" cy="4996"/>
          </a:xfrm>
          <a:custGeom>
            <a:avLst/>
            <a:gdLst/>
            <a:ahLst/>
            <a:cxnLst/>
            <a:rect l="l" t="t" r="r" b="b"/>
            <a:pathLst>
              <a:path w="356" h="252" extrusionOk="0">
                <a:moveTo>
                  <a:pt x="335" y="251"/>
                </a:moveTo>
                <a:lnTo>
                  <a:pt x="356" y="63"/>
                </a:lnTo>
                <a:lnTo>
                  <a:pt x="21" y="0"/>
                </a:lnTo>
                <a:lnTo>
                  <a:pt x="0" y="189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7" name="Google Shape;927;p34"/>
          <p:cNvSpPr/>
          <p:nvPr/>
        </p:nvSpPr>
        <p:spPr>
          <a:xfrm>
            <a:off x="2899572" y="2073864"/>
            <a:ext cx="7058" cy="5412"/>
          </a:xfrm>
          <a:custGeom>
            <a:avLst/>
            <a:gdLst/>
            <a:ahLst/>
            <a:cxnLst/>
            <a:rect l="l" t="t" r="r" b="b"/>
            <a:pathLst>
              <a:path w="356" h="273" extrusionOk="0">
                <a:moveTo>
                  <a:pt x="314" y="272"/>
                </a:moveTo>
                <a:lnTo>
                  <a:pt x="356" y="63"/>
                </a:lnTo>
                <a:lnTo>
                  <a:pt x="42" y="0"/>
                </a:lnTo>
                <a:lnTo>
                  <a:pt x="0" y="209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8" name="Google Shape;928;p34"/>
          <p:cNvSpPr/>
          <p:nvPr/>
        </p:nvSpPr>
        <p:spPr>
          <a:xfrm>
            <a:off x="2910753" y="2076342"/>
            <a:ext cx="7078" cy="5412"/>
          </a:xfrm>
          <a:custGeom>
            <a:avLst/>
            <a:gdLst/>
            <a:ahLst/>
            <a:cxnLst/>
            <a:rect l="l" t="t" r="r" b="b"/>
            <a:pathLst>
              <a:path w="357" h="273" extrusionOk="0">
                <a:moveTo>
                  <a:pt x="336" y="273"/>
                </a:moveTo>
                <a:lnTo>
                  <a:pt x="357" y="84"/>
                </a:lnTo>
                <a:lnTo>
                  <a:pt x="43" y="1"/>
                </a:lnTo>
                <a:lnTo>
                  <a:pt x="1" y="189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9" name="Google Shape;929;p34"/>
          <p:cNvSpPr/>
          <p:nvPr/>
        </p:nvSpPr>
        <p:spPr>
          <a:xfrm>
            <a:off x="2853102" y="2069701"/>
            <a:ext cx="6661" cy="4183"/>
          </a:xfrm>
          <a:custGeom>
            <a:avLst/>
            <a:gdLst/>
            <a:ahLst/>
            <a:cxnLst/>
            <a:rect l="l" t="t" r="r" b="b"/>
            <a:pathLst>
              <a:path w="336" h="211" extrusionOk="0">
                <a:moveTo>
                  <a:pt x="335" y="210"/>
                </a:moveTo>
                <a:lnTo>
                  <a:pt x="335" y="1"/>
                </a:lnTo>
                <a:lnTo>
                  <a:pt x="1" y="1"/>
                </a:lnTo>
                <a:lnTo>
                  <a:pt x="1" y="189"/>
                </a:lnTo>
                <a:close/>
              </a:path>
            </a:pathLst>
          </a:custGeom>
          <a:solidFill>
            <a:srgbClr val="FFFFFF"/>
          </a:solidFill>
          <a:ln w="19050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0" name="Google Shape;930;p34"/>
          <p:cNvSpPr/>
          <p:nvPr/>
        </p:nvSpPr>
        <p:spPr>
          <a:xfrm>
            <a:off x="2865136" y="2070117"/>
            <a:ext cx="6661" cy="4163"/>
          </a:xfrm>
          <a:custGeom>
            <a:avLst/>
            <a:gdLst/>
            <a:ahLst/>
            <a:cxnLst/>
            <a:rect l="l" t="t" r="r" b="b"/>
            <a:pathLst>
              <a:path w="336" h="210" extrusionOk="0">
                <a:moveTo>
                  <a:pt x="314" y="210"/>
                </a:moveTo>
                <a:lnTo>
                  <a:pt x="335" y="1"/>
                </a:lnTo>
                <a:lnTo>
                  <a:pt x="0" y="1"/>
                </a:lnTo>
                <a:lnTo>
                  <a:pt x="0" y="189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1" name="Google Shape;931;p34"/>
          <p:cNvSpPr/>
          <p:nvPr/>
        </p:nvSpPr>
        <p:spPr>
          <a:xfrm>
            <a:off x="2875921" y="2071366"/>
            <a:ext cx="7078" cy="4163"/>
          </a:xfrm>
          <a:custGeom>
            <a:avLst/>
            <a:gdLst/>
            <a:ahLst/>
            <a:cxnLst/>
            <a:rect l="l" t="t" r="r" b="b"/>
            <a:pathLst>
              <a:path w="357" h="210" extrusionOk="0">
                <a:moveTo>
                  <a:pt x="335" y="210"/>
                </a:moveTo>
                <a:lnTo>
                  <a:pt x="356" y="21"/>
                </a:lnTo>
                <a:cubicBezTo>
                  <a:pt x="251" y="0"/>
                  <a:pt x="147" y="0"/>
                  <a:pt x="21" y="0"/>
                </a:cubicBezTo>
                <a:lnTo>
                  <a:pt x="0" y="189"/>
                </a:lnTo>
                <a:cubicBezTo>
                  <a:pt x="126" y="147"/>
                  <a:pt x="231" y="189"/>
                  <a:pt x="335" y="210"/>
                </a:cubicBez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6" name="Google Shape;936;p34"/>
          <p:cNvSpPr/>
          <p:nvPr/>
        </p:nvSpPr>
        <p:spPr>
          <a:xfrm>
            <a:off x="5380918" y="1934337"/>
            <a:ext cx="192903" cy="38600"/>
          </a:xfrm>
          <a:custGeom>
            <a:avLst/>
            <a:gdLst/>
            <a:ahLst/>
            <a:cxnLst/>
            <a:rect l="l" t="t" r="r" b="b"/>
            <a:pathLst>
              <a:path w="3348" h="670" fill="none" extrusionOk="0">
                <a:moveTo>
                  <a:pt x="3348" y="670"/>
                </a:moveTo>
                <a:cubicBezTo>
                  <a:pt x="2929" y="251"/>
                  <a:pt x="2323" y="0"/>
                  <a:pt x="1674" y="0"/>
                </a:cubicBezTo>
                <a:cubicBezTo>
                  <a:pt x="1004" y="0"/>
                  <a:pt x="440" y="251"/>
                  <a:pt x="0" y="670"/>
                </a:cubicBezTo>
              </a:path>
            </a:pathLst>
          </a:custGeom>
          <a:solidFill>
            <a:schemeClr val="bg1"/>
          </a:solidFill>
          <a:ln w="19050" cap="rnd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" name="Группа 1"/>
          <p:cNvGrpSpPr/>
          <p:nvPr/>
        </p:nvGrpSpPr>
        <p:grpSpPr>
          <a:xfrm>
            <a:off x="5415841" y="1985584"/>
            <a:ext cx="132635" cy="110961"/>
            <a:chOff x="5331062" y="2183232"/>
            <a:chExt cx="132635" cy="110961"/>
          </a:xfrm>
          <a:solidFill>
            <a:schemeClr val="bg1"/>
          </a:solidFill>
        </p:grpSpPr>
        <p:sp>
          <p:nvSpPr>
            <p:cNvPr id="932" name="Google Shape;932;p34"/>
            <p:cNvSpPr/>
            <p:nvPr/>
          </p:nvSpPr>
          <p:spPr>
            <a:xfrm>
              <a:off x="5379288" y="2257955"/>
              <a:ext cx="36184" cy="36238"/>
            </a:xfrm>
            <a:custGeom>
              <a:avLst/>
              <a:gdLst/>
              <a:ahLst/>
              <a:cxnLst/>
              <a:rect l="l" t="t" r="r" b="b"/>
              <a:pathLst>
                <a:path w="628" h="629" extrusionOk="0">
                  <a:moveTo>
                    <a:pt x="314" y="1"/>
                  </a:moveTo>
                  <a:cubicBezTo>
                    <a:pt x="126" y="1"/>
                    <a:pt x="0" y="126"/>
                    <a:pt x="0" y="315"/>
                  </a:cubicBezTo>
                  <a:cubicBezTo>
                    <a:pt x="0" y="503"/>
                    <a:pt x="126" y="629"/>
                    <a:pt x="314" y="629"/>
                  </a:cubicBezTo>
                  <a:cubicBezTo>
                    <a:pt x="502" y="629"/>
                    <a:pt x="628" y="503"/>
                    <a:pt x="628" y="315"/>
                  </a:cubicBezTo>
                  <a:cubicBezTo>
                    <a:pt x="628" y="168"/>
                    <a:pt x="460" y="22"/>
                    <a:pt x="314" y="1"/>
                  </a:cubicBezTo>
                  <a:close/>
                </a:path>
              </a:pathLst>
            </a:custGeom>
            <a:grpFill/>
            <a:ln w="19050" cap="flat" cmpd="sng">
              <a:solidFill>
                <a:srgbClr val="17153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" name="Google Shape;933;p34"/>
            <p:cNvSpPr/>
            <p:nvPr/>
          </p:nvSpPr>
          <p:spPr>
            <a:xfrm>
              <a:off x="5331062" y="2183232"/>
              <a:ext cx="132635" cy="26559"/>
            </a:xfrm>
            <a:custGeom>
              <a:avLst/>
              <a:gdLst/>
              <a:ahLst/>
              <a:cxnLst/>
              <a:rect l="l" t="t" r="r" b="b"/>
              <a:pathLst>
                <a:path w="2302" h="461" fill="none" extrusionOk="0">
                  <a:moveTo>
                    <a:pt x="2302" y="461"/>
                  </a:moveTo>
                  <a:cubicBezTo>
                    <a:pt x="2009" y="168"/>
                    <a:pt x="1590" y="1"/>
                    <a:pt x="1151" y="1"/>
                  </a:cubicBezTo>
                  <a:cubicBezTo>
                    <a:pt x="712" y="1"/>
                    <a:pt x="293" y="168"/>
                    <a:pt x="0" y="461"/>
                  </a:cubicBezTo>
                </a:path>
              </a:pathLst>
            </a:custGeom>
            <a:grpFill/>
            <a:ln w="19050" cap="rnd" cmpd="sng">
              <a:solidFill>
                <a:srgbClr val="17153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" name="Google Shape;934;p34"/>
            <p:cNvSpPr/>
            <p:nvPr/>
          </p:nvSpPr>
          <p:spPr>
            <a:xfrm>
              <a:off x="5359986" y="2223042"/>
              <a:ext cx="74787" cy="15728"/>
            </a:xfrm>
            <a:custGeom>
              <a:avLst/>
              <a:gdLst/>
              <a:ahLst/>
              <a:cxnLst/>
              <a:rect l="l" t="t" r="r" b="b"/>
              <a:pathLst>
                <a:path w="1298" h="273" fill="none" extrusionOk="0">
                  <a:moveTo>
                    <a:pt x="0" y="272"/>
                  </a:moveTo>
                  <a:cubicBezTo>
                    <a:pt x="147" y="105"/>
                    <a:pt x="377" y="0"/>
                    <a:pt x="649" y="0"/>
                  </a:cubicBezTo>
                  <a:cubicBezTo>
                    <a:pt x="900" y="0"/>
                    <a:pt x="1151" y="105"/>
                    <a:pt x="1298" y="272"/>
                  </a:cubicBezTo>
                </a:path>
              </a:pathLst>
            </a:custGeom>
            <a:grpFill/>
            <a:ln w="19050" cap="rnd" cmpd="sng">
              <a:solidFill>
                <a:srgbClr val="17153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" name="Google Shape;935;p34"/>
            <p:cNvSpPr/>
            <p:nvPr/>
          </p:nvSpPr>
          <p:spPr>
            <a:xfrm>
              <a:off x="5359986" y="2223042"/>
              <a:ext cx="74787" cy="15728"/>
            </a:xfrm>
            <a:custGeom>
              <a:avLst/>
              <a:gdLst/>
              <a:ahLst/>
              <a:cxnLst/>
              <a:rect l="l" t="t" r="r" b="b"/>
              <a:pathLst>
                <a:path w="1298" h="273" fill="none" extrusionOk="0">
                  <a:moveTo>
                    <a:pt x="1298" y="272"/>
                  </a:moveTo>
                  <a:cubicBezTo>
                    <a:pt x="1151" y="105"/>
                    <a:pt x="900" y="0"/>
                    <a:pt x="649" y="0"/>
                  </a:cubicBezTo>
                  <a:cubicBezTo>
                    <a:pt x="377" y="0"/>
                    <a:pt x="147" y="105"/>
                    <a:pt x="0" y="272"/>
                  </a:cubicBezTo>
                </a:path>
              </a:pathLst>
            </a:custGeom>
            <a:grpFill/>
            <a:ln w="19050" cap="rnd" cmpd="sng">
              <a:solidFill>
                <a:srgbClr val="17153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" name="Google Shape;937;p34"/>
            <p:cNvSpPr/>
            <p:nvPr/>
          </p:nvSpPr>
          <p:spPr>
            <a:xfrm>
              <a:off x="5331062" y="2183232"/>
              <a:ext cx="132635" cy="26559"/>
            </a:xfrm>
            <a:custGeom>
              <a:avLst/>
              <a:gdLst/>
              <a:ahLst/>
              <a:cxnLst/>
              <a:rect l="l" t="t" r="r" b="b"/>
              <a:pathLst>
                <a:path w="2302" h="461" fill="none" extrusionOk="0">
                  <a:moveTo>
                    <a:pt x="0" y="461"/>
                  </a:moveTo>
                  <a:cubicBezTo>
                    <a:pt x="293" y="168"/>
                    <a:pt x="712" y="1"/>
                    <a:pt x="1151" y="1"/>
                  </a:cubicBezTo>
                  <a:cubicBezTo>
                    <a:pt x="1590" y="1"/>
                    <a:pt x="2009" y="168"/>
                    <a:pt x="2302" y="461"/>
                  </a:cubicBezTo>
                </a:path>
              </a:pathLst>
            </a:custGeom>
            <a:grpFill/>
            <a:ln w="19050" cap="rnd" cmpd="sng">
              <a:solidFill>
                <a:srgbClr val="17153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38" name="Google Shape;938;p34"/>
          <p:cNvSpPr/>
          <p:nvPr/>
        </p:nvSpPr>
        <p:spPr>
          <a:xfrm>
            <a:off x="6084509" y="2923812"/>
            <a:ext cx="4163" cy="6661"/>
          </a:xfrm>
          <a:custGeom>
            <a:avLst/>
            <a:gdLst/>
            <a:ahLst/>
            <a:cxnLst/>
            <a:rect l="l" t="t" r="r" b="b"/>
            <a:pathLst>
              <a:path w="210" h="336" extrusionOk="0">
                <a:moveTo>
                  <a:pt x="1" y="1"/>
                </a:moveTo>
                <a:lnTo>
                  <a:pt x="210" y="1"/>
                </a:lnTo>
                <a:lnTo>
                  <a:pt x="210" y="335"/>
                </a:lnTo>
                <a:lnTo>
                  <a:pt x="1" y="335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9" name="Google Shape;939;p34"/>
          <p:cNvSpPr/>
          <p:nvPr/>
        </p:nvSpPr>
        <p:spPr>
          <a:xfrm>
            <a:off x="6084509" y="2911361"/>
            <a:ext cx="4163" cy="6661"/>
          </a:xfrm>
          <a:custGeom>
            <a:avLst/>
            <a:gdLst/>
            <a:ahLst/>
            <a:cxnLst/>
            <a:rect l="l" t="t" r="r" b="b"/>
            <a:pathLst>
              <a:path w="210" h="336" extrusionOk="0">
                <a:moveTo>
                  <a:pt x="1" y="1"/>
                </a:moveTo>
                <a:lnTo>
                  <a:pt x="210" y="1"/>
                </a:lnTo>
                <a:lnTo>
                  <a:pt x="210" y="336"/>
                </a:lnTo>
                <a:lnTo>
                  <a:pt x="1" y="336"/>
                </a:lnTo>
                <a:close/>
              </a:path>
            </a:pathLst>
          </a:custGeom>
          <a:solidFill>
            <a:srgbClr val="FFFFFF"/>
          </a:solidFill>
          <a:ln w="19050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0" name="Google Shape;940;p34"/>
          <p:cNvSpPr/>
          <p:nvPr/>
        </p:nvSpPr>
        <p:spPr>
          <a:xfrm>
            <a:off x="6084509" y="2898931"/>
            <a:ext cx="4163" cy="6641"/>
          </a:xfrm>
          <a:custGeom>
            <a:avLst/>
            <a:gdLst/>
            <a:ahLst/>
            <a:cxnLst/>
            <a:rect l="l" t="t" r="r" b="b"/>
            <a:pathLst>
              <a:path w="210" h="335" extrusionOk="0">
                <a:moveTo>
                  <a:pt x="1" y="0"/>
                </a:moveTo>
                <a:lnTo>
                  <a:pt x="210" y="0"/>
                </a:lnTo>
                <a:lnTo>
                  <a:pt x="210" y="335"/>
                </a:lnTo>
                <a:lnTo>
                  <a:pt x="1" y="335"/>
                </a:lnTo>
                <a:close/>
              </a:path>
            </a:pathLst>
          </a:custGeom>
          <a:solidFill>
            <a:srgbClr val="FFFFFF"/>
          </a:solidFill>
          <a:ln w="19050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1" name="Google Shape;941;p34"/>
          <p:cNvSpPr/>
          <p:nvPr/>
        </p:nvSpPr>
        <p:spPr>
          <a:xfrm>
            <a:off x="6084509" y="2961143"/>
            <a:ext cx="4163" cy="6661"/>
          </a:xfrm>
          <a:custGeom>
            <a:avLst/>
            <a:gdLst/>
            <a:ahLst/>
            <a:cxnLst/>
            <a:rect l="l" t="t" r="r" b="b"/>
            <a:pathLst>
              <a:path w="210" h="336" extrusionOk="0">
                <a:moveTo>
                  <a:pt x="1" y="1"/>
                </a:moveTo>
                <a:lnTo>
                  <a:pt x="210" y="1"/>
                </a:lnTo>
                <a:lnTo>
                  <a:pt x="210" y="335"/>
                </a:lnTo>
                <a:lnTo>
                  <a:pt x="1" y="335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2" name="Google Shape;942;p34"/>
          <p:cNvSpPr/>
          <p:nvPr/>
        </p:nvSpPr>
        <p:spPr>
          <a:xfrm>
            <a:off x="6084509" y="2948692"/>
            <a:ext cx="4163" cy="6661"/>
          </a:xfrm>
          <a:custGeom>
            <a:avLst/>
            <a:gdLst/>
            <a:ahLst/>
            <a:cxnLst/>
            <a:rect l="l" t="t" r="r" b="b"/>
            <a:pathLst>
              <a:path w="210" h="336" extrusionOk="0">
                <a:moveTo>
                  <a:pt x="1" y="1"/>
                </a:moveTo>
                <a:lnTo>
                  <a:pt x="210" y="1"/>
                </a:lnTo>
                <a:lnTo>
                  <a:pt x="210" y="336"/>
                </a:lnTo>
                <a:lnTo>
                  <a:pt x="1" y="336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3" name="Google Shape;943;p34"/>
          <p:cNvSpPr/>
          <p:nvPr/>
        </p:nvSpPr>
        <p:spPr>
          <a:xfrm>
            <a:off x="6084509" y="2936262"/>
            <a:ext cx="4163" cy="6641"/>
          </a:xfrm>
          <a:custGeom>
            <a:avLst/>
            <a:gdLst/>
            <a:ahLst/>
            <a:cxnLst/>
            <a:rect l="l" t="t" r="r" b="b"/>
            <a:pathLst>
              <a:path w="210" h="335" extrusionOk="0">
                <a:moveTo>
                  <a:pt x="1" y="0"/>
                </a:moveTo>
                <a:lnTo>
                  <a:pt x="210" y="0"/>
                </a:lnTo>
                <a:lnTo>
                  <a:pt x="210" y="335"/>
                </a:lnTo>
                <a:lnTo>
                  <a:pt x="1" y="335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4" name="Google Shape;944;p34"/>
          <p:cNvSpPr/>
          <p:nvPr/>
        </p:nvSpPr>
        <p:spPr>
          <a:xfrm>
            <a:off x="6084509" y="2998890"/>
            <a:ext cx="4163" cy="6661"/>
          </a:xfrm>
          <a:custGeom>
            <a:avLst/>
            <a:gdLst/>
            <a:ahLst/>
            <a:cxnLst/>
            <a:rect l="l" t="t" r="r" b="b"/>
            <a:pathLst>
              <a:path w="210" h="336" extrusionOk="0">
                <a:moveTo>
                  <a:pt x="1" y="1"/>
                </a:moveTo>
                <a:lnTo>
                  <a:pt x="210" y="1"/>
                </a:lnTo>
                <a:lnTo>
                  <a:pt x="210" y="335"/>
                </a:lnTo>
                <a:lnTo>
                  <a:pt x="1" y="335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5" name="Google Shape;945;p34"/>
          <p:cNvSpPr/>
          <p:nvPr/>
        </p:nvSpPr>
        <p:spPr>
          <a:xfrm>
            <a:off x="6084509" y="2986440"/>
            <a:ext cx="4163" cy="6661"/>
          </a:xfrm>
          <a:custGeom>
            <a:avLst/>
            <a:gdLst/>
            <a:ahLst/>
            <a:cxnLst/>
            <a:rect l="l" t="t" r="r" b="b"/>
            <a:pathLst>
              <a:path w="210" h="336" extrusionOk="0">
                <a:moveTo>
                  <a:pt x="1" y="1"/>
                </a:moveTo>
                <a:lnTo>
                  <a:pt x="210" y="1"/>
                </a:lnTo>
                <a:lnTo>
                  <a:pt x="210" y="336"/>
                </a:lnTo>
                <a:lnTo>
                  <a:pt x="1" y="336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6" name="Google Shape;946;p34"/>
          <p:cNvSpPr/>
          <p:nvPr/>
        </p:nvSpPr>
        <p:spPr>
          <a:xfrm>
            <a:off x="6084509" y="2974009"/>
            <a:ext cx="4163" cy="6661"/>
          </a:xfrm>
          <a:custGeom>
            <a:avLst/>
            <a:gdLst/>
            <a:ahLst/>
            <a:cxnLst/>
            <a:rect l="l" t="t" r="r" b="b"/>
            <a:pathLst>
              <a:path w="210" h="336" extrusionOk="0">
                <a:moveTo>
                  <a:pt x="1" y="0"/>
                </a:moveTo>
                <a:lnTo>
                  <a:pt x="210" y="0"/>
                </a:lnTo>
                <a:lnTo>
                  <a:pt x="210" y="335"/>
                </a:lnTo>
                <a:lnTo>
                  <a:pt x="1" y="335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7" name="Google Shape;947;p34"/>
          <p:cNvSpPr/>
          <p:nvPr/>
        </p:nvSpPr>
        <p:spPr>
          <a:xfrm>
            <a:off x="6084509" y="3036221"/>
            <a:ext cx="4163" cy="6661"/>
          </a:xfrm>
          <a:custGeom>
            <a:avLst/>
            <a:gdLst/>
            <a:ahLst/>
            <a:cxnLst/>
            <a:rect l="l" t="t" r="r" b="b"/>
            <a:pathLst>
              <a:path w="210" h="336" extrusionOk="0">
                <a:moveTo>
                  <a:pt x="1" y="1"/>
                </a:moveTo>
                <a:lnTo>
                  <a:pt x="210" y="1"/>
                </a:lnTo>
                <a:lnTo>
                  <a:pt x="210" y="336"/>
                </a:lnTo>
                <a:lnTo>
                  <a:pt x="1" y="336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8" name="Google Shape;948;p34"/>
          <p:cNvSpPr/>
          <p:nvPr/>
        </p:nvSpPr>
        <p:spPr>
          <a:xfrm>
            <a:off x="6084509" y="3023790"/>
            <a:ext cx="4163" cy="6641"/>
          </a:xfrm>
          <a:custGeom>
            <a:avLst/>
            <a:gdLst/>
            <a:ahLst/>
            <a:cxnLst/>
            <a:rect l="l" t="t" r="r" b="b"/>
            <a:pathLst>
              <a:path w="210" h="335" extrusionOk="0">
                <a:moveTo>
                  <a:pt x="1" y="0"/>
                </a:moveTo>
                <a:lnTo>
                  <a:pt x="210" y="0"/>
                </a:lnTo>
                <a:lnTo>
                  <a:pt x="210" y="335"/>
                </a:lnTo>
                <a:lnTo>
                  <a:pt x="1" y="335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9" name="Google Shape;949;p34"/>
          <p:cNvSpPr/>
          <p:nvPr/>
        </p:nvSpPr>
        <p:spPr>
          <a:xfrm>
            <a:off x="6084509" y="3011340"/>
            <a:ext cx="4163" cy="6661"/>
          </a:xfrm>
          <a:custGeom>
            <a:avLst/>
            <a:gdLst/>
            <a:ahLst/>
            <a:cxnLst/>
            <a:rect l="l" t="t" r="r" b="b"/>
            <a:pathLst>
              <a:path w="210" h="336" extrusionOk="0">
                <a:moveTo>
                  <a:pt x="1" y="0"/>
                </a:moveTo>
                <a:lnTo>
                  <a:pt x="210" y="0"/>
                </a:lnTo>
                <a:lnTo>
                  <a:pt x="210" y="335"/>
                </a:lnTo>
                <a:lnTo>
                  <a:pt x="1" y="335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0" name="Google Shape;950;p34"/>
          <p:cNvSpPr/>
          <p:nvPr/>
        </p:nvSpPr>
        <p:spPr>
          <a:xfrm>
            <a:off x="6084509" y="3073552"/>
            <a:ext cx="4163" cy="6661"/>
          </a:xfrm>
          <a:custGeom>
            <a:avLst/>
            <a:gdLst/>
            <a:ahLst/>
            <a:cxnLst/>
            <a:rect l="l" t="t" r="r" b="b"/>
            <a:pathLst>
              <a:path w="210" h="336" extrusionOk="0">
                <a:moveTo>
                  <a:pt x="1" y="1"/>
                </a:moveTo>
                <a:lnTo>
                  <a:pt x="210" y="1"/>
                </a:lnTo>
                <a:lnTo>
                  <a:pt x="210" y="336"/>
                </a:lnTo>
                <a:lnTo>
                  <a:pt x="1" y="336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1" name="Google Shape;951;p34"/>
          <p:cNvSpPr/>
          <p:nvPr/>
        </p:nvSpPr>
        <p:spPr>
          <a:xfrm>
            <a:off x="6084509" y="3061121"/>
            <a:ext cx="4163" cy="6641"/>
          </a:xfrm>
          <a:custGeom>
            <a:avLst/>
            <a:gdLst/>
            <a:ahLst/>
            <a:cxnLst/>
            <a:rect l="l" t="t" r="r" b="b"/>
            <a:pathLst>
              <a:path w="210" h="335" extrusionOk="0">
                <a:moveTo>
                  <a:pt x="1" y="0"/>
                </a:moveTo>
                <a:lnTo>
                  <a:pt x="210" y="0"/>
                </a:lnTo>
                <a:lnTo>
                  <a:pt x="210" y="335"/>
                </a:lnTo>
                <a:lnTo>
                  <a:pt x="1" y="335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2" name="Google Shape;952;p34"/>
          <p:cNvSpPr/>
          <p:nvPr/>
        </p:nvSpPr>
        <p:spPr>
          <a:xfrm>
            <a:off x="6084509" y="3048671"/>
            <a:ext cx="4163" cy="6661"/>
          </a:xfrm>
          <a:custGeom>
            <a:avLst/>
            <a:gdLst/>
            <a:ahLst/>
            <a:cxnLst/>
            <a:rect l="l" t="t" r="r" b="b"/>
            <a:pathLst>
              <a:path w="210" h="336" extrusionOk="0">
                <a:moveTo>
                  <a:pt x="1" y="1"/>
                </a:moveTo>
                <a:lnTo>
                  <a:pt x="210" y="1"/>
                </a:lnTo>
                <a:lnTo>
                  <a:pt x="210" y="335"/>
                </a:lnTo>
                <a:lnTo>
                  <a:pt x="1" y="335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3" name="Google Shape;953;p34"/>
          <p:cNvSpPr/>
          <p:nvPr/>
        </p:nvSpPr>
        <p:spPr>
          <a:xfrm>
            <a:off x="6084509" y="3110902"/>
            <a:ext cx="4163" cy="6641"/>
          </a:xfrm>
          <a:custGeom>
            <a:avLst/>
            <a:gdLst/>
            <a:ahLst/>
            <a:cxnLst/>
            <a:rect l="l" t="t" r="r" b="b"/>
            <a:pathLst>
              <a:path w="210" h="335" extrusionOk="0">
                <a:moveTo>
                  <a:pt x="1" y="0"/>
                </a:moveTo>
                <a:lnTo>
                  <a:pt x="210" y="0"/>
                </a:lnTo>
                <a:lnTo>
                  <a:pt x="210" y="335"/>
                </a:lnTo>
                <a:lnTo>
                  <a:pt x="1" y="335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4" name="Google Shape;954;p34"/>
          <p:cNvSpPr/>
          <p:nvPr/>
        </p:nvSpPr>
        <p:spPr>
          <a:xfrm>
            <a:off x="6084509" y="3098452"/>
            <a:ext cx="4163" cy="6661"/>
          </a:xfrm>
          <a:custGeom>
            <a:avLst/>
            <a:gdLst/>
            <a:ahLst/>
            <a:cxnLst/>
            <a:rect l="l" t="t" r="r" b="b"/>
            <a:pathLst>
              <a:path w="210" h="336" extrusionOk="0">
                <a:moveTo>
                  <a:pt x="1" y="0"/>
                </a:moveTo>
                <a:lnTo>
                  <a:pt x="210" y="0"/>
                </a:lnTo>
                <a:lnTo>
                  <a:pt x="210" y="335"/>
                </a:lnTo>
                <a:lnTo>
                  <a:pt x="1" y="335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5" name="Google Shape;955;p34"/>
          <p:cNvSpPr/>
          <p:nvPr/>
        </p:nvSpPr>
        <p:spPr>
          <a:xfrm>
            <a:off x="6084509" y="3086002"/>
            <a:ext cx="4163" cy="6661"/>
          </a:xfrm>
          <a:custGeom>
            <a:avLst/>
            <a:gdLst/>
            <a:ahLst/>
            <a:cxnLst/>
            <a:rect l="l" t="t" r="r" b="b"/>
            <a:pathLst>
              <a:path w="210" h="336" extrusionOk="0">
                <a:moveTo>
                  <a:pt x="1" y="1"/>
                </a:moveTo>
                <a:lnTo>
                  <a:pt x="210" y="1"/>
                </a:lnTo>
                <a:lnTo>
                  <a:pt x="210" y="335"/>
                </a:lnTo>
                <a:lnTo>
                  <a:pt x="1" y="335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6" name="Google Shape;956;p34"/>
          <p:cNvSpPr/>
          <p:nvPr/>
        </p:nvSpPr>
        <p:spPr>
          <a:xfrm>
            <a:off x="6084509" y="3148650"/>
            <a:ext cx="4163" cy="7058"/>
          </a:xfrm>
          <a:custGeom>
            <a:avLst/>
            <a:gdLst/>
            <a:ahLst/>
            <a:cxnLst/>
            <a:rect l="l" t="t" r="r" b="b"/>
            <a:pathLst>
              <a:path w="210" h="356" extrusionOk="0">
                <a:moveTo>
                  <a:pt x="1" y="0"/>
                </a:moveTo>
                <a:lnTo>
                  <a:pt x="210" y="0"/>
                </a:lnTo>
                <a:lnTo>
                  <a:pt x="210" y="356"/>
                </a:lnTo>
                <a:lnTo>
                  <a:pt x="1" y="356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7" name="Google Shape;957;p34"/>
          <p:cNvSpPr/>
          <p:nvPr/>
        </p:nvSpPr>
        <p:spPr>
          <a:xfrm>
            <a:off x="6084509" y="3136199"/>
            <a:ext cx="4163" cy="6661"/>
          </a:xfrm>
          <a:custGeom>
            <a:avLst/>
            <a:gdLst/>
            <a:ahLst/>
            <a:cxnLst/>
            <a:rect l="l" t="t" r="r" b="b"/>
            <a:pathLst>
              <a:path w="210" h="336" extrusionOk="0">
                <a:moveTo>
                  <a:pt x="1" y="0"/>
                </a:moveTo>
                <a:lnTo>
                  <a:pt x="210" y="0"/>
                </a:lnTo>
                <a:lnTo>
                  <a:pt x="210" y="335"/>
                </a:lnTo>
                <a:lnTo>
                  <a:pt x="1" y="335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8" name="Google Shape;958;p34"/>
          <p:cNvSpPr/>
          <p:nvPr/>
        </p:nvSpPr>
        <p:spPr>
          <a:xfrm>
            <a:off x="6084509" y="3123749"/>
            <a:ext cx="4163" cy="6661"/>
          </a:xfrm>
          <a:custGeom>
            <a:avLst/>
            <a:gdLst/>
            <a:ahLst/>
            <a:cxnLst/>
            <a:rect l="l" t="t" r="r" b="b"/>
            <a:pathLst>
              <a:path w="210" h="336" extrusionOk="0">
                <a:moveTo>
                  <a:pt x="1" y="1"/>
                </a:moveTo>
                <a:lnTo>
                  <a:pt x="210" y="1"/>
                </a:lnTo>
                <a:lnTo>
                  <a:pt x="210" y="335"/>
                </a:lnTo>
                <a:lnTo>
                  <a:pt x="1" y="335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9" name="Google Shape;959;p34"/>
          <p:cNvSpPr/>
          <p:nvPr/>
        </p:nvSpPr>
        <p:spPr>
          <a:xfrm>
            <a:off x="6084509" y="3185981"/>
            <a:ext cx="4163" cy="6661"/>
          </a:xfrm>
          <a:custGeom>
            <a:avLst/>
            <a:gdLst/>
            <a:ahLst/>
            <a:cxnLst/>
            <a:rect l="l" t="t" r="r" b="b"/>
            <a:pathLst>
              <a:path w="210" h="336" extrusionOk="0">
                <a:moveTo>
                  <a:pt x="1" y="0"/>
                </a:moveTo>
                <a:lnTo>
                  <a:pt x="210" y="0"/>
                </a:lnTo>
                <a:lnTo>
                  <a:pt x="210" y="335"/>
                </a:lnTo>
                <a:lnTo>
                  <a:pt x="1" y="335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0" name="Google Shape;960;p34"/>
          <p:cNvSpPr/>
          <p:nvPr/>
        </p:nvSpPr>
        <p:spPr>
          <a:xfrm>
            <a:off x="6084509" y="3173530"/>
            <a:ext cx="4163" cy="6661"/>
          </a:xfrm>
          <a:custGeom>
            <a:avLst/>
            <a:gdLst/>
            <a:ahLst/>
            <a:cxnLst/>
            <a:rect l="l" t="t" r="r" b="b"/>
            <a:pathLst>
              <a:path w="210" h="336" extrusionOk="0">
                <a:moveTo>
                  <a:pt x="1" y="1"/>
                </a:moveTo>
                <a:lnTo>
                  <a:pt x="210" y="1"/>
                </a:lnTo>
                <a:lnTo>
                  <a:pt x="210" y="335"/>
                </a:lnTo>
                <a:lnTo>
                  <a:pt x="1" y="335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1" name="Google Shape;961;p34"/>
          <p:cNvSpPr/>
          <p:nvPr/>
        </p:nvSpPr>
        <p:spPr>
          <a:xfrm>
            <a:off x="6084509" y="3161080"/>
            <a:ext cx="4163" cy="7078"/>
          </a:xfrm>
          <a:custGeom>
            <a:avLst/>
            <a:gdLst/>
            <a:ahLst/>
            <a:cxnLst/>
            <a:rect l="l" t="t" r="r" b="b"/>
            <a:pathLst>
              <a:path w="210" h="357" extrusionOk="0">
                <a:moveTo>
                  <a:pt x="1" y="1"/>
                </a:moveTo>
                <a:lnTo>
                  <a:pt x="210" y="1"/>
                </a:lnTo>
                <a:lnTo>
                  <a:pt x="210" y="357"/>
                </a:lnTo>
                <a:lnTo>
                  <a:pt x="1" y="357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2" name="Google Shape;962;p34"/>
          <p:cNvSpPr/>
          <p:nvPr/>
        </p:nvSpPr>
        <p:spPr>
          <a:xfrm>
            <a:off x="6084509" y="3223311"/>
            <a:ext cx="4163" cy="7078"/>
          </a:xfrm>
          <a:custGeom>
            <a:avLst/>
            <a:gdLst/>
            <a:ahLst/>
            <a:cxnLst/>
            <a:rect l="l" t="t" r="r" b="b"/>
            <a:pathLst>
              <a:path w="210" h="357" extrusionOk="0">
                <a:moveTo>
                  <a:pt x="1" y="0"/>
                </a:moveTo>
                <a:lnTo>
                  <a:pt x="210" y="0"/>
                </a:lnTo>
                <a:lnTo>
                  <a:pt x="210" y="356"/>
                </a:lnTo>
                <a:lnTo>
                  <a:pt x="1" y="356"/>
                </a:lnTo>
                <a:close/>
              </a:path>
            </a:pathLst>
          </a:custGeom>
          <a:solidFill>
            <a:schemeClr val="bg1"/>
          </a:solidFill>
          <a:ln w="28575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3" name="Google Shape;963;p34"/>
          <p:cNvSpPr/>
          <p:nvPr/>
        </p:nvSpPr>
        <p:spPr>
          <a:xfrm>
            <a:off x="6084509" y="3210861"/>
            <a:ext cx="4163" cy="7078"/>
          </a:xfrm>
          <a:custGeom>
            <a:avLst/>
            <a:gdLst/>
            <a:ahLst/>
            <a:cxnLst/>
            <a:rect l="l" t="t" r="r" b="b"/>
            <a:pathLst>
              <a:path w="210" h="357" extrusionOk="0">
                <a:moveTo>
                  <a:pt x="1" y="1"/>
                </a:moveTo>
                <a:lnTo>
                  <a:pt x="210" y="1"/>
                </a:lnTo>
                <a:lnTo>
                  <a:pt x="210" y="356"/>
                </a:lnTo>
                <a:lnTo>
                  <a:pt x="1" y="356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4" name="Google Shape;964;p34"/>
          <p:cNvSpPr/>
          <p:nvPr/>
        </p:nvSpPr>
        <p:spPr>
          <a:xfrm>
            <a:off x="6084509" y="3198411"/>
            <a:ext cx="4163" cy="6661"/>
          </a:xfrm>
          <a:custGeom>
            <a:avLst/>
            <a:gdLst/>
            <a:ahLst/>
            <a:cxnLst/>
            <a:rect l="l" t="t" r="r" b="b"/>
            <a:pathLst>
              <a:path w="210" h="336" extrusionOk="0">
                <a:moveTo>
                  <a:pt x="1" y="1"/>
                </a:moveTo>
                <a:lnTo>
                  <a:pt x="210" y="1"/>
                </a:lnTo>
                <a:lnTo>
                  <a:pt x="210" y="336"/>
                </a:lnTo>
                <a:lnTo>
                  <a:pt x="1" y="336"/>
                </a:lnTo>
                <a:close/>
              </a:path>
            </a:pathLst>
          </a:custGeom>
          <a:solidFill>
            <a:srgbClr val="FFFFFF"/>
          </a:solidFill>
          <a:ln w="28575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5" name="Google Shape;965;p34"/>
          <p:cNvSpPr/>
          <p:nvPr/>
        </p:nvSpPr>
        <p:spPr>
          <a:xfrm>
            <a:off x="5104312" y="3391310"/>
            <a:ext cx="117820" cy="452585"/>
          </a:xfrm>
          <a:custGeom>
            <a:avLst/>
            <a:gdLst/>
            <a:ahLst/>
            <a:cxnLst/>
            <a:rect l="l" t="t" r="r" b="b"/>
            <a:pathLst>
              <a:path w="5943" h="22829" extrusionOk="0">
                <a:moveTo>
                  <a:pt x="5419" y="2469"/>
                </a:moveTo>
                <a:lnTo>
                  <a:pt x="5419" y="3662"/>
                </a:lnTo>
                <a:lnTo>
                  <a:pt x="523" y="3662"/>
                </a:lnTo>
                <a:lnTo>
                  <a:pt x="523" y="2469"/>
                </a:lnTo>
                <a:close/>
                <a:moveTo>
                  <a:pt x="5419" y="4227"/>
                </a:moveTo>
                <a:lnTo>
                  <a:pt x="5419" y="5420"/>
                </a:lnTo>
                <a:lnTo>
                  <a:pt x="523" y="5420"/>
                </a:lnTo>
                <a:lnTo>
                  <a:pt x="523" y="4227"/>
                </a:lnTo>
                <a:close/>
                <a:moveTo>
                  <a:pt x="5419" y="5964"/>
                </a:moveTo>
                <a:lnTo>
                  <a:pt x="5419" y="7177"/>
                </a:lnTo>
                <a:lnTo>
                  <a:pt x="523" y="7177"/>
                </a:lnTo>
                <a:lnTo>
                  <a:pt x="523" y="5964"/>
                </a:lnTo>
                <a:close/>
                <a:moveTo>
                  <a:pt x="5419" y="7721"/>
                </a:moveTo>
                <a:lnTo>
                  <a:pt x="5419" y="8935"/>
                </a:lnTo>
                <a:lnTo>
                  <a:pt x="523" y="8935"/>
                </a:lnTo>
                <a:lnTo>
                  <a:pt x="523" y="7721"/>
                </a:lnTo>
                <a:close/>
                <a:moveTo>
                  <a:pt x="5419" y="9479"/>
                </a:moveTo>
                <a:lnTo>
                  <a:pt x="5419" y="10671"/>
                </a:lnTo>
                <a:lnTo>
                  <a:pt x="523" y="10671"/>
                </a:lnTo>
                <a:lnTo>
                  <a:pt x="523" y="9479"/>
                </a:lnTo>
                <a:close/>
                <a:moveTo>
                  <a:pt x="5419" y="11236"/>
                </a:moveTo>
                <a:lnTo>
                  <a:pt x="5419" y="12429"/>
                </a:lnTo>
                <a:lnTo>
                  <a:pt x="523" y="12429"/>
                </a:lnTo>
                <a:lnTo>
                  <a:pt x="523" y="11236"/>
                </a:lnTo>
                <a:close/>
                <a:moveTo>
                  <a:pt x="5419" y="12952"/>
                </a:moveTo>
                <a:lnTo>
                  <a:pt x="5419" y="14166"/>
                </a:lnTo>
                <a:lnTo>
                  <a:pt x="523" y="14166"/>
                </a:lnTo>
                <a:lnTo>
                  <a:pt x="523" y="12952"/>
                </a:lnTo>
                <a:close/>
                <a:moveTo>
                  <a:pt x="5419" y="14710"/>
                </a:moveTo>
                <a:lnTo>
                  <a:pt x="5419" y="15902"/>
                </a:lnTo>
                <a:lnTo>
                  <a:pt x="523" y="15902"/>
                </a:lnTo>
                <a:lnTo>
                  <a:pt x="523" y="14710"/>
                </a:lnTo>
                <a:close/>
                <a:moveTo>
                  <a:pt x="5419" y="16467"/>
                </a:moveTo>
                <a:lnTo>
                  <a:pt x="5419" y="17660"/>
                </a:lnTo>
                <a:lnTo>
                  <a:pt x="523" y="17660"/>
                </a:lnTo>
                <a:lnTo>
                  <a:pt x="523" y="16467"/>
                </a:lnTo>
                <a:close/>
                <a:moveTo>
                  <a:pt x="5419" y="18183"/>
                </a:moveTo>
                <a:lnTo>
                  <a:pt x="5419" y="19397"/>
                </a:lnTo>
                <a:lnTo>
                  <a:pt x="523" y="19397"/>
                </a:lnTo>
                <a:lnTo>
                  <a:pt x="523" y="18183"/>
                </a:lnTo>
                <a:close/>
                <a:moveTo>
                  <a:pt x="272" y="0"/>
                </a:moveTo>
                <a:cubicBezTo>
                  <a:pt x="146" y="0"/>
                  <a:pt x="0" y="147"/>
                  <a:pt x="0" y="272"/>
                </a:cubicBezTo>
                <a:lnTo>
                  <a:pt x="0" y="22577"/>
                </a:lnTo>
                <a:cubicBezTo>
                  <a:pt x="0" y="22744"/>
                  <a:pt x="146" y="22828"/>
                  <a:pt x="272" y="22828"/>
                </a:cubicBezTo>
                <a:cubicBezTo>
                  <a:pt x="398" y="22828"/>
                  <a:pt x="523" y="22703"/>
                  <a:pt x="523" y="22577"/>
                </a:cubicBezTo>
                <a:lnTo>
                  <a:pt x="523" y="19941"/>
                </a:lnTo>
                <a:lnTo>
                  <a:pt x="5419" y="19941"/>
                </a:lnTo>
                <a:lnTo>
                  <a:pt x="5419" y="22577"/>
                </a:lnTo>
                <a:cubicBezTo>
                  <a:pt x="5419" y="22744"/>
                  <a:pt x="5545" y="22828"/>
                  <a:pt x="5691" y="22828"/>
                </a:cubicBezTo>
                <a:cubicBezTo>
                  <a:pt x="5817" y="22828"/>
                  <a:pt x="5942" y="22703"/>
                  <a:pt x="5942" y="22577"/>
                </a:cubicBezTo>
                <a:lnTo>
                  <a:pt x="5942" y="272"/>
                </a:lnTo>
                <a:cubicBezTo>
                  <a:pt x="5942" y="147"/>
                  <a:pt x="5838" y="0"/>
                  <a:pt x="5691" y="0"/>
                </a:cubicBezTo>
                <a:cubicBezTo>
                  <a:pt x="5524" y="0"/>
                  <a:pt x="5419" y="147"/>
                  <a:pt x="5419" y="272"/>
                </a:cubicBezTo>
                <a:lnTo>
                  <a:pt x="5419" y="1946"/>
                </a:lnTo>
                <a:lnTo>
                  <a:pt x="523" y="1946"/>
                </a:lnTo>
                <a:lnTo>
                  <a:pt x="523" y="272"/>
                </a:lnTo>
                <a:cubicBezTo>
                  <a:pt x="523" y="105"/>
                  <a:pt x="398" y="0"/>
                  <a:pt x="272" y="0"/>
                </a:cubicBezTo>
                <a:close/>
              </a:path>
            </a:pathLst>
          </a:custGeom>
          <a:solidFill>
            <a:srgbClr val="1EFFC1"/>
          </a:solidFill>
          <a:ln w="19050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6" name="Google Shape;966;p34"/>
          <p:cNvSpPr/>
          <p:nvPr/>
        </p:nvSpPr>
        <p:spPr>
          <a:xfrm>
            <a:off x="4929672" y="2641322"/>
            <a:ext cx="466681" cy="686540"/>
          </a:xfrm>
          <a:custGeom>
            <a:avLst/>
            <a:gdLst/>
            <a:ahLst/>
            <a:cxnLst/>
            <a:rect l="l" t="t" r="r" b="b"/>
            <a:pathLst>
              <a:path w="23540" h="34630" extrusionOk="0">
                <a:moveTo>
                  <a:pt x="2323" y="1"/>
                </a:moveTo>
                <a:cubicBezTo>
                  <a:pt x="1046" y="1"/>
                  <a:pt x="0" y="1047"/>
                  <a:pt x="0" y="2323"/>
                </a:cubicBezTo>
                <a:lnTo>
                  <a:pt x="0" y="32286"/>
                </a:lnTo>
                <a:cubicBezTo>
                  <a:pt x="0" y="33583"/>
                  <a:pt x="1046" y="34629"/>
                  <a:pt x="2323" y="34629"/>
                </a:cubicBezTo>
                <a:lnTo>
                  <a:pt x="21217" y="34629"/>
                </a:lnTo>
                <a:cubicBezTo>
                  <a:pt x="22493" y="34629"/>
                  <a:pt x="23539" y="33604"/>
                  <a:pt x="23539" y="32286"/>
                </a:cubicBezTo>
                <a:lnTo>
                  <a:pt x="23539" y="2323"/>
                </a:lnTo>
                <a:cubicBezTo>
                  <a:pt x="23539" y="1047"/>
                  <a:pt x="22493" y="1"/>
                  <a:pt x="21217" y="1"/>
                </a:cubicBezTo>
                <a:close/>
              </a:path>
            </a:pathLst>
          </a:custGeom>
          <a:solidFill>
            <a:srgbClr val="EC0E43"/>
          </a:solidFill>
          <a:ln w="19050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967" name="Google Shape;967;p34"/>
          <p:cNvSpPr/>
          <p:nvPr/>
        </p:nvSpPr>
        <p:spPr>
          <a:xfrm>
            <a:off x="4960778" y="2672428"/>
            <a:ext cx="404450" cy="624309"/>
          </a:xfrm>
          <a:custGeom>
            <a:avLst/>
            <a:gdLst/>
            <a:ahLst/>
            <a:cxnLst/>
            <a:rect l="l" t="t" r="r" b="b"/>
            <a:pathLst>
              <a:path w="20401" h="31491" extrusionOk="0">
                <a:moveTo>
                  <a:pt x="754" y="1"/>
                </a:moveTo>
                <a:cubicBezTo>
                  <a:pt x="335" y="1"/>
                  <a:pt x="0" y="336"/>
                  <a:pt x="0" y="754"/>
                </a:cubicBezTo>
                <a:lnTo>
                  <a:pt x="0" y="30717"/>
                </a:lnTo>
                <a:cubicBezTo>
                  <a:pt x="0" y="31135"/>
                  <a:pt x="335" y="31491"/>
                  <a:pt x="754" y="31491"/>
                </a:cubicBezTo>
                <a:lnTo>
                  <a:pt x="754" y="31470"/>
                </a:lnTo>
                <a:lnTo>
                  <a:pt x="19648" y="31470"/>
                </a:lnTo>
                <a:cubicBezTo>
                  <a:pt x="20066" y="31470"/>
                  <a:pt x="20401" y="31135"/>
                  <a:pt x="20401" y="30717"/>
                </a:cubicBezTo>
                <a:lnTo>
                  <a:pt x="20401" y="754"/>
                </a:lnTo>
                <a:cubicBezTo>
                  <a:pt x="20401" y="336"/>
                  <a:pt x="20066" y="1"/>
                  <a:pt x="19648" y="1"/>
                </a:cubicBezTo>
                <a:close/>
              </a:path>
            </a:pathLst>
          </a:custGeom>
          <a:solidFill>
            <a:srgbClr val="EC0E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8" name="Google Shape;968;p34"/>
          <p:cNvSpPr/>
          <p:nvPr/>
        </p:nvSpPr>
        <p:spPr>
          <a:xfrm>
            <a:off x="5018429" y="2848190"/>
            <a:ext cx="278779" cy="4996"/>
          </a:xfrm>
          <a:custGeom>
            <a:avLst/>
            <a:gdLst/>
            <a:ahLst/>
            <a:cxnLst/>
            <a:rect l="l" t="t" r="r" b="b"/>
            <a:pathLst>
              <a:path w="14062" h="252" extrusionOk="0">
                <a:moveTo>
                  <a:pt x="189" y="0"/>
                </a:moveTo>
                <a:cubicBezTo>
                  <a:pt x="1" y="0"/>
                  <a:pt x="1" y="252"/>
                  <a:pt x="189" y="252"/>
                </a:cubicBezTo>
                <a:lnTo>
                  <a:pt x="13915" y="252"/>
                </a:lnTo>
                <a:cubicBezTo>
                  <a:pt x="14062" y="252"/>
                  <a:pt x="14062" y="0"/>
                  <a:pt x="13915" y="0"/>
                </a:cubicBezTo>
                <a:close/>
              </a:path>
            </a:pathLst>
          </a:custGeom>
          <a:solidFill>
            <a:schemeClr val="bg1"/>
          </a:solidFill>
          <a:ln w="19050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9" name="Google Shape;969;p34"/>
          <p:cNvSpPr/>
          <p:nvPr/>
        </p:nvSpPr>
        <p:spPr>
          <a:xfrm>
            <a:off x="5018429" y="2796871"/>
            <a:ext cx="278779" cy="4996"/>
          </a:xfrm>
          <a:custGeom>
            <a:avLst/>
            <a:gdLst/>
            <a:ahLst/>
            <a:cxnLst/>
            <a:rect l="l" t="t" r="r" b="b"/>
            <a:pathLst>
              <a:path w="14062" h="252" extrusionOk="0">
                <a:moveTo>
                  <a:pt x="189" y="1"/>
                </a:moveTo>
                <a:cubicBezTo>
                  <a:pt x="1" y="1"/>
                  <a:pt x="1" y="252"/>
                  <a:pt x="189" y="252"/>
                </a:cubicBezTo>
                <a:lnTo>
                  <a:pt x="13915" y="252"/>
                </a:lnTo>
                <a:cubicBezTo>
                  <a:pt x="14062" y="252"/>
                  <a:pt x="14062" y="1"/>
                  <a:pt x="13915" y="1"/>
                </a:cubicBezTo>
                <a:close/>
              </a:path>
            </a:pathLst>
          </a:custGeom>
          <a:solidFill>
            <a:schemeClr val="bg1"/>
          </a:solidFill>
          <a:ln w="19050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0" name="Google Shape;970;p34"/>
          <p:cNvSpPr/>
          <p:nvPr/>
        </p:nvSpPr>
        <p:spPr>
          <a:xfrm>
            <a:off x="5018429" y="2897139"/>
            <a:ext cx="278779" cy="5412"/>
          </a:xfrm>
          <a:custGeom>
            <a:avLst/>
            <a:gdLst/>
            <a:ahLst/>
            <a:cxnLst/>
            <a:rect l="l" t="t" r="r" b="b"/>
            <a:pathLst>
              <a:path w="14062" h="273" extrusionOk="0">
                <a:moveTo>
                  <a:pt x="189" y="0"/>
                </a:moveTo>
                <a:cubicBezTo>
                  <a:pt x="1" y="0"/>
                  <a:pt x="1" y="272"/>
                  <a:pt x="189" y="272"/>
                </a:cubicBezTo>
                <a:lnTo>
                  <a:pt x="13915" y="272"/>
                </a:lnTo>
                <a:cubicBezTo>
                  <a:pt x="14062" y="272"/>
                  <a:pt x="14062" y="0"/>
                  <a:pt x="13915" y="0"/>
                </a:cubicBezTo>
                <a:close/>
              </a:path>
            </a:pathLst>
          </a:custGeom>
          <a:solidFill>
            <a:schemeClr val="bg1"/>
          </a:solidFill>
          <a:ln w="19050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1" name="Google Shape;971;p34"/>
          <p:cNvSpPr/>
          <p:nvPr/>
        </p:nvSpPr>
        <p:spPr>
          <a:xfrm>
            <a:off x="5018429" y="2998219"/>
            <a:ext cx="278779" cy="5412"/>
          </a:xfrm>
          <a:custGeom>
            <a:avLst/>
            <a:gdLst/>
            <a:ahLst/>
            <a:cxnLst/>
            <a:rect l="l" t="t" r="r" b="b"/>
            <a:pathLst>
              <a:path w="14062" h="273" extrusionOk="0">
                <a:moveTo>
                  <a:pt x="189" y="1"/>
                </a:moveTo>
                <a:cubicBezTo>
                  <a:pt x="1" y="1"/>
                  <a:pt x="1" y="273"/>
                  <a:pt x="189" y="273"/>
                </a:cubicBezTo>
                <a:lnTo>
                  <a:pt x="13915" y="273"/>
                </a:lnTo>
                <a:cubicBezTo>
                  <a:pt x="14062" y="273"/>
                  <a:pt x="14062" y="1"/>
                  <a:pt x="13915" y="1"/>
                </a:cubicBezTo>
                <a:close/>
              </a:path>
            </a:pathLst>
          </a:custGeom>
          <a:solidFill>
            <a:schemeClr val="bg1"/>
          </a:solidFill>
          <a:ln w="19050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2" name="Google Shape;972;p34"/>
          <p:cNvSpPr/>
          <p:nvPr/>
        </p:nvSpPr>
        <p:spPr>
          <a:xfrm>
            <a:off x="5018429" y="3050752"/>
            <a:ext cx="278779" cy="5412"/>
          </a:xfrm>
          <a:custGeom>
            <a:avLst/>
            <a:gdLst/>
            <a:ahLst/>
            <a:cxnLst/>
            <a:rect l="l" t="t" r="r" b="b"/>
            <a:pathLst>
              <a:path w="14062" h="273" extrusionOk="0">
                <a:moveTo>
                  <a:pt x="189" y="0"/>
                </a:moveTo>
                <a:cubicBezTo>
                  <a:pt x="1" y="0"/>
                  <a:pt x="1" y="272"/>
                  <a:pt x="189" y="272"/>
                </a:cubicBezTo>
                <a:lnTo>
                  <a:pt x="13915" y="272"/>
                </a:lnTo>
                <a:cubicBezTo>
                  <a:pt x="14062" y="272"/>
                  <a:pt x="14062" y="0"/>
                  <a:pt x="13915" y="0"/>
                </a:cubicBezTo>
                <a:close/>
              </a:path>
            </a:pathLst>
          </a:custGeom>
          <a:solidFill>
            <a:schemeClr val="bg1"/>
          </a:solidFill>
          <a:ln w="19050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3" name="Google Shape;973;p34"/>
          <p:cNvSpPr/>
          <p:nvPr/>
        </p:nvSpPr>
        <p:spPr>
          <a:xfrm>
            <a:off x="5018429" y="3100176"/>
            <a:ext cx="278779" cy="5412"/>
          </a:xfrm>
          <a:custGeom>
            <a:avLst/>
            <a:gdLst/>
            <a:ahLst/>
            <a:cxnLst/>
            <a:rect l="l" t="t" r="r" b="b"/>
            <a:pathLst>
              <a:path w="14062" h="273" extrusionOk="0">
                <a:moveTo>
                  <a:pt x="189" y="1"/>
                </a:moveTo>
                <a:cubicBezTo>
                  <a:pt x="1" y="1"/>
                  <a:pt x="1" y="273"/>
                  <a:pt x="189" y="273"/>
                </a:cubicBezTo>
                <a:lnTo>
                  <a:pt x="13915" y="273"/>
                </a:lnTo>
                <a:cubicBezTo>
                  <a:pt x="14062" y="273"/>
                  <a:pt x="14062" y="1"/>
                  <a:pt x="13915" y="1"/>
                </a:cubicBezTo>
                <a:close/>
              </a:path>
            </a:pathLst>
          </a:custGeom>
          <a:solidFill>
            <a:schemeClr val="bg1"/>
          </a:solidFill>
          <a:ln w="19050" cap="flat" cmpd="sng">
            <a:solidFill>
              <a:srgbClr val="171536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4" name="Google Shape;974;p34"/>
          <p:cNvSpPr/>
          <p:nvPr/>
        </p:nvSpPr>
        <p:spPr>
          <a:xfrm>
            <a:off x="5519115" y="3658455"/>
            <a:ext cx="90442" cy="135662"/>
          </a:xfrm>
          <a:custGeom>
            <a:avLst/>
            <a:gdLst/>
            <a:ahLst/>
            <a:cxnLst/>
            <a:rect l="l" t="t" r="r" b="b"/>
            <a:pathLst>
              <a:path w="4562" h="6843" extrusionOk="0">
                <a:moveTo>
                  <a:pt x="2281" y="0"/>
                </a:moveTo>
                <a:cubicBezTo>
                  <a:pt x="1026" y="0"/>
                  <a:pt x="1" y="1025"/>
                  <a:pt x="1" y="2281"/>
                </a:cubicBezTo>
                <a:cubicBezTo>
                  <a:pt x="1" y="3013"/>
                  <a:pt x="335" y="3662"/>
                  <a:pt x="900" y="4080"/>
                </a:cubicBezTo>
                <a:cubicBezTo>
                  <a:pt x="859" y="4206"/>
                  <a:pt x="900" y="5629"/>
                  <a:pt x="900" y="5629"/>
                </a:cubicBezTo>
                <a:cubicBezTo>
                  <a:pt x="900" y="5984"/>
                  <a:pt x="1110" y="6131"/>
                  <a:pt x="1423" y="6256"/>
                </a:cubicBezTo>
                <a:cubicBezTo>
                  <a:pt x="1549" y="6612"/>
                  <a:pt x="1863" y="6842"/>
                  <a:pt x="2281" y="6842"/>
                </a:cubicBezTo>
                <a:cubicBezTo>
                  <a:pt x="2637" y="6842"/>
                  <a:pt x="2993" y="6612"/>
                  <a:pt x="3118" y="6298"/>
                </a:cubicBezTo>
                <a:cubicBezTo>
                  <a:pt x="3432" y="6277"/>
                  <a:pt x="3683" y="6005"/>
                  <a:pt x="3683" y="5671"/>
                </a:cubicBezTo>
                <a:cubicBezTo>
                  <a:pt x="3683" y="5671"/>
                  <a:pt x="3683" y="4206"/>
                  <a:pt x="3662" y="4080"/>
                </a:cubicBezTo>
                <a:cubicBezTo>
                  <a:pt x="4185" y="3662"/>
                  <a:pt x="4562" y="3013"/>
                  <a:pt x="4562" y="2281"/>
                </a:cubicBezTo>
                <a:cubicBezTo>
                  <a:pt x="4562" y="1025"/>
                  <a:pt x="3537" y="0"/>
                  <a:pt x="2281" y="0"/>
                </a:cubicBezTo>
                <a:close/>
              </a:path>
            </a:pathLst>
          </a:custGeom>
          <a:solidFill>
            <a:srgbClr val="EC0E43"/>
          </a:solidFill>
          <a:ln w="19050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5" name="Google Shape;975;p34"/>
          <p:cNvSpPr/>
          <p:nvPr/>
        </p:nvSpPr>
        <p:spPr>
          <a:xfrm>
            <a:off x="5535708" y="3739342"/>
            <a:ext cx="56025" cy="54776"/>
          </a:xfrm>
          <a:custGeom>
            <a:avLst/>
            <a:gdLst/>
            <a:ahLst/>
            <a:cxnLst/>
            <a:rect l="l" t="t" r="r" b="b"/>
            <a:pathLst>
              <a:path w="2826" h="2763" extrusionOk="0">
                <a:moveTo>
                  <a:pt x="2804" y="0"/>
                </a:moveTo>
                <a:lnTo>
                  <a:pt x="2804" y="0"/>
                </a:lnTo>
                <a:cubicBezTo>
                  <a:pt x="2805" y="2"/>
                  <a:pt x="2805" y="4"/>
                  <a:pt x="2805" y="5"/>
                </a:cubicBezTo>
                <a:lnTo>
                  <a:pt x="2805" y="5"/>
                </a:lnTo>
                <a:cubicBezTo>
                  <a:pt x="2806" y="4"/>
                  <a:pt x="2805" y="2"/>
                  <a:pt x="2804" y="0"/>
                </a:cubicBezTo>
                <a:close/>
                <a:moveTo>
                  <a:pt x="42" y="0"/>
                </a:moveTo>
                <a:cubicBezTo>
                  <a:pt x="1" y="126"/>
                  <a:pt x="42" y="1549"/>
                  <a:pt x="42" y="1549"/>
                </a:cubicBezTo>
                <a:cubicBezTo>
                  <a:pt x="42" y="1904"/>
                  <a:pt x="252" y="2051"/>
                  <a:pt x="566" y="2176"/>
                </a:cubicBezTo>
                <a:cubicBezTo>
                  <a:pt x="691" y="2532"/>
                  <a:pt x="1005" y="2762"/>
                  <a:pt x="1423" y="2762"/>
                </a:cubicBezTo>
                <a:cubicBezTo>
                  <a:pt x="1779" y="2762"/>
                  <a:pt x="2135" y="2532"/>
                  <a:pt x="2260" y="2218"/>
                </a:cubicBezTo>
                <a:cubicBezTo>
                  <a:pt x="2574" y="2197"/>
                  <a:pt x="2825" y="1925"/>
                  <a:pt x="2825" y="1591"/>
                </a:cubicBezTo>
                <a:cubicBezTo>
                  <a:pt x="2825" y="1591"/>
                  <a:pt x="2825" y="161"/>
                  <a:pt x="2805" y="5"/>
                </a:cubicBezTo>
                <a:lnTo>
                  <a:pt x="2805" y="5"/>
                </a:lnTo>
                <a:cubicBezTo>
                  <a:pt x="2795" y="36"/>
                  <a:pt x="2505" y="47"/>
                  <a:pt x="2116" y="47"/>
                </a:cubicBezTo>
                <a:cubicBezTo>
                  <a:pt x="1298" y="47"/>
                  <a:pt x="42" y="0"/>
                  <a:pt x="42" y="0"/>
                </a:cubicBezTo>
                <a:close/>
              </a:path>
            </a:pathLst>
          </a:custGeom>
          <a:solidFill>
            <a:srgbClr val="EC0E43"/>
          </a:solidFill>
          <a:ln w="19050" cap="flat" cmpd="sng">
            <a:noFill/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6" name="Google Shape;976;p34"/>
          <p:cNvSpPr/>
          <p:nvPr/>
        </p:nvSpPr>
        <p:spPr>
          <a:xfrm>
            <a:off x="5499210" y="3642694"/>
            <a:ext cx="24484" cy="24068"/>
          </a:xfrm>
          <a:custGeom>
            <a:avLst/>
            <a:gdLst/>
            <a:ahLst/>
            <a:cxnLst/>
            <a:rect l="l" t="t" r="r" b="b"/>
            <a:pathLst>
              <a:path w="1235" h="1214" extrusionOk="0">
                <a:moveTo>
                  <a:pt x="210" y="0"/>
                </a:moveTo>
                <a:cubicBezTo>
                  <a:pt x="157" y="0"/>
                  <a:pt x="105" y="21"/>
                  <a:pt x="63" y="63"/>
                </a:cubicBezTo>
                <a:cubicBezTo>
                  <a:pt x="0" y="147"/>
                  <a:pt x="0" y="272"/>
                  <a:pt x="63" y="356"/>
                </a:cubicBezTo>
                <a:lnTo>
                  <a:pt x="879" y="1172"/>
                </a:lnTo>
                <a:cubicBezTo>
                  <a:pt x="942" y="1193"/>
                  <a:pt x="984" y="1214"/>
                  <a:pt x="1046" y="1214"/>
                </a:cubicBezTo>
                <a:cubicBezTo>
                  <a:pt x="1088" y="1214"/>
                  <a:pt x="1151" y="1193"/>
                  <a:pt x="1172" y="1172"/>
                </a:cubicBezTo>
                <a:cubicBezTo>
                  <a:pt x="1235" y="1088"/>
                  <a:pt x="1235" y="942"/>
                  <a:pt x="1172" y="879"/>
                </a:cubicBezTo>
                <a:lnTo>
                  <a:pt x="356" y="63"/>
                </a:lnTo>
                <a:cubicBezTo>
                  <a:pt x="314" y="21"/>
                  <a:pt x="262" y="0"/>
                  <a:pt x="210" y="0"/>
                </a:cubicBezTo>
                <a:close/>
              </a:path>
            </a:pathLst>
          </a:custGeom>
          <a:solidFill>
            <a:srgbClr val="1EFFC1"/>
          </a:solidFill>
          <a:ln w="9525" cap="flat" cmpd="sng">
            <a:solidFill>
              <a:srgbClr val="EC0E4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7" name="Google Shape;977;p34"/>
          <p:cNvSpPr/>
          <p:nvPr/>
        </p:nvSpPr>
        <p:spPr>
          <a:xfrm>
            <a:off x="5559776" y="3618210"/>
            <a:ext cx="8307" cy="31125"/>
          </a:xfrm>
          <a:custGeom>
            <a:avLst/>
            <a:gdLst/>
            <a:ahLst/>
            <a:cxnLst/>
            <a:rect l="l" t="t" r="r" b="b"/>
            <a:pathLst>
              <a:path w="419" h="1570" extrusionOk="0">
                <a:moveTo>
                  <a:pt x="209" y="1"/>
                </a:moveTo>
                <a:cubicBezTo>
                  <a:pt x="105" y="1"/>
                  <a:pt x="0" y="105"/>
                  <a:pt x="0" y="210"/>
                </a:cubicBezTo>
                <a:lnTo>
                  <a:pt x="0" y="1361"/>
                </a:lnTo>
                <a:cubicBezTo>
                  <a:pt x="0" y="1465"/>
                  <a:pt x="105" y="1570"/>
                  <a:pt x="209" y="1570"/>
                </a:cubicBezTo>
                <a:cubicBezTo>
                  <a:pt x="335" y="1570"/>
                  <a:pt x="419" y="1465"/>
                  <a:pt x="419" y="1361"/>
                </a:cubicBezTo>
                <a:lnTo>
                  <a:pt x="419" y="210"/>
                </a:lnTo>
                <a:cubicBezTo>
                  <a:pt x="419" y="105"/>
                  <a:pt x="314" y="1"/>
                  <a:pt x="209" y="1"/>
                </a:cubicBezTo>
                <a:close/>
              </a:path>
            </a:pathLst>
          </a:custGeom>
          <a:solidFill>
            <a:srgbClr val="1EFFC1"/>
          </a:solidFill>
          <a:ln w="9525" cap="flat" cmpd="sng">
            <a:solidFill>
              <a:srgbClr val="EC0E4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8" name="Google Shape;978;p34"/>
          <p:cNvSpPr/>
          <p:nvPr/>
        </p:nvSpPr>
        <p:spPr>
          <a:xfrm>
            <a:off x="5603748" y="3642694"/>
            <a:ext cx="24900" cy="24068"/>
          </a:xfrm>
          <a:custGeom>
            <a:avLst/>
            <a:gdLst/>
            <a:ahLst/>
            <a:cxnLst/>
            <a:rect l="l" t="t" r="r" b="b"/>
            <a:pathLst>
              <a:path w="1256" h="1214" extrusionOk="0">
                <a:moveTo>
                  <a:pt x="1036" y="0"/>
                </a:moveTo>
                <a:cubicBezTo>
                  <a:pt x="983" y="0"/>
                  <a:pt x="931" y="21"/>
                  <a:pt x="900" y="63"/>
                </a:cubicBezTo>
                <a:lnTo>
                  <a:pt x="84" y="879"/>
                </a:lnTo>
                <a:cubicBezTo>
                  <a:pt x="0" y="963"/>
                  <a:pt x="0" y="1088"/>
                  <a:pt x="84" y="1172"/>
                </a:cubicBezTo>
                <a:cubicBezTo>
                  <a:pt x="126" y="1193"/>
                  <a:pt x="188" y="1214"/>
                  <a:pt x="230" y="1214"/>
                </a:cubicBezTo>
                <a:cubicBezTo>
                  <a:pt x="293" y="1214"/>
                  <a:pt x="335" y="1193"/>
                  <a:pt x="377" y="1172"/>
                </a:cubicBezTo>
                <a:lnTo>
                  <a:pt x="1172" y="356"/>
                </a:lnTo>
                <a:cubicBezTo>
                  <a:pt x="1255" y="272"/>
                  <a:pt x="1255" y="147"/>
                  <a:pt x="1172" y="63"/>
                </a:cubicBezTo>
                <a:cubicBezTo>
                  <a:pt x="1140" y="21"/>
                  <a:pt x="1088" y="0"/>
                  <a:pt x="1036" y="0"/>
                </a:cubicBezTo>
                <a:close/>
              </a:path>
            </a:pathLst>
          </a:custGeom>
          <a:solidFill>
            <a:srgbClr val="EC0E43"/>
          </a:solidFill>
          <a:ln w="19050" cap="flat" cmpd="sng">
            <a:solidFill>
              <a:srgbClr val="EC0E4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9" name="Google Shape;979;p34"/>
          <p:cNvSpPr/>
          <p:nvPr/>
        </p:nvSpPr>
        <p:spPr>
          <a:xfrm>
            <a:off x="4298319" y="4213126"/>
            <a:ext cx="406531" cy="701131"/>
          </a:xfrm>
          <a:custGeom>
            <a:avLst/>
            <a:gdLst/>
            <a:ahLst/>
            <a:cxnLst/>
            <a:rect l="l" t="t" r="r" b="b"/>
            <a:pathLst>
              <a:path w="20506" h="35366" extrusionOk="0">
                <a:moveTo>
                  <a:pt x="7531" y="1"/>
                </a:moveTo>
                <a:cubicBezTo>
                  <a:pt x="7092" y="1"/>
                  <a:pt x="6629" y="79"/>
                  <a:pt x="6424" y="248"/>
                </a:cubicBezTo>
                <a:cubicBezTo>
                  <a:pt x="5943" y="604"/>
                  <a:pt x="5943" y="1964"/>
                  <a:pt x="5943" y="2048"/>
                </a:cubicBezTo>
                <a:lnTo>
                  <a:pt x="5943" y="15920"/>
                </a:lnTo>
                <a:cubicBezTo>
                  <a:pt x="5399" y="15648"/>
                  <a:pt x="4415" y="14246"/>
                  <a:pt x="4269" y="14204"/>
                </a:cubicBezTo>
                <a:cubicBezTo>
                  <a:pt x="5231" y="9162"/>
                  <a:pt x="3181" y="8241"/>
                  <a:pt x="3097" y="8241"/>
                </a:cubicBezTo>
                <a:cubicBezTo>
                  <a:pt x="3029" y="8210"/>
                  <a:pt x="2954" y="8194"/>
                  <a:pt x="2877" y="8194"/>
                </a:cubicBezTo>
                <a:cubicBezTo>
                  <a:pt x="2696" y="8194"/>
                  <a:pt x="2510" y="8286"/>
                  <a:pt x="2407" y="8492"/>
                </a:cubicBezTo>
                <a:cubicBezTo>
                  <a:pt x="1653" y="9852"/>
                  <a:pt x="524" y="11338"/>
                  <a:pt x="210" y="12886"/>
                </a:cubicBezTo>
                <a:cubicBezTo>
                  <a:pt x="0" y="13869"/>
                  <a:pt x="2428" y="21883"/>
                  <a:pt x="4813" y="24101"/>
                </a:cubicBezTo>
                <a:cubicBezTo>
                  <a:pt x="6131" y="25357"/>
                  <a:pt x="6863" y="26926"/>
                  <a:pt x="8056" y="28286"/>
                </a:cubicBezTo>
                <a:cubicBezTo>
                  <a:pt x="9479" y="29939"/>
                  <a:pt x="9835" y="32596"/>
                  <a:pt x="10420" y="34647"/>
                </a:cubicBezTo>
                <a:cubicBezTo>
                  <a:pt x="10462" y="34751"/>
                  <a:pt x="10504" y="34814"/>
                  <a:pt x="10567" y="34877"/>
                </a:cubicBezTo>
                <a:cubicBezTo>
                  <a:pt x="10615" y="35133"/>
                  <a:pt x="10860" y="35366"/>
                  <a:pt x="11160" y="35366"/>
                </a:cubicBezTo>
                <a:cubicBezTo>
                  <a:pt x="11252" y="35366"/>
                  <a:pt x="11348" y="35344"/>
                  <a:pt x="11446" y="35295"/>
                </a:cubicBezTo>
                <a:cubicBezTo>
                  <a:pt x="14291" y="33852"/>
                  <a:pt x="20254" y="31194"/>
                  <a:pt x="20296" y="31090"/>
                </a:cubicBezTo>
                <a:cubicBezTo>
                  <a:pt x="20422" y="30943"/>
                  <a:pt x="20506" y="30776"/>
                  <a:pt x="20401" y="30525"/>
                </a:cubicBezTo>
                <a:cubicBezTo>
                  <a:pt x="20024" y="29520"/>
                  <a:pt x="19187" y="28390"/>
                  <a:pt x="18685" y="27365"/>
                </a:cubicBezTo>
                <a:cubicBezTo>
                  <a:pt x="18392" y="26737"/>
                  <a:pt x="18476" y="26005"/>
                  <a:pt x="18894" y="25461"/>
                </a:cubicBezTo>
                <a:cubicBezTo>
                  <a:pt x="19083" y="25231"/>
                  <a:pt x="19250" y="24959"/>
                  <a:pt x="19418" y="24729"/>
                </a:cubicBezTo>
                <a:cubicBezTo>
                  <a:pt x="19669" y="24352"/>
                  <a:pt x="19899" y="23996"/>
                  <a:pt x="20087" y="23599"/>
                </a:cubicBezTo>
                <a:cubicBezTo>
                  <a:pt x="20234" y="23264"/>
                  <a:pt x="20359" y="22427"/>
                  <a:pt x="20359" y="22302"/>
                </a:cubicBezTo>
                <a:cubicBezTo>
                  <a:pt x="20359" y="22302"/>
                  <a:pt x="20464" y="12928"/>
                  <a:pt x="20464" y="12781"/>
                </a:cubicBezTo>
                <a:cubicBezTo>
                  <a:pt x="20422" y="11944"/>
                  <a:pt x="19920" y="11212"/>
                  <a:pt x="19146" y="10898"/>
                </a:cubicBezTo>
                <a:cubicBezTo>
                  <a:pt x="18908" y="10798"/>
                  <a:pt x="18656" y="10751"/>
                  <a:pt x="18398" y="10751"/>
                </a:cubicBezTo>
                <a:cubicBezTo>
                  <a:pt x="18223" y="10751"/>
                  <a:pt x="18046" y="10772"/>
                  <a:pt x="17869" y="10815"/>
                </a:cubicBezTo>
                <a:cubicBezTo>
                  <a:pt x="17514" y="10898"/>
                  <a:pt x="17262" y="11066"/>
                  <a:pt x="16928" y="11254"/>
                </a:cubicBezTo>
                <a:cubicBezTo>
                  <a:pt x="16489" y="10716"/>
                  <a:pt x="15814" y="10484"/>
                  <a:pt x="15099" y="10484"/>
                </a:cubicBezTo>
                <a:cubicBezTo>
                  <a:pt x="14451" y="10484"/>
                  <a:pt x="13770" y="10675"/>
                  <a:pt x="13203" y="11003"/>
                </a:cubicBezTo>
                <a:cubicBezTo>
                  <a:pt x="12771" y="10589"/>
                  <a:pt x="12202" y="10412"/>
                  <a:pt x="11602" y="10412"/>
                </a:cubicBezTo>
                <a:cubicBezTo>
                  <a:pt x="10777" y="10412"/>
                  <a:pt x="9894" y="10745"/>
                  <a:pt x="9228" y="11254"/>
                </a:cubicBezTo>
                <a:lnTo>
                  <a:pt x="9144" y="11338"/>
                </a:lnTo>
                <a:lnTo>
                  <a:pt x="9144" y="2152"/>
                </a:lnTo>
                <a:cubicBezTo>
                  <a:pt x="9144" y="1964"/>
                  <a:pt x="9060" y="374"/>
                  <a:pt x="8349" y="123"/>
                </a:cubicBezTo>
                <a:cubicBezTo>
                  <a:pt x="8163" y="43"/>
                  <a:pt x="7853" y="1"/>
                  <a:pt x="7531" y="1"/>
                </a:cubicBezTo>
                <a:close/>
              </a:path>
            </a:pathLst>
          </a:custGeom>
          <a:solidFill>
            <a:srgbClr val="FFFFFF"/>
          </a:solidFill>
          <a:ln>
            <a:solidFill>
              <a:srgbClr val="171536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0" name="Google Shape;980;p34"/>
          <p:cNvSpPr/>
          <p:nvPr/>
        </p:nvSpPr>
        <p:spPr>
          <a:xfrm>
            <a:off x="4482078" y="4824496"/>
            <a:ext cx="263851" cy="116175"/>
          </a:xfrm>
          <a:custGeom>
            <a:avLst/>
            <a:gdLst/>
            <a:ahLst/>
            <a:cxnLst/>
            <a:rect l="l" t="t" r="r" b="b"/>
            <a:pathLst>
              <a:path w="13309" h="5860" extrusionOk="0">
                <a:moveTo>
                  <a:pt x="1" y="5859"/>
                </a:moveTo>
                <a:lnTo>
                  <a:pt x="13308" y="1"/>
                </a:lnTo>
              </a:path>
            </a:pathLst>
          </a:custGeom>
          <a:solidFill>
            <a:srgbClr val="AADDF6"/>
          </a:solidFill>
          <a:ln>
            <a:solidFill>
              <a:srgbClr val="171536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1" name="Google Shape;981;p34"/>
          <p:cNvSpPr/>
          <p:nvPr/>
        </p:nvSpPr>
        <p:spPr>
          <a:xfrm>
            <a:off x="4461341" y="4747753"/>
            <a:ext cx="397828" cy="385378"/>
          </a:xfrm>
          <a:custGeom>
            <a:avLst/>
            <a:gdLst/>
            <a:ahLst/>
            <a:cxnLst/>
            <a:rect l="l" t="t" r="r" b="b"/>
            <a:pathLst>
              <a:path w="20067" h="19439" extrusionOk="0">
                <a:moveTo>
                  <a:pt x="12241" y="1"/>
                </a:moveTo>
                <a:lnTo>
                  <a:pt x="0" y="5336"/>
                </a:lnTo>
                <a:lnTo>
                  <a:pt x="5169" y="19439"/>
                </a:lnTo>
                <a:lnTo>
                  <a:pt x="20066" y="19439"/>
                </a:lnTo>
                <a:lnTo>
                  <a:pt x="12241" y="1"/>
                </a:lnTo>
                <a:close/>
              </a:path>
            </a:pathLst>
          </a:custGeom>
          <a:solidFill>
            <a:srgbClr val="221937"/>
          </a:solidFill>
          <a:ln>
            <a:solidFill>
              <a:srgbClr val="171536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2" name="Google Shape;982;p34"/>
          <p:cNvSpPr/>
          <p:nvPr/>
        </p:nvSpPr>
        <p:spPr>
          <a:xfrm>
            <a:off x="4482078" y="4824496"/>
            <a:ext cx="392020" cy="319004"/>
          </a:xfrm>
          <a:custGeom>
            <a:avLst/>
            <a:gdLst/>
            <a:ahLst/>
            <a:cxnLst/>
            <a:rect l="l" t="t" r="r" b="b"/>
            <a:pathLst>
              <a:path w="19774" h="16091" extrusionOk="0">
                <a:moveTo>
                  <a:pt x="13329" y="1"/>
                </a:moveTo>
                <a:lnTo>
                  <a:pt x="1" y="5859"/>
                </a:lnTo>
                <a:lnTo>
                  <a:pt x="3746" y="16091"/>
                </a:lnTo>
                <a:lnTo>
                  <a:pt x="19773" y="16091"/>
                </a:lnTo>
                <a:lnTo>
                  <a:pt x="13329" y="1"/>
                </a:lnTo>
                <a:close/>
              </a:path>
            </a:pathLst>
          </a:custGeom>
          <a:solidFill>
            <a:srgbClr val="EC0E43"/>
          </a:solidFill>
          <a:ln>
            <a:solidFill>
              <a:srgbClr val="171536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983" name="Google Shape;983;p34"/>
          <p:cNvSpPr/>
          <p:nvPr/>
        </p:nvSpPr>
        <p:spPr>
          <a:xfrm>
            <a:off x="4491198" y="4877588"/>
            <a:ext cx="23671" cy="23671"/>
          </a:xfrm>
          <a:custGeom>
            <a:avLst/>
            <a:gdLst/>
            <a:ahLst/>
            <a:cxnLst/>
            <a:rect l="l" t="t" r="r" b="b"/>
            <a:pathLst>
              <a:path w="1194" h="1194" extrusionOk="0">
                <a:moveTo>
                  <a:pt x="587" y="1"/>
                </a:moveTo>
                <a:cubicBezTo>
                  <a:pt x="252" y="1"/>
                  <a:pt x="1" y="252"/>
                  <a:pt x="1" y="608"/>
                </a:cubicBezTo>
                <a:cubicBezTo>
                  <a:pt x="1" y="942"/>
                  <a:pt x="252" y="1193"/>
                  <a:pt x="587" y="1193"/>
                </a:cubicBezTo>
                <a:cubicBezTo>
                  <a:pt x="942" y="1193"/>
                  <a:pt x="1194" y="942"/>
                  <a:pt x="1194" y="608"/>
                </a:cubicBezTo>
                <a:cubicBezTo>
                  <a:pt x="1194" y="294"/>
                  <a:pt x="942" y="1"/>
                  <a:pt x="587" y="1"/>
                </a:cubicBezTo>
                <a:close/>
              </a:path>
            </a:pathLst>
          </a:custGeom>
          <a:solidFill>
            <a:srgbClr val="FFFFFF"/>
          </a:solidFill>
          <a:ln>
            <a:solidFill>
              <a:srgbClr val="171536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4" name="Google Shape;984;p34"/>
          <p:cNvSpPr/>
          <p:nvPr/>
        </p:nvSpPr>
        <p:spPr>
          <a:xfrm>
            <a:off x="4023900" y="2090402"/>
            <a:ext cx="155209" cy="142792"/>
          </a:xfrm>
          <a:custGeom>
            <a:avLst/>
            <a:gdLst/>
            <a:ahLst/>
            <a:cxnLst/>
            <a:rect l="l" t="t" r="r" b="b"/>
            <a:pathLst>
              <a:path w="92112" h="84743" extrusionOk="0">
                <a:moveTo>
                  <a:pt x="25329" y="1"/>
                </a:moveTo>
                <a:cubicBezTo>
                  <a:pt x="11054" y="1"/>
                  <a:pt x="1" y="11069"/>
                  <a:pt x="1" y="25330"/>
                </a:cubicBezTo>
                <a:cubicBezTo>
                  <a:pt x="1" y="42827"/>
                  <a:pt x="15649" y="57117"/>
                  <a:pt x="39605" y="78299"/>
                </a:cubicBezTo>
                <a:lnTo>
                  <a:pt x="46049" y="84743"/>
                </a:lnTo>
                <a:lnTo>
                  <a:pt x="52493" y="78299"/>
                </a:lnTo>
                <a:cubicBezTo>
                  <a:pt x="76449" y="57131"/>
                  <a:pt x="92111" y="42841"/>
                  <a:pt x="92111" y="25344"/>
                </a:cubicBezTo>
                <a:cubicBezTo>
                  <a:pt x="92111" y="11069"/>
                  <a:pt x="81043" y="15"/>
                  <a:pt x="66768" y="15"/>
                </a:cubicBezTo>
                <a:cubicBezTo>
                  <a:pt x="58951" y="15"/>
                  <a:pt x="51106" y="3700"/>
                  <a:pt x="46049" y="9682"/>
                </a:cubicBezTo>
                <a:cubicBezTo>
                  <a:pt x="40992" y="3685"/>
                  <a:pt x="33160" y="1"/>
                  <a:pt x="25329" y="1"/>
                </a:cubicBezTo>
                <a:close/>
              </a:path>
            </a:pathLst>
          </a:custGeom>
          <a:solidFill>
            <a:srgbClr val="EC0E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052643"/>
              </a:solidFill>
            </a:endParaRPr>
          </a:p>
        </p:txBody>
      </p:sp>
      <p:sp>
        <p:nvSpPr>
          <p:cNvPr id="985" name="Google Shape;985;p34"/>
          <p:cNvSpPr txBox="1">
            <a:spLocks noGrp="1"/>
          </p:cNvSpPr>
          <p:nvPr>
            <p:ph type="subTitle" idx="4294967295"/>
          </p:nvPr>
        </p:nvSpPr>
        <p:spPr>
          <a:xfrm>
            <a:off x="6588159" y="1678801"/>
            <a:ext cx="1928159" cy="13143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Aft>
                <a:spcPts val="1600"/>
              </a:spcAft>
              <a:buNone/>
            </a:pPr>
            <a:r>
              <a:rPr lang="ru-RU" sz="900" dirty="0">
                <a:solidFill>
                  <a:srgbClr val="171536"/>
                </a:solidFill>
              </a:rPr>
              <a:t>Сегодня люди не представляют свою жизнь без современных технологий</a:t>
            </a:r>
          </a:p>
        </p:txBody>
      </p:sp>
      <p:sp>
        <p:nvSpPr>
          <p:cNvPr id="986" name="Google Shape;986;p34"/>
          <p:cNvSpPr txBox="1">
            <a:spLocks noGrp="1"/>
          </p:cNvSpPr>
          <p:nvPr>
            <p:ph type="ctrTitle" idx="4294967295"/>
          </p:nvPr>
        </p:nvSpPr>
        <p:spPr>
          <a:xfrm>
            <a:off x="6588160" y="1457676"/>
            <a:ext cx="1254600" cy="2256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900" dirty="0">
                <a:solidFill>
                  <a:srgbClr val="171536"/>
                </a:solidFill>
              </a:rPr>
              <a:t>ПОДЗАГОЛОВОК</a:t>
            </a:r>
            <a:endParaRPr sz="900" dirty="0">
              <a:solidFill>
                <a:srgbClr val="171536"/>
              </a:solidFill>
            </a:endParaRPr>
          </a:p>
        </p:txBody>
      </p:sp>
      <p:sp>
        <p:nvSpPr>
          <p:cNvPr id="987" name="Google Shape;987;p34"/>
          <p:cNvSpPr txBox="1">
            <a:spLocks noGrp="1"/>
          </p:cNvSpPr>
          <p:nvPr>
            <p:ph type="subTitle" idx="4294967295"/>
          </p:nvPr>
        </p:nvSpPr>
        <p:spPr>
          <a:xfrm>
            <a:off x="410705" y="3286354"/>
            <a:ext cx="1991770" cy="7440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>
              <a:buNone/>
            </a:pPr>
            <a:r>
              <a:rPr lang="ru-RU" sz="900" dirty="0">
                <a:solidFill>
                  <a:srgbClr val="171536"/>
                </a:solidFill>
              </a:rPr>
              <a:t>Сегодня люди не представляют свою жизнь без современных технологий</a:t>
            </a:r>
          </a:p>
        </p:txBody>
      </p:sp>
      <p:sp>
        <p:nvSpPr>
          <p:cNvPr id="988" name="Google Shape;988;p34"/>
          <p:cNvSpPr txBox="1">
            <a:spLocks noGrp="1"/>
          </p:cNvSpPr>
          <p:nvPr>
            <p:ph type="ctrTitle" idx="4294967295"/>
          </p:nvPr>
        </p:nvSpPr>
        <p:spPr>
          <a:xfrm>
            <a:off x="1228825" y="3055704"/>
            <a:ext cx="1173600" cy="196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r"/>
            <a:r>
              <a:rPr lang="ru-RU" sz="900" dirty="0">
                <a:solidFill>
                  <a:srgbClr val="171536"/>
                </a:solidFill>
              </a:rPr>
              <a:t>ПОДЗАГОЛОВОК</a:t>
            </a:r>
          </a:p>
        </p:txBody>
      </p:sp>
      <p:sp>
        <p:nvSpPr>
          <p:cNvPr id="989" name="Google Shape;989;p34"/>
          <p:cNvSpPr txBox="1">
            <a:spLocks noGrp="1"/>
          </p:cNvSpPr>
          <p:nvPr>
            <p:ph type="subTitle" idx="4294967295"/>
          </p:nvPr>
        </p:nvSpPr>
        <p:spPr>
          <a:xfrm>
            <a:off x="6588160" y="3561203"/>
            <a:ext cx="2076000" cy="7440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buNone/>
            </a:pPr>
            <a:r>
              <a:rPr lang="ru-RU" sz="900" dirty="0">
                <a:solidFill>
                  <a:srgbClr val="171536"/>
                </a:solidFill>
              </a:rPr>
              <a:t>Сегодня люди не представляют свою жизнь без современных технологий</a:t>
            </a:r>
          </a:p>
        </p:txBody>
      </p:sp>
      <p:sp>
        <p:nvSpPr>
          <p:cNvPr id="990" name="Google Shape;990;p34"/>
          <p:cNvSpPr txBox="1">
            <a:spLocks noGrp="1"/>
          </p:cNvSpPr>
          <p:nvPr>
            <p:ph type="ctrTitle" idx="4294967295"/>
          </p:nvPr>
        </p:nvSpPr>
        <p:spPr>
          <a:xfrm>
            <a:off x="6588160" y="3330519"/>
            <a:ext cx="2076000" cy="1962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ru-RU" sz="900" dirty="0">
                <a:solidFill>
                  <a:srgbClr val="171536"/>
                </a:solidFill>
              </a:rPr>
              <a:t>ПОДЗАГОЛОВОК</a:t>
            </a:r>
          </a:p>
        </p:txBody>
      </p:sp>
      <p:cxnSp>
        <p:nvCxnSpPr>
          <p:cNvPr id="991" name="Google Shape;991;p34"/>
          <p:cNvCxnSpPr>
            <a:endCxn id="987" idx="2"/>
          </p:cNvCxnSpPr>
          <p:nvPr/>
        </p:nvCxnSpPr>
        <p:spPr>
          <a:xfrm rot="10800000" flipV="1">
            <a:off x="1406591" y="3754354"/>
            <a:ext cx="2260537" cy="276000"/>
          </a:xfrm>
          <a:prstGeom prst="bentConnector4">
            <a:avLst>
              <a:gd name="adj1" fmla="val 27972"/>
              <a:gd name="adj2" fmla="val 182826"/>
            </a:avLst>
          </a:prstGeom>
          <a:noFill/>
          <a:ln w="28575" cap="flat" cmpd="sng">
            <a:solidFill>
              <a:srgbClr val="171536"/>
            </a:solidFill>
            <a:prstDash val="solid"/>
            <a:round/>
            <a:headEnd type="oval" w="med" len="med"/>
            <a:tailEnd type="oval" w="med" len="med"/>
          </a:ln>
        </p:spPr>
      </p:cxnSp>
      <p:cxnSp>
        <p:nvCxnSpPr>
          <p:cNvPr id="992" name="Google Shape;992;p34"/>
          <p:cNvCxnSpPr/>
          <p:nvPr/>
        </p:nvCxnSpPr>
        <p:spPr>
          <a:xfrm flipH="1">
            <a:off x="5722847" y="1594986"/>
            <a:ext cx="840900" cy="824700"/>
          </a:xfrm>
          <a:prstGeom prst="bentConnector3">
            <a:avLst>
              <a:gd name="adj1" fmla="val 50000"/>
            </a:avLst>
          </a:prstGeom>
          <a:noFill/>
          <a:ln w="28575" cap="flat" cmpd="sng">
            <a:solidFill>
              <a:srgbClr val="171536"/>
            </a:solidFill>
            <a:prstDash val="solid"/>
            <a:round/>
            <a:headEnd type="oval" w="med" len="med"/>
            <a:tailEnd type="oval" w="med" len="med"/>
          </a:ln>
        </p:spPr>
      </p:cxnSp>
      <p:cxnSp>
        <p:nvCxnSpPr>
          <p:cNvPr id="993" name="Google Shape;993;p34"/>
          <p:cNvCxnSpPr>
            <a:endCxn id="989" idx="2"/>
          </p:cNvCxnSpPr>
          <p:nvPr/>
        </p:nvCxnSpPr>
        <p:spPr>
          <a:xfrm>
            <a:off x="5579560" y="3889103"/>
            <a:ext cx="2046600" cy="416100"/>
          </a:xfrm>
          <a:prstGeom prst="bentConnector4">
            <a:avLst>
              <a:gd name="adj1" fmla="val 24641"/>
              <a:gd name="adj2" fmla="val 154939"/>
            </a:avLst>
          </a:prstGeom>
          <a:noFill/>
          <a:ln w="28575" cap="flat" cmpd="sng">
            <a:solidFill>
              <a:srgbClr val="171536"/>
            </a:solidFill>
            <a:prstDash val="solid"/>
            <a:round/>
            <a:headEnd type="oval" w="med" len="med"/>
            <a:tailEnd type="oval" w="med" len="med"/>
          </a:ln>
        </p:spPr>
      </p:cxnSp>
      <p:cxnSp>
        <p:nvCxnSpPr>
          <p:cNvPr id="994" name="Google Shape;994;p34"/>
          <p:cNvCxnSpPr/>
          <p:nvPr/>
        </p:nvCxnSpPr>
        <p:spPr>
          <a:xfrm>
            <a:off x="311700" y="1115504"/>
            <a:ext cx="8520600" cy="0"/>
          </a:xfrm>
          <a:prstGeom prst="straightConnector1">
            <a:avLst/>
          </a:prstGeom>
          <a:noFill/>
          <a:ln w="9525" cap="flat" cmpd="sng">
            <a:noFill/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52" name="object 27">
            <a:extLst>
              <a:ext uri="{FF2B5EF4-FFF2-40B4-BE49-F238E27FC236}">
                <a16:creationId xmlns:a16="http://schemas.microsoft.com/office/drawing/2014/main" id="{D34EEED3-C038-454C-97AD-5F203B5C4978}"/>
              </a:ext>
            </a:extLst>
          </p:cNvPr>
          <p:cNvSpPr txBox="1">
            <a:spLocks/>
          </p:cNvSpPr>
          <p:nvPr/>
        </p:nvSpPr>
        <p:spPr>
          <a:xfrm>
            <a:off x="8743950" y="4756149"/>
            <a:ext cx="304918" cy="216726"/>
          </a:xfrm>
          <a:prstGeom prst="rect">
            <a:avLst/>
          </a:prstGeom>
          <a:ln>
            <a:noFill/>
          </a:ln>
        </p:spPr>
        <p:txBody>
          <a:bodyPr vert="horz" wrap="square" lIns="0" tIns="1270" rIns="0" bIns="0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38100">
              <a:spcBef>
                <a:spcPts val="10"/>
              </a:spcBef>
            </a:pPr>
            <a:fld id="{81D60167-4931-47E6-BA6A-407CBD079E47}" type="slidenum">
              <a:rPr lang="ru-RU" b="1" spc="50" smtClean="0">
                <a:solidFill>
                  <a:srgbClr val="171536"/>
                </a:solidFill>
                <a:latin typeface="Roboto" panose="02000000000000000000" pitchFamily="2" charset="0"/>
                <a:ea typeface="Roboto" panose="02000000000000000000" pitchFamily="2" charset="0"/>
              </a:rPr>
              <a:pPr marL="38100">
                <a:spcBef>
                  <a:spcPts val="10"/>
                </a:spcBef>
              </a:pPr>
              <a:t>20</a:t>
            </a:fld>
            <a:endParaRPr lang="ru-RU" b="1" spc="50" dirty="0">
              <a:solidFill>
                <a:srgbClr val="171536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pic>
        <p:nvPicPr>
          <p:cNvPr id="255" name="Рисунок 254">
            <a:extLst>
              <a:ext uri="{FF2B5EF4-FFF2-40B4-BE49-F238E27FC236}">
                <a16:creationId xmlns:a16="http://schemas.microsoft.com/office/drawing/2014/main" id="{A633B8AA-F228-FF46-9013-BE7559B2302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070" y="76957"/>
            <a:ext cx="1086930" cy="556313"/>
          </a:xfrm>
          <a:prstGeom prst="rect">
            <a:avLst/>
          </a:prstGeom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9" name="Google Shape;999;p35"/>
          <p:cNvSpPr txBox="1">
            <a:spLocks noGrp="1"/>
          </p:cNvSpPr>
          <p:nvPr>
            <p:ph type="ctrTitle"/>
          </p:nvPr>
        </p:nvSpPr>
        <p:spPr>
          <a:xfrm>
            <a:off x="1143000" y="87666"/>
            <a:ext cx="6622676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>
                <a:solidFill>
                  <a:srgbClr val="171536"/>
                </a:solidFill>
              </a:rPr>
              <a:t>ЗАГОЛОВОК</a:t>
            </a:r>
            <a:endParaRPr dirty="0">
              <a:solidFill>
                <a:srgbClr val="171536"/>
              </a:solidFill>
            </a:endParaRPr>
          </a:p>
        </p:txBody>
      </p:sp>
      <p:sp>
        <p:nvSpPr>
          <p:cNvPr id="1000" name="Google Shape;1000;p35"/>
          <p:cNvSpPr/>
          <p:nvPr/>
        </p:nvSpPr>
        <p:spPr>
          <a:xfrm>
            <a:off x="2293016" y="2524612"/>
            <a:ext cx="4557964" cy="779241"/>
          </a:xfrm>
          <a:custGeom>
            <a:avLst/>
            <a:gdLst/>
            <a:ahLst/>
            <a:cxnLst/>
            <a:rect l="l" t="t" r="r" b="b"/>
            <a:pathLst>
              <a:path w="285542" h="48817" extrusionOk="0">
                <a:moveTo>
                  <a:pt x="281108" y="21018"/>
                </a:moveTo>
                <a:cubicBezTo>
                  <a:pt x="279335" y="21018"/>
                  <a:pt x="277927" y="22322"/>
                  <a:pt x="277771" y="24095"/>
                </a:cubicBezTo>
                <a:lnTo>
                  <a:pt x="266766" y="24095"/>
                </a:lnTo>
                <a:cubicBezTo>
                  <a:pt x="266505" y="22479"/>
                  <a:pt x="264576" y="21853"/>
                  <a:pt x="263428" y="22896"/>
                </a:cubicBezTo>
                <a:cubicBezTo>
                  <a:pt x="262229" y="23991"/>
                  <a:pt x="262750" y="25921"/>
                  <a:pt x="264263" y="26338"/>
                </a:cubicBezTo>
                <a:cubicBezTo>
                  <a:pt x="263272" y="38646"/>
                  <a:pt x="252998" y="48138"/>
                  <a:pt x="240637" y="48138"/>
                </a:cubicBezTo>
                <a:cubicBezTo>
                  <a:pt x="228277" y="48138"/>
                  <a:pt x="218002" y="38646"/>
                  <a:pt x="216959" y="26338"/>
                </a:cubicBezTo>
                <a:cubicBezTo>
                  <a:pt x="218472" y="25921"/>
                  <a:pt x="218993" y="23991"/>
                  <a:pt x="217794" y="22948"/>
                </a:cubicBezTo>
                <a:cubicBezTo>
                  <a:pt x="216646" y="21853"/>
                  <a:pt x="214769" y="22479"/>
                  <a:pt x="214508" y="24095"/>
                </a:cubicBezTo>
                <a:lnTo>
                  <a:pt x="201835" y="24095"/>
                </a:lnTo>
                <a:cubicBezTo>
                  <a:pt x="201678" y="23157"/>
                  <a:pt x="200896" y="22479"/>
                  <a:pt x="200009" y="22427"/>
                </a:cubicBezTo>
                <a:cubicBezTo>
                  <a:pt x="198966" y="9753"/>
                  <a:pt x="188379" y="1"/>
                  <a:pt x="175654" y="1"/>
                </a:cubicBezTo>
                <a:cubicBezTo>
                  <a:pt x="162980" y="1"/>
                  <a:pt x="152393" y="9753"/>
                  <a:pt x="151350" y="22427"/>
                </a:cubicBezTo>
                <a:cubicBezTo>
                  <a:pt x="150411" y="22479"/>
                  <a:pt x="149681" y="23157"/>
                  <a:pt x="149525" y="24095"/>
                </a:cubicBezTo>
                <a:lnTo>
                  <a:pt x="136903" y="24095"/>
                </a:lnTo>
                <a:cubicBezTo>
                  <a:pt x="136643" y="22479"/>
                  <a:pt x="134765" y="21853"/>
                  <a:pt x="133566" y="22896"/>
                </a:cubicBezTo>
                <a:cubicBezTo>
                  <a:pt x="132418" y="23991"/>
                  <a:pt x="132888" y="25921"/>
                  <a:pt x="134400" y="26338"/>
                </a:cubicBezTo>
                <a:cubicBezTo>
                  <a:pt x="133409" y="38646"/>
                  <a:pt x="123135" y="48138"/>
                  <a:pt x="110774" y="48138"/>
                </a:cubicBezTo>
                <a:cubicBezTo>
                  <a:pt x="98414" y="48138"/>
                  <a:pt x="88088" y="38646"/>
                  <a:pt x="87097" y="26338"/>
                </a:cubicBezTo>
                <a:cubicBezTo>
                  <a:pt x="88609" y="25921"/>
                  <a:pt x="89131" y="23991"/>
                  <a:pt x="87931" y="22896"/>
                </a:cubicBezTo>
                <a:cubicBezTo>
                  <a:pt x="86732" y="21853"/>
                  <a:pt x="84854" y="22479"/>
                  <a:pt x="84593" y="24095"/>
                </a:cubicBezTo>
                <a:lnTo>
                  <a:pt x="71972" y="24095"/>
                </a:lnTo>
                <a:cubicBezTo>
                  <a:pt x="71816" y="23157"/>
                  <a:pt x="71033" y="22479"/>
                  <a:pt x="70095" y="22427"/>
                </a:cubicBezTo>
                <a:cubicBezTo>
                  <a:pt x="68999" y="9805"/>
                  <a:pt x="58464" y="157"/>
                  <a:pt x="45791" y="157"/>
                </a:cubicBezTo>
                <a:cubicBezTo>
                  <a:pt x="33170" y="157"/>
                  <a:pt x="22635" y="9805"/>
                  <a:pt x="21539" y="22427"/>
                </a:cubicBezTo>
                <a:cubicBezTo>
                  <a:pt x="20601" y="22479"/>
                  <a:pt x="19818" y="23157"/>
                  <a:pt x="19662" y="24095"/>
                </a:cubicBezTo>
                <a:lnTo>
                  <a:pt x="6728" y="24095"/>
                </a:lnTo>
                <a:cubicBezTo>
                  <a:pt x="6311" y="19767"/>
                  <a:pt x="0" y="20132"/>
                  <a:pt x="0" y="24408"/>
                </a:cubicBezTo>
                <a:cubicBezTo>
                  <a:pt x="0" y="28633"/>
                  <a:pt x="6311" y="28998"/>
                  <a:pt x="6728" y="24721"/>
                </a:cubicBezTo>
                <a:lnTo>
                  <a:pt x="19662" y="24721"/>
                </a:lnTo>
                <a:cubicBezTo>
                  <a:pt x="19871" y="26286"/>
                  <a:pt x="21800" y="26964"/>
                  <a:pt x="23000" y="25869"/>
                </a:cubicBezTo>
                <a:cubicBezTo>
                  <a:pt x="24147" y="24826"/>
                  <a:pt x="23678" y="22844"/>
                  <a:pt x="22113" y="22479"/>
                </a:cubicBezTo>
                <a:cubicBezTo>
                  <a:pt x="23104" y="10118"/>
                  <a:pt x="33431" y="626"/>
                  <a:pt x="45791" y="626"/>
                </a:cubicBezTo>
                <a:cubicBezTo>
                  <a:pt x="58151" y="626"/>
                  <a:pt x="68478" y="10118"/>
                  <a:pt x="69469" y="22479"/>
                </a:cubicBezTo>
                <a:cubicBezTo>
                  <a:pt x="67904" y="22896"/>
                  <a:pt x="67435" y="24826"/>
                  <a:pt x="68634" y="25869"/>
                </a:cubicBezTo>
                <a:cubicBezTo>
                  <a:pt x="69834" y="26964"/>
                  <a:pt x="71711" y="26286"/>
                  <a:pt x="71972" y="24721"/>
                </a:cubicBezTo>
                <a:lnTo>
                  <a:pt x="84593" y="24721"/>
                </a:lnTo>
                <a:cubicBezTo>
                  <a:pt x="84750" y="25608"/>
                  <a:pt x="85480" y="26338"/>
                  <a:pt x="86419" y="26390"/>
                </a:cubicBezTo>
                <a:cubicBezTo>
                  <a:pt x="87462" y="39064"/>
                  <a:pt x="98049" y="48764"/>
                  <a:pt x="110722" y="48764"/>
                </a:cubicBezTo>
                <a:cubicBezTo>
                  <a:pt x="123448" y="48764"/>
                  <a:pt x="133983" y="39064"/>
                  <a:pt x="135026" y="26390"/>
                </a:cubicBezTo>
                <a:cubicBezTo>
                  <a:pt x="135965" y="26338"/>
                  <a:pt x="136747" y="25660"/>
                  <a:pt x="136903" y="24721"/>
                </a:cubicBezTo>
                <a:lnTo>
                  <a:pt x="149525" y="24721"/>
                </a:lnTo>
                <a:cubicBezTo>
                  <a:pt x="149785" y="26286"/>
                  <a:pt x="151663" y="26964"/>
                  <a:pt x="152862" y="25869"/>
                </a:cubicBezTo>
                <a:cubicBezTo>
                  <a:pt x="154010" y="24826"/>
                  <a:pt x="153540" y="22896"/>
                  <a:pt x="152028" y="22479"/>
                </a:cubicBezTo>
                <a:cubicBezTo>
                  <a:pt x="153019" y="10118"/>
                  <a:pt x="163293" y="626"/>
                  <a:pt x="175706" y="626"/>
                </a:cubicBezTo>
                <a:cubicBezTo>
                  <a:pt x="188066" y="626"/>
                  <a:pt x="198393" y="10118"/>
                  <a:pt x="199384" y="22479"/>
                </a:cubicBezTo>
                <a:cubicBezTo>
                  <a:pt x="197819" y="22844"/>
                  <a:pt x="197350" y="24826"/>
                  <a:pt x="198497" y="25869"/>
                </a:cubicBezTo>
                <a:cubicBezTo>
                  <a:pt x="199696" y="26964"/>
                  <a:pt x="201574" y="26286"/>
                  <a:pt x="201835" y="24721"/>
                </a:cubicBezTo>
                <a:lnTo>
                  <a:pt x="214508" y="24721"/>
                </a:lnTo>
                <a:cubicBezTo>
                  <a:pt x="214612" y="25660"/>
                  <a:pt x="215395" y="26338"/>
                  <a:pt x="216333" y="26390"/>
                </a:cubicBezTo>
                <a:cubicBezTo>
                  <a:pt x="217377" y="39064"/>
                  <a:pt x="227964" y="48816"/>
                  <a:pt x="240637" y="48816"/>
                </a:cubicBezTo>
                <a:cubicBezTo>
                  <a:pt x="253363" y="48816"/>
                  <a:pt x="263898" y="39064"/>
                  <a:pt x="264941" y="26390"/>
                </a:cubicBezTo>
                <a:cubicBezTo>
                  <a:pt x="265879" y="26338"/>
                  <a:pt x="266610" y="25660"/>
                  <a:pt x="266766" y="24721"/>
                </a:cubicBezTo>
                <a:lnTo>
                  <a:pt x="277771" y="24721"/>
                </a:lnTo>
                <a:cubicBezTo>
                  <a:pt x="278083" y="27642"/>
                  <a:pt x="281682" y="28789"/>
                  <a:pt x="283612" y="26651"/>
                </a:cubicBezTo>
                <a:cubicBezTo>
                  <a:pt x="285541" y="24461"/>
                  <a:pt x="284029" y="21018"/>
                  <a:pt x="281108" y="21018"/>
                </a:cubicBezTo>
                <a:close/>
              </a:path>
            </a:pathLst>
          </a:custGeom>
          <a:solidFill>
            <a:srgbClr val="F6F6F6"/>
          </a:solidFill>
          <a:ln w="19050" cap="flat" cmpd="sng">
            <a:solidFill>
              <a:srgbClr val="EC0E4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171536"/>
              </a:solidFill>
            </a:endParaRPr>
          </a:p>
        </p:txBody>
      </p:sp>
      <p:sp>
        <p:nvSpPr>
          <p:cNvPr id="1003" name="Google Shape;1003;p35"/>
          <p:cNvSpPr/>
          <p:nvPr/>
        </p:nvSpPr>
        <p:spPr>
          <a:xfrm>
            <a:off x="2959003" y="1881100"/>
            <a:ext cx="129887" cy="129871"/>
          </a:xfrm>
          <a:custGeom>
            <a:avLst/>
            <a:gdLst/>
            <a:ahLst/>
            <a:cxnLst/>
            <a:rect l="l" t="t" r="r" b="b"/>
            <a:pathLst>
              <a:path w="8137" h="8136" extrusionOk="0">
                <a:moveTo>
                  <a:pt x="4069" y="0"/>
                </a:moveTo>
                <a:cubicBezTo>
                  <a:pt x="1826" y="0"/>
                  <a:pt x="1" y="1825"/>
                  <a:pt x="1" y="4068"/>
                </a:cubicBezTo>
                <a:cubicBezTo>
                  <a:pt x="1" y="6311"/>
                  <a:pt x="1826" y="8136"/>
                  <a:pt x="4069" y="8136"/>
                </a:cubicBezTo>
                <a:cubicBezTo>
                  <a:pt x="6312" y="8136"/>
                  <a:pt x="8137" y="6311"/>
                  <a:pt x="8137" y="4068"/>
                </a:cubicBezTo>
                <a:cubicBezTo>
                  <a:pt x="8137" y="1825"/>
                  <a:pt x="6312" y="0"/>
                  <a:pt x="4069" y="0"/>
                </a:cubicBezTo>
                <a:close/>
              </a:path>
            </a:pathLst>
          </a:custGeom>
          <a:solidFill>
            <a:srgbClr val="EC0E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171536"/>
              </a:solidFill>
            </a:endParaRPr>
          </a:p>
        </p:txBody>
      </p:sp>
      <p:sp>
        <p:nvSpPr>
          <p:cNvPr id="1004" name="Google Shape;1004;p35"/>
          <p:cNvSpPr/>
          <p:nvPr/>
        </p:nvSpPr>
        <p:spPr>
          <a:xfrm>
            <a:off x="2987320" y="1909402"/>
            <a:ext cx="73268" cy="73268"/>
          </a:xfrm>
          <a:custGeom>
            <a:avLst/>
            <a:gdLst/>
            <a:ahLst/>
            <a:cxnLst/>
            <a:rect l="l" t="t" r="r" b="b"/>
            <a:pathLst>
              <a:path w="4590" h="4590" extrusionOk="0">
                <a:moveTo>
                  <a:pt x="2295" y="0"/>
                </a:moveTo>
                <a:cubicBezTo>
                  <a:pt x="1043" y="0"/>
                  <a:pt x="0" y="1043"/>
                  <a:pt x="0" y="2295"/>
                </a:cubicBezTo>
                <a:cubicBezTo>
                  <a:pt x="0" y="3547"/>
                  <a:pt x="1043" y="4590"/>
                  <a:pt x="2295" y="4590"/>
                </a:cubicBezTo>
                <a:cubicBezTo>
                  <a:pt x="3547" y="4590"/>
                  <a:pt x="4590" y="3547"/>
                  <a:pt x="4590" y="2295"/>
                </a:cubicBezTo>
                <a:cubicBezTo>
                  <a:pt x="4590" y="1043"/>
                  <a:pt x="3547" y="0"/>
                  <a:pt x="2295" y="0"/>
                </a:cubicBezTo>
                <a:close/>
              </a:path>
            </a:pathLst>
          </a:custGeom>
          <a:solidFill>
            <a:srgbClr val="EC0E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171536"/>
              </a:solidFill>
            </a:endParaRPr>
          </a:p>
        </p:txBody>
      </p:sp>
      <p:sp>
        <p:nvSpPr>
          <p:cNvPr id="1005" name="Google Shape;1005;p35"/>
          <p:cNvSpPr/>
          <p:nvPr/>
        </p:nvSpPr>
        <p:spPr>
          <a:xfrm>
            <a:off x="3023523" y="1975951"/>
            <a:ext cx="16" cy="617717"/>
          </a:xfrm>
          <a:custGeom>
            <a:avLst/>
            <a:gdLst/>
            <a:ahLst/>
            <a:cxnLst/>
            <a:rect l="l" t="t" r="r" b="b"/>
            <a:pathLst>
              <a:path w="1" h="38698" fill="none" extrusionOk="0">
                <a:moveTo>
                  <a:pt x="1" y="38698"/>
                </a:moveTo>
                <a:lnTo>
                  <a:pt x="1" y="0"/>
                </a:lnTo>
              </a:path>
            </a:pathLst>
          </a:custGeom>
          <a:solidFill>
            <a:schemeClr val="accent1"/>
          </a:solidFill>
          <a:ln w="24775" cap="rnd" cmpd="sng">
            <a:solidFill>
              <a:srgbClr val="EC0E43"/>
            </a:solidFill>
            <a:prstDash val="solid"/>
            <a:miter lim="52153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171536"/>
              </a:solidFill>
            </a:endParaRPr>
          </a:p>
        </p:txBody>
      </p:sp>
      <p:sp>
        <p:nvSpPr>
          <p:cNvPr id="1013" name="Google Shape;1013;p35"/>
          <p:cNvSpPr/>
          <p:nvPr/>
        </p:nvSpPr>
        <p:spPr>
          <a:xfrm>
            <a:off x="5031941" y="1881100"/>
            <a:ext cx="130717" cy="129871"/>
          </a:xfrm>
          <a:custGeom>
            <a:avLst/>
            <a:gdLst/>
            <a:ahLst/>
            <a:cxnLst/>
            <a:rect l="l" t="t" r="r" b="b"/>
            <a:pathLst>
              <a:path w="8189" h="8136" extrusionOk="0">
                <a:moveTo>
                  <a:pt x="4121" y="0"/>
                </a:moveTo>
                <a:cubicBezTo>
                  <a:pt x="1826" y="0"/>
                  <a:pt x="1" y="1825"/>
                  <a:pt x="1" y="4068"/>
                </a:cubicBezTo>
                <a:cubicBezTo>
                  <a:pt x="1" y="6311"/>
                  <a:pt x="1826" y="8136"/>
                  <a:pt x="4121" y="8136"/>
                </a:cubicBezTo>
                <a:cubicBezTo>
                  <a:pt x="6363" y="8136"/>
                  <a:pt x="8189" y="6311"/>
                  <a:pt x="8189" y="4068"/>
                </a:cubicBezTo>
                <a:cubicBezTo>
                  <a:pt x="8189" y="1825"/>
                  <a:pt x="6363" y="0"/>
                  <a:pt x="4121" y="0"/>
                </a:cubicBezTo>
                <a:close/>
              </a:path>
            </a:pathLst>
          </a:custGeom>
          <a:solidFill>
            <a:srgbClr val="EC0E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171536"/>
              </a:solidFill>
            </a:endParaRPr>
          </a:p>
        </p:txBody>
      </p:sp>
      <p:sp>
        <p:nvSpPr>
          <p:cNvPr id="1016" name="Google Shape;1016;p35"/>
          <p:cNvSpPr/>
          <p:nvPr/>
        </p:nvSpPr>
        <p:spPr>
          <a:xfrm>
            <a:off x="5102189" y="1904285"/>
            <a:ext cx="16" cy="690171"/>
          </a:xfrm>
          <a:custGeom>
            <a:avLst/>
            <a:gdLst/>
            <a:ahLst/>
            <a:cxnLst/>
            <a:rect l="l" t="t" r="r" b="b"/>
            <a:pathLst>
              <a:path w="1" h="43237" fill="none" extrusionOk="0">
                <a:moveTo>
                  <a:pt x="1" y="43236"/>
                </a:moveTo>
                <a:lnTo>
                  <a:pt x="1" y="1"/>
                </a:lnTo>
              </a:path>
            </a:pathLst>
          </a:custGeom>
          <a:solidFill>
            <a:schemeClr val="accent1"/>
          </a:solidFill>
          <a:ln w="24775" cap="rnd" cmpd="sng">
            <a:solidFill>
              <a:srgbClr val="EC0E43"/>
            </a:solidFill>
            <a:prstDash val="solid"/>
            <a:miter lim="52153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171536"/>
              </a:solidFill>
            </a:endParaRPr>
          </a:p>
        </p:txBody>
      </p:sp>
      <p:sp>
        <p:nvSpPr>
          <p:cNvPr id="1017" name="Google Shape;1017;p35"/>
          <p:cNvSpPr/>
          <p:nvPr/>
        </p:nvSpPr>
        <p:spPr>
          <a:xfrm>
            <a:off x="5061073" y="1909402"/>
            <a:ext cx="72454" cy="72438"/>
          </a:xfrm>
          <a:custGeom>
            <a:avLst/>
            <a:gdLst/>
            <a:ahLst/>
            <a:cxnLst/>
            <a:rect l="l" t="t" r="r" b="b"/>
            <a:pathLst>
              <a:path w="4539" h="4538" extrusionOk="0">
                <a:moveTo>
                  <a:pt x="2244" y="0"/>
                </a:moveTo>
                <a:cubicBezTo>
                  <a:pt x="992" y="0"/>
                  <a:pt x="1" y="991"/>
                  <a:pt x="1" y="2243"/>
                </a:cubicBezTo>
                <a:cubicBezTo>
                  <a:pt x="1" y="3494"/>
                  <a:pt x="992" y="4538"/>
                  <a:pt x="2244" y="4538"/>
                </a:cubicBezTo>
                <a:cubicBezTo>
                  <a:pt x="3495" y="4538"/>
                  <a:pt x="4538" y="3494"/>
                  <a:pt x="4538" y="2243"/>
                </a:cubicBezTo>
                <a:cubicBezTo>
                  <a:pt x="4538" y="991"/>
                  <a:pt x="3495" y="0"/>
                  <a:pt x="2244" y="0"/>
                </a:cubicBezTo>
                <a:close/>
              </a:path>
            </a:pathLst>
          </a:custGeom>
          <a:solidFill>
            <a:srgbClr val="EC0E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171536"/>
              </a:solidFill>
            </a:endParaRPr>
          </a:p>
        </p:txBody>
      </p:sp>
      <p:sp>
        <p:nvSpPr>
          <p:cNvPr id="1020" name="Google Shape;1020;p35"/>
          <p:cNvSpPr/>
          <p:nvPr/>
        </p:nvSpPr>
        <p:spPr>
          <a:xfrm>
            <a:off x="3995480" y="3816649"/>
            <a:ext cx="129887" cy="130717"/>
          </a:xfrm>
          <a:custGeom>
            <a:avLst/>
            <a:gdLst/>
            <a:ahLst/>
            <a:cxnLst/>
            <a:rect l="l" t="t" r="r" b="b"/>
            <a:pathLst>
              <a:path w="8137" h="8189" extrusionOk="0">
                <a:moveTo>
                  <a:pt x="4068" y="1"/>
                </a:moveTo>
                <a:cubicBezTo>
                  <a:pt x="1826" y="1"/>
                  <a:pt x="0" y="1826"/>
                  <a:pt x="0" y="4069"/>
                </a:cubicBezTo>
                <a:cubicBezTo>
                  <a:pt x="0" y="6363"/>
                  <a:pt x="1826" y="8189"/>
                  <a:pt x="4068" y="8189"/>
                </a:cubicBezTo>
                <a:cubicBezTo>
                  <a:pt x="6311" y="8189"/>
                  <a:pt x="8136" y="6363"/>
                  <a:pt x="8136" y="4069"/>
                </a:cubicBezTo>
                <a:cubicBezTo>
                  <a:pt x="8136" y="1826"/>
                  <a:pt x="6311" y="1"/>
                  <a:pt x="4068" y="1"/>
                </a:cubicBezTo>
                <a:close/>
              </a:path>
            </a:pathLst>
          </a:custGeom>
          <a:solidFill>
            <a:srgbClr val="EC0E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171536"/>
              </a:solidFill>
            </a:endParaRPr>
          </a:p>
        </p:txBody>
      </p:sp>
      <p:sp>
        <p:nvSpPr>
          <p:cNvPr id="1021" name="Google Shape;1021;p35"/>
          <p:cNvSpPr/>
          <p:nvPr/>
        </p:nvSpPr>
        <p:spPr>
          <a:xfrm>
            <a:off x="3744055" y="2597880"/>
            <a:ext cx="632722" cy="632706"/>
          </a:xfrm>
          <a:custGeom>
            <a:avLst/>
            <a:gdLst/>
            <a:ahLst/>
            <a:cxnLst/>
            <a:rect l="l" t="t" r="r" b="b"/>
            <a:pathLst>
              <a:path w="39638" h="39637" extrusionOk="0">
                <a:moveTo>
                  <a:pt x="19819" y="0"/>
                </a:moveTo>
                <a:cubicBezTo>
                  <a:pt x="8867" y="0"/>
                  <a:pt x="1" y="8866"/>
                  <a:pt x="1" y="19818"/>
                </a:cubicBezTo>
                <a:cubicBezTo>
                  <a:pt x="1" y="30771"/>
                  <a:pt x="8867" y="39637"/>
                  <a:pt x="19819" y="39637"/>
                </a:cubicBezTo>
                <a:cubicBezTo>
                  <a:pt x="30772" y="39637"/>
                  <a:pt x="39638" y="30771"/>
                  <a:pt x="39638" y="19818"/>
                </a:cubicBezTo>
                <a:cubicBezTo>
                  <a:pt x="39638" y="8866"/>
                  <a:pt x="30772" y="0"/>
                  <a:pt x="19819" y="0"/>
                </a:cubicBezTo>
                <a:close/>
              </a:path>
            </a:pathLst>
          </a:custGeom>
          <a:solidFill>
            <a:srgbClr val="EC0E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171536"/>
              </a:solidFill>
            </a:endParaRPr>
          </a:p>
        </p:txBody>
      </p:sp>
      <p:sp>
        <p:nvSpPr>
          <p:cNvPr id="1023" name="Google Shape;1023;p35"/>
          <p:cNvSpPr/>
          <p:nvPr/>
        </p:nvSpPr>
        <p:spPr>
          <a:xfrm>
            <a:off x="4060415" y="3129001"/>
            <a:ext cx="16" cy="752600"/>
          </a:xfrm>
          <a:custGeom>
            <a:avLst/>
            <a:gdLst/>
            <a:ahLst/>
            <a:cxnLst/>
            <a:rect l="l" t="t" r="r" b="b"/>
            <a:pathLst>
              <a:path w="1" h="47148" fill="none" extrusionOk="0">
                <a:moveTo>
                  <a:pt x="0" y="47148"/>
                </a:moveTo>
                <a:lnTo>
                  <a:pt x="0" y="1"/>
                </a:lnTo>
              </a:path>
            </a:pathLst>
          </a:custGeom>
          <a:solidFill>
            <a:schemeClr val="accent1"/>
          </a:solidFill>
          <a:ln w="24775" cap="flat" cmpd="sng">
            <a:solidFill>
              <a:srgbClr val="EC0E43"/>
            </a:solidFill>
            <a:prstDash val="solid"/>
            <a:miter lim="52153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171536"/>
              </a:solidFill>
            </a:endParaRPr>
          </a:p>
        </p:txBody>
      </p:sp>
      <p:sp>
        <p:nvSpPr>
          <p:cNvPr id="1025" name="Google Shape;1025;p35"/>
          <p:cNvSpPr/>
          <p:nvPr/>
        </p:nvSpPr>
        <p:spPr>
          <a:xfrm>
            <a:off x="3830635" y="2683615"/>
            <a:ext cx="460390" cy="460390"/>
          </a:xfrm>
          <a:custGeom>
            <a:avLst/>
            <a:gdLst/>
            <a:ahLst/>
            <a:cxnLst/>
            <a:rect l="l" t="t" r="r" b="b"/>
            <a:pathLst>
              <a:path w="28842" h="28842" extrusionOk="0">
                <a:moveTo>
                  <a:pt x="14395" y="1"/>
                </a:moveTo>
                <a:cubicBezTo>
                  <a:pt x="6468" y="1"/>
                  <a:pt x="1" y="6468"/>
                  <a:pt x="1" y="14447"/>
                </a:cubicBezTo>
                <a:cubicBezTo>
                  <a:pt x="1" y="22375"/>
                  <a:pt x="6468" y="28842"/>
                  <a:pt x="14395" y="28842"/>
                </a:cubicBezTo>
                <a:cubicBezTo>
                  <a:pt x="22375" y="28842"/>
                  <a:pt x="28842" y="22375"/>
                  <a:pt x="28842" y="14447"/>
                </a:cubicBezTo>
                <a:cubicBezTo>
                  <a:pt x="28842" y="6468"/>
                  <a:pt x="22375" y="1"/>
                  <a:pt x="14395" y="1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171536"/>
              </a:solidFill>
            </a:endParaRPr>
          </a:p>
        </p:txBody>
      </p:sp>
      <p:sp>
        <p:nvSpPr>
          <p:cNvPr id="1027" name="Google Shape;1027;p35"/>
          <p:cNvSpPr/>
          <p:nvPr/>
        </p:nvSpPr>
        <p:spPr>
          <a:xfrm>
            <a:off x="6068402" y="3816649"/>
            <a:ext cx="130733" cy="130717"/>
          </a:xfrm>
          <a:custGeom>
            <a:avLst/>
            <a:gdLst/>
            <a:ahLst/>
            <a:cxnLst/>
            <a:rect l="l" t="t" r="r" b="b"/>
            <a:pathLst>
              <a:path w="8190" h="8189" extrusionOk="0">
                <a:moveTo>
                  <a:pt x="4121" y="1"/>
                </a:moveTo>
                <a:cubicBezTo>
                  <a:pt x="1826" y="1"/>
                  <a:pt x="1" y="1826"/>
                  <a:pt x="1" y="4069"/>
                </a:cubicBezTo>
                <a:cubicBezTo>
                  <a:pt x="1" y="6363"/>
                  <a:pt x="1826" y="8189"/>
                  <a:pt x="4121" y="8189"/>
                </a:cubicBezTo>
                <a:cubicBezTo>
                  <a:pt x="6364" y="8189"/>
                  <a:pt x="8189" y="6363"/>
                  <a:pt x="8189" y="4069"/>
                </a:cubicBezTo>
                <a:cubicBezTo>
                  <a:pt x="8189" y="1826"/>
                  <a:pt x="6364" y="1"/>
                  <a:pt x="4121" y="1"/>
                </a:cubicBezTo>
                <a:close/>
              </a:path>
            </a:pathLst>
          </a:custGeom>
          <a:solidFill>
            <a:srgbClr val="EC0E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171536"/>
              </a:solidFill>
            </a:endParaRPr>
          </a:p>
        </p:txBody>
      </p:sp>
      <p:sp>
        <p:nvSpPr>
          <p:cNvPr id="1028" name="Google Shape;1028;p35"/>
          <p:cNvSpPr/>
          <p:nvPr/>
        </p:nvSpPr>
        <p:spPr>
          <a:xfrm>
            <a:off x="5816993" y="2597880"/>
            <a:ext cx="633552" cy="632706"/>
          </a:xfrm>
          <a:custGeom>
            <a:avLst/>
            <a:gdLst/>
            <a:ahLst/>
            <a:cxnLst/>
            <a:rect l="l" t="t" r="r" b="b"/>
            <a:pathLst>
              <a:path w="39690" h="39637" extrusionOk="0">
                <a:moveTo>
                  <a:pt x="19871" y="0"/>
                </a:moveTo>
                <a:cubicBezTo>
                  <a:pt x="8919" y="0"/>
                  <a:pt x="1" y="8866"/>
                  <a:pt x="1" y="19818"/>
                </a:cubicBezTo>
                <a:cubicBezTo>
                  <a:pt x="1" y="30771"/>
                  <a:pt x="8919" y="39637"/>
                  <a:pt x="19871" y="39637"/>
                </a:cubicBezTo>
                <a:cubicBezTo>
                  <a:pt x="30823" y="39637"/>
                  <a:pt x="39689" y="30771"/>
                  <a:pt x="39689" y="19818"/>
                </a:cubicBezTo>
                <a:cubicBezTo>
                  <a:pt x="39689" y="8866"/>
                  <a:pt x="30823" y="0"/>
                  <a:pt x="19871" y="0"/>
                </a:cubicBezTo>
                <a:close/>
              </a:path>
            </a:pathLst>
          </a:custGeom>
          <a:solidFill>
            <a:srgbClr val="EC0E43"/>
          </a:solidFill>
          <a:ln>
            <a:solidFill>
              <a:srgbClr val="EC0E43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171536"/>
              </a:solidFill>
            </a:endParaRPr>
          </a:p>
        </p:txBody>
      </p:sp>
      <p:sp>
        <p:nvSpPr>
          <p:cNvPr id="1030" name="Google Shape;1030;p35"/>
          <p:cNvSpPr/>
          <p:nvPr/>
        </p:nvSpPr>
        <p:spPr>
          <a:xfrm>
            <a:off x="6134184" y="3040760"/>
            <a:ext cx="16" cy="840841"/>
          </a:xfrm>
          <a:custGeom>
            <a:avLst/>
            <a:gdLst/>
            <a:ahLst/>
            <a:cxnLst/>
            <a:rect l="l" t="t" r="r" b="b"/>
            <a:pathLst>
              <a:path w="1" h="52676" fill="none" extrusionOk="0">
                <a:moveTo>
                  <a:pt x="0" y="52676"/>
                </a:moveTo>
                <a:lnTo>
                  <a:pt x="0" y="1"/>
                </a:lnTo>
              </a:path>
            </a:pathLst>
          </a:custGeom>
          <a:solidFill>
            <a:schemeClr val="accent1"/>
          </a:solidFill>
          <a:ln w="24775" cap="rnd" cmpd="sng">
            <a:solidFill>
              <a:srgbClr val="EC0E43"/>
            </a:solidFill>
            <a:prstDash val="solid"/>
            <a:miter lim="52153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171536"/>
              </a:solidFill>
            </a:endParaRPr>
          </a:p>
        </p:txBody>
      </p:sp>
      <p:sp>
        <p:nvSpPr>
          <p:cNvPr id="1032" name="Google Shape;1032;p35"/>
          <p:cNvSpPr/>
          <p:nvPr/>
        </p:nvSpPr>
        <p:spPr>
          <a:xfrm>
            <a:off x="5903573" y="2683615"/>
            <a:ext cx="460390" cy="460390"/>
          </a:xfrm>
          <a:custGeom>
            <a:avLst/>
            <a:gdLst/>
            <a:ahLst/>
            <a:cxnLst/>
            <a:rect l="l" t="t" r="r" b="b"/>
            <a:pathLst>
              <a:path w="28842" h="28842" extrusionOk="0">
                <a:moveTo>
                  <a:pt x="14447" y="1"/>
                </a:moveTo>
                <a:cubicBezTo>
                  <a:pt x="6468" y="1"/>
                  <a:pt x="1" y="6468"/>
                  <a:pt x="1" y="14447"/>
                </a:cubicBezTo>
                <a:cubicBezTo>
                  <a:pt x="1" y="22375"/>
                  <a:pt x="6468" y="28842"/>
                  <a:pt x="14447" y="28842"/>
                </a:cubicBezTo>
                <a:cubicBezTo>
                  <a:pt x="22374" y="28842"/>
                  <a:pt x="28841" y="22375"/>
                  <a:pt x="28841" y="14447"/>
                </a:cubicBezTo>
                <a:cubicBezTo>
                  <a:pt x="28841" y="6468"/>
                  <a:pt x="22374" y="1"/>
                  <a:pt x="14447" y="1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171536"/>
              </a:solidFill>
            </a:endParaRPr>
          </a:p>
        </p:txBody>
      </p:sp>
      <p:sp>
        <p:nvSpPr>
          <p:cNvPr id="1035" name="Google Shape;1035;p35"/>
          <p:cNvSpPr txBox="1">
            <a:spLocks noGrp="1"/>
          </p:cNvSpPr>
          <p:nvPr>
            <p:ph type="ctrTitle" idx="4294967295"/>
          </p:nvPr>
        </p:nvSpPr>
        <p:spPr>
          <a:xfrm>
            <a:off x="2412178" y="1411329"/>
            <a:ext cx="1278300" cy="33496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000" dirty="0">
                <a:solidFill>
                  <a:srgbClr val="171536"/>
                </a:solidFill>
              </a:rPr>
              <a:t>ПОДЗАГОЛОВОК</a:t>
            </a:r>
            <a:endParaRPr sz="1000" dirty="0">
              <a:solidFill>
                <a:srgbClr val="171536"/>
              </a:solidFill>
            </a:endParaRPr>
          </a:p>
        </p:txBody>
      </p:sp>
      <p:sp>
        <p:nvSpPr>
          <p:cNvPr id="1041" name="Google Shape;1041;p35"/>
          <p:cNvSpPr txBox="1">
            <a:spLocks noGrp="1"/>
          </p:cNvSpPr>
          <p:nvPr>
            <p:ph type="subTitle" idx="4294967295"/>
          </p:nvPr>
        </p:nvSpPr>
        <p:spPr>
          <a:xfrm>
            <a:off x="2093311" y="1588903"/>
            <a:ext cx="1859400" cy="22553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ru-RU" sz="1000" dirty="0">
                <a:solidFill>
                  <a:srgbClr val="171536"/>
                </a:solidFill>
              </a:rPr>
              <a:t>Текст</a:t>
            </a:r>
            <a:endParaRPr sz="1000" dirty="0">
              <a:solidFill>
                <a:srgbClr val="171536"/>
              </a:solidFill>
            </a:endParaRPr>
          </a:p>
        </p:txBody>
      </p:sp>
      <p:sp>
        <p:nvSpPr>
          <p:cNvPr id="1001" name="Google Shape;1001;p35"/>
          <p:cNvSpPr/>
          <p:nvPr/>
        </p:nvSpPr>
        <p:spPr>
          <a:xfrm>
            <a:off x="2707594" y="2597880"/>
            <a:ext cx="632722" cy="632706"/>
          </a:xfrm>
          <a:custGeom>
            <a:avLst/>
            <a:gdLst/>
            <a:ahLst/>
            <a:cxnLst/>
            <a:rect l="l" t="t" r="r" b="b"/>
            <a:pathLst>
              <a:path w="39638" h="39637" extrusionOk="0">
                <a:moveTo>
                  <a:pt x="19819" y="0"/>
                </a:moveTo>
                <a:cubicBezTo>
                  <a:pt x="8867" y="0"/>
                  <a:pt x="1" y="8866"/>
                  <a:pt x="1" y="19818"/>
                </a:cubicBezTo>
                <a:cubicBezTo>
                  <a:pt x="1" y="30771"/>
                  <a:pt x="8867" y="39637"/>
                  <a:pt x="19819" y="39637"/>
                </a:cubicBezTo>
                <a:cubicBezTo>
                  <a:pt x="30771" y="39637"/>
                  <a:pt x="39637" y="30771"/>
                  <a:pt x="39637" y="19818"/>
                </a:cubicBezTo>
                <a:cubicBezTo>
                  <a:pt x="39637" y="8866"/>
                  <a:pt x="30771" y="0"/>
                  <a:pt x="19819" y="0"/>
                </a:cubicBezTo>
                <a:close/>
              </a:path>
            </a:pathLst>
          </a:custGeom>
          <a:solidFill>
            <a:srgbClr val="EC0E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171536"/>
              </a:solidFill>
            </a:endParaRPr>
          </a:p>
        </p:txBody>
      </p:sp>
      <p:sp>
        <p:nvSpPr>
          <p:cNvPr id="1006" name="Google Shape;1006;p35"/>
          <p:cNvSpPr/>
          <p:nvPr/>
        </p:nvSpPr>
        <p:spPr>
          <a:xfrm>
            <a:off x="2793029" y="2674384"/>
            <a:ext cx="460390" cy="460390"/>
          </a:xfrm>
          <a:custGeom>
            <a:avLst/>
            <a:gdLst/>
            <a:ahLst/>
            <a:cxnLst/>
            <a:rect l="l" t="t" r="r" b="b"/>
            <a:pathLst>
              <a:path w="28842" h="28842" extrusionOk="0">
                <a:moveTo>
                  <a:pt x="14447" y="1"/>
                </a:moveTo>
                <a:cubicBezTo>
                  <a:pt x="6467" y="1"/>
                  <a:pt x="0" y="6468"/>
                  <a:pt x="0" y="14447"/>
                </a:cubicBezTo>
                <a:cubicBezTo>
                  <a:pt x="0" y="22375"/>
                  <a:pt x="6467" y="28842"/>
                  <a:pt x="14447" y="28842"/>
                </a:cubicBezTo>
                <a:cubicBezTo>
                  <a:pt x="22426" y="28842"/>
                  <a:pt x="28841" y="22375"/>
                  <a:pt x="28841" y="14447"/>
                </a:cubicBezTo>
                <a:cubicBezTo>
                  <a:pt x="28841" y="6468"/>
                  <a:pt x="22426" y="1"/>
                  <a:pt x="14447" y="1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171536"/>
              </a:solidFill>
            </a:endParaRPr>
          </a:p>
        </p:txBody>
      </p:sp>
      <p:sp>
        <p:nvSpPr>
          <p:cNvPr id="1014" name="Google Shape;1014;p35"/>
          <p:cNvSpPr/>
          <p:nvPr/>
        </p:nvSpPr>
        <p:spPr>
          <a:xfrm>
            <a:off x="4780532" y="2597880"/>
            <a:ext cx="633552" cy="632706"/>
          </a:xfrm>
          <a:custGeom>
            <a:avLst/>
            <a:gdLst/>
            <a:ahLst/>
            <a:cxnLst/>
            <a:rect l="l" t="t" r="r" b="b"/>
            <a:pathLst>
              <a:path w="39690" h="39637" extrusionOk="0">
                <a:moveTo>
                  <a:pt x="19871" y="0"/>
                </a:moveTo>
                <a:cubicBezTo>
                  <a:pt x="8918" y="0"/>
                  <a:pt x="0" y="8866"/>
                  <a:pt x="0" y="19818"/>
                </a:cubicBezTo>
                <a:cubicBezTo>
                  <a:pt x="0" y="30771"/>
                  <a:pt x="8918" y="39637"/>
                  <a:pt x="19871" y="39637"/>
                </a:cubicBezTo>
                <a:cubicBezTo>
                  <a:pt x="30771" y="39637"/>
                  <a:pt x="39689" y="30771"/>
                  <a:pt x="39689" y="19818"/>
                </a:cubicBezTo>
                <a:cubicBezTo>
                  <a:pt x="39689" y="8866"/>
                  <a:pt x="30771" y="0"/>
                  <a:pt x="19871" y="0"/>
                </a:cubicBezTo>
                <a:close/>
              </a:path>
            </a:pathLst>
          </a:custGeom>
          <a:solidFill>
            <a:srgbClr val="EC0E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171536"/>
              </a:solidFill>
            </a:endParaRPr>
          </a:p>
        </p:txBody>
      </p:sp>
      <p:sp>
        <p:nvSpPr>
          <p:cNvPr id="1018" name="Google Shape;1018;p35"/>
          <p:cNvSpPr/>
          <p:nvPr/>
        </p:nvSpPr>
        <p:spPr>
          <a:xfrm>
            <a:off x="4867112" y="2683615"/>
            <a:ext cx="460390" cy="460390"/>
          </a:xfrm>
          <a:custGeom>
            <a:avLst/>
            <a:gdLst/>
            <a:ahLst/>
            <a:cxnLst/>
            <a:rect l="l" t="t" r="r" b="b"/>
            <a:pathLst>
              <a:path w="28842" h="28842" extrusionOk="0">
                <a:moveTo>
                  <a:pt x="14447" y="1"/>
                </a:moveTo>
                <a:cubicBezTo>
                  <a:pt x="6467" y="1"/>
                  <a:pt x="0" y="6468"/>
                  <a:pt x="0" y="14447"/>
                </a:cubicBezTo>
                <a:cubicBezTo>
                  <a:pt x="0" y="22375"/>
                  <a:pt x="6467" y="28842"/>
                  <a:pt x="14447" y="28842"/>
                </a:cubicBezTo>
                <a:cubicBezTo>
                  <a:pt x="22374" y="28842"/>
                  <a:pt x="28841" y="22375"/>
                  <a:pt x="28841" y="14447"/>
                </a:cubicBezTo>
                <a:cubicBezTo>
                  <a:pt x="28841" y="6468"/>
                  <a:pt x="22374" y="1"/>
                  <a:pt x="14447" y="1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171536"/>
              </a:solidFill>
            </a:endParaRPr>
          </a:p>
        </p:txBody>
      </p:sp>
      <p:sp>
        <p:nvSpPr>
          <p:cNvPr id="61" name="Google Shape;1035;p35"/>
          <p:cNvSpPr txBox="1">
            <a:spLocks/>
          </p:cNvSpPr>
          <p:nvPr/>
        </p:nvSpPr>
        <p:spPr>
          <a:xfrm>
            <a:off x="4522694" y="1418284"/>
            <a:ext cx="1278300" cy="3349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Roboto Black"/>
              <a:buNone/>
              <a:defRPr sz="2800" b="0" i="0" u="none" strike="noStrike" cap="none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 i="0" u="none" strike="noStrike" cap="none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 i="0" u="none" strike="noStrike" cap="none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 i="0" u="none" strike="noStrike" cap="none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 i="0" u="none" strike="noStrike" cap="none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 i="0" u="none" strike="noStrike" cap="none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 i="0" u="none" strike="noStrike" cap="none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 i="0" u="none" strike="noStrike" cap="none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 i="0" u="none" strike="noStrike" cap="none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9pPr>
          </a:lstStyle>
          <a:p>
            <a:pPr algn="ctr"/>
            <a:r>
              <a:rPr lang="ru-RU" sz="1000">
                <a:solidFill>
                  <a:srgbClr val="171536"/>
                </a:solidFill>
              </a:rPr>
              <a:t>ПОДЗАГОЛОВОК</a:t>
            </a:r>
            <a:endParaRPr lang="ru-RU" sz="1000" dirty="0">
              <a:solidFill>
                <a:srgbClr val="171536"/>
              </a:solidFill>
            </a:endParaRPr>
          </a:p>
        </p:txBody>
      </p:sp>
      <p:sp>
        <p:nvSpPr>
          <p:cNvPr id="62" name="Google Shape;1041;p35"/>
          <p:cNvSpPr txBox="1">
            <a:spLocks/>
          </p:cNvSpPr>
          <p:nvPr/>
        </p:nvSpPr>
        <p:spPr>
          <a:xfrm>
            <a:off x="4203827" y="1595858"/>
            <a:ext cx="1859400" cy="2255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oboto Light"/>
              <a:buChar char="●"/>
              <a:defRPr sz="1800" b="0" i="0" u="none" strike="noStrike" cap="non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○"/>
              <a:defRPr sz="1400" b="0" i="0" u="none" strike="noStrike" cap="non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■"/>
              <a:defRPr sz="1400" b="0" i="0" u="none" strike="noStrike" cap="non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●"/>
              <a:defRPr sz="1400" b="0" i="0" u="none" strike="noStrike" cap="non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○"/>
              <a:defRPr sz="1400" b="0" i="0" u="none" strike="noStrike" cap="non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■"/>
              <a:defRPr sz="1400" b="0" i="0" u="none" strike="noStrike" cap="non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●"/>
              <a:defRPr sz="1400" b="0" i="0" u="none" strike="noStrike" cap="non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○"/>
              <a:defRPr sz="1400" b="0" i="0" u="none" strike="noStrike" cap="non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FFFFFF"/>
              </a:buClr>
              <a:buSzPts val="1400"/>
              <a:buFont typeface="Roboto Light"/>
              <a:buChar char="■"/>
              <a:defRPr sz="1400" b="0" i="0" u="none" strike="noStrike" cap="non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>
            <a:pPr marL="0" indent="0" algn="ctr">
              <a:spcAft>
                <a:spcPts val="1600"/>
              </a:spcAft>
              <a:buFont typeface="Roboto Light"/>
              <a:buNone/>
            </a:pPr>
            <a:r>
              <a:rPr lang="ru-RU" sz="1000" dirty="0">
                <a:solidFill>
                  <a:srgbClr val="171536"/>
                </a:solidFill>
              </a:rPr>
              <a:t>Текст</a:t>
            </a:r>
          </a:p>
        </p:txBody>
      </p:sp>
      <p:sp>
        <p:nvSpPr>
          <p:cNvPr id="63" name="Google Shape;1035;p35"/>
          <p:cNvSpPr txBox="1">
            <a:spLocks/>
          </p:cNvSpPr>
          <p:nvPr/>
        </p:nvSpPr>
        <p:spPr>
          <a:xfrm>
            <a:off x="1076999" y="2596667"/>
            <a:ext cx="1278300" cy="3349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Roboto Black"/>
              <a:buNone/>
              <a:defRPr sz="2800" b="0" i="0" u="none" strike="noStrike" cap="none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 i="0" u="none" strike="noStrike" cap="none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 i="0" u="none" strike="noStrike" cap="none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 i="0" u="none" strike="noStrike" cap="none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 i="0" u="none" strike="noStrike" cap="none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 i="0" u="none" strike="noStrike" cap="none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 i="0" u="none" strike="noStrike" cap="none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 i="0" u="none" strike="noStrike" cap="none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 i="0" u="none" strike="noStrike" cap="none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9pPr>
          </a:lstStyle>
          <a:p>
            <a:pPr algn="ctr"/>
            <a:r>
              <a:rPr lang="ru-RU" sz="1000">
                <a:solidFill>
                  <a:srgbClr val="171536"/>
                </a:solidFill>
              </a:rPr>
              <a:t>ПОДЗАГОЛОВОК</a:t>
            </a:r>
            <a:endParaRPr lang="ru-RU" sz="1000" dirty="0">
              <a:solidFill>
                <a:srgbClr val="171536"/>
              </a:solidFill>
            </a:endParaRPr>
          </a:p>
        </p:txBody>
      </p:sp>
      <p:sp>
        <p:nvSpPr>
          <p:cNvPr id="64" name="Google Shape;1041;p35"/>
          <p:cNvSpPr txBox="1">
            <a:spLocks/>
          </p:cNvSpPr>
          <p:nvPr/>
        </p:nvSpPr>
        <p:spPr>
          <a:xfrm>
            <a:off x="758132" y="2774241"/>
            <a:ext cx="1859400" cy="2255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oboto Light"/>
              <a:buChar char="●"/>
              <a:defRPr sz="1800" b="0" i="0" u="none" strike="noStrike" cap="non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○"/>
              <a:defRPr sz="1400" b="0" i="0" u="none" strike="noStrike" cap="non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■"/>
              <a:defRPr sz="1400" b="0" i="0" u="none" strike="noStrike" cap="non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●"/>
              <a:defRPr sz="1400" b="0" i="0" u="none" strike="noStrike" cap="non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○"/>
              <a:defRPr sz="1400" b="0" i="0" u="none" strike="noStrike" cap="non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■"/>
              <a:defRPr sz="1400" b="0" i="0" u="none" strike="noStrike" cap="non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●"/>
              <a:defRPr sz="1400" b="0" i="0" u="none" strike="noStrike" cap="non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○"/>
              <a:defRPr sz="1400" b="0" i="0" u="none" strike="noStrike" cap="non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FFFFFF"/>
              </a:buClr>
              <a:buSzPts val="1400"/>
              <a:buFont typeface="Roboto Light"/>
              <a:buChar char="■"/>
              <a:defRPr sz="1400" b="0" i="0" u="none" strike="noStrike" cap="non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>
            <a:pPr marL="0" indent="0" algn="ctr">
              <a:spcAft>
                <a:spcPts val="1600"/>
              </a:spcAft>
              <a:buFont typeface="Roboto Light"/>
              <a:buNone/>
            </a:pPr>
            <a:r>
              <a:rPr lang="ru-RU" sz="1000">
                <a:solidFill>
                  <a:srgbClr val="171536"/>
                </a:solidFill>
              </a:rPr>
              <a:t>Текст</a:t>
            </a:r>
            <a:endParaRPr lang="ru-RU" sz="1000" dirty="0">
              <a:solidFill>
                <a:srgbClr val="171536"/>
              </a:solidFill>
            </a:endParaRPr>
          </a:p>
        </p:txBody>
      </p:sp>
      <p:sp>
        <p:nvSpPr>
          <p:cNvPr id="65" name="Google Shape;1035;p35"/>
          <p:cNvSpPr txBox="1">
            <a:spLocks/>
          </p:cNvSpPr>
          <p:nvPr/>
        </p:nvSpPr>
        <p:spPr>
          <a:xfrm>
            <a:off x="3407757" y="3967188"/>
            <a:ext cx="1278300" cy="3349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Roboto Black"/>
              <a:buNone/>
              <a:defRPr sz="2800" b="0" i="0" u="none" strike="noStrike" cap="none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 i="0" u="none" strike="noStrike" cap="none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 i="0" u="none" strike="noStrike" cap="none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 i="0" u="none" strike="noStrike" cap="none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 i="0" u="none" strike="noStrike" cap="none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 i="0" u="none" strike="noStrike" cap="none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 i="0" u="none" strike="noStrike" cap="none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 i="0" u="none" strike="noStrike" cap="none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 i="0" u="none" strike="noStrike" cap="none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9pPr>
          </a:lstStyle>
          <a:p>
            <a:pPr algn="ctr"/>
            <a:r>
              <a:rPr lang="ru-RU" sz="1000">
                <a:solidFill>
                  <a:srgbClr val="171536"/>
                </a:solidFill>
              </a:rPr>
              <a:t>ПОДЗАГОЛОВОК</a:t>
            </a:r>
            <a:endParaRPr lang="ru-RU" sz="1000" dirty="0">
              <a:solidFill>
                <a:srgbClr val="171536"/>
              </a:solidFill>
            </a:endParaRPr>
          </a:p>
        </p:txBody>
      </p:sp>
      <p:sp>
        <p:nvSpPr>
          <p:cNvPr id="66" name="Google Shape;1041;p35"/>
          <p:cNvSpPr txBox="1">
            <a:spLocks/>
          </p:cNvSpPr>
          <p:nvPr/>
        </p:nvSpPr>
        <p:spPr>
          <a:xfrm>
            <a:off x="3088890" y="4144762"/>
            <a:ext cx="1859400" cy="2255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oboto Light"/>
              <a:buChar char="●"/>
              <a:defRPr sz="1800" b="0" i="0" u="none" strike="noStrike" cap="non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○"/>
              <a:defRPr sz="1400" b="0" i="0" u="none" strike="noStrike" cap="non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■"/>
              <a:defRPr sz="1400" b="0" i="0" u="none" strike="noStrike" cap="non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●"/>
              <a:defRPr sz="1400" b="0" i="0" u="none" strike="noStrike" cap="non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○"/>
              <a:defRPr sz="1400" b="0" i="0" u="none" strike="noStrike" cap="non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■"/>
              <a:defRPr sz="1400" b="0" i="0" u="none" strike="noStrike" cap="non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●"/>
              <a:defRPr sz="1400" b="0" i="0" u="none" strike="noStrike" cap="non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○"/>
              <a:defRPr sz="1400" b="0" i="0" u="none" strike="noStrike" cap="non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FFFFFF"/>
              </a:buClr>
              <a:buSzPts val="1400"/>
              <a:buFont typeface="Roboto Light"/>
              <a:buChar char="■"/>
              <a:defRPr sz="1400" b="0" i="0" u="none" strike="noStrike" cap="non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>
            <a:pPr marL="0" indent="0" algn="ctr">
              <a:spcAft>
                <a:spcPts val="1600"/>
              </a:spcAft>
              <a:buFont typeface="Roboto Light"/>
              <a:buNone/>
            </a:pPr>
            <a:r>
              <a:rPr lang="ru-RU" sz="1000">
                <a:solidFill>
                  <a:srgbClr val="171536"/>
                </a:solidFill>
              </a:rPr>
              <a:t>Текст</a:t>
            </a:r>
            <a:endParaRPr lang="ru-RU" sz="1000" dirty="0">
              <a:solidFill>
                <a:srgbClr val="171536"/>
              </a:solidFill>
            </a:endParaRPr>
          </a:p>
        </p:txBody>
      </p:sp>
      <p:sp>
        <p:nvSpPr>
          <p:cNvPr id="67" name="Google Shape;1035;p35"/>
          <p:cNvSpPr txBox="1">
            <a:spLocks/>
          </p:cNvSpPr>
          <p:nvPr/>
        </p:nvSpPr>
        <p:spPr>
          <a:xfrm>
            <a:off x="5536718" y="4011805"/>
            <a:ext cx="1278300" cy="3349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Roboto Black"/>
              <a:buNone/>
              <a:defRPr sz="2800" b="0" i="0" u="none" strike="noStrike" cap="none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 i="0" u="none" strike="noStrike" cap="none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 i="0" u="none" strike="noStrike" cap="none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 i="0" u="none" strike="noStrike" cap="none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 i="0" u="none" strike="noStrike" cap="none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 i="0" u="none" strike="noStrike" cap="none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 i="0" u="none" strike="noStrike" cap="none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 i="0" u="none" strike="noStrike" cap="none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 i="0" u="none" strike="noStrike" cap="none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9pPr>
          </a:lstStyle>
          <a:p>
            <a:pPr algn="ctr"/>
            <a:r>
              <a:rPr lang="ru-RU" sz="1000">
                <a:solidFill>
                  <a:srgbClr val="171536"/>
                </a:solidFill>
              </a:rPr>
              <a:t>ПОДЗАГОЛОВОК</a:t>
            </a:r>
            <a:endParaRPr lang="ru-RU" sz="1000" dirty="0">
              <a:solidFill>
                <a:srgbClr val="171536"/>
              </a:solidFill>
            </a:endParaRPr>
          </a:p>
        </p:txBody>
      </p:sp>
      <p:sp>
        <p:nvSpPr>
          <p:cNvPr id="68" name="Google Shape;1041;p35"/>
          <p:cNvSpPr txBox="1">
            <a:spLocks/>
          </p:cNvSpPr>
          <p:nvPr/>
        </p:nvSpPr>
        <p:spPr>
          <a:xfrm>
            <a:off x="5217851" y="4189379"/>
            <a:ext cx="1859400" cy="2255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oboto Light"/>
              <a:buChar char="●"/>
              <a:defRPr sz="1800" b="0" i="0" u="none" strike="noStrike" cap="non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○"/>
              <a:defRPr sz="1400" b="0" i="0" u="none" strike="noStrike" cap="non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■"/>
              <a:defRPr sz="1400" b="0" i="0" u="none" strike="noStrike" cap="non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●"/>
              <a:defRPr sz="1400" b="0" i="0" u="none" strike="noStrike" cap="non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○"/>
              <a:defRPr sz="1400" b="0" i="0" u="none" strike="noStrike" cap="non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■"/>
              <a:defRPr sz="1400" b="0" i="0" u="none" strike="noStrike" cap="non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●"/>
              <a:defRPr sz="1400" b="0" i="0" u="none" strike="noStrike" cap="non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○"/>
              <a:defRPr sz="1400" b="0" i="0" u="none" strike="noStrike" cap="non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FFFFFF"/>
              </a:buClr>
              <a:buSzPts val="1400"/>
              <a:buFont typeface="Roboto Light"/>
              <a:buChar char="■"/>
              <a:defRPr sz="1400" b="0" i="0" u="none" strike="noStrike" cap="non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>
            <a:pPr marL="0" indent="0" algn="ctr">
              <a:spcAft>
                <a:spcPts val="1600"/>
              </a:spcAft>
              <a:buFont typeface="Roboto Light"/>
              <a:buNone/>
            </a:pPr>
            <a:r>
              <a:rPr lang="ru-RU" sz="1000">
                <a:solidFill>
                  <a:srgbClr val="171536"/>
                </a:solidFill>
              </a:rPr>
              <a:t>Текст</a:t>
            </a:r>
            <a:endParaRPr lang="ru-RU" sz="1000" dirty="0">
              <a:solidFill>
                <a:srgbClr val="171536"/>
              </a:solidFill>
            </a:endParaRPr>
          </a:p>
        </p:txBody>
      </p:sp>
      <p:sp>
        <p:nvSpPr>
          <p:cNvPr id="69" name="Google Shape;1035;p35"/>
          <p:cNvSpPr txBox="1">
            <a:spLocks/>
          </p:cNvSpPr>
          <p:nvPr/>
        </p:nvSpPr>
        <p:spPr>
          <a:xfrm>
            <a:off x="6845331" y="2657354"/>
            <a:ext cx="1278300" cy="3349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Roboto Black"/>
              <a:buNone/>
              <a:defRPr sz="2800" b="0" i="0" u="none" strike="noStrike" cap="none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 i="0" u="none" strike="noStrike" cap="none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 i="0" u="none" strike="noStrike" cap="none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 i="0" u="none" strike="noStrike" cap="none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 i="0" u="none" strike="noStrike" cap="none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 i="0" u="none" strike="noStrike" cap="none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 i="0" u="none" strike="noStrike" cap="none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 i="0" u="none" strike="noStrike" cap="none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 i="0" u="none" strike="noStrike" cap="none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9pPr>
          </a:lstStyle>
          <a:p>
            <a:pPr algn="ctr"/>
            <a:r>
              <a:rPr lang="ru-RU" sz="1000">
                <a:solidFill>
                  <a:srgbClr val="171536"/>
                </a:solidFill>
              </a:rPr>
              <a:t>ПОДЗАГОЛОВОК</a:t>
            </a:r>
            <a:endParaRPr lang="ru-RU" sz="1000" dirty="0">
              <a:solidFill>
                <a:srgbClr val="171536"/>
              </a:solidFill>
            </a:endParaRPr>
          </a:p>
        </p:txBody>
      </p:sp>
      <p:sp>
        <p:nvSpPr>
          <p:cNvPr id="70" name="Google Shape;1041;p35"/>
          <p:cNvSpPr txBox="1">
            <a:spLocks/>
          </p:cNvSpPr>
          <p:nvPr/>
        </p:nvSpPr>
        <p:spPr>
          <a:xfrm>
            <a:off x="6526464" y="2834928"/>
            <a:ext cx="1859400" cy="2255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oboto Light"/>
              <a:buChar char="●"/>
              <a:defRPr sz="1800" b="0" i="0" u="none" strike="noStrike" cap="non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○"/>
              <a:defRPr sz="1400" b="0" i="0" u="none" strike="noStrike" cap="non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■"/>
              <a:defRPr sz="1400" b="0" i="0" u="none" strike="noStrike" cap="non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●"/>
              <a:defRPr sz="1400" b="0" i="0" u="none" strike="noStrike" cap="non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○"/>
              <a:defRPr sz="1400" b="0" i="0" u="none" strike="noStrike" cap="non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■"/>
              <a:defRPr sz="1400" b="0" i="0" u="none" strike="noStrike" cap="non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●"/>
              <a:defRPr sz="1400" b="0" i="0" u="none" strike="noStrike" cap="non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○"/>
              <a:defRPr sz="1400" b="0" i="0" u="none" strike="noStrike" cap="non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FFFFFF"/>
              </a:buClr>
              <a:buSzPts val="1400"/>
              <a:buFont typeface="Roboto Light"/>
              <a:buChar char="■"/>
              <a:defRPr sz="1400" b="0" i="0" u="none" strike="noStrike" cap="none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>
            <a:pPr marL="0" indent="0" algn="ctr">
              <a:spcAft>
                <a:spcPts val="1600"/>
              </a:spcAft>
              <a:buFont typeface="Roboto Light"/>
              <a:buNone/>
            </a:pPr>
            <a:r>
              <a:rPr lang="ru-RU" sz="1000" dirty="0">
                <a:solidFill>
                  <a:srgbClr val="171536"/>
                </a:solidFill>
              </a:rPr>
              <a:t>Текст</a:t>
            </a:r>
          </a:p>
        </p:txBody>
      </p:sp>
      <p:sp>
        <p:nvSpPr>
          <p:cNvPr id="37" name="object 27">
            <a:extLst>
              <a:ext uri="{FF2B5EF4-FFF2-40B4-BE49-F238E27FC236}">
                <a16:creationId xmlns:a16="http://schemas.microsoft.com/office/drawing/2014/main" id="{4AF13D33-1A69-4444-A5B1-FE45056BC76C}"/>
              </a:ext>
            </a:extLst>
          </p:cNvPr>
          <p:cNvSpPr txBox="1">
            <a:spLocks/>
          </p:cNvSpPr>
          <p:nvPr/>
        </p:nvSpPr>
        <p:spPr>
          <a:xfrm>
            <a:off x="8743950" y="4756149"/>
            <a:ext cx="304918" cy="216726"/>
          </a:xfrm>
          <a:prstGeom prst="rect">
            <a:avLst/>
          </a:prstGeom>
        </p:spPr>
        <p:txBody>
          <a:bodyPr vert="horz" wrap="square" lIns="0" tIns="1270" rIns="0" bIns="0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38100">
              <a:spcBef>
                <a:spcPts val="10"/>
              </a:spcBef>
            </a:pPr>
            <a:fld id="{81D60167-4931-47E6-BA6A-407CBD079E47}" type="slidenum">
              <a:rPr lang="ru-RU" b="1" spc="50" smtClean="0">
                <a:solidFill>
                  <a:srgbClr val="171536"/>
                </a:solidFill>
                <a:latin typeface="Roboto" panose="02000000000000000000" pitchFamily="2" charset="0"/>
                <a:ea typeface="Roboto" panose="02000000000000000000" pitchFamily="2" charset="0"/>
              </a:rPr>
              <a:pPr marL="38100">
                <a:spcBef>
                  <a:spcPts val="10"/>
                </a:spcBef>
              </a:pPr>
              <a:t>21</a:t>
            </a:fld>
            <a:endParaRPr lang="ru-RU" b="1" spc="50" dirty="0">
              <a:solidFill>
                <a:srgbClr val="171536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pic>
        <p:nvPicPr>
          <p:cNvPr id="38" name="Рисунок 37">
            <a:extLst>
              <a:ext uri="{FF2B5EF4-FFF2-40B4-BE49-F238E27FC236}">
                <a16:creationId xmlns:a16="http://schemas.microsoft.com/office/drawing/2014/main" id="{F0C97FB6-C3F6-514C-AA09-3F012C490DA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070" y="76957"/>
            <a:ext cx="1086930" cy="556313"/>
          </a:xfrm>
          <a:prstGeom prst="rect">
            <a:avLst/>
          </a:prstGeom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3" name="Google Shape;3803;p44"/>
          <p:cNvSpPr txBox="1">
            <a:spLocks noGrp="1"/>
          </p:cNvSpPr>
          <p:nvPr>
            <p:ph type="title" idx="4294967295"/>
          </p:nvPr>
        </p:nvSpPr>
        <p:spPr>
          <a:xfrm>
            <a:off x="1048350" y="937895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ru-RU" dirty="0">
                <a:solidFill>
                  <a:srgbClr val="171536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  <a:sym typeface="Arial"/>
              </a:rPr>
              <a:t>Графические элементы</a:t>
            </a:r>
            <a:endParaRPr dirty="0">
              <a:solidFill>
                <a:srgbClr val="171536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3805" name="Google Shape;3805;p44"/>
          <p:cNvGrpSpPr/>
          <p:nvPr/>
        </p:nvGrpSpPr>
        <p:grpSpPr>
          <a:xfrm>
            <a:off x="3241227" y="3813430"/>
            <a:ext cx="509388" cy="508710"/>
            <a:chOff x="3514800" y="5145975"/>
            <a:chExt cx="233525" cy="233225"/>
          </a:xfrm>
        </p:grpSpPr>
        <p:sp>
          <p:nvSpPr>
            <p:cNvPr id="3806" name="Google Shape;3806;p44"/>
            <p:cNvSpPr/>
            <p:nvPr/>
          </p:nvSpPr>
          <p:spPr>
            <a:xfrm>
              <a:off x="3582075" y="5225575"/>
              <a:ext cx="86550" cy="74250"/>
            </a:xfrm>
            <a:custGeom>
              <a:avLst/>
              <a:gdLst/>
              <a:ahLst/>
              <a:cxnLst/>
              <a:rect l="l" t="t" r="r" b="b"/>
              <a:pathLst>
                <a:path w="3462" h="2970" extrusionOk="0">
                  <a:moveTo>
                    <a:pt x="1968" y="0"/>
                  </a:moveTo>
                  <a:cubicBezTo>
                    <a:pt x="1600" y="0"/>
                    <a:pt x="1226" y="138"/>
                    <a:pt x="923" y="445"/>
                  </a:cubicBezTo>
                  <a:cubicBezTo>
                    <a:pt x="0" y="1383"/>
                    <a:pt x="664" y="2969"/>
                    <a:pt x="1976" y="2969"/>
                  </a:cubicBezTo>
                  <a:cubicBezTo>
                    <a:pt x="2020" y="2969"/>
                    <a:pt x="2063" y="2962"/>
                    <a:pt x="2106" y="2962"/>
                  </a:cubicBezTo>
                  <a:cubicBezTo>
                    <a:pt x="2734" y="2904"/>
                    <a:pt x="3253" y="2465"/>
                    <a:pt x="3412" y="1851"/>
                  </a:cubicBezTo>
                  <a:cubicBezTo>
                    <a:pt x="3426" y="1801"/>
                    <a:pt x="3440" y="1743"/>
                    <a:pt x="3448" y="1686"/>
                  </a:cubicBezTo>
                  <a:cubicBezTo>
                    <a:pt x="3455" y="1621"/>
                    <a:pt x="3462" y="1556"/>
                    <a:pt x="3462" y="1484"/>
                  </a:cubicBezTo>
                  <a:cubicBezTo>
                    <a:pt x="3462" y="1476"/>
                    <a:pt x="3455" y="1469"/>
                    <a:pt x="3455" y="1462"/>
                  </a:cubicBezTo>
                  <a:cubicBezTo>
                    <a:pt x="3445" y="579"/>
                    <a:pt x="2721" y="0"/>
                    <a:pt x="1968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7" name="Google Shape;3807;p44"/>
            <p:cNvSpPr/>
            <p:nvPr/>
          </p:nvSpPr>
          <p:spPr>
            <a:xfrm>
              <a:off x="3577025" y="5145975"/>
              <a:ext cx="51750" cy="71500"/>
            </a:xfrm>
            <a:custGeom>
              <a:avLst/>
              <a:gdLst/>
              <a:ahLst/>
              <a:cxnLst/>
              <a:rect l="l" t="t" r="r" b="b"/>
              <a:pathLst>
                <a:path w="2070" h="2860" extrusionOk="0">
                  <a:moveTo>
                    <a:pt x="1816" y="1"/>
                  </a:moveTo>
                  <a:cubicBezTo>
                    <a:pt x="1812" y="1"/>
                    <a:pt x="1807" y="1"/>
                    <a:pt x="1803" y="1"/>
                  </a:cubicBezTo>
                  <a:cubicBezTo>
                    <a:pt x="1241" y="52"/>
                    <a:pt x="692" y="196"/>
                    <a:pt x="180" y="434"/>
                  </a:cubicBezTo>
                  <a:cubicBezTo>
                    <a:pt x="51" y="499"/>
                    <a:pt x="0" y="658"/>
                    <a:pt x="79" y="780"/>
                  </a:cubicBezTo>
                  <a:lnTo>
                    <a:pt x="1132" y="2612"/>
                  </a:lnTo>
                  <a:cubicBezTo>
                    <a:pt x="1225" y="2768"/>
                    <a:pt x="1388" y="2860"/>
                    <a:pt x="1560" y="2860"/>
                  </a:cubicBezTo>
                  <a:cubicBezTo>
                    <a:pt x="1602" y="2860"/>
                    <a:pt x="1645" y="2854"/>
                    <a:pt x="1688" y="2843"/>
                  </a:cubicBezTo>
                  <a:lnTo>
                    <a:pt x="1702" y="2843"/>
                  </a:lnTo>
                  <a:cubicBezTo>
                    <a:pt x="1789" y="2814"/>
                    <a:pt x="1875" y="2764"/>
                    <a:pt x="1933" y="2699"/>
                  </a:cubicBezTo>
                  <a:cubicBezTo>
                    <a:pt x="1940" y="2691"/>
                    <a:pt x="1955" y="2677"/>
                    <a:pt x="1962" y="2670"/>
                  </a:cubicBezTo>
                  <a:cubicBezTo>
                    <a:pt x="2027" y="2583"/>
                    <a:pt x="2063" y="2475"/>
                    <a:pt x="2063" y="2367"/>
                  </a:cubicBezTo>
                  <a:lnTo>
                    <a:pt x="2063" y="254"/>
                  </a:lnTo>
                  <a:cubicBezTo>
                    <a:pt x="2070" y="114"/>
                    <a:pt x="1955" y="1"/>
                    <a:pt x="181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8" name="Google Shape;3808;p44"/>
            <p:cNvSpPr/>
            <p:nvPr/>
          </p:nvSpPr>
          <p:spPr>
            <a:xfrm>
              <a:off x="3659950" y="5165500"/>
              <a:ext cx="69800" cy="67525"/>
            </a:xfrm>
            <a:custGeom>
              <a:avLst/>
              <a:gdLst/>
              <a:ahLst/>
              <a:cxnLst/>
              <a:rect l="l" t="t" r="r" b="b"/>
              <a:pathLst>
                <a:path w="2792" h="2701" extrusionOk="0">
                  <a:moveTo>
                    <a:pt x="1385" y="0"/>
                  </a:moveTo>
                  <a:cubicBezTo>
                    <a:pt x="1300" y="0"/>
                    <a:pt x="1215" y="43"/>
                    <a:pt x="1169" y="122"/>
                  </a:cubicBezTo>
                  <a:lnTo>
                    <a:pt x="116" y="1954"/>
                  </a:lnTo>
                  <a:cubicBezTo>
                    <a:pt x="1" y="2148"/>
                    <a:pt x="37" y="2394"/>
                    <a:pt x="196" y="2552"/>
                  </a:cubicBezTo>
                  <a:lnTo>
                    <a:pt x="203" y="2552"/>
                  </a:lnTo>
                  <a:cubicBezTo>
                    <a:pt x="300" y="2650"/>
                    <a:pt x="430" y="2701"/>
                    <a:pt x="561" y="2701"/>
                  </a:cubicBezTo>
                  <a:cubicBezTo>
                    <a:pt x="643" y="2701"/>
                    <a:pt x="726" y="2681"/>
                    <a:pt x="801" y="2639"/>
                  </a:cubicBezTo>
                  <a:lnTo>
                    <a:pt x="1573" y="2192"/>
                  </a:lnTo>
                  <a:lnTo>
                    <a:pt x="1609" y="2170"/>
                  </a:lnTo>
                  <a:lnTo>
                    <a:pt x="2590" y="1600"/>
                  </a:lnTo>
                  <a:lnTo>
                    <a:pt x="2633" y="1579"/>
                  </a:lnTo>
                  <a:cubicBezTo>
                    <a:pt x="2756" y="1507"/>
                    <a:pt x="2792" y="1348"/>
                    <a:pt x="2713" y="1232"/>
                  </a:cubicBezTo>
                  <a:cubicBezTo>
                    <a:pt x="2388" y="764"/>
                    <a:pt x="1984" y="360"/>
                    <a:pt x="1523" y="42"/>
                  </a:cubicBezTo>
                  <a:cubicBezTo>
                    <a:pt x="1481" y="14"/>
                    <a:pt x="1433" y="0"/>
                    <a:pt x="138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9" name="Google Shape;3809;p44"/>
            <p:cNvSpPr/>
            <p:nvPr/>
          </p:nvSpPr>
          <p:spPr>
            <a:xfrm>
              <a:off x="3675650" y="5209125"/>
              <a:ext cx="72675" cy="50675"/>
            </a:xfrm>
            <a:custGeom>
              <a:avLst/>
              <a:gdLst/>
              <a:ahLst/>
              <a:cxnLst/>
              <a:rect l="l" t="t" r="r" b="b"/>
              <a:pathLst>
                <a:path w="2907" h="2027" extrusionOk="0">
                  <a:moveTo>
                    <a:pt x="2248" y="1"/>
                  </a:moveTo>
                  <a:cubicBezTo>
                    <a:pt x="2204" y="1"/>
                    <a:pt x="2161" y="12"/>
                    <a:pt x="2121" y="36"/>
                  </a:cubicBezTo>
                  <a:lnTo>
                    <a:pt x="289" y="1089"/>
                  </a:lnTo>
                  <a:cubicBezTo>
                    <a:pt x="94" y="1204"/>
                    <a:pt x="0" y="1435"/>
                    <a:pt x="58" y="1644"/>
                  </a:cubicBezTo>
                  <a:cubicBezTo>
                    <a:pt x="58" y="1651"/>
                    <a:pt x="58" y="1658"/>
                    <a:pt x="58" y="1658"/>
                  </a:cubicBezTo>
                  <a:cubicBezTo>
                    <a:pt x="116" y="1875"/>
                    <a:pt x="310" y="2026"/>
                    <a:pt x="534" y="2026"/>
                  </a:cubicBezTo>
                  <a:lnTo>
                    <a:pt x="2647" y="2026"/>
                  </a:lnTo>
                  <a:cubicBezTo>
                    <a:pt x="2791" y="2026"/>
                    <a:pt x="2907" y="1904"/>
                    <a:pt x="2900" y="1759"/>
                  </a:cubicBezTo>
                  <a:cubicBezTo>
                    <a:pt x="2892" y="1666"/>
                    <a:pt x="2878" y="1572"/>
                    <a:pt x="2864" y="1485"/>
                  </a:cubicBezTo>
                  <a:cubicBezTo>
                    <a:pt x="2864" y="1471"/>
                    <a:pt x="2864" y="1456"/>
                    <a:pt x="2864" y="1435"/>
                  </a:cubicBezTo>
                  <a:cubicBezTo>
                    <a:pt x="2791" y="988"/>
                    <a:pt x="2654" y="548"/>
                    <a:pt x="2467" y="137"/>
                  </a:cubicBezTo>
                  <a:cubicBezTo>
                    <a:pt x="2423" y="49"/>
                    <a:pt x="2337" y="1"/>
                    <a:pt x="2248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0" name="Google Shape;3810;p44"/>
            <p:cNvSpPr/>
            <p:nvPr/>
          </p:nvSpPr>
          <p:spPr>
            <a:xfrm>
              <a:off x="3533375" y="5292425"/>
              <a:ext cx="69625" cy="67600"/>
            </a:xfrm>
            <a:custGeom>
              <a:avLst/>
              <a:gdLst/>
              <a:ahLst/>
              <a:cxnLst/>
              <a:rect l="l" t="t" r="r" b="b"/>
              <a:pathLst>
                <a:path w="2785" h="2704" extrusionOk="0">
                  <a:moveTo>
                    <a:pt x="2237" y="1"/>
                  </a:moveTo>
                  <a:cubicBezTo>
                    <a:pt x="2153" y="1"/>
                    <a:pt x="2068" y="22"/>
                    <a:pt x="1991" y="65"/>
                  </a:cubicBezTo>
                  <a:lnTo>
                    <a:pt x="1739" y="209"/>
                  </a:lnTo>
                  <a:lnTo>
                    <a:pt x="671" y="829"/>
                  </a:lnTo>
                  <a:lnTo>
                    <a:pt x="159" y="1125"/>
                  </a:lnTo>
                  <a:cubicBezTo>
                    <a:pt x="37" y="1197"/>
                    <a:pt x="1" y="1356"/>
                    <a:pt x="80" y="1478"/>
                  </a:cubicBezTo>
                  <a:cubicBezTo>
                    <a:pt x="397" y="1940"/>
                    <a:pt x="801" y="2344"/>
                    <a:pt x="1270" y="2661"/>
                  </a:cubicBezTo>
                  <a:cubicBezTo>
                    <a:pt x="1312" y="2690"/>
                    <a:pt x="1359" y="2703"/>
                    <a:pt x="1405" y="2703"/>
                  </a:cubicBezTo>
                  <a:cubicBezTo>
                    <a:pt x="1488" y="2703"/>
                    <a:pt x="1570" y="2660"/>
                    <a:pt x="1616" y="2582"/>
                  </a:cubicBezTo>
                  <a:lnTo>
                    <a:pt x="1623" y="2575"/>
                  </a:lnTo>
                  <a:lnTo>
                    <a:pt x="1688" y="2459"/>
                  </a:lnTo>
                  <a:lnTo>
                    <a:pt x="2078" y="1781"/>
                  </a:lnTo>
                  <a:lnTo>
                    <a:pt x="2143" y="1673"/>
                  </a:lnTo>
                  <a:lnTo>
                    <a:pt x="2676" y="750"/>
                  </a:lnTo>
                  <a:cubicBezTo>
                    <a:pt x="2785" y="555"/>
                    <a:pt x="2749" y="310"/>
                    <a:pt x="2590" y="151"/>
                  </a:cubicBezTo>
                  <a:cubicBezTo>
                    <a:pt x="2494" y="51"/>
                    <a:pt x="2366" y="1"/>
                    <a:pt x="223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1" name="Google Shape;3811;p44"/>
            <p:cNvSpPr/>
            <p:nvPr/>
          </p:nvSpPr>
          <p:spPr>
            <a:xfrm>
              <a:off x="3577025" y="5307750"/>
              <a:ext cx="51575" cy="71450"/>
            </a:xfrm>
            <a:custGeom>
              <a:avLst/>
              <a:gdLst/>
              <a:ahLst/>
              <a:cxnLst/>
              <a:rect l="l" t="t" r="r" b="b"/>
              <a:pathLst>
                <a:path w="2063" h="2858" extrusionOk="0">
                  <a:moveTo>
                    <a:pt x="1549" y="1"/>
                  </a:moveTo>
                  <a:cubicBezTo>
                    <a:pt x="1379" y="1"/>
                    <a:pt x="1218" y="92"/>
                    <a:pt x="1132" y="245"/>
                  </a:cubicBezTo>
                  <a:lnTo>
                    <a:pt x="72" y="2077"/>
                  </a:lnTo>
                  <a:cubicBezTo>
                    <a:pt x="0" y="2207"/>
                    <a:pt x="51" y="2365"/>
                    <a:pt x="180" y="2423"/>
                  </a:cubicBezTo>
                  <a:cubicBezTo>
                    <a:pt x="512" y="2582"/>
                    <a:pt x="866" y="2704"/>
                    <a:pt x="1233" y="2777"/>
                  </a:cubicBezTo>
                  <a:cubicBezTo>
                    <a:pt x="1349" y="2798"/>
                    <a:pt x="1464" y="2820"/>
                    <a:pt x="1587" y="2834"/>
                  </a:cubicBezTo>
                  <a:cubicBezTo>
                    <a:pt x="1623" y="2841"/>
                    <a:pt x="1681" y="2849"/>
                    <a:pt x="1709" y="2849"/>
                  </a:cubicBezTo>
                  <a:cubicBezTo>
                    <a:pt x="1738" y="2856"/>
                    <a:pt x="1767" y="2856"/>
                    <a:pt x="1803" y="2856"/>
                  </a:cubicBezTo>
                  <a:cubicBezTo>
                    <a:pt x="1813" y="2857"/>
                    <a:pt x="1822" y="2858"/>
                    <a:pt x="1832" y="2858"/>
                  </a:cubicBezTo>
                  <a:cubicBezTo>
                    <a:pt x="1880" y="2858"/>
                    <a:pt x="1926" y="2843"/>
                    <a:pt x="1962" y="2813"/>
                  </a:cubicBezTo>
                  <a:cubicBezTo>
                    <a:pt x="1976" y="2798"/>
                    <a:pt x="1991" y="2784"/>
                    <a:pt x="2005" y="2769"/>
                  </a:cubicBezTo>
                  <a:cubicBezTo>
                    <a:pt x="2041" y="2726"/>
                    <a:pt x="2063" y="2668"/>
                    <a:pt x="2063" y="2611"/>
                  </a:cubicBezTo>
                  <a:lnTo>
                    <a:pt x="2063" y="497"/>
                  </a:lnTo>
                  <a:cubicBezTo>
                    <a:pt x="2063" y="274"/>
                    <a:pt x="1919" y="79"/>
                    <a:pt x="1695" y="21"/>
                  </a:cubicBezTo>
                  <a:lnTo>
                    <a:pt x="1688" y="21"/>
                  </a:lnTo>
                  <a:cubicBezTo>
                    <a:pt x="1642" y="8"/>
                    <a:pt x="1595" y="1"/>
                    <a:pt x="154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2" name="Google Shape;3812;p44"/>
            <p:cNvSpPr/>
            <p:nvPr/>
          </p:nvSpPr>
          <p:spPr>
            <a:xfrm>
              <a:off x="3634350" y="5307850"/>
              <a:ext cx="51600" cy="71325"/>
            </a:xfrm>
            <a:custGeom>
              <a:avLst/>
              <a:gdLst/>
              <a:ahLst/>
              <a:cxnLst/>
              <a:rect l="l" t="t" r="r" b="b"/>
              <a:pathLst>
                <a:path w="2064" h="2853" extrusionOk="0">
                  <a:moveTo>
                    <a:pt x="511" y="0"/>
                  </a:moveTo>
                  <a:cubicBezTo>
                    <a:pt x="469" y="0"/>
                    <a:pt x="426" y="6"/>
                    <a:pt x="383" y="17"/>
                  </a:cubicBezTo>
                  <a:lnTo>
                    <a:pt x="368" y="17"/>
                  </a:lnTo>
                  <a:cubicBezTo>
                    <a:pt x="152" y="75"/>
                    <a:pt x="1" y="270"/>
                    <a:pt x="1" y="493"/>
                  </a:cubicBezTo>
                  <a:lnTo>
                    <a:pt x="1" y="2607"/>
                  </a:lnTo>
                  <a:cubicBezTo>
                    <a:pt x="1" y="2746"/>
                    <a:pt x="116" y="2852"/>
                    <a:pt x="254" y="2852"/>
                  </a:cubicBezTo>
                  <a:cubicBezTo>
                    <a:pt x="258" y="2852"/>
                    <a:pt x="263" y="2852"/>
                    <a:pt x="267" y="2852"/>
                  </a:cubicBezTo>
                  <a:cubicBezTo>
                    <a:pt x="448" y="2837"/>
                    <a:pt x="621" y="2809"/>
                    <a:pt x="794" y="2780"/>
                  </a:cubicBezTo>
                  <a:lnTo>
                    <a:pt x="852" y="2765"/>
                  </a:lnTo>
                  <a:cubicBezTo>
                    <a:pt x="1212" y="2693"/>
                    <a:pt x="1559" y="2578"/>
                    <a:pt x="1890" y="2419"/>
                  </a:cubicBezTo>
                  <a:cubicBezTo>
                    <a:pt x="2020" y="2361"/>
                    <a:pt x="2063" y="2203"/>
                    <a:pt x="1991" y="2073"/>
                  </a:cubicBezTo>
                  <a:lnTo>
                    <a:pt x="1934" y="1972"/>
                  </a:lnTo>
                  <a:lnTo>
                    <a:pt x="1847" y="1820"/>
                  </a:lnTo>
                  <a:lnTo>
                    <a:pt x="938" y="241"/>
                  </a:lnTo>
                  <a:cubicBezTo>
                    <a:pt x="846" y="91"/>
                    <a:pt x="684" y="0"/>
                    <a:pt x="5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3" name="Google Shape;3813;p44"/>
            <p:cNvSpPr/>
            <p:nvPr/>
          </p:nvSpPr>
          <p:spPr>
            <a:xfrm>
              <a:off x="3660150" y="5292325"/>
              <a:ext cx="69600" cy="67700"/>
            </a:xfrm>
            <a:custGeom>
              <a:avLst/>
              <a:gdLst/>
              <a:ahLst/>
              <a:cxnLst/>
              <a:rect l="l" t="t" r="r" b="b"/>
              <a:pathLst>
                <a:path w="2784" h="2708" extrusionOk="0">
                  <a:moveTo>
                    <a:pt x="547" y="1"/>
                  </a:moveTo>
                  <a:cubicBezTo>
                    <a:pt x="418" y="1"/>
                    <a:pt x="291" y="52"/>
                    <a:pt x="195" y="148"/>
                  </a:cubicBezTo>
                  <a:lnTo>
                    <a:pt x="195" y="155"/>
                  </a:lnTo>
                  <a:cubicBezTo>
                    <a:pt x="29" y="314"/>
                    <a:pt x="0" y="559"/>
                    <a:pt x="108" y="754"/>
                  </a:cubicBezTo>
                  <a:lnTo>
                    <a:pt x="1168" y="2586"/>
                  </a:lnTo>
                  <a:cubicBezTo>
                    <a:pt x="1215" y="2664"/>
                    <a:pt x="1296" y="2707"/>
                    <a:pt x="1381" y="2707"/>
                  </a:cubicBezTo>
                  <a:cubicBezTo>
                    <a:pt x="1429" y="2707"/>
                    <a:pt x="1478" y="2694"/>
                    <a:pt x="1522" y="2665"/>
                  </a:cubicBezTo>
                  <a:cubicBezTo>
                    <a:pt x="1601" y="2600"/>
                    <a:pt x="1680" y="2542"/>
                    <a:pt x="1760" y="2485"/>
                  </a:cubicBezTo>
                  <a:lnTo>
                    <a:pt x="1810" y="2441"/>
                  </a:lnTo>
                  <a:cubicBezTo>
                    <a:pt x="2099" y="2203"/>
                    <a:pt x="2358" y="1937"/>
                    <a:pt x="2582" y="1641"/>
                  </a:cubicBezTo>
                  <a:cubicBezTo>
                    <a:pt x="2625" y="1590"/>
                    <a:pt x="2661" y="1533"/>
                    <a:pt x="2705" y="1475"/>
                  </a:cubicBezTo>
                  <a:cubicBezTo>
                    <a:pt x="2784" y="1360"/>
                    <a:pt x="2748" y="1194"/>
                    <a:pt x="2625" y="1122"/>
                  </a:cubicBezTo>
                  <a:lnTo>
                    <a:pt x="793" y="69"/>
                  </a:lnTo>
                  <a:cubicBezTo>
                    <a:pt x="716" y="23"/>
                    <a:pt x="631" y="1"/>
                    <a:pt x="54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4" name="Google Shape;3814;p44"/>
            <p:cNvSpPr/>
            <p:nvPr/>
          </p:nvSpPr>
          <p:spPr>
            <a:xfrm>
              <a:off x="3675475" y="5265725"/>
              <a:ext cx="72675" cy="50550"/>
            </a:xfrm>
            <a:custGeom>
              <a:avLst/>
              <a:gdLst/>
              <a:ahLst/>
              <a:cxnLst/>
              <a:rect l="l" t="t" r="r" b="b"/>
              <a:pathLst>
                <a:path w="2907" h="2022" extrusionOk="0">
                  <a:moveTo>
                    <a:pt x="534" y="0"/>
                  </a:moveTo>
                  <a:cubicBezTo>
                    <a:pt x="310" y="0"/>
                    <a:pt x="115" y="152"/>
                    <a:pt x="65" y="368"/>
                  </a:cubicBezTo>
                  <a:cubicBezTo>
                    <a:pt x="65" y="368"/>
                    <a:pt x="65" y="375"/>
                    <a:pt x="65" y="375"/>
                  </a:cubicBezTo>
                  <a:cubicBezTo>
                    <a:pt x="0" y="592"/>
                    <a:pt x="94" y="822"/>
                    <a:pt x="289" y="938"/>
                  </a:cubicBezTo>
                  <a:lnTo>
                    <a:pt x="1890" y="1847"/>
                  </a:lnTo>
                  <a:lnTo>
                    <a:pt x="2041" y="1940"/>
                  </a:lnTo>
                  <a:lnTo>
                    <a:pt x="2128" y="1984"/>
                  </a:lnTo>
                  <a:cubicBezTo>
                    <a:pt x="2168" y="2010"/>
                    <a:pt x="2212" y="2022"/>
                    <a:pt x="2254" y="2022"/>
                  </a:cubicBezTo>
                  <a:cubicBezTo>
                    <a:pt x="2343" y="2022"/>
                    <a:pt x="2428" y="1970"/>
                    <a:pt x="2467" y="1883"/>
                  </a:cubicBezTo>
                  <a:cubicBezTo>
                    <a:pt x="2582" y="1645"/>
                    <a:pt x="2676" y="1399"/>
                    <a:pt x="2748" y="1147"/>
                  </a:cubicBezTo>
                  <a:lnTo>
                    <a:pt x="2762" y="1089"/>
                  </a:lnTo>
                  <a:cubicBezTo>
                    <a:pt x="2835" y="822"/>
                    <a:pt x="2878" y="541"/>
                    <a:pt x="2907" y="260"/>
                  </a:cubicBezTo>
                  <a:cubicBezTo>
                    <a:pt x="2907" y="209"/>
                    <a:pt x="2892" y="166"/>
                    <a:pt x="2863" y="123"/>
                  </a:cubicBezTo>
                  <a:cubicBezTo>
                    <a:pt x="2820" y="44"/>
                    <a:pt x="2741" y="0"/>
                    <a:pt x="265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5" name="Google Shape;3815;p44"/>
            <p:cNvSpPr/>
            <p:nvPr/>
          </p:nvSpPr>
          <p:spPr>
            <a:xfrm>
              <a:off x="3533375" y="5165600"/>
              <a:ext cx="68900" cy="67525"/>
            </a:xfrm>
            <a:custGeom>
              <a:avLst/>
              <a:gdLst/>
              <a:ahLst/>
              <a:cxnLst/>
              <a:rect l="l" t="t" r="r" b="b"/>
              <a:pathLst>
                <a:path w="2756" h="2701" extrusionOk="0">
                  <a:moveTo>
                    <a:pt x="1407" y="0"/>
                  </a:moveTo>
                  <a:cubicBezTo>
                    <a:pt x="1359" y="0"/>
                    <a:pt x="1311" y="15"/>
                    <a:pt x="1270" y="46"/>
                  </a:cubicBezTo>
                  <a:cubicBezTo>
                    <a:pt x="801" y="363"/>
                    <a:pt x="405" y="767"/>
                    <a:pt x="80" y="1228"/>
                  </a:cubicBezTo>
                  <a:cubicBezTo>
                    <a:pt x="1" y="1351"/>
                    <a:pt x="37" y="1510"/>
                    <a:pt x="159" y="1582"/>
                  </a:cubicBezTo>
                  <a:lnTo>
                    <a:pt x="1919" y="2599"/>
                  </a:lnTo>
                  <a:lnTo>
                    <a:pt x="1991" y="2635"/>
                  </a:lnTo>
                  <a:lnTo>
                    <a:pt x="2027" y="2657"/>
                  </a:lnTo>
                  <a:cubicBezTo>
                    <a:pt x="2092" y="2687"/>
                    <a:pt x="2162" y="2701"/>
                    <a:pt x="2231" y="2701"/>
                  </a:cubicBezTo>
                  <a:cubicBezTo>
                    <a:pt x="2361" y="2701"/>
                    <a:pt x="2491" y="2650"/>
                    <a:pt x="2590" y="2556"/>
                  </a:cubicBezTo>
                  <a:lnTo>
                    <a:pt x="2590" y="2548"/>
                  </a:lnTo>
                  <a:cubicBezTo>
                    <a:pt x="2705" y="2440"/>
                    <a:pt x="2756" y="2281"/>
                    <a:pt x="2734" y="2130"/>
                  </a:cubicBezTo>
                  <a:cubicBezTo>
                    <a:pt x="2734" y="2108"/>
                    <a:pt x="2727" y="2087"/>
                    <a:pt x="2727" y="2065"/>
                  </a:cubicBezTo>
                  <a:cubicBezTo>
                    <a:pt x="2713" y="2029"/>
                    <a:pt x="2698" y="1986"/>
                    <a:pt x="2676" y="1957"/>
                  </a:cubicBezTo>
                  <a:lnTo>
                    <a:pt x="1623" y="125"/>
                  </a:lnTo>
                  <a:cubicBezTo>
                    <a:pt x="1577" y="46"/>
                    <a:pt x="1492" y="0"/>
                    <a:pt x="140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6" name="Google Shape;3816;p44"/>
            <p:cNvSpPr/>
            <p:nvPr/>
          </p:nvSpPr>
          <p:spPr>
            <a:xfrm>
              <a:off x="3634350" y="5146325"/>
              <a:ext cx="51600" cy="71325"/>
            </a:xfrm>
            <a:custGeom>
              <a:avLst/>
              <a:gdLst/>
              <a:ahLst/>
              <a:cxnLst/>
              <a:rect l="l" t="t" r="r" b="b"/>
              <a:pathLst>
                <a:path w="2064" h="2853" extrusionOk="0">
                  <a:moveTo>
                    <a:pt x="243" y="0"/>
                  </a:moveTo>
                  <a:cubicBezTo>
                    <a:pt x="110" y="0"/>
                    <a:pt x="1" y="111"/>
                    <a:pt x="1" y="247"/>
                  </a:cubicBezTo>
                  <a:lnTo>
                    <a:pt x="1" y="2360"/>
                  </a:lnTo>
                  <a:cubicBezTo>
                    <a:pt x="1" y="2584"/>
                    <a:pt x="152" y="2778"/>
                    <a:pt x="368" y="2836"/>
                  </a:cubicBezTo>
                  <a:lnTo>
                    <a:pt x="383" y="2836"/>
                  </a:lnTo>
                  <a:cubicBezTo>
                    <a:pt x="424" y="2847"/>
                    <a:pt x="466" y="2853"/>
                    <a:pt x="508" y="2853"/>
                  </a:cubicBezTo>
                  <a:cubicBezTo>
                    <a:pt x="678" y="2853"/>
                    <a:pt x="846" y="2762"/>
                    <a:pt x="938" y="2605"/>
                  </a:cubicBezTo>
                  <a:lnTo>
                    <a:pt x="1256" y="2057"/>
                  </a:lnTo>
                  <a:lnTo>
                    <a:pt x="1277" y="2014"/>
                  </a:lnTo>
                  <a:lnTo>
                    <a:pt x="1306" y="1971"/>
                  </a:lnTo>
                  <a:lnTo>
                    <a:pt x="1739" y="1213"/>
                  </a:lnTo>
                  <a:lnTo>
                    <a:pt x="1775" y="1163"/>
                  </a:lnTo>
                  <a:lnTo>
                    <a:pt x="1991" y="773"/>
                  </a:lnTo>
                  <a:cubicBezTo>
                    <a:pt x="2063" y="651"/>
                    <a:pt x="2013" y="492"/>
                    <a:pt x="1890" y="434"/>
                  </a:cubicBezTo>
                  <a:cubicBezTo>
                    <a:pt x="1378" y="189"/>
                    <a:pt x="830" y="45"/>
                    <a:pt x="267" y="2"/>
                  </a:cubicBezTo>
                  <a:cubicBezTo>
                    <a:pt x="259" y="1"/>
                    <a:pt x="251" y="0"/>
                    <a:pt x="24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7" name="Google Shape;3817;p44"/>
            <p:cNvSpPr/>
            <p:nvPr/>
          </p:nvSpPr>
          <p:spPr>
            <a:xfrm>
              <a:off x="3514800" y="5265725"/>
              <a:ext cx="72525" cy="50600"/>
            </a:xfrm>
            <a:custGeom>
              <a:avLst/>
              <a:gdLst/>
              <a:ahLst/>
              <a:cxnLst/>
              <a:rect l="l" t="t" r="r" b="b"/>
              <a:pathLst>
                <a:path w="2901" h="2024" extrusionOk="0">
                  <a:moveTo>
                    <a:pt x="253" y="0"/>
                  </a:moveTo>
                  <a:cubicBezTo>
                    <a:pt x="109" y="0"/>
                    <a:pt x="1" y="123"/>
                    <a:pt x="8" y="260"/>
                  </a:cubicBezTo>
                  <a:cubicBezTo>
                    <a:pt x="51" y="822"/>
                    <a:pt x="203" y="1378"/>
                    <a:pt x="441" y="1883"/>
                  </a:cubicBezTo>
                  <a:cubicBezTo>
                    <a:pt x="485" y="1972"/>
                    <a:pt x="575" y="2024"/>
                    <a:pt x="666" y="2024"/>
                  </a:cubicBezTo>
                  <a:cubicBezTo>
                    <a:pt x="707" y="2024"/>
                    <a:pt x="749" y="2013"/>
                    <a:pt x="787" y="1991"/>
                  </a:cubicBezTo>
                  <a:lnTo>
                    <a:pt x="1198" y="1760"/>
                  </a:lnTo>
                  <a:lnTo>
                    <a:pt x="1249" y="1724"/>
                  </a:lnTo>
                  <a:lnTo>
                    <a:pt x="2266" y="1140"/>
                  </a:lnTo>
                  <a:lnTo>
                    <a:pt x="2316" y="1111"/>
                  </a:lnTo>
                  <a:lnTo>
                    <a:pt x="2619" y="938"/>
                  </a:lnTo>
                  <a:cubicBezTo>
                    <a:pt x="2814" y="822"/>
                    <a:pt x="2900" y="592"/>
                    <a:pt x="2842" y="375"/>
                  </a:cubicBezTo>
                  <a:cubicBezTo>
                    <a:pt x="2842" y="375"/>
                    <a:pt x="2842" y="368"/>
                    <a:pt x="2842" y="368"/>
                  </a:cubicBezTo>
                  <a:cubicBezTo>
                    <a:pt x="2785" y="152"/>
                    <a:pt x="2590" y="0"/>
                    <a:pt x="23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8" name="Google Shape;3818;p44"/>
            <p:cNvSpPr/>
            <p:nvPr/>
          </p:nvSpPr>
          <p:spPr>
            <a:xfrm>
              <a:off x="3514800" y="5209175"/>
              <a:ext cx="72700" cy="50625"/>
            </a:xfrm>
            <a:custGeom>
              <a:avLst/>
              <a:gdLst/>
              <a:ahLst/>
              <a:cxnLst/>
              <a:rect l="l" t="t" r="r" b="b"/>
              <a:pathLst>
                <a:path w="2908" h="2025" extrusionOk="0">
                  <a:moveTo>
                    <a:pt x="666" y="1"/>
                  </a:moveTo>
                  <a:cubicBezTo>
                    <a:pt x="575" y="1"/>
                    <a:pt x="485" y="52"/>
                    <a:pt x="441" y="142"/>
                  </a:cubicBezTo>
                  <a:cubicBezTo>
                    <a:pt x="203" y="647"/>
                    <a:pt x="51" y="1202"/>
                    <a:pt x="8" y="1765"/>
                  </a:cubicBezTo>
                  <a:cubicBezTo>
                    <a:pt x="1" y="1902"/>
                    <a:pt x="109" y="2024"/>
                    <a:pt x="253" y="2024"/>
                  </a:cubicBezTo>
                  <a:lnTo>
                    <a:pt x="2374" y="2024"/>
                  </a:lnTo>
                  <a:cubicBezTo>
                    <a:pt x="2504" y="2024"/>
                    <a:pt x="2633" y="1974"/>
                    <a:pt x="2720" y="1880"/>
                  </a:cubicBezTo>
                  <a:lnTo>
                    <a:pt x="2742" y="1858"/>
                  </a:lnTo>
                  <a:cubicBezTo>
                    <a:pt x="2792" y="1801"/>
                    <a:pt x="2828" y="1736"/>
                    <a:pt x="2842" y="1664"/>
                  </a:cubicBezTo>
                  <a:cubicBezTo>
                    <a:pt x="2842" y="1656"/>
                    <a:pt x="2842" y="1649"/>
                    <a:pt x="2842" y="1649"/>
                  </a:cubicBezTo>
                  <a:cubicBezTo>
                    <a:pt x="2907" y="1433"/>
                    <a:pt x="2814" y="1202"/>
                    <a:pt x="2619" y="1094"/>
                  </a:cubicBezTo>
                  <a:lnTo>
                    <a:pt x="787" y="34"/>
                  </a:lnTo>
                  <a:cubicBezTo>
                    <a:pt x="749" y="11"/>
                    <a:pt x="707" y="1"/>
                    <a:pt x="6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819" name="Google Shape;3819;p44"/>
          <p:cNvGrpSpPr/>
          <p:nvPr/>
        </p:nvGrpSpPr>
        <p:grpSpPr>
          <a:xfrm>
            <a:off x="3930816" y="2321361"/>
            <a:ext cx="474294" cy="551291"/>
            <a:chOff x="4727025" y="1332775"/>
            <a:chExt cx="59900" cy="69625"/>
          </a:xfrm>
        </p:grpSpPr>
        <p:sp>
          <p:nvSpPr>
            <p:cNvPr id="3820" name="Google Shape;3820;p44"/>
            <p:cNvSpPr/>
            <p:nvPr/>
          </p:nvSpPr>
          <p:spPr>
            <a:xfrm>
              <a:off x="4727025" y="1332775"/>
              <a:ext cx="36450" cy="33200"/>
            </a:xfrm>
            <a:custGeom>
              <a:avLst/>
              <a:gdLst/>
              <a:ahLst/>
              <a:cxnLst/>
              <a:rect l="l" t="t" r="r" b="b"/>
              <a:pathLst>
                <a:path w="1458" h="1328" extrusionOk="0">
                  <a:moveTo>
                    <a:pt x="1047" y="1"/>
                  </a:moveTo>
                  <a:lnTo>
                    <a:pt x="1047" y="188"/>
                  </a:lnTo>
                  <a:cubicBezTo>
                    <a:pt x="484" y="289"/>
                    <a:pt x="51" y="758"/>
                    <a:pt x="1" y="1328"/>
                  </a:cubicBezTo>
                  <a:lnTo>
                    <a:pt x="477" y="1328"/>
                  </a:lnTo>
                  <a:cubicBezTo>
                    <a:pt x="527" y="1018"/>
                    <a:pt x="751" y="765"/>
                    <a:pt x="1047" y="679"/>
                  </a:cubicBezTo>
                  <a:lnTo>
                    <a:pt x="1047" y="845"/>
                  </a:lnTo>
                  <a:lnTo>
                    <a:pt x="1458" y="433"/>
                  </a:lnTo>
                  <a:lnTo>
                    <a:pt x="1047" y="1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1" name="Google Shape;3821;p44"/>
            <p:cNvSpPr/>
            <p:nvPr/>
          </p:nvSpPr>
          <p:spPr>
            <a:xfrm>
              <a:off x="4750475" y="1369025"/>
              <a:ext cx="36450" cy="33375"/>
            </a:xfrm>
            <a:custGeom>
              <a:avLst/>
              <a:gdLst/>
              <a:ahLst/>
              <a:cxnLst/>
              <a:rect l="l" t="t" r="r" b="b"/>
              <a:pathLst>
                <a:path w="1458" h="1335" extrusionOk="0">
                  <a:moveTo>
                    <a:pt x="974" y="0"/>
                  </a:moveTo>
                  <a:cubicBezTo>
                    <a:pt x="931" y="311"/>
                    <a:pt x="707" y="570"/>
                    <a:pt x="404" y="657"/>
                  </a:cubicBezTo>
                  <a:lnTo>
                    <a:pt x="404" y="491"/>
                  </a:lnTo>
                  <a:lnTo>
                    <a:pt x="0" y="902"/>
                  </a:lnTo>
                  <a:lnTo>
                    <a:pt x="404" y="1335"/>
                  </a:lnTo>
                  <a:lnTo>
                    <a:pt x="404" y="1140"/>
                  </a:lnTo>
                  <a:cubicBezTo>
                    <a:pt x="967" y="1039"/>
                    <a:pt x="1400" y="577"/>
                    <a:pt x="145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822" name="Google Shape;3822;p44"/>
          <p:cNvGrpSpPr/>
          <p:nvPr/>
        </p:nvGrpSpPr>
        <p:grpSpPr>
          <a:xfrm>
            <a:off x="4544472" y="2318491"/>
            <a:ext cx="555653" cy="557031"/>
            <a:chOff x="4820425" y="1329900"/>
            <a:chExt cx="70175" cy="70350"/>
          </a:xfrm>
        </p:grpSpPr>
        <p:sp>
          <p:nvSpPr>
            <p:cNvPr id="3823" name="Google Shape;3823;p44"/>
            <p:cNvSpPr/>
            <p:nvPr/>
          </p:nvSpPr>
          <p:spPr>
            <a:xfrm>
              <a:off x="4862975" y="1335475"/>
              <a:ext cx="27625" cy="34650"/>
            </a:xfrm>
            <a:custGeom>
              <a:avLst/>
              <a:gdLst/>
              <a:ahLst/>
              <a:cxnLst/>
              <a:rect l="l" t="t" r="r" b="b"/>
              <a:pathLst>
                <a:path w="1105" h="1386" extrusionOk="0">
                  <a:moveTo>
                    <a:pt x="1" y="1"/>
                  </a:moveTo>
                  <a:lnTo>
                    <a:pt x="1" y="491"/>
                  </a:lnTo>
                  <a:cubicBezTo>
                    <a:pt x="217" y="585"/>
                    <a:pt x="376" y="765"/>
                    <a:pt x="441" y="989"/>
                  </a:cubicBezTo>
                  <a:lnTo>
                    <a:pt x="275" y="989"/>
                  </a:lnTo>
                  <a:lnTo>
                    <a:pt x="679" y="1386"/>
                  </a:lnTo>
                  <a:lnTo>
                    <a:pt x="1104" y="989"/>
                  </a:lnTo>
                  <a:lnTo>
                    <a:pt x="917" y="989"/>
                  </a:lnTo>
                  <a:cubicBezTo>
                    <a:pt x="830" y="513"/>
                    <a:pt x="470" y="123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4" name="Google Shape;3824;p44"/>
            <p:cNvSpPr/>
            <p:nvPr/>
          </p:nvSpPr>
          <p:spPr>
            <a:xfrm>
              <a:off x="4820425" y="1360000"/>
              <a:ext cx="27625" cy="34650"/>
            </a:xfrm>
            <a:custGeom>
              <a:avLst/>
              <a:gdLst/>
              <a:ahLst/>
              <a:cxnLst/>
              <a:rect l="l" t="t" r="r" b="b"/>
              <a:pathLst>
                <a:path w="1105" h="1386" extrusionOk="0">
                  <a:moveTo>
                    <a:pt x="426" y="1"/>
                  </a:moveTo>
                  <a:lnTo>
                    <a:pt x="1" y="397"/>
                  </a:lnTo>
                  <a:lnTo>
                    <a:pt x="188" y="397"/>
                  </a:lnTo>
                  <a:cubicBezTo>
                    <a:pt x="275" y="873"/>
                    <a:pt x="628" y="1263"/>
                    <a:pt x="1097" y="1386"/>
                  </a:cubicBezTo>
                  <a:lnTo>
                    <a:pt x="1104" y="895"/>
                  </a:lnTo>
                  <a:cubicBezTo>
                    <a:pt x="888" y="801"/>
                    <a:pt x="729" y="621"/>
                    <a:pt x="664" y="397"/>
                  </a:cubicBezTo>
                  <a:lnTo>
                    <a:pt x="830" y="397"/>
                  </a:lnTo>
                  <a:lnTo>
                    <a:pt x="426" y="1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5" name="Google Shape;3825;p44"/>
            <p:cNvSpPr/>
            <p:nvPr/>
          </p:nvSpPr>
          <p:spPr>
            <a:xfrm>
              <a:off x="4850375" y="1372800"/>
              <a:ext cx="34625" cy="27450"/>
            </a:xfrm>
            <a:custGeom>
              <a:avLst/>
              <a:gdLst/>
              <a:ahLst/>
              <a:cxnLst/>
              <a:rect l="l" t="t" r="r" b="b"/>
              <a:pathLst>
                <a:path w="1385" h="1098" extrusionOk="0">
                  <a:moveTo>
                    <a:pt x="894" y="1"/>
                  </a:moveTo>
                  <a:cubicBezTo>
                    <a:pt x="801" y="210"/>
                    <a:pt x="620" y="369"/>
                    <a:pt x="397" y="434"/>
                  </a:cubicBezTo>
                  <a:lnTo>
                    <a:pt x="397" y="275"/>
                  </a:lnTo>
                  <a:lnTo>
                    <a:pt x="0" y="672"/>
                  </a:lnTo>
                  <a:lnTo>
                    <a:pt x="397" y="1097"/>
                  </a:lnTo>
                  <a:lnTo>
                    <a:pt x="397" y="910"/>
                  </a:lnTo>
                  <a:cubicBezTo>
                    <a:pt x="873" y="823"/>
                    <a:pt x="1262" y="470"/>
                    <a:pt x="1385" y="1"/>
                  </a:cubicBez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6" name="Google Shape;3826;p44"/>
            <p:cNvSpPr/>
            <p:nvPr/>
          </p:nvSpPr>
          <p:spPr>
            <a:xfrm>
              <a:off x="4825850" y="1329900"/>
              <a:ext cx="34625" cy="27975"/>
            </a:xfrm>
            <a:custGeom>
              <a:avLst/>
              <a:gdLst/>
              <a:ahLst/>
              <a:cxnLst/>
              <a:rect l="l" t="t" r="r" b="b"/>
              <a:pathLst>
                <a:path w="1385" h="1119" extrusionOk="0">
                  <a:moveTo>
                    <a:pt x="988" y="0"/>
                  </a:moveTo>
                  <a:lnTo>
                    <a:pt x="988" y="188"/>
                  </a:lnTo>
                  <a:cubicBezTo>
                    <a:pt x="505" y="274"/>
                    <a:pt x="123" y="635"/>
                    <a:pt x="0" y="1118"/>
                  </a:cubicBezTo>
                  <a:lnTo>
                    <a:pt x="491" y="1118"/>
                  </a:lnTo>
                  <a:cubicBezTo>
                    <a:pt x="584" y="895"/>
                    <a:pt x="765" y="729"/>
                    <a:pt x="995" y="664"/>
                  </a:cubicBezTo>
                  <a:lnTo>
                    <a:pt x="995" y="830"/>
                  </a:lnTo>
                  <a:lnTo>
                    <a:pt x="1385" y="426"/>
                  </a:lnTo>
                  <a:lnTo>
                    <a:pt x="988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827" name="Google Shape;3827;p44"/>
          <p:cNvGrpSpPr/>
          <p:nvPr/>
        </p:nvGrpSpPr>
        <p:grpSpPr>
          <a:xfrm>
            <a:off x="5236315" y="2330071"/>
            <a:ext cx="582574" cy="533871"/>
            <a:chOff x="4903200" y="1331525"/>
            <a:chExt cx="73575" cy="67425"/>
          </a:xfrm>
        </p:grpSpPr>
        <p:sp>
          <p:nvSpPr>
            <p:cNvPr id="3828" name="Google Shape;3828;p44"/>
            <p:cNvSpPr/>
            <p:nvPr/>
          </p:nvSpPr>
          <p:spPr>
            <a:xfrm>
              <a:off x="4903200" y="1331525"/>
              <a:ext cx="73575" cy="67425"/>
            </a:xfrm>
            <a:custGeom>
              <a:avLst/>
              <a:gdLst/>
              <a:ahLst/>
              <a:cxnLst/>
              <a:rect l="l" t="t" r="r" b="b"/>
              <a:pathLst>
                <a:path w="2943" h="2697" extrusionOk="0">
                  <a:moveTo>
                    <a:pt x="1652" y="0"/>
                  </a:moveTo>
                  <a:lnTo>
                    <a:pt x="1652" y="173"/>
                  </a:lnTo>
                  <a:cubicBezTo>
                    <a:pt x="534" y="195"/>
                    <a:pt x="0" y="1551"/>
                    <a:pt x="794" y="2330"/>
                  </a:cubicBezTo>
                  <a:cubicBezTo>
                    <a:pt x="1051" y="2583"/>
                    <a:pt x="1366" y="2696"/>
                    <a:pt x="1674" y="2696"/>
                  </a:cubicBezTo>
                  <a:cubicBezTo>
                    <a:pt x="2323" y="2696"/>
                    <a:pt x="2943" y="2194"/>
                    <a:pt x="2943" y="1435"/>
                  </a:cubicBezTo>
                  <a:lnTo>
                    <a:pt x="2503" y="1435"/>
                  </a:lnTo>
                  <a:cubicBezTo>
                    <a:pt x="2503" y="1928"/>
                    <a:pt x="2093" y="2259"/>
                    <a:pt x="1668" y="2259"/>
                  </a:cubicBezTo>
                  <a:cubicBezTo>
                    <a:pt x="1470" y="2259"/>
                    <a:pt x="1269" y="2187"/>
                    <a:pt x="1104" y="2027"/>
                  </a:cubicBezTo>
                  <a:cubicBezTo>
                    <a:pt x="577" y="1515"/>
                    <a:pt x="923" y="628"/>
                    <a:pt x="1652" y="613"/>
                  </a:cubicBezTo>
                  <a:lnTo>
                    <a:pt x="1652" y="765"/>
                  </a:lnTo>
                  <a:lnTo>
                    <a:pt x="2020" y="390"/>
                  </a:lnTo>
                  <a:lnTo>
                    <a:pt x="1652" y="0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9" name="Google Shape;3829;p44"/>
            <p:cNvSpPr/>
            <p:nvPr/>
          </p:nvSpPr>
          <p:spPr>
            <a:xfrm>
              <a:off x="4930250" y="1353150"/>
              <a:ext cx="29775" cy="32475"/>
            </a:xfrm>
            <a:custGeom>
              <a:avLst/>
              <a:gdLst/>
              <a:ahLst/>
              <a:cxnLst/>
              <a:rect l="l" t="t" r="r" b="b"/>
              <a:pathLst>
                <a:path w="1191" h="1299" extrusionOk="0">
                  <a:moveTo>
                    <a:pt x="592" y="1"/>
                  </a:moveTo>
                  <a:cubicBezTo>
                    <a:pt x="274" y="1"/>
                    <a:pt x="15" y="246"/>
                    <a:pt x="0" y="570"/>
                  </a:cubicBezTo>
                  <a:lnTo>
                    <a:pt x="447" y="570"/>
                  </a:lnTo>
                  <a:cubicBezTo>
                    <a:pt x="447" y="479"/>
                    <a:pt x="519" y="416"/>
                    <a:pt x="597" y="416"/>
                  </a:cubicBezTo>
                  <a:cubicBezTo>
                    <a:pt x="624" y="416"/>
                    <a:pt x="652" y="424"/>
                    <a:pt x="678" y="441"/>
                  </a:cubicBezTo>
                  <a:cubicBezTo>
                    <a:pt x="779" y="506"/>
                    <a:pt x="765" y="657"/>
                    <a:pt x="656" y="707"/>
                  </a:cubicBezTo>
                  <a:lnTo>
                    <a:pt x="656" y="534"/>
                  </a:lnTo>
                  <a:lnTo>
                    <a:pt x="289" y="902"/>
                  </a:lnTo>
                  <a:lnTo>
                    <a:pt x="656" y="1299"/>
                  </a:lnTo>
                  <a:lnTo>
                    <a:pt x="656" y="1155"/>
                  </a:lnTo>
                  <a:cubicBezTo>
                    <a:pt x="959" y="1126"/>
                    <a:pt x="1190" y="873"/>
                    <a:pt x="1190" y="570"/>
                  </a:cubicBezTo>
                  <a:cubicBezTo>
                    <a:pt x="1176" y="246"/>
                    <a:pt x="916" y="1"/>
                    <a:pt x="59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830" name="Google Shape;3830;p44"/>
          <p:cNvGrpSpPr/>
          <p:nvPr/>
        </p:nvGrpSpPr>
        <p:grpSpPr>
          <a:xfrm>
            <a:off x="3871628" y="3071012"/>
            <a:ext cx="592670" cy="532881"/>
            <a:chOff x="4721625" y="1420750"/>
            <a:chExt cx="74850" cy="67300"/>
          </a:xfrm>
        </p:grpSpPr>
        <p:sp>
          <p:nvSpPr>
            <p:cNvPr id="3831" name="Google Shape;3831;p44"/>
            <p:cNvSpPr/>
            <p:nvPr/>
          </p:nvSpPr>
          <p:spPr>
            <a:xfrm>
              <a:off x="4729200" y="1468375"/>
              <a:ext cx="24175" cy="19675"/>
            </a:xfrm>
            <a:custGeom>
              <a:avLst/>
              <a:gdLst/>
              <a:ahLst/>
              <a:cxnLst/>
              <a:rect l="l" t="t" r="r" b="b"/>
              <a:pathLst>
                <a:path w="967" h="787" extrusionOk="0">
                  <a:moveTo>
                    <a:pt x="404" y="0"/>
                  </a:moveTo>
                  <a:lnTo>
                    <a:pt x="0" y="238"/>
                  </a:lnTo>
                  <a:cubicBezTo>
                    <a:pt x="231" y="549"/>
                    <a:pt x="577" y="751"/>
                    <a:pt x="967" y="787"/>
                  </a:cubicBezTo>
                  <a:lnTo>
                    <a:pt x="967" y="318"/>
                  </a:lnTo>
                  <a:cubicBezTo>
                    <a:pt x="743" y="282"/>
                    <a:pt x="548" y="174"/>
                    <a:pt x="40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2" name="Google Shape;3832;p44"/>
            <p:cNvSpPr/>
            <p:nvPr/>
          </p:nvSpPr>
          <p:spPr>
            <a:xfrm>
              <a:off x="4721625" y="1440775"/>
              <a:ext cx="14450" cy="27975"/>
            </a:xfrm>
            <a:custGeom>
              <a:avLst/>
              <a:gdLst/>
              <a:ahLst/>
              <a:cxnLst/>
              <a:rect l="l" t="t" r="r" b="b"/>
              <a:pathLst>
                <a:path w="578" h="1119" extrusionOk="0">
                  <a:moveTo>
                    <a:pt x="159" y="1"/>
                  </a:moveTo>
                  <a:cubicBezTo>
                    <a:pt x="0" y="354"/>
                    <a:pt x="8" y="765"/>
                    <a:pt x="173" y="1119"/>
                  </a:cubicBezTo>
                  <a:lnTo>
                    <a:pt x="577" y="881"/>
                  </a:lnTo>
                  <a:cubicBezTo>
                    <a:pt x="491" y="679"/>
                    <a:pt x="491" y="448"/>
                    <a:pt x="563" y="232"/>
                  </a:cubicBezTo>
                  <a:lnTo>
                    <a:pt x="159" y="1"/>
                  </a:ln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3" name="Google Shape;3833;p44"/>
            <p:cNvSpPr/>
            <p:nvPr/>
          </p:nvSpPr>
          <p:spPr>
            <a:xfrm>
              <a:off x="4728825" y="1420750"/>
              <a:ext cx="67650" cy="43325"/>
            </a:xfrm>
            <a:custGeom>
              <a:avLst/>
              <a:gdLst/>
              <a:ahLst/>
              <a:cxnLst/>
              <a:rect l="l" t="t" r="r" b="b"/>
              <a:pathLst>
                <a:path w="2706" h="1733" extrusionOk="0">
                  <a:moveTo>
                    <a:pt x="1094" y="0"/>
                  </a:moveTo>
                  <a:cubicBezTo>
                    <a:pt x="689" y="0"/>
                    <a:pt x="279" y="180"/>
                    <a:pt x="1" y="578"/>
                  </a:cubicBezTo>
                  <a:lnTo>
                    <a:pt x="405" y="809"/>
                  </a:lnTo>
                  <a:cubicBezTo>
                    <a:pt x="587" y="568"/>
                    <a:pt x="845" y="459"/>
                    <a:pt x="1100" y="459"/>
                  </a:cubicBezTo>
                  <a:cubicBezTo>
                    <a:pt x="1532" y="459"/>
                    <a:pt x="1955" y="770"/>
                    <a:pt x="1992" y="1278"/>
                  </a:cubicBezTo>
                  <a:lnTo>
                    <a:pt x="1754" y="1278"/>
                  </a:lnTo>
                  <a:lnTo>
                    <a:pt x="2215" y="1732"/>
                  </a:lnTo>
                  <a:lnTo>
                    <a:pt x="2706" y="1278"/>
                  </a:lnTo>
                  <a:lnTo>
                    <a:pt x="2460" y="1278"/>
                  </a:lnTo>
                  <a:cubicBezTo>
                    <a:pt x="2415" y="484"/>
                    <a:pt x="1760" y="0"/>
                    <a:pt x="1094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834" name="Google Shape;3834;p44"/>
          <p:cNvGrpSpPr/>
          <p:nvPr/>
        </p:nvGrpSpPr>
        <p:grpSpPr>
          <a:xfrm>
            <a:off x="4530318" y="3039736"/>
            <a:ext cx="583960" cy="565345"/>
            <a:chOff x="4815575" y="1416800"/>
            <a:chExt cx="73750" cy="71400"/>
          </a:xfrm>
        </p:grpSpPr>
        <p:sp>
          <p:nvSpPr>
            <p:cNvPr id="3835" name="Google Shape;3835;p44"/>
            <p:cNvSpPr/>
            <p:nvPr/>
          </p:nvSpPr>
          <p:spPr>
            <a:xfrm>
              <a:off x="4815575" y="1416800"/>
              <a:ext cx="43100" cy="52150"/>
            </a:xfrm>
            <a:custGeom>
              <a:avLst/>
              <a:gdLst/>
              <a:ahLst/>
              <a:cxnLst/>
              <a:rect l="l" t="t" r="r" b="b"/>
              <a:pathLst>
                <a:path w="1724" h="2086" extrusionOk="0">
                  <a:moveTo>
                    <a:pt x="1327" y="1"/>
                  </a:moveTo>
                  <a:lnTo>
                    <a:pt x="1327" y="181"/>
                  </a:lnTo>
                  <a:cubicBezTo>
                    <a:pt x="469" y="361"/>
                    <a:pt x="0" y="1299"/>
                    <a:pt x="375" y="2085"/>
                  </a:cubicBezTo>
                  <a:lnTo>
                    <a:pt x="772" y="1818"/>
                  </a:lnTo>
                  <a:cubicBezTo>
                    <a:pt x="729" y="1717"/>
                    <a:pt x="707" y="1609"/>
                    <a:pt x="707" y="1501"/>
                  </a:cubicBezTo>
                  <a:cubicBezTo>
                    <a:pt x="714" y="1111"/>
                    <a:pt x="959" y="772"/>
                    <a:pt x="1327" y="657"/>
                  </a:cubicBezTo>
                  <a:lnTo>
                    <a:pt x="1327" y="823"/>
                  </a:lnTo>
                  <a:lnTo>
                    <a:pt x="1724" y="426"/>
                  </a:lnTo>
                  <a:lnTo>
                    <a:pt x="1327" y="1"/>
                  </a:lnTo>
                  <a:close/>
                </a:path>
              </a:pathLst>
            </a:custGeom>
            <a:solidFill>
              <a:srgbClr val="A5B7C6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6" name="Google Shape;3836;p44"/>
            <p:cNvSpPr/>
            <p:nvPr/>
          </p:nvSpPr>
          <p:spPr>
            <a:xfrm>
              <a:off x="4861725" y="1421125"/>
              <a:ext cx="27600" cy="51250"/>
            </a:xfrm>
            <a:custGeom>
              <a:avLst/>
              <a:gdLst/>
              <a:ahLst/>
              <a:cxnLst/>
              <a:rect l="l" t="t" r="r" b="b"/>
              <a:pathLst>
                <a:path w="1104" h="2050" extrusionOk="0">
                  <a:moveTo>
                    <a:pt x="0" y="1"/>
                  </a:moveTo>
                  <a:lnTo>
                    <a:pt x="0" y="477"/>
                  </a:lnTo>
                  <a:cubicBezTo>
                    <a:pt x="375" y="592"/>
                    <a:pt x="635" y="938"/>
                    <a:pt x="635" y="1328"/>
                  </a:cubicBezTo>
                  <a:cubicBezTo>
                    <a:pt x="635" y="1429"/>
                    <a:pt x="621" y="1530"/>
                    <a:pt x="585" y="1624"/>
                  </a:cubicBezTo>
                  <a:lnTo>
                    <a:pt x="404" y="1494"/>
                  </a:lnTo>
                  <a:lnTo>
                    <a:pt x="513" y="2049"/>
                  </a:lnTo>
                  <a:lnTo>
                    <a:pt x="1089" y="1963"/>
                  </a:lnTo>
                  <a:lnTo>
                    <a:pt x="981" y="1883"/>
                  </a:lnTo>
                  <a:cubicBezTo>
                    <a:pt x="1061" y="1710"/>
                    <a:pt x="1104" y="1523"/>
                    <a:pt x="1104" y="1328"/>
                  </a:cubicBezTo>
                  <a:cubicBezTo>
                    <a:pt x="1104" y="679"/>
                    <a:pt x="635" y="123"/>
                    <a:pt x="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7" name="Google Shape;3837;p44"/>
            <p:cNvSpPr/>
            <p:nvPr/>
          </p:nvSpPr>
          <p:spPr>
            <a:xfrm>
              <a:off x="4829450" y="1467825"/>
              <a:ext cx="49250" cy="20375"/>
            </a:xfrm>
            <a:custGeom>
              <a:avLst/>
              <a:gdLst/>
              <a:ahLst/>
              <a:cxnLst/>
              <a:rect l="l" t="t" r="r" b="b"/>
              <a:pathLst>
                <a:path w="1970" h="815" extrusionOk="0">
                  <a:moveTo>
                    <a:pt x="109" y="1"/>
                  </a:moveTo>
                  <a:lnTo>
                    <a:pt x="0" y="556"/>
                  </a:lnTo>
                  <a:lnTo>
                    <a:pt x="137" y="462"/>
                  </a:lnTo>
                  <a:cubicBezTo>
                    <a:pt x="394" y="698"/>
                    <a:pt x="720" y="815"/>
                    <a:pt x="1045" y="815"/>
                  </a:cubicBezTo>
                  <a:cubicBezTo>
                    <a:pt x="1378" y="815"/>
                    <a:pt x="1710" y="692"/>
                    <a:pt x="1969" y="448"/>
                  </a:cubicBezTo>
                  <a:lnTo>
                    <a:pt x="1969" y="441"/>
                  </a:lnTo>
                  <a:lnTo>
                    <a:pt x="1573" y="174"/>
                  </a:lnTo>
                  <a:cubicBezTo>
                    <a:pt x="1418" y="292"/>
                    <a:pt x="1232" y="352"/>
                    <a:pt x="1046" y="352"/>
                  </a:cubicBezTo>
                  <a:cubicBezTo>
                    <a:pt x="868" y="352"/>
                    <a:pt x="689" y="297"/>
                    <a:pt x="534" y="188"/>
                  </a:cubicBezTo>
                  <a:lnTo>
                    <a:pt x="678" y="95"/>
                  </a:lnTo>
                  <a:lnTo>
                    <a:pt x="109" y="1"/>
                  </a:lnTo>
                  <a:close/>
                </a:path>
              </a:pathLst>
            </a:custGeom>
            <a:solidFill>
              <a:srgbClr val="5F7D95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838" name="Google Shape;3838;p44"/>
          <p:cNvGrpSpPr/>
          <p:nvPr/>
        </p:nvGrpSpPr>
        <p:grpSpPr>
          <a:xfrm>
            <a:off x="5230575" y="3056166"/>
            <a:ext cx="589898" cy="504970"/>
            <a:chOff x="4902475" y="1418875"/>
            <a:chExt cx="74500" cy="63775"/>
          </a:xfrm>
        </p:grpSpPr>
        <p:sp>
          <p:nvSpPr>
            <p:cNvPr id="3839" name="Google Shape;3839;p44"/>
            <p:cNvSpPr/>
            <p:nvPr/>
          </p:nvSpPr>
          <p:spPr>
            <a:xfrm>
              <a:off x="4902475" y="1418875"/>
              <a:ext cx="74500" cy="63775"/>
            </a:xfrm>
            <a:custGeom>
              <a:avLst/>
              <a:gdLst/>
              <a:ahLst/>
              <a:cxnLst/>
              <a:rect l="l" t="t" r="r" b="b"/>
              <a:pathLst>
                <a:path w="2980" h="2551" extrusionOk="0">
                  <a:moveTo>
                    <a:pt x="1703" y="444"/>
                  </a:moveTo>
                  <a:cubicBezTo>
                    <a:pt x="2164" y="444"/>
                    <a:pt x="2539" y="819"/>
                    <a:pt x="2539" y="1281"/>
                  </a:cubicBezTo>
                  <a:cubicBezTo>
                    <a:pt x="2539" y="1784"/>
                    <a:pt x="2126" y="2118"/>
                    <a:pt x="1695" y="2118"/>
                  </a:cubicBezTo>
                  <a:cubicBezTo>
                    <a:pt x="1490" y="2118"/>
                    <a:pt x="1281" y="2042"/>
                    <a:pt x="1111" y="1872"/>
                  </a:cubicBezTo>
                  <a:cubicBezTo>
                    <a:pt x="585" y="1346"/>
                    <a:pt x="960" y="444"/>
                    <a:pt x="1703" y="444"/>
                  </a:cubicBezTo>
                  <a:close/>
                  <a:moveTo>
                    <a:pt x="1697" y="0"/>
                  </a:moveTo>
                  <a:cubicBezTo>
                    <a:pt x="1383" y="0"/>
                    <a:pt x="1063" y="118"/>
                    <a:pt x="801" y="379"/>
                  </a:cubicBezTo>
                  <a:cubicBezTo>
                    <a:pt x="0" y="1180"/>
                    <a:pt x="570" y="2550"/>
                    <a:pt x="1703" y="2550"/>
                  </a:cubicBezTo>
                  <a:cubicBezTo>
                    <a:pt x="2409" y="2550"/>
                    <a:pt x="2979" y="1980"/>
                    <a:pt x="2979" y="1281"/>
                  </a:cubicBezTo>
                  <a:cubicBezTo>
                    <a:pt x="2979" y="510"/>
                    <a:pt x="2353" y="0"/>
                    <a:pt x="1697" y="0"/>
                  </a:cubicBezTo>
                  <a:close/>
                </a:path>
              </a:pathLst>
            </a:custGeom>
            <a:solidFill>
              <a:srgbClr val="374957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0" name="Google Shape;3840;p44"/>
            <p:cNvSpPr/>
            <p:nvPr/>
          </p:nvSpPr>
          <p:spPr>
            <a:xfrm>
              <a:off x="4916350" y="1418975"/>
              <a:ext cx="59725" cy="63675"/>
            </a:xfrm>
            <a:custGeom>
              <a:avLst/>
              <a:gdLst/>
              <a:ahLst/>
              <a:cxnLst/>
              <a:rect l="l" t="t" r="r" b="b"/>
              <a:pathLst>
                <a:path w="2389" h="2547" extrusionOk="0">
                  <a:moveTo>
                    <a:pt x="1148" y="0"/>
                  </a:moveTo>
                  <a:cubicBezTo>
                    <a:pt x="765" y="0"/>
                    <a:pt x="397" y="173"/>
                    <a:pt x="159" y="476"/>
                  </a:cubicBezTo>
                  <a:lnTo>
                    <a:pt x="1" y="354"/>
                  </a:lnTo>
                  <a:lnTo>
                    <a:pt x="116" y="967"/>
                  </a:lnTo>
                  <a:lnTo>
                    <a:pt x="700" y="909"/>
                  </a:lnTo>
                  <a:lnTo>
                    <a:pt x="498" y="750"/>
                  </a:lnTo>
                  <a:cubicBezTo>
                    <a:pt x="669" y="541"/>
                    <a:pt x="910" y="441"/>
                    <a:pt x="1149" y="441"/>
                  </a:cubicBezTo>
                  <a:cubicBezTo>
                    <a:pt x="1454" y="441"/>
                    <a:pt x="1755" y="605"/>
                    <a:pt x="1905" y="916"/>
                  </a:cubicBezTo>
                  <a:cubicBezTo>
                    <a:pt x="2165" y="1472"/>
                    <a:pt x="1768" y="2106"/>
                    <a:pt x="1148" y="2106"/>
                  </a:cubicBezTo>
                  <a:lnTo>
                    <a:pt x="1148" y="2546"/>
                  </a:lnTo>
                  <a:cubicBezTo>
                    <a:pt x="1840" y="2532"/>
                    <a:pt x="2388" y="1962"/>
                    <a:pt x="2388" y="1277"/>
                  </a:cubicBezTo>
                  <a:cubicBezTo>
                    <a:pt x="2388" y="584"/>
                    <a:pt x="1840" y="22"/>
                    <a:pt x="1148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841" name="Google Shape;3841;p44"/>
          <p:cNvGrpSpPr/>
          <p:nvPr/>
        </p:nvGrpSpPr>
        <p:grpSpPr>
          <a:xfrm>
            <a:off x="4540315" y="3759284"/>
            <a:ext cx="563967" cy="567127"/>
            <a:chOff x="4818100" y="1507675"/>
            <a:chExt cx="71225" cy="71625"/>
          </a:xfrm>
        </p:grpSpPr>
        <p:sp>
          <p:nvSpPr>
            <p:cNvPr id="3842" name="Google Shape;3842;p44"/>
            <p:cNvSpPr/>
            <p:nvPr/>
          </p:nvSpPr>
          <p:spPr>
            <a:xfrm>
              <a:off x="4818100" y="1507675"/>
              <a:ext cx="46000" cy="56300"/>
            </a:xfrm>
            <a:custGeom>
              <a:avLst/>
              <a:gdLst/>
              <a:ahLst/>
              <a:cxnLst/>
              <a:rect l="l" t="t" r="r" b="b"/>
              <a:pathLst>
                <a:path w="1840" h="2252" extrusionOk="0">
                  <a:moveTo>
                    <a:pt x="1457" y="1"/>
                  </a:moveTo>
                  <a:lnTo>
                    <a:pt x="1457" y="159"/>
                  </a:lnTo>
                  <a:cubicBezTo>
                    <a:pt x="606" y="188"/>
                    <a:pt x="0" y="989"/>
                    <a:pt x="195" y="1818"/>
                  </a:cubicBezTo>
                  <a:cubicBezTo>
                    <a:pt x="188" y="1818"/>
                    <a:pt x="188" y="1825"/>
                    <a:pt x="188" y="1833"/>
                  </a:cubicBezTo>
                  <a:lnTo>
                    <a:pt x="195" y="1869"/>
                  </a:lnTo>
                  <a:cubicBezTo>
                    <a:pt x="195" y="1876"/>
                    <a:pt x="202" y="1883"/>
                    <a:pt x="202" y="1898"/>
                  </a:cubicBezTo>
                  <a:cubicBezTo>
                    <a:pt x="202" y="1905"/>
                    <a:pt x="209" y="1912"/>
                    <a:pt x="209" y="1919"/>
                  </a:cubicBezTo>
                  <a:cubicBezTo>
                    <a:pt x="209" y="1934"/>
                    <a:pt x="216" y="1948"/>
                    <a:pt x="224" y="1955"/>
                  </a:cubicBezTo>
                  <a:lnTo>
                    <a:pt x="231" y="1977"/>
                  </a:lnTo>
                  <a:cubicBezTo>
                    <a:pt x="245" y="2013"/>
                    <a:pt x="260" y="2056"/>
                    <a:pt x="274" y="2092"/>
                  </a:cubicBezTo>
                  <a:lnTo>
                    <a:pt x="281" y="2100"/>
                  </a:lnTo>
                  <a:cubicBezTo>
                    <a:pt x="289" y="2114"/>
                    <a:pt x="296" y="2128"/>
                    <a:pt x="303" y="2143"/>
                  </a:cubicBezTo>
                  <a:lnTo>
                    <a:pt x="317" y="2157"/>
                  </a:lnTo>
                  <a:cubicBezTo>
                    <a:pt x="317" y="2172"/>
                    <a:pt x="325" y="2186"/>
                    <a:pt x="332" y="2201"/>
                  </a:cubicBezTo>
                  <a:lnTo>
                    <a:pt x="346" y="2215"/>
                  </a:lnTo>
                  <a:cubicBezTo>
                    <a:pt x="353" y="2229"/>
                    <a:pt x="361" y="2237"/>
                    <a:pt x="368" y="2251"/>
                  </a:cubicBezTo>
                  <a:lnTo>
                    <a:pt x="743" y="1970"/>
                  </a:lnTo>
                  <a:lnTo>
                    <a:pt x="721" y="1934"/>
                  </a:lnTo>
                  <a:lnTo>
                    <a:pt x="700" y="1898"/>
                  </a:lnTo>
                  <a:lnTo>
                    <a:pt x="692" y="1883"/>
                  </a:lnTo>
                  <a:cubicBezTo>
                    <a:pt x="685" y="1862"/>
                    <a:pt x="678" y="1847"/>
                    <a:pt x="671" y="1825"/>
                  </a:cubicBezTo>
                  <a:cubicBezTo>
                    <a:pt x="671" y="1818"/>
                    <a:pt x="664" y="1811"/>
                    <a:pt x="664" y="1804"/>
                  </a:cubicBezTo>
                  <a:cubicBezTo>
                    <a:pt x="664" y="1797"/>
                    <a:pt x="656" y="1782"/>
                    <a:pt x="649" y="1775"/>
                  </a:cubicBezTo>
                  <a:lnTo>
                    <a:pt x="642" y="1732"/>
                  </a:lnTo>
                  <a:lnTo>
                    <a:pt x="635" y="1703"/>
                  </a:lnTo>
                  <a:lnTo>
                    <a:pt x="628" y="1667"/>
                  </a:lnTo>
                  <a:lnTo>
                    <a:pt x="628" y="1645"/>
                  </a:lnTo>
                  <a:cubicBezTo>
                    <a:pt x="628" y="1638"/>
                    <a:pt x="620" y="1609"/>
                    <a:pt x="620" y="1587"/>
                  </a:cubicBezTo>
                  <a:lnTo>
                    <a:pt x="620" y="1573"/>
                  </a:lnTo>
                  <a:lnTo>
                    <a:pt x="620" y="1508"/>
                  </a:lnTo>
                  <a:cubicBezTo>
                    <a:pt x="620" y="1039"/>
                    <a:pt x="988" y="650"/>
                    <a:pt x="1457" y="628"/>
                  </a:cubicBezTo>
                  <a:lnTo>
                    <a:pt x="1457" y="809"/>
                  </a:lnTo>
                  <a:lnTo>
                    <a:pt x="1839" y="419"/>
                  </a:lnTo>
                  <a:lnTo>
                    <a:pt x="1457" y="1"/>
                  </a:lnTo>
                  <a:close/>
                </a:path>
              </a:pathLst>
            </a:custGeom>
            <a:solidFill>
              <a:srgbClr val="A5B7C6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3" name="Google Shape;3843;p44"/>
            <p:cNvSpPr/>
            <p:nvPr/>
          </p:nvSpPr>
          <p:spPr>
            <a:xfrm>
              <a:off x="4869825" y="1519575"/>
              <a:ext cx="19500" cy="23825"/>
            </a:xfrm>
            <a:custGeom>
              <a:avLst/>
              <a:gdLst/>
              <a:ahLst/>
              <a:cxnLst/>
              <a:rect l="l" t="t" r="r" b="b"/>
              <a:pathLst>
                <a:path w="780" h="953" extrusionOk="0">
                  <a:moveTo>
                    <a:pt x="304" y="1"/>
                  </a:moveTo>
                  <a:lnTo>
                    <a:pt x="1" y="354"/>
                  </a:lnTo>
                  <a:cubicBezTo>
                    <a:pt x="181" y="506"/>
                    <a:pt x="289" y="722"/>
                    <a:pt x="311" y="953"/>
                  </a:cubicBezTo>
                  <a:lnTo>
                    <a:pt x="780" y="953"/>
                  </a:lnTo>
                  <a:cubicBezTo>
                    <a:pt x="751" y="585"/>
                    <a:pt x="585" y="239"/>
                    <a:pt x="304" y="1"/>
                  </a:cubicBezTo>
                  <a:close/>
                </a:path>
              </a:pathLst>
            </a:custGeom>
            <a:solidFill>
              <a:srgbClr val="A5B7C6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4" name="Google Shape;3844;p44"/>
            <p:cNvSpPr/>
            <p:nvPr/>
          </p:nvSpPr>
          <p:spPr>
            <a:xfrm>
              <a:off x="4857575" y="1547700"/>
              <a:ext cx="31575" cy="31600"/>
            </a:xfrm>
            <a:custGeom>
              <a:avLst/>
              <a:gdLst/>
              <a:ahLst/>
              <a:cxnLst/>
              <a:rect l="l" t="t" r="r" b="b"/>
              <a:pathLst>
                <a:path w="1263" h="1264" extrusionOk="0">
                  <a:moveTo>
                    <a:pt x="801" y="1"/>
                  </a:moveTo>
                  <a:cubicBezTo>
                    <a:pt x="758" y="419"/>
                    <a:pt x="426" y="751"/>
                    <a:pt x="1" y="794"/>
                  </a:cubicBezTo>
                  <a:lnTo>
                    <a:pt x="1" y="1263"/>
                  </a:lnTo>
                  <a:cubicBezTo>
                    <a:pt x="679" y="1213"/>
                    <a:pt x="1219" y="679"/>
                    <a:pt x="126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5" name="Google Shape;3845;p44"/>
            <p:cNvSpPr/>
            <p:nvPr/>
          </p:nvSpPr>
          <p:spPr>
            <a:xfrm>
              <a:off x="4829800" y="1560150"/>
              <a:ext cx="23650" cy="18950"/>
            </a:xfrm>
            <a:custGeom>
              <a:avLst/>
              <a:gdLst/>
              <a:ahLst/>
              <a:cxnLst/>
              <a:rect l="l" t="t" r="r" b="b"/>
              <a:pathLst>
                <a:path w="946" h="758" extrusionOk="0">
                  <a:moveTo>
                    <a:pt x="376" y="1"/>
                  </a:moveTo>
                  <a:lnTo>
                    <a:pt x="1" y="282"/>
                  </a:lnTo>
                  <a:cubicBezTo>
                    <a:pt x="239" y="563"/>
                    <a:pt x="578" y="736"/>
                    <a:pt x="946" y="758"/>
                  </a:cubicBezTo>
                  <a:lnTo>
                    <a:pt x="946" y="289"/>
                  </a:lnTo>
                  <a:cubicBezTo>
                    <a:pt x="722" y="267"/>
                    <a:pt x="520" y="166"/>
                    <a:pt x="37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846" name="Google Shape;3846;p44"/>
          <p:cNvGrpSpPr/>
          <p:nvPr/>
        </p:nvGrpSpPr>
        <p:grpSpPr>
          <a:xfrm>
            <a:off x="3853812" y="3773537"/>
            <a:ext cx="628301" cy="588505"/>
            <a:chOff x="4721450" y="1509475"/>
            <a:chExt cx="79350" cy="74325"/>
          </a:xfrm>
        </p:grpSpPr>
        <p:sp>
          <p:nvSpPr>
            <p:cNvPr id="3847" name="Google Shape;3847;p44"/>
            <p:cNvSpPr/>
            <p:nvPr/>
          </p:nvSpPr>
          <p:spPr>
            <a:xfrm>
              <a:off x="4729025" y="1509475"/>
              <a:ext cx="27050" cy="26725"/>
            </a:xfrm>
            <a:custGeom>
              <a:avLst/>
              <a:gdLst/>
              <a:ahLst/>
              <a:cxnLst/>
              <a:rect l="l" t="t" r="r" b="b"/>
              <a:pathLst>
                <a:path w="1082" h="1069" extrusionOk="0">
                  <a:moveTo>
                    <a:pt x="440" y="1"/>
                  </a:moveTo>
                  <a:lnTo>
                    <a:pt x="570" y="224"/>
                  </a:lnTo>
                  <a:cubicBezTo>
                    <a:pt x="296" y="405"/>
                    <a:pt x="94" y="672"/>
                    <a:pt x="0" y="989"/>
                  </a:cubicBezTo>
                  <a:lnTo>
                    <a:pt x="188" y="809"/>
                  </a:lnTo>
                  <a:lnTo>
                    <a:pt x="462" y="1068"/>
                  </a:lnTo>
                  <a:cubicBezTo>
                    <a:pt x="527" y="888"/>
                    <a:pt x="649" y="737"/>
                    <a:pt x="808" y="628"/>
                  </a:cubicBezTo>
                  <a:lnTo>
                    <a:pt x="923" y="823"/>
                  </a:lnTo>
                  <a:lnTo>
                    <a:pt x="1082" y="188"/>
                  </a:lnTo>
                  <a:lnTo>
                    <a:pt x="440" y="1"/>
                  </a:lnTo>
                  <a:close/>
                </a:path>
              </a:pathLst>
            </a:custGeom>
            <a:solidFill>
              <a:srgbClr val="374957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8" name="Google Shape;3848;p44"/>
            <p:cNvSpPr/>
            <p:nvPr/>
          </p:nvSpPr>
          <p:spPr>
            <a:xfrm>
              <a:off x="4721450" y="1533275"/>
              <a:ext cx="32300" cy="42600"/>
            </a:xfrm>
            <a:custGeom>
              <a:avLst/>
              <a:gdLst/>
              <a:ahLst/>
              <a:cxnLst/>
              <a:rect l="l" t="t" r="r" b="b"/>
              <a:pathLst>
                <a:path w="1292" h="1704" extrusionOk="0">
                  <a:moveTo>
                    <a:pt x="491" y="1"/>
                  </a:moveTo>
                  <a:lnTo>
                    <a:pt x="0" y="455"/>
                  </a:lnTo>
                  <a:lnTo>
                    <a:pt x="238" y="455"/>
                  </a:lnTo>
                  <a:cubicBezTo>
                    <a:pt x="253" y="1025"/>
                    <a:pt x="635" y="1530"/>
                    <a:pt x="1183" y="1703"/>
                  </a:cubicBezTo>
                  <a:lnTo>
                    <a:pt x="1024" y="1530"/>
                  </a:lnTo>
                  <a:lnTo>
                    <a:pt x="1291" y="1256"/>
                  </a:lnTo>
                  <a:cubicBezTo>
                    <a:pt x="952" y="1133"/>
                    <a:pt x="721" y="816"/>
                    <a:pt x="707" y="455"/>
                  </a:cubicBezTo>
                  <a:lnTo>
                    <a:pt x="945" y="455"/>
                  </a:lnTo>
                  <a:lnTo>
                    <a:pt x="491" y="1"/>
                  </a:lnTo>
                  <a:close/>
                </a:path>
              </a:pathLst>
            </a:custGeom>
            <a:solidFill>
              <a:srgbClr val="5F7D95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9" name="Google Shape;3849;p44"/>
            <p:cNvSpPr/>
            <p:nvPr/>
          </p:nvSpPr>
          <p:spPr>
            <a:xfrm>
              <a:off x="4750650" y="1551675"/>
              <a:ext cx="42950" cy="32125"/>
            </a:xfrm>
            <a:custGeom>
              <a:avLst/>
              <a:gdLst/>
              <a:ahLst/>
              <a:cxnLst/>
              <a:rect l="l" t="t" r="r" b="b"/>
              <a:pathLst>
                <a:path w="1718" h="1285" extrusionOk="0">
                  <a:moveTo>
                    <a:pt x="1256" y="1"/>
                  </a:moveTo>
                  <a:cubicBezTo>
                    <a:pt x="1126" y="332"/>
                    <a:pt x="808" y="556"/>
                    <a:pt x="448" y="570"/>
                  </a:cubicBezTo>
                  <a:lnTo>
                    <a:pt x="448" y="340"/>
                  </a:lnTo>
                  <a:lnTo>
                    <a:pt x="1" y="794"/>
                  </a:lnTo>
                  <a:lnTo>
                    <a:pt x="448" y="1284"/>
                  </a:lnTo>
                  <a:lnTo>
                    <a:pt x="448" y="1032"/>
                  </a:lnTo>
                  <a:cubicBezTo>
                    <a:pt x="1039" y="1025"/>
                    <a:pt x="1551" y="635"/>
                    <a:pt x="1717" y="73"/>
                  </a:cubicBezTo>
                  <a:lnTo>
                    <a:pt x="1717" y="73"/>
                  </a:lnTo>
                  <a:lnTo>
                    <a:pt x="1515" y="260"/>
                  </a:lnTo>
                  <a:lnTo>
                    <a:pt x="1256" y="1"/>
                  </a:ln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0" name="Google Shape;3850;p44"/>
            <p:cNvSpPr/>
            <p:nvPr/>
          </p:nvSpPr>
          <p:spPr>
            <a:xfrm>
              <a:off x="4761300" y="1510025"/>
              <a:ext cx="39500" cy="44375"/>
            </a:xfrm>
            <a:custGeom>
              <a:avLst/>
              <a:gdLst/>
              <a:ahLst/>
              <a:cxnLst/>
              <a:rect l="l" t="t" r="r" b="b"/>
              <a:pathLst>
                <a:path w="1580" h="1775" extrusionOk="0">
                  <a:moveTo>
                    <a:pt x="13" y="0"/>
                  </a:moveTo>
                  <a:cubicBezTo>
                    <a:pt x="9" y="0"/>
                    <a:pt x="5" y="0"/>
                    <a:pt x="0" y="0"/>
                  </a:cubicBezTo>
                  <a:lnTo>
                    <a:pt x="0" y="462"/>
                  </a:lnTo>
                  <a:cubicBezTo>
                    <a:pt x="476" y="462"/>
                    <a:pt x="873" y="844"/>
                    <a:pt x="880" y="1328"/>
                  </a:cubicBezTo>
                  <a:lnTo>
                    <a:pt x="635" y="1328"/>
                  </a:lnTo>
                  <a:lnTo>
                    <a:pt x="1089" y="1775"/>
                  </a:lnTo>
                  <a:lnTo>
                    <a:pt x="1580" y="1328"/>
                  </a:lnTo>
                  <a:lnTo>
                    <a:pt x="1349" y="1328"/>
                  </a:lnTo>
                  <a:cubicBezTo>
                    <a:pt x="1335" y="589"/>
                    <a:pt x="743" y="0"/>
                    <a:pt x="13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851" name="Google Shape;3851;p44"/>
          <p:cNvGrpSpPr/>
          <p:nvPr/>
        </p:nvGrpSpPr>
        <p:grpSpPr>
          <a:xfrm>
            <a:off x="5264821" y="3757899"/>
            <a:ext cx="557038" cy="562772"/>
            <a:chOff x="4906800" y="1507500"/>
            <a:chExt cx="70350" cy="71075"/>
          </a:xfrm>
        </p:grpSpPr>
        <p:sp>
          <p:nvSpPr>
            <p:cNvPr id="3852" name="Google Shape;3852;p44"/>
            <p:cNvSpPr/>
            <p:nvPr/>
          </p:nvSpPr>
          <p:spPr>
            <a:xfrm>
              <a:off x="4916000" y="1507500"/>
              <a:ext cx="30850" cy="24000"/>
            </a:xfrm>
            <a:custGeom>
              <a:avLst/>
              <a:gdLst/>
              <a:ahLst/>
              <a:cxnLst/>
              <a:rect l="l" t="t" r="r" b="b"/>
              <a:pathLst>
                <a:path w="1234" h="960" extrusionOk="0">
                  <a:moveTo>
                    <a:pt x="837" y="1"/>
                  </a:moveTo>
                  <a:lnTo>
                    <a:pt x="837" y="202"/>
                  </a:lnTo>
                  <a:cubicBezTo>
                    <a:pt x="484" y="282"/>
                    <a:pt x="181" y="498"/>
                    <a:pt x="0" y="808"/>
                  </a:cubicBezTo>
                  <a:lnTo>
                    <a:pt x="455" y="960"/>
                  </a:lnTo>
                  <a:cubicBezTo>
                    <a:pt x="556" y="837"/>
                    <a:pt x="686" y="736"/>
                    <a:pt x="837" y="686"/>
                  </a:cubicBezTo>
                  <a:lnTo>
                    <a:pt x="837" y="823"/>
                  </a:lnTo>
                  <a:lnTo>
                    <a:pt x="1234" y="426"/>
                  </a:lnTo>
                  <a:lnTo>
                    <a:pt x="837" y="1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3" name="Google Shape;3853;p44"/>
            <p:cNvSpPr/>
            <p:nvPr/>
          </p:nvSpPr>
          <p:spPr>
            <a:xfrm>
              <a:off x="4906800" y="1533825"/>
              <a:ext cx="19675" cy="32475"/>
            </a:xfrm>
            <a:custGeom>
              <a:avLst/>
              <a:gdLst/>
              <a:ahLst/>
              <a:cxnLst/>
              <a:rect l="l" t="t" r="r" b="b"/>
              <a:pathLst>
                <a:path w="787" h="1299" extrusionOk="0">
                  <a:moveTo>
                    <a:pt x="527" y="1"/>
                  </a:moveTo>
                  <a:lnTo>
                    <a:pt x="1" y="246"/>
                  </a:lnTo>
                  <a:lnTo>
                    <a:pt x="181" y="303"/>
                  </a:lnTo>
                  <a:cubicBezTo>
                    <a:pt x="181" y="347"/>
                    <a:pt x="174" y="390"/>
                    <a:pt x="174" y="433"/>
                  </a:cubicBezTo>
                  <a:cubicBezTo>
                    <a:pt x="174" y="751"/>
                    <a:pt x="289" y="1061"/>
                    <a:pt x="498" y="1299"/>
                  </a:cubicBezTo>
                  <a:lnTo>
                    <a:pt x="787" y="909"/>
                  </a:lnTo>
                  <a:cubicBezTo>
                    <a:pt x="693" y="772"/>
                    <a:pt x="650" y="614"/>
                    <a:pt x="642" y="455"/>
                  </a:cubicBezTo>
                  <a:lnTo>
                    <a:pt x="642" y="455"/>
                  </a:lnTo>
                  <a:lnTo>
                    <a:pt x="787" y="498"/>
                  </a:lnTo>
                  <a:lnTo>
                    <a:pt x="527" y="1"/>
                  </a:lnTo>
                  <a:close/>
                </a:path>
              </a:pathLst>
            </a:custGeom>
            <a:solidFill>
              <a:srgbClr val="A5B7C6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4" name="Google Shape;3854;p44"/>
            <p:cNvSpPr/>
            <p:nvPr/>
          </p:nvSpPr>
          <p:spPr>
            <a:xfrm>
              <a:off x="4926625" y="1561950"/>
              <a:ext cx="30675" cy="16625"/>
            </a:xfrm>
            <a:custGeom>
              <a:avLst/>
              <a:gdLst/>
              <a:ahLst/>
              <a:cxnLst/>
              <a:rect l="l" t="t" r="r" b="b"/>
              <a:pathLst>
                <a:path w="1227" h="665" extrusionOk="0">
                  <a:moveTo>
                    <a:pt x="556" y="1"/>
                  </a:moveTo>
                  <a:lnTo>
                    <a:pt x="1" y="87"/>
                  </a:lnTo>
                  <a:lnTo>
                    <a:pt x="66" y="664"/>
                  </a:lnTo>
                  <a:lnTo>
                    <a:pt x="181" y="513"/>
                  </a:lnTo>
                  <a:cubicBezTo>
                    <a:pt x="347" y="585"/>
                    <a:pt x="526" y="621"/>
                    <a:pt x="704" y="621"/>
                  </a:cubicBezTo>
                  <a:cubicBezTo>
                    <a:pt x="883" y="621"/>
                    <a:pt x="1061" y="585"/>
                    <a:pt x="1227" y="513"/>
                  </a:cubicBezTo>
                  <a:lnTo>
                    <a:pt x="946" y="123"/>
                  </a:lnTo>
                  <a:cubicBezTo>
                    <a:pt x="866" y="149"/>
                    <a:pt x="785" y="161"/>
                    <a:pt x="704" y="161"/>
                  </a:cubicBezTo>
                  <a:cubicBezTo>
                    <a:pt x="623" y="161"/>
                    <a:pt x="542" y="149"/>
                    <a:pt x="462" y="123"/>
                  </a:cubicBezTo>
                  <a:lnTo>
                    <a:pt x="556" y="1"/>
                  </a:ln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5" name="Google Shape;3855;p44"/>
            <p:cNvSpPr/>
            <p:nvPr/>
          </p:nvSpPr>
          <p:spPr>
            <a:xfrm>
              <a:off x="4957475" y="1541400"/>
              <a:ext cx="19675" cy="27800"/>
            </a:xfrm>
            <a:custGeom>
              <a:avLst/>
              <a:gdLst/>
              <a:ahLst/>
              <a:cxnLst/>
              <a:rect l="l" t="t" r="r" b="b"/>
              <a:pathLst>
                <a:path w="787" h="1112" extrusionOk="0">
                  <a:moveTo>
                    <a:pt x="779" y="0"/>
                  </a:moveTo>
                  <a:lnTo>
                    <a:pt x="318" y="145"/>
                  </a:lnTo>
                  <a:cubicBezTo>
                    <a:pt x="318" y="303"/>
                    <a:pt x="274" y="455"/>
                    <a:pt x="188" y="592"/>
                  </a:cubicBezTo>
                  <a:lnTo>
                    <a:pt x="80" y="448"/>
                  </a:lnTo>
                  <a:lnTo>
                    <a:pt x="0" y="1003"/>
                  </a:lnTo>
                  <a:lnTo>
                    <a:pt x="570" y="1111"/>
                  </a:lnTo>
                  <a:lnTo>
                    <a:pt x="469" y="981"/>
                  </a:lnTo>
                  <a:cubicBezTo>
                    <a:pt x="671" y="743"/>
                    <a:pt x="786" y="440"/>
                    <a:pt x="786" y="130"/>
                  </a:cubicBezTo>
                  <a:cubicBezTo>
                    <a:pt x="786" y="87"/>
                    <a:pt x="786" y="44"/>
                    <a:pt x="7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6" name="Google Shape;3856;p44"/>
            <p:cNvSpPr/>
            <p:nvPr/>
          </p:nvSpPr>
          <p:spPr>
            <a:xfrm>
              <a:off x="4951325" y="1512550"/>
              <a:ext cx="24925" cy="26350"/>
            </a:xfrm>
            <a:custGeom>
              <a:avLst/>
              <a:gdLst/>
              <a:ahLst/>
              <a:cxnLst/>
              <a:rect l="l" t="t" r="r" b="b"/>
              <a:pathLst>
                <a:path w="997" h="1054" extrusionOk="0">
                  <a:moveTo>
                    <a:pt x="1" y="0"/>
                  </a:moveTo>
                  <a:lnTo>
                    <a:pt x="1" y="476"/>
                  </a:lnTo>
                  <a:cubicBezTo>
                    <a:pt x="145" y="534"/>
                    <a:pt x="282" y="628"/>
                    <a:pt x="376" y="751"/>
                  </a:cubicBezTo>
                  <a:lnTo>
                    <a:pt x="210" y="801"/>
                  </a:lnTo>
                  <a:lnTo>
                    <a:pt x="715" y="1053"/>
                  </a:lnTo>
                  <a:lnTo>
                    <a:pt x="996" y="549"/>
                  </a:lnTo>
                  <a:lnTo>
                    <a:pt x="996" y="549"/>
                  </a:lnTo>
                  <a:lnTo>
                    <a:pt x="838" y="599"/>
                  </a:lnTo>
                  <a:cubicBezTo>
                    <a:pt x="650" y="296"/>
                    <a:pt x="347" y="73"/>
                    <a:pt x="1" y="0"/>
                  </a:cubicBezTo>
                  <a:close/>
                </a:path>
              </a:pathLst>
            </a:custGeom>
            <a:solidFill>
              <a:srgbClr val="374957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857" name="Google Shape;3857;p44"/>
          <p:cNvGrpSpPr/>
          <p:nvPr/>
        </p:nvGrpSpPr>
        <p:grpSpPr>
          <a:xfrm>
            <a:off x="1891420" y="3817558"/>
            <a:ext cx="501629" cy="500442"/>
            <a:chOff x="2637425" y="5179000"/>
            <a:chExt cx="196725" cy="196275"/>
          </a:xfrm>
        </p:grpSpPr>
        <p:sp>
          <p:nvSpPr>
            <p:cNvPr id="3858" name="Google Shape;3858;p44"/>
            <p:cNvSpPr/>
            <p:nvPr/>
          </p:nvSpPr>
          <p:spPr>
            <a:xfrm>
              <a:off x="2639050" y="5248050"/>
              <a:ext cx="35350" cy="17525"/>
            </a:xfrm>
            <a:custGeom>
              <a:avLst/>
              <a:gdLst/>
              <a:ahLst/>
              <a:cxnLst/>
              <a:rect l="l" t="t" r="r" b="b"/>
              <a:pathLst>
                <a:path w="1414" h="701" extrusionOk="0">
                  <a:moveTo>
                    <a:pt x="108" y="0"/>
                  </a:moveTo>
                  <a:lnTo>
                    <a:pt x="51" y="224"/>
                  </a:lnTo>
                  <a:cubicBezTo>
                    <a:pt x="29" y="303"/>
                    <a:pt x="7" y="375"/>
                    <a:pt x="0" y="455"/>
                  </a:cubicBezTo>
                  <a:lnTo>
                    <a:pt x="1342" y="700"/>
                  </a:lnTo>
                  <a:cubicBezTo>
                    <a:pt x="1349" y="650"/>
                    <a:pt x="1363" y="599"/>
                    <a:pt x="1378" y="549"/>
                  </a:cubicBezTo>
                  <a:lnTo>
                    <a:pt x="1414" y="397"/>
                  </a:lnTo>
                  <a:lnTo>
                    <a:pt x="108" y="0"/>
                  </a:ln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9" name="Google Shape;3859;p44"/>
            <p:cNvSpPr/>
            <p:nvPr/>
          </p:nvSpPr>
          <p:spPr>
            <a:xfrm>
              <a:off x="2648425" y="5221550"/>
              <a:ext cx="34275" cy="25975"/>
            </a:xfrm>
            <a:custGeom>
              <a:avLst/>
              <a:gdLst/>
              <a:ahLst/>
              <a:cxnLst/>
              <a:rect l="l" t="t" r="r" b="b"/>
              <a:pathLst>
                <a:path w="1371" h="1039" extrusionOk="0">
                  <a:moveTo>
                    <a:pt x="245" y="0"/>
                  </a:moveTo>
                  <a:cubicBezTo>
                    <a:pt x="159" y="137"/>
                    <a:pt x="72" y="267"/>
                    <a:pt x="0" y="404"/>
                  </a:cubicBezTo>
                  <a:lnTo>
                    <a:pt x="1219" y="1039"/>
                  </a:lnTo>
                  <a:cubicBezTo>
                    <a:pt x="1262" y="945"/>
                    <a:pt x="1320" y="866"/>
                    <a:pt x="1371" y="772"/>
                  </a:cubicBezTo>
                  <a:lnTo>
                    <a:pt x="245" y="0"/>
                  </a:ln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0" name="Google Shape;3860;p44"/>
            <p:cNvSpPr/>
            <p:nvPr/>
          </p:nvSpPr>
          <p:spPr>
            <a:xfrm>
              <a:off x="2665725" y="5200075"/>
              <a:ext cx="30150" cy="31950"/>
            </a:xfrm>
            <a:custGeom>
              <a:avLst/>
              <a:gdLst/>
              <a:ahLst/>
              <a:cxnLst/>
              <a:rect l="l" t="t" r="r" b="b"/>
              <a:pathLst>
                <a:path w="1206" h="1278" extrusionOk="0">
                  <a:moveTo>
                    <a:pt x="347" y="1"/>
                  </a:moveTo>
                  <a:cubicBezTo>
                    <a:pt x="224" y="95"/>
                    <a:pt x="116" y="210"/>
                    <a:pt x="1" y="318"/>
                  </a:cubicBezTo>
                  <a:lnTo>
                    <a:pt x="974" y="1278"/>
                  </a:lnTo>
                  <a:cubicBezTo>
                    <a:pt x="1046" y="1205"/>
                    <a:pt x="1126" y="1133"/>
                    <a:pt x="1205" y="1068"/>
                  </a:cubicBezTo>
                  <a:lnTo>
                    <a:pt x="347" y="1"/>
                  </a:ln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1" name="Google Shape;3861;p44"/>
            <p:cNvSpPr/>
            <p:nvPr/>
          </p:nvSpPr>
          <p:spPr>
            <a:xfrm>
              <a:off x="2689175" y="5185475"/>
              <a:ext cx="23275" cy="35000"/>
            </a:xfrm>
            <a:custGeom>
              <a:avLst/>
              <a:gdLst/>
              <a:ahLst/>
              <a:cxnLst/>
              <a:rect l="l" t="t" r="r" b="b"/>
              <a:pathLst>
                <a:path w="931" h="1400" extrusionOk="0">
                  <a:moveTo>
                    <a:pt x="426" y="1"/>
                  </a:moveTo>
                  <a:cubicBezTo>
                    <a:pt x="354" y="22"/>
                    <a:pt x="282" y="58"/>
                    <a:pt x="209" y="94"/>
                  </a:cubicBezTo>
                  <a:lnTo>
                    <a:pt x="0" y="195"/>
                  </a:lnTo>
                  <a:lnTo>
                    <a:pt x="649" y="1400"/>
                  </a:lnTo>
                  <a:lnTo>
                    <a:pt x="786" y="1335"/>
                  </a:lnTo>
                  <a:cubicBezTo>
                    <a:pt x="830" y="1306"/>
                    <a:pt x="880" y="1285"/>
                    <a:pt x="931" y="1270"/>
                  </a:cubicBezTo>
                  <a:lnTo>
                    <a:pt x="426" y="1"/>
                  </a:ln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2" name="Google Shape;3862;p44"/>
            <p:cNvSpPr/>
            <p:nvPr/>
          </p:nvSpPr>
          <p:spPr>
            <a:xfrm>
              <a:off x="2716750" y="5179000"/>
              <a:ext cx="14275" cy="35000"/>
            </a:xfrm>
            <a:custGeom>
              <a:avLst/>
              <a:gdLst/>
              <a:ahLst/>
              <a:cxnLst/>
              <a:rect l="l" t="t" r="r" b="b"/>
              <a:pathLst>
                <a:path w="571" h="1400" extrusionOk="0">
                  <a:moveTo>
                    <a:pt x="470" y="0"/>
                  </a:moveTo>
                  <a:cubicBezTo>
                    <a:pt x="390" y="0"/>
                    <a:pt x="311" y="7"/>
                    <a:pt x="239" y="22"/>
                  </a:cubicBezTo>
                  <a:lnTo>
                    <a:pt x="1" y="58"/>
                  </a:lnTo>
                  <a:lnTo>
                    <a:pt x="268" y="1399"/>
                  </a:lnTo>
                  <a:lnTo>
                    <a:pt x="419" y="1378"/>
                  </a:lnTo>
                  <a:cubicBezTo>
                    <a:pt x="470" y="1370"/>
                    <a:pt x="520" y="1363"/>
                    <a:pt x="571" y="1363"/>
                  </a:cubicBezTo>
                  <a:lnTo>
                    <a:pt x="470" y="0"/>
                  </a:ln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3" name="Google Shape;3863;p44"/>
            <p:cNvSpPr/>
            <p:nvPr/>
          </p:nvSpPr>
          <p:spPr>
            <a:xfrm>
              <a:off x="2742550" y="5179175"/>
              <a:ext cx="15150" cy="35350"/>
            </a:xfrm>
            <a:custGeom>
              <a:avLst/>
              <a:gdLst/>
              <a:ahLst/>
              <a:cxnLst/>
              <a:rect l="l" t="t" r="r" b="b"/>
              <a:pathLst>
                <a:path w="606" h="1414" extrusionOk="0">
                  <a:moveTo>
                    <a:pt x="144" y="0"/>
                  </a:moveTo>
                  <a:lnTo>
                    <a:pt x="0" y="1356"/>
                  </a:lnTo>
                  <a:cubicBezTo>
                    <a:pt x="101" y="1378"/>
                    <a:pt x="202" y="1385"/>
                    <a:pt x="303" y="1414"/>
                  </a:cubicBezTo>
                  <a:lnTo>
                    <a:pt x="606" y="80"/>
                  </a:lnTo>
                  <a:cubicBezTo>
                    <a:pt x="454" y="36"/>
                    <a:pt x="296" y="22"/>
                    <a:pt x="144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4" name="Google Shape;3864;p44"/>
            <p:cNvSpPr/>
            <p:nvPr/>
          </p:nvSpPr>
          <p:spPr>
            <a:xfrm>
              <a:off x="2761100" y="5186550"/>
              <a:ext cx="24025" cy="35025"/>
            </a:xfrm>
            <a:custGeom>
              <a:avLst/>
              <a:gdLst/>
              <a:ahLst/>
              <a:cxnLst/>
              <a:rect l="l" t="t" r="r" b="b"/>
              <a:pathLst>
                <a:path w="961" h="1401" extrusionOk="0">
                  <a:moveTo>
                    <a:pt x="542" y="1"/>
                  </a:moveTo>
                  <a:lnTo>
                    <a:pt x="1" y="1256"/>
                  </a:lnTo>
                  <a:lnTo>
                    <a:pt x="138" y="1321"/>
                  </a:lnTo>
                  <a:cubicBezTo>
                    <a:pt x="181" y="1343"/>
                    <a:pt x="232" y="1371"/>
                    <a:pt x="275" y="1400"/>
                  </a:cubicBezTo>
                  <a:lnTo>
                    <a:pt x="960" y="210"/>
                  </a:lnTo>
                  <a:cubicBezTo>
                    <a:pt x="895" y="174"/>
                    <a:pt x="823" y="131"/>
                    <a:pt x="751" y="102"/>
                  </a:cubicBezTo>
                  <a:lnTo>
                    <a:pt x="542" y="1"/>
                  </a:ln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5" name="Google Shape;3865;p44"/>
            <p:cNvSpPr/>
            <p:nvPr/>
          </p:nvSpPr>
          <p:spPr>
            <a:xfrm>
              <a:off x="2777350" y="5201900"/>
              <a:ext cx="30675" cy="31575"/>
            </a:xfrm>
            <a:custGeom>
              <a:avLst/>
              <a:gdLst/>
              <a:ahLst/>
              <a:cxnLst/>
              <a:rect l="l" t="t" r="r" b="b"/>
              <a:pathLst>
                <a:path w="1227" h="1263" extrusionOk="0">
                  <a:moveTo>
                    <a:pt x="887" y="0"/>
                  </a:moveTo>
                  <a:lnTo>
                    <a:pt x="0" y="1046"/>
                  </a:lnTo>
                  <a:cubicBezTo>
                    <a:pt x="79" y="1111"/>
                    <a:pt x="152" y="1183"/>
                    <a:pt x="224" y="1262"/>
                  </a:cubicBezTo>
                  <a:lnTo>
                    <a:pt x="1226" y="332"/>
                  </a:lnTo>
                  <a:cubicBezTo>
                    <a:pt x="1118" y="209"/>
                    <a:pt x="1003" y="101"/>
                    <a:pt x="887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6" name="Google Shape;3866;p44"/>
            <p:cNvSpPr/>
            <p:nvPr/>
          </p:nvSpPr>
          <p:spPr>
            <a:xfrm>
              <a:off x="2797525" y="5250925"/>
              <a:ext cx="35550" cy="16625"/>
            </a:xfrm>
            <a:custGeom>
              <a:avLst/>
              <a:gdLst/>
              <a:ahLst/>
              <a:cxnLst/>
              <a:rect l="l" t="t" r="r" b="b"/>
              <a:pathLst>
                <a:path w="1422" h="665" extrusionOk="0">
                  <a:moveTo>
                    <a:pt x="1321" y="1"/>
                  </a:moveTo>
                  <a:lnTo>
                    <a:pt x="1" y="361"/>
                  </a:lnTo>
                  <a:lnTo>
                    <a:pt x="44" y="506"/>
                  </a:lnTo>
                  <a:cubicBezTo>
                    <a:pt x="51" y="556"/>
                    <a:pt x="59" y="614"/>
                    <a:pt x="66" y="664"/>
                  </a:cubicBezTo>
                  <a:lnTo>
                    <a:pt x="1422" y="462"/>
                  </a:lnTo>
                  <a:cubicBezTo>
                    <a:pt x="1407" y="383"/>
                    <a:pt x="1400" y="304"/>
                    <a:pt x="1378" y="232"/>
                  </a:cubicBezTo>
                  <a:lnTo>
                    <a:pt x="1321" y="1"/>
                  </a:lnTo>
                  <a:close/>
                </a:path>
              </a:pathLst>
            </a:custGeom>
            <a:solidFill>
              <a:srgbClr val="CFD9E0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7" name="Google Shape;3867;p44"/>
            <p:cNvSpPr/>
            <p:nvPr/>
          </p:nvSpPr>
          <p:spPr>
            <a:xfrm>
              <a:off x="2799150" y="5278875"/>
              <a:ext cx="35000" cy="12825"/>
            </a:xfrm>
            <a:custGeom>
              <a:avLst/>
              <a:gdLst/>
              <a:ahLst/>
              <a:cxnLst/>
              <a:rect l="l" t="t" r="r" b="b"/>
              <a:pathLst>
                <a:path w="1400" h="513" extrusionOk="0">
                  <a:moveTo>
                    <a:pt x="30" y="1"/>
                  </a:moveTo>
                  <a:cubicBezTo>
                    <a:pt x="30" y="109"/>
                    <a:pt x="15" y="210"/>
                    <a:pt x="1" y="311"/>
                  </a:cubicBezTo>
                  <a:lnTo>
                    <a:pt x="1357" y="513"/>
                  </a:lnTo>
                  <a:cubicBezTo>
                    <a:pt x="1378" y="354"/>
                    <a:pt x="1393" y="203"/>
                    <a:pt x="1400" y="44"/>
                  </a:cubicBezTo>
                  <a:lnTo>
                    <a:pt x="30" y="1"/>
                  </a:lnTo>
                  <a:close/>
                </a:path>
              </a:pathLst>
            </a:custGeom>
            <a:solidFill>
              <a:srgbClr val="CFD9E0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8" name="Google Shape;3868;p44"/>
            <p:cNvSpPr/>
            <p:nvPr/>
          </p:nvSpPr>
          <p:spPr>
            <a:xfrm>
              <a:off x="2793575" y="5297825"/>
              <a:ext cx="35350" cy="21825"/>
            </a:xfrm>
            <a:custGeom>
              <a:avLst/>
              <a:gdLst/>
              <a:ahLst/>
              <a:cxnLst/>
              <a:rect l="l" t="t" r="r" b="b"/>
              <a:pathLst>
                <a:path w="1414" h="873" extrusionOk="0">
                  <a:moveTo>
                    <a:pt x="123" y="0"/>
                  </a:moveTo>
                  <a:lnTo>
                    <a:pt x="65" y="144"/>
                  </a:lnTo>
                  <a:cubicBezTo>
                    <a:pt x="51" y="195"/>
                    <a:pt x="22" y="238"/>
                    <a:pt x="0" y="281"/>
                  </a:cubicBezTo>
                  <a:lnTo>
                    <a:pt x="1234" y="873"/>
                  </a:lnTo>
                  <a:cubicBezTo>
                    <a:pt x="1270" y="801"/>
                    <a:pt x="1306" y="736"/>
                    <a:pt x="1335" y="664"/>
                  </a:cubicBezTo>
                  <a:lnTo>
                    <a:pt x="1414" y="440"/>
                  </a:lnTo>
                  <a:lnTo>
                    <a:pt x="123" y="0"/>
                  </a:lnTo>
                  <a:close/>
                </a:path>
              </a:pathLst>
            </a:custGeom>
            <a:solidFill>
              <a:srgbClr val="CFD9E0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9" name="Google Shape;3869;p44"/>
            <p:cNvSpPr/>
            <p:nvPr/>
          </p:nvSpPr>
          <p:spPr>
            <a:xfrm>
              <a:off x="2782925" y="5314775"/>
              <a:ext cx="32475" cy="29225"/>
            </a:xfrm>
            <a:custGeom>
              <a:avLst/>
              <a:gdLst/>
              <a:ahLst/>
              <a:cxnLst/>
              <a:rect l="l" t="t" r="r" b="b"/>
              <a:pathLst>
                <a:path w="1299" h="1169" extrusionOk="0">
                  <a:moveTo>
                    <a:pt x="195" y="0"/>
                  </a:moveTo>
                  <a:lnTo>
                    <a:pt x="102" y="123"/>
                  </a:lnTo>
                  <a:lnTo>
                    <a:pt x="1" y="238"/>
                  </a:lnTo>
                  <a:lnTo>
                    <a:pt x="1003" y="1168"/>
                  </a:lnTo>
                  <a:lnTo>
                    <a:pt x="1155" y="988"/>
                  </a:lnTo>
                  <a:lnTo>
                    <a:pt x="1299" y="801"/>
                  </a:lnTo>
                  <a:lnTo>
                    <a:pt x="195" y="0"/>
                  </a:lnTo>
                  <a:close/>
                </a:path>
              </a:pathLst>
            </a:custGeom>
            <a:solidFill>
              <a:srgbClr val="CFD9E0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0" name="Google Shape;3870;p44"/>
            <p:cNvSpPr/>
            <p:nvPr/>
          </p:nvSpPr>
          <p:spPr>
            <a:xfrm>
              <a:off x="2767975" y="5328275"/>
              <a:ext cx="26875" cy="33925"/>
            </a:xfrm>
            <a:custGeom>
              <a:avLst/>
              <a:gdLst/>
              <a:ahLst/>
              <a:cxnLst/>
              <a:rect l="l" t="t" r="r" b="b"/>
              <a:pathLst>
                <a:path w="1075" h="1357" extrusionOk="0">
                  <a:moveTo>
                    <a:pt x="252" y="1"/>
                  </a:moveTo>
                  <a:cubicBezTo>
                    <a:pt x="209" y="37"/>
                    <a:pt x="173" y="66"/>
                    <a:pt x="130" y="95"/>
                  </a:cubicBezTo>
                  <a:lnTo>
                    <a:pt x="0" y="174"/>
                  </a:lnTo>
                  <a:lnTo>
                    <a:pt x="685" y="1357"/>
                  </a:lnTo>
                  <a:lnTo>
                    <a:pt x="880" y="1234"/>
                  </a:lnTo>
                  <a:cubicBezTo>
                    <a:pt x="952" y="1191"/>
                    <a:pt x="1010" y="1141"/>
                    <a:pt x="1075" y="1097"/>
                  </a:cubicBezTo>
                  <a:lnTo>
                    <a:pt x="252" y="1"/>
                  </a:ln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1" name="Google Shape;3871;p44"/>
            <p:cNvSpPr/>
            <p:nvPr/>
          </p:nvSpPr>
          <p:spPr>
            <a:xfrm>
              <a:off x="2750125" y="5337300"/>
              <a:ext cx="18950" cy="35550"/>
            </a:xfrm>
            <a:custGeom>
              <a:avLst/>
              <a:gdLst/>
              <a:ahLst/>
              <a:cxnLst/>
              <a:rect l="l" t="t" r="r" b="b"/>
              <a:pathLst>
                <a:path w="758" h="1422" extrusionOk="0">
                  <a:moveTo>
                    <a:pt x="296" y="1"/>
                  </a:moveTo>
                  <a:cubicBezTo>
                    <a:pt x="195" y="37"/>
                    <a:pt x="101" y="73"/>
                    <a:pt x="0" y="94"/>
                  </a:cubicBezTo>
                  <a:lnTo>
                    <a:pt x="303" y="1421"/>
                  </a:lnTo>
                  <a:cubicBezTo>
                    <a:pt x="454" y="1393"/>
                    <a:pt x="606" y="1342"/>
                    <a:pt x="757" y="1292"/>
                  </a:cubicBezTo>
                  <a:lnTo>
                    <a:pt x="296" y="1"/>
                  </a:ln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2" name="Google Shape;3872;p44"/>
            <p:cNvSpPr/>
            <p:nvPr/>
          </p:nvSpPr>
          <p:spPr>
            <a:xfrm>
              <a:off x="2728475" y="5340900"/>
              <a:ext cx="11750" cy="34375"/>
            </a:xfrm>
            <a:custGeom>
              <a:avLst/>
              <a:gdLst/>
              <a:ahLst/>
              <a:cxnLst/>
              <a:rect l="l" t="t" r="r" b="b"/>
              <a:pathLst>
                <a:path w="470" h="1375" extrusionOk="0">
                  <a:moveTo>
                    <a:pt x="102" y="1"/>
                  </a:moveTo>
                  <a:lnTo>
                    <a:pt x="1" y="1364"/>
                  </a:lnTo>
                  <a:cubicBezTo>
                    <a:pt x="113" y="1369"/>
                    <a:pt x="221" y="1374"/>
                    <a:pt x="331" y="1374"/>
                  </a:cubicBezTo>
                  <a:cubicBezTo>
                    <a:pt x="377" y="1374"/>
                    <a:pt x="423" y="1373"/>
                    <a:pt x="469" y="1371"/>
                  </a:cubicBezTo>
                  <a:lnTo>
                    <a:pt x="412" y="1"/>
                  </a:lnTo>
                  <a:cubicBezTo>
                    <a:pt x="361" y="4"/>
                    <a:pt x="309" y="6"/>
                    <a:pt x="257" y="6"/>
                  </a:cubicBezTo>
                  <a:cubicBezTo>
                    <a:pt x="204" y="6"/>
                    <a:pt x="152" y="4"/>
                    <a:pt x="10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3" name="Google Shape;3873;p44"/>
            <p:cNvSpPr/>
            <p:nvPr/>
          </p:nvSpPr>
          <p:spPr>
            <a:xfrm>
              <a:off x="2699800" y="5336750"/>
              <a:ext cx="19875" cy="35375"/>
            </a:xfrm>
            <a:custGeom>
              <a:avLst/>
              <a:gdLst/>
              <a:ahLst/>
              <a:cxnLst/>
              <a:rect l="l" t="t" r="r" b="b"/>
              <a:pathLst>
                <a:path w="795" h="1415" extrusionOk="0">
                  <a:moveTo>
                    <a:pt x="506" y="1"/>
                  </a:moveTo>
                  <a:lnTo>
                    <a:pt x="1" y="1270"/>
                  </a:lnTo>
                  <a:cubicBezTo>
                    <a:pt x="145" y="1328"/>
                    <a:pt x="296" y="1379"/>
                    <a:pt x="448" y="1415"/>
                  </a:cubicBezTo>
                  <a:lnTo>
                    <a:pt x="794" y="95"/>
                  </a:lnTo>
                  <a:cubicBezTo>
                    <a:pt x="693" y="66"/>
                    <a:pt x="599" y="37"/>
                    <a:pt x="50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4" name="Google Shape;3874;p44"/>
            <p:cNvSpPr/>
            <p:nvPr/>
          </p:nvSpPr>
          <p:spPr>
            <a:xfrm>
              <a:off x="2674375" y="5327200"/>
              <a:ext cx="27800" cy="33575"/>
            </a:xfrm>
            <a:custGeom>
              <a:avLst/>
              <a:gdLst/>
              <a:ahLst/>
              <a:cxnLst/>
              <a:rect l="l" t="t" r="r" b="b"/>
              <a:pathLst>
                <a:path w="1112" h="1343" extrusionOk="0">
                  <a:moveTo>
                    <a:pt x="859" y="1"/>
                  </a:moveTo>
                  <a:lnTo>
                    <a:pt x="1" y="1068"/>
                  </a:lnTo>
                  <a:cubicBezTo>
                    <a:pt x="123" y="1169"/>
                    <a:pt x="253" y="1256"/>
                    <a:pt x="390" y="1342"/>
                  </a:cubicBezTo>
                  <a:lnTo>
                    <a:pt x="1112" y="174"/>
                  </a:lnTo>
                  <a:cubicBezTo>
                    <a:pt x="1018" y="123"/>
                    <a:pt x="938" y="66"/>
                    <a:pt x="85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5" name="Google Shape;3875;p44"/>
            <p:cNvSpPr/>
            <p:nvPr/>
          </p:nvSpPr>
          <p:spPr>
            <a:xfrm>
              <a:off x="2654550" y="5313150"/>
              <a:ext cx="33025" cy="28675"/>
            </a:xfrm>
            <a:custGeom>
              <a:avLst/>
              <a:gdLst/>
              <a:ahLst/>
              <a:cxnLst/>
              <a:rect l="l" t="t" r="r" b="b"/>
              <a:pathLst>
                <a:path w="1321" h="1147" extrusionOk="0">
                  <a:moveTo>
                    <a:pt x="1126" y="0"/>
                  </a:moveTo>
                  <a:lnTo>
                    <a:pt x="0" y="772"/>
                  </a:lnTo>
                  <a:lnTo>
                    <a:pt x="137" y="959"/>
                  </a:lnTo>
                  <a:lnTo>
                    <a:pt x="210" y="1053"/>
                  </a:lnTo>
                  <a:lnTo>
                    <a:pt x="289" y="1147"/>
                  </a:lnTo>
                  <a:lnTo>
                    <a:pt x="1320" y="245"/>
                  </a:lnTo>
                  <a:lnTo>
                    <a:pt x="1263" y="188"/>
                  </a:lnTo>
                  <a:lnTo>
                    <a:pt x="1219" y="123"/>
                  </a:lnTo>
                  <a:lnTo>
                    <a:pt x="1126" y="0"/>
                  </a:ln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6" name="Google Shape;3876;p44"/>
            <p:cNvSpPr/>
            <p:nvPr/>
          </p:nvSpPr>
          <p:spPr>
            <a:xfrm>
              <a:off x="2641750" y="5296000"/>
              <a:ext cx="35350" cy="21125"/>
            </a:xfrm>
            <a:custGeom>
              <a:avLst/>
              <a:gdLst/>
              <a:ahLst/>
              <a:cxnLst/>
              <a:rect l="l" t="t" r="r" b="b"/>
              <a:pathLst>
                <a:path w="1414" h="845" extrusionOk="0">
                  <a:moveTo>
                    <a:pt x="1306" y="1"/>
                  </a:moveTo>
                  <a:lnTo>
                    <a:pt x="0" y="405"/>
                  </a:lnTo>
                  <a:cubicBezTo>
                    <a:pt x="51" y="549"/>
                    <a:pt x="101" y="701"/>
                    <a:pt x="166" y="845"/>
                  </a:cubicBezTo>
                  <a:lnTo>
                    <a:pt x="1414" y="282"/>
                  </a:lnTo>
                  <a:cubicBezTo>
                    <a:pt x="1371" y="196"/>
                    <a:pt x="1342" y="95"/>
                    <a:pt x="130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7" name="Google Shape;3877;p44"/>
            <p:cNvSpPr/>
            <p:nvPr/>
          </p:nvSpPr>
          <p:spPr>
            <a:xfrm>
              <a:off x="2637425" y="5277075"/>
              <a:ext cx="34650" cy="11750"/>
            </a:xfrm>
            <a:custGeom>
              <a:avLst/>
              <a:gdLst/>
              <a:ahLst/>
              <a:cxnLst/>
              <a:rect l="l" t="t" r="r" b="b"/>
              <a:pathLst>
                <a:path w="1386" h="470" extrusionOk="0">
                  <a:moveTo>
                    <a:pt x="0" y="1"/>
                  </a:moveTo>
                  <a:cubicBezTo>
                    <a:pt x="7" y="152"/>
                    <a:pt x="7" y="311"/>
                    <a:pt x="29" y="469"/>
                  </a:cubicBezTo>
                  <a:lnTo>
                    <a:pt x="1385" y="304"/>
                  </a:lnTo>
                  <a:cubicBezTo>
                    <a:pt x="1371" y="203"/>
                    <a:pt x="1378" y="102"/>
                    <a:pt x="1363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8" name="Google Shape;3878;p44"/>
            <p:cNvSpPr/>
            <p:nvPr/>
          </p:nvSpPr>
          <p:spPr>
            <a:xfrm>
              <a:off x="2789950" y="5224075"/>
              <a:ext cx="34475" cy="25075"/>
            </a:xfrm>
            <a:custGeom>
              <a:avLst/>
              <a:gdLst/>
              <a:ahLst/>
              <a:cxnLst/>
              <a:rect l="l" t="t" r="r" b="b"/>
              <a:pathLst>
                <a:path w="1379" h="1003" extrusionOk="0">
                  <a:moveTo>
                    <a:pt x="1155" y="0"/>
                  </a:moveTo>
                  <a:lnTo>
                    <a:pt x="1" y="736"/>
                  </a:lnTo>
                  <a:lnTo>
                    <a:pt x="80" y="866"/>
                  </a:lnTo>
                  <a:cubicBezTo>
                    <a:pt x="102" y="909"/>
                    <a:pt x="131" y="959"/>
                    <a:pt x="145" y="1003"/>
                  </a:cubicBezTo>
                  <a:lnTo>
                    <a:pt x="1379" y="411"/>
                  </a:lnTo>
                  <a:cubicBezTo>
                    <a:pt x="1342" y="339"/>
                    <a:pt x="1314" y="267"/>
                    <a:pt x="1278" y="202"/>
                  </a:cubicBezTo>
                  <a:lnTo>
                    <a:pt x="1155" y="0"/>
                  </a:lnTo>
                  <a:close/>
                </a:path>
              </a:pathLst>
            </a:custGeom>
            <a:solidFill>
              <a:srgbClr val="CFD9E0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9" name="Google Shape;3879;p44"/>
            <p:cNvSpPr/>
            <p:nvPr/>
          </p:nvSpPr>
          <p:spPr>
            <a:xfrm>
              <a:off x="2719450" y="5260675"/>
              <a:ext cx="32675" cy="32650"/>
            </a:xfrm>
            <a:custGeom>
              <a:avLst/>
              <a:gdLst/>
              <a:ahLst/>
              <a:cxnLst/>
              <a:rect l="l" t="t" r="r" b="b"/>
              <a:pathLst>
                <a:path w="1307" h="1306" extrusionOk="0">
                  <a:moveTo>
                    <a:pt x="657" y="0"/>
                  </a:moveTo>
                  <a:cubicBezTo>
                    <a:pt x="297" y="0"/>
                    <a:pt x="1" y="296"/>
                    <a:pt x="1" y="657"/>
                  </a:cubicBezTo>
                  <a:cubicBezTo>
                    <a:pt x="1" y="1017"/>
                    <a:pt x="297" y="1306"/>
                    <a:pt x="657" y="1306"/>
                  </a:cubicBezTo>
                  <a:cubicBezTo>
                    <a:pt x="1018" y="1306"/>
                    <a:pt x="1306" y="1017"/>
                    <a:pt x="1306" y="657"/>
                  </a:cubicBezTo>
                  <a:cubicBezTo>
                    <a:pt x="1306" y="296"/>
                    <a:pt x="1018" y="0"/>
                    <a:pt x="657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880" name="Google Shape;3880;p44"/>
          <p:cNvGrpSpPr/>
          <p:nvPr/>
        </p:nvGrpSpPr>
        <p:grpSpPr>
          <a:xfrm>
            <a:off x="2542810" y="3793250"/>
            <a:ext cx="509395" cy="509853"/>
            <a:chOff x="3231350" y="5179700"/>
            <a:chExt cx="194775" cy="194950"/>
          </a:xfrm>
        </p:grpSpPr>
        <p:sp>
          <p:nvSpPr>
            <p:cNvPr id="3881" name="Google Shape;3881;p44"/>
            <p:cNvSpPr/>
            <p:nvPr/>
          </p:nvSpPr>
          <p:spPr>
            <a:xfrm>
              <a:off x="3329625" y="5373550"/>
              <a:ext cx="2375" cy="1100"/>
            </a:xfrm>
            <a:custGeom>
              <a:avLst/>
              <a:gdLst/>
              <a:ahLst/>
              <a:cxnLst/>
              <a:rect l="l" t="t" r="r" b="b"/>
              <a:pathLst>
                <a:path w="95" h="44" extrusionOk="0">
                  <a:moveTo>
                    <a:pt x="30" y="0"/>
                  </a:moveTo>
                  <a:cubicBezTo>
                    <a:pt x="15" y="0"/>
                    <a:pt x="1" y="7"/>
                    <a:pt x="1" y="22"/>
                  </a:cubicBezTo>
                  <a:cubicBezTo>
                    <a:pt x="1" y="29"/>
                    <a:pt x="15" y="44"/>
                    <a:pt x="30" y="44"/>
                  </a:cubicBezTo>
                  <a:lnTo>
                    <a:pt x="73" y="44"/>
                  </a:lnTo>
                  <a:cubicBezTo>
                    <a:pt x="94" y="36"/>
                    <a:pt x="94" y="0"/>
                    <a:pt x="73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2" name="Google Shape;3882;p44"/>
            <p:cNvSpPr/>
            <p:nvPr/>
          </p:nvSpPr>
          <p:spPr>
            <a:xfrm>
              <a:off x="3319350" y="5373175"/>
              <a:ext cx="2375" cy="1125"/>
            </a:xfrm>
            <a:custGeom>
              <a:avLst/>
              <a:gdLst/>
              <a:ahLst/>
              <a:cxnLst/>
              <a:rect l="l" t="t" r="r" b="b"/>
              <a:pathLst>
                <a:path w="95" h="45" extrusionOk="0">
                  <a:moveTo>
                    <a:pt x="29" y="1"/>
                  </a:moveTo>
                  <a:cubicBezTo>
                    <a:pt x="1" y="1"/>
                    <a:pt x="1" y="37"/>
                    <a:pt x="22" y="44"/>
                  </a:cubicBezTo>
                  <a:lnTo>
                    <a:pt x="73" y="44"/>
                  </a:lnTo>
                  <a:cubicBezTo>
                    <a:pt x="87" y="44"/>
                    <a:pt x="94" y="37"/>
                    <a:pt x="94" y="22"/>
                  </a:cubicBezTo>
                  <a:cubicBezTo>
                    <a:pt x="94" y="15"/>
                    <a:pt x="87" y="1"/>
                    <a:pt x="73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3" name="Google Shape;3883;p44"/>
            <p:cNvSpPr/>
            <p:nvPr/>
          </p:nvSpPr>
          <p:spPr>
            <a:xfrm>
              <a:off x="3339900" y="5372650"/>
              <a:ext cx="2375" cy="1275"/>
            </a:xfrm>
            <a:custGeom>
              <a:avLst/>
              <a:gdLst/>
              <a:ahLst/>
              <a:cxnLst/>
              <a:rect l="l" t="t" r="r" b="b"/>
              <a:pathLst>
                <a:path w="95" h="51" extrusionOk="0">
                  <a:moveTo>
                    <a:pt x="73" y="0"/>
                  </a:moveTo>
                  <a:lnTo>
                    <a:pt x="22" y="7"/>
                  </a:lnTo>
                  <a:cubicBezTo>
                    <a:pt x="8" y="7"/>
                    <a:pt x="1" y="15"/>
                    <a:pt x="8" y="29"/>
                  </a:cubicBezTo>
                  <a:cubicBezTo>
                    <a:pt x="8" y="43"/>
                    <a:pt x="15" y="51"/>
                    <a:pt x="30" y="51"/>
                  </a:cubicBezTo>
                  <a:lnTo>
                    <a:pt x="73" y="43"/>
                  </a:lnTo>
                  <a:cubicBezTo>
                    <a:pt x="87" y="43"/>
                    <a:pt x="95" y="29"/>
                    <a:pt x="95" y="22"/>
                  </a:cubicBezTo>
                  <a:cubicBezTo>
                    <a:pt x="95" y="7"/>
                    <a:pt x="80" y="0"/>
                    <a:pt x="73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4" name="Google Shape;3884;p44"/>
            <p:cNvSpPr/>
            <p:nvPr/>
          </p:nvSpPr>
          <p:spPr>
            <a:xfrm>
              <a:off x="3309075" y="5371675"/>
              <a:ext cx="2375" cy="1350"/>
            </a:xfrm>
            <a:custGeom>
              <a:avLst/>
              <a:gdLst/>
              <a:ahLst/>
              <a:cxnLst/>
              <a:rect l="l" t="t" r="r" b="b"/>
              <a:pathLst>
                <a:path w="95" h="54" extrusionOk="0">
                  <a:moveTo>
                    <a:pt x="25" y="0"/>
                  </a:moveTo>
                  <a:cubicBezTo>
                    <a:pt x="15" y="0"/>
                    <a:pt x="8" y="7"/>
                    <a:pt x="8" y="18"/>
                  </a:cubicBezTo>
                  <a:cubicBezTo>
                    <a:pt x="0" y="32"/>
                    <a:pt x="15" y="39"/>
                    <a:pt x="22" y="46"/>
                  </a:cubicBezTo>
                  <a:lnTo>
                    <a:pt x="73" y="54"/>
                  </a:lnTo>
                  <a:cubicBezTo>
                    <a:pt x="87" y="54"/>
                    <a:pt x="94" y="46"/>
                    <a:pt x="94" y="32"/>
                  </a:cubicBezTo>
                  <a:cubicBezTo>
                    <a:pt x="94" y="25"/>
                    <a:pt x="87" y="10"/>
                    <a:pt x="80" y="10"/>
                  </a:cubicBezTo>
                  <a:lnTo>
                    <a:pt x="37" y="3"/>
                  </a:lnTo>
                  <a:cubicBezTo>
                    <a:pt x="33" y="1"/>
                    <a:pt x="29" y="0"/>
                    <a:pt x="25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5" name="Google Shape;3885;p44"/>
            <p:cNvSpPr/>
            <p:nvPr/>
          </p:nvSpPr>
          <p:spPr>
            <a:xfrm>
              <a:off x="3349825" y="5370650"/>
              <a:ext cx="2725" cy="1475"/>
            </a:xfrm>
            <a:custGeom>
              <a:avLst/>
              <a:gdLst/>
              <a:ahLst/>
              <a:cxnLst/>
              <a:rect l="l" t="t" r="r" b="b"/>
              <a:pathLst>
                <a:path w="109" h="59" extrusionOk="0">
                  <a:moveTo>
                    <a:pt x="73" y="1"/>
                  </a:moveTo>
                  <a:lnTo>
                    <a:pt x="29" y="15"/>
                  </a:lnTo>
                  <a:cubicBezTo>
                    <a:pt x="0" y="15"/>
                    <a:pt x="8" y="59"/>
                    <a:pt x="37" y="59"/>
                  </a:cubicBezTo>
                  <a:lnTo>
                    <a:pt x="44" y="59"/>
                  </a:lnTo>
                  <a:lnTo>
                    <a:pt x="87" y="44"/>
                  </a:lnTo>
                  <a:cubicBezTo>
                    <a:pt x="101" y="44"/>
                    <a:pt x="109" y="30"/>
                    <a:pt x="101" y="15"/>
                  </a:cubicBezTo>
                  <a:cubicBezTo>
                    <a:pt x="101" y="8"/>
                    <a:pt x="87" y="1"/>
                    <a:pt x="73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6" name="Google Shape;3886;p44"/>
            <p:cNvSpPr/>
            <p:nvPr/>
          </p:nvSpPr>
          <p:spPr>
            <a:xfrm>
              <a:off x="3298975" y="5369150"/>
              <a:ext cx="2550" cy="1350"/>
            </a:xfrm>
            <a:custGeom>
              <a:avLst/>
              <a:gdLst/>
              <a:ahLst/>
              <a:cxnLst/>
              <a:rect l="l" t="t" r="r" b="b"/>
              <a:pathLst>
                <a:path w="102" h="54" extrusionOk="0">
                  <a:moveTo>
                    <a:pt x="24" y="0"/>
                  </a:moveTo>
                  <a:cubicBezTo>
                    <a:pt x="15" y="0"/>
                    <a:pt x="8" y="5"/>
                    <a:pt x="8" y="10"/>
                  </a:cubicBezTo>
                  <a:cubicBezTo>
                    <a:pt x="1" y="25"/>
                    <a:pt x="8" y="39"/>
                    <a:pt x="22" y="46"/>
                  </a:cubicBezTo>
                  <a:lnTo>
                    <a:pt x="73" y="54"/>
                  </a:lnTo>
                  <a:lnTo>
                    <a:pt x="80" y="54"/>
                  </a:lnTo>
                  <a:cubicBezTo>
                    <a:pt x="87" y="54"/>
                    <a:pt x="94" y="46"/>
                    <a:pt x="94" y="39"/>
                  </a:cubicBezTo>
                  <a:cubicBezTo>
                    <a:pt x="102" y="32"/>
                    <a:pt x="94" y="18"/>
                    <a:pt x="80" y="10"/>
                  </a:cubicBezTo>
                  <a:lnTo>
                    <a:pt x="37" y="3"/>
                  </a:lnTo>
                  <a:cubicBezTo>
                    <a:pt x="32" y="1"/>
                    <a:pt x="28" y="0"/>
                    <a:pt x="24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7" name="Google Shape;3887;p44"/>
            <p:cNvSpPr/>
            <p:nvPr/>
          </p:nvSpPr>
          <p:spPr>
            <a:xfrm>
              <a:off x="3359925" y="5367700"/>
              <a:ext cx="2375" cy="1550"/>
            </a:xfrm>
            <a:custGeom>
              <a:avLst/>
              <a:gdLst/>
              <a:ahLst/>
              <a:cxnLst/>
              <a:rect l="l" t="t" r="r" b="b"/>
              <a:pathLst>
                <a:path w="95" h="62" extrusionOk="0">
                  <a:moveTo>
                    <a:pt x="72" y="1"/>
                  </a:moveTo>
                  <a:cubicBezTo>
                    <a:pt x="70" y="1"/>
                    <a:pt x="67" y="2"/>
                    <a:pt x="65" y="3"/>
                  </a:cubicBezTo>
                  <a:lnTo>
                    <a:pt x="22" y="18"/>
                  </a:lnTo>
                  <a:cubicBezTo>
                    <a:pt x="8" y="18"/>
                    <a:pt x="0" y="32"/>
                    <a:pt x="8" y="47"/>
                  </a:cubicBezTo>
                  <a:cubicBezTo>
                    <a:pt x="8" y="54"/>
                    <a:pt x="22" y="61"/>
                    <a:pt x="29" y="61"/>
                  </a:cubicBezTo>
                  <a:lnTo>
                    <a:pt x="36" y="61"/>
                  </a:lnTo>
                  <a:lnTo>
                    <a:pt x="80" y="47"/>
                  </a:lnTo>
                  <a:cubicBezTo>
                    <a:pt x="94" y="40"/>
                    <a:pt x="94" y="25"/>
                    <a:pt x="94" y="18"/>
                  </a:cubicBezTo>
                  <a:cubicBezTo>
                    <a:pt x="89" y="7"/>
                    <a:pt x="80" y="1"/>
                    <a:pt x="72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8" name="Google Shape;3888;p44"/>
            <p:cNvSpPr/>
            <p:nvPr/>
          </p:nvSpPr>
          <p:spPr>
            <a:xfrm>
              <a:off x="3289425" y="5365525"/>
              <a:ext cx="2375" cy="1550"/>
            </a:xfrm>
            <a:custGeom>
              <a:avLst/>
              <a:gdLst/>
              <a:ahLst/>
              <a:cxnLst/>
              <a:rect l="l" t="t" r="r" b="b"/>
              <a:pathLst>
                <a:path w="95" h="62" extrusionOk="0">
                  <a:moveTo>
                    <a:pt x="29" y="1"/>
                  </a:moveTo>
                  <a:cubicBezTo>
                    <a:pt x="21" y="1"/>
                    <a:pt x="13" y="6"/>
                    <a:pt x="8" y="11"/>
                  </a:cubicBezTo>
                  <a:cubicBezTo>
                    <a:pt x="0" y="26"/>
                    <a:pt x="8" y="40"/>
                    <a:pt x="22" y="47"/>
                  </a:cubicBezTo>
                  <a:lnTo>
                    <a:pt x="65" y="62"/>
                  </a:lnTo>
                  <a:lnTo>
                    <a:pt x="72" y="62"/>
                  </a:lnTo>
                  <a:cubicBezTo>
                    <a:pt x="80" y="62"/>
                    <a:pt x="87" y="54"/>
                    <a:pt x="94" y="47"/>
                  </a:cubicBezTo>
                  <a:cubicBezTo>
                    <a:pt x="94" y="40"/>
                    <a:pt x="94" y="26"/>
                    <a:pt x="80" y="18"/>
                  </a:cubicBezTo>
                  <a:lnTo>
                    <a:pt x="36" y="4"/>
                  </a:lnTo>
                  <a:cubicBezTo>
                    <a:pt x="34" y="2"/>
                    <a:pt x="32" y="1"/>
                    <a:pt x="29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9" name="Google Shape;3889;p44"/>
            <p:cNvSpPr/>
            <p:nvPr/>
          </p:nvSpPr>
          <p:spPr>
            <a:xfrm>
              <a:off x="3369475" y="5363700"/>
              <a:ext cx="2375" cy="1575"/>
            </a:xfrm>
            <a:custGeom>
              <a:avLst/>
              <a:gdLst/>
              <a:ahLst/>
              <a:cxnLst/>
              <a:rect l="l" t="t" r="r" b="b"/>
              <a:pathLst>
                <a:path w="95" h="63" extrusionOk="0">
                  <a:moveTo>
                    <a:pt x="75" y="0"/>
                  </a:moveTo>
                  <a:cubicBezTo>
                    <a:pt x="70" y="0"/>
                    <a:pt x="64" y="2"/>
                    <a:pt x="58" y="5"/>
                  </a:cubicBezTo>
                  <a:lnTo>
                    <a:pt x="15" y="19"/>
                  </a:lnTo>
                  <a:cubicBezTo>
                    <a:pt x="8" y="26"/>
                    <a:pt x="1" y="41"/>
                    <a:pt x="8" y="48"/>
                  </a:cubicBezTo>
                  <a:cubicBezTo>
                    <a:pt x="8" y="63"/>
                    <a:pt x="22" y="63"/>
                    <a:pt x="29" y="63"/>
                  </a:cubicBezTo>
                  <a:lnTo>
                    <a:pt x="37" y="63"/>
                  </a:lnTo>
                  <a:lnTo>
                    <a:pt x="80" y="41"/>
                  </a:lnTo>
                  <a:cubicBezTo>
                    <a:pt x="87" y="34"/>
                    <a:pt x="94" y="26"/>
                    <a:pt x="87" y="12"/>
                  </a:cubicBezTo>
                  <a:cubicBezTo>
                    <a:pt x="87" y="4"/>
                    <a:pt x="82" y="0"/>
                    <a:pt x="75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0" name="Google Shape;3890;p44"/>
            <p:cNvSpPr/>
            <p:nvPr/>
          </p:nvSpPr>
          <p:spPr>
            <a:xfrm>
              <a:off x="3280225" y="5360975"/>
              <a:ext cx="2375" cy="1775"/>
            </a:xfrm>
            <a:custGeom>
              <a:avLst/>
              <a:gdLst/>
              <a:ahLst/>
              <a:cxnLst/>
              <a:rect l="l" t="t" r="r" b="b"/>
              <a:pathLst>
                <a:path w="95" h="71" extrusionOk="0">
                  <a:moveTo>
                    <a:pt x="25" y="1"/>
                  </a:moveTo>
                  <a:cubicBezTo>
                    <a:pt x="19" y="1"/>
                    <a:pt x="12" y="4"/>
                    <a:pt x="8" y="13"/>
                  </a:cubicBezTo>
                  <a:cubicBezTo>
                    <a:pt x="0" y="20"/>
                    <a:pt x="8" y="34"/>
                    <a:pt x="15" y="42"/>
                  </a:cubicBezTo>
                  <a:lnTo>
                    <a:pt x="58" y="63"/>
                  </a:lnTo>
                  <a:lnTo>
                    <a:pt x="65" y="63"/>
                  </a:lnTo>
                  <a:lnTo>
                    <a:pt x="65" y="71"/>
                  </a:lnTo>
                  <a:cubicBezTo>
                    <a:pt x="87" y="63"/>
                    <a:pt x="94" y="34"/>
                    <a:pt x="80" y="27"/>
                  </a:cubicBezTo>
                  <a:lnTo>
                    <a:pt x="37" y="6"/>
                  </a:lnTo>
                  <a:cubicBezTo>
                    <a:pt x="34" y="3"/>
                    <a:pt x="29" y="1"/>
                    <a:pt x="25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1" name="Google Shape;3891;p44"/>
            <p:cNvSpPr/>
            <p:nvPr/>
          </p:nvSpPr>
          <p:spPr>
            <a:xfrm>
              <a:off x="3378500" y="5358675"/>
              <a:ext cx="2600" cy="1725"/>
            </a:xfrm>
            <a:custGeom>
              <a:avLst/>
              <a:gdLst/>
              <a:ahLst/>
              <a:cxnLst/>
              <a:rect l="l" t="t" r="r" b="b"/>
              <a:pathLst>
                <a:path w="104" h="69" extrusionOk="0">
                  <a:moveTo>
                    <a:pt x="69" y="1"/>
                  </a:moveTo>
                  <a:cubicBezTo>
                    <a:pt x="65" y="1"/>
                    <a:pt x="61" y="2"/>
                    <a:pt x="58" y="4"/>
                  </a:cubicBezTo>
                  <a:lnTo>
                    <a:pt x="15" y="26"/>
                  </a:lnTo>
                  <a:cubicBezTo>
                    <a:pt x="7" y="33"/>
                    <a:pt x="0" y="47"/>
                    <a:pt x="7" y="62"/>
                  </a:cubicBezTo>
                  <a:cubicBezTo>
                    <a:pt x="15" y="69"/>
                    <a:pt x="22" y="69"/>
                    <a:pt x="29" y="69"/>
                  </a:cubicBezTo>
                  <a:lnTo>
                    <a:pt x="44" y="69"/>
                  </a:lnTo>
                  <a:lnTo>
                    <a:pt x="80" y="40"/>
                  </a:lnTo>
                  <a:cubicBezTo>
                    <a:pt x="104" y="28"/>
                    <a:pt x="87" y="1"/>
                    <a:pt x="69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2" name="Google Shape;3892;p44"/>
            <p:cNvSpPr/>
            <p:nvPr/>
          </p:nvSpPr>
          <p:spPr>
            <a:xfrm>
              <a:off x="3271325" y="5355250"/>
              <a:ext cx="2425" cy="1900"/>
            </a:xfrm>
            <a:custGeom>
              <a:avLst/>
              <a:gdLst/>
              <a:ahLst/>
              <a:cxnLst/>
              <a:rect l="l" t="t" r="r" b="b"/>
              <a:pathLst>
                <a:path w="97" h="76" extrusionOk="0">
                  <a:moveTo>
                    <a:pt x="36" y="0"/>
                  </a:moveTo>
                  <a:cubicBezTo>
                    <a:pt x="17" y="0"/>
                    <a:pt x="1" y="28"/>
                    <a:pt x="25" y="40"/>
                  </a:cubicBezTo>
                  <a:lnTo>
                    <a:pt x="61" y="69"/>
                  </a:lnTo>
                  <a:cubicBezTo>
                    <a:pt x="61" y="76"/>
                    <a:pt x="68" y="76"/>
                    <a:pt x="75" y="76"/>
                  </a:cubicBezTo>
                  <a:cubicBezTo>
                    <a:pt x="82" y="76"/>
                    <a:pt x="90" y="69"/>
                    <a:pt x="90" y="69"/>
                  </a:cubicBezTo>
                  <a:cubicBezTo>
                    <a:pt x="97" y="54"/>
                    <a:pt x="97" y="40"/>
                    <a:pt x="90" y="33"/>
                  </a:cubicBezTo>
                  <a:lnTo>
                    <a:pt x="46" y="4"/>
                  </a:lnTo>
                  <a:cubicBezTo>
                    <a:pt x="43" y="1"/>
                    <a:pt x="39" y="0"/>
                    <a:pt x="36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3" name="Google Shape;3893;p44"/>
            <p:cNvSpPr/>
            <p:nvPr/>
          </p:nvSpPr>
          <p:spPr>
            <a:xfrm>
              <a:off x="3386975" y="5352700"/>
              <a:ext cx="2300" cy="1925"/>
            </a:xfrm>
            <a:custGeom>
              <a:avLst/>
              <a:gdLst/>
              <a:ahLst/>
              <a:cxnLst/>
              <a:rect l="l" t="t" r="r" b="b"/>
              <a:pathLst>
                <a:path w="92" h="77" extrusionOk="0">
                  <a:moveTo>
                    <a:pt x="63" y="1"/>
                  </a:moveTo>
                  <a:cubicBezTo>
                    <a:pt x="59" y="1"/>
                    <a:pt x="55" y="2"/>
                    <a:pt x="51" y="5"/>
                  </a:cubicBezTo>
                  <a:lnTo>
                    <a:pt x="15" y="34"/>
                  </a:lnTo>
                  <a:cubicBezTo>
                    <a:pt x="0" y="41"/>
                    <a:pt x="0" y="55"/>
                    <a:pt x="15" y="70"/>
                  </a:cubicBezTo>
                  <a:cubicBezTo>
                    <a:pt x="15" y="70"/>
                    <a:pt x="22" y="77"/>
                    <a:pt x="29" y="77"/>
                  </a:cubicBezTo>
                  <a:cubicBezTo>
                    <a:pt x="36" y="77"/>
                    <a:pt x="36" y="70"/>
                    <a:pt x="36" y="70"/>
                  </a:cubicBezTo>
                  <a:lnTo>
                    <a:pt x="80" y="41"/>
                  </a:lnTo>
                  <a:cubicBezTo>
                    <a:pt x="91" y="23"/>
                    <a:pt x="79" y="1"/>
                    <a:pt x="63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4" name="Google Shape;3894;p44"/>
            <p:cNvSpPr/>
            <p:nvPr/>
          </p:nvSpPr>
          <p:spPr>
            <a:xfrm>
              <a:off x="3263625" y="5348875"/>
              <a:ext cx="2025" cy="1975"/>
            </a:xfrm>
            <a:custGeom>
              <a:avLst/>
              <a:gdLst/>
              <a:ahLst/>
              <a:cxnLst/>
              <a:rect l="l" t="t" r="r" b="b"/>
              <a:pathLst>
                <a:path w="81" h="79" extrusionOk="0">
                  <a:moveTo>
                    <a:pt x="23" y="1"/>
                  </a:moveTo>
                  <a:cubicBezTo>
                    <a:pt x="17" y="1"/>
                    <a:pt x="12" y="3"/>
                    <a:pt x="8" y="6"/>
                  </a:cubicBezTo>
                  <a:cubicBezTo>
                    <a:pt x="1" y="14"/>
                    <a:pt x="1" y="28"/>
                    <a:pt x="8" y="42"/>
                  </a:cubicBezTo>
                  <a:lnTo>
                    <a:pt x="44" y="71"/>
                  </a:lnTo>
                  <a:cubicBezTo>
                    <a:pt x="44" y="71"/>
                    <a:pt x="51" y="79"/>
                    <a:pt x="59" y="79"/>
                  </a:cubicBezTo>
                  <a:cubicBezTo>
                    <a:pt x="66" y="79"/>
                    <a:pt x="66" y="71"/>
                    <a:pt x="73" y="71"/>
                  </a:cubicBezTo>
                  <a:cubicBezTo>
                    <a:pt x="80" y="64"/>
                    <a:pt x="80" y="50"/>
                    <a:pt x="73" y="35"/>
                  </a:cubicBezTo>
                  <a:lnTo>
                    <a:pt x="37" y="6"/>
                  </a:lnTo>
                  <a:cubicBezTo>
                    <a:pt x="33" y="3"/>
                    <a:pt x="28" y="1"/>
                    <a:pt x="23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5" name="Google Shape;3895;p44"/>
            <p:cNvSpPr/>
            <p:nvPr/>
          </p:nvSpPr>
          <p:spPr>
            <a:xfrm>
              <a:off x="3394900" y="5345950"/>
              <a:ext cx="2225" cy="2025"/>
            </a:xfrm>
            <a:custGeom>
              <a:avLst/>
              <a:gdLst/>
              <a:ahLst/>
              <a:cxnLst/>
              <a:rect l="l" t="t" r="r" b="b"/>
              <a:pathLst>
                <a:path w="89" h="81" extrusionOk="0">
                  <a:moveTo>
                    <a:pt x="61" y="0"/>
                  </a:moveTo>
                  <a:cubicBezTo>
                    <a:pt x="55" y="0"/>
                    <a:pt x="49" y="3"/>
                    <a:pt x="44" y="8"/>
                  </a:cubicBezTo>
                  <a:lnTo>
                    <a:pt x="8" y="37"/>
                  </a:lnTo>
                  <a:cubicBezTo>
                    <a:pt x="1" y="44"/>
                    <a:pt x="1" y="58"/>
                    <a:pt x="8" y="73"/>
                  </a:cubicBezTo>
                  <a:cubicBezTo>
                    <a:pt x="15" y="73"/>
                    <a:pt x="22" y="73"/>
                    <a:pt x="29" y="80"/>
                  </a:cubicBezTo>
                  <a:cubicBezTo>
                    <a:pt x="29" y="73"/>
                    <a:pt x="37" y="73"/>
                    <a:pt x="44" y="73"/>
                  </a:cubicBezTo>
                  <a:lnTo>
                    <a:pt x="73" y="37"/>
                  </a:lnTo>
                  <a:cubicBezTo>
                    <a:pt x="89" y="21"/>
                    <a:pt x="77" y="0"/>
                    <a:pt x="61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6" name="Google Shape;3896;p44"/>
            <p:cNvSpPr/>
            <p:nvPr/>
          </p:nvSpPr>
          <p:spPr>
            <a:xfrm>
              <a:off x="3256250" y="5341500"/>
              <a:ext cx="2000" cy="2150"/>
            </a:xfrm>
            <a:custGeom>
              <a:avLst/>
              <a:gdLst/>
              <a:ahLst/>
              <a:cxnLst/>
              <a:rect l="l" t="t" r="r" b="b"/>
              <a:pathLst>
                <a:path w="80" h="86" extrusionOk="0">
                  <a:moveTo>
                    <a:pt x="23" y="0"/>
                  </a:moveTo>
                  <a:cubicBezTo>
                    <a:pt x="16" y="0"/>
                    <a:pt x="11" y="2"/>
                    <a:pt x="7" y="6"/>
                  </a:cubicBezTo>
                  <a:cubicBezTo>
                    <a:pt x="0" y="20"/>
                    <a:pt x="0" y="35"/>
                    <a:pt x="7" y="42"/>
                  </a:cubicBezTo>
                  <a:cubicBezTo>
                    <a:pt x="15" y="56"/>
                    <a:pt x="29" y="63"/>
                    <a:pt x="36" y="78"/>
                  </a:cubicBezTo>
                  <a:cubicBezTo>
                    <a:pt x="44" y="78"/>
                    <a:pt x="51" y="85"/>
                    <a:pt x="58" y="85"/>
                  </a:cubicBezTo>
                  <a:cubicBezTo>
                    <a:pt x="58" y="85"/>
                    <a:pt x="65" y="78"/>
                    <a:pt x="72" y="78"/>
                  </a:cubicBezTo>
                  <a:cubicBezTo>
                    <a:pt x="80" y="63"/>
                    <a:pt x="80" y="49"/>
                    <a:pt x="72" y="42"/>
                  </a:cubicBezTo>
                  <a:cubicBezTo>
                    <a:pt x="58" y="35"/>
                    <a:pt x="51" y="20"/>
                    <a:pt x="44" y="6"/>
                  </a:cubicBezTo>
                  <a:cubicBezTo>
                    <a:pt x="36" y="2"/>
                    <a:pt x="29" y="0"/>
                    <a:pt x="23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7" name="Google Shape;3897;p44"/>
            <p:cNvSpPr/>
            <p:nvPr/>
          </p:nvSpPr>
          <p:spPr>
            <a:xfrm>
              <a:off x="3401925" y="5338375"/>
              <a:ext cx="2275" cy="2025"/>
            </a:xfrm>
            <a:custGeom>
              <a:avLst/>
              <a:gdLst/>
              <a:ahLst/>
              <a:cxnLst/>
              <a:rect l="l" t="t" r="r" b="b"/>
              <a:pathLst>
                <a:path w="91" h="81" extrusionOk="0">
                  <a:moveTo>
                    <a:pt x="58" y="0"/>
                  </a:moveTo>
                  <a:cubicBezTo>
                    <a:pt x="53" y="0"/>
                    <a:pt x="48" y="3"/>
                    <a:pt x="44" y="8"/>
                  </a:cubicBezTo>
                  <a:lnTo>
                    <a:pt x="15" y="44"/>
                  </a:lnTo>
                  <a:cubicBezTo>
                    <a:pt x="1" y="51"/>
                    <a:pt x="1" y="66"/>
                    <a:pt x="15" y="73"/>
                  </a:cubicBezTo>
                  <a:cubicBezTo>
                    <a:pt x="15" y="80"/>
                    <a:pt x="22" y="80"/>
                    <a:pt x="30" y="80"/>
                  </a:cubicBezTo>
                  <a:cubicBezTo>
                    <a:pt x="37" y="80"/>
                    <a:pt x="44" y="80"/>
                    <a:pt x="51" y="73"/>
                  </a:cubicBezTo>
                  <a:cubicBezTo>
                    <a:pt x="59" y="59"/>
                    <a:pt x="66" y="51"/>
                    <a:pt x="80" y="37"/>
                  </a:cubicBezTo>
                  <a:cubicBezTo>
                    <a:pt x="91" y="21"/>
                    <a:pt x="73" y="0"/>
                    <a:pt x="58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8" name="Google Shape;3898;p44"/>
            <p:cNvSpPr/>
            <p:nvPr/>
          </p:nvSpPr>
          <p:spPr>
            <a:xfrm>
              <a:off x="3249575" y="5333550"/>
              <a:ext cx="2000" cy="2150"/>
            </a:xfrm>
            <a:custGeom>
              <a:avLst/>
              <a:gdLst/>
              <a:ahLst/>
              <a:cxnLst/>
              <a:rect l="l" t="t" r="r" b="b"/>
              <a:pathLst>
                <a:path w="80" h="86" extrusionOk="0">
                  <a:moveTo>
                    <a:pt x="29" y="1"/>
                  </a:moveTo>
                  <a:cubicBezTo>
                    <a:pt x="24" y="1"/>
                    <a:pt x="18" y="3"/>
                    <a:pt x="15" y="6"/>
                  </a:cubicBezTo>
                  <a:cubicBezTo>
                    <a:pt x="0" y="14"/>
                    <a:pt x="0" y="28"/>
                    <a:pt x="15" y="35"/>
                  </a:cubicBezTo>
                  <a:lnTo>
                    <a:pt x="44" y="78"/>
                  </a:lnTo>
                  <a:cubicBezTo>
                    <a:pt x="44" y="78"/>
                    <a:pt x="51" y="86"/>
                    <a:pt x="58" y="86"/>
                  </a:cubicBezTo>
                  <a:cubicBezTo>
                    <a:pt x="65" y="78"/>
                    <a:pt x="65" y="78"/>
                    <a:pt x="65" y="78"/>
                  </a:cubicBezTo>
                  <a:cubicBezTo>
                    <a:pt x="80" y="64"/>
                    <a:pt x="80" y="57"/>
                    <a:pt x="72" y="42"/>
                  </a:cubicBezTo>
                  <a:lnTo>
                    <a:pt x="44" y="6"/>
                  </a:lnTo>
                  <a:cubicBezTo>
                    <a:pt x="40" y="3"/>
                    <a:pt x="35" y="1"/>
                    <a:pt x="29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9" name="Google Shape;3899;p44"/>
            <p:cNvSpPr/>
            <p:nvPr/>
          </p:nvSpPr>
          <p:spPr>
            <a:xfrm>
              <a:off x="3408250" y="5330025"/>
              <a:ext cx="1825" cy="2075"/>
            </a:xfrm>
            <a:custGeom>
              <a:avLst/>
              <a:gdLst/>
              <a:ahLst/>
              <a:cxnLst/>
              <a:rect l="l" t="t" r="r" b="b"/>
              <a:pathLst>
                <a:path w="73" h="83" extrusionOk="0">
                  <a:moveTo>
                    <a:pt x="53" y="0"/>
                  </a:moveTo>
                  <a:cubicBezTo>
                    <a:pt x="43" y="0"/>
                    <a:pt x="34" y="5"/>
                    <a:pt x="29" y="10"/>
                  </a:cubicBezTo>
                  <a:cubicBezTo>
                    <a:pt x="22" y="25"/>
                    <a:pt x="15" y="39"/>
                    <a:pt x="7" y="46"/>
                  </a:cubicBezTo>
                  <a:cubicBezTo>
                    <a:pt x="0" y="61"/>
                    <a:pt x="0" y="75"/>
                    <a:pt x="15" y="82"/>
                  </a:cubicBezTo>
                  <a:lnTo>
                    <a:pt x="22" y="82"/>
                  </a:lnTo>
                  <a:cubicBezTo>
                    <a:pt x="29" y="82"/>
                    <a:pt x="36" y="82"/>
                    <a:pt x="44" y="75"/>
                  </a:cubicBezTo>
                  <a:lnTo>
                    <a:pt x="72" y="39"/>
                  </a:lnTo>
                  <a:cubicBezTo>
                    <a:pt x="72" y="25"/>
                    <a:pt x="72" y="10"/>
                    <a:pt x="65" y="3"/>
                  </a:cubicBezTo>
                  <a:cubicBezTo>
                    <a:pt x="61" y="1"/>
                    <a:pt x="57" y="0"/>
                    <a:pt x="53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0" name="Google Shape;3900;p44"/>
            <p:cNvSpPr/>
            <p:nvPr/>
          </p:nvSpPr>
          <p:spPr>
            <a:xfrm>
              <a:off x="3244150" y="5324975"/>
              <a:ext cx="1850" cy="2075"/>
            </a:xfrm>
            <a:custGeom>
              <a:avLst/>
              <a:gdLst/>
              <a:ahLst/>
              <a:cxnLst/>
              <a:rect l="l" t="t" r="r" b="b"/>
              <a:pathLst>
                <a:path w="74" h="83" extrusionOk="0">
                  <a:moveTo>
                    <a:pt x="28" y="0"/>
                  </a:moveTo>
                  <a:cubicBezTo>
                    <a:pt x="24" y="0"/>
                    <a:pt x="20" y="1"/>
                    <a:pt x="15" y="3"/>
                  </a:cubicBezTo>
                  <a:cubicBezTo>
                    <a:pt x="8" y="10"/>
                    <a:pt x="1" y="25"/>
                    <a:pt x="8" y="32"/>
                  </a:cubicBezTo>
                  <a:cubicBezTo>
                    <a:pt x="15" y="46"/>
                    <a:pt x="23" y="61"/>
                    <a:pt x="30" y="75"/>
                  </a:cubicBezTo>
                  <a:cubicBezTo>
                    <a:pt x="37" y="82"/>
                    <a:pt x="44" y="82"/>
                    <a:pt x="51" y="82"/>
                  </a:cubicBezTo>
                  <a:lnTo>
                    <a:pt x="66" y="82"/>
                  </a:lnTo>
                  <a:cubicBezTo>
                    <a:pt x="73" y="75"/>
                    <a:pt x="73" y="61"/>
                    <a:pt x="73" y="54"/>
                  </a:cubicBezTo>
                  <a:lnTo>
                    <a:pt x="51" y="10"/>
                  </a:lnTo>
                  <a:cubicBezTo>
                    <a:pt x="46" y="5"/>
                    <a:pt x="38" y="0"/>
                    <a:pt x="28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1" name="Google Shape;3901;p44"/>
            <p:cNvSpPr/>
            <p:nvPr/>
          </p:nvSpPr>
          <p:spPr>
            <a:xfrm>
              <a:off x="3413475" y="5321175"/>
              <a:ext cx="2000" cy="2150"/>
            </a:xfrm>
            <a:custGeom>
              <a:avLst/>
              <a:gdLst/>
              <a:ahLst/>
              <a:cxnLst/>
              <a:rect l="l" t="t" r="r" b="b"/>
              <a:pathLst>
                <a:path w="80" h="86" extrusionOk="0">
                  <a:moveTo>
                    <a:pt x="51" y="1"/>
                  </a:moveTo>
                  <a:cubicBezTo>
                    <a:pt x="44" y="1"/>
                    <a:pt x="35" y="8"/>
                    <a:pt x="29" y="18"/>
                  </a:cubicBezTo>
                  <a:lnTo>
                    <a:pt x="8" y="54"/>
                  </a:lnTo>
                  <a:cubicBezTo>
                    <a:pt x="0" y="69"/>
                    <a:pt x="8" y="83"/>
                    <a:pt x="22" y="83"/>
                  </a:cubicBezTo>
                  <a:lnTo>
                    <a:pt x="29" y="83"/>
                  </a:lnTo>
                  <a:cubicBezTo>
                    <a:pt x="31" y="85"/>
                    <a:pt x="34" y="86"/>
                    <a:pt x="36" y="86"/>
                  </a:cubicBezTo>
                  <a:cubicBezTo>
                    <a:pt x="41" y="86"/>
                    <a:pt x="46" y="81"/>
                    <a:pt x="51" y="76"/>
                  </a:cubicBezTo>
                  <a:lnTo>
                    <a:pt x="73" y="40"/>
                  </a:lnTo>
                  <a:cubicBezTo>
                    <a:pt x="80" y="25"/>
                    <a:pt x="73" y="11"/>
                    <a:pt x="58" y="4"/>
                  </a:cubicBezTo>
                  <a:cubicBezTo>
                    <a:pt x="56" y="2"/>
                    <a:pt x="54" y="1"/>
                    <a:pt x="51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2" name="Google Shape;3902;p44"/>
            <p:cNvSpPr/>
            <p:nvPr/>
          </p:nvSpPr>
          <p:spPr>
            <a:xfrm>
              <a:off x="3239475" y="5315775"/>
              <a:ext cx="1650" cy="2250"/>
            </a:xfrm>
            <a:custGeom>
              <a:avLst/>
              <a:gdLst/>
              <a:ahLst/>
              <a:cxnLst/>
              <a:rect l="l" t="t" r="r" b="b"/>
              <a:pathLst>
                <a:path w="66" h="90" extrusionOk="0">
                  <a:moveTo>
                    <a:pt x="23" y="0"/>
                  </a:moveTo>
                  <a:cubicBezTo>
                    <a:pt x="20" y="0"/>
                    <a:pt x="17" y="1"/>
                    <a:pt x="15" y="3"/>
                  </a:cubicBezTo>
                  <a:cubicBezTo>
                    <a:pt x="0" y="3"/>
                    <a:pt x="0" y="18"/>
                    <a:pt x="0" y="32"/>
                  </a:cubicBezTo>
                  <a:cubicBezTo>
                    <a:pt x="8" y="47"/>
                    <a:pt x="15" y="61"/>
                    <a:pt x="22" y="75"/>
                  </a:cubicBezTo>
                  <a:cubicBezTo>
                    <a:pt x="22" y="83"/>
                    <a:pt x="37" y="90"/>
                    <a:pt x="44" y="90"/>
                  </a:cubicBezTo>
                  <a:cubicBezTo>
                    <a:pt x="44" y="90"/>
                    <a:pt x="51" y="83"/>
                    <a:pt x="51" y="83"/>
                  </a:cubicBezTo>
                  <a:cubicBezTo>
                    <a:pt x="65" y="83"/>
                    <a:pt x="65" y="68"/>
                    <a:pt x="65" y="54"/>
                  </a:cubicBezTo>
                  <a:lnTo>
                    <a:pt x="44" y="11"/>
                  </a:lnTo>
                  <a:cubicBezTo>
                    <a:pt x="39" y="5"/>
                    <a:pt x="30" y="0"/>
                    <a:pt x="23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3" name="Google Shape;3903;p44"/>
            <p:cNvSpPr/>
            <p:nvPr/>
          </p:nvSpPr>
          <p:spPr>
            <a:xfrm>
              <a:off x="3417975" y="5311850"/>
              <a:ext cx="1775" cy="2225"/>
            </a:xfrm>
            <a:custGeom>
              <a:avLst/>
              <a:gdLst/>
              <a:ahLst/>
              <a:cxnLst/>
              <a:rect l="l" t="t" r="r" b="b"/>
              <a:pathLst>
                <a:path w="71" h="89" extrusionOk="0">
                  <a:moveTo>
                    <a:pt x="42" y="0"/>
                  </a:moveTo>
                  <a:cubicBezTo>
                    <a:pt x="33" y="0"/>
                    <a:pt x="25" y="5"/>
                    <a:pt x="22" y="16"/>
                  </a:cubicBezTo>
                  <a:cubicBezTo>
                    <a:pt x="15" y="30"/>
                    <a:pt x="8" y="45"/>
                    <a:pt x="1" y="59"/>
                  </a:cubicBezTo>
                  <a:cubicBezTo>
                    <a:pt x="1" y="67"/>
                    <a:pt x="1" y="81"/>
                    <a:pt x="15" y="88"/>
                  </a:cubicBezTo>
                  <a:lnTo>
                    <a:pt x="22" y="88"/>
                  </a:lnTo>
                  <a:cubicBezTo>
                    <a:pt x="30" y="88"/>
                    <a:pt x="44" y="81"/>
                    <a:pt x="44" y="74"/>
                  </a:cubicBezTo>
                  <a:cubicBezTo>
                    <a:pt x="51" y="59"/>
                    <a:pt x="58" y="45"/>
                    <a:pt x="66" y="30"/>
                  </a:cubicBezTo>
                  <a:cubicBezTo>
                    <a:pt x="70" y="13"/>
                    <a:pt x="55" y="0"/>
                    <a:pt x="42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4" name="Google Shape;3904;p44"/>
            <p:cNvSpPr/>
            <p:nvPr/>
          </p:nvSpPr>
          <p:spPr>
            <a:xfrm>
              <a:off x="3235700" y="5306100"/>
              <a:ext cx="1625" cy="2200"/>
            </a:xfrm>
            <a:custGeom>
              <a:avLst/>
              <a:gdLst/>
              <a:ahLst/>
              <a:cxnLst/>
              <a:rect l="l" t="t" r="r" b="b"/>
              <a:pathLst>
                <a:path w="65" h="88" extrusionOk="0">
                  <a:moveTo>
                    <a:pt x="22" y="1"/>
                  </a:moveTo>
                  <a:cubicBezTo>
                    <a:pt x="7" y="8"/>
                    <a:pt x="0" y="15"/>
                    <a:pt x="7" y="30"/>
                  </a:cubicBezTo>
                  <a:lnTo>
                    <a:pt x="22" y="73"/>
                  </a:lnTo>
                  <a:cubicBezTo>
                    <a:pt x="22" y="87"/>
                    <a:pt x="36" y="87"/>
                    <a:pt x="43" y="87"/>
                  </a:cubicBezTo>
                  <a:lnTo>
                    <a:pt x="51" y="87"/>
                  </a:lnTo>
                  <a:cubicBezTo>
                    <a:pt x="65" y="87"/>
                    <a:pt x="65" y="73"/>
                    <a:pt x="65" y="59"/>
                  </a:cubicBezTo>
                  <a:cubicBezTo>
                    <a:pt x="58" y="44"/>
                    <a:pt x="58" y="30"/>
                    <a:pt x="51" y="15"/>
                  </a:cubicBezTo>
                  <a:cubicBezTo>
                    <a:pt x="43" y="8"/>
                    <a:pt x="36" y="1"/>
                    <a:pt x="22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5" name="Google Shape;3905;p44"/>
            <p:cNvSpPr/>
            <p:nvPr/>
          </p:nvSpPr>
          <p:spPr>
            <a:xfrm>
              <a:off x="3421225" y="5301975"/>
              <a:ext cx="1750" cy="2175"/>
            </a:xfrm>
            <a:custGeom>
              <a:avLst/>
              <a:gdLst/>
              <a:ahLst/>
              <a:cxnLst/>
              <a:rect l="l" t="t" r="r" b="b"/>
              <a:pathLst>
                <a:path w="70" h="87" extrusionOk="0">
                  <a:moveTo>
                    <a:pt x="40" y="0"/>
                  </a:moveTo>
                  <a:cubicBezTo>
                    <a:pt x="29" y="0"/>
                    <a:pt x="18" y="6"/>
                    <a:pt x="15" y="22"/>
                  </a:cubicBezTo>
                  <a:cubicBezTo>
                    <a:pt x="15" y="36"/>
                    <a:pt x="8" y="43"/>
                    <a:pt x="8" y="65"/>
                  </a:cubicBezTo>
                  <a:cubicBezTo>
                    <a:pt x="1" y="72"/>
                    <a:pt x="8" y="86"/>
                    <a:pt x="22" y="86"/>
                  </a:cubicBezTo>
                  <a:lnTo>
                    <a:pt x="29" y="86"/>
                  </a:lnTo>
                  <a:cubicBezTo>
                    <a:pt x="37" y="86"/>
                    <a:pt x="44" y="86"/>
                    <a:pt x="51" y="72"/>
                  </a:cubicBezTo>
                  <a:cubicBezTo>
                    <a:pt x="51" y="58"/>
                    <a:pt x="65" y="43"/>
                    <a:pt x="65" y="29"/>
                  </a:cubicBezTo>
                  <a:cubicBezTo>
                    <a:pt x="70" y="12"/>
                    <a:pt x="54" y="0"/>
                    <a:pt x="40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6" name="Google Shape;3906;p44"/>
            <p:cNvSpPr/>
            <p:nvPr/>
          </p:nvSpPr>
          <p:spPr>
            <a:xfrm>
              <a:off x="3233175" y="5296150"/>
              <a:ext cx="1450" cy="2225"/>
            </a:xfrm>
            <a:custGeom>
              <a:avLst/>
              <a:gdLst/>
              <a:ahLst/>
              <a:cxnLst/>
              <a:rect l="l" t="t" r="r" b="b"/>
              <a:pathLst>
                <a:path w="58" h="89" extrusionOk="0">
                  <a:moveTo>
                    <a:pt x="27" y="0"/>
                  </a:moveTo>
                  <a:cubicBezTo>
                    <a:pt x="25" y="0"/>
                    <a:pt x="23" y="1"/>
                    <a:pt x="22" y="2"/>
                  </a:cubicBezTo>
                  <a:cubicBezTo>
                    <a:pt x="7" y="2"/>
                    <a:pt x="0" y="17"/>
                    <a:pt x="0" y="31"/>
                  </a:cubicBezTo>
                  <a:cubicBezTo>
                    <a:pt x="7" y="45"/>
                    <a:pt x="14" y="60"/>
                    <a:pt x="14" y="74"/>
                  </a:cubicBezTo>
                  <a:cubicBezTo>
                    <a:pt x="14" y="81"/>
                    <a:pt x="22" y="89"/>
                    <a:pt x="36" y="89"/>
                  </a:cubicBezTo>
                  <a:cubicBezTo>
                    <a:pt x="51" y="89"/>
                    <a:pt x="58" y="74"/>
                    <a:pt x="58" y="60"/>
                  </a:cubicBezTo>
                  <a:cubicBezTo>
                    <a:pt x="51" y="45"/>
                    <a:pt x="51" y="31"/>
                    <a:pt x="51" y="17"/>
                  </a:cubicBezTo>
                  <a:cubicBezTo>
                    <a:pt x="45" y="11"/>
                    <a:pt x="34" y="0"/>
                    <a:pt x="27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7" name="Google Shape;3907;p44"/>
            <p:cNvSpPr/>
            <p:nvPr/>
          </p:nvSpPr>
          <p:spPr>
            <a:xfrm>
              <a:off x="3423750" y="5291950"/>
              <a:ext cx="1300" cy="2275"/>
            </a:xfrm>
            <a:custGeom>
              <a:avLst/>
              <a:gdLst/>
              <a:ahLst/>
              <a:cxnLst/>
              <a:rect l="l" t="t" r="r" b="b"/>
              <a:pathLst>
                <a:path w="52" h="91" extrusionOk="0">
                  <a:moveTo>
                    <a:pt x="28" y="0"/>
                  </a:moveTo>
                  <a:cubicBezTo>
                    <a:pt x="20" y="0"/>
                    <a:pt x="11" y="6"/>
                    <a:pt x="8" y="19"/>
                  </a:cubicBezTo>
                  <a:lnTo>
                    <a:pt x="1" y="62"/>
                  </a:lnTo>
                  <a:cubicBezTo>
                    <a:pt x="1" y="76"/>
                    <a:pt x="8" y="84"/>
                    <a:pt x="15" y="91"/>
                  </a:cubicBezTo>
                  <a:cubicBezTo>
                    <a:pt x="29" y="91"/>
                    <a:pt x="44" y="84"/>
                    <a:pt x="44" y="69"/>
                  </a:cubicBezTo>
                  <a:lnTo>
                    <a:pt x="51" y="26"/>
                  </a:lnTo>
                  <a:cubicBezTo>
                    <a:pt x="51" y="10"/>
                    <a:pt x="40" y="0"/>
                    <a:pt x="28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8" name="Google Shape;3908;p44"/>
            <p:cNvSpPr/>
            <p:nvPr/>
          </p:nvSpPr>
          <p:spPr>
            <a:xfrm>
              <a:off x="3231725" y="5285925"/>
              <a:ext cx="1275" cy="2350"/>
            </a:xfrm>
            <a:custGeom>
              <a:avLst/>
              <a:gdLst/>
              <a:ahLst/>
              <a:cxnLst/>
              <a:rect l="l" t="t" r="r" b="b"/>
              <a:pathLst>
                <a:path w="51" h="94" extrusionOk="0">
                  <a:moveTo>
                    <a:pt x="22" y="0"/>
                  </a:moveTo>
                  <a:cubicBezTo>
                    <a:pt x="15" y="0"/>
                    <a:pt x="0" y="14"/>
                    <a:pt x="8" y="29"/>
                  </a:cubicBezTo>
                  <a:lnTo>
                    <a:pt x="8" y="72"/>
                  </a:lnTo>
                  <a:cubicBezTo>
                    <a:pt x="8" y="87"/>
                    <a:pt x="15" y="94"/>
                    <a:pt x="29" y="94"/>
                  </a:cubicBezTo>
                  <a:cubicBezTo>
                    <a:pt x="44" y="94"/>
                    <a:pt x="51" y="79"/>
                    <a:pt x="51" y="65"/>
                  </a:cubicBezTo>
                  <a:lnTo>
                    <a:pt x="51" y="22"/>
                  </a:lnTo>
                  <a:cubicBezTo>
                    <a:pt x="44" y="7"/>
                    <a:pt x="36" y="0"/>
                    <a:pt x="22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9" name="Google Shape;3909;p44"/>
            <p:cNvSpPr/>
            <p:nvPr/>
          </p:nvSpPr>
          <p:spPr>
            <a:xfrm>
              <a:off x="3424825" y="5281575"/>
              <a:ext cx="1125" cy="2375"/>
            </a:xfrm>
            <a:custGeom>
              <a:avLst/>
              <a:gdLst/>
              <a:ahLst/>
              <a:cxnLst/>
              <a:rect l="l" t="t" r="r" b="b"/>
              <a:pathLst>
                <a:path w="45" h="95" extrusionOk="0">
                  <a:moveTo>
                    <a:pt x="22" y="1"/>
                  </a:moveTo>
                  <a:cubicBezTo>
                    <a:pt x="15" y="1"/>
                    <a:pt x="1" y="15"/>
                    <a:pt x="1" y="23"/>
                  </a:cubicBezTo>
                  <a:lnTo>
                    <a:pt x="1" y="73"/>
                  </a:lnTo>
                  <a:cubicBezTo>
                    <a:pt x="1" y="80"/>
                    <a:pt x="8" y="95"/>
                    <a:pt x="22" y="95"/>
                  </a:cubicBezTo>
                  <a:cubicBezTo>
                    <a:pt x="37" y="95"/>
                    <a:pt x="44" y="87"/>
                    <a:pt x="44" y="73"/>
                  </a:cubicBezTo>
                  <a:lnTo>
                    <a:pt x="44" y="30"/>
                  </a:lnTo>
                  <a:cubicBezTo>
                    <a:pt x="44" y="15"/>
                    <a:pt x="37" y="1"/>
                    <a:pt x="22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0" name="Google Shape;3910;p44"/>
            <p:cNvSpPr/>
            <p:nvPr/>
          </p:nvSpPr>
          <p:spPr>
            <a:xfrm>
              <a:off x="3231350" y="5275450"/>
              <a:ext cx="1125" cy="2550"/>
            </a:xfrm>
            <a:custGeom>
              <a:avLst/>
              <a:gdLst/>
              <a:ahLst/>
              <a:cxnLst/>
              <a:rect l="l" t="t" r="r" b="b"/>
              <a:pathLst>
                <a:path w="45" h="102" extrusionOk="0">
                  <a:moveTo>
                    <a:pt x="23" y="1"/>
                  </a:moveTo>
                  <a:cubicBezTo>
                    <a:pt x="8" y="1"/>
                    <a:pt x="1" y="8"/>
                    <a:pt x="1" y="22"/>
                  </a:cubicBezTo>
                  <a:lnTo>
                    <a:pt x="1" y="73"/>
                  </a:lnTo>
                  <a:cubicBezTo>
                    <a:pt x="1" y="87"/>
                    <a:pt x="8" y="102"/>
                    <a:pt x="23" y="102"/>
                  </a:cubicBezTo>
                  <a:cubicBezTo>
                    <a:pt x="37" y="102"/>
                    <a:pt x="44" y="87"/>
                    <a:pt x="44" y="80"/>
                  </a:cubicBezTo>
                  <a:lnTo>
                    <a:pt x="44" y="66"/>
                  </a:lnTo>
                  <a:lnTo>
                    <a:pt x="44" y="22"/>
                  </a:lnTo>
                  <a:cubicBezTo>
                    <a:pt x="44" y="8"/>
                    <a:pt x="37" y="1"/>
                    <a:pt x="23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1" name="Google Shape;3911;p44"/>
            <p:cNvSpPr/>
            <p:nvPr/>
          </p:nvSpPr>
          <p:spPr>
            <a:xfrm>
              <a:off x="3424825" y="5271300"/>
              <a:ext cx="1300" cy="2375"/>
            </a:xfrm>
            <a:custGeom>
              <a:avLst/>
              <a:gdLst/>
              <a:ahLst/>
              <a:cxnLst/>
              <a:rect l="l" t="t" r="r" b="b"/>
              <a:pathLst>
                <a:path w="52" h="95" extrusionOk="0">
                  <a:moveTo>
                    <a:pt x="30" y="1"/>
                  </a:moveTo>
                  <a:cubicBezTo>
                    <a:pt x="15" y="1"/>
                    <a:pt x="1" y="15"/>
                    <a:pt x="8" y="22"/>
                  </a:cubicBezTo>
                  <a:lnTo>
                    <a:pt x="8" y="73"/>
                  </a:lnTo>
                  <a:cubicBezTo>
                    <a:pt x="8" y="80"/>
                    <a:pt x="15" y="95"/>
                    <a:pt x="30" y="95"/>
                  </a:cubicBezTo>
                  <a:cubicBezTo>
                    <a:pt x="44" y="95"/>
                    <a:pt x="51" y="80"/>
                    <a:pt x="51" y="66"/>
                  </a:cubicBezTo>
                  <a:lnTo>
                    <a:pt x="51" y="22"/>
                  </a:lnTo>
                  <a:cubicBezTo>
                    <a:pt x="51" y="8"/>
                    <a:pt x="37" y="1"/>
                    <a:pt x="30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2" name="Google Shape;3912;p44"/>
            <p:cNvSpPr/>
            <p:nvPr/>
          </p:nvSpPr>
          <p:spPr>
            <a:xfrm>
              <a:off x="3231900" y="5265250"/>
              <a:ext cx="1300" cy="2300"/>
            </a:xfrm>
            <a:custGeom>
              <a:avLst/>
              <a:gdLst/>
              <a:ahLst/>
              <a:cxnLst/>
              <a:rect l="l" t="t" r="r" b="b"/>
              <a:pathLst>
                <a:path w="52" h="92" extrusionOk="0">
                  <a:moveTo>
                    <a:pt x="26" y="0"/>
                  </a:moveTo>
                  <a:cubicBezTo>
                    <a:pt x="15" y="0"/>
                    <a:pt x="4" y="6"/>
                    <a:pt x="1" y="19"/>
                  </a:cubicBezTo>
                  <a:cubicBezTo>
                    <a:pt x="1" y="34"/>
                    <a:pt x="1" y="48"/>
                    <a:pt x="1" y="63"/>
                  </a:cubicBezTo>
                  <a:cubicBezTo>
                    <a:pt x="1" y="77"/>
                    <a:pt x="8" y="84"/>
                    <a:pt x="22" y="91"/>
                  </a:cubicBezTo>
                  <a:cubicBezTo>
                    <a:pt x="29" y="91"/>
                    <a:pt x="44" y="77"/>
                    <a:pt x="44" y="70"/>
                  </a:cubicBezTo>
                  <a:lnTo>
                    <a:pt x="51" y="19"/>
                  </a:lnTo>
                  <a:cubicBezTo>
                    <a:pt x="51" y="8"/>
                    <a:pt x="39" y="0"/>
                    <a:pt x="26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3" name="Google Shape;3913;p44"/>
            <p:cNvSpPr/>
            <p:nvPr/>
          </p:nvSpPr>
          <p:spPr>
            <a:xfrm>
              <a:off x="3423750" y="5261025"/>
              <a:ext cx="1475" cy="2375"/>
            </a:xfrm>
            <a:custGeom>
              <a:avLst/>
              <a:gdLst/>
              <a:ahLst/>
              <a:cxnLst/>
              <a:rect l="l" t="t" r="r" b="b"/>
              <a:pathLst>
                <a:path w="59" h="95" extrusionOk="0">
                  <a:moveTo>
                    <a:pt x="22" y="1"/>
                  </a:moveTo>
                  <a:cubicBezTo>
                    <a:pt x="8" y="8"/>
                    <a:pt x="1" y="15"/>
                    <a:pt x="1" y="30"/>
                  </a:cubicBezTo>
                  <a:lnTo>
                    <a:pt x="8" y="73"/>
                  </a:lnTo>
                  <a:cubicBezTo>
                    <a:pt x="8" y="87"/>
                    <a:pt x="22" y="94"/>
                    <a:pt x="29" y="94"/>
                  </a:cubicBezTo>
                  <a:lnTo>
                    <a:pt x="37" y="94"/>
                  </a:lnTo>
                  <a:cubicBezTo>
                    <a:pt x="44" y="94"/>
                    <a:pt x="58" y="80"/>
                    <a:pt x="51" y="66"/>
                  </a:cubicBezTo>
                  <a:lnTo>
                    <a:pt x="44" y="22"/>
                  </a:lnTo>
                  <a:cubicBezTo>
                    <a:pt x="44" y="8"/>
                    <a:pt x="29" y="1"/>
                    <a:pt x="22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4" name="Google Shape;3914;p44"/>
            <p:cNvSpPr/>
            <p:nvPr/>
          </p:nvSpPr>
          <p:spPr>
            <a:xfrm>
              <a:off x="3233350" y="5255025"/>
              <a:ext cx="1450" cy="2250"/>
            </a:xfrm>
            <a:custGeom>
              <a:avLst/>
              <a:gdLst/>
              <a:ahLst/>
              <a:cxnLst/>
              <a:rect l="l" t="t" r="r" b="b"/>
              <a:pathLst>
                <a:path w="58" h="90" extrusionOk="0">
                  <a:moveTo>
                    <a:pt x="33" y="1"/>
                  </a:moveTo>
                  <a:cubicBezTo>
                    <a:pt x="25" y="1"/>
                    <a:pt x="18" y="6"/>
                    <a:pt x="15" y="17"/>
                  </a:cubicBezTo>
                  <a:cubicBezTo>
                    <a:pt x="7" y="32"/>
                    <a:pt x="0" y="46"/>
                    <a:pt x="0" y="60"/>
                  </a:cubicBezTo>
                  <a:cubicBezTo>
                    <a:pt x="0" y="75"/>
                    <a:pt x="7" y="89"/>
                    <a:pt x="22" y="89"/>
                  </a:cubicBezTo>
                  <a:lnTo>
                    <a:pt x="29" y="89"/>
                  </a:lnTo>
                  <a:cubicBezTo>
                    <a:pt x="36" y="89"/>
                    <a:pt x="44" y="82"/>
                    <a:pt x="51" y="68"/>
                  </a:cubicBezTo>
                  <a:cubicBezTo>
                    <a:pt x="51" y="60"/>
                    <a:pt x="58" y="39"/>
                    <a:pt x="58" y="24"/>
                  </a:cubicBezTo>
                  <a:cubicBezTo>
                    <a:pt x="58" y="11"/>
                    <a:pt x="45" y="1"/>
                    <a:pt x="33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5" name="Google Shape;3915;p44"/>
            <p:cNvSpPr/>
            <p:nvPr/>
          </p:nvSpPr>
          <p:spPr>
            <a:xfrm>
              <a:off x="3421600" y="5251050"/>
              <a:ext cx="1450" cy="2250"/>
            </a:xfrm>
            <a:custGeom>
              <a:avLst/>
              <a:gdLst/>
              <a:ahLst/>
              <a:cxnLst/>
              <a:rect l="l" t="t" r="r" b="b"/>
              <a:pathLst>
                <a:path w="58" h="90" extrusionOk="0">
                  <a:moveTo>
                    <a:pt x="26" y="0"/>
                  </a:moveTo>
                  <a:cubicBezTo>
                    <a:pt x="22" y="0"/>
                    <a:pt x="18" y="1"/>
                    <a:pt x="14" y="3"/>
                  </a:cubicBezTo>
                  <a:cubicBezTo>
                    <a:pt x="7" y="3"/>
                    <a:pt x="0" y="17"/>
                    <a:pt x="0" y="25"/>
                  </a:cubicBezTo>
                  <a:cubicBezTo>
                    <a:pt x="7" y="39"/>
                    <a:pt x="14" y="54"/>
                    <a:pt x="14" y="75"/>
                  </a:cubicBezTo>
                  <a:cubicBezTo>
                    <a:pt x="14" y="82"/>
                    <a:pt x="22" y="90"/>
                    <a:pt x="36" y="90"/>
                  </a:cubicBezTo>
                  <a:lnTo>
                    <a:pt x="43" y="90"/>
                  </a:lnTo>
                  <a:cubicBezTo>
                    <a:pt x="50" y="82"/>
                    <a:pt x="58" y="75"/>
                    <a:pt x="58" y="61"/>
                  </a:cubicBezTo>
                  <a:cubicBezTo>
                    <a:pt x="50" y="46"/>
                    <a:pt x="43" y="32"/>
                    <a:pt x="43" y="17"/>
                  </a:cubicBezTo>
                  <a:cubicBezTo>
                    <a:pt x="43" y="7"/>
                    <a:pt x="36" y="0"/>
                    <a:pt x="26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6" name="Google Shape;3916;p44"/>
            <p:cNvSpPr/>
            <p:nvPr/>
          </p:nvSpPr>
          <p:spPr>
            <a:xfrm>
              <a:off x="3236050" y="5245100"/>
              <a:ext cx="1650" cy="2250"/>
            </a:xfrm>
            <a:custGeom>
              <a:avLst/>
              <a:gdLst/>
              <a:ahLst/>
              <a:cxnLst/>
              <a:rect l="l" t="t" r="r" b="b"/>
              <a:pathLst>
                <a:path w="66" h="90" extrusionOk="0">
                  <a:moveTo>
                    <a:pt x="40" y="0"/>
                  </a:moveTo>
                  <a:cubicBezTo>
                    <a:pt x="30" y="0"/>
                    <a:pt x="22" y="7"/>
                    <a:pt x="22" y="17"/>
                  </a:cubicBezTo>
                  <a:cubicBezTo>
                    <a:pt x="15" y="32"/>
                    <a:pt x="8" y="46"/>
                    <a:pt x="8" y="61"/>
                  </a:cubicBezTo>
                  <a:cubicBezTo>
                    <a:pt x="0" y="75"/>
                    <a:pt x="8" y="82"/>
                    <a:pt x="22" y="90"/>
                  </a:cubicBezTo>
                  <a:lnTo>
                    <a:pt x="29" y="90"/>
                  </a:lnTo>
                  <a:cubicBezTo>
                    <a:pt x="37" y="90"/>
                    <a:pt x="44" y="82"/>
                    <a:pt x="44" y="75"/>
                  </a:cubicBezTo>
                  <a:cubicBezTo>
                    <a:pt x="51" y="61"/>
                    <a:pt x="65" y="46"/>
                    <a:pt x="65" y="32"/>
                  </a:cubicBezTo>
                  <a:cubicBezTo>
                    <a:pt x="65" y="17"/>
                    <a:pt x="58" y="3"/>
                    <a:pt x="51" y="3"/>
                  </a:cubicBezTo>
                  <a:cubicBezTo>
                    <a:pt x="47" y="1"/>
                    <a:pt x="43" y="0"/>
                    <a:pt x="40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7" name="Google Shape;3917;p44"/>
            <p:cNvSpPr/>
            <p:nvPr/>
          </p:nvSpPr>
          <p:spPr>
            <a:xfrm>
              <a:off x="3418350" y="5241200"/>
              <a:ext cx="1650" cy="2175"/>
            </a:xfrm>
            <a:custGeom>
              <a:avLst/>
              <a:gdLst/>
              <a:ahLst/>
              <a:cxnLst/>
              <a:rect l="l" t="t" r="r" b="b"/>
              <a:pathLst>
                <a:path w="66" h="87" extrusionOk="0">
                  <a:moveTo>
                    <a:pt x="15" y="0"/>
                  </a:moveTo>
                  <a:cubicBezTo>
                    <a:pt x="0" y="8"/>
                    <a:pt x="0" y="22"/>
                    <a:pt x="0" y="29"/>
                  </a:cubicBezTo>
                  <a:lnTo>
                    <a:pt x="22" y="72"/>
                  </a:lnTo>
                  <a:cubicBezTo>
                    <a:pt x="22" y="87"/>
                    <a:pt x="29" y="87"/>
                    <a:pt x="43" y="87"/>
                  </a:cubicBezTo>
                  <a:lnTo>
                    <a:pt x="51" y="87"/>
                  </a:lnTo>
                  <a:cubicBezTo>
                    <a:pt x="58" y="80"/>
                    <a:pt x="65" y="72"/>
                    <a:pt x="58" y="58"/>
                  </a:cubicBezTo>
                  <a:lnTo>
                    <a:pt x="43" y="15"/>
                  </a:lnTo>
                  <a:cubicBezTo>
                    <a:pt x="36" y="0"/>
                    <a:pt x="29" y="0"/>
                    <a:pt x="15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8" name="Google Shape;3918;p44"/>
            <p:cNvSpPr/>
            <p:nvPr/>
          </p:nvSpPr>
          <p:spPr>
            <a:xfrm>
              <a:off x="3239825" y="5235525"/>
              <a:ext cx="1850" cy="2225"/>
            </a:xfrm>
            <a:custGeom>
              <a:avLst/>
              <a:gdLst/>
              <a:ahLst/>
              <a:cxnLst/>
              <a:rect l="l" t="t" r="r" b="b"/>
              <a:pathLst>
                <a:path w="74" h="89" extrusionOk="0">
                  <a:moveTo>
                    <a:pt x="44" y="1"/>
                  </a:moveTo>
                  <a:cubicBezTo>
                    <a:pt x="37" y="1"/>
                    <a:pt x="28" y="8"/>
                    <a:pt x="23" y="18"/>
                  </a:cubicBezTo>
                  <a:lnTo>
                    <a:pt x="8" y="54"/>
                  </a:lnTo>
                  <a:cubicBezTo>
                    <a:pt x="1" y="69"/>
                    <a:pt x="1" y="83"/>
                    <a:pt x="15" y="83"/>
                  </a:cubicBezTo>
                  <a:cubicBezTo>
                    <a:pt x="15" y="87"/>
                    <a:pt x="17" y="89"/>
                    <a:pt x="19" y="89"/>
                  </a:cubicBezTo>
                  <a:cubicBezTo>
                    <a:pt x="21" y="89"/>
                    <a:pt x="23" y="87"/>
                    <a:pt x="23" y="83"/>
                  </a:cubicBezTo>
                  <a:cubicBezTo>
                    <a:pt x="27" y="85"/>
                    <a:pt x="30" y="86"/>
                    <a:pt x="33" y="86"/>
                  </a:cubicBezTo>
                  <a:cubicBezTo>
                    <a:pt x="41" y="86"/>
                    <a:pt x="44" y="81"/>
                    <a:pt x="44" y="76"/>
                  </a:cubicBezTo>
                  <a:lnTo>
                    <a:pt x="66" y="33"/>
                  </a:lnTo>
                  <a:cubicBezTo>
                    <a:pt x="73" y="25"/>
                    <a:pt x="66" y="11"/>
                    <a:pt x="51" y="4"/>
                  </a:cubicBezTo>
                  <a:cubicBezTo>
                    <a:pt x="49" y="2"/>
                    <a:pt x="47" y="1"/>
                    <a:pt x="44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9" name="Google Shape;3919;p44"/>
            <p:cNvSpPr/>
            <p:nvPr/>
          </p:nvSpPr>
          <p:spPr>
            <a:xfrm>
              <a:off x="3414025" y="5231825"/>
              <a:ext cx="1825" cy="2175"/>
            </a:xfrm>
            <a:custGeom>
              <a:avLst/>
              <a:gdLst/>
              <a:ahLst/>
              <a:cxnLst/>
              <a:rect l="l" t="t" r="r" b="b"/>
              <a:pathLst>
                <a:path w="73" h="87" extrusionOk="0">
                  <a:moveTo>
                    <a:pt x="15" y="0"/>
                  </a:moveTo>
                  <a:cubicBezTo>
                    <a:pt x="0" y="8"/>
                    <a:pt x="0" y="22"/>
                    <a:pt x="7" y="36"/>
                  </a:cubicBezTo>
                  <a:cubicBezTo>
                    <a:pt x="15" y="51"/>
                    <a:pt x="22" y="58"/>
                    <a:pt x="29" y="72"/>
                  </a:cubicBezTo>
                  <a:cubicBezTo>
                    <a:pt x="29" y="80"/>
                    <a:pt x="36" y="87"/>
                    <a:pt x="43" y="87"/>
                  </a:cubicBezTo>
                  <a:lnTo>
                    <a:pt x="58" y="87"/>
                  </a:lnTo>
                  <a:cubicBezTo>
                    <a:pt x="65" y="80"/>
                    <a:pt x="72" y="65"/>
                    <a:pt x="65" y="51"/>
                  </a:cubicBezTo>
                  <a:lnTo>
                    <a:pt x="43" y="15"/>
                  </a:lnTo>
                  <a:cubicBezTo>
                    <a:pt x="36" y="0"/>
                    <a:pt x="29" y="0"/>
                    <a:pt x="15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0" name="Google Shape;3920;p44"/>
            <p:cNvSpPr/>
            <p:nvPr/>
          </p:nvSpPr>
          <p:spPr>
            <a:xfrm>
              <a:off x="3244525" y="5226475"/>
              <a:ext cx="2000" cy="2125"/>
            </a:xfrm>
            <a:custGeom>
              <a:avLst/>
              <a:gdLst/>
              <a:ahLst/>
              <a:cxnLst/>
              <a:rect l="l" t="t" r="r" b="b"/>
              <a:pathLst>
                <a:path w="80" h="85" extrusionOk="0">
                  <a:moveTo>
                    <a:pt x="48" y="0"/>
                  </a:moveTo>
                  <a:cubicBezTo>
                    <a:pt x="40" y="0"/>
                    <a:pt x="33" y="4"/>
                    <a:pt x="29" y="12"/>
                  </a:cubicBezTo>
                  <a:lnTo>
                    <a:pt x="8" y="48"/>
                  </a:lnTo>
                  <a:cubicBezTo>
                    <a:pt x="0" y="63"/>
                    <a:pt x="8" y="77"/>
                    <a:pt x="15" y="84"/>
                  </a:cubicBezTo>
                  <a:lnTo>
                    <a:pt x="29" y="84"/>
                  </a:lnTo>
                  <a:cubicBezTo>
                    <a:pt x="36" y="84"/>
                    <a:pt x="44" y="77"/>
                    <a:pt x="44" y="77"/>
                  </a:cubicBezTo>
                  <a:lnTo>
                    <a:pt x="73" y="34"/>
                  </a:lnTo>
                  <a:cubicBezTo>
                    <a:pt x="80" y="27"/>
                    <a:pt x="73" y="12"/>
                    <a:pt x="65" y="5"/>
                  </a:cubicBezTo>
                  <a:cubicBezTo>
                    <a:pt x="59" y="2"/>
                    <a:pt x="53" y="0"/>
                    <a:pt x="48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1" name="Google Shape;3921;p44"/>
            <p:cNvSpPr/>
            <p:nvPr/>
          </p:nvSpPr>
          <p:spPr>
            <a:xfrm>
              <a:off x="3408525" y="5222950"/>
              <a:ext cx="2100" cy="2225"/>
            </a:xfrm>
            <a:custGeom>
              <a:avLst/>
              <a:gdLst/>
              <a:ahLst/>
              <a:cxnLst/>
              <a:rect l="l" t="t" r="r" b="b"/>
              <a:pathLst>
                <a:path w="84" h="89" extrusionOk="0">
                  <a:moveTo>
                    <a:pt x="34" y="0"/>
                  </a:moveTo>
                  <a:cubicBezTo>
                    <a:pt x="16" y="0"/>
                    <a:pt x="1" y="17"/>
                    <a:pt x="11" y="38"/>
                  </a:cubicBezTo>
                  <a:cubicBezTo>
                    <a:pt x="25" y="45"/>
                    <a:pt x="33" y="60"/>
                    <a:pt x="40" y="74"/>
                  </a:cubicBezTo>
                  <a:cubicBezTo>
                    <a:pt x="40" y="81"/>
                    <a:pt x="47" y="88"/>
                    <a:pt x="61" y="88"/>
                  </a:cubicBezTo>
                  <a:cubicBezTo>
                    <a:pt x="61" y="88"/>
                    <a:pt x="69" y="81"/>
                    <a:pt x="69" y="81"/>
                  </a:cubicBezTo>
                  <a:cubicBezTo>
                    <a:pt x="83" y="74"/>
                    <a:pt x="83" y="60"/>
                    <a:pt x="76" y="52"/>
                  </a:cubicBezTo>
                  <a:cubicBezTo>
                    <a:pt x="69" y="38"/>
                    <a:pt x="61" y="24"/>
                    <a:pt x="54" y="9"/>
                  </a:cubicBezTo>
                  <a:cubicBezTo>
                    <a:pt x="48" y="3"/>
                    <a:pt x="41" y="0"/>
                    <a:pt x="34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2" name="Google Shape;3922;p44"/>
            <p:cNvSpPr/>
            <p:nvPr/>
          </p:nvSpPr>
          <p:spPr>
            <a:xfrm>
              <a:off x="3250300" y="5218000"/>
              <a:ext cx="2000" cy="2025"/>
            </a:xfrm>
            <a:custGeom>
              <a:avLst/>
              <a:gdLst/>
              <a:ahLst/>
              <a:cxnLst/>
              <a:rect l="l" t="t" r="r" b="b"/>
              <a:pathLst>
                <a:path w="80" h="81" extrusionOk="0">
                  <a:moveTo>
                    <a:pt x="55" y="0"/>
                  </a:moveTo>
                  <a:cubicBezTo>
                    <a:pt x="47" y="0"/>
                    <a:pt x="41" y="4"/>
                    <a:pt x="36" y="12"/>
                  </a:cubicBezTo>
                  <a:lnTo>
                    <a:pt x="15" y="48"/>
                  </a:lnTo>
                  <a:cubicBezTo>
                    <a:pt x="0" y="56"/>
                    <a:pt x="0" y="70"/>
                    <a:pt x="15" y="77"/>
                  </a:cubicBezTo>
                  <a:lnTo>
                    <a:pt x="22" y="77"/>
                  </a:lnTo>
                  <a:cubicBezTo>
                    <a:pt x="24" y="80"/>
                    <a:pt x="27" y="80"/>
                    <a:pt x="31" y="80"/>
                  </a:cubicBezTo>
                  <a:cubicBezTo>
                    <a:pt x="38" y="80"/>
                    <a:pt x="46" y="77"/>
                    <a:pt x="51" y="77"/>
                  </a:cubicBezTo>
                  <a:lnTo>
                    <a:pt x="72" y="41"/>
                  </a:lnTo>
                  <a:cubicBezTo>
                    <a:pt x="80" y="27"/>
                    <a:pt x="80" y="12"/>
                    <a:pt x="72" y="5"/>
                  </a:cubicBezTo>
                  <a:cubicBezTo>
                    <a:pt x="66" y="2"/>
                    <a:pt x="60" y="0"/>
                    <a:pt x="55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3" name="Google Shape;3923;p44"/>
            <p:cNvSpPr/>
            <p:nvPr/>
          </p:nvSpPr>
          <p:spPr>
            <a:xfrm>
              <a:off x="3402650" y="5214600"/>
              <a:ext cx="2025" cy="2100"/>
            </a:xfrm>
            <a:custGeom>
              <a:avLst/>
              <a:gdLst/>
              <a:ahLst/>
              <a:cxnLst/>
              <a:rect l="l" t="t" r="r" b="b"/>
              <a:pathLst>
                <a:path w="81" h="84" extrusionOk="0">
                  <a:moveTo>
                    <a:pt x="22" y="1"/>
                  </a:moveTo>
                  <a:cubicBezTo>
                    <a:pt x="17" y="1"/>
                    <a:pt x="12" y="4"/>
                    <a:pt x="8" y="11"/>
                  </a:cubicBezTo>
                  <a:cubicBezTo>
                    <a:pt x="1" y="19"/>
                    <a:pt x="1" y="33"/>
                    <a:pt x="8" y="40"/>
                  </a:cubicBezTo>
                  <a:cubicBezTo>
                    <a:pt x="15" y="55"/>
                    <a:pt x="30" y="62"/>
                    <a:pt x="37" y="76"/>
                  </a:cubicBezTo>
                  <a:cubicBezTo>
                    <a:pt x="37" y="83"/>
                    <a:pt x="44" y="83"/>
                    <a:pt x="51" y="83"/>
                  </a:cubicBezTo>
                  <a:cubicBezTo>
                    <a:pt x="58" y="83"/>
                    <a:pt x="66" y="83"/>
                    <a:pt x="66" y="76"/>
                  </a:cubicBezTo>
                  <a:cubicBezTo>
                    <a:pt x="80" y="69"/>
                    <a:pt x="80" y="55"/>
                    <a:pt x="66" y="47"/>
                  </a:cubicBezTo>
                  <a:lnTo>
                    <a:pt x="37" y="11"/>
                  </a:lnTo>
                  <a:cubicBezTo>
                    <a:pt x="33" y="4"/>
                    <a:pt x="28" y="1"/>
                    <a:pt x="22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4" name="Google Shape;3924;p44"/>
            <p:cNvSpPr/>
            <p:nvPr/>
          </p:nvSpPr>
          <p:spPr>
            <a:xfrm>
              <a:off x="3256775" y="5210000"/>
              <a:ext cx="2425" cy="2000"/>
            </a:xfrm>
            <a:custGeom>
              <a:avLst/>
              <a:gdLst/>
              <a:ahLst/>
              <a:cxnLst/>
              <a:rect l="l" t="t" r="r" b="b"/>
              <a:pathLst>
                <a:path w="97" h="80" extrusionOk="0">
                  <a:moveTo>
                    <a:pt x="62" y="0"/>
                  </a:moveTo>
                  <a:cubicBezTo>
                    <a:pt x="56" y="0"/>
                    <a:pt x="50" y="2"/>
                    <a:pt x="44" y="8"/>
                  </a:cubicBezTo>
                  <a:cubicBezTo>
                    <a:pt x="37" y="22"/>
                    <a:pt x="23" y="29"/>
                    <a:pt x="15" y="44"/>
                  </a:cubicBezTo>
                  <a:cubicBezTo>
                    <a:pt x="1" y="58"/>
                    <a:pt x="8" y="80"/>
                    <a:pt x="30" y="80"/>
                  </a:cubicBezTo>
                  <a:cubicBezTo>
                    <a:pt x="37" y="80"/>
                    <a:pt x="44" y="80"/>
                    <a:pt x="44" y="73"/>
                  </a:cubicBezTo>
                  <a:lnTo>
                    <a:pt x="80" y="37"/>
                  </a:lnTo>
                  <a:cubicBezTo>
                    <a:pt x="96" y="20"/>
                    <a:pt x="80" y="0"/>
                    <a:pt x="62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5" name="Google Shape;3925;p44"/>
            <p:cNvSpPr/>
            <p:nvPr/>
          </p:nvSpPr>
          <p:spPr>
            <a:xfrm>
              <a:off x="3395625" y="5207175"/>
              <a:ext cx="2000" cy="1950"/>
            </a:xfrm>
            <a:custGeom>
              <a:avLst/>
              <a:gdLst/>
              <a:ahLst/>
              <a:cxnLst/>
              <a:rect l="l" t="t" r="r" b="b"/>
              <a:pathLst>
                <a:path w="80" h="78" extrusionOk="0">
                  <a:moveTo>
                    <a:pt x="23" y="0"/>
                  </a:moveTo>
                  <a:cubicBezTo>
                    <a:pt x="17" y="0"/>
                    <a:pt x="11" y="2"/>
                    <a:pt x="8" y="5"/>
                  </a:cubicBezTo>
                  <a:cubicBezTo>
                    <a:pt x="0" y="13"/>
                    <a:pt x="0" y="27"/>
                    <a:pt x="8" y="41"/>
                  </a:cubicBezTo>
                  <a:lnTo>
                    <a:pt x="44" y="70"/>
                  </a:lnTo>
                  <a:cubicBezTo>
                    <a:pt x="44" y="70"/>
                    <a:pt x="51" y="78"/>
                    <a:pt x="58" y="78"/>
                  </a:cubicBezTo>
                  <a:cubicBezTo>
                    <a:pt x="65" y="78"/>
                    <a:pt x="73" y="78"/>
                    <a:pt x="73" y="70"/>
                  </a:cubicBezTo>
                  <a:cubicBezTo>
                    <a:pt x="80" y="63"/>
                    <a:pt x="80" y="49"/>
                    <a:pt x="73" y="41"/>
                  </a:cubicBezTo>
                  <a:lnTo>
                    <a:pt x="44" y="5"/>
                  </a:lnTo>
                  <a:cubicBezTo>
                    <a:pt x="36" y="2"/>
                    <a:pt x="29" y="0"/>
                    <a:pt x="23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6" name="Google Shape;3926;p44"/>
            <p:cNvSpPr/>
            <p:nvPr/>
          </p:nvSpPr>
          <p:spPr>
            <a:xfrm>
              <a:off x="3264175" y="5202875"/>
              <a:ext cx="2425" cy="1925"/>
            </a:xfrm>
            <a:custGeom>
              <a:avLst/>
              <a:gdLst/>
              <a:ahLst/>
              <a:cxnLst/>
              <a:rect l="l" t="t" r="r" b="b"/>
              <a:pathLst>
                <a:path w="97" h="77" extrusionOk="0">
                  <a:moveTo>
                    <a:pt x="55" y="1"/>
                  </a:moveTo>
                  <a:cubicBezTo>
                    <a:pt x="51" y="1"/>
                    <a:pt x="47" y="2"/>
                    <a:pt x="44" y="4"/>
                  </a:cubicBezTo>
                  <a:cubicBezTo>
                    <a:pt x="37" y="19"/>
                    <a:pt x="22" y="26"/>
                    <a:pt x="15" y="40"/>
                  </a:cubicBezTo>
                  <a:cubicBezTo>
                    <a:pt x="1" y="48"/>
                    <a:pt x="1" y="62"/>
                    <a:pt x="15" y="69"/>
                  </a:cubicBezTo>
                  <a:cubicBezTo>
                    <a:pt x="15" y="76"/>
                    <a:pt x="22" y="76"/>
                    <a:pt x="29" y="76"/>
                  </a:cubicBezTo>
                  <a:cubicBezTo>
                    <a:pt x="37" y="76"/>
                    <a:pt x="37" y="76"/>
                    <a:pt x="44" y="69"/>
                  </a:cubicBezTo>
                  <a:lnTo>
                    <a:pt x="73" y="40"/>
                  </a:lnTo>
                  <a:cubicBezTo>
                    <a:pt x="97" y="28"/>
                    <a:pt x="75" y="1"/>
                    <a:pt x="55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7" name="Google Shape;3927;p44"/>
            <p:cNvSpPr/>
            <p:nvPr/>
          </p:nvSpPr>
          <p:spPr>
            <a:xfrm>
              <a:off x="3387875" y="5200500"/>
              <a:ext cx="2175" cy="1775"/>
            </a:xfrm>
            <a:custGeom>
              <a:avLst/>
              <a:gdLst/>
              <a:ahLst/>
              <a:cxnLst/>
              <a:rect l="l" t="t" r="r" b="b"/>
              <a:pathLst>
                <a:path w="87" h="71" extrusionOk="0">
                  <a:moveTo>
                    <a:pt x="23" y="0"/>
                  </a:moveTo>
                  <a:cubicBezTo>
                    <a:pt x="17" y="0"/>
                    <a:pt x="11" y="2"/>
                    <a:pt x="7" y="6"/>
                  </a:cubicBezTo>
                  <a:cubicBezTo>
                    <a:pt x="0" y="13"/>
                    <a:pt x="0" y="27"/>
                    <a:pt x="7" y="42"/>
                  </a:cubicBezTo>
                  <a:lnTo>
                    <a:pt x="44" y="70"/>
                  </a:lnTo>
                  <a:lnTo>
                    <a:pt x="58" y="70"/>
                  </a:lnTo>
                  <a:cubicBezTo>
                    <a:pt x="65" y="70"/>
                    <a:pt x="72" y="70"/>
                    <a:pt x="80" y="63"/>
                  </a:cubicBezTo>
                  <a:cubicBezTo>
                    <a:pt x="87" y="56"/>
                    <a:pt x="87" y="42"/>
                    <a:pt x="80" y="34"/>
                  </a:cubicBezTo>
                  <a:lnTo>
                    <a:pt x="44" y="6"/>
                  </a:lnTo>
                  <a:cubicBezTo>
                    <a:pt x="36" y="2"/>
                    <a:pt x="29" y="0"/>
                    <a:pt x="23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8" name="Google Shape;3928;p44"/>
            <p:cNvSpPr/>
            <p:nvPr/>
          </p:nvSpPr>
          <p:spPr>
            <a:xfrm>
              <a:off x="3272300" y="5196625"/>
              <a:ext cx="2350" cy="1850"/>
            </a:xfrm>
            <a:custGeom>
              <a:avLst/>
              <a:gdLst/>
              <a:ahLst/>
              <a:cxnLst/>
              <a:rect l="l" t="t" r="r" b="b"/>
              <a:pathLst>
                <a:path w="94" h="74" extrusionOk="0">
                  <a:moveTo>
                    <a:pt x="68" y="1"/>
                  </a:moveTo>
                  <a:cubicBezTo>
                    <a:pt x="63" y="1"/>
                    <a:pt x="57" y="3"/>
                    <a:pt x="51" y="9"/>
                  </a:cubicBezTo>
                  <a:lnTo>
                    <a:pt x="15" y="31"/>
                  </a:lnTo>
                  <a:cubicBezTo>
                    <a:pt x="7" y="38"/>
                    <a:pt x="0" y="52"/>
                    <a:pt x="7" y="60"/>
                  </a:cubicBezTo>
                  <a:cubicBezTo>
                    <a:pt x="15" y="67"/>
                    <a:pt x="22" y="74"/>
                    <a:pt x="29" y="74"/>
                  </a:cubicBezTo>
                  <a:cubicBezTo>
                    <a:pt x="29" y="74"/>
                    <a:pt x="36" y="74"/>
                    <a:pt x="43" y="67"/>
                  </a:cubicBezTo>
                  <a:lnTo>
                    <a:pt x="79" y="45"/>
                  </a:lnTo>
                  <a:cubicBezTo>
                    <a:pt x="87" y="38"/>
                    <a:pt x="94" y="24"/>
                    <a:pt x="87" y="9"/>
                  </a:cubicBezTo>
                  <a:cubicBezTo>
                    <a:pt x="83" y="5"/>
                    <a:pt x="76" y="1"/>
                    <a:pt x="68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9" name="Google Shape;3929;p44"/>
            <p:cNvSpPr/>
            <p:nvPr/>
          </p:nvSpPr>
          <p:spPr>
            <a:xfrm>
              <a:off x="3379175" y="5194525"/>
              <a:ext cx="2600" cy="1625"/>
            </a:xfrm>
            <a:custGeom>
              <a:avLst/>
              <a:gdLst/>
              <a:ahLst/>
              <a:cxnLst/>
              <a:rect l="l" t="t" r="r" b="b"/>
              <a:pathLst>
                <a:path w="104" h="65" extrusionOk="0">
                  <a:moveTo>
                    <a:pt x="32" y="1"/>
                  </a:moveTo>
                  <a:cubicBezTo>
                    <a:pt x="15" y="1"/>
                    <a:pt x="0" y="31"/>
                    <a:pt x="24" y="43"/>
                  </a:cubicBezTo>
                  <a:lnTo>
                    <a:pt x="60" y="64"/>
                  </a:lnTo>
                  <a:lnTo>
                    <a:pt x="74" y="64"/>
                  </a:lnTo>
                  <a:cubicBezTo>
                    <a:pt x="81" y="64"/>
                    <a:pt x="89" y="64"/>
                    <a:pt x="96" y="57"/>
                  </a:cubicBezTo>
                  <a:cubicBezTo>
                    <a:pt x="103" y="50"/>
                    <a:pt x="96" y="35"/>
                    <a:pt x="89" y="28"/>
                  </a:cubicBezTo>
                  <a:lnTo>
                    <a:pt x="45" y="7"/>
                  </a:lnTo>
                  <a:cubicBezTo>
                    <a:pt x="41" y="2"/>
                    <a:pt x="37" y="1"/>
                    <a:pt x="32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0" name="Google Shape;3930;p44"/>
            <p:cNvSpPr/>
            <p:nvPr/>
          </p:nvSpPr>
          <p:spPr>
            <a:xfrm>
              <a:off x="3281125" y="5191300"/>
              <a:ext cx="2200" cy="1775"/>
            </a:xfrm>
            <a:custGeom>
              <a:avLst/>
              <a:gdLst/>
              <a:ahLst/>
              <a:cxnLst/>
              <a:rect l="l" t="t" r="r" b="b"/>
              <a:pathLst>
                <a:path w="88" h="71" extrusionOk="0">
                  <a:moveTo>
                    <a:pt x="68" y="1"/>
                  </a:moveTo>
                  <a:cubicBezTo>
                    <a:pt x="63" y="1"/>
                    <a:pt x="57" y="3"/>
                    <a:pt x="51" y="6"/>
                  </a:cubicBezTo>
                  <a:lnTo>
                    <a:pt x="15" y="27"/>
                  </a:lnTo>
                  <a:cubicBezTo>
                    <a:pt x="1" y="27"/>
                    <a:pt x="1" y="42"/>
                    <a:pt x="8" y="56"/>
                  </a:cubicBezTo>
                  <a:cubicBezTo>
                    <a:pt x="8" y="63"/>
                    <a:pt x="15" y="63"/>
                    <a:pt x="22" y="71"/>
                  </a:cubicBezTo>
                  <a:cubicBezTo>
                    <a:pt x="29" y="71"/>
                    <a:pt x="29" y="63"/>
                    <a:pt x="37" y="63"/>
                  </a:cubicBezTo>
                  <a:lnTo>
                    <a:pt x="73" y="42"/>
                  </a:lnTo>
                  <a:cubicBezTo>
                    <a:pt x="87" y="35"/>
                    <a:pt x="87" y="20"/>
                    <a:pt x="87" y="13"/>
                  </a:cubicBezTo>
                  <a:cubicBezTo>
                    <a:pt x="83" y="4"/>
                    <a:pt x="76" y="1"/>
                    <a:pt x="68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1" name="Google Shape;3931;p44"/>
            <p:cNvSpPr/>
            <p:nvPr/>
          </p:nvSpPr>
          <p:spPr>
            <a:xfrm>
              <a:off x="3370375" y="5189450"/>
              <a:ext cx="2375" cy="1650"/>
            </a:xfrm>
            <a:custGeom>
              <a:avLst/>
              <a:gdLst/>
              <a:ahLst/>
              <a:cxnLst/>
              <a:rect l="l" t="t" r="r" b="b"/>
              <a:pathLst>
                <a:path w="95" h="66" extrusionOk="0">
                  <a:moveTo>
                    <a:pt x="37" y="0"/>
                  </a:moveTo>
                  <a:cubicBezTo>
                    <a:pt x="22" y="0"/>
                    <a:pt x="8" y="0"/>
                    <a:pt x="8" y="15"/>
                  </a:cubicBezTo>
                  <a:cubicBezTo>
                    <a:pt x="1" y="22"/>
                    <a:pt x="8" y="36"/>
                    <a:pt x="15" y="44"/>
                  </a:cubicBezTo>
                  <a:lnTo>
                    <a:pt x="58" y="65"/>
                  </a:lnTo>
                  <a:lnTo>
                    <a:pt x="66" y="65"/>
                  </a:lnTo>
                  <a:cubicBezTo>
                    <a:pt x="73" y="65"/>
                    <a:pt x="80" y="58"/>
                    <a:pt x="87" y="51"/>
                  </a:cubicBezTo>
                  <a:cubicBezTo>
                    <a:pt x="94" y="44"/>
                    <a:pt x="87" y="29"/>
                    <a:pt x="80" y="22"/>
                  </a:cubicBezTo>
                  <a:lnTo>
                    <a:pt x="37" y="0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2" name="Google Shape;3932;p44"/>
            <p:cNvSpPr/>
            <p:nvPr/>
          </p:nvSpPr>
          <p:spPr>
            <a:xfrm>
              <a:off x="3290325" y="5186850"/>
              <a:ext cx="2375" cy="1725"/>
            </a:xfrm>
            <a:custGeom>
              <a:avLst/>
              <a:gdLst/>
              <a:ahLst/>
              <a:cxnLst/>
              <a:rect l="l" t="t" r="r" b="b"/>
              <a:pathLst>
                <a:path w="95" h="69" extrusionOk="0">
                  <a:moveTo>
                    <a:pt x="69" y="1"/>
                  </a:moveTo>
                  <a:cubicBezTo>
                    <a:pt x="66" y="1"/>
                    <a:pt x="62" y="1"/>
                    <a:pt x="58" y="3"/>
                  </a:cubicBezTo>
                  <a:lnTo>
                    <a:pt x="15" y="18"/>
                  </a:lnTo>
                  <a:cubicBezTo>
                    <a:pt x="8" y="25"/>
                    <a:pt x="0" y="39"/>
                    <a:pt x="8" y="54"/>
                  </a:cubicBezTo>
                  <a:cubicBezTo>
                    <a:pt x="8" y="61"/>
                    <a:pt x="15" y="61"/>
                    <a:pt x="29" y="68"/>
                  </a:cubicBezTo>
                  <a:lnTo>
                    <a:pt x="36" y="61"/>
                  </a:lnTo>
                  <a:lnTo>
                    <a:pt x="80" y="47"/>
                  </a:lnTo>
                  <a:cubicBezTo>
                    <a:pt x="87" y="39"/>
                    <a:pt x="94" y="25"/>
                    <a:pt x="87" y="18"/>
                  </a:cubicBezTo>
                  <a:cubicBezTo>
                    <a:pt x="87" y="7"/>
                    <a:pt x="79" y="1"/>
                    <a:pt x="69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3" name="Google Shape;3933;p44"/>
            <p:cNvSpPr/>
            <p:nvPr/>
          </p:nvSpPr>
          <p:spPr>
            <a:xfrm>
              <a:off x="3360825" y="5185400"/>
              <a:ext cx="2725" cy="1550"/>
            </a:xfrm>
            <a:custGeom>
              <a:avLst/>
              <a:gdLst/>
              <a:ahLst/>
              <a:cxnLst/>
              <a:rect l="l" t="t" r="r" b="b"/>
              <a:pathLst>
                <a:path w="109" h="62" extrusionOk="0">
                  <a:moveTo>
                    <a:pt x="26" y="1"/>
                  </a:moveTo>
                  <a:cubicBezTo>
                    <a:pt x="18" y="1"/>
                    <a:pt x="13" y="8"/>
                    <a:pt x="8" y="18"/>
                  </a:cubicBezTo>
                  <a:cubicBezTo>
                    <a:pt x="0" y="25"/>
                    <a:pt x="8" y="40"/>
                    <a:pt x="22" y="47"/>
                  </a:cubicBezTo>
                  <a:lnTo>
                    <a:pt x="65" y="61"/>
                  </a:lnTo>
                  <a:lnTo>
                    <a:pt x="73" y="61"/>
                  </a:lnTo>
                  <a:cubicBezTo>
                    <a:pt x="101" y="61"/>
                    <a:pt x="109" y="25"/>
                    <a:pt x="80" y="18"/>
                  </a:cubicBezTo>
                  <a:lnTo>
                    <a:pt x="36" y="4"/>
                  </a:lnTo>
                  <a:cubicBezTo>
                    <a:pt x="33" y="2"/>
                    <a:pt x="29" y="1"/>
                    <a:pt x="26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4" name="Google Shape;3934;p44"/>
            <p:cNvSpPr/>
            <p:nvPr/>
          </p:nvSpPr>
          <p:spPr>
            <a:xfrm>
              <a:off x="3300050" y="5183500"/>
              <a:ext cx="2375" cy="1475"/>
            </a:xfrm>
            <a:custGeom>
              <a:avLst/>
              <a:gdLst/>
              <a:ahLst/>
              <a:cxnLst/>
              <a:rect l="l" t="t" r="r" b="b"/>
              <a:pathLst>
                <a:path w="95" h="59" extrusionOk="0">
                  <a:moveTo>
                    <a:pt x="66" y="0"/>
                  </a:moveTo>
                  <a:lnTo>
                    <a:pt x="22" y="15"/>
                  </a:lnTo>
                  <a:cubicBezTo>
                    <a:pt x="8" y="15"/>
                    <a:pt x="1" y="29"/>
                    <a:pt x="1" y="44"/>
                  </a:cubicBezTo>
                  <a:cubicBezTo>
                    <a:pt x="8" y="51"/>
                    <a:pt x="15" y="58"/>
                    <a:pt x="22" y="58"/>
                  </a:cubicBezTo>
                  <a:lnTo>
                    <a:pt x="30" y="58"/>
                  </a:lnTo>
                  <a:lnTo>
                    <a:pt x="73" y="44"/>
                  </a:lnTo>
                  <a:cubicBezTo>
                    <a:pt x="87" y="44"/>
                    <a:pt x="95" y="29"/>
                    <a:pt x="95" y="15"/>
                  </a:cubicBezTo>
                  <a:cubicBezTo>
                    <a:pt x="87" y="8"/>
                    <a:pt x="73" y="0"/>
                    <a:pt x="66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5" name="Google Shape;3935;p44"/>
            <p:cNvSpPr/>
            <p:nvPr/>
          </p:nvSpPr>
          <p:spPr>
            <a:xfrm>
              <a:off x="3351075" y="5182425"/>
              <a:ext cx="2375" cy="1450"/>
            </a:xfrm>
            <a:custGeom>
              <a:avLst/>
              <a:gdLst/>
              <a:ahLst/>
              <a:cxnLst/>
              <a:rect l="l" t="t" r="r" b="b"/>
              <a:pathLst>
                <a:path w="95" h="58" extrusionOk="0">
                  <a:moveTo>
                    <a:pt x="30" y="0"/>
                  </a:moveTo>
                  <a:cubicBezTo>
                    <a:pt x="15" y="0"/>
                    <a:pt x="1" y="7"/>
                    <a:pt x="1" y="22"/>
                  </a:cubicBezTo>
                  <a:cubicBezTo>
                    <a:pt x="1" y="29"/>
                    <a:pt x="8" y="43"/>
                    <a:pt x="15" y="51"/>
                  </a:cubicBezTo>
                  <a:lnTo>
                    <a:pt x="59" y="58"/>
                  </a:lnTo>
                  <a:lnTo>
                    <a:pt x="66" y="58"/>
                  </a:lnTo>
                  <a:cubicBezTo>
                    <a:pt x="80" y="58"/>
                    <a:pt x="88" y="51"/>
                    <a:pt x="88" y="43"/>
                  </a:cubicBezTo>
                  <a:cubicBezTo>
                    <a:pt x="95" y="29"/>
                    <a:pt x="88" y="15"/>
                    <a:pt x="73" y="15"/>
                  </a:cubicBezTo>
                  <a:lnTo>
                    <a:pt x="30" y="0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6" name="Google Shape;3936;p44"/>
            <p:cNvSpPr/>
            <p:nvPr/>
          </p:nvSpPr>
          <p:spPr>
            <a:xfrm>
              <a:off x="3310150" y="5181150"/>
              <a:ext cx="2375" cy="1350"/>
            </a:xfrm>
            <a:custGeom>
              <a:avLst/>
              <a:gdLst/>
              <a:ahLst/>
              <a:cxnLst/>
              <a:rect l="l" t="t" r="r" b="b"/>
              <a:pathLst>
                <a:path w="95" h="54" extrusionOk="0">
                  <a:moveTo>
                    <a:pt x="66" y="1"/>
                  </a:moveTo>
                  <a:lnTo>
                    <a:pt x="22" y="8"/>
                  </a:lnTo>
                  <a:cubicBezTo>
                    <a:pt x="8" y="8"/>
                    <a:pt x="1" y="22"/>
                    <a:pt x="1" y="37"/>
                  </a:cubicBezTo>
                  <a:cubicBezTo>
                    <a:pt x="7" y="43"/>
                    <a:pt x="12" y="53"/>
                    <a:pt x="22" y="53"/>
                  </a:cubicBezTo>
                  <a:cubicBezTo>
                    <a:pt x="24" y="53"/>
                    <a:pt x="27" y="52"/>
                    <a:pt x="30" y="51"/>
                  </a:cubicBezTo>
                  <a:lnTo>
                    <a:pt x="73" y="44"/>
                  </a:lnTo>
                  <a:cubicBezTo>
                    <a:pt x="87" y="44"/>
                    <a:pt x="95" y="29"/>
                    <a:pt x="95" y="22"/>
                  </a:cubicBezTo>
                  <a:cubicBezTo>
                    <a:pt x="87" y="8"/>
                    <a:pt x="80" y="1"/>
                    <a:pt x="66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7" name="Google Shape;3937;p44"/>
            <p:cNvSpPr/>
            <p:nvPr/>
          </p:nvSpPr>
          <p:spPr>
            <a:xfrm>
              <a:off x="3341000" y="5180575"/>
              <a:ext cx="2550" cy="1325"/>
            </a:xfrm>
            <a:custGeom>
              <a:avLst/>
              <a:gdLst/>
              <a:ahLst/>
              <a:cxnLst/>
              <a:rect l="l" t="t" r="r" b="b"/>
              <a:pathLst>
                <a:path w="102" h="53" extrusionOk="0">
                  <a:moveTo>
                    <a:pt x="21" y="0"/>
                  </a:moveTo>
                  <a:cubicBezTo>
                    <a:pt x="10" y="0"/>
                    <a:pt x="0" y="11"/>
                    <a:pt x="0" y="16"/>
                  </a:cubicBezTo>
                  <a:cubicBezTo>
                    <a:pt x="0" y="31"/>
                    <a:pt x="7" y="45"/>
                    <a:pt x="22" y="45"/>
                  </a:cubicBezTo>
                  <a:lnTo>
                    <a:pt x="65" y="52"/>
                  </a:lnTo>
                  <a:lnTo>
                    <a:pt x="72" y="52"/>
                  </a:lnTo>
                  <a:cubicBezTo>
                    <a:pt x="101" y="52"/>
                    <a:pt x="101" y="9"/>
                    <a:pt x="72" y="9"/>
                  </a:cubicBezTo>
                  <a:lnTo>
                    <a:pt x="29" y="2"/>
                  </a:lnTo>
                  <a:cubicBezTo>
                    <a:pt x="26" y="1"/>
                    <a:pt x="23" y="0"/>
                    <a:pt x="21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8" name="Google Shape;3938;p44"/>
            <p:cNvSpPr/>
            <p:nvPr/>
          </p:nvSpPr>
          <p:spPr>
            <a:xfrm>
              <a:off x="3320250" y="5180075"/>
              <a:ext cx="2375" cy="1100"/>
            </a:xfrm>
            <a:custGeom>
              <a:avLst/>
              <a:gdLst/>
              <a:ahLst/>
              <a:cxnLst/>
              <a:rect l="l" t="t" r="r" b="b"/>
              <a:pathLst>
                <a:path w="95" h="44" extrusionOk="0">
                  <a:moveTo>
                    <a:pt x="22" y="0"/>
                  </a:moveTo>
                  <a:cubicBezTo>
                    <a:pt x="15" y="0"/>
                    <a:pt x="1" y="8"/>
                    <a:pt x="8" y="22"/>
                  </a:cubicBezTo>
                  <a:cubicBezTo>
                    <a:pt x="8" y="36"/>
                    <a:pt x="15" y="44"/>
                    <a:pt x="29" y="44"/>
                  </a:cubicBezTo>
                  <a:lnTo>
                    <a:pt x="73" y="44"/>
                  </a:lnTo>
                  <a:cubicBezTo>
                    <a:pt x="87" y="44"/>
                    <a:pt x="94" y="29"/>
                    <a:pt x="94" y="22"/>
                  </a:cubicBezTo>
                  <a:cubicBezTo>
                    <a:pt x="94" y="8"/>
                    <a:pt x="80" y="0"/>
                    <a:pt x="73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9" name="Google Shape;3939;p44"/>
            <p:cNvSpPr/>
            <p:nvPr/>
          </p:nvSpPr>
          <p:spPr>
            <a:xfrm>
              <a:off x="3330525" y="5179700"/>
              <a:ext cx="2375" cy="1300"/>
            </a:xfrm>
            <a:custGeom>
              <a:avLst/>
              <a:gdLst/>
              <a:ahLst/>
              <a:cxnLst/>
              <a:rect l="l" t="t" r="r" b="b"/>
              <a:pathLst>
                <a:path w="95" h="52" extrusionOk="0">
                  <a:moveTo>
                    <a:pt x="30" y="1"/>
                  </a:moveTo>
                  <a:cubicBezTo>
                    <a:pt x="1" y="1"/>
                    <a:pt x="1" y="51"/>
                    <a:pt x="30" y="51"/>
                  </a:cubicBezTo>
                  <a:lnTo>
                    <a:pt x="73" y="51"/>
                  </a:lnTo>
                  <a:cubicBezTo>
                    <a:pt x="87" y="51"/>
                    <a:pt x="95" y="37"/>
                    <a:pt x="95" y="30"/>
                  </a:cubicBezTo>
                  <a:cubicBezTo>
                    <a:pt x="95" y="15"/>
                    <a:pt x="87" y="1"/>
                    <a:pt x="73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940" name="Google Shape;3940;p44"/>
          <p:cNvGrpSpPr/>
          <p:nvPr/>
        </p:nvGrpSpPr>
        <p:grpSpPr>
          <a:xfrm>
            <a:off x="1221144" y="2343029"/>
            <a:ext cx="508123" cy="507955"/>
            <a:chOff x="1897577" y="2802432"/>
            <a:chExt cx="492176" cy="492014"/>
          </a:xfrm>
        </p:grpSpPr>
        <p:sp>
          <p:nvSpPr>
            <p:cNvPr id="3941" name="Google Shape;3941;p44"/>
            <p:cNvSpPr/>
            <p:nvPr/>
          </p:nvSpPr>
          <p:spPr>
            <a:xfrm>
              <a:off x="2067309" y="2802432"/>
              <a:ext cx="152163" cy="136326"/>
            </a:xfrm>
            <a:custGeom>
              <a:avLst/>
              <a:gdLst/>
              <a:ahLst/>
              <a:cxnLst/>
              <a:rect l="l" t="t" r="r" b="b"/>
              <a:pathLst>
                <a:path w="9435" h="8453" extrusionOk="0">
                  <a:moveTo>
                    <a:pt x="4727" y="1"/>
                  </a:moveTo>
                  <a:cubicBezTo>
                    <a:pt x="3131" y="1"/>
                    <a:pt x="1537" y="250"/>
                    <a:pt x="0" y="751"/>
                  </a:cubicBezTo>
                  <a:lnTo>
                    <a:pt x="2502" y="8452"/>
                  </a:lnTo>
                  <a:cubicBezTo>
                    <a:pt x="3225" y="8211"/>
                    <a:pt x="3983" y="8097"/>
                    <a:pt x="4740" y="8097"/>
                  </a:cubicBezTo>
                  <a:cubicBezTo>
                    <a:pt x="5486" y="8097"/>
                    <a:pt x="6221" y="8211"/>
                    <a:pt x="6932" y="8441"/>
                  </a:cubicBezTo>
                  <a:lnTo>
                    <a:pt x="9434" y="740"/>
                  </a:lnTo>
                  <a:cubicBezTo>
                    <a:pt x="7901" y="248"/>
                    <a:pt x="6313" y="1"/>
                    <a:pt x="4727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2" name="Google Shape;3942;p44"/>
            <p:cNvSpPr/>
            <p:nvPr/>
          </p:nvSpPr>
          <p:spPr>
            <a:xfrm>
              <a:off x="2179099" y="2814350"/>
              <a:ext cx="163452" cy="166049"/>
            </a:xfrm>
            <a:custGeom>
              <a:avLst/>
              <a:gdLst/>
              <a:ahLst/>
              <a:cxnLst/>
              <a:rect l="l" t="t" r="r" b="b"/>
              <a:pathLst>
                <a:path w="10135" h="10296" extrusionOk="0">
                  <a:moveTo>
                    <a:pt x="2491" y="1"/>
                  </a:moveTo>
                  <a:lnTo>
                    <a:pt x="0" y="7702"/>
                  </a:lnTo>
                  <a:cubicBezTo>
                    <a:pt x="1435" y="8161"/>
                    <a:pt x="2686" y="9079"/>
                    <a:pt x="3581" y="10296"/>
                  </a:cubicBezTo>
                  <a:lnTo>
                    <a:pt x="10135" y="5533"/>
                  </a:lnTo>
                  <a:cubicBezTo>
                    <a:pt x="8230" y="2927"/>
                    <a:pt x="5555" y="988"/>
                    <a:pt x="249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3" name="Google Shape;3943;p44"/>
            <p:cNvSpPr/>
            <p:nvPr/>
          </p:nvSpPr>
          <p:spPr>
            <a:xfrm>
              <a:off x="2236848" y="3048492"/>
              <a:ext cx="152905" cy="144760"/>
            </a:xfrm>
            <a:custGeom>
              <a:avLst/>
              <a:gdLst/>
              <a:ahLst/>
              <a:cxnLst/>
              <a:rect l="l" t="t" r="r" b="b"/>
              <a:pathLst>
                <a:path w="9481" h="8976" extrusionOk="0">
                  <a:moveTo>
                    <a:pt x="1377" y="0"/>
                  </a:moveTo>
                  <a:cubicBezTo>
                    <a:pt x="1377" y="1515"/>
                    <a:pt x="895" y="2996"/>
                    <a:pt x="0" y="4212"/>
                  </a:cubicBezTo>
                  <a:lnTo>
                    <a:pt x="6554" y="8976"/>
                  </a:lnTo>
                  <a:cubicBezTo>
                    <a:pt x="8459" y="6370"/>
                    <a:pt x="9480" y="3225"/>
                    <a:pt x="948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4" name="Google Shape;3944;p44"/>
            <p:cNvSpPr/>
            <p:nvPr/>
          </p:nvSpPr>
          <p:spPr>
            <a:xfrm>
              <a:off x="1944586" y="2814543"/>
              <a:ext cx="163097" cy="166226"/>
            </a:xfrm>
            <a:custGeom>
              <a:avLst/>
              <a:gdLst/>
              <a:ahLst/>
              <a:cxnLst/>
              <a:rect l="l" t="t" r="r" b="b"/>
              <a:pathLst>
                <a:path w="10113" h="10307" extrusionOk="0">
                  <a:moveTo>
                    <a:pt x="7610" y="0"/>
                  </a:moveTo>
                  <a:cubicBezTo>
                    <a:pt x="4557" y="999"/>
                    <a:pt x="1883" y="2938"/>
                    <a:pt x="1" y="5544"/>
                  </a:cubicBezTo>
                  <a:lnTo>
                    <a:pt x="6554" y="10307"/>
                  </a:lnTo>
                  <a:cubicBezTo>
                    <a:pt x="7438" y="9090"/>
                    <a:pt x="8677" y="8172"/>
                    <a:pt x="10112" y="7701"/>
                  </a:cubicBezTo>
                  <a:lnTo>
                    <a:pt x="7610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5" name="Google Shape;3945;p44"/>
            <p:cNvSpPr/>
            <p:nvPr/>
          </p:nvSpPr>
          <p:spPr>
            <a:xfrm>
              <a:off x="2236848" y="2903562"/>
              <a:ext cx="152905" cy="144954"/>
            </a:xfrm>
            <a:custGeom>
              <a:avLst/>
              <a:gdLst/>
              <a:ahLst/>
              <a:cxnLst/>
              <a:rect l="l" t="t" r="r" b="b"/>
              <a:pathLst>
                <a:path w="9481" h="8988" extrusionOk="0">
                  <a:moveTo>
                    <a:pt x="6554" y="1"/>
                  </a:moveTo>
                  <a:lnTo>
                    <a:pt x="0" y="4764"/>
                  </a:lnTo>
                  <a:cubicBezTo>
                    <a:pt x="895" y="5992"/>
                    <a:pt x="1377" y="7472"/>
                    <a:pt x="1377" y="8987"/>
                  </a:cubicBezTo>
                  <a:lnTo>
                    <a:pt x="9469" y="8987"/>
                  </a:lnTo>
                  <a:cubicBezTo>
                    <a:pt x="9480" y="5751"/>
                    <a:pt x="8459" y="2606"/>
                    <a:pt x="6554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6" name="Google Shape;3946;p44"/>
            <p:cNvSpPr/>
            <p:nvPr/>
          </p:nvSpPr>
          <p:spPr>
            <a:xfrm>
              <a:off x="2179099" y="3116417"/>
              <a:ext cx="163452" cy="166242"/>
            </a:xfrm>
            <a:custGeom>
              <a:avLst/>
              <a:gdLst/>
              <a:ahLst/>
              <a:cxnLst/>
              <a:rect l="l" t="t" r="r" b="b"/>
              <a:pathLst>
                <a:path w="10135" h="10308" extrusionOk="0">
                  <a:moveTo>
                    <a:pt x="3581" y="0"/>
                  </a:moveTo>
                  <a:cubicBezTo>
                    <a:pt x="2686" y="1229"/>
                    <a:pt x="1435" y="2135"/>
                    <a:pt x="0" y="2594"/>
                  </a:cubicBezTo>
                  <a:lnTo>
                    <a:pt x="2502" y="10307"/>
                  </a:lnTo>
                  <a:cubicBezTo>
                    <a:pt x="5567" y="9309"/>
                    <a:pt x="8241" y="7369"/>
                    <a:pt x="10135" y="4764"/>
                  </a:cubicBezTo>
                  <a:lnTo>
                    <a:pt x="3581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7" name="Google Shape;3947;p44"/>
            <p:cNvSpPr/>
            <p:nvPr/>
          </p:nvSpPr>
          <p:spPr>
            <a:xfrm>
              <a:off x="1897577" y="2903933"/>
              <a:ext cx="152727" cy="144583"/>
            </a:xfrm>
            <a:custGeom>
              <a:avLst/>
              <a:gdLst/>
              <a:ahLst/>
              <a:cxnLst/>
              <a:rect l="l" t="t" r="r" b="b"/>
              <a:pathLst>
                <a:path w="9470" h="8965" extrusionOk="0">
                  <a:moveTo>
                    <a:pt x="2916" y="1"/>
                  </a:moveTo>
                  <a:cubicBezTo>
                    <a:pt x="1022" y="2606"/>
                    <a:pt x="0" y="5739"/>
                    <a:pt x="12" y="8964"/>
                  </a:cubicBezTo>
                  <a:lnTo>
                    <a:pt x="8103" y="8964"/>
                  </a:lnTo>
                  <a:cubicBezTo>
                    <a:pt x="8103" y="7449"/>
                    <a:pt x="8574" y="5980"/>
                    <a:pt x="9469" y="4764"/>
                  </a:cubicBezTo>
                  <a:lnTo>
                    <a:pt x="2916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8" name="Google Shape;3948;p44"/>
            <p:cNvSpPr/>
            <p:nvPr/>
          </p:nvSpPr>
          <p:spPr>
            <a:xfrm>
              <a:off x="2067309" y="3158056"/>
              <a:ext cx="152163" cy="136390"/>
            </a:xfrm>
            <a:custGeom>
              <a:avLst/>
              <a:gdLst/>
              <a:ahLst/>
              <a:cxnLst/>
              <a:rect l="l" t="t" r="r" b="b"/>
              <a:pathLst>
                <a:path w="9435" h="8457" extrusionOk="0">
                  <a:moveTo>
                    <a:pt x="2502" y="1"/>
                  </a:moveTo>
                  <a:lnTo>
                    <a:pt x="0" y="7702"/>
                  </a:lnTo>
                  <a:cubicBezTo>
                    <a:pt x="1541" y="8204"/>
                    <a:pt x="3140" y="8457"/>
                    <a:pt x="4740" y="8457"/>
                  </a:cubicBezTo>
                  <a:cubicBezTo>
                    <a:pt x="6322" y="8457"/>
                    <a:pt x="7905" y="8210"/>
                    <a:pt x="9434" y="7714"/>
                  </a:cubicBezTo>
                  <a:lnTo>
                    <a:pt x="6932" y="12"/>
                  </a:lnTo>
                  <a:cubicBezTo>
                    <a:pt x="6221" y="242"/>
                    <a:pt x="5475" y="357"/>
                    <a:pt x="4740" y="357"/>
                  </a:cubicBezTo>
                  <a:cubicBezTo>
                    <a:pt x="3983" y="357"/>
                    <a:pt x="3225" y="242"/>
                    <a:pt x="250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9" name="Google Shape;3949;p44"/>
            <p:cNvSpPr/>
            <p:nvPr/>
          </p:nvSpPr>
          <p:spPr>
            <a:xfrm>
              <a:off x="1944586" y="3116046"/>
              <a:ext cx="163097" cy="166242"/>
            </a:xfrm>
            <a:custGeom>
              <a:avLst/>
              <a:gdLst/>
              <a:ahLst/>
              <a:cxnLst/>
              <a:rect l="l" t="t" r="r" b="b"/>
              <a:pathLst>
                <a:path w="10113" h="10308" extrusionOk="0">
                  <a:moveTo>
                    <a:pt x="6554" y="1"/>
                  </a:moveTo>
                  <a:lnTo>
                    <a:pt x="1" y="4764"/>
                  </a:lnTo>
                  <a:cubicBezTo>
                    <a:pt x="1883" y="7369"/>
                    <a:pt x="4557" y="9309"/>
                    <a:pt x="7610" y="10307"/>
                  </a:cubicBezTo>
                  <a:lnTo>
                    <a:pt x="10112" y="2606"/>
                  </a:lnTo>
                  <a:cubicBezTo>
                    <a:pt x="8677" y="2135"/>
                    <a:pt x="7438" y="1229"/>
                    <a:pt x="6554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0" name="Google Shape;3950;p44"/>
            <p:cNvSpPr/>
            <p:nvPr/>
          </p:nvSpPr>
          <p:spPr>
            <a:xfrm>
              <a:off x="1897577" y="3048492"/>
              <a:ext cx="152727" cy="144390"/>
            </a:xfrm>
            <a:custGeom>
              <a:avLst/>
              <a:gdLst/>
              <a:ahLst/>
              <a:cxnLst/>
              <a:rect l="l" t="t" r="r" b="b"/>
              <a:pathLst>
                <a:path w="9470" h="8953" extrusionOk="0">
                  <a:moveTo>
                    <a:pt x="12" y="0"/>
                  </a:moveTo>
                  <a:cubicBezTo>
                    <a:pt x="0" y="3214"/>
                    <a:pt x="1022" y="6347"/>
                    <a:pt x="2916" y="8953"/>
                  </a:cubicBezTo>
                  <a:lnTo>
                    <a:pt x="9469" y="4190"/>
                  </a:lnTo>
                  <a:cubicBezTo>
                    <a:pt x="8574" y="2973"/>
                    <a:pt x="8103" y="1504"/>
                    <a:pt x="810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1" name="Google Shape;3951;p44"/>
            <p:cNvSpPr/>
            <p:nvPr/>
          </p:nvSpPr>
          <p:spPr>
            <a:xfrm>
              <a:off x="2143379" y="3048492"/>
              <a:ext cx="16" cy="16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w="25" cap="rnd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2" name="Google Shape;3952;p44"/>
            <p:cNvSpPr/>
            <p:nvPr/>
          </p:nvSpPr>
          <p:spPr>
            <a:xfrm>
              <a:off x="2143379" y="3048492"/>
              <a:ext cx="16" cy="16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953" name="Google Shape;3953;p44"/>
          <p:cNvGrpSpPr/>
          <p:nvPr/>
        </p:nvGrpSpPr>
        <p:grpSpPr>
          <a:xfrm>
            <a:off x="1888175" y="3096565"/>
            <a:ext cx="508118" cy="508066"/>
            <a:chOff x="2543222" y="2802319"/>
            <a:chExt cx="492172" cy="492122"/>
          </a:xfrm>
        </p:grpSpPr>
        <p:sp>
          <p:nvSpPr>
            <p:cNvPr id="3954" name="Google Shape;3954;p44"/>
            <p:cNvSpPr/>
            <p:nvPr/>
          </p:nvSpPr>
          <p:spPr>
            <a:xfrm>
              <a:off x="2712955" y="2802319"/>
              <a:ext cx="151969" cy="43028"/>
            </a:xfrm>
            <a:custGeom>
              <a:avLst/>
              <a:gdLst/>
              <a:ahLst/>
              <a:cxnLst/>
              <a:rect l="l" t="t" r="r" b="b"/>
              <a:pathLst>
                <a:path w="9423" h="2668" extrusionOk="0">
                  <a:moveTo>
                    <a:pt x="4725" y="0"/>
                  </a:moveTo>
                  <a:cubicBezTo>
                    <a:pt x="3131" y="0"/>
                    <a:pt x="1537" y="250"/>
                    <a:pt x="0" y="750"/>
                  </a:cubicBezTo>
                  <a:lnTo>
                    <a:pt x="620" y="2667"/>
                  </a:lnTo>
                  <a:cubicBezTo>
                    <a:pt x="1920" y="2253"/>
                    <a:pt x="3274" y="2024"/>
                    <a:pt x="4629" y="2024"/>
                  </a:cubicBezTo>
                  <a:cubicBezTo>
                    <a:pt x="4662" y="2024"/>
                    <a:pt x="4696" y="2024"/>
                    <a:pt x="4729" y="2024"/>
                  </a:cubicBezTo>
                  <a:cubicBezTo>
                    <a:pt x="4764" y="2024"/>
                    <a:pt x="4798" y="2024"/>
                    <a:pt x="4833" y="2024"/>
                  </a:cubicBezTo>
                  <a:cubicBezTo>
                    <a:pt x="6186" y="2024"/>
                    <a:pt x="7516" y="2242"/>
                    <a:pt x="8803" y="2656"/>
                  </a:cubicBezTo>
                  <a:lnTo>
                    <a:pt x="9423" y="739"/>
                  </a:lnTo>
                  <a:cubicBezTo>
                    <a:pt x="7895" y="247"/>
                    <a:pt x="6310" y="0"/>
                    <a:pt x="4725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5" name="Google Shape;3955;p44"/>
            <p:cNvSpPr/>
            <p:nvPr/>
          </p:nvSpPr>
          <p:spPr>
            <a:xfrm>
              <a:off x="2854917" y="2814237"/>
              <a:ext cx="133278" cy="108667"/>
            </a:xfrm>
            <a:custGeom>
              <a:avLst/>
              <a:gdLst/>
              <a:ahLst/>
              <a:cxnLst/>
              <a:rect l="l" t="t" r="r" b="b"/>
              <a:pathLst>
                <a:path w="8264" h="6738" extrusionOk="0">
                  <a:moveTo>
                    <a:pt x="631" y="0"/>
                  </a:moveTo>
                  <a:lnTo>
                    <a:pt x="0" y="1928"/>
                  </a:lnTo>
                  <a:cubicBezTo>
                    <a:pt x="2663" y="2789"/>
                    <a:pt x="4981" y="4465"/>
                    <a:pt x="6634" y="6737"/>
                  </a:cubicBezTo>
                  <a:lnTo>
                    <a:pt x="8264" y="5544"/>
                  </a:lnTo>
                  <a:cubicBezTo>
                    <a:pt x="6370" y="2938"/>
                    <a:pt x="3696" y="999"/>
                    <a:pt x="6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6" name="Google Shape;3956;p44"/>
            <p:cNvSpPr/>
            <p:nvPr/>
          </p:nvSpPr>
          <p:spPr>
            <a:xfrm>
              <a:off x="2961901" y="3048363"/>
              <a:ext cx="73493" cy="144760"/>
            </a:xfrm>
            <a:custGeom>
              <a:avLst/>
              <a:gdLst/>
              <a:ahLst/>
              <a:cxnLst/>
              <a:rect l="l" t="t" r="r" b="b"/>
              <a:pathLst>
                <a:path w="4557" h="8976" extrusionOk="0">
                  <a:moveTo>
                    <a:pt x="2537" y="1"/>
                  </a:moveTo>
                  <a:cubicBezTo>
                    <a:pt x="2537" y="2801"/>
                    <a:pt x="1653" y="5533"/>
                    <a:pt x="0" y="7794"/>
                  </a:cubicBezTo>
                  <a:lnTo>
                    <a:pt x="1630" y="8976"/>
                  </a:lnTo>
                  <a:cubicBezTo>
                    <a:pt x="3535" y="6371"/>
                    <a:pt x="4557" y="3226"/>
                    <a:pt x="455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7" name="Google Shape;3957;p44"/>
            <p:cNvSpPr/>
            <p:nvPr/>
          </p:nvSpPr>
          <p:spPr>
            <a:xfrm>
              <a:off x="2590054" y="2814414"/>
              <a:ext cx="132907" cy="108667"/>
            </a:xfrm>
            <a:custGeom>
              <a:avLst/>
              <a:gdLst/>
              <a:ahLst/>
              <a:cxnLst/>
              <a:rect l="l" t="t" r="r" b="b"/>
              <a:pathLst>
                <a:path w="8241" h="6738" extrusionOk="0">
                  <a:moveTo>
                    <a:pt x="7621" y="0"/>
                  </a:moveTo>
                  <a:cubicBezTo>
                    <a:pt x="4557" y="1010"/>
                    <a:pt x="1894" y="2950"/>
                    <a:pt x="0" y="5555"/>
                  </a:cubicBezTo>
                  <a:lnTo>
                    <a:pt x="1630" y="6738"/>
                  </a:lnTo>
                  <a:cubicBezTo>
                    <a:pt x="3271" y="4477"/>
                    <a:pt x="5590" y="2789"/>
                    <a:pt x="8241" y="1929"/>
                  </a:cubicBezTo>
                  <a:lnTo>
                    <a:pt x="7621" y="0"/>
                  </a:ln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8" name="Google Shape;3958;p44"/>
            <p:cNvSpPr/>
            <p:nvPr/>
          </p:nvSpPr>
          <p:spPr>
            <a:xfrm>
              <a:off x="2961901" y="2903626"/>
              <a:ext cx="73493" cy="144760"/>
            </a:xfrm>
            <a:custGeom>
              <a:avLst/>
              <a:gdLst/>
              <a:ahLst/>
              <a:cxnLst/>
              <a:rect l="l" t="t" r="r" b="b"/>
              <a:pathLst>
                <a:path w="4557" h="8976" extrusionOk="0">
                  <a:moveTo>
                    <a:pt x="1630" y="1"/>
                  </a:moveTo>
                  <a:lnTo>
                    <a:pt x="0" y="1194"/>
                  </a:lnTo>
                  <a:cubicBezTo>
                    <a:pt x="1653" y="3455"/>
                    <a:pt x="2537" y="6175"/>
                    <a:pt x="2537" y="8976"/>
                  </a:cubicBezTo>
                  <a:lnTo>
                    <a:pt x="4545" y="8976"/>
                  </a:lnTo>
                  <a:cubicBezTo>
                    <a:pt x="4557" y="5751"/>
                    <a:pt x="3535" y="2606"/>
                    <a:pt x="1630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9" name="Google Shape;3959;p44"/>
            <p:cNvSpPr/>
            <p:nvPr/>
          </p:nvSpPr>
          <p:spPr>
            <a:xfrm>
              <a:off x="2854917" y="3174037"/>
              <a:ext cx="133278" cy="108490"/>
            </a:xfrm>
            <a:custGeom>
              <a:avLst/>
              <a:gdLst/>
              <a:ahLst/>
              <a:cxnLst/>
              <a:rect l="l" t="t" r="r" b="b"/>
              <a:pathLst>
                <a:path w="8264" h="6727" extrusionOk="0">
                  <a:moveTo>
                    <a:pt x="6634" y="1"/>
                  </a:moveTo>
                  <a:cubicBezTo>
                    <a:pt x="4981" y="2262"/>
                    <a:pt x="2663" y="3949"/>
                    <a:pt x="0" y="4810"/>
                  </a:cubicBezTo>
                  <a:lnTo>
                    <a:pt x="620" y="6726"/>
                  </a:lnTo>
                  <a:cubicBezTo>
                    <a:pt x="3684" y="5728"/>
                    <a:pt x="6359" y="3788"/>
                    <a:pt x="8264" y="1183"/>
                  </a:cubicBezTo>
                  <a:lnTo>
                    <a:pt x="6634" y="1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0" name="Google Shape;3960;p44"/>
            <p:cNvSpPr/>
            <p:nvPr/>
          </p:nvSpPr>
          <p:spPr>
            <a:xfrm>
              <a:off x="2543222" y="2903997"/>
              <a:ext cx="73122" cy="144390"/>
            </a:xfrm>
            <a:custGeom>
              <a:avLst/>
              <a:gdLst/>
              <a:ahLst/>
              <a:cxnLst/>
              <a:rect l="l" t="t" r="r" b="b"/>
              <a:pathLst>
                <a:path w="4534" h="8953" extrusionOk="0">
                  <a:moveTo>
                    <a:pt x="2904" y="0"/>
                  </a:moveTo>
                  <a:cubicBezTo>
                    <a:pt x="1010" y="2594"/>
                    <a:pt x="0" y="5739"/>
                    <a:pt x="0" y="8953"/>
                  </a:cubicBezTo>
                  <a:lnTo>
                    <a:pt x="2020" y="8953"/>
                  </a:lnTo>
                  <a:cubicBezTo>
                    <a:pt x="2020" y="6164"/>
                    <a:pt x="2893" y="3444"/>
                    <a:pt x="4534" y="1183"/>
                  </a:cubicBezTo>
                  <a:lnTo>
                    <a:pt x="2904" y="0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1" name="Google Shape;3961;p44"/>
            <p:cNvSpPr/>
            <p:nvPr/>
          </p:nvSpPr>
          <p:spPr>
            <a:xfrm>
              <a:off x="2712955" y="3251413"/>
              <a:ext cx="151969" cy="43028"/>
            </a:xfrm>
            <a:custGeom>
              <a:avLst/>
              <a:gdLst/>
              <a:ahLst/>
              <a:cxnLst/>
              <a:rect l="l" t="t" r="r" b="b"/>
              <a:pathLst>
                <a:path w="9423" h="2668" extrusionOk="0">
                  <a:moveTo>
                    <a:pt x="620" y="0"/>
                  </a:moveTo>
                  <a:lnTo>
                    <a:pt x="0" y="1917"/>
                  </a:lnTo>
                  <a:cubicBezTo>
                    <a:pt x="1537" y="2418"/>
                    <a:pt x="3131" y="2667"/>
                    <a:pt x="4725" y="2667"/>
                  </a:cubicBezTo>
                  <a:cubicBezTo>
                    <a:pt x="6310" y="2667"/>
                    <a:pt x="7895" y="2421"/>
                    <a:pt x="9423" y="1928"/>
                  </a:cubicBezTo>
                  <a:lnTo>
                    <a:pt x="8803" y="12"/>
                  </a:lnTo>
                  <a:cubicBezTo>
                    <a:pt x="7483" y="436"/>
                    <a:pt x="6118" y="643"/>
                    <a:pt x="4729" y="643"/>
                  </a:cubicBezTo>
                  <a:cubicBezTo>
                    <a:pt x="3340" y="643"/>
                    <a:pt x="1951" y="425"/>
                    <a:pt x="62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2" name="Google Shape;3962;p44"/>
            <p:cNvSpPr/>
            <p:nvPr/>
          </p:nvSpPr>
          <p:spPr>
            <a:xfrm>
              <a:off x="2590054" y="3173666"/>
              <a:ext cx="132907" cy="108667"/>
            </a:xfrm>
            <a:custGeom>
              <a:avLst/>
              <a:gdLst/>
              <a:ahLst/>
              <a:cxnLst/>
              <a:rect l="l" t="t" r="r" b="b"/>
              <a:pathLst>
                <a:path w="8241" h="6738" extrusionOk="0">
                  <a:moveTo>
                    <a:pt x="1630" y="1"/>
                  </a:moveTo>
                  <a:lnTo>
                    <a:pt x="0" y="1183"/>
                  </a:lnTo>
                  <a:cubicBezTo>
                    <a:pt x="1894" y="3788"/>
                    <a:pt x="4557" y="5728"/>
                    <a:pt x="7621" y="6738"/>
                  </a:cubicBezTo>
                  <a:lnTo>
                    <a:pt x="8241" y="4821"/>
                  </a:lnTo>
                  <a:cubicBezTo>
                    <a:pt x="5590" y="3949"/>
                    <a:pt x="3271" y="2262"/>
                    <a:pt x="1630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3" name="Google Shape;3963;p44"/>
            <p:cNvSpPr/>
            <p:nvPr/>
          </p:nvSpPr>
          <p:spPr>
            <a:xfrm>
              <a:off x="2543222" y="3048363"/>
              <a:ext cx="73122" cy="144390"/>
            </a:xfrm>
            <a:custGeom>
              <a:avLst/>
              <a:gdLst/>
              <a:ahLst/>
              <a:cxnLst/>
              <a:rect l="l" t="t" r="r" b="b"/>
              <a:pathLst>
                <a:path w="4534" h="8953" extrusionOk="0">
                  <a:moveTo>
                    <a:pt x="0" y="1"/>
                  </a:moveTo>
                  <a:cubicBezTo>
                    <a:pt x="0" y="3214"/>
                    <a:pt x="1010" y="6359"/>
                    <a:pt x="2904" y="8953"/>
                  </a:cubicBezTo>
                  <a:lnTo>
                    <a:pt x="4534" y="7771"/>
                  </a:lnTo>
                  <a:cubicBezTo>
                    <a:pt x="2904" y="5510"/>
                    <a:pt x="2020" y="2790"/>
                    <a:pt x="20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964" name="Google Shape;3964;p44"/>
          <p:cNvGrpSpPr/>
          <p:nvPr/>
        </p:nvGrpSpPr>
        <p:grpSpPr>
          <a:xfrm>
            <a:off x="3236954" y="2338040"/>
            <a:ext cx="517934" cy="517934"/>
            <a:chOff x="3736598" y="2170606"/>
            <a:chExt cx="404889" cy="404889"/>
          </a:xfrm>
        </p:grpSpPr>
        <p:sp>
          <p:nvSpPr>
            <p:cNvPr id="3965" name="Google Shape;3965;p44"/>
            <p:cNvSpPr/>
            <p:nvPr/>
          </p:nvSpPr>
          <p:spPr>
            <a:xfrm>
              <a:off x="3950281" y="2170846"/>
              <a:ext cx="191206" cy="231947"/>
            </a:xfrm>
            <a:custGeom>
              <a:avLst/>
              <a:gdLst/>
              <a:ahLst/>
              <a:cxnLst/>
              <a:rect l="l" t="t" r="r" b="b"/>
              <a:pathLst>
                <a:path w="8781" h="10652" extrusionOk="0">
                  <a:moveTo>
                    <a:pt x="23" y="1"/>
                  </a:moveTo>
                  <a:lnTo>
                    <a:pt x="1435" y="2583"/>
                  </a:lnTo>
                  <a:lnTo>
                    <a:pt x="0" y="5246"/>
                  </a:lnTo>
                  <a:cubicBezTo>
                    <a:pt x="1997" y="5498"/>
                    <a:pt x="3512" y="7186"/>
                    <a:pt x="3547" y="9217"/>
                  </a:cubicBezTo>
                  <a:lnTo>
                    <a:pt x="6187" y="10652"/>
                  </a:lnTo>
                  <a:lnTo>
                    <a:pt x="8780" y="9217"/>
                  </a:lnTo>
                  <a:cubicBezTo>
                    <a:pt x="8746" y="4305"/>
                    <a:pt x="4913" y="276"/>
                    <a:pt x="23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6" name="Google Shape;3966;p44"/>
            <p:cNvSpPr/>
            <p:nvPr/>
          </p:nvSpPr>
          <p:spPr>
            <a:xfrm>
              <a:off x="3737099" y="2170606"/>
              <a:ext cx="231947" cy="191446"/>
            </a:xfrm>
            <a:custGeom>
              <a:avLst/>
              <a:gdLst/>
              <a:ahLst/>
              <a:cxnLst/>
              <a:rect l="l" t="t" r="r" b="b"/>
              <a:pathLst>
                <a:path w="10652" h="8792" extrusionOk="0">
                  <a:moveTo>
                    <a:pt x="9216" y="0"/>
                  </a:moveTo>
                  <a:cubicBezTo>
                    <a:pt x="4304" y="35"/>
                    <a:pt x="276" y="3868"/>
                    <a:pt x="0" y="8769"/>
                  </a:cubicBezTo>
                  <a:lnTo>
                    <a:pt x="2583" y="7346"/>
                  </a:lnTo>
                  <a:lnTo>
                    <a:pt x="5245" y="8792"/>
                  </a:lnTo>
                  <a:cubicBezTo>
                    <a:pt x="5498" y="6783"/>
                    <a:pt x="7185" y="5268"/>
                    <a:pt x="9216" y="5234"/>
                  </a:cubicBezTo>
                  <a:lnTo>
                    <a:pt x="10651" y="2594"/>
                  </a:lnTo>
                  <a:lnTo>
                    <a:pt x="9216" y="0"/>
                  </a:ln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7" name="Google Shape;3967;p44"/>
            <p:cNvSpPr/>
            <p:nvPr/>
          </p:nvSpPr>
          <p:spPr>
            <a:xfrm>
              <a:off x="3909539" y="2384027"/>
              <a:ext cx="231686" cy="191468"/>
            </a:xfrm>
            <a:custGeom>
              <a:avLst/>
              <a:gdLst/>
              <a:ahLst/>
              <a:cxnLst/>
              <a:rect l="l" t="t" r="r" b="b"/>
              <a:pathLst>
                <a:path w="10640" h="8793" extrusionOk="0">
                  <a:moveTo>
                    <a:pt x="5395" y="1"/>
                  </a:moveTo>
                  <a:cubicBezTo>
                    <a:pt x="5142" y="1998"/>
                    <a:pt x="3455" y="3513"/>
                    <a:pt x="1435" y="3559"/>
                  </a:cubicBezTo>
                  <a:lnTo>
                    <a:pt x="0" y="6187"/>
                  </a:lnTo>
                  <a:lnTo>
                    <a:pt x="1424" y="8792"/>
                  </a:lnTo>
                  <a:cubicBezTo>
                    <a:pt x="6324" y="8758"/>
                    <a:pt x="10364" y="4913"/>
                    <a:pt x="10640" y="24"/>
                  </a:cubicBezTo>
                  <a:lnTo>
                    <a:pt x="10640" y="24"/>
                  </a:lnTo>
                  <a:lnTo>
                    <a:pt x="8058" y="1436"/>
                  </a:lnTo>
                  <a:lnTo>
                    <a:pt x="5395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8" name="Google Shape;3968;p44"/>
            <p:cNvSpPr/>
            <p:nvPr/>
          </p:nvSpPr>
          <p:spPr>
            <a:xfrm>
              <a:off x="3736598" y="2343307"/>
              <a:ext cx="191707" cy="231686"/>
            </a:xfrm>
            <a:custGeom>
              <a:avLst/>
              <a:gdLst/>
              <a:ahLst/>
              <a:cxnLst/>
              <a:rect l="l" t="t" r="r" b="b"/>
              <a:pathLst>
                <a:path w="8804" h="10640" extrusionOk="0">
                  <a:moveTo>
                    <a:pt x="2606" y="0"/>
                  </a:moveTo>
                  <a:lnTo>
                    <a:pt x="0" y="1435"/>
                  </a:lnTo>
                  <a:cubicBezTo>
                    <a:pt x="46" y="6335"/>
                    <a:pt x="3880" y="10364"/>
                    <a:pt x="8769" y="10639"/>
                  </a:cubicBezTo>
                  <a:lnTo>
                    <a:pt x="7357" y="8057"/>
                  </a:lnTo>
                  <a:lnTo>
                    <a:pt x="8803" y="5394"/>
                  </a:lnTo>
                  <a:cubicBezTo>
                    <a:pt x="6795" y="5142"/>
                    <a:pt x="5280" y="3455"/>
                    <a:pt x="5245" y="1435"/>
                  </a:cubicBezTo>
                  <a:lnTo>
                    <a:pt x="260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969" name="Google Shape;3969;p44"/>
          <p:cNvGrpSpPr/>
          <p:nvPr/>
        </p:nvGrpSpPr>
        <p:grpSpPr>
          <a:xfrm>
            <a:off x="2504015" y="2338137"/>
            <a:ext cx="586986" cy="517740"/>
            <a:chOff x="3161917" y="2170682"/>
            <a:chExt cx="458870" cy="404737"/>
          </a:xfrm>
        </p:grpSpPr>
        <p:sp>
          <p:nvSpPr>
            <p:cNvPr id="3970" name="Google Shape;3970;p44"/>
            <p:cNvSpPr/>
            <p:nvPr/>
          </p:nvSpPr>
          <p:spPr>
            <a:xfrm>
              <a:off x="3161917" y="2170682"/>
              <a:ext cx="277174" cy="291676"/>
            </a:xfrm>
            <a:custGeom>
              <a:avLst/>
              <a:gdLst/>
              <a:ahLst/>
              <a:cxnLst/>
              <a:rect l="l" t="t" r="r" b="b"/>
              <a:pathLst>
                <a:path w="12729" h="13395" extrusionOk="0">
                  <a:moveTo>
                    <a:pt x="11294" y="0"/>
                  </a:moveTo>
                  <a:cubicBezTo>
                    <a:pt x="4442" y="46"/>
                    <a:pt x="0" y="7242"/>
                    <a:pt x="3019" y="13394"/>
                  </a:cubicBezTo>
                  <a:lnTo>
                    <a:pt x="4522" y="10915"/>
                  </a:lnTo>
                  <a:lnTo>
                    <a:pt x="7598" y="10835"/>
                  </a:lnTo>
                  <a:cubicBezTo>
                    <a:pt x="6531" y="8195"/>
                    <a:pt x="8436" y="5291"/>
                    <a:pt x="11294" y="5234"/>
                  </a:cubicBezTo>
                  <a:lnTo>
                    <a:pt x="12729" y="2606"/>
                  </a:lnTo>
                  <a:lnTo>
                    <a:pt x="11294" y="0"/>
                  </a:ln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1" name="Google Shape;3971;p44"/>
            <p:cNvSpPr/>
            <p:nvPr/>
          </p:nvSpPr>
          <p:spPr>
            <a:xfrm>
              <a:off x="3420326" y="2170922"/>
              <a:ext cx="200461" cy="302934"/>
            </a:xfrm>
            <a:custGeom>
              <a:avLst/>
              <a:gdLst/>
              <a:ahLst/>
              <a:cxnLst/>
              <a:rect l="l" t="t" r="r" b="b"/>
              <a:pathLst>
                <a:path w="9206" h="13912" extrusionOk="0">
                  <a:moveTo>
                    <a:pt x="24" y="1"/>
                  </a:moveTo>
                  <a:lnTo>
                    <a:pt x="1447" y="2583"/>
                  </a:lnTo>
                  <a:lnTo>
                    <a:pt x="1" y="5246"/>
                  </a:lnTo>
                  <a:cubicBezTo>
                    <a:pt x="2893" y="5602"/>
                    <a:pt x="4488" y="8815"/>
                    <a:pt x="3008" y="11329"/>
                  </a:cubicBezTo>
                  <a:lnTo>
                    <a:pt x="4557" y="13854"/>
                  </a:lnTo>
                  <a:lnTo>
                    <a:pt x="7564" y="13911"/>
                  </a:lnTo>
                  <a:cubicBezTo>
                    <a:pt x="9171" y="11122"/>
                    <a:pt x="9206" y="7691"/>
                    <a:pt x="7679" y="4856"/>
                  </a:cubicBezTo>
                  <a:cubicBezTo>
                    <a:pt x="6141" y="2021"/>
                    <a:pt x="3237" y="184"/>
                    <a:pt x="24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2" name="Google Shape;3972;p44"/>
            <p:cNvSpPr/>
            <p:nvPr/>
          </p:nvSpPr>
          <p:spPr>
            <a:xfrm>
              <a:off x="3233645" y="2417594"/>
              <a:ext cx="344393" cy="157825"/>
            </a:xfrm>
            <a:custGeom>
              <a:avLst/>
              <a:gdLst/>
              <a:ahLst/>
              <a:cxnLst/>
              <a:rect l="l" t="t" r="r" b="b"/>
              <a:pathLst>
                <a:path w="15816" h="7248" extrusionOk="0">
                  <a:moveTo>
                    <a:pt x="4557" y="1"/>
                  </a:moveTo>
                  <a:lnTo>
                    <a:pt x="1515" y="81"/>
                  </a:lnTo>
                  <a:lnTo>
                    <a:pt x="0" y="2583"/>
                  </a:lnTo>
                  <a:cubicBezTo>
                    <a:pt x="1607" y="5372"/>
                    <a:pt x="4545" y="7140"/>
                    <a:pt x="7770" y="7243"/>
                  </a:cubicBezTo>
                  <a:cubicBezTo>
                    <a:pt x="7870" y="7246"/>
                    <a:pt x="7970" y="7248"/>
                    <a:pt x="8070" y="7248"/>
                  </a:cubicBezTo>
                  <a:cubicBezTo>
                    <a:pt x="11183" y="7248"/>
                    <a:pt x="14092" y="5691"/>
                    <a:pt x="15816" y="3088"/>
                  </a:cubicBezTo>
                  <a:lnTo>
                    <a:pt x="12832" y="3019"/>
                  </a:lnTo>
                  <a:lnTo>
                    <a:pt x="11260" y="471"/>
                  </a:lnTo>
                  <a:cubicBezTo>
                    <a:pt x="10437" y="1506"/>
                    <a:pt x="9252" y="2011"/>
                    <a:pt x="8072" y="2011"/>
                  </a:cubicBezTo>
                  <a:cubicBezTo>
                    <a:pt x="6699" y="2011"/>
                    <a:pt x="5334" y="1328"/>
                    <a:pt x="455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973" name="Google Shape;3973;p44"/>
          <p:cNvGrpSpPr/>
          <p:nvPr/>
        </p:nvGrpSpPr>
        <p:grpSpPr>
          <a:xfrm>
            <a:off x="2527036" y="3103432"/>
            <a:ext cx="540943" cy="517963"/>
            <a:chOff x="3179914" y="2889488"/>
            <a:chExt cx="422876" cy="404911"/>
          </a:xfrm>
        </p:grpSpPr>
        <p:sp>
          <p:nvSpPr>
            <p:cNvPr id="3974" name="Google Shape;3974;p44"/>
            <p:cNvSpPr/>
            <p:nvPr/>
          </p:nvSpPr>
          <p:spPr>
            <a:xfrm>
              <a:off x="3402328" y="2889749"/>
              <a:ext cx="163726" cy="157477"/>
            </a:xfrm>
            <a:custGeom>
              <a:avLst/>
              <a:gdLst/>
              <a:ahLst/>
              <a:cxnLst/>
              <a:rect l="l" t="t" r="r" b="b"/>
              <a:pathLst>
                <a:path w="7519" h="7232" extrusionOk="0">
                  <a:moveTo>
                    <a:pt x="24" y="0"/>
                  </a:moveTo>
                  <a:lnTo>
                    <a:pt x="1447" y="2583"/>
                  </a:lnTo>
                  <a:lnTo>
                    <a:pt x="1" y="5257"/>
                  </a:lnTo>
                  <a:cubicBezTo>
                    <a:pt x="1252" y="5418"/>
                    <a:pt x="2365" y="6141"/>
                    <a:pt x="2996" y="7231"/>
                  </a:cubicBezTo>
                  <a:lnTo>
                    <a:pt x="5958" y="7151"/>
                  </a:lnTo>
                  <a:lnTo>
                    <a:pt x="7518" y="4580"/>
                  </a:lnTo>
                  <a:cubicBezTo>
                    <a:pt x="5946" y="1894"/>
                    <a:pt x="3134" y="184"/>
                    <a:pt x="24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5" name="Google Shape;3975;p44"/>
            <p:cNvSpPr/>
            <p:nvPr/>
          </p:nvSpPr>
          <p:spPr>
            <a:xfrm>
              <a:off x="3467807" y="3000956"/>
              <a:ext cx="134983" cy="191707"/>
            </a:xfrm>
            <a:custGeom>
              <a:avLst/>
              <a:gdLst/>
              <a:ahLst/>
              <a:cxnLst/>
              <a:rect l="l" t="t" r="r" b="b"/>
              <a:pathLst>
                <a:path w="6199" h="8804" extrusionOk="0">
                  <a:moveTo>
                    <a:pt x="4798" y="1"/>
                  </a:moveTo>
                  <a:lnTo>
                    <a:pt x="3249" y="2549"/>
                  </a:lnTo>
                  <a:lnTo>
                    <a:pt x="242" y="2629"/>
                  </a:lnTo>
                  <a:cubicBezTo>
                    <a:pt x="724" y="3800"/>
                    <a:pt x="644" y="5131"/>
                    <a:pt x="1" y="6221"/>
                  </a:cubicBezTo>
                  <a:lnTo>
                    <a:pt x="1550" y="8746"/>
                  </a:lnTo>
                  <a:lnTo>
                    <a:pt x="4557" y="8804"/>
                  </a:lnTo>
                  <a:cubicBezTo>
                    <a:pt x="6107" y="6095"/>
                    <a:pt x="6199" y="2790"/>
                    <a:pt x="4798" y="1"/>
                  </a:cubicBezTo>
                  <a:close/>
                </a:path>
              </a:pathLst>
            </a:custGeom>
            <a:solidFill>
              <a:srgbClr val="A5B7C6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6" name="Google Shape;3976;p44"/>
            <p:cNvSpPr/>
            <p:nvPr/>
          </p:nvSpPr>
          <p:spPr>
            <a:xfrm>
              <a:off x="3222637" y="2889488"/>
              <a:ext cx="198457" cy="149224"/>
            </a:xfrm>
            <a:custGeom>
              <a:avLst/>
              <a:gdLst/>
              <a:ahLst/>
              <a:cxnLst/>
              <a:rect l="l" t="t" r="r" b="b"/>
              <a:pathLst>
                <a:path w="9114" h="6853" extrusionOk="0">
                  <a:moveTo>
                    <a:pt x="7690" y="1"/>
                  </a:moveTo>
                  <a:cubicBezTo>
                    <a:pt x="4592" y="24"/>
                    <a:pt x="1711" y="1585"/>
                    <a:pt x="1" y="4156"/>
                  </a:cubicBezTo>
                  <a:lnTo>
                    <a:pt x="2904" y="4225"/>
                  </a:lnTo>
                  <a:lnTo>
                    <a:pt x="4511" y="6853"/>
                  </a:lnTo>
                  <a:cubicBezTo>
                    <a:pt x="5257" y="5854"/>
                    <a:pt x="6428" y="5258"/>
                    <a:pt x="7679" y="5235"/>
                  </a:cubicBezTo>
                  <a:lnTo>
                    <a:pt x="9114" y="2606"/>
                  </a:lnTo>
                  <a:lnTo>
                    <a:pt x="7690" y="1"/>
                  </a:ln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7" name="Google Shape;3977;p44"/>
            <p:cNvSpPr/>
            <p:nvPr/>
          </p:nvSpPr>
          <p:spPr>
            <a:xfrm>
              <a:off x="3179914" y="2991462"/>
              <a:ext cx="133960" cy="190205"/>
            </a:xfrm>
            <a:custGeom>
              <a:avLst/>
              <a:gdLst/>
              <a:ahLst/>
              <a:cxnLst/>
              <a:rect l="l" t="t" r="r" b="b"/>
              <a:pathLst>
                <a:path w="6152" h="8735" extrusionOk="0">
                  <a:moveTo>
                    <a:pt x="1641" y="1"/>
                  </a:moveTo>
                  <a:cubicBezTo>
                    <a:pt x="103" y="2686"/>
                    <a:pt x="0" y="5957"/>
                    <a:pt x="1366" y="8735"/>
                  </a:cubicBezTo>
                  <a:lnTo>
                    <a:pt x="2869" y="6244"/>
                  </a:lnTo>
                  <a:lnTo>
                    <a:pt x="5957" y="6164"/>
                  </a:lnTo>
                  <a:cubicBezTo>
                    <a:pt x="5486" y="5016"/>
                    <a:pt x="5555" y="3731"/>
                    <a:pt x="6152" y="2640"/>
                  </a:cubicBezTo>
                  <a:lnTo>
                    <a:pt x="4568" y="58"/>
                  </a:lnTo>
                  <a:lnTo>
                    <a:pt x="1641" y="1"/>
                  </a:lnTo>
                  <a:close/>
                </a:path>
              </a:pathLst>
            </a:custGeom>
            <a:solidFill>
              <a:srgbClr val="374957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8" name="Google Shape;3978;p44"/>
            <p:cNvSpPr/>
            <p:nvPr/>
          </p:nvSpPr>
          <p:spPr>
            <a:xfrm>
              <a:off x="3215887" y="3136661"/>
              <a:ext cx="162725" cy="157477"/>
            </a:xfrm>
            <a:custGeom>
              <a:avLst/>
              <a:gdLst/>
              <a:ahLst/>
              <a:cxnLst/>
              <a:rect l="l" t="t" r="r" b="b"/>
              <a:pathLst>
                <a:path w="7473" h="7232" extrusionOk="0">
                  <a:moveTo>
                    <a:pt x="4546" y="1"/>
                  </a:moveTo>
                  <a:lnTo>
                    <a:pt x="1516" y="81"/>
                  </a:lnTo>
                  <a:lnTo>
                    <a:pt x="1" y="2583"/>
                  </a:lnTo>
                  <a:cubicBezTo>
                    <a:pt x="1550" y="5280"/>
                    <a:pt x="4339" y="7025"/>
                    <a:pt x="7438" y="7232"/>
                  </a:cubicBezTo>
                  <a:lnTo>
                    <a:pt x="6026" y="4649"/>
                  </a:lnTo>
                  <a:lnTo>
                    <a:pt x="7472" y="1964"/>
                  </a:lnTo>
                  <a:cubicBezTo>
                    <a:pt x="6256" y="1791"/>
                    <a:pt x="5177" y="1068"/>
                    <a:pt x="454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9" name="Google Shape;3979;p44"/>
            <p:cNvSpPr/>
            <p:nvPr/>
          </p:nvSpPr>
          <p:spPr>
            <a:xfrm>
              <a:off x="3359605" y="3146677"/>
              <a:ext cx="200439" cy="147722"/>
            </a:xfrm>
            <a:custGeom>
              <a:avLst/>
              <a:gdLst/>
              <a:ahLst/>
              <a:cxnLst/>
              <a:rect l="l" t="t" r="r" b="b"/>
              <a:pathLst>
                <a:path w="9205" h="6784" extrusionOk="0">
                  <a:moveTo>
                    <a:pt x="4649" y="0"/>
                  </a:moveTo>
                  <a:cubicBezTo>
                    <a:pt x="3880" y="976"/>
                    <a:pt x="2697" y="1549"/>
                    <a:pt x="1446" y="1549"/>
                  </a:cubicBezTo>
                  <a:lnTo>
                    <a:pt x="1435" y="1549"/>
                  </a:lnTo>
                  <a:lnTo>
                    <a:pt x="0" y="4189"/>
                  </a:lnTo>
                  <a:lnTo>
                    <a:pt x="1435" y="6783"/>
                  </a:lnTo>
                  <a:lnTo>
                    <a:pt x="1446" y="6783"/>
                  </a:lnTo>
                  <a:cubicBezTo>
                    <a:pt x="1458" y="6783"/>
                    <a:pt x="1469" y="6783"/>
                    <a:pt x="1481" y="6783"/>
                  </a:cubicBezTo>
                  <a:cubicBezTo>
                    <a:pt x="4589" y="6783"/>
                    <a:pt x="7490" y="5224"/>
                    <a:pt x="9205" y="2628"/>
                  </a:cubicBezTo>
                  <a:lnTo>
                    <a:pt x="6221" y="2559"/>
                  </a:lnTo>
                  <a:lnTo>
                    <a:pt x="4649" y="0"/>
                  </a:ln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980" name="Google Shape;3980;p44"/>
          <p:cNvGrpSpPr/>
          <p:nvPr/>
        </p:nvGrpSpPr>
        <p:grpSpPr>
          <a:xfrm>
            <a:off x="3227830" y="3103348"/>
            <a:ext cx="536180" cy="518047"/>
            <a:chOff x="3729467" y="2889422"/>
            <a:chExt cx="419153" cy="404977"/>
          </a:xfrm>
        </p:grpSpPr>
        <p:sp>
          <p:nvSpPr>
            <p:cNvPr id="3981" name="Google Shape;3981;p44"/>
            <p:cNvSpPr/>
            <p:nvPr/>
          </p:nvSpPr>
          <p:spPr>
            <a:xfrm>
              <a:off x="4014137" y="2974913"/>
              <a:ext cx="134482" cy="178707"/>
            </a:xfrm>
            <a:custGeom>
              <a:avLst/>
              <a:gdLst/>
              <a:ahLst/>
              <a:cxnLst/>
              <a:rect l="l" t="t" r="r" b="b"/>
              <a:pathLst>
                <a:path w="6176" h="8207" extrusionOk="0">
                  <a:moveTo>
                    <a:pt x="4121" y="0"/>
                  </a:moveTo>
                  <a:lnTo>
                    <a:pt x="2973" y="2732"/>
                  </a:lnTo>
                  <a:lnTo>
                    <a:pt x="0" y="3260"/>
                  </a:lnTo>
                  <a:cubicBezTo>
                    <a:pt x="391" y="3891"/>
                    <a:pt x="586" y="4625"/>
                    <a:pt x="586" y="5372"/>
                  </a:cubicBezTo>
                  <a:cubicBezTo>
                    <a:pt x="586" y="5658"/>
                    <a:pt x="563" y="5945"/>
                    <a:pt x="494" y="6232"/>
                  </a:cubicBezTo>
                  <a:lnTo>
                    <a:pt x="2743" y="8206"/>
                  </a:lnTo>
                  <a:lnTo>
                    <a:pt x="5613" y="7392"/>
                  </a:lnTo>
                  <a:cubicBezTo>
                    <a:pt x="6175" y="4832"/>
                    <a:pt x="5636" y="2146"/>
                    <a:pt x="412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2" name="Google Shape;3982;p44"/>
            <p:cNvSpPr/>
            <p:nvPr/>
          </p:nvSpPr>
          <p:spPr>
            <a:xfrm>
              <a:off x="3741225" y="3095375"/>
              <a:ext cx="148963" cy="173460"/>
            </a:xfrm>
            <a:custGeom>
              <a:avLst/>
              <a:gdLst/>
              <a:ahLst/>
              <a:cxnLst/>
              <a:rect l="l" t="t" r="r" b="b"/>
              <a:pathLst>
                <a:path w="6841" h="7966" extrusionOk="0">
                  <a:moveTo>
                    <a:pt x="2215" y="0"/>
                  </a:moveTo>
                  <a:lnTo>
                    <a:pt x="0" y="1963"/>
                  </a:lnTo>
                  <a:cubicBezTo>
                    <a:pt x="597" y="4511"/>
                    <a:pt x="2250" y="6691"/>
                    <a:pt x="4534" y="7965"/>
                  </a:cubicBezTo>
                  <a:lnTo>
                    <a:pt x="4373" y="5027"/>
                  </a:lnTo>
                  <a:lnTo>
                    <a:pt x="6841" y="3248"/>
                  </a:lnTo>
                  <a:cubicBezTo>
                    <a:pt x="5980" y="2686"/>
                    <a:pt x="5360" y="1814"/>
                    <a:pt x="5108" y="804"/>
                  </a:cubicBezTo>
                  <a:lnTo>
                    <a:pt x="2215" y="0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3" name="Google Shape;3983;p44"/>
            <p:cNvSpPr/>
            <p:nvPr/>
          </p:nvSpPr>
          <p:spPr>
            <a:xfrm>
              <a:off x="3949660" y="2889684"/>
              <a:ext cx="146219" cy="145980"/>
            </a:xfrm>
            <a:custGeom>
              <a:avLst/>
              <a:gdLst/>
              <a:ahLst/>
              <a:cxnLst/>
              <a:rect l="l" t="t" r="r" b="b"/>
              <a:pathLst>
                <a:path w="6715" h="6704" extrusionOk="0">
                  <a:moveTo>
                    <a:pt x="12" y="0"/>
                  </a:moveTo>
                  <a:lnTo>
                    <a:pt x="1435" y="2583"/>
                  </a:lnTo>
                  <a:lnTo>
                    <a:pt x="0" y="5257"/>
                  </a:lnTo>
                  <a:cubicBezTo>
                    <a:pt x="1022" y="5383"/>
                    <a:pt x="1963" y="5900"/>
                    <a:pt x="2629" y="6703"/>
                  </a:cubicBezTo>
                  <a:lnTo>
                    <a:pt x="5567" y="6187"/>
                  </a:lnTo>
                  <a:lnTo>
                    <a:pt x="6714" y="3432"/>
                  </a:lnTo>
                  <a:cubicBezTo>
                    <a:pt x="5062" y="1401"/>
                    <a:pt x="2629" y="150"/>
                    <a:pt x="12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4" name="Google Shape;3984;p44"/>
            <p:cNvSpPr/>
            <p:nvPr/>
          </p:nvSpPr>
          <p:spPr>
            <a:xfrm>
              <a:off x="3847947" y="3172089"/>
              <a:ext cx="167210" cy="122310"/>
            </a:xfrm>
            <a:custGeom>
              <a:avLst/>
              <a:gdLst/>
              <a:ahLst/>
              <a:cxnLst/>
              <a:rect l="l" t="t" r="r" b="b"/>
              <a:pathLst>
                <a:path w="7679" h="5617" extrusionOk="0">
                  <a:moveTo>
                    <a:pt x="2433" y="1"/>
                  </a:moveTo>
                  <a:lnTo>
                    <a:pt x="0" y="1757"/>
                  </a:lnTo>
                  <a:lnTo>
                    <a:pt x="149" y="4718"/>
                  </a:lnTo>
                  <a:cubicBezTo>
                    <a:pt x="1415" y="5317"/>
                    <a:pt x="2781" y="5616"/>
                    <a:pt x="4148" y="5616"/>
                  </a:cubicBezTo>
                  <a:cubicBezTo>
                    <a:pt x="5347" y="5616"/>
                    <a:pt x="6546" y="5386"/>
                    <a:pt x="7678" y="4924"/>
                  </a:cubicBezTo>
                  <a:lnTo>
                    <a:pt x="5280" y="3203"/>
                  </a:lnTo>
                  <a:lnTo>
                    <a:pt x="5417" y="173"/>
                  </a:lnTo>
                  <a:lnTo>
                    <a:pt x="5417" y="173"/>
                  </a:lnTo>
                  <a:cubicBezTo>
                    <a:pt x="5016" y="311"/>
                    <a:pt x="4591" y="379"/>
                    <a:pt x="4155" y="379"/>
                  </a:cubicBezTo>
                  <a:cubicBezTo>
                    <a:pt x="3558" y="379"/>
                    <a:pt x="2973" y="253"/>
                    <a:pt x="2433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5" name="Google Shape;3985;p44"/>
            <p:cNvSpPr/>
            <p:nvPr/>
          </p:nvSpPr>
          <p:spPr>
            <a:xfrm>
              <a:off x="3974658" y="3122616"/>
              <a:ext cx="158457" cy="151206"/>
            </a:xfrm>
            <a:custGeom>
              <a:avLst/>
              <a:gdLst/>
              <a:ahLst/>
              <a:cxnLst/>
              <a:rect l="l" t="t" r="r" b="b"/>
              <a:pathLst>
                <a:path w="7277" h="6944" extrusionOk="0">
                  <a:moveTo>
                    <a:pt x="2158" y="0"/>
                  </a:moveTo>
                  <a:cubicBezTo>
                    <a:pt x="1790" y="964"/>
                    <a:pt x="1079" y="1768"/>
                    <a:pt x="149" y="2227"/>
                  </a:cubicBezTo>
                  <a:lnTo>
                    <a:pt x="0" y="5222"/>
                  </a:lnTo>
                  <a:lnTo>
                    <a:pt x="2422" y="6944"/>
                  </a:lnTo>
                  <a:cubicBezTo>
                    <a:pt x="4775" y="5785"/>
                    <a:pt x="6542" y="3696"/>
                    <a:pt x="7277" y="1171"/>
                  </a:cubicBezTo>
                  <a:lnTo>
                    <a:pt x="7277" y="1171"/>
                  </a:lnTo>
                  <a:lnTo>
                    <a:pt x="4430" y="1986"/>
                  </a:lnTo>
                  <a:lnTo>
                    <a:pt x="2158" y="0"/>
                  </a:lnTo>
                  <a:close/>
                </a:path>
              </a:pathLst>
            </a:custGeom>
            <a:solidFill>
              <a:srgbClr val="374957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6" name="Google Shape;3986;p44"/>
            <p:cNvSpPr/>
            <p:nvPr/>
          </p:nvSpPr>
          <p:spPr>
            <a:xfrm>
              <a:off x="3729467" y="2966660"/>
              <a:ext cx="138990" cy="158718"/>
            </a:xfrm>
            <a:custGeom>
              <a:avLst/>
              <a:gdLst/>
              <a:ahLst/>
              <a:cxnLst/>
              <a:rect l="l" t="t" r="r" b="b"/>
              <a:pathLst>
                <a:path w="6383" h="7289" extrusionOk="0">
                  <a:moveTo>
                    <a:pt x="2296" y="0"/>
                  </a:moveTo>
                  <a:cubicBezTo>
                    <a:pt x="678" y="2055"/>
                    <a:pt x="1" y="4706"/>
                    <a:pt x="425" y="7288"/>
                  </a:cubicBezTo>
                  <a:lnTo>
                    <a:pt x="2618" y="5337"/>
                  </a:lnTo>
                  <a:lnTo>
                    <a:pt x="5556" y="6152"/>
                  </a:lnTo>
                  <a:cubicBezTo>
                    <a:pt x="5544" y="6026"/>
                    <a:pt x="5533" y="5888"/>
                    <a:pt x="5533" y="5751"/>
                  </a:cubicBezTo>
                  <a:cubicBezTo>
                    <a:pt x="5533" y="4855"/>
                    <a:pt x="5831" y="3983"/>
                    <a:pt x="6382" y="3271"/>
                  </a:cubicBezTo>
                  <a:lnTo>
                    <a:pt x="5211" y="505"/>
                  </a:lnTo>
                  <a:lnTo>
                    <a:pt x="2296" y="0"/>
                  </a:lnTo>
                  <a:close/>
                </a:path>
              </a:pathLst>
            </a:custGeom>
            <a:solidFill>
              <a:srgbClr val="CFD9E0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7" name="Google Shape;3987;p44"/>
            <p:cNvSpPr/>
            <p:nvPr/>
          </p:nvSpPr>
          <p:spPr>
            <a:xfrm>
              <a:off x="3787716" y="2889422"/>
              <a:ext cx="180449" cy="139229"/>
            </a:xfrm>
            <a:custGeom>
              <a:avLst/>
              <a:gdLst/>
              <a:ahLst/>
              <a:cxnLst/>
              <a:rect l="l" t="t" r="r" b="b"/>
              <a:pathLst>
                <a:path w="8287" h="6394" extrusionOk="0">
                  <a:moveTo>
                    <a:pt x="6863" y="1"/>
                  </a:moveTo>
                  <a:cubicBezTo>
                    <a:pt x="4235" y="12"/>
                    <a:pt x="1756" y="1137"/>
                    <a:pt x="0" y="3088"/>
                  </a:cubicBezTo>
                  <a:lnTo>
                    <a:pt x="2904" y="3593"/>
                  </a:lnTo>
                  <a:lnTo>
                    <a:pt x="4086" y="6394"/>
                  </a:lnTo>
                  <a:cubicBezTo>
                    <a:pt x="4820" y="5671"/>
                    <a:pt x="5819" y="5258"/>
                    <a:pt x="6852" y="5235"/>
                  </a:cubicBezTo>
                  <a:lnTo>
                    <a:pt x="8287" y="2606"/>
                  </a:lnTo>
                  <a:lnTo>
                    <a:pt x="6863" y="1"/>
                  </a:lnTo>
                  <a:close/>
                </a:path>
              </a:pathLst>
            </a:custGeom>
            <a:solidFill>
              <a:srgbClr val="A5B7C6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988" name="Google Shape;3988;p44"/>
          <p:cNvGrpSpPr/>
          <p:nvPr/>
        </p:nvGrpSpPr>
        <p:grpSpPr>
          <a:xfrm>
            <a:off x="1863396" y="2339914"/>
            <a:ext cx="557677" cy="514185"/>
            <a:chOff x="7135920" y="3403879"/>
            <a:chExt cx="882400" cy="813584"/>
          </a:xfrm>
        </p:grpSpPr>
        <p:sp>
          <p:nvSpPr>
            <p:cNvPr id="3989" name="Google Shape;3989;p44"/>
            <p:cNvSpPr/>
            <p:nvPr/>
          </p:nvSpPr>
          <p:spPr>
            <a:xfrm>
              <a:off x="7135920" y="3650997"/>
              <a:ext cx="299613" cy="488911"/>
            </a:xfrm>
            <a:custGeom>
              <a:avLst/>
              <a:gdLst/>
              <a:ahLst/>
              <a:cxnLst/>
              <a:rect l="l" t="t" r="r" b="b"/>
              <a:pathLst>
                <a:path w="15530" h="25342" extrusionOk="0">
                  <a:moveTo>
                    <a:pt x="7747" y="0"/>
                  </a:moveTo>
                  <a:lnTo>
                    <a:pt x="2824" y="1768"/>
                  </a:lnTo>
                  <a:cubicBezTo>
                    <a:pt x="0" y="10456"/>
                    <a:pt x="3099" y="19971"/>
                    <a:pt x="10479" y="25342"/>
                  </a:cubicBezTo>
                  <a:lnTo>
                    <a:pt x="10330" y="20108"/>
                  </a:lnTo>
                  <a:lnTo>
                    <a:pt x="15529" y="18387"/>
                  </a:lnTo>
                  <a:cubicBezTo>
                    <a:pt x="11156" y="15208"/>
                    <a:pt x="9320" y="9572"/>
                    <a:pt x="10996" y="4430"/>
                  </a:cubicBezTo>
                  <a:lnTo>
                    <a:pt x="7747" y="0"/>
                  </a:ln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0" name="Google Shape;3990;p44"/>
            <p:cNvSpPr/>
            <p:nvPr/>
          </p:nvSpPr>
          <p:spPr>
            <a:xfrm>
              <a:off x="7335192" y="4005709"/>
              <a:ext cx="481174" cy="211754"/>
            </a:xfrm>
            <a:custGeom>
              <a:avLst/>
              <a:gdLst/>
              <a:ahLst/>
              <a:cxnLst/>
              <a:rect l="l" t="t" r="r" b="b"/>
              <a:pathLst>
                <a:path w="24941" h="10976" extrusionOk="0">
                  <a:moveTo>
                    <a:pt x="5212" y="1"/>
                  </a:moveTo>
                  <a:lnTo>
                    <a:pt x="1" y="1722"/>
                  </a:lnTo>
                  <a:lnTo>
                    <a:pt x="162" y="6956"/>
                  </a:lnTo>
                  <a:cubicBezTo>
                    <a:pt x="3851" y="9636"/>
                    <a:pt x="8198" y="10976"/>
                    <a:pt x="12547" y="10976"/>
                  </a:cubicBezTo>
                  <a:cubicBezTo>
                    <a:pt x="16895" y="10976"/>
                    <a:pt x="21245" y="9636"/>
                    <a:pt x="24941" y="6956"/>
                  </a:cubicBezTo>
                  <a:lnTo>
                    <a:pt x="19914" y="5475"/>
                  </a:lnTo>
                  <a:lnTo>
                    <a:pt x="19880" y="1"/>
                  </a:lnTo>
                  <a:cubicBezTo>
                    <a:pt x="17693" y="1590"/>
                    <a:pt x="15119" y="2385"/>
                    <a:pt x="12546" y="2385"/>
                  </a:cubicBezTo>
                  <a:cubicBezTo>
                    <a:pt x="9972" y="2385"/>
                    <a:pt x="7398" y="1590"/>
                    <a:pt x="5212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1" name="Google Shape;3991;p44"/>
            <p:cNvSpPr/>
            <p:nvPr/>
          </p:nvSpPr>
          <p:spPr>
            <a:xfrm>
              <a:off x="7718707" y="3685087"/>
              <a:ext cx="299613" cy="454608"/>
            </a:xfrm>
            <a:custGeom>
              <a:avLst/>
              <a:gdLst/>
              <a:ahLst/>
              <a:cxnLst/>
              <a:rect l="l" t="t" r="r" b="b"/>
              <a:pathLst>
                <a:path w="15530" h="23564" extrusionOk="0">
                  <a:moveTo>
                    <a:pt x="12717" y="1"/>
                  </a:moveTo>
                  <a:lnTo>
                    <a:pt x="9768" y="4328"/>
                  </a:lnTo>
                  <a:lnTo>
                    <a:pt x="4546" y="2652"/>
                  </a:lnTo>
                  <a:lnTo>
                    <a:pt x="4546" y="2652"/>
                  </a:lnTo>
                  <a:cubicBezTo>
                    <a:pt x="6210" y="7805"/>
                    <a:pt x="4373" y="13429"/>
                    <a:pt x="1" y="16620"/>
                  </a:cubicBezTo>
                  <a:lnTo>
                    <a:pt x="35" y="22094"/>
                  </a:lnTo>
                  <a:lnTo>
                    <a:pt x="5051" y="23563"/>
                  </a:lnTo>
                  <a:cubicBezTo>
                    <a:pt x="12442" y="18192"/>
                    <a:pt x="15529" y="8677"/>
                    <a:pt x="1271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2" name="Google Shape;3992;p44"/>
            <p:cNvSpPr/>
            <p:nvPr/>
          </p:nvSpPr>
          <p:spPr>
            <a:xfrm>
              <a:off x="7577216" y="3403879"/>
              <a:ext cx="386853" cy="364705"/>
            </a:xfrm>
            <a:custGeom>
              <a:avLst/>
              <a:gdLst/>
              <a:ahLst/>
              <a:cxnLst/>
              <a:rect l="l" t="t" r="r" b="b"/>
              <a:pathLst>
                <a:path w="20052" h="18904" extrusionOk="0">
                  <a:moveTo>
                    <a:pt x="1" y="1"/>
                  </a:moveTo>
                  <a:lnTo>
                    <a:pt x="3203" y="4144"/>
                  </a:lnTo>
                  <a:lnTo>
                    <a:pt x="1" y="8609"/>
                  </a:lnTo>
                  <a:cubicBezTo>
                    <a:pt x="5406" y="8609"/>
                    <a:pt x="10204" y="12086"/>
                    <a:pt x="11868" y="17228"/>
                  </a:cubicBezTo>
                  <a:lnTo>
                    <a:pt x="17102" y="18904"/>
                  </a:lnTo>
                  <a:lnTo>
                    <a:pt x="20051" y="14577"/>
                  </a:lnTo>
                  <a:cubicBezTo>
                    <a:pt x="17228" y="5888"/>
                    <a:pt x="9136" y="12"/>
                    <a:pt x="1" y="1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3" name="Google Shape;3993;p44"/>
            <p:cNvSpPr/>
            <p:nvPr/>
          </p:nvSpPr>
          <p:spPr>
            <a:xfrm>
              <a:off x="7190382" y="3404111"/>
              <a:ext cx="448628" cy="332140"/>
            </a:xfrm>
            <a:custGeom>
              <a:avLst/>
              <a:gdLst/>
              <a:ahLst/>
              <a:cxnLst/>
              <a:rect l="l" t="t" r="r" b="b"/>
              <a:pathLst>
                <a:path w="23254" h="17216" extrusionOk="0">
                  <a:moveTo>
                    <a:pt x="20052" y="0"/>
                  </a:moveTo>
                  <a:cubicBezTo>
                    <a:pt x="10916" y="0"/>
                    <a:pt x="2824" y="5888"/>
                    <a:pt x="1" y="14565"/>
                  </a:cubicBezTo>
                  <a:lnTo>
                    <a:pt x="1" y="14565"/>
                  </a:lnTo>
                  <a:lnTo>
                    <a:pt x="4924" y="12809"/>
                  </a:lnTo>
                  <a:lnTo>
                    <a:pt x="8173" y="17216"/>
                  </a:lnTo>
                  <a:cubicBezTo>
                    <a:pt x="9845" y="12083"/>
                    <a:pt x="14630" y="8596"/>
                    <a:pt x="20025" y="8596"/>
                  </a:cubicBezTo>
                  <a:cubicBezTo>
                    <a:pt x="20034" y="8596"/>
                    <a:pt x="20043" y="8597"/>
                    <a:pt x="20052" y="8597"/>
                  </a:cubicBezTo>
                  <a:lnTo>
                    <a:pt x="23254" y="4143"/>
                  </a:lnTo>
                  <a:lnTo>
                    <a:pt x="20052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994" name="Google Shape;3994;p44"/>
          <p:cNvGrpSpPr/>
          <p:nvPr/>
        </p:nvGrpSpPr>
        <p:grpSpPr>
          <a:xfrm>
            <a:off x="1240921" y="3116367"/>
            <a:ext cx="468569" cy="468447"/>
            <a:chOff x="1286994" y="2840926"/>
            <a:chExt cx="453864" cy="453745"/>
          </a:xfrm>
        </p:grpSpPr>
        <p:sp>
          <p:nvSpPr>
            <p:cNvPr id="3995" name="Google Shape;3995;p44"/>
            <p:cNvSpPr/>
            <p:nvPr/>
          </p:nvSpPr>
          <p:spPr>
            <a:xfrm>
              <a:off x="1513170" y="2933961"/>
              <a:ext cx="227688" cy="133649"/>
            </a:xfrm>
            <a:custGeom>
              <a:avLst/>
              <a:gdLst/>
              <a:ahLst/>
              <a:cxnLst/>
              <a:rect l="l" t="t" r="r" b="b"/>
              <a:pathLst>
                <a:path w="14118" h="8287" extrusionOk="0">
                  <a:moveTo>
                    <a:pt x="11409" y="0"/>
                  </a:moveTo>
                  <a:lnTo>
                    <a:pt x="1" y="8287"/>
                  </a:lnTo>
                  <a:lnTo>
                    <a:pt x="14106" y="8287"/>
                  </a:lnTo>
                  <a:cubicBezTo>
                    <a:pt x="14118" y="5303"/>
                    <a:pt x="13165" y="2410"/>
                    <a:pt x="11409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6" name="Google Shape;3996;p44"/>
            <p:cNvSpPr/>
            <p:nvPr/>
          </p:nvSpPr>
          <p:spPr>
            <a:xfrm>
              <a:off x="1513170" y="2851779"/>
              <a:ext cx="184015" cy="216028"/>
            </a:xfrm>
            <a:custGeom>
              <a:avLst/>
              <a:gdLst/>
              <a:ahLst/>
              <a:cxnLst/>
              <a:rect l="l" t="t" r="r" b="b"/>
              <a:pathLst>
                <a:path w="11410" h="13395" extrusionOk="0">
                  <a:moveTo>
                    <a:pt x="4351" y="0"/>
                  </a:moveTo>
                  <a:lnTo>
                    <a:pt x="1" y="13394"/>
                  </a:lnTo>
                  <a:lnTo>
                    <a:pt x="1" y="13394"/>
                  </a:lnTo>
                  <a:lnTo>
                    <a:pt x="11409" y="5096"/>
                  </a:lnTo>
                  <a:cubicBezTo>
                    <a:pt x="9653" y="2697"/>
                    <a:pt x="7186" y="907"/>
                    <a:pt x="435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7" name="Google Shape;3997;p44"/>
            <p:cNvSpPr/>
            <p:nvPr/>
          </p:nvSpPr>
          <p:spPr>
            <a:xfrm rot="8637261">
              <a:off x="1377032" y="2862561"/>
              <a:ext cx="140133" cy="226868"/>
            </a:xfrm>
            <a:custGeom>
              <a:avLst/>
              <a:gdLst/>
              <a:ahLst/>
              <a:cxnLst/>
              <a:rect l="l" t="t" r="r" b="b"/>
              <a:pathLst>
                <a:path w="8689" h="14067" extrusionOk="0">
                  <a:moveTo>
                    <a:pt x="4339" y="1"/>
                  </a:moveTo>
                  <a:lnTo>
                    <a:pt x="0" y="13360"/>
                  </a:lnTo>
                  <a:cubicBezTo>
                    <a:pt x="1430" y="13831"/>
                    <a:pt x="2915" y="14066"/>
                    <a:pt x="4399" y="14066"/>
                  </a:cubicBezTo>
                  <a:cubicBezTo>
                    <a:pt x="5847" y="14066"/>
                    <a:pt x="7295" y="13842"/>
                    <a:pt x="8689" y="13395"/>
                  </a:cubicBezTo>
                  <a:lnTo>
                    <a:pt x="4339" y="1"/>
                  </a:ln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8" name="Google Shape;3998;p44"/>
            <p:cNvSpPr/>
            <p:nvPr/>
          </p:nvSpPr>
          <p:spPr>
            <a:xfrm>
              <a:off x="1286994" y="2934702"/>
              <a:ext cx="226204" cy="132907"/>
            </a:xfrm>
            <a:custGeom>
              <a:avLst/>
              <a:gdLst/>
              <a:ahLst/>
              <a:cxnLst/>
              <a:rect l="l" t="t" r="r" b="b"/>
              <a:pathLst>
                <a:path w="14026" h="8241" extrusionOk="0">
                  <a:moveTo>
                    <a:pt x="2686" y="0"/>
                  </a:moveTo>
                  <a:cubicBezTo>
                    <a:pt x="942" y="2399"/>
                    <a:pt x="1" y="5280"/>
                    <a:pt x="12" y="8241"/>
                  </a:cubicBezTo>
                  <a:lnTo>
                    <a:pt x="14026" y="8241"/>
                  </a:lnTo>
                  <a:lnTo>
                    <a:pt x="2686" y="0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9" name="Google Shape;3999;p44"/>
            <p:cNvSpPr/>
            <p:nvPr/>
          </p:nvSpPr>
          <p:spPr>
            <a:xfrm>
              <a:off x="1443212" y="2840926"/>
              <a:ext cx="140132" cy="226882"/>
            </a:xfrm>
            <a:custGeom>
              <a:avLst/>
              <a:gdLst/>
              <a:ahLst/>
              <a:cxnLst/>
              <a:rect l="l" t="t" r="r" b="b"/>
              <a:pathLst>
                <a:path w="8689" h="14068" extrusionOk="0">
                  <a:moveTo>
                    <a:pt x="4386" y="0"/>
                  </a:moveTo>
                  <a:cubicBezTo>
                    <a:pt x="2906" y="0"/>
                    <a:pt x="1425" y="233"/>
                    <a:pt x="0" y="696"/>
                  </a:cubicBezTo>
                  <a:lnTo>
                    <a:pt x="4339" y="14067"/>
                  </a:lnTo>
                  <a:lnTo>
                    <a:pt x="8689" y="673"/>
                  </a:lnTo>
                  <a:cubicBezTo>
                    <a:pt x="7290" y="224"/>
                    <a:pt x="5838" y="0"/>
                    <a:pt x="4386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0" name="Google Shape;4000;p44"/>
            <p:cNvSpPr/>
            <p:nvPr/>
          </p:nvSpPr>
          <p:spPr>
            <a:xfrm rot="10800000">
              <a:off x="1286994" y="3067989"/>
              <a:ext cx="227688" cy="133649"/>
            </a:xfrm>
            <a:custGeom>
              <a:avLst/>
              <a:gdLst/>
              <a:ahLst/>
              <a:cxnLst/>
              <a:rect l="l" t="t" r="r" b="b"/>
              <a:pathLst>
                <a:path w="14118" h="8287" extrusionOk="0">
                  <a:moveTo>
                    <a:pt x="11409" y="0"/>
                  </a:moveTo>
                  <a:lnTo>
                    <a:pt x="1" y="8287"/>
                  </a:lnTo>
                  <a:lnTo>
                    <a:pt x="14106" y="8287"/>
                  </a:lnTo>
                  <a:cubicBezTo>
                    <a:pt x="14118" y="5303"/>
                    <a:pt x="13165" y="2410"/>
                    <a:pt x="11409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1" name="Google Shape;4001;p44"/>
            <p:cNvSpPr/>
            <p:nvPr/>
          </p:nvSpPr>
          <p:spPr>
            <a:xfrm rot="10800000">
              <a:off x="1330667" y="3067790"/>
              <a:ext cx="184015" cy="216028"/>
            </a:xfrm>
            <a:custGeom>
              <a:avLst/>
              <a:gdLst/>
              <a:ahLst/>
              <a:cxnLst/>
              <a:rect l="l" t="t" r="r" b="b"/>
              <a:pathLst>
                <a:path w="11410" h="13395" extrusionOk="0">
                  <a:moveTo>
                    <a:pt x="4351" y="0"/>
                  </a:moveTo>
                  <a:lnTo>
                    <a:pt x="1" y="13394"/>
                  </a:lnTo>
                  <a:lnTo>
                    <a:pt x="1" y="13394"/>
                  </a:lnTo>
                  <a:lnTo>
                    <a:pt x="11409" y="5096"/>
                  </a:lnTo>
                  <a:cubicBezTo>
                    <a:pt x="9653" y="2697"/>
                    <a:pt x="7186" y="907"/>
                    <a:pt x="4351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2" name="Google Shape;4002;p44"/>
            <p:cNvSpPr/>
            <p:nvPr/>
          </p:nvSpPr>
          <p:spPr>
            <a:xfrm rot="-2162739">
              <a:off x="1510687" y="3046169"/>
              <a:ext cx="140133" cy="226868"/>
            </a:xfrm>
            <a:custGeom>
              <a:avLst/>
              <a:gdLst/>
              <a:ahLst/>
              <a:cxnLst/>
              <a:rect l="l" t="t" r="r" b="b"/>
              <a:pathLst>
                <a:path w="8689" h="14067" extrusionOk="0">
                  <a:moveTo>
                    <a:pt x="4339" y="1"/>
                  </a:moveTo>
                  <a:lnTo>
                    <a:pt x="0" y="13360"/>
                  </a:lnTo>
                  <a:cubicBezTo>
                    <a:pt x="1430" y="13831"/>
                    <a:pt x="2915" y="14066"/>
                    <a:pt x="4399" y="14066"/>
                  </a:cubicBezTo>
                  <a:cubicBezTo>
                    <a:pt x="5847" y="14066"/>
                    <a:pt x="7295" y="13842"/>
                    <a:pt x="8689" y="13395"/>
                  </a:cubicBezTo>
                  <a:lnTo>
                    <a:pt x="4339" y="1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3" name="Google Shape;4003;p44"/>
            <p:cNvSpPr/>
            <p:nvPr/>
          </p:nvSpPr>
          <p:spPr>
            <a:xfrm rot="10800000">
              <a:off x="1514653" y="3067989"/>
              <a:ext cx="226204" cy="132907"/>
            </a:xfrm>
            <a:custGeom>
              <a:avLst/>
              <a:gdLst/>
              <a:ahLst/>
              <a:cxnLst/>
              <a:rect l="l" t="t" r="r" b="b"/>
              <a:pathLst>
                <a:path w="14026" h="8241" extrusionOk="0">
                  <a:moveTo>
                    <a:pt x="2686" y="0"/>
                  </a:moveTo>
                  <a:cubicBezTo>
                    <a:pt x="942" y="2399"/>
                    <a:pt x="1" y="5280"/>
                    <a:pt x="12" y="8241"/>
                  </a:cubicBezTo>
                  <a:lnTo>
                    <a:pt x="14026" y="8241"/>
                  </a:lnTo>
                  <a:lnTo>
                    <a:pt x="2686" y="0"/>
                  </a:ln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4" name="Google Shape;4004;p44"/>
            <p:cNvSpPr/>
            <p:nvPr/>
          </p:nvSpPr>
          <p:spPr>
            <a:xfrm rot="10800000">
              <a:off x="1444507" y="3067790"/>
              <a:ext cx="140132" cy="226882"/>
            </a:xfrm>
            <a:custGeom>
              <a:avLst/>
              <a:gdLst/>
              <a:ahLst/>
              <a:cxnLst/>
              <a:rect l="l" t="t" r="r" b="b"/>
              <a:pathLst>
                <a:path w="8689" h="14068" extrusionOk="0">
                  <a:moveTo>
                    <a:pt x="4386" y="0"/>
                  </a:moveTo>
                  <a:cubicBezTo>
                    <a:pt x="2906" y="0"/>
                    <a:pt x="1425" y="233"/>
                    <a:pt x="0" y="696"/>
                  </a:cubicBezTo>
                  <a:lnTo>
                    <a:pt x="4339" y="14067"/>
                  </a:lnTo>
                  <a:lnTo>
                    <a:pt x="8689" y="673"/>
                  </a:lnTo>
                  <a:cubicBezTo>
                    <a:pt x="7290" y="224"/>
                    <a:pt x="5838" y="0"/>
                    <a:pt x="438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005" name="Google Shape;4005;p44"/>
          <p:cNvSpPr/>
          <p:nvPr/>
        </p:nvSpPr>
        <p:spPr>
          <a:xfrm>
            <a:off x="7168668" y="2385433"/>
            <a:ext cx="178909" cy="90710"/>
          </a:xfrm>
          <a:custGeom>
            <a:avLst/>
            <a:gdLst/>
            <a:ahLst/>
            <a:cxnLst/>
            <a:rect l="l" t="t" r="r" b="b"/>
            <a:pathLst>
              <a:path w="3045" h="1544" extrusionOk="0">
                <a:moveTo>
                  <a:pt x="1645" y="0"/>
                </a:moveTo>
                <a:lnTo>
                  <a:pt x="2143" y="505"/>
                </a:lnTo>
                <a:lnTo>
                  <a:pt x="0" y="505"/>
                </a:lnTo>
                <a:lnTo>
                  <a:pt x="0" y="1046"/>
                </a:lnTo>
                <a:lnTo>
                  <a:pt x="2143" y="1046"/>
                </a:lnTo>
                <a:lnTo>
                  <a:pt x="1645" y="1544"/>
                </a:lnTo>
                <a:lnTo>
                  <a:pt x="2272" y="1544"/>
                </a:lnTo>
                <a:lnTo>
                  <a:pt x="3044" y="772"/>
                </a:lnTo>
                <a:lnTo>
                  <a:pt x="2272" y="0"/>
                </a:lnTo>
                <a:close/>
              </a:path>
            </a:pathLst>
          </a:custGeom>
          <a:solidFill>
            <a:srgbClr val="869FB2"/>
          </a:solidFill>
          <a:ln>
            <a:solidFill>
              <a:schemeClr val="bg1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06" name="Google Shape;4006;p44"/>
          <p:cNvSpPr/>
          <p:nvPr/>
        </p:nvSpPr>
        <p:spPr>
          <a:xfrm>
            <a:off x="6868205" y="2368453"/>
            <a:ext cx="165748" cy="124667"/>
          </a:xfrm>
          <a:custGeom>
            <a:avLst/>
            <a:gdLst/>
            <a:ahLst/>
            <a:cxnLst/>
            <a:rect l="l" t="t" r="r" b="b"/>
            <a:pathLst>
              <a:path w="2821" h="2122" extrusionOk="0">
                <a:moveTo>
                  <a:pt x="1761" y="1"/>
                </a:moveTo>
                <a:lnTo>
                  <a:pt x="1400" y="361"/>
                </a:lnTo>
                <a:lnTo>
                  <a:pt x="1847" y="808"/>
                </a:lnTo>
                <a:lnTo>
                  <a:pt x="1" y="808"/>
                </a:lnTo>
                <a:lnTo>
                  <a:pt x="1" y="1321"/>
                </a:lnTo>
                <a:lnTo>
                  <a:pt x="1847" y="1321"/>
                </a:lnTo>
                <a:lnTo>
                  <a:pt x="1400" y="1768"/>
                </a:lnTo>
                <a:lnTo>
                  <a:pt x="1761" y="2121"/>
                </a:lnTo>
                <a:lnTo>
                  <a:pt x="2821" y="1061"/>
                </a:lnTo>
                <a:lnTo>
                  <a:pt x="1761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07" name="Google Shape;4007;p44"/>
          <p:cNvSpPr/>
          <p:nvPr/>
        </p:nvSpPr>
        <p:spPr>
          <a:xfrm>
            <a:off x="7482233" y="2374681"/>
            <a:ext cx="161929" cy="112683"/>
          </a:xfrm>
          <a:custGeom>
            <a:avLst/>
            <a:gdLst/>
            <a:ahLst/>
            <a:cxnLst/>
            <a:rect l="l" t="t" r="r" b="b"/>
            <a:pathLst>
              <a:path w="2756" h="1918" extrusionOk="0">
                <a:moveTo>
                  <a:pt x="1757" y="0"/>
                </a:moveTo>
                <a:cubicBezTo>
                  <a:pt x="1693" y="0"/>
                  <a:pt x="1630" y="25"/>
                  <a:pt x="1580" y="75"/>
                </a:cubicBezTo>
                <a:cubicBezTo>
                  <a:pt x="1479" y="176"/>
                  <a:pt x="1479" y="335"/>
                  <a:pt x="1580" y="436"/>
                </a:cubicBezTo>
                <a:lnTo>
                  <a:pt x="1768" y="623"/>
                </a:lnTo>
                <a:cubicBezTo>
                  <a:pt x="1797" y="652"/>
                  <a:pt x="1775" y="702"/>
                  <a:pt x="1739" y="702"/>
                </a:cubicBezTo>
                <a:lnTo>
                  <a:pt x="253" y="702"/>
                </a:lnTo>
                <a:cubicBezTo>
                  <a:pt x="116" y="702"/>
                  <a:pt x="1" y="818"/>
                  <a:pt x="1" y="962"/>
                </a:cubicBezTo>
                <a:cubicBezTo>
                  <a:pt x="1" y="1099"/>
                  <a:pt x="116" y="1215"/>
                  <a:pt x="253" y="1215"/>
                </a:cubicBezTo>
                <a:lnTo>
                  <a:pt x="1739" y="1215"/>
                </a:lnTo>
                <a:cubicBezTo>
                  <a:pt x="1775" y="1215"/>
                  <a:pt x="1797" y="1265"/>
                  <a:pt x="1768" y="1294"/>
                </a:cubicBezTo>
                <a:lnTo>
                  <a:pt x="1580" y="1481"/>
                </a:lnTo>
                <a:cubicBezTo>
                  <a:pt x="1479" y="1582"/>
                  <a:pt x="1479" y="1741"/>
                  <a:pt x="1580" y="1842"/>
                </a:cubicBezTo>
                <a:cubicBezTo>
                  <a:pt x="1631" y="1892"/>
                  <a:pt x="1696" y="1918"/>
                  <a:pt x="1760" y="1918"/>
                </a:cubicBezTo>
                <a:cubicBezTo>
                  <a:pt x="1825" y="1918"/>
                  <a:pt x="1890" y="1892"/>
                  <a:pt x="1941" y="1842"/>
                </a:cubicBezTo>
                <a:lnTo>
                  <a:pt x="2676" y="1106"/>
                </a:lnTo>
                <a:cubicBezTo>
                  <a:pt x="2756" y="1027"/>
                  <a:pt x="2756" y="897"/>
                  <a:pt x="2676" y="811"/>
                </a:cubicBezTo>
                <a:lnTo>
                  <a:pt x="1941" y="82"/>
                </a:lnTo>
                <a:cubicBezTo>
                  <a:pt x="1889" y="27"/>
                  <a:pt x="1823" y="0"/>
                  <a:pt x="1757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08" name="Google Shape;4008;p44"/>
          <p:cNvSpPr/>
          <p:nvPr/>
        </p:nvSpPr>
        <p:spPr>
          <a:xfrm>
            <a:off x="7778878" y="2368453"/>
            <a:ext cx="158110" cy="124667"/>
          </a:xfrm>
          <a:custGeom>
            <a:avLst/>
            <a:gdLst/>
            <a:ahLst/>
            <a:cxnLst/>
            <a:rect l="l" t="t" r="r" b="b"/>
            <a:pathLst>
              <a:path w="2691" h="2122" extrusionOk="0">
                <a:moveTo>
                  <a:pt x="1630" y="1"/>
                </a:moveTo>
                <a:lnTo>
                  <a:pt x="1630" y="722"/>
                </a:lnTo>
                <a:lnTo>
                  <a:pt x="1630" y="808"/>
                </a:lnTo>
                <a:lnTo>
                  <a:pt x="0" y="808"/>
                </a:lnTo>
                <a:lnTo>
                  <a:pt x="0" y="1321"/>
                </a:lnTo>
                <a:lnTo>
                  <a:pt x="1630" y="1321"/>
                </a:lnTo>
                <a:lnTo>
                  <a:pt x="1630" y="1407"/>
                </a:lnTo>
                <a:lnTo>
                  <a:pt x="1630" y="2121"/>
                </a:lnTo>
                <a:lnTo>
                  <a:pt x="2691" y="1061"/>
                </a:lnTo>
                <a:lnTo>
                  <a:pt x="1630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009" name="Google Shape;4009;p44"/>
          <p:cNvGrpSpPr/>
          <p:nvPr/>
        </p:nvGrpSpPr>
        <p:grpSpPr>
          <a:xfrm>
            <a:off x="6871147" y="2602143"/>
            <a:ext cx="160636" cy="136535"/>
            <a:chOff x="4660325" y="1866850"/>
            <a:chExt cx="68350" cy="58100"/>
          </a:xfrm>
        </p:grpSpPr>
        <p:sp>
          <p:nvSpPr>
            <p:cNvPr id="4010" name="Google Shape;4010;p44"/>
            <p:cNvSpPr/>
            <p:nvPr/>
          </p:nvSpPr>
          <p:spPr>
            <a:xfrm>
              <a:off x="4660325" y="1866850"/>
              <a:ext cx="37700" cy="58100"/>
            </a:xfrm>
            <a:custGeom>
              <a:avLst/>
              <a:gdLst/>
              <a:ahLst/>
              <a:cxnLst/>
              <a:rect l="l" t="t" r="r" b="b"/>
              <a:pathLst>
                <a:path w="1508" h="2324" extrusionOk="0">
                  <a:moveTo>
                    <a:pt x="346" y="1"/>
                  </a:moveTo>
                  <a:lnTo>
                    <a:pt x="0" y="354"/>
                  </a:lnTo>
                  <a:lnTo>
                    <a:pt x="815" y="1162"/>
                  </a:lnTo>
                  <a:lnTo>
                    <a:pt x="0" y="1977"/>
                  </a:lnTo>
                  <a:lnTo>
                    <a:pt x="346" y="2323"/>
                  </a:lnTo>
                  <a:lnTo>
                    <a:pt x="1508" y="1162"/>
                  </a:lnTo>
                  <a:lnTo>
                    <a:pt x="346" y="1"/>
                  </a:ln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1" name="Google Shape;4011;p44"/>
            <p:cNvSpPr/>
            <p:nvPr/>
          </p:nvSpPr>
          <p:spPr>
            <a:xfrm>
              <a:off x="4690975" y="1866850"/>
              <a:ext cx="37700" cy="58100"/>
            </a:xfrm>
            <a:custGeom>
              <a:avLst/>
              <a:gdLst/>
              <a:ahLst/>
              <a:cxnLst/>
              <a:rect l="l" t="t" r="r" b="b"/>
              <a:pathLst>
                <a:path w="1508" h="2324" extrusionOk="0">
                  <a:moveTo>
                    <a:pt x="346" y="1"/>
                  </a:moveTo>
                  <a:lnTo>
                    <a:pt x="0" y="354"/>
                  </a:lnTo>
                  <a:lnTo>
                    <a:pt x="808" y="1162"/>
                  </a:lnTo>
                  <a:lnTo>
                    <a:pt x="0" y="1977"/>
                  </a:lnTo>
                  <a:lnTo>
                    <a:pt x="346" y="2323"/>
                  </a:lnTo>
                  <a:lnTo>
                    <a:pt x="1508" y="1162"/>
                  </a:lnTo>
                  <a:lnTo>
                    <a:pt x="346" y="1"/>
                  </a:ln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012" name="Google Shape;4012;p44"/>
          <p:cNvGrpSpPr/>
          <p:nvPr/>
        </p:nvGrpSpPr>
        <p:grpSpPr>
          <a:xfrm>
            <a:off x="7180081" y="2627170"/>
            <a:ext cx="156817" cy="86891"/>
            <a:chOff x="4791775" y="1877500"/>
            <a:chExt cx="66725" cy="36975"/>
          </a:xfrm>
        </p:grpSpPr>
        <p:sp>
          <p:nvSpPr>
            <p:cNvPr id="4013" name="Google Shape;4013;p44"/>
            <p:cNvSpPr/>
            <p:nvPr/>
          </p:nvSpPr>
          <p:spPr>
            <a:xfrm>
              <a:off x="4791775" y="1877500"/>
              <a:ext cx="36075" cy="36975"/>
            </a:xfrm>
            <a:custGeom>
              <a:avLst/>
              <a:gdLst/>
              <a:ahLst/>
              <a:cxnLst/>
              <a:rect l="l" t="t" r="r" b="b"/>
              <a:pathLst>
                <a:path w="1443" h="1479" extrusionOk="0">
                  <a:moveTo>
                    <a:pt x="0" y="0"/>
                  </a:moveTo>
                  <a:lnTo>
                    <a:pt x="743" y="736"/>
                  </a:lnTo>
                  <a:lnTo>
                    <a:pt x="0" y="1479"/>
                  </a:lnTo>
                  <a:lnTo>
                    <a:pt x="700" y="1479"/>
                  </a:lnTo>
                  <a:lnTo>
                    <a:pt x="1442" y="736"/>
                  </a:lnTo>
                  <a:lnTo>
                    <a:pt x="700" y="0"/>
                  </a:ln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4" name="Google Shape;4014;p44"/>
            <p:cNvSpPr/>
            <p:nvPr/>
          </p:nvSpPr>
          <p:spPr>
            <a:xfrm>
              <a:off x="4822425" y="1877500"/>
              <a:ext cx="36075" cy="36975"/>
            </a:xfrm>
            <a:custGeom>
              <a:avLst/>
              <a:gdLst/>
              <a:ahLst/>
              <a:cxnLst/>
              <a:rect l="l" t="t" r="r" b="b"/>
              <a:pathLst>
                <a:path w="1443" h="1479" extrusionOk="0">
                  <a:moveTo>
                    <a:pt x="0" y="0"/>
                  </a:moveTo>
                  <a:lnTo>
                    <a:pt x="743" y="736"/>
                  </a:lnTo>
                  <a:lnTo>
                    <a:pt x="0" y="1479"/>
                  </a:lnTo>
                  <a:lnTo>
                    <a:pt x="700" y="1479"/>
                  </a:lnTo>
                  <a:lnTo>
                    <a:pt x="1443" y="736"/>
                  </a:lnTo>
                  <a:lnTo>
                    <a:pt x="700" y="0"/>
                  </a:ln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015" name="Google Shape;4015;p44"/>
          <p:cNvGrpSpPr/>
          <p:nvPr/>
        </p:nvGrpSpPr>
        <p:grpSpPr>
          <a:xfrm>
            <a:off x="7490660" y="2627170"/>
            <a:ext cx="139896" cy="86891"/>
            <a:chOff x="4923925" y="1877500"/>
            <a:chExt cx="59525" cy="36975"/>
          </a:xfrm>
        </p:grpSpPr>
        <p:sp>
          <p:nvSpPr>
            <p:cNvPr id="4016" name="Google Shape;4016;p44"/>
            <p:cNvSpPr/>
            <p:nvPr/>
          </p:nvSpPr>
          <p:spPr>
            <a:xfrm>
              <a:off x="4923925" y="1877500"/>
              <a:ext cx="28875" cy="36975"/>
            </a:xfrm>
            <a:custGeom>
              <a:avLst/>
              <a:gdLst/>
              <a:ahLst/>
              <a:cxnLst/>
              <a:rect l="l" t="t" r="r" b="b"/>
              <a:pathLst>
                <a:path w="1155" h="1479" extrusionOk="0">
                  <a:moveTo>
                    <a:pt x="332" y="0"/>
                  </a:moveTo>
                  <a:cubicBezTo>
                    <a:pt x="116" y="0"/>
                    <a:pt x="1" y="260"/>
                    <a:pt x="159" y="419"/>
                  </a:cubicBezTo>
                  <a:lnTo>
                    <a:pt x="433" y="700"/>
                  </a:lnTo>
                  <a:cubicBezTo>
                    <a:pt x="455" y="722"/>
                    <a:pt x="455" y="758"/>
                    <a:pt x="433" y="779"/>
                  </a:cubicBezTo>
                  <a:lnTo>
                    <a:pt x="159" y="1053"/>
                  </a:lnTo>
                  <a:cubicBezTo>
                    <a:pt x="1" y="1212"/>
                    <a:pt x="116" y="1479"/>
                    <a:pt x="332" y="1479"/>
                  </a:cubicBezTo>
                  <a:cubicBezTo>
                    <a:pt x="397" y="1479"/>
                    <a:pt x="462" y="1450"/>
                    <a:pt x="506" y="1407"/>
                  </a:cubicBezTo>
                  <a:lnTo>
                    <a:pt x="1133" y="779"/>
                  </a:lnTo>
                  <a:cubicBezTo>
                    <a:pt x="1155" y="758"/>
                    <a:pt x="1155" y="722"/>
                    <a:pt x="1133" y="700"/>
                  </a:cubicBezTo>
                  <a:lnTo>
                    <a:pt x="506" y="73"/>
                  </a:lnTo>
                  <a:cubicBezTo>
                    <a:pt x="462" y="22"/>
                    <a:pt x="397" y="0"/>
                    <a:pt x="332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7" name="Google Shape;4017;p44"/>
            <p:cNvSpPr/>
            <p:nvPr/>
          </p:nvSpPr>
          <p:spPr>
            <a:xfrm>
              <a:off x="4954575" y="1877500"/>
              <a:ext cx="28875" cy="36975"/>
            </a:xfrm>
            <a:custGeom>
              <a:avLst/>
              <a:gdLst/>
              <a:ahLst/>
              <a:cxnLst/>
              <a:rect l="l" t="t" r="r" b="b"/>
              <a:pathLst>
                <a:path w="1155" h="1479" extrusionOk="0">
                  <a:moveTo>
                    <a:pt x="333" y="0"/>
                  </a:moveTo>
                  <a:cubicBezTo>
                    <a:pt x="116" y="0"/>
                    <a:pt x="1" y="260"/>
                    <a:pt x="159" y="419"/>
                  </a:cubicBezTo>
                  <a:lnTo>
                    <a:pt x="434" y="700"/>
                  </a:lnTo>
                  <a:cubicBezTo>
                    <a:pt x="455" y="722"/>
                    <a:pt x="455" y="758"/>
                    <a:pt x="434" y="779"/>
                  </a:cubicBezTo>
                  <a:lnTo>
                    <a:pt x="159" y="1053"/>
                  </a:lnTo>
                  <a:cubicBezTo>
                    <a:pt x="1" y="1212"/>
                    <a:pt x="116" y="1479"/>
                    <a:pt x="333" y="1479"/>
                  </a:cubicBezTo>
                  <a:cubicBezTo>
                    <a:pt x="397" y="1479"/>
                    <a:pt x="462" y="1450"/>
                    <a:pt x="506" y="1407"/>
                  </a:cubicBezTo>
                  <a:lnTo>
                    <a:pt x="1133" y="779"/>
                  </a:lnTo>
                  <a:cubicBezTo>
                    <a:pt x="1155" y="758"/>
                    <a:pt x="1155" y="722"/>
                    <a:pt x="1133" y="700"/>
                  </a:cubicBezTo>
                  <a:lnTo>
                    <a:pt x="506" y="73"/>
                  </a:lnTo>
                  <a:cubicBezTo>
                    <a:pt x="462" y="22"/>
                    <a:pt x="397" y="0"/>
                    <a:pt x="33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018" name="Google Shape;4018;p44"/>
          <p:cNvGrpSpPr/>
          <p:nvPr/>
        </p:nvGrpSpPr>
        <p:grpSpPr>
          <a:xfrm>
            <a:off x="7806821" y="2609780"/>
            <a:ext cx="136488" cy="121260"/>
            <a:chOff x="5058450" y="1870100"/>
            <a:chExt cx="58075" cy="51600"/>
          </a:xfrm>
        </p:grpSpPr>
        <p:sp>
          <p:nvSpPr>
            <p:cNvPr id="4019" name="Google Shape;4019;p44"/>
            <p:cNvSpPr/>
            <p:nvPr/>
          </p:nvSpPr>
          <p:spPr>
            <a:xfrm>
              <a:off x="5058450" y="1870100"/>
              <a:ext cx="25800" cy="51600"/>
            </a:xfrm>
            <a:custGeom>
              <a:avLst/>
              <a:gdLst/>
              <a:ahLst/>
              <a:cxnLst/>
              <a:rect l="l" t="t" r="r" b="b"/>
              <a:pathLst>
                <a:path w="1032" h="2064" extrusionOk="0">
                  <a:moveTo>
                    <a:pt x="0" y="1"/>
                  </a:moveTo>
                  <a:lnTo>
                    <a:pt x="0" y="621"/>
                  </a:lnTo>
                  <a:lnTo>
                    <a:pt x="0" y="1443"/>
                  </a:lnTo>
                  <a:lnTo>
                    <a:pt x="0" y="2063"/>
                  </a:lnTo>
                  <a:lnTo>
                    <a:pt x="1032" y="103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0" name="Google Shape;4020;p44"/>
            <p:cNvSpPr/>
            <p:nvPr/>
          </p:nvSpPr>
          <p:spPr>
            <a:xfrm>
              <a:off x="5090725" y="1870100"/>
              <a:ext cx="25800" cy="51600"/>
            </a:xfrm>
            <a:custGeom>
              <a:avLst/>
              <a:gdLst/>
              <a:ahLst/>
              <a:cxnLst/>
              <a:rect l="l" t="t" r="r" b="b"/>
              <a:pathLst>
                <a:path w="1032" h="2064" extrusionOk="0">
                  <a:moveTo>
                    <a:pt x="0" y="1"/>
                  </a:moveTo>
                  <a:lnTo>
                    <a:pt x="0" y="621"/>
                  </a:lnTo>
                  <a:lnTo>
                    <a:pt x="0" y="1443"/>
                  </a:lnTo>
                  <a:lnTo>
                    <a:pt x="0" y="2063"/>
                  </a:lnTo>
                  <a:lnTo>
                    <a:pt x="1032" y="103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021" name="Google Shape;4021;p44"/>
          <p:cNvGrpSpPr/>
          <p:nvPr/>
        </p:nvGrpSpPr>
        <p:grpSpPr>
          <a:xfrm>
            <a:off x="7226262" y="3067854"/>
            <a:ext cx="97533" cy="103870"/>
            <a:chOff x="4811425" y="2065025"/>
            <a:chExt cx="41500" cy="44200"/>
          </a:xfrm>
        </p:grpSpPr>
        <p:sp>
          <p:nvSpPr>
            <p:cNvPr id="4022" name="Google Shape;4022;p44"/>
            <p:cNvSpPr/>
            <p:nvPr/>
          </p:nvSpPr>
          <p:spPr>
            <a:xfrm>
              <a:off x="4825300" y="2065025"/>
              <a:ext cx="27625" cy="44200"/>
            </a:xfrm>
            <a:custGeom>
              <a:avLst/>
              <a:gdLst/>
              <a:ahLst/>
              <a:cxnLst/>
              <a:rect l="l" t="t" r="r" b="b"/>
              <a:pathLst>
                <a:path w="1105" h="1768" extrusionOk="0">
                  <a:moveTo>
                    <a:pt x="217" y="0"/>
                  </a:moveTo>
                  <a:lnTo>
                    <a:pt x="1" y="224"/>
                  </a:lnTo>
                  <a:lnTo>
                    <a:pt x="657" y="880"/>
                  </a:lnTo>
                  <a:lnTo>
                    <a:pt x="1" y="1544"/>
                  </a:lnTo>
                  <a:lnTo>
                    <a:pt x="217" y="1767"/>
                  </a:lnTo>
                  <a:lnTo>
                    <a:pt x="1104" y="880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3" name="Google Shape;4023;p44"/>
            <p:cNvSpPr/>
            <p:nvPr/>
          </p:nvSpPr>
          <p:spPr>
            <a:xfrm>
              <a:off x="4811425" y="2072950"/>
              <a:ext cx="19850" cy="28350"/>
            </a:xfrm>
            <a:custGeom>
              <a:avLst/>
              <a:gdLst/>
              <a:ahLst/>
              <a:cxnLst/>
              <a:rect l="l" t="t" r="r" b="b"/>
              <a:pathLst>
                <a:path w="794" h="1134" extrusionOk="0">
                  <a:moveTo>
                    <a:pt x="224" y="1"/>
                  </a:moveTo>
                  <a:lnTo>
                    <a:pt x="0" y="224"/>
                  </a:lnTo>
                  <a:lnTo>
                    <a:pt x="346" y="563"/>
                  </a:lnTo>
                  <a:lnTo>
                    <a:pt x="0" y="909"/>
                  </a:lnTo>
                  <a:lnTo>
                    <a:pt x="224" y="1133"/>
                  </a:lnTo>
                  <a:lnTo>
                    <a:pt x="794" y="563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024" name="Google Shape;4024;p44"/>
          <p:cNvGrpSpPr/>
          <p:nvPr/>
        </p:nvGrpSpPr>
        <p:grpSpPr>
          <a:xfrm>
            <a:off x="7504644" y="3067854"/>
            <a:ext cx="116629" cy="103459"/>
            <a:chOff x="4929875" y="2065025"/>
            <a:chExt cx="49625" cy="44025"/>
          </a:xfrm>
        </p:grpSpPr>
        <p:sp>
          <p:nvSpPr>
            <p:cNvPr id="4025" name="Google Shape;4025;p44"/>
            <p:cNvSpPr/>
            <p:nvPr/>
          </p:nvSpPr>
          <p:spPr>
            <a:xfrm>
              <a:off x="4950075" y="2065025"/>
              <a:ext cx="29425" cy="44025"/>
            </a:xfrm>
            <a:custGeom>
              <a:avLst/>
              <a:gdLst/>
              <a:ahLst/>
              <a:cxnLst/>
              <a:rect l="l" t="t" r="r" b="b"/>
              <a:pathLst>
                <a:path w="1177" h="1761" extrusionOk="0">
                  <a:moveTo>
                    <a:pt x="1" y="0"/>
                  </a:moveTo>
                  <a:lnTo>
                    <a:pt x="729" y="880"/>
                  </a:lnTo>
                  <a:lnTo>
                    <a:pt x="1" y="1760"/>
                  </a:lnTo>
                  <a:lnTo>
                    <a:pt x="1176" y="88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6" name="Google Shape;4026;p44"/>
            <p:cNvSpPr/>
            <p:nvPr/>
          </p:nvSpPr>
          <p:spPr>
            <a:xfrm>
              <a:off x="4929875" y="2065025"/>
              <a:ext cx="29425" cy="44025"/>
            </a:xfrm>
            <a:custGeom>
              <a:avLst/>
              <a:gdLst/>
              <a:ahLst/>
              <a:cxnLst/>
              <a:rect l="l" t="t" r="r" b="b"/>
              <a:pathLst>
                <a:path w="1177" h="1761" extrusionOk="0">
                  <a:moveTo>
                    <a:pt x="1" y="0"/>
                  </a:moveTo>
                  <a:lnTo>
                    <a:pt x="736" y="880"/>
                  </a:lnTo>
                  <a:lnTo>
                    <a:pt x="1" y="1760"/>
                  </a:lnTo>
                  <a:lnTo>
                    <a:pt x="1" y="1760"/>
                  </a:lnTo>
                  <a:lnTo>
                    <a:pt x="1176" y="88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027" name="Google Shape;4027;p44"/>
          <p:cNvGrpSpPr/>
          <p:nvPr/>
        </p:nvGrpSpPr>
        <p:grpSpPr>
          <a:xfrm>
            <a:off x="7866692" y="3070968"/>
            <a:ext cx="67745" cy="97643"/>
            <a:chOff x="5083925" y="2066350"/>
            <a:chExt cx="28825" cy="41550"/>
          </a:xfrm>
        </p:grpSpPr>
        <p:sp>
          <p:nvSpPr>
            <p:cNvPr id="4028" name="Google Shape;4028;p44"/>
            <p:cNvSpPr/>
            <p:nvPr/>
          </p:nvSpPr>
          <p:spPr>
            <a:xfrm>
              <a:off x="5084050" y="2066350"/>
              <a:ext cx="28700" cy="41550"/>
            </a:xfrm>
            <a:custGeom>
              <a:avLst/>
              <a:gdLst/>
              <a:ahLst/>
              <a:cxnLst/>
              <a:rect l="l" t="t" r="r" b="b"/>
              <a:pathLst>
                <a:path w="1148" h="1662" extrusionOk="0">
                  <a:moveTo>
                    <a:pt x="52" y="1"/>
                  </a:moveTo>
                  <a:cubicBezTo>
                    <a:pt x="27" y="1"/>
                    <a:pt x="0" y="24"/>
                    <a:pt x="0" y="56"/>
                  </a:cubicBezTo>
                  <a:lnTo>
                    <a:pt x="0" y="200"/>
                  </a:lnTo>
                  <a:cubicBezTo>
                    <a:pt x="0" y="243"/>
                    <a:pt x="22" y="279"/>
                    <a:pt x="51" y="308"/>
                  </a:cubicBezTo>
                  <a:lnTo>
                    <a:pt x="700" y="791"/>
                  </a:lnTo>
                  <a:cubicBezTo>
                    <a:pt x="729" y="813"/>
                    <a:pt x="729" y="849"/>
                    <a:pt x="700" y="871"/>
                  </a:cubicBezTo>
                  <a:lnTo>
                    <a:pt x="51" y="1354"/>
                  </a:lnTo>
                  <a:cubicBezTo>
                    <a:pt x="22" y="1383"/>
                    <a:pt x="0" y="1419"/>
                    <a:pt x="0" y="1462"/>
                  </a:cubicBezTo>
                  <a:lnTo>
                    <a:pt x="0" y="1613"/>
                  </a:lnTo>
                  <a:cubicBezTo>
                    <a:pt x="0" y="1639"/>
                    <a:pt x="26" y="1661"/>
                    <a:pt x="51" y="1661"/>
                  </a:cubicBezTo>
                  <a:cubicBezTo>
                    <a:pt x="61" y="1661"/>
                    <a:pt x="71" y="1658"/>
                    <a:pt x="80" y="1649"/>
                  </a:cubicBezTo>
                  <a:lnTo>
                    <a:pt x="1111" y="878"/>
                  </a:lnTo>
                  <a:cubicBezTo>
                    <a:pt x="1147" y="856"/>
                    <a:pt x="1147" y="806"/>
                    <a:pt x="1111" y="784"/>
                  </a:cubicBezTo>
                  <a:lnTo>
                    <a:pt x="80" y="12"/>
                  </a:lnTo>
                  <a:cubicBezTo>
                    <a:pt x="72" y="4"/>
                    <a:pt x="62" y="1"/>
                    <a:pt x="5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9" name="Google Shape;4029;p44"/>
            <p:cNvSpPr/>
            <p:nvPr/>
          </p:nvSpPr>
          <p:spPr>
            <a:xfrm>
              <a:off x="5083925" y="2081325"/>
              <a:ext cx="8800" cy="11600"/>
            </a:xfrm>
            <a:custGeom>
              <a:avLst/>
              <a:gdLst/>
              <a:ahLst/>
              <a:cxnLst/>
              <a:rect l="l" t="t" r="r" b="b"/>
              <a:pathLst>
                <a:path w="352" h="464" extrusionOk="0">
                  <a:moveTo>
                    <a:pt x="53" y="0"/>
                  </a:moveTo>
                  <a:cubicBezTo>
                    <a:pt x="25" y="0"/>
                    <a:pt x="0" y="24"/>
                    <a:pt x="5" y="55"/>
                  </a:cubicBezTo>
                  <a:lnTo>
                    <a:pt x="5" y="416"/>
                  </a:lnTo>
                  <a:cubicBezTo>
                    <a:pt x="5" y="442"/>
                    <a:pt x="31" y="464"/>
                    <a:pt x="56" y="464"/>
                  </a:cubicBezTo>
                  <a:cubicBezTo>
                    <a:pt x="66" y="464"/>
                    <a:pt x="76" y="460"/>
                    <a:pt x="85" y="452"/>
                  </a:cubicBezTo>
                  <a:lnTo>
                    <a:pt x="323" y="279"/>
                  </a:lnTo>
                  <a:cubicBezTo>
                    <a:pt x="352" y="257"/>
                    <a:pt x="352" y="207"/>
                    <a:pt x="323" y="185"/>
                  </a:cubicBezTo>
                  <a:lnTo>
                    <a:pt x="85" y="12"/>
                  </a:lnTo>
                  <a:cubicBezTo>
                    <a:pt x="75" y="4"/>
                    <a:pt x="63" y="0"/>
                    <a:pt x="5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030" name="Google Shape;4030;p44"/>
          <p:cNvGrpSpPr/>
          <p:nvPr/>
        </p:nvGrpSpPr>
        <p:grpSpPr>
          <a:xfrm>
            <a:off x="6869855" y="3086067"/>
            <a:ext cx="174679" cy="67445"/>
            <a:chOff x="4659775" y="2072775"/>
            <a:chExt cx="74325" cy="28700"/>
          </a:xfrm>
        </p:grpSpPr>
        <p:sp>
          <p:nvSpPr>
            <p:cNvPr id="4031" name="Google Shape;4031;p44"/>
            <p:cNvSpPr/>
            <p:nvPr/>
          </p:nvSpPr>
          <p:spPr>
            <a:xfrm>
              <a:off x="4659775" y="2072775"/>
              <a:ext cx="38075" cy="28700"/>
            </a:xfrm>
            <a:custGeom>
              <a:avLst/>
              <a:gdLst/>
              <a:ahLst/>
              <a:cxnLst/>
              <a:rect l="l" t="t" r="r" b="b"/>
              <a:pathLst>
                <a:path w="1523" h="1148" extrusionOk="0">
                  <a:moveTo>
                    <a:pt x="1" y="0"/>
                  </a:moveTo>
                  <a:lnTo>
                    <a:pt x="578" y="570"/>
                  </a:lnTo>
                  <a:lnTo>
                    <a:pt x="1" y="1147"/>
                  </a:lnTo>
                  <a:lnTo>
                    <a:pt x="945" y="1147"/>
                  </a:lnTo>
                  <a:lnTo>
                    <a:pt x="1522" y="570"/>
                  </a:lnTo>
                  <a:lnTo>
                    <a:pt x="945" y="0"/>
                  </a:ln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2" name="Google Shape;4032;p44"/>
            <p:cNvSpPr/>
            <p:nvPr/>
          </p:nvSpPr>
          <p:spPr>
            <a:xfrm>
              <a:off x="4691875" y="2072775"/>
              <a:ext cx="24550" cy="28700"/>
            </a:xfrm>
            <a:custGeom>
              <a:avLst/>
              <a:gdLst/>
              <a:ahLst/>
              <a:cxnLst/>
              <a:rect l="l" t="t" r="r" b="b"/>
              <a:pathLst>
                <a:path w="982" h="1148" extrusionOk="0">
                  <a:moveTo>
                    <a:pt x="0" y="0"/>
                  </a:moveTo>
                  <a:lnTo>
                    <a:pt x="570" y="570"/>
                  </a:lnTo>
                  <a:lnTo>
                    <a:pt x="0" y="1147"/>
                  </a:lnTo>
                  <a:lnTo>
                    <a:pt x="411" y="1147"/>
                  </a:lnTo>
                  <a:lnTo>
                    <a:pt x="981" y="570"/>
                  </a:lnTo>
                  <a:lnTo>
                    <a:pt x="411" y="0"/>
                  </a:ln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3" name="Google Shape;4033;p44"/>
            <p:cNvSpPr/>
            <p:nvPr/>
          </p:nvSpPr>
          <p:spPr>
            <a:xfrm>
              <a:off x="4709350" y="2072775"/>
              <a:ext cx="24750" cy="28700"/>
            </a:xfrm>
            <a:custGeom>
              <a:avLst/>
              <a:gdLst/>
              <a:ahLst/>
              <a:cxnLst/>
              <a:rect l="l" t="t" r="r" b="b"/>
              <a:pathLst>
                <a:path w="990" h="1148" extrusionOk="0">
                  <a:moveTo>
                    <a:pt x="1" y="0"/>
                  </a:moveTo>
                  <a:lnTo>
                    <a:pt x="578" y="570"/>
                  </a:lnTo>
                  <a:lnTo>
                    <a:pt x="1" y="1147"/>
                  </a:lnTo>
                  <a:lnTo>
                    <a:pt x="412" y="1147"/>
                  </a:lnTo>
                  <a:lnTo>
                    <a:pt x="989" y="570"/>
                  </a:lnTo>
                  <a:lnTo>
                    <a:pt x="412" y="0"/>
                  </a:ln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034" name="Google Shape;4034;p44"/>
          <p:cNvGrpSpPr/>
          <p:nvPr/>
        </p:nvGrpSpPr>
        <p:grpSpPr>
          <a:xfrm>
            <a:off x="6876200" y="2859820"/>
            <a:ext cx="161517" cy="86069"/>
            <a:chOff x="4662475" y="1976500"/>
            <a:chExt cx="68725" cy="36625"/>
          </a:xfrm>
        </p:grpSpPr>
        <p:sp>
          <p:nvSpPr>
            <p:cNvPr id="4035" name="Google Shape;4035;p44"/>
            <p:cNvSpPr/>
            <p:nvPr/>
          </p:nvSpPr>
          <p:spPr>
            <a:xfrm>
              <a:off x="4690800" y="1976500"/>
              <a:ext cx="40400" cy="36625"/>
            </a:xfrm>
            <a:custGeom>
              <a:avLst/>
              <a:gdLst/>
              <a:ahLst/>
              <a:cxnLst/>
              <a:rect l="l" t="t" r="r" b="b"/>
              <a:pathLst>
                <a:path w="1616" h="1465" extrusionOk="0">
                  <a:moveTo>
                    <a:pt x="887" y="0"/>
                  </a:moveTo>
                  <a:lnTo>
                    <a:pt x="692" y="188"/>
                  </a:lnTo>
                  <a:lnTo>
                    <a:pt x="1104" y="599"/>
                  </a:lnTo>
                  <a:lnTo>
                    <a:pt x="0" y="599"/>
                  </a:lnTo>
                  <a:lnTo>
                    <a:pt x="0" y="866"/>
                  </a:lnTo>
                  <a:lnTo>
                    <a:pt x="1104" y="866"/>
                  </a:lnTo>
                  <a:lnTo>
                    <a:pt x="692" y="1269"/>
                  </a:lnTo>
                  <a:lnTo>
                    <a:pt x="887" y="1464"/>
                  </a:lnTo>
                  <a:lnTo>
                    <a:pt x="1616" y="729"/>
                  </a:lnTo>
                  <a:lnTo>
                    <a:pt x="887" y="0"/>
                  </a:ln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6" name="Google Shape;4036;p44"/>
            <p:cNvSpPr/>
            <p:nvPr/>
          </p:nvSpPr>
          <p:spPr>
            <a:xfrm>
              <a:off x="4674375" y="1991450"/>
              <a:ext cx="10675" cy="6700"/>
            </a:xfrm>
            <a:custGeom>
              <a:avLst/>
              <a:gdLst/>
              <a:ahLst/>
              <a:cxnLst/>
              <a:rect l="l" t="t" r="r" b="b"/>
              <a:pathLst>
                <a:path w="427" h="268" extrusionOk="0">
                  <a:moveTo>
                    <a:pt x="1" y="1"/>
                  </a:moveTo>
                  <a:lnTo>
                    <a:pt x="1" y="268"/>
                  </a:lnTo>
                  <a:lnTo>
                    <a:pt x="426" y="268"/>
                  </a:lnTo>
                  <a:lnTo>
                    <a:pt x="426" y="1"/>
                  </a:ln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7" name="Google Shape;4037;p44"/>
            <p:cNvSpPr/>
            <p:nvPr/>
          </p:nvSpPr>
          <p:spPr>
            <a:xfrm>
              <a:off x="4662475" y="1991450"/>
              <a:ext cx="5625" cy="6700"/>
            </a:xfrm>
            <a:custGeom>
              <a:avLst/>
              <a:gdLst/>
              <a:ahLst/>
              <a:cxnLst/>
              <a:rect l="l" t="t" r="r" b="b"/>
              <a:pathLst>
                <a:path w="225" h="268" extrusionOk="0">
                  <a:moveTo>
                    <a:pt x="1" y="1"/>
                  </a:moveTo>
                  <a:lnTo>
                    <a:pt x="1" y="268"/>
                  </a:lnTo>
                  <a:lnTo>
                    <a:pt x="224" y="268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038" name="Google Shape;4038;p44"/>
          <p:cNvGrpSpPr/>
          <p:nvPr/>
        </p:nvGrpSpPr>
        <p:grpSpPr>
          <a:xfrm>
            <a:off x="7800005" y="2852183"/>
            <a:ext cx="155583" cy="100874"/>
            <a:chOff x="5055550" y="1973250"/>
            <a:chExt cx="66200" cy="42925"/>
          </a:xfrm>
        </p:grpSpPr>
        <p:sp>
          <p:nvSpPr>
            <p:cNvPr id="4039" name="Google Shape;4039;p44"/>
            <p:cNvSpPr/>
            <p:nvPr/>
          </p:nvSpPr>
          <p:spPr>
            <a:xfrm>
              <a:off x="5083675" y="1973250"/>
              <a:ext cx="38075" cy="42925"/>
            </a:xfrm>
            <a:custGeom>
              <a:avLst/>
              <a:gdLst/>
              <a:ahLst/>
              <a:cxnLst/>
              <a:rect l="l" t="t" r="r" b="b"/>
              <a:pathLst>
                <a:path w="1523" h="1717" extrusionOk="0">
                  <a:moveTo>
                    <a:pt x="664" y="0"/>
                  </a:moveTo>
                  <a:lnTo>
                    <a:pt x="664" y="729"/>
                  </a:lnTo>
                  <a:lnTo>
                    <a:pt x="1" y="729"/>
                  </a:lnTo>
                  <a:lnTo>
                    <a:pt x="1" y="996"/>
                  </a:lnTo>
                  <a:lnTo>
                    <a:pt x="664" y="996"/>
                  </a:lnTo>
                  <a:lnTo>
                    <a:pt x="664" y="1717"/>
                  </a:lnTo>
                  <a:lnTo>
                    <a:pt x="1523" y="859"/>
                  </a:lnTo>
                  <a:lnTo>
                    <a:pt x="664" y="0"/>
                  </a:ln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0" name="Google Shape;4040;p44"/>
            <p:cNvSpPr/>
            <p:nvPr/>
          </p:nvSpPr>
          <p:spPr>
            <a:xfrm>
              <a:off x="5067275" y="1991450"/>
              <a:ext cx="10675" cy="6700"/>
            </a:xfrm>
            <a:custGeom>
              <a:avLst/>
              <a:gdLst/>
              <a:ahLst/>
              <a:cxnLst/>
              <a:rect l="l" t="t" r="r" b="b"/>
              <a:pathLst>
                <a:path w="427" h="268" extrusionOk="0">
                  <a:moveTo>
                    <a:pt x="1" y="1"/>
                  </a:moveTo>
                  <a:lnTo>
                    <a:pt x="1" y="268"/>
                  </a:lnTo>
                  <a:lnTo>
                    <a:pt x="426" y="268"/>
                  </a:lnTo>
                  <a:lnTo>
                    <a:pt x="426" y="1"/>
                  </a:ln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1" name="Google Shape;4041;p44"/>
            <p:cNvSpPr/>
            <p:nvPr/>
          </p:nvSpPr>
          <p:spPr>
            <a:xfrm>
              <a:off x="5055550" y="1991450"/>
              <a:ext cx="5625" cy="6700"/>
            </a:xfrm>
            <a:custGeom>
              <a:avLst/>
              <a:gdLst/>
              <a:ahLst/>
              <a:cxnLst/>
              <a:rect l="l" t="t" r="r" b="b"/>
              <a:pathLst>
                <a:path w="225" h="268" extrusionOk="0">
                  <a:moveTo>
                    <a:pt x="1" y="1"/>
                  </a:moveTo>
                  <a:lnTo>
                    <a:pt x="1" y="268"/>
                  </a:lnTo>
                  <a:lnTo>
                    <a:pt x="224" y="268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042" name="Google Shape;4042;p44"/>
          <p:cNvGrpSpPr/>
          <p:nvPr/>
        </p:nvGrpSpPr>
        <p:grpSpPr>
          <a:xfrm>
            <a:off x="7481788" y="2863052"/>
            <a:ext cx="161047" cy="79430"/>
            <a:chOff x="4920150" y="1977875"/>
            <a:chExt cx="68525" cy="33800"/>
          </a:xfrm>
        </p:grpSpPr>
        <p:sp>
          <p:nvSpPr>
            <p:cNvPr id="4043" name="Google Shape;4043;p44"/>
            <p:cNvSpPr/>
            <p:nvPr/>
          </p:nvSpPr>
          <p:spPr>
            <a:xfrm>
              <a:off x="4949175" y="1977875"/>
              <a:ext cx="39500" cy="33800"/>
            </a:xfrm>
            <a:custGeom>
              <a:avLst/>
              <a:gdLst/>
              <a:ahLst/>
              <a:cxnLst/>
              <a:rect l="l" t="t" r="r" b="b"/>
              <a:pathLst>
                <a:path w="1580" h="1352" extrusionOk="0">
                  <a:moveTo>
                    <a:pt x="891" y="1"/>
                  </a:moveTo>
                  <a:cubicBezTo>
                    <a:pt x="859" y="1"/>
                    <a:pt x="828" y="12"/>
                    <a:pt x="801" y="32"/>
                  </a:cubicBezTo>
                  <a:cubicBezTo>
                    <a:pt x="743" y="89"/>
                    <a:pt x="743" y="176"/>
                    <a:pt x="801" y="226"/>
                  </a:cubicBezTo>
                  <a:lnTo>
                    <a:pt x="1039" y="472"/>
                  </a:lnTo>
                  <a:cubicBezTo>
                    <a:pt x="1068" y="493"/>
                    <a:pt x="1046" y="544"/>
                    <a:pt x="1010" y="544"/>
                  </a:cubicBezTo>
                  <a:lnTo>
                    <a:pt x="152" y="544"/>
                  </a:lnTo>
                  <a:cubicBezTo>
                    <a:pt x="147" y="543"/>
                    <a:pt x="143" y="543"/>
                    <a:pt x="139" y="543"/>
                  </a:cubicBezTo>
                  <a:cubicBezTo>
                    <a:pt x="66" y="543"/>
                    <a:pt x="14" y="598"/>
                    <a:pt x="8" y="666"/>
                  </a:cubicBezTo>
                  <a:cubicBezTo>
                    <a:pt x="0" y="746"/>
                    <a:pt x="65" y="811"/>
                    <a:pt x="145" y="811"/>
                  </a:cubicBezTo>
                  <a:lnTo>
                    <a:pt x="1010" y="811"/>
                  </a:lnTo>
                  <a:cubicBezTo>
                    <a:pt x="1046" y="811"/>
                    <a:pt x="1068" y="854"/>
                    <a:pt x="1039" y="883"/>
                  </a:cubicBezTo>
                  <a:lnTo>
                    <a:pt x="808" y="1113"/>
                  </a:lnTo>
                  <a:cubicBezTo>
                    <a:pt x="758" y="1164"/>
                    <a:pt x="751" y="1251"/>
                    <a:pt x="794" y="1308"/>
                  </a:cubicBezTo>
                  <a:cubicBezTo>
                    <a:pt x="823" y="1337"/>
                    <a:pt x="859" y="1351"/>
                    <a:pt x="895" y="1351"/>
                  </a:cubicBezTo>
                  <a:cubicBezTo>
                    <a:pt x="931" y="1351"/>
                    <a:pt x="967" y="1337"/>
                    <a:pt x="996" y="1308"/>
                  </a:cubicBezTo>
                  <a:lnTo>
                    <a:pt x="1522" y="774"/>
                  </a:lnTo>
                  <a:cubicBezTo>
                    <a:pt x="1580" y="717"/>
                    <a:pt x="1573" y="630"/>
                    <a:pt x="1522" y="573"/>
                  </a:cubicBezTo>
                  <a:lnTo>
                    <a:pt x="996" y="46"/>
                  </a:lnTo>
                  <a:cubicBezTo>
                    <a:pt x="965" y="15"/>
                    <a:pt x="928" y="1"/>
                    <a:pt x="89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4" name="Google Shape;4044;p44"/>
            <p:cNvSpPr/>
            <p:nvPr/>
          </p:nvSpPr>
          <p:spPr>
            <a:xfrm>
              <a:off x="4931875" y="1991450"/>
              <a:ext cx="12825" cy="6700"/>
            </a:xfrm>
            <a:custGeom>
              <a:avLst/>
              <a:gdLst/>
              <a:ahLst/>
              <a:cxnLst/>
              <a:rect l="l" t="t" r="r" b="b"/>
              <a:pathLst>
                <a:path w="513" h="268" extrusionOk="0">
                  <a:moveTo>
                    <a:pt x="180" y="1"/>
                  </a:moveTo>
                  <a:cubicBezTo>
                    <a:pt x="0" y="1"/>
                    <a:pt x="0" y="268"/>
                    <a:pt x="180" y="268"/>
                  </a:cubicBezTo>
                  <a:lnTo>
                    <a:pt x="332" y="268"/>
                  </a:lnTo>
                  <a:cubicBezTo>
                    <a:pt x="512" y="268"/>
                    <a:pt x="512" y="1"/>
                    <a:pt x="33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5" name="Google Shape;4045;p44"/>
            <p:cNvSpPr/>
            <p:nvPr/>
          </p:nvSpPr>
          <p:spPr>
            <a:xfrm>
              <a:off x="4920150" y="1991450"/>
              <a:ext cx="9225" cy="6700"/>
            </a:xfrm>
            <a:custGeom>
              <a:avLst/>
              <a:gdLst/>
              <a:ahLst/>
              <a:cxnLst/>
              <a:rect l="l" t="t" r="r" b="b"/>
              <a:pathLst>
                <a:path w="369" h="268" extrusionOk="0">
                  <a:moveTo>
                    <a:pt x="181" y="1"/>
                  </a:moveTo>
                  <a:cubicBezTo>
                    <a:pt x="0" y="1"/>
                    <a:pt x="0" y="268"/>
                    <a:pt x="181" y="268"/>
                  </a:cubicBezTo>
                  <a:lnTo>
                    <a:pt x="195" y="268"/>
                  </a:lnTo>
                  <a:cubicBezTo>
                    <a:pt x="368" y="268"/>
                    <a:pt x="368" y="1"/>
                    <a:pt x="195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046" name="Google Shape;4046;p44"/>
          <p:cNvGrpSpPr/>
          <p:nvPr/>
        </p:nvGrpSpPr>
        <p:grpSpPr>
          <a:xfrm>
            <a:off x="7183430" y="2869514"/>
            <a:ext cx="163221" cy="66622"/>
            <a:chOff x="4793200" y="1980625"/>
            <a:chExt cx="69450" cy="28350"/>
          </a:xfrm>
        </p:grpSpPr>
        <p:sp>
          <p:nvSpPr>
            <p:cNvPr id="4047" name="Google Shape;4047;p44"/>
            <p:cNvSpPr/>
            <p:nvPr/>
          </p:nvSpPr>
          <p:spPr>
            <a:xfrm>
              <a:off x="4821325" y="1980625"/>
              <a:ext cx="41325" cy="28350"/>
            </a:xfrm>
            <a:custGeom>
              <a:avLst/>
              <a:gdLst/>
              <a:ahLst/>
              <a:cxnLst/>
              <a:rect l="l" t="t" r="r" b="b"/>
              <a:pathLst>
                <a:path w="1653" h="1134" extrusionOk="0">
                  <a:moveTo>
                    <a:pt x="679" y="1"/>
                  </a:moveTo>
                  <a:lnTo>
                    <a:pt x="1112" y="434"/>
                  </a:lnTo>
                  <a:lnTo>
                    <a:pt x="1" y="434"/>
                  </a:lnTo>
                  <a:lnTo>
                    <a:pt x="1" y="701"/>
                  </a:lnTo>
                  <a:lnTo>
                    <a:pt x="1112" y="701"/>
                  </a:lnTo>
                  <a:lnTo>
                    <a:pt x="679" y="1133"/>
                  </a:lnTo>
                  <a:lnTo>
                    <a:pt x="1090" y="1133"/>
                  </a:lnTo>
                  <a:lnTo>
                    <a:pt x="1652" y="564"/>
                  </a:lnTo>
                  <a:lnTo>
                    <a:pt x="1090" y="1"/>
                  </a:ln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8" name="Google Shape;4048;p44"/>
            <p:cNvSpPr/>
            <p:nvPr/>
          </p:nvSpPr>
          <p:spPr>
            <a:xfrm>
              <a:off x="4804925" y="1991450"/>
              <a:ext cx="10675" cy="6700"/>
            </a:xfrm>
            <a:custGeom>
              <a:avLst/>
              <a:gdLst/>
              <a:ahLst/>
              <a:cxnLst/>
              <a:rect l="l" t="t" r="r" b="b"/>
              <a:pathLst>
                <a:path w="427" h="268" extrusionOk="0">
                  <a:moveTo>
                    <a:pt x="1" y="1"/>
                  </a:moveTo>
                  <a:lnTo>
                    <a:pt x="1" y="268"/>
                  </a:lnTo>
                  <a:lnTo>
                    <a:pt x="426" y="268"/>
                  </a:lnTo>
                  <a:lnTo>
                    <a:pt x="426" y="1"/>
                  </a:ln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9" name="Google Shape;4049;p44"/>
            <p:cNvSpPr/>
            <p:nvPr/>
          </p:nvSpPr>
          <p:spPr>
            <a:xfrm>
              <a:off x="4793200" y="1991450"/>
              <a:ext cx="5625" cy="6700"/>
            </a:xfrm>
            <a:custGeom>
              <a:avLst/>
              <a:gdLst/>
              <a:ahLst/>
              <a:cxnLst/>
              <a:rect l="l" t="t" r="r" b="b"/>
              <a:pathLst>
                <a:path w="225" h="268" extrusionOk="0">
                  <a:moveTo>
                    <a:pt x="1" y="1"/>
                  </a:moveTo>
                  <a:lnTo>
                    <a:pt x="1" y="268"/>
                  </a:lnTo>
                  <a:lnTo>
                    <a:pt x="224" y="268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050" name="Google Shape;4050;p44"/>
          <p:cNvGrpSpPr/>
          <p:nvPr/>
        </p:nvGrpSpPr>
        <p:grpSpPr>
          <a:xfrm>
            <a:off x="6909279" y="3292397"/>
            <a:ext cx="120800" cy="123375"/>
            <a:chOff x="4676550" y="2160575"/>
            <a:chExt cx="51400" cy="52500"/>
          </a:xfrm>
        </p:grpSpPr>
        <p:sp>
          <p:nvSpPr>
            <p:cNvPr id="4051" name="Google Shape;4051;p44"/>
            <p:cNvSpPr/>
            <p:nvPr/>
          </p:nvSpPr>
          <p:spPr>
            <a:xfrm>
              <a:off x="4676550" y="2160575"/>
              <a:ext cx="27775" cy="52500"/>
            </a:xfrm>
            <a:custGeom>
              <a:avLst/>
              <a:gdLst/>
              <a:ahLst/>
              <a:cxnLst/>
              <a:rect l="l" t="t" r="r" b="b"/>
              <a:pathLst>
                <a:path w="1111" h="2100" extrusionOk="0">
                  <a:moveTo>
                    <a:pt x="0" y="1"/>
                  </a:moveTo>
                  <a:lnTo>
                    <a:pt x="823" y="1047"/>
                  </a:lnTo>
                  <a:lnTo>
                    <a:pt x="0" y="2100"/>
                  </a:lnTo>
                  <a:lnTo>
                    <a:pt x="289" y="2100"/>
                  </a:lnTo>
                  <a:lnTo>
                    <a:pt x="1111" y="1047"/>
                  </a:lnTo>
                  <a:lnTo>
                    <a:pt x="289" y="1"/>
                  </a:ln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2" name="Google Shape;4052;p44"/>
            <p:cNvSpPr/>
            <p:nvPr/>
          </p:nvSpPr>
          <p:spPr>
            <a:xfrm>
              <a:off x="4688275" y="2160575"/>
              <a:ext cx="27975" cy="52500"/>
            </a:xfrm>
            <a:custGeom>
              <a:avLst/>
              <a:gdLst/>
              <a:ahLst/>
              <a:cxnLst/>
              <a:rect l="l" t="t" r="r" b="b"/>
              <a:pathLst>
                <a:path w="1119" h="2100" extrusionOk="0">
                  <a:moveTo>
                    <a:pt x="0" y="1"/>
                  </a:moveTo>
                  <a:lnTo>
                    <a:pt x="822" y="1047"/>
                  </a:lnTo>
                  <a:lnTo>
                    <a:pt x="0" y="2100"/>
                  </a:lnTo>
                  <a:lnTo>
                    <a:pt x="296" y="2100"/>
                  </a:lnTo>
                  <a:lnTo>
                    <a:pt x="1118" y="1047"/>
                  </a:lnTo>
                  <a:lnTo>
                    <a:pt x="296" y="1"/>
                  </a:ln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3" name="Google Shape;4053;p44"/>
            <p:cNvSpPr/>
            <p:nvPr/>
          </p:nvSpPr>
          <p:spPr>
            <a:xfrm>
              <a:off x="4700175" y="2160575"/>
              <a:ext cx="27775" cy="52500"/>
            </a:xfrm>
            <a:custGeom>
              <a:avLst/>
              <a:gdLst/>
              <a:ahLst/>
              <a:cxnLst/>
              <a:rect l="l" t="t" r="r" b="b"/>
              <a:pathLst>
                <a:path w="1111" h="2100" extrusionOk="0">
                  <a:moveTo>
                    <a:pt x="0" y="1"/>
                  </a:moveTo>
                  <a:lnTo>
                    <a:pt x="822" y="1047"/>
                  </a:lnTo>
                  <a:lnTo>
                    <a:pt x="0" y="2100"/>
                  </a:lnTo>
                  <a:lnTo>
                    <a:pt x="289" y="2100"/>
                  </a:lnTo>
                  <a:lnTo>
                    <a:pt x="1111" y="1047"/>
                  </a:lnTo>
                  <a:lnTo>
                    <a:pt x="289" y="1"/>
                  </a:ln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054" name="Google Shape;4054;p44"/>
          <p:cNvGrpSpPr/>
          <p:nvPr/>
        </p:nvGrpSpPr>
        <p:grpSpPr>
          <a:xfrm>
            <a:off x="7124969" y="3299212"/>
            <a:ext cx="140307" cy="109804"/>
            <a:chOff x="4768325" y="2163475"/>
            <a:chExt cx="59700" cy="46725"/>
          </a:xfrm>
        </p:grpSpPr>
        <p:sp>
          <p:nvSpPr>
            <p:cNvPr id="4055" name="Google Shape;4055;p44"/>
            <p:cNvSpPr/>
            <p:nvPr/>
          </p:nvSpPr>
          <p:spPr>
            <a:xfrm>
              <a:off x="4768325" y="2163475"/>
              <a:ext cx="35375" cy="46725"/>
            </a:xfrm>
            <a:custGeom>
              <a:avLst/>
              <a:gdLst/>
              <a:ahLst/>
              <a:cxnLst/>
              <a:rect l="l" t="t" r="r" b="b"/>
              <a:pathLst>
                <a:path w="1415" h="1869" extrusionOk="0">
                  <a:moveTo>
                    <a:pt x="0" y="0"/>
                  </a:moveTo>
                  <a:lnTo>
                    <a:pt x="895" y="931"/>
                  </a:lnTo>
                  <a:lnTo>
                    <a:pt x="0" y="1868"/>
                  </a:lnTo>
                  <a:lnTo>
                    <a:pt x="520" y="1868"/>
                  </a:lnTo>
                  <a:lnTo>
                    <a:pt x="1414" y="931"/>
                  </a:lnTo>
                  <a:lnTo>
                    <a:pt x="520" y="0"/>
                  </a:ln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6" name="Google Shape;4056;p44"/>
            <p:cNvSpPr/>
            <p:nvPr/>
          </p:nvSpPr>
          <p:spPr>
            <a:xfrm>
              <a:off x="4792475" y="2163475"/>
              <a:ext cx="35550" cy="46725"/>
            </a:xfrm>
            <a:custGeom>
              <a:avLst/>
              <a:gdLst/>
              <a:ahLst/>
              <a:cxnLst/>
              <a:rect l="l" t="t" r="r" b="b"/>
              <a:pathLst>
                <a:path w="1422" h="1869" extrusionOk="0">
                  <a:moveTo>
                    <a:pt x="1" y="0"/>
                  </a:moveTo>
                  <a:lnTo>
                    <a:pt x="895" y="931"/>
                  </a:lnTo>
                  <a:lnTo>
                    <a:pt x="1" y="1868"/>
                  </a:lnTo>
                  <a:lnTo>
                    <a:pt x="527" y="1868"/>
                  </a:lnTo>
                  <a:lnTo>
                    <a:pt x="1422" y="931"/>
                  </a:lnTo>
                  <a:lnTo>
                    <a:pt x="527" y="0"/>
                  </a:ln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057" name="Google Shape;4057;p44"/>
          <p:cNvSpPr/>
          <p:nvPr/>
        </p:nvSpPr>
        <p:spPr>
          <a:xfrm>
            <a:off x="7370779" y="3291107"/>
            <a:ext cx="83138" cy="126195"/>
          </a:xfrm>
          <a:custGeom>
            <a:avLst/>
            <a:gdLst/>
            <a:ahLst/>
            <a:cxnLst/>
            <a:rect l="l" t="t" r="r" b="b"/>
            <a:pathLst>
              <a:path w="1415" h="2148" extrusionOk="0">
                <a:moveTo>
                  <a:pt x="308" y="0"/>
                </a:moveTo>
                <a:cubicBezTo>
                  <a:pt x="152" y="0"/>
                  <a:pt x="1" y="123"/>
                  <a:pt x="1" y="308"/>
                </a:cubicBezTo>
                <a:lnTo>
                  <a:pt x="8" y="1844"/>
                </a:lnTo>
                <a:cubicBezTo>
                  <a:pt x="8" y="2026"/>
                  <a:pt x="158" y="2148"/>
                  <a:pt x="316" y="2148"/>
                </a:cubicBezTo>
                <a:cubicBezTo>
                  <a:pt x="390" y="2148"/>
                  <a:pt x="465" y="2121"/>
                  <a:pt x="527" y="2061"/>
                </a:cubicBezTo>
                <a:lnTo>
                  <a:pt x="1292" y="1296"/>
                </a:lnTo>
                <a:cubicBezTo>
                  <a:pt x="1414" y="1181"/>
                  <a:pt x="1414" y="986"/>
                  <a:pt x="1292" y="864"/>
                </a:cubicBezTo>
                <a:lnTo>
                  <a:pt x="520" y="92"/>
                </a:lnTo>
                <a:cubicBezTo>
                  <a:pt x="459" y="29"/>
                  <a:pt x="383" y="0"/>
                  <a:pt x="308" y="0"/>
                </a:cubicBezTo>
                <a:close/>
              </a:path>
            </a:pathLst>
          </a:custGeom>
          <a:solidFill>
            <a:srgbClr val="869FB2"/>
          </a:solidFill>
          <a:ln>
            <a:solidFill>
              <a:schemeClr val="bg1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58" name="Google Shape;4058;p44"/>
          <p:cNvSpPr/>
          <p:nvPr/>
        </p:nvSpPr>
        <p:spPr>
          <a:xfrm>
            <a:off x="7539048" y="3275713"/>
            <a:ext cx="155995" cy="157274"/>
          </a:xfrm>
          <a:custGeom>
            <a:avLst/>
            <a:gdLst/>
            <a:ahLst/>
            <a:cxnLst/>
            <a:rect l="l" t="t" r="r" b="b"/>
            <a:pathLst>
              <a:path w="2655" h="2677" extrusionOk="0">
                <a:moveTo>
                  <a:pt x="1320" y="0"/>
                </a:moveTo>
                <a:lnTo>
                  <a:pt x="1320" y="751"/>
                </a:lnTo>
                <a:lnTo>
                  <a:pt x="0" y="751"/>
                </a:lnTo>
                <a:lnTo>
                  <a:pt x="0" y="1926"/>
                </a:lnTo>
                <a:lnTo>
                  <a:pt x="1320" y="1926"/>
                </a:lnTo>
                <a:lnTo>
                  <a:pt x="1320" y="2676"/>
                </a:lnTo>
                <a:lnTo>
                  <a:pt x="2654" y="1335"/>
                </a:lnTo>
                <a:lnTo>
                  <a:pt x="1320" y="0"/>
                </a:lnTo>
                <a:close/>
              </a:path>
            </a:pathLst>
          </a:custGeom>
          <a:solidFill>
            <a:srgbClr val="869FB2"/>
          </a:solidFill>
          <a:ln>
            <a:solidFill>
              <a:schemeClr val="bg1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59" name="Google Shape;4059;p44"/>
          <p:cNvSpPr/>
          <p:nvPr/>
        </p:nvSpPr>
        <p:spPr>
          <a:xfrm>
            <a:off x="7801321" y="4146077"/>
            <a:ext cx="142892" cy="157274"/>
          </a:xfrm>
          <a:custGeom>
            <a:avLst/>
            <a:gdLst/>
            <a:ahLst/>
            <a:cxnLst/>
            <a:rect l="l" t="t" r="r" b="b"/>
            <a:pathLst>
              <a:path w="2432" h="2677" extrusionOk="0">
                <a:moveTo>
                  <a:pt x="801" y="1"/>
                </a:moveTo>
                <a:lnTo>
                  <a:pt x="1205" y="751"/>
                </a:lnTo>
                <a:lnTo>
                  <a:pt x="1" y="751"/>
                </a:lnTo>
                <a:lnTo>
                  <a:pt x="1" y="1927"/>
                </a:lnTo>
                <a:lnTo>
                  <a:pt x="1205" y="1927"/>
                </a:lnTo>
                <a:lnTo>
                  <a:pt x="801" y="2677"/>
                </a:lnTo>
                <a:lnTo>
                  <a:pt x="2431" y="1335"/>
                </a:lnTo>
                <a:lnTo>
                  <a:pt x="801" y="1"/>
                </a:lnTo>
                <a:close/>
              </a:path>
            </a:pathLst>
          </a:custGeom>
          <a:solidFill>
            <a:srgbClr val="869FB2"/>
          </a:solidFill>
          <a:ln>
            <a:solidFill>
              <a:schemeClr val="bg1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60" name="Google Shape;4060;p44"/>
          <p:cNvSpPr/>
          <p:nvPr/>
        </p:nvSpPr>
        <p:spPr>
          <a:xfrm>
            <a:off x="7497098" y="3692270"/>
            <a:ext cx="203880" cy="174605"/>
          </a:xfrm>
          <a:custGeom>
            <a:avLst/>
            <a:gdLst/>
            <a:ahLst/>
            <a:cxnLst/>
            <a:rect l="l" t="t" r="r" b="b"/>
            <a:pathLst>
              <a:path w="3470" h="2972" extrusionOk="0">
                <a:moveTo>
                  <a:pt x="1320" y="505"/>
                </a:moveTo>
                <a:lnTo>
                  <a:pt x="2878" y="1486"/>
                </a:lnTo>
                <a:lnTo>
                  <a:pt x="1320" y="2460"/>
                </a:lnTo>
                <a:lnTo>
                  <a:pt x="1320" y="505"/>
                </a:lnTo>
                <a:close/>
                <a:moveTo>
                  <a:pt x="1984" y="0"/>
                </a:moveTo>
                <a:cubicBezTo>
                  <a:pt x="664" y="0"/>
                  <a:pt x="0" y="1601"/>
                  <a:pt x="938" y="2532"/>
                </a:cubicBezTo>
                <a:cubicBezTo>
                  <a:pt x="1239" y="2835"/>
                  <a:pt x="1610" y="2971"/>
                  <a:pt x="1975" y="2971"/>
                </a:cubicBezTo>
                <a:cubicBezTo>
                  <a:pt x="2737" y="2971"/>
                  <a:pt x="3469" y="2379"/>
                  <a:pt x="3469" y="1486"/>
                </a:cubicBezTo>
                <a:cubicBezTo>
                  <a:pt x="3469" y="664"/>
                  <a:pt x="2806" y="0"/>
                  <a:pt x="1984" y="0"/>
                </a:cubicBezTo>
                <a:close/>
              </a:path>
            </a:pathLst>
          </a:custGeom>
          <a:solidFill>
            <a:srgbClr val="869FB2"/>
          </a:solidFill>
          <a:ln>
            <a:solidFill>
              <a:schemeClr val="bg1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61" name="Google Shape;4061;p44"/>
          <p:cNvSpPr/>
          <p:nvPr/>
        </p:nvSpPr>
        <p:spPr>
          <a:xfrm>
            <a:off x="6897464" y="3485049"/>
            <a:ext cx="114925" cy="157685"/>
          </a:xfrm>
          <a:custGeom>
            <a:avLst/>
            <a:gdLst/>
            <a:ahLst/>
            <a:cxnLst/>
            <a:rect l="l" t="t" r="r" b="b"/>
            <a:pathLst>
              <a:path w="1956" h="2684" extrusionOk="0">
                <a:moveTo>
                  <a:pt x="1" y="0"/>
                </a:moveTo>
                <a:lnTo>
                  <a:pt x="787" y="1342"/>
                </a:lnTo>
                <a:lnTo>
                  <a:pt x="1" y="2683"/>
                </a:lnTo>
                <a:lnTo>
                  <a:pt x="1955" y="1342"/>
                </a:lnTo>
                <a:lnTo>
                  <a:pt x="1" y="0"/>
                </a:lnTo>
                <a:close/>
              </a:path>
            </a:pathLst>
          </a:custGeom>
          <a:solidFill>
            <a:srgbClr val="869FB2"/>
          </a:solidFill>
          <a:ln>
            <a:solidFill>
              <a:schemeClr val="bg1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62" name="Google Shape;4062;p44"/>
          <p:cNvSpPr/>
          <p:nvPr/>
        </p:nvSpPr>
        <p:spPr>
          <a:xfrm>
            <a:off x="7080539" y="4161352"/>
            <a:ext cx="176735" cy="126724"/>
          </a:xfrm>
          <a:custGeom>
            <a:avLst/>
            <a:gdLst/>
            <a:ahLst/>
            <a:cxnLst/>
            <a:rect l="l" t="t" r="r" b="b"/>
            <a:pathLst>
              <a:path w="3008" h="2157" extrusionOk="0">
                <a:moveTo>
                  <a:pt x="0" y="0"/>
                </a:moveTo>
                <a:lnTo>
                  <a:pt x="729" y="1075"/>
                </a:lnTo>
                <a:lnTo>
                  <a:pt x="0" y="2157"/>
                </a:lnTo>
                <a:lnTo>
                  <a:pt x="0" y="2157"/>
                </a:lnTo>
                <a:lnTo>
                  <a:pt x="3008" y="1075"/>
                </a:lnTo>
                <a:lnTo>
                  <a:pt x="0" y="0"/>
                </a:lnTo>
                <a:close/>
              </a:path>
            </a:pathLst>
          </a:custGeom>
          <a:solidFill>
            <a:srgbClr val="869FB2"/>
          </a:solidFill>
          <a:ln>
            <a:solidFill>
              <a:schemeClr val="bg1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63" name="Google Shape;4063;p44"/>
          <p:cNvSpPr/>
          <p:nvPr/>
        </p:nvSpPr>
        <p:spPr>
          <a:xfrm>
            <a:off x="6890237" y="3725289"/>
            <a:ext cx="143303" cy="108570"/>
          </a:xfrm>
          <a:custGeom>
            <a:avLst/>
            <a:gdLst/>
            <a:ahLst/>
            <a:cxnLst/>
            <a:rect l="l" t="t" r="r" b="b"/>
            <a:pathLst>
              <a:path w="2439" h="1848" extrusionOk="0">
                <a:moveTo>
                  <a:pt x="1580" y="1"/>
                </a:moveTo>
                <a:lnTo>
                  <a:pt x="1371" y="203"/>
                </a:lnTo>
                <a:lnTo>
                  <a:pt x="1919" y="780"/>
                </a:lnTo>
                <a:lnTo>
                  <a:pt x="1" y="780"/>
                </a:lnTo>
                <a:lnTo>
                  <a:pt x="1" y="1068"/>
                </a:lnTo>
                <a:lnTo>
                  <a:pt x="1919" y="1068"/>
                </a:lnTo>
                <a:lnTo>
                  <a:pt x="1371" y="1645"/>
                </a:lnTo>
                <a:lnTo>
                  <a:pt x="1580" y="1847"/>
                </a:lnTo>
                <a:lnTo>
                  <a:pt x="2439" y="924"/>
                </a:lnTo>
                <a:lnTo>
                  <a:pt x="1580" y="1"/>
                </a:lnTo>
                <a:close/>
              </a:path>
            </a:pathLst>
          </a:custGeom>
          <a:solidFill>
            <a:srgbClr val="869FB2"/>
          </a:solidFill>
          <a:ln>
            <a:solidFill>
              <a:schemeClr val="bg1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64" name="Google Shape;4064;p44"/>
          <p:cNvSpPr/>
          <p:nvPr/>
        </p:nvSpPr>
        <p:spPr>
          <a:xfrm>
            <a:off x="7344105" y="3955424"/>
            <a:ext cx="162340" cy="97055"/>
          </a:xfrm>
          <a:custGeom>
            <a:avLst/>
            <a:gdLst/>
            <a:ahLst/>
            <a:cxnLst/>
            <a:rect l="l" t="t" r="r" b="b"/>
            <a:pathLst>
              <a:path w="2763" h="1652" extrusionOk="0">
                <a:moveTo>
                  <a:pt x="2013" y="0"/>
                </a:moveTo>
                <a:lnTo>
                  <a:pt x="1551" y="7"/>
                </a:lnTo>
                <a:lnTo>
                  <a:pt x="2179" y="657"/>
                </a:lnTo>
                <a:lnTo>
                  <a:pt x="0" y="657"/>
                </a:lnTo>
                <a:lnTo>
                  <a:pt x="0" y="988"/>
                </a:lnTo>
                <a:lnTo>
                  <a:pt x="2179" y="988"/>
                </a:lnTo>
                <a:lnTo>
                  <a:pt x="1551" y="1645"/>
                </a:lnTo>
                <a:lnTo>
                  <a:pt x="2005" y="1652"/>
                </a:lnTo>
                <a:lnTo>
                  <a:pt x="2763" y="822"/>
                </a:lnTo>
                <a:lnTo>
                  <a:pt x="2013" y="0"/>
                </a:lnTo>
                <a:close/>
              </a:path>
            </a:pathLst>
          </a:custGeom>
          <a:solidFill>
            <a:srgbClr val="869FB2"/>
          </a:solidFill>
          <a:ln>
            <a:solidFill>
              <a:schemeClr val="bg1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65" name="Google Shape;4065;p44"/>
          <p:cNvSpPr/>
          <p:nvPr/>
        </p:nvSpPr>
        <p:spPr>
          <a:xfrm>
            <a:off x="7359557" y="3707194"/>
            <a:ext cx="96887" cy="143468"/>
          </a:xfrm>
          <a:custGeom>
            <a:avLst/>
            <a:gdLst/>
            <a:ahLst/>
            <a:cxnLst/>
            <a:rect l="l" t="t" r="r" b="b"/>
            <a:pathLst>
              <a:path w="1649" h="2442" extrusionOk="0">
                <a:moveTo>
                  <a:pt x="501" y="1"/>
                </a:moveTo>
                <a:cubicBezTo>
                  <a:pt x="238" y="1"/>
                  <a:pt x="1" y="336"/>
                  <a:pt x="250" y="590"/>
                </a:cubicBezTo>
                <a:lnTo>
                  <a:pt x="841" y="1232"/>
                </a:lnTo>
                <a:lnTo>
                  <a:pt x="250" y="1874"/>
                </a:lnTo>
                <a:cubicBezTo>
                  <a:pt x="36" y="2126"/>
                  <a:pt x="260" y="2441"/>
                  <a:pt x="516" y="2441"/>
                </a:cubicBezTo>
                <a:cubicBezTo>
                  <a:pt x="596" y="2441"/>
                  <a:pt x="680" y="2410"/>
                  <a:pt x="754" y="2336"/>
                </a:cubicBezTo>
                <a:lnTo>
                  <a:pt x="1555" y="1463"/>
                </a:lnTo>
                <a:cubicBezTo>
                  <a:pt x="1613" y="1405"/>
                  <a:pt x="1641" y="1326"/>
                  <a:pt x="1649" y="1246"/>
                </a:cubicBezTo>
                <a:cubicBezTo>
                  <a:pt x="1649" y="1239"/>
                  <a:pt x="1649" y="1239"/>
                  <a:pt x="1649" y="1232"/>
                </a:cubicBezTo>
                <a:cubicBezTo>
                  <a:pt x="1649" y="1225"/>
                  <a:pt x="1649" y="1225"/>
                  <a:pt x="1649" y="1218"/>
                </a:cubicBezTo>
                <a:cubicBezTo>
                  <a:pt x="1641" y="1138"/>
                  <a:pt x="1613" y="1059"/>
                  <a:pt x="1555" y="1001"/>
                </a:cubicBezTo>
                <a:lnTo>
                  <a:pt x="754" y="129"/>
                </a:lnTo>
                <a:cubicBezTo>
                  <a:pt x="679" y="38"/>
                  <a:pt x="588" y="1"/>
                  <a:pt x="501" y="1"/>
                </a:cubicBezTo>
                <a:close/>
              </a:path>
            </a:pathLst>
          </a:custGeom>
          <a:solidFill>
            <a:srgbClr val="869FB2"/>
          </a:solidFill>
          <a:ln>
            <a:solidFill>
              <a:schemeClr val="bg1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66" name="Google Shape;4066;p44"/>
          <p:cNvSpPr/>
          <p:nvPr/>
        </p:nvSpPr>
        <p:spPr>
          <a:xfrm>
            <a:off x="7301744" y="3492805"/>
            <a:ext cx="168274" cy="142116"/>
          </a:xfrm>
          <a:custGeom>
            <a:avLst/>
            <a:gdLst/>
            <a:ahLst/>
            <a:cxnLst/>
            <a:rect l="l" t="t" r="r" b="b"/>
            <a:pathLst>
              <a:path w="2864" h="2419" extrusionOk="0">
                <a:moveTo>
                  <a:pt x="1738" y="1"/>
                </a:moveTo>
                <a:cubicBezTo>
                  <a:pt x="1482" y="1"/>
                  <a:pt x="1258" y="316"/>
                  <a:pt x="1472" y="568"/>
                </a:cubicBezTo>
                <a:lnTo>
                  <a:pt x="1789" y="907"/>
                </a:lnTo>
                <a:lnTo>
                  <a:pt x="375" y="907"/>
                </a:lnTo>
                <a:cubicBezTo>
                  <a:pt x="0" y="929"/>
                  <a:pt x="0" y="1491"/>
                  <a:pt x="375" y="1506"/>
                </a:cubicBezTo>
                <a:lnTo>
                  <a:pt x="1789" y="1506"/>
                </a:lnTo>
                <a:lnTo>
                  <a:pt x="1472" y="1852"/>
                </a:lnTo>
                <a:cubicBezTo>
                  <a:pt x="1258" y="2104"/>
                  <a:pt x="1482" y="2419"/>
                  <a:pt x="1738" y="2419"/>
                </a:cubicBezTo>
                <a:cubicBezTo>
                  <a:pt x="1818" y="2419"/>
                  <a:pt x="1902" y="2388"/>
                  <a:pt x="1976" y="2313"/>
                </a:cubicBezTo>
                <a:lnTo>
                  <a:pt x="2777" y="1441"/>
                </a:lnTo>
                <a:cubicBezTo>
                  <a:pt x="2827" y="1383"/>
                  <a:pt x="2864" y="1304"/>
                  <a:pt x="2864" y="1224"/>
                </a:cubicBezTo>
                <a:lnTo>
                  <a:pt x="2864" y="1195"/>
                </a:lnTo>
                <a:cubicBezTo>
                  <a:pt x="2864" y="1116"/>
                  <a:pt x="2827" y="1037"/>
                  <a:pt x="2777" y="979"/>
                </a:cubicBezTo>
                <a:lnTo>
                  <a:pt x="1976" y="106"/>
                </a:lnTo>
                <a:cubicBezTo>
                  <a:pt x="1902" y="32"/>
                  <a:pt x="1818" y="1"/>
                  <a:pt x="1738" y="1"/>
                </a:cubicBezTo>
                <a:close/>
              </a:path>
            </a:pathLst>
          </a:custGeom>
          <a:solidFill>
            <a:srgbClr val="869FB2"/>
          </a:solidFill>
          <a:ln>
            <a:solidFill>
              <a:schemeClr val="bg1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67" name="Google Shape;4067;p44"/>
          <p:cNvSpPr/>
          <p:nvPr/>
        </p:nvSpPr>
        <p:spPr>
          <a:xfrm>
            <a:off x="6897464" y="4164290"/>
            <a:ext cx="114925" cy="120849"/>
          </a:xfrm>
          <a:custGeom>
            <a:avLst/>
            <a:gdLst/>
            <a:ahLst/>
            <a:cxnLst/>
            <a:rect l="l" t="t" r="r" b="b"/>
            <a:pathLst>
              <a:path w="1956" h="2057" extrusionOk="0">
                <a:moveTo>
                  <a:pt x="109" y="1"/>
                </a:moveTo>
                <a:lnTo>
                  <a:pt x="1075" y="975"/>
                </a:lnTo>
                <a:lnTo>
                  <a:pt x="1" y="2056"/>
                </a:lnTo>
                <a:lnTo>
                  <a:pt x="859" y="2056"/>
                </a:lnTo>
                <a:lnTo>
                  <a:pt x="1955" y="975"/>
                </a:lnTo>
                <a:lnTo>
                  <a:pt x="974" y="1"/>
                </a:lnTo>
                <a:close/>
              </a:path>
            </a:pathLst>
          </a:custGeom>
          <a:solidFill>
            <a:srgbClr val="869FB2"/>
          </a:solidFill>
          <a:ln>
            <a:solidFill>
              <a:schemeClr val="bg1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068" name="Google Shape;4068;p44"/>
          <p:cNvGrpSpPr/>
          <p:nvPr/>
        </p:nvGrpSpPr>
        <p:grpSpPr>
          <a:xfrm>
            <a:off x="7125556" y="3511828"/>
            <a:ext cx="108814" cy="103106"/>
            <a:chOff x="4768575" y="2253950"/>
            <a:chExt cx="46300" cy="43875"/>
          </a:xfrm>
        </p:grpSpPr>
        <p:sp>
          <p:nvSpPr>
            <p:cNvPr id="4069" name="Google Shape;4069;p44"/>
            <p:cNvSpPr/>
            <p:nvPr/>
          </p:nvSpPr>
          <p:spPr>
            <a:xfrm>
              <a:off x="4785700" y="2253950"/>
              <a:ext cx="29175" cy="43875"/>
            </a:xfrm>
            <a:custGeom>
              <a:avLst/>
              <a:gdLst/>
              <a:ahLst/>
              <a:cxnLst/>
              <a:rect l="l" t="t" r="r" b="b"/>
              <a:pathLst>
                <a:path w="1167" h="1755" extrusionOk="0">
                  <a:moveTo>
                    <a:pt x="262" y="1"/>
                  </a:moveTo>
                  <a:cubicBezTo>
                    <a:pt x="150" y="1"/>
                    <a:pt x="49" y="149"/>
                    <a:pt x="164" y="247"/>
                  </a:cubicBezTo>
                  <a:lnTo>
                    <a:pt x="770" y="853"/>
                  </a:lnTo>
                  <a:lnTo>
                    <a:pt x="106" y="1517"/>
                  </a:lnTo>
                  <a:cubicBezTo>
                    <a:pt x="1" y="1616"/>
                    <a:pt x="95" y="1754"/>
                    <a:pt x="204" y="1754"/>
                  </a:cubicBezTo>
                  <a:cubicBezTo>
                    <a:pt x="236" y="1754"/>
                    <a:pt x="271" y="1742"/>
                    <a:pt x="301" y="1711"/>
                  </a:cubicBezTo>
                  <a:lnTo>
                    <a:pt x="1166" y="853"/>
                  </a:lnTo>
                  <a:lnTo>
                    <a:pt x="366" y="52"/>
                  </a:lnTo>
                  <a:cubicBezTo>
                    <a:pt x="334" y="16"/>
                    <a:pt x="297" y="1"/>
                    <a:pt x="26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0" name="Google Shape;4070;p44"/>
            <p:cNvSpPr/>
            <p:nvPr/>
          </p:nvSpPr>
          <p:spPr>
            <a:xfrm>
              <a:off x="4768575" y="2253950"/>
              <a:ext cx="29175" cy="43875"/>
            </a:xfrm>
            <a:custGeom>
              <a:avLst/>
              <a:gdLst/>
              <a:ahLst/>
              <a:cxnLst/>
              <a:rect l="l" t="t" r="r" b="b"/>
              <a:pathLst>
                <a:path w="1167" h="1755" extrusionOk="0">
                  <a:moveTo>
                    <a:pt x="261" y="1"/>
                  </a:moveTo>
                  <a:cubicBezTo>
                    <a:pt x="150" y="1"/>
                    <a:pt x="50" y="149"/>
                    <a:pt x="171" y="247"/>
                  </a:cubicBezTo>
                  <a:lnTo>
                    <a:pt x="769" y="853"/>
                  </a:lnTo>
                  <a:lnTo>
                    <a:pt x="106" y="1517"/>
                  </a:lnTo>
                  <a:cubicBezTo>
                    <a:pt x="1" y="1616"/>
                    <a:pt x="95" y="1754"/>
                    <a:pt x="203" y="1754"/>
                  </a:cubicBezTo>
                  <a:cubicBezTo>
                    <a:pt x="236" y="1754"/>
                    <a:pt x="270" y="1742"/>
                    <a:pt x="301" y="1711"/>
                  </a:cubicBezTo>
                  <a:lnTo>
                    <a:pt x="1166" y="853"/>
                  </a:lnTo>
                  <a:lnTo>
                    <a:pt x="365" y="52"/>
                  </a:lnTo>
                  <a:cubicBezTo>
                    <a:pt x="334" y="16"/>
                    <a:pt x="297" y="1"/>
                    <a:pt x="26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071" name="Google Shape;4071;p44"/>
          <p:cNvSpPr/>
          <p:nvPr/>
        </p:nvSpPr>
        <p:spPr>
          <a:xfrm>
            <a:off x="7756845" y="3486753"/>
            <a:ext cx="179732" cy="154278"/>
          </a:xfrm>
          <a:custGeom>
            <a:avLst/>
            <a:gdLst/>
            <a:ahLst/>
            <a:cxnLst/>
            <a:rect l="l" t="t" r="r" b="b"/>
            <a:pathLst>
              <a:path w="3059" h="2626" extrusionOk="0">
                <a:moveTo>
                  <a:pt x="1796" y="0"/>
                </a:moveTo>
                <a:lnTo>
                  <a:pt x="1176" y="628"/>
                </a:lnTo>
                <a:lnTo>
                  <a:pt x="1378" y="830"/>
                </a:lnTo>
                <a:lnTo>
                  <a:pt x="0" y="830"/>
                </a:lnTo>
                <a:lnTo>
                  <a:pt x="0" y="1710"/>
                </a:lnTo>
                <a:lnTo>
                  <a:pt x="1378" y="1710"/>
                </a:lnTo>
                <a:lnTo>
                  <a:pt x="1082" y="1998"/>
                </a:lnTo>
                <a:lnTo>
                  <a:pt x="1710" y="2626"/>
                </a:lnTo>
                <a:lnTo>
                  <a:pt x="3058" y="1270"/>
                </a:lnTo>
                <a:lnTo>
                  <a:pt x="1796" y="0"/>
                </a:lnTo>
                <a:close/>
              </a:path>
            </a:pathLst>
          </a:custGeom>
          <a:solidFill>
            <a:srgbClr val="869FB2"/>
          </a:solidFill>
          <a:ln>
            <a:solidFill>
              <a:schemeClr val="bg1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072" name="Google Shape;4072;p44"/>
          <p:cNvGrpSpPr/>
          <p:nvPr/>
        </p:nvGrpSpPr>
        <p:grpSpPr>
          <a:xfrm>
            <a:off x="7577559" y="3933124"/>
            <a:ext cx="114043" cy="141118"/>
            <a:chOff x="4960900" y="2433225"/>
            <a:chExt cx="48525" cy="60050"/>
          </a:xfrm>
        </p:grpSpPr>
        <p:sp>
          <p:nvSpPr>
            <p:cNvPr id="4073" name="Google Shape;4073;p44"/>
            <p:cNvSpPr/>
            <p:nvPr/>
          </p:nvSpPr>
          <p:spPr>
            <a:xfrm>
              <a:off x="4974225" y="2433225"/>
              <a:ext cx="35200" cy="60050"/>
            </a:xfrm>
            <a:custGeom>
              <a:avLst/>
              <a:gdLst/>
              <a:ahLst/>
              <a:cxnLst/>
              <a:rect l="l" t="t" r="r" b="b"/>
              <a:pathLst>
                <a:path w="1408" h="2402" extrusionOk="0">
                  <a:moveTo>
                    <a:pt x="102" y="0"/>
                  </a:moveTo>
                  <a:lnTo>
                    <a:pt x="95" y="7"/>
                  </a:lnTo>
                  <a:lnTo>
                    <a:pt x="1112" y="1154"/>
                  </a:lnTo>
                  <a:lnTo>
                    <a:pt x="1" y="2402"/>
                  </a:lnTo>
                  <a:lnTo>
                    <a:pt x="297" y="2402"/>
                  </a:lnTo>
                  <a:lnTo>
                    <a:pt x="1407" y="1154"/>
                  </a:lnTo>
                  <a:lnTo>
                    <a:pt x="383" y="0"/>
                  </a:ln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4" name="Google Shape;4074;p44"/>
            <p:cNvSpPr/>
            <p:nvPr/>
          </p:nvSpPr>
          <p:spPr>
            <a:xfrm>
              <a:off x="4960900" y="2433225"/>
              <a:ext cx="35175" cy="60050"/>
            </a:xfrm>
            <a:custGeom>
              <a:avLst/>
              <a:gdLst/>
              <a:ahLst/>
              <a:cxnLst/>
              <a:rect l="l" t="t" r="r" b="b"/>
              <a:pathLst>
                <a:path w="1407" h="2402" extrusionOk="0">
                  <a:moveTo>
                    <a:pt x="108" y="0"/>
                  </a:moveTo>
                  <a:lnTo>
                    <a:pt x="94" y="7"/>
                  </a:lnTo>
                  <a:lnTo>
                    <a:pt x="1111" y="1154"/>
                  </a:lnTo>
                  <a:lnTo>
                    <a:pt x="0" y="2402"/>
                  </a:lnTo>
                  <a:lnTo>
                    <a:pt x="296" y="2402"/>
                  </a:lnTo>
                  <a:lnTo>
                    <a:pt x="1407" y="1154"/>
                  </a:lnTo>
                  <a:lnTo>
                    <a:pt x="390" y="0"/>
                  </a:ln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075" name="Google Shape;4075;p44"/>
          <p:cNvGrpSpPr/>
          <p:nvPr/>
        </p:nvGrpSpPr>
        <p:grpSpPr>
          <a:xfrm>
            <a:off x="7326499" y="4154964"/>
            <a:ext cx="131611" cy="138768"/>
            <a:chOff x="4854075" y="2527625"/>
            <a:chExt cx="56000" cy="59050"/>
          </a:xfrm>
        </p:grpSpPr>
        <p:sp>
          <p:nvSpPr>
            <p:cNvPr id="4076" name="Google Shape;4076;p44"/>
            <p:cNvSpPr/>
            <p:nvPr/>
          </p:nvSpPr>
          <p:spPr>
            <a:xfrm>
              <a:off x="4872325" y="2527625"/>
              <a:ext cx="37750" cy="59050"/>
            </a:xfrm>
            <a:custGeom>
              <a:avLst/>
              <a:gdLst/>
              <a:ahLst/>
              <a:cxnLst/>
              <a:rect l="l" t="t" r="r" b="b"/>
              <a:pathLst>
                <a:path w="1510" h="2362" extrusionOk="0">
                  <a:moveTo>
                    <a:pt x="305" y="1"/>
                  </a:moveTo>
                  <a:cubicBezTo>
                    <a:pt x="141" y="1"/>
                    <a:pt x="1" y="210"/>
                    <a:pt x="146" y="371"/>
                  </a:cubicBezTo>
                  <a:lnTo>
                    <a:pt x="961" y="1179"/>
                  </a:lnTo>
                  <a:lnTo>
                    <a:pt x="146" y="1994"/>
                  </a:lnTo>
                  <a:cubicBezTo>
                    <a:pt x="0" y="2151"/>
                    <a:pt x="143" y="2361"/>
                    <a:pt x="308" y="2361"/>
                  </a:cubicBezTo>
                  <a:cubicBezTo>
                    <a:pt x="355" y="2361"/>
                    <a:pt x="404" y="2344"/>
                    <a:pt x="449" y="2304"/>
                  </a:cubicBezTo>
                  <a:lnTo>
                    <a:pt x="1423" y="1338"/>
                  </a:lnTo>
                  <a:cubicBezTo>
                    <a:pt x="1509" y="1244"/>
                    <a:pt x="1509" y="1107"/>
                    <a:pt x="1423" y="1013"/>
                  </a:cubicBezTo>
                  <a:lnTo>
                    <a:pt x="1423" y="1020"/>
                  </a:lnTo>
                  <a:lnTo>
                    <a:pt x="449" y="61"/>
                  </a:lnTo>
                  <a:cubicBezTo>
                    <a:pt x="403" y="19"/>
                    <a:pt x="353" y="1"/>
                    <a:pt x="305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7" name="Google Shape;4077;p44"/>
            <p:cNvSpPr/>
            <p:nvPr/>
          </p:nvSpPr>
          <p:spPr>
            <a:xfrm>
              <a:off x="4854075" y="2539100"/>
              <a:ext cx="26075" cy="35875"/>
            </a:xfrm>
            <a:custGeom>
              <a:avLst/>
              <a:gdLst/>
              <a:ahLst/>
              <a:cxnLst/>
              <a:rect l="l" t="t" r="r" b="b"/>
              <a:pathLst>
                <a:path w="1043" h="1435" extrusionOk="0">
                  <a:moveTo>
                    <a:pt x="326" y="1"/>
                  </a:moveTo>
                  <a:cubicBezTo>
                    <a:pt x="152" y="1"/>
                    <a:pt x="1" y="234"/>
                    <a:pt x="177" y="388"/>
                  </a:cubicBezTo>
                  <a:lnTo>
                    <a:pt x="516" y="720"/>
                  </a:lnTo>
                  <a:lnTo>
                    <a:pt x="177" y="1059"/>
                  </a:lnTo>
                  <a:cubicBezTo>
                    <a:pt x="21" y="1215"/>
                    <a:pt x="165" y="1435"/>
                    <a:pt x="336" y="1435"/>
                  </a:cubicBezTo>
                  <a:cubicBezTo>
                    <a:pt x="386" y="1435"/>
                    <a:pt x="439" y="1415"/>
                    <a:pt x="487" y="1369"/>
                  </a:cubicBezTo>
                  <a:lnTo>
                    <a:pt x="977" y="886"/>
                  </a:lnTo>
                  <a:cubicBezTo>
                    <a:pt x="1020" y="843"/>
                    <a:pt x="1042" y="785"/>
                    <a:pt x="1042" y="720"/>
                  </a:cubicBezTo>
                  <a:cubicBezTo>
                    <a:pt x="1042" y="662"/>
                    <a:pt x="1013" y="605"/>
                    <a:pt x="977" y="561"/>
                  </a:cubicBezTo>
                  <a:lnTo>
                    <a:pt x="487" y="78"/>
                  </a:lnTo>
                  <a:cubicBezTo>
                    <a:pt x="437" y="23"/>
                    <a:pt x="380" y="1"/>
                    <a:pt x="32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078" name="Google Shape;4078;p44"/>
          <p:cNvSpPr/>
          <p:nvPr/>
        </p:nvSpPr>
        <p:spPr>
          <a:xfrm>
            <a:off x="7149162" y="3940148"/>
            <a:ext cx="102175" cy="128016"/>
          </a:xfrm>
          <a:custGeom>
            <a:avLst/>
            <a:gdLst/>
            <a:ahLst/>
            <a:cxnLst/>
            <a:rect l="l" t="t" r="r" b="b"/>
            <a:pathLst>
              <a:path w="1739" h="2179" extrusionOk="0">
                <a:moveTo>
                  <a:pt x="1" y="1"/>
                </a:moveTo>
                <a:lnTo>
                  <a:pt x="1" y="2179"/>
                </a:lnTo>
                <a:lnTo>
                  <a:pt x="758" y="2179"/>
                </a:lnTo>
                <a:lnTo>
                  <a:pt x="1739" y="1090"/>
                </a:lnTo>
                <a:lnTo>
                  <a:pt x="758" y="1"/>
                </a:lnTo>
                <a:close/>
              </a:path>
            </a:pathLst>
          </a:custGeom>
          <a:solidFill>
            <a:srgbClr val="869FB2"/>
          </a:solidFill>
          <a:ln>
            <a:solidFill>
              <a:schemeClr val="bg1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79" name="Google Shape;4079;p44"/>
          <p:cNvSpPr/>
          <p:nvPr/>
        </p:nvSpPr>
        <p:spPr>
          <a:xfrm>
            <a:off x="7782285" y="3290108"/>
            <a:ext cx="154291" cy="128016"/>
          </a:xfrm>
          <a:custGeom>
            <a:avLst/>
            <a:gdLst/>
            <a:ahLst/>
            <a:cxnLst/>
            <a:rect l="l" t="t" r="r" b="b"/>
            <a:pathLst>
              <a:path w="2626" h="2179" extrusionOk="0">
                <a:moveTo>
                  <a:pt x="0" y="1"/>
                </a:moveTo>
                <a:lnTo>
                  <a:pt x="887" y="1090"/>
                </a:lnTo>
                <a:lnTo>
                  <a:pt x="0" y="2179"/>
                </a:lnTo>
                <a:lnTo>
                  <a:pt x="1644" y="2179"/>
                </a:lnTo>
                <a:lnTo>
                  <a:pt x="2625" y="1090"/>
                </a:lnTo>
                <a:lnTo>
                  <a:pt x="1644" y="1"/>
                </a:lnTo>
                <a:close/>
              </a:path>
            </a:pathLst>
          </a:custGeom>
          <a:solidFill>
            <a:srgbClr val="869FB2"/>
          </a:solidFill>
          <a:ln>
            <a:solidFill>
              <a:schemeClr val="bg1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80" name="Google Shape;4080;p44"/>
          <p:cNvSpPr/>
          <p:nvPr/>
        </p:nvSpPr>
        <p:spPr>
          <a:xfrm>
            <a:off x="6905513" y="3940148"/>
            <a:ext cx="130554" cy="128016"/>
          </a:xfrm>
          <a:custGeom>
            <a:avLst/>
            <a:gdLst/>
            <a:ahLst/>
            <a:cxnLst/>
            <a:rect l="l" t="t" r="r" b="b"/>
            <a:pathLst>
              <a:path w="2222" h="2179" extrusionOk="0">
                <a:moveTo>
                  <a:pt x="477" y="1"/>
                </a:moveTo>
                <a:lnTo>
                  <a:pt x="895" y="513"/>
                </a:lnTo>
                <a:lnTo>
                  <a:pt x="1" y="513"/>
                </a:lnTo>
                <a:lnTo>
                  <a:pt x="1" y="1659"/>
                </a:lnTo>
                <a:lnTo>
                  <a:pt x="895" y="1659"/>
                </a:lnTo>
                <a:lnTo>
                  <a:pt x="477" y="2179"/>
                </a:lnTo>
                <a:lnTo>
                  <a:pt x="1234" y="2179"/>
                </a:lnTo>
                <a:lnTo>
                  <a:pt x="2222" y="1090"/>
                </a:lnTo>
                <a:lnTo>
                  <a:pt x="1234" y="1"/>
                </a:lnTo>
                <a:close/>
              </a:path>
            </a:pathLst>
          </a:custGeom>
          <a:solidFill>
            <a:srgbClr val="869FB2"/>
          </a:solidFill>
          <a:ln>
            <a:solidFill>
              <a:schemeClr val="bg1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081" name="Google Shape;4081;p44"/>
          <p:cNvGrpSpPr/>
          <p:nvPr/>
        </p:nvGrpSpPr>
        <p:grpSpPr>
          <a:xfrm>
            <a:off x="7809758" y="3701767"/>
            <a:ext cx="95829" cy="155159"/>
            <a:chOff x="5059700" y="2334775"/>
            <a:chExt cx="40775" cy="66025"/>
          </a:xfrm>
        </p:grpSpPr>
        <p:sp>
          <p:nvSpPr>
            <p:cNvPr id="4082" name="Google Shape;4082;p44"/>
            <p:cNvSpPr/>
            <p:nvPr/>
          </p:nvSpPr>
          <p:spPr>
            <a:xfrm>
              <a:off x="5059700" y="2334775"/>
              <a:ext cx="12475" cy="10525"/>
            </a:xfrm>
            <a:custGeom>
              <a:avLst/>
              <a:gdLst/>
              <a:ahLst/>
              <a:cxnLst/>
              <a:rect l="l" t="t" r="r" b="b"/>
              <a:pathLst>
                <a:path w="499" h="421" extrusionOk="0">
                  <a:moveTo>
                    <a:pt x="282" y="0"/>
                  </a:moveTo>
                  <a:cubicBezTo>
                    <a:pt x="94" y="0"/>
                    <a:pt x="1" y="224"/>
                    <a:pt x="138" y="361"/>
                  </a:cubicBezTo>
                  <a:cubicBezTo>
                    <a:pt x="179" y="402"/>
                    <a:pt x="230" y="421"/>
                    <a:pt x="281" y="421"/>
                  </a:cubicBezTo>
                  <a:cubicBezTo>
                    <a:pt x="388" y="421"/>
                    <a:pt x="491" y="337"/>
                    <a:pt x="491" y="209"/>
                  </a:cubicBezTo>
                  <a:cubicBezTo>
                    <a:pt x="498" y="94"/>
                    <a:pt x="397" y="0"/>
                    <a:pt x="282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3" name="Google Shape;4083;p44"/>
            <p:cNvSpPr/>
            <p:nvPr/>
          </p:nvSpPr>
          <p:spPr>
            <a:xfrm>
              <a:off x="5059700" y="2348650"/>
              <a:ext cx="12475" cy="10550"/>
            </a:xfrm>
            <a:custGeom>
              <a:avLst/>
              <a:gdLst/>
              <a:ahLst/>
              <a:cxnLst/>
              <a:rect l="l" t="t" r="r" b="b"/>
              <a:pathLst>
                <a:path w="499" h="422" extrusionOk="0">
                  <a:moveTo>
                    <a:pt x="282" y="1"/>
                  </a:moveTo>
                  <a:cubicBezTo>
                    <a:pt x="94" y="1"/>
                    <a:pt x="1" y="224"/>
                    <a:pt x="138" y="361"/>
                  </a:cubicBezTo>
                  <a:cubicBezTo>
                    <a:pt x="179" y="403"/>
                    <a:pt x="230" y="421"/>
                    <a:pt x="281" y="421"/>
                  </a:cubicBezTo>
                  <a:cubicBezTo>
                    <a:pt x="388" y="421"/>
                    <a:pt x="491" y="337"/>
                    <a:pt x="491" y="210"/>
                  </a:cubicBezTo>
                  <a:cubicBezTo>
                    <a:pt x="498" y="94"/>
                    <a:pt x="397" y="1"/>
                    <a:pt x="28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4" name="Google Shape;4084;p44"/>
            <p:cNvSpPr/>
            <p:nvPr/>
          </p:nvSpPr>
          <p:spPr>
            <a:xfrm>
              <a:off x="5059700" y="2362525"/>
              <a:ext cx="12475" cy="10550"/>
            </a:xfrm>
            <a:custGeom>
              <a:avLst/>
              <a:gdLst/>
              <a:ahLst/>
              <a:cxnLst/>
              <a:rect l="l" t="t" r="r" b="b"/>
              <a:pathLst>
                <a:path w="499" h="422" extrusionOk="0">
                  <a:moveTo>
                    <a:pt x="282" y="1"/>
                  </a:moveTo>
                  <a:cubicBezTo>
                    <a:pt x="94" y="1"/>
                    <a:pt x="1" y="224"/>
                    <a:pt x="138" y="361"/>
                  </a:cubicBezTo>
                  <a:cubicBezTo>
                    <a:pt x="179" y="403"/>
                    <a:pt x="230" y="422"/>
                    <a:pt x="281" y="422"/>
                  </a:cubicBezTo>
                  <a:cubicBezTo>
                    <a:pt x="388" y="422"/>
                    <a:pt x="491" y="338"/>
                    <a:pt x="491" y="210"/>
                  </a:cubicBezTo>
                  <a:cubicBezTo>
                    <a:pt x="498" y="95"/>
                    <a:pt x="397" y="1"/>
                    <a:pt x="28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5" name="Google Shape;4085;p44"/>
            <p:cNvSpPr/>
            <p:nvPr/>
          </p:nvSpPr>
          <p:spPr>
            <a:xfrm>
              <a:off x="5059700" y="2376400"/>
              <a:ext cx="12475" cy="10500"/>
            </a:xfrm>
            <a:custGeom>
              <a:avLst/>
              <a:gdLst/>
              <a:ahLst/>
              <a:cxnLst/>
              <a:rect l="l" t="t" r="r" b="b"/>
              <a:pathLst>
                <a:path w="499" h="420" extrusionOk="0">
                  <a:moveTo>
                    <a:pt x="294" y="1"/>
                  </a:moveTo>
                  <a:cubicBezTo>
                    <a:pt x="290" y="1"/>
                    <a:pt x="286" y="1"/>
                    <a:pt x="282" y="1"/>
                  </a:cubicBezTo>
                  <a:cubicBezTo>
                    <a:pt x="94" y="1"/>
                    <a:pt x="1" y="225"/>
                    <a:pt x="138" y="355"/>
                  </a:cubicBezTo>
                  <a:cubicBezTo>
                    <a:pt x="180" y="400"/>
                    <a:pt x="233" y="420"/>
                    <a:pt x="285" y="420"/>
                  </a:cubicBezTo>
                  <a:cubicBezTo>
                    <a:pt x="390" y="420"/>
                    <a:pt x="491" y="336"/>
                    <a:pt x="491" y="210"/>
                  </a:cubicBezTo>
                  <a:cubicBezTo>
                    <a:pt x="498" y="99"/>
                    <a:pt x="404" y="1"/>
                    <a:pt x="294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6" name="Google Shape;4086;p44"/>
            <p:cNvSpPr/>
            <p:nvPr/>
          </p:nvSpPr>
          <p:spPr>
            <a:xfrm>
              <a:off x="5059700" y="2390125"/>
              <a:ext cx="12475" cy="10675"/>
            </a:xfrm>
            <a:custGeom>
              <a:avLst/>
              <a:gdLst/>
              <a:ahLst/>
              <a:cxnLst/>
              <a:rect l="l" t="t" r="r" b="b"/>
              <a:pathLst>
                <a:path w="499" h="427" extrusionOk="0">
                  <a:moveTo>
                    <a:pt x="282" y="0"/>
                  </a:moveTo>
                  <a:cubicBezTo>
                    <a:pt x="94" y="0"/>
                    <a:pt x="1" y="231"/>
                    <a:pt x="138" y="361"/>
                  </a:cubicBezTo>
                  <a:cubicBezTo>
                    <a:pt x="180" y="406"/>
                    <a:pt x="233" y="426"/>
                    <a:pt x="285" y="426"/>
                  </a:cubicBezTo>
                  <a:cubicBezTo>
                    <a:pt x="390" y="426"/>
                    <a:pt x="491" y="343"/>
                    <a:pt x="491" y="217"/>
                  </a:cubicBezTo>
                  <a:cubicBezTo>
                    <a:pt x="498" y="94"/>
                    <a:pt x="397" y="0"/>
                    <a:pt x="282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7" name="Google Shape;4087;p44"/>
            <p:cNvSpPr/>
            <p:nvPr/>
          </p:nvSpPr>
          <p:spPr>
            <a:xfrm>
              <a:off x="5073950" y="2348650"/>
              <a:ext cx="12275" cy="10550"/>
            </a:xfrm>
            <a:custGeom>
              <a:avLst/>
              <a:gdLst/>
              <a:ahLst/>
              <a:cxnLst/>
              <a:rect l="l" t="t" r="r" b="b"/>
              <a:pathLst>
                <a:path w="491" h="422" extrusionOk="0">
                  <a:moveTo>
                    <a:pt x="282" y="1"/>
                  </a:moveTo>
                  <a:cubicBezTo>
                    <a:pt x="94" y="1"/>
                    <a:pt x="0" y="224"/>
                    <a:pt x="130" y="361"/>
                  </a:cubicBezTo>
                  <a:cubicBezTo>
                    <a:pt x="174" y="403"/>
                    <a:pt x="227" y="421"/>
                    <a:pt x="278" y="421"/>
                  </a:cubicBezTo>
                  <a:cubicBezTo>
                    <a:pt x="387" y="421"/>
                    <a:pt x="491" y="337"/>
                    <a:pt x="491" y="210"/>
                  </a:cubicBezTo>
                  <a:cubicBezTo>
                    <a:pt x="491" y="94"/>
                    <a:pt x="397" y="1"/>
                    <a:pt x="28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8" name="Google Shape;4088;p44"/>
            <p:cNvSpPr/>
            <p:nvPr/>
          </p:nvSpPr>
          <p:spPr>
            <a:xfrm>
              <a:off x="5073950" y="2362525"/>
              <a:ext cx="12275" cy="10550"/>
            </a:xfrm>
            <a:custGeom>
              <a:avLst/>
              <a:gdLst/>
              <a:ahLst/>
              <a:cxnLst/>
              <a:rect l="l" t="t" r="r" b="b"/>
              <a:pathLst>
                <a:path w="491" h="422" extrusionOk="0">
                  <a:moveTo>
                    <a:pt x="282" y="1"/>
                  </a:moveTo>
                  <a:cubicBezTo>
                    <a:pt x="94" y="1"/>
                    <a:pt x="0" y="224"/>
                    <a:pt x="130" y="361"/>
                  </a:cubicBezTo>
                  <a:cubicBezTo>
                    <a:pt x="174" y="403"/>
                    <a:pt x="227" y="422"/>
                    <a:pt x="278" y="422"/>
                  </a:cubicBezTo>
                  <a:cubicBezTo>
                    <a:pt x="387" y="422"/>
                    <a:pt x="491" y="338"/>
                    <a:pt x="491" y="210"/>
                  </a:cubicBezTo>
                  <a:cubicBezTo>
                    <a:pt x="491" y="95"/>
                    <a:pt x="397" y="1"/>
                    <a:pt x="28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9" name="Google Shape;4089;p44"/>
            <p:cNvSpPr/>
            <p:nvPr/>
          </p:nvSpPr>
          <p:spPr>
            <a:xfrm>
              <a:off x="5074000" y="2376400"/>
              <a:ext cx="12225" cy="10500"/>
            </a:xfrm>
            <a:custGeom>
              <a:avLst/>
              <a:gdLst/>
              <a:ahLst/>
              <a:cxnLst/>
              <a:rect l="l" t="t" r="r" b="b"/>
              <a:pathLst>
                <a:path w="489" h="420" extrusionOk="0">
                  <a:moveTo>
                    <a:pt x="291" y="1"/>
                  </a:moveTo>
                  <a:cubicBezTo>
                    <a:pt x="287" y="1"/>
                    <a:pt x="284" y="1"/>
                    <a:pt x="280" y="1"/>
                  </a:cubicBezTo>
                  <a:cubicBezTo>
                    <a:pt x="277" y="1"/>
                    <a:pt x="274" y="1"/>
                    <a:pt x="271" y="1"/>
                  </a:cubicBezTo>
                  <a:cubicBezTo>
                    <a:pt x="89" y="1"/>
                    <a:pt x="0" y="227"/>
                    <a:pt x="128" y="355"/>
                  </a:cubicBezTo>
                  <a:cubicBezTo>
                    <a:pt x="173" y="400"/>
                    <a:pt x="228" y="420"/>
                    <a:pt x="281" y="420"/>
                  </a:cubicBezTo>
                  <a:cubicBezTo>
                    <a:pt x="388" y="420"/>
                    <a:pt x="489" y="336"/>
                    <a:pt x="489" y="210"/>
                  </a:cubicBezTo>
                  <a:cubicBezTo>
                    <a:pt x="489" y="99"/>
                    <a:pt x="401" y="1"/>
                    <a:pt x="29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0" name="Google Shape;4090;p44"/>
            <p:cNvSpPr/>
            <p:nvPr/>
          </p:nvSpPr>
          <p:spPr>
            <a:xfrm>
              <a:off x="5088000" y="2362525"/>
              <a:ext cx="12475" cy="10550"/>
            </a:xfrm>
            <a:custGeom>
              <a:avLst/>
              <a:gdLst/>
              <a:ahLst/>
              <a:cxnLst/>
              <a:rect l="l" t="t" r="r" b="b"/>
              <a:pathLst>
                <a:path w="499" h="422" extrusionOk="0">
                  <a:moveTo>
                    <a:pt x="289" y="1"/>
                  </a:moveTo>
                  <a:cubicBezTo>
                    <a:pt x="102" y="1"/>
                    <a:pt x="1" y="224"/>
                    <a:pt x="138" y="361"/>
                  </a:cubicBezTo>
                  <a:cubicBezTo>
                    <a:pt x="180" y="403"/>
                    <a:pt x="231" y="422"/>
                    <a:pt x="283" y="422"/>
                  </a:cubicBezTo>
                  <a:cubicBezTo>
                    <a:pt x="392" y="422"/>
                    <a:pt x="499" y="338"/>
                    <a:pt x="499" y="210"/>
                  </a:cubicBezTo>
                  <a:cubicBezTo>
                    <a:pt x="499" y="95"/>
                    <a:pt x="405" y="1"/>
                    <a:pt x="28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091" name="Google Shape;4091;p44"/>
          <p:cNvGrpSpPr/>
          <p:nvPr/>
        </p:nvGrpSpPr>
        <p:grpSpPr>
          <a:xfrm>
            <a:off x="7573328" y="3486918"/>
            <a:ext cx="84372" cy="153338"/>
            <a:chOff x="4959100" y="2243350"/>
            <a:chExt cx="35900" cy="65250"/>
          </a:xfrm>
        </p:grpSpPr>
        <p:sp>
          <p:nvSpPr>
            <p:cNvPr id="4092" name="Google Shape;4092;p44"/>
            <p:cNvSpPr/>
            <p:nvPr/>
          </p:nvSpPr>
          <p:spPr>
            <a:xfrm>
              <a:off x="4959100" y="2243350"/>
              <a:ext cx="7950" cy="6825"/>
            </a:xfrm>
            <a:custGeom>
              <a:avLst/>
              <a:gdLst/>
              <a:ahLst/>
              <a:cxnLst/>
              <a:rect l="l" t="t" r="r" b="b"/>
              <a:pathLst>
                <a:path w="318" h="273" extrusionOk="0">
                  <a:moveTo>
                    <a:pt x="180" y="0"/>
                  </a:moveTo>
                  <a:cubicBezTo>
                    <a:pt x="65" y="0"/>
                    <a:pt x="0" y="145"/>
                    <a:pt x="87" y="231"/>
                  </a:cubicBezTo>
                  <a:cubicBezTo>
                    <a:pt x="115" y="260"/>
                    <a:pt x="150" y="273"/>
                    <a:pt x="184" y="273"/>
                  </a:cubicBezTo>
                  <a:cubicBezTo>
                    <a:pt x="253" y="273"/>
                    <a:pt x="317" y="220"/>
                    <a:pt x="317" y="137"/>
                  </a:cubicBezTo>
                  <a:cubicBezTo>
                    <a:pt x="317" y="65"/>
                    <a:pt x="260" y="0"/>
                    <a:pt x="18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3" name="Google Shape;4093;p44"/>
            <p:cNvSpPr/>
            <p:nvPr/>
          </p:nvSpPr>
          <p:spPr>
            <a:xfrm>
              <a:off x="4959100" y="2253075"/>
              <a:ext cx="7950" cy="6850"/>
            </a:xfrm>
            <a:custGeom>
              <a:avLst/>
              <a:gdLst/>
              <a:ahLst/>
              <a:cxnLst/>
              <a:rect l="l" t="t" r="r" b="b"/>
              <a:pathLst>
                <a:path w="318" h="274" extrusionOk="0">
                  <a:moveTo>
                    <a:pt x="180" y="1"/>
                  </a:moveTo>
                  <a:cubicBezTo>
                    <a:pt x="65" y="1"/>
                    <a:pt x="0" y="145"/>
                    <a:pt x="87" y="232"/>
                  </a:cubicBezTo>
                  <a:cubicBezTo>
                    <a:pt x="115" y="260"/>
                    <a:pt x="150" y="273"/>
                    <a:pt x="184" y="273"/>
                  </a:cubicBezTo>
                  <a:cubicBezTo>
                    <a:pt x="253" y="273"/>
                    <a:pt x="317" y="220"/>
                    <a:pt x="317" y="138"/>
                  </a:cubicBezTo>
                  <a:cubicBezTo>
                    <a:pt x="317" y="59"/>
                    <a:pt x="260" y="1"/>
                    <a:pt x="18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4" name="Google Shape;4094;p44"/>
            <p:cNvSpPr/>
            <p:nvPr/>
          </p:nvSpPr>
          <p:spPr>
            <a:xfrm>
              <a:off x="4959100" y="2262825"/>
              <a:ext cx="7950" cy="6825"/>
            </a:xfrm>
            <a:custGeom>
              <a:avLst/>
              <a:gdLst/>
              <a:ahLst/>
              <a:cxnLst/>
              <a:rect l="l" t="t" r="r" b="b"/>
              <a:pathLst>
                <a:path w="318" h="273" extrusionOk="0">
                  <a:moveTo>
                    <a:pt x="180" y="0"/>
                  </a:moveTo>
                  <a:cubicBezTo>
                    <a:pt x="65" y="0"/>
                    <a:pt x="0" y="145"/>
                    <a:pt x="87" y="231"/>
                  </a:cubicBezTo>
                  <a:cubicBezTo>
                    <a:pt x="115" y="260"/>
                    <a:pt x="150" y="273"/>
                    <a:pt x="184" y="273"/>
                  </a:cubicBezTo>
                  <a:cubicBezTo>
                    <a:pt x="253" y="273"/>
                    <a:pt x="317" y="220"/>
                    <a:pt x="317" y="137"/>
                  </a:cubicBezTo>
                  <a:cubicBezTo>
                    <a:pt x="317" y="65"/>
                    <a:pt x="260" y="0"/>
                    <a:pt x="18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5" name="Google Shape;4095;p44"/>
            <p:cNvSpPr/>
            <p:nvPr/>
          </p:nvSpPr>
          <p:spPr>
            <a:xfrm>
              <a:off x="4959100" y="2272550"/>
              <a:ext cx="7950" cy="6850"/>
            </a:xfrm>
            <a:custGeom>
              <a:avLst/>
              <a:gdLst/>
              <a:ahLst/>
              <a:cxnLst/>
              <a:rect l="l" t="t" r="r" b="b"/>
              <a:pathLst>
                <a:path w="318" h="274" extrusionOk="0">
                  <a:moveTo>
                    <a:pt x="180" y="1"/>
                  </a:moveTo>
                  <a:cubicBezTo>
                    <a:pt x="65" y="1"/>
                    <a:pt x="0" y="152"/>
                    <a:pt x="87" y="232"/>
                  </a:cubicBezTo>
                  <a:cubicBezTo>
                    <a:pt x="115" y="260"/>
                    <a:pt x="150" y="273"/>
                    <a:pt x="184" y="273"/>
                  </a:cubicBezTo>
                  <a:cubicBezTo>
                    <a:pt x="253" y="273"/>
                    <a:pt x="317" y="220"/>
                    <a:pt x="317" y="138"/>
                  </a:cubicBezTo>
                  <a:cubicBezTo>
                    <a:pt x="317" y="59"/>
                    <a:pt x="260" y="1"/>
                    <a:pt x="18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6" name="Google Shape;4096;p44"/>
            <p:cNvSpPr/>
            <p:nvPr/>
          </p:nvSpPr>
          <p:spPr>
            <a:xfrm>
              <a:off x="4959150" y="2282475"/>
              <a:ext cx="7900" cy="6775"/>
            </a:xfrm>
            <a:custGeom>
              <a:avLst/>
              <a:gdLst/>
              <a:ahLst/>
              <a:cxnLst/>
              <a:rect l="l" t="t" r="r" b="b"/>
              <a:pathLst>
                <a:path w="316" h="271" extrusionOk="0">
                  <a:moveTo>
                    <a:pt x="171" y="0"/>
                  </a:moveTo>
                  <a:cubicBezTo>
                    <a:pt x="60" y="0"/>
                    <a:pt x="0" y="147"/>
                    <a:pt x="85" y="231"/>
                  </a:cubicBezTo>
                  <a:cubicBezTo>
                    <a:pt x="112" y="259"/>
                    <a:pt x="145" y="271"/>
                    <a:pt x="178" y="271"/>
                  </a:cubicBezTo>
                  <a:cubicBezTo>
                    <a:pt x="248" y="271"/>
                    <a:pt x="315" y="214"/>
                    <a:pt x="315" y="130"/>
                  </a:cubicBezTo>
                  <a:cubicBezTo>
                    <a:pt x="315" y="58"/>
                    <a:pt x="258" y="1"/>
                    <a:pt x="178" y="1"/>
                  </a:cubicBezTo>
                  <a:cubicBezTo>
                    <a:pt x="176" y="0"/>
                    <a:pt x="173" y="0"/>
                    <a:pt x="17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7" name="Google Shape;4097;p44"/>
            <p:cNvSpPr/>
            <p:nvPr/>
          </p:nvSpPr>
          <p:spPr>
            <a:xfrm>
              <a:off x="4959100" y="2292025"/>
              <a:ext cx="7950" cy="6850"/>
            </a:xfrm>
            <a:custGeom>
              <a:avLst/>
              <a:gdLst/>
              <a:ahLst/>
              <a:cxnLst/>
              <a:rect l="l" t="t" r="r" b="b"/>
              <a:pathLst>
                <a:path w="318" h="274" extrusionOk="0">
                  <a:moveTo>
                    <a:pt x="180" y="1"/>
                  </a:moveTo>
                  <a:cubicBezTo>
                    <a:pt x="65" y="1"/>
                    <a:pt x="0" y="145"/>
                    <a:pt x="87" y="232"/>
                  </a:cubicBezTo>
                  <a:cubicBezTo>
                    <a:pt x="115" y="260"/>
                    <a:pt x="150" y="273"/>
                    <a:pt x="184" y="273"/>
                  </a:cubicBezTo>
                  <a:cubicBezTo>
                    <a:pt x="253" y="273"/>
                    <a:pt x="317" y="220"/>
                    <a:pt x="317" y="138"/>
                  </a:cubicBezTo>
                  <a:cubicBezTo>
                    <a:pt x="317" y="59"/>
                    <a:pt x="260" y="1"/>
                    <a:pt x="18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8" name="Google Shape;4098;p44"/>
            <p:cNvSpPr/>
            <p:nvPr/>
          </p:nvSpPr>
          <p:spPr>
            <a:xfrm>
              <a:off x="4959100" y="2301775"/>
              <a:ext cx="7950" cy="6825"/>
            </a:xfrm>
            <a:custGeom>
              <a:avLst/>
              <a:gdLst/>
              <a:ahLst/>
              <a:cxnLst/>
              <a:rect l="l" t="t" r="r" b="b"/>
              <a:pathLst>
                <a:path w="318" h="273" extrusionOk="0">
                  <a:moveTo>
                    <a:pt x="180" y="0"/>
                  </a:moveTo>
                  <a:cubicBezTo>
                    <a:pt x="65" y="0"/>
                    <a:pt x="0" y="145"/>
                    <a:pt x="87" y="231"/>
                  </a:cubicBezTo>
                  <a:cubicBezTo>
                    <a:pt x="115" y="260"/>
                    <a:pt x="150" y="272"/>
                    <a:pt x="184" y="272"/>
                  </a:cubicBezTo>
                  <a:cubicBezTo>
                    <a:pt x="253" y="272"/>
                    <a:pt x="317" y="219"/>
                    <a:pt x="317" y="137"/>
                  </a:cubicBezTo>
                  <a:cubicBezTo>
                    <a:pt x="317" y="58"/>
                    <a:pt x="260" y="0"/>
                    <a:pt x="18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9" name="Google Shape;4099;p44"/>
            <p:cNvSpPr/>
            <p:nvPr/>
          </p:nvSpPr>
          <p:spPr>
            <a:xfrm>
              <a:off x="4968475" y="2253075"/>
              <a:ext cx="7950" cy="6850"/>
            </a:xfrm>
            <a:custGeom>
              <a:avLst/>
              <a:gdLst/>
              <a:ahLst/>
              <a:cxnLst/>
              <a:rect l="l" t="t" r="r" b="b"/>
              <a:pathLst>
                <a:path w="318" h="274" extrusionOk="0">
                  <a:moveTo>
                    <a:pt x="180" y="1"/>
                  </a:moveTo>
                  <a:cubicBezTo>
                    <a:pt x="58" y="1"/>
                    <a:pt x="0" y="145"/>
                    <a:pt x="80" y="232"/>
                  </a:cubicBezTo>
                  <a:cubicBezTo>
                    <a:pt x="108" y="260"/>
                    <a:pt x="144" y="273"/>
                    <a:pt x="179" y="273"/>
                  </a:cubicBezTo>
                  <a:cubicBezTo>
                    <a:pt x="250" y="273"/>
                    <a:pt x="318" y="220"/>
                    <a:pt x="318" y="138"/>
                  </a:cubicBezTo>
                  <a:cubicBezTo>
                    <a:pt x="318" y="59"/>
                    <a:pt x="253" y="1"/>
                    <a:pt x="18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0" name="Google Shape;4100;p44"/>
            <p:cNvSpPr/>
            <p:nvPr/>
          </p:nvSpPr>
          <p:spPr>
            <a:xfrm>
              <a:off x="4968475" y="2262825"/>
              <a:ext cx="7950" cy="6825"/>
            </a:xfrm>
            <a:custGeom>
              <a:avLst/>
              <a:gdLst/>
              <a:ahLst/>
              <a:cxnLst/>
              <a:rect l="l" t="t" r="r" b="b"/>
              <a:pathLst>
                <a:path w="318" h="273" extrusionOk="0">
                  <a:moveTo>
                    <a:pt x="180" y="0"/>
                  </a:moveTo>
                  <a:cubicBezTo>
                    <a:pt x="58" y="0"/>
                    <a:pt x="0" y="145"/>
                    <a:pt x="80" y="231"/>
                  </a:cubicBezTo>
                  <a:cubicBezTo>
                    <a:pt x="108" y="260"/>
                    <a:pt x="144" y="273"/>
                    <a:pt x="179" y="273"/>
                  </a:cubicBezTo>
                  <a:cubicBezTo>
                    <a:pt x="250" y="273"/>
                    <a:pt x="318" y="220"/>
                    <a:pt x="318" y="137"/>
                  </a:cubicBezTo>
                  <a:cubicBezTo>
                    <a:pt x="318" y="65"/>
                    <a:pt x="253" y="0"/>
                    <a:pt x="18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1" name="Google Shape;4101;p44"/>
            <p:cNvSpPr/>
            <p:nvPr/>
          </p:nvSpPr>
          <p:spPr>
            <a:xfrm>
              <a:off x="4968475" y="2272550"/>
              <a:ext cx="7950" cy="6850"/>
            </a:xfrm>
            <a:custGeom>
              <a:avLst/>
              <a:gdLst/>
              <a:ahLst/>
              <a:cxnLst/>
              <a:rect l="l" t="t" r="r" b="b"/>
              <a:pathLst>
                <a:path w="318" h="274" extrusionOk="0">
                  <a:moveTo>
                    <a:pt x="180" y="1"/>
                  </a:moveTo>
                  <a:cubicBezTo>
                    <a:pt x="58" y="1"/>
                    <a:pt x="0" y="145"/>
                    <a:pt x="87" y="232"/>
                  </a:cubicBezTo>
                  <a:cubicBezTo>
                    <a:pt x="113" y="260"/>
                    <a:pt x="147" y="273"/>
                    <a:pt x="181" y="273"/>
                  </a:cubicBezTo>
                  <a:cubicBezTo>
                    <a:pt x="250" y="273"/>
                    <a:pt x="318" y="220"/>
                    <a:pt x="318" y="138"/>
                  </a:cubicBezTo>
                  <a:cubicBezTo>
                    <a:pt x="318" y="66"/>
                    <a:pt x="253" y="1"/>
                    <a:pt x="18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2" name="Google Shape;4102;p44"/>
            <p:cNvSpPr/>
            <p:nvPr/>
          </p:nvSpPr>
          <p:spPr>
            <a:xfrm>
              <a:off x="4968500" y="2282475"/>
              <a:ext cx="7925" cy="6775"/>
            </a:xfrm>
            <a:custGeom>
              <a:avLst/>
              <a:gdLst/>
              <a:ahLst/>
              <a:cxnLst/>
              <a:rect l="l" t="t" r="r" b="b"/>
              <a:pathLst>
                <a:path w="317" h="271" extrusionOk="0">
                  <a:moveTo>
                    <a:pt x="171" y="0"/>
                  </a:moveTo>
                  <a:cubicBezTo>
                    <a:pt x="54" y="0"/>
                    <a:pt x="1" y="147"/>
                    <a:pt x="79" y="231"/>
                  </a:cubicBezTo>
                  <a:cubicBezTo>
                    <a:pt x="106" y="259"/>
                    <a:pt x="140" y="271"/>
                    <a:pt x="173" y="271"/>
                  </a:cubicBezTo>
                  <a:cubicBezTo>
                    <a:pt x="246" y="271"/>
                    <a:pt x="317" y="214"/>
                    <a:pt x="317" y="130"/>
                  </a:cubicBezTo>
                  <a:cubicBezTo>
                    <a:pt x="317" y="58"/>
                    <a:pt x="252" y="1"/>
                    <a:pt x="179" y="1"/>
                  </a:cubicBezTo>
                  <a:cubicBezTo>
                    <a:pt x="177" y="0"/>
                    <a:pt x="174" y="0"/>
                    <a:pt x="17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3" name="Google Shape;4103;p44"/>
            <p:cNvSpPr/>
            <p:nvPr/>
          </p:nvSpPr>
          <p:spPr>
            <a:xfrm>
              <a:off x="4968475" y="2292025"/>
              <a:ext cx="7950" cy="6850"/>
            </a:xfrm>
            <a:custGeom>
              <a:avLst/>
              <a:gdLst/>
              <a:ahLst/>
              <a:cxnLst/>
              <a:rect l="l" t="t" r="r" b="b"/>
              <a:pathLst>
                <a:path w="318" h="274" extrusionOk="0">
                  <a:moveTo>
                    <a:pt x="180" y="1"/>
                  </a:moveTo>
                  <a:cubicBezTo>
                    <a:pt x="58" y="1"/>
                    <a:pt x="0" y="145"/>
                    <a:pt x="80" y="232"/>
                  </a:cubicBezTo>
                  <a:cubicBezTo>
                    <a:pt x="108" y="260"/>
                    <a:pt x="144" y="273"/>
                    <a:pt x="179" y="273"/>
                  </a:cubicBezTo>
                  <a:cubicBezTo>
                    <a:pt x="250" y="273"/>
                    <a:pt x="318" y="220"/>
                    <a:pt x="318" y="138"/>
                  </a:cubicBezTo>
                  <a:cubicBezTo>
                    <a:pt x="318" y="59"/>
                    <a:pt x="253" y="1"/>
                    <a:pt x="18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4" name="Google Shape;4104;p44"/>
            <p:cNvSpPr/>
            <p:nvPr/>
          </p:nvSpPr>
          <p:spPr>
            <a:xfrm>
              <a:off x="4977650" y="2262825"/>
              <a:ext cx="7975" cy="6825"/>
            </a:xfrm>
            <a:custGeom>
              <a:avLst/>
              <a:gdLst/>
              <a:ahLst/>
              <a:cxnLst/>
              <a:rect l="l" t="t" r="r" b="b"/>
              <a:pathLst>
                <a:path w="319" h="273" extrusionOk="0">
                  <a:moveTo>
                    <a:pt x="181" y="0"/>
                  </a:moveTo>
                  <a:cubicBezTo>
                    <a:pt x="66" y="0"/>
                    <a:pt x="1" y="145"/>
                    <a:pt x="88" y="231"/>
                  </a:cubicBezTo>
                  <a:cubicBezTo>
                    <a:pt x="116" y="260"/>
                    <a:pt x="151" y="273"/>
                    <a:pt x="185" y="273"/>
                  </a:cubicBezTo>
                  <a:cubicBezTo>
                    <a:pt x="254" y="273"/>
                    <a:pt x="318" y="220"/>
                    <a:pt x="318" y="137"/>
                  </a:cubicBezTo>
                  <a:cubicBezTo>
                    <a:pt x="318" y="65"/>
                    <a:pt x="261" y="0"/>
                    <a:pt x="18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5" name="Google Shape;4105;p44"/>
            <p:cNvSpPr/>
            <p:nvPr/>
          </p:nvSpPr>
          <p:spPr>
            <a:xfrm>
              <a:off x="4977650" y="2272550"/>
              <a:ext cx="7975" cy="6850"/>
            </a:xfrm>
            <a:custGeom>
              <a:avLst/>
              <a:gdLst/>
              <a:ahLst/>
              <a:cxnLst/>
              <a:rect l="l" t="t" r="r" b="b"/>
              <a:pathLst>
                <a:path w="319" h="274" extrusionOk="0">
                  <a:moveTo>
                    <a:pt x="181" y="1"/>
                  </a:moveTo>
                  <a:cubicBezTo>
                    <a:pt x="66" y="1"/>
                    <a:pt x="1" y="152"/>
                    <a:pt x="88" y="232"/>
                  </a:cubicBezTo>
                  <a:cubicBezTo>
                    <a:pt x="116" y="260"/>
                    <a:pt x="151" y="273"/>
                    <a:pt x="185" y="273"/>
                  </a:cubicBezTo>
                  <a:cubicBezTo>
                    <a:pt x="254" y="273"/>
                    <a:pt x="318" y="220"/>
                    <a:pt x="318" y="138"/>
                  </a:cubicBezTo>
                  <a:cubicBezTo>
                    <a:pt x="318" y="59"/>
                    <a:pt x="261" y="1"/>
                    <a:pt x="18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6" name="Google Shape;4106;p44"/>
            <p:cNvSpPr/>
            <p:nvPr/>
          </p:nvSpPr>
          <p:spPr>
            <a:xfrm>
              <a:off x="4977700" y="2282475"/>
              <a:ext cx="7925" cy="6775"/>
            </a:xfrm>
            <a:custGeom>
              <a:avLst/>
              <a:gdLst/>
              <a:ahLst/>
              <a:cxnLst/>
              <a:rect l="l" t="t" r="r" b="b"/>
              <a:pathLst>
                <a:path w="317" h="271" extrusionOk="0">
                  <a:moveTo>
                    <a:pt x="171" y="0"/>
                  </a:moveTo>
                  <a:cubicBezTo>
                    <a:pt x="61" y="0"/>
                    <a:pt x="1" y="147"/>
                    <a:pt x="86" y="231"/>
                  </a:cubicBezTo>
                  <a:cubicBezTo>
                    <a:pt x="113" y="259"/>
                    <a:pt x="146" y="271"/>
                    <a:pt x="179" y="271"/>
                  </a:cubicBezTo>
                  <a:cubicBezTo>
                    <a:pt x="249" y="271"/>
                    <a:pt x="316" y="214"/>
                    <a:pt x="316" y="130"/>
                  </a:cubicBezTo>
                  <a:cubicBezTo>
                    <a:pt x="316" y="58"/>
                    <a:pt x="259" y="1"/>
                    <a:pt x="179" y="1"/>
                  </a:cubicBezTo>
                  <a:cubicBezTo>
                    <a:pt x="177" y="0"/>
                    <a:pt x="174" y="0"/>
                    <a:pt x="17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7" name="Google Shape;4107;p44"/>
            <p:cNvSpPr/>
            <p:nvPr/>
          </p:nvSpPr>
          <p:spPr>
            <a:xfrm>
              <a:off x="4987050" y="2272550"/>
              <a:ext cx="7950" cy="6850"/>
            </a:xfrm>
            <a:custGeom>
              <a:avLst/>
              <a:gdLst/>
              <a:ahLst/>
              <a:cxnLst/>
              <a:rect l="l" t="t" r="r" b="b"/>
              <a:pathLst>
                <a:path w="318" h="274" extrusionOk="0">
                  <a:moveTo>
                    <a:pt x="180" y="1"/>
                  </a:moveTo>
                  <a:cubicBezTo>
                    <a:pt x="58" y="1"/>
                    <a:pt x="0" y="152"/>
                    <a:pt x="87" y="232"/>
                  </a:cubicBezTo>
                  <a:cubicBezTo>
                    <a:pt x="115" y="260"/>
                    <a:pt x="150" y="273"/>
                    <a:pt x="184" y="273"/>
                  </a:cubicBezTo>
                  <a:cubicBezTo>
                    <a:pt x="253" y="273"/>
                    <a:pt x="317" y="220"/>
                    <a:pt x="317" y="138"/>
                  </a:cubicBezTo>
                  <a:cubicBezTo>
                    <a:pt x="317" y="59"/>
                    <a:pt x="252" y="1"/>
                    <a:pt x="18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108" name="Google Shape;4108;p44"/>
          <p:cNvGrpSpPr/>
          <p:nvPr/>
        </p:nvGrpSpPr>
        <p:grpSpPr>
          <a:xfrm>
            <a:off x="7758054" y="3926309"/>
            <a:ext cx="178498" cy="154747"/>
            <a:chOff x="5037700" y="2430325"/>
            <a:chExt cx="75950" cy="65850"/>
          </a:xfrm>
        </p:grpSpPr>
        <p:sp>
          <p:nvSpPr>
            <p:cNvPr id="4109" name="Google Shape;4109;p44"/>
            <p:cNvSpPr/>
            <p:nvPr/>
          </p:nvSpPr>
          <p:spPr>
            <a:xfrm>
              <a:off x="5059700" y="2430325"/>
              <a:ext cx="53950" cy="65850"/>
            </a:xfrm>
            <a:custGeom>
              <a:avLst/>
              <a:gdLst/>
              <a:ahLst/>
              <a:cxnLst/>
              <a:rect l="l" t="t" r="r" b="b"/>
              <a:pathLst>
                <a:path w="2158" h="2634" extrusionOk="0">
                  <a:moveTo>
                    <a:pt x="1" y="1"/>
                  </a:moveTo>
                  <a:lnTo>
                    <a:pt x="866" y="1321"/>
                  </a:lnTo>
                  <a:lnTo>
                    <a:pt x="1" y="2633"/>
                  </a:lnTo>
                  <a:lnTo>
                    <a:pt x="1292" y="2633"/>
                  </a:lnTo>
                  <a:lnTo>
                    <a:pt x="2157" y="1321"/>
                  </a:lnTo>
                  <a:lnTo>
                    <a:pt x="1292" y="1"/>
                  </a:ln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0" name="Google Shape;4110;p44"/>
            <p:cNvSpPr/>
            <p:nvPr/>
          </p:nvSpPr>
          <p:spPr>
            <a:xfrm>
              <a:off x="5037700" y="2430325"/>
              <a:ext cx="34100" cy="65850"/>
            </a:xfrm>
            <a:custGeom>
              <a:avLst/>
              <a:gdLst/>
              <a:ahLst/>
              <a:cxnLst/>
              <a:rect l="l" t="t" r="r" b="b"/>
              <a:pathLst>
                <a:path w="1364" h="2634" extrusionOk="0">
                  <a:moveTo>
                    <a:pt x="1" y="1"/>
                  </a:moveTo>
                  <a:lnTo>
                    <a:pt x="866" y="1321"/>
                  </a:lnTo>
                  <a:lnTo>
                    <a:pt x="1" y="2633"/>
                  </a:lnTo>
                  <a:lnTo>
                    <a:pt x="498" y="2633"/>
                  </a:lnTo>
                  <a:lnTo>
                    <a:pt x="1364" y="1321"/>
                  </a:lnTo>
                  <a:lnTo>
                    <a:pt x="498" y="1"/>
                  </a:ln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111" name="Google Shape;4111;p44"/>
          <p:cNvGrpSpPr/>
          <p:nvPr/>
        </p:nvGrpSpPr>
        <p:grpSpPr>
          <a:xfrm>
            <a:off x="7098294" y="3718275"/>
            <a:ext cx="216160" cy="122024"/>
            <a:chOff x="4756975" y="2341800"/>
            <a:chExt cx="91975" cy="51925"/>
          </a:xfrm>
        </p:grpSpPr>
        <p:sp>
          <p:nvSpPr>
            <p:cNvPr id="4112" name="Google Shape;4112;p44"/>
            <p:cNvSpPr/>
            <p:nvPr/>
          </p:nvSpPr>
          <p:spPr>
            <a:xfrm>
              <a:off x="4756975" y="2341800"/>
              <a:ext cx="10650" cy="9150"/>
            </a:xfrm>
            <a:custGeom>
              <a:avLst/>
              <a:gdLst/>
              <a:ahLst/>
              <a:cxnLst/>
              <a:rect l="l" t="t" r="r" b="b"/>
              <a:pathLst>
                <a:path w="426" h="366" extrusionOk="0">
                  <a:moveTo>
                    <a:pt x="245" y="0"/>
                  </a:moveTo>
                  <a:cubicBezTo>
                    <a:pt x="79" y="0"/>
                    <a:pt x="0" y="195"/>
                    <a:pt x="115" y="311"/>
                  </a:cubicBezTo>
                  <a:cubicBezTo>
                    <a:pt x="153" y="348"/>
                    <a:pt x="199" y="365"/>
                    <a:pt x="244" y="365"/>
                  </a:cubicBezTo>
                  <a:cubicBezTo>
                    <a:pt x="337" y="365"/>
                    <a:pt x="426" y="293"/>
                    <a:pt x="426" y="181"/>
                  </a:cubicBezTo>
                  <a:cubicBezTo>
                    <a:pt x="426" y="80"/>
                    <a:pt x="346" y="0"/>
                    <a:pt x="245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3" name="Google Shape;4113;p44"/>
            <p:cNvSpPr/>
            <p:nvPr/>
          </p:nvSpPr>
          <p:spPr>
            <a:xfrm>
              <a:off x="4777350" y="2341800"/>
              <a:ext cx="10650" cy="9150"/>
            </a:xfrm>
            <a:custGeom>
              <a:avLst/>
              <a:gdLst/>
              <a:ahLst/>
              <a:cxnLst/>
              <a:rect l="l" t="t" r="r" b="b"/>
              <a:pathLst>
                <a:path w="426" h="366" extrusionOk="0">
                  <a:moveTo>
                    <a:pt x="245" y="0"/>
                  </a:moveTo>
                  <a:cubicBezTo>
                    <a:pt x="79" y="0"/>
                    <a:pt x="0" y="195"/>
                    <a:pt x="115" y="311"/>
                  </a:cubicBezTo>
                  <a:cubicBezTo>
                    <a:pt x="153" y="348"/>
                    <a:pt x="199" y="365"/>
                    <a:pt x="244" y="365"/>
                  </a:cubicBezTo>
                  <a:cubicBezTo>
                    <a:pt x="337" y="365"/>
                    <a:pt x="426" y="293"/>
                    <a:pt x="426" y="181"/>
                  </a:cubicBezTo>
                  <a:cubicBezTo>
                    <a:pt x="426" y="80"/>
                    <a:pt x="339" y="0"/>
                    <a:pt x="245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4" name="Google Shape;4114;p44"/>
            <p:cNvSpPr/>
            <p:nvPr/>
          </p:nvSpPr>
          <p:spPr>
            <a:xfrm>
              <a:off x="4797725" y="2341800"/>
              <a:ext cx="10475" cy="9150"/>
            </a:xfrm>
            <a:custGeom>
              <a:avLst/>
              <a:gdLst/>
              <a:ahLst/>
              <a:cxnLst/>
              <a:rect l="l" t="t" r="r" b="b"/>
              <a:pathLst>
                <a:path w="419" h="366" extrusionOk="0">
                  <a:moveTo>
                    <a:pt x="238" y="0"/>
                  </a:moveTo>
                  <a:cubicBezTo>
                    <a:pt x="79" y="0"/>
                    <a:pt x="0" y="195"/>
                    <a:pt x="115" y="311"/>
                  </a:cubicBezTo>
                  <a:cubicBezTo>
                    <a:pt x="151" y="348"/>
                    <a:pt x="195" y="365"/>
                    <a:pt x="239" y="365"/>
                  </a:cubicBezTo>
                  <a:cubicBezTo>
                    <a:pt x="330" y="365"/>
                    <a:pt x="418" y="293"/>
                    <a:pt x="418" y="181"/>
                  </a:cubicBezTo>
                  <a:cubicBezTo>
                    <a:pt x="418" y="80"/>
                    <a:pt x="339" y="0"/>
                    <a:pt x="238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5" name="Google Shape;4115;p44"/>
            <p:cNvSpPr/>
            <p:nvPr/>
          </p:nvSpPr>
          <p:spPr>
            <a:xfrm>
              <a:off x="4818100" y="2341800"/>
              <a:ext cx="10475" cy="9150"/>
            </a:xfrm>
            <a:custGeom>
              <a:avLst/>
              <a:gdLst/>
              <a:ahLst/>
              <a:cxnLst/>
              <a:rect l="l" t="t" r="r" b="b"/>
              <a:pathLst>
                <a:path w="419" h="366" extrusionOk="0">
                  <a:moveTo>
                    <a:pt x="238" y="0"/>
                  </a:moveTo>
                  <a:cubicBezTo>
                    <a:pt x="79" y="0"/>
                    <a:pt x="0" y="195"/>
                    <a:pt x="115" y="311"/>
                  </a:cubicBezTo>
                  <a:cubicBezTo>
                    <a:pt x="151" y="348"/>
                    <a:pt x="195" y="365"/>
                    <a:pt x="239" y="365"/>
                  </a:cubicBezTo>
                  <a:cubicBezTo>
                    <a:pt x="330" y="365"/>
                    <a:pt x="418" y="293"/>
                    <a:pt x="418" y="181"/>
                  </a:cubicBezTo>
                  <a:cubicBezTo>
                    <a:pt x="418" y="80"/>
                    <a:pt x="339" y="0"/>
                    <a:pt x="238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6" name="Google Shape;4116;p44"/>
            <p:cNvSpPr/>
            <p:nvPr/>
          </p:nvSpPr>
          <p:spPr>
            <a:xfrm>
              <a:off x="4768675" y="2352625"/>
              <a:ext cx="8875" cy="9025"/>
            </a:xfrm>
            <a:custGeom>
              <a:avLst/>
              <a:gdLst/>
              <a:ahLst/>
              <a:cxnLst/>
              <a:rect l="l" t="t" r="r" b="b"/>
              <a:pathLst>
                <a:path w="355" h="361" extrusionOk="0">
                  <a:moveTo>
                    <a:pt x="174" y="0"/>
                  </a:moveTo>
                  <a:cubicBezTo>
                    <a:pt x="80" y="0"/>
                    <a:pt x="1" y="87"/>
                    <a:pt x="1" y="181"/>
                  </a:cubicBezTo>
                  <a:cubicBezTo>
                    <a:pt x="1" y="281"/>
                    <a:pt x="80" y="361"/>
                    <a:pt x="174" y="361"/>
                  </a:cubicBezTo>
                  <a:cubicBezTo>
                    <a:pt x="275" y="361"/>
                    <a:pt x="354" y="281"/>
                    <a:pt x="354" y="181"/>
                  </a:cubicBezTo>
                  <a:cubicBezTo>
                    <a:pt x="354" y="87"/>
                    <a:pt x="275" y="0"/>
                    <a:pt x="174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7" name="Google Shape;4117;p44"/>
            <p:cNvSpPr/>
            <p:nvPr/>
          </p:nvSpPr>
          <p:spPr>
            <a:xfrm>
              <a:off x="4787425" y="2352625"/>
              <a:ext cx="10500" cy="9125"/>
            </a:xfrm>
            <a:custGeom>
              <a:avLst/>
              <a:gdLst/>
              <a:ahLst/>
              <a:cxnLst/>
              <a:rect l="l" t="t" r="r" b="b"/>
              <a:pathLst>
                <a:path w="420" h="365" extrusionOk="0">
                  <a:moveTo>
                    <a:pt x="239" y="0"/>
                  </a:moveTo>
                  <a:cubicBezTo>
                    <a:pt x="80" y="0"/>
                    <a:pt x="1" y="195"/>
                    <a:pt x="116" y="310"/>
                  </a:cubicBezTo>
                  <a:cubicBezTo>
                    <a:pt x="152" y="348"/>
                    <a:pt x="196" y="365"/>
                    <a:pt x="240" y="365"/>
                  </a:cubicBezTo>
                  <a:cubicBezTo>
                    <a:pt x="331" y="365"/>
                    <a:pt x="419" y="292"/>
                    <a:pt x="419" y="181"/>
                  </a:cubicBezTo>
                  <a:cubicBezTo>
                    <a:pt x="419" y="87"/>
                    <a:pt x="340" y="0"/>
                    <a:pt x="239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8" name="Google Shape;4118;p44"/>
            <p:cNvSpPr/>
            <p:nvPr/>
          </p:nvSpPr>
          <p:spPr>
            <a:xfrm>
              <a:off x="4809250" y="2352625"/>
              <a:ext cx="9050" cy="9025"/>
            </a:xfrm>
            <a:custGeom>
              <a:avLst/>
              <a:gdLst/>
              <a:ahLst/>
              <a:cxnLst/>
              <a:rect l="l" t="t" r="r" b="b"/>
              <a:pathLst>
                <a:path w="362" h="361" extrusionOk="0">
                  <a:moveTo>
                    <a:pt x="181" y="0"/>
                  </a:moveTo>
                  <a:cubicBezTo>
                    <a:pt x="80" y="0"/>
                    <a:pt x="1" y="87"/>
                    <a:pt x="1" y="181"/>
                  </a:cubicBezTo>
                  <a:cubicBezTo>
                    <a:pt x="1" y="281"/>
                    <a:pt x="80" y="361"/>
                    <a:pt x="181" y="361"/>
                  </a:cubicBezTo>
                  <a:cubicBezTo>
                    <a:pt x="282" y="361"/>
                    <a:pt x="361" y="281"/>
                    <a:pt x="361" y="181"/>
                  </a:cubicBezTo>
                  <a:cubicBezTo>
                    <a:pt x="361" y="87"/>
                    <a:pt x="282" y="0"/>
                    <a:pt x="18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9" name="Google Shape;4119;p44"/>
            <p:cNvSpPr/>
            <p:nvPr/>
          </p:nvSpPr>
          <p:spPr>
            <a:xfrm>
              <a:off x="4829625" y="2352625"/>
              <a:ext cx="9050" cy="9025"/>
            </a:xfrm>
            <a:custGeom>
              <a:avLst/>
              <a:gdLst/>
              <a:ahLst/>
              <a:cxnLst/>
              <a:rect l="l" t="t" r="r" b="b"/>
              <a:pathLst>
                <a:path w="362" h="361" extrusionOk="0">
                  <a:moveTo>
                    <a:pt x="181" y="0"/>
                  </a:moveTo>
                  <a:cubicBezTo>
                    <a:pt x="80" y="0"/>
                    <a:pt x="1" y="87"/>
                    <a:pt x="1" y="181"/>
                  </a:cubicBezTo>
                  <a:cubicBezTo>
                    <a:pt x="1" y="281"/>
                    <a:pt x="80" y="361"/>
                    <a:pt x="181" y="361"/>
                  </a:cubicBezTo>
                  <a:cubicBezTo>
                    <a:pt x="282" y="361"/>
                    <a:pt x="361" y="281"/>
                    <a:pt x="361" y="181"/>
                  </a:cubicBezTo>
                  <a:cubicBezTo>
                    <a:pt x="361" y="87"/>
                    <a:pt x="282" y="0"/>
                    <a:pt x="18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0" name="Google Shape;4120;p44"/>
            <p:cNvSpPr/>
            <p:nvPr/>
          </p:nvSpPr>
          <p:spPr>
            <a:xfrm>
              <a:off x="4777350" y="2363250"/>
              <a:ext cx="10650" cy="9025"/>
            </a:xfrm>
            <a:custGeom>
              <a:avLst/>
              <a:gdLst/>
              <a:ahLst/>
              <a:cxnLst/>
              <a:rect l="l" t="t" r="r" b="b"/>
              <a:pathLst>
                <a:path w="426" h="361" extrusionOk="0">
                  <a:moveTo>
                    <a:pt x="245" y="1"/>
                  </a:moveTo>
                  <a:cubicBezTo>
                    <a:pt x="79" y="1"/>
                    <a:pt x="0" y="195"/>
                    <a:pt x="115" y="311"/>
                  </a:cubicBezTo>
                  <a:cubicBezTo>
                    <a:pt x="152" y="345"/>
                    <a:pt x="197" y="361"/>
                    <a:pt x="241" y="361"/>
                  </a:cubicBezTo>
                  <a:cubicBezTo>
                    <a:pt x="335" y="361"/>
                    <a:pt x="426" y="289"/>
                    <a:pt x="426" y="181"/>
                  </a:cubicBezTo>
                  <a:cubicBezTo>
                    <a:pt x="426" y="80"/>
                    <a:pt x="339" y="1"/>
                    <a:pt x="245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1" name="Google Shape;4121;p44"/>
            <p:cNvSpPr/>
            <p:nvPr/>
          </p:nvSpPr>
          <p:spPr>
            <a:xfrm>
              <a:off x="4797725" y="2363250"/>
              <a:ext cx="10475" cy="9025"/>
            </a:xfrm>
            <a:custGeom>
              <a:avLst/>
              <a:gdLst/>
              <a:ahLst/>
              <a:cxnLst/>
              <a:rect l="l" t="t" r="r" b="b"/>
              <a:pathLst>
                <a:path w="419" h="361" extrusionOk="0">
                  <a:moveTo>
                    <a:pt x="238" y="1"/>
                  </a:moveTo>
                  <a:cubicBezTo>
                    <a:pt x="79" y="1"/>
                    <a:pt x="0" y="195"/>
                    <a:pt x="115" y="311"/>
                  </a:cubicBezTo>
                  <a:cubicBezTo>
                    <a:pt x="150" y="345"/>
                    <a:pt x="193" y="361"/>
                    <a:pt x="236" y="361"/>
                  </a:cubicBezTo>
                  <a:cubicBezTo>
                    <a:pt x="328" y="361"/>
                    <a:pt x="418" y="289"/>
                    <a:pt x="418" y="181"/>
                  </a:cubicBezTo>
                  <a:cubicBezTo>
                    <a:pt x="418" y="80"/>
                    <a:pt x="339" y="1"/>
                    <a:pt x="238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2" name="Google Shape;4122;p44"/>
            <p:cNvSpPr/>
            <p:nvPr/>
          </p:nvSpPr>
          <p:spPr>
            <a:xfrm>
              <a:off x="4818100" y="2363250"/>
              <a:ext cx="10475" cy="9025"/>
            </a:xfrm>
            <a:custGeom>
              <a:avLst/>
              <a:gdLst/>
              <a:ahLst/>
              <a:cxnLst/>
              <a:rect l="l" t="t" r="r" b="b"/>
              <a:pathLst>
                <a:path w="419" h="361" extrusionOk="0">
                  <a:moveTo>
                    <a:pt x="238" y="1"/>
                  </a:moveTo>
                  <a:cubicBezTo>
                    <a:pt x="79" y="1"/>
                    <a:pt x="0" y="195"/>
                    <a:pt x="115" y="311"/>
                  </a:cubicBezTo>
                  <a:cubicBezTo>
                    <a:pt x="150" y="345"/>
                    <a:pt x="193" y="361"/>
                    <a:pt x="236" y="361"/>
                  </a:cubicBezTo>
                  <a:cubicBezTo>
                    <a:pt x="328" y="361"/>
                    <a:pt x="418" y="289"/>
                    <a:pt x="418" y="181"/>
                  </a:cubicBezTo>
                  <a:cubicBezTo>
                    <a:pt x="418" y="80"/>
                    <a:pt x="339" y="1"/>
                    <a:pt x="238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3" name="Google Shape;4123;p44"/>
            <p:cNvSpPr/>
            <p:nvPr/>
          </p:nvSpPr>
          <p:spPr>
            <a:xfrm>
              <a:off x="4838475" y="2363250"/>
              <a:ext cx="10475" cy="9025"/>
            </a:xfrm>
            <a:custGeom>
              <a:avLst/>
              <a:gdLst/>
              <a:ahLst/>
              <a:cxnLst/>
              <a:rect l="l" t="t" r="r" b="b"/>
              <a:pathLst>
                <a:path w="419" h="361" extrusionOk="0">
                  <a:moveTo>
                    <a:pt x="238" y="1"/>
                  </a:moveTo>
                  <a:cubicBezTo>
                    <a:pt x="79" y="1"/>
                    <a:pt x="0" y="195"/>
                    <a:pt x="108" y="311"/>
                  </a:cubicBezTo>
                  <a:cubicBezTo>
                    <a:pt x="145" y="345"/>
                    <a:pt x="190" y="361"/>
                    <a:pt x="233" y="361"/>
                  </a:cubicBezTo>
                  <a:cubicBezTo>
                    <a:pt x="328" y="361"/>
                    <a:pt x="418" y="289"/>
                    <a:pt x="418" y="181"/>
                  </a:cubicBezTo>
                  <a:cubicBezTo>
                    <a:pt x="418" y="80"/>
                    <a:pt x="339" y="1"/>
                    <a:pt x="238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4" name="Google Shape;4124;p44"/>
            <p:cNvSpPr/>
            <p:nvPr/>
          </p:nvSpPr>
          <p:spPr>
            <a:xfrm>
              <a:off x="4768675" y="2374075"/>
              <a:ext cx="8875" cy="9050"/>
            </a:xfrm>
            <a:custGeom>
              <a:avLst/>
              <a:gdLst/>
              <a:ahLst/>
              <a:cxnLst/>
              <a:rect l="l" t="t" r="r" b="b"/>
              <a:pathLst>
                <a:path w="355" h="362" extrusionOk="0">
                  <a:moveTo>
                    <a:pt x="174" y="0"/>
                  </a:moveTo>
                  <a:cubicBezTo>
                    <a:pt x="80" y="0"/>
                    <a:pt x="1" y="80"/>
                    <a:pt x="1" y="181"/>
                  </a:cubicBezTo>
                  <a:cubicBezTo>
                    <a:pt x="1" y="282"/>
                    <a:pt x="80" y="361"/>
                    <a:pt x="174" y="361"/>
                  </a:cubicBezTo>
                  <a:cubicBezTo>
                    <a:pt x="275" y="361"/>
                    <a:pt x="354" y="282"/>
                    <a:pt x="354" y="181"/>
                  </a:cubicBezTo>
                  <a:cubicBezTo>
                    <a:pt x="354" y="80"/>
                    <a:pt x="275" y="0"/>
                    <a:pt x="174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5" name="Google Shape;4125;p44"/>
            <p:cNvSpPr/>
            <p:nvPr/>
          </p:nvSpPr>
          <p:spPr>
            <a:xfrm>
              <a:off x="4787425" y="2374075"/>
              <a:ext cx="10500" cy="9150"/>
            </a:xfrm>
            <a:custGeom>
              <a:avLst/>
              <a:gdLst/>
              <a:ahLst/>
              <a:cxnLst/>
              <a:rect l="l" t="t" r="r" b="b"/>
              <a:pathLst>
                <a:path w="420" h="366" extrusionOk="0">
                  <a:moveTo>
                    <a:pt x="239" y="0"/>
                  </a:moveTo>
                  <a:cubicBezTo>
                    <a:pt x="80" y="0"/>
                    <a:pt x="1" y="195"/>
                    <a:pt x="116" y="311"/>
                  </a:cubicBezTo>
                  <a:cubicBezTo>
                    <a:pt x="152" y="348"/>
                    <a:pt x="196" y="365"/>
                    <a:pt x="240" y="365"/>
                  </a:cubicBezTo>
                  <a:cubicBezTo>
                    <a:pt x="331" y="365"/>
                    <a:pt x="419" y="293"/>
                    <a:pt x="419" y="181"/>
                  </a:cubicBezTo>
                  <a:cubicBezTo>
                    <a:pt x="419" y="80"/>
                    <a:pt x="340" y="0"/>
                    <a:pt x="239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6" name="Google Shape;4126;p44"/>
            <p:cNvSpPr/>
            <p:nvPr/>
          </p:nvSpPr>
          <p:spPr>
            <a:xfrm>
              <a:off x="4809250" y="2374075"/>
              <a:ext cx="9050" cy="9050"/>
            </a:xfrm>
            <a:custGeom>
              <a:avLst/>
              <a:gdLst/>
              <a:ahLst/>
              <a:cxnLst/>
              <a:rect l="l" t="t" r="r" b="b"/>
              <a:pathLst>
                <a:path w="362" h="362" extrusionOk="0">
                  <a:moveTo>
                    <a:pt x="181" y="0"/>
                  </a:moveTo>
                  <a:cubicBezTo>
                    <a:pt x="80" y="0"/>
                    <a:pt x="1" y="80"/>
                    <a:pt x="1" y="181"/>
                  </a:cubicBezTo>
                  <a:cubicBezTo>
                    <a:pt x="1" y="282"/>
                    <a:pt x="80" y="361"/>
                    <a:pt x="181" y="361"/>
                  </a:cubicBezTo>
                  <a:cubicBezTo>
                    <a:pt x="282" y="361"/>
                    <a:pt x="361" y="282"/>
                    <a:pt x="361" y="181"/>
                  </a:cubicBezTo>
                  <a:cubicBezTo>
                    <a:pt x="361" y="80"/>
                    <a:pt x="282" y="0"/>
                    <a:pt x="18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7" name="Google Shape;4127;p44"/>
            <p:cNvSpPr/>
            <p:nvPr/>
          </p:nvSpPr>
          <p:spPr>
            <a:xfrm>
              <a:off x="4829625" y="2374075"/>
              <a:ext cx="9050" cy="9050"/>
            </a:xfrm>
            <a:custGeom>
              <a:avLst/>
              <a:gdLst/>
              <a:ahLst/>
              <a:cxnLst/>
              <a:rect l="l" t="t" r="r" b="b"/>
              <a:pathLst>
                <a:path w="362" h="362" extrusionOk="0">
                  <a:moveTo>
                    <a:pt x="181" y="0"/>
                  </a:moveTo>
                  <a:cubicBezTo>
                    <a:pt x="80" y="0"/>
                    <a:pt x="1" y="80"/>
                    <a:pt x="1" y="181"/>
                  </a:cubicBezTo>
                  <a:cubicBezTo>
                    <a:pt x="1" y="282"/>
                    <a:pt x="80" y="361"/>
                    <a:pt x="181" y="361"/>
                  </a:cubicBezTo>
                  <a:cubicBezTo>
                    <a:pt x="282" y="361"/>
                    <a:pt x="361" y="282"/>
                    <a:pt x="361" y="181"/>
                  </a:cubicBezTo>
                  <a:cubicBezTo>
                    <a:pt x="361" y="80"/>
                    <a:pt x="282" y="0"/>
                    <a:pt x="18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8" name="Google Shape;4128;p44"/>
            <p:cNvSpPr/>
            <p:nvPr/>
          </p:nvSpPr>
          <p:spPr>
            <a:xfrm>
              <a:off x="4756975" y="2384725"/>
              <a:ext cx="10650" cy="9000"/>
            </a:xfrm>
            <a:custGeom>
              <a:avLst/>
              <a:gdLst/>
              <a:ahLst/>
              <a:cxnLst/>
              <a:rect l="l" t="t" r="r" b="b"/>
              <a:pathLst>
                <a:path w="426" h="360" extrusionOk="0">
                  <a:moveTo>
                    <a:pt x="245" y="0"/>
                  </a:moveTo>
                  <a:cubicBezTo>
                    <a:pt x="79" y="0"/>
                    <a:pt x="0" y="195"/>
                    <a:pt x="115" y="310"/>
                  </a:cubicBezTo>
                  <a:cubicBezTo>
                    <a:pt x="152" y="344"/>
                    <a:pt x="197" y="360"/>
                    <a:pt x="241" y="360"/>
                  </a:cubicBezTo>
                  <a:cubicBezTo>
                    <a:pt x="335" y="360"/>
                    <a:pt x="426" y="289"/>
                    <a:pt x="426" y="180"/>
                  </a:cubicBezTo>
                  <a:cubicBezTo>
                    <a:pt x="426" y="79"/>
                    <a:pt x="346" y="0"/>
                    <a:pt x="245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9" name="Google Shape;4129;p44"/>
            <p:cNvSpPr/>
            <p:nvPr/>
          </p:nvSpPr>
          <p:spPr>
            <a:xfrm>
              <a:off x="4777350" y="2384725"/>
              <a:ext cx="10650" cy="9000"/>
            </a:xfrm>
            <a:custGeom>
              <a:avLst/>
              <a:gdLst/>
              <a:ahLst/>
              <a:cxnLst/>
              <a:rect l="l" t="t" r="r" b="b"/>
              <a:pathLst>
                <a:path w="426" h="360" extrusionOk="0">
                  <a:moveTo>
                    <a:pt x="245" y="0"/>
                  </a:moveTo>
                  <a:cubicBezTo>
                    <a:pt x="79" y="0"/>
                    <a:pt x="0" y="195"/>
                    <a:pt x="115" y="310"/>
                  </a:cubicBezTo>
                  <a:cubicBezTo>
                    <a:pt x="152" y="344"/>
                    <a:pt x="197" y="360"/>
                    <a:pt x="241" y="360"/>
                  </a:cubicBezTo>
                  <a:cubicBezTo>
                    <a:pt x="335" y="360"/>
                    <a:pt x="426" y="289"/>
                    <a:pt x="426" y="180"/>
                  </a:cubicBezTo>
                  <a:cubicBezTo>
                    <a:pt x="426" y="79"/>
                    <a:pt x="339" y="0"/>
                    <a:pt x="245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0" name="Google Shape;4130;p44"/>
            <p:cNvSpPr/>
            <p:nvPr/>
          </p:nvSpPr>
          <p:spPr>
            <a:xfrm>
              <a:off x="4797725" y="2384725"/>
              <a:ext cx="10475" cy="9000"/>
            </a:xfrm>
            <a:custGeom>
              <a:avLst/>
              <a:gdLst/>
              <a:ahLst/>
              <a:cxnLst/>
              <a:rect l="l" t="t" r="r" b="b"/>
              <a:pathLst>
                <a:path w="419" h="360" extrusionOk="0">
                  <a:moveTo>
                    <a:pt x="238" y="0"/>
                  </a:moveTo>
                  <a:cubicBezTo>
                    <a:pt x="79" y="0"/>
                    <a:pt x="0" y="195"/>
                    <a:pt x="115" y="310"/>
                  </a:cubicBezTo>
                  <a:cubicBezTo>
                    <a:pt x="150" y="344"/>
                    <a:pt x="193" y="360"/>
                    <a:pt x="236" y="360"/>
                  </a:cubicBezTo>
                  <a:cubicBezTo>
                    <a:pt x="328" y="360"/>
                    <a:pt x="418" y="289"/>
                    <a:pt x="418" y="180"/>
                  </a:cubicBezTo>
                  <a:cubicBezTo>
                    <a:pt x="418" y="79"/>
                    <a:pt x="339" y="0"/>
                    <a:pt x="238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1" name="Google Shape;4131;p44"/>
            <p:cNvSpPr/>
            <p:nvPr/>
          </p:nvSpPr>
          <p:spPr>
            <a:xfrm>
              <a:off x="4818100" y="2384725"/>
              <a:ext cx="10475" cy="9000"/>
            </a:xfrm>
            <a:custGeom>
              <a:avLst/>
              <a:gdLst/>
              <a:ahLst/>
              <a:cxnLst/>
              <a:rect l="l" t="t" r="r" b="b"/>
              <a:pathLst>
                <a:path w="419" h="360" extrusionOk="0">
                  <a:moveTo>
                    <a:pt x="238" y="0"/>
                  </a:moveTo>
                  <a:cubicBezTo>
                    <a:pt x="79" y="0"/>
                    <a:pt x="0" y="195"/>
                    <a:pt x="115" y="310"/>
                  </a:cubicBezTo>
                  <a:cubicBezTo>
                    <a:pt x="150" y="344"/>
                    <a:pt x="193" y="360"/>
                    <a:pt x="236" y="360"/>
                  </a:cubicBezTo>
                  <a:cubicBezTo>
                    <a:pt x="328" y="360"/>
                    <a:pt x="418" y="289"/>
                    <a:pt x="418" y="180"/>
                  </a:cubicBezTo>
                  <a:cubicBezTo>
                    <a:pt x="418" y="79"/>
                    <a:pt x="339" y="0"/>
                    <a:pt x="238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132" name="Google Shape;4132;p44"/>
          <p:cNvGrpSpPr/>
          <p:nvPr/>
        </p:nvGrpSpPr>
        <p:grpSpPr>
          <a:xfrm>
            <a:off x="7536841" y="4128468"/>
            <a:ext cx="231906" cy="191995"/>
            <a:chOff x="4943575" y="2516350"/>
            <a:chExt cx="98675" cy="81700"/>
          </a:xfrm>
        </p:grpSpPr>
        <p:sp>
          <p:nvSpPr>
            <p:cNvPr id="4133" name="Google Shape;4133;p44"/>
            <p:cNvSpPr/>
            <p:nvPr/>
          </p:nvSpPr>
          <p:spPr>
            <a:xfrm>
              <a:off x="5036450" y="2554750"/>
              <a:ext cx="5800" cy="4825"/>
            </a:xfrm>
            <a:custGeom>
              <a:avLst/>
              <a:gdLst/>
              <a:ahLst/>
              <a:cxnLst/>
              <a:rect l="l" t="t" r="r" b="b"/>
              <a:pathLst>
                <a:path w="232" h="193" extrusionOk="0">
                  <a:moveTo>
                    <a:pt x="130" y="0"/>
                  </a:moveTo>
                  <a:cubicBezTo>
                    <a:pt x="51" y="0"/>
                    <a:pt x="0" y="101"/>
                    <a:pt x="65" y="166"/>
                  </a:cubicBezTo>
                  <a:cubicBezTo>
                    <a:pt x="83" y="184"/>
                    <a:pt x="106" y="192"/>
                    <a:pt x="129" y="192"/>
                  </a:cubicBezTo>
                  <a:cubicBezTo>
                    <a:pt x="179" y="192"/>
                    <a:pt x="229" y="153"/>
                    <a:pt x="224" y="94"/>
                  </a:cubicBezTo>
                  <a:cubicBezTo>
                    <a:pt x="231" y="44"/>
                    <a:pt x="188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4" name="Google Shape;4134;p44"/>
            <p:cNvSpPr/>
            <p:nvPr/>
          </p:nvSpPr>
          <p:spPr>
            <a:xfrm>
              <a:off x="5028150" y="2547175"/>
              <a:ext cx="5625" cy="4725"/>
            </a:xfrm>
            <a:custGeom>
              <a:avLst/>
              <a:gdLst/>
              <a:ahLst/>
              <a:cxnLst/>
              <a:rect l="l" t="t" r="r" b="b"/>
              <a:pathLst>
                <a:path w="225" h="189" extrusionOk="0">
                  <a:moveTo>
                    <a:pt x="123" y="0"/>
                  </a:moveTo>
                  <a:cubicBezTo>
                    <a:pt x="37" y="0"/>
                    <a:pt x="0" y="101"/>
                    <a:pt x="58" y="159"/>
                  </a:cubicBezTo>
                  <a:cubicBezTo>
                    <a:pt x="79" y="180"/>
                    <a:pt x="103" y="189"/>
                    <a:pt x="126" y="189"/>
                  </a:cubicBezTo>
                  <a:cubicBezTo>
                    <a:pt x="177" y="189"/>
                    <a:pt x="224" y="146"/>
                    <a:pt x="224" y="87"/>
                  </a:cubicBezTo>
                  <a:cubicBezTo>
                    <a:pt x="217" y="36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5" name="Google Shape;4135;p44"/>
            <p:cNvSpPr/>
            <p:nvPr/>
          </p:nvSpPr>
          <p:spPr>
            <a:xfrm>
              <a:off x="5028150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23" y="0"/>
                  </a:moveTo>
                  <a:cubicBezTo>
                    <a:pt x="44" y="0"/>
                    <a:pt x="0" y="101"/>
                    <a:pt x="58" y="166"/>
                  </a:cubicBezTo>
                  <a:cubicBezTo>
                    <a:pt x="76" y="184"/>
                    <a:pt x="99" y="192"/>
                    <a:pt x="123" y="192"/>
                  </a:cubicBezTo>
                  <a:cubicBezTo>
                    <a:pt x="173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6" name="Google Shape;4136;p44"/>
            <p:cNvSpPr/>
            <p:nvPr/>
          </p:nvSpPr>
          <p:spPr>
            <a:xfrm>
              <a:off x="5028150" y="2562500"/>
              <a:ext cx="5625" cy="4800"/>
            </a:xfrm>
            <a:custGeom>
              <a:avLst/>
              <a:gdLst/>
              <a:ahLst/>
              <a:cxnLst/>
              <a:rect l="l" t="t" r="r" b="b"/>
              <a:pathLst>
                <a:path w="225" h="192" extrusionOk="0">
                  <a:moveTo>
                    <a:pt x="123" y="0"/>
                  </a:moveTo>
                  <a:cubicBezTo>
                    <a:pt x="37" y="0"/>
                    <a:pt x="0" y="101"/>
                    <a:pt x="58" y="166"/>
                  </a:cubicBezTo>
                  <a:cubicBezTo>
                    <a:pt x="77" y="183"/>
                    <a:pt x="100" y="191"/>
                    <a:pt x="122" y="191"/>
                  </a:cubicBezTo>
                  <a:cubicBezTo>
                    <a:pt x="174" y="191"/>
                    <a:pt x="224" y="148"/>
                    <a:pt x="224" y="87"/>
                  </a:cubicBezTo>
                  <a:cubicBezTo>
                    <a:pt x="217" y="37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7" name="Google Shape;4137;p44"/>
            <p:cNvSpPr/>
            <p:nvPr/>
          </p:nvSpPr>
          <p:spPr>
            <a:xfrm>
              <a:off x="5019725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20" y="1"/>
                  </a:moveTo>
                  <a:cubicBezTo>
                    <a:pt x="39" y="1"/>
                    <a:pt x="0" y="104"/>
                    <a:pt x="56" y="160"/>
                  </a:cubicBezTo>
                  <a:cubicBezTo>
                    <a:pt x="77" y="181"/>
                    <a:pt x="101" y="190"/>
                    <a:pt x="125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8" name="Google Shape;4138;p44"/>
            <p:cNvSpPr/>
            <p:nvPr/>
          </p:nvSpPr>
          <p:spPr>
            <a:xfrm>
              <a:off x="5019675" y="2547175"/>
              <a:ext cx="5625" cy="4725"/>
            </a:xfrm>
            <a:custGeom>
              <a:avLst/>
              <a:gdLst/>
              <a:ahLst/>
              <a:cxnLst/>
              <a:rect l="l" t="t" r="r" b="b"/>
              <a:pathLst>
                <a:path w="225" h="189" extrusionOk="0">
                  <a:moveTo>
                    <a:pt x="130" y="0"/>
                  </a:moveTo>
                  <a:cubicBezTo>
                    <a:pt x="44" y="0"/>
                    <a:pt x="0" y="101"/>
                    <a:pt x="58" y="159"/>
                  </a:cubicBezTo>
                  <a:cubicBezTo>
                    <a:pt x="79" y="180"/>
                    <a:pt x="103" y="189"/>
                    <a:pt x="126" y="189"/>
                  </a:cubicBezTo>
                  <a:cubicBezTo>
                    <a:pt x="177" y="189"/>
                    <a:pt x="224" y="146"/>
                    <a:pt x="224" y="87"/>
                  </a:cubicBezTo>
                  <a:cubicBezTo>
                    <a:pt x="217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9" name="Google Shape;4139;p44"/>
            <p:cNvSpPr/>
            <p:nvPr/>
          </p:nvSpPr>
          <p:spPr>
            <a:xfrm>
              <a:off x="5019675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0"/>
                  </a:moveTo>
                  <a:cubicBezTo>
                    <a:pt x="44" y="0"/>
                    <a:pt x="0" y="101"/>
                    <a:pt x="58" y="166"/>
                  </a:cubicBezTo>
                  <a:cubicBezTo>
                    <a:pt x="79" y="184"/>
                    <a:pt x="102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0" name="Google Shape;4140;p44"/>
            <p:cNvSpPr/>
            <p:nvPr/>
          </p:nvSpPr>
          <p:spPr>
            <a:xfrm>
              <a:off x="5019675" y="2562500"/>
              <a:ext cx="5625" cy="4800"/>
            </a:xfrm>
            <a:custGeom>
              <a:avLst/>
              <a:gdLst/>
              <a:ahLst/>
              <a:cxnLst/>
              <a:rect l="l" t="t" r="r" b="b"/>
              <a:pathLst>
                <a:path w="225" h="192" extrusionOk="0">
                  <a:moveTo>
                    <a:pt x="130" y="0"/>
                  </a:moveTo>
                  <a:cubicBezTo>
                    <a:pt x="44" y="0"/>
                    <a:pt x="0" y="101"/>
                    <a:pt x="58" y="166"/>
                  </a:cubicBezTo>
                  <a:cubicBezTo>
                    <a:pt x="77" y="183"/>
                    <a:pt x="100" y="191"/>
                    <a:pt x="122" y="191"/>
                  </a:cubicBezTo>
                  <a:cubicBezTo>
                    <a:pt x="174" y="191"/>
                    <a:pt x="224" y="148"/>
                    <a:pt x="224" y="87"/>
                  </a:cubicBezTo>
                  <a:cubicBezTo>
                    <a:pt x="217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1" name="Google Shape;4141;p44"/>
            <p:cNvSpPr/>
            <p:nvPr/>
          </p:nvSpPr>
          <p:spPr>
            <a:xfrm>
              <a:off x="5019725" y="2570225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0" y="104"/>
                    <a:pt x="56" y="160"/>
                  </a:cubicBezTo>
                  <a:cubicBezTo>
                    <a:pt x="77" y="181"/>
                    <a:pt x="101" y="190"/>
                    <a:pt x="124" y="190"/>
                  </a:cubicBezTo>
                  <a:cubicBezTo>
                    <a:pt x="175" y="190"/>
                    <a:pt x="222" y="147"/>
                    <a:pt x="222" y="88"/>
                  </a:cubicBezTo>
                  <a:cubicBezTo>
                    <a:pt x="215" y="41"/>
                    <a:pt x="184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2" name="Google Shape;4142;p44"/>
            <p:cNvSpPr/>
            <p:nvPr/>
          </p:nvSpPr>
          <p:spPr>
            <a:xfrm>
              <a:off x="5011200" y="2531675"/>
              <a:ext cx="5750" cy="4900"/>
            </a:xfrm>
            <a:custGeom>
              <a:avLst/>
              <a:gdLst/>
              <a:ahLst/>
              <a:cxnLst/>
              <a:rect l="l" t="t" r="r" b="b"/>
              <a:pathLst>
                <a:path w="230" h="196" extrusionOk="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4" y="187"/>
                    <a:pt x="107" y="195"/>
                    <a:pt x="130" y="195"/>
                  </a:cubicBezTo>
                  <a:cubicBezTo>
                    <a:pt x="180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3" name="Google Shape;4143;p44"/>
            <p:cNvSpPr/>
            <p:nvPr/>
          </p:nvSpPr>
          <p:spPr>
            <a:xfrm>
              <a:off x="5011250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20" y="1"/>
                  </a:moveTo>
                  <a:cubicBezTo>
                    <a:pt x="39" y="1"/>
                    <a:pt x="0" y="104"/>
                    <a:pt x="56" y="160"/>
                  </a:cubicBezTo>
                  <a:cubicBezTo>
                    <a:pt x="77" y="181"/>
                    <a:pt x="101" y="190"/>
                    <a:pt x="125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4" name="Google Shape;4144;p44"/>
            <p:cNvSpPr/>
            <p:nvPr/>
          </p:nvSpPr>
          <p:spPr>
            <a:xfrm>
              <a:off x="5011200" y="2547175"/>
              <a:ext cx="5750" cy="4725"/>
            </a:xfrm>
            <a:custGeom>
              <a:avLst/>
              <a:gdLst/>
              <a:ahLst/>
              <a:cxnLst/>
              <a:rect l="l" t="t" r="r" b="b"/>
              <a:pathLst>
                <a:path w="230" h="189" extrusionOk="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4" y="180"/>
                    <a:pt x="107" y="189"/>
                    <a:pt x="130" y="189"/>
                  </a:cubicBezTo>
                  <a:cubicBezTo>
                    <a:pt x="180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5" name="Google Shape;4145;p44"/>
            <p:cNvSpPr/>
            <p:nvPr/>
          </p:nvSpPr>
          <p:spPr>
            <a:xfrm>
              <a:off x="5011200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0"/>
                  </a:moveTo>
                  <a:cubicBezTo>
                    <a:pt x="44" y="0"/>
                    <a:pt x="1" y="101"/>
                    <a:pt x="58" y="166"/>
                  </a:cubicBezTo>
                  <a:cubicBezTo>
                    <a:pt x="79" y="184"/>
                    <a:pt x="103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6" name="Google Shape;4146;p44"/>
            <p:cNvSpPr/>
            <p:nvPr/>
          </p:nvSpPr>
          <p:spPr>
            <a:xfrm>
              <a:off x="5011200" y="2562500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2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7" name="Google Shape;4147;p44"/>
            <p:cNvSpPr/>
            <p:nvPr/>
          </p:nvSpPr>
          <p:spPr>
            <a:xfrm>
              <a:off x="5011250" y="2570225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8" y="190"/>
                  </a:cubicBezTo>
                  <a:cubicBezTo>
                    <a:pt x="178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8" name="Google Shape;4148;p44"/>
            <p:cNvSpPr/>
            <p:nvPr/>
          </p:nvSpPr>
          <p:spPr>
            <a:xfrm>
              <a:off x="5011200" y="2577825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1"/>
                  </a:moveTo>
                  <a:cubicBezTo>
                    <a:pt x="44" y="1"/>
                    <a:pt x="1" y="101"/>
                    <a:pt x="58" y="166"/>
                  </a:cubicBezTo>
                  <a:cubicBezTo>
                    <a:pt x="79" y="185"/>
                    <a:pt x="103" y="193"/>
                    <a:pt x="126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9" name="Google Shape;4149;p44"/>
            <p:cNvSpPr/>
            <p:nvPr/>
          </p:nvSpPr>
          <p:spPr>
            <a:xfrm>
              <a:off x="5002725" y="2524100"/>
              <a:ext cx="5750" cy="4775"/>
            </a:xfrm>
            <a:custGeom>
              <a:avLst/>
              <a:gdLst/>
              <a:ahLst/>
              <a:cxnLst/>
              <a:rect l="l" t="t" r="r" b="b"/>
              <a:pathLst>
                <a:path w="230" h="191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0" name="Google Shape;4150;p44"/>
            <p:cNvSpPr/>
            <p:nvPr/>
          </p:nvSpPr>
          <p:spPr>
            <a:xfrm>
              <a:off x="5002725" y="2531675"/>
              <a:ext cx="5750" cy="4900"/>
            </a:xfrm>
            <a:custGeom>
              <a:avLst/>
              <a:gdLst/>
              <a:ahLst/>
              <a:cxnLst/>
              <a:rect l="l" t="t" r="r" b="b"/>
              <a:pathLst>
                <a:path w="230" h="196" extrusionOk="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4" y="187"/>
                    <a:pt x="107" y="195"/>
                    <a:pt x="130" y="195"/>
                  </a:cubicBezTo>
                  <a:cubicBezTo>
                    <a:pt x="180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1" name="Google Shape;4151;p44"/>
            <p:cNvSpPr/>
            <p:nvPr/>
          </p:nvSpPr>
          <p:spPr>
            <a:xfrm>
              <a:off x="5002775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20" y="1"/>
                  </a:moveTo>
                  <a:cubicBezTo>
                    <a:pt x="39" y="1"/>
                    <a:pt x="0" y="104"/>
                    <a:pt x="56" y="160"/>
                  </a:cubicBezTo>
                  <a:cubicBezTo>
                    <a:pt x="77" y="181"/>
                    <a:pt x="101" y="190"/>
                    <a:pt x="125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2" name="Google Shape;4152;p44"/>
            <p:cNvSpPr/>
            <p:nvPr/>
          </p:nvSpPr>
          <p:spPr>
            <a:xfrm>
              <a:off x="5002725" y="2547175"/>
              <a:ext cx="5750" cy="4725"/>
            </a:xfrm>
            <a:custGeom>
              <a:avLst/>
              <a:gdLst/>
              <a:ahLst/>
              <a:cxnLst/>
              <a:rect l="l" t="t" r="r" b="b"/>
              <a:pathLst>
                <a:path w="230" h="189" extrusionOk="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4" y="180"/>
                    <a:pt x="107" y="189"/>
                    <a:pt x="130" y="189"/>
                  </a:cubicBezTo>
                  <a:cubicBezTo>
                    <a:pt x="180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3" name="Google Shape;4153;p44"/>
            <p:cNvSpPr/>
            <p:nvPr/>
          </p:nvSpPr>
          <p:spPr>
            <a:xfrm>
              <a:off x="5002725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0"/>
                  </a:moveTo>
                  <a:cubicBezTo>
                    <a:pt x="44" y="0"/>
                    <a:pt x="1" y="101"/>
                    <a:pt x="58" y="166"/>
                  </a:cubicBezTo>
                  <a:cubicBezTo>
                    <a:pt x="79" y="184"/>
                    <a:pt x="103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4" name="Google Shape;4154;p44"/>
            <p:cNvSpPr/>
            <p:nvPr/>
          </p:nvSpPr>
          <p:spPr>
            <a:xfrm>
              <a:off x="5002725" y="2562500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5" name="Google Shape;4155;p44"/>
            <p:cNvSpPr/>
            <p:nvPr/>
          </p:nvSpPr>
          <p:spPr>
            <a:xfrm>
              <a:off x="5002775" y="2570225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8" y="190"/>
                  </a:cubicBezTo>
                  <a:cubicBezTo>
                    <a:pt x="178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6" name="Google Shape;4156;p44"/>
            <p:cNvSpPr/>
            <p:nvPr/>
          </p:nvSpPr>
          <p:spPr>
            <a:xfrm>
              <a:off x="5002725" y="2577825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1"/>
                  </a:moveTo>
                  <a:cubicBezTo>
                    <a:pt x="44" y="1"/>
                    <a:pt x="1" y="101"/>
                    <a:pt x="58" y="166"/>
                  </a:cubicBezTo>
                  <a:cubicBezTo>
                    <a:pt x="79" y="185"/>
                    <a:pt x="103" y="193"/>
                    <a:pt x="126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7" name="Google Shape;4157;p44"/>
            <p:cNvSpPr/>
            <p:nvPr/>
          </p:nvSpPr>
          <p:spPr>
            <a:xfrm>
              <a:off x="5002725" y="2585575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0" y="1"/>
                  </a:moveTo>
                  <a:cubicBezTo>
                    <a:pt x="44" y="1"/>
                    <a:pt x="1" y="102"/>
                    <a:pt x="65" y="167"/>
                  </a:cubicBezTo>
                  <a:cubicBezTo>
                    <a:pt x="83" y="184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8" name="Google Shape;4158;p44"/>
            <p:cNvSpPr/>
            <p:nvPr/>
          </p:nvSpPr>
          <p:spPr>
            <a:xfrm>
              <a:off x="4994250" y="25163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4" y="184"/>
                    <a:pt x="106" y="192"/>
                    <a:pt x="128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9" name="Google Shape;4159;p44"/>
            <p:cNvSpPr/>
            <p:nvPr/>
          </p:nvSpPr>
          <p:spPr>
            <a:xfrm>
              <a:off x="4994250" y="2524100"/>
              <a:ext cx="5750" cy="4775"/>
            </a:xfrm>
            <a:custGeom>
              <a:avLst/>
              <a:gdLst/>
              <a:ahLst/>
              <a:cxnLst/>
              <a:rect l="l" t="t" r="r" b="b"/>
              <a:pathLst>
                <a:path w="230" h="191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0" name="Google Shape;4160;p44"/>
            <p:cNvSpPr/>
            <p:nvPr/>
          </p:nvSpPr>
          <p:spPr>
            <a:xfrm>
              <a:off x="4994250" y="2531675"/>
              <a:ext cx="5750" cy="4900"/>
            </a:xfrm>
            <a:custGeom>
              <a:avLst/>
              <a:gdLst/>
              <a:ahLst/>
              <a:cxnLst/>
              <a:rect l="l" t="t" r="r" b="b"/>
              <a:pathLst>
                <a:path w="230" h="196" extrusionOk="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4" y="187"/>
                    <a:pt x="107" y="195"/>
                    <a:pt x="130" y="195"/>
                  </a:cubicBezTo>
                  <a:cubicBezTo>
                    <a:pt x="180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1" name="Google Shape;4161;p44"/>
            <p:cNvSpPr/>
            <p:nvPr/>
          </p:nvSpPr>
          <p:spPr>
            <a:xfrm>
              <a:off x="4994300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20" y="1"/>
                  </a:move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7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2" name="Google Shape;4162;p44"/>
            <p:cNvSpPr/>
            <p:nvPr/>
          </p:nvSpPr>
          <p:spPr>
            <a:xfrm>
              <a:off x="4994250" y="2547175"/>
              <a:ext cx="5750" cy="4725"/>
            </a:xfrm>
            <a:custGeom>
              <a:avLst/>
              <a:gdLst/>
              <a:ahLst/>
              <a:cxnLst/>
              <a:rect l="l" t="t" r="r" b="b"/>
              <a:pathLst>
                <a:path w="230" h="189" extrusionOk="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4" y="180"/>
                    <a:pt x="107" y="189"/>
                    <a:pt x="130" y="189"/>
                  </a:cubicBezTo>
                  <a:cubicBezTo>
                    <a:pt x="180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3" name="Google Shape;4163;p44"/>
            <p:cNvSpPr/>
            <p:nvPr/>
          </p:nvSpPr>
          <p:spPr>
            <a:xfrm>
              <a:off x="4994250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4" y="184"/>
                    <a:pt x="106" y="192"/>
                    <a:pt x="128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4" name="Google Shape;4164;p44"/>
            <p:cNvSpPr/>
            <p:nvPr/>
          </p:nvSpPr>
          <p:spPr>
            <a:xfrm>
              <a:off x="4994250" y="2562500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5" name="Google Shape;4165;p44"/>
            <p:cNvSpPr/>
            <p:nvPr/>
          </p:nvSpPr>
          <p:spPr>
            <a:xfrm>
              <a:off x="4994300" y="2570225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8" y="190"/>
                  </a:cubicBezTo>
                  <a:cubicBezTo>
                    <a:pt x="178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6" name="Google Shape;4166;p44"/>
            <p:cNvSpPr/>
            <p:nvPr/>
          </p:nvSpPr>
          <p:spPr>
            <a:xfrm>
              <a:off x="4994250" y="2577825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1"/>
                  </a:moveTo>
                  <a:cubicBezTo>
                    <a:pt x="44" y="1"/>
                    <a:pt x="1" y="101"/>
                    <a:pt x="65" y="166"/>
                  </a:cubicBezTo>
                  <a:cubicBezTo>
                    <a:pt x="84" y="185"/>
                    <a:pt x="106" y="193"/>
                    <a:pt x="128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7" name="Google Shape;4167;p44"/>
            <p:cNvSpPr/>
            <p:nvPr/>
          </p:nvSpPr>
          <p:spPr>
            <a:xfrm>
              <a:off x="4994250" y="2585575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0" y="1"/>
                  </a:moveTo>
                  <a:cubicBezTo>
                    <a:pt x="44" y="1"/>
                    <a:pt x="1" y="102"/>
                    <a:pt x="65" y="167"/>
                  </a:cubicBezTo>
                  <a:cubicBezTo>
                    <a:pt x="83" y="184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8" name="Google Shape;4168;p44"/>
            <p:cNvSpPr/>
            <p:nvPr/>
          </p:nvSpPr>
          <p:spPr>
            <a:xfrm>
              <a:off x="4994250" y="2593150"/>
              <a:ext cx="5750" cy="4900"/>
            </a:xfrm>
            <a:custGeom>
              <a:avLst/>
              <a:gdLst/>
              <a:ahLst/>
              <a:cxnLst/>
              <a:rect l="l" t="t" r="r" b="b"/>
              <a:pathLst>
                <a:path w="230" h="196" extrusionOk="0">
                  <a:moveTo>
                    <a:pt x="130" y="1"/>
                  </a:moveTo>
                  <a:cubicBezTo>
                    <a:pt x="44" y="1"/>
                    <a:pt x="1" y="109"/>
                    <a:pt x="65" y="166"/>
                  </a:cubicBezTo>
                  <a:cubicBezTo>
                    <a:pt x="84" y="187"/>
                    <a:pt x="107" y="196"/>
                    <a:pt x="130" y="196"/>
                  </a:cubicBezTo>
                  <a:cubicBezTo>
                    <a:pt x="180" y="196"/>
                    <a:pt x="229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9" name="Google Shape;4169;p44"/>
            <p:cNvSpPr/>
            <p:nvPr/>
          </p:nvSpPr>
          <p:spPr>
            <a:xfrm>
              <a:off x="4985775" y="2531675"/>
              <a:ext cx="5750" cy="4900"/>
            </a:xfrm>
            <a:custGeom>
              <a:avLst/>
              <a:gdLst/>
              <a:ahLst/>
              <a:cxnLst/>
              <a:rect l="l" t="t" r="r" b="b"/>
              <a:pathLst>
                <a:path w="230" h="196" extrusionOk="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6" y="187"/>
                    <a:pt x="110" y="195"/>
                    <a:pt x="133" y="195"/>
                  </a:cubicBezTo>
                  <a:cubicBezTo>
                    <a:pt x="183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0" name="Google Shape;4170;p44"/>
            <p:cNvSpPr/>
            <p:nvPr/>
          </p:nvSpPr>
          <p:spPr>
            <a:xfrm>
              <a:off x="4985825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20" y="1"/>
                  </a:move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7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1" name="Google Shape;4171;p44"/>
            <p:cNvSpPr/>
            <p:nvPr/>
          </p:nvSpPr>
          <p:spPr>
            <a:xfrm>
              <a:off x="4985775" y="2547175"/>
              <a:ext cx="5750" cy="4725"/>
            </a:xfrm>
            <a:custGeom>
              <a:avLst/>
              <a:gdLst/>
              <a:ahLst/>
              <a:cxnLst/>
              <a:rect l="l" t="t" r="r" b="b"/>
              <a:pathLst>
                <a:path w="230" h="189" extrusionOk="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6" y="180"/>
                    <a:pt x="110" y="189"/>
                    <a:pt x="133" y="189"/>
                  </a:cubicBezTo>
                  <a:cubicBezTo>
                    <a:pt x="183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2" name="Google Shape;4172;p44"/>
            <p:cNvSpPr/>
            <p:nvPr/>
          </p:nvSpPr>
          <p:spPr>
            <a:xfrm>
              <a:off x="4985775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4" y="184"/>
                    <a:pt x="106" y="192"/>
                    <a:pt x="128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3" name="Google Shape;4173;p44"/>
            <p:cNvSpPr/>
            <p:nvPr/>
          </p:nvSpPr>
          <p:spPr>
            <a:xfrm>
              <a:off x="4985775" y="2562500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5" y="183"/>
                    <a:pt x="107" y="191"/>
                    <a:pt x="129" y="191"/>
                  </a:cubicBezTo>
                  <a:cubicBezTo>
                    <a:pt x="181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4" name="Google Shape;4174;p44"/>
            <p:cNvSpPr/>
            <p:nvPr/>
          </p:nvSpPr>
          <p:spPr>
            <a:xfrm>
              <a:off x="4985825" y="2570225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4" y="181"/>
                    <a:pt x="108" y="190"/>
                    <a:pt x="131" y="190"/>
                  </a:cubicBezTo>
                  <a:cubicBezTo>
                    <a:pt x="181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5" name="Google Shape;4175;p44"/>
            <p:cNvSpPr/>
            <p:nvPr/>
          </p:nvSpPr>
          <p:spPr>
            <a:xfrm>
              <a:off x="4985775" y="2577825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1"/>
                  </a:moveTo>
                  <a:cubicBezTo>
                    <a:pt x="44" y="1"/>
                    <a:pt x="1" y="101"/>
                    <a:pt x="65" y="166"/>
                  </a:cubicBezTo>
                  <a:cubicBezTo>
                    <a:pt x="84" y="185"/>
                    <a:pt x="106" y="193"/>
                    <a:pt x="128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6" name="Google Shape;4176;p44"/>
            <p:cNvSpPr/>
            <p:nvPr/>
          </p:nvSpPr>
          <p:spPr>
            <a:xfrm>
              <a:off x="4977300" y="2531675"/>
              <a:ext cx="5750" cy="4900"/>
            </a:xfrm>
            <a:custGeom>
              <a:avLst/>
              <a:gdLst/>
              <a:ahLst/>
              <a:cxnLst/>
              <a:rect l="l" t="t" r="r" b="b"/>
              <a:pathLst>
                <a:path w="230" h="196" extrusionOk="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6" y="187"/>
                    <a:pt x="110" y="195"/>
                    <a:pt x="133" y="195"/>
                  </a:cubicBezTo>
                  <a:cubicBezTo>
                    <a:pt x="183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7" name="Google Shape;4177;p44"/>
            <p:cNvSpPr/>
            <p:nvPr/>
          </p:nvSpPr>
          <p:spPr>
            <a:xfrm>
              <a:off x="4977350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20" y="1"/>
                  </a:move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7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8" name="Google Shape;4178;p44"/>
            <p:cNvSpPr/>
            <p:nvPr/>
          </p:nvSpPr>
          <p:spPr>
            <a:xfrm>
              <a:off x="4977300" y="2547175"/>
              <a:ext cx="5750" cy="4725"/>
            </a:xfrm>
            <a:custGeom>
              <a:avLst/>
              <a:gdLst/>
              <a:ahLst/>
              <a:cxnLst/>
              <a:rect l="l" t="t" r="r" b="b"/>
              <a:pathLst>
                <a:path w="230" h="189" extrusionOk="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6" y="180"/>
                    <a:pt x="110" y="189"/>
                    <a:pt x="133" y="189"/>
                  </a:cubicBezTo>
                  <a:cubicBezTo>
                    <a:pt x="183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9" name="Google Shape;4179;p44"/>
            <p:cNvSpPr/>
            <p:nvPr/>
          </p:nvSpPr>
          <p:spPr>
            <a:xfrm>
              <a:off x="4977300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4" y="184"/>
                    <a:pt x="106" y="192"/>
                    <a:pt x="128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0" name="Google Shape;4180;p44"/>
            <p:cNvSpPr/>
            <p:nvPr/>
          </p:nvSpPr>
          <p:spPr>
            <a:xfrm>
              <a:off x="4977300" y="2562500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5" y="183"/>
                    <a:pt x="107" y="191"/>
                    <a:pt x="129" y="191"/>
                  </a:cubicBezTo>
                  <a:cubicBezTo>
                    <a:pt x="181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1" name="Google Shape;4181;p44"/>
            <p:cNvSpPr/>
            <p:nvPr/>
          </p:nvSpPr>
          <p:spPr>
            <a:xfrm>
              <a:off x="4977350" y="2570225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4" y="181"/>
                    <a:pt x="108" y="190"/>
                    <a:pt x="131" y="190"/>
                  </a:cubicBezTo>
                  <a:cubicBezTo>
                    <a:pt x="181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2" name="Google Shape;4182;p44"/>
            <p:cNvSpPr/>
            <p:nvPr/>
          </p:nvSpPr>
          <p:spPr>
            <a:xfrm>
              <a:off x="4977300" y="2577825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0" y="1"/>
                  </a:moveTo>
                  <a:cubicBezTo>
                    <a:pt x="44" y="1"/>
                    <a:pt x="1" y="101"/>
                    <a:pt x="65" y="166"/>
                  </a:cubicBezTo>
                  <a:cubicBezTo>
                    <a:pt x="84" y="185"/>
                    <a:pt x="106" y="193"/>
                    <a:pt x="128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3" name="Google Shape;4183;p44"/>
            <p:cNvSpPr/>
            <p:nvPr/>
          </p:nvSpPr>
          <p:spPr>
            <a:xfrm>
              <a:off x="4968825" y="2531675"/>
              <a:ext cx="5750" cy="4900"/>
            </a:xfrm>
            <a:custGeom>
              <a:avLst/>
              <a:gdLst/>
              <a:ahLst/>
              <a:cxnLst/>
              <a:rect l="l" t="t" r="r" b="b"/>
              <a:pathLst>
                <a:path w="230" h="196" extrusionOk="0">
                  <a:moveTo>
                    <a:pt x="130" y="0"/>
                  </a:moveTo>
                  <a:cubicBezTo>
                    <a:pt x="44" y="0"/>
                    <a:pt x="1" y="108"/>
                    <a:pt x="66" y="166"/>
                  </a:cubicBezTo>
                  <a:cubicBezTo>
                    <a:pt x="86" y="187"/>
                    <a:pt x="110" y="195"/>
                    <a:pt x="133" y="195"/>
                  </a:cubicBezTo>
                  <a:cubicBezTo>
                    <a:pt x="183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4" name="Google Shape;4184;p44"/>
            <p:cNvSpPr/>
            <p:nvPr/>
          </p:nvSpPr>
          <p:spPr>
            <a:xfrm>
              <a:off x="4968875" y="2539400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21" y="1"/>
                  </a:moveTo>
                  <a:cubicBezTo>
                    <a:pt x="46" y="1"/>
                    <a:pt x="1" y="104"/>
                    <a:pt x="64" y="160"/>
                  </a:cubicBezTo>
                  <a:cubicBezTo>
                    <a:pt x="82" y="181"/>
                    <a:pt x="106" y="190"/>
                    <a:pt x="129" y="190"/>
                  </a:cubicBezTo>
                  <a:cubicBezTo>
                    <a:pt x="179" y="190"/>
                    <a:pt x="227" y="149"/>
                    <a:pt x="222" y="95"/>
                  </a:cubicBezTo>
                  <a:cubicBezTo>
                    <a:pt x="222" y="37"/>
                    <a:pt x="186" y="1"/>
                    <a:pt x="128" y="1"/>
                  </a:cubicBezTo>
                  <a:cubicBezTo>
                    <a:pt x="126" y="1"/>
                    <a:pt x="123" y="1"/>
                    <a:pt x="12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5" name="Google Shape;4185;p44"/>
            <p:cNvSpPr/>
            <p:nvPr/>
          </p:nvSpPr>
          <p:spPr>
            <a:xfrm>
              <a:off x="4968825" y="2547175"/>
              <a:ext cx="5750" cy="4725"/>
            </a:xfrm>
            <a:custGeom>
              <a:avLst/>
              <a:gdLst/>
              <a:ahLst/>
              <a:cxnLst/>
              <a:rect l="l" t="t" r="r" b="b"/>
              <a:pathLst>
                <a:path w="230" h="189" extrusionOk="0">
                  <a:moveTo>
                    <a:pt x="130" y="0"/>
                  </a:moveTo>
                  <a:cubicBezTo>
                    <a:pt x="44" y="0"/>
                    <a:pt x="1" y="101"/>
                    <a:pt x="66" y="159"/>
                  </a:cubicBezTo>
                  <a:cubicBezTo>
                    <a:pt x="86" y="180"/>
                    <a:pt x="110" y="189"/>
                    <a:pt x="133" y="189"/>
                  </a:cubicBezTo>
                  <a:cubicBezTo>
                    <a:pt x="183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6" name="Google Shape;4186;p44"/>
            <p:cNvSpPr/>
            <p:nvPr/>
          </p:nvSpPr>
          <p:spPr>
            <a:xfrm>
              <a:off x="4968825" y="2554750"/>
              <a:ext cx="5800" cy="4825"/>
            </a:xfrm>
            <a:custGeom>
              <a:avLst/>
              <a:gdLst/>
              <a:ahLst/>
              <a:cxnLst/>
              <a:rect l="l" t="t" r="r" b="b"/>
              <a:pathLst>
                <a:path w="232" h="193" extrusionOk="0">
                  <a:moveTo>
                    <a:pt x="130" y="0"/>
                  </a:moveTo>
                  <a:cubicBezTo>
                    <a:pt x="51" y="0"/>
                    <a:pt x="1" y="101"/>
                    <a:pt x="66" y="166"/>
                  </a:cubicBezTo>
                  <a:cubicBezTo>
                    <a:pt x="84" y="184"/>
                    <a:pt x="107" y="192"/>
                    <a:pt x="130" y="192"/>
                  </a:cubicBezTo>
                  <a:cubicBezTo>
                    <a:pt x="180" y="192"/>
                    <a:pt x="229" y="153"/>
                    <a:pt x="224" y="94"/>
                  </a:cubicBezTo>
                  <a:cubicBezTo>
                    <a:pt x="231" y="44"/>
                    <a:pt x="188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7" name="Google Shape;4187;p44"/>
            <p:cNvSpPr/>
            <p:nvPr/>
          </p:nvSpPr>
          <p:spPr>
            <a:xfrm>
              <a:off x="4968825" y="2562500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0" y="0"/>
                  </a:moveTo>
                  <a:cubicBezTo>
                    <a:pt x="44" y="0"/>
                    <a:pt x="1" y="101"/>
                    <a:pt x="66" y="166"/>
                  </a:cubicBezTo>
                  <a:cubicBezTo>
                    <a:pt x="85" y="183"/>
                    <a:pt x="107" y="191"/>
                    <a:pt x="129" y="191"/>
                  </a:cubicBezTo>
                  <a:cubicBezTo>
                    <a:pt x="181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8" name="Google Shape;4188;p44"/>
            <p:cNvSpPr/>
            <p:nvPr/>
          </p:nvSpPr>
          <p:spPr>
            <a:xfrm>
              <a:off x="4968875" y="2570225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4" y="160"/>
                  </a:cubicBezTo>
                  <a:cubicBezTo>
                    <a:pt x="84" y="181"/>
                    <a:pt x="108" y="190"/>
                    <a:pt x="131" y="190"/>
                  </a:cubicBezTo>
                  <a:cubicBezTo>
                    <a:pt x="181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9" name="Google Shape;4189;p44"/>
            <p:cNvSpPr/>
            <p:nvPr/>
          </p:nvSpPr>
          <p:spPr>
            <a:xfrm>
              <a:off x="4968825" y="2577825"/>
              <a:ext cx="5800" cy="4825"/>
            </a:xfrm>
            <a:custGeom>
              <a:avLst/>
              <a:gdLst/>
              <a:ahLst/>
              <a:cxnLst/>
              <a:rect l="l" t="t" r="r" b="b"/>
              <a:pathLst>
                <a:path w="232" h="193" extrusionOk="0">
                  <a:moveTo>
                    <a:pt x="130" y="1"/>
                  </a:moveTo>
                  <a:cubicBezTo>
                    <a:pt x="51" y="1"/>
                    <a:pt x="1" y="101"/>
                    <a:pt x="66" y="166"/>
                  </a:cubicBezTo>
                  <a:cubicBezTo>
                    <a:pt x="84" y="185"/>
                    <a:pt x="107" y="193"/>
                    <a:pt x="130" y="193"/>
                  </a:cubicBezTo>
                  <a:cubicBezTo>
                    <a:pt x="180" y="193"/>
                    <a:pt x="229" y="154"/>
                    <a:pt x="224" y="94"/>
                  </a:cubicBezTo>
                  <a:cubicBezTo>
                    <a:pt x="231" y="44"/>
                    <a:pt x="188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0" name="Google Shape;4190;p44"/>
            <p:cNvSpPr/>
            <p:nvPr/>
          </p:nvSpPr>
          <p:spPr>
            <a:xfrm>
              <a:off x="4960525" y="2531675"/>
              <a:ext cx="5625" cy="4900"/>
            </a:xfrm>
            <a:custGeom>
              <a:avLst/>
              <a:gdLst/>
              <a:ahLst/>
              <a:cxnLst/>
              <a:rect l="l" t="t" r="r" b="b"/>
              <a:pathLst>
                <a:path w="225" h="196" extrusionOk="0">
                  <a:moveTo>
                    <a:pt x="123" y="0"/>
                  </a:moveTo>
                  <a:cubicBezTo>
                    <a:pt x="37" y="0"/>
                    <a:pt x="1" y="108"/>
                    <a:pt x="59" y="166"/>
                  </a:cubicBezTo>
                  <a:cubicBezTo>
                    <a:pt x="79" y="187"/>
                    <a:pt x="103" y="195"/>
                    <a:pt x="126" y="195"/>
                  </a:cubicBezTo>
                  <a:cubicBezTo>
                    <a:pt x="177" y="195"/>
                    <a:pt x="224" y="153"/>
                    <a:pt x="224" y="94"/>
                  </a:cubicBezTo>
                  <a:cubicBezTo>
                    <a:pt x="217" y="43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1" name="Google Shape;4191;p44"/>
            <p:cNvSpPr/>
            <p:nvPr/>
          </p:nvSpPr>
          <p:spPr>
            <a:xfrm>
              <a:off x="4960575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14" y="1"/>
                  </a:moveTo>
                  <a:cubicBezTo>
                    <a:pt x="39" y="1"/>
                    <a:pt x="1" y="104"/>
                    <a:pt x="57" y="160"/>
                  </a:cubicBezTo>
                  <a:cubicBezTo>
                    <a:pt x="75" y="181"/>
                    <a:pt x="99" y="190"/>
                    <a:pt x="122" y="190"/>
                  </a:cubicBezTo>
                  <a:cubicBezTo>
                    <a:pt x="172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1" y="1"/>
                  </a:cubicBezTo>
                  <a:cubicBezTo>
                    <a:pt x="119" y="1"/>
                    <a:pt x="116" y="1"/>
                    <a:pt x="114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2" name="Google Shape;4192;p44"/>
            <p:cNvSpPr/>
            <p:nvPr/>
          </p:nvSpPr>
          <p:spPr>
            <a:xfrm>
              <a:off x="4960525" y="2547175"/>
              <a:ext cx="5625" cy="4725"/>
            </a:xfrm>
            <a:custGeom>
              <a:avLst/>
              <a:gdLst/>
              <a:ahLst/>
              <a:cxnLst/>
              <a:rect l="l" t="t" r="r" b="b"/>
              <a:pathLst>
                <a:path w="225" h="189" extrusionOk="0">
                  <a:moveTo>
                    <a:pt x="123" y="0"/>
                  </a:moveTo>
                  <a:cubicBezTo>
                    <a:pt x="37" y="0"/>
                    <a:pt x="1" y="101"/>
                    <a:pt x="59" y="159"/>
                  </a:cubicBezTo>
                  <a:cubicBezTo>
                    <a:pt x="79" y="180"/>
                    <a:pt x="103" y="189"/>
                    <a:pt x="126" y="189"/>
                  </a:cubicBezTo>
                  <a:cubicBezTo>
                    <a:pt x="177" y="189"/>
                    <a:pt x="224" y="146"/>
                    <a:pt x="224" y="87"/>
                  </a:cubicBezTo>
                  <a:cubicBezTo>
                    <a:pt x="217" y="36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3" name="Google Shape;4193;p44"/>
            <p:cNvSpPr/>
            <p:nvPr/>
          </p:nvSpPr>
          <p:spPr>
            <a:xfrm>
              <a:off x="4960525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23" y="0"/>
                  </a:moveTo>
                  <a:cubicBezTo>
                    <a:pt x="44" y="0"/>
                    <a:pt x="1" y="101"/>
                    <a:pt x="59" y="166"/>
                  </a:cubicBezTo>
                  <a:cubicBezTo>
                    <a:pt x="77" y="184"/>
                    <a:pt x="100" y="192"/>
                    <a:pt x="123" y="192"/>
                  </a:cubicBezTo>
                  <a:cubicBezTo>
                    <a:pt x="173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4" name="Google Shape;4194;p44"/>
            <p:cNvSpPr/>
            <p:nvPr/>
          </p:nvSpPr>
          <p:spPr>
            <a:xfrm>
              <a:off x="4960525" y="2562500"/>
              <a:ext cx="5625" cy="4800"/>
            </a:xfrm>
            <a:custGeom>
              <a:avLst/>
              <a:gdLst/>
              <a:ahLst/>
              <a:cxnLst/>
              <a:rect l="l" t="t" r="r" b="b"/>
              <a:pathLst>
                <a:path w="225" h="192" extrusionOk="0">
                  <a:moveTo>
                    <a:pt x="123" y="0"/>
                  </a:moveTo>
                  <a:cubicBezTo>
                    <a:pt x="37" y="0"/>
                    <a:pt x="1" y="101"/>
                    <a:pt x="59" y="166"/>
                  </a:cubicBezTo>
                  <a:cubicBezTo>
                    <a:pt x="78" y="183"/>
                    <a:pt x="100" y="191"/>
                    <a:pt x="122" y="191"/>
                  </a:cubicBezTo>
                  <a:cubicBezTo>
                    <a:pt x="174" y="191"/>
                    <a:pt x="224" y="148"/>
                    <a:pt x="224" y="87"/>
                  </a:cubicBezTo>
                  <a:cubicBezTo>
                    <a:pt x="217" y="37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5" name="Google Shape;4195;p44"/>
            <p:cNvSpPr/>
            <p:nvPr/>
          </p:nvSpPr>
          <p:spPr>
            <a:xfrm>
              <a:off x="4960575" y="2570225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34" y="1"/>
                  </a:moveTo>
                  <a:cubicBezTo>
                    <a:pt x="130" y="1"/>
                    <a:pt x="126" y="1"/>
                    <a:pt x="121" y="2"/>
                  </a:cubicBezTo>
                  <a:cubicBezTo>
                    <a:pt x="119" y="1"/>
                    <a:pt x="116" y="1"/>
                    <a:pt x="113" y="1"/>
                  </a:cubicBezTo>
                  <a:cubicBezTo>
                    <a:pt x="33" y="1"/>
                    <a:pt x="1" y="104"/>
                    <a:pt x="57" y="160"/>
                  </a:cubicBezTo>
                  <a:cubicBezTo>
                    <a:pt x="77" y="181"/>
                    <a:pt x="101" y="190"/>
                    <a:pt x="124" y="190"/>
                  </a:cubicBezTo>
                  <a:cubicBezTo>
                    <a:pt x="175" y="190"/>
                    <a:pt x="222" y="147"/>
                    <a:pt x="222" y="88"/>
                  </a:cubicBezTo>
                  <a:cubicBezTo>
                    <a:pt x="216" y="41"/>
                    <a:pt x="184" y="1"/>
                    <a:pt x="134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6" name="Google Shape;4196;p44"/>
            <p:cNvSpPr/>
            <p:nvPr/>
          </p:nvSpPr>
          <p:spPr>
            <a:xfrm>
              <a:off x="4960525" y="2577825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23" y="1"/>
                  </a:moveTo>
                  <a:cubicBezTo>
                    <a:pt x="44" y="1"/>
                    <a:pt x="1" y="101"/>
                    <a:pt x="59" y="166"/>
                  </a:cubicBezTo>
                  <a:cubicBezTo>
                    <a:pt x="77" y="185"/>
                    <a:pt x="100" y="193"/>
                    <a:pt x="123" y="193"/>
                  </a:cubicBezTo>
                  <a:cubicBezTo>
                    <a:pt x="173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23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7" name="Google Shape;4197;p44"/>
            <p:cNvSpPr/>
            <p:nvPr/>
          </p:nvSpPr>
          <p:spPr>
            <a:xfrm>
              <a:off x="4952050" y="2531675"/>
              <a:ext cx="5625" cy="4900"/>
            </a:xfrm>
            <a:custGeom>
              <a:avLst/>
              <a:gdLst/>
              <a:ahLst/>
              <a:cxnLst/>
              <a:rect l="l" t="t" r="r" b="b"/>
              <a:pathLst>
                <a:path w="225" h="196" extrusionOk="0">
                  <a:moveTo>
                    <a:pt x="131" y="0"/>
                  </a:moveTo>
                  <a:cubicBezTo>
                    <a:pt x="44" y="0"/>
                    <a:pt x="1" y="108"/>
                    <a:pt x="59" y="166"/>
                  </a:cubicBezTo>
                  <a:cubicBezTo>
                    <a:pt x="79" y="187"/>
                    <a:pt x="103" y="195"/>
                    <a:pt x="126" y="195"/>
                  </a:cubicBezTo>
                  <a:cubicBezTo>
                    <a:pt x="177" y="195"/>
                    <a:pt x="224" y="153"/>
                    <a:pt x="224" y="94"/>
                  </a:cubicBezTo>
                  <a:cubicBezTo>
                    <a:pt x="217" y="43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8" name="Google Shape;4198;p44"/>
            <p:cNvSpPr/>
            <p:nvPr/>
          </p:nvSpPr>
          <p:spPr>
            <a:xfrm>
              <a:off x="4952100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20" y="1"/>
                  </a:moveTo>
                  <a:cubicBezTo>
                    <a:pt x="39" y="1"/>
                    <a:pt x="1" y="104"/>
                    <a:pt x="57" y="160"/>
                  </a:cubicBezTo>
                  <a:cubicBezTo>
                    <a:pt x="77" y="181"/>
                    <a:pt x="102" y="190"/>
                    <a:pt x="125" y="190"/>
                  </a:cubicBezTo>
                  <a:cubicBezTo>
                    <a:pt x="176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9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9" name="Google Shape;4199;p44"/>
            <p:cNvSpPr/>
            <p:nvPr/>
          </p:nvSpPr>
          <p:spPr>
            <a:xfrm>
              <a:off x="4952050" y="2547175"/>
              <a:ext cx="5625" cy="4725"/>
            </a:xfrm>
            <a:custGeom>
              <a:avLst/>
              <a:gdLst/>
              <a:ahLst/>
              <a:cxnLst/>
              <a:rect l="l" t="t" r="r" b="b"/>
              <a:pathLst>
                <a:path w="225" h="189" extrusionOk="0">
                  <a:moveTo>
                    <a:pt x="131" y="0"/>
                  </a:moveTo>
                  <a:cubicBezTo>
                    <a:pt x="44" y="0"/>
                    <a:pt x="1" y="101"/>
                    <a:pt x="59" y="159"/>
                  </a:cubicBezTo>
                  <a:cubicBezTo>
                    <a:pt x="79" y="180"/>
                    <a:pt x="103" y="189"/>
                    <a:pt x="126" y="189"/>
                  </a:cubicBezTo>
                  <a:cubicBezTo>
                    <a:pt x="177" y="189"/>
                    <a:pt x="224" y="146"/>
                    <a:pt x="224" y="87"/>
                  </a:cubicBezTo>
                  <a:cubicBezTo>
                    <a:pt x="217" y="36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0" name="Google Shape;4200;p44"/>
            <p:cNvSpPr/>
            <p:nvPr/>
          </p:nvSpPr>
          <p:spPr>
            <a:xfrm>
              <a:off x="4952050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1" y="0"/>
                  </a:moveTo>
                  <a:cubicBezTo>
                    <a:pt x="44" y="0"/>
                    <a:pt x="1" y="101"/>
                    <a:pt x="59" y="166"/>
                  </a:cubicBezTo>
                  <a:cubicBezTo>
                    <a:pt x="79" y="184"/>
                    <a:pt x="103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1" name="Google Shape;4201;p44"/>
            <p:cNvSpPr/>
            <p:nvPr/>
          </p:nvSpPr>
          <p:spPr>
            <a:xfrm>
              <a:off x="4952050" y="2562500"/>
              <a:ext cx="5625" cy="4800"/>
            </a:xfrm>
            <a:custGeom>
              <a:avLst/>
              <a:gdLst/>
              <a:ahLst/>
              <a:cxnLst/>
              <a:rect l="l" t="t" r="r" b="b"/>
              <a:pathLst>
                <a:path w="225" h="192" extrusionOk="0">
                  <a:moveTo>
                    <a:pt x="131" y="0"/>
                  </a:moveTo>
                  <a:cubicBezTo>
                    <a:pt x="44" y="0"/>
                    <a:pt x="1" y="101"/>
                    <a:pt x="59" y="166"/>
                  </a:cubicBezTo>
                  <a:cubicBezTo>
                    <a:pt x="78" y="183"/>
                    <a:pt x="100" y="191"/>
                    <a:pt x="122" y="191"/>
                  </a:cubicBezTo>
                  <a:cubicBezTo>
                    <a:pt x="174" y="191"/>
                    <a:pt x="224" y="148"/>
                    <a:pt x="224" y="87"/>
                  </a:cubicBezTo>
                  <a:cubicBezTo>
                    <a:pt x="217" y="37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2" name="Google Shape;4202;p44"/>
            <p:cNvSpPr/>
            <p:nvPr/>
          </p:nvSpPr>
          <p:spPr>
            <a:xfrm>
              <a:off x="4952100" y="2570225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40" y="1"/>
                  </a:moveTo>
                  <a:cubicBezTo>
                    <a:pt x="136" y="1"/>
                    <a:pt x="132" y="1"/>
                    <a:pt x="129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57" y="160"/>
                  </a:cubicBezTo>
                  <a:cubicBezTo>
                    <a:pt x="77" y="181"/>
                    <a:pt x="101" y="190"/>
                    <a:pt x="124" y="190"/>
                  </a:cubicBezTo>
                  <a:cubicBezTo>
                    <a:pt x="175" y="190"/>
                    <a:pt x="222" y="147"/>
                    <a:pt x="222" y="88"/>
                  </a:cubicBezTo>
                  <a:cubicBezTo>
                    <a:pt x="216" y="41"/>
                    <a:pt x="184" y="1"/>
                    <a:pt x="14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3" name="Google Shape;4203;p44"/>
            <p:cNvSpPr/>
            <p:nvPr/>
          </p:nvSpPr>
          <p:spPr>
            <a:xfrm>
              <a:off x="4952050" y="2577825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1" y="1"/>
                  </a:moveTo>
                  <a:cubicBezTo>
                    <a:pt x="44" y="1"/>
                    <a:pt x="1" y="101"/>
                    <a:pt x="59" y="166"/>
                  </a:cubicBezTo>
                  <a:cubicBezTo>
                    <a:pt x="79" y="185"/>
                    <a:pt x="103" y="193"/>
                    <a:pt x="126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4" name="Google Shape;4204;p44"/>
            <p:cNvSpPr/>
            <p:nvPr/>
          </p:nvSpPr>
          <p:spPr>
            <a:xfrm>
              <a:off x="4943575" y="2531675"/>
              <a:ext cx="5750" cy="4900"/>
            </a:xfrm>
            <a:custGeom>
              <a:avLst/>
              <a:gdLst/>
              <a:ahLst/>
              <a:cxnLst/>
              <a:rect l="l" t="t" r="r" b="b"/>
              <a:pathLst>
                <a:path w="230" h="196" extrusionOk="0">
                  <a:moveTo>
                    <a:pt x="131" y="0"/>
                  </a:moveTo>
                  <a:cubicBezTo>
                    <a:pt x="44" y="0"/>
                    <a:pt x="1" y="108"/>
                    <a:pt x="66" y="166"/>
                  </a:cubicBezTo>
                  <a:cubicBezTo>
                    <a:pt x="84" y="187"/>
                    <a:pt x="107" y="195"/>
                    <a:pt x="130" y="195"/>
                  </a:cubicBezTo>
                  <a:cubicBezTo>
                    <a:pt x="180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5" name="Google Shape;4205;p44"/>
            <p:cNvSpPr/>
            <p:nvPr/>
          </p:nvSpPr>
          <p:spPr>
            <a:xfrm>
              <a:off x="4943625" y="2539400"/>
              <a:ext cx="5575" cy="4750"/>
            </a:xfrm>
            <a:custGeom>
              <a:avLst/>
              <a:gdLst/>
              <a:ahLst/>
              <a:cxnLst/>
              <a:rect l="l" t="t" r="r" b="b"/>
              <a:pathLst>
                <a:path w="223" h="190" extrusionOk="0">
                  <a:moveTo>
                    <a:pt x="121" y="1"/>
                  </a:moveTo>
                  <a:cubicBezTo>
                    <a:pt x="39" y="1"/>
                    <a:pt x="1" y="104"/>
                    <a:pt x="57" y="160"/>
                  </a:cubicBezTo>
                  <a:cubicBezTo>
                    <a:pt x="77" y="181"/>
                    <a:pt x="102" y="190"/>
                    <a:pt x="125" y="190"/>
                  </a:cubicBezTo>
                  <a:cubicBezTo>
                    <a:pt x="176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9" y="1"/>
                  </a:cubicBezTo>
                  <a:cubicBezTo>
                    <a:pt x="126" y="1"/>
                    <a:pt x="123" y="1"/>
                    <a:pt x="12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6" name="Google Shape;4206;p44"/>
            <p:cNvSpPr/>
            <p:nvPr/>
          </p:nvSpPr>
          <p:spPr>
            <a:xfrm>
              <a:off x="4943575" y="2547175"/>
              <a:ext cx="5750" cy="4725"/>
            </a:xfrm>
            <a:custGeom>
              <a:avLst/>
              <a:gdLst/>
              <a:ahLst/>
              <a:cxnLst/>
              <a:rect l="l" t="t" r="r" b="b"/>
              <a:pathLst>
                <a:path w="230" h="189" extrusionOk="0">
                  <a:moveTo>
                    <a:pt x="131" y="0"/>
                  </a:moveTo>
                  <a:cubicBezTo>
                    <a:pt x="44" y="0"/>
                    <a:pt x="1" y="101"/>
                    <a:pt x="66" y="159"/>
                  </a:cubicBezTo>
                  <a:cubicBezTo>
                    <a:pt x="84" y="180"/>
                    <a:pt x="107" y="189"/>
                    <a:pt x="130" y="189"/>
                  </a:cubicBezTo>
                  <a:cubicBezTo>
                    <a:pt x="180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7" name="Google Shape;4207;p44"/>
            <p:cNvSpPr/>
            <p:nvPr/>
          </p:nvSpPr>
          <p:spPr>
            <a:xfrm>
              <a:off x="4943575" y="2554750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1" y="0"/>
                  </a:moveTo>
                  <a:cubicBezTo>
                    <a:pt x="44" y="0"/>
                    <a:pt x="1" y="101"/>
                    <a:pt x="59" y="166"/>
                  </a:cubicBezTo>
                  <a:cubicBezTo>
                    <a:pt x="79" y="184"/>
                    <a:pt x="103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8" name="Google Shape;4208;p44"/>
            <p:cNvSpPr/>
            <p:nvPr/>
          </p:nvSpPr>
          <p:spPr>
            <a:xfrm>
              <a:off x="4943575" y="2562500"/>
              <a:ext cx="5750" cy="4800"/>
            </a:xfrm>
            <a:custGeom>
              <a:avLst/>
              <a:gdLst/>
              <a:ahLst/>
              <a:cxnLst/>
              <a:rect l="l" t="t" r="r" b="b"/>
              <a:pathLst>
                <a:path w="230" h="192" extrusionOk="0">
                  <a:moveTo>
                    <a:pt x="131" y="0"/>
                  </a:moveTo>
                  <a:cubicBezTo>
                    <a:pt x="44" y="0"/>
                    <a:pt x="1" y="101"/>
                    <a:pt x="66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30" y="148"/>
                    <a:pt x="224" y="87"/>
                  </a:cubicBezTo>
                  <a:cubicBezTo>
                    <a:pt x="224" y="37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9" name="Google Shape;4209;p44"/>
            <p:cNvSpPr/>
            <p:nvPr/>
          </p:nvSpPr>
          <p:spPr>
            <a:xfrm>
              <a:off x="4943625" y="2570225"/>
              <a:ext cx="5700" cy="4750"/>
            </a:xfrm>
            <a:custGeom>
              <a:avLst/>
              <a:gdLst/>
              <a:ahLst/>
              <a:cxnLst/>
              <a:rect l="l" t="t" r="r" b="b"/>
              <a:pathLst>
                <a:path w="228" h="190" extrusionOk="0">
                  <a:moveTo>
                    <a:pt x="140" y="1"/>
                  </a:moveTo>
                  <a:cubicBezTo>
                    <a:pt x="136" y="1"/>
                    <a:pt x="132" y="1"/>
                    <a:pt x="129" y="2"/>
                  </a:cubicBezTo>
                  <a:cubicBezTo>
                    <a:pt x="126" y="1"/>
                    <a:pt x="123" y="1"/>
                    <a:pt x="121" y="1"/>
                  </a:cubicBezTo>
                  <a:cubicBezTo>
                    <a:pt x="39" y="1"/>
                    <a:pt x="1" y="104"/>
                    <a:pt x="64" y="160"/>
                  </a:cubicBezTo>
                  <a:cubicBezTo>
                    <a:pt x="82" y="181"/>
                    <a:pt x="105" y="190"/>
                    <a:pt x="128" y="190"/>
                  </a:cubicBezTo>
                  <a:cubicBezTo>
                    <a:pt x="178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4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0" name="Google Shape;4210;p44"/>
            <p:cNvSpPr/>
            <p:nvPr/>
          </p:nvSpPr>
          <p:spPr>
            <a:xfrm>
              <a:off x="4943575" y="2577825"/>
              <a:ext cx="5625" cy="4825"/>
            </a:xfrm>
            <a:custGeom>
              <a:avLst/>
              <a:gdLst/>
              <a:ahLst/>
              <a:cxnLst/>
              <a:rect l="l" t="t" r="r" b="b"/>
              <a:pathLst>
                <a:path w="225" h="193" extrusionOk="0">
                  <a:moveTo>
                    <a:pt x="131" y="1"/>
                  </a:moveTo>
                  <a:cubicBezTo>
                    <a:pt x="44" y="1"/>
                    <a:pt x="1" y="101"/>
                    <a:pt x="59" y="166"/>
                  </a:cubicBezTo>
                  <a:cubicBezTo>
                    <a:pt x="79" y="185"/>
                    <a:pt x="103" y="193"/>
                    <a:pt x="126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211" name="Google Shape;4211;p44"/>
          <p:cNvSpPr/>
          <p:nvPr/>
        </p:nvSpPr>
        <p:spPr>
          <a:xfrm>
            <a:off x="6082403" y="3546377"/>
            <a:ext cx="224861" cy="294399"/>
          </a:xfrm>
          <a:custGeom>
            <a:avLst/>
            <a:gdLst/>
            <a:ahLst/>
            <a:cxnLst/>
            <a:rect l="l" t="t" r="r" b="b"/>
            <a:pathLst>
              <a:path w="13659" h="17883" extrusionOk="0">
                <a:moveTo>
                  <a:pt x="6026" y="1"/>
                </a:moveTo>
                <a:lnTo>
                  <a:pt x="7644" y="1229"/>
                </a:lnTo>
                <a:cubicBezTo>
                  <a:pt x="6336" y="1768"/>
                  <a:pt x="5131" y="2548"/>
                  <a:pt x="4109" y="3536"/>
                </a:cubicBezTo>
                <a:cubicBezTo>
                  <a:pt x="2767" y="4787"/>
                  <a:pt x="1745" y="6347"/>
                  <a:pt x="1148" y="8081"/>
                </a:cubicBezTo>
                <a:cubicBezTo>
                  <a:pt x="1" y="11512"/>
                  <a:pt x="701" y="15254"/>
                  <a:pt x="2698" y="17882"/>
                </a:cubicBezTo>
                <a:cubicBezTo>
                  <a:pt x="1206" y="14944"/>
                  <a:pt x="1332" y="11409"/>
                  <a:pt x="2801" y="8804"/>
                </a:cubicBezTo>
                <a:cubicBezTo>
                  <a:pt x="3524" y="7518"/>
                  <a:pt x="4546" y="6428"/>
                  <a:pt x="5785" y="5636"/>
                </a:cubicBezTo>
                <a:cubicBezTo>
                  <a:pt x="6749" y="5005"/>
                  <a:pt x="7828" y="4568"/>
                  <a:pt x="8964" y="4362"/>
                </a:cubicBezTo>
                <a:lnTo>
                  <a:pt x="8964" y="4362"/>
                </a:lnTo>
                <a:lnTo>
                  <a:pt x="8620" y="6003"/>
                </a:lnTo>
                <a:lnTo>
                  <a:pt x="13658" y="678"/>
                </a:lnTo>
                <a:lnTo>
                  <a:pt x="6026" y="1"/>
                </a:lnTo>
                <a:close/>
              </a:path>
            </a:pathLst>
          </a:custGeom>
          <a:solidFill>
            <a:srgbClr val="869FB2"/>
          </a:solidFill>
          <a:ln>
            <a:solidFill>
              <a:schemeClr val="bg1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12" name="Google Shape;4212;p44"/>
          <p:cNvSpPr/>
          <p:nvPr/>
        </p:nvSpPr>
        <p:spPr>
          <a:xfrm>
            <a:off x="6298589" y="3413951"/>
            <a:ext cx="176478" cy="306482"/>
          </a:xfrm>
          <a:custGeom>
            <a:avLst/>
            <a:gdLst/>
            <a:ahLst/>
            <a:cxnLst/>
            <a:rect l="l" t="t" r="r" b="b"/>
            <a:pathLst>
              <a:path w="10720" h="18617" extrusionOk="0">
                <a:moveTo>
                  <a:pt x="0" y="0"/>
                </a:moveTo>
                <a:cubicBezTo>
                  <a:pt x="2686" y="1722"/>
                  <a:pt x="4625" y="4120"/>
                  <a:pt x="5567" y="6680"/>
                </a:cubicBezTo>
                <a:cubicBezTo>
                  <a:pt x="6370" y="8837"/>
                  <a:pt x="6462" y="11202"/>
                  <a:pt x="5831" y="13428"/>
                </a:cubicBezTo>
                <a:lnTo>
                  <a:pt x="4717" y="12545"/>
                </a:lnTo>
                <a:lnTo>
                  <a:pt x="6496" y="18616"/>
                </a:lnTo>
                <a:lnTo>
                  <a:pt x="10720" y="13463"/>
                </a:lnTo>
                <a:lnTo>
                  <a:pt x="9136" y="13991"/>
                </a:lnTo>
                <a:cubicBezTo>
                  <a:pt x="9354" y="11225"/>
                  <a:pt x="8688" y="8459"/>
                  <a:pt x="7219" y="6106"/>
                </a:cubicBezTo>
                <a:cubicBezTo>
                  <a:pt x="5589" y="3443"/>
                  <a:pt x="3007" y="1308"/>
                  <a:pt x="0" y="0"/>
                </a:cubicBezTo>
                <a:close/>
              </a:path>
            </a:pathLst>
          </a:custGeom>
          <a:solidFill>
            <a:srgbClr val="869FB2"/>
          </a:solidFill>
          <a:ln>
            <a:solidFill>
              <a:schemeClr val="bg1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13" name="Google Shape;4213;p44"/>
          <p:cNvSpPr/>
          <p:nvPr/>
        </p:nvSpPr>
        <p:spPr>
          <a:xfrm>
            <a:off x="6261266" y="3743741"/>
            <a:ext cx="312343" cy="104570"/>
          </a:xfrm>
          <a:custGeom>
            <a:avLst/>
            <a:gdLst/>
            <a:ahLst/>
            <a:cxnLst/>
            <a:rect l="l" t="t" r="r" b="b"/>
            <a:pathLst>
              <a:path w="18973" h="6352" extrusionOk="0">
                <a:moveTo>
                  <a:pt x="3290" y="0"/>
                </a:moveTo>
                <a:cubicBezTo>
                  <a:pt x="2194" y="0"/>
                  <a:pt x="1096" y="51"/>
                  <a:pt x="1" y="153"/>
                </a:cubicBezTo>
                <a:cubicBezTo>
                  <a:pt x="4936" y="773"/>
                  <a:pt x="9676" y="2483"/>
                  <a:pt x="13865" y="5169"/>
                </a:cubicBezTo>
                <a:lnTo>
                  <a:pt x="12867" y="5949"/>
                </a:lnTo>
                <a:lnTo>
                  <a:pt x="18973" y="6351"/>
                </a:lnTo>
                <a:lnTo>
                  <a:pt x="15839" y="1037"/>
                </a:lnTo>
                <a:lnTo>
                  <a:pt x="15575" y="2208"/>
                </a:lnTo>
                <a:cubicBezTo>
                  <a:pt x="11637" y="744"/>
                  <a:pt x="7476" y="0"/>
                  <a:pt x="3290" y="0"/>
                </a:cubicBezTo>
                <a:close/>
              </a:path>
            </a:pathLst>
          </a:custGeom>
          <a:solidFill>
            <a:srgbClr val="869FB2"/>
          </a:solidFill>
          <a:ln>
            <a:solidFill>
              <a:schemeClr val="bg1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14" name="Google Shape;4214;p44"/>
          <p:cNvSpPr/>
          <p:nvPr/>
        </p:nvSpPr>
        <p:spPr>
          <a:xfrm>
            <a:off x="6125440" y="4176064"/>
            <a:ext cx="324443" cy="114760"/>
          </a:xfrm>
          <a:custGeom>
            <a:avLst/>
            <a:gdLst/>
            <a:ahLst/>
            <a:cxnLst/>
            <a:rect l="l" t="t" r="r" b="b"/>
            <a:pathLst>
              <a:path w="19708" h="6971" extrusionOk="0">
                <a:moveTo>
                  <a:pt x="1" y="0"/>
                </a:moveTo>
                <a:lnTo>
                  <a:pt x="1" y="0"/>
                </a:lnTo>
                <a:cubicBezTo>
                  <a:pt x="104" y="333"/>
                  <a:pt x="667" y="5544"/>
                  <a:pt x="667" y="5544"/>
                </a:cubicBezTo>
                <a:lnTo>
                  <a:pt x="1355" y="4350"/>
                </a:lnTo>
                <a:cubicBezTo>
                  <a:pt x="1470" y="4465"/>
                  <a:pt x="1585" y="4580"/>
                  <a:pt x="1699" y="4694"/>
                </a:cubicBezTo>
                <a:cubicBezTo>
                  <a:pt x="2055" y="5050"/>
                  <a:pt x="2446" y="5360"/>
                  <a:pt x="2847" y="5658"/>
                </a:cubicBezTo>
                <a:cubicBezTo>
                  <a:pt x="3272" y="5945"/>
                  <a:pt x="3708" y="6198"/>
                  <a:pt x="4179" y="6416"/>
                </a:cubicBezTo>
                <a:cubicBezTo>
                  <a:pt x="4661" y="6623"/>
                  <a:pt x="5166" y="6783"/>
                  <a:pt x="5671" y="6875"/>
                </a:cubicBezTo>
                <a:cubicBezTo>
                  <a:pt x="6037" y="6940"/>
                  <a:pt x="6408" y="6971"/>
                  <a:pt x="6782" y="6971"/>
                </a:cubicBezTo>
                <a:cubicBezTo>
                  <a:pt x="6935" y="6971"/>
                  <a:pt x="7089" y="6965"/>
                  <a:pt x="7243" y="6955"/>
                </a:cubicBezTo>
                <a:cubicBezTo>
                  <a:pt x="7771" y="6909"/>
                  <a:pt x="8287" y="6783"/>
                  <a:pt x="8781" y="6577"/>
                </a:cubicBezTo>
                <a:cubicBezTo>
                  <a:pt x="9263" y="6370"/>
                  <a:pt x="9711" y="6095"/>
                  <a:pt x="10101" y="5739"/>
                </a:cubicBezTo>
                <a:cubicBezTo>
                  <a:pt x="10457" y="5429"/>
                  <a:pt x="10778" y="5085"/>
                  <a:pt x="11076" y="4717"/>
                </a:cubicBezTo>
                <a:cubicBezTo>
                  <a:pt x="11363" y="4362"/>
                  <a:pt x="11616" y="4029"/>
                  <a:pt x="11880" y="3696"/>
                </a:cubicBezTo>
                <a:cubicBezTo>
                  <a:pt x="12006" y="3547"/>
                  <a:pt x="12144" y="3386"/>
                  <a:pt x="12282" y="3237"/>
                </a:cubicBezTo>
                <a:cubicBezTo>
                  <a:pt x="12350" y="3168"/>
                  <a:pt x="12419" y="3099"/>
                  <a:pt x="12488" y="3030"/>
                </a:cubicBezTo>
                <a:lnTo>
                  <a:pt x="12695" y="2824"/>
                </a:lnTo>
                <a:cubicBezTo>
                  <a:pt x="13303" y="2284"/>
                  <a:pt x="14003" y="1871"/>
                  <a:pt x="14761" y="1584"/>
                </a:cubicBezTo>
                <a:cubicBezTo>
                  <a:pt x="15541" y="1297"/>
                  <a:pt x="16367" y="1136"/>
                  <a:pt x="17205" y="1125"/>
                </a:cubicBezTo>
                <a:cubicBezTo>
                  <a:pt x="17234" y="1125"/>
                  <a:pt x="17262" y="1124"/>
                  <a:pt x="17291" y="1124"/>
                </a:cubicBezTo>
                <a:cubicBezTo>
                  <a:pt x="18111" y="1124"/>
                  <a:pt x="18931" y="1284"/>
                  <a:pt x="19707" y="1573"/>
                </a:cubicBezTo>
                <a:cubicBezTo>
                  <a:pt x="18927" y="1148"/>
                  <a:pt x="18089" y="872"/>
                  <a:pt x="17228" y="758"/>
                </a:cubicBezTo>
                <a:cubicBezTo>
                  <a:pt x="16902" y="720"/>
                  <a:pt x="16575" y="701"/>
                  <a:pt x="16248" y="701"/>
                </a:cubicBezTo>
                <a:cubicBezTo>
                  <a:pt x="15678" y="701"/>
                  <a:pt x="15109" y="760"/>
                  <a:pt x="14554" y="884"/>
                </a:cubicBezTo>
                <a:cubicBezTo>
                  <a:pt x="13659" y="1079"/>
                  <a:pt x="12798" y="1446"/>
                  <a:pt x="12029" y="1951"/>
                </a:cubicBezTo>
                <a:lnTo>
                  <a:pt x="11742" y="2158"/>
                </a:lnTo>
                <a:cubicBezTo>
                  <a:pt x="11650" y="2227"/>
                  <a:pt x="11558" y="2307"/>
                  <a:pt x="11467" y="2376"/>
                </a:cubicBezTo>
                <a:cubicBezTo>
                  <a:pt x="11283" y="2514"/>
                  <a:pt x="11122" y="2674"/>
                  <a:pt x="10950" y="2824"/>
                </a:cubicBezTo>
                <a:cubicBezTo>
                  <a:pt x="10617" y="3133"/>
                  <a:pt x="10319" y="3432"/>
                  <a:pt x="10009" y="3719"/>
                </a:cubicBezTo>
                <a:cubicBezTo>
                  <a:pt x="9722" y="3983"/>
                  <a:pt x="9424" y="4224"/>
                  <a:pt x="9102" y="4442"/>
                </a:cubicBezTo>
                <a:cubicBezTo>
                  <a:pt x="8815" y="4625"/>
                  <a:pt x="8494" y="4775"/>
                  <a:pt x="8173" y="4855"/>
                </a:cubicBezTo>
                <a:cubicBezTo>
                  <a:pt x="7908" y="4919"/>
                  <a:pt x="7643" y="4954"/>
                  <a:pt x="7384" y="4954"/>
                </a:cubicBezTo>
                <a:cubicBezTo>
                  <a:pt x="7317" y="4954"/>
                  <a:pt x="7251" y="4952"/>
                  <a:pt x="7186" y="4947"/>
                </a:cubicBezTo>
                <a:cubicBezTo>
                  <a:pt x="6841" y="4924"/>
                  <a:pt x="6497" y="4855"/>
                  <a:pt x="6176" y="4752"/>
                </a:cubicBezTo>
                <a:cubicBezTo>
                  <a:pt x="5854" y="4637"/>
                  <a:pt x="5544" y="4488"/>
                  <a:pt x="5257" y="4304"/>
                </a:cubicBezTo>
                <a:cubicBezTo>
                  <a:pt x="4959" y="4120"/>
                  <a:pt x="4684" y="3902"/>
                  <a:pt x="4431" y="3661"/>
                </a:cubicBezTo>
                <a:cubicBezTo>
                  <a:pt x="4167" y="3409"/>
                  <a:pt x="3926" y="3133"/>
                  <a:pt x="3697" y="2847"/>
                </a:cubicBezTo>
                <a:cubicBezTo>
                  <a:pt x="3651" y="2778"/>
                  <a:pt x="3593" y="2709"/>
                  <a:pt x="3547" y="2640"/>
                </a:cubicBezTo>
                <a:cubicBezTo>
                  <a:pt x="4362" y="2491"/>
                  <a:pt x="5212" y="2330"/>
                  <a:pt x="5097" y="2330"/>
                </a:cubicBezTo>
                <a:cubicBezTo>
                  <a:pt x="4879" y="2330"/>
                  <a:pt x="1" y="0"/>
                  <a:pt x="1" y="0"/>
                </a:cubicBezTo>
                <a:close/>
              </a:path>
            </a:pathLst>
          </a:custGeom>
          <a:solidFill>
            <a:srgbClr val="869FB2"/>
          </a:solidFill>
          <a:ln>
            <a:solidFill>
              <a:schemeClr val="bg1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15" name="Google Shape;4215;p44"/>
          <p:cNvSpPr/>
          <p:nvPr/>
        </p:nvSpPr>
        <p:spPr>
          <a:xfrm>
            <a:off x="6139825" y="3928380"/>
            <a:ext cx="402080" cy="118859"/>
          </a:xfrm>
          <a:custGeom>
            <a:avLst/>
            <a:gdLst/>
            <a:ahLst/>
            <a:cxnLst/>
            <a:rect l="l" t="t" r="r" b="b"/>
            <a:pathLst>
              <a:path w="24424" h="7220" extrusionOk="0">
                <a:moveTo>
                  <a:pt x="17136" y="1"/>
                </a:moveTo>
                <a:lnTo>
                  <a:pt x="18295" y="1171"/>
                </a:lnTo>
                <a:lnTo>
                  <a:pt x="0" y="7220"/>
                </a:lnTo>
                <a:lnTo>
                  <a:pt x="19385" y="4431"/>
                </a:lnTo>
                <a:lnTo>
                  <a:pt x="19385" y="4431"/>
                </a:lnTo>
                <a:lnTo>
                  <a:pt x="19018" y="6003"/>
                </a:lnTo>
                <a:lnTo>
                  <a:pt x="24424" y="1160"/>
                </a:lnTo>
                <a:lnTo>
                  <a:pt x="17136" y="1"/>
                </a:lnTo>
                <a:close/>
              </a:path>
            </a:pathLst>
          </a:custGeom>
          <a:solidFill>
            <a:srgbClr val="869FB2"/>
          </a:solidFill>
          <a:ln>
            <a:solidFill>
              <a:schemeClr val="bg1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16" name="Google Shape;4216;p44"/>
          <p:cNvSpPr/>
          <p:nvPr/>
        </p:nvSpPr>
        <p:spPr>
          <a:xfrm>
            <a:off x="6390535" y="2348043"/>
            <a:ext cx="160806" cy="148360"/>
          </a:xfrm>
          <a:custGeom>
            <a:avLst/>
            <a:gdLst/>
            <a:ahLst/>
            <a:cxnLst/>
            <a:rect l="l" t="t" r="r" b="b"/>
            <a:pathLst>
              <a:path w="9768" h="9012" extrusionOk="0">
                <a:moveTo>
                  <a:pt x="9768" y="0"/>
                </a:moveTo>
                <a:lnTo>
                  <a:pt x="9768" y="0"/>
                </a:lnTo>
                <a:cubicBezTo>
                  <a:pt x="9435" y="1171"/>
                  <a:pt x="9033" y="2330"/>
                  <a:pt x="8551" y="3443"/>
                </a:cubicBezTo>
                <a:cubicBezTo>
                  <a:pt x="8310" y="3983"/>
                  <a:pt x="8046" y="4522"/>
                  <a:pt x="7748" y="5027"/>
                </a:cubicBezTo>
                <a:cubicBezTo>
                  <a:pt x="7461" y="5521"/>
                  <a:pt x="7116" y="5968"/>
                  <a:pt x="6726" y="6382"/>
                </a:cubicBezTo>
                <a:cubicBezTo>
                  <a:pt x="6393" y="6737"/>
                  <a:pt x="5980" y="7001"/>
                  <a:pt x="5521" y="7151"/>
                </a:cubicBezTo>
                <a:cubicBezTo>
                  <a:pt x="5414" y="7177"/>
                  <a:pt x="5305" y="7191"/>
                  <a:pt x="5196" y="7191"/>
                </a:cubicBezTo>
                <a:cubicBezTo>
                  <a:pt x="4932" y="7191"/>
                  <a:pt x="4670" y="7113"/>
                  <a:pt x="4442" y="6967"/>
                </a:cubicBezTo>
                <a:cubicBezTo>
                  <a:pt x="4086" y="6726"/>
                  <a:pt x="3788" y="6416"/>
                  <a:pt x="3581" y="6037"/>
                </a:cubicBezTo>
                <a:cubicBezTo>
                  <a:pt x="3478" y="5865"/>
                  <a:pt x="3398" y="5693"/>
                  <a:pt x="3340" y="5498"/>
                </a:cubicBezTo>
                <a:lnTo>
                  <a:pt x="3340" y="5498"/>
                </a:lnTo>
                <a:lnTo>
                  <a:pt x="4488" y="5704"/>
                </a:lnTo>
                <a:lnTo>
                  <a:pt x="4488" y="5704"/>
                </a:lnTo>
                <a:lnTo>
                  <a:pt x="1022" y="1733"/>
                </a:lnTo>
                <a:lnTo>
                  <a:pt x="0" y="6818"/>
                </a:lnTo>
                <a:lnTo>
                  <a:pt x="884" y="6175"/>
                </a:lnTo>
                <a:cubicBezTo>
                  <a:pt x="930" y="6290"/>
                  <a:pt x="976" y="6382"/>
                  <a:pt x="1033" y="6485"/>
                </a:cubicBezTo>
                <a:cubicBezTo>
                  <a:pt x="1217" y="6829"/>
                  <a:pt x="1447" y="7162"/>
                  <a:pt x="1711" y="7461"/>
                </a:cubicBezTo>
                <a:cubicBezTo>
                  <a:pt x="1975" y="7759"/>
                  <a:pt x="2261" y="8023"/>
                  <a:pt x="2583" y="8241"/>
                </a:cubicBezTo>
                <a:cubicBezTo>
                  <a:pt x="2916" y="8482"/>
                  <a:pt x="3271" y="8677"/>
                  <a:pt x="3650" y="8815"/>
                </a:cubicBezTo>
                <a:cubicBezTo>
                  <a:pt x="4023" y="8943"/>
                  <a:pt x="4426" y="9011"/>
                  <a:pt x="4821" y="9011"/>
                </a:cubicBezTo>
                <a:cubicBezTo>
                  <a:pt x="4852" y="9011"/>
                  <a:pt x="4882" y="9011"/>
                  <a:pt x="4913" y="9010"/>
                </a:cubicBezTo>
                <a:cubicBezTo>
                  <a:pt x="5337" y="8987"/>
                  <a:pt x="5751" y="8884"/>
                  <a:pt x="6141" y="8700"/>
                </a:cubicBezTo>
                <a:cubicBezTo>
                  <a:pt x="6485" y="8528"/>
                  <a:pt x="6806" y="8298"/>
                  <a:pt x="7082" y="8034"/>
                </a:cubicBezTo>
                <a:cubicBezTo>
                  <a:pt x="7334" y="7782"/>
                  <a:pt x="7564" y="7518"/>
                  <a:pt x="7759" y="7219"/>
                </a:cubicBezTo>
                <a:cubicBezTo>
                  <a:pt x="8126" y="6669"/>
                  <a:pt x="8425" y="6072"/>
                  <a:pt x="8643" y="5463"/>
                </a:cubicBezTo>
                <a:cubicBezTo>
                  <a:pt x="8861" y="4867"/>
                  <a:pt x="9045" y="4258"/>
                  <a:pt x="9194" y="3650"/>
                </a:cubicBezTo>
                <a:cubicBezTo>
                  <a:pt x="9458" y="2445"/>
                  <a:pt x="9653" y="1228"/>
                  <a:pt x="9768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17" name="Google Shape;4217;p44"/>
          <p:cNvSpPr/>
          <p:nvPr/>
        </p:nvSpPr>
        <p:spPr>
          <a:xfrm>
            <a:off x="6096669" y="3304801"/>
            <a:ext cx="195575" cy="188068"/>
          </a:xfrm>
          <a:custGeom>
            <a:avLst/>
            <a:gdLst/>
            <a:ahLst/>
            <a:cxnLst/>
            <a:rect l="l" t="t" r="r" b="b"/>
            <a:pathLst>
              <a:path w="11880" h="11424" extrusionOk="0">
                <a:moveTo>
                  <a:pt x="11716" y="1"/>
                </a:moveTo>
                <a:cubicBezTo>
                  <a:pt x="11218" y="1"/>
                  <a:pt x="10716" y="96"/>
                  <a:pt x="10261" y="302"/>
                </a:cubicBezTo>
                <a:cubicBezTo>
                  <a:pt x="9733" y="566"/>
                  <a:pt x="9286" y="945"/>
                  <a:pt x="8930" y="1416"/>
                </a:cubicBezTo>
                <a:cubicBezTo>
                  <a:pt x="8586" y="1875"/>
                  <a:pt x="8287" y="2357"/>
                  <a:pt x="8046" y="2885"/>
                </a:cubicBezTo>
                <a:cubicBezTo>
                  <a:pt x="7805" y="3378"/>
                  <a:pt x="7587" y="3883"/>
                  <a:pt x="7380" y="4365"/>
                </a:cubicBezTo>
                <a:cubicBezTo>
                  <a:pt x="7174" y="4824"/>
                  <a:pt x="6956" y="5284"/>
                  <a:pt x="6715" y="5720"/>
                </a:cubicBezTo>
                <a:cubicBezTo>
                  <a:pt x="6508" y="6098"/>
                  <a:pt x="6256" y="6443"/>
                  <a:pt x="5946" y="6741"/>
                </a:cubicBezTo>
                <a:cubicBezTo>
                  <a:pt x="5716" y="6959"/>
                  <a:pt x="5429" y="7108"/>
                  <a:pt x="5119" y="7189"/>
                </a:cubicBezTo>
                <a:cubicBezTo>
                  <a:pt x="5005" y="7212"/>
                  <a:pt x="4890" y="7223"/>
                  <a:pt x="4775" y="7235"/>
                </a:cubicBezTo>
                <a:lnTo>
                  <a:pt x="4844" y="5766"/>
                </a:lnTo>
                <a:lnTo>
                  <a:pt x="4844" y="5766"/>
                </a:lnTo>
                <a:cubicBezTo>
                  <a:pt x="4660" y="5984"/>
                  <a:pt x="1" y="10070"/>
                  <a:pt x="1" y="10070"/>
                </a:cubicBezTo>
                <a:lnTo>
                  <a:pt x="6520" y="11424"/>
                </a:lnTo>
                <a:lnTo>
                  <a:pt x="5831" y="10379"/>
                </a:lnTo>
                <a:cubicBezTo>
                  <a:pt x="6107" y="10253"/>
                  <a:pt x="6370" y="10115"/>
                  <a:pt x="6623" y="9943"/>
                </a:cubicBezTo>
                <a:cubicBezTo>
                  <a:pt x="7254" y="9530"/>
                  <a:pt x="7771" y="8968"/>
                  <a:pt x="8138" y="8302"/>
                </a:cubicBezTo>
                <a:cubicBezTo>
                  <a:pt x="8448" y="7740"/>
                  <a:pt x="8677" y="7143"/>
                  <a:pt x="8815" y="6523"/>
                </a:cubicBezTo>
                <a:cubicBezTo>
                  <a:pt x="8964" y="5949"/>
                  <a:pt x="9033" y="5387"/>
                  <a:pt x="9102" y="4859"/>
                </a:cubicBezTo>
                <a:cubicBezTo>
                  <a:pt x="9251" y="3792"/>
                  <a:pt x="9355" y="2782"/>
                  <a:pt x="9699" y="1875"/>
                </a:cubicBezTo>
                <a:cubicBezTo>
                  <a:pt x="9871" y="1416"/>
                  <a:pt x="10147" y="1003"/>
                  <a:pt x="10502" y="681"/>
                </a:cubicBezTo>
                <a:cubicBezTo>
                  <a:pt x="10904" y="348"/>
                  <a:pt x="11375" y="119"/>
                  <a:pt x="11880" y="4"/>
                </a:cubicBezTo>
                <a:cubicBezTo>
                  <a:pt x="11825" y="2"/>
                  <a:pt x="11770" y="1"/>
                  <a:pt x="11716" y="1"/>
                </a:cubicBezTo>
                <a:close/>
              </a:path>
            </a:pathLst>
          </a:custGeom>
          <a:solidFill>
            <a:srgbClr val="869FB2"/>
          </a:solidFill>
          <a:ln>
            <a:solidFill>
              <a:schemeClr val="bg1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18" name="Google Shape;4218;p44"/>
          <p:cNvSpPr/>
          <p:nvPr/>
        </p:nvSpPr>
        <p:spPr>
          <a:xfrm>
            <a:off x="6391292" y="2613093"/>
            <a:ext cx="150978" cy="225437"/>
          </a:xfrm>
          <a:custGeom>
            <a:avLst/>
            <a:gdLst/>
            <a:ahLst/>
            <a:cxnLst/>
            <a:rect l="l" t="t" r="r" b="b"/>
            <a:pathLst>
              <a:path w="9171" h="13694" extrusionOk="0">
                <a:moveTo>
                  <a:pt x="0" y="1"/>
                </a:moveTo>
                <a:lnTo>
                  <a:pt x="2399" y="4236"/>
                </a:lnTo>
                <a:lnTo>
                  <a:pt x="2502" y="2996"/>
                </a:lnTo>
                <a:cubicBezTo>
                  <a:pt x="3604" y="3593"/>
                  <a:pt x="4637" y="4305"/>
                  <a:pt x="5613" y="5108"/>
                </a:cubicBezTo>
                <a:cubicBezTo>
                  <a:pt x="6164" y="5567"/>
                  <a:pt x="6669" y="6084"/>
                  <a:pt x="7105" y="6658"/>
                </a:cubicBezTo>
                <a:cubicBezTo>
                  <a:pt x="7518" y="7220"/>
                  <a:pt x="7839" y="7840"/>
                  <a:pt x="7943" y="8483"/>
                </a:cubicBezTo>
                <a:cubicBezTo>
                  <a:pt x="7989" y="8792"/>
                  <a:pt x="7977" y="9114"/>
                  <a:pt x="7908" y="9435"/>
                </a:cubicBezTo>
                <a:cubicBezTo>
                  <a:pt x="7862" y="9596"/>
                  <a:pt x="7816" y="9745"/>
                  <a:pt x="7748" y="9894"/>
                </a:cubicBezTo>
                <a:cubicBezTo>
                  <a:pt x="7679" y="10055"/>
                  <a:pt x="7598" y="10204"/>
                  <a:pt x="7507" y="10353"/>
                </a:cubicBezTo>
                <a:cubicBezTo>
                  <a:pt x="7082" y="10950"/>
                  <a:pt x="6542" y="11455"/>
                  <a:pt x="5923" y="11845"/>
                </a:cubicBezTo>
                <a:cubicBezTo>
                  <a:pt x="5280" y="12270"/>
                  <a:pt x="4591" y="12626"/>
                  <a:pt x="3880" y="12913"/>
                </a:cubicBezTo>
                <a:cubicBezTo>
                  <a:pt x="3157" y="13211"/>
                  <a:pt x="2422" y="13475"/>
                  <a:pt x="1665" y="13693"/>
                </a:cubicBezTo>
                <a:cubicBezTo>
                  <a:pt x="2445" y="13567"/>
                  <a:pt x="3214" y="13406"/>
                  <a:pt x="3983" y="13200"/>
                </a:cubicBezTo>
                <a:cubicBezTo>
                  <a:pt x="4752" y="13005"/>
                  <a:pt x="5509" y="12729"/>
                  <a:pt x="6233" y="12373"/>
                </a:cubicBezTo>
                <a:cubicBezTo>
                  <a:pt x="6600" y="12201"/>
                  <a:pt x="6956" y="11995"/>
                  <a:pt x="7288" y="11754"/>
                </a:cubicBezTo>
                <a:cubicBezTo>
                  <a:pt x="7644" y="11513"/>
                  <a:pt x="7954" y="11226"/>
                  <a:pt x="8241" y="10904"/>
                </a:cubicBezTo>
                <a:cubicBezTo>
                  <a:pt x="8379" y="10732"/>
                  <a:pt x="8517" y="10560"/>
                  <a:pt x="8631" y="10365"/>
                </a:cubicBezTo>
                <a:cubicBezTo>
                  <a:pt x="8746" y="10170"/>
                  <a:pt x="8849" y="9963"/>
                  <a:pt x="8930" y="9757"/>
                </a:cubicBezTo>
                <a:cubicBezTo>
                  <a:pt x="9090" y="9320"/>
                  <a:pt x="9171" y="8861"/>
                  <a:pt x="9159" y="8391"/>
                </a:cubicBezTo>
                <a:cubicBezTo>
                  <a:pt x="9148" y="7932"/>
                  <a:pt x="9079" y="7484"/>
                  <a:pt x="8930" y="7048"/>
                </a:cubicBezTo>
                <a:cubicBezTo>
                  <a:pt x="8792" y="6623"/>
                  <a:pt x="8620" y="6222"/>
                  <a:pt x="8402" y="5843"/>
                </a:cubicBezTo>
                <a:cubicBezTo>
                  <a:pt x="7977" y="5108"/>
                  <a:pt x="7472" y="4420"/>
                  <a:pt x="6898" y="3788"/>
                </a:cubicBezTo>
                <a:cubicBezTo>
                  <a:pt x="6003" y="2824"/>
                  <a:pt x="5027" y="1941"/>
                  <a:pt x="3972" y="1160"/>
                </a:cubicBezTo>
                <a:lnTo>
                  <a:pt x="4982" y="689"/>
                </a:lnTo>
                <a:lnTo>
                  <a:pt x="0" y="1"/>
                </a:lnTo>
                <a:close/>
              </a:path>
            </a:pathLst>
          </a:custGeom>
          <a:solidFill>
            <a:srgbClr val="869FB2"/>
          </a:solidFill>
          <a:ln>
            <a:solidFill>
              <a:schemeClr val="bg1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19" name="Google Shape;4219;p44"/>
          <p:cNvSpPr/>
          <p:nvPr/>
        </p:nvSpPr>
        <p:spPr>
          <a:xfrm>
            <a:off x="6296065" y="3038371"/>
            <a:ext cx="291946" cy="226228"/>
          </a:xfrm>
          <a:custGeom>
            <a:avLst/>
            <a:gdLst/>
            <a:ahLst/>
            <a:cxnLst/>
            <a:rect l="l" t="t" r="r" b="b"/>
            <a:pathLst>
              <a:path w="17734" h="13742" extrusionOk="0">
                <a:moveTo>
                  <a:pt x="17056" y="0"/>
                </a:moveTo>
                <a:cubicBezTo>
                  <a:pt x="16781" y="276"/>
                  <a:pt x="11868" y="5452"/>
                  <a:pt x="11868" y="5452"/>
                </a:cubicBezTo>
                <a:lnTo>
                  <a:pt x="13487" y="5119"/>
                </a:lnTo>
                <a:lnTo>
                  <a:pt x="13487" y="5119"/>
                </a:lnTo>
                <a:cubicBezTo>
                  <a:pt x="13349" y="5658"/>
                  <a:pt x="13200" y="6186"/>
                  <a:pt x="13016" y="6703"/>
                </a:cubicBezTo>
                <a:cubicBezTo>
                  <a:pt x="12741" y="7552"/>
                  <a:pt x="12362" y="8356"/>
                  <a:pt x="11903" y="9125"/>
                </a:cubicBezTo>
                <a:cubicBezTo>
                  <a:pt x="11478" y="9848"/>
                  <a:pt x="10916" y="10490"/>
                  <a:pt x="10262" y="11018"/>
                </a:cubicBezTo>
                <a:cubicBezTo>
                  <a:pt x="9929" y="11271"/>
                  <a:pt x="9584" y="11477"/>
                  <a:pt x="9206" y="11627"/>
                </a:cubicBezTo>
                <a:cubicBezTo>
                  <a:pt x="8815" y="11787"/>
                  <a:pt x="8414" y="11891"/>
                  <a:pt x="7989" y="11948"/>
                </a:cubicBezTo>
                <a:cubicBezTo>
                  <a:pt x="7676" y="11989"/>
                  <a:pt x="7363" y="12010"/>
                  <a:pt x="7051" y="12010"/>
                </a:cubicBezTo>
                <a:cubicBezTo>
                  <a:pt x="5542" y="12010"/>
                  <a:pt x="4063" y="11532"/>
                  <a:pt x="2836" y="10628"/>
                </a:cubicBezTo>
                <a:cubicBezTo>
                  <a:pt x="2078" y="10054"/>
                  <a:pt x="1447" y="9331"/>
                  <a:pt x="976" y="8493"/>
                </a:cubicBezTo>
                <a:cubicBezTo>
                  <a:pt x="735" y="8069"/>
                  <a:pt x="529" y="7621"/>
                  <a:pt x="368" y="7162"/>
                </a:cubicBezTo>
                <a:cubicBezTo>
                  <a:pt x="219" y="6691"/>
                  <a:pt x="93" y="6221"/>
                  <a:pt x="1" y="5727"/>
                </a:cubicBezTo>
                <a:lnTo>
                  <a:pt x="1" y="5727"/>
                </a:lnTo>
                <a:cubicBezTo>
                  <a:pt x="12" y="6232"/>
                  <a:pt x="70" y="6726"/>
                  <a:pt x="150" y="7219"/>
                </a:cubicBezTo>
                <a:cubicBezTo>
                  <a:pt x="253" y="7724"/>
                  <a:pt x="391" y="8218"/>
                  <a:pt x="575" y="8688"/>
                </a:cubicBezTo>
                <a:cubicBezTo>
                  <a:pt x="953" y="9664"/>
                  <a:pt x="1516" y="10559"/>
                  <a:pt x="2250" y="11305"/>
                </a:cubicBezTo>
                <a:cubicBezTo>
                  <a:pt x="2996" y="12063"/>
                  <a:pt x="3903" y="12671"/>
                  <a:pt x="4890" y="13084"/>
                </a:cubicBezTo>
                <a:cubicBezTo>
                  <a:pt x="5900" y="13497"/>
                  <a:pt x="6990" y="13727"/>
                  <a:pt x="8081" y="13738"/>
                </a:cubicBezTo>
                <a:cubicBezTo>
                  <a:pt x="8147" y="13740"/>
                  <a:pt x="8212" y="13741"/>
                  <a:pt x="8278" y="13741"/>
                </a:cubicBezTo>
                <a:cubicBezTo>
                  <a:pt x="9391" y="13741"/>
                  <a:pt x="10479" y="13465"/>
                  <a:pt x="11444" y="12923"/>
                </a:cubicBezTo>
                <a:cubicBezTo>
                  <a:pt x="12454" y="12361"/>
                  <a:pt x="13337" y="11615"/>
                  <a:pt x="14072" y="10731"/>
                </a:cubicBezTo>
                <a:cubicBezTo>
                  <a:pt x="14772" y="9882"/>
                  <a:pt x="15392" y="8964"/>
                  <a:pt x="15897" y="7977"/>
                </a:cubicBezTo>
                <a:cubicBezTo>
                  <a:pt x="16138" y="7518"/>
                  <a:pt x="16367" y="7036"/>
                  <a:pt x="16574" y="6542"/>
                </a:cubicBezTo>
                <a:cubicBezTo>
                  <a:pt x="17120" y="7203"/>
                  <a:pt x="17637" y="7798"/>
                  <a:pt x="17721" y="7798"/>
                </a:cubicBezTo>
                <a:cubicBezTo>
                  <a:pt x="17729" y="7798"/>
                  <a:pt x="17733" y="7792"/>
                  <a:pt x="17733" y="7782"/>
                </a:cubicBezTo>
                <a:cubicBezTo>
                  <a:pt x="17733" y="7506"/>
                  <a:pt x="17056" y="0"/>
                  <a:pt x="17056" y="0"/>
                </a:cubicBezTo>
                <a:close/>
              </a:path>
            </a:pathLst>
          </a:custGeom>
          <a:solidFill>
            <a:srgbClr val="869FB2"/>
          </a:solidFill>
          <a:ln>
            <a:solidFill>
              <a:schemeClr val="bg1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20" name="Google Shape;4220;p44"/>
          <p:cNvSpPr/>
          <p:nvPr/>
        </p:nvSpPr>
        <p:spPr>
          <a:xfrm>
            <a:off x="6065018" y="2561340"/>
            <a:ext cx="290794" cy="161563"/>
          </a:xfrm>
          <a:custGeom>
            <a:avLst/>
            <a:gdLst/>
            <a:ahLst/>
            <a:cxnLst/>
            <a:rect l="l" t="t" r="r" b="b"/>
            <a:pathLst>
              <a:path w="17664" h="9814" extrusionOk="0">
                <a:moveTo>
                  <a:pt x="17664" y="0"/>
                </a:moveTo>
                <a:lnTo>
                  <a:pt x="17664" y="0"/>
                </a:lnTo>
                <a:cubicBezTo>
                  <a:pt x="17526" y="0"/>
                  <a:pt x="12889" y="2869"/>
                  <a:pt x="12889" y="2869"/>
                </a:cubicBezTo>
                <a:lnTo>
                  <a:pt x="14312" y="2789"/>
                </a:lnTo>
                <a:lnTo>
                  <a:pt x="14312" y="2789"/>
                </a:lnTo>
                <a:lnTo>
                  <a:pt x="11856" y="6129"/>
                </a:lnTo>
                <a:lnTo>
                  <a:pt x="11076" y="7185"/>
                </a:lnTo>
                <a:lnTo>
                  <a:pt x="10685" y="7713"/>
                </a:lnTo>
                <a:lnTo>
                  <a:pt x="10640" y="7770"/>
                </a:lnTo>
                <a:cubicBezTo>
                  <a:pt x="10628" y="7793"/>
                  <a:pt x="10617" y="7805"/>
                  <a:pt x="10605" y="7828"/>
                </a:cubicBezTo>
                <a:lnTo>
                  <a:pt x="10571" y="7873"/>
                </a:lnTo>
                <a:cubicBezTo>
                  <a:pt x="10548" y="7908"/>
                  <a:pt x="10525" y="7942"/>
                  <a:pt x="10502" y="7988"/>
                </a:cubicBezTo>
                <a:cubicBezTo>
                  <a:pt x="10456" y="8057"/>
                  <a:pt x="10387" y="8126"/>
                  <a:pt x="10307" y="8160"/>
                </a:cubicBezTo>
                <a:cubicBezTo>
                  <a:pt x="10286" y="8163"/>
                  <a:pt x="10265" y="8164"/>
                  <a:pt x="10245" y="8164"/>
                </a:cubicBezTo>
                <a:cubicBezTo>
                  <a:pt x="10174" y="8164"/>
                  <a:pt x="10105" y="8148"/>
                  <a:pt x="10043" y="8103"/>
                </a:cubicBezTo>
                <a:cubicBezTo>
                  <a:pt x="9962" y="8046"/>
                  <a:pt x="9894" y="7988"/>
                  <a:pt x="9825" y="7919"/>
                </a:cubicBezTo>
                <a:cubicBezTo>
                  <a:pt x="9664" y="7770"/>
                  <a:pt x="9492" y="7598"/>
                  <a:pt x="9331" y="7449"/>
                </a:cubicBezTo>
                <a:cubicBezTo>
                  <a:pt x="8642" y="6818"/>
                  <a:pt x="7862" y="6290"/>
                  <a:pt x="7013" y="5911"/>
                </a:cubicBezTo>
                <a:cubicBezTo>
                  <a:pt x="6318" y="5583"/>
                  <a:pt x="5555" y="5415"/>
                  <a:pt x="4786" y="5415"/>
                </a:cubicBezTo>
                <a:cubicBezTo>
                  <a:pt x="4614" y="5415"/>
                  <a:pt x="4441" y="5424"/>
                  <a:pt x="4270" y="5440"/>
                </a:cubicBezTo>
                <a:cubicBezTo>
                  <a:pt x="3363" y="5544"/>
                  <a:pt x="2491" y="5899"/>
                  <a:pt x="1768" y="6462"/>
                </a:cubicBezTo>
                <a:cubicBezTo>
                  <a:pt x="1079" y="7013"/>
                  <a:pt x="482" y="7667"/>
                  <a:pt x="0" y="8401"/>
                </a:cubicBezTo>
                <a:cubicBezTo>
                  <a:pt x="551" y="7736"/>
                  <a:pt x="1217" y="7173"/>
                  <a:pt x="1951" y="6726"/>
                </a:cubicBezTo>
                <a:cubicBezTo>
                  <a:pt x="2663" y="6290"/>
                  <a:pt x="3478" y="6060"/>
                  <a:pt x="4316" y="6060"/>
                </a:cubicBezTo>
                <a:cubicBezTo>
                  <a:pt x="5119" y="6083"/>
                  <a:pt x="5899" y="6324"/>
                  <a:pt x="6588" y="6749"/>
                </a:cubicBezTo>
                <a:cubicBezTo>
                  <a:pt x="7288" y="7173"/>
                  <a:pt x="7908" y="7713"/>
                  <a:pt x="8436" y="8333"/>
                </a:cubicBezTo>
                <a:cubicBezTo>
                  <a:pt x="8562" y="8482"/>
                  <a:pt x="8688" y="8642"/>
                  <a:pt x="8815" y="8803"/>
                </a:cubicBezTo>
                <a:cubicBezTo>
                  <a:pt x="9010" y="9079"/>
                  <a:pt x="9251" y="9320"/>
                  <a:pt x="9515" y="9526"/>
                </a:cubicBezTo>
                <a:cubicBezTo>
                  <a:pt x="9755" y="9712"/>
                  <a:pt x="10057" y="9814"/>
                  <a:pt x="10362" y="9814"/>
                </a:cubicBezTo>
                <a:cubicBezTo>
                  <a:pt x="10378" y="9814"/>
                  <a:pt x="10394" y="9814"/>
                  <a:pt x="10410" y="9813"/>
                </a:cubicBezTo>
                <a:cubicBezTo>
                  <a:pt x="10731" y="9790"/>
                  <a:pt x="11041" y="9664"/>
                  <a:pt x="11294" y="9457"/>
                </a:cubicBezTo>
                <a:cubicBezTo>
                  <a:pt x="11420" y="9343"/>
                  <a:pt x="11546" y="9228"/>
                  <a:pt x="11661" y="9102"/>
                </a:cubicBezTo>
                <a:lnTo>
                  <a:pt x="11845" y="8906"/>
                </a:lnTo>
                <a:lnTo>
                  <a:pt x="11914" y="8826"/>
                </a:lnTo>
                <a:lnTo>
                  <a:pt x="11971" y="8769"/>
                </a:lnTo>
                <a:lnTo>
                  <a:pt x="12419" y="8298"/>
                </a:lnTo>
                <a:lnTo>
                  <a:pt x="13314" y="7346"/>
                </a:lnTo>
                <a:lnTo>
                  <a:pt x="16217" y="4270"/>
                </a:lnTo>
                <a:cubicBezTo>
                  <a:pt x="16383" y="5064"/>
                  <a:pt x="16559" y="5869"/>
                  <a:pt x="16572" y="5869"/>
                </a:cubicBezTo>
                <a:cubicBezTo>
                  <a:pt x="16573" y="5869"/>
                  <a:pt x="16573" y="5868"/>
                  <a:pt x="16573" y="5865"/>
                </a:cubicBezTo>
                <a:cubicBezTo>
                  <a:pt x="16573" y="5727"/>
                  <a:pt x="17664" y="0"/>
                  <a:pt x="17664" y="0"/>
                </a:cubicBezTo>
                <a:close/>
              </a:path>
            </a:pathLst>
          </a:custGeom>
          <a:solidFill>
            <a:srgbClr val="869FB2"/>
          </a:solidFill>
          <a:ln>
            <a:solidFill>
              <a:schemeClr val="bg1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21" name="Google Shape;4221;p44"/>
          <p:cNvSpPr/>
          <p:nvPr/>
        </p:nvSpPr>
        <p:spPr>
          <a:xfrm>
            <a:off x="6110899" y="2743198"/>
            <a:ext cx="175161" cy="197632"/>
          </a:xfrm>
          <a:custGeom>
            <a:avLst/>
            <a:gdLst/>
            <a:ahLst/>
            <a:cxnLst/>
            <a:rect l="l" t="t" r="r" b="b"/>
            <a:pathLst>
              <a:path w="10640" h="12005" extrusionOk="0">
                <a:moveTo>
                  <a:pt x="4729" y="1"/>
                </a:moveTo>
                <a:lnTo>
                  <a:pt x="5865" y="678"/>
                </a:lnTo>
                <a:cubicBezTo>
                  <a:pt x="4901" y="1045"/>
                  <a:pt x="3983" y="1516"/>
                  <a:pt x="3122" y="2078"/>
                </a:cubicBezTo>
                <a:cubicBezTo>
                  <a:pt x="2835" y="2273"/>
                  <a:pt x="2559" y="2480"/>
                  <a:pt x="2296" y="2698"/>
                </a:cubicBezTo>
                <a:cubicBezTo>
                  <a:pt x="2227" y="2755"/>
                  <a:pt x="2158" y="2813"/>
                  <a:pt x="2100" y="2870"/>
                </a:cubicBezTo>
                <a:cubicBezTo>
                  <a:pt x="2032" y="2939"/>
                  <a:pt x="1963" y="2997"/>
                  <a:pt x="1905" y="3054"/>
                </a:cubicBezTo>
                <a:lnTo>
                  <a:pt x="1710" y="3249"/>
                </a:lnTo>
                <a:cubicBezTo>
                  <a:pt x="1653" y="3306"/>
                  <a:pt x="1595" y="3375"/>
                  <a:pt x="1538" y="3444"/>
                </a:cubicBezTo>
                <a:cubicBezTo>
                  <a:pt x="1469" y="3513"/>
                  <a:pt x="1412" y="3582"/>
                  <a:pt x="1366" y="3651"/>
                </a:cubicBezTo>
                <a:cubicBezTo>
                  <a:pt x="1308" y="3720"/>
                  <a:pt x="1251" y="3800"/>
                  <a:pt x="1194" y="3869"/>
                </a:cubicBezTo>
                <a:cubicBezTo>
                  <a:pt x="1090" y="4007"/>
                  <a:pt x="987" y="4156"/>
                  <a:pt x="895" y="4305"/>
                </a:cubicBezTo>
                <a:cubicBezTo>
                  <a:pt x="803" y="4466"/>
                  <a:pt x="712" y="4615"/>
                  <a:pt x="631" y="4775"/>
                </a:cubicBezTo>
                <a:cubicBezTo>
                  <a:pt x="539" y="4936"/>
                  <a:pt x="471" y="5097"/>
                  <a:pt x="402" y="5269"/>
                </a:cubicBezTo>
                <a:cubicBezTo>
                  <a:pt x="264" y="5602"/>
                  <a:pt x="161" y="5958"/>
                  <a:pt x="92" y="6313"/>
                </a:cubicBezTo>
                <a:cubicBezTo>
                  <a:pt x="23" y="6681"/>
                  <a:pt x="0" y="7048"/>
                  <a:pt x="23" y="7427"/>
                </a:cubicBezTo>
                <a:cubicBezTo>
                  <a:pt x="57" y="8173"/>
                  <a:pt x="298" y="8907"/>
                  <a:pt x="712" y="9527"/>
                </a:cubicBezTo>
                <a:cubicBezTo>
                  <a:pt x="1102" y="10124"/>
                  <a:pt x="1618" y="10629"/>
                  <a:pt x="2215" y="11019"/>
                </a:cubicBezTo>
                <a:cubicBezTo>
                  <a:pt x="2801" y="11386"/>
                  <a:pt x="3432" y="11662"/>
                  <a:pt x="4097" y="11823"/>
                </a:cubicBezTo>
                <a:cubicBezTo>
                  <a:pt x="4586" y="11942"/>
                  <a:pt x="5094" y="12005"/>
                  <a:pt x="5597" y="12005"/>
                </a:cubicBezTo>
                <a:cubicBezTo>
                  <a:pt x="5767" y="12005"/>
                  <a:pt x="5937" y="11998"/>
                  <a:pt x="6106" y="11983"/>
                </a:cubicBezTo>
                <a:cubicBezTo>
                  <a:pt x="6783" y="11926"/>
                  <a:pt x="7449" y="11731"/>
                  <a:pt x="8046" y="11432"/>
                </a:cubicBezTo>
                <a:cubicBezTo>
                  <a:pt x="8654" y="11122"/>
                  <a:pt x="9182" y="10698"/>
                  <a:pt x="9607" y="10170"/>
                </a:cubicBezTo>
                <a:cubicBezTo>
                  <a:pt x="10043" y="9653"/>
                  <a:pt x="10341" y="9045"/>
                  <a:pt x="10502" y="8391"/>
                </a:cubicBezTo>
                <a:cubicBezTo>
                  <a:pt x="10639" y="7748"/>
                  <a:pt x="10628" y="7071"/>
                  <a:pt x="10444" y="6440"/>
                </a:cubicBezTo>
                <a:cubicBezTo>
                  <a:pt x="10272" y="5808"/>
                  <a:pt x="9939" y="5235"/>
                  <a:pt x="9457" y="4787"/>
                </a:cubicBezTo>
                <a:cubicBezTo>
                  <a:pt x="8987" y="4351"/>
                  <a:pt x="8401" y="4064"/>
                  <a:pt x="7759" y="3949"/>
                </a:cubicBezTo>
                <a:cubicBezTo>
                  <a:pt x="7575" y="3915"/>
                  <a:pt x="7390" y="3898"/>
                  <a:pt x="7206" y="3898"/>
                </a:cubicBezTo>
                <a:cubicBezTo>
                  <a:pt x="6769" y="3898"/>
                  <a:pt x="6337" y="3993"/>
                  <a:pt x="5934" y="4179"/>
                </a:cubicBezTo>
                <a:cubicBezTo>
                  <a:pt x="6268" y="4052"/>
                  <a:pt x="6623" y="3987"/>
                  <a:pt x="6978" y="3987"/>
                </a:cubicBezTo>
                <a:cubicBezTo>
                  <a:pt x="7232" y="3987"/>
                  <a:pt x="7487" y="4020"/>
                  <a:pt x="7736" y="4087"/>
                </a:cubicBezTo>
                <a:cubicBezTo>
                  <a:pt x="8321" y="4236"/>
                  <a:pt x="8849" y="4546"/>
                  <a:pt x="9262" y="4982"/>
                </a:cubicBezTo>
                <a:cubicBezTo>
                  <a:pt x="9652" y="5418"/>
                  <a:pt x="9928" y="5958"/>
                  <a:pt x="10031" y="6531"/>
                </a:cubicBezTo>
                <a:cubicBezTo>
                  <a:pt x="10146" y="7105"/>
                  <a:pt x="10123" y="7702"/>
                  <a:pt x="9951" y="8253"/>
                </a:cubicBezTo>
                <a:cubicBezTo>
                  <a:pt x="9790" y="8804"/>
                  <a:pt x="9492" y="9298"/>
                  <a:pt x="9090" y="9711"/>
                </a:cubicBezTo>
                <a:cubicBezTo>
                  <a:pt x="8700" y="10124"/>
                  <a:pt x="8229" y="10445"/>
                  <a:pt x="7701" y="10663"/>
                </a:cubicBezTo>
                <a:cubicBezTo>
                  <a:pt x="7185" y="10881"/>
                  <a:pt x="6622" y="10996"/>
                  <a:pt x="6060" y="10996"/>
                </a:cubicBezTo>
                <a:cubicBezTo>
                  <a:pt x="5498" y="10996"/>
                  <a:pt x="4935" y="10916"/>
                  <a:pt x="4396" y="10744"/>
                </a:cubicBezTo>
                <a:cubicBezTo>
                  <a:pt x="3879" y="10571"/>
                  <a:pt x="3386" y="10308"/>
                  <a:pt x="2938" y="9975"/>
                </a:cubicBezTo>
                <a:cubicBezTo>
                  <a:pt x="2525" y="9665"/>
                  <a:pt x="2169" y="9263"/>
                  <a:pt x="1905" y="8804"/>
                </a:cubicBezTo>
                <a:cubicBezTo>
                  <a:pt x="1676" y="8368"/>
                  <a:pt x="1549" y="7886"/>
                  <a:pt x="1561" y="7392"/>
                </a:cubicBezTo>
                <a:cubicBezTo>
                  <a:pt x="1572" y="7140"/>
                  <a:pt x="1607" y="6899"/>
                  <a:pt x="1676" y="6658"/>
                </a:cubicBezTo>
                <a:cubicBezTo>
                  <a:pt x="1745" y="6417"/>
                  <a:pt x="1825" y="6176"/>
                  <a:pt x="1951" y="5946"/>
                </a:cubicBezTo>
                <a:cubicBezTo>
                  <a:pt x="1997" y="5820"/>
                  <a:pt x="2066" y="5717"/>
                  <a:pt x="2135" y="5602"/>
                </a:cubicBezTo>
                <a:cubicBezTo>
                  <a:pt x="2192" y="5487"/>
                  <a:pt x="2273" y="5384"/>
                  <a:pt x="2353" y="5280"/>
                </a:cubicBezTo>
                <a:cubicBezTo>
                  <a:pt x="2422" y="5177"/>
                  <a:pt x="2514" y="5074"/>
                  <a:pt x="2594" y="4971"/>
                </a:cubicBezTo>
                <a:cubicBezTo>
                  <a:pt x="2640" y="4925"/>
                  <a:pt x="2686" y="4879"/>
                  <a:pt x="2732" y="4833"/>
                </a:cubicBezTo>
                <a:cubicBezTo>
                  <a:pt x="2778" y="4787"/>
                  <a:pt x="2812" y="4741"/>
                  <a:pt x="2869" y="4684"/>
                </a:cubicBezTo>
                <a:cubicBezTo>
                  <a:pt x="2927" y="4638"/>
                  <a:pt x="2961" y="4592"/>
                  <a:pt x="3019" y="4557"/>
                </a:cubicBezTo>
                <a:lnTo>
                  <a:pt x="3156" y="4431"/>
                </a:lnTo>
                <a:cubicBezTo>
                  <a:pt x="3214" y="4385"/>
                  <a:pt x="3260" y="4339"/>
                  <a:pt x="3317" y="4305"/>
                </a:cubicBezTo>
                <a:cubicBezTo>
                  <a:pt x="3363" y="4259"/>
                  <a:pt x="3420" y="4225"/>
                  <a:pt x="3478" y="4179"/>
                </a:cubicBezTo>
                <a:cubicBezTo>
                  <a:pt x="3696" y="4018"/>
                  <a:pt x="3925" y="3880"/>
                  <a:pt x="4166" y="3743"/>
                </a:cubicBezTo>
                <a:cubicBezTo>
                  <a:pt x="5004" y="3295"/>
                  <a:pt x="5888" y="2928"/>
                  <a:pt x="6795" y="2664"/>
                </a:cubicBezTo>
                <a:lnTo>
                  <a:pt x="6795" y="2664"/>
                </a:lnTo>
                <a:lnTo>
                  <a:pt x="6611" y="3846"/>
                </a:lnTo>
                <a:lnTo>
                  <a:pt x="9790" y="253"/>
                </a:lnTo>
                <a:cubicBezTo>
                  <a:pt x="9618" y="253"/>
                  <a:pt x="4729" y="1"/>
                  <a:pt x="4729" y="1"/>
                </a:cubicBezTo>
                <a:close/>
              </a:path>
            </a:pathLst>
          </a:custGeom>
          <a:solidFill>
            <a:srgbClr val="869FB2"/>
          </a:solidFill>
          <a:ln>
            <a:solidFill>
              <a:schemeClr val="bg1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22" name="Google Shape;4222;p44"/>
          <p:cNvSpPr/>
          <p:nvPr/>
        </p:nvSpPr>
        <p:spPr>
          <a:xfrm>
            <a:off x="6074554" y="3095303"/>
            <a:ext cx="191426" cy="214342"/>
          </a:xfrm>
          <a:custGeom>
            <a:avLst/>
            <a:gdLst/>
            <a:ahLst/>
            <a:cxnLst/>
            <a:rect l="l" t="t" r="r" b="b"/>
            <a:pathLst>
              <a:path w="11628" h="13020" extrusionOk="0">
                <a:moveTo>
                  <a:pt x="5642" y="1"/>
                </a:moveTo>
                <a:cubicBezTo>
                  <a:pt x="5575" y="1"/>
                  <a:pt x="5508" y="2"/>
                  <a:pt x="5441" y="4"/>
                </a:cubicBezTo>
                <a:cubicBezTo>
                  <a:pt x="4787" y="27"/>
                  <a:pt x="4132" y="165"/>
                  <a:pt x="3524" y="417"/>
                </a:cubicBezTo>
                <a:cubicBezTo>
                  <a:pt x="2342" y="922"/>
                  <a:pt x="1343" y="1806"/>
                  <a:pt x="724" y="2931"/>
                </a:cubicBezTo>
                <a:cubicBezTo>
                  <a:pt x="414" y="3482"/>
                  <a:pt x="207" y="4090"/>
                  <a:pt x="104" y="4710"/>
                </a:cubicBezTo>
                <a:cubicBezTo>
                  <a:pt x="1" y="5341"/>
                  <a:pt x="69" y="5984"/>
                  <a:pt x="322" y="6569"/>
                </a:cubicBezTo>
                <a:cubicBezTo>
                  <a:pt x="586" y="7143"/>
                  <a:pt x="1034" y="7602"/>
                  <a:pt x="1607" y="7866"/>
                </a:cubicBezTo>
                <a:cubicBezTo>
                  <a:pt x="1960" y="8035"/>
                  <a:pt x="2346" y="8124"/>
                  <a:pt x="2731" y="8124"/>
                </a:cubicBezTo>
                <a:cubicBezTo>
                  <a:pt x="2948" y="8124"/>
                  <a:pt x="3164" y="8096"/>
                  <a:pt x="3375" y="8038"/>
                </a:cubicBezTo>
                <a:lnTo>
                  <a:pt x="3375" y="8038"/>
                </a:lnTo>
                <a:cubicBezTo>
                  <a:pt x="3236" y="8064"/>
                  <a:pt x="3096" y="8076"/>
                  <a:pt x="2957" y="8076"/>
                </a:cubicBezTo>
                <a:cubicBezTo>
                  <a:pt x="1916" y="8076"/>
                  <a:pt x="923" y="7386"/>
                  <a:pt x="609" y="6454"/>
                </a:cubicBezTo>
                <a:cubicBezTo>
                  <a:pt x="437" y="5915"/>
                  <a:pt x="425" y="5341"/>
                  <a:pt x="563" y="4790"/>
                </a:cubicBezTo>
                <a:cubicBezTo>
                  <a:pt x="701" y="4251"/>
                  <a:pt x="930" y="3734"/>
                  <a:pt x="1252" y="3264"/>
                </a:cubicBezTo>
                <a:cubicBezTo>
                  <a:pt x="1871" y="2345"/>
                  <a:pt x="2790" y="1657"/>
                  <a:pt x="3846" y="1313"/>
                </a:cubicBezTo>
                <a:cubicBezTo>
                  <a:pt x="4297" y="1172"/>
                  <a:pt x="4758" y="1102"/>
                  <a:pt x="5228" y="1102"/>
                </a:cubicBezTo>
                <a:cubicBezTo>
                  <a:pt x="5295" y="1102"/>
                  <a:pt x="5362" y="1103"/>
                  <a:pt x="5429" y="1106"/>
                </a:cubicBezTo>
                <a:cubicBezTo>
                  <a:pt x="5957" y="1140"/>
                  <a:pt x="6485" y="1255"/>
                  <a:pt x="6967" y="1462"/>
                </a:cubicBezTo>
                <a:cubicBezTo>
                  <a:pt x="7461" y="1657"/>
                  <a:pt x="7908" y="1932"/>
                  <a:pt x="8299" y="2277"/>
                </a:cubicBezTo>
                <a:cubicBezTo>
                  <a:pt x="8677" y="2609"/>
                  <a:pt x="8999" y="3011"/>
                  <a:pt x="9240" y="3459"/>
                </a:cubicBezTo>
                <a:cubicBezTo>
                  <a:pt x="9699" y="4354"/>
                  <a:pt x="9860" y="5375"/>
                  <a:pt x="9676" y="6374"/>
                </a:cubicBezTo>
                <a:cubicBezTo>
                  <a:pt x="9584" y="6845"/>
                  <a:pt x="9423" y="7292"/>
                  <a:pt x="9171" y="7705"/>
                </a:cubicBezTo>
                <a:cubicBezTo>
                  <a:pt x="8930" y="8119"/>
                  <a:pt x="8609" y="8474"/>
                  <a:pt x="8241" y="8773"/>
                </a:cubicBezTo>
                <a:cubicBezTo>
                  <a:pt x="7874" y="9071"/>
                  <a:pt x="7472" y="9312"/>
                  <a:pt x="7025" y="9473"/>
                </a:cubicBezTo>
                <a:cubicBezTo>
                  <a:pt x="6818" y="9553"/>
                  <a:pt x="6600" y="9611"/>
                  <a:pt x="6382" y="9656"/>
                </a:cubicBezTo>
                <a:lnTo>
                  <a:pt x="6623" y="8417"/>
                </a:lnTo>
                <a:lnTo>
                  <a:pt x="1539" y="11872"/>
                </a:lnTo>
                <a:lnTo>
                  <a:pt x="7300" y="13019"/>
                </a:lnTo>
                <a:lnTo>
                  <a:pt x="6807" y="12067"/>
                </a:lnTo>
                <a:cubicBezTo>
                  <a:pt x="7208" y="11963"/>
                  <a:pt x="7599" y="11826"/>
                  <a:pt x="7977" y="11642"/>
                </a:cubicBezTo>
                <a:cubicBezTo>
                  <a:pt x="8632" y="11321"/>
                  <a:pt x="9228" y="10907"/>
                  <a:pt x="9745" y="10402"/>
                </a:cubicBezTo>
                <a:cubicBezTo>
                  <a:pt x="10261" y="9897"/>
                  <a:pt x="10686" y="9312"/>
                  <a:pt x="10996" y="8669"/>
                </a:cubicBezTo>
                <a:cubicBezTo>
                  <a:pt x="11306" y="8027"/>
                  <a:pt x="11501" y="7327"/>
                  <a:pt x="11558" y="6615"/>
                </a:cubicBezTo>
                <a:cubicBezTo>
                  <a:pt x="11627" y="5926"/>
                  <a:pt x="11570" y="5226"/>
                  <a:pt x="11409" y="4549"/>
                </a:cubicBezTo>
                <a:cubicBezTo>
                  <a:pt x="11248" y="3872"/>
                  <a:pt x="10973" y="3229"/>
                  <a:pt x="10594" y="2655"/>
                </a:cubicBezTo>
                <a:cubicBezTo>
                  <a:pt x="10215" y="2081"/>
                  <a:pt x="9745" y="1576"/>
                  <a:pt x="9194" y="1163"/>
                </a:cubicBezTo>
                <a:cubicBezTo>
                  <a:pt x="8643" y="773"/>
                  <a:pt x="8046" y="475"/>
                  <a:pt x="7403" y="268"/>
                </a:cubicBezTo>
                <a:cubicBezTo>
                  <a:pt x="6836" y="93"/>
                  <a:pt x="6240" y="1"/>
                  <a:pt x="5642" y="1"/>
                </a:cubicBezTo>
                <a:close/>
              </a:path>
            </a:pathLst>
          </a:custGeom>
          <a:solidFill>
            <a:srgbClr val="869FB2"/>
          </a:solidFill>
          <a:ln>
            <a:solidFill>
              <a:schemeClr val="bg1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23" name="Google Shape;4223;p44"/>
          <p:cNvSpPr/>
          <p:nvPr/>
        </p:nvSpPr>
        <p:spPr>
          <a:xfrm rot="5756195">
            <a:off x="6064993" y="2393048"/>
            <a:ext cx="266961" cy="192558"/>
          </a:xfrm>
          <a:custGeom>
            <a:avLst/>
            <a:gdLst/>
            <a:ahLst/>
            <a:cxnLst/>
            <a:rect l="l" t="t" r="r" b="b"/>
            <a:pathLst>
              <a:path w="16218" h="11698" extrusionOk="0">
                <a:moveTo>
                  <a:pt x="2458" y="1"/>
                </a:moveTo>
                <a:cubicBezTo>
                  <a:pt x="2457" y="1"/>
                  <a:pt x="2457" y="1"/>
                  <a:pt x="2457" y="2"/>
                </a:cubicBezTo>
                <a:cubicBezTo>
                  <a:pt x="2422" y="117"/>
                  <a:pt x="0" y="4111"/>
                  <a:pt x="0" y="4111"/>
                </a:cubicBezTo>
                <a:lnTo>
                  <a:pt x="1125" y="3687"/>
                </a:lnTo>
                <a:lnTo>
                  <a:pt x="1125" y="3687"/>
                </a:lnTo>
                <a:cubicBezTo>
                  <a:pt x="1114" y="3790"/>
                  <a:pt x="1114" y="3905"/>
                  <a:pt x="1114" y="4019"/>
                </a:cubicBezTo>
                <a:cubicBezTo>
                  <a:pt x="1102" y="4513"/>
                  <a:pt x="1160" y="5006"/>
                  <a:pt x="1252" y="5488"/>
                </a:cubicBezTo>
                <a:cubicBezTo>
                  <a:pt x="1355" y="6005"/>
                  <a:pt x="1527" y="6498"/>
                  <a:pt x="1791" y="6958"/>
                </a:cubicBezTo>
                <a:cubicBezTo>
                  <a:pt x="2055" y="7428"/>
                  <a:pt x="2411" y="7841"/>
                  <a:pt x="2835" y="8163"/>
                </a:cubicBezTo>
                <a:cubicBezTo>
                  <a:pt x="3272" y="8518"/>
                  <a:pt x="3799" y="8737"/>
                  <a:pt x="4350" y="8828"/>
                </a:cubicBezTo>
                <a:cubicBezTo>
                  <a:pt x="4419" y="8840"/>
                  <a:pt x="4488" y="8851"/>
                  <a:pt x="4557" y="8851"/>
                </a:cubicBezTo>
                <a:cubicBezTo>
                  <a:pt x="4637" y="8851"/>
                  <a:pt x="4706" y="8863"/>
                  <a:pt x="4775" y="8863"/>
                </a:cubicBezTo>
                <a:lnTo>
                  <a:pt x="4993" y="8851"/>
                </a:lnTo>
                <a:lnTo>
                  <a:pt x="5200" y="8817"/>
                </a:lnTo>
                <a:lnTo>
                  <a:pt x="5303" y="8805"/>
                </a:lnTo>
                <a:cubicBezTo>
                  <a:pt x="5337" y="8805"/>
                  <a:pt x="5372" y="8782"/>
                  <a:pt x="5406" y="8782"/>
                </a:cubicBezTo>
                <a:lnTo>
                  <a:pt x="5601" y="8725"/>
                </a:lnTo>
                <a:cubicBezTo>
                  <a:pt x="5659" y="8714"/>
                  <a:pt x="5728" y="8691"/>
                  <a:pt x="5785" y="8668"/>
                </a:cubicBezTo>
                <a:cubicBezTo>
                  <a:pt x="5842" y="8645"/>
                  <a:pt x="5911" y="8622"/>
                  <a:pt x="5957" y="8599"/>
                </a:cubicBezTo>
                <a:cubicBezTo>
                  <a:pt x="6382" y="8415"/>
                  <a:pt x="6784" y="8197"/>
                  <a:pt x="7174" y="7945"/>
                </a:cubicBezTo>
                <a:cubicBezTo>
                  <a:pt x="7254" y="7899"/>
                  <a:pt x="7346" y="7841"/>
                  <a:pt x="7438" y="7795"/>
                </a:cubicBezTo>
                <a:lnTo>
                  <a:pt x="7564" y="7727"/>
                </a:lnTo>
                <a:lnTo>
                  <a:pt x="7690" y="7658"/>
                </a:lnTo>
                <a:cubicBezTo>
                  <a:pt x="7782" y="7612"/>
                  <a:pt x="7862" y="7577"/>
                  <a:pt x="7943" y="7543"/>
                </a:cubicBezTo>
                <a:cubicBezTo>
                  <a:pt x="7989" y="7520"/>
                  <a:pt x="8035" y="7508"/>
                  <a:pt x="8069" y="7497"/>
                </a:cubicBezTo>
                <a:cubicBezTo>
                  <a:pt x="8115" y="7486"/>
                  <a:pt x="8149" y="7463"/>
                  <a:pt x="8195" y="7463"/>
                </a:cubicBezTo>
                <a:cubicBezTo>
                  <a:pt x="8335" y="7416"/>
                  <a:pt x="8481" y="7393"/>
                  <a:pt x="8627" y="7393"/>
                </a:cubicBezTo>
                <a:cubicBezTo>
                  <a:pt x="8806" y="7393"/>
                  <a:pt x="8984" y="7428"/>
                  <a:pt x="9148" y="7497"/>
                </a:cubicBezTo>
                <a:cubicBezTo>
                  <a:pt x="9492" y="7635"/>
                  <a:pt x="9791" y="7853"/>
                  <a:pt x="10032" y="8140"/>
                </a:cubicBezTo>
                <a:cubicBezTo>
                  <a:pt x="10571" y="8702"/>
                  <a:pt x="10927" y="9505"/>
                  <a:pt x="11466" y="10217"/>
                </a:cubicBezTo>
                <a:cubicBezTo>
                  <a:pt x="11604" y="10401"/>
                  <a:pt x="11753" y="10573"/>
                  <a:pt x="11914" y="10734"/>
                </a:cubicBezTo>
                <a:cubicBezTo>
                  <a:pt x="11994" y="10814"/>
                  <a:pt x="12086" y="10883"/>
                  <a:pt x="12178" y="10952"/>
                </a:cubicBezTo>
                <a:cubicBezTo>
                  <a:pt x="12258" y="11032"/>
                  <a:pt x="12362" y="11089"/>
                  <a:pt x="12453" y="11158"/>
                </a:cubicBezTo>
                <a:cubicBezTo>
                  <a:pt x="12832" y="11388"/>
                  <a:pt x="13257" y="11548"/>
                  <a:pt x="13704" y="11640"/>
                </a:cubicBezTo>
                <a:cubicBezTo>
                  <a:pt x="13819" y="11663"/>
                  <a:pt x="13922" y="11663"/>
                  <a:pt x="14037" y="11675"/>
                </a:cubicBezTo>
                <a:cubicBezTo>
                  <a:pt x="14140" y="11698"/>
                  <a:pt x="14255" y="11686"/>
                  <a:pt x="14370" y="11698"/>
                </a:cubicBezTo>
                <a:cubicBezTo>
                  <a:pt x="14473" y="11698"/>
                  <a:pt x="14588" y="11698"/>
                  <a:pt x="14691" y="11675"/>
                </a:cubicBezTo>
                <a:cubicBezTo>
                  <a:pt x="14806" y="11663"/>
                  <a:pt x="14909" y="11652"/>
                  <a:pt x="15024" y="11629"/>
                </a:cubicBezTo>
                <a:cubicBezTo>
                  <a:pt x="15449" y="11548"/>
                  <a:pt x="15851" y="11388"/>
                  <a:pt x="16218" y="11147"/>
                </a:cubicBezTo>
                <a:lnTo>
                  <a:pt x="16218" y="11147"/>
                </a:lnTo>
                <a:cubicBezTo>
                  <a:pt x="15839" y="11342"/>
                  <a:pt x="15426" y="11468"/>
                  <a:pt x="15001" y="11503"/>
                </a:cubicBezTo>
                <a:cubicBezTo>
                  <a:pt x="14898" y="11514"/>
                  <a:pt x="14795" y="11514"/>
                  <a:pt x="14691" y="11514"/>
                </a:cubicBezTo>
                <a:cubicBezTo>
                  <a:pt x="14588" y="11514"/>
                  <a:pt x="14473" y="11503"/>
                  <a:pt x="14370" y="11503"/>
                </a:cubicBezTo>
                <a:cubicBezTo>
                  <a:pt x="14267" y="11491"/>
                  <a:pt x="14163" y="11480"/>
                  <a:pt x="14072" y="11457"/>
                </a:cubicBezTo>
                <a:cubicBezTo>
                  <a:pt x="13968" y="11434"/>
                  <a:pt x="13865" y="11411"/>
                  <a:pt x="13762" y="11376"/>
                </a:cubicBezTo>
                <a:cubicBezTo>
                  <a:pt x="13372" y="11273"/>
                  <a:pt x="13004" y="11078"/>
                  <a:pt x="12671" y="10837"/>
                </a:cubicBezTo>
                <a:cubicBezTo>
                  <a:pt x="12603" y="10768"/>
                  <a:pt x="12522" y="10711"/>
                  <a:pt x="12453" y="10642"/>
                </a:cubicBezTo>
                <a:cubicBezTo>
                  <a:pt x="12384" y="10561"/>
                  <a:pt x="12304" y="10493"/>
                  <a:pt x="12247" y="10412"/>
                </a:cubicBezTo>
                <a:cubicBezTo>
                  <a:pt x="12120" y="10263"/>
                  <a:pt x="11994" y="10091"/>
                  <a:pt x="11891" y="9919"/>
                </a:cubicBezTo>
                <a:cubicBezTo>
                  <a:pt x="11684" y="9574"/>
                  <a:pt x="11501" y="9196"/>
                  <a:pt x="11317" y="8805"/>
                </a:cubicBezTo>
                <a:cubicBezTo>
                  <a:pt x="11225" y="8610"/>
                  <a:pt x="11122" y="8415"/>
                  <a:pt x="11019" y="8209"/>
                </a:cubicBezTo>
                <a:cubicBezTo>
                  <a:pt x="10904" y="8013"/>
                  <a:pt x="10778" y="7818"/>
                  <a:pt x="10640" y="7635"/>
                </a:cubicBezTo>
                <a:cubicBezTo>
                  <a:pt x="10342" y="7233"/>
                  <a:pt x="9974" y="6912"/>
                  <a:pt x="9538" y="6671"/>
                </a:cubicBezTo>
                <a:cubicBezTo>
                  <a:pt x="9297" y="6544"/>
                  <a:pt x="9045" y="6464"/>
                  <a:pt x="8781" y="6430"/>
                </a:cubicBezTo>
                <a:cubicBezTo>
                  <a:pt x="8643" y="6407"/>
                  <a:pt x="8505" y="6407"/>
                  <a:pt x="8379" y="6407"/>
                </a:cubicBezTo>
                <a:cubicBezTo>
                  <a:pt x="8310" y="6407"/>
                  <a:pt x="8241" y="6407"/>
                  <a:pt x="8172" y="6418"/>
                </a:cubicBezTo>
                <a:lnTo>
                  <a:pt x="7977" y="6441"/>
                </a:lnTo>
                <a:cubicBezTo>
                  <a:pt x="7920" y="6453"/>
                  <a:pt x="7851" y="6464"/>
                  <a:pt x="7794" y="6487"/>
                </a:cubicBezTo>
                <a:cubicBezTo>
                  <a:pt x="7736" y="6498"/>
                  <a:pt x="7667" y="6510"/>
                  <a:pt x="7610" y="6533"/>
                </a:cubicBezTo>
                <a:cubicBezTo>
                  <a:pt x="7495" y="6567"/>
                  <a:pt x="7369" y="6602"/>
                  <a:pt x="7266" y="6648"/>
                </a:cubicBezTo>
                <a:lnTo>
                  <a:pt x="7093" y="6705"/>
                </a:lnTo>
                <a:lnTo>
                  <a:pt x="6933" y="6774"/>
                </a:lnTo>
                <a:cubicBezTo>
                  <a:pt x="6829" y="6820"/>
                  <a:pt x="6726" y="6866"/>
                  <a:pt x="6634" y="6923"/>
                </a:cubicBezTo>
                <a:cubicBezTo>
                  <a:pt x="6267" y="7095"/>
                  <a:pt x="5900" y="7256"/>
                  <a:pt x="5521" y="7382"/>
                </a:cubicBezTo>
                <a:cubicBezTo>
                  <a:pt x="5475" y="7394"/>
                  <a:pt x="5441" y="7405"/>
                  <a:pt x="5395" y="7417"/>
                </a:cubicBezTo>
                <a:cubicBezTo>
                  <a:pt x="5349" y="7428"/>
                  <a:pt x="5314" y="7440"/>
                  <a:pt x="5269" y="7451"/>
                </a:cubicBezTo>
                <a:lnTo>
                  <a:pt x="5154" y="7463"/>
                </a:lnTo>
                <a:lnTo>
                  <a:pt x="5096" y="7474"/>
                </a:lnTo>
                <a:lnTo>
                  <a:pt x="4924" y="7474"/>
                </a:lnTo>
                <a:lnTo>
                  <a:pt x="4821" y="7463"/>
                </a:lnTo>
                <a:cubicBezTo>
                  <a:pt x="4787" y="7463"/>
                  <a:pt x="4752" y="7451"/>
                  <a:pt x="4718" y="7451"/>
                </a:cubicBezTo>
                <a:cubicBezTo>
                  <a:pt x="4683" y="7440"/>
                  <a:pt x="4649" y="7440"/>
                  <a:pt x="4614" y="7428"/>
                </a:cubicBezTo>
                <a:cubicBezTo>
                  <a:pt x="4316" y="7336"/>
                  <a:pt x="4052" y="7187"/>
                  <a:pt x="3834" y="6969"/>
                </a:cubicBezTo>
                <a:cubicBezTo>
                  <a:pt x="3604" y="6751"/>
                  <a:pt x="3421" y="6476"/>
                  <a:pt x="3294" y="6189"/>
                </a:cubicBezTo>
                <a:cubicBezTo>
                  <a:pt x="3168" y="5867"/>
                  <a:pt x="3088" y="5546"/>
                  <a:pt x="3053" y="5213"/>
                </a:cubicBezTo>
                <a:cubicBezTo>
                  <a:pt x="3019" y="4697"/>
                  <a:pt x="3042" y="4180"/>
                  <a:pt x="3122" y="3664"/>
                </a:cubicBezTo>
                <a:lnTo>
                  <a:pt x="4304" y="4237"/>
                </a:lnTo>
                <a:cubicBezTo>
                  <a:pt x="4304" y="4237"/>
                  <a:pt x="2522" y="1"/>
                  <a:pt x="2458" y="1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24" name="Google Shape;4224;p44"/>
          <p:cNvSpPr/>
          <p:nvPr/>
        </p:nvSpPr>
        <p:spPr>
          <a:xfrm>
            <a:off x="6448076" y="4127327"/>
            <a:ext cx="178947" cy="162896"/>
          </a:xfrm>
          <a:custGeom>
            <a:avLst/>
            <a:gdLst/>
            <a:ahLst/>
            <a:cxnLst/>
            <a:rect l="l" t="t" r="r" b="b"/>
            <a:pathLst>
              <a:path w="10870" h="9895" extrusionOk="0">
                <a:moveTo>
                  <a:pt x="10869" y="1"/>
                </a:moveTo>
                <a:lnTo>
                  <a:pt x="10869" y="1"/>
                </a:lnTo>
                <a:cubicBezTo>
                  <a:pt x="9779" y="276"/>
                  <a:pt x="3914" y="1917"/>
                  <a:pt x="3914" y="1917"/>
                </a:cubicBezTo>
                <a:lnTo>
                  <a:pt x="5727" y="2549"/>
                </a:lnTo>
                <a:lnTo>
                  <a:pt x="0" y="9894"/>
                </a:lnTo>
                <a:lnTo>
                  <a:pt x="7736" y="4959"/>
                </a:lnTo>
                <a:cubicBezTo>
                  <a:pt x="8057" y="5847"/>
                  <a:pt x="8368" y="6706"/>
                  <a:pt x="8409" y="6706"/>
                </a:cubicBezTo>
                <a:cubicBezTo>
                  <a:pt x="8411" y="6706"/>
                  <a:pt x="8413" y="6701"/>
                  <a:pt x="8413" y="6692"/>
                </a:cubicBezTo>
                <a:cubicBezTo>
                  <a:pt x="8413" y="6416"/>
                  <a:pt x="10869" y="1"/>
                  <a:pt x="10869" y="1"/>
                </a:cubicBezTo>
                <a:close/>
              </a:path>
            </a:pathLst>
          </a:custGeom>
          <a:solidFill>
            <a:srgbClr val="869FB2"/>
          </a:solidFill>
          <a:ln>
            <a:solidFill>
              <a:schemeClr val="bg1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25" name="Google Shape;4225;p44"/>
          <p:cNvSpPr/>
          <p:nvPr/>
        </p:nvSpPr>
        <p:spPr>
          <a:xfrm>
            <a:off x="6438717" y="3055375"/>
            <a:ext cx="198" cy="955"/>
          </a:xfrm>
          <a:custGeom>
            <a:avLst/>
            <a:gdLst/>
            <a:ahLst/>
            <a:cxnLst/>
            <a:rect l="l" t="t" r="r" b="b"/>
            <a:pathLst>
              <a:path w="12" h="58" extrusionOk="0">
                <a:moveTo>
                  <a:pt x="0" y="0"/>
                </a:moveTo>
                <a:cubicBezTo>
                  <a:pt x="0" y="7"/>
                  <a:pt x="0" y="27"/>
                  <a:pt x="0" y="57"/>
                </a:cubicBezTo>
                <a:cubicBezTo>
                  <a:pt x="12" y="34"/>
                  <a:pt x="12" y="12"/>
                  <a:pt x="0" y="0"/>
                </a:cubicBezTo>
                <a:close/>
              </a:path>
            </a:pathLst>
          </a:custGeom>
          <a:solidFill>
            <a:srgbClr val="869FB2"/>
          </a:solidFill>
          <a:ln>
            <a:solidFill>
              <a:schemeClr val="bg1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26" name="Google Shape;4226;p44"/>
          <p:cNvSpPr/>
          <p:nvPr/>
        </p:nvSpPr>
        <p:spPr>
          <a:xfrm>
            <a:off x="6327440" y="2915936"/>
            <a:ext cx="145117" cy="251777"/>
          </a:xfrm>
          <a:custGeom>
            <a:avLst/>
            <a:gdLst/>
            <a:ahLst/>
            <a:cxnLst/>
            <a:rect l="l" t="t" r="r" b="b"/>
            <a:pathLst>
              <a:path w="8815" h="15294" extrusionOk="0">
                <a:moveTo>
                  <a:pt x="0" y="1"/>
                </a:moveTo>
                <a:lnTo>
                  <a:pt x="0" y="1"/>
                </a:lnTo>
                <a:cubicBezTo>
                  <a:pt x="367" y="391"/>
                  <a:pt x="700" y="804"/>
                  <a:pt x="1010" y="1252"/>
                </a:cubicBezTo>
                <a:cubicBezTo>
                  <a:pt x="1308" y="1677"/>
                  <a:pt x="1561" y="2124"/>
                  <a:pt x="1779" y="2595"/>
                </a:cubicBezTo>
                <a:cubicBezTo>
                  <a:pt x="2192" y="3513"/>
                  <a:pt x="2433" y="4500"/>
                  <a:pt x="2502" y="5498"/>
                </a:cubicBezTo>
                <a:cubicBezTo>
                  <a:pt x="2548" y="6003"/>
                  <a:pt x="2559" y="6520"/>
                  <a:pt x="2582" y="7059"/>
                </a:cubicBezTo>
                <a:cubicBezTo>
                  <a:pt x="2594" y="7633"/>
                  <a:pt x="2640" y="8207"/>
                  <a:pt x="2720" y="8781"/>
                </a:cubicBezTo>
                <a:cubicBezTo>
                  <a:pt x="2812" y="9424"/>
                  <a:pt x="2973" y="10055"/>
                  <a:pt x="3214" y="10663"/>
                </a:cubicBezTo>
                <a:cubicBezTo>
                  <a:pt x="3351" y="10985"/>
                  <a:pt x="3501" y="11306"/>
                  <a:pt x="3684" y="11616"/>
                </a:cubicBezTo>
                <a:cubicBezTo>
                  <a:pt x="3087" y="11960"/>
                  <a:pt x="2548" y="12293"/>
                  <a:pt x="2548" y="12293"/>
                </a:cubicBezTo>
                <a:cubicBezTo>
                  <a:pt x="2683" y="12428"/>
                  <a:pt x="8290" y="15293"/>
                  <a:pt x="8660" y="15293"/>
                </a:cubicBezTo>
                <a:cubicBezTo>
                  <a:pt x="8668" y="15293"/>
                  <a:pt x="8674" y="15292"/>
                  <a:pt x="8677" y="15289"/>
                </a:cubicBezTo>
                <a:cubicBezTo>
                  <a:pt x="8815" y="15162"/>
                  <a:pt x="6909" y="9206"/>
                  <a:pt x="6772" y="8540"/>
                </a:cubicBezTo>
                <a:cubicBezTo>
                  <a:pt x="6737" y="8678"/>
                  <a:pt x="6508" y="9056"/>
                  <a:pt x="6232" y="9447"/>
                </a:cubicBezTo>
                <a:cubicBezTo>
                  <a:pt x="6152" y="9366"/>
                  <a:pt x="6060" y="9274"/>
                  <a:pt x="5980" y="9160"/>
                </a:cubicBezTo>
                <a:cubicBezTo>
                  <a:pt x="5716" y="8827"/>
                  <a:pt x="5486" y="8460"/>
                  <a:pt x="5314" y="8069"/>
                </a:cubicBezTo>
                <a:cubicBezTo>
                  <a:pt x="4924" y="7220"/>
                  <a:pt x="4660" y="6153"/>
                  <a:pt x="4247" y="5085"/>
                </a:cubicBezTo>
                <a:cubicBezTo>
                  <a:pt x="3868" y="3995"/>
                  <a:pt x="3283" y="2985"/>
                  <a:pt x="2537" y="2101"/>
                </a:cubicBezTo>
                <a:cubicBezTo>
                  <a:pt x="2169" y="1688"/>
                  <a:pt x="1768" y="1298"/>
                  <a:pt x="1331" y="942"/>
                </a:cubicBezTo>
                <a:cubicBezTo>
                  <a:pt x="907" y="598"/>
                  <a:pt x="471" y="288"/>
                  <a:pt x="0" y="1"/>
                </a:cubicBezTo>
                <a:close/>
              </a:path>
            </a:pathLst>
          </a:custGeom>
          <a:solidFill>
            <a:srgbClr val="869FB2"/>
          </a:solidFill>
          <a:ln>
            <a:solidFill>
              <a:schemeClr val="bg1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27" name="Google Shape;4227;p44"/>
          <p:cNvSpPr/>
          <p:nvPr/>
        </p:nvSpPr>
        <p:spPr>
          <a:xfrm>
            <a:off x="6162502" y="4077069"/>
            <a:ext cx="274562" cy="94676"/>
          </a:xfrm>
          <a:custGeom>
            <a:avLst/>
            <a:gdLst/>
            <a:ahLst/>
            <a:cxnLst/>
            <a:rect l="l" t="t" r="r" b="b"/>
            <a:pathLst>
              <a:path w="16678" h="5751" extrusionOk="0">
                <a:moveTo>
                  <a:pt x="16677" y="0"/>
                </a:moveTo>
                <a:cubicBezTo>
                  <a:pt x="15082" y="1377"/>
                  <a:pt x="13096" y="2192"/>
                  <a:pt x="10996" y="2341"/>
                </a:cubicBezTo>
                <a:cubicBezTo>
                  <a:pt x="10831" y="2350"/>
                  <a:pt x="10666" y="2355"/>
                  <a:pt x="10502" y="2355"/>
                </a:cubicBezTo>
                <a:cubicBezTo>
                  <a:pt x="8983" y="2355"/>
                  <a:pt x="7488" y="1974"/>
                  <a:pt x="6153" y="1228"/>
                </a:cubicBezTo>
                <a:lnTo>
                  <a:pt x="6818" y="287"/>
                </a:lnTo>
                <a:lnTo>
                  <a:pt x="6818" y="287"/>
                </a:lnTo>
                <a:lnTo>
                  <a:pt x="1" y="838"/>
                </a:lnTo>
                <a:lnTo>
                  <a:pt x="5590" y="5750"/>
                </a:lnTo>
                <a:lnTo>
                  <a:pt x="5430" y="4488"/>
                </a:lnTo>
                <a:lnTo>
                  <a:pt x="5430" y="4488"/>
                </a:lnTo>
                <a:cubicBezTo>
                  <a:pt x="6172" y="4634"/>
                  <a:pt x="6926" y="4708"/>
                  <a:pt x="7680" y="4708"/>
                </a:cubicBezTo>
                <a:cubicBezTo>
                  <a:pt x="8928" y="4708"/>
                  <a:pt x="10175" y="4506"/>
                  <a:pt x="11363" y="4097"/>
                </a:cubicBezTo>
                <a:cubicBezTo>
                  <a:pt x="13533" y="3340"/>
                  <a:pt x="15392" y="1905"/>
                  <a:pt x="16677" y="0"/>
                </a:cubicBezTo>
                <a:close/>
              </a:path>
            </a:pathLst>
          </a:custGeom>
          <a:solidFill>
            <a:srgbClr val="869FB2"/>
          </a:solidFill>
          <a:ln>
            <a:solidFill>
              <a:schemeClr val="bg1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28" name="Google Shape;4228;p44"/>
          <p:cNvSpPr/>
          <p:nvPr/>
        </p:nvSpPr>
        <p:spPr>
          <a:xfrm>
            <a:off x="6435217" y="2861114"/>
            <a:ext cx="157974" cy="121707"/>
          </a:xfrm>
          <a:custGeom>
            <a:avLst/>
            <a:gdLst/>
            <a:ahLst/>
            <a:cxnLst/>
            <a:rect l="l" t="t" r="r" b="b"/>
            <a:pathLst>
              <a:path w="9596" h="7393" extrusionOk="0">
                <a:moveTo>
                  <a:pt x="5372" y="1"/>
                </a:moveTo>
                <a:cubicBezTo>
                  <a:pt x="4832" y="12"/>
                  <a:pt x="4316" y="116"/>
                  <a:pt x="3822" y="299"/>
                </a:cubicBezTo>
                <a:cubicBezTo>
                  <a:pt x="3501" y="426"/>
                  <a:pt x="3202" y="575"/>
                  <a:pt x="2927" y="758"/>
                </a:cubicBezTo>
                <a:cubicBezTo>
                  <a:pt x="2640" y="954"/>
                  <a:pt x="2387" y="1172"/>
                  <a:pt x="2158" y="1424"/>
                </a:cubicBezTo>
                <a:cubicBezTo>
                  <a:pt x="1951" y="1654"/>
                  <a:pt x="1779" y="1895"/>
                  <a:pt x="1630" y="2170"/>
                </a:cubicBezTo>
                <a:cubicBezTo>
                  <a:pt x="1366" y="1906"/>
                  <a:pt x="1090" y="678"/>
                  <a:pt x="1090" y="678"/>
                </a:cubicBezTo>
                <a:cubicBezTo>
                  <a:pt x="1090" y="793"/>
                  <a:pt x="0" y="5728"/>
                  <a:pt x="0" y="5728"/>
                </a:cubicBezTo>
                <a:lnTo>
                  <a:pt x="4637" y="3811"/>
                </a:lnTo>
                <a:cubicBezTo>
                  <a:pt x="4603" y="3811"/>
                  <a:pt x="3684" y="3811"/>
                  <a:pt x="3156" y="3479"/>
                </a:cubicBezTo>
                <a:cubicBezTo>
                  <a:pt x="3329" y="3387"/>
                  <a:pt x="3501" y="3283"/>
                  <a:pt x="3673" y="3192"/>
                </a:cubicBezTo>
                <a:cubicBezTo>
                  <a:pt x="3845" y="3088"/>
                  <a:pt x="4017" y="3008"/>
                  <a:pt x="4189" y="2939"/>
                </a:cubicBezTo>
                <a:cubicBezTo>
                  <a:pt x="4350" y="2870"/>
                  <a:pt x="4511" y="2801"/>
                  <a:pt x="4683" y="2756"/>
                </a:cubicBezTo>
                <a:cubicBezTo>
                  <a:pt x="4912" y="2687"/>
                  <a:pt x="5165" y="2652"/>
                  <a:pt x="5406" y="2641"/>
                </a:cubicBezTo>
                <a:cubicBezTo>
                  <a:pt x="5528" y="2627"/>
                  <a:pt x="5650" y="2621"/>
                  <a:pt x="5773" y="2621"/>
                </a:cubicBezTo>
                <a:cubicBezTo>
                  <a:pt x="5960" y="2621"/>
                  <a:pt x="6148" y="2636"/>
                  <a:pt x="6336" y="2664"/>
                </a:cubicBezTo>
                <a:cubicBezTo>
                  <a:pt x="6600" y="2710"/>
                  <a:pt x="6852" y="2790"/>
                  <a:pt x="7105" y="2905"/>
                </a:cubicBezTo>
                <a:cubicBezTo>
                  <a:pt x="7392" y="3054"/>
                  <a:pt x="7655" y="3249"/>
                  <a:pt x="7862" y="3479"/>
                </a:cubicBezTo>
                <a:cubicBezTo>
                  <a:pt x="8103" y="3743"/>
                  <a:pt x="8287" y="4064"/>
                  <a:pt x="8379" y="4408"/>
                </a:cubicBezTo>
                <a:cubicBezTo>
                  <a:pt x="8585" y="5154"/>
                  <a:pt x="8482" y="5958"/>
                  <a:pt x="8092" y="6623"/>
                </a:cubicBezTo>
                <a:cubicBezTo>
                  <a:pt x="7919" y="6922"/>
                  <a:pt x="7701" y="7174"/>
                  <a:pt x="7437" y="7392"/>
                </a:cubicBezTo>
                <a:cubicBezTo>
                  <a:pt x="7782" y="7266"/>
                  <a:pt x="8092" y="7082"/>
                  <a:pt x="8356" y="6853"/>
                </a:cubicBezTo>
                <a:cubicBezTo>
                  <a:pt x="8700" y="6554"/>
                  <a:pt x="8975" y="6199"/>
                  <a:pt x="9170" y="5786"/>
                </a:cubicBezTo>
                <a:cubicBezTo>
                  <a:pt x="9400" y="5326"/>
                  <a:pt x="9538" y="4821"/>
                  <a:pt x="9572" y="4305"/>
                </a:cubicBezTo>
                <a:cubicBezTo>
                  <a:pt x="9595" y="3743"/>
                  <a:pt x="9492" y="3180"/>
                  <a:pt x="9262" y="2664"/>
                </a:cubicBezTo>
                <a:cubicBezTo>
                  <a:pt x="9044" y="2159"/>
                  <a:pt x="8734" y="1700"/>
                  <a:pt x="8344" y="1321"/>
                </a:cubicBezTo>
                <a:cubicBezTo>
                  <a:pt x="7988" y="977"/>
                  <a:pt x="7598" y="690"/>
                  <a:pt x="7162" y="472"/>
                </a:cubicBezTo>
                <a:cubicBezTo>
                  <a:pt x="6818" y="299"/>
                  <a:pt x="6450" y="162"/>
                  <a:pt x="6072" y="81"/>
                </a:cubicBezTo>
                <a:cubicBezTo>
                  <a:pt x="5842" y="35"/>
                  <a:pt x="5601" y="1"/>
                  <a:pt x="5372" y="1"/>
                </a:cubicBezTo>
                <a:close/>
              </a:path>
            </a:pathLst>
          </a:custGeom>
          <a:solidFill>
            <a:srgbClr val="869FB2"/>
          </a:solidFill>
          <a:ln>
            <a:solidFill>
              <a:schemeClr val="bg1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29" name="Google Shape;4229;p44"/>
          <p:cNvSpPr/>
          <p:nvPr/>
        </p:nvSpPr>
        <p:spPr>
          <a:xfrm rot="4553285">
            <a:off x="6198353" y="2424271"/>
            <a:ext cx="111463" cy="187024"/>
          </a:xfrm>
          <a:custGeom>
            <a:avLst/>
            <a:gdLst/>
            <a:ahLst/>
            <a:cxnLst/>
            <a:rect l="l" t="t" r="r" b="b"/>
            <a:pathLst>
              <a:path w="9339" h="15670" extrusionOk="0">
                <a:moveTo>
                  <a:pt x="4917" y="4499"/>
                </a:moveTo>
                <a:cubicBezTo>
                  <a:pt x="4918" y="4500"/>
                  <a:pt x="4919" y="4501"/>
                  <a:pt x="4920" y="4502"/>
                </a:cubicBezTo>
                <a:cubicBezTo>
                  <a:pt x="4919" y="4501"/>
                  <a:pt x="4918" y="4500"/>
                  <a:pt x="4917" y="4499"/>
                </a:cubicBezTo>
                <a:close/>
                <a:moveTo>
                  <a:pt x="960" y="0"/>
                </a:moveTo>
                <a:cubicBezTo>
                  <a:pt x="950" y="0"/>
                  <a:pt x="132" y="5675"/>
                  <a:pt x="7" y="5868"/>
                </a:cubicBezTo>
                <a:cubicBezTo>
                  <a:pt x="1" y="5877"/>
                  <a:pt x="1" y="5882"/>
                  <a:pt x="5" y="5882"/>
                </a:cubicBezTo>
                <a:cubicBezTo>
                  <a:pt x="48" y="5882"/>
                  <a:pt x="590" y="5442"/>
                  <a:pt x="1017" y="5202"/>
                </a:cubicBezTo>
                <a:cubicBezTo>
                  <a:pt x="1086" y="11802"/>
                  <a:pt x="7663" y="6224"/>
                  <a:pt x="8581" y="15670"/>
                </a:cubicBezTo>
                <a:cubicBezTo>
                  <a:pt x="9339" y="5994"/>
                  <a:pt x="2291" y="10539"/>
                  <a:pt x="3164" y="4135"/>
                </a:cubicBezTo>
                <a:lnTo>
                  <a:pt x="3164" y="4135"/>
                </a:lnTo>
                <a:cubicBezTo>
                  <a:pt x="3810" y="4373"/>
                  <a:pt x="4836" y="4410"/>
                  <a:pt x="4917" y="4499"/>
                </a:cubicBezTo>
                <a:lnTo>
                  <a:pt x="4917" y="4499"/>
                </a:lnTo>
                <a:cubicBezTo>
                  <a:pt x="4491" y="3947"/>
                  <a:pt x="949" y="164"/>
                  <a:pt x="960" y="3"/>
                </a:cubicBezTo>
                <a:cubicBezTo>
                  <a:pt x="960" y="1"/>
                  <a:pt x="960" y="0"/>
                  <a:pt x="960" y="0"/>
                </a:cubicBezTo>
                <a:close/>
              </a:path>
            </a:pathLst>
          </a:custGeom>
          <a:solidFill>
            <a:srgbClr val="869FB2"/>
          </a:solidFill>
          <a:ln>
            <a:solidFill>
              <a:schemeClr val="bg1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30" name="Google Shape;4230;p44"/>
          <p:cNvSpPr/>
          <p:nvPr/>
        </p:nvSpPr>
        <p:spPr>
          <a:xfrm>
            <a:off x="6249272" y="3351697"/>
            <a:ext cx="273047" cy="193583"/>
          </a:xfrm>
          <a:custGeom>
            <a:avLst/>
            <a:gdLst/>
            <a:ahLst/>
            <a:cxnLst/>
            <a:rect l="l" t="t" r="r" b="b"/>
            <a:pathLst>
              <a:path w="16586" h="11759" extrusionOk="0">
                <a:moveTo>
                  <a:pt x="8487" y="0"/>
                </a:moveTo>
                <a:cubicBezTo>
                  <a:pt x="8382" y="0"/>
                  <a:pt x="8277" y="2"/>
                  <a:pt x="8172" y="6"/>
                </a:cubicBezTo>
                <a:cubicBezTo>
                  <a:pt x="7587" y="40"/>
                  <a:pt x="6990" y="109"/>
                  <a:pt x="6416" y="236"/>
                </a:cubicBezTo>
                <a:cubicBezTo>
                  <a:pt x="5877" y="350"/>
                  <a:pt x="5337" y="500"/>
                  <a:pt x="4821" y="695"/>
                </a:cubicBezTo>
                <a:cubicBezTo>
                  <a:pt x="3926" y="1005"/>
                  <a:pt x="3065" y="1406"/>
                  <a:pt x="2239" y="1888"/>
                </a:cubicBezTo>
                <a:cubicBezTo>
                  <a:pt x="1665" y="2210"/>
                  <a:pt x="1114" y="2554"/>
                  <a:pt x="586" y="2944"/>
                </a:cubicBezTo>
                <a:cubicBezTo>
                  <a:pt x="207" y="3220"/>
                  <a:pt x="0" y="3392"/>
                  <a:pt x="0" y="3392"/>
                </a:cubicBezTo>
                <a:cubicBezTo>
                  <a:pt x="0" y="3392"/>
                  <a:pt x="241" y="3266"/>
                  <a:pt x="655" y="3059"/>
                </a:cubicBezTo>
                <a:cubicBezTo>
                  <a:pt x="1240" y="2783"/>
                  <a:pt x="1837" y="2542"/>
                  <a:pt x="2445" y="2336"/>
                </a:cubicBezTo>
                <a:cubicBezTo>
                  <a:pt x="3294" y="2026"/>
                  <a:pt x="4178" y="1796"/>
                  <a:pt x="5073" y="1647"/>
                </a:cubicBezTo>
                <a:cubicBezTo>
                  <a:pt x="5567" y="1555"/>
                  <a:pt x="6072" y="1510"/>
                  <a:pt x="6577" y="1487"/>
                </a:cubicBezTo>
                <a:cubicBezTo>
                  <a:pt x="6661" y="1485"/>
                  <a:pt x="6744" y="1484"/>
                  <a:pt x="6828" y="1484"/>
                </a:cubicBezTo>
                <a:cubicBezTo>
                  <a:pt x="7258" y="1484"/>
                  <a:pt x="7682" y="1509"/>
                  <a:pt x="8115" y="1567"/>
                </a:cubicBezTo>
                <a:cubicBezTo>
                  <a:pt x="8608" y="1636"/>
                  <a:pt x="9102" y="1751"/>
                  <a:pt x="9573" y="1911"/>
                </a:cubicBezTo>
                <a:cubicBezTo>
                  <a:pt x="9802" y="2003"/>
                  <a:pt x="10020" y="2095"/>
                  <a:pt x="10238" y="2198"/>
                </a:cubicBezTo>
                <a:cubicBezTo>
                  <a:pt x="10445" y="2301"/>
                  <a:pt x="10640" y="2416"/>
                  <a:pt x="10835" y="2542"/>
                </a:cubicBezTo>
                <a:cubicBezTo>
                  <a:pt x="11512" y="2979"/>
                  <a:pt x="12052" y="3587"/>
                  <a:pt x="12419" y="4310"/>
                </a:cubicBezTo>
                <a:cubicBezTo>
                  <a:pt x="12453" y="4379"/>
                  <a:pt x="12476" y="4448"/>
                  <a:pt x="12511" y="4528"/>
                </a:cubicBezTo>
                <a:lnTo>
                  <a:pt x="12545" y="4643"/>
                </a:lnTo>
                <a:lnTo>
                  <a:pt x="12580" y="4746"/>
                </a:lnTo>
                <a:cubicBezTo>
                  <a:pt x="12603" y="4815"/>
                  <a:pt x="12614" y="4884"/>
                  <a:pt x="12637" y="4953"/>
                </a:cubicBezTo>
                <a:cubicBezTo>
                  <a:pt x="12648" y="5010"/>
                  <a:pt x="12660" y="5090"/>
                  <a:pt x="12671" y="5182"/>
                </a:cubicBezTo>
                <a:cubicBezTo>
                  <a:pt x="12729" y="5458"/>
                  <a:pt x="12752" y="5745"/>
                  <a:pt x="12763" y="6043"/>
                </a:cubicBezTo>
                <a:cubicBezTo>
                  <a:pt x="12775" y="6353"/>
                  <a:pt x="12752" y="6674"/>
                  <a:pt x="12706" y="6984"/>
                </a:cubicBezTo>
                <a:lnTo>
                  <a:pt x="11845" y="6559"/>
                </a:lnTo>
                <a:cubicBezTo>
                  <a:pt x="11845" y="6559"/>
                  <a:pt x="11845" y="6559"/>
                  <a:pt x="11844" y="6559"/>
                </a:cubicBezTo>
                <a:lnTo>
                  <a:pt x="11844" y="6559"/>
                </a:lnTo>
                <a:cubicBezTo>
                  <a:pt x="11823" y="6559"/>
                  <a:pt x="14003" y="11656"/>
                  <a:pt x="13991" y="11759"/>
                </a:cubicBezTo>
                <a:lnTo>
                  <a:pt x="16585" y="6250"/>
                </a:lnTo>
                <a:lnTo>
                  <a:pt x="15816" y="6628"/>
                </a:lnTo>
                <a:cubicBezTo>
                  <a:pt x="15805" y="6318"/>
                  <a:pt x="15770" y="6009"/>
                  <a:pt x="15724" y="5710"/>
                </a:cubicBezTo>
                <a:cubicBezTo>
                  <a:pt x="15644" y="5286"/>
                  <a:pt x="15541" y="4861"/>
                  <a:pt x="15403" y="4448"/>
                </a:cubicBezTo>
                <a:cubicBezTo>
                  <a:pt x="15311" y="4195"/>
                  <a:pt x="15219" y="3943"/>
                  <a:pt x="15093" y="3702"/>
                </a:cubicBezTo>
                <a:lnTo>
                  <a:pt x="15001" y="3507"/>
                </a:lnTo>
                <a:lnTo>
                  <a:pt x="14898" y="3323"/>
                </a:lnTo>
                <a:cubicBezTo>
                  <a:pt x="14818" y="3197"/>
                  <a:pt x="14737" y="3070"/>
                  <a:pt x="14657" y="2956"/>
                </a:cubicBezTo>
                <a:cubicBezTo>
                  <a:pt x="13945" y="1946"/>
                  <a:pt x="12958" y="1154"/>
                  <a:pt x="11834" y="660"/>
                </a:cubicBezTo>
                <a:cubicBezTo>
                  <a:pt x="11535" y="534"/>
                  <a:pt x="11237" y="431"/>
                  <a:pt x="10938" y="350"/>
                </a:cubicBezTo>
                <a:cubicBezTo>
                  <a:pt x="10640" y="258"/>
                  <a:pt x="10330" y="190"/>
                  <a:pt x="10020" y="132"/>
                </a:cubicBezTo>
                <a:cubicBezTo>
                  <a:pt x="9515" y="46"/>
                  <a:pt x="9001" y="0"/>
                  <a:pt x="8487" y="0"/>
                </a:cubicBezTo>
                <a:close/>
              </a:path>
            </a:pathLst>
          </a:custGeom>
          <a:solidFill>
            <a:srgbClr val="869FB2"/>
          </a:solidFill>
          <a:ln>
            <a:solidFill>
              <a:schemeClr val="bg1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31" name="Google Shape;4231;p44"/>
          <p:cNvSpPr/>
          <p:nvPr/>
        </p:nvSpPr>
        <p:spPr>
          <a:xfrm>
            <a:off x="6307588" y="2482510"/>
            <a:ext cx="329546" cy="169547"/>
          </a:xfrm>
          <a:custGeom>
            <a:avLst/>
            <a:gdLst/>
            <a:ahLst/>
            <a:cxnLst/>
            <a:rect l="l" t="t" r="r" b="b"/>
            <a:pathLst>
              <a:path w="20018" h="10299" extrusionOk="0">
                <a:moveTo>
                  <a:pt x="4570" y="1"/>
                </a:moveTo>
                <a:cubicBezTo>
                  <a:pt x="3120" y="1"/>
                  <a:pt x="1603" y="1141"/>
                  <a:pt x="1" y="4273"/>
                </a:cubicBezTo>
                <a:cubicBezTo>
                  <a:pt x="1391" y="2141"/>
                  <a:pt x="2699" y="1329"/>
                  <a:pt x="3952" y="1329"/>
                </a:cubicBezTo>
                <a:cubicBezTo>
                  <a:pt x="7955" y="1329"/>
                  <a:pt x="11394" y="9622"/>
                  <a:pt x="15152" y="9622"/>
                </a:cubicBezTo>
                <a:cubicBezTo>
                  <a:pt x="15857" y="9622"/>
                  <a:pt x="16575" y="9329"/>
                  <a:pt x="17309" y="8634"/>
                </a:cubicBezTo>
                <a:lnTo>
                  <a:pt x="17309" y="8634"/>
                </a:lnTo>
                <a:lnTo>
                  <a:pt x="16953" y="10298"/>
                </a:lnTo>
                <a:lnTo>
                  <a:pt x="20017" y="5593"/>
                </a:lnTo>
                <a:lnTo>
                  <a:pt x="15139" y="7532"/>
                </a:lnTo>
                <a:lnTo>
                  <a:pt x="16609" y="7658"/>
                </a:lnTo>
                <a:cubicBezTo>
                  <a:pt x="16139" y="8034"/>
                  <a:pt x="15670" y="8199"/>
                  <a:pt x="15198" y="8199"/>
                </a:cubicBezTo>
                <a:cubicBezTo>
                  <a:pt x="11870" y="8199"/>
                  <a:pt x="8458" y="1"/>
                  <a:pt x="4570" y="1"/>
                </a:cubicBezTo>
                <a:close/>
              </a:path>
            </a:pathLst>
          </a:custGeom>
          <a:solidFill>
            <a:srgbClr val="869FB2"/>
          </a:solidFill>
          <a:ln>
            <a:solidFill>
              <a:schemeClr val="bg1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32" name="Google Shape;4232;p44"/>
          <p:cNvSpPr/>
          <p:nvPr/>
        </p:nvSpPr>
        <p:spPr>
          <a:xfrm rot="-5400000">
            <a:off x="5984168" y="2783203"/>
            <a:ext cx="330287" cy="251794"/>
          </a:xfrm>
          <a:custGeom>
            <a:avLst/>
            <a:gdLst/>
            <a:ahLst/>
            <a:cxnLst/>
            <a:rect l="l" t="t" r="r" b="b"/>
            <a:pathLst>
              <a:path w="20063" h="15295" extrusionOk="0">
                <a:moveTo>
                  <a:pt x="10657" y="1"/>
                </a:moveTo>
                <a:cubicBezTo>
                  <a:pt x="5482" y="1"/>
                  <a:pt x="1229" y="4371"/>
                  <a:pt x="2698" y="11301"/>
                </a:cubicBezTo>
                <a:lnTo>
                  <a:pt x="1" y="11404"/>
                </a:lnTo>
                <a:lnTo>
                  <a:pt x="5762" y="15295"/>
                </a:lnTo>
                <a:lnTo>
                  <a:pt x="6899" y="9166"/>
                </a:lnTo>
                <a:lnTo>
                  <a:pt x="4924" y="10543"/>
                </a:lnTo>
                <a:cubicBezTo>
                  <a:pt x="2470" y="5336"/>
                  <a:pt x="6367" y="689"/>
                  <a:pt x="11516" y="689"/>
                </a:cubicBezTo>
                <a:cubicBezTo>
                  <a:pt x="14266" y="689"/>
                  <a:pt x="17374" y="2014"/>
                  <a:pt x="20063" y="5287"/>
                </a:cubicBezTo>
                <a:cubicBezTo>
                  <a:pt x="17311" y="1626"/>
                  <a:pt x="13813" y="1"/>
                  <a:pt x="10657" y="1"/>
                </a:cubicBezTo>
                <a:close/>
              </a:path>
            </a:pathLst>
          </a:custGeom>
          <a:solidFill>
            <a:srgbClr val="869FB2"/>
          </a:solidFill>
          <a:ln>
            <a:solidFill>
              <a:schemeClr val="bg1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33" name="Google Shape;4233;p44"/>
          <p:cNvSpPr/>
          <p:nvPr/>
        </p:nvSpPr>
        <p:spPr>
          <a:xfrm>
            <a:off x="6185003" y="3771954"/>
            <a:ext cx="378852" cy="132408"/>
          </a:xfrm>
          <a:custGeom>
            <a:avLst/>
            <a:gdLst/>
            <a:ahLst/>
            <a:cxnLst/>
            <a:rect l="l" t="t" r="r" b="b"/>
            <a:pathLst>
              <a:path w="23013" h="8043" extrusionOk="0">
                <a:moveTo>
                  <a:pt x="1" y="0"/>
                </a:moveTo>
                <a:cubicBezTo>
                  <a:pt x="692" y="1451"/>
                  <a:pt x="2555" y="5036"/>
                  <a:pt x="2617" y="5036"/>
                </a:cubicBezTo>
                <a:cubicBezTo>
                  <a:pt x="2619" y="5036"/>
                  <a:pt x="2619" y="5034"/>
                  <a:pt x="2618" y="5027"/>
                </a:cubicBezTo>
                <a:cubicBezTo>
                  <a:pt x="2572" y="4809"/>
                  <a:pt x="2606" y="4396"/>
                  <a:pt x="2606" y="3799"/>
                </a:cubicBezTo>
                <a:lnTo>
                  <a:pt x="2606" y="3799"/>
                </a:lnTo>
                <a:cubicBezTo>
                  <a:pt x="5605" y="6844"/>
                  <a:pt x="10284" y="8042"/>
                  <a:pt x="14640" y="8042"/>
                </a:cubicBezTo>
                <a:cubicBezTo>
                  <a:pt x="17887" y="8042"/>
                  <a:pt x="20954" y="7376"/>
                  <a:pt x="23013" y="6313"/>
                </a:cubicBezTo>
                <a:lnTo>
                  <a:pt x="23013" y="6313"/>
                </a:lnTo>
                <a:cubicBezTo>
                  <a:pt x="21156" y="6681"/>
                  <a:pt x="19225" y="6870"/>
                  <a:pt x="17312" y="6870"/>
                </a:cubicBezTo>
                <a:cubicBezTo>
                  <a:pt x="12073" y="6870"/>
                  <a:pt x="6972" y="5455"/>
                  <a:pt x="3903" y="2445"/>
                </a:cubicBezTo>
                <a:lnTo>
                  <a:pt x="3903" y="2445"/>
                </a:lnTo>
                <a:cubicBezTo>
                  <a:pt x="4326" y="2451"/>
                  <a:pt x="4772" y="2464"/>
                  <a:pt x="5081" y="2464"/>
                </a:cubicBezTo>
                <a:cubicBezTo>
                  <a:pt x="5352" y="2464"/>
                  <a:pt x="5518" y="2454"/>
                  <a:pt x="5475" y="2422"/>
                </a:cubicBezTo>
                <a:cubicBezTo>
                  <a:pt x="5395" y="2342"/>
                  <a:pt x="1" y="1"/>
                  <a:pt x="1" y="0"/>
                </a:cubicBezTo>
                <a:close/>
              </a:path>
            </a:pathLst>
          </a:custGeom>
          <a:solidFill>
            <a:srgbClr val="869FB2"/>
          </a:solidFill>
          <a:ln>
            <a:solidFill>
              <a:schemeClr val="bg1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234" name="Google Shape;4234;p44"/>
          <p:cNvGrpSpPr/>
          <p:nvPr/>
        </p:nvGrpSpPr>
        <p:grpSpPr>
          <a:xfrm>
            <a:off x="1225886" y="3778145"/>
            <a:ext cx="505303" cy="503968"/>
            <a:chOff x="1190625" y="238125"/>
            <a:chExt cx="5252625" cy="5238750"/>
          </a:xfrm>
        </p:grpSpPr>
        <p:sp>
          <p:nvSpPr>
            <p:cNvPr id="4235" name="Google Shape;4235;p44"/>
            <p:cNvSpPr/>
            <p:nvPr/>
          </p:nvSpPr>
          <p:spPr>
            <a:xfrm>
              <a:off x="3803050" y="238125"/>
              <a:ext cx="13900" cy="212700"/>
            </a:xfrm>
            <a:custGeom>
              <a:avLst/>
              <a:gdLst/>
              <a:ahLst/>
              <a:cxnLst/>
              <a:rect l="l" t="t" r="r" b="b"/>
              <a:pathLst>
                <a:path w="556" h="8508" extrusionOk="0">
                  <a:moveTo>
                    <a:pt x="1" y="0"/>
                  </a:moveTo>
                  <a:lnTo>
                    <a:pt x="1" y="8508"/>
                  </a:lnTo>
                  <a:lnTo>
                    <a:pt x="555" y="8508"/>
                  </a:lnTo>
                  <a:lnTo>
                    <a:pt x="555" y="0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6" name="Google Shape;4236;p44"/>
            <p:cNvSpPr/>
            <p:nvPr/>
          </p:nvSpPr>
          <p:spPr>
            <a:xfrm>
              <a:off x="3710575" y="238125"/>
              <a:ext cx="23150" cy="217325"/>
            </a:xfrm>
            <a:custGeom>
              <a:avLst/>
              <a:gdLst/>
              <a:ahLst/>
              <a:cxnLst/>
              <a:rect l="l" t="t" r="r" b="b"/>
              <a:pathLst>
                <a:path w="926" h="8693" extrusionOk="0">
                  <a:moveTo>
                    <a:pt x="1" y="0"/>
                  </a:moveTo>
                  <a:lnTo>
                    <a:pt x="370" y="8693"/>
                  </a:lnTo>
                  <a:lnTo>
                    <a:pt x="925" y="8693"/>
                  </a:lnTo>
                  <a:lnTo>
                    <a:pt x="555" y="0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7" name="Google Shape;4237;p44"/>
            <p:cNvSpPr/>
            <p:nvPr/>
          </p:nvSpPr>
          <p:spPr>
            <a:xfrm>
              <a:off x="3622725" y="242725"/>
              <a:ext cx="27775" cy="217350"/>
            </a:xfrm>
            <a:custGeom>
              <a:avLst/>
              <a:gdLst/>
              <a:ahLst/>
              <a:cxnLst/>
              <a:rect l="l" t="t" r="r" b="b"/>
              <a:pathLst>
                <a:path w="1111" h="8694" extrusionOk="0">
                  <a:moveTo>
                    <a:pt x="370" y="1"/>
                  </a:moveTo>
                  <a:lnTo>
                    <a:pt x="0" y="186"/>
                  </a:lnTo>
                  <a:lnTo>
                    <a:pt x="555" y="8694"/>
                  </a:lnTo>
                  <a:lnTo>
                    <a:pt x="1110" y="8694"/>
                  </a:lnTo>
                  <a:lnTo>
                    <a:pt x="370" y="1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8" name="Google Shape;4238;p44"/>
            <p:cNvSpPr/>
            <p:nvPr/>
          </p:nvSpPr>
          <p:spPr>
            <a:xfrm>
              <a:off x="3530250" y="251975"/>
              <a:ext cx="37025" cy="212725"/>
            </a:xfrm>
            <a:custGeom>
              <a:avLst/>
              <a:gdLst/>
              <a:ahLst/>
              <a:cxnLst/>
              <a:rect l="l" t="t" r="r" b="b"/>
              <a:pathLst>
                <a:path w="1481" h="8509" extrusionOk="0">
                  <a:moveTo>
                    <a:pt x="0" y="1"/>
                  </a:moveTo>
                  <a:lnTo>
                    <a:pt x="925" y="8509"/>
                  </a:lnTo>
                  <a:lnTo>
                    <a:pt x="1480" y="8509"/>
                  </a:lnTo>
                  <a:lnTo>
                    <a:pt x="555" y="1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9" name="Google Shape;4239;p44"/>
            <p:cNvSpPr/>
            <p:nvPr/>
          </p:nvSpPr>
          <p:spPr>
            <a:xfrm>
              <a:off x="3437775" y="261225"/>
              <a:ext cx="41625" cy="212725"/>
            </a:xfrm>
            <a:custGeom>
              <a:avLst/>
              <a:gdLst/>
              <a:ahLst/>
              <a:cxnLst/>
              <a:rect l="l" t="t" r="r" b="b"/>
              <a:pathLst>
                <a:path w="1665" h="8509" extrusionOk="0">
                  <a:moveTo>
                    <a:pt x="555" y="1"/>
                  </a:moveTo>
                  <a:lnTo>
                    <a:pt x="0" y="186"/>
                  </a:lnTo>
                  <a:lnTo>
                    <a:pt x="1295" y="8509"/>
                  </a:lnTo>
                  <a:lnTo>
                    <a:pt x="1665" y="8509"/>
                  </a:lnTo>
                  <a:lnTo>
                    <a:pt x="555" y="1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0" name="Google Shape;4240;p44"/>
            <p:cNvSpPr/>
            <p:nvPr/>
          </p:nvSpPr>
          <p:spPr>
            <a:xfrm>
              <a:off x="3349925" y="275100"/>
              <a:ext cx="50875" cy="217350"/>
            </a:xfrm>
            <a:custGeom>
              <a:avLst/>
              <a:gdLst/>
              <a:ahLst/>
              <a:cxnLst/>
              <a:rect l="l" t="t" r="r" b="b"/>
              <a:pathLst>
                <a:path w="2035" h="8694" extrusionOk="0">
                  <a:moveTo>
                    <a:pt x="370" y="1"/>
                  </a:moveTo>
                  <a:lnTo>
                    <a:pt x="0" y="186"/>
                  </a:lnTo>
                  <a:lnTo>
                    <a:pt x="1480" y="8693"/>
                  </a:lnTo>
                  <a:lnTo>
                    <a:pt x="2035" y="8508"/>
                  </a:lnTo>
                  <a:lnTo>
                    <a:pt x="370" y="1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1" name="Google Shape;4241;p44"/>
            <p:cNvSpPr/>
            <p:nvPr/>
          </p:nvSpPr>
          <p:spPr>
            <a:xfrm>
              <a:off x="3257450" y="293600"/>
              <a:ext cx="60125" cy="212725"/>
            </a:xfrm>
            <a:custGeom>
              <a:avLst/>
              <a:gdLst/>
              <a:ahLst/>
              <a:cxnLst/>
              <a:rect l="l" t="t" r="r" b="b"/>
              <a:pathLst>
                <a:path w="2405" h="8509" extrusionOk="0">
                  <a:moveTo>
                    <a:pt x="555" y="0"/>
                  </a:moveTo>
                  <a:lnTo>
                    <a:pt x="0" y="185"/>
                  </a:lnTo>
                  <a:lnTo>
                    <a:pt x="1850" y="8508"/>
                  </a:lnTo>
                  <a:lnTo>
                    <a:pt x="2405" y="8323"/>
                  </a:lnTo>
                  <a:lnTo>
                    <a:pt x="555" y="0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2" name="Google Shape;4242;p44"/>
            <p:cNvSpPr/>
            <p:nvPr/>
          </p:nvSpPr>
          <p:spPr>
            <a:xfrm>
              <a:off x="3169600" y="316725"/>
              <a:ext cx="64750" cy="208075"/>
            </a:xfrm>
            <a:custGeom>
              <a:avLst/>
              <a:gdLst/>
              <a:ahLst/>
              <a:cxnLst/>
              <a:rect l="l" t="t" r="r" b="b"/>
              <a:pathLst>
                <a:path w="2590" h="8323" extrusionOk="0">
                  <a:moveTo>
                    <a:pt x="0" y="0"/>
                  </a:moveTo>
                  <a:lnTo>
                    <a:pt x="2035" y="8323"/>
                  </a:lnTo>
                  <a:lnTo>
                    <a:pt x="2590" y="8138"/>
                  </a:lnTo>
                  <a:lnTo>
                    <a:pt x="555" y="0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3" name="Google Shape;4243;p44"/>
            <p:cNvSpPr/>
            <p:nvPr/>
          </p:nvSpPr>
          <p:spPr>
            <a:xfrm>
              <a:off x="3081750" y="339825"/>
              <a:ext cx="69375" cy="208100"/>
            </a:xfrm>
            <a:custGeom>
              <a:avLst/>
              <a:gdLst/>
              <a:ahLst/>
              <a:cxnLst/>
              <a:rect l="l" t="t" r="r" b="b"/>
              <a:pathLst>
                <a:path w="2775" h="8324" extrusionOk="0">
                  <a:moveTo>
                    <a:pt x="0" y="1"/>
                  </a:moveTo>
                  <a:lnTo>
                    <a:pt x="2405" y="8324"/>
                  </a:lnTo>
                  <a:lnTo>
                    <a:pt x="2774" y="8139"/>
                  </a:lnTo>
                  <a:lnTo>
                    <a:pt x="555" y="1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4" name="Google Shape;4244;p44"/>
            <p:cNvSpPr/>
            <p:nvPr/>
          </p:nvSpPr>
          <p:spPr>
            <a:xfrm>
              <a:off x="2993900" y="362950"/>
              <a:ext cx="78625" cy="208100"/>
            </a:xfrm>
            <a:custGeom>
              <a:avLst/>
              <a:gdLst/>
              <a:ahLst/>
              <a:cxnLst/>
              <a:rect l="l" t="t" r="r" b="b"/>
              <a:pathLst>
                <a:path w="3145" h="8324" extrusionOk="0">
                  <a:moveTo>
                    <a:pt x="555" y="1"/>
                  </a:moveTo>
                  <a:lnTo>
                    <a:pt x="0" y="186"/>
                  </a:lnTo>
                  <a:lnTo>
                    <a:pt x="2589" y="8324"/>
                  </a:lnTo>
                  <a:lnTo>
                    <a:pt x="3144" y="8139"/>
                  </a:lnTo>
                  <a:lnTo>
                    <a:pt x="555" y="1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5" name="Google Shape;4245;p44"/>
            <p:cNvSpPr/>
            <p:nvPr/>
          </p:nvSpPr>
          <p:spPr>
            <a:xfrm>
              <a:off x="2906025" y="395325"/>
              <a:ext cx="87900" cy="203475"/>
            </a:xfrm>
            <a:custGeom>
              <a:avLst/>
              <a:gdLst/>
              <a:ahLst/>
              <a:cxnLst/>
              <a:rect l="l" t="t" r="r" b="b"/>
              <a:pathLst>
                <a:path w="3516" h="8139" extrusionOk="0">
                  <a:moveTo>
                    <a:pt x="556" y="0"/>
                  </a:moveTo>
                  <a:lnTo>
                    <a:pt x="1" y="185"/>
                  </a:lnTo>
                  <a:lnTo>
                    <a:pt x="2960" y="8138"/>
                  </a:lnTo>
                  <a:lnTo>
                    <a:pt x="3515" y="7953"/>
                  </a:lnTo>
                  <a:lnTo>
                    <a:pt x="556" y="0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6" name="Google Shape;4246;p44"/>
            <p:cNvSpPr/>
            <p:nvPr/>
          </p:nvSpPr>
          <p:spPr>
            <a:xfrm>
              <a:off x="2822800" y="427700"/>
              <a:ext cx="92500" cy="203450"/>
            </a:xfrm>
            <a:custGeom>
              <a:avLst/>
              <a:gdLst/>
              <a:ahLst/>
              <a:cxnLst/>
              <a:rect l="l" t="t" r="r" b="b"/>
              <a:pathLst>
                <a:path w="3700" h="8138" extrusionOk="0">
                  <a:moveTo>
                    <a:pt x="556" y="0"/>
                  </a:moveTo>
                  <a:lnTo>
                    <a:pt x="1" y="185"/>
                  </a:lnTo>
                  <a:lnTo>
                    <a:pt x="3145" y="8138"/>
                  </a:lnTo>
                  <a:lnTo>
                    <a:pt x="3700" y="7953"/>
                  </a:lnTo>
                  <a:lnTo>
                    <a:pt x="556" y="0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7" name="Google Shape;4247;p44"/>
            <p:cNvSpPr/>
            <p:nvPr/>
          </p:nvSpPr>
          <p:spPr>
            <a:xfrm>
              <a:off x="2739575" y="460050"/>
              <a:ext cx="97125" cy="203475"/>
            </a:xfrm>
            <a:custGeom>
              <a:avLst/>
              <a:gdLst/>
              <a:ahLst/>
              <a:cxnLst/>
              <a:rect l="l" t="t" r="r" b="b"/>
              <a:pathLst>
                <a:path w="3885" h="8139" extrusionOk="0">
                  <a:moveTo>
                    <a:pt x="371" y="1"/>
                  </a:moveTo>
                  <a:lnTo>
                    <a:pt x="1" y="371"/>
                  </a:lnTo>
                  <a:lnTo>
                    <a:pt x="3515" y="8139"/>
                  </a:lnTo>
                  <a:lnTo>
                    <a:pt x="3885" y="7954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8" name="Google Shape;4248;p44"/>
            <p:cNvSpPr/>
            <p:nvPr/>
          </p:nvSpPr>
          <p:spPr>
            <a:xfrm>
              <a:off x="2656350" y="501675"/>
              <a:ext cx="106375" cy="198850"/>
            </a:xfrm>
            <a:custGeom>
              <a:avLst/>
              <a:gdLst/>
              <a:ahLst/>
              <a:cxnLst/>
              <a:rect l="l" t="t" r="r" b="b"/>
              <a:pathLst>
                <a:path w="4255" h="7954" extrusionOk="0">
                  <a:moveTo>
                    <a:pt x="371" y="0"/>
                  </a:moveTo>
                  <a:lnTo>
                    <a:pt x="1" y="185"/>
                  </a:lnTo>
                  <a:lnTo>
                    <a:pt x="3700" y="7953"/>
                  </a:lnTo>
                  <a:lnTo>
                    <a:pt x="4254" y="7583"/>
                  </a:lnTo>
                  <a:lnTo>
                    <a:pt x="371" y="0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9" name="Google Shape;4249;p44"/>
            <p:cNvSpPr/>
            <p:nvPr/>
          </p:nvSpPr>
          <p:spPr>
            <a:xfrm>
              <a:off x="2573125" y="543275"/>
              <a:ext cx="115625" cy="194225"/>
            </a:xfrm>
            <a:custGeom>
              <a:avLst/>
              <a:gdLst/>
              <a:ahLst/>
              <a:cxnLst/>
              <a:rect l="l" t="t" r="r" b="b"/>
              <a:pathLst>
                <a:path w="4625" h="7769" extrusionOk="0">
                  <a:moveTo>
                    <a:pt x="555" y="1"/>
                  </a:moveTo>
                  <a:lnTo>
                    <a:pt x="0" y="186"/>
                  </a:lnTo>
                  <a:lnTo>
                    <a:pt x="4069" y="7769"/>
                  </a:lnTo>
                  <a:lnTo>
                    <a:pt x="4624" y="7584"/>
                  </a:lnTo>
                  <a:lnTo>
                    <a:pt x="555" y="1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0" name="Google Shape;4250;p44"/>
            <p:cNvSpPr/>
            <p:nvPr/>
          </p:nvSpPr>
          <p:spPr>
            <a:xfrm>
              <a:off x="2494525" y="584900"/>
              <a:ext cx="120250" cy="194225"/>
            </a:xfrm>
            <a:custGeom>
              <a:avLst/>
              <a:gdLst/>
              <a:ahLst/>
              <a:cxnLst/>
              <a:rect l="l" t="t" r="r" b="b"/>
              <a:pathLst>
                <a:path w="4810" h="7769" extrusionOk="0">
                  <a:moveTo>
                    <a:pt x="370" y="0"/>
                  </a:moveTo>
                  <a:lnTo>
                    <a:pt x="0" y="370"/>
                  </a:lnTo>
                  <a:lnTo>
                    <a:pt x="4254" y="7768"/>
                  </a:lnTo>
                  <a:lnTo>
                    <a:pt x="4809" y="7398"/>
                  </a:lnTo>
                  <a:lnTo>
                    <a:pt x="370" y="0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1" name="Google Shape;4251;p44"/>
            <p:cNvSpPr/>
            <p:nvPr/>
          </p:nvSpPr>
          <p:spPr>
            <a:xfrm>
              <a:off x="2415925" y="631125"/>
              <a:ext cx="124850" cy="189600"/>
            </a:xfrm>
            <a:custGeom>
              <a:avLst/>
              <a:gdLst/>
              <a:ahLst/>
              <a:cxnLst/>
              <a:rect l="l" t="t" r="r" b="b"/>
              <a:pathLst>
                <a:path w="4994" h="7584" extrusionOk="0">
                  <a:moveTo>
                    <a:pt x="555" y="1"/>
                  </a:moveTo>
                  <a:lnTo>
                    <a:pt x="0" y="371"/>
                  </a:lnTo>
                  <a:lnTo>
                    <a:pt x="4624" y="7584"/>
                  </a:lnTo>
                  <a:lnTo>
                    <a:pt x="4994" y="7399"/>
                  </a:lnTo>
                  <a:lnTo>
                    <a:pt x="555" y="1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2" name="Google Shape;4252;p44"/>
            <p:cNvSpPr/>
            <p:nvPr/>
          </p:nvSpPr>
          <p:spPr>
            <a:xfrm>
              <a:off x="2341925" y="682000"/>
              <a:ext cx="129500" cy="184975"/>
            </a:xfrm>
            <a:custGeom>
              <a:avLst/>
              <a:gdLst/>
              <a:ahLst/>
              <a:cxnLst/>
              <a:rect l="l" t="t" r="r" b="b"/>
              <a:pathLst>
                <a:path w="5180" h="7399" extrusionOk="0">
                  <a:moveTo>
                    <a:pt x="371" y="0"/>
                  </a:moveTo>
                  <a:lnTo>
                    <a:pt x="1" y="370"/>
                  </a:lnTo>
                  <a:lnTo>
                    <a:pt x="4810" y="7398"/>
                  </a:lnTo>
                  <a:lnTo>
                    <a:pt x="5180" y="7213"/>
                  </a:lnTo>
                  <a:lnTo>
                    <a:pt x="371" y="0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3" name="Google Shape;4253;p44"/>
            <p:cNvSpPr/>
            <p:nvPr/>
          </p:nvSpPr>
          <p:spPr>
            <a:xfrm>
              <a:off x="2263325" y="732850"/>
              <a:ext cx="138750" cy="180350"/>
            </a:xfrm>
            <a:custGeom>
              <a:avLst/>
              <a:gdLst/>
              <a:ahLst/>
              <a:cxnLst/>
              <a:rect l="l" t="t" r="r" b="b"/>
              <a:pathLst>
                <a:path w="5550" h="7214" extrusionOk="0">
                  <a:moveTo>
                    <a:pt x="556" y="1"/>
                  </a:moveTo>
                  <a:lnTo>
                    <a:pt x="1" y="371"/>
                  </a:lnTo>
                  <a:lnTo>
                    <a:pt x="5179" y="7214"/>
                  </a:lnTo>
                  <a:lnTo>
                    <a:pt x="5549" y="7029"/>
                  </a:lnTo>
                  <a:lnTo>
                    <a:pt x="556" y="1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4" name="Google Shape;4254;p44"/>
            <p:cNvSpPr/>
            <p:nvPr/>
          </p:nvSpPr>
          <p:spPr>
            <a:xfrm>
              <a:off x="2193975" y="788350"/>
              <a:ext cx="138750" cy="175725"/>
            </a:xfrm>
            <a:custGeom>
              <a:avLst/>
              <a:gdLst/>
              <a:ahLst/>
              <a:cxnLst/>
              <a:rect l="l" t="t" r="r" b="b"/>
              <a:pathLst>
                <a:path w="5550" h="7029" extrusionOk="0">
                  <a:moveTo>
                    <a:pt x="370" y="0"/>
                  </a:moveTo>
                  <a:lnTo>
                    <a:pt x="0" y="370"/>
                  </a:lnTo>
                  <a:lnTo>
                    <a:pt x="5179" y="7028"/>
                  </a:lnTo>
                  <a:lnTo>
                    <a:pt x="5549" y="6843"/>
                  </a:lnTo>
                  <a:lnTo>
                    <a:pt x="370" y="0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5" name="Google Shape;4255;p44"/>
            <p:cNvSpPr/>
            <p:nvPr/>
          </p:nvSpPr>
          <p:spPr>
            <a:xfrm>
              <a:off x="2120000" y="848450"/>
              <a:ext cx="147975" cy="171100"/>
            </a:xfrm>
            <a:custGeom>
              <a:avLst/>
              <a:gdLst/>
              <a:ahLst/>
              <a:cxnLst/>
              <a:rect l="l" t="t" r="r" b="b"/>
              <a:pathLst>
                <a:path w="5919" h="6844" extrusionOk="0">
                  <a:moveTo>
                    <a:pt x="370" y="1"/>
                  </a:moveTo>
                  <a:lnTo>
                    <a:pt x="0" y="186"/>
                  </a:lnTo>
                  <a:lnTo>
                    <a:pt x="5549" y="6844"/>
                  </a:lnTo>
                  <a:lnTo>
                    <a:pt x="5919" y="6474"/>
                  </a:lnTo>
                  <a:lnTo>
                    <a:pt x="370" y="1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6" name="Google Shape;4256;p44"/>
            <p:cNvSpPr/>
            <p:nvPr/>
          </p:nvSpPr>
          <p:spPr>
            <a:xfrm>
              <a:off x="2050625" y="908550"/>
              <a:ext cx="152625" cy="166500"/>
            </a:xfrm>
            <a:custGeom>
              <a:avLst/>
              <a:gdLst/>
              <a:ahLst/>
              <a:cxnLst/>
              <a:rect l="l" t="t" r="r" b="b"/>
              <a:pathLst>
                <a:path w="6105" h="6660" extrusionOk="0">
                  <a:moveTo>
                    <a:pt x="556" y="1"/>
                  </a:moveTo>
                  <a:lnTo>
                    <a:pt x="1" y="186"/>
                  </a:lnTo>
                  <a:lnTo>
                    <a:pt x="5734" y="6659"/>
                  </a:lnTo>
                  <a:lnTo>
                    <a:pt x="6104" y="6289"/>
                  </a:lnTo>
                  <a:lnTo>
                    <a:pt x="556" y="1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7" name="Google Shape;4257;p44"/>
            <p:cNvSpPr/>
            <p:nvPr/>
          </p:nvSpPr>
          <p:spPr>
            <a:xfrm>
              <a:off x="1985900" y="968675"/>
              <a:ext cx="157225" cy="161850"/>
            </a:xfrm>
            <a:custGeom>
              <a:avLst/>
              <a:gdLst/>
              <a:ahLst/>
              <a:cxnLst/>
              <a:rect l="l" t="t" r="r" b="b"/>
              <a:pathLst>
                <a:path w="6289" h="6474" extrusionOk="0">
                  <a:moveTo>
                    <a:pt x="371" y="0"/>
                  </a:moveTo>
                  <a:lnTo>
                    <a:pt x="1" y="370"/>
                  </a:lnTo>
                  <a:lnTo>
                    <a:pt x="5919" y="6474"/>
                  </a:lnTo>
                  <a:lnTo>
                    <a:pt x="6289" y="6104"/>
                  </a:lnTo>
                  <a:lnTo>
                    <a:pt x="371" y="0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8" name="Google Shape;4258;p44"/>
            <p:cNvSpPr/>
            <p:nvPr/>
          </p:nvSpPr>
          <p:spPr>
            <a:xfrm>
              <a:off x="1921175" y="1033400"/>
              <a:ext cx="161850" cy="157225"/>
            </a:xfrm>
            <a:custGeom>
              <a:avLst/>
              <a:gdLst/>
              <a:ahLst/>
              <a:cxnLst/>
              <a:rect l="l" t="t" r="r" b="b"/>
              <a:pathLst>
                <a:path w="6474" h="6289" extrusionOk="0">
                  <a:moveTo>
                    <a:pt x="370" y="1"/>
                  </a:moveTo>
                  <a:lnTo>
                    <a:pt x="0" y="371"/>
                  </a:lnTo>
                  <a:lnTo>
                    <a:pt x="6104" y="6289"/>
                  </a:lnTo>
                  <a:lnTo>
                    <a:pt x="6474" y="5919"/>
                  </a:lnTo>
                  <a:lnTo>
                    <a:pt x="370" y="1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9" name="Google Shape;4259;p44"/>
            <p:cNvSpPr/>
            <p:nvPr/>
          </p:nvSpPr>
          <p:spPr>
            <a:xfrm>
              <a:off x="1861050" y="1098125"/>
              <a:ext cx="166500" cy="157250"/>
            </a:xfrm>
            <a:custGeom>
              <a:avLst/>
              <a:gdLst/>
              <a:ahLst/>
              <a:cxnLst/>
              <a:rect l="l" t="t" r="r" b="b"/>
              <a:pathLst>
                <a:path w="6660" h="6290" extrusionOk="0">
                  <a:moveTo>
                    <a:pt x="186" y="1"/>
                  </a:moveTo>
                  <a:lnTo>
                    <a:pt x="1" y="371"/>
                  </a:lnTo>
                  <a:lnTo>
                    <a:pt x="6289" y="6289"/>
                  </a:lnTo>
                  <a:lnTo>
                    <a:pt x="6659" y="5734"/>
                  </a:lnTo>
                  <a:lnTo>
                    <a:pt x="186" y="1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0" name="Google Shape;4260;p44"/>
            <p:cNvSpPr/>
            <p:nvPr/>
          </p:nvSpPr>
          <p:spPr>
            <a:xfrm>
              <a:off x="1800950" y="1167500"/>
              <a:ext cx="171100" cy="147975"/>
            </a:xfrm>
            <a:custGeom>
              <a:avLst/>
              <a:gdLst/>
              <a:ahLst/>
              <a:cxnLst/>
              <a:rect l="l" t="t" r="r" b="b"/>
              <a:pathLst>
                <a:path w="6844" h="5919" extrusionOk="0">
                  <a:moveTo>
                    <a:pt x="186" y="0"/>
                  </a:moveTo>
                  <a:lnTo>
                    <a:pt x="1" y="370"/>
                  </a:lnTo>
                  <a:lnTo>
                    <a:pt x="6474" y="5919"/>
                  </a:lnTo>
                  <a:lnTo>
                    <a:pt x="6844" y="5549"/>
                  </a:lnTo>
                  <a:lnTo>
                    <a:pt x="186" y="0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1" name="Google Shape;4261;p44"/>
            <p:cNvSpPr/>
            <p:nvPr/>
          </p:nvSpPr>
          <p:spPr>
            <a:xfrm>
              <a:off x="1740850" y="1241475"/>
              <a:ext cx="175725" cy="138750"/>
            </a:xfrm>
            <a:custGeom>
              <a:avLst/>
              <a:gdLst/>
              <a:ahLst/>
              <a:cxnLst/>
              <a:rect l="l" t="t" r="r" b="b"/>
              <a:pathLst>
                <a:path w="7029" h="5550" extrusionOk="0">
                  <a:moveTo>
                    <a:pt x="370" y="0"/>
                  </a:moveTo>
                  <a:lnTo>
                    <a:pt x="0" y="370"/>
                  </a:lnTo>
                  <a:lnTo>
                    <a:pt x="6843" y="5549"/>
                  </a:lnTo>
                  <a:lnTo>
                    <a:pt x="7028" y="5179"/>
                  </a:lnTo>
                  <a:lnTo>
                    <a:pt x="370" y="0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2" name="Google Shape;4262;p44"/>
            <p:cNvSpPr/>
            <p:nvPr/>
          </p:nvSpPr>
          <p:spPr>
            <a:xfrm>
              <a:off x="1685350" y="1310825"/>
              <a:ext cx="184975" cy="138750"/>
            </a:xfrm>
            <a:custGeom>
              <a:avLst/>
              <a:gdLst/>
              <a:ahLst/>
              <a:cxnLst/>
              <a:rect l="l" t="t" r="r" b="b"/>
              <a:pathLst>
                <a:path w="7399" h="5550" extrusionOk="0">
                  <a:moveTo>
                    <a:pt x="371" y="1"/>
                  </a:moveTo>
                  <a:lnTo>
                    <a:pt x="1" y="556"/>
                  </a:lnTo>
                  <a:lnTo>
                    <a:pt x="7029" y="5549"/>
                  </a:lnTo>
                  <a:lnTo>
                    <a:pt x="7399" y="5179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3" name="Google Shape;4263;p44"/>
            <p:cNvSpPr/>
            <p:nvPr/>
          </p:nvSpPr>
          <p:spPr>
            <a:xfrm>
              <a:off x="1634500" y="1389425"/>
              <a:ext cx="184975" cy="129500"/>
            </a:xfrm>
            <a:custGeom>
              <a:avLst/>
              <a:gdLst/>
              <a:ahLst/>
              <a:cxnLst/>
              <a:rect l="l" t="t" r="r" b="b"/>
              <a:pathLst>
                <a:path w="7399" h="5180" extrusionOk="0">
                  <a:moveTo>
                    <a:pt x="370" y="1"/>
                  </a:moveTo>
                  <a:lnTo>
                    <a:pt x="0" y="371"/>
                  </a:lnTo>
                  <a:lnTo>
                    <a:pt x="7213" y="5180"/>
                  </a:lnTo>
                  <a:lnTo>
                    <a:pt x="7398" y="4810"/>
                  </a:lnTo>
                  <a:lnTo>
                    <a:pt x="370" y="1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4" name="Google Shape;4264;p44"/>
            <p:cNvSpPr/>
            <p:nvPr/>
          </p:nvSpPr>
          <p:spPr>
            <a:xfrm>
              <a:off x="1583625" y="1463425"/>
              <a:ext cx="189600" cy="124850"/>
            </a:xfrm>
            <a:custGeom>
              <a:avLst/>
              <a:gdLst/>
              <a:ahLst/>
              <a:cxnLst/>
              <a:rect l="l" t="t" r="r" b="b"/>
              <a:pathLst>
                <a:path w="7584" h="4994" extrusionOk="0">
                  <a:moveTo>
                    <a:pt x="371" y="0"/>
                  </a:moveTo>
                  <a:lnTo>
                    <a:pt x="1" y="370"/>
                  </a:lnTo>
                  <a:lnTo>
                    <a:pt x="7399" y="4994"/>
                  </a:lnTo>
                  <a:lnTo>
                    <a:pt x="7584" y="4624"/>
                  </a:lnTo>
                  <a:lnTo>
                    <a:pt x="371" y="0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5" name="Google Shape;4265;p44"/>
            <p:cNvSpPr/>
            <p:nvPr/>
          </p:nvSpPr>
          <p:spPr>
            <a:xfrm>
              <a:off x="1537400" y="1542025"/>
              <a:ext cx="194225" cy="120250"/>
            </a:xfrm>
            <a:custGeom>
              <a:avLst/>
              <a:gdLst/>
              <a:ahLst/>
              <a:cxnLst/>
              <a:rect l="l" t="t" r="r" b="b"/>
              <a:pathLst>
                <a:path w="7769" h="4810" extrusionOk="0">
                  <a:moveTo>
                    <a:pt x="370" y="0"/>
                  </a:moveTo>
                  <a:lnTo>
                    <a:pt x="0" y="370"/>
                  </a:lnTo>
                  <a:lnTo>
                    <a:pt x="7398" y="4809"/>
                  </a:lnTo>
                  <a:lnTo>
                    <a:pt x="7768" y="4254"/>
                  </a:lnTo>
                  <a:lnTo>
                    <a:pt x="370" y="0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6" name="Google Shape;4266;p44"/>
            <p:cNvSpPr/>
            <p:nvPr/>
          </p:nvSpPr>
          <p:spPr>
            <a:xfrm>
              <a:off x="1495775" y="1620625"/>
              <a:ext cx="194225" cy="115625"/>
            </a:xfrm>
            <a:custGeom>
              <a:avLst/>
              <a:gdLst/>
              <a:ahLst/>
              <a:cxnLst/>
              <a:rect l="l" t="t" r="r" b="b"/>
              <a:pathLst>
                <a:path w="7769" h="4625" extrusionOk="0">
                  <a:moveTo>
                    <a:pt x="186" y="0"/>
                  </a:moveTo>
                  <a:lnTo>
                    <a:pt x="1" y="555"/>
                  </a:lnTo>
                  <a:lnTo>
                    <a:pt x="7584" y="4624"/>
                  </a:lnTo>
                  <a:lnTo>
                    <a:pt x="7769" y="4069"/>
                  </a:lnTo>
                  <a:lnTo>
                    <a:pt x="186" y="0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7" name="Google Shape;4267;p44"/>
            <p:cNvSpPr/>
            <p:nvPr/>
          </p:nvSpPr>
          <p:spPr>
            <a:xfrm>
              <a:off x="1454175" y="1703850"/>
              <a:ext cx="198850" cy="106375"/>
            </a:xfrm>
            <a:custGeom>
              <a:avLst/>
              <a:gdLst/>
              <a:ahLst/>
              <a:cxnLst/>
              <a:rect l="l" t="t" r="r" b="b"/>
              <a:pathLst>
                <a:path w="7954" h="4255" extrusionOk="0">
                  <a:moveTo>
                    <a:pt x="185" y="1"/>
                  </a:moveTo>
                  <a:lnTo>
                    <a:pt x="0" y="371"/>
                  </a:lnTo>
                  <a:lnTo>
                    <a:pt x="7583" y="4254"/>
                  </a:lnTo>
                  <a:lnTo>
                    <a:pt x="7953" y="3700"/>
                  </a:lnTo>
                  <a:lnTo>
                    <a:pt x="185" y="1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8" name="Google Shape;4268;p44"/>
            <p:cNvSpPr/>
            <p:nvPr/>
          </p:nvSpPr>
          <p:spPr>
            <a:xfrm>
              <a:off x="1412550" y="1787075"/>
              <a:ext cx="203475" cy="97125"/>
            </a:xfrm>
            <a:custGeom>
              <a:avLst/>
              <a:gdLst/>
              <a:ahLst/>
              <a:cxnLst/>
              <a:rect l="l" t="t" r="r" b="b"/>
              <a:pathLst>
                <a:path w="8139" h="3885" extrusionOk="0">
                  <a:moveTo>
                    <a:pt x="371" y="1"/>
                  </a:moveTo>
                  <a:lnTo>
                    <a:pt x="1" y="371"/>
                  </a:lnTo>
                  <a:lnTo>
                    <a:pt x="7954" y="3885"/>
                  </a:lnTo>
                  <a:lnTo>
                    <a:pt x="8139" y="3515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9" name="Google Shape;4269;p44"/>
            <p:cNvSpPr/>
            <p:nvPr/>
          </p:nvSpPr>
          <p:spPr>
            <a:xfrm>
              <a:off x="1380200" y="1870300"/>
              <a:ext cx="203450" cy="92500"/>
            </a:xfrm>
            <a:custGeom>
              <a:avLst/>
              <a:gdLst/>
              <a:ahLst/>
              <a:cxnLst/>
              <a:rect l="l" t="t" r="r" b="b"/>
              <a:pathLst>
                <a:path w="8138" h="3700" extrusionOk="0">
                  <a:moveTo>
                    <a:pt x="185" y="1"/>
                  </a:moveTo>
                  <a:lnTo>
                    <a:pt x="0" y="371"/>
                  </a:lnTo>
                  <a:lnTo>
                    <a:pt x="7953" y="3700"/>
                  </a:lnTo>
                  <a:lnTo>
                    <a:pt x="8138" y="3145"/>
                  </a:lnTo>
                  <a:lnTo>
                    <a:pt x="185" y="1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0" name="Google Shape;4270;p44"/>
            <p:cNvSpPr/>
            <p:nvPr/>
          </p:nvSpPr>
          <p:spPr>
            <a:xfrm>
              <a:off x="1347825" y="1958150"/>
              <a:ext cx="203475" cy="83275"/>
            </a:xfrm>
            <a:custGeom>
              <a:avLst/>
              <a:gdLst/>
              <a:ahLst/>
              <a:cxnLst/>
              <a:rect l="l" t="t" r="r" b="b"/>
              <a:pathLst>
                <a:path w="8139" h="3331" extrusionOk="0">
                  <a:moveTo>
                    <a:pt x="185" y="1"/>
                  </a:moveTo>
                  <a:lnTo>
                    <a:pt x="0" y="371"/>
                  </a:lnTo>
                  <a:lnTo>
                    <a:pt x="7953" y="3330"/>
                  </a:lnTo>
                  <a:lnTo>
                    <a:pt x="8138" y="2775"/>
                  </a:lnTo>
                  <a:lnTo>
                    <a:pt x="185" y="1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1" name="Google Shape;4271;p44"/>
            <p:cNvSpPr/>
            <p:nvPr/>
          </p:nvSpPr>
          <p:spPr>
            <a:xfrm>
              <a:off x="1315450" y="2041400"/>
              <a:ext cx="208100" cy="78625"/>
            </a:xfrm>
            <a:custGeom>
              <a:avLst/>
              <a:gdLst/>
              <a:ahLst/>
              <a:cxnLst/>
              <a:rect l="l" t="t" r="r" b="b"/>
              <a:pathLst>
                <a:path w="8324" h="3145" extrusionOk="0">
                  <a:moveTo>
                    <a:pt x="186" y="0"/>
                  </a:moveTo>
                  <a:lnTo>
                    <a:pt x="1" y="555"/>
                  </a:lnTo>
                  <a:lnTo>
                    <a:pt x="8139" y="3144"/>
                  </a:lnTo>
                  <a:lnTo>
                    <a:pt x="8324" y="2589"/>
                  </a:lnTo>
                  <a:lnTo>
                    <a:pt x="186" y="0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2" name="Google Shape;4272;p44"/>
            <p:cNvSpPr/>
            <p:nvPr/>
          </p:nvSpPr>
          <p:spPr>
            <a:xfrm>
              <a:off x="1292325" y="2129250"/>
              <a:ext cx="208100" cy="69375"/>
            </a:xfrm>
            <a:custGeom>
              <a:avLst/>
              <a:gdLst/>
              <a:ahLst/>
              <a:cxnLst/>
              <a:rect l="l" t="t" r="r" b="b"/>
              <a:pathLst>
                <a:path w="8324" h="2775" extrusionOk="0">
                  <a:moveTo>
                    <a:pt x="1" y="0"/>
                  </a:moveTo>
                  <a:lnTo>
                    <a:pt x="1" y="555"/>
                  </a:lnTo>
                  <a:lnTo>
                    <a:pt x="8139" y="2774"/>
                  </a:lnTo>
                  <a:lnTo>
                    <a:pt x="8324" y="240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3" name="Google Shape;4273;p44"/>
            <p:cNvSpPr/>
            <p:nvPr/>
          </p:nvSpPr>
          <p:spPr>
            <a:xfrm>
              <a:off x="1264600" y="2217100"/>
              <a:ext cx="212700" cy="64750"/>
            </a:xfrm>
            <a:custGeom>
              <a:avLst/>
              <a:gdLst/>
              <a:ahLst/>
              <a:cxnLst/>
              <a:rect l="l" t="t" r="r" b="b"/>
              <a:pathLst>
                <a:path w="8508" h="2590" extrusionOk="0">
                  <a:moveTo>
                    <a:pt x="185" y="0"/>
                  </a:moveTo>
                  <a:lnTo>
                    <a:pt x="0" y="555"/>
                  </a:lnTo>
                  <a:lnTo>
                    <a:pt x="8323" y="2590"/>
                  </a:lnTo>
                  <a:lnTo>
                    <a:pt x="8508" y="2035"/>
                  </a:lnTo>
                  <a:lnTo>
                    <a:pt x="185" y="0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4" name="Google Shape;4274;p44"/>
            <p:cNvSpPr/>
            <p:nvPr/>
          </p:nvSpPr>
          <p:spPr>
            <a:xfrm>
              <a:off x="1246100" y="2304950"/>
              <a:ext cx="212725" cy="60125"/>
            </a:xfrm>
            <a:custGeom>
              <a:avLst/>
              <a:gdLst/>
              <a:ahLst/>
              <a:cxnLst/>
              <a:rect l="l" t="t" r="r" b="b"/>
              <a:pathLst>
                <a:path w="8509" h="2405" extrusionOk="0">
                  <a:moveTo>
                    <a:pt x="185" y="0"/>
                  </a:moveTo>
                  <a:lnTo>
                    <a:pt x="0" y="555"/>
                  </a:lnTo>
                  <a:lnTo>
                    <a:pt x="8323" y="2405"/>
                  </a:lnTo>
                  <a:lnTo>
                    <a:pt x="8508" y="1850"/>
                  </a:lnTo>
                  <a:lnTo>
                    <a:pt x="185" y="0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5" name="Google Shape;4275;p44"/>
            <p:cNvSpPr/>
            <p:nvPr/>
          </p:nvSpPr>
          <p:spPr>
            <a:xfrm>
              <a:off x="1227600" y="2397425"/>
              <a:ext cx="217350" cy="50875"/>
            </a:xfrm>
            <a:custGeom>
              <a:avLst/>
              <a:gdLst/>
              <a:ahLst/>
              <a:cxnLst/>
              <a:rect l="l" t="t" r="r" b="b"/>
              <a:pathLst>
                <a:path w="8694" h="2035" extrusionOk="0">
                  <a:moveTo>
                    <a:pt x="186" y="0"/>
                  </a:moveTo>
                  <a:lnTo>
                    <a:pt x="1" y="555"/>
                  </a:lnTo>
                  <a:lnTo>
                    <a:pt x="8508" y="2035"/>
                  </a:lnTo>
                  <a:lnTo>
                    <a:pt x="8693" y="1480"/>
                  </a:lnTo>
                  <a:lnTo>
                    <a:pt x="186" y="0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6" name="Google Shape;4276;p44"/>
            <p:cNvSpPr/>
            <p:nvPr/>
          </p:nvSpPr>
          <p:spPr>
            <a:xfrm>
              <a:off x="1213725" y="2485275"/>
              <a:ext cx="217350" cy="41625"/>
            </a:xfrm>
            <a:custGeom>
              <a:avLst/>
              <a:gdLst/>
              <a:ahLst/>
              <a:cxnLst/>
              <a:rect l="l" t="t" r="r" b="b"/>
              <a:pathLst>
                <a:path w="8694" h="1665" extrusionOk="0">
                  <a:moveTo>
                    <a:pt x="186" y="0"/>
                  </a:moveTo>
                  <a:lnTo>
                    <a:pt x="1" y="555"/>
                  </a:lnTo>
                  <a:lnTo>
                    <a:pt x="8509" y="1665"/>
                  </a:lnTo>
                  <a:lnTo>
                    <a:pt x="8693" y="1295"/>
                  </a:lnTo>
                  <a:lnTo>
                    <a:pt x="186" y="0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7" name="Google Shape;4277;p44"/>
            <p:cNvSpPr/>
            <p:nvPr/>
          </p:nvSpPr>
          <p:spPr>
            <a:xfrm>
              <a:off x="1204475" y="2577750"/>
              <a:ext cx="212725" cy="37025"/>
            </a:xfrm>
            <a:custGeom>
              <a:avLst/>
              <a:gdLst/>
              <a:ahLst/>
              <a:cxnLst/>
              <a:rect l="l" t="t" r="r" b="b"/>
              <a:pathLst>
                <a:path w="8509" h="1481" extrusionOk="0">
                  <a:moveTo>
                    <a:pt x="1" y="0"/>
                  </a:moveTo>
                  <a:lnTo>
                    <a:pt x="1" y="555"/>
                  </a:lnTo>
                  <a:lnTo>
                    <a:pt x="8509" y="1480"/>
                  </a:lnTo>
                  <a:lnTo>
                    <a:pt x="8509" y="92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8" name="Google Shape;4278;p44"/>
            <p:cNvSpPr/>
            <p:nvPr/>
          </p:nvSpPr>
          <p:spPr>
            <a:xfrm>
              <a:off x="1195225" y="2670225"/>
              <a:ext cx="217350" cy="27775"/>
            </a:xfrm>
            <a:custGeom>
              <a:avLst/>
              <a:gdLst/>
              <a:ahLst/>
              <a:cxnLst/>
              <a:rect l="l" t="t" r="r" b="b"/>
              <a:pathLst>
                <a:path w="8694" h="1111" extrusionOk="0">
                  <a:moveTo>
                    <a:pt x="1" y="0"/>
                  </a:moveTo>
                  <a:lnTo>
                    <a:pt x="1" y="370"/>
                  </a:lnTo>
                  <a:lnTo>
                    <a:pt x="8694" y="1110"/>
                  </a:lnTo>
                  <a:lnTo>
                    <a:pt x="8694" y="55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9" name="Google Shape;4279;p44"/>
            <p:cNvSpPr/>
            <p:nvPr/>
          </p:nvSpPr>
          <p:spPr>
            <a:xfrm>
              <a:off x="1190625" y="2758075"/>
              <a:ext cx="217325" cy="23150"/>
            </a:xfrm>
            <a:custGeom>
              <a:avLst/>
              <a:gdLst/>
              <a:ahLst/>
              <a:cxnLst/>
              <a:rect l="l" t="t" r="r" b="b"/>
              <a:pathLst>
                <a:path w="8693" h="926" extrusionOk="0">
                  <a:moveTo>
                    <a:pt x="0" y="1"/>
                  </a:moveTo>
                  <a:lnTo>
                    <a:pt x="0" y="555"/>
                  </a:lnTo>
                  <a:lnTo>
                    <a:pt x="8693" y="925"/>
                  </a:lnTo>
                  <a:lnTo>
                    <a:pt x="8693" y="37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0" name="Google Shape;4280;p44"/>
            <p:cNvSpPr/>
            <p:nvPr/>
          </p:nvSpPr>
          <p:spPr>
            <a:xfrm>
              <a:off x="1190625" y="2850550"/>
              <a:ext cx="212700" cy="13900"/>
            </a:xfrm>
            <a:custGeom>
              <a:avLst/>
              <a:gdLst/>
              <a:ahLst/>
              <a:cxnLst/>
              <a:rect l="l" t="t" r="r" b="b"/>
              <a:pathLst>
                <a:path w="8508" h="556" extrusionOk="0">
                  <a:moveTo>
                    <a:pt x="0" y="1"/>
                  </a:moveTo>
                  <a:lnTo>
                    <a:pt x="0" y="555"/>
                  </a:lnTo>
                  <a:lnTo>
                    <a:pt x="8508" y="555"/>
                  </a:lnTo>
                  <a:lnTo>
                    <a:pt x="8508" y="1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1" name="Google Shape;4281;p44"/>
            <p:cNvSpPr/>
            <p:nvPr/>
          </p:nvSpPr>
          <p:spPr>
            <a:xfrm>
              <a:off x="1190625" y="2933775"/>
              <a:ext cx="217325" cy="23150"/>
            </a:xfrm>
            <a:custGeom>
              <a:avLst/>
              <a:gdLst/>
              <a:ahLst/>
              <a:cxnLst/>
              <a:rect l="l" t="t" r="r" b="b"/>
              <a:pathLst>
                <a:path w="8693" h="926" extrusionOk="0">
                  <a:moveTo>
                    <a:pt x="8693" y="1"/>
                  </a:moveTo>
                  <a:lnTo>
                    <a:pt x="0" y="371"/>
                  </a:lnTo>
                  <a:lnTo>
                    <a:pt x="0" y="925"/>
                  </a:lnTo>
                  <a:lnTo>
                    <a:pt x="8693" y="556"/>
                  </a:lnTo>
                  <a:lnTo>
                    <a:pt x="8693" y="1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2" name="Google Shape;4282;p44"/>
            <p:cNvSpPr/>
            <p:nvPr/>
          </p:nvSpPr>
          <p:spPr>
            <a:xfrm>
              <a:off x="1195225" y="3017000"/>
              <a:ext cx="217350" cy="27775"/>
            </a:xfrm>
            <a:custGeom>
              <a:avLst/>
              <a:gdLst/>
              <a:ahLst/>
              <a:cxnLst/>
              <a:rect l="l" t="t" r="r" b="b"/>
              <a:pathLst>
                <a:path w="8694" h="1111" extrusionOk="0">
                  <a:moveTo>
                    <a:pt x="8694" y="1"/>
                  </a:moveTo>
                  <a:lnTo>
                    <a:pt x="1" y="741"/>
                  </a:lnTo>
                  <a:lnTo>
                    <a:pt x="186" y="1111"/>
                  </a:lnTo>
                  <a:lnTo>
                    <a:pt x="8694" y="556"/>
                  </a:lnTo>
                  <a:lnTo>
                    <a:pt x="8694" y="1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3" name="Google Shape;4283;p44"/>
            <p:cNvSpPr/>
            <p:nvPr/>
          </p:nvSpPr>
          <p:spPr>
            <a:xfrm>
              <a:off x="1204475" y="3104850"/>
              <a:ext cx="212725" cy="32400"/>
            </a:xfrm>
            <a:custGeom>
              <a:avLst/>
              <a:gdLst/>
              <a:ahLst/>
              <a:cxnLst/>
              <a:rect l="l" t="t" r="r" b="b"/>
              <a:pathLst>
                <a:path w="8509" h="1296" extrusionOk="0">
                  <a:moveTo>
                    <a:pt x="8509" y="1"/>
                  </a:moveTo>
                  <a:lnTo>
                    <a:pt x="1" y="741"/>
                  </a:lnTo>
                  <a:lnTo>
                    <a:pt x="1" y="1296"/>
                  </a:lnTo>
                  <a:lnTo>
                    <a:pt x="8509" y="371"/>
                  </a:lnTo>
                  <a:lnTo>
                    <a:pt x="8509" y="1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4" name="Google Shape;4284;p44"/>
            <p:cNvSpPr/>
            <p:nvPr/>
          </p:nvSpPr>
          <p:spPr>
            <a:xfrm>
              <a:off x="1213725" y="3188100"/>
              <a:ext cx="217350" cy="41625"/>
            </a:xfrm>
            <a:custGeom>
              <a:avLst/>
              <a:gdLst/>
              <a:ahLst/>
              <a:cxnLst/>
              <a:rect l="l" t="t" r="r" b="b"/>
              <a:pathLst>
                <a:path w="8694" h="1665" extrusionOk="0">
                  <a:moveTo>
                    <a:pt x="8509" y="0"/>
                  </a:moveTo>
                  <a:lnTo>
                    <a:pt x="1" y="1110"/>
                  </a:lnTo>
                  <a:lnTo>
                    <a:pt x="186" y="1665"/>
                  </a:lnTo>
                  <a:lnTo>
                    <a:pt x="8693" y="370"/>
                  </a:lnTo>
                  <a:lnTo>
                    <a:pt x="8509" y="0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5" name="Google Shape;4285;p44"/>
            <p:cNvSpPr/>
            <p:nvPr/>
          </p:nvSpPr>
          <p:spPr>
            <a:xfrm>
              <a:off x="1227600" y="3271325"/>
              <a:ext cx="217350" cy="46250"/>
            </a:xfrm>
            <a:custGeom>
              <a:avLst/>
              <a:gdLst/>
              <a:ahLst/>
              <a:cxnLst/>
              <a:rect l="l" t="t" r="r" b="b"/>
              <a:pathLst>
                <a:path w="8694" h="1850" extrusionOk="0">
                  <a:moveTo>
                    <a:pt x="8508" y="0"/>
                  </a:moveTo>
                  <a:lnTo>
                    <a:pt x="1" y="1480"/>
                  </a:lnTo>
                  <a:lnTo>
                    <a:pt x="186" y="1850"/>
                  </a:lnTo>
                  <a:lnTo>
                    <a:pt x="8693" y="370"/>
                  </a:lnTo>
                  <a:lnTo>
                    <a:pt x="8508" y="0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6" name="Google Shape;4286;p44"/>
            <p:cNvSpPr/>
            <p:nvPr/>
          </p:nvSpPr>
          <p:spPr>
            <a:xfrm>
              <a:off x="1246100" y="3349925"/>
              <a:ext cx="212725" cy="60125"/>
            </a:xfrm>
            <a:custGeom>
              <a:avLst/>
              <a:gdLst/>
              <a:ahLst/>
              <a:cxnLst/>
              <a:rect l="l" t="t" r="r" b="b"/>
              <a:pathLst>
                <a:path w="8509" h="2405" extrusionOk="0">
                  <a:moveTo>
                    <a:pt x="8323" y="0"/>
                  </a:moveTo>
                  <a:lnTo>
                    <a:pt x="0" y="1850"/>
                  </a:lnTo>
                  <a:lnTo>
                    <a:pt x="185" y="2405"/>
                  </a:lnTo>
                  <a:lnTo>
                    <a:pt x="8508" y="555"/>
                  </a:lnTo>
                  <a:lnTo>
                    <a:pt x="8323" y="0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7" name="Google Shape;4287;p44"/>
            <p:cNvSpPr/>
            <p:nvPr/>
          </p:nvSpPr>
          <p:spPr>
            <a:xfrm>
              <a:off x="1269225" y="3433150"/>
              <a:ext cx="208075" cy="64750"/>
            </a:xfrm>
            <a:custGeom>
              <a:avLst/>
              <a:gdLst/>
              <a:ahLst/>
              <a:cxnLst/>
              <a:rect l="l" t="t" r="r" b="b"/>
              <a:pathLst>
                <a:path w="8323" h="2590" extrusionOk="0">
                  <a:moveTo>
                    <a:pt x="8138" y="0"/>
                  </a:moveTo>
                  <a:lnTo>
                    <a:pt x="0" y="2035"/>
                  </a:lnTo>
                  <a:lnTo>
                    <a:pt x="0" y="2590"/>
                  </a:lnTo>
                  <a:lnTo>
                    <a:pt x="8323" y="555"/>
                  </a:lnTo>
                  <a:lnTo>
                    <a:pt x="8138" y="0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8" name="Google Shape;4288;p44"/>
            <p:cNvSpPr/>
            <p:nvPr/>
          </p:nvSpPr>
          <p:spPr>
            <a:xfrm>
              <a:off x="1292325" y="3516375"/>
              <a:ext cx="208100" cy="69375"/>
            </a:xfrm>
            <a:custGeom>
              <a:avLst/>
              <a:gdLst/>
              <a:ahLst/>
              <a:cxnLst/>
              <a:rect l="l" t="t" r="r" b="b"/>
              <a:pathLst>
                <a:path w="8324" h="2775" extrusionOk="0">
                  <a:moveTo>
                    <a:pt x="8139" y="1"/>
                  </a:moveTo>
                  <a:lnTo>
                    <a:pt x="1" y="2220"/>
                  </a:lnTo>
                  <a:lnTo>
                    <a:pt x="1" y="2775"/>
                  </a:lnTo>
                  <a:lnTo>
                    <a:pt x="8324" y="370"/>
                  </a:lnTo>
                  <a:lnTo>
                    <a:pt x="8139" y="1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9" name="Google Shape;4289;p44"/>
            <p:cNvSpPr/>
            <p:nvPr/>
          </p:nvSpPr>
          <p:spPr>
            <a:xfrm>
              <a:off x="1315450" y="3594975"/>
              <a:ext cx="208100" cy="78625"/>
            </a:xfrm>
            <a:custGeom>
              <a:avLst/>
              <a:gdLst/>
              <a:ahLst/>
              <a:cxnLst/>
              <a:rect l="l" t="t" r="r" b="b"/>
              <a:pathLst>
                <a:path w="8324" h="3145" extrusionOk="0">
                  <a:moveTo>
                    <a:pt x="8139" y="1"/>
                  </a:moveTo>
                  <a:lnTo>
                    <a:pt x="1" y="2590"/>
                  </a:lnTo>
                  <a:lnTo>
                    <a:pt x="186" y="3145"/>
                  </a:lnTo>
                  <a:lnTo>
                    <a:pt x="8324" y="556"/>
                  </a:lnTo>
                  <a:lnTo>
                    <a:pt x="8139" y="1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0" name="Google Shape;4290;p44"/>
            <p:cNvSpPr/>
            <p:nvPr/>
          </p:nvSpPr>
          <p:spPr>
            <a:xfrm>
              <a:off x="1347825" y="3673575"/>
              <a:ext cx="203475" cy="87900"/>
            </a:xfrm>
            <a:custGeom>
              <a:avLst/>
              <a:gdLst/>
              <a:ahLst/>
              <a:cxnLst/>
              <a:rect l="l" t="t" r="r" b="b"/>
              <a:pathLst>
                <a:path w="8139" h="3516" extrusionOk="0">
                  <a:moveTo>
                    <a:pt x="7953" y="1"/>
                  </a:moveTo>
                  <a:lnTo>
                    <a:pt x="0" y="2960"/>
                  </a:lnTo>
                  <a:lnTo>
                    <a:pt x="185" y="3515"/>
                  </a:lnTo>
                  <a:lnTo>
                    <a:pt x="8138" y="556"/>
                  </a:lnTo>
                  <a:lnTo>
                    <a:pt x="7953" y="1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1" name="Google Shape;4291;p44"/>
            <p:cNvSpPr/>
            <p:nvPr/>
          </p:nvSpPr>
          <p:spPr>
            <a:xfrm>
              <a:off x="1380200" y="3752200"/>
              <a:ext cx="203450" cy="92500"/>
            </a:xfrm>
            <a:custGeom>
              <a:avLst/>
              <a:gdLst/>
              <a:ahLst/>
              <a:cxnLst/>
              <a:rect l="l" t="t" r="r" b="b"/>
              <a:pathLst>
                <a:path w="8138" h="3700" extrusionOk="0">
                  <a:moveTo>
                    <a:pt x="7953" y="0"/>
                  </a:moveTo>
                  <a:lnTo>
                    <a:pt x="0" y="3329"/>
                  </a:lnTo>
                  <a:lnTo>
                    <a:pt x="185" y="3699"/>
                  </a:lnTo>
                  <a:lnTo>
                    <a:pt x="8138" y="555"/>
                  </a:lnTo>
                  <a:lnTo>
                    <a:pt x="7953" y="0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2" name="Google Shape;4292;p44"/>
            <p:cNvSpPr/>
            <p:nvPr/>
          </p:nvSpPr>
          <p:spPr>
            <a:xfrm>
              <a:off x="1412550" y="3830800"/>
              <a:ext cx="203475" cy="97125"/>
            </a:xfrm>
            <a:custGeom>
              <a:avLst/>
              <a:gdLst/>
              <a:ahLst/>
              <a:cxnLst/>
              <a:rect l="l" t="t" r="r" b="b"/>
              <a:pathLst>
                <a:path w="8139" h="3885" extrusionOk="0">
                  <a:moveTo>
                    <a:pt x="7954" y="0"/>
                  </a:moveTo>
                  <a:lnTo>
                    <a:pt x="1" y="3514"/>
                  </a:lnTo>
                  <a:lnTo>
                    <a:pt x="371" y="3884"/>
                  </a:lnTo>
                  <a:lnTo>
                    <a:pt x="8139" y="370"/>
                  </a:lnTo>
                  <a:lnTo>
                    <a:pt x="7954" y="0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3" name="Google Shape;4293;p44"/>
            <p:cNvSpPr/>
            <p:nvPr/>
          </p:nvSpPr>
          <p:spPr>
            <a:xfrm>
              <a:off x="1454175" y="3904775"/>
              <a:ext cx="198850" cy="106375"/>
            </a:xfrm>
            <a:custGeom>
              <a:avLst/>
              <a:gdLst/>
              <a:ahLst/>
              <a:cxnLst/>
              <a:rect l="l" t="t" r="r" b="b"/>
              <a:pathLst>
                <a:path w="7954" h="4255" extrusionOk="0">
                  <a:moveTo>
                    <a:pt x="7583" y="1"/>
                  </a:moveTo>
                  <a:lnTo>
                    <a:pt x="0" y="3884"/>
                  </a:lnTo>
                  <a:lnTo>
                    <a:pt x="185" y="4254"/>
                  </a:lnTo>
                  <a:lnTo>
                    <a:pt x="7953" y="555"/>
                  </a:lnTo>
                  <a:lnTo>
                    <a:pt x="7583" y="1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4" name="Google Shape;4294;p44"/>
            <p:cNvSpPr/>
            <p:nvPr/>
          </p:nvSpPr>
          <p:spPr>
            <a:xfrm>
              <a:off x="1495775" y="3983375"/>
              <a:ext cx="194225" cy="111000"/>
            </a:xfrm>
            <a:custGeom>
              <a:avLst/>
              <a:gdLst/>
              <a:ahLst/>
              <a:cxnLst/>
              <a:rect l="l" t="t" r="r" b="b"/>
              <a:pathLst>
                <a:path w="7769" h="4440" extrusionOk="0">
                  <a:moveTo>
                    <a:pt x="7584" y="1"/>
                  </a:moveTo>
                  <a:lnTo>
                    <a:pt x="1" y="3885"/>
                  </a:lnTo>
                  <a:lnTo>
                    <a:pt x="186" y="4440"/>
                  </a:lnTo>
                  <a:lnTo>
                    <a:pt x="7769" y="371"/>
                  </a:lnTo>
                  <a:lnTo>
                    <a:pt x="7584" y="1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5" name="Google Shape;4295;p44"/>
            <p:cNvSpPr/>
            <p:nvPr/>
          </p:nvSpPr>
          <p:spPr>
            <a:xfrm>
              <a:off x="1537400" y="4052725"/>
              <a:ext cx="194225" cy="120250"/>
            </a:xfrm>
            <a:custGeom>
              <a:avLst/>
              <a:gdLst/>
              <a:ahLst/>
              <a:cxnLst/>
              <a:rect l="l" t="t" r="r" b="b"/>
              <a:pathLst>
                <a:path w="7769" h="4810" extrusionOk="0">
                  <a:moveTo>
                    <a:pt x="7398" y="1"/>
                  </a:moveTo>
                  <a:lnTo>
                    <a:pt x="0" y="4440"/>
                  </a:lnTo>
                  <a:lnTo>
                    <a:pt x="370" y="4810"/>
                  </a:lnTo>
                  <a:lnTo>
                    <a:pt x="7768" y="556"/>
                  </a:lnTo>
                  <a:lnTo>
                    <a:pt x="7398" y="1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6" name="Google Shape;4296;p44"/>
            <p:cNvSpPr/>
            <p:nvPr/>
          </p:nvSpPr>
          <p:spPr>
            <a:xfrm>
              <a:off x="1583625" y="4126725"/>
              <a:ext cx="189600" cy="124850"/>
            </a:xfrm>
            <a:custGeom>
              <a:avLst/>
              <a:gdLst/>
              <a:ahLst/>
              <a:cxnLst/>
              <a:rect l="l" t="t" r="r" b="b"/>
              <a:pathLst>
                <a:path w="7584" h="4994" extrusionOk="0">
                  <a:moveTo>
                    <a:pt x="7399" y="0"/>
                  </a:moveTo>
                  <a:lnTo>
                    <a:pt x="1" y="4439"/>
                  </a:lnTo>
                  <a:lnTo>
                    <a:pt x="371" y="4994"/>
                  </a:lnTo>
                  <a:lnTo>
                    <a:pt x="7584" y="370"/>
                  </a:lnTo>
                  <a:lnTo>
                    <a:pt x="7399" y="0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7" name="Google Shape;4297;p44"/>
            <p:cNvSpPr/>
            <p:nvPr/>
          </p:nvSpPr>
          <p:spPr>
            <a:xfrm>
              <a:off x="1634500" y="4196075"/>
              <a:ext cx="184975" cy="134125"/>
            </a:xfrm>
            <a:custGeom>
              <a:avLst/>
              <a:gdLst/>
              <a:ahLst/>
              <a:cxnLst/>
              <a:rect l="l" t="t" r="r" b="b"/>
              <a:pathLst>
                <a:path w="7399" h="5365" extrusionOk="0">
                  <a:moveTo>
                    <a:pt x="7028" y="0"/>
                  </a:moveTo>
                  <a:lnTo>
                    <a:pt x="0" y="4809"/>
                  </a:lnTo>
                  <a:lnTo>
                    <a:pt x="370" y="5364"/>
                  </a:lnTo>
                  <a:lnTo>
                    <a:pt x="7398" y="555"/>
                  </a:lnTo>
                  <a:lnTo>
                    <a:pt x="7028" y="0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8" name="Google Shape;4298;p44"/>
            <p:cNvSpPr/>
            <p:nvPr/>
          </p:nvSpPr>
          <p:spPr>
            <a:xfrm>
              <a:off x="1685350" y="4265425"/>
              <a:ext cx="180350" cy="138750"/>
            </a:xfrm>
            <a:custGeom>
              <a:avLst/>
              <a:gdLst/>
              <a:ahLst/>
              <a:cxnLst/>
              <a:rect l="l" t="t" r="r" b="b"/>
              <a:pathLst>
                <a:path w="7214" h="5550" extrusionOk="0">
                  <a:moveTo>
                    <a:pt x="7029" y="1"/>
                  </a:moveTo>
                  <a:lnTo>
                    <a:pt x="1" y="4994"/>
                  </a:lnTo>
                  <a:lnTo>
                    <a:pt x="371" y="5549"/>
                  </a:lnTo>
                  <a:lnTo>
                    <a:pt x="7214" y="371"/>
                  </a:lnTo>
                  <a:lnTo>
                    <a:pt x="7029" y="1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9" name="Google Shape;4299;p44"/>
            <p:cNvSpPr/>
            <p:nvPr/>
          </p:nvSpPr>
          <p:spPr>
            <a:xfrm>
              <a:off x="1740850" y="4334775"/>
              <a:ext cx="175725" cy="138750"/>
            </a:xfrm>
            <a:custGeom>
              <a:avLst/>
              <a:gdLst/>
              <a:ahLst/>
              <a:cxnLst/>
              <a:rect l="l" t="t" r="r" b="b"/>
              <a:pathLst>
                <a:path w="7029" h="5550" extrusionOk="0">
                  <a:moveTo>
                    <a:pt x="6843" y="1"/>
                  </a:moveTo>
                  <a:lnTo>
                    <a:pt x="0" y="5180"/>
                  </a:lnTo>
                  <a:lnTo>
                    <a:pt x="370" y="5550"/>
                  </a:lnTo>
                  <a:lnTo>
                    <a:pt x="7028" y="371"/>
                  </a:lnTo>
                  <a:lnTo>
                    <a:pt x="6843" y="1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0" name="Google Shape;4300;p44"/>
            <p:cNvSpPr/>
            <p:nvPr/>
          </p:nvSpPr>
          <p:spPr>
            <a:xfrm>
              <a:off x="1800950" y="4399525"/>
              <a:ext cx="171100" cy="147975"/>
            </a:xfrm>
            <a:custGeom>
              <a:avLst/>
              <a:gdLst/>
              <a:ahLst/>
              <a:cxnLst/>
              <a:rect l="l" t="t" r="r" b="b"/>
              <a:pathLst>
                <a:path w="6844" h="5919" extrusionOk="0">
                  <a:moveTo>
                    <a:pt x="6474" y="0"/>
                  </a:moveTo>
                  <a:lnTo>
                    <a:pt x="1" y="5549"/>
                  </a:lnTo>
                  <a:lnTo>
                    <a:pt x="186" y="5919"/>
                  </a:lnTo>
                  <a:lnTo>
                    <a:pt x="6844" y="370"/>
                  </a:lnTo>
                  <a:lnTo>
                    <a:pt x="6474" y="0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1" name="Google Shape;4301;p44"/>
            <p:cNvSpPr/>
            <p:nvPr/>
          </p:nvSpPr>
          <p:spPr>
            <a:xfrm>
              <a:off x="1861050" y="4464250"/>
              <a:ext cx="166500" cy="152625"/>
            </a:xfrm>
            <a:custGeom>
              <a:avLst/>
              <a:gdLst/>
              <a:ahLst/>
              <a:cxnLst/>
              <a:rect l="l" t="t" r="r" b="b"/>
              <a:pathLst>
                <a:path w="6660" h="6105" extrusionOk="0">
                  <a:moveTo>
                    <a:pt x="6289" y="1"/>
                  </a:moveTo>
                  <a:lnTo>
                    <a:pt x="1" y="5734"/>
                  </a:lnTo>
                  <a:lnTo>
                    <a:pt x="186" y="6104"/>
                  </a:lnTo>
                  <a:lnTo>
                    <a:pt x="6659" y="371"/>
                  </a:lnTo>
                  <a:lnTo>
                    <a:pt x="6289" y="1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2" name="Google Shape;4302;p44"/>
            <p:cNvSpPr/>
            <p:nvPr/>
          </p:nvSpPr>
          <p:spPr>
            <a:xfrm>
              <a:off x="1921175" y="4524375"/>
              <a:ext cx="161850" cy="157225"/>
            </a:xfrm>
            <a:custGeom>
              <a:avLst/>
              <a:gdLst/>
              <a:ahLst/>
              <a:cxnLst/>
              <a:rect l="l" t="t" r="r" b="b"/>
              <a:pathLst>
                <a:path w="6474" h="6289" extrusionOk="0">
                  <a:moveTo>
                    <a:pt x="6104" y="0"/>
                  </a:moveTo>
                  <a:lnTo>
                    <a:pt x="0" y="5918"/>
                  </a:lnTo>
                  <a:lnTo>
                    <a:pt x="370" y="6288"/>
                  </a:lnTo>
                  <a:lnTo>
                    <a:pt x="6474" y="370"/>
                  </a:lnTo>
                  <a:lnTo>
                    <a:pt x="6104" y="0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3" name="Google Shape;4303;p44"/>
            <p:cNvSpPr/>
            <p:nvPr/>
          </p:nvSpPr>
          <p:spPr>
            <a:xfrm>
              <a:off x="1985900" y="4584475"/>
              <a:ext cx="157225" cy="161850"/>
            </a:xfrm>
            <a:custGeom>
              <a:avLst/>
              <a:gdLst/>
              <a:ahLst/>
              <a:cxnLst/>
              <a:rect l="l" t="t" r="r" b="b"/>
              <a:pathLst>
                <a:path w="6289" h="6474" extrusionOk="0">
                  <a:moveTo>
                    <a:pt x="5919" y="0"/>
                  </a:moveTo>
                  <a:lnTo>
                    <a:pt x="1" y="6104"/>
                  </a:lnTo>
                  <a:lnTo>
                    <a:pt x="371" y="6474"/>
                  </a:lnTo>
                  <a:lnTo>
                    <a:pt x="6289" y="370"/>
                  </a:lnTo>
                  <a:lnTo>
                    <a:pt x="5919" y="0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4" name="Google Shape;4304;p44"/>
            <p:cNvSpPr/>
            <p:nvPr/>
          </p:nvSpPr>
          <p:spPr>
            <a:xfrm>
              <a:off x="2050625" y="4639950"/>
              <a:ext cx="152625" cy="166500"/>
            </a:xfrm>
            <a:custGeom>
              <a:avLst/>
              <a:gdLst/>
              <a:ahLst/>
              <a:cxnLst/>
              <a:rect l="l" t="t" r="r" b="b"/>
              <a:pathLst>
                <a:path w="6105" h="6660" extrusionOk="0">
                  <a:moveTo>
                    <a:pt x="5734" y="1"/>
                  </a:moveTo>
                  <a:lnTo>
                    <a:pt x="1" y="6474"/>
                  </a:lnTo>
                  <a:lnTo>
                    <a:pt x="371" y="6659"/>
                  </a:lnTo>
                  <a:lnTo>
                    <a:pt x="6104" y="371"/>
                  </a:lnTo>
                  <a:lnTo>
                    <a:pt x="5734" y="1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5" name="Google Shape;4305;p44"/>
            <p:cNvSpPr/>
            <p:nvPr/>
          </p:nvSpPr>
          <p:spPr>
            <a:xfrm>
              <a:off x="2120000" y="4695450"/>
              <a:ext cx="147975" cy="171100"/>
            </a:xfrm>
            <a:custGeom>
              <a:avLst/>
              <a:gdLst/>
              <a:ahLst/>
              <a:cxnLst/>
              <a:rect l="l" t="t" r="r" b="b"/>
              <a:pathLst>
                <a:path w="5919" h="6844" extrusionOk="0">
                  <a:moveTo>
                    <a:pt x="5549" y="0"/>
                  </a:moveTo>
                  <a:lnTo>
                    <a:pt x="0" y="6658"/>
                  </a:lnTo>
                  <a:lnTo>
                    <a:pt x="555" y="6843"/>
                  </a:lnTo>
                  <a:lnTo>
                    <a:pt x="5919" y="370"/>
                  </a:lnTo>
                  <a:lnTo>
                    <a:pt x="5549" y="0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6" name="Google Shape;4306;p44"/>
            <p:cNvSpPr/>
            <p:nvPr/>
          </p:nvSpPr>
          <p:spPr>
            <a:xfrm>
              <a:off x="2193975" y="4750925"/>
              <a:ext cx="138750" cy="175725"/>
            </a:xfrm>
            <a:custGeom>
              <a:avLst/>
              <a:gdLst/>
              <a:ahLst/>
              <a:cxnLst/>
              <a:rect l="l" t="t" r="r" b="b"/>
              <a:pathLst>
                <a:path w="5550" h="7029" extrusionOk="0">
                  <a:moveTo>
                    <a:pt x="5179" y="1"/>
                  </a:moveTo>
                  <a:lnTo>
                    <a:pt x="0" y="6659"/>
                  </a:lnTo>
                  <a:lnTo>
                    <a:pt x="370" y="7029"/>
                  </a:lnTo>
                  <a:lnTo>
                    <a:pt x="5549" y="186"/>
                  </a:lnTo>
                  <a:lnTo>
                    <a:pt x="5179" y="1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7" name="Google Shape;4307;p44"/>
            <p:cNvSpPr/>
            <p:nvPr/>
          </p:nvSpPr>
          <p:spPr>
            <a:xfrm>
              <a:off x="2263325" y="4801800"/>
              <a:ext cx="138750" cy="180350"/>
            </a:xfrm>
            <a:custGeom>
              <a:avLst/>
              <a:gdLst/>
              <a:ahLst/>
              <a:cxnLst/>
              <a:rect l="l" t="t" r="r" b="b"/>
              <a:pathLst>
                <a:path w="5550" h="7214" extrusionOk="0">
                  <a:moveTo>
                    <a:pt x="5179" y="0"/>
                  </a:moveTo>
                  <a:lnTo>
                    <a:pt x="1" y="6843"/>
                  </a:lnTo>
                  <a:lnTo>
                    <a:pt x="556" y="7213"/>
                  </a:lnTo>
                  <a:lnTo>
                    <a:pt x="5549" y="185"/>
                  </a:lnTo>
                  <a:lnTo>
                    <a:pt x="5179" y="0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8" name="Google Shape;4308;p44"/>
            <p:cNvSpPr/>
            <p:nvPr/>
          </p:nvSpPr>
          <p:spPr>
            <a:xfrm>
              <a:off x="2341925" y="4848025"/>
              <a:ext cx="129500" cy="184975"/>
            </a:xfrm>
            <a:custGeom>
              <a:avLst/>
              <a:gdLst/>
              <a:ahLst/>
              <a:cxnLst/>
              <a:rect l="l" t="t" r="r" b="b"/>
              <a:pathLst>
                <a:path w="5180" h="7399" extrusionOk="0">
                  <a:moveTo>
                    <a:pt x="4810" y="1"/>
                  </a:moveTo>
                  <a:lnTo>
                    <a:pt x="1" y="7029"/>
                  </a:lnTo>
                  <a:lnTo>
                    <a:pt x="371" y="7399"/>
                  </a:lnTo>
                  <a:lnTo>
                    <a:pt x="5180" y="371"/>
                  </a:lnTo>
                  <a:lnTo>
                    <a:pt x="4810" y="1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9" name="Google Shape;4309;p44"/>
            <p:cNvSpPr/>
            <p:nvPr/>
          </p:nvSpPr>
          <p:spPr>
            <a:xfrm>
              <a:off x="2415925" y="4894275"/>
              <a:ext cx="124850" cy="189600"/>
            </a:xfrm>
            <a:custGeom>
              <a:avLst/>
              <a:gdLst/>
              <a:ahLst/>
              <a:cxnLst/>
              <a:rect l="l" t="t" r="r" b="b"/>
              <a:pathLst>
                <a:path w="4994" h="7584" extrusionOk="0">
                  <a:moveTo>
                    <a:pt x="4624" y="0"/>
                  </a:moveTo>
                  <a:lnTo>
                    <a:pt x="0" y="7213"/>
                  </a:lnTo>
                  <a:lnTo>
                    <a:pt x="555" y="7583"/>
                  </a:lnTo>
                  <a:lnTo>
                    <a:pt x="4994" y="185"/>
                  </a:lnTo>
                  <a:lnTo>
                    <a:pt x="4624" y="0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0" name="Google Shape;4310;p44"/>
            <p:cNvSpPr/>
            <p:nvPr/>
          </p:nvSpPr>
          <p:spPr>
            <a:xfrm>
              <a:off x="2494525" y="4935875"/>
              <a:ext cx="120250" cy="194225"/>
            </a:xfrm>
            <a:custGeom>
              <a:avLst/>
              <a:gdLst/>
              <a:ahLst/>
              <a:cxnLst/>
              <a:rect l="l" t="t" r="r" b="b"/>
              <a:pathLst>
                <a:path w="4810" h="7769" extrusionOk="0">
                  <a:moveTo>
                    <a:pt x="4254" y="1"/>
                  </a:moveTo>
                  <a:lnTo>
                    <a:pt x="0" y="7399"/>
                  </a:lnTo>
                  <a:lnTo>
                    <a:pt x="370" y="7769"/>
                  </a:lnTo>
                  <a:lnTo>
                    <a:pt x="4809" y="371"/>
                  </a:lnTo>
                  <a:lnTo>
                    <a:pt x="4254" y="1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1" name="Google Shape;4311;p44"/>
            <p:cNvSpPr/>
            <p:nvPr/>
          </p:nvSpPr>
          <p:spPr>
            <a:xfrm>
              <a:off x="2573125" y="4977500"/>
              <a:ext cx="115625" cy="194225"/>
            </a:xfrm>
            <a:custGeom>
              <a:avLst/>
              <a:gdLst/>
              <a:ahLst/>
              <a:cxnLst/>
              <a:rect l="l" t="t" r="r" b="b"/>
              <a:pathLst>
                <a:path w="4625" h="7769" extrusionOk="0">
                  <a:moveTo>
                    <a:pt x="4069" y="0"/>
                  </a:moveTo>
                  <a:lnTo>
                    <a:pt x="0" y="7583"/>
                  </a:lnTo>
                  <a:lnTo>
                    <a:pt x="555" y="7768"/>
                  </a:lnTo>
                  <a:lnTo>
                    <a:pt x="4624" y="185"/>
                  </a:lnTo>
                  <a:lnTo>
                    <a:pt x="4069" y="0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2" name="Google Shape;4312;p44"/>
            <p:cNvSpPr/>
            <p:nvPr/>
          </p:nvSpPr>
          <p:spPr>
            <a:xfrm>
              <a:off x="2656350" y="5014475"/>
              <a:ext cx="106375" cy="198850"/>
            </a:xfrm>
            <a:custGeom>
              <a:avLst/>
              <a:gdLst/>
              <a:ahLst/>
              <a:cxnLst/>
              <a:rect l="l" t="t" r="r" b="b"/>
              <a:pathLst>
                <a:path w="4255" h="7954" extrusionOk="0">
                  <a:moveTo>
                    <a:pt x="3700" y="1"/>
                  </a:moveTo>
                  <a:lnTo>
                    <a:pt x="1" y="7769"/>
                  </a:lnTo>
                  <a:lnTo>
                    <a:pt x="371" y="7954"/>
                  </a:lnTo>
                  <a:lnTo>
                    <a:pt x="4254" y="371"/>
                  </a:lnTo>
                  <a:lnTo>
                    <a:pt x="3700" y="1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3" name="Google Shape;4313;p44"/>
            <p:cNvSpPr/>
            <p:nvPr/>
          </p:nvSpPr>
          <p:spPr>
            <a:xfrm>
              <a:off x="2739575" y="5051475"/>
              <a:ext cx="97125" cy="203475"/>
            </a:xfrm>
            <a:custGeom>
              <a:avLst/>
              <a:gdLst/>
              <a:ahLst/>
              <a:cxnLst/>
              <a:rect l="l" t="t" r="r" b="b"/>
              <a:pathLst>
                <a:path w="3885" h="8139" extrusionOk="0">
                  <a:moveTo>
                    <a:pt x="3515" y="0"/>
                  </a:moveTo>
                  <a:lnTo>
                    <a:pt x="1" y="7953"/>
                  </a:lnTo>
                  <a:lnTo>
                    <a:pt x="371" y="8138"/>
                  </a:lnTo>
                  <a:lnTo>
                    <a:pt x="3885" y="185"/>
                  </a:lnTo>
                  <a:lnTo>
                    <a:pt x="3515" y="0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4" name="Google Shape;4314;p44"/>
            <p:cNvSpPr/>
            <p:nvPr/>
          </p:nvSpPr>
          <p:spPr>
            <a:xfrm>
              <a:off x="2822800" y="5083850"/>
              <a:ext cx="92500" cy="203450"/>
            </a:xfrm>
            <a:custGeom>
              <a:avLst/>
              <a:gdLst/>
              <a:ahLst/>
              <a:cxnLst/>
              <a:rect l="l" t="t" r="r" b="b"/>
              <a:pathLst>
                <a:path w="3700" h="8138" extrusionOk="0">
                  <a:moveTo>
                    <a:pt x="3145" y="0"/>
                  </a:moveTo>
                  <a:lnTo>
                    <a:pt x="1" y="7953"/>
                  </a:lnTo>
                  <a:lnTo>
                    <a:pt x="556" y="8138"/>
                  </a:lnTo>
                  <a:lnTo>
                    <a:pt x="3700" y="185"/>
                  </a:lnTo>
                  <a:lnTo>
                    <a:pt x="3145" y="0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5" name="Google Shape;4315;p44"/>
            <p:cNvSpPr/>
            <p:nvPr/>
          </p:nvSpPr>
          <p:spPr>
            <a:xfrm>
              <a:off x="2910650" y="5116200"/>
              <a:ext cx="83275" cy="203475"/>
            </a:xfrm>
            <a:custGeom>
              <a:avLst/>
              <a:gdLst/>
              <a:ahLst/>
              <a:cxnLst/>
              <a:rect l="l" t="t" r="r" b="b"/>
              <a:pathLst>
                <a:path w="3331" h="8139" extrusionOk="0">
                  <a:moveTo>
                    <a:pt x="2775" y="1"/>
                  </a:moveTo>
                  <a:lnTo>
                    <a:pt x="1" y="7954"/>
                  </a:lnTo>
                  <a:lnTo>
                    <a:pt x="371" y="8139"/>
                  </a:lnTo>
                  <a:lnTo>
                    <a:pt x="3330" y="186"/>
                  </a:lnTo>
                  <a:lnTo>
                    <a:pt x="2775" y="1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6" name="Google Shape;4316;p44"/>
            <p:cNvSpPr/>
            <p:nvPr/>
          </p:nvSpPr>
          <p:spPr>
            <a:xfrm>
              <a:off x="2993900" y="5143950"/>
              <a:ext cx="78625" cy="208100"/>
            </a:xfrm>
            <a:custGeom>
              <a:avLst/>
              <a:gdLst/>
              <a:ahLst/>
              <a:cxnLst/>
              <a:rect l="l" t="t" r="r" b="b"/>
              <a:pathLst>
                <a:path w="3145" h="8324" extrusionOk="0">
                  <a:moveTo>
                    <a:pt x="2589" y="1"/>
                  </a:moveTo>
                  <a:lnTo>
                    <a:pt x="0" y="8138"/>
                  </a:lnTo>
                  <a:lnTo>
                    <a:pt x="555" y="8323"/>
                  </a:lnTo>
                  <a:lnTo>
                    <a:pt x="3144" y="185"/>
                  </a:lnTo>
                  <a:lnTo>
                    <a:pt x="2589" y="1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7" name="Google Shape;4317;p44"/>
            <p:cNvSpPr/>
            <p:nvPr/>
          </p:nvSpPr>
          <p:spPr>
            <a:xfrm>
              <a:off x="3081750" y="5167075"/>
              <a:ext cx="69375" cy="208100"/>
            </a:xfrm>
            <a:custGeom>
              <a:avLst/>
              <a:gdLst/>
              <a:ahLst/>
              <a:cxnLst/>
              <a:rect l="l" t="t" r="r" b="b"/>
              <a:pathLst>
                <a:path w="2775" h="8324" extrusionOk="0">
                  <a:moveTo>
                    <a:pt x="2405" y="0"/>
                  </a:moveTo>
                  <a:lnTo>
                    <a:pt x="0" y="8323"/>
                  </a:lnTo>
                  <a:lnTo>
                    <a:pt x="555" y="8323"/>
                  </a:lnTo>
                  <a:lnTo>
                    <a:pt x="2774" y="185"/>
                  </a:lnTo>
                  <a:lnTo>
                    <a:pt x="2405" y="0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8" name="Google Shape;4318;p44"/>
            <p:cNvSpPr/>
            <p:nvPr/>
          </p:nvSpPr>
          <p:spPr>
            <a:xfrm>
              <a:off x="3169600" y="5190200"/>
              <a:ext cx="64750" cy="212700"/>
            </a:xfrm>
            <a:custGeom>
              <a:avLst/>
              <a:gdLst/>
              <a:ahLst/>
              <a:cxnLst/>
              <a:rect l="l" t="t" r="r" b="b"/>
              <a:pathLst>
                <a:path w="2590" h="8508" extrusionOk="0">
                  <a:moveTo>
                    <a:pt x="2035" y="0"/>
                  </a:moveTo>
                  <a:lnTo>
                    <a:pt x="0" y="8323"/>
                  </a:lnTo>
                  <a:lnTo>
                    <a:pt x="555" y="8508"/>
                  </a:lnTo>
                  <a:lnTo>
                    <a:pt x="2590" y="185"/>
                  </a:lnTo>
                  <a:lnTo>
                    <a:pt x="2035" y="0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9" name="Google Shape;4319;p44"/>
            <p:cNvSpPr/>
            <p:nvPr/>
          </p:nvSpPr>
          <p:spPr>
            <a:xfrm>
              <a:off x="3257450" y="5208675"/>
              <a:ext cx="60125" cy="212725"/>
            </a:xfrm>
            <a:custGeom>
              <a:avLst/>
              <a:gdLst/>
              <a:ahLst/>
              <a:cxnLst/>
              <a:rect l="l" t="t" r="r" b="b"/>
              <a:pathLst>
                <a:path w="2405" h="8509" extrusionOk="0">
                  <a:moveTo>
                    <a:pt x="1850" y="1"/>
                  </a:moveTo>
                  <a:lnTo>
                    <a:pt x="0" y="8324"/>
                  </a:lnTo>
                  <a:lnTo>
                    <a:pt x="555" y="8509"/>
                  </a:lnTo>
                  <a:lnTo>
                    <a:pt x="2405" y="186"/>
                  </a:lnTo>
                  <a:lnTo>
                    <a:pt x="1850" y="1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0" name="Google Shape;4320;p44"/>
            <p:cNvSpPr/>
            <p:nvPr/>
          </p:nvSpPr>
          <p:spPr>
            <a:xfrm>
              <a:off x="3349925" y="5222550"/>
              <a:ext cx="50875" cy="212725"/>
            </a:xfrm>
            <a:custGeom>
              <a:avLst/>
              <a:gdLst/>
              <a:ahLst/>
              <a:cxnLst/>
              <a:rect l="l" t="t" r="r" b="b"/>
              <a:pathLst>
                <a:path w="2035" h="8509" extrusionOk="0">
                  <a:moveTo>
                    <a:pt x="1480" y="1"/>
                  </a:moveTo>
                  <a:lnTo>
                    <a:pt x="0" y="8508"/>
                  </a:lnTo>
                  <a:lnTo>
                    <a:pt x="370" y="8508"/>
                  </a:lnTo>
                  <a:lnTo>
                    <a:pt x="2035" y="186"/>
                  </a:lnTo>
                  <a:lnTo>
                    <a:pt x="1480" y="1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1" name="Google Shape;4321;p44"/>
            <p:cNvSpPr/>
            <p:nvPr/>
          </p:nvSpPr>
          <p:spPr>
            <a:xfrm>
              <a:off x="3437775" y="5236425"/>
              <a:ext cx="41625" cy="217350"/>
            </a:xfrm>
            <a:custGeom>
              <a:avLst/>
              <a:gdLst/>
              <a:ahLst/>
              <a:cxnLst/>
              <a:rect l="l" t="t" r="r" b="b"/>
              <a:pathLst>
                <a:path w="1665" h="8694" extrusionOk="0">
                  <a:moveTo>
                    <a:pt x="1295" y="1"/>
                  </a:moveTo>
                  <a:lnTo>
                    <a:pt x="0" y="8508"/>
                  </a:lnTo>
                  <a:lnTo>
                    <a:pt x="555" y="8693"/>
                  </a:lnTo>
                  <a:lnTo>
                    <a:pt x="1665" y="185"/>
                  </a:lnTo>
                  <a:lnTo>
                    <a:pt x="1295" y="1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2" name="Google Shape;4322;p44"/>
            <p:cNvSpPr/>
            <p:nvPr/>
          </p:nvSpPr>
          <p:spPr>
            <a:xfrm>
              <a:off x="3530250" y="5250300"/>
              <a:ext cx="37025" cy="212725"/>
            </a:xfrm>
            <a:custGeom>
              <a:avLst/>
              <a:gdLst/>
              <a:ahLst/>
              <a:cxnLst/>
              <a:rect l="l" t="t" r="r" b="b"/>
              <a:pathLst>
                <a:path w="1481" h="8509" extrusionOk="0">
                  <a:moveTo>
                    <a:pt x="925" y="0"/>
                  </a:moveTo>
                  <a:lnTo>
                    <a:pt x="0" y="8508"/>
                  </a:lnTo>
                  <a:lnTo>
                    <a:pt x="555" y="8508"/>
                  </a:lnTo>
                  <a:lnTo>
                    <a:pt x="1480" y="0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3" name="Google Shape;4323;p44"/>
            <p:cNvSpPr/>
            <p:nvPr/>
          </p:nvSpPr>
          <p:spPr>
            <a:xfrm>
              <a:off x="3622725" y="5254925"/>
              <a:ext cx="27775" cy="217350"/>
            </a:xfrm>
            <a:custGeom>
              <a:avLst/>
              <a:gdLst/>
              <a:ahLst/>
              <a:cxnLst/>
              <a:rect l="l" t="t" r="r" b="b"/>
              <a:pathLst>
                <a:path w="1111" h="8694" extrusionOk="0">
                  <a:moveTo>
                    <a:pt x="555" y="0"/>
                  </a:moveTo>
                  <a:lnTo>
                    <a:pt x="0" y="8693"/>
                  </a:lnTo>
                  <a:lnTo>
                    <a:pt x="370" y="8693"/>
                  </a:lnTo>
                  <a:lnTo>
                    <a:pt x="1110" y="185"/>
                  </a:lnTo>
                  <a:lnTo>
                    <a:pt x="555" y="0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4" name="Google Shape;4324;p44"/>
            <p:cNvSpPr/>
            <p:nvPr/>
          </p:nvSpPr>
          <p:spPr>
            <a:xfrm>
              <a:off x="3710575" y="5259550"/>
              <a:ext cx="23150" cy="217325"/>
            </a:xfrm>
            <a:custGeom>
              <a:avLst/>
              <a:gdLst/>
              <a:ahLst/>
              <a:cxnLst/>
              <a:rect l="l" t="t" r="r" b="b"/>
              <a:pathLst>
                <a:path w="926" h="8693" extrusionOk="0">
                  <a:moveTo>
                    <a:pt x="370" y="0"/>
                  </a:moveTo>
                  <a:lnTo>
                    <a:pt x="1" y="8693"/>
                  </a:lnTo>
                  <a:lnTo>
                    <a:pt x="555" y="8693"/>
                  </a:lnTo>
                  <a:lnTo>
                    <a:pt x="925" y="0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5" name="Google Shape;4325;p44"/>
            <p:cNvSpPr/>
            <p:nvPr/>
          </p:nvSpPr>
          <p:spPr>
            <a:xfrm>
              <a:off x="3803050" y="5264175"/>
              <a:ext cx="13900" cy="212700"/>
            </a:xfrm>
            <a:custGeom>
              <a:avLst/>
              <a:gdLst/>
              <a:ahLst/>
              <a:cxnLst/>
              <a:rect l="l" t="t" r="r" b="b"/>
              <a:pathLst>
                <a:path w="556" h="8508" extrusionOk="0">
                  <a:moveTo>
                    <a:pt x="1" y="0"/>
                  </a:moveTo>
                  <a:lnTo>
                    <a:pt x="1" y="8508"/>
                  </a:lnTo>
                  <a:lnTo>
                    <a:pt x="555" y="8508"/>
                  </a:lnTo>
                  <a:lnTo>
                    <a:pt x="555" y="0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6" name="Google Shape;4326;p44"/>
            <p:cNvSpPr/>
            <p:nvPr/>
          </p:nvSpPr>
          <p:spPr>
            <a:xfrm>
              <a:off x="3886275" y="5259550"/>
              <a:ext cx="23150" cy="217325"/>
            </a:xfrm>
            <a:custGeom>
              <a:avLst/>
              <a:gdLst/>
              <a:ahLst/>
              <a:cxnLst/>
              <a:rect l="l" t="t" r="r" b="b"/>
              <a:pathLst>
                <a:path w="926" h="8693" extrusionOk="0">
                  <a:moveTo>
                    <a:pt x="556" y="0"/>
                  </a:moveTo>
                  <a:lnTo>
                    <a:pt x="1" y="185"/>
                  </a:lnTo>
                  <a:lnTo>
                    <a:pt x="371" y="8693"/>
                  </a:lnTo>
                  <a:lnTo>
                    <a:pt x="925" y="8693"/>
                  </a:lnTo>
                  <a:lnTo>
                    <a:pt x="556" y="0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7" name="Google Shape;4327;p44"/>
            <p:cNvSpPr/>
            <p:nvPr/>
          </p:nvSpPr>
          <p:spPr>
            <a:xfrm>
              <a:off x="3969500" y="5254925"/>
              <a:ext cx="27775" cy="217350"/>
            </a:xfrm>
            <a:custGeom>
              <a:avLst/>
              <a:gdLst/>
              <a:ahLst/>
              <a:cxnLst/>
              <a:rect l="l" t="t" r="r" b="b"/>
              <a:pathLst>
                <a:path w="1111" h="8694" extrusionOk="0">
                  <a:moveTo>
                    <a:pt x="556" y="0"/>
                  </a:moveTo>
                  <a:lnTo>
                    <a:pt x="1" y="185"/>
                  </a:lnTo>
                  <a:lnTo>
                    <a:pt x="741" y="8693"/>
                  </a:lnTo>
                  <a:lnTo>
                    <a:pt x="1111" y="8693"/>
                  </a:lnTo>
                  <a:lnTo>
                    <a:pt x="556" y="0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8" name="Google Shape;4328;p44"/>
            <p:cNvSpPr/>
            <p:nvPr/>
          </p:nvSpPr>
          <p:spPr>
            <a:xfrm>
              <a:off x="4057350" y="5250300"/>
              <a:ext cx="32400" cy="212725"/>
            </a:xfrm>
            <a:custGeom>
              <a:avLst/>
              <a:gdLst/>
              <a:ahLst/>
              <a:cxnLst/>
              <a:rect l="l" t="t" r="r" b="b"/>
              <a:pathLst>
                <a:path w="1296" h="8509" extrusionOk="0">
                  <a:moveTo>
                    <a:pt x="1" y="0"/>
                  </a:moveTo>
                  <a:lnTo>
                    <a:pt x="741" y="8508"/>
                  </a:lnTo>
                  <a:lnTo>
                    <a:pt x="1296" y="8508"/>
                  </a:lnTo>
                  <a:lnTo>
                    <a:pt x="371" y="0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9" name="Google Shape;4329;p44"/>
            <p:cNvSpPr/>
            <p:nvPr/>
          </p:nvSpPr>
          <p:spPr>
            <a:xfrm>
              <a:off x="4140600" y="5236425"/>
              <a:ext cx="41625" cy="217350"/>
            </a:xfrm>
            <a:custGeom>
              <a:avLst/>
              <a:gdLst/>
              <a:ahLst/>
              <a:cxnLst/>
              <a:rect l="l" t="t" r="r" b="b"/>
              <a:pathLst>
                <a:path w="1665" h="8694" extrusionOk="0">
                  <a:moveTo>
                    <a:pt x="370" y="1"/>
                  </a:moveTo>
                  <a:lnTo>
                    <a:pt x="0" y="185"/>
                  </a:lnTo>
                  <a:lnTo>
                    <a:pt x="1110" y="8693"/>
                  </a:lnTo>
                  <a:lnTo>
                    <a:pt x="1665" y="8508"/>
                  </a:lnTo>
                  <a:lnTo>
                    <a:pt x="370" y="1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0" name="Google Shape;4330;p44"/>
            <p:cNvSpPr/>
            <p:nvPr/>
          </p:nvSpPr>
          <p:spPr>
            <a:xfrm>
              <a:off x="4223825" y="5227175"/>
              <a:ext cx="46250" cy="212725"/>
            </a:xfrm>
            <a:custGeom>
              <a:avLst/>
              <a:gdLst/>
              <a:ahLst/>
              <a:cxnLst/>
              <a:rect l="l" t="t" r="r" b="b"/>
              <a:pathLst>
                <a:path w="1850" h="8509" extrusionOk="0">
                  <a:moveTo>
                    <a:pt x="0" y="1"/>
                  </a:moveTo>
                  <a:lnTo>
                    <a:pt x="1480" y="8508"/>
                  </a:lnTo>
                  <a:lnTo>
                    <a:pt x="1850" y="8323"/>
                  </a:lnTo>
                  <a:lnTo>
                    <a:pt x="370" y="1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1" name="Google Shape;4331;p44"/>
            <p:cNvSpPr/>
            <p:nvPr/>
          </p:nvSpPr>
          <p:spPr>
            <a:xfrm>
              <a:off x="4302425" y="5208675"/>
              <a:ext cx="60125" cy="212725"/>
            </a:xfrm>
            <a:custGeom>
              <a:avLst/>
              <a:gdLst/>
              <a:ahLst/>
              <a:cxnLst/>
              <a:rect l="l" t="t" r="r" b="b"/>
              <a:pathLst>
                <a:path w="2405" h="8509" extrusionOk="0">
                  <a:moveTo>
                    <a:pt x="555" y="1"/>
                  </a:moveTo>
                  <a:lnTo>
                    <a:pt x="0" y="186"/>
                  </a:lnTo>
                  <a:lnTo>
                    <a:pt x="1850" y="8509"/>
                  </a:lnTo>
                  <a:lnTo>
                    <a:pt x="2405" y="8324"/>
                  </a:lnTo>
                  <a:lnTo>
                    <a:pt x="555" y="1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2" name="Google Shape;4332;p44"/>
            <p:cNvSpPr/>
            <p:nvPr/>
          </p:nvSpPr>
          <p:spPr>
            <a:xfrm>
              <a:off x="4385650" y="5190200"/>
              <a:ext cx="64750" cy="212700"/>
            </a:xfrm>
            <a:custGeom>
              <a:avLst/>
              <a:gdLst/>
              <a:ahLst/>
              <a:cxnLst/>
              <a:rect l="l" t="t" r="r" b="b"/>
              <a:pathLst>
                <a:path w="2590" h="8508" extrusionOk="0">
                  <a:moveTo>
                    <a:pt x="555" y="0"/>
                  </a:moveTo>
                  <a:lnTo>
                    <a:pt x="0" y="185"/>
                  </a:lnTo>
                  <a:lnTo>
                    <a:pt x="2035" y="8508"/>
                  </a:lnTo>
                  <a:lnTo>
                    <a:pt x="2590" y="8323"/>
                  </a:lnTo>
                  <a:lnTo>
                    <a:pt x="555" y="0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3" name="Google Shape;4333;p44"/>
            <p:cNvSpPr/>
            <p:nvPr/>
          </p:nvSpPr>
          <p:spPr>
            <a:xfrm>
              <a:off x="4468875" y="5167075"/>
              <a:ext cx="69375" cy="208100"/>
            </a:xfrm>
            <a:custGeom>
              <a:avLst/>
              <a:gdLst/>
              <a:ahLst/>
              <a:cxnLst/>
              <a:rect l="l" t="t" r="r" b="b"/>
              <a:pathLst>
                <a:path w="2775" h="8324" extrusionOk="0">
                  <a:moveTo>
                    <a:pt x="370" y="0"/>
                  </a:moveTo>
                  <a:lnTo>
                    <a:pt x="1" y="185"/>
                  </a:lnTo>
                  <a:lnTo>
                    <a:pt x="2220" y="8323"/>
                  </a:lnTo>
                  <a:lnTo>
                    <a:pt x="2775" y="8323"/>
                  </a:lnTo>
                  <a:lnTo>
                    <a:pt x="370" y="0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4" name="Google Shape;4334;p44"/>
            <p:cNvSpPr/>
            <p:nvPr/>
          </p:nvSpPr>
          <p:spPr>
            <a:xfrm>
              <a:off x="4547475" y="5143950"/>
              <a:ext cx="78625" cy="208100"/>
            </a:xfrm>
            <a:custGeom>
              <a:avLst/>
              <a:gdLst/>
              <a:ahLst/>
              <a:cxnLst/>
              <a:rect l="l" t="t" r="r" b="b"/>
              <a:pathLst>
                <a:path w="3145" h="8324" extrusionOk="0">
                  <a:moveTo>
                    <a:pt x="556" y="1"/>
                  </a:moveTo>
                  <a:lnTo>
                    <a:pt x="1" y="185"/>
                  </a:lnTo>
                  <a:lnTo>
                    <a:pt x="2590" y="8323"/>
                  </a:lnTo>
                  <a:lnTo>
                    <a:pt x="3145" y="8138"/>
                  </a:lnTo>
                  <a:lnTo>
                    <a:pt x="556" y="1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5" name="Google Shape;4335;p44"/>
            <p:cNvSpPr/>
            <p:nvPr/>
          </p:nvSpPr>
          <p:spPr>
            <a:xfrm>
              <a:off x="4626075" y="5116200"/>
              <a:ext cx="87900" cy="203475"/>
            </a:xfrm>
            <a:custGeom>
              <a:avLst/>
              <a:gdLst/>
              <a:ahLst/>
              <a:cxnLst/>
              <a:rect l="l" t="t" r="r" b="b"/>
              <a:pathLst>
                <a:path w="3516" h="8139" extrusionOk="0">
                  <a:moveTo>
                    <a:pt x="556" y="1"/>
                  </a:moveTo>
                  <a:lnTo>
                    <a:pt x="1" y="186"/>
                  </a:lnTo>
                  <a:lnTo>
                    <a:pt x="2960" y="8139"/>
                  </a:lnTo>
                  <a:lnTo>
                    <a:pt x="3515" y="7954"/>
                  </a:lnTo>
                  <a:lnTo>
                    <a:pt x="556" y="1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6" name="Google Shape;4336;p44"/>
            <p:cNvSpPr/>
            <p:nvPr/>
          </p:nvSpPr>
          <p:spPr>
            <a:xfrm>
              <a:off x="4704700" y="5083850"/>
              <a:ext cx="92500" cy="203450"/>
            </a:xfrm>
            <a:custGeom>
              <a:avLst/>
              <a:gdLst/>
              <a:ahLst/>
              <a:cxnLst/>
              <a:rect l="l" t="t" r="r" b="b"/>
              <a:pathLst>
                <a:path w="3700" h="8138" extrusionOk="0">
                  <a:moveTo>
                    <a:pt x="555" y="0"/>
                  </a:moveTo>
                  <a:lnTo>
                    <a:pt x="0" y="185"/>
                  </a:lnTo>
                  <a:lnTo>
                    <a:pt x="3144" y="8138"/>
                  </a:lnTo>
                  <a:lnTo>
                    <a:pt x="3699" y="7953"/>
                  </a:lnTo>
                  <a:lnTo>
                    <a:pt x="555" y="0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7" name="Google Shape;4337;p44"/>
            <p:cNvSpPr/>
            <p:nvPr/>
          </p:nvSpPr>
          <p:spPr>
            <a:xfrm>
              <a:off x="4783300" y="5051475"/>
              <a:ext cx="97125" cy="203475"/>
            </a:xfrm>
            <a:custGeom>
              <a:avLst/>
              <a:gdLst/>
              <a:ahLst/>
              <a:cxnLst/>
              <a:rect l="l" t="t" r="r" b="b"/>
              <a:pathLst>
                <a:path w="3885" h="8139" extrusionOk="0">
                  <a:moveTo>
                    <a:pt x="370" y="0"/>
                  </a:moveTo>
                  <a:lnTo>
                    <a:pt x="0" y="185"/>
                  </a:lnTo>
                  <a:lnTo>
                    <a:pt x="3514" y="8138"/>
                  </a:lnTo>
                  <a:lnTo>
                    <a:pt x="3884" y="7768"/>
                  </a:lnTo>
                  <a:lnTo>
                    <a:pt x="370" y="0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8" name="Google Shape;4338;p44"/>
            <p:cNvSpPr/>
            <p:nvPr/>
          </p:nvSpPr>
          <p:spPr>
            <a:xfrm>
              <a:off x="4857275" y="5014475"/>
              <a:ext cx="106375" cy="198850"/>
            </a:xfrm>
            <a:custGeom>
              <a:avLst/>
              <a:gdLst/>
              <a:ahLst/>
              <a:cxnLst/>
              <a:rect l="l" t="t" r="r" b="b"/>
              <a:pathLst>
                <a:path w="4255" h="7954" extrusionOk="0">
                  <a:moveTo>
                    <a:pt x="555" y="1"/>
                  </a:moveTo>
                  <a:lnTo>
                    <a:pt x="1" y="186"/>
                  </a:lnTo>
                  <a:lnTo>
                    <a:pt x="3884" y="7954"/>
                  </a:lnTo>
                  <a:lnTo>
                    <a:pt x="4254" y="7769"/>
                  </a:lnTo>
                  <a:lnTo>
                    <a:pt x="555" y="1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9" name="Google Shape;4339;p44"/>
            <p:cNvSpPr/>
            <p:nvPr/>
          </p:nvSpPr>
          <p:spPr>
            <a:xfrm>
              <a:off x="4931250" y="4977500"/>
              <a:ext cx="115625" cy="194225"/>
            </a:xfrm>
            <a:custGeom>
              <a:avLst/>
              <a:gdLst/>
              <a:ahLst/>
              <a:cxnLst/>
              <a:rect l="l" t="t" r="r" b="b"/>
              <a:pathLst>
                <a:path w="4625" h="7769" extrusionOk="0">
                  <a:moveTo>
                    <a:pt x="556" y="0"/>
                  </a:moveTo>
                  <a:lnTo>
                    <a:pt x="1" y="185"/>
                  </a:lnTo>
                  <a:lnTo>
                    <a:pt x="4070" y="7768"/>
                  </a:lnTo>
                  <a:lnTo>
                    <a:pt x="4625" y="7583"/>
                  </a:lnTo>
                  <a:lnTo>
                    <a:pt x="556" y="0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0" name="Google Shape;4340;p44"/>
            <p:cNvSpPr/>
            <p:nvPr/>
          </p:nvSpPr>
          <p:spPr>
            <a:xfrm>
              <a:off x="5005225" y="4935875"/>
              <a:ext cx="120250" cy="194225"/>
            </a:xfrm>
            <a:custGeom>
              <a:avLst/>
              <a:gdLst/>
              <a:ahLst/>
              <a:cxnLst/>
              <a:rect l="l" t="t" r="r" b="b"/>
              <a:pathLst>
                <a:path w="4810" h="7769" extrusionOk="0">
                  <a:moveTo>
                    <a:pt x="556" y="1"/>
                  </a:moveTo>
                  <a:lnTo>
                    <a:pt x="1" y="371"/>
                  </a:lnTo>
                  <a:lnTo>
                    <a:pt x="4440" y="7769"/>
                  </a:lnTo>
                  <a:lnTo>
                    <a:pt x="4810" y="7399"/>
                  </a:lnTo>
                  <a:lnTo>
                    <a:pt x="556" y="1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1" name="Google Shape;4341;p44"/>
            <p:cNvSpPr/>
            <p:nvPr/>
          </p:nvSpPr>
          <p:spPr>
            <a:xfrm>
              <a:off x="5079225" y="4894275"/>
              <a:ext cx="124850" cy="189600"/>
            </a:xfrm>
            <a:custGeom>
              <a:avLst/>
              <a:gdLst/>
              <a:ahLst/>
              <a:cxnLst/>
              <a:rect l="l" t="t" r="r" b="b"/>
              <a:pathLst>
                <a:path w="4994" h="7584" extrusionOk="0">
                  <a:moveTo>
                    <a:pt x="370" y="0"/>
                  </a:moveTo>
                  <a:lnTo>
                    <a:pt x="0" y="185"/>
                  </a:lnTo>
                  <a:lnTo>
                    <a:pt x="4439" y="7583"/>
                  </a:lnTo>
                  <a:lnTo>
                    <a:pt x="4994" y="7213"/>
                  </a:lnTo>
                  <a:lnTo>
                    <a:pt x="370" y="0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2" name="Google Shape;4342;p44"/>
            <p:cNvSpPr/>
            <p:nvPr/>
          </p:nvSpPr>
          <p:spPr>
            <a:xfrm>
              <a:off x="5148575" y="4848025"/>
              <a:ext cx="129500" cy="184975"/>
            </a:xfrm>
            <a:custGeom>
              <a:avLst/>
              <a:gdLst/>
              <a:ahLst/>
              <a:cxnLst/>
              <a:rect l="l" t="t" r="r" b="b"/>
              <a:pathLst>
                <a:path w="5180" h="7399" extrusionOk="0">
                  <a:moveTo>
                    <a:pt x="555" y="1"/>
                  </a:moveTo>
                  <a:lnTo>
                    <a:pt x="0" y="371"/>
                  </a:lnTo>
                  <a:lnTo>
                    <a:pt x="4809" y="7399"/>
                  </a:lnTo>
                  <a:lnTo>
                    <a:pt x="5179" y="7029"/>
                  </a:lnTo>
                  <a:lnTo>
                    <a:pt x="555" y="1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3" name="Google Shape;4343;p44"/>
            <p:cNvSpPr/>
            <p:nvPr/>
          </p:nvSpPr>
          <p:spPr>
            <a:xfrm>
              <a:off x="5217925" y="4797175"/>
              <a:ext cx="138750" cy="180350"/>
            </a:xfrm>
            <a:custGeom>
              <a:avLst/>
              <a:gdLst/>
              <a:ahLst/>
              <a:cxnLst/>
              <a:rect l="l" t="t" r="r" b="b"/>
              <a:pathLst>
                <a:path w="5550" h="7214" extrusionOk="0">
                  <a:moveTo>
                    <a:pt x="371" y="0"/>
                  </a:moveTo>
                  <a:lnTo>
                    <a:pt x="1" y="370"/>
                  </a:lnTo>
                  <a:lnTo>
                    <a:pt x="4994" y="7213"/>
                  </a:lnTo>
                  <a:lnTo>
                    <a:pt x="5549" y="7028"/>
                  </a:lnTo>
                  <a:lnTo>
                    <a:pt x="371" y="0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4" name="Google Shape;4344;p44"/>
            <p:cNvSpPr/>
            <p:nvPr/>
          </p:nvSpPr>
          <p:spPr>
            <a:xfrm>
              <a:off x="5287275" y="4750925"/>
              <a:ext cx="138750" cy="175725"/>
            </a:xfrm>
            <a:custGeom>
              <a:avLst/>
              <a:gdLst/>
              <a:ahLst/>
              <a:cxnLst/>
              <a:rect l="l" t="t" r="r" b="b"/>
              <a:pathLst>
                <a:path w="5550" h="7029" extrusionOk="0">
                  <a:moveTo>
                    <a:pt x="371" y="1"/>
                  </a:moveTo>
                  <a:lnTo>
                    <a:pt x="1" y="186"/>
                  </a:lnTo>
                  <a:lnTo>
                    <a:pt x="5180" y="7029"/>
                  </a:lnTo>
                  <a:lnTo>
                    <a:pt x="5550" y="6659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5" name="Google Shape;4345;p44"/>
            <p:cNvSpPr/>
            <p:nvPr/>
          </p:nvSpPr>
          <p:spPr>
            <a:xfrm>
              <a:off x="5352025" y="4695450"/>
              <a:ext cx="147975" cy="171100"/>
            </a:xfrm>
            <a:custGeom>
              <a:avLst/>
              <a:gdLst/>
              <a:ahLst/>
              <a:cxnLst/>
              <a:rect l="l" t="t" r="r" b="b"/>
              <a:pathLst>
                <a:path w="5919" h="6844" extrusionOk="0">
                  <a:moveTo>
                    <a:pt x="370" y="0"/>
                  </a:moveTo>
                  <a:lnTo>
                    <a:pt x="0" y="370"/>
                  </a:lnTo>
                  <a:lnTo>
                    <a:pt x="5549" y="6843"/>
                  </a:lnTo>
                  <a:lnTo>
                    <a:pt x="5919" y="6474"/>
                  </a:lnTo>
                  <a:lnTo>
                    <a:pt x="370" y="0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6" name="Google Shape;4346;p44"/>
            <p:cNvSpPr/>
            <p:nvPr/>
          </p:nvSpPr>
          <p:spPr>
            <a:xfrm>
              <a:off x="5416750" y="4639950"/>
              <a:ext cx="152625" cy="166500"/>
            </a:xfrm>
            <a:custGeom>
              <a:avLst/>
              <a:gdLst/>
              <a:ahLst/>
              <a:cxnLst/>
              <a:rect l="l" t="t" r="r" b="b"/>
              <a:pathLst>
                <a:path w="6105" h="6660" extrusionOk="0">
                  <a:moveTo>
                    <a:pt x="186" y="1"/>
                  </a:moveTo>
                  <a:lnTo>
                    <a:pt x="1" y="371"/>
                  </a:lnTo>
                  <a:lnTo>
                    <a:pt x="5734" y="6659"/>
                  </a:lnTo>
                  <a:lnTo>
                    <a:pt x="6104" y="6474"/>
                  </a:lnTo>
                  <a:lnTo>
                    <a:pt x="186" y="1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7" name="Google Shape;4347;p44"/>
            <p:cNvSpPr/>
            <p:nvPr/>
          </p:nvSpPr>
          <p:spPr>
            <a:xfrm>
              <a:off x="5476875" y="4584475"/>
              <a:ext cx="157225" cy="161850"/>
            </a:xfrm>
            <a:custGeom>
              <a:avLst/>
              <a:gdLst/>
              <a:ahLst/>
              <a:cxnLst/>
              <a:rect l="l" t="t" r="r" b="b"/>
              <a:pathLst>
                <a:path w="6289" h="6474" extrusionOk="0">
                  <a:moveTo>
                    <a:pt x="370" y="0"/>
                  </a:moveTo>
                  <a:lnTo>
                    <a:pt x="0" y="370"/>
                  </a:lnTo>
                  <a:lnTo>
                    <a:pt x="5918" y="6474"/>
                  </a:lnTo>
                  <a:lnTo>
                    <a:pt x="6288" y="6104"/>
                  </a:lnTo>
                  <a:lnTo>
                    <a:pt x="370" y="0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8" name="Google Shape;4348;p44"/>
            <p:cNvSpPr/>
            <p:nvPr/>
          </p:nvSpPr>
          <p:spPr>
            <a:xfrm>
              <a:off x="5536975" y="4524375"/>
              <a:ext cx="161850" cy="157225"/>
            </a:xfrm>
            <a:custGeom>
              <a:avLst/>
              <a:gdLst/>
              <a:ahLst/>
              <a:cxnLst/>
              <a:rect l="l" t="t" r="r" b="b"/>
              <a:pathLst>
                <a:path w="6474" h="6289" extrusionOk="0">
                  <a:moveTo>
                    <a:pt x="370" y="0"/>
                  </a:moveTo>
                  <a:lnTo>
                    <a:pt x="0" y="370"/>
                  </a:lnTo>
                  <a:lnTo>
                    <a:pt x="6104" y="6288"/>
                  </a:lnTo>
                  <a:lnTo>
                    <a:pt x="6474" y="5918"/>
                  </a:lnTo>
                  <a:lnTo>
                    <a:pt x="370" y="0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9" name="Google Shape;4349;p44"/>
            <p:cNvSpPr/>
            <p:nvPr/>
          </p:nvSpPr>
          <p:spPr>
            <a:xfrm>
              <a:off x="5592450" y="4464250"/>
              <a:ext cx="166500" cy="152625"/>
            </a:xfrm>
            <a:custGeom>
              <a:avLst/>
              <a:gdLst/>
              <a:ahLst/>
              <a:cxnLst/>
              <a:rect l="l" t="t" r="r" b="b"/>
              <a:pathLst>
                <a:path w="6660" h="6105" extrusionOk="0">
                  <a:moveTo>
                    <a:pt x="371" y="1"/>
                  </a:moveTo>
                  <a:lnTo>
                    <a:pt x="1" y="371"/>
                  </a:lnTo>
                  <a:lnTo>
                    <a:pt x="6474" y="6104"/>
                  </a:lnTo>
                  <a:lnTo>
                    <a:pt x="6659" y="5734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0" name="Google Shape;4350;p44"/>
            <p:cNvSpPr/>
            <p:nvPr/>
          </p:nvSpPr>
          <p:spPr>
            <a:xfrm>
              <a:off x="5647950" y="4399525"/>
              <a:ext cx="171100" cy="147975"/>
            </a:xfrm>
            <a:custGeom>
              <a:avLst/>
              <a:gdLst/>
              <a:ahLst/>
              <a:cxnLst/>
              <a:rect l="l" t="t" r="r" b="b"/>
              <a:pathLst>
                <a:path w="6844" h="5919" extrusionOk="0">
                  <a:moveTo>
                    <a:pt x="370" y="0"/>
                  </a:moveTo>
                  <a:lnTo>
                    <a:pt x="0" y="370"/>
                  </a:lnTo>
                  <a:lnTo>
                    <a:pt x="6658" y="5919"/>
                  </a:lnTo>
                  <a:lnTo>
                    <a:pt x="6843" y="5549"/>
                  </a:lnTo>
                  <a:lnTo>
                    <a:pt x="370" y="0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1" name="Google Shape;4351;p44"/>
            <p:cNvSpPr/>
            <p:nvPr/>
          </p:nvSpPr>
          <p:spPr>
            <a:xfrm>
              <a:off x="5703425" y="4334775"/>
              <a:ext cx="175725" cy="138750"/>
            </a:xfrm>
            <a:custGeom>
              <a:avLst/>
              <a:gdLst/>
              <a:ahLst/>
              <a:cxnLst/>
              <a:rect l="l" t="t" r="r" b="b"/>
              <a:pathLst>
                <a:path w="7029" h="5550" extrusionOk="0">
                  <a:moveTo>
                    <a:pt x="186" y="1"/>
                  </a:moveTo>
                  <a:lnTo>
                    <a:pt x="1" y="371"/>
                  </a:lnTo>
                  <a:lnTo>
                    <a:pt x="6659" y="5550"/>
                  </a:lnTo>
                  <a:lnTo>
                    <a:pt x="7029" y="5180"/>
                  </a:lnTo>
                  <a:lnTo>
                    <a:pt x="186" y="1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2" name="Google Shape;4352;p44"/>
            <p:cNvSpPr/>
            <p:nvPr/>
          </p:nvSpPr>
          <p:spPr>
            <a:xfrm>
              <a:off x="5754300" y="4265425"/>
              <a:ext cx="180350" cy="138750"/>
            </a:xfrm>
            <a:custGeom>
              <a:avLst/>
              <a:gdLst/>
              <a:ahLst/>
              <a:cxnLst/>
              <a:rect l="l" t="t" r="r" b="b"/>
              <a:pathLst>
                <a:path w="7214" h="5550" extrusionOk="0">
                  <a:moveTo>
                    <a:pt x="185" y="1"/>
                  </a:moveTo>
                  <a:lnTo>
                    <a:pt x="0" y="371"/>
                  </a:lnTo>
                  <a:lnTo>
                    <a:pt x="6843" y="5549"/>
                  </a:lnTo>
                  <a:lnTo>
                    <a:pt x="7213" y="4994"/>
                  </a:lnTo>
                  <a:lnTo>
                    <a:pt x="185" y="1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3" name="Google Shape;4353;p44"/>
            <p:cNvSpPr/>
            <p:nvPr/>
          </p:nvSpPr>
          <p:spPr>
            <a:xfrm>
              <a:off x="5800525" y="4196075"/>
              <a:ext cx="184975" cy="129500"/>
            </a:xfrm>
            <a:custGeom>
              <a:avLst/>
              <a:gdLst/>
              <a:ahLst/>
              <a:cxnLst/>
              <a:rect l="l" t="t" r="r" b="b"/>
              <a:pathLst>
                <a:path w="7399" h="5180" extrusionOk="0">
                  <a:moveTo>
                    <a:pt x="186" y="0"/>
                  </a:moveTo>
                  <a:lnTo>
                    <a:pt x="1" y="370"/>
                  </a:lnTo>
                  <a:lnTo>
                    <a:pt x="7029" y="5179"/>
                  </a:lnTo>
                  <a:lnTo>
                    <a:pt x="7399" y="4809"/>
                  </a:lnTo>
                  <a:lnTo>
                    <a:pt x="186" y="0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4" name="Google Shape;4354;p44"/>
            <p:cNvSpPr/>
            <p:nvPr/>
          </p:nvSpPr>
          <p:spPr>
            <a:xfrm>
              <a:off x="5846775" y="4126725"/>
              <a:ext cx="189600" cy="124850"/>
            </a:xfrm>
            <a:custGeom>
              <a:avLst/>
              <a:gdLst/>
              <a:ahLst/>
              <a:cxnLst/>
              <a:rect l="l" t="t" r="r" b="b"/>
              <a:pathLst>
                <a:path w="7584" h="4994" extrusionOk="0">
                  <a:moveTo>
                    <a:pt x="185" y="0"/>
                  </a:moveTo>
                  <a:lnTo>
                    <a:pt x="0" y="370"/>
                  </a:lnTo>
                  <a:lnTo>
                    <a:pt x="7213" y="4994"/>
                  </a:lnTo>
                  <a:lnTo>
                    <a:pt x="7583" y="4439"/>
                  </a:lnTo>
                  <a:lnTo>
                    <a:pt x="185" y="0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5" name="Google Shape;4355;p44"/>
            <p:cNvSpPr/>
            <p:nvPr/>
          </p:nvSpPr>
          <p:spPr>
            <a:xfrm>
              <a:off x="5888375" y="4052725"/>
              <a:ext cx="194225" cy="120250"/>
            </a:xfrm>
            <a:custGeom>
              <a:avLst/>
              <a:gdLst/>
              <a:ahLst/>
              <a:cxnLst/>
              <a:rect l="l" t="t" r="r" b="b"/>
              <a:pathLst>
                <a:path w="7769" h="4810" extrusionOk="0">
                  <a:moveTo>
                    <a:pt x="371" y="1"/>
                  </a:moveTo>
                  <a:lnTo>
                    <a:pt x="1" y="556"/>
                  </a:lnTo>
                  <a:lnTo>
                    <a:pt x="7399" y="4810"/>
                  </a:lnTo>
                  <a:lnTo>
                    <a:pt x="7769" y="4440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6" name="Google Shape;4356;p44"/>
            <p:cNvSpPr/>
            <p:nvPr/>
          </p:nvSpPr>
          <p:spPr>
            <a:xfrm>
              <a:off x="5930000" y="3983375"/>
              <a:ext cx="194225" cy="111000"/>
            </a:xfrm>
            <a:custGeom>
              <a:avLst/>
              <a:gdLst/>
              <a:ahLst/>
              <a:cxnLst/>
              <a:rect l="l" t="t" r="r" b="b"/>
              <a:pathLst>
                <a:path w="7769" h="4440" extrusionOk="0">
                  <a:moveTo>
                    <a:pt x="185" y="1"/>
                  </a:moveTo>
                  <a:lnTo>
                    <a:pt x="0" y="371"/>
                  </a:lnTo>
                  <a:lnTo>
                    <a:pt x="7583" y="4440"/>
                  </a:lnTo>
                  <a:lnTo>
                    <a:pt x="7768" y="3885"/>
                  </a:lnTo>
                  <a:lnTo>
                    <a:pt x="185" y="1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7" name="Google Shape;4357;p44"/>
            <p:cNvSpPr/>
            <p:nvPr/>
          </p:nvSpPr>
          <p:spPr>
            <a:xfrm>
              <a:off x="5966975" y="3904775"/>
              <a:ext cx="198850" cy="106375"/>
            </a:xfrm>
            <a:custGeom>
              <a:avLst/>
              <a:gdLst/>
              <a:ahLst/>
              <a:cxnLst/>
              <a:rect l="l" t="t" r="r" b="b"/>
              <a:pathLst>
                <a:path w="7954" h="4255" extrusionOk="0">
                  <a:moveTo>
                    <a:pt x="371" y="1"/>
                  </a:moveTo>
                  <a:lnTo>
                    <a:pt x="1" y="555"/>
                  </a:lnTo>
                  <a:lnTo>
                    <a:pt x="7769" y="4254"/>
                  </a:lnTo>
                  <a:lnTo>
                    <a:pt x="7954" y="3884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8" name="Google Shape;4358;p44"/>
            <p:cNvSpPr/>
            <p:nvPr/>
          </p:nvSpPr>
          <p:spPr>
            <a:xfrm>
              <a:off x="6003975" y="3830800"/>
              <a:ext cx="203475" cy="97125"/>
            </a:xfrm>
            <a:custGeom>
              <a:avLst/>
              <a:gdLst/>
              <a:ahLst/>
              <a:cxnLst/>
              <a:rect l="l" t="t" r="r" b="b"/>
              <a:pathLst>
                <a:path w="8139" h="3885" extrusionOk="0">
                  <a:moveTo>
                    <a:pt x="185" y="0"/>
                  </a:moveTo>
                  <a:lnTo>
                    <a:pt x="0" y="370"/>
                  </a:lnTo>
                  <a:lnTo>
                    <a:pt x="7768" y="3884"/>
                  </a:lnTo>
                  <a:lnTo>
                    <a:pt x="8138" y="3514"/>
                  </a:lnTo>
                  <a:lnTo>
                    <a:pt x="185" y="0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9" name="Google Shape;4359;p44"/>
            <p:cNvSpPr/>
            <p:nvPr/>
          </p:nvSpPr>
          <p:spPr>
            <a:xfrm>
              <a:off x="6027100" y="3724450"/>
              <a:ext cx="203475" cy="92500"/>
            </a:xfrm>
            <a:custGeom>
              <a:avLst/>
              <a:gdLst/>
              <a:ahLst/>
              <a:cxnLst/>
              <a:rect l="l" t="t" r="r" b="b"/>
              <a:pathLst>
                <a:path w="8139" h="3700" extrusionOk="0">
                  <a:moveTo>
                    <a:pt x="185" y="0"/>
                  </a:moveTo>
                  <a:lnTo>
                    <a:pt x="0" y="555"/>
                  </a:lnTo>
                  <a:lnTo>
                    <a:pt x="7953" y="3699"/>
                  </a:lnTo>
                  <a:lnTo>
                    <a:pt x="8138" y="3145"/>
                  </a:lnTo>
                  <a:lnTo>
                    <a:pt x="185" y="0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0" name="Google Shape;4360;p44"/>
            <p:cNvSpPr/>
            <p:nvPr/>
          </p:nvSpPr>
          <p:spPr>
            <a:xfrm>
              <a:off x="6068700" y="3673575"/>
              <a:ext cx="203475" cy="87900"/>
            </a:xfrm>
            <a:custGeom>
              <a:avLst/>
              <a:gdLst/>
              <a:ahLst/>
              <a:cxnLst/>
              <a:rect l="l" t="t" r="r" b="b"/>
              <a:pathLst>
                <a:path w="8139" h="3516" extrusionOk="0">
                  <a:moveTo>
                    <a:pt x="186" y="1"/>
                  </a:moveTo>
                  <a:lnTo>
                    <a:pt x="1" y="556"/>
                  </a:lnTo>
                  <a:lnTo>
                    <a:pt x="7954" y="3515"/>
                  </a:lnTo>
                  <a:lnTo>
                    <a:pt x="8139" y="2960"/>
                  </a:lnTo>
                  <a:lnTo>
                    <a:pt x="186" y="1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1" name="Google Shape;4361;p44"/>
            <p:cNvSpPr/>
            <p:nvPr/>
          </p:nvSpPr>
          <p:spPr>
            <a:xfrm>
              <a:off x="6096450" y="3594975"/>
              <a:ext cx="208100" cy="78625"/>
            </a:xfrm>
            <a:custGeom>
              <a:avLst/>
              <a:gdLst/>
              <a:ahLst/>
              <a:cxnLst/>
              <a:rect l="l" t="t" r="r" b="b"/>
              <a:pathLst>
                <a:path w="8324" h="3145" extrusionOk="0">
                  <a:moveTo>
                    <a:pt x="185" y="1"/>
                  </a:moveTo>
                  <a:lnTo>
                    <a:pt x="1" y="556"/>
                  </a:lnTo>
                  <a:lnTo>
                    <a:pt x="8138" y="3145"/>
                  </a:lnTo>
                  <a:lnTo>
                    <a:pt x="8323" y="2590"/>
                  </a:lnTo>
                  <a:lnTo>
                    <a:pt x="185" y="1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2" name="Google Shape;4362;p44"/>
            <p:cNvSpPr/>
            <p:nvPr/>
          </p:nvSpPr>
          <p:spPr>
            <a:xfrm>
              <a:off x="6119575" y="3516375"/>
              <a:ext cx="208100" cy="69375"/>
            </a:xfrm>
            <a:custGeom>
              <a:avLst/>
              <a:gdLst/>
              <a:ahLst/>
              <a:cxnLst/>
              <a:rect l="l" t="t" r="r" b="b"/>
              <a:pathLst>
                <a:path w="8324" h="2775" extrusionOk="0">
                  <a:moveTo>
                    <a:pt x="185" y="1"/>
                  </a:moveTo>
                  <a:lnTo>
                    <a:pt x="0" y="370"/>
                  </a:lnTo>
                  <a:lnTo>
                    <a:pt x="8323" y="2775"/>
                  </a:lnTo>
                  <a:lnTo>
                    <a:pt x="8323" y="2220"/>
                  </a:lnTo>
                  <a:lnTo>
                    <a:pt x="185" y="1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3" name="Google Shape;4363;p44"/>
            <p:cNvSpPr/>
            <p:nvPr/>
          </p:nvSpPr>
          <p:spPr>
            <a:xfrm>
              <a:off x="6142700" y="3433150"/>
              <a:ext cx="208075" cy="64750"/>
            </a:xfrm>
            <a:custGeom>
              <a:avLst/>
              <a:gdLst/>
              <a:ahLst/>
              <a:cxnLst/>
              <a:rect l="l" t="t" r="r" b="b"/>
              <a:pathLst>
                <a:path w="8323" h="2590" extrusionOk="0">
                  <a:moveTo>
                    <a:pt x="185" y="0"/>
                  </a:moveTo>
                  <a:lnTo>
                    <a:pt x="0" y="555"/>
                  </a:lnTo>
                  <a:lnTo>
                    <a:pt x="8323" y="2590"/>
                  </a:lnTo>
                  <a:lnTo>
                    <a:pt x="8323" y="2035"/>
                  </a:lnTo>
                  <a:lnTo>
                    <a:pt x="185" y="0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4" name="Google Shape;4364;p44"/>
            <p:cNvSpPr/>
            <p:nvPr/>
          </p:nvSpPr>
          <p:spPr>
            <a:xfrm>
              <a:off x="6161175" y="3349925"/>
              <a:ext cx="212725" cy="60125"/>
            </a:xfrm>
            <a:custGeom>
              <a:avLst/>
              <a:gdLst/>
              <a:ahLst/>
              <a:cxnLst/>
              <a:rect l="l" t="t" r="r" b="b"/>
              <a:pathLst>
                <a:path w="8509" h="2405" extrusionOk="0">
                  <a:moveTo>
                    <a:pt x="186" y="0"/>
                  </a:moveTo>
                  <a:lnTo>
                    <a:pt x="1" y="555"/>
                  </a:lnTo>
                  <a:lnTo>
                    <a:pt x="8324" y="2405"/>
                  </a:lnTo>
                  <a:lnTo>
                    <a:pt x="8509" y="1850"/>
                  </a:lnTo>
                  <a:lnTo>
                    <a:pt x="186" y="0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5" name="Google Shape;4365;p44"/>
            <p:cNvSpPr/>
            <p:nvPr/>
          </p:nvSpPr>
          <p:spPr>
            <a:xfrm>
              <a:off x="6179675" y="3271325"/>
              <a:ext cx="212725" cy="46250"/>
            </a:xfrm>
            <a:custGeom>
              <a:avLst/>
              <a:gdLst/>
              <a:ahLst/>
              <a:cxnLst/>
              <a:rect l="l" t="t" r="r" b="b"/>
              <a:pathLst>
                <a:path w="8509" h="1850" extrusionOk="0">
                  <a:moveTo>
                    <a:pt x="1" y="0"/>
                  </a:moveTo>
                  <a:lnTo>
                    <a:pt x="1" y="370"/>
                  </a:lnTo>
                  <a:lnTo>
                    <a:pt x="8323" y="1850"/>
                  </a:lnTo>
                  <a:lnTo>
                    <a:pt x="8508" y="148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6" name="Google Shape;4366;p44"/>
            <p:cNvSpPr/>
            <p:nvPr/>
          </p:nvSpPr>
          <p:spPr>
            <a:xfrm>
              <a:off x="6188925" y="3188100"/>
              <a:ext cx="217350" cy="41625"/>
            </a:xfrm>
            <a:custGeom>
              <a:avLst/>
              <a:gdLst/>
              <a:ahLst/>
              <a:cxnLst/>
              <a:rect l="l" t="t" r="r" b="b"/>
              <a:pathLst>
                <a:path w="8694" h="1665" extrusionOk="0">
                  <a:moveTo>
                    <a:pt x="185" y="0"/>
                  </a:moveTo>
                  <a:lnTo>
                    <a:pt x="1" y="370"/>
                  </a:lnTo>
                  <a:lnTo>
                    <a:pt x="8508" y="1665"/>
                  </a:lnTo>
                  <a:lnTo>
                    <a:pt x="8693" y="1110"/>
                  </a:lnTo>
                  <a:lnTo>
                    <a:pt x="185" y="0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7" name="Google Shape;4367;p44"/>
            <p:cNvSpPr/>
            <p:nvPr/>
          </p:nvSpPr>
          <p:spPr>
            <a:xfrm>
              <a:off x="6202800" y="3104850"/>
              <a:ext cx="212725" cy="32400"/>
            </a:xfrm>
            <a:custGeom>
              <a:avLst/>
              <a:gdLst/>
              <a:ahLst/>
              <a:cxnLst/>
              <a:rect l="l" t="t" r="r" b="b"/>
              <a:pathLst>
                <a:path w="8509" h="1296" extrusionOk="0">
                  <a:moveTo>
                    <a:pt x="0" y="1"/>
                  </a:moveTo>
                  <a:lnTo>
                    <a:pt x="0" y="371"/>
                  </a:lnTo>
                  <a:lnTo>
                    <a:pt x="8508" y="1296"/>
                  </a:lnTo>
                  <a:lnTo>
                    <a:pt x="8508" y="74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8" name="Google Shape;4368;p44"/>
            <p:cNvSpPr/>
            <p:nvPr/>
          </p:nvSpPr>
          <p:spPr>
            <a:xfrm>
              <a:off x="6207425" y="3017000"/>
              <a:ext cx="217350" cy="27775"/>
            </a:xfrm>
            <a:custGeom>
              <a:avLst/>
              <a:gdLst/>
              <a:ahLst/>
              <a:cxnLst/>
              <a:rect l="l" t="t" r="r" b="b"/>
              <a:pathLst>
                <a:path w="8694" h="1111" extrusionOk="0">
                  <a:moveTo>
                    <a:pt x="185" y="1"/>
                  </a:moveTo>
                  <a:lnTo>
                    <a:pt x="0" y="556"/>
                  </a:lnTo>
                  <a:lnTo>
                    <a:pt x="8693" y="1111"/>
                  </a:lnTo>
                  <a:lnTo>
                    <a:pt x="8693" y="741"/>
                  </a:lnTo>
                  <a:lnTo>
                    <a:pt x="185" y="1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9" name="Google Shape;4369;p44"/>
            <p:cNvSpPr/>
            <p:nvPr/>
          </p:nvSpPr>
          <p:spPr>
            <a:xfrm>
              <a:off x="6212050" y="2933775"/>
              <a:ext cx="217325" cy="23150"/>
            </a:xfrm>
            <a:custGeom>
              <a:avLst/>
              <a:gdLst/>
              <a:ahLst/>
              <a:cxnLst/>
              <a:rect l="l" t="t" r="r" b="b"/>
              <a:pathLst>
                <a:path w="8693" h="926" extrusionOk="0">
                  <a:moveTo>
                    <a:pt x="0" y="1"/>
                  </a:moveTo>
                  <a:lnTo>
                    <a:pt x="0" y="556"/>
                  </a:lnTo>
                  <a:lnTo>
                    <a:pt x="8508" y="925"/>
                  </a:lnTo>
                  <a:lnTo>
                    <a:pt x="8693" y="37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0" name="Google Shape;4370;p44"/>
            <p:cNvSpPr/>
            <p:nvPr/>
          </p:nvSpPr>
          <p:spPr>
            <a:xfrm>
              <a:off x="6216675" y="2850550"/>
              <a:ext cx="212700" cy="13900"/>
            </a:xfrm>
            <a:custGeom>
              <a:avLst/>
              <a:gdLst/>
              <a:ahLst/>
              <a:cxnLst/>
              <a:rect l="l" t="t" r="r" b="b"/>
              <a:pathLst>
                <a:path w="8508" h="556" extrusionOk="0">
                  <a:moveTo>
                    <a:pt x="0" y="1"/>
                  </a:moveTo>
                  <a:lnTo>
                    <a:pt x="0" y="555"/>
                  </a:lnTo>
                  <a:lnTo>
                    <a:pt x="8508" y="555"/>
                  </a:lnTo>
                  <a:lnTo>
                    <a:pt x="8508" y="1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1" name="Google Shape;4371;p44"/>
            <p:cNvSpPr/>
            <p:nvPr/>
          </p:nvSpPr>
          <p:spPr>
            <a:xfrm>
              <a:off x="6225925" y="2734950"/>
              <a:ext cx="217325" cy="23150"/>
            </a:xfrm>
            <a:custGeom>
              <a:avLst/>
              <a:gdLst/>
              <a:ahLst/>
              <a:cxnLst/>
              <a:rect l="l" t="t" r="r" b="b"/>
              <a:pathLst>
                <a:path w="8693" h="926" extrusionOk="0">
                  <a:moveTo>
                    <a:pt x="8693" y="1"/>
                  </a:moveTo>
                  <a:lnTo>
                    <a:pt x="0" y="371"/>
                  </a:lnTo>
                  <a:lnTo>
                    <a:pt x="185" y="926"/>
                  </a:lnTo>
                  <a:lnTo>
                    <a:pt x="8693" y="556"/>
                  </a:lnTo>
                  <a:lnTo>
                    <a:pt x="8693" y="1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2" name="Google Shape;4372;p44"/>
            <p:cNvSpPr/>
            <p:nvPr/>
          </p:nvSpPr>
          <p:spPr>
            <a:xfrm>
              <a:off x="6207425" y="2670225"/>
              <a:ext cx="217350" cy="27775"/>
            </a:xfrm>
            <a:custGeom>
              <a:avLst/>
              <a:gdLst/>
              <a:ahLst/>
              <a:cxnLst/>
              <a:rect l="l" t="t" r="r" b="b"/>
              <a:pathLst>
                <a:path w="8694" h="1111" extrusionOk="0">
                  <a:moveTo>
                    <a:pt x="8508" y="0"/>
                  </a:moveTo>
                  <a:lnTo>
                    <a:pt x="0" y="555"/>
                  </a:lnTo>
                  <a:lnTo>
                    <a:pt x="185" y="1110"/>
                  </a:lnTo>
                  <a:lnTo>
                    <a:pt x="8693" y="370"/>
                  </a:lnTo>
                  <a:lnTo>
                    <a:pt x="8508" y="0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3" name="Google Shape;4373;p44"/>
            <p:cNvSpPr/>
            <p:nvPr/>
          </p:nvSpPr>
          <p:spPr>
            <a:xfrm>
              <a:off x="6202800" y="2577750"/>
              <a:ext cx="212725" cy="37025"/>
            </a:xfrm>
            <a:custGeom>
              <a:avLst/>
              <a:gdLst/>
              <a:ahLst/>
              <a:cxnLst/>
              <a:rect l="l" t="t" r="r" b="b"/>
              <a:pathLst>
                <a:path w="8509" h="1481" extrusionOk="0">
                  <a:moveTo>
                    <a:pt x="8508" y="0"/>
                  </a:moveTo>
                  <a:lnTo>
                    <a:pt x="0" y="925"/>
                  </a:lnTo>
                  <a:lnTo>
                    <a:pt x="0" y="1480"/>
                  </a:lnTo>
                  <a:lnTo>
                    <a:pt x="8508" y="555"/>
                  </a:lnTo>
                  <a:lnTo>
                    <a:pt x="8508" y="0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4" name="Google Shape;4374;p44"/>
            <p:cNvSpPr/>
            <p:nvPr/>
          </p:nvSpPr>
          <p:spPr>
            <a:xfrm>
              <a:off x="6188925" y="2485275"/>
              <a:ext cx="217350" cy="41625"/>
            </a:xfrm>
            <a:custGeom>
              <a:avLst/>
              <a:gdLst/>
              <a:ahLst/>
              <a:cxnLst/>
              <a:rect l="l" t="t" r="r" b="b"/>
              <a:pathLst>
                <a:path w="8694" h="1665" extrusionOk="0">
                  <a:moveTo>
                    <a:pt x="8508" y="0"/>
                  </a:moveTo>
                  <a:lnTo>
                    <a:pt x="1" y="1295"/>
                  </a:lnTo>
                  <a:lnTo>
                    <a:pt x="185" y="1665"/>
                  </a:lnTo>
                  <a:lnTo>
                    <a:pt x="8693" y="555"/>
                  </a:lnTo>
                  <a:lnTo>
                    <a:pt x="8508" y="0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5" name="Google Shape;4375;p44"/>
            <p:cNvSpPr/>
            <p:nvPr/>
          </p:nvSpPr>
          <p:spPr>
            <a:xfrm>
              <a:off x="6179675" y="2397425"/>
              <a:ext cx="212725" cy="50875"/>
            </a:xfrm>
            <a:custGeom>
              <a:avLst/>
              <a:gdLst/>
              <a:ahLst/>
              <a:cxnLst/>
              <a:rect l="l" t="t" r="r" b="b"/>
              <a:pathLst>
                <a:path w="8509" h="2035" extrusionOk="0">
                  <a:moveTo>
                    <a:pt x="8323" y="0"/>
                  </a:moveTo>
                  <a:lnTo>
                    <a:pt x="1" y="1480"/>
                  </a:lnTo>
                  <a:lnTo>
                    <a:pt x="1" y="2035"/>
                  </a:lnTo>
                  <a:lnTo>
                    <a:pt x="8508" y="370"/>
                  </a:lnTo>
                  <a:lnTo>
                    <a:pt x="8323" y="0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6" name="Google Shape;4376;p44"/>
            <p:cNvSpPr/>
            <p:nvPr/>
          </p:nvSpPr>
          <p:spPr>
            <a:xfrm>
              <a:off x="6161175" y="2304950"/>
              <a:ext cx="212725" cy="60125"/>
            </a:xfrm>
            <a:custGeom>
              <a:avLst/>
              <a:gdLst/>
              <a:ahLst/>
              <a:cxnLst/>
              <a:rect l="l" t="t" r="r" b="b"/>
              <a:pathLst>
                <a:path w="8509" h="2405" extrusionOk="0">
                  <a:moveTo>
                    <a:pt x="8324" y="0"/>
                  </a:moveTo>
                  <a:lnTo>
                    <a:pt x="1" y="1850"/>
                  </a:lnTo>
                  <a:lnTo>
                    <a:pt x="186" y="2405"/>
                  </a:lnTo>
                  <a:lnTo>
                    <a:pt x="8509" y="555"/>
                  </a:lnTo>
                  <a:lnTo>
                    <a:pt x="8324" y="0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7" name="Google Shape;4377;p44"/>
            <p:cNvSpPr/>
            <p:nvPr/>
          </p:nvSpPr>
          <p:spPr>
            <a:xfrm>
              <a:off x="6142700" y="2217100"/>
              <a:ext cx="208075" cy="64750"/>
            </a:xfrm>
            <a:custGeom>
              <a:avLst/>
              <a:gdLst/>
              <a:ahLst/>
              <a:cxnLst/>
              <a:rect l="l" t="t" r="r" b="b"/>
              <a:pathLst>
                <a:path w="8323" h="2590" extrusionOk="0">
                  <a:moveTo>
                    <a:pt x="8323" y="0"/>
                  </a:moveTo>
                  <a:lnTo>
                    <a:pt x="0" y="2035"/>
                  </a:lnTo>
                  <a:lnTo>
                    <a:pt x="185" y="2590"/>
                  </a:lnTo>
                  <a:lnTo>
                    <a:pt x="8323" y="555"/>
                  </a:lnTo>
                  <a:lnTo>
                    <a:pt x="8323" y="0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8" name="Google Shape;4378;p44"/>
            <p:cNvSpPr/>
            <p:nvPr/>
          </p:nvSpPr>
          <p:spPr>
            <a:xfrm>
              <a:off x="6119575" y="2129250"/>
              <a:ext cx="208100" cy="69375"/>
            </a:xfrm>
            <a:custGeom>
              <a:avLst/>
              <a:gdLst/>
              <a:ahLst/>
              <a:cxnLst/>
              <a:rect l="l" t="t" r="r" b="b"/>
              <a:pathLst>
                <a:path w="8324" h="2775" extrusionOk="0">
                  <a:moveTo>
                    <a:pt x="8323" y="0"/>
                  </a:moveTo>
                  <a:lnTo>
                    <a:pt x="0" y="2405"/>
                  </a:lnTo>
                  <a:lnTo>
                    <a:pt x="185" y="2774"/>
                  </a:lnTo>
                  <a:lnTo>
                    <a:pt x="8323" y="555"/>
                  </a:lnTo>
                  <a:lnTo>
                    <a:pt x="8323" y="0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9" name="Google Shape;4379;p44"/>
            <p:cNvSpPr/>
            <p:nvPr/>
          </p:nvSpPr>
          <p:spPr>
            <a:xfrm>
              <a:off x="6096450" y="2041400"/>
              <a:ext cx="208100" cy="78625"/>
            </a:xfrm>
            <a:custGeom>
              <a:avLst/>
              <a:gdLst/>
              <a:ahLst/>
              <a:cxnLst/>
              <a:rect l="l" t="t" r="r" b="b"/>
              <a:pathLst>
                <a:path w="8324" h="3145" extrusionOk="0">
                  <a:moveTo>
                    <a:pt x="8138" y="0"/>
                  </a:moveTo>
                  <a:lnTo>
                    <a:pt x="1" y="2589"/>
                  </a:lnTo>
                  <a:lnTo>
                    <a:pt x="185" y="3144"/>
                  </a:lnTo>
                  <a:lnTo>
                    <a:pt x="8323" y="555"/>
                  </a:lnTo>
                  <a:lnTo>
                    <a:pt x="8138" y="0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0" name="Google Shape;4380;p44"/>
            <p:cNvSpPr/>
            <p:nvPr/>
          </p:nvSpPr>
          <p:spPr>
            <a:xfrm>
              <a:off x="6068700" y="1958150"/>
              <a:ext cx="203475" cy="83275"/>
            </a:xfrm>
            <a:custGeom>
              <a:avLst/>
              <a:gdLst/>
              <a:ahLst/>
              <a:cxnLst/>
              <a:rect l="l" t="t" r="r" b="b"/>
              <a:pathLst>
                <a:path w="8139" h="3331" extrusionOk="0">
                  <a:moveTo>
                    <a:pt x="7954" y="1"/>
                  </a:moveTo>
                  <a:lnTo>
                    <a:pt x="1" y="2775"/>
                  </a:lnTo>
                  <a:lnTo>
                    <a:pt x="186" y="3330"/>
                  </a:lnTo>
                  <a:lnTo>
                    <a:pt x="8139" y="371"/>
                  </a:lnTo>
                  <a:lnTo>
                    <a:pt x="7954" y="1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1" name="Google Shape;4381;p44"/>
            <p:cNvSpPr/>
            <p:nvPr/>
          </p:nvSpPr>
          <p:spPr>
            <a:xfrm>
              <a:off x="6036350" y="1870300"/>
              <a:ext cx="203450" cy="92500"/>
            </a:xfrm>
            <a:custGeom>
              <a:avLst/>
              <a:gdLst/>
              <a:ahLst/>
              <a:cxnLst/>
              <a:rect l="l" t="t" r="r" b="b"/>
              <a:pathLst>
                <a:path w="8138" h="3700" extrusionOk="0">
                  <a:moveTo>
                    <a:pt x="7953" y="1"/>
                  </a:moveTo>
                  <a:lnTo>
                    <a:pt x="0" y="3145"/>
                  </a:lnTo>
                  <a:lnTo>
                    <a:pt x="185" y="3700"/>
                  </a:lnTo>
                  <a:lnTo>
                    <a:pt x="8138" y="556"/>
                  </a:lnTo>
                  <a:lnTo>
                    <a:pt x="7953" y="1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2" name="Google Shape;4382;p44"/>
            <p:cNvSpPr/>
            <p:nvPr/>
          </p:nvSpPr>
          <p:spPr>
            <a:xfrm>
              <a:off x="6003975" y="1787075"/>
              <a:ext cx="203475" cy="97125"/>
            </a:xfrm>
            <a:custGeom>
              <a:avLst/>
              <a:gdLst/>
              <a:ahLst/>
              <a:cxnLst/>
              <a:rect l="l" t="t" r="r" b="b"/>
              <a:pathLst>
                <a:path w="8139" h="3885" extrusionOk="0">
                  <a:moveTo>
                    <a:pt x="7768" y="1"/>
                  </a:moveTo>
                  <a:lnTo>
                    <a:pt x="0" y="3515"/>
                  </a:lnTo>
                  <a:lnTo>
                    <a:pt x="185" y="3885"/>
                  </a:lnTo>
                  <a:lnTo>
                    <a:pt x="8138" y="371"/>
                  </a:lnTo>
                  <a:lnTo>
                    <a:pt x="7768" y="1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3" name="Google Shape;4383;p44"/>
            <p:cNvSpPr/>
            <p:nvPr/>
          </p:nvSpPr>
          <p:spPr>
            <a:xfrm>
              <a:off x="5966975" y="1703850"/>
              <a:ext cx="198850" cy="106375"/>
            </a:xfrm>
            <a:custGeom>
              <a:avLst/>
              <a:gdLst/>
              <a:ahLst/>
              <a:cxnLst/>
              <a:rect l="l" t="t" r="r" b="b"/>
              <a:pathLst>
                <a:path w="7954" h="4255" extrusionOk="0">
                  <a:moveTo>
                    <a:pt x="7769" y="1"/>
                  </a:moveTo>
                  <a:lnTo>
                    <a:pt x="1" y="3700"/>
                  </a:lnTo>
                  <a:lnTo>
                    <a:pt x="371" y="4254"/>
                  </a:lnTo>
                  <a:lnTo>
                    <a:pt x="7954" y="371"/>
                  </a:lnTo>
                  <a:lnTo>
                    <a:pt x="7769" y="1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4" name="Google Shape;4384;p44"/>
            <p:cNvSpPr/>
            <p:nvPr/>
          </p:nvSpPr>
          <p:spPr>
            <a:xfrm>
              <a:off x="5930000" y="1620625"/>
              <a:ext cx="194225" cy="115625"/>
            </a:xfrm>
            <a:custGeom>
              <a:avLst/>
              <a:gdLst/>
              <a:ahLst/>
              <a:cxnLst/>
              <a:rect l="l" t="t" r="r" b="b"/>
              <a:pathLst>
                <a:path w="7769" h="4625" extrusionOk="0">
                  <a:moveTo>
                    <a:pt x="7583" y="0"/>
                  </a:moveTo>
                  <a:lnTo>
                    <a:pt x="0" y="4069"/>
                  </a:lnTo>
                  <a:lnTo>
                    <a:pt x="185" y="4624"/>
                  </a:lnTo>
                  <a:lnTo>
                    <a:pt x="7768" y="555"/>
                  </a:lnTo>
                  <a:lnTo>
                    <a:pt x="7583" y="0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5" name="Google Shape;4385;p44"/>
            <p:cNvSpPr/>
            <p:nvPr/>
          </p:nvSpPr>
          <p:spPr>
            <a:xfrm>
              <a:off x="5888375" y="1542025"/>
              <a:ext cx="194225" cy="120250"/>
            </a:xfrm>
            <a:custGeom>
              <a:avLst/>
              <a:gdLst/>
              <a:ahLst/>
              <a:cxnLst/>
              <a:rect l="l" t="t" r="r" b="b"/>
              <a:pathLst>
                <a:path w="7769" h="4810" extrusionOk="0">
                  <a:moveTo>
                    <a:pt x="7399" y="0"/>
                  </a:moveTo>
                  <a:lnTo>
                    <a:pt x="1" y="4254"/>
                  </a:lnTo>
                  <a:lnTo>
                    <a:pt x="371" y="4809"/>
                  </a:lnTo>
                  <a:lnTo>
                    <a:pt x="7769" y="370"/>
                  </a:lnTo>
                  <a:lnTo>
                    <a:pt x="7399" y="0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6" name="Google Shape;4386;p44"/>
            <p:cNvSpPr/>
            <p:nvPr/>
          </p:nvSpPr>
          <p:spPr>
            <a:xfrm>
              <a:off x="5856025" y="1458800"/>
              <a:ext cx="184975" cy="124850"/>
            </a:xfrm>
            <a:custGeom>
              <a:avLst/>
              <a:gdLst/>
              <a:ahLst/>
              <a:cxnLst/>
              <a:rect l="l" t="t" r="r" b="b"/>
              <a:pathLst>
                <a:path w="7399" h="4994" extrusionOk="0">
                  <a:moveTo>
                    <a:pt x="7213" y="0"/>
                  </a:moveTo>
                  <a:lnTo>
                    <a:pt x="0" y="4624"/>
                  </a:lnTo>
                  <a:lnTo>
                    <a:pt x="185" y="4994"/>
                  </a:lnTo>
                  <a:lnTo>
                    <a:pt x="7398" y="555"/>
                  </a:lnTo>
                  <a:lnTo>
                    <a:pt x="7213" y="0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7" name="Google Shape;4387;p44"/>
            <p:cNvSpPr/>
            <p:nvPr/>
          </p:nvSpPr>
          <p:spPr>
            <a:xfrm>
              <a:off x="5800525" y="1389425"/>
              <a:ext cx="184975" cy="129500"/>
            </a:xfrm>
            <a:custGeom>
              <a:avLst/>
              <a:gdLst/>
              <a:ahLst/>
              <a:cxnLst/>
              <a:rect l="l" t="t" r="r" b="b"/>
              <a:pathLst>
                <a:path w="7399" h="5180" extrusionOk="0">
                  <a:moveTo>
                    <a:pt x="7029" y="1"/>
                  </a:moveTo>
                  <a:lnTo>
                    <a:pt x="1" y="4625"/>
                  </a:lnTo>
                  <a:lnTo>
                    <a:pt x="371" y="5180"/>
                  </a:lnTo>
                  <a:lnTo>
                    <a:pt x="7399" y="371"/>
                  </a:lnTo>
                  <a:lnTo>
                    <a:pt x="7029" y="1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8" name="Google Shape;4388;p44"/>
            <p:cNvSpPr/>
            <p:nvPr/>
          </p:nvSpPr>
          <p:spPr>
            <a:xfrm>
              <a:off x="5754300" y="1310825"/>
              <a:ext cx="180350" cy="138750"/>
            </a:xfrm>
            <a:custGeom>
              <a:avLst/>
              <a:gdLst/>
              <a:ahLst/>
              <a:cxnLst/>
              <a:rect l="l" t="t" r="r" b="b"/>
              <a:pathLst>
                <a:path w="7214" h="5550" extrusionOk="0">
                  <a:moveTo>
                    <a:pt x="6843" y="1"/>
                  </a:moveTo>
                  <a:lnTo>
                    <a:pt x="0" y="5179"/>
                  </a:lnTo>
                  <a:lnTo>
                    <a:pt x="185" y="5549"/>
                  </a:lnTo>
                  <a:lnTo>
                    <a:pt x="7213" y="556"/>
                  </a:lnTo>
                  <a:lnTo>
                    <a:pt x="6843" y="1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9" name="Google Shape;4389;p44"/>
            <p:cNvSpPr/>
            <p:nvPr/>
          </p:nvSpPr>
          <p:spPr>
            <a:xfrm>
              <a:off x="5703425" y="1241475"/>
              <a:ext cx="175725" cy="138750"/>
            </a:xfrm>
            <a:custGeom>
              <a:avLst/>
              <a:gdLst/>
              <a:ahLst/>
              <a:cxnLst/>
              <a:rect l="l" t="t" r="r" b="b"/>
              <a:pathLst>
                <a:path w="7029" h="5550" extrusionOk="0">
                  <a:moveTo>
                    <a:pt x="6659" y="0"/>
                  </a:moveTo>
                  <a:lnTo>
                    <a:pt x="1" y="5179"/>
                  </a:lnTo>
                  <a:lnTo>
                    <a:pt x="186" y="5549"/>
                  </a:lnTo>
                  <a:lnTo>
                    <a:pt x="7029" y="370"/>
                  </a:lnTo>
                  <a:lnTo>
                    <a:pt x="6659" y="0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0" name="Google Shape;4390;p44"/>
            <p:cNvSpPr/>
            <p:nvPr/>
          </p:nvSpPr>
          <p:spPr>
            <a:xfrm>
              <a:off x="5647950" y="1167500"/>
              <a:ext cx="171100" cy="147975"/>
            </a:xfrm>
            <a:custGeom>
              <a:avLst/>
              <a:gdLst/>
              <a:ahLst/>
              <a:cxnLst/>
              <a:rect l="l" t="t" r="r" b="b"/>
              <a:pathLst>
                <a:path w="6844" h="5919" extrusionOk="0">
                  <a:moveTo>
                    <a:pt x="6474" y="0"/>
                  </a:moveTo>
                  <a:lnTo>
                    <a:pt x="0" y="5549"/>
                  </a:lnTo>
                  <a:lnTo>
                    <a:pt x="370" y="5919"/>
                  </a:lnTo>
                  <a:lnTo>
                    <a:pt x="6843" y="370"/>
                  </a:lnTo>
                  <a:lnTo>
                    <a:pt x="6474" y="0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1" name="Google Shape;4391;p44"/>
            <p:cNvSpPr/>
            <p:nvPr/>
          </p:nvSpPr>
          <p:spPr>
            <a:xfrm>
              <a:off x="5583200" y="1093525"/>
              <a:ext cx="166500" cy="152600"/>
            </a:xfrm>
            <a:custGeom>
              <a:avLst/>
              <a:gdLst/>
              <a:ahLst/>
              <a:cxnLst/>
              <a:rect l="l" t="t" r="r" b="b"/>
              <a:pathLst>
                <a:path w="6660" h="6104" extrusionOk="0">
                  <a:moveTo>
                    <a:pt x="6289" y="0"/>
                  </a:moveTo>
                  <a:lnTo>
                    <a:pt x="1" y="5734"/>
                  </a:lnTo>
                  <a:lnTo>
                    <a:pt x="186" y="6103"/>
                  </a:lnTo>
                  <a:lnTo>
                    <a:pt x="6659" y="370"/>
                  </a:lnTo>
                  <a:lnTo>
                    <a:pt x="6289" y="0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2" name="Google Shape;4392;p44"/>
            <p:cNvSpPr/>
            <p:nvPr/>
          </p:nvSpPr>
          <p:spPr>
            <a:xfrm>
              <a:off x="5536975" y="1033400"/>
              <a:ext cx="161850" cy="157225"/>
            </a:xfrm>
            <a:custGeom>
              <a:avLst/>
              <a:gdLst/>
              <a:ahLst/>
              <a:cxnLst/>
              <a:rect l="l" t="t" r="r" b="b"/>
              <a:pathLst>
                <a:path w="6474" h="6289" extrusionOk="0">
                  <a:moveTo>
                    <a:pt x="6104" y="1"/>
                  </a:moveTo>
                  <a:lnTo>
                    <a:pt x="0" y="5919"/>
                  </a:lnTo>
                  <a:lnTo>
                    <a:pt x="370" y="6289"/>
                  </a:lnTo>
                  <a:lnTo>
                    <a:pt x="6474" y="371"/>
                  </a:lnTo>
                  <a:lnTo>
                    <a:pt x="6104" y="1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3" name="Google Shape;4393;p44"/>
            <p:cNvSpPr/>
            <p:nvPr/>
          </p:nvSpPr>
          <p:spPr>
            <a:xfrm>
              <a:off x="5476875" y="968675"/>
              <a:ext cx="157225" cy="161850"/>
            </a:xfrm>
            <a:custGeom>
              <a:avLst/>
              <a:gdLst/>
              <a:ahLst/>
              <a:cxnLst/>
              <a:rect l="l" t="t" r="r" b="b"/>
              <a:pathLst>
                <a:path w="6289" h="6474" extrusionOk="0">
                  <a:moveTo>
                    <a:pt x="5918" y="0"/>
                  </a:moveTo>
                  <a:lnTo>
                    <a:pt x="0" y="6104"/>
                  </a:lnTo>
                  <a:lnTo>
                    <a:pt x="370" y="6474"/>
                  </a:lnTo>
                  <a:lnTo>
                    <a:pt x="6288" y="370"/>
                  </a:lnTo>
                  <a:lnTo>
                    <a:pt x="5918" y="0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4" name="Google Shape;4394;p44"/>
            <p:cNvSpPr/>
            <p:nvPr/>
          </p:nvSpPr>
          <p:spPr>
            <a:xfrm>
              <a:off x="5416750" y="908550"/>
              <a:ext cx="152625" cy="166500"/>
            </a:xfrm>
            <a:custGeom>
              <a:avLst/>
              <a:gdLst/>
              <a:ahLst/>
              <a:cxnLst/>
              <a:rect l="l" t="t" r="r" b="b"/>
              <a:pathLst>
                <a:path w="6105" h="6660" extrusionOk="0">
                  <a:moveTo>
                    <a:pt x="5549" y="1"/>
                  </a:moveTo>
                  <a:lnTo>
                    <a:pt x="1" y="6289"/>
                  </a:lnTo>
                  <a:lnTo>
                    <a:pt x="371" y="6659"/>
                  </a:lnTo>
                  <a:lnTo>
                    <a:pt x="6104" y="371"/>
                  </a:lnTo>
                  <a:lnTo>
                    <a:pt x="5549" y="1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5" name="Google Shape;4395;p44"/>
            <p:cNvSpPr/>
            <p:nvPr/>
          </p:nvSpPr>
          <p:spPr>
            <a:xfrm>
              <a:off x="5352025" y="848450"/>
              <a:ext cx="147975" cy="171100"/>
            </a:xfrm>
            <a:custGeom>
              <a:avLst/>
              <a:gdLst/>
              <a:ahLst/>
              <a:cxnLst/>
              <a:rect l="l" t="t" r="r" b="b"/>
              <a:pathLst>
                <a:path w="5919" h="6844" extrusionOk="0">
                  <a:moveTo>
                    <a:pt x="5549" y="1"/>
                  </a:moveTo>
                  <a:lnTo>
                    <a:pt x="0" y="6474"/>
                  </a:lnTo>
                  <a:lnTo>
                    <a:pt x="370" y="6844"/>
                  </a:lnTo>
                  <a:lnTo>
                    <a:pt x="5919" y="186"/>
                  </a:lnTo>
                  <a:lnTo>
                    <a:pt x="5549" y="1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6" name="Google Shape;4396;p44"/>
            <p:cNvSpPr/>
            <p:nvPr/>
          </p:nvSpPr>
          <p:spPr>
            <a:xfrm>
              <a:off x="5287275" y="788350"/>
              <a:ext cx="138750" cy="175725"/>
            </a:xfrm>
            <a:custGeom>
              <a:avLst/>
              <a:gdLst/>
              <a:ahLst/>
              <a:cxnLst/>
              <a:rect l="l" t="t" r="r" b="b"/>
              <a:pathLst>
                <a:path w="5550" h="7029" extrusionOk="0">
                  <a:moveTo>
                    <a:pt x="5180" y="0"/>
                  </a:moveTo>
                  <a:lnTo>
                    <a:pt x="1" y="6843"/>
                  </a:lnTo>
                  <a:lnTo>
                    <a:pt x="371" y="7028"/>
                  </a:lnTo>
                  <a:lnTo>
                    <a:pt x="5550" y="370"/>
                  </a:lnTo>
                  <a:lnTo>
                    <a:pt x="5180" y="0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7" name="Google Shape;4397;p44"/>
            <p:cNvSpPr/>
            <p:nvPr/>
          </p:nvSpPr>
          <p:spPr>
            <a:xfrm>
              <a:off x="5217925" y="732850"/>
              <a:ext cx="134125" cy="180350"/>
            </a:xfrm>
            <a:custGeom>
              <a:avLst/>
              <a:gdLst/>
              <a:ahLst/>
              <a:cxnLst/>
              <a:rect l="l" t="t" r="r" b="b"/>
              <a:pathLst>
                <a:path w="5365" h="7214" extrusionOk="0">
                  <a:moveTo>
                    <a:pt x="4994" y="1"/>
                  </a:moveTo>
                  <a:lnTo>
                    <a:pt x="1" y="7029"/>
                  </a:lnTo>
                  <a:lnTo>
                    <a:pt x="371" y="7214"/>
                  </a:lnTo>
                  <a:lnTo>
                    <a:pt x="5364" y="371"/>
                  </a:lnTo>
                  <a:lnTo>
                    <a:pt x="4994" y="1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8" name="Google Shape;4398;p44"/>
            <p:cNvSpPr/>
            <p:nvPr/>
          </p:nvSpPr>
          <p:spPr>
            <a:xfrm>
              <a:off x="5148575" y="682000"/>
              <a:ext cx="129500" cy="184975"/>
            </a:xfrm>
            <a:custGeom>
              <a:avLst/>
              <a:gdLst/>
              <a:ahLst/>
              <a:cxnLst/>
              <a:rect l="l" t="t" r="r" b="b"/>
              <a:pathLst>
                <a:path w="5180" h="7399" extrusionOk="0">
                  <a:moveTo>
                    <a:pt x="4809" y="0"/>
                  </a:moveTo>
                  <a:lnTo>
                    <a:pt x="0" y="7213"/>
                  </a:lnTo>
                  <a:lnTo>
                    <a:pt x="555" y="7398"/>
                  </a:lnTo>
                  <a:lnTo>
                    <a:pt x="5179" y="370"/>
                  </a:lnTo>
                  <a:lnTo>
                    <a:pt x="4809" y="0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9" name="Google Shape;4399;p44"/>
            <p:cNvSpPr/>
            <p:nvPr/>
          </p:nvSpPr>
          <p:spPr>
            <a:xfrm>
              <a:off x="5079225" y="631125"/>
              <a:ext cx="124850" cy="189600"/>
            </a:xfrm>
            <a:custGeom>
              <a:avLst/>
              <a:gdLst/>
              <a:ahLst/>
              <a:cxnLst/>
              <a:rect l="l" t="t" r="r" b="b"/>
              <a:pathLst>
                <a:path w="4994" h="7584" extrusionOk="0">
                  <a:moveTo>
                    <a:pt x="4439" y="1"/>
                  </a:moveTo>
                  <a:lnTo>
                    <a:pt x="0" y="7399"/>
                  </a:lnTo>
                  <a:lnTo>
                    <a:pt x="370" y="7584"/>
                  </a:lnTo>
                  <a:lnTo>
                    <a:pt x="4994" y="371"/>
                  </a:lnTo>
                  <a:lnTo>
                    <a:pt x="4439" y="1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0" name="Google Shape;4400;p44"/>
            <p:cNvSpPr/>
            <p:nvPr/>
          </p:nvSpPr>
          <p:spPr>
            <a:xfrm>
              <a:off x="5005225" y="584900"/>
              <a:ext cx="120250" cy="194225"/>
            </a:xfrm>
            <a:custGeom>
              <a:avLst/>
              <a:gdLst/>
              <a:ahLst/>
              <a:cxnLst/>
              <a:rect l="l" t="t" r="r" b="b"/>
              <a:pathLst>
                <a:path w="4810" h="7769" extrusionOk="0">
                  <a:moveTo>
                    <a:pt x="4440" y="0"/>
                  </a:moveTo>
                  <a:lnTo>
                    <a:pt x="1" y="7398"/>
                  </a:lnTo>
                  <a:lnTo>
                    <a:pt x="556" y="7768"/>
                  </a:lnTo>
                  <a:lnTo>
                    <a:pt x="4810" y="370"/>
                  </a:lnTo>
                  <a:lnTo>
                    <a:pt x="4440" y="0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1" name="Google Shape;4401;p44"/>
            <p:cNvSpPr/>
            <p:nvPr/>
          </p:nvSpPr>
          <p:spPr>
            <a:xfrm>
              <a:off x="4931250" y="543275"/>
              <a:ext cx="115625" cy="194225"/>
            </a:xfrm>
            <a:custGeom>
              <a:avLst/>
              <a:gdLst/>
              <a:ahLst/>
              <a:cxnLst/>
              <a:rect l="l" t="t" r="r" b="b"/>
              <a:pathLst>
                <a:path w="4625" h="7769" extrusionOk="0">
                  <a:moveTo>
                    <a:pt x="4070" y="1"/>
                  </a:moveTo>
                  <a:lnTo>
                    <a:pt x="1" y="7399"/>
                  </a:lnTo>
                  <a:lnTo>
                    <a:pt x="556" y="7769"/>
                  </a:lnTo>
                  <a:lnTo>
                    <a:pt x="4625" y="186"/>
                  </a:lnTo>
                  <a:lnTo>
                    <a:pt x="4070" y="1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2" name="Google Shape;4402;p44"/>
            <p:cNvSpPr/>
            <p:nvPr/>
          </p:nvSpPr>
          <p:spPr>
            <a:xfrm>
              <a:off x="4857275" y="501675"/>
              <a:ext cx="106375" cy="198850"/>
            </a:xfrm>
            <a:custGeom>
              <a:avLst/>
              <a:gdLst/>
              <a:ahLst/>
              <a:cxnLst/>
              <a:rect l="l" t="t" r="r" b="b"/>
              <a:pathLst>
                <a:path w="4255" h="7954" extrusionOk="0">
                  <a:moveTo>
                    <a:pt x="3884" y="0"/>
                  </a:moveTo>
                  <a:lnTo>
                    <a:pt x="1" y="7583"/>
                  </a:lnTo>
                  <a:lnTo>
                    <a:pt x="555" y="7953"/>
                  </a:lnTo>
                  <a:lnTo>
                    <a:pt x="4254" y="185"/>
                  </a:lnTo>
                  <a:lnTo>
                    <a:pt x="3884" y="0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3" name="Google Shape;4403;p44"/>
            <p:cNvSpPr/>
            <p:nvPr/>
          </p:nvSpPr>
          <p:spPr>
            <a:xfrm>
              <a:off x="4783300" y="460050"/>
              <a:ext cx="97125" cy="203475"/>
            </a:xfrm>
            <a:custGeom>
              <a:avLst/>
              <a:gdLst/>
              <a:ahLst/>
              <a:cxnLst/>
              <a:rect l="l" t="t" r="r" b="b"/>
              <a:pathLst>
                <a:path w="3885" h="8139" extrusionOk="0">
                  <a:moveTo>
                    <a:pt x="3329" y="1"/>
                  </a:moveTo>
                  <a:lnTo>
                    <a:pt x="0" y="7954"/>
                  </a:lnTo>
                  <a:lnTo>
                    <a:pt x="370" y="8139"/>
                  </a:lnTo>
                  <a:lnTo>
                    <a:pt x="3884" y="371"/>
                  </a:lnTo>
                  <a:lnTo>
                    <a:pt x="3329" y="1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4" name="Google Shape;4404;p44"/>
            <p:cNvSpPr/>
            <p:nvPr/>
          </p:nvSpPr>
          <p:spPr>
            <a:xfrm>
              <a:off x="4704700" y="427700"/>
              <a:ext cx="92500" cy="203450"/>
            </a:xfrm>
            <a:custGeom>
              <a:avLst/>
              <a:gdLst/>
              <a:ahLst/>
              <a:cxnLst/>
              <a:rect l="l" t="t" r="r" b="b"/>
              <a:pathLst>
                <a:path w="3700" h="8138" extrusionOk="0">
                  <a:moveTo>
                    <a:pt x="3329" y="0"/>
                  </a:moveTo>
                  <a:lnTo>
                    <a:pt x="0" y="7953"/>
                  </a:lnTo>
                  <a:lnTo>
                    <a:pt x="555" y="8138"/>
                  </a:lnTo>
                  <a:lnTo>
                    <a:pt x="3699" y="185"/>
                  </a:lnTo>
                  <a:lnTo>
                    <a:pt x="3329" y="0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5" name="Google Shape;4405;p44"/>
            <p:cNvSpPr/>
            <p:nvPr/>
          </p:nvSpPr>
          <p:spPr>
            <a:xfrm>
              <a:off x="4626075" y="395325"/>
              <a:ext cx="87900" cy="203475"/>
            </a:xfrm>
            <a:custGeom>
              <a:avLst/>
              <a:gdLst/>
              <a:ahLst/>
              <a:cxnLst/>
              <a:rect l="l" t="t" r="r" b="b"/>
              <a:pathLst>
                <a:path w="3516" h="8139" extrusionOk="0">
                  <a:moveTo>
                    <a:pt x="2960" y="0"/>
                  </a:moveTo>
                  <a:lnTo>
                    <a:pt x="1" y="7953"/>
                  </a:lnTo>
                  <a:lnTo>
                    <a:pt x="556" y="8138"/>
                  </a:lnTo>
                  <a:lnTo>
                    <a:pt x="3515" y="185"/>
                  </a:lnTo>
                  <a:lnTo>
                    <a:pt x="2960" y="0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6" name="Google Shape;4406;p44"/>
            <p:cNvSpPr/>
            <p:nvPr/>
          </p:nvSpPr>
          <p:spPr>
            <a:xfrm>
              <a:off x="4547475" y="362950"/>
              <a:ext cx="78625" cy="208100"/>
            </a:xfrm>
            <a:custGeom>
              <a:avLst/>
              <a:gdLst/>
              <a:ahLst/>
              <a:cxnLst/>
              <a:rect l="l" t="t" r="r" b="b"/>
              <a:pathLst>
                <a:path w="3145" h="8324" extrusionOk="0">
                  <a:moveTo>
                    <a:pt x="2590" y="1"/>
                  </a:moveTo>
                  <a:lnTo>
                    <a:pt x="1" y="8139"/>
                  </a:lnTo>
                  <a:lnTo>
                    <a:pt x="556" y="8324"/>
                  </a:lnTo>
                  <a:lnTo>
                    <a:pt x="3145" y="186"/>
                  </a:lnTo>
                  <a:lnTo>
                    <a:pt x="2590" y="1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7" name="Google Shape;4407;p44"/>
            <p:cNvSpPr/>
            <p:nvPr/>
          </p:nvSpPr>
          <p:spPr>
            <a:xfrm>
              <a:off x="4468875" y="339825"/>
              <a:ext cx="69375" cy="208100"/>
            </a:xfrm>
            <a:custGeom>
              <a:avLst/>
              <a:gdLst/>
              <a:ahLst/>
              <a:cxnLst/>
              <a:rect l="l" t="t" r="r" b="b"/>
              <a:pathLst>
                <a:path w="2775" h="8324" extrusionOk="0">
                  <a:moveTo>
                    <a:pt x="2220" y="1"/>
                  </a:moveTo>
                  <a:lnTo>
                    <a:pt x="1" y="8139"/>
                  </a:lnTo>
                  <a:lnTo>
                    <a:pt x="370" y="8324"/>
                  </a:lnTo>
                  <a:lnTo>
                    <a:pt x="2775" y="1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8" name="Google Shape;4408;p44"/>
            <p:cNvSpPr/>
            <p:nvPr/>
          </p:nvSpPr>
          <p:spPr>
            <a:xfrm>
              <a:off x="4385650" y="316725"/>
              <a:ext cx="64750" cy="208075"/>
            </a:xfrm>
            <a:custGeom>
              <a:avLst/>
              <a:gdLst/>
              <a:ahLst/>
              <a:cxnLst/>
              <a:rect l="l" t="t" r="r" b="b"/>
              <a:pathLst>
                <a:path w="2590" h="8323" extrusionOk="0">
                  <a:moveTo>
                    <a:pt x="2035" y="0"/>
                  </a:moveTo>
                  <a:lnTo>
                    <a:pt x="0" y="8138"/>
                  </a:lnTo>
                  <a:lnTo>
                    <a:pt x="555" y="8323"/>
                  </a:lnTo>
                  <a:lnTo>
                    <a:pt x="2590" y="0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9" name="Google Shape;4409;p44"/>
            <p:cNvSpPr/>
            <p:nvPr/>
          </p:nvSpPr>
          <p:spPr>
            <a:xfrm>
              <a:off x="4302425" y="293600"/>
              <a:ext cx="55500" cy="212725"/>
            </a:xfrm>
            <a:custGeom>
              <a:avLst/>
              <a:gdLst/>
              <a:ahLst/>
              <a:cxnLst/>
              <a:rect l="l" t="t" r="r" b="b"/>
              <a:pathLst>
                <a:path w="2220" h="8509" extrusionOk="0">
                  <a:moveTo>
                    <a:pt x="1850" y="0"/>
                  </a:moveTo>
                  <a:lnTo>
                    <a:pt x="0" y="8323"/>
                  </a:lnTo>
                  <a:lnTo>
                    <a:pt x="555" y="8508"/>
                  </a:lnTo>
                  <a:lnTo>
                    <a:pt x="2220" y="185"/>
                  </a:lnTo>
                  <a:lnTo>
                    <a:pt x="1850" y="0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0" name="Google Shape;4410;p44"/>
            <p:cNvSpPr/>
            <p:nvPr/>
          </p:nvSpPr>
          <p:spPr>
            <a:xfrm>
              <a:off x="4223825" y="279725"/>
              <a:ext cx="46250" cy="212725"/>
            </a:xfrm>
            <a:custGeom>
              <a:avLst/>
              <a:gdLst/>
              <a:ahLst/>
              <a:cxnLst/>
              <a:rect l="l" t="t" r="r" b="b"/>
              <a:pathLst>
                <a:path w="1850" h="8509" extrusionOk="0">
                  <a:moveTo>
                    <a:pt x="1295" y="1"/>
                  </a:moveTo>
                  <a:lnTo>
                    <a:pt x="0" y="8323"/>
                  </a:lnTo>
                  <a:lnTo>
                    <a:pt x="370" y="8508"/>
                  </a:lnTo>
                  <a:lnTo>
                    <a:pt x="1850" y="1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1" name="Google Shape;4411;p44"/>
            <p:cNvSpPr/>
            <p:nvPr/>
          </p:nvSpPr>
          <p:spPr>
            <a:xfrm>
              <a:off x="4140600" y="261225"/>
              <a:ext cx="41625" cy="217350"/>
            </a:xfrm>
            <a:custGeom>
              <a:avLst/>
              <a:gdLst/>
              <a:ahLst/>
              <a:cxnLst/>
              <a:rect l="l" t="t" r="r" b="b"/>
              <a:pathLst>
                <a:path w="1665" h="8694" extrusionOk="0">
                  <a:moveTo>
                    <a:pt x="1110" y="1"/>
                  </a:moveTo>
                  <a:lnTo>
                    <a:pt x="0" y="8509"/>
                  </a:lnTo>
                  <a:lnTo>
                    <a:pt x="370" y="8693"/>
                  </a:lnTo>
                  <a:lnTo>
                    <a:pt x="1665" y="186"/>
                  </a:lnTo>
                  <a:lnTo>
                    <a:pt x="1110" y="1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2" name="Google Shape;4412;p44"/>
            <p:cNvSpPr/>
            <p:nvPr/>
          </p:nvSpPr>
          <p:spPr>
            <a:xfrm>
              <a:off x="4057350" y="251975"/>
              <a:ext cx="32400" cy="212725"/>
            </a:xfrm>
            <a:custGeom>
              <a:avLst/>
              <a:gdLst/>
              <a:ahLst/>
              <a:cxnLst/>
              <a:rect l="l" t="t" r="r" b="b"/>
              <a:pathLst>
                <a:path w="1296" h="8509" extrusionOk="0">
                  <a:moveTo>
                    <a:pt x="741" y="1"/>
                  </a:moveTo>
                  <a:lnTo>
                    <a:pt x="1" y="8509"/>
                  </a:lnTo>
                  <a:lnTo>
                    <a:pt x="371" y="8509"/>
                  </a:lnTo>
                  <a:lnTo>
                    <a:pt x="1296" y="1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3" name="Google Shape;4413;p44"/>
            <p:cNvSpPr/>
            <p:nvPr/>
          </p:nvSpPr>
          <p:spPr>
            <a:xfrm>
              <a:off x="3969500" y="242725"/>
              <a:ext cx="27775" cy="217350"/>
            </a:xfrm>
            <a:custGeom>
              <a:avLst/>
              <a:gdLst/>
              <a:ahLst/>
              <a:cxnLst/>
              <a:rect l="l" t="t" r="r" b="b"/>
              <a:pathLst>
                <a:path w="1111" h="8694" extrusionOk="0">
                  <a:moveTo>
                    <a:pt x="741" y="1"/>
                  </a:moveTo>
                  <a:lnTo>
                    <a:pt x="1" y="8509"/>
                  </a:lnTo>
                  <a:lnTo>
                    <a:pt x="556" y="8694"/>
                  </a:lnTo>
                  <a:lnTo>
                    <a:pt x="1111" y="1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4" name="Google Shape;4414;p44"/>
            <p:cNvSpPr/>
            <p:nvPr/>
          </p:nvSpPr>
          <p:spPr>
            <a:xfrm>
              <a:off x="3886275" y="238125"/>
              <a:ext cx="23150" cy="217325"/>
            </a:xfrm>
            <a:custGeom>
              <a:avLst/>
              <a:gdLst/>
              <a:ahLst/>
              <a:cxnLst/>
              <a:rect l="l" t="t" r="r" b="b"/>
              <a:pathLst>
                <a:path w="926" h="8693" extrusionOk="0">
                  <a:moveTo>
                    <a:pt x="371" y="0"/>
                  </a:moveTo>
                  <a:lnTo>
                    <a:pt x="1" y="8693"/>
                  </a:lnTo>
                  <a:lnTo>
                    <a:pt x="556" y="8693"/>
                  </a:lnTo>
                  <a:lnTo>
                    <a:pt x="925" y="185"/>
                  </a:lnTo>
                  <a:lnTo>
                    <a:pt x="371" y="0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614" name="Google Shape;1057;p35"/>
          <p:cNvCxnSpPr/>
          <p:nvPr/>
        </p:nvCxnSpPr>
        <p:spPr>
          <a:xfrm>
            <a:off x="340685" y="1601979"/>
            <a:ext cx="8520600" cy="0"/>
          </a:xfrm>
          <a:prstGeom prst="straightConnector1">
            <a:avLst/>
          </a:prstGeom>
          <a:noFill/>
          <a:ln w="9525" cap="flat" cmpd="sng">
            <a:solidFill>
              <a:srgbClr val="EC0E43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616" name="Рисунок 615">
            <a:extLst>
              <a:ext uri="{FF2B5EF4-FFF2-40B4-BE49-F238E27FC236}">
                <a16:creationId xmlns:a16="http://schemas.microsoft.com/office/drawing/2014/main" id="{97DA11E4-2EA3-A445-8B53-DC98F07EF64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070" y="76957"/>
            <a:ext cx="1086930" cy="556313"/>
          </a:xfrm>
          <a:prstGeom prst="rect">
            <a:avLst/>
          </a:prstGeom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12" name="Google Shape;1312;p43"/>
          <p:cNvGrpSpPr/>
          <p:nvPr/>
        </p:nvGrpSpPr>
        <p:grpSpPr>
          <a:xfrm>
            <a:off x="1095143" y="2558006"/>
            <a:ext cx="730896" cy="153148"/>
            <a:chOff x="4635250" y="3790225"/>
            <a:chExt cx="415825" cy="87125"/>
          </a:xfrm>
        </p:grpSpPr>
        <p:sp>
          <p:nvSpPr>
            <p:cNvPr id="1313" name="Google Shape;1313;p43"/>
            <p:cNvSpPr/>
            <p:nvPr/>
          </p:nvSpPr>
          <p:spPr>
            <a:xfrm>
              <a:off x="4722350" y="3790238"/>
              <a:ext cx="328725" cy="87100"/>
            </a:xfrm>
            <a:custGeom>
              <a:avLst/>
              <a:gdLst/>
              <a:ahLst/>
              <a:cxnLst/>
              <a:rect l="l" t="t" r="r" b="b"/>
              <a:pathLst>
                <a:path w="13149" h="3484" extrusionOk="0">
                  <a:moveTo>
                    <a:pt x="0" y="0"/>
                  </a:moveTo>
                  <a:lnTo>
                    <a:pt x="0" y="3484"/>
                  </a:lnTo>
                  <a:lnTo>
                    <a:pt x="9665" y="3484"/>
                  </a:lnTo>
                  <a:cubicBezTo>
                    <a:pt x="11591" y="3484"/>
                    <a:pt x="13148" y="1926"/>
                    <a:pt x="13148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" name="Google Shape;1314;p43"/>
            <p:cNvSpPr/>
            <p:nvPr/>
          </p:nvSpPr>
          <p:spPr>
            <a:xfrm>
              <a:off x="4635250" y="3790238"/>
              <a:ext cx="87125" cy="87100"/>
            </a:xfrm>
            <a:custGeom>
              <a:avLst/>
              <a:gdLst/>
              <a:ahLst/>
              <a:cxnLst/>
              <a:rect l="l" t="t" r="r" b="b"/>
              <a:pathLst>
                <a:path w="3485" h="3484" extrusionOk="0">
                  <a:moveTo>
                    <a:pt x="3484" y="0"/>
                  </a:moveTo>
                  <a:cubicBezTo>
                    <a:pt x="1559" y="0"/>
                    <a:pt x="1" y="1558"/>
                    <a:pt x="1" y="3484"/>
                  </a:cubicBezTo>
                  <a:lnTo>
                    <a:pt x="3484" y="3484"/>
                  </a:lnTo>
                  <a:lnTo>
                    <a:pt x="3484" y="0"/>
                  </a:ln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" name="Google Shape;1315;p43"/>
            <p:cNvSpPr/>
            <p:nvPr/>
          </p:nvSpPr>
          <p:spPr>
            <a:xfrm>
              <a:off x="4722350" y="3790225"/>
              <a:ext cx="87300" cy="87125"/>
            </a:xfrm>
            <a:custGeom>
              <a:avLst/>
              <a:gdLst/>
              <a:ahLst/>
              <a:cxnLst/>
              <a:rect l="l" t="t" r="r" b="b"/>
              <a:pathLst>
                <a:path w="3492" h="3485" extrusionOk="0">
                  <a:moveTo>
                    <a:pt x="7" y="0"/>
                  </a:moveTo>
                  <a:lnTo>
                    <a:pt x="0" y="3484"/>
                  </a:lnTo>
                  <a:cubicBezTo>
                    <a:pt x="1926" y="3484"/>
                    <a:pt x="3491" y="1926"/>
                    <a:pt x="349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6" name="Google Shape;1316;p43"/>
          <p:cNvGrpSpPr/>
          <p:nvPr/>
        </p:nvGrpSpPr>
        <p:grpSpPr>
          <a:xfrm>
            <a:off x="1666833" y="4354258"/>
            <a:ext cx="175876" cy="179996"/>
            <a:chOff x="4280575" y="2131725"/>
            <a:chExt cx="141950" cy="145275"/>
          </a:xfrm>
        </p:grpSpPr>
        <p:sp>
          <p:nvSpPr>
            <p:cNvPr id="1317" name="Google Shape;1317;p43"/>
            <p:cNvSpPr/>
            <p:nvPr/>
          </p:nvSpPr>
          <p:spPr>
            <a:xfrm>
              <a:off x="4280575" y="2131725"/>
              <a:ext cx="141950" cy="97050"/>
            </a:xfrm>
            <a:custGeom>
              <a:avLst/>
              <a:gdLst/>
              <a:ahLst/>
              <a:cxnLst/>
              <a:rect l="l" t="t" r="r" b="b"/>
              <a:pathLst>
                <a:path w="5678" h="3882" extrusionOk="0">
                  <a:moveTo>
                    <a:pt x="448" y="1"/>
                  </a:moveTo>
                  <a:cubicBezTo>
                    <a:pt x="203" y="1"/>
                    <a:pt x="1" y="203"/>
                    <a:pt x="1" y="455"/>
                  </a:cubicBezTo>
                  <a:lnTo>
                    <a:pt x="1" y="3427"/>
                  </a:lnTo>
                  <a:cubicBezTo>
                    <a:pt x="1" y="3679"/>
                    <a:pt x="203" y="3881"/>
                    <a:pt x="448" y="3881"/>
                  </a:cubicBezTo>
                  <a:lnTo>
                    <a:pt x="5223" y="3881"/>
                  </a:lnTo>
                  <a:cubicBezTo>
                    <a:pt x="5475" y="3881"/>
                    <a:pt x="5677" y="3679"/>
                    <a:pt x="5677" y="3427"/>
                  </a:cubicBezTo>
                  <a:lnTo>
                    <a:pt x="5677" y="455"/>
                  </a:lnTo>
                  <a:cubicBezTo>
                    <a:pt x="5677" y="203"/>
                    <a:pt x="5475" y="1"/>
                    <a:pt x="5223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" name="Google Shape;1318;p43"/>
            <p:cNvSpPr/>
            <p:nvPr/>
          </p:nvSpPr>
          <p:spPr>
            <a:xfrm>
              <a:off x="4320625" y="2227850"/>
              <a:ext cx="45100" cy="49150"/>
            </a:xfrm>
            <a:custGeom>
              <a:avLst/>
              <a:gdLst/>
              <a:ahLst/>
              <a:cxnLst/>
              <a:rect l="l" t="t" r="r" b="b"/>
              <a:pathLst>
                <a:path w="1804" h="1966" extrusionOk="0">
                  <a:moveTo>
                    <a:pt x="447" y="1284"/>
                  </a:moveTo>
                  <a:lnTo>
                    <a:pt x="447" y="1291"/>
                  </a:lnTo>
                  <a:lnTo>
                    <a:pt x="440" y="1284"/>
                  </a:lnTo>
                  <a:close/>
                  <a:moveTo>
                    <a:pt x="1168" y="0"/>
                  </a:moveTo>
                  <a:lnTo>
                    <a:pt x="1168" y="707"/>
                  </a:lnTo>
                  <a:cubicBezTo>
                    <a:pt x="1168" y="916"/>
                    <a:pt x="1168" y="959"/>
                    <a:pt x="894" y="959"/>
                  </a:cubicBezTo>
                  <a:lnTo>
                    <a:pt x="779" y="959"/>
                  </a:lnTo>
                  <a:lnTo>
                    <a:pt x="837" y="916"/>
                  </a:lnTo>
                  <a:cubicBezTo>
                    <a:pt x="957" y="785"/>
                    <a:pt x="842" y="608"/>
                    <a:pt x="703" y="608"/>
                  </a:cubicBezTo>
                  <a:cubicBezTo>
                    <a:pt x="666" y="608"/>
                    <a:pt x="628" y="621"/>
                    <a:pt x="591" y="649"/>
                  </a:cubicBezTo>
                  <a:lnTo>
                    <a:pt x="51" y="1154"/>
                  </a:lnTo>
                  <a:lnTo>
                    <a:pt x="43" y="1154"/>
                  </a:lnTo>
                  <a:lnTo>
                    <a:pt x="43" y="1161"/>
                  </a:lnTo>
                  <a:lnTo>
                    <a:pt x="36" y="1169"/>
                  </a:lnTo>
                  <a:cubicBezTo>
                    <a:pt x="36" y="1169"/>
                    <a:pt x="29" y="1176"/>
                    <a:pt x="29" y="1183"/>
                  </a:cubicBezTo>
                  <a:cubicBezTo>
                    <a:pt x="22" y="1190"/>
                    <a:pt x="22" y="1190"/>
                    <a:pt x="14" y="1197"/>
                  </a:cubicBezTo>
                  <a:cubicBezTo>
                    <a:pt x="14" y="1205"/>
                    <a:pt x="14" y="1205"/>
                    <a:pt x="7" y="1212"/>
                  </a:cubicBezTo>
                  <a:cubicBezTo>
                    <a:pt x="7" y="1219"/>
                    <a:pt x="7" y="1226"/>
                    <a:pt x="0" y="1234"/>
                  </a:cubicBezTo>
                  <a:lnTo>
                    <a:pt x="0" y="1248"/>
                  </a:lnTo>
                  <a:lnTo>
                    <a:pt x="0" y="1262"/>
                  </a:lnTo>
                  <a:lnTo>
                    <a:pt x="0" y="1284"/>
                  </a:lnTo>
                  <a:lnTo>
                    <a:pt x="0" y="1298"/>
                  </a:lnTo>
                  <a:cubicBezTo>
                    <a:pt x="0" y="1306"/>
                    <a:pt x="0" y="1306"/>
                    <a:pt x="0" y="1313"/>
                  </a:cubicBezTo>
                  <a:lnTo>
                    <a:pt x="0" y="1334"/>
                  </a:lnTo>
                  <a:cubicBezTo>
                    <a:pt x="7" y="1334"/>
                    <a:pt x="7" y="1342"/>
                    <a:pt x="7" y="1349"/>
                  </a:cubicBezTo>
                  <a:cubicBezTo>
                    <a:pt x="14" y="1356"/>
                    <a:pt x="14" y="1356"/>
                    <a:pt x="14" y="1363"/>
                  </a:cubicBezTo>
                  <a:cubicBezTo>
                    <a:pt x="22" y="1371"/>
                    <a:pt x="22" y="1378"/>
                    <a:pt x="29" y="1378"/>
                  </a:cubicBezTo>
                  <a:lnTo>
                    <a:pt x="36" y="1392"/>
                  </a:lnTo>
                  <a:lnTo>
                    <a:pt x="43" y="1407"/>
                  </a:lnTo>
                  <a:lnTo>
                    <a:pt x="51" y="1407"/>
                  </a:lnTo>
                  <a:lnTo>
                    <a:pt x="591" y="1911"/>
                  </a:lnTo>
                  <a:cubicBezTo>
                    <a:pt x="624" y="1948"/>
                    <a:pt x="669" y="1966"/>
                    <a:pt x="715" y="1966"/>
                  </a:cubicBezTo>
                  <a:cubicBezTo>
                    <a:pt x="761" y="1966"/>
                    <a:pt x="808" y="1948"/>
                    <a:pt x="844" y="1911"/>
                  </a:cubicBezTo>
                  <a:cubicBezTo>
                    <a:pt x="909" y="1839"/>
                    <a:pt x="909" y="1724"/>
                    <a:pt x="837" y="1659"/>
                  </a:cubicBezTo>
                  <a:lnTo>
                    <a:pt x="765" y="1594"/>
                  </a:lnTo>
                  <a:lnTo>
                    <a:pt x="894" y="1594"/>
                  </a:lnTo>
                  <a:cubicBezTo>
                    <a:pt x="1305" y="1594"/>
                    <a:pt x="1803" y="1443"/>
                    <a:pt x="1803" y="707"/>
                  </a:cubicBezTo>
                  <a:lnTo>
                    <a:pt x="1803" y="0"/>
                  </a:ln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19" name="Google Shape;1319;p43"/>
          <p:cNvGrpSpPr/>
          <p:nvPr/>
        </p:nvGrpSpPr>
        <p:grpSpPr>
          <a:xfrm>
            <a:off x="1667926" y="4581689"/>
            <a:ext cx="175927" cy="152252"/>
            <a:chOff x="4088738" y="4379875"/>
            <a:chExt cx="176900" cy="153125"/>
          </a:xfrm>
        </p:grpSpPr>
        <p:sp>
          <p:nvSpPr>
            <p:cNvPr id="1320" name="Google Shape;1320;p43"/>
            <p:cNvSpPr/>
            <p:nvPr/>
          </p:nvSpPr>
          <p:spPr>
            <a:xfrm>
              <a:off x="4088738" y="4379875"/>
              <a:ext cx="176900" cy="153125"/>
            </a:xfrm>
            <a:custGeom>
              <a:avLst/>
              <a:gdLst/>
              <a:ahLst/>
              <a:cxnLst/>
              <a:rect l="l" t="t" r="r" b="b"/>
              <a:pathLst>
                <a:path w="7076" h="6125" extrusionOk="0">
                  <a:moveTo>
                    <a:pt x="1768" y="1"/>
                  </a:moveTo>
                  <a:lnTo>
                    <a:pt x="1" y="3066"/>
                  </a:lnTo>
                  <a:lnTo>
                    <a:pt x="1768" y="6124"/>
                  </a:lnTo>
                  <a:lnTo>
                    <a:pt x="5309" y="6124"/>
                  </a:lnTo>
                  <a:lnTo>
                    <a:pt x="7076" y="3066"/>
                  </a:lnTo>
                  <a:lnTo>
                    <a:pt x="5309" y="1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" name="Google Shape;1321;p43"/>
            <p:cNvSpPr/>
            <p:nvPr/>
          </p:nvSpPr>
          <p:spPr>
            <a:xfrm>
              <a:off x="4088738" y="4379875"/>
              <a:ext cx="132725" cy="153125"/>
            </a:xfrm>
            <a:custGeom>
              <a:avLst/>
              <a:gdLst/>
              <a:ahLst/>
              <a:cxnLst/>
              <a:rect l="l" t="t" r="r" b="b"/>
              <a:pathLst>
                <a:path w="5309" h="6125" extrusionOk="0">
                  <a:moveTo>
                    <a:pt x="1768" y="1"/>
                  </a:moveTo>
                  <a:lnTo>
                    <a:pt x="1" y="3066"/>
                  </a:lnTo>
                  <a:lnTo>
                    <a:pt x="1768" y="6124"/>
                  </a:lnTo>
                  <a:lnTo>
                    <a:pt x="5309" y="6124"/>
                  </a:lnTo>
                  <a:lnTo>
                    <a:pt x="1768" y="1"/>
                  </a:lnTo>
                  <a:close/>
                </a:path>
              </a:pathLst>
            </a:custGeom>
            <a:solidFill>
              <a:srgbClr val="A5B7C6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22" name="Google Shape;1322;p43"/>
          <p:cNvGrpSpPr/>
          <p:nvPr/>
        </p:nvGrpSpPr>
        <p:grpSpPr>
          <a:xfrm rot="10800000" flipH="1">
            <a:off x="1086570" y="4607834"/>
            <a:ext cx="486625" cy="126984"/>
            <a:chOff x="4173650" y="2515975"/>
            <a:chExt cx="216413" cy="56475"/>
          </a:xfrm>
        </p:grpSpPr>
        <p:sp>
          <p:nvSpPr>
            <p:cNvPr id="1323" name="Google Shape;1323;p43"/>
            <p:cNvSpPr/>
            <p:nvPr/>
          </p:nvSpPr>
          <p:spPr>
            <a:xfrm>
              <a:off x="4257138" y="2515975"/>
              <a:ext cx="132925" cy="56475"/>
            </a:xfrm>
            <a:custGeom>
              <a:avLst/>
              <a:gdLst/>
              <a:ahLst/>
              <a:cxnLst/>
              <a:rect l="l" t="t" r="r" b="b"/>
              <a:pathLst>
                <a:path w="5317" h="2259" extrusionOk="0">
                  <a:moveTo>
                    <a:pt x="1" y="1"/>
                  </a:moveTo>
                  <a:lnTo>
                    <a:pt x="1" y="2258"/>
                  </a:lnTo>
                  <a:lnTo>
                    <a:pt x="4191" y="2258"/>
                  </a:lnTo>
                  <a:cubicBezTo>
                    <a:pt x="4811" y="2258"/>
                    <a:pt x="5316" y="1753"/>
                    <a:pt x="5316" y="1126"/>
                  </a:cubicBezTo>
                  <a:cubicBezTo>
                    <a:pt x="5316" y="506"/>
                    <a:pt x="4811" y="1"/>
                    <a:pt x="419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" name="Google Shape;1324;p43"/>
            <p:cNvSpPr/>
            <p:nvPr/>
          </p:nvSpPr>
          <p:spPr>
            <a:xfrm>
              <a:off x="4173650" y="2515975"/>
              <a:ext cx="132925" cy="56475"/>
            </a:xfrm>
            <a:custGeom>
              <a:avLst/>
              <a:gdLst/>
              <a:ahLst/>
              <a:cxnLst/>
              <a:rect l="l" t="t" r="r" b="b"/>
              <a:pathLst>
                <a:path w="5317" h="2259" extrusionOk="0">
                  <a:moveTo>
                    <a:pt x="1" y="1"/>
                  </a:moveTo>
                  <a:lnTo>
                    <a:pt x="1" y="2258"/>
                  </a:lnTo>
                  <a:lnTo>
                    <a:pt x="4191" y="2258"/>
                  </a:lnTo>
                  <a:cubicBezTo>
                    <a:pt x="4812" y="2258"/>
                    <a:pt x="5316" y="1753"/>
                    <a:pt x="5316" y="1126"/>
                  </a:cubicBezTo>
                  <a:cubicBezTo>
                    <a:pt x="5316" y="506"/>
                    <a:pt x="4812" y="1"/>
                    <a:pt x="4191" y="1"/>
                  </a:cubicBez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25" name="Google Shape;1325;p43"/>
          <p:cNvGrpSpPr/>
          <p:nvPr/>
        </p:nvGrpSpPr>
        <p:grpSpPr>
          <a:xfrm>
            <a:off x="1088757" y="2042968"/>
            <a:ext cx="743797" cy="171366"/>
            <a:chOff x="4109513" y="1964562"/>
            <a:chExt cx="501313" cy="117575"/>
          </a:xfrm>
        </p:grpSpPr>
        <p:sp>
          <p:nvSpPr>
            <p:cNvPr id="1326" name="Google Shape;1326;p43"/>
            <p:cNvSpPr/>
            <p:nvPr/>
          </p:nvSpPr>
          <p:spPr>
            <a:xfrm>
              <a:off x="4230425" y="1964850"/>
              <a:ext cx="380400" cy="117000"/>
            </a:xfrm>
            <a:prstGeom prst="rect">
              <a:avLst/>
            </a:prstGeom>
            <a:solidFill>
              <a:schemeClr val="accent3">
                <a:lumMod val="20000"/>
                <a:lumOff val="80000"/>
              </a:schemeClr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grpSp>
          <p:nvGrpSpPr>
            <p:cNvPr id="1327" name="Google Shape;1327;p43"/>
            <p:cNvGrpSpPr/>
            <p:nvPr/>
          </p:nvGrpSpPr>
          <p:grpSpPr>
            <a:xfrm rot="-5400000">
              <a:off x="4154963" y="1919112"/>
              <a:ext cx="117575" cy="208475"/>
              <a:chOff x="3314125" y="1799775"/>
              <a:chExt cx="117575" cy="208475"/>
            </a:xfrm>
          </p:grpSpPr>
          <p:sp>
            <p:nvSpPr>
              <p:cNvPr id="1328" name="Google Shape;1328;p43"/>
              <p:cNvSpPr/>
              <p:nvPr/>
            </p:nvSpPr>
            <p:spPr>
              <a:xfrm>
                <a:off x="3314125" y="1799775"/>
                <a:ext cx="117575" cy="208475"/>
              </a:xfrm>
              <a:custGeom>
                <a:avLst/>
                <a:gdLst/>
                <a:ahLst/>
                <a:cxnLst/>
                <a:rect l="l" t="t" r="r" b="b"/>
                <a:pathLst>
                  <a:path w="4703" h="8339" extrusionOk="0">
                    <a:moveTo>
                      <a:pt x="2352" y="1"/>
                    </a:moveTo>
                    <a:cubicBezTo>
                      <a:pt x="1053" y="1"/>
                      <a:pt x="0" y="1047"/>
                      <a:pt x="0" y="2345"/>
                    </a:cubicBezTo>
                    <a:lnTo>
                      <a:pt x="0" y="8338"/>
                    </a:lnTo>
                    <a:lnTo>
                      <a:pt x="4703" y="8338"/>
                    </a:lnTo>
                    <a:lnTo>
                      <a:pt x="4703" y="2345"/>
                    </a:lnTo>
                    <a:cubicBezTo>
                      <a:pt x="4703" y="1047"/>
                      <a:pt x="3650" y="1"/>
                      <a:pt x="2352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29" name="Google Shape;1329;p43"/>
              <p:cNvSpPr/>
              <p:nvPr/>
            </p:nvSpPr>
            <p:spPr>
              <a:xfrm>
                <a:off x="3342600" y="1826300"/>
                <a:ext cx="60625" cy="60600"/>
              </a:xfrm>
              <a:custGeom>
                <a:avLst/>
                <a:gdLst/>
                <a:ahLst/>
                <a:cxnLst/>
                <a:rect l="l" t="t" r="r" b="b"/>
                <a:pathLst>
                  <a:path w="2425" h="2424" extrusionOk="0">
                    <a:moveTo>
                      <a:pt x="1213" y="0"/>
                    </a:moveTo>
                    <a:cubicBezTo>
                      <a:pt x="542" y="0"/>
                      <a:pt x="1" y="541"/>
                      <a:pt x="1" y="1212"/>
                    </a:cubicBezTo>
                    <a:cubicBezTo>
                      <a:pt x="1" y="1883"/>
                      <a:pt x="542" y="2423"/>
                      <a:pt x="1213" y="2423"/>
                    </a:cubicBezTo>
                    <a:cubicBezTo>
                      <a:pt x="1883" y="2423"/>
                      <a:pt x="2424" y="1883"/>
                      <a:pt x="2424" y="1212"/>
                    </a:cubicBezTo>
                    <a:cubicBezTo>
                      <a:pt x="2424" y="541"/>
                      <a:pt x="1883" y="0"/>
                      <a:pt x="1213" y="0"/>
                    </a:cubicBezTo>
                    <a:close/>
                  </a:path>
                </a:pathLst>
              </a:custGeom>
              <a:solidFill>
                <a:srgbClr val="374957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0" name="Google Shape;1330;p43"/>
              <p:cNvSpPr/>
              <p:nvPr/>
            </p:nvSpPr>
            <p:spPr>
              <a:xfrm>
                <a:off x="3353975" y="1837650"/>
                <a:ext cx="37875" cy="37900"/>
              </a:xfrm>
              <a:custGeom>
                <a:avLst/>
                <a:gdLst/>
                <a:ahLst/>
                <a:cxnLst/>
                <a:rect l="l" t="t" r="r" b="b"/>
                <a:pathLst>
                  <a:path w="1515" h="1516" extrusionOk="0">
                    <a:moveTo>
                      <a:pt x="758" y="0"/>
                    </a:moveTo>
                    <a:cubicBezTo>
                      <a:pt x="339" y="0"/>
                      <a:pt x="0" y="339"/>
                      <a:pt x="0" y="758"/>
                    </a:cubicBezTo>
                    <a:cubicBezTo>
                      <a:pt x="0" y="1176"/>
                      <a:pt x="339" y="1515"/>
                      <a:pt x="758" y="1515"/>
                    </a:cubicBezTo>
                    <a:cubicBezTo>
                      <a:pt x="1176" y="1515"/>
                      <a:pt x="1515" y="1176"/>
                      <a:pt x="1515" y="758"/>
                    </a:cubicBezTo>
                    <a:cubicBezTo>
                      <a:pt x="1515" y="339"/>
                      <a:pt x="1176" y="0"/>
                      <a:pt x="758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331" name="Google Shape;1331;p43"/>
          <p:cNvGrpSpPr/>
          <p:nvPr/>
        </p:nvGrpSpPr>
        <p:grpSpPr>
          <a:xfrm>
            <a:off x="1101069" y="3034931"/>
            <a:ext cx="719511" cy="278389"/>
            <a:chOff x="3515000" y="3200728"/>
            <a:chExt cx="338100" cy="130822"/>
          </a:xfrm>
        </p:grpSpPr>
        <p:sp>
          <p:nvSpPr>
            <p:cNvPr id="1332" name="Google Shape;1332;p43"/>
            <p:cNvSpPr/>
            <p:nvPr/>
          </p:nvSpPr>
          <p:spPr>
            <a:xfrm>
              <a:off x="3548525" y="3234525"/>
              <a:ext cx="304575" cy="97025"/>
            </a:xfrm>
            <a:custGeom>
              <a:avLst/>
              <a:gdLst/>
              <a:ahLst/>
              <a:cxnLst/>
              <a:rect l="l" t="t" r="r" b="b"/>
              <a:pathLst>
                <a:path w="12183" h="3881" extrusionOk="0">
                  <a:moveTo>
                    <a:pt x="1140" y="0"/>
                  </a:moveTo>
                  <a:cubicBezTo>
                    <a:pt x="513" y="0"/>
                    <a:pt x="1" y="512"/>
                    <a:pt x="1" y="1147"/>
                  </a:cubicBezTo>
                  <a:lnTo>
                    <a:pt x="1" y="2734"/>
                  </a:lnTo>
                  <a:cubicBezTo>
                    <a:pt x="1" y="3368"/>
                    <a:pt x="513" y="3880"/>
                    <a:pt x="1140" y="3880"/>
                  </a:cubicBezTo>
                  <a:lnTo>
                    <a:pt x="11035" y="3880"/>
                  </a:lnTo>
                  <a:cubicBezTo>
                    <a:pt x="11670" y="3880"/>
                    <a:pt x="12182" y="3368"/>
                    <a:pt x="12182" y="2734"/>
                  </a:cubicBezTo>
                  <a:lnTo>
                    <a:pt x="12182" y="1147"/>
                  </a:lnTo>
                  <a:cubicBezTo>
                    <a:pt x="12182" y="512"/>
                    <a:pt x="11670" y="0"/>
                    <a:pt x="11035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333" name="Google Shape;1333;p43"/>
            <p:cNvGrpSpPr/>
            <p:nvPr/>
          </p:nvGrpSpPr>
          <p:grpSpPr>
            <a:xfrm>
              <a:off x="3515000" y="3200728"/>
              <a:ext cx="282025" cy="67650"/>
              <a:chOff x="3515000" y="3112625"/>
              <a:chExt cx="282025" cy="67650"/>
            </a:xfrm>
          </p:grpSpPr>
          <p:sp>
            <p:nvSpPr>
              <p:cNvPr id="1334" name="Google Shape;1334;p43"/>
              <p:cNvSpPr/>
              <p:nvPr/>
            </p:nvSpPr>
            <p:spPr>
              <a:xfrm>
                <a:off x="3515000" y="3112625"/>
                <a:ext cx="282025" cy="67650"/>
              </a:xfrm>
              <a:custGeom>
                <a:avLst/>
                <a:gdLst/>
                <a:ahLst/>
                <a:cxnLst/>
                <a:rect l="l" t="t" r="r" b="b"/>
                <a:pathLst>
                  <a:path w="11281" h="2706" extrusionOk="0">
                    <a:moveTo>
                      <a:pt x="1349" y="0"/>
                    </a:moveTo>
                    <a:cubicBezTo>
                      <a:pt x="606" y="0"/>
                      <a:pt x="0" y="606"/>
                      <a:pt x="0" y="1356"/>
                    </a:cubicBezTo>
                    <a:cubicBezTo>
                      <a:pt x="0" y="2099"/>
                      <a:pt x="606" y="2705"/>
                      <a:pt x="1349" y="2705"/>
                    </a:cubicBezTo>
                    <a:lnTo>
                      <a:pt x="9924" y="2705"/>
                    </a:lnTo>
                    <a:cubicBezTo>
                      <a:pt x="10674" y="2705"/>
                      <a:pt x="11280" y="2099"/>
                      <a:pt x="11280" y="1356"/>
                    </a:cubicBezTo>
                    <a:cubicBezTo>
                      <a:pt x="11280" y="606"/>
                      <a:pt x="10674" y="0"/>
                      <a:pt x="992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35" name="Google Shape;1335;p43"/>
              <p:cNvSpPr/>
              <p:nvPr/>
            </p:nvSpPr>
            <p:spPr>
              <a:xfrm>
                <a:off x="3521850" y="3118313"/>
                <a:ext cx="56275" cy="56275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2251" extrusionOk="0">
                    <a:moveTo>
                      <a:pt x="1125" y="1"/>
                    </a:moveTo>
                    <a:cubicBezTo>
                      <a:pt x="505" y="1"/>
                      <a:pt x="0" y="506"/>
                      <a:pt x="0" y="1126"/>
                    </a:cubicBezTo>
                    <a:cubicBezTo>
                      <a:pt x="0" y="1746"/>
                      <a:pt x="505" y="2251"/>
                      <a:pt x="1125" y="2251"/>
                    </a:cubicBezTo>
                    <a:cubicBezTo>
                      <a:pt x="1745" y="2251"/>
                      <a:pt x="2250" y="1746"/>
                      <a:pt x="2250" y="1126"/>
                    </a:cubicBezTo>
                    <a:cubicBezTo>
                      <a:pt x="2250" y="506"/>
                      <a:pt x="1745" y="1"/>
                      <a:pt x="1125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336" name="Google Shape;1336;p43"/>
          <p:cNvGrpSpPr/>
          <p:nvPr/>
        </p:nvGrpSpPr>
        <p:grpSpPr>
          <a:xfrm rot="10800000" flipH="1">
            <a:off x="1082554" y="1244324"/>
            <a:ext cx="756748" cy="188711"/>
            <a:chOff x="3199075" y="3739025"/>
            <a:chExt cx="448629" cy="111875"/>
          </a:xfrm>
        </p:grpSpPr>
        <p:sp>
          <p:nvSpPr>
            <p:cNvPr id="1337" name="Google Shape;1337;p43"/>
            <p:cNvSpPr/>
            <p:nvPr/>
          </p:nvSpPr>
          <p:spPr>
            <a:xfrm>
              <a:off x="3199075" y="3739025"/>
              <a:ext cx="448629" cy="111875"/>
            </a:xfrm>
            <a:custGeom>
              <a:avLst/>
              <a:gdLst/>
              <a:ahLst/>
              <a:cxnLst/>
              <a:rect l="l" t="t" r="r" b="b"/>
              <a:pathLst>
                <a:path w="19396" h="4475" extrusionOk="0">
                  <a:moveTo>
                    <a:pt x="2907" y="1"/>
                  </a:moveTo>
                  <a:cubicBezTo>
                    <a:pt x="1039" y="1"/>
                    <a:pt x="1" y="2236"/>
                    <a:pt x="1263" y="3614"/>
                  </a:cubicBezTo>
                  <a:cubicBezTo>
                    <a:pt x="1292" y="3643"/>
                    <a:pt x="1321" y="3672"/>
                    <a:pt x="1350" y="3708"/>
                  </a:cubicBezTo>
                  <a:cubicBezTo>
                    <a:pt x="1856" y="4214"/>
                    <a:pt x="2526" y="4474"/>
                    <a:pt x="3201" y="4474"/>
                  </a:cubicBezTo>
                  <a:cubicBezTo>
                    <a:pt x="3737" y="4474"/>
                    <a:pt x="4276" y="4310"/>
                    <a:pt x="4739" y="3975"/>
                  </a:cubicBezTo>
                  <a:lnTo>
                    <a:pt x="14325" y="3975"/>
                  </a:lnTo>
                  <a:cubicBezTo>
                    <a:pt x="15399" y="3975"/>
                    <a:pt x="16424" y="3549"/>
                    <a:pt x="17188" y="2792"/>
                  </a:cubicBezTo>
                  <a:lnTo>
                    <a:pt x="19056" y="917"/>
                  </a:lnTo>
                  <a:cubicBezTo>
                    <a:pt x="19395" y="585"/>
                    <a:pt x="19157" y="8"/>
                    <a:pt x="18681" y="8"/>
                  </a:cubicBezTo>
                  <a:lnTo>
                    <a:pt x="2907" y="1"/>
                  </a:lnTo>
                  <a:close/>
                </a:path>
              </a:pathLst>
            </a:custGeom>
            <a:solidFill>
              <a:srgbClr val="5F7D95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" name="Google Shape;1338;p43"/>
            <p:cNvSpPr/>
            <p:nvPr/>
          </p:nvSpPr>
          <p:spPr>
            <a:xfrm>
              <a:off x="3228836" y="3756427"/>
              <a:ext cx="83875" cy="75800"/>
            </a:xfrm>
            <a:custGeom>
              <a:avLst/>
              <a:gdLst/>
              <a:ahLst/>
              <a:cxnLst/>
              <a:rect l="l" t="t" r="r" b="b"/>
              <a:pathLst>
                <a:path w="3355" h="3032" extrusionOk="0">
                  <a:moveTo>
                    <a:pt x="1681" y="1"/>
                  </a:moveTo>
                  <a:cubicBezTo>
                    <a:pt x="1553" y="1"/>
                    <a:pt x="1422" y="17"/>
                    <a:pt x="1292" y="52"/>
                  </a:cubicBezTo>
                  <a:cubicBezTo>
                    <a:pt x="484" y="261"/>
                    <a:pt x="0" y="1091"/>
                    <a:pt x="210" y="1898"/>
                  </a:cubicBezTo>
                  <a:cubicBezTo>
                    <a:pt x="385" y="2577"/>
                    <a:pt x="999" y="3032"/>
                    <a:pt x="1669" y="3032"/>
                  </a:cubicBezTo>
                  <a:cubicBezTo>
                    <a:pt x="1797" y="3032"/>
                    <a:pt x="1927" y="3015"/>
                    <a:pt x="2056" y="2980"/>
                  </a:cubicBezTo>
                  <a:cubicBezTo>
                    <a:pt x="2871" y="2771"/>
                    <a:pt x="3354" y="1942"/>
                    <a:pt x="3145" y="1134"/>
                  </a:cubicBezTo>
                  <a:cubicBezTo>
                    <a:pt x="2963" y="456"/>
                    <a:pt x="2354" y="1"/>
                    <a:pt x="1681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39" name="Google Shape;1339;p43"/>
          <p:cNvGrpSpPr/>
          <p:nvPr/>
        </p:nvGrpSpPr>
        <p:grpSpPr>
          <a:xfrm>
            <a:off x="1093334" y="3393775"/>
            <a:ext cx="734909" cy="282704"/>
            <a:chOff x="4047975" y="3769179"/>
            <a:chExt cx="343175" cy="132000"/>
          </a:xfrm>
        </p:grpSpPr>
        <p:grpSp>
          <p:nvGrpSpPr>
            <p:cNvPr id="1340" name="Google Shape;1340;p43"/>
            <p:cNvGrpSpPr/>
            <p:nvPr/>
          </p:nvGrpSpPr>
          <p:grpSpPr>
            <a:xfrm>
              <a:off x="4047975" y="3769179"/>
              <a:ext cx="343175" cy="132000"/>
              <a:chOff x="4047975" y="3769179"/>
              <a:chExt cx="343175" cy="132000"/>
            </a:xfrm>
          </p:grpSpPr>
          <p:sp>
            <p:nvSpPr>
              <p:cNvPr id="1341" name="Google Shape;1341;p43"/>
              <p:cNvSpPr/>
              <p:nvPr/>
            </p:nvSpPr>
            <p:spPr>
              <a:xfrm>
                <a:off x="4119925" y="3790775"/>
                <a:ext cx="271225" cy="86025"/>
              </a:xfrm>
              <a:custGeom>
                <a:avLst/>
                <a:gdLst/>
                <a:ahLst/>
                <a:cxnLst/>
                <a:rect l="l" t="t" r="r" b="b"/>
                <a:pathLst>
                  <a:path w="10849" h="3441" extrusionOk="0">
                    <a:moveTo>
                      <a:pt x="1" y="1"/>
                    </a:moveTo>
                    <a:lnTo>
                      <a:pt x="1" y="3441"/>
                    </a:lnTo>
                    <a:lnTo>
                      <a:pt x="9752" y="3441"/>
                    </a:lnTo>
                    <a:lnTo>
                      <a:pt x="10848" y="1703"/>
                    </a:lnTo>
                    <a:lnTo>
                      <a:pt x="9752" y="1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grpSp>
            <p:nvGrpSpPr>
              <p:cNvPr id="1342" name="Google Shape;1342;p43"/>
              <p:cNvGrpSpPr/>
              <p:nvPr/>
            </p:nvGrpSpPr>
            <p:grpSpPr>
              <a:xfrm>
                <a:off x="4047975" y="3769179"/>
                <a:ext cx="288175" cy="132000"/>
                <a:chOff x="4047975" y="3635175"/>
                <a:chExt cx="288175" cy="132000"/>
              </a:xfrm>
            </p:grpSpPr>
            <p:sp>
              <p:nvSpPr>
                <p:cNvPr id="1343" name="Google Shape;1343;p43"/>
                <p:cNvSpPr/>
                <p:nvPr/>
              </p:nvSpPr>
              <p:spPr>
                <a:xfrm>
                  <a:off x="4113425" y="3635175"/>
                  <a:ext cx="222725" cy="469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909" h="1876" extrusionOk="0">
                      <a:moveTo>
                        <a:pt x="1" y="0"/>
                      </a:moveTo>
                      <a:lnTo>
                        <a:pt x="1" y="1875"/>
                      </a:lnTo>
                      <a:lnTo>
                        <a:pt x="8209" y="1875"/>
                      </a:lnTo>
                      <a:lnTo>
                        <a:pt x="8908" y="931"/>
                      </a:lnTo>
                      <a:lnTo>
                        <a:pt x="8209" y="0"/>
                      </a:lnTo>
                      <a:close/>
                    </a:path>
                  </a:pathLst>
                </a:custGeom>
                <a:solidFill>
                  <a:srgbClr val="5F7D95"/>
                </a:solidFill>
                <a:ln>
                  <a:solidFill>
                    <a:schemeClr val="bg1"/>
                  </a:solidFill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44" name="Google Shape;1344;p43"/>
                <p:cNvSpPr/>
                <p:nvPr/>
              </p:nvSpPr>
              <p:spPr>
                <a:xfrm>
                  <a:off x="4047975" y="3635175"/>
                  <a:ext cx="132025" cy="132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81" h="5280" extrusionOk="0">
                      <a:moveTo>
                        <a:pt x="2641" y="0"/>
                      </a:moveTo>
                      <a:cubicBezTo>
                        <a:pt x="1176" y="0"/>
                        <a:pt x="1" y="1183"/>
                        <a:pt x="1" y="2640"/>
                      </a:cubicBezTo>
                      <a:cubicBezTo>
                        <a:pt x="1" y="4097"/>
                        <a:pt x="1176" y="5280"/>
                        <a:pt x="2641" y="5280"/>
                      </a:cubicBezTo>
                      <a:cubicBezTo>
                        <a:pt x="4098" y="5280"/>
                        <a:pt x="5280" y="4097"/>
                        <a:pt x="5280" y="2640"/>
                      </a:cubicBezTo>
                      <a:cubicBezTo>
                        <a:pt x="5280" y="1183"/>
                        <a:pt x="4098" y="0"/>
                        <a:pt x="2641" y="0"/>
                      </a:cubicBezTo>
                      <a:close/>
                    </a:path>
                  </a:pathLst>
                </a:custGeom>
                <a:solidFill>
                  <a:srgbClr val="5F7D95"/>
                </a:solidFill>
                <a:ln>
                  <a:solidFill>
                    <a:schemeClr val="bg1"/>
                  </a:solidFill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sp>
          <p:nvSpPr>
            <p:cNvPr id="1345" name="Google Shape;1345;p43"/>
            <p:cNvSpPr/>
            <p:nvPr/>
          </p:nvSpPr>
          <p:spPr>
            <a:xfrm>
              <a:off x="4065475" y="3787800"/>
              <a:ext cx="96850" cy="96850"/>
            </a:xfrm>
            <a:custGeom>
              <a:avLst/>
              <a:gdLst/>
              <a:ahLst/>
              <a:cxnLst/>
              <a:rect l="l" t="t" r="r" b="b"/>
              <a:pathLst>
                <a:path w="3874" h="3874" extrusionOk="0">
                  <a:moveTo>
                    <a:pt x="1941" y="0"/>
                  </a:moveTo>
                  <a:cubicBezTo>
                    <a:pt x="866" y="0"/>
                    <a:pt x="0" y="866"/>
                    <a:pt x="0" y="1933"/>
                  </a:cubicBezTo>
                  <a:cubicBezTo>
                    <a:pt x="0" y="3008"/>
                    <a:pt x="866" y="3873"/>
                    <a:pt x="1941" y="3873"/>
                  </a:cubicBezTo>
                  <a:cubicBezTo>
                    <a:pt x="3008" y="3873"/>
                    <a:pt x="3874" y="3008"/>
                    <a:pt x="3874" y="1933"/>
                  </a:cubicBezTo>
                  <a:cubicBezTo>
                    <a:pt x="3874" y="866"/>
                    <a:pt x="3008" y="0"/>
                    <a:pt x="194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46" name="Google Shape;1346;p43"/>
          <p:cNvGrpSpPr/>
          <p:nvPr/>
        </p:nvGrpSpPr>
        <p:grpSpPr>
          <a:xfrm>
            <a:off x="1082376" y="2790807"/>
            <a:ext cx="756740" cy="209778"/>
            <a:chOff x="3176563" y="1380375"/>
            <a:chExt cx="844388" cy="234075"/>
          </a:xfrm>
        </p:grpSpPr>
        <p:sp>
          <p:nvSpPr>
            <p:cNvPr id="1347" name="Google Shape;1347;p43"/>
            <p:cNvSpPr/>
            <p:nvPr/>
          </p:nvSpPr>
          <p:spPr>
            <a:xfrm>
              <a:off x="3289775" y="1394800"/>
              <a:ext cx="731175" cy="158175"/>
            </a:xfrm>
            <a:custGeom>
              <a:avLst/>
              <a:gdLst/>
              <a:ahLst/>
              <a:cxnLst/>
              <a:rect l="l" t="t" r="r" b="b"/>
              <a:pathLst>
                <a:path w="29247" h="6327" extrusionOk="0">
                  <a:moveTo>
                    <a:pt x="1" y="1"/>
                  </a:moveTo>
                  <a:lnTo>
                    <a:pt x="1" y="6326"/>
                  </a:lnTo>
                  <a:lnTo>
                    <a:pt x="26088" y="6326"/>
                  </a:lnTo>
                  <a:cubicBezTo>
                    <a:pt x="27833" y="6326"/>
                    <a:pt x="29247" y="4912"/>
                    <a:pt x="29247" y="3167"/>
                  </a:cubicBezTo>
                  <a:cubicBezTo>
                    <a:pt x="29247" y="1414"/>
                    <a:pt x="27833" y="1"/>
                    <a:pt x="26088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" name="Google Shape;1348;p43"/>
            <p:cNvSpPr/>
            <p:nvPr/>
          </p:nvSpPr>
          <p:spPr>
            <a:xfrm>
              <a:off x="3849475" y="1413550"/>
              <a:ext cx="152725" cy="120650"/>
            </a:xfrm>
            <a:custGeom>
              <a:avLst/>
              <a:gdLst/>
              <a:ahLst/>
              <a:cxnLst/>
              <a:rect l="l" t="t" r="r" b="b"/>
              <a:pathLst>
                <a:path w="6109" h="4826" extrusionOk="0">
                  <a:moveTo>
                    <a:pt x="2366" y="1"/>
                  </a:moveTo>
                  <a:cubicBezTo>
                    <a:pt x="1053" y="30"/>
                    <a:pt x="0" y="1097"/>
                    <a:pt x="0" y="2410"/>
                  </a:cubicBezTo>
                  <a:cubicBezTo>
                    <a:pt x="0" y="3722"/>
                    <a:pt x="1053" y="4797"/>
                    <a:pt x="2366" y="4826"/>
                  </a:cubicBezTo>
                  <a:lnTo>
                    <a:pt x="3700" y="4826"/>
                  </a:lnTo>
                  <a:cubicBezTo>
                    <a:pt x="5027" y="4819"/>
                    <a:pt x="6102" y="3744"/>
                    <a:pt x="6109" y="2417"/>
                  </a:cubicBezTo>
                  <a:cubicBezTo>
                    <a:pt x="6102" y="1083"/>
                    <a:pt x="5027" y="1"/>
                    <a:pt x="3700" y="1"/>
                  </a:cubicBezTo>
                  <a:close/>
                </a:path>
              </a:pathLst>
            </a:custGeom>
            <a:solidFill>
              <a:srgbClr val="E7AB30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" name="Google Shape;1349;p43"/>
            <p:cNvSpPr/>
            <p:nvPr/>
          </p:nvSpPr>
          <p:spPr>
            <a:xfrm>
              <a:off x="3849475" y="1413550"/>
              <a:ext cx="152725" cy="120650"/>
            </a:xfrm>
            <a:custGeom>
              <a:avLst/>
              <a:gdLst/>
              <a:ahLst/>
              <a:cxnLst/>
              <a:rect l="l" t="t" r="r" b="b"/>
              <a:pathLst>
                <a:path w="6109" h="4826" extrusionOk="0">
                  <a:moveTo>
                    <a:pt x="2366" y="1"/>
                  </a:moveTo>
                  <a:cubicBezTo>
                    <a:pt x="1053" y="30"/>
                    <a:pt x="0" y="1097"/>
                    <a:pt x="0" y="2410"/>
                  </a:cubicBezTo>
                  <a:cubicBezTo>
                    <a:pt x="0" y="3722"/>
                    <a:pt x="1053" y="4797"/>
                    <a:pt x="2366" y="4826"/>
                  </a:cubicBezTo>
                  <a:lnTo>
                    <a:pt x="3700" y="4826"/>
                  </a:lnTo>
                  <a:cubicBezTo>
                    <a:pt x="5027" y="4819"/>
                    <a:pt x="6102" y="3744"/>
                    <a:pt x="6109" y="2417"/>
                  </a:cubicBezTo>
                  <a:cubicBezTo>
                    <a:pt x="6102" y="1083"/>
                    <a:pt x="5027" y="1"/>
                    <a:pt x="370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" name="Google Shape;1350;p43"/>
            <p:cNvSpPr/>
            <p:nvPr/>
          </p:nvSpPr>
          <p:spPr>
            <a:xfrm>
              <a:off x="3843325" y="1413550"/>
              <a:ext cx="135450" cy="112375"/>
            </a:xfrm>
            <a:custGeom>
              <a:avLst/>
              <a:gdLst/>
              <a:ahLst/>
              <a:cxnLst/>
              <a:rect l="l" t="t" r="r" b="b"/>
              <a:pathLst>
                <a:path w="5418" h="4495" extrusionOk="0">
                  <a:moveTo>
                    <a:pt x="2612" y="1"/>
                  </a:moveTo>
                  <a:cubicBezTo>
                    <a:pt x="1523" y="1"/>
                    <a:pt x="571" y="729"/>
                    <a:pt x="289" y="1782"/>
                  </a:cubicBezTo>
                  <a:cubicBezTo>
                    <a:pt x="1" y="2835"/>
                    <a:pt x="455" y="3946"/>
                    <a:pt x="1400" y="4494"/>
                  </a:cubicBezTo>
                  <a:cubicBezTo>
                    <a:pt x="809" y="4040"/>
                    <a:pt x="462" y="3333"/>
                    <a:pt x="462" y="2590"/>
                  </a:cubicBezTo>
                  <a:cubicBezTo>
                    <a:pt x="462" y="1263"/>
                    <a:pt x="1544" y="181"/>
                    <a:pt x="2871" y="181"/>
                  </a:cubicBezTo>
                  <a:lnTo>
                    <a:pt x="4206" y="181"/>
                  </a:lnTo>
                  <a:cubicBezTo>
                    <a:pt x="4631" y="181"/>
                    <a:pt x="5049" y="297"/>
                    <a:pt x="5417" y="513"/>
                  </a:cubicBezTo>
                  <a:cubicBezTo>
                    <a:pt x="4999" y="181"/>
                    <a:pt x="4480" y="1"/>
                    <a:pt x="394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351" name="Google Shape;1351;p43"/>
            <p:cNvGrpSpPr/>
            <p:nvPr/>
          </p:nvGrpSpPr>
          <p:grpSpPr>
            <a:xfrm>
              <a:off x="3176563" y="1380375"/>
              <a:ext cx="196550" cy="234075"/>
              <a:chOff x="3077200" y="1380375"/>
              <a:chExt cx="196550" cy="234075"/>
            </a:xfrm>
          </p:grpSpPr>
          <p:sp>
            <p:nvSpPr>
              <p:cNvPr id="1352" name="Google Shape;1352;p43"/>
              <p:cNvSpPr/>
              <p:nvPr/>
            </p:nvSpPr>
            <p:spPr>
              <a:xfrm>
                <a:off x="3077200" y="1380375"/>
                <a:ext cx="196550" cy="189000"/>
              </a:xfrm>
              <a:custGeom>
                <a:avLst/>
                <a:gdLst/>
                <a:ahLst/>
                <a:cxnLst/>
                <a:rect l="l" t="t" r="r" b="b"/>
                <a:pathLst>
                  <a:path w="7862" h="7560" extrusionOk="0">
                    <a:moveTo>
                      <a:pt x="4083" y="1"/>
                    </a:moveTo>
                    <a:cubicBezTo>
                      <a:pt x="2554" y="1"/>
                      <a:pt x="1176" y="924"/>
                      <a:pt x="592" y="2338"/>
                    </a:cubicBezTo>
                    <a:cubicBezTo>
                      <a:pt x="0" y="3744"/>
                      <a:pt x="325" y="5374"/>
                      <a:pt x="1407" y="6456"/>
                    </a:cubicBezTo>
                    <a:cubicBezTo>
                      <a:pt x="2129" y="7178"/>
                      <a:pt x="3092" y="7560"/>
                      <a:pt x="4074" y="7560"/>
                    </a:cubicBezTo>
                    <a:cubicBezTo>
                      <a:pt x="4562" y="7560"/>
                      <a:pt x="5055" y="7465"/>
                      <a:pt x="5525" y="7271"/>
                    </a:cubicBezTo>
                    <a:cubicBezTo>
                      <a:pt x="6939" y="6687"/>
                      <a:pt x="7862" y="5309"/>
                      <a:pt x="7862" y="3780"/>
                    </a:cubicBezTo>
                    <a:cubicBezTo>
                      <a:pt x="7855" y="1696"/>
                      <a:pt x="6167" y="8"/>
                      <a:pt x="4083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3" name="Google Shape;1353;p43"/>
              <p:cNvSpPr/>
              <p:nvPr/>
            </p:nvSpPr>
            <p:spPr>
              <a:xfrm>
                <a:off x="3145900" y="1498475"/>
                <a:ext cx="68350" cy="70925"/>
              </a:xfrm>
              <a:custGeom>
                <a:avLst/>
                <a:gdLst/>
                <a:ahLst/>
                <a:cxnLst/>
                <a:rect l="l" t="t" r="r" b="b"/>
                <a:pathLst>
                  <a:path w="2734" h="2837" extrusionOk="0">
                    <a:moveTo>
                      <a:pt x="1082" y="1"/>
                    </a:moveTo>
                    <a:cubicBezTo>
                      <a:pt x="613" y="1"/>
                      <a:pt x="159" y="686"/>
                      <a:pt x="0" y="2035"/>
                    </a:cubicBezTo>
                    <a:lnTo>
                      <a:pt x="0" y="2590"/>
                    </a:lnTo>
                    <a:cubicBezTo>
                      <a:pt x="429" y="2755"/>
                      <a:pt x="879" y="2836"/>
                      <a:pt x="1330" y="2836"/>
                    </a:cubicBezTo>
                    <a:cubicBezTo>
                      <a:pt x="1806" y="2836"/>
                      <a:pt x="2282" y="2746"/>
                      <a:pt x="2734" y="2569"/>
                    </a:cubicBezTo>
                    <a:lnTo>
                      <a:pt x="2734" y="2006"/>
                    </a:lnTo>
                    <a:cubicBezTo>
                      <a:pt x="2561" y="362"/>
                      <a:pt x="1587" y="1"/>
                      <a:pt x="108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4" name="Google Shape;1354;p43"/>
              <p:cNvSpPr/>
              <p:nvPr/>
            </p:nvSpPr>
            <p:spPr>
              <a:xfrm>
                <a:off x="3089275" y="1392288"/>
                <a:ext cx="179975" cy="163150"/>
              </a:xfrm>
              <a:custGeom>
                <a:avLst/>
                <a:gdLst/>
                <a:ahLst/>
                <a:cxnLst/>
                <a:rect l="l" t="t" r="r" b="b"/>
                <a:pathLst>
                  <a:path w="7199" h="6526" extrusionOk="0">
                    <a:moveTo>
                      <a:pt x="3601" y="0"/>
                    </a:moveTo>
                    <a:cubicBezTo>
                      <a:pt x="3341" y="0"/>
                      <a:pt x="3077" y="31"/>
                      <a:pt x="2813" y="96"/>
                    </a:cubicBezTo>
                    <a:cubicBezTo>
                      <a:pt x="1068" y="529"/>
                      <a:pt x="1" y="2296"/>
                      <a:pt x="433" y="4042"/>
                    </a:cubicBezTo>
                    <a:cubicBezTo>
                      <a:pt x="801" y="5531"/>
                      <a:pt x="2132" y="6525"/>
                      <a:pt x="3594" y="6525"/>
                    </a:cubicBezTo>
                    <a:cubicBezTo>
                      <a:pt x="3853" y="6525"/>
                      <a:pt x="4116" y="6494"/>
                      <a:pt x="4378" y="6429"/>
                    </a:cubicBezTo>
                    <a:cubicBezTo>
                      <a:pt x="6131" y="5996"/>
                      <a:pt x="7199" y="4229"/>
                      <a:pt x="6766" y="2477"/>
                    </a:cubicBezTo>
                    <a:cubicBezTo>
                      <a:pt x="6398" y="994"/>
                      <a:pt x="5067" y="0"/>
                      <a:pt x="3601" y="0"/>
                    </a:cubicBezTo>
                    <a:close/>
                  </a:path>
                </a:pathLst>
              </a:custGeom>
              <a:solidFill>
                <a:srgbClr val="F8FAFB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55" name="Google Shape;1355;p43"/>
              <p:cNvSpPr/>
              <p:nvPr/>
            </p:nvSpPr>
            <p:spPr>
              <a:xfrm>
                <a:off x="3099881" y="1407525"/>
                <a:ext cx="146425" cy="206925"/>
              </a:xfrm>
              <a:custGeom>
                <a:avLst/>
                <a:gdLst/>
                <a:ahLst/>
                <a:cxnLst/>
                <a:rect l="l" t="t" r="r" b="b"/>
                <a:pathLst>
                  <a:path w="5857" h="8277" extrusionOk="0">
                    <a:moveTo>
                      <a:pt x="3163" y="0"/>
                    </a:moveTo>
                    <a:cubicBezTo>
                      <a:pt x="2706" y="0"/>
                      <a:pt x="2237" y="119"/>
                      <a:pt x="1796" y="379"/>
                    </a:cubicBezTo>
                    <a:cubicBezTo>
                      <a:pt x="0" y="1439"/>
                      <a:pt x="44" y="4050"/>
                      <a:pt x="1869" y="5053"/>
                    </a:cubicBezTo>
                    <a:cubicBezTo>
                      <a:pt x="2135" y="5204"/>
                      <a:pt x="2308" y="5485"/>
                      <a:pt x="2308" y="5803"/>
                    </a:cubicBezTo>
                    <a:lnTo>
                      <a:pt x="2308" y="6654"/>
                    </a:lnTo>
                    <a:lnTo>
                      <a:pt x="1876" y="6654"/>
                    </a:lnTo>
                    <a:cubicBezTo>
                      <a:pt x="1753" y="6654"/>
                      <a:pt x="1695" y="6798"/>
                      <a:pt x="1782" y="6884"/>
                    </a:cubicBezTo>
                    <a:lnTo>
                      <a:pt x="3109" y="8233"/>
                    </a:lnTo>
                    <a:cubicBezTo>
                      <a:pt x="3134" y="8262"/>
                      <a:pt x="3169" y="8276"/>
                      <a:pt x="3203" y="8276"/>
                    </a:cubicBezTo>
                    <a:cubicBezTo>
                      <a:pt x="3237" y="8276"/>
                      <a:pt x="3271" y="8262"/>
                      <a:pt x="3297" y="8233"/>
                    </a:cubicBezTo>
                    <a:lnTo>
                      <a:pt x="4624" y="6884"/>
                    </a:lnTo>
                    <a:cubicBezTo>
                      <a:pt x="4710" y="6798"/>
                      <a:pt x="4645" y="6654"/>
                      <a:pt x="4530" y="6654"/>
                    </a:cubicBezTo>
                    <a:lnTo>
                      <a:pt x="4097" y="6654"/>
                    </a:lnTo>
                    <a:lnTo>
                      <a:pt x="4097" y="5752"/>
                    </a:lnTo>
                    <a:cubicBezTo>
                      <a:pt x="4097" y="5449"/>
                      <a:pt x="4256" y="5168"/>
                      <a:pt x="4523" y="5016"/>
                    </a:cubicBezTo>
                    <a:cubicBezTo>
                      <a:pt x="5345" y="4533"/>
                      <a:pt x="5857" y="3653"/>
                      <a:pt x="5857" y="2694"/>
                    </a:cubicBezTo>
                    <a:cubicBezTo>
                      <a:pt x="5857" y="1121"/>
                      <a:pt x="4567" y="0"/>
                      <a:pt x="3163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356" name="Google Shape;1356;p43"/>
          <p:cNvGrpSpPr/>
          <p:nvPr/>
        </p:nvGrpSpPr>
        <p:grpSpPr>
          <a:xfrm>
            <a:off x="1168966" y="3744689"/>
            <a:ext cx="583683" cy="515041"/>
            <a:chOff x="4150855" y="3304766"/>
            <a:chExt cx="400468" cy="353373"/>
          </a:xfrm>
        </p:grpSpPr>
        <p:grpSp>
          <p:nvGrpSpPr>
            <p:cNvPr id="1357" name="Google Shape;1357;p43"/>
            <p:cNvGrpSpPr/>
            <p:nvPr/>
          </p:nvGrpSpPr>
          <p:grpSpPr>
            <a:xfrm rot="5400000">
              <a:off x="4069042" y="3402899"/>
              <a:ext cx="320732" cy="157107"/>
              <a:chOff x="2578246" y="3661125"/>
              <a:chExt cx="226794" cy="111100"/>
            </a:xfrm>
          </p:grpSpPr>
          <p:grpSp>
            <p:nvGrpSpPr>
              <p:cNvPr id="1358" name="Google Shape;1358;p43"/>
              <p:cNvGrpSpPr/>
              <p:nvPr/>
            </p:nvGrpSpPr>
            <p:grpSpPr>
              <a:xfrm>
                <a:off x="2610652" y="3685297"/>
                <a:ext cx="194387" cy="60778"/>
                <a:chOff x="2610652" y="3685297"/>
                <a:chExt cx="194387" cy="60778"/>
              </a:xfrm>
            </p:grpSpPr>
            <p:sp>
              <p:nvSpPr>
                <p:cNvPr id="1359" name="Google Shape;1359;p43"/>
                <p:cNvSpPr/>
                <p:nvPr/>
              </p:nvSpPr>
              <p:spPr>
                <a:xfrm>
                  <a:off x="2682590" y="3685297"/>
                  <a:ext cx="122450" cy="60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98" h="2431" extrusionOk="0">
                      <a:moveTo>
                        <a:pt x="1" y="0"/>
                      </a:moveTo>
                      <a:lnTo>
                        <a:pt x="1" y="2431"/>
                      </a:lnTo>
                      <a:lnTo>
                        <a:pt x="4198" y="2431"/>
                      </a:lnTo>
                      <a:lnTo>
                        <a:pt x="4898" y="1219"/>
                      </a:lnTo>
                      <a:lnTo>
                        <a:pt x="4198" y="0"/>
                      </a:lnTo>
                      <a:close/>
                    </a:path>
                  </a:pathLst>
                </a:custGeom>
                <a:solidFill>
                  <a:srgbClr val="869FB2"/>
                </a:solidFill>
                <a:ln>
                  <a:solidFill>
                    <a:schemeClr val="bg1"/>
                  </a:solidFill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360" name="Google Shape;1360;p43"/>
                <p:cNvSpPr/>
                <p:nvPr/>
              </p:nvSpPr>
              <p:spPr>
                <a:xfrm>
                  <a:off x="2610652" y="3685300"/>
                  <a:ext cx="111270" cy="60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98" h="2431" extrusionOk="0">
                      <a:moveTo>
                        <a:pt x="1" y="0"/>
                      </a:moveTo>
                      <a:lnTo>
                        <a:pt x="1" y="2431"/>
                      </a:lnTo>
                      <a:lnTo>
                        <a:pt x="4198" y="2431"/>
                      </a:lnTo>
                      <a:lnTo>
                        <a:pt x="4898" y="1219"/>
                      </a:lnTo>
                      <a:lnTo>
                        <a:pt x="4198" y="0"/>
                      </a:lnTo>
                      <a:close/>
                    </a:path>
                  </a:pathLst>
                </a:custGeom>
                <a:solidFill>
                  <a:srgbClr val="374957"/>
                </a:solidFill>
                <a:ln>
                  <a:solidFill>
                    <a:schemeClr val="bg1"/>
                  </a:solidFill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361" name="Google Shape;1361;p43"/>
              <p:cNvGrpSpPr/>
              <p:nvPr/>
            </p:nvGrpSpPr>
            <p:grpSpPr>
              <a:xfrm>
                <a:off x="2578246" y="3661125"/>
                <a:ext cx="128225" cy="111100"/>
                <a:chOff x="2578246" y="3661125"/>
                <a:chExt cx="128225" cy="111100"/>
              </a:xfrm>
            </p:grpSpPr>
            <p:sp>
              <p:nvSpPr>
                <p:cNvPr id="1362" name="Google Shape;1362;p43"/>
                <p:cNvSpPr/>
                <p:nvPr/>
              </p:nvSpPr>
              <p:spPr>
                <a:xfrm>
                  <a:off x="2578246" y="3661125"/>
                  <a:ext cx="128225" cy="111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29" h="4444" extrusionOk="0">
                      <a:moveTo>
                        <a:pt x="1277" y="1"/>
                      </a:moveTo>
                      <a:lnTo>
                        <a:pt x="0" y="2222"/>
                      </a:lnTo>
                      <a:lnTo>
                        <a:pt x="1277" y="4444"/>
                      </a:lnTo>
                      <a:lnTo>
                        <a:pt x="3845" y="4444"/>
                      </a:lnTo>
                      <a:lnTo>
                        <a:pt x="5128" y="2222"/>
                      </a:lnTo>
                      <a:lnTo>
                        <a:pt x="3845" y="1"/>
                      </a:lnTo>
                      <a:close/>
                    </a:path>
                  </a:pathLst>
                </a:custGeom>
                <a:solidFill>
                  <a:srgbClr val="869FB2"/>
                </a:solidFill>
                <a:ln>
                  <a:solidFill>
                    <a:schemeClr val="bg1"/>
                  </a:solidFill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grpSp>
              <p:nvGrpSpPr>
                <p:cNvPr id="1363" name="Google Shape;1363;p43"/>
                <p:cNvGrpSpPr/>
                <p:nvPr/>
              </p:nvGrpSpPr>
              <p:grpSpPr>
                <a:xfrm>
                  <a:off x="2596850" y="3677550"/>
                  <a:ext cx="102450" cy="94675"/>
                  <a:chOff x="2596850" y="3677550"/>
                  <a:chExt cx="102450" cy="94675"/>
                </a:xfrm>
              </p:grpSpPr>
              <p:sp>
                <p:nvSpPr>
                  <p:cNvPr id="1364" name="Google Shape;1364;p43"/>
                  <p:cNvSpPr/>
                  <p:nvPr/>
                </p:nvSpPr>
                <p:spPr>
                  <a:xfrm>
                    <a:off x="2596850" y="3677550"/>
                    <a:ext cx="90350" cy="78275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614" h="3131" extrusionOk="0">
                        <a:moveTo>
                          <a:pt x="909" y="0"/>
                        </a:moveTo>
                        <a:lnTo>
                          <a:pt x="0" y="1565"/>
                        </a:lnTo>
                        <a:lnTo>
                          <a:pt x="909" y="3130"/>
                        </a:lnTo>
                        <a:lnTo>
                          <a:pt x="2712" y="3130"/>
                        </a:lnTo>
                        <a:lnTo>
                          <a:pt x="3614" y="1565"/>
                        </a:lnTo>
                        <a:lnTo>
                          <a:pt x="2712" y="0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solidFill>
                      <a:schemeClr val="bg1"/>
                    </a:solidFill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  <p:sp>
                <p:nvSpPr>
                  <p:cNvPr id="1365" name="Google Shape;1365;p43"/>
                  <p:cNvSpPr/>
                  <p:nvPr/>
                </p:nvSpPr>
                <p:spPr>
                  <a:xfrm>
                    <a:off x="2619575" y="3716675"/>
                    <a:ext cx="79725" cy="55550"/>
                  </a:xfrm>
                  <a:custGeom>
                    <a:avLst/>
                    <a:gdLst/>
                    <a:ahLst/>
                    <a:cxnLst/>
                    <a:rect l="l" t="t" r="r" b="b"/>
                    <a:pathLst>
                      <a:path w="3189" h="2222" extrusionOk="0">
                        <a:moveTo>
                          <a:pt x="2705" y="0"/>
                        </a:moveTo>
                        <a:lnTo>
                          <a:pt x="1803" y="1565"/>
                        </a:lnTo>
                        <a:lnTo>
                          <a:pt x="0" y="1565"/>
                        </a:lnTo>
                        <a:lnTo>
                          <a:pt x="657" y="2222"/>
                        </a:lnTo>
                        <a:lnTo>
                          <a:pt x="2186" y="2222"/>
                        </a:lnTo>
                        <a:lnTo>
                          <a:pt x="3188" y="483"/>
                        </a:lnTo>
                        <a:lnTo>
                          <a:pt x="2705" y="0"/>
                        </a:lnTo>
                        <a:close/>
                      </a:path>
                    </a:pathLst>
                  </a:custGeom>
                  <a:solidFill>
                    <a:srgbClr val="374957"/>
                  </a:solidFill>
                  <a:ln>
                    <a:solidFill>
                      <a:schemeClr val="bg1"/>
                    </a:solidFill>
                  </a:ln>
                </p:spPr>
                <p:txBody>
                  <a:bodyPr spcFirstLastPara="1" wrap="square" lIns="91425" tIns="91425" rIns="91425" bIns="91425" anchor="ctr" anchorCtr="0">
                    <a:noAutofit/>
                  </a:bodyPr>
                  <a:lstStyle/>
                  <a:p>
                    <a:pPr marL="0" lvl="0" indent="0" algn="l" rtl="0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endParaRPr/>
                  </a:p>
                </p:txBody>
              </p:sp>
            </p:grpSp>
          </p:grpSp>
        </p:grpSp>
        <p:grpSp>
          <p:nvGrpSpPr>
            <p:cNvPr id="1366" name="Google Shape;1366;p43"/>
            <p:cNvGrpSpPr/>
            <p:nvPr/>
          </p:nvGrpSpPr>
          <p:grpSpPr>
            <a:xfrm rot="5400000">
              <a:off x="4302139" y="3408954"/>
              <a:ext cx="353373" cy="144996"/>
              <a:chOff x="5075685" y="2271925"/>
              <a:chExt cx="492712" cy="202254"/>
            </a:xfrm>
          </p:grpSpPr>
          <p:sp>
            <p:nvSpPr>
              <p:cNvPr id="1367" name="Google Shape;1367;p43"/>
              <p:cNvSpPr/>
              <p:nvPr/>
            </p:nvSpPr>
            <p:spPr>
              <a:xfrm>
                <a:off x="5123284" y="2299433"/>
                <a:ext cx="147586" cy="147624"/>
              </a:xfrm>
              <a:custGeom>
                <a:avLst/>
                <a:gdLst/>
                <a:ahLst/>
                <a:cxnLst/>
                <a:rect l="l" t="t" r="r" b="b"/>
                <a:pathLst>
                  <a:path w="3820" h="3821" extrusionOk="0">
                    <a:moveTo>
                      <a:pt x="1910" y="1"/>
                    </a:moveTo>
                    <a:cubicBezTo>
                      <a:pt x="863" y="1"/>
                      <a:pt x="0" y="851"/>
                      <a:pt x="0" y="1911"/>
                    </a:cubicBezTo>
                    <a:cubicBezTo>
                      <a:pt x="0" y="2958"/>
                      <a:pt x="863" y="3821"/>
                      <a:pt x="1910" y="3821"/>
                    </a:cubicBezTo>
                    <a:cubicBezTo>
                      <a:pt x="2970" y="3821"/>
                      <a:pt x="3820" y="2958"/>
                      <a:pt x="3820" y="1911"/>
                    </a:cubicBezTo>
                    <a:cubicBezTo>
                      <a:pt x="3820" y="851"/>
                      <a:pt x="2970" y="1"/>
                      <a:pt x="191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68" name="Google Shape;1368;p43"/>
              <p:cNvSpPr/>
              <p:nvPr/>
            </p:nvSpPr>
            <p:spPr>
              <a:xfrm>
                <a:off x="5075685" y="2271925"/>
                <a:ext cx="492712" cy="202254"/>
              </a:xfrm>
              <a:custGeom>
                <a:avLst/>
                <a:gdLst/>
                <a:ahLst/>
                <a:cxnLst/>
                <a:rect l="l" t="t" r="r" b="b"/>
                <a:pathLst>
                  <a:path w="12753" h="5235" extrusionOk="0">
                    <a:moveTo>
                      <a:pt x="3157" y="713"/>
                    </a:moveTo>
                    <a:cubicBezTo>
                      <a:pt x="4848" y="713"/>
                      <a:pt x="5689" y="2762"/>
                      <a:pt x="4497" y="3966"/>
                    </a:cubicBezTo>
                    <a:cubicBezTo>
                      <a:pt x="4107" y="4352"/>
                      <a:pt x="3629" y="4524"/>
                      <a:pt x="3159" y="4524"/>
                    </a:cubicBezTo>
                    <a:cubicBezTo>
                      <a:pt x="2176" y="4524"/>
                      <a:pt x="1232" y="3766"/>
                      <a:pt x="1232" y="2623"/>
                    </a:cubicBezTo>
                    <a:cubicBezTo>
                      <a:pt x="1245" y="1563"/>
                      <a:pt x="2095" y="713"/>
                      <a:pt x="3142" y="713"/>
                    </a:cubicBezTo>
                    <a:cubicBezTo>
                      <a:pt x="3147" y="713"/>
                      <a:pt x="3152" y="713"/>
                      <a:pt x="3157" y="713"/>
                    </a:cubicBezTo>
                    <a:close/>
                    <a:moveTo>
                      <a:pt x="3149" y="0"/>
                    </a:moveTo>
                    <a:cubicBezTo>
                      <a:pt x="2159" y="0"/>
                      <a:pt x="1184" y="555"/>
                      <a:pt x="739" y="1575"/>
                    </a:cubicBezTo>
                    <a:cubicBezTo>
                      <a:pt x="0" y="3300"/>
                      <a:pt x="1257" y="5235"/>
                      <a:pt x="3142" y="5235"/>
                    </a:cubicBezTo>
                    <a:cubicBezTo>
                      <a:pt x="3869" y="5235"/>
                      <a:pt x="4559" y="4939"/>
                      <a:pt x="5052" y="4422"/>
                    </a:cubicBezTo>
                    <a:lnTo>
                      <a:pt x="11213" y="4422"/>
                    </a:lnTo>
                    <a:lnTo>
                      <a:pt x="11213" y="5038"/>
                    </a:lnTo>
                    <a:lnTo>
                      <a:pt x="12753" y="2623"/>
                    </a:lnTo>
                    <a:lnTo>
                      <a:pt x="11200" y="208"/>
                    </a:lnTo>
                    <a:lnTo>
                      <a:pt x="11200" y="824"/>
                    </a:lnTo>
                    <a:lnTo>
                      <a:pt x="5052" y="824"/>
                    </a:lnTo>
                    <a:cubicBezTo>
                      <a:pt x="4523" y="265"/>
                      <a:pt x="3832" y="0"/>
                      <a:pt x="3149" y="0"/>
                    </a:cubicBezTo>
                    <a:close/>
                  </a:path>
                </a:pathLst>
              </a:custGeom>
              <a:solidFill>
                <a:srgbClr val="435D74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369" name="Google Shape;1369;p43"/>
          <p:cNvGrpSpPr/>
          <p:nvPr/>
        </p:nvGrpSpPr>
        <p:grpSpPr>
          <a:xfrm>
            <a:off x="1089095" y="4331859"/>
            <a:ext cx="467479" cy="193481"/>
            <a:chOff x="4260510" y="2242993"/>
            <a:chExt cx="628501" cy="260125"/>
          </a:xfrm>
        </p:grpSpPr>
        <p:grpSp>
          <p:nvGrpSpPr>
            <p:cNvPr id="1370" name="Google Shape;1370;p43"/>
            <p:cNvGrpSpPr/>
            <p:nvPr/>
          </p:nvGrpSpPr>
          <p:grpSpPr>
            <a:xfrm>
              <a:off x="4260510" y="2286954"/>
              <a:ext cx="628501" cy="172421"/>
              <a:chOff x="4260510" y="2286954"/>
              <a:chExt cx="628501" cy="172421"/>
            </a:xfrm>
          </p:grpSpPr>
          <p:sp>
            <p:nvSpPr>
              <p:cNvPr id="1371" name="Google Shape;1371;p43"/>
              <p:cNvSpPr/>
              <p:nvPr/>
            </p:nvSpPr>
            <p:spPr>
              <a:xfrm>
                <a:off x="4643001" y="2286954"/>
                <a:ext cx="246010" cy="172421"/>
              </a:xfrm>
              <a:custGeom>
                <a:avLst/>
                <a:gdLst/>
                <a:ahLst/>
                <a:cxnLst/>
                <a:rect l="l" t="t" r="r" b="b"/>
                <a:pathLst>
                  <a:path w="8976" h="6291" extrusionOk="0">
                    <a:moveTo>
                      <a:pt x="1" y="1"/>
                    </a:moveTo>
                    <a:cubicBezTo>
                      <a:pt x="1585" y="1791"/>
                      <a:pt x="1585" y="4500"/>
                      <a:pt x="1" y="6290"/>
                    </a:cubicBezTo>
                    <a:lnTo>
                      <a:pt x="7117" y="6290"/>
                    </a:lnTo>
                    <a:lnTo>
                      <a:pt x="8976" y="3306"/>
                    </a:lnTo>
                    <a:lnTo>
                      <a:pt x="7117" y="1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2" name="Google Shape;1372;p43"/>
              <p:cNvSpPr/>
              <p:nvPr/>
            </p:nvSpPr>
            <p:spPr>
              <a:xfrm>
                <a:off x="4260510" y="2286954"/>
                <a:ext cx="187495" cy="172421"/>
              </a:xfrm>
              <a:custGeom>
                <a:avLst/>
                <a:gdLst/>
                <a:ahLst/>
                <a:cxnLst/>
                <a:rect l="l" t="t" r="r" b="b"/>
                <a:pathLst>
                  <a:path w="6841" h="6291" extrusionOk="0">
                    <a:moveTo>
                      <a:pt x="0" y="1"/>
                    </a:moveTo>
                    <a:lnTo>
                      <a:pt x="1619" y="3214"/>
                    </a:lnTo>
                    <a:lnTo>
                      <a:pt x="0" y="6290"/>
                    </a:lnTo>
                    <a:lnTo>
                      <a:pt x="6841" y="6290"/>
                    </a:lnTo>
                    <a:cubicBezTo>
                      <a:pt x="5245" y="4500"/>
                      <a:pt x="5245" y="1791"/>
                      <a:pt x="6841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73" name="Google Shape;1373;p43"/>
              <p:cNvSpPr/>
              <p:nvPr/>
            </p:nvSpPr>
            <p:spPr>
              <a:xfrm>
                <a:off x="4375550" y="2288375"/>
                <a:ext cx="350625" cy="170850"/>
              </a:xfrm>
              <a:custGeom>
                <a:avLst/>
                <a:gdLst/>
                <a:ahLst/>
                <a:cxnLst/>
                <a:rect l="l" t="t" r="r" b="b"/>
                <a:pathLst>
                  <a:path w="14025" h="6834" extrusionOk="0">
                    <a:moveTo>
                      <a:pt x="2857" y="0"/>
                    </a:moveTo>
                    <a:lnTo>
                      <a:pt x="0" y="2786"/>
                    </a:lnTo>
                    <a:lnTo>
                      <a:pt x="1476" y="5953"/>
                    </a:lnTo>
                    <a:lnTo>
                      <a:pt x="2857" y="6834"/>
                    </a:lnTo>
                    <a:lnTo>
                      <a:pt x="10739" y="6834"/>
                    </a:lnTo>
                    <a:lnTo>
                      <a:pt x="14025" y="3167"/>
                    </a:lnTo>
                    <a:lnTo>
                      <a:pt x="10930" y="0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solidFill>
                  <a:schemeClr val="bg1"/>
                </a:solidFill>
              </a:ln>
            </p:spPr>
          </p:sp>
        </p:grpSp>
        <p:sp>
          <p:nvSpPr>
            <p:cNvPr id="1374" name="Google Shape;1374;p43"/>
            <p:cNvSpPr/>
            <p:nvPr/>
          </p:nvSpPr>
          <p:spPr>
            <a:xfrm>
              <a:off x="4415277" y="2242993"/>
              <a:ext cx="273691" cy="260125"/>
            </a:xfrm>
            <a:custGeom>
              <a:avLst/>
              <a:gdLst/>
              <a:ahLst/>
              <a:cxnLst/>
              <a:rect l="l" t="t" r="r" b="b"/>
              <a:pathLst>
                <a:path w="9986" h="9491" extrusionOk="0">
                  <a:moveTo>
                    <a:pt x="4752" y="732"/>
                  </a:moveTo>
                  <a:cubicBezTo>
                    <a:pt x="6370" y="732"/>
                    <a:pt x="7839" y="1708"/>
                    <a:pt x="8459" y="3211"/>
                  </a:cubicBezTo>
                  <a:cubicBezTo>
                    <a:pt x="9079" y="4715"/>
                    <a:pt x="8734" y="6436"/>
                    <a:pt x="7587" y="7584"/>
                  </a:cubicBezTo>
                  <a:cubicBezTo>
                    <a:pt x="6821" y="8358"/>
                    <a:pt x="5799" y="8768"/>
                    <a:pt x="4757" y="8768"/>
                  </a:cubicBezTo>
                  <a:cubicBezTo>
                    <a:pt x="4238" y="8768"/>
                    <a:pt x="3714" y="8666"/>
                    <a:pt x="3214" y="8456"/>
                  </a:cubicBezTo>
                  <a:cubicBezTo>
                    <a:pt x="1710" y="7837"/>
                    <a:pt x="735" y="6379"/>
                    <a:pt x="735" y="4749"/>
                  </a:cubicBezTo>
                  <a:cubicBezTo>
                    <a:pt x="735" y="2534"/>
                    <a:pt x="2537" y="732"/>
                    <a:pt x="4752" y="732"/>
                  </a:cubicBezTo>
                  <a:close/>
                  <a:moveTo>
                    <a:pt x="4745" y="0"/>
                  </a:moveTo>
                  <a:cubicBezTo>
                    <a:pt x="4463" y="0"/>
                    <a:pt x="4177" y="25"/>
                    <a:pt x="3891" y="78"/>
                  </a:cubicBezTo>
                  <a:cubicBezTo>
                    <a:pt x="1641" y="491"/>
                    <a:pt x="0" y="2454"/>
                    <a:pt x="0" y="4749"/>
                  </a:cubicBezTo>
                  <a:cubicBezTo>
                    <a:pt x="0" y="5908"/>
                    <a:pt x="425" y="7022"/>
                    <a:pt x="1194" y="7894"/>
                  </a:cubicBezTo>
                  <a:cubicBezTo>
                    <a:pt x="2119" y="8938"/>
                    <a:pt x="3425" y="9490"/>
                    <a:pt x="4745" y="9490"/>
                  </a:cubicBezTo>
                  <a:cubicBezTo>
                    <a:pt x="5588" y="9490"/>
                    <a:pt x="6437" y="9266"/>
                    <a:pt x="7196" y="8801"/>
                  </a:cubicBezTo>
                  <a:cubicBezTo>
                    <a:pt x="9159" y="7619"/>
                    <a:pt x="9985" y="5208"/>
                    <a:pt x="9182" y="3062"/>
                  </a:cubicBezTo>
                  <a:cubicBezTo>
                    <a:pt x="8471" y="1199"/>
                    <a:pt x="6684" y="0"/>
                    <a:pt x="474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5" name="Google Shape;1375;p43"/>
            <p:cNvSpPr/>
            <p:nvPr/>
          </p:nvSpPr>
          <p:spPr>
            <a:xfrm>
              <a:off x="4435394" y="2263055"/>
              <a:ext cx="229044" cy="220274"/>
            </a:xfrm>
            <a:custGeom>
              <a:avLst/>
              <a:gdLst/>
              <a:ahLst/>
              <a:cxnLst/>
              <a:rect l="l" t="t" r="r" b="b"/>
              <a:pathLst>
                <a:path w="8357" h="8037" extrusionOk="0">
                  <a:moveTo>
                    <a:pt x="4035" y="1823"/>
                  </a:moveTo>
                  <a:cubicBezTo>
                    <a:pt x="4574" y="1823"/>
                    <a:pt x="5122" y="2023"/>
                    <a:pt x="5567" y="2468"/>
                  </a:cubicBezTo>
                  <a:cubicBezTo>
                    <a:pt x="6944" y="3845"/>
                    <a:pt x="5969" y="6209"/>
                    <a:pt x="4018" y="6209"/>
                  </a:cubicBezTo>
                  <a:cubicBezTo>
                    <a:pt x="2813" y="6209"/>
                    <a:pt x="1826" y="5222"/>
                    <a:pt x="1826" y="4017"/>
                  </a:cubicBezTo>
                  <a:cubicBezTo>
                    <a:pt x="1826" y="2697"/>
                    <a:pt x="2908" y="1823"/>
                    <a:pt x="4035" y="1823"/>
                  </a:cubicBezTo>
                  <a:close/>
                  <a:moveTo>
                    <a:pt x="4018" y="0"/>
                  </a:moveTo>
                  <a:cubicBezTo>
                    <a:pt x="1803" y="0"/>
                    <a:pt x="1" y="1802"/>
                    <a:pt x="1" y="4017"/>
                  </a:cubicBezTo>
                  <a:cubicBezTo>
                    <a:pt x="1" y="5647"/>
                    <a:pt x="976" y="7105"/>
                    <a:pt x="2480" y="7724"/>
                  </a:cubicBezTo>
                  <a:cubicBezTo>
                    <a:pt x="2980" y="7934"/>
                    <a:pt x="3505" y="8036"/>
                    <a:pt x="4026" y="8036"/>
                  </a:cubicBezTo>
                  <a:cubicBezTo>
                    <a:pt x="5072" y="8036"/>
                    <a:pt x="6098" y="7626"/>
                    <a:pt x="6864" y="6852"/>
                  </a:cubicBezTo>
                  <a:cubicBezTo>
                    <a:pt x="8012" y="5704"/>
                    <a:pt x="8356" y="3983"/>
                    <a:pt x="7725" y="2479"/>
                  </a:cubicBezTo>
                  <a:cubicBezTo>
                    <a:pt x="7105" y="976"/>
                    <a:pt x="5648" y="0"/>
                    <a:pt x="40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" name="Google Shape;1376;p43"/>
            <p:cNvSpPr/>
            <p:nvPr/>
          </p:nvSpPr>
          <p:spPr>
            <a:xfrm>
              <a:off x="4480999" y="2312908"/>
              <a:ext cx="129007" cy="120182"/>
            </a:xfrm>
            <a:custGeom>
              <a:avLst/>
              <a:gdLst/>
              <a:ahLst/>
              <a:cxnLst/>
              <a:rect l="l" t="t" r="r" b="b"/>
              <a:pathLst>
                <a:path w="4707" h="4385" extrusionOk="0">
                  <a:moveTo>
                    <a:pt x="2352" y="0"/>
                  </a:moveTo>
                  <a:cubicBezTo>
                    <a:pt x="2235" y="0"/>
                    <a:pt x="2117" y="10"/>
                    <a:pt x="1998" y="29"/>
                  </a:cubicBezTo>
                  <a:cubicBezTo>
                    <a:pt x="804" y="224"/>
                    <a:pt x="1" y="1349"/>
                    <a:pt x="196" y="2543"/>
                  </a:cubicBezTo>
                  <a:cubicBezTo>
                    <a:pt x="361" y="3617"/>
                    <a:pt x="1290" y="4385"/>
                    <a:pt x="2344" y="4385"/>
                  </a:cubicBezTo>
                  <a:cubicBezTo>
                    <a:pt x="2461" y="4385"/>
                    <a:pt x="2579" y="4375"/>
                    <a:pt x="2698" y="4356"/>
                  </a:cubicBezTo>
                  <a:cubicBezTo>
                    <a:pt x="3892" y="4161"/>
                    <a:pt x="4707" y="3036"/>
                    <a:pt x="4512" y="1842"/>
                  </a:cubicBezTo>
                  <a:cubicBezTo>
                    <a:pt x="4336" y="768"/>
                    <a:pt x="3407" y="0"/>
                    <a:pt x="235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77" name="Google Shape;1377;p43"/>
          <p:cNvGrpSpPr/>
          <p:nvPr/>
        </p:nvGrpSpPr>
        <p:grpSpPr>
          <a:xfrm>
            <a:off x="1095178" y="1508381"/>
            <a:ext cx="730923" cy="195694"/>
            <a:chOff x="3099239" y="3615343"/>
            <a:chExt cx="689745" cy="184687"/>
          </a:xfrm>
        </p:grpSpPr>
        <p:sp>
          <p:nvSpPr>
            <p:cNvPr id="1378" name="Google Shape;1378;p43"/>
            <p:cNvSpPr/>
            <p:nvPr/>
          </p:nvSpPr>
          <p:spPr>
            <a:xfrm>
              <a:off x="3327296" y="3788725"/>
              <a:ext cx="22611" cy="11305"/>
            </a:xfrm>
            <a:custGeom>
              <a:avLst/>
              <a:gdLst/>
              <a:ahLst/>
              <a:cxnLst/>
              <a:rect l="l" t="t" r="r" b="b"/>
              <a:pathLst>
                <a:path w="1172" h="586" extrusionOk="0">
                  <a:moveTo>
                    <a:pt x="1" y="0"/>
                  </a:moveTo>
                  <a:lnTo>
                    <a:pt x="586" y="585"/>
                  </a:lnTo>
                  <a:lnTo>
                    <a:pt x="1171" y="0"/>
                  </a:lnTo>
                  <a:close/>
                </a:path>
              </a:pathLst>
            </a:custGeom>
            <a:solidFill>
              <a:srgbClr val="448C79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9" name="Google Shape;1379;p43"/>
            <p:cNvSpPr/>
            <p:nvPr/>
          </p:nvSpPr>
          <p:spPr>
            <a:xfrm>
              <a:off x="3213258" y="3626629"/>
              <a:ext cx="575727" cy="162115"/>
            </a:xfrm>
            <a:custGeom>
              <a:avLst/>
              <a:gdLst/>
              <a:ahLst/>
              <a:cxnLst/>
              <a:rect l="l" t="t" r="r" b="b"/>
              <a:pathLst>
                <a:path w="29842" h="8403" extrusionOk="0">
                  <a:moveTo>
                    <a:pt x="1" y="1"/>
                  </a:moveTo>
                  <a:lnTo>
                    <a:pt x="6072" y="8402"/>
                  </a:lnTo>
                  <a:lnTo>
                    <a:pt x="28591" y="8402"/>
                  </a:lnTo>
                  <a:cubicBezTo>
                    <a:pt x="29280" y="8402"/>
                    <a:pt x="29842" y="7851"/>
                    <a:pt x="29842" y="7163"/>
                  </a:cubicBezTo>
                  <a:lnTo>
                    <a:pt x="29842" y="1252"/>
                  </a:lnTo>
                  <a:cubicBezTo>
                    <a:pt x="29842" y="563"/>
                    <a:pt x="29280" y="1"/>
                    <a:pt x="28591" y="1"/>
                  </a:cubicBezTo>
                  <a:close/>
                </a:path>
              </a:pathLst>
            </a:custGeom>
            <a:solidFill>
              <a:schemeClr val="accent3">
                <a:lumMod val="20000"/>
                <a:lumOff val="80000"/>
              </a:schemeClr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" name="Google Shape;1380;p43"/>
            <p:cNvSpPr/>
            <p:nvPr/>
          </p:nvSpPr>
          <p:spPr>
            <a:xfrm>
              <a:off x="3165220" y="3626629"/>
              <a:ext cx="165202" cy="162115"/>
            </a:xfrm>
            <a:custGeom>
              <a:avLst/>
              <a:gdLst/>
              <a:ahLst/>
              <a:cxnLst/>
              <a:rect l="l" t="t" r="r" b="b"/>
              <a:pathLst>
                <a:path w="8563" h="8403" extrusionOk="0">
                  <a:moveTo>
                    <a:pt x="0" y="1"/>
                  </a:moveTo>
                  <a:lnTo>
                    <a:pt x="8402" y="8402"/>
                  </a:lnTo>
                  <a:lnTo>
                    <a:pt x="8562" y="8402"/>
                  </a:lnTo>
                  <a:lnTo>
                    <a:pt x="2491" y="1"/>
                  </a:lnTo>
                  <a:close/>
                </a:path>
              </a:pathLst>
            </a:custGeom>
            <a:solidFill>
              <a:srgbClr val="CFD9E0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" name="Google Shape;1381;p43"/>
            <p:cNvSpPr/>
            <p:nvPr/>
          </p:nvSpPr>
          <p:spPr>
            <a:xfrm>
              <a:off x="3099239" y="3615343"/>
              <a:ext cx="239381" cy="184687"/>
            </a:xfrm>
            <a:custGeom>
              <a:avLst/>
              <a:gdLst/>
              <a:ahLst/>
              <a:cxnLst/>
              <a:rect l="l" t="t" r="r" b="b"/>
              <a:pathLst>
                <a:path w="12408" h="9573" extrusionOk="0">
                  <a:moveTo>
                    <a:pt x="1240" y="0"/>
                  </a:moveTo>
                  <a:cubicBezTo>
                    <a:pt x="563" y="0"/>
                    <a:pt x="0" y="551"/>
                    <a:pt x="12" y="1240"/>
                  </a:cubicBezTo>
                  <a:lnTo>
                    <a:pt x="12" y="8344"/>
                  </a:lnTo>
                  <a:cubicBezTo>
                    <a:pt x="12" y="9022"/>
                    <a:pt x="563" y="9572"/>
                    <a:pt x="1240" y="9572"/>
                  </a:cubicBezTo>
                  <a:lnTo>
                    <a:pt x="12407" y="9572"/>
                  </a:lnTo>
                  <a:lnTo>
                    <a:pt x="11822" y="8987"/>
                  </a:lnTo>
                  <a:lnTo>
                    <a:pt x="3420" y="586"/>
                  </a:lnTo>
                  <a:lnTo>
                    <a:pt x="2835" y="0"/>
                  </a:ln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82" name="Google Shape;1382;p43"/>
          <p:cNvGrpSpPr/>
          <p:nvPr/>
        </p:nvGrpSpPr>
        <p:grpSpPr>
          <a:xfrm rot="10800000" flipH="1">
            <a:off x="1082425" y="2322632"/>
            <a:ext cx="756740" cy="126985"/>
            <a:chOff x="1154425" y="3251263"/>
            <a:chExt cx="695150" cy="116650"/>
          </a:xfrm>
        </p:grpSpPr>
        <p:sp>
          <p:nvSpPr>
            <p:cNvPr id="1383" name="Google Shape;1383;p43"/>
            <p:cNvSpPr/>
            <p:nvPr/>
          </p:nvSpPr>
          <p:spPr>
            <a:xfrm>
              <a:off x="1156700" y="3253563"/>
              <a:ext cx="86925" cy="112075"/>
            </a:xfrm>
            <a:custGeom>
              <a:avLst/>
              <a:gdLst/>
              <a:ahLst/>
              <a:cxnLst/>
              <a:rect l="l" t="t" r="r" b="b"/>
              <a:pathLst>
                <a:path w="3477" h="4483" extrusionOk="0">
                  <a:moveTo>
                    <a:pt x="1671" y="1551"/>
                  </a:moveTo>
                  <a:cubicBezTo>
                    <a:pt x="2013" y="1551"/>
                    <a:pt x="2333" y="1856"/>
                    <a:pt x="2333" y="2241"/>
                  </a:cubicBezTo>
                  <a:lnTo>
                    <a:pt x="2287" y="2241"/>
                  </a:lnTo>
                  <a:cubicBezTo>
                    <a:pt x="2287" y="2673"/>
                    <a:pt x="1933" y="2960"/>
                    <a:pt x="1577" y="2960"/>
                  </a:cubicBezTo>
                  <a:cubicBezTo>
                    <a:pt x="1405" y="2960"/>
                    <a:pt x="1232" y="2893"/>
                    <a:pt x="1098" y="2744"/>
                  </a:cubicBezTo>
                  <a:cubicBezTo>
                    <a:pt x="641" y="2287"/>
                    <a:pt x="961" y="1555"/>
                    <a:pt x="1601" y="1555"/>
                  </a:cubicBezTo>
                  <a:cubicBezTo>
                    <a:pt x="1625" y="1552"/>
                    <a:pt x="1648" y="1551"/>
                    <a:pt x="1671" y="1551"/>
                  </a:cubicBezTo>
                  <a:close/>
                  <a:moveTo>
                    <a:pt x="1510" y="0"/>
                  </a:moveTo>
                  <a:cubicBezTo>
                    <a:pt x="687" y="0"/>
                    <a:pt x="1" y="686"/>
                    <a:pt x="1" y="1510"/>
                  </a:cubicBezTo>
                  <a:lnTo>
                    <a:pt x="1" y="3019"/>
                  </a:lnTo>
                  <a:cubicBezTo>
                    <a:pt x="1" y="3842"/>
                    <a:pt x="687" y="4482"/>
                    <a:pt x="1510" y="4482"/>
                  </a:cubicBezTo>
                  <a:lnTo>
                    <a:pt x="3476" y="4482"/>
                  </a:lnTo>
                  <a:lnTo>
                    <a:pt x="3476" y="0"/>
                  </a:lnTo>
                  <a:close/>
                </a:path>
              </a:pathLst>
            </a:custGeom>
            <a:solidFill>
              <a:schemeClr val="accent3">
                <a:lumMod val="20000"/>
                <a:lumOff val="80000"/>
              </a:schemeClr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4" name="Google Shape;1384;p43"/>
            <p:cNvSpPr/>
            <p:nvPr/>
          </p:nvSpPr>
          <p:spPr>
            <a:xfrm>
              <a:off x="1356775" y="3253563"/>
              <a:ext cx="490525" cy="112075"/>
            </a:xfrm>
            <a:custGeom>
              <a:avLst/>
              <a:gdLst/>
              <a:ahLst/>
              <a:cxnLst/>
              <a:rect l="l" t="t" r="r" b="b"/>
              <a:pathLst>
                <a:path w="19621" h="4483" extrusionOk="0">
                  <a:moveTo>
                    <a:pt x="1" y="0"/>
                  </a:moveTo>
                  <a:lnTo>
                    <a:pt x="1" y="4482"/>
                  </a:lnTo>
                  <a:lnTo>
                    <a:pt x="18157" y="4482"/>
                  </a:lnTo>
                  <a:cubicBezTo>
                    <a:pt x="18980" y="4482"/>
                    <a:pt x="19620" y="3842"/>
                    <a:pt x="19620" y="3019"/>
                  </a:cubicBezTo>
                  <a:lnTo>
                    <a:pt x="19620" y="1510"/>
                  </a:lnTo>
                  <a:cubicBezTo>
                    <a:pt x="19620" y="686"/>
                    <a:pt x="18980" y="0"/>
                    <a:pt x="18157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" name="Google Shape;1385;p43"/>
            <p:cNvSpPr/>
            <p:nvPr/>
          </p:nvSpPr>
          <p:spPr>
            <a:xfrm>
              <a:off x="1356775" y="3251263"/>
              <a:ext cx="492800" cy="116650"/>
            </a:xfrm>
            <a:custGeom>
              <a:avLst/>
              <a:gdLst/>
              <a:ahLst/>
              <a:cxnLst/>
              <a:rect l="l" t="t" r="r" b="b"/>
              <a:pathLst>
                <a:path w="19712" h="4666" extrusionOk="0">
                  <a:moveTo>
                    <a:pt x="1" y="1"/>
                  </a:moveTo>
                  <a:lnTo>
                    <a:pt x="1" y="92"/>
                  </a:lnTo>
                  <a:lnTo>
                    <a:pt x="18157" y="92"/>
                  </a:lnTo>
                  <a:cubicBezTo>
                    <a:pt x="18980" y="92"/>
                    <a:pt x="19620" y="778"/>
                    <a:pt x="19620" y="1602"/>
                  </a:cubicBezTo>
                  <a:lnTo>
                    <a:pt x="19620" y="3111"/>
                  </a:lnTo>
                  <a:cubicBezTo>
                    <a:pt x="19620" y="3934"/>
                    <a:pt x="18980" y="4574"/>
                    <a:pt x="18157" y="4574"/>
                  </a:cubicBezTo>
                  <a:lnTo>
                    <a:pt x="1" y="4574"/>
                  </a:lnTo>
                  <a:lnTo>
                    <a:pt x="1" y="4666"/>
                  </a:lnTo>
                  <a:lnTo>
                    <a:pt x="18157" y="4666"/>
                  </a:lnTo>
                  <a:cubicBezTo>
                    <a:pt x="18980" y="4666"/>
                    <a:pt x="19712" y="3934"/>
                    <a:pt x="19712" y="3111"/>
                  </a:cubicBezTo>
                  <a:lnTo>
                    <a:pt x="19712" y="1602"/>
                  </a:lnTo>
                  <a:cubicBezTo>
                    <a:pt x="19712" y="733"/>
                    <a:pt x="18980" y="1"/>
                    <a:pt x="1811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" name="Google Shape;1386;p43"/>
            <p:cNvSpPr/>
            <p:nvPr/>
          </p:nvSpPr>
          <p:spPr>
            <a:xfrm>
              <a:off x="1179575" y="3292438"/>
              <a:ext cx="41175" cy="35125"/>
            </a:xfrm>
            <a:custGeom>
              <a:avLst/>
              <a:gdLst/>
              <a:ahLst/>
              <a:cxnLst/>
              <a:rect l="l" t="t" r="r" b="b"/>
              <a:pathLst>
                <a:path w="1647" h="1405" extrusionOk="0">
                  <a:moveTo>
                    <a:pt x="624" y="87"/>
                  </a:moveTo>
                  <a:cubicBezTo>
                    <a:pt x="645" y="87"/>
                    <a:pt x="666" y="89"/>
                    <a:pt x="686" y="92"/>
                  </a:cubicBezTo>
                  <a:cubicBezTo>
                    <a:pt x="1235" y="92"/>
                    <a:pt x="1509" y="732"/>
                    <a:pt x="1144" y="1144"/>
                  </a:cubicBezTo>
                  <a:cubicBezTo>
                    <a:pt x="1014" y="1259"/>
                    <a:pt x="863" y="1310"/>
                    <a:pt x="715" y="1310"/>
                  </a:cubicBezTo>
                  <a:cubicBezTo>
                    <a:pt x="393" y="1310"/>
                    <a:pt x="92" y="1063"/>
                    <a:pt x="92" y="686"/>
                  </a:cubicBezTo>
                  <a:cubicBezTo>
                    <a:pt x="49" y="387"/>
                    <a:pt x="326" y="87"/>
                    <a:pt x="624" y="87"/>
                  </a:cubicBezTo>
                  <a:close/>
                  <a:moveTo>
                    <a:pt x="686" y="0"/>
                  </a:moveTo>
                  <a:cubicBezTo>
                    <a:pt x="320" y="0"/>
                    <a:pt x="0" y="321"/>
                    <a:pt x="0" y="686"/>
                  </a:cubicBezTo>
                  <a:cubicBezTo>
                    <a:pt x="0" y="1118"/>
                    <a:pt x="333" y="1405"/>
                    <a:pt x="691" y="1405"/>
                  </a:cubicBezTo>
                  <a:cubicBezTo>
                    <a:pt x="863" y="1405"/>
                    <a:pt x="1041" y="1338"/>
                    <a:pt x="1189" y="1189"/>
                  </a:cubicBezTo>
                  <a:cubicBezTo>
                    <a:pt x="1647" y="732"/>
                    <a:pt x="1327" y="0"/>
                    <a:pt x="68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" name="Google Shape;1387;p43"/>
            <p:cNvSpPr/>
            <p:nvPr/>
          </p:nvSpPr>
          <p:spPr>
            <a:xfrm>
              <a:off x="1154425" y="3251263"/>
              <a:ext cx="89200" cy="116650"/>
            </a:xfrm>
            <a:custGeom>
              <a:avLst/>
              <a:gdLst/>
              <a:ahLst/>
              <a:cxnLst/>
              <a:rect l="l" t="t" r="r" b="b"/>
              <a:pathLst>
                <a:path w="3568" h="4666" extrusionOk="0">
                  <a:moveTo>
                    <a:pt x="1601" y="1"/>
                  </a:moveTo>
                  <a:cubicBezTo>
                    <a:pt x="732" y="1"/>
                    <a:pt x="0" y="733"/>
                    <a:pt x="0" y="1602"/>
                  </a:cubicBezTo>
                  <a:lnTo>
                    <a:pt x="0" y="3111"/>
                  </a:lnTo>
                  <a:cubicBezTo>
                    <a:pt x="0" y="3934"/>
                    <a:pt x="732" y="4666"/>
                    <a:pt x="1601" y="4666"/>
                  </a:cubicBezTo>
                  <a:lnTo>
                    <a:pt x="3567" y="4666"/>
                  </a:lnTo>
                  <a:lnTo>
                    <a:pt x="3567" y="4574"/>
                  </a:lnTo>
                  <a:lnTo>
                    <a:pt x="1601" y="4574"/>
                  </a:lnTo>
                  <a:cubicBezTo>
                    <a:pt x="778" y="4574"/>
                    <a:pt x="92" y="3934"/>
                    <a:pt x="92" y="3111"/>
                  </a:cubicBezTo>
                  <a:lnTo>
                    <a:pt x="92" y="1602"/>
                  </a:lnTo>
                  <a:cubicBezTo>
                    <a:pt x="92" y="778"/>
                    <a:pt x="778" y="92"/>
                    <a:pt x="1601" y="92"/>
                  </a:cubicBezTo>
                  <a:lnTo>
                    <a:pt x="3567" y="92"/>
                  </a:lnTo>
                  <a:lnTo>
                    <a:pt x="3567" y="1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" name="Google Shape;1388;p43"/>
            <p:cNvSpPr/>
            <p:nvPr/>
          </p:nvSpPr>
          <p:spPr>
            <a:xfrm>
              <a:off x="1243600" y="3251263"/>
              <a:ext cx="113200" cy="116650"/>
            </a:xfrm>
            <a:custGeom>
              <a:avLst/>
              <a:gdLst/>
              <a:ahLst/>
              <a:cxnLst/>
              <a:rect l="l" t="t" r="r" b="b"/>
              <a:pathLst>
                <a:path w="4528" h="4666" extrusionOk="0">
                  <a:moveTo>
                    <a:pt x="0" y="1"/>
                  </a:moveTo>
                  <a:lnTo>
                    <a:pt x="0" y="92"/>
                  </a:lnTo>
                  <a:lnTo>
                    <a:pt x="0" y="4574"/>
                  </a:lnTo>
                  <a:lnTo>
                    <a:pt x="0" y="4666"/>
                  </a:lnTo>
                  <a:lnTo>
                    <a:pt x="4528" y="4666"/>
                  </a:lnTo>
                  <a:lnTo>
                    <a:pt x="4528" y="4574"/>
                  </a:lnTo>
                  <a:lnTo>
                    <a:pt x="4528" y="92"/>
                  </a:lnTo>
                  <a:lnTo>
                    <a:pt x="4528" y="1"/>
                  </a:ln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89" name="Google Shape;1389;p43"/>
          <p:cNvGrpSpPr/>
          <p:nvPr/>
        </p:nvGrpSpPr>
        <p:grpSpPr>
          <a:xfrm>
            <a:off x="1088895" y="1776722"/>
            <a:ext cx="743825" cy="172498"/>
            <a:chOff x="4100207" y="2107304"/>
            <a:chExt cx="510343" cy="118352"/>
          </a:xfrm>
        </p:grpSpPr>
        <p:sp>
          <p:nvSpPr>
            <p:cNvPr id="1390" name="Google Shape;1390;p43"/>
            <p:cNvSpPr/>
            <p:nvPr/>
          </p:nvSpPr>
          <p:spPr>
            <a:xfrm>
              <a:off x="4171350" y="2107375"/>
              <a:ext cx="439200" cy="118200"/>
            </a:xfrm>
            <a:prstGeom prst="rect">
              <a:avLst/>
            </a:prstGeom>
            <a:solidFill>
              <a:srgbClr val="E3E9ED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" name="Google Shape;1391;p43"/>
            <p:cNvSpPr/>
            <p:nvPr/>
          </p:nvSpPr>
          <p:spPr>
            <a:xfrm rot="-5400000">
              <a:off x="4132960" y="2135652"/>
              <a:ext cx="118352" cy="61655"/>
            </a:xfrm>
            <a:custGeom>
              <a:avLst/>
              <a:gdLst/>
              <a:ahLst/>
              <a:cxnLst/>
              <a:rect l="l" t="t" r="r" b="b"/>
              <a:pathLst>
                <a:path w="9834" h="5123" extrusionOk="0">
                  <a:moveTo>
                    <a:pt x="458" y="0"/>
                  </a:moveTo>
                  <a:lnTo>
                    <a:pt x="92" y="641"/>
                  </a:lnTo>
                  <a:lnTo>
                    <a:pt x="1" y="823"/>
                  </a:lnTo>
                  <a:lnTo>
                    <a:pt x="2425" y="5122"/>
                  </a:lnTo>
                  <a:lnTo>
                    <a:pt x="7364" y="5122"/>
                  </a:lnTo>
                  <a:lnTo>
                    <a:pt x="9833" y="823"/>
                  </a:lnTo>
                  <a:lnTo>
                    <a:pt x="9696" y="641"/>
                  </a:lnTo>
                  <a:lnTo>
                    <a:pt x="9330" y="0"/>
                  </a:lnTo>
                  <a:lnTo>
                    <a:pt x="7364" y="3430"/>
                  </a:lnTo>
                  <a:lnTo>
                    <a:pt x="2425" y="3430"/>
                  </a:lnTo>
                  <a:lnTo>
                    <a:pt x="458" y="0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" name="Google Shape;1392;p43"/>
            <p:cNvSpPr/>
            <p:nvPr/>
          </p:nvSpPr>
          <p:spPr>
            <a:xfrm rot="-5400000">
              <a:off x="4092228" y="2115283"/>
              <a:ext cx="118352" cy="102394"/>
            </a:xfrm>
            <a:custGeom>
              <a:avLst/>
              <a:gdLst/>
              <a:ahLst/>
              <a:cxnLst/>
              <a:rect l="l" t="t" r="r" b="b"/>
              <a:pathLst>
                <a:path w="9834" h="8508" extrusionOk="0">
                  <a:moveTo>
                    <a:pt x="2425" y="1"/>
                  </a:moveTo>
                  <a:lnTo>
                    <a:pt x="1" y="4254"/>
                  </a:lnTo>
                  <a:lnTo>
                    <a:pt x="458" y="5077"/>
                  </a:lnTo>
                  <a:lnTo>
                    <a:pt x="2425" y="8507"/>
                  </a:lnTo>
                  <a:lnTo>
                    <a:pt x="7364" y="8507"/>
                  </a:lnTo>
                  <a:lnTo>
                    <a:pt x="9330" y="5077"/>
                  </a:lnTo>
                  <a:lnTo>
                    <a:pt x="9833" y="4254"/>
                  </a:lnTo>
                  <a:lnTo>
                    <a:pt x="7364" y="1"/>
                  </a:lnTo>
                  <a:close/>
                </a:path>
              </a:pathLst>
            </a:custGeom>
            <a:solidFill>
              <a:srgbClr val="5F7D95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93" name="Google Shape;1393;p43"/>
          <p:cNvGrpSpPr/>
          <p:nvPr/>
        </p:nvGrpSpPr>
        <p:grpSpPr>
          <a:xfrm>
            <a:off x="2032740" y="1845381"/>
            <a:ext cx="623064" cy="406130"/>
            <a:chOff x="2525450" y="2505350"/>
            <a:chExt cx="373450" cy="243425"/>
          </a:xfrm>
        </p:grpSpPr>
        <p:grpSp>
          <p:nvGrpSpPr>
            <p:cNvPr id="1394" name="Google Shape;1394;p43"/>
            <p:cNvGrpSpPr/>
            <p:nvPr/>
          </p:nvGrpSpPr>
          <p:grpSpPr>
            <a:xfrm>
              <a:off x="2525450" y="2505350"/>
              <a:ext cx="373450" cy="107475"/>
              <a:chOff x="2525450" y="2505350"/>
              <a:chExt cx="373450" cy="107475"/>
            </a:xfrm>
          </p:grpSpPr>
          <p:sp>
            <p:nvSpPr>
              <p:cNvPr id="1395" name="Google Shape;1395;p43"/>
              <p:cNvSpPr/>
              <p:nvPr/>
            </p:nvSpPr>
            <p:spPr>
              <a:xfrm>
                <a:off x="2562225" y="2505350"/>
                <a:ext cx="51950" cy="107475"/>
              </a:xfrm>
              <a:custGeom>
                <a:avLst/>
                <a:gdLst/>
                <a:ahLst/>
                <a:cxnLst/>
                <a:rect l="l" t="t" r="r" b="b"/>
                <a:pathLst>
                  <a:path w="2078" h="4299" extrusionOk="0">
                    <a:moveTo>
                      <a:pt x="2078" y="0"/>
                    </a:moveTo>
                    <a:lnTo>
                      <a:pt x="1" y="2106"/>
                    </a:lnTo>
                    <a:lnTo>
                      <a:pt x="1" y="4299"/>
                    </a:lnTo>
                    <a:lnTo>
                      <a:pt x="2078" y="3246"/>
                    </a:lnTo>
                    <a:lnTo>
                      <a:pt x="2078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6" name="Google Shape;1396;p43"/>
              <p:cNvSpPr/>
              <p:nvPr/>
            </p:nvSpPr>
            <p:spPr>
              <a:xfrm>
                <a:off x="2525450" y="2558000"/>
                <a:ext cx="36800" cy="54825"/>
              </a:xfrm>
              <a:custGeom>
                <a:avLst/>
                <a:gdLst/>
                <a:ahLst/>
                <a:cxnLst/>
                <a:rect l="l" t="t" r="r" b="b"/>
                <a:pathLst>
                  <a:path w="1472" h="2193" extrusionOk="0">
                    <a:moveTo>
                      <a:pt x="0" y="0"/>
                    </a:moveTo>
                    <a:lnTo>
                      <a:pt x="0" y="2193"/>
                    </a:lnTo>
                    <a:lnTo>
                      <a:pt x="1472" y="2193"/>
                    </a:lnTo>
                    <a:lnTo>
                      <a:pt x="1472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97" name="Google Shape;1397;p43"/>
              <p:cNvSpPr/>
              <p:nvPr/>
            </p:nvSpPr>
            <p:spPr>
              <a:xfrm>
                <a:off x="2614150" y="2505350"/>
                <a:ext cx="284750" cy="81150"/>
              </a:xfrm>
              <a:custGeom>
                <a:avLst/>
                <a:gdLst/>
                <a:ahLst/>
                <a:cxnLst/>
                <a:rect l="l" t="t" r="r" b="b"/>
                <a:pathLst>
                  <a:path w="11390" h="3246" extrusionOk="0">
                    <a:moveTo>
                      <a:pt x="1" y="0"/>
                    </a:moveTo>
                    <a:lnTo>
                      <a:pt x="1" y="3246"/>
                    </a:lnTo>
                    <a:lnTo>
                      <a:pt x="9824" y="3246"/>
                    </a:lnTo>
                    <a:lnTo>
                      <a:pt x="11389" y="1623"/>
                    </a:lnTo>
                    <a:lnTo>
                      <a:pt x="9824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398" name="Google Shape;1398;p43"/>
            <p:cNvGrpSpPr/>
            <p:nvPr/>
          </p:nvGrpSpPr>
          <p:grpSpPr>
            <a:xfrm>
              <a:off x="2525450" y="2586475"/>
              <a:ext cx="373450" cy="81175"/>
              <a:chOff x="2525450" y="2586475"/>
              <a:chExt cx="373450" cy="81175"/>
            </a:xfrm>
          </p:grpSpPr>
          <p:sp>
            <p:nvSpPr>
              <p:cNvPr id="1399" name="Google Shape;1399;p43"/>
              <p:cNvSpPr/>
              <p:nvPr/>
            </p:nvSpPr>
            <p:spPr>
              <a:xfrm>
                <a:off x="2562225" y="2586475"/>
                <a:ext cx="51950" cy="81175"/>
              </a:xfrm>
              <a:custGeom>
                <a:avLst/>
                <a:gdLst/>
                <a:ahLst/>
                <a:cxnLst/>
                <a:rect l="l" t="t" r="r" b="b"/>
                <a:pathLst>
                  <a:path w="2078" h="3247" extrusionOk="0">
                    <a:moveTo>
                      <a:pt x="2078" y="1"/>
                    </a:moveTo>
                    <a:lnTo>
                      <a:pt x="1" y="1054"/>
                    </a:lnTo>
                    <a:lnTo>
                      <a:pt x="1" y="3246"/>
                    </a:lnTo>
                    <a:lnTo>
                      <a:pt x="2078" y="3246"/>
                    </a:lnTo>
                    <a:lnTo>
                      <a:pt x="2078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0" name="Google Shape;1400;p43"/>
              <p:cNvSpPr/>
              <p:nvPr/>
            </p:nvSpPr>
            <p:spPr>
              <a:xfrm>
                <a:off x="2525450" y="2612800"/>
                <a:ext cx="36800" cy="54850"/>
              </a:xfrm>
              <a:custGeom>
                <a:avLst/>
                <a:gdLst/>
                <a:ahLst/>
                <a:cxnLst/>
                <a:rect l="l" t="t" r="r" b="b"/>
                <a:pathLst>
                  <a:path w="1472" h="2194" extrusionOk="0">
                    <a:moveTo>
                      <a:pt x="0" y="1"/>
                    </a:moveTo>
                    <a:lnTo>
                      <a:pt x="0" y="2193"/>
                    </a:lnTo>
                    <a:lnTo>
                      <a:pt x="1472" y="2193"/>
                    </a:lnTo>
                    <a:lnTo>
                      <a:pt x="1472" y="1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1" name="Google Shape;1401;p43"/>
              <p:cNvSpPr/>
              <p:nvPr/>
            </p:nvSpPr>
            <p:spPr>
              <a:xfrm>
                <a:off x="2614150" y="2586475"/>
                <a:ext cx="284750" cy="81175"/>
              </a:xfrm>
              <a:custGeom>
                <a:avLst/>
                <a:gdLst/>
                <a:ahLst/>
                <a:cxnLst/>
                <a:rect l="l" t="t" r="r" b="b"/>
                <a:pathLst>
                  <a:path w="11390" h="3247" extrusionOk="0">
                    <a:moveTo>
                      <a:pt x="1" y="1"/>
                    </a:moveTo>
                    <a:lnTo>
                      <a:pt x="1" y="3246"/>
                    </a:lnTo>
                    <a:lnTo>
                      <a:pt x="9824" y="3246"/>
                    </a:lnTo>
                    <a:lnTo>
                      <a:pt x="11389" y="1624"/>
                    </a:lnTo>
                    <a:lnTo>
                      <a:pt x="9824" y="1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02" name="Google Shape;1402;p43"/>
            <p:cNvGrpSpPr/>
            <p:nvPr/>
          </p:nvGrpSpPr>
          <p:grpSpPr>
            <a:xfrm>
              <a:off x="2525450" y="2667625"/>
              <a:ext cx="373450" cy="81150"/>
              <a:chOff x="2525450" y="2667625"/>
              <a:chExt cx="373450" cy="81150"/>
            </a:xfrm>
          </p:grpSpPr>
          <p:sp>
            <p:nvSpPr>
              <p:cNvPr id="1403" name="Google Shape;1403;p43"/>
              <p:cNvSpPr/>
              <p:nvPr/>
            </p:nvSpPr>
            <p:spPr>
              <a:xfrm>
                <a:off x="2525450" y="2667625"/>
                <a:ext cx="36800" cy="81150"/>
              </a:xfrm>
              <a:custGeom>
                <a:avLst/>
                <a:gdLst/>
                <a:ahLst/>
                <a:cxnLst/>
                <a:rect l="l" t="t" r="r" b="b"/>
                <a:pathLst>
                  <a:path w="1472" h="3246" extrusionOk="0">
                    <a:moveTo>
                      <a:pt x="0" y="0"/>
                    </a:moveTo>
                    <a:lnTo>
                      <a:pt x="0" y="3246"/>
                    </a:lnTo>
                    <a:lnTo>
                      <a:pt x="1472" y="3246"/>
                    </a:lnTo>
                    <a:lnTo>
                      <a:pt x="1472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4" name="Google Shape;1404;p43"/>
              <p:cNvSpPr/>
              <p:nvPr/>
            </p:nvSpPr>
            <p:spPr>
              <a:xfrm>
                <a:off x="2562225" y="2667625"/>
                <a:ext cx="52500" cy="81150"/>
              </a:xfrm>
              <a:custGeom>
                <a:avLst/>
                <a:gdLst/>
                <a:ahLst/>
                <a:cxnLst/>
                <a:rect l="l" t="t" r="r" b="b"/>
                <a:pathLst>
                  <a:path w="2100" h="3246" extrusionOk="0">
                    <a:moveTo>
                      <a:pt x="1" y="0"/>
                    </a:moveTo>
                    <a:lnTo>
                      <a:pt x="1" y="3246"/>
                    </a:lnTo>
                    <a:lnTo>
                      <a:pt x="2100" y="3246"/>
                    </a:lnTo>
                    <a:lnTo>
                      <a:pt x="2100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05" name="Google Shape;1405;p43"/>
              <p:cNvSpPr/>
              <p:nvPr/>
            </p:nvSpPr>
            <p:spPr>
              <a:xfrm>
                <a:off x="2614150" y="2667625"/>
                <a:ext cx="284750" cy="81150"/>
              </a:xfrm>
              <a:custGeom>
                <a:avLst/>
                <a:gdLst/>
                <a:ahLst/>
                <a:cxnLst/>
                <a:rect l="l" t="t" r="r" b="b"/>
                <a:pathLst>
                  <a:path w="11390" h="3246" extrusionOk="0">
                    <a:moveTo>
                      <a:pt x="1" y="0"/>
                    </a:moveTo>
                    <a:lnTo>
                      <a:pt x="1" y="3246"/>
                    </a:lnTo>
                    <a:lnTo>
                      <a:pt x="9824" y="3246"/>
                    </a:lnTo>
                    <a:lnTo>
                      <a:pt x="11389" y="1623"/>
                    </a:lnTo>
                    <a:lnTo>
                      <a:pt x="9824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406" name="Google Shape;1406;p43"/>
          <p:cNvGrpSpPr/>
          <p:nvPr/>
        </p:nvGrpSpPr>
        <p:grpSpPr>
          <a:xfrm>
            <a:off x="2021992" y="1545840"/>
            <a:ext cx="706335" cy="255548"/>
            <a:chOff x="2600813" y="2069700"/>
            <a:chExt cx="448638" cy="162325"/>
          </a:xfrm>
        </p:grpSpPr>
        <p:sp>
          <p:nvSpPr>
            <p:cNvPr id="1407" name="Google Shape;1407;p43"/>
            <p:cNvSpPr/>
            <p:nvPr/>
          </p:nvSpPr>
          <p:spPr>
            <a:xfrm>
              <a:off x="2803300" y="2069700"/>
              <a:ext cx="246150" cy="162325"/>
            </a:xfrm>
            <a:custGeom>
              <a:avLst/>
              <a:gdLst/>
              <a:ahLst/>
              <a:cxnLst/>
              <a:rect l="l" t="t" r="r" b="b"/>
              <a:pathLst>
                <a:path w="9846" h="6493" extrusionOk="0">
                  <a:moveTo>
                    <a:pt x="1" y="1"/>
                  </a:moveTo>
                  <a:lnTo>
                    <a:pt x="1" y="6492"/>
                  </a:lnTo>
                  <a:lnTo>
                    <a:pt x="9103" y="6492"/>
                  </a:lnTo>
                  <a:lnTo>
                    <a:pt x="9103" y="3066"/>
                  </a:lnTo>
                  <a:lnTo>
                    <a:pt x="9391" y="3066"/>
                  </a:lnTo>
                  <a:cubicBezTo>
                    <a:pt x="9644" y="3066"/>
                    <a:pt x="9846" y="2864"/>
                    <a:pt x="9846" y="2619"/>
                  </a:cubicBezTo>
                  <a:lnTo>
                    <a:pt x="9846" y="455"/>
                  </a:lnTo>
                  <a:cubicBezTo>
                    <a:pt x="9846" y="203"/>
                    <a:pt x="9644" y="1"/>
                    <a:pt x="939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8" name="Google Shape;1408;p43"/>
            <p:cNvSpPr/>
            <p:nvPr/>
          </p:nvSpPr>
          <p:spPr>
            <a:xfrm>
              <a:off x="2600813" y="2069700"/>
              <a:ext cx="246150" cy="162325"/>
            </a:xfrm>
            <a:custGeom>
              <a:avLst/>
              <a:gdLst/>
              <a:ahLst/>
              <a:cxnLst/>
              <a:rect l="l" t="t" r="r" b="b"/>
              <a:pathLst>
                <a:path w="9846" h="6493" extrusionOk="0">
                  <a:moveTo>
                    <a:pt x="0" y="1"/>
                  </a:moveTo>
                  <a:lnTo>
                    <a:pt x="0" y="6492"/>
                  </a:lnTo>
                  <a:lnTo>
                    <a:pt x="9391" y="6492"/>
                  </a:lnTo>
                  <a:cubicBezTo>
                    <a:pt x="9643" y="6492"/>
                    <a:pt x="9845" y="6290"/>
                    <a:pt x="9845" y="6045"/>
                  </a:cubicBezTo>
                  <a:lnTo>
                    <a:pt x="9845" y="3881"/>
                  </a:lnTo>
                  <a:cubicBezTo>
                    <a:pt x="9845" y="3629"/>
                    <a:pt x="9643" y="3427"/>
                    <a:pt x="9391" y="3427"/>
                  </a:cubicBezTo>
                  <a:lnTo>
                    <a:pt x="9109" y="3427"/>
                  </a:lnTo>
                  <a:lnTo>
                    <a:pt x="9109" y="1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09" name="Google Shape;1409;p43"/>
          <p:cNvGrpSpPr/>
          <p:nvPr/>
        </p:nvGrpSpPr>
        <p:grpSpPr>
          <a:xfrm>
            <a:off x="2675987" y="1791937"/>
            <a:ext cx="355485" cy="330727"/>
            <a:chOff x="3631100" y="1774000"/>
            <a:chExt cx="380850" cy="354325"/>
          </a:xfrm>
        </p:grpSpPr>
        <p:grpSp>
          <p:nvGrpSpPr>
            <p:cNvPr id="1410" name="Google Shape;1410;p43"/>
            <p:cNvGrpSpPr/>
            <p:nvPr/>
          </p:nvGrpSpPr>
          <p:grpSpPr>
            <a:xfrm>
              <a:off x="3750225" y="1774000"/>
              <a:ext cx="149575" cy="145525"/>
              <a:chOff x="3750225" y="1774000"/>
              <a:chExt cx="149575" cy="145525"/>
            </a:xfrm>
          </p:grpSpPr>
          <p:sp>
            <p:nvSpPr>
              <p:cNvPr id="1411" name="Google Shape;1411;p43"/>
              <p:cNvSpPr/>
              <p:nvPr/>
            </p:nvSpPr>
            <p:spPr>
              <a:xfrm>
                <a:off x="3750225" y="1774000"/>
                <a:ext cx="149575" cy="145525"/>
              </a:xfrm>
              <a:custGeom>
                <a:avLst/>
                <a:gdLst/>
                <a:ahLst/>
                <a:cxnLst/>
                <a:rect l="l" t="t" r="r" b="b"/>
                <a:pathLst>
                  <a:path w="5983" h="5821" extrusionOk="0">
                    <a:moveTo>
                      <a:pt x="2652" y="1"/>
                    </a:moveTo>
                    <a:cubicBezTo>
                      <a:pt x="1473" y="1"/>
                      <a:pt x="333" y="843"/>
                      <a:pt x="176" y="2200"/>
                    </a:cubicBezTo>
                    <a:cubicBezTo>
                      <a:pt x="1" y="3763"/>
                      <a:pt x="1259" y="4955"/>
                      <a:pt x="2643" y="4955"/>
                    </a:cubicBezTo>
                    <a:cubicBezTo>
                      <a:pt x="3079" y="4955"/>
                      <a:pt x="3528" y="4836"/>
                      <a:pt x="3948" y="4573"/>
                    </a:cubicBezTo>
                    <a:lnTo>
                      <a:pt x="5203" y="5821"/>
                    </a:lnTo>
                    <a:lnTo>
                      <a:pt x="5982" y="5035"/>
                    </a:lnTo>
                    <a:lnTo>
                      <a:pt x="4735" y="3787"/>
                    </a:lnTo>
                    <a:cubicBezTo>
                      <a:pt x="5340" y="2813"/>
                      <a:pt x="5196" y="1544"/>
                      <a:pt x="4388" y="729"/>
                    </a:cubicBezTo>
                    <a:cubicBezTo>
                      <a:pt x="3888" y="228"/>
                      <a:pt x="3265" y="1"/>
                      <a:pt x="265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2" name="Google Shape;1412;p43"/>
              <p:cNvSpPr/>
              <p:nvPr/>
            </p:nvSpPr>
            <p:spPr>
              <a:xfrm>
                <a:off x="3776075" y="1794931"/>
                <a:ext cx="82600" cy="78800"/>
              </a:xfrm>
              <a:custGeom>
                <a:avLst/>
                <a:gdLst/>
                <a:ahLst/>
                <a:cxnLst/>
                <a:rect l="l" t="t" r="r" b="b"/>
                <a:pathLst>
                  <a:path w="3304" h="3152" extrusionOk="0">
                    <a:moveTo>
                      <a:pt x="1658" y="1"/>
                    </a:moveTo>
                    <a:cubicBezTo>
                      <a:pt x="853" y="1"/>
                      <a:pt x="162" y="612"/>
                      <a:pt x="87" y="1428"/>
                    </a:cubicBezTo>
                    <a:cubicBezTo>
                      <a:pt x="1" y="2294"/>
                      <a:pt x="635" y="3058"/>
                      <a:pt x="1501" y="3145"/>
                    </a:cubicBezTo>
                    <a:cubicBezTo>
                      <a:pt x="1550" y="3149"/>
                      <a:pt x="1598" y="3151"/>
                      <a:pt x="1647" y="3151"/>
                    </a:cubicBezTo>
                    <a:cubicBezTo>
                      <a:pt x="2451" y="3151"/>
                      <a:pt x="3142" y="2540"/>
                      <a:pt x="3217" y="1724"/>
                    </a:cubicBezTo>
                    <a:cubicBezTo>
                      <a:pt x="3304" y="858"/>
                      <a:pt x="2669" y="94"/>
                      <a:pt x="1804" y="7"/>
                    </a:cubicBezTo>
                    <a:cubicBezTo>
                      <a:pt x="1755" y="3"/>
                      <a:pt x="1706" y="1"/>
                      <a:pt x="1658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13" name="Google Shape;1413;p43"/>
            <p:cNvGrpSpPr/>
            <p:nvPr/>
          </p:nvGrpSpPr>
          <p:grpSpPr>
            <a:xfrm>
              <a:off x="3847850" y="1889150"/>
              <a:ext cx="164100" cy="145600"/>
              <a:chOff x="3847850" y="1889150"/>
              <a:chExt cx="164100" cy="145600"/>
            </a:xfrm>
          </p:grpSpPr>
          <p:sp>
            <p:nvSpPr>
              <p:cNvPr id="1414" name="Google Shape;1414;p43"/>
              <p:cNvSpPr/>
              <p:nvPr/>
            </p:nvSpPr>
            <p:spPr>
              <a:xfrm>
                <a:off x="3847850" y="1889150"/>
                <a:ext cx="164100" cy="145600"/>
              </a:xfrm>
              <a:custGeom>
                <a:avLst/>
                <a:gdLst/>
                <a:ahLst/>
                <a:cxnLst/>
                <a:rect l="l" t="t" r="r" b="b"/>
                <a:pathLst>
                  <a:path w="6564" h="5824" extrusionOk="0">
                    <a:moveTo>
                      <a:pt x="3329" y="0"/>
                    </a:moveTo>
                    <a:cubicBezTo>
                      <a:pt x="1439" y="0"/>
                      <a:pt x="206" y="2117"/>
                      <a:pt x="1255" y="3790"/>
                    </a:cubicBezTo>
                    <a:lnTo>
                      <a:pt x="0" y="5038"/>
                    </a:lnTo>
                    <a:lnTo>
                      <a:pt x="786" y="5824"/>
                    </a:lnTo>
                    <a:lnTo>
                      <a:pt x="2034" y="4569"/>
                    </a:lnTo>
                    <a:cubicBezTo>
                      <a:pt x="2441" y="4823"/>
                      <a:pt x="2897" y="4947"/>
                      <a:pt x="3350" y="4947"/>
                    </a:cubicBezTo>
                    <a:cubicBezTo>
                      <a:pt x="3989" y="4947"/>
                      <a:pt x="4622" y="4700"/>
                      <a:pt x="5099" y="4223"/>
                    </a:cubicBezTo>
                    <a:cubicBezTo>
                      <a:pt x="6563" y="2758"/>
                      <a:pt x="5683" y="248"/>
                      <a:pt x="3628" y="18"/>
                    </a:cubicBezTo>
                    <a:cubicBezTo>
                      <a:pt x="3527" y="6"/>
                      <a:pt x="3427" y="0"/>
                      <a:pt x="3329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5" name="Google Shape;1415;p43"/>
              <p:cNvSpPr/>
              <p:nvPr/>
            </p:nvSpPr>
            <p:spPr>
              <a:xfrm>
                <a:off x="3887875" y="1912456"/>
                <a:ext cx="89450" cy="78700"/>
              </a:xfrm>
              <a:custGeom>
                <a:avLst/>
                <a:gdLst/>
                <a:ahLst/>
                <a:cxnLst/>
                <a:rect l="l" t="t" r="r" b="b"/>
                <a:pathLst>
                  <a:path w="3578" h="3148" extrusionOk="0">
                    <a:moveTo>
                      <a:pt x="1788" y="0"/>
                    </a:moveTo>
                    <a:cubicBezTo>
                      <a:pt x="1172" y="0"/>
                      <a:pt x="587" y="366"/>
                      <a:pt x="332" y="968"/>
                    </a:cubicBezTo>
                    <a:cubicBezTo>
                      <a:pt x="0" y="1769"/>
                      <a:pt x="383" y="2692"/>
                      <a:pt x="1183" y="3024"/>
                    </a:cubicBezTo>
                    <a:cubicBezTo>
                      <a:pt x="1382" y="3108"/>
                      <a:pt x="1588" y="3147"/>
                      <a:pt x="1790" y="3147"/>
                    </a:cubicBezTo>
                    <a:cubicBezTo>
                      <a:pt x="2405" y="3147"/>
                      <a:pt x="2989" y="2782"/>
                      <a:pt x="3239" y="2180"/>
                    </a:cubicBezTo>
                    <a:cubicBezTo>
                      <a:pt x="3578" y="1379"/>
                      <a:pt x="3195" y="456"/>
                      <a:pt x="2395" y="124"/>
                    </a:cubicBezTo>
                    <a:cubicBezTo>
                      <a:pt x="2196" y="40"/>
                      <a:pt x="1990" y="0"/>
                      <a:pt x="1788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16" name="Google Shape;1416;p43"/>
            <p:cNvGrpSpPr/>
            <p:nvPr/>
          </p:nvGrpSpPr>
          <p:grpSpPr>
            <a:xfrm>
              <a:off x="3631100" y="1866150"/>
              <a:ext cx="149875" cy="144800"/>
              <a:chOff x="3631100" y="1866150"/>
              <a:chExt cx="149875" cy="144800"/>
            </a:xfrm>
          </p:grpSpPr>
          <p:sp>
            <p:nvSpPr>
              <p:cNvPr id="1417" name="Google Shape;1417;p43"/>
              <p:cNvSpPr/>
              <p:nvPr/>
            </p:nvSpPr>
            <p:spPr>
              <a:xfrm>
                <a:off x="3631100" y="1866150"/>
                <a:ext cx="149875" cy="144800"/>
              </a:xfrm>
              <a:custGeom>
                <a:avLst/>
                <a:gdLst/>
                <a:ahLst/>
                <a:cxnLst/>
                <a:rect l="l" t="t" r="r" b="b"/>
                <a:pathLst>
                  <a:path w="5995" h="5792" extrusionOk="0">
                    <a:moveTo>
                      <a:pt x="5251" y="0"/>
                    </a:moveTo>
                    <a:lnTo>
                      <a:pt x="4025" y="1226"/>
                    </a:lnTo>
                    <a:cubicBezTo>
                      <a:pt x="3619" y="974"/>
                      <a:pt x="3165" y="852"/>
                      <a:pt x="2716" y="852"/>
                    </a:cubicBezTo>
                    <a:cubicBezTo>
                      <a:pt x="1986" y="852"/>
                      <a:pt x="1267" y="1174"/>
                      <a:pt x="780" y="1782"/>
                    </a:cubicBezTo>
                    <a:cubicBezTo>
                      <a:pt x="1" y="2770"/>
                      <a:pt x="80" y="4183"/>
                      <a:pt x="967" y="5070"/>
                    </a:cubicBezTo>
                    <a:cubicBezTo>
                      <a:pt x="1449" y="5548"/>
                      <a:pt x="2082" y="5792"/>
                      <a:pt x="2716" y="5792"/>
                    </a:cubicBezTo>
                    <a:cubicBezTo>
                      <a:pt x="3259" y="5792"/>
                      <a:pt x="3804" y="5613"/>
                      <a:pt x="4256" y="5251"/>
                    </a:cubicBezTo>
                    <a:cubicBezTo>
                      <a:pt x="5237" y="4472"/>
                      <a:pt x="5475" y="3073"/>
                      <a:pt x="4811" y="2012"/>
                    </a:cubicBezTo>
                    <a:lnTo>
                      <a:pt x="5994" y="822"/>
                    </a:lnTo>
                    <a:cubicBezTo>
                      <a:pt x="5872" y="736"/>
                      <a:pt x="5756" y="642"/>
                      <a:pt x="5655" y="541"/>
                    </a:cubicBezTo>
                    <a:cubicBezTo>
                      <a:pt x="5497" y="382"/>
                      <a:pt x="5360" y="202"/>
                      <a:pt x="5251" y="0"/>
                    </a:cubicBezTo>
                    <a:close/>
                  </a:path>
                </a:pathLst>
              </a:custGeom>
              <a:solidFill>
                <a:srgbClr val="374957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18" name="Google Shape;1418;p43"/>
              <p:cNvSpPr/>
              <p:nvPr/>
            </p:nvSpPr>
            <p:spPr>
              <a:xfrm>
                <a:off x="3654725" y="1907806"/>
                <a:ext cx="86575" cy="78800"/>
              </a:xfrm>
              <a:custGeom>
                <a:avLst/>
                <a:gdLst/>
                <a:ahLst/>
                <a:cxnLst/>
                <a:rect l="l" t="t" r="r" b="b"/>
                <a:pathLst>
                  <a:path w="3463" h="3152" extrusionOk="0">
                    <a:moveTo>
                      <a:pt x="1733" y="0"/>
                    </a:moveTo>
                    <a:cubicBezTo>
                      <a:pt x="1018" y="0"/>
                      <a:pt x="375" y="490"/>
                      <a:pt x="203" y="1212"/>
                    </a:cubicBezTo>
                    <a:cubicBezTo>
                      <a:pt x="1" y="2056"/>
                      <a:pt x="520" y="2907"/>
                      <a:pt x="1371" y="3109"/>
                    </a:cubicBezTo>
                    <a:cubicBezTo>
                      <a:pt x="1493" y="3138"/>
                      <a:pt x="1615" y="3152"/>
                      <a:pt x="1735" y="3152"/>
                    </a:cubicBezTo>
                    <a:cubicBezTo>
                      <a:pt x="2447" y="3152"/>
                      <a:pt x="3094" y="2662"/>
                      <a:pt x="3261" y="1940"/>
                    </a:cubicBezTo>
                    <a:cubicBezTo>
                      <a:pt x="3463" y="1096"/>
                      <a:pt x="2943" y="245"/>
                      <a:pt x="2099" y="43"/>
                    </a:cubicBezTo>
                    <a:cubicBezTo>
                      <a:pt x="1976" y="14"/>
                      <a:pt x="1854" y="0"/>
                      <a:pt x="1733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19" name="Google Shape;1419;p43"/>
            <p:cNvGrpSpPr/>
            <p:nvPr/>
          </p:nvGrpSpPr>
          <p:grpSpPr>
            <a:xfrm>
              <a:off x="3730650" y="1982800"/>
              <a:ext cx="149550" cy="145525"/>
              <a:chOff x="3730650" y="1982800"/>
              <a:chExt cx="149550" cy="145525"/>
            </a:xfrm>
          </p:grpSpPr>
          <p:sp>
            <p:nvSpPr>
              <p:cNvPr id="1420" name="Google Shape;1420;p43"/>
              <p:cNvSpPr/>
              <p:nvPr/>
            </p:nvSpPr>
            <p:spPr>
              <a:xfrm>
                <a:off x="3730650" y="1982800"/>
                <a:ext cx="149550" cy="145525"/>
              </a:xfrm>
              <a:custGeom>
                <a:avLst/>
                <a:gdLst/>
                <a:ahLst/>
                <a:cxnLst/>
                <a:rect l="l" t="t" r="r" b="b"/>
                <a:pathLst>
                  <a:path w="5982" h="5821" extrusionOk="0">
                    <a:moveTo>
                      <a:pt x="786" y="0"/>
                    </a:moveTo>
                    <a:lnTo>
                      <a:pt x="0" y="787"/>
                    </a:lnTo>
                    <a:lnTo>
                      <a:pt x="1255" y="2034"/>
                    </a:lnTo>
                    <a:cubicBezTo>
                      <a:pt x="642" y="3008"/>
                      <a:pt x="786" y="4277"/>
                      <a:pt x="1601" y="5092"/>
                    </a:cubicBezTo>
                    <a:cubicBezTo>
                      <a:pt x="2102" y="5593"/>
                      <a:pt x="2724" y="5821"/>
                      <a:pt x="3335" y="5821"/>
                    </a:cubicBezTo>
                    <a:cubicBezTo>
                      <a:pt x="4512" y="5821"/>
                      <a:pt x="5649" y="4979"/>
                      <a:pt x="5806" y="3621"/>
                    </a:cubicBezTo>
                    <a:cubicBezTo>
                      <a:pt x="5981" y="2058"/>
                      <a:pt x="4723" y="867"/>
                      <a:pt x="3339" y="867"/>
                    </a:cubicBezTo>
                    <a:cubicBezTo>
                      <a:pt x="2903" y="867"/>
                      <a:pt x="2454" y="985"/>
                      <a:pt x="2034" y="1248"/>
                    </a:cubicBezTo>
                    <a:lnTo>
                      <a:pt x="786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21" name="Google Shape;1421;p43"/>
              <p:cNvSpPr/>
              <p:nvPr/>
            </p:nvSpPr>
            <p:spPr>
              <a:xfrm>
                <a:off x="3771925" y="2027231"/>
                <a:ext cx="86575" cy="78750"/>
              </a:xfrm>
              <a:custGeom>
                <a:avLst/>
                <a:gdLst/>
                <a:ahLst/>
                <a:cxnLst/>
                <a:rect l="l" t="t" r="r" b="b"/>
                <a:pathLst>
                  <a:path w="3463" h="3150" extrusionOk="0">
                    <a:moveTo>
                      <a:pt x="1740" y="0"/>
                    </a:moveTo>
                    <a:cubicBezTo>
                      <a:pt x="1022" y="0"/>
                      <a:pt x="376" y="485"/>
                      <a:pt x="203" y="1209"/>
                    </a:cubicBezTo>
                    <a:cubicBezTo>
                      <a:pt x="1" y="2060"/>
                      <a:pt x="527" y="2904"/>
                      <a:pt x="1371" y="3106"/>
                    </a:cubicBezTo>
                    <a:cubicBezTo>
                      <a:pt x="1493" y="3135"/>
                      <a:pt x="1615" y="3149"/>
                      <a:pt x="1735" y="3149"/>
                    </a:cubicBezTo>
                    <a:cubicBezTo>
                      <a:pt x="2447" y="3149"/>
                      <a:pt x="3095" y="2660"/>
                      <a:pt x="3268" y="1938"/>
                    </a:cubicBezTo>
                    <a:cubicBezTo>
                      <a:pt x="3463" y="1094"/>
                      <a:pt x="2943" y="243"/>
                      <a:pt x="2099" y="41"/>
                    </a:cubicBezTo>
                    <a:cubicBezTo>
                      <a:pt x="1979" y="13"/>
                      <a:pt x="1858" y="0"/>
                      <a:pt x="1740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422" name="Google Shape;1422;p43"/>
          <p:cNvGrpSpPr/>
          <p:nvPr/>
        </p:nvGrpSpPr>
        <p:grpSpPr>
          <a:xfrm rot="5400000">
            <a:off x="2116886" y="1125861"/>
            <a:ext cx="215289" cy="452582"/>
            <a:chOff x="2506150" y="1152650"/>
            <a:chExt cx="230650" cy="484875"/>
          </a:xfrm>
        </p:grpSpPr>
        <p:sp>
          <p:nvSpPr>
            <p:cNvPr id="1423" name="Google Shape;1423;p43"/>
            <p:cNvSpPr/>
            <p:nvPr/>
          </p:nvSpPr>
          <p:spPr>
            <a:xfrm>
              <a:off x="2506150" y="1152650"/>
              <a:ext cx="115975" cy="484875"/>
            </a:xfrm>
            <a:custGeom>
              <a:avLst/>
              <a:gdLst/>
              <a:ahLst/>
              <a:cxnLst/>
              <a:rect l="l" t="t" r="r" b="b"/>
              <a:pathLst>
                <a:path w="4639" h="19395" extrusionOk="0">
                  <a:moveTo>
                    <a:pt x="1" y="0"/>
                  </a:moveTo>
                  <a:lnTo>
                    <a:pt x="1" y="14757"/>
                  </a:lnTo>
                  <a:cubicBezTo>
                    <a:pt x="1" y="17318"/>
                    <a:pt x="2078" y="19395"/>
                    <a:pt x="4638" y="19395"/>
                  </a:cubicBezTo>
                  <a:lnTo>
                    <a:pt x="4638" y="4645"/>
                  </a:lnTo>
                  <a:cubicBezTo>
                    <a:pt x="4638" y="2078"/>
                    <a:pt x="2561" y="0"/>
                    <a:pt x="1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4" name="Google Shape;1424;p43"/>
            <p:cNvSpPr/>
            <p:nvPr/>
          </p:nvSpPr>
          <p:spPr>
            <a:xfrm>
              <a:off x="2620825" y="1152650"/>
              <a:ext cx="115975" cy="484875"/>
            </a:xfrm>
            <a:custGeom>
              <a:avLst/>
              <a:gdLst/>
              <a:ahLst/>
              <a:cxnLst/>
              <a:rect l="l" t="t" r="r" b="b"/>
              <a:pathLst>
                <a:path w="4639" h="19395" extrusionOk="0">
                  <a:moveTo>
                    <a:pt x="4638" y="0"/>
                  </a:moveTo>
                  <a:cubicBezTo>
                    <a:pt x="2078" y="0"/>
                    <a:pt x="1" y="2078"/>
                    <a:pt x="1" y="4645"/>
                  </a:cubicBezTo>
                  <a:lnTo>
                    <a:pt x="1" y="19395"/>
                  </a:lnTo>
                  <a:cubicBezTo>
                    <a:pt x="2561" y="19395"/>
                    <a:pt x="4638" y="17318"/>
                    <a:pt x="4638" y="14757"/>
                  </a:cubicBezTo>
                  <a:lnTo>
                    <a:pt x="4638" y="0"/>
                  </a:ln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25" name="Google Shape;1425;p43"/>
          <p:cNvGrpSpPr/>
          <p:nvPr/>
        </p:nvGrpSpPr>
        <p:grpSpPr>
          <a:xfrm>
            <a:off x="6808184" y="1282820"/>
            <a:ext cx="610130" cy="38431"/>
            <a:chOff x="2521850" y="1810250"/>
            <a:chExt cx="540225" cy="34025"/>
          </a:xfrm>
        </p:grpSpPr>
        <p:sp>
          <p:nvSpPr>
            <p:cNvPr id="1426" name="Google Shape;1426;p43"/>
            <p:cNvSpPr/>
            <p:nvPr/>
          </p:nvSpPr>
          <p:spPr>
            <a:xfrm>
              <a:off x="3022550" y="1810250"/>
              <a:ext cx="39525" cy="34025"/>
            </a:xfrm>
            <a:custGeom>
              <a:avLst/>
              <a:gdLst/>
              <a:ahLst/>
              <a:cxnLst/>
              <a:rect l="l" t="t" r="r" b="b"/>
              <a:pathLst>
                <a:path w="1581" h="1361" extrusionOk="0">
                  <a:moveTo>
                    <a:pt x="903" y="0"/>
                  </a:moveTo>
                  <a:cubicBezTo>
                    <a:pt x="304" y="0"/>
                    <a:pt x="1" y="736"/>
                    <a:pt x="426" y="1161"/>
                  </a:cubicBezTo>
                  <a:cubicBezTo>
                    <a:pt x="564" y="1299"/>
                    <a:pt x="732" y="1360"/>
                    <a:pt x="898" y="1360"/>
                  </a:cubicBezTo>
                  <a:cubicBezTo>
                    <a:pt x="1246" y="1360"/>
                    <a:pt x="1580" y="1089"/>
                    <a:pt x="1580" y="678"/>
                  </a:cubicBezTo>
                  <a:cubicBezTo>
                    <a:pt x="1580" y="303"/>
                    <a:pt x="1278" y="0"/>
                    <a:pt x="9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7" name="Google Shape;1427;p43"/>
            <p:cNvSpPr/>
            <p:nvPr/>
          </p:nvSpPr>
          <p:spPr>
            <a:xfrm>
              <a:off x="2966850" y="1810250"/>
              <a:ext cx="39700" cy="34025"/>
            </a:xfrm>
            <a:custGeom>
              <a:avLst/>
              <a:gdLst/>
              <a:ahLst/>
              <a:cxnLst/>
              <a:rect l="l" t="t" r="r" b="b"/>
              <a:pathLst>
                <a:path w="1588" h="1361" extrusionOk="0">
                  <a:moveTo>
                    <a:pt x="909" y="0"/>
                  </a:moveTo>
                  <a:cubicBezTo>
                    <a:pt x="303" y="0"/>
                    <a:pt x="0" y="736"/>
                    <a:pt x="426" y="1161"/>
                  </a:cubicBezTo>
                  <a:cubicBezTo>
                    <a:pt x="563" y="1299"/>
                    <a:pt x="733" y="1360"/>
                    <a:pt x="899" y="1360"/>
                  </a:cubicBezTo>
                  <a:cubicBezTo>
                    <a:pt x="1249" y="1360"/>
                    <a:pt x="1587" y="1089"/>
                    <a:pt x="1587" y="678"/>
                  </a:cubicBezTo>
                  <a:cubicBezTo>
                    <a:pt x="1587" y="303"/>
                    <a:pt x="1284" y="0"/>
                    <a:pt x="9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8" name="Google Shape;1428;p43"/>
            <p:cNvSpPr/>
            <p:nvPr/>
          </p:nvSpPr>
          <p:spPr>
            <a:xfrm>
              <a:off x="2911125" y="1810250"/>
              <a:ext cx="39700" cy="34025"/>
            </a:xfrm>
            <a:custGeom>
              <a:avLst/>
              <a:gdLst/>
              <a:ahLst/>
              <a:cxnLst/>
              <a:rect l="l" t="t" r="r" b="b"/>
              <a:pathLst>
                <a:path w="1588" h="1361" extrusionOk="0">
                  <a:moveTo>
                    <a:pt x="909" y="0"/>
                  </a:moveTo>
                  <a:cubicBezTo>
                    <a:pt x="304" y="0"/>
                    <a:pt x="1" y="736"/>
                    <a:pt x="433" y="1161"/>
                  </a:cubicBezTo>
                  <a:cubicBezTo>
                    <a:pt x="571" y="1299"/>
                    <a:pt x="739" y="1360"/>
                    <a:pt x="905" y="1360"/>
                  </a:cubicBezTo>
                  <a:cubicBezTo>
                    <a:pt x="1253" y="1360"/>
                    <a:pt x="1587" y="1089"/>
                    <a:pt x="1587" y="678"/>
                  </a:cubicBezTo>
                  <a:cubicBezTo>
                    <a:pt x="1587" y="303"/>
                    <a:pt x="1285" y="0"/>
                    <a:pt x="9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9" name="Google Shape;1429;p43"/>
            <p:cNvSpPr/>
            <p:nvPr/>
          </p:nvSpPr>
          <p:spPr>
            <a:xfrm>
              <a:off x="2855600" y="1810250"/>
              <a:ext cx="39700" cy="34025"/>
            </a:xfrm>
            <a:custGeom>
              <a:avLst/>
              <a:gdLst/>
              <a:ahLst/>
              <a:cxnLst/>
              <a:rect l="l" t="t" r="r" b="b"/>
              <a:pathLst>
                <a:path w="1588" h="1361" extrusionOk="0">
                  <a:moveTo>
                    <a:pt x="909" y="0"/>
                  </a:moveTo>
                  <a:cubicBezTo>
                    <a:pt x="303" y="0"/>
                    <a:pt x="0" y="736"/>
                    <a:pt x="426" y="1161"/>
                  </a:cubicBezTo>
                  <a:cubicBezTo>
                    <a:pt x="563" y="1299"/>
                    <a:pt x="732" y="1360"/>
                    <a:pt x="899" y="1360"/>
                  </a:cubicBezTo>
                  <a:cubicBezTo>
                    <a:pt x="1249" y="1360"/>
                    <a:pt x="1587" y="1089"/>
                    <a:pt x="1587" y="678"/>
                  </a:cubicBezTo>
                  <a:cubicBezTo>
                    <a:pt x="1587" y="303"/>
                    <a:pt x="1277" y="0"/>
                    <a:pt x="9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0" name="Google Shape;1430;p43"/>
            <p:cNvSpPr/>
            <p:nvPr/>
          </p:nvSpPr>
          <p:spPr>
            <a:xfrm>
              <a:off x="2799875" y="1810250"/>
              <a:ext cx="39700" cy="34025"/>
            </a:xfrm>
            <a:custGeom>
              <a:avLst/>
              <a:gdLst/>
              <a:ahLst/>
              <a:cxnLst/>
              <a:rect l="l" t="t" r="r" b="b"/>
              <a:pathLst>
                <a:path w="1588" h="1361" extrusionOk="0">
                  <a:moveTo>
                    <a:pt x="909" y="0"/>
                  </a:moveTo>
                  <a:cubicBezTo>
                    <a:pt x="304" y="0"/>
                    <a:pt x="1" y="736"/>
                    <a:pt x="426" y="1161"/>
                  </a:cubicBezTo>
                  <a:cubicBezTo>
                    <a:pt x="566" y="1299"/>
                    <a:pt x="736" y="1360"/>
                    <a:pt x="903" y="1360"/>
                  </a:cubicBezTo>
                  <a:cubicBezTo>
                    <a:pt x="1253" y="1360"/>
                    <a:pt x="1587" y="1089"/>
                    <a:pt x="1587" y="678"/>
                  </a:cubicBezTo>
                  <a:cubicBezTo>
                    <a:pt x="1587" y="310"/>
                    <a:pt x="1284" y="0"/>
                    <a:pt x="9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1" name="Google Shape;1431;p43"/>
            <p:cNvSpPr/>
            <p:nvPr/>
          </p:nvSpPr>
          <p:spPr>
            <a:xfrm>
              <a:off x="2744350" y="1810250"/>
              <a:ext cx="39500" cy="34025"/>
            </a:xfrm>
            <a:custGeom>
              <a:avLst/>
              <a:gdLst/>
              <a:ahLst/>
              <a:cxnLst/>
              <a:rect l="l" t="t" r="r" b="b"/>
              <a:pathLst>
                <a:path w="1580" h="1361" extrusionOk="0">
                  <a:moveTo>
                    <a:pt x="902" y="0"/>
                  </a:moveTo>
                  <a:cubicBezTo>
                    <a:pt x="303" y="0"/>
                    <a:pt x="0" y="736"/>
                    <a:pt x="426" y="1161"/>
                  </a:cubicBezTo>
                  <a:cubicBezTo>
                    <a:pt x="563" y="1299"/>
                    <a:pt x="732" y="1360"/>
                    <a:pt x="897" y="1360"/>
                  </a:cubicBezTo>
                  <a:cubicBezTo>
                    <a:pt x="1245" y="1360"/>
                    <a:pt x="1580" y="1089"/>
                    <a:pt x="1580" y="678"/>
                  </a:cubicBezTo>
                  <a:cubicBezTo>
                    <a:pt x="1580" y="310"/>
                    <a:pt x="1277" y="0"/>
                    <a:pt x="902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2" name="Google Shape;1432;p43"/>
            <p:cNvSpPr/>
            <p:nvPr/>
          </p:nvSpPr>
          <p:spPr>
            <a:xfrm>
              <a:off x="2688625" y="1810250"/>
              <a:ext cx="39700" cy="34025"/>
            </a:xfrm>
            <a:custGeom>
              <a:avLst/>
              <a:gdLst/>
              <a:ahLst/>
              <a:cxnLst/>
              <a:rect l="l" t="t" r="r" b="b"/>
              <a:pathLst>
                <a:path w="1588" h="1361" extrusionOk="0">
                  <a:moveTo>
                    <a:pt x="909" y="0"/>
                  </a:moveTo>
                  <a:cubicBezTo>
                    <a:pt x="304" y="0"/>
                    <a:pt x="1" y="736"/>
                    <a:pt x="426" y="1161"/>
                  </a:cubicBezTo>
                  <a:cubicBezTo>
                    <a:pt x="563" y="1299"/>
                    <a:pt x="733" y="1360"/>
                    <a:pt x="899" y="1360"/>
                  </a:cubicBezTo>
                  <a:cubicBezTo>
                    <a:pt x="1250" y="1360"/>
                    <a:pt x="1587" y="1089"/>
                    <a:pt x="1587" y="678"/>
                  </a:cubicBezTo>
                  <a:cubicBezTo>
                    <a:pt x="1587" y="303"/>
                    <a:pt x="1277" y="0"/>
                    <a:pt x="909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3" name="Google Shape;1433;p43"/>
            <p:cNvSpPr/>
            <p:nvPr/>
          </p:nvSpPr>
          <p:spPr>
            <a:xfrm>
              <a:off x="2632900" y="1810250"/>
              <a:ext cx="39700" cy="34025"/>
            </a:xfrm>
            <a:custGeom>
              <a:avLst/>
              <a:gdLst/>
              <a:ahLst/>
              <a:cxnLst/>
              <a:rect l="l" t="t" r="r" b="b"/>
              <a:pathLst>
                <a:path w="1588" h="1361" extrusionOk="0">
                  <a:moveTo>
                    <a:pt x="910" y="0"/>
                  </a:moveTo>
                  <a:cubicBezTo>
                    <a:pt x="304" y="0"/>
                    <a:pt x="1" y="736"/>
                    <a:pt x="434" y="1161"/>
                  </a:cubicBezTo>
                  <a:cubicBezTo>
                    <a:pt x="571" y="1299"/>
                    <a:pt x="740" y="1360"/>
                    <a:pt x="905" y="1360"/>
                  </a:cubicBezTo>
                  <a:cubicBezTo>
                    <a:pt x="1253" y="1360"/>
                    <a:pt x="1588" y="1089"/>
                    <a:pt x="1588" y="678"/>
                  </a:cubicBezTo>
                  <a:cubicBezTo>
                    <a:pt x="1588" y="303"/>
                    <a:pt x="1285" y="0"/>
                    <a:pt x="910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4" name="Google Shape;1434;p43"/>
            <p:cNvSpPr/>
            <p:nvPr/>
          </p:nvSpPr>
          <p:spPr>
            <a:xfrm>
              <a:off x="2577375" y="1810250"/>
              <a:ext cx="39700" cy="34025"/>
            </a:xfrm>
            <a:custGeom>
              <a:avLst/>
              <a:gdLst/>
              <a:ahLst/>
              <a:cxnLst/>
              <a:rect l="l" t="t" r="r" b="b"/>
              <a:pathLst>
                <a:path w="1588" h="1361" extrusionOk="0">
                  <a:moveTo>
                    <a:pt x="909" y="0"/>
                  </a:moveTo>
                  <a:cubicBezTo>
                    <a:pt x="303" y="0"/>
                    <a:pt x="1" y="736"/>
                    <a:pt x="426" y="1161"/>
                  </a:cubicBezTo>
                  <a:cubicBezTo>
                    <a:pt x="563" y="1299"/>
                    <a:pt x="733" y="1360"/>
                    <a:pt x="899" y="1360"/>
                  </a:cubicBezTo>
                  <a:cubicBezTo>
                    <a:pt x="1250" y="1360"/>
                    <a:pt x="1587" y="1089"/>
                    <a:pt x="1587" y="678"/>
                  </a:cubicBezTo>
                  <a:cubicBezTo>
                    <a:pt x="1587" y="303"/>
                    <a:pt x="1277" y="0"/>
                    <a:pt x="909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5" name="Google Shape;1435;p43"/>
            <p:cNvSpPr/>
            <p:nvPr/>
          </p:nvSpPr>
          <p:spPr>
            <a:xfrm>
              <a:off x="2521850" y="1810250"/>
              <a:ext cx="39675" cy="34025"/>
            </a:xfrm>
            <a:custGeom>
              <a:avLst/>
              <a:gdLst/>
              <a:ahLst/>
              <a:cxnLst/>
              <a:rect l="l" t="t" r="r" b="b"/>
              <a:pathLst>
                <a:path w="1587" h="1361" extrusionOk="0">
                  <a:moveTo>
                    <a:pt x="909" y="0"/>
                  </a:moveTo>
                  <a:cubicBezTo>
                    <a:pt x="303" y="0"/>
                    <a:pt x="0" y="736"/>
                    <a:pt x="426" y="1161"/>
                  </a:cubicBezTo>
                  <a:cubicBezTo>
                    <a:pt x="563" y="1299"/>
                    <a:pt x="732" y="1360"/>
                    <a:pt x="899" y="1360"/>
                  </a:cubicBezTo>
                  <a:cubicBezTo>
                    <a:pt x="1249" y="1360"/>
                    <a:pt x="1587" y="1089"/>
                    <a:pt x="1587" y="678"/>
                  </a:cubicBezTo>
                  <a:cubicBezTo>
                    <a:pt x="1587" y="303"/>
                    <a:pt x="1277" y="0"/>
                    <a:pt x="909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36" name="Google Shape;1436;p43"/>
          <p:cNvGrpSpPr/>
          <p:nvPr/>
        </p:nvGrpSpPr>
        <p:grpSpPr>
          <a:xfrm>
            <a:off x="2863397" y="1542281"/>
            <a:ext cx="623130" cy="439024"/>
            <a:chOff x="2196556" y="2995700"/>
            <a:chExt cx="636756" cy="448625"/>
          </a:xfrm>
        </p:grpSpPr>
        <p:grpSp>
          <p:nvGrpSpPr>
            <p:cNvPr id="1437" name="Google Shape;1437;p43"/>
            <p:cNvGrpSpPr/>
            <p:nvPr/>
          </p:nvGrpSpPr>
          <p:grpSpPr>
            <a:xfrm flipH="1">
              <a:off x="2437481" y="3288975"/>
              <a:ext cx="226125" cy="154175"/>
              <a:chOff x="4472075" y="2905100"/>
              <a:chExt cx="226125" cy="154175"/>
            </a:xfrm>
          </p:grpSpPr>
          <p:sp>
            <p:nvSpPr>
              <p:cNvPr id="1438" name="Google Shape;1438;p43"/>
              <p:cNvSpPr/>
              <p:nvPr/>
            </p:nvSpPr>
            <p:spPr>
              <a:xfrm>
                <a:off x="4472075" y="2905100"/>
                <a:ext cx="226125" cy="154175"/>
              </a:xfrm>
              <a:custGeom>
                <a:avLst/>
                <a:gdLst/>
                <a:ahLst/>
                <a:cxnLst/>
                <a:rect l="l" t="t" r="r" b="b"/>
                <a:pathLst>
                  <a:path w="9045" h="6167" extrusionOk="0">
                    <a:moveTo>
                      <a:pt x="7076" y="0"/>
                    </a:moveTo>
                    <a:lnTo>
                      <a:pt x="7076" y="1298"/>
                    </a:lnTo>
                    <a:lnTo>
                      <a:pt x="0" y="1298"/>
                    </a:lnTo>
                    <a:lnTo>
                      <a:pt x="0" y="4861"/>
                    </a:lnTo>
                    <a:lnTo>
                      <a:pt x="7076" y="4861"/>
                    </a:lnTo>
                    <a:lnTo>
                      <a:pt x="7076" y="6167"/>
                    </a:lnTo>
                    <a:lnTo>
                      <a:pt x="9045" y="3080"/>
                    </a:lnTo>
                    <a:lnTo>
                      <a:pt x="7076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39" name="Google Shape;1439;p43"/>
              <p:cNvSpPr/>
              <p:nvPr/>
            </p:nvSpPr>
            <p:spPr>
              <a:xfrm>
                <a:off x="4477144" y="2937638"/>
                <a:ext cx="69625" cy="89100"/>
              </a:xfrm>
              <a:custGeom>
                <a:avLst/>
                <a:gdLst/>
                <a:ahLst/>
                <a:cxnLst/>
                <a:rect l="l" t="t" r="r" b="b"/>
                <a:pathLst>
                  <a:path w="2785" h="3564" extrusionOk="0">
                    <a:moveTo>
                      <a:pt x="1" y="0"/>
                    </a:moveTo>
                    <a:lnTo>
                      <a:pt x="1" y="3563"/>
                    </a:lnTo>
                    <a:lnTo>
                      <a:pt x="1176" y="3563"/>
                    </a:lnTo>
                    <a:lnTo>
                      <a:pt x="2785" y="1782"/>
                    </a:lnTo>
                    <a:lnTo>
                      <a:pt x="1176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40" name="Google Shape;1440;p43"/>
            <p:cNvGrpSpPr/>
            <p:nvPr/>
          </p:nvGrpSpPr>
          <p:grpSpPr>
            <a:xfrm>
              <a:off x="2196556" y="2995700"/>
              <a:ext cx="636756" cy="448625"/>
              <a:chOff x="4407819" y="2905100"/>
              <a:chExt cx="636756" cy="448625"/>
            </a:xfrm>
          </p:grpSpPr>
          <p:grpSp>
            <p:nvGrpSpPr>
              <p:cNvPr id="1441" name="Google Shape;1441;p43"/>
              <p:cNvGrpSpPr/>
              <p:nvPr/>
            </p:nvGrpSpPr>
            <p:grpSpPr>
              <a:xfrm>
                <a:off x="4825475" y="3136075"/>
                <a:ext cx="187000" cy="217650"/>
                <a:chOff x="4825475" y="3136075"/>
                <a:chExt cx="187000" cy="217650"/>
              </a:xfrm>
            </p:grpSpPr>
            <p:sp>
              <p:nvSpPr>
                <p:cNvPr id="1442" name="Google Shape;1442;p43"/>
                <p:cNvSpPr/>
                <p:nvPr/>
              </p:nvSpPr>
              <p:spPr>
                <a:xfrm>
                  <a:off x="4825475" y="3136075"/>
                  <a:ext cx="187000" cy="217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80" h="8706" extrusionOk="0">
                      <a:moveTo>
                        <a:pt x="3917" y="0"/>
                      </a:moveTo>
                      <a:cubicBezTo>
                        <a:pt x="3917" y="1630"/>
                        <a:pt x="3008" y="3123"/>
                        <a:pt x="1566" y="3880"/>
                      </a:cubicBezTo>
                      <a:lnTo>
                        <a:pt x="1321" y="2662"/>
                      </a:lnTo>
                      <a:lnTo>
                        <a:pt x="1" y="6073"/>
                      </a:lnTo>
                      <a:lnTo>
                        <a:pt x="2532" y="8706"/>
                      </a:lnTo>
                      <a:lnTo>
                        <a:pt x="2532" y="8706"/>
                      </a:lnTo>
                      <a:lnTo>
                        <a:pt x="2287" y="7451"/>
                      </a:lnTo>
                      <a:cubicBezTo>
                        <a:pt x="5403" y="6304"/>
                        <a:pt x="7473" y="3325"/>
                        <a:pt x="7480" y="0"/>
                      </a:cubicBezTo>
                      <a:close/>
                    </a:path>
                  </a:pathLst>
                </a:custGeom>
                <a:solidFill>
                  <a:srgbClr val="5F7D95"/>
                </a:solidFill>
                <a:ln>
                  <a:solidFill>
                    <a:schemeClr val="bg1"/>
                  </a:solidFill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43" name="Google Shape;1443;p43"/>
                <p:cNvSpPr/>
                <p:nvPr/>
              </p:nvSpPr>
              <p:spPr>
                <a:xfrm>
                  <a:off x="4920150" y="3136075"/>
                  <a:ext cx="92325" cy="69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93" h="2777" extrusionOk="0">
                      <a:moveTo>
                        <a:pt x="130" y="0"/>
                      </a:moveTo>
                      <a:cubicBezTo>
                        <a:pt x="130" y="361"/>
                        <a:pt x="87" y="721"/>
                        <a:pt x="0" y="1068"/>
                      </a:cubicBezTo>
                      <a:lnTo>
                        <a:pt x="1897" y="2777"/>
                      </a:lnTo>
                      <a:lnTo>
                        <a:pt x="3592" y="1248"/>
                      </a:lnTo>
                      <a:cubicBezTo>
                        <a:pt x="3657" y="837"/>
                        <a:pt x="3693" y="419"/>
                        <a:pt x="3693" y="0"/>
                      </a:cubicBezTo>
                      <a:close/>
                    </a:path>
                  </a:pathLst>
                </a:custGeom>
                <a:solidFill>
                  <a:srgbClr val="374957"/>
                </a:solidFill>
                <a:ln>
                  <a:solidFill>
                    <a:schemeClr val="bg1"/>
                  </a:solidFill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444" name="Google Shape;1444;p43"/>
              <p:cNvGrpSpPr/>
              <p:nvPr/>
            </p:nvGrpSpPr>
            <p:grpSpPr>
              <a:xfrm>
                <a:off x="4882275" y="2949625"/>
                <a:ext cx="162300" cy="235875"/>
                <a:chOff x="4882275" y="2949625"/>
                <a:chExt cx="162300" cy="235875"/>
              </a:xfrm>
            </p:grpSpPr>
            <p:sp>
              <p:nvSpPr>
                <p:cNvPr id="1445" name="Google Shape;1445;p43"/>
                <p:cNvSpPr/>
                <p:nvPr/>
              </p:nvSpPr>
              <p:spPr>
                <a:xfrm>
                  <a:off x="4882275" y="2949625"/>
                  <a:ext cx="162300" cy="235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492" h="9435" extrusionOk="0">
                      <a:moveTo>
                        <a:pt x="1" y="1"/>
                      </a:moveTo>
                      <a:lnTo>
                        <a:pt x="1" y="4040"/>
                      </a:lnTo>
                      <a:cubicBezTo>
                        <a:pt x="1039" y="4869"/>
                        <a:pt x="1652" y="6131"/>
                        <a:pt x="1645" y="7465"/>
                      </a:cubicBezTo>
                      <a:lnTo>
                        <a:pt x="325" y="7465"/>
                      </a:lnTo>
                      <a:lnTo>
                        <a:pt x="3412" y="9434"/>
                      </a:lnTo>
                      <a:lnTo>
                        <a:pt x="6492" y="7465"/>
                      </a:lnTo>
                      <a:lnTo>
                        <a:pt x="5208" y="7458"/>
                      </a:lnTo>
                      <a:cubicBezTo>
                        <a:pt x="5201" y="4126"/>
                        <a:pt x="3124" y="1155"/>
                        <a:pt x="1" y="1"/>
                      </a:cubicBezTo>
                      <a:close/>
                    </a:path>
                  </a:pathLst>
                </a:custGeom>
                <a:solidFill>
                  <a:srgbClr val="869FB2"/>
                </a:solidFill>
                <a:ln>
                  <a:solidFill>
                    <a:schemeClr val="bg1"/>
                  </a:solidFill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46" name="Google Shape;1446;p43"/>
                <p:cNvSpPr/>
                <p:nvPr/>
              </p:nvSpPr>
              <p:spPr>
                <a:xfrm>
                  <a:off x="4882275" y="2963875"/>
                  <a:ext cx="59525" cy="94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81" h="3780" extrusionOk="0">
                      <a:moveTo>
                        <a:pt x="1212" y="0"/>
                      </a:moveTo>
                      <a:lnTo>
                        <a:pt x="1" y="1825"/>
                      </a:lnTo>
                      <a:lnTo>
                        <a:pt x="1" y="3470"/>
                      </a:lnTo>
                      <a:cubicBezTo>
                        <a:pt x="123" y="3563"/>
                        <a:pt x="239" y="3671"/>
                        <a:pt x="347" y="3780"/>
                      </a:cubicBezTo>
                      <a:lnTo>
                        <a:pt x="2381" y="3253"/>
                      </a:lnTo>
                      <a:lnTo>
                        <a:pt x="1977" y="498"/>
                      </a:lnTo>
                      <a:cubicBezTo>
                        <a:pt x="1732" y="318"/>
                        <a:pt x="1479" y="152"/>
                        <a:pt x="1212" y="0"/>
                      </a:cubicBezTo>
                      <a:close/>
                    </a:path>
                  </a:pathLst>
                </a:custGeom>
                <a:solidFill>
                  <a:srgbClr val="5F7D95"/>
                </a:solidFill>
                <a:ln>
                  <a:solidFill>
                    <a:schemeClr val="bg1"/>
                  </a:solidFill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447" name="Google Shape;1447;p43"/>
              <p:cNvGrpSpPr/>
              <p:nvPr/>
            </p:nvGrpSpPr>
            <p:grpSpPr>
              <a:xfrm>
                <a:off x="4705225" y="2937550"/>
                <a:ext cx="221425" cy="133450"/>
                <a:chOff x="4705225" y="2937550"/>
                <a:chExt cx="221425" cy="133450"/>
              </a:xfrm>
            </p:grpSpPr>
            <p:sp>
              <p:nvSpPr>
                <p:cNvPr id="1448" name="Google Shape;1448;p43"/>
                <p:cNvSpPr/>
                <p:nvPr/>
              </p:nvSpPr>
              <p:spPr>
                <a:xfrm>
                  <a:off x="4705225" y="2937550"/>
                  <a:ext cx="221425" cy="133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857" h="5338" extrusionOk="0">
                      <a:moveTo>
                        <a:pt x="0" y="0"/>
                      </a:moveTo>
                      <a:lnTo>
                        <a:pt x="0" y="3563"/>
                      </a:lnTo>
                      <a:lnTo>
                        <a:pt x="4349" y="3563"/>
                      </a:lnTo>
                      <a:cubicBezTo>
                        <a:pt x="5027" y="3563"/>
                        <a:pt x="5705" y="3722"/>
                        <a:pt x="6311" y="4032"/>
                      </a:cubicBezTo>
                      <a:lnTo>
                        <a:pt x="5438" y="5338"/>
                      </a:lnTo>
                      <a:lnTo>
                        <a:pt x="8792" y="3866"/>
                      </a:lnTo>
                      <a:lnTo>
                        <a:pt x="8857" y="202"/>
                      </a:lnTo>
                      <a:lnTo>
                        <a:pt x="8287" y="1053"/>
                      </a:lnTo>
                      <a:cubicBezTo>
                        <a:pt x="7905" y="830"/>
                        <a:pt x="7494" y="642"/>
                        <a:pt x="7075" y="484"/>
                      </a:cubicBezTo>
                      <a:cubicBezTo>
                        <a:pt x="6203" y="166"/>
                        <a:pt x="5280" y="0"/>
                        <a:pt x="4349" y="0"/>
                      </a:cubicBezTo>
                      <a:close/>
                    </a:path>
                  </a:pathLst>
                </a:custGeom>
                <a:solidFill>
                  <a:srgbClr val="A5B7C6"/>
                </a:solidFill>
                <a:ln>
                  <a:solidFill>
                    <a:schemeClr val="bg1"/>
                  </a:solidFill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49" name="Google Shape;1449;p43"/>
                <p:cNvSpPr/>
                <p:nvPr/>
              </p:nvSpPr>
              <p:spPr>
                <a:xfrm>
                  <a:off x="4705225" y="2937638"/>
                  <a:ext cx="69625" cy="89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85" h="3564" extrusionOk="0">
                      <a:moveTo>
                        <a:pt x="0" y="0"/>
                      </a:moveTo>
                      <a:lnTo>
                        <a:pt x="0" y="3563"/>
                      </a:lnTo>
                      <a:lnTo>
                        <a:pt x="1176" y="3563"/>
                      </a:lnTo>
                      <a:lnTo>
                        <a:pt x="2784" y="1782"/>
                      </a:lnTo>
                      <a:lnTo>
                        <a:pt x="1176" y="0"/>
                      </a:lnTo>
                      <a:close/>
                    </a:path>
                  </a:pathLst>
                </a:custGeom>
                <a:solidFill>
                  <a:srgbClr val="869FB2"/>
                </a:solidFill>
                <a:ln>
                  <a:solidFill>
                    <a:schemeClr val="bg1"/>
                  </a:solidFill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grpSp>
            <p:nvGrpSpPr>
              <p:cNvPr id="1450" name="Google Shape;1450;p43"/>
              <p:cNvGrpSpPr/>
              <p:nvPr/>
            </p:nvGrpSpPr>
            <p:grpSpPr>
              <a:xfrm>
                <a:off x="4528269" y="2905100"/>
                <a:ext cx="226125" cy="154175"/>
                <a:chOff x="4472075" y="2905100"/>
                <a:chExt cx="226125" cy="154175"/>
              </a:xfrm>
            </p:grpSpPr>
            <p:sp>
              <p:nvSpPr>
                <p:cNvPr id="1451" name="Google Shape;1451;p43"/>
                <p:cNvSpPr/>
                <p:nvPr/>
              </p:nvSpPr>
              <p:spPr>
                <a:xfrm>
                  <a:off x="4472075" y="2905100"/>
                  <a:ext cx="226125" cy="1541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045" h="6167" extrusionOk="0">
                      <a:moveTo>
                        <a:pt x="7076" y="0"/>
                      </a:moveTo>
                      <a:lnTo>
                        <a:pt x="7076" y="1298"/>
                      </a:lnTo>
                      <a:lnTo>
                        <a:pt x="0" y="1298"/>
                      </a:lnTo>
                      <a:lnTo>
                        <a:pt x="0" y="4861"/>
                      </a:lnTo>
                      <a:lnTo>
                        <a:pt x="7076" y="4861"/>
                      </a:lnTo>
                      <a:lnTo>
                        <a:pt x="7076" y="6167"/>
                      </a:lnTo>
                      <a:lnTo>
                        <a:pt x="9045" y="3080"/>
                      </a:lnTo>
                      <a:lnTo>
                        <a:pt x="7076" y="0"/>
                      </a:lnTo>
                      <a:close/>
                    </a:path>
                  </a:pathLst>
                </a:custGeom>
                <a:solidFill>
                  <a:srgbClr val="BAC8D3"/>
                </a:solidFill>
                <a:ln>
                  <a:solidFill>
                    <a:schemeClr val="bg1"/>
                  </a:solidFill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1452" name="Google Shape;1452;p43"/>
                <p:cNvSpPr/>
                <p:nvPr/>
              </p:nvSpPr>
              <p:spPr>
                <a:xfrm>
                  <a:off x="4528325" y="2937638"/>
                  <a:ext cx="69625" cy="89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85" h="3564" extrusionOk="0">
                      <a:moveTo>
                        <a:pt x="1" y="0"/>
                      </a:moveTo>
                      <a:lnTo>
                        <a:pt x="1" y="3563"/>
                      </a:lnTo>
                      <a:lnTo>
                        <a:pt x="1176" y="3563"/>
                      </a:lnTo>
                      <a:lnTo>
                        <a:pt x="2785" y="1782"/>
                      </a:lnTo>
                      <a:lnTo>
                        <a:pt x="1176" y="0"/>
                      </a:lnTo>
                      <a:close/>
                    </a:path>
                  </a:pathLst>
                </a:custGeom>
                <a:solidFill>
                  <a:srgbClr val="A5B7C6"/>
                </a:solidFill>
                <a:ln>
                  <a:solidFill>
                    <a:schemeClr val="bg1"/>
                  </a:solidFill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1453" name="Google Shape;1453;p43"/>
              <p:cNvSpPr/>
              <p:nvPr/>
            </p:nvSpPr>
            <p:spPr>
              <a:xfrm>
                <a:off x="4407819" y="2905113"/>
                <a:ext cx="226125" cy="154175"/>
              </a:xfrm>
              <a:custGeom>
                <a:avLst/>
                <a:gdLst/>
                <a:ahLst/>
                <a:cxnLst/>
                <a:rect l="l" t="t" r="r" b="b"/>
                <a:pathLst>
                  <a:path w="9045" h="6167" extrusionOk="0">
                    <a:moveTo>
                      <a:pt x="7069" y="0"/>
                    </a:moveTo>
                    <a:lnTo>
                      <a:pt x="7069" y="1306"/>
                    </a:lnTo>
                    <a:lnTo>
                      <a:pt x="1118" y="1306"/>
                    </a:lnTo>
                    <a:cubicBezTo>
                      <a:pt x="498" y="1306"/>
                      <a:pt x="1" y="1810"/>
                      <a:pt x="1" y="2431"/>
                    </a:cubicBezTo>
                    <a:lnTo>
                      <a:pt x="1" y="3743"/>
                    </a:lnTo>
                    <a:cubicBezTo>
                      <a:pt x="1" y="4364"/>
                      <a:pt x="498" y="4868"/>
                      <a:pt x="1118" y="4868"/>
                    </a:cubicBezTo>
                    <a:lnTo>
                      <a:pt x="7069" y="4868"/>
                    </a:lnTo>
                    <a:lnTo>
                      <a:pt x="7069" y="6167"/>
                    </a:lnTo>
                    <a:lnTo>
                      <a:pt x="9045" y="3087"/>
                    </a:lnTo>
                    <a:lnTo>
                      <a:pt x="7069" y="0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454" name="Google Shape;1454;p43"/>
          <p:cNvGrpSpPr/>
          <p:nvPr/>
        </p:nvGrpSpPr>
        <p:grpSpPr>
          <a:xfrm>
            <a:off x="2901518" y="2033468"/>
            <a:ext cx="559226" cy="227878"/>
            <a:chOff x="5793270" y="3739034"/>
            <a:chExt cx="1174105" cy="478433"/>
          </a:xfrm>
        </p:grpSpPr>
        <p:grpSp>
          <p:nvGrpSpPr>
            <p:cNvPr id="1455" name="Google Shape;1455;p43"/>
            <p:cNvGrpSpPr/>
            <p:nvPr/>
          </p:nvGrpSpPr>
          <p:grpSpPr>
            <a:xfrm>
              <a:off x="5793269" y="3739034"/>
              <a:ext cx="368725" cy="478433"/>
              <a:chOff x="5793270" y="3739034"/>
              <a:chExt cx="368725" cy="478433"/>
            </a:xfrm>
          </p:grpSpPr>
          <p:sp>
            <p:nvSpPr>
              <p:cNvPr id="1456" name="Google Shape;1456;p43"/>
              <p:cNvSpPr/>
              <p:nvPr/>
            </p:nvSpPr>
            <p:spPr>
              <a:xfrm>
                <a:off x="6056582" y="3739034"/>
                <a:ext cx="105407" cy="207390"/>
              </a:xfrm>
              <a:custGeom>
                <a:avLst/>
                <a:gdLst/>
                <a:ahLst/>
                <a:cxnLst/>
                <a:rect l="l" t="t" r="r" b="b"/>
                <a:pathLst>
                  <a:path w="5017" h="9871" extrusionOk="0">
                    <a:moveTo>
                      <a:pt x="2503" y="0"/>
                    </a:moveTo>
                    <a:lnTo>
                      <a:pt x="1" y="2399"/>
                    </a:lnTo>
                    <a:lnTo>
                      <a:pt x="1" y="9871"/>
                    </a:lnTo>
                    <a:lnTo>
                      <a:pt x="5017" y="9871"/>
                    </a:lnTo>
                    <a:lnTo>
                      <a:pt x="5017" y="2399"/>
                    </a:lnTo>
                    <a:lnTo>
                      <a:pt x="2503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7" name="Google Shape;1457;p43"/>
              <p:cNvSpPr/>
              <p:nvPr/>
            </p:nvSpPr>
            <p:spPr>
              <a:xfrm>
                <a:off x="5793270" y="3946398"/>
                <a:ext cx="368725" cy="105407"/>
              </a:xfrm>
              <a:custGeom>
                <a:avLst/>
                <a:gdLst/>
                <a:ahLst/>
                <a:cxnLst/>
                <a:rect l="l" t="t" r="r" b="b"/>
                <a:pathLst>
                  <a:path w="17550" h="5017" extrusionOk="0">
                    <a:moveTo>
                      <a:pt x="12534" y="1"/>
                    </a:moveTo>
                    <a:lnTo>
                      <a:pt x="1" y="5016"/>
                    </a:lnTo>
                    <a:lnTo>
                      <a:pt x="10032" y="5016"/>
                    </a:lnTo>
                    <a:lnTo>
                      <a:pt x="17550" y="1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8" name="Google Shape;1458;p43"/>
              <p:cNvSpPr/>
              <p:nvPr/>
            </p:nvSpPr>
            <p:spPr>
              <a:xfrm>
                <a:off x="5793269" y="4051782"/>
                <a:ext cx="210772" cy="165685"/>
              </a:xfrm>
              <a:custGeom>
                <a:avLst/>
                <a:gdLst/>
                <a:ahLst/>
                <a:cxnLst/>
                <a:rect l="l" t="t" r="r" b="b"/>
                <a:pathLst>
                  <a:path w="10032" h="7886" extrusionOk="0">
                    <a:moveTo>
                      <a:pt x="1" y="0"/>
                    </a:moveTo>
                    <a:lnTo>
                      <a:pt x="1" y="7885"/>
                    </a:lnTo>
                    <a:lnTo>
                      <a:pt x="10032" y="7885"/>
                    </a:lnTo>
                    <a:lnTo>
                      <a:pt x="10032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59" name="Google Shape;1459;p43"/>
            <p:cNvGrpSpPr/>
            <p:nvPr/>
          </p:nvGrpSpPr>
          <p:grpSpPr>
            <a:xfrm>
              <a:off x="6034165" y="3739034"/>
              <a:ext cx="263339" cy="478433"/>
              <a:chOff x="6034165" y="3739034"/>
              <a:chExt cx="263339" cy="478433"/>
            </a:xfrm>
          </p:grpSpPr>
          <p:sp>
            <p:nvSpPr>
              <p:cNvPr id="1460" name="Google Shape;1460;p43"/>
              <p:cNvSpPr/>
              <p:nvPr/>
            </p:nvSpPr>
            <p:spPr>
              <a:xfrm>
                <a:off x="6034165" y="3946398"/>
                <a:ext cx="263339" cy="105407"/>
              </a:xfrm>
              <a:custGeom>
                <a:avLst/>
                <a:gdLst/>
                <a:ahLst/>
                <a:cxnLst/>
                <a:rect l="l" t="t" r="r" b="b"/>
                <a:pathLst>
                  <a:path w="12534" h="5017" extrusionOk="0">
                    <a:moveTo>
                      <a:pt x="7518" y="1"/>
                    </a:moveTo>
                    <a:lnTo>
                      <a:pt x="1" y="5016"/>
                    </a:lnTo>
                    <a:lnTo>
                      <a:pt x="10020" y="5016"/>
                    </a:lnTo>
                    <a:lnTo>
                      <a:pt x="12534" y="1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1" name="Google Shape;1461;p43"/>
              <p:cNvSpPr/>
              <p:nvPr/>
            </p:nvSpPr>
            <p:spPr>
              <a:xfrm>
                <a:off x="6034165" y="4051782"/>
                <a:ext cx="210772" cy="165685"/>
              </a:xfrm>
              <a:custGeom>
                <a:avLst/>
                <a:gdLst/>
                <a:ahLst/>
                <a:cxnLst/>
                <a:rect l="l" t="t" r="r" b="b"/>
                <a:pathLst>
                  <a:path w="10032" h="7886" extrusionOk="0">
                    <a:moveTo>
                      <a:pt x="1" y="0"/>
                    </a:moveTo>
                    <a:lnTo>
                      <a:pt x="1" y="7885"/>
                    </a:lnTo>
                    <a:lnTo>
                      <a:pt x="10032" y="7885"/>
                    </a:lnTo>
                    <a:lnTo>
                      <a:pt x="10032" y="0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2" name="Google Shape;1462;p43"/>
              <p:cNvSpPr/>
              <p:nvPr/>
            </p:nvSpPr>
            <p:spPr>
              <a:xfrm>
                <a:off x="6192094" y="3739034"/>
                <a:ext cx="105407" cy="207390"/>
              </a:xfrm>
              <a:custGeom>
                <a:avLst/>
                <a:gdLst/>
                <a:ahLst/>
                <a:cxnLst/>
                <a:rect l="l" t="t" r="r" b="b"/>
                <a:pathLst>
                  <a:path w="5017" h="9871" extrusionOk="0">
                    <a:moveTo>
                      <a:pt x="2503" y="0"/>
                    </a:moveTo>
                    <a:lnTo>
                      <a:pt x="1" y="2399"/>
                    </a:lnTo>
                    <a:lnTo>
                      <a:pt x="1" y="9871"/>
                    </a:lnTo>
                    <a:lnTo>
                      <a:pt x="5017" y="9871"/>
                    </a:lnTo>
                    <a:lnTo>
                      <a:pt x="5017" y="2399"/>
                    </a:lnTo>
                    <a:lnTo>
                      <a:pt x="2503" y="0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63" name="Google Shape;1463;p43"/>
            <p:cNvGrpSpPr/>
            <p:nvPr/>
          </p:nvGrpSpPr>
          <p:grpSpPr>
            <a:xfrm>
              <a:off x="6274808" y="3739034"/>
              <a:ext cx="210793" cy="478433"/>
              <a:chOff x="6274808" y="3739034"/>
              <a:chExt cx="210793" cy="478433"/>
            </a:xfrm>
          </p:grpSpPr>
          <p:sp>
            <p:nvSpPr>
              <p:cNvPr id="1464" name="Google Shape;1464;p43"/>
              <p:cNvSpPr/>
              <p:nvPr/>
            </p:nvSpPr>
            <p:spPr>
              <a:xfrm>
                <a:off x="6274808" y="3946398"/>
                <a:ext cx="210793" cy="105407"/>
              </a:xfrm>
              <a:custGeom>
                <a:avLst/>
                <a:gdLst/>
                <a:ahLst/>
                <a:cxnLst/>
                <a:rect l="l" t="t" r="r" b="b"/>
                <a:pathLst>
                  <a:path w="10033" h="5017" extrusionOk="0">
                    <a:moveTo>
                      <a:pt x="2514" y="1"/>
                    </a:moveTo>
                    <a:lnTo>
                      <a:pt x="1" y="5016"/>
                    </a:lnTo>
                    <a:lnTo>
                      <a:pt x="10032" y="5016"/>
                    </a:lnTo>
                    <a:lnTo>
                      <a:pt x="7530" y="1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5" name="Google Shape;1465;p43"/>
              <p:cNvSpPr/>
              <p:nvPr/>
            </p:nvSpPr>
            <p:spPr>
              <a:xfrm>
                <a:off x="6274808" y="4051782"/>
                <a:ext cx="210793" cy="165685"/>
              </a:xfrm>
              <a:custGeom>
                <a:avLst/>
                <a:gdLst/>
                <a:ahLst/>
                <a:cxnLst/>
                <a:rect l="l" t="t" r="r" b="b"/>
                <a:pathLst>
                  <a:path w="10033" h="7886" extrusionOk="0">
                    <a:moveTo>
                      <a:pt x="1" y="0"/>
                    </a:moveTo>
                    <a:lnTo>
                      <a:pt x="1" y="7885"/>
                    </a:lnTo>
                    <a:lnTo>
                      <a:pt x="10032" y="7885"/>
                    </a:lnTo>
                    <a:lnTo>
                      <a:pt x="10032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6" name="Google Shape;1466;p43"/>
              <p:cNvSpPr/>
              <p:nvPr/>
            </p:nvSpPr>
            <p:spPr>
              <a:xfrm>
                <a:off x="6327607" y="3739034"/>
                <a:ext cx="105407" cy="207390"/>
              </a:xfrm>
              <a:custGeom>
                <a:avLst/>
                <a:gdLst/>
                <a:ahLst/>
                <a:cxnLst/>
                <a:rect l="l" t="t" r="r" b="b"/>
                <a:pathLst>
                  <a:path w="5017" h="9871" extrusionOk="0">
                    <a:moveTo>
                      <a:pt x="2503" y="0"/>
                    </a:moveTo>
                    <a:lnTo>
                      <a:pt x="1" y="2399"/>
                    </a:lnTo>
                    <a:lnTo>
                      <a:pt x="1" y="9871"/>
                    </a:lnTo>
                    <a:lnTo>
                      <a:pt x="5017" y="9871"/>
                    </a:lnTo>
                    <a:lnTo>
                      <a:pt x="5017" y="2399"/>
                    </a:lnTo>
                    <a:lnTo>
                      <a:pt x="2503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67" name="Google Shape;1467;p43"/>
            <p:cNvGrpSpPr/>
            <p:nvPr/>
          </p:nvGrpSpPr>
          <p:grpSpPr>
            <a:xfrm>
              <a:off x="6463133" y="3739034"/>
              <a:ext cx="263344" cy="478433"/>
              <a:chOff x="6463133" y="3739034"/>
              <a:chExt cx="263344" cy="478433"/>
            </a:xfrm>
          </p:grpSpPr>
          <p:sp>
            <p:nvSpPr>
              <p:cNvPr id="1468" name="Google Shape;1468;p43"/>
              <p:cNvSpPr/>
              <p:nvPr/>
            </p:nvSpPr>
            <p:spPr>
              <a:xfrm>
                <a:off x="6463137" y="3946398"/>
                <a:ext cx="263339" cy="105407"/>
              </a:xfrm>
              <a:custGeom>
                <a:avLst/>
                <a:gdLst/>
                <a:ahLst/>
                <a:cxnLst/>
                <a:rect l="l" t="t" r="r" b="b"/>
                <a:pathLst>
                  <a:path w="12534" h="5017" extrusionOk="0">
                    <a:moveTo>
                      <a:pt x="1" y="1"/>
                    </a:moveTo>
                    <a:lnTo>
                      <a:pt x="2503" y="5016"/>
                    </a:lnTo>
                    <a:lnTo>
                      <a:pt x="12534" y="5016"/>
                    </a:lnTo>
                    <a:lnTo>
                      <a:pt x="5016" y="1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9" name="Google Shape;1469;p43"/>
              <p:cNvSpPr/>
              <p:nvPr/>
            </p:nvSpPr>
            <p:spPr>
              <a:xfrm>
                <a:off x="6515703" y="4051782"/>
                <a:ext cx="210772" cy="165685"/>
              </a:xfrm>
              <a:custGeom>
                <a:avLst/>
                <a:gdLst/>
                <a:ahLst/>
                <a:cxnLst/>
                <a:rect l="l" t="t" r="r" b="b"/>
                <a:pathLst>
                  <a:path w="10032" h="7886" extrusionOk="0">
                    <a:moveTo>
                      <a:pt x="1" y="0"/>
                    </a:moveTo>
                    <a:lnTo>
                      <a:pt x="1" y="7885"/>
                    </a:lnTo>
                    <a:lnTo>
                      <a:pt x="10032" y="7885"/>
                    </a:lnTo>
                    <a:lnTo>
                      <a:pt x="10032" y="0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0" name="Google Shape;1470;p43"/>
              <p:cNvSpPr/>
              <p:nvPr/>
            </p:nvSpPr>
            <p:spPr>
              <a:xfrm>
                <a:off x="6463133" y="3739034"/>
                <a:ext cx="105407" cy="207390"/>
              </a:xfrm>
              <a:custGeom>
                <a:avLst/>
                <a:gdLst/>
                <a:ahLst/>
                <a:cxnLst/>
                <a:rect l="l" t="t" r="r" b="b"/>
                <a:pathLst>
                  <a:path w="5017" h="9871" extrusionOk="0">
                    <a:moveTo>
                      <a:pt x="2503" y="0"/>
                    </a:moveTo>
                    <a:lnTo>
                      <a:pt x="1" y="2399"/>
                    </a:lnTo>
                    <a:lnTo>
                      <a:pt x="1" y="9871"/>
                    </a:lnTo>
                    <a:lnTo>
                      <a:pt x="5017" y="9871"/>
                    </a:lnTo>
                    <a:lnTo>
                      <a:pt x="5017" y="2399"/>
                    </a:lnTo>
                    <a:lnTo>
                      <a:pt x="2503" y="0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71" name="Google Shape;1471;p43"/>
            <p:cNvGrpSpPr/>
            <p:nvPr/>
          </p:nvGrpSpPr>
          <p:grpSpPr>
            <a:xfrm>
              <a:off x="6598649" y="3739034"/>
              <a:ext cx="368726" cy="478433"/>
              <a:chOff x="6598649" y="3739034"/>
              <a:chExt cx="368726" cy="478433"/>
            </a:xfrm>
          </p:grpSpPr>
          <p:sp>
            <p:nvSpPr>
              <p:cNvPr id="1472" name="Google Shape;1472;p43"/>
              <p:cNvSpPr/>
              <p:nvPr/>
            </p:nvSpPr>
            <p:spPr>
              <a:xfrm>
                <a:off x="6598649" y="3946398"/>
                <a:ext cx="368726" cy="105407"/>
              </a:xfrm>
              <a:custGeom>
                <a:avLst/>
                <a:gdLst/>
                <a:ahLst/>
                <a:cxnLst/>
                <a:rect l="l" t="t" r="r" b="b"/>
                <a:pathLst>
                  <a:path w="17550" h="5017" extrusionOk="0">
                    <a:moveTo>
                      <a:pt x="1" y="1"/>
                    </a:moveTo>
                    <a:lnTo>
                      <a:pt x="7519" y="5016"/>
                    </a:lnTo>
                    <a:lnTo>
                      <a:pt x="17550" y="5016"/>
                    </a:lnTo>
                    <a:lnTo>
                      <a:pt x="5017" y="1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3" name="Google Shape;1473;p43"/>
              <p:cNvSpPr/>
              <p:nvPr/>
            </p:nvSpPr>
            <p:spPr>
              <a:xfrm>
                <a:off x="6756599" y="4051782"/>
                <a:ext cx="210772" cy="165685"/>
              </a:xfrm>
              <a:custGeom>
                <a:avLst/>
                <a:gdLst/>
                <a:ahLst/>
                <a:cxnLst/>
                <a:rect l="l" t="t" r="r" b="b"/>
                <a:pathLst>
                  <a:path w="10032" h="7886" extrusionOk="0">
                    <a:moveTo>
                      <a:pt x="1" y="0"/>
                    </a:moveTo>
                    <a:lnTo>
                      <a:pt x="1" y="7885"/>
                    </a:lnTo>
                    <a:lnTo>
                      <a:pt x="10032" y="7885"/>
                    </a:lnTo>
                    <a:lnTo>
                      <a:pt x="10032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4" name="Google Shape;1474;p43"/>
              <p:cNvSpPr/>
              <p:nvPr/>
            </p:nvSpPr>
            <p:spPr>
              <a:xfrm>
                <a:off x="6598659" y="3739034"/>
                <a:ext cx="105407" cy="207390"/>
              </a:xfrm>
              <a:custGeom>
                <a:avLst/>
                <a:gdLst/>
                <a:ahLst/>
                <a:cxnLst/>
                <a:rect l="l" t="t" r="r" b="b"/>
                <a:pathLst>
                  <a:path w="5017" h="9871" extrusionOk="0">
                    <a:moveTo>
                      <a:pt x="2503" y="0"/>
                    </a:moveTo>
                    <a:lnTo>
                      <a:pt x="1" y="2399"/>
                    </a:lnTo>
                    <a:lnTo>
                      <a:pt x="1" y="9871"/>
                    </a:lnTo>
                    <a:lnTo>
                      <a:pt x="5017" y="9871"/>
                    </a:lnTo>
                    <a:lnTo>
                      <a:pt x="5017" y="2399"/>
                    </a:lnTo>
                    <a:lnTo>
                      <a:pt x="2503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475" name="Google Shape;1475;p43"/>
          <p:cNvGrpSpPr/>
          <p:nvPr/>
        </p:nvGrpSpPr>
        <p:grpSpPr>
          <a:xfrm>
            <a:off x="2031243" y="4096214"/>
            <a:ext cx="1453661" cy="366049"/>
            <a:chOff x="5778536" y="3183751"/>
            <a:chExt cx="1203561" cy="303071"/>
          </a:xfrm>
        </p:grpSpPr>
        <p:sp>
          <p:nvSpPr>
            <p:cNvPr id="1476" name="Google Shape;1476;p43"/>
            <p:cNvSpPr/>
            <p:nvPr/>
          </p:nvSpPr>
          <p:spPr>
            <a:xfrm>
              <a:off x="6866007" y="3457539"/>
              <a:ext cx="116090" cy="12876"/>
            </a:xfrm>
            <a:custGeom>
              <a:avLst/>
              <a:gdLst/>
              <a:ahLst/>
              <a:cxnLst/>
              <a:rect l="l" t="t" r="r" b="b"/>
              <a:pathLst>
                <a:path w="1677" h="186" extrusionOk="0">
                  <a:moveTo>
                    <a:pt x="1" y="0"/>
                  </a:moveTo>
                  <a:cubicBezTo>
                    <a:pt x="13" y="25"/>
                    <a:pt x="13" y="62"/>
                    <a:pt x="13" y="87"/>
                  </a:cubicBezTo>
                  <a:cubicBezTo>
                    <a:pt x="13" y="124"/>
                    <a:pt x="13" y="148"/>
                    <a:pt x="1" y="185"/>
                  </a:cubicBezTo>
                  <a:lnTo>
                    <a:pt x="1677" y="185"/>
                  </a:lnTo>
                  <a:lnTo>
                    <a:pt x="1677" y="0"/>
                  </a:lnTo>
                  <a:close/>
                </a:path>
              </a:pathLst>
            </a:custGeom>
            <a:solidFill>
              <a:srgbClr val="6B768C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7" name="Google Shape;1477;p43"/>
            <p:cNvSpPr/>
            <p:nvPr/>
          </p:nvSpPr>
          <p:spPr>
            <a:xfrm>
              <a:off x="5943156" y="3457539"/>
              <a:ext cx="263609" cy="11976"/>
            </a:xfrm>
            <a:custGeom>
              <a:avLst/>
              <a:gdLst/>
              <a:ahLst/>
              <a:cxnLst/>
              <a:rect l="l" t="t" r="r" b="b"/>
              <a:pathLst>
                <a:path w="3808" h="173" extrusionOk="0">
                  <a:moveTo>
                    <a:pt x="12" y="0"/>
                  </a:moveTo>
                  <a:cubicBezTo>
                    <a:pt x="12" y="25"/>
                    <a:pt x="25" y="50"/>
                    <a:pt x="12" y="74"/>
                  </a:cubicBezTo>
                  <a:cubicBezTo>
                    <a:pt x="25" y="111"/>
                    <a:pt x="12" y="148"/>
                    <a:pt x="0" y="173"/>
                  </a:cubicBezTo>
                  <a:lnTo>
                    <a:pt x="3807" y="173"/>
                  </a:lnTo>
                  <a:cubicBezTo>
                    <a:pt x="3795" y="148"/>
                    <a:pt x="3783" y="111"/>
                    <a:pt x="3783" y="74"/>
                  </a:cubicBezTo>
                  <a:cubicBezTo>
                    <a:pt x="3783" y="50"/>
                    <a:pt x="3795" y="25"/>
                    <a:pt x="3795" y="0"/>
                  </a:cubicBezTo>
                  <a:close/>
                </a:path>
              </a:pathLst>
            </a:custGeom>
            <a:solidFill>
              <a:srgbClr val="6B768C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8" name="Google Shape;1478;p43"/>
            <p:cNvSpPr/>
            <p:nvPr/>
          </p:nvSpPr>
          <p:spPr>
            <a:xfrm>
              <a:off x="6558090" y="3457539"/>
              <a:ext cx="261947" cy="11976"/>
            </a:xfrm>
            <a:custGeom>
              <a:avLst/>
              <a:gdLst/>
              <a:ahLst/>
              <a:cxnLst/>
              <a:rect l="l" t="t" r="r" b="b"/>
              <a:pathLst>
                <a:path w="3784" h="173" extrusionOk="0">
                  <a:moveTo>
                    <a:pt x="13" y="0"/>
                  </a:moveTo>
                  <a:cubicBezTo>
                    <a:pt x="13" y="25"/>
                    <a:pt x="13" y="50"/>
                    <a:pt x="26" y="74"/>
                  </a:cubicBezTo>
                  <a:cubicBezTo>
                    <a:pt x="13" y="111"/>
                    <a:pt x="13" y="148"/>
                    <a:pt x="1" y="173"/>
                  </a:cubicBezTo>
                  <a:lnTo>
                    <a:pt x="3784" y="173"/>
                  </a:lnTo>
                  <a:cubicBezTo>
                    <a:pt x="3771" y="148"/>
                    <a:pt x="3771" y="111"/>
                    <a:pt x="3771" y="74"/>
                  </a:cubicBezTo>
                  <a:cubicBezTo>
                    <a:pt x="3771" y="50"/>
                    <a:pt x="3771" y="25"/>
                    <a:pt x="3784" y="0"/>
                  </a:cubicBezTo>
                  <a:close/>
                </a:path>
              </a:pathLst>
            </a:custGeom>
            <a:solidFill>
              <a:srgbClr val="6B768C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9" name="Google Shape;1479;p43"/>
            <p:cNvSpPr/>
            <p:nvPr/>
          </p:nvSpPr>
          <p:spPr>
            <a:xfrm>
              <a:off x="5778536" y="3457539"/>
              <a:ext cx="119482" cy="11976"/>
            </a:xfrm>
            <a:custGeom>
              <a:avLst/>
              <a:gdLst/>
              <a:ahLst/>
              <a:cxnLst/>
              <a:rect l="l" t="t" r="r" b="b"/>
              <a:pathLst>
                <a:path w="1726" h="173" extrusionOk="0">
                  <a:moveTo>
                    <a:pt x="0" y="0"/>
                  </a:moveTo>
                  <a:lnTo>
                    <a:pt x="0" y="173"/>
                  </a:lnTo>
                  <a:lnTo>
                    <a:pt x="1725" y="173"/>
                  </a:lnTo>
                  <a:cubicBezTo>
                    <a:pt x="1713" y="148"/>
                    <a:pt x="1713" y="111"/>
                    <a:pt x="1713" y="74"/>
                  </a:cubicBezTo>
                  <a:cubicBezTo>
                    <a:pt x="1713" y="50"/>
                    <a:pt x="1713" y="25"/>
                    <a:pt x="1725" y="0"/>
                  </a:cubicBezTo>
                  <a:close/>
                </a:path>
              </a:pathLst>
            </a:custGeom>
            <a:solidFill>
              <a:srgbClr val="6B768C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0" name="Google Shape;1480;p43"/>
            <p:cNvSpPr/>
            <p:nvPr/>
          </p:nvSpPr>
          <p:spPr>
            <a:xfrm>
              <a:off x="6251904" y="3457539"/>
              <a:ext cx="261047" cy="11976"/>
            </a:xfrm>
            <a:custGeom>
              <a:avLst/>
              <a:gdLst/>
              <a:ahLst/>
              <a:cxnLst/>
              <a:rect l="l" t="t" r="r" b="b"/>
              <a:pathLst>
                <a:path w="3771" h="173" extrusionOk="0">
                  <a:moveTo>
                    <a:pt x="0" y="0"/>
                  </a:moveTo>
                  <a:cubicBezTo>
                    <a:pt x="13" y="25"/>
                    <a:pt x="13" y="50"/>
                    <a:pt x="13" y="74"/>
                  </a:cubicBezTo>
                  <a:cubicBezTo>
                    <a:pt x="13" y="111"/>
                    <a:pt x="13" y="148"/>
                    <a:pt x="0" y="173"/>
                  </a:cubicBezTo>
                  <a:lnTo>
                    <a:pt x="3771" y="173"/>
                  </a:lnTo>
                  <a:cubicBezTo>
                    <a:pt x="3759" y="148"/>
                    <a:pt x="3759" y="111"/>
                    <a:pt x="3759" y="74"/>
                  </a:cubicBezTo>
                  <a:cubicBezTo>
                    <a:pt x="3759" y="50"/>
                    <a:pt x="3759" y="25"/>
                    <a:pt x="3771" y="0"/>
                  </a:cubicBezTo>
                  <a:close/>
                </a:path>
              </a:pathLst>
            </a:custGeom>
            <a:solidFill>
              <a:srgbClr val="6B768C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1" name="Google Shape;1481;p43"/>
            <p:cNvSpPr/>
            <p:nvPr/>
          </p:nvSpPr>
          <p:spPr>
            <a:xfrm>
              <a:off x="5827133" y="3187143"/>
              <a:ext cx="194522" cy="252533"/>
            </a:xfrm>
            <a:custGeom>
              <a:avLst/>
              <a:gdLst/>
              <a:ahLst/>
              <a:cxnLst/>
              <a:rect l="l" t="t" r="r" b="b"/>
              <a:pathLst>
                <a:path w="2810" h="3648" extrusionOk="0">
                  <a:moveTo>
                    <a:pt x="1365" y="241"/>
                  </a:moveTo>
                  <a:cubicBezTo>
                    <a:pt x="1630" y="241"/>
                    <a:pt x="1899" y="338"/>
                    <a:pt x="2120" y="555"/>
                  </a:cubicBezTo>
                  <a:cubicBezTo>
                    <a:pt x="2810" y="1245"/>
                    <a:pt x="2329" y="2416"/>
                    <a:pt x="1356" y="2416"/>
                  </a:cubicBezTo>
                  <a:cubicBezTo>
                    <a:pt x="764" y="2416"/>
                    <a:pt x="272" y="1935"/>
                    <a:pt x="272" y="1344"/>
                  </a:cubicBezTo>
                  <a:cubicBezTo>
                    <a:pt x="263" y="681"/>
                    <a:pt x="802" y="241"/>
                    <a:pt x="1365" y="241"/>
                  </a:cubicBezTo>
                  <a:close/>
                  <a:moveTo>
                    <a:pt x="1356" y="1"/>
                  </a:moveTo>
                  <a:cubicBezTo>
                    <a:pt x="604" y="1"/>
                    <a:pt x="0" y="604"/>
                    <a:pt x="0" y="1356"/>
                  </a:cubicBezTo>
                  <a:cubicBezTo>
                    <a:pt x="0" y="2391"/>
                    <a:pt x="1183" y="3512"/>
                    <a:pt x="1331" y="3648"/>
                  </a:cubicBezTo>
                  <a:lnTo>
                    <a:pt x="1368" y="3648"/>
                  </a:lnTo>
                  <a:cubicBezTo>
                    <a:pt x="1528" y="3512"/>
                    <a:pt x="2711" y="2453"/>
                    <a:pt x="2711" y="1356"/>
                  </a:cubicBezTo>
                  <a:cubicBezTo>
                    <a:pt x="2711" y="604"/>
                    <a:pt x="2095" y="1"/>
                    <a:pt x="1356" y="1"/>
                  </a:cubicBezTo>
                  <a:close/>
                </a:path>
              </a:pathLst>
            </a:custGeom>
            <a:solidFill>
              <a:schemeClr val="accent3">
                <a:lumMod val="40000"/>
                <a:lumOff val="60000"/>
              </a:schemeClr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2" name="Google Shape;1482;p43"/>
            <p:cNvSpPr/>
            <p:nvPr/>
          </p:nvSpPr>
          <p:spPr>
            <a:xfrm>
              <a:off x="6132489" y="3183751"/>
              <a:ext cx="197084" cy="255925"/>
            </a:xfrm>
            <a:custGeom>
              <a:avLst/>
              <a:gdLst/>
              <a:ahLst/>
              <a:cxnLst/>
              <a:rect l="l" t="t" r="r" b="b"/>
              <a:pathLst>
                <a:path w="2847" h="3697" extrusionOk="0">
                  <a:moveTo>
                    <a:pt x="1402" y="290"/>
                  </a:moveTo>
                  <a:cubicBezTo>
                    <a:pt x="1667" y="290"/>
                    <a:pt x="1936" y="387"/>
                    <a:pt x="2157" y="604"/>
                  </a:cubicBezTo>
                  <a:cubicBezTo>
                    <a:pt x="2847" y="1294"/>
                    <a:pt x="2354" y="2465"/>
                    <a:pt x="1393" y="2465"/>
                  </a:cubicBezTo>
                  <a:cubicBezTo>
                    <a:pt x="789" y="2465"/>
                    <a:pt x="296" y="1984"/>
                    <a:pt x="296" y="1393"/>
                  </a:cubicBezTo>
                  <a:cubicBezTo>
                    <a:pt x="296" y="730"/>
                    <a:pt x="838" y="290"/>
                    <a:pt x="1402" y="290"/>
                  </a:cubicBezTo>
                  <a:close/>
                  <a:moveTo>
                    <a:pt x="1380" y="0"/>
                  </a:moveTo>
                  <a:cubicBezTo>
                    <a:pt x="617" y="0"/>
                    <a:pt x="1" y="641"/>
                    <a:pt x="25" y="1405"/>
                  </a:cubicBezTo>
                  <a:cubicBezTo>
                    <a:pt x="25" y="2452"/>
                    <a:pt x="1220" y="3561"/>
                    <a:pt x="1368" y="3697"/>
                  </a:cubicBezTo>
                  <a:lnTo>
                    <a:pt x="1405" y="3697"/>
                  </a:lnTo>
                  <a:cubicBezTo>
                    <a:pt x="1565" y="3549"/>
                    <a:pt x="2748" y="2502"/>
                    <a:pt x="2748" y="1405"/>
                  </a:cubicBezTo>
                  <a:cubicBezTo>
                    <a:pt x="2773" y="641"/>
                    <a:pt x="2157" y="0"/>
                    <a:pt x="1380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3" name="Google Shape;1483;p43"/>
            <p:cNvSpPr/>
            <p:nvPr/>
          </p:nvSpPr>
          <p:spPr>
            <a:xfrm>
              <a:off x="6441237" y="3187143"/>
              <a:ext cx="195145" cy="252533"/>
            </a:xfrm>
            <a:custGeom>
              <a:avLst/>
              <a:gdLst/>
              <a:ahLst/>
              <a:cxnLst/>
              <a:rect l="l" t="t" r="r" b="b"/>
              <a:pathLst>
                <a:path w="2819" h="3648" extrusionOk="0">
                  <a:moveTo>
                    <a:pt x="1370" y="245"/>
                  </a:moveTo>
                  <a:cubicBezTo>
                    <a:pt x="1637" y="245"/>
                    <a:pt x="1910" y="345"/>
                    <a:pt x="2132" y="567"/>
                  </a:cubicBezTo>
                  <a:cubicBezTo>
                    <a:pt x="2819" y="1242"/>
                    <a:pt x="2335" y="2416"/>
                    <a:pt x="1371" y="2416"/>
                  </a:cubicBezTo>
                  <a:cubicBezTo>
                    <a:pt x="1366" y="2416"/>
                    <a:pt x="1361" y="2416"/>
                    <a:pt x="1356" y="2416"/>
                  </a:cubicBezTo>
                  <a:cubicBezTo>
                    <a:pt x="765" y="2416"/>
                    <a:pt x="284" y="1935"/>
                    <a:pt x="272" y="1344"/>
                  </a:cubicBezTo>
                  <a:cubicBezTo>
                    <a:pt x="272" y="684"/>
                    <a:pt x="809" y="245"/>
                    <a:pt x="1370" y="245"/>
                  </a:cubicBezTo>
                  <a:close/>
                  <a:moveTo>
                    <a:pt x="1369" y="1"/>
                  </a:moveTo>
                  <a:cubicBezTo>
                    <a:pt x="617" y="1"/>
                    <a:pt x="1" y="604"/>
                    <a:pt x="1" y="1356"/>
                  </a:cubicBezTo>
                  <a:cubicBezTo>
                    <a:pt x="1" y="2391"/>
                    <a:pt x="1196" y="3512"/>
                    <a:pt x="1344" y="3648"/>
                  </a:cubicBezTo>
                  <a:lnTo>
                    <a:pt x="1381" y="3648"/>
                  </a:lnTo>
                  <a:cubicBezTo>
                    <a:pt x="1541" y="3512"/>
                    <a:pt x="2724" y="2453"/>
                    <a:pt x="2724" y="1356"/>
                  </a:cubicBezTo>
                  <a:cubicBezTo>
                    <a:pt x="2724" y="604"/>
                    <a:pt x="2108" y="1"/>
                    <a:pt x="136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4" name="Google Shape;1484;p43"/>
            <p:cNvSpPr/>
            <p:nvPr/>
          </p:nvSpPr>
          <p:spPr>
            <a:xfrm>
              <a:off x="6749154" y="3187143"/>
              <a:ext cx="194591" cy="252533"/>
            </a:xfrm>
            <a:custGeom>
              <a:avLst/>
              <a:gdLst/>
              <a:ahLst/>
              <a:cxnLst/>
              <a:rect l="l" t="t" r="r" b="b"/>
              <a:pathLst>
                <a:path w="2811" h="3648" extrusionOk="0">
                  <a:moveTo>
                    <a:pt x="1366" y="241"/>
                  </a:moveTo>
                  <a:cubicBezTo>
                    <a:pt x="1630" y="241"/>
                    <a:pt x="1900" y="338"/>
                    <a:pt x="2120" y="555"/>
                  </a:cubicBezTo>
                  <a:cubicBezTo>
                    <a:pt x="2810" y="1245"/>
                    <a:pt x="2330" y="2416"/>
                    <a:pt x="1356" y="2416"/>
                  </a:cubicBezTo>
                  <a:cubicBezTo>
                    <a:pt x="765" y="2416"/>
                    <a:pt x="272" y="1935"/>
                    <a:pt x="272" y="1344"/>
                  </a:cubicBezTo>
                  <a:cubicBezTo>
                    <a:pt x="264" y="681"/>
                    <a:pt x="803" y="241"/>
                    <a:pt x="1366" y="241"/>
                  </a:cubicBezTo>
                  <a:close/>
                  <a:moveTo>
                    <a:pt x="1356" y="1"/>
                  </a:moveTo>
                  <a:cubicBezTo>
                    <a:pt x="605" y="1"/>
                    <a:pt x="1" y="604"/>
                    <a:pt x="1" y="1356"/>
                  </a:cubicBezTo>
                  <a:cubicBezTo>
                    <a:pt x="1" y="2391"/>
                    <a:pt x="1184" y="3512"/>
                    <a:pt x="1344" y="3648"/>
                  </a:cubicBezTo>
                  <a:lnTo>
                    <a:pt x="1369" y="3648"/>
                  </a:lnTo>
                  <a:cubicBezTo>
                    <a:pt x="1529" y="3512"/>
                    <a:pt x="2712" y="2453"/>
                    <a:pt x="2712" y="1356"/>
                  </a:cubicBezTo>
                  <a:cubicBezTo>
                    <a:pt x="2712" y="604"/>
                    <a:pt x="2108" y="1"/>
                    <a:pt x="1356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5" name="Google Shape;1485;p43"/>
            <p:cNvSpPr/>
            <p:nvPr/>
          </p:nvSpPr>
          <p:spPr>
            <a:xfrm>
              <a:off x="5904735" y="3450824"/>
              <a:ext cx="27967" cy="23813"/>
            </a:xfrm>
            <a:custGeom>
              <a:avLst/>
              <a:gdLst/>
              <a:ahLst/>
              <a:cxnLst/>
              <a:rect l="l" t="t" r="r" b="b"/>
              <a:pathLst>
                <a:path w="404" h="344" extrusionOk="0">
                  <a:moveTo>
                    <a:pt x="233" y="1"/>
                  </a:moveTo>
                  <a:cubicBezTo>
                    <a:pt x="196" y="1"/>
                    <a:pt x="157" y="15"/>
                    <a:pt x="124" y="48"/>
                  </a:cubicBezTo>
                  <a:cubicBezTo>
                    <a:pt x="1" y="147"/>
                    <a:pt x="75" y="332"/>
                    <a:pt x="235" y="344"/>
                  </a:cubicBezTo>
                  <a:cubicBezTo>
                    <a:pt x="321" y="344"/>
                    <a:pt x="395" y="270"/>
                    <a:pt x="395" y="184"/>
                  </a:cubicBezTo>
                  <a:cubicBezTo>
                    <a:pt x="404" y="80"/>
                    <a:pt x="321" y="1"/>
                    <a:pt x="23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6" name="Google Shape;1486;p43"/>
            <p:cNvSpPr/>
            <p:nvPr/>
          </p:nvSpPr>
          <p:spPr>
            <a:xfrm>
              <a:off x="5897051" y="3439610"/>
              <a:ext cx="47834" cy="47211"/>
            </a:xfrm>
            <a:custGeom>
              <a:avLst/>
              <a:gdLst/>
              <a:ahLst/>
              <a:cxnLst/>
              <a:rect l="l" t="t" r="r" b="b"/>
              <a:pathLst>
                <a:path w="691" h="682" extrusionOk="0">
                  <a:moveTo>
                    <a:pt x="344" y="163"/>
                  </a:moveTo>
                  <a:cubicBezTo>
                    <a:pt x="432" y="163"/>
                    <a:pt x="515" y="242"/>
                    <a:pt x="506" y="346"/>
                  </a:cubicBezTo>
                  <a:cubicBezTo>
                    <a:pt x="506" y="432"/>
                    <a:pt x="432" y="506"/>
                    <a:pt x="346" y="506"/>
                  </a:cubicBezTo>
                  <a:cubicBezTo>
                    <a:pt x="186" y="494"/>
                    <a:pt x="112" y="309"/>
                    <a:pt x="235" y="210"/>
                  </a:cubicBezTo>
                  <a:cubicBezTo>
                    <a:pt x="268" y="177"/>
                    <a:pt x="307" y="163"/>
                    <a:pt x="344" y="163"/>
                  </a:cubicBezTo>
                  <a:close/>
                  <a:moveTo>
                    <a:pt x="321" y="1"/>
                  </a:moveTo>
                  <a:cubicBezTo>
                    <a:pt x="173" y="1"/>
                    <a:pt x="38" y="112"/>
                    <a:pt x="13" y="259"/>
                  </a:cubicBezTo>
                  <a:cubicBezTo>
                    <a:pt x="1" y="284"/>
                    <a:pt x="1" y="309"/>
                    <a:pt x="1" y="333"/>
                  </a:cubicBezTo>
                  <a:cubicBezTo>
                    <a:pt x="1" y="370"/>
                    <a:pt x="1" y="407"/>
                    <a:pt x="13" y="432"/>
                  </a:cubicBezTo>
                  <a:cubicBezTo>
                    <a:pt x="56" y="598"/>
                    <a:pt x="198" y="681"/>
                    <a:pt x="340" y="681"/>
                  </a:cubicBezTo>
                  <a:cubicBezTo>
                    <a:pt x="481" y="681"/>
                    <a:pt x="623" y="598"/>
                    <a:pt x="666" y="432"/>
                  </a:cubicBezTo>
                  <a:cubicBezTo>
                    <a:pt x="678" y="407"/>
                    <a:pt x="691" y="370"/>
                    <a:pt x="691" y="333"/>
                  </a:cubicBezTo>
                  <a:cubicBezTo>
                    <a:pt x="691" y="309"/>
                    <a:pt x="678" y="284"/>
                    <a:pt x="678" y="259"/>
                  </a:cubicBezTo>
                  <a:cubicBezTo>
                    <a:pt x="642" y="112"/>
                    <a:pt x="506" y="1"/>
                    <a:pt x="358" y="1"/>
                  </a:cubicBez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7" name="Google Shape;1487;p43"/>
            <p:cNvSpPr/>
            <p:nvPr/>
          </p:nvSpPr>
          <p:spPr>
            <a:xfrm>
              <a:off x="6212929" y="3450686"/>
              <a:ext cx="28521" cy="24021"/>
            </a:xfrm>
            <a:custGeom>
              <a:avLst/>
              <a:gdLst/>
              <a:ahLst/>
              <a:cxnLst/>
              <a:rect l="l" t="t" r="r" b="b"/>
              <a:pathLst>
                <a:path w="412" h="347" extrusionOk="0">
                  <a:moveTo>
                    <a:pt x="227" y="0"/>
                  </a:moveTo>
                  <a:cubicBezTo>
                    <a:pt x="185" y="0"/>
                    <a:pt x="142" y="16"/>
                    <a:pt x="108" y="50"/>
                  </a:cubicBezTo>
                  <a:cubicBezTo>
                    <a:pt x="0" y="158"/>
                    <a:pt x="78" y="346"/>
                    <a:pt x="229" y="346"/>
                  </a:cubicBezTo>
                  <a:cubicBezTo>
                    <a:pt x="234" y="346"/>
                    <a:pt x="238" y="346"/>
                    <a:pt x="243" y="346"/>
                  </a:cubicBezTo>
                  <a:cubicBezTo>
                    <a:pt x="329" y="334"/>
                    <a:pt x="391" y="272"/>
                    <a:pt x="403" y="186"/>
                  </a:cubicBezTo>
                  <a:cubicBezTo>
                    <a:pt x="412" y="75"/>
                    <a:pt x="321" y="0"/>
                    <a:pt x="22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8" name="Google Shape;1488;p43"/>
            <p:cNvSpPr/>
            <p:nvPr/>
          </p:nvSpPr>
          <p:spPr>
            <a:xfrm>
              <a:off x="6204968" y="3439610"/>
              <a:ext cx="47834" cy="47211"/>
            </a:xfrm>
            <a:custGeom>
              <a:avLst/>
              <a:gdLst/>
              <a:ahLst/>
              <a:cxnLst/>
              <a:rect l="l" t="t" r="r" b="b"/>
              <a:pathLst>
                <a:path w="691" h="682" extrusionOk="0">
                  <a:moveTo>
                    <a:pt x="342" y="160"/>
                  </a:moveTo>
                  <a:cubicBezTo>
                    <a:pt x="436" y="160"/>
                    <a:pt x="527" y="235"/>
                    <a:pt x="518" y="346"/>
                  </a:cubicBezTo>
                  <a:cubicBezTo>
                    <a:pt x="506" y="432"/>
                    <a:pt x="444" y="494"/>
                    <a:pt x="358" y="506"/>
                  </a:cubicBezTo>
                  <a:cubicBezTo>
                    <a:pt x="353" y="506"/>
                    <a:pt x="349" y="506"/>
                    <a:pt x="344" y="506"/>
                  </a:cubicBezTo>
                  <a:cubicBezTo>
                    <a:pt x="193" y="506"/>
                    <a:pt x="115" y="318"/>
                    <a:pt x="223" y="210"/>
                  </a:cubicBezTo>
                  <a:cubicBezTo>
                    <a:pt x="257" y="176"/>
                    <a:pt x="300" y="160"/>
                    <a:pt x="342" y="160"/>
                  </a:cubicBezTo>
                  <a:close/>
                  <a:moveTo>
                    <a:pt x="321" y="1"/>
                  </a:moveTo>
                  <a:cubicBezTo>
                    <a:pt x="173" y="1"/>
                    <a:pt x="50" y="112"/>
                    <a:pt x="13" y="259"/>
                  </a:cubicBezTo>
                  <a:cubicBezTo>
                    <a:pt x="13" y="284"/>
                    <a:pt x="1" y="309"/>
                    <a:pt x="1" y="333"/>
                  </a:cubicBezTo>
                  <a:cubicBezTo>
                    <a:pt x="1" y="370"/>
                    <a:pt x="13" y="395"/>
                    <a:pt x="25" y="432"/>
                  </a:cubicBezTo>
                  <a:cubicBezTo>
                    <a:pt x="69" y="598"/>
                    <a:pt x="210" y="681"/>
                    <a:pt x="352" y="681"/>
                  </a:cubicBezTo>
                  <a:cubicBezTo>
                    <a:pt x="494" y="681"/>
                    <a:pt x="635" y="598"/>
                    <a:pt x="678" y="432"/>
                  </a:cubicBezTo>
                  <a:cubicBezTo>
                    <a:pt x="691" y="395"/>
                    <a:pt x="691" y="370"/>
                    <a:pt x="691" y="333"/>
                  </a:cubicBezTo>
                  <a:cubicBezTo>
                    <a:pt x="691" y="309"/>
                    <a:pt x="691" y="284"/>
                    <a:pt x="678" y="259"/>
                  </a:cubicBezTo>
                  <a:cubicBezTo>
                    <a:pt x="642" y="99"/>
                    <a:pt x="506" y="1"/>
                    <a:pt x="358" y="1"/>
                  </a:cubicBez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9" name="Google Shape;1489;p43"/>
            <p:cNvSpPr/>
            <p:nvPr/>
          </p:nvSpPr>
          <p:spPr>
            <a:xfrm>
              <a:off x="6519739" y="3450824"/>
              <a:ext cx="27967" cy="23813"/>
            </a:xfrm>
            <a:custGeom>
              <a:avLst/>
              <a:gdLst/>
              <a:ahLst/>
              <a:cxnLst/>
              <a:rect l="l" t="t" r="r" b="b"/>
              <a:pathLst>
                <a:path w="404" h="344" extrusionOk="0">
                  <a:moveTo>
                    <a:pt x="223" y="1"/>
                  </a:moveTo>
                  <a:cubicBezTo>
                    <a:pt x="184" y="1"/>
                    <a:pt x="144" y="15"/>
                    <a:pt x="111" y="48"/>
                  </a:cubicBezTo>
                  <a:cubicBezTo>
                    <a:pt x="0" y="147"/>
                    <a:pt x="74" y="332"/>
                    <a:pt x="235" y="344"/>
                  </a:cubicBezTo>
                  <a:cubicBezTo>
                    <a:pt x="321" y="344"/>
                    <a:pt x="395" y="270"/>
                    <a:pt x="395" y="184"/>
                  </a:cubicBezTo>
                  <a:cubicBezTo>
                    <a:pt x="403" y="80"/>
                    <a:pt x="315" y="1"/>
                    <a:pt x="22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0" name="Google Shape;1490;p43"/>
            <p:cNvSpPr/>
            <p:nvPr/>
          </p:nvSpPr>
          <p:spPr>
            <a:xfrm>
              <a:off x="6512055" y="3439610"/>
              <a:ext cx="47834" cy="47211"/>
            </a:xfrm>
            <a:custGeom>
              <a:avLst/>
              <a:gdLst/>
              <a:ahLst/>
              <a:cxnLst/>
              <a:rect l="l" t="t" r="r" b="b"/>
              <a:pathLst>
                <a:path w="691" h="682" extrusionOk="0">
                  <a:moveTo>
                    <a:pt x="334" y="163"/>
                  </a:moveTo>
                  <a:cubicBezTo>
                    <a:pt x="426" y="163"/>
                    <a:pt x="514" y="242"/>
                    <a:pt x="506" y="346"/>
                  </a:cubicBezTo>
                  <a:cubicBezTo>
                    <a:pt x="506" y="432"/>
                    <a:pt x="432" y="506"/>
                    <a:pt x="346" y="506"/>
                  </a:cubicBezTo>
                  <a:cubicBezTo>
                    <a:pt x="185" y="494"/>
                    <a:pt x="111" y="309"/>
                    <a:pt x="222" y="210"/>
                  </a:cubicBezTo>
                  <a:cubicBezTo>
                    <a:pt x="255" y="177"/>
                    <a:pt x="295" y="163"/>
                    <a:pt x="334" y="163"/>
                  </a:cubicBezTo>
                  <a:close/>
                  <a:moveTo>
                    <a:pt x="321" y="1"/>
                  </a:moveTo>
                  <a:cubicBezTo>
                    <a:pt x="173" y="1"/>
                    <a:pt x="37" y="112"/>
                    <a:pt x="13" y="259"/>
                  </a:cubicBezTo>
                  <a:cubicBezTo>
                    <a:pt x="1" y="284"/>
                    <a:pt x="1" y="309"/>
                    <a:pt x="1" y="333"/>
                  </a:cubicBezTo>
                  <a:cubicBezTo>
                    <a:pt x="1" y="370"/>
                    <a:pt x="1" y="407"/>
                    <a:pt x="13" y="432"/>
                  </a:cubicBezTo>
                  <a:cubicBezTo>
                    <a:pt x="56" y="598"/>
                    <a:pt x="198" y="681"/>
                    <a:pt x="339" y="681"/>
                  </a:cubicBezTo>
                  <a:cubicBezTo>
                    <a:pt x="481" y="681"/>
                    <a:pt x="623" y="598"/>
                    <a:pt x="666" y="432"/>
                  </a:cubicBezTo>
                  <a:cubicBezTo>
                    <a:pt x="678" y="407"/>
                    <a:pt x="678" y="370"/>
                    <a:pt x="691" y="333"/>
                  </a:cubicBezTo>
                  <a:cubicBezTo>
                    <a:pt x="678" y="309"/>
                    <a:pt x="678" y="284"/>
                    <a:pt x="678" y="259"/>
                  </a:cubicBezTo>
                  <a:cubicBezTo>
                    <a:pt x="641" y="112"/>
                    <a:pt x="506" y="1"/>
                    <a:pt x="358" y="1"/>
                  </a:cubicBez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1" name="Google Shape;1491;p43"/>
            <p:cNvSpPr/>
            <p:nvPr/>
          </p:nvSpPr>
          <p:spPr>
            <a:xfrm>
              <a:off x="6827656" y="3450824"/>
              <a:ext cx="27967" cy="23813"/>
            </a:xfrm>
            <a:custGeom>
              <a:avLst/>
              <a:gdLst/>
              <a:ahLst/>
              <a:cxnLst/>
              <a:rect l="l" t="t" r="r" b="b"/>
              <a:pathLst>
                <a:path w="404" h="344" extrusionOk="0">
                  <a:moveTo>
                    <a:pt x="223" y="1"/>
                  </a:moveTo>
                  <a:cubicBezTo>
                    <a:pt x="184" y="1"/>
                    <a:pt x="144" y="15"/>
                    <a:pt x="111" y="48"/>
                  </a:cubicBezTo>
                  <a:cubicBezTo>
                    <a:pt x="0" y="147"/>
                    <a:pt x="74" y="332"/>
                    <a:pt x="222" y="344"/>
                  </a:cubicBezTo>
                  <a:cubicBezTo>
                    <a:pt x="308" y="344"/>
                    <a:pt x="382" y="270"/>
                    <a:pt x="395" y="184"/>
                  </a:cubicBezTo>
                  <a:cubicBezTo>
                    <a:pt x="403" y="80"/>
                    <a:pt x="315" y="1"/>
                    <a:pt x="22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2" name="Google Shape;1492;p43"/>
            <p:cNvSpPr/>
            <p:nvPr/>
          </p:nvSpPr>
          <p:spPr>
            <a:xfrm>
              <a:off x="6819141" y="3439610"/>
              <a:ext cx="47834" cy="47211"/>
            </a:xfrm>
            <a:custGeom>
              <a:avLst/>
              <a:gdLst/>
              <a:ahLst/>
              <a:cxnLst/>
              <a:rect l="l" t="t" r="r" b="b"/>
              <a:pathLst>
                <a:path w="691" h="682" extrusionOk="0">
                  <a:moveTo>
                    <a:pt x="340" y="165"/>
                  </a:moveTo>
                  <a:cubicBezTo>
                    <a:pt x="431" y="165"/>
                    <a:pt x="518" y="232"/>
                    <a:pt x="518" y="333"/>
                  </a:cubicBezTo>
                  <a:cubicBezTo>
                    <a:pt x="518" y="420"/>
                    <a:pt x="444" y="506"/>
                    <a:pt x="345" y="506"/>
                  </a:cubicBezTo>
                  <a:cubicBezTo>
                    <a:pt x="197" y="494"/>
                    <a:pt x="123" y="321"/>
                    <a:pt x="222" y="210"/>
                  </a:cubicBezTo>
                  <a:cubicBezTo>
                    <a:pt x="257" y="179"/>
                    <a:pt x="299" y="165"/>
                    <a:pt x="340" y="165"/>
                  </a:cubicBezTo>
                  <a:close/>
                  <a:moveTo>
                    <a:pt x="333" y="1"/>
                  </a:moveTo>
                  <a:cubicBezTo>
                    <a:pt x="173" y="1"/>
                    <a:pt x="49" y="112"/>
                    <a:pt x="13" y="259"/>
                  </a:cubicBezTo>
                  <a:cubicBezTo>
                    <a:pt x="0" y="284"/>
                    <a:pt x="0" y="309"/>
                    <a:pt x="0" y="333"/>
                  </a:cubicBezTo>
                  <a:cubicBezTo>
                    <a:pt x="0" y="370"/>
                    <a:pt x="0" y="407"/>
                    <a:pt x="13" y="432"/>
                  </a:cubicBezTo>
                  <a:cubicBezTo>
                    <a:pt x="62" y="598"/>
                    <a:pt x="204" y="681"/>
                    <a:pt x="345" y="681"/>
                  </a:cubicBezTo>
                  <a:cubicBezTo>
                    <a:pt x="487" y="681"/>
                    <a:pt x="629" y="598"/>
                    <a:pt x="678" y="432"/>
                  </a:cubicBezTo>
                  <a:cubicBezTo>
                    <a:pt x="690" y="407"/>
                    <a:pt x="690" y="370"/>
                    <a:pt x="690" y="333"/>
                  </a:cubicBezTo>
                  <a:cubicBezTo>
                    <a:pt x="690" y="309"/>
                    <a:pt x="690" y="284"/>
                    <a:pt x="678" y="259"/>
                  </a:cubicBezTo>
                  <a:cubicBezTo>
                    <a:pt x="641" y="112"/>
                    <a:pt x="518" y="1"/>
                    <a:pt x="358" y="1"/>
                  </a:cubicBez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93" name="Google Shape;1493;p43"/>
          <p:cNvSpPr/>
          <p:nvPr/>
        </p:nvSpPr>
        <p:spPr>
          <a:xfrm rot="-5400000">
            <a:off x="3150853" y="1188706"/>
            <a:ext cx="212169" cy="323633"/>
          </a:xfrm>
          <a:custGeom>
            <a:avLst/>
            <a:gdLst/>
            <a:ahLst/>
            <a:cxnLst/>
            <a:rect l="l" t="t" r="r" b="b"/>
            <a:pathLst>
              <a:path w="14910" h="22743" extrusionOk="0">
                <a:moveTo>
                  <a:pt x="7449" y="0"/>
                </a:moveTo>
                <a:cubicBezTo>
                  <a:pt x="7363" y="0"/>
                  <a:pt x="7277" y="40"/>
                  <a:pt x="7219" y="121"/>
                </a:cubicBezTo>
                <a:lnTo>
                  <a:pt x="4981" y="3220"/>
                </a:lnTo>
                <a:lnTo>
                  <a:pt x="1079" y="3220"/>
                </a:lnTo>
                <a:cubicBezTo>
                  <a:pt x="482" y="3220"/>
                  <a:pt x="0" y="3702"/>
                  <a:pt x="0" y="4298"/>
                </a:cubicBezTo>
                <a:lnTo>
                  <a:pt x="0" y="21652"/>
                </a:lnTo>
                <a:cubicBezTo>
                  <a:pt x="0" y="22249"/>
                  <a:pt x="482" y="22742"/>
                  <a:pt x="1079" y="22742"/>
                </a:cubicBezTo>
                <a:lnTo>
                  <a:pt x="13830" y="22742"/>
                </a:lnTo>
                <a:cubicBezTo>
                  <a:pt x="14427" y="22742"/>
                  <a:pt x="14909" y="22249"/>
                  <a:pt x="14909" y="21652"/>
                </a:cubicBezTo>
                <a:lnTo>
                  <a:pt x="14909" y="4298"/>
                </a:lnTo>
                <a:cubicBezTo>
                  <a:pt x="14909" y="3708"/>
                  <a:pt x="14438" y="3219"/>
                  <a:pt x="13851" y="3219"/>
                </a:cubicBezTo>
                <a:cubicBezTo>
                  <a:pt x="13844" y="3219"/>
                  <a:pt x="13837" y="3219"/>
                  <a:pt x="13830" y="3220"/>
                </a:cubicBezTo>
                <a:lnTo>
                  <a:pt x="9916" y="3220"/>
                </a:lnTo>
                <a:lnTo>
                  <a:pt x="7678" y="121"/>
                </a:lnTo>
                <a:cubicBezTo>
                  <a:pt x="7621" y="40"/>
                  <a:pt x="7535" y="0"/>
                  <a:pt x="7449" y="0"/>
                </a:cubicBezTo>
                <a:close/>
              </a:path>
            </a:pathLst>
          </a:custGeom>
          <a:solidFill>
            <a:srgbClr val="5F7D95"/>
          </a:solidFill>
          <a:ln>
            <a:solidFill>
              <a:schemeClr val="bg1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94" name="Google Shape;1494;p43"/>
          <p:cNvGrpSpPr/>
          <p:nvPr/>
        </p:nvGrpSpPr>
        <p:grpSpPr>
          <a:xfrm rot="-5400000">
            <a:off x="2662944" y="1141828"/>
            <a:ext cx="213595" cy="418866"/>
            <a:chOff x="4379261" y="3450715"/>
            <a:chExt cx="390984" cy="766732"/>
          </a:xfrm>
        </p:grpSpPr>
        <p:sp>
          <p:nvSpPr>
            <p:cNvPr id="1495" name="Google Shape;1495;p43"/>
            <p:cNvSpPr/>
            <p:nvPr/>
          </p:nvSpPr>
          <p:spPr>
            <a:xfrm>
              <a:off x="4379739" y="3450715"/>
              <a:ext cx="390506" cy="126338"/>
            </a:xfrm>
            <a:custGeom>
              <a:avLst/>
              <a:gdLst/>
              <a:ahLst/>
              <a:cxnLst/>
              <a:rect l="l" t="t" r="r" b="b"/>
              <a:pathLst>
                <a:path w="8988" h="2905" extrusionOk="0">
                  <a:moveTo>
                    <a:pt x="4488" y="1"/>
                  </a:moveTo>
                  <a:cubicBezTo>
                    <a:pt x="4086" y="712"/>
                    <a:pt x="3329" y="1149"/>
                    <a:pt x="2503" y="1149"/>
                  </a:cubicBezTo>
                  <a:lnTo>
                    <a:pt x="1470" y="1149"/>
                  </a:lnTo>
                  <a:cubicBezTo>
                    <a:pt x="953" y="1149"/>
                    <a:pt x="494" y="1481"/>
                    <a:pt x="322" y="1975"/>
                  </a:cubicBezTo>
                  <a:lnTo>
                    <a:pt x="1" y="2905"/>
                  </a:lnTo>
                  <a:lnTo>
                    <a:pt x="8987" y="2905"/>
                  </a:lnTo>
                  <a:lnTo>
                    <a:pt x="8666" y="1975"/>
                  </a:lnTo>
                  <a:cubicBezTo>
                    <a:pt x="8494" y="1481"/>
                    <a:pt x="8035" y="1160"/>
                    <a:pt x="7518" y="1149"/>
                  </a:cubicBezTo>
                  <a:lnTo>
                    <a:pt x="6474" y="1149"/>
                  </a:lnTo>
                  <a:cubicBezTo>
                    <a:pt x="5659" y="1149"/>
                    <a:pt x="4901" y="712"/>
                    <a:pt x="4488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6" name="Google Shape;1496;p43"/>
            <p:cNvSpPr/>
            <p:nvPr/>
          </p:nvSpPr>
          <p:spPr>
            <a:xfrm>
              <a:off x="4379261" y="3577014"/>
              <a:ext cx="390463" cy="640434"/>
            </a:xfrm>
            <a:custGeom>
              <a:avLst/>
              <a:gdLst/>
              <a:ahLst/>
              <a:cxnLst/>
              <a:rect l="l" t="t" r="r" b="b"/>
              <a:pathLst>
                <a:path w="8987" h="14726" extrusionOk="0">
                  <a:moveTo>
                    <a:pt x="0" y="1"/>
                  </a:moveTo>
                  <a:lnTo>
                    <a:pt x="0" y="14726"/>
                  </a:lnTo>
                  <a:lnTo>
                    <a:pt x="8987" y="14726"/>
                  </a:lnTo>
                  <a:lnTo>
                    <a:pt x="8987" y="1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97" name="Google Shape;1497;p43"/>
          <p:cNvGrpSpPr/>
          <p:nvPr/>
        </p:nvGrpSpPr>
        <p:grpSpPr>
          <a:xfrm>
            <a:off x="2009589" y="3175731"/>
            <a:ext cx="1496767" cy="802469"/>
            <a:chOff x="5793258" y="2247269"/>
            <a:chExt cx="1174119" cy="629486"/>
          </a:xfrm>
        </p:grpSpPr>
        <p:sp>
          <p:nvSpPr>
            <p:cNvPr id="1498" name="Google Shape;1498;p43"/>
            <p:cNvSpPr/>
            <p:nvPr/>
          </p:nvSpPr>
          <p:spPr>
            <a:xfrm>
              <a:off x="5793258" y="2247269"/>
              <a:ext cx="243201" cy="268539"/>
            </a:xfrm>
            <a:custGeom>
              <a:avLst/>
              <a:gdLst/>
              <a:ahLst/>
              <a:cxnLst/>
              <a:rect l="l" t="t" r="r" b="b"/>
              <a:pathLst>
                <a:path w="4732" h="5225" extrusionOk="0">
                  <a:moveTo>
                    <a:pt x="346" y="0"/>
                  </a:moveTo>
                  <a:cubicBezTo>
                    <a:pt x="148" y="0"/>
                    <a:pt x="1" y="148"/>
                    <a:pt x="1" y="333"/>
                  </a:cubicBezTo>
                  <a:lnTo>
                    <a:pt x="1" y="4423"/>
                  </a:lnTo>
                  <a:cubicBezTo>
                    <a:pt x="1" y="4608"/>
                    <a:pt x="148" y="4756"/>
                    <a:pt x="346" y="4756"/>
                  </a:cubicBezTo>
                  <a:lnTo>
                    <a:pt x="2046" y="4756"/>
                  </a:lnTo>
                  <a:lnTo>
                    <a:pt x="2366" y="5224"/>
                  </a:lnTo>
                  <a:lnTo>
                    <a:pt x="2687" y="4756"/>
                  </a:lnTo>
                  <a:lnTo>
                    <a:pt x="4387" y="4756"/>
                  </a:lnTo>
                  <a:cubicBezTo>
                    <a:pt x="4572" y="4756"/>
                    <a:pt x="4732" y="4608"/>
                    <a:pt x="4732" y="4423"/>
                  </a:cubicBezTo>
                  <a:lnTo>
                    <a:pt x="4732" y="333"/>
                  </a:lnTo>
                  <a:cubicBezTo>
                    <a:pt x="4732" y="148"/>
                    <a:pt x="4584" y="0"/>
                    <a:pt x="4387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9" name="Google Shape;1499;p43"/>
            <p:cNvSpPr/>
            <p:nvPr/>
          </p:nvSpPr>
          <p:spPr>
            <a:xfrm>
              <a:off x="6248567" y="2247269"/>
              <a:ext cx="242584" cy="268539"/>
            </a:xfrm>
            <a:custGeom>
              <a:avLst/>
              <a:gdLst/>
              <a:ahLst/>
              <a:cxnLst/>
              <a:rect l="l" t="t" r="r" b="b"/>
              <a:pathLst>
                <a:path w="4720" h="5225" extrusionOk="0">
                  <a:moveTo>
                    <a:pt x="333" y="0"/>
                  </a:moveTo>
                  <a:cubicBezTo>
                    <a:pt x="148" y="0"/>
                    <a:pt x="1" y="148"/>
                    <a:pt x="1" y="333"/>
                  </a:cubicBezTo>
                  <a:lnTo>
                    <a:pt x="1" y="4423"/>
                  </a:lnTo>
                  <a:cubicBezTo>
                    <a:pt x="1" y="4608"/>
                    <a:pt x="148" y="4756"/>
                    <a:pt x="333" y="4756"/>
                  </a:cubicBezTo>
                  <a:lnTo>
                    <a:pt x="2046" y="4756"/>
                  </a:lnTo>
                  <a:lnTo>
                    <a:pt x="2354" y="5224"/>
                  </a:lnTo>
                  <a:lnTo>
                    <a:pt x="2674" y="4756"/>
                  </a:lnTo>
                  <a:lnTo>
                    <a:pt x="4387" y="4756"/>
                  </a:lnTo>
                  <a:cubicBezTo>
                    <a:pt x="4572" y="4756"/>
                    <a:pt x="4720" y="4608"/>
                    <a:pt x="4720" y="4423"/>
                  </a:cubicBezTo>
                  <a:lnTo>
                    <a:pt x="4720" y="333"/>
                  </a:lnTo>
                  <a:cubicBezTo>
                    <a:pt x="4720" y="148"/>
                    <a:pt x="4572" y="0"/>
                    <a:pt x="4387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0" name="Google Shape;1500;p43"/>
            <p:cNvSpPr/>
            <p:nvPr/>
          </p:nvSpPr>
          <p:spPr>
            <a:xfrm>
              <a:off x="6016775" y="2608216"/>
              <a:ext cx="243253" cy="268539"/>
            </a:xfrm>
            <a:custGeom>
              <a:avLst/>
              <a:gdLst/>
              <a:ahLst/>
              <a:cxnLst/>
              <a:rect l="l" t="t" r="r" b="b"/>
              <a:pathLst>
                <a:path w="4733" h="5225" extrusionOk="0">
                  <a:moveTo>
                    <a:pt x="2367" y="0"/>
                  </a:moveTo>
                  <a:lnTo>
                    <a:pt x="2059" y="469"/>
                  </a:lnTo>
                  <a:lnTo>
                    <a:pt x="346" y="469"/>
                  </a:lnTo>
                  <a:cubicBezTo>
                    <a:pt x="161" y="469"/>
                    <a:pt x="1" y="616"/>
                    <a:pt x="1" y="801"/>
                  </a:cubicBezTo>
                  <a:lnTo>
                    <a:pt x="1" y="4892"/>
                  </a:lnTo>
                  <a:cubicBezTo>
                    <a:pt x="1" y="5077"/>
                    <a:pt x="161" y="5225"/>
                    <a:pt x="346" y="5225"/>
                  </a:cubicBezTo>
                  <a:lnTo>
                    <a:pt x="4400" y="5225"/>
                  </a:lnTo>
                  <a:cubicBezTo>
                    <a:pt x="4584" y="5225"/>
                    <a:pt x="4732" y="5077"/>
                    <a:pt x="4732" y="4892"/>
                  </a:cubicBezTo>
                  <a:lnTo>
                    <a:pt x="4732" y="801"/>
                  </a:lnTo>
                  <a:cubicBezTo>
                    <a:pt x="4732" y="616"/>
                    <a:pt x="4584" y="469"/>
                    <a:pt x="4400" y="469"/>
                  </a:cubicBezTo>
                  <a:lnTo>
                    <a:pt x="2687" y="469"/>
                  </a:lnTo>
                  <a:lnTo>
                    <a:pt x="2367" y="0"/>
                  </a:ln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1" name="Google Shape;1501;p43"/>
            <p:cNvSpPr/>
            <p:nvPr/>
          </p:nvSpPr>
          <p:spPr>
            <a:xfrm>
              <a:off x="6474653" y="2608216"/>
              <a:ext cx="243201" cy="268539"/>
            </a:xfrm>
            <a:custGeom>
              <a:avLst/>
              <a:gdLst/>
              <a:ahLst/>
              <a:cxnLst/>
              <a:rect l="l" t="t" r="r" b="b"/>
              <a:pathLst>
                <a:path w="4732" h="5225" extrusionOk="0">
                  <a:moveTo>
                    <a:pt x="2366" y="0"/>
                  </a:moveTo>
                  <a:lnTo>
                    <a:pt x="2058" y="469"/>
                  </a:lnTo>
                  <a:lnTo>
                    <a:pt x="358" y="469"/>
                  </a:lnTo>
                  <a:cubicBezTo>
                    <a:pt x="350" y="468"/>
                    <a:pt x="343" y="468"/>
                    <a:pt x="336" y="468"/>
                  </a:cubicBezTo>
                  <a:cubicBezTo>
                    <a:pt x="149" y="468"/>
                    <a:pt x="0" y="623"/>
                    <a:pt x="0" y="801"/>
                  </a:cubicBezTo>
                  <a:lnTo>
                    <a:pt x="0" y="4892"/>
                  </a:lnTo>
                  <a:cubicBezTo>
                    <a:pt x="0" y="5077"/>
                    <a:pt x="148" y="5225"/>
                    <a:pt x="333" y="5225"/>
                  </a:cubicBezTo>
                  <a:lnTo>
                    <a:pt x="4387" y="5225"/>
                  </a:lnTo>
                  <a:cubicBezTo>
                    <a:pt x="4572" y="5225"/>
                    <a:pt x="4732" y="5077"/>
                    <a:pt x="4732" y="4892"/>
                  </a:cubicBezTo>
                  <a:lnTo>
                    <a:pt x="4732" y="801"/>
                  </a:lnTo>
                  <a:cubicBezTo>
                    <a:pt x="4732" y="616"/>
                    <a:pt x="4572" y="469"/>
                    <a:pt x="4387" y="469"/>
                  </a:cubicBezTo>
                  <a:lnTo>
                    <a:pt x="2674" y="469"/>
                  </a:lnTo>
                  <a:lnTo>
                    <a:pt x="2366" y="0"/>
                  </a:lnTo>
                  <a:close/>
                </a:path>
              </a:pathLst>
            </a:custGeom>
            <a:solidFill>
              <a:srgbClr val="435D74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2" name="Google Shape;1502;p43"/>
            <p:cNvSpPr/>
            <p:nvPr/>
          </p:nvSpPr>
          <p:spPr>
            <a:xfrm>
              <a:off x="6703875" y="2247269"/>
              <a:ext cx="243253" cy="268539"/>
            </a:xfrm>
            <a:custGeom>
              <a:avLst/>
              <a:gdLst/>
              <a:ahLst/>
              <a:cxnLst/>
              <a:rect l="l" t="t" r="r" b="b"/>
              <a:pathLst>
                <a:path w="4733" h="5225" extrusionOk="0">
                  <a:moveTo>
                    <a:pt x="346" y="0"/>
                  </a:moveTo>
                  <a:cubicBezTo>
                    <a:pt x="148" y="0"/>
                    <a:pt x="1" y="148"/>
                    <a:pt x="1" y="333"/>
                  </a:cubicBezTo>
                  <a:lnTo>
                    <a:pt x="1" y="4423"/>
                  </a:lnTo>
                  <a:cubicBezTo>
                    <a:pt x="1" y="4608"/>
                    <a:pt x="148" y="4756"/>
                    <a:pt x="346" y="4756"/>
                  </a:cubicBezTo>
                  <a:lnTo>
                    <a:pt x="2046" y="4756"/>
                  </a:lnTo>
                  <a:lnTo>
                    <a:pt x="2366" y="5224"/>
                  </a:lnTo>
                  <a:lnTo>
                    <a:pt x="2674" y="4756"/>
                  </a:lnTo>
                  <a:lnTo>
                    <a:pt x="4387" y="4756"/>
                  </a:lnTo>
                  <a:cubicBezTo>
                    <a:pt x="4394" y="4757"/>
                    <a:pt x="4400" y="4757"/>
                    <a:pt x="4407" y="4757"/>
                  </a:cubicBezTo>
                  <a:cubicBezTo>
                    <a:pt x="4583" y="4757"/>
                    <a:pt x="4732" y="4602"/>
                    <a:pt x="4732" y="4423"/>
                  </a:cubicBezTo>
                  <a:lnTo>
                    <a:pt x="4732" y="333"/>
                  </a:lnTo>
                  <a:cubicBezTo>
                    <a:pt x="4732" y="148"/>
                    <a:pt x="4572" y="0"/>
                    <a:pt x="4387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3" name="Google Shape;1503;p43"/>
            <p:cNvSpPr/>
            <p:nvPr/>
          </p:nvSpPr>
          <p:spPr>
            <a:xfrm>
              <a:off x="5808471" y="2556590"/>
              <a:ext cx="1158906" cy="10844"/>
            </a:xfrm>
            <a:custGeom>
              <a:avLst/>
              <a:gdLst/>
              <a:ahLst/>
              <a:cxnLst/>
              <a:rect l="l" t="t" r="r" b="b"/>
              <a:pathLst>
                <a:path w="22549" h="211" extrusionOk="0">
                  <a:moveTo>
                    <a:pt x="0" y="1"/>
                  </a:moveTo>
                  <a:lnTo>
                    <a:pt x="0" y="210"/>
                  </a:lnTo>
                  <a:lnTo>
                    <a:pt x="22548" y="210"/>
                  </a:lnTo>
                  <a:lnTo>
                    <a:pt x="22548" y="1"/>
                  </a:ln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4" name="Google Shape;1504;p43"/>
            <p:cNvSpPr/>
            <p:nvPr/>
          </p:nvSpPr>
          <p:spPr>
            <a:xfrm>
              <a:off x="5876210" y="2539861"/>
              <a:ext cx="58950" cy="50675"/>
            </a:xfrm>
            <a:custGeom>
              <a:avLst/>
              <a:gdLst/>
              <a:ahLst/>
              <a:cxnLst/>
              <a:rect l="l" t="t" r="r" b="b"/>
              <a:pathLst>
                <a:path w="1147" h="986" extrusionOk="0">
                  <a:moveTo>
                    <a:pt x="643" y="0"/>
                  </a:moveTo>
                  <a:cubicBezTo>
                    <a:pt x="525" y="0"/>
                    <a:pt x="406" y="42"/>
                    <a:pt x="309" y="135"/>
                  </a:cubicBezTo>
                  <a:cubicBezTo>
                    <a:pt x="1" y="443"/>
                    <a:pt x="210" y="973"/>
                    <a:pt x="654" y="985"/>
                  </a:cubicBezTo>
                  <a:cubicBezTo>
                    <a:pt x="925" y="985"/>
                    <a:pt x="1134" y="764"/>
                    <a:pt x="1146" y="492"/>
                  </a:cubicBezTo>
                  <a:cubicBezTo>
                    <a:pt x="1146" y="197"/>
                    <a:pt x="898" y="0"/>
                    <a:pt x="643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5" name="Google Shape;1505;p43"/>
            <p:cNvSpPr/>
            <p:nvPr/>
          </p:nvSpPr>
          <p:spPr>
            <a:xfrm>
              <a:off x="6104815" y="2539912"/>
              <a:ext cx="58950" cy="50624"/>
            </a:xfrm>
            <a:custGeom>
              <a:avLst/>
              <a:gdLst/>
              <a:ahLst/>
              <a:cxnLst/>
              <a:rect l="l" t="t" r="r" b="b"/>
              <a:pathLst>
                <a:path w="1147" h="985" extrusionOk="0">
                  <a:moveTo>
                    <a:pt x="656" y="0"/>
                  </a:moveTo>
                  <a:cubicBezTo>
                    <a:pt x="534" y="0"/>
                    <a:pt x="409" y="46"/>
                    <a:pt x="309" y="146"/>
                  </a:cubicBezTo>
                  <a:cubicBezTo>
                    <a:pt x="1" y="454"/>
                    <a:pt x="222" y="984"/>
                    <a:pt x="654" y="984"/>
                  </a:cubicBezTo>
                  <a:cubicBezTo>
                    <a:pt x="925" y="984"/>
                    <a:pt x="1147" y="763"/>
                    <a:pt x="1147" y="491"/>
                  </a:cubicBezTo>
                  <a:cubicBezTo>
                    <a:pt x="1147" y="193"/>
                    <a:pt x="906" y="0"/>
                    <a:pt x="656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6" name="Google Shape;1506;p43"/>
            <p:cNvSpPr/>
            <p:nvPr/>
          </p:nvSpPr>
          <p:spPr>
            <a:xfrm>
              <a:off x="6333420" y="2539809"/>
              <a:ext cx="58950" cy="50470"/>
            </a:xfrm>
            <a:custGeom>
              <a:avLst/>
              <a:gdLst/>
              <a:ahLst/>
              <a:cxnLst/>
              <a:rect l="l" t="t" r="r" b="b"/>
              <a:pathLst>
                <a:path w="1147" h="982" extrusionOk="0">
                  <a:moveTo>
                    <a:pt x="666" y="1"/>
                  </a:moveTo>
                  <a:cubicBezTo>
                    <a:pt x="222" y="1"/>
                    <a:pt x="1" y="530"/>
                    <a:pt x="309" y="838"/>
                  </a:cubicBezTo>
                  <a:cubicBezTo>
                    <a:pt x="408" y="938"/>
                    <a:pt x="530" y="982"/>
                    <a:pt x="650" y="982"/>
                  </a:cubicBezTo>
                  <a:cubicBezTo>
                    <a:pt x="903" y="982"/>
                    <a:pt x="1147" y="786"/>
                    <a:pt x="1147" y="493"/>
                  </a:cubicBezTo>
                  <a:cubicBezTo>
                    <a:pt x="1147" y="222"/>
                    <a:pt x="925" y="1"/>
                    <a:pt x="666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7" name="Google Shape;1507;p43"/>
            <p:cNvSpPr/>
            <p:nvPr/>
          </p:nvSpPr>
          <p:spPr>
            <a:xfrm>
              <a:off x="6562642" y="2539912"/>
              <a:ext cx="58333" cy="50624"/>
            </a:xfrm>
            <a:custGeom>
              <a:avLst/>
              <a:gdLst/>
              <a:ahLst/>
              <a:cxnLst/>
              <a:rect l="l" t="t" r="r" b="b"/>
              <a:pathLst>
                <a:path w="1135" h="985" extrusionOk="0">
                  <a:moveTo>
                    <a:pt x="653" y="0"/>
                  </a:moveTo>
                  <a:cubicBezTo>
                    <a:pt x="533" y="0"/>
                    <a:pt x="410" y="46"/>
                    <a:pt x="309" y="146"/>
                  </a:cubicBezTo>
                  <a:cubicBezTo>
                    <a:pt x="1" y="454"/>
                    <a:pt x="210" y="984"/>
                    <a:pt x="654" y="984"/>
                  </a:cubicBezTo>
                  <a:cubicBezTo>
                    <a:pt x="925" y="984"/>
                    <a:pt x="1135" y="763"/>
                    <a:pt x="1135" y="491"/>
                  </a:cubicBezTo>
                  <a:cubicBezTo>
                    <a:pt x="1135" y="193"/>
                    <a:pt x="900" y="0"/>
                    <a:pt x="653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8" name="Google Shape;1508;p43"/>
            <p:cNvSpPr/>
            <p:nvPr/>
          </p:nvSpPr>
          <p:spPr>
            <a:xfrm>
              <a:off x="6799521" y="2539809"/>
              <a:ext cx="58950" cy="50470"/>
            </a:xfrm>
            <a:custGeom>
              <a:avLst/>
              <a:gdLst/>
              <a:ahLst/>
              <a:cxnLst/>
              <a:rect l="l" t="t" r="r" b="b"/>
              <a:pathLst>
                <a:path w="1147" h="982" extrusionOk="0">
                  <a:moveTo>
                    <a:pt x="493" y="1"/>
                  </a:moveTo>
                  <a:cubicBezTo>
                    <a:pt x="222" y="1"/>
                    <a:pt x="0" y="222"/>
                    <a:pt x="0" y="493"/>
                  </a:cubicBezTo>
                  <a:cubicBezTo>
                    <a:pt x="0" y="786"/>
                    <a:pt x="244" y="982"/>
                    <a:pt x="497" y="982"/>
                  </a:cubicBezTo>
                  <a:cubicBezTo>
                    <a:pt x="617" y="982"/>
                    <a:pt x="739" y="938"/>
                    <a:pt x="838" y="838"/>
                  </a:cubicBezTo>
                  <a:cubicBezTo>
                    <a:pt x="1146" y="530"/>
                    <a:pt x="924" y="1"/>
                    <a:pt x="493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09" name="Google Shape;1509;p43"/>
          <p:cNvGrpSpPr/>
          <p:nvPr/>
        </p:nvGrpSpPr>
        <p:grpSpPr>
          <a:xfrm rot="5400000">
            <a:off x="2358460" y="2016463"/>
            <a:ext cx="799341" cy="1436131"/>
            <a:chOff x="3088670" y="1930338"/>
            <a:chExt cx="380983" cy="684491"/>
          </a:xfrm>
        </p:grpSpPr>
        <p:sp>
          <p:nvSpPr>
            <p:cNvPr id="1510" name="Google Shape;1510;p43"/>
            <p:cNvSpPr/>
            <p:nvPr/>
          </p:nvSpPr>
          <p:spPr>
            <a:xfrm>
              <a:off x="3200035" y="1938750"/>
              <a:ext cx="159427" cy="667667"/>
            </a:xfrm>
            <a:custGeom>
              <a:avLst/>
              <a:gdLst/>
              <a:ahLst/>
              <a:cxnLst/>
              <a:rect l="l" t="t" r="r" b="b"/>
              <a:pathLst>
                <a:path w="21750" h="91118" extrusionOk="0">
                  <a:moveTo>
                    <a:pt x="13027" y="0"/>
                  </a:moveTo>
                  <a:lnTo>
                    <a:pt x="13027" y="884"/>
                  </a:lnTo>
                  <a:cubicBezTo>
                    <a:pt x="13027" y="2077"/>
                    <a:pt x="12063" y="3042"/>
                    <a:pt x="10869" y="3042"/>
                  </a:cubicBezTo>
                  <a:lnTo>
                    <a:pt x="8000" y="3042"/>
                  </a:lnTo>
                  <a:cubicBezTo>
                    <a:pt x="3570" y="3042"/>
                    <a:pt x="0" y="6680"/>
                    <a:pt x="81" y="11110"/>
                  </a:cubicBezTo>
                  <a:cubicBezTo>
                    <a:pt x="150" y="15414"/>
                    <a:pt x="3753" y="18915"/>
                    <a:pt x="8126" y="18915"/>
                  </a:cubicBezTo>
                  <a:lnTo>
                    <a:pt x="13750" y="18915"/>
                  </a:lnTo>
                  <a:cubicBezTo>
                    <a:pt x="17377" y="18915"/>
                    <a:pt x="20315" y="21887"/>
                    <a:pt x="20246" y="25525"/>
                  </a:cubicBezTo>
                  <a:cubicBezTo>
                    <a:pt x="20189" y="29049"/>
                    <a:pt x="17216" y="31918"/>
                    <a:pt x="13635" y="31918"/>
                  </a:cubicBezTo>
                  <a:lnTo>
                    <a:pt x="8000" y="31918"/>
                  </a:lnTo>
                  <a:cubicBezTo>
                    <a:pt x="3570" y="31918"/>
                    <a:pt x="0" y="35557"/>
                    <a:pt x="81" y="39987"/>
                  </a:cubicBezTo>
                  <a:cubicBezTo>
                    <a:pt x="150" y="44291"/>
                    <a:pt x="3753" y="47791"/>
                    <a:pt x="8126" y="47791"/>
                  </a:cubicBezTo>
                  <a:lnTo>
                    <a:pt x="13750" y="47791"/>
                  </a:lnTo>
                  <a:cubicBezTo>
                    <a:pt x="17377" y="47791"/>
                    <a:pt x="20315" y="50775"/>
                    <a:pt x="20246" y="54402"/>
                  </a:cubicBezTo>
                  <a:cubicBezTo>
                    <a:pt x="20189" y="57926"/>
                    <a:pt x="17216" y="60795"/>
                    <a:pt x="13635" y="60795"/>
                  </a:cubicBezTo>
                  <a:lnTo>
                    <a:pt x="8000" y="60795"/>
                  </a:lnTo>
                  <a:cubicBezTo>
                    <a:pt x="3570" y="60795"/>
                    <a:pt x="0" y="64433"/>
                    <a:pt x="81" y="68875"/>
                  </a:cubicBezTo>
                  <a:cubicBezTo>
                    <a:pt x="150" y="73179"/>
                    <a:pt x="3753" y="76668"/>
                    <a:pt x="8126" y="76668"/>
                  </a:cubicBezTo>
                  <a:lnTo>
                    <a:pt x="13750" y="76668"/>
                  </a:lnTo>
                  <a:cubicBezTo>
                    <a:pt x="17377" y="76668"/>
                    <a:pt x="20315" y="79652"/>
                    <a:pt x="20246" y="83290"/>
                  </a:cubicBezTo>
                  <a:cubicBezTo>
                    <a:pt x="20189" y="86814"/>
                    <a:pt x="17216" y="89683"/>
                    <a:pt x="13635" y="89683"/>
                  </a:cubicBezTo>
                  <a:lnTo>
                    <a:pt x="8574" y="89683"/>
                  </a:lnTo>
                  <a:lnTo>
                    <a:pt x="8574" y="91118"/>
                  </a:lnTo>
                  <a:lnTo>
                    <a:pt x="13624" y="91118"/>
                  </a:lnTo>
                  <a:cubicBezTo>
                    <a:pt x="17997" y="91118"/>
                    <a:pt x="21601" y="87606"/>
                    <a:pt x="21681" y="83313"/>
                  </a:cubicBezTo>
                  <a:cubicBezTo>
                    <a:pt x="21750" y="78872"/>
                    <a:pt x="18180" y="75233"/>
                    <a:pt x="13739" y="75233"/>
                  </a:cubicBezTo>
                  <a:lnTo>
                    <a:pt x="8126" y="75233"/>
                  </a:lnTo>
                  <a:cubicBezTo>
                    <a:pt x="4534" y="75233"/>
                    <a:pt x="1561" y="72364"/>
                    <a:pt x="1504" y="68852"/>
                  </a:cubicBezTo>
                  <a:cubicBezTo>
                    <a:pt x="1435" y="65214"/>
                    <a:pt x="4373" y="62230"/>
                    <a:pt x="8000" y="62230"/>
                  </a:cubicBezTo>
                  <a:lnTo>
                    <a:pt x="13624" y="62230"/>
                  </a:lnTo>
                  <a:cubicBezTo>
                    <a:pt x="17997" y="62230"/>
                    <a:pt x="21601" y="58729"/>
                    <a:pt x="21681" y="54425"/>
                  </a:cubicBezTo>
                  <a:cubicBezTo>
                    <a:pt x="21750" y="49995"/>
                    <a:pt x="18180" y="46357"/>
                    <a:pt x="13739" y="46357"/>
                  </a:cubicBezTo>
                  <a:lnTo>
                    <a:pt x="8126" y="46357"/>
                  </a:lnTo>
                  <a:cubicBezTo>
                    <a:pt x="4534" y="46357"/>
                    <a:pt x="1561" y="43487"/>
                    <a:pt x="1504" y="39964"/>
                  </a:cubicBezTo>
                  <a:cubicBezTo>
                    <a:pt x="1435" y="36337"/>
                    <a:pt x="4373" y="33353"/>
                    <a:pt x="8000" y="33353"/>
                  </a:cubicBezTo>
                  <a:lnTo>
                    <a:pt x="13624" y="33353"/>
                  </a:lnTo>
                  <a:cubicBezTo>
                    <a:pt x="17997" y="33353"/>
                    <a:pt x="21601" y="29852"/>
                    <a:pt x="21681" y="25548"/>
                  </a:cubicBezTo>
                  <a:cubicBezTo>
                    <a:pt x="21750" y="21118"/>
                    <a:pt x="18180" y="17480"/>
                    <a:pt x="13739" y="17480"/>
                  </a:cubicBezTo>
                  <a:lnTo>
                    <a:pt x="8126" y="17480"/>
                  </a:lnTo>
                  <a:cubicBezTo>
                    <a:pt x="4534" y="17480"/>
                    <a:pt x="1561" y="14611"/>
                    <a:pt x="1504" y="11087"/>
                  </a:cubicBezTo>
                  <a:cubicBezTo>
                    <a:pt x="1435" y="7449"/>
                    <a:pt x="4373" y="4476"/>
                    <a:pt x="8000" y="4476"/>
                  </a:cubicBezTo>
                  <a:lnTo>
                    <a:pt x="10869" y="4476"/>
                  </a:lnTo>
                  <a:cubicBezTo>
                    <a:pt x="12855" y="4476"/>
                    <a:pt x="14462" y="2869"/>
                    <a:pt x="14462" y="884"/>
                  </a:cubicBezTo>
                  <a:lnTo>
                    <a:pt x="14462" y="0"/>
                  </a:lnTo>
                  <a:close/>
                </a:path>
              </a:pathLst>
            </a:custGeom>
            <a:solidFill>
              <a:srgbClr val="0E2A47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1" name="Google Shape;1511;p43"/>
            <p:cNvSpPr/>
            <p:nvPr/>
          </p:nvSpPr>
          <p:spPr>
            <a:xfrm>
              <a:off x="3191453" y="1930338"/>
              <a:ext cx="176506" cy="684491"/>
            </a:xfrm>
            <a:custGeom>
              <a:avLst/>
              <a:gdLst/>
              <a:ahLst/>
              <a:cxnLst/>
              <a:rect l="l" t="t" r="r" b="b"/>
              <a:pathLst>
                <a:path w="24080" h="93414" extrusionOk="0">
                  <a:moveTo>
                    <a:pt x="16207" y="574"/>
                  </a:moveTo>
                  <a:lnTo>
                    <a:pt x="16207" y="2032"/>
                  </a:lnTo>
                  <a:cubicBezTo>
                    <a:pt x="16207" y="4327"/>
                    <a:pt x="14336" y="6198"/>
                    <a:pt x="12040" y="6198"/>
                  </a:cubicBezTo>
                  <a:lnTo>
                    <a:pt x="9171" y="6198"/>
                  </a:lnTo>
                  <a:cubicBezTo>
                    <a:pt x="5866" y="6198"/>
                    <a:pt x="3191" y="8907"/>
                    <a:pt x="3249" y="12224"/>
                  </a:cubicBezTo>
                  <a:cubicBezTo>
                    <a:pt x="3295" y="15437"/>
                    <a:pt x="6015" y="18043"/>
                    <a:pt x="9297" y="18043"/>
                  </a:cubicBezTo>
                  <a:lnTo>
                    <a:pt x="14910" y="18043"/>
                  </a:lnTo>
                  <a:cubicBezTo>
                    <a:pt x="19673" y="18043"/>
                    <a:pt x="23506" y="21945"/>
                    <a:pt x="23426" y="26708"/>
                  </a:cubicBezTo>
                  <a:cubicBezTo>
                    <a:pt x="23345" y="31322"/>
                    <a:pt x="19478" y="35075"/>
                    <a:pt x="14795" y="35075"/>
                  </a:cubicBezTo>
                  <a:lnTo>
                    <a:pt x="9171" y="35075"/>
                  </a:lnTo>
                  <a:cubicBezTo>
                    <a:pt x="5866" y="35075"/>
                    <a:pt x="3191" y="37783"/>
                    <a:pt x="3249" y="41100"/>
                  </a:cubicBezTo>
                  <a:cubicBezTo>
                    <a:pt x="3295" y="44314"/>
                    <a:pt x="6015" y="46919"/>
                    <a:pt x="9297" y="46919"/>
                  </a:cubicBezTo>
                  <a:lnTo>
                    <a:pt x="14910" y="46919"/>
                  </a:lnTo>
                  <a:cubicBezTo>
                    <a:pt x="19673" y="46919"/>
                    <a:pt x="23506" y="50822"/>
                    <a:pt x="23426" y="55573"/>
                  </a:cubicBezTo>
                  <a:cubicBezTo>
                    <a:pt x="23345" y="60187"/>
                    <a:pt x="19478" y="63940"/>
                    <a:pt x="14795" y="63940"/>
                  </a:cubicBezTo>
                  <a:lnTo>
                    <a:pt x="9171" y="63940"/>
                  </a:lnTo>
                  <a:cubicBezTo>
                    <a:pt x="5866" y="63940"/>
                    <a:pt x="3191" y="66660"/>
                    <a:pt x="3249" y="69966"/>
                  </a:cubicBezTo>
                  <a:cubicBezTo>
                    <a:pt x="3295" y="73179"/>
                    <a:pt x="6015" y="75796"/>
                    <a:pt x="9297" y="75796"/>
                  </a:cubicBezTo>
                  <a:lnTo>
                    <a:pt x="14910" y="75796"/>
                  </a:lnTo>
                  <a:cubicBezTo>
                    <a:pt x="19673" y="75796"/>
                    <a:pt x="23506" y="79698"/>
                    <a:pt x="23426" y="84450"/>
                  </a:cubicBezTo>
                  <a:cubicBezTo>
                    <a:pt x="23345" y="89075"/>
                    <a:pt x="19478" y="92840"/>
                    <a:pt x="14795" y="92840"/>
                  </a:cubicBezTo>
                  <a:lnTo>
                    <a:pt x="9171" y="92840"/>
                  </a:lnTo>
                  <a:lnTo>
                    <a:pt x="9171" y="90257"/>
                  </a:lnTo>
                  <a:lnTo>
                    <a:pt x="14795" y="90257"/>
                  </a:lnTo>
                  <a:cubicBezTo>
                    <a:pt x="18077" y="90257"/>
                    <a:pt x="20786" y="87640"/>
                    <a:pt x="20843" y="84427"/>
                  </a:cubicBezTo>
                  <a:cubicBezTo>
                    <a:pt x="20889" y="81110"/>
                    <a:pt x="18227" y="78401"/>
                    <a:pt x="14910" y="78401"/>
                  </a:cubicBezTo>
                  <a:lnTo>
                    <a:pt x="9297" y="78401"/>
                  </a:lnTo>
                  <a:cubicBezTo>
                    <a:pt x="4614" y="78401"/>
                    <a:pt x="747" y="74648"/>
                    <a:pt x="666" y="70034"/>
                  </a:cubicBezTo>
                  <a:cubicBezTo>
                    <a:pt x="586" y="65271"/>
                    <a:pt x="4419" y="61381"/>
                    <a:pt x="9171" y="61381"/>
                  </a:cubicBezTo>
                  <a:lnTo>
                    <a:pt x="14795" y="61381"/>
                  </a:lnTo>
                  <a:cubicBezTo>
                    <a:pt x="18077" y="61381"/>
                    <a:pt x="20786" y="58764"/>
                    <a:pt x="20843" y="55550"/>
                  </a:cubicBezTo>
                  <a:cubicBezTo>
                    <a:pt x="20889" y="52233"/>
                    <a:pt x="18227" y="49525"/>
                    <a:pt x="14910" y="49525"/>
                  </a:cubicBezTo>
                  <a:lnTo>
                    <a:pt x="9297" y="49525"/>
                  </a:lnTo>
                  <a:cubicBezTo>
                    <a:pt x="4614" y="49525"/>
                    <a:pt x="747" y="45772"/>
                    <a:pt x="666" y="41158"/>
                  </a:cubicBezTo>
                  <a:cubicBezTo>
                    <a:pt x="586" y="36395"/>
                    <a:pt x="4419" y="32504"/>
                    <a:pt x="9171" y="32504"/>
                  </a:cubicBezTo>
                  <a:lnTo>
                    <a:pt x="14795" y="32504"/>
                  </a:lnTo>
                  <a:cubicBezTo>
                    <a:pt x="18077" y="32504"/>
                    <a:pt x="20786" y="29887"/>
                    <a:pt x="20843" y="26673"/>
                  </a:cubicBezTo>
                  <a:cubicBezTo>
                    <a:pt x="20889" y="23357"/>
                    <a:pt x="18227" y="20648"/>
                    <a:pt x="14910" y="20648"/>
                  </a:cubicBezTo>
                  <a:lnTo>
                    <a:pt x="9297" y="20648"/>
                  </a:lnTo>
                  <a:cubicBezTo>
                    <a:pt x="4614" y="20648"/>
                    <a:pt x="747" y="16895"/>
                    <a:pt x="666" y="12281"/>
                  </a:cubicBezTo>
                  <a:cubicBezTo>
                    <a:pt x="586" y="7529"/>
                    <a:pt x="4419" y="3627"/>
                    <a:pt x="9171" y="3627"/>
                  </a:cubicBezTo>
                  <a:lnTo>
                    <a:pt x="12040" y="3627"/>
                  </a:lnTo>
                  <a:cubicBezTo>
                    <a:pt x="12913" y="3627"/>
                    <a:pt x="13624" y="2916"/>
                    <a:pt x="13624" y="2043"/>
                  </a:cubicBezTo>
                  <a:lnTo>
                    <a:pt x="13624" y="574"/>
                  </a:lnTo>
                  <a:close/>
                  <a:moveTo>
                    <a:pt x="13050" y="0"/>
                  </a:moveTo>
                  <a:lnTo>
                    <a:pt x="13050" y="2032"/>
                  </a:lnTo>
                  <a:cubicBezTo>
                    <a:pt x="13050" y="2594"/>
                    <a:pt x="12603" y="3042"/>
                    <a:pt x="12040" y="3042"/>
                  </a:cubicBezTo>
                  <a:lnTo>
                    <a:pt x="9171" y="3042"/>
                  </a:lnTo>
                  <a:cubicBezTo>
                    <a:pt x="4098" y="3042"/>
                    <a:pt x="12" y="7208"/>
                    <a:pt x="104" y="12281"/>
                  </a:cubicBezTo>
                  <a:cubicBezTo>
                    <a:pt x="184" y="17205"/>
                    <a:pt x="4305" y="21210"/>
                    <a:pt x="9297" y="21210"/>
                  </a:cubicBezTo>
                  <a:lnTo>
                    <a:pt x="14921" y="21210"/>
                  </a:lnTo>
                  <a:cubicBezTo>
                    <a:pt x="17917" y="21210"/>
                    <a:pt x="20327" y="23666"/>
                    <a:pt x="20270" y="26662"/>
                  </a:cubicBezTo>
                  <a:cubicBezTo>
                    <a:pt x="20224" y="29566"/>
                    <a:pt x="17767" y="31919"/>
                    <a:pt x="14806" y="31919"/>
                  </a:cubicBezTo>
                  <a:lnTo>
                    <a:pt x="9171" y="31919"/>
                  </a:lnTo>
                  <a:cubicBezTo>
                    <a:pt x="4098" y="31930"/>
                    <a:pt x="12" y="36085"/>
                    <a:pt x="104" y="41158"/>
                  </a:cubicBezTo>
                  <a:cubicBezTo>
                    <a:pt x="184" y="46081"/>
                    <a:pt x="4305" y="50087"/>
                    <a:pt x="9297" y="50087"/>
                  </a:cubicBezTo>
                  <a:lnTo>
                    <a:pt x="14921" y="50087"/>
                  </a:lnTo>
                  <a:cubicBezTo>
                    <a:pt x="17917" y="50087"/>
                    <a:pt x="20327" y="52543"/>
                    <a:pt x="20270" y="55539"/>
                  </a:cubicBezTo>
                  <a:cubicBezTo>
                    <a:pt x="20224" y="58442"/>
                    <a:pt x="17767" y="60807"/>
                    <a:pt x="14806" y="60807"/>
                  </a:cubicBezTo>
                  <a:lnTo>
                    <a:pt x="9171" y="60807"/>
                  </a:lnTo>
                  <a:cubicBezTo>
                    <a:pt x="4098" y="60807"/>
                    <a:pt x="1" y="64961"/>
                    <a:pt x="92" y="70046"/>
                  </a:cubicBezTo>
                  <a:cubicBezTo>
                    <a:pt x="173" y="74970"/>
                    <a:pt x="4305" y="78975"/>
                    <a:pt x="9297" y="78975"/>
                  </a:cubicBezTo>
                  <a:lnTo>
                    <a:pt x="14910" y="78975"/>
                  </a:lnTo>
                  <a:cubicBezTo>
                    <a:pt x="17905" y="78975"/>
                    <a:pt x="20315" y="81431"/>
                    <a:pt x="20270" y="84427"/>
                  </a:cubicBezTo>
                  <a:cubicBezTo>
                    <a:pt x="20224" y="87331"/>
                    <a:pt x="17767" y="89683"/>
                    <a:pt x="14795" y="89683"/>
                  </a:cubicBezTo>
                  <a:lnTo>
                    <a:pt x="8597" y="89683"/>
                  </a:lnTo>
                  <a:lnTo>
                    <a:pt x="8597" y="93414"/>
                  </a:lnTo>
                  <a:lnTo>
                    <a:pt x="14795" y="93414"/>
                  </a:lnTo>
                  <a:cubicBezTo>
                    <a:pt x="19787" y="93414"/>
                    <a:pt x="23919" y="89408"/>
                    <a:pt x="24000" y="84484"/>
                  </a:cubicBezTo>
                  <a:cubicBezTo>
                    <a:pt x="24080" y="79411"/>
                    <a:pt x="19994" y="75245"/>
                    <a:pt x="14910" y="75245"/>
                  </a:cubicBezTo>
                  <a:lnTo>
                    <a:pt x="14910" y="75234"/>
                  </a:lnTo>
                  <a:lnTo>
                    <a:pt x="9297" y="75234"/>
                  </a:lnTo>
                  <a:cubicBezTo>
                    <a:pt x="6325" y="75234"/>
                    <a:pt x="3868" y="72881"/>
                    <a:pt x="3823" y="69977"/>
                  </a:cubicBezTo>
                  <a:cubicBezTo>
                    <a:pt x="3765" y="66981"/>
                    <a:pt x="6175" y="64525"/>
                    <a:pt x="9171" y="64525"/>
                  </a:cubicBezTo>
                  <a:lnTo>
                    <a:pt x="14795" y="64525"/>
                  </a:lnTo>
                  <a:cubicBezTo>
                    <a:pt x="19787" y="64525"/>
                    <a:pt x="23919" y="60520"/>
                    <a:pt x="24000" y="55596"/>
                  </a:cubicBezTo>
                  <a:cubicBezTo>
                    <a:pt x="24080" y="50512"/>
                    <a:pt x="19994" y="46357"/>
                    <a:pt x="14910" y="46357"/>
                  </a:cubicBezTo>
                  <a:lnTo>
                    <a:pt x="9297" y="46357"/>
                  </a:lnTo>
                  <a:cubicBezTo>
                    <a:pt x="6325" y="46357"/>
                    <a:pt x="3868" y="43993"/>
                    <a:pt x="3823" y="41089"/>
                  </a:cubicBezTo>
                  <a:cubicBezTo>
                    <a:pt x="3765" y="38093"/>
                    <a:pt x="6175" y="35637"/>
                    <a:pt x="9171" y="35637"/>
                  </a:cubicBezTo>
                  <a:lnTo>
                    <a:pt x="14795" y="35637"/>
                  </a:lnTo>
                  <a:cubicBezTo>
                    <a:pt x="19787" y="35637"/>
                    <a:pt x="23919" y="31632"/>
                    <a:pt x="24000" y="26708"/>
                  </a:cubicBezTo>
                  <a:cubicBezTo>
                    <a:pt x="24080" y="21635"/>
                    <a:pt x="19994" y="17469"/>
                    <a:pt x="14910" y="17469"/>
                  </a:cubicBezTo>
                  <a:lnTo>
                    <a:pt x="9297" y="17469"/>
                  </a:lnTo>
                  <a:cubicBezTo>
                    <a:pt x="6325" y="17469"/>
                    <a:pt x="3868" y="15104"/>
                    <a:pt x="3823" y="12212"/>
                  </a:cubicBezTo>
                  <a:cubicBezTo>
                    <a:pt x="3765" y="9217"/>
                    <a:pt x="6175" y="6760"/>
                    <a:pt x="9171" y="6760"/>
                  </a:cubicBezTo>
                  <a:lnTo>
                    <a:pt x="12040" y="6760"/>
                  </a:lnTo>
                  <a:cubicBezTo>
                    <a:pt x="14657" y="6760"/>
                    <a:pt x="16780" y="4637"/>
                    <a:pt x="16780" y="2020"/>
                  </a:cubicBezTo>
                  <a:lnTo>
                    <a:pt x="16780" y="0"/>
                  </a:lnTo>
                  <a:close/>
                </a:path>
              </a:pathLst>
            </a:custGeom>
            <a:solidFill>
              <a:srgbClr val="435D74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2" name="Google Shape;1512;p43"/>
            <p:cNvSpPr/>
            <p:nvPr/>
          </p:nvSpPr>
          <p:spPr>
            <a:xfrm>
              <a:off x="3195740" y="1934544"/>
              <a:ext cx="168018" cy="675999"/>
            </a:xfrm>
            <a:custGeom>
              <a:avLst/>
              <a:gdLst/>
              <a:ahLst/>
              <a:cxnLst/>
              <a:rect l="l" t="t" r="r" b="b"/>
              <a:pathLst>
                <a:path w="22922" h="92255" extrusionOk="0">
                  <a:moveTo>
                    <a:pt x="15048" y="574"/>
                  </a:moveTo>
                  <a:lnTo>
                    <a:pt x="15048" y="1458"/>
                  </a:lnTo>
                  <a:cubicBezTo>
                    <a:pt x="15048" y="3443"/>
                    <a:pt x="13441" y="5050"/>
                    <a:pt x="11455" y="5050"/>
                  </a:cubicBezTo>
                  <a:lnTo>
                    <a:pt x="8586" y="5050"/>
                  </a:lnTo>
                  <a:cubicBezTo>
                    <a:pt x="4948" y="5050"/>
                    <a:pt x="2021" y="8034"/>
                    <a:pt x="2090" y="11673"/>
                  </a:cubicBezTo>
                  <a:cubicBezTo>
                    <a:pt x="2147" y="15196"/>
                    <a:pt x="5120" y="18054"/>
                    <a:pt x="8712" y="18054"/>
                  </a:cubicBezTo>
                  <a:lnTo>
                    <a:pt x="14325" y="18054"/>
                  </a:lnTo>
                  <a:cubicBezTo>
                    <a:pt x="18766" y="18054"/>
                    <a:pt x="22336" y="21692"/>
                    <a:pt x="22267" y="26134"/>
                  </a:cubicBezTo>
                  <a:cubicBezTo>
                    <a:pt x="22187" y="30438"/>
                    <a:pt x="18583" y="33927"/>
                    <a:pt x="14210" y="33927"/>
                  </a:cubicBezTo>
                  <a:lnTo>
                    <a:pt x="8586" y="33927"/>
                  </a:lnTo>
                  <a:cubicBezTo>
                    <a:pt x="4959" y="33938"/>
                    <a:pt x="2021" y="36911"/>
                    <a:pt x="2090" y="40549"/>
                  </a:cubicBezTo>
                  <a:cubicBezTo>
                    <a:pt x="2147" y="44073"/>
                    <a:pt x="5120" y="46942"/>
                    <a:pt x="8712" y="46942"/>
                  </a:cubicBezTo>
                  <a:lnTo>
                    <a:pt x="14325" y="46942"/>
                  </a:lnTo>
                  <a:cubicBezTo>
                    <a:pt x="18766" y="46942"/>
                    <a:pt x="22336" y="50569"/>
                    <a:pt x="22267" y="55011"/>
                  </a:cubicBezTo>
                  <a:cubicBezTo>
                    <a:pt x="22187" y="59315"/>
                    <a:pt x="18571" y="62815"/>
                    <a:pt x="14210" y="62815"/>
                  </a:cubicBezTo>
                  <a:lnTo>
                    <a:pt x="8586" y="62815"/>
                  </a:lnTo>
                  <a:cubicBezTo>
                    <a:pt x="4959" y="62815"/>
                    <a:pt x="2021" y="65788"/>
                    <a:pt x="2090" y="69426"/>
                  </a:cubicBezTo>
                  <a:cubicBezTo>
                    <a:pt x="2147" y="72950"/>
                    <a:pt x="5120" y="75819"/>
                    <a:pt x="8712" y="75819"/>
                  </a:cubicBezTo>
                  <a:lnTo>
                    <a:pt x="14325" y="75819"/>
                  </a:lnTo>
                  <a:cubicBezTo>
                    <a:pt x="18766" y="75819"/>
                    <a:pt x="22336" y="79457"/>
                    <a:pt x="22267" y="83887"/>
                  </a:cubicBezTo>
                  <a:cubicBezTo>
                    <a:pt x="22187" y="88180"/>
                    <a:pt x="18583" y="91692"/>
                    <a:pt x="14210" y="91692"/>
                  </a:cubicBezTo>
                  <a:lnTo>
                    <a:pt x="9160" y="91692"/>
                  </a:lnTo>
                  <a:lnTo>
                    <a:pt x="9160" y="90257"/>
                  </a:lnTo>
                  <a:lnTo>
                    <a:pt x="14210" y="90257"/>
                  </a:lnTo>
                  <a:cubicBezTo>
                    <a:pt x="17791" y="90257"/>
                    <a:pt x="20775" y="87388"/>
                    <a:pt x="20832" y="83864"/>
                  </a:cubicBezTo>
                  <a:cubicBezTo>
                    <a:pt x="20890" y="80226"/>
                    <a:pt x="17963" y="77242"/>
                    <a:pt x="14325" y="77242"/>
                  </a:cubicBezTo>
                  <a:lnTo>
                    <a:pt x="8712" y="77242"/>
                  </a:lnTo>
                  <a:cubicBezTo>
                    <a:pt x="4339" y="77242"/>
                    <a:pt x="724" y="73741"/>
                    <a:pt x="655" y="69449"/>
                  </a:cubicBezTo>
                  <a:cubicBezTo>
                    <a:pt x="575" y="65007"/>
                    <a:pt x="4156" y="61369"/>
                    <a:pt x="8586" y="61369"/>
                  </a:cubicBezTo>
                  <a:lnTo>
                    <a:pt x="14210" y="61369"/>
                  </a:lnTo>
                  <a:cubicBezTo>
                    <a:pt x="17791" y="61369"/>
                    <a:pt x="20775" y="58500"/>
                    <a:pt x="20832" y="54976"/>
                  </a:cubicBezTo>
                  <a:cubicBezTo>
                    <a:pt x="20890" y="51349"/>
                    <a:pt x="17963" y="48365"/>
                    <a:pt x="14325" y="48365"/>
                  </a:cubicBezTo>
                  <a:lnTo>
                    <a:pt x="8712" y="48365"/>
                  </a:lnTo>
                  <a:cubicBezTo>
                    <a:pt x="4339" y="48365"/>
                    <a:pt x="724" y="44865"/>
                    <a:pt x="655" y="40561"/>
                  </a:cubicBezTo>
                  <a:cubicBezTo>
                    <a:pt x="575" y="36131"/>
                    <a:pt x="4156" y="32492"/>
                    <a:pt x="8586" y="32492"/>
                  </a:cubicBezTo>
                  <a:lnTo>
                    <a:pt x="14210" y="32492"/>
                  </a:lnTo>
                  <a:cubicBezTo>
                    <a:pt x="17791" y="32492"/>
                    <a:pt x="20775" y="29623"/>
                    <a:pt x="20832" y="26099"/>
                  </a:cubicBezTo>
                  <a:cubicBezTo>
                    <a:pt x="20890" y="22461"/>
                    <a:pt x="17963" y="19489"/>
                    <a:pt x="14325" y="19489"/>
                  </a:cubicBezTo>
                  <a:lnTo>
                    <a:pt x="8712" y="19489"/>
                  </a:lnTo>
                  <a:cubicBezTo>
                    <a:pt x="4339" y="19489"/>
                    <a:pt x="724" y="15988"/>
                    <a:pt x="655" y="11684"/>
                  </a:cubicBezTo>
                  <a:cubicBezTo>
                    <a:pt x="575" y="7254"/>
                    <a:pt x="4156" y="3616"/>
                    <a:pt x="8586" y="3616"/>
                  </a:cubicBezTo>
                  <a:lnTo>
                    <a:pt x="11455" y="3616"/>
                  </a:lnTo>
                  <a:cubicBezTo>
                    <a:pt x="12649" y="3616"/>
                    <a:pt x="13613" y="2651"/>
                    <a:pt x="13613" y="1458"/>
                  </a:cubicBezTo>
                  <a:lnTo>
                    <a:pt x="13613" y="574"/>
                  </a:lnTo>
                  <a:close/>
                  <a:moveTo>
                    <a:pt x="13039" y="0"/>
                  </a:moveTo>
                  <a:lnTo>
                    <a:pt x="13039" y="1458"/>
                  </a:lnTo>
                  <a:cubicBezTo>
                    <a:pt x="13039" y="2330"/>
                    <a:pt x="12328" y="3042"/>
                    <a:pt x="11455" y="3042"/>
                  </a:cubicBezTo>
                  <a:lnTo>
                    <a:pt x="8586" y="3042"/>
                  </a:lnTo>
                  <a:cubicBezTo>
                    <a:pt x="3834" y="3042"/>
                    <a:pt x="1" y="6944"/>
                    <a:pt x="93" y="11696"/>
                  </a:cubicBezTo>
                  <a:cubicBezTo>
                    <a:pt x="162" y="16309"/>
                    <a:pt x="4029" y="20062"/>
                    <a:pt x="8712" y="20062"/>
                  </a:cubicBezTo>
                  <a:lnTo>
                    <a:pt x="14336" y="20062"/>
                  </a:lnTo>
                  <a:cubicBezTo>
                    <a:pt x="17642" y="20062"/>
                    <a:pt x="20316" y="22771"/>
                    <a:pt x="20258" y="26088"/>
                  </a:cubicBezTo>
                  <a:cubicBezTo>
                    <a:pt x="20212" y="29302"/>
                    <a:pt x="17492" y="31907"/>
                    <a:pt x="14221" y="31907"/>
                  </a:cubicBezTo>
                  <a:lnTo>
                    <a:pt x="8586" y="31907"/>
                  </a:lnTo>
                  <a:cubicBezTo>
                    <a:pt x="3834" y="31918"/>
                    <a:pt x="1" y="35821"/>
                    <a:pt x="93" y="40572"/>
                  </a:cubicBezTo>
                  <a:cubicBezTo>
                    <a:pt x="162" y="45186"/>
                    <a:pt x="4029" y="48939"/>
                    <a:pt x="8712" y="48939"/>
                  </a:cubicBezTo>
                  <a:lnTo>
                    <a:pt x="14336" y="48939"/>
                  </a:lnTo>
                  <a:cubicBezTo>
                    <a:pt x="17642" y="48939"/>
                    <a:pt x="20316" y="51659"/>
                    <a:pt x="20258" y="54965"/>
                  </a:cubicBezTo>
                  <a:cubicBezTo>
                    <a:pt x="20212" y="58178"/>
                    <a:pt x="17492" y="60795"/>
                    <a:pt x="14221" y="60795"/>
                  </a:cubicBezTo>
                  <a:lnTo>
                    <a:pt x="8586" y="60795"/>
                  </a:lnTo>
                  <a:cubicBezTo>
                    <a:pt x="3834" y="60795"/>
                    <a:pt x="1" y="64697"/>
                    <a:pt x="93" y="69449"/>
                  </a:cubicBezTo>
                  <a:cubicBezTo>
                    <a:pt x="162" y="74063"/>
                    <a:pt x="4029" y="77816"/>
                    <a:pt x="8712" y="77816"/>
                  </a:cubicBezTo>
                  <a:lnTo>
                    <a:pt x="14336" y="77816"/>
                  </a:lnTo>
                  <a:cubicBezTo>
                    <a:pt x="17642" y="77816"/>
                    <a:pt x="20316" y="80536"/>
                    <a:pt x="20258" y="83841"/>
                  </a:cubicBezTo>
                  <a:cubicBezTo>
                    <a:pt x="20212" y="87055"/>
                    <a:pt x="17492" y="89672"/>
                    <a:pt x="14221" y="89672"/>
                  </a:cubicBezTo>
                  <a:lnTo>
                    <a:pt x="8586" y="89672"/>
                  </a:lnTo>
                  <a:lnTo>
                    <a:pt x="8586" y="92254"/>
                  </a:lnTo>
                  <a:lnTo>
                    <a:pt x="14210" y="92254"/>
                  </a:lnTo>
                  <a:cubicBezTo>
                    <a:pt x="18893" y="92254"/>
                    <a:pt x="22760" y="88501"/>
                    <a:pt x="22841" y="83887"/>
                  </a:cubicBezTo>
                  <a:cubicBezTo>
                    <a:pt x="22921" y="79136"/>
                    <a:pt x="19088" y="75233"/>
                    <a:pt x="14325" y="75233"/>
                  </a:cubicBezTo>
                  <a:lnTo>
                    <a:pt x="8712" y="75233"/>
                  </a:lnTo>
                  <a:cubicBezTo>
                    <a:pt x="5430" y="75233"/>
                    <a:pt x="2721" y="72628"/>
                    <a:pt x="2664" y="69415"/>
                  </a:cubicBezTo>
                  <a:cubicBezTo>
                    <a:pt x="2606" y="66098"/>
                    <a:pt x="5281" y="63389"/>
                    <a:pt x="8586" y="63389"/>
                  </a:cubicBezTo>
                  <a:lnTo>
                    <a:pt x="14210" y="63389"/>
                  </a:lnTo>
                  <a:cubicBezTo>
                    <a:pt x="18893" y="63389"/>
                    <a:pt x="22760" y="59636"/>
                    <a:pt x="22841" y="55022"/>
                  </a:cubicBezTo>
                  <a:cubicBezTo>
                    <a:pt x="22921" y="50266"/>
                    <a:pt x="19099" y="46368"/>
                    <a:pt x="14346" y="46368"/>
                  </a:cubicBezTo>
                  <a:cubicBezTo>
                    <a:pt x="14339" y="46368"/>
                    <a:pt x="14332" y="46368"/>
                    <a:pt x="14325" y="46368"/>
                  </a:cubicBezTo>
                  <a:lnTo>
                    <a:pt x="8712" y="46368"/>
                  </a:lnTo>
                  <a:cubicBezTo>
                    <a:pt x="5430" y="46368"/>
                    <a:pt x="2721" y="43751"/>
                    <a:pt x="2664" y="40538"/>
                  </a:cubicBezTo>
                  <a:cubicBezTo>
                    <a:pt x="2606" y="37221"/>
                    <a:pt x="5281" y="34512"/>
                    <a:pt x="8586" y="34512"/>
                  </a:cubicBezTo>
                  <a:lnTo>
                    <a:pt x="14210" y="34512"/>
                  </a:lnTo>
                  <a:cubicBezTo>
                    <a:pt x="18893" y="34512"/>
                    <a:pt x="22760" y="30759"/>
                    <a:pt x="22841" y="26145"/>
                  </a:cubicBezTo>
                  <a:cubicBezTo>
                    <a:pt x="22921" y="21382"/>
                    <a:pt x="19088" y="17492"/>
                    <a:pt x="14325" y="17492"/>
                  </a:cubicBezTo>
                  <a:lnTo>
                    <a:pt x="8712" y="17492"/>
                  </a:lnTo>
                  <a:cubicBezTo>
                    <a:pt x="5430" y="17492"/>
                    <a:pt x="2721" y="14875"/>
                    <a:pt x="2664" y="11661"/>
                  </a:cubicBezTo>
                  <a:cubicBezTo>
                    <a:pt x="2606" y="8344"/>
                    <a:pt x="5281" y="5636"/>
                    <a:pt x="8586" y="5636"/>
                  </a:cubicBezTo>
                  <a:lnTo>
                    <a:pt x="11455" y="5636"/>
                  </a:lnTo>
                  <a:cubicBezTo>
                    <a:pt x="13751" y="5636"/>
                    <a:pt x="15622" y="3776"/>
                    <a:pt x="15622" y="1481"/>
                  </a:cubicBezTo>
                  <a:lnTo>
                    <a:pt x="15622" y="0"/>
                  </a:lnTo>
                  <a:close/>
                </a:path>
              </a:pathLst>
            </a:custGeom>
            <a:solidFill>
              <a:srgbClr val="374957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13" name="Google Shape;1513;p43"/>
            <p:cNvSpPr/>
            <p:nvPr/>
          </p:nvSpPr>
          <p:spPr>
            <a:xfrm>
              <a:off x="3216795" y="2193083"/>
              <a:ext cx="90423" cy="76001"/>
            </a:xfrm>
            <a:custGeom>
              <a:avLst/>
              <a:gdLst/>
              <a:ahLst/>
              <a:cxnLst/>
              <a:rect l="l" t="t" r="r" b="b"/>
              <a:pathLst>
                <a:path w="12336" h="10372" extrusionOk="0">
                  <a:moveTo>
                    <a:pt x="6164" y="0"/>
                  </a:moveTo>
                  <a:cubicBezTo>
                    <a:pt x="4125" y="0"/>
                    <a:pt x="2125" y="1195"/>
                    <a:pt x="1306" y="3338"/>
                  </a:cubicBezTo>
                  <a:cubicBezTo>
                    <a:pt x="1" y="6752"/>
                    <a:pt x="2545" y="10371"/>
                    <a:pt x="6134" y="10371"/>
                  </a:cubicBezTo>
                  <a:cubicBezTo>
                    <a:pt x="6238" y="10371"/>
                    <a:pt x="6342" y="10368"/>
                    <a:pt x="6448" y="10362"/>
                  </a:cubicBezTo>
                  <a:lnTo>
                    <a:pt x="3716" y="7631"/>
                  </a:lnTo>
                  <a:lnTo>
                    <a:pt x="3693" y="7608"/>
                  </a:lnTo>
                  <a:cubicBezTo>
                    <a:pt x="2396" y="6242"/>
                    <a:pt x="2419" y="4096"/>
                    <a:pt x="3762" y="2764"/>
                  </a:cubicBezTo>
                  <a:cubicBezTo>
                    <a:pt x="4430" y="2101"/>
                    <a:pt x="5307" y="1769"/>
                    <a:pt x="6185" y="1769"/>
                  </a:cubicBezTo>
                  <a:cubicBezTo>
                    <a:pt x="7055" y="1769"/>
                    <a:pt x="7925" y="2096"/>
                    <a:pt x="8594" y="2753"/>
                  </a:cubicBezTo>
                  <a:lnTo>
                    <a:pt x="11325" y="5484"/>
                  </a:lnTo>
                  <a:lnTo>
                    <a:pt x="11325" y="5542"/>
                  </a:lnTo>
                  <a:lnTo>
                    <a:pt x="12335" y="5542"/>
                  </a:lnTo>
                  <a:lnTo>
                    <a:pt x="12335" y="4830"/>
                  </a:lnTo>
                  <a:lnTo>
                    <a:pt x="11325" y="4830"/>
                  </a:lnTo>
                  <a:cubicBezTo>
                    <a:pt x="11245" y="3579"/>
                    <a:pt x="10706" y="2408"/>
                    <a:pt x="9822" y="1525"/>
                  </a:cubicBezTo>
                  <a:cubicBezTo>
                    <a:pt x="8784" y="487"/>
                    <a:pt x="7466" y="0"/>
                    <a:pt x="6164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4" name="Google Shape;1514;p43"/>
            <p:cNvSpPr/>
            <p:nvPr/>
          </p:nvSpPr>
          <p:spPr>
            <a:xfrm>
              <a:off x="3316610" y="2217792"/>
              <a:ext cx="150177" cy="26672"/>
            </a:xfrm>
            <a:custGeom>
              <a:avLst/>
              <a:gdLst/>
              <a:ahLst/>
              <a:cxnLst/>
              <a:rect l="l" t="t" r="r" b="b"/>
              <a:pathLst>
                <a:path w="20488" h="3640" extrusionOk="0">
                  <a:moveTo>
                    <a:pt x="18650" y="0"/>
                  </a:moveTo>
                  <a:cubicBezTo>
                    <a:pt x="18643" y="0"/>
                    <a:pt x="18636" y="0"/>
                    <a:pt x="18628" y="1"/>
                  </a:cubicBezTo>
                  <a:cubicBezTo>
                    <a:pt x="18043" y="1"/>
                    <a:pt x="17481" y="287"/>
                    <a:pt x="17148" y="781"/>
                  </a:cubicBezTo>
                  <a:cubicBezTo>
                    <a:pt x="16861" y="1194"/>
                    <a:pt x="16390" y="1447"/>
                    <a:pt x="15885" y="1458"/>
                  </a:cubicBezTo>
                  <a:lnTo>
                    <a:pt x="1" y="1458"/>
                  </a:lnTo>
                  <a:lnTo>
                    <a:pt x="1" y="2170"/>
                  </a:lnTo>
                  <a:lnTo>
                    <a:pt x="15885" y="2170"/>
                  </a:lnTo>
                  <a:cubicBezTo>
                    <a:pt x="16379" y="2170"/>
                    <a:pt x="16849" y="2422"/>
                    <a:pt x="17125" y="2835"/>
                  </a:cubicBezTo>
                  <a:cubicBezTo>
                    <a:pt x="17463" y="3342"/>
                    <a:pt x="18044" y="3639"/>
                    <a:pt x="18651" y="3639"/>
                  </a:cubicBezTo>
                  <a:cubicBezTo>
                    <a:pt x="18663" y="3639"/>
                    <a:pt x="18674" y="3639"/>
                    <a:pt x="18686" y="3639"/>
                  </a:cubicBezTo>
                  <a:cubicBezTo>
                    <a:pt x="19684" y="3616"/>
                    <a:pt x="20488" y="2790"/>
                    <a:pt x="20476" y="1791"/>
                  </a:cubicBezTo>
                  <a:cubicBezTo>
                    <a:pt x="20465" y="788"/>
                    <a:pt x="19650" y="0"/>
                    <a:pt x="18650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5" name="Google Shape;1515;p43"/>
            <p:cNvSpPr/>
            <p:nvPr/>
          </p:nvSpPr>
          <p:spPr>
            <a:xfrm>
              <a:off x="3244021" y="2213249"/>
              <a:ext cx="55869" cy="55770"/>
            </a:xfrm>
            <a:custGeom>
              <a:avLst/>
              <a:gdLst/>
              <a:ahLst/>
              <a:cxnLst/>
              <a:rect l="l" t="t" r="r" b="b"/>
              <a:pathLst>
                <a:path w="7622" h="7611" extrusionOk="0">
                  <a:moveTo>
                    <a:pt x="4879" y="1"/>
                  </a:moveTo>
                  <a:lnTo>
                    <a:pt x="5093" y="214"/>
                  </a:lnTo>
                  <a:lnTo>
                    <a:pt x="5093" y="214"/>
                  </a:lnTo>
                  <a:cubicBezTo>
                    <a:pt x="5025" y="140"/>
                    <a:pt x="4954" y="69"/>
                    <a:pt x="4879" y="1"/>
                  </a:cubicBezTo>
                  <a:close/>
                  <a:moveTo>
                    <a:pt x="1" y="4879"/>
                  </a:moveTo>
                  <a:lnTo>
                    <a:pt x="1" y="4879"/>
                  </a:lnTo>
                  <a:cubicBezTo>
                    <a:pt x="64" y="4947"/>
                    <a:pt x="130" y="5012"/>
                    <a:pt x="197" y="5074"/>
                  </a:cubicBezTo>
                  <a:lnTo>
                    <a:pt x="197" y="5074"/>
                  </a:lnTo>
                  <a:lnTo>
                    <a:pt x="1" y="4879"/>
                  </a:lnTo>
                  <a:close/>
                  <a:moveTo>
                    <a:pt x="5093" y="214"/>
                  </a:moveTo>
                  <a:lnTo>
                    <a:pt x="5093" y="214"/>
                  </a:lnTo>
                  <a:cubicBezTo>
                    <a:pt x="6325" y="1553"/>
                    <a:pt x="6288" y="3654"/>
                    <a:pt x="4982" y="4970"/>
                  </a:cubicBezTo>
                  <a:cubicBezTo>
                    <a:pt x="4305" y="5648"/>
                    <a:pt x="3420" y="5984"/>
                    <a:pt x="2536" y="5984"/>
                  </a:cubicBezTo>
                  <a:cubicBezTo>
                    <a:pt x="1695" y="5984"/>
                    <a:pt x="855" y="5679"/>
                    <a:pt x="197" y="5074"/>
                  </a:cubicBezTo>
                  <a:lnTo>
                    <a:pt x="197" y="5074"/>
                  </a:lnTo>
                  <a:lnTo>
                    <a:pt x="2744" y="7610"/>
                  </a:lnTo>
                  <a:cubicBezTo>
                    <a:pt x="5349" y="7461"/>
                    <a:pt x="7438" y="5395"/>
                    <a:pt x="7622" y="2790"/>
                  </a:cubicBezTo>
                  <a:lnTo>
                    <a:pt x="7622" y="2732"/>
                  </a:lnTo>
                  <a:lnTo>
                    <a:pt x="5093" y="214"/>
                  </a:ln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6" name="Google Shape;1516;p43"/>
            <p:cNvSpPr/>
            <p:nvPr/>
          </p:nvSpPr>
          <p:spPr>
            <a:xfrm>
              <a:off x="3234354" y="2206046"/>
              <a:ext cx="55276" cy="50369"/>
            </a:xfrm>
            <a:custGeom>
              <a:avLst/>
              <a:gdLst/>
              <a:ahLst/>
              <a:cxnLst/>
              <a:rect l="l" t="t" r="r" b="b"/>
              <a:pathLst>
                <a:path w="7541" h="6874" extrusionOk="0">
                  <a:moveTo>
                    <a:pt x="3795" y="1"/>
                  </a:moveTo>
                  <a:cubicBezTo>
                    <a:pt x="2915" y="1"/>
                    <a:pt x="2036" y="337"/>
                    <a:pt x="1366" y="1007"/>
                  </a:cubicBezTo>
                  <a:cubicBezTo>
                    <a:pt x="23" y="2327"/>
                    <a:pt x="0" y="4473"/>
                    <a:pt x="1297" y="5839"/>
                  </a:cubicBezTo>
                  <a:lnTo>
                    <a:pt x="1320" y="5862"/>
                  </a:lnTo>
                  <a:cubicBezTo>
                    <a:pt x="1990" y="6537"/>
                    <a:pt x="2871" y="6873"/>
                    <a:pt x="3753" y="6873"/>
                  </a:cubicBezTo>
                  <a:cubicBezTo>
                    <a:pt x="4639" y="6873"/>
                    <a:pt x="5525" y="6534"/>
                    <a:pt x="6198" y="5862"/>
                  </a:cubicBezTo>
                  <a:cubicBezTo>
                    <a:pt x="7541" y="4507"/>
                    <a:pt x="7541" y="2327"/>
                    <a:pt x="6198" y="984"/>
                  </a:cubicBezTo>
                  <a:cubicBezTo>
                    <a:pt x="5531" y="328"/>
                    <a:pt x="4663" y="1"/>
                    <a:pt x="379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7" name="Google Shape;1517;p43"/>
            <p:cNvSpPr/>
            <p:nvPr/>
          </p:nvSpPr>
          <p:spPr>
            <a:xfrm>
              <a:off x="3216795" y="1980642"/>
              <a:ext cx="90423" cy="76001"/>
            </a:xfrm>
            <a:custGeom>
              <a:avLst/>
              <a:gdLst/>
              <a:ahLst/>
              <a:cxnLst/>
              <a:rect l="l" t="t" r="r" b="b"/>
              <a:pathLst>
                <a:path w="12336" h="10372" extrusionOk="0">
                  <a:moveTo>
                    <a:pt x="6164" y="1"/>
                  </a:moveTo>
                  <a:cubicBezTo>
                    <a:pt x="4125" y="1"/>
                    <a:pt x="2125" y="1195"/>
                    <a:pt x="1306" y="3339"/>
                  </a:cubicBezTo>
                  <a:cubicBezTo>
                    <a:pt x="1" y="6752"/>
                    <a:pt x="2545" y="10372"/>
                    <a:pt x="6134" y="10372"/>
                  </a:cubicBezTo>
                  <a:cubicBezTo>
                    <a:pt x="6238" y="10372"/>
                    <a:pt x="6342" y="10369"/>
                    <a:pt x="6448" y="10363"/>
                  </a:cubicBezTo>
                  <a:lnTo>
                    <a:pt x="3716" y="7631"/>
                  </a:lnTo>
                  <a:cubicBezTo>
                    <a:pt x="3716" y="7620"/>
                    <a:pt x="3693" y="7608"/>
                    <a:pt x="3693" y="7608"/>
                  </a:cubicBezTo>
                  <a:cubicBezTo>
                    <a:pt x="2362" y="6242"/>
                    <a:pt x="2385" y="4073"/>
                    <a:pt x="3727" y="2730"/>
                  </a:cubicBezTo>
                  <a:cubicBezTo>
                    <a:pt x="4403" y="2066"/>
                    <a:pt x="5282" y="1733"/>
                    <a:pt x="6159" y="1733"/>
                  </a:cubicBezTo>
                  <a:cubicBezTo>
                    <a:pt x="7041" y="1733"/>
                    <a:pt x="7921" y="2069"/>
                    <a:pt x="8594" y="2742"/>
                  </a:cubicBezTo>
                  <a:lnTo>
                    <a:pt x="11325" y="5485"/>
                  </a:lnTo>
                  <a:lnTo>
                    <a:pt x="11325" y="5542"/>
                  </a:lnTo>
                  <a:lnTo>
                    <a:pt x="12335" y="5542"/>
                  </a:lnTo>
                  <a:lnTo>
                    <a:pt x="12335" y="4831"/>
                  </a:lnTo>
                  <a:lnTo>
                    <a:pt x="11325" y="4831"/>
                  </a:lnTo>
                  <a:cubicBezTo>
                    <a:pt x="11245" y="3580"/>
                    <a:pt x="10706" y="2397"/>
                    <a:pt x="9822" y="1525"/>
                  </a:cubicBezTo>
                  <a:cubicBezTo>
                    <a:pt x="8784" y="488"/>
                    <a:pt x="7466" y="1"/>
                    <a:pt x="6164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18" name="Google Shape;1518;p43"/>
            <p:cNvSpPr/>
            <p:nvPr/>
          </p:nvSpPr>
          <p:spPr>
            <a:xfrm>
              <a:off x="3316610" y="2005358"/>
              <a:ext cx="153043" cy="26584"/>
            </a:xfrm>
            <a:custGeom>
              <a:avLst/>
              <a:gdLst/>
              <a:ahLst/>
              <a:cxnLst/>
              <a:rect l="l" t="t" r="r" b="b"/>
              <a:pathLst>
                <a:path w="20879" h="3628" extrusionOk="0">
                  <a:moveTo>
                    <a:pt x="18628" y="0"/>
                  </a:moveTo>
                  <a:cubicBezTo>
                    <a:pt x="18043" y="0"/>
                    <a:pt x="17481" y="287"/>
                    <a:pt x="17148" y="769"/>
                  </a:cubicBezTo>
                  <a:cubicBezTo>
                    <a:pt x="16861" y="1194"/>
                    <a:pt x="16390" y="1446"/>
                    <a:pt x="15885" y="1458"/>
                  </a:cubicBezTo>
                  <a:lnTo>
                    <a:pt x="1" y="1458"/>
                  </a:lnTo>
                  <a:lnTo>
                    <a:pt x="1" y="2169"/>
                  </a:lnTo>
                  <a:lnTo>
                    <a:pt x="15885" y="2169"/>
                  </a:lnTo>
                  <a:cubicBezTo>
                    <a:pt x="16379" y="2169"/>
                    <a:pt x="16849" y="2422"/>
                    <a:pt x="17125" y="2823"/>
                  </a:cubicBezTo>
                  <a:cubicBezTo>
                    <a:pt x="17490" y="3363"/>
                    <a:pt x="18064" y="3628"/>
                    <a:pt x="18635" y="3628"/>
                  </a:cubicBezTo>
                  <a:cubicBezTo>
                    <a:pt x="19268" y="3628"/>
                    <a:pt x="19897" y="3302"/>
                    <a:pt x="20235" y="2663"/>
                  </a:cubicBezTo>
                  <a:cubicBezTo>
                    <a:pt x="20878" y="1458"/>
                    <a:pt x="20006" y="0"/>
                    <a:pt x="18628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9" name="Google Shape;1519;p43"/>
            <p:cNvSpPr/>
            <p:nvPr/>
          </p:nvSpPr>
          <p:spPr>
            <a:xfrm>
              <a:off x="3244021" y="2000727"/>
              <a:ext cx="55869" cy="55850"/>
            </a:xfrm>
            <a:custGeom>
              <a:avLst/>
              <a:gdLst/>
              <a:ahLst/>
              <a:cxnLst/>
              <a:rect l="l" t="t" r="r" b="b"/>
              <a:pathLst>
                <a:path w="7622" h="7622" extrusionOk="0">
                  <a:moveTo>
                    <a:pt x="4879" y="1"/>
                  </a:moveTo>
                  <a:cubicBezTo>
                    <a:pt x="6141" y="1367"/>
                    <a:pt x="6095" y="3478"/>
                    <a:pt x="4787" y="4787"/>
                  </a:cubicBezTo>
                  <a:cubicBezTo>
                    <a:pt x="4115" y="5459"/>
                    <a:pt x="3232" y="5798"/>
                    <a:pt x="2346" y="5798"/>
                  </a:cubicBezTo>
                  <a:cubicBezTo>
                    <a:pt x="1507" y="5798"/>
                    <a:pt x="666" y="5493"/>
                    <a:pt x="1" y="4879"/>
                  </a:cubicBezTo>
                  <a:lnTo>
                    <a:pt x="1" y="4879"/>
                  </a:lnTo>
                  <a:lnTo>
                    <a:pt x="2744" y="7622"/>
                  </a:lnTo>
                  <a:cubicBezTo>
                    <a:pt x="5349" y="7472"/>
                    <a:pt x="7438" y="5407"/>
                    <a:pt x="7622" y="2801"/>
                  </a:cubicBezTo>
                  <a:lnTo>
                    <a:pt x="7622" y="2732"/>
                  </a:lnTo>
                  <a:lnTo>
                    <a:pt x="4879" y="1"/>
                  </a:ln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0" name="Google Shape;1520;p43"/>
            <p:cNvSpPr/>
            <p:nvPr/>
          </p:nvSpPr>
          <p:spPr>
            <a:xfrm>
              <a:off x="3234098" y="1993392"/>
              <a:ext cx="55532" cy="50552"/>
            </a:xfrm>
            <a:custGeom>
              <a:avLst/>
              <a:gdLst/>
              <a:ahLst/>
              <a:cxnLst/>
              <a:rect l="l" t="t" r="r" b="b"/>
              <a:pathLst>
                <a:path w="7576" h="6899" extrusionOk="0">
                  <a:moveTo>
                    <a:pt x="3793" y="0"/>
                  </a:moveTo>
                  <a:cubicBezTo>
                    <a:pt x="2917" y="0"/>
                    <a:pt x="2041" y="333"/>
                    <a:pt x="1366" y="1002"/>
                  </a:cubicBezTo>
                  <a:cubicBezTo>
                    <a:pt x="24" y="2333"/>
                    <a:pt x="1" y="4514"/>
                    <a:pt x="1332" y="5868"/>
                  </a:cubicBezTo>
                  <a:cubicBezTo>
                    <a:pt x="1343" y="5880"/>
                    <a:pt x="1343" y="5880"/>
                    <a:pt x="1355" y="5891"/>
                  </a:cubicBezTo>
                  <a:cubicBezTo>
                    <a:pt x="2026" y="6563"/>
                    <a:pt x="2910" y="6898"/>
                    <a:pt x="3794" y="6898"/>
                  </a:cubicBezTo>
                  <a:cubicBezTo>
                    <a:pt x="4678" y="6898"/>
                    <a:pt x="5561" y="6563"/>
                    <a:pt x="6233" y="5891"/>
                  </a:cubicBezTo>
                  <a:cubicBezTo>
                    <a:pt x="7576" y="4537"/>
                    <a:pt x="7576" y="2356"/>
                    <a:pt x="6233" y="1013"/>
                  </a:cubicBezTo>
                  <a:cubicBezTo>
                    <a:pt x="5558" y="339"/>
                    <a:pt x="4676" y="0"/>
                    <a:pt x="379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1" name="Google Shape;1521;p43"/>
            <p:cNvSpPr/>
            <p:nvPr/>
          </p:nvSpPr>
          <p:spPr>
            <a:xfrm>
              <a:off x="3088670" y="2111564"/>
              <a:ext cx="139746" cy="26679"/>
            </a:xfrm>
            <a:custGeom>
              <a:avLst/>
              <a:gdLst/>
              <a:ahLst/>
              <a:cxnLst/>
              <a:rect l="l" t="t" r="r" b="b"/>
              <a:pathLst>
                <a:path w="19065" h="3641" extrusionOk="0">
                  <a:moveTo>
                    <a:pt x="2249" y="1"/>
                  </a:moveTo>
                  <a:cubicBezTo>
                    <a:pt x="1614" y="1"/>
                    <a:pt x="981" y="326"/>
                    <a:pt x="643" y="966"/>
                  </a:cubicBezTo>
                  <a:cubicBezTo>
                    <a:pt x="0" y="2171"/>
                    <a:pt x="873" y="3640"/>
                    <a:pt x="2250" y="3640"/>
                  </a:cubicBezTo>
                  <a:cubicBezTo>
                    <a:pt x="2847" y="3640"/>
                    <a:pt x="3409" y="3353"/>
                    <a:pt x="3742" y="2860"/>
                  </a:cubicBezTo>
                  <a:cubicBezTo>
                    <a:pt x="4029" y="2435"/>
                    <a:pt x="4488" y="2182"/>
                    <a:pt x="5004" y="2182"/>
                  </a:cubicBezTo>
                  <a:lnTo>
                    <a:pt x="19064" y="2182"/>
                  </a:lnTo>
                  <a:lnTo>
                    <a:pt x="19064" y="1459"/>
                  </a:lnTo>
                  <a:lnTo>
                    <a:pt x="5004" y="1459"/>
                  </a:lnTo>
                  <a:cubicBezTo>
                    <a:pt x="4499" y="1459"/>
                    <a:pt x="4040" y="1218"/>
                    <a:pt x="3765" y="805"/>
                  </a:cubicBezTo>
                  <a:cubicBezTo>
                    <a:pt x="3400" y="266"/>
                    <a:pt x="2823" y="1"/>
                    <a:pt x="2249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2" name="Google Shape;1522;p43"/>
            <p:cNvSpPr/>
            <p:nvPr/>
          </p:nvSpPr>
          <p:spPr>
            <a:xfrm>
              <a:off x="3234603" y="2086687"/>
              <a:ext cx="101301" cy="76257"/>
            </a:xfrm>
            <a:custGeom>
              <a:avLst/>
              <a:gdLst/>
              <a:ahLst/>
              <a:cxnLst/>
              <a:rect l="l" t="t" r="r" b="b"/>
              <a:pathLst>
                <a:path w="13820" h="10407" extrusionOk="0">
                  <a:moveTo>
                    <a:pt x="8445" y="0"/>
                  </a:moveTo>
                  <a:cubicBezTo>
                    <a:pt x="5733" y="0"/>
                    <a:pt x="3459" y="2121"/>
                    <a:pt x="3283" y="4866"/>
                  </a:cubicBezTo>
                  <a:lnTo>
                    <a:pt x="0" y="4866"/>
                  </a:lnTo>
                  <a:lnTo>
                    <a:pt x="0" y="5577"/>
                  </a:lnTo>
                  <a:lnTo>
                    <a:pt x="3283" y="5577"/>
                  </a:lnTo>
                  <a:cubicBezTo>
                    <a:pt x="3471" y="8312"/>
                    <a:pt x="5753" y="10406"/>
                    <a:pt x="8459" y="10406"/>
                  </a:cubicBezTo>
                  <a:cubicBezTo>
                    <a:pt x="8558" y="10406"/>
                    <a:pt x="8658" y="10404"/>
                    <a:pt x="8758" y="10398"/>
                  </a:cubicBezTo>
                  <a:lnTo>
                    <a:pt x="6015" y="7666"/>
                  </a:lnTo>
                  <a:lnTo>
                    <a:pt x="5992" y="7643"/>
                  </a:lnTo>
                  <a:cubicBezTo>
                    <a:pt x="4672" y="6278"/>
                    <a:pt x="4683" y="4108"/>
                    <a:pt x="6038" y="2766"/>
                  </a:cubicBezTo>
                  <a:cubicBezTo>
                    <a:pt x="6708" y="2101"/>
                    <a:pt x="7586" y="1768"/>
                    <a:pt x="8465" y="1768"/>
                  </a:cubicBezTo>
                  <a:cubicBezTo>
                    <a:pt x="9348" y="1768"/>
                    <a:pt x="10231" y="2104"/>
                    <a:pt x="10904" y="2777"/>
                  </a:cubicBezTo>
                  <a:lnTo>
                    <a:pt x="13635" y="5520"/>
                  </a:lnTo>
                  <a:cubicBezTo>
                    <a:pt x="13819" y="2651"/>
                    <a:pt x="11638" y="195"/>
                    <a:pt x="8781" y="11"/>
                  </a:cubicBezTo>
                  <a:cubicBezTo>
                    <a:pt x="8668" y="4"/>
                    <a:pt x="8556" y="0"/>
                    <a:pt x="8445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23" name="Google Shape;1523;p43"/>
            <p:cNvSpPr/>
            <p:nvPr/>
          </p:nvSpPr>
          <p:spPr>
            <a:xfrm>
              <a:off x="3278765" y="2107116"/>
              <a:ext cx="55781" cy="55762"/>
            </a:xfrm>
            <a:custGeom>
              <a:avLst/>
              <a:gdLst/>
              <a:ahLst/>
              <a:cxnLst/>
              <a:rect l="l" t="t" r="r" b="b"/>
              <a:pathLst>
                <a:path w="7610" h="7610" extrusionOk="0">
                  <a:moveTo>
                    <a:pt x="4878" y="1"/>
                  </a:moveTo>
                  <a:cubicBezTo>
                    <a:pt x="6221" y="1344"/>
                    <a:pt x="6221" y="3524"/>
                    <a:pt x="4878" y="4878"/>
                  </a:cubicBezTo>
                  <a:cubicBezTo>
                    <a:pt x="4201" y="5550"/>
                    <a:pt x="3317" y="5885"/>
                    <a:pt x="2435" y="5885"/>
                  </a:cubicBezTo>
                  <a:cubicBezTo>
                    <a:pt x="1552" y="5885"/>
                    <a:pt x="672" y="5550"/>
                    <a:pt x="0" y="4878"/>
                  </a:cubicBezTo>
                  <a:lnTo>
                    <a:pt x="0" y="4878"/>
                  </a:lnTo>
                  <a:lnTo>
                    <a:pt x="2732" y="7610"/>
                  </a:lnTo>
                  <a:cubicBezTo>
                    <a:pt x="5360" y="7461"/>
                    <a:pt x="7460" y="5360"/>
                    <a:pt x="7609" y="2732"/>
                  </a:cubicBezTo>
                  <a:lnTo>
                    <a:pt x="4878" y="1"/>
                  </a:ln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4" name="Google Shape;1524;p43"/>
            <p:cNvSpPr/>
            <p:nvPr/>
          </p:nvSpPr>
          <p:spPr>
            <a:xfrm>
              <a:off x="3268754" y="2099693"/>
              <a:ext cx="54938" cy="49864"/>
            </a:xfrm>
            <a:custGeom>
              <a:avLst/>
              <a:gdLst/>
              <a:ahLst/>
              <a:cxnLst/>
              <a:rect l="l" t="t" r="r" b="b"/>
              <a:pathLst>
                <a:path w="7495" h="6805" extrusionOk="0">
                  <a:moveTo>
                    <a:pt x="3792" y="1"/>
                  </a:moveTo>
                  <a:cubicBezTo>
                    <a:pt x="2917" y="1"/>
                    <a:pt x="2040" y="333"/>
                    <a:pt x="1366" y="1002"/>
                  </a:cubicBezTo>
                  <a:cubicBezTo>
                    <a:pt x="23" y="2333"/>
                    <a:pt x="0" y="4514"/>
                    <a:pt x="1332" y="5868"/>
                  </a:cubicBezTo>
                  <a:lnTo>
                    <a:pt x="1332" y="5857"/>
                  </a:lnTo>
                  <a:lnTo>
                    <a:pt x="1355" y="5891"/>
                  </a:lnTo>
                  <a:cubicBezTo>
                    <a:pt x="2019" y="6500"/>
                    <a:pt x="2860" y="6804"/>
                    <a:pt x="3700" y="6804"/>
                  </a:cubicBezTo>
                  <a:cubicBezTo>
                    <a:pt x="4585" y="6804"/>
                    <a:pt x="5469" y="6466"/>
                    <a:pt x="6141" y="5788"/>
                  </a:cubicBezTo>
                  <a:cubicBezTo>
                    <a:pt x="7449" y="4480"/>
                    <a:pt x="7495" y="2368"/>
                    <a:pt x="6232" y="1014"/>
                  </a:cubicBezTo>
                  <a:cubicBezTo>
                    <a:pt x="5558" y="339"/>
                    <a:pt x="4675" y="1"/>
                    <a:pt x="379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5" name="Google Shape;1525;p43"/>
            <p:cNvSpPr/>
            <p:nvPr/>
          </p:nvSpPr>
          <p:spPr>
            <a:xfrm>
              <a:off x="3088670" y="2323456"/>
              <a:ext cx="139746" cy="26716"/>
            </a:xfrm>
            <a:custGeom>
              <a:avLst/>
              <a:gdLst/>
              <a:ahLst/>
              <a:cxnLst/>
              <a:rect l="l" t="t" r="r" b="b"/>
              <a:pathLst>
                <a:path w="19065" h="3646" extrusionOk="0">
                  <a:moveTo>
                    <a:pt x="2249" y="1"/>
                  </a:moveTo>
                  <a:cubicBezTo>
                    <a:pt x="1614" y="1"/>
                    <a:pt x="981" y="327"/>
                    <a:pt x="643" y="960"/>
                  </a:cubicBezTo>
                  <a:cubicBezTo>
                    <a:pt x="0" y="2177"/>
                    <a:pt x="873" y="3646"/>
                    <a:pt x="2250" y="3646"/>
                  </a:cubicBezTo>
                  <a:cubicBezTo>
                    <a:pt x="2847" y="3646"/>
                    <a:pt x="3398" y="3347"/>
                    <a:pt x="3742" y="2865"/>
                  </a:cubicBezTo>
                  <a:cubicBezTo>
                    <a:pt x="4029" y="2441"/>
                    <a:pt x="4488" y="2188"/>
                    <a:pt x="5004" y="2177"/>
                  </a:cubicBezTo>
                  <a:lnTo>
                    <a:pt x="19064" y="2177"/>
                  </a:lnTo>
                  <a:lnTo>
                    <a:pt x="19064" y="1465"/>
                  </a:lnTo>
                  <a:lnTo>
                    <a:pt x="5004" y="1465"/>
                  </a:lnTo>
                  <a:cubicBezTo>
                    <a:pt x="4499" y="1465"/>
                    <a:pt x="4040" y="1224"/>
                    <a:pt x="3765" y="811"/>
                  </a:cubicBezTo>
                  <a:cubicBezTo>
                    <a:pt x="3400" y="266"/>
                    <a:pt x="2823" y="1"/>
                    <a:pt x="2249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6" name="Google Shape;1526;p43"/>
            <p:cNvSpPr/>
            <p:nvPr/>
          </p:nvSpPr>
          <p:spPr>
            <a:xfrm>
              <a:off x="3234603" y="2298535"/>
              <a:ext cx="101301" cy="76257"/>
            </a:xfrm>
            <a:custGeom>
              <a:avLst/>
              <a:gdLst/>
              <a:ahLst/>
              <a:cxnLst/>
              <a:rect l="l" t="t" r="r" b="b"/>
              <a:pathLst>
                <a:path w="13820" h="10407" extrusionOk="0">
                  <a:moveTo>
                    <a:pt x="8445" y="0"/>
                  </a:moveTo>
                  <a:cubicBezTo>
                    <a:pt x="5733" y="0"/>
                    <a:pt x="3459" y="2121"/>
                    <a:pt x="3283" y="4866"/>
                  </a:cubicBezTo>
                  <a:lnTo>
                    <a:pt x="0" y="4866"/>
                  </a:lnTo>
                  <a:lnTo>
                    <a:pt x="0" y="5578"/>
                  </a:lnTo>
                  <a:lnTo>
                    <a:pt x="3283" y="5578"/>
                  </a:lnTo>
                  <a:cubicBezTo>
                    <a:pt x="3471" y="8313"/>
                    <a:pt x="5753" y="10407"/>
                    <a:pt x="8459" y="10407"/>
                  </a:cubicBezTo>
                  <a:cubicBezTo>
                    <a:pt x="8558" y="10407"/>
                    <a:pt x="8658" y="10404"/>
                    <a:pt x="8758" y="10398"/>
                  </a:cubicBezTo>
                  <a:lnTo>
                    <a:pt x="6015" y="7666"/>
                  </a:lnTo>
                  <a:lnTo>
                    <a:pt x="5992" y="7632"/>
                  </a:lnTo>
                  <a:cubicBezTo>
                    <a:pt x="4695" y="6278"/>
                    <a:pt x="4729" y="4120"/>
                    <a:pt x="6060" y="2800"/>
                  </a:cubicBezTo>
                  <a:cubicBezTo>
                    <a:pt x="6736" y="2136"/>
                    <a:pt x="7616" y="1803"/>
                    <a:pt x="8495" y="1803"/>
                  </a:cubicBezTo>
                  <a:cubicBezTo>
                    <a:pt x="9363" y="1803"/>
                    <a:pt x="10231" y="2127"/>
                    <a:pt x="10904" y="2777"/>
                  </a:cubicBezTo>
                  <a:lnTo>
                    <a:pt x="13635" y="5509"/>
                  </a:lnTo>
                  <a:cubicBezTo>
                    <a:pt x="13819" y="2651"/>
                    <a:pt x="11638" y="195"/>
                    <a:pt x="8781" y="11"/>
                  </a:cubicBezTo>
                  <a:cubicBezTo>
                    <a:pt x="8668" y="4"/>
                    <a:pt x="8556" y="0"/>
                    <a:pt x="8445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7" name="Google Shape;1527;p43"/>
            <p:cNvSpPr/>
            <p:nvPr/>
          </p:nvSpPr>
          <p:spPr>
            <a:xfrm>
              <a:off x="3278765" y="2318964"/>
              <a:ext cx="55781" cy="55770"/>
            </a:xfrm>
            <a:custGeom>
              <a:avLst/>
              <a:gdLst/>
              <a:ahLst/>
              <a:cxnLst/>
              <a:rect l="l" t="t" r="r" b="b"/>
              <a:pathLst>
                <a:path w="7610" h="7611" extrusionOk="0">
                  <a:moveTo>
                    <a:pt x="4878" y="1"/>
                  </a:moveTo>
                  <a:lnTo>
                    <a:pt x="4878" y="1"/>
                  </a:lnTo>
                  <a:cubicBezTo>
                    <a:pt x="6221" y="1344"/>
                    <a:pt x="6221" y="3524"/>
                    <a:pt x="4878" y="4878"/>
                  </a:cubicBezTo>
                  <a:cubicBezTo>
                    <a:pt x="4201" y="5550"/>
                    <a:pt x="3317" y="5886"/>
                    <a:pt x="2435" y="5886"/>
                  </a:cubicBezTo>
                  <a:cubicBezTo>
                    <a:pt x="1552" y="5886"/>
                    <a:pt x="672" y="5550"/>
                    <a:pt x="0" y="4879"/>
                  </a:cubicBezTo>
                  <a:lnTo>
                    <a:pt x="0" y="4879"/>
                  </a:lnTo>
                  <a:lnTo>
                    <a:pt x="2732" y="7610"/>
                  </a:lnTo>
                  <a:cubicBezTo>
                    <a:pt x="5360" y="7461"/>
                    <a:pt x="7460" y="5361"/>
                    <a:pt x="7609" y="2732"/>
                  </a:cubicBezTo>
                  <a:lnTo>
                    <a:pt x="4878" y="1"/>
                  </a:ln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8" name="Google Shape;1528;p43"/>
            <p:cNvSpPr/>
            <p:nvPr/>
          </p:nvSpPr>
          <p:spPr>
            <a:xfrm>
              <a:off x="3269004" y="2311754"/>
              <a:ext cx="56287" cy="51058"/>
            </a:xfrm>
            <a:custGeom>
              <a:avLst/>
              <a:gdLst/>
              <a:ahLst/>
              <a:cxnLst/>
              <a:rect l="l" t="t" r="r" b="b"/>
              <a:pathLst>
                <a:path w="7679" h="6968" extrusionOk="0">
                  <a:moveTo>
                    <a:pt x="3790" y="0"/>
                  </a:moveTo>
                  <a:cubicBezTo>
                    <a:pt x="2912" y="0"/>
                    <a:pt x="2035" y="333"/>
                    <a:pt x="1366" y="996"/>
                  </a:cubicBezTo>
                  <a:cubicBezTo>
                    <a:pt x="24" y="2327"/>
                    <a:pt x="1" y="4474"/>
                    <a:pt x="1298" y="5840"/>
                  </a:cubicBezTo>
                  <a:lnTo>
                    <a:pt x="1298" y="5828"/>
                  </a:lnTo>
                  <a:lnTo>
                    <a:pt x="1321" y="5862"/>
                  </a:lnTo>
                  <a:cubicBezTo>
                    <a:pt x="2002" y="6597"/>
                    <a:pt x="2928" y="6968"/>
                    <a:pt x="3856" y="6968"/>
                  </a:cubicBezTo>
                  <a:cubicBezTo>
                    <a:pt x="4739" y="6968"/>
                    <a:pt x="5624" y="6632"/>
                    <a:pt x="6302" y="5954"/>
                  </a:cubicBezTo>
                  <a:cubicBezTo>
                    <a:pt x="7679" y="4566"/>
                    <a:pt x="7645" y="2316"/>
                    <a:pt x="6198" y="985"/>
                  </a:cubicBezTo>
                  <a:cubicBezTo>
                    <a:pt x="5530" y="328"/>
                    <a:pt x="4659" y="0"/>
                    <a:pt x="379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9" name="Google Shape;1529;p43"/>
            <p:cNvSpPr/>
            <p:nvPr/>
          </p:nvSpPr>
          <p:spPr>
            <a:xfrm>
              <a:off x="3216780" y="2404433"/>
              <a:ext cx="90438" cy="76074"/>
            </a:xfrm>
            <a:custGeom>
              <a:avLst/>
              <a:gdLst/>
              <a:ahLst/>
              <a:cxnLst/>
              <a:rect l="l" t="t" r="r" b="b"/>
              <a:pathLst>
                <a:path w="12338" h="10382" extrusionOk="0">
                  <a:moveTo>
                    <a:pt x="6169" y="0"/>
                  </a:moveTo>
                  <a:cubicBezTo>
                    <a:pt x="4129" y="0"/>
                    <a:pt x="2128" y="1197"/>
                    <a:pt x="1308" y="3349"/>
                  </a:cubicBezTo>
                  <a:cubicBezTo>
                    <a:pt x="1" y="6767"/>
                    <a:pt x="2554" y="10381"/>
                    <a:pt x="6151" y="10381"/>
                  </a:cubicBezTo>
                  <a:cubicBezTo>
                    <a:pt x="6250" y="10381"/>
                    <a:pt x="6349" y="10378"/>
                    <a:pt x="6450" y="10373"/>
                  </a:cubicBezTo>
                  <a:lnTo>
                    <a:pt x="3718" y="7630"/>
                  </a:lnTo>
                  <a:cubicBezTo>
                    <a:pt x="3638" y="7550"/>
                    <a:pt x="3557" y="7458"/>
                    <a:pt x="3477" y="7377"/>
                  </a:cubicBezTo>
                  <a:cubicBezTo>
                    <a:pt x="2318" y="5943"/>
                    <a:pt x="2478" y="3854"/>
                    <a:pt x="3844" y="2626"/>
                  </a:cubicBezTo>
                  <a:cubicBezTo>
                    <a:pt x="4504" y="2033"/>
                    <a:pt x="5332" y="1737"/>
                    <a:pt x="6159" y="1737"/>
                  </a:cubicBezTo>
                  <a:cubicBezTo>
                    <a:pt x="7043" y="1737"/>
                    <a:pt x="7925" y="2076"/>
                    <a:pt x="8596" y="2752"/>
                  </a:cubicBezTo>
                  <a:lnTo>
                    <a:pt x="11327" y="5484"/>
                  </a:lnTo>
                  <a:lnTo>
                    <a:pt x="11327" y="5552"/>
                  </a:lnTo>
                  <a:lnTo>
                    <a:pt x="12337" y="5552"/>
                  </a:lnTo>
                  <a:lnTo>
                    <a:pt x="12337" y="4841"/>
                  </a:lnTo>
                  <a:lnTo>
                    <a:pt x="11327" y="4841"/>
                  </a:lnTo>
                  <a:cubicBezTo>
                    <a:pt x="11247" y="3590"/>
                    <a:pt x="10708" y="2408"/>
                    <a:pt x="9824" y="1524"/>
                  </a:cubicBezTo>
                  <a:cubicBezTo>
                    <a:pt x="8787" y="487"/>
                    <a:pt x="7470" y="0"/>
                    <a:pt x="6169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30" name="Google Shape;1530;p43"/>
            <p:cNvSpPr/>
            <p:nvPr/>
          </p:nvSpPr>
          <p:spPr>
            <a:xfrm>
              <a:off x="3316610" y="2429134"/>
              <a:ext cx="153043" cy="26672"/>
            </a:xfrm>
            <a:custGeom>
              <a:avLst/>
              <a:gdLst/>
              <a:ahLst/>
              <a:cxnLst/>
              <a:rect l="l" t="t" r="r" b="b"/>
              <a:pathLst>
                <a:path w="20879" h="3640" extrusionOk="0">
                  <a:moveTo>
                    <a:pt x="18628" y="1"/>
                  </a:moveTo>
                  <a:cubicBezTo>
                    <a:pt x="18043" y="1"/>
                    <a:pt x="17481" y="299"/>
                    <a:pt x="17148" y="781"/>
                  </a:cubicBezTo>
                  <a:cubicBezTo>
                    <a:pt x="16861" y="1206"/>
                    <a:pt x="16390" y="1458"/>
                    <a:pt x="15885" y="1470"/>
                  </a:cubicBezTo>
                  <a:lnTo>
                    <a:pt x="1" y="1470"/>
                  </a:lnTo>
                  <a:lnTo>
                    <a:pt x="1" y="2181"/>
                  </a:lnTo>
                  <a:lnTo>
                    <a:pt x="15885" y="2181"/>
                  </a:lnTo>
                  <a:cubicBezTo>
                    <a:pt x="16379" y="2181"/>
                    <a:pt x="16849" y="2423"/>
                    <a:pt x="17125" y="2836"/>
                  </a:cubicBezTo>
                  <a:cubicBezTo>
                    <a:pt x="17490" y="3375"/>
                    <a:pt x="18064" y="3640"/>
                    <a:pt x="18635" y="3640"/>
                  </a:cubicBezTo>
                  <a:cubicBezTo>
                    <a:pt x="19268" y="3640"/>
                    <a:pt x="19897" y="3314"/>
                    <a:pt x="20235" y="2675"/>
                  </a:cubicBezTo>
                  <a:cubicBezTo>
                    <a:pt x="20878" y="1470"/>
                    <a:pt x="20006" y="1"/>
                    <a:pt x="18628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1" name="Google Shape;1531;p43"/>
            <p:cNvSpPr/>
            <p:nvPr/>
          </p:nvSpPr>
          <p:spPr>
            <a:xfrm>
              <a:off x="3244021" y="2424598"/>
              <a:ext cx="55869" cy="55762"/>
            </a:xfrm>
            <a:custGeom>
              <a:avLst/>
              <a:gdLst/>
              <a:ahLst/>
              <a:cxnLst/>
              <a:rect l="l" t="t" r="r" b="b"/>
              <a:pathLst>
                <a:path w="7622" h="7610" extrusionOk="0">
                  <a:moveTo>
                    <a:pt x="4879" y="0"/>
                  </a:moveTo>
                  <a:lnTo>
                    <a:pt x="5074" y="194"/>
                  </a:lnTo>
                  <a:lnTo>
                    <a:pt x="5074" y="194"/>
                  </a:lnTo>
                  <a:cubicBezTo>
                    <a:pt x="5012" y="128"/>
                    <a:pt x="4947" y="63"/>
                    <a:pt x="4879" y="0"/>
                  </a:cubicBezTo>
                  <a:close/>
                  <a:moveTo>
                    <a:pt x="1" y="4878"/>
                  </a:moveTo>
                  <a:lnTo>
                    <a:pt x="1" y="4878"/>
                  </a:lnTo>
                  <a:cubicBezTo>
                    <a:pt x="64" y="4946"/>
                    <a:pt x="130" y="5011"/>
                    <a:pt x="197" y="5073"/>
                  </a:cubicBezTo>
                  <a:lnTo>
                    <a:pt x="197" y="5073"/>
                  </a:lnTo>
                  <a:lnTo>
                    <a:pt x="1" y="4878"/>
                  </a:lnTo>
                  <a:close/>
                  <a:moveTo>
                    <a:pt x="5074" y="194"/>
                  </a:moveTo>
                  <a:lnTo>
                    <a:pt x="5074" y="194"/>
                  </a:lnTo>
                  <a:cubicBezTo>
                    <a:pt x="6325" y="1543"/>
                    <a:pt x="6294" y="3657"/>
                    <a:pt x="4982" y="4970"/>
                  </a:cubicBezTo>
                  <a:cubicBezTo>
                    <a:pt x="4305" y="5647"/>
                    <a:pt x="3420" y="5983"/>
                    <a:pt x="2536" y="5983"/>
                  </a:cubicBezTo>
                  <a:cubicBezTo>
                    <a:pt x="1695" y="5983"/>
                    <a:pt x="855" y="5678"/>
                    <a:pt x="197" y="5073"/>
                  </a:cubicBezTo>
                  <a:lnTo>
                    <a:pt x="197" y="5073"/>
                  </a:lnTo>
                  <a:lnTo>
                    <a:pt x="2744" y="7609"/>
                  </a:lnTo>
                  <a:cubicBezTo>
                    <a:pt x="5349" y="7472"/>
                    <a:pt x="7438" y="5406"/>
                    <a:pt x="7622" y="2800"/>
                  </a:cubicBezTo>
                  <a:lnTo>
                    <a:pt x="7622" y="2732"/>
                  </a:lnTo>
                  <a:lnTo>
                    <a:pt x="5074" y="194"/>
                  </a:ln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2" name="Google Shape;1532;p43"/>
            <p:cNvSpPr/>
            <p:nvPr/>
          </p:nvSpPr>
          <p:spPr>
            <a:xfrm>
              <a:off x="3233761" y="2417183"/>
              <a:ext cx="55869" cy="50618"/>
            </a:xfrm>
            <a:custGeom>
              <a:avLst/>
              <a:gdLst/>
              <a:ahLst/>
              <a:cxnLst/>
              <a:rect l="l" t="t" r="r" b="b"/>
              <a:pathLst>
                <a:path w="7622" h="6908" extrusionOk="0">
                  <a:moveTo>
                    <a:pt x="3836" y="1"/>
                  </a:moveTo>
                  <a:cubicBezTo>
                    <a:pt x="3011" y="1"/>
                    <a:pt x="2185" y="294"/>
                    <a:pt x="1527" y="886"/>
                  </a:cubicBezTo>
                  <a:cubicBezTo>
                    <a:pt x="161" y="2125"/>
                    <a:pt x="1" y="4214"/>
                    <a:pt x="1160" y="5637"/>
                  </a:cubicBezTo>
                  <a:cubicBezTo>
                    <a:pt x="1240" y="5729"/>
                    <a:pt x="1321" y="5810"/>
                    <a:pt x="1401" y="5901"/>
                  </a:cubicBezTo>
                  <a:cubicBezTo>
                    <a:pt x="2071" y="6571"/>
                    <a:pt x="2952" y="6907"/>
                    <a:pt x="3834" y="6907"/>
                  </a:cubicBezTo>
                  <a:cubicBezTo>
                    <a:pt x="4720" y="6907"/>
                    <a:pt x="5606" y="6568"/>
                    <a:pt x="6279" y="5890"/>
                  </a:cubicBezTo>
                  <a:cubicBezTo>
                    <a:pt x="7622" y="4547"/>
                    <a:pt x="7622" y="2366"/>
                    <a:pt x="6279" y="1012"/>
                  </a:cubicBezTo>
                  <a:cubicBezTo>
                    <a:pt x="5607" y="340"/>
                    <a:pt x="4722" y="1"/>
                    <a:pt x="383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3" name="Google Shape;1533;p43"/>
            <p:cNvSpPr/>
            <p:nvPr/>
          </p:nvSpPr>
          <p:spPr>
            <a:xfrm>
              <a:off x="3091763" y="2535751"/>
              <a:ext cx="136653" cy="26716"/>
            </a:xfrm>
            <a:custGeom>
              <a:avLst/>
              <a:gdLst/>
              <a:ahLst/>
              <a:cxnLst/>
              <a:rect l="l" t="t" r="r" b="b"/>
              <a:pathLst>
                <a:path w="18643" h="3646" extrusionOk="0">
                  <a:moveTo>
                    <a:pt x="1849" y="1"/>
                  </a:moveTo>
                  <a:cubicBezTo>
                    <a:pt x="927" y="1"/>
                    <a:pt x="22" y="689"/>
                    <a:pt x="15" y="1806"/>
                  </a:cubicBezTo>
                  <a:cubicBezTo>
                    <a:pt x="0" y="2936"/>
                    <a:pt x="914" y="3646"/>
                    <a:pt x="1847" y="3646"/>
                  </a:cubicBezTo>
                  <a:cubicBezTo>
                    <a:pt x="2392" y="3646"/>
                    <a:pt x="2943" y="3403"/>
                    <a:pt x="3320" y="2862"/>
                  </a:cubicBezTo>
                  <a:cubicBezTo>
                    <a:pt x="3607" y="2437"/>
                    <a:pt x="4066" y="2185"/>
                    <a:pt x="4582" y="2185"/>
                  </a:cubicBezTo>
                  <a:lnTo>
                    <a:pt x="18642" y="2185"/>
                  </a:lnTo>
                  <a:lnTo>
                    <a:pt x="18642" y="1462"/>
                  </a:lnTo>
                  <a:lnTo>
                    <a:pt x="4582" y="1462"/>
                  </a:lnTo>
                  <a:cubicBezTo>
                    <a:pt x="4077" y="1462"/>
                    <a:pt x="3618" y="1221"/>
                    <a:pt x="3343" y="807"/>
                  </a:cubicBezTo>
                  <a:cubicBezTo>
                    <a:pt x="2967" y="251"/>
                    <a:pt x="2405" y="1"/>
                    <a:pt x="1849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34" name="Google Shape;1534;p43"/>
            <p:cNvSpPr/>
            <p:nvPr/>
          </p:nvSpPr>
          <p:spPr>
            <a:xfrm>
              <a:off x="3234603" y="2510888"/>
              <a:ext cx="101301" cy="76184"/>
            </a:xfrm>
            <a:custGeom>
              <a:avLst/>
              <a:gdLst/>
              <a:ahLst/>
              <a:cxnLst/>
              <a:rect l="l" t="t" r="r" b="b"/>
              <a:pathLst>
                <a:path w="13820" h="10397" extrusionOk="0">
                  <a:moveTo>
                    <a:pt x="8443" y="0"/>
                  </a:moveTo>
                  <a:cubicBezTo>
                    <a:pt x="5732" y="0"/>
                    <a:pt x="3459" y="2110"/>
                    <a:pt x="3283" y="4855"/>
                  </a:cubicBezTo>
                  <a:lnTo>
                    <a:pt x="0" y="4855"/>
                  </a:lnTo>
                  <a:lnTo>
                    <a:pt x="0" y="5578"/>
                  </a:lnTo>
                  <a:lnTo>
                    <a:pt x="3283" y="5578"/>
                  </a:lnTo>
                  <a:cubicBezTo>
                    <a:pt x="3471" y="8295"/>
                    <a:pt x="5743" y="10396"/>
                    <a:pt x="8441" y="10396"/>
                  </a:cubicBezTo>
                  <a:cubicBezTo>
                    <a:pt x="8546" y="10396"/>
                    <a:pt x="8651" y="10393"/>
                    <a:pt x="8758" y="10387"/>
                  </a:cubicBezTo>
                  <a:lnTo>
                    <a:pt x="6015" y="7655"/>
                  </a:lnTo>
                  <a:lnTo>
                    <a:pt x="5992" y="7632"/>
                  </a:lnTo>
                  <a:cubicBezTo>
                    <a:pt x="4672" y="6278"/>
                    <a:pt x="4683" y="4097"/>
                    <a:pt x="6038" y="2766"/>
                  </a:cubicBezTo>
                  <a:cubicBezTo>
                    <a:pt x="6708" y="2101"/>
                    <a:pt x="7586" y="1769"/>
                    <a:pt x="8465" y="1769"/>
                  </a:cubicBezTo>
                  <a:cubicBezTo>
                    <a:pt x="9348" y="1769"/>
                    <a:pt x="10231" y="2104"/>
                    <a:pt x="10904" y="2777"/>
                  </a:cubicBezTo>
                  <a:lnTo>
                    <a:pt x="13635" y="5509"/>
                  </a:lnTo>
                  <a:cubicBezTo>
                    <a:pt x="13819" y="2651"/>
                    <a:pt x="11638" y="183"/>
                    <a:pt x="8781" y="11"/>
                  </a:cubicBezTo>
                  <a:cubicBezTo>
                    <a:pt x="8667" y="4"/>
                    <a:pt x="8555" y="0"/>
                    <a:pt x="8443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35" name="Google Shape;1535;p43"/>
            <p:cNvSpPr/>
            <p:nvPr/>
          </p:nvSpPr>
          <p:spPr>
            <a:xfrm>
              <a:off x="3278765" y="2531237"/>
              <a:ext cx="55781" cy="55762"/>
            </a:xfrm>
            <a:custGeom>
              <a:avLst/>
              <a:gdLst/>
              <a:ahLst/>
              <a:cxnLst/>
              <a:rect l="l" t="t" r="r" b="b"/>
              <a:pathLst>
                <a:path w="7610" h="7610" extrusionOk="0">
                  <a:moveTo>
                    <a:pt x="4878" y="0"/>
                  </a:moveTo>
                  <a:cubicBezTo>
                    <a:pt x="6221" y="1343"/>
                    <a:pt x="6221" y="3535"/>
                    <a:pt x="4878" y="4878"/>
                  </a:cubicBezTo>
                  <a:cubicBezTo>
                    <a:pt x="4201" y="5549"/>
                    <a:pt x="3317" y="5885"/>
                    <a:pt x="2435" y="5885"/>
                  </a:cubicBezTo>
                  <a:cubicBezTo>
                    <a:pt x="1552" y="5885"/>
                    <a:pt x="672" y="5549"/>
                    <a:pt x="0" y="4878"/>
                  </a:cubicBezTo>
                  <a:lnTo>
                    <a:pt x="0" y="4878"/>
                  </a:lnTo>
                  <a:lnTo>
                    <a:pt x="2732" y="7610"/>
                  </a:lnTo>
                  <a:cubicBezTo>
                    <a:pt x="5360" y="7460"/>
                    <a:pt x="7460" y="5360"/>
                    <a:pt x="7609" y="2732"/>
                  </a:cubicBezTo>
                  <a:lnTo>
                    <a:pt x="4878" y="0"/>
                  </a:ln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6" name="Google Shape;1536;p43"/>
            <p:cNvSpPr/>
            <p:nvPr/>
          </p:nvSpPr>
          <p:spPr>
            <a:xfrm>
              <a:off x="3268754" y="2523843"/>
              <a:ext cx="54938" cy="49871"/>
            </a:xfrm>
            <a:custGeom>
              <a:avLst/>
              <a:gdLst/>
              <a:ahLst/>
              <a:cxnLst/>
              <a:rect l="l" t="t" r="r" b="b"/>
              <a:pathLst>
                <a:path w="7495" h="6806" extrusionOk="0">
                  <a:moveTo>
                    <a:pt x="3798" y="1"/>
                  </a:moveTo>
                  <a:cubicBezTo>
                    <a:pt x="2920" y="1"/>
                    <a:pt x="2042" y="333"/>
                    <a:pt x="1366" y="998"/>
                  </a:cubicBezTo>
                  <a:cubicBezTo>
                    <a:pt x="23" y="2341"/>
                    <a:pt x="0" y="4510"/>
                    <a:pt x="1332" y="5864"/>
                  </a:cubicBezTo>
                  <a:lnTo>
                    <a:pt x="1355" y="5887"/>
                  </a:lnTo>
                  <a:cubicBezTo>
                    <a:pt x="2019" y="6501"/>
                    <a:pt x="2860" y="6806"/>
                    <a:pt x="3700" y="6806"/>
                  </a:cubicBezTo>
                  <a:cubicBezTo>
                    <a:pt x="4585" y="6806"/>
                    <a:pt x="5469" y="6467"/>
                    <a:pt x="6141" y="5795"/>
                  </a:cubicBezTo>
                  <a:cubicBezTo>
                    <a:pt x="7449" y="4487"/>
                    <a:pt x="7495" y="2375"/>
                    <a:pt x="6232" y="1009"/>
                  </a:cubicBezTo>
                  <a:cubicBezTo>
                    <a:pt x="5560" y="336"/>
                    <a:pt x="4679" y="1"/>
                    <a:pt x="379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37" name="Google Shape;1537;p43"/>
          <p:cNvGrpSpPr/>
          <p:nvPr/>
        </p:nvGrpSpPr>
        <p:grpSpPr>
          <a:xfrm>
            <a:off x="1998305" y="4536559"/>
            <a:ext cx="1519488" cy="198289"/>
            <a:chOff x="504546" y="564561"/>
            <a:chExt cx="1627907" cy="212437"/>
          </a:xfrm>
        </p:grpSpPr>
        <p:sp>
          <p:nvSpPr>
            <p:cNvPr id="1538" name="Google Shape;1538;p43"/>
            <p:cNvSpPr/>
            <p:nvPr/>
          </p:nvSpPr>
          <p:spPr>
            <a:xfrm>
              <a:off x="1603542" y="598605"/>
              <a:ext cx="63707" cy="48096"/>
            </a:xfrm>
            <a:custGeom>
              <a:avLst/>
              <a:gdLst/>
              <a:ahLst/>
              <a:cxnLst/>
              <a:rect l="l" t="t" r="r" b="b"/>
              <a:pathLst>
                <a:path w="7909" h="5971" extrusionOk="0">
                  <a:moveTo>
                    <a:pt x="1204" y="2253"/>
                  </a:moveTo>
                  <a:lnTo>
                    <a:pt x="5238" y="0"/>
                  </a:lnTo>
                  <a:lnTo>
                    <a:pt x="7909" y="2305"/>
                  </a:lnTo>
                  <a:lnTo>
                    <a:pt x="5604" y="3300"/>
                  </a:lnTo>
                  <a:lnTo>
                    <a:pt x="5709" y="5605"/>
                  </a:lnTo>
                  <a:lnTo>
                    <a:pt x="524" y="5971"/>
                  </a:lnTo>
                  <a:lnTo>
                    <a:pt x="0" y="4767"/>
                  </a:lnTo>
                  <a:close/>
                </a:path>
              </a:pathLst>
            </a:custGeom>
            <a:solidFill>
              <a:srgbClr val="978344"/>
            </a:solidFill>
            <a:ln>
              <a:solidFill>
                <a:schemeClr val="bg1"/>
              </a:solidFill>
            </a:ln>
          </p:spPr>
        </p:sp>
        <p:sp>
          <p:nvSpPr>
            <p:cNvPr id="1539" name="Google Shape;1539;p43"/>
            <p:cNvSpPr/>
            <p:nvPr/>
          </p:nvSpPr>
          <p:spPr>
            <a:xfrm>
              <a:off x="1568946" y="683408"/>
              <a:ext cx="63280" cy="65817"/>
            </a:xfrm>
            <a:custGeom>
              <a:avLst/>
              <a:gdLst/>
              <a:ahLst/>
              <a:cxnLst/>
              <a:rect l="l" t="t" r="r" b="b"/>
              <a:pathLst>
                <a:path w="7856" h="8171" extrusionOk="0">
                  <a:moveTo>
                    <a:pt x="0" y="5081"/>
                  </a:moveTo>
                  <a:lnTo>
                    <a:pt x="471" y="8171"/>
                  </a:lnTo>
                  <a:lnTo>
                    <a:pt x="3561" y="7647"/>
                  </a:lnTo>
                  <a:lnTo>
                    <a:pt x="6861" y="4976"/>
                  </a:lnTo>
                  <a:lnTo>
                    <a:pt x="7856" y="2724"/>
                  </a:lnTo>
                  <a:lnTo>
                    <a:pt x="6547" y="0"/>
                  </a:lnTo>
                  <a:lnTo>
                    <a:pt x="2881" y="681"/>
                  </a:lnTo>
                  <a:lnTo>
                    <a:pt x="2357" y="2933"/>
                  </a:lnTo>
                  <a:lnTo>
                    <a:pt x="1990" y="4505"/>
                  </a:lnTo>
                  <a:close/>
                </a:path>
              </a:pathLst>
            </a:custGeom>
            <a:solidFill>
              <a:srgbClr val="978344"/>
            </a:solidFill>
            <a:ln>
              <a:solidFill>
                <a:schemeClr val="bg1"/>
              </a:solidFill>
            </a:ln>
          </p:spPr>
        </p:sp>
        <p:sp>
          <p:nvSpPr>
            <p:cNvPr id="1540" name="Google Shape;1540;p43"/>
            <p:cNvSpPr/>
            <p:nvPr/>
          </p:nvSpPr>
          <p:spPr>
            <a:xfrm>
              <a:off x="1730956" y="636576"/>
              <a:ext cx="261900" cy="69600"/>
            </a:xfrm>
            <a:prstGeom prst="rect">
              <a:avLst/>
            </a:prstGeom>
            <a:solidFill>
              <a:srgbClr val="6C7E95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1" name="Google Shape;1541;p43"/>
            <p:cNvSpPr/>
            <p:nvPr/>
          </p:nvSpPr>
          <p:spPr>
            <a:xfrm>
              <a:off x="1768082" y="649657"/>
              <a:ext cx="41773" cy="39663"/>
            </a:xfrm>
            <a:custGeom>
              <a:avLst/>
              <a:gdLst/>
              <a:ahLst/>
              <a:cxnLst/>
              <a:rect l="l" t="t" r="r" b="b"/>
              <a:pathLst>
                <a:path w="5186" h="4924" extrusionOk="0">
                  <a:moveTo>
                    <a:pt x="0" y="2619"/>
                  </a:moveTo>
                  <a:lnTo>
                    <a:pt x="2462" y="0"/>
                  </a:lnTo>
                  <a:lnTo>
                    <a:pt x="5186" y="2619"/>
                  </a:lnTo>
                  <a:lnTo>
                    <a:pt x="2200" y="4924"/>
                  </a:lnTo>
                  <a:close/>
                </a:path>
              </a:pathLst>
            </a:custGeom>
            <a:solidFill>
              <a:srgbClr val="EFD67E"/>
            </a:solidFill>
            <a:ln>
              <a:solidFill>
                <a:schemeClr val="bg1"/>
              </a:solidFill>
            </a:ln>
          </p:spPr>
        </p:sp>
        <p:sp>
          <p:nvSpPr>
            <p:cNvPr id="1542" name="Google Shape;1542;p43"/>
            <p:cNvSpPr/>
            <p:nvPr/>
          </p:nvSpPr>
          <p:spPr>
            <a:xfrm>
              <a:off x="1967056" y="668224"/>
              <a:ext cx="42627" cy="38044"/>
            </a:xfrm>
            <a:custGeom>
              <a:avLst/>
              <a:gdLst/>
              <a:ahLst/>
              <a:cxnLst/>
              <a:rect l="l" t="t" r="r" b="b"/>
              <a:pathLst>
                <a:path w="1424" h="1401" extrusionOk="0">
                  <a:moveTo>
                    <a:pt x="517" y="0"/>
                  </a:moveTo>
                  <a:cubicBezTo>
                    <a:pt x="333" y="0"/>
                    <a:pt x="149" y="69"/>
                    <a:pt x="0" y="184"/>
                  </a:cubicBezTo>
                  <a:cubicBezTo>
                    <a:pt x="253" y="379"/>
                    <a:pt x="356" y="700"/>
                    <a:pt x="276" y="1010"/>
                  </a:cubicBezTo>
                  <a:cubicBezTo>
                    <a:pt x="253" y="1136"/>
                    <a:pt x="207" y="1263"/>
                    <a:pt x="161" y="1400"/>
                  </a:cubicBezTo>
                  <a:lnTo>
                    <a:pt x="1182" y="1400"/>
                  </a:lnTo>
                  <a:cubicBezTo>
                    <a:pt x="1228" y="1263"/>
                    <a:pt x="1263" y="1136"/>
                    <a:pt x="1297" y="1010"/>
                  </a:cubicBezTo>
                  <a:cubicBezTo>
                    <a:pt x="1423" y="494"/>
                    <a:pt x="1045" y="0"/>
                    <a:pt x="517" y="0"/>
                  </a:cubicBezTo>
                  <a:close/>
                </a:path>
              </a:pathLst>
            </a:custGeom>
            <a:solidFill>
              <a:srgbClr val="374957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3" name="Google Shape;1543;p43"/>
            <p:cNvSpPr/>
            <p:nvPr/>
          </p:nvSpPr>
          <p:spPr>
            <a:xfrm>
              <a:off x="1358412" y="635738"/>
              <a:ext cx="184800" cy="69600"/>
            </a:xfrm>
            <a:prstGeom prst="rect">
              <a:avLst/>
            </a:prstGeom>
            <a:solidFill>
              <a:srgbClr val="6C7E95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4" name="Google Shape;1544;p43"/>
            <p:cNvSpPr/>
            <p:nvPr/>
          </p:nvSpPr>
          <p:spPr>
            <a:xfrm>
              <a:off x="1426340" y="640797"/>
              <a:ext cx="41773" cy="50626"/>
            </a:xfrm>
            <a:custGeom>
              <a:avLst/>
              <a:gdLst/>
              <a:ahLst/>
              <a:cxnLst/>
              <a:rect l="l" t="t" r="r" b="b"/>
              <a:pathLst>
                <a:path w="5186" h="6285" extrusionOk="0">
                  <a:moveTo>
                    <a:pt x="0" y="3719"/>
                  </a:moveTo>
                  <a:lnTo>
                    <a:pt x="1624" y="0"/>
                  </a:lnTo>
                  <a:lnTo>
                    <a:pt x="5186" y="3771"/>
                  </a:lnTo>
                  <a:lnTo>
                    <a:pt x="2043" y="6285"/>
                  </a:lnTo>
                  <a:close/>
                </a:path>
              </a:pathLst>
            </a:custGeom>
            <a:solidFill>
              <a:srgbClr val="EFD67E"/>
            </a:solidFill>
            <a:ln>
              <a:solidFill>
                <a:schemeClr val="bg1"/>
              </a:solidFill>
            </a:ln>
          </p:spPr>
        </p:sp>
        <p:sp>
          <p:nvSpPr>
            <p:cNvPr id="1545" name="Google Shape;1545;p43"/>
            <p:cNvSpPr/>
            <p:nvPr/>
          </p:nvSpPr>
          <p:spPr>
            <a:xfrm>
              <a:off x="574516" y="598186"/>
              <a:ext cx="64134" cy="54001"/>
            </a:xfrm>
            <a:custGeom>
              <a:avLst/>
              <a:gdLst/>
              <a:ahLst/>
              <a:cxnLst/>
              <a:rect l="l" t="t" r="r" b="b"/>
              <a:pathLst>
                <a:path w="7962" h="6704" extrusionOk="0">
                  <a:moveTo>
                    <a:pt x="1310" y="2462"/>
                  </a:moveTo>
                  <a:lnTo>
                    <a:pt x="4819" y="0"/>
                  </a:lnTo>
                  <a:lnTo>
                    <a:pt x="7962" y="2357"/>
                  </a:lnTo>
                  <a:lnTo>
                    <a:pt x="5710" y="3457"/>
                  </a:lnTo>
                  <a:lnTo>
                    <a:pt x="6076" y="6233"/>
                  </a:lnTo>
                  <a:lnTo>
                    <a:pt x="0" y="6704"/>
                  </a:lnTo>
                  <a:lnTo>
                    <a:pt x="367" y="4714"/>
                  </a:lnTo>
                  <a:close/>
                </a:path>
              </a:pathLst>
            </a:custGeom>
            <a:solidFill>
              <a:srgbClr val="978344"/>
            </a:solidFill>
            <a:ln>
              <a:solidFill>
                <a:schemeClr val="bg1"/>
              </a:solidFill>
            </a:ln>
          </p:spPr>
        </p:sp>
        <p:sp>
          <p:nvSpPr>
            <p:cNvPr id="1546" name="Google Shape;1546;p43"/>
            <p:cNvSpPr/>
            <p:nvPr/>
          </p:nvSpPr>
          <p:spPr>
            <a:xfrm>
              <a:off x="1228469" y="714629"/>
              <a:ext cx="53163" cy="27846"/>
            </a:xfrm>
            <a:custGeom>
              <a:avLst/>
              <a:gdLst/>
              <a:ahLst/>
              <a:cxnLst/>
              <a:rect l="l" t="t" r="r" b="b"/>
              <a:pathLst>
                <a:path w="6600" h="3457" extrusionOk="0">
                  <a:moveTo>
                    <a:pt x="0" y="1153"/>
                  </a:moveTo>
                  <a:lnTo>
                    <a:pt x="419" y="3457"/>
                  </a:lnTo>
                  <a:lnTo>
                    <a:pt x="4557" y="2724"/>
                  </a:lnTo>
                  <a:lnTo>
                    <a:pt x="6600" y="1100"/>
                  </a:lnTo>
                  <a:lnTo>
                    <a:pt x="4923" y="0"/>
                  </a:lnTo>
                  <a:close/>
                </a:path>
              </a:pathLst>
            </a:custGeom>
            <a:solidFill>
              <a:srgbClr val="978344"/>
            </a:solidFill>
            <a:ln>
              <a:solidFill>
                <a:schemeClr val="bg1"/>
              </a:solidFill>
            </a:ln>
          </p:spPr>
        </p:sp>
        <p:sp>
          <p:nvSpPr>
            <p:cNvPr id="1547" name="Google Shape;1547;p43"/>
            <p:cNvSpPr/>
            <p:nvPr/>
          </p:nvSpPr>
          <p:spPr>
            <a:xfrm>
              <a:off x="1227212" y="705350"/>
              <a:ext cx="63011" cy="18704"/>
            </a:xfrm>
            <a:custGeom>
              <a:avLst/>
              <a:gdLst/>
              <a:ahLst/>
              <a:cxnLst/>
              <a:rect l="l" t="t" r="r" b="b"/>
              <a:pathLst>
                <a:path w="2480" h="701" extrusionOk="0">
                  <a:moveTo>
                    <a:pt x="677" y="0"/>
                  </a:moveTo>
                  <a:cubicBezTo>
                    <a:pt x="643" y="58"/>
                    <a:pt x="597" y="115"/>
                    <a:pt x="551" y="173"/>
                  </a:cubicBezTo>
                  <a:lnTo>
                    <a:pt x="505" y="230"/>
                  </a:lnTo>
                  <a:cubicBezTo>
                    <a:pt x="471" y="276"/>
                    <a:pt x="436" y="310"/>
                    <a:pt x="402" y="345"/>
                  </a:cubicBezTo>
                  <a:cubicBezTo>
                    <a:pt x="367" y="391"/>
                    <a:pt x="367" y="391"/>
                    <a:pt x="344" y="402"/>
                  </a:cubicBezTo>
                  <a:cubicBezTo>
                    <a:pt x="321" y="425"/>
                    <a:pt x="264" y="482"/>
                    <a:pt x="218" y="517"/>
                  </a:cubicBezTo>
                  <a:lnTo>
                    <a:pt x="172" y="563"/>
                  </a:lnTo>
                  <a:cubicBezTo>
                    <a:pt x="126" y="609"/>
                    <a:pt x="69" y="643"/>
                    <a:pt x="23" y="689"/>
                  </a:cubicBezTo>
                  <a:lnTo>
                    <a:pt x="0" y="701"/>
                  </a:lnTo>
                  <a:lnTo>
                    <a:pt x="2158" y="701"/>
                  </a:lnTo>
                  <a:cubicBezTo>
                    <a:pt x="2192" y="620"/>
                    <a:pt x="2238" y="551"/>
                    <a:pt x="2273" y="471"/>
                  </a:cubicBezTo>
                  <a:lnTo>
                    <a:pt x="2307" y="414"/>
                  </a:lnTo>
                  <a:cubicBezTo>
                    <a:pt x="2341" y="333"/>
                    <a:pt x="2376" y="253"/>
                    <a:pt x="2410" y="161"/>
                  </a:cubicBezTo>
                  <a:cubicBezTo>
                    <a:pt x="2433" y="115"/>
                    <a:pt x="2456" y="58"/>
                    <a:pt x="2479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8" name="Google Shape;1548;p43"/>
            <p:cNvSpPr/>
            <p:nvPr/>
          </p:nvSpPr>
          <p:spPr>
            <a:xfrm>
              <a:off x="918948" y="616696"/>
              <a:ext cx="64277" cy="19436"/>
            </a:xfrm>
            <a:custGeom>
              <a:avLst/>
              <a:gdLst/>
              <a:ahLst/>
              <a:cxnLst/>
              <a:rect l="l" t="t" r="r" b="b"/>
              <a:pathLst>
                <a:path w="2515" h="736" extrusionOk="0">
                  <a:moveTo>
                    <a:pt x="345" y="1"/>
                  </a:moveTo>
                  <a:lnTo>
                    <a:pt x="299" y="81"/>
                  </a:lnTo>
                  <a:lnTo>
                    <a:pt x="287" y="116"/>
                  </a:lnTo>
                  <a:lnTo>
                    <a:pt x="230" y="219"/>
                  </a:lnTo>
                  <a:cubicBezTo>
                    <a:pt x="196" y="276"/>
                    <a:pt x="173" y="322"/>
                    <a:pt x="150" y="380"/>
                  </a:cubicBezTo>
                  <a:lnTo>
                    <a:pt x="104" y="483"/>
                  </a:lnTo>
                  <a:cubicBezTo>
                    <a:pt x="69" y="552"/>
                    <a:pt x="46" y="609"/>
                    <a:pt x="23" y="678"/>
                  </a:cubicBezTo>
                  <a:cubicBezTo>
                    <a:pt x="23" y="690"/>
                    <a:pt x="12" y="713"/>
                    <a:pt x="1" y="735"/>
                  </a:cubicBezTo>
                  <a:lnTo>
                    <a:pt x="1791" y="735"/>
                  </a:lnTo>
                  <a:cubicBezTo>
                    <a:pt x="1791" y="735"/>
                    <a:pt x="1802" y="724"/>
                    <a:pt x="1802" y="724"/>
                  </a:cubicBezTo>
                  <a:cubicBezTo>
                    <a:pt x="1814" y="701"/>
                    <a:pt x="1825" y="690"/>
                    <a:pt x="1837" y="667"/>
                  </a:cubicBezTo>
                  <a:cubicBezTo>
                    <a:pt x="1848" y="655"/>
                    <a:pt x="1871" y="621"/>
                    <a:pt x="1894" y="598"/>
                  </a:cubicBezTo>
                  <a:lnTo>
                    <a:pt x="1906" y="586"/>
                  </a:lnTo>
                  <a:cubicBezTo>
                    <a:pt x="2043" y="391"/>
                    <a:pt x="2216" y="219"/>
                    <a:pt x="2411" y="81"/>
                  </a:cubicBezTo>
                  <a:cubicBezTo>
                    <a:pt x="2445" y="47"/>
                    <a:pt x="2480" y="24"/>
                    <a:pt x="2514" y="1"/>
                  </a:cubicBezTo>
                  <a:close/>
                </a:path>
              </a:pathLst>
            </a:custGeom>
            <a:solidFill>
              <a:srgbClr val="A5B7C6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9" name="Google Shape;1549;p43"/>
            <p:cNvSpPr/>
            <p:nvPr/>
          </p:nvSpPr>
          <p:spPr>
            <a:xfrm>
              <a:off x="884239" y="705656"/>
              <a:ext cx="63903" cy="18704"/>
            </a:xfrm>
            <a:custGeom>
              <a:avLst/>
              <a:gdLst/>
              <a:ahLst/>
              <a:cxnLst/>
              <a:rect l="l" t="t" r="r" b="b"/>
              <a:pathLst>
                <a:path w="2480" h="701" extrusionOk="0">
                  <a:moveTo>
                    <a:pt x="677" y="0"/>
                  </a:moveTo>
                  <a:cubicBezTo>
                    <a:pt x="643" y="58"/>
                    <a:pt x="597" y="115"/>
                    <a:pt x="551" y="173"/>
                  </a:cubicBezTo>
                  <a:lnTo>
                    <a:pt x="505" y="230"/>
                  </a:lnTo>
                  <a:cubicBezTo>
                    <a:pt x="471" y="276"/>
                    <a:pt x="436" y="310"/>
                    <a:pt x="402" y="345"/>
                  </a:cubicBezTo>
                  <a:cubicBezTo>
                    <a:pt x="367" y="391"/>
                    <a:pt x="367" y="391"/>
                    <a:pt x="344" y="402"/>
                  </a:cubicBezTo>
                  <a:cubicBezTo>
                    <a:pt x="322" y="425"/>
                    <a:pt x="264" y="482"/>
                    <a:pt x="218" y="517"/>
                  </a:cubicBezTo>
                  <a:lnTo>
                    <a:pt x="172" y="563"/>
                  </a:lnTo>
                  <a:cubicBezTo>
                    <a:pt x="126" y="609"/>
                    <a:pt x="69" y="643"/>
                    <a:pt x="12" y="689"/>
                  </a:cubicBezTo>
                  <a:lnTo>
                    <a:pt x="0" y="701"/>
                  </a:lnTo>
                  <a:lnTo>
                    <a:pt x="2146" y="701"/>
                  </a:lnTo>
                  <a:cubicBezTo>
                    <a:pt x="2192" y="620"/>
                    <a:pt x="2227" y="551"/>
                    <a:pt x="2273" y="471"/>
                  </a:cubicBezTo>
                  <a:lnTo>
                    <a:pt x="2296" y="414"/>
                  </a:lnTo>
                  <a:cubicBezTo>
                    <a:pt x="2342" y="333"/>
                    <a:pt x="2376" y="253"/>
                    <a:pt x="2410" y="161"/>
                  </a:cubicBezTo>
                  <a:cubicBezTo>
                    <a:pt x="2433" y="115"/>
                    <a:pt x="2456" y="58"/>
                    <a:pt x="2479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0" name="Google Shape;1550;p43"/>
            <p:cNvSpPr/>
            <p:nvPr/>
          </p:nvSpPr>
          <p:spPr>
            <a:xfrm>
              <a:off x="1063422" y="636133"/>
              <a:ext cx="108600" cy="69600"/>
            </a:xfrm>
            <a:prstGeom prst="rect">
              <a:avLst/>
            </a:prstGeom>
            <a:solidFill>
              <a:srgbClr val="6C7E95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1" name="Google Shape;1551;p43"/>
            <p:cNvSpPr/>
            <p:nvPr/>
          </p:nvSpPr>
          <p:spPr>
            <a:xfrm>
              <a:off x="1055174" y="609084"/>
              <a:ext cx="70006" cy="79986"/>
            </a:xfrm>
            <a:custGeom>
              <a:avLst/>
              <a:gdLst/>
              <a:ahLst/>
              <a:cxnLst/>
              <a:rect l="l" t="t" r="r" b="b"/>
              <a:pathLst>
                <a:path w="8691" h="9930" extrusionOk="0">
                  <a:moveTo>
                    <a:pt x="0" y="905"/>
                  </a:moveTo>
                  <a:lnTo>
                    <a:pt x="405" y="0"/>
                  </a:lnTo>
                  <a:lnTo>
                    <a:pt x="5286" y="48"/>
                  </a:lnTo>
                  <a:lnTo>
                    <a:pt x="6810" y="929"/>
                  </a:lnTo>
                  <a:lnTo>
                    <a:pt x="8691" y="7668"/>
                  </a:lnTo>
                  <a:lnTo>
                    <a:pt x="6691" y="9930"/>
                  </a:lnTo>
                  <a:lnTo>
                    <a:pt x="3643" y="7691"/>
                  </a:lnTo>
                  <a:lnTo>
                    <a:pt x="4286" y="2857"/>
                  </a:lnTo>
                  <a:close/>
                </a:path>
              </a:pathLst>
            </a:custGeom>
            <a:solidFill>
              <a:srgbClr val="EFD67E"/>
            </a:solidFill>
            <a:ln>
              <a:solidFill>
                <a:schemeClr val="bg1"/>
              </a:solidFill>
            </a:ln>
          </p:spPr>
        </p:sp>
        <p:sp>
          <p:nvSpPr>
            <p:cNvPr id="1552" name="Google Shape;1552;p43"/>
            <p:cNvSpPr/>
            <p:nvPr/>
          </p:nvSpPr>
          <p:spPr>
            <a:xfrm>
              <a:off x="792967" y="638429"/>
              <a:ext cx="42600" cy="65100"/>
            </a:xfrm>
            <a:prstGeom prst="rect">
              <a:avLst/>
            </a:prstGeom>
            <a:solidFill>
              <a:srgbClr val="6C7E95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3" name="Google Shape;1553;p43"/>
            <p:cNvSpPr/>
            <p:nvPr/>
          </p:nvSpPr>
          <p:spPr>
            <a:xfrm>
              <a:off x="730243" y="635553"/>
              <a:ext cx="66000" cy="70200"/>
            </a:xfrm>
            <a:prstGeom prst="rect">
              <a:avLst/>
            </a:prstGeom>
            <a:solidFill>
              <a:srgbClr val="EFD67E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4" name="Google Shape;1554;p43"/>
            <p:cNvSpPr/>
            <p:nvPr/>
          </p:nvSpPr>
          <p:spPr>
            <a:xfrm>
              <a:off x="802598" y="635375"/>
              <a:ext cx="287565" cy="70887"/>
            </a:xfrm>
            <a:custGeom>
              <a:avLst/>
              <a:gdLst/>
              <a:ahLst/>
              <a:cxnLst/>
              <a:rect l="l" t="t" r="r" b="b"/>
              <a:pathLst>
                <a:path w="11317" h="2790" extrusionOk="0">
                  <a:moveTo>
                    <a:pt x="0" y="0"/>
                  </a:moveTo>
                  <a:cubicBezTo>
                    <a:pt x="161" y="448"/>
                    <a:pt x="241" y="919"/>
                    <a:pt x="241" y="1389"/>
                  </a:cubicBezTo>
                  <a:cubicBezTo>
                    <a:pt x="241" y="1883"/>
                    <a:pt x="390" y="2365"/>
                    <a:pt x="654" y="2789"/>
                  </a:cubicBezTo>
                  <a:lnTo>
                    <a:pt x="11317" y="2789"/>
                  </a:lnTo>
                  <a:cubicBezTo>
                    <a:pt x="11156" y="2342"/>
                    <a:pt x="11076" y="1871"/>
                    <a:pt x="11076" y="1389"/>
                  </a:cubicBezTo>
                  <a:cubicBezTo>
                    <a:pt x="11076" y="896"/>
                    <a:pt x="10926" y="414"/>
                    <a:pt x="106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5" name="Google Shape;1555;p43"/>
            <p:cNvSpPr/>
            <p:nvPr/>
          </p:nvSpPr>
          <p:spPr>
            <a:xfrm>
              <a:off x="1144963" y="635375"/>
              <a:ext cx="287285" cy="70887"/>
            </a:xfrm>
            <a:custGeom>
              <a:avLst/>
              <a:gdLst/>
              <a:ahLst/>
              <a:cxnLst/>
              <a:rect l="l" t="t" r="r" b="b"/>
              <a:pathLst>
                <a:path w="11306" h="2790" extrusionOk="0">
                  <a:moveTo>
                    <a:pt x="0" y="0"/>
                  </a:moveTo>
                  <a:cubicBezTo>
                    <a:pt x="150" y="448"/>
                    <a:pt x="230" y="919"/>
                    <a:pt x="241" y="1389"/>
                  </a:cubicBezTo>
                  <a:cubicBezTo>
                    <a:pt x="230" y="1883"/>
                    <a:pt x="379" y="2365"/>
                    <a:pt x="655" y="2789"/>
                  </a:cubicBezTo>
                  <a:lnTo>
                    <a:pt x="11306" y="2789"/>
                  </a:lnTo>
                  <a:cubicBezTo>
                    <a:pt x="11145" y="2342"/>
                    <a:pt x="11065" y="1871"/>
                    <a:pt x="11065" y="1389"/>
                  </a:cubicBezTo>
                  <a:cubicBezTo>
                    <a:pt x="11065" y="896"/>
                    <a:pt x="10927" y="414"/>
                    <a:pt x="106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6" name="Google Shape;1556;p43"/>
            <p:cNvSpPr/>
            <p:nvPr/>
          </p:nvSpPr>
          <p:spPr>
            <a:xfrm>
              <a:off x="1487048" y="635375"/>
              <a:ext cx="287565" cy="70887"/>
            </a:xfrm>
            <a:custGeom>
              <a:avLst/>
              <a:gdLst/>
              <a:ahLst/>
              <a:cxnLst/>
              <a:rect l="l" t="t" r="r" b="b"/>
              <a:pathLst>
                <a:path w="11317" h="2790" extrusionOk="0">
                  <a:moveTo>
                    <a:pt x="0" y="0"/>
                  </a:moveTo>
                  <a:cubicBezTo>
                    <a:pt x="161" y="448"/>
                    <a:pt x="241" y="919"/>
                    <a:pt x="241" y="1389"/>
                  </a:cubicBezTo>
                  <a:cubicBezTo>
                    <a:pt x="241" y="1883"/>
                    <a:pt x="379" y="2365"/>
                    <a:pt x="655" y="2789"/>
                  </a:cubicBezTo>
                  <a:lnTo>
                    <a:pt x="11317" y="2789"/>
                  </a:lnTo>
                  <a:cubicBezTo>
                    <a:pt x="11156" y="2342"/>
                    <a:pt x="11076" y="1871"/>
                    <a:pt x="11076" y="1389"/>
                  </a:cubicBezTo>
                  <a:cubicBezTo>
                    <a:pt x="11076" y="896"/>
                    <a:pt x="10927" y="414"/>
                    <a:pt x="106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7" name="Google Shape;1557;p43"/>
            <p:cNvSpPr/>
            <p:nvPr/>
          </p:nvSpPr>
          <p:spPr>
            <a:xfrm>
              <a:off x="504546" y="635375"/>
              <a:ext cx="243250" cy="70887"/>
            </a:xfrm>
            <a:custGeom>
              <a:avLst/>
              <a:gdLst/>
              <a:ahLst/>
              <a:cxnLst/>
              <a:rect l="l" t="t" r="r" b="b"/>
              <a:pathLst>
                <a:path w="9573" h="2790" extrusionOk="0">
                  <a:moveTo>
                    <a:pt x="0" y="0"/>
                  </a:moveTo>
                  <a:lnTo>
                    <a:pt x="1332" y="1389"/>
                  </a:lnTo>
                  <a:lnTo>
                    <a:pt x="0" y="2789"/>
                  </a:lnTo>
                  <a:lnTo>
                    <a:pt x="9572" y="2789"/>
                  </a:lnTo>
                  <a:cubicBezTo>
                    <a:pt x="9423" y="2342"/>
                    <a:pt x="9331" y="1871"/>
                    <a:pt x="9331" y="1389"/>
                  </a:cubicBezTo>
                  <a:cubicBezTo>
                    <a:pt x="9343" y="896"/>
                    <a:pt x="9194" y="414"/>
                    <a:pt x="89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8" name="Google Shape;1558;p43"/>
            <p:cNvSpPr/>
            <p:nvPr/>
          </p:nvSpPr>
          <p:spPr>
            <a:xfrm>
              <a:off x="1829134" y="635375"/>
              <a:ext cx="303319" cy="70887"/>
            </a:xfrm>
            <a:custGeom>
              <a:avLst/>
              <a:gdLst/>
              <a:ahLst/>
              <a:cxnLst/>
              <a:rect l="l" t="t" r="r" b="b"/>
              <a:pathLst>
                <a:path w="11937" h="2790" extrusionOk="0">
                  <a:moveTo>
                    <a:pt x="0" y="0"/>
                  </a:moveTo>
                  <a:cubicBezTo>
                    <a:pt x="161" y="448"/>
                    <a:pt x="241" y="919"/>
                    <a:pt x="241" y="1389"/>
                  </a:cubicBezTo>
                  <a:cubicBezTo>
                    <a:pt x="241" y="1883"/>
                    <a:pt x="390" y="2365"/>
                    <a:pt x="654" y="2789"/>
                  </a:cubicBezTo>
                  <a:lnTo>
                    <a:pt x="3925" y="2789"/>
                  </a:lnTo>
                  <a:cubicBezTo>
                    <a:pt x="4086" y="2537"/>
                    <a:pt x="4201" y="2273"/>
                    <a:pt x="4270" y="1998"/>
                  </a:cubicBezTo>
                  <a:cubicBezTo>
                    <a:pt x="4369" y="1616"/>
                    <a:pt x="4706" y="1392"/>
                    <a:pt x="5056" y="1392"/>
                  </a:cubicBezTo>
                  <a:cubicBezTo>
                    <a:pt x="5232" y="1392"/>
                    <a:pt x="5412" y="1450"/>
                    <a:pt x="5567" y="1573"/>
                  </a:cubicBezTo>
                  <a:cubicBezTo>
                    <a:pt x="5722" y="1447"/>
                    <a:pt x="5896" y="1392"/>
                    <a:pt x="6066" y="1392"/>
                  </a:cubicBezTo>
                  <a:cubicBezTo>
                    <a:pt x="6546" y="1392"/>
                    <a:pt x="6988" y="1839"/>
                    <a:pt x="6852" y="2399"/>
                  </a:cubicBezTo>
                  <a:cubicBezTo>
                    <a:pt x="6818" y="2525"/>
                    <a:pt x="6783" y="2652"/>
                    <a:pt x="6737" y="2789"/>
                  </a:cubicBezTo>
                  <a:lnTo>
                    <a:pt x="10605" y="2789"/>
                  </a:lnTo>
                  <a:lnTo>
                    <a:pt x="11937" y="1389"/>
                  </a:lnTo>
                  <a:lnTo>
                    <a:pt x="10605" y="0"/>
                  </a:lnTo>
                  <a:close/>
                </a:path>
              </a:pathLst>
            </a:custGeom>
            <a:solidFill>
              <a:srgbClr val="5F7D95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9" name="Google Shape;1559;p43"/>
            <p:cNvSpPr/>
            <p:nvPr/>
          </p:nvSpPr>
          <p:spPr>
            <a:xfrm>
              <a:off x="1803471" y="635375"/>
              <a:ext cx="42587" cy="70887"/>
            </a:xfrm>
            <a:custGeom>
              <a:avLst/>
              <a:gdLst/>
              <a:ahLst/>
              <a:cxnLst/>
              <a:rect l="l" t="t" r="r" b="b"/>
              <a:pathLst>
                <a:path w="1676" h="2790" extrusionOk="0">
                  <a:moveTo>
                    <a:pt x="0" y="0"/>
                  </a:moveTo>
                  <a:cubicBezTo>
                    <a:pt x="161" y="448"/>
                    <a:pt x="241" y="919"/>
                    <a:pt x="241" y="1389"/>
                  </a:cubicBezTo>
                  <a:cubicBezTo>
                    <a:pt x="241" y="1883"/>
                    <a:pt x="379" y="2365"/>
                    <a:pt x="654" y="2789"/>
                  </a:cubicBezTo>
                  <a:lnTo>
                    <a:pt x="1676" y="2789"/>
                  </a:lnTo>
                  <a:cubicBezTo>
                    <a:pt x="1400" y="2365"/>
                    <a:pt x="1263" y="1883"/>
                    <a:pt x="1263" y="1389"/>
                  </a:cubicBezTo>
                  <a:cubicBezTo>
                    <a:pt x="1263" y="919"/>
                    <a:pt x="1182" y="448"/>
                    <a:pt x="1022" y="0"/>
                  </a:cubicBezTo>
                  <a:close/>
                </a:path>
              </a:pathLst>
            </a:custGeom>
            <a:solidFill>
              <a:srgbClr val="374957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0" name="Google Shape;1560;p43"/>
            <p:cNvSpPr/>
            <p:nvPr/>
          </p:nvSpPr>
          <p:spPr>
            <a:xfrm>
              <a:off x="1461080" y="635375"/>
              <a:ext cx="42613" cy="70887"/>
            </a:xfrm>
            <a:custGeom>
              <a:avLst/>
              <a:gdLst/>
              <a:ahLst/>
              <a:cxnLst/>
              <a:rect l="l" t="t" r="r" b="b"/>
              <a:pathLst>
                <a:path w="1677" h="2790" extrusionOk="0">
                  <a:moveTo>
                    <a:pt x="1" y="0"/>
                  </a:moveTo>
                  <a:cubicBezTo>
                    <a:pt x="162" y="448"/>
                    <a:pt x="242" y="919"/>
                    <a:pt x="242" y="1389"/>
                  </a:cubicBezTo>
                  <a:cubicBezTo>
                    <a:pt x="242" y="1883"/>
                    <a:pt x="391" y="2365"/>
                    <a:pt x="655" y="2789"/>
                  </a:cubicBezTo>
                  <a:lnTo>
                    <a:pt x="1677" y="2789"/>
                  </a:lnTo>
                  <a:cubicBezTo>
                    <a:pt x="1401" y="2365"/>
                    <a:pt x="1263" y="1883"/>
                    <a:pt x="1263" y="1389"/>
                  </a:cubicBezTo>
                  <a:cubicBezTo>
                    <a:pt x="1263" y="919"/>
                    <a:pt x="1183" y="448"/>
                    <a:pt x="1022" y="0"/>
                  </a:cubicBezTo>
                  <a:close/>
                </a:path>
              </a:pathLst>
            </a:custGeom>
            <a:solidFill>
              <a:srgbClr val="374957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1" name="Google Shape;1561;p43"/>
            <p:cNvSpPr/>
            <p:nvPr/>
          </p:nvSpPr>
          <p:spPr>
            <a:xfrm>
              <a:off x="1118994" y="635375"/>
              <a:ext cx="42613" cy="70887"/>
            </a:xfrm>
            <a:custGeom>
              <a:avLst/>
              <a:gdLst/>
              <a:ahLst/>
              <a:cxnLst/>
              <a:rect l="l" t="t" r="r" b="b"/>
              <a:pathLst>
                <a:path w="1677" h="2790" extrusionOk="0">
                  <a:moveTo>
                    <a:pt x="1" y="0"/>
                  </a:moveTo>
                  <a:cubicBezTo>
                    <a:pt x="162" y="448"/>
                    <a:pt x="242" y="919"/>
                    <a:pt x="242" y="1389"/>
                  </a:cubicBezTo>
                  <a:cubicBezTo>
                    <a:pt x="242" y="1883"/>
                    <a:pt x="380" y="2365"/>
                    <a:pt x="655" y="2789"/>
                  </a:cubicBezTo>
                  <a:lnTo>
                    <a:pt x="1677" y="2789"/>
                  </a:lnTo>
                  <a:cubicBezTo>
                    <a:pt x="1401" y="2365"/>
                    <a:pt x="1252" y="1883"/>
                    <a:pt x="1252" y="1389"/>
                  </a:cubicBezTo>
                  <a:cubicBezTo>
                    <a:pt x="1252" y="919"/>
                    <a:pt x="1172" y="448"/>
                    <a:pt x="1022" y="0"/>
                  </a:cubicBezTo>
                  <a:close/>
                </a:path>
              </a:pathLst>
            </a:custGeom>
            <a:solidFill>
              <a:srgbClr val="374957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2" name="Google Shape;1562;p43"/>
            <p:cNvSpPr/>
            <p:nvPr/>
          </p:nvSpPr>
          <p:spPr>
            <a:xfrm>
              <a:off x="776629" y="635375"/>
              <a:ext cx="42613" cy="70887"/>
            </a:xfrm>
            <a:custGeom>
              <a:avLst/>
              <a:gdLst/>
              <a:ahLst/>
              <a:cxnLst/>
              <a:rect l="l" t="t" r="r" b="b"/>
              <a:pathLst>
                <a:path w="1677" h="2790" extrusionOk="0">
                  <a:moveTo>
                    <a:pt x="1" y="0"/>
                  </a:moveTo>
                  <a:cubicBezTo>
                    <a:pt x="161" y="448"/>
                    <a:pt x="242" y="919"/>
                    <a:pt x="242" y="1389"/>
                  </a:cubicBezTo>
                  <a:cubicBezTo>
                    <a:pt x="242" y="1883"/>
                    <a:pt x="391" y="2365"/>
                    <a:pt x="655" y="2789"/>
                  </a:cubicBezTo>
                  <a:lnTo>
                    <a:pt x="1676" y="2789"/>
                  </a:lnTo>
                  <a:cubicBezTo>
                    <a:pt x="1412" y="2365"/>
                    <a:pt x="1263" y="1883"/>
                    <a:pt x="1263" y="1389"/>
                  </a:cubicBezTo>
                  <a:cubicBezTo>
                    <a:pt x="1263" y="919"/>
                    <a:pt x="1183" y="448"/>
                    <a:pt x="1022" y="0"/>
                  </a:cubicBezTo>
                  <a:close/>
                </a:path>
              </a:pathLst>
            </a:custGeom>
            <a:solidFill>
              <a:srgbClr val="374957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3" name="Google Shape;1563;p43"/>
            <p:cNvSpPr/>
            <p:nvPr/>
          </p:nvSpPr>
          <p:spPr>
            <a:xfrm>
              <a:off x="1612443" y="564866"/>
              <a:ext cx="196877" cy="105822"/>
            </a:xfrm>
            <a:custGeom>
              <a:avLst/>
              <a:gdLst/>
              <a:ahLst/>
              <a:cxnLst/>
              <a:rect l="l" t="t" r="r" b="b"/>
              <a:pathLst>
                <a:path w="7748" h="4165" extrusionOk="0">
                  <a:moveTo>
                    <a:pt x="2082" y="2101"/>
                  </a:moveTo>
                  <a:lnTo>
                    <a:pt x="2082" y="2101"/>
                  </a:lnTo>
                  <a:cubicBezTo>
                    <a:pt x="2073" y="2108"/>
                    <a:pt x="2064" y="2115"/>
                    <a:pt x="2055" y="2121"/>
                  </a:cubicBezTo>
                  <a:cubicBezTo>
                    <a:pt x="2064" y="2115"/>
                    <a:pt x="2073" y="2108"/>
                    <a:pt x="2082" y="2101"/>
                  </a:cubicBezTo>
                  <a:close/>
                  <a:moveTo>
                    <a:pt x="3587" y="0"/>
                  </a:moveTo>
                  <a:cubicBezTo>
                    <a:pt x="2139" y="0"/>
                    <a:pt x="762" y="757"/>
                    <a:pt x="1" y="2041"/>
                  </a:cubicBezTo>
                  <a:lnTo>
                    <a:pt x="2158" y="2041"/>
                  </a:lnTo>
                  <a:cubicBezTo>
                    <a:pt x="2133" y="2058"/>
                    <a:pt x="2107" y="2081"/>
                    <a:pt x="2082" y="2101"/>
                  </a:cubicBezTo>
                  <a:lnTo>
                    <a:pt x="2082" y="2101"/>
                  </a:lnTo>
                  <a:cubicBezTo>
                    <a:pt x="2549" y="1761"/>
                    <a:pt x="3068" y="1607"/>
                    <a:pt x="3575" y="1607"/>
                  </a:cubicBezTo>
                  <a:cubicBezTo>
                    <a:pt x="4896" y="1607"/>
                    <a:pt x="6133" y="2654"/>
                    <a:pt x="6141" y="4164"/>
                  </a:cubicBezTo>
                  <a:lnTo>
                    <a:pt x="7748" y="4164"/>
                  </a:lnTo>
                  <a:cubicBezTo>
                    <a:pt x="7748" y="2293"/>
                    <a:pt x="6497" y="641"/>
                    <a:pt x="4683" y="147"/>
                  </a:cubicBezTo>
                  <a:cubicBezTo>
                    <a:pt x="4319" y="48"/>
                    <a:pt x="3951" y="0"/>
                    <a:pt x="3587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4" name="Google Shape;1564;p43"/>
            <p:cNvSpPr/>
            <p:nvPr/>
          </p:nvSpPr>
          <p:spPr>
            <a:xfrm>
              <a:off x="1270078" y="564561"/>
              <a:ext cx="197156" cy="106127"/>
            </a:xfrm>
            <a:custGeom>
              <a:avLst/>
              <a:gdLst/>
              <a:ahLst/>
              <a:cxnLst/>
              <a:rect l="l" t="t" r="r" b="b"/>
              <a:pathLst>
                <a:path w="7759" h="4177" extrusionOk="0">
                  <a:moveTo>
                    <a:pt x="3588" y="1"/>
                  </a:moveTo>
                  <a:cubicBezTo>
                    <a:pt x="2139" y="1"/>
                    <a:pt x="762" y="759"/>
                    <a:pt x="0" y="2053"/>
                  </a:cubicBezTo>
                  <a:lnTo>
                    <a:pt x="2158" y="2053"/>
                  </a:lnTo>
                  <a:cubicBezTo>
                    <a:pt x="2583" y="1777"/>
                    <a:pt x="3076" y="1617"/>
                    <a:pt x="3581" y="1617"/>
                  </a:cubicBezTo>
                  <a:cubicBezTo>
                    <a:pt x="4993" y="1628"/>
                    <a:pt x="6141" y="2765"/>
                    <a:pt x="6141" y="4176"/>
                  </a:cubicBezTo>
                  <a:lnTo>
                    <a:pt x="7759" y="4176"/>
                  </a:lnTo>
                  <a:cubicBezTo>
                    <a:pt x="7759" y="2294"/>
                    <a:pt x="6508" y="653"/>
                    <a:pt x="4683" y="148"/>
                  </a:cubicBezTo>
                  <a:cubicBezTo>
                    <a:pt x="4319" y="49"/>
                    <a:pt x="3951" y="1"/>
                    <a:pt x="3588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5" name="Google Shape;1565;p43"/>
            <p:cNvSpPr/>
            <p:nvPr/>
          </p:nvSpPr>
          <p:spPr>
            <a:xfrm>
              <a:off x="927993" y="564663"/>
              <a:ext cx="182291" cy="52060"/>
            </a:xfrm>
            <a:custGeom>
              <a:avLst/>
              <a:gdLst/>
              <a:ahLst/>
              <a:cxnLst/>
              <a:rect l="l" t="t" r="r" b="b"/>
              <a:pathLst>
                <a:path w="7174" h="2049" extrusionOk="0">
                  <a:moveTo>
                    <a:pt x="3587" y="0"/>
                  </a:moveTo>
                  <a:cubicBezTo>
                    <a:pt x="2195" y="0"/>
                    <a:pt x="804" y="683"/>
                    <a:pt x="0" y="2049"/>
                  </a:cubicBezTo>
                  <a:lnTo>
                    <a:pt x="2170" y="2049"/>
                  </a:lnTo>
                  <a:cubicBezTo>
                    <a:pt x="2583" y="1773"/>
                    <a:pt x="3076" y="1613"/>
                    <a:pt x="3581" y="1613"/>
                  </a:cubicBezTo>
                  <a:cubicBezTo>
                    <a:pt x="4086" y="1613"/>
                    <a:pt x="4580" y="1773"/>
                    <a:pt x="5004" y="2049"/>
                  </a:cubicBezTo>
                  <a:lnTo>
                    <a:pt x="7174" y="2049"/>
                  </a:lnTo>
                  <a:cubicBezTo>
                    <a:pt x="6370" y="683"/>
                    <a:pt x="4979" y="0"/>
                    <a:pt x="3587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6" name="Google Shape;1566;p43"/>
            <p:cNvSpPr/>
            <p:nvPr/>
          </p:nvSpPr>
          <p:spPr>
            <a:xfrm>
              <a:off x="1111143" y="618174"/>
              <a:ext cx="2058" cy="3811"/>
            </a:xfrm>
            <a:custGeom>
              <a:avLst/>
              <a:gdLst/>
              <a:ahLst/>
              <a:cxnLst/>
              <a:rect l="l" t="t" r="r" b="b"/>
              <a:pathLst>
                <a:path w="81" h="150" extrusionOk="0">
                  <a:moveTo>
                    <a:pt x="0" y="0"/>
                  </a:moveTo>
                  <a:lnTo>
                    <a:pt x="0" y="0"/>
                  </a:lnTo>
                  <a:cubicBezTo>
                    <a:pt x="23" y="46"/>
                    <a:pt x="46" y="104"/>
                    <a:pt x="80" y="150"/>
                  </a:cubicBezTo>
                  <a:cubicBezTo>
                    <a:pt x="46" y="92"/>
                    <a:pt x="23" y="46"/>
                    <a:pt x="0" y="0"/>
                  </a:cubicBezTo>
                  <a:close/>
                </a:path>
              </a:pathLst>
            </a:custGeom>
            <a:solidFill>
              <a:srgbClr val="3F2551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7" name="Google Shape;1567;p43"/>
            <p:cNvSpPr/>
            <p:nvPr/>
          </p:nvSpPr>
          <p:spPr>
            <a:xfrm>
              <a:off x="1065050" y="624882"/>
              <a:ext cx="330" cy="610"/>
            </a:xfrm>
            <a:custGeom>
              <a:avLst/>
              <a:gdLst/>
              <a:ahLst/>
              <a:cxnLst/>
              <a:rect l="l" t="t" r="r" b="b"/>
              <a:pathLst>
                <a:path w="13" h="24" extrusionOk="0">
                  <a:moveTo>
                    <a:pt x="1" y="0"/>
                  </a:moveTo>
                  <a:lnTo>
                    <a:pt x="12" y="23"/>
                  </a:lnTo>
                  <a:close/>
                </a:path>
              </a:pathLst>
            </a:custGeom>
            <a:solidFill>
              <a:srgbClr val="3F2551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8" name="Google Shape;1568;p43"/>
            <p:cNvSpPr/>
            <p:nvPr/>
          </p:nvSpPr>
          <p:spPr>
            <a:xfrm>
              <a:off x="1069421" y="629836"/>
              <a:ext cx="610" cy="610"/>
            </a:xfrm>
            <a:custGeom>
              <a:avLst/>
              <a:gdLst/>
              <a:ahLst/>
              <a:cxnLst/>
              <a:rect l="l" t="t" r="r" b="b"/>
              <a:pathLst>
                <a:path w="24" h="24" extrusionOk="0">
                  <a:moveTo>
                    <a:pt x="1" y="0"/>
                  </a:moveTo>
                  <a:lnTo>
                    <a:pt x="24" y="23"/>
                  </a:lnTo>
                  <a:close/>
                </a:path>
              </a:pathLst>
            </a:custGeom>
            <a:solidFill>
              <a:srgbClr val="3F2551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9" name="Google Shape;1569;p43"/>
            <p:cNvSpPr/>
            <p:nvPr/>
          </p:nvSpPr>
          <p:spPr>
            <a:xfrm>
              <a:off x="1611275" y="616700"/>
              <a:ext cx="1194" cy="2083"/>
            </a:xfrm>
            <a:custGeom>
              <a:avLst/>
              <a:gdLst/>
              <a:ahLst/>
              <a:cxnLst/>
              <a:rect l="l" t="t" r="r" b="b"/>
              <a:pathLst>
                <a:path w="47" h="82" extrusionOk="0">
                  <a:moveTo>
                    <a:pt x="47" y="1"/>
                  </a:moveTo>
                  <a:lnTo>
                    <a:pt x="1" y="81"/>
                  </a:lnTo>
                  <a:lnTo>
                    <a:pt x="47" y="1"/>
                  </a:lnTo>
                  <a:close/>
                </a:path>
              </a:pathLst>
            </a:custGeom>
            <a:solidFill>
              <a:srgbClr val="DADCDE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0" name="Google Shape;1570;p43"/>
            <p:cNvSpPr/>
            <p:nvPr/>
          </p:nvSpPr>
          <p:spPr>
            <a:xfrm>
              <a:off x="1603398" y="616700"/>
              <a:ext cx="63906" cy="18700"/>
            </a:xfrm>
            <a:custGeom>
              <a:avLst/>
              <a:gdLst/>
              <a:ahLst/>
              <a:cxnLst/>
              <a:rect l="l" t="t" r="r" b="b"/>
              <a:pathLst>
                <a:path w="2515" h="736" extrusionOk="0">
                  <a:moveTo>
                    <a:pt x="357" y="1"/>
                  </a:moveTo>
                  <a:lnTo>
                    <a:pt x="311" y="81"/>
                  </a:lnTo>
                  <a:lnTo>
                    <a:pt x="288" y="116"/>
                  </a:lnTo>
                  <a:cubicBezTo>
                    <a:pt x="265" y="150"/>
                    <a:pt x="253" y="185"/>
                    <a:pt x="230" y="219"/>
                  </a:cubicBezTo>
                  <a:cubicBezTo>
                    <a:pt x="207" y="253"/>
                    <a:pt x="173" y="322"/>
                    <a:pt x="150" y="380"/>
                  </a:cubicBezTo>
                  <a:lnTo>
                    <a:pt x="104" y="483"/>
                  </a:lnTo>
                  <a:cubicBezTo>
                    <a:pt x="81" y="552"/>
                    <a:pt x="58" y="609"/>
                    <a:pt x="35" y="678"/>
                  </a:cubicBezTo>
                  <a:cubicBezTo>
                    <a:pt x="24" y="690"/>
                    <a:pt x="12" y="713"/>
                    <a:pt x="1" y="735"/>
                  </a:cubicBezTo>
                  <a:lnTo>
                    <a:pt x="1791" y="735"/>
                  </a:lnTo>
                  <a:cubicBezTo>
                    <a:pt x="1791" y="735"/>
                    <a:pt x="1791" y="724"/>
                    <a:pt x="1803" y="724"/>
                  </a:cubicBezTo>
                  <a:cubicBezTo>
                    <a:pt x="1814" y="701"/>
                    <a:pt x="1826" y="690"/>
                    <a:pt x="1837" y="667"/>
                  </a:cubicBezTo>
                  <a:cubicBezTo>
                    <a:pt x="1849" y="655"/>
                    <a:pt x="1872" y="621"/>
                    <a:pt x="1894" y="598"/>
                  </a:cubicBezTo>
                  <a:lnTo>
                    <a:pt x="1894" y="586"/>
                  </a:lnTo>
                  <a:cubicBezTo>
                    <a:pt x="2044" y="391"/>
                    <a:pt x="2216" y="219"/>
                    <a:pt x="2411" y="81"/>
                  </a:cubicBezTo>
                  <a:cubicBezTo>
                    <a:pt x="2445" y="47"/>
                    <a:pt x="2480" y="24"/>
                    <a:pt x="2514" y="1"/>
                  </a:cubicBezTo>
                  <a:close/>
                </a:path>
              </a:pathLst>
            </a:custGeom>
            <a:solidFill>
              <a:srgbClr val="E06FA9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1" name="Google Shape;1571;p43"/>
            <p:cNvSpPr/>
            <p:nvPr/>
          </p:nvSpPr>
          <p:spPr>
            <a:xfrm>
              <a:off x="1603398" y="616700"/>
              <a:ext cx="63906" cy="18700"/>
            </a:xfrm>
            <a:custGeom>
              <a:avLst/>
              <a:gdLst/>
              <a:ahLst/>
              <a:cxnLst/>
              <a:rect l="l" t="t" r="r" b="b"/>
              <a:pathLst>
                <a:path w="2515" h="736" extrusionOk="0">
                  <a:moveTo>
                    <a:pt x="357" y="1"/>
                  </a:moveTo>
                  <a:lnTo>
                    <a:pt x="311" y="81"/>
                  </a:lnTo>
                  <a:lnTo>
                    <a:pt x="288" y="116"/>
                  </a:lnTo>
                  <a:cubicBezTo>
                    <a:pt x="265" y="150"/>
                    <a:pt x="253" y="185"/>
                    <a:pt x="230" y="219"/>
                  </a:cubicBezTo>
                  <a:cubicBezTo>
                    <a:pt x="207" y="253"/>
                    <a:pt x="173" y="322"/>
                    <a:pt x="150" y="380"/>
                  </a:cubicBezTo>
                  <a:lnTo>
                    <a:pt x="104" y="483"/>
                  </a:lnTo>
                  <a:cubicBezTo>
                    <a:pt x="81" y="552"/>
                    <a:pt x="58" y="609"/>
                    <a:pt x="35" y="678"/>
                  </a:cubicBezTo>
                  <a:cubicBezTo>
                    <a:pt x="24" y="690"/>
                    <a:pt x="12" y="713"/>
                    <a:pt x="1" y="735"/>
                  </a:cubicBezTo>
                  <a:lnTo>
                    <a:pt x="1791" y="735"/>
                  </a:lnTo>
                  <a:cubicBezTo>
                    <a:pt x="1791" y="735"/>
                    <a:pt x="1791" y="724"/>
                    <a:pt x="1803" y="724"/>
                  </a:cubicBezTo>
                  <a:cubicBezTo>
                    <a:pt x="1814" y="701"/>
                    <a:pt x="1826" y="690"/>
                    <a:pt x="1837" y="667"/>
                  </a:cubicBezTo>
                  <a:cubicBezTo>
                    <a:pt x="1849" y="655"/>
                    <a:pt x="1872" y="621"/>
                    <a:pt x="1894" y="598"/>
                  </a:cubicBezTo>
                  <a:lnTo>
                    <a:pt x="1894" y="586"/>
                  </a:lnTo>
                  <a:cubicBezTo>
                    <a:pt x="2044" y="391"/>
                    <a:pt x="2216" y="219"/>
                    <a:pt x="2411" y="81"/>
                  </a:cubicBezTo>
                  <a:cubicBezTo>
                    <a:pt x="2445" y="47"/>
                    <a:pt x="2480" y="24"/>
                    <a:pt x="2514" y="1"/>
                  </a:cubicBezTo>
                  <a:close/>
                </a:path>
              </a:pathLst>
            </a:custGeom>
            <a:solidFill>
              <a:srgbClr val="A5B7C6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2" name="Google Shape;1572;p43"/>
            <p:cNvSpPr/>
            <p:nvPr/>
          </p:nvSpPr>
          <p:spPr>
            <a:xfrm>
              <a:off x="1268909" y="616700"/>
              <a:ext cx="1194" cy="2083"/>
            </a:xfrm>
            <a:custGeom>
              <a:avLst/>
              <a:gdLst/>
              <a:ahLst/>
              <a:cxnLst/>
              <a:rect l="l" t="t" r="r" b="b"/>
              <a:pathLst>
                <a:path w="47" h="82" extrusionOk="0">
                  <a:moveTo>
                    <a:pt x="46" y="1"/>
                  </a:moveTo>
                  <a:lnTo>
                    <a:pt x="0" y="81"/>
                  </a:lnTo>
                  <a:lnTo>
                    <a:pt x="46" y="1"/>
                  </a:lnTo>
                  <a:close/>
                </a:path>
              </a:pathLst>
            </a:custGeom>
            <a:solidFill>
              <a:srgbClr val="DADCDE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3" name="Google Shape;1573;p43"/>
            <p:cNvSpPr/>
            <p:nvPr/>
          </p:nvSpPr>
          <p:spPr>
            <a:xfrm>
              <a:off x="1322269" y="616700"/>
              <a:ext cx="2643" cy="2083"/>
            </a:xfrm>
            <a:custGeom>
              <a:avLst/>
              <a:gdLst/>
              <a:ahLst/>
              <a:cxnLst/>
              <a:rect l="l" t="t" r="r" b="b"/>
              <a:pathLst>
                <a:path w="104" h="82" extrusionOk="0">
                  <a:moveTo>
                    <a:pt x="104" y="1"/>
                  </a:moveTo>
                  <a:cubicBezTo>
                    <a:pt x="70" y="24"/>
                    <a:pt x="35" y="47"/>
                    <a:pt x="1" y="81"/>
                  </a:cubicBezTo>
                  <a:cubicBezTo>
                    <a:pt x="35" y="47"/>
                    <a:pt x="70" y="24"/>
                    <a:pt x="104" y="1"/>
                  </a:cubicBezTo>
                  <a:close/>
                </a:path>
              </a:pathLst>
            </a:custGeom>
            <a:solidFill>
              <a:srgbClr val="DADCDE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4" name="Google Shape;1574;p43"/>
            <p:cNvSpPr/>
            <p:nvPr/>
          </p:nvSpPr>
          <p:spPr>
            <a:xfrm>
              <a:off x="1261312" y="616700"/>
              <a:ext cx="63906" cy="18700"/>
            </a:xfrm>
            <a:custGeom>
              <a:avLst/>
              <a:gdLst/>
              <a:ahLst/>
              <a:cxnLst/>
              <a:rect l="l" t="t" r="r" b="b"/>
              <a:pathLst>
                <a:path w="2515" h="736" extrusionOk="0">
                  <a:moveTo>
                    <a:pt x="345" y="1"/>
                  </a:moveTo>
                  <a:lnTo>
                    <a:pt x="299" y="81"/>
                  </a:lnTo>
                  <a:cubicBezTo>
                    <a:pt x="299" y="93"/>
                    <a:pt x="288" y="104"/>
                    <a:pt x="276" y="116"/>
                  </a:cubicBezTo>
                  <a:lnTo>
                    <a:pt x="219" y="219"/>
                  </a:lnTo>
                  <a:cubicBezTo>
                    <a:pt x="196" y="276"/>
                    <a:pt x="173" y="322"/>
                    <a:pt x="139" y="380"/>
                  </a:cubicBezTo>
                  <a:lnTo>
                    <a:pt x="93" y="483"/>
                  </a:lnTo>
                  <a:cubicBezTo>
                    <a:pt x="70" y="552"/>
                    <a:pt x="47" y="609"/>
                    <a:pt x="24" y="678"/>
                  </a:cubicBezTo>
                  <a:cubicBezTo>
                    <a:pt x="12" y="690"/>
                    <a:pt x="1" y="713"/>
                    <a:pt x="1" y="735"/>
                  </a:cubicBezTo>
                  <a:lnTo>
                    <a:pt x="1791" y="735"/>
                  </a:lnTo>
                  <a:cubicBezTo>
                    <a:pt x="1791" y="735"/>
                    <a:pt x="1791" y="724"/>
                    <a:pt x="1791" y="724"/>
                  </a:cubicBezTo>
                  <a:cubicBezTo>
                    <a:pt x="1803" y="701"/>
                    <a:pt x="1814" y="690"/>
                    <a:pt x="1837" y="667"/>
                  </a:cubicBezTo>
                  <a:cubicBezTo>
                    <a:pt x="1849" y="655"/>
                    <a:pt x="1872" y="621"/>
                    <a:pt x="1883" y="598"/>
                  </a:cubicBezTo>
                  <a:lnTo>
                    <a:pt x="1895" y="586"/>
                  </a:lnTo>
                  <a:cubicBezTo>
                    <a:pt x="2044" y="391"/>
                    <a:pt x="2216" y="219"/>
                    <a:pt x="2400" y="81"/>
                  </a:cubicBezTo>
                  <a:cubicBezTo>
                    <a:pt x="2434" y="47"/>
                    <a:pt x="2469" y="24"/>
                    <a:pt x="2514" y="1"/>
                  </a:cubicBezTo>
                  <a:close/>
                </a:path>
              </a:pathLst>
            </a:custGeom>
            <a:solidFill>
              <a:srgbClr val="F1CC30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5" name="Google Shape;1575;p43"/>
            <p:cNvSpPr/>
            <p:nvPr/>
          </p:nvSpPr>
          <p:spPr>
            <a:xfrm>
              <a:off x="1261312" y="616700"/>
              <a:ext cx="63906" cy="18700"/>
            </a:xfrm>
            <a:custGeom>
              <a:avLst/>
              <a:gdLst/>
              <a:ahLst/>
              <a:cxnLst/>
              <a:rect l="l" t="t" r="r" b="b"/>
              <a:pathLst>
                <a:path w="2515" h="736" extrusionOk="0">
                  <a:moveTo>
                    <a:pt x="345" y="1"/>
                  </a:moveTo>
                  <a:lnTo>
                    <a:pt x="299" y="81"/>
                  </a:lnTo>
                  <a:cubicBezTo>
                    <a:pt x="299" y="93"/>
                    <a:pt x="288" y="104"/>
                    <a:pt x="276" y="116"/>
                  </a:cubicBezTo>
                  <a:lnTo>
                    <a:pt x="219" y="219"/>
                  </a:lnTo>
                  <a:cubicBezTo>
                    <a:pt x="196" y="276"/>
                    <a:pt x="173" y="322"/>
                    <a:pt x="139" y="380"/>
                  </a:cubicBezTo>
                  <a:lnTo>
                    <a:pt x="93" y="483"/>
                  </a:lnTo>
                  <a:cubicBezTo>
                    <a:pt x="70" y="552"/>
                    <a:pt x="47" y="609"/>
                    <a:pt x="24" y="678"/>
                  </a:cubicBezTo>
                  <a:cubicBezTo>
                    <a:pt x="12" y="690"/>
                    <a:pt x="1" y="713"/>
                    <a:pt x="1" y="735"/>
                  </a:cubicBezTo>
                  <a:lnTo>
                    <a:pt x="1791" y="735"/>
                  </a:lnTo>
                  <a:cubicBezTo>
                    <a:pt x="1791" y="735"/>
                    <a:pt x="1791" y="724"/>
                    <a:pt x="1791" y="724"/>
                  </a:cubicBezTo>
                  <a:cubicBezTo>
                    <a:pt x="1803" y="701"/>
                    <a:pt x="1814" y="690"/>
                    <a:pt x="1837" y="667"/>
                  </a:cubicBezTo>
                  <a:cubicBezTo>
                    <a:pt x="1849" y="655"/>
                    <a:pt x="1872" y="621"/>
                    <a:pt x="1883" y="598"/>
                  </a:cubicBezTo>
                  <a:lnTo>
                    <a:pt x="1895" y="586"/>
                  </a:lnTo>
                  <a:cubicBezTo>
                    <a:pt x="2044" y="391"/>
                    <a:pt x="2216" y="219"/>
                    <a:pt x="2400" y="81"/>
                  </a:cubicBezTo>
                  <a:cubicBezTo>
                    <a:pt x="2434" y="47"/>
                    <a:pt x="2469" y="24"/>
                    <a:pt x="2514" y="1"/>
                  </a:cubicBezTo>
                  <a:close/>
                </a:path>
              </a:pathLst>
            </a:custGeom>
            <a:solidFill>
              <a:srgbClr val="A5B7C6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6" name="Google Shape;1576;p43"/>
            <p:cNvSpPr/>
            <p:nvPr/>
          </p:nvSpPr>
          <p:spPr>
            <a:xfrm>
              <a:off x="1065635" y="625466"/>
              <a:ext cx="3811" cy="4395"/>
            </a:xfrm>
            <a:custGeom>
              <a:avLst/>
              <a:gdLst/>
              <a:ahLst/>
              <a:cxnLst/>
              <a:rect l="l" t="t" r="r" b="b"/>
              <a:pathLst>
                <a:path w="150" h="173" extrusionOk="0">
                  <a:moveTo>
                    <a:pt x="1" y="0"/>
                  </a:moveTo>
                  <a:cubicBezTo>
                    <a:pt x="21" y="26"/>
                    <a:pt x="44" y="52"/>
                    <a:pt x="67" y="77"/>
                  </a:cubicBezTo>
                  <a:lnTo>
                    <a:pt x="67" y="77"/>
                  </a:lnTo>
                  <a:cubicBezTo>
                    <a:pt x="44" y="49"/>
                    <a:pt x="22" y="22"/>
                    <a:pt x="1" y="0"/>
                  </a:cubicBezTo>
                  <a:close/>
                  <a:moveTo>
                    <a:pt x="67" y="77"/>
                  </a:moveTo>
                  <a:cubicBezTo>
                    <a:pt x="93" y="109"/>
                    <a:pt x="120" y="142"/>
                    <a:pt x="150" y="172"/>
                  </a:cubicBezTo>
                  <a:cubicBezTo>
                    <a:pt x="124" y="141"/>
                    <a:pt x="96" y="109"/>
                    <a:pt x="67" y="77"/>
                  </a:cubicBezTo>
                  <a:close/>
                </a:path>
              </a:pathLst>
            </a:custGeom>
            <a:solidFill>
              <a:srgbClr val="DADCDE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7" name="Google Shape;1577;p43"/>
            <p:cNvSpPr/>
            <p:nvPr/>
          </p:nvSpPr>
          <p:spPr>
            <a:xfrm>
              <a:off x="1110254" y="616700"/>
              <a:ext cx="915" cy="1499"/>
            </a:xfrm>
            <a:custGeom>
              <a:avLst/>
              <a:gdLst/>
              <a:ahLst/>
              <a:cxnLst/>
              <a:rect l="l" t="t" r="r" b="b"/>
              <a:pathLst>
                <a:path w="36" h="59" extrusionOk="0">
                  <a:moveTo>
                    <a:pt x="1" y="1"/>
                  </a:moveTo>
                  <a:lnTo>
                    <a:pt x="1" y="1"/>
                  </a:lnTo>
                  <a:cubicBezTo>
                    <a:pt x="12" y="24"/>
                    <a:pt x="24" y="47"/>
                    <a:pt x="35" y="58"/>
                  </a:cubicBezTo>
                  <a:cubicBezTo>
                    <a:pt x="24" y="47"/>
                    <a:pt x="12" y="24"/>
                    <a:pt x="1" y="1"/>
                  </a:cubicBezTo>
                  <a:close/>
                </a:path>
              </a:pathLst>
            </a:custGeom>
            <a:solidFill>
              <a:srgbClr val="DADCDE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8" name="Google Shape;1578;p43"/>
            <p:cNvSpPr/>
            <p:nvPr/>
          </p:nvSpPr>
          <p:spPr>
            <a:xfrm>
              <a:off x="1055141" y="616700"/>
              <a:ext cx="9935" cy="8207"/>
            </a:xfrm>
            <a:custGeom>
              <a:avLst/>
              <a:gdLst/>
              <a:ahLst/>
              <a:cxnLst/>
              <a:rect l="l" t="t" r="r" b="b"/>
              <a:pathLst>
                <a:path w="391" h="323" extrusionOk="0">
                  <a:moveTo>
                    <a:pt x="0" y="1"/>
                  </a:moveTo>
                  <a:cubicBezTo>
                    <a:pt x="138" y="104"/>
                    <a:pt x="276" y="208"/>
                    <a:pt x="391" y="322"/>
                  </a:cubicBezTo>
                  <a:cubicBezTo>
                    <a:pt x="276" y="208"/>
                    <a:pt x="138" y="104"/>
                    <a:pt x="0" y="1"/>
                  </a:cubicBezTo>
                  <a:close/>
                </a:path>
              </a:pathLst>
            </a:custGeom>
            <a:solidFill>
              <a:srgbClr val="DADCDE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9" name="Google Shape;1579;p43"/>
            <p:cNvSpPr/>
            <p:nvPr/>
          </p:nvSpPr>
          <p:spPr>
            <a:xfrm>
              <a:off x="1069726" y="630421"/>
              <a:ext cx="3811" cy="4980"/>
            </a:xfrm>
            <a:custGeom>
              <a:avLst/>
              <a:gdLst/>
              <a:ahLst/>
              <a:cxnLst/>
              <a:rect l="l" t="t" r="r" b="b"/>
              <a:pathLst>
                <a:path w="150" h="196" extrusionOk="0">
                  <a:moveTo>
                    <a:pt x="150" y="195"/>
                  </a:moveTo>
                  <a:cubicBezTo>
                    <a:pt x="104" y="127"/>
                    <a:pt x="58" y="69"/>
                    <a:pt x="0" y="0"/>
                  </a:cubicBezTo>
                  <a:cubicBezTo>
                    <a:pt x="58" y="69"/>
                    <a:pt x="104" y="127"/>
                    <a:pt x="150" y="195"/>
                  </a:cubicBezTo>
                  <a:close/>
                </a:path>
              </a:pathLst>
            </a:custGeom>
            <a:solidFill>
              <a:srgbClr val="DADCDE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0" name="Google Shape;1580;p43"/>
            <p:cNvSpPr/>
            <p:nvPr/>
          </p:nvSpPr>
          <p:spPr>
            <a:xfrm>
              <a:off x="1055142" y="616696"/>
              <a:ext cx="70005" cy="54002"/>
            </a:xfrm>
            <a:custGeom>
              <a:avLst/>
              <a:gdLst/>
              <a:ahLst/>
              <a:cxnLst/>
              <a:rect l="l" t="t" r="r" b="b"/>
              <a:pathLst>
                <a:path w="2755" h="2125" extrusionOk="0">
                  <a:moveTo>
                    <a:pt x="0" y="1"/>
                  </a:moveTo>
                  <a:cubicBezTo>
                    <a:pt x="138" y="104"/>
                    <a:pt x="276" y="208"/>
                    <a:pt x="391" y="322"/>
                  </a:cubicBezTo>
                  <a:lnTo>
                    <a:pt x="402" y="345"/>
                  </a:lnTo>
                  <a:cubicBezTo>
                    <a:pt x="460" y="391"/>
                    <a:pt x="505" y="460"/>
                    <a:pt x="563" y="517"/>
                  </a:cubicBezTo>
                  <a:lnTo>
                    <a:pt x="586" y="540"/>
                  </a:lnTo>
                  <a:cubicBezTo>
                    <a:pt x="632" y="609"/>
                    <a:pt x="678" y="667"/>
                    <a:pt x="724" y="735"/>
                  </a:cubicBezTo>
                  <a:cubicBezTo>
                    <a:pt x="999" y="1149"/>
                    <a:pt x="1137" y="1631"/>
                    <a:pt x="1137" y="2124"/>
                  </a:cubicBezTo>
                  <a:lnTo>
                    <a:pt x="2755" y="2124"/>
                  </a:lnTo>
                  <a:cubicBezTo>
                    <a:pt x="2755" y="1654"/>
                    <a:pt x="2675" y="1183"/>
                    <a:pt x="2514" y="735"/>
                  </a:cubicBezTo>
                  <a:cubicBezTo>
                    <a:pt x="2491" y="644"/>
                    <a:pt x="2457" y="563"/>
                    <a:pt x="2411" y="483"/>
                  </a:cubicBezTo>
                  <a:cubicBezTo>
                    <a:pt x="2399" y="449"/>
                    <a:pt x="2388" y="426"/>
                    <a:pt x="2376" y="403"/>
                  </a:cubicBezTo>
                  <a:cubicBezTo>
                    <a:pt x="2353" y="334"/>
                    <a:pt x="2319" y="265"/>
                    <a:pt x="2284" y="208"/>
                  </a:cubicBezTo>
                  <a:cubicBezTo>
                    <a:pt x="2250" y="139"/>
                    <a:pt x="2227" y="104"/>
                    <a:pt x="2204" y="58"/>
                  </a:cubicBezTo>
                  <a:cubicBezTo>
                    <a:pt x="2193" y="47"/>
                    <a:pt x="2181" y="24"/>
                    <a:pt x="2170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1" name="Google Shape;1581;p43"/>
            <p:cNvSpPr/>
            <p:nvPr/>
          </p:nvSpPr>
          <p:spPr>
            <a:xfrm>
              <a:off x="926519" y="616700"/>
              <a:ext cx="1194" cy="2083"/>
            </a:xfrm>
            <a:custGeom>
              <a:avLst/>
              <a:gdLst/>
              <a:ahLst/>
              <a:cxnLst/>
              <a:rect l="l" t="t" r="r" b="b"/>
              <a:pathLst>
                <a:path w="47" h="82" extrusionOk="0">
                  <a:moveTo>
                    <a:pt x="47" y="1"/>
                  </a:moveTo>
                  <a:lnTo>
                    <a:pt x="1" y="81"/>
                  </a:lnTo>
                  <a:lnTo>
                    <a:pt x="47" y="1"/>
                  </a:lnTo>
                  <a:close/>
                </a:path>
              </a:pathLst>
            </a:custGeom>
            <a:solidFill>
              <a:srgbClr val="5C5C5F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2" name="Google Shape;1582;p43"/>
            <p:cNvSpPr/>
            <p:nvPr/>
          </p:nvSpPr>
          <p:spPr>
            <a:xfrm>
              <a:off x="980183" y="616700"/>
              <a:ext cx="2668" cy="2083"/>
            </a:xfrm>
            <a:custGeom>
              <a:avLst/>
              <a:gdLst/>
              <a:ahLst/>
              <a:cxnLst/>
              <a:rect l="l" t="t" r="r" b="b"/>
              <a:pathLst>
                <a:path w="105" h="82" extrusionOk="0">
                  <a:moveTo>
                    <a:pt x="104" y="1"/>
                  </a:moveTo>
                  <a:cubicBezTo>
                    <a:pt x="70" y="24"/>
                    <a:pt x="35" y="47"/>
                    <a:pt x="1" y="81"/>
                  </a:cubicBezTo>
                  <a:cubicBezTo>
                    <a:pt x="35" y="47"/>
                    <a:pt x="70" y="24"/>
                    <a:pt x="104" y="1"/>
                  </a:cubicBezTo>
                  <a:close/>
                </a:path>
              </a:pathLst>
            </a:custGeom>
            <a:solidFill>
              <a:srgbClr val="5C5C5F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3" name="Google Shape;1583;p43"/>
            <p:cNvSpPr/>
            <p:nvPr/>
          </p:nvSpPr>
          <p:spPr>
            <a:xfrm>
              <a:off x="585043" y="564612"/>
              <a:ext cx="197741" cy="106076"/>
            </a:xfrm>
            <a:custGeom>
              <a:avLst/>
              <a:gdLst/>
              <a:ahLst/>
              <a:cxnLst/>
              <a:rect l="l" t="t" r="r" b="b"/>
              <a:pathLst>
                <a:path w="7782" h="4175" extrusionOk="0">
                  <a:moveTo>
                    <a:pt x="3607" y="0"/>
                  </a:moveTo>
                  <a:cubicBezTo>
                    <a:pt x="2153" y="0"/>
                    <a:pt x="763" y="768"/>
                    <a:pt x="0" y="2074"/>
                  </a:cubicBezTo>
                  <a:lnTo>
                    <a:pt x="2146" y="2074"/>
                  </a:lnTo>
                  <a:cubicBezTo>
                    <a:pt x="2571" y="1775"/>
                    <a:pt x="3087" y="1615"/>
                    <a:pt x="3615" y="1615"/>
                  </a:cubicBezTo>
                  <a:cubicBezTo>
                    <a:pt x="5027" y="1626"/>
                    <a:pt x="6163" y="2763"/>
                    <a:pt x="6163" y="4174"/>
                  </a:cubicBezTo>
                  <a:lnTo>
                    <a:pt x="7782" y="4174"/>
                  </a:lnTo>
                  <a:cubicBezTo>
                    <a:pt x="7782" y="2292"/>
                    <a:pt x="6519" y="639"/>
                    <a:pt x="4694" y="146"/>
                  </a:cubicBezTo>
                  <a:cubicBezTo>
                    <a:pt x="4334" y="48"/>
                    <a:pt x="3969" y="0"/>
                    <a:pt x="3607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4" name="Google Shape;1584;p43"/>
            <p:cNvSpPr/>
            <p:nvPr/>
          </p:nvSpPr>
          <p:spPr>
            <a:xfrm>
              <a:off x="1288449" y="710331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solidFill>
              <a:srgbClr val="C7372F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5" name="Google Shape;1585;p43"/>
            <p:cNvSpPr/>
            <p:nvPr/>
          </p:nvSpPr>
          <p:spPr>
            <a:xfrm>
              <a:off x="1084006" y="670668"/>
              <a:ext cx="197766" cy="106076"/>
            </a:xfrm>
            <a:custGeom>
              <a:avLst/>
              <a:gdLst/>
              <a:ahLst/>
              <a:cxnLst/>
              <a:rect l="l" t="t" r="r" b="b"/>
              <a:pathLst>
                <a:path w="7783" h="4175" extrusionOk="0">
                  <a:moveTo>
                    <a:pt x="5659" y="2089"/>
                  </a:moveTo>
                  <a:lnTo>
                    <a:pt x="5625" y="2101"/>
                  </a:lnTo>
                  <a:lnTo>
                    <a:pt x="5643" y="2101"/>
                  </a:lnTo>
                  <a:cubicBezTo>
                    <a:pt x="5648" y="2097"/>
                    <a:pt x="5654" y="2093"/>
                    <a:pt x="5659" y="2089"/>
                  </a:cubicBezTo>
                  <a:close/>
                  <a:moveTo>
                    <a:pt x="1" y="0"/>
                  </a:moveTo>
                  <a:cubicBezTo>
                    <a:pt x="1" y="1894"/>
                    <a:pt x="1263" y="3547"/>
                    <a:pt x="3088" y="4029"/>
                  </a:cubicBezTo>
                  <a:cubicBezTo>
                    <a:pt x="3451" y="4127"/>
                    <a:pt x="3817" y="4174"/>
                    <a:pt x="4179" y="4174"/>
                  </a:cubicBezTo>
                  <a:cubicBezTo>
                    <a:pt x="5637" y="4174"/>
                    <a:pt x="7019" y="3406"/>
                    <a:pt x="7782" y="2101"/>
                  </a:cubicBezTo>
                  <a:lnTo>
                    <a:pt x="5643" y="2101"/>
                  </a:lnTo>
                  <a:cubicBezTo>
                    <a:pt x="5210" y="2403"/>
                    <a:pt x="4700" y="2560"/>
                    <a:pt x="4178" y="2560"/>
                  </a:cubicBezTo>
                  <a:cubicBezTo>
                    <a:pt x="2767" y="2560"/>
                    <a:pt x="1619" y="1412"/>
                    <a:pt x="1619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6" name="Google Shape;1586;p43"/>
            <p:cNvSpPr/>
            <p:nvPr/>
          </p:nvSpPr>
          <p:spPr>
            <a:xfrm>
              <a:off x="946364" y="710331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close/>
                </a:path>
              </a:pathLst>
            </a:custGeom>
            <a:solidFill>
              <a:srgbClr val="69B9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7" name="Google Shape;1587;p43"/>
            <p:cNvSpPr/>
            <p:nvPr/>
          </p:nvSpPr>
          <p:spPr>
            <a:xfrm>
              <a:off x="741920" y="670668"/>
              <a:ext cx="197766" cy="106076"/>
            </a:xfrm>
            <a:custGeom>
              <a:avLst/>
              <a:gdLst/>
              <a:ahLst/>
              <a:cxnLst/>
              <a:rect l="l" t="t" r="r" b="b"/>
              <a:pathLst>
                <a:path w="7783" h="4175" extrusionOk="0">
                  <a:moveTo>
                    <a:pt x="5648" y="2089"/>
                  </a:moveTo>
                  <a:lnTo>
                    <a:pt x="5625" y="2101"/>
                  </a:lnTo>
                  <a:lnTo>
                    <a:pt x="5632" y="2101"/>
                  </a:lnTo>
                  <a:cubicBezTo>
                    <a:pt x="5637" y="2097"/>
                    <a:pt x="5642" y="2093"/>
                    <a:pt x="5648" y="2089"/>
                  </a:cubicBezTo>
                  <a:close/>
                  <a:moveTo>
                    <a:pt x="1" y="0"/>
                  </a:moveTo>
                  <a:cubicBezTo>
                    <a:pt x="1" y="1894"/>
                    <a:pt x="1263" y="3547"/>
                    <a:pt x="3088" y="4029"/>
                  </a:cubicBezTo>
                  <a:cubicBezTo>
                    <a:pt x="3449" y="4127"/>
                    <a:pt x="3814" y="4174"/>
                    <a:pt x="4175" y="4174"/>
                  </a:cubicBezTo>
                  <a:cubicBezTo>
                    <a:pt x="5630" y="4174"/>
                    <a:pt x="7019" y="3406"/>
                    <a:pt x="7782" y="2101"/>
                  </a:cubicBezTo>
                  <a:lnTo>
                    <a:pt x="5632" y="2101"/>
                  </a:lnTo>
                  <a:cubicBezTo>
                    <a:pt x="5210" y="2403"/>
                    <a:pt x="4700" y="2560"/>
                    <a:pt x="4167" y="2560"/>
                  </a:cubicBezTo>
                  <a:cubicBezTo>
                    <a:pt x="2755" y="2560"/>
                    <a:pt x="1619" y="1412"/>
                    <a:pt x="1608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8" name="Google Shape;1588;p43"/>
            <p:cNvSpPr/>
            <p:nvPr/>
          </p:nvSpPr>
          <p:spPr>
            <a:xfrm>
              <a:off x="1425812" y="670668"/>
              <a:ext cx="198046" cy="106330"/>
            </a:xfrm>
            <a:custGeom>
              <a:avLst/>
              <a:gdLst/>
              <a:ahLst/>
              <a:cxnLst/>
              <a:rect l="l" t="t" r="r" b="b"/>
              <a:pathLst>
                <a:path w="7794" h="4185" extrusionOk="0">
                  <a:moveTo>
                    <a:pt x="12" y="0"/>
                  </a:moveTo>
                  <a:cubicBezTo>
                    <a:pt x="0" y="1894"/>
                    <a:pt x="1274" y="3547"/>
                    <a:pt x="3099" y="4040"/>
                  </a:cubicBezTo>
                  <a:cubicBezTo>
                    <a:pt x="3459" y="4138"/>
                    <a:pt x="3823" y="4184"/>
                    <a:pt x="4183" y="4184"/>
                  </a:cubicBezTo>
                  <a:cubicBezTo>
                    <a:pt x="5646" y="4184"/>
                    <a:pt x="7038" y="3409"/>
                    <a:pt x="7793" y="2101"/>
                  </a:cubicBezTo>
                  <a:lnTo>
                    <a:pt x="5647" y="2101"/>
                  </a:lnTo>
                  <a:cubicBezTo>
                    <a:pt x="5222" y="2399"/>
                    <a:pt x="4706" y="2560"/>
                    <a:pt x="4189" y="2560"/>
                  </a:cubicBezTo>
                  <a:cubicBezTo>
                    <a:pt x="2778" y="2560"/>
                    <a:pt x="1630" y="1412"/>
                    <a:pt x="1630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9" name="Google Shape;1589;p43"/>
            <p:cNvSpPr/>
            <p:nvPr/>
          </p:nvSpPr>
          <p:spPr>
            <a:xfrm>
              <a:off x="1629646" y="711500"/>
              <a:ext cx="610" cy="1474"/>
            </a:xfrm>
            <a:custGeom>
              <a:avLst/>
              <a:gdLst/>
              <a:ahLst/>
              <a:cxnLst/>
              <a:rect l="l" t="t" r="r" b="b"/>
              <a:pathLst>
                <a:path w="24" h="58" extrusionOk="0">
                  <a:moveTo>
                    <a:pt x="24" y="0"/>
                  </a:moveTo>
                  <a:cubicBezTo>
                    <a:pt x="12" y="23"/>
                    <a:pt x="1" y="34"/>
                    <a:pt x="1" y="57"/>
                  </a:cubicBezTo>
                  <a:lnTo>
                    <a:pt x="24" y="0"/>
                  </a:lnTo>
                  <a:close/>
                </a:path>
              </a:pathLst>
            </a:custGeom>
            <a:solidFill>
              <a:srgbClr val="63A9FB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0" name="Google Shape;1590;p43"/>
            <p:cNvSpPr/>
            <p:nvPr/>
          </p:nvSpPr>
          <p:spPr>
            <a:xfrm>
              <a:off x="1768177" y="670668"/>
              <a:ext cx="211157" cy="106254"/>
            </a:xfrm>
            <a:custGeom>
              <a:avLst/>
              <a:gdLst/>
              <a:ahLst/>
              <a:cxnLst/>
              <a:rect l="l" t="t" r="r" b="b"/>
              <a:pathLst>
                <a:path w="8310" h="4182" extrusionOk="0">
                  <a:moveTo>
                    <a:pt x="12" y="0"/>
                  </a:moveTo>
                  <a:cubicBezTo>
                    <a:pt x="0" y="2032"/>
                    <a:pt x="1470" y="3776"/>
                    <a:pt x="3478" y="4121"/>
                  </a:cubicBezTo>
                  <a:cubicBezTo>
                    <a:pt x="3715" y="4161"/>
                    <a:pt x="3952" y="4181"/>
                    <a:pt x="4186" y="4181"/>
                  </a:cubicBezTo>
                  <a:cubicBezTo>
                    <a:pt x="5923" y="4181"/>
                    <a:pt x="7518" y="3089"/>
                    <a:pt x="8115" y="1400"/>
                  </a:cubicBezTo>
                  <a:cubicBezTo>
                    <a:pt x="8161" y="1263"/>
                    <a:pt x="8195" y="1136"/>
                    <a:pt x="8230" y="1010"/>
                  </a:cubicBezTo>
                  <a:cubicBezTo>
                    <a:pt x="8310" y="700"/>
                    <a:pt x="8207" y="379"/>
                    <a:pt x="7954" y="184"/>
                  </a:cubicBezTo>
                  <a:cubicBezTo>
                    <a:pt x="7804" y="61"/>
                    <a:pt x="7626" y="3"/>
                    <a:pt x="7451" y="3"/>
                  </a:cubicBezTo>
                  <a:cubicBezTo>
                    <a:pt x="7105" y="3"/>
                    <a:pt x="6768" y="227"/>
                    <a:pt x="6669" y="609"/>
                  </a:cubicBezTo>
                  <a:cubicBezTo>
                    <a:pt x="6383" y="1762"/>
                    <a:pt x="5346" y="2554"/>
                    <a:pt x="4179" y="2554"/>
                  </a:cubicBezTo>
                  <a:cubicBezTo>
                    <a:pt x="4080" y="2554"/>
                    <a:pt x="3980" y="2548"/>
                    <a:pt x="3880" y="2537"/>
                  </a:cubicBezTo>
                  <a:cubicBezTo>
                    <a:pt x="2594" y="2387"/>
                    <a:pt x="1630" y="1297"/>
                    <a:pt x="1619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1" name="Google Shape;1591;p43"/>
            <p:cNvSpPr/>
            <p:nvPr/>
          </p:nvSpPr>
          <p:spPr>
            <a:xfrm>
              <a:off x="576505" y="617292"/>
              <a:ext cx="63011" cy="18116"/>
            </a:xfrm>
            <a:custGeom>
              <a:avLst/>
              <a:gdLst/>
              <a:ahLst/>
              <a:cxnLst/>
              <a:rect l="l" t="t" r="r" b="b"/>
              <a:pathLst>
                <a:path w="2480" h="689" extrusionOk="0">
                  <a:moveTo>
                    <a:pt x="333" y="0"/>
                  </a:moveTo>
                  <a:cubicBezTo>
                    <a:pt x="322" y="0"/>
                    <a:pt x="322" y="12"/>
                    <a:pt x="310" y="23"/>
                  </a:cubicBezTo>
                  <a:cubicBezTo>
                    <a:pt x="253" y="127"/>
                    <a:pt x="195" y="230"/>
                    <a:pt x="149" y="333"/>
                  </a:cubicBezTo>
                  <a:cubicBezTo>
                    <a:pt x="126" y="391"/>
                    <a:pt x="104" y="448"/>
                    <a:pt x="69" y="517"/>
                  </a:cubicBezTo>
                  <a:cubicBezTo>
                    <a:pt x="46" y="574"/>
                    <a:pt x="23" y="632"/>
                    <a:pt x="0" y="689"/>
                  </a:cubicBezTo>
                  <a:lnTo>
                    <a:pt x="1802" y="689"/>
                  </a:lnTo>
                  <a:cubicBezTo>
                    <a:pt x="1928" y="482"/>
                    <a:pt x="2101" y="299"/>
                    <a:pt x="2284" y="150"/>
                  </a:cubicBezTo>
                  <a:cubicBezTo>
                    <a:pt x="2353" y="92"/>
                    <a:pt x="2410" y="46"/>
                    <a:pt x="2479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2" name="Google Shape;1592;p43"/>
            <p:cNvSpPr/>
            <p:nvPr/>
          </p:nvSpPr>
          <p:spPr>
            <a:xfrm>
              <a:off x="1569857" y="705656"/>
              <a:ext cx="63017" cy="18116"/>
            </a:xfrm>
            <a:custGeom>
              <a:avLst/>
              <a:gdLst/>
              <a:ahLst/>
              <a:cxnLst/>
              <a:rect l="l" t="t" r="r" b="b"/>
              <a:pathLst>
                <a:path w="2480" h="713" extrusionOk="0">
                  <a:moveTo>
                    <a:pt x="667" y="0"/>
                  </a:moveTo>
                  <a:lnTo>
                    <a:pt x="667" y="23"/>
                  </a:lnTo>
                  <a:cubicBezTo>
                    <a:pt x="575" y="150"/>
                    <a:pt x="471" y="287"/>
                    <a:pt x="368" y="402"/>
                  </a:cubicBezTo>
                  <a:cubicBezTo>
                    <a:pt x="311" y="460"/>
                    <a:pt x="253" y="517"/>
                    <a:pt x="184" y="563"/>
                  </a:cubicBezTo>
                  <a:cubicBezTo>
                    <a:pt x="127" y="620"/>
                    <a:pt x="58" y="666"/>
                    <a:pt x="1" y="712"/>
                  </a:cubicBezTo>
                  <a:lnTo>
                    <a:pt x="2147" y="712"/>
                  </a:lnTo>
                  <a:cubicBezTo>
                    <a:pt x="2182" y="643"/>
                    <a:pt x="2216" y="586"/>
                    <a:pt x="2250" y="528"/>
                  </a:cubicBezTo>
                  <a:cubicBezTo>
                    <a:pt x="2262" y="494"/>
                    <a:pt x="2273" y="471"/>
                    <a:pt x="2285" y="437"/>
                  </a:cubicBezTo>
                  <a:cubicBezTo>
                    <a:pt x="2319" y="391"/>
                    <a:pt x="2342" y="333"/>
                    <a:pt x="2365" y="276"/>
                  </a:cubicBezTo>
                  <a:lnTo>
                    <a:pt x="2388" y="219"/>
                  </a:lnTo>
                  <a:cubicBezTo>
                    <a:pt x="2423" y="150"/>
                    <a:pt x="2446" y="81"/>
                    <a:pt x="2480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93" name="Google Shape;1593;p43"/>
          <p:cNvGrpSpPr/>
          <p:nvPr/>
        </p:nvGrpSpPr>
        <p:grpSpPr>
          <a:xfrm flipH="1">
            <a:off x="3704668" y="3161361"/>
            <a:ext cx="410808" cy="831197"/>
            <a:chOff x="3564075" y="2091586"/>
            <a:chExt cx="329966" cy="667521"/>
          </a:xfrm>
        </p:grpSpPr>
        <p:sp>
          <p:nvSpPr>
            <p:cNvPr id="1594" name="Google Shape;1594;p43"/>
            <p:cNvSpPr/>
            <p:nvPr/>
          </p:nvSpPr>
          <p:spPr>
            <a:xfrm>
              <a:off x="3564075" y="2382687"/>
              <a:ext cx="279392" cy="38541"/>
            </a:xfrm>
            <a:custGeom>
              <a:avLst/>
              <a:gdLst/>
              <a:ahLst/>
              <a:cxnLst/>
              <a:rect l="l" t="t" r="r" b="b"/>
              <a:pathLst>
                <a:path w="10156" h="1" fill="none" extrusionOk="0">
                  <a:moveTo>
                    <a:pt x="0" y="1"/>
                  </a:moveTo>
                  <a:lnTo>
                    <a:pt x="10155" y="1"/>
                  </a:lnTo>
                </a:path>
              </a:pathLst>
            </a:custGeom>
            <a:noFill/>
            <a:ln w="5600" cap="rnd" cmpd="sng">
              <a:solidFill>
                <a:schemeClr val="accent3">
                  <a:lumMod val="60000"/>
                  <a:lumOff val="40000"/>
                </a:schemeClr>
              </a:solidFill>
              <a:prstDash val="solid"/>
              <a:miter lim="721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595" name="Google Shape;1595;p43"/>
            <p:cNvGrpSpPr/>
            <p:nvPr/>
          </p:nvGrpSpPr>
          <p:grpSpPr>
            <a:xfrm>
              <a:off x="3577470" y="2091586"/>
              <a:ext cx="203196" cy="352319"/>
              <a:chOff x="3976450" y="5044825"/>
              <a:chExt cx="107625" cy="186600"/>
            </a:xfrm>
          </p:grpSpPr>
          <p:sp>
            <p:nvSpPr>
              <p:cNvPr id="1596" name="Google Shape;1596;p43"/>
              <p:cNvSpPr/>
              <p:nvPr/>
            </p:nvSpPr>
            <p:spPr>
              <a:xfrm>
                <a:off x="4011550" y="5126700"/>
                <a:ext cx="26550" cy="89275"/>
              </a:xfrm>
              <a:custGeom>
                <a:avLst/>
                <a:gdLst/>
                <a:ahLst/>
                <a:cxnLst/>
                <a:rect l="l" t="t" r="r" b="b"/>
                <a:pathLst>
                  <a:path w="1062" h="3571" fill="none" extrusionOk="0">
                    <a:moveTo>
                      <a:pt x="1" y="3571"/>
                    </a:moveTo>
                    <a:lnTo>
                      <a:pt x="1" y="1594"/>
                    </a:lnTo>
                    <a:lnTo>
                      <a:pt x="1061" y="1594"/>
                    </a:lnTo>
                    <a:lnTo>
                      <a:pt x="1061" y="0"/>
                    </a:lnTo>
                  </a:path>
                </a:pathLst>
              </a:custGeom>
              <a:noFill/>
              <a:ln w="5600" cap="flat" cmpd="sng">
                <a:solidFill>
                  <a:schemeClr val="accent3">
                    <a:lumMod val="60000"/>
                    <a:lumOff val="40000"/>
                  </a:schemeClr>
                </a:solidFill>
                <a:prstDash val="solid"/>
                <a:miter lim="721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7" name="Google Shape;1597;p43"/>
              <p:cNvSpPr/>
              <p:nvPr/>
            </p:nvSpPr>
            <p:spPr>
              <a:xfrm>
                <a:off x="3976450" y="5044825"/>
                <a:ext cx="107625" cy="92075"/>
              </a:xfrm>
              <a:custGeom>
                <a:avLst/>
                <a:gdLst/>
                <a:ahLst/>
                <a:cxnLst/>
                <a:rect l="l" t="t" r="r" b="b"/>
                <a:pathLst>
                  <a:path w="4305" h="3683" extrusionOk="0">
                    <a:moveTo>
                      <a:pt x="2478" y="1"/>
                    </a:moveTo>
                    <a:cubicBezTo>
                      <a:pt x="2474" y="1"/>
                      <a:pt x="2470" y="1"/>
                      <a:pt x="2465" y="1"/>
                    </a:cubicBezTo>
                    <a:cubicBezTo>
                      <a:pt x="2462" y="1"/>
                      <a:pt x="2459" y="1"/>
                      <a:pt x="2456" y="1"/>
                    </a:cubicBezTo>
                    <a:cubicBezTo>
                      <a:pt x="818" y="1"/>
                      <a:pt x="1" y="1979"/>
                      <a:pt x="1160" y="3138"/>
                    </a:cubicBezTo>
                    <a:cubicBezTo>
                      <a:pt x="1535" y="3514"/>
                      <a:pt x="1997" y="3682"/>
                      <a:pt x="2450" y="3682"/>
                    </a:cubicBezTo>
                    <a:cubicBezTo>
                      <a:pt x="3397" y="3682"/>
                      <a:pt x="4304" y="2948"/>
                      <a:pt x="4304" y="1840"/>
                    </a:cubicBezTo>
                    <a:cubicBezTo>
                      <a:pt x="4304" y="828"/>
                      <a:pt x="3489" y="1"/>
                      <a:pt x="2478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8" name="Google Shape;1598;p43"/>
              <p:cNvSpPr/>
              <p:nvPr/>
            </p:nvSpPr>
            <p:spPr>
              <a:xfrm>
                <a:off x="3994800" y="5203400"/>
                <a:ext cx="29400" cy="25200"/>
              </a:xfrm>
              <a:custGeom>
                <a:avLst/>
                <a:gdLst/>
                <a:ahLst/>
                <a:cxnLst/>
                <a:rect l="l" t="t" r="r" b="b"/>
                <a:pathLst>
                  <a:path w="1176" h="1008" extrusionOk="0">
                    <a:moveTo>
                      <a:pt x="671" y="0"/>
                    </a:moveTo>
                    <a:cubicBezTo>
                      <a:pt x="547" y="0"/>
                      <a:pt x="420" y="46"/>
                      <a:pt x="318" y="149"/>
                    </a:cubicBezTo>
                    <a:cubicBezTo>
                      <a:pt x="0" y="467"/>
                      <a:pt x="224" y="1007"/>
                      <a:pt x="671" y="1007"/>
                    </a:cubicBezTo>
                    <a:cubicBezTo>
                      <a:pt x="952" y="1007"/>
                      <a:pt x="1176" y="784"/>
                      <a:pt x="1176" y="503"/>
                    </a:cubicBezTo>
                    <a:cubicBezTo>
                      <a:pt x="1176" y="200"/>
                      <a:pt x="929" y="0"/>
                      <a:pt x="67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9" name="Google Shape;1599;p43"/>
              <p:cNvSpPr/>
              <p:nvPr/>
            </p:nvSpPr>
            <p:spPr>
              <a:xfrm>
                <a:off x="3991000" y="5200625"/>
                <a:ext cx="35925" cy="30800"/>
              </a:xfrm>
              <a:custGeom>
                <a:avLst/>
                <a:gdLst/>
                <a:ahLst/>
                <a:cxnLst/>
                <a:rect l="l" t="t" r="r" b="b"/>
                <a:pathLst>
                  <a:path w="1437" h="1232" extrusionOk="0">
                    <a:moveTo>
                      <a:pt x="823" y="224"/>
                    </a:moveTo>
                    <a:cubicBezTo>
                      <a:pt x="1169" y="224"/>
                      <a:pt x="1342" y="650"/>
                      <a:pt x="1097" y="895"/>
                    </a:cubicBezTo>
                    <a:cubicBezTo>
                      <a:pt x="1018" y="974"/>
                      <a:pt x="921" y="1010"/>
                      <a:pt x="825" y="1010"/>
                    </a:cubicBezTo>
                    <a:cubicBezTo>
                      <a:pt x="625" y="1010"/>
                      <a:pt x="433" y="853"/>
                      <a:pt x="433" y="614"/>
                    </a:cubicBezTo>
                    <a:cubicBezTo>
                      <a:pt x="433" y="404"/>
                      <a:pt x="607" y="224"/>
                      <a:pt x="823" y="224"/>
                    </a:cubicBezTo>
                    <a:close/>
                    <a:moveTo>
                      <a:pt x="823" y="1"/>
                    </a:moveTo>
                    <a:cubicBezTo>
                      <a:pt x="275" y="1"/>
                      <a:pt x="1" y="664"/>
                      <a:pt x="390" y="1054"/>
                    </a:cubicBezTo>
                    <a:cubicBezTo>
                      <a:pt x="515" y="1176"/>
                      <a:pt x="668" y="1231"/>
                      <a:pt x="818" y="1231"/>
                    </a:cubicBezTo>
                    <a:cubicBezTo>
                      <a:pt x="1134" y="1231"/>
                      <a:pt x="1436" y="986"/>
                      <a:pt x="1436" y="614"/>
                    </a:cubicBezTo>
                    <a:cubicBezTo>
                      <a:pt x="1436" y="275"/>
                      <a:pt x="1162" y="1"/>
                      <a:pt x="823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00" name="Google Shape;1600;p43"/>
            <p:cNvGrpSpPr/>
            <p:nvPr/>
          </p:nvGrpSpPr>
          <p:grpSpPr>
            <a:xfrm>
              <a:off x="3690750" y="2391589"/>
              <a:ext cx="203290" cy="367519"/>
              <a:chOff x="4036450" y="5279050"/>
              <a:chExt cx="107675" cy="194650"/>
            </a:xfrm>
          </p:grpSpPr>
          <p:sp>
            <p:nvSpPr>
              <p:cNvPr id="1601" name="Google Shape;1601;p43"/>
              <p:cNvSpPr/>
              <p:nvPr/>
            </p:nvSpPr>
            <p:spPr>
              <a:xfrm>
                <a:off x="4067450" y="5294200"/>
                <a:ext cx="28350" cy="99750"/>
              </a:xfrm>
              <a:custGeom>
                <a:avLst/>
                <a:gdLst/>
                <a:ahLst/>
                <a:cxnLst/>
                <a:rect l="l" t="t" r="r" b="b"/>
                <a:pathLst>
                  <a:path w="1134" h="3990" fill="none" extrusionOk="0">
                    <a:moveTo>
                      <a:pt x="1" y="1"/>
                    </a:moveTo>
                    <a:lnTo>
                      <a:pt x="1" y="1898"/>
                    </a:lnTo>
                    <a:lnTo>
                      <a:pt x="1133" y="1898"/>
                    </a:lnTo>
                    <a:lnTo>
                      <a:pt x="1133" y="3989"/>
                    </a:lnTo>
                  </a:path>
                </a:pathLst>
              </a:custGeom>
              <a:noFill/>
              <a:ln w="5600" cap="flat" cmpd="sng">
                <a:solidFill>
                  <a:schemeClr val="accent3">
                    <a:lumMod val="60000"/>
                    <a:lumOff val="40000"/>
                  </a:schemeClr>
                </a:solidFill>
                <a:prstDash val="solid"/>
                <a:miter lim="7212"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2" name="Google Shape;1602;p43"/>
              <p:cNvSpPr/>
              <p:nvPr/>
            </p:nvSpPr>
            <p:spPr>
              <a:xfrm>
                <a:off x="4036450" y="5381475"/>
                <a:ext cx="107675" cy="92225"/>
              </a:xfrm>
              <a:custGeom>
                <a:avLst/>
                <a:gdLst/>
                <a:ahLst/>
                <a:cxnLst/>
                <a:rect l="l" t="t" r="r" b="b"/>
                <a:pathLst>
                  <a:path w="4307" h="3689" extrusionOk="0">
                    <a:moveTo>
                      <a:pt x="2460" y="1"/>
                    </a:moveTo>
                    <a:cubicBezTo>
                      <a:pt x="822" y="1"/>
                      <a:pt x="0" y="1984"/>
                      <a:pt x="1161" y="3145"/>
                    </a:cubicBezTo>
                    <a:cubicBezTo>
                      <a:pt x="1535" y="3521"/>
                      <a:pt x="1994" y="3689"/>
                      <a:pt x="2446" y="3689"/>
                    </a:cubicBezTo>
                    <a:cubicBezTo>
                      <a:pt x="3391" y="3689"/>
                      <a:pt x="4301" y="2953"/>
                      <a:pt x="4306" y="1840"/>
                    </a:cubicBezTo>
                    <a:cubicBezTo>
                      <a:pt x="4306" y="823"/>
                      <a:pt x="3477" y="1"/>
                      <a:pt x="2460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3" name="Google Shape;1603;p43"/>
              <p:cNvSpPr/>
              <p:nvPr/>
            </p:nvSpPr>
            <p:spPr>
              <a:xfrm>
                <a:off x="4050700" y="5281650"/>
                <a:ext cx="29400" cy="25200"/>
              </a:xfrm>
              <a:custGeom>
                <a:avLst/>
                <a:gdLst/>
                <a:ahLst/>
                <a:cxnLst/>
                <a:rect l="l" t="t" r="r" b="b"/>
                <a:pathLst>
                  <a:path w="1176" h="1008" extrusionOk="0">
                    <a:moveTo>
                      <a:pt x="670" y="1"/>
                    </a:moveTo>
                    <a:cubicBezTo>
                      <a:pt x="547" y="1"/>
                      <a:pt x="420" y="47"/>
                      <a:pt x="317" y="149"/>
                    </a:cubicBezTo>
                    <a:cubicBezTo>
                      <a:pt x="0" y="467"/>
                      <a:pt x="224" y="1008"/>
                      <a:pt x="671" y="1008"/>
                    </a:cubicBezTo>
                    <a:cubicBezTo>
                      <a:pt x="952" y="1008"/>
                      <a:pt x="1176" y="777"/>
                      <a:pt x="1176" y="503"/>
                    </a:cubicBezTo>
                    <a:cubicBezTo>
                      <a:pt x="1176" y="201"/>
                      <a:pt x="929" y="1"/>
                      <a:pt x="67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4" name="Google Shape;1604;p43"/>
              <p:cNvSpPr/>
              <p:nvPr/>
            </p:nvSpPr>
            <p:spPr>
              <a:xfrm>
                <a:off x="4046900" y="5279050"/>
                <a:ext cx="35900" cy="30725"/>
              </a:xfrm>
              <a:custGeom>
                <a:avLst/>
                <a:gdLst/>
                <a:ahLst/>
                <a:cxnLst/>
                <a:rect l="l" t="t" r="r" b="b"/>
                <a:pathLst>
                  <a:path w="1436" h="1229" extrusionOk="0">
                    <a:moveTo>
                      <a:pt x="823" y="225"/>
                    </a:moveTo>
                    <a:cubicBezTo>
                      <a:pt x="1169" y="225"/>
                      <a:pt x="1349" y="643"/>
                      <a:pt x="1104" y="888"/>
                    </a:cubicBezTo>
                    <a:cubicBezTo>
                      <a:pt x="1022" y="968"/>
                      <a:pt x="923" y="1003"/>
                      <a:pt x="826" y="1003"/>
                    </a:cubicBezTo>
                    <a:cubicBezTo>
                      <a:pt x="625" y="1003"/>
                      <a:pt x="433" y="848"/>
                      <a:pt x="433" y="614"/>
                    </a:cubicBezTo>
                    <a:cubicBezTo>
                      <a:pt x="433" y="398"/>
                      <a:pt x="606" y="225"/>
                      <a:pt x="823" y="225"/>
                    </a:cubicBezTo>
                    <a:close/>
                    <a:moveTo>
                      <a:pt x="823" y="1"/>
                    </a:moveTo>
                    <a:cubicBezTo>
                      <a:pt x="275" y="1"/>
                      <a:pt x="1" y="657"/>
                      <a:pt x="390" y="1047"/>
                    </a:cubicBezTo>
                    <a:cubicBezTo>
                      <a:pt x="516" y="1172"/>
                      <a:pt x="669" y="1228"/>
                      <a:pt x="819" y="1228"/>
                    </a:cubicBezTo>
                    <a:cubicBezTo>
                      <a:pt x="1134" y="1228"/>
                      <a:pt x="1436" y="981"/>
                      <a:pt x="1436" y="614"/>
                    </a:cubicBezTo>
                    <a:cubicBezTo>
                      <a:pt x="1436" y="275"/>
                      <a:pt x="1162" y="1"/>
                      <a:pt x="823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605" name="Google Shape;1605;p43"/>
          <p:cNvGrpSpPr/>
          <p:nvPr/>
        </p:nvGrpSpPr>
        <p:grpSpPr>
          <a:xfrm>
            <a:off x="6877470" y="1398121"/>
            <a:ext cx="473148" cy="148870"/>
            <a:chOff x="4458420" y="5169625"/>
            <a:chExt cx="178850" cy="56275"/>
          </a:xfrm>
        </p:grpSpPr>
        <p:sp>
          <p:nvSpPr>
            <p:cNvPr id="1606" name="Google Shape;1606;p43"/>
            <p:cNvSpPr/>
            <p:nvPr/>
          </p:nvSpPr>
          <p:spPr>
            <a:xfrm>
              <a:off x="4592170" y="5169625"/>
              <a:ext cx="45100" cy="52300"/>
            </a:xfrm>
            <a:custGeom>
              <a:avLst/>
              <a:gdLst/>
              <a:ahLst/>
              <a:cxnLst/>
              <a:rect l="l" t="t" r="r" b="b"/>
              <a:pathLst>
                <a:path w="1804" h="2092" extrusionOk="0">
                  <a:moveTo>
                    <a:pt x="0" y="0"/>
                  </a:moveTo>
                  <a:lnTo>
                    <a:pt x="0" y="2092"/>
                  </a:lnTo>
                  <a:lnTo>
                    <a:pt x="1803" y="104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A5B7C6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7" name="Google Shape;1607;p43"/>
            <p:cNvSpPr/>
            <p:nvPr/>
          </p:nvSpPr>
          <p:spPr>
            <a:xfrm>
              <a:off x="4535534" y="5181700"/>
              <a:ext cx="57525" cy="28150"/>
            </a:xfrm>
            <a:custGeom>
              <a:avLst/>
              <a:gdLst/>
              <a:ahLst/>
              <a:cxnLst/>
              <a:rect l="l" t="t" r="r" b="b"/>
              <a:pathLst>
                <a:path w="2301" h="1126" extrusionOk="0">
                  <a:moveTo>
                    <a:pt x="0" y="0"/>
                  </a:moveTo>
                  <a:lnTo>
                    <a:pt x="0" y="1125"/>
                  </a:lnTo>
                  <a:lnTo>
                    <a:pt x="2301" y="1125"/>
                  </a:lnTo>
                  <a:lnTo>
                    <a:pt x="2301" y="0"/>
                  </a:lnTo>
                  <a:close/>
                </a:path>
              </a:pathLst>
            </a:custGeom>
            <a:solidFill>
              <a:srgbClr val="A5B7C6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8" name="Google Shape;1608;p43"/>
            <p:cNvSpPr/>
            <p:nvPr/>
          </p:nvSpPr>
          <p:spPr>
            <a:xfrm>
              <a:off x="4535175" y="5181700"/>
              <a:ext cx="23650" cy="44200"/>
            </a:xfrm>
            <a:custGeom>
              <a:avLst/>
              <a:gdLst/>
              <a:ahLst/>
              <a:cxnLst/>
              <a:rect l="l" t="t" r="r" b="b"/>
              <a:pathLst>
                <a:path w="946" h="1768" extrusionOk="0">
                  <a:moveTo>
                    <a:pt x="1" y="0"/>
                  </a:moveTo>
                  <a:lnTo>
                    <a:pt x="1" y="1125"/>
                  </a:lnTo>
                  <a:lnTo>
                    <a:pt x="946" y="1767"/>
                  </a:lnTo>
                  <a:lnTo>
                    <a:pt x="946" y="63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5F7D95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9" name="Google Shape;1609;p43"/>
            <p:cNvSpPr/>
            <p:nvPr/>
          </p:nvSpPr>
          <p:spPr>
            <a:xfrm>
              <a:off x="4458420" y="5197375"/>
              <a:ext cx="100625" cy="28525"/>
            </a:xfrm>
            <a:custGeom>
              <a:avLst/>
              <a:gdLst/>
              <a:ahLst/>
              <a:cxnLst/>
              <a:rect l="l" t="t" r="r" b="b"/>
              <a:pathLst>
                <a:path w="4025" h="1141" extrusionOk="0">
                  <a:moveTo>
                    <a:pt x="0" y="1"/>
                  </a:moveTo>
                  <a:lnTo>
                    <a:pt x="0" y="1140"/>
                  </a:lnTo>
                  <a:lnTo>
                    <a:pt x="4025" y="1140"/>
                  </a:lnTo>
                  <a:lnTo>
                    <a:pt x="4025" y="1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10" name="Google Shape;1610;p43"/>
          <p:cNvGrpSpPr/>
          <p:nvPr/>
        </p:nvGrpSpPr>
        <p:grpSpPr>
          <a:xfrm>
            <a:off x="5322464" y="1282910"/>
            <a:ext cx="758083" cy="691884"/>
            <a:chOff x="5976993" y="238644"/>
            <a:chExt cx="671226" cy="612558"/>
          </a:xfrm>
        </p:grpSpPr>
        <p:grpSp>
          <p:nvGrpSpPr>
            <p:cNvPr id="1611" name="Google Shape;1611;p43"/>
            <p:cNvGrpSpPr/>
            <p:nvPr/>
          </p:nvGrpSpPr>
          <p:grpSpPr>
            <a:xfrm>
              <a:off x="6207869" y="264821"/>
              <a:ext cx="255900" cy="309550"/>
              <a:chOff x="4721075" y="260350"/>
              <a:chExt cx="255900" cy="309550"/>
            </a:xfrm>
          </p:grpSpPr>
          <p:sp>
            <p:nvSpPr>
              <p:cNvPr id="1612" name="Google Shape;1612;p43"/>
              <p:cNvSpPr/>
              <p:nvPr/>
            </p:nvSpPr>
            <p:spPr>
              <a:xfrm>
                <a:off x="4721075" y="272900"/>
                <a:ext cx="74325" cy="294475"/>
              </a:xfrm>
              <a:custGeom>
                <a:avLst/>
                <a:gdLst/>
                <a:ahLst/>
                <a:cxnLst/>
                <a:rect l="l" t="t" r="r" b="b"/>
                <a:pathLst>
                  <a:path w="2973" h="11779" extrusionOk="0">
                    <a:moveTo>
                      <a:pt x="30" y="1"/>
                    </a:moveTo>
                    <a:lnTo>
                      <a:pt x="1" y="7488"/>
                    </a:lnTo>
                    <a:lnTo>
                      <a:pt x="2943" y="11779"/>
                    </a:lnTo>
                    <a:lnTo>
                      <a:pt x="2972" y="4292"/>
                    </a:lnTo>
                    <a:lnTo>
                      <a:pt x="30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3" name="Google Shape;1613;p43"/>
              <p:cNvSpPr/>
              <p:nvPr/>
            </p:nvSpPr>
            <p:spPr>
              <a:xfrm>
                <a:off x="4794825" y="375875"/>
                <a:ext cx="103175" cy="194025"/>
              </a:xfrm>
              <a:custGeom>
                <a:avLst/>
                <a:gdLst/>
                <a:ahLst/>
                <a:cxnLst/>
                <a:rect l="l" t="t" r="r" b="b"/>
                <a:pathLst>
                  <a:path w="4127" h="7761" extrusionOk="0">
                    <a:moveTo>
                      <a:pt x="1804" y="0"/>
                    </a:moveTo>
                    <a:cubicBezTo>
                      <a:pt x="1717" y="0"/>
                      <a:pt x="1623" y="0"/>
                      <a:pt x="1537" y="8"/>
                    </a:cubicBezTo>
                    <a:lnTo>
                      <a:pt x="1522" y="8"/>
                    </a:lnTo>
                    <a:cubicBezTo>
                      <a:pt x="1429" y="8"/>
                      <a:pt x="1342" y="15"/>
                      <a:pt x="1248" y="22"/>
                    </a:cubicBezTo>
                    <a:lnTo>
                      <a:pt x="1155" y="29"/>
                    </a:lnTo>
                    <a:lnTo>
                      <a:pt x="960" y="44"/>
                    </a:lnTo>
                    <a:lnTo>
                      <a:pt x="909" y="51"/>
                    </a:lnTo>
                    <a:lnTo>
                      <a:pt x="866" y="58"/>
                    </a:lnTo>
                    <a:cubicBezTo>
                      <a:pt x="765" y="65"/>
                      <a:pt x="664" y="80"/>
                      <a:pt x="570" y="87"/>
                    </a:cubicBezTo>
                    <a:lnTo>
                      <a:pt x="534" y="94"/>
                    </a:lnTo>
                    <a:cubicBezTo>
                      <a:pt x="426" y="108"/>
                      <a:pt x="318" y="130"/>
                      <a:pt x="210" y="145"/>
                    </a:cubicBezTo>
                    <a:lnTo>
                      <a:pt x="181" y="152"/>
                    </a:lnTo>
                    <a:lnTo>
                      <a:pt x="29" y="181"/>
                    </a:lnTo>
                    <a:lnTo>
                      <a:pt x="1" y="7667"/>
                    </a:lnTo>
                    <a:lnTo>
                      <a:pt x="181" y="7638"/>
                    </a:lnTo>
                    <a:cubicBezTo>
                      <a:pt x="289" y="7617"/>
                      <a:pt x="397" y="7602"/>
                      <a:pt x="505" y="7588"/>
                    </a:cubicBezTo>
                    <a:lnTo>
                      <a:pt x="542" y="7581"/>
                    </a:lnTo>
                    <a:cubicBezTo>
                      <a:pt x="635" y="7566"/>
                      <a:pt x="736" y="7552"/>
                      <a:pt x="837" y="7545"/>
                    </a:cubicBezTo>
                    <a:lnTo>
                      <a:pt x="924" y="7537"/>
                    </a:lnTo>
                    <a:cubicBezTo>
                      <a:pt x="989" y="7530"/>
                      <a:pt x="1054" y="7523"/>
                      <a:pt x="1119" y="7516"/>
                    </a:cubicBezTo>
                    <a:lnTo>
                      <a:pt x="1212" y="7508"/>
                    </a:lnTo>
                    <a:cubicBezTo>
                      <a:pt x="1306" y="7508"/>
                      <a:pt x="1393" y="7501"/>
                      <a:pt x="1486" y="7494"/>
                    </a:cubicBezTo>
                    <a:lnTo>
                      <a:pt x="2164" y="7494"/>
                    </a:lnTo>
                    <a:lnTo>
                      <a:pt x="2316" y="7501"/>
                    </a:lnTo>
                    <a:lnTo>
                      <a:pt x="2438" y="7508"/>
                    </a:lnTo>
                    <a:lnTo>
                      <a:pt x="2590" y="7516"/>
                    </a:lnTo>
                    <a:lnTo>
                      <a:pt x="2712" y="7530"/>
                    </a:lnTo>
                    <a:lnTo>
                      <a:pt x="2857" y="7545"/>
                    </a:lnTo>
                    <a:lnTo>
                      <a:pt x="2979" y="7552"/>
                    </a:lnTo>
                    <a:lnTo>
                      <a:pt x="3124" y="7573"/>
                    </a:lnTo>
                    <a:lnTo>
                      <a:pt x="3246" y="7588"/>
                    </a:lnTo>
                    <a:lnTo>
                      <a:pt x="3398" y="7617"/>
                    </a:lnTo>
                    <a:lnTo>
                      <a:pt x="3520" y="7638"/>
                    </a:lnTo>
                    <a:lnTo>
                      <a:pt x="3672" y="7667"/>
                    </a:lnTo>
                    <a:lnTo>
                      <a:pt x="3780" y="7689"/>
                    </a:lnTo>
                    <a:cubicBezTo>
                      <a:pt x="3888" y="7710"/>
                      <a:pt x="3996" y="7732"/>
                      <a:pt x="4097" y="7761"/>
                    </a:cubicBezTo>
                    <a:lnTo>
                      <a:pt x="4126" y="267"/>
                    </a:lnTo>
                    <a:cubicBezTo>
                      <a:pt x="4025" y="238"/>
                      <a:pt x="3917" y="217"/>
                      <a:pt x="3816" y="195"/>
                    </a:cubicBezTo>
                    <a:lnTo>
                      <a:pt x="3773" y="188"/>
                    </a:lnTo>
                    <a:cubicBezTo>
                      <a:pt x="3751" y="181"/>
                      <a:pt x="3729" y="173"/>
                      <a:pt x="3701" y="173"/>
                    </a:cubicBezTo>
                    <a:lnTo>
                      <a:pt x="3549" y="145"/>
                    </a:lnTo>
                    <a:lnTo>
                      <a:pt x="3434" y="123"/>
                    </a:lnTo>
                    <a:lnTo>
                      <a:pt x="3275" y="101"/>
                    </a:lnTo>
                    <a:lnTo>
                      <a:pt x="3210" y="87"/>
                    </a:lnTo>
                    <a:lnTo>
                      <a:pt x="3160" y="80"/>
                    </a:lnTo>
                    <a:lnTo>
                      <a:pt x="3015" y="65"/>
                    </a:lnTo>
                    <a:lnTo>
                      <a:pt x="2886" y="51"/>
                    </a:lnTo>
                    <a:lnTo>
                      <a:pt x="2741" y="36"/>
                    </a:lnTo>
                    <a:lnTo>
                      <a:pt x="2662" y="29"/>
                    </a:lnTo>
                    <a:lnTo>
                      <a:pt x="2619" y="29"/>
                    </a:lnTo>
                    <a:lnTo>
                      <a:pt x="2467" y="15"/>
                    </a:lnTo>
                    <a:lnTo>
                      <a:pt x="2352" y="8"/>
                    </a:lnTo>
                    <a:lnTo>
                      <a:pt x="2200" y="0"/>
                    </a:lnTo>
                    <a:close/>
                  </a:path>
                </a:pathLst>
              </a:custGeom>
              <a:solidFill>
                <a:srgbClr val="374957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4" name="Google Shape;1614;p43"/>
              <p:cNvSpPr/>
              <p:nvPr/>
            </p:nvSpPr>
            <p:spPr>
              <a:xfrm>
                <a:off x="4897425" y="276875"/>
                <a:ext cx="79550" cy="292850"/>
              </a:xfrm>
              <a:custGeom>
                <a:avLst/>
                <a:gdLst/>
                <a:ahLst/>
                <a:cxnLst/>
                <a:rect l="l" t="t" r="r" b="b"/>
                <a:pathLst>
                  <a:path w="3182" h="11714" extrusionOk="0">
                    <a:moveTo>
                      <a:pt x="3181" y="1"/>
                    </a:moveTo>
                    <a:lnTo>
                      <a:pt x="29" y="4227"/>
                    </a:lnTo>
                    <a:lnTo>
                      <a:pt x="0" y="11714"/>
                    </a:lnTo>
                    <a:lnTo>
                      <a:pt x="3152" y="7487"/>
                    </a:lnTo>
                    <a:lnTo>
                      <a:pt x="3181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5" name="Google Shape;1615;p43"/>
              <p:cNvSpPr/>
              <p:nvPr/>
            </p:nvSpPr>
            <p:spPr>
              <a:xfrm>
                <a:off x="4721800" y="260350"/>
                <a:ext cx="255175" cy="122225"/>
              </a:xfrm>
              <a:custGeom>
                <a:avLst/>
                <a:gdLst/>
                <a:ahLst/>
                <a:cxnLst/>
                <a:rect l="l" t="t" r="r" b="b"/>
                <a:pathLst>
                  <a:path w="10207" h="4889" extrusionOk="0">
                    <a:moveTo>
                      <a:pt x="4749" y="1"/>
                    </a:moveTo>
                    <a:cubicBezTo>
                      <a:pt x="3158" y="1"/>
                      <a:pt x="1567" y="168"/>
                      <a:pt x="1" y="503"/>
                    </a:cubicBezTo>
                    <a:lnTo>
                      <a:pt x="2943" y="4794"/>
                    </a:lnTo>
                    <a:cubicBezTo>
                      <a:pt x="3555" y="4675"/>
                      <a:pt x="4174" y="4614"/>
                      <a:pt x="4792" y="4614"/>
                    </a:cubicBezTo>
                    <a:cubicBezTo>
                      <a:pt x="5552" y="4614"/>
                      <a:pt x="6311" y="4705"/>
                      <a:pt x="7054" y="4888"/>
                    </a:cubicBezTo>
                    <a:lnTo>
                      <a:pt x="10206" y="662"/>
                    </a:lnTo>
                    <a:cubicBezTo>
                      <a:pt x="8412" y="222"/>
                      <a:pt x="6580" y="1"/>
                      <a:pt x="4749" y="1"/>
                    </a:cubicBezTo>
                    <a:close/>
                  </a:path>
                </a:pathLst>
              </a:custGeom>
              <a:solidFill>
                <a:srgbClr val="A5B7C6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16" name="Google Shape;1616;p43"/>
            <p:cNvGrpSpPr/>
            <p:nvPr/>
          </p:nvGrpSpPr>
          <p:grpSpPr>
            <a:xfrm>
              <a:off x="6014775" y="319425"/>
              <a:ext cx="267975" cy="297900"/>
              <a:chOff x="4428250" y="314750"/>
              <a:chExt cx="267975" cy="297900"/>
            </a:xfrm>
          </p:grpSpPr>
          <p:sp>
            <p:nvSpPr>
              <p:cNvPr id="1617" name="Google Shape;1617;p43"/>
              <p:cNvSpPr/>
              <p:nvPr/>
            </p:nvSpPr>
            <p:spPr>
              <a:xfrm>
                <a:off x="4428975" y="314750"/>
                <a:ext cx="267250" cy="152575"/>
              </a:xfrm>
              <a:custGeom>
                <a:avLst/>
                <a:gdLst/>
                <a:ahLst/>
                <a:cxnLst/>
                <a:rect l="l" t="t" r="r" b="b"/>
                <a:pathLst>
                  <a:path w="10690" h="6103" extrusionOk="0">
                    <a:moveTo>
                      <a:pt x="7747" y="0"/>
                    </a:moveTo>
                    <a:cubicBezTo>
                      <a:pt x="4386" y="729"/>
                      <a:pt x="1530" y="2207"/>
                      <a:pt x="1" y="4263"/>
                    </a:cubicBezTo>
                    <a:lnTo>
                      <a:pt x="7314" y="6102"/>
                    </a:lnTo>
                    <a:cubicBezTo>
                      <a:pt x="7970" y="5215"/>
                      <a:pt x="9225" y="4580"/>
                      <a:pt x="10689" y="4292"/>
                    </a:cubicBezTo>
                    <a:lnTo>
                      <a:pt x="7747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8" name="Google Shape;1618;p43"/>
              <p:cNvSpPr/>
              <p:nvPr/>
            </p:nvSpPr>
            <p:spPr>
              <a:xfrm>
                <a:off x="4611100" y="422025"/>
                <a:ext cx="84775" cy="190450"/>
              </a:xfrm>
              <a:custGeom>
                <a:avLst/>
                <a:gdLst/>
                <a:ahLst/>
                <a:cxnLst/>
                <a:rect l="l" t="t" r="r" b="b"/>
                <a:pathLst>
                  <a:path w="3391" h="7618" extrusionOk="0">
                    <a:moveTo>
                      <a:pt x="3390" y="1"/>
                    </a:moveTo>
                    <a:cubicBezTo>
                      <a:pt x="3318" y="22"/>
                      <a:pt x="3231" y="37"/>
                      <a:pt x="3145" y="58"/>
                    </a:cubicBezTo>
                    <a:lnTo>
                      <a:pt x="3065" y="80"/>
                    </a:lnTo>
                    <a:lnTo>
                      <a:pt x="2900" y="123"/>
                    </a:lnTo>
                    <a:lnTo>
                      <a:pt x="2806" y="145"/>
                    </a:lnTo>
                    <a:cubicBezTo>
                      <a:pt x="2755" y="159"/>
                      <a:pt x="2705" y="174"/>
                      <a:pt x="2654" y="188"/>
                    </a:cubicBezTo>
                    <a:lnTo>
                      <a:pt x="2553" y="217"/>
                    </a:lnTo>
                    <a:lnTo>
                      <a:pt x="2481" y="239"/>
                    </a:lnTo>
                    <a:lnTo>
                      <a:pt x="2395" y="268"/>
                    </a:lnTo>
                    <a:lnTo>
                      <a:pt x="2330" y="289"/>
                    </a:lnTo>
                    <a:cubicBezTo>
                      <a:pt x="2258" y="318"/>
                      <a:pt x="2186" y="340"/>
                      <a:pt x="2113" y="369"/>
                    </a:cubicBezTo>
                    <a:lnTo>
                      <a:pt x="2085" y="383"/>
                    </a:lnTo>
                    <a:lnTo>
                      <a:pt x="1897" y="455"/>
                    </a:lnTo>
                    <a:lnTo>
                      <a:pt x="1839" y="484"/>
                    </a:lnTo>
                    <a:cubicBezTo>
                      <a:pt x="1782" y="506"/>
                      <a:pt x="1724" y="534"/>
                      <a:pt x="1673" y="556"/>
                    </a:cubicBezTo>
                    <a:lnTo>
                      <a:pt x="1623" y="578"/>
                    </a:lnTo>
                    <a:cubicBezTo>
                      <a:pt x="1558" y="607"/>
                      <a:pt x="1493" y="643"/>
                      <a:pt x="1428" y="679"/>
                    </a:cubicBezTo>
                    <a:lnTo>
                      <a:pt x="1385" y="700"/>
                    </a:lnTo>
                    <a:cubicBezTo>
                      <a:pt x="1334" y="729"/>
                      <a:pt x="1284" y="758"/>
                      <a:pt x="1234" y="787"/>
                    </a:cubicBezTo>
                    <a:lnTo>
                      <a:pt x="1183" y="816"/>
                    </a:lnTo>
                    <a:lnTo>
                      <a:pt x="1140" y="837"/>
                    </a:lnTo>
                    <a:lnTo>
                      <a:pt x="1068" y="888"/>
                    </a:lnTo>
                    <a:lnTo>
                      <a:pt x="981" y="946"/>
                    </a:lnTo>
                    <a:cubicBezTo>
                      <a:pt x="945" y="967"/>
                      <a:pt x="909" y="989"/>
                      <a:pt x="880" y="1010"/>
                    </a:cubicBezTo>
                    <a:lnTo>
                      <a:pt x="786" y="1075"/>
                    </a:lnTo>
                    <a:lnTo>
                      <a:pt x="693" y="1147"/>
                    </a:lnTo>
                    <a:lnTo>
                      <a:pt x="613" y="1212"/>
                    </a:lnTo>
                    <a:cubicBezTo>
                      <a:pt x="577" y="1234"/>
                      <a:pt x="548" y="1263"/>
                      <a:pt x="519" y="1284"/>
                    </a:cubicBezTo>
                    <a:lnTo>
                      <a:pt x="447" y="1349"/>
                    </a:lnTo>
                    <a:lnTo>
                      <a:pt x="433" y="1364"/>
                    </a:lnTo>
                    <a:cubicBezTo>
                      <a:pt x="390" y="1400"/>
                      <a:pt x="354" y="1443"/>
                      <a:pt x="310" y="1479"/>
                    </a:cubicBezTo>
                    <a:lnTo>
                      <a:pt x="289" y="1508"/>
                    </a:lnTo>
                    <a:cubicBezTo>
                      <a:pt x="245" y="1551"/>
                      <a:pt x="195" y="1595"/>
                      <a:pt x="159" y="1645"/>
                    </a:cubicBezTo>
                    <a:cubicBezTo>
                      <a:pt x="130" y="1681"/>
                      <a:pt x="101" y="1710"/>
                      <a:pt x="72" y="1746"/>
                    </a:cubicBezTo>
                    <a:lnTo>
                      <a:pt x="29" y="1804"/>
                    </a:lnTo>
                    <a:lnTo>
                      <a:pt x="0" y="7617"/>
                    </a:lnTo>
                    <a:cubicBezTo>
                      <a:pt x="43" y="7567"/>
                      <a:pt x="87" y="7509"/>
                      <a:pt x="130" y="7458"/>
                    </a:cubicBezTo>
                    <a:lnTo>
                      <a:pt x="130" y="7451"/>
                    </a:lnTo>
                    <a:cubicBezTo>
                      <a:pt x="173" y="7401"/>
                      <a:pt x="209" y="7357"/>
                      <a:pt x="253" y="7314"/>
                    </a:cubicBezTo>
                    <a:lnTo>
                      <a:pt x="281" y="7285"/>
                    </a:lnTo>
                    <a:cubicBezTo>
                      <a:pt x="325" y="7242"/>
                      <a:pt x="368" y="7199"/>
                      <a:pt x="411" y="7155"/>
                    </a:cubicBezTo>
                    <a:cubicBezTo>
                      <a:pt x="440" y="7134"/>
                      <a:pt x="462" y="7112"/>
                      <a:pt x="491" y="7091"/>
                    </a:cubicBezTo>
                    <a:cubicBezTo>
                      <a:pt x="512" y="7069"/>
                      <a:pt x="548" y="7040"/>
                      <a:pt x="577" y="7018"/>
                    </a:cubicBezTo>
                    <a:lnTo>
                      <a:pt x="657" y="6953"/>
                    </a:lnTo>
                    <a:cubicBezTo>
                      <a:pt x="693" y="6925"/>
                      <a:pt x="721" y="6903"/>
                      <a:pt x="757" y="6881"/>
                    </a:cubicBezTo>
                    <a:cubicBezTo>
                      <a:pt x="786" y="6852"/>
                      <a:pt x="815" y="6838"/>
                      <a:pt x="844" y="6816"/>
                    </a:cubicBezTo>
                    <a:cubicBezTo>
                      <a:pt x="873" y="6802"/>
                      <a:pt x="909" y="6773"/>
                      <a:pt x="945" y="6752"/>
                    </a:cubicBezTo>
                    <a:lnTo>
                      <a:pt x="1032" y="6694"/>
                    </a:lnTo>
                    <a:lnTo>
                      <a:pt x="1147" y="6622"/>
                    </a:lnTo>
                    <a:lnTo>
                      <a:pt x="1197" y="6593"/>
                    </a:lnTo>
                    <a:cubicBezTo>
                      <a:pt x="1248" y="6564"/>
                      <a:pt x="1298" y="6535"/>
                      <a:pt x="1349" y="6506"/>
                    </a:cubicBezTo>
                    <a:lnTo>
                      <a:pt x="1392" y="6485"/>
                    </a:lnTo>
                    <a:cubicBezTo>
                      <a:pt x="1457" y="6449"/>
                      <a:pt x="1522" y="6413"/>
                      <a:pt x="1594" y="6384"/>
                    </a:cubicBezTo>
                    <a:lnTo>
                      <a:pt x="1637" y="6362"/>
                    </a:lnTo>
                    <a:cubicBezTo>
                      <a:pt x="1688" y="6340"/>
                      <a:pt x="1746" y="6312"/>
                      <a:pt x="1803" y="6290"/>
                    </a:cubicBezTo>
                    <a:lnTo>
                      <a:pt x="1861" y="6261"/>
                    </a:lnTo>
                    <a:cubicBezTo>
                      <a:pt x="1926" y="6239"/>
                      <a:pt x="1984" y="6211"/>
                      <a:pt x="2049" y="6189"/>
                    </a:cubicBezTo>
                    <a:lnTo>
                      <a:pt x="2077" y="6175"/>
                    </a:lnTo>
                    <a:cubicBezTo>
                      <a:pt x="2149" y="6146"/>
                      <a:pt x="2222" y="6124"/>
                      <a:pt x="2294" y="6095"/>
                    </a:cubicBezTo>
                    <a:lnTo>
                      <a:pt x="2359" y="6074"/>
                    </a:lnTo>
                    <a:lnTo>
                      <a:pt x="2517" y="6023"/>
                    </a:lnTo>
                    <a:lnTo>
                      <a:pt x="2618" y="5994"/>
                    </a:lnTo>
                    <a:lnTo>
                      <a:pt x="2770" y="5951"/>
                    </a:lnTo>
                    <a:lnTo>
                      <a:pt x="2856" y="5929"/>
                    </a:lnTo>
                    <a:cubicBezTo>
                      <a:pt x="2914" y="5915"/>
                      <a:pt x="2972" y="5900"/>
                      <a:pt x="3029" y="5886"/>
                    </a:cubicBezTo>
                    <a:lnTo>
                      <a:pt x="3109" y="5864"/>
                    </a:lnTo>
                    <a:cubicBezTo>
                      <a:pt x="3195" y="5843"/>
                      <a:pt x="3282" y="5828"/>
                      <a:pt x="3368" y="5807"/>
                    </a:cubicBezTo>
                    <a:lnTo>
                      <a:pt x="3390" y="1"/>
                    </a:lnTo>
                    <a:close/>
                  </a:path>
                </a:pathLst>
              </a:custGeom>
              <a:solidFill>
                <a:srgbClr val="374957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9" name="Google Shape;1619;p43"/>
              <p:cNvSpPr/>
              <p:nvPr/>
            </p:nvSpPr>
            <p:spPr>
              <a:xfrm>
                <a:off x="4428250" y="421300"/>
                <a:ext cx="183600" cy="191350"/>
              </a:xfrm>
              <a:custGeom>
                <a:avLst/>
                <a:gdLst/>
                <a:ahLst/>
                <a:cxnLst/>
                <a:rect l="l" t="t" r="r" b="b"/>
                <a:pathLst>
                  <a:path w="7344" h="7654" extrusionOk="0">
                    <a:moveTo>
                      <a:pt x="30" y="1"/>
                    </a:moveTo>
                    <a:lnTo>
                      <a:pt x="1" y="5814"/>
                    </a:lnTo>
                    <a:lnTo>
                      <a:pt x="7314" y="7653"/>
                    </a:lnTo>
                    <a:lnTo>
                      <a:pt x="7343" y="1840"/>
                    </a:lnTo>
                    <a:lnTo>
                      <a:pt x="30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20" name="Google Shape;1620;p43"/>
            <p:cNvGrpSpPr/>
            <p:nvPr/>
          </p:nvGrpSpPr>
          <p:grpSpPr>
            <a:xfrm>
              <a:off x="6384394" y="238644"/>
              <a:ext cx="263825" cy="384100"/>
              <a:chOff x="4897600" y="530925"/>
              <a:chExt cx="263825" cy="384100"/>
            </a:xfrm>
          </p:grpSpPr>
          <p:sp>
            <p:nvSpPr>
              <p:cNvPr id="1621" name="Google Shape;1621;p43"/>
              <p:cNvSpPr/>
              <p:nvPr/>
            </p:nvSpPr>
            <p:spPr>
              <a:xfrm>
                <a:off x="4897600" y="636775"/>
                <a:ext cx="79000" cy="278250"/>
              </a:xfrm>
              <a:custGeom>
                <a:avLst/>
                <a:gdLst/>
                <a:ahLst/>
                <a:cxnLst/>
                <a:rect l="l" t="t" r="r" b="b"/>
                <a:pathLst>
                  <a:path w="3160" h="11130" extrusionOk="0">
                    <a:moveTo>
                      <a:pt x="30" y="1"/>
                    </a:moveTo>
                    <a:lnTo>
                      <a:pt x="1" y="9168"/>
                    </a:lnTo>
                    <a:cubicBezTo>
                      <a:pt x="94" y="9189"/>
                      <a:pt x="174" y="9211"/>
                      <a:pt x="253" y="9240"/>
                    </a:cubicBezTo>
                    <a:cubicBezTo>
                      <a:pt x="361" y="9269"/>
                      <a:pt x="462" y="9298"/>
                      <a:pt x="570" y="9334"/>
                    </a:cubicBezTo>
                    <a:lnTo>
                      <a:pt x="650" y="9362"/>
                    </a:lnTo>
                    <a:cubicBezTo>
                      <a:pt x="744" y="9391"/>
                      <a:pt x="837" y="9427"/>
                      <a:pt x="931" y="9463"/>
                    </a:cubicBezTo>
                    <a:lnTo>
                      <a:pt x="946" y="9471"/>
                    </a:lnTo>
                    <a:lnTo>
                      <a:pt x="1075" y="9521"/>
                    </a:lnTo>
                    <a:lnTo>
                      <a:pt x="1162" y="9557"/>
                    </a:lnTo>
                    <a:cubicBezTo>
                      <a:pt x="1205" y="9579"/>
                      <a:pt x="1248" y="9600"/>
                      <a:pt x="1292" y="9615"/>
                    </a:cubicBezTo>
                    <a:lnTo>
                      <a:pt x="1371" y="9658"/>
                    </a:lnTo>
                    <a:cubicBezTo>
                      <a:pt x="1422" y="9680"/>
                      <a:pt x="1465" y="9701"/>
                      <a:pt x="1508" y="9723"/>
                    </a:cubicBezTo>
                    <a:lnTo>
                      <a:pt x="1573" y="9759"/>
                    </a:lnTo>
                    <a:cubicBezTo>
                      <a:pt x="1638" y="9788"/>
                      <a:pt x="1703" y="9824"/>
                      <a:pt x="1761" y="9860"/>
                    </a:cubicBezTo>
                    <a:cubicBezTo>
                      <a:pt x="2388" y="10221"/>
                      <a:pt x="2850" y="10661"/>
                      <a:pt x="3138" y="11129"/>
                    </a:cubicBezTo>
                    <a:lnTo>
                      <a:pt x="3160" y="1962"/>
                    </a:lnTo>
                    <a:cubicBezTo>
                      <a:pt x="2871" y="1486"/>
                      <a:pt x="2410" y="1046"/>
                      <a:pt x="1782" y="686"/>
                    </a:cubicBezTo>
                    <a:cubicBezTo>
                      <a:pt x="1717" y="650"/>
                      <a:pt x="1660" y="614"/>
                      <a:pt x="1595" y="585"/>
                    </a:cubicBezTo>
                    <a:lnTo>
                      <a:pt x="1530" y="556"/>
                    </a:lnTo>
                    <a:cubicBezTo>
                      <a:pt x="1486" y="527"/>
                      <a:pt x="1443" y="506"/>
                      <a:pt x="1393" y="484"/>
                    </a:cubicBezTo>
                    <a:lnTo>
                      <a:pt x="1313" y="448"/>
                    </a:lnTo>
                    <a:lnTo>
                      <a:pt x="1184" y="390"/>
                    </a:lnTo>
                    <a:lnTo>
                      <a:pt x="1097" y="354"/>
                    </a:lnTo>
                    <a:lnTo>
                      <a:pt x="967" y="296"/>
                    </a:lnTo>
                    <a:lnTo>
                      <a:pt x="953" y="296"/>
                    </a:lnTo>
                    <a:cubicBezTo>
                      <a:pt x="866" y="260"/>
                      <a:pt x="772" y="224"/>
                      <a:pt x="671" y="188"/>
                    </a:cubicBezTo>
                    <a:lnTo>
                      <a:pt x="592" y="167"/>
                    </a:lnTo>
                    <a:cubicBezTo>
                      <a:pt x="491" y="131"/>
                      <a:pt x="383" y="94"/>
                      <a:pt x="282" y="66"/>
                    </a:cubicBezTo>
                    <a:cubicBezTo>
                      <a:pt x="195" y="44"/>
                      <a:pt x="116" y="22"/>
                      <a:pt x="30" y="1"/>
                    </a:cubicBezTo>
                    <a:close/>
                  </a:path>
                </a:pathLst>
              </a:custGeom>
              <a:solidFill>
                <a:srgbClr val="374957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2" name="Google Shape;1622;p43"/>
              <p:cNvSpPr/>
              <p:nvPr/>
            </p:nvSpPr>
            <p:spPr>
              <a:xfrm>
                <a:off x="4898150" y="530925"/>
                <a:ext cx="263275" cy="154750"/>
              </a:xfrm>
              <a:custGeom>
                <a:avLst/>
                <a:gdLst/>
                <a:ahLst/>
                <a:cxnLst/>
                <a:rect l="l" t="t" r="r" b="b"/>
                <a:pathLst>
                  <a:path w="10531" h="6190" extrusionOk="0">
                    <a:moveTo>
                      <a:pt x="3145" y="1"/>
                    </a:moveTo>
                    <a:lnTo>
                      <a:pt x="0" y="4227"/>
                    </a:lnTo>
                    <a:cubicBezTo>
                      <a:pt x="613" y="4379"/>
                      <a:pt x="1205" y="4610"/>
                      <a:pt x="1760" y="4920"/>
                    </a:cubicBezTo>
                    <a:cubicBezTo>
                      <a:pt x="2380" y="5280"/>
                      <a:pt x="2849" y="5720"/>
                      <a:pt x="3131" y="6189"/>
                    </a:cubicBezTo>
                    <a:lnTo>
                      <a:pt x="10530" y="4502"/>
                    </a:lnTo>
                    <a:cubicBezTo>
                      <a:pt x="9845" y="3441"/>
                      <a:pt x="8771" y="2468"/>
                      <a:pt x="7371" y="1660"/>
                    </a:cubicBezTo>
                    <a:cubicBezTo>
                      <a:pt x="6189" y="975"/>
                      <a:pt x="4775" y="405"/>
                      <a:pt x="3145" y="1"/>
                    </a:cubicBezTo>
                    <a:close/>
                  </a:path>
                </a:pathLst>
              </a:custGeom>
              <a:solidFill>
                <a:srgbClr val="A5B7C6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3" name="Google Shape;1623;p43"/>
              <p:cNvSpPr/>
              <p:nvPr/>
            </p:nvSpPr>
            <p:spPr>
              <a:xfrm>
                <a:off x="4975850" y="643450"/>
                <a:ext cx="185575" cy="271400"/>
              </a:xfrm>
              <a:custGeom>
                <a:avLst/>
                <a:gdLst/>
                <a:ahLst/>
                <a:cxnLst/>
                <a:rect l="l" t="t" r="r" b="b"/>
                <a:pathLst>
                  <a:path w="7423" h="10856" extrusionOk="0">
                    <a:moveTo>
                      <a:pt x="7422" y="1"/>
                    </a:moveTo>
                    <a:lnTo>
                      <a:pt x="23" y="1688"/>
                    </a:lnTo>
                    <a:lnTo>
                      <a:pt x="1" y="10855"/>
                    </a:lnTo>
                    <a:lnTo>
                      <a:pt x="7401" y="9168"/>
                    </a:lnTo>
                    <a:lnTo>
                      <a:pt x="7422" y="1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24" name="Google Shape;1624;p43"/>
            <p:cNvGrpSpPr/>
            <p:nvPr/>
          </p:nvGrpSpPr>
          <p:grpSpPr>
            <a:xfrm>
              <a:off x="5976993" y="471107"/>
              <a:ext cx="222175" cy="258225"/>
              <a:chOff x="4390750" y="609200"/>
              <a:chExt cx="222175" cy="258225"/>
            </a:xfrm>
          </p:grpSpPr>
          <p:sp>
            <p:nvSpPr>
              <p:cNvPr id="1625" name="Google Shape;1625;p43"/>
              <p:cNvSpPr/>
              <p:nvPr/>
            </p:nvSpPr>
            <p:spPr>
              <a:xfrm>
                <a:off x="4599550" y="655000"/>
                <a:ext cx="12300" cy="135800"/>
              </a:xfrm>
              <a:custGeom>
                <a:avLst/>
                <a:gdLst/>
                <a:ahLst/>
                <a:cxnLst/>
                <a:rect l="l" t="t" r="r" b="b"/>
                <a:pathLst>
                  <a:path w="492" h="5432" extrusionOk="0">
                    <a:moveTo>
                      <a:pt x="491" y="0"/>
                    </a:moveTo>
                    <a:lnTo>
                      <a:pt x="491" y="0"/>
                    </a:lnTo>
                    <a:cubicBezTo>
                      <a:pt x="448" y="51"/>
                      <a:pt x="419" y="101"/>
                      <a:pt x="383" y="152"/>
                    </a:cubicBezTo>
                    <a:lnTo>
                      <a:pt x="354" y="202"/>
                    </a:lnTo>
                    <a:cubicBezTo>
                      <a:pt x="332" y="231"/>
                      <a:pt x="318" y="260"/>
                      <a:pt x="304" y="289"/>
                    </a:cubicBezTo>
                    <a:lnTo>
                      <a:pt x="296" y="303"/>
                    </a:lnTo>
                    <a:cubicBezTo>
                      <a:pt x="282" y="332"/>
                      <a:pt x="267" y="361"/>
                      <a:pt x="253" y="382"/>
                    </a:cubicBezTo>
                    <a:cubicBezTo>
                      <a:pt x="239" y="411"/>
                      <a:pt x="224" y="440"/>
                      <a:pt x="210" y="469"/>
                    </a:cubicBezTo>
                    <a:cubicBezTo>
                      <a:pt x="195" y="491"/>
                      <a:pt x="188" y="519"/>
                      <a:pt x="174" y="548"/>
                    </a:cubicBezTo>
                    <a:cubicBezTo>
                      <a:pt x="166" y="577"/>
                      <a:pt x="159" y="592"/>
                      <a:pt x="152" y="606"/>
                    </a:cubicBezTo>
                    <a:cubicBezTo>
                      <a:pt x="152" y="613"/>
                      <a:pt x="145" y="620"/>
                      <a:pt x="145" y="628"/>
                    </a:cubicBezTo>
                    <a:cubicBezTo>
                      <a:pt x="138" y="656"/>
                      <a:pt x="130" y="678"/>
                      <a:pt x="116" y="707"/>
                    </a:cubicBezTo>
                    <a:cubicBezTo>
                      <a:pt x="109" y="729"/>
                      <a:pt x="102" y="765"/>
                      <a:pt x="94" y="786"/>
                    </a:cubicBezTo>
                    <a:cubicBezTo>
                      <a:pt x="87" y="815"/>
                      <a:pt x="80" y="837"/>
                      <a:pt x="73" y="866"/>
                    </a:cubicBezTo>
                    <a:cubicBezTo>
                      <a:pt x="66" y="894"/>
                      <a:pt x="66" y="909"/>
                      <a:pt x="58" y="931"/>
                    </a:cubicBezTo>
                    <a:cubicBezTo>
                      <a:pt x="58" y="938"/>
                      <a:pt x="58" y="945"/>
                      <a:pt x="58" y="952"/>
                    </a:cubicBezTo>
                    <a:cubicBezTo>
                      <a:pt x="58" y="974"/>
                      <a:pt x="51" y="1003"/>
                      <a:pt x="44" y="1032"/>
                    </a:cubicBezTo>
                    <a:cubicBezTo>
                      <a:pt x="44" y="1053"/>
                      <a:pt x="37" y="1082"/>
                      <a:pt x="29" y="1111"/>
                    </a:cubicBezTo>
                    <a:lnTo>
                      <a:pt x="29" y="1190"/>
                    </a:lnTo>
                    <a:lnTo>
                      <a:pt x="29" y="1248"/>
                    </a:lnTo>
                    <a:lnTo>
                      <a:pt x="29" y="1298"/>
                    </a:lnTo>
                    <a:lnTo>
                      <a:pt x="2" y="5279"/>
                    </a:lnTo>
                    <a:lnTo>
                      <a:pt x="2" y="5279"/>
                    </a:lnTo>
                    <a:cubicBezTo>
                      <a:pt x="3" y="5268"/>
                      <a:pt x="4" y="5257"/>
                      <a:pt x="8" y="5244"/>
                    </a:cubicBezTo>
                    <a:cubicBezTo>
                      <a:pt x="15" y="5215"/>
                      <a:pt x="15" y="5193"/>
                      <a:pt x="15" y="5164"/>
                    </a:cubicBezTo>
                    <a:cubicBezTo>
                      <a:pt x="22" y="5135"/>
                      <a:pt x="22" y="5107"/>
                      <a:pt x="29" y="5085"/>
                    </a:cubicBezTo>
                    <a:cubicBezTo>
                      <a:pt x="37" y="5056"/>
                      <a:pt x="44" y="5027"/>
                      <a:pt x="51" y="4998"/>
                    </a:cubicBezTo>
                    <a:cubicBezTo>
                      <a:pt x="58" y="4970"/>
                      <a:pt x="58" y="4948"/>
                      <a:pt x="66" y="4919"/>
                    </a:cubicBezTo>
                    <a:cubicBezTo>
                      <a:pt x="73" y="4897"/>
                      <a:pt x="87" y="4869"/>
                      <a:pt x="94" y="4832"/>
                    </a:cubicBezTo>
                    <a:cubicBezTo>
                      <a:pt x="102" y="4796"/>
                      <a:pt x="109" y="4782"/>
                      <a:pt x="116" y="4753"/>
                    </a:cubicBezTo>
                    <a:cubicBezTo>
                      <a:pt x="130" y="4731"/>
                      <a:pt x="138" y="4703"/>
                      <a:pt x="152" y="4674"/>
                    </a:cubicBezTo>
                    <a:cubicBezTo>
                      <a:pt x="159" y="4645"/>
                      <a:pt x="174" y="4623"/>
                      <a:pt x="188" y="4594"/>
                    </a:cubicBezTo>
                    <a:cubicBezTo>
                      <a:pt x="195" y="4566"/>
                      <a:pt x="210" y="4537"/>
                      <a:pt x="224" y="4515"/>
                    </a:cubicBezTo>
                    <a:cubicBezTo>
                      <a:pt x="239" y="4486"/>
                      <a:pt x="253" y="4457"/>
                      <a:pt x="267" y="4429"/>
                    </a:cubicBezTo>
                    <a:cubicBezTo>
                      <a:pt x="282" y="4407"/>
                      <a:pt x="304" y="4364"/>
                      <a:pt x="325" y="4328"/>
                    </a:cubicBezTo>
                    <a:cubicBezTo>
                      <a:pt x="340" y="4313"/>
                      <a:pt x="347" y="4299"/>
                      <a:pt x="361" y="4284"/>
                    </a:cubicBezTo>
                    <a:cubicBezTo>
                      <a:pt x="390" y="4234"/>
                      <a:pt x="426" y="4183"/>
                      <a:pt x="462" y="4133"/>
                    </a:cubicBezTo>
                    <a:lnTo>
                      <a:pt x="491" y="0"/>
                    </a:lnTo>
                    <a:close/>
                    <a:moveTo>
                      <a:pt x="2" y="5279"/>
                    </a:moveTo>
                    <a:cubicBezTo>
                      <a:pt x="1" y="5291"/>
                      <a:pt x="1" y="5304"/>
                      <a:pt x="1" y="5323"/>
                    </a:cubicBezTo>
                    <a:lnTo>
                      <a:pt x="1" y="5431"/>
                    </a:lnTo>
                    <a:lnTo>
                      <a:pt x="2" y="5279"/>
                    </a:lnTo>
                    <a:close/>
                  </a:path>
                </a:pathLst>
              </a:custGeom>
              <a:solidFill>
                <a:srgbClr val="374957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6" name="Google Shape;1626;p43"/>
              <p:cNvSpPr/>
              <p:nvPr/>
            </p:nvSpPr>
            <p:spPr>
              <a:xfrm>
                <a:off x="4427175" y="721700"/>
                <a:ext cx="185750" cy="145725"/>
              </a:xfrm>
              <a:custGeom>
                <a:avLst/>
                <a:gdLst/>
                <a:ahLst/>
                <a:cxnLst/>
                <a:rect l="l" t="t" r="r" b="b"/>
                <a:pathLst>
                  <a:path w="7430" h="5829" extrusionOk="0">
                    <a:moveTo>
                      <a:pt x="7429" y="1"/>
                    </a:moveTo>
                    <a:lnTo>
                      <a:pt x="29" y="1696"/>
                    </a:lnTo>
                    <a:lnTo>
                      <a:pt x="1" y="5828"/>
                    </a:lnTo>
                    <a:lnTo>
                      <a:pt x="7400" y="4133"/>
                    </a:lnTo>
                    <a:lnTo>
                      <a:pt x="7429" y="1"/>
                    </a:lnTo>
                    <a:close/>
                  </a:path>
                </a:pathLst>
              </a:custGeom>
              <a:solidFill>
                <a:srgbClr val="374957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7" name="Google Shape;1627;p43"/>
              <p:cNvSpPr/>
              <p:nvPr/>
            </p:nvSpPr>
            <p:spPr>
              <a:xfrm>
                <a:off x="4400300" y="686900"/>
                <a:ext cx="27625" cy="180525"/>
              </a:xfrm>
              <a:custGeom>
                <a:avLst/>
                <a:gdLst/>
                <a:ahLst/>
                <a:cxnLst/>
                <a:rect l="l" t="t" r="r" b="b"/>
                <a:pathLst>
                  <a:path w="1105" h="7221" extrusionOk="0">
                    <a:moveTo>
                      <a:pt x="30" y="1"/>
                    </a:moveTo>
                    <a:lnTo>
                      <a:pt x="1" y="4133"/>
                    </a:lnTo>
                    <a:cubicBezTo>
                      <a:pt x="1" y="5201"/>
                      <a:pt x="369" y="6247"/>
                      <a:pt x="1076" y="7220"/>
                    </a:cubicBezTo>
                    <a:lnTo>
                      <a:pt x="1104" y="3088"/>
                    </a:lnTo>
                    <a:cubicBezTo>
                      <a:pt x="527" y="2294"/>
                      <a:pt x="174" y="1458"/>
                      <a:pt x="66" y="599"/>
                    </a:cubicBezTo>
                    <a:cubicBezTo>
                      <a:pt x="44" y="397"/>
                      <a:pt x="30" y="195"/>
                      <a:pt x="3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8" name="Google Shape;1628;p43"/>
              <p:cNvSpPr/>
              <p:nvPr/>
            </p:nvSpPr>
            <p:spPr>
              <a:xfrm>
                <a:off x="4390750" y="609200"/>
                <a:ext cx="222175" cy="154900"/>
              </a:xfrm>
              <a:custGeom>
                <a:avLst/>
                <a:gdLst/>
                <a:ahLst/>
                <a:cxnLst/>
                <a:rect l="l" t="t" r="r" b="b"/>
                <a:pathLst>
                  <a:path w="8887" h="6196" extrusionOk="0">
                    <a:moveTo>
                      <a:pt x="1530" y="0"/>
                    </a:moveTo>
                    <a:cubicBezTo>
                      <a:pt x="1" y="2049"/>
                      <a:pt x="94" y="4277"/>
                      <a:pt x="1486" y="6196"/>
                    </a:cubicBezTo>
                    <a:lnTo>
                      <a:pt x="8886" y="4508"/>
                    </a:lnTo>
                    <a:cubicBezTo>
                      <a:pt x="8244" y="3686"/>
                      <a:pt x="8180" y="2726"/>
                      <a:pt x="8843" y="1839"/>
                    </a:cubicBezTo>
                    <a:lnTo>
                      <a:pt x="1530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29" name="Google Shape;1629;p43"/>
            <p:cNvGrpSpPr/>
            <p:nvPr/>
          </p:nvGrpSpPr>
          <p:grpSpPr>
            <a:xfrm>
              <a:off x="6012699" y="624883"/>
              <a:ext cx="258950" cy="209025"/>
              <a:chOff x="4427350" y="850800"/>
              <a:chExt cx="258950" cy="209025"/>
            </a:xfrm>
          </p:grpSpPr>
          <p:sp>
            <p:nvSpPr>
              <p:cNvPr id="1630" name="Google Shape;1630;p43"/>
              <p:cNvSpPr/>
              <p:nvPr/>
            </p:nvSpPr>
            <p:spPr>
              <a:xfrm>
                <a:off x="4427350" y="893175"/>
                <a:ext cx="179975" cy="166650"/>
              </a:xfrm>
              <a:custGeom>
                <a:avLst/>
                <a:gdLst/>
                <a:ahLst/>
                <a:cxnLst/>
                <a:rect l="l" t="t" r="r" b="b"/>
                <a:pathLst>
                  <a:path w="7199" h="6666" extrusionOk="0">
                    <a:moveTo>
                      <a:pt x="30" y="1"/>
                    </a:moveTo>
                    <a:lnTo>
                      <a:pt x="1" y="2453"/>
                    </a:lnTo>
                    <a:cubicBezTo>
                      <a:pt x="679" y="3398"/>
                      <a:pt x="1681" y="4271"/>
                      <a:pt x="2958" y="5006"/>
                    </a:cubicBezTo>
                    <a:lnTo>
                      <a:pt x="3181" y="5136"/>
                    </a:lnTo>
                    <a:lnTo>
                      <a:pt x="3261" y="5179"/>
                    </a:lnTo>
                    <a:lnTo>
                      <a:pt x="3412" y="5259"/>
                    </a:lnTo>
                    <a:lnTo>
                      <a:pt x="3506" y="5309"/>
                    </a:lnTo>
                    <a:lnTo>
                      <a:pt x="3650" y="5381"/>
                    </a:lnTo>
                    <a:lnTo>
                      <a:pt x="3751" y="5432"/>
                    </a:lnTo>
                    <a:lnTo>
                      <a:pt x="3888" y="5497"/>
                    </a:lnTo>
                    <a:lnTo>
                      <a:pt x="3996" y="5547"/>
                    </a:lnTo>
                    <a:lnTo>
                      <a:pt x="4133" y="5612"/>
                    </a:lnTo>
                    <a:lnTo>
                      <a:pt x="4249" y="5670"/>
                    </a:lnTo>
                    <a:lnTo>
                      <a:pt x="4386" y="5727"/>
                    </a:lnTo>
                    <a:lnTo>
                      <a:pt x="4509" y="5778"/>
                    </a:lnTo>
                    <a:lnTo>
                      <a:pt x="4646" y="5836"/>
                    </a:lnTo>
                    <a:lnTo>
                      <a:pt x="4768" y="5886"/>
                    </a:lnTo>
                    <a:lnTo>
                      <a:pt x="4912" y="5944"/>
                    </a:lnTo>
                    <a:lnTo>
                      <a:pt x="4920" y="5944"/>
                    </a:lnTo>
                    <a:lnTo>
                      <a:pt x="4948" y="5958"/>
                    </a:lnTo>
                    <a:cubicBezTo>
                      <a:pt x="5049" y="5994"/>
                      <a:pt x="5158" y="6038"/>
                      <a:pt x="5266" y="6074"/>
                    </a:cubicBezTo>
                    <a:lnTo>
                      <a:pt x="5360" y="6110"/>
                    </a:lnTo>
                    <a:cubicBezTo>
                      <a:pt x="5475" y="6153"/>
                      <a:pt x="5598" y="6203"/>
                      <a:pt x="5720" y="6240"/>
                    </a:cubicBezTo>
                    <a:lnTo>
                      <a:pt x="5735" y="6247"/>
                    </a:lnTo>
                    <a:cubicBezTo>
                      <a:pt x="5857" y="6283"/>
                      <a:pt x="5973" y="6319"/>
                      <a:pt x="6095" y="6362"/>
                    </a:cubicBezTo>
                    <a:lnTo>
                      <a:pt x="6189" y="6391"/>
                    </a:lnTo>
                    <a:cubicBezTo>
                      <a:pt x="6319" y="6427"/>
                      <a:pt x="6441" y="6463"/>
                      <a:pt x="6571" y="6499"/>
                    </a:cubicBezTo>
                    <a:cubicBezTo>
                      <a:pt x="6651" y="6528"/>
                      <a:pt x="6737" y="6550"/>
                      <a:pt x="6816" y="6571"/>
                    </a:cubicBezTo>
                    <a:lnTo>
                      <a:pt x="6867" y="6586"/>
                    </a:lnTo>
                    <a:cubicBezTo>
                      <a:pt x="6968" y="6615"/>
                      <a:pt x="7069" y="6636"/>
                      <a:pt x="7170" y="6665"/>
                    </a:cubicBezTo>
                    <a:lnTo>
                      <a:pt x="7199" y="4213"/>
                    </a:lnTo>
                    <a:lnTo>
                      <a:pt x="6910" y="4133"/>
                    </a:lnTo>
                    <a:lnTo>
                      <a:pt x="6853" y="4119"/>
                    </a:lnTo>
                    <a:lnTo>
                      <a:pt x="6607" y="4054"/>
                    </a:lnTo>
                    <a:cubicBezTo>
                      <a:pt x="6485" y="4018"/>
                      <a:pt x="6355" y="3975"/>
                      <a:pt x="6225" y="3939"/>
                    </a:cubicBezTo>
                    <a:lnTo>
                      <a:pt x="6131" y="3910"/>
                    </a:lnTo>
                    <a:cubicBezTo>
                      <a:pt x="6009" y="3874"/>
                      <a:pt x="5893" y="3831"/>
                      <a:pt x="5771" y="3795"/>
                    </a:cubicBezTo>
                    <a:lnTo>
                      <a:pt x="5756" y="3787"/>
                    </a:lnTo>
                    <a:cubicBezTo>
                      <a:pt x="5634" y="3744"/>
                      <a:pt x="5511" y="3701"/>
                      <a:pt x="5396" y="3657"/>
                    </a:cubicBezTo>
                    <a:lnTo>
                      <a:pt x="5302" y="3629"/>
                    </a:lnTo>
                    <a:cubicBezTo>
                      <a:pt x="5194" y="3585"/>
                      <a:pt x="5085" y="3549"/>
                      <a:pt x="4977" y="3506"/>
                    </a:cubicBezTo>
                    <a:lnTo>
                      <a:pt x="4941" y="3492"/>
                    </a:lnTo>
                    <a:lnTo>
                      <a:pt x="4804" y="3434"/>
                    </a:lnTo>
                    <a:lnTo>
                      <a:pt x="4682" y="3383"/>
                    </a:lnTo>
                    <a:lnTo>
                      <a:pt x="4545" y="3326"/>
                    </a:lnTo>
                    <a:lnTo>
                      <a:pt x="4422" y="3275"/>
                    </a:lnTo>
                    <a:lnTo>
                      <a:pt x="4285" y="3218"/>
                    </a:lnTo>
                    <a:lnTo>
                      <a:pt x="4170" y="3160"/>
                    </a:lnTo>
                    <a:lnTo>
                      <a:pt x="4032" y="3102"/>
                    </a:lnTo>
                    <a:lnTo>
                      <a:pt x="3924" y="3044"/>
                    </a:lnTo>
                    <a:lnTo>
                      <a:pt x="3787" y="2980"/>
                    </a:lnTo>
                    <a:lnTo>
                      <a:pt x="3679" y="2929"/>
                    </a:lnTo>
                    <a:cubicBezTo>
                      <a:pt x="3636" y="2907"/>
                      <a:pt x="3585" y="2879"/>
                      <a:pt x="3542" y="2857"/>
                    </a:cubicBezTo>
                    <a:lnTo>
                      <a:pt x="3448" y="2806"/>
                    </a:lnTo>
                    <a:cubicBezTo>
                      <a:pt x="3398" y="2778"/>
                      <a:pt x="3347" y="2749"/>
                      <a:pt x="3297" y="2727"/>
                    </a:cubicBezTo>
                    <a:lnTo>
                      <a:pt x="3217" y="2684"/>
                    </a:lnTo>
                    <a:lnTo>
                      <a:pt x="2994" y="2554"/>
                    </a:lnTo>
                    <a:cubicBezTo>
                      <a:pt x="1717" y="1818"/>
                      <a:pt x="715" y="946"/>
                      <a:pt x="3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1" name="Google Shape;1631;p43"/>
              <p:cNvSpPr/>
              <p:nvPr/>
            </p:nvSpPr>
            <p:spPr>
              <a:xfrm>
                <a:off x="4427900" y="850800"/>
                <a:ext cx="258400" cy="147700"/>
              </a:xfrm>
              <a:custGeom>
                <a:avLst/>
                <a:gdLst/>
                <a:ahLst/>
                <a:cxnLst/>
                <a:rect l="l" t="t" r="r" b="b"/>
                <a:pathLst>
                  <a:path w="10336" h="5908" extrusionOk="0">
                    <a:moveTo>
                      <a:pt x="7400" y="1"/>
                    </a:moveTo>
                    <a:lnTo>
                      <a:pt x="0" y="1696"/>
                    </a:lnTo>
                    <a:cubicBezTo>
                      <a:pt x="686" y="2641"/>
                      <a:pt x="1688" y="3513"/>
                      <a:pt x="2957" y="4249"/>
                    </a:cubicBezTo>
                    <a:cubicBezTo>
                      <a:pt x="4140" y="4934"/>
                      <a:pt x="5561" y="5497"/>
                      <a:pt x="7184" y="5908"/>
                    </a:cubicBezTo>
                    <a:lnTo>
                      <a:pt x="10336" y="1681"/>
                    </a:lnTo>
                    <a:cubicBezTo>
                      <a:pt x="9715" y="1530"/>
                      <a:pt x="9124" y="1299"/>
                      <a:pt x="8569" y="989"/>
                    </a:cubicBezTo>
                    <a:cubicBezTo>
                      <a:pt x="8122" y="737"/>
                      <a:pt x="7725" y="405"/>
                      <a:pt x="7400" y="1"/>
                    </a:cubicBezTo>
                    <a:close/>
                  </a:path>
                </a:pathLst>
              </a:custGeom>
              <a:solidFill>
                <a:srgbClr val="A5B7C6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2" name="Google Shape;1632;p43"/>
              <p:cNvSpPr/>
              <p:nvPr/>
            </p:nvSpPr>
            <p:spPr>
              <a:xfrm>
                <a:off x="4606775" y="892825"/>
                <a:ext cx="79525" cy="167000"/>
              </a:xfrm>
              <a:custGeom>
                <a:avLst/>
                <a:gdLst/>
                <a:ahLst/>
                <a:cxnLst/>
                <a:rect l="l" t="t" r="r" b="b"/>
                <a:pathLst>
                  <a:path w="3181" h="6680" extrusionOk="0">
                    <a:moveTo>
                      <a:pt x="3181" y="0"/>
                    </a:moveTo>
                    <a:lnTo>
                      <a:pt x="29" y="4227"/>
                    </a:lnTo>
                    <a:lnTo>
                      <a:pt x="0" y="6679"/>
                    </a:lnTo>
                    <a:lnTo>
                      <a:pt x="3181" y="2467"/>
                    </a:lnTo>
                    <a:lnTo>
                      <a:pt x="3181" y="0"/>
                    </a:lnTo>
                    <a:close/>
                  </a:path>
                </a:pathLst>
              </a:custGeom>
              <a:solidFill>
                <a:srgbClr val="374957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33" name="Google Shape;1633;p43"/>
            <p:cNvGrpSpPr/>
            <p:nvPr/>
          </p:nvGrpSpPr>
          <p:grpSpPr>
            <a:xfrm>
              <a:off x="6192527" y="709277"/>
              <a:ext cx="269050" cy="141925"/>
              <a:chOff x="4703050" y="934300"/>
              <a:chExt cx="269050" cy="141925"/>
            </a:xfrm>
          </p:grpSpPr>
          <p:sp>
            <p:nvSpPr>
              <p:cNvPr id="1634" name="Google Shape;1634;p43"/>
              <p:cNvSpPr/>
              <p:nvPr/>
            </p:nvSpPr>
            <p:spPr>
              <a:xfrm>
                <a:off x="4704500" y="934300"/>
                <a:ext cx="267600" cy="122600"/>
              </a:xfrm>
              <a:custGeom>
                <a:avLst/>
                <a:gdLst/>
                <a:ahLst/>
                <a:cxnLst/>
                <a:rect l="l" t="t" r="r" b="b"/>
                <a:pathLst>
                  <a:path w="10704" h="4904" extrusionOk="0">
                    <a:moveTo>
                      <a:pt x="7761" y="0"/>
                    </a:moveTo>
                    <a:cubicBezTo>
                      <a:pt x="6993" y="194"/>
                      <a:pt x="6208" y="291"/>
                      <a:pt x="5423" y="291"/>
                    </a:cubicBezTo>
                    <a:cubicBezTo>
                      <a:pt x="4661" y="291"/>
                      <a:pt x="3899" y="199"/>
                      <a:pt x="3152" y="15"/>
                    </a:cubicBezTo>
                    <a:lnTo>
                      <a:pt x="0" y="4248"/>
                    </a:lnTo>
                    <a:cubicBezTo>
                      <a:pt x="1790" y="4685"/>
                      <a:pt x="3617" y="4903"/>
                      <a:pt x="5444" y="4903"/>
                    </a:cubicBezTo>
                    <a:cubicBezTo>
                      <a:pt x="7209" y="4903"/>
                      <a:pt x="8974" y="4699"/>
                      <a:pt x="10703" y="4292"/>
                    </a:cubicBezTo>
                    <a:lnTo>
                      <a:pt x="7761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5" name="Google Shape;1635;p43"/>
              <p:cNvSpPr/>
              <p:nvPr/>
            </p:nvSpPr>
            <p:spPr>
              <a:xfrm>
                <a:off x="4703050" y="1040675"/>
                <a:ext cx="268875" cy="35550"/>
              </a:xfrm>
              <a:custGeom>
                <a:avLst/>
                <a:gdLst/>
                <a:ahLst/>
                <a:cxnLst/>
                <a:rect l="l" t="t" r="r" b="b"/>
                <a:pathLst>
                  <a:path w="10755" h="1422" extrusionOk="0">
                    <a:moveTo>
                      <a:pt x="29" y="1"/>
                    </a:moveTo>
                    <a:lnTo>
                      <a:pt x="1" y="772"/>
                    </a:lnTo>
                    <a:cubicBezTo>
                      <a:pt x="130" y="808"/>
                      <a:pt x="260" y="837"/>
                      <a:pt x="390" y="866"/>
                    </a:cubicBezTo>
                    <a:lnTo>
                      <a:pt x="513" y="895"/>
                    </a:lnTo>
                    <a:lnTo>
                      <a:pt x="787" y="953"/>
                    </a:lnTo>
                    <a:lnTo>
                      <a:pt x="859" y="967"/>
                    </a:lnTo>
                    <a:lnTo>
                      <a:pt x="938" y="981"/>
                    </a:lnTo>
                    <a:lnTo>
                      <a:pt x="1104" y="1017"/>
                    </a:lnTo>
                    <a:cubicBezTo>
                      <a:pt x="1162" y="1025"/>
                      <a:pt x="1219" y="1039"/>
                      <a:pt x="1277" y="1046"/>
                    </a:cubicBezTo>
                    <a:lnTo>
                      <a:pt x="1443" y="1075"/>
                    </a:lnTo>
                    <a:lnTo>
                      <a:pt x="1616" y="1111"/>
                    </a:lnTo>
                    <a:lnTo>
                      <a:pt x="1782" y="1133"/>
                    </a:lnTo>
                    <a:lnTo>
                      <a:pt x="1955" y="1162"/>
                    </a:lnTo>
                    <a:lnTo>
                      <a:pt x="2121" y="1191"/>
                    </a:lnTo>
                    <a:lnTo>
                      <a:pt x="2215" y="1205"/>
                    </a:lnTo>
                    <a:lnTo>
                      <a:pt x="2294" y="1212"/>
                    </a:lnTo>
                    <a:lnTo>
                      <a:pt x="2453" y="1234"/>
                    </a:lnTo>
                    <a:lnTo>
                      <a:pt x="2633" y="1256"/>
                    </a:lnTo>
                    <a:lnTo>
                      <a:pt x="2792" y="1277"/>
                    </a:lnTo>
                    <a:lnTo>
                      <a:pt x="2972" y="1299"/>
                    </a:lnTo>
                    <a:lnTo>
                      <a:pt x="3131" y="1313"/>
                    </a:lnTo>
                    <a:lnTo>
                      <a:pt x="3311" y="1328"/>
                    </a:lnTo>
                    <a:lnTo>
                      <a:pt x="3470" y="1342"/>
                    </a:lnTo>
                    <a:lnTo>
                      <a:pt x="3542" y="1349"/>
                    </a:lnTo>
                    <a:cubicBezTo>
                      <a:pt x="3578" y="1349"/>
                      <a:pt x="3614" y="1356"/>
                      <a:pt x="3650" y="1356"/>
                    </a:cubicBezTo>
                    <a:lnTo>
                      <a:pt x="3809" y="1371"/>
                    </a:lnTo>
                    <a:lnTo>
                      <a:pt x="3989" y="1385"/>
                    </a:lnTo>
                    <a:lnTo>
                      <a:pt x="4148" y="1393"/>
                    </a:lnTo>
                    <a:lnTo>
                      <a:pt x="4328" y="1400"/>
                    </a:lnTo>
                    <a:lnTo>
                      <a:pt x="4487" y="1407"/>
                    </a:lnTo>
                    <a:lnTo>
                      <a:pt x="4667" y="1414"/>
                    </a:lnTo>
                    <a:lnTo>
                      <a:pt x="4826" y="1421"/>
                    </a:lnTo>
                    <a:lnTo>
                      <a:pt x="6362" y="1421"/>
                    </a:lnTo>
                    <a:lnTo>
                      <a:pt x="6571" y="1407"/>
                    </a:lnTo>
                    <a:lnTo>
                      <a:pt x="6722" y="1400"/>
                    </a:lnTo>
                    <a:lnTo>
                      <a:pt x="6932" y="1393"/>
                    </a:lnTo>
                    <a:lnTo>
                      <a:pt x="7083" y="1378"/>
                    </a:lnTo>
                    <a:lnTo>
                      <a:pt x="7292" y="1364"/>
                    </a:lnTo>
                    <a:lnTo>
                      <a:pt x="7436" y="1349"/>
                    </a:lnTo>
                    <a:lnTo>
                      <a:pt x="7660" y="1335"/>
                    </a:lnTo>
                    <a:lnTo>
                      <a:pt x="7768" y="1320"/>
                    </a:lnTo>
                    <a:lnTo>
                      <a:pt x="7790" y="1320"/>
                    </a:lnTo>
                    <a:cubicBezTo>
                      <a:pt x="7927" y="1313"/>
                      <a:pt x="8057" y="1292"/>
                      <a:pt x="8187" y="1277"/>
                    </a:cubicBezTo>
                    <a:lnTo>
                      <a:pt x="8280" y="1270"/>
                    </a:lnTo>
                    <a:cubicBezTo>
                      <a:pt x="8381" y="1256"/>
                      <a:pt x="8490" y="1241"/>
                      <a:pt x="8590" y="1227"/>
                    </a:cubicBezTo>
                    <a:lnTo>
                      <a:pt x="8713" y="1212"/>
                    </a:lnTo>
                    <a:cubicBezTo>
                      <a:pt x="8821" y="1198"/>
                      <a:pt x="8922" y="1183"/>
                      <a:pt x="9023" y="1162"/>
                    </a:cubicBezTo>
                    <a:lnTo>
                      <a:pt x="9110" y="1155"/>
                    </a:lnTo>
                    <a:cubicBezTo>
                      <a:pt x="9240" y="1133"/>
                      <a:pt x="9369" y="1104"/>
                      <a:pt x="9499" y="1082"/>
                    </a:cubicBezTo>
                    <a:lnTo>
                      <a:pt x="9521" y="1082"/>
                    </a:lnTo>
                    <a:lnTo>
                      <a:pt x="9564" y="1075"/>
                    </a:lnTo>
                    <a:cubicBezTo>
                      <a:pt x="9752" y="1039"/>
                      <a:pt x="9939" y="1003"/>
                      <a:pt x="10120" y="967"/>
                    </a:cubicBezTo>
                    <a:lnTo>
                      <a:pt x="10156" y="960"/>
                    </a:lnTo>
                    <a:cubicBezTo>
                      <a:pt x="10350" y="917"/>
                      <a:pt x="10538" y="873"/>
                      <a:pt x="10725" y="830"/>
                    </a:cubicBezTo>
                    <a:lnTo>
                      <a:pt x="10754" y="51"/>
                    </a:lnTo>
                    <a:lnTo>
                      <a:pt x="10754" y="51"/>
                    </a:lnTo>
                    <a:cubicBezTo>
                      <a:pt x="10574" y="87"/>
                      <a:pt x="10379" y="123"/>
                      <a:pt x="10192" y="166"/>
                    </a:cubicBezTo>
                    <a:lnTo>
                      <a:pt x="10156" y="174"/>
                    </a:lnTo>
                    <a:cubicBezTo>
                      <a:pt x="9968" y="217"/>
                      <a:pt x="9781" y="253"/>
                      <a:pt x="9593" y="282"/>
                    </a:cubicBezTo>
                    <a:lnTo>
                      <a:pt x="9535" y="296"/>
                    </a:lnTo>
                    <a:cubicBezTo>
                      <a:pt x="9405" y="318"/>
                      <a:pt x="9276" y="340"/>
                      <a:pt x="9146" y="361"/>
                    </a:cubicBezTo>
                    <a:cubicBezTo>
                      <a:pt x="9117" y="368"/>
                      <a:pt x="9088" y="368"/>
                      <a:pt x="9059" y="376"/>
                    </a:cubicBezTo>
                    <a:lnTo>
                      <a:pt x="8749" y="419"/>
                    </a:lnTo>
                    <a:lnTo>
                      <a:pt x="8627" y="440"/>
                    </a:lnTo>
                    <a:lnTo>
                      <a:pt x="8309" y="477"/>
                    </a:lnTo>
                    <a:lnTo>
                      <a:pt x="8223" y="491"/>
                    </a:lnTo>
                    <a:cubicBezTo>
                      <a:pt x="8093" y="505"/>
                      <a:pt x="7956" y="520"/>
                      <a:pt x="7826" y="534"/>
                    </a:cubicBezTo>
                    <a:lnTo>
                      <a:pt x="7696" y="541"/>
                    </a:lnTo>
                    <a:lnTo>
                      <a:pt x="7473" y="563"/>
                    </a:lnTo>
                    <a:lnTo>
                      <a:pt x="7328" y="578"/>
                    </a:lnTo>
                    <a:lnTo>
                      <a:pt x="7112" y="592"/>
                    </a:lnTo>
                    <a:lnTo>
                      <a:pt x="6968" y="599"/>
                    </a:lnTo>
                    <a:lnTo>
                      <a:pt x="6751" y="614"/>
                    </a:lnTo>
                    <a:lnTo>
                      <a:pt x="6607" y="628"/>
                    </a:lnTo>
                    <a:lnTo>
                      <a:pt x="6391" y="635"/>
                    </a:lnTo>
                    <a:lnTo>
                      <a:pt x="6239" y="642"/>
                    </a:lnTo>
                    <a:lnTo>
                      <a:pt x="4696" y="642"/>
                    </a:lnTo>
                    <a:lnTo>
                      <a:pt x="4515" y="635"/>
                    </a:lnTo>
                    <a:lnTo>
                      <a:pt x="4357" y="628"/>
                    </a:lnTo>
                    <a:lnTo>
                      <a:pt x="4176" y="614"/>
                    </a:lnTo>
                    <a:lnTo>
                      <a:pt x="4018" y="606"/>
                    </a:lnTo>
                    <a:lnTo>
                      <a:pt x="3838" y="592"/>
                    </a:lnTo>
                    <a:lnTo>
                      <a:pt x="3679" y="585"/>
                    </a:lnTo>
                    <a:lnTo>
                      <a:pt x="3499" y="570"/>
                    </a:lnTo>
                    <a:lnTo>
                      <a:pt x="3340" y="556"/>
                    </a:lnTo>
                    <a:lnTo>
                      <a:pt x="3160" y="534"/>
                    </a:lnTo>
                    <a:lnTo>
                      <a:pt x="3001" y="520"/>
                    </a:lnTo>
                    <a:lnTo>
                      <a:pt x="2821" y="498"/>
                    </a:lnTo>
                    <a:lnTo>
                      <a:pt x="2662" y="484"/>
                    </a:lnTo>
                    <a:lnTo>
                      <a:pt x="2482" y="462"/>
                    </a:lnTo>
                    <a:lnTo>
                      <a:pt x="2323" y="440"/>
                    </a:lnTo>
                    <a:lnTo>
                      <a:pt x="2150" y="412"/>
                    </a:lnTo>
                    <a:lnTo>
                      <a:pt x="1977" y="390"/>
                    </a:lnTo>
                    <a:lnTo>
                      <a:pt x="1811" y="361"/>
                    </a:lnTo>
                    <a:lnTo>
                      <a:pt x="1638" y="332"/>
                    </a:lnTo>
                    <a:lnTo>
                      <a:pt x="1472" y="303"/>
                    </a:lnTo>
                    <a:lnTo>
                      <a:pt x="1299" y="275"/>
                    </a:lnTo>
                    <a:lnTo>
                      <a:pt x="1133" y="239"/>
                    </a:lnTo>
                    <a:lnTo>
                      <a:pt x="960" y="210"/>
                    </a:lnTo>
                    <a:lnTo>
                      <a:pt x="816" y="174"/>
                    </a:lnTo>
                    <a:lnTo>
                      <a:pt x="541" y="116"/>
                    </a:lnTo>
                    <a:lnTo>
                      <a:pt x="419" y="87"/>
                    </a:lnTo>
                    <a:cubicBezTo>
                      <a:pt x="289" y="58"/>
                      <a:pt x="159" y="29"/>
                      <a:pt x="29" y="1"/>
                    </a:cubicBezTo>
                    <a:close/>
                  </a:path>
                </a:pathLst>
              </a:custGeom>
              <a:solidFill>
                <a:srgbClr val="374957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636" name="Google Shape;1636;p43"/>
          <p:cNvGrpSpPr/>
          <p:nvPr/>
        </p:nvGrpSpPr>
        <p:grpSpPr>
          <a:xfrm rot="5400000">
            <a:off x="7811864" y="1069321"/>
            <a:ext cx="87395" cy="517491"/>
            <a:chOff x="4427900" y="1369375"/>
            <a:chExt cx="77375" cy="458200"/>
          </a:xfrm>
        </p:grpSpPr>
        <p:grpSp>
          <p:nvGrpSpPr>
            <p:cNvPr id="1637" name="Google Shape;1637;p43"/>
            <p:cNvGrpSpPr/>
            <p:nvPr/>
          </p:nvGrpSpPr>
          <p:grpSpPr>
            <a:xfrm>
              <a:off x="4427900" y="1369375"/>
              <a:ext cx="36800" cy="458200"/>
              <a:chOff x="4427900" y="1369375"/>
              <a:chExt cx="36800" cy="458200"/>
            </a:xfrm>
          </p:grpSpPr>
          <p:sp>
            <p:nvSpPr>
              <p:cNvPr id="1638" name="Google Shape;1638;p43"/>
              <p:cNvSpPr/>
              <p:nvPr/>
            </p:nvSpPr>
            <p:spPr>
              <a:xfrm>
                <a:off x="4428250" y="1369375"/>
                <a:ext cx="2375" cy="458200"/>
              </a:xfrm>
              <a:custGeom>
                <a:avLst/>
                <a:gdLst/>
                <a:ahLst/>
                <a:cxnLst/>
                <a:rect l="l" t="t" r="r" b="b"/>
                <a:pathLst>
                  <a:path w="95" h="18328" extrusionOk="0">
                    <a:moveTo>
                      <a:pt x="48" y="1"/>
                    </a:moveTo>
                    <a:cubicBezTo>
                      <a:pt x="24" y="1"/>
                      <a:pt x="1" y="15"/>
                      <a:pt x="1" y="44"/>
                    </a:cubicBezTo>
                    <a:lnTo>
                      <a:pt x="1" y="18284"/>
                    </a:lnTo>
                    <a:cubicBezTo>
                      <a:pt x="1" y="18306"/>
                      <a:pt x="22" y="18328"/>
                      <a:pt x="51" y="18328"/>
                    </a:cubicBezTo>
                    <a:cubicBezTo>
                      <a:pt x="73" y="18328"/>
                      <a:pt x="95" y="18306"/>
                      <a:pt x="95" y="18284"/>
                    </a:cubicBezTo>
                    <a:lnTo>
                      <a:pt x="95" y="44"/>
                    </a:lnTo>
                    <a:cubicBezTo>
                      <a:pt x="95" y="15"/>
                      <a:pt x="71" y="1"/>
                      <a:pt x="48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39" name="Google Shape;1639;p43"/>
              <p:cNvSpPr/>
              <p:nvPr/>
            </p:nvSpPr>
            <p:spPr>
              <a:xfrm>
                <a:off x="4427900" y="1369375"/>
                <a:ext cx="36800" cy="2200"/>
              </a:xfrm>
              <a:custGeom>
                <a:avLst/>
                <a:gdLst/>
                <a:ahLst/>
                <a:cxnLst/>
                <a:rect l="l" t="t" r="r" b="b"/>
                <a:pathLst>
                  <a:path w="1472" h="88" extrusionOk="0">
                    <a:moveTo>
                      <a:pt x="65" y="1"/>
                    </a:moveTo>
                    <a:cubicBezTo>
                      <a:pt x="0" y="1"/>
                      <a:pt x="0" y="87"/>
                      <a:pt x="65" y="87"/>
                    </a:cubicBezTo>
                    <a:lnTo>
                      <a:pt x="1414" y="87"/>
                    </a:lnTo>
                    <a:cubicBezTo>
                      <a:pt x="1472" y="87"/>
                      <a:pt x="1472" y="1"/>
                      <a:pt x="1414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0" name="Google Shape;1640;p43"/>
              <p:cNvSpPr/>
              <p:nvPr/>
            </p:nvSpPr>
            <p:spPr>
              <a:xfrm>
                <a:off x="4428250" y="1383625"/>
                <a:ext cx="17350" cy="2200"/>
              </a:xfrm>
              <a:custGeom>
                <a:avLst/>
                <a:gdLst/>
                <a:ahLst/>
                <a:cxnLst/>
                <a:rect l="l" t="t" r="r" b="b"/>
                <a:pathLst>
                  <a:path w="694" h="88" extrusionOk="0">
                    <a:moveTo>
                      <a:pt x="51" y="1"/>
                    </a:moveTo>
                    <a:cubicBezTo>
                      <a:pt x="22" y="1"/>
                      <a:pt x="1" y="22"/>
                      <a:pt x="1" y="44"/>
                    </a:cubicBezTo>
                    <a:cubicBezTo>
                      <a:pt x="1" y="65"/>
                      <a:pt x="22" y="87"/>
                      <a:pt x="51" y="87"/>
                    </a:cubicBezTo>
                    <a:lnTo>
                      <a:pt x="650" y="87"/>
                    </a:lnTo>
                    <a:cubicBezTo>
                      <a:pt x="672" y="87"/>
                      <a:pt x="693" y="65"/>
                      <a:pt x="693" y="44"/>
                    </a:cubicBezTo>
                    <a:cubicBezTo>
                      <a:pt x="693" y="22"/>
                      <a:pt x="672" y="1"/>
                      <a:pt x="650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1" name="Google Shape;1641;p43"/>
              <p:cNvSpPr/>
              <p:nvPr/>
            </p:nvSpPr>
            <p:spPr>
              <a:xfrm>
                <a:off x="4428250" y="1397875"/>
                <a:ext cx="17350" cy="2175"/>
              </a:xfrm>
              <a:custGeom>
                <a:avLst/>
                <a:gdLst/>
                <a:ahLst/>
                <a:cxnLst/>
                <a:rect l="l" t="t" r="r" b="b"/>
                <a:pathLst>
                  <a:path w="694" h="87" extrusionOk="0">
                    <a:moveTo>
                      <a:pt x="51" y="0"/>
                    </a:moveTo>
                    <a:cubicBezTo>
                      <a:pt x="22" y="0"/>
                      <a:pt x="1" y="22"/>
                      <a:pt x="1" y="44"/>
                    </a:cubicBezTo>
                    <a:cubicBezTo>
                      <a:pt x="1" y="72"/>
                      <a:pt x="22" y="87"/>
                      <a:pt x="51" y="87"/>
                    </a:cubicBezTo>
                    <a:lnTo>
                      <a:pt x="650" y="87"/>
                    </a:lnTo>
                    <a:cubicBezTo>
                      <a:pt x="672" y="87"/>
                      <a:pt x="693" y="72"/>
                      <a:pt x="693" y="44"/>
                    </a:cubicBezTo>
                    <a:cubicBezTo>
                      <a:pt x="693" y="22"/>
                      <a:pt x="672" y="0"/>
                      <a:pt x="650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2" name="Google Shape;1642;p43"/>
              <p:cNvSpPr/>
              <p:nvPr/>
            </p:nvSpPr>
            <p:spPr>
              <a:xfrm>
                <a:off x="4428250" y="1412125"/>
                <a:ext cx="36100" cy="2175"/>
              </a:xfrm>
              <a:custGeom>
                <a:avLst/>
                <a:gdLst/>
                <a:ahLst/>
                <a:cxnLst/>
                <a:rect l="l" t="t" r="r" b="b"/>
                <a:pathLst>
                  <a:path w="1444" h="87" extrusionOk="0">
                    <a:moveTo>
                      <a:pt x="51" y="0"/>
                    </a:moveTo>
                    <a:cubicBezTo>
                      <a:pt x="22" y="0"/>
                      <a:pt x="1" y="22"/>
                      <a:pt x="1" y="43"/>
                    </a:cubicBezTo>
                    <a:cubicBezTo>
                      <a:pt x="1" y="72"/>
                      <a:pt x="22" y="87"/>
                      <a:pt x="51" y="87"/>
                    </a:cubicBezTo>
                    <a:lnTo>
                      <a:pt x="1400" y="87"/>
                    </a:lnTo>
                    <a:cubicBezTo>
                      <a:pt x="1422" y="87"/>
                      <a:pt x="1443" y="72"/>
                      <a:pt x="1443" y="43"/>
                    </a:cubicBezTo>
                    <a:cubicBezTo>
                      <a:pt x="1443" y="22"/>
                      <a:pt x="1422" y="0"/>
                      <a:pt x="1400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3" name="Google Shape;1643;p43"/>
              <p:cNvSpPr/>
              <p:nvPr/>
            </p:nvSpPr>
            <p:spPr>
              <a:xfrm>
                <a:off x="4427900" y="1426350"/>
                <a:ext cx="18050" cy="2200"/>
              </a:xfrm>
              <a:custGeom>
                <a:avLst/>
                <a:gdLst/>
                <a:ahLst/>
                <a:cxnLst/>
                <a:rect l="l" t="t" r="r" b="b"/>
                <a:pathLst>
                  <a:path w="722" h="88" extrusionOk="0">
                    <a:moveTo>
                      <a:pt x="65" y="1"/>
                    </a:moveTo>
                    <a:cubicBezTo>
                      <a:pt x="0" y="1"/>
                      <a:pt x="0" y="87"/>
                      <a:pt x="65" y="87"/>
                    </a:cubicBezTo>
                    <a:lnTo>
                      <a:pt x="664" y="87"/>
                    </a:lnTo>
                    <a:cubicBezTo>
                      <a:pt x="722" y="87"/>
                      <a:pt x="722" y="1"/>
                      <a:pt x="664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4" name="Google Shape;1644;p43"/>
              <p:cNvSpPr/>
              <p:nvPr/>
            </p:nvSpPr>
            <p:spPr>
              <a:xfrm>
                <a:off x="4428250" y="1440600"/>
                <a:ext cx="17350" cy="2200"/>
              </a:xfrm>
              <a:custGeom>
                <a:avLst/>
                <a:gdLst/>
                <a:ahLst/>
                <a:cxnLst/>
                <a:rect l="l" t="t" r="r" b="b"/>
                <a:pathLst>
                  <a:path w="694" h="88" extrusionOk="0">
                    <a:moveTo>
                      <a:pt x="51" y="1"/>
                    </a:moveTo>
                    <a:cubicBezTo>
                      <a:pt x="22" y="1"/>
                      <a:pt x="1" y="22"/>
                      <a:pt x="1" y="44"/>
                    </a:cubicBezTo>
                    <a:cubicBezTo>
                      <a:pt x="1" y="73"/>
                      <a:pt x="22" y="87"/>
                      <a:pt x="51" y="87"/>
                    </a:cubicBezTo>
                    <a:lnTo>
                      <a:pt x="650" y="87"/>
                    </a:lnTo>
                    <a:cubicBezTo>
                      <a:pt x="672" y="87"/>
                      <a:pt x="693" y="73"/>
                      <a:pt x="693" y="44"/>
                    </a:cubicBezTo>
                    <a:cubicBezTo>
                      <a:pt x="693" y="22"/>
                      <a:pt x="672" y="1"/>
                      <a:pt x="650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5" name="Google Shape;1645;p43"/>
              <p:cNvSpPr/>
              <p:nvPr/>
            </p:nvSpPr>
            <p:spPr>
              <a:xfrm>
                <a:off x="4428250" y="1454850"/>
                <a:ext cx="36100" cy="2375"/>
              </a:xfrm>
              <a:custGeom>
                <a:avLst/>
                <a:gdLst/>
                <a:ahLst/>
                <a:cxnLst/>
                <a:rect l="l" t="t" r="r" b="b"/>
                <a:pathLst>
                  <a:path w="1444" h="95" extrusionOk="0">
                    <a:moveTo>
                      <a:pt x="51" y="0"/>
                    </a:moveTo>
                    <a:cubicBezTo>
                      <a:pt x="22" y="0"/>
                      <a:pt x="1" y="22"/>
                      <a:pt x="1" y="44"/>
                    </a:cubicBezTo>
                    <a:cubicBezTo>
                      <a:pt x="1" y="73"/>
                      <a:pt x="22" y="94"/>
                      <a:pt x="51" y="94"/>
                    </a:cubicBezTo>
                    <a:lnTo>
                      <a:pt x="1400" y="94"/>
                    </a:lnTo>
                    <a:cubicBezTo>
                      <a:pt x="1422" y="94"/>
                      <a:pt x="1443" y="73"/>
                      <a:pt x="1443" y="44"/>
                    </a:cubicBezTo>
                    <a:cubicBezTo>
                      <a:pt x="1443" y="22"/>
                      <a:pt x="1422" y="0"/>
                      <a:pt x="1400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6" name="Google Shape;1646;p43"/>
              <p:cNvSpPr/>
              <p:nvPr/>
            </p:nvSpPr>
            <p:spPr>
              <a:xfrm>
                <a:off x="4427900" y="1469100"/>
                <a:ext cx="18050" cy="2375"/>
              </a:xfrm>
              <a:custGeom>
                <a:avLst/>
                <a:gdLst/>
                <a:ahLst/>
                <a:cxnLst/>
                <a:rect l="l" t="t" r="r" b="b"/>
                <a:pathLst>
                  <a:path w="722" h="95" extrusionOk="0">
                    <a:moveTo>
                      <a:pt x="65" y="0"/>
                    </a:moveTo>
                    <a:cubicBezTo>
                      <a:pt x="0" y="0"/>
                      <a:pt x="0" y="94"/>
                      <a:pt x="65" y="94"/>
                    </a:cubicBezTo>
                    <a:lnTo>
                      <a:pt x="664" y="94"/>
                    </a:lnTo>
                    <a:cubicBezTo>
                      <a:pt x="722" y="94"/>
                      <a:pt x="722" y="0"/>
                      <a:pt x="664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7" name="Google Shape;1647;p43"/>
              <p:cNvSpPr/>
              <p:nvPr/>
            </p:nvSpPr>
            <p:spPr>
              <a:xfrm>
                <a:off x="4427900" y="1483350"/>
                <a:ext cx="18050" cy="2350"/>
              </a:xfrm>
              <a:custGeom>
                <a:avLst/>
                <a:gdLst/>
                <a:ahLst/>
                <a:cxnLst/>
                <a:rect l="l" t="t" r="r" b="b"/>
                <a:pathLst>
                  <a:path w="722" h="94" extrusionOk="0">
                    <a:moveTo>
                      <a:pt x="65" y="0"/>
                    </a:moveTo>
                    <a:cubicBezTo>
                      <a:pt x="0" y="0"/>
                      <a:pt x="0" y="94"/>
                      <a:pt x="65" y="94"/>
                    </a:cubicBezTo>
                    <a:lnTo>
                      <a:pt x="664" y="94"/>
                    </a:lnTo>
                    <a:cubicBezTo>
                      <a:pt x="722" y="94"/>
                      <a:pt x="722" y="0"/>
                      <a:pt x="664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8" name="Google Shape;1648;p43"/>
              <p:cNvSpPr/>
              <p:nvPr/>
            </p:nvSpPr>
            <p:spPr>
              <a:xfrm>
                <a:off x="4428250" y="1497575"/>
                <a:ext cx="36100" cy="2200"/>
              </a:xfrm>
              <a:custGeom>
                <a:avLst/>
                <a:gdLst/>
                <a:ahLst/>
                <a:cxnLst/>
                <a:rect l="l" t="t" r="r" b="b"/>
                <a:pathLst>
                  <a:path w="1444" h="88" extrusionOk="0">
                    <a:moveTo>
                      <a:pt x="51" y="1"/>
                    </a:moveTo>
                    <a:cubicBezTo>
                      <a:pt x="22" y="1"/>
                      <a:pt x="1" y="22"/>
                      <a:pt x="1" y="44"/>
                    </a:cubicBezTo>
                    <a:cubicBezTo>
                      <a:pt x="1" y="73"/>
                      <a:pt x="22" y="87"/>
                      <a:pt x="51" y="87"/>
                    </a:cubicBezTo>
                    <a:lnTo>
                      <a:pt x="1400" y="87"/>
                    </a:lnTo>
                    <a:cubicBezTo>
                      <a:pt x="1422" y="87"/>
                      <a:pt x="1443" y="73"/>
                      <a:pt x="1443" y="44"/>
                    </a:cubicBezTo>
                    <a:cubicBezTo>
                      <a:pt x="1443" y="22"/>
                      <a:pt x="1422" y="1"/>
                      <a:pt x="1400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49" name="Google Shape;1649;p43"/>
              <p:cNvSpPr/>
              <p:nvPr/>
            </p:nvSpPr>
            <p:spPr>
              <a:xfrm>
                <a:off x="4428250" y="1511825"/>
                <a:ext cx="17350" cy="2375"/>
              </a:xfrm>
              <a:custGeom>
                <a:avLst/>
                <a:gdLst/>
                <a:ahLst/>
                <a:cxnLst/>
                <a:rect l="l" t="t" r="r" b="b"/>
                <a:pathLst>
                  <a:path w="694" h="95" extrusionOk="0">
                    <a:moveTo>
                      <a:pt x="51" y="1"/>
                    </a:moveTo>
                    <a:cubicBezTo>
                      <a:pt x="22" y="1"/>
                      <a:pt x="1" y="22"/>
                      <a:pt x="1" y="44"/>
                    </a:cubicBezTo>
                    <a:cubicBezTo>
                      <a:pt x="1" y="73"/>
                      <a:pt x="22" y="94"/>
                      <a:pt x="51" y="94"/>
                    </a:cubicBezTo>
                    <a:lnTo>
                      <a:pt x="650" y="94"/>
                    </a:lnTo>
                    <a:cubicBezTo>
                      <a:pt x="672" y="94"/>
                      <a:pt x="693" y="73"/>
                      <a:pt x="693" y="44"/>
                    </a:cubicBezTo>
                    <a:cubicBezTo>
                      <a:pt x="693" y="22"/>
                      <a:pt x="672" y="1"/>
                      <a:pt x="650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0" name="Google Shape;1650;p43"/>
              <p:cNvSpPr/>
              <p:nvPr/>
            </p:nvSpPr>
            <p:spPr>
              <a:xfrm>
                <a:off x="4427900" y="1526075"/>
                <a:ext cx="18050" cy="2375"/>
              </a:xfrm>
              <a:custGeom>
                <a:avLst/>
                <a:gdLst/>
                <a:ahLst/>
                <a:cxnLst/>
                <a:rect l="l" t="t" r="r" b="b"/>
                <a:pathLst>
                  <a:path w="722" h="95" extrusionOk="0">
                    <a:moveTo>
                      <a:pt x="65" y="0"/>
                    </a:moveTo>
                    <a:cubicBezTo>
                      <a:pt x="0" y="0"/>
                      <a:pt x="0" y="94"/>
                      <a:pt x="65" y="94"/>
                    </a:cubicBezTo>
                    <a:lnTo>
                      <a:pt x="664" y="94"/>
                    </a:lnTo>
                    <a:cubicBezTo>
                      <a:pt x="722" y="94"/>
                      <a:pt x="722" y="0"/>
                      <a:pt x="664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1" name="Google Shape;1651;p43"/>
              <p:cNvSpPr/>
              <p:nvPr/>
            </p:nvSpPr>
            <p:spPr>
              <a:xfrm>
                <a:off x="4428250" y="1540325"/>
                <a:ext cx="36100" cy="2350"/>
              </a:xfrm>
              <a:custGeom>
                <a:avLst/>
                <a:gdLst/>
                <a:ahLst/>
                <a:cxnLst/>
                <a:rect l="l" t="t" r="r" b="b"/>
                <a:pathLst>
                  <a:path w="1444" h="94" extrusionOk="0">
                    <a:moveTo>
                      <a:pt x="51" y="0"/>
                    </a:moveTo>
                    <a:cubicBezTo>
                      <a:pt x="22" y="0"/>
                      <a:pt x="1" y="22"/>
                      <a:pt x="1" y="43"/>
                    </a:cubicBezTo>
                    <a:cubicBezTo>
                      <a:pt x="1" y="72"/>
                      <a:pt x="22" y="94"/>
                      <a:pt x="51" y="94"/>
                    </a:cubicBezTo>
                    <a:lnTo>
                      <a:pt x="1400" y="94"/>
                    </a:lnTo>
                    <a:cubicBezTo>
                      <a:pt x="1422" y="94"/>
                      <a:pt x="1443" y="72"/>
                      <a:pt x="1443" y="43"/>
                    </a:cubicBezTo>
                    <a:cubicBezTo>
                      <a:pt x="1443" y="22"/>
                      <a:pt x="1422" y="0"/>
                      <a:pt x="1400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2" name="Google Shape;1652;p43"/>
              <p:cNvSpPr/>
              <p:nvPr/>
            </p:nvSpPr>
            <p:spPr>
              <a:xfrm>
                <a:off x="4428250" y="1554550"/>
                <a:ext cx="17350" cy="2375"/>
              </a:xfrm>
              <a:custGeom>
                <a:avLst/>
                <a:gdLst/>
                <a:ahLst/>
                <a:cxnLst/>
                <a:rect l="l" t="t" r="r" b="b"/>
                <a:pathLst>
                  <a:path w="694" h="95" extrusionOk="0">
                    <a:moveTo>
                      <a:pt x="51" y="1"/>
                    </a:moveTo>
                    <a:cubicBezTo>
                      <a:pt x="22" y="1"/>
                      <a:pt x="1" y="23"/>
                      <a:pt x="1" y="44"/>
                    </a:cubicBezTo>
                    <a:cubicBezTo>
                      <a:pt x="1" y="73"/>
                      <a:pt x="22" y="95"/>
                      <a:pt x="51" y="95"/>
                    </a:cubicBezTo>
                    <a:lnTo>
                      <a:pt x="650" y="95"/>
                    </a:lnTo>
                    <a:cubicBezTo>
                      <a:pt x="672" y="95"/>
                      <a:pt x="693" y="73"/>
                      <a:pt x="693" y="44"/>
                    </a:cubicBezTo>
                    <a:cubicBezTo>
                      <a:pt x="693" y="23"/>
                      <a:pt x="672" y="1"/>
                      <a:pt x="650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3" name="Google Shape;1653;p43"/>
              <p:cNvSpPr/>
              <p:nvPr/>
            </p:nvSpPr>
            <p:spPr>
              <a:xfrm>
                <a:off x="4428250" y="1568800"/>
                <a:ext cx="17350" cy="2375"/>
              </a:xfrm>
              <a:custGeom>
                <a:avLst/>
                <a:gdLst/>
                <a:ahLst/>
                <a:cxnLst/>
                <a:rect l="l" t="t" r="r" b="b"/>
                <a:pathLst>
                  <a:path w="694" h="95" extrusionOk="0">
                    <a:moveTo>
                      <a:pt x="51" y="1"/>
                    </a:moveTo>
                    <a:cubicBezTo>
                      <a:pt x="22" y="1"/>
                      <a:pt x="1" y="22"/>
                      <a:pt x="1" y="44"/>
                    </a:cubicBezTo>
                    <a:cubicBezTo>
                      <a:pt x="1" y="73"/>
                      <a:pt x="22" y="95"/>
                      <a:pt x="51" y="95"/>
                    </a:cubicBezTo>
                    <a:lnTo>
                      <a:pt x="650" y="95"/>
                    </a:lnTo>
                    <a:cubicBezTo>
                      <a:pt x="672" y="95"/>
                      <a:pt x="693" y="73"/>
                      <a:pt x="693" y="44"/>
                    </a:cubicBezTo>
                    <a:cubicBezTo>
                      <a:pt x="693" y="22"/>
                      <a:pt x="672" y="1"/>
                      <a:pt x="650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4" name="Google Shape;1654;p43"/>
              <p:cNvSpPr/>
              <p:nvPr/>
            </p:nvSpPr>
            <p:spPr>
              <a:xfrm>
                <a:off x="4427900" y="1583050"/>
                <a:ext cx="36800" cy="2375"/>
              </a:xfrm>
              <a:custGeom>
                <a:avLst/>
                <a:gdLst/>
                <a:ahLst/>
                <a:cxnLst/>
                <a:rect l="l" t="t" r="r" b="b"/>
                <a:pathLst>
                  <a:path w="1472" h="95" extrusionOk="0">
                    <a:moveTo>
                      <a:pt x="65" y="1"/>
                    </a:moveTo>
                    <a:cubicBezTo>
                      <a:pt x="0" y="1"/>
                      <a:pt x="0" y="94"/>
                      <a:pt x="65" y="94"/>
                    </a:cubicBezTo>
                    <a:lnTo>
                      <a:pt x="1414" y="94"/>
                    </a:lnTo>
                    <a:cubicBezTo>
                      <a:pt x="1472" y="94"/>
                      <a:pt x="1472" y="1"/>
                      <a:pt x="1414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5" name="Google Shape;1655;p43"/>
              <p:cNvSpPr/>
              <p:nvPr/>
            </p:nvSpPr>
            <p:spPr>
              <a:xfrm>
                <a:off x="4428250" y="1597300"/>
                <a:ext cx="17350" cy="2375"/>
              </a:xfrm>
              <a:custGeom>
                <a:avLst/>
                <a:gdLst/>
                <a:ahLst/>
                <a:cxnLst/>
                <a:rect l="l" t="t" r="r" b="b"/>
                <a:pathLst>
                  <a:path w="694" h="95" extrusionOk="0">
                    <a:moveTo>
                      <a:pt x="51" y="0"/>
                    </a:moveTo>
                    <a:cubicBezTo>
                      <a:pt x="22" y="0"/>
                      <a:pt x="1" y="22"/>
                      <a:pt x="1" y="44"/>
                    </a:cubicBezTo>
                    <a:cubicBezTo>
                      <a:pt x="1" y="72"/>
                      <a:pt x="22" y="94"/>
                      <a:pt x="51" y="94"/>
                    </a:cubicBezTo>
                    <a:lnTo>
                      <a:pt x="650" y="94"/>
                    </a:lnTo>
                    <a:cubicBezTo>
                      <a:pt x="672" y="94"/>
                      <a:pt x="693" y="72"/>
                      <a:pt x="693" y="44"/>
                    </a:cubicBezTo>
                    <a:cubicBezTo>
                      <a:pt x="693" y="22"/>
                      <a:pt x="672" y="0"/>
                      <a:pt x="650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6" name="Google Shape;1656;p43"/>
              <p:cNvSpPr/>
              <p:nvPr/>
            </p:nvSpPr>
            <p:spPr>
              <a:xfrm>
                <a:off x="4428250" y="1611550"/>
                <a:ext cx="17350" cy="2350"/>
              </a:xfrm>
              <a:custGeom>
                <a:avLst/>
                <a:gdLst/>
                <a:ahLst/>
                <a:cxnLst/>
                <a:rect l="l" t="t" r="r" b="b"/>
                <a:pathLst>
                  <a:path w="694" h="94" extrusionOk="0">
                    <a:moveTo>
                      <a:pt x="51" y="0"/>
                    </a:moveTo>
                    <a:cubicBezTo>
                      <a:pt x="22" y="0"/>
                      <a:pt x="1" y="22"/>
                      <a:pt x="1" y="51"/>
                    </a:cubicBezTo>
                    <a:cubicBezTo>
                      <a:pt x="1" y="72"/>
                      <a:pt x="22" y="94"/>
                      <a:pt x="51" y="94"/>
                    </a:cubicBezTo>
                    <a:lnTo>
                      <a:pt x="650" y="94"/>
                    </a:lnTo>
                    <a:cubicBezTo>
                      <a:pt x="672" y="94"/>
                      <a:pt x="693" y="72"/>
                      <a:pt x="693" y="51"/>
                    </a:cubicBezTo>
                    <a:cubicBezTo>
                      <a:pt x="693" y="22"/>
                      <a:pt x="672" y="0"/>
                      <a:pt x="650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7" name="Google Shape;1657;p43"/>
              <p:cNvSpPr/>
              <p:nvPr/>
            </p:nvSpPr>
            <p:spPr>
              <a:xfrm>
                <a:off x="4428250" y="1625775"/>
                <a:ext cx="36100" cy="2375"/>
              </a:xfrm>
              <a:custGeom>
                <a:avLst/>
                <a:gdLst/>
                <a:ahLst/>
                <a:cxnLst/>
                <a:rect l="l" t="t" r="r" b="b"/>
                <a:pathLst>
                  <a:path w="1444" h="95" extrusionOk="0">
                    <a:moveTo>
                      <a:pt x="51" y="1"/>
                    </a:moveTo>
                    <a:cubicBezTo>
                      <a:pt x="22" y="1"/>
                      <a:pt x="1" y="23"/>
                      <a:pt x="1" y="51"/>
                    </a:cubicBezTo>
                    <a:cubicBezTo>
                      <a:pt x="1" y="73"/>
                      <a:pt x="22" y="95"/>
                      <a:pt x="51" y="95"/>
                    </a:cubicBezTo>
                    <a:lnTo>
                      <a:pt x="1400" y="95"/>
                    </a:lnTo>
                    <a:cubicBezTo>
                      <a:pt x="1422" y="95"/>
                      <a:pt x="1443" y="73"/>
                      <a:pt x="1443" y="51"/>
                    </a:cubicBezTo>
                    <a:cubicBezTo>
                      <a:pt x="1443" y="23"/>
                      <a:pt x="1422" y="1"/>
                      <a:pt x="1400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8" name="Google Shape;1658;p43"/>
              <p:cNvSpPr/>
              <p:nvPr/>
            </p:nvSpPr>
            <p:spPr>
              <a:xfrm>
                <a:off x="4427900" y="1640025"/>
                <a:ext cx="18050" cy="2375"/>
              </a:xfrm>
              <a:custGeom>
                <a:avLst/>
                <a:gdLst/>
                <a:ahLst/>
                <a:cxnLst/>
                <a:rect l="l" t="t" r="r" b="b"/>
                <a:pathLst>
                  <a:path w="722" h="95" extrusionOk="0">
                    <a:moveTo>
                      <a:pt x="65" y="1"/>
                    </a:moveTo>
                    <a:cubicBezTo>
                      <a:pt x="0" y="1"/>
                      <a:pt x="0" y="94"/>
                      <a:pt x="65" y="94"/>
                    </a:cubicBezTo>
                    <a:lnTo>
                      <a:pt x="664" y="94"/>
                    </a:lnTo>
                    <a:cubicBezTo>
                      <a:pt x="722" y="94"/>
                      <a:pt x="722" y="1"/>
                      <a:pt x="664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9" name="Google Shape;1659;p43"/>
              <p:cNvSpPr/>
              <p:nvPr/>
            </p:nvSpPr>
            <p:spPr>
              <a:xfrm>
                <a:off x="4428250" y="1654275"/>
                <a:ext cx="17350" cy="2375"/>
              </a:xfrm>
              <a:custGeom>
                <a:avLst/>
                <a:gdLst/>
                <a:ahLst/>
                <a:cxnLst/>
                <a:rect l="l" t="t" r="r" b="b"/>
                <a:pathLst>
                  <a:path w="694" h="95" extrusionOk="0">
                    <a:moveTo>
                      <a:pt x="51" y="0"/>
                    </a:moveTo>
                    <a:cubicBezTo>
                      <a:pt x="22" y="0"/>
                      <a:pt x="1" y="22"/>
                      <a:pt x="1" y="51"/>
                    </a:cubicBezTo>
                    <a:cubicBezTo>
                      <a:pt x="1" y="73"/>
                      <a:pt x="22" y="94"/>
                      <a:pt x="51" y="94"/>
                    </a:cubicBezTo>
                    <a:lnTo>
                      <a:pt x="650" y="94"/>
                    </a:lnTo>
                    <a:cubicBezTo>
                      <a:pt x="672" y="94"/>
                      <a:pt x="693" y="73"/>
                      <a:pt x="693" y="51"/>
                    </a:cubicBezTo>
                    <a:cubicBezTo>
                      <a:pt x="693" y="22"/>
                      <a:pt x="672" y="0"/>
                      <a:pt x="650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0" name="Google Shape;1660;p43"/>
              <p:cNvSpPr/>
              <p:nvPr/>
            </p:nvSpPr>
            <p:spPr>
              <a:xfrm>
                <a:off x="4428250" y="1668525"/>
                <a:ext cx="36100" cy="2350"/>
              </a:xfrm>
              <a:custGeom>
                <a:avLst/>
                <a:gdLst/>
                <a:ahLst/>
                <a:cxnLst/>
                <a:rect l="l" t="t" r="r" b="b"/>
                <a:pathLst>
                  <a:path w="1444" h="94" extrusionOk="0">
                    <a:moveTo>
                      <a:pt x="51" y="0"/>
                    </a:moveTo>
                    <a:cubicBezTo>
                      <a:pt x="22" y="0"/>
                      <a:pt x="1" y="22"/>
                      <a:pt x="1" y="51"/>
                    </a:cubicBezTo>
                    <a:cubicBezTo>
                      <a:pt x="1" y="72"/>
                      <a:pt x="22" y="94"/>
                      <a:pt x="51" y="94"/>
                    </a:cubicBezTo>
                    <a:lnTo>
                      <a:pt x="1400" y="94"/>
                    </a:lnTo>
                    <a:cubicBezTo>
                      <a:pt x="1422" y="94"/>
                      <a:pt x="1443" y="72"/>
                      <a:pt x="1443" y="51"/>
                    </a:cubicBezTo>
                    <a:cubicBezTo>
                      <a:pt x="1443" y="22"/>
                      <a:pt x="1422" y="0"/>
                      <a:pt x="1400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1" name="Google Shape;1661;p43"/>
              <p:cNvSpPr/>
              <p:nvPr/>
            </p:nvSpPr>
            <p:spPr>
              <a:xfrm>
                <a:off x="4428250" y="1682950"/>
                <a:ext cx="17350" cy="2175"/>
              </a:xfrm>
              <a:custGeom>
                <a:avLst/>
                <a:gdLst/>
                <a:ahLst/>
                <a:cxnLst/>
                <a:rect l="l" t="t" r="r" b="b"/>
                <a:pathLst>
                  <a:path w="694" h="87" extrusionOk="0">
                    <a:moveTo>
                      <a:pt x="51" y="0"/>
                    </a:moveTo>
                    <a:cubicBezTo>
                      <a:pt x="22" y="0"/>
                      <a:pt x="1" y="15"/>
                      <a:pt x="1" y="43"/>
                    </a:cubicBezTo>
                    <a:cubicBezTo>
                      <a:pt x="1" y="65"/>
                      <a:pt x="22" y="87"/>
                      <a:pt x="51" y="87"/>
                    </a:cubicBezTo>
                    <a:lnTo>
                      <a:pt x="650" y="87"/>
                    </a:lnTo>
                    <a:cubicBezTo>
                      <a:pt x="672" y="87"/>
                      <a:pt x="693" y="65"/>
                      <a:pt x="693" y="43"/>
                    </a:cubicBezTo>
                    <a:cubicBezTo>
                      <a:pt x="693" y="15"/>
                      <a:pt x="672" y="0"/>
                      <a:pt x="650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2" name="Google Shape;1662;p43"/>
              <p:cNvSpPr/>
              <p:nvPr/>
            </p:nvSpPr>
            <p:spPr>
              <a:xfrm>
                <a:off x="4427900" y="1697200"/>
                <a:ext cx="18050" cy="2175"/>
              </a:xfrm>
              <a:custGeom>
                <a:avLst/>
                <a:gdLst/>
                <a:ahLst/>
                <a:cxnLst/>
                <a:rect l="l" t="t" r="r" b="b"/>
                <a:pathLst>
                  <a:path w="722" h="87" extrusionOk="0">
                    <a:moveTo>
                      <a:pt x="65" y="0"/>
                    </a:moveTo>
                    <a:cubicBezTo>
                      <a:pt x="0" y="0"/>
                      <a:pt x="0" y="87"/>
                      <a:pt x="65" y="87"/>
                    </a:cubicBezTo>
                    <a:lnTo>
                      <a:pt x="664" y="87"/>
                    </a:lnTo>
                    <a:cubicBezTo>
                      <a:pt x="722" y="87"/>
                      <a:pt x="722" y="0"/>
                      <a:pt x="664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3" name="Google Shape;1663;p43"/>
              <p:cNvSpPr/>
              <p:nvPr/>
            </p:nvSpPr>
            <p:spPr>
              <a:xfrm>
                <a:off x="4428250" y="1711425"/>
                <a:ext cx="36100" cy="2200"/>
              </a:xfrm>
              <a:custGeom>
                <a:avLst/>
                <a:gdLst/>
                <a:ahLst/>
                <a:cxnLst/>
                <a:rect l="l" t="t" r="r" b="b"/>
                <a:pathLst>
                  <a:path w="1444" h="88" extrusionOk="0">
                    <a:moveTo>
                      <a:pt x="51" y="1"/>
                    </a:moveTo>
                    <a:cubicBezTo>
                      <a:pt x="22" y="1"/>
                      <a:pt x="1" y="15"/>
                      <a:pt x="1" y="44"/>
                    </a:cubicBezTo>
                    <a:cubicBezTo>
                      <a:pt x="1" y="66"/>
                      <a:pt x="22" y="87"/>
                      <a:pt x="51" y="87"/>
                    </a:cubicBezTo>
                    <a:lnTo>
                      <a:pt x="1400" y="87"/>
                    </a:lnTo>
                    <a:cubicBezTo>
                      <a:pt x="1422" y="87"/>
                      <a:pt x="1443" y="66"/>
                      <a:pt x="1443" y="44"/>
                    </a:cubicBezTo>
                    <a:cubicBezTo>
                      <a:pt x="1443" y="15"/>
                      <a:pt x="1422" y="1"/>
                      <a:pt x="1400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4" name="Google Shape;1664;p43"/>
              <p:cNvSpPr/>
              <p:nvPr/>
            </p:nvSpPr>
            <p:spPr>
              <a:xfrm>
                <a:off x="4428250" y="1725675"/>
                <a:ext cx="17350" cy="2375"/>
              </a:xfrm>
              <a:custGeom>
                <a:avLst/>
                <a:gdLst/>
                <a:ahLst/>
                <a:cxnLst/>
                <a:rect l="l" t="t" r="r" b="b"/>
                <a:pathLst>
                  <a:path w="694" h="95" extrusionOk="0">
                    <a:moveTo>
                      <a:pt x="51" y="1"/>
                    </a:moveTo>
                    <a:cubicBezTo>
                      <a:pt x="22" y="1"/>
                      <a:pt x="1" y="22"/>
                      <a:pt x="1" y="44"/>
                    </a:cubicBezTo>
                    <a:cubicBezTo>
                      <a:pt x="1" y="73"/>
                      <a:pt x="22" y="94"/>
                      <a:pt x="51" y="94"/>
                    </a:cubicBezTo>
                    <a:lnTo>
                      <a:pt x="650" y="94"/>
                    </a:lnTo>
                    <a:cubicBezTo>
                      <a:pt x="672" y="87"/>
                      <a:pt x="693" y="73"/>
                      <a:pt x="693" y="44"/>
                    </a:cubicBezTo>
                    <a:cubicBezTo>
                      <a:pt x="693" y="22"/>
                      <a:pt x="672" y="1"/>
                      <a:pt x="650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5" name="Google Shape;1665;p43"/>
              <p:cNvSpPr/>
              <p:nvPr/>
            </p:nvSpPr>
            <p:spPr>
              <a:xfrm>
                <a:off x="4428250" y="1739925"/>
                <a:ext cx="17350" cy="2175"/>
              </a:xfrm>
              <a:custGeom>
                <a:avLst/>
                <a:gdLst/>
                <a:ahLst/>
                <a:cxnLst/>
                <a:rect l="l" t="t" r="r" b="b"/>
                <a:pathLst>
                  <a:path w="694" h="87" extrusionOk="0">
                    <a:moveTo>
                      <a:pt x="51" y="0"/>
                    </a:moveTo>
                    <a:cubicBezTo>
                      <a:pt x="22" y="0"/>
                      <a:pt x="1" y="15"/>
                      <a:pt x="1" y="44"/>
                    </a:cubicBezTo>
                    <a:cubicBezTo>
                      <a:pt x="1" y="65"/>
                      <a:pt x="22" y="87"/>
                      <a:pt x="51" y="87"/>
                    </a:cubicBezTo>
                    <a:lnTo>
                      <a:pt x="650" y="87"/>
                    </a:lnTo>
                    <a:cubicBezTo>
                      <a:pt x="672" y="87"/>
                      <a:pt x="693" y="65"/>
                      <a:pt x="693" y="44"/>
                    </a:cubicBezTo>
                    <a:cubicBezTo>
                      <a:pt x="693" y="15"/>
                      <a:pt x="672" y="0"/>
                      <a:pt x="650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6" name="Google Shape;1666;p43"/>
              <p:cNvSpPr/>
              <p:nvPr/>
            </p:nvSpPr>
            <p:spPr>
              <a:xfrm>
                <a:off x="4427900" y="1754175"/>
                <a:ext cx="36800" cy="2175"/>
              </a:xfrm>
              <a:custGeom>
                <a:avLst/>
                <a:gdLst/>
                <a:ahLst/>
                <a:cxnLst/>
                <a:rect l="l" t="t" r="r" b="b"/>
                <a:pathLst>
                  <a:path w="1472" h="87" extrusionOk="0">
                    <a:moveTo>
                      <a:pt x="65" y="0"/>
                    </a:moveTo>
                    <a:cubicBezTo>
                      <a:pt x="0" y="0"/>
                      <a:pt x="0" y="87"/>
                      <a:pt x="65" y="87"/>
                    </a:cubicBezTo>
                    <a:lnTo>
                      <a:pt x="1414" y="87"/>
                    </a:lnTo>
                    <a:cubicBezTo>
                      <a:pt x="1472" y="87"/>
                      <a:pt x="1472" y="0"/>
                      <a:pt x="1414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7" name="Google Shape;1667;p43"/>
              <p:cNvSpPr/>
              <p:nvPr/>
            </p:nvSpPr>
            <p:spPr>
              <a:xfrm>
                <a:off x="4428250" y="1768400"/>
                <a:ext cx="17350" cy="2200"/>
              </a:xfrm>
              <a:custGeom>
                <a:avLst/>
                <a:gdLst/>
                <a:ahLst/>
                <a:cxnLst/>
                <a:rect l="l" t="t" r="r" b="b"/>
                <a:pathLst>
                  <a:path w="694" h="88" extrusionOk="0">
                    <a:moveTo>
                      <a:pt x="51" y="1"/>
                    </a:moveTo>
                    <a:cubicBezTo>
                      <a:pt x="22" y="1"/>
                      <a:pt x="1" y="15"/>
                      <a:pt x="1" y="44"/>
                    </a:cubicBezTo>
                    <a:cubicBezTo>
                      <a:pt x="1" y="66"/>
                      <a:pt x="22" y="87"/>
                      <a:pt x="51" y="87"/>
                    </a:cubicBezTo>
                    <a:lnTo>
                      <a:pt x="650" y="87"/>
                    </a:lnTo>
                    <a:cubicBezTo>
                      <a:pt x="672" y="87"/>
                      <a:pt x="693" y="66"/>
                      <a:pt x="693" y="44"/>
                    </a:cubicBezTo>
                    <a:cubicBezTo>
                      <a:pt x="693" y="15"/>
                      <a:pt x="672" y="1"/>
                      <a:pt x="650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8" name="Google Shape;1668;p43"/>
              <p:cNvSpPr/>
              <p:nvPr/>
            </p:nvSpPr>
            <p:spPr>
              <a:xfrm>
                <a:off x="4428250" y="1782650"/>
                <a:ext cx="17350" cy="2200"/>
              </a:xfrm>
              <a:custGeom>
                <a:avLst/>
                <a:gdLst/>
                <a:ahLst/>
                <a:cxnLst/>
                <a:rect l="l" t="t" r="r" b="b"/>
                <a:pathLst>
                  <a:path w="694" h="88" extrusionOk="0">
                    <a:moveTo>
                      <a:pt x="51" y="1"/>
                    </a:moveTo>
                    <a:cubicBezTo>
                      <a:pt x="22" y="1"/>
                      <a:pt x="1" y="22"/>
                      <a:pt x="1" y="44"/>
                    </a:cubicBezTo>
                    <a:cubicBezTo>
                      <a:pt x="1" y="66"/>
                      <a:pt x="22" y="87"/>
                      <a:pt x="51" y="87"/>
                    </a:cubicBezTo>
                    <a:lnTo>
                      <a:pt x="650" y="87"/>
                    </a:lnTo>
                    <a:cubicBezTo>
                      <a:pt x="672" y="87"/>
                      <a:pt x="693" y="66"/>
                      <a:pt x="693" y="44"/>
                    </a:cubicBezTo>
                    <a:cubicBezTo>
                      <a:pt x="693" y="22"/>
                      <a:pt x="672" y="1"/>
                      <a:pt x="650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9" name="Google Shape;1669;p43"/>
              <p:cNvSpPr/>
              <p:nvPr/>
            </p:nvSpPr>
            <p:spPr>
              <a:xfrm>
                <a:off x="4428250" y="1825400"/>
                <a:ext cx="17350" cy="2175"/>
              </a:xfrm>
              <a:custGeom>
                <a:avLst/>
                <a:gdLst/>
                <a:ahLst/>
                <a:cxnLst/>
                <a:rect l="l" t="t" r="r" b="b"/>
                <a:pathLst>
                  <a:path w="694" h="87" extrusionOk="0">
                    <a:moveTo>
                      <a:pt x="51" y="0"/>
                    </a:moveTo>
                    <a:cubicBezTo>
                      <a:pt x="22" y="0"/>
                      <a:pt x="1" y="22"/>
                      <a:pt x="1" y="43"/>
                    </a:cubicBezTo>
                    <a:cubicBezTo>
                      <a:pt x="1" y="65"/>
                      <a:pt x="22" y="87"/>
                      <a:pt x="51" y="87"/>
                    </a:cubicBezTo>
                    <a:lnTo>
                      <a:pt x="650" y="87"/>
                    </a:lnTo>
                    <a:cubicBezTo>
                      <a:pt x="672" y="87"/>
                      <a:pt x="693" y="65"/>
                      <a:pt x="693" y="43"/>
                    </a:cubicBezTo>
                    <a:cubicBezTo>
                      <a:pt x="693" y="22"/>
                      <a:pt x="672" y="0"/>
                      <a:pt x="650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0" name="Google Shape;1670;p43"/>
              <p:cNvSpPr/>
              <p:nvPr/>
            </p:nvSpPr>
            <p:spPr>
              <a:xfrm>
                <a:off x="4428250" y="1796900"/>
                <a:ext cx="36100" cy="2200"/>
              </a:xfrm>
              <a:custGeom>
                <a:avLst/>
                <a:gdLst/>
                <a:ahLst/>
                <a:cxnLst/>
                <a:rect l="l" t="t" r="r" b="b"/>
                <a:pathLst>
                  <a:path w="1444" h="88" extrusionOk="0">
                    <a:moveTo>
                      <a:pt x="51" y="0"/>
                    </a:moveTo>
                    <a:cubicBezTo>
                      <a:pt x="22" y="0"/>
                      <a:pt x="1" y="22"/>
                      <a:pt x="1" y="44"/>
                    </a:cubicBezTo>
                    <a:cubicBezTo>
                      <a:pt x="1" y="65"/>
                      <a:pt x="22" y="87"/>
                      <a:pt x="51" y="87"/>
                    </a:cubicBezTo>
                    <a:lnTo>
                      <a:pt x="1400" y="87"/>
                    </a:lnTo>
                    <a:cubicBezTo>
                      <a:pt x="1422" y="87"/>
                      <a:pt x="1443" y="65"/>
                      <a:pt x="1443" y="44"/>
                    </a:cubicBezTo>
                    <a:cubicBezTo>
                      <a:pt x="1443" y="22"/>
                      <a:pt x="1422" y="0"/>
                      <a:pt x="1400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71" name="Google Shape;1671;p43"/>
            <p:cNvGrpSpPr/>
            <p:nvPr/>
          </p:nvGrpSpPr>
          <p:grpSpPr>
            <a:xfrm>
              <a:off x="4488850" y="1372625"/>
              <a:ext cx="16425" cy="169875"/>
              <a:chOff x="4488850" y="1372625"/>
              <a:chExt cx="16425" cy="169875"/>
            </a:xfrm>
          </p:grpSpPr>
          <p:sp>
            <p:nvSpPr>
              <p:cNvPr id="1672" name="Google Shape;1672;p43"/>
              <p:cNvSpPr/>
              <p:nvPr/>
            </p:nvSpPr>
            <p:spPr>
              <a:xfrm>
                <a:off x="4488850" y="1372625"/>
                <a:ext cx="16425" cy="16625"/>
              </a:xfrm>
              <a:custGeom>
                <a:avLst/>
                <a:gdLst/>
                <a:ahLst/>
                <a:cxnLst/>
                <a:rect l="l" t="t" r="r" b="b"/>
                <a:pathLst>
                  <a:path w="657" h="665" extrusionOk="0">
                    <a:moveTo>
                      <a:pt x="0" y="1"/>
                    </a:moveTo>
                    <a:lnTo>
                      <a:pt x="0" y="664"/>
                    </a:lnTo>
                    <a:lnTo>
                      <a:pt x="657" y="664"/>
                    </a:lnTo>
                    <a:lnTo>
                      <a:pt x="657" y="1"/>
                    </a:lnTo>
                    <a:close/>
                  </a:path>
                </a:pathLst>
              </a:custGeom>
              <a:solidFill>
                <a:srgbClr val="1D262D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3" name="Google Shape;1673;p43"/>
              <p:cNvSpPr/>
              <p:nvPr/>
            </p:nvSpPr>
            <p:spPr>
              <a:xfrm>
                <a:off x="4488850" y="1398225"/>
                <a:ext cx="16425" cy="16625"/>
              </a:xfrm>
              <a:custGeom>
                <a:avLst/>
                <a:gdLst/>
                <a:ahLst/>
                <a:cxnLst/>
                <a:rect l="l" t="t" r="r" b="b"/>
                <a:pathLst>
                  <a:path w="657" h="665" extrusionOk="0">
                    <a:moveTo>
                      <a:pt x="0" y="1"/>
                    </a:moveTo>
                    <a:lnTo>
                      <a:pt x="0" y="664"/>
                    </a:lnTo>
                    <a:lnTo>
                      <a:pt x="657" y="664"/>
                    </a:lnTo>
                    <a:lnTo>
                      <a:pt x="657" y="1"/>
                    </a:lnTo>
                    <a:close/>
                  </a:path>
                </a:pathLst>
              </a:custGeom>
              <a:solidFill>
                <a:srgbClr val="374957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4" name="Google Shape;1674;p43"/>
              <p:cNvSpPr/>
              <p:nvPr/>
            </p:nvSpPr>
            <p:spPr>
              <a:xfrm>
                <a:off x="4488850" y="1423825"/>
                <a:ext cx="16425" cy="16625"/>
              </a:xfrm>
              <a:custGeom>
                <a:avLst/>
                <a:gdLst/>
                <a:ahLst/>
                <a:cxnLst/>
                <a:rect l="l" t="t" r="r" b="b"/>
                <a:pathLst>
                  <a:path w="657" h="665" extrusionOk="0">
                    <a:moveTo>
                      <a:pt x="0" y="1"/>
                    </a:moveTo>
                    <a:lnTo>
                      <a:pt x="0" y="664"/>
                    </a:lnTo>
                    <a:lnTo>
                      <a:pt x="657" y="664"/>
                    </a:lnTo>
                    <a:lnTo>
                      <a:pt x="657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5" name="Google Shape;1675;p43"/>
              <p:cNvSpPr/>
              <p:nvPr/>
            </p:nvSpPr>
            <p:spPr>
              <a:xfrm>
                <a:off x="4488850" y="1449450"/>
                <a:ext cx="16425" cy="16425"/>
              </a:xfrm>
              <a:custGeom>
                <a:avLst/>
                <a:gdLst/>
                <a:ahLst/>
                <a:cxnLst/>
                <a:rect l="l" t="t" r="r" b="b"/>
                <a:pathLst>
                  <a:path w="657" h="657" extrusionOk="0">
                    <a:moveTo>
                      <a:pt x="0" y="0"/>
                    </a:moveTo>
                    <a:lnTo>
                      <a:pt x="0" y="656"/>
                    </a:lnTo>
                    <a:lnTo>
                      <a:pt x="657" y="656"/>
                    </a:lnTo>
                    <a:lnTo>
                      <a:pt x="657" y="0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6" name="Google Shape;1676;p43"/>
              <p:cNvSpPr/>
              <p:nvPr/>
            </p:nvSpPr>
            <p:spPr>
              <a:xfrm>
                <a:off x="4488850" y="1474875"/>
                <a:ext cx="16425" cy="16600"/>
              </a:xfrm>
              <a:custGeom>
                <a:avLst/>
                <a:gdLst/>
                <a:ahLst/>
                <a:cxnLst/>
                <a:rect l="l" t="t" r="r" b="b"/>
                <a:pathLst>
                  <a:path w="657" h="664" extrusionOk="0">
                    <a:moveTo>
                      <a:pt x="0" y="0"/>
                    </a:moveTo>
                    <a:lnTo>
                      <a:pt x="0" y="664"/>
                    </a:lnTo>
                    <a:lnTo>
                      <a:pt x="657" y="664"/>
                    </a:lnTo>
                    <a:lnTo>
                      <a:pt x="657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7" name="Google Shape;1677;p43"/>
              <p:cNvSpPr/>
              <p:nvPr/>
            </p:nvSpPr>
            <p:spPr>
              <a:xfrm>
                <a:off x="4488850" y="1500475"/>
                <a:ext cx="16425" cy="16600"/>
              </a:xfrm>
              <a:custGeom>
                <a:avLst/>
                <a:gdLst/>
                <a:ahLst/>
                <a:cxnLst/>
                <a:rect l="l" t="t" r="r" b="b"/>
                <a:pathLst>
                  <a:path w="657" h="664" extrusionOk="0">
                    <a:moveTo>
                      <a:pt x="0" y="0"/>
                    </a:moveTo>
                    <a:lnTo>
                      <a:pt x="0" y="664"/>
                    </a:lnTo>
                    <a:lnTo>
                      <a:pt x="657" y="664"/>
                    </a:lnTo>
                    <a:lnTo>
                      <a:pt x="657" y="0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8" name="Google Shape;1678;p43"/>
              <p:cNvSpPr/>
              <p:nvPr/>
            </p:nvSpPr>
            <p:spPr>
              <a:xfrm>
                <a:off x="4488850" y="1526075"/>
                <a:ext cx="16425" cy="16425"/>
              </a:xfrm>
              <a:custGeom>
                <a:avLst/>
                <a:gdLst/>
                <a:ahLst/>
                <a:cxnLst/>
                <a:rect l="l" t="t" r="r" b="b"/>
                <a:pathLst>
                  <a:path w="657" h="657" extrusionOk="0">
                    <a:moveTo>
                      <a:pt x="0" y="0"/>
                    </a:moveTo>
                    <a:lnTo>
                      <a:pt x="0" y="657"/>
                    </a:lnTo>
                    <a:lnTo>
                      <a:pt x="657" y="657"/>
                    </a:lnTo>
                    <a:lnTo>
                      <a:pt x="657" y="0"/>
                    </a:lnTo>
                    <a:close/>
                  </a:path>
                </a:pathLst>
              </a:custGeom>
              <a:solidFill>
                <a:srgbClr val="F8FAFB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679" name="Google Shape;1679;p43"/>
          <p:cNvGrpSpPr/>
          <p:nvPr/>
        </p:nvGrpSpPr>
        <p:grpSpPr>
          <a:xfrm>
            <a:off x="4553653" y="1719516"/>
            <a:ext cx="287997" cy="219067"/>
            <a:chOff x="5023100" y="253750"/>
            <a:chExt cx="255000" cy="193950"/>
          </a:xfrm>
        </p:grpSpPr>
        <p:sp>
          <p:nvSpPr>
            <p:cNvPr id="1680" name="Google Shape;1680;p43"/>
            <p:cNvSpPr/>
            <p:nvPr/>
          </p:nvSpPr>
          <p:spPr>
            <a:xfrm>
              <a:off x="5023100" y="253750"/>
              <a:ext cx="255000" cy="193950"/>
            </a:xfrm>
            <a:custGeom>
              <a:avLst/>
              <a:gdLst/>
              <a:ahLst/>
              <a:cxnLst/>
              <a:rect l="l" t="t" r="r" b="b"/>
              <a:pathLst>
                <a:path w="10200" h="7758" extrusionOk="0">
                  <a:moveTo>
                    <a:pt x="5093" y="1"/>
                  </a:moveTo>
                  <a:cubicBezTo>
                    <a:pt x="3789" y="1"/>
                    <a:pt x="2486" y="287"/>
                    <a:pt x="1494" y="861"/>
                  </a:cubicBezTo>
                  <a:cubicBezTo>
                    <a:pt x="499" y="1438"/>
                    <a:pt x="1" y="2188"/>
                    <a:pt x="1" y="2945"/>
                  </a:cubicBezTo>
                  <a:lnTo>
                    <a:pt x="1" y="4957"/>
                  </a:lnTo>
                  <a:lnTo>
                    <a:pt x="8" y="4957"/>
                  </a:lnTo>
                  <a:cubicBezTo>
                    <a:pt x="66" y="5664"/>
                    <a:pt x="563" y="6357"/>
                    <a:pt x="1494" y="6898"/>
                  </a:cubicBezTo>
                  <a:cubicBezTo>
                    <a:pt x="2489" y="7471"/>
                    <a:pt x="3793" y="7758"/>
                    <a:pt x="5096" y="7758"/>
                  </a:cubicBezTo>
                  <a:cubicBezTo>
                    <a:pt x="6400" y="7758"/>
                    <a:pt x="7704" y="7471"/>
                    <a:pt x="8699" y="6898"/>
                  </a:cubicBezTo>
                  <a:cubicBezTo>
                    <a:pt x="9687" y="6321"/>
                    <a:pt x="10192" y="5570"/>
                    <a:pt x="10192" y="4813"/>
                  </a:cubicBezTo>
                  <a:lnTo>
                    <a:pt x="10199" y="4813"/>
                  </a:lnTo>
                  <a:lnTo>
                    <a:pt x="10199" y="2945"/>
                  </a:lnTo>
                  <a:lnTo>
                    <a:pt x="10185" y="2945"/>
                  </a:lnTo>
                  <a:cubicBezTo>
                    <a:pt x="10185" y="2188"/>
                    <a:pt x="9687" y="1438"/>
                    <a:pt x="8692" y="861"/>
                  </a:cubicBezTo>
                  <a:cubicBezTo>
                    <a:pt x="7700" y="287"/>
                    <a:pt x="6396" y="1"/>
                    <a:pt x="5093" y="1"/>
                  </a:cubicBezTo>
                  <a:close/>
                </a:path>
              </a:pathLst>
            </a:custGeom>
            <a:solidFill>
              <a:srgbClr val="1D262D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1" name="Google Shape;1681;p43"/>
            <p:cNvSpPr/>
            <p:nvPr/>
          </p:nvSpPr>
          <p:spPr>
            <a:xfrm>
              <a:off x="5023100" y="253800"/>
              <a:ext cx="254625" cy="147150"/>
            </a:xfrm>
            <a:custGeom>
              <a:avLst/>
              <a:gdLst/>
              <a:ahLst/>
              <a:cxnLst/>
              <a:rect l="l" t="t" r="r" b="b"/>
              <a:pathLst>
                <a:path w="10185" h="5886" extrusionOk="0">
                  <a:moveTo>
                    <a:pt x="5093" y="0"/>
                  </a:moveTo>
                  <a:cubicBezTo>
                    <a:pt x="2280" y="0"/>
                    <a:pt x="1" y="1320"/>
                    <a:pt x="1" y="2943"/>
                  </a:cubicBezTo>
                  <a:cubicBezTo>
                    <a:pt x="1" y="4566"/>
                    <a:pt x="2280" y="5886"/>
                    <a:pt x="5093" y="5886"/>
                  </a:cubicBezTo>
                  <a:cubicBezTo>
                    <a:pt x="7906" y="5886"/>
                    <a:pt x="10185" y="4566"/>
                    <a:pt x="10185" y="2943"/>
                  </a:cubicBezTo>
                  <a:cubicBezTo>
                    <a:pt x="10185" y="1320"/>
                    <a:pt x="7906" y="0"/>
                    <a:pt x="5093" y="0"/>
                  </a:cubicBezTo>
                  <a:close/>
                </a:path>
              </a:pathLst>
            </a:custGeom>
            <a:solidFill>
              <a:srgbClr val="374957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2" name="Google Shape;1682;p43"/>
            <p:cNvSpPr/>
            <p:nvPr/>
          </p:nvSpPr>
          <p:spPr>
            <a:xfrm>
              <a:off x="5045475" y="266950"/>
              <a:ext cx="209725" cy="121200"/>
            </a:xfrm>
            <a:custGeom>
              <a:avLst/>
              <a:gdLst/>
              <a:ahLst/>
              <a:cxnLst/>
              <a:rect l="l" t="t" r="r" b="b"/>
              <a:pathLst>
                <a:path w="8389" h="4848" extrusionOk="0">
                  <a:moveTo>
                    <a:pt x="4191" y="1"/>
                  </a:moveTo>
                  <a:cubicBezTo>
                    <a:pt x="1875" y="1"/>
                    <a:pt x="0" y="1090"/>
                    <a:pt x="0" y="2424"/>
                  </a:cubicBezTo>
                  <a:cubicBezTo>
                    <a:pt x="0" y="3759"/>
                    <a:pt x="1875" y="4848"/>
                    <a:pt x="4191" y="4848"/>
                  </a:cubicBezTo>
                  <a:cubicBezTo>
                    <a:pt x="6513" y="4848"/>
                    <a:pt x="8388" y="3759"/>
                    <a:pt x="8388" y="2424"/>
                  </a:cubicBezTo>
                  <a:cubicBezTo>
                    <a:pt x="8388" y="1090"/>
                    <a:pt x="6513" y="1"/>
                    <a:pt x="419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3" name="Google Shape;1683;p43"/>
            <p:cNvSpPr/>
            <p:nvPr/>
          </p:nvSpPr>
          <p:spPr>
            <a:xfrm>
              <a:off x="5072325" y="282825"/>
              <a:ext cx="155650" cy="90000"/>
            </a:xfrm>
            <a:custGeom>
              <a:avLst/>
              <a:gdLst/>
              <a:ahLst/>
              <a:cxnLst/>
              <a:rect l="l" t="t" r="r" b="b"/>
              <a:pathLst>
                <a:path w="6226" h="3600" extrusionOk="0">
                  <a:moveTo>
                    <a:pt x="3117" y="1"/>
                  </a:moveTo>
                  <a:cubicBezTo>
                    <a:pt x="1393" y="1"/>
                    <a:pt x="1" y="808"/>
                    <a:pt x="1" y="1797"/>
                  </a:cubicBezTo>
                  <a:cubicBezTo>
                    <a:pt x="1" y="2792"/>
                    <a:pt x="1393" y="3600"/>
                    <a:pt x="3117" y="3600"/>
                  </a:cubicBezTo>
                  <a:cubicBezTo>
                    <a:pt x="4833" y="3600"/>
                    <a:pt x="6225" y="2792"/>
                    <a:pt x="6225" y="1797"/>
                  </a:cubicBezTo>
                  <a:cubicBezTo>
                    <a:pt x="6225" y="808"/>
                    <a:pt x="4833" y="1"/>
                    <a:pt x="3117" y="1"/>
                  </a:cubicBezTo>
                  <a:close/>
                </a:path>
              </a:pathLst>
            </a:custGeom>
            <a:solidFill>
              <a:srgbClr val="A5B7C6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4" name="Google Shape;1684;p43"/>
            <p:cNvSpPr/>
            <p:nvPr/>
          </p:nvSpPr>
          <p:spPr>
            <a:xfrm>
              <a:off x="5090725" y="296850"/>
              <a:ext cx="118500" cy="62325"/>
            </a:xfrm>
            <a:custGeom>
              <a:avLst/>
              <a:gdLst/>
              <a:ahLst/>
              <a:cxnLst/>
              <a:rect l="l" t="t" r="r" b="b"/>
              <a:pathLst>
                <a:path w="4740" h="2493" extrusionOk="0">
                  <a:moveTo>
                    <a:pt x="2370" y="0"/>
                  </a:moveTo>
                  <a:cubicBezTo>
                    <a:pt x="1818" y="0"/>
                    <a:pt x="1266" y="121"/>
                    <a:pt x="844" y="363"/>
                  </a:cubicBezTo>
                  <a:cubicBezTo>
                    <a:pt x="1" y="853"/>
                    <a:pt x="1" y="1639"/>
                    <a:pt x="844" y="2130"/>
                  </a:cubicBezTo>
                  <a:cubicBezTo>
                    <a:pt x="1266" y="2372"/>
                    <a:pt x="1818" y="2492"/>
                    <a:pt x="2370" y="2492"/>
                  </a:cubicBezTo>
                  <a:cubicBezTo>
                    <a:pt x="2922" y="2492"/>
                    <a:pt x="3473" y="2372"/>
                    <a:pt x="3895" y="2130"/>
                  </a:cubicBezTo>
                  <a:cubicBezTo>
                    <a:pt x="4739" y="1639"/>
                    <a:pt x="4739" y="853"/>
                    <a:pt x="3895" y="363"/>
                  </a:cubicBezTo>
                  <a:cubicBezTo>
                    <a:pt x="3473" y="121"/>
                    <a:pt x="2922" y="0"/>
                    <a:pt x="2370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5" name="Google Shape;1685;p43"/>
            <p:cNvSpPr/>
            <p:nvPr/>
          </p:nvSpPr>
          <p:spPr>
            <a:xfrm>
              <a:off x="5121025" y="311675"/>
              <a:ext cx="57725" cy="33200"/>
            </a:xfrm>
            <a:custGeom>
              <a:avLst/>
              <a:gdLst/>
              <a:ahLst/>
              <a:cxnLst/>
              <a:rect l="l" t="t" r="r" b="b"/>
              <a:pathLst>
                <a:path w="2309" h="1328" extrusionOk="0">
                  <a:moveTo>
                    <a:pt x="1154" y="1"/>
                  </a:moveTo>
                  <a:cubicBezTo>
                    <a:pt x="519" y="1"/>
                    <a:pt x="0" y="296"/>
                    <a:pt x="0" y="664"/>
                  </a:cubicBezTo>
                  <a:cubicBezTo>
                    <a:pt x="0" y="1032"/>
                    <a:pt x="519" y="1328"/>
                    <a:pt x="1154" y="1328"/>
                  </a:cubicBezTo>
                  <a:cubicBezTo>
                    <a:pt x="1789" y="1328"/>
                    <a:pt x="2308" y="1032"/>
                    <a:pt x="2308" y="664"/>
                  </a:cubicBezTo>
                  <a:cubicBezTo>
                    <a:pt x="2308" y="296"/>
                    <a:pt x="1789" y="1"/>
                    <a:pt x="1154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86" name="Google Shape;1686;p43"/>
          <p:cNvGrpSpPr/>
          <p:nvPr/>
        </p:nvGrpSpPr>
        <p:grpSpPr>
          <a:xfrm>
            <a:off x="4501765" y="1345466"/>
            <a:ext cx="163961" cy="243605"/>
            <a:chOff x="3431675" y="243350"/>
            <a:chExt cx="145175" cy="215675"/>
          </a:xfrm>
        </p:grpSpPr>
        <p:sp>
          <p:nvSpPr>
            <p:cNvPr id="1687" name="Google Shape;1687;p43"/>
            <p:cNvSpPr/>
            <p:nvPr/>
          </p:nvSpPr>
          <p:spPr>
            <a:xfrm>
              <a:off x="3519500" y="424200"/>
              <a:ext cx="57350" cy="34825"/>
            </a:xfrm>
            <a:custGeom>
              <a:avLst/>
              <a:gdLst/>
              <a:ahLst/>
              <a:cxnLst/>
              <a:rect l="l" t="t" r="r" b="b"/>
              <a:pathLst>
                <a:path w="2294" h="1393" extrusionOk="0">
                  <a:moveTo>
                    <a:pt x="51" y="0"/>
                  </a:moveTo>
                  <a:lnTo>
                    <a:pt x="0" y="29"/>
                  </a:lnTo>
                  <a:lnTo>
                    <a:pt x="974" y="635"/>
                  </a:lnTo>
                  <a:lnTo>
                    <a:pt x="2294" y="1392"/>
                  </a:lnTo>
                  <a:lnTo>
                    <a:pt x="51" y="0"/>
                  </a:ln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8" name="Google Shape;1688;p43"/>
            <p:cNvSpPr/>
            <p:nvPr/>
          </p:nvSpPr>
          <p:spPr>
            <a:xfrm>
              <a:off x="3464675" y="262275"/>
              <a:ext cx="112175" cy="196750"/>
            </a:xfrm>
            <a:custGeom>
              <a:avLst/>
              <a:gdLst/>
              <a:ahLst/>
              <a:cxnLst/>
              <a:rect l="l" t="t" r="r" b="b"/>
              <a:pathLst>
                <a:path w="4487" h="7870" extrusionOk="0">
                  <a:moveTo>
                    <a:pt x="4487" y="0"/>
                  </a:moveTo>
                  <a:lnTo>
                    <a:pt x="1" y="2590"/>
                  </a:lnTo>
                  <a:lnTo>
                    <a:pt x="1" y="7775"/>
                  </a:lnTo>
                  <a:lnTo>
                    <a:pt x="2244" y="6477"/>
                  </a:lnTo>
                  <a:lnTo>
                    <a:pt x="4487" y="7869"/>
                  </a:lnTo>
                  <a:lnTo>
                    <a:pt x="4487" y="5179"/>
                  </a:lnTo>
                  <a:lnTo>
                    <a:pt x="4487" y="0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9" name="Google Shape;1689;p43"/>
            <p:cNvSpPr/>
            <p:nvPr/>
          </p:nvSpPr>
          <p:spPr>
            <a:xfrm>
              <a:off x="3431675" y="308075"/>
              <a:ext cx="33025" cy="148600"/>
            </a:xfrm>
            <a:custGeom>
              <a:avLst/>
              <a:gdLst/>
              <a:ahLst/>
              <a:cxnLst/>
              <a:rect l="l" t="t" r="r" b="b"/>
              <a:pathLst>
                <a:path w="1321" h="5944" extrusionOk="0">
                  <a:moveTo>
                    <a:pt x="1" y="0"/>
                  </a:moveTo>
                  <a:lnTo>
                    <a:pt x="1" y="5186"/>
                  </a:lnTo>
                  <a:lnTo>
                    <a:pt x="1321" y="5943"/>
                  </a:lnTo>
                  <a:lnTo>
                    <a:pt x="1321" y="75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0" name="Google Shape;1690;p43"/>
            <p:cNvSpPr/>
            <p:nvPr/>
          </p:nvSpPr>
          <p:spPr>
            <a:xfrm>
              <a:off x="3431675" y="243350"/>
              <a:ext cx="145175" cy="83675"/>
            </a:xfrm>
            <a:custGeom>
              <a:avLst/>
              <a:gdLst/>
              <a:ahLst/>
              <a:cxnLst/>
              <a:rect l="l" t="t" r="r" b="b"/>
              <a:pathLst>
                <a:path w="5807" h="3347" extrusionOk="0">
                  <a:moveTo>
                    <a:pt x="4487" y="0"/>
                  </a:moveTo>
                  <a:lnTo>
                    <a:pt x="1" y="2589"/>
                  </a:lnTo>
                  <a:lnTo>
                    <a:pt x="1321" y="3347"/>
                  </a:lnTo>
                  <a:lnTo>
                    <a:pt x="5807" y="757"/>
                  </a:lnTo>
                  <a:lnTo>
                    <a:pt x="4487" y="0"/>
                  </a:lnTo>
                  <a:close/>
                </a:path>
              </a:pathLst>
            </a:custGeom>
            <a:solidFill>
              <a:srgbClr val="A5B7C6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91" name="Google Shape;1691;p43"/>
          <p:cNvGrpSpPr/>
          <p:nvPr/>
        </p:nvGrpSpPr>
        <p:grpSpPr>
          <a:xfrm>
            <a:off x="5009043" y="1359923"/>
            <a:ext cx="201428" cy="220987"/>
            <a:chOff x="3782200" y="256150"/>
            <a:chExt cx="178350" cy="195650"/>
          </a:xfrm>
        </p:grpSpPr>
        <p:sp>
          <p:nvSpPr>
            <p:cNvPr id="1692" name="Google Shape;1692;p43"/>
            <p:cNvSpPr/>
            <p:nvPr/>
          </p:nvSpPr>
          <p:spPr>
            <a:xfrm>
              <a:off x="3791950" y="256150"/>
              <a:ext cx="154900" cy="142100"/>
            </a:xfrm>
            <a:custGeom>
              <a:avLst/>
              <a:gdLst/>
              <a:ahLst/>
              <a:cxnLst/>
              <a:rect l="l" t="t" r="r" b="b"/>
              <a:pathLst>
                <a:path w="6196" h="5684" extrusionOk="0">
                  <a:moveTo>
                    <a:pt x="4273" y="1"/>
                  </a:moveTo>
                  <a:cubicBezTo>
                    <a:pt x="4075" y="1"/>
                    <a:pt x="3877" y="51"/>
                    <a:pt x="3700" y="152"/>
                  </a:cubicBezTo>
                  <a:lnTo>
                    <a:pt x="1277" y="1551"/>
                  </a:lnTo>
                  <a:cubicBezTo>
                    <a:pt x="736" y="1868"/>
                    <a:pt x="289" y="2330"/>
                    <a:pt x="0" y="2885"/>
                  </a:cubicBezTo>
                  <a:lnTo>
                    <a:pt x="5417" y="5684"/>
                  </a:lnTo>
                  <a:lnTo>
                    <a:pt x="5417" y="4349"/>
                  </a:lnTo>
                  <a:lnTo>
                    <a:pt x="5417" y="1154"/>
                  </a:lnTo>
                  <a:lnTo>
                    <a:pt x="5871" y="1176"/>
                  </a:lnTo>
                  <a:lnTo>
                    <a:pt x="6196" y="967"/>
                  </a:lnTo>
                  <a:lnTo>
                    <a:pt x="4890" y="181"/>
                  </a:lnTo>
                  <a:cubicBezTo>
                    <a:pt x="4703" y="60"/>
                    <a:pt x="4488" y="1"/>
                    <a:pt x="4273" y="1"/>
                  </a:cubicBezTo>
                  <a:close/>
                </a:path>
              </a:pathLst>
            </a:custGeom>
            <a:solidFill>
              <a:srgbClr val="A5B7C6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3" name="Google Shape;1693;p43"/>
            <p:cNvSpPr/>
            <p:nvPr/>
          </p:nvSpPr>
          <p:spPr>
            <a:xfrm>
              <a:off x="3782200" y="328275"/>
              <a:ext cx="178350" cy="123525"/>
            </a:xfrm>
            <a:custGeom>
              <a:avLst/>
              <a:gdLst/>
              <a:ahLst/>
              <a:cxnLst/>
              <a:rect l="l" t="t" r="r" b="b"/>
              <a:pathLst>
                <a:path w="7134" h="4941" extrusionOk="0">
                  <a:moveTo>
                    <a:pt x="390" y="0"/>
                  </a:moveTo>
                  <a:cubicBezTo>
                    <a:pt x="131" y="483"/>
                    <a:pt x="1" y="1017"/>
                    <a:pt x="1" y="1558"/>
                  </a:cubicBezTo>
                  <a:lnTo>
                    <a:pt x="1" y="2827"/>
                  </a:lnTo>
                  <a:cubicBezTo>
                    <a:pt x="1" y="3231"/>
                    <a:pt x="210" y="3599"/>
                    <a:pt x="549" y="3808"/>
                  </a:cubicBezTo>
                  <a:lnTo>
                    <a:pt x="571" y="3823"/>
                  </a:lnTo>
                  <a:lnTo>
                    <a:pt x="1840" y="4580"/>
                  </a:lnTo>
                  <a:lnTo>
                    <a:pt x="2128" y="3967"/>
                  </a:lnTo>
                  <a:lnTo>
                    <a:pt x="1999" y="3664"/>
                  </a:lnTo>
                  <a:lnTo>
                    <a:pt x="3564" y="2763"/>
                  </a:lnTo>
                  <a:lnTo>
                    <a:pt x="5807" y="4147"/>
                  </a:lnTo>
                  <a:lnTo>
                    <a:pt x="7134" y="4941"/>
                  </a:lnTo>
                  <a:lnTo>
                    <a:pt x="5836" y="3159"/>
                  </a:lnTo>
                  <a:lnTo>
                    <a:pt x="5807" y="3159"/>
                  </a:lnTo>
                  <a:lnTo>
                    <a:pt x="5807" y="2791"/>
                  </a:lnTo>
                  <a:lnTo>
                    <a:pt x="390" y="0"/>
                  </a:ln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4" name="Google Shape;1694;p43"/>
            <p:cNvSpPr/>
            <p:nvPr/>
          </p:nvSpPr>
          <p:spPr>
            <a:xfrm>
              <a:off x="3815200" y="276075"/>
              <a:ext cx="145175" cy="175725"/>
            </a:xfrm>
            <a:custGeom>
              <a:avLst/>
              <a:gdLst/>
              <a:ahLst/>
              <a:cxnLst/>
              <a:rect l="l" t="t" r="r" b="b"/>
              <a:pathLst>
                <a:path w="5807" h="7029" extrusionOk="0">
                  <a:moveTo>
                    <a:pt x="4665" y="0"/>
                  </a:moveTo>
                  <a:cubicBezTo>
                    <a:pt x="4475" y="0"/>
                    <a:pt x="4281" y="49"/>
                    <a:pt x="4097" y="155"/>
                  </a:cubicBezTo>
                  <a:lnTo>
                    <a:pt x="1667" y="1547"/>
                  </a:lnTo>
                  <a:cubicBezTo>
                    <a:pt x="635" y="2146"/>
                    <a:pt x="1" y="3242"/>
                    <a:pt x="1" y="4432"/>
                  </a:cubicBezTo>
                  <a:lnTo>
                    <a:pt x="1" y="5716"/>
                  </a:lnTo>
                  <a:cubicBezTo>
                    <a:pt x="1" y="6383"/>
                    <a:pt x="548" y="6859"/>
                    <a:pt x="1145" y="6859"/>
                  </a:cubicBezTo>
                  <a:cubicBezTo>
                    <a:pt x="1336" y="6859"/>
                    <a:pt x="1532" y="6811"/>
                    <a:pt x="1717" y="6704"/>
                  </a:cubicBezTo>
                  <a:lnTo>
                    <a:pt x="3571" y="5637"/>
                  </a:lnTo>
                  <a:lnTo>
                    <a:pt x="5807" y="7029"/>
                  </a:lnTo>
                  <a:lnTo>
                    <a:pt x="5807" y="1143"/>
                  </a:lnTo>
                  <a:cubicBezTo>
                    <a:pt x="5807" y="476"/>
                    <a:pt x="5260" y="0"/>
                    <a:pt x="4665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95" name="Google Shape;1695;p43"/>
          <p:cNvGrpSpPr/>
          <p:nvPr/>
        </p:nvGrpSpPr>
        <p:grpSpPr>
          <a:xfrm>
            <a:off x="5981017" y="1767736"/>
            <a:ext cx="191857" cy="207037"/>
            <a:chOff x="3189900" y="762150"/>
            <a:chExt cx="169875" cy="183300"/>
          </a:xfrm>
        </p:grpSpPr>
        <p:grpSp>
          <p:nvGrpSpPr>
            <p:cNvPr id="1696" name="Google Shape;1696;p43"/>
            <p:cNvGrpSpPr/>
            <p:nvPr/>
          </p:nvGrpSpPr>
          <p:grpSpPr>
            <a:xfrm>
              <a:off x="3192775" y="894450"/>
              <a:ext cx="164100" cy="51000"/>
              <a:chOff x="3192775" y="894450"/>
              <a:chExt cx="164100" cy="51000"/>
            </a:xfrm>
          </p:grpSpPr>
          <p:sp>
            <p:nvSpPr>
              <p:cNvPr id="1697" name="Google Shape;1697;p43"/>
              <p:cNvSpPr/>
              <p:nvPr/>
            </p:nvSpPr>
            <p:spPr>
              <a:xfrm>
                <a:off x="3192775" y="894450"/>
                <a:ext cx="164100" cy="51000"/>
              </a:xfrm>
              <a:custGeom>
                <a:avLst/>
                <a:gdLst/>
                <a:ahLst/>
                <a:cxnLst/>
                <a:rect l="l" t="t" r="r" b="b"/>
                <a:pathLst>
                  <a:path w="6564" h="2040" extrusionOk="0">
                    <a:moveTo>
                      <a:pt x="0" y="0"/>
                    </a:moveTo>
                    <a:lnTo>
                      <a:pt x="0" y="145"/>
                    </a:lnTo>
                    <a:cubicBezTo>
                      <a:pt x="8" y="289"/>
                      <a:pt x="94" y="419"/>
                      <a:pt x="231" y="483"/>
                    </a:cubicBezTo>
                    <a:lnTo>
                      <a:pt x="2575" y="1897"/>
                    </a:lnTo>
                    <a:cubicBezTo>
                      <a:pt x="2735" y="1992"/>
                      <a:pt x="2953" y="2039"/>
                      <a:pt x="3182" y="2039"/>
                    </a:cubicBezTo>
                    <a:cubicBezTo>
                      <a:pt x="3440" y="2039"/>
                      <a:pt x="3710" y="1979"/>
                      <a:pt x="3924" y="1861"/>
                    </a:cubicBezTo>
                    <a:lnTo>
                      <a:pt x="6225" y="570"/>
                    </a:lnTo>
                    <a:cubicBezTo>
                      <a:pt x="6434" y="455"/>
                      <a:pt x="6549" y="303"/>
                      <a:pt x="6564" y="159"/>
                    </a:cubicBezTo>
                    <a:lnTo>
                      <a:pt x="6564" y="0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98" name="Google Shape;1698;p43"/>
              <p:cNvSpPr/>
              <p:nvPr/>
            </p:nvSpPr>
            <p:spPr>
              <a:xfrm>
                <a:off x="3259850" y="894450"/>
                <a:ext cx="25800" cy="50875"/>
              </a:xfrm>
              <a:custGeom>
                <a:avLst/>
                <a:gdLst/>
                <a:ahLst/>
                <a:cxnLst/>
                <a:rect l="l" t="t" r="r" b="b"/>
                <a:pathLst>
                  <a:path w="1032" h="2035" extrusionOk="0">
                    <a:moveTo>
                      <a:pt x="0" y="0"/>
                    </a:moveTo>
                    <a:lnTo>
                      <a:pt x="0" y="1948"/>
                    </a:lnTo>
                    <a:cubicBezTo>
                      <a:pt x="166" y="2005"/>
                      <a:pt x="341" y="2034"/>
                      <a:pt x="516" y="2034"/>
                    </a:cubicBezTo>
                    <a:cubicBezTo>
                      <a:pt x="691" y="2034"/>
                      <a:pt x="866" y="2005"/>
                      <a:pt x="1032" y="1948"/>
                    </a:cubicBezTo>
                    <a:lnTo>
                      <a:pt x="1032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99" name="Google Shape;1699;p43"/>
            <p:cNvGrpSpPr/>
            <p:nvPr/>
          </p:nvGrpSpPr>
          <p:grpSpPr>
            <a:xfrm>
              <a:off x="3192775" y="862421"/>
              <a:ext cx="164100" cy="34915"/>
              <a:chOff x="3192775" y="867225"/>
              <a:chExt cx="164100" cy="25450"/>
            </a:xfrm>
          </p:grpSpPr>
          <p:sp>
            <p:nvSpPr>
              <p:cNvPr id="1700" name="Google Shape;1700;p43"/>
              <p:cNvSpPr/>
              <p:nvPr/>
            </p:nvSpPr>
            <p:spPr>
              <a:xfrm>
                <a:off x="3192775" y="867225"/>
                <a:ext cx="164100" cy="25450"/>
              </a:xfrm>
              <a:custGeom>
                <a:avLst/>
                <a:gdLst/>
                <a:ahLst/>
                <a:cxnLst/>
                <a:rect l="l" t="t" r="r" b="b"/>
                <a:pathLst>
                  <a:path w="6564" h="1018" extrusionOk="0">
                    <a:moveTo>
                      <a:pt x="0" y="0"/>
                    </a:moveTo>
                    <a:lnTo>
                      <a:pt x="0" y="1017"/>
                    </a:lnTo>
                    <a:lnTo>
                      <a:pt x="6564" y="1017"/>
                    </a:lnTo>
                    <a:lnTo>
                      <a:pt x="6564" y="0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1" name="Google Shape;1701;p43"/>
              <p:cNvSpPr/>
              <p:nvPr/>
            </p:nvSpPr>
            <p:spPr>
              <a:xfrm>
                <a:off x="3259850" y="867225"/>
                <a:ext cx="25800" cy="25450"/>
              </a:xfrm>
              <a:custGeom>
                <a:avLst/>
                <a:gdLst/>
                <a:ahLst/>
                <a:cxnLst/>
                <a:rect l="l" t="t" r="r" b="b"/>
                <a:pathLst>
                  <a:path w="1032" h="1018" extrusionOk="0">
                    <a:moveTo>
                      <a:pt x="0" y="0"/>
                    </a:moveTo>
                    <a:lnTo>
                      <a:pt x="0" y="1017"/>
                    </a:lnTo>
                    <a:lnTo>
                      <a:pt x="1032" y="1017"/>
                    </a:lnTo>
                    <a:lnTo>
                      <a:pt x="1032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702" name="Google Shape;1702;p43"/>
            <p:cNvGrpSpPr/>
            <p:nvPr/>
          </p:nvGrpSpPr>
          <p:grpSpPr>
            <a:xfrm>
              <a:off x="3189900" y="762150"/>
              <a:ext cx="169875" cy="102375"/>
              <a:chOff x="3189900" y="762150"/>
              <a:chExt cx="169875" cy="102375"/>
            </a:xfrm>
          </p:grpSpPr>
          <p:sp>
            <p:nvSpPr>
              <p:cNvPr id="1703" name="Google Shape;1703;p43"/>
              <p:cNvSpPr/>
              <p:nvPr/>
            </p:nvSpPr>
            <p:spPr>
              <a:xfrm>
                <a:off x="3192775" y="762150"/>
                <a:ext cx="164100" cy="102375"/>
              </a:xfrm>
              <a:custGeom>
                <a:avLst/>
                <a:gdLst/>
                <a:ahLst/>
                <a:cxnLst/>
                <a:rect l="l" t="t" r="r" b="b"/>
                <a:pathLst>
                  <a:path w="6564" h="4095" extrusionOk="0">
                    <a:moveTo>
                      <a:pt x="3326" y="0"/>
                    </a:moveTo>
                    <a:cubicBezTo>
                      <a:pt x="3067" y="0"/>
                      <a:pt x="2796" y="60"/>
                      <a:pt x="2583" y="179"/>
                    </a:cubicBezTo>
                    <a:lnTo>
                      <a:pt x="339" y="1434"/>
                    </a:lnTo>
                    <a:cubicBezTo>
                      <a:pt x="116" y="1556"/>
                      <a:pt x="0" y="1715"/>
                      <a:pt x="0" y="1866"/>
                    </a:cubicBezTo>
                    <a:lnTo>
                      <a:pt x="0" y="4095"/>
                    </a:lnTo>
                    <a:lnTo>
                      <a:pt x="6564" y="4095"/>
                    </a:lnTo>
                    <a:lnTo>
                      <a:pt x="6564" y="1924"/>
                    </a:lnTo>
                    <a:cubicBezTo>
                      <a:pt x="6557" y="1780"/>
                      <a:pt x="6470" y="1643"/>
                      <a:pt x="6333" y="1578"/>
                    </a:cubicBezTo>
                    <a:lnTo>
                      <a:pt x="3938" y="143"/>
                    </a:lnTo>
                    <a:cubicBezTo>
                      <a:pt x="3776" y="48"/>
                      <a:pt x="3555" y="0"/>
                      <a:pt x="3326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4" name="Google Shape;1704;p43"/>
              <p:cNvSpPr/>
              <p:nvPr/>
            </p:nvSpPr>
            <p:spPr>
              <a:xfrm>
                <a:off x="3259850" y="788950"/>
                <a:ext cx="25800" cy="75575"/>
              </a:xfrm>
              <a:custGeom>
                <a:avLst/>
                <a:gdLst/>
                <a:ahLst/>
                <a:cxnLst/>
                <a:rect l="l" t="t" r="r" b="b"/>
                <a:pathLst>
                  <a:path w="1032" h="3023" extrusionOk="0">
                    <a:moveTo>
                      <a:pt x="0" y="1"/>
                    </a:moveTo>
                    <a:lnTo>
                      <a:pt x="0" y="3023"/>
                    </a:lnTo>
                    <a:lnTo>
                      <a:pt x="1032" y="3023"/>
                    </a:lnTo>
                    <a:lnTo>
                      <a:pt x="1032" y="15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5" name="Google Shape;1705;p43"/>
              <p:cNvSpPr/>
              <p:nvPr/>
            </p:nvSpPr>
            <p:spPr>
              <a:xfrm>
                <a:off x="3189900" y="762175"/>
                <a:ext cx="169875" cy="94700"/>
              </a:xfrm>
              <a:custGeom>
                <a:avLst/>
                <a:gdLst/>
                <a:ahLst/>
                <a:cxnLst/>
                <a:rect l="l" t="t" r="r" b="b"/>
                <a:pathLst>
                  <a:path w="6795" h="3788" extrusionOk="0">
                    <a:moveTo>
                      <a:pt x="3434" y="1"/>
                    </a:moveTo>
                    <a:cubicBezTo>
                      <a:pt x="3177" y="1"/>
                      <a:pt x="2910" y="60"/>
                      <a:pt x="2698" y="178"/>
                    </a:cubicBezTo>
                    <a:lnTo>
                      <a:pt x="454" y="1433"/>
                    </a:lnTo>
                    <a:cubicBezTo>
                      <a:pt x="51" y="1656"/>
                      <a:pt x="0" y="2002"/>
                      <a:pt x="346" y="2212"/>
                    </a:cubicBezTo>
                    <a:lnTo>
                      <a:pt x="2741" y="3640"/>
                    </a:lnTo>
                    <a:cubicBezTo>
                      <a:pt x="2904" y="3738"/>
                      <a:pt x="3125" y="3787"/>
                      <a:pt x="3354" y="3787"/>
                    </a:cubicBezTo>
                    <a:cubicBezTo>
                      <a:pt x="3612" y="3787"/>
                      <a:pt x="3880" y="3726"/>
                      <a:pt x="4090" y="3604"/>
                    </a:cubicBezTo>
                    <a:lnTo>
                      <a:pt x="6340" y="2356"/>
                    </a:lnTo>
                    <a:cubicBezTo>
                      <a:pt x="6744" y="2132"/>
                      <a:pt x="6794" y="1779"/>
                      <a:pt x="6448" y="1577"/>
                    </a:cubicBezTo>
                    <a:lnTo>
                      <a:pt x="4053" y="149"/>
                    </a:lnTo>
                    <a:cubicBezTo>
                      <a:pt x="3889" y="49"/>
                      <a:pt x="3666" y="1"/>
                      <a:pt x="3434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706" name="Google Shape;1706;p43"/>
          <p:cNvGrpSpPr/>
          <p:nvPr/>
        </p:nvGrpSpPr>
        <p:grpSpPr>
          <a:xfrm>
            <a:off x="4200824" y="1740613"/>
            <a:ext cx="202501" cy="173521"/>
            <a:chOff x="2862744" y="750125"/>
            <a:chExt cx="179300" cy="153627"/>
          </a:xfrm>
        </p:grpSpPr>
        <p:grpSp>
          <p:nvGrpSpPr>
            <p:cNvPr id="1707" name="Google Shape;1707;p43"/>
            <p:cNvGrpSpPr/>
            <p:nvPr/>
          </p:nvGrpSpPr>
          <p:grpSpPr>
            <a:xfrm>
              <a:off x="2934544" y="750125"/>
              <a:ext cx="107500" cy="112300"/>
              <a:chOff x="2934750" y="687150"/>
              <a:chExt cx="107500" cy="112300"/>
            </a:xfrm>
          </p:grpSpPr>
          <p:sp>
            <p:nvSpPr>
              <p:cNvPr id="1708" name="Google Shape;1708;p43"/>
              <p:cNvSpPr/>
              <p:nvPr/>
            </p:nvSpPr>
            <p:spPr>
              <a:xfrm>
                <a:off x="3011575" y="716850"/>
                <a:ext cx="30675" cy="82600"/>
              </a:xfrm>
              <a:custGeom>
                <a:avLst/>
                <a:gdLst/>
                <a:ahLst/>
                <a:cxnLst/>
                <a:rect l="l" t="t" r="r" b="b"/>
                <a:pathLst>
                  <a:path w="1227" h="3304" extrusionOk="0">
                    <a:moveTo>
                      <a:pt x="1219" y="0"/>
                    </a:moveTo>
                    <a:lnTo>
                      <a:pt x="1219" y="104"/>
                    </a:lnTo>
                    <a:lnTo>
                      <a:pt x="1219" y="104"/>
                    </a:lnTo>
                    <a:cubicBezTo>
                      <a:pt x="1224" y="69"/>
                      <a:pt x="1226" y="35"/>
                      <a:pt x="1226" y="0"/>
                    </a:cubicBezTo>
                    <a:close/>
                    <a:moveTo>
                      <a:pt x="1219" y="104"/>
                    </a:moveTo>
                    <a:lnTo>
                      <a:pt x="1219" y="104"/>
                    </a:lnTo>
                    <a:cubicBezTo>
                      <a:pt x="1174" y="425"/>
                      <a:pt x="925" y="750"/>
                      <a:pt x="476" y="1017"/>
                    </a:cubicBezTo>
                    <a:lnTo>
                      <a:pt x="0" y="1284"/>
                    </a:lnTo>
                    <a:lnTo>
                      <a:pt x="0" y="3303"/>
                    </a:lnTo>
                    <a:lnTo>
                      <a:pt x="476" y="3029"/>
                    </a:lnTo>
                    <a:cubicBezTo>
                      <a:pt x="505" y="3015"/>
                      <a:pt x="534" y="2993"/>
                      <a:pt x="563" y="2979"/>
                    </a:cubicBezTo>
                    <a:cubicBezTo>
                      <a:pt x="728" y="2871"/>
                      <a:pt x="880" y="2741"/>
                      <a:pt x="1003" y="2589"/>
                    </a:cubicBezTo>
                    <a:cubicBezTo>
                      <a:pt x="1125" y="2445"/>
                      <a:pt x="1204" y="2272"/>
                      <a:pt x="1219" y="2084"/>
                    </a:cubicBezTo>
                    <a:lnTo>
                      <a:pt x="1219" y="104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09" name="Google Shape;1709;p43"/>
              <p:cNvSpPr/>
              <p:nvPr/>
            </p:nvSpPr>
            <p:spPr>
              <a:xfrm>
                <a:off x="2934750" y="687150"/>
                <a:ext cx="107500" cy="62000"/>
              </a:xfrm>
              <a:custGeom>
                <a:avLst/>
                <a:gdLst/>
                <a:ahLst/>
                <a:cxnLst/>
                <a:rect l="l" t="t" r="r" b="b"/>
                <a:pathLst>
                  <a:path w="4300" h="2480" extrusionOk="0">
                    <a:moveTo>
                      <a:pt x="2234" y="0"/>
                    </a:moveTo>
                    <a:cubicBezTo>
                      <a:pt x="2177" y="0"/>
                      <a:pt x="2120" y="2"/>
                      <a:pt x="2063" y="5"/>
                    </a:cubicBezTo>
                    <a:cubicBezTo>
                      <a:pt x="1991" y="5"/>
                      <a:pt x="1926" y="12"/>
                      <a:pt x="1854" y="20"/>
                    </a:cubicBezTo>
                    <a:cubicBezTo>
                      <a:pt x="1782" y="27"/>
                      <a:pt x="1710" y="34"/>
                      <a:pt x="1645" y="41"/>
                    </a:cubicBezTo>
                    <a:cubicBezTo>
                      <a:pt x="1573" y="56"/>
                      <a:pt x="1508" y="70"/>
                      <a:pt x="1436" y="85"/>
                    </a:cubicBezTo>
                    <a:cubicBezTo>
                      <a:pt x="1097" y="149"/>
                      <a:pt x="779" y="265"/>
                      <a:pt x="477" y="431"/>
                    </a:cubicBezTo>
                    <a:lnTo>
                      <a:pt x="1" y="705"/>
                    </a:lnTo>
                    <a:cubicBezTo>
                      <a:pt x="22" y="719"/>
                      <a:pt x="44" y="726"/>
                      <a:pt x="58" y="741"/>
                    </a:cubicBezTo>
                    <a:lnTo>
                      <a:pt x="3073" y="2479"/>
                    </a:lnTo>
                    <a:lnTo>
                      <a:pt x="3549" y="2205"/>
                    </a:lnTo>
                    <a:cubicBezTo>
                      <a:pt x="4047" y="1916"/>
                      <a:pt x="4299" y="1549"/>
                      <a:pt x="4299" y="1195"/>
                    </a:cubicBezTo>
                    <a:cubicBezTo>
                      <a:pt x="4299" y="1159"/>
                      <a:pt x="4292" y="1123"/>
                      <a:pt x="4285" y="1087"/>
                    </a:cubicBezTo>
                    <a:cubicBezTo>
                      <a:pt x="4270" y="979"/>
                      <a:pt x="4227" y="878"/>
                      <a:pt x="4162" y="784"/>
                    </a:cubicBezTo>
                    <a:cubicBezTo>
                      <a:pt x="4148" y="755"/>
                      <a:pt x="4119" y="726"/>
                      <a:pt x="4097" y="698"/>
                    </a:cubicBezTo>
                    <a:lnTo>
                      <a:pt x="4090" y="683"/>
                    </a:lnTo>
                    <a:cubicBezTo>
                      <a:pt x="4061" y="654"/>
                      <a:pt x="4032" y="625"/>
                      <a:pt x="4003" y="604"/>
                    </a:cubicBezTo>
                    <a:cubicBezTo>
                      <a:pt x="4003" y="597"/>
                      <a:pt x="3996" y="597"/>
                      <a:pt x="3996" y="589"/>
                    </a:cubicBezTo>
                    <a:cubicBezTo>
                      <a:pt x="3960" y="568"/>
                      <a:pt x="3931" y="539"/>
                      <a:pt x="3895" y="517"/>
                    </a:cubicBezTo>
                    <a:lnTo>
                      <a:pt x="3888" y="510"/>
                    </a:lnTo>
                    <a:cubicBezTo>
                      <a:pt x="3852" y="481"/>
                      <a:pt x="3816" y="460"/>
                      <a:pt x="3773" y="431"/>
                    </a:cubicBezTo>
                    <a:lnTo>
                      <a:pt x="3556" y="308"/>
                    </a:lnTo>
                    <a:cubicBezTo>
                      <a:pt x="3455" y="250"/>
                      <a:pt x="3347" y="200"/>
                      <a:pt x="3232" y="164"/>
                    </a:cubicBezTo>
                    <a:cubicBezTo>
                      <a:pt x="3116" y="121"/>
                      <a:pt x="2994" y="85"/>
                      <a:pt x="2871" y="63"/>
                    </a:cubicBezTo>
                    <a:cubicBezTo>
                      <a:pt x="2806" y="48"/>
                      <a:pt x="2741" y="41"/>
                      <a:pt x="2676" y="27"/>
                    </a:cubicBezTo>
                    <a:cubicBezTo>
                      <a:pt x="2611" y="20"/>
                      <a:pt x="2547" y="12"/>
                      <a:pt x="2474" y="12"/>
                    </a:cubicBezTo>
                    <a:cubicBezTo>
                      <a:pt x="2394" y="4"/>
                      <a:pt x="2314" y="0"/>
                      <a:pt x="2234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0" name="Google Shape;1710;p43"/>
              <p:cNvSpPr/>
              <p:nvPr/>
            </p:nvSpPr>
            <p:spPr>
              <a:xfrm>
                <a:off x="2934750" y="704750"/>
                <a:ext cx="76825" cy="94700"/>
              </a:xfrm>
              <a:custGeom>
                <a:avLst/>
                <a:gdLst/>
                <a:ahLst/>
                <a:cxnLst/>
                <a:rect l="l" t="t" r="r" b="b"/>
                <a:pathLst>
                  <a:path w="3073" h="3788" extrusionOk="0">
                    <a:moveTo>
                      <a:pt x="1" y="1"/>
                    </a:moveTo>
                    <a:lnTo>
                      <a:pt x="1" y="2020"/>
                    </a:lnTo>
                    <a:lnTo>
                      <a:pt x="3073" y="3787"/>
                    </a:lnTo>
                    <a:lnTo>
                      <a:pt x="3073" y="1775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711" name="Google Shape;1711;p43"/>
            <p:cNvGrpSpPr/>
            <p:nvPr/>
          </p:nvGrpSpPr>
          <p:grpSpPr>
            <a:xfrm>
              <a:off x="2896875" y="767675"/>
              <a:ext cx="114700" cy="116325"/>
              <a:chOff x="2896875" y="767675"/>
              <a:chExt cx="114700" cy="116325"/>
            </a:xfrm>
          </p:grpSpPr>
          <p:sp>
            <p:nvSpPr>
              <p:cNvPr id="1712" name="Google Shape;1712;p43"/>
              <p:cNvSpPr/>
              <p:nvPr/>
            </p:nvSpPr>
            <p:spPr>
              <a:xfrm>
                <a:off x="2973700" y="811850"/>
                <a:ext cx="37875" cy="72150"/>
              </a:xfrm>
              <a:custGeom>
                <a:avLst/>
                <a:gdLst/>
                <a:ahLst/>
                <a:cxnLst/>
                <a:rect l="l" t="t" r="r" b="b"/>
                <a:pathLst>
                  <a:path w="1515" h="2886" extrusionOk="0">
                    <a:moveTo>
                      <a:pt x="1515" y="1"/>
                    </a:moveTo>
                    <a:lnTo>
                      <a:pt x="311" y="693"/>
                    </a:lnTo>
                    <a:lnTo>
                      <a:pt x="0" y="874"/>
                    </a:lnTo>
                    <a:lnTo>
                      <a:pt x="0" y="2886"/>
                    </a:lnTo>
                    <a:lnTo>
                      <a:pt x="181" y="2778"/>
                    </a:lnTo>
                    <a:lnTo>
                      <a:pt x="512" y="2590"/>
                    </a:lnTo>
                    <a:lnTo>
                      <a:pt x="1515" y="2013"/>
                    </a:lnTo>
                    <a:lnTo>
                      <a:pt x="1515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3" name="Google Shape;1713;p43"/>
              <p:cNvSpPr/>
              <p:nvPr/>
            </p:nvSpPr>
            <p:spPr>
              <a:xfrm>
                <a:off x="2896875" y="767675"/>
                <a:ext cx="114525" cy="66025"/>
              </a:xfrm>
              <a:custGeom>
                <a:avLst/>
                <a:gdLst/>
                <a:ahLst/>
                <a:cxnLst/>
                <a:rect l="l" t="t" r="r" b="b"/>
                <a:pathLst>
                  <a:path w="4581" h="2641" extrusionOk="0">
                    <a:moveTo>
                      <a:pt x="1516" y="1"/>
                    </a:moveTo>
                    <a:lnTo>
                      <a:pt x="1" y="874"/>
                    </a:lnTo>
                    <a:lnTo>
                      <a:pt x="3066" y="2641"/>
                    </a:lnTo>
                    <a:lnTo>
                      <a:pt x="3376" y="2460"/>
                    </a:lnTo>
                    <a:lnTo>
                      <a:pt x="4581" y="1768"/>
                    </a:lnTo>
                    <a:lnTo>
                      <a:pt x="1530" y="8"/>
                    </a:lnTo>
                    <a:lnTo>
                      <a:pt x="1516" y="1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4" name="Google Shape;1714;p43"/>
              <p:cNvSpPr/>
              <p:nvPr/>
            </p:nvSpPr>
            <p:spPr>
              <a:xfrm>
                <a:off x="2896875" y="789500"/>
                <a:ext cx="76850" cy="94500"/>
              </a:xfrm>
              <a:custGeom>
                <a:avLst/>
                <a:gdLst/>
                <a:ahLst/>
                <a:cxnLst/>
                <a:rect l="l" t="t" r="r" b="b"/>
                <a:pathLst>
                  <a:path w="3074" h="3780" extrusionOk="0">
                    <a:moveTo>
                      <a:pt x="1" y="1"/>
                    </a:moveTo>
                    <a:lnTo>
                      <a:pt x="1" y="2020"/>
                    </a:lnTo>
                    <a:lnTo>
                      <a:pt x="3073" y="3780"/>
                    </a:lnTo>
                    <a:lnTo>
                      <a:pt x="3073" y="1768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374957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715" name="Google Shape;1715;p43"/>
            <p:cNvGrpSpPr/>
            <p:nvPr/>
          </p:nvGrpSpPr>
          <p:grpSpPr>
            <a:xfrm>
              <a:off x="2862744" y="789602"/>
              <a:ext cx="110750" cy="114150"/>
              <a:chOff x="2862975" y="845225"/>
              <a:chExt cx="110750" cy="114150"/>
            </a:xfrm>
          </p:grpSpPr>
          <p:sp>
            <p:nvSpPr>
              <p:cNvPr id="1716" name="Google Shape;1716;p43"/>
              <p:cNvSpPr/>
              <p:nvPr/>
            </p:nvSpPr>
            <p:spPr>
              <a:xfrm>
                <a:off x="2862975" y="879475"/>
                <a:ext cx="110750" cy="79900"/>
              </a:xfrm>
              <a:custGeom>
                <a:avLst/>
                <a:gdLst/>
                <a:ahLst/>
                <a:cxnLst/>
                <a:rect l="l" t="t" r="r" b="b"/>
                <a:pathLst>
                  <a:path w="4430" h="3196" extrusionOk="0">
                    <a:moveTo>
                      <a:pt x="1" y="1"/>
                    </a:moveTo>
                    <a:lnTo>
                      <a:pt x="1" y="2020"/>
                    </a:lnTo>
                    <a:cubicBezTo>
                      <a:pt x="15" y="2301"/>
                      <a:pt x="181" y="2568"/>
                      <a:pt x="535" y="2770"/>
                    </a:cubicBezTo>
                    <a:lnTo>
                      <a:pt x="744" y="2893"/>
                    </a:lnTo>
                    <a:cubicBezTo>
                      <a:pt x="960" y="3008"/>
                      <a:pt x="1191" y="3088"/>
                      <a:pt x="1429" y="3138"/>
                    </a:cubicBezTo>
                    <a:cubicBezTo>
                      <a:pt x="1624" y="3174"/>
                      <a:pt x="1826" y="3196"/>
                      <a:pt x="2028" y="3196"/>
                    </a:cubicBezTo>
                    <a:lnTo>
                      <a:pt x="2237" y="3196"/>
                    </a:lnTo>
                    <a:cubicBezTo>
                      <a:pt x="2792" y="3181"/>
                      <a:pt x="3333" y="3030"/>
                      <a:pt x="3824" y="2763"/>
                    </a:cubicBezTo>
                    <a:lnTo>
                      <a:pt x="4429" y="2410"/>
                    </a:lnTo>
                    <a:lnTo>
                      <a:pt x="4429" y="405"/>
                    </a:lnTo>
                    <a:lnTo>
                      <a:pt x="3824" y="751"/>
                    </a:lnTo>
                    <a:cubicBezTo>
                      <a:pt x="3326" y="1039"/>
                      <a:pt x="2685" y="1187"/>
                      <a:pt x="2079" y="1187"/>
                    </a:cubicBezTo>
                    <a:cubicBezTo>
                      <a:pt x="1577" y="1187"/>
                      <a:pt x="1099" y="1086"/>
                      <a:pt x="744" y="881"/>
                    </a:cubicBezTo>
                    <a:lnTo>
                      <a:pt x="535" y="758"/>
                    </a:lnTo>
                    <a:cubicBezTo>
                      <a:pt x="181" y="556"/>
                      <a:pt x="8" y="282"/>
                      <a:pt x="1" y="1"/>
                    </a:cubicBezTo>
                    <a:close/>
                  </a:path>
                </a:pathLst>
              </a:custGeom>
              <a:solidFill>
                <a:srgbClr val="A5B7C6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7" name="Google Shape;1717;p43"/>
              <p:cNvSpPr/>
              <p:nvPr/>
            </p:nvSpPr>
            <p:spPr>
              <a:xfrm>
                <a:off x="2863175" y="845225"/>
                <a:ext cx="110375" cy="63750"/>
              </a:xfrm>
              <a:custGeom>
                <a:avLst/>
                <a:gdLst/>
                <a:ahLst/>
                <a:cxnLst/>
                <a:rect l="l" t="t" r="r" b="b"/>
                <a:pathLst>
                  <a:path w="4415" h="2550" extrusionOk="0">
                    <a:moveTo>
                      <a:pt x="1349" y="0"/>
                    </a:moveTo>
                    <a:lnTo>
                      <a:pt x="750" y="346"/>
                    </a:lnTo>
                    <a:cubicBezTo>
                      <a:pt x="721" y="361"/>
                      <a:pt x="693" y="383"/>
                      <a:pt x="664" y="397"/>
                    </a:cubicBezTo>
                    <a:lnTo>
                      <a:pt x="635" y="411"/>
                    </a:lnTo>
                    <a:lnTo>
                      <a:pt x="577" y="455"/>
                    </a:lnTo>
                    <a:lnTo>
                      <a:pt x="548" y="476"/>
                    </a:lnTo>
                    <a:lnTo>
                      <a:pt x="505" y="512"/>
                    </a:lnTo>
                    <a:lnTo>
                      <a:pt x="476" y="534"/>
                    </a:lnTo>
                    <a:lnTo>
                      <a:pt x="433" y="570"/>
                    </a:lnTo>
                    <a:lnTo>
                      <a:pt x="404" y="592"/>
                    </a:lnTo>
                    <a:lnTo>
                      <a:pt x="361" y="628"/>
                    </a:lnTo>
                    <a:lnTo>
                      <a:pt x="339" y="649"/>
                    </a:lnTo>
                    <a:lnTo>
                      <a:pt x="303" y="693"/>
                    </a:lnTo>
                    <a:lnTo>
                      <a:pt x="281" y="707"/>
                    </a:lnTo>
                    <a:cubicBezTo>
                      <a:pt x="267" y="722"/>
                      <a:pt x="253" y="736"/>
                      <a:pt x="245" y="750"/>
                    </a:cubicBezTo>
                    <a:lnTo>
                      <a:pt x="231" y="772"/>
                    </a:lnTo>
                    <a:cubicBezTo>
                      <a:pt x="217" y="786"/>
                      <a:pt x="202" y="808"/>
                      <a:pt x="188" y="822"/>
                    </a:cubicBezTo>
                    <a:lnTo>
                      <a:pt x="188" y="830"/>
                    </a:lnTo>
                    <a:cubicBezTo>
                      <a:pt x="144" y="895"/>
                      <a:pt x="101" y="960"/>
                      <a:pt x="72" y="1032"/>
                    </a:cubicBezTo>
                    <a:cubicBezTo>
                      <a:pt x="65" y="1046"/>
                      <a:pt x="58" y="1068"/>
                      <a:pt x="51" y="1089"/>
                    </a:cubicBezTo>
                    <a:lnTo>
                      <a:pt x="51" y="1097"/>
                    </a:lnTo>
                    <a:cubicBezTo>
                      <a:pt x="43" y="1118"/>
                      <a:pt x="36" y="1140"/>
                      <a:pt x="29" y="1161"/>
                    </a:cubicBezTo>
                    <a:cubicBezTo>
                      <a:pt x="29" y="1183"/>
                      <a:pt x="22" y="1205"/>
                      <a:pt x="15" y="1226"/>
                    </a:cubicBezTo>
                    <a:lnTo>
                      <a:pt x="15" y="1234"/>
                    </a:lnTo>
                    <a:cubicBezTo>
                      <a:pt x="15" y="1248"/>
                      <a:pt x="15" y="1270"/>
                      <a:pt x="7" y="1291"/>
                    </a:cubicBezTo>
                    <a:cubicBezTo>
                      <a:pt x="7" y="1313"/>
                      <a:pt x="7" y="1335"/>
                      <a:pt x="7" y="1356"/>
                    </a:cubicBezTo>
                    <a:cubicBezTo>
                      <a:pt x="0" y="1652"/>
                      <a:pt x="173" y="1919"/>
                      <a:pt x="527" y="2121"/>
                    </a:cubicBezTo>
                    <a:lnTo>
                      <a:pt x="736" y="2243"/>
                    </a:lnTo>
                    <a:cubicBezTo>
                      <a:pt x="1091" y="2449"/>
                      <a:pt x="1569" y="2550"/>
                      <a:pt x="2071" y="2550"/>
                    </a:cubicBezTo>
                    <a:cubicBezTo>
                      <a:pt x="2677" y="2550"/>
                      <a:pt x="3318" y="2402"/>
                      <a:pt x="3816" y="2114"/>
                    </a:cubicBezTo>
                    <a:lnTo>
                      <a:pt x="4414" y="1767"/>
                    </a:lnTo>
                    <a:lnTo>
                      <a:pt x="1349" y="0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718" name="Google Shape;1718;p43"/>
          <p:cNvGrpSpPr/>
          <p:nvPr/>
        </p:nvGrpSpPr>
        <p:grpSpPr>
          <a:xfrm>
            <a:off x="3518186" y="1387780"/>
            <a:ext cx="610213" cy="564453"/>
            <a:chOff x="2431875" y="700600"/>
            <a:chExt cx="264700" cy="244850"/>
          </a:xfrm>
        </p:grpSpPr>
        <p:sp>
          <p:nvSpPr>
            <p:cNvPr id="1719" name="Google Shape;1719;p43"/>
            <p:cNvSpPr/>
            <p:nvPr/>
          </p:nvSpPr>
          <p:spPr>
            <a:xfrm>
              <a:off x="2552500" y="700650"/>
              <a:ext cx="137600" cy="113225"/>
            </a:xfrm>
            <a:custGeom>
              <a:avLst/>
              <a:gdLst/>
              <a:ahLst/>
              <a:cxnLst/>
              <a:rect l="l" t="t" r="r" b="b"/>
              <a:pathLst>
                <a:path w="5504" h="4529" extrusionOk="0">
                  <a:moveTo>
                    <a:pt x="2759" y="1"/>
                  </a:moveTo>
                  <a:cubicBezTo>
                    <a:pt x="2058" y="1"/>
                    <a:pt x="1356" y="154"/>
                    <a:pt x="822" y="460"/>
                  </a:cubicBezTo>
                  <a:cubicBezTo>
                    <a:pt x="267" y="778"/>
                    <a:pt x="0" y="1203"/>
                    <a:pt x="22" y="1622"/>
                  </a:cubicBezTo>
                  <a:lnTo>
                    <a:pt x="22" y="2285"/>
                  </a:lnTo>
                  <a:cubicBezTo>
                    <a:pt x="22" y="2696"/>
                    <a:pt x="289" y="3100"/>
                    <a:pt x="822" y="3410"/>
                  </a:cubicBezTo>
                  <a:lnTo>
                    <a:pt x="2763" y="4528"/>
                  </a:lnTo>
                  <a:lnTo>
                    <a:pt x="4696" y="3410"/>
                  </a:lnTo>
                  <a:cubicBezTo>
                    <a:pt x="5236" y="3100"/>
                    <a:pt x="5503" y="2689"/>
                    <a:pt x="5496" y="2285"/>
                  </a:cubicBezTo>
                  <a:lnTo>
                    <a:pt x="5496" y="1578"/>
                  </a:lnTo>
                  <a:cubicBezTo>
                    <a:pt x="5496" y="1175"/>
                    <a:pt x="5229" y="771"/>
                    <a:pt x="4696" y="460"/>
                  </a:cubicBezTo>
                  <a:cubicBezTo>
                    <a:pt x="4162" y="154"/>
                    <a:pt x="3460" y="1"/>
                    <a:pt x="2759" y="1"/>
                  </a:cubicBezTo>
                  <a:close/>
                </a:path>
              </a:pathLst>
            </a:custGeom>
            <a:solidFill>
              <a:srgbClr val="A5B7C6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0" name="Google Shape;1720;p43"/>
            <p:cNvSpPr/>
            <p:nvPr/>
          </p:nvSpPr>
          <p:spPr>
            <a:xfrm>
              <a:off x="2621550" y="700600"/>
              <a:ext cx="68550" cy="113275"/>
            </a:xfrm>
            <a:custGeom>
              <a:avLst/>
              <a:gdLst/>
              <a:ahLst/>
              <a:cxnLst/>
              <a:rect l="l" t="t" r="r" b="b"/>
              <a:pathLst>
                <a:path w="2742" h="4531" extrusionOk="0">
                  <a:moveTo>
                    <a:pt x="1" y="1"/>
                  </a:moveTo>
                  <a:lnTo>
                    <a:pt x="1" y="4530"/>
                  </a:lnTo>
                  <a:lnTo>
                    <a:pt x="1934" y="3412"/>
                  </a:lnTo>
                  <a:cubicBezTo>
                    <a:pt x="2467" y="3102"/>
                    <a:pt x="2741" y="2698"/>
                    <a:pt x="2734" y="2287"/>
                  </a:cubicBezTo>
                  <a:lnTo>
                    <a:pt x="2734" y="1580"/>
                  </a:lnTo>
                  <a:cubicBezTo>
                    <a:pt x="2734" y="1177"/>
                    <a:pt x="2467" y="773"/>
                    <a:pt x="1934" y="462"/>
                  </a:cubicBezTo>
                  <a:cubicBezTo>
                    <a:pt x="1400" y="160"/>
                    <a:pt x="700" y="1"/>
                    <a:pt x="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1" name="Google Shape;1721;p43"/>
            <p:cNvSpPr/>
            <p:nvPr/>
          </p:nvSpPr>
          <p:spPr>
            <a:xfrm>
              <a:off x="2546375" y="700650"/>
              <a:ext cx="150200" cy="95375"/>
            </a:xfrm>
            <a:custGeom>
              <a:avLst/>
              <a:gdLst/>
              <a:ahLst/>
              <a:cxnLst/>
              <a:rect l="l" t="t" r="r" b="b"/>
              <a:pathLst>
                <a:path w="6008" h="3815" extrusionOk="0">
                  <a:moveTo>
                    <a:pt x="3004" y="1"/>
                  </a:moveTo>
                  <a:cubicBezTo>
                    <a:pt x="2303" y="1"/>
                    <a:pt x="1601" y="154"/>
                    <a:pt x="1067" y="460"/>
                  </a:cubicBezTo>
                  <a:cubicBezTo>
                    <a:pt x="0" y="1081"/>
                    <a:pt x="0" y="2083"/>
                    <a:pt x="1067" y="2696"/>
                  </a:cubicBezTo>
                  <a:lnTo>
                    <a:pt x="3008" y="3814"/>
                  </a:lnTo>
                  <a:lnTo>
                    <a:pt x="4941" y="2696"/>
                  </a:lnTo>
                  <a:cubicBezTo>
                    <a:pt x="6008" y="2083"/>
                    <a:pt x="6008" y="1081"/>
                    <a:pt x="4941" y="460"/>
                  </a:cubicBezTo>
                  <a:cubicBezTo>
                    <a:pt x="4407" y="154"/>
                    <a:pt x="3705" y="1"/>
                    <a:pt x="3004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2" name="Google Shape;1722;p43"/>
            <p:cNvSpPr/>
            <p:nvPr/>
          </p:nvSpPr>
          <p:spPr>
            <a:xfrm>
              <a:off x="2579900" y="716125"/>
              <a:ext cx="83150" cy="47975"/>
            </a:xfrm>
            <a:custGeom>
              <a:avLst/>
              <a:gdLst/>
              <a:ahLst/>
              <a:cxnLst/>
              <a:rect l="l" t="t" r="r" b="b"/>
              <a:pathLst>
                <a:path w="3326" h="1919" extrusionOk="0">
                  <a:moveTo>
                    <a:pt x="1667" y="0"/>
                  </a:moveTo>
                  <a:cubicBezTo>
                    <a:pt x="743" y="0"/>
                    <a:pt x="1" y="433"/>
                    <a:pt x="1" y="959"/>
                  </a:cubicBezTo>
                  <a:cubicBezTo>
                    <a:pt x="1" y="1493"/>
                    <a:pt x="743" y="1919"/>
                    <a:pt x="1667" y="1919"/>
                  </a:cubicBezTo>
                  <a:cubicBezTo>
                    <a:pt x="2583" y="1919"/>
                    <a:pt x="3325" y="1493"/>
                    <a:pt x="3325" y="959"/>
                  </a:cubicBezTo>
                  <a:cubicBezTo>
                    <a:pt x="3325" y="433"/>
                    <a:pt x="2583" y="0"/>
                    <a:pt x="1667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3" name="Google Shape;1723;p43"/>
            <p:cNvSpPr/>
            <p:nvPr/>
          </p:nvSpPr>
          <p:spPr>
            <a:xfrm>
              <a:off x="2578450" y="716125"/>
              <a:ext cx="86050" cy="27250"/>
            </a:xfrm>
            <a:custGeom>
              <a:avLst/>
              <a:gdLst/>
              <a:ahLst/>
              <a:cxnLst/>
              <a:rect l="l" t="t" r="r" b="b"/>
              <a:pathLst>
                <a:path w="3442" h="1090" extrusionOk="0">
                  <a:moveTo>
                    <a:pt x="1721" y="0"/>
                  </a:moveTo>
                  <a:cubicBezTo>
                    <a:pt x="1294" y="0"/>
                    <a:pt x="866" y="94"/>
                    <a:pt x="542" y="281"/>
                  </a:cubicBezTo>
                  <a:cubicBezTo>
                    <a:pt x="159" y="505"/>
                    <a:pt x="1" y="808"/>
                    <a:pt x="73" y="1089"/>
                  </a:cubicBezTo>
                  <a:cubicBezTo>
                    <a:pt x="123" y="894"/>
                    <a:pt x="282" y="707"/>
                    <a:pt x="542" y="548"/>
                  </a:cubicBezTo>
                  <a:cubicBezTo>
                    <a:pt x="866" y="361"/>
                    <a:pt x="1294" y="267"/>
                    <a:pt x="1721" y="267"/>
                  </a:cubicBezTo>
                  <a:cubicBezTo>
                    <a:pt x="2148" y="267"/>
                    <a:pt x="2576" y="361"/>
                    <a:pt x="2900" y="548"/>
                  </a:cubicBezTo>
                  <a:cubicBezTo>
                    <a:pt x="3160" y="707"/>
                    <a:pt x="3319" y="894"/>
                    <a:pt x="3369" y="1089"/>
                  </a:cubicBezTo>
                  <a:cubicBezTo>
                    <a:pt x="3441" y="801"/>
                    <a:pt x="3282" y="498"/>
                    <a:pt x="2900" y="281"/>
                  </a:cubicBezTo>
                  <a:cubicBezTo>
                    <a:pt x="2576" y="94"/>
                    <a:pt x="2148" y="0"/>
                    <a:pt x="172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4" name="Google Shape;1724;p43"/>
            <p:cNvSpPr/>
            <p:nvPr/>
          </p:nvSpPr>
          <p:spPr>
            <a:xfrm>
              <a:off x="2438550" y="774775"/>
              <a:ext cx="165350" cy="96875"/>
            </a:xfrm>
            <a:custGeom>
              <a:avLst/>
              <a:gdLst/>
              <a:ahLst/>
              <a:cxnLst/>
              <a:rect l="l" t="t" r="r" b="b"/>
              <a:pathLst>
                <a:path w="6614" h="3875" extrusionOk="0">
                  <a:moveTo>
                    <a:pt x="2740" y="0"/>
                  </a:moveTo>
                  <a:cubicBezTo>
                    <a:pt x="2039" y="0"/>
                    <a:pt x="1338" y="153"/>
                    <a:pt x="801" y="460"/>
                  </a:cubicBezTo>
                  <a:cubicBezTo>
                    <a:pt x="274" y="770"/>
                    <a:pt x="0" y="1174"/>
                    <a:pt x="0" y="1578"/>
                  </a:cubicBezTo>
                  <a:lnTo>
                    <a:pt x="0" y="2292"/>
                  </a:lnTo>
                  <a:cubicBezTo>
                    <a:pt x="0" y="2696"/>
                    <a:pt x="274" y="3107"/>
                    <a:pt x="801" y="3410"/>
                  </a:cubicBezTo>
                  <a:cubicBezTo>
                    <a:pt x="1338" y="3720"/>
                    <a:pt x="2039" y="3875"/>
                    <a:pt x="2741" y="3875"/>
                  </a:cubicBezTo>
                  <a:cubicBezTo>
                    <a:pt x="3442" y="3875"/>
                    <a:pt x="4144" y="3720"/>
                    <a:pt x="4681" y="3410"/>
                  </a:cubicBezTo>
                  <a:lnTo>
                    <a:pt x="6614" y="2292"/>
                  </a:lnTo>
                  <a:lnTo>
                    <a:pt x="6614" y="1578"/>
                  </a:lnTo>
                  <a:lnTo>
                    <a:pt x="4674" y="460"/>
                  </a:lnTo>
                  <a:cubicBezTo>
                    <a:pt x="4140" y="153"/>
                    <a:pt x="3440" y="0"/>
                    <a:pt x="274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5" name="Google Shape;1725;p43"/>
            <p:cNvSpPr/>
            <p:nvPr/>
          </p:nvSpPr>
          <p:spPr>
            <a:xfrm>
              <a:off x="2431875" y="774700"/>
              <a:ext cx="172025" cy="79100"/>
            </a:xfrm>
            <a:custGeom>
              <a:avLst/>
              <a:gdLst/>
              <a:ahLst/>
              <a:cxnLst/>
              <a:rect l="l" t="t" r="r" b="b"/>
              <a:pathLst>
                <a:path w="6881" h="3164" extrusionOk="0">
                  <a:moveTo>
                    <a:pt x="3014" y="0"/>
                  </a:moveTo>
                  <a:cubicBezTo>
                    <a:pt x="2310" y="0"/>
                    <a:pt x="1606" y="155"/>
                    <a:pt x="1068" y="463"/>
                  </a:cubicBezTo>
                  <a:cubicBezTo>
                    <a:pt x="0" y="1076"/>
                    <a:pt x="0" y="2078"/>
                    <a:pt x="1068" y="2699"/>
                  </a:cubicBezTo>
                  <a:cubicBezTo>
                    <a:pt x="1605" y="3009"/>
                    <a:pt x="2306" y="3164"/>
                    <a:pt x="3007" y="3164"/>
                  </a:cubicBezTo>
                  <a:cubicBezTo>
                    <a:pt x="3707" y="3164"/>
                    <a:pt x="4407" y="3009"/>
                    <a:pt x="4941" y="2699"/>
                  </a:cubicBezTo>
                  <a:lnTo>
                    <a:pt x="6881" y="1581"/>
                  </a:lnTo>
                  <a:lnTo>
                    <a:pt x="4948" y="463"/>
                  </a:lnTo>
                  <a:cubicBezTo>
                    <a:pt x="4412" y="154"/>
                    <a:pt x="3713" y="0"/>
                    <a:pt x="3014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6" name="Google Shape;1726;p43"/>
            <p:cNvSpPr/>
            <p:nvPr/>
          </p:nvSpPr>
          <p:spPr>
            <a:xfrm>
              <a:off x="2465400" y="790225"/>
              <a:ext cx="83150" cy="48175"/>
            </a:xfrm>
            <a:custGeom>
              <a:avLst/>
              <a:gdLst/>
              <a:ahLst/>
              <a:cxnLst/>
              <a:rect l="l" t="t" r="r" b="b"/>
              <a:pathLst>
                <a:path w="3326" h="1927" extrusionOk="0">
                  <a:moveTo>
                    <a:pt x="1667" y="0"/>
                  </a:moveTo>
                  <a:cubicBezTo>
                    <a:pt x="744" y="0"/>
                    <a:pt x="1" y="433"/>
                    <a:pt x="1" y="960"/>
                  </a:cubicBezTo>
                  <a:cubicBezTo>
                    <a:pt x="1" y="1493"/>
                    <a:pt x="744" y="1926"/>
                    <a:pt x="1667" y="1926"/>
                  </a:cubicBezTo>
                  <a:cubicBezTo>
                    <a:pt x="2583" y="1926"/>
                    <a:pt x="3326" y="1493"/>
                    <a:pt x="3326" y="960"/>
                  </a:cubicBezTo>
                  <a:cubicBezTo>
                    <a:pt x="3326" y="433"/>
                    <a:pt x="2583" y="0"/>
                    <a:pt x="16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7" name="Google Shape;1727;p43"/>
            <p:cNvSpPr/>
            <p:nvPr/>
          </p:nvSpPr>
          <p:spPr>
            <a:xfrm>
              <a:off x="2464150" y="790225"/>
              <a:ext cx="85850" cy="27425"/>
            </a:xfrm>
            <a:custGeom>
              <a:avLst/>
              <a:gdLst/>
              <a:ahLst/>
              <a:cxnLst/>
              <a:rect l="l" t="t" r="r" b="b"/>
              <a:pathLst>
                <a:path w="3434" h="1097" extrusionOk="0">
                  <a:moveTo>
                    <a:pt x="1717" y="0"/>
                  </a:moveTo>
                  <a:cubicBezTo>
                    <a:pt x="1291" y="0"/>
                    <a:pt x="866" y="94"/>
                    <a:pt x="541" y="282"/>
                  </a:cubicBezTo>
                  <a:cubicBezTo>
                    <a:pt x="152" y="505"/>
                    <a:pt x="0" y="808"/>
                    <a:pt x="72" y="1097"/>
                  </a:cubicBezTo>
                  <a:cubicBezTo>
                    <a:pt x="116" y="895"/>
                    <a:pt x="274" y="707"/>
                    <a:pt x="541" y="556"/>
                  </a:cubicBezTo>
                  <a:cubicBezTo>
                    <a:pt x="866" y="368"/>
                    <a:pt x="1291" y="275"/>
                    <a:pt x="1717" y="275"/>
                  </a:cubicBezTo>
                  <a:cubicBezTo>
                    <a:pt x="2142" y="275"/>
                    <a:pt x="2568" y="368"/>
                    <a:pt x="2892" y="556"/>
                  </a:cubicBezTo>
                  <a:cubicBezTo>
                    <a:pt x="3159" y="707"/>
                    <a:pt x="3311" y="895"/>
                    <a:pt x="3361" y="1097"/>
                  </a:cubicBezTo>
                  <a:cubicBezTo>
                    <a:pt x="3433" y="808"/>
                    <a:pt x="3275" y="498"/>
                    <a:pt x="2892" y="282"/>
                  </a:cubicBezTo>
                  <a:cubicBezTo>
                    <a:pt x="2568" y="94"/>
                    <a:pt x="2142" y="0"/>
                    <a:pt x="171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8" name="Google Shape;1728;p43"/>
            <p:cNvSpPr/>
            <p:nvPr/>
          </p:nvSpPr>
          <p:spPr>
            <a:xfrm>
              <a:off x="2552325" y="832225"/>
              <a:ext cx="137050" cy="113225"/>
            </a:xfrm>
            <a:custGeom>
              <a:avLst/>
              <a:gdLst/>
              <a:ahLst/>
              <a:cxnLst/>
              <a:rect l="l" t="t" r="r" b="b"/>
              <a:pathLst>
                <a:path w="5482" h="4529" extrusionOk="0">
                  <a:moveTo>
                    <a:pt x="2741" y="1"/>
                  </a:moveTo>
                  <a:lnTo>
                    <a:pt x="808" y="1119"/>
                  </a:lnTo>
                  <a:cubicBezTo>
                    <a:pt x="267" y="1429"/>
                    <a:pt x="0" y="1833"/>
                    <a:pt x="0" y="2237"/>
                  </a:cubicBezTo>
                  <a:lnTo>
                    <a:pt x="0" y="2951"/>
                  </a:lnTo>
                  <a:cubicBezTo>
                    <a:pt x="0" y="3355"/>
                    <a:pt x="274" y="3759"/>
                    <a:pt x="808" y="4069"/>
                  </a:cubicBezTo>
                  <a:cubicBezTo>
                    <a:pt x="1342" y="4375"/>
                    <a:pt x="2041" y="4529"/>
                    <a:pt x="2742" y="4529"/>
                  </a:cubicBezTo>
                  <a:cubicBezTo>
                    <a:pt x="3442" y="4529"/>
                    <a:pt x="4144" y="4375"/>
                    <a:pt x="4681" y="4069"/>
                  </a:cubicBezTo>
                  <a:cubicBezTo>
                    <a:pt x="5215" y="3759"/>
                    <a:pt x="5481" y="3355"/>
                    <a:pt x="5481" y="2951"/>
                  </a:cubicBezTo>
                  <a:lnTo>
                    <a:pt x="5481" y="2165"/>
                  </a:lnTo>
                  <a:lnTo>
                    <a:pt x="5474" y="2165"/>
                  </a:lnTo>
                  <a:cubicBezTo>
                    <a:pt x="5445" y="1782"/>
                    <a:pt x="5179" y="1407"/>
                    <a:pt x="4681" y="1119"/>
                  </a:cubicBezTo>
                  <a:lnTo>
                    <a:pt x="2741" y="1"/>
                  </a:lnTo>
                  <a:close/>
                </a:path>
              </a:pathLst>
            </a:custGeom>
            <a:solidFill>
              <a:srgbClr val="A5B7C6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9" name="Google Shape;1729;p43"/>
            <p:cNvSpPr/>
            <p:nvPr/>
          </p:nvSpPr>
          <p:spPr>
            <a:xfrm>
              <a:off x="2545650" y="832225"/>
              <a:ext cx="150575" cy="95375"/>
            </a:xfrm>
            <a:custGeom>
              <a:avLst/>
              <a:gdLst/>
              <a:ahLst/>
              <a:cxnLst/>
              <a:rect l="l" t="t" r="r" b="b"/>
              <a:pathLst>
                <a:path w="6023" h="3815" extrusionOk="0">
                  <a:moveTo>
                    <a:pt x="3015" y="1"/>
                  </a:moveTo>
                  <a:lnTo>
                    <a:pt x="1075" y="1119"/>
                  </a:lnTo>
                  <a:cubicBezTo>
                    <a:pt x="0" y="1732"/>
                    <a:pt x="0" y="2734"/>
                    <a:pt x="1075" y="3355"/>
                  </a:cubicBezTo>
                  <a:cubicBezTo>
                    <a:pt x="1609" y="3661"/>
                    <a:pt x="2308" y="3815"/>
                    <a:pt x="3009" y="3815"/>
                  </a:cubicBezTo>
                  <a:cubicBezTo>
                    <a:pt x="3709" y="3815"/>
                    <a:pt x="4411" y="3661"/>
                    <a:pt x="4948" y="3355"/>
                  </a:cubicBezTo>
                  <a:cubicBezTo>
                    <a:pt x="6023" y="2734"/>
                    <a:pt x="6015" y="1732"/>
                    <a:pt x="4948" y="1119"/>
                  </a:cubicBezTo>
                  <a:lnTo>
                    <a:pt x="3015" y="1"/>
                  </a:lnTo>
                  <a:close/>
                </a:path>
              </a:pathLst>
            </a:custGeom>
            <a:solidFill>
              <a:srgbClr val="CFD9E0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0" name="Google Shape;1730;p43"/>
            <p:cNvSpPr/>
            <p:nvPr/>
          </p:nvSpPr>
          <p:spPr>
            <a:xfrm>
              <a:off x="2575225" y="863975"/>
              <a:ext cx="91250" cy="48175"/>
            </a:xfrm>
            <a:custGeom>
              <a:avLst/>
              <a:gdLst/>
              <a:ahLst/>
              <a:cxnLst/>
              <a:rect l="l" t="t" r="r" b="b"/>
              <a:pathLst>
                <a:path w="3650" h="1927" extrusionOk="0">
                  <a:moveTo>
                    <a:pt x="1825" y="0"/>
                  </a:moveTo>
                  <a:cubicBezTo>
                    <a:pt x="1399" y="0"/>
                    <a:pt x="974" y="94"/>
                    <a:pt x="649" y="282"/>
                  </a:cubicBezTo>
                  <a:cubicBezTo>
                    <a:pt x="0" y="664"/>
                    <a:pt x="0" y="1270"/>
                    <a:pt x="649" y="1645"/>
                  </a:cubicBezTo>
                  <a:cubicBezTo>
                    <a:pt x="974" y="1832"/>
                    <a:pt x="1399" y="1926"/>
                    <a:pt x="1825" y="1926"/>
                  </a:cubicBezTo>
                  <a:cubicBezTo>
                    <a:pt x="2250" y="1926"/>
                    <a:pt x="2676" y="1832"/>
                    <a:pt x="3000" y="1645"/>
                  </a:cubicBezTo>
                  <a:cubicBezTo>
                    <a:pt x="3649" y="1270"/>
                    <a:pt x="3649" y="657"/>
                    <a:pt x="3000" y="282"/>
                  </a:cubicBezTo>
                  <a:cubicBezTo>
                    <a:pt x="2676" y="94"/>
                    <a:pt x="2250" y="0"/>
                    <a:pt x="1825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1" name="Google Shape;1731;p43"/>
            <p:cNvSpPr/>
            <p:nvPr/>
          </p:nvSpPr>
          <p:spPr>
            <a:xfrm>
              <a:off x="2577925" y="863975"/>
              <a:ext cx="85850" cy="27425"/>
            </a:xfrm>
            <a:custGeom>
              <a:avLst/>
              <a:gdLst/>
              <a:ahLst/>
              <a:cxnLst/>
              <a:rect l="l" t="t" r="r" b="b"/>
              <a:pathLst>
                <a:path w="3434" h="1097" extrusionOk="0">
                  <a:moveTo>
                    <a:pt x="1717" y="0"/>
                  </a:moveTo>
                  <a:cubicBezTo>
                    <a:pt x="1291" y="0"/>
                    <a:pt x="866" y="94"/>
                    <a:pt x="541" y="282"/>
                  </a:cubicBezTo>
                  <a:cubicBezTo>
                    <a:pt x="159" y="505"/>
                    <a:pt x="0" y="808"/>
                    <a:pt x="72" y="1097"/>
                  </a:cubicBezTo>
                  <a:cubicBezTo>
                    <a:pt x="123" y="902"/>
                    <a:pt x="274" y="707"/>
                    <a:pt x="541" y="556"/>
                  </a:cubicBezTo>
                  <a:cubicBezTo>
                    <a:pt x="866" y="368"/>
                    <a:pt x="1291" y="274"/>
                    <a:pt x="1717" y="274"/>
                  </a:cubicBezTo>
                  <a:cubicBezTo>
                    <a:pt x="2142" y="274"/>
                    <a:pt x="2568" y="368"/>
                    <a:pt x="2892" y="556"/>
                  </a:cubicBezTo>
                  <a:cubicBezTo>
                    <a:pt x="3159" y="707"/>
                    <a:pt x="3318" y="902"/>
                    <a:pt x="3361" y="1097"/>
                  </a:cubicBezTo>
                  <a:cubicBezTo>
                    <a:pt x="3433" y="808"/>
                    <a:pt x="3282" y="505"/>
                    <a:pt x="2892" y="282"/>
                  </a:cubicBezTo>
                  <a:cubicBezTo>
                    <a:pt x="2568" y="94"/>
                    <a:pt x="2142" y="0"/>
                    <a:pt x="171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32" name="Google Shape;1732;p43"/>
          <p:cNvGrpSpPr/>
          <p:nvPr/>
        </p:nvGrpSpPr>
        <p:grpSpPr>
          <a:xfrm>
            <a:off x="4193901" y="1359924"/>
            <a:ext cx="216347" cy="265394"/>
            <a:chOff x="4722841" y="238125"/>
            <a:chExt cx="191559" cy="234966"/>
          </a:xfrm>
        </p:grpSpPr>
        <p:grpSp>
          <p:nvGrpSpPr>
            <p:cNvPr id="1733" name="Google Shape;1733;p43"/>
            <p:cNvGrpSpPr/>
            <p:nvPr/>
          </p:nvGrpSpPr>
          <p:grpSpPr>
            <a:xfrm>
              <a:off x="4818100" y="238125"/>
              <a:ext cx="96300" cy="179775"/>
              <a:chOff x="2798800" y="238125"/>
              <a:chExt cx="96300" cy="179775"/>
            </a:xfrm>
          </p:grpSpPr>
          <p:sp>
            <p:nvSpPr>
              <p:cNvPr id="1734" name="Google Shape;1734;p43"/>
              <p:cNvSpPr/>
              <p:nvPr/>
            </p:nvSpPr>
            <p:spPr>
              <a:xfrm>
                <a:off x="2798800" y="238125"/>
                <a:ext cx="96300" cy="55725"/>
              </a:xfrm>
              <a:custGeom>
                <a:avLst/>
                <a:gdLst/>
                <a:ahLst/>
                <a:cxnLst/>
                <a:rect l="l" t="t" r="r" b="b"/>
                <a:pathLst>
                  <a:path w="3852" h="2229" extrusionOk="0">
                    <a:moveTo>
                      <a:pt x="1926" y="0"/>
                    </a:moveTo>
                    <a:lnTo>
                      <a:pt x="0" y="1111"/>
                    </a:lnTo>
                    <a:lnTo>
                      <a:pt x="1926" y="2229"/>
                    </a:lnTo>
                    <a:lnTo>
                      <a:pt x="3852" y="1111"/>
                    </a:lnTo>
                    <a:lnTo>
                      <a:pt x="1926" y="0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5" name="Google Shape;1735;p43"/>
              <p:cNvSpPr/>
              <p:nvPr/>
            </p:nvSpPr>
            <p:spPr>
              <a:xfrm>
                <a:off x="2798800" y="265875"/>
                <a:ext cx="48175" cy="152025"/>
              </a:xfrm>
              <a:custGeom>
                <a:avLst/>
                <a:gdLst/>
                <a:ahLst/>
                <a:cxnLst/>
                <a:rect l="l" t="t" r="r" b="b"/>
                <a:pathLst>
                  <a:path w="1927" h="6081" extrusionOk="0">
                    <a:moveTo>
                      <a:pt x="0" y="1"/>
                    </a:moveTo>
                    <a:lnTo>
                      <a:pt x="0" y="4970"/>
                    </a:lnTo>
                    <a:lnTo>
                      <a:pt x="1926" y="6081"/>
                    </a:lnTo>
                    <a:lnTo>
                      <a:pt x="1926" y="1119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6" name="Google Shape;1736;p43"/>
              <p:cNvSpPr/>
              <p:nvPr/>
            </p:nvSpPr>
            <p:spPr>
              <a:xfrm>
                <a:off x="2846950" y="265875"/>
                <a:ext cx="48150" cy="152025"/>
              </a:xfrm>
              <a:custGeom>
                <a:avLst/>
                <a:gdLst/>
                <a:ahLst/>
                <a:cxnLst/>
                <a:rect l="l" t="t" r="r" b="b"/>
                <a:pathLst>
                  <a:path w="1926" h="6081" extrusionOk="0">
                    <a:moveTo>
                      <a:pt x="1926" y="1"/>
                    </a:moveTo>
                    <a:lnTo>
                      <a:pt x="0" y="1119"/>
                    </a:lnTo>
                    <a:lnTo>
                      <a:pt x="0" y="6081"/>
                    </a:lnTo>
                    <a:lnTo>
                      <a:pt x="1926" y="4970"/>
                    </a:lnTo>
                    <a:lnTo>
                      <a:pt x="1926" y="1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737" name="Google Shape;1737;p43"/>
            <p:cNvGrpSpPr/>
            <p:nvPr/>
          </p:nvGrpSpPr>
          <p:grpSpPr>
            <a:xfrm>
              <a:off x="4769812" y="311347"/>
              <a:ext cx="96300" cy="134375"/>
              <a:chOff x="2698550" y="350800"/>
              <a:chExt cx="96300" cy="134375"/>
            </a:xfrm>
          </p:grpSpPr>
          <p:sp>
            <p:nvSpPr>
              <p:cNvPr id="1738" name="Google Shape;1738;p43"/>
              <p:cNvSpPr/>
              <p:nvPr/>
            </p:nvSpPr>
            <p:spPr>
              <a:xfrm>
                <a:off x="2698550" y="350800"/>
                <a:ext cx="96300" cy="55575"/>
              </a:xfrm>
              <a:custGeom>
                <a:avLst/>
                <a:gdLst/>
                <a:ahLst/>
                <a:cxnLst/>
                <a:rect l="l" t="t" r="r" b="b"/>
                <a:pathLst>
                  <a:path w="3852" h="2223" extrusionOk="0">
                    <a:moveTo>
                      <a:pt x="1926" y="1"/>
                    </a:moveTo>
                    <a:lnTo>
                      <a:pt x="0" y="1111"/>
                    </a:lnTo>
                    <a:lnTo>
                      <a:pt x="1926" y="2222"/>
                    </a:lnTo>
                    <a:lnTo>
                      <a:pt x="3852" y="1111"/>
                    </a:lnTo>
                    <a:lnTo>
                      <a:pt x="1926" y="1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9" name="Google Shape;1739;p43"/>
              <p:cNvSpPr/>
              <p:nvPr/>
            </p:nvSpPr>
            <p:spPr>
              <a:xfrm>
                <a:off x="2698550" y="378575"/>
                <a:ext cx="48150" cy="106600"/>
              </a:xfrm>
              <a:custGeom>
                <a:avLst/>
                <a:gdLst/>
                <a:ahLst/>
                <a:cxnLst/>
                <a:rect l="l" t="t" r="r" b="b"/>
                <a:pathLst>
                  <a:path w="1926" h="4264" extrusionOk="0">
                    <a:moveTo>
                      <a:pt x="0" y="0"/>
                    </a:moveTo>
                    <a:lnTo>
                      <a:pt x="0" y="3152"/>
                    </a:lnTo>
                    <a:lnTo>
                      <a:pt x="1926" y="4263"/>
                    </a:lnTo>
                    <a:lnTo>
                      <a:pt x="1926" y="111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0" name="Google Shape;1740;p43"/>
              <p:cNvSpPr/>
              <p:nvPr/>
            </p:nvSpPr>
            <p:spPr>
              <a:xfrm>
                <a:off x="2746675" y="378575"/>
                <a:ext cx="48175" cy="106600"/>
              </a:xfrm>
              <a:custGeom>
                <a:avLst/>
                <a:gdLst/>
                <a:ahLst/>
                <a:cxnLst/>
                <a:rect l="l" t="t" r="r" b="b"/>
                <a:pathLst>
                  <a:path w="1927" h="4264" extrusionOk="0">
                    <a:moveTo>
                      <a:pt x="1927" y="0"/>
                    </a:moveTo>
                    <a:lnTo>
                      <a:pt x="1" y="1111"/>
                    </a:lnTo>
                    <a:lnTo>
                      <a:pt x="1" y="4263"/>
                    </a:lnTo>
                    <a:lnTo>
                      <a:pt x="1927" y="3152"/>
                    </a:lnTo>
                    <a:lnTo>
                      <a:pt x="1927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741" name="Google Shape;1741;p43"/>
            <p:cNvGrpSpPr/>
            <p:nvPr/>
          </p:nvGrpSpPr>
          <p:grpSpPr>
            <a:xfrm>
              <a:off x="4722841" y="379141"/>
              <a:ext cx="96125" cy="93950"/>
              <a:chOff x="2615975" y="444575"/>
              <a:chExt cx="96125" cy="93950"/>
            </a:xfrm>
          </p:grpSpPr>
          <p:sp>
            <p:nvSpPr>
              <p:cNvPr id="1742" name="Google Shape;1742;p43"/>
              <p:cNvSpPr/>
              <p:nvPr/>
            </p:nvSpPr>
            <p:spPr>
              <a:xfrm>
                <a:off x="2615975" y="444575"/>
                <a:ext cx="96125" cy="55725"/>
              </a:xfrm>
              <a:custGeom>
                <a:avLst/>
                <a:gdLst/>
                <a:ahLst/>
                <a:cxnLst/>
                <a:rect l="l" t="t" r="r" b="b"/>
                <a:pathLst>
                  <a:path w="3845" h="2229" extrusionOk="0">
                    <a:moveTo>
                      <a:pt x="1926" y="0"/>
                    </a:moveTo>
                    <a:lnTo>
                      <a:pt x="0" y="1118"/>
                    </a:lnTo>
                    <a:lnTo>
                      <a:pt x="1926" y="2229"/>
                    </a:lnTo>
                    <a:lnTo>
                      <a:pt x="3844" y="1118"/>
                    </a:lnTo>
                    <a:lnTo>
                      <a:pt x="1926" y="0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3" name="Google Shape;1743;p43"/>
              <p:cNvSpPr/>
              <p:nvPr/>
            </p:nvSpPr>
            <p:spPr>
              <a:xfrm>
                <a:off x="2615975" y="472525"/>
                <a:ext cx="48150" cy="66000"/>
              </a:xfrm>
              <a:custGeom>
                <a:avLst/>
                <a:gdLst/>
                <a:ahLst/>
                <a:cxnLst/>
                <a:rect l="l" t="t" r="r" b="b"/>
                <a:pathLst>
                  <a:path w="1926" h="2640" extrusionOk="0">
                    <a:moveTo>
                      <a:pt x="0" y="0"/>
                    </a:moveTo>
                    <a:lnTo>
                      <a:pt x="0" y="1529"/>
                    </a:lnTo>
                    <a:lnTo>
                      <a:pt x="1926" y="2640"/>
                    </a:lnTo>
                    <a:lnTo>
                      <a:pt x="1926" y="111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44" name="Google Shape;1744;p43"/>
              <p:cNvSpPr/>
              <p:nvPr/>
            </p:nvSpPr>
            <p:spPr>
              <a:xfrm>
                <a:off x="2664100" y="472525"/>
                <a:ext cx="48000" cy="66000"/>
              </a:xfrm>
              <a:custGeom>
                <a:avLst/>
                <a:gdLst/>
                <a:ahLst/>
                <a:cxnLst/>
                <a:rect l="l" t="t" r="r" b="b"/>
                <a:pathLst>
                  <a:path w="1920" h="2640" extrusionOk="0">
                    <a:moveTo>
                      <a:pt x="1919" y="0"/>
                    </a:moveTo>
                    <a:lnTo>
                      <a:pt x="1" y="1111"/>
                    </a:lnTo>
                    <a:lnTo>
                      <a:pt x="1" y="2640"/>
                    </a:lnTo>
                    <a:lnTo>
                      <a:pt x="1919" y="1529"/>
                    </a:lnTo>
                    <a:lnTo>
                      <a:pt x="1919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745" name="Google Shape;1745;p43"/>
          <p:cNvGrpSpPr/>
          <p:nvPr/>
        </p:nvGrpSpPr>
        <p:grpSpPr>
          <a:xfrm>
            <a:off x="4959250" y="1674917"/>
            <a:ext cx="301013" cy="279495"/>
            <a:chOff x="3506875" y="724175"/>
            <a:chExt cx="266525" cy="247450"/>
          </a:xfrm>
        </p:grpSpPr>
        <p:sp>
          <p:nvSpPr>
            <p:cNvPr id="1746" name="Google Shape;1746;p43"/>
            <p:cNvSpPr/>
            <p:nvPr/>
          </p:nvSpPr>
          <p:spPr>
            <a:xfrm>
              <a:off x="3506875" y="724175"/>
              <a:ext cx="266525" cy="247350"/>
            </a:xfrm>
            <a:custGeom>
              <a:avLst/>
              <a:gdLst/>
              <a:ahLst/>
              <a:cxnLst/>
              <a:rect l="l" t="t" r="r" b="b"/>
              <a:pathLst>
                <a:path w="10661" h="9894" extrusionOk="0">
                  <a:moveTo>
                    <a:pt x="5323" y="0"/>
                  </a:moveTo>
                  <a:cubicBezTo>
                    <a:pt x="2945" y="0"/>
                    <a:pt x="849" y="1719"/>
                    <a:pt x="448" y="4143"/>
                  </a:cubicBezTo>
                  <a:cubicBezTo>
                    <a:pt x="0" y="6833"/>
                    <a:pt x="1825" y="9386"/>
                    <a:pt x="4523" y="9826"/>
                  </a:cubicBezTo>
                  <a:cubicBezTo>
                    <a:pt x="4798" y="9872"/>
                    <a:pt x="5071" y="9894"/>
                    <a:pt x="5340" y="9894"/>
                  </a:cubicBezTo>
                  <a:cubicBezTo>
                    <a:pt x="7717" y="9894"/>
                    <a:pt x="9812" y="8181"/>
                    <a:pt x="10213" y="5758"/>
                  </a:cubicBezTo>
                  <a:cubicBezTo>
                    <a:pt x="10660" y="3061"/>
                    <a:pt x="8836" y="515"/>
                    <a:pt x="6138" y="68"/>
                  </a:cubicBezTo>
                  <a:cubicBezTo>
                    <a:pt x="5864" y="22"/>
                    <a:pt x="5592" y="0"/>
                    <a:pt x="5323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7" name="Google Shape;1747;p43"/>
            <p:cNvSpPr/>
            <p:nvPr/>
          </p:nvSpPr>
          <p:spPr>
            <a:xfrm>
              <a:off x="3516425" y="724225"/>
              <a:ext cx="256975" cy="247400"/>
            </a:xfrm>
            <a:custGeom>
              <a:avLst/>
              <a:gdLst/>
              <a:ahLst/>
              <a:cxnLst/>
              <a:rect l="l" t="t" r="r" b="b"/>
              <a:pathLst>
                <a:path w="10279" h="9896" extrusionOk="0">
                  <a:moveTo>
                    <a:pt x="4948" y="1"/>
                  </a:moveTo>
                  <a:cubicBezTo>
                    <a:pt x="4213" y="1"/>
                    <a:pt x="3491" y="159"/>
                    <a:pt x="2828" y="477"/>
                  </a:cubicBezTo>
                  <a:cubicBezTo>
                    <a:pt x="3284" y="320"/>
                    <a:pt x="3753" y="244"/>
                    <a:pt x="4216" y="244"/>
                  </a:cubicBezTo>
                  <a:cubicBezTo>
                    <a:pt x="5482" y="244"/>
                    <a:pt x="6707" y="809"/>
                    <a:pt x="7530" y="1833"/>
                  </a:cubicBezTo>
                  <a:cubicBezTo>
                    <a:pt x="8655" y="3232"/>
                    <a:pt x="8778" y="5186"/>
                    <a:pt x="7840" y="6715"/>
                  </a:cubicBezTo>
                  <a:cubicBezTo>
                    <a:pt x="7061" y="7996"/>
                    <a:pt x="5676" y="8750"/>
                    <a:pt x="4212" y="8750"/>
                  </a:cubicBezTo>
                  <a:cubicBezTo>
                    <a:pt x="3928" y="8750"/>
                    <a:pt x="3641" y="8722"/>
                    <a:pt x="3354" y="8663"/>
                  </a:cubicBezTo>
                  <a:cubicBezTo>
                    <a:pt x="1602" y="8302"/>
                    <a:pt x="260" y="6881"/>
                    <a:pt x="0" y="5107"/>
                  </a:cubicBezTo>
                  <a:lnTo>
                    <a:pt x="0" y="5107"/>
                  </a:lnTo>
                  <a:cubicBezTo>
                    <a:pt x="65" y="7091"/>
                    <a:pt x="1313" y="8843"/>
                    <a:pt x="3167" y="9564"/>
                  </a:cubicBezTo>
                  <a:cubicBezTo>
                    <a:pt x="3746" y="9787"/>
                    <a:pt x="4349" y="9896"/>
                    <a:pt x="4946" y="9896"/>
                  </a:cubicBezTo>
                  <a:cubicBezTo>
                    <a:pt x="6261" y="9896"/>
                    <a:pt x="7549" y="9371"/>
                    <a:pt x="8497" y="8389"/>
                  </a:cubicBezTo>
                  <a:cubicBezTo>
                    <a:pt x="9881" y="6961"/>
                    <a:pt x="10278" y="4847"/>
                    <a:pt x="9499" y="3016"/>
                  </a:cubicBezTo>
                  <a:cubicBezTo>
                    <a:pt x="8727" y="1191"/>
                    <a:pt x="6932" y="1"/>
                    <a:pt x="4948" y="1"/>
                  </a:cubicBez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8" name="Google Shape;1748;p43"/>
            <p:cNvSpPr/>
            <p:nvPr/>
          </p:nvSpPr>
          <p:spPr>
            <a:xfrm>
              <a:off x="3558800" y="832225"/>
              <a:ext cx="111450" cy="57175"/>
            </a:xfrm>
            <a:custGeom>
              <a:avLst/>
              <a:gdLst/>
              <a:ahLst/>
              <a:cxnLst/>
              <a:rect l="l" t="t" r="r" b="b"/>
              <a:pathLst>
                <a:path w="4458" h="2287" extrusionOk="0">
                  <a:moveTo>
                    <a:pt x="2886" y="1"/>
                  </a:moveTo>
                  <a:lnTo>
                    <a:pt x="1" y="1660"/>
                  </a:lnTo>
                  <a:cubicBezTo>
                    <a:pt x="1" y="1660"/>
                    <a:pt x="1290" y="2287"/>
                    <a:pt x="2977" y="2287"/>
                  </a:cubicBezTo>
                  <a:cubicBezTo>
                    <a:pt x="3446" y="2287"/>
                    <a:pt x="3946" y="2238"/>
                    <a:pt x="4458" y="2114"/>
                  </a:cubicBezTo>
                  <a:lnTo>
                    <a:pt x="2886" y="1"/>
                  </a:lnTo>
                  <a:close/>
                </a:path>
              </a:pathLst>
            </a:custGeom>
            <a:solidFill>
              <a:srgbClr val="A5B7C6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9" name="Google Shape;1749;p43"/>
            <p:cNvSpPr/>
            <p:nvPr/>
          </p:nvSpPr>
          <p:spPr>
            <a:xfrm>
              <a:off x="3553225" y="766250"/>
              <a:ext cx="77725" cy="107475"/>
            </a:xfrm>
            <a:custGeom>
              <a:avLst/>
              <a:gdLst/>
              <a:ahLst/>
              <a:cxnLst/>
              <a:rect l="l" t="t" r="r" b="b"/>
              <a:pathLst>
                <a:path w="3109" h="4299" extrusionOk="0">
                  <a:moveTo>
                    <a:pt x="3109" y="0"/>
                  </a:moveTo>
                  <a:cubicBezTo>
                    <a:pt x="3109" y="0"/>
                    <a:pt x="0" y="765"/>
                    <a:pt x="224" y="4299"/>
                  </a:cubicBezTo>
                  <a:lnTo>
                    <a:pt x="3109" y="2640"/>
                  </a:lnTo>
                  <a:lnTo>
                    <a:pt x="3109" y="0"/>
                  </a:ln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0" name="Google Shape;1750;p43"/>
            <p:cNvSpPr/>
            <p:nvPr/>
          </p:nvSpPr>
          <p:spPr>
            <a:xfrm>
              <a:off x="3630925" y="766250"/>
              <a:ext cx="51775" cy="118850"/>
            </a:xfrm>
            <a:custGeom>
              <a:avLst/>
              <a:gdLst/>
              <a:ahLst/>
              <a:cxnLst/>
              <a:rect l="l" t="t" r="r" b="b"/>
              <a:pathLst>
                <a:path w="2071" h="4754" extrusionOk="0">
                  <a:moveTo>
                    <a:pt x="1" y="0"/>
                  </a:moveTo>
                  <a:lnTo>
                    <a:pt x="1" y="2633"/>
                  </a:lnTo>
                  <a:lnTo>
                    <a:pt x="1573" y="4753"/>
                  </a:lnTo>
                  <a:cubicBezTo>
                    <a:pt x="2071" y="1623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1" name="Google Shape;1751;p43"/>
            <p:cNvSpPr/>
            <p:nvPr/>
          </p:nvSpPr>
          <p:spPr>
            <a:xfrm>
              <a:off x="3590550" y="832225"/>
              <a:ext cx="62575" cy="32075"/>
            </a:xfrm>
            <a:custGeom>
              <a:avLst/>
              <a:gdLst/>
              <a:ahLst/>
              <a:cxnLst/>
              <a:rect l="l" t="t" r="r" b="b"/>
              <a:pathLst>
                <a:path w="2503" h="1283" extrusionOk="0">
                  <a:moveTo>
                    <a:pt x="1616" y="1"/>
                  </a:moveTo>
                  <a:lnTo>
                    <a:pt x="0" y="931"/>
                  </a:lnTo>
                  <a:cubicBezTo>
                    <a:pt x="0" y="931"/>
                    <a:pt x="721" y="1283"/>
                    <a:pt x="1664" y="1283"/>
                  </a:cubicBezTo>
                  <a:cubicBezTo>
                    <a:pt x="1930" y="1283"/>
                    <a:pt x="2213" y="1255"/>
                    <a:pt x="2503" y="1184"/>
                  </a:cubicBezTo>
                  <a:lnTo>
                    <a:pt x="1616" y="1"/>
                  </a:ln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2" name="Google Shape;1752;p43"/>
            <p:cNvSpPr/>
            <p:nvPr/>
          </p:nvSpPr>
          <p:spPr>
            <a:xfrm>
              <a:off x="3587300" y="795100"/>
              <a:ext cx="43650" cy="60425"/>
            </a:xfrm>
            <a:custGeom>
              <a:avLst/>
              <a:gdLst/>
              <a:ahLst/>
              <a:cxnLst/>
              <a:rect l="l" t="t" r="r" b="b"/>
              <a:pathLst>
                <a:path w="1746" h="2417" extrusionOk="0">
                  <a:moveTo>
                    <a:pt x="1746" y="0"/>
                  </a:moveTo>
                  <a:cubicBezTo>
                    <a:pt x="1746" y="0"/>
                    <a:pt x="0" y="433"/>
                    <a:pt x="130" y="2416"/>
                  </a:cubicBezTo>
                  <a:lnTo>
                    <a:pt x="1746" y="1486"/>
                  </a:lnTo>
                  <a:lnTo>
                    <a:pt x="1746" y="0"/>
                  </a:lnTo>
                  <a:close/>
                </a:path>
              </a:pathLst>
            </a:custGeom>
            <a:solidFill>
              <a:srgbClr val="5F7D95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3" name="Google Shape;1753;p43"/>
            <p:cNvSpPr/>
            <p:nvPr/>
          </p:nvSpPr>
          <p:spPr>
            <a:xfrm>
              <a:off x="3630925" y="795100"/>
              <a:ext cx="29050" cy="66725"/>
            </a:xfrm>
            <a:custGeom>
              <a:avLst/>
              <a:gdLst/>
              <a:ahLst/>
              <a:cxnLst/>
              <a:rect l="l" t="t" r="r" b="b"/>
              <a:pathLst>
                <a:path w="1162" h="2669" extrusionOk="0">
                  <a:moveTo>
                    <a:pt x="1" y="0"/>
                  </a:moveTo>
                  <a:lnTo>
                    <a:pt x="1" y="1486"/>
                  </a:lnTo>
                  <a:lnTo>
                    <a:pt x="888" y="2669"/>
                  </a:lnTo>
                  <a:cubicBezTo>
                    <a:pt x="1162" y="916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374957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4" name="Google Shape;1754;p43"/>
            <p:cNvSpPr/>
            <p:nvPr/>
          </p:nvSpPr>
          <p:spPr>
            <a:xfrm>
              <a:off x="3611275" y="832225"/>
              <a:ext cx="30500" cy="15550"/>
            </a:xfrm>
            <a:custGeom>
              <a:avLst/>
              <a:gdLst/>
              <a:ahLst/>
              <a:cxnLst/>
              <a:rect l="l" t="t" r="r" b="b"/>
              <a:pathLst>
                <a:path w="1220" h="622" extrusionOk="0">
                  <a:moveTo>
                    <a:pt x="787" y="1"/>
                  </a:moveTo>
                  <a:lnTo>
                    <a:pt x="0" y="448"/>
                  </a:lnTo>
                  <a:cubicBezTo>
                    <a:pt x="255" y="564"/>
                    <a:pt x="529" y="621"/>
                    <a:pt x="806" y="621"/>
                  </a:cubicBezTo>
                  <a:cubicBezTo>
                    <a:pt x="944" y="621"/>
                    <a:pt x="1082" y="607"/>
                    <a:pt x="1219" y="578"/>
                  </a:cubicBezTo>
                  <a:lnTo>
                    <a:pt x="787" y="1"/>
                  </a:lnTo>
                  <a:close/>
                </a:path>
              </a:pathLst>
            </a:custGeom>
            <a:solidFill>
              <a:srgbClr val="5F7D95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5" name="Google Shape;1755;p43"/>
            <p:cNvSpPr/>
            <p:nvPr/>
          </p:nvSpPr>
          <p:spPr>
            <a:xfrm>
              <a:off x="3609825" y="814200"/>
              <a:ext cx="21125" cy="29250"/>
            </a:xfrm>
            <a:custGeom>
              <a:avLst/>
              <a:gdLst/>
              <a:ahLst/>
              <a:cxnLst/>
              <a:rect l="l" t="t" r="r" b="b"/>
              <a:pathLst>
                <a:path w="845" h="1170" extrusionOk="0">
                  <a:moveTo>
                    <a:pt x="845" y="1"/>
                  </a:moveTo>
                  <a:cubicBezTo>
                    <a:pt x="333" y="145"/>
                    <a:pt x="1" y="635"/>
                    <a:pt x="58" y="1169"/>
                  </a:cubicBezTo>
                  <a:lnTo>
                    <a:pt x="845" y="722"/>
                  </a:lnTo>
                  <a:lnTo>
                    <a:pt x="845" y="1"/>
                  </a:lnTo>
                  <a:close/>
                </a:path>
              </a:pathLst>
            </a:custGeom>
            <a:solidFill>
              <a:srgbClr val="374957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6" name="Google Shape;1756;p43"/>
            <p:cNvSpPr/>
            <p:nvPr/>
          </p:nvSpPr>
          <p:spPr>
            <a:xfrm>
              <a:off x="3630925" y="814200"/>
              <a:ext cx="14275" cy="32475"/>
            </a:xfrm>
            <a:custGeom>
              <a:avLst/>
              <a:gdLst/>
              <a:ahLst/>
              <a:cxnLst/>
              <a:rect l="l" t="t" r="r" b="b"/>
              <a:pathLst>
                <a:path w="571" h="1299" extrusionOk="0">
                  <a:moveTo>
                    <a:pt x="1" y="1"/>
                  </a:moveTo>
                  <a:lnTo>
                    <a:pt x="1" y="722"/>
                  </a:lnTo>
                  <a:lnTo>
                    <a:pt x="433" y="1299"/>
                  </a:lnTo>
                  <a:cubicBezTo>
                    <a:pt x="570" y="441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1D262D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57" name="Google Shape;1757;p43"/>
          <p:cNvGrpSpPr/>
          <p:nvPr/>
        </p:nvGrpSpPr>
        <p:grpSpPr>
          <a:xfrm>
            <a:off x="4757246" y="1356168"/>
            <a:ext cx="170681" cy="251031"/>
            <a:chOff x="3608400" y="252825"/>
            <a:chExt cx="151125" cy="222250"/>
          </a:xfrm>
        </p:grpSpPr>
        <p:sp>
          <p:nvSpPr>
            <p:cNvPr id="1758" name="Google Shape;1758;p43"/>
            <p:cNvSpPr/>
            <p:nvPr/>
          </p:nvSpPr>
          <p:spPr>
            <a:xfrm>
              <a:off x="3608400" y="252825"/>
              <a:ext cx="151125" cy="222250"/>
            </a:xfrm>
            <a:custGeom>
              <a:avLst/>
              <a:gdLst/>
              <a:ahLst/>
              <a:cxnLst/>
              <a:rect l="l" t="t" r="r" b="b"/>
              <a:pathLst>
                <a:path w="6045" h="8890" extrusionOk="0">
                  <a:moveTo>
                    <a:pt x="2113" y="0"/>
                  </a:moveTo>
                  <a:cubicBezTo>
                    <a:pt x="2033" y="0"/>
                    <a:pt x="1959" y="22"/>
                    <a:pt x="1897" y="61"/>
                  </a:cubicBezTo>
                  <a:lnTo>
                    <a:pt x="281" y="1035"/>
                  </a:lnTo>
                  <a:cubicBezTo>
                    <a:pt x="238" y="1049"/>
                    <a:pt x="195" y="1078"/>
                    <a:pt x="159" y="1107"/>
                  </a:cubicBezTo>
                  <a:cubicBezTo>
                    <a:pt x="51" y="1222"/>
                    <a:pt x="0" y="1374"/>
                    <a:pt x="7" y="1525"/>
                  </a:cubicBezTo>
                  <a:lnTo>
                    <a:pt x="7" y="4857"/>
                  </a:lnTo>
                  <a:cubicBezTo>
                    <a:pt x="7" y="5319"/>
                    <a:pt x="332" y="5882"/>
                    <a:pt x="728" y="6112"/>
                  </a:cubicBezTo>
                  <a:lnTo>
                    <a:pt x="1104" y="6329"/>
                  </a:lnTo>
                  <a:lnTo>
                    <a:pt x="2171" y="8889"/>
                  </a:lnTo>
                  <a:lnTo>
                    <a:pt x="3873" y="7872"/>
                  </a:lnTo>
                  <a:lnTo>
                    <a:pt x="3866" y="7865"/>
                  </a:lnTo>
                  <a:lnTo>
                    <a:pt x="3873" y="7865"/>
                  </a:lnTo>
                  <a:lnTo>
                    <a:pt x="3873" y="7872"/>
                  </a:lnTo>
                  <a:lnTo>
                    <a:pt x="3880" y="7865"/>
                  </a:lnTo>
                  <a:cubicBezTo>
                    <a:pt x="3899" y="7868"/>
                    <a:pt x="3917" y="7869"/>
                    <a:pt x="3935" y="7869"/>
                  </a:cubicBezTo>
                  <a:cubicBezTo>
                    <a:pt x="4001" y="7869"/>
                    <a:pt x="4063" y="7850"/>
                    <a:pt x="4126" y="7822"/>
                  </a:cubicBezTo>
                  <a:lnTo>
                    <a:pt x="5820" y="6812"/>
                  </a:lnTo>
                  <a:lnTo>
                    <a:pt x="5835" y="6805"/>
                  </a:lnTo>
                  <a:cubicBezTo>
                    <a:pt x="5965" y="6725"/>
                    <a:pt x="6037" y="6567"/>
                    <a:pt x="6037" y="6343"/>
                  </a:cubicBezTo>
                  <a:lnTo>
                    <a:pt x="6037" y="3018"/>
                  </a:lnTo>
                  <a:cubicBezTo>
                    <a:pt x="6044" y="2557"/>
                    <a:pt x="5719" y="1994"/>
                    <a:pt x="5316" y="1763"/>
                  </a:cubicBezTo>
                  <a:lnTo>
                    <a:pt x="2431" y="97"/>
                  </a:lnTo>
                  <a:cubicBezTo>
                    <a:pt x="2317" y="31"/>
                    <a:pt x="2210" y="0"/>
                    <a:pt x="211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9" name="Google Shape;1759;p43"/>
            <p:cNvSpPr/>
            <p:nvPr/>
          </p:nvSpPr>
          <p:spPr>
            <a:xfrm>
              <a:off x="3608575" y="278125"/>
              <a:ext cx="108375" cy="196950"/>
            </a:xfrm>
            <a:custGeom>
              <a:avLst/>
              <a:gdLst/>
              <a:ahLst/>
              <a:cxnLst/>
              <a:rect l="l" t="t" r="r" b="b"/>
              <a:pathLst>
                <a:path w="4335" h="7878" extrusionOk="0">
                  <a:moveTo>
                    <a:pt x="404" y="1"/>
                  </a:moveTo>
                  <a:cubicBezTo>
                    <a:pt x="166" y="1"/>
                    <a:pt x="0" y="189"/>
                    <a:pt x="0" y="513"/>
                  </a:cubicBezTo>
                  <a:lnTo>
                    <a:pt x="0" y="3845"/>
                  </a:lnTo>
                  <a:cubicBezTo>
                    <a:pt x="0" y="4307"/>
                    <a:pt x="325" y="4870"/>
                    <a:pt x="721" y="5100"/>
                  </a:cubicBezTo>
                  <a:lnTo>
                    <a:pt x="1097" y="5317"/>
                  </a:lnTo>
                  <a:lnTo>
                    <a:pt x="2164" y="7877"/>
                  </a:lnTo>
                  <a:lnTo>
                    <a:pt x="3239" y="6543"/>
                  </a:lnTo>
                  <a:lnTo>
                    <a:pt x="3614" y="6759"/>
                  </a:lnTo>
                  <a:cubicBezTo>
                    <a:pt x="3729" y="6826"/>
                    <a:pt x="3838" y="6858"/>
                    <a:pt x="3935" y="6858"/>
                  </a:cubicBezTo>
                  <a:cubicBezTo>
                    <a:pt x="4171" y="6858"/>
                    <a:pt x="4335" y="6668"/>
                    <a:pt x="4335" y="6341"/>
                  </a:cubicBezTo>
                  <a:lnTo>
                    <a:pt x="4335" y="3016"/>
                  </a:lnTo>
                  <a:cubicBezTo>
                    <a:pt x="4328" y="2554"/>
                    <a:pt x="4003" y="1992"/>
                    <a:pt x="3606" y="1761"/>
                  </a:cubicBezTo>
                  <a:lnTo>
                    <a:pt x="721" y="95"/>
                  </a:lnTo>
                  <a:cubicBezTo>
                    <a:pt x="608" y="31"/>
                    <a:pt x="500" y="1"/>
                    <a:pt x="404" y="1"/>
                  </a:cubicBezTo>
                  <a:close/>
                </a:path>
              </a:pathLst>
            </a:custGeom>
            <a:solidFill>
              <a:srgbClr val="A5B7C6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60" name="Google Shape;1760;p43"/>
          <p:cNvGrpSpPr/>
          <p:nvPr/>
        </p:nvGrpSpPr>
        <p:grpSpPr>
          <a:xfrm>
            <a:off x="3724001" y="4442726"/>
            <a:ext cx="329890" cy="226164"/>
            <a:chOff x="1267553" y="2204175"/>
            <a:chExt cx="492740" cy="337759"/>
          </a:xfrm>
        </p:grpSpPr>
        <p:sp>
          <p:nvSpPr>
            <p:cNvPr id="1761" name="Google Shape;1761;p43"/>
            <p:cNvSpPr/>
            <p:nvPr/>
          </p:nvSpPr>
          <p:spPr>
            <a:xfrm>
              <a:off x="1495035" y="2279744"/>
              <a:ext cx="70542" cy="60010"/>
            </a:xfrm>
            <a:custGeom>
              <a:avLst/>
              <a:gdLst/>
              <a:ahLst/>
              <a:cxnLst/>
              <a:rect l="l" t="t" r="r" b="b"/>
              <a:pathLst>
                <a:path w="4374" h="3721" extrusionOk="0">
                  <a:moveTo>
                    <a:pt x="1164" y="0"/>
                  </a:moveTo>
                  <a:cubicBezTo>
                    <a:pt x="780" y="0"/>
                    <a:pt x="395" y="20"/>
                    <a:pt x="12" y="59"/>
                  </a:cubicBezTo>
                  <a:lnTo>
                    <a:pt x="0" y="3330"/>
                  </a:lnTo>
                  <a:cubicBezTo>
                    <a:pt x="382" y="3294"/>
                    <a:pt x="763" y="3276"/>
                    <a:pt x="1145" y="3276"/>
                  </a:cubicBezTo>
                  <a:cubicBezTo>
                    <a:pt x="2233" y="3276"/>
                    <a:pt x="3316" y="3423"/>
                    <a:pt x="4362" y="3720"/>
                  </a:cubicBezTo>
                  <a:lnTo>
                    <a:pt x="4373" y="449"/>
                  </a:lnTo>
                  <a:cubicBezTo>
                    <a:pt x="3324" y="153"/>
                    <a:pt x="2244" y="0"/>
                    <a:pt x="1164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2" name="Google Shape;1762;p43"/>
            <p:cNvSpPr/>
            <p:nvPr/>
          </p:nvSpPr>
          <p:spPr>
            <a:xfrm>
              <a:off x="1474296" y="2204175"/>
              <a:ext cx="150147" cy="82831"/>
            </a:xfrm>
            <a:custGeom>
              <a:avLst/>
              <a:gdLst/>
              <a:ahLst/>
              <a:cxnLst/>
              <a:rect l="l" t="t" r="r" b="b"/>
              <a:pathLst>
                <a:path w="9310" h="5136" extrusionOk="0">
                  <a:moveTo>
                    <a:pt x="2380" y="0"/>
                  </a:moveTo>
                  <a:cubicBezTo>
                    <a:pt x="1585" y="0"/>
                    <a:pt x="789" y="36"/>
                    <a:pt x="1" y="108"/>
                  </a:cubicBezTo>
                  <a:lnTo>
                    <a:pt x="1298" y="4734"/>
                  </a:lnTo>
                  <a:cubicBezTo>
                    <a:pt x="1664" y="4699"/>
                    <a:pt x="2032" y="4682"/>
                    <a:pt x="2400" y="4682"/>
                  </a:cubicBezTo>
                  <a:cubicBezTo>
                    <a:pt x="3496" y="4682"/>
                    <a:pt x="4594" y="4835"/>
                    <a:pt x="5659" y="5135"/>
                  </a:cubicBezTo>
                  <a:lnTo>
                    <a:pt x="9309" y="958"/>
                  </a:lnTo>
                  <a:cubicBezTo>
                    <a:pt x="7133" y="321"/>
                    <a:pt x="4757" y="0"/>
                    <a:pt x="2380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3" name="Google Shape;1763;p43"/>
            <p:cNvSpPr/>
            <p:nvPr/>
          </p:nvSpPr>
          <p:spPr>
            <a:xfrm>
              <a:off x="1431916" y="2280695"/>
              <a:ext cx="63317" cy="71461"/>
            </a:xfrm>
            <a:custGeom>
              <a:avLst/>
              <a:gdLst/>
              <a:ahLst/>
              <a:cxnLst/>
              <a:rect l="l" t="t" r="r" b="b"/>
              <a:pathLst>
                <a:path w="3926" h="4431" extrusionOk="0">
                  <a:moveTo>
                    <a:pt x="3926" y="0"/>
                  </a:moveTo>
                  <a:lnTo>
                    <a:pt x="3926" y="0"/>
                  </a:lnTo>
                  <a:cubicBezTo>
                    <a:pt x="3054" y="69"/>
                    <a:pt x="2181" y="253"/>
                    <a:pt x="1355" y="539"/>
                  </a:cubicBezTo>
                  <a:cubicBezTo>
                    <a:pt x="1125" y="620"/>
                    <a:pt x="896" y="712"/>
                    <a:pt x="678" y="815"/>
                  </a:cubicBezTo>
                  <a:cubicBezTo>
                    <a:pt x="460" y="918"/>
                    <a:pt x="219" y="1033"/>
                    <a:pt x="1" y="1159"/>
                  </a:cubicBezTo>
                  <a:lnTo>
                    <a:pt x="1" y="4430"/>
                  </a:lnTo>
                  <a:cubicBezTo>
                    <a:pt x="1103" y="3788"/>
                    <a:pt x="2480" y="3397"/>
                    <a:pt x="3914" y="3271"/>
                  </a:cubicBezTo>
                  <a:lnTo>
                    <a:pt x="3926" y="0"/>
                  </a:lnTo>
                  <a:close/>
                </a:path>
              </a:pathLst>
            </a:custGeom>
            <a:solidFill>
              <a:srgbClr val="435D74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4" name="Google Shape;1764;p43"/>
            <p:cNvSpPr/>
            <p:nvPr/>
          </p:nvSpPr>
          <p:spPr>
            <a:xfrm>
              <a:off x="1339381" y="2205723"/>
              <a:ext cx="155856" cy="93685"/>
            </a:xfrm>
            <a:custGeom>
              <a:avLst/>
              <a:gdLst/>
              <a:ahLst/>
              <a:cxnLst/>
              <a:rect l="l" t="t" r="r" b="b"/>
              <a:pathLst>
                <a:path w="9664" h="5809" extrusionOk="0">
                  <a:moveTo>
                    <a:pt x="8367" y="1"/>
                  </a:moveTo>
                  <a:cubicBezTo>
                    <a:pt x="5303" y="299"/>
                    <a:pt x="2353" y="1114"/>
                    <a:pt x="0" y="2491"/>
                  </a:cubicBezTo>
                  <a:lnTo>
                    <a:pt x="5739" y="5808"/>
                  </a:lnTo>
                  <a:cubicBezTo>
                    <a:pt x="5957" y="5682"/>
                    <a:pt x="6175" y="5567"/>
                    <a:pt x="6416" y="5464"/>
                  </a:cubicBezTo>
                  <a:cubicBezTo>
                    <a:pt x="6634" y="5361"/>
                    <a:pt x="6852" y="5269"/>
                    <a:pt x="7082" y="5188"/>
                  </a:cubicBezTo>
                  <a:cubicBezTo>
                    <a:pt x="7919" y="4902"/>
                    <a:pt x="8780" y="4718"/>
                    <a:pt x="9664" y="4638"/>
                  </a:cubicBezTo>
                  <a:lnTo>
                    <a:pt x="8367" y="1"/>
                  </a:ln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5" name="Google Shape;1765;p43"/>
            <p:cNvSpPr/>
            <p:nvPr/>
          </p:nvSpPr>
          <p:spPr>
            <a:xfrm>
              <a:off x="1626257" y="2331397"/>
              <a:ext cx="1129" cy="3161"/>
            </a:xfrm>
            <a:custGeom>
              <a:avLst/>
              <a:gdLst/>
              <a:ahLst/>
              <a:cxnLst/>
              <a:rect l="l" t="t" r="r" b="b"/>
              <a:pathLst>
                <a:path w="70" h="196" extrusionOk="0">
                  <a:moveTo>
                    <a:pt x="1" y="1"/>
                  </a:moveTo>
                  <a:lnTo>
                    <a:pt x="1" y="1"/>
                  </a:lnTo>
                  <a:cubicBezTo>
                    <a:pt x="12" y="70"/>
                    <a:pt x="47" y="127"/>
                    <a:pt x="70" y="196"/>
                  </a:cubicBezTo>
                  <a:cubicBezTo>
                    <a:pt x="47" y="127"/>
                    <a:pt x="24" y="70"/>
                    <a:pt x="1" y="1"/>
                  </a:cubicBezTo>
                  <a:close/>
                </a:path>
              </a:pathLst>
            </a:custGeom>
            <a:solidFill>
              <a:srgbClr val="828CFB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6" name="Google Shape;1766;p43"/>
            <p:cNvSpPr/>
            <p:nvPr/>
          </p:nvSpPr>
          <p:spPr>
            <a:xfrm>
              <a:off x="1627564" y="2335477"/>
              <a:ext cx="758" cy="3338"/>
            </a:xfrm>
            <a:custGeom>
              <a:avLst/>
              <a:gdLst/>
              <a:ahLst/>
              <a:cxnLst/>
              <a:rect l="l" t="t" r="r" b="b"/>
              <a:pathLst>
                <a:path w="47" h="207" extrusionOk="0">
                  <a:moveTo>
                    <a:pt x="0" y="0"/>
                  </a:moveTo>
                  <a:cubicBezTo>
                    <a:pt x="23" y="69"/>
                    <a:pt x="35" y="138"/>
                    <a:pt x="46" y="207"/>
                  </a:cubicBezTo>
                  <a:cubicBezTo>
                    <a:pt x="35" y="138"/>
                    <a:pt x="23" y="69"/>
                    <a:pt x="0" y="0"/>
                  </a:cubicBezTo>
                  <a:close/>
                </a:path>
              </a:pathLst>
            </a:custGeom>
            <a:solidFill>
              <a:srgbClr val="828CFB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7" name="Google Shape;1767;p43"/>
            <p:cNvSpPr/>
            <p:nvPr/>
          </p:nvSpPr>
          <p:spPr>
            <a:xfrm>
              <a:off x="1629047" y="2343250"/>
              <a:ext cx="194" cy="3532"/>
            </a:xfrm>
            <a:custGeom>
              <a:avLst/>
              <a:gdLst/>
              <a:ahLst/>
              <a:cxnLst/>
              <a:rect l="l" t="t" r="r" b="b"/>
              <a:pathLst>
                <a:path w="12" h="219" extrusionOk="0">
                  <a:moveTo>
                    <a:pt x="0" y="0"/>
                  </a:moveTo>
                  <a:cubicBezTo>
                    <a:pt x="11" y="69"/>
                    <a:pt x="11" y="150"/>
                    <a:pt x="11" y="218"/>
                  </a:cubicBezTo>
                  <a:cubicBezTo>
                    <a:pt x="11" y="150"/>
                    <a:pt x="11" y="69"/>
                    <a:pt x="0" y="0"/>
                  </a:cubicBezTo>
                  <a:close/>
                </a:path>
              </a:pathLst>
            </a:custGeom>
            <a:solidFill>
              <a:srgbClr val="828CFB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8" name="Google Shape;1768;p43"/>
            <p:cNvSpPr/>
            <p:nvPr/>
          </p:nvSpPr>
          <p:spPr>
            <a:xfrm>
              <a:off x="1628483" y="2339364"/>
              <a:ext cx="387" cy="3161"/>
            </a:xfrm>
            <a:custGeom>
              <a:avLst/>
              <a:gdLst/>
              <a:ahLst/>
              <a:cxnLst/>
              <a:rect l="l" t="t" r="r" b="b"/>
              <a:pathLst>
                <a:path w="24" h="196" extrusionOk="0">
                  <a:moveTo>
                    <a:pt x="1" y="0"/>
                  </a:moveTo>
                  <a:cubicBezTo>
                    <a:pt x="12" y="69"/>
                    <a:pt x="24" y="127"/>
                    <a:pt x="24" y="195"/>
                  </a:cubicBezTo>
                  <a:cubicBezTo>
                    <a:pt x="24" y="127"/>
                    <a:pt x="12" y="69"/>
                    <a:pt x="1" y="0"/>
                  </a:cubicBezTo>
                  <a:close/>
                </a:path>
              </a:pathLst>
            </a:custGeom>
            <a:solidFill>
              <a:srgbClr val="828CFB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9" name="Google Shape;1769;p43"/>
            <p:cNvSpPr/>
            <p:nvPr/>
          </p:nvSpPr>
          <p:spPr>
            <a:xfrm>
              <a:off x="1616275" y="2316045"/>
              <a:ext cx="2790" cy="3338"/>
            </a:xfrm>
            <a:custGeom>
              <a:avLst/>
              <a:gdLst/>
              <a:ahLst/>
              <a:cxnLst/>
              <a:rect l="l" t="t" r="r" b="b"/>
              <a:pathLst>
                <a:path w="173" h="207" extrusionOk="0">
                  <a:moveTo>
                    <a:pt x="0" y="0"/>
                  </a:moveTo>
                  <a:cubicBezTo>
                    <a:pt x="57" y="69"/>
                    <a:pt x="115" y="138"/>
                    <a:pt x="172" y="207"/>
                  </a:cubicBezTo>
                  <a:cubicBezTo>
                    <a:pt x="115" y="138"/>
                    <a:pt x="57" y="69"/>
                    <a:pt x="0" y="0"/>
                  </a:cubicBezTo>
                  <a:close/>
                </a:path>
              </a:pathLst>
            </a:custGeom>
            <a:solidFill>
              <a:srgbClr val="828CFB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0" name="Google Shape;1770;p43"/>
            <p:cNvSpPr/>
            <p:nvPr/>
          </p:nvSpPr>
          <p:spPr>
            <a:xfrm>
              <a:off x="1619597" y="2320109"/>
              <a:ext cx="2419" cy="3355"/>
            </a:xfrm>
            <a:custGeom>
              <a:avLst/>
              <a:gdLst/>
              <a:ahLst/>
              <a:cxnLst/>
              <a:rect l="l" t="t" r="r" b="b"/>
              <a:pathLst>
                <a:path w="150" h="208" extrusionOk="0">
                  <a:moveTo>
                    <a:pt x="1" y="1"/>
                  </a:moveTo>
                  <a:lnTo>
                    <a:pt x="1" y="1"/>
                  </a:lnTo>
                  <a:cubicBezTo>
                    <a:pt x="47" y="70"/>
                    <a:pt x="104" y="138"/>
                    <a:pt x="150" y="207"/>
                  </a:cubicBezTo>
                  <a:cubicBezTo>
                    <a:pt x="104" y="138"/>
                    <a:pt x="58" y="70"/>
                    <a:pt x="1" y="1"/>
                  </a:cubicBezTo>
                  <a:close/>
                </a:path>
              </a:pathLst>
            </a:custGeom>
            <a:solidFill>
              <a:srgbClr val="828CFB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1" name="Google Shape;1771;p43"/>
            <p:cNvSpPr/>
            <p:nvPr/>
          </p:nvSpPr>
          <p:spPr>
            <a:xfrm>
              <a:off x="1624419" y="2327704"/>
              <a:ext cx="1484" cy="3338"/>
            </a:xfrm>
            <a:custGeom>
              <a:avLst/>
              <a:gdLst/>
              <a:ahLst/>
              <a:cxnLst/>
              <a:rect l="l" t="t" r="r" b="b"/>
              <a:pathLst>
                <a:path w="92" h="207" extrusionOk="0">
                  <a:moveTo>
                    <a:pt x="0" y="0"/>
                  </a:moveTo>
                  <a:cubicBezTo>
                    <a:pt x="35" y="69"/>
                    <a:pt x="69" y="138"/>
                    <a:pt x="92" y="207"/>
                  </a:cubicBezTo>
                  <a:cubicBezTo>
                    <a:pt x="69" y="138"/>
                    <a:pt x="35" y="69"/>
                    <a:pt x="0" y="0"/>
                  </a:cubicBezTo>
                  <a:close/>
                </a:path>
              </a:pathLst>
            </a:custGeom>
            <a:solidFill>
              <a:srgbClr val="828CFB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2" name="Google Shape;1772;p43"/>
            <p:cNvSpPr/>
            <p:nvPr/>
          </p:nvSpPr>
          <p:spPr>
            <a:xfrm>
              <a:off x="1622000" y="2323624"/>
              <a:ext cx="1871" cy="3161"/>
            </a:xfrm>
            <a:custGeom>
              <a:avLst/>
              <a:gdLst/>
              <a:ahLst/>
              <a:cxnLst/>
              <a:rect l="l" t="t" r="r" b="b"/>
              <a:pathLst>
                <a:path w="116" h="196" extrusionOk="0">
                  <a:moveTo>
                    <a:pt x="1" y="1"/>
                  </a:moveTo>
                  <a:cubicBezTo>
                    <a:pt x="47" y="70"/>
                    <a:pt x="81" y="139"/>
                    <a:pt x="116" y="196"/>
                  </a:cubicBezTo>
                  <a:cubicBezTo>
                    <a:pt x="81" y="139"/>
                    <a:pt x="47" y="70"/>
                    <a:pt x="1" y="1"/>
                  </a:cubicBezTo>
                  <a:close/>
                </a:path>
              </a:pathLst>
            </a:custGeom>
            <a:solidFill>
              <a:srgbClr val="828CFB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3" name="Google Shape;1773;p43"/>
            <p:cNvSpPr/>
            <p:nvPr/>
          </p:nvSpPr>
          <p:spPr>
            <a:xfrm>
              <a:off x="1565557" y="2219608"/>
              <a:ext cx="167162" cy="96459"/>
            </a:xfrm>
            <a:custGeom>
              <a:avLst/>
              <a:gdLst/>
              <a:ahLst/>
              <a:cxnLst/>
              <a:rect l="l" t="t" r="r" b="b"/>
              <a:pathLst>
                <a:path w="10365" h="5981" extrusionOk="0">
                  <a:moveTo>
                    <a:pt x="3662" y="1"/>
                  </a:moveTo>
                  <a:lnTo>
                    <a:pt x="0" y="4178"/>
                  </a:lnTo>
                  <a:cubicBezTo>
                    <a:pt x="643" y="4362"/>
                    <a:pt x="1251" y="4614"/>
                    <a:pt x="1837" y="4947"/>
                  </a:cubicBezTo>
                  <a:cubicBezTo>
                    <a:pt x="2330" y="5223"/>
                    <a:pt x="2766" y="5567"/>
                    <a:pt x="3145" y="5980"/>
                  </a:cubicBezTo>
                  <a:lnTo>
                    <a:pt x="10364" y="3857"/>
                  </a:lnTo>
                  <a:cubicBezTo>
                    <a:pt x="9549" y="2962"/>
                    <a:pt x="8597" y="2216"/>
                    <a:pt x="7552" y="1630"/>
                  </a:cubicBezTo>
                  <a:cubicBezTo>
                    <a:pt x="6324" y="930"/>
                    <a:pt x="5016" y="379"/>
                    <a:pt x="366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4" name="Google Shape;1774;p43"/>
            <p:cNvSpPr/>
            <p:nvPr/>
          </p:nvSpPr>
          <p:spPr>
            <a:xfrm>
              <a:off x="1565363" y="2286985"/>
              <a:ext cx="50931" cy="81831"/>
            </a:xfrm>
            <a:custGeom>
              <a:avLst/>
              <a:gdLst/>
              <a:ahLst/>
              <a:cxnLst/>
              <a:rect l="l" t="t" r="r" b="b"/>
              <a:pathLst>
                <a:path w="3158" h="5074" extrusionOk="0">
                  <a:moveTo>
                    <a:pt x="12" y="0"/>
                  </a:moveTo>
                  <a:lnTo>
                    <a:pt x="1" y="3271"/>
                  </a:lnTo>
                  <a:cubicBezTo>
                    <a:pt x="644" y="3455"/>
                    <a:pt x="1263" y="3707"/>
                    <a:pt x="1837" y="4040"/>
                  </a:cubicBezTo>
                  <a:cubicBezTo>
                    <a:pt x="2331" y="4316"/>
                    <a:pt x="2767" y="4660"/>
                    <a:pt x="3146" y="5073"/>
                  </a:cubicBezTo>
                  <a:lnTo>
                    <a:pt x="3157" y="1802"/>
                  </a:lnTo>
                  <a:cubicBezTo>
                    <a:pt x="2778" y="1389"/>
                    <a:pt x="2342" y="1045"/>
                    <a:pt x="1849" y="769"/>
                  </a:cubicBezTo>
                  <a:cubicBezTo>
                    <a:pt x="1263" y="436"/>
                    <a:pt x="655" y="184"/>
                    <a:pt x="12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5" name="Google Shape;1775;p43"/>
            <p:cNvSpPr/>
            <p:nvPr/>
          </p:nvSpPr>
          <p:spPr>
            <a:xfrm>
              <a:off x="1399711" y="2299386"/>
              <a:ext cx="32223" cy="73316"/>
            </a:xfrm>
            <a:custGeom>
              <a:avLst/>
              <a:gdLst/>
              <a:ahLst/>
              <a:cxnLst/>
              <a:rect l="l" t="t" r="r" b="b"/>
              <a:pathLst>
                <a:path w="1998" h="4546" extrusionOk="0">
                  <a:moveTo>
                    <a:pt x="1998" y="0"/>
                  </a:moveTo>
                  <a:cubicBezTo>
                    <a:pt x="884" y="643"/>
                    <a:pt x="230" y="1435"/>
                    <a:pt x="1" y="2273"/>
                  </a:cubicBezTo>
                  <a:lnTo>
                    <a:pt x="1" y="3547"/>
                  </a:lnTo>
                  <a:cubicBezTo>
                    <a:pt x="104" y="3903"/>
                    <a:pt x="265" y="4247"/>
                    <a:pt x="494" y="4545"/>
                  </a:cubicBezTo>
                  <a:cubicBezTo>
                    <a:pt x="907" y="4029"/>
                    <a:pt x="1412" y="3593"/>
                    <a:pt x="1998" y="3271"/>
                  </a:cubicBezTo>
                  <a:lnTo>
                    <a:pt x="1998" y="0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6" name="Google Shape;1776;p43"/>
            <p:cNvSpPr/>
            <p:nvPr/>
          </p:nvSpPr>
          <p:spPr>
            <a:xfrm>
              <a:off x="1270698" y="2245894"/>
              <a:ext cx="161243" cy="90153"/>
            </a:xfrm>
            <a:custGeom>
              <a:avLst/>
              <a:gdLst/>
              <a:ahLst/>
              <a:cxnLst/>
              <a:rect l="l" t="t" r="r" b="b"/>
              <a:pathLst>
                <a:path w="9998" h="5590" extrusionOk="0">
                  <a:moveTo>
                    <a:pt x="4259" y="0"/>
                  </a:moveTo>
                  <a:cubicBezTo>
                    <a:pt x="1895" y="1366"/>
                    <a:pt x="483" y="3076"/>
                    <a:pt x="1" y="4855"/>
                  </a:cubicBezTo>
                  <a:lnTo>
                    <a:pt x="8001" y="5590"/>
                  </a:lnTo>
                  <a:cubicBezTo>
                    <a:pt x="8230" y="4752"/>
                    <a:pt x="8896" y="3960"/>
                    <a:pt x="9998" y="3317"/>
                  </a:cubicBezTo>
                  <a:lnTo>
                    <a:pt x="4259" y="0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7" name="Google Shape;1777;p43"/>
            <p:cNvSpPr/>
            <p:nvPr/>
          </p:nvSpPr>
          <p:spPr>
            <a:xfrm>
              <a:off x="1270521" y="2367489"/>
              <a:ext cx="16" cy="387"/>
            </a:xfrm>
            <a:custGeom>
              <a:avLst/>
              <a:gdLst/>
              <a:ahLst/>
              <a:cxnLst/>
              <a:rect l="l" t="t" r="r" b="b"/>
              <a:pathLst>
                <a:path w="1" h="24" extrusionOk="0">
                  <a:moveTo>
                    <a:pt x="1" y="1"/>
                  </a:moveTo>
                  <a:lnTo>
                    <a:pt x="1" y="24"/>
                  </a:lnTo>
                  <a:cubicBezTo>
                    <a:pt x="1" y="12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ABB2FC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8" name="Google Shape;1778;p43"/>
            <p:cNvSpPr/>
            <p:nvPr/>
          </p:nvSpPr>
          <p:spPr>
            <a:xfrm>
              <a:off x="1398969" y="2338622"/>
              <a:ext cx="210" cy="935"/>
            </a:xfrm>
            <a:custGeom>
              <a:avLst/>
              <a:gdLst/>
              <a:ahLst/>
              <a:cxnLst/>
              <a:rect l="l" t="t" r="r" b="b"/>
              <a:pathLst>
                <a:path w="13" h="58" extrusionOk="0">
                  <a:moveTo>
                    <a:pt x="12" y="0"/>
                  </a:moveTo>
                  <a:lnTo>
                    <a:pt x="1" y="58"/>
                  </a:lnTo>
                  <a:close/>
                </a:path>
              </a:pathLst>
            </a:custGeom>
            <a:solidFill>
              <a:srgbClr val="ABB2FC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9" name="Google Shape;1779;p43"/>
            <p:cNvSpPr/>
            <p:nvPr/>
          </p:nvSpPr>
          <p:spPr>
            <a:xfrm>
              <a:off x="1398421" y="2343799"/>
              <a:ext cx="16" cy="1129"/>
            </a:xfrm>
            <a:custGeom>
              <a:avLst/>
              <a:gdLst/>
              <a:ahLst/>
              <a:cxnLst/>
              <a:rect l="l" t="t" r="r" b="b"/>
              <a:pathLst>
                <a:path w="1" h="70" extrusionOk="0">
                  <a:moveTo>
                    <a:pt x="0" y="1"/>
                  </a:moveTo>
                  <a:lnTo>
                    <a:pt x="0" y="70"/>
                  </a:lnTo>
                  <a:cubicBezTo>
                    <a:pt x="0" y="47"/>
                    <a:pt x="0" y="24"/>
                    <a:pt x="0" y="1"/>
                  </a:cubicBezTo>
                  <a:close/>
                </a:path>
              </a:pathLst>
            </a:custGeom>
            <a:solidFill>
              <a:srgbClr val="ABB2FC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0" name="Google Shape;1780;p43"/>
            <p:cNvSpPr/>
            <p:nvPr/>
          </p:nvSpPr>
          <p:spPr>
            <a:xfrm>
              <a:off x="1398598" y="2341219"/>
              <a:ext cx="210" cy="935"/>
            </a:xfrm>
            <a:custGeom>
              <a:avLst/>
              <a:gdLst/>
              <a:ahLst/>
              <a:cxnLst/>
              <a:rect l="l" t="t" r="r" b="b"/>
              <a:pathLst>
                <a:path w="13" h="58" extrusionOk="0">
                  <a:moveTo>
                    <a:pt x="12" y="0"/>
                  </a:moveTo>
                  <a:cubicBezTo>
                    <a:pt x="12" y="23"/>
                    <a:pt x="12" y="46"/>
                    <a:pt x="1" y="57"/>
                  </a:cubicBezTo>
                  <a:cubicBezTo>
                    <a:pt x="12" y="46"/>
                    <a:pt x="12" y="23"/>
                    <a:pt x="12" y="0"/>
                  </a:cubicBezTo>
                  <a:close/>
                </a:path>
              </a:pathLst>
            </a:custGeom>
            <a:solidFill>
              <a:srgbClr val="ABB2FC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1" name="Google Shape;1781;p43"/>
            <p:cNvSpPr/>
            <p:nvPr/>
          </p:nvSpPr>
          <p:spPr>
            <a:xfrm>
              <a:off x="1272746" y="2374536"/>
              <a:ext cx="1129" cy="2790"/>
            </a:xfrm>
            <a:custGeom>
              <a:avLst/>
              <a:gdLst/>
              <a:ahLst/>
              <a:cxnLst/>
              <a:rect l="l" t="t" r="r" b="b"/>
              <a:pathLst>
                <a:path w="70" h="173" extrusionOk="0">
                  <a:moveTo>
                    <a:pt x="0" y="0"/>
                  </a:moveTo>
                  <a:cubicBezTo>
                    <a:pt x="23" y="57"/>
                    <a:pt x="46" y="115"/>
                    <a:pt x="69" y="172"/>
                  </a:cubicBezTo>
                  <a:lnTo>
                    <a:pt x="69" y="172"/>
                  </a:lnTo>
                  <a:cubicBezTo>
                    <a:pt x="46" y="115"/>
                    <a:pt x="23" y="57"/>
                    <a:pt x="0" y="0"/>
                  </a:cubicBezTo>
                  <a:close/>
                </a:path>
              </a:pathLst>
            </a:custGeom>
            <a:solidFill>
              <a:srgbClr val="ABB2FC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2" name="Google Shape;1782;p43"/>
            <p:cNvSpPr/>
            <p:nvPr/>
          </p:nvSpPr>
          <p:spPr>
            <a:xfrm>
              <a:off x="1271069" y="2369343"/>
              <a:ext cx="1129" cy="3725"/>
            </a:xfrm>
            <a:custGeom>
              <a:avLst/>
              <a:gdLst/>
              <a:ahLst/>
              <a:cxnLst/>
              <a:rect l="l" t="t" r="r" b="b"/>
              <a:pathLst>
                <a:path w="70" h="231" extrusionOk="0">
                  <a:moveTo>
                    <a:pt x="70" y="230"/>
                  </a:moveTo>
                  <a:cubicBezTo>
                    <a:pt x="47" y="150"/>
                    <a:pt x="24" y="81"/>
                    <a:pt x="1" y="1"/>
                  </a:cubicBezTo>
                  <a:cubicBezTo>
                    <a:pt x="24" y="81"/>
                    <a:pt x="47" y="150"/>
                    <a:pt x="70" y="230"/>
                  </a:cubicBezTo>
                  <a:close/>
                </a:path>
              </a:pathLst>
            </a:custGeom>
            <a:solidFill>
              <a:srgbClr val="ABB2FC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3" name="Google Shape;1783;p43"/>
            <p:cNvSpPr/>
            <p:nvPr/>
          </p:nvSpPr>
          <p:spPr>
            <a:xfrm>
              <a:off x="1616275" y="2316045"/>
              <a:ext cx="12967" cy="57204"/>
            </a:xfrm>
            <a:custGeom>
              <a:avLst/>
              <a:gdLst/>
              <a:ahLst/>
              <a:cxnLst/>
              <a:rect l="l" t="t" r="r" b="b"/>
              <a:pathLst>
                <a:path w="804" h="3547" extrusionOk="0">
                  <a:moveTo>
                    <a:pt x="12" y="0"/>
                  </a:moveTo>
                  <a:lnTo>
                    <a:pt x="0" y="3271"/>
                  </a:lnTo>
                  <a:cubicBezTo>
                    <a:pt x="80" y="3363"/>
                    <a:pt x="149" y="3455"/>
                    <a:pt x="218" y="3547"/>
                  </a:cubicBezTo>
                  <a:cubicBezTo>
                    <a:pt x="448" y="3248"/>
                    <a:pt x="620" y="2904"/>
                    <a:pt x="723" y="2537"/>
                  </a:cubicBezTo>
                  <a:cubicBezTo>
                    <a:pt x="769" y="2330"/>
                    <a:pt x="803" y="2112"/>
                    <a:pt x="803" y="1905"/>
                  </a:cubicBezTo>
                  <a:cubicBezTo>
                    <a:pt x="803" y="1837"/>
                    <a:pt x="803" y="1756"/>
                    <a:pt x="792" y="1687"/>
                  </a:cubicBezTo>
                  <a:lnTo>
                    <a:pt x="792" y="1641"/>
                  </a:lnTo>
                  <a:cubicBezTo>
                    <a:pt x="781" y="1573"/>
                    <a:pt x="769" y="1504"/>
                    <a:pt x="758" y="1446"/>
                  </a:cubicBezTo>
                  <a:cubicBezTo>
                    <a:pt x="758" y="1435"/>
                    <a:pt x="758" y="1423"/>
                    <a:pt x="758" y="1412"/>
                  </a:cubicBezTo>
                  <a:cubicBezTo>
                    <a:pt x="746" y="1343"/>
                    <a:pt x="735" y="1274"/>
                    <a:pt x="712" y="1205"/>
                  </a:cubicBezTo>
                  <a:cubicBezTo>
                    <a:pt x="712" y="1182"/>
                    <a:pt x="700" y="1171"/>
                    <a:pt x="689" y="1148"/>
                  </a:cubicBezTo>
                  <a:cubicBezTo>
                    <a:pt x="677" y="1079"/>
                    <a:pt x="643" y="1022"/>
                    <a:pt x="620" y="953"/>
                  </a:cubicBezTo>
                  <a:lnTo>
                    <a:pt x="608" y="930"/>
                  </a:lnTo>
                  <a:cubicBezTo>
                    <a:pt x="585" y="861"/>
                    <a:pt x="551" y="792"/>
                    <a:pt x="517" y="723"/>
                  </a:cubicBezTo>
                  <a:cubicBezTo>
                    <a:pt x="505" y="700"/>
                    <a:pt x="494" y="689"/>
                    <a:pt x="482" y="666"/>
                  </a:cubicBezTo>
                  <a:cubicBezTo>
                    <a:pt x="448" y="597"/>
                    <a:pt x="413" y="540"/>
                    <a:pt x="367" y="471"/>
                  </a:cubicBezTo>
                  <a:lnTo>
                    <a:pt x="367" y="459"/>
                  </a:lnTo>
                  <a:cubicBezTo>
                    <a:pt x="321" y="390"/>
                    <a:pt x="264" y="310"/>
                    <a:pt x="218" y="253"/>
                  </a:cubicBezTo>
                  <a:lnTo>
                    <a:pt x="184" y="207"/>
                  </a:lnTo>
                  <a:cubicBezTo>
                    <a:pt x="126" y="138"/>
                    <a:pt x="69" y="69"/>
                    <a:pt x="12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4" name="Google Shape;1784;p43"/>
            <p:cNvSpPr/>
            <p:nvPr/>
          </p:nvSpPr>
          <p:spPr>
            <a:xfrm>
              <a:off x="1756754" y="2347314"/>
              <a:ext cx="3161" cy="74251"/>
            </a:xfrm>
            <a:custGeom>
              <a:avLst/>
              <a:gdLst/>
              <a:ahLst/>
              <a:cxnLst/>
              <a:rect l="l" t="t" r="r" b="b"/>
              <a:pathLst>
                <a:path w="196" h="4604" extrusionOk="0">
                  <a:moveTo>
                    <a:pt x="195" y="1"/>
                  </a:moveTo>
                  <a:lnTo>
                    <a:pt x="194" y="327"/>
                  </a:lnTo>
                  <a:lnTo>
                    <a:pt x="194" y="327"/>
                  </a:lnTo>
                  <a:cubicBezTo>
                    <a:pt x="195" y="321"/>
                    <a:pt x="195" y="316"/>
                    <a:pt x="195" y="311"/>
                  </a:cubicBezTo>
                  <a:lnTo>
                    <a:pt x="195" y="173"/>
                  </a:lnTo>
                  <a:lnTo>
                    <a:pt x="195" y="1"/>
                  </a:lnTo>
                  <a:close/>
                  <a:moveTo>
                    <a:pt x="194" y="327"/>
                  </a:moveTo>
                  <a:cubicBezTo>
                    <a:pt x="188" y="376"/>
                    <a:pt x="161" y="456"/>
                    <a:pt x="161" y="517"/>
                  </a:cubicBezTo>
                  <a:cubicBezTo>
                    <a:pt x="161" y="563"/>
                    <a:pt x="161" y="609"/>
                    <a:pt x="150" y="655"/>
                  </a:cubicBezTo>
                  <a:cubicBezTo>
                    <a:pt x="138" y="735"/>
                    <a:pt x="127" y="804"/>
                    <a:pt x="104" y="873"/>
                  </a:cubicBezTo>
                  <a:cubicBezTo>
                    <a:pt x="104" y="919"/>
                    <a:pt x="92" y="953"/>
                    <a:pt x="92" y="999"/>
                  </a:cubicBezTo>
                  <a:cubicBezTo>
                    <a:pt x="69" y="1103"/>
                    <a:pt x="46" y="1217"/>
                    <a:pt x="12" y="1321"/>
                  </a:cubicBezTo>
                  <a:lnTo>
                    <a:pt x="12" y="1332"/>
                  </a:lnTo>
                  <a:lnTo>
                    <a:pt x="0" y="4603"/>
                  </a:lnTo>
                  <a:cubicBezTo>
                    <a:pt x="115" y="4167"/>
                    <a:pt x="184" y="3719"/>
                    <a:pt x="184" y="3272"/>
                  </a:cubicBezTo>
                  <a:lnTo>
                    <a:pt x="194" y="327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5" name="Google Shape;1785;p43"/>
            <p:cNvSpPr/>
            <p:nvPr/>
          </p:nvSpPr>
          <p:spPr>
            <a:xfrm>
              <a:off x="1616082" y="2281792"/>
              <a:ext cx="144212" cy="87024"/>
            </a:xfrm>
            <a:custGeom>
              <a:avLst/>
              <a:gdLst/>
              <a:ahLst/>
              <a:cxnLst/>
              <a:rect l="l" t="t" r="r" b="b"/>
              <a:pathLst>
                <a:path w="8942" h="5396" extrusionOk="0">
                  <a:moveTo>
                    <a:pt x="7208" y="1"/>
                  </a:moveTo>
                  <a:lnTo>
                    <a:pt x="1" y="2124"/>
                  </a:lnTo>
                  <a:cubicBezTo>
                    <a:pt x="69" y="2193"/>
                    <a:pt x="127" y="2262"/>
                    <a:pt x="184" y="2331"/>
                  </a:cubicBezTo>
                  <a:lnTo>
                    <a:pt x="219" y="2377"/>
                  </a:lnTo>
                  <a:cubicBezTo>
                    <a:pt x="276" y="2446"/>
                    <a:pt x="322" y="2514"/>
                    <a:pt x="368" y="2583"/>
                  </a:cubicBezTo>
                  <a:lnTo>
                    <a:pt x="368" y="2595"/>
                  </a:lnTo>
                  <a:cubicBezTo>
                    <a:pt x="414" y="2664"/>
                    <a:pt x="448" y="2733"/>
                    <a:pt x="483" y="2790"/>
                  </a:cubicBezTo>
                  <a:cubicBezTo>
                    <a:pt x="494" y="2813"/>
                    <a:pt x="506" y="2824"/>
                    <a:pt x="517" y="2847"/>
                  </a:cubicBezTo>
                  <a:cubicBezTo>
                    <a:pt x="552" y="2916"/>
                    <a:pt x="586" y="2985"/>
                    <a:pt x="609" y="3054"/>
                  </a:cubicBezTo>
                  <a:lnTo>
                    <a:pt x="620" y="3077"/>
                  </a:lnTo>
                  <a:cubicBezTo>
                    <a:pt x="643" y="3146"/>
                    <a:pt x="678" y="3203"/>
                    <a:pt x="689" y="3272"/>
                  </a:cubicBezTo>
                  <a:cubicBezTo>
                    <a:pt x="689" y="3295"/>
                    <a:pt x="701" y="3306"/>
                    <a:pt x="712" y="3329"/>
                  </a:cubicBezTo>
                  <a:cubicBezTo>
                    <a:pt x="735" y="3398"/>
                    <a:pt x="747" y="3467"/>
                    <a:pt x="758" y="3536"/>
                  </a:cubicBezTo>
                  <a:cubicBezTo>
                    <a:pt x="758" y="3547"/>
                    <a:pt x="758" y="3559"/>
                    <a:pt x="758" y="3570"/>
                  </a:cubicBezTo>
                  <a:cubicBezTo>
                    <a:pt x="781" y="3639"/>
                    <a:pt x="781" y="3697"/>
                    <a:pt x="793" y="3765"/>
                  </a:cubicBezTo>
                  <a:lnTo>
                    <a:pt x="793" y="3811"/>
                  </a:lnTo>
                  <a:cubicBezTo>
                    <a:pt x="804" y="3880"/>
                    <a:pt x="804" y="3961"/>
                    <a:pt x="804" y="4029"/>
                  </a:cubicBezTo>
                  <a:cubicBezTo>
                    <a:pt x="804" y="4236"/>
                    <a:pt x="770" y="4454"/>
                    <a:pt x="724" y="4661"/>
                  </a:cubicBezTo>
                  <a:lnTo>
                    <a:pt x="8723" y="5395"/>
                  </a:lnTo>
                  <a:lnTo>
                    <a:pt x="8723" y="5384"/>
                  </a:lnTo>
                  <a:cubicBezTo>
                    <a:pt x="8758" y="5280"/>
                    <a:pt x="8781" y="5166"/>
                    <a:pt x="8804" y="5062"/>
                  </a:cubicBezTo>
                  <a:cubicBezTo>
                    <a:pt x="8804" y="5016"/>
                    <a:pt x="8815" y="4982"/>
                    <a:pt x="8815" y="4936"/>
                  </a:cubicBezTo>
                  <a:cubicBezTo>
                    <a:pt x="8827" y="4867"/>
                    <a:pt x="8850" y="4798"/>
                    <a:pt x="8861" y="4718"/>
                  </a:cubicBezTo>
                  <a:cubicBezTo>
                    <a:pt x="8861" y="4672"/>
                    <a:pt x="8861" y="4626"/>
                    <a:pt x="8873" y="4580"/>
                  </a:cubicBezTo>
                  <a:cubicBezTo>
                    <a:pt x="8873" y="4511"/>
                    <a:pt x="8884" y="4443"/>
                    <a:pt x="8884" y="4374"/>
                  </a:cubicBezTo>
                  <a:cubicBezTo>
                    <a:pt x="8895" y="4305"/>
                    <a:pt x="8884" y="4282"/>
                    <a:pt x="8884" y="4236"/>
                  </a:cubicBezTo>
                  <a:cubicBezTo>
                    <a:pt x="8941" y="2778"/>
                    <a:pt x="8379" y="1321"/>
                    <a:pt x="7208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6" name="Google Shape;1786;p43"/>
            <p:cNvSpPr/>
            <p:nvPr/>
          </p:nvSpPr>
          <p:spPr>
            <a:xfrm>
              <a:off x="1267553" y="2345847"/>
              <a:ext cx="27239" cy="118102"/>
            </a:xfrm>
            <a:custGeom>
              <a:avLst/>
              <a:gdLst/>
              <a:ahLst/>
              <a:cxnLst/>
              <a:rect l="l" t="t" r="r" b="b"/>
              <a:pathLst>
                <a:path w="1689" h="7323" extrusionOk="0">
                  <a:moveTo>
                    <a:pt x="24" y="0"/>
                  </a:moveTo>
                  <a:lnTo>
                    <a:pt x="1" y="3271"/>
                  </a:lnTo>
                  <a:cubicBezTo>
                    <a:pt x="1" y="4660"/>
                    <a:pt x="563" y="6060"/>
                    <a:pt x="1677" y="7323"/>
                  </a:cubicBezTo>
                  <a:lnTo>
                    <a:pt x="1688" y="4052"/>
                  </a:lnTo>
                  <a:cubicBezTo>
                    <a:pt x="1608" y="3948"/>
                    <a:pt x="1527" y="3856"/>
                    <a:pt x="1447" y="3765"/>
                  </a:cubicBezTo>
                  <a:lnTo>
                    <a:pt x="1378" y="3673"/>
                  </a:lnTo>
                  <a:cubicBezTo>
                    <a:pt x="1321" y="3604"/>
                    <a:pt x="1275" y="3535"/>
                    <a:pt x="1217" y="3466"/>
                  </a:cubicBezTo>
                  <a:lnTo>
                    <a:pt x="1160" y="3374"/>
                  </a:lnTo>
                  <a:cubicBezTo>
                    <a:pt x="1091" y="3283"/>
                    <a:pt x="1034" y="3191"/>
                    <a:pt x="965" y="3099"/>
                  </a:cubicBezTo>
                  <a:lnTo>
                    <a:pt x="953" y="3076"/>
                  </a:lnTo>
                  <a:cubicBezTo>
                    <a:pt x="896" y="2984"/>
                    <a:pt x="839" y="2881"/>
                    <a:pt x="781" y="2778"/>
                  </a:cubicBezTo>
                  <a:cubicBezTo>
                    <a:pt x="758" y="2755"/>
                    <a:pt x="747" y="2720"/>
                    <a:pt x="735" y="2697"/>
                  </a:cubicBezTo>
                  <a:cubicBezTo>
                    <a:pt x="690" y="2617"/>
                    <a:pt x="655" y="2548"/>
                    <a:pt x="621" y="2479"/>
                  </a:cubicBezTo>
                  <a:lnTo>
                    <a:pt x="575" y="2387"/>
                  </a:lnTo>
                  <a:cubicBezTo>
                    <a:pt x="529" y="2295"/>
                    <a:pt x="494" y="2204"/>
                    <a:pt x="460" y="2112"/>
                  </a:cubicBezTo>
                  <a:lnTo>
                    <a:pt x="437" y="2077"/>
                  </a:lnTo>
                  <a:cubicBezTo>
                    <a:pt x="414" y="2032"/>
                    <a:pt x="403" y="1997"/>
                    <a:pt x="380" y="1951"/>
                  </a:cubicBezTo>
                  <a:cubicBezTo>
                    <a:pt x="368" y="1905"/>
                    <a:pt x="334" y="1836"/>
                    <a:pt x="322" y="1768"/>
                  </a:cubicBezTo>
                  <a:cubicBezTo>
                    <a:pt x="311" y="1745"/>
                    <a:pt x="299" y="1710"/>
                    <a:pt x="288" y="1687"/>
                  </a:cubicBezTo>
                  <a:cubicBezTo>
                    <a:pt x="265" y="1607"/>
                    <a:pt x="242" y="1538"/>
                    <a:pt x="219" y="1458"/>
                  </a:cubicBezTo>
                  <a:cubicBezTo>
                    <a:pt x="207" y="1423"/>
                    <a:pt x="196" y="1400"/>
                    <a:pt x="196" y="1366"/>
                  </a:cubicBezTo>
                  <a:lnTo>
                    <a:pt x="196" y="1343"/>
                  </a:lnTo>
                  <a:cubicBezTo>
                    <a:pt x="173" y="1263"/>
                    <a:pt x="150" y="1182"/>
                    <a:pt x="139" y="1102"/>
                  </a:cubicBezTo>
                  <a:cubicBezTo>
                    <a:pt x="139" y="1090"/>
                    <a:pt x="127" y="1067"/>
                    <a:pt x="127" y="1056"/>
                  </a:cubicBezTo>
                  <a:cubicBezTo>
                    <a:pt x="104" y="953"/>
                    <a:pt x="81" y="849"/>
                    <a:pt x="70" y="746"/>
                  </a:cubicBezTo>
                  <a:cubicBezTo>
                    <a:pt x="70" y="712"/>
                    <a:pt x="70" y="689"/>
                    <a:pt x="58" y="666"/>
                  </a:cubicBezTo>
                  <a:cubicBezTo>
                    <a:pt x="47" y="585"/>
                    <a:pt x="47" y="505"/>
                    <a:pt x="35" y="425"/>
                  </a:cubicBezTo>
                  <a:cubicBezTo>
                    <a:pt x="35" y="390"/>
                    <a:pt x="35" y="367"/>
                    <a:pt x="24" y="333"/>
                  </a:cubicBezTo>
                  <a:cubicBezTo>
                    <a:pt x="24" y="241"/>
                    <a:pt x="24" y="161"/>
                    <a:pt x="24" y="80"/>
                  </a:cubicBezTo>
                  <a:lnTo>
                    <a:pt x="24" y="23"/>
                  </a:lnTo>
                  <a:lnTo>
                    <a:pt x="24" y="0"/>
                  </a:lnTo>
                  <a:close/>
                </a:path>
              </a:pathLst>
            </a:custGeom>
            <a:solidFill>
              <a:srgbClr val="435D74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7" name="Google Shape;1787;p43"/>
            <p:cNvSpPr/>
            <p:nvPr/>
          </p:nvSpPr>
          <p:spPr>
            <a:xfrm>
              <a:off x="1267747" y="2324189"/>
              <a:ext cx="143277" cy="87008"/>
            </a:xfrm>
            <a:custGeom>
              <a:avLst/>
              <a:gdLst/>
              <a:ahLst/>
              <a:cxnLst/>
              <a:rect l="l" t="t" r="r" b="b"/>
              <a:pathLst>
                <a:path w="8884" h="5395" extrusionOk="0">
                  <a:moveTo>
                    <a:pt x="8126" y="1056"/>
                  </a:moveTo>
                  <a:cubicBezTo>
                    <a:pt x="8126" y="1079"/>
                    <a:pt x="8126" y="1102"/>
                    <a:pt x="8115" y="1125"/>
                  </a:cubicBezTo>
                  <a:lnTo>
                    <a:pt x="8115" y="1113"/>
                  </a:lnTo>
                  <a:cubicBezTo>
                    <a:pt x="8115" y="1102"/>
                    <a:pt x="8115" y="1079"/>
                    <a:pt x="8126" y="1056"/>
                  </a:cubicBezTo>
                  <a:close/>
                  <a:moveTo>
                    <a:pt x="184" y="0"/>
                  </a:moveTo>
                  <a:cubicBezTo>
                    <a:pt x="69" y="448"/>
                    <a:pt x="0" y="907"/>
                    <a:pt x="0" y="1366"/>
                  </a:cubicBezTo>
                  <a:cubicBezTo>
                    <a:pt x="0" y="1377"/>
                    <a:pt x="12" y="1400"/>
                    <a:pt x="12" y="1423"/>
                  </a:cubicBezTo>
                  <a:cubicBezTo>
                    <a:pt x="12" y="1504"/>
                    <a:pt x="12" y="1584"/>
                    <a:pt x="12" y="1676"/>
                  </a:cubicBezTo>
                  <a:cubicBezTo>
                    <a:pt x="12" y="1710"/>
                    <a:pt x="12" y="1745"/>
                    <a:pt x="23" y="1768"/>
                  </a:cubicBezTo>
                  <a:cubicBezTo>
                    <a:pt x="23" y="1848"/>
                    <a:pt x="35" y="1928"/>
                    <a:pt x="46" y="2009"/>
                  </a:cubicBezTo>
                  <a:cubicBezTo>
                    <a:pt x="46" y="2032"/>
                    <a:pt x="46" y="2066"/>
                    <a:pt x="58" y="2089"/>
                  </a:cubicBezTo>
                  <a:cubicBezTo>
                    <a:pt x="69" y="2192"/>
                    <a:pt x="92" y="2296"/>
                    <a:pt x="115" y="2399"/>
                  </a:cubicBezTo>
                  <a:cubicBezTo>
                    <a:pt x="115" y="2410"/>
                    <a:pt x="115" y="2433"/>
                    <a:pt x="127" y="2445"/>
                  </a:cubicBezTo>
                  <a:cubicBezTo>
                    <a:pt x="138" y="2525"/>
                    <a:pt x="161" y="2606"/>
                    <a:pt x="173" y="2686"/>
                  </a:cubicBezTo>
                  <a:cubicBezTo>
                    <a:pt x="173" y="2686"/>
                    <a:pt x="173" y="2697"/>
                    <a:pt x="173" y="2709"/>
                  </a:cubicBezTo>
                  <a:cubicBezTo>
                    <a:pt x="184" y="2743"/>
                    <a:pt x="195" y="2766"/>
                    <a:pt x="207" y="2801"/>
                  </a:cubicBezTo>
                  <a:cubicBezTo>
                    <a:pt x="230" y="2881"/>
                    <a:pt x="253" y="2950"/>
                    <a:pt x="276" y="3030"/>
                  </a:cubicBezTo>
                  <a:cubicBezTo>
                    <a:pt x="287" y="3065"/>
                    <a:pt x="287" y="3088"/>
                    <a:pt x="299" y="3122"/>
                  </a:cubicBezTo>
                  <a:cubicBezTo>
                    <a:pt x="322" y="3179"/>
                    <a:pt x="345" y="3237"/>
                    <a:pt x="368" y="3294"/>
                  </a:cubicBezTo>
                  <a:cubicBezTo>
                    <a:pt x="391" y="3352"/>
                    <a:pt x="402" y="3375"/>
                    <a:pt x="414" y="3420"/>
                  </a:cubicBezTo>
                  <a:lnTo>
                    <a:pt x="436" y="3455"/>
                  </a:lnTo>
                  <a:cubicBezTo>
                    <a:pt x="471" y="3547"/>
                    <a:pt x="517" y="3638"/>
                    <a:pt x="551" y="3730"/>
                  </a:cubicBezTo>
                  <a:lnTo>
                    <a:pt x="597" y="3822"/>
                  </a:lnTo>
                  <a:cubicBezTo>
                    <a:pt x="632" y="3891"/>
                    <a:pt x="678" y="3960"/>
                    <a:pt x="712" y="4040"/>
                  </a:cubicBezTo>
                  <a:cubicBezTo>
                    <a:pt x="735" y="4063"/>
                    <a:pt x="746" y="4098"/>
                    <a:pt x="758" y="4132"/>
                  </a:cubicBezTo>
                  <a:cubicBezTo>
                    <a:pt x="815" y="4224"/>
                    <a:pt x="873" y="4316"/>
                    <a:pt x="941" y="4419"/>
                  </a:cubicBezTo>
                  <a:lnTo>
                    <a:pt x="953" y="4442"/>
                  </a:lnTo>
                  <a:cubicBezTo>
                    <a:pt x="1010" y="4534"/>
                    <a:pt x="1079" y="4626"/>
                    <a:pt x="1137" y="4717"/>
                  </a:cubicBezTo>
                  <a:lnTo>
                    <a:pt x="1205" y="4809"/>
                  </a:lnTo>
                  <a:cubicBezTo>
                    <a:pt x="1251" y="4878"/>
                    <a:pt x="1309" y="4947"/>
                    <a:pt x="1366" y="5016"/>
                  </a:cubicBezTo>
                  <a:lnTo>
                    <a:pt x="1435" y="5108"/>
                  </a:lnTo>
                  <a:cubicBezTo>
                    <a:pt x="1504" y="5199"/>
                    <a:pt x="1584" y="5291"/>
                    <a:pt x="1676" y="5395"/>
                  </a:cubicBezTo>
                  <a:lnTo>
                    <a:pt x="8884" y="3260"/>
                  </a:lnTo>
                  <a:cubicBezTo>
                    <a:pt x="8815" y="3179"/>
                    <a:pt x="8746" y="3099"/>
                    <a:pt x="8677" y="3007"/>
                  </a:cubicBezTo>
                  <a:cubicBezTo>
                    <a:pt x="8459" y="2709"/>
                    <a:pt x="8287" y="2365"/>
                    <a:pt x="8184" y="2009"/>
                  </a:cubicBezTo>
                  <a:lnTo>
                    <a:pt x="8184" y="735"/>
                  </a:lnTo>
                  <a:lnTo>
                    <a:pt x="184" y="0"/>
                  </a:ln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8" name="Google Shape;1788;p43"/>
            <p:cNvSpPr/>
            <p:nvPr/>
          </p:nvSpPr>
          <p:spPr>
            <a:xfrm>
              <a:off x="1309386" y="2425432"/>
              <a:ext cx="11499" cy="9080"/>
            </a:xfrm>
            <a:custGeom>
              <a:avLst/>
              <a:gdLst/>
              <a:ahLst/>
              <a:cxnLst/>
              <a:rect l="l" t="t" r="r" b="b"/>
              <a:pathLst>
                <a:path w="713" h="563" extrusionOk="0">
                  <a:moveTo>
                    <a:pt x="1" y="0"/>
                  </a:moveTo>
                  <a:lnTo>
                    <a:pt x="1" y="0"/>
                  </a:lnTo>
                  <a:cubicBezTo>
                    <a:pt x="219" y="195"/>
                    <a:pt x="448" y="379"/>
                    <a:pt x="712" y="563"/>
                  </a:cubicBezTo>
                  <a:cubicBezTo>
                    <a:pt x="460" y="379"/>
                    <a:pt x="219" y="195"/>
                    <a:pt x="1" y="0"/>
                  </a:cubicBezTo>
                  <a:close/>
                </a:path>
              </a:pathLst>
            </a:custGeom>
            <a:solidFill>
              <a:srgbClr val="828CFB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9" name="Google Shape;1789;p43"/>
            <p:cNvSpPr/>
            <p:nvPr/>
          </p:nvSpPr>
          <p:spPr>
            <a:xfrm>
              <a:off x="1294775" y="2411176"/>
              <a:ext cx="9257" cy="9644"/>
            </a:xfrm>
            <a:custGeom>
              <a:avLst/>
              <a:gdLst/>
              <a:ahLst/>
              <a:cxnLst/>
              <a:rect l="l" t="t" r="r" b="b"/>
              <a:pathLst>
                <a:path w="574" h="598" extrusionOk="0">
                  <a:moveTo>
                    <a:pt x="574" y="597"/>
                  </a:moveTo>
                  <a:cubicBezTo>
                    <a:pt x="367" y="402"/>
                    <a:pt x="184" y="196"/>
                    <a:pt x="0" y="1"/>
                  </a:cubicBezTo>
                  <a:lnTo>
                    <a:pt x="0" y="1"/>
                  </a:lnTo>
                  <a:cubicBezTo>
                    <a:pt x="184" y="196"/>
                    <a:pt x="367" y="402"/>
                    <a:pt x="574" y="597"/>
                  </a:cubicBezTo>
                  <a:close/>
                </a:path>
              </a:pathLst>
            </a:custGeom>
            <a:solidFill>
              <a:srgbClr val="828CFB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0" name="Google Shape;1790;p43"/>
            <p:cNvSpPr/>
            <p:nvPr/>
          </p:nvSpPr>
          <p:spPr>
            <a:xfrm>
              <a:off x="1688087" y="2368795"/>
              <a:ext cx="68864" cy="131439"/>
            </a:xfrm>
            <a:custGeom>
              <a:avLst/>
              <a:gdLst/>
              <a:ahLst/>
              <a:cxnLst/>
              <a:rect l="l" t="t" r="r" b="b"/>
              <a:pathLst>
                <a:path w="4270" h="8150" extrusionOk="0">
                  <a:moveTo>
                    <a:pt x="4270" y="0"/>
                  </a:moveTo>
                  <a:lnTo>
                    <a:pt x="4270" y="0"/>
                  </a:lnTo>
                  <a:cubicBezTo>
                    <a:pt x="3799" y="1779"/>
                    <a:pt x="2376" y="3501"/>
                    <a:pt x="12" y="4878"/>
                  </a:cubicBezTo>
                  <a:lnTo>
                    <a:pt x="0" y="8149"/>
                  </a:lnTo>
                  <a:cubicBezTo>
                    <a:pt x="2376" y="6772"/>
                    <a:pt x="3788" y="5062"/>
                    <a:pt x="4258" y="3271"/>
                  </a:cubicBezTo>
                  <a:lnTo>
                    <a:pt x="4270" y="0"/>
                  </a:lnTo>
                  <a:close/>
                </a:path>
              </a:pathLst>
            </a:custGeom>
            <a:solidFill>
              <a:srgbClr val="435D74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1" name="Google Shape;1791;p43"/>
            <p:cNvSpPr/>
            <p:nvPr/>
          </p:nvSpPr>
          <p:spPr>
            <a:xfrm>
              <a:off x="1595730" y="2356765"/>
              <a:ext cx="161227" cy="90524"/>
            </a:xfrm>
            <a:custGeom>
              <a:avLst/>
              <a:gdLst/>
              <a:ahLst/>
              <a:cxnLst/>
              <a:rect l="l" t="t" r="r" b="b"/>
              <a:pathLst>
                <a:path w="9997" h="5613" extrusionOk="0">
                  <a:moveTo>
                    <a:pt x="1986" y="0"/>
                  </a:moveTo>
                  <a:cubicBezTo>
                    <a:pt x="1894" y="379"/>
                    <a:pt x="1722" y="723"/>
                    <a:pt x="1492" y="1022"/>
                  </a:cubicBezTo>
                  <a:cubicBezTo>
                    <a:pt x="1079" y="1550"/>
                    <a:pt x="574" y="1986"/>
                    <a:pt x="0" y="2296"/>
                  </a:cubicBezTo>
                  <a:lnTo>
                    <a:pt x="5739" y="5613"/>
                  </a:lnTo>
                  <a:cubicBezTo>
                    <a:pt x="8103" y="4247"/>
                    <a:pt x="9515" y="2525"/>
                    <a:pt x="9997" y="735"/>
                  </a:cubicBezTo>
                  <a:lnTo>
                    <a:pt x="1986" y="0"/>
                  </a:ln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2" name="Google Shape;1792;p43"/>
            <p:cNvSpPr/>
            <p:nvPr/>
          </p:nvSpPr>
          <p:spPr>
            <a:xfrm>
              <a:off x="1294775" y="2411176"/>
              <a:ext cx="107925" cy="115150"/>
            </a:xfrm>
            <a:custGeom>
              <a:avLst/>
              <a:gdLst/>
              <a:ahLst/>
              <a:cxnLst/>
              <a:rect l="l" t="t" r="r" b="b"/>
              <a:pathLst>
                <a:path w="6692" h="7140" extrusionOk="0">
                  <a:moveTo>
                    <a:pt x="12" y="1"/>
                  </a:moveTo>
                  <a:lnTo>
                    <a:pt x="0" y="3272"/>
                  </a:lnTo>
                  <a:cubicBezTo>
                    <a:pt x="815" y="4178"/>
                    <a:pt x="1768" y="4936"/>
                    <a:pt x="2835" y="5521"/>
                  </a:cubicBezTo>
                  <a:cubicBezTo>
                    <a:pt x="4040" y="6210"/>
                    <a:pt x="5337" y="6761"/>
                    <a:pt x="6680" y="7139"/>
                  </a:cubicBezTo>
                  <a:lnTo>
                    <a:pt x="6691" y="3868"/>
                  </a:lnTo>
                  <a:cubicBezTo>
                    <a:pt x="5348" y="3478"/>
                    <a:pt x="4052" y="2939"/>
                    <a:pt x="2835" y="2250"/>
                  </a:cubicBezTo>
                  <a:cubicBezTo>
                    <a:pt x="2410" y="1998"/>
                    <a:pt x="2009" y="1734"/>
                    <a:pt x="1618" y="1447"/>
                  </a:cubicBezTo>
                  <a:cubicBezTo>
                    <a:pt x="1366" y="1263"/>
                    <a:pt x="1125" y="1079"/>
                    <a:pt x="907" y="884"/>
                  </a:cubicBezTo>
                  <a:cubicBezTo>
                    <a:pt x="792" y="792"/>
                    <a:pt x="689" y="689"/>
                    <a:pt x="585" y="597"/>
                  </a:cubicBezTo>
                  <a:cubicBezTo>
                    <a:pt x="379" y="402"/>
                    <a:pt x="184" y="207"/>
                    <a:pt x="12" y="1"/>
                  </a:cubicBez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3" name="Google Shape;1793;p43"/>
            <p:cNvSpPr/>
            <p:nvPr/>
          </p:nvSpPr>
          <p:spPr>
            <a:xfrm>
              <a:off x="1294775" y="2376745"/>
              <a:ext cx="166597" cy="96636"/>
            </a:xfrm>
            <a:custGeom>
              <a:avLst/>
              <a:gdLst/>
              <a:ahLst/>
              <a:cxnLst/>
              <a:rect l="l" t="t" r="r" b="b"/>
              <a:pathLst>
                <a:path w="10330" h="5992" extrusionOk="0">
                  <a:moveTo>
                    <a:pt x="7208" y="1"/>
                  </a:moveTo>
                  <a:lnTo>
                    <a:pt x="0" y="2136"/>
                  </a:lnTo>
                  <a:cubicBezTo>
                    <a:pt x="184" y="2331"/>
                    <a:pt x="367" y="2537"/>
                    <a:pt x="574" y="2732"/>
                  </a:cubicBezTo>
                  <a:cubicBezTo>
                    <a:pt x="689" y="2824"/>
                    <a:pt x="792" y="2927"/>
                    <a:pt x="907" y="3019"/>
                  </a:cubicBezTo>
                  <a:cubicBezTo>
                    <a:pt x="1125" y="3203"/>
                    <a:pt x="1354" y="3398"/>
                    <a:pt x="1607" y="3582"/>
                  </a:cubicBezTo>
                  <a:cubicBezTo>
                    <a:pt x="1997" y="3869"/>
                    <a:pt x="2410" y="4133"/>
                    <a:pt x="2835" y="4374"/>
                  </a:cubicBezTo>
                  <a:cubicBezTo>
                    <a:pt x="4040" y="5062"/>
                    <a:pt x="5337" y="5613"/>
                    <a:pt x="6680" y="5992"/>
                  </a:cubicBezTo>
                  <a:lnTo>
                    <a:pt x="10330" y="1814"/>
                  </a:lnTo>
                  <a:cubicBezTo>
                    <a:pt x="9710" y="1631"/>
                    <a:pt x="9102" y="1378"/>
                    <a:pt x="8539" y="1057"/>
                  </a:cubicBezTo>
                  <a:cubicBezTo>
                    <a:pt x="8034" y="781"/>
                    <a:pt x="7587" y="425"/>
                    <a:pt x="7208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4" name="Google Shape;1794;p43"/>
            <p:cNvSpPr/>
            <p:nvPr/>
          </p:nvSpPr>
          <p:spPr>
            <a:xfrm>
              <a:off x="1532046" y="2393969"/>
              <a:ext cx="156243" cy="93491"/>
            </a:xfrm>
            <a:custGeom>
              <a:avLst/>
              <a:gdLst/>
              <a:ahLst/>
              <a:cxnLst/>
              <a:rect l="l" t="t" r="r" b="b"/>
              <a:pathLst>
                <a:path w="9688" h="5797" extrusionOk="0">
                  <a:moveTo>
                    <a:pt x="3949" y="0"/>
                  </a:moveTo>
                  <a:cubicBezTo>
                    <a:pt x="2836" y="643"/>
                    <a:pt x="1447" y="1033"/>
                    <a:pt x="1" y="1159"/>
                  </a:cubicBezTo>
                  <a:lnTo>
                    <a:pt x="1286" y="5796"/>
                  </a:lnTo>
                  <a:cubicBezTo>
                    <a:pt x="2239" y="5704"/>
                    <a:pt x="3192" y="5567"/>
                    <a:pt x="4121" y="5371"/>
                  </a:cubicBezTo>
                  <a:cubicBezTo>
                    <a:pt x="6153" y="4935"/>
                    <a:pt x="8058" y="4258"/>
                    <a:pt x="9688" y="3317"/>
                  </a:cubicBezTo>
                  <a:lnTo>
                    <a:pt x="3949" y="0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5" name="Google Shape;1795;p43"/>
            <p:cNvSpPr/>
            <p:nvPr/>
          </p:nvSpPr>
          <p:spPr>
            <a:xfrm>
              <a:off x="1552785" y="2447461"/>
              <a:ext cx="135503" cy="92749"/>
            </a:xfrm>
            <a:custGeom>
              <a:avLst/>
              <a:gdLst/>
              <a:ahLst/>
              <a:cxnLst/>
              <a:rect l="l" t="t" r="r" b="b"/>
              <a:pathLst>
                <a:path w="8402" h="5751" extrusionOk="0">
                  <a:moveTo>
                    <a:pt x="8402" y="0"/>
                  </a:moveTo>
                  <a:cubicBezTo>
                    <a:pt x="6783" y="941"/>
                    <a:pt x="4878" y="1630"/>
                    <a:pt x="2847" y="2054"/>
                  </a:cubicBezTo>
                  <a:cubicBezTo>
                    <a:pt x="1906" y="2250"/>
                    <a:pt x="953" y="2387"/>
                    <a:pt x="0" y="2479"/>
                  </a:cubicBezTo>
                  <a:lnTo>
                    <a:pt x="0" y="5750"/>
                  </a:lnTo>
                  <a:cubicBezTo>
                    <a:pt x="3076" y="5475"/>
                    <a:pt x="6026" y="4648"/>
                    <a:pt x="8390" y="3271"/>
                  </a:cubicBezTo>
                  <a:lnTo>
                    <a:pt x="8402" y="0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6" name="Google Shape;1796;p43"/>
            <p:cNvSpPr/>
            <p:nvPr/>
          </p:nvSpPr>
          <p:spPr>
            <a:xfrm>
              <a:off x="1402307" y="2473553"/>
              <a:ext cx="150502" cy="68381"/>
            </a:xfrm>
            <a:custGeom>
              <a:avLst/>
              <a:gdLst/>
              <a:ahLst/>
              <a:cxnLst/>
              <a:rect l="l" t="t" r="r" b="b"/>
              <a:pathLst>
                <a:path w="9332" h="4240" extrusionOk="0">
                  <a:moveTo>
                    <a:pt x="12" y="0"/>
                  </a:moveTo>
                  <a:lnTo>
                    <a:pt x="0" y="3271"/>
                  </a:lnTo>
                  <a:cubicBezTo>
                    <a:pt x="2178" y="3917"/>
                    <a:pt x="4563" y="4240"/>
                    <a:pt x="6950" y="4240"/>
                  </a:cubicBezTo>
                  <a:cubicBezTo>
                    <a:pt x="7746" y="4240"/>
                    <a:pt x="8542" y="4204"/>
                    <a:pt x="9331" y="4132"/>
                  </a:cubicBezTo>
                  <a:lnTo>
                    <a:pt x="9331" y="861"/>
                  </a:lnTo>
                  <a:cubicBezTo>
                    <a:pt x="8551" y="929"/>
                    <a:pt x="7763" y="964"/>
                    <a:pt x="6975" y="964"/>
                  </a:cubicBezTo>
                  <a:cubicBezTo>
                    <a:pt x="4586" y="964"/>
                    <a:pt x="2195" y="648"/>
                    <a:pt x="12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7" name="Google Shape;1797;p43"/>
            <p:cNvSpPr/>
            <p:nvPr/>
          </p:nvSpPr>
          <p:spPr>
            <a:xfrm>
              <a:off x="1402485" y="2405999"/>
              <a:ext cx="150502" cy="83186"/>
            </a:xfrm>
            <a:custGeom>
              <a:avLst/>
              <a:gdLst/>
              <a:ahLst/>
              <a:cxnLst/>
              <a:rect l="l" t="t" r="r" b="b"/>
              <a:pathLst>
                <a:path w="9332" h="5158" extrusionOk="0">
                  <a:moveTo>
                    <a:pt x="3651" y="0"/>
                  </a:moveTo>
                  <a:lnTo>
                    <a:pt x="1" y="4189"/>
                  </a:lnTo>
                  <a:cubicBezTo>
                    <a:pt x="2179" y="4835"/>
                    <a:pt x="4563" y="5158"/>
                    <a:pt x="6951" y="5158"/>
                  </a:cubicBezTo>
                  <a:cubicBezTo>
                    <a:pt x="7747" y="5158"/>
                    <a:pt x="8543" y="5122"/>
                    <a:pt x="9332" y="5050"/>
                  </a:cubicBezTo>
                  <a:lnTo>
                    <a:pt x="8035" y="413"/>
                  </a:lnTo>
                  <a:cubicBezTo>
                    <a:pt x="7668" y="448"/>
                    <a:pt x="7299" y="465"/>
                    <a:pt x="6930" y="465"/>
                  </a:cubicBezTo>
                  <a:cubicBezTo>
                    <a:pt x="5824" y="465"/>
                    <a:pt x="4718" y="310"/>
                    <a:pt x="365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98" name="Google Shape;1798;p43"/>
          <p:cNvGrpSpPr/>
          <p:nvPr/>
        </p:nvGrpSpPr>
        <p:grpSpPr>
          <a:xfrm>
            <a:off x="3736957" y="4096213"/>
            <a:ext cx="303991" cy="211305"/>
            <a:chOff x="1916639" y="2215270"/>
            <a:chExt cx="454057" cy="315569"/>
          </a:xfrm>
        </p:grpSpPr>
        <p:sp>
          <p:nvSpPr>
            <p:cNvPr id="1799" name="Google Shape;1799;p43"/>
            <p:cNvSpPr/>
            <p:nvPr/>
          </p:nvSpPr>
          <p:spPr>
            <a:xfrm>
              <a:off x="1971810" y="2368609"/>
              <a:ext cx="8725" cy="8886"/>
            </a:xfrm>
            <a:custGeom>
              <a:avLst/>
              <a:gdLst/>
              <a:ahLst/>
              <a:cxnLst/>
              <a:rect l="l" t="t" r="r" b="b"/>
              <a:pathLst>
                <a:path w="541" h="551" extrusionOk="0">
                  <a:moveTo>
                    <a:pt x="540" y="551"/>
                  </a:moveTo>
                  <a:cubicBezTo>
                    <a:pt x="345" y="367"/>
                    <a:pt x="173" y="184"/>
                    <a:pt x="1" y="0"/>
                  </a:cubicBezTo>
                  <a:lnTo>
                    <a:pt x="1" y="0"/>
                  </a:lnTo>
                  <a:cubicBezTo>
                    <a:pt x="173" y="184"/>
                    <a:pt x="345" y="367"/>
                    <a:pt x="540" y="551"/>
                  </a:cubicBezTo>
                  <a:close/>
                </a:path>
              </a:pathLst>
            </a:custGeom>
            <a:solidFill>
              <a:srgbClr val="828CFB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0" name="Google Shape;1800;p43"/>
            <p:cNvSpPr/>
            <p:nvPr/>
          </p:nvSpPr>
          <p:spPr>
            <a:xfrm>
              <a:off x="1916639" y="2346059"/>
              <a:ext cx="24627" cy="112005"/>
            </a:xfrm>
            <a:custGeom>
              <a:avLst/>
              <a:gdLst/>
              <a:ahLst/>
              <a:cxnLst/>
              <a:rect l="l" t="t" r="r" b="b"/>
              <a:pathLst>
                <a:path w="1527" h="6945" extrusionOk="0">
                  <a:moveTo>
                    <a:pt x="0" y="1"/>
                  </a:moveTo>
                  <a:lnTo>
                    <a:pt x="0" y="3237"/>
                  </a:lnTo>
                  <a:cubicBezTo>
                    <a:pt x="0" y="4511"/>
                    <a:pt x="505" y="5785"/>
                    <a:pt x="1527" y="6945"/>
                  </a:cubicBezTo>
                  <a:lnTo>
                    <a:pt x="1527" y="3685"/>
                  </a:lnTo>
                  <a:cubicBezTo>
                    <a:pt x="1458" y="3593"/>
                    <a:pt x="1378" y="3501"/>
                    <a:pt x="1309" y="3421"/>
                  </a:cubicBezTo>
                  <a:lnTo>
                    <a:pt x="1251" y="3341"/>
                  </a:lnTo>
                  <a:cubicBezTo>
                    <a:pt x="1194" y="3272"/>
                    <a:pt x="1148" y="3203"/>
                    <a:pt x="1102" y="3146"/>
                  </a:cubicBezTo>
                  <a:cubicBezTo>
                    <a:pt x="1091" y="3111"/>
                    <a:pt x="1068" y="3088"/>
                    <a:pt x="1045" y="3065"/>
                  </a:cubicBezTo>
                  <a:cubicBezTo>
                    <a:pt x="988" y="2973"/>
                    <a:pt x="930" y="2893"/>
                    <a:pt x="873" y="2801"/>
                  </a:cubicBezTo>
                  <a:lnTo>
                    <a:pt x="861" y="2790"/>
                  </a:lnTo>
                  <a:cubicBezTo>
                    <a:pt x="804" y="2698"/>
                    <a:pt x="758" y="2606"/>
                    <a:pt x="701" y="2514"/>
                  </a:cubicBezTo>
                  <a:lnTo>
                    <a:pt x="655" y="2434"/>
                  </a:lnTo>
                  <a:cubicBezTo>
                    <a:pt x="620" y="2365"/>
                    <a:pt x="586" y="2296"/>
                    <a:pt x="551" y="2239"/>
                  </a:cubicBezTo>
                  <a:cubicBezTo>
                    <a:pt x="540" y="2204"/>
                    <a:pt x="528" y="2181"/>
                    <a:pt x="505" y="2147"/>
                  </a:cubicBezTo>
                  <a:cubicBezTo>
                    <a:pt x="494" y="2124"/>
                    <a:pt x="471" y="2067"/>
                    <a:pt x="448" y="2021"/>
                  </a:cubicBezTo>
                  <a:lnTo>
                    <a:pt x="391" y="1895"/>
                  </a:lnTo>
                  <a:lnTo>
                    <a:pt x="391" y="1872"/>
                  </a:lnTo>
                  <a:cubicBezTo>
                    <a:pt x="345" y="1780"/>
                    <a:pt x="310" y="1688"/>
                    <a:pt x="276" y="1585"/>
                  </a:cubicBezTo>
                  <a:lnTo>
                    <a:pt x="253" y="1504"/>
                  </a:lnTo>
                  <a:cubicBezTo>
                    <a:pt x="230" y="1435"/>
                    <a:pt x="207" y="1355"/>
                    <a:pt x="196" y="1298"/>
                  </a:cubicBezTo>
                  <a:cubicBezTo>
                    <a:pt x="184" y="1263"/>
                    <a:pt x="173" y="1229"/>
                    <a:pt x="173" y="1206"/>
                  </a:cubicBezTo>
                  <a:cubicBezTo>
                    <a:pt x="150" y="1114"/>
                    <a:pt x="127" y="1034"/>
                    <a:pt x="104" y="953"/>
                  </a:cubicBezTo>
                  <a:cubicBezTo>
                    <a:pt x="104" y="942"/>
                    <a:pt x="104" y="930"/>
                    <a:pt x="104" y="919"/>
                  </a:cubicBezTo>
                  <a:cubicBezTo>
                    <a:pt x="81" y="827"/>
                    <a:pt x="69" y="724"/>
                    <a:pt x="58" y="632"/>
                  </a:cubicBezTo>
                  <a:cubicBezTo>
                    <a:pt x="58" y="609"/>
                    <a:pt x="46" y="575"/>
                    <a:pt x="46" y="552"/>
                  </a:cubicBezTo>
                  <a:cubicBezTo>
                    <a:pt x="35" y="483"/>
                    <a:pt x="23" y="414"/>
                    <a:pt x="23" y="345"/>
                  </a:cubicBezTo>
                  <a:cubicBezTo>
                    <a:pt x="23" y="311"/>
                    <a:pt x="23" y="288"/>
                    <a:pt x="12" y="253"/>
                  </a:cubicBezTo>
                  <a:cubicBezTo>
                    <a:pt x="12" y="173"/>
                    <a:pt x="12" y="93"/>
                    <a:pt x="0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1" name="Google Shape;1801;p43"/>
            <p:cNvSpPr/>
            <p:nvPr/>
          </p:nvSpPr>
          <p:spPr>
            <a:xfrm>
              <a:off x="2142814" y="2286582"/>
              <a:ext cx="227882" cy="80347"/>
            </a:xfrm>
            <a:custGeom>
              <a:avLst/>
              <a:gdLst/>
              <a:ahLst/>
              <a:cxnLst/>
              <a:rect l="l" t="t" r="r" b="b"/>
              <a:pathLst>
                <a:path w="14130" h="4982" extrusionOk="0">
                  <a:moveTo>
                    <a:pt x="12522" y="0"/>
                  </a:moveTo>
                  <a:lnTo>
                    <a:pt x="1" y="3707"/>
                  </a:lnTo>
                  <a:lnTo>
                    <a:pt x="12660" y="4867"/>
                  </a:lnTo>
                  <a:lnTo>
                    <a:pt x="13934" y="4981"/>
                  </a:lnTo>
                  <a:cubicBezTo>
                    <a:pt x="13969" y="4878"/>
                    <a:pt x="13992" y="4775"/>
                    <a:pt x="14003" y="4671"/>
                  </a:cubicBezTo>
                  <a:cubicBezTo>
                    <a:pt x="14014" y="4637"/>
                    <a:pt x="14014" y="4603"/>
                    <a:pt x="14026" y="4568"/>
                  </a:cubicBezTo>
                  <a:cubicBezTo>
                    <a:pt x="14037" y="4499"/>
                    <a:pt x="14049" y="4430"/>
                    <a:pt x="14060" y="4362"/>
                  </a:cubicBezTo>
                  <a:cubicBezTo>
                    <a:pt x="14060" y="4316"/>
                    <a:pt x="14060" y="4281"/>
                    <a:pt x="14072" y="4235"/>
                  </a:cubicBezTo>
                  <a:cubicBezTo>
                    <a:pt x="14072" y="4189"/>
                    <a:pt x="14083" y="4109"/>
                    <a:pt x="14083" y="4052"/>
                  </a:cubicBezTo>
                  <a:cubicBezTo>
                    <a:pt x="14095" y="3983"/>
                    <a:pt x="14083" y="3960"/>
                    <a:pt x="14083" y="3914"/>
                  </a:cubicBezTo>
                  <a:cubicBezTo>
                    <a:pt x="14129" y="2571"/>
                    <a:pt x="13613" y="1228"/>
                    <a:pt x="12522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2" name="Google Shape;1802;p43"/>
            <p:cNvSpPr/>
            <p:nvPr/>
          </p:nvSpPr>
          <p:spPr>
            <a:xfrm>
              <a:off x="2106723" y="2215270"/>
              <a:ext cx="138293" cy="131117"/>
            </a:xfrm>
            <a:custGeom>
              <a:avLst/>
              <a:gdLst/>
              <a:ahLst/>
              <a:cxnLst/>
              <a:rect l="l" t="t" r="r" b="b"/>
              <a:pathLst>
                <a:path w="8575" h="8130" extrusionOk="0">
                  <a:moveTo>
                    <a:pt x="2223" y="1"/>
                  </a:moveTo>
                  <a:cubicBezTo>
                    <a:pt x="1482" y="1"/>
                    <a:pt x="740" y="36"/>
                    <a:pt x="1" y="107"/>
                  </a:cubicBezTo>
                  <a:lnTo>
                    <a:pt x="2239" y="8129"/>
                  </a:lnTo>
                  <a:lnTo>
                    <a:pt x="8574" y="876"/>
                  </a:lnTo>
                  <a:cubicBezTo>
                    <a:pt x="6510" y="296"/>
                    <a:pt x="4369" y="1"/>
                    <a:pt x="2223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3" name="Google Shape;1803;p43"/>
            <p:cNvSpPr/>
            <p:nvPr/>
          </p:nvSpPr>
          <p:spPr>
            <a:xfrm>
              <a:off x="2142814" y="2229381"/>
              <a:ext cx="227317" cy="210109"/>
            </a:xfrm>
            <a:custGeom>
              <a:avLst/>
              <a:gdLst/>
              <a:ahLst/>
              <a:cxnLst/>
              <a:rect l="l" t="t" r="r" b="b"/>
              <a:pathLst>
                <a:path w="14095" h="13028" extrusionOk="0">
                  <a:moveTo>
                    <a:pt x="14095" y="7312"/>
                  </a:moveTo>
                  <a:lnTo>
                    <a:pt x="14094" y="7629"/>
                  </a:lnTo>
                  <a:lnTo>
                    <a:pt x="14094" y="7629"/>
                  </a:lnTo>
                  <a:cubicBezTo>
                    <a:pt x="14094" y="7618"/>
                    <a:pt x="14095" y="7607"/>
                    <a:pt x="14095" y="7599"/>
                  </a:cubicBezTo>
                  <a:lnTo>
                    <a:pt x="14095" y="7461"/>
                  </a:lnTo>
                  <a:lnTo>
                    <a:pt x="14095" y="7312"/>
                  </a:lnTo>
                  <a:close/>
                  <a:moveTo>
                    <a:pt x="6348" y="1"/>
                  </a:moveTo>
                  <a:lnTo>
                    <a:pt x="1" y="7254"/>
                  </a:lnTo>
                  <a:lnTo>
                    <a:pt x="10009" y="13027"/>
                  </a:lnTo>
                  <a:cubicBezTo>
                    <a:pt x="10525" y="12729"/>
                    <a:pt x="11019" y="12396"/>
                    <a:pt x="11489" y="12029"/>
                  </a:cubicBezTo>
                  <a:cubicBezTo>
                    <a:pt x="12798" y="10973"/>
                    <a:pt x="13613" y="9768"/>
                    <a:pt x="13934" y="8528"/>
                  </a:cubicBezTo>
                  <a:lnTo>
                    <a:pt x="13934" y="8528"/>
                  </a:lnTo>
                  <a:lnTo>
                    <a:pt x="13923" y="11811"/>
                  </a:lnTo>
                  <a:cubicBezTo>
                    <a:pt x="14026" y="11409"/>
                    <a:pt x="14083" y="10996"/>
                    <a:pt x="14083" y="10583"/>
                  </a:cubicBezTo>
                  <a:lnTo>
                    <a:pt x="14094" y="7629"/>
                  </a:lnTo>
                  <a:lnTo>
                    <a:pt x="14094" y="7629"/>
                  </a:lnTo>
                  <a:cubicBezTo>
                    <a:pt x="14091" y="7675"/>
                    <a:pt x="14083" y="7736"/>
                    <a:pt x="14083" y="7782"/>
                  </a:cubicBezTo>
                  <a:cubicBezTo>
                    <a:pt x="14072" y="7851"/>
                    <a:pt x="14072" y="7874"/>
                    <a:pt x="14072" y="7909"/>
                  </a:cubicBezTo>
                  <a:cubicBezTo>
                    <a:pt x="14060" y="7977"/>
                    <a:pt x="14049" y="8058"/>
                    <a:pt x="14037" y="8115"/>
                  </a:cubicBezTo>
                  <a:cubicBezTo>
                    <a:pt x="14037" y="8150"/>
                    <a:pt x="14026" y="8184"/>
                    <a:pt x="14014" y="8218"/>
                  </a:cubicBezTo>
                  <a:cubicBezTo>
                    <a:pt x="13992" y="8322"/>
                    <a:pt x="13969" y="8425"/>
                    <a:pt x="13946" y="8528"/>
                  </a:cubicBezTo>
                  <a:lnTo>
                    <a:pt x="12672" y="8414"/>
                  </a:lnTo>
                  <a:lnTo>
                    <a:pt x="12" y="7254"/>
                  </a:lnTo>
                  <a:lnTo>
                    <a:pt x="12534" y="3547"/>
                  </a:lnTo>
                  <a:cubicBezTo>
                    <a:pt x="11788" y="2744"/>
                    <a:pt x="10916" y="2055"/>
                    <a:pt x="9952" y="1516"/>
                  </a:cubicBezTo>
                  <a:cubicBezTo>
                    <a:pt x="8815" y="873"/>
                    <a:pt x="7610" y="368"/>
                    <a:pt x="6348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4" name="Google Shape;1804;p43"/>
            <p:cNvSpPr/>
            <p:nvPr/>
          </p:nvSpPr>
          <p:spPr>
            <a:xfrm>
              <a:off x="1919606" y="2253812"/>
              <a:ext cx="223237" cy="92572"/>
            </a:xfrm>
            <a:custGeom>
              <a:avLst/>
              <a:gdLst/>
              <a:ahLst/>
              <a:cxnLst/>
              <a:rect l="l" t="t" r="r" b="b"/>
              <a:pathLst>
                <a:path w="13842" h="5740" extrusionOk="0">
                  <a:moveTo>
                    <a:pt x="3902" y="1"/>
                  </a:moveTo>
                  <a:cubicBezTo>
                    <a:pt x="1733" y="1263"/>
                    <a:pt x="425" y="2824"/>
                    <a:pt x="0" y="4465"/>
                  </a:cubicBezTo>
                  <a:lnTo>
                    <a:pt x="13842" y="5739"/>
                  </a:lnTo>
                  <a:lnTo>
                    <a:pt x="3902" y="1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5" name="Google Shape;1805;p43"/>
            <p:cNvSpPr/>
            <p:nvPr/>
          </p:nvSpPr>
          <p:spPr>
            <a:xfrm>
              <a:off x="1959955" y="2423545"/>
              <a:ext cx="11112" cy="8161"/>
            </a:xfrm>
            <a:custGeom>
              <a:avLst/>
              <a:gdLst/>
              <a:ahLst/>
              <a:cxnLst/>
              <a:rect l="l" t="t" r="r" b="b"/>
              <a:pathLst>
                <a:path w="689" h="506" extrusionOk="0">
                  <a:moveTo>
                    <a:pt x="0" y="1"/>
                  </a:moveTo>
                  <a:cubicBezTo>
                    <a:pt x="207" y="173"/>
                    <a:pt x="448" y="345"/>
                    <a:pt x="689" y="505"/>
                  </a:cubicBezTo>
                  <a:cubicBezTo>
                    <a:pt x="448" y="333"/>
                    <a:pt x="207" y="173"/>
                    <a:pt x="0" y="1"/>
                  </a:cubicBezTo>
                  <a:close/>
                </a:path>
              </a:pathLst>
            </a:custGeom>
            <a:solidFill>
              <a:srgbClr val="828CFB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6" name="Google Shape;1806;p43"/>
            <p:cNvSpPr/>
            <p:nvPr/>
          </p:nvSpPr>
          <p:spPr>
            <a:xfrm>
              <a:off x="1916639" y="2217173"/>
              <a:ext cx="226204" cy="188998"/>
            </a:xfrm>
            <a:custGeom>
              <a:avLst/>
              <a:gdLst/>
              <a:ahLst/>
              <a:cxnLst/>
              <a:rect l="l" t="t" r="r" b="b"/>
              <a:pathLst>
                <a:path w="14026" h="11719" extrusionOk="0">
                  <a:moveTo>
                    <a:pt x="11788" y="0"/>
                  </a:moveTo>
                  <a:cubicBezTo>
                    <a:pt x="8964" y="253"/>
                    <a:pt x="6244" y="1022"/>
                    <a:pt x="4075" y="2273"/>
                  </a:cubicBezTo>
                  <a:lnTo>
                    <a:pt x="14022" y="8009"/>
                  </a:lnTo>
                  <a:lnTo>
                    <a:pt x="14022" y="8009"/>
                  </a:lnTo>
                  <a:lnTo>
                    <a:pt x="11788" y="0"/>
                  </a:lnTo>
                  <a:close/>
                  <a:moveTo>
                    <a:pt x="14022" y="8009"/>
                  </a:moveTo>
                  <a:lnTo>
                    <a:pt x="14022" y="8011"/>
                  </a:lnTo>
                  <a:lnTo>
                    <a:pt x="14022" y="8011"/>
                  </a:lnTo>
                  <a:lnTo>
                    <a:pt x="14026" y="8011"/>
                  </a:lnTo>
                  <a:lnTo>
                    <a:pt x="14022" y="8009"/>
                  </a:lnTo>
                  <a:close/>
                  <a:moveTo>
                    <a:pt x="184" y="6737"/>
                  </a:moveTo>
                  <a:cubicBezTo>
                    <a:pt x="69" y="7151"/>
                    <a:pt x="12" y="7575"/>
                    <a:pt x="12" y="8000"/>
                  </a:cubicBezTo>
                  <a:lnTo>
                    <a:pt x="0" y="8034"/>
                  </a:lnTo>
                  <a:cubicBezTo>
                    <a:pt x="0" y="8115"/>
                    <a:pt x="0" y="8206"/>
                    <a:pt x="12" y="8287"/>
                  </a:cubicBezTo>
                  <a:cubicBezTo>
                    <a:pt x="12" y="8310"/>
                    <a:pt x="12" y="8344"/>
                    <a:pt x="23" y="8367"/>
                  </a:cubicBezTo>
                  <a:cubicBezTo>
                    <a:pt x="23" y="8447"/>
                    <a:pt x="35" y="8516"/>
                    <a:pt x="35" y="8585"/>
                  </a:cubicBezTo>
                  <a:cubicBezTo>
                    <a:pt x="35" y="8608"/>
                    <a:pt x="35" y="8643"/>
                    <a:pt x="46" y="8666"/>
                  </a:cubicBezTo>
                  <a:cubicBezTo>
                    <a:pt x="58" y="8757"/>
                    <a:pt x="81" y="8861"/>
                    <a:pt x="92" y="8952"/>
                  </a:cubicBezTo>
                  <a:cubicBezTo>
                    <a:pt x="104" y="8964"/>
                    <a:pt x="104" y="8975"/>
                    <a:pt x="104" y="8987"/>
                  </a:cubicBezTo>
                  <a:cubicBezTo>
                    <a:pt x="115" y="9067"/>
                    <a:pt x="138" y="9148"/>
                    <a:pt x="161" y="9239"/>
                  </a:cubicBezTo>
                  <a:cubicBezTo>
                    <a:pt x="173" y="9262"/>
                    <a:pt x="184" y="9297"/>
                    <a:pt x="184" y="9320"/>
                  </a:cubicBezTo>
                  <a:cubicBezTo>
                    <a:pt x="207" y="9389"/>
                    <a:pt x="230" y="9469"/>
                    <a:pt x="253" y="9538"/>
                  </a:cubicBezTo>
                  <a:lnTo>
                    <a:pt x="276" y="9618"/>
                  </a:lnTo>
                  <a:cubicBezTo>
                    <a:pt x="310" y="9710"/>
                    <a:pt x="345" y="9802"/>
                    <a:pt x="379" y="9905"/>
                  </a:cubicBezTo>
                  <a:lnTo>
                    <a:pt x="391" y="9928"/>
                  </a:lnTo>
                  <a:lnTo>
                    <a:pt x="448" y="10054"/>
                  </a:lnTo>
                  <a:cubicBezTo>
                    <a:pt x="471" y="10089"/>
                    <a:pt x="483" y="10135"/>
                    <a:pt x="505" y="10181"/>
                  </a:cubicBezTo>
                  <a:cubicBezTo>
                    <a:pt x="528" y="10226"/>
                    <a:pt x="528" y="10238"/>
                    <a:pt x="551" y="10261"/>
                  </a:cubicBezTo>
                  <a:cubicBezTo>
                    <a:pt x="586" y="10330"/>
                    <a:pt x="620" y="10399"/>
                    <a:pt x="655" y="10467"/>
                  </a:cubicBezTo>
                  <a:lnTo>
                    <a:pt x="701" y="10548"/>
                  </a:lnTo>
                  <a:cubicBezTo>
                    <a:pt x="746" y="10640"/>
                    <a:pt x="804" y="10731"/>
                    <a:pt x="861" y="10823"/>
                  </a:cubicBezTo>
                  <a:lnTo>
                    <a:pt x="873" y="10835"/>
                  </a:lnTo>
                  <a:cubicBezTo>
                    <a:pt x="919" y="10927"/>
                    <a:pt x="988" y="11007"/>
                    <a:pt x="1045" y="11087"/>
                  </a:cubicBezTo>
                  <a:cubicBezTo>
                    <a:pt x="1056" y="11122"/>
                    <a:pt x="1079" y="11145"/>
                    <a:pt x="1102" y="11168"/>
                  </a:cubicBezTo>
                  <a:cubicBezTo>
                    <a:pt x="1148" y="11236"/>
                    <a:pt x="1194" y="11305"/>
                    <a:pt x="1240" y="11374"/>
                  </a:cubicBezTo>
                  <a:lnTo>
                    <a:pt x="1309" y="11455"/>
                  </a:lnTo>
                  <a:cubicBezTo>
                    <a:pt x="1378" y="11535"/>
                    <a:pt x="1447" y="11627"/>
                    <a:pt x="1527" y="11718"/>
                  </a:cubicBezTo>
                  <a:lnTo>
                    <a:pt x="14026" y="8023"/>
                  </a:lnTo>
                  <a:lnTo>
                    <a:pt x="14022" y="8011"/>
                  </a:lnTo>
                  <a:lnTo>
                    <a:pt x="14022" y="8011"/>
                  </a:lnTo>
                  <a:lnTo>
                    <a:pt x="184" y="6737"/>
                  </a:ln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7" name="Google Shape;1807;p43"/>
            <p:cNvSpPr/>
            <p:nvPr/>
          </p:nvSpPr>
          <p:spPr>
            <a:xfrm>
              <a:off x="2304209" y="2366908"/>
              <a:ext cx="63333" cy="125327"/>
            </a:xfrm>
            <a:custGeom>
              <a:avLst/>
              <a:gdLst/>
              <a:ahLst/>
              <a:cxnLst/>
              <a:rect l="l" t="t" r="r" b="b"/>
              <a:pathLst>
                <a:path w="3927" h="7771" extrusionOk="0">
                  <a:moveTo>
                    <a:pt x="3926" y="0"/>
                  </a:moveTo>
                  <a:cubicBezTo>
                    <a:pt x="3605" y="1240"/>
                    <a:pt x="2790" y="2433"/>
                    <a:pt x="1481" y="3501"/>
                  </a:cubicBezTo>
                  <a:cubicBezTo>
                    <a:pt x="1011" y="3868"/>
                    <a:pt x="517" y="4201"/>
                    <a:pt x="1" y="4499"/>
                  </a:cubicBezTo>
                  <a:lnTo>
                    <a:pt x="1" y="7770"/>
                  </a:lnTo>
                  <a:cubicBezTo>
                    <a:pt x="2182" y="6508"/>
                    <a:pt x="3490" y="4924"/>
                    <a:pt x="3915" y="3271"/>
                  </a:cubicBezTo>
                  <a:lnTo>
                    <a:pt x="3926" y="0"/>
                  </a:lnTo>
                  <a:close/>
                </a:path>
              </a:pathLst>
            </a:custGeom>
            <a:solidFill>
              <a:srgbClr val="435D74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8" name="Google Shape;1808;p43"/>
            <p:cNvSpPr/>
            <p:nvPr/>
          </p:nvSpPr>
          <p:spPr>
            <a:xfrm>
              <a:off x="1941248" y="2405967"/>
              <a:ext cx="99233" cy="110328"/>
            </a:xfrm>
            <a:custGeom>
              <a:avLst/>
              <a:gdLst/>
              <a:ahLst/>
              <a:cxnLst/>
              <a:rect l="l" t="t" r="r" b="b"/>
              <a:pathLst>
                <a:path w="6153" h="6841" extrusionOk="0">
                  <a:moveTo>
                    <a:pt x="1" y="0"/>
                  </a:moveTo>
                  <a:lnTo>
                    <a:pt x="1" y="3271"/>
                  </a:lnTo>
                  <a:cubicBezTo>
                    <a:pt x="747" y="4097"/>
                    <a:pt x="1631" y="4809"/>
                    <a:pt x="2618" y="5360"/>
                  </a:cubicBezTo>
                  <a:cubicBezTo>
                    <a:pt x="3731" y="5991"/>
                    <a:pt x="4913" y="6485"/>
                    <a:pt x="6141" y="6840"/>
                  </a:cubicBezTo>
                  <a:lnTo>
                    <a:pt x="6153" y="3569"/>
                  </a:lnTo>
                  <a:cubicBezTo>
                    <a:pt x="4925" y="3214"/>
                    <a:pt x="3743" y="2709"/>
                    <a:pt x="2629" y="2077"/>
                  </a:cubicBezTo>
                  <a:cubicBezTo>
                    <a:pt x="2354" y="1928"/>
                    <a:pt x="2090" y="1768"/>
                    <a:pt x="1849" y="1595"/>
                  </a:cubicBezTo>
                  <a:cubicBezTo>
                    <a:pt x="1608" y="1435"/>
                    <a:pt x="1378" y="1263"/>
                    <a:pt x="1160" y="1090"/>
                  </a:cubicBezTo>
                  <a:cubicBezTo>
                    <a:pt x="942" y="907"/>
                    <a:pt x="735" y="735"/>
                    <a:pt x="540" y="551"/>
                  </a:cubicBezTo>
                  <a:cubicBezTo>
                    <a:pt x="345" y="367"/>
                    <a:pt x="173" y="184"/>
                    <a:pt x="1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9" name="Google Shape;1809;p43"/>
            <p:cNvSpPr/>
            <p:nvPr/>
          </p:nvSpPr>
          <p:spPr>
            <a:xfrm>
              <a:off x="1941248" y="2346363"/>
              <a:ext cx="201594" cy="117182"/>
            </a:xfrm>
            <a:custGeom>
              <a:avLst/>
              <a:gdLst/>
              <a:ahLst/>
              <a:cxnLst/>
              <a:rect l="l" t="t" r="r" b="b"/>
              <a:pathLst>
                <a:path w="12500" h="7266" extrusionOk="0">
                  <a:moveTo>
                    <a:pt x="12500" y="0"/>
                  </a:moveTo>
                  <a:lnTo>
                    <a:pt x="1" y="3696"/>
                  </a:lnTo>
                  <a:cubicBezTo>
                    <a:pt x="173" y="3880"/>
                    <a:pt x="345" y="4063"/>
                    <a:pt x="540" y="4247"/>
                  </a:cubicBezTo>
                  <a:cubicBezTo>
                    <a:pt x="735" y="4431"/>
                    <a:pt x="942" y="4603"/>
                    <a:pt x="1160" y="4786"/>
                  </a:cubicBezTo>
                  <a:cubicBezTo>
                    <a:pt x="1367" y="4959"/>
                    <a:pt x="1608" y="5131"/>
                    <a:pt x="1849" y="5291"/>
                  </a:cubicBezTo>
                  <a:cubicBezTo>
                    <a:pt x="2090" y="5452"/>
                    <a:pt x="2354" y="5624"/>
                    <a:pt x="2618" y="5773"/>
                  </a:cubicBezTo>
                  <a:cubicBezTo>
                    <a:pt x="3743" y="6405"/>
                    <a:pt x="4925" y="6910"/>
                    <a:pt x="6153" y="7265"/>
                  </a:cubicBezTo>
                  <a:lnTo>
                    <a:pt x="12500" y="0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0" name="Google Shape;1810;p43"/>
            <p:cNvSpPr/>
            <p:nvPr/>
          </p:nvSpPr>
          <p:spPr>
            <a:xfrm>
              <a:off x="2040459" y="2346363"/>
              <a:ext cx="138842" cy="131633"/>
            </a:xfrm>
            <a:custGeom>
              <a:avLst/>
              <a:gdLst/>
              <a:ahLst/>
              <a:cxnLst/>
              <a:rect l="l" t="t" r="r" b="b"/>
              <a:pathLst>
                <a:path w="8609" h="8162" extrusionOk="0">
                  <a:moveTo>
                    <a:pt x="6359" y="0"/>
                  </a:moveTo>
                  <a:lnTo>
                    <a:pt x="1" y="7265"/>
                  </a:lnTo>
                  <a:cubicBezTo>
                    <a:pt x="2023" y="7864"/>
                    <a:pt x="4242" y="8161"/>
                    <a:pt x="6465" y="8161"/>
                  </a:cubicBezTo>
                  <a:cubicBezTo>
                    <a:pt x="7181" y="8161"/>
                    <a:pt x="7898" y="8130"/>
                    <a:pt x="8609" y="8069"/>
                  </a:cubicBezTo>
                  <a:lnTo>
                    <a:pt x="6359" y="0"/>
                  </a:ln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1" name="Google Shape;1811;p43"/>
            <p:cNvSpPr/>
            <p:nvPr/>
          </p:nvSpPr>
          <p:spPr>
            <a:xfrm>
              <a:off x="2142814" y="2346363"/>
              <a:ext cx="161420" cy="130133"/>
            </a:xfrm>
            <a:custGeom>
              <a:avLst/>
              <a:gdLst/>
              <a:ahLst/>
              <a:cxnLst/>
              <a:rect l="l" t="t" r="r" b="b"/>
              <a:pathLst>
                <a:path w="10009" h="8069" extrusionOk="0">
                  <a:moveTo>
                    <a:pt x="1" y="0"/>
                  </a:moveTo>
                  <a:lnTo>
                    <a:pt x="2250" y="8069"/>
                  </a:lnTo>
                  <a:cubicBezTo>
                    <a:pt x="5097" y="7805"/>
                    <a:pt x="7828" y="7047"/>
                    <a:pt x="10009" y="5773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2" name="Google Shape;1812;p43"/>
            <p:cNvSpPr/>
            <p:nvPr/>
          </p:nvSpPr>
          <p:spPr>
            <a:xfrm>
              <a:off x="2179099" y="2439462"/>
              <a:ext cx="125133" cy="89782"/>
            </a:xfrm>
            <a:custGeom>
              <a:avLst/>
              <a:gdLst/>
              <a:ahLst/>
              <a:cxnLst/>
              <a:rect l="l" t="t" r="r" b="b"/>
              <a:pathLst>
                <a:path w="7759" h="5567" extrusionOk="0">
                  <a:moveTo>
                    <a:pt x="7759" y="0"/>
                  </a:moveTo>
                  <a:cubicBezTo>
                    <a:pt x="5578" y="1274"/>
                    <a:pt x="2847" y="2032"/>
                    <a:pt x="0" y="2296"/>
                  </a:cubicBezTo>
                  <a:lnTo>
                    <a:pt x="0" y="5567"/>
                  </a:lnTo>
                  <a:cubicBezTo>
                    <a:pt x="2835" y="5314"/>
                    <a:pt x="5567" y="4545"/>
                    <a:pt x="7759" y="3283"/>
                  </a:cubicBezTo>
                  <a:lnTo>
                    <a:pt x="7759" y="0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3" name="Google Shape;1813;p43"/>
            <p:cNvSpPr/>
            <p:nvPr/>
          </p:nvSpPr>
          <p:spPr>
            <a:xfrm>
              <a:off x="2040281" y="2463523"/>
              <a:ext cx="139019" cy="67316"/>
            </a:xfrm>
            <a:custGeom>
              <a:avLst/>
              <a:gdLst/>
              <a:ahLst/>
              <a:cxnLst/>
              <a:rect l="l" t="t" r="r" b="b"/>
              <a:pathLst>
                <a:path w="8620" h="4174" extrusionOk="0">
                  <a:moveTo>
                    <a:pt x="0" y="0"/>
                  </a:moveTo>
                  <a:lnTo>
                    <a:pt x="0" y="3271"/>
                  </a:lnTo>
                  <a:cubicBezTo>
                    <a:pt x="2094" y="3875"/>
                    <a:pt x="4259" y="4174"/>
                    <a:pt x="6436" y="4174"/>
                  </a:cubicBezTo>
                  <a:cubicBezTo>
                    <a:pt x="7160" y="4174"/>
                    <a:pt x="7884" y="4141"/>
                    <a:pt x="8608" y="4075"/>
                  </a:cubicBezTo>
                  <a:lnTo>
                    <a:pt x="8620" y="804"/>
                  </a:lnTo>
                  <a:lnTo>
                    <a:pt x="8608" y="804"/>
                  </a:lnTo>
                  <a:cubicBezTo>
                    <a:pt x="7890" y="866"/>
                    <a:pt x="7165" y="898"/>
                    <a:pt x="6440" y="898"/>
                  </a:cubicBezTo>
                  <a:cubicBezTo>
                    <a:pt x="4232" y="898"/>
                    <a:pt x="2022" y="605"/>
                    <a:pt x="0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14" name="Google Shape;1814;p43"/>
          <p:cNvGrpSpPr/>
          <p:nvPr/>
        </p:nvGrpSpPr>
        <p:grpSpPr>
          <a:xfrm>
            <a:off x="6189087" y="1277016"/>
            <a:ext cx="512288" cy="431584"/>
            <a:chOff x="2577764" y="2194918"/>
            <a:chExt cx="422855" cy="356269"/>
          </a:xfrm>
        </p:grpSpPr>
        <p:grpSp>
          <p:nvGrpSpPr>
            <p:cNvPr id="1815" name="Google Shape;1815;p43"/>
            <p:cNvGrpSpPr/>
            <p:nvPr/>
          </p:nvGrpSpPr>
          <p:grpSpPr>
            <a:xfrm>
              <a:off x="2577764" y="2355085"/>
              <a:ext cx="422855" cy="196102"/>
              <a:chOff x="1957711" y="1893712"/>
              <a:chExt cx="429818" cy="199311"/>
            </a:xfrm>
          </p:grpSpPr>
          <p:sp>
            <p:nvSpPr>
              <p:cNvPr id="1816" name="Google Shape;1816;p43"/>
              <p:cNvSpPr/>
              <p:nvPr/>
            </p:nvSpPr>
            <p:spPr>
              <a:xfrm>
                <a:off x="1957711" y="1893712"/>
                <a:ext cx="400589" cy="199311"/>
              </a:xfrm>
              <a:custGeom>
                <a:avLst/>
                <a:gdLst/>
                <a:ahLst/>
                <a:cxnLst/>
                <a:rect l="l" t="t" r="r" b="b"/>
                <a:pathLst>
                  <a:path w="20764" h="10331" extrusionOk="0">
                    <a:moveTo>
                      <a:pt x="10376" y="1"/>
                    </a:moveTo>
                    <a:lnTo>
                      <a:pt x="1" y="5028"/>
                    </a:lnTo>
                    <a:lnTo>
                      <a:pt x="10376" y="10331"/>
                    </a:lnTo>
                    <a:lnTo>
                      <a:pt x="20763" y="5028"/>
                    </a:lnTo>
                    <a:lnTo>
                      <a:pt x="10376" y="1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7" name="Google Shape;1817;p43"/>
              <p:cNvSpPr/>
              <p:nvPr/>
            </p:nvSpPr>
            <p:spPr>
              <a:xfrm>
                <a:off x="2364687" y="1977944"/>
                <a:ext cx="22842" cy="19428"/>
              </a:xfrm>
              <a:custGeom>
                <a:avLst/>
                <a:gdLst/>
                <a:ahLst/>
                <a:cxnLst/>
                <a:rect l="l" t="t" r="r" b="b"/>
                <a:pathLst>
                  <a:path w="1184" h="1007" extrusionOk="0">
                    <a:moveTo>
                      <a:pt x="513" y="0"/>
                    </a:moveTo>
                    <a:cubicBezTo>
                      <a:pt x="255" y="0"/>
                      <a:pt x="5" y="198"/>
                      <a:pt x="12" y="501"/>
                    </a:cubicBezTo>
                    <a:cubicBezTo>
                      <a:pt x="1" y="788"/>
                      <a:pt x="230" y="1006"/>
                      <a:pt x="506" y="1006"/>
                    </a:cubicBezTo>
                    <a:cubicBezTo>
                      <a:pt x="953" y="1006"/>
                      <a:pt x="1183" y="467"/>
                      <a:pt x="862" y="146"/>
                    </a:cubicBezTo>
                    <a:cubicBezTo>
                      <a:pt x="762" y="45"/>
                      <a:pt x="636" y="0"/>
                      <a:pt x="513" y="0"/>
                    </a:cubicBezTo>
                    <a:close/>
                  </a:path>
                </a:pathLst>
              </a:custGeom>
              <a:solidFill>
                <a:srgbClr val="435D74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818" name="Google Shape;1818;p43"/>
            <p:cNvGrpSpPr/>
            <p:nvPr/>
          </p:nvGrpSpPr>
          <p:grpSpPr>
            <a:xfrm>
              <a:off x="2577764" y="2301696"/>
              <a:ext cx="422855" cy="196102"/>
              <a:chOff x="1957711" y="1893712"/>
              <a:chExt cx="429818" cy="199311"/>
            </a:xfrm>
          </p:grpSpPr>
          <p:sp>
            <p:nvSpPr>
              <p:cNvPr id="1819" name="Google Shape;1819;p43"/>
              <p:cNvSpPr/>
              <p:nvPr/>
            </p:nvSpPr>
            <p:spPr>
              <a:xfrm>
                <a:off x="1957711" y="1893712"/>
                <a:ext cx="400589" cy="199311"/>
              </a:xfrm>
              <a:custGeom>
                <a:avLst/>
                <a:gdLst/>
                <a:ahLst/>
                <a:cxnLst/>
                <a:rect l="l" t="t" r="r" b="b"/>
                <a:pathLst>
                  <a:path w="20764" h="10331" extrusionOk="0">
                    <a:moveTo>
                      <a:pt x="10376" y="1"/>
                    </a:moveTo>
                    <a:lnTo>
                      <a:pt x="1" y="5028"/>
                    </a:lnTo>
                    <a:lnTo>
                      <a:pt x="10376" y="10331"/>
                    </a:lnTo>
                    <a:lnTo>
                      <a:pt x="20763" y="5028"/>
                    </a:lnTo>
                    <a:lnTo>
                      <a:pt x="10376" y="1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0" name="Google Shape;1820;p43"/>
              <p:cNvSpPr/>
              <p:nvPr/>
            </p:nvSpPr>
            <p:spPr>
              <a:xfrm>
                <a:off x="2364687" y="1977944"/>
                <a:ext cx="22842" cy="19428"/>
              </a:xfrm>
              <a:custGeom>
                <a:avLst/>
                <a:gdLst/>
                <a:ahLst/>
                <a:cxnLst/>
                <a:rect l="l" t="t" r="r" b="b"/>
                <a:pathLst>
                  <a:path w="1184" h="1007" extrusionOk="0">
                    <a:moveTo>
                      <a:pt x="513" y="0"/>
                    </a:moveTo>
                    <a:cubicBezTo>
                      <a:pt x="255" y="0"/>
                      <a:pt x="5" y="198"/>
                      <a:pt x="12" y="501"/>
                    </a:cubicBezTo>
                    <a:cubicBezTo>
                      <a:pt x="1" y="788"/>
                      <a:pt x="230" y="1006"/>
                      <a:pt x="506" y="1006"/>
                    </a:cubicBezTo>
                    <a:cubicBezTo>
                      <a:pt x="953" y="1006"/>
                      <a:pt x="1183" y="467"/>
                      <a:pt x="862" y="146"/>
                    </a:cubicBezTo>
                    <a:cubicBezTo>
                      <a:pt x="762" y="45"/>
                      <a:pt x="636" y="0"/>
                      <a:pt x="513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821" name="Google Shape;1821;p43"/>
            <p:cNvGrpSpPr/>
            <p:nvPr/>
          </p:nvGrpSpPr>
          <p:grpSpPr>
            <a:xfrm>
              <a:off x="2577764" y="2248307"/>
              <a:ext cx="422855" cy="196102"/>
              <a:chOff x="1957711" y="1893712"/>
              <a:chExt cx="429818" cy="199311"/>
            </a:xfrm>
          </p:grpSpPr>
          <p:sp>
            <p:nvSpPr>
              <p:cNvPr id="1822" name="Google Shape;1822;p43"/>
              <p:cNvSpPr/>
              <p:nvPr/>
            </p:nvSpPr>
            <p:spPr>
              <a:xfrm>
                <a:off x="1957711" y="1893712"/>
                <a:ext cx="400589" cy="199311"/>
              </a:xfrm>
              <a:custGeom>
                <a:avLst/>
                <a:gdLst/>
                <a:ahLst/>
                <a:cxnLst/>
                <a:rect l="l" t="t" r="r" b="b"/>
                <a:pathLst>
                  <a:path w="20764" h="10331" extrusionOk="0">
                    <a:moveTo>
                      <a:pt x="10376" y="1"/>
                    </a:moveTo>
                    <a:lnTo>
                      <a:pt x="1" y="5028"/>
                    </a:lnTo>
                    <a:lnTo>
                      <a:pt x="10376" y="10331"/>
                    </a:lnTo>
                    <a:lnTo>
                      <a:pt x="20763" y="5028"/>
                    </a:lnTo>
                    <a:lnTo>
                      <a:pt x="10376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3" name="Google Shape;1823;p43"/>
              <p:cNvSpPr/>
              <p:nvPr/>
            </p:nvSpPr>
            <p:spPr>
              <a:xfrm>
                <a:off x="2364687" y="1977944"/>
                <a:ext cx="22842" cy="19428"/>
              </a:xfrm>
              <a:custGeom>
                <a:avLst/>
                <a:gdLst/>
                <a:ahLst/>
                <a:cxnLst/>
                <a:rect l="l" t="t" r="r" b="b"/>
                <a:pathLst>
                  <a:path w="1184" h="1007" extrusionOk="0">
                    <a:moveTo>
                      <a:pt x="513" y="0"/>
                    </a:moveTo>
                    <a:cubicBezTo>
                      <a:pt x="255" y="0"/>
                      <a:pt x="5" y="198"/>
                      <a:pt x="12" y="501"/>
                    </a:cubicBezTo>
                    <a:cubicBezTo>
                      <a:pt x="1" y="788"/>
                      <a:pt x="230" y="1006"/>
                      <a:pt x="506" y="1006"/>
                    </a:cubicBezTo>
                    <a:cubicBezTo>
                      <a:pt x="953" y="1006"/>
                      <a:pt x="1183" y="467"/>
                      <a:pt x="862" y="146"/>
                    </a:cubicBezTo>
                    <a:cubicBezTo>
                      <a:pt x="762" y="45"/>
                      <a:pt x="636" y="0"/>
                      <a:pt x="513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824" name="Google Shape;1824;p43"/>
            <p:cNvGrpSpPr/>
            <p:nvPr/>
          </p:nvGrpSpPr>
          <p:grpSpPr>
            <a:xfrm>
              <a:off x="2577764" y="2194918"/>
              <a:ext cx="422855" cy="196102"/>
              <a:chOff x="1957711" y="1893712"/>
              <a:chExt cx="429818" cy="199311"/>
            </a:xfrm>
          </p:grpSpPr>
          <p:sp>
            <p:nvSpPr>
              <p:cNvPr id="1825" name="Google Shape;1825;p43"/>
              <p:cNvSpPr/>
              <p:nvPr/>
            </p:nvSpPr>
            <p:spPr>
              <a:xfrm>
                <a:off x="1957711" y="1893712"/>
                <a:ext cx="400589" cy="199311"/>
              </a:xfrm>
              <a:custGeom>
                <a:avLst/>
                <a:gdLst/>
                <a:ahLst/>
                <a:cxnLst/>
                <a:rect l="l" t="t" r="r" b="b"/>
                <a:pathLst>
                  <a:path w="20764" h="10331" extrusionOk="0">
                    <a:moveTo>
                      <a:pt x="10376" y="1"/>
                    </a:moveTo>
                    <a:lnTo>
                      <a:pt x="1" y="5028"/>
                    </a:lnTo>
                    <a:lnTo>
                      <a:pt x="10376" y="10331"/>
                    </a:lnTo>
                    <a:lnTo>
                      <a:pt x="20763" y="5028"/>
                    </a:lnTo>
                    <a:lnTo>
                      <a:pt x="10376" y="1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6" name="Google Shape;1826;p43"/>
              <p:cNvSpPr/>
              <p:nvPr/>
            </p:nvSpPr>
            <p:spPr>
              <a:xfrm>
                <a:off x="2364687" y="1977944"/>
                <a:ext cx="22842" cy="19428"/>
              </a:xfrm>
              <a:custGeom>
                <a:avLst/>
                <a:gdLst/>
                <a:ahLst/>
                <a:cxnLst/>
                <a:rect l="l" t="t" r="r" b="b"/>
                <a:pathLst>
                  <a:path w="1184" h="1007" extrusionOk="0">
                    <a:moveTo>
                      <a:pt x="513" y="0"/>
                    </a:moveTo>
                    <a:cubicBezTo>
                      <a:pt x="255" y="0"/>
                      <a:pt x="5" y="198"/>
                      <a:pt x="12" y="501"/>
                    </a:cubicBezTo>
                    <a:cubicBezTo>
                      <a:pt x="1" y="788"/>
                      <a:pt x="230" y="1006"/>
                      <a:pt x="506" y="1006"/>
                    </a:cubicBezTo>
                    <a:cubicBezTo>
                      <a:pt x="953" y="1006"/>
                      <a:pt x="1183" y="467"/>
                      <a:pt x="862" y="146"/>
                    </a:cubicBezTo>
                    <a:cubicBezTo>
                      <a:pt x="762" y="45"/>
                      <a:pt x="636" y="0"/>
                      <a:pt x="513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827" name="Google Shape;1827;p43"/>
          <p:cNvGrpSpPr/>
          <p:nvPr/>
        </p:nvGrpSpPr>
        <p:grpSpPr>
          <a:xfrm>
            <a:off x="6249226" y="1589362"/>
            <a:ext cx="581324" cy="356145"/>
            <a:chOff x="1293855" y="3668534"/>
            <a:chExt cx="896137" cy="548930"/>
          </a:xfrm>
        </p:grpSpPr>
        <p:grpSp>
          <p:nvGrpSpPr>
            <p:cNvPr id="1828" name="Google Shape;1828;p43"/>
            <p:cNvGrpSpPr/>
            <p:nvPr/>
          </p:nvGrpSpPr>
          <p:grpSpPr>
            <a:xfrm>
              <a:off x="2109599" y="3668534"/>
              <a:ext cx="80392" cy="527901"/>
              <a:chOff x="2109599" y="3668534"/>
              <a:chExt cx="80392" cy="527901"/>
            </a:xfrm>
          </p:grpSpPr>
          <p:sp>
            <p:nvSpPr>
              <p:cNvPr id="1829" name="Google Shape;1829;p43"/>
              <p:cNvSpPr/>
              <p:nvPr/>
            </p:nvSpPr>
            <p:spPr>
              <a:xfrm>
                <a:off x="2109599" y="3668534"/>
                <a:ext cx="80160" cy="46302"/>
              </a:xfrm>
              <a:custGeom>
                <a:avLst/>
                <a:gdLst/>
                <a:ahLst/>
                <a:cxnLst/>
                <a:rect l="l" t="t" r="r" b="b"/>
                <a:pathLst>
                  <a:path w="4155" h="2400" extrusionOk="0">
                    <a:moveTo>
                      <a:pt x="2238" y="1"/>
                    </a:moveTo>
                    <a:lnTo>
                      <a:pt x="0" y="1263"/>
                    </a:lnTo>
                    <a:lnTo>
                      <a:pt x="1917" y="2399"/>
                    </a:lnTo>
                    <a:lnTo>
                      <a:pt x="4155" y="1137"/>
                    </a:lnTo>
                    <a:lnTo>
                      <a:pt x="2238" y="1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0" name="Google Shape;1830;p43"/>
              <p:cNvSpPr/>
              <p:nvPr/>
            </p:nvSpPr>
            <p:spPr>
              <a:xfrm>
                <a:off x="2109599" y="3692900"/>
                <a:ext cx="36984" cy="503534"/>
              </a:xfrm>
              <a:custGeom>
                <a:avLst/>
                <a:gdLst/>
                <a:ahLst/>
                <a:cxnLst/>
                <a:rect l="l" t="t" r="r" b="b"/>
                <a:pathLst>
                  <a:path w="1917" h="26100" extrusionOk="0">
                    <a:moveTo>
                      <a:pt x="0" y="0"/>
                    </a:moveTo>
                    <a:lnTo>
                      <a:pt x="12" y="24975"/>
                    </a:lnTo>
                    <a:lnTo>
                      <a:pt x="1917" y="26099"/>
                    </a:lnTo>
                    <a:lnTo>
                      <a:pt x="1917" y="113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1" name="Google Shape;1831;p43"/>
              <p:cNvSpPr/>
              <p:nvPr/>
            </p:nvSpPr>
            <p:spPr>
              <a:xfrm>
                <a:off x="2146564" y="3690450"/>
                <a:ext cx="43427" cy="505984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26227" extrusionOk="0">
                    <a:moveTo>
                      <a:pt x="2239" y="1"/>
                    </a:moveTo>
                    <a:lnTo>
                      <a:pt x="1" y="1263"/>
                    </a:lnTo>
                    <a:lnTo>
                      <a:pt x="1" y="26226"/>
                    </a:lnTo>
                    <a:lnTo>
                      <a:pt x="2250" y="24964"/>
                    </a:lnTo>
                    <a:lnTo>
                      <a:pt x="2239" y="1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832" name="Google Shape;1832;p43"/>
            <p:cNvGrpSpPr/>
            <p:nvPr/>
          </p:nvGrpSpPr>
          <p:grpSpPr>
            <a:xfrm>
              <a:off x="2019021" y="3719234"/>
              <a:ext cx="80180" cy="479631"/>
              <a:chOff x="2019021" y="3719234"/>
              <a:chExt cx="80180" cy="479631"/>
            </a:xfrm>
          </p:grpSpPr>
          <p:sp>
            <p:nvSpPr>
              <p:cNvPr id="1833" name="Google Shape;1833;p43"/>
              <p:cNvSpPr/>
              <p:nvPr/>
            </p:nvSpPr>
            <p:spPr>
              <a:xfrm>
                <a:off x="2019021" y="3719234"/>
                <a:ext cx="80180" cy="46090"/>
              </a:xfrm>
              <a:custGeom>
                <a:avLst/>
                <a:gdLst/>
                <a:ahLst/>
                <a:cxnLst/>
                <a:rect l="l" t="t" r="r" b="b"/>
                <a:pathLst>
                  <a:path w="4156" h="2389" extrusionOk="0">
                    <a:moveTo>
                      <a:pt x="2239" y="1"/>
                    </a:moveTo>
                    <a:lnTo>
                      <a:pt x="1" y="1263"/>
                    </a:lnTo>
                    <a:lnTo>
                      <a:pt x="1918" y="2388"/>
                    </a:lnTo>
                    <a:lnTo>
                      <a:pt x="4156" y="1126"/>
                    </a:lnTo>
                    <a:lnTo>
                      <a:pt x="2239" y="1"/>
                    </a:lnTo>
                    <a:close/>
                  </a:path>
                </a:pathLst>
              </a:custGeom>
              <a:solidFill>
                <a:srgbClr val="F8FAFB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4" name="Google Shape;1834;p43"/>
              <p:cNvSpPr/>
              <p:nvPr/>
            </p:nvSpPr>
            <p:spPr>
              <a:xfrm>
                <a:off x="2019021" y="3743601"/>
                <a:ext cx="37003" cy="455264"/>
              </a:xfrm>
              <a:custGeom>
                <a:avLst/>
                <a:gdLst/>
                <a:ahLst/>
                <a:cxnLst/>
                <a:rect l="l" t="t" r="r" b="b"/>
                <a:pathLst>
                  <a:path w="1918" h="23598" extrusionOk="0">
                    <a:moveTo>
                      <a:pt x="1" y="0"/>
                    </a:moveTo>
                    <a:lnTo>
                      <a:pt x="12" y="22473"/>
                    </a:lnTo>
                    <a:lnTo>
                      <a:pt x="1918" y="23598"/>
                    </a:lnTo>
                    <a:lnTo>
                      <a:pt x="1918" y="1125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5" name="Google Shape;1835;p43"/>
              <p:cNvSpPr/>
              <p:nvPr/>
            </p:nvSpPr>
            <p:spPr>
              <a:xfrm>
                <a:off x="2056005" y="3740938"/>
                <a:ext cx="43196" cy="45792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23736" extrusionOk="0">
                    <a:moveTo>
                      <a:pt x="2239" y="1"/>
                    </a:moveTo>
                    <a:lnTo>
                      <a:pt x="1" y="1263"/>
                    </a:lnTo>
                    <a:lnTo>
                      <a:pt x="1" y="23736"/>
                    </a:lnTo>
                    <a:lnTo>
                      <a:pt x="2239" y="22473"/>
                    </a:lnTo>
                    <a:lnTo>
                      <a:pt x="2239" y="1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836" name="Google Shape;1836;p43"/>
            <p:cNvGrpSpPr/>
            <p:nvPr/>
          </p:nvGrpSpPr>
          <p:grpSpPr>
            <a:xfrm>
              <a:off x="1928250" y="3769723"/>
              <a:ext cx="80392" cy="431573"/>
              <a:chOff x="1928250" y="3769723"/>
              <a:chExt cx="80392" cy="431573"/>
            </a:xfrm>
          </p:grpSpPr>
          <p:sp>
            <p:nvSpPr>
              <p:cNvPr id="1837" name="Google Shape;1837;p43"/>
              <p:cNvSpPr/>
              <p:nvPr/>
            </p:nvSpPr>
            <p:spPr>
              <a:xfrm>
                <a:off x="1928250" y="3769723"/>
                <a:ext cx="80392" cy="46302"/>
              </a:xfrm>
              <a:custGeom>
                <a:avLst/>
                <a:gdLst/>
                <a:ahLst/>
                <a:cxnLst/>
                <a:rect l="l" t="t" r="r" b="b"/>
                <a:pathLst>
                  <a:path w="4167" h="2400" extrusionOk="0">
                    <a:moveTo>
                      <a:pt x="2250" y="1"/>
                    </a:moveTo>
                    <a:lnTo>
                      <a:pt x="0" y="1263"/>
                    </a:lnTo>
                    <a:lnTo>
                      <a:pt x="1917" y="2399"/>
                    </a:lnTo>
                    <a:lnTo>
                      <a:pt x="4166" y="1137"/>
                    </a:lnTo>
                    <a:lnTo>
                      <a:pt x="2250" y="1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8" name="Google Shape;1838;p43"/>
              <p:cNvSpPr/>
              <p:nvPr/>
            </p:nvSpPr>
            <p:spPr>
              <a:xfrm>
                <a:off x="1928250" y="3794089"/>
                <a:ext cx="37215" cy="407207"/>
              </a:xfrm>
              <a:custGeom>
                <a:avLst/>
                <a:gdLst/>
                <a:ahLst/>
                <a:cxnLst/>
                <a:rect l="l" t="t" r="r" b="b"/>
                <a:pathLst>
                  <a:path w="1929" h="21107" extrusionOk="0">
                    <a:moveTo>
                      <a:pt x="0" y="0"/>
                    </a:moveTo>
                    <a:lnTo>
                      <a:pt x="12" y="19982"/>
                    </a:lnTo>
                    <a:lnTo>
                      <a:pt x="1928" y="21107"/>
                    </a:lnTo>
                    <a:lnTo>
                      <a:pt x="1917" y="113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9" name="Google Shape;1839;p43"/>
              <p:cNvSpPr/>
              <p:nvPr/>
            </p:nvSpPr>
            <p:spPr>
              <a:xfrm>
                <a:off x="1965214" y="3791639"/>
                <a:ext cx="43427" cy="40965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21234" extrusionOk="0">
                    <a:moveTo>
                      <a:pt x="2250" y="1"/>
                    </a:moveTo>
                    <a:lnTo>
                      <a:pt x="1" y="1263"/>
                    </a:lnTo>
                    <a:lnTo>
                      <a:pt x="12" y="21234"/>
                    </a:lnTo>
                    <a:lnTo>
                      <a:pt x="2250" y="19971"/>
                    </a:lnTo>
                    <a:lnTo>
                      <a:pt x="2250" y="1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840" name="Google Shape;1840;p43"/>
            <p:cNvGrpSpPr/>
            <p:nvPr/>
          </p:nvGrpSpPr>
          <p:grpSpPr>
            <a:xfrm>
              <a:off x="1837672" y="3820443"/>
              <a:ext cx="80411" cy="383072"/>
              <a:chOff x="1837672" y="3820443"/>
              <a:chExt cx="80411" cy="383072"/>
            </a:xfrm>
          </p:grpSpPr>
          <p:sp>
            <p:nvSpPr>
              <p:cNvPr id="1841" name="Google Shape;1841;p43"/>
              <p:cNvSpPr/>
              <p:nvPr/>
            </p:nvSpPr>
            <p:spPr>
              <a:xfrm>
                <a:off x="1837672" y="3820443"/>
                <a:ext cx="80180" cy="46070"/>
              </a:xfrm>
              <a:custGeom>
                <a:avLst/>
                <a:gdLst/>
                <a:ahLst/>
                <a:cxnLst/>
                <a:rect l="l" t="t" r="r" b="b"/>
                <a:pathLst>
                  <a:path w="4156" h="2388" extrusionOk="0">
                    <a:moveTo>
                      <a:pt x="2239" y="0"/>
                    </a:moveTo>
                    <a:lnTo>
                      <a:pt x="1" y="1263"/>
                    </a:lnTo>
                    <a:lnTo>
                      <a:pt x="1918" y="2387"/>
                    </a:lnTo>
                    <a:lnTo>
                      <a:pt x="4156" y="1125"/>
                    </a:lnTo>
                    <a:lnTo>
                      <a:pt x="2239" y="0"/>
                    </a:lnTo>
                    <a:close/>
                  </a:path>
                </a:pathLst>
              </a:custGeom>
              <a:solidFill>
                <a:srgbClr val="F8FAFB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2" name="Google Shape;1842;p43"/>
              <p:cNvSpPr/>
              <p:nvPr/>
            </p:nvSpPr>
            <p:spPr>
              <a:xfrm>
                <a:off x="1837672" y="3844790"/>
                <a:ext cx="37235" cy="358725"/>
              </a:xfrm>
              <a:custGeom>
                <a:avLst/>
                <a:gdLst/>
                <a:ahLst/>
                <a:cxnLst/>
                <a:rect l="l" t="t" r="r" b="b"/>
                <a:pathLst>
                  <a:path w="1930" h="18594" extrusionOk="0">
                    <a:moveTo>
                      <a:pt x="1" y="1"/>
                    </a:moveTo>
                    <a:lnTo>
                      <a:pt x="12" y="17469"/>
                    </a:lnTo>
                    <a:lnTo>
                      <a:pt x="1929" y="18594"/>
                    </a:lnTo>
                    <a:lnTo>
                      <a:pt x="1918" y="1125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3" name="Google Shape;1843;p43"/>
              <p:cNvSpPr/>
              <p:nvPr/>
            </p:nvSpPr>
            <p:spPr>
              <a:xfrm>
                <a:off x="1874655" y="3842128"/>
                <a:ext cx="43427" cy="361387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8732" extrusionOk="0">
                    <a:moveTo>
                      <a:pt x="2239" y="1"/>
                    </a:moveTo>
                    <a:lnTo>
                      <a:pt x="1" y="1263"/>
                    </a:lnTo>
                    <a:lnTo>
                      <a:pt x="12" y="18732"/>
                    </a:lnTo>
                    <a:lnTo>
                      <a:pt x="2250" y="17469"/>
                    </a:lnTo>
                    <a:lnTo>
                      <a:pt x="2239" y="1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844" name="Google Shape;1844;p43"/>
            <p:cNvGrpSpPr/>
            <p:nvPr/>
          </p:nvGrpSpPr>
          <p:grpSpPr>
            <a:xfrm>
              <a:off x="1747113" y="3870912"/>
              <a:ext cx="80411" cy="335034"/>
              <a:chOff x="1747113" y="3870912"/>
              <a:chExt cx="80411" cy="335034"/>
            </a:xfrm>
          </p:grpSpPr>
          <p:sp>
            <p:nvSpPr>
              <p:cNvPr id="1845" name="Google Shape;1845;p43"/>
              <p:cNvSpPr/>
              <p:nvPr/>
            </p:nvSpPr>
            <p:spPr>
              <a:xfrm>
                <a:off x="1747113" y="3870912"/>
                <a:ext cx="80180" cy="46302"/>
              </a:xfrm>
              <a:custGeom>
                <a:avLst/>
                <a:gdLst/>
                <a:ahLst/>
                <a:cxnLst/>
                <a:rect l="l" t="t" r="r" b="b"/>
                <a:pathLst>
                  <a:path w="4156" h="2400" extrusionOk="0">
                    <a:moveTo>
                      <a:pt x="2239" y="1"/>
                    </a:moveTo>
                    <a:lnTo>
                      <a:pt x="1" y="1263"/>
                    </a:lnTo>
                    <a:lnTo>
                      <a:pt x="1917" y="2400"/>
                    </a:lnTo>
                    <a:lnTo>
                      <a:pt x="4156" y="1137"/>
                    </a:lnTo>
                    <a:lnTo>
                      <a:pt x="2239" y="1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6" name="Google Shape;1846;p43"/>
              <p:cNvSpPr/>
              <p:nvPr/>
            </p:nvSpPr>
            <p:spPr>
              <a:xfrm>
                <a:off x="1747113" y="3895278"/>
                <a:ext cx="37003" cy="310667"/>
              </a:xfrm>
              <a:custGeom>
                <a:avLst/>
                <a:gdLst/>
                <a:ahLst/>
                <a:cxnLst/>
                <a:rect l="l" t="t" r="r" b="b"/>
                <a:pathLst>
                  <a:path w="1918" h="16103" extrusionOk="0">
                    <a:moveTo>
                      <a:pt x="1" y="0"/>
                    </a:moveTo>
                    <a:lnTo>
                      <a:pt x="12" y="14978"/>
                    </a:lnTo>
                    <a:lnTo>
                      <a:pt x="1917" y="16103"/>
                    </a:lnTo>
                    <a:lnTo>
                      <a:pt x="1917" y="1137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7" name="Google Shape;1847;p43"/>
              <p:cNvSpPr/>
              <p:nvPr/>
            </p:nvSpPr>
            <p:spPr>
              <a:xfrm>
                <a:off x="1784096" y="3892848"/>
                <a:ext cx="43427" cy="313098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6229" extrusionOk="0">
                    <a:moveTo>
                      <a:pt x="2239" y="0"/>
                    </a:moveTo>
                    <a:lnTo>
                      <a:pt x="0" y="1263"/>
                    </a:lnTo>
                    <a:lnTo>
                      <a:pt x="0" y="16229"/>
                    </a:lnTo>
                    <a:lnTo>
                      <a:pt x="2250" y="14966"/>
                    </a:lnTo>
                    <a:lnTo>
                      <a:pt x="2239" y="0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848" name="Google Shape;1848;p43"/>
            <p:cNvGrpSpPr/>
            <p:nvPr/>
          </p:nvGrpSpPr>
          <p:grpSpPr>
            <a:xfrm>
              <a:off x="1656341" y="3921632"/>
              <a:ext cx="80392" cy="286532"/>
              <a:chOff x="1656341" y="3921632"/>
              <a:chExt cx="80392" cy="286532"/>
            </a:xfrm>
          </p:grpSpPr>
          <p:sp>
            <p:nvSpPr>
              <p:cNvPr id="1849" name="Google Shape;1849;p43"/>
              <p:cNvSpPr/>
              <p:nvPr/>
            </p:nvSpPr>
            <p:spPr>
              <a:xfrm>
                <a:off x="1656341" y="3921632"/>
                <a:ext cx="80392" cy="46070"/>
              </a:xfrm>
              <a:custGeom>
                <a:avLst/>
                <a:gdLst/>
                <a:ahLst/>
                <a:cxnLst/>
                <a:rect l="l" t="t" r="r" b="b"/>
                <a:pathLst>
                  <a:path w="4167" h="2388" extrusionOk="0">
                    <a:moveTo>
                      <a:pt x="2250" y="0"/>
                    </a:moveTo>
                    <a:lnTo>
                      <a:pt x="0" y="1263"/>
                    </a:lnTo>
                    <a:lnTo>
                      <a:pt x="1928" y="2387"/>
                    </a:lnTo>
                    <a:lnTo>
                      <a:pt x="4166" y="1125"/>
                    </a:lnTo>
                    <a:lnTo>
                      <a:pt x="2250" y="0"/>
                    </a:lnTo>
                    <a:close/>
                  </a:path>
                </a:pathLst>
              </a:custGeom>
              <a:solidFill>
                <a:srgbClr val="F8FAFB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0" name="Google Shape;1850;p43"/>
              <p:cNvSpPr/>
              <p:nvPr/>
            </p:nvSpPr>
            <p:spPr>
              <a:xfrm>
                <a:off x="1656341" y="3945979"/>
                <a:ext cx="37215" cy="262185"/>
              </a:xfrm>
              <a:custGeom>
                <a:avLst/>
                <a:gdLst/>
                <a:ahLst/>
                <a:cxnLst/>
                <a:rect l="l" t="t" r="r" b="b"/>
                <a:pathLst>
                  <a:path w="1929" h="13590" extrusionOk="0">
                    <a:moveTo>
                      <a:pt x="0" y="1"/>
                    </a:moveTo>
                    <a:lnTo>
                      <a:pt x="12" y="12465"/>
                    </a:lnTo>
                    <a:lnTo>
                      <a:pt x="1928" y="13590"/>
                    </a:lnTo>
                    <a:lnTo>
                      <a:pt x="1928" y="1125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1" name="Google Shape;1851;p43"/>
              <p:cNvSpPr/>
              <p:nvPr/>
            </p:nvSpPr>
            <p:spPr>
              <a:xfrm>
                <a:off x="1693537" y="3943317"/>
                <a:ext cx="43196" cy="264847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13728" extrusionOk="0">
                    <a:moveTo>
                      <a:pt x="2238" y="1"/>
                    </a:moveTo>
                    <a:lnTo>
                      <a:pt x="0" y="1263"/>
                    </a:lnTo>
                    <a:lnTo>
                      <a:pt x="0" y="13728"/>
                    </a:lnTo>
                    <a:lnTo>
                      <a:pt x="2238" y="12465"/>
                    </a:lnTo>
                    <a:lnTo>
                      <a:pt x="2238" y="1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852" name="Google Shape;1852;p43"/>
            <p:cNvGrpSpPr/>
            <p:nvPr/>
          </p:nvGrpSpPr>
          <p:grpSpPr>
            <a:xfrm>
              <a:off x="1565763" y="3972101"/>
              <a:ext cx="80411" cy="238494"/>
              <a:chOff x="1565763" y="3972101"/>
              <a:chExt cx="80411" cy="238494"/>
            </a:xfrm>
          </p:grpSpPr>
          <p:sp>
            <p:nvSpPr>
              <p:cNvPr id="1853" name="Google Shape;1853;p43"/>
              <p:cNvSpPr/>
              <p:nvPr/>
            </p:nvSpPr>
            <p:spPr>
              <a:xfrm>
                <a:off x="1565763" y="3972101"/>
                <a:ext cx="80411" cy="46090"/>
              </a:xfrm>
              <a:custGeom>
                <a:avLst/>
                <a:gdLst/>
                <a:ahLst/>
                <a:cxnLst/>
                <a:rect l="l" t="t" r="r" b="b"/>
                <a:pathLst>
                  <a:path w="4168" h="2389" extrusionOk="0">
                    <a:moveTo>
                      <a:pt x="2250" y="1"/>
                    </a:moveTo>
                    <a:lnTo>
                      <a:pt x="1" y="1263"/>
                    </a:lnTo>
                    <a:lnTo>
                      <a:pt x="1918" y="2388"/>
                    </a:lnTo>
                    <a:lnTo>
                      <a:pt x="4167" y="1126"/>
                    </a:lnTo>
                    <a:lnTo>
                      <a:pt x="2250" y="1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4" name="Google Shape;1854;p43"/>
              <p:cNvSpPr/>
              <p:nvPr/>
            </p:nvSpPr>
            <p:spPr>
              <a:xfrm>
                <a:off x="1565763" y="3996468"/>
                <a:ext cx="37235" cy="214127"/>
              </a:xfrm>
              <a:custGeom>
                <a:avLst/>
                <a:gdLst/>
                <a:ahLst/>
                <a:cxnLst/>
                <a:rect l="l" t="t" r="r" b="b"/>
                <a:pathLst>
                  <a:path w="1930" h="11099" extrusionOk="0">
                    <a:moveTo>
                      <a:pt x="1" y="0"/>
                    </a:moveTo>
                    <a:lnTo>
                      <a:pt x="12" y="9974"/>
                    </a:lnTo>
                    <a:lnTo>
                      <a:pt x="1929" y="11099"/>
                    </a:lnTo>
                    <a:lnTo>
                      <a:pt x="1918" y="1125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5" name="Google Shape;1855;p43"/>
              <p:cNvSpPr/>
              <p:nvPr/>
            </p:nvSpPr>
            <p:spPr>
              <a:xfrm>
                <a:off x="1602747" y="3993805"/>
                <a:ext cx="43427" cy="216790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11237" extrusionOk="0">
                    <a:moveTo>
                      <a:pt x="2250" y="1"/>
                    </a:moveTo>
                    <a:lnTo>
                      <a:pt x="1" y="1263"/>
                    </a:lnTo>
                    <a:lnTo>
                      <a:pt x="12" y="11237"/>
                    </a:lnTo>
                    <a:lnTo>
                      <a:pt x="2250" y="9974"/>
                    </a:lnTo>
                    <a:lnTo>
                      <a:pt x="2250" y="1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856" name="Google Shape;1856;p43"/>
            <p:cNvGrpSpPr/>
            <p:nvPr/>
          </p:nvGrpSpPr>
          <p:grpSpPr>
            <a:xfrm>
              <a:off x="1475204" y="4022821"/>
              <a:ext cx="80392" cy="189993"/>
              <a:chOff x="1475204" y="4022821"/>
              <a:chExt cx="80392" cy="189993"/>
            </a:xfrm>
          </p:grpSpPr>
          <p:sp>
            <p:nvSpPr>
              <p:cNvPr id="1857" name="Google Shape;1857;p43"/>
              <p:cNvSpPr/>
              <p:nvPr/>
            </p:nvSpPr>
            <p:spPr>
              <a:xfrm>
                <a:off x="1475204" y="4022821"/>
                <a:ext cx="80180" cy="46070"/>
              </a:xfrm>
              <a:custGeom>
                <a:avLst/>
                <a:gdLst/>
                <a:ahLst/>
                <a:cxnLst/>
                <a:rect l="l" t="t" r="r" b="b"/>
                <a:pathLst>
                  <a:path w="4156" h="2388" extrusionOk="0">
                    <a:moveTo>
                      <a:pt x="2239" y="0"/>
                    </a:moveTo>
                    <a:lnTo>
                      <a:pt x="1" y="1263"/>
                    </a:lnTo>
                    <a:lnTo>
                      <a:pt x="1917" y="2387"/>
                    </a:lnTo>
                    <a:lnTo>
                      <a:pt x="4155" y="1125"/>
                    </a:lnTo>
                    <a:lnTo>
                      <a:pt x="2239" y="0"/>
                    </a:lnTo>
                    <a:close/>
                  </a:path>
                </a:pathLst>
              </a:custGeom>
              <a:solidFill>
                <a:srgbClr val="F8FAFB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8" name="Google Shape;1858;p43"/>
              <p:cNvSpPr/>
              <p:nvPr/>
            </p:nvSpPr>
            <p:spPr>
              <a:xfrm>
                <a:off x="1475204" y="4047168"/>
                <a:ext cx="37003" cy="165645"/>
              </a:xfrm>
              <a:custGeom>
                <a:avLst/>
                <a:gdLst/>
                <a:ahLst/>
                <a:cxnLst/>
                <a:rect l="l" t="t" r="r" b="b"/>
                <a:pathLst>
                  <a:path w="1918" h="8586" extrusionOk="0">
                    <a:moveTo>
                      <a:pt x="1" y="1"/>
                    </a:moveTo>
                    <a:lnTo>
                      <a:pt x="12" y="7461"/>
                    </a:lnTo>
                    <a:lnTo>
                      <a:pt x="1917" y="8586"/>
                    </a:lnTo>
                    <a:lnTo>
                      <a:pt x="1917" y="1125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9" name="Google Shape;1859;p43"/>
              <p:cNvSpPr/>
              <p:nvPr/>
            </p:nvSpPr>
            <p:spPr>
              <a:xfrm>
                <a:off x="1512188" y="4044506"/>
                <a:ext cx="43408" cy="168308"/>
              </a:xfrm>
              <a:custGeom>
                <a:avLst/>
                <a:gdLst/>
                <a:ahLst/>
                <a:cxnLst/>
                <a:rect l="l" t="t" r="r" b="b"/>
                <a:pathLst>
                  <a:path w="2250" h="8724" extrusionOk="0">
                    <a:moveTo>
                      <a:pt x="2238" y="1"/>
                    </a:moveTo>
                    <a:lnTo>
                      <a:pt x="0" y="1263"/>
                    </a:lnTo>
                    <a:lnTo>
                      <a:pt x="0" y="8724"/>
                    </a:lnTo>
                    <a:lnTo>
                      <a:pt x="2250" y="7461"/>
                    </a:lnTo>
                    <a:lnTo>
                      <a:pt x="2238" y="1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860" name="Google Shape;1860;p43"/>
            <p:cNvGrpSpPr/>
            <p:nvPr/>
          </p:nvGrpSpPr>
          <p:grpSpPr>
            <a:xfrm>
              <a:off x="1384645" y="4073310"/>
              <a:ext cx="80180" cy="141935"/>
              <a:chOff x="1384645" y="4073310"/>
              <a:chExt cx="80180" cy="141935"/>
            </a:xfrm>
          </p:grpSpPr>
          <p:sp>
            <p:nvSpPr>
              <p:cNvPr id="1861" name="Google Shape;1861;p43"/>
              <p:cNvSpPr/>
              <p:nvPr/>
            </p:nvSpPr>
            <p:spPr>
              <a:xfrm>
                <a:off x="1384645" y="4073310"/>
                <a:ext cx="80180" cy="46070"/>
              </a:xfrm>
              <a:custGeom>
                <a:avLst/>
                <a:gdLst/>
                <a:ahLst/>
                <a:cxnLst/>
                <a:rect l="l" t="t" r="r" b="b"/>
                <a:pathLst>
                  <a:path w="4156" h="2388" extrusionOk="0">
                    <a:moveTo>
                      <a:pt x="2239" y="0"/>
                    </a:moveTo>
                    <a:lnTo>
                      <a:pt x="0" y="1263"/>
                    </a:lnTo>
                    <a:lnTo>
                      <a:pt x="1917" y="2387"/>
                    </a:lnTo>
                    <a:lnTo>
                      <a:pt x="4155" y="1125"/>
                    </a:lnTo>
                    <a:lnTo>
                      <a:pt x="2239" y="0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2" name="Google Shape;1862;p43"/>
              <p:cNvSpPr/>
              <p:nvPr/>
            </p:nvSpPr>
            <p:spPr>
              <a:xfrm>
                <a:off x="1384645" y="4097657"/>
                <a:ext cx="37003" cy="117588"/>
              </a:xfrm>
              <a:custGeom>
                <a:avLst/>
                <a:gdLst/>
                <a:ahLst/>
                <a:cxnLst/>
                <a:rect l="l" t="t" r="r" b="b"/>
                <a:pathLst>
                  <a:path w="1918" h="6095" extrusionOk="0">
                    <a:moveTo>
                      <a:pt x="0" y="1"/>
                    </a:moveTo>
                    <a:lnTo>
                      <a:pt x="12" y="4970"/>
                    </a:lnTo>
                    <a:lnTo>
                      <a:pt x="1917" y="6095"/>
                    </a:lnTo>
                    <a:lnTo>
                      <a:pt x="1917" y="1125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3" name="Google Shape;1863;p43"/>
              <p:cNvSpPr/>
              <p:nvPr/>
            </p:nvSpPr>
            <p:spPr>
              <a:xfrm>
                <a:off x="1421629" y="4094994"/>
                <a:ext cx="43196" cy="120250"/>
              </a:xfrm>
              <a:custGeom>
                <a:avLst/>
                <a:gdLst/>
                <a:ahLst/>
                <a:cxnLst/>
                <a:rect l="l" t="t" r="r" b="b"/>
                <a:pathLst>
                  <a:path w="2239" h="6233" extrusionOk="0">
                    <a:moveTo>
                      <a:pt x="2238" y="1"/>
                    </a:moveTo>
                    <a:lnTo>
                      <a:pt x="0" y="1263"/>
                    </a:lnTo>
                    <a:lnTo>
                      <a:pt x="0" y="6233"/>
                    </a:lnTo>
                    <a:lnTo>
                      <a:pt x="2238" y="4970"/>
                    </a:lnTo>
                    <a:lnTo>
                      <a:pt x="2238" y="1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864" name="Google Shape;1864;p43"/>
            <p:cNvGrpSpPr/>
            <p:nvPr/>
          </p:nvGrpSpPr>
          <p:grpSpPr>
            <a:xfrm>
              <a:off x="1293855" y="4123779"/>
              <a:ext cx="80411" cy="93684"/>
              <a:chOff x="1293855" y="4123779"/>
              <a:chExt cx="80411" cy="93684"/>
            </a:xfrm>
          </p:grpSpPr>
          <p:sp>
            <p:nvSpPr>
              <p:cNvPr id="1865" name="Google Shape;1865;p43"/>
              <p:cNvSpPr/>
              <p:nvPr/>
            </p:nvSpPr>
            <p:spPr>
              <a:xfrm>
                <a:off x="1293855" y="4123779"/>
                <a:ext cx="80411" cy="46302"/>
              </a:xfrm>
              <a:custGeom>
                <a:avLst/>
                <a:gdLst/>
                <a:ahLst/>
                <a:cxnLst/>
                <a:rect l="l" t="t" r="r" b="b"/>
                <a:pathLst>
                  <a:path w="4168" h="2400" extrusionOk="0">
                    <a:moveTo>
                      <a:pt x="2250" y="1"/>
                    </a:moveTo>
                    <a:lnTo>
                      <a:pt x="1" y="1263"/>
                    </a:lnTo>
                    <a:lnTo>
                      <a:pt x="1917" y="2400"/>
                    </a:lnTo>
                    <a:lnTo>
                      <a:pt x="4167" y="1137"/>
                    </a:lnTo>
                    <a:lnTo>
                      <a:pt x="2250" y="1"/>
                    </a:lnTo>
                    <a:close/>
                  </a:path>
                </a:pathLst>
              </a:custGeom>
              <a:solidFill>
                <a:srgbClr val="F8FAFB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6" name="Google Shape;1866;p43"/>
              <p:cNvSpPr/>
              <p:nvPr/>
            </p:nvSpPr>
            <p:spPr>
              <a:xfrm>
                <a:off x="1293855" y="4148145"/>
                <a:ext cx="37215" cy="69318"/>
              </a:xfrm>
              <a:custGeom>
                <a:avLst/>
                <a:gdLst/>
                <a:ahLst/>
                <a:cxnLst/>
                <a:rect l="l" t="t" r="r" b="b"/>
                <a:pathLst>
                  <a:path w="1929" h="3593" extrusionOk="0">
                    <a:moveTo>
                      <a:pt x="1" y="0"/>
                    </a:moveTo>
                    <a:lnTo>
                      <a:pt x="12" y="2468"/>
                    </a:lnTo>
                    <a:lnTo>
                      <a:pt x="1929" y="3593"/>
                    </a:lnTo>
                    <a:lnTo>
                      <a:pt x="1917" y="1137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7" name="Google Shape;1867;p43"/>
              <p:cNvSpPr/>
              <p:nvPr/>
            </p:nvSpPr>
            <p:spPr>
              <a:xfrm>
                <a:off x="1330838" y="4145714"/>
                <a:ext cx="43427" cy="71749"/>
              </a:xfrm>
              <a:custGeom>
                <a:avLst/>
                <a:gdLst/>
                <a:ahLst/>
                <a:cxnLst/>
                <a:rect l="l" t="t" r="r" b="b"/>
                <a:pathLst>
                  <a:path w="2251" h="3719" extrusionOk="0">
                    <a:moveTo>
                      <a:pt x="2250" y="0"/>
                    </a:moveTo>
                    <a:lnTo>
                      <a:pt x="0" y="1263"/>
                    </a:lnTo>
                    <a:lnTo>
                      <a:pt x="12" y="3719"/>
                    </a:lnTo>
                    <a:lnTo>
                      <a:pt x="2250" y="2456"/>
                    </a:lnTo>
                    <a:lnTo>
                      <a:pt x="2250" y="0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868" name="Google Shape;1868;p43"/>
          <p:cNvGrpSpPr/>
          <p:nvPr/>
        </p:nvGrpSpPr>
        <p:grpSpPr>
          <a:xfrm>
            <a:off x="6906078" y="1623846"/>
            <a:ext cx="576155" cy="321661"/>
            <a:chOff x="2306421" y="3721685"/>
            <a:chExt cx="888169" cy="495779"/>
          </a:xfrm>
        </p:grpSpPr>
        <p:grpSp>
          <p:nvGrpSpPr>
            <p:cNvPr id="1869" name="Google Shape;1869;p43"/>
            <p:cNvGrpSpPr/>
            <p:nvPr/>
          </p:nvGrpSpPr>
          <p:grpSpPr>
            <a:xfrm>
              <a:off x="3123054" y="3721685"/>
              <a:ext cx="71537" cy="495779"/>
              <a:chOff x="3123054" y="3721685"/>
              <a:chExt cx="71537" cy="495779"/>
            </a:xfrm>
          </p:grpSpPr>
          <p:sp>
            <p:nvSpPr>
              <p:cNvPr id="1870" name="Google Shape;1870;p43"/>
              <p:cNvSpPr/>
              <p:nvPr/>
            </p:nvSpPr>
            <p:spPr>
              <a:xfrm>
                <a:off x="3123054" y="3740051"/>
                <a:ext cx="71537" cy="477412"/>
              </a:xfrm>
              <a:custGeom>
                <a:avLst/>
                <a:gdLst/>
                <a:ahLst/>
                <a:cxnLst/>
                <a:rect l="l" t="t" r="r" b="b"/>
                <a:pathLst>
                  <a:path w="3708" h="24746" extrusionOk="0">
                    <a:moveTo>
                      <a:pt x="0" y="1"/>
                    </a:moveTo>
                    <a:lnTo>
                      <a:pt x="0" y="23793"/>
                    </a:lnTo>
                    <a:cubicBezTo>
                      <a:pt x="0" y="24321"/>
                      <a:pt x="826" y="24746"/>
                      <a:pt x="1848" y="24746"/>
                    </a:cubicBezTo>
                    <a:cubicBezTo>
                      <a:pt x="2869" y="24746"/>
                      <a:pt x="3707" y="24321"/>
                      <a:pt x="3707" y="23793"/>
                    </a:cubicBezTo>
                    <a:lnTo>
                      <a:pt x="3707" y="1"/>
                    </a:lnTo>
                    <a:cubicBezTo>
                      <a:pt x="3707" y="517"/>
                      <a:pt x="2881" y="942"/>
                      <a:pt x="1848" y="942"/>
                    </a:cubicBezTo>
                    <a:cubicBezTo>
                      <a:pt x="826" y="942"/>
                      <a:pt x="0" y="517"/>
                      <a:pt x="0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1" name="Google Shape;1871;p43"/>
              <p:cNvSpPr/>
              <p:nvPr/>
            </p:nvSpPr>
            <p:spPr>
              <a:xfrm>
                <a:off x="3123054" y="3721685"/>
                <a:ext cx="71537" cy="36540"/>
              </a:xfrm>
              <a:custGeom>
                <a:avLst/>
                <a:gdLst/>
                <a:ahLst/>
                <a:cxnLst/>
                <a:rect l="l" t="t" r="r" b="b"/>
                <a:pathLst>
                  <a:path w="3708" h="1894" extrusionOk="0">
                    <a:moveTo>
                      <a:pt x="1848" y="0"/>
                    </a:moveTo>
                    <a:cubicBezTo>
                      <a:pt x="826" y="0"/>
                      <a:pt x="0" y="425"/>
                      <a:pt x="0" y="953"/>
                    </a:cubicBezTo>
                    <a:cubicBezTo>
                      <a:pt x="0" y="1469"/>
                      <a:pt x="826" y="1894"/>
                      <a:pt x="1848" y="1894"/>
                    </a:cubicBezTo>
                    <a:cubicBezTo>
                      <a:pt x="2881" y="1894"/>
                      <a:pt x="3707" y="1469"/>
                      <a:pt x="3707" y="953"/>
                    </a:cubicBezTo>
                    <a:cubicBezTo>
                      <a:pt x="3707" y="425"/>
                      <a:pt x="2881" y="0"/>
                      <a:pt x="1848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872" name="Google Shape;1872;p43"/>
            <p:cNvGrpSpPr/>
            <p:nvPr/>
          </p:nvGrpSpPr>
          <p:grpSpPr>
            <a:xfrm>
              <a:off x="3032475" y="3769067"/>
              <a:ext cx="71324" cy="448396"/>
              <a:chOff x="3032475" y="3769067"/>
              <a:chExt cx="71324" cy="448396"/>
            </a:xfrm>
          </p:grpSpPr>
          <p:sp>
            <p:nvSpPr>
              <p:cNvPr id="1873" name="Google Shape;1873;p43"/>
              <p:cNvSpPr/>
              <p:nvPr/>
            </p:nvSpPr>
            <p:spPr>
              <a:xfrm>
                <a:off x="3032475" y="3787221"/>
                <a:ext cx="71324" cy="430242"/>
              </a:xfrm>
              <a:custGeom>
                <a:avLst/>
                <a:gdLst/>
                <a:ahLst/>
                <a:cxnLst/>
                <a:rect l="l" t="t" r="r" b="b"/>
                <a:pathLst>
                  <a:path w="3697" h="22301" extrusionOk="0">
                    <a:moveTo>
                      <a:pt x="1" y="0"/>
                    </a:moveTo>
                    <a:lnTo>
                      <a:pt x="1" y="21348"/>
                    </a:lnTo>
                    <a:cubicBezTo>
                      <a:pt x="1" y="21876"/>
                      <a:pt x="827" y="22301"/>
                      <a:pt x="1849" y="22301"/>
                    </a:cubicBezTo>
                    <a:cubicBezTo>
                      <a:pt x="2870" y="22301"/>
                      <a:pt x="3697" y="21864"/>
                      <a:pt x="3697" y="21348"/>
                    </a:cubicBezTo>
                    <a:lnTo>
                      <a:pt x="3697" y="0"/>
                    </a:lnTo>
                    <a:cubicBezTo>
                      <a:pt x="3697" y="528"/>
                      <a:pt x="2870" y="941"/>
                      <a:pt x="1849" y="941"/>
                    </a:cubicBezTo>
                    <a:cubicBezTo>
                      <a:pt x="827" y="941"/>
                      <a:pt x="1" y="528"/>
                      <a:pt x="1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4" name="Google Shape;1874;p43"/>
              <p:cNvSpPr/>
              <p:nvPr/>
            </p:nvSpPr>
            <p:spPr>
              <a:xfrm>
                <a:off x="3032475" y="3769067"/>
                <a:ext cx="71324" cy="36328"/>
              </a:xfrm>
              <a:custGeom>
                <a:avLst/>
                <a:gdLst/>
                <a:ahLst/>
                <a:cxnLst/>
                <a:rect l="l" t="t" r="r" b="b"/>
                <a:pathLst>
                  <a:path w="3697" h="1883" extrusionOk="0">
                    <a:moveTo>
                      <a:pt x="1849" y="0"/>
                    </a:moveTo>
                    <a:cubicBezTo>
                      <a:pt x="827" y="0"/>
                      <a:pt x="1" y="425"/>
                      <a:pt x="1" y="941"/>
                    </a:cubicBezTo>
                    <a:cubicBezTo>
                      <a:pt x="1" y="1458"/>
                      <a:pt x="827" y="1882"/>
                      <a:pt x="1849" y="1882"/>
                    </a:cubicBezTo>
                    <a:cubicBezTo>
                      <a:pt x="2870" y="1882"/>
                      <a:pt x="3697" y="1469"/>
                      <a:pt x="3697" y="941"/>
                    </a:cubicBezTo>
                    <a:cubicBezTo>
                      <a:pt x="3697" y="425"/>
                      <a:pt x="2870" y="0"/>
                      <a:pt x="1849" y="0"/>
                    </a:cubicBezTo>
                    <a:close/>
                  </a:path>
                </a:pathLst>
              </a:custGeom>
              <a:solidFill>
                <a:srgbClr val="F8FAFB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875" name="Google Shape;1875;p43"/>
            <p:cNvGrpSpPr/>
            <p:nvPr/>
          </p:nvGrpSpPr>
          <p:grpSpPr>
            <a:xfrm>
              <a:off x="2941704" y="3816218"/>
              <a:ext cx="71305" cy="401245"/>
              <a:chOff x="2941704" y="3816218"/>
              <a:chExt cx="71305" cy="401245"/>
            </a:xfrm>
          </p:grpSpPr>
          <p:sp>
            <p:nvSpPr>
              <p:cNvPr id="1876" name="Google Shape;1876;p43"/>
              <p:cNvSpPr/>
              <p:nvPr/>
            </p:nvSpPr>
            <p:spPr>
              <a:xfrm>
                <a:off x="2941704" y="3834604"/>
                <a:ext cx="71305" cy="382860"/>
              </a:xfrm>
              <a:custGeom>
                <a:avLst/>
                <a:gdLst/>
                <a:ahLst/>
                <a:cxnLst/>
                <a:rect l="l" t="t" r="r" b="b"/>
                <a:pathLst>
                  <a:path w="3696" h="19845" extrusionOk="0">
                    <a:moveTo>
                      <a:pt x="0" y="0"/>
                    </a:moveTo>
                    <a:lnTo>
                      <a:pt x="0" y="18892"/>
                    </a:lnTo>
                    <a:cubicBezTo>
                      <a:pt x="0" y="19420"/>
                      <a:pt x="827" y="19845"/>
                      <a:pt x="1848" y="19845"/>
                    </a:cubicBezTo>
                    <a:cubicBezTo>
                      <a:pt x="2869" y="19845"/>
                      <a:pt x="3696" y="19408"/>
                      <a:pt x="3696" y="18892"/>
                    </a:cubicBezTo>
                    <a:lnTo>
                      <a:pt x="3696" y="0"/>
                    </a:lnTo>
                    <a:cubicBezTo>
                      <a:pt x="3696" y="517"/>
                      <a:pt x="2869" y="942"/>
                      <a:pt x="1848" y="942"/>
                    </a:cubicBezTo>
                    <a:cubicBezTo>
                      <a:pt x="827" y="942"/>
                      <a:pt x="0" y="517"/>
                      <a:pt x="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7" name="Google Shape;1877;p43"/>
              <p:cNvSpPr/>
              <p:nvPr/>
            </p:nvSpPr>
            <p:spPr>
              <a:xfrm>
                <a:off x="2941704" y="3816218"/>
                <a:ext cx="71305" cy="36559"/>
              </a:xfrm>
              <a:custGeom>
                <a:avLst/>
                <a:gdLst/>
                <a:ahLst/>
                <a:cxnLst/>
                <a:rect l="l" t="t" r="r" b="b"/>
                <a:pathLst>
                  <a:path w="3696" h="1895" extrusionOk="0">
                    <a:moveTo>
                      <a:pt x="1848" y="1"/>
                    </a:moveTo>
                    <a:cubicBezTo>
                      <a:pt x="827" y="1"/>
                      <a:pt x="0" y="426"/>
                      <a:pt x="0" y="953"/>
                    </a:cubicBezTo>
                    <a:cubicBezTo>
                      <a:pt x="0" y="1470"/>
                      <a:pt x="827" y="1895"/>
                      <a:pt x="1848" y="1895"/>
                    </a:cubicBezTo>
                    <a:cubicBezTo>
                      <a:pt x="2869" y="1895"/>
                      <a:pt x="3696" y="1470"/>
                      <a:pt x="3696" y="953"/>
                    </a:cubicBezTo>
                    <a:cubicBezTo>
                      <a:pt x="3696" y="437"/>
                      <a:pt x="2869" y="1"/>
                      <a:pt x="1848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878" name="Google Shape;1878;p43"/>
            <p:cNvGrpSpPr/>
            <p:nvPr/>
          </p:nvGrpSpPr>
          <p:grpSpPr>
            <a:xfrm>
              <a:off x="2850914" y="3863600"/>
              <a:ext cx="71324" cy="353863"/>
              <a:chOff x="2850914" y="3863600"/>
              <a:chExt cx="71324" cy="353863"/>
            </a:xfrm>
          </p:grpSpPr>
          <p:sp>
            <p:nvSpPr>
              <p:cNvPr id="1879" name="Google Shape;1879;p43"/>
              <p:cNvSpPr/>
              <p:nvPr/>
            </p:nvSpPr>
            <p:spPr>
              <a:xfrm>
                <a:off x="2850914" y="3881774"/>
                <a:ext cx="71324" cy="335689"/>
              </a:xfrm>
              <a:custGeom>
                <a:avLst/>
                <a:gdLst/>
                <a:ahLst/>
                <a:cxnLst/>
                <a:rect l="l" t="t" r="r" b="b"/>
                <a:pathLst>
                  <a:path w="3697" h="17400" extrusionOk="0">
                    <a:moveTo>
                      <a:pt x="0" y="0"/>
                    </a:moveTo>
                    <a:lnTo>
                      <a:pt x="0" y="16447"/>
                    </a:lnTo>
                    <a:cubicBezTo>
                      <a:pt x="0" y="16975"/>
                      <a:pt x="827" y="17400"/>
                      <a:pt x="1848" y="17400"/>
                    </a:cubicBezTo>
                    <a:cubicBezTo>
                      <a:pt x="2870" y="17400"/>
                      <a:pt x="3696" y="16963"/>
                      <a:pt x="3696" y="16447"/>
                    </a:cubicBezTo>
                    <a:lnTo>
                      <a:pt x="3696" y="0"/>
                    </a:lnTo>
                    <a:cubicBezTo>
                      <a:pt x="3696" y="528"/>
                      <a:pt x="2870" y="941"/>
                      <a:pt x="1848" y="941"/>
                    </a:cubicBezTo>
                    <a:cubicBezTo>
                      <a:pt x="827" y="941"/>
                      <a:pt x="0" y="528"/>
                      <a:pt x="0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0" name="Google Shape;1880;p43"/>
              <p:cNvSpPr/>
              <p:nvPr/>
            </p:nvSpPr>
            <p:spPr>
              <a:xfrm>
                <a:off x="2850914" y="3863600"/>
                <a:ext cx="71324" cy="36559"/>
              </a:xfrm>
              <a:custGeom>
                <a:avLst/>
                <a:gdLst/>
                <a:ahLst/>
                <a:cxnLst/>
                <a:rect l="l" t="t" r="r" b="b"/>
                <a:pathLst>
                  <a:path w="3697" h="1895" extrusionOk="0">
                    <a:moveTo>
                      <a:pt x="1848" y="1"/>
                    </a:moveTo>
                    <a:cubicBezTo>
                      <a:pt x="827" y="1"/>
                      <a:pt x="0" y="426"/>
                      <a:pt x="0" y="942"/>
                    </a:cubicBezTo>
                    <a:cubicBezTo>
                      <a:pt x="0" y="1470"/>
                      <a:pt x="827" y="1895"/>
                      <a:pt x="1848" y="1895"/>
                    </a:cubicBezTo>
                    <a:cubicBezTo>
                      <a:pt x="2870" y="1895"/>
                      <a:pt x="3696" y="1470"/>
                      <a:pt x="3696" y="942"/>
                    </a:cubicBezTo>
                    <a:cubicBezTo>
                      <a:pt x="3696" y="426"/>
                      <a:pt x="2870" y="1"/>
                      <a:pt x="1848" y="1"/>
                    </a:cubicBezTo>
                    <a:close/>
                  </a:path>
                </a:pathLst>
              </a:custGeom>
              <a:solidFill>
                <a:srgbClr val="F8FAFB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881" name="Google Shape;1881;p43"/>
            <p:cNvGrpSpPr/>
            <p:nvPr/>
          </p:nvGrpSpPr>
          <p:grpSpPr>
            <a:xfrm>
              <a:off x="2760123" y="3910770"/>
              <a:ext cx="71537" cy="306693"/>
              <a:chOff x="2760123" y="3910770"/>
              <a:chExt cx="71537" cy="306693"/>
            </a:xfrm>
          </p:grpSpPr>
          <p:sp>
            <p:nvSpPr>
              <p:cNvPr id="1882" name="Google Shape;1882;p43"/>
              <p:cNvSpPr/>
              <p:nvPr/>
            </p:nvSpPr>
            <p:spPr>
              <a:xfrm>
                <a:off x="2760123" y="3929156"/>
                <a:ext cx="71537" cy="288307"/>
              </a:xfrm>
              <a:custGeom>
                <a:avLst/>
                <a:gdLst/>
                <a:ahLst/>
                <a:cxnLst/>
                <a:rect l="l" t="t" r="r" b="b"/>
                <a:pathLst>
                  <a:path w="3708" h="14944" extrusionOk="0">
                    <a:moveTo>
                      <a:pt x="1" y="0"/>
                    </a:moveTo>
                    <a:lnTo>
                      <a:pt x="1" y="13991"/>
                    </a:lnTo>
                    <a:cubicBezTo>
                      <a:pt x="1" y="14519"/>
                      <a:pt x="827" y="14944"/>
                      <a:pt x="1849" y="14944"/>
                    </a:cubicBezTo>
                    <a:cubicBezTo>
                      <a:pt x="2870" y="14944"/>
                      <a:pt x="3708" y="14519"/>
                      <a:pt x="3708" y="13991"/>
                    </a:cubicBezTo>
                    <a:lnTo>
                      <a:pt x="3708" y="0"/>
                    </a:lnTo>
                    <a:cubicBezTo>
                      <a:pt x="3708" y="517"/>
                      <a:pt x="2870" y="941"/>
                      <a:pt x="1849" y="941"/>
                    </a:cubicBezTo>
                    <a:cubicBezTo>
                      <a:pt x="827" y="941"/>
                      <a:pt x="1" y="517"/>
                      <a:pt x="1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3" name="Google Shape;1883;p43"/>
              <p:cNvSpPr/>
              <p:nvPr/>
            </p:nvSpPr>
            <p:spPr>
              <a:xfrm>
                <a:off x="2760123" y="3910770"/>
                <a:ext cx="71537" cy="36559"/>
              </a:xfrm>
              <a:custGeom>
                <a:avLst/>
                <a:gdLst/>
                <a:ahLst/>
                <a:cxnLst/>
                <a:rect l="l" t="t" r="r" b="b"/>
                <a:pathLst>
                  <a:path w="3708" h="1895" extrusionOk="0">
                    <a:moveTo>
                      <a:pt x="1849" y="1"/>
                    </a:moveTo>
                    <a:cubicBezTo>
                      <a:pt x="827" y="1"/>
                      <a:pt x="1" y="437"/>
                      <a:pt x="1" y="953"/>
                    </a:cubicBezTo>
                    <a:cubicBezTo>
                      <a:pt x="1" y="1470"/>
                      <a:pt x="827" y="1894"/>
                      <a:pt x="1849" y="1894"/>
                    </a:cubicBezTo>
                    <a:cubicBezTo>
                      <a:pt x="2870" y="1894"/>
                      <a:pt x="3708" y="1470"/>
                      <a:pt x="3708" y="953"/>
                    </a:cubicBezTo>
                    <a:cubicBezTo>
                      <a:pt x="3708" y="425"/>
                      <a:pt x="2870" y="1"/>
                      <a:pt x="1849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884" name="Google Shape;1884;p43"/>
            <p:cNvGrpSpPr/>
            <p:nvPr/>
          </p:nvGrpSpPr>
          <p:grpSpPr>
            <a:xfrm>
              <a:off x="2669352" y="3958153"/>
              <a:ext cx="71537" cy="259310"/>
              <a:chOff x="2669352" y="3958153"/>
              <a:chExt cx="71537" cy="259310"/>
            </a:xfrm>
          </p:grpSpPr>
          <p:sp>
            <p:nvSpPr>
              <p:cNvPr id="1885" name="Google Shape;1885;p43"/>
              <p:cNvSpPr/>
              <p:nvPr/>
            </p:nvSpPr>
            <p:spPr>
              <a:xfrm>
                <a:off x="2669352" y="3976307"/>
                <a:ext cx="71537" cy="241156"/>
              </a:xfrm>
              <a:custGeom>
                <a:avLst/>
                <a:gdLst/>
                <a:ahLst/>
                <a:cxnLst/>
                <a:rect l="l" t="t" r="r" b="b"/>
                <a:pathLst>
                  <a:path w="3708" h="12500" extrusionOk="0">
                    <a:moveTo>
                      <a:pt x="0" y="1"/>
                    </a:moveTo>
                    <a:lnTo>
                      <a:pt x="0" y="11547"/>
                    </a:lnTo>
                    <a:cubicBezTo>
                      <a:pt x="0" y="12075"/>
                      <a:pt x="838" y="12500"/>
                      <a:pt x="1859" y="12500"/>
                    </a:cubicBezTo>
                    <a:cubicBezTo>
                      <a:pt x="2881" y="12500"/>
                      <a:pt x="3707" y="12075"/>
                      <a:pt x="3707" y="11547"/>
                    </a:cubicBezTo>
                    <a:lnTo>
                      <a:pt x="3707" y="1"/>
                    </a:lnTo>
                    <a:cubicBezTo>
                      <a:pt x="3707" y="529"/>
                      <a:pt x="2881" y="953"/>
                      <a:pt x="1859" y="953"/>
                    </a:cubicBezTo>
                    <a:cubicBezTo>
                      <a:pt x="838" y="953"/>
                      <a:pt x="0" y="517"/>
                      <a:pt x="0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6" name="Google Shape;1886;p43"/>
              <p:cNvSpPr/>
              <p:nvPr/>
            </p:nvSpPr>
            <p:spPr>
              <a:xfrm>
                <a:off x="2669352" y="3958153"/>
                <a:ext cx="71537" cy="36559"/>
              </a:xfrm>
              <a:custGeom>
                <a:avLst/>
                <a:gdLst/>
                <a:ahLst/>
                <a:cxnLst/>
                <a:rect l="l" t="t" r="r" b="b"/>
                <a:pathLst>
                  <a:path w="3708" h="1895" extrusionOk="0">
                    <a:moveTo>
                      <a:pt x="1859" y="1"/>
                    </a:moveTo>
                    <a:cubicBezTo>
                      <a:pt x="838" y="1"/>
                      <a:pt x="0" y="425"/>
                      <a:pt x="0" y="942"/>
                    </a:cubicBezTo>
                    <a:cubicBezTo>
                      <a:pt x="0" y="1470"/>
                      <a:pt x="838" y="1894"/>
                      <a:pt x="1859" y="1894"/>
                    </a:cubicBezTo>
                    <a:cubicBezTo>
                      <a:pt x="2881" y="1894"/>
                      <a:pt x="3707" y="1458"/>
                      <a:pt x="3707" y="942"/>
                    </a:cubicBezTo>
                    <a:cubicBezTo>
                      <a:pt x="3707" y="425"/>
                      <a:pt x="2881" y="1"/>
                      <a:pt x="1859" y="1"/>
                    </a:cubicBezTo>
                    <a:close/>
                  </a:path>
                </a:pathLst>
              </a:custGeom>
              <a:solidFill>
                <a:srgbClr val="F8FAFB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887" name="Google Shape;1887;p43"/>
            <p:cNvGrpSpPr/>
            <p:nvPr/>
          </p:nvGrpSpPr>
          <p:grpSpPr>
            <a:xfrm>
              <a:off x="2578561" y="4005323"/>
              <a:ext cx="71537" cy="212140"/>
              <a:chOff x="2578561" y="4005323"/>
              <a:chExt cx="71537" cy="212140"/>
            </a:xfrm>
          </p:grpSpPr>
          <p:sp>
            <p:nvSpPr>
              <p:cNvPr id="1888" name="Google Shape;1888;p43"/>
              <p:cNvSpPr/>
              <p:nvPr/>
            </p:nvSpPr>
            <p:spPr>
              <a:xfrm>
                <a:off x="2578774" y="4023709"/>
                <a:ext cx="71324" cy="193755"/>
              </a:xfrm>
              <a:custGeom>
                <a:avLst/>
                <a:gdLst/>
                <a:ahLst/>
                <a:cxnLst/>
                <a:rect l="l" t="t" r="r" b="b"/>
                <a:pathLst>
                  <a:path w="3697" h="10043" extrusionOk="0">
                    <a:moveTo>
                      <a:pt x="1" y="0"/>
                    </a:moveTo>
                    <a:lnTo>
                      <a:pt x="1" y="9090"/>
                    </a:lnTo>
                    <a:cubicBezTo>
                      <a:pt x="1" y="9618"/>
                      <a:pt x="827" y="10043"/>
                      <a:pt x="1849" y="10043"/>
                    </a:cubicBezTo>
                    <a:cubicBezTo>
                      <a:pt x="2870" y="10043"/>
                      <a:pt x="3697" y="9618"/>
                      <a:pt x="3697" y="9090"/>
                    </a:cubicBezTo>
                    <a:lnTo>
                      <a:pt x="3697" y="0"/>
                    </a:lnTo>
                    <a:cubicBezTo>
                      <a:pt x="3697" y="516"/>
                      <a:pt x="2870" y="941"/>
                      <a:pt x="1849" y="941"/>
                    </a:cubicBezTo>
                    <a:cubicBezTo>
                      <a:pt x="827" y="941"/>
                      <a:pt x="1" y="516"/>
                      <a:pt x="1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9" name="Google Shape;1889;p43"/>
              <p:cNvSpPr/>
              <p:nvPr/>
            </p:nvSpPr>
            <p:spPr>
              <a:xfrm>
                <a:off x="2578561" y="4005323"/>
                <a:ext cx="71537" cy="36559"/>
              </a:xfrm>
              <a:custGeom>
                <a:avLst/>
                <a:gdLst/>
                <a:ahLst/>
                <a:cxnLst/>
                <a:rect l="l" t="t" r="r" b="b"/>
                <a:pathLst>
                  <a:path w="3708" h="1895" extrusionOk="0">
                    <a:moveTo>
                      <a:pt x="1860" y="0"/>
                    </a:moveTo>
                    <a:cubicBezTo>
                      <a:pt x="827" y="0"/>
                      <a:pt x="0" y="425"/>
                      <a:pt x="0" y="953"/>
                    </a:cubicBezTo>
                    <a:cubicBezTo>
                      <a:pt x="0" y="1469"/>
                      <a:pt x="838" y="1894"/>
                      <a:pt x="1860" y="1894"/>
                    </a:cubicBezTo>
                    <a:cubicBezTo>
                      <a:pt x="2870" y="1894"/>
                      <a:pt x="3708" y="1469"/>
                      <a:pt x="3708" y="953"/>
                    </a:cubicBezTo>
                    <a:cubicBezTo>
                      <a:pt x="3708" y="425"/>
                      <a:pt x="2881" y="0"/>
                      <a:pt x="1860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890" name="Google Shape;1890;p43"/>
            <p:cNvGrpSpPr/>
            <p:nvPr/>
          </p:nvGrpSpPr>
          <p:grpSpPr>
            <a:xfrm>
              <a:off x="2488002" y="4052705"/>
              <a:ext cx="71305" cy="164758"/>
              <a:chOff x="2488002" y="4052705"/>
              <a:chExt cx="71305" cy="164758"/>
            </a:xfrm>
          </p:grpSpPr>
          <p:sp>
            <p:nvSpPr>
              <p:cNvPr id="1891" name="Google Shape;1891;p43"/>
              <p:cNvSpPr/>
              <p:nvPr/>
            </p:nvSpPr>
            <p:spPr>
              <a:xfrm>
                <a:off x="2488002" y="4070860"/>
                <a:ext cx="71305" cy="146604"/>
              </a:xfrm>
              <a:custGeom>
                <a:avLst/>
                <a:gdLst/>
                <a:ahLst/>
                <a:cxnLst/>
                <a:rect l="l" t="t" r="r" b="b"/>
                <a:pathLst>
                  <a:path w="3696" h="7599" extrusionOk="0">
                    <a:moveTo>
                      <a:pt x="0" y="1"/>
                    </a:moveTo>
                    <a:lnTo>
                      <a:pt x="0" y="6646"/>
                    </a:lnTo>
                    <a:cubicBezTo>
                      <a:pt x="0" y="7174"/>
                      <a:pt x="827" y="7599"/>
                      <a:pt x="1848" y="7599"/>
                    </a:cubicBezTo>
                    <a:cubicBezTo>
                      <a:pt x="2870" y="7599"/>
                      <a:pt x="3696" y="7162"/>
                      <a:pt x="3696" y="6646"/>
                    </a:cubicBezTo>
                    <a:lnTo>
                      <a:pt x="3696" y="12"/>
                    </a:lnTo>
                    <a:cubicBezTo>
                      <a:pt x="3696" y="529"/>
                      <a:pt x="2870" y="953"/>
                      <a:pt x="1848" y="953"/>
                    </a:cubicBezTo>
                    <a:cubicBezTo>
                      <a:pt x="827" y="953"/>
                      <a:pt x="0" y="517"/>
                      <a:pt x="0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2" name="Google Shape;1892;p43"/>
              <p:cNvSpPr/>
              <p:nvPr/>
            </p:nvSpPr>
            <p:spPr>
              <a:xfrm>
                <a:off x="2488002" y="4052705"/>
                <a:ext cx="71305" cy="36559"/>
              </a:xfrm>
              <a:custGeom>
                <a:avLst/>
                <a:gdLst/>
                <a:ahLst/>
                <a:cxnLst/>
                <a:rect l="l" t="t" r="r" b="b"/>
                <a:pathLst>
                  <a:path w="3696" h="1895" extrusionOk="0">
                    <a:moveTo>
                      <a:pt x="1848" y="1"/>
                    </a:moveTo>
                    <a:cubicBezTo>
                      <a:pt x="827" y="1"/>
                      <a:pt x="0" y="425"/>
                      <a:pt x="0" y="953"/>
                    </a:cubicBezTo>
                    <a:cubicBezTo>
                      <a:pt x="0" y="1470"/>
                      <a:pt x="827" y="1894"/>
                      <a:pt x="1848" y="1894"/>
                    </a:cubicBezTo>
                    <a:cubicBezTo>
                      <a:pt x="2870" y="1894"/>
                      <a:pt x="3696" y="1458"/>
                      <a:pt x="3696" y="953"/>
                    </a:cubicBezTo>
                    <a:cubicBezTo>
                      <a:pt x="3696" y="437"/>
                      <a:pt x="2870" y="1"/>
                      <a:pt x="1848" y="1"/>
                    </a:cubicBezTo>
                    <a:close/>
                  </a:path>
                </a:pathLst>
              </a:custGeom>
              <a:solidFill>
                <a:srgbClr val="F8FAFB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893" name="Google Shape;1893;p43"/>
            <p:cNvGrpSpPr/>
            <p:nvPr/>
          </p:nvGrpSpPr>
          <p:grpSpPr>
            <a:xfrm>
              <a:off x="2397212" y="4100088"/>
              <a:ext cx="71537" cy="117376"/>
              <a:chOff x="2397212" y="4100088"/>
              <a:chExt cx="71537" cy="117376"/>
            </a:xfrm>
          </p:grpSpPr>
          <p:sp>
            <p:nvSpPr>
              <p:cNvPr id="1894" name="Google Shape;1894;p43"/>
              <p:cNvSpPr/>
              <p:nvPr/>
            </p:nvSpPr>
            <p:spPr>
              <a:xfrm>
                <a:off x="2397212" y="4118242"/>
                <a:ext cx="71537" cy="99221"/>
              </a:xfrm>
              <a:custGeom>
                <a:avLst/>
                <a:gdLst/>
                <a:ahLst/>
                <a:cxnLst/>
                <a:rect l="l" t="t" r="r" b="b"/>
                <a:pathLst>
                  <a:path w="3708" h="5143" extrusionOk="0">
                    <a:moveTo>
                      <a:pt x="1" y="1"/>
                    </a:moveTo>
                    <a:lnTo>
                      <a:pt x="1" y="4190"/>
                    </a:lnTo>
                    <a:cubicBezTo>
                      <a:pt x="1" y="4718"/>
                      <a:pt x="827" y="5143"/>
                      <a:pt x="1848" y="5143"/>
                    </a:cubicBezTo>
                    <a:cubicBezTo>
                      <a:pt x="2870" y="5143"/>
                      <a:pt x="3708" y="4706"/>
                      <a:pt x="3708" y="4190"/>
                    </a:cubicBezTo>
                    <a:lnTo>
                      <a:pt x="3708" y="1"/>
                    </a:lnTo>
                    <a:cubicBezTo>
                      <a:pt x="3708" y="517"/>
                      <a:pt x="2870" y="942"/>
                      <a:pt x="1848" y="942"/>
                    </a:cubicBezTo>
                    <a:cubicBezTo>
                      <a:pt x="827" y="942"/>
                      <a:pt x="1" y="517"/>
                      <a:pt x="1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5" name="Google Shape;1895;p43"/>
              <p:cNvSpPr/>
              <p:nvPr/>
            </p:nvSpPr>
            <p:spPr>
              <a:xfrm>
                <a:off x="2397212" y="4100088"/>
                <a:ext cx="71537" cy="36328"/>
              </a:xfrm>
              <a:custGeom>
                <a:avLst/>
                <a:gdLst/>
                <a:ahLst/>
                <a:cxnLst/>
                <a:rect l="l" t="t" r="r" b="b"/>
                <a:pathLst>
                  <a:path w="3708" h="1883" extrusionOk="0">
                    <a:moveTo>
                      <a:pt x="1848" y="1"/>
                    </a:moveTo>
                    <a:cubicBezTo>
                      <a:pt x="827" y="1"/>
                      <a:pt x="1" y="414"/>
                      <a:pt x="1" y="942"/>
                    </a:cubicBezTo>
                    <a:cubicBezTo>
                      <a:pt x="1" y="1458"/>
                      <a:pt x="827" y="1883"/>
                      <a:pt x="1848" y="1883"/>
                    </a:cubicBezTo>
                    <a:cubicBezTo>
                      <a:pt x="2870" y="1883"/>
                      <a:pt x="3708" y="1458"/>
                      <a:pt x="3708" y="942"/>
                    </a:cubicBezTo>
                    <a:cubicBezTo>
                      <a:pt x="3708" y="425"/>
                      <a:pt x="2870" y="1"/>
                      <a:pt x="1848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896" name="Google Shape;1896;p43"/>
            <p:cNvGrpSpPr/>
            <p:nvPr/>
          </p:nvGrpSpPr>
          <p:grpSpPr>
            <a:xfrm>
              <a:off x="2306421" y="4147258"/>
              <a:ext cx="71537" cy="70205"/>
              <a:chOff x="2306421" y="4147258"/>
              <a:chExt cx="71537" cy="70205"/>
            </a:xfrm>
          </p:grpSpPr>
          <p:sp>
            <p:nvSpPr>
              <p:cNvPr id="1897" name="Google Shape;1897;p43"/>
              <p:cNvSpPr/>
              <p:nvPr/>
            </p:nvSpPr>
            <p:spPr>
              <a:xfrm>
                <a:off x="2306421" y="4165412"/>
                <a:ext cx="71537" cy="52051"/>
              </a:xfrm>
              <a:custGeom>
                <a:avLst/>
                <a:gdLst/>
                <a:ahLst/>
                <a:cxnLst/>
                <a:rect l="l" t="t" r="r" b="b"/>
                <a:pathLst>
                  <a:path w="3708" h="2698" extrusionOk="0">
                    <a:moveTo>
                      <a:pt x="1" y="0"/>
                    </a:moveTo>
                    <a:lnTo>
                      <a:pt x="1" y="1745"/>
                    </a:lnTo>
                    <a:cubicBezTo>
                      <a:pt x="1" y="2273"/>
                      <a:pt x="839" y="2698"/>
                      <a:pt x="1860" y="2698"/>
                    </a:cubicBezTo>
                    <a:cubicBezTo>
                      <a:pt x="2882" y="2698"/>
                      <a:pt x="3708" y="2261"/>
                      <a:pt x="3708" y="1745"/>
                    </a:cubicBezTo>
                    <a:lnTo>
                      <a:pt x="3708" y="0"/>
                    </a:lnTo>
                    <a:cubicBezTo>
                      <a:pt x="3708" y="528"/>
                      <a:pt x="2882" y="953"/>
                      <a:pt x="1860" y="953"/>
                    </a:cubicBezTo>
                    <a:cubicBezTo>
                      <a:pt x="839" y="953"/>
                      <a:pt x="1" y="528"/>
                      <a:pt x="1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8" name="Google Shape;1898;p43"/>
              <p:cNvSpPr/>
              <p:nvPr/>
            </p:nvSpPr>
            <p:spPr>
              <a:xfrm>
                <a:off x="2306421" y="4147258"/>
                <a:ext cx="71537" cy="36559"/>
              </a:xfrm>
              <a:custGeom>
                <a:avLst/>
                <a:gdLst/>
                <a:ahLst/>
                <a:cxnLst/>
                <a:rect l="l" t="t" r="r" b="b"/>
                <a:pathLst>
                  <a:path w="3708" h="1895" extrusionOk="0">
                    <a:moveTo>
                      <a:pt x="1860" y="0"/>
                    </a:moveTo>
                    <a:cubicBezTo>
                      <a:pt x="839" y="0"/>
                      <a:pt x="1" y="425"/>
                      <a:pt x="1" y="941"/>
                    </a:cubicBezTo>
                    <a:cubicBezTo>
                      <a:pt x="1" y="1469"/>
                      <a:pt x="839" y="1894"/>
                      <a:pt x="1860" y="1894"/>
                    </a:cubicBezTo>
                    <a:cubicBezTo>
                      <a:pt x="2882" y="1894"/>
                      <a:pt x="3708" y="1469"/>
                      <a:pt x="3708" y="941"/>
                    </a:cubicBezTo>
                    <a:cubicBezTo>
                      <a:pt x="3708" y="425"/>
                      <a:pt x="2882" y="0"/>
                      <a:pt x="1860" y="0"/>
                    </a:cubicBezTo>
                    <a:close/>
                  </a:path>
                </a:pathLst>
              </a:custGeom>
              <a:solidFill>
                <a:srgbClr val="F8FAFB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899" name="Google Shape;1899;p43"/>
          <p:cNvSpPr/>
          <p:nvPr/>
        </p:nvSpPr>
        <p:spPr>
          <a:xfrm>
            <a:off x="7558249" y="1717087"/>
            <a:ext cx="21002" cy="16009"/>
          </a:xfrm>
          <a:custGeom>
            <a:avLst/>
            <a:gdLst/>
            <a:ahLst/>
            <a:cxnLst/>
            <a:rect l="l" t="t" r="r" b="b"/>
            <a:pathLst>
              <a:path w="1295" h="987" extrusionOk="0">
                <a:moveTo>
                  <a:pt x="0" y="1"/>
                </a:moveTo>
                <a:lnTo>
                  <a:pt x="0" y="223"/>
                </a:lnTo>
                <a:lnTo>
                  <a:pt x="1294" y="987"/>
                </a:lnTo>
                <a:lnTo>
                  <a:pt x="1294" y="753"/>
                </a:lnTo>
                <a:lnTo>
                  <a:pt x="0" y="1"/>
                </a:lnTo>
                <a:close/>
              </a:path>
            </a:pathLst>
          </a:custGeom>
          <a:solidFill>
            <a:srgbClr val="435D74"/>
          </a:solidFill>
          <a:ln>
            <a:solidFill>
              <a:schemeClr val="bg1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00" name="Google Shape;1900;p43"/>
          <p:cNvSpPr/>
          <p:nvPr/>
        </p:nvSpPr>
        <p:spPr>
          <a:xfrm>
            <a:off x="7579240" y="1699908"/>
            <a:ext cx="50761" cy="33186"/>
          </a:xfrm>
          <a:custGeom>
            <a:avLst/>
            <a:gdLst/>
            <a:ahLst/>
            <a:cxnLst/>
            <a:rect l="l" t="t" r="r" b="b"/>
            <a:pathLst>
              <a:path w="3130" h="2046" extrusionOk="0">
                <a:moveTo>
                  <a:pt x="3130" y="0"/>
                </a:moveTo>
                <a:lnTo>
                  <a:pt x="0" y="1812"/>
                </a:lnTo>
                <a:lnTo>
                  <a:pt x="0" y="2046"/>
                </a:lnTo>
                <a:lnTo>
                  <a:pt x="3130" y="222"/>
                </a:lnTo>
                <a:lnTo>
                  <a:pt x="3130" y="0"/>
                </a:lnTo>
                <a:close/>
              </a:path>
            </a:pathLst>
          </a:custGeom>
          <a:solidFill>
            <a:srgbClr val="BAC8D3"/>
          </a:solidFill>
          <a:ln>
            <a:solidFill>
              <a:schemeClr val="bg1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01" name="Google Shape;1901;p43"/>
          <p:cNvSpPr/>
          <p:nvPr/>
        </p:nvSpPr>
        <p:spPr>
          <a:xfrm>
            <a:off x="7558249" y="1676728"/>
            <a:ext cx="90137" cy="52569"/>
          </a:xfrm>
          <a:custGeom>
            <a:avLst/>
            <a:gdLst/>
            <a:ahLst/>
            <a:cxnLst/>
            <a:rect l="l" t="t" r="r" b="b"/>
            <a:pathLst>
              <a:path w="5558" h="3241" extrusionOk="0">
                <a:moveTo>
                  <a:pt x="5545" y="0"/>
                </a:moveTo>
                <a:lnTo>
                  <a:pt x="2366" y="74"/>
                </a:lnTo>
                <a:lnTo>
                  <a:pt x="3179" y="641"/>
                </a:lnTo>
                <a:lnTo>
                  <a:pt x="0" y="2489"/>
                </a:lnTo>
                <a:lnTo>
                  <a:pt x="1294" y="3241"/>
                </a:lnTo>
                <a:lnTo>
                  <a:pt x="4424" y="1429"/>
                </a:lnTo>
                <a:lnTo>
                  <a:pt x="5557" y="2144"/>
                </a:lnTo>
                <a:lnTo>
                  <a:pt x="5545" y="0"/>
                </a:lnTo>
                <a:close/>
              </a:path>
            </a:pathLst>
          </a:custGeom>
          <a:solidFill>
            <a:srgbClr val="E3E9ED"/>
          </a:solidFill>
          <a:ln>
            <a:solidFill>
              <a:schemeClr val="bg1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02" name="Google Shape;1902;p43"/>
          <p:cNvSpPr/>
          <p:nvPr/>
        </p:nvSpPr>
        <p:spPr>
          <a:xfrm>
            <a:off x="7629996" y="1699908"/>
            <a:ext cx="18407" cy="13609"/>
          </a:xfrm>
          <a:custGeom>
            <a:avLst/>
            <a:gdLst/>
            <a:ahLst/>
            <a:cxnLst/>
            <a:rect l="l" t="t" r="r" b="b"/>
            <a:pathLst>
              <a:path w="1135" h="839" extrusionOk="0">
                <a:moveTo>
                  <a:pt x="1" y="0"/>
                </a:moveTo>
                <a:lnTo>
                  <a:pt x="1" y="222"/>
                </a:lnTo>
                <a:lnTo>
                  <a:pt x="987" y="838"/>
                </a:lnTo>
                <a:lnTo>
                  <a:pt x="1134" y="715"/>
                </a:lnTo>
                <a:lnTo>
                  <a:pt x="1" y="0"/>
                </a:lnTo>
                <a:close/>
              </a:path>
            </a:pathLst>
          </a:custGeom>
          <a:solidFill>
            <a:srgbClr val="435D74"/>
          </a:solidFill>
          <a:ln>
            <a:solidFill>
              <a:schemeClr val="bg1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03" name="Google Shape;1903;p43"/>
          <p:cNvSpPr/>
          <p:nvPr/>
        </p:nvSpPr>
        <p:spPr>
          <a:xfrm>
            <a:off x="7596629" y="1677912"/>
            <a:ext cx="13201" cy="10819"/>
          </a:xfrm>
          <a:custGeom>
            <a:avLst/>
            <a:gdLst/>
            <a:ahLst/>
            <a:cxnLst/>
            <a:rect l="l" t="t" r="r" b="b"/>
            <a:pathLst>
              <a:path w="814" h="667" extrusionOk="0">
                <a:moveTo>
                  <a:pt x="0" y="1"/>
                </a:moveTo>
                <a:lnTo>
                  <a:pt x="0" y="210"/>
                </a:lnTo>
                <a:lnTo>
                  <a:pt x="641" y="666"/>
                </a:lnTo>
                <a:lnTo>
                  <a:pt x="813" y="568"/>
                </a:lnTo>
                <a:lnTo>
                  <a:pt x="0" y="1"/>
                </a:lnTo>
                <a:close/>
              </a:path>
            </a:pathLst>
          </a:custGeom>
          <a:solidFill>
            <a:srgbClr val="435D74"/>
          </a:solidFill>
          <a:ln>
            <a:solidFill>
              <a:schemeClr val="bg1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04" name="Google Shape;1904;p43"/>
          <p:cNvSpPr/>
          <p:nvPr/>
        </p:nvSpPr>
        <p:spPr>
          <a:xfrm>
            <a:off x="7652381" y="1533816"/>
            <a:ext cx="76757" cy="142103"/>
          </a:xfrm>
          <a:custGeom>
            <a:avLst/>
            <a:gdLst/>
            <a:ahLst/>
            <a:cxnLst/>
            <a:rect l="l" t="t" r="r" b="b"/>
            <a:pathLst>
              <a:path w="4733" h="8761" extrusionOk="0">
                <a:moveTo>
                  <a:pt x="1" y="0"/>
                </a:moveTo>
                <a:lnTo>
                  <a:pt x="1" y="7553"/>
                </a:lnTo>
                <a:cubicBezTo>
                  <a:pt x="1" y="8219"/>
                  <a:pt x="1060" y="8761"/>
                  <a:pt x="2367" y="8761"/>
                </a:cubicBezTo>
                <a:cubicBezTo>
                  <a:pt x="3673" y="8761"/>
                  <a:pt x="4732" y="8219"/>
                  <a:pt x="4732" y="7553"/>
                </a:cubicBezTo>
                <a:lnTo>
                  <a:pt x="4732" y="0"/>
                </a:lnTo>
                <a:cubicBezTo>
                  <a:pt x="4732" y="666"/>
                  <a:pt x="3673" y="1208"/>
                  <a:pt x="2367" y="1208"/>
                </a:cubicBezTo>
                <a:cubicBezTo>
                  <a:pt x="1060" y="1208"/>
                  <a:pt x="1" y="666"/>
                  <a:pt x="1" y="0"/>
                </a:cubicBezTo>
                <a:close/>
              </a:path>
            </a:pathLst>
          </a:custGeom>
          <a:solidFill>
            <a:srgbClr val="CFD9E0"/>
          </a:solidFill>
          <a:ln>
            <a:solidFill>
              <a:schemeClr val="bg1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05" name="Google Shape;1905;p43"/>
          <p:cNvSpPr/>
          <p:nvPr/>
        </p:nvSpPr>
        <p:spPr>
          <a:xfrm>
            <a:off x="7652381" y="1514221"/>
            <a:ext cx="76757" cy="39188"/>
          </a:xfrm>
          <a:custGeom>
            <a:avLst/>
            <a:gdLst/>
            <a:ahLst/>
            <a:cxnLst/>
            <a:rect l="l" t="t" r="r" b="b"/>
            <a:pathLst>
              <a:path w="4733" h="2416" extrusionOk="0">
                <a:moveTo>
                  <a:pt x="2367" y="1"/>
                </a:moveTo>
                <a:cubicBezTo>
                  <a:pt x="1060" y="1"/>
                  <a:pt x="1" y="531"/>
                  <a:pt x="1" y="1208"/>
                </a:cubicBezTo>
                <a:cubicBezTo>
                  <a:pt x="1" y="1874"/>
                  <a:pt x="1060" y="2416"/>
                  <a:pt x="2367" y="2416"/>
                </a:cubicBezTo>
                <a:cubicBezTo>
                  <a:pt x="3673" y="2416"/>
                  <a:pt x="4732" y="1874"/>
                  <a:pt x="4732" y="1208"/>
                </a:cubicBezTo>
                <a:cubicBezTo>
                  <a:pt x="4732" y="543"/>
                  <a:pt x="3673" y="1"/>
                  <a:pt x="2367" y="1"/>
                </a:cubicBezTo>
                <a:close/>
              </a:path>
            </a:pathLst>
          </a:custGeom>
          <a:solidFill>
            <a:srgbClr val="F8FAFB"/>
          </a:solidFill>
          <a:ln>
            <a:solidFill>
              <a:schemeClr val="bg1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06" name="Google Shape;1906;p43"/>
          <p:cNvSpPr/>
          <p:nvPr/>
        </p:nvSpPr>
        <p:spPr>
          <a:xfrm>
            <a:off x="7649591" y="1770666"/>
            <a:ext cx="21196" cy="16204"/>
          </a:xfrm>
          <a:custGeom>
            <a:avLst/>
            <a:gdLst/>
            <a:ahLst/>
            <a:cxnLst/>
            <a:rect l="l" t="t" r="r" b="b"/>
            <a:pathLst>
              <a:path w="1307" h="999" extrusionOk="0">
                <a:moveTo>
                  <a:pt x="0" y="0"/>
                </a:moveTo>
                <a:lnTo>
                  <a:pt x="0" y="234"/>
                </a:lnTo>
                <a:lnTo>
                  <a:pt x="1306" y="998"/>
                </a:lnTo>
                <a:lnTo>
                  <a:pt x="1306" y="764"/>
                </a:lnTo>
                <a:lnTo>
                  <a:pt x="0" y="0"/>
                </a:lnTo>
                <a:close/>
              </a:path>
            </a:pathLst>
          </a:custGeom>
          <a:solidFill>
            <a:srgbClr val="374957"/>
          </a:solidFill>
          <a:ln>
            <a:solidFill>
              <a:schemeClr val="bg1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07" name="Google Shape;1907;p43"/>
          <p:cNvSpPr/>
          <p:nvPr/>
        </p:nvSpPr>
        <p:spPr>
          <a:xfrm>
            <a:off x="7670776" y="1753666"/>
            <a:ext cx="50761" cy="33202"/>
          </a:xfrm>
          <a:custGeom>
            <a:avLst/>
            <a:gdLst/>
            <a:ahLst/>
            <a:cxnLst/>
            <a:rect l="l" t="t" r="r" b="b"/>
            <a:pathLst>
              <a:path w="3130" h="2047" extrusionOk="0">
                <a:moveTo>
                  <a:pt x="3130" y="1"/>
                </a:moveTo>
                <a:lnTo>
                  <a:pt x="0" y="1812"/>
                </a:lnTo>
                <a:lnTo>
                  <a:pt x="0" y="2046"/>
                </a:lnTo>
                <a:lnTo>
                  <a:pt x="3130" y="223"/>
                </a:lnTo>
                <a:lnTo>
                  <a:pt x="3130" y="1"/>
                </a:lnTo>
                <a:close/>
              </a:path>
            </a:pathLst>
          </a:custGeom>
          <a:solidFill>
            <a:srgbClr val="435D74"/>
          </a:solidFill>
          <a:ln>
            <a:solidFill>
              <a:schemeClr val="bg1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08" name="Google Shape;1908;p43"/>
          <p:cNvSpPr/>
          <p:nvPr/>
        </p:nvSpPr>
        <p:spPr>
          <a:xfrm>
            <a:off x="7649591" y="1730486"/>
            <a:ext cx="90331" cy="52585"/>
          </a:xfrm>
          <a:custGeom>
            <a:avLst/>
            <a:gdLst/>
            <a:ahLst/>
            <a:cxnLst/>
            <a:rect l="l" t="t" r="r" b="b"/>
            <a:pathLst>
              <a:path w="5570" h="3242" extrusionOk="0">
                <a:moveTo>
                  <a:pt x="5545" y="1"/>
                </a:moveTo>
                <a:lnTo>
                  <a:pt x="2366" y="74"/>
                </a:lnTo>
                <a:lnTo>
                  <a:pt x="3192" y="629"/>
                </a:lnTo>
                <a:lnTo>
                  <a:pt x="0" y="2477"/>
                </a:lnTo>
                <a:lnTo>
                  <a:pt x="1306" y="3241"/>
                </a:lnTo>
                <a:lnTo>
                  <a:pt x="4436" y="1430"/>
                </a:lnTo>
                <a:lnTo>
                  <a:pt x="5570" y="2144"/>
                </a:lnTo>
                <a:lnTo>
                  <a:pt x="5570" y="2144"/>
                </a:lnTo>
                <a:lnTo>
                  <a:pt x="5545" y="1"/>
                </a:lnTo>
                <a:close/>
              </a:path>
            </a:pathLst>
          </a:custGeom>
          <a:solidFill>
            <a:srgbClr val="869FB2"/>
          </a:solidFill>
          <a:ln>
            <a:solidFill>
              <a:schemeClr val="bg1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09" name="Google Shape;1909;p43"/>
          <p:cNvSpPr/>
          <p:nvPr/>
        </p:nvSpPr>
        <p:spPr>
          <a:xfrm>
            <a:off x="7721532" y="1753666"/>
            <a:ext cx="18407" cy="13609"/>
          </a:xfrm>
          <a:custGeom>
            <a:avLst/>
            <a:gdLst/>
            <a:ahLst/>
            <a:cxnLst/>
            <a:rect l="l" t="t" r="r" b="b"/>
            <a:pathLst>
              <a:path w="1135" h="839" extrusionOk="0">
                <a:moveTo>
                  <a:pt x="1" y="1"/>
                </a:moveTo>
                <a:lnTo>
                  <a:pt x="1" y="223"/>
                </a:lnTo>
                <a:lnTo>
                  <a:pt x="987" y="839"/>
                </a:lnTo>
                <a:lnTo>
                  <a:pt x="1135" y="715"/>
                </a:lnTo>
                <a:lnTo>
                  <a:pt x="1" y="1"/>
                </a:lnTo>
                <a:close/>
              </a:path>
            </a:pathLst>
          </a:custGeom>
          <a:solidFill>
            <a:srgbClr val="374957"/>
          </a:solidFill>
          <a:ln>
            <a:solidFill>
              <a:schemeClr val="bg1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10" name="Google Shape;1910;p43"/>
          <p:cNvSpPr/>
          <p:nvPr/>
        </p:nvSpPr>
        <p:spPr>
          <a:xfrm>
            <a:off x="7687970" y="1731686"/>
            <a:ext cx="13396" cy="10803"/>
          </a:xfrm>
          <a:custGeom>
            <a:avLst/>
            <a:gdLst/>
            <a:ahLst/>
            <a:cxnLst/>
            <a:rect l="l" t="t" r="r" b="b"/>
            <a:pathLst>
              <a:path w="826" h="666" extrusionOk="0">
                <a:moveTo>
                  <a:pt x="0" y="0"/>
                </a:moveTo>
                <a:lnTo>
                  <a:pt x="0" y="210"/>
                </a:lnTo>
                <a:lnTo>
                  <a:pt x="641" y="666"/>
                </a:lnTo>
                <a:lnTo>
                  <a:pt x="826" y="555"/>
                </a:lnTo>
                <a:lnTo>
                  <a:pt x="0" y="0"/>
                </a:lnTo>
                <a:close/>
              </a:path>
            </a:pathLst>
          </a:custGeom>
          <a:solidFill>
            <a:srgbClr val="374957"/>
          </a:solidFill>
          <a:ln>
            <a:solidFill>
              <a:schemeClr val="bg1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11" name="Google Shape;1911;p43"/>
          <p:cNvSpPr/>
          <p:nvPr/>
        </p:nvSpPr>
        <p:spPr>
          <a:xfrm>
            <a:off x="7743917" y="1587380"/>
            <a:ext cx="76563" cy="142314"/>
          </a:xfrm>
          <a:custGeom>
            <a:avLst/>
            <a:gdLst/>
            <a:ahLst/>
            <a:cxnLst/>
            <a:rect l="l" t="t" r="r" b="b"/>
            <a:pathLst>
              <a:path w="4721" h="8774" extrusionOk="0">
                <a:moveTo>
                  <a:pt x="1" y="0"/>
                </a:moveTo>
                <a:lnTo>
                  <a:pt x="1" y="7566"/>
                </a:lnTo>
                <a:cubicBezTo>
                  <a:pt x="1" y="8231"/>
                  <a:pt x="1061" y="8773"/>
                  <a:pt x="2367" y="8773"/>
                </a:cubicBezTo>
                <a:cubicBezTo>
                  <a:pt x="3660" y="8773"/>
                  <a:pt x="4720" y="8231"/>
                  <a:pt x="4720" y="7566"/>
                </a:cubicBezTo>
                <a:lnTo>
                  <a:pt x="4720" y="13"/>
                </a:lnTo>
                <a:cubicBezTo>
                  <a:pt x="4720" y="678"/>
                  <a:pt x="3673" y="1220"/>
                  <a:pt x="2367" y="1220"/>
                </a:cubicBezTo>
                <a:cubicBezTo>
                  <a:pt x="1061" y="1220"/>
                  <a:pt x="1" y="678"/>
                  <a:pt x="1" y="0"/>
                </a:cubicBezTo>
                <a:close/>
              </a:path>
            </a:pathLst>
          </a:custGeom>
          <a:solidFill>
            <a:srgbClr val="869FB2"/>
          </a:solidFill>
          <a:ln>
            <a:solidFill>
              <a:schemeClr val="bg1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12" name="Google Shape;1912;p43"/>
          <p:cNvSpPr/>
          <p:nvPr/>
        </p:nvSpPr>
        <p:spPr>
          <a:xfrm>
            <a:off x="7743917" y="1567995"/>
            <a:ext cx="76563" cy="39188"/>
          </a:xfrm>
          <a:custGeom>
            <a:avLst/>
            <a:gdLst/>
            <a:ahLst/>
            <a:cxnLst/>
            <a:rect l="l" t="t" r="r" b="b"/>
            <a:pathLst>
              <a:path w="4721" h="2416" extrusionOk="0">
                <a:moveTo>
                  <a:pt x="2354" y="0"/>
                </a:moveTo>
                <a:cubicBezTo>
                  <a:pt x="1048" y="0"/>
                  <a:pt x="1" y="530"/>
                  <a:pt x="1" y="1208"/>
                </a:cubicBezTo>
                <a:cubicBezTo>
                  <a:pt x="1" y="1873"/>
                  <a:pt x="1061" y="2415"/>
                  <a:pt x="2354" y="2415"/>
                </a:cubicBezTo>
                <a:cubicBezTo>
                  <a:pt x="3660" y="2415"/>
                  <a:pt x="4720" y="1873"/>
                  <a:pt x="4720" y="1208"/>
                </a:cubicBezTo>
                <a:cubicBezTo>
                  <a:pt x="4720" y="530"/>
                  <a:pt x="3660" y="0"/>
                  <a:pt x="2354" y="0"/>
                </a:cubicBezTo>
                <a:close/>
              </a:path>
            </a:pathLst>
          </a:custGeom>
          <a:solidFill>
            <a:srgbClr val="CFD9E0"/>
          </a:solidFill>
          <a:ln>
            <a:solidFill>
              <a:schemeClr val="bg1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13" name="Google Shape;1913;p43"/>
          <p:cNvSpPr/>
          <p:nvPr/>
        </p:nvSpPr>
        <p:spPr>
          <a:xfrm>
            <a:off x="7741922" y="1823419"/>
            <a:ext cx="21196" cy="16009"/>
          </a:xfrm>
          <a:custGeom>
            <a:avLst/>
            <a:gdLst/>
            <a:ahLst/>
            <a:cxnLst/>
            <a:rect l="l" t="t" r="r" b="b"/>
            <a:pathLst>
              <a:path w="1307" h="987" extrusionOk="0">
                <a:moveTo>
                  <a:pt x="1" y="1"/>
                </a:moveTo>
                <a:lnTo>
                  <a:pt x="1" y="223"/>
                </a:lnTo>
                <a:lnTo>
                  <a:pt x="1307" y="987"/>
                </a:lnTo>
                <a:lnTo>
                  <a:pt x="1307" y="753"/>
                </a:lnTo>
                <a:lnTo>
                  <a:pt x="1" y="1"/>
                </a:lnTo>
                <a:close/>
              </a:path>
            </a:pathLst>
          </a:custGeom>
          <a:solidFill>
            <a:srgbClr val="435D74"/>
          </a:solidFill>
          <a:ln>
            <a:solidFill>
              <a:schemeClr val="bg1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14" name="Google Shape;1914;p43"/>
          <p:cNvSpPr/>
          <p:nvPr/>
        </p:nvSpPr>
        <p:spPr>
          <a:xfrm>
            <a:off x="7763107" y="1806240"/>
            <a:ext cx="50777" cy="33186"/>
          </a:xfrm>
          <a:custGeom>
            <a:avLst/>
            <a:gdLst/>
            <a:ahLst/>
            <a:cxnLst/>
            <a:rect l="l" t="t" r="r" b="b"/>
            <a:pathLst>
              <a:path w="3131" h="2046" extrusionOk="0">
                <a:moveTo>
                  <a:pt x="3130" y="0"/>
                </a:moveTo>
                <a:lnTo>
                  <a:pt x="1" y="1812"/>
                </a:lnTo>
                <a:lnTo>
                  <a:pt x="1" y="2046"/>
                </a:lnTo>
                <a:lnTo>
                  <a:pt x="3130" y="234"/>
                </a:lnTo>
                <a:lnTo>
                  <a:pt x="3130" y="0"/>
                </a:lnTo>
                <a:close/>
              </a:path>
            </a:pathLst>
          </a:custGeom>
          <a:solidFill>
            <a:srgbClr val="BAC8D3"/>
          </a:solidFill>
          <a:ln>
            <a:solidFill>
              <a:schemeClr val="bg1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15" name="Google Shape;1915;p43"/>
          <p:cNvSpPr/>
          <p:nvPr/>
        </p:nvSpPr>
        <p:spPr>
          <a:xfrm>
            <a:off x="7741922" y="1783254"/>
            <a:ext cx="90348" cy="52374"/>
          </a:xfrm>
          <a:custGeom>
            <a:avLst/>
            <a:gdLst/>
            <a:ahLst/>
            <a:cxnLst/>
            <a:rect l="l" t="t" r="r" b="b"/>
            <a:pathLst>
              <a:path w="5571" h="3229" extrusionOk="0">
                <a:moveTo>
                  <a:pt x="5558" y="0"/>
                </a:moveTo>
                <a:lnTo>
                  <a:pt x="2379" y="62"/>
                </a:lnTo>
                <a:lnTo>
                  <a:pt x="3192" y="629"/>
                </a:lnTo>
                <a:lnTo>
                  <a:pt x="1" y="2477"/>
                </a:lnTo>
                <a:lnTo>
                  <a:pt x="1307" y="3229"/>
                </a:lnTo>
                <a:lnTo>
                  <a:pt x="4436" y="1417"/>
                </a:lnTo>
                <a:lnTo>
                  <a:pt x="5570" y="2132"/>
                </a:lnTo>
                <a:lnTo>
                  <a:pt x="5558" y="0"/>
                </a:lnTo>
                <a:close/>
              </a:path>
            </a:pathLst>
          </a:custGeom>
          <a:solidFill>
            <a:srgbClr val="E3E9ED"/>
          </a:solidFill>
          <a:ln>
            <a:solidFill>
              <a:schemeClr val="bg1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16" name="Google Shape;1916;p43"/>
          <p:cNvSpPr/>
          <p:nvPr/>
        </p:nvSpPr>
        <p:spPr>
          <a:xfrm>
            <a:off x="7813879" y="1806240"/>
            <a:ext cx="18407" cy="13609"/>
          </a:xfrm>
          <a:custGeom>
            <a:avLst/>
            <a:gdLst/>
            <a:ahLst/>
            <a:cxnLst/>
            <a:rect l="l" t="t" r="r" b="b"/>
            <a:pathLst>
              <a:path w="1135" h="839" extrusionOk="0">
                <a:moveTo>
                  <a:pt x="0" y="0"/>
                </a:moveTo>
                <a:lnTo>
                  <a:pt x="0" y="234"/>
                </a:lnTo>
                <a:lnTo>
                  <a:pt x="986" y="838"/>
                </a:lnTo>
                <a:lnTo>
                  <a:pt x="1134" y="715"/>
                </a:lnTo>
                <a:lnTo>
                  <a:pt x="0" y="0"/>
                </a:lnTo>
                <a:close/>
              </a:path>
            </a:pathLst>
          </a:custGeom>
          <a:solidFill>
            <a:srgbClr val="435D74"/>
          </a:solidFill>
          <a:ln>
            <a:solidFill>
              <a:schemeClr val="bg1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17" name="Google Shape;1917;p43"/>
          <p:cNvSpPr/>
          <p:nvPr/>
        </p:nvSpPr>
        <p:spPr>
          <a:xfrm>
            <a:off x="7780496" y="1784244"/>
            <a:ext cx="13201" cy="10819"/>
          </a:xfrm>
          <a:custGeom>
            <a:avLst/>
            <a:gdLst/>
            <a:ahLst/>
            <a:cxnLst/>
            <a:rect l="l" t="t" r="r" b="b"/>
            <a:pathLst>
              <a:path w="814" h="667" extrusionOk="0">
                <a:moveTo>
                  <a:pt x="1" y="1"/>
                </a:moveTo>
                <a:lnTo>
                  <a:pt x="1" y="223"/>
                </a:lnTo>
                <a:lnTo>
                  <a:pt x="629" y="666"/>
                </a:lnTo>
                <a:lnTo>
                  <a:pt x="814" y="568"/>
                </a:lnTo>
                <a:lnTo>
                  <a:pt x="1" y="1"/>
                </a:lnTo>
                <a:close/>
              </a:path>
            </a:pathLst>
          </a:custGeom>
          <a:solidFill>
            <a:srgbClr val="435D74"/>
          </a:solidFill>
          <a:ln>
            <a:solidFill>
              <a:schemeClr val="bg1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18" name="Google Shape;1918;p43"/>
          <p:cNvSpPr/>
          <p:nvPr/>
        </p:nvSpPr>
        <p:spPr>
          <a:xfrm>
            <a:off x="7836264" y="1640148"/>
            <a:ext cx="76741" cy="142103"/>
          </a:xfrm>
          <a:custGeom>
            <a:avLst/>
            <a:gdLst/>
            <a:ahLst/>
            <a:cxnLst/>
            <a:rect l="l" t="t" r="r" b="b"/>
            <a:pathLst>
              <a:path w="4732" h="8761" extrusionOk="0">
                <a:moveTo>
                  <a:pt x="0" y="0"/>
                </a:moveTo>
                <a:lnTo>
                  <a:pt x="0" y="7553"/>
                </a:lnTo>
                <a:cubicBezTo>
                  <a:pt x="0" y="8219"/>
                  <a:pt x="1060" y="8761"/>
                  <a:pt x="2366" y="8761"/>
                </a:cubicBezTo>
                <a:cubicBezTo>
                  <a:pt x="3672" y="8761"/>
                  <a:pt x="4732" y="8219"/>
                  <a:pt x="4732" y="7553"/>
                </a:cubicBezTo>
                <a:lnTo>
                  <a:pt x="4732" y="0"/>
                </a:lnTo>
                <a:cubicBezTo>
                  <a:pt x="4732" y="666"/>
                  <a:pt x="3672" y="1208"/>
                  <a:pt x="2366" y="1208"/>
                </a:cubicBezTo>
                <a:cubicBezTo>
                  <a:pt x="1060" y="1208"/>
                  <a:pt x="0" y="666"/>
                  <a:pt x="0" y="0"/>
                </a:cubicBezTo>
                <a:close/>
              </a:path>
            </a:pathLst>
          </a:custGeom>
          <a:solidFill>
            <a:srgbClr val="CFD9E0"/>
          </a:solidFill>
          <a:ln>
            <a:solidFill>
              <a:schemeClr val="bg1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19" name="Google Shape;1919;p43"/>
          <p:cNvSpPr/>
          <p:nvPr/>
        </p:nvSpPr>
        <p:spPr>
          <a:xfrm>
            <a:off x="7836264" y="1620553"/>
            <a:ext cx="76547" cy="39188"/>
          </a:xfrm>
          <a:custGeom>
            <a:avLst/>
            <a:gdLst/>
            <a:ahLst/>
            <a:cxnLst/>
            <a:rect l="l" t="t" r="r" b="b"/>
            <a:pathLst>
              <a:path w="4720" h="2416" extrusionOk="0">
                <a:moveTo>
                  <a:pt x="2354" y="1"/>
                </a:moveTo>
                <a:cubicBezTo>
                  <a:pt x="1048" y="1"/>
                  <a:pt x="0" y="543"/>
                  <a:pt x="0" y="1208"/>
                </a:cubicBezTo>
                <a:cubicBezTo>
                  <a:pt x="0" y="1874"/>
                  <a:pt x="1048" y="2416"/>
                  <a:pt x="2354" y="2416"/>
                </a:cubicBezTo>
                <a:cubicBezTo>
                  <a:pt x="3660" y="2416"/>
                  <a:pt x="4720" y="1874"/>
                  <a:pt x="4720" y="1208"/>
                </a:cubicBezTo>
                <a:cubicBezTo>
                  <a:pt x="4720" y="543"/>
                  <a:pt x="3660" y="1"/>
                  <a:pt x="2354" y="1"/>
                </a:cubicBezTo>
                <a:close/>
              </a:path>
            </a:pathLst>
          </a:custGeom>
          <a:solidFill>
            <a:srgbClr val="F8FAFB"/>
          </a:solidFill>
          <a:ln>
            <a:solidFill>
              <a:schemeClr val="bg1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20" name="Google Shape;1920;p43"/>
          <p:cNvSpPr/>
          <p:nvPr/>
        </p:nvSpPr>
        <p:spPr>
          <a:xfrm>
            <a:off x="7833863" y="1876593"/>
            <a:ext cx="21196" cy="16009"/>
          </a:xfrm>
          <a:custGeom>
            <a:avLst/>
            <a:gdLst/>
            <a:ahLst/>
            <a:cxnLst/>
            <a:rect l="l" t="t" r="r" b="b"/>
            <a:pathLst>
              <a:path w="1307" h="987" extrusionOk="0">
                <a:moveTo>
                  <a:pt x="1" y="0"/>
                </a:moveTo>
                <a:lnTo>
                  <a:pt x="1" y="235"/>
                </a:lnTo>
                <a:lnTo>
                  <a:pt x="1307" y="986"/>
                </a:lnTo>
                <a:lnTo>
                  <a:pt x="1307" y="752"/>
                </a:lnTo>
                <a:lnTo>
                  <a:pt x="1" y="0"/>
                </a:lnTo>
                <a:close/>
              </a:path>
            </a:pathLst>
          </a:custGeom>
          <a:solidFill>
            <a:srgbClr val="374957"/>
          </a:solidFill>
          <a:ln>
            <a:solidFill>
              <a:schemeClr val="bg1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21" name="Google Shape;1921;p43"/>
          <p:cNvSpPr/>
          <p:nvPr/>
        </p:nvSpPr>
        <p:spPr>
          <a:xfrm>
            <a:off x="7855048" y="1859398"/>
            <a:ext cx="50566" cy="33202"/>
          </a:xfrm>
          <a:custGeom>
            <a:avLst/>
            <a:gdLst/>
            <a:ahLst/>
            <a:cxnLst/>
            <a:rect l="l" t="t" r="r" b="b"/>
            <a:pathLst>
              <a:path w="3118" h="2047" extrusionOk="0">
                <a:moveTo>
                  <a:pt x="3118" y="1"/>
                </a:moveTo>
                <a:lnTo>
                  <a:pt x="1" y="1812"/>
                </a:lnTo>
                <a:lnTo>
                  <a:pt x="1" y="2046"/>
                </a:lnTo>
                <a:lnTo>
                  <a:pt x="3118" y="235"/>
                </a:lnTo>
                <a:lnTo>
                  <a:pt x="3118" y="1"/>
                </a:lnTo>
                <a:close/>
              </a:path>
            </a:pathLst>
          </a:custGeom>
          <a:solidFill>
            <a:srgbClr val="435D74"/>
          </a:solidFill>
          <a:ln>
            <a:solidFill>
              <a:schemeClr val="bg1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22" name="Google Shape;1922;p43"/>
          <p:cNvSpPr/>
          <p:nvPr/>
        </p:nvSpPr>
        <p:spPr>
          <a:xfrm>
            <a:off x="7833863" y="1836412"/>
            <a:ext cx="90137" cy="52391"/>
          </a:xfrm>
          <a:custGeom>
            <a:avLst/>
            <a:gdLst/>
            <a:ahLst/>
            <a:cxnLst/>
            <a:rect l="l" t="t" r="r" b="b"/>
            <a:pathLst>
              <a:path w="5558" h="3230" extrusionOk="0">
                <a:moveTo>
                  <a:pt x="5545" y="1"/>
                </a:moveTo>
                <a:lnTo>
                  <a:pt x="2366" y="62"/>
                </a:lnTo>
                <a:lnTo>
                  <a:pt x="3192" y="629"/>
                </a:lnTo>
                <a:lnTo>
                  <a:pt x="1" y="2477"/>
                </a:lnTo>
                <a:lnTo>
                  <a:pt x="1307" y="3229"/>
                </a:lnTo>
                <a:lnTo>
                  <a:pt x="4424" y="1418"/>
                </a:lnTo>
                <a:lnTo>
                  <a:pt x="5558" y="2132"/>
                </a:lnTo>
                <a:lnTo>
                  <a:pt x="5545" y="1"/>
                </a:lnTo>
                <a:close/>
              </a:path>
            </a:pathLst>
          </a:custGeom>
          <a:solidFill>
            <a:srgbClr val="869FB2"/>
          </a:solidFill>
          <a:ln>
            <a:solidFill>
              <a:schemeClr val="bg1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23" name="Google Shape;1923;p43"/>
          <p:cNvSpPr/>
          <p:nvPr/>
        </p:nvSpPr>
        <p:spPr>
          <a:xfrm>
            <a:off x="7905609" y="1859398"/>
            <a:ext cx="18407" cy="13609"/>
          </a:xfrm>
          <a:custGeom>
            <a:avLst/>
            <a:gdLst/>
            <a:ahLst/>
            <a:cxnLst/>
            <a:rect l="l" t="t" r="r" b="b"/>
            <a:pathLst>
              <a:path w="1135" h="839" extrusionOk="0">
                <a:moveTo>
                  <a:pt x="1" y="1"/>
                </a:moveTo>
                <a:lnTo>
                  <a:pt x="1" y="235"/>
                </a:lnTo>
                <a:lnTo>
                  <a:pt x="999" y="839"/>
                </a:lnTo>
                <a:lnTo>
                  <a:pt x="1135" y="715"/>
                </a:lnTo>
                <a:lnTo>
                  <a:pt x="1" y="1"/>
                </a:lnTo>
                <a:close/>
              </a:path>
            </a:pathLst>
          </a:custGeom>
          <a:solidFill>
            <a:srgbClr val="374957"/>
          </a:solidFill>
          <a:ln>
            <a:solidFill>
              <a:schemeClr val="bg1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24" name="Google Shape;1924;p43"/>
          <p:cNvSpPr/>
          <p:nvPr/>
        </p:nvSpPr>
        <p:spPr>
          <a:xfrm>
            <a:off x="7872243" y="1837418"/>
            <a:ext cx="13396" cy="10803"/>
          </a:xfrm>
          <a:custGeom>
            <a:avLst/>
            <a:gdLst/>
            <a:ahLst/>
            <a:cxnLst/>
            <a:rect l="l" t="t" r="r" b="b"/>
            <a:pathLst>
              <a:path w="826" h="666" extrusionOk="0">
                <a:moveTo>
                  <a:pt x="0" y="0"/>
                </a:moveTo>
                <a:lnTo>
                  <a:pt x="0" y="222"/>
                </a:lnTo>
                <a:lnTo>
                  <a:pt x="641" y="666"/>
                </a:lnTo>
                <a:lnTo>
                  <a:pt x="826" y="567"/>
                </a:lnTo>
                <a:lnTo>
                  <a:pt x="0" y="0"/>
                </a:lnTo>
                <a:close/>
              </a:path>
            </a:pathLst>
          </a:custGeom>
          <a:solidFill>
            <a:srgbClr val="374957"/>
          </a:solidFill>
          <a:ln>
            <a:solidFill>
              <a:schemeClr val="bg1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25" name="Google Shape;1925;p43"/>
          <p:cNvSpPr/>
          <p:nvPr/>
        </p:nvSpPr>
        <p:spPr>
          <a:xfrm>
            <a:off x="7927995" y="1693306"/>
            <a:ext cx="76757" cy="142120"/>
          </a:xfrm>
          <a:custGeom>
            <a:avLst/>
            <a:gdLst/>
            <a:ahLst/>
            <a:cxnLst/>
            <a:rect l="l" t="t" r="r" b="b"/>
            <a:pathLst>
              <a:path w="4733" h="8762" extrusionOk="0">
                <a:moveTo>
                  <a:pt x="1" y="1"/>
                </a:moveTo>
                <a:lnTo>
                  <a:pt x="1" y="7554"/>
                </a:lnTo>
                <a:cubicBezTo>
                  <a:pt x="1" y="8219"/>
                  <a:pt x="1061" y="8761"/>
                  <a:pt x="2367" y="8761"/>
                </a:cubicBezTo>
                <a:cubicBezTo>
                  <a:pt x="3673" y="8761"/>
                  <a:pt x="4732" y="8219"/>
                  <a:pt x="4732" y="7554"/>
                </a:cubicBezTo>
                <a:lnTo>
                  <a:pt x="4732" y="1"/>
                </a:lnTo>
                <a:cubicBezTo>
                  <a:pt x="4732" y="666"/>
                  <a:pt x="3673" y="1208"/>
                  <a:pt x="2367" y="1208"/>
                </a:cubicBezTo>
                <a:cubicBezTo>
                  <a:pt x="1061" y="1208"/>
                  <a:pt x="1" y="666"/>
                  <a:pt x="1" y="1"/>
                </a:cubicBezTo>
                <a:close/>
              </a:path>
            </a:pathLst>
          </a:custGeom>
          <a:solidFill>
            <a:srgbClr val="869FB2"/>
          </a:solidFill>
          <a:ln>
            <a:solidFill>
              <a:schemeClr val="bg1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26" name="Google Shape;1926;p43"/>
          <p:cNvSpPr/>
          <p:nvPr/>
        </p:nvSpPr>
        <p:spPr>
          <a:xfrm>
            <a:off x="7927995" y="1673727"/>
            <a:ext cx="76757" cy="39188"/>
          </a:xfrm>
          <a:custGeom>
            <a:avLst/>
            <a:gdLst/>
            <a:ahLst/>
            <a:cxnLst/>
            <a:rect l="l" t="t" r="r" b="b"/>
            <a:pathLst>
              <a:path w="4733" h="2416" extrusionOk="0">
                <a:moveTo>
                  <a:pt x="2367" y="0"/>
                </a:moveTo>
                <a:cubicBezTo>
                  <a:pt x="1061" y="0"/>
                  <a:pt x="1" y="542"/>
                  <a:pt x="1" y="1208"/>
                </a:cubicBezTo>
                <a:cubicBezTo>
                  <a:pt x="1" y="1873"/>
                  <a:pt x="1061" y="2415"/>
                  <a:pt x="2367" y="2415"/>
                </a:cubicBezTo>
                <a:cubicBezTo>
                  <a:pt x="3673" y="2415"/>
                  <a:pt x="4732" y="1873"/>
                  <a:pt x="4732" y="1208"/>
                </a:cubicBezTo>
                <a:cubicBezTo>
                  <a:pt x="4732" y="542"/>
                  <a:pt x="3673" y="0"/>
                  <a:pt x="2367" y="0"/>
                </a:cubicBezTo>
                <a:close/>
              </a:path>
            </a:pathLst>
          </a:custGeom>
          <a:solidFill>
            <a:srgbClr val="CFD9E0"/>
          </a:solidFill>
          <a:ln>
            <a:solidFill>
              <a:schemeClr val="bg1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27" name="Google Shape;1927;p43"/>
          <p:cNvSpPr/>
          <p:nvPr/>
        </p:nvSpPr>
        <p:spPr>
          <a:xfrm>
            <a:off x="7926210" y="1929751"/>
            <a:ext cx="21196" cy="16009"/>
          </a:xfrm>
          <a:custGeom>
            <a:avLst/>
            <a:gdLst/>
            <a:ahLst/>
            <a:cxnLst/>
            <a:rect l="l" t="t" r="r" b="b"/>
            <a:pathLst>
              <a:path w="1307" h="987" extrusionOk="0">
                <a:moveTo>
                  <a:pt x="0" y="1"/>
                </a:moveTo>
                <a:lnTo>
                  <a:pt x="0" y="235"/>
                </a:lnTo>
                <a:lnTo>
                  <a:pt x="1306" y="987"/>
                </a:lnTo>
                <a:lnTo>
                  <a:pt x="1306" y="753"/>
                </a:lnTo>
                <a:lnTo>
                  <a:pt x="0" y="1"/>
                </a:lnTo>
                <a:close/>
              </a:path>
            </a:pathLst>
          </a:custGeom>
          <a:solidFill>
            <a:srgbClr val="435D74"/>
          </a:solidFill>
          <a:ln>
            <a:solidFill>
              <a:schemeClr val="bg1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28" name="Google Shape;1928;p43"/>
          <p:cNvSpPr/>
          <p:nvPr/>
        </p:nvSpPr>
        <p:spPr>
          <a:xfrm>
            <a:off x="7947395" y="1912572"/>
            <a:ext cx="50566" cy="33186"/>
          </a:xfrm>
          <a:custGeom>
            <a:avLst/>
            <a:gdLst/>
            <a:ahLst/>
            <a:cxnLst/>
            <a:rect l="l" t="t" r="r" b="b"/>
            <a:pathLst>
              <a:path w="3118" h="2046" extrusionOk="0">
                <a:moveTo>
                  <a:pt x="3117" y="0"/>
                </a:moveTo>
                <a:lnTo>
                  <a:pt x="0" y="1812"/>
                </a:lnTo>
                <a:lnTo>
                  <a:pt x="0" y="2046"/>
                </a:lnTo>
                <a:lnTo>
                  <a:pt x="3117" y="234"/>
                </a:lnTo>
                <a:lnTo>
                  <a:pt x="3117" y="0"/>
                </a:lnTo>
                <a:close/>
              </a:path>
            </a:pathLst>
          </a:custGeom>
          <a:solidFill>
            <a:srgbClr val="BAC8D3"/>
          </a:solidFill>
          <a:ln>
            <a:solidFill>
              <a:schemeClr val="bg1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29" name="Google Shape;1929;p43"/>
          <p:cNvSpPr/>
          <p:nvPr/>
        </p:nvSpPr>
        <p:spPr>
          <a:xfrm>
            <a:off x="7926210" y="1889586"/>
            <a:ext cx="90137" cy="52374"/>
          </a:xfrm>
          <a:custGeom>
            <a:avLst/>
            <a:gdLst/>
            <a:ahLst/>
            <a:cxnLst/>
            <a:rect l="l" t="t" r="r" b="b"/>
            <a:pathLst>
              <a:path w="5558" h="3229" extrusionOk="0">
                <a:moveTo>
                  <a:pt x="5557" y="0"/>
                </a:moveTo>
                <a:lnTo>
                  <a:pt x="2366" y="62"/>
                </a:lnTo>
                <a:lnTo>
                  <a:pt x="3191" y="629"/>
                </a:lnTo>
                <a:lnTo>
                  <a:pt x="0" y="2477"/>
                </a:lnTo>
                <a:lnTo>
                  <a:pt x="1306" y="3229"/>
                </a:lnTo>
                <a:lnTo>
                  <a:pt x="4423" y="1417"/>
                </a:lnTo>
                <a:lnTo>
                  <a:pt x="5557" y="2132"/>
                </a:lnTo>
                <a:lnTo>
                  <a:pt x="5557" y="0"/>
                </a:lnTo>
                <a:close/>
              </a:path>
            </a:pathLst>
          </a:custGeom>
          <a:solidFill>
            <a:srgbClr val="E3E9ED"/>
          </a:solidFill>
          <a:ln>
            <a:solidFill>
              <a:schemeClr val="bg1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30" name="Google Shape;1930;p43"/>
          <p:cNvSpPr/>
          <p:nvPr/>
        </p:nvSpPr>
        <p:spPr>
          <a:xfrm>
            <a:off x="7997957" y="1912572"/>
            <a:ext cx="18407" cy="13609"/>
          </a:xfrm>
          <a:custGeom>
            <a:avLst/>
            <a:gdLst/>
            <a:ahLst/>
            <a:cxnLst/>
            <a:rect l="l" t="t" r="r" b="b"/>
            <a:pathLst>
              <a:path w="1135" h="839" extrusionOk="0">
                <a:moveTo>
                  <a:pt x="0" y="0"/>
                </a:moveTo>
                <a:lnTo>
                  <a:pt x="0" y="234"/>
                </a:lnTo>
                <a:lnTo>
                  <a:pt x="998" y="838"/>
                </a:lnTo>
                <a:lnTo>
                  <a:pt x="1134" y="715"/>
                </a:lnTo>
                <a:lnTo>
                  <a:pt x="0" y="0"/>
                </a:lnTo>
                <a:close/>
              </a:path>
            </a:pathLst>
          </a:custGeom>
          <a:solidFill>
            <a:srgbClr val="435D74"/>
          </a:solidFill>
          <a:ln>
            <a:solidFill>
              <a:schemeClr val="bg1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31" name="Google Shape;1931;p43"/>
          <p:cNvSpPr/>
          <p:nvPr/>
        </p:nvSpPr>
        <p:spPr>
          <a:xfrm>
            <a:off x="7964573" y="1890576"/>
            <a:ext cx="13412" cy="11013"/>
          </a:xfrm>
          <a:custGeom>
            <a:avLst/>
            <a:gdLst/>
            <a:ahLst/>
            <a:cxnLst/>
            <a:rect l="l" t="t" r="r" b="b"/>
            <a:pathLst>
              <a:path w="827" h="679" extrusionOk="0">
                <a:moveTo>
                  <a:pt x="1" y="1"/>
                </a:moveTo>
                <a:lnTo>
                  <a:pt x="1" y="223"/>
                </a:lnTo>
                <a:lnTo>
                  <a:pt x="641" y="679"/>
                </a:lnTo>
                <a:lnTo>
                  <a:pt x="826" y="568"/>
                </a:lnTo>
                <a:lnTo>
                  <a:pt x="1" y="1"/>
                </a:lnTo>
                <a:close/>
              </a:path>
            </a:pathLst>
          </a:custGeom>
          <a:solidFill>
            <a:srgbClr val="435D74"/>
          </a:solidFill>
          <a:ln>
            <a:solidFill>
              <a:schemeClr val="bg1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32" name="Google Shape;1932;p43"/>
          <p:cNvSpPr/>
          <p:nvPr/>
        </p:nvSpPr>
        <p:spPr>
          <a:xfrm>
            <a:off x="8020536" y="1746480"/>
            <a:ext cx="76547" cy="142103"/>
          </a:xfrm>
          <a:custGeom>
            <a:avLst/>
            <a:gdLst/>
            <a:ahLst/>
            <a:cxnLst/>
            <a:rect l="l" t="t" r="r" b="b"/>
            <a:pathLst>
              <a:path w="4720" h="8761" extrusionOk="0">
                <a:moveTo>
                  <a:pt x="1" y="0"/>
                </a:moveTo>
                <a:lnTo>
                  <a:pt x="1" y="7553"/>
                </a:lnTo>
                <a:cubicBezTo>
                  <a:pt x="1" y="8219"/>
                  <a:pt x="1060" y="8761"/>
                  <a:pt x="2354" y="8761"/>
                </a:cubicBezTo>
                <a:cubicBezTo>
                  <a:pt x="3660" y="8761"/>
                  <a:pt x="4720" y="8219"/>
                  <a:pt x="4720" y="7553"/>
                </a:cubicBezTo>
                <a:lnTo>
                  <a:pt x="4720" y="0"/>
                </a:lnTo>
                <a:cubicBezTo>
                  <a:pt x="4720" y="666"/>
                  <a:pt x="3660" y="1208"/>
                  <a:pt x="2354" y="1208"/>
                </a:cubicBezTo>
                <a:cubicBezTo>
                  <a:pt x="1048" y="1208"/>
                  <a:pt x="1" y="666"/>
                  <a:pt x="1" y="0"/>
                </a:cubicBezTo>
                <a:close/>
              </a:path>
            </a:pathLst>
          </a:custGeom>
          <a:solidFill>
            <a:srgbClr val="CFD9E0"/>
          </a:solidFill>
          <a:ln>
            <a:solidFill>
              <a:schemeClr val="bg1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33" name="Google Shape;1933;p43"/>
          <p:cNvSpPr/>
          <p:nvPr/>
        </p:nvSpPr>
        <p:spPr>
          <a:xfrm>
            <a:off x="8020536" y="1726885"/>
            <a:ext cx="76547" cy="39188"/>
          </a:xfrm>
          <a:custGeom>
            <a:avLst/>
            <a:gdLst/>
            <a:ahLst/>
            <a:cxnLst/>
            <a:rect l="l" t="t" r="r" b="b"/>
            <a:pathLst>
              <a:path w="4720" h="2416" extrusionOk="0">
                <a:moveTo>
                  <a:pt x="2354" y="1"/>
                </a:moveTo>
                <a:cubicBezTo>
                  <a:pt x="1048" y="1"/>
                  <a:pt x="1" y="543"/>
                  <a:pt x="1" y="1208"/>
                </a:cubicBezTo>
                <a:cubicBezTo>
                  <a:pt x="1" y="1874"/>
                  <a:pt x="1060" y="2416"/>
                  <a:pt x="2354" y="2416"/>
                </a:cubicBezTo>
                <a:cubicBezTo>
                  <a:pt x="3660" y="2416"/>
                  <a:pt x="4720" y="1874"/>
                  <a:pt x="4720" y="1208"/>
                </a:cubicBezTo>
                <a:cubicBezTo>
                  <a:pt x="4720" y="543"/>
                  <a:pt x="3660" y="1"/>
                  <a:pt x="2354" y="1"/>
                </a:cubicBezTo>
                <a:close/>
              </a:path>
            </a:pathLst>
          </a:custGeom>
          <a:solidFill>
            <a:srgbClr val="F8FAFB"/>
          </a:solidFill>
          <a:ln>
            <a:solidFill>
              <a:schemeClr val="bg1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934" name="Google Shape;1934;p43"/>
          <p:cNvGrpSpPr/>
          <p:nvPr/>
        </p:nvGrpSpPr>
        <p:grpSpPr>
          <a:xfrm>
            <a:off x="6227888" y="2214777"/>
            <a:ext cx="1882438" cy="1143564"/>
            <a:chOff x="2529950" y="4155175"/>
            <a:chExt cx="1137425" cy="690975"/>
          </a:xfrm>
        </p:grpSpPr>
        <p:sp>
          <p:nvSpPr>
            <p:cNvPr id="1935" name="Google Shape;1935;p43"/>
            <p:cNvSpPr/>
            <p:nvPr/>
          </p:nvSpPr>
          <p:spPr>
            <a:xfrm>
              <a:off x="2798800" y="41551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6" name="Google Shape;1936;p43"/>
            <p:cNvSpPr/>
            <p:nvPr/>
          </p:nvSpPr>
          <p:spPr>
            <a:xfrm>
              <a:off x="2816650" y="41551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7" name="Google Shape;1937;p43"/>
            <p:cNvSpPr/>
            <p:nvPr/>
          </p:nvSpPr>
          <p:spPr>
            <a:xfrm>
              <a:off x="2834675" y="41551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8" name="Google Shape;1938;p43"/>
            <p:cNvSpPr/>
            <p:nvPr/>
          </p:nvSpPr>
          <p:spPr>
            <a:xfrm>
              <a:off x="2852525" y="41551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9" name="Google Shape;1939;p43"/>
            <p:cNvSpPr/>
            <p:nvPr/>
          </p:nvSpPr>
          <p:spPr>
            <a:xfrm>
              <a:off x="2870375" y="41551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0" name="Google Shape;1940;p43"/>
            <p:cNvSpPr/>
            <p:nvPr/>
          </p:nvSpPr>
          <p:spPr>
            <a:xfrm>
              <a:off x="2942150" y="41551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1" name="Google Shape;1941;p43"/>
            <p:cNvSpPr/>
            <p:nvPr/>
          </p:nvSpPr>
          <p:spPr>
            <a:xfrm>
              <a:off x="2960000" y="41551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2" name="Google Shape;1942;p43"/>
            <p:cNvSpPr/>
            <p:nvPr/>
          </p:nvSpPr>
          <p:spPr>
            <a:xfrm>
              <a:off x="2798800" y="41732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3" name="Google Shape;1943;p43"/>
            <p:cNvSpPr/>
            <p:nvPr/>
          </p:nvSpPr>
          <p:spPr>
            <a:xfrm>
              <a:off x="2816650" y="41732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4" name="Google Shape;1944;p43"/>
            <p:cNvSpPr/>
            <p:nvPr/>
          </p:nvSpPr>
          <p:spPr>
            <a:xfrm>
              <a:off x="2834675" y="41732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5" name="Google Shape;1945;p43"/>
            <p:cNvSpPr/>
            <p:nvPr/>
          </p:nvSpPr>
          <p:spPr>
            <a:xfrm>
              <a:off x="2852525" y="41732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6" name="Google Shape;1946;p43"/>
            <p:cNvSpPr/>
            <p:nvPr/>
          </p:nvSpPr>
          <p:spPr>
            <a:xfrm>
              <a:off x="2888400" y="41732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7" name="Google Shape;1947;p43"/>
            <p:cNvSpPr/>
            <p:nvPr/>
          </p:nvSpPr>
          <p:spPr>
            <a:xfrm>
              <a:off x="2906250" y="41732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8" name="Google Shape;1948;p43"/>
            <p:cNvSpPr/>
            <p:nvPr/>
          </p:nvSpPr>
          <p:spPr>
            <a:xfrm>
              <a:off x="2924300" y="41732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9" name="Google Shape;1949;p43"/>
            <p:cNvSpPr/>
            <p:nvPr/>
          </p:nvSpPr>
          <p:spPr>
            <a:xfrm>
              <a:off x="2942150" y="41732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0" name="Google Shape;1950;p43"/>
            <p:cNvSpPr/>
            <p:nvPr/>
          </p:nvSpPr>
          <p:spPr>
            <a:xfrm>
              <a:off x="2960000" y="41732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1" name="Google Shape;1951;p43"/>
            <p:cNvSpPr/>
            <p:nvPr/>
          </p:nvSpPr>
          <p:spPr>
            <a:xfrm>
              <a:off x="2978025" y="41732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0" y="72"/>
                    <a:pt x="0" y="166"/>
                  </a:cubicBezTo>
                  <a:cubicBezTo>
                    <a:pt x="0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2" name="Google Shape;1952;p43"/>
            <p:cNvSpPr/>
            <p:nvPr/>
          </p:nvSpPr>
          <p:spPr>
            <a:xfrm>
              <a:off x="2995875" y="41732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3" name="Google Shape;1953;p43"/>
            <p:cNvSpPr/>
            <p:nvPr/>
          </p:nvSpPr>
          <p:spPr>
            <a:xfrm>
              <a:off x="3013900" y="41732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4" name="Google Shape;1954;p43"/>
            <p:cNvSpPr/>
            <p:nvPr/>
          </p:nvSpPr>
          <p:spPr>
            <a:xfrm>
              <a:off x="3031750" y="41732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5" name="Google Shape;1955;p43"/>
            <p:cNvSpPr/>
            <p:nvPr/>
          </p:nvSpPr>
          <p:spPr>
            <a:xfrm>
              <a:off x="3085500" y="41732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53"/>
                    <a:pt x="79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6" name="Google Shape;1956;p43"/>
            <p:cNvSpPr/>
            <p:nvPr/>
          </p:nvSpPr>
          <p:spPr>
            <a:xfrm>
              <a:off x="3103525" y="41732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7" name="Google Shape;1957;p43"/>
            <p:cNvSpPr/>
            <p:nvPr/>
          </p:nvSpPr>
          <p:spPr>
            <a:xfrm>
              <a:off x="3121375" y="41732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8" name="Google Shape;1958;p43"/>
            <p:cNvSpPr/>
            <p:nvPr/>
          </p:nvSpPr>
          <p:spPr>
            <a:xfrm>
              <a:off x="3139225" y="41732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9" name="Google Shape;1959;p43"/>
            <p:cNvSpPr/>
            <p:nvPr/>
          </p:nvSpPr>
          <p:spPr>
            <a:xfrm>
              <a:off x="3157250" y="41732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0" name="Google Shape;1960;p43"/>
            <p:cNvSpPr/>
            <p:nvPr/>
          </p:nvSpPr>
          <p:spPr>
            <a:xfrm>
              <a:off x="3228825" y="41732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1" name="Google Shape;1961;p43"/>
            <p:cNvSpPr/>
            <p:nvPr/>
          </p:nvSpPr>
          <p:spPr>
            <a:xfrm>
              <a:off x="3336475" y="41732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2" name="Google Shape;1962;p43"/>
            <p:cNvSpPr/>
            <p:nvPr/>
          </p:nvSpPr>
          <p:spPr>
            <a:xfrm>
              <a:off x="3354325" y="41732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3" name="Google Shape;1963;p43"/>
            <p:cNvSpPr/>
            <p:nvPr/>
          </p:nvSpPr>
          <p:spPr>
            <a:xfrm>
              <a:off x="2745075" y="419107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9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9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4" name="Google Shape;1964;p43"/>
            <p:cNvSpPr/>
            <p:nvPr/>
          </p:nvSpPr>
          <p:spPr>
            <a:xfrm>
              <a:off x="2798800" y="41910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9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5" name="Google Shape;1965;p43"/>
            <p:cNvSpPr/>
            <p:nvPr/>
          </p:nvSpPr>
          <p:spPr>
            <a:xfrm>
              <a:off x="2816650" y="41910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9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6" name="Google Shape;1966;p43"/>
            <p:cNvSpPr/>
            <p:nvPr/>
          </p:nvSpPr>
          <p:spPr>
            <a:xfrm>
              <a:off x="2834675" y="41910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9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9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7" name="Google Shape;1967;p43"/>
            <p:cNvSpPr/>
            <p:nvPr/>
          </p:nvSpPr>
          <p:spPr>
            <a:xfrm>
              <a:off x="2870375" y="41910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9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8" name="Google Shape;1968;p43"/>
            <p:cNvSpPr/>
            <p:nvPr/>
          </p:nvSpPr>
          <p:spPr>
            <a:xfrm>
              <a:off x="2888400" y="41910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9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9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9" name="Google Shape;1969;p43"/>
            <p:cNvSpPr/>
            <p:nvPr/>
          </p:nvSpPr>
          <p:spPr>
            <a:xfrm>
              <a:off x="2906250" y="41910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9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9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0" name="Google Shape;1970;p43"/>
            <p:cNvSpPr/>
            <p:nvPr/>
          </p:nvSpPr>
          <p:spPr>
            <a:xfrm>
              <a:off x="2924300" y="419107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9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9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1" name="Google Shape;1971;p43"/>
            <p:cNvSpPr/>
            <p:nvPr/>
          </p:nvSpPr>
          <p:spPr>
            <a:xfrm>
              <a:off x="2942150" y="419107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9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2" name="Google Shape;1972;p43"/>
            <p:cNvSpPr/>
            <p:nvPr/>
          </p:nvSpPr>
          <p:spPr>
            <a:xfrm>
              <a:off x="2960000" y="41910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9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3" name="Google Shape;1973;p43"/>
            <p:cNvSpPr/>
            <p:nvPr/>
          </p:nvSpPr>
          <p:spPr>
            <a:xfrm>
              <a:off x="2978025" y="41910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0" y="79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4" name="Google Shape;1974;p43"/>
            <p:cNvSpPr/>
            <p:nvPr/>
          </p:nvSpPr>
          <p:spPr>
            <a:xfrm>
              <a:off x="2995875" y="41910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1" y="79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5" name="Google Shape;1975;p43"/>
            <p:cNvSpPr/>
            <p:nvPr/>
          </p:nvSpPr>
          <p:spPr>
            <a:xfrm>
              <a:off x="3103525" y="41910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9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9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6" name="Google Shape;1976;p43"/>
            <p:cNvSpPr/>
            <p:nvPr/>
          </p:nvSpPr>
          <p:spPr>
            <a:xfrm>
              <a:off x="3121375" y="41910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9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7" name="Google Shape;1977;p43"/>
            <p:cNvSpPr/>
            <p:nvPr/>
          </p:nvSpPr>
          <p:spPr>
            <a:xfrm>
              <a:off x="2691150" y="4209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8" name="Google Shape;1978;p43"/>
            <p:cNvSpPr/>
            <p:nvPr/>
          </p:nvSpPr>
          <p:spPr>
            <a:xfrm>
              <a:off x="2709175" y="4209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9" name="Google Shape;1979;p43"/>
            <p:cNvSpPr/>
            <p:nvPr/>
          </p:nvSpPr>
          <p:spPr>
            <a:xfrm>
              <a:off x="2727025" y="4209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0" name="Google Shape;1980;p43"/>
            <p:cNvSpPr/>
            <p:nvPr/>
          </p:nvSpPr>
          <p:spPr>
            <a:xfrm>
              <a:off x="2745075" y="42091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1" name="Google Shape;1981;p43"/>
            <p:cNvSpPr/>
            <p:nvPr/>
          </p:nvSpPr>
          <p:spPr>
            <a:xfrm>
              <a:off x="2762925" y="42091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2" name="Google Shape;1982;p43"/>
            <p:cNvSpPr/>
            <p:nvPr/>
          </p:nvSpPr>
          <p:spPr>
            <a:xfrm>
              <a:off x="2798800" y="4209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3" name="Google Shape;1983;p43"/>
            <p:cNvSpPr/>
            <p:nvPr/>
          </p:nvSpPr>
          <p:spPr>
            <a:xfrm>
              <a:off x="2816650" y="4209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0" y="73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4" name="Google Shape;1984;p43"/>
            <p:cNvSpPr/>
            <p:nvPr/>
          </p:nvSpPr>
          <p:spPr>
            <a:xfrm>
              <a:off x="2888400" y="4209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3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5" name="Google Shape;1985;p43"/>
            <p:cNvSpPr/>
            <p:nvPr/>
          </p:nvSpPr>
          <p:spPr>
            <a:xfrm>
              <a:off x="2906250" y="4209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3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6" name="Google Shape;1986;p43"/>
            <p:cNvSpPr/>
            <p:nvPr/>
          </p:nvSpPr>
          <p:spPr>
            <a:xfrm>
              <a:off x="2924300" y="42091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7" name="Google Shape;1987;p43"/>
            <p:cNvSpPr/>
            <p:nvPr/>
          </p:nvSpPr>
          <p:spPr>
            <a:xfrm>
              <a:off x="2942150" y="42091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8" name="Google Shape;1988;p43"/>
            <p:cNvSpPr/>
            <p:nvPr/>
          </p:nvSpPr>
          <p:spPr>
            <a:xfrm>
              <a:off x="2960000" y="4209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0" y="73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9" name="Google Shape;1989;p43"/>
            <p:cNvSpPr/>
            <p:nvPr/>
          </p:nvSpPr>
          <p:spPr>
            <a:xfrm>
              <a:off x="2978025" y="4209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0" y="73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0" name="Google Shape;1990;p43"/>
            <p:cNvSpPr/>
            <p:nvPr/>
          </p:nvSpPr>
          <p:spPr>
            <a:xfrm>
              <a:off x="2995875" y="4209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1" name="Google Shape;1991;p43"/>
            <p:cNvSpPr/>
            <p:nvPr/>
          </p:nvSpPr>
          <p:spPr>
            <a:xfrm>
              <a:off x="3228825" y="4209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3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2" name="Google Shape;1992;p43"/>
            <p:cNvSpPr/>
            <p:nvPr/>
          </p:nvSpPr>
          <p:spPr>
            <a:xfrm>
              <a:off x="3246875" y="42091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3" name="Google Shape;1993;p43"/>
            <p:cNvSpPr/>
            <p:nvPr/>
          </p:nvSpPr>
          <p:spPr>
            <a:xfrm>
              <a:off x="3264725" y="42091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4" name="Google Shape;1994;p43"/>
            <p:cNvSpPr/>
            <p:nvPr/>
          </p:nvSpPr>
          <p:spPr>
            <a:xfrm>
              <a:off x="3282750" y="4209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0" y="73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5" name="Google Shape;1995;p43"/>
            <p:cNvSpPr/>
            <p:nvPr/>
          </p:nvSpPr>
          <p:spPr>
            <a:xfrm>
              <a:off x="3300600" y="4209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0" y="73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6" name="Google Shape;1996;p43"/>
            <p:cNvSpPr/>
            <p:nvPr/>
          </p:nvSpPr>
          <p:spPr>
            <a:xfrm>
              <a:off x="3318450" y="4209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7" name="Google Shape;1997;p43"/>
            <p:cNvSpPr/>
            <p:nvPr/>
          </p:nvSpPr>
          <p:spPr>
            <a:xfrm>
              <a:off x="3336475" y="4209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3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8" name="Google Shape;1998;p43"/>
            <p:cNvSpPr/>
            <p:nvPr/>
          </p:nvSpPr>
          <p:spPr>
            <a:xfrm>
              <a:off x="3354325" y="4209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9" name="Google Shape;1999;p43"/>
            <p:cNvSpPr/>
            <p:nvPr/>
          </p:nvSpPr>
          <p:spPr>
            <a:xfrm>
              <a:off x="3372375" y="42091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73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0" name="Google Shape;2000;p43"/>
            <p:cNvSpPr/>
            <p:nvPr/>
          </p:nvSpPr>
          <p:spPr>
            <a:xfrm>
              <a:off x="3390225" y="42091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1" name="Google Shape;2001;p43"/>
            <p:cNvSpPr/>
            <p:nvPr/>
          </p:nvSpPr>
          <p:spPr>
            <a:xfrm>
              <a:off x="3461975" y="4209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2" name="Google Shape;2002;p43"/>
            <p:cNvSpPr/>
            <p:nvPr/>
          </p:nvSpPr>
          <p:spPr>
            <a:xfrm>
              <a:off x="3479825" y="4209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3" name="Google Shape;2003;p43"/>
            <p:cNvSpPr/>
            <p:nvPr/>
          </p:nvSpPr>
          <p:spPr>
            <a:xfrm>
              <a:off x="2691150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4" name="Google Shape;2004;p43"/>
            <p:cNvSpPr/>
            <p:nvPr/>
          </p:nvSpPr>
          <p:spPr>
            <a:xfrm>
              <a:off x="2709175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5" name="Google Shape;2005;p43"/>
            <p:cNvSpPr/>
            <p:nvPr/>
          </p:nvSpPr>
          <p:spPr>
            <a:xfrm>
              <a:off x="2727025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6" name="Google Shape;2006;p43"/>
            <p:cNvSpPr/>
            <p:nvPr/>
          </p:nvSpPr>
          <p:spPr>
            <a:xfrm>
              <a:off x="2745075" y="42271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7" name="Google Shape;2007;p43"/>
            <p:cNvSpPr/>
            <p:nvPr/>
          </p:nvSpPr>
          <p:spPr>
            <a:xfrm>
              <a:off x="2762925" y="42271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8" name="Google Shape;2008;p43"/>
            <p:cNvSpPr/>
            <p:nvPr/>
          </p:nvSpPr>
          <p:spPr>
            <a:xfrm>
              <a:off x="2798800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9" name="Google Shape;2009;p43"/>
            <p:cNvSpPr/>
            <p:nvPr/>
          </p:nvSpPr>
          <p:spPr>
            <a:xfrm>
              <a:off x="2816650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0" name="Google Shape;2010;p43"/>
            <p:cNvSpPr/>
            <p:nvPr/>
          </p:nvSpPr>
          <p:spPr>
            <a:xfrm>
              <a:off x="2834675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1" name="Google Shape;2011;p43"/>
            <p:cNvSpPr/>
            <p:nvPr/>
          </p:nvSpPr>
          <p:spPr>
            <a:xfrm>
              <a:off x="2888400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2" name="Google Shape;2012;p43"/>
            <p:cNvSpPr/>
            <p:nvPr/>
          </p:nvSpPr>
          <p:spPr>
            <a:xfrm>
              <a:off x="2906250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1" y="332"/>
                    <a:pt x="333" y="253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3" name="Google Shape;2013;p43"/>
            <p:cNvSpPr/>
            <p:nvPr/>
          </p:nvSpPr>
          <p:spPr>
            <a:xfrm>
              <a:off x="2924300" y="42271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4" name="Google Shape;2014;p43"/>
            <p:cNvSpPr/>
            <p:nvPr/>
          </p:nvSpPr>
          <p:spPr>
            <a:xfrm>
              <a:off x="2942150" y="42271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5" name="Google Shape;2015;p43"/>
            <p:cNvSpPr/>
            <p:nvPr/>
          </p:nvSpPr>
          <p:spPr>
            <a:xfrm>
              <a:off x="2960000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6" name="Google Shape;2016;p43"/>
            <p:cNvSpPr/>
            <p:nvPr/>
          </p:nvSpPr>
          <p:spPr>
            <a:xfrm>
              <a:off x="2995875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7" name="Google Shape;2017;p43"/>
            <p:cNvSpPr/>
            <p:nvPr/>
          </p:nvSpPr>
          <p:spPr>
            <a:xfrm>
              <a:off x="3228825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1" y="332"/>
                    <a:pt x="333" y="253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8" name="Google Shape;2018;p43"/>
            <p:cNvSpPr/>
            <p:nvPr/>
          </p:nvSpPr>
          <p:spPr>
            <a:xfrm>
              <a:off x="3246875" y="42271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9" name="Google Shape;2019;p43"/>
            <p:cNvSpPr/>
            <p:nvPr/>
          </p:nvSpPr>
          <p:spPr>
            <a:xfrm>
              <a:off x="3264725" y="42271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0" name="Google Shape;2020;p43"/>
            <p:cNvSpPr/>
            <p:nvPr/>
          </p:nvSpPr>
          <p:spPr>
            <a:xfrm>
              <a:off x="3282750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53"/>
                    <a:pt x="73" y="332"/>
                    <a:pt x="166" y="332"/>
                  </a:cubicBezTo>
                  <a:cubicBezTo>
                    <a:pt x="253" y="332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1" name="Google Shape;2021;p43"/>
            <p:cNvSpPr/>
            <p:nvPr/>
          </p:nvSpPr>
          <p:spPr>
            <a:xfrm>
              <a:off x="3300600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2" name="Google Shape;2022;p43"/>
            <p:cNvSpPr/>
            <p:nvPr/>
          </p:nvSpPr>
          <p:spPr>
            <a:xfrm>
              <a:off x="3318450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3" name="Google Shape;2023;p43"/>
            <p:cNvSpPr/>
            <p:nvPr/>
          </p:nvSpPr>
          <p:spPr>
            <a:xfrm>
              <a:off x="3336475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4" name="Google Shape;2024;p43"/>
            <p:cNvSpPr/>
            <p:nvPr/>
          </p:nvSpPr>
          <p:spPr>
            <a:xfrm>
              <a:off x="3354325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5" name="Google Shape;2025;p43"/>
            <p:cNvSpPr/>
            <p:nvPr/>
          </p:nvSpPr>
          <p:spPr>
            <a:xfrm>
              <a:off x="3372375" y="42271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2" y="332"/>
                    <a:pt x="332" y="253"/>
                    <a:pt x="332" y="167"/>
                  </a:cubicBezTo>
                  <a:cubicBezTo>
                    <a:pt x="332" y="73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6" name="Google Shape;2026;p43"/>
            <p:cNvSpPr/>
            <p:nvPr/>
          </p:nvSpPr>
          <p:spPr>
            <a:xfrm>
              <a:off x="3390225" y="42271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7" name="Google Shape;2027;p43"/>
            <p:cNvSpPr/>
            <p:nvPr/>
          </p:nvSpPr>
          <p:spPr>
            <a:xfrm>
              <a:off x="3408075" y="42271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53"/>
                    <a:pt x="79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8" name="Google Shape;2028;p43"/>
            <p:cNvSpPr/>
            <p:nvPr/>
          </p:nvSpPr>
          <p:spPr>
            <a:xfrm>
              <a:off x="3426100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9" name="Google Shape;2029;p43"/>
            <p:cNvSpPr/>
            <p:nvPr/>
          </p:nvSpPr>
          <p:spPr>
            <a:xfrm>
              <a:off x="3443950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0" name="Google Shape;2030;p43"/>
            <p:cNvSpPr/>
            <p:nvPr/>
          </p:nvSpPr>
          <p:spPr>
            <a:xfrm>
              <a:off x="3461975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53" y="332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1" name="Google Shape;2031;p43"/>
            <p:cNvSpPr/>
            <p:nvPr/>
          </p:nvSpPr>
          <p:spPr>
            <a:xfrm>
              <a:off x="3479825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2" name="Google Shape;2032;p43"/>
            <p:cNvSpPr/>
            <p:nvPr/>
          </p:nvSpPr>
          <p:spPr>
            <a:xfrm>
              <a:off x="3497675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3" name="Google Shape;2033;p43"/>
            <p:cNvSpPr/>
            <p:nvPr/>
          </p:nvSpPr>
          <p:spPr>
            <a:xfrm>
              <a:off x="3515700" y="4227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4" name="Google Shape;2034;p43"/>
            <p:cNvSpPr/>
            <p:nvPr/>
          </p:nvSpPr>
          <p:spPr>
            <a:xfrm>
              <a:off x="256582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7"/>
                  </a:cubicBezTo>
                  <a:cubicBezTo>
                    <a:pt x="333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5" name="Google Shape;2035;p43"/>
            <p:cNvSpPr/>
            <p:nvPr/>
          </p:nvSpPr>
          <p:spPr>
            <a:xfrm>
              <a:off x="258367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7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6" name="Google Shape;2036;p43"/>
            <p:cNvSpPr/>
            <p:nvPr/>
          </p:nvSpPr>
          <p:spPr>
            <a:xfrm>
              <a:off x="2601550" y="42449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80"/>
                    <a:pt x="0" y="167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7" name="Google Shape;2037;p43"/>
            <p:cNvSpPr/>
            <p:nvPr/>
          </p:nvSpPr>
          <p:spPr>
            <a:xfrm>
              <a:off x="261957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8" name="Google Shape;2038;p43"/>
            <p:cNvSpPr/>
            <p:nvPr/>
          </p:nvSpPr>
          <p:spPr>
            <a:xfrm>
              <a:off x="263742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80"/>
                    <a:pt x="0" y="167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9" name="Google Shape;2039;p43"/>
            <p:cNvSpPr/>
            <p:nvPr/>
          </p:nvSpPr>
          <p:spPr>
            <a:xfrm>
              <a:off x="2655450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0" name="Google Shape;2040;p43"/>
            <p:cNvSpPr/>
            <p:nvPr/>
          </p:nvSpPr>
          <p:spPr>
            <a:xfrm>
              <a:off x="2673300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1" name="Google Shape;2041;p43"/>
            <p:cNvSpPr/>
            <p:nvPr/>
          </p:nvSpPr>
          <p:spPr>
            <a:xfrm>
              <a:off x="272702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2" name="Google Shape;2042;p43"/>
            <p:cNvSpPr/>
            <p:nvPr/>
          </p:nvSpPr>
          <p:spPr>
            <a:xfrm>
              <a:off x="2745075" y="42449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3" name="Google Shape;2043;p43"/>
            <p:cNvSpPr/>
            <p:nvPr/>
          </p:nvSpPr>
          <p:spPr>
            <a:xfrm>
              <a:off x="2780775" y="42449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80"/>
                    <a:pt x="0" y="167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4" name="Google Shape;2044;p43"/>
            <p:cNvSpPr/>
            <p:nvPr/>
          </p:nvSpPr>
          <p:spPr>
            <a:xfrm>
              <a:off x="2798800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5" name="Google Shape;2045;p43"/>
            <p:cNvSpPr/>
            <p:nvPr/>
          </p:nvSpPr>
          <p:spPr>
            <a:xfrm>
              <a:off x="283467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6" name="Google Shape;2046;p43"/>
            <p:cNvSpPr/>
            <p:nvPr/>
          </p:nvSpPr>
          <p:spPr>
            <a:xfrm>
              <a:off x="285252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7" name="Google Shape;2047;p43"/>
            <p:cNvSpPr/>
            <p:nvPr/>
          </p:nvSpPr>
          <p:spPr>
            <a:xfrm>
              <a:off x="2906250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7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8" name="Google Shape;2048;p43"/>
            <p:cNvSpPr/>
            <p:nvPr/>
          </p:nvSpPr>
          <p:spPr>
            <a:xfrm>
              <a:off x="2924300" y="42449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9" name="Google Shape;2049;p43"/>
            <p:cNvSpPr/>
            <p:nvPr/>
          </p:nvSpPr>
          <p:spPr>
            <a:xfrm>
              <a:off x="2942150" y="42449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0" name="Google Shape;2050;p43"/>
            <p:cNvSpPr/>
            <p:nvPr/>
          </p:nvSpPr>
          <p:spPr>
            <a:xfrm>
              <a:off x="2960000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80"/>
                    <a:pt x="0" y="167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1" name="Google Shape;2051;p43"/>
            <p:cNvSpPr/>
            <p:nvPr/>
          </p:nvSpPr>
          <p:spPr>
            <a:xfrm>
              <a:off x="297802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80"/>
                    <a:pt x="0" y="167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2" name="Google Shape;2052;p43"/>
            <p:cNvSpPr/>
            <p:nvPr/>
          </p:nvSpPr>
          <p:spPr>
            <a:xfrm>
              <a:off x="312137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3" name="Google Shape;2053;p43"/>
            <p:cNvSpPr/>
            <p:nvPr/>
          </p:nvSpPr>
          <p:spPr>
            <a:xfrm>
              <a:off x="313922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80"/>
                    <a:pt x="0" y="167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4" name="Google Shape;2054;p43"/>
            <p:cNvSpPr/>
            <p:nvPr/>
          </p:nvSpPr>
          <p:spPr>
            <a:xfrm>
              <a:off x="3157250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5" name="Google Shape;2055;p43"/>
            <p:cNvSpPr/>
            <p:nvPr/>
          </p:nvSpPr>
          <p:spPr>
            <a:xfrm>
              <a:off x="3175100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6" name="Google Shape;2056;p43"/>
            <p:cNvSpPr/>
            <p:nvPr/>
          </p:nvSpPr>
          <p:spPr>
            <a:xfrm>
              <a:off x="319312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7"/>
                  </a:cubicBezTo>
                  <a:cubicBezTo>
                    <a:pt x="333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7" name="Google Shape;2057;p43"/>
            <p:cNvSpPr/>
            <p:nvPr/>
          </p:nvSpPr>
          <p:spPr>
            <a:xfrm>
              <a:off x="321097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7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8" name="Google Shape;2058;p43"/>
            <p:cNvSpPr/>
            <p:nvPr/>
          </p:nvSpPr>
          <p:spPr>
            <a:xfrm>
              <a:off x="322882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7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9" name="Google Shape;2059;p43"/>
            <p:cNvSpPr/>
            <p:nvPr/>
          </p:nvSpPr>
          <p:spPr>
            <a:xfrm>
              <a:off x="3246875" y="42449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0" name="Google Shape;2060;p43"/>
            <p:cNvSpPr/>
            <p:nvPr/>
          </p:nvSpPr>
          <p:spPr>
            <a:xfrm>
              <a:off x="3264725" y="42449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1" name="Google Shape;2061;p43"/>
            <p:cNvSpPr/>
            <p:nvPr/>
          </p:nvSpPr>
          <p:spPr>
            <a:xfrm>
              <a:off x="3282750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80"/>
                    <a:pt x="0" y="167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2" name="Google Shape;2062;p43"/>
            <p:cNvSpPr/>
            <p:nvPr/>
          </p:nvSpPr>
          <p:spPr>
            <a:xfrm>
              <a:off x="3300600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80"/>
                    <a:pt x="0" y="167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3" name="Google Shape;2063;p43"/>
            <p:cNvSpPr/>
            <p:nvPr/>
          </p:nvSpPr>
          <p:spPr>
            <a:xfrm>
              <a:off x="3318450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4" name="Google Shape;2064;p43"/>
            <p:cNvSpPr/>
            <p:nvPr/>
          </p:nvSpPr>
          <p:spPr>
            <a:xfrm>
              <a:off x="333647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7"/>
                  </a:cubicBezTo>
                  <a:cubicBezTo>
                    <a:pt x="333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5" name="Google Shape;2065;p43"/>
            <p:cNvSpPr/>
            <p:nvPr/>
          </p:nvSpPr>
          <p:spPr>
            <a:xfrm>
              <a:off x="335432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6" name="Google Shape;2066;p43"/>
            <p:cNvSpPr/>
            <p:nvPr/>
          </p:nvSpPr>
          <p:spPr>
            <a:xfrm>
              <a:off x="3372375" y="42449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7"/>
                  </a:cubicBezTo>
                  <a:cubicBezTo>
                    <a:pt x="332" y="80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7" name="Google Shape;2067;p43"/>
            <p:cNvSpPr/>
            <p:nvPr/>
          </p:nvSpPr>
          <p:spPr>
            <a:xfrm>
              <a:off x="3390225" y="42449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8" name="Google Shape;2068;p43"/>
            <p:cNvSpPr/>
            <p:nvPr/>
          </p:nvSpPr>
          <p:spPr>
            <a:xfrm>
              <a:off x="3408075" y="42449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80"/>
                    <a:pt x="0" y="167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9" name="Google Shape;2069;p43"/>
            <p:cNvSpPr/>
            <p:nvPr/>
          </p:nvSpPr>
          <p:spPr>
            <a:xfrm>
              <a:off x="3426100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0" name="Google Shape;2070;p43"/>
            <p:cNvSpPr/>
            <p:nvPr/>
          </p:nvSpPr>
          <p:spPr>
            <a:xfrm>
              <a:off x="3443950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1" name="Google Shape;2071;p43"/>
            <p:cNvSpPr/>
            <p:nvPr/>
          </p:nvSpPr>
          <p:spPr>
            <a:xfrm>
              <a:off x="346197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2" name="Google Shape;2072;p43"/>
            <p:cNvSpPr/>
            <p:nvPr/>
          </p:nvSpPr>
          <p:spPr>
            <a:xfrm>
              <a:off x="347982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3" name="Google Shape;2073;p43"/>
            <p:cNvSpPr/>
            <p:nvPr/>
          </p:nvSpPr>
          <p:spPr>
            <a:xfrm>
              <a:off x="349767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4" name="Google Shape;2074;p43"/>
            <p:cNvSpPr/>
            <p:nvPr/>
          </p:nvSpPr>
          <p:spPr>
            <a:xfrm>
              <a:off x="3515700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7"/>
                  </a:cubicBezTo>
                  <a:cubicBezTo>
                    <a:pt x="333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5" name="Google Shape;2075;p43"/>
            <p:cNvSpPr/>
            <p:nvPr/>
          </p:nvSpPr>
          <p:spPr>
            <a:xfrm>
              <a:off x="3533550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7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6" name="Google Shape;2076;p43"/>
            <p:cNvSpPr/>
            <p:nvPr/>
          </p:nvSpPr>
          <p:spPr>
            <a:xfrm>
              <a:off x="3551600" y="42449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7" name="Google Shape;2077;p43"/>
            <p:cNvSpPr/>
            <p:nvPr/>
          </p:nvSpPr>
          <p:spPr>
            <a:xfrm>
              <a:off x="3569450" y="42449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8" name="Google Shape;2078;p43"/>
            <p:cNvSpPr/>
            <p:nvPr/>
          </p:nvSpPr>
          <p:spPr>
            <a:xfrm>
              <a:off x="3587300" y="42449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80" y="1"/>
                    <a:pt x="0" y="80"/>
                    <a:pt x="0" y="167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9" name="Google Shape;2079;p43"/>
            <p:cNvSpPr/>
            <p:nvPr/>
          </p:nvSpPr>
          <p:spPr>
            <a:xfrm>
              <a:off x="3605325" y="42449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80"/>
                    <a:pt x="0" y="167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0" name="Google Shape;2080;p43"/>
            <p:cNvSpPr/>
            <p:nvPr/>
          </p:nvSpPr>
          <p:spPr>
            <a:xfrm>
              <a:off x="2547800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1" name="Google Shape;2081;p43"/>
            <p:cNvSpPr/>
            <p:nvPr/>
          </p:nvSpPr>
          <p:spPr>
            <a:xfrm>
              <a:off x="256582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3" y="261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2" name="Google Shape;2082;p43"/>
            <p:cNvSpPr/>
            <p:nvPr/>
          </p:nvSpPr>
          <p:spPr>
            <a:xfrm>
              <a:off x="258367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1" y="333"/>
                    <a:pt x="333" y="261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3" name="Google Shape;2083;p43"/>
            <p:cNvSpPr/>
            <p:nvPr/>
          </p:nvSpPr>
          <p:spPr>
            <a:xfrm>
              <a:off x="2601550" y="42630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61"/>
                    <a:pt x="79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4" name="Google Shape;2084;p43"/>
            <p:cNvSpPr/>
            <p:nvPr/>
          </p:nvSpPr>
          <p:spPr>
            <a:xfrm>
              <a:off x="261957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5" name="Google Shape;2085;p43"/>
            <p:cNvSpPr/>
            <p:nvPr/>
          </p:nvSpPr>
          <p:spPr>
            <a:xfrm>
              <a:off x="263742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6" name="Google Shape;2086;p43"/>
            <p:cNvSpPr/>
            <p:nvPr/>
          </p:nvSpPr>
          <p:spPr>
            <a:xfrm>
              <a:off x="2655450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7" name="Google Shape;2087;p43"/>
            <p:cNvSpPr/>
            <p:nvPr/>
          </p:nvSpPr>
          <p:spPr>
            <a:xfrm>
              <a:off x="2673300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8" name="Google Shape;2088;p43"/>
            <p:cNvSpPr/>
            <p:nvPr/>
          </p:nvSpPr>
          <p:spPr>
            <a:xfrm>
              <a:off x="2691150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9" name="Google Shape;2089;p43"/>
            <p:cNvSpPr/>
            <p:nvPr/>
          </p:nvSpPr>
          <p:spPr>
            <a:xfrm>
              <a:off x="270917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0" y="333"/>
                    <a:pt x="333" y="261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0" name="Google Shape;2090;p43"/>
            <p:cNvSpPr/>
            <p:nvPr/>
          </p:nvSpPr>
          <p:spPr>
            <a:xfrm>
              <a:off x="272702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0" y="333"/>
                    <a:pt x="333" y="261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1" name="Google Shape;2091;p43"/>
            <p:cNvSpPr/>
            <p:nvPr/>
          </p:nvSpPr>
          <p:spPr>
            <a:xfrm>
              <a:off x="2745075" y="42630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2" name="Google Shape;2092;p43"/>
            <p:cNvSpPr/>
            <p:nvPr/>
          </p:nvSpPr>
          <p:spPr>
            <a:xfrm>
              <a:off x="2762925" y="42630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3" name="Google Shape;2093;p43"/>
            <p:cNvSpPr/>
            <p:nvPr/>
          </p:nvSpPr>
          <p:spPr>
            <a:xfrm>
              <a:off x="2780775" y="42630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61"/>
                    <a:pt x="79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4" name="Google Shape;2094;p43"/>
            <p:cNvSpPr/>
            <p:nvPr/>
          </p:nvSpPr>
          <p:spPr>
            <a:xfrm>
              <a:off x="2798800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5" name="Google Shape;2095;p43"/>
            <p:cNvSpPr/>
            <p:nvPr/>
          </p:nvSpPr>
          <p:spPr>
            <a:xfrm>
              <a:off x="283467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6" name="Google Shape;2096;p43"/>
            <p:cNvSpPr/>
            <p:nvPr/>
          </p:nvSpPr>
          <p:spPr>
            <a:xfrm>
              <a:off x="285252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7" name="Google Shape;2097;p43"/>
            <p:cNvSpPr/>
            <p:nvPr/>
          </p:nvSpPr>
          <p:spPr>
            <a:xfrm>
              <a:off x="287037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8" name="Google Shape;2098;p43"/>
            <p:cNvSpPr/>
            <p:nvPr/>
          </p:nvSpPr>
          <p:spPr>
            <a:xfrm>
              <a:off x="2906250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1" y="333"/>
                    <a:pt x="333" y="261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9" name="Google Shape;2099;p43"/>
            <p:cNvSpPr/>
            <p:nvPr/>
          </p:nvSpPr>
          <p:spPr>
            <a:xfrm>
              <a:off x="2924300" y="42630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0" name="Google Shape;2100;p43"/>
            <p:cNvSpPr/>
            <p:nvPr/>
          </p:nvSpPr>
          <p:spPr>
            <a:xfrm>
              <a:off x="2942150" y="42630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1" name="Google Shape;2101;p43"/>
            <p:cNvSpPr/>
            <p:nvPr/>
          </p:nvSpPr>
          <p:spPr>
            <a:xfrm>
              <a:off x="299587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2" name="Google Shape;2102;p43"/>
            <p:cNvSpPr/>
            <p:nvPr/>
          </p:nvSpPr>
          <p:spPr>
            <a:xfrm>
              <a:off x="3013900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3" y="261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3" name="Google Shape;2103;p43"/>
            <p:cNvSpPr/>
            <p:nvPr/>
          </p:nvSpPr>
          <p:spPr>
            <a:xfrm>
              <a:off x="310352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4" name="Google Shape;2104;p43"/>
            <p:cNvSpPr/>
            <p:nvPr/>
          </p:nvSpPr>
          <p:spPr>
            <a:xfrm>
              <a:off x="312137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5" name="Google Shape;2105;p43"/>
            <p:cNvSpPr/>
            <p:nvPr/>
          </p:nvSpPr>
          <p:spPr>
            <a:xfrm>
              <a:off x="313922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6" name="Google Shape;2106;p43"/>
            <p:cNvSpPr/>
            <p:nvPr/>
          </p:nvSpPr>
          <p:spPr>
            <a:xfrm>
              <a:off x="3157250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7" name="Google Shape;2107;p43"/>
            <p:cNvSpPr/>
            <p:nvPr/>
          </p:nvSpPr>
          <p:spPr>
            <a:xfrm>
              <a:off x="319312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3" y="261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8" name="Google Shape;2108;p43"/>
            <p:cNvSpPr/>
            <p:nvPr/>
          </p:nvSpPr>
          <p:spPr>
            <a:xfrm>
              <a:off x="321097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1" y="333"/>
                    <a:pt x="333" y="261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9" name="Google Shape;2109;p43"/>
            <p:cNvSpPr/>
            <p:nvPr/>
          </p:nvSpPr>
          <p:spPr>
            <a:xfrm>
              <a:off x="322882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1" y="333"/>
                    <a:pt x="333" y="261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0" name="Google Shape;2110;p43"/>
            <p:cNvSpPr/>
            <p:nvPr/>
          </p:nvSpPr>
          <p:spPr>
            <a:xfrm>
              <a:off x="3246875" y="42630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1" name="Google Shape;2111;p43"/>
            <p:cNvSpPr/>
            <p:nvPr/>
          </p:nvSpPr>
          <p:spPr>
            <a:xfrm>
              <a:off x="3264725" y="42630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2" name="Google Shape;2112;p43"/>
            <p:cNvSpPr/>
            <p:nvPr/>
          </p:nvSpPr>
          <p:spPr>
            <a:xfrm>
              <a:off x="3282750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61"/>
                    <a:pt x="73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3" name="Google Shape;2113;p43"/>
            <p:cNvSpPr/>
            <p:nvPr/>
          </p:nvSpPr>
          <p:spPr>
            <a:xfrm>
              <a:off x="3300600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61"/>
                    <a:pt x="73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4" name="Google Shape;2114;p43"/>
            <p:cNvSpPr/>
            <p:nvPr/>
          </p:nvSpPr>
          <p:spPr>
            <a:xfrm>
              <a:off x="3318450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5" name="Google Shape;2115;p43"/>
            <p:cNvSpPr/>
            <p:nvPr/>
          </p:nvSpPr>
          <p:spPr>
            <a:xfrm>
              <a:off x="333647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3" y="261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6" name="Google Shape;2116;p43"/>
            <p:cNvSpPr/>
            <p:nvPr/>
          </p:nvSpPr>
          <p:spPr>
            <a:xfrm>
              <a:off x="335432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0" y="333"/>
                    <a:pt x="333" y="261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7" name="Google Shape;2117;p43"/>
            <p:cNvSpPr/>
            <p:nvPr/>
          </p:nvSpPr>
          <p:spPr>
            <a:xfrm>
              <a:off x="3372375" y="42630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2" y="333"/>
                    <a:pt x="332" y="261"/>
                    <a:pt x="332" y="167"/>
                  </a:cubicBezTo>
                  <a:cubicBezTo>
                    <a:pt x="332" y="73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8" name="Google Shape;2118;p43"/>
            <p:cNvSpPr/>
            <p:nvPr/>
          </p:nvSpPr>
          <p:spPr>
            <a:xfrm>
              <a:off x="3390225" y="42630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9" name="Google Shape;2119;p43"/>
            <p:cNvSpPr/>
            <p:nvPr/>
          </p:nvSpPr>
          <p:spPr>
            <a:xfrm>
              <a:off x="3408075" y="42630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61"/>
                    <a:pt x="79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0" name="Google Shape;2120;p43"/>
            <p:cNvSpPr/>
            <p:nvPr/>
          </p:nvSpPr>
          <p:spPr>
            <a:xfrm>
              <a:off x="3426100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1" name="Google Shape;2121;p43"/>
            <p:cNvSpPr/>
            <p:nvPr/>
          </p:nvSpPr>
          <p:spPr>
            <a:xfrm>
              <a:off x="3443950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2" name="Google Shape;2122;p43"/>
            <p:cNvSpPr/>
            <p:nvPr/>
          </p:nvSpPr>
          <p:spPr>
            <a:xfrm>
              <a:off x="346197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3" name="Google Shape;2123;p43"/>
            <p:cNvSpPr/>
            <p:nvPr/>
          </p:nvSpPr>
          <p:spPr>
            <a:xfrm>
              <a:off x="347982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4" name="Google Shape;2124;p43"/>
            <p:cNvSpPr/>
            <p:nvPr/>
          </p:nvSpPr>
          <p:spPr>
            <a:xfrm>
              <a:off x="349767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5" name="Google Shape;2125;p43"/>
            <p:cNvSpPr/>
            <p:nvPr/>
          </p:nvSpPr>
          <p:spPr>
            <a:xfrm>
              <a:off x="3515700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3" y="261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6" name="Google Shape;2126;p43"/>
            <p:cNvSpPr/>
            <p:nvPr/>
          </p:nvSpPr>
          <p:spPr>
            <a:xfrm>
              <a:off x="3533550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1" y="333"/>
                    <a:pt x="333" y="261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7" name="Google Shape;2127;p43"/>
            <p:cNvSpPr/>
            <p:nvPr/>
          </p:nvSpPr>
          <p:spPr>
            <a:xfrm>
              <a:off x="3551600" y="42630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8" name="Google Shape;2128;p43"/>
            <p:cNvSpPr/>
            <p:nvPr/>
          </p:nvSpPr>
          <p:spPr>
            <a:xfrm>
              <a:off x="3569450" y="42630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9" name="Google Shape;2129;p43"/>
            <p:cNvSpPr/>
            <p:nvPr/>
          </p:nvSpPr>
          <p:spPr>
            <a:xfrm>
              <a:off x="3587300" y="42630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0" name="Google Shape;2130;p43"/>
            <p:cNvSpPr/>
            <p:nvPr/>
          </p:nvSpPr>
          <p:spPr>
            <a:xfrm>
              <a:off x="360532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61"/>
                    <a:pt x="73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1" name="Google Shape;2131;p43"/>
            <p:cNvSpPr/>
            <p:nvPr/>
          </p:nvSpPr>
          <p:spPr>
            <a:xfrm>
              <a:off x="3623175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61"/>
                    <a:pt x="73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2" name="Google Shape;2132;p43"/>
            <p:cNvSpPr/>
            <p:nvPr/>
          </p:nvSpPr>
          <p:spPr>
            <a:xfrm>
              <a:off x="3641200" y="42630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3" name="Google Shape;2133;p43"/>
            <p:cNvSpPr/>
            <p:nvPr/>
          </p:nvSpPr>
          <p:spPr>
            <a:xfrm>
              <a:off x="256582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4" name="Google Shape;2134;p43"/>
            <p:cNvSpPr/>
            <p:nvPr/>
          </p:nvSpPr>
          <p:spPr>
            <a:xfrm>
              <a:off x="258367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5" name="Google Shape;2135;p43"/>
            <p:cNvSpPr/>
            <p:nvPr/>
          </p:nvSpPr>
          <p:spPr>
            <a:xfrm>
              <a:off x="2601550" y="42810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53"/>
                    <a:pt x="79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6" name="Google Shape;2136;p43"/>
            <p:cNvSpPr/>
            <p:nvPr/>
          </p:nvSpPr>
          <p:spPr>
            <a:xfrm>
              <a:off x="261957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7" name="Google Shape;2137;p43"/>
            <p:cNvSpPr/>
            <p:nvPr/>
          </p:nvSpPr>
          <p:spPr>
            <a:xfrm>
              <a:off x="263742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8" name="Google Shape;2138;p43"/>
            <p:cNvSpPr/>
            <p:nvPr/>
          </p:nvSpPr>
          <p:spPr>
            <a:xfrm>
              <a:off x="2655450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9" name="Google Shape;2139;p43"/>
            <p:cNvSpPr/>
            <p:nvPr/>
          </p:nvSpPr>
          <p:spPr>
            <a:xfrm>
              <a:off x="2673300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0" name="Google Shape;2140;p43"/>
            <p:cNvSpPr/>
            <p:nvPr/>
          </p:nvSpPr>
          <p:spPr>
            <a:xfrm>
              <a:off x="2691150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1" name="Google Shape;2141;p43"/>
            <p:cNvSpPr/>
            <p:nvPr/>
          </p:nvSpPr>
          <p:spPr>
            <a:xfrm>
              <a:off x="270917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2" name="Google Shape;2142;p43"/>
            <p:cNvSpPr/>
            <p:nvPr/>
          </p:nvSpPr>
          <p:spPr>
            <a:xfrm>
              <a:off x="272702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3" name="Google Shape;2143;p43"/>
            <p:cNvSpPr/>
            <p:nvPr/>
          </p:nvSpPr>
          <p:spPr>
            <a:xfrm>
              <a:off x="2745075" y="42810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4" name="Google Shape;2144;p43"/>
            <p:cNvSpPr/>
            <p:nvPr/>
          </p:nvSpPr>
          <p:spPr>
            <a:xfrm>
              <a:off x="2762925" y="42810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5" name="Google Shape;2145;p43"/>
            <p:cNvSpPr/>
            <p:nvPr/>
          </p:nvSpPr>
          <p:spPr>
            <a:xfrm>
              <a:off x="2780775" y="42810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53"/>
                    <a:pt x="79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6" name="Google Shape;2146;p43"/>
            <p:cNvSpPr/>
            <p:nvPr/>
          </p:nvSpPr>
          <p:spPr>
            <a:xfrm>
              <a:off x="2798800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7" name="Google Shape;2147;p43"/>
            <p:cNvSpPr/>
            <p:nvPr/>
          </p:nvSpPr>
          <p:spPr>
            <a:xfrm>
              <a:off x="2816650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8" name="Google Shape;2148;p43"/>
            <p:cNvSpPr/>
            <p:nvPr/>
          </p:nvSpPr>
          <p:spPr>
            <a:xfrm>
              <a:off x="283467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9" name="Google Shape;2149;p43"/>
            <p:cNvSpPr/>
            <p:nvPr/>
          </p:nvSpPr>
          <p:spPr>
            <a:xfrm>
              <a:off x="285252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0" name="Google Shape;2150;p43"/>
            <p:cNvSpPr/>
            <p:nvPr/>
          </p:nvSpPr>
          <p:spPr>
            <a:xfrm>
              <a:off x="287037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1" name="Google Shape;2151;p43"/>
            <p:cNvSpPr/>
            <p:nvPr/>
          </p:nvSpPr>
          <p:spPr>
            <a:xfrm>
              <a:off x="2906250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2" name="Google Shape;2152;p43"/>
            <p:cNvSpPr/>
            <p:nvPr/>
          </p:nvSpPr>
          <p:spPr>
            <a:xfrm>
              <a:off x="2924300" y="42810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3" name="Google Shape;2153;p43"/>
            <p:cNvSpPr/>
            <p:nvPr/>
          </p:nvSpPr>
          <p:spPr>
            <a:xfrm>
              <a:off x="3013900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4" name="Google Shape;2154;p43"/>
            <p:cNvSpPr/>
            <p:nvPr/>
          </p:nvSpPr>
          <p:spPr>
            <a:xfrm>
              <a:off x="3085500" y="42810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53"/>
                    <a:pt x="79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5" name="Google Shape;2155;p43"/>
            <p:cNvSpPr/>
            <p:nvPr/>
          </p:nvSpPr>
          <p:spPr>
            <a:xfrm>
              <a:off x="310352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6" name="Google Shape;2156;p43"/>
            <p:cNvSpPr/>
            <p:nvPr/>
          </p:nvSpPr>
          <p:spPr>
            <a:xfrm>
              <a:off x="312137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7" name="Google Shape;2157;p43"/>
            <p:cNvSpPr/>
            <p:nvPr/>
          </p:nvSpPr>
          <p:spPr>
            <a:xfrm>
              <a:off x="313922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8" name="Google Shape;2158;p43"/>
            <p:cNvSpPr/>
            <p:nvPr/>
          </p:nvSpPr>
          <p:spPr>
            <a:xfrm>
              <a:off x="3157250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9" name="Google Shape;2159;p43"/>
            <p:cNvSpPr/>
            <p:nvPr/>
          </p:nvSpPr>
          <p:spPr>
            <a:xfrm>
              <a:off x="3175100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0" name="Google Shape;2160;p43"/>
            <p:cNvSpPr/>
            <p:nvPr/>
          </p:nvSpPr>
          <p:spPr>
            <a:xfrm>
              <a:off x="319312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1" name="Google Shape;2161;p43"/>
            <p:cNvSpPr/>
            <p:nvPr/>
          </p:nvSpPr>
          <p:spPr>
            <a:xfrm>
              <a:off x="321097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2" name="Google Shape;2162;p43"/>
            <p:cNvSpPr/>
            <p:nvPr/>
          </p:nvSpPr>
          <p:spPr>
            <a:xfrm>
              <a:off x="322882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3" name="Google Shape;2163;p43"/>
            <p:cNvSpPr/>
            <p:nvPr/>
          </p:nvSpPr>
          <p:spPr>
            <a:xfrm>
              <a:off x="3246875" y="42810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4" name="Google Shape;2164;p43"/>
            <p:cNvSpPr/>
            <p:nvPr/>
          </p:nvSpPr>
          <p:spPr>
            <a:xfrm>
              <a:off x="3264725" y="42810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5" name="Google Shape;2165;p43"/>
            <p:cNvSpPr/>
            <p:nvPr/>
          </p:nvSpPr>
          <p:spPr>
            <a:xfrm>
              <a:off x="3282750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0" y="72"/>
                    <a:pt x="0" y="166"/>
                  </a:cubicBezTo>
                  <a:cubicBezTo>
                    <a:pt x="0" y="253"/>
                    <a:pt x="73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6" name="Google Shape;2166;p43"/>
            <p:cNvSpPr/>
            <p:nvPr/>
          </p:nvSpPr>
          <p:spPr>
            <a:xfrm>
              <a:off x="3300600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0" y="72"/>
                    <a:pt x="0" y="166"/>
                  </a:cubicBezTo>
                  <a:cubicBezTo>
                    <a:pt x="0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7" name="Google Shape;2167;p43"/>
            <p:cNvSpPr/>
            <p:nvPr/>
          </p:nvSpPr>
          <p:spPr>
            <a:xfrm>
              <a:off x="3318450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8" name="Google Shape;2168;p43"/>
            <p:cNvSpPr/>
            <p:nvPr/>
          </p:nvSpPr>
          <p:spPr>
            <a:xfrm>
              <a:off x="333647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9" name="Google Shape;2169;p43"/>
            <p:cNvSpPr/>
            <p:nvPr/>
          </p:nvSpPr>
          <p:spPr>
            <a:xfrm>
              <a:off x="335432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0" name="Google Shape;2170;p43"/>
            <p:cNvSpPr/>
            <p:nvPr/>
          </p:nvSpPr>
          <p:spPr>
            <a:xfrm>
              <a:off x="3372375" y="42810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2" y="332"/>
                    <a:pt x="332" y="253"/>
                    <a:pt x="332" y="166"/>
                  </a:cubicBezTo>
                  <a:cubicBezTo>
                    <a:pt x="332" y="72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1" name="Google Shape;2171;p43"/>
            <p:cNvSpPr/>
            <p:nvPr/>
          </p:nvSpPr>
          <p:spPr>
            <a:xfrm>
              <a:off x="3390225" y="42810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2" name="Google Shape;2172;p43"/>
            <p:cNvSpPr/>
            <p:nvPr/>
          </p:nvSpPr>
          <p:spPr>
            <a:xfrm>
              <a:off x="3408075" y="42810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53"/>
                    <a:pt x="79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3" name="Google Shape;2173;p43"/>
            <p:cNvSpPr/>
            <p:nvPr/>
          </p:nvSpPr>
          <p:spPr>
            <a:xfrm>
              <a:off x="3426100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4" name="Google Shape;2174;p43"/>
            <p:cNvSpPr/>
            <p:nvPr/>
          </p:nvSpPr>
          <p:spPr>
            <a:xfrm>
              <a:off x="3443950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5" name="Google Shape;2175;p43"/>
            <p:cNvSpPr/>
            <p:nvPr/>
          </p:nvSpPr>
          <p:spPr>
            <a:xfrm>
              <a:off x="346197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6" name="Google Shape;2176;p43"/>
            <p:cNvSpPr/>
            <p:nvPr/>
          </p:nvSpPr>
          <p:spPr>
            <a:xfrm>
              <a:off x="347982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7" name="Google Shape;2177;p43"/>
            <p:cNvSpPr/>
            <p:nvPr/>
          </p:nvSpPr>
          <p:spPr>
            <a:xfrm>
              <a:off x="349767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8" name="Google Shape;2178;p43"/>
            <p:cNvSpPr/>
            <p:nvPr/>
          </p:nvSpPr>
          <p:spPr>
            <a:xfrm>
              <a:off x="3515700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9" name="Google Shape;2179;p43"/>
            <p:cNvSpPr/>
            <p:nvPr/>
          </p:nvSpPr>
          <p:spPr>
            <a:xfrm>
              <a:off x="3533550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0" name="Google Shape;2180;p43"/>
            <p:cNvSpPr/>
            <p:nvPr/>
          </p:nvSpPr>
          <p:spPr>
            <a:xfrm>
              <a:off x="3551600" y="42810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1" name="Google Shape;2181;p43"/>
            <p:cNvSpPr/>
            <p:nvPr/>
          </p:nvSpPr>
          <p:spPr>
            <a:xfrm>
              <a:off x="3569450" y="42810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2" name="Google Shape;2182;p43"/>
            <p:cNvSpPr/>
            <p:nvPr/>
          </p:nvSpPr>
          <p:spPr>
            <a:xfrm>
              <a:off x="3587300" y="42810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3" name="Google Shape;2183;p43"/>
            <p:cNvSpPr/>
            <p:nvPr/>
          </p:nvSpPr>
          <p:spPr>
            <a:xfrm>
              <a:off x="360532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0" y="72"/>
                    <a:pt x="0" y="166"/>
                  </a:cubicBezTo>
                  <a:cubicBezTo>
                    <a:pt x="0" y="253"/>
                    <a:pt x="73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4" name="Google Shape;2184;p43"/>
            <p:cNvSpPr/>
            <p:nvPr/>
          </p:nvSpPr>
          <p:spPr>
            <a:xfrm>
              <a:off x="3623175" y="42810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0" y="72"/>
                    <a:pt x="0" y="166"/>
                  </a:cubicBezTo>
                  <a:cubicBezTo>
                    <a:pt x="0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5" name="Google Shape;2185;p43"/>
            <p:cNvSpPr/>
            <p:nvPr/>
          </p:nvSpPr>
          <p:spPr>
            <a:xfrm>
              <a:off x="2547800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6" name="Google Shape;2186;p43"/>
            <p:cNvSpPr/>
            <p:nvPr/>
          </p:nvSpPr>
          <p:spPr>
            <a:xfrm>
              <a:off x="256582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7" name="Google Shape;2187;p43"/>
            <p:cNvSpPr/>
            <p:nvPr/>
          </p:nvSpPr>
          <p:spPr>
            <a:xfrm>
              <a:off x="258367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8" name="Google Shape;2188;p43"/>
            <p:cNvSpPr/>
            <p:nvPr/>
          </p:nvSpPr>
          <p:spPr>
            <a:xfrm>
              <a:off x="2601550" y="429890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9" name="Google Shape;2189;p43"/>
            <p:cNvSpPr/>
            <p:nvPr/>
          </p:nvSpPr>
          <p:spPr>
            <a:xfrm>
              <a:off x="261957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0" name="Google Shape;2190;p43"/>
            <p:cNvSpPr/>
            <p:nvPr/>
          </p:nvSpPr>
          <p:spPr>
            <a:xfrm>
              <a:off x="263742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1" name="Google Shape;2191;p43"/>
            <p:cNvSpPr/>
            <p:nvPr/>
          </p:nvSpPr>
          <p:spPr>
            <a:xfrm>
              <a:off x="2655450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2" name="Google Shape;2192;p43"/>
            <p:cNvSpPr/>
            <p:nvPr/>
          </p:nvSpPr>
          <p:spPr>
            <a:xfrm>
              <a:off x="2673300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3" name="Google Shape;2193;p43"/>
            <p:cNvSpPr/>
            <p:nvPr/>
          </p:nvSpPr>
          <p:spPr>
            <a:xfrm>
              <a:off x="2691150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4" name="Google Shape;2194;p43"/>
            <p:cNvSpPr/>
            <p:nvPr/>
          </p:nvSpPr>
          <p:spPr>
            <a:xfrm>
              <a:off x="270917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5" name="Google Shape;2195;p43"/>
            <p:cNvSpPr/>
            <p:nvPr/>
          </p:nvSpPr>
          <p:spPr>
            <a:xfrm>
              <a:off x="272702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6" name="Google Shape;2196;p43"/>
            <p:cNvSpPr/>
            <p:nvPr/>
          </p:nvSpPr>
          <p:spPr>
            <a:xfrm>
              <a:off x="2745075" y="429890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7" name="Google Shape;2197;p43"/>
            <p:cNvSpPr/>
            <p:nvPr/>
          </p:nvSpPr>
          <p:spPr>
            <a:xfrm>
              <a:off x="2762925" y="429890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8" name="Google Shape;2198;p43"/>
            <p:cNvSpPr/>
            <p:nvPr/>
          </p:nvSpPr>
          <p:spPr>
            <a:xfrm>
              <a:off x="2816650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9" name="Google Shape;2199;p43"/>
            <p:cNvSpPr/>
            <p:nvPr/>
          </p:nvSpPr>
          <p:spPr>
            <a:xfrm>
              <a:off x="283467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0" name="Google Shape;2200;p43"/>
            <p:cNvSpPr/>
            <p:nvPr/>
          </p:nvSpPr>
          <p:spPr>
            <a:xfrm>
              <a:off x="285252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1" name="Google Shape;2201;p43"/>
            <p:cNvSpPr/>
            <p:nvPr/>
          </p:nvSpPr>
          <p:spPr>
            <a:xfrm>
              <a:off x="287037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2" name="Google Shape;2202;p43"/>
            <p:cNvSpPr/>
            <p:nvPr/>
          </p:nvSpPr>
          <p:spPr>
            <a:xfrm>
              <a:off x="2906250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3" name="Google Shape;2203;p43"/>
            <p:cNvSpPr/>
            <p:nvPr/>
          </p:nvSpPr>
          <p:spPr>
            <a:xfrm>
              <a:off x="2924300" y="429890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4" name="Google Shape;2204;p43"/>
            <p:cNvSpPr/>
            <p:nvPr/>
          </p:nvSpPr>
          <p:spPr>
            <a:xfrm>
              <a:off x="3049600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5" name="Google Shape;2205;p43"/>
            <p:cNvSpPr/>
            <p:nvPr/>
          </p:nvSpPr>
          <p:spPr>
            <a:xfrm>
              <a:off x="3085500" y="429890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6" name="Google Shape;2206;p43"/>
            <p:cNvSpPr/>
            <p:nvPr/>
          </p:nvSpPr>
          <p:spPr>
            <a:xfrm>
              <a:off x="310352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7" name="Google Shape;2207;p43"/>
            <p:cNvSpPr/>
            <p:nvPr/>
          </p:nvSpPr>
          <p:spPr>
            <a:xfrm>
              <a:off x="313922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8" name="Google Shape;2208;p43"/>
            <p:cNvSpPr/>
            <p:nvPr/>
          </p:nvSpPr>
          <p:spPr>
            <a:xfrm>
              <a:off x="3157250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9" name="Google Shape;2209;p43"/>
            <p:cNvSpPr/>
            <p:nvPr/>
          </p:nvSpPr>
          <p:spPr>
            <a:xfrm>
              <a:off x="3175100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0" name="Google Shape;2210;p43"/>
            <p:cNvSpPr/>
            <p:nvPr/>
          </p:nvSpPr>
          <p:spPr>
            <a:xfrm>
              <a:off x="319312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1" name="Google Shape;2211;p43"/>
            <p:cNvSpPr/>
            <p:nvPr/>
          </p:nvSpPr>
          <p:spPr>
            <a:xfrm>
              <a:off x="321097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2" name="Google Shape;2212;p43"/>
            <p:cNvSpPr/>
            <p:nvPr/>
          </p:nvSpPr>
          <p:spPr>
            <a:xfrm>
              <a:off x="322882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3" name="Google Shape;2213;p43"/>
            <p:cNvSpPr/>
            <p:nvPr/>
          </p:nvSpPr>
          <p:spPr>
            <a:xfrm>
              <a:off x="3246875" y="429890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4" name="Google Shape;2214;p43"/>
            <p:cNvSpPr/>
            <p:nvPr/>
          </p:nvSpPr>
          <p:spPr>
            <a:xfrm>
              <a:off x="3264725" y="429890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5" name="Google Shape;2215;p43"/>
            <p:cNvSpPr/>
            <p:nvPr/>
          </p:nvSpPr>
          <p:spPr>
            <a:xfrm>
              <a:off x="3282750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0" y="72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6" name="Google Shape;2216;p43"/>
            <p:cNvSpPr/>
            <p:nvPr/>
          </p:nvSpPr>
          <p:spPr>
            <a:xfrm>
              <a:off x="3300600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0" y="72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7" name="Google Shape;2217;p43"/>
            <p:cNvSpPr/>
            <p:nvPr/>
          </p:nvSpPr>
          <p:spPr>
            <a:xfrm>
              <a:off x="3318450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8" name="Google Shape;2218;p43"/>
            <p:cNvSpPr/>
            <p:nvPr/>
          </p:nvSpPr>
          <p:spPr>
            <a:xfrm>
              <a:off x="333647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9" name="Google Shape;2219;p43"/>
            <p:cNvSpPr/>
            <p:nvPr/>
          </p:nvSpPr>
          <p:spPr>
            <a:xfrm>
              <a:off x="335432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0" name="Google Shape;2220;p43"/>
            <p:cNvSpPr/>
            <p:nvPr/>
          </p:nvSpPr>
          <p:spPr>
            <a:xfrm>
              <a:off x="3372375" y="429890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72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1" name="Google Shape;2221;p43"/>
            <p:cNvSpPr/>
            <p:nvPr/>
          </p:nvSpPr>
          <p:spPr>
            <a:xfrm>
              <a:off x="3390225" y="429890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2" name="Google Shape;2222;p43"/>
            <p:cNvSpPr/>
            <p:nvPr/>
          </p:nvSpPr>
          <p:spPr>
            <a:xfrm>
              <a:off x="3408075" y="429890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3" name="Google Shape;2223;p43"/>
            <p:cNvSpPr/>
            <p:nvPr/>
          </p:nvSpPr>
          <p:spPr>
            <a:xfrm>
              <a:off x="3426100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4" name="Google Shape;2224;p43"/>
            <p:cNvSpPr/>
            <p:nvPr/>
          </p:nvSpPr>
          <p:spPr>
            <a:xfrm>
              <a:off x="3443950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5" name="Google Shape;2225;p43"/>
            <p:cNvSpPr/>
            <p:nvPr/>
          </p:nvSpPr>
          <p:spPr>
            <a:xfrm>
              <a:off x="346197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6" name="Google Shape;2226;p43"/>
            <p:cNvSpPr/>
            <p:nvPr/>
          </p:nvSpPr>
          <p:spPr>
            <a:xfrm>
              <a:off x="347982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7" name="Google Shape;2227;p43"/>
            <p:cNvSpPr/>
            <p:nvPr/>
          </p:nvSpPr>
          <p:spPr>
            <a:xfrm>
              <a:off x="349767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8" name="Google Shape;2228;p43"/>
            <p:cNvSpPr/>
            <p:nvPr/>
          </p:nvSpPr>
          <p:spPr>
            <a:xfrm>
              <a:off x="3515700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9" name="Google Shape;2229;p43"/>
            <p:cNvSpPr/>
            <p:nvPr/>
          </p:nvSpPr>
          <p:spPr>
            <a:xfrm>
              <a:off x="3533550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0" name="Google Shape;2230;p43"/>
            <p:cNvSpPr/>
            <p:nvPr/>
          </p:nvSpPr>
          <p:spPr>
            <a:xfrm>
              <a:off x="3551600" y="429890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1" name="Google Shape;2231;p43"/>
            <p:cNvSpPr/>
            <p:nvPr/>
          </p:nvSpPr>
          <p:spPr>
            <a:xfrm>
              <a:off x="3569450" y="429890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2" name="Google Shape;2232;p43"/>
            <p:cNvSpPr/>
            <p:nvPr/>
          </p:nvSpPr>
          <p:spPr>
            <a:xfrm>
              <a:off x="3587300" y="429890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3" name="Google Shape;2233;p43"/>
            <p:cNvSpPr/>
            <p:nvPr/>
          </p:nvSpPr>
          <p:spPr>
            <a:xfrm>
              <a:off x="3605325" y="429890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0" y="72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4" name="Google Shape;2234;p43"/>
            <p:cNvSpPr/>
            <p:nvPr/>
          </p:nvSpPr>
          <p:spPr>
            <a:xfrm>
              <a:off x="2547800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5" name="Google Shape;2235;p43"/>
            <p:cNvSpPr/>
            <p:nvPr/>
          </p:nvSpPr>
          <p:spPr>
            <a:xfrm>
              <a:off x="2565825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3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6" name="Google Shape;2236;p43"/>
            <p:cNvSpPr/>
            <p:nvPr/>
          </p:nvSpPr>
          <p:spPr>
            <a:xfrm>
              <a:off x="2583675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3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7" name="Google Shape;2237;p43"/>
            <p:cNvSpPr/>
            <p:nvPr/>
          </p:nvSpPr>
          <p:spPr>
            <a:xfrm>
              <a:off x="2601550" y="43169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9" y="0"/>
                    <a:pt x="0" y="73"/>
                    <a:pt x="0" y="166"/>
                  </a:cubicBezTo>
                  <a:cubicBezTo>
                    <a:pt x="0" y="253"/>
                    <a:pt x="79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8" name="Google Shape;2238;p43"/>
            <p:cNvSpPr/>
            <p:nvPr/>
          </p:nvSpPr>
          <p:spPr>
            <a:xfrm>
              <a:off x="2637425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0" y="73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9" name="Google Shape;2239;p43"/>
            <p:cNvSpPr/>
            <p:nvPr/>
          </p:nvSpPr>
          <p:spPr>
            <a:xfrm>
              <a:off x="2655450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0" name="Google Shape;2240;p43"/>
            <p:cNvSpPr/>
            <p:nvPr/>
          </p:nvSpPr>
          <p:spPr>
            <a:xfrm>
              <a:off x="2673300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1" name="Google Shape;2241;p43"/>
            <p:cNvSpPr/>
            <p:nvPr/>
          </p:nvSpPr>
          <p:spPr>
            <a:xfrm>
              <a:off x="2691150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2" name="Google Shape;2242;p43"/>
            <p:cNvSpPr/>
            <p:nvPr/>
          </p:nvSpPr>
          <p:spPr>
            <a:xfrm>
              <a:off x="2709175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3" name="Google Shape;2243;p43"/>
            <p:cNvSpPr/>
            <p:nvPr/>
          </p:nvSpPr>
          <p:spPr>
            <a:xfrm>
              <a:off x="2727025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4" name="Google Shape;2244;p43"/>
            <p:cNvSpPr/>
            <p:nvPr/>
          </p:nvSpPr>
          <p:spPr>
            <a:xfrm>
              <a:off x="2745075" y="43169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5" name="Google Shape;2245;p43"/>
            <p:cNvSpPr/>
            <p:nvPr/>
          </p:nvSpPr>
          <p:spPr>
            <a:xfrm>
              <a:off x="2762925" y="43169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6" name="Google Shape;2246;p43"/>
            <p:cNvSpPr/>
            <p:nvPr/>
          </p:nvSpPr>
          <p:spPr>
            <a:xfrm>
              <a:off x="2816650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0" y="73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7" name="Google Shape;2247;p43"/>
            <p:cNvSpPr/>
            <p:nvPr/>
          </p:nvSpPr>
          <p:spPr>
            <a:xfrm>
              <a:off x="2834675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8" name="Google Shape;2248;p43"/>
            <p:cNvSpPr/>
            <p:nvPr/>
          </p:nvSpPr>
          <p:spPr>
            <a:xfrm>
              <a:off x="2852525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9" name="Google Shape;2249;p43"/>
            <p:cNvSpPr/>
            <p:nvPr/>
          </p:nvSpPr>
          <p:spPr>
            <a:xfrm>
              <a:off x="2870375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0" name="Google Shape;2250;p43"/>
            <p:cNvSpPr/>
            <p:nvPr/>
          </p:nvSpPr>
          <p:spPr>
            <a:xfrm>
              <a:off x="3049600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1" name="Google Shape;2251;p43"/>
            <p:cNvSpPr/>
            <p:nvPr/>
          </p:nvSpPr>
          <p:spPr>
            <a:xfrm>
              <a:off x="3085500" y="43169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9" y="0"/>
                    <a:pt x="0" y="73"/>
                    <a:pt x="0" y="166"/>
                  </a:cubicBezTo>
                  <a:cubicBezTo>
                    <a:pt x="0" y="253"/>
                    <a:pt x="79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2" name="Google Shape;2252;p43"/>
            <p:cNvSpPr/>
            <p:nvPr/>
          </p:nvSpPr>
          <p:spPr>
            <a:xfrm>
              <a:off x="3103525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3" name="Google Shape;2253;p43"/>
            <p:cNvSpPr/>
            <p:nvPr/>
          </p:nvSpPr>
          <p:spPr>
            <a:xfrm>
              <a:off x="3139225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0" y="73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4" name="Google Shape;2254;p43"/>
            <p:cNvSpPr/>
            <p:nvPr/>
          </p:nvSpPr>
          <p:spPr>
            <a:xfrm>
              <a:off x="3157250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5" name="Google Shape;2255;p43"/>
            <p:cNvSpPr/>
            <p:nvPr/>
          </p:nvSpPr>
          <p:spPr>
            <a:xfrm>
              <a:off x="3175100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6" name="Google Shape;2256;p43"/>
            <p:cNvSpPr/>
            <p:nvPr/>
          </p:nvSpPr>
          <p:spPr>
            <a:xfrm>
              <a:off x="3193125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3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7" name="Google Shape;2257;p43"/>
            <p:cNvSpPr/>
            <p:nvPr/>
          </p:nvSpPr>
          <p:spPr>
            <a:xfrm>
              <a:off x="3210975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3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8" name="Google Shape;2258;p43"/>
            <p:cNvSpPr/>
            <p:nvPr/>
          </p:nvSpPr>
          <p:spPr>
            <a:xfrm>
              <a:off x="3228825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3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9" name="Google Shape;2259;p43"/>
            <p:cNvSpPr/>
            <p:nvPr/>
          </p:nvSpPr>
          <p:spPr>
            <a:xfrm>
              <a:off x="3246875" y="43169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0" name="Google Shape;2260;p43"/>
            <p:cNvSpPr/>
            <p:nvPr/>
          </p:nvSpPr>
          <p:spPr>
            <a:xfrm>
              <a:off x="3264725" y="43169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1" name="Google Shape;2261;p43"/>
            <p:cNvSpPr/>
            <p:nvPr/>
          </p:nvSpPr>
          <p:spPr>
            <a:xfrm>
              <a:off x="3282750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0" y="73"/>
                    <a:pt x="0" y="166"/>
                  </a:cubicBezTo>
                  <a:cubicBezTo>
                    <a:pt x="0" y="253"/>
                    <a:pt x="73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2" name="Google Shape;2262;p43"/>
            <p:cNvSpPr/>
            <p:nvPr/>
          </p:nvSpPr>
          <p:spPr>
            <a:xfrm>
              <a:off x="3300600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0" y="73"/>
                    <a:pt x="0" y="166"/>
                  </a:cubicBezTo>
                  <a:cubicBezTo>
                    <a:pt x="0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3" name="Google Shape;2263;p43"/>
            <p:cNvSpPr/>
            <p:nvPr/>
          </p:nvSpPr>
          <p:spPr>
            <a:xfrm>
              <a:off x="3318450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4" name="Google Shape;2264;p43"/>
            <p:cNvSpPr/>
            <p:nvPr/>
          </p:nvSpPr>
          <p:spPr>
            <a:xfrm>
              <a:off x="3336475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3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5" name="Google Shape;2265;p43"/>
            <p:cNvSpPr/>
            <p:nvPr/>
          </p:nvSpPr>
          <p:spPr>
            <a:xfrm>
              <a:off x="3354325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6" name="Google Shape;2266;p43"/>
            <p:cNvSpPr/>
            <p:nvPr/>
          </p:nvSpPr>
          <p:spPr>
            <a:xfrm>
              <a:off x="3372375" y="43169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2" y="332"/>
                    <a:pt x="332" y="253"/>
                    <a:pt x="332" y="166"/>
                  </a:cubicBezTo>
                  <a:cubicBezTo>
                    <a:pt x="332" y="73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7" name="Google Shape;2267;p43"/>
            <p:cNvSpPr/>
            <p:nvPr/>
          </p:nvSpPr>
          <p:spPr>
            <a:xfrm>
              <a:off x="3390225" y="43169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8" name="Google Shape;2268;p43"/>
            <p:cNvSpPr/>
            <p:nvPr/>
          </p:nvSpPr>
          <p:spPr>
            <a:xfrm>
              <a:off x="3408075" y="43169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9" y="0"/>
                    <a:pt x="0" y="73"/>
                    <a:pt x="0" y="166"/>
                  </a:cubicBezTo>
                  <a:cubicBezTo>
                    <a:pt x="0" y="253"/>
                    <a:pt x="79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9" name="Google Shape;2269;p43"/>
            <p:cNvSpPr/>
            <p:nvPr/>
          </p:nvSpPr>
          <p:spPr>
            <a:xfrm>
              <a:off x="3426100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0" name="Google Shape;2270;p43"/>
            <p:cNvSpPr/>
            <p:nvPr/>
          </p:nvSpPr>
          <p:spPr>
            <a:xfrm>
              <a:off x="3443950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1" name="Google Shape;2271;p43"/>
            <p:cNvSpPr/>
            <p:nvPr/>
          </p:nvSpPr>
          <p:spPr>
            <a:xfrm>
              <a:off x="3461975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2" name="Google Shape;2272;p43"/>
            <p:cNvSpPr/>
            <p:nvPr/>
          </p:nvSpPr>
          <p:spPr>
            <a:xfrm>
              <a:off x="3479825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3" name="Google Shape;2273;p43"/>
            <p:cNvSpPr/>
            <p:nvPr/>
          </p:nvSpPr>
          <p:spPr>
            <a:xfrm>
              <a:off x="3497675" y="4316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4" name="Google Shape;2274;p43"/>
            <p:cNvSpPr/>
            <p:nvPr/>
          </p:nvSpPr>
          <p:spPr>
            <a:xfrm>
              <a:off x="3569450" y="43169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5" name="Google Shape;2275;p43"/>
            <p:cNvSpPr/>
            <p:nvPr/>
          </p:nvSpPr>
          <p:spPr>
            <a:xfrm>
              <a:off x="2565825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6" name="Google Shape;2276;p43"/>
            <p:cNvSpPr/>
            <p:nvPr/>
          </p:nvSpPr>
          <p:spPr>
            <a:xfrm>
              <a:off x="2583675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7" name="Google Shape;2277;p43"/>
            <p:cNvSpPr/>
            <p:nvPr/>
          </p:nvSpPr>
          <p:spPr>
            <a:xfrm>
              <a:off x="2655450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8" name="Google Shape;2278;p43"/>
            <p:cNvSpPr/>
            <p:nvPr/>
          </p:nvSpPr>
          <p:spPr>
            <a:xfrm>
              <a:off x="2673300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9" name="Google Shape;2279;p43"/>
            <p:cNvSpPr/>
            <p:nvPr/>
          </p:nvSpPr>
          <p:spPr>
            <a:xfrm>
              <a:off x="2691150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0" name="Google Shape;2280;p43"/>
            <p:cNvSpPr/>
            <p:nvPr/>
          </p:nvSpPr>
          <p:spPr>
            <a:xfrm>
              <a:off x="2709175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1" name="Google Shape;2281;p43"/>
            <p:cNvSpPr/>
            <p:nvPr/>
          </p:nvSpPr>
          <p:spPr>
            <a:xfrm>
              <a:off x="2727025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2" name="Google Shape;2282;p43"/>
            <p:cNvSpPr/>
            <p:nvPr/>
          </p:nvSpPr>
          <p:spPr>
            <a:xfrm>
              <a:off x="2745075" y="43347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3" name="Google Shape;2283;p43"/>
            <p:cNvSpPr/>
            <p:nvPr/>
          </p:nvSpPr>
          <p:spPr>
            <a:xfrm>
              <a:off x="2762925" y="43347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4" name="Google Shape;2284;p43"/>
            <p:cNvSpPr/>
            <p:nvPr/>
          </p:nvSpPr>
          <p:spPr>
            <a:xfrm>
              <a:off x="2780775" y="43347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9" y="0"/>
                    <a:pt x="0" y="80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5" name="Google Shape;2285;p43"/>
            <p:cNvSpPr/>
            <p:nvPr/>
          </p:nvSpPr>
          <p:spPr>
            <a:xfrm>
              <a:off x="2816650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0" y="80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6" name="Google Shape;2286;p43"/>
            <p:cNvSpPr/>
            <p:nvPr/>
          </p:nvSpPr>
          <p:spPr>
            <a:xfrm>
              <a:off x="2834675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7" name="Google Shape;2287;p43"/>
            <p:cNvSpPr/>
            <p:nvPr/>
          </p:nvSpPr>
          <p:spPr>
            <a:xfrm>
              <a:off x="2852525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8" name="Google Shape;2288;p43"/>
            <p:cNvSpPr/>
            <p:nvPr/>
          </p:nvSpPr>
          <p:spPr>
            <a:xfrm>
              <a:off x="2870375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9" name="Google Shape;2289;p43"/>
            <p:cNvSpPr/>
            <p:nvPr/>
          </p:nvSpPr>
          <p:spPr>
            <a:xfrm>
              <a:off x="3031750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0" name="Google Shape;2290;p43"/>
            <p:cNvSpPr/>
            <p:nvPr/>
          </p:nvSpPr>
          <p:spPr>
            <a:xfrm>
              <a:off x="3049600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1" name="Google Shape;2291;p43"/>
            <p:cNvSpPr/>
            <p:nvPr/>
          </p:nvSpPr>
          <p:spPr>
            <a:xfrm>
              <a:off x="3085500" y="43347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9" y="0"/>
                    <a:pt x="0" y="80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2" name="Google Shape;2292;p43"/>
            <p:cNvSpPr/>
            <p:nvPr/>
          </p:nvSpPr>
          <p:spPr>
            <a:xfrm>
              <a:off x="3103525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3" name="Google Shape;2293;p43"/>
            <p:cNvSpPr/>
            <p:nvPr/>
          </p:nvSpPr>
          <p:spPr>
            <a:xfrm>
              <a:off x="3121375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4" name="Google Shape;2294;p43"/>
            <p:cNvSpPr/>
            <p:nvPr/>
          </p:nvSpPr>
          <p:spPr>
            <a:xfrm>
              <a:off x="3139225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0" y="80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5" name="Google Shape;2295;p43"/>
            <p:cNvSpPr/>
            <p:nvPr/>
          </p:nvSpPr>
          <p:spPr>
            <a:xfrm>
              <a:off x="3157250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6" name="Google Shape;2296;p43"/>
            <p:cNvSpPr/>
            <p:nvPr/>
          </p:nvSpPr>
          <p:spPr>
            <a:xfrm>
              <a:off x="3175100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7" name="Google Shape;2297;p43"/>
            <p:cNvSpPr/>
            <p:nvPr/>
          </p:nvSpPr>
          <p:spPr>
            <a:xfrm>
              <a:off x="3193125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8" name="Google Shape;2298;p43"/>
            <p:cNvSpPr/>
            <p:nvPr/>
          </p:nvSpPr>
          <p:spPr>
            <a:xfrm>
              <a:off x="3210975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9" name="Google Shape;2299;p43"/>
            <p:cNvSpPr/>
            <p:nvPr/>
          </p:nvSpPr>
          <p:spPr>
            <a:xfrm>
              <a:off x="3228825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0" name="Google Shape;2300;p43"/>
            <p:cNvSpPr/>
            <p:nvPr/>
          </p:nvSpPr>
          <p:spPr>
            <a:xfrm>
              <a:off x="3246875" y="43347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1" name="Google Shape;2301;p43"/>
            <p:cNvSpPr/>
            <p:nvPr/>
          </p:nvSpPr>
          <p:spPr>
            <a:xfrm>
              <a:off x="3264725" y="43347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2" name="Google Shape;2302;p43"/>
            <p:cNvSpPr/>
            <p:nvPr/>
          </p:nvSpPr>
          <p:spPr>
            <a:xfrm>
              <a:off x="3282750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0" y="80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3" name="Google Shape;2303;p43"/>
            <p:cNvSpPr/>
            <p:nvPr/>
          </p:nvSpPr>
          <p:spPr>
            <a:xfrm>
              <a:off x="3300600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0" y="80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4" name="Google Shape;2304;p43"/>
            <p:cNvSpPr/>
            <p:nvPr/>
          </p:nvSpPr>
          <p:spPr>
            <a:xfrm>
              <a:off x="3318450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5" name="Google Shape;2305;p43"/>
            <p:cNvSpPr/>
            <p:nvPr/>
          </p:nvSpPr>
          <p:spPr>
            <a:xfrm>
              <a:off x="3336475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6" name="Google Shape;2306;p43"/>
            <p:cNvSpPr/>
            <p:nvPr/>
          </p:nvSpPr>
          <p:spPr>
            <a:xfrm>
              <a:off x="3354325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7" name="Google Shape;2307;p43"/>
            <p:cNvSpPr/>
            <p:nvPr/>
          </p:nvSpPr>
          <p:spPr>
            <a:xfrm>
              <a:off x="3372375" y="43347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80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8" name="Google Shape;2308;p43"/>
            <p:cNvSpPr/>
            <p:nvPr/>
          </p:nvSpPr>
          <p:spPr>
            <a:xfrm>
              <a:off x="3390225" y="43347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9" name="Google Shape;2309;p43"/>
            <p:cNvSpPr/>
            <p:nvPr/>
          </p:nvSpPr>
          <p:spPr>
            <a:xfrm>
              <a:off x="3408075" y="43347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9" y="0"/>
                    <a:pt x="0" y="80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0" name="Google Shape;2310;p43"/>
            <p:cNvSpPr/>
            <p:nvPr/>
          </p:nvSpPr>
          <p:spPr>
            <a:xfrm>
              <a:off x="3426100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1" name="Google Shape;2311;p43"/>
            <p:cNvSpPr/>
            <p:nvPr/>
          </p:nvSpPr>
          <p:spPr>
            <a:xfrm>
              <a:off x="3443950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2" name="Google Shape;2312;p43"/>
            <p:cNvSpPr/>
            <p:nvPr/>
          </p:nvSpPr>
          <p:spPr>
            <a:xfrm>
              <a:off x="3461975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3" name="Google Shape;2313;p43"/>
            <p:cNvSpPr/>
            <p:nvPr/>
          </p:nvSpPr>
          <p:spPr>
            <a:xfrm>
              <a:off x="3479825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4" name="Google Shape;2314;p43"/>
            <p:cNvSpPr/>
            <p:nvPr/>
          </p:nvSpPr>
          <p:spPr>
            <a:xfrm>
              <a:off x="3497675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5" name="Google Shape;2315;p43"/>
            <p:cNvSpPr/>
            <p:nvPr/>
          </p:nvSpPr>
          <p:spPr>
            <a:xfrm>
              <a:off x="3515700" y="43347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6" name="Google Shape;2316;p43"/>
            <p:cNvSpPr/>
            <p:nvPr/>
          </p:nvSpPr>
          <p:spPr>
            <a:xfrm>
              <a:off x="3569450" y="43347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7" name="Google Shape;2317;p43"/>
            <p:cNvSpPr/>
            <p:nvPr/>
          </p:nvSpPr>
          <p:spPr>
            <a:xfrm>
              <a:off x="2529950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8" name="Google Shape;2318;p43"/>
            <p:cNvSpPr/>
            <p:nvPr/>
          </p:nvSpPr>
          <p:spPr>
            <a:xfrm>
              <a:off x="2547800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9" name="Google Shape;2319;p43"/>
            <p:cNvSpPr/>
            <p:nvPr/>
          </p:nvSpPr>
          <p:spPr>
            <a:xfrm>
              <a:off x="2655450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0" name="Google Shape;2320;p43"/>
            <p:cNvSpPr/>
            <p:nvPr/>
          </p:nvSpPr>
          <p:spPr>
            <a:xfrm>
              <a:off x="2673300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1" name="Google Shape;2321;p43"/>
            <p:cNvSpPr/>
            <p:nvPr/>
          </p:nvSpPr>
          <p:spPr>
            <a:xfrm>
              <a:off x="2691150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2" name="Google Shape;2322;p43"/>
            <p:cNvSpPr/>
            <p:nvPr/>
          </p:nvSpPr>
          <p:spPr>
            <a:xfrm>
              <a:off x="2709175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3" name="Google Shape;2323;p43"/>
            <p:cNvSpPr/>
            <p:nvPr/>
          </p:nvSpPr>
          <p:spPr>
            <a:xfrm>
              <a:off x="2727025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4" name="Google Shape;2324;p43"/>
            <p:cNvSpPr/>
            <p:nvPr/>
          </p:nvSpPr>
          <p:spPr>
            <a:xfrm>
              <a:off x="2745075" y="43528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5" name="Google Shape;2325;p43"/>
            <p:cNvSpPr/>
            <p:nvPr/>
          </p:nvSpPr>
          <p:spPr>
            <a:xfrm>
              <a:off x="2762925" y="43528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6" name="Google Shape;2326;p43"/>
            <p:cNvSpPr/>
            <p:nvPr/>
          </p:nvSpPr>
          <p:spPr>
            <a:xfrm>
              <a:off x="2780775" y="43528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7" name="Google Shape;2327;p43"/>
            <p:cNvSpPr/>
            <p:nvPr/>
          </p:nvSpPr>
          <p:spPr>
            <a:xfrm>
              <a:off x="2798800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8" name="Google Shape;2328;p43"/>
            <p:cNvSpPr/>
            <p:nvPr/>
          </p:nvSpPr>
          <p:spPr>
            <a:xfrm>
              <a:off x="2816650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9" name="Google Shape;2329;p43"/>
            <p:cNvSpPr/>
            <p:nvPr/>
          </p:nvSpPr>
          <p:spPr>
            <a:xfrm>
              <a:off x="2834675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0" name="Google Shape;2330;p43"/>
            <p:cNvSpPr/>
            <p:nvPr/>
          </p:nvSpPr>
          <p:spPr>
            <a:xfrm>
              <a:off x="2852525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1" name="Google Shape;2331;p43"/>
            <p:cNvSpPr/>
            <p:nvPr/>
          </p:nvSpPr>
          <p:spPr>
            <a:xfrm>
              <a:off x="2870375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2" name="Google Shape;2332;p43"/>
            <p:cNvSpPr/>
            <p:nvPr/>
          </p:nvSpPr>
          <p:spPr>
            <a:xfrm>
              <a:off x="3049600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3" name="Google Shape;2333;p43"/>
            <p:cNvSpPr/>
            <p:nvPr/>
          </p:nvSpPr>
          <p:spPr>
            <a:xfrm>
              <a:off x="3067650" y="43528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7"/>
                  </a:cubicBezTo>
                  <a:cubicBezTo>
                    <a:pt x="332" y="73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4" name="Google Shape;2334;p43"/>
            <p:cNvSpPr/>
            <p:nvPr/>
          </p:nvSpPr>
          <p:spPr>
            <a:xfrm>
              <a:off x="3067650" y="433585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52" y="333"/>
                    <a:pt x="332" y="260"/>
                    <a:pt x="332" y="167"/>
                  </a:cubicBezTo>
                  <a:cubicBezTo>
                    <a:pt x="332" y="80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5" name="Google Shape;2335;p43"/>
            <p:cNvSpPr/>
            <p:nvPr/>
          </p:nvSpPr>
          <p:spPr>
            <a:xfrm>
              <a:off x="3085500" y="43528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6" name="Google Shape;2336;p43"/>
            <p:cNvSpPr/>
            <p:nvPr/>
          </p:nvSpPr>
          <p:spPr>
            <a:xfrm>
              <a:off x="3103525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7" name="Google Shape;2337;p43"/>
            <p:cNvSpPr/>
            <p:nvPr/>
          </p:nvSpPr>
          <p:spPr>
            <a:xfrm>
              <a:off x="3121375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8" name="Google Shape;2338;p43"/>
            <p:cNvSpPr/>
            <p:nvPr/>
          </p:nvSpPr>
          <p:spPr>
            <a:xfrm>
              <a:off x="3139225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9" name="Google Shape;2339;p43"/>
            <p:cNvSpPr/>
            <p:nvPr/>
          </p:nvSpPr>
          <p:spPr>
            <a:xfrm>
              <a:off x="3157250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0" name="Google Shape;2340;p43"/>
            <p:cNvSpPr/>
            <p:nvPr/>
          </p:nvSpPr>
          <p:spPr>
            <a:xfrm>
              <a:off x="3175100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1" name="Google Shape;2341;p43"/>
            <p:cNvSpPr/>
            <p:nvPr/>
          </p:nvSpPr>
          <p:spPr>
            <a:xfrm>
              <a:off x="3193125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2" name="Google Shape;2342;p43"/>
            <p:cNvSpPr/>
            <p:nvPr/>
          </p:nvSpPr>
          <p:spPr>
            <a:xfrm>
              <a:off x="3210975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3" name="Google Shape;2343;p43"/>
            <p:cNvSpPr/>
            <p:nvPr/>
          </p:nvSpPr>
          <p:spPr>
            <a:xfrm>
              <a:off x="3228825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4" name="Google Shape;2344;p43"/>
            <p:cNvSpPr/>
            <p:nvPr/>
          </p:nvSpPr>
          <p:spPr>
            <a:xfrm>
              <a:off x="3246875" y="43528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5" name="Google Shape;2345;p43"/>
            <p:cNvSpPr/>
            <p:nvPr/>
          </p:nvSpPr>
          <p:spPr>
            <a:xfrm>
              <a:off x="3264725" y="43528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6" name="Google Shape;2346;p43"/>
            <p:cNvSpPr/>
            <p:nvPr/>
          </p:nvSpPr>
          <p:spPr>
            <a:xfrm>
              <a:off x="3282750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7" name="Google Shape;2347;p43"/>
            <p:cNvSpPr/>
            <p:nvPr/>
          </p:nvSpPr>
          <p:spPr>
            <a:xfrm>
              <a:off x="3300600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8" name="Google Shape;2348;p43"/>
            <p:cNvSpPr/>
            <p:nvPr/>
          </p:nvSpPr>
          <p:spPr>
            <a:xfrm>
              <a:off x="3318450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9" name="Google Shape;2349;p43"/>
            <p:cNvSpPr/>
            <p:nvPr/>
          </p:nvSpPr>
          <p:spPr>
            <a:xfrm>
              <a:off x="3336475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0" name="Google Shape;2350;p43"/>
            <p:cNvSpPr/>
            <p:nvPr/>
          </p:nvSpPr>
          <p:spPr>
            <a:xfrm>
              <a:off x="3354325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1" name="Google Shape;2351;p43"/>
            <p:cNvSpPr/>
            <p:nvPr/>
          </p:nvSpPr>
          <p:spPr>
            <a:xfrm>
              <a:off x="3372375" y="43528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7"/>
                  </a:cubicBezTo>
                  <a:cubicBezTo>
                    <a:pt x="332" y="73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2" name="Google Shape;2352;p43"/>
            <p:cNvSpPr/>
            <p:nvPr/>
          </p:nvSpPr>
          <p:spPr>
            <a:xfrm>
              <a:off x="3390225" y="43528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3" name="Google Shape;2353;p43"/>
            <p:cNvSpPr/>
            <p:nvPr/>
          </p:nvSpPr>
          <p:spPr>
            <a:xfrm>
              <a:off x="3408075" y="43528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4" name="Google Shape;2354;p43"/>
            <p:cNvSpPr/>
            <p:nvPr/>
          </p:nvSpPr>
          <p:spPr>
            <a:xfrm>
              <a:off x="3426100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5" name="Google Shape;2355;p43"/>
            <p:cNvSpPr/>
            <p:nvPr/>
          </p:nvSpPr>
          <p:spPr>
            <a:xfrm>
              <a:off x="3443950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6" name="Google Shape;2356;p43"/>
            <p:cNvSpPr/>
            <p:nvPr/>
          </p:nvSpPr>
          <p:spPr>
            <a:xfrm>
              <a:off x="3461975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7" name="Google Shape;2357;p43"/>
            <p:cNvSpPr/>
            <p:nvPr/>
          </p:nvSpPr>
          <p:spPr>
            <a:xfrm>
              <a:off x="3479825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8" name="Google Shape;2358;p43"/>
            <p:cNvSpPr/>
            <p:nvPr/>
          </p:nvSpPr>
          <p:spPr>
            <a:xfrm>
              <a:off x="3497675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9" name="Google Shape;2359;p43"/>
            <p:cNvSpPr/>
            <p:nvPr/>
          </p:nvSpPr>
          <p:spPr>
            <a:xfrm>
              <a:off x="3515700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0" name="Google Shape;2360;p43"/>
            <p:cNvSpPr/>
            <p:nvPr/>
          </p:nvSpPr>
          <p:spPr>
            <a:xfrm>
              <a:off x="3533550" y="4352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1" name="Google Shape;2361;p43"/>
            <p:cNvSpPr/>
            <p:nvPr/>
          </p:nvSpPr>
          <p:spPr>
            <a:xfrm>
              <a:off x="2655450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6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2" name="Google Shape;2362;p43"/>
            <p:cNvSpPr/>
            <p:nvPr/>
          </p:nvSpPr>
          <p:spPr>
            <a:xfrm>
              <a:off x="2673300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3" name="Google Shape;2363;p43"/>
            <p:cNvSpPr/>
            <p:nvPr/>
          </p:nvSpPr>
          <p:spPr>
            <a:xfrm>
              <a:off x="2691150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4" name="Google Shape;2364;p43"/>
            <p:cNvSpPr/>
            <p:nvPr/>
          </p:nvSpPr>
          <p:spPr>
            <a:xfrm>
              <a:off x="2709175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60" y="333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5" name="Google Shape;2365;p43"/>
            <p:cNvSpPr/>
            <p:nvPr/>
          </p:nvSpPr>
          <p:spPr>
            <a:xfrm>
              <a:off x="2727025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7" y="333"/>
                  </a:cubicBezTo>
                  <a:cubicBezTo>
                    <a:pt x="260" y="333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6" name="Google Shape;2366;p43"/>
            <p:cNvSpPr/>
            <p:nvPr/>
          </p:nvSpPr>
          <p:spPr>
            <a:xfrm>
              <a:off x="2745075" y="43708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7" name="Google Shape;2367;p43"/>
            <p:cNvSpPr/>
            <p:nvPr/>
          </p:nvSpPr>
          <p:spPr>
            <a:xfrm>
              <a:off x="2762925" y="43708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8" name="Google Shape;2368;p43"/>
            <p:cNvSpPr/>
            <p:nvPr/>
          </p:nvSpPr>
          <p:spPr>
            <a:xfrm>
              <a:off x="2780775" y="43708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53"/>
                    <a:pt x="79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9" name="Google Shape;2369;p43"/>
            <p:cNvSpPr/>
            <p:nvPr/>
          </p:nvSpPr>
          <p:spPr>
            <a:xfrm>
              <a:off x="2798800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0" name="Google Shape;2370;p43"/>
            <p:cNvSpPr/>
            <p:nvPr/>
          </p:nvSpPr>
          <p:spPr>
            <a:xfrm>
              <a:off x="2816650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53"/>
                    <a:pt x="80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1" name="Google Shape;2371;p43"/>
            <p:cNvSpPr/>
            <p:nvPr/>
          </p:nvSpPr>
          <p:spPr>
            <a:xfrm>
              <a:off x="2834675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2" name="Google Shape;2372;p43"/>
            <p:cNvSpPr/>
            <p:nvPr/>
          </p:nvSpPr>
          <p:spPr>
            <a:xfrm>
              <a:off x="2870375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7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3" name="Google Shape;2373;p43"/>
            <p:cNvSpPr/>
            <p:nvPr/>
          </p:nvSpPr>
          <p:spPr>
            <a:xfrm>
              <a:off x="2888400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61" y="333"/>
                    <a:pt x="333" y="253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4" name="Google Shape;2374;p43"/>
            <p:cNvSpPr/>
            <p:nvPr/>
          </p:nvSpPr>
          <p:spPr>
            <a:xfrm>
              <a:off x="3049600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7" y="333"/>
                  </a:cubicBezTo>
                  <a:cubicBezTo>
                    <a:pt x="260" y="333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5" name="Google Shape;2375;p43"/>
            <p:cNvSpPr/>
            <p:nvPr/>
          </p:nvSpPr>
          <p:spPr>
            <a:xfrm>
              <a:off x="3067650" y="43708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52" y="333"/>
                    <a:pt x="332" y="253"/>
                    <a:pt x="332" y="167"/>
                  </a:cubicBezTo>
                  <a:cubicBezTo>
                    <a:pt x="332" y="73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6" name="Google Shape;2376;p43"/>
            <p:cNvSpPr/>
            <p:nvPr/>
          </p:nvSpPr>
          <p:spPr>
            <a:xfrm>
              <a:off x="3085500" y="43708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53"/>
                    <a:pt x="79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7" name="Google Shape;2377;p43"/>
            <p:cNvSpPr/>
            <p:nvPr/>
          </p:nvSpPr>
          <p:spPr>
            <a:xfrm>
              <a:off x="3103525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8" name="Google Shape;2378;p43"/>
            <p:cNvSpPr/>
            <p:nvPr/>
          </p:nvSpPr>
          <p:spPr>
            <a:xfrm>
              <a:off x="3121375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9" name="Google Shape;2379;p43"/>
            <p:cNvSpPr/>
            <p:nvPr/>
          </p:nvSpPr>
          <p:spPr>
            <a:xfrm>
              <a:off x="3139225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53"/>
                    <a:pt x="80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0" name="Google Shape;2380;p43"/>
            <p:cNvSpPr/>
            <p:nvPr/>
          </p:nvSpPr>
          <p:spPr>
            <a:xfrm>
              <a:off x="3157250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1" name="Google Shape;2381;p43"/>
            <p:cNvSpPr/>
            <p:nvPr/>
          </p:nvSpPr>
          <p:spPr>
            <a:xfrm>
              <a:off x="3175100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7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2" name="Google Shape;2382;p43"/>
            <p:cNvSpPr/>
            <p:nvPr/>
          </p:nvSpPr>
          <p:spPr>
            <a:xfrm>
              <a:off x="3193125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53" y="333"/>
                    <a:pt x="333" y="253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3" name="Google Shape;2383;p43"/>
            <p:cNvSpPr/>
            <p:nvPr/>
          </p:nvSpPr>
          <p:spPr>
            <a:xfrm>
              <a:off x="3210975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61" y="333"/>
                    <a:pt x="333" y="253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4" name="Google Shape;2384;p43"/>
            <p:cNvSpPr/>
            <p:nvPr/>
          </p:nvSpPr>
          <p:spPr>
            <a:xfrm>
              <a:off x="3228825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7" y="333"/>
                  </a:cubicBezTo>
                  <a:cubicBezTo>
                    <a:pt x="261" y="333"/>
                    <a:pt x="333" y="253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5" name="Google Shape;2385;p43"/>
            <p:cNvSpPr/>
            <p:nvPr/>
          </p:nvSpPr>
          <p:spPr>
            <a:xfrm>
              <a:off x="3246875" y="43708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6" name="Google Shape;2386;p43"/>
            <p:cNvSpPr/>
            <p:nvPr/>
          </p:nvSpPr>
          <p:spPr>
            <a:xfrm>
              <a:off x="3264725" y="43708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7" name="Google Shape;2387;p43"/>
            <p:cNvSpPr/>
            <p:nvPr/>
          </p:nvSpPr>
          <p:spPr>
            <a:xfrm>
              <a:off x="3282750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53"/>
                    <a:pt x="73" y="333"/>
                    <a:pt x="166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8" name="Google Shape;2388;p43"/>
            <p:cNvSpPr/>
            <p:nvPr/>
          </p:nvSpPr>
          <p:spPr>
            <a:xfrm>
              <a:off x="3300600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53"/>
                    <a:pt x="73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9" name="Google Shape;2389;p43"/>
            <p:cNvSpPr/>
            <p:nvPr/>
          </p:nvSpPr>
          <p:spPr>
            <a:xfrm>
              <a:off x="3318450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0" name="Google Shape;2390;p43"/>
            <p:cNvSpPr/>
            <p:nvPr/>
          </p:nvSpPr>
          <p:spPr>
            <a:xfrm>
              <a:off x="3336475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53" y="333"/>
                    <a:pt x="333" y="253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1" name="Google Shape;2391;p43"/>
            <p:cNvSpPr/>
            <p:nvPr/>
          </p:nvSpPr>
          <p:spPr>
            <a:xfrm>
              <a:off x="3354325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60" y="333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2" name="Google Shape;2392;p43"/>
            <p:cNvSpPr/>
            <p:nvPr/>
          </p:nvSpPr>
          <p:spPr>
            <a:xfrm>
              <a:off x="3372375" y="43708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52" y="333"/>
                    <a:pt x="332" y="253"/>
                    <a:pt x="332" y="167"/>
                  </a:cubicBezTo>
                  <a:cubicBezTo>
                    <a:pt x="332" y="73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3" name="Google Shape;2393;p43"/>
            <p:cNvSpPr/>
            <p:nvPr/>
          </p:nvSpPr>
          <p:spPr>
            <a:xfrm>
              <a:off x="3390225" y="43708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4" name="Google Shape;2394;p43"/>
            <p:cNvSpPr/>
            <p:nvPr/>
          </p:nvSpPr>
          <p:spPr>
            <a:xfrm>
              <a:off x="3408075" y="43708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53"/>
                    <a:pt x="79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5" name="Google Shape;2395;p43"/>
            <p:cNvSpPr/>
            <p:nvPr/>
          </p:nvSpPr>
          <p:spPr>
            <a:xfrm>
              <a:off x="3426100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6" name="Google Shape;2396;p43"/>
            <p:cNvSpPr/>
            <p:nvPr/>
          </p:nvSpPr>
          <p:spPr>
            <a:xfrm>
              <a:off x="3443950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7" name="Google Shape;2397;p43"/>
            <p:cNvSpPr/>
            <p:nvPr/>
          </p:nvSpPr>
          <p:spPr>
            <a:xfrm>
              <a:off x="3461975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6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8" name="Google Shape;2398;p43"/>
            <p:cNvSpPr/>
            <p:nvPr/>
          </p:nvSpPr>
          <p:spPr>
            <a:xfrm>
              <a:off x="3479825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9" name="Google Shape;2399;p43"/>
            <p:cNvSpPr/>
            <p:nvPr/>
          </p:nvSpPr>
          <p:spPr>
            <a:xfrm>
              <a:off x="3497675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7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0" name="Google Shape;2400;p43"/>
            <p:cNvSpPr/>
            <p:nvPr/>
          </p:nvSpPr>
          <p:spPr>
            <a:xfrm>
              <a:off x="3533550" y="43708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61" y="333"/>
                    <a:pt x="333" y="253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1" name="Google Shape;2401;p43"/>
            <p:cNvSpPr/>
            <p:nvPr/>
          </p:nvSpPr>
          <p:spPr>
            <a:xfrm>
              <a:off x="2655450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2" name="Google Shape;2402;p43"/>
            <p:cNvSpPr/>
            <p:nvPr/>
          </p:nvSpPr>
          <p:spPr>
            <a:xfrm>
              <a:off x="2673300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3" name="Google Shape;2403;p43"/>
            <p:cNvSpPr/>
            <p:nvPr/>
          </p:nvSpPr>
          <p:spPr>
            <a:xfrm>
              <a:off x="2691150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4" name="Google Shape;2404;p43"/>
            <p:cNvSpPr/>
            <p:nvPr/>
          </p:nvSpPr>
          <p:spPr>
            <a:xfrm>
              <a:off x="2709175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0" y="333"/>
                    <a:pt x="333" y="261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5" name="Google Shape;2405;p43"/>
            <p:cNvSpPr/>
            <p:nvPr/>
          </p:nvSpPr>
          <p:spPr>
            <a:xfrm>
              <a:off x="2727025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0" y="333"/>
                    <a:pt x="333" y="261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6" name="Google Shape;2406;p43"/>
            <p:cNvSpPr/>
            <p:nvPr/>
          </p:nvSpPr>
          <p:spPr>
            <a:xfrm>
              <a:off x="2745075" y="43886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7" name="Google Shape;2407;p43"/>
            <p:cNvSpPr/>
            <p:nvPr/>
          </p:nvSpPr>
          <p:spPr>
            <a:xfrm>
              <a:off x="2762925" y="43886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8" name="Google Shape;2408;p43"/>
            <p:cNvSpPr/>
            <p:nvPr/>
          </p:nvSpPr>
          <p:spPr>
            <a:xfrm>
              <a:off x="2780775" y="43886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80"/>
                    <a:pt x="0" y="167"/>
                  </a:cubicBezTo>
                  <a:cubicBezTo>
                    <a:pt x="0" y="261"/>
                    <a:pt x="79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9" name="Google Shape;2409;p43"/>
            <p:cNvSpPr/>
            <p:nvPr/>
          </p:nvSpPr>
          <p:spPr>
            <a:xfrm>
              <a:off x="2798800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0" name="Google Shape;2410;p43"/>
            <p:cNvSpPr/>
            <p:nvPr/>
          </p:nvSpPr>
          <p:spPr>
            <a:xfrm>
              <a:off x="2816650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80"/>
                    <a:pt x="0" y="167"/>
                  </a:cubicBezTo>
                  <a:cubicBezTo>
                    <a:pt x="0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1" name="Google Shape;2411;p43"/>
            <p:cNvSpPr/>
            <p:nvPr/>
          </p:nvSpPr>
          <p:spPr>
            <a:xfrm>
              <a:off x="3049600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0" y="333"/>
                    <a:pt x="333" y="261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2" name="Google Shape;2412;p43"/>
            <p:cNvSpPr/>
            <p:nvPr/>
          </p:nvSpPr>
          <p:spPr>
            <a:xfrm>
              <a:off x="3067650" y="43886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2" y="333"/>
                    <a:pt x="332" y="261"/>
                    <a:pt x="332" y="167"/>
                  </a:cubicBezTo>
                  <a:cubicBezTo>
                    <a:pt x="332" y="80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3" name="Google Shape;2413;p43"/>
            <p:cNvSpPr/>
            <p:nvPr/>
          </p:nvSpPr>
          <p:spPr>
            <a:xfrm>
              <a:off x="3085500" y="43886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80"/>
                    <a:pt x="0" y="167"/>
                  </a:cubicBezTo>
                  <a:cubicBezTo>
                    <a:pt x="0" y="261"/>
                    <a:pt x="79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4" name="Google Shape;2414;p43"/>
            <p:cNvSpPr/>
            <p:nvPr/>
          </p:nvSpPr>
          <p:spPr>
            <a:xfrm>
              <a:off x="3103525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5" name="Google Shape;2415;p43"/>
            <p:cNvSpPr/>
            <p:nvPr/>
          </p:nvSpPr>
          <p:spPr>
            <a:xfrm>
              <a:off x="3139225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80"/>
                    <a:pt x="0" y="167"/>
                  </a:cubicBezTo>
                  <a:cubicBezTo>
                    <a:pt x="0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6" name="Google Shape;2416;p43"/>
            <p:cNvSpPr/>
            <p:nvPr/>
          </p:nvSpPr>
          <p:spPr>
            <a:xfrm>
              <a:off x="3157250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7" name="Google Shape;2417;p43"/>
            <p:cNvSpPr/>
            <p:nvPr/>
          </p:nvSpPr>
          <p:spPr>
            <a:xfrm>
              <a:off x="3175100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8" name="Google Shape;2418;p43"/>
            <p:cNvSpPr/>
            <p:nvPr/>
          </p:nvSpPr>
          <p:spPr>
            <a:xfrm>
              <a:off x="3193125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3" y="261"/>
                    <a:pt x="333" y="167"/>
                  </a:cubicBezTo>
                  <a:cubicBezTo>
                    <a:pt x="333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9" name="Google Shape;2419;p43"/>
            <p:cNvSpPr/>
            <p:nvPr/>
          </p:nvSpPr>
          <p:spPr>
            <a:xfrm>
              <a:off x="3210975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1" y="333"/>
                    <a:pt x="333" y="261"/>
                    <a:pt x="333" y="167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0" name="Google Shape;2420;p43"/>
            <p:cNvSpPr/>
            <p:nvPr/>
          </p:nvSpPr>
          <p:spPr>
            <a:xfrm>
              <a:off x="3228825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1" y="333"/>
                    <a:pt x="333" y="261"/>
                    <a:pt x="333" y="167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1" name="Google Shape;2421;p43"/>
            <p:cNvSpPr/>
            <p:nvPr/>
          </p:nvSpPr>
          <p:spPr>
            <a:xfrm>
              <a:off x="3246875" y="43886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2" name="Google Shape;2422;p43"/>
            <p:cNvSpPr/>
            <p:nvPr/>
          </p:nvSpPr>
          <p:spPr>
            <a:xfrm>
              <a:off x="3264725" y="43886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3" name="Google Shape;2423;p43"/>
            <p:cNvSpPr/>
            <p:nvPr/>
          </p:nvSpPr>
          <p:spPr>
            <a:xfrm>
              <a:off x="3282750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80"/>
                    <a:pt x="0" y="167"/>
                  </a:cubicBezTo>
                  <a:cubicBezTo>
                    <a:pt x="0" y="261"/>
                    <a:pt x="73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4" name="Google Shape;2424;p43"/>
            <p:cNvSpPr/>
            <p:nvPr/>
          </p:nvSpPr>
          <p:spPr>
            <a:xfrm>
              <a:off x="3300600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80"/>
                    <a:pt x="0" y="167"/>
                  </a:cubicBezTo>
                  <a:cubicBezTo>
                    <a:pt x="0" y="261"/>
                    <a:pt x="73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5" name="Google Shape;2425;p43"/>
            <p:cNvSpPr/>
            <p:nvPr/>
          </p:nvSpPr>
          <p:spPr>
            <a:xfrm>
              <a:off x="3318450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6" name="Google Shape;2426;p43"/>
            <p:cNvSpPr/>
            <p:nvPr/>
          </p:nvSpPr>
          <p:spPr>
            <a:xfrm>
              <a:off x="3336475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3" y="261"/>
                    <a:pt x="333" y="167"/>
                  </a:cubicBezTo>
                  <a:cubicBezTo>
                    <a:pt x="333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7" name="Google Shape;2427;p43"/>
            <p:cNvSpPr/>
            <p:nvPr/>
          </p:nvSpPr>
          <p:spPr>
            <a:xfrm>
              <a:off x="3354325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0" y="333"/>
                    <a:pt x="333" y="261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8" name="Google Shape;2428;p43"/>
            <p:cNvSpPr/>
            <p:nvPr/>
          </p:nvSpPr>
          <p:spPr>
            <a:xfrm>
              <a:off x="3372375" y="43886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2" y="333"/>
                    <a:pt x="332" y="261"/>
                    <a:pt x="332" y="167"/>
                  </a:cubicBezTo>
                  <a:cubicBezTo>
                    <a:pt x="332" y="80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9" name="Google Shape;2429;p43"/>
            <p:cNvSpPr/>
            <p:nvPr/>
          </p:nvSpPr>
          <p:spPr>
            <a:xfrm>
              <a:off x="3390225" y="43886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0" name="Google Shape;2430;p43"/>
            <p:cNvSpPr/>
            <p:nvPr/>
          </p:nvSpPr>
          <p:spPr>
            <a:xfrm>
              <a:off x="3408075" y="43886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80"/>
                    <a:pt x="0" y="167"/>
                  </a:cubicBezTo>
                  <a:cubicBezTo>
                    <a:pt x="0" y="261"/>
                    <a:pt x="79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1" name="Google Shape;2431;p43"/>
            <p:cNvSpPr/>
            <p:nvPr/>
          </p:nvSpPr>
          <p:spPr>
            <a:xfrm>
              <a:off x="3426100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2" name="Google Shape;2432;p43"/>
            <p:cNvSpPr/>
            <p:nvPr/>
          </p:nvSpPr>
          <p:spPr>
            <a:xfrm>
              <a:off x="3443950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3" name="Google Shape;2433;p43"/>
            <p:cNvSpPr/>
            <p:nvPr/>
          </p:nvSpPr>
          <p:spPr>
            <a:xfrm>
              <a:off x="3461975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4" name="Google Shape;2434;p43"/>
            <p:cNvSpPr/>
            <p:nvPr/>
          </p:nvSpPr>
          <p:spPr>
            <a:xfrm>
              <a:off x="3479825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5" name="Google Shape;2435;p43"/>
            <p:cNvSpPr/>
            <p:nvPr/>
          </p:nvSpPr>
          <p:spPr>
            <a:xfrm>
              <a:off x="3497675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6" name="Google Shape;2436;p43"/>
            <p:cNvSpPr/>
            <p:nvPr/>
          </p:nvSpPr>
          <p:spPr>
            <a:xfrm>
              <a:off x="3533550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1" y="333"/>
                    <a:pt x="333" y="261"/>
                    <a:pt x="333" y="167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7" name="Google Shape;2437;p43"/>
            <p:cNvSpPr/>
            <p:nvPr/>
          </p:nvSpPr>
          <p:spPr>
            <a:xfrm>
              <a:off x="2655450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8" name="Google Shape;2438;p43"/>
            <p:cNvSpPr/>
            <p:nvPr/>
          </p:nvSpPr>
          <p:spPr>
            <a:xfrm>
              <a:off x="2673300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9" name="Google Shape;2439;p43"/>
            <p:cNvSpPr/>
            <p:nvPr/>
          </p:nvSpPr>
          <p:spPr>
            <a:xfrm>
              <a:off x="2691150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0" name="Google Shape;2440;p43"/>
            <p:cNvSpPr/>
            <p:nvPr/>
          </p:nvSpPr>
          <p:spPr>
            <a:xfrm>
              <a:off x="2709175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1" name="Google Shape;2441;p43"/>
            <p:cNvSpPr/>
            <p:nvPr/>
          </p:nvSpPr>
          <p:spPr>
            <a:xfrm>
              <a:off x="2727025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2" name="Google Shape;2442;p43"/>
            <p:cNvSpPr/>
            <p:nvPr/>
          </p:nvSpPr>
          <p:spPr>
            <a:xfrm>
              <a:off x="2745075" y="44067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3" name="Google Shape;2443;p43"/>
            <p:cNvSpPr/>
            <p:nvPr/>
          </p:nvSpPr>
          <p:spPr>
            <a:xfrm>
              <a:off x="2762925" y="44067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4" name="Google Shape;2444;p43"/>
            <p:cNvSpPr/>
            <p:nvPr/>
          </p:nvSpPr>
          <p:spPr>
            <a:xfrm>
              <a:off x="2780775" y="44067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5" name="Google Shape;2445;p43"/>
            <p:cNvSpPr/>
            <p:nvPr/>
          </p:nvSpPr>
          <p:spPr>
            <a:xfrm>
              <a:off x="2798800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6" name="Google Shape;2446;p43"/>
            <p:cNvSpPr/>
            <p:nvPr/>
          </p:nvSpPr>
          <p:spPr>
            <a:xfrm>
              <a:off x="2816650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7" name="Google Shape;2447;p43"/>
            <p:cNvSpPr/>
            <p:nvPr/>
          </p:nvSpPr>
          <p:spPr>
            <a:xfrm>
              <a:off x="3031750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8" name="Google Shape;2448;p43"/>
            <p:cNvSpPr/>
            <p:nvPr/>
          </p:nvSpPr>
          <p:spPr>
            <a:xfrm>
              <a:off x="3031750" y="43886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0" y="333"/>
                    <a:pt x="333" y="261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9" name="Google Shape;2449;p43"/>
            <p:cNvSpPr/>
            <p:nvPr/>
          </p:nvSpPr>
          <p:spPr>
            <a:xfrm>
              <a:off x="3049600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0" name="Google Shape;2450;p43"/>
            <p:cNvSpPr/>
            <p:nvPr/>
          </p:nvSpPr>
          <p:spPr>
            <a:xfrm>
              <a:off x="3067650" y="44067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72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1" name="Google Shape;2451;p43"/>
            <p:cNvSpPr/>
            <p:nvPr/>
          </p:nvSpPr>
          <p:spPr>
            <a:xfrm>
              <a:off x="3103525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2" name="Google Shape;2452;p43"/>
            <p:cNvSpPr/>
            <p:nvPr/>
          </p:nvSpPr>
          <p:spPr>
            <a:xfrm>
              <a:off x="3121375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3" name="Google Shape;2453;p43"/>
            <p:cNvSpPr/>
            <p:nvPr/>
          </p:nvSpPr>
          <p:spPr>
            <a:xfrm>
              <a:off x="3121375" y="4423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4" name="Google Shape;2454;p43"/>
            <p:cNvSpPr/>
            <p:nvPr/>
          </p:nvSpPr>
          <p:spPr>
            <a:xfrm>
              <a:off x="3139225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5" name="Google Shape;2455;p43"/>
            <p:cNvSpPr/>
            <p:nvPr/>
          </p:nvSpPr>
          <p:spPr>
            <a:xfrm>
              <a:off x="3139225" y="4423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6" name="Google Shape;2456;p43"/>
            <p:cNvSpPr/>
            <p:nvPr/>
          </p:nvSpPr>
          <p:spPr>
            <a:xfrm>
              <a:off x="3157250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7" name="Google Shape;2457;p43"/>
            <p:cNvSpPr/>
            <p:nvPr/>
          </p:nvSpPr>
          <p:spPr>
            <a:xfrm>
              <a:off x="3157250" y="44240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8" name="Google Shape;2458;p43"/>
            <p:cNvSpPr/>
            <p:nvPr/>
          </p:nvSpPr>
          <p:spPr>
            <a:xfrm>
              <a:off x="3175100" y="44240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9" name="Google Shape;2459;p43"/>
            <p:cNvSpPr/>
            <p:nvPr/>
          </p:nvSpPr>
          <p:spPr>
            <a:xfrm>
              <a:off x="3175100" y="44483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0" name="Google Shape;2460;p43"/>
            <p:cNvSpPr/>
            <p:nvPr/>
          </p:nvSpPr>
          <p:spPr>
            <a:xfrm>
              <a:off x="3175100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1" name="Google Shape;2461;p43"/>
            <p:cNvSpPr/>
            <p:nvPr/>
          </p:nvSpPr>
          <p:spPr>
            <a:xfrm>
              <a:off x="3193125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2" name="Google Shape;2462;p43"/>
            <p:cNvSpPr/>
            <p:nvPr/>
          </p:nvSpPr>
          <p:spPr>
            <a:xfrm>
              <a:off x="3210975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3" name="Google Shape;2463;p43"/>
            <p:cNvSpPr/>
            <p:nvPr/>
          </p:nvSpPr>
          <p:spPr>
            <a:xfrm>
              <a:off x="3228825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4" name="Google Shape;2464;p43"/>
            <p:cNvSpPr/>
            <p:nvPr/>
          </p:nvSpPr>
          <p:spPr>
            <a:xfrm>
              <a:off x="3246875" y="44067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5" name="Google Shape;2465;p43"/>
            <p:cNvSpPr/>
            <p:nvPr/>
          </p:nvSpPr>
          <p:spPr>
            <a:xfrm>
              <a:off x="3264725" y="44067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6" name="Google Shape;2466;p43"/>
            <p:cNvSpPr/>
            <p:nvPr/>
          </p:nvSpPr>
          <p:spPr>
            <a:xfrm>
              <a:off x="3282750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0" y="72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7" name="Google Shape;2467;p43"/>
            <p:cNvSpPr/>
            <p:nvPr/>
          </p:nvSpPr>
          <p:spPr>
            <a:xfrm>
              <a:off x="3300600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0" y="72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8" name="Google Shape;2468;p43"/>
            <p:cNvSpPr/>
            <p:nvPr/>
          </p:nvSpPr>
          <p:spPr>
            <a:xfrm>
              <a:off x="3318450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9" name="Google Shape;2469;p43"/>
            <p:cNvSpPr/>
            <p:nvPr/>
          </p:nvSpPr>
          <p:spPr>
            <a:xfrm>
              <a:off x="3336475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0" name="Google Shape;2470;p43"/>
            <p:cNvSpPr/>
            <p:nvPr/>
          </p:nvSpPr>
          <p:spPr>
            <a:xfrm>
              <a:off x="3354325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1" name="Google Shape;2471;p43"/>
            <p:cNvSpPr/>
            <p:nvPr/>
          </p:nvSpPr>
          <p:spPr>
            <a:xfrm>
              <a:off x="3372375" y="44067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72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2" name="Google Shape;2472;p43"/>
            <p:cNvSpPr/>
            <p:nvPr/>
          </p:nvSpPr>
          <p:spPr>
            <a:xfrm>
              <a:off x="3390225" y="44067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3" name="Google Shape;2473;p43"/>
            <p:cNvSpPr/>
            <p:nvPr/>
          </p:nvSpPr>
          <p:spPr>
            <a:xfrm>
              <a:off x="3408075" y="44067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4" name="Google Shape;2474;p43"/>
            <p:cNvSpPr/>
            <p:nvPr/>
          </p:nvSpPr>
          <p:spPr>
            <a:xfrm>
              <a:off x="3426100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5" name="Google Shape;2475;p43"/>
            <p:cNvSpPr/>
            <p:nvPr/>
          </p:nvSpPr>
          <p:spPr>
            <a:xfrm>
              <a:off x="3443950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6" name="Google Shape;2476;p43"/>
            <p:cNvSpPr/>
            <p:nvPr/>
          </p:nvSpPr>
          <p:spPr>
            <a:xfrm>
              <a:off x="3461975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7" name="Google Shape;2477;p43"/>
            <p:cNvSpPr/>
            <p:nvPr/>
          </p:nvSpPr>
          <p:spPr>
            <a:xfrm>
              <a:off x="3479825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8" name="Google Shape;2478;p43"/>
            <p:cNvSpPr/>
            <p:nvPr/>
          </p:nvSpPr>
          <p:spPr>
            <a:xfrm>
              <a:off x="3533550" y="44067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9" name="Google Shape;2479;p43"/>
            <p:cNvSpPr/>
            <p:nvPr/>
          </p:nvSpPr>
          <p:spPr>
            <a:xfrm>
              <a:off x="2655450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0" name="Google Shape;2480;p43"/>
            <p:cNvSpPr/>
            <p:nvPr/>
          </p:nvSpPr>
          <p:spPr>
            <a:xfrm>
              <a:off x="2673300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1" name="Google Shape;2481;p43"/>
            <p:cNvSpPr/>
            <p:nvPr/>
          </p:nvSpPr>
          <p:spPr>
            <a:xfrm>
              <a:off x="2691150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2" name="Google Shape;2482;p43"/>
            <p:cNvSpPr/>
            <p:nvPr/>
          </p:nvSpPr>
          <p:spPr>
            <a:xfrm>
              <a:off x="2709175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3" name="Google Shape;2483;p43"/>
            <p:cNvSpPr/>
            <p:nvPr/>
          </p:nvSpPr>
          <p:spPr>
            <a:xfrm>
              <a:off x="2727025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4" name="Google Shape;2484;p43"/>
            <p:cNvSpPr/>
            <p:nvPr/>
          </p:nvSpPr>
          <p:spPr>
            <a:xfrm>
              <a:off x="2745075" y="44245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5" name="Google Shape;2485;p43"/>
            <p:cNvSpPr/>
            <p:nvPr/>
          </p:nvSpPr>
          <p:spPr>
            <a:xfrm>
              <a:off x="2762925" y="44245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6" name="Google Shape;2486;p43"/>
            <p:cNvSpPr/>
            <p:nvPr/>
          </p:nvSpPr>
          <p:spPr>
            <a:xfrm>
              <a:off x="2780775" y="44245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9" y="0"/>
                    <a:pt x="0" y="80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7" name="Google Shape;2487;p43"/>
            <p:cNvSpPr/>
            <p:nvPr/>
          </p:nvSpPr>
          <p:spPr>
            <a:xfrm>
              <a:off x="2798800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8" name="Google Shape;2488;p43"/>
            <p:cNvSpPr/>
            <p:nvPr/>
          </p:nvSpPr>
          <p:spPr>
            <a:xfrm>
              <a:off x="3067650" y="44245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80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9" name="Google Shape;2489;p43"/>
            <p:cNvSpPr/>
            <p:nvPr/>
          </p:nvSpPr>
          <p:spPr>
            <a:xfrm>
              <a:off x="3085500" y="44245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9" y="0"/>
                    <a:pt x="0" y="80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0" name="Google Shape;2490;p43"/>
            <p:cNvSpPr/>
            <p:nvPr/>
          </p:nvSpPr>
          <p:spPr>
            <a:xfrm>
              <a:off x="3193125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1" name="Google Shape;2491;p43"/>
            <p:cNvSpPr/>
            <p:nvPr/>
          </p:nvSpPr>
          <p:spPr>
            <a:xfrm>
              <a:off x="3210975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2" name="Google Shape;2492;p43"/>
            <p:cNvSpPr/>
            <p:nvPr/>
          </p:nvSpPr>
          <p:spPr>
            <a:xfrm>
              <a:off x="3228825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3" name="Google Shape;2493;p43"/>
            <p:cNvSpPr/>
            <p:nvPr/>
          </p:nvSpPr>
          <p:spPr>
            <a:xfrm>
              <a:off x="3246875" y="44245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4" name="Google Shape;2494;p43"/>
            <p:cNvSpPr/>
            <p:nvPr/>
          </p:nvSpPr>
          <p:spPr>
            <a:xfrm>
              <a:off x="3264725" y="44245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5" name="Google Shape;2495;p43"/>
            <p:cNvSpPr/>
            <p:nvPr/>
          </p:nvSpPr>
          <p:spPr>
            <a:xfrm>
              <a:off x="3282750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0" y="80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6" name="Google Shape;2496;p43"/>
            <p:cNvSpPr/>
            <p:nvPr/>
          </p:nvSpPr>
          <p:spPr>
            <a:xfrm>
              <a:off x="3300600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0" y="80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7" name="Google Shape;2497;p43"/>
            <p:cNvSpPr/>
            <p:nvPr/>
          </p:nvSpPr>
          <p:spPr>
            <a:xfrm>
              <a:off x="3318450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8" name="Google Shape;2498;p43"/>
            <p:cNvSpPr/>
            <p:nvPr/>
          </p:nvSpPr>
          <p:spPr>
            <a:xfrm>
              <a:off x="3336475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9" name="Google Shape;2499;p43"/>
            <p:cNvSpPr/>
            <p:nvPr/>
          </p:nvSpPr>
          <p:spPr>
            <a:xfrm>
              <a:off x="3354325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0" name="Google Shape;2500;p43"/>
            <p:cNvSpPr/>
            <p:nvPr/>
          </p:nvSpPr>
          <p:spPr>
            <a:xfrm>
              <a:off x="3372375" y="44245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80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1" name="Google Shape;2501;p43"/>
            <p:cNvSpPr/>
            <p:nvPr/>
          </p:nvSpPr>
          <p:spPr>
            <a:xfrm>
              <a:off x="3390225" y="44245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2" name="Google Shape;2502;p43"/>
            <p:cNvSpPr/>
            <p:nvPr/>
          </p:nvSpPr>
          <p:spPr>
            <a:xfrm>
              <a:off x="3408075" y="44245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9" y="0"/>
                    <a:pt x="0" y="80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3" name="Google Shape;2503;p43"/>
            <p:cNvSpPr/>
            <p:nvPr/>
          </p:nvSpPr>
          <p:spPr>
            <a:xfrm>
              <a:off x="3426100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4" name="Google Shape;2504;p43"/>
            <p:cNvSpPr/>
            <p:nvPr/>
          </p:nvSpPr>
          <p:spPr>
            <a:xfrm>
              <a:off x="3443950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5" name="Google Shape;2505;p43"/>
            <p:cNvSpPr/>
            <p:nvPr/>
          </p:nvSpPr>
          <p:spPr>
            <a:xfrm>
              <a:off x="3461975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6" name="Google Shape;2506;p43"/>
            <p:cNvSpPr/>
            <p:nvPr/>
          </p:nvSpPr>
          <p:spPr>
            <a:xfrm>
              <a:off x="3515700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7" name="Google Shape;2507;p43"/>
            <p:cNvSpPr/>
            <p:nvPr/>
          </p:nvSpPr>
          <p:spPr>
            <a:xfrm>
              <a:off x="3533550" y="44245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8" name="Google Shape;2508;p43"/>
            <p:cNvSpPr/>
            <p:nvPr/>
          </p:nvSpPr>
          <p:spPr>
            <a:xfrm>
              <a:off x="2673300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9" name="Google Shape;2509;p43"/>
            <p:cNvSpPr/>
            <p:nvPr/>
          </p:nvSpPr>
          <p:spPr>
            <a:xfrm>
              <a:off x="2691150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0" name="Google Shape;2510;p43"/>
            <p:cNvSpPr/>
            <p:nvPr/>
          </p:nvSpPr>
          <p:spPr>
            <a:xfrm>
              <a:off x="2709175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1" name="Google Shape;2511;p43"/>
            <p:cNvSpPr/>
            <p:nvPr/>
          </p:nvSpPr>
          <p:spPr>
            <a:xfrm>
              <a:off x="2727025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2" name="Google Shape;2512;p43"/>
            <p:cNvSpPr/>
            <p:nvPr/>
          </p:nvSpPr>
          <p:spPr>
            <a:xfrm>
              <a:off x="2745075" y="44426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3" name="Google Shape;2513;p43"/>
            <p:cNvSpPr/>
            <p:nvPr/>
          </p:nvSpPr>
          <p:spPr>
            <a:xfrm>
              <a:off x="2762925" y="44426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4" name="Google Shape;2514;p43"/>
            <p:cNvSpPr/>
            <p:nvPr/>
          </p:nvSpPr>
          <p:spPr>
            <a:xfrm>
              <a:off x="2780775" y="44426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9" y="0"/>
                    <a:pt x="0" y="73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5" name="Google Shape;2515;p43"/>
            <p:cNvSpPr/>
            <p:nvPr/>
          </p:nvSpPr>
          <p:spPr>
            <a:xfrm>
              <a:off x="2798800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6" name="Google Shape;2516;p43"/>
            <p:cNvSpPr/>
            <p:nvPr/>
          </p:nvSpPr>
          <p:spPr>
            <a:xfrm>
              <a:off x="3031750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7" name="Google Shape;2517;p43"/>
            <p:cNvSpPr/>
            <p:nvPr/>
          </p:nvSpPr>
          <p:spPr>
            <a:xfrm>
              <a:off x="3049600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8" name="Google Shape;2518;p43"/>
            <p:cNvSpPr/>
            <p:nvPr/>
          </p:nvSpPr>
          <p:spPr>
            <a:xfrm>
              <a:off x="3067650" y="44426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73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9" name="Google Shape;2519;p43"/>
            <p:cNvSpPr/>
            <p:nvPr/>
          </p:nvSpPr>
          <p:spPr>
            <a:xfrm>
              <a:off x="3085500" y="44426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9" y="0"/>
                    <a:pt x="0" y="73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0" name="Google Shape;2520;p43"/>
            <p:cNvSpPr/>
            <p:nvPr/>
          </p:nvSpPr>
          <p:spPr>
            <a:xfrm>
              <a:off x="3103525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1" name="Google Shape;2521;p43"/>
            <p:cNvSpPr/>
            <p:nvPr/>
          </p:nvSpPr>
          <p:spPr>
            <a:xfrm>
              <a:off x="3193125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3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2" name="Google Shape;2522;p43"/>
            <p:cNvSpPr/>
            <p:nvPr/>
          </p:nvSpPr>
          <p:spPr>
            <a:xfrm>
              <a:off x="3210975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3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3" name="Google Shape;2523;p43"/>
            <p:cNvSpPr/>
            <p:nvPr/>
          </p:nvSpPr>
          <p:spPr>
            <a:xfrm>
              <a:off x="3228825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3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4" name="Google Shape;2524;p43"/>
            <p:cNvSpPr/>
            <p:nvPr/>
          </p:nvSpPr>
          <p:spPr>
            <a:xfrm>
              <a:off x="3246875" y="44426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5" name="Google Shape;2525;p43"/>
            <p:cNvSpPr/>
            <p:nvPr/>
          </p:nvSpPr>
          <p:spPr>
            <a:xfrm>
              <a:off x="3264725" y="44426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6" name="Google Shape;2526;p43"/>
            <p:cNvSpPr/>
            <p:nvPr/>
          </p:nvSpPr>
          <p:spPr>
            <a:xfrm>
              <a:off x="3282750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0" y="73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7" name="Google Shape;2527;p43"/>
            <p:cNvSpPr/>
            <p:nvPr/>
          </p:nvSpPr>
          <p:spPr>
            <a:xfrm>
              <a:off x="3300600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0" y="73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8" name="Google Shape;2528;p43"/>
            <p:cNvSpPr/>
            <p:nvPr/>
          </p:nvSpPr>
          <p:spPr>
            <a:xfrm>
              <a:off x="3318450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9" name="Google Shape;2529;p43"/>
            <p:cNvSpPr/>
            <p:nvPr/>
          </p:nvSpPr>
          <p:spPr>
            <a:xfrm>
              <a:off x="3336475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3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0" name="Google Shape;2530;p43"/>
            <p:cNvSpPr/>
            <p:nvPr/>
          </p:nvSpPr>
          <p:spPr>
            <a:xfrm>
              <a:off x="3354325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1" name="Google Shape;2531;p43"/>
            <p:cNvSpPr/>
            <p:nvPr/>
          </p:nvSpPr>
          <p:spPr>
            <a:xfrm>
              <a:off x="3372375" y="44426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73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2" name="Google Shape;2532;p43"/>
            <p:cNvSpPr/>
            <p:nvPr/>
          </p:nvSpPr>
          <p:spPr>
            <a:xfrm>
              <a:off x="3390225" y="44426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3" name="Google Shape;2533;p43"/>
            <p:cNvSpPr/>
            <p:nvPr/>
          </p:nvSpPr>
          <p:spPr>
            <a:xfrm>
              <a:off x="3408075" y="44426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9" y="0"/>
                    <a:pt x="0" y="73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4" name="Google Shape;2534;p43"/>
            <p:cNvSpPr/>
            <p:nvPr/>
          </p:nvSpPr>
          <p:spPr>
            <a:xfrm>
              <a:off x="3426100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5" name="Google Shape;2535;p43"/>
            <p:cNvSpPr/>
            <p:nvPr/>
          </p:nvSpPr>
          <p:spPr>
            <a:xfrm>
              <a:off x="3443950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6" name="Google Shape;2536;p43"/>
            <p:cNvSpPr/>
            <p:nvPr/>
          </p:nvSpPr>
          <p:spPr>
            <a:xfrm>
              <a:off x="3461975" y="44426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7" name="Google Shape;2537;p43"/>
            <p:cNvSpPr/>
            <p:nvPr/>
          </p:nvSpPr>
          <p:spPr>
            <a:xfrm>
              <a:off x="2673300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8" name="Google Shape;2538;p43"/>
            <p:cNvSpPr/>
            <p:nvPr/>
          </p:nvSpPr>
          <p:spPr>
            <a:xfrm>
              <a:off x="2691150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9" name="Google Shape;2539;p43"/>
            <p:cNvSpPr/>
            <p:nvPr/>
          </p:nvSpPr>
          <p:spPr>
            <a:xfrm>
              <a:off x="2709175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60" y="333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0" name="Google Shape;2540;p43"/>
            <p:cNvSpPr/>
            <p:nvPr/>
          </p:nvSpPr>
          <p:spPr>
            <a:xfrm>
              <a:off x="2727025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7" y="333"/>
                  </a:cubicBezTo>
                  <a:cubicBezTo>
                    <a:pt x="260" y="333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1" name="Google Shape;2541;p43"/>
            <p:cNvSpPr/>
            <p:nvPr/>
          </p:nvSpPr>
          <p:spPr>
            <a:xfrm>
              <a:off x="2762925" y="44606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2" name="Google Shape;2542;p43"/>
            <p:cNvSpPr/>
            <p:nvPr/>
          </p:nvSpPr>
          <p:spPr>
            <a:xfrm>
              <a:off x="2780775" y="44606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53"/>
                    <a:pt x="79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3" name="Google Shape;2543;p43"/>
            <p:cNvSpPr/>
            <p:nvPr/>
          </p:nvSpPr>
          <p:spPr>
            <a:xfrm>
              <a:off x="2798800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4" name="Google Shape;2544;p43"/>
            <p:cNvSpPr/>
            <p:nvPr/>
          </p:nvSpPr>
          <p:spPr>
            <a:xfrm>
              <a:off x="3031750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60" y="333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5" name="Google Shape;2545;p43"/>
            <p:cNvSpPr/>
            <p:nvPr/>
          </p:nvSpPr>
          <p:spPr>
            <a:xfrm>
              <a:off x="3049600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7" y="333"/>
                  </a:cubicBezTo>
                  <a:cubicBezTo>
                    <a:pt x="260" y="333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6" name="Google Shape;2546;p43"/>
            <p:cNvSpPr/>
            <p:nvPr/>
          </p:nvSpPr>
          <p:spPr>
            <a:xfrm>
              <a:off x="3067650" y="44606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52" y="333"/>
                    <a:pt x="332" y="253"/>
                    <a:pt x="332" y="167"/>
                  </a:cubicBezTo>
                  <a:cubicBezTo>
                    <a:pt x="332" y="73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7" name="Google Shape;2547;p43"/>
            <p:cNvSpPr/>
            <p:nvPr/>
          </p:nvSpPr>
          <p:spPr>
            <a:xfrm>
              <a:off x="3085500" y="44606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53"/>
                    <a:pt x="79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8" name="Google Shape;2548;p43"/>
            <p:cNvSpPr/>
            <p:nvPr/>
          </p:nvSpPr>
          <p:spPr>
            <a:xfrm>
              <a:off x="3103525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9" name="Google Shape;2549;p43"/>
            <p:cNvSpPr/>
            <p:nvPr/>
          </p:nvSpPr>
          <p:spPr>
            <a:xfrm>
              <a:off x="3121375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0" name="Google Shape;2550;p43"/>
            <p:cNvSpPr/>
            <p:nvPr/>
          </p:nvSpPr>
          <p:spPr>
            <a:xfrm>
              <a:off x="3139225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53"/>
                    <a:pt x="80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1" name="Google Shape;2551;p43"/>
            <p:cNvSpPr/>
            <p:nvPr/>
          </p:nvSpPr>
          <p:spPr>
            <a:xfrm>
              <a:off x="3139225" y="44442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0" y="73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2" name="Google Shape;2552;p43"/>
            <p:cNvSpPr/>
            <p:nvPr/>
          </p:nvSpPr>
          <p:spPr>
            <a:xfrm>
              <a:off x="3157250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3" name="Google Shape;2553;p43"/>
            <p:cNvSpPr/>
            <p:nvPr/>
          </p:nvSpPr>
          <p:spPr>
            <a:xfrm>
              <a:off x="3175100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7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4" name="Google Shape;2554;p43"/>
            <p:cNvSpPr/>
            <p:nvPr/>
          </p:nvSpPr>
          <p:spPr>
            <a:xfrm>
              <a:off x="3193125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53" y="333"/>
                    <a:pt x="333" y="253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5" name="Google Shape;2555;p43"/>
            <p:cNvSpPr/>
            <p:nvPr/>
          </p:nvSpPr>
          <p:spPr>
            <a:xfrm>
              <a:off x="3210975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61" y="333"/>
                    <a:pt x="333" y="253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6" name="Google Shape;2556;p43"/>
            <p:cNvSpPr/>
            <p:nvPr/>
          </p:nvSpPr>
          <p:spPr>
            <a:xfrm>
              <a:off x="3228825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7" y="333"/>
                  </a:cubicBezTo>
                  <a:cubicBezTo>
                    <a:pt x="261" y="333"/>
                    <a:pt x="333" y="253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7" name="Google Shape;2557;p43"/>
            <p:cNvSpPr/>
            <p:nvPr/>
          </p:nvSpPr>
          <p:spPr>
            <a:xfrm>
              <a:off x="3264725" y="44606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8" name="Google Shape;2558;p43"/>
            <p:cNvSpPr/>
            <p:nvPr/>
          </p:nvSpPr>
          <p:spPr>
            <a:xfrm>
              <a:off x="3282750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53"/>
                    <a:pt x="73" y="333"/>
                    <a:pt x="166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9" name="Google Shape;2559;p43"/>
            <p:cNvSpPr/>
            <p:nvPr/>
          </p:nvSpPr>
          <p:spPr>
            <a:xfrm>
              <a:off x="3300600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53"/>
                    <a:pt x="73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0" name="Google Shape;2560;p43"/>
            <p:cNvSpPr/>
            <p:nvPr/>
          </p:nvSpPr>
          <p:spPr>
            <a:xfrm>
              <a:off x="3318450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1" name="Google Shape;2561;p43"/>
            <p:cNvSpPr/>
            <p:nvPr/>
          </p:nvSpPr>
          <p:spPr>
            <a:xfrm>
              <a:off x="3336475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53" y="333"/>
                    <a:pt x="333" y="253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2" name="Google Shape;2562;p43"/>
            <p:cNvSpPr/>
            <p:nvPr/>
          </p:nvSpPr>
          <p:spPr>
            <a:xfrm>
              <a:off x="3354325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60" y="333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3" name="Google Shape;2563;p43"/>
            <p:cNvSpPr/>
            <p:nvPr/>
          </p:nvSpPr>
          <p:spPr>
            <a:xfrm>
              <a:off x="3372375" y="44606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52" y="333"/>
                    <a:pt x="332" y="253"/>
                    <a:pt x="332" y="167"/>
                  </a:cubicBezTo>
                  <a:cubicBezTo>
                    <a:pt x="332" y="73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4" name="Google Shape;2564;p43"/>
            <p:cNvSpPr/>
            <p:nvPr/>
          </p:nvSpPr>
          <p:spPr>
            <a:xfrm>
              <a:off x="3390225" y="44606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5" name="Google Shape;2565;p43"/>
            <p:cNvSpPr/>
            <p:nvPr/>
          </p:nvSpPr>
          <p:spPr>
            <a:xfrm>
              <a:off x="3408075" y="44606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53"/>
                    <a:pt x="79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6" name="Google Shape;2566;p43"/>
            <p:cNvSpPr/>
            <p:nvPr/>
          </p:nvSpPr>
          <p:spPr>
            <a:xfrm>
              <a:off x="3426100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7" name="Google Shape;2567;p43"/>
            <p:cNvSpPr/>
            <p:nvPr/>
          </p:nvSpPr>
          <p:spPr>
            <a:xfrm>
              <a:off x="3443950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8" name="Google Shape;2568;p43"/>
            <p:cNvSpPr/>
            <p:nvPr/>
          </p:nvSpPr>
          <p:spPr>
            <a:xfrm>
              <a:off x="3461975" y="44606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6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9" name="Google Shape;2569;p43"/>
            <p:cNvSpPr/>
            <p:nvPr/>
          </p:nvSpPr>
          <p:spPr>
            <a:xfrm>
              <a:off x="2673300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0" name="Google Shape;2570;p43"/>
            <p:cNvSpPr/>
            <p:nvPr/>
          </p:nvSpPr>
          <p:spPr>
            <a:xfrm>
              <a:off x="2691150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1" name="Google Shape;2571;p43"/>
            <p:cNvSpPr/>
            <p:nvPr/>
          </p:nvSpPr>
          <p:spPr>
            <a:xfrm>
              <a:off x="2709175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60" y="333"/>
                    <a:pt x="333" y="260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2" name="Google Shape;2572;p43"/>
            <p:cNvSpPr/>
            <p:nvPr/>
          </p:nvSpPr>
          <p:spPr>
            <a:xfrm>
              <a:off x="2727025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3"/>
                    <a:pt x="167" y="333"/>
                  </a:cubicBezTo>
                  <a:cubicBezTo>
                    <a:pt x="260" y="333"/>
                    <a:pt x="333" y="260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3" name="Google Shape;2573;p43"/>
            <p:cNvSpPr/>
            <p:nvPr/>
          </p:nvSpPr>
          <p:spPr>
            <a:xfrm>
              <a:off x="3013900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53" y="333"/>
                    <a:pt x="333" y="260"/>
                    <a:pt x="333" y="167"/>
                  </a:cubicBezTo>
                  <a:cubicBezTo>
                    <a:pt x="333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4" name="Google Shape;2574;p43"/>
            <p:cNvSpPr/>
            <p:nvPr/>
          </p:nvSpPr>
          <p:spPr>
            <a:xfrm>
              <a:off x="3031750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60" y="333"/>
                    <a:pt x="333" y="260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5" name="Google Shape;2575;p43"/>
            <p:cNvSpPr/>
            <p:nvPr/>
          </p:nvSpPr>
          <p:spPr>
            <a:xfrm>
              <a:off x="3049600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3"/>
                    <a:pt x="167" y="333"/>
                  </a:cubicBezTo>
                  <a:cubicBezTo>
                    <a:pt x="260" y="333"/>
                    <a:pt x="333" y="260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6" name="Google Shape;2576;p43"/>
            <p:cNvSpPr/>
            <p:nvPr/>
          </p:nvSpPr>
          <p:spPr>
            <a:xfrm>
              <a:off x="3067650" y="44784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52" y="333"/>
                    <a:pt x="332" y="260"/>
                    <a:pt x="332" y="167"/>
                  </a:cubicBezTo>
                  <a:cubicBezTo>
                    <a:pt x="332" y="80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7" name="Google Shape;2577;p43"/>
            <p:cNvSpPr/>
            <p:nvPr/>
          </p:nvSpPr>
          <p:spPr>
            <a:xfrm>
              <a:off x="3085500" y="44784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80"/>
                    <a:pt x="0" y="167"/>
                  </a:cubicBezTo>
                  <a:cubicBezTo>
                    <a:pt x="0" y="260"/>
                    <a:pt x="79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8" name="Google Shape;2578;p43"/>
            <p:cNvSpPr/>
            <p:nvPr/>
          </p:nvSpPr>
          <p:spPr>
            <a:xfrm>
              <a:off x="3103525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9" name="Google Shape;2579;p43"/>
            <p:cNvSpPr/>
            <p:nvPr/>
          </p:nvSpPr>
          <p:spPr>
            <a:xfrm>
              <a:off x="3121375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0" name="Google Shape;2580;p43"/>
            <p:cNvSpPr/>
            <p:nvPr/>
          </p:nvSpPr>
          <p:spPr>
            <a:xfrm>
              <a:off x="3139225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80"/>
                    <a:pt x="0" y="167"/>
                  </a:cubicBezTo>
                  <a:cubicBezTo>
                    <a:pt x="0" y="260"/>
                    <a:pt x="80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1" name="Google Shape;2581;p43"/>
            <p:cNvSpPr/>
            <p:nvPr/>
          </p:nvSpPr>
          <p:spPr>
            <a:xfrm>
              <a:off x="3157250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2" name="Google Shape;2582;p43"/>
            <p:cNvSpPr/>
            <p:nvPr/>
          </p:nvSpPr>
          <p:spPr>
            <a:xfrm>
              <a:off x="3175100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3"/>
                    <a:pt x="167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3" name="Google Shape;2583;p43"/>
            <p:cNvSpPr/>
            <p:nvPr/>
          </p:nvSpPr>
          <p:spPr>
            <a:xfrm>
              <a:off x="3210975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61" y="333"/>
                    <a:pt x="333" y="260"/>
                    <a:pt x="333" y="167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4" name="Google Shape;2584;p43"/>
            <p:cNvSpPr/>
            <p:nvPr/>
          </p:nvSpPr>
          <p:spPr>
            <a:xfrm>
              <a:off x="3228825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3"/>
                    <a:pt x="167" y="333"/>
                  </a:cubicBezTo>
                  <a:cubicBezTo>
                    <a:pt x="261" y="333"/>
                    <a:pt x="333" y="260"/>
                    <a:pt x="333" y="167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5" name="Google Shape;2585;p43"/>
            <p:cNvSpPr/>
            <p:nvPr/>
          </p:nvSpPr>
          <p:spPr>
            <a:xfrm>
              <a:off x="3246875" y="44784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6" name="Google Shape;2586;p43"/>
            <p:cNvSpPr/>
            <p:nvPr/>
          </p:nvSpPr>
          <p:spPr>
            <a:xfrm>
              <a:off x="3282750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80"/>
                    <a:pt x="0" y="167"/>
                  </a:cubicBezTo>
                  <a:cubicBezTo>
                    <a:pt x="0" y="260"/>
                    <a:pt x="73" y="333"/>
                    <a:pt x="166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7" name="Google Shape;2587;p43"/>
            <p:cNvSpPr/>
            <p:nvPr/>
          </p:nvSpPr>
          <p:spPr>
            <a:xfrm>
              <a:off x="3300600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80"/>
                    <a:pt x="0" y="167"/>
                  </a:cubicBezTo>
                  <a:cubicBezTo>
                    <a:pt x="0" y="260"/>
                    <a:pt x="73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8" name="Google Shape;2588;p43"/>
            <p:cNvSpPr/>
            <p:nvPr/>
          </p:nvSpPr>
          <p:spPr>
            <a:xfrm>
              <a:off x="3318450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9" name="Google Shape;2589;p43"/>
            <p:cNvSpPr/>
            <p:nvPr/>
          </p:nvSpPr>
          <p:spPr>
            <a:xfrm>
              <a:off x="3336475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53" y="333"/>
                    <a:pt x="333" y="260"/>
                    <a:pt x="333" y="167"/>
                  </a:cubicBezTo>
                  <a:cubicBezTo>
                    <a:pt x="333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0" name="Google Shape;2590;p43"/>
            <p:cNvSpPr/>
            <p:nvPr/>
          </p:nvSpPr>
          <p:spPr>
            <a:xfrm>
              <a:off x="3354325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60" y="333"/>
                    <a:pt x="333" y="260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1" name="Google Shape;2591;p43"/>
            <p:cNvSpPr/>
            <p:nvPr/>
          </p:nvSpPr>
          <p:spPr>
            <a:xfrm>
              <a:off x="3372375" y="44784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52" y="333"/>
                    <a:pt x="332" y="260"/>
                    <a:pt x="332" y="167"/>
                  </a:cubicBezTo>
                  <a:cubicBezTo>
                    <a:pt x="332" y="80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2" name="Google Shape;2592;p43"/>
            <p:cNvSpPr/>
            <p:nvPr/>
          </p:nvSpPr>
          <p:spPr>
            <a:xfrm>
              <a:off x="3390225" y="44784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3" name="Google Shape;2593;p43"/>
            <p:cNvSpPr/>
            <p:nvPr/>
          </p:nvSpPr>
          <p:spPr>
            <a:xfrm>
              <a:off x="3408075" y="44784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80"/>
                    <a:pt x="0" y="167"/>
                  </a:cubicBezTo>
                  <a:cubicBezTo>
                    <a:pt x="0" y="260"/>
                    <a:pt x="79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4" name="Google Shape;2594;p43"/>
            <p:cNvSpPr/>
            <p:nvPr/>
          </p:nvSpPr>
          <p:spPr>
            <a:xfrm>
              <a:off x="3426100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5" name="Google Shape;2595;p43"/>
            <p:cNvSpPr/>
            <p:nvPr/>
          </p:nvSpPr>
          <p:spPr>
            <a:xfrm>
              <a:off x="3443950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6" name="Google Shape;2596;p43"/>
            <p:cNvSpPr/>
            <p:nvPr/>
          </p:nvSpPr>
          <p:spPr>
            <a:xfrm>
              <a:off x="3461975" y="44784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3"/>
                    <a:pt x="166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7" name="Google Shape;2597;p43"/>
            <p:cNvSpPr/>
            <p:nvPr/>
          </p:nvSpPr>
          <p:spPr>
            <a:xfrm>
              <a:off x="2709175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8" name="Google Shape;2598;p43"/>
            <p:cNvSpPr/>
            <p:nvPr/>
          </p:nvSpPr>
          <p:spPr>
            <a:xfrm>
              <a:off x="2727025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9" name="Google Shape;2599;p43"/>
            <p:cNvSpPr/>
            <p:nvPr/>
          </p:nvSpPr>
          <p:spPr>
            <a:xfrm>
              <a:off x="2745075" y="44965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0" name="Google Shape;2600;p43"/>
            <p:cNvSpPr/>
            <p:nvPr/>
          </p:nvSpPr>
          <p:spPr>
            <a:xfrm>
              <a:off x="2780775" y="44965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1" name="Google Shape;2601;p43"/>
            <p:cNvSpPr/>
            <p:nvPr/>
          </p:nvSpPr>
          <p:spPr>
            <a:xfrm>
              <a:off x="2816650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2" name="Google Shape;2602;p43"/>
            <p:cNvSpPr/>
            <p:nvPr/>
          </p:nvSpPr>
          <p:spPr>
            <a:xfrm>
              <a:off x="2834675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3" name="Google Shape;2603;p43"/>
            <p:cNvSpPr/>
            <p:nvPr/>
          </p:nvSpPr>
          <p:spPr>
            <a:xfrm>
              <a:off x="3013900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4" name="Google Shape;2604;p43"/>
            <p:cNvSpPr/>
            <p:nvPr/>
          </p:nvSpPr>
          <p:spPr>
            <a:xfrm>
              <a:off x="3031750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5" name="Google Shape;2605;p43"/>
            <p:cNvSpPr/>
            <p:nvPr/>
          </p:nvSpPr>
          <p:spPr>
            <a:xfrm>
              <a:off x="3049600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6" name="Google Shape;2606;p43"/>
            <p:cNvSpPr/>
            <p:nvPr/>
          </p:nvSpPr>
          <p:spPr>
            <a:xfrm>
              <a:off x="3067650" y="44965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72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7" name="Google Shape;2607;p43"/>
            <p:cNvSpPr/>
            <p:nvPr/>
          </p:nvSpPr>
          <p:spPr>
            <a:xfrm>
              <a:off x="3085500" y="44965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8" name="Google Shape;2608;p43"/>
            <p:cNvSpPr/>
            <p:nvPr/>
          </p:nvSpPr>
          <p:spPr>
            <a:xfrm>
              <a:off x="3103525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9" name="Google Shape;2609;p43"/>
            <p:cNvSpPr/>
            <p:nvPr/>
          </p:nvSpPr>
          <p:spPr>
            <a:xfrm>
              <a:off x="3121375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0" name="Google Shape;2610;p43"/>
            <p:cNvSpPr/>
            <p:nvPr/>
          </p:nvSpPr>
          <p:spPr>
            <a:xfrm>
              <a:off x="3139225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1" name="Google Shape;2611;p43"/>
            <p:cNvSpPr/>
            <p:nvPr/>
          </p:nvSpPr>
          <p:spPr>
            <a:xfrm>
              <a:off x="3157250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2" name="Google Shape;2612;p43"/>
            <p:cNvSpPr/>
            <p:nvPr/>
          </p:nvSpPr>
          <p:spPr>
            <a:xfrm>
              <a:off x="3175100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3" name="Google Shape;2613;p43"/>
            <p:cNvSpPr/>
            <p:nvPr/>
          </p:nvSpPr>
          <p:spPr>
            <a:xfrm>
              <a:off x="3210975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4" name="Google Shape;2614;p43"/>
            <p:cNvSpPr/>
            <p:nvPr/>
          </p:nvSpPr>
          <p:spPr>
            <a:xfrm>
              <a:off x="3228825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5" name="Google Shape;2615;p43"/>
            <p:cNvSpPr/>
            <p:nvPr/>
          </p:nvSpPr>
          <p:spPr>
            <a:xfrm>
              <a:off x="3246875" y="44965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6" name="Google Shape;2616;p43"/>
            <p:cNvSpPr/>
            <p:nvPr/>
          </p:nvSpPr>
          <p:spPr>
            <a:xfrm>
              <a:off x="3264725" y="44965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7" name="Google Shape;2617;p43"/>
            <p:cNvSpPr/>
            <p:nvPr/>
          </p:nvSpPr>
          <p:spPr>
            <a:xfrm>
              <a:off x="3318450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8" name="Google Shape;2618;p43"/>
            <p:cNvSpPr/>
            <p:nvPr/>
          </p:nvSpPr>
          <p:spPr>
            <a:xfrm>
              <a:off x="3336475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9" name="Google Shape;2619;p43"/>
            <p:cNvSpPr/>
            <p:nvPr/>
          </p:nvSpPr>
          <p:spPr>
            <a:xfrm>
              <a:off x="3354325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0" name="Google Shape;2620;p43"/>
            <p:cNvSpPr/>
            <p:nvPr/>
          </p:nvSpPr>
          <p:spPr>
            <a:xfrm>
              <a:off x="3390225" y="44965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1" name="Google Shape;2621;p43"/>
            <p:cNvSpPr/>
            <p:nvPr/>
          </p:nvSpPr>
          <p:spPr>
            <a:xfrm>
              <a:off x="3408075" y="44965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2" name="Google Shape;2622;p43"/>
            <p:cNvSpPr/>
            <p:nvPr/>
          </p:nvSpPr>
          <p:spPr>
            <a:xfrm>
              <a:off x="3426100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3" name="Google Shape;2623;p43"/>
            <p:cNvSpPr/>
            <p:nvPr/>
          </p:nvSpPr>
          <p:spPr>
            <a:xfrm>
              <a:off x="3443950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4" name="Google Shape;2624;p43"/>
            <p:cNvSpPr/>
            <p:nvPr/>
          </p:nvSpPr>
          <p:spPr>
            <a:xfrm>
              <a:off x="3479825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5" name="Google Shape;2625;p43"/>
            <p:cNvSpPr/>
            <p:nvPr/>
          </p:nvSpPr>
          <p:spPr>
            <a:xfrm>
              <a:off x="3497675" y="44965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6" name="Google Shape;2626;p43"/>
            <p:cNvSpPr/>
            <p:nvPr/>
          </p:nvSpPr>
          <p:spPr>
            <a:xfrm>
              <a:off x="2709175" y="45145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7" name="Google Shape;2627;p43"/>
            <p:cNvSpPr/>
            <p:nvPr/>
          </p:nvSpPr>
          <p:spPr>
            <a:xfrm>
              <a:off x="2727025" y="45145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8" name="Google Shape;2628;p43"/>
            <p:cNvSpPr/>
            <p:nvPr/>
          </p:nvSpPr>
          <p:spPr>
            <a:xfrm>
              <a:off x="2745075" y="451455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9" name="Google Shape;2629;p43"/>
            <p:cNvSpPr/>
            <p:nvPr/>
          </p:nvSpPr>
          <p:spPr>
            <a:xfrm>
              <a:off x="2762925" y="451455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0" name="Google Shape;2630;p43"/>
            <p:cNvSpPr/>
            <p:nvPr/>
          </p:nvSpPr>
          <p:spPr>
            <a:xfrm>
              <a:off x="3013900" y="45145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1" name="Google Shape;2631;p43"/>
            <p:cNvSpPr/>
            <p:nvPr/>
          </p:nvSpPr>
          <p:spPr>
            <a:xfrm>
              <a:off x="2981100" y="451455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2" name="Google Shape;2632;p43"/>
            <p:cNvSpPr/>
            <p:nvPr/>
          </p:nvSpPr>
          <p:spPr>
            <a:xfrm>
              <a:off x="3031750" y="45145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3" name="Google Shape;2633;p43"/>
            <p:cNvSpPr/>
            <p:nvPr/>
          </p:nvSpPr>
          <p:spPr>
            <a:xfrm>
              <a:off x="3049600" y="45145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4" name="Google Shape;2634;p43"/>
            <p:cNvSpPr/>
            <p:nvPr/>
          </p:nvSpPr>
          <p:spPr>
            <a:xfrm>
              <a:off x="3067650" y="451455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2" y="332"/>
                    <a:pt x="332" y="253"/>
                    <a:pt x="332" y="166"/>
                  </a:cubicBezTo>
                  <a:cubicBezTo>
                    <a:pt x="332" y="72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5" name="Google Shape;2635;p43"/>
            <p:cNvSpPr/>
            <p:nvPr/>
          </p:nvSpPr>
          <p:spPr>
            <a:xfrm>
              <a:off x="3085500" y="451455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53"/>
                    <a:pt x="79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6" name="Google Shape;2636;p43"/>
            <p:cNvSpPr/>
            <p:nvPr/>
          </p:nvSpPr>
          <p:spPr>
            <a:xfrm>
              <a:off x="3103525" y="45145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7" name="Google Shape;2637;p43"/>
            <p:cNvSpPr/>
            <p:nvPr/>
          </p:nvSpPr>
          <p:spPr>
            <a:xfrm>
              <a:off x="3121375" y="45145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8" name="Google Shape;2638;p43"/>
            <p:cNvSpPr/>
            <p:nvPr/>
          </p:nvSpPr>
          <p:spPr>
            <a:xfrm>
              <a:off x="3139225" y="45145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9" name="Google Shape;2639;p43"/>
            <p:cNvSpPr/>
            <p:nvPr/>
          </p:nvSpPr>
          <p:spPr>
            <a:xfrm>
              <a:off x="3157250" y="45145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0" name="Google Shape;2640;p43"/>
            <p:cNvSpPr/>
            <p:nvPr/>
          </p:nvSpPr>
          <p:spPr>
            <a:xfrm>
              <a:off x="3175100" y="45145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1" name="Google Shape;2641;p43"/>
            <p:cNvSpPr/>
            <p:nvPr/>
          </p:nvSpPr>
          <p:spPr>
            <a:xfrm>
              <a:off x="3193125" y="45145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2" name="Google Shape;2642;p43"/>
            <p:cNvSpPr/>
            <p:nvPr/>
          </p:nvSpPr>
          <p:spPr>
            <a:xfrm>
              <a:off x="3228825" y="45145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3" name="Google Shape;2643;p43"/>
            <p:cNvSpPr/>
            <p:nvPr/>
          </p:nvSpPr>
          <p:spPr>
            <a:xfrm>
              <a:off x="3246875" y="451455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4" name="Google Shape;2644;p43"/>
            <p:cNvSpPr/>
            <p:nvPr/>
          </p:nvSpPr>
          <p:spPr>
            <a:xfrm>
              <a:off x="3318450" y="45145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5" name="Google Shape;2645;p43"/>
            <p:cNvSpPr/>
            <p:nvPr/>
          </p:nvSpPr>
          <p:spPr>
            <a:xfrm>
              <a:off x="3336475" y="45145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6" name="Google Shape;2646;p43"/>
            <p:cNvSpPr/>
            <p:nvPr/>
          </p:nvSpPr>
          <p:spPr>
            <a:xfrm>
              <a:off x="3390225" y="451455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7" name="Google Shape;2647;p43"/>
            <p:cNvSpPr/>
            <p:nvPr/>
          </p:nvSpPr>
          <p:spPr>
            <a:xfrm>
              <a:off x="3408075" y="451455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53"/>
                    <a:pt x="79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8" name="Google Shape;2648;p43"/>
            <p:cNvSpPr/>
            <p:nvPr/>
          </p:nvSpPr>
          <p:spPr>
            <a:xfrm>
              <a:off x="3426100" y="45145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9" name="Google Shape;2649;p43"/>
            <p:cNvSpPr/>
            <p:nvPr/>
          </p:nvSpPr>
          <p:spPr>
            <a:xfrm>
              <a:off x="3497675" y="45145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0" name="Google Shape;2650;p43"/>
            <p:cNvSpPr/>
            <p:nvPr/>
          </p:nvSpPr>
          <p:spPr>
            <a:xfrm>
              <a:off x="2762925" y="45324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1" name="Google Shape;2651;p43"/>
            <p:cNvSpPr/>
            <p:nvPr/>
          </p:nvSpPr>
          <p:spPr>
            <a:xfrm>
              <a:off x="2798800" y="45324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2" name="Google Shape;2652;p43"/>
            <p:cNvSpPr/>
            <p:nvPr/>
          </p:nvSpPr>
          <p:spPr>
            <a:xfrm>
              <a:off x="2816650" y="45324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0" y="80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3" name="Google Shape;2653;p43"/>
            <p:cNvSpPr/>
            <p:nvPr/>
          </p:nvSpPr>
          <p:spPr>
            <a:xfrm>
              <a:off x="2834675" y="45324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4" name="Google Shape;2654;p43"/>
            <p:cNvSpPr/>
            <p:nvPr/>
          </p:nvSpPr>
          <p:spPr>
            <a:xfrm>
              <a:off x="3013900" y="45324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5" name="Google Shape;2655;p43"/>
            <p:cNvSpPr/>
            <p:nvPr/>
          </p:nvSpPr>
          <p:spPr>
            <a:xfrm>
              <a:off x="3031750" y="45324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6" name="Google Shape;2656;p43"/>
            <p:cNvSpPr/>
            <p:nvPr/>
          </p:nvSpPr>
          <p:spPr>
            <a:xfrm>
              <a:off x="3049600" y="45324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7" name="Google Shape;2657;p43"/>
            <p:cNvSpPr/>
            <p:nvPr/>
          </p:nvSpPr>
          <p:spPr>
            <a:xfrm>
              <a:off x="3067650" y="45324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80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8" name="Google Shape;2658;p43"/>
            <p:cNvSpPr/>
            <p:nvPr/>
          </p:nvSpPr>
          <p:spPr>
            <a:xfrm>
              <a:off x="3085500" y="45324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9" y="0"/>
                    <a:pt x="0" y="80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9" name="Google Shape;2659;p43"/>
            <p:cNvSpPr/>
            <p:nvPr/>
          </p:nvSpPr>
          <p:spPr>
            <a:xfrm>
              <a:off x="3103525" y="45324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0" name="Google Shape;2660;p43"/>
            <p:cNvSpPr/>
            <p:nvPr/>
          </p:nvSpPr>
          <p:spPr>
            <a:xfrm>
              <a:off x="3121375" y="45324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1" name="Google Shape;2661;p43"/>
            <p:cNvSpPr/>
            <p:nvPr/>
          </p:nvSpPr>
          <p:spPr>
            <a:xfrm>
              <a:off x="3139225" y="45324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0" y="80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2" name="Google Shape;2662;p43"/>
            <p:cNvSpPr/>
            <p:nvPr/>
          </p:nvSpPr>
          <p:spPr>
            <a:xfrm>
              <a:off x="3157250" y="45324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3" name="Google Shape;2663;p43"/>
            <p:cNvSpPr/>
            <p:nvPr/>
          </p:nvSpPr>
          <p:spPr>
            <a:xfrm>
              <a:off x="3175100" y="45324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4" name="Google Shape;2664;p43"/>
            <p:cNvSpPr/>
            <p:nvPr/>
          </p:nvSpPr>
          <p:spPr>
            <a:xfrm>
              <a:off x="3193125" y="45324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5" name="Google Shape;2665;p43"/>
            <p:cNvSpPr/>
            <p:nvPr/>
          </p:nvSpPr>
          <p:spPr>
            <a:xfrm>
              <a:off x="3318450" y="45324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6" name="Google Shape;2666;p43"/>
            <p:cNvSpPr/>
            <p:nvPr/>
          </p:nvSpPr>
          <p:spPr>
            <a:xfrm>
              <a:off x="3336475" y="45324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7" name="Google Shape;2667;p43"/>
            <p:cNvSpPr/>
            <p:nvPr/>
          </p:nvSpPr>
          <p:spPr>
            <a:xfrm>
              <a:off x="3390225" y="45324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8" name="Google Shape;2668;p43"/>
            <p:cNvSpPr/>
            <p:nvPr/>
          </p:nvSpPr>
          <p:spPr>
            <a:xfrm>
              <a:off x="3408075" y="45324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9" y="0"/>
                    <a:pt x="0" y="80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9" name="Google Shape;2669;p43"/>
            <p:cNvSpPr/>
            <p:nvPr/>
          </p:nvSpPr>
          <p:spPr>
            <a:xfrm>
              <a:off x="3426100" y="45324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0" name="Google Shape;2670;p43"/>
            <p:cNvSpPr/>
            <p:nvPr/>
          </p:nvSpPr>
          <p:spPr>
            <a:xfrm>
              <a:off x="3497675" y="45324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1" name="Google Shape;2671;p43"/>
            <p:cNvSpPr/>
            <p:nvPr/>
          </p:nvSpPr>
          <p:spPr>
            <a:xfrm>
              <a:off x="2780775" y="45504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73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2" name="Google Shape;2672;p43"/>
            <p:cNvSpPr/>
            <p:nvPr/>
          </p:nvSpPr>
          <p:spPr>
            <a:xfrm>
              <a:off x="2798800" y="45504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3" name="Google Shape;2673;p43"/>
            <p:cNvSpPr/>
            <p:nvPr/>
          </p:nvSpPr>
          <p:spPr>
            <a:xfrm>
              <a:off x="2816650" y="45504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4" name="Google Shape;2674;p43"/>
            <p:cNvSpPr/>
            <p:nvPr/>
          </p:nvSpPr>
          <p:spPr>
            <a:xfrm>
              <a:off x="2834675" y="45504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5" name="Google Shape;2675;p43"/>
            <p:cNvSpPr/>
            <p:nvPr/>
          </p:nvSpPr>
          <p:spPr>
            <a:xfrm>
              <a:off x="2852525" y="45504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6" name="Google Shape;2676;p43"/>
            <p:cNvSpPr/>
            <p:nvPr/>
          </p:nvSpPr>
          <p:spPr>
            <a:xfrm>
              <a:off x="3013900" y="45504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7" name="Google Shape;2677;p43"/>
            <p:cNvSpPr/>
            <p:nvPr/>
          </p:nvSpPr>
          <p:spPr>
            <a:xfrm>
              <a:off x="3031750" y="45504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8" name="Google Shape;2678;p43"/>
            <p:cNvSpPr/>
            <p:nvPr/>
          </p:nvSpPr>
          <p:spPr>
            <a:xfrm>
              <a:off x="3049600" y="45504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9" name="Google Shape;2679;p43"/>
            <p:cNvSpPr/>
            <p:nvPr/>
          </p:nvSpPr>
          <p:spPr>
            <a:xfrm>
              <a:off x="3067650" y="45504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73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0" name="Google Shape;2680;p43"/>
            <p:cNvSpPr/>
            <p:nvPr/>
          </p:nvSpPr>
          <p:spPr>
            <a:xfrm>
              <a:off x="3085500" y="45504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73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1" name="Google Shape;2681;p43"/>
            <p:cNvSpPr/>
            <p:nvPr/>
          </p:nvSpPr>
          <p:spPr>
            <a:xfrm>
              <a:off x="3103525" y="45504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2" name="Google Shape;2682;p43"/>
            <p:cNvSpPr/>
            <p:nvPr/>
          </p:nvSpPr>
          <p:spPr>
            <a:xfrm>
              <a:off x="3121375" y="45504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3" name="Google Shape;2683;p43"/>
            <p:cNvSpPr/>
            <p:nvPr/>
          </p:nvSpPr>
          <p:spPr>
            <a:xfrm>
              <a:off x="3139225" y="45504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4" name="Google Shape;2684;p43"/>
            <p:cNvSpPr/>
            <p:nvPr/>
          </p:nvSpPr>
          <p:spPr>
            <a:xfrm>
              <a:off x="3157250" y="45504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5" name="Google Shape;2685;p43"/>
            <p:cNvSpPr/>
            <p:nvPr/>
          </p:nvSpPr>
          <p:spPr>
            <a:xfrm>
              <a:off x="3175100" y="45504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6" name="Google Shape;2686;p43"/>
            <p:cNvSpPr/>
            <p:nvPr/>
          </p:nvSpPr>
          <p:spPr>
            <a:xfrm>
              <a:off x="3193125" y="45504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7" name="Google Shape;2687;p43"/>
            <p:cNvSpPr/>
            <p:nvPr/>
          </p:nvSpPr>
          <p:spPr>
            <a:xfrm>
              <a:off x="3210975" y="45504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8" name="Google Shape;2688;p43"/>
            <p:cNvSpPr/>
            <p:nvPr/>
          </p:nvSpPr>
          <p:spPr>
            <a:xfrm>
              <a:off x="3228825" y="45504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9" name="Google Shape;2689;p43"/>
            <p:cNvSpPr/>
            <p:nvPr/>
          </p:nvSpPr>
          <p:spPr>
            <a:xfrm>
              <a:off x="3390225" y="45504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0" name="Google Shape;2690;p43"/>
            <p:cNvSpPr/>
            <p:nvPr/>
          </p:nvSpPr>
          <p:spPr>
            <a:xfrm>
              <a:off x="3408075" y="45504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73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1" name="Google Shape;2691;p43"/>
            <p:cNvSpPr/>
            <p:nvPr/>
          </p:nvSpPr>
          <p:spPr>
            <a:xfrm>
              <a:off x="3461975" y="45504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2" name="Google Shape;2692;p43"/>
            <p:cNvSpPr/>
            <p:nvPr/>
          </p:nvSpPr>
          <p:spPr>
            <a:xfrm>
              <a:off x="2780775" y="45682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80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3" name="Google Shape;2693;p43"/>
            <p:cNvSpPr/>
            <p:nvPr/>
          </p:nvSpPr>
          <p:spPr>
            <a:xfrm>
              <a:off x="2798800" y="45682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4" name="Google Shape;2694;p43"/>
            <p:cNvSpPr/>
            <p:nvPr/>
          </p:nvSpPr>
          <p:spPr>
            <a:xfrm>
              <a:off x="2816650" y="45682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80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5" name="Google Shape;2695;p43"/>
            <p:cNvSpPr/>
            <p:nvPr/>
          </p:nvSpPr>
          <p:spPr>
            <a:xfrm>
              <a:off x="2834675" y="45682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6" name="Google Shape;2696;p43"/>
            <p:cNvSpPr/>
            <p:nvPr/>
          </p:nvSpPr>
          <p:spPr>
            <a:xfrm>
              <a:off x="2852525" y="45682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7" name="Google Shape;2697;p43"/>
            <p:cNvSpPr/>
            <p:nvPr/>
          </p:nvSpPr>
          <p:spPr>
            <a:xfrm>
              <a:off x="2870375" y="45682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8" name="Google Shape;2698;p43"/>
            <p:cNvSpPr/>
            <p:nvPr/>
          </p:nvSpPr>
          <p:spPr>
            <a:xfrm>
              <a:off x="3103525" y="45682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9" name="Google Shape;2699;p43"/>
            <p:cNvSpPr/>
            <p:nvPr/>
          </p:nvSpPr>
          <p:spPr>
            <a:xfrm>
              <a:off x="3121375" y="45682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0" name="Google Shape;2700;p43"/>
            <p:cNvSpPr/>
            <p:nvPr/>
          </p:nvSpPr>
          <p:spPr>
            <a:xfrm>
              <a:off x="3139225" y="45682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80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1" name="Google Shape;2701;p43"/>
            <p:cNvSpPr/>
            <p:nvPr/>
          </p:nvSpPr>
          <p:spPr>
            <a:xfrm>
              <a:off x="3157250" y="45682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2" name="Google Shape;2702;p43"/>
            <p:cNvSpPr/>
            <p:nvPr/>
          </p:nvSpPr>
          <p:spPr>
            <a:xfrm>
              <a:off x="3175100" y="45682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3" name="Google Shape;2703;p43"/>
            <p:cNvSpPr/>
            <p:nvPr/>
          </p:nvSpPr>
          <p:spPr>
            <a:xfrm>
              <a:off x="3193125" y="45682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4" name="Google Shape;2704;p43"/>
            <p:cNvSpPr/>
            <p:nvPr/>
          </p:nvSpPr>
          <p:spPr>
            <a:xfrm>
              <a:off x="3210975" y="45682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5" name="Google Shape;2705;p43"/>
            <p:cNvSpPr/>
            <p:nvPr/>
          </p:nvSpPr>
          <p:spPr>
            <a:xfrm>
              <a:off x="3390225" y="45682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6" name="Google Shape;2706;p43"/>
            <p:cNvSpPr/>
            <p:nvPr/>
          </p:nvSpPr>
          <p:spPr>
            <a:xfrm>
              <a:off x="3408075" y="45682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80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7" name="Google Shape;2707;p43"/>
            <p:cNvSpPr/>
            <p:nvPr/>
          </p:nvSpPr>
          <p:spPr>
            <a:xfrm>
              <a:off x="3443950" y="45682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8" name="Google Shape;2708;p43"/>
            <p:cNvSpPr/>
            <p:nvPr/>
          </p:nvSpPr>
          <p:spPr>
            <a:xfrm>
              <a:off x="3461975" y="45682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9" name="Google Shape;2709;p43"/>
            <p:cNvSpPr/>
            <p:nvPr/>
          </p:nvSpPr>
          <p:spPr>
            <a:xfrm>
              <a:off x="2780775" y="45863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60"/>
                    <a:pt x="79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0" name="Google Shape;2710;p43"/>
            <p:cNvSpPr/>
            <p:nvPr/>
          </p:nvSpPr>
          <p:spPr>
            <a:xfrm>
              <a:off x="2798800" y="45863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1" name="Google Shape;2711;p43"/>
            <p:cNvSpPr/>
            <p:nvPr/>
          </p:nvSpPr>
          <p:spPr>
            <a:xfrm>
              <a:off x="2816650" y="45863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0"/>
                    <a:pt x="80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2" name="Google Shape;2712;p43"/>
            <p:cNvSpPr/>
            <p:nvPr/>
          </p:nvSpPr>
          <p:spPr>
            <a:xfrm>
              <a:off x="2834675" y="45863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3" name="Google Shape;2713;p43"/>
            <p:cNvSpPr/>
            <p:nvPr/>
          </p:nvSpPr>
          <p:spPr>
            <a:xfrm>
              <a:off x="2852525" y="45863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4" name="Google Shape;2714;p43"/>
            <p:cNvSpPr/>
            <p:nvPr/>
          </p:nvSpPr>
          <p:spPr>
            <a:xfrm>
              <a:off x="2870375" y="45863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3"/>
                    <a:pt x="167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5" name="Google Shape;2715;p43"/>
            <p:cNvSpPr/>
            <p:nvPr/>
          </p:nvSpPr>
          <p:spPr>
            <a:xfrm>
              <a:off x="2888400" y="45863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61" y="333"/>
                    <a:pt x="333" y="260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6" name="Google Shape;2716;p43"/>
            <p:cNvSpPr/>
            <p:nvPr/>
          </p:nvSpPr>
          <p:spPr>
            <a:xfrm>
              <a:off x="3103525" y="45863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7" name="Google Shape;2717;p43"/>
            <p:cNvSpPr/>
            <p:nvPr/>
          </p:nvSpPr>
          <p:spPr>
            <a:xfrm>
              <a:off x="3121375" y="45863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8" name="Google Shape;2718;p43"/>
            <p:cNvSpPr/>
            <p:nvPr/>
          </p:nvSpPr>
          <p:spPr>
            <a:xfrm>
              <a:off x="3139225" y="45863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0"/>
                    <a:pt x="80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9" name="Google Shape;2719;p43"/>
            <p:cNvSpPr/>
            <p:nvPr/>
          </p:nvSpPr>
          <p:spPr>
            <a:xfrm>
              <a:off x="3157250" y="45863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0" name="Google Shape;2720;p43"/>
            <p:cNvSpPr/>
            <p:nvPr/>
          </p:nvSpPr>
          <p:spPr>
            <a:xfrm>
              <a:off x="3175100" y="45863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3"/>
                    <a:pt x="167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1" name="Google Shape;2721;p43"/>
            <p:cNvSpPr/>
            <p:nvPr/>
          </p:nvSpPr>
          <p:spPr>
            <a:xfrm>
              <a:off x="3193125" y="45863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53" y="333"/>
                    <a:pt x="333" y="260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2" name="Google Shape;2722;p43"/>
            <p:cNvSpPr/>
            <p:nvPr/>
          </p:nvSpPr>
          <p:spPr>
            <a:xfrm>
              <a:off x="3408075" y="45863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60"/>
                    <a:pt x="79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3" name="Google Shape;2723;p43"/>
            <p:cNvSpPr/>
            <p:nvPr/>
          </p:nvSpPr>
          <p:spPr>
            <a:xfrm>
              <a:off x="3443950" y="45863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4" name="Google Shape;2724;p43"/>
            <p:cNvSpPr/>
            <p:nvPr/>
          </p:nvSpPr>
          <p:spPr>
            <a:xfrm>
              <a:off x="3461975" y="45863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6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5" name="Google Shape;2725;p43"/>
            <p:cNvSpPr/>
            <p:nvPr/>
          </p:nvSpPr>
          <p:spPr>
            <a:xfrm>
              <a:off x="3479825" y="45863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6" name="Google Shape;2726;p43"/>
            <p:cNvSpPr/>
            <p:nvPr/>
          </p:nvSpPr>
          <p:spPr>
            <a:xfrm>
              <a:off x="3497675" y="45863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3"/>
                    <a:pt x="167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7" name="Google Shape;2727;p43"/>
            <p:cNvSpPr/>
            <p:nvPr/>
          </p:nvSpPr>
          <p:spPr>
            <a:xfrm>
              <a:off x="3515700" y="45863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53" y="333"/>
                    <a:pt x="333" y="260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8" name="Google Shape;2728;p43"/>
            <p:cNvSpPr/>
            <p:nvPr/>
          </p:nvSpPr>
          <p:spPr>
            <a:xfrm>
              <a:off x="3533550" y="45863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61" y="333"/>
                    <a:pt x="333" y="260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9" name="Google Shape;2729;p43"/>
            <p:cNvSpPr/>
            <p:nvPr/>
          </p:nvSpPr>
          <p:spPr>
            <a:xfrm>
              <a:off x="3551600" y="45863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0" name="Google Shape;2730;p43"/>
            <p:cNvSpPr/>
            <p:nvPr/>
          </p:nvSpPr>
          <p:spPr>
            <a:xfrm>
              <a:off x="2780775" y="46043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1" name="Google Shape;2731;p43"/>
            <p:cNvSpPr/>
            <p:nvPr/>
          </p:nvSpPr>
          <p:spPr>
            <a:xfrm>
              <a:off x="2798800" y="46043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2" name="Google Shape;2732;p43"/>
            <p:cNvSpPr/>
            <p:nvPr/>
          </p:nvSpPr>
          <p:spPr>
            <a:xfrm>
              <a:off x="2816650" y="46043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3" name="Google Shape;2733;p43"/>
            <p:cNvSpPr/>
            <p:nvPr/>
          </p:nvSpPr>
          <p:spPr>
            <a:xfrm>
              <a:off x="2834675" y="46043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4" name="Google Shape;2734;p43"/>
            <p:cNvSpPr/>
            <p:nvPr/>
          </p:nvSpPr>
          <p:spPr>
            <a:xfrm>
              <a:off x="2852525" y="46043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5" name="Google Shape;2735;p43"/>
            <p:cNvSpPr/>
            <p:nvPr/>
          </p:nvSpPr>
          <p:spPr>
            <a:xfrm>
              <a:off x="2870375" y="46043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6" name="Google Shape;2736;p43"/>
            <p:cNvSpPr/>
            <p:nvPr/>
          </p:nvSpPr>
          <p:spPr>
            <a:xfrm>
              <a:off x="2888400" y="46043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7" name="Google Shape;2737;p43"/>
            <p:cNvSpPr/>
            <p:nvPr/>
          </p:nvSpPr>
          <p:spPr>
            <a:xfrm>
              <a:off x="2906250" y="46043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8" name="Google Shape;2738;p43"/>
            <p:cNvSpPr/>
            <p:nvPr/>
          </p:nvSpPr>
          <p:spPr>
            <a:xfrm>
              <a:off x="2924300" y="46043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9" name="Google Shape;2739;p43"/>
            <p:cNvSpPr/>
            <p:nvPr/>
          </p:nvSpPr>
          <p:spPr>
            <a:xfrm>
              <a:off x="3103525" y="46043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0" name="Google Shape;2740;p43"/>
            <p:cNvSpPr/>
            <p:nvPr/>
          </p:nvSpPr>
          <p:spPr>
            <a:xfrm>
              <a:off x="3121375" y="46043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1" name="Google Shape;2741;p43"/>
            <p:cNvSpPr/>
            <p:nvPr/>
          </p:nvSpPr>
          <p:spPr>
            <a:xfrm>
              <a:off x="3139225" y="46043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2" name="Google Shape;2742;p43"/>
            <p:cNvSpPr/>
            <p:nvPr/>
          </p:nvSpPr>
          <p:spPr>
            <a:xfrm>
              <a:off x="3157250" y="46043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3" name="Google Shape;2743;p43"/>
            <p:cNvSpPr/>
            <p:nvPr/>
          </p:nvSpPr>
          <p:spPr>
            <a:xfrm>
              <a:off x="3175100" y="46043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4" name="Google Shape;2744;p43"/>
            <p:cNvSpPr/>
            <p:nvPr/>
          </p:nvSpPr>
          <p:spPr>
            <a:xfrm>
              <a:off x="3193125" y="46043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5" name="Google Shape;2745;p43"/>
            <p:cNvSpPr/>
            <p:nvPr/>
          </p:nvSpPr>
          <p:spPr>
            <a:xfrm>
              <a:off x="3408075" y="46043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6" name="Google Shape;2746;p43"/>
            <p:cNvSpPr/>
            <p:nvPr/>
          </p:nvSpPr>
          <p:spPr>
            <a:xfrm>
              <a:off x="3426100" y="46043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7" name="Google Shape;2747;p43"/>
            <p:cNvSpPr/>
            <p:nvPr/>
          </p:nvSpPr>
          <p:spPr>
            <a:xfrm>
              <a:off x="3443950" y="46043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8" name="Google Shape;2748;p43"/>
            <p:cNvSpPr/>
            <p:nvPr/>
          </p:nvSpPr>
          <p:spPr>
            <a:xfrm>
              <a:off x="3533550" y="46043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9" name="Google Shape;2749;p43"/>
            <p:cNvSpPr/>
            <p:nvPr/>
          </p:nvSpPr>
          <p:spPr>
            <a:xfrm>
              <a:off x="3551600" y="46043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0" name="Google Shape;2750;p43"/>
            <p:cNvSpPr/>
            <p:nvPr/>
          </p:nvSpPr>
          <p:spPr>
            <a:xfrm>
              <a:off x="3569450" y="4604350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1" name="Google Shape;2751;p43"/>
            <p:cNvSpPr/>
            <p:nvPr/>
          </p:nvSpPr>
          <p:spPr>
            <a:xfrm>
              <a:off x="2780775" y="4622200"/>
              <a:ext cx="8300" cy="8500"/>
            </a:xfrm>
            <a:custGeom>
              <a:avLst/>
              <a:gdLst/>
              <a:ahLst/>
              <a:cxnLst/>
              <a:rect l="l" t="t" r="r" b="b"/>
              <a:pathLst>
                <a:path w="332" h="340" extrusionOk="0">
                  <a:moveTo>
                    <a:pt x="166" y="0"/>
                  </a:moveTo>
                  <a:cubicBezTo>
                    <a:pt x="79" y="0"/>
                    <a:pt x="0" y="79"/>
                    <a:pt x="0" y="173"/>
                  </a:cubicBezTo>
                  <a:cubicBezTo>
                    <a:pt x="0" y="260"/>
                    <a:pt x="79" y="339"/>
                    <a:pt x="166" y="339"/>
                  </a:cubicBezTo>
                  <a:cubicBezTo>
                    <a:pt x="260" y="339"/>
                    <a:pt x="332" y="260"/>
                    <a:pt x="332" y="173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2" name="Google Shape;2752;p43"/>
            <p:cNvSpPr/>
            <p:nvPr/>
          </p:nvSpPr>
          <p:spPr>
            <a:xfrm>
              <a:off x="2798800" y="4622200"/>
              <a:ext cx="8325" cy="8500"/>
            </a:xfrm>
            <a:custGeom>
              <a:avLst/>
              <a:gdLst/>
              <a:ahLst/>
              <a:cxnLst/>
              <a:rect l="l" t="t" r="r" b="b"/>
              <a:pathLst>
                <a:path w="333" h="340" extrusionOk="0">
                  <a:moveTo>
                    <a:pt x="166" y="0"/>
                  </a:moveTo>
                  <a:cubicBezTo>
                    <a:pt x="72" y="0"/>
                    <a:pt x="0" y="79"/>
                    <a:pt x="0" y="173"/>
                  </a:cubicBezTo>
                  <a:cubicBezTo>
                    <a:pt x="0" y="260"/>
                    <a:pt x="72" y="339"/>
                    <a:pt x="166" y="339"/>
                  </a:cubicBezTo>
                  <a:cubicBezTo>
                    <a:pt x="260" y="339"/>
                    <a:pt x="332" y="260"/>
                    <a:pt x="332" y="173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3" name="Google Shape;2753;p43"/>
            <p:cNvSpPr/>
            <p:nvPr/>
          </p:nvSpPr>
          <p:spPr>
            <a:xfrm>
              <a:off x="2816650" y="4622200"/>
              <a:ext cx="8325" cy="8500"/>
            </a:xfrm>
            <a:custGeom>
              <a:avLst/>
              <a:gdLst/>
              <a:ahLst/>
              <a:cxnLst/>
              <a:rect l="l" t="t" r="r" b="b"/>
              <a:pathLst>
                <a:path w="333" h="340" extrusionOk="0">
                  <a:moveTo>
                    <a:pt x="166" y="0"/>
                  </a:moveTo>
                  <a:cubicBezTo>
                    <a:pt x="80" y="0"/>
                    <a:pt x="0" y="79"/>
                    <a:pt x="0" y="173"/>
                  </a:cubicBezTo>
                  <a:cubicBezTo>
                    <a:pt x="0" y="260"/>
                    <a:pt x="80" y="339"/>
                    <a:pt x="166" y="339"/>
                  </a:cubicBezTo>
                  <a:cubicBezTo>
                    <a:pt x="260" y="339"/>
                    <a:pt x="332" y="260"/>
                    <a:pt x="332" y="173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4" name="Google Shape;2754;p43"/>
            <p:cNvSpPr/>
            <p:nvPr/>
          </p:nvSpPr>
          <p:spPr>
            <a:xfrm>
              <a:off x="2834675" y="4622200"/>
              <a:ext cx="8325" cy="8500"/>
            </a:xfrm>
            <a:custGeom>
              <a:avLst/>
              <a:gdLst/>
              <a:ahLst/>
              <a:cxnLst/>
              <a:rect l="l" t="t" r="r" b="b"/>
              <a:pathLst>
                <a:path w="333" h="340" extrusionOk="0">
                  <a:moveTo>
                    <a:pt x="167" y="0"/>
                  </a:moveTo>
                  <a:cubicBezTo>
                    <a:pt x="73" y="0"/>
                    <a:pt x="1" y="79"/>
                    <a:pt x="1" y="173"/>
                  </a:cubicBezTo>
                  <a:cubicBezTo>
                    <a:pt x="1" y="260"/>
                    <a:pt x="73" y="339"/>
                    <a:pt x="167" y="339"/>
                  </a:cubicBezTo>
                  <a:cubicBezTo>
                    <a:pt x="253" y="339"/>
                    <a:pt x="332" y="260"/>
                    <a:pt x="332" y="173"/>
                  </a:cubicBezTo>
                  <a:cubicBezTo>
                    <a:pt x="332" y="79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5" name="Google Shape;2755;p43"/>
            <p:cNvSpPr/>
            <p:nvPr/>
          </p:nvSpPr>
          <p:spPr>
            <a:xfrm>
              <a:off x="2852525" y="4622200"/>
              <a:ext cx="8325" cy="8500"/>
            </a:xfrm>
            <a:custGeom>
              <a:avLst/>
              <a:gdLst/>
              <a:ahLst/>
              <a:cxnLst/>
              <a:rect l="l" t="t" r="r" b="b"/>
              <a:pathLst>
                <a:path w="333" h="340" extrusionOk="0">
                  <a:moveTo>
                    <a:pt x="167" y="0"/>
                  </a:moveTo>
                  <a:cubicBezTo>
                    <a:pt x="73" y="0"/>
                    <a:pt x="1" y="79"/>
                    <a:pt x="1" y="173"/>
                  </a:cubicBezTo>
                  <a:cubicBezTo>
                    <a:pt x="1" y="260"/>
                    <a:pt x="73" y="339"/>
                    <a:pt x="167" y="339"/>
                  </a:cubicBezTo>
                  <a:cubicBezTo>
                    <a:pt x="260" y="339"/>
                    <a:pt x="332" y="260"/>
                    <a:pt x="332" y="173"/>
                  </a:cubicBezTo>
                  <a:cubicBezTo>
                    <a:pt x="332" y="79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6" name="Google Shape;2756;p43"/>
            <p:cNvSpPr/>
            <p:nvPr/>
          </p:nvSpPr>
          <p:spPr>
            <a:xfrm>
              <a:off x="2870375" y="4622200"/>
              <a:ext cx="8325" cy="8500"/>
            </a:xfrm>
            <a:custGeom>
              <a:avLst/>
              <a:gdLst/>
              <a:ahLst/>
              <a:cxnLst/>
              <a:rect l="l" t="t" r="r" b="b"/>
              <a:pathLst>
                <a:path w="333" h="340" extrusionOk="0">
                  <a:moveTo>
                    <a:pt x="167" y="0"/>
                  </a:moveTo>
                  <a:cubicBezTo>
                    <a:pt x="80" y="0"/>
                    <a:pt x="1" y="79"/>
                    <a:pt x="1" y="173"/>
                  </a:cubicBezTo>
                  <a:cubicBezTo>
                    <a:pt x="1" y="260"/>
                    <a:pt x="80" y="339"/>
                    <a:pt x="167" y="339"/>
                  </a:cubicBezTo>
                  <a:cubicBezTo>
                    <a:pt x="260" y="339"/>
                    <a:pt x="332" y="260"/>
                    <a:pt x="332" y="173"/>
                  </a:cubicBezTo>
                  <a:cubicBezTo>
                    <a:pt x="332" y="79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7" name="Google Shape;2757;p43"/>
            <p:cNvSpPr/>
            <p:nvPr/>
          </p:nvSpPr>
          <p:spPr>
            <a:xfrm>
              <a:off x="2888400" y="4622200"/>
              <a:ext cx="8325" cy="8500"/>
            </a:xfrm>
            <a:custGeom>
              <a:avLst/>
              <a:gdLst/>
              <a:ahLst/>
              <a:cxnLst/>
              <a:rect l="l" t="t" r="r" b="b"/>
              <a:pathLst>
                <a:path w="333" h="340" extrusionOk="0">
                  <a:moveTo>
                    <a:pt x="167" y="0"/>
                  </a:moveTo>
                  <a:cubicBezTo>
                    <a:pt x="73" y="0"/>
                    <a:pt x="1" y="79"/>
                    <a:pt x="1" y="173"/>
                  </a:cubicBezTo>
                  <a:cubicBezTo>
                    <a:pt x="1" y="260"/>
                    <a:pt x="73" y="339"/>
                    <a:pt x="167" y="339"/>
                  </a:cubicBezTo>
                  <a:cubicBezTo>
                    <a:pt x="261" y="339"/>
                    <a:pt x="333" y="260"/>
                    <a:pt x="333" y="173"/>
                  </a:cubicBezTo>
                  <a:cubicBezTo>
                    <a:pt x="333" y="79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8" name="Google Shape;2758;p43"/>
            <p:cNvSpPr/>
            <p:nvPr/>
          </p:nvSpPr>
          <p:spPr>
            <a:xfrm>
              <a:off x="2906250" y="4622200"/>
              <a:ext cx="8325" cy="8500"/>
            </a:xfrm>
            <a:custGeom>
              <a:avLst/>
              <a:gdLst/>
              <a:ahLst/>
              <a:cxnLst/>
              <a:rect l="l" t="t" r="r" b="b"/>
              <a:pathLst>
                <a:path w="333" h="340" extrusionOk="0">
                  <a:moveTo>
                    <a:pt x="167" y="0"/>
                  </a:moveTo>
                  <a:cubicBezTo>
                    <a:pt x="80" y="0"/>
                    <a:pt x="1" y="79"/>
                    <a:pt x="1" y="173"/>
                  </a:cubicBezTo>
                  <a:cubicBezTo>
                    <a:pt x="1" y="260"/>
                    <a:pt x="80" y="339"/>
                    <a:pt x="167" y="339"/>
                  </a:cubicBezTo>
                  <a:cubicBezTo>
                    <a:pt x="261" y="339"/>
                    <a:pt x="333" y="260"/>
                    <a:pt x="333" y="173"/>
                  </a:cubicBezTo>
                  <a:cubicBezTo>
                    <a:pt x="333" y="79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9" name="Google Shape;2759;p43"/>
            <p:cNvSpPr/>
            <p:nvPr/>
          </p:nvSpPr>
          <p:spPr>
            <a:xfrm>
              <a:off x="2924300" y="4622200"/>
              <a:ext cx="8300" cy="8500"/>
            </a:xfrm>
            <a:custGeom>
              <a:avLst/>
              <a:gdLst/>
              <a:ahLst/>
              <a:cxnLst/>
              <a:rect l="l" t="t" r="r" b="b"/>
              <a:pathLst>
                <a:path w="332" h="340" extrusionOk="0">
                  <a:moveTo>
                    <a:pt x="166" y="0"/>
                  </a:moveTo>
                  <a:cubicBezTo>
                    <a:pt x="72" y="0"/>
                    <a:pt x="0" y="79"/>
                    <a:pt x="0" y="173"/>
                  </a:cubicBezTo>
                  <a:cubicBezTo>
                    <a:pt x="0" y="260"/>
                    <a:pt x="72" y="339"/>
                    <a:pt x="166" y="339"/>
                  </a:cubicBezTo>
                  <a:cubicBezTo>
                    <a:pt x="253" y="339"/>
                    <a:pt x="332" y="260"/>
                    <a:pt x="332" y="173"/>
                  </a:cubicBezTo>
                  <a:cubicBezTo>
                    <a:pt x="332" y="79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0" name="Google Shape;2760;p43"/>
            <p:cNvSpPr/>
            <p:nvPr/>
          </p:nvSpPr>
          <p:spPr>
            <a:xfrm>
              <a:off x="3103525" y="4622200"/>
              <a:ext cx="8325" cy="8500"/>
            </a:xfrm>
            <a:custGeom>
              <a:avLst/>
              <a:gdLst/>
              <a:ahLst/>
              <a:cxnLst/>
              <a:rect l="l" t="t" r="r" b="b"/>
              <a:pathLst>
                <a:path w="333" h="340" extrusionOk="0">
                  <a:moveTo>
                    <a:pt x="166" y="0"/>
                  </a:moveTo>
                  <a:cubicBezTo>
                    <a:pt x="72" y="0"/>
                    <a:pt x="0" y="79"/>
                    <a:pt x="0" y="173"/>
                  </a:cubicBezTo>
                  <a:cubicBezTo>
                    <a:pt x="0" y="260"/>
                    <a:pt x="72" y="339"/>
                    <a:pt x="166" y="339"/>
                  </a:cubicBezTo>
                  <a:cubicBezTo>
                    <a:pt x="253" y="339"/>
                    <a:pt x="332" y="260"/>
                    <a:pt x="332" y="173"/>
                  </a:cubicBezTo>
                  <a:cubicBezTo>
                    <a:pt x="332" y="79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1" name="Google Shape;2761;p43"/>
            <p:cNvSpPr/>
            <p:nvPr/>
          </p:nvSpPr>
          <p:spPr>
            <a:xfrm>
              <a:off x="3121375" y="4622200"/>
              <a:ext cx="8325" cy="8500"/>
            </a:xfrm>
            <a:custGeom>
              <a:avLst/>
              <a:gdLst/>
              <a:ahLst/>
              <a:cxnLst/>
              <a:rect l="l" t="t" r="r" b="b"/>
              <a:pathLst>
                <a:path w="333" h="340" extrusionOk="0">
                  <a:moveTo>
                    <a:pt x="166" y="0"/>
                  </a:moveTo>
                  <a:cubicBezTo>
                    <a:pt x="72" y="0"/>
                    <a:pt x="0" y="79"/>
                    <a:pt x="0" y="173"/>
                  </a:cubicBezTo>
                  <a:cubicBezTo>
                    <a:pt x="0" y="260"/>
                    <a:pt x="72" y="339"/>
                    <a:pt x="166" y="339"/>
                  </a:cubicBezTo>
                  <a:cubicBezTo>
                    <a:pt x="260" y="339"/>
                    <a:pt x="332" y="260"/>
                    <a:pt x="332" y="173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2" name="Google Shape;2762;p43"/>
            <p:cNvSpPr/>
            <p:nvPr/>
          </p:nvSpPr>
          <p:spPr>
            <a:xfrm>
              <a:off x="3139225" y="4622200"/>
              <a:ext cx="8325" cy="8500"/>
            </a:xfrm>
            <a:custGeom>
              <a:avLst/>
              <a:gdLst/>
              <a:ahLst/>
              <a:cxnLst/>
              <a:rect l="l" t="t" r="r" b="b"/>
              <a:pathLst>
                <a:path w="333" h="340" extrusionOk="0">
                  <a:moveTo>
                    <a:pt x="166" y="0"/>
                  </a:moveTo>
                  <a:cubicBezTo>
                    <a:pt x="80" y="0"/>
                    <a:pt x="0" y="79"/>
                    <a:pt x="0" y="173"/>
                  </a:cubicBezTo>
                  <a:cubicBezTo>
                    <a:pt x="0" y="260"/>
                    <a:pt x="80" y="339"/>
                    <a:pt x="166" y="339"/>
                  </a:cubicBezTo>
                  <a:cubicBezTo>
                    <a:pt x="260" y="339"/>
                    <a:pt x="332" y="260"/>
                    <a:pt x="332" y="173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3" name="Google Shape;2763;p43"/>
            <p:cNvSpPr/>
            <p:nvPr/>
          </p:nvSpPr>
          <p:spPr>
            <a:xfrm>
              <a:off x="3157250" y="4622200"/>
              <a:ext cx="8325" cy="8500"/>
            </a:xfrm>
            <a:custGeom>
              <a:avLst/>
              <a:gdLst/>
              <a:ahLst/>
              <a:cxnLst/>
              <a:rect l="l" t="t" r="r" b="b"/>
              <a:pathLst>
                <a:path w="333" h="340" extrusionOk="0">
                  <a:moveTo>
                    <a:pt x="167" y="0"/>
                  </a:moveTo>
                  <a:cubicBezTo>
                    <a:pt x="73" y="0"/>
                    <a:pt x="1" y="79"/>
                    <a:pt x="1" y="173"/>
                  </a:cubicBezTo>
                  <a:cubicBezTo>
                    <a:pt x="1" y="260"/>
                    <a:pt x="73" y="339"/>
                    <a:pt x="167" y="339"/>
                  </a:cubicBezTo>
                  <a:cubicBezTo>
                    <a:pt x="253" y="339"/>
                    <a:pt x="332" y="260"/>
                    <a:pt x="332" y="173"/>
                  </a:cubicBezTo>
                  <a:cubicBezTo>
                    <a:pt x="332" y="79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4" name="Google Shape;2764;p43"/>
            <p:cNvSpPr/>
            <p:nvPr/>
          </p:nvSpPr>
          <p:spPr>
            <a:xfrm>
              <a:off x="3175100" y="4622200"/>
              <a:ext cx="8325" cy="8500"/>
            </a:xfrm>
            <a:custGeom>
              <a:avLst/>
              <a:gdLst/>
              <a:ahLst/>
              <a:cxnLst/>
              <a:rect l="l" t="t" r="r" b="b"/>
              <a:pathLst>
                <a:path w="333" h="340" extrusionOk="0">
                  <a:moveTo>
                    <a:pt x="167" y="0"/>
                  </a:moveTo>
                  <a:cubicBezTo>
                    <a:pt x="80" y="0"/>
                    <a:pt x="1" y="79"/>
                    <a:pt x="1" y="173"/>
                  </a:cubicBezTo>
                  <a:cubicBezTo>
                    <a:pt x="1" y="260"/>
                    <a:pt x="80" y="339"/>
                    <a:pt x="167" y="339"/>
                  </a:cubicBezTo>
                  <a:cubicBezTo>
                    <a:pt x="260" y="339"/>
                    <a:pt x="332" y="260"/>
                    <a:pt x="332" y="173"/>
                  </a:cubicBezTo>
                  <a:cubicBezTo>
                    <a:pt x="332" y="79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5" name="Google Shape;2765;p43"/>
            <p:cNvSpPr/>
            <p:nvPr/>
          </p:nvSpPr>
          <p:spPr>
            <a:xfrm>
              <a:off x="3193125" y="4622200"/>
              <a:ext cx="8325" cy="8500"/>
            </a:xfrm>
            <a:custGeom>
              <a:avLst/>
              <a:gdLst/>
              <a:ahLst/>
              <a:cxnLst/>
              <a:rect l="l" t="t" r="r" b="b"/>
              <a:pathLst>
                <a:path w="333" h="340" extrusionOk="0">
                  <a:moveTo>
                    <a:pt x="167" y="0"/>
                  </a:moveTo>
                  <a:cubicBezTo>
                    <a:pt x="73" y="0"/>
                    <a:pt x="1" y="79"/>
                    <a:pt x="1" y="173"/>
                  </a:cubicBezTo>
                  <a:cubicBezTo>
                    <a:pt x="1" y="260"/>
                    <a:pt x="73" y="339"/>
                    <a:pt x="167" y="339"/>
                  </a:cubicBezTo>
                  <a:cubicBezTo>
                    <a:pt x="253" y="339"/>
                    <a:pt x="333" y="260"/>
                    <a:pt x="333" y="173"/>
                  </a:cubicBezTo>
                  <a:cubicBezTo>
                    <a:pt x="333" y="79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6" name="Google Shape;2766;p43"/>
            <p:cNvSpPr/>
            <p:nvPr/>
          </p:nvSpPr>
          <p:spPr>
            <a:xfrm>
              <a:off x="3551600" y="4622200"/>
              <a:ext cx="8300" cy="8500"/>
            </a:xfrm>
            <a:custGeom>
              <a:avLst/>
              <a:gdLst/>
              <a:ahLst/>
              <a:cxnLst/>
              <a:rect l="l" t="t" r="r" b="b"/>
              <a:pathLst>
                <a:path w="332" h="340" extrusionOk="0">
                  <a:moveTo>
                    <a:pt x="166" y="0"/>
                  </a:moveTo>
                  <a:cubicBezTo>
                    <a:pt x="72" y="0"/>
                    <a:pt x="0" y="79"/>
                    <a:pt x="0" y="173"/>
                  </a:cubicBezTo>
                  <a:cubicBezTo>
                    <a:pt x="0" y="260"/>
                    <a:pt x="72" y="339"/>
                    <a:pt x="166" y="339"/>
                  </a:cubicBezTo>
                  <a:cubicBezTo>
                    <a:pt x="253" y="339"/>
                    <a:pt x="332" y="260"/>
                    <a:pt x="332" y="173"/>
                  </a:cubicBezTo>
                  <a:cubicBezTo>
                    <a:pt x="332" y="79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7" name="Google Shape;2767;p43"/>
            <p:cNvSpPr/>
            <p:nvPr/>
          </p:nvSpPr>
          <p:spPr>
            <a:xfrm>
              <a:off x="2798800" y="46402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8" name="Google Shape;2768;p43"/>
            <p:cNvSpPr/>
            <p:nvPr/>
          </p:nvSpPr>
          <p:spPr>
            <a:xfrm>
              <a:off x="2816650" y="46402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9" name="Google Shape;2769;p43"/>
            <p:cNvSpPr/>
            <p:nvPr/>
          </p:nvSpPr>
          <p:spPr>
            <a:xfrm>
              <a:off x="2834675" y="46402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0" name="Google Shape;2770;p43"/>
            <p:cNvSpPr/>
            <p:nvPr/>
          </p:nvSpPr>
          <p:spPr>
            <a:xfrm>
              <a:off x="2852525" y="46402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1" name="Google Shape;2771;p43"/>
            <p:cNvSpPr/>
            <p:nvPr/>
          </p:nvSpPr>
          <p:spPr>
            <a:xfrm>
              <a:off x="2870375" y="46402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2" name="Google Shape;2772;p43"/>
            <p:cNvSpPr/>
            <p:nvPr/>
          </p:nvSpPr>
          <p:spPr>
            <a:xfrm>
              <a:off x="2888400" y="46402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3" name="Google Shape;2773;p43"/>
            <p:cNvSpPr/>
            <p:nvPr/>
          </p:nvSpPr>
          <p:spPr>
            <a:xfrm>
              <a:off x="2906250" y="46402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4" name="Google Shape;2774;p43"/>
            <p:cNvSpPr/>
            <p:nvPr/>
          </p:nvSpPr>
          <p:spPr>
            <a:xfrm>
              <a:off x="2924300" y="46402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5" name="Google Shape;2775;p43"/>
            <p:cNvSpPr/>
            <p:nvPr/>
          </p:nvSpPr>
          <p:spPr>
            <a:xfrm>
              <a:off x="3103525" y="46402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6" name="Google Shape;2776;p43"/>
            <p:cNvSpPr/>
            <p:nvPr/>
          </p:nvSpPr>
          <p:spPr>
            <a:xfrm>
              <a:off x="3121375" y="46402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7" name="Google Shape;2777;p43"/>
            <p:cNvSpPr/>
            <p:nvPr/>
          </p:nvSpPr>
          <p:spPr>
            <a:xfrm>
              <a:off x="3139225" y="46402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8" name="Google Shape;2778;p43"/>
            <p:cNvSpPr/>
            <p:nvPr/>
          </p:nvSpPr>
          <p:spPr>
            <a:xfrm>
              <a:off x="3157250" y="46402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9" name="Google Shape;2779;p43"/>
            <p:cNvSpPr/>
            <p:nvPr/>
          </p:nvSpPr>
          <p:spPr>
            <a:xfrm>
              <a:off x="3175100" y="46402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0" name="Google Shape;2780;p43"/>
            <p:cNvSpPr/>
            <p:nvPr/>
          </p:nvSpPr>
          <p:spPr>
            <a:xfrm>
              <a:off x="3193125" y="46402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1" name="Google Shape;2781;p43"/>
            <p:cNvSpPr/>
            <p:nvPr/>
          </p:nvSpPr>
          <p:spPr>
            <a:xfrm>
              <a:off x="3228825" y="46402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2" name="Google Shape;2782;p43"/>
            <p:cNvSpPr/>
            <p:nvPr/>
          </p:nvSpPr>
          <p:spPr>
            <a:xfrm>
              <a:off x="3497675" y="46402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3" name="Google Shape;2783;p43"/>
            <p:cNvSpPr/>
            <p:nvPr/>
          </p:nvSpPr>
          <p:spPr>
            <a:xfrm>
              <a:off x="3515700" y="46402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4" name="Google Shape;2784;p43"/>
            <p:cNvSpPr/>
            <p:nvPr/>
          </p:nvSpPr>
          <p:spPr>
            <a:xfrm>
              <a:off x="3533550" y="46402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5" name="Google Shape;2785;p43"/>
            <p:cNvSpPr/>
            <p:nvPr/>
          </p:nvSpPr>
          <p:spPr>
            <a:xfrm>
              <a:off x="3551600" y="46402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6" name="Google Shape;2786;p43"/>
            <p:cNvSpPr/>
            <p:nvPr/>
          </p:nvSpPr>
          <p:spPr>
            <a:xfrm>
              <a:off x="2816650" y="46582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7" name="Google Shape;2787;p43"/>
            <p:cNvSpPr/>
            <p:nvPr/>
          </p:nvSpPr>
          <p:spPr>
            <a:xfrm>
              <a:off x="2834675" y="46582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8" name="Google Shape;2788;p43"/>
            <p:cNvSpPr/>
            <p:nvPr/>
          </p:nvSpPr>
          <p:spPr>
            <a:xfrm>
              <a:off x="2852525" y="46582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9" name="Google Shape;2789;p43"/>
            <p:cNvSpPr/>
            <p:nvPr/>
          </p:nvSpPr>
          <p:spPr>
            <a:xfrm>
              <a:off x="2870375" y="46582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0" name="Google Shape;2790;p43"/>
            <p:cNvSpPr/>
            <p:nvPr/>
          </p:nvSpPr>
          <p:spPr>
            <a:xfrm>
              <a:off x="2888400" y="46582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1" name="Google Shape;2791;p43"/>
            <p:cNvSpPr/>
            <p:nvPr/>
          </p:nvSpPr>
          <p:spPr>
            <a:xfrm>
              <a:off x="2906250" y="46582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2" name="Google Shape;2792;p43"/>
            <p:cNvSpPr/>
            <p:nvPr/>
          </p:nvSpPr>
          <p:spPr>
            <a:xfrm>
              <a:off x="3103525" y="46582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3" name="Google Shape;2793;p43"/>
            <p:cNvSpPr/>
            <p:nvPr/>
          </p:nvSpPr>
          <p:spPr>
            <a:xfrm>
              <a:off x="3121375" y="46582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4" name="Google Shape;2794;p43"/>
            <p:cNvSpPr/>
            <p:nvPr/>
          </p:nvSpPr>
          <p:spPr>
            <a:xfrm>
              <a:off x="3139225" y="46582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5" name="Google Shape;2795;p43"/>
            <p:cNvSpPr/>
            <p:nvPr/>
          </p:nvSpPr>
          <p:spPr>
            <a:xfrm>
              <a:off x="3157250" y="46582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6" name="Google Shape;2796;p43"/>
            <p:cNvSpPr/>
            <p:nvPr/>
          </p:nvSpPr>
          <p:spPr>
            <a:xfrm>
              <a:off x="3175100" y="46582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7" name="Google Shape;2797;p43"/>
            <p:cNvSpPr/>
            <p:nvPr/>
          </p:nvSpPr>
          <p:spPr>
            <a:xfrm>
              <a:off x="3193125" y="46582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8" name="Google Shape;2798;p43"/>
            <p:cNvSpPr/>
            <p:nvPr/>
          </p:nvSpPr>
          <p:spPr>
            <a:xfrm>
              <a:off x="3210975" y="46582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9" name="Google Shape;2799;p43"/>
            <p:cNvSpPr/>
            <p:nvPr/>
          </p:nvSpPr>
          <p:spPr>
            <a:xfrm>
              <a:off x="3228825" y="46582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0" name="Google Shape;2800;p43"/>
            <p:cNvSpPr/>
            <p:nvPr/>
          </p:nvSpPr>
          <p:spPr>
            <a:xfrm>
              <a:off x="3479825" y="46582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1" name="Google Shape;2801;p43"/>
            <p:cNvSpPr/>
            <p:nvPr/>
          </p:nvSpPr>
          <p:spPr>
            <a:xfrm>
              <a:off x="3497675" y="46582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2" name="Google Shape;2802;p43"/>
            <p:cNvSpPr/>
            <p:nvPr/>
          </p:nvSpPr>
          <p:spPr>
            <a:xfrm>
              <a:off x="3515700" y="46582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3" name="Google Shape;2803;p43"/>
            <p:cNvSpPr/>
            <p:nvPr/>
          </p:nvSpPr>
          <p:spPr>
            <a:xfrm>
              <a:off x="3533550" y="46582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4" name="Google Shape;2804;p43"/>
            <p:cNvSpPr/>
            <p:nvPr/>
          </p:nvSpPr>
          <p:spPr>
            <a:xfrm>
              <a:off x="3551600" y="465825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5" name="Google Shape;2805;p43"/>
            <p:cNvSpPr/>
            <p:nvPr/>
          </p:nvSpPr>
          <p:spPr>
            <a:xfrm>
              <a:off x="2816650" y="4676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80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6" name="Google Shape;2806;p43"/>
            <p:cNvSpPr/>
            <p:nvPr/>
          </p:nvSpPr>
          <p:spPr>
            <a:xfrm>
              <a:off x="2834675" y="4676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7" name="Google Shape;2807;p43"/>
            <p:cNvSpPr/>
            <p:nvPr/>
          </p:nvSpPr>
          <p:spPr>
            <a:xfrm>
              <a:off x="2852525" y="4676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8" name="Google Shape;2808;p43"/>
            <p:cNvSpPr/>
            <p:nvPr/>
          </p:nvSpPr>
          <p:spPr>
            <a:xfrm>
              <a:off x="2870375" y="4676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9" name="Google Shape;2809;p43"/>
            <p:cNvSpPr/>
            <p:nvPr/>
          </p:nvSpPr>
          <p:spPr>
            <a:xfrm>
              <a:off x="2888400" y="4676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0" name="Google Shape;2810;p43"/>
            <p:cNvSpPr/>
            <p:nvPr/>
          </p:nvSpPr>
          <p:spPr>
            <a:xfrm>
              <a:off x="2906250" y="4676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1" name="Google Shape;2811;p43"/>
            <p:cNvSpPr/>
            <p:nvPr/>
          </p:nvSpPr>
          <p:spPr>
            <a:xfrm>
              <a:off x="3121375" y="4676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2" name="Google Shape;2812;p43"/>
            <p:cNvSpPr/>
            <p:nvPr/>
          </p:nvSpPr>
          <p:spPr>
            <a:xfrm>
              <a:off x="3139225" y="4676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80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3" name="Google Shape;2813;p43"/>
            <p:cNvSpPr/>
            <p:nvPr/>
          </p:nvSpPr>
          <p:spPr>
            <a:xfrm>
              <a:off x="3157250" y="4676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4" name="Google Shape;2814;p43"/>
            <p:cNvSpPr/>
            <p:nvPr/>
          </p:nvSpPr>
          <p:spPr>
            <a:xfrm>
              <a:off x="3175100" y="4676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5" name="Google Shape;2815;p43"/>
            <p:cNvSpPr/>
            <p:nvPr/>
          </p:nvSpPr>
          <p:spPr>
            <a:xfrm>
              <a:off x="3210975" y="4676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6" name="Google Shape;2816;p43"/>
            <p:cNvSpPr/>
            <p:nvPr/>
          </p:nvSpPr>
          <p:spPr>
            <a:xfrm>
              <a:off x="3228825" y="4676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7" name="Google Shape;2817;p43"/>
            <p:cNvSpPr/>
            <p:nvPr/>
          </p:nvSpPr>
          <p:spPr>
            <a:xfrm>
              <a:off x="3461975" y="4676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8" name="Google Shape;2818;p43"/>
            <p:cNvSpPr/>
            <p:nvPr/>
          </p:nvSpPr>
          <p:spPr>
            <a:xfrm>
              <a:off x="3479825" y="4676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9" name="Google Shape;2819;p43"/>
            <p:cNvSpPr/>
            <p:nvPr/>
          </p:nvSpPr>
          <p:spPr>
            <a:xfrm>
              <a:off x="3497675" y="4676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0" name="Google Shape;2820;p43"/>
            <p:cNvSpPr/>
            <p:nvPr/>
          </p:nvSpPr>
          <p:spPr>
            <a:xfrm>
              <a:off x="3515700" y="4676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1" name="Google Shape;2821;p43"/>
            <p:cNvSpPr/>
            <p:nvPr/>
          </p:nvSpPr>
          <p:spPr>
            <a:xfrm>
              <a:off x="3533550" y="46761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2" name="Google Shape;2822;p43"/>
            <p:cNvSpPr/>
            <p:nvPr/>
          </p:nvSpPr>
          <p:spPr>
            <a:xfrm>
              <a:off x="3551600" y="46761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3" name="Google Shape;2823;p43"/>
            <p:cNvSpPr/>
            <p:nvPr/>
          </p:nvSpPr>
          <p:spPr>
            <a:xfrm>
              <a:off x="3569450" y="467610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4" name="Google Shape;2824;p43"/>
            <p:cNvSpPr/>
            <p:nvPr/>
          </p:nvSpPr>
          <p:spPr>
            <a:xfrm>
              <a:off x="2816650" y="4694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0"/>
                    <a:pt x="80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5" name="Google Shape;2825;p43"/>
            <p:cNvSpPr/>
            <p:nvPr/>
          </p:nvSpPr>
          <p:spPr>
            <a:xfrm>
              <a:off x="2834675" y="4694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6" name="Google Shape;2826;p43"/>
            <p:cNvSpPr/>
            <p:nvPr/>
          </p:nvSpPr>
          <p:spPr>
            <a:xfrm>
              <a:off x="2852525" y="4694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7" name="Google Shape;2827;p43"/>
            <p:cNvSpPr/>
            <p:nvPr/>
          </p:nvSpPr>
          <p:spPr>
            <a:xfrm>
              <a:off x="2870375" y="4694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3"/>
                    <a:pt x="167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8" name="Google Shape;2828;p43"/>
            <p:cNvSpPr/>
            <p:nvPr/>
          </p:nvSpPr>
          <p:spPr>
            <a:xfrm>
              <a:off x="2888400" y="4694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61" y="333"/>
                    <a:pt x="333" y="260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9" name="Google Shape;2829;p43"/>
            <p:cNvSpPr/>
            <p:nvPr/>
          </p:nvSpPr>
          <p:spPr>
            <a:xfrm>
              <a:off x="3121375" y="4694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0" name="Google Shape;2830;p43"/>
            <p:cNvSpPr/>
            <p:nvPr/>
          </p:nvSpPr>
          <p:spPr>
            <a:xfrm>
              <a:off x="3139225" y="4694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0"/>
                    <a:pt x="80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1" name="Google Shape;2831;p43"/>
            <p:cNvSpPr/>
            <p:nvPr/>
          </p:nvSpPr>
          <p:spPr>
            <a:xfrm>
              <a:off x="3157250" y="4694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2" name="Google Shape;2832;p43"/>
            <p:cNvSpPr/>
            <p:nvPr/>
          </p:nvSpPr>
          <p:spPr>
            <a:xfrm>
              <a:off x="3175100" y="4694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3"/>
                    <a:pt x="167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3" name="Google Shape;2833;p43"/>
            <p:cNvSpPr/>
            <p:nvPr/>
          </p:nvSpPr>
          <p:spPr>
            <a:xfrm>
              <a:off x="3210975" y="4694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61" y="333"/>
                    <a:pt x="333" y="260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4" name="Google Shape;2834;p43"/>
            <p:cNvSpPr/>
            <p:nvPr/>
          </p:nvSpPr>
          <p:spPr>
            <a:xfrm>
              <a:off x="3461975" y="4694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6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5" name="Google Shape;2835;p43"/>
            <p:cNvSpPr/>
            <p:nvPr/>
          </p:nvSpPr>
          <p:spPr>
            <a:xfrm>
              <a:off x="3479825" y="4694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6" name="Google Shape;2836;p43"/>
            <p:cNvSpPr/>
            <p:nvPr/>
          </p:nvSpPr>
          <p:spPr>
            <a:xfrm>
              <a:off x="3497675" y="4694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3"/>
                    <a:pt x="167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7" name="Google Shape;2837;p43"/>
            <p:cNvSpPr/>
            <p:nvPr/>
          </p:nvSpPr>
          <p:spPr>
            <a:xfrm>
              <a:off x="3515700" y="4694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53" y="333"/>
                    <a:pt x="333" y="260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8" name="Google Shape;2838;p43"/>
            <p:cNvSpPr/>
            <p:nvPr/>
          </p:nvSpPr>
          <p:spPr>
            <a:xfrm>
              <a:off x="3533550" y="46941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61" y="333"/>
                    <a:pt x="333" y="260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9" name="Google Shape;2839;p43"/>
            <p:cNvSpPr/>
            <p:nvPr/>
          </p:nvSpPr>
          <p:spPr>
            <a:xfrm>
              <a:off x="3551600" y="46941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0" name="Google Shape;2840;p43"/>
            <p:cNvSpPr/>
            <p:nvPr/>
          </p:nvSpPr>
          <p:spPr>
            <a:xfrm>
              <a:off x="3569450" y="469412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1" name="Google Shape;2841;p43"/>
            <p:cNvSpPr/>
            <p:nvPr/>
          </p:nvSpPr>
          <p:spPr>
            <a:xfrm>
              <a:off x="2816650" y="47121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2" name="Google Shape;2842;p43"/>
            <p:cNvSpPr/>
            <p:nvPr/>
          </p:nvSpPr>
          <p:spPr>
            <a:xfrm>
              <a:off x="2834675" y="47121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3" name="Google Shape;2843;p43"/>
            <p:cNvSpPr/>
            <p:nvPr/>
          </p:nvSpPr>
          <p:spPr>
            <a:xfrm>
              <a:off x="2852525" y="47121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4" name="Google Shape;2844;p43"/>
            <p:cNvSpPr/>
            <p:nvPr/>
          </p:nvSpPr>
          <p:spPr>
            <a:xfrm>
              <a:off x="2870375" y="47121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5" name="Google Shape;2845;p43"/>
            <p:cNvSpPr/>
            <p:nvPr/>
          </p:nvSpPr>
          <p:spPr>
            <a:xfrm>
              <a:off x="2888400" y="47121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6" name="Google Shape;2846;p43"/>
            <p:cNvSpPr/>
            <p:nvPr/>
          </p:nvSpPr>
          <p:spPr>
            <a:xfrm>
              <a:off x="3121375" y="47121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7" name="Google Shape;2847;p43"/>
            <p:cNvSpPr/>
            <p:nvPr/>
          </p:nvSpPr>
          <p:spPr>
            <a:xfrm>
              <a:off x="3139225" y="47121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8" name="Google Shape;2848;p43"/>
            <p:cNvSpPr/>
            <p:nvPr/>
          </p:nvSpPr>
          <p:spPr>
            <a:xfrm>
              <a:off x="3157250" y="47121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9" name="Google Shape;2849;p43"/>
            <p:cNvSpPr/>
            <p:nvPr/>
          </p:nvSpPr>
          <p:spPr>
            <a:xfrm>
              <a:off x="3461975" y="47121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0" name="Google Shape;2850;p43"/>
            <p:cNvSpPr/>
            <p:nvPr/>
          </p:nvSpPr>
          <p:spPr>
            <a:xfrm>
              <a:off x="3479825" y="47121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1" name="Google Shape;2851;p43"/>
            <p:cNvSpPr/>
            <p:nvPr/>
          </p:nvSpPr>
          <p:spPr>
            <a:xfrm>
              <a:off x="3497675" y="47121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2" name="Google Shape;2852;p43"/>
            <p:cNvSpPr/>
            <p:nvPr/>
          </p:nvSpPr>
          <p:spPr>
            <a:xfrm>
              <a:off x="3515700" y="47121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3" name="Google Shape;2853;p43"/>
            <p:cNvSpPr/>
            <p:nvPr/>
          </p:nvSpPr>
          <p:spPr>
            <a:xfrm>
              <a:off x="3533550" y="471217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4" name="Google Shape;2854;p43"/>
            <p:cNvSpPr/>
            <p:nvPr/>
          </p:nvSpPr>
          <p:spPr>
            <a:xfrm>
              <a:off x="3551600" y="471217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5" name="Google Shape;2855;p43"/>
            <p:cNvSpPr/>
            <p:nvPr/>
          </p:nvSpPr>
          <p:spPr>
            <a:xfrm>
              <a:off x="3569450" y="471217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6" name="Google Shape;2856;p43"/>
            <p:cNvSpPr/>
            <p:nvPr/>
          </p:nvSpPr>
          <p:spPr>
            <a:xfrm>
              <a:off x="2816650" y="47300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9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7" name="Google Shape;2857;p43"/>
            <p:cNvSpPr/>
            <p:nvPr/>
          </p:nvSpPr>
          <p:spPr>
            <a:xfrm>
              <a:off x="2834675" y="47300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9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9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8" name="Google Shape;2858;p43"/>
            <p:cNvSpPr/>
            <p:nvPr/>
          </p:nvSpPr>
          <p:spPr>
            <a:xfrm>
              <a:off x="2852525" y="47300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9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9" name="Google Shape;2859;p43"/>
            <p:cNvSpPr/>
            <p:nvPr/>
          </p:nvSpPr>
          <p:spPr>
            <a:xfrm>
              <a:off x="2870375" y="47300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80" y="0"/>
                    <a:pt x="1" y="79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0" name="Google Shape;2860;p43"/>
            <p:cNvSpPr/>
            <p:nvPr/>
          </p:nvSpPr>
          <p:spPr>
            <a:xfrm>
              <a:off x="3121375" y="47300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2" y="0"/>
                    <a:pt x="0" y="79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1" name="Google Shape;2861;p43"/>
            <p:cNvSpPr/>
            <p:nvPr/>
          </p:nvSpPr>
          <p:spPr>
            <a:xfrm>
              <a:off x="3139225" y="47300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80" y="0"/>
                    <a:pt x="0" y="79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2" name="Google Shape;2862;p43"/>
            <p:cNvSpPr/>
            <p:nvPr/>
          </p:nvSpPr>
          <p:spPr>
            <a:xfrm>
              <a:off x="3461975" y="47300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6" y="0"/>
                  </a:moveTo>
                  <a:cubicBezTo>
                    <a:pt x="73" y="0"/>
                    <a:pt x="1" y="79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9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3" name="Google Shape;2863;p43"/>
            <p:cNvSpPr/>
            <p:nvPr/>
          </p:nvSpPr>
          <p:spPr>
            <a:xfrm>
              <a:off x="3515700" y="47300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9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9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4" name="Google Shape;2864;p43"/>
            <p:cNvSpPr/>
            <p:nvPr/>
          </p:nvSpPr>
          <p:spPr>
            <a:xfrm>
              <a:off x="3533550" y="47300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9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9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5" name="Google Shape;2865;p43"/>
            <p:cNvSpPr/>
            <p:nvPr/>
          </p:nvSpPr>
          <p:spPr>
            <a:xfrm>
              <a:off x="3551600" y="47300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9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9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6" name="Google Shape;2866;p43"/>
            <p:cNvSpPr/>
            <p:nvPr/>
          </p:nvSpPr>
          <p:spPr>
            <a:xfrm>
              <a:off x="3569450" y="4730025"/>
              <a:ext cx="8300" cy="8300"/>
            </a:xfrm>
            <a:custGeom>
              <a:avLst/>
              <a:gdLst/>
              <a:ahLst/>
              <a:cxnLst/>
              <a:rect l="l" t="t" r="r" b="b"/>
              <a:pathLst>
                <a:path w="332" h="332" extrusionOk="0">
                  <a:moveTo>
                    <a:pt x="166" y="0"/>
                  </a:moveTo>
                  <a:cubicBezTo>
                    <a:pt x="72" y="0"/>
                    <a:pt x="0" y="79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7" name="Google Shape;2867;p43"/>
            <p:cNvSpPr/>
            <p:nvPr/>
          </p:nvSpPr>
          <p:spPr>
            <a:xfrm>
              <a:off x="3659050" y="4730025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9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9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8" name="Google Shape;2868;p43"/>
            <p:cNvSpPr/>
            <p:nvPr/>
          </p:nvSpPr>
          <p:spPr>
            <a:xfrm>
              <a:off x="2816650" y="47480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9" name="Google Shape;2869;p43"/>
            <p:cNvSpPr/>
            <p:nvPr/>
          </p:nvSpPr>
          <p:spPr>
            <a:xfrm>
              <a:off x="2834675" y="47480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0" name="Google Shape;2870;p43"/>
            <p:cNvSpPr/>
            <p:nvPr/>
          </p:nvSpPr>
          <p:spPr>
            <a:xfrm>
              <a:off x="2852525" y="47480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1" name="Google Shape;2871;p43"/>
            <p:cNvSpPr/>
            <p:nvPr/>
          </p:nvSpPr>
          <p:spPr>
            <a:xfrm>
              <a:off x="3533550" y="47480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2" name="Google Shape;2872;p43"/>
            <p:cNvSpPr/>
            <p:nvPr/>
          </p:nvSpPr>
          <p:spPr>
            <a:xfrm>
              <a:off x="3551600" y="4748050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3" name="Google Shape;2873;p43"/>
            <p:cNvSpPr/>
            <p:nvPr/>
          </p:nvSpPr>
          <p:spPr>
            <a:xfrm>
              <a:off x="3659050" y="47480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4" name="Google Shape;2874;p43"/>
            <p:cNvSpPr/>
            <p:nvPr/>
          </p:nvSpPr>
          <p:spPr>
            <a:xfrm>
              <a:off x="2816650" y="47660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5" name="Google Shape;2875;p43"/>
            <p:cNvSpPr/>
            <p:nvPr/>
          </p:nvSpPr>
          <p:spPr>
            <a:xfrm>
              <a:off x="2834675" y="47660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6" name="Google Shape;2876;p43"/>
            <p:cNvSpPr/>
            <p:nvPr/>
          </p:nvSpPr>
          <p:spPr>
            <a:xfrm>
              <a:off x="3551600" y="4766075"/>
              <a:ext cx="8300" cy="8325"/>
            </a:xfrm>
            <a:custGeom>
              <a:avLst/>
              <a:gdLst/>
              <a:ahLst/>
              <a:cxnLst/>
              <a:rect l="l" t="t" r="r" b="b"/>
              <a:pathLst>
                <a:path w="332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7" name="Google Shape;2877;p43"/>
            <p:cNvSpPr/>
            <p:nvPr/>
          </p:nvSpPr>
          <p:spPr>
            <a:xfrm>
              <a:off x="3623175" y="47660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73"/>
                    <a:pt x="0" y="166"/>
                  </a:cubicBezTo>
                  <a:cubicBezTo>
                    <a:pt x="0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8" name="Google Shape;2878;p43"/>
            <p:cNvSpPr/>
            <p:nvPr/>
          </p:nvSpPr>
          <p:spPr>
            <a:xfrm>
              <a:off x="3641200" y="476607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9" name="Google Shape;2879;p43"/>
            <p:cNvSpPr/>
            <p:nvPr/>
          </p:nvSpPr>
          <p:spPr>
            <a:xfrm>
              <a:off x="2816650" y="4783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0" name="Google Shape;2880;p43"/>
            <p:cNvSpPr/>
            <p:nvPr/>
          </p:nvSpPr>
          <p:spPr>
            <a:xfrm>
              <a:off x="2834675" y="4783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1" name="Google Shape;2881;p43"/>
            <p:cNvSpPr/>
            <p:nvPr/>
          </p:nvSpPr>
          <p:spPr>
            <a:xfrm>
              <a:off x="3605325" y="4783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2" name="Google Shape;2882;p43"/>
            <p:cNvSpPr/>
            <p:nvPr/>
          </p:nvSpPr>
          <p:spPr>
            <a:xfrm>
              <a:off x="3623175" y="4783925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3" name="Google Shape;2883;p43"/>
            <p:cNvSpPr/>
            <p:nvPr/>
          </p:nvSpPr>
          <p:spPr>
            <a:xfrm>
              <a:off x="2816650" y="48019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53"/>
                    <a:pt x="80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4" name="Google Shape;2884;p43"/>
            <p:cNvSpPr/>
            <p:nvPr/>
          </p:nvSpPr>
          <p:spPr>
            <a:xfrm>
              <a:off x="2834675" y="48019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5" name="Google Shape;2885;p43"/>
            <p:cNvSpPr/>
            <p:nvPr/>
          </p:nvSpPr>
          <p:spPr>
            <a:xfrm>
              <a:off x="2874350" y="480195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6" name="Google Shape;2886;p43"/>
            <p:cNvSpPr/>
            <p:nvPr/>
          </p:nvSpPr>
          <p:spPr>
            <a:xfrm>
              <a:off x="2834675" y="4819800"/>
              <a:ext cx="8325" cy="8325"/>
            </a:xfrm>
            <a:custGeom>
              <a:avLst/>
              <a:gdLst/>
              <a:ahLst/>
              <a:cxnLst/>
              <a:rect l="l" t="t" r="r" b="b"/>
              <a:pathLst>
                <a:path w="333" h="333" extrusionOk="0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7" name="Google Shape;2887;p43"/>
            <p:cNvSpPr/>
            <p:nvPr/>
          </p:nvSpPr>
          <p:spPr>
            <a:xfrm>
              <a:off x="2852525" y="4837850"/>
              <a:ext cx="8325" cy="8300"/>
            </a:xfrm>
            <a:custGeom>
              <a:avLst/>
              <a:gdLst/>
              <a:ahLst/>
              <a:cxnLst/>
              <a:rect l="l" t="t" r="r" b="b"/>
              <a:pathLst>
                <a:path w="333" h="332" extrusionOk="0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888" name="Google Shape;2888;p43"/>
          <p:cNvGrpSpPr/>
          <p:nvPr/>
        </p:nvGrpSpPr>
        <p:grpSpPr>
          <a:xfrm>
            <a:off x="3739420" y="2642192"/>
            <a:ext cx="299053" cy="288720"/>
            <a:chOff x="2127141" y="3043500"/>
            <a:chExt cx="422629" cy="408027"/>
          </a:xfrm>
        </p:grpSpPr>
        <p:grpSp>
          <p:nvGrpSpPr>
            <p:cNvPr id="2889" name="Google Shape;2889;p43"/>
            <p:cNvGrpSpPr/>
            <p:nvPr/>
          </p:nvGrpSpPr>
          <p:grpSpPr>
            <a:xfrm>
              <a:off x="2127141" y="3048223"/>
              <a:ext cx="418743" cy="403304"/>
              <a:chOff x="2101363" y="3048223"/>
              <a:chExt cx="418743" cy="403304"/>
            </a:xfrm>
          </p:grpSpPr>
          <p:sp>
            <p:nvSpPr>
              <p:cNvPr id="2890" name="Google Shape;2890;p43"/>
              <p:cNvSpPr/>
              <p:nvPr/>
            </p:nvSpPr>
            <p:spPr>
              <a:xfrm>
                <a:off x="2101363" y="3048223"/>
                <a:ext cx="418743" cy="403304"/>
              </a:xfrm>
              <a:custGeom>
                <a:avLst/>
                <a:gdLst/>
                <a:ahLst/>
                <a:cxnLst/>
                <a:rect l="l" t="t" r="r" b="b"/>
                <a:pathLst>
                  <a:path w="8245" h="7941" extrusionOk="0">
                    <a:moveTo>
                      <a:pt x="4278" y="1"/>
                    </a:moveTo>
                    <a:cubicBezTo>
                      <a:pt x="2677" y="1"/>
                      <a:pt x="1227" y="967"/>
                      <a:pt x="614" y="2453"/>
                    </a:cubicBezTo>
                    <a:cubicBezTo>
                      <a:pt x="1" y="3932"/>
                      <a:pt x="340" y="5641"/>
                      <a:pt x="1472" y="6773"/>
                    </a:cubicBezTo>
                    <a:cubicBezTo>
                      <a:pt x="2235" y="7536"/>
                      <a:pt x="3250" y="7940"/>
                      <a:pt x="4283" y="7940"/>
                    </a:cubicBezTo>
                    <a:cubicBezTo>
                      <a:pt x="4793" y="7940"/>
                      <a:pt x="5308" y="7842"/>
                      <a:pt x="5800" y="7639"/>
                    </a:cubicBezTo>
                    <a:cubicBezTo>
                      <a:pt x="7278" y="7019"/>
                      <a:pt x="8245" y="5576"/>
                      <a:pt x="8245" y="3968"/>
                    </a:cubicBezTo>
                    <a:cubicBezTo>
                      <a:pt x="8245" y="1782"/>
                      <a:pt x="6470" y="1"/>
                      <a:pt x="427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91" name="Google Shape;2891;p43"/>
              <p:cNvSpPr/>
              <p:nvPr/>
            </p:nvSpPr>
            <p:spPr>
              <a:xfrm>
                <a:off x="2119755" y="3068670"/>
                <a:ext cx="397728" cy="333674"/>
              </a:xfrm>
              <a:custGeom>
                <a:avLst/>
                <a:gdLst/>
                <a:ahLst/>
                <a:cxnLst/>
                <a:rect l="l" t="t" r="r" b="b"/>
                <a:pathLst>
                  <a:path w="7884" h="6570" extrusionOk="0">
                    <a:moveTo>
                      <a:pt x="4054" y="193"/>
                    </a:moveTo>
                    <a:cubicBezTo>
                      <a:pt x="4007" y="193"/>
                      <a:pt x="3974" y="204"/>
                      <a:pt x="3974" y="210"/>
                    </a:cubicBezTo>
                    <a:cubicBezTo>
                      <a:pt x="4039" y="253"/>
                      <a:pt x="4104" y="282"/>
                      <a:pt x="4176" y="296"/>
                    </a:cubicBezTo>
                    <a:cubicBezTo>
                      <a:pt x="4227" y="296"/>
                      <a:pt x="4270" y="275"/>
                      <a:pt x="4306" y="246"/>
                    </a:cubicBezTo>
                    <a:cubicBezTo>
                      <a:pt x="4320" y="231"/>
                      <a:pt x="4155" y="195"/>
                      <a:pt x="4090" y="195"/>
                    </a:cubicBezTo>
                    <a:cubicBezTo>
                      <a:pt x="4077" y="194"/>
                      <a:pt x="4065" y="193"/>
                      <a:pt x="4054" y="193"/>
                    </a:cubicBezTo>
                    <a:close/>
                    <a:moveTo>
                      <a:pt x="5083" y="223"/>
                    </a:moveTo>
                    <a:cubicBezTo>
                      <a:pt x="5048" y="223"/>
                      <a:pt x="5009" y="252"/>
                      <a:pt x="5013" y="296"/>
                    </a:cubicBezTo>
                    <a:cubicBezTo>
                      <a:pt x="5026" y="307"/>
                      <a:pt x="5037" y="311"/>
                      <a:pt x="5047" y="311"/>
                    </a:cubicBezTo>
                    <a:cubicBezTo>
                      <a:pt x="5074" y="311"/>
                      <a:pt x="5095" y="281"/>
                      <a:pt x="5128" y="281"/>
                    </a:cubicBezTo>
                    <a:cubicBezTo>
                      <a:pt x="5130" y="281"/>
                      <a:pt x="5133" y="281"/>
                      <a:pt x="5135" y="282"/>
                    </a:cubicBezTo>
                    <a:cubicBezTo>
                      <a:pt x="5135" y="241"/>
                      <a:pt x="5110" y="223"/>
                      <a:pt x="5083" y="223"/>
                    </a:cubicBezTo>
                    <a:close/>
                    <a:moveTo>
                      <a:pt x="6040" y="274"/>
                    </a:moveTo>
                    <a:cubicBezTo>
                      <a:pt x="6036" y="274"/>
                      <a:pt x="6033" y="274"/>
                      <a:pt x="6030" y="275"/>
                    </a:cubicBezTo>
                    <a:cubicBezTo>
                      <a:pt x="5979" y="275"/>
                      <a:pt x="5929" y="296"/>
                      <a:pt x="5922" y="311"/>
                    </a:cubicBezTo>
                    <a:lnTo>
                      <a:pt x="5929" y="311"/>
                    </a:lnTo>
                    <a:cubicBezTo>
                      <a:pt x="5929" y="322"/>
                      <a:pt x="6015" y="334"/>
                      <a:pt x="6067" y="334"/>
                    </a:cubicBezTo>
                    <a:cubicBezTo>
                      <a:pt x="6078" y="334"/>
                      <a:pt x="6088" y="334"/>
                      <a:pt x="6095" y="332"/>
                    </a:cubicBezTo>
                    <a:cubicBezTo>
                      <a:pt x="6129" y="325"/>
                      <a:pt x="6092" y="274"/>
                      <a:pt x="6040" y="274"/>
                    </a:cubicBezTo>
                    <a:close/>
                    <a:moveTo>
                      <a:pt x="3882" y="235"/>
                    </a:moveTo>
                    <a:cubicBezTo>
                      <a:pt x="3854" y="235"/>
                      <a:pt x="3811" y="262"/>
                      <a:pt x="3823" y="275"/>
                    </a:cubicBezTo>
                    <a:cubicBezTo>
                      <a:pt x="3824" y="279"/>
                      <a:pt x="3823" y="281"/>
                      <a:pt x="3819" y="281"/>
                    </a:cubicBezTo>
                    <a:cubicBezTo>
                      <a:pt x="3810" y="281"/>
                      <a:pt x="3785" y="268"/>
                      <a:pt x="3761" y="268"/>
                    </a:cubicBezTo>
                    <a:cubicBezTo>
                      <a:pt x="3752" y="268"/>
                      <a:pt x="3744" y="270"/>
                      <a:pt x="3736" y="275"/>
                    </a:cubicBezTo>
                    <a:cubicBezTo>
                      <a:pt x="3693" y="296"/>
                      <a:pt x="3686" y="368"/>
                      <a:pt x="3707" y="368"/>
                    </a:cubicBezTo>
                    <a:cubicBezTo>
                      <a:pt x="3722" y="376"/>
                      <a:pt x="3736" y="433"/>
                      <a:pt x="3736" y="440"/>
                    </a:cubicBezTo>
                    <a:cubicBezTo>
                      <a:pt x="3736" y="445"/>
                      <a:pt x="3742" y="446"/>
                      <a:pt x="3751" y="446"/>
                    </a:cubicBezTo>
                    <a:cubicBezTo>
                      <a:pt x="3773" y="446"/>
                      <a:pt x="3813" y="436"/>
                      <a:pt x="3823" y="426"/>
                    </a:cubicBezTo>
                    <a:cubicBezTo>
                      <a:pt x="3824" y="426"/>
                      <a:pt x="3825" y="425"/>
                      <a:pt x="3826" y="425"/>
                    </a:cubicBezTo>
                    <a:cubicBezTo>
                      <a:pt x="3844" y="425"/>
                      <a:pt x="3843" y="484"/>
                      <a:pt x="3823" y="498"/>
                    </a:cubicBezTo>
                    <a:cubicBezTo>
                      <a:pt x="3808" y="520"/>
                      <a:pt x="3830" y="556"/>
                      <a:pt x="3852" y="563"/>
                    </a:cubicBezTo>
                    <a:cubicBezTo>
                      <a:pt x="3873" y="563"/>
                      <a:pt x="3902" y="614"/>
                      <a:pt x="3924" y="614"/>
                    </a:cubicBezTo>
                    <a:cubicBezTo>
                      <a:pt x="3938" y="606"/>
                      <a:pt x="3974" y="527"/>
                      <a:pt x="3989" y="498"/>
                    </a:cubicBezTo>
                    <a:cubicBezTo>
                      <a:pt x="3991" y="487"/>
                      <a:pt x="4002" y="484"/>
                      <a:pt x="4017" y="484"/>
                    </a:cubicBezTo>
                    <a:cubicBezTo>
                      <a:pt x="4041" y="484"/>
                      <a:pt x="4074" y="494"/>
                      <a:pt x="4097" y="498"/>
                    </a:cubicBezTo>
                    <a:cubicBezTo>
                      <a:pt x="4098" y="498"/>
                      <a:pt x="4099" y="498"/>
                      <a:pt x="4099" y="498"/>
                    </a:cubicBezTo>
                    <a:cubicBezTo>
                      <a:pt x="4126" y="498"/>
                      <a:pt x="4139" y="389"/>
                      <a:pt x="4104" y="368"/>
                    </a:cubicBezTo>
                    <a:cubicBezTo>
                      <a:pt x="4068" y="354"/>
                      <a:pt x="4025" y="361"/>
                      <a:pt x="4010" y="347"/>
                    </a:cubicBezTo>
                    <a:cubicBezTo>
                      <a:pt x="3996" y="332"/>
                      <a:pt x="3981" y="325"/>
                      <a:pt x="3960" y="318"/>
                    </a:cubicBezTo>
                    <a:cubicBezTo>
                      <a:pt x="3938" y="318"/>
                      <a:pt x="3924" y="246"/>
                      <a:pt x="3895" y="239"/>
                    </a:cubicBezTo>
                    <a:cubicBezTo>
                      <a:pt x="3891" y="236"/>
                      <a:pt x="3887" y="235"/>
                      <a:pt x="3882" y="235"/>
                    </a:cubicBezTo>
                    <a:close/>
                    <a:moveTo>
                      <a:pt x="2056" y="87"/>
                    </a:moveTo>
                    <a:cubicBezTo>
                      <a:pt x="2048" y="87"/>
                      <a:pt x="1883" y="181"/>
                      <a:pt x="1731" y="260"/>
                    </a:cubicBezTo>
                    <a:cubicBezTo>
                      <a:pt x="1558" y="376"/>
                      <a:pt x="1392" y="505"/>
                      <a:pt x="1241" y="650"/>
                    </a:cubicBezTo>
                    <a:cubicBezTo>
                      <a:pt x="1284" y="650"/>
                      <a:pt x="1356" y="642"/>
                      <a:pt x="1385" y="635"/>
                    </a:cubicBezTo>
                    <a:lnTo>
                      <a:pt x="1392" y="635"/>
                    </a:lnTo>
                    <a:cubicBezTo>
                      <a:pt x="1435" y="628"/>
                      <a:pt x="1515" y="614"/>
                      <a:pt x="1522" y="599"/>
                    </a:cubicBezTo>
                    <a:cubicBezTo>
                      <a:pt x="1529" y="585"/>
                      <a:pt x="1529" y="563"/>
                      <a:pt x="1522" y="549"/>
                    </a:cubicBezTo>
                    <a:lnTo>
                      <a:pt x="1544" y="549"/>
                    </a:lnTo>
                    <a:cubicBezTo>
                      <a:pt x="1565" y="549"/>
                      <a:pt x="1594" y="448"/>
                      <a:pt x="1616" y="426"/>
                    </a:cubicBezTo>
                    <a:cubicBezTo>
                      <a:pt x="1659" y="397"/>
                      <a:pt x="1709" y="368"/>
                      <a:pt x="1767" y="354"/>
                    </a:cubicBezTo>
                    <a:cubicBezTo>
                      <a:pt x="1796" y="325"/>
                      <a:pt x="1832" y="296"/>
                      <a:pt x="1868" y="275"/>
                    </a:cubicBezTo>
                    <a:cubicBezTo>
                      <a:pt x="1890" y="267"/>
                      <a:pt x="1926" y="217"/>
                      <a:pt x="1919" y="210"/>
                    </a:cubicBezTo>
                    <a:cubicBezTo>
                      <a:pt x="1919" y="195"/>
                      <a:pt x="1991" y="152"/>
                      <a:pt x="2027" y="138"/>
                    </a:cubicBezTo>
                    <a:cubicBezTo>
                      <a:pt x="2056" y="123"/>
                      <a:pt x="2070" y="87"/>
                      <a:pt x="2056" y="87"/>
                    </a:cubicBezTo>
                    <a:close/>
                    <a:moveTo>
                      <a:pt x="5316" y="498"/>
                    </a:moveTo>
                    <a:cubicBezTo>
                      <a:pt x="5301" y="498"/>
                      <a:pt x="5287" y="520"/>
                      <a:pt x="5287" y="520"/>
                    </a:cubicBezTo>
                    <a:cubicBezTo>
                      <a:pt x="5280" y="527"/>
                      <a:pt x="5135" y="563"/>
                      <a:pt x="5092" y="585"/>
                    </a:cubicBezTo>
                    <a:cubicBezTo>
                      <a:pt x="5056" y="599"/>
                      <a:pt x="5013" y="628"/>
                      <a:pt x="4984" y="657"/>
                    </a:cubicBezTo>
                    <a:cubicBezTo>
                      <a:pt x="4962" y="671"/>
                      <a:pt x="4933" y="815"/>
                      <a:pt x="4919" y="837"/>
                    </a:cubicBezTo>
                    <a:cubicBezTo>
                      <a:pt x="4912" y="852"/>
                      <a:pt x="4970" y="909"/>
                      <a:pt x="4991" y="924"/>
                    </a:cubicBezTo>
                    <a:cubicBezTo>
                      <a:pt x="5006" y="927"/>
                      <a:pt x="5018" y="929"/>
                      <a:pt x="5030" y="929"/>
                    </a:cubicBezTo>
                    <a:cubicBezTo>
                      <a:pt x="5042" y="929"/>
                      <a:pt x="5052" y="927"/>
                      <a:pt x="5063" y="924"/>
                    </a:cubicBezTo>
                    <a:cubicBezTo>
                      <a:pt x="5063" y="880"/>
                      <a:pt x="5056" y="830"/>
                      <a:pt x="5042" y="787"/>
                    </a:cubicBezTo>
                    <a:cubicBezTo>
                      <a:pt x="5020" y="758"/>
                      <a:pt x="5135" y="700"/>
                      <a:pt x="5171" y="664"/>
                    </a:cubicBezTo>
                    <a:lnTo>
                      <a:pt x="5164" y="664"/>
                    </a:lnTo>
                    <a:cubicBezTo>
                      <a:pt x="5200" y="635"/>
                      <a:pt x="5323" y="592"/>
                      <a:pt x="5337" y="556"/>
                    </a:cubicBezTo>
                    <a:cubicBezTo>
                      <a:pt x="5345" y="534"/>
                      <a:pt x="5337" y="513"/>
                      <a:pt x="5316" y="498"/>
                    </a:cubicBezTo>
                    <a:close/>
                    <a:moveTo>
                      <a:pt x="3092" y="1109"/>
                    </a:moveTo>
                    <a:cubicBezTo>
                      <a:pt x="3084" y="1109"/>
                      <a:pt x="3071" y="1162"/>
                      <a:pt x="3058" y="1169"/>
                    </a:cubicBezTo>
                    <a:cubicBezTo>
                      <a:pt x="3042" y="1179"/>
                      <a:pt x="3054" y="1186"/>
                      <a:pt x="3064" y="1186"/>
                    </a:cubicBezTo>
                    <a:cubicBezTo>
                      <a:pt x="3067" y="1186"/>
                      <a:pt x="3071" y="1185"/>
                      <a:pt x="3073" y="1183"/>
                    </a:cubicBezTo>
                    <a:cubicBezTo>
                      <a:pt x="3073" y="1183"/>
                      <a:pt x="3074" y="1183"/>
                      <a:pt x="3074" y="1183"/>
                    </a:cubicBezTo>
                    <a:lnTo>
                      <a:pt x="3074" y="1183"/>
                    </a:lnTo>
                    <a:cubicBezTo>
                      <a:pt x="3079" y="1183"/>
                      <a:pt x="3072" y="1220"/>
                      <a:pt x="3065" y="1234"/>
                    </a:cubicBezTo>
                    <a:cubicBezTo>
                      <a:pt x="3051" y="1248"/>
                      <a:pt x="3123" y="1263"/>
                      <a:pt x="3130" y="1284"/>
                    </a:cubicBezTo>
                    <a:cubicBezTo>
                      <a:pt x="3142" y="1302"/>
                      <a:pt x="3159" y="1315"/>
                      <a:pt x="3181" y="1315"/>
                    </a:cubicBezTo>
                    <a:cubicBezTo>
                      <a:pt x="3185" y="1315"/>
                      <a:pt x="3190" y="1314"/>
                      <a:pt x="3195" y="1313"/>
                    </a:cubicBezTo>
                    <a:cubicBezTo>
                      <a:pt x="3217" y="1313"/>
                      <a:pt x="3275" y="1284"/>
                      <a:pt x="3289" y="1284"/>
                    </a:cubicBezTo>
                    <a:cubicBezTo>
                      <a:pt x="3311" y="1277"/>
                      <a:pt x="3325" y="1183"/>
                      <a:pt x="3318" y="1169"/>
                    </a:cubicBezTo>
                    <a:cubicBezTo>
                      <a:pt x="3311" y="1147"/>
                      <a:pt x="3217" y="1147"/>
                      <a:pt x="3195" y="1147"/>
                    </a:cubicBezTo>
                    <a:cubicBezTo>
                      <a:pt x="3159" y="1140"/>
                      <a:pt x="3130" y="1126"/>
                      <a:pt x="3094" y="1111"/>
                    </a:cubicBezTo>
                    <a:cubicBezTo>
                      <a:pt x="3094" y="1110"/>
                      <a:pt x="3093" y="1109"/>
                      <a:pt x="3092" y="1109"/>
                    </a:cubicBezTo>
                    <a:close/>
                    <a:moveTo>
                      <a:pt x="1228" y="1247"/>
                    </a:moveTo>
                    <a:cubicBezTo>
                      <a:pt x="1212" y="1247"/>
                      <a:pt x="1181" y="1271"/>
                      <a:pt x="1169" y="1284"/>
                    </a:cubicBezTo>
                    <a:cubicBezTo>
                      <a:pt x="1154" y="1299"/>
                      <a:pt x="1169" y="1364"/>
                      <a:pt x="1197" y="1364"/>
                    </a:cubicBezTo>
                    <a:cubicBezTo>
                      <a:pt x="1218" y="1364"/>
                      <a:pt x="1256" y="1283"/>
                      <a:pt x="1285" y="1283"/>
                    </a:cubicBezTo>
                    <a:cubicBezTo>
                      <a:pt x="1287" y="1283"/>
                      <a:pt x="1289" y="1283"/>
                      <a:pt x="1291" y="1284"/>
                    </a:cubicBezTo>
                    <a:cubicBezTo>
                      <a:pt x="1318" y="1301"/>
                      <a:pt x="1337" y="1309"/>
                      <a:pt x="1342" y="1309"/>
                    </a:cubicBezTo>
                    <a:cubicBezTo>
                      <a:pt x="1343" y="1309"/>
                      <a:pt x="1343" y="1308"/>
                      <a:pt x="1342" y="1306"/>
                    </a:cubicBezTo>
                    <a:cubicBezTo>
                      <a:pt x="1306" y="1284"/>
                      <a:pt x="1270" y="1263"/>
                      <a:pt x="1233" y="1248"/>
                    </a:cubicBezTo>
                    <a:cubicBezTo>
                      <a:pt x="1232" y="1247"/>
                      <a:pt x="1230" y="1247"/>
                      <a:pt x="1228" y="1247"/>
                    </a:cubicBezTo>
                    <a:close/>
                    <a:moveTo>
                      <a:pt x="2928" y="0"/>
                    </a:moveTo>
                    <a:cubicBezTo>
                      <a:pt x="2863" y="15"/>
                      <a:pt x="2806" y="22"/>
                      <a:pt x="2748" y="29"/>
                    </a:cubicBezTo>
                    <a:cubicBezTo>
                      <a:pt x="2676" y="29"/>
                      <a:pt x="2604" y="29"/>
                      <a:pt x="2532" y="37"/>
                    </a:cubicBezTo>
                    <a:cubicBezTo>
                      <a:pt x="2503" y="51"/>
                      <a:pt x="2481" y="101"/>
                      <a:pt x="2488" y="123"/>
                    </a:cubicBezTo>
                    <a:cubicBezTo>
                      <a:pt x="2496" y="145"/>
                      <a:pt x="2359" y="145"/>
                      <a:pt x="2323" y="145"/>
                    </a:cubicBezTo>
                    <a:cubicBezTo>
                      <a:pt x="2214" y="159"/>
                      <a:pt x="2106" y="181"/>
                      <a:pt x="2005" y="224"/>
                    </a:cubicBezTo>
                    <a:cubicBezTo>
                      <a:pt x="1948" y="253"/>
                      <a:pt x="1904" y="332"/>
                      <a:pt x="1919" y="332"/>
                    </a:cubicBezTo>
                    <a:cubicBezTo>
                      <a:pt x="1940" y="339"/>
                      <a:pt x="1890" y="383"/>
                      <a:pt x="1854" y="390"/>
                    </a:cubicBezTo>
                    <a:cubicBezTo>
                      <a:pt x="1825" y="404"/>
                      <a:pt x="1753" y="412"/>
                      <a:pt x="1738" y="426"/>
                    </a:cubicBezTo>
                    <a:cubicBezTo>
                      <a:pt x="1717" y="440"/>
                      <a:pt x="1753" y="455"/>
                      <a:pt x="1760" y="469"/>
                    </a:cubicBezTo>
                    <a:cubicBezTo>
                      <a:pt x="1761" y="470"/>
                      <a:pt x="1762" y="471"/>
                      <a:pt x="1764" y="471"/>
                    </a:cubicBezTo>
                    <a:cubicBezTo>
                      <a:pt x="1771" y="471"/>
                      <a:pt x="1782" y="464"/>
                      <a:pt x="1794" y="464"/>
                    </a:cubicBezTo>
                    <a:cubicBezTo>
                      <a:pt x="1799" y="464"/>
                      <a:pt x="1805" y="466"/>
                      <a:pt x="1810" y="469"/>
                    </a:cubicBezTo>
                    <a:cubicBezTo>
                      <a:pt x="1839" y="477"/>
                      <a:pt x="1875" y="484"/>
                      <a:pt x="1904" y="491"/>
                    </a:cubicBezTo>
                    <a:cubicBezTo>
                      <a:pt x="1926" y="498"/>
                      <a:pt x="1854" y="505"/>
                      <a:pt x="1818" y="513"/>
                    </a:cubicBezTo>
                    <a:cubicBezTo>
                      <a:pt x="1782" y="513"/>
                      <a:pt x="1789" y="577"/>
                      <a:pt x="1818" y="592"/>
                    </a:cubicBezTo>
                    <a:cubicBezTo>
                      <a:pt x="1838" y="597"/>
                      <a:pt x="1880" y="602"/>
                      <a:pt x="1906" y="602"/>
                    </a:cubicBezTo>
                    <a:cubicBezTo>
                      <a:pt x="1916" y="602"/>
                      <a:pt x="1924" y="601"/>
                      <a:pt x="1926" y="599"/>
                    </a:cubicBezTo>
                    <a:cubicBezTo>
                      <a:pt x="1928" y="596"/>
                      <a:pt x="1933" y="594"/>
                      <a:pt x="1941" y="594"/>
                    </a:cubicBezTo>
                    <a:cubicBezTo>
                      <a:pt x="1966" y="594"/>
                      <a:pt x="2014" y="608"/>
                      <a:pt x="2041" y="614"/>
                    </a:cubicBezTo>
                    <a:cubicBezTo>
                      <a:pt x="2077" y="614"/>
                      <a:pt x="2099" y="700"/>
                      <a:pt x="2113" y="722"/>
                    </a:cubicBezTo>
                    <a:cubicBezTo>
                      <a:pt x="2121" y="758"/>
                      <a:pt x="2128" y="787"/>
                      <a:pt x="2121" y="823"/>
                    </a:cubicBezTo>
                    <a:cubicBezTo>
                      <a:pt x="2121" y="841"/>
                      <a:pt x="2167" y="869"/>
                      <a:pt x="2185" y="869"/>
                    </a:cubicBezTo>
                    <a:cubicBezTo>
                      <a:pt x="2189" y="869"/>
                      <a:pt x="2192" y="868"/>
                      <a:pt x="2193" y="866"/>
                    </a:cubicBezTo>
                    <a:cubicBezTo>
                      <a:pt x="2195" y="864"/>
                      <a:pt x="2196" y="863"/>
                      <a:pt x="2198" y="863"/>
                    </a:cubicBezTo>
                    <a:cubicBezTo>
                      <a:pt x="2205" y="863"/>
                      <a:pt x="2197" y="895"/>
                      <a:pt x="2178" y="895"/>
                    </a:cubicBezTo>
                    <a:cubicBezTo>
                      <a:pt x="2149" y="895"/>
                      <a:pt x="2171" y="967"/>
                      <a:pt x="2200" y="974"/>
                    </a:cubicBezTo>
                    <a:cubicBezTo>
                      <a:pt x="2229" y="989"/>
                      <a:pt x="2207" y="1032"/>
                      <a:pt x="2193" y="1046"/>
                    </a:cubicBezTo>
                    <a:cubicBezTo>
                      <a:pt x="2171" y="1061"/>
                      <a:pt x="2186" y="1104"/>
                      <a:pt x="2164" y="1118"/>
                    </a:cubicBezTo>
                    <a:cubicBezTo>
                      <a:pt x="2149" y="1133"/>
                      <a:pt x="2229" y="1277"/>
                      <a:pt x="2229" y="1349"/>
                    </a:cubicBezTo>
                    <a:cubicBezTo>
                      <a:pt x="2229" y="1429"/>
                      <a:pt x="2272" y="1486"/>
                      <a:pt x="2294" y="1486"/>
                    </a:cubicBezTo>
                    <a:cubicBezTo>
                      <a:pt x="2308" y="1486"/>
                      <a:pt x="2373" y="1501"/>
                      <a:pt x="2380" y="1515"/>
                    </a:cubicBezTo>
                    <a:cubicBezTo>
                      <a:pt x="2384" y="1518"/>
                      <a:pt x="2388" y="1520"/>
                      <a:pt x="2392" y="1520"/>
                    </a:cubicBezTo>
                    <a:cubicBezTo>
                      <a:pt x="2407" y="1520"/>
                      <a:pt x="2425" y="1505"/>
                      <a:pt x="2431" y="1493"/>
                    </a:cubicBezTo>
                    <a:cubicBezTo>
                      <a:pt x="2452" y="1472"/>
                      <a:pt x="2474" y="1443"/>
                      <a:pt x="2488" y="1414"/>
                    </a:cubicBezTo>
                    <a:cubicBezTo>
                      <a:pt x="2517" y="1349"/>
                      <a:pt x="2539" y="1284"/>
                      <a:pt x="2553" y="1219"/>
                    </a:cubicBezTo>
                    <a:cubicBezTo>
                      <a:pt x="2557" y="1209"/>
                      <a:pt x="2577" y="1207"/>
                      <a:pt x="2598" y="1207"/>
                    </a:cubicBezTo>
                    <a:cubicBezTo>
                      <a:pt x="2608" y="1207"/>
                      <a:pt x="2618" y="1207"/>
                      <a:pt x="2627" y="1207"/>
                    </a:cubicBezTo>
                    <a:cubicBezTo>
                      <a:pt x="2636" y="1207"/>
                      <a:pt x="2644" y="1207"/>
                      <a:pt x="2647" y="1205"/>
                    </a:cubicBezTo>
                    <a:cubicBezTo>
                      <a:pt x="2669" y="1183"/>
                      <a:pt x="2698" y="1169"/>
                      <a:pt x="2719" y="1147"/>
                    </a:cubicBezTo>
                    <a:cubicBezTo>
                      <a:pt x="2734" y="1133"/>
                      <a:pt x="2835" y="1097"/>
                      <a:pt x="2863" y="1075"/>
                    </a:cubicBezTo>
                    <a:cubicBezTo>
                      <a:pt x="2892" y="1054"/>
                      <a:pt x="2936" y="967"/>
                      <a:pt x="2950" y="953"/>
                    </a:cubicBezTo>
                    <a:cubicBezTo>
                      <a:pt x="2972" y="931"/>
                      <a:pt x="2943" y="938"/>
                      <a:pt x="2914" y="924"/>
                    </a:cubicBezTo>
                    <a:cubicBezTo>
                      <a:pt x="2892" y="916"/>
                      <a:pt x="2892" y="888"/>
                      <a:pt x="2907" y="873"/>
                    </a:cubicBezTo>
                    <a:cubicBezTo>
                      <a:pt x="2943" y="873"/>
                      <a:pt x="2986" y="880"/>
                      <a:pt x="3022" y="895"/>
                    </a:cubicBezTo>
                    <a:cubicBezTo>
                      <a:pt x="3027" y="897"/>
                      <a:pt x="3032" y="898"/>
                      <a:pt x="3037" y="898"/>
                    </a:cubicBezTo>
                    <a:cubicBezTo>
                      <a:pt x="3066" y="898"/>
                      <a:pt x="3099" y="871"/>
                      <a:pt x="3087" y="859"/>
                    </a:cubicBezTo>
                    <a:cubicBezTo>
                      <a:pt x="3074" y="846"/>
                      <a:pt x="3071" y="843"/>
                      <a:pt x="3075" y="843"/>
                    </a:cubicBezTo>
                    <a:cubicBezTo>
                      <a:pt x="3077" y="843"/>
                      <a:pt x="3081" y="844"/>
                      <a:pt x="3087" y="844"/>
                    </a:cubicBezTo>
                    <a:cubicBezTo>
                      <a:pt x="3088" y="845"/>
                      <a:pt x="3088" y="845"/>
                      <a:pt x="3088" y="845"/>
                    </a:cubicBezTo>
                    <a:cubicBezTo>
                      <a:pt x="3095" y="845"/>
                      <a:pt x="3101" y="800"/>
                      <a:pt x="3094" y="787"/>
                    </a:cubicBezTo>
                    <a:cubicBezTo>
                      <a:pt x="3080" y="779"/>
                      <a:pt x="3174" y="707"/>
                      <a:pt x="3159" y="650"/>
                    </a:cubicBezTo>
                    <a:cubicBezTo>
                      <a:pt x="3145" y="585"/>
                      <a:pt x="3181" y="520"/>
                      <a:pt x="3210" y="520"/>
                    </a:cubicBezTo>
                    <a:cubicBezTo>
                      <a:pt x="3231" y="513"/>
                      <a:pt x="3224" y="448"/>
                      <a:pt x="3195" y="440"/>
                    </a:cubicBezTo>
                    <a:cubicBezTo>
                      <a:pt x="3166" y="433"/>
                      <a:pt x="3195" y="426"/>
                      <a:pt x="3202" y="412"/>
                    </a:cubicBezTo>
                    <a:cubicBezTo>
                      <a:pt x="3224" y="390"/>
                      <a:pt x="3224" y="354"/>
                      <a:pt x="3224" y="325"/>
                    </a:cubicBezTo>
                    <a:cubicBezTo>
                      <a:pt x="3217" y="311"/>
                      <a:pt x="3267" y="296"/>
                      <a:pt x="3282" y="282"/>
                    </a:cubicBezTo>
                    <a:cubicBezTo>
                      <a:pt x="3303" y="260"/>
                      <a:pt x="3332" y="246"/>
                      <a:pt x="3368" y="239"/>
                    </a:cubicBezTo>
                    <a:cubicBezTo>
                      <a:pt x="3387" y="239"/>
                      <a:pt x="3395" y="194"/>
                      <a:pt x="3382" y="188"/>
                    </a:cubicBezTo>
                    <a:lnTo>
                      <a:pt x="3383" y="188"/>
                    </a:lnTo>
                    <a:cubicBezTo>
                      <a:pt x="3383" y="188"/>
                      <a:pt x="3382" y="188"/>
                      <a:pt x="3382" y="188"/>
                    </a:cubicBezTo>
                    <a:lnTo>
                      <a:pt x="3382" y="188"/>
                    </a:lnTo>
                    <a:cubicBezTo>
                      <a:pt x="3381" y="188"/>
                      <a:pt x="3380" y="187"/>
                      <a:pt x="3379" y="187"/>
                    </a:cubicBezTo>
                    <a:cubicBezTo>
                      <a:pt x="3378" y="187"/>
                      <a:pt x="3377" y="188"/>
                      <a:pt x="3376" y="188"/>
                    </a:cubicBezTo>
                    <a:lnTo>
                      <a:pt x="3376" y="188"/>
                    </a:lnTo>
                    <a:cubicBezTo>
                      <a:pt x="3343" y="187"/>
                      <a:pt x="3316" y="180"/>
                      <a:pt x="3289" y="166"/>
                    </a:cubicBezTo>
                    <a:cubicBezTo>
                      <a:pt x="3263" y="156"/>
                      <a:pt x="3232" y="149"/>
                      <a:pt x="3201" y="149"/>
                    </a:cubicBezTo>
                    <a:cubicBezTo>
                      <a:pt x="3190" y="149"/>
                      <a:pt x="3178" y="150"/>
                      <a:pt x="3166" y="152"/>
                    </a:cubicBezTo>
                    <a:cubicBezTo>
                      <a:pt x="3164" y="153"/>
                      <a:pt x="3162" y="154"/>
                      <a:pt x="3160" y="154"/>
                    </a:cubicBezTo>
                    <a:cubicBezTo>
                      <a:pt x="3142" y="154"/>
                      <a:pt x="3162" y="94"/>
                      <a:pt x="3195" y="87"/>
                    </a:cubicBezTo>
                    <a:cubicBezTo>
                      <a:pt x="3231" y="80"/>
                      <a:pt x="3202" y="29"/>
                      <a:pt x="3159" y="29"/>
                    </a:cubicBezTo>
                    <a:cubicBezTo>
                      <a:pt x="3128" y="29"/>
                      <a:pt x="3055" y="13"/>
                      <a:pt x="3021" y="13"/>
                    </a:cubicBezTo>
                    <a:cubicBezTo>
                      <a:pt x="3015" y="13"/>
                      <a:pt x="3011" y="14"/>
                      <a:pt x="3008" y="15"/>
                    </a:cubicBezTo>
                    <a:cubicBezTo>
                      <a:pt x="3005" y="16"/>
                      <a:pt x="3001" y="16"/>
                      <a:pt x="2997" y="16"/>
                    </a:cubicBezTo>
                    <a:cubicBezTo>
                      <a:pt x="2974" y="16"/>
                      <a:pt x="2941" y="0"/>
                      <a:pt x="2928" y="0"/>
                    </a:cubicBezTo>
                    <a:close/>
                    <a:moveTo>
                      <a:pt x="3202" y="1760"/>
                    </a:moveTo>
                    <a:cubicBezTo>
                      <a:pt x="3196" y="1760"/>
                      <a:pt x="3170" y="1811"/>
                      <a:pt x="3155" y="1811"/>
                    </a:cubicBezTo>
                    <a:cubicBezTo>
                      <a:pt x="3154" y="1811"/>
                      <a:pt x="3153" y="1811"/>
                      <a:pt x="3152" y="1811"/>
                    </a:cubicBezTo>
                    <a:cubicBezTo>
                      <a:pt x="3151" y="1810"/>
                      <a:pt x="3150" y="1810"/>
                      <a:pt x="3150" y="1810"/>
                    </a:cubicBezTo>
                    <a:cubicBezTo>
                      <a:pt x="3137" y="1810"/>
                      <a:pt x="3130" y="1863"/>
                      <a:pt x="3130" y="1883"/>
                    </a:cubicBezTo>
                    <a:cubicBezTo>
                      <a:pt x="3135" y="1897"/>
                      <a:pt x="3157" y="1902"/>
                      <a:pt x="3178" y="1902"/>
                    </a:cubicBezTo>
                    <a:cubicBezTo>
                      <a:pt x="3190" y="1902"/>
                      <a:pt x="3202" y="1900"/>
                      <a:pt x="3210" y="1897"/>
                    </a:cubicBezTo>
                    <a:cubicBezTo>
                      <a:pt x="3231" y="1897"/>
                      <a:pt x="3246" y="1876"/>
                      <a:pt x="3246" y="1861"/>
                    </a:cubicBezTo>
                    <a:cubicBezTo>
                      <a:pt x="3246" y="1840"/>
                      <a:pt x="3217" y="1760"/>
                      <a:pt x="3202" y="1760"/>
                    </a:cubicBezTo>
                    <a:close/>
                    <a:moveTo>
                      <a:pt x="7826" y="2633"/>
                    </a:moveTo>
                    <a:cubicBezTo>
                      <a:pt x="7804" y="2647"/>
                      <a:pt x="7782" y="2662"/>
                      <a:pt x="7775" y="2669"/>
                    </a:cubicBezTo>
                    <a:cubicBezTo>
                      <a:pt x="7761" y="2676"/>
                      <a:pt x="7667" y="2734"/>
                      <a:pt x="7638" y="2756"/>
                    </a:cubicBezTo>
                    <a:lnTo>
                      <a:pt x="7638" y="2763"/>
                    </a:lnTo>
                    <a:cubicBezTo>
                      <a:pt x="7624" y="2777"/>
                      <a:pt x="7609" y="2799"/>
                      <a:pt x="7616" y="2821"/>
                    </a:cubicBezTo>
                    <a:lnTo>
                      <a:pt x="7609" y="2821"/>
                    </a:lnTo>
                    <a:cubicBezTo>
                      <a:pt x="7595" y="2821"/>
                      <a:pt x="7595" y="2885"/>
                      <a:pt x="7609" y="2893"/>
                    </a:cubicBezTo>
                    <a:cubicBezTo>
                      <a:pt x="7611" y="2894"/>
                      <a:pt x="7612" y="2895"/>
                      <a:pt x="7614" y="2895"/>
                    </a:cubicBezTo>
                    <a:cubicBezTo>
                      <a:pt x="7632" y="2895"/>
                      <a:pt x="7668" y="2841"/>
                      <a:pt x="7681" y="2835"/>
                    </a:cubicBezTo>
                    <a:cubicBezTo>
                      <a:pt x="7703" y="2821"/>
                      <a:pt x="7725" y="2813"/>
                      <a:pt x="7753" y="2813"/>
                    </a:cubicBezTo>
                    <a:cubicBezTo>
                      <a:pt x="7775" y="2813"/>
                      <a:pt x="7804" y="2806"/>
                      <a:pt x="7833" y="2792"/>
                    </a:cubicBezTo>
                    <a:cubicBezTo>
                      <a:pt x="7840" y="2784"/>
                      <a:pt x="7847" y="2777"/>
                      <a:pt x="7854" y="2763"/>
                    </a:cubicBezTo>
                    <a:cubicBezTo>
                      <a:pt x="7847" y="2720"/>
                      <a:pt x="7833" y="2676"/>
                      <a:pt x="7826" y="2633"/>
                    </a:cubicBezTo>
                    <a:close/>
                    <a:moveTo>
                      <a:pt x="1255" y="3160"/>
                    </a:moveTo>
                    <a:cubicBezTo>
                      <a:pt x="1248" y="3160"/>
                      <a:pt x="1241" y="3181"/>
                      <a:pt x="1241" y="3203"/>
                    </a:cubicBezTo>
                    <a:cubicBezTo>
                      <a:pt x="1242" y="3208"/>
                      <a:pt x="1246" y="3210"/>
                      <a:pt x="1250" y="3210"/>
                    </a:cubicBezTo>
                    <a:cubicBezTo>
                      <a:pt x="1265" y="3210"/>
                      <a:pt x="1291" y="3187"/>
                      <a:pt x="1291" y="3181"/>
                    </a:cubicBezTo>
                    <a:cubicBezTo>
                      <a:pt x="1291" y="3167"/>
                      <a:pt x="1262" y="3160"/>
                      <a:pt x="1255" y="3160"/>
                    </a:cubicBezTo>
                    <a:close/>
                    <a:moveTo>
                      <a:pt x="1169" y="3167"/>
                    </a:moveTo>
                    <a:cubicBezTo>
                      <a:pt x="1154" y="3167"/>
                      <a:pt x="1147" y="3188"/>
                      <a:pt x="1147" y="3196"/>
                    </a:cubicBezTo>
                    <a:cubicBezTo>
                      <a:pt x="1147" y="3210"/>
                      <a:pt x="1154" y="3217"/>
                      <a:pt x="1161" y="3217"/>
                    </a:cubicBezTo>
                    <a:cubicBezTo>
                      <a:pt x="1162" y="3218"/>
                      <a:pt x="1162" y="3218"/>
                      <a:pt x="1163" y="3218"/>
                    </a:cubicBezTo>
                    <a:cubicBezTo>
                      <a:pt x="1170" y="3218"/>
                      <a:pt x="1182" y="3173"/>
                      <a:pt x="1169" y="3167"/>
                    </a:cubicBezTo>
                    <a:close/>
                    <a:moveTo>
                      <a:pt x="7326" y="3164"/>
                    </a:moveTo>
                    <a:cubicBezTo>
                      <a:pt x="7324" y="3164"/>
                      <a:pt x="7322" y="3165"/>
                      <a:pt x="7321" y="3167"/>
                    </a:cubicBezTo>
                    <a:cubicBezTo>
                      <a:pt x="7306" y="3188"/>
                      <a:pt x="7314" y="3246"/>
                      <a:pt x="7321" y="3261"/>
                    </a:cubicBezTo>
                    <a:cubicBezTo>
                      <a:pt x="7324" y="3267"/>
                      <a:pt x="7329" y="3271"/>
                      <a:pt x="7334" y="3271"/>
                    </a:cubicBezTo>
                    <a:cubicBezTo>
                      <a:pt x="7341" y="3271"/>
                      <a:pt x="7349" y="3265"/>
                      <a:pt x="7357" y="3253"/>
                    </a:cubicBezTo>
                    <a:lnTo>
                      <a:pt x="7357" y="3261"/>
                    </a:lnTo>
                    <a:cubicBezTo>
                      <a:pt x="7370" y="3241"/>
                      <a:pt x="7342" y="3164"/>
                      <a:pt x="7326" y="3164"/>
                    </a:cubicBezTo>
                    <a:close/>
                    <a:moveTo>
                      <a:pt x="1337" y="3231"/>
                    </a:moveTo>
                    <a:cubicBezTo>
                      <a:pt x="1324" y="3231"/>
                      <a:pt x="1313" y="3255"/>
                      <a:pt x="1313" y="3268"/>
                    </a:cubicBezTo>
                    <a:cubicBezTo>
                      <a:pt x="1313" y="3282"/>
                      <a:pt x="1320" y="3289"/>
                      <a:pt x="1334" y="3289"/>
                    </a:cubicBezTo>
                    <a:cubicBezTo>
                      <a:pt x="1340" y="3289"/>
                      <a:pt x="1351" y="3314"/>
                      <a:pt x="1368" y="3314"/>
                    </a:cubicBezTo>
                    <a:cubicBezTo>
                      <a:pt x="1371" y="3314"/>
                      <a:pt x="1374" y="3313"/>
                      <a:pt x="1378" y="3311"/>
                    </a:cubicBezTo>
                    <a:lnTo>
                      <a:pt x="1385" y="3311"/>
                    </a:lnTo>
                    <a:cubicBezTo>
                      <a:pt x="1407" y="3304"/>
                      <a:pt x="1407" y="3275"/>
                      <a:pt x="1392" y="3275"/>
                    </a:cubicBezTo>
                    <a:cubicBezTo>
                      <a:pt x="1385" y="3275"/>
                      <a:pt x="1356" y="3239"/>
                      <a:pt x="1342" y="3232"/>
                    </a:cubicBezTo>
                    <a:cubicBezTo>
                      <a:pt x="1340" y="3231"/>
                      <a:pt x="1339" y="3231"/>
                      <a:pt x="1337" y="3231"/>
                    </a:cubicBezTo>
                    <a:close/>
                    <a:moveTo>
                      <a:pt x="1188" y="3443"/>
                    </a:moveTo>
                    <a:cubicBezTo>
                      <a:pt x="1164" y="3443"/>
                      <a:pt x="1125" y="3459"/>
                      <a:pt x="1125" y="3470"/>
                    </a:cubicBezTo>
                    <a:lnTo>
                      <a:pt x="1133" y="3470"/>
                    </a:lnTo>
                    <a:cubicBezTo>
                      <a:pt x="1133" y="3472"/>
                      <a:pt x="1139" y="3473"/>
                      <a:pt x="1148" y="3473"/>
                    </a:cubicBezTo>
                    <a:cubicBezTo>
                      <a:pt x="1166" y="3473"/>
                      <a:pt x="1195" y="3470"/>
                      <a:pt x="1205" y="3470"/>
                    </a:cubicBezTo>
                    <a:cubicBezTo>
                      <a:pt x="1219" y="3470"/>
                      <a:pt x="1219" y="3455"/>
                      <a:pt x="1205" y="3448"/>
                    </a:cubicBezTo>
                    <a:cubicBezTo>
                      <a:pt x="1201" y="3445"/>
                      <a:pt x="1195" y="3443"/>
                      <a:pt x="1188" y="3443"/>
                    </a:cubicBezTo>
                    <a:close/>
                    <a:moveTo>
                      <a:pt x="1088" y="3251"/>
                    </a:moveTo>
                    <a:cubicBezTo>
                      <a:pt x="1074" y="3251"/>
                      <a:pt x="1060" y="3251"/>
                      <a:pt x="1046" y="3253"/>
                    </a:cubicBezTo>
                    <a:cubicBezTo>
                      <a:pt x="1010" y="3253"/>
                      <a:pt x="981" y="3275"/>
                      <a:pt x="959" y="3304"/>
                    </a:cubicBezTo>
                    <a:cubicBezTo>
                      <a:pt x="955" y="3313"/>
                      <a:pt x="978" y="3319"/>
                      <a:pt x="1001" y="3319"/>
                    </a:cubicBezTo>
                    <a:cubicBezTo>
                      <a:pt x="1016" y="3319"/>
                      <a:pt x="1030" y="3317"/>
                      <a:pt x="1039" y="3311"/>
                    </a:cubicBezTo>
                    <a:cubicBezTo>
                      <a:pt x="1082" y="3311"/>
                      <a:pt x="1125" y="3318"/>
                      <a:pt x="1169" y="3347"/>
                    </a:cubicBezTo>
                    <a:cubicBezTo>
                      <a:pt x="1183" y="3369"/>
                      <a:pt x="1219" y="3376"/>
                      <a:pt x="1248" y="3376"/>
                    </a:cubicBezTo>
                    <a:cubicBezTo>
                      <a:pt x="1250" y="3375"/>
                      <a:pt x="1252" y="3375"/>
                      <a:pt x="1253" y="3375"/>
                    </a:cubicBezTo>
                    <a:cubicBezTo>
                      <a:pt x="1275" y="3375"/>
                      <a:pt x="1263" y="3420"/>
                      <a:pt x="1270" y="3434"/>
                    </a:cubicBezTo>
                    <a:cubicBezTo>
                      <a:pt x="1277" y="3448"/>
                      <a:pt x="1342" y="3462"/>
                      <a:pt x="1356" y="3470"/>
                    </a:cubicBezTo>
                    <a:cubicBezTo>
                      <a:pt x="1359" y="3472"/>
                      <a:pt x="1362" y="3473"/>
                      <a:pt x="1365" y="3473"/>
                    </a:cubicBezTo>
                    <a:cubicBezTo>
                      <a:pt x="1380" y="3473"/>
                      <a:pt x="1404" y="3454"/>
                      <a:pt x="1422" y="3454"/>
                    </a:cubicBezTo>
                    <a:cubicBezTo>
                      <a:pt x="1424" y="3454"/>
                      <a:pt x="1426" y="3455"/>
                      <a:pt x="1428" y="3455"/>
                    </a:cubicBezTo>
                    <a:cubicBezTo>
                      <a:pt x="1457" y="3455"/>
                      <a:pt x="1421" y="3361"/>
                      <a:pt x="1378" y="3361"/>
                    </a:cubicBezTo>
                    <a:cubicBezTo>
                      <a:pt x="1334" y="3361"/>
                      <a:pt x="1298" y="3325"/>
                      <a:pt x="1284" y="3318"/>
                    </a:cubicBezTo>
                    <a:cubicBezTo>
                      <a:pt x="1262" y="3304"/>
                      <a:pt x="1233" y="3289"/>
                      <a:pt x="1212" y="3275"/>
                    </a:cubicBezTo>
                    <a:cubicBezTo>
                      <a:pt x="1169" y="3259"/>
                      <a:pt x="1129" y="3251"/>
                      <a:pt x="1088" y="3251"/>
                    </a:cubicBezTo>
                    <a:close/>
                    <a:moveTo>
                      <a:pt x="1558" y="3426"/>
                    </a:moveTo>
                    <a:cubicBezTo>
                      <a:pt x="1544" y="3426"/>
                      <a:pt x="1500" y="3455"/>
                      <a:pt x="1500" y="3470"/>
                    </a:cubicBezTo>
                    <a:lnTo>
                      <a:pt x="1508" y="3470"/>
                    </a:lnTo>
                    <a:cubicBezTo>
                      <a:pt x="1508" y="3473"/>
                      <a:pt x="1517" y="3474"/>
                      <a:pt x="1530" y="3474"/>
                    </a:cubicBezTo>
                    <a:cubicBezTo>
                      <a:pt x="1547" y="3474"/>
                      <a:pt x="1568" y="3471"/>
                      <a:pt x="1572" y="3462"/>
                    </a:cubicBezTo>
                    <a:cubicBezTo>
                      <a:pt x="1580" y="3441"/>
                      <a:pt x="1580" y="3426"/>
                      <a:pt x="1558" y="3426"/>
                    </a:cubicBezTo>
                    <a:close/>
                    <a:moveTo>
                      <a:pt x="7411" y="3397"/>
                    </a:moveTo>
                    <a:cubicBezTo>
                      <a:pt x="7372" y="3397"/>
                      <a:pt x="7379" y="3506"/>
                      <a:pt x="7400" y="3520"/>
                    </a:cubicBezTo>
                    <a:cubicBezTo>
                      <a:pt x="7402" y="3522"/>
                      <a:pt x="7404" y="3523"/>
                      <a:pt x="7406" y="3523"/>
                    </a:cubicBezTo>
                    <a:cubicBezTo>
                      <a:pt x="7423" y="3523"/>
                      <a:pt x="7452" y="3481"/>
                      <a:pt x="7465" y="3455"/>
                    </a:cubicBezTo>
                    <a:lnTo>
                      <a:pt x="7465" y="3462"/>
                    </a:lnTo>
                    <a:cubicBezTo>
                      <a:pt x="7472" y="3434"/>
                      <a:pt x="7451" y="3412"/>
                      <a:pt x="7415" y="3398"/>
                    </a:cubicBezTo>
                    <a:cubicBezTo>
                      <a:pt x="7413" y="3397"/>
                      <a:pt x="7412" y="3397"/>
                      <a:pt x="7411" y="3397"/>
                    </a:cubicBezTo>
                    <a:close/>
                    <a:moveTo>
                      <a:pt x="7575" y="3591"/>
                    </a:moveTo>
                    <a:cubicBezTo>
                      <a:pt x="7560" y="3591"/>
                      <a:pt x="7537" y="3616"/>
                      <a:pt x="7537" y="3636"/>
                    </a:cubicBezTo>
                    <a:cubicBezTo>
                      <a:pt x="7537" y="3664"/>
                      <a:pt x="7487" y="3672"/>
                      <a:pt x="7472" y="3693"/>
                    </a:cubicBezTo>
                    <a:cubicBezTo>
                      <a:pt x="7465" y="3708"/>
                      <a:pt x="7465" y="3722"/>
                      <a:pt x="7472" y="3722"/>
                    </a:cubicBezTo>
                    <a:cubicBezTo>
                      <a:pt x="7487" y="3722"/>
                      <a:pt x="7537" y="3773"/>
                      <a:pt x="7544" y="3780"/>
                    </a:cubicBezTo>
                    <a:lnTo>
                      <a:pt x="7544" y="3787"/>
                    </a:lnTo>
                    <a:cubicBezTo>
                      <a:pt x="7545" y="3788"/>
                      <a:pt x="7546" y="3788"/>
                      <a:pt x="7547" y="3788"/>
                    </a:cubicBezTo>
                    <a:cubicBezTo>
                      <a:pt x="7559" y="3788"/>
                      <a:pt x="7597" y="3758"/>
                      <a:pt x="7624" y="3751"/>
                    </a:cubicBezTo>
                    <a:cubicBezTo>
                      <a:pt x="7653" y="3751"/>
                      <a:pt x="7674" y="3672"/>
                      <a:pt x="7653" y="3664"/>
                    </a:cubicBezTo>
                    <a:cubicBezTo>
                      <a:pt x="7631" y="3657"/>
                      <a:pt x="7602" y="3599"/>
                      <a:pt x="7580" y="3592"/>
                    </a:cubicBezTo>
                    <a:cubicBezTo>
                      <a:pt x="7579" y="3592"/>
                      <a:pt x="7577" y="3591"/>
                      <a:pt x="7575" y="3591"/>
                    </a:cubicBezTo>
                    <a:close/>
                    <a:moveTo>
                      <a:pt x="6089" y="3796"/>
                    </a:moveTo>
                    <a:cubicBezTo>
                      <a:pt x="6078" y="3796"/>
                      <a:pt x="6064" y="3806"/>
                      <a:pt x="6051" y="3823"/>
                    </a:cubicBezTo>
                    <a:lnTo>
                      <a:pt x="6051" y="3838"/>
                    </a:lnTo>
                    <a:cubicBezTo>
                      <a:pt x="6038" y="3863"/>
                      <a:pt x="6112" y="3912"/>
                      <a:pt x="6133" y="3912"/>
                    </a:cubicBezTo>
                    <a:cubicBezTo>
                      <a:pt x="6135" y="3912"/>
                      <a:pt x="6137" y="3911"/>
                      <a:pt x="6138" y="3910"/>
                    </a:cubicBezTo>
                    <a:cubicBezTo>
                      <a:pt x="6138" y="3874"/>
                      <a:pt x="6131" y="3838"/>
                      <a:pt x="6109" y="3809"/>
                    </a:cubicBezTo>
                    <a:cubicBezTo>
                      <a:pt x="6103" y="3800"/>
                      <a:pt x="6097" y="3796"/>
                      <a:pt x="6089" y="3796"/>
                    </a:cubicBezTo>
                    <a:close/>
                    <a:moveTo>
                      <a:pt x="6580" y="3970"/>
                    </a:moveTo>
                    <a:cubicBezTo>
                      <a:pt x="6579" y="3970"/>
                      <a:pt x="6581" y="3973"/>
                      <a:pt x="6585" y="3982"/>
                    </a:cubicBezTo>
                    <a:lnTo>
                      <a:pt x="6585" y="3975"/>
                    </a:lnTo>
                    <a:cubicBezTo>
                      <a:pt x="6582" y="3972"/>
                      <a:pt x="6580" y="3970"/>
                      <a:pt x="6580" y="3970"/>
                    </a:cubicBezTo>
                    <a:close/>
                    <a:moveTo>
                      <a:pt x="7745" y="4112"/>
                    </a:moveTo>
                    <a:cubicBezTo>
                      <a:pt x="7702" y="4112"/>
                      <a:pt x="7662" y="4132"/>
                      <a:pt x="7667" y="4176"/>
                    </a:cubicBezTo>
                    <a:lnTo>
                      <a:pt x="7667" y="4184"/>
                    </a:lnTo>
                    <a:cubicBezTo>
                      <a:pt x="7681" y="4193"/>
                      <a:pt x="7701" y="4198"/>
                      <a:pt x="7722" y="4198"/>
                    </a:cubicBezTo>
                    <a:cubicBezTo>
                      <a:pt x="7766" y="4198"/>
                      <a:pt x="7814" y="4177"/>
                      <a:pt x="7818" y="4133"/>
                    </a:cubicBezTo>
                    <a:cubicBezTo>
                      <a:pt x="7799" y="4119"/>
                      <a:pt x="7772" y="4112"/>
                      <a:pt x="7745" y="4112"/>
                    </a:cubicBezTo>
                    <a:close/>
                    <a:moveTo>
                      <a:pt x="7883" y="4198"/>
                    </a:moveTo>
                    <a:lnTo>
                      <a:pt x="7847" y="4220"/>
                    </a:lnTo>
                    <a:cubicBezTo>
                      <a:pt x="7839" y="4224"/>
                      <a:pt x="7816" y="4228"/>
                      <a:pt x="7797" y="4228"/>
                    </a:cubicBezTo>
                    <a:cubicBezTo>
                      <a:pt x="7783" y="4228"/>
                      <a:pt x="7771" y="4226"/>
                      <a:pt x="7768" y="4220"/>
                    </a:cubicBezTo>
                    <a:cubicBezTo>
                      <a:pt x="7767" y="4218"/>
                      <a:pt x="7766" y="4217"/>
                      <a:pt x="7764" y="4217"/>
                    </a:cubicBezTo>
                    <a:cubicBezTo>
                      <a:pt x="7757" y="4217"/>
                      <a:pt x="7744" y="4249"/>
                      <a:pt x="7732" y="4249"/>
                    </a:cubicBezTo>
                    <a:cubicBezTo>
                      <a:pt x="7725" y="4255"/>
                      <a:pt x="7730" y="4279"/>
                      <a:pt x="7742" y="4279"/>
                    </a:cubicBezTo>
                    <a:cubicBezTo>
                      <a:pt x="7743" y="4279"/>
                      <a:pt x="7745" y="4278"/>
                      <a:pt x="7746" y="4277"/>
                    </a:cubicBezTo>
                    <a:cubicBezTo>
                      <a:pt x="7749" y="4277"/>
                      <a:pt x="7751" y="4276"/>
                      <a:pt x="7754" y="4276"/>
                    </a:cubicBezTo>
                    <a:cubicBezTo>
                      <a:pt x="7778" y="4276"/>
                      <a:pt x="7823" y="4302"/>
                      <a:pt x="7862" y="4328"/>
                    </a:cubicBezTo>
                    <a:cubicBezTo>
                      <a:pt x="7869" y="4285"/>
                      <a:pt x="7876" y="4241"/>
                      <a:pt x="7883" y="4198"/>
                    </a:cubicBezTo>
                    <a:close/>
                    <a:moveTo>
                      <a:pt x="7454" y="4111"/>
                    </a:moveTo>
                    <a:cubicBezTo>
                      <a:pt x="7417" y="4111"/>
                      <a:pt x="7343" y="4214"/>
                      <a:pt x="7357" y="4270"/>
                    </a:cubicBezTo>
                    <a:cubicBezTo>
                      <a:pt x="7366" y="4311"/>
                      <a:pt x="7378" y="4323"/>
                      <a:pt x="7387" y="4323"/>
                    </a:cubicBezTo>
                    <a:cubicBezTo>
                      <a:pt x="7393" y="4323"/>
                      <a:pt x="7397" y="4319"/>
                      <a:pt x="7400" y="4314"/>
                    </a:cubicBezTo>
                    <a:cubicBezTo>
                      <a:pt x="7401" y="4312"/>
                      <a:pt x="7403" y="4312"/>
                      <a:pt x="7406" y="4312"/>
                    </a:cubicBezTo>
                    <a:cubicBezTo>
                      <a:pt x="7421" y="4312"/>
                      <a:pt x="7460" y="4328"/>
                      <a:pt x="7472" y="4328"/>
                    </a:cubicBezTo>
                    <a:cubicBezTo>
                      <a:pt x="7475" y="4329"/>
                      <a:pt x="7477" y="4330"/>
                      <a:pt x="7479" y="4330"/>
                    </a:cubicBezTo>
                    <a:cubicBezTo>
                      <a:pt x="7486" y="4330"/>
                      <a:pt x="7484" y="4317"/>
                      <a:pt x="7472" y="4299"/>
                    </a:cubicBezTo>
                    <a:cubicBezTo>
                      <a:pt x="7458" y="4263"/>
                      <a:pt x="7465" y="4227"/>
                      <a:pt x="7487" y="4198"/>
                    </a:cubicBezTo>
                    <a:cubicBezTo>
                      <a:pt x="7501" y="4198"/>
                      <a:pt x="7487" y="4119"/>
                      <a:pt x="7458" y="4112"/>
                    </a:cubicBezTo>
                    <a:cubicBezTo>
                      <a:pt x="7457" y="4111"/>
                      <a:pt x="7455" y="4111"/>
                      <a:pt x="7454" y="4111"/>
                    </a:cubicBezTo>
                    <a:close/>
                    <a:moveTo>
                      <a:pt x="7262" y="3924"/>
                    </a:moveTo>
                    <a:cubicBezTo>
                      <a:pt x="7238" y="3924"/>
                      <a:pt x="7161" y="4091"/>
                      <a:pt x="7104" y="4119"/>
                    </a:cubicBezTo>
                    <a:cubicBezTo>
                      <a:pt x="7054" y="4155"/>
                      <a:pt x="7025" y="4220"/>
                      <a:pt x="7039" y="4285"/>
                    </a:cubicBezTo>
                    <a:cubicBezTo>
                      <a:pt x="7054" y="4306"/>
                      <a:pt x="7176" y="4321"/>
                      <a:pt x="7198" y="4335"/>
                    </a:cubicBezTo>
                    <a:cubicBezTo>
                      <a:pt x="7205" y="4342"/>
                      <a:pt x="7212" y="4345"/>
                      <a:pt x="7218" y="4345"/>
                    </a:cubicBezTo>
                    <a:cubicBezTo>
                      <a:pt x="7233" y="4345"/>
                      <a:pt x="7246" y="4333"/>
                      <a:pt x="7256" y="4328"/>
                    </a:cubicBezTo>
                    <a:cubicBezTo>
                      <a:pt x="7263" y="4328"/>
                      <a:pt x="7263" y="4321"/>
                      <a:pt x="7256" y="4314"/>
                    </a:cubicBezTo>
                    <a:cubicBezTo>
                      <a:pt x="7256" y="4314"/>
                      <a:pt x="7299" y="4263"/>
                      <a:pt x="7306" y="4234"/>
                    </a:cubicBezTo>
                    <a:cubicBezTo>
                      <a:pt x="7314" y="4198"/>
                      <a:pt x="7321" y="4155"/>
                      <a:pt x="7321" y="4126"/>
                    </a:cubicBezTo>
                    <a:cubicBezTo>
                      <a:pt x="7321" y="4097"/>
                      <a:pt x="7335" y="4018"/>
                      <a:pt x="7335" y="3996"/>
                    </a:cubicBezTo>
                    <a:cubicBezTo>
                      <a:pt x="7342" y="3982"/>
                      <a:pt x="7292" y="3931"/>
                      <a:pt x="7263" y="3924"/>
                    </a:cubicBezTo>
                    <a:cubicBezTo>
                      <a:pt x="7263" y="3924"/>
                      <a:pt x="7262" y="3924"/>
                      <a:pt x="7262" y="3924"/>
                    </a:cubicBezTo>
                    <a:close/>
                    <a:moveTo>
                      <a:pt x="6627" y="3964"/>
                    </a:moveTo>
                    <a:cubicBezTo>
                      <a:pt x="6623" y="3964"/>
                      <a:pt x="6608" y="3990"/>
                      <a:pt x="6596" y="3990"/>
                    </a:cubicBezTo>
                    <a:cubicBezTo>
                      <a:pt x="6595" y="3990"/>
                      <a:pt x="6593" y="3990"/>
                      <a:pt x="6592" y="3989"/>
                    </a:cubicBezTo>
                    <a:lnTo>
                      <a:pt x="6592" y="3989"/>
                    </a:lnTo>
                    <a:lnTo>
                      <a:pt x="6650" y="4032"/>
                    </a:lnTo>
                    <a:cubicBezTo>
                      <a:pt x="6708" y="4068"/>
                      <a:pt x="6809" y="4328"/>
                      <a:pt x="6830" y="4342"/>
                    </a:cubicBezTo>
                    <a:cubicBezTo>
                      <a:pt x="6833" y="4345"/>
                      <a:pt x="6835" y="4346"/>
                      <a:pt x="6838" y="4346"/>
                    </a:cubicBezTo>
                    <a:cubicBezTo>
                      <a:pt x="6859" y="4346"/>
                      <a:pt x="6886" y="4274"/>
                      <a:pt x="6874" y="4241"/>
                    </a:cubicBezTo>
                    <a:lnTo>
                      <a:pt x="6874" y="4241"/>
                    </a:lnTo>
                    <a:lnTo>
                      <a:pt x="6874" y="4256"/>
                    </a:lnTo>
                    <a:cubicBezTo>
                      <a:pt x="6845" y="4198"/>
                      <a:pt x="6801" y="4148"/>
                      <a:pt x="6751" y="4112"/>
                    </a:cubicBezTo>
                    <a:lnTo>
                      <a:pt x="6737" y="4083"/>
                    </a:lnTo>
                    <a:lnTo>
                      <a:pt x="6715" y="4047"/>
                    </a:lnTo>
                    <a:cubicBezTo>
                      <a:pt x="6693" y="4003"/>
                      <a:pt x="6636" y="3975"/>
                      <a:pt x="6628" y="3967"/>
                    </a:cubicBezTo>
                    <a:cubicBezTo>
                      <a:pt x="6628" y="3965"/>
                      <a:pt x="6628" y="3964"/>
                      <a:pt x="6627" y="3964"/>
                    </a:cubicBezTo>
                    <a:close/>
                    <a:moveTo>
                      <a:pt x="6966" y="4409"/>
                    </a:moveTo>
                    <a:cubicBezTo>
                      <a:pt x="6938" y="4409"/>
                      <a:pt x="6911" y="4422"/>
                      <a:pt x="6895" y="4443"/>
                    </a:cubicBezTo>
                    <a:cubicBezTo>
                      <a:pt x="6895" y="4458"/>
                      <a:pt x="7068" y="4487"/>
                      <a:pt x="7126" y="4508"/>
                    </a:cubicBezTo>
                    <a:cubicBezTo>
                      <a:pt x="7162" y="4517"/>
                      <a:pt x="7189" y="4523"/>
                      <a:pt x="7203" y="4523"/>
                    </a:cubicBezTo>
                    <a:cubicBezTo>
                      <a:pt x="7212" y="4523"/>
                      <a:pt x="7215" y="4521"/>
                      <a:pt x="7213" y="4515"/>
                    </a:cubicBezTo>
                    <a:cubicBezTo>
                      <a:pt x="7198" y="4508"/>
                      <a:pt x="7039" y="4429"/>
                      <a:pt x="6996" y="4414"/>
                    </a:cubicBezTo>
                    <a:cubicBezTo>
                      <a:pt x="6987" y="4411"/>
                      <a:pt x="6976" y="4409"/>
                      <a:pt x="6966" y="4409"/>
                    </a:cubicBezTo>
                    <a:close/>
                    <a:moveTo>
                      <a:pt x="5022" y="4679"/>
                    </a:moveTo>
                    <a:cubicBezTo>
                      <a:pt x="5012" y="4679"/>
                      <a:pt x="4989" y="4710"/>
                      <a:pt x="4984" y="4732"/>
                    </a:cubicBezTo>
                    <a:cubicBezTo>
                      <a:pt x="4977" y="4761"/>
                      <a:pt x="4890" y="4818"/>
                      <a:pt x="4876" y="4840"/>
                    </a:cubicBezTo>
                    <a:cubicBezTo>
                      <a:pt x="4854" y="4883"/>
                      <a:pt x="4847" y="4919"/>
                      <a:pt x="4847" y="4963"/>
                    </a:cubicBezTo>
                    <a:cubicBezTo>
                      <a:pt x="4847" y="4999"/>
                      <a:pt x="4840" y="5028"/>
                      <a:pt x="4832" y="5056"/>
                    </a:cubicBezTo>
                    <a:cubicBezTo>
                      <a:pt x="4832" y="5107"/>
                      <a:pt x="4840" y="5157"/>
                      <a:pt x="4854" y="5208"/>
                    </a:cubicBezTo>
                    <a:cubicBezTo>
                      <a:pt x="4854" y="5237"/>
                      <a:pt x="4919" y="5258"/>
                      <a:pt x="4933" y="5258"/>
                    </a:cubicBezTo>
                    <a:cubicBezTo>
                      <a:pt x="4970" y="5222"/>
                      <a:pt x="4998" y="5179"/>
                      <a:pt x="5013" y="5129"/>
                    </a:cubicBezTo>
                    <a:cubicBezTo>
                      <a:pt x="5020" y="5100"/>
                      <a:pt x="5020" y="5064"/>
                      <a:pt x="5027" y="5035"/>
                    </a:cubicBezTo>
                    <a:cubicBezTo>
                      <a:pt x="5027" y="5013"/>
                      <a:pt x="5027" y="4999"/>
                      <a:pt x="5042" y="4984"/>
                    </a:cubicBezTo>
                    <a:cubicBezTo>
                      <a:pt x="5056" y="4963"/>
                      <a:pt x="5063" y="4941"/>
                      <a:pt x="5063" y="4912"/>
                    </a:cubicBezTo>
                    <a:cubicBezTo>
                      <a:pt x="5056" y="4840"/>
                      <a:pt x="5042" y="4761"/>
                      <a:pt x="5027" y="4689"/>
                    </a:cubicBezTo>
                    <a:cubicBezTo>
                      <a:pt x="5027" y="4682"/>
                      <a:pt x="5025" y="4679"/>
                      <a:pt x="5022" y="4679"/>
                    </a:cubicBezTo>
                    <a:close/>
                    <a:moveTo>
                      <a:pt x="6304" y="475"/>
                    </a:moveTo>
                    <a:cubicBezTo>
                      <a:pt x="6286" y="475"/>
                      <a:pt x="6252" y="494"/>
                      <a:pt x="6246" y="513"/>
                    </a:cubicBezTo>
                    <a:cubicBezTo>
                      <a:pt x="6246" y="541"/>
                      <a:pt x="6167" y="556"/>
                      <a:pt x="6160" y="570"/>
                    </a:cubicBezTo>
                    <a:cubicBezTo>
                      <a:pt x="6152" y="582"/>
                      <a:pt x="6141" y="588"/>
                      <a:pt x="6130" y="588"/>
                    </a:cubicBezTo>
                    <a:cubicBezTo>
                      <a:pt x="6121" y="588"/>
                      <a:pt x="6112" y="584"/>
                      <a:pt x="6102" y="577"/>
                    </a:cubicBezTo>
                    <a:cubicBezTo>
                      <a:pt x="6101" y="577"/>
                      <a:pt x="6100" y="577"/>
                      <a:pt x="6098" y="577"/>
                    </a:cubicBezTo>
                    <a:cubicBezTo>
                      <a:pt x="6082" y="577"/>
                      <a:pt x="6019" y="607"/>
                      <a:pt x="5986" y="614"/>
                    </a:cubicBezTo>
                    <a:cubicBezTo>
                      <a:pt x="5943" y="621"/>
                      <a:pt x="5907" y="635"/>
                      <a:pt x="5871" y="650"/>
                    </a:cubicBezTo>
                    <a:cubicBezTo>
                      <a:pt x="5842" y="671"/>
                      <a:pt x="5821" y="686"/>
                      <a:pt x="5806" y="715"/>
                    </a:cubicBezTo>
                    <a:cubicBezTo>
                      <a:pt x="5792" y="736"/>
                      <a:pt x="5763" y="751"/>
                      <a:pt x="5741" y="758"/>
                    </a:cubicBezTo>
                    <a:cubicBezTo>
                      <a:pt x="5727" y="765"/>
                      <a:pt x="5727" y="830"/>
                      <a:pt x="5748" y="844"/>
                    </a:cubicBezTo>
                    <a:cubicBezTo>
                      <a:pt x="5752" y="846"/>
                      <a:pt x="5754" y="846"/>
                      <a:pt x="5753" y="846"/>
                    </a:cubicBezTo>
                    <a:cubicBezTo>
                      <a:pt x="5750" y="846"/>
                      <a:pt x="5708" y="834"/>
                      <a:pt x="5691" y="823"/>
                    </a:cubicBezTo>
                    <a:cubicBezTo>
                      <a:pt x="5687" y="821"/>
                      <a:pt x="5683" y="820"/>
                      <a:pt x="5679" y="820"/>
                    </a:cubicBezTo>
                    <a:cubicBezTo>
                      <a:pt x="5656" y="820"/>
                      <a:pt x="5639" y="854"/>
                      <a:pt x="5633" y="866"/>
                    </a:cubicBezTo>
                    <a:cubicBezTo>
                      <a:pt x="5631" y="869"/>
                      <a:pt x="5629" y="871"/>
                      <a:pt x="5626" y="871"/>
                    </a:cubicBezTo>
                    <a:cubicBezTo>
                      <a:pt x="5615" y="871"/>
                      <a:pt x="5599" y="854"/>
                      <a:pt x="5604" y="837"/>
                    </a:cubicBezTo>
                    <a:cubicBezTo>
                      <a:pt x="5604" y="822"/>
                      <a:pt x="5570" y="810"/>
                      <a:pt x="5549" y="810"/>
                    </a:cubicBezTo>
                    <a:cubicBezTo>
                      <a:pt x="5541" y="810"/>
                      <a:pt x="5534" y="811"/>
                      <a:pt x="5532" y="815"/>
                    </a:cubicBezTo>
                    <a:cubicBezTo>
                      <a:pt x="5530" y="819"/>
                      <a:pt x="5527" y="820"/>
                      <a:pt x="5522" y="820"/>
                    </a:cubicBezTo>
                    <a:cubicBezTo>
                      <a:pt x="5506" y="820"/>
                      <a:pt x="5478" y="807"/>
                      <a:pt x="5467" y="801"/>
                    </a:cubicBezTo>
                    <a:cubicBezTo>
                      <a:pt x="5467" y="801"/>
                      <a:pt x="5466" y="801"/>
                      <a:pt x="5465" y="801"/>
                    </a:cubicBezTo>
                    <a:cubicBezTo>
                      <a:pt x="5446" y="801"/>
                      <a:pt x="5372" y="874"/>
                      <a:pt x="5345" y="895"/>
                    </a:cubicBezTo>
                    <a:cubicBezTo>
                      <a:pt x="5296" y="925"/>
                      <a:pt x="5243" y="940"/>
                      <a:pt x="5194" y="940"/>
                    </a:cubicBezTo>
                    <a:cubicBezTo>
                      <a:pt x="5184" y="940"/>
                      <a:pt x="5174" y="939"/>
                      <a:pt x="5164" y="938"/>
                    </a:cubicBezTo>
                    <a:cubicBezTo>
                      <a:pt x="5162" y="937"/>
                      <a:pt x="5159" y="936"/>
                      <a:pt x="5157" y="936"/>
                    </a:cubicBezTo>
                    <a:cubicBezTo>
                      <a:pt x="5132" y="936"/>
                      <a:pt x="5116" y="996"/>
                      <a:pt x="5135" y="1003"/>
                    </a:cubicBezTo>
                    <a:lnTo>
                      <a:pt x="5042" y="1003"/>
                    </a:lnTo>
                    <a:cubicBezTo>
                      <a:pt x="4977" y="1017"/>
                      <a:pt x="4912" y="1039"/>
                      <a:pt x="4854" y="1075"/>
                    </a:cubicBezTo>
                    <a:cubicBezTo>
                      <a:pt x="4847" y="1080"/>
                      <a:pt x="4839" y="1082"/>
                      <a:pt x="4831" y="1082"/>
                    </a:cubicBezTo>
                    <a:cubicBezTo>
                      <a:pt x="4816" y="1082"/>
                      <a:pt x="4804" y="1073"/>
                      <a:pt x="4804" y="1054"/>
                    </a:cubicBezTo>
                    <a:cubicBezTo>
                      <a:pt x="4804" y="1039"/>
                      <a:pt x="4753" y="1025"/>
                      <a:pt x="4739" y="1017"/>
                    </a:cubicBezTo>
                    <a:cubicBezTo>
                      <a:pt x="4738" y="1017"/>
                      <a:pt x="4738" y="1017"/>
                      <a:pt x="4738" y="1017"/>
                    </a:cubicBezTo>
                    <a:cubicBezTo>
                      <a:pt x="4729" y="1017"/>
                      <a:pt x="4702" y="1105"/>
                      <a:pt x="4681" y="1126"/>
                    </a:cubicBezTo>
                    <a:cubicBezTo>
                      <a:pt x="4679" y="1127"/>
                      <a:pt x="4677" y="1127"/>
                      <a:pt x="4674" y="1127"/>
                    </a:cubicBezTo>
                    <a:cubicBezTo>
                      <a:pt x="4648" y="1127"/>
                      <a:pt x="4619" y="1052"/>
                      <a:pt x="4573" y="1032"/>
                    </a:cubicBezTo>
                    <a:cubicBezTo>
                      <a:pt x="4515" y="1017"/>
                      <a:pt x="4429" y="967"/>
                      <a:pt x="4400" y="960"/>
                    </a:cubicBezTo>
                    <a:cubicBezTo>
                      <a:pt x="4364" y="938"/>
                      <a:pt x="4335" y="916"/>
                      <a:pt x="4313" y="888"/>
                    </a:cubicBezTo>
                    <a:cubicBezTo>
                      <a:pt x="4277" y="866"/>
                      <a:pt x="4241" y="859"/>
                      <a:pt x="4205" y="859"/>
                    </a:cubicBezTo>
                    <a:cubicBezTo>
                      <a:pt x="4162" y="873"/>
                      <a:pt x="4118" y="888"/>
                      <a:pt x="4082" y="916"/>
                    </a:cubicBezTo>
                    <a:cubicBezTo>
                      <a:pt x="4068" y="931"/>
                      <a:pt x="4032" y="931"/>
                      <a:pt x="4025" y="938"/>
                    </a:cubicBezTo>
                    <a:cubicBezTo>
                      <a:pt x="4017" y="945"/>
                      <a:pt x="3931" y="1025"/>
                      <a:pt x="3902" y="1054"/>
                    </a:cubicBezTo>
                    <a:cubicBezTo>
                      <a:pt x="3859" y="1104"/>
                      <a:pt x="3823" y="1154"/>
                      <a:pt x="3794" y="1212"/>
                    </a:cubicBezTo>
                    <a:cubicBezTo>
                      <a:pt x="3779" y="1234"/>
                      <a:pt x="3758" y="1241"/>
                      <a:pt x="3736" y="1248"/>
                    </a:cubicBezTo>
                    <a:cubicBezTo>
                      <a:pt x="3722" y="1248"/>
                      <a:pt x="3715" y="1277"/>
                      <a:pt x="3715" y="1284"/>
                    </a:cubicBezTo>
                    <a:cubicBezTo>
                      <a:pt x="3715" y="1299"/>
                      <a:pt x="3621" y="1349"/>
                      <a:pt x="3606" y="1392"/>
                    </a:cubicBezTo>
                    <a:cubicBezTo>
                      <a:pt x="3606" y="1450"/>
                      <a:pt x="3606" y="1515"/>
                      <a:pt x="3621" y="1573"/>
                    </a:cubicBezTo>
                    <a:cubicBezTo>
                      <a:pt x="3621" y="1609"/>
                      <a:pt x="3657" y="1681"/>
                      <a:pt x="3678" y="1681"/>
                    </a:cubicBezTo>
                    <a:cubicBezTo>
                      <a:pt x="3707" y="1681"/>
                      <a:pt x="3693" y="1739"/>
                      <a:pt x="3686" y="1753"/>
                    </a:cubicBezTo>
                    <a:cubicBezTo>
                      <a:pt x="3678" y="1775"/>
                      <a:pt x="3707" y="1789"/>
                      <a:pt x="3700" y="1804"/>
                    </a:cubicBezTo>
                    <a:cubicBezTo>
                      <a:pt x="3700" y="1818"/>
                      <a:pt x="3635" y="1840"/>
                      <a:pt x="3614" y="1847"/>
                    </a:cubicBezTo>
                    <a:cubicBezTo>
                      <a:pt x="3585" y="1861"/>
                      <a:pt x="3563" y="1890"/>
                      <a:pt x="3556" y="1919"/>
                    </a:cubicBezTo>
                    <a:cubicBezTo>
                      <a:pt x="3556" y="1933"/>
                      <a:pt x="3484" y="1941"/>
                      <a:pt x="3462" y="1962"/>
                    </a:cubicBezTo>
                    <a:cubicBezTo>
                      <a:pt x="3469" y="1948"/>
                      <a:pt x="3477" y="1926"/>
                      <a:pt x="3484" y="1919"/>
                    </a:cubicBezTo>
                    <a:cubicBezTo>
                      <a:pt x="3491" y="1890"/>
                      <a:pt x="3484" y="1869"/>
                      <a:pt x="3469" y="1847"/>
                    </a:cubicBezTo>
                    <a:cubicBezTo>
                      <a:pt x="3455" y="1840"/>
                      <a:pt x="3455" y="1724"/>
                      <a:pt x="3440" y="1695"/>
                    </a:cubicBezTo>
                    <a:cubicBezTo>
                      <a:pt x="3419" y="1667"/>
                      <a:pt x="3397" y="1645"/>
                      <a:pt x="3368" y="1623"/>
                    </a:cubicBezTo>
                    <a:cubicBezTo>
                      <a:pt x="3361" y="1616"/>
                      <a:pt x="3376" y="1580"/>
                      <a:pt x="3383" y="1573"/>
                    </a:cubicBezTo>
                    <a:cubicBezTo>
                      <a:pt x="3388" y="1562"/>
                      <a:pt x="3355" y="1556"/>
                      <a:pt x="3331" y="1556"/>
                    </a:cubicBezTo>
                    <a:cubicBezTo>
                      <a:pt x="3322" y="1556"/>
                      <a:pt x="3315" y="1556"/>
                      <a:pt x="3311" y="1558"/>
                    </a:cubicBezTo>
                    <a:cubicBezTo>
                      <a:pt x="3296" y="1566"/>
                      <a:pt x="3289" y="1681"/>
                      <a:pt x="3282" y="1717"/>
                    </a:cubicBezTo>
                    <a:cubicBezTo>
                      <a:pt x="3282" y="1746"/>
                      <a:pt x="3296" y="1775"/>
                      <a:pt x="3318" y="1796"/>
                    </a:cubicBezTo>
                    <a:cubicBezTo>
                      <a:pt x="3332" y="1796"/>
                      <a:pt x="3325" y="1854"/>
                      <a:pt x="3303" y="1854"/>
                    </a:cubicBezTo>
                    <a:cubicBezTo>
                      <a:pt x="3282" y="1861"/>
                      <a:pt x="3267" y="1941"/>
                      <a:pt x="3275" y="1962"/>
                    </a:cubicBezTo>
                    <a:cubicBezTo>
                      <a:pt x="3289" y="1977"/>
                      <a:pt x="3260" y="2020"/>
                      <a:pt x="3246" y="2027"/>
                    </a:cubicBezTo>
                    <a:cubicBezTo>
                      <a:pt x="3243" y="2030"/>
                      <a:pt x="3252" y="2030"/>
                      <a:pt x="3266" y="2030"/>
                    </a:cubicBezTo>
                    <a:cubicBezTo>
                      <a:pt x="3295" y="2030"/>
                      <a:pt x="3344" y="2027"/>
                      <a:pt x="3368" y="2027"/>
                    </a:cubicBezTo>
                    <a:cubicBezTo>
                      <a:pt x="3412" y="2027"/>
                      <a:pt x="3448" y="2042"/>
                      <a:pt x="3440" y="2049"/>
                    </a:cubicBezTo>
                    <a:cubicBezTo>
                      <a:pt x="3440" y="2049"/>
                      <a:pt x="3361" y="2063"/>
                      <a:pt x="3347" y="2078"/>
                    </a:cubicBezTo>
                    <a:cubicBezTo>
                      <a:pt x="3332" y="2099"/>
                      <a:pt x="3282" y="2135"/>
                      <a:pt x="3275" y="2150"/>
                    </a:cubicBezTo>
                    <a:cubicBezTo>
                      <a:pt x="3260" y="2164"/>
                      <a:pt x="3289" y="2193"/>
                      <a:pt x="3311" y="2193"/>
                    </a:cubicBezTo>
                    <a:cubicBezTo>
                      <a:pt x="3312" y="2193"/>
                      <a:pt x="3313" y="2193"/>
                      <a:pt x="3314" y="2193"/>
                    </a:cubicBezTo>
                    <a:cubicBezTo>
                      <a:pt x="3335" y="2193"/>
                      <a:pt x="3362" y="2266"/>
                      <a:pt x="3376" y="2280"/>
                    </a:cubicBezTo>
                    <a:cubicBezTo>
                      <a:pt x="3397" y="2294"/>
                      <a:pt x="3383" y="2337"/>
                      <a:pt x="3376" y="2345"/>
                    </a:cubicBezTo>
                    <a:cubicBezTo>
                      <a:pt x="3374" y="2348"/>
                      <a:pt x="3365" y="2350"/>
                      <a:pt x="3353" y="2350"/>
                    </a:cubicBezTo>
                    <a:cubicBezTo>
                      <a:pt x="3326" y="2350"/>
                      <a:pt x="3281" y="2343"/>
                      <a:pt x="3247" y="2343"/>
                    </a:cubicBezTo>
                    <a:cubicBezTo>
                      <a:pt x="3238" y="2343"/>
                      <a:pt x="3231" y="2343"/>
                      <a:pt x="3224" y="2345"/>
                    </a:cubicBezTo>
                    <a:cubicBezTo>
                      <a:pt x="3188" y="2352"/>
                      <a:pt x="3138" y="2438"/>
                      <a:pt x="3138" y="2467"/>
                    </a:cubicBezTo>
                    <a:cubicBezTo>
                      <a:pt x="3138" y="2518"/>
                      <a:pt x="3138" y="2568"/>
                      <a:pt x="3145" y="2619"/>
                    </a:cubicBezTo>
                    <a:cubicBezTo>
                      <a:pt x="3152" y="2640"/>
                      <a:pt x="3239" y="2655"/>
                      <a:pt x="3253" y="2669"/>
                    </a:cubicBezTo>
                    <a:cubicBezTo>
                      <a:pt x="3258" y="2674"/>
                      <a:pt x="3272" y="2676"/>
                      <a:pt x="3289" y="2676"/>
                    </a:cubicBezTo>
                    <a:cubicBezTo>
                      <a:pt x="3307" y="2676"/>
                      <a:pt x="3328" y="2674"/>
                      <a:pt x="3343" y="2674"/>
                    </a:cubicBezTo>
                    <a:cubicBezTo>
                      <a:pt x="3351" y="2674"/>
                      <a:pt x="3358" y="2675"/>
                      <a:pt x="3361" y="2676"/>
                    </a:cubicBezTo>
                    <a:cubicBezTo>
                      <a:pt x="3362" y="2677"/>
                      <a:pt x="3362" y="2677"/>
                      <a:pt x="3363" y="2677"/>
                    </a:cubicBezTo>
                    <a:cubicBezTo>
                      <a:pt x="3380" y="2677"/>
                      <a:pt x="3434" y="2596"/>
                      <a:pt x="3440" y="2561"/>
                    </a:cubicBezTo>
                    <a:cubicBezTo>
                      <a:pt x="3455" y="2518"/>
                      <a:pt x="3534" y="2446"/>
                      <a:pt x="3556" y="2417"/>
                    </a:cubicBezTo>
                    <a:cubicBezTo>
                      <a:pt x="3570" y="2388"/>
                      <a:pt x="3664" y="2388"/>
                      <a:pt x="3686" y="2373"/>
                    </a:cubicBezTo>
                    <a:cubicBezTo>
                      <a:pt x="3687" y="2372"/>
                      <a:pt x="3689" y="2372"/>
                      <a:pt x="3690" y="2372"/>
                    </a:cubicBezTo>
                    <a:cubicBezTo>
                      <a:pt x="3705" y="2372"/>
                      <a:pt x="3694" y="2449"/>
                      <a:pt x="3707" y="2489"/>
                    </a:cubicBezTo>
                    <a:cubicBezTo>
                      <a:pt x="3711" y="2510"/>
                      <a:pt x="3734" y="2521"/>
                      <a:pt x="3755" y="2521"/>
                    </a:cubicBezTo>
                    <a:cubicBezTo>
                      <a:pt x="3776" y="2521"/>
                      <a:pt x="3794" y="2510"/>
                      <a:pt x="3787" y="2489"/>
                    </a:cubicBezTo>
                    <a:cubicBezTo>
                      <a:pt x="3781" y="2456"/>
                      <a:pt x="3792" y="2440"/>
                      <a:pt x="3798" y="2440"/>
                    </a:cubicBezTo>
                    <a:cubicBezTo>
                      <a:pt x="3800" y="2440"/>
                      <a:pt x="3801" y="2442"/>
                      <a:pt x="3801" y="2446"/>
                    </a:cubicBezTo>
                    <a:cubicBezTo>
                      <a:pt x="3808" y="2460"/>
                      <a:pt x="3895" y="2496"/>
                      <a:pt x="3902" y="2518"/>
                    </a:cubicBezTo>
                    <a:cubicBezTo>
                      <a:pt x="3916" y="2539"/>
                      <a:pt x="3916" y="2590"/>
                      <a:pt x="3895" y="2590"/>
                    </a:cubicBezTo>
                    <a:cubicBezTo>
                      <a:pt x="3880" y="2590"/>
                      <a:pt x="3880" y="2647"/>
                      <a:pt x="3895" y="2655"/>
                    </a:cubicBezTo>
                    <a:cubicBezTo>
                      <a:pt x="3896" y="2655"/>
                      <a:pt x="3897" y="2655"/>
                      <a:pt x="3898" y="2655"/>
                    </a:cubicBezTo>
                    <a:cubicBezTo>
                      <a:pt x="3919" y="2655"/>
                      <a:pt x="3946" y="2589"/>
                      <a:pt x="3967" y="2583"/>
                    </a:cubicBezTo>
                    <a:cubicBezTo>
                      <a:pt x="3989" y="2568"/>
                      <a:pt x="4003" y="2525"/>
                      <a:pt x="3996" y="2525"/>
                    </a:cubicBezTo>
                    <a:cubicBezTo>
                      <a:pt x="3984" y="2519"/>
                      <a:pt x="4002" y="2493"/>
                      <a:pt x="4017" y="2493"/>
                    </a:cubicBezTo>
                    <a:cubicBezTo>
                      <a:pt x="4020" y="2493"/>
                      <a:pt x="4022" y="2494"/>
                      <a:pt x="4025" y="2496"/>
                    </a:cubicBezTo>
                    <a:cubicBezTo>
                      <a:pt x="4003" y="2446"/>
                      <a:pt x="3974" y="2409"/>
                      <a:pt x="3945" y="2373"/>
                    </a:cubicBezTo>
                    <a:cubicBezTo>
                      <a:pt x="3932" y="2360"/>
                      <a:pt x="3927" y="2354"/>
                      <a:pt x="3928" y="2354"/>
                    </a:cubicBezTo>
                    <a:lnTo>
                      <a:pt x="3928" y="2354"/>
                    </a:lnTo>
                    <a:cubicBezTo>
                      <a:pt x="3931" y="2354"/>
                      <a:pt x="3955" y="2373"/>
                      <a:pt x="3996" y="2409"/>
                    </a:cubicBezTo>
                    <a:lnTo>
                      <a:pt x="4046" y="2474"/>
                    </a:lnTo>
                    <a:cubicBezTo>
                      <a:pt x="4054" y="2482"/>
                      <a:pt x="4068" y="2518"/>
                      <a:pt x="4075" y="2532"/>
                    </a:cubicBezTo>
                    <a:lnTo>
                      <a:pt x="4082" y="2546"/>
                    </a:lnTo>
                    <a:cubicBezTo>
                      <a:pt x="4097" y="2583"/>
                      <a:pt x="4097" y="2619"/>
                      <a:pt x="4097" y="2647"/>
                    </a:cubicBezTo>
                    <a:cubicBezTo>
                      <a:pt x="4111" y="2676"/>
                      <a:pt x="4133" y="2691"/>
                      <a:pt x="4155" y="2698"/>
                    </a:cubicBezTo>
                    <a:cubicBezTo>
                      <a:pt x="4183" y="2698"/>
                      <a:pt x="4198" y="2705"/>
                      <a:pt x="4191" y="2712"/>
                    </a:cubicBezTo>
                    <a:cubicBezTo>
                      <a:pt x="4191" y="2712"/>
                      <a:pt x="4205" y="2756"/>
                      <a:pt x="4227" y="2756"/>
                    </a:cubicBezTo>
                    <a:cubicBezTo>
                      <a:pt x="4248" y="2756"/>
                      <a:pt x="4255" y="2698"/>
                      <a:pt x="4234" y="2698"/>
                    </a:cubicBezTo>
                    <a:cubicBezTo>
                      <a:pt x="4212" y="2698"/>
                      <a:pt x="4219" y="2611"/>
                      <a:pt x="4212" y="2583"/>
                    </a:cubicBezTo>
                    <a:cubicBezTo>
                      <a:pt x="4212" y="2546"/>
                      <a:pt x="4234" y="2518"/>
                      <a:pt x="4241" y="2518"/>
                    </a:cubicBezTo>
                    <a:cubicBezTo>
                      <a:pt x="4248" y="2518"/>
                      <a:pt x="4241" y="2590"/>
                      <a:pt x="4241" y="2604"/>
                    </a:cubicBezTo>
                    <a:cubicBezTo>
                      <a:pt x="4241" y="2633"/>
                      <a:pt x="4248" y="2655"/>
                      <a:pt x="4255" y="2676"/>
                    </a:cubicBezTo>
                    <a:lnTo>
                      <a:pt x="4284" y="2698"/>
                    </a:lnTo>
                    <a:lnTo>
                      <a:pt x="4328" y="2734"/>
                    </a:lnTo>
                    <a:cubicBezTo>
                      <a:pt x="4353" y="2726"/>
                      <a:pt x="4381" y="2723"/>
                      <a:pt x="4408" y="2723"/>
                    </a:cubicBezTo>
                    <a:cubicBezTo>
                      <a:pt x="4457" y="2723"/>
                      <a:pt x="4498" y="2734"/>
                      <a:pt x="4493" y="2748"/>
                    </a:cubicBezTo>
                    <a:cubicBezTo>
                      <a:pt x="4493" y="2755"/>
                      <a:pt x="4505" y="2758"/>
                      <a:pt x="4518" y="2758"/>
                    </a:cubicBezTo>
                    <a:cubicBezTo>
                      <a:pt x="4534" y="2758"/>
                      <a:pt x="4551" y="2753"/>
                      <a:pt x="4551" y="2741"/>
                    </a:cubicBezTo>
                    <a:cubicBezTo>
                      <a:pt x="4553" y="2732"/>
                      <a:pt x="4555" y="2729"/>
                      <a:pt x="4556" y="2729"/>
                    </a:cubicBezTo>
                    <a:cubicBezTo>
                      <a:pt x="4558" y="2729"/>
                      <a:pt x="4558" y="2746"/>
                      <a:pt x="4558" y="2756"/>
                    </a:cubicBezTo>
                    <a:cubicBezTo>
                      <a:pt x="4558" y="2777"/>
                      <a:pt x="4508" y="2835"/>
                      <a:pt x="4501" y="2864"/>
                    </a:cubicBezTo>
                    <a:cubicBezTo>
                      <a:pt x="4498" y="2878"/>
                      <a:pt x="4469" y="2884"/>
                      <a:pt x="4431" y="2884"/>
                    </a:cubicBezTo>
                    <a:cubicBezTo>
                      <a:pt x="4375" y="2884"/>
                      <a:pt x="4298" y="2872"/>
                      <a:pt x="4255" y="2864"/>
                    </a:cubicBezTo>
                    <a:cubicBezTo>
                      <a:pt x="4248" y="2863"/>
                      <a:pt x="4240" y="2863"/>
                      <a:pt x="4231" y="2863"/>
                    </a:cubicBezTo>
                    <a:cubicBezTo>
                      <a:pt x="4161" y="2863"/>
                      <a:pt x="4075" y="2888"/>
                      <a:pt x="4075" y="2907"/>
                    </a:cubicBezTo>
                    <a:cubicBezTo>
                      <a:pt x="4075" y="2910"/>
                      <a:pt x="4073" y="2911"/>
                      <a:pt x="4070" y="2911"/>
                    </a:cubicBezTo>
                    <a:cubicBezTo>
                      <a:pt x="4047" y="2911"/>
                      <a:pt x="3953" y="2854"/>
                      <a:pt x="3909" y="2835"/>
                    </a:cubicBezTo>
                    <a:cubicBezTo>
                      <a:pt x="3859" y="2813"/>
                      <a:pt x="3816" y="2734"/>
                      <a:pt x="3801" y="2727"/>
                    </a:cubicBezTo>
                    <a:cubicBezTo>
                      <a:pt x="3794" y="2720"/>
                      <a:pt x="3816" y="2691"/>
                      <a:pt x="3801" y="2676"/>
                    </a:cubicBezTo>
                    <a:cubicBezTo>
                      <a:pt x="3797" y="2667"/>
                      <a:pt x="3754" y="2661"/>
                      <a:pt x="3713" y="2661"/>
                    </a:cubicBezTo>
                    <a:cubicBezTo>
                      <a:pt x="3688" y="2661"/>
                      <a:pt x="3663" y="2664"/>
                      <a:pt x="3650" y="2669"/>
                    </a:cubicBezTo>
                    <a:cubicBezTo>
                      <a:pt x="3614" y="2684"/>
                      <a:pt x="3440" y="2698"/>
                      <a:pt x="3397" y="2720"/>
                    </a:cubicBezTo>
                    <a:cubicBezTo>
                      <a:pt x="3379" y="2727"/>
                      <a:pt x="3359" y="2730"/>
                      <a:pt x="3339" y="2730"/>
                    </a:cubicBezTo>
                    <a:cubicBezTo>
                      <a:pt x="3318" y="2730"/>
                      <a:pt x="3296" y="2727"/>
                      <a:pt x="3275" y="2720"/>
                    </a:cubicBezTo>
                    <a:cubicBezTo>
                      <a:pt x="3253" y="2720"/>
                      <a:pt x="3210" y="2770"/>
                      <a:pt x="3181" y="2784"/>
                    </a:cubicBezTo>
                    <a:cubicBezTo>
                      <a:pt x="3145" y="2835"/>
                      <a:pt x="3123" y="2900"/>
                      <a:pt x="3116" y="2965"/>
                    </a:cubicBezTo>
                    <a:lnTo>
                      <a:pt x="3087" y="3022"/>
                    </a:lnTo>
                    <a:lnTo>
                      <a:pt x="3065" y="3066"/>
                    </a:lnTo>
                    <a:cubicBezTo>
                      <a:pt x="3008" y="3131"/>
                      <a:pt x="2957" y="3203"/>
                      <a:pt x="2921" y="3282"/>
                    </a:cubicBezTo>
                    <a:cubicBezTo>
                      <a:pt x="2900" y="3390"/>
                      <a:pt x="2892" y="3491"/>
                      <a:pt x="2892" y="3599"/>
                    </a:cubicBezTo>
                    <a:cubicBezTo>
                      <a:pt x="2907" y="3686"/>
                      <a:pt x="2936" y="3780"/>
                      <a:pt x="2972" y="3859"/>
                    </a:cubicBezTo>
                    <a:cubicBezTo>
                      <a:pt x="3015" y="3924"/>
                      <a:pt x="3073" y="3975"/>
                      <a:pt x="3130" y="4018"/>
                    </a:cubicBezTo>
                    <a:cubicBezTo>
                      <a:pt x="3195" y="4032"/>
                      <a:pt x="3260" y="4039"/>
                      <a:pt x="3325" y="4039"/>
                    </a:cubicBezTo>
                    <a:cubicBezTo>
                      <a:pt x="3368" y="4032"/>
                      <a:pt x="3404" y="4003"/>
                      <a:pt x="3419" y="3960"/>
                    </a:cubicBezTo>
                    <a:lnTo>
                      <a:pt x="3477" y="3967"/>
                    </a:lnTo>
                    <a:lnTo>
                      <a:pt x="3498" y="3967"/>
                    </a:lnTo>
                    <a:cubicBezTo>
                      <a:pt x="3498" y="3996"/>
                      <a:pt x="3585" y="4025"/>
                      <a:pt x="3606" y="4032"/>
                    </a:cubicBezTo>
                    <a:cubicBezTo>
                      <a:pt x="3621" y="4036"/>
                      <a:pt x="3635" y="4038"/>
                      <a:pt x="3650" y="4038"/>
                    </a:cubicBezTo>
                    <a:cubicBezTo>
                      <a:pt x="3664" y="4038"/>
                      <a:pt x="3678" y="4036"/>
                      <a:pt x="3693" y="4032"/>
                    </a:cubicBezTo>
                    <a:cubicBezTo>
                      <a:pt x="3707" y="4032"/>
                      <a:pt x="3729" y="4176"/>
                      <a:pt x="3715" y="4213"/>
                    </a:cubicBezTo>
                    <a:cubicBezTo>
                      <a:pt x="3722" y="4292"/>
                      <a:pt x="3736" y="4371"/>
                      <a:pt x="3758" y="4451"/>
                    </a:cubicBezTo>
                    <a:cubicBezTo>
                      <a:pt x="3772" y="4494"/>
                      <a:pt x="3823" y="4616"/>
                      <a:pt x="3823" y="4660"/>
                    </a:cubicBezTo>
                    <a:cubicBezTo>
                      <a:pt x="3816" y="4739"/>
                      <a:pt x="3808" y="4818"/>
                      <a:pt x="3787" y="4898"/>
                    </a:cubicBezTo>
                    <a:cubicBezTo>
                      <a:pt x="3808" y="4984"/>
                      <a:pt x="3830" y="5064"/>
                      <a:pt x="3873" y="5143"/>
                    </a:cubicBezTo>
                    <a:cubicBezTo>
                      <a:pt x="3888" y="5201"/>
                      <a:pt x="3902" y="5258"/>
                      <a:pt x="3902" y="5323"/>
                    </a:cubicBezTo>
                    <a:cubicBezTo>
                      <a:pt x="3902" y="5345"/>
                      <a:pt x="3981" y="5496"/>
                      <a:pt x="3996" y="5554"/>
                    </a:cubicBezTo>
                    <a:cubicBezTo>
                      <a:pt x="4005" y="5590"/>
                      <a:pt x="4088" y="5607"/>
                      <a:pt x="4163" y="5607"/>
                    </a:cubicBezTo>
                    <a:cubicBezTo>
                      <a:pt x="4207" y="5607"/>
                      <a:pt x="4248" y="5601"/>
                      <a:pt x="4270" y="5590"/>
                    </a:cubicBezTo>
                    <a:cubicBezTo>
                      <a:pt x="4328" y="5532"/>
                      <a:pt x="4378" y="5468"/>
                      <a:pt x="4436" y="5410"/>
                    </a:cubicBezTo>
                    <a:cubicBezTo>
                      <a:pt x="4457" y="5359"/>
                      <a:pt x="4479" y="5309"/>
                      <a:pt x="4486" y="5258"/>
                    </a:cubicBezTo>
                    <a:cubicBezTo>
                      <a:pt x="4501" y="5237"/>
                      <a:pt x="4522" y="5215"/>
                      <a:pt x="4551" y="5201"/>
                    </a:cubicBezTo>
                    <a:cubicBezTo>
                      <a:pt x="4566" y="5193"/>
                      <a:pt x="4623" y="4984"/>
                      <a:pt x="4667" y="4934"/>
                    </a:cubicBezTo>
                    <a:cubicBezTo>
                      <a:pt x="4724" y="4818"/>
                      <a:pt x="4753" y="4696"/>
                      <a:pt x="4753" y="4573"/>
                    </a:cubicBezTo>
                    <a:cubicBezTo>
                      <a:pt x="4760" y="4487"/>
                      <a:pt x="4768" y="4393"/>
                      <a:pt x="4796" y="4306"/>
                    </a:cubicBezTo>
                    <a:cubicBezTo>
                      <a:pt x="4818" y="4263"/>
                      <a:pt x="4847" y="4220"/>
                      <a:pt x="4883" y="4191"/>
                    </a:cubicBezTo>
                    <a:cubicBezTo>
                      <a:pt x="4941" y="4112"/>
                      <a:pt x="4991" y="4032"/>
                      <a:pt x="5042" y="3953"/>
                    </a:cubicBezTo>
                    <a:cubicBezTo>
                      <a:pt x="5078" y="3888"/>
                      <a:pt x="5099" y="3816"/>
                      <a:pt x="5107" y="3737"/>
                    </a:cubicBezTo>
                    <a:cubicBezTo>
                      <a:pt x="5101" y="3714"/>
                      <a:pt x="5051" y="3696"/>
                      <a:pt x="5023" y="3696"/>
                    </a:cubicBezTo>
                    <a:cubicBezTo>
                      <a:pt x="5015" y="3696"/>
                      <a:pt x="5009" y="3697"/>
                      <a:pt x="5006" y="3700"/>
                    </a:cubicBezTo>
                    <a:cubicBezTo>
                      <a:pt x="4977" y="3722"/>
                      <a:pt x="4933" y="3729"/>
                      <a:pt x="4897" y="3729"/>
                    </a:cubicBezTo>
                    <a:cubicBezTo>
                      <a:pt x="4876" y="3729"/>
                      <a:pt x="4825" y="3607"/>
                      <a:pt x="4789" y="3578"/>
                    </a:cubicBezTo>
                    <a:cubicBezTo>
                      <a:pt x="4760" y="3556"/>
                      <a:pt x="4731" y="3419"/>
                      <a:pt x="4710" y="3390"/>
                    </a:cubicBezTo>
                    <a:cubicBezTo>
                      <a:pt x="4681" y="3354"/>
                      <a:pt x="4652" y="3311"/>
                      <a:pt x="4623" y="3282"/>
                    </a:cubicBezTo>
                    <a:cubicBezTo>
                      <a:pt x="4602" y="3261"/>
                      <a:pt x="4602" y="3188"/>
                      <a:pt x="4594" y="3167"/>
                    </a:cubicBezTo>
                    <a:cubicBezTo>
                      <a:pt x="4594" y="3164"/>
                      <a:pt x="4596" y="3163"/>
                      <a:pt x="4598" y="3163"/>
                    </a:cubicBezTo>
                    <a:cubicBezTo>
                      <a:pt x="4607" y="3163"/>
                      <a:pt x="4632" y="3186"/>
                      <a:pt x="4638" y="3210"/>
                    </a:cubicBezTo>
                    <a:cubicBezTo>
                      <a:pt x="4667" y="3282"/>
                      <a:pt x="4710" y="3340"/>
                      <a:pt x="4753" y="3405"/>
                    </a:cubicBezTo>
                    <a:cubicBezTo>
                      <a:pt x="4775" y="3441"/>
                      <a:pt x="4847" y="3571"/>
                      <a:pt x="4861" y="3614"/>
                    </a:cubicBezTo>
                    <a:cubicBezTo>
                      <a:pt x="4870" y="3629"/>
                      <a:pt x="4900" y="3634"/>
                      <a:pt x="4936" y="3634"/>
                    </a:cubicBezTo>
                    <a:cubicBezTo>
                      <a:pt x="4989" y="3634"/>
                      <a:pt x="5055" y="3623"/>
                      <a:pt x="5085" y="3614"/>
                    </a:cubicBezTo>
                    <a:cubicBezTo>
                      <a:pt x="5128" y="3592"/>
                      <a:pt x="5164" y="3571"/>
                      <a:pt x="5200" y="3535"/>
                    </a:cubicBezTo>
                    <a:cubicBezTo>
                      <a:pt x="5200" y="3520"/>
                      <a:pt x="5280" y="3484"/>
                      <a:pt x="5301" y="3470"/>
                    </a:cubicBezTo>
                    <a:cubicBezTo>
                      <a:pt x="5323" y="3448"/>
                      <a:pt x="5345" y="3354"/>
                      <a:pt x="5359" y="3340"/>
                    </a:cubicBezTo>
                    <a:cubicBezTo>
                      <a:pt x="5373" y="3325"/>
                      <a:pt x="5345" y="3239"/>
                      <a:pt x="5330" y="3210"/>
                    </a:cubicBezTo>
                    <a:cubicBezTo>
                      <a:pt x="5301" y="3188"/>
                      <a:pt x="5258" y="3174"/>
                      <a:pt x="5215" y="3174"/>
                    </a:cubicBezTo>
                    <a:cubicBezTo>
                      <a:pt x="5213" y="3175"/>
                      <a:pt x="5212" y="3176"/>
                      <a:pt x="5210" y="3176"/>
                    </a:cubicBezTo>
                    <a:cubicBezTo>
                      <a:pt x="5194" y="3176"/>
                      <a:pt x="5164" y="3114"/>
                      <a:pt x="5157" y="3095"/>
                    </a:cubicBezTo>
                    <a:cubicBezTo>
                      <a:pt x="5143" y="3066"/>
                      <a:pt x="5085" y="3037"/>
                      <a:pt x="5078" y="3015"/>
                    </a:cubicBezTo>
                    <a:cubicBezTo>
                      <a:pt x="5070" y="3001"/>
                      <a:pt x="5092" y="2972"/>
                      <a:pt x="5099" y="2965"/>
                    </a:cubicBezTo>
                    <a:cubicBezTo>
                      <a:pt x="5157" y="2994"/>
                      <a:pt x="5208" y="3030"/>
                      <a:pt x="5251" y="3080"/>
                    </a:cubicBezTo>
                    <a:cubicBezTo>
                      <a:pt x="5287" y="3116"/>
                      <a:pt x="5308" y="3160"/>
                      <a:pt x="5330" y="3203"/>
                    </a:cubicBezTo>
                    <a:cubicBezTo>
                      <a:pt x="5348" y="3210"/>
                      <a:pt x="5368" y="3214"/>
                      <a:pt x="5388" y="3214"/>
                    </a:cubicBezTo>
                    <a:cubicBezTo>
                      <a:pt x="5408" y="3214"/>
                      <a:pt x="5427" y="3210"/>
                      <a:pt x="5446" y="3203"/>
                    </a:cubicBezTo>
                    <a:cubicBezTo>
                      <a:pt x="5452" y="3196"/>
                      <a:pt x="5460" y="3193"/>
                      <a:pt x="5468" y="3193"/>
                    </a:cubicBezTo>
                    <a:cubicBezTo>
                      <a:pt x="5478" y="3193"/>
                      <a:pt x="5488" y="3198"/>
                      <a:pt x="5496" y="3210"/>
                    </a:cubicBezTo>
                    <a:lnTo>
                      <a:pt x="5525" y="3203"/>
                    </a:lnTo>
                    <a:lnTo>
                      <a:pt x="5619" y="3188"/>
                    </a:lnTo>
                    <a:cubicBezTo>
                      <a:pt x="5647" y="3217"/>
                      <a:pt x="5669" y="3253"/>
                      <a:pt x="5676" y="3289"/>
                    </a:cubicBezTo>
                    <a:cubicBezTo>
                      <a:pt x="5684" y="3318"/>
                      <a:pt x="5698" y="3340"/>
                      <a:pt x="5727" y="3347"/>
                    </a:cubicBezTo>
                    <a:cubicBezTo>
                      <a:pt x="5741" y="3347"/>
                      <a:pt x="5756" y="3412"/>
                      <a:pt x="5763" y="3434"/>
                    </a:cubicBezTo>
                    <a:cubicBezTo>
                      <a:pt x="5763" y="3448"/>
                      <a:pt x="5821" y="3542"/>
                      <a:pt x="5835" y="3578"/>
                    </a:cubicBezTo>
                    <a:cubicBezTo>
                      <a:pt x="5849" y="3628"/>
                      <a:pt x="5878" y="3679"/>
                      <a:pt x="5907" y="3722"/>
                    </a:cubicBezTo>
                    <a:cubicBezTo>
                      <a:pt x="5914" y="3751"/>
                      <a:pt x="5922" y="3787"/>
                      <a:pt x="5922" y="3816"/>
                    </a:cubicBezTo>
                    <a:cubicBezTo>
                      <a:pt x="5929" y="3845"/>
                      <a:pt x="5958" y="3859"/>
                      <a:pt x="5979" y="3866"/>
                    </a:cubicBezTo>
                    <a:cubicBezTo>
                      <a:pt x="6001" y="3866"/>
                      <a:pt x="6051" y="3722"/>
                      <a:pt x="6059" y="3672"/>
                    </a:cubicBezTo>
                    <a:cubicBezTo>
                      <a:pt x="6066" y="3636"/>
                      <a:pt x="6087" y="3607"/>
                      <a:pt x="6116" y="3585"/>
                    </a:cubicBezTo>
                    <a:cubicBezTo>
                      <a:pt x="6123" y="3585"/>
                      <a:pt x="6131" y="3556"/>
                      <a:pt x="6131" y="3542"/>
                    </a:cubicBezTo>
                    <a:cubicBezTo>
                      <a:pt x="6131" y="3535"/>
                      <a:pt x="6188" y="3535"/>
                      <a:pt x="6196" y="3520"/>
                    </a:cubicBezTo>
                    <a:cubicBezTo>
                      <a:pt x="6196" y="3506"/>
                      <a:pt x="6217" y="3412"/>
                      <a:pt x="6232" y="3398"/>
                    </a:cubicBezTo>
                    <a:cubicBezTo>
                      <a:pt x="6268" y="3376"/>
                      <a:pt x="6311" y="3347"/>
                      <a:pt x="6347" y="3333"/>
                    </a:cubicBezTo>
                    <a:cubicBezTo>
                      <a:pt x="6350" y="3331"/>
                      <a:pt x="6354" y="3330"/>
                      <a:pt x="6358" y="3330"/>
                    </a:cubicBezTo>
                    <a:cubicBezTo>
                      <a:pt x="6389" y="3330"/>
                      <a:pt x="6442" y="3379"/>
                      <a:pt x="6455" y="3405"/>
                    </a:cubicBezTo>
                    <a:cubicBezTo>
                      <a:pt x="6470" y="3434"/>
                      <a:pt x="6477" y="3470"/>
                      <a:pt x="6477" y="3506"/>
                    </a:cubicBezTo>
                    <a:cubicBezTo>
                      <a:pt x="6470" y="3513"/>
                      <a:pt x="6506" y="3571"/>
                      <a:pt x="6542" y="3571"/>
                    </a:cubicBezTo>
                    <a:cubicBezTo>
                      <a:pt x="6578" y="3571"/>
                      <a:pt x="6585" y="3614"/>
                      <a:pt x="6585" y="3628"/>
                    </a:cubicBezTo>
                    <a:cubicBezTo>
                      <a:pt x="6592" y="3643"/>
                      <a:pt x="6636" y="3686"/>
                      <a:pt x="6643" y="3708"/>
                    </a:cubicBezTo>
                    <a:cubicBezTo>
                      <a:pt x="6650" y="3737"/>
                      <a:pt x="6650" y="3773"/>
                      <a:pt x="6643" y="3801"/>
                    </a:cubicBezTo>
                    <a:cubicBezTo>
                      <a:pt x="6636" y="3838"/>
                      <a:pt x="6636" y="3874"/>
                      <a:pt x="6643" y="3902"/>
                    </a:cubicBezTo>
                    <a:cubicBezTo>
                      <a:pt x="6686" y="3967"/>
                      <a:pt x="6737" y="4018"/>
                      <a:pt x="6794" y="4061"/>
                    </a:cubicBezTo>
                    <a:cubicBezTo>
                      <a:pt x="6800" y="4066"/>
                      <a:pt x="6805" y="4069"/>
                      <a:pt x="6809" y="4069"/>
                    </a:cubicBezTo>
                    <a:cubicBezTo>
                      <a:pt x="6836" y="4069"/>
                      <a:pt x="6849" y="3992"/>
                      <a:pt x="6830" y="3967"/>
                    </a:cubicBezTo>
                    <a:cubicBezTo>
                      <a:pt x="6809" y="3938"/>
                      <a:pt x="6744" y="3866"/>
                      <a:pt x="6729" y="3845"/>
                    </a:cubicBezTo>
                    <a:cubicBezTo>
                      <a:pt x="6708" y="3809"/>
                      <a:pt x="6708" y="3758"/>
                      <a:pt x="6715" y="3715"/>
                    </a:cubicBezTo>
                    <a:cubicBezTo>
                      <a:pt x="6716" y="3710"/>
                      <a:pt x="6720" y="3708"/>
                      <a:pt x="6725" y="3708"/>
                    </a:cubicBezTo>
                    <a:cubicBezTo>
                      <a:pt x="6743" y="3708"/>
                      <a:pt x="6777" y="3733"/>
                      <a:pt x="6794" y="3744"/>
                    </a:cubicBezTo>
                    <a:cubicBezTo>
                      <a:pt x="6816" y="3765"/>
                      <a:pt x="6838" y="3787"/>
                      <a:pt x="6852" y="3816"/>
                    </a:cubicBezTo>
                    <a:cubicBezTo>
                      <a:pt x="6852" y="3817"/>
                      <a:pt x="6853" y="3818"/>
                      <a:pt x="6854" y="3818"/>
                    </a:cubicBezTo>
                    <a:cubicBezTo>
                      <a:pt x="6873" y="3818"/>
                      <a:pt x="6990" y="3744"/>
                      <a:pt x="6996" y="3664"/>
                    </a:cubicBezTo>
                    <a:cubicBezTo>
                      <a:pt x="7003" y="3592"/>
                      <a:pt x="7025" y="3527"/>
                      <a:pt x="7047" y="3462"/>
                    </a:cubicBezTo>
                    <a:cubicBezTo>
                      <a:pt x="7054" y="3441"/>
                      <a:pt x="7039" y="3405"/>
                      <a:pt x="7025" y="3405"/>
                    </a:cubicBezTo>
                    <a:cubicBezTo>
                      <a:pt x="7011" y="3405"/>
                      <a:pt x="7047" y="3340"/>
                      <a:pt x="7083" y="3340"/>
                    </a:cubicBezTo>
                    <a:cubicBezTo>
                      <a:pt x="7084" y="3340"/>
                      <a:pt x="7086" y="3340"/>
                      <a:pt x="7087" y="3340"/>
                    </a:cubicBezTo>
                    <a:cubicBezTo>
                      <a:pt x="7132" y="3340"/>
                      <a:pt x="7220" y="3237"/>
                      <a:pt x="7241" y="3196"/>
                    </a:cubicBezTo>
                    <a:cubicBezTo>
                      <a:pt x="7256" y="3167"/>
                      <a:pt x="7285" y="3138"/>
                      <a:pt x="7314" y="3116"/>
                    </a:cubicBezTo>
                    <a:cubicBezTo>
                      <a:pt x="7335" y="3073"/>
                      <a:pt x="7342" y="3022"/>
                      <a:pt x="7357" y="2972"/>
                    </a:cubicBezTo>
                    <a:cubicBezTo>
                      <a:pt x="7350" y="2929"/>
                      <a:pt x="7342" y="2885"/>
                      <a:pt x="7328" y="2849"/>
                    </a:cubicBezTo>
                    <a:cubicBezTo>
                      <a:pt x="7314" y="2813"/>
                      <a:pt x="7299" y="2784"/>
                      <a:pt x="7285" y="2763"/>
                    </a:cubicBezTo>
                    <a:cubicBezTo>
                      <a:pt x="7270" y="2734"/>
                      <a:pt x="7270" y="2705"/>
                      <a:pt x="7270" y="2676"/>
                    </a:cubicBezTo>
                    <a:cubicBezTo>
                      <a:pt x="7277" y="2669"/>
                      <a:pt x="7314" y="2655"/>
                      <a:pt x="7314" y="2647"/>
                    </a:cubicBezTo>
                    <a:cubicBezTo>
                      <a:pt x="7321" y="2640"/>
                      <a:pt x="7357" y="2597"/>
                      <a:pt x="7357" y="2575"/>
                    </a:cubicBezTo>
                    <a:cubicBezTo>
                      <a:pt x="7357" y="2571"/>
                      <a:pt x="7358" y="2569"/>
                      <a:pt x="7359" y="2569"/>
                    </a:cubicBezTo>
                    <a:cubicBezTo>
                      <a:pt x="7365" y="2569"/>
                      <a:pt x="7383" y="2601"/>
                      <a:pt x="7400" y="2619"/>
                    </a:cubicBezTo>
                    <a:cubicBezTo>
                      <a:pt x="7422" y="2633"/>
                      <a:pt x="7436" y="2734"/>
                      <a:pt x="7465" y="2741"/>
                    </a:cubicBezTo>
                    <a:cubicBezTo>
                      <a:pt x="7466" y="2742"/>
                      <a:pt x="7468" y="2742"/>
                      <a:pt x="7469" y="2742"/>
                    </a:cubicBezTo>
                    <a:cubicBezTo>
                      <a:pt x="7497" y="2742"/>
                      <a:pt x="7580" y="2629"/>
                      <a:pt x="7566" y="2561"/>
                    </a:cubicBezTo>
                    <a:cubicBezTo>
                      <a:pt x="7559" y="2496"/>
                      <a:pt x="7573" y="2431"/>
                      <a:pt x="7616" y="2381"/>
                    </a:cubicBezTo>
                    <a:cubicBezTo>
                      <a:pt x="7653" y="2352"/>
                      <a:pt x="7681" y="2316"/>
                      <a:pt x="7703" y="2272"/>
                    </a:cubicBezTo>
                    <a:cubicBezTo>
                      <a:pt x="7501" y="1688"/>
                      <a:pt x="7169" y="1162"/>
                      <a:pt x="6722" y="729"/>
                    </a:cubicBezTo>
                    <a:lnTo>
                      <a:pt x="6708" y="729"/>
                    </a:lnTo>
                    <a:lnTo>
                      <a:pt x="6679" y="722"/>
                    </a:lnTo>
                    <a:cubicBezTo>
                      <a:pt x="6621" y="707"/>
                      <a:pt x="6585" y="650"/>
                      <a:pt x="6592" y="628"/>
                    </a:cubicBezTo>
                    <a:cubicBezTo>
                      <a:pt x="6600" y="621"/>
                      <a:pt x="6600" y="614"/>
                      <a:pt x="6592" y="606"/>
                    </a:cubicBezTo>
                    <a:cubicBezTo>
                      <a:pt x="6563" y="577"/>
                      <a:pt x="6527" y="549"/>
                      <a:pt x="6499" y="520"/>
                    </a:cubicBezTo>
                    <a:lnTo>
                      <a:pt x="6434" y="520"/>
                    </a:lnTo>
                    <a:cubicBezTo>
                      <a:pt x="6390" y="513"/>
                      <a:pt x="6347" y="498"/>
                      <a:pt x="6311" y="477"/>
                    </a:cubicBezTo>
                    <a:cubicBezTo>
                      <a:pt x="6309" y="476"/>
                      <a:pt x="6307" y="475"/>
                      <a:pt x="6304" y="475"/>
                    </a:cubicBezTo>
                    <a:close/>
                    <a:moveTo>
                      <a:pt x="7761" y="4631"/>
                    </a:moveTo>
                    <a:cubicBezTo>
                      <a:pt x="7703" y="4631"/>
                      <a:pt x="7638" y="4660"/>
                      <a:pt x="7638" y="4681"/>
                    </a:cubicBezTo>
                    <a:cubicBezTo>
                      <a:pt x="7638" y="4696"/>
                      <a:pt x="7566" y="4732"/>
                      <a:pt x="7537" y="4739"/>
                    </a:cubicBezTo>
                    <a:cubicBezTo>
                      <a:pt x="7508" y="4768"/>
                      <a:pt x="7479" y="4804"/>
                      <a:pt x="7458" y="4847"/>
                    </a:cubicBezTo>
                    <a:cubicBezTo>
                      <a:pt x="7451" y="4869"/>
                      <a:pt x="7393" y="4862"/>
                      <a:pt x="7371" y="4876"/>
                    </a:cubicBezTo>
                    <a:cubicBezTo>
                      <a:pt x="7350" y="4883"/>
                      <a:pt x="7306" y="4919"/>
                      <a:pt x="7306" y="4941"/>
                    </a:cubicBezTo>
                    <a:cubicBezTo>
                      <a:pt x="7306" y="4951"/>
                      <a:pt x="7303" y="4956"/>
                      <a:pt x="7298" y="4956"/>
                    </a:cubicBezTo>
                    <a:cubicBezTo>
                      <a:pt x="7293" y="4956"/>
                      <a:pt x="7285" y="4949"/>
                      <a:pt x="7277" y="4934"/>
                    </a:cubicBezTo>
                    <a:lnTo>
                      <a:pt x="7249" y="4963"/>
                    </a:lnTo>
                    <a:lnTo>
                      <a:pt x="7213" y="5006"/>
                    </a:lnTo>
                    <a:cubicBezTo>
                      <a:pt x="7191" y="5056"/>
                      <a:pt x="7155" y="5107"/>
                      <a:pt x="7104" y="5150"/>
                    </a:cubicBezTo>
                    <a:cubicBezTo>
                      <a:pt x="7083" y="5150"/>
                      <a:pt x="7083" y="5258"/>
                      <a:pt x="7083" y="5302"/>
                    </a:cubicBezTo>
                    <a:cubicBezTo>
                      <a:pt x="7083" y="5345"/>
                      <a:pt x="7090" y="5388"/>
                      <a:pt x="7119" y="5424"/>
                    </a:cubicBezTo>
                    <a:lnTo>
                      <a:pt x="7119" y="5460"/>
                    </a:lnTo>
                    <a:lnTo>
                      <a:pt x="7126" y="5525"/>
                    </a:lnTo>
                    <a:cubicBezTo>
                      <a:pt x="7119" y="5568"/>
                      <a:pt x="7133" y="5605"/>
                      <a:pt x="7169" y="5633"/>
                    </a:cubicBezTo>
                    <a:cubicBezTo>
                      <a:pt x="7213" y="5633"/>
                      <a:pt x="7263" y="5626"/>
                      <a:pt x="7314" y="5605"/>
                    </a:cubicBezTo>
                    <a:cubicBezTo>
                      <a:pt x="7328" y="5605"/>
                      <a:pt x="7350" y="5597"/>
                      <a:pt x="7364" y="5583"/>
                    </a:cubicBezTo>
                    <a:cubicBezTo>
                      <a:pt x="7544" y="5287"/>
                      <a:pt x="7689" y="4970"/>
                      <a:pt x="7782" y="4638"/>
                    </a:cubicBezTo>
                    <a:lnTo>
                      <a:pt x="7761" y="4631"/>
                    </a:lnTo>
                    <a:close/>
                    <a:moveTo>
                      <a:pt x="1953" y="6300"/>
                    </a:moveTo>
                    <a:cubicBezTo>
                      <a:pt x="1938" y="6300"/>
                      <a:pt x="1922" y="6314"/>
                      <a:pt x="1926" y="6340"/>
                    </a:cubicBezTo>
                    <a:lnTo>
                      <a:pt x="1976" y="6340"/>
                    </a:lnTo>
                    <a:cubicBezTo>
                      <a:pt x="1980" y="6312"/>
                      <a:pt x="1966" y="6300"/>
                      <a:pt x="1953" y="6300"/>
                    </a:cubicBezTo>
                    <a:close/>
                    <a:moveTo>
                      <a:pt x="1281" y="692"/>
                    </a:moveTo>
                    <a:cubicBezTo>
                      <a:pt x="1257" y="692"/>
                      <a:pt x="1183" y="782"/>
                      <a:pt x="1183" y="837"/>
                    </a:cubicBezTo>
                    <a:cubicBezTo>
                      <a:pt x="1176" y="888"/>
                      <a:pt x="1197" y="938"/>
                      <a:pt x="1226" y="974"/>
                    </a:cubicBezTo>
                    <a:cubicBezTo>
                      <a:pt x="1241" y="974"/>
                      <a:pt x="1226" y="1032"/>
                      <a:pt x="1212" y="1046"/>
                    </a:cubicBezTo>
                    <a:cubicBezTo>
                      <a:pt x="1208" y="1049"/>
                      <a:pt x="1203" y="1050"/>
                      <a:pt x="1199" y="1050"/>
                    </a:cubicBezTo>
                    <a:cubicBezTo>
                      <a:pt x="1181" y="1050"/>
                      <a:pt x="1163" y="1029"/>
                      <a:pt x="1169" y="1017"/>
                    </a:cubicBezTo>
                    <a:cubicBezTo>
                      <a:pt x="1183" y="1003"/>
                      <a:pt x="1133" y="931"/>
                      <a:pt x="1118" y="909"/>
                    </a:cubicBezTo>
                    <a:cubicBezTo>
                      <a:pt x="1089" y="880"/>
                      <a:pt x="1060" y="866"/>
                      <a:pt x="1024" y="859"/>
                    </a:cubicBezTo>
                    <a:cubicBezTo>
                      <a:pt x="1010" y="873"/>
                      <a:pt x="988" y="895"/>
                      <a:pt x="974" y="916"/>
                    </a:cubicBezTo>
                    <a:cubicBezTo>
                      <a:pt x="981" y="938"/>
                      <a:pt x="988" y="967"/>
                      <a:pt x="981" y="996"/>
                    </a:cubicBezTo>
                    <a:cubicBezTo>
                      <a:pt x="972" y="1018"/>
                      <a:pt x="957" y="1030"/>
                      <a:pt x="946" y="1030"/>
                    </a:cubicBezTo>
                    <a:cubicBezTo>
                      <a:pt x="939" y="1030"/>
                      <a:pt x="933" y="1026"/>
                      <a:pt x="931" y="1017"/>
                    </a:cubicBezTo>
                    <a:cubicBezTo>
                      <a:pt x="931" y="1003"/>
                      <a:pt x="916" y="1003"/>
                      <a:pt x="894" y="1003"/>
                    </a:cubicBezTo>
                    <a:cubicBezTo>
                      <a:pt x="404" y="1594"/>
                      <a:pt x="94" y="2316"/>
                      <a:pt x="0" y="3080"/>
                    </a:cubicBezTo>
                    <a:cubicBezTo>
                      <a:pt x="22" y="3095"/>
                      <a:pt x="36" y="3123"/>
                      <a:pt x="51" y="3145"/>
                    </a:cubicBezTo>
                    <a:cubicBezTo>
                      <a:pt x="58" y="3181"/>
                      <a:pt x="123" y="3203"/>
                      <a:pt x="130" y="3210"/>
                    </a:cubicBezTo>
                    <a:cubicBezTo>
                      <a:pt x="131" y="3210"/>
                      <a:pt x="131" y="3211"/>
                      <a:pt x="132" y="3211"/>
                    </a:cubicBezTo>
                    <a:cubicBezTo>
                      <a:pt x="144" y="3211"/>
                      <a:pt x="144" y="3144"/>
                      <a:pt x="137" y="3123"/>
                    </a:cubicBezTo>
                    <a:cubicBezTo>
                      <a:pt x="132" y="3104"/>
                      <a:pt x="140" y="3095"/>
                      <a:pt x="146" y="3095"/>
                    </a:cubicBezTo>
                    <a:cubicBezTo>
                      <a:pt x="149" y="3095"/>
                      <a:pt x="152" y="3097"/>
                      <a:pt x="152" y="3102"/>
                    </a:cubicBezTo>
                    <a:cubicBezTo>
                      <a:pt x="173" y="3138"/>
                      <a:pt x="202" y="3174"/>
                      <a:pt x="231" y="3203"/>
                    </a:cubicBezTo>
                    <a:cubicBezTo>
                      <a:pt x="245" y="3232"/>
                      <a:pt x="267" y="3383"/>
                      <a:pt x="289" y="3412"/>
                    </a:cubicBezTo>
                    <a:cubicBezTo>
                      <a:pt x="361" y="3470"/>
                      <a:pt x="447" y="3506"/>
                      <a:pt x="534" y="3527"/>
                    </a:cubicBezTo>
                    <a:cubicBezTo>
                      <a:pt x="592" y="3542"/>
                      <a:pt x="635" y="3571"/>
                      <a:pt x="671" y="3614"/>
                    </a:cubicBezTo>
                    <a:cubicBezTo>
                      <a:pt x="685" y="3636"/>
                      <a:pt x="757" y="3643"/>
                      <a:pt x="779" y="3650"/>
                    </a:cubicBezTo>
                    <a:cubicBezTo>
                      <a:pt x="794" y="3657"/>
                      <a:pt x="830" y="3708"/>
                      <a:pt x="844" y="3722"/>
                    </a:cubicBezTo>
                    <a:cubicBezTo>
                      <a:pt x="858" y="3729"/>
                      <a:pt x="873" y="3751"/>
                      <a:pt x="873" y="3765"/>
                    </a:cubicBezTo>
                    <a:cubicBezTo>
                      <a:pt x="873" y="3780"/>
                      <a:pt x="974" y="3816"/>
                      <a:pt x="995" y="3838"/>
                    </a:cubicBezTo>
                    <a:cubicBezTo>
                      <a:pt x="1008" y="3850"/>
                      <a:pt x="1023" y="3858"/>
                      <a:pt x="1038" y="3858"/>
                    </a:cubicBezTo>
                    <a:cubicBezTo>
                      <a:pt x="1048" y="3858"/>
                      <a:pt x="1059" y="3854"/>
                      <a:pt x="1068" y="3845"/>
                    </a:cubicBezTo>
                    <a:cubicBezTo>
                      <a:pt x="1068" y="3844"/>
                      <a:pt x="1068" y="3844"/>
                      <a:pt x="1069" y="3844"/>
                    </a:cubicBezTo>
                    <a:cubicBezTo>
                      <a:pt x="1077" y="3844"/>
                      <a:pt x="1097" y="3904"/>
                      <a:pt x="1104" y="3924"/>
                    </a:cubicBezTo>
                    <a:cubicBezTo>
                      <a:pt x="1118" y="3953"/>
                      <a:pt x="1118" y="3982"/>
                      <a:pt x="1111" y="4003"/>
                    </a:cubicBezTo>
                    <a:cubicBezTo>
                      <a:pt x="1096" y="4054"/>
                      <a:pt x="1089" y="4090"/>
                      <a:pt x="1075" y="4133"/>
                    </a:cubicBezTo>
                    <a:cubicBezTo>
                      <a:pt x="1046" y="4198"/>
                      <a:pt x="1032" y="4263"/>
                      <a:pt x="1024" y="4328"/>
                    </a:cubicBezTo>
                    <a:cubicBezTo>
                      <a:pt x="1046" y="4364"/>
                      <a:pt x="1068" y="4400"/>
                      <a:pt x="1104" y="4422"/>
                    </a:cubicBezTo>
                    <a:cubicBezTo>
                      <a:pt x="1118" y="4429"/>
                      <a:pt x="1118" y="4458"/>
                      <a:pt x="1104" y="4465"/>
                    </a:cubicBezTo>
                    <a:cubicBezTo>
                      <a:pt x="1082" y="4465"/>
                      <a:pt x="1089" y="4609"/>
                      <a:pt x="1133" y="4624"/>
                    </a:cubicBezTo>
                    <a:cubicBezTo>
                      <a:pt x="1169" y="4653"/>
                      <a:pt x="1190" y="4689"/>
                      <a:pt x="1190" y="4739"/>
                    </a:cubicBezTo>
                    <a:cubicBezTo>
                      <a:pt x="1183" y="4746"/>
                      <a:pt x="1255" y="4818"/>
                      <a:pt x="1284" y="4847"/>
                    </a:cubicBezTo>
                    <a:cubicBezTo>
                      <a:pt x="1320" y="4898"/>
                      <a:pt x="1356" y="4963"/>
                      <a:pt x="1378" y="5028"/>
                    </a:cubicBezTo>
                    <a:cubicBezTo>
                      <a:pt x="1385" y="5064"/>
                      <a:pt x="1385" y="5107"/>
                      <a:pt x="1378" y="5143"/>
                    </a:cubicBezTo>
                    <a:cubicBezTo>
                      <a:pt x="1378" y="5157"/>
                      <a:pt x="1392" y="5193"/>
                      <a:pt x="1399" y="5208"/>
                    </a:cubicBezTo>
                    <a:cubicBezTo>
                      <a:pt x="1385" y="5266"/>
                      <a:pt x="1378" y="5323"/>
                      <a:pt x="1385" y="5388"/>
                    </a:cubicBezTo>
                    <a:cubicBezTo>
                      <a:pt x="1392" y="5431"/>
                      <a:pt x="1327" y="5583"/>
                      <a:pt x="1327" y="5655"/>
                    </a:cubicBezTo>
                    <a:cubicBezTo>
                      <a:pt x="1327" y="5731"/>
                      <a:pt x="1361" y="5821"/>
                      <a:pt x="1376" y="5821"/>
                    </a:cubicBezTo>
                    <a:cubicBezTo>
                      <a:pt x="1377" y="5821"/>
                      <a:pt x="1377" y="5821"/>
                      <a:pt x="1378" y="5821"/>
                    </a:cubicBezTo>
                    <a:cubicBezTo>
                      <a:pt x="1378" y="5821"/>
                      <a:pt x="1378" y="5820"/>
                      <a:pt x="1379" y="5820"/>
                    </a:cubicBezTo>
                    <a:cubicBezTo>
                      <a:pt x="1386" y="5820"/>
                      <a:pt x="1391" y="5886"/>
                      <a:pt x="1378" y="5893"/>
                    </a:cubicBezTo>
                    <a:cubicBezTo>
                      <a:pt x="1356" y="5900"/>
                      <a:pt x="1327" y="5958"/>
                      <a:pt x="1342" y="5965"/>
                    </a:cubicBezTo>
                    <a:cubicBezTo>
                      <a:pt x="1349" y="5965"/>
                      <a:pt x="1342" y="6023"/>
                      <a:pt x="1342" y="6045"/>
                    </a:cubicBezTo>
                    <a:cubicBezTo>
                      <a:pt x="1342" y="6066"/>
                      <a:pt x="1363" y="6218"/>
                      <a:pt x="1363" y="6261"/>
                    </a:cubicBezTo>
                    <a:cubicBezTo>
                      <a:pt x="1385" y="6311"/>
                      <a:pt x="1407" y="6369"/>
                      <a:pt x="1435" y="6420"/>
                    </a:cubicBezTo>
                    <a:cubicBezTo>
                      <a:pt x="1450" y="6448"/>
                      <a:pt x="1457" y="6506"/>
                      <a:pt x="1464" y="6521"/>
                    </a:cubicBezTo>
                    <a:cubicBezTo>
                      <a:pt x="1464" y="6528"/>
                      <a:pt x="1471" y="6528"/>
                      <a:pt x="1471" y="6535"/>
                    </a:cubicBezTo>
                    <a:cubicBezTo>
                      <a:pt x="1493" y="6542"/>
                      <a:pt x="1515" y="6549"/>
                      <a:pt x="1529" y="6564"/>
                    </a:cubicBezTo>
                    <a:cubicBezTo>
                      <a:pt x="1551" y="6567"/>
                      <a:pt x="1572" y="6569"/>
                      <a:pt x="1594" y="6569"/>
                    </a:cubicBezTo>
                    <a:cubicBezTo>
                      <a:pt x="1616" y="6569"/>
                      <a:pt x="1637" y="6567"/>
                      <a:pt x="1659" y="6564"/>
                    </a:cubicBezTo>
                    <a:cubicBezTo>
                      <a:pt x="1681" y="6557"/>
                      <a:pt x="1659" y="6528"/>
                      <a:pt x="1645" y="6521"/>
                    </a:cubicBezTo>
                    <a:cubicBezTo>
                      <a:pt x="1637" y="6506"/>
                      <a:pt x="1623" y="6434"/>
                      <a:pt x="1609" y="6427"/>
                    </a:cubicBezTo>
                    <a:cubicBezTo>
                      <a:pt x="1594" y="6391"/>
                      <a:pt x="1587" y="6355"/>
                      <a:pt x="1601" y="6319"/>
                    </a:cubicBezTo>
                    <a:cubicBezTo>
                      <a:pt x="1616" y="6297"/>
                      <a:pt x="1666" y="6268"/>
                      <a:pt x="1666" y="6254"/>
                    </a:cubicBezTo>
                    <a:cubicBezTo>
                      <a:pt x="1673" y="6232"/>
                      <a:pt x="1673" y="6160"/>
                      <a:pt x="1659" y="6153"/>
                    </a:cubicBezTo>
                    <a:cubicBezTo>
                      <a:pt x="1652" y="6138"/>
                      <a:pt x="1659" y="6052"/>
                      <a:pt x="1659" y="6001"/>
                    </a:cubicBezTo>
                    <a:cubicBezTo>
                      <a:pt x="1652" y="5958"/>
                      <a:pt x="1731" y="5915"/>
                      <a:pt x="1738" y="5886"/>
                    </a:cubicBezTo>
                    <a:cubicBezTo>
                      <a:pt x="1746" y="5850"/>
                      <a:pt x="1839" y="5807"/>
                      <a:pt x="1861" y="5792"/>
                    </a:cubicBezTo>
                    <a:cubicBezTo>
                      <a:pt x="1890" y="5749"/>
                      <a:pt x="1897" y="5698"/>
                      <a:pt x="1890" y="5648"/>
                    </a:cubicBezTo>
                    <a:cubicBezTo>
                      <a:pt x="1883" y="5626"/>
                      <a:pt x="1926" y="5612"/>
                      <a:pt x="1948" y="5612"/>
                    </a:cubicBezTo>
                    <a:cubicBezTo>
                      <a:pt x="1962" y="5605"/>
                      <a:pt x="1984" y="5605"/>
                      <a:pt x="1998" y="5597"/>
                    </a:cubicBezTo>
                    <a:cubicBezTo>
                      <a:pt x="2005" y="5597"/>
                      <a:pt x="2034" y="5554"/>
                      <a:pt x="2041" y="5540"/>
                    </a:cubicBezTo>
                    <a:cubicBezTo>
                      <a:pt x="2056" y="5532"/>
                      <a:pt x="2085" y="5424"/>
                      <a:pt x="2106" y="5403"/>
                    </a:cubicBezTo>
                    <a:cubicBezTo>
                      <a:pt x="2128" y="5374"/>
                      <a:pt x="2149" y="5338"/>
                      <a:pt x="2149" y="5302"/>
                    </a:cubicBezTo>
                    <a:cubicBezTo>
                      <a:pt x="2164" y="5273"/>
                      <a:pt x="2178" y="5237"/>
                      <a:pt x="2200" y="5215"/>
                    </a:cubicBezTo>
                    <a:cubicBezTo>
                      <a:pt x="2236" y="5186"/>
                      <a:pt x="2272" y="5165"/>
                      <a:pt x="2315" y="5150"/>
                    </a:cubicBezTo>
                    <a:cubicBezTo>
                      <a:pt x="2344" y="5085"/>
                      <a:pt x="2359" y="5013"/>
                      <a:pt x="2366" y="4948"/>
                    </a:cubicBezTo>
                    <a:cubicBezTo>
                      <a:pt x="2366" y="4898"/>
                      <a:pt x="2395" y="4826"/>
                      <a:pt x="2395" y="4811"/>
                    </a:cubicBezTo>
                    <a:cubicBezTo>
                      <a:pt x="2402" y="4797"/>
                      <a:pt x="2431" y="4775"/>
                      <a:pt x="2431" y="4775"/>
                    </a:cubicBezTo>
                    <a:cubicBezTo>
                      <a:pt x="2438" y="4768"/>
                      <a:pt x="2460" y="4703"/>
                      <a:pt x="2474" y="4681"/>
                    </a:cubicBezTo>
                    <a:cubicBezTo>
                      <a:pt x="2496" y="4653"/>
                      <a:pt x="2517" y="4624"/>
                      <a:pt x="2539" y="4595"/>
                    </a:cubicBezTo>
                    <a:cubicBezTo>
                      <a:pt x="2539" y="4566"/>
                      <a:pt x="2546" y="4537"/>
                      <a:pt x="2553" y="4515"/>
                    </a:cubicBezTo>
                    <a:lnTo>
                      <a:pt x="2553" y="4422"/>
                    </a:lnTo>
                    <a:cubicBezTo>
                      <a:pt x="2540" y="4381"/>
                      <a:pt x="2495" y="4334"/>
                      <a:pt x="2483" y="4334"/>
                    </a:cubicBezTo>
                    <a:cubicBezTo>
                      <a:pt x="2482" y="4334"/>
                      <a:pt x="2482" y="4335"/>
                      <a:pt x="2481" y="4335"/>
                    </a:cubicBezTo>
                    <a:cubicBezTo>
                      <a:pt x="2480" y="4336"/>
                      <a:pt x="2479" y="4336"/>
                      <a:pt x="2478" y="4336"/>
                    </a:cubicBezTo>
                    <a:cubicBezTo>
                      <a:pt x="2459" y="4336"/>
                      <a:pt x="2407" y="4291"/>
                      <a:pt x="2380" y="4285"/>
                    </a:cubicBezTo>
                    <a:cubicBezTo>
                      <a:pt x="2344" y="4270"/>
                      <a:pt x="2308" y="4270"/>
                      <a:pt x="2265" y="4263"/>
                    </a:cubicBezTo>
                    <a:cubicBezTo>
                      <a:pt x="2250" y="4263"/>
                      <a:pt x="2186" y="4213"/>
                      <a:pt x="2157" y="4205"/>
                    </a:cubicBezTo>
                    <a:cubicBezTo>
                      <a:pt x="2135" y="4198"/>
                      <a:pt x="2063" y="4184"/>
                      <a:pt x="2048" y="4176"/>
                    </a:cubicBezTo>
                    <a:cubicBezTo>
                      <a:pt x="2034" y="4169"/>
                      <a:pt x="2020" y="4061"/>
                      <a:pt x="1962" y="4025"/>
                    </a:cubicBezTo>
                    <a:cubicBezTo>
                      <a:pt x="1897" y="3989"/>
                      <a:pt x="1839" y="3946"/>
                      <a:pt x="1796" y="3888"/>
                    </a:cubicBezTo>
                    <a:cubicBezTo>
                      <a:pt x="1782" y="3859"/>
                      <a:pt x="1673" y="3794"/>
                      <a:pt x="1637" y="3780"/>
                    </a:cubicBezTo>
                    <a:cubicBezTo>
                      <a:pt x="1609" y="3758"/>
                      <a:pt x="1580" y="3758"/>
                      <a:pt x="1551" y="3758"/>
                    </a:cubicBezTo>
                    <a:cubicBezTo>
                      <a:pt x="1550" y="3759"/>
                      <a:pt x="1550" y="3759"/>
                      <a:pt x="1549" y="3759"/>
                    </a:cubicBezTo>
                    <a:cubicBezTo>
                      <a:pt x="1539" y="3759"/>
                      <a:pt x="1499" y="3700"/>
                      <a:pt x="1479" y="3686"/>
                    </a:cubicBezTo>
                    <a:cubicBezTo>
                      <a:pt x="1465" y="3672"/>
                      <a:pt x="1432" y="3661"/>
                      <a:pt x="1411" y="3661"/>
                    </a:cubicBezTo>
                    <a:cubicBezTo>
                      <a:pt x="1400" y="3661"/>
                      <a:pt x="1392" y="3664"/>
                      <a:pt x="1392" y="3672"/>
                    </a:cubicBezTo>
                    <a:cubicBezTo>
                      <a:pt x="1392" y="3677"/>
                      <a:pt x="1385" y="3679"/>
                      <a:pt x="1375" y="3679"/>
                    </a:cubicBezTo>
                    <a:cubicBezTo>
                      <a:pt x="1360" y="3679"/>
                      <a:pt x="1339" y="3673"/>
                      <a:pt x="1334" y="3664"/>
                    </a:cubicBezTo>
                    <a:cubicBezTo>
                      <a:pt x="1330" y="3660"/>
                      <a:pt x="1324" y="3658"/>
                      <a:pt x="1318" y="3658"/>
                    </a:cubicBezTo>
                    <a:cubicBezTo>
                      <a:pt x="1304" y="3658"/>
                      <a:pt x="1287" y="3667"/>
                      <a:pt x="1277" y="3672"/>
                    </a:cubicBezTo>
                    <a:cubicBezTo>
                      <a:pt x="1255" y="3679"/>
                      <a:pt x="1205" y="3765"/>
                      <a:pt x="1183" y="3780"/>
                    </a:cubicBezTo>
                    <a:cubicBezTo>
                      <a:pt x="1178" y="3785"/>
                      <a:pt x="1172" y="3787"/>
                      <a:pt x="1167" y="3787"/>
                    </a:cubicBezTo>
                    <a:cubicBezTo>
                      <a:pt x="1146" y="3787"/>
                      <a:pt x="1122" y="3764"/>
                      <a:pt x="1111" y="3758"/>
                    </a:cubicBezTo>
                    <a:cubicBezTo>
                      <a:pt x="1104" y="3757"/>
                      <a:pt x="1098" y="3756"/>
                      <a:pt x="1092" y="3756"/>
                    </a:cubicBezTo>
                    <a:cubicBezTo>
                      <a:pt x="1064" y="3756"/>
                      <a:pt x="1041" y="3768"/>
                      <a:pt x="1017" y="3780"/>
                    </a:cubicBezTo>
                    <a:cubicBezTo>
                      <a:pt x="1016" y="3781"/>
                      <a:pt x="1015" y="3781"/>
                      <a:pt x="1014" y="3781"/>
                    </a:cubicBezTo>
                    <a:cubicBezTo>
                      <a:pt x="998" y="3781"/>
                      <a:pt x="960" y="3683"/>
                      <a:pt x="967" y="3643"/>
                    </a:cubicBezTo>
                    <a:cubicBezTo>
                      <a:pt x="981" y="3599"/>
                      <a:pt x="931" y="3506"/>
                      <a:pt x="887" y="3506"/>
                    </a:cubicBezTo>
                    <a:cubicBezTo>
                      <a:pt x="851" y="3506"/>
                      <a:pt x="837" y="3412"/>
                      <a:pt x="844" y="3376"/>
                    </a:cubicBezTo>
                    <a:cubicBezTo>
                      <a:pt x="851" y="3340"/>
                      <a:pt x="779" y="3318"/>
                      <a:pt x="757" y="3311"/>
                    </a:cubicBezTo>
                    <a:cubicBezTo>
                      <a:pt x="736" y="3311"/>
                      <a:pt x="685" y="3361"/>
                      <a:pt x="678" y="3383"/>
                    </a:cubicBezTo>
                    <a:cubicBezTo>
                      <a:pt x="677" y="3388"/>
                      <a:pt x="671" y="3391"/>
                      <a:pt x="661" y="3391"/>
                    </a:cubicBezTo>
                    <a:cubicBezTo>
                      <a:pt x="617" y="3391"/>
                      <a:pt x="502" y="3336"/>
                      <a:pt x="519" y="3246"/>
                    </a:cubicBezTo>
                    <a:cubicBezTo>
                      <a:pt x="534" y="3160"/>
                      <a:pt x="577" y="3080"/>
                      <a:pt x="642" y="3022"/>
                    </a:cubicBezTo>
                    <a:cubicBezTo>
                      <a:pt x="673" y="3014"/>
                      <a:pt x="707" y="3007"/>
                      <a:pt x="741" y="3007"/>
                    </a:cubicBezTo>
                    <a:cubicBezTo>
                      <a:pt x="761" y="3007"/>
                      <a:pt x="781" y="3010"/>
                      <a:pt x="801" y="3015"/>
                    </a:cubicBezTo>
                    <a:cubicBezTo>
                      <a:pt x="807" y="3018"/>
                      <a:pt x="814" y="3020"/>
                      <a:pt x="821" y="3020"/>
                    </a:cubicBezTo>
                    <a:cubicBezTo>
                      <a:pt x="832" y="3020"/>
                      <a:pt x="843" y="3017"/>
                      <a:pt x="851" y="3008"/>
                    </a:cubicBezTo>
                    <a:cubicBezTo>
                      <a:pt x="863" y="3006"/>
                      <a:pt x="874" y="3005"/>
                      <a:pt x="886" y="3005"/>
                    </a:cubicBezTo>
                    <a:cubicBezTo>
                      <a:pt x="917" y="3005"/>
                      <a:pt x="947" y="3012"/>
                      <a:pt x="974" y="3022"/>
                    </a:cubicBezTo>
                    <a:cubicBezTo>
                      <a:pt x="1003" y="3030"/>
                      <a:pt x="1046" y="3138"/>
                      <a:pt x="1075" y="3152"/>
                    </a:cubicBezTo>
                    <a:cubicBezTo>
                      <a:pt x="1077" y="3153"/>
                      <a:pt x="1079" y="3154"/>
                      <a:pt x="1081" y="3154"/>
                    </a:cubicBezTo>
                    <a:cubicBezTo>
                      <a:pt x="1105" y="3154"/>
                      <a:pt x="1111" y="3079"/>
                      <a:pt x="1118" y="3059"/>
                    </a:cubicBezTo>
                    <a:cubicBezTo>
                      <a:pt x="1111" y="3030"/>
                      <a:pt x="1104" y="3001"/>
                      <a:pt x="1096" y="2979"/>
                    </a:cubicBezTo>
                    <a:cubicBezTo>
                      <a:pt x="1104" y="2914"/>
                      <a:pt x="1140" y="2857"/>
                      <a:pt x="1183" y="2813"/>
                    </a:cubicBezTo>
                    <a:cubicBezTo>
                      <a:pt x="1226" y="2784"/>
                      <a:pt x="1255" y="2748"/>
                      <a:pt x="1270" y="2705"/>
                    </a:cubicBezTo>
                    <a:cubicBezTo>
                      <a:pt x="1270" y="2691"/>
                      <a:pt x="1306" y="2684"/>
                      <a:pt x="1313" y="2676"/>
                    </a:cubicBezTo>
                    <a:cubicBezTo>
                      <a:pt x="1327" y="2669"/>
                      <a:pt x="1313" y="2568"/>
                      <a:pt x="1327" y="2546"/>
                    </a:cubicBezTo>
                    <a:cubicBezTo>
                      <a:pt x="1363" y="2510"/>
                      <a:pt x="1407" y="2482"/>
                      <a:pt x="1450" y="2460"/>
                    </a:cubicBezTo>
                    <a:cubicBezTo>
                      <a:pt x="1479" y="2438"/>
                      <a:pt x="1493" y="2409"/>
                      <a:pt x="1486" y="2373"/>
                    </a:cubicBezTo>
                    <a:cubicBezTo>
                      <a:pt x="1479" y="2359"/>
                      <a:pt x="1551" y="2294"/>
                      <a:pt x="1594" y="2280"/>
                    </a:cubicBezTo>
                    <a:cubicBezTo>
                      <a:pt x="1599" y="2278"/>
                      <a:pt x="1604" y="2277"/>
                      <a:pt x="1609" y="2277"/>
                    </a:cubicBezTo>
                    <a:cubicBezTo>
                      <a:pt x="1640" y="2277"/>
                      <a:pt x="1665" y="2308"/>
                      <a:pt x="1659" y="2308"/>
                    </a:cubicBezTo>
                    <a:cubicBezTo>
                      <a:pt x="1666" y="2308"/>
                      <a:pt x="1717" y="2280"/>
                      <a:pt x="1738" y="2265"/>
                    </a:cubicBezTo>
                    <a:cubicBezTo>
                      <a:pt x="1767" y="2251"/>
                      <a:pt x="1738" y="2200"/>
                      <a:pt x="1724" y="2179"/>
                    </a:cubicBezTo>
                    <a:cubicBezTo>
                      <a:pt x="1709" y="2164"/>
                      <a:pt x="1717" y="2114"/>
                      <a:pt x="1738" y="2107"/>
                    </a:cubicBezTo>
                    <a:cubicBezTo>
                      <a:pt x="1760" y="2099"/>
                      <a:pt x="1774" y="2049"/>
                      <a:pt x="1774" y="2042"/>
                    </a:cubicBezTo>
                    <a:cubicBezTo>
                      <a:pt x="1772" y="2037"/>
                      <a:pt x="1781" y="2036"/>
                      <a:pt x="1795" y="2036"/>
                    </a:cubicBezTo>
                    <a:cubicBezTo>
                      <a:pt x="1802" y="2036"/>
                      <a:pt x="1810" y="2036"/>
                      <a:pt x="1819" y="2036"/>
                    </a:cubicBezTo>
                    <a:cubicBezTo>
                      <a:pt x="1847" y="2036"/>
                      <a:pt x="1879" y="2034"/>
                      <a:pt x="1897" y="2020"/>
                    </a:cubicBezTo>
                    <a:cubicBezTo>
                      <a:pt x="1900" y="2018"/>
                      <a:pt x="1903" y="2017"/>
                      <a:pt x="1905" y="2017"/>
                    </a:cubicBezTo>
                    <a:cubicBezTo>
                      <a:pt x="1921" y="2017"/>
                      <a:pt x="1901" y="2089"/>
                      <a:pt x="1875" y="2121"/>
                    </a:cubicBezTo>
                    <a:cubicBezTo>
                      <a:pt x="1861" y="2150"/>
                      <a:pt x="1883" y="2186"/>
                      <a:pt x="1911" y="2186"/>
                    </a:cubicBezTo>
                    <a:cubicBezTo>
                      <a:pt x="1914" y="2185"/>
                      <a:pt x="1917" y="2184"/>
                      <a:pt x="1920" y="2184"/>
                    </a:cubicBezTo>
                    <a:cubicBezTo>
                      <a:pt x="1937" y="2184"/>
                      <a:pt x="1948" y="2202"/>
                      <a:pt x="1948" y="2215"/>
                    </a:cubicBezTo>
                    <a:cubicBezTo>
                      <a:pt x="1949" y="2216"/>
                      <a:pt x="1950" y="2216"/>
                      <a:pt x="1953" y="2216"/>
                    </a:cubicBezTo>
                    <a:cubicBezTo>
                      <a:pt x="1961" y="2216"/>
                      <a:pt x="1978" y="2210"/>
                      <a:pt x="1993" y="2210"/>
                    </a:cubicBezTo>
                    <a:cubicBezTo>
                      <a:pt x="2000" y="2210"/>
                      <a:pt x="2007" y="2211"/>
                      <a:pt x="2012" y="2215"/>
                    </a:cubicBezTo>
                    <a:cubicBezTo>
                      <a:pt x="2014" y="2215"/>
                      <a:pt x="2016" y="2216"/>
                      <a:pt x="2017" y="2216"/>
                    </a:cubicBezTo>
                    <a:cubicBezTo>
                      <a:pt x="2036" y="2216"/>
                      <a:pt x="2048" y="2178"/>
                      <a:pt x="2048" y="2164"/>
                    </a:cubicBezTo>
                    <a:cubicBezTo>
                      <a:pt x="2056" y="2143"/>
                      <a:pt x="1998" y="2099"/>
                      <a:pt x="1984" y="2078"/>
                    </a:cubicBezTo>
                    <a:cubicBezTo>
                      <a:pt x="1976" y="2020"/>
                      <a:pt x="1976" y="1955"/>
                      <a:pt x="1976" y="1890"/>
                    </a:cubicBezTo>
                    <a:cubicBezTo>
                      <a:pt x="1976" y="1871"/>
                      <a:pt x="1943" y="1830"/>
                      <a:pt x="1930" y="1830"/>
                    </a:cubicBezTo>
                    <a:cubicBezTo>
                      <a:pt x="1928" y="1830"/>
                      <a:pt x="1927" y="1831"/>
                      <a:pt x="1926" y="1832"/>
                    </a:cubicBezTo>
                    <a:cubicBezTo>
                      <a:pt x="1925" y="1833"/>
                      <a:pt x="1925" y="1833"/>
                      <a:pt x="1924" y="1833"/>
                    </a:cubicBezTo>
                    <a:cubicBezTo>
                      <a:pt x="1910" y="1833"/>
                      <a:pt x="1889" y="1759"/>
                      <a:pt x="1868" y="1739"/>
                    </a:cubicBezTo>
                    <a:cubicBezTo>
                      <a:pt x="1854" y="1724"/>
                      <a:pt x="1847" y="1695"/>
                      <a:pt x="1847" y="1674"/>
                    </a:cubicBezTo>
                    <a:cubicBezTo>
                      <a:pt x="1847" y="1659"/>
                      <a:pt x="1782" y="1587"/>
                      <a:pt x="1760" y="1558"/>
                    </a:cubicBezTo>
                    <a:cubicBezTo>
                      <a:pt x="1752" y="1541"/>
                      <a:pt x="1741" y="1534"/>
                      <a:pt x="1733" y="1534"/>
                    </a:cubicBezTo>
                    <a:cubicBezTo>
                      <a:pt x="1728" y="1534"/>
                      <a:pt x="1724" y="1538"/>
                      <a:pt x="1724" y="1544"/>
                    </a:cubicBezTo>
                    <a:cubicBezTo>
                      <a:pt x="1724" y="1555"/>
                      <a:pt x="1697" y="1561"/>
                      <a:pt x="1677" y="1561"/>
                    </a:cubicBezTo>
                    <a:cubicBezTo>
                      <a:pt x="1669" y="1561"/>
                      <a:pt x="1663" y="1560"/>
                      <a:pt x="1659" y="1558"/>
                    </a:cubicBezTo>
                    <a:cubicBezTo>
                      <a:pt x="1637" y="1558"/>
                      <a:pt x="1623" y="1486"/>
                      <a:pt x="1623" y="1457"/>
                    </a:cubicBezTo>
                    <a:cubicBezTo>
                      <a:pt x="1623" y="1436"/>
                      <a:pt x="1536" y="1429"/>
                      <a:pt x="1522" y="1407"/>
                    </a:cubicBezTo>
                    <a:cubicBezTo>
                      <a:pt x="1508" y="1385"/>
                      <a:pt x="1457" y="1392"/>
                      <a:pt x="1443" y="1378"/>
                    </a:cubicBezTo>
                    <a:cubicBezTo>
                      <a:pt x="1431" y="1366"/>
                      <a:pt x="1414" y="1355"/>
                      <a:pt x="1393" y="1355"/>
                    </a:cubicBezTo>
                    <a:cubicBezTo>
                      <a:pt x="1388" y="1355"/>
                      <a:pt x="1383" y="1355"/>
                      <a:pt x="1378" y="1356"/>
                    </a:cubicBezTo>
                    <a:cubicBezTo>
                      <a:pt x="1371" y="1356"/>
                      <a:pt x="1371" y="1558"/>
                      <a:pt x="1363" y="1609"/>
                    </a:cubicBezTo>
                    <a:cubicBezTo>
                      <a:pt x="1356" y="1667"/>
                      <a:pt x="1306" y="1710"/>
                      <a:pt x="1291" y="1710"/>
                    </a:cubicBezTo>
                    <a:cubicBezTo>
                      <a:pt x="1277" y="1710"/>
                      <a:pt x="1284" y="1746"/>
                      <a:pt x="1298" y="1746"/>
                    </a:cubicBezTo>
                    <a:cubicBezTo>
                      <a:pt x="1299" y="1746"/>
                      <a:pt x="1299" y="1745"/>
                      <a:pt x="1299" y="1745"/>
                    </a:cubicBezTo>
                    <a:lnTo>
                      <a:pt x="1299" y="1745"/>
                    </a:lnTo>
                    <a:cubicBezTo>
                      <a:pt x="1301" y="1745"/>
                      <a:pt x="1262" y="1805"/>
                      <a:pt x="1262" y="1840"/>
                    </a:cubicBezTo>
                    <a:cubicBezTo>
                      <a:pt x="1260" y="1853"/>
                      <a:pt x="1255" y="1858"/>
                      <a:pt x="1248" y="1858"/>
                    </a:cubicBezTo>
                    <a:cubicBezTo>
                      <a:pt x="1233" y="1858"/>
                      <a:pt x="1210" y="1829"/>
                      <a:pt x="1205" y="1804"/>
                    </a:cubicBezTo>
                    <a:cubicBezTo>
                      <a:pt x="1198" y="1772"/>
                      <a:pt x="1170" y="1729"/>
                      <a:pt x="1158" y="1729"/>
                    </a:cubicBezTo>
                    <a:cubicBezTo>
                      <a:pt x="1156" y="1729"/>
                      <a:pt x="1155" y="1730"/>
                      <a:pt x="1154" y="1731"/>
                    </a:cubicBezTo>
                    <a:cubicBezTo>
                      <a:pt x="1153" y="1734"/>
                      <a:pt x="1150" y="1736"/>
                      <a:pt x="1147" y="1736"/>
                    </a:cubicBezTo>
                    <a:cubicBezTo>
                      <a:pt x="1137" y="1736"/>
                      <a:pt x="1121" y="1723"/>
                      <a:pt x="1109" y="1723"/>
                    </a:cubicBezTo>
                    <a:cubicBezTo>
                      <a:pt x="1107" y="1723"/>
                      <a:pt x="1105" y="1723"/>
                      <a:pt x="1104" y="1724"/>
                    </a:cubicBezTo>
                    <a:cubicBezTo>
                      <a:pt x="1103" y="1725"/>
                      <a:pt x="1101" y="1725"/>
                      <a:pt x="1100" y="1725"/>
                    </a:cubicBezTo>
                    <a:cubicBezTo>
                      <a:pt x="1079" y="1725"/>
                      <a:pt x="1008" y="1680"/>
                      <a:pt x="988" y="1659"/>
                    </a:cubicBezTo>
                    <a:cubicBezTo>
                      <a:pt x="959" y="1645"/>
                      <a:pt x="938" y="1551"/>
                      <a:pt x="916" y="1544"/>
                    </a:cubicBezTo>
                    <a:cubicBezTo>
                      <a:pt x="902" y="1537"/>
                      <a:pt x="916" y="1522"/>
                      <a:pt x="916" y="1508"/>
                    </a:cubicBezTo>
                    <a:cubicBezTo>
                      <a:pt x="916" y="1493"/>
                      <a:pt x="981" y="1443"/>
                      <a:pt x="995" y="1421"/>
                    </a:cubicBezTo>
                    <a:cubicBezTo>
                      <a:pt x="1032" y="1378"/>
                      <a:pt x="1068" y="1335"/>
                      <a:pt x="1104" y="1292"/>
                    </a:cubicBezTo>
                    <a:cubicBezTo>
                      <a:pt x="1133" y="1277"/>
                      <a:pt x="1147" y="1248"/>
                      <a:pt x="1147" y="1219"/>
                    </a:cubicBezTo>
                    <a:cubicBezTo>
                      <a:pt x="1197" y="1198"/>
                      <a:pt x="1241" y="1176"/>
                      <a:pt x="1291" y="1162"/>
                    </a:cubicBezTo>
                    <a:cubicBezTo>
                      <a:pt x="1320" y="1154"/>
                      <a:pt x="1349" y="1061"/>
                      <a:pt x="1356" y="1039"/>
                    </a:cubicBezTo>
                    <a:cubicBezTo>
                      <a:pt x="1356" y="1010"/>
                      <a:pt x="1342" y="981"/>
                      <a:pt x="1320" y="960"/>
                    </a:cubicBezTo>
                    <a:cubicBezTo>
                      <a:pt x="1313" y="956"/>
                      <a:pt x="1324" y="954"/>
                      <a:pt x="1339" y="954"/>
                    </a:cubicBezTo>
                    <a:cubicBezTo>
                      <a:pt x="1354" y="954"/>
                      <a:pt x="1374" y="956"/>
                      <a:pt x="1385" y="960"/>
                    </a:cubicBezTo>
                    <a:cubicBezTo>
                      <a:pt x="1387" y="961"/>
                      <a:pt x="1389" y="961"/>
                      <a:pt x="1392" y="961"/>
                    </a:cubicBezTo>
                    <a:cubicBezTo>
                      <a:pt x="1409" y="961"/>
                      <a:pt x="1444" y="948"/>
                      <a:pt x="1468" y="948"/>
                    </a:cubicBezTo>
                    <a:cubicBezTo>
                      <a:pt x="1475" y="948"/>
                      <a:pt x="1481" y="950"/>
                      <a:pt x="1486" y="953"/>
                    </a:cubicBezTo>
                    <a:cubicBezTo>
                      <a:pt x="1515" y="967"/>
                      <a:pt x="1558" y="996"/>
                      <a:pt x="1594" y="1017"/>
                    </a:cubicBezTo>
                    <a:lnTo>
                      <a:pt x="1587" y="1082"/>
                    </a:lnTo>
                    <a:lnTo>
                      <a:pt x="1572" y="1191"/>
                    </a:lnTo>
                    <a:cubicBezTo>
                      <a:pt x="1479" y="1227"/>
                      <a:pt x="1457" y="1292"/>
                      <a:pt x="1486" y="1292"/>
                    </a:cubicBezTo>
                    <a:cubicBezTo>
                      <a:pt x="1565" y="1313"/>
                      <a:pt x="1637" y="1342"/>
                      <a:pt x="1702" y="1385"/>
                    </a:cubicBezTo>
                    <a:cubicBezTo>
                      <a:pt x="1709" y="1390"/>
                      <a:pt x="1716" y="1392"/>
                      <a:pt x="1721" y="1392"/>
                    </a:cubicBezTo>
                    <a:cubicBezTo>
                      <a:pt x="1750" y="1392"/>
                      <a:pt x="1762" y="1337"/>
                      <a:pt x="1774" y="1313"/>
                    </a:cubicBezTo>
                    <a:cubicBezTo>
                      <a:pt x="1782" y="1284"/>
                      <a:pt x="1782" y="1241"/>
                      <a:pt x="1774" y="1212"/>
                    </a:cubicBezTo>
                    <a:cubicBezTo>
                      <a:pt x="1767" y="1205"/>
                      <a:pt x="1778" y="1201"/>
                      <a:pt x="1792" y="1201"/>
                    </a:cubicBezTo>
                    <a:cubicBezTo>
                      <a:pt x="1807" y="1201"/>
                      <a:pt x="1825" y="1205"/>
                      <a:pt x="1832" y="1212"/>
                    </a:cubicBezTo>
                    <a:cubicBezTo>
                      <a:pt x="1836" y="1215"/>
                      <a:pt x="1840" y="1216"/>
                      <a:pt x="1844" y="1216"/>
                    </a:cubicBezTo>
                    <a:cubicBezTo>
                      <a:pt x="1859" y="1216"/>
                      <a:pt x="1871" y="1196"/>
                      <a:pt x="1883" y="1191"/>
                    </a:cubicBezTo>
                    <a:cubicBezTo>
                      <a:pt x="1897" y="1191"/>
                      <a:pt x="1904" y="1126"/>
                      <a:pt x="1911" y="1118"/>
                    </a:cubicBezTo>
                    <a:cubicBezTo>
                      <a:pt x="1919" y="1104"/>
                      <a:pt x="1883" y="1090"/>
                      <a:pt x="1883" y="1075"/>
                    </a:cubicBezTo>
                    <a:cubicBezTo>
                      <a:pt x="1875" y="1061"/>
                      <a:pt x="1810" y="1032"/>
                      <a:pt x="1789" y="1025"/>
                    </a:cubicBezTo>
                    <a:cubicBezTo>
                      <a:pt x="1767" y="1010"/>
                      <a:pt x="1760" y="967"/>
                      <a:pt x="1774" y="960"/>
                    </a:cubicBezTo>
                    <a:cubicBezTo>
                      <a:pt x="1782" y="953"/>
                      <a:pt x="1767" y="895"/>
                      <a:pt x="1753" y="873"/>
                    </a:cubicBezTo>
                    <a:cubicBezTo>
                      <a:pt x="1746" y="859"/>
                      <a:pt x="1673" y="837"/>
                      <a:pt x="1652" y="837"/>
                    </a:cubicBezTo>
                    <a:cubicBezTo>
                      <a:pt x="1630" y="837"/>
                      <a:pt x="1609" y="787"/>
                      <a:pt x="1594" y="779"/>
                    </a:cubicBezTo>
                    <a:cubicBezTo>
                      <a:pt x="1569" y="771"/>
                      <a:pt x="1546" y="767"/>
                      <a:pt x="1523" y="767"/>
                    </a:cubicBezTo>
                    <a:cubicBezTo>
                      <a:pt x="1506" y="767"/>
                      <a:pt x="1489" y="769"/>
                      <a:pt x="1471" y="772"/>
                    </a:cubicBezTo>
                    <a:cubicBezTo>
                      <a:pt x="1453" y="772"/>
                      <a:pt x="1419" y="725"/>
                      <a:pt x="1386" y="725"/>
                    </a:cubicBezTo>
                    <a:cubicBezTo>
                      <a:pt x="1381" y="725"/>
                      <a:pt x="1376" y="726"/>
                      <a:pt x="1371" y="729"/>
                    </a:cubicBezTo>
                    <a:cubicBezTo>
                      <a:pt x="1364" y="733"/>
                      <a:pt x="1358" y="734"/>
                      <a:pt x="1352" y="734"/>
                    </a:cubicBezTo>
                    <a:cubicBezTo>
                      <a:pt x="1323" y="734"/>
                      <a:pt x="1296" y="699"/>
                      <a:pt x="1284" y="693"/>
                    </a:cubicBezTo>
                    <a:cubicBezTo>
                      <a:pt x="1283" y="693"/>
                      <a:pt x="1282" y="692"/>
                      <a:pt x="1281" y="692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892" name="Google Shape;2892;p43"/>
            <p:cNvSpPr/>
            <p:nvPr/>
          </p:nvSpPr>
          <p:spPr>
            <a:xfrm>
              <a:off x="2140388" y="3043500"/>
              <a:ext cx="388677" cy="377707"/>
            </a:xfrm>
            <a:custGeom>
              <a:avLst/>
              <a:gdLst/>
              <a:ahLst/>
              <a:cxnLst/>
              <a:rect l="l" t="t" r="r" b="b"/>
              <a:pathLst>
                <a:path w="7653" h="7437" extrusionOk="0">
                  <a:moveTo>
                    <a:pt x="6238" y="0"/>
                  </a:moveTo>
                  <a:cubicBezTo>
                    <a:pt x="5910" y="0"/>
                    <a:pt x="5531" y="75"/>
                    <a:pt x="5114" y="224"/>
                  </a:cubicBezTo>
                  <a:lnTo>
                    <a:pt x="5078" y="238"/>
                  </a:lnTo>
                  <a:lnTo>
                    <a:pt x="5135" y="253"/>
                  </a:lnTo>
                  <a:cubicBezTo>
                    <a:pt x="5541" y="105"/>
                    <a:pt x="5909" y="31"/>
                    <a:pt x="6228" y="31"/>
                  </a:cubicBezTo>
                  <a:cubicBezTo>
                    <a:pt x="6625" y="31"/>
                    <a:pt x="6946" y="144"/>
                    <a:pt x="7169" y="368"/>
                  </a:cubicBezTo>
                  <a:cubicBezTo>
                    <a:pt x="7573" y="772"/>
                    <a:pt x="7609" y="1493"/>
                    <a:pt x="7285" y="2409"/>
                  </a:cubicBezTo>
                  <a:cubicBezTo>
                    <a:pt x="6946" y="3340"/>
                    <a:pt x="6261" y="4357"/>
                    <a:pt x="5359" y="5258"/>
                  </a:cubicBezTo>
                  <a:cubicBezTo>
                    <a:pt x="4457" y="6160"/>
                    <a:pt x="3448" y="6845"/>
                    <a:pt x="2510" y="7177"/>
                  </a:cubicBezTo>
                  <a:cubicBezTo>
                    <a:pt x="2097" y="7326"/>
                    <a:pt x="1723" y="7401"/>
                    <a:pt x="1401" y="7401"/>
                  </a:cubicBezTo>
                  <a:cubicBezTo>
                    <a:pt x="1008" y="7401"/>
                    <a:pt x="691" y="7290"/>
                    <a:pt x="469" y="7068"/>
                  </a:cubicBezTo>
                  <a:cubicBezTo>
                    <a:pt x="116" y="6715"/>
                    <a:pt x="43" y="6095"/>
                    <a:pt x="260" y="5330"/>
                  </a:cubicBezTo>
                  <a:cubicBezTo>
                    <a:pt x="253" y="5316"/>
                    <a:pt x="245" y="5287"/>
                    <a:pt x="238" y="5265"/>
                  </a:cubicBezTo>
                  <a:lnTo>
                    <a:pt x="238" y="5265"/>
                  </a:lnTo>
                  <a:cubicBezTo>
                    <a:pt x="0" y="6073"/>
                    <a:pt x="72" y="6722"/>
                    <a:pt x="440" y="7090"/>
                  </a:cubicBezTo>
                  <a:cubicBezTo>
                    <a:pt x="671" y="7321"/>
                    <a:pt x="1003" y="7436"/>
                    <a:pt x="1407" y="7436"/>
                  </a:cubicBezTo>
                  <a:cubicBezTo>
                    <a:pt x="1789" y="7422"/>
                    <a:pt x="2164" y="7350"/>
                    <a:pt x="2524" y="7213"/>
                  </a:cubicBezTo>
                  <a:cubicBezTo>
                    <a:pt x="3462" y="6874"/>
                    <a:pt x="4479" y="6188"/>
                    <a:pt x="5381" y="5280"/>
                  </a:cubicBezTo>
                  <a:cubicBezTo>
                    <a:pt x="6282" y="4378"/>
                    <a:pt x="6975" y="3361"/>
                    <a:pt x="7314" y="2424"/>
                  </a:cubicBezTo>
                  <a:cubicBezTo>
                    <a:pt x="7652" y="1479"/>
                    <a:pt x="7609" y="758"/>
                    <a:pt x="7198" y="339"/>
                  </a:cubicBezTo>
                  <a:cubicBezTo>
                    <a:pt x="6968" y="113"/>
                    <a:pt x="6641" y="0"/>
                    <a:pt x="6238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3" name="Google Shape;2893;p43"/>
            <p:cNvSpPr/>
            <p:nvPr/>
          </p:nvSpPr>
          <p:spPr>
            <a:xfrm rot="5400000">
              <a:off x="2166579" y="3051828"/>
              <a:ext cx="388677" cy="377707"/>
            </a:xfrm>
            <a:custGeom>
              <a:avLst/>
              <a:gdLst/>
              <a:ahLst/>
              <a:cxnLst/>
              <a:rect l="l" t="t" r="r" b="b"/>
              <a:pathLst>
                <a:path w="7653" h="7437" extrusionOk="0">
                  <a:moveTo>
                    <a:pt x="6238" y="0"/>
                  </a:moveTo>
                  <a:cubicBezTo>
                    <a:pt x="5910" y="0"/>
                    <a:pt x="5531" y="75"/>
                    <a:pt x="5114" y="224"/>
                  </a:cubicBezTo>
                  <a:lnTo>
                    <a:pt x="5078" y="238"/>
                  </a:lnTo>
                  <a:lnTo>
                    <a:pt x="5135" y="253"/>
                  </a:lnTo>
                  <a:cubicBezTo>
                    <a:pt x="5541" y="105"/>
                    <a:pt x="5909" y="31"/>
                    <a:pt x="6228" y="31"/>
                  </a:cubicBezTo>
                  <a:cubicBezTo>
                    <a:pt x="6625" y="31"/>
                    <a:pt x="6946" y="144"/>
                    <a:pt x="7169" y="368"/>
                  </a:cubicBezTo>
                  <a:cubicBezTo>
                    <a:pt x="7573" y="772"/>
                    <a:pt x="7609" y="1493"/>
                    <a:pt x="7285" y="2409"/>
                  </a:cubicBezTo>
                  <a:cubicBezTo>
                    <a:pt x="6946" y="3340"/>
                    <a:pt x="6261" y="4357"/>
                    <a:pt x="5359" y="5258"/>
                  </a:cubicBezTo>
                  <a:cubicBezTo>
                    <a:pt x="4457" y="6160"/>
                    <a:pt x="3448" y="6845"/>
                    <a:pt x="2510" y="7177"/>
                  </a:cubicBezTo>
                  <a:cubicBezTo>
                    <a:pt x="2097" y="7326"/>
                    <a:pt x="1723" y="7401"/>
                    <a:pt x="1401" y="7401"/>
                  </a:cubicBezTo>
                  <a:cubicBezTo>
                    <a:pt x="1008" y="7401"/>
                    <a:pt x="691" y="7290"/>
                    <a:pt x="469" y="7068"/>
                  </a:cubicBezTo>
                  <a:cubicBezTo>
                    <a:pt x="116" y="6715"/>
                    <a:pt x="43" y="6095"/>
                    <a:pt x="260" y="5330"/>
                  </a:cubicBezTo>
                  <a:cubicBezTo>
                    <a:pt x="253" y="5316"/>
                    <a:pt x="245" y="5287"/>
                    <a:pt x="238" y="5265"/>
                  </a:cubicBezTo>
                  <a:lnTo>
                    <a:pt x="238" y="5265"/>
                  </a:lnTo>
                  <a:cubicBezTo>
                    <a:pt x="0" y="6073"/>
                    <a:pt x="72" y="6722"/>
                    <a:pt x="440" y="7090"/>
                  </a:cubicBezTo>
                  <a:cubicBezTo>
                    <a:pt x="671" y="7321"/>
                    <a:pt x="1003" y="7436"/>
                    <a:pt x="1407" y="7436"/>
                  </a:cubicBezTo>
                  <a:cubicBezTo>
                    <a:pt x="1789" y="7422"/>
                    <a:pt x="2164" y="7350"/>
                    <a:pt x="2524" y="7213"/>
                  </a:cubicBezTo>
                  <a:cubicBezTo>
                    <a:pt x="3462" y="6874"/>
                    <a:pt x="4479" y="6188"/>
                    <a:pt x="5381" y="5280"/>
                  </a:cubicBezTo>
                  <a:cubicBezTo>
                    <a:pt x="6282" y="4378"/>
                    <a:pt x="6975" y="3361"/>
                    <a:pt x="7314" y="2424"/>
                  </a:cubicBezTo>
                  <a:cubicBezTo>
                    <a:pt x="7652" y="1479"/>
                    <a:pt x="7609" y="758"/>
                    <a:pt x="7198" y="339"/>
                  </a:cubicBezTo>
                  <a:cubicBezTo>
                    <a:pt x="6968" y="113"/>
                    <a:pt x="6641" y="0"/>
                    <a:pt x="6238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894" name="Google Shape;2894;p43"/>
          <p:cNvGrpSpPr/>
          <p:nvPr/>
        </p:nvGrpSpPr>
        <p:grpSpPr>
          <a:xfrm>
            <a:off x="6204707" y="3518684"/>
            <a:ext cx="1928879" cy="1118124"/>
            <a:chOff x="1397225" y="1410350"/>
            <a:chExt cx="4786300" cy="2774500"/>
          </a:xfrm>
        </p:grpSpPr>
        <p:grpSp>
          <p:nvGrpSpPr>
            <p:cNvPr id="2895" name="Google Shape;2895;p43"/>
            <p:cNvGrpSpPr/>
            <p:nvPr/>
          </p:nvGrpSpPr>
          <p:grpSpPr>
            <a:xfrm>
              <a:off x="4293400" y="2574725"/>
              <a:ext cx="84425" cy="80100"/>
              <a:chOff x="4293400" y="2574725"/>
              <a:chExt cx="84425" cy="80100"/>
            </a:xfrm>
          </p:grpSpPr>
          <p:sp>
            <p:nvSpPr>
              <p:cNvPr id="2896" name="Google Shape;2896;p43"/>
              <p:cNvSpPr/>
              <p:nvPr/>
            </p:nvSpPr>
            <p:spPr>
              <a:xfrm>
                <a:off x="4293400" y="2574725"/>
                <a:ext cx="57150" cy="45250"/>
              </a:xfrm>
              <a:custGeom>
                <a:avLst/>
                <a:gdLst/>
                <a:ahLst/>
                <a:cxnLst/>
                <a:rect l="l" t="t" r="r" b="b"/>
                <a:pathLst>
                  <a:path w="2286" h="1810" extrusionOk="0">
                    <a:moveTo>
                      <a:pt x="2286" y="905"/>
                    </a:moveTo>
                    <a:lnTo>
                      <a:pt x="1857" y="476"/>
                    </a:lnTo>
                    <a:lnTo>
                      <a:pt x="0" y="0"/>
                    </a:lnTo>
                    <a:lnTo>
                      <a:pt x="95" y="834"/>
                    </a:lnTo>
                    <a:lnTo>
                      <a:pt x="952" y="1476"/>
                    </a:lnTo>
                    <a:lnTo>
                      <a:pt x="1952" y="181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solidFill>
                  <a:schemeClr val="bg1"/>
                </a:solidFill>
              </a:ln>
            </p:spPr>
          </p:sp>
          <p:sp>
            <p:nvSpPr>
              <p:cNvPr id="2897" name="Google Shape;2897;p43"/>
              <p:cNvSpPr/>
              <p:nvPr/>
            </p:nvSpPr>
            <p:spPr>
              <a:xfrm>
                <a:off x="4299350" y="2589925"/>
                <a:ext cx="78475" cy="64900"/>
              </a:xfrm>
              <a:custGeom>
                <a:avLst/>
                <a:gdLst/>
                <a:ahLst/>
                <a:cxnLst/>
                <a:rect l="l" t="t" r="r" b="b"/>
                <a:pathLst>
                  <a:path w="3139" h="2596" extrusionOk="0">
                    <a:moveTo>
                      <a:pt x="2009" y="1"/>
                    </a:moveTo>
                    <a:lnTo>
                      <a:pt x="1820" y="252"/>
                    </a:lnTo>
                    <a:lnTo>
                      <a:pt x="1632" y="314"/>
                    </a:lnTo>
                    <a:lnTo>
                      <a:pt x="1590" y="419"/>
                    </a:lnTo>
                    <a:lnTo>
                      <a:pt x="1318" y="398"/>
                    </a:lnTo>
                    <a:lnTo>
                      <a:pt x="1255" y="273"/>
                    </a:lnTo>
                    <a:lnTo>
                      <a:pt x="983" y="63"/>
                    </a:lnTo>
                    <a:lnTo>
                      <a:pt x="837" y="42"/>
                    </a:lnTo>
                    <a:lnTo>
                      <a:pt x="795" y="63"/>
                    </a:lnTo>
                    <a:lnTo>
                      <a:pt x="753" y="252"/>
                    </a:lnTo>
                    <a:lnTo>
                      <a:pt x="900" y="314"/>
                    </a:lnTo>
                    <a:lnTo>
                      <a:pt x="983" y="461"/>
                    </a:lnTo>
                    <a:lnTo>
                      <a:pt x="963" y="670"/>
                    </a:lnTo>
                    <a:lnTo>
                      <a:pt x="753" y="566"/>
                    </a:lnTo>
                    <a:lnTo>
                      <a:pt x="544" y="524"/>
                    </a:lnTo>
                    <a:lnTo>
                      <a:pt x="209" y="356"/>
                    </a:lnTo>
                    <a:lnTo>
                      <a:pt x="0" y="419"/>
                    </a:lnTo>
                    <a:lnTo>
                      <a:pt x="0" y="524"/>
                    </a:lnTo>
                    <a:lnTo>
                      <a:pt x="105" y="628"/>
                    </a:lnTo>
                    <a:lnTo>
                      <a:pt x="314" y="670"/>
                    </a:lnTo>
                    <a:lnTo>
                      <a:pt x="419" y="796"/>
                    </a:lnTo>
                    <a:lnTo>
                      <a:pt x="377" y="921"/>
                    </a:lnTo>
                    <a:lnTo>
                      <a:pt x="377" y="1026"/>
                    </a:lnTo>
                    <a:lnTo>
                      <a:pt x="628" y="1214"/>
                    </a:lnTo>
                    <a:lnTo>
                      <a:pt x="628" y="1340"/>
                    </a:lnTo>
                    <a:lnTo>
                      <a:pt x="544" y="1423"/>
                    </a:lnTo>
                    <a:lnTo>
                      <a:pt x="628" y="1612"/>
                    </a:lnTo>
                    <a:lnTo>
                      <a:pt x="879" y="1737"/>
                    </a:lnTo>
                    <a:lnTo>
                      <a:pt x="1067" y="1737"/>
                    </a:lnTo>
                    <a:lnTo>
                      <a:pt x="1193" y="1863"/>
                    </a:lnTo>
                    <a:lnTo>
                      <a:pt x="1046" y="1884"/>
                    </a:lnTo>
                    <a:lnTo>
                      <a:pt x="1109" y="2051"/>
                    </a:lnTo>
                    <a:lnTo>
                      <a:pt x="1088" y="2093"/>
                    </a:lnTo>
                    <a:lnTo>
                      <a:pt x="1088" y="2239"/>
                    </a:lnTo>
                    <a:lnTo>
                      <a:pt x="1172" y="2260"/>
                    </a:lnTo>
                    <a:lnTo>
                      <a:pt x="1276" y="2198"/>
                    </a:lnTo>
                    <a:lnTo>
                      <a:pt x="1276" y="2156"/>
                    </a:lnTo>
                    <a:lnTo>
                      <a:pt x="1318" y="2093"/>
                    </a:lnTo>
                    <a:lnTo>
                      <a:pt x="1381" y="2072"/>
                    </a:lnTo>
                    <a:lnTo>
                      <a:pt x="1486" y="1946"/>
                    </a:lnTo>
                    <a:lnTo>
                      <a:pt x="1569" y="1926"/>
                    </a:lnTo>
                    <a:lnTo>
                      <a:pt x="1611" y="1821"/>
                    </a:lnTo>
                    <a:lnTo>
                      <a:pt x="1695" y="1821"/>
                    </a:lnTo>
                    <a:lnTo>
                      <a:pt x="1820" y="1737"/>
                    </a:lnTo>
                    <a:lnTo>
                      <a:pt x="1883" y="1737"/>
                    </a:lnTo>
                    <a:lnTo>
                      <a:pt x="1883" y="1758"/>
                    </a:lnTo>
                    <a:lnTo>
                      <a:pt x="1925" y="1758"/>
                    </a:lnTo>
                    <a:lnTo>
                      <a:pt x="1988" y="1863"/>
                    </a:lnTo>
                    <a:lnTo>
                      <a:pt x="2051" y="1946"/>
                    </a:lnTo>
                    <a:lnTo>
                      <a:pt x="2009" y="1988"/>
                    </a:lnTo>
                    <a:lnTo>
                      <a:pt x="2030" y="2051"/>
                    </a:lnTo>
                    <a:lnTo>
                      <a:pt x="2155" y="2135"/>
                    </a:lnTo>
                    <a:lnTo>
                      <a:pt x="1988" y="2260"/>
                    </a:lnTo>
                    <a:lnTo>
                      <a:pt x="2155" y="2470"/>
                    </a:lnTo>
                    <a:lnTo>
                      <a:pt x="2260" y="2511"/>
                    </a:lnTo>
                    <a:lnTo>
                      <a:pt x="2302" y="2574"/>
                    </a:lnTo>
                    <a:lnTo>
                      <a:pt x="2406" y="2595"/>
                    </a:lnTo>
                    <a:lnTo>
                      <a:pt x="2448" y="2574"/>
                    </a:lnTo>
                    <a:lnTo>
                      <a:pt x="2448" y="2365"/>
                    </a:lnTo>
                    <a:lnTo>
                      <a:pt x="2427" y="2302"/>
                    </a:lnTo>
                    <a:lnTo>
                      <a:pt x="2427" y="2198"/>
                    </a:lnTo>
                    <a:lnTo>
                      <a:pt x="2406" y="2072"/>
                    </a:lnTo>
                    <a:lnTo>
                      <a:pt x="2427" y="1967"/>
                    </a:lnTo>
                    <a:lnTo>
                      <a:pt x="2469" y="1946"/>
                    </a:lnTo>
                    <a:lnTo>
                      <a:pt x="2553" y="2030"/>
                    </a:lnTo>
                    <a:lnTo>
                      <a:pt x="2511" y="2135"/>
                    </a:lnTo>
                    <a:lnTo>
                      <a:pt x="2553" y="2198"/>
                    </a:lnTo>
                    <a:lnTo>
                      <a:pt x="2574" y="2135"/>
                    </a:lnTo>
                    <a:lnTo>
                      <a:pt x="2574" y="1946"/>
                    </a:lnTo>
                    <a:lnTo>
                      <a:pt x="2636" y="1884"/>
                    </a:lnTo>
                    <a:lnTo>
                      <a:pt x="2636" y="1779"/>
                    </a:lnTo>
                    <a:lnTo>
                      <a:pt x="2574" y="1737"/>
                    </a:lnTo>
                    <a:lnTo>
                      <a:pt x="2616" y="1633"/>
                    </a:lnTo>
                    <a:lnTo>
                      <a:pt x="2657" y="1549"/>
                    </a:lnTo>
                    <a:lnTo>
                      <a:pt x="2636" y="1444"/>
                    </a:lnTo>
                    <a:lnTo>
                      <a:pt x="2636" y="1298"/>
                    </a:lnTo>
                    <a:lnTo>
                      <a:pt x="2783" y="1151"/>
                    </a:lnTo>
                    <a:lnTo>
                      <a:pt x="2950" y="1130"/>
                    </a:lnTo>
                    <a:lnTo>
                      <a:pt x="3034" y="1089"/>
                    </a:lnTo>
                    <a:lnTo>
                      <a:pt x="3139" y="1089"/>
                    </a:lnTo>
                    <a:lnTo>
                      <a:pt x="3034" y="984"/>
                    </a:lnTo>
                    <a:lnTo>
                      <a:pt x="2888" y="900"/>
                    </a:lnTo>
                    <a:lnTo>
                      <a:pt x="2741" y="921"/>
                    </a:lnTo>
                    <a:lnTo>
                      <a:pt x="2616" y="817"/>
                    </a:lnTo>
                    <a:lnTo>
                      <a:pt x="2574" y="712"/>
                    </a:lnTo>
                    <a:lnTo>
                      <a:pt x="2406" y="586"/>
                    </a:lnTo>
                    <a:lnTo>
                      <a:pt x="2323" y="419"/>
                    </a:lnTo>
                    <a:lnTo>
                      <a:pt x="2323" y="314"/>
                    </a:lnTo>
                    <a:lnTo>
                      <a:pt x="2134" y="84"/>
                    </a:lnTo>
                    <a:lnTo>
                      <a:pt x="2009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898" name="Google Shape;2898;p43"/>
            <p:cNvGrpSpPr/>
            <p:nvPr/>
          </p:nvGrpSpPr>
          <p:grpSpPr>
            <a:xfrm>
              <a:off x="4000175" y="1462675"/>
              <a:ext cx="1917275" cy="1140875"/>
              <a:chOff x="4000175" y="1462675"/>
              <a:chExt cx="1917275" cy="1140875"/>
            </a:xfrm>
          </p:grpSpPr>
          <p:sp>
            <p:nvSpPr>
              <p:cNvPr id="2899" name="Google Shape;2899;p43"/>
              <p:cNvSpPr/>
              <p:nvPr/>
            </p:nvSpPr>
            <p:spPr>
              <a:xfrm>
                <a:off x="4178050" y="2433300"/>
                <a:ext cx="60250" cy="65175"/>
              </a:xfrm>
              <a:custGeom>
                <a:avLst/>
                <a:gdLst/>
                <a:ahLst/>
                <a:cxnLst/>
                <a:rect l="l" t="t" r="r" b="b"/>
                <a:pathLst>
                  <a:path w="2410" h="2607" extrusionOk="0">
                    <a:moveTo>
                      <a:pt x="639" y="2410"/>
                    </a:moveTo>
                    <a:lnTo>
                      <a:pt x="1180" y="2607"/>
                    </a:lnTo>
                    <a:lnTo>
                      <a:pt x="2410" y="2017"/>
                    </a:lnTo>
                    <a:lnTo>
                      <a:pt x="2262" y="0"/>
                    </a:lnTo>
                    <a:lnTo>
                      <a:pt x="541" y="0"/>
                    </a:lnTo>
                    <a:lnTo>
                      <a:pt x="0" y="177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solidFill>
                  <a:schemeClr val="bg1"/>
                </a:solidFill>
              </a:ln>
            </p:spPr>
          </p:sp>
          <p:grpSp>
            <p:nvGrpSpPr>
              <p:cNvPr id="2900" name="Google Shape;2900;p43"/>
              <p:cNvGrpSpPr/>
              <p:nvPr/>
            </p:nvGrpSpPr>
            <p:grpSpPr>
              <a:xfrm>
                <a:off x="4000175" y="1462675"/>
                <a:ext cx="1917275" cy="1140875"/>
                <a:chOff x="4000175" y="1462675"/>
                <a:chExt cx="1917275" cy="1140875"/>
              </a:xfrm>
            </p:grpSpPr>
            <p:sp>
              <p:nvSpPr>
                <p:cNvPr id="2901" name="Google Shape;2901;p43"/>
                <p:cNvSpPr/>
                <p:nvPr/>
              </p:nvSpPr>
              <p:spPr>
                <a:xfrm>
                  <a:off x="4000175" y="2000075"/>
                  <a:ext cx="1545875" cy="5100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835" h="20400" extrusionOk="0">
                      <a:moveTo>
                        <a:pt x="1594" y="319"/>
                      </a:moveTo>
                      <a:lnTo>
                        <a:pt x="106" y="0"/>
                      </a:lnTo>
                      <a:lnTo>
                        <a:pt x="0" y="2444"/>
                      </a:lnTo>
                      <a:lnTo>
                        <a:pt x="1062" y="9031"/>
                      </a:lnTo>
                      <a:lnTo>
                        <a:pt x="3931" y="9775"/>
                      </a:lnTo>
                      <a:lnTo>
                        <a:pt x="2125" y="10200"/>
                      </a:lnTo>
                      <a:lnTo>
                        <a:pt x="531" y="10413"/>
                      </a:lnTo>
                      <a:lnTo>
                        <a:pt x="1487" y="13600"/>
                      </a:lnTo>
                      <a:lnTo>
                        <a:pt x="3931" y="17212"/>
                      </a:lnTo>
                      <a:lnTo>
                        <a:pt x="8393" y="18594"/>
                      </a:lnTo>
                      <a:lnTo>
                        <a:pt x="9987" y="18169"/>
                      </a:lnTo>
                      <a:lnTo>
                        <a:pt x="13281" y="20400"/>
                      </a:lnTo>
                      <a:lnTo>
                        <a:pt x="14343" y="18912"/>
                      </a:lnTo>
                      <a:lnTo>
                        <a:pt x="28793" y="17319"/>
                      </a:lnTo>
                      <a:lnTo>
                        <a:pt x="35699" y="16894"/>
                      </a:lnTo>
                      <a:lnTo>
                        <a:pt x="48342" y="16894"/>
                      </a:lnTo>
                      <a:lnTo>
                        <a:pt x="49617" y="15194"/>
                      </a:lnTo>
                      <a:lnTo>
                        <a:pt x="59285" y="20294"/>
                      </a:lnTo>
                      <a:lnTo>
                        <a:pt x="60135" y="19231"/>
                      </a:lnTo>
                      <a:lnTo>
                        <a:pt x="61835" y="18487"/>
                      </a:lnTo>
                      <a:lnTo>
                        <a:pt x="61092" y="13494"/>
                      </a:lnTo>
                      <a:lnTo>
                        <a:pt x="46323" y="3188"/>
                      </a:lnTo>
                      <a:lnTo>
                        <a:pt x="12962" y="10413"/>
                      </a:lnTo>
                      <a:lnTo>
                        <a:pt x="4569" y="7013"/>
                      </a:lnTo>
                      <a:lnTo>
                        <a:pt x="2444" y="3507"/>
                      </a:lnTo>
                      <a:lnTo>
                        <a:pt x="2019" y="1807"/>
                      </a:lnTo>
                      <a:close/>
                    </a:path>
                  </a:pathLst>
                </a:custGeom>
                <a:solidFill>
                  <a:srgbClr val="BAC8D3"/>
                </a:solidFill>
                <a:ln>
                  <a:solidFill>
                    <a:schemeClr val="bg1"/>
                  </a:solidFill>
                </a:ln>
              </p:spPr>
            </p:sp>
            <p:sp>
              <p:nvSpPr>
                <p:cNvPr id="2902" name="Google Shape;2902;p43"/>
                <p:cNvSpPr/>
                <p:nvPr/>
              </p:nvSpPr>
              <p:spPr>
                <a:xfrm>
                  <a:off x="4624175" y="1521775"/>
                  <a:ext cx="58100" cy="73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24" h="2951" extrusionOk="0">
                      <a:moveTo>
                        <a:pt x="210" y="1"/>
                      </a:moveTo>
                      <a:lnTo>
                        <a:pt x="126" y="84"/>
                      </a:lnTo>
                      <a:lnTo>
                        <a:pt x="147" y="189"/>
                      </a:lnTo>
                      <a:lnTo>
                        <a:pt x="252" y="252"/>
                      </a:lnTo>
                      <a:lnTo>
                        <a:pt x="335" y="356"/>
                      </a:lnTo>
                      <a:lnTo>
                        <a:pt x="273" y="419"/>
                      </a:lnTo>
                      <a:lnTo>
                        <a:pt x="210" y="419"/>
                      </a:lnTo>
                      <a:lnTo>
                        <a:pt x="147" y="335"/>
                      </a:lnTo>
                      <a:lnTo>
                        <a:pt x="63" y="293"/>
                      </a:lnTo>
                      <a:lnTo>
                        <a:pt x="22" y="293"/>
                      </a:lnTo>
                      <a:lnTo>
                        <a:pt x="42" y="356"/>
                      </a:lnTo>
                      <a:lnTo>
                        <a:pt x="22" y="545"/>
                      </a:lnTo>
                      <a:lnTo>
                        <a:pt x="1" y="565"/>
                      </a:lnTo>
                      <a:lnTo>
                        <a:pt x="1" y="712"/>
                      </a:lnTo>
                      <a:lnTo>
                        <a:pt x="42" y="754"/>
                      </a:lnTo>
                      <a:lnTo>
                        <a:pt x="126" y="775"/>
                      </a:lnTo>
                      <a:lnTo>
                        <a:pt x="189" y="858"/>
                      </a:lnTo>
                      <a:lnTo>
                        <a:pt x="147" y="963"/>
                      </a:lnTo>
                      <a:lnTo>
                        <a:pt x="294" y="1256"/>
                      </a:lnTo>
                      <a:lnTo>
                        <a:pt x="356" y="1340"/>
                      </a:lnTo>
                      <a:lnTo>
                        <a:pt x="461" y="1340"/>
                      </a:lnTo>
                      <a:lnTo>
                        <a:pt x="398" y="1402"/>
                      </a:lnTo>
                      <a:lnTo>
                        <a:pt x="294" y="1444"/>
                      </a:lnTo>
                      <a:lnTo>
                        <a:pt x="231" y="1612"/>
                      </a:lnTo>
                      <a:lnTo>
                        <a:pt x="335" y="1821"/>
                      </a:lnTo>
                      <a:lnTo>
                        <a:pt x="398" y="1988"/>
                      </a:lnTo>
                      <a:lnTo>
                        <a:pt x="398" y="2114"/>
                      </a:lnTo>
                      <a:lnTo>
                        <a:pt x="440" y="2177"/>
                      </a:lnTo>
                      <a:lnTo>
                        <a:pt x="461" y="2281"/>
                      </a:lnTo>
                      <a:lnTo>
                        <a:pt x="419" y="2323"/>
                      </a:lnTo>
                      <a:lnTo>
                        <a:pt x="503" y="2511"/>
                      </a:lnTo>
                      <a:lnTo>
                        <a:pt x="545" y="2679"/>
                      </a:lnTo>
                      <a:lnTo>
                        <a:pt x="649" y="2762"/>
                      </a:lnTo>
                      <a:lnTo>
                        <a:pt x="649" y="2867"/>
                      </a:lnTo>
                      <a:lnTo>
                        <a:pt x="733" y="2951"/>
                      </a:lnTo>
                      <a:lnTo>
                        <a:pt x="879" y="2909"/>
                      </a:lnTo>
                      <a:lnTo>
                        <a:pt x="963" y="2742"/>
                      </a:lnTo>
                      <a:lnTo>
                        <a:pt x="1089" y="2553"/>
                      </a:lnTo>
                      <a:lnTo>
                        <a:pt x="1172" y="2511"/>
                      </a:lnTo>
                      <a:lnTo>
                        <a:pt x="1151" y="2428"/>
                      </a:lnTo>
                      <a:lnTo>
                        <a:pt x="1172" y="2323"/>
                      </a:lnTo>
                      <a:lnTo>
                        <a:pt x="1423" y="2135"/>
                      </a:lnTo>
                      <a:lnTo>
                        <a:pt x="1528" y="2114"/>
                      </a:lnTo>
                      <a:lnTo>
                        <a:pt x="1612" y="2177"/>
                      </a:lnTo>
                      <a:lnTo>
                        <a:pt x="1695" y="2177"/>
                      </a:lnTo>
                      <a:lnTo>
                        <a:pt x="1737" y="2072"/>
                      </a:lnTo>
                      <a:lnTo>
                        <a:pt x="1800" y="1988"/>
                      </a:lnTo>
                      <a:lnTo>
                        <a:pt x="1926" y="1926"/>
                      </a:lnTo>
                      <a:lnTo>
                        <a:pt x="2114" y="1779"/>
                      </a:lnTo>
                      <a:lnTo>
                        <a:pt x="2135" y="1674"/>
                      </a:lnTo>
                      <a:lnTo>
                        <a:pt x="2219" y="1612"/>
                      </a:lnTo>
                      <a:lnTo>
                        <a:pt x="2323" y="1382"/>
                      </a:lnTo>
                      <a:lnTo>
                        <a:pt x="2302" y="1256"/>
                      </a:lnTo>
                      <a:lnTo>
                        <a:pt x="2135" y="1068"/>
                      </a:lnTo>
                      <a:lnTo>
                        <a:pt x="2051" y="942"/>
                      </a:lnTo>
                      <a:lnTo>
                        <a:pt x="2051" y="837"/>
                      </a:lnTo>
                      <a:lnTo>
                        <a:pt x="1884" y="712"/>
                      </a:lnTo>
                      <a:lnTo>
                        <a:pt x="1779" y="712"/>
                      </a:lnTo>
                      <a:lnTo>
                        <a:pt x="1716" y="733"/>
                      </a:lnTo>
                      <a:lnTo>
                        <a:pt x="1633" y="670"/>
                      </a:lnTo>
                      <a:lnTo>
                        <a:pt x="1507" y="628"/>
                      </a:lnTo>
                      <a:lnTo>
                        <a:pt x="1382" y="503"/>
                      </a:lnTo>
                      <a:lnTo>
                        <a:pt x="1319" y="461"/>
                      </a:lnTo>
                      <a:lnTo>
                        <a:pt x="1298" y="524"/>
                      </a:lnTo>
                      <a:lnTo>
                        <a:pt x="1214" y="503"/>
                      </a:lnTo>
                      <a:lnTo>
                        <a:pt x="1193" y="419"/>
                      </a:lnTo>
                      <a:lnTo>
                        <a:pt x="1110" y="314"/>
                      </a:lnTo>
                      <a:lnTo>
                        <a:pt x="1047" y="314"/>
                      </a:lnTo>
                      <a:lnTo>
                        <a:pt x="1005" y="419"/>
                      </a:lnTo>
                      <a:lnTo>
                        <a:pt x="963" y="419"/>
                      </a:lnTo>
                      <a:lnTo>
                        <a:pt x="858" y="252"/>
                      </a:lnTo>
                      <a:lnTo>
                        <a:pt x="775" y="210"/>
                      </a:lnTo>
                      <a:lnTo>
                        <a:pt x="775" y="252"/>
                      </a:lnTo>
                      <a:lnTo>
                        <a:pt x="858" y="356"/>
                      </a:lnTo>
                      <a:lnTo>
                        <a:pt x="858" y="440"/>
                      </a:lnTo>
                      <a:lnTo>
                        <a:pt x="775" y="503"/>
                      </a:lnTo>
                      <a:lnTo>
                        <a:pt x="775" y="607"/>
                      </a:lnTo>
                      <a:lnTo>
                        <a:pt x="733" y="607"/>
                      </a:lnTo>
                      <a:lnTo>
                        <a:pt x="670" y="524"/>
                      </a:lnTo>
                      <a:lnTo>
                        <a:pt x="649" y="147"/>
                      </a:lnTo>
                      <a:lnTo>
                        <a:pt x="545" y="105"/>
                      </a:lnTo>
                      <a:lnTo>
                        <a:pt x="440" y="84"/>
                      </a:lnTo>
                      <a:lnTo>
                        <a:pt x="273" y="1"/>
                      </a:lnTo>
                      <a:close/>
                    </a:path>
                  </a:pathLst>
                </a:custGeom>
                <a:solidFill>
                  <a:srgbClr val="BAC8D3"/>
                </a:solidFill>
                <a:ln>
                  <a:solidFill>
                    <a:schemeClr val="bg1"/>
                  </a:solidFill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03" name="Google Shape;2903;p43"/>
                <p:cNvSpPr/>
                <p:nvPr/>
              </p:nvSpPr>
              <p:spPr>
                <a:xfrm>
                  <a:off x="4499150" y="1462675"/>
                  <a:ext cx="117200" cy="1041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88" h="4164" extrusionOk="0">
                      <a:moveTo>
                        <a:pt x="398" y="0"/>
                      </a:moveTo>
                      <a:lnTo>
                        <a:pt x="357" y="63"/>
                      </a:lnTo>
                      <a:lnTo>
                        <a:pt x="336" y="168"/>
                      </a:lnTo>
                      <a:lnTo>
                        <a:pt x="357" y="251"/>
                      </a:lnTo>
                      <a:lnTo>
                        <a:pt x="357" y="398"/>
                      </a:lnTo>
                      <a:lnTo>
                        <a:pt x="252" y="523"/>
                      </a:lnTo>
                      <a:lnTo>
                        <a:pt x="147" y="712"/>
                      </a:lnTo>
                      <a:lnTo>
                        <a:pt x="22" y="879"/>
                      </a:lnTo>
                      <a:lnTo>
                        <a:pt x="1" y="984"/>
                      </a:lnTo>
                      <a:lnTo>
                        <a:pt x="22" y="1423"/>
                      </a:lnTo>
                      <a:lnTo>
                        <a:pt x="105" y="1507"/>
                      </a:lnTo>
                      <a:lnTo>
                        <a:pt x="210" y="1549"/>
                      </a:lnTo>
                      <a:lnTo>
                        <a:pt x="231" y="1653"/>
                      </a:lnTo>
                      <a:lnTo>
                        <a:pt x="189" y="1967"/>
                      </a:lnTo>
                      <a:lnTo>
                        <a:pt x="126" y="2093"/>
                      </a:lnTo>
                      <a:lnTo>
                        <a:pt x="105" y="2197"/>
                      </a:lnTo>
                      <a:lnTo>
                        <a:pt x="126" y="2281"/>
                      </a:lnTo>
                      <a:lnTo>
                        <a:pt x="189" y="2260"/>
                      </a:lnTo>
                      <a:lnTo>
                        <a:pt x="273" y="2155"/>
                      </a:lnTo>
                      <a:lnTo>
                        <a:pt x="419" y="2093"/>
                      </a:lnTo>
                      <a:lnTo>
                        <a:pt x="482" y="2155"/>
                      </a:lnTo>
                      <a:lnTo>
                        <a:pt x="503" y="2260"/>
                      </a:lnTo>
                      <a:lnTo>
                        <a:pt x="650" y="2385"/>
                      </a:lnTo>
                      <a:lnTo>
                        <a:pt x="754" y="2385"/>
                      </a:lnTo>
                      <a:lnTo>
                        <a:pt x="817" y="2344"/>
                      </a:lnTo>
                      <a:lnTo>
                        <a:pt x="901" y="2365"/>
                      </a:lnTo>
                      <a:cubicBezTo>
                        <a:pt x="859" y="2448"/>
                        <a:pt x="859" y="2511"/>
                        <a:pt x="859" y="2595"/>
                      </a:cubicBezTo>
                      <a:lnTo>
                        <a:pt x="838" y="2595"/>
                      </a:lnTo>
                      <a:lnTo>
                        <a:pt x="733" y="2657"/>
                      </a:lnTo>
                      <a:lnTo>
                        <a:pt x="629" y="2595"/>
                      </a:lnTo>
                      <a:lnTo>
                        <a:pt x="545" y="2595"/>
                      </a:lnTo>
                      <a:lnTo>
                        <a:pt x="440" y="2678"/>
                      </a:lnTo>
                      <a:lnTo>
                        <a:pt x="315" y="2678"/>
                      </a:lnTo>
                      <a:lnTo>
                        <a:pt x="294" y="2699"/>
                      </a:lnTo>
                      <a:lnTo>
                        <a:pt x="336" y="2783"/>
                      </a:lnTo>
                      <a:lnTo>
                        <a:pt x="482" y="2804"/>
                      </a:lnTo>
                      <a:lnTo>
                        <a:pt x="524" y="2909"/>
                      </a:lnTo>
                      <a:lnTo>
                        <a:pt x="650" y="2971"/>
                      </a:lnTo>
                      <a:lnTo>
                        <a:pt x="733" y="3076"/>
                      </a:lnTo>
                      <a:lnTo>
                        <a:pt x="901" y="3118"/>
                      </a:lnTo>
                      <a:lnTo>
                        <a:pt x="1110" y="3118"/>
                      </a:lnTo>
                      <a:lnTo>
                        <a:pt x="1173" y="3139"/>
                      </a:lnTo>
                      <a:lnTo>
                        <a:pt x="1131" y="3181"/>
                      </a:lnTo>
                      <a:lnTo>
                        <a:pt x="963" y="3222"/>
                      </a:lnTo>
                      <a:lnTo>
                        <a:pt x="838" y="3222"/>
                      </a:lnTo>
                      <a:lnTo>
                        <a:pt x="838" y="3285"/>
                      </a:lnTo>
                      <a:lnTo>
                        <a:pt x="942" y="3327"/>
                      </a:lnTo>
                      <a:lnTo>
                        <a:pt x="1068" y="3327"/>
                      </a:lnTo>
                      <a:lnTo>
                        <a:pt x="1173" y="3243"/>
                      </a:lnTo>
                      <a:lnTo>
                        <a:pt x="1319" y="3139"/>
                      </a:lnTo>
                      <a:lnTo>
                        <a:pt x="1382" y="3097"/>
                      </a:lnTo>
                      <a:lnTo>
                        <a:pt x="1445" y="2929"/>
                      </a:lnTo>
                      <a:lnTo>
                        <a:pt x="1528" y="2762"/>
                      </a:lnTo>
                      <a:lnTo>
                        <a:pt x="1486" y="2678"/>
                      </a:lnTo>
                      <a:lnTo>
                        <a:pt x="1256" y="2532"/>
                      </a:lnTo>
                      <a:lnTo>
                        <a:pt x="1152" y="2511"/>
                      </a:lnTo>
                      <a:lnTo>
                        <a:pt x="1152" y="2385"/>
                      </a:lnTo>
                      <a:lnTo>
                        <a:pt x="1256" y="2406"/>
                      </a:lnTo>
                      <a:lnTo>
                        <a:pt x="1382" y="2385"/>
                      </a:lnTo>
                      <a:lnTo>
                        <a:pt x="1570" y="2281"/>
                      </a:lnTo>
                      <a:lnTo>
                        <a:pt x="1654" y="2176"/>
                      </a:lnTo>
                      <a:lnTo>
                        <a:pt x="1654" y="2072"/>
                      </a:lnTo>
                      <a:lnTo>
                        <a:pt x="1779" y="1946"/>
                      </a:lnTo>
                      <a:lnTo>
                        <a:pt x="1968" y="1800"/>
                      </a:lnTo>
                      <a:lnTo>
                        <a:pt x="2114" y="1967"/>
                      </a:lnTo>
                      <a:lnTo>
                        <a:pt x="2010" y="2009"/>
                      </a:lnTo>
                      <a:lnTo>
                        <a:pt x="1968" y="2093"/>
                      </a:lnTo>
                      <a:lnTo>
                        <a:pt x="1968" y="2176"/>
                      </a:lnTo>
                      <a:lnTo>
                        <a:pt x="1800" y="2197"/>
                      </a:lnTo>
                      <a:lnTo>
                        <a:pt x="1696" y="2281"/>
                      </a:lnTo>
                      <a:lnTo>
                        <a:pt x="1654" y="2469"/>
                      </a:lnTo>
                      <a:lnTo>
                        <a:pt x="1654" y="2574"/>
                      </a:lnTo>
                      <a:lnTo>
                        <a:pt x="1758" y="2637"/>
                      </a:lnTo>
                      <a:lnTo>
                        <a:pt x="1821" y="2637"/>
                      </a:lnTo>
                      <a:lnTo>
                        <a:pt x="1884" y="2720"/>
                      </a:lnTo>
                      <a:lnTo>
                        <a:pt x="1758" y="2867"/>
                      </a:lnTo>
                      <a:lnTo>
                        <a:pt x="1717" y="2971"/>
                      </a:lnTo>
                      <a:lnTo>
                        <a:pt x="1779" y="3139"/>
                      </a:lnTo>
                      <a:lnTo>
                        <a:pt x="1758" y="3222"/>
                      </a:lnTo>
                      <a:lnTo>
                        <a:pt x="1570" y="3327"/>
                      </a:lnTo>
                      <a:lnTo>
                        <a:pt x="1549" y="3390"/>
                      </a:lnTo>
                      <a:lnTo>
                        <a:pt x="1675" y="3453"/>
                      </a:lnTo>
                      <a:lnTo>
                        <a:pt x="1738" y="3515"/>
                      </a:lnTo>
                      <a:lnTo>
                        <a:pt x="1779" y="3494"/>
                      </a:lnTo>
                      <a:lnTo>
                        <a:pt x="1758" y="3411"/>
                      </a:lnTo>
                      <a:lnTo>
                        <a:pt x="1779" y="3348"/>
                      </a:lnTo>
                      <a:lnTo>
                        <a:pt x="1884" y="3411"/>
                      </a:lnTo>
                      <a:lnTo>
                        <a:pt x="1989" y="3494"/>
                      </a:lnTo>
                      <a:lnTo>
                        <a:pt x="2093" y="3432"/>
                      </a:lnTo>
                      <a:lnTo>
                        <a:pt x="2177" y="3432"/>
                      </a:lnTo>
                      <a:lnTo>
                        <a:pt x="2240" y="3536"/>
                      </a:lnTo>
                      <a:lnTo>
                        <a:pt x="2323" y="3746"/>
                      </a:lnTo>
                      <a:lnTo>
                        <a:pt x="2407" y="3829"/>
                      </a:lnTo>
                      <a:lnTo>
                        <a:pt x="2533" y="3850"/>
                      </a:lnTo>
                      <a:lnTo>
                        <a:pt x="2658" y="3934"/>
                      </a:lnTo>
                      <a:lnTo>
                        <a:pt x="2763" y="3955"/>
                      </a:lnTo>
                      <a:lnTo>
                        <a:pt x="2909" y="3871"/>
                      </a:lnTo>
                      <a:lnTo>
                        <a:pt x="3056" y="3829"/>
                      </a:lnTo>
                      <a:lnTo>
                        <a:pt x="3139" y="3871"/>
                      </a:lnTo>
                      <a:lnTo>
                        <a:pt x="3286" y="3955"/>
                      </a:lnTo>
                      <a:lnTo>
                        <a:pt x="3579" y="3976"/>
                      </a:lnTo>
                      <a:lnTo>
                        <a:pt x="3683" y="3955"/>
                      </a:lnTo>
                      <a:lnTo>
                        <a:pt x="3767" y="3976"/>
                      </a:lnTo>
                      <a:lnTo>
                        <a:pt x="3872" y="3976"/>
                      </a:lnTo>
                      <a:lnTo>
                        <a:pt x="3955" y="4059"/>
                      </a:lnTo>
                      <a:lnTo>
                        <a:pt x="4060" y="4164"/>
                      </a:lnTo>
                      <a:lnTo>
                        <a:pt x="4165" y="4164"/>
                      </a:lnTo>
                      <a:lnTo>
                        <a:pt x="4269" y="4080"/>
                      </a:lnTo>
                      <a:lnTo>
                        <a:pt x="4395" y="3955"/>
                      </a:lnTo>
                      <a:lnTo>
                        <a:pt x="4541" y="3913"/>
                      </a:lnTo>
                      <a:lnTo>
                        <a:pt x="4688" y="3725"/>
                      </a:lnTo>
                      <a:lnTo>
                        <a:pt x="4688" y="3620"/>
                      </a:lnTo>
                      <a:lnTo>
                        <a:pt x="4541" y="3453"/>
                      </a:lnTo>
                      <a:lnTo>
                        <a:pt x="4479" y="3432"/>
                      </a:lnTo>
                      <a:lnTo>
                        <a:pt x="4332" y="3285"/>
                      </a:lnTo>
                      <a:lnTo>
                        <a:pt x="4186" y="3243"/>
                      </a:lnTo>
                      <a:lnTo>
                        <a:pt x="4060" y="3181"/>
                      </a:lnTo>
                      <a:lnTo>
                        <a:pt x="4018" y="3034"/>
                      </a:lnTo>
                      <a:lnTo>
                        <a:pt x="4102" y="3034"/>
                      </a:lnTo>
                      <a:lnTo>
                        <a:pt x="4186" y="3097"/>
                      </a:lnTo>
                      <a:lnTo>
                        <a:pt x="4290" y="3097"/>
                      </a:lnTo>
                      <a:lnTo>
                        <a:pt x="4290" y="3013"/>
                      </a:lnTo>
                      <a:lnTo>
                        <a:pt x="4165" y="2825"/>
                      </a:lnTo>
                      <a:lnTo>
                        <a:pt x="3976" y="2657"/>
                      </a:lnTo>
                      <a:lnTo>
                        <a:pt x="3976" y="2490"/>
                      </a:lnTo>
                      <a:lnTo>
                        <a:pt x="3955" y="2344"/>
                      </a:lnTo>
                      <a:lnTo>
                        <a:pt x="3851" y="2281"/>
                      </a:lnTo>
                      <a:lnTo>
                        <a:pt x="3851" y="2155"/>
                      </a:lnTo>
                      <a:lnTo>
                        <a:pt x="3788" y="2093"/>
                      </a:lnTo>
                      <a:lnTo>
                        <a:pt x="3746" y="2093"/>
                      </a:lnTo>
                      <a:lnTo>
                        <a:pt x="3370" y="1821"/>
                      </a:lnTo>
                      <a:lnTo>
                        <a:pt x="3160" y="1779"/>
                      </a:lnTo>
                      <a:lnTo>
                        <a:pt x="2972" y="1821"/>
                      </a:lnTo>
                      <a:lnTo>
                        <a:pt x="2951" y="1883"/>
                      </a:lnTo>
                      <a:lnTo>
                        <a:pt x="2972" y="1967"/>
                      </a:lnTo>
                      <a:lnTo>
                        <a:pt x="3139" y="2155"/>
                      </a:lnTo>
                      <a:lnTo>
                        <a:pt x="3139" y="2239"/>
                      </a:lnTo>
                      <a:lnTo>
                        <a:pt x="3077" y="2344"/>
                      </a:lnTo>
                      <a:lnTo>
                        <a:pt x="3077" y="2448"/>
                      </a:lnTo>
                      <a:lnTo>
                        <a:pt x="3056" y="2574"/>
                      </a:lnTo>
                      <a:lnTo>
                        <a:pt x="2972" y="2720"/>
                      </a:lnTo>
                      <a:lnTo>
                        <a:pt x="2930" y="2783"/>
                      </a:lnTo>
                      <a:lnTo>
                        <a:pt x="2909" y="2699"/>
                      </a:lnTo>
                      <a:lnTo>
                        <a:pt x="2951" y="2595"/>
                      </a:lnTo>
                      <a:lnTo>
                        <a:pt x="2972" y="2490"/>
                      </a:lnTo>
                      <a:lnTo>
                        <a:pt x="2930" y="2448"/>
                      </a:lnTo>
                      <a:lnTo>
                        <a:pt x="2972" y="2260"/>
                      </a:lnTo>
                      <a:lnTo>
                        <a:pt x="2930" y="2155"/>
                      </a:lnTo>
                      <a:lnTo>
                        <a:pt x="2742" y="1883"/>
                      </a:lnTo>
                      <a:lnTo>
                        <a:pt x="2595" y="1779"/>
                      </a:lnTo>
                      <a:lnTo>
                        <a:pt x="2386" y="1758"/>
                      </a:lnTo>
                      <a:lnTo>
                        <a:pt x="2323" y="1779"/>
                      </a:lnTo>
                      <a:lnTo>
                        <a:pt x="2282" y="1925"/>
                      </a:lnTo>
                      <a:lnTo>
                        <a:pt x="2240" y="1946"/>
                      </a:lnTo>
                      <a:cubicBezTo>
                        <a:pt x="2198" y="1883"/>
                        <a:pt x="2114" y="1841"/>
                        <a:pt x="2072" y="1821"/>
                      </a:cubicBezTo>
                      <a:lnTo>
                        <a:pt x="2114" y="1779"/>
                      </a:lnTo>
                      <a:lnTo>
                        <a:pt x="2177" y="1674"/>
                      </a:lnTo>
                      <a:lnTo>
                        <a:pt x="2177" y="1549"/>
                      </a:lnTo>
                      <a:lnTo>
                        <a:pt x="1989" y="1444"/>
                      </a:lnTo>
                      <a:lnTo>
                        <a:pt x="1800" y="1297"/>
                      </a:lnTo>
                      <a:lnTo>
                        <a:pt x="1696" y="1109"/>
                      </a:lnTo>
                      <a:lnTo>
                        <a:pt x="1696" y="984"/>
                      </a:lnTo>
                      <a:lnTo>
                        <a:pt x="1758" y="837"/>
                      </a:lnTo>
                      <a:lnTo>
                        <a:pt x="1758" y="733"/>
                      </a:lnTo>
                      <a:lnTo>
                        <a:pt x="1696" y="712"/>
                      </a:lnTo>
                      <a:lnTo>
                        <a:pt x="1403" y="712"/>
                      </a:lnTo>
                      <a:lnTo>
                        <a:pt x="1194" y="628"/>
                      </a:lnTo>
                      <a:lnTo>
                        <a:pt x="1047" y="523"/>
                      </a:lnTo>
                      <a:lnTo>
                        <a:pt x="817" y="251"/>
                      </a:lnTo>
                      <a:lnTo>
                        <a:pt x="650" y="105"/>
                      </a:lnTo>
                      <a:lnTo>
                        <a:pt x="461" y="0"/>
                      </a:lnTo>
                      <a:close/>
                    </a:path>
                  </a:pathLst>
                </a:custGeom>
                <a:solidFill>
                  <a:srgbClr val="BAC8D3"/>
                </a:solidFill>
                <a:ln>
                  <a:solidFill>
                    <a:schemeClr val="bg1"/>
                  </a:solidFill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04" name="Google Shape;2904;p43"/>
                <p:cNvSpPr/>
                <p:nvPr/>
              </p:nvSpPr>
              <p:spPr>
                <a:xfrm>
                  <a:off x="4241800" y="1706950"/>
                  <a:ext cx="130800" cy="246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32" h="9856" extrusionOk="0">
                      <a:moveTo>
                        <a:pt x="4750" y="1"/>
                      </a:moveTo>
                      <a:lnTo>
                        <a:pt x="4625" y="63"/>
                      </a:lnTo>
                      <a:lnTo>
                        <a:pt x="4604" y="126"/>
                      </a:lnTo>
                      <a:lnTo>
                        <a:pt x="4520" y="105"/>
                      </a:lnTo>
                      <a:lnTo>
                        <a:pt x="4436" y="42"/>
                      </a:lnTo>
                      <a:lnTo>
                        <a:pt x="4332" y="63"/>
                      </a:lnTo>
                      <a:lnTo>
                        <a:pt x="4206" y="168"/>
                      </a:lnTo>
                      <a:lnTo>
                        <a:pt x="4185" y="273"/>
                      </a:lnTo>
                      <a:lnTo>
                        <a:pt x="4101" y="335"/>
                      </a:lnTo>
                      <a:lnTo>
                        <a:pt x="4018" y="356"/>
                      </a:lnTo>
                      <a:lnTo>
                        <a:pt x="3934" y="440"/>
                      </a:lnTo>
                      <a:lnTo>
                        <a:pt x="3934" y="524"/>
                      </a:lnTo>
                      <a:lnTo>
                        <a:pt x="3871" y="628"/>
                      </a:lnTo>
                      <a:lnTo>
                        <a:pt x="3871" y="670"/>
                      </a:lnTo>
                      <a:lnTo>
                        <a:pt x="3934" y="775"/>
                      </a:lnTo>
                      <a:lnTo>
                        <a:pt x="3934" y="858"/>
                      </a:lnTo>
                      <a:lnTo>
                        <a:pt x="3829" y="858"/>
                      </a:lnTo>
                      <a:lnTo>
                        <a:pt x="3788" y="900"/>
                      </a:lnTo>
                      <a:lnTo>
                        <a:pt x="3788" y="984"/>
                      </a:lnTo>
                      <a:lnTo>
                        <a:pt x="3725" y="1047"/>
                      </a:lnTo>
                      <a:lnTo>
                        <a:pt x="3662" y="1109"/>
                      </a:lnTo>
                      <a:lnTo>
                        <a:pt x="3453" y="1256"/>
                      </a:lnTo>
                      <a:lnTo>
                        <a:pt x="3369" y="1298"/>
                      </a:lnTo>
                      <a:lnTo>
                        <a:pt x="3306" y="1277"/>
                      </a:lnTo>
                      <a:lnTo>
                        <a:pt x="3202" y="1277"/>
                      </a:lnTo>
                      <a:lnTo>
                        <a:pt x="3139" y="1319"/>
                      </a:lnTo>
                      <a:lnTo>
                        <a:pt x="3034" y="1486"/>
                      </a:lnTo>
                      <a:lnTo>
                        <a:pt x="2951" y="1528"/>
                      </a:lnTo>
                      <a:lnTo>
                        <a:pt x="2888" y="1507"/>
                      </a:lnTo>
                      <a:lnTo>
                        <a:pt x="2867" y="1423"/>
                      </a:lnTo>
                      <a:lnTo>
                        <a:pt x="2825" y="1423"/>
                      </a:lnTo>
                      <a:lnTo>
                        <a:pt x="2783" y="1507"/>
                      </a:lnTo>
                      <a:lnTo>
                        <a:pt x="2825" y="1633"/>
                      </a:lnTo>
                      <a:lnTo>
                        <a:pt x="2783" y="1695"/>
                      </a:lnTo>
                      <a:lnTo>
                        <a:pt x="2762" y="1591"/>
                      </a:lnTo>
                      <a:lnTo>
                        <a:pt x="2721" y="1486"/>
                      </a:lnTo>
                      <a:lnTo>
                        <a:pt x="2532" y="1507"/>
                      </a:lnTo>
                      <a:lnTo>
                        <a:pt x="2323" y="1570"/>
                      </a:lnTo>
                      <a:lnTo>
                        <a:pt x="2260" y="1612"/>
                      </a:lnTo>
                      <a:lnTo>
                        <a:pt x="2197" y="1633"/>
                      </a:lnTo>
                      <a:lnTo>
                        <a:pt x="2156" y="1695"/>
                      </a:lnTo>
                      <a:lnTo>
                        <a:pt x="2218" y="1842"/>
                      </a:lnTo>
                      <a:lnTo>
                        <a:pt x="2260" y="1905"/>
                      </a:lnTo>
                      <a:lnTo>
                        <a:pt x="2260" y="1946"/>
                      </a:lnTo>
                      <a:lnTo>
                        <a:pt x="2218" y="1988"/>
                      </a:lnTo>
                      <a:lnTo>
                        <a:pt x="2135" y="2093"/>
                      </a:lnTo>
                      <a:lnTo>
                        <a:pt x="2093" y="2051"/>
                      </a:lnTo>
                      <a:lnTo>
                        <a:pt x="2093" y="2009"/>
                      </a:lnTo>
                      <a:lnTo>
                        <a:pt x="2135" y="1946"/>
                      </a:lnTo>
                      <a:lnTo>
                        <a:pt x="2135" y="1884"/>
                      </a:lnTo>
                      <a:lnTo>
                        <a:pt x="2051" y="1884"/>
                      </a:lnTo>
                      <a:lnTo>
                        <a:pt x="1946" y="2009"/>
                      </a:lnTo>
                      <a:lnTo>
                        <a:pt x="1884" y="2051"/>
                      </a:lnTo>
                      <a:lnTo>
                        <a:pt x="1884" y="2135"/>
                      </a:lnTo>
                      <a:lnTo>
                        <a:pt x="1946" y="2156"/>
                      </a:lnTo>
                      <a:lnTo>
                        <a:pt x="1905" y="2218"/>
                      </a:lnTo>
                      <a:lnTo>
                        <a:pt x="1842" y="2323"/>
                      </a:lnTo>
                      <a:lnTo>
                        <a:pt x="1716" y="2323"/>
                      </a:lnTo>
                      <a:lnTo>
                        <a:pt x="1632" y="2365"/>
                      </a:lnTo>
                      <a:lnTo>
                        <a:pt x="1612" y="2449"/>
                      </a:lnTo>
                      <a:lnTo>
                        <a:pt x="1507" y="2470"/>
                      </a:lnTo>
                      <a:lnTo>
                        <a:pt x="1465" y="2553"/>
                      </a:lnTo>
                      <a:lnTo>
                        <a:pt x="1423" y="2721"/>
                      </a:lnTo>
                      <a:lnTo>
                        <a:pt x="1465" y="2742"/>
                      </a:lnTo>
                      <a:lnTo>
                        <a:pt x="1528" y="2742"/>
                      </a:lnTo>
                      <a:lnTo>
                        <a:pt x="1465" y="2825"/>
                      </a:lnTo>
                      <a:lnTo>
                        <a:pt x="1277" y="2825"/>
                      </a:lnTo>
                      <a:lnTo>
                        <a:pt x="1214" y="2867"/>
                      </a:lnTo>
                      <a:lnTo>
                        <a:pt x="1193" y="3034"/>
                      </a:lnTo>
                      <a:lnTo>
                        <a:pt x="1214" y="3097"/>
                      </a:lnTo>
                      <a:lnTo>
                        <a:pt x="1277" y="3097"/>
                      </a:lnTo>
                      <a:lnTo>
                        <a:pt x="1360" y="3076"/>
                      </a:lnTo>
                      <a:lnTo>
                        <a:pt x="1381" y="3139"/>
                      </a:lnTo>
                      <a:lnTo>
                        <a:pt x="1360" y="3181"/>
                      </a:lnTo>
                      <a:lnTo>
                        <a:pt x="1360" y="3286"/>
                      </a:lnTo>
                      <a:lnTo>
                        <a:pt x="1277" y="3348"/>
                      </a:lnTo>
                      <a:lnTo>
                        <a:pt x="1193" y="3306"/>
                      </a:lnTo>
                      <a:lnTo>
                        <a:pt x="1068" y="3286"/>
                      </a:lnTo>
                      <a:lnTo>
                        <a:pt x="942" y="3348"/>
                      </a:lnTo>
                      <a:lnTo>
                        <a:pt x="900" y="3411"/>
                      </a:lnTo>
                      <a:lnTo>
                        <a:pt x="900" y="3495"/>
                      </a:lnTo>
                      <a:lnTo>
                        <a:pt x="858" y="3599"/>
                      </a:lnTo>
                      <a:lnTo>
                        <a:pt x="754" y="3683"/>
                      </a:lnTo>
                      <a:lnTo>
                        <a:pt x="670" y="3620"/>
                      </a:lnTo>
                      <a:lnTo>
                        <a:pt x="628" y="3558"/>
                      </a:lnTo>
                      <a:lnTo>
                        <a:pt x="586" y="3474"/>
                      </a:lnTo>
                      <a:lnTo>
                        <a:pt x="544" y="3495"/>
                      </a:lnTo>
                      <a:lnTo>
                        <a:pt x="524" y="3662"/>
                      </a:lnTo>
                      <a:lnTo>
                        <a:pt x="544" y="3788"/>
                      </a:lnTo>
                      <a:lnTo>
                        <a:pt x="649" y="3871"/>
                      </a:lnTo>
                      <a:lnTo>
                        <a:pt x="733" y="3830"/>
                      </a:lnTo>
                      <a:lnTo>
                        <a:pt x="754" y="3871"/>
                      </a:lnTo>
                      <a:lnTo>
                        <a:pt x="754" y="3934"/>
                      </a:lnTo>
                      <a:lnTo>
                        <a:pt x="691" y="4081"/>
                      </a:lnTo>
                      <a:lnTo>
                        <a:pt x="733" y="4122"/>
                      </a:lnTo>
                      <a:lnTo>
                        <a:pt x="796" y="4143"/>
                      </a:lnTo>
                      <a:lnTo>
                        <a:pt x="858" y="4081"/>
                      </a:lnTo>
                      <a:lnTo>
                        <a:pt x="900" y="4081"/>
                      </a:lnTo>
                      <a:lnTo>
                        <a:pt x="963" y="4102"/>
                      </a:lnTo>
                      <a:lnTo>
                        <a:pt x="1068" y="4102"/>
                      </a:lnTo>
                      <a:lnTo>
                        <a:pt x="1151" y="4039"/>
                      </a:lnTo>
                      <a:lnTo>
                        <a:pt x="1172" y="4081"/>
                      </a:lnTo>
                      <a:lnTo>
                        <a:pt x="1109" y="4143"/>
                      </a:lnTo>
                      <a:lnTo>
                        <a:pt x="1047" y="4185"/>
                      </a:lnTo>
                      <a:lnTo>
                        <a:pt x="900" y="4185"/>
                      </a:lnTo>
                      <a:lnTo>
                        <a:pt x="858" y="4248"/>
                      </a:lnTo>
                      <a:lnTo>
                        <a:pt x="775" y="4227"/>
                      </a:lnTo>
                      <a:lnTo>
                        <a:pt x="733" y="4311"/>
                      </a:lnTo>
                      <a:lnTo>
                        <a:pt x="754" y="4436"/>
                      </a:lnTo>
                      <a:lnTo>
                        <a:pt x="837" y="4499"/>
                      </a:lnTo>
                      <a:lnTo>
                        <a:pt x="900" y="4520"/>
                      </a:lnTo>
                      <a:lnTo>
                        <a:pt x="984" y="4499"/>
                      </a:lnTo>
                      <a:lnTo>
                        <a:pt x="1005" y="4520"/>
                      </a:lnTo>
                      <a:lnTo>
                        <a:pt x="984" y="4562"/>
                      </a:lnTo>
                      <a:lnTo>
                        <a:pt x="858" y="4625"/>
                      </a:lnTo>
                      <a:lnTo>
                        <a:pt x="733" y="4625"/>
                      </a:lnTo>
                      <a:lnTo>
                        <a:pt x="649" y="4666"/>
                      </a:lnTo>
                      <a:lnTo>
                        <a:pt x="649" y="4729"/>
                      </a:lnTo>
                      <a:lnTo>
                        <a:pt x="691" y="4771"/>
                      </a:lnTo>
                      <a:lnTo>
                        <a:pt x="796" y="4750"/>
                      </a:lnTo>
                      <a:lnTo>
                        <a:pt x="900" y="4750"/>
                      </a:lnTo>
                      <a:lnTo>
                        <a:pt x="900" y="4813"/>
                      </a:lnTo>
                      <a:lnTo>
                        <a:pt x="837" y="4834"/>
                      </a:lnTo>
                      <a:lnTo>
                        <a:pt x="733" y="4855"/>
                      </a:lnTo>
                      <a:lnTo>
                        <a:pt x="733" y="4897"/>
                      </a:lnTo>
                      <a:lnTo>
                        <a:pt x="754" y="4938"/>
                      </a:lnTo>
                      <a:lnTo>
                        <a:pt x="879" y="4959"/>
                      </a:lnTo>
                      <a:lnTo>
                        <a:pt x="984" y="5043"/>
                      </a:lnTo>
                      <a:lnTo>
                        <a:pt x="984" y="5085"/>
                      </a:lnTo>
                      <a:lnTo>
                        <a:pt x="858" y="5085"/>
                      </a:lnTo>
                      <a:lnTo>
                        <a:pt x="754" y="5043"/>
                      </a:lnTo>
                      <a:lnTo>
                        <a:pt x="649" y="5043"/>
                      </a:lnTo>
                      <a:lnTo>
                        <a:pt x="565" y="5085"/>
                      </a:lnTo>
                      <a:lnTo>
                        <a:pt x="544" y="5169"/>
                      </a:lnTo>
                      <a:lnTo>
                        <a:pt x="482" y="5210"/>
                      </a:lnTo>
                      <a:lnTo>
                        <a:pt x="482" y="5273"/>
                      </a:lnTo>
                      <a:lnTo>
                        <a:pt x="544" y="5315"/>
                      </a:lnTo>
                      <a:lnTo>
                        <a:pt x="524" y="5378"/>
                      </a:lnTo>
                      <a:lnTo>
                        <a:pt x="461" y="5399"/>
                      </a:lnTo>
                      <a:lnTo>
                        <a:pt x="419" y="5399"/>
                      </a:lnTo>
                      <a:lnTo>
                        <a:pt x="335" y="5483"/>
                      </a:lnTo>
                      <a:lnTo>
                        <a:pt x="314" y="5566"/>
                      </a:lnTo>
                      <a:lnTo>
                        <a:pt x="335" y="5608"/>
                      </a:lnTo>
                      <a:lnTo>
                        <a:pt x="314" y="5671"/>
                      </a:lnTo>
                      <a:lnTo>
                        <a:pt x="210" y="5692"/>
                      </a:lnTo>
                      <a:lnTo>
                        <a:pt x="210" y="5713"/>
                      </a:lnTo>
                      <a:lnTo>
                        <a:pt x="335" y="5838"/>
                      </a:lnTo>
                      <a:lnTo>
                        <a:pt x="440" y="5901"/>
                      </a:lnTo>
                      <a:lnTo>
                        <a:pt x="482" y="5880"/>
                      </a:lnTo>
                      <a:lnTo>
                        <a:pt x="524" y="5796"/>
                      </a:lnTo>
                      <a:lnTo>
                        <a:pt x="586" y="5734"/>
                      </a:lnTo>
                      <a:lnTo>
                        <a:pt x="754" y="5629"/>
                      </a:lnTo>
                      <a:lnTo>
                        <a:pt x="858" y="5587"/>
                      </a:lnTo>
                      <a:lnTo>
                        <a:pt x="858" y="5629"/>
                      </a:lnTo>
                      <a:lnTo>
                        <a:pt x="837" y="5629"/>
                      </a:lnTo>
                      <a:lnTo>
                        <a:pt x="796" y="5713"/>
                      </a:lnTo>
                      <a:lnTo>
                        <a:pt x="649" y="5817"/>
                      </a:lnTo>
                      <a:lnTo>
                        <a:pt x="586" y="5922"/>
                      </a:lnTo>
                      <a:lnTo>
                        <a:pt x="565" y="6027"/>
                      </a:lnTo>
                      <a:lnTo>
                        <a:pt x="586" y="6131"/>
                      </a:lnTo>
                      <a:lnTo>
                        <a:pt x="565" y="6194"/>
                      </a:lnTo>
                      <a:lnTo>
                        <a:pt x="565" y="6236"/>
                      </a:lnTo>
                      <a:lnTo>
                        <a:pt x="754" y="6236"/>
                      </a:lnTo>
                      <a:lnTo>
                        <a:pt x="837" y="6194"/>
                      </a:lnTo>
                      <a:lnTo>
                        <a:pt x="837" y="6257"/>
                      </a:lnTo>
                      <a:lnTo>
                        <a:pt x="775" y="6299"/>
                      </a:lnTo>
                      <a:lnTo>
                        <a:pt x="586" y="6299"/>
                      </a:lnTo>
                      <a:lnTo>
                        <a:pt x="524" y="6340"/>
                      </a:lnTo>
                      <a:lnTo>
                        <a:pt x="356" y="6445"/>
                      </a:lnTo>
                      <a:lnTo>
                        <a:pt x="356" y="6571"/>
                      </a:lnTo>
                      <a:lnTo>
                        <a:pt x="335" y="6654"/>
                      </a:lnTo>
                      <a:lnTo>
                        <a:pt x="356" y="6759"/>
                      </a:lnTo>
                      <a:lnTo>
                        <a:pt x="461" y="6759"/>
                      </a:lnTo>
                      <a:lnTo>
                        <a:pt x="524" y="6822"/>
                      </a:lnTo>
                      <a:lnTo>
                        <a:pt x="482" y="6863"/>
                      </a:lnTo>
                      <a:lnTo>
                        <a:pt x="377" y="6863"/>
                      </a:lnTo>
                      <a:lnTo>
                        <a:pt x="252" y="6884"/>
                      </a:lnTo>
                      <a:lnTo>
                        <a:pt x="147" y="7052"/>
                      </a:lnTo>
                      <a:lnTo>
                        <a:pt x="147" y="7177"/>
                      </a:lnTo>
                      <a:lnTo>
                        <a:pt x="210" y="7240"/>
                      </a:lnTo>
                      <a:lnTo>
                        <a:pt x="272" y="7198"/>
                      </a:lnTo>
                      <a:lnTo>
                        <a:pt x="440" y="7135"/>
                      </a:lnTo>
                      <a:lnTo>
                        <a:pt x="461" y="7177"/>
                      </a:lnTo>
                      <a:lnTo>
                        <a:pt x="356" y="7261"/>
                      </a:lnTo>
                      <a:lnTo>
                        <a:pt x="335" y="7366"/>
                      </a:lnTo>
                      <a:lnTo>
                        <a:pt x="377" y="7366"/>
                      </a:lnTo>
                      <a:lnTo>
                        <a:pt x="461" y="7282"/>
                      </a:lnTo>
                      <a:lnTo>
                        <a:pt x="544" y="7261"/>
                      </a:lnTo>
                      <a:lnTo>
                        <a:pt x="565" y="7303"/>
                      </a:lnTo>
                      <a:lnTo>
                        <a:pt x="482" y="7387"/>
                      </a:lnTo>
                      <a:lnTo>
                        <a:pt x="461" y="7470"/>
                      </a:lnTo>
                      <a:lnTo>
                        <a:pt x="544" y="7554"/>
                      </a:lnTo>
                      <a:lnTo>
                        <a:pt x="649" y="7554"/>
                      </a:lnTo>
                      <a:lnTo>
                        <a:pt x="565" y="7575"/>
                      </a:lnTo>
                      <a:lnTo>
                        <a:pt x="482" y="7575"/>
                      </a:lnTo>
                      <a:lnTo>
                        <a:pt x="419" y="7659"/>
                      </a:lnTo>
                      <a:lnTo>
                        <a:pt x="419" y="7721"/>
                      </a:lnTo>
                      <a:lnTo>
                        <a:pt x="461" y="7826"/>
                      </a:lnTo>
                      <a:lnTo>
                        <a:pt x="419" y="7889"/>
                      </a:lnTo>
                      <a:lnTo>
                        <a:pt x="356" y="7868"/>
                      </a:lnTo>
                      <a:lnTo>
                        <a:pt x="252" y="7889"/>
                      </a:lnTo>
                      <a:lnTo>
                        <a:pt x="168" y="7826"/>
                      </a:lnTo>
                      <a:lnTo>
                        <a:pt x="105" y="7826"/>
                      </a:lnTo>
                      <a:lnTo>
                        <a:pt x="0" y="7972"/>
                      </a:lnTo>
                      <a:lnTo>
                        <a:pt x="0" y="8077"/>
                      </a:lnTo>
                      <a:lnTo>
                        <a:pt x="168" y="8265"/>
                      </a:lnTo>
                      <a:lnTo>
                        <a:pt x="147" y="8391"/>
                      </a:lnTo>
                      <a:lnTo>
                        <a:pt x="168" y="8496"/>
                      </a:lnTo>
                      <a:lnTo>
                        <a:pt x="335" y="8621"/>
                      </a:lnTo>
                      <a:lnTo>
                        <a:pt x="335" y="8705"/>
                      </a:lnTo>
                      <a:lnTo>
                        <a:pt x="482" y="8830"/>
                      </a:lnTo>
                      <a:lnTo>
                        <a:pt x="586" y="8872"/>
                      </a:lnTo>
                      <a:lnTo>
                        <a:pt x="649" y="8851"/>
                      </a:lnTo>
                      <a:lnTo>
                        <a:pt x="733" y="8830"/>
                      </a:lnTo>
                      <a:lnTo>
                        <a:pt x="837" y="8663"/>
                      </a:lnTo>
                      <a:lnTo>
                        <a:pt x="796" y="8516"/>
                      </a:lnTo>
                      <a:lnTo>
                        <a:pt x="837" y="8412"/>
                      </a:lnTo>
                      <a:lnTo>
                        <a:pt x="900" y="8307"/>
                      </a:lnTo>
                      <a:lnTo>
                        <a:pt x="858" y="8433"/>
                      </a:lnTo>
                      <a:lnTo>
                        <a:pt x="858" y="8516"/>
                      </a:lnTo>
                      <a:lnTo>
                        <a:pt x="900" y="8600"/>
                      </a:lnTo>
                      <a:lnTo>
                        <a:pt x="963" y="8747"/>
                      </a:lnTo>
                      <a:lnTo>
                        <a:pt x="1047" y="8788"/>
                      </a:lnTo>
                      <a:lnTo>
                        <a:pt x="1109" y="8726"/>
                      </a:lnTo>
                      <a:lnTo>
                        <a:pt x="1109" y="8642"/>
                      </a:lnTo>
                      <a:lnTo>
                        <a:pt x="1172" y="8537"/>
                      </a:lnTo>
                      <a:lnTo>
                        <a:pt x="1193" y="8600"/>
                      </a:lnTo>
                      <a:lnTo>
                        <a:pt x="1172" y="8642"/>
                      </a:lnTo>
                      <a:lnTo>
                        <a:pt x="1172" y="8747"/>
                      </a:lnTo>
                      <a:lnTo>
                        <a:pt x="1277" y="8935"/>
                      </a:lnTo>
                      <a:lnTo>
                        <a:pt x="1402" y="9019"/>
                      </a:lnTo>
                      <a:lnTo>
                        <a:pt x="1507" y="9019"/>
                      </a:lnTo>
                      <a:lnTo>
                        <a:pt x="1591" y="8956"/>
                      </a:lnTo>
                      <a:lnTo>
                        <a:pt x="1632" y="8998"/>
                      </a:lnTo>
                      <a:lnTo>
                        <a:pt x="1612" y="9040"/>
                      </a:lnTo>
                      <a:lnTo>
                        <a:pt x="1570" y="9040"/>
                      </a:lnTo>
                      <a:lnTo>
                        <a:pt x="1528" y="9123"/>
                      </a:lnTo>
                      <a:lnTo>
                        <a:pt x="1444" y="9165"/>
                      </a:lnTo>
                      <a:lnTo>
                        <a:pt x="1423" y="9249"/>
                      </a:lnTo>
                      <a:lnTo>
                        <a:pt x="1528" y="9332"/>
                      </a:lnTo>
                      <a:lnTo>
                        <a:pt x="1528" y="9416"/>
                      </a:lnTo>
                      <a:lnTo>
                        <a:pt x="1444" y="9416"/>
                      </a:lnTo>
                      <a:lnTo>
                        <a:pt x="1381" y="9374"/>
                      </a:lnTo>
                      <a:lnTo>
                        <a:pt x="1381" y="9458"/>
                      </a:lnTo>
                      <a:lnTo>
                        <a:pt x="1423" y="9521"/>
                      </a:lnTo>
                      <a:lnTo>
                        <a:pt x="1612" y="9542"/>
                      </a:lnTo>
                      <a:lnTo>
                        <a:pt x="1716" y="9584"/>
                      </a:lnTo>
                      <a:lnTo>
                        <a:pt x="1821" y="9563"/>
                      </a:lnTo>
                      <a:lnTo>
                        <a:pt x="1967" y="9604"/>
                      </a:lnTo>
                      <a:lnTo>
                        <a:pt x="1967" y="9521"/>
                      </a:lnTo>
                      <a:lnTo>
                        <a:pt x="2051" y="9542"/>
                      </a:lnTo>
                      <a:lnTo>
                        <a:pt x="2072" y="9625"/>
                      </a:lnTo>
                      <a:lnTo>
                        <a:pt x="2135" y="9772"/>
                      </a:lnTo>
                      <a:lnTo>
                        <a:pt x="2218" y="9856"/>
                      </a:lnTo>
                      <a:lnTo>
                        <a:pt x="2281" y="9856"/>
                      </a:lnTo>
                      <a:lnTo>
                        <a:pt x="2365" y="9751"/>
                      </a:lnTo>
                      <a:lnTo>
                        <a:pt x="2344" y="9625"/>
                      </a:lnTo>
                      <a:lnTo>
                        <a:pt x="2177" y="9542"/>
                      </a:lnTo>
                      <a:lnTo>
                        <a:pt x="2135" y="9521"/>
                      </a:lnTo>
                      <a:lnTo>
                        <a:pt x="2177" y="9479"/>
                      </a:lnTo>
                      <a:lnTo>
                        <a:pt x="2260" y="9521"/>
                      </a:lnTo>
                      <a:lnTo>
                        <a:pt x="2365" y="9584"/>
                      </a:lnTo>
                      <a:lnTo>
                        <a:pt x="2428" y="9667"/>
                      </a:lnTo>
                      <a:lnTo>
                        <a:pt x="2469" y="9772"/>
                      </a:lnTo>
                      <a:lnTo>
                        <a:pt x="2532" y="9772"/>
                      </a:lnTo>
                      <a:lnTo>
                        <a:pt x="2553" y="9667"/>
                      </a:lnTo>
                      <a:lnTo>
                        <a:pt x="2595" y="9646"/>
                      </a:lnTo>
                      <a:lnTo>
                        <a:pt x="2679" y="9751"/>
                      </a:lnTo>
                      <a:lnTo>
                        <a:pt x="2804" y="9793"/>
                      </a:lnTo>
                      <a:lnTo>
                        <a:pt x="2888" y="9793"/>
                      </a:lnTo>
                      <a:lnTo>
                        <a:pt x="2888" y="9730"/>
                      </a:lnTo>
                      <a:lnTo>
                        <a:pt x="2783" y="9646"/>
                      </a:lnTo>
                      <a:lnTo>
                        <a:pt x="2783" y="9584"/>
                      </a:lnTo>
                      <a:lnTo>
                        <a:pt x="2846" y="9563"/>
                      </a:lnTo>
                      <a:lnTo>
                        <a:pt x="2951" y="9604"/>
                      </a:lnTo>
                      <a:lnTo>
                        <a:pt x="2993" y="9667"/>
                      </a:lnTo>
                      <a:lnTo>
                        <a:pt x="3013" y="9667"/>
                      </a:lnTo>
                      <a:lnTo>
                        <a:pt x="3055" y="9772"/>
                      </a:lnTo>
                      <a:lnTo>
                        <a:pt x="3118" y="9814"/>
                      </a:lnTo>
                      <a:lnTo>
                        <a:pt x="3181" y="9793"/>
                      </a:lnTo>
                      <a:lnTo>
                        <a:pt x="3202" y="9688"/>
                      </a:lnTo>
                      <a:lnTo>
                        <a:pt x="3160" y="9604"/>
                      </a:lnTo>
                      <a:lnTo>
                        <a:pt x="3076" y="9604"/>
                      </a:lnTo>
                      <a:lnTo>
                        <a:pt x="3013" y="9563"/>
                      </a:lnTo>
                      <a:lnTo>
                        <a:pt x="3055" y="9500"/>
                      </a:lnTo>
                      <a:lnTo>
                        <a:pt x="3097" y="9542"/>
                      </a:lnTo>
                      <a:lnTo>
                        <a:pt x="3160" y="9542"/>
                      </a:lnTo>
                      <a:lnTo>
                        <a:pt x="3223" y="9437"/>
                      </a:lnTo>
                      <a:lnTo>
                        <a:pt x="3265" y="9353"/>
                      </a:lnTo>
                      <a:lnTo>
                        <a:pt x="3265" y="9312"/>
                      </a:lnTo>
                      <a:lnTo>
                        <a:pt x="3118" y="9207"/>
                      </a:lnTo>
                      <a:lnTo>
                        <a:pt x="3055" y="9228"/>
                      </a:lnTo>
                      <a:lnTo>
                        <a:pt x="2951" y="9207"/>
                      </a:lnTo>
                      <a:lnTo>
                        <a:pt x="2867" y="9040"/>
                      </a:lnTo>
                      <a:lnTo>
                        <a:pt x="2762" y="9040"/>
                      </a:lnTo>
                      <a:lnTo>
                        <a:pt x="2574" y="8872"/>
                      </a:lnTo>
                      <a:lnTo>
                        <a:pt x="2490" y="8788"/>
                      </a:lnTo>
                      <a:lnTo>
                        <a:pt x="2365" y="8788"/>
                      </a:lnTo>
                      <a:lnTo>
                        <a:pt x="2239" y="8516"/>
                      </a:lnTo>
                      <a:lnTo>
                        <a:pt x="2030" y="8286"/>
                      </a:lnTo>
                      <a:lnTo>
                        <a:pt x="1946" y="8014"/>
                      </a:lnTo>
                      <a:lnTo>
                        <a:pt x="1842" y="7847"/>
                      </a:lnTo>
                      <a:lnTo>
                        <a:pt x="1842" y="7554"/>
                      </a:lnTo>
                      <a:lnTo>
                        <a:pt x="1758" y="7387"/>
                      </a:lnTo>
                      <a:lnTo>
                        <a:pt x="1716" y="7073"/>
                      </a:lnTo>
                      <a:lnTo>
                        <a:pt x="1695" y="7010"/>
                      </a:lnTo>
                      <a:lnTo>
                        <a:pt x="1737" y="6905"/>
                      </a:lnTo>
                      <a:lnTo>
                        <a:pt x="1737" y="6822"/>
                      </a:lnTo>
                      <a:lnTo>
                        <a:pt x="1632" y="6801"/>
                      </a:lnTo>
                      <a:lnTo>
                        <a:pt x="1549" y="6843"/>
                      </a:lnTo>
                      <a:lnTo>
                        <a:pt x="1486" y="6801"/>
                      </a:lnTo>
                      <a:lnTo>
                        <a:pt x="1507" y="6759"/>
                      </a:lnTo>
                      <a:lnTo>
                        <a:pt x="1653" y="6759"/>
                      </a:lnTo>
                      <a:lnTo>
                        <a:pt x="1800" y="6696"/>
                      </a:lnTo>
                      <a:lnTo>
                        <a:pt x="1821" y="6487"/>
                      </a:lnTo>
                      <a:lnTo>
                        <a:pt x="1800" y="6382"/>
                      </a:lnTo>
                      <a:lnTo>
                        <a:pt x="1695" y="6403"/>
                      </a:lnTo>
                      <a:lnTo>
                        <a:pt x="1591" y="6424"/>
                      </a:lnTo>
                      <a:lnTo>
                        <a:pt x="1632" y="6382"/>
                      </a:lnTo>
                      <a:lnTo>
                        <a:pt x="1800" y="6319"/>
                      </a:lnTo>
                      <a:lnTo>
                        <a:pt x="1821" y="6236"/>
                      </a:lnTo>
                      <a:lnTo>
                        <a:pt x="1779" y="6194"/>
                      </a:lnTo>
                      <a:lnTo>
                        <a:pt x="1570" y="6194"/>
                      </a:lnTo>
                      <a:lnTo>
                        <a:pt x="1423" y="6173"/>
                      </a:lnTo>
                      <a:lnTo>
                        <a:pt x="1423" y="6110"/>
                      </a:lnTo>
                      <a:lnTo>
                        <a:pt x="1507" y="6068"/>
                      </a:lnTo>
                      <a:lnTo>
                        <a:pt x="1465" y="6006"/>
                      </a:lnTo>
                      <a:lnTo>
                        <a:pt x="1465" y="5922"/>
                      </a:lnTo>
                      <a:lnTo>
                        <a:pt x="1507" y="5964"/>
                      </a:lnTo>
                      <a:lnTo>
                        <a:pt x="1570" y="6068"/>
                      </a:lnTo>
                      <a:lnTo>
                        <a:pt x="1674" y="6110"/>
                      </a:lnTo>
                      <a:lnTo>
                        <a:pt x="1821" y="6110"/>
                      </a:lnTo>
                      <a:lnTo>
                        <a:pt x="1842" y="6068"/>
                      </a:lnTo>
                      <a:lnTo>
                        <a:pt x="1925" y="6027"/>
                      </a:lnTo>
                      <a:lnTo>
                        <a:pt x="1988" y="5901"/>
                      </a:lnTo>
                      <a:lnTo>
                        <a:pt x="1988" y="5775"/>
                      </a:lnTo>
                      <a:lnTo>
                        <a:pt x="2051" y="5650"/>
                      </a:lnTo>
                      <a:lnTo>
                        <a:pt x="2093" y="5545"/>
                      </a:lnTo>
                      <a:lnTo>
                        <a:pt x="2009" y="5462"/>
                      </a:lnTo>
                      <a:lnTo>
                        <a:pt x="1946" y="5336"/>
                      </a:lnTo>
                      <a:lnTo>
                        <a:pt x="1842" y="5294"/>
                      </a:lnTo>
                      <a:lnTo>
                        <a:pt x="1779" y="5294"/>
                      </a:lnTo>
                      <a:lnTo>
                        <a:pt x="1716" y="5252"/>
                      </a:lnTo>
                      <a:lnTo>
                        <a:pt x="1800" y="5231"/>
                      </a:lnTo>
                      <a:lnTo>
                        <a:pt x="1884" y="5252"/>
                      </a:lnTo>
                      <a:lnTo>
                        <a:pt x="1946" y="5231"/>
                      </a:lnTo>
                      <a:lnTo>
                        <a:pt x="2009" y="5294"/>
                      </a:lnTo>
                      <a:lnTo>
                        <a:pt x="2009" y="5378"/>
                      </a:lnTo>
                      <a:lnTo>
                        <a:pt x="2051" y="5399"/>
                      </a:lnTo>
                      <a:lnTo>
                        <a:pt x="2114" y="5336"/>
                      </a:lnTo>
                      <a:lnTo>
                        <a:pt x="2051" y="5148"/>
                      </a:lnTo>
                      <a:lnTo>
                        <a:pt x="1925" y="4980"/>
                      </a:lnTo>
                      <a:lnTo>
                        <a:pt x="1821" y="4834"/>
                      </a:lnTo>
                      <a:lnTo>
                        <a:pt x="1842" y="4771"/>
                      </a:lnTo>
                      <a:lnTo>
                        <a:pt x="1925" y="4855"/>
                      </a:lnTo>
                      <a:lnTo>
                        <a:pt x="1946" y="4938"/>
                      </a:lnTo>
                      <a:lnTo>
                        <a:pt x="2051" y="4980"/>
                      </a:lnTo>
                      <a:lnTo>
                        <a:pt x="2156" y="5022"/>
                      </a:lnTo>
                      <a:lnTo>
                        <a:pt x="2197" y="4938"/>
                      </a:lnTo>
                      <a:lnTo>
                        <a:pt x="2197" y="4855"/>
                      </a:lnTo>
                      <a:lnTo>
                        <a:pt x="2135" y="4813"/>
                      </a:lnTo>
                      <a:lnTo>
                        <a:pt x="2135" y="4729"/>
                      </a:lnTo>
                      <a:lnTo>
                        <a:pt x="2218" y="4625"/>
                      </a:lnTo>
                      <a:lnTo>
                        <a:pt x="2218" y="4520"/>
                      </a:lnTo>
                      <a:lnTo>
                        <a:pt x="2135" y="4415"/>
                      </a:lnTo>
                      <a:lnTo>
                        <a:pt x="2009" y="4248"/>
                      </a:lnTo>
                      <a:lnTo>
                        <a:pt x="2093" y="4248"/>
                      </a:lnTo>
                      <a:lnTo>
                        <a:pt x="2197" y="4332"/>
                      </a:lnTo>
                      <a:lnTo>
                        <a:pt x="2260" y="4311"/>
                      </a:lnTo>
                      <a:lnTo>
                        <a:pt x="2323" y="4185"/>
                      </a:lnTo>
                      <a:lnTo>
                        <a:pt x="2302" y="4143"/>
                      </a:lnTo>
                      <a:lnTo>
                        <a:pt x="2218" y="4143"/>
                      </a:lnTo>
                      <a:lnTo>
                        <a:pt x="2218" y="3997"/>
                      </a:lnTo>
                      <a:lnTo>
                        <a:pt x="2302" y="3976"/>
                      </a:lnTo>
                      <a:lnTo>
                        <a:pt x="2407" y="4039"/>
                      </a:lnTo>
                      <a:lnTo>
                        <a:pt x="2553" y="4102"/>
                      </a:lnTo>
                      <a:lnTo>
                        <a:pt x="2616" y="4018"/>
                      </a:lnTo>
                      <a:lnTo>
                        <a:pt x="2532" y="3976"/>
                      </a:lnTo>
                      <a:lnTo>
                        <a:pt x="2532" y="3913"/>
                      </a:lnTo>
                      <a:lnTo>
                        <a:pt x="2616" y="3913"/>
                      </a:lnTo>
                      <a:lnTo>
                        <a:pt x="2679" y="3934"/>
                      </a:lnTo>
                      <a:lnTo>
                        <a:pt x="2762" y="3871"/>
                      </a:lnTo>
                      <a:lnTo>
                        <a:pt x="2762" y="3767"/>
                      </a:lnTo>
                      <a:lnTo>
                        <a:pt x="2741" y="3704"/>
                      </a:lnTo>
                      <a:lnTo>
                        <a:pt x="2762" y="3662"/>
                      </a:lnTo>
                      <a:lnTo>
                        <a:pt x="2930" y="3578"/>
                      </a:lnTo>
                      <a:lnTo>
                        <a:pt x="2951" y="3495"/>
                      </a:lnTo>
                      <a:lnTo>
                        <a:pt x="2846" y="3453"/>
                      </a:lnTo>
                      <a:lnTo>
                        <a:pt x="2783" y="3369"/>
                      </a:lnTo>
                      <a:lnTo>
                        <a:pt x="2846" y="3265"/>
                      </a:lnTo>
                      <a:lnTo>
                        <a:pt x="2888" y="3369"/>
                      </a:lnTo>
                      <a:lnTo>
                        <a:pt x="2972" y="3306"/>
                      </a:lnTo>
                      <a:lnTo>
                        <a:pt x="3139" y="3097"/>
                      </a:lnTo>
                      <a:lnTo>
                        <a:pt x="3181" y="2972"/>
                      </a:lnTo>
                      <a:lnTo>
                        <a:pt x="3265" y="2930"/>
                      </a:lnTo>
                      <a:lnTo>
                        <a:pt x="3285" y="2783"/>
                      </a:lnTo>
                      <a:lnTo>
                        <a:pt x="3453" y="2679"/>
                      </a:lnTo>
                      <a:lnTo>
                        <a:pt x="3516" y="2532"/>
                      </a:lnTo>
                      <a:lnTo>
                        <a:pt x="3599" y="2323"/>
                      </a:lnTo>
                      <a:lnTo>
                        <a:pt x="3683" y="2323"/>
                      </a:lnTo>
                      <a:lnTo>
                        <a:pt x="3892" y="2156"/>
                      </a:lnTo>
                      <a:lnTo>
                        <a:pt x="4122" y="1905"/>
                      </a:lnTo>
                      <a:lnTo>
                        <a:pt x="4311" y="1737"/>
                      </a:lnTo>
                      <a:lnTo>
                        <a:pt x="4394" y="1737"/>
                      </a:lnTo>
                      <a:lnTo>
                        <a:pt x="4541" y="1612"/>
                      </a:lnTo>
                      <a:lnTo>
                        <a:pt x="4729" y="1570"/>
                      </a:lnTo>
                      <a:lnTo>
                        <a:pt x="4834" y="1486"/>
                      </a:lnTo>
                      <a:lnTo>
                        <a:pt x="4980" y="1277"/>
                      </a:lnTo>
                      <a:lnTo>
                        <a:pt x="5064" y="1214"/>
                      </a:lnTo>
                      <a:lnTo>
                        <a:pt x="5127" y="1214"/>
                      </a:lnTo>
                      <a:lnTo>
                        <a:pt x="5190" y="1193"/>
                      </a:lnTo>
                      <a:lnTo>
                        <a:pt x="5190" y="1109"/>
                      </a:lnTo>
                      <a:lnTo>
                        <a:pt x="5169" y="1068"/>
                      </a:lnTo>
                      <a:lnTo>
                        <a:pt x="5231" y="963"/>
                      </a:lnTo>
                      <a:lnTo>
                        <a:pt x="5190" y="858"/>
                      </a:lnTo>
                      <a:lnTo>
                        <a:pt x="5190" y="691"/>
                      </a:lnTo>
                      <a:lnTo>
                        <a:pt x="5169" y="670"/>
                      </a:lnTo>
                      <a:lnTo>
                        <a:pt x="5085" y="670"/>
                      </a:lnTo>
                      <a:lnTo>
                        <a:pt x="5085" y="524"/>
                      </a:lnTo>
                      <a:lnTo>
                        <a:pt x="5148" y="377"/>
                      </a:lnTo>
                      <a:lnTo>
                        <a:pt x="5127" y="335"/>
                      </a:lnTo>
                      <a:lnTo>
                        <a:pt x="5022" y="314"/>
                      </a:lnTo>
                      <a:lnTo>
                        <a:pt x="4959" y="252"/>
                      </a:lnTo>
                      <a:lnTo>
                        <a:pt x="4855" y="231"/>
                      </a:lnTo>
                      <a:lnTo>
                        <a:pt x="4813" y="147"/>
                      </a:lnTo>
                      <a:lnTo>
                        <a:pt x="4813" y="42"/>
                      </a:lnTo>
                      <a:lnTo>
                        <a:pt x="4750" y="1"/>
                      </a:lnTo>
                      <a:close/>
                    </a:path>
                  </a:pathLst>
                </a:custGeom>
                <a:solidFill>
                  <a:srgbClr val="BAC8D3"/>
                </a:solidFill>
                <a:ln>
                  <a:solidFill>
                    <a:schemeClr val="bg1"/>
                  </a:solidFill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05" name="Google Shape;2905;p43"/>
                <p:cNvSpPr/>
                <p:nvPr/>
              </p:nvSpPr>
              <p:spPr>
                <a:xfrm>
                  <a:off x="4015475" y="1586100"/>
                  <a:ext cx="1901975" cy="10174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6079" h="40698" extrusionOk="0">
                      <a:moveTo>
                        <a:pt x="27578" y="1"/>
                      </a:moveTo>
                      <a:lnTo>
                        <a:pt x="27431" y="126"/>
                      </a:lnTo>
                      <a:lnTo>
                        <a:pt x="27389" y="231"/>
                      </a:lnTo>
                      <a:lnTo>
                        <a:pt x="27285" y="273"/>
                      </a:lnTo>
                      <a:lnTo>
                        <a:pt x="27368" y="377"/>
                      </a:lnTo>
                      <a:lnTo>
                        <a:pt x="27264" y="482"/>
                      </a:lnTo>
                      <a:lnTo>
                        <a:pt x="27243" y="649"/>
                      </a:lnTo>
                      <a:lnTo>
                        <a:pt x="27285" y="796"/>
                      </a:lnTo>
                      <a:lnTo>
                        <a:pt x="27159" y="921"/>
                      </a:lnTo>
                      <a:lnTo>
                        <a:pt x="27138" y="1444"/>
                      </a:lnTo>
                      <a:lnTo>
                        <a:pt x="27264" y="1570"/>
                      </a:lnTo>
                      <a:lnTo>
                        <a:pt x="27264" y="1695"/>
                      </a:lnTo>
                      <a:lnTo>
                        <a:pt x="27159" y="1695"/>
                      </a:lnTo>
                      <a:lnTo>
                        <a:pt x="27180" y="1842"/>
                      </a:lnTo>
                      <a:lnTo>
                        <a:pt x="27285" y="1967"/>
                      </a:lnTo>
                      <a:lnTo>
                        <a:pt x="27389" y="1967"/>
                      </a:lnTo>
                      <a:lnTo>
                        <a:pt x="27536" y="2156"/>
                      </a:lnTo>
                      <a:lnTo>
                        <a:pt x="27682" y="2177"/>
                      </a:lnTo>
                      <a:lnTo>
                        <a:pt x="27536" y="2281"/>
                      </a:lnTo>
                      <a:lnTo>
                        <a:pt x="27578" y="2407"/>
                      </a:lnTo>
                      <a:lnTo>
                        <a:pt x="27578" y="2491"/>
                      </a:lnTo>
                      <a:lnTo>
                        <a:pt x="27787" y="2511"/>
                      </a:lnTo>
                      <a:lnTo>
                        <a:pt x="27912" y="2470"/>
                      </a:lnTo>
                      <a:lnTo>
                        <a:pt x="28101" y="2532"/>
                      </a:lnTo>
                      <a:lnTo>
                        <a:pt x="28289" y="2532"/>
                      </a:lnTo>
                      <a:lnTo>
                        <a:pt x="28331" y="2616"/>
                      </a:lnTo>
                      <a:lnTo>
                        <a:pt x="28226" y="2700"/>
                      </a:lnTo>
                      <a:lnTo>
                        <a:pt x="28122" y="2679"/>
                      </a:lnTo>
                      <a:lnTo>
                        <a:pt x="28059" y="2700"/>
                      </a:lnTo>
                      <a:lnTo>
                        <a:pt x="27933" y="2616"/>
                      </a:lnTo>
                      <a:lnTo>
                        <a:pt x="27661" y="2721"/>
                      </a:lnTo>
                      <a:lnTo>
                        <a:pt x="27578" y="2679"/>
                      </a:lnTo>
                      <a:lnTo>
                        <a:pt x="27473" y="2721"/>
                      </a:lnTo>
                      <a:lnTo>
                        <a:pt x="27368" y="2700"/>
                      </a:lnTo>
                      <a:lnTo>
                        <a:pt x="27264" y="2700"/>
                      </a:lnTo>
                      <a:lnTo>
                        <a:pt x="27201" y="2783"/>
                      </a:lnTo>
                      <a:lnTo>
                        <a:pt x="26950" y="2783"/>
                      </a:lnTo>
                      <a:lnTo>
                        <a:pt x="26887" y="2888"/>
                      </a:lnTo>
                      <a:lnTo>
                        <a:pt x="26908" y="2930"/>
                      </a:lnTo>
                      <a:lnTo>
                        <a:pt x="27034" y="2951"/>
                      </a:lnTo>
                      <a:lnTo>
                        <a:pt x="27054" y="3055"/>
                      </a:lnTo>
                      <a:lnTo>
                        <a:pt x="27201" y="3035"/>
                      </a:lnTo>
                      <a:lnTo>
                        <a:pt x="27264" y="3097"/>
                      </a:lnTo>
                      <a:lnTo>
                        <a:pt x="27410" y="3014"/>
                      </a:lnTo>
                      <a:lnTo>
                        <a:pt x="27515" y="3160"/>
                      </a:lnTo>
                      <a:lnTo>
                        <a:pt x="27661" y="3265"/>
                      </a:lnTo>
                      <a:lnTo>
                        <a:pt x="27787" y="3516"/>
                      </a:lnTo>
                      <a:lnTo>
                        <a:pt x="27682" y="3746"/>
                      </a:lnTo>
                      <a:lnTo>
                        <a:pt x="27410" y="4018"/>
                      </a:lnTo>
                      <a:lnTo>
                        <a:pt x="27515" y="3746"/>
                      </a:lnTo>
                      <a:lnTo>
                        <a:pt x="27431" y="3662"/>
                      </a:lnTo>
                      <a:lnTo>
                        <a:pt x="27431" y="3495"/>
                      </a:lnTo>
                      <a:lnTo>
                        <a:pt x="27243" y="3453"/>
                      </a:lnTo>
                      <a:lnTo>
                        <a:pt x="27180" y="3432"/>
                      </a:lnTo>
                      <a:lnTo>
                        <a:pt x="27180" y="3348"/>
                      </a:lnTo>
                      <a:lnTo>
                        <a:pt x="27117" y="3327"/>
                      </a:lnTo>
                      <a:lnTo>
                        <a:pt x="27013" y="3411"/>
                      </a:lnTo>
                      <a:lnTo>
                        <a:pt x="26845" y="3411"/>
                      </a:lnTo>
                      <a:lnTo>
                        <a:pt x="26720" y="3537"/>
                      </a:lnTo>
                      <a:lnTo>
                        <a:pt x="26845" y="3599"/>
                      </a:lnTo>
                      <a:lnTo>
                        <a:pt x="26803" y="3662"/>
                      </a:lnTo>
                      <a:lnTo>
                        <a:pt x="26657" y="3662"/>
                      </a:lnTo>
                      <a:lnTo>
                        <a:pt x="26741" y="3767"/>
                      </a:lnTo>
                      <a:lnTo>
                        <a:pt x="26720" y="3851"/>
                      </a:lnTo>
                      <a:lnTo>
                        <a:pt x="26552" y="3976"/>
                      </a:lnTo>
                      <a:lnTo>
                        <a:pt x="26531" y="3851"/>
                      </a:lnTo>
                      <a:lnTo>
                        <a:pt x="26490" y="3851"/>
                      </a:lnTo>
                      <a:lnTo>
                        <a:pt x="26406" y="3913"/>
                      </a:lnTo>
                      <a:lnTo>
                        <a:pt x="26448" y="4039"/>
                      </a:lnTo>
                      <a:lnTo>
                        <a:pt x="26406" y="4164"/>
                      </a:lnTo>
                      <a:lnTo>
                        <a:pt x="26301" y="4164"/>
                      </a:lnTo>
                      <a:lnTo>
                        <a:pt x="26280" y="3976"/>
                      </a:lnTo>
                      <a:lnTo>
                        <a:pt x="26176" y="3871"/>
                      </a:lnTo>
                      <a:lnTo>
                        <a:pt x="26134" y="3934"/>
                      </a:lnTo>
                      <a:lnTo>
                        <a:pt x="26176" y="4039"/>
                      </a:lnTo>
                      <a:lnTo>
                        <a:pt x="26071" y="4227"/>
                      </a:lnTo>
                      <a:lnTo>
                        <a:pt x="26008" y="4374"/>
                      </a:lnTo>
                      <a:lnTo>
                        <a:pt x="25883" y="4290"/>
                      </a:lnTo>
                      <a:lnTo>
                        <a:pt x="25883" y="4227"/>
                      </a:lnTo>
                      <a:lnTo>
                        <a:pt x="26008" y="3955"/>
                      </a:lnTo>
                      <a:lnTo>
                        <a:pt x="25966" y="3851"/>
                      </a:lnTo>
                      <a:lnTo>
                        <a:pt x="25820" y="3830"/>
                      </a:lnTo>
                      <a:lnTo>
                        <a:pt x="25506" y="3934"/>
                      </a:lnTo>
                      <a:lnTo>
                        <a:pt x="25401" y="3871"/>
                      </a:lnTo>
                      <a:lnTo>
                        <a:pt x="25255" y="4018"/>
                      </a:lnTo>
                      <a:lnTo>
                        <a:pt x="25150" y="3976"/>
                      </a:lnTo>
                      <a:lnTo>
                        <a:pt x="25046" y="3934"/>
                      </a:lnTo>
                      <a:lnTo>
                        <a:pt x="24878" y="3955"/>
                      </a:lnTo>
                      <a:lnTo>
                        <a:pt x="25025" y="4081"/>
                      </a:lnTo>
                      <a:lnTo>
                        <a:pt x="24941" y="4164"/>
                      </a:lnTo>
                      <a:lnTo>
                        <a:pt x="24920" y="4143"/>
                      </a:lnTo>
                      <a:lnTo>
                        <a:pt x="24878" y="4081"/>
                      </a:lnTo>
                      <a:lnTo>
                        <a:pt x="24837" y="4060"/>
                      </a:lnTo>
                      <a:lnTo>
                        <a:pt x="24774" y="4164"/>
                      </a:lnTo>
                      <a:lnTo>
                        <a:pt x="24732" y="4227"/>
                      </a:lnTo>
                      <a:lnTo>
                        <a:pt x="24732" y="4478"/>
                      </a:lnTo>
                      <a:lnTo>
                        <a:pt x="24816" y="4562"/>
                      </a:lnTo>
                      <a:lnTo>
                        <a:pt x="24941" y="4436"/>
                      </a:lnTo>
                      <a:lnTo>
                        <a:pt x="25025" y="4478"/>
                      </a:lnTo>
                      <a:lnTo>
                        <a:pt x="25192" y="4353"/>
                      </a:lnTo>
                      <a:lnTo>
                        <a:pt x="25276" y="4374"/>
                      </a:lnTo>
                      <a:lnTo>
                        <a:pt x="25255" y="4478"/>
                      </a:lnTo>
                      <a:lnTo>
                        <a:pt x="24941" y="4604"/>
                      </a:lnTo>
                      <a:lnTo>
                        <a:pt x="24878" y="4750"/>
                      </a:lnTo>
                      <a:lnTo>
                        <a:pt x="24753" y="4813"/>
                      </a:lnTo>
                      <a:lnTo>
                        <a:pt x="24502" y="4855"/>
                      </a:lnTo>
                      <a:lnTo>
                        <a:pt x="24460" y="4918"/>
                      </a:lnTo>
                      <a:lnTo>
                        <a:pt x="24523" y="5001"/>
                      </a:lnTo>
                      <a:lnTo>
                        <a:pt x="24313" y="5064"/>
                      </a:lnTo>
                      <a:lnTo>
                        <a:pt x="24209" y="5001"/>
                      </a:lnTo>
                      <a:lnTo>
                        <a:pt x="24146" y="5022"/>
                      </a:lnTo>
                      <a:lnTo>
                        <a:pt x="24125" y="5127"/>
                      </a:lnTo>
                      <a:lnTo>
                        <a:pt x="24041" y="5169"/>
                      </a:lnTo>
                      <a:lnTo>
                        <a:pt x="23895" y="5211"/>
                      </a:lnTo>
                      <a:lnTo>
                        <a:pt x="23832" y="5294"/>
                      </a:lnTo>
                      <a:lnTo>
                        <a:pt x="23916" y="5399"/>
                      </a:lnTo>
                      <a:lnTo>
                        <a:pt x="23874" y="5399"/>
                      </a:lnTo>
                      <a:lnTo>
                        <a:pt x="23832" y="5504"/>
                      </a:lnTo>
                      <a:lnTo>
                        <a:pt x="23790" y="5524"/>
                      </a:lnTo>
                      <a:lnTo>
                        <a:pt x="23728" y="5441"/>
                      </a:lnTo>
                      <a:lnTo>
                        <a:pt x="23686" y="5441"/>
                      </a:lnTo>
                      <a:lnTo>
                        <a:pt x="23581" y="5608"/>
                      </a:lnTo>
                      <a:lnTo>
                        <a:pt x="23602" y="5650"/>
                      </a:lnTo>
                      <a:lnTo>
                        <a:pt x="23560" y="5713"/>
                      </a:lnTo>
                      <a:lnTo>
                        <a:pt x="23560" y="5817"/>
                      </a:lnTo>
                      <a:lnTo>
                        <a:pt x="23456" y="5943"/>
                      </a:lnTo>
                      <a:lnTo>
                        <a:pt x="23477" y="6048"/>
                      </a:lnTo>
                      <a:lnTo>
                        <a:pt x="23309" y="6110"/>
                      </a:lnTo>
                      <a:lnTo>
                        <a:pt x="23142" y="6110"/>
                      </a:lnTo>
                      <a:lnTo>
                        <a:pt x="23037" y="6173"/>
                      </a:lnTo>
                      <a:lnTo>
                        <a:pt x="23037" y="6278"/>
                      </a:lnTo>
                      <a:lnTo>
                        <a:pt x="23100" y="6278"/>
                      </a:lnTo>
                      <a:lnTo>
                        <a:pt x="23163" y="6215"/>
                      </a:lnTo>
                      <a:lnTo>
                        <a:pt x="23414" y="6257"/>
                      </a:lnTo>
                      <a:lnTo>
                        <a:pt x="23372" y="6340"/>
                      </a:lnTo>
                      <a:lnTo>
                        <a:pt x="23246" y="6320"/>
                      </a:lnTo>
                      <a:lnTo>
                        <a:pt x="23204" y="6361"/>
                      </a:lnTo>
                      <a:lnTo>
                        <a:pt x="23288" y="6445"/>
                      </a:lnTo>
                      <a:lnTo>
                        <a:pt x="23267" y="6675"/>
                      </a:lnTo>
                      <a:lnTo>
                        <a:pt x="23163" y="6759"/>
                      </a:lnTo>
                      <a:lnTo>
                        <a:pt x="23184" y="6843"/>
                      </a:lnTo>
                      <a:lnTo>
                        <a:pt x="23163" y="6947"/>
                      </a:lnTo>
                      <a:lnTo>
                        <a:pt x="23037" y="6759"/>
                      </a:lnTo>
                      <a:lnTo>
                        <a:pt x="22932" y="6780"/>
                      </a:lnTo>
                      <a:lnTo>
                        <a:pt x="22786" y="6633"/>
                      </a:lnTo>
                      <a:lnTo>
                        <a:pt x="22723" y="6592"/>
                      </a:lnTo>
                      <a:lnTo>
                        <a:pt x="22681" y="6654"/>
                      </a:lnTo>
                      <a:lnTo>
                        <a:pt x="22765" y="6738"/>
                      </a:lnTo>
                      <a:lnTo>
                        <a:pt x="22765" y="6843"/>
                      </a:lnTo>
                      <a:lnTo>
                        <a:pt x="22723" y="6905"/>
                      </a:lnTo>
                      <a:lnTo>
                        <a:pt x="22786" y="7010"/>
                      </a:lnTo>
                      <a:lnTo>
                        <a:pt x="22891" y="6968"/>
                      </a:lnTo>
                      <a:lnTo>
                        <a:pt x="23079" y="7010"/>
                      </a:lnTo>
                      <a:lnTo>
                        <a:pt x="23204" y="7052"/>
                      </a:lnTo>
                      <a:lnTo>
                        <a:pt x="23246" y="7156"/>
                      </a:lnTo>
                      <a:lnTo>
                        <a:pt x="23351" y="7219"/>
                      </a:lnTo>
                      <a:lnTo>
                        <a:pt x="23456" y="7198"/>
                      </a:lnTo>
                      <a:lnTo>
                        <a:pt x="23497" y="7177"/>
                      </a:lnTo>
                      <a:lnTo>
                        <a:pt x="23560" y="7261"/>
                      </a:lnTo>
                      <a:lnTo>
                        <a:pt x="23414" y="7303"/>
                      </a:lnTo>
                      <a:lnTo>
                        <a:pt x="23288" y="7303"/>
                      </a:lnTo>
                      <a:lnTo>
                        <a:pt x="23184" y="7198"/>
                      </a:lnTo>
                      <a:lnTo>
                        <a:pt x="23142" y="7219"/>
                      </a:lnTo>
                      <a:lnTo>
                        <a:pt x="23100" y="7303"/>
                      </a:lnTo>
                      <a:lnTo>
                        <a:pt x="23058" y="7366"/>
                      </a:lnTo>
                      <a:lnTo>
                        <a:pt x="23184" y="7512"/>
                      </a:lnTo>
                      <a:lnTo>
                        <a:pt x="23267" y="7470"/>
                      </a:lnTo>
                      <a:lnTo>
                        <a:pt x="23456" y="7470"/>
                      </a:lnTo>
                      <a:lnTo>
                        <a:pt x="23497" y="7617"/>
                      </a:lnTo>
                      <a:lnTo>
                        <a:pt x="23581" y="7680"/>
                      </a:lnTo>
                      <a:lnTo>
                        <a:pt x="23623" y="7596"/>
                      </a:lnTo>
                      <a:lnTo>
                        <a:pt x="23811" y="7596"/>
                      </a:lnTo>
                      <a:lnTo>
                        <a:pt x="23790" y="7701"/>
                      </a:lnTo>
                      <a:lnTo>
                        <a:pt x="23937" y="7805"/>
                      </a:lnTo>
                      <a:lnTo>
                        <a:pt x="24083" y="7805"/>
                      </a:lnTo>
                      <a:lnTo>
                        <a:pt x="24146" y="7952"/>
                      </a:lnTo>
                      <a:lnTo>
                        <a:pt x="24083" y="8161"/>
                      </a:lnTo>
                      <a:lnTo>
                        <a:pt x="23832" y="8307"/>
                      </a:lnTo>
                      <a:lnTo>
                        <a:pt x="23769" y="8433"/>
                      </a:lnTo>
                      <a:lnTo>
                        <a:pt x="23769" y="8517"/>
                      </a:lnTo>
                      <a:lnTo>
                        <a:pt x="23979" y="8726"/>
                      </a:lnTo>
                      <a:lnTo>
                        <a:pt x="24104" y="8768"/>
                      </a:lnTo>
                      <a:lnTo>
                        <a:pt x="23895" y="8768"/>
                      </a:lnTo>
                      <a:lnTo>
                        <a:pt x="23665" y="8579"/>
                      </a:lnTo>
                      <a:lnTo>
                        <a:pt x="23665" y="8454"/>
                      </a:lnTo>
                      <a:lnTo>
                        <a:pt x="23769" y="8224"/>
                      </a:lnTo>
                      <a:lnTo>
                        <a:pt x="23832" y="8161"/>
                      </a:lnTo>
                      <a:lnTo>
                        <a:pt x="23832" y="8098"/>
                      </a:lnTo>
                      <a:lnTo>
                        <a:pt x="23895" y="7952"/>
                      </a:lnTo>
                      <a:lnTo>
                        <a:pt x="23832" y="7910"/>
                      </a:lnTo>
                      <a:lnTo>
                        <a:pt x="23456" y="8098"/>
                      </a:lnTo>
                      <a:lnTo>
                        <a:pt x="23246" y="8161"/>
                      </a:lnTo>
                      <a:lnTo>
                        <a:pt x="23184" y="8307"/>
                      </a:lnTo>
                      <a:lnTo>
                        <a:pt x="23058" y="8349"/>
                      </a:lnTo>
                      <a:lnTo>
                        <a:pt x="22953" y="8307"/>
                      </a:lnTo>
                      <a:lnTo>
                        <a:pt x="22828" y="8328"/>
                      </a:lnTo>
                      <a:lnTo>
                        <a:pt x="22660" y="8454"/>
                      </a:lnTo>
                      <a:lnTo>
                        <a:pt x="22221" y="8621"/>
                      </a:lnTo>
                      <a:lnTo>
                        <a:pt x="21907" y="8684"/>
                      </a:lnTo>
                      <a:lnTo>
                        <a:pt x="21782" y="8684"/>
                      </a:lnTo>
                      <a:lnTo>
                        <a:pt x="21614" y="8851"/>
                      </a:lnTo>
                      <a:lnTo>
                        <a:pt x="21468" y="8851"/>
                      </a:lnTo>
                      <a:lnTo>
                        <a:pt x="21384" y="8935"/>
                      </a:lnTo>
                      <a:lnTo>
                        <a:pt x="21510" y="9040"/>
                      </a:lnTo>
                      <a:lnTo>
                        <a:pt x="21510" y="9165"/>
                      </a:lnTo>
                      <a:lnTo>
                        <a:pt x="21489" y="9291"/>
                      </a:lnTo>
                      <a:lnTo>
                        <a:pt x="21572" y="9374"/>
                      </a:lnTo>
                      <a:lnTo>
                        <a:pt x="21677" y="9374"/>
                      </a:lnTo>
                      <a:lnTo>
                        <a:pt x="21698" y="9458"/>
                      </a:lnTo>
                      <a:lnTo>
                        <a:pt x="21635" y="9521"/>
                      </a:lnTo>
                      <a:lnTo>
                        <a:pt x="21844" y="9667"/>
                      </a:lnTo>
                      <a:lnTo>
                        <a:pt x="22012" y="9918"/>
                      </a:lnTo>
                      <a:lnTo>
                        <a:pt x="22012" y="10128"/>
                      </a:lnTo>
                      <a:lnTo>
                        <a:pt x="22054" y="10232"/>
                      </a:lnTo>
                      <a:lnTo>
                        <a:pt x="22116" y="10232"/>
                      </a:lnTo>
                      <a:lnTo>
                        <a:pt x="22137" y="10400"/>
                      </a:lnTo>
                      <a:lnTo>
                        <a:pt x="22305" y="10504"/>
                      </a:lnTo>
                      <a:lnTo>
                        <a:pt x="22430" y="10462"/>
                      </a:lnTo>
                      <a:lnTo>
                        <a:pt x="22828" y="10504"/>
                      </a:lnTo>
                      <a:lnTo>
                        <a:pt x="22953" y="10421"/>
                      </a:lnTo>
                      <a:lnTo>
                        <a:pt x="22953" y="10504"/>
                      </a:lnTo>
                      <a:lnTo>
                        <a:pt x="22995" y="10609"/>
                      </a:lnTo>
                      <a:lnTo>
                        <a:pt x="22995" y="10755"/>
                      </a:lnTo>
                      <a:lnTo>
                        <a:pt x="23184" y="10839"/>
                      </a:lnTo>
                      <a:lnTo>
                        <a:pt x="23288" y="10986"/>
                      </a:lnTo>
                      <a:lnTo>
                        <a:pt x="23581" y="10986"/>
                      </a:lnTo>
                      <a:lnTo>
                        <a:pt x="23790" y="11132"/>
                      </a:lnTo>
                      <a:lnTo>
                        <a:pt x="23874" y="11132"/>
                      </a:lnTo>
                      <a:lnTo>
                        <a:pt x="23979" y="11258"/>
                      </a:lnTo>
                      <a:lnTo>
                        <a:pt x="24000" y="11550"/>
                      </a:lnTo>
                      <a:lnTo>
                        <a:pt x="24041" y="11676"/>
                      </a:lnTo>
                      <a:lnTo>
                        <a:pt x="24000" y="11864"/>
                      </a:lnTo>
                      <a:lnTo>
                        <a:pt x="24125" y="12011"/>
                      </a:lnTo>
                      <a:lnTo>
                        <a:pt x="24230" y="12094"/>
                      </a:lnTo>
                      <a:lnTo>
                        <a:pt x="24418" y="12346"/>
                      </a:lnTo>
                      <a:lnTo>
                        <a:pt x="24502" y="12618"/>
                      </a:lnTo>
                      <a:lnTo>
                        <a:pt x="24648" y="12743"/>
                      </a:lnTo>
                      <a:lnTo>
                        <a:pt x="24711" y="12869"/>
                      </a:lnTo>
                      <a:lnTo>
                        <a:pt x="24585" y="13141"/>
                      </a:lnTo>
                      <a:lnTo>
                        <a:pt x="24502" y="13162"/>
                      </a:lnTo>
                      <a:lnTo>
                        <a:pt x="24418" y="13141"/>
                      </a:lnTo>
                      <a:lnTo>
                        <a:pt x="24418" y="13141"/>
                      </a:lnTo>
                      <a:lnTo>
                        <a:pt x="24523" y="13287"/>
                      </a:lnTo>
                      <a:lnTo>
                        <a:pt x="24732" y="13329"/>
                      </a:lnTo>
                      <a:lnTo>
                        <a:pt x="24837" y="13392"/>
                      </a:lnTo>
                      <a:lnTo>
                        <a:pt x="25046" y="13643"/>
                      </a:lnTo>
                      <a:lnTo>
                        <a:pt x="25255" y="13706"/>
                      </a:lnTo>
                      <a:lnTo>
                        <a:pt x="25276" y="13685"/>
                      </a:lnTo>
                      <a:lnTo>
                        <a:pt x="25360" y="13706"/>
                      </a:lnTo>
                      <a:lnTo>
                        <a:pt x="25548" y="13559"/>
                      </a:lnTo>
                      <a:lnTo>
                        <a:pt x="25736" y="13517"/>
                      </a:lnTo>
                      <a:lnTo>
                        <a:pt x="25945" y="13685"/>
                      </a:lnTo>
                      <a:lnTo>
                        <a:pt x="26092" y="13747"/>
                      </a:lnTo>
                      <a:lnTo>
                        <a:pt x="26197" y="13747"/>
                      </a:lnTo>
                      <a:lnTo>
                        <a:pt x="26280" y="13894"/>
                      </a:lnTo>
                      <a:lnTo>
                        <a:pt x="26301" y="14124"/>
                      </a:lnTo>
                      <a:lnTo>
                        <a:pt x="26238" y="13915"/>
                      </a:lnTo>
                      <a:lnTo>
                        <a:pt x="26176" y="13810"/>
                      </a:lnTo>
                      <a:lnTo>
                        <a:pt x="25987" y="13810"/>
                      </a:lnTo>
                      <a:lnTo>
                        <a:pt x="25757" y="13643"/>
                      </a:lnTo>
                      <a:lnTo>
                        <a:pt x="25611" y="13643"/>
                      </a:lnTo>
                      <a:lnTo>
                        <a:pt x="25443" y="13810"/>
                      </a:lnTo>
                      <a:lnTo>
                        <a:pt x="25443" y="13978"/>
                      </a:lnTo>
                      <a:lnTo>
                        <a:pt x="25464" y="14061"/>
                      </a:lnTo>
                      <a:lnTo>
                        <a:pt x="25234" y="13810"/>
                      </a:lnTo>
                      <a:lnTo>
                        <a:pt x="24983" y="13810"/>
                      </a:lnTo>
                      <a:lnTo>
                        <a:pt x="24857" y="13706"/>
                      </a:lnTo>
                      <a:lnTo>
                        <a:pt x="24857" y="13580"/>
                      </a:lnTo>
                      <a:lnTo>
                        <a:pt x="24753" y="13434"/>
                      </a:lnTo>
                      <a:lnTo>
                        <a:pt x="24565" y="13371"/>
                      </a:lnTo>
                      <a:lnTo>
                        <a:pt x="24397" y="13371"/>
                      </a:lnTo>
                      <a:lnTo>
                        <a:pt x="24188" y="13245"/>
                      </a:lnTo>
                      <a:lnTo>
                        <a:pt x="24230" y="13182"/>
                      </a:lnTo>
                      <a:lnTo>
                        <a:pt x="24230" y="13057"/>
                      </a:lnTo>
                      <a:lnTo>
                        <a:pt x="24313" y="13015"/>
                      </a:lnTo>
                      <a:lnTo>
                        <a:pt x="24272" y="12910"/>
                      </a:lnTo>
                      <a:lnTo>
                        <a:pt x="24230" y="12638"/>
                      </a:lnTo>
                      <a:lnTo>
                        <a:pt x="24167" y="12429"/>
                      </a:lnTo>
                      <a:lnTo>
                        <a:pt x="24083" y="12387"/>
                      </a:lnTo>
                      <a:lnTo>
                        <a:pt x="24021" y="12555"/>
                      </a:lnTo>
                      <a:lnTo>
                        <a:pt x="23958" y="12597"/>
                      </a:lnTo>
                      <a:lnTo>
                        <a:pt x="23979" y="12743"/>
                      </a:lnTo>
                      <a:lnTo>
                        <a:pt x="23895" y="12827"/>
                      </a:lnTo>
                      <a:lnTo>
                        <a:pt x="23916" y="12910"/>
                      </a:lnTo>
                      <a:lnTo>
                        <a:pt x="23895" y="13036"/>
                      </a:lnTo>
                      <a:lnTo>
                        <a:pt x="23811" y="13036"/>
                      </a:lnTo>
                      <a:lnTo>
                        <a:pt x="23769" y="12659"/>
                      </a:lnTo>
                      <a:lnTo>
                        <a:pt x="23853" y="12555"/>
                      </a:lnTo>
                      <a:lnTo>
                        <a:pt x="23811" y="12429"/>
                      </a:lnTo>
                      <a:lnTo>
                        <a:pt x="23644" y="12283"/>
                      </a:lnTo>
                      <a:lnTo>
                        <a:pt x="23644" y="12094"/>
                      </a:lnTo>
                      <a:lnTo>
                        <a:pt x="23560" y="11969"/>
                      </a:lnTo>
                      <a:lnTo>
                        <a:pt x="23560" y="11802"/>
                      </a:lnTo>
                      <a:lnTo>
                        <a:pt x="23707" y="11697"/>
                      </a:lnTo>
                      <a:lnTo>
                        <a:pt x="23707" y="11613"/>
                      </a:lnTo>
                      <a:lnTo>
                        <a:pt x="23686" y="11509"/>
                      </a:lnTo>
                      <a:lnTo>
                        <a:pt x="23707" y="11299"/>
                      </a:lnTo>
                      <a:lnTo>
                        <a:pt x="23581" y="11278"/>
                      </a:lnTo>
                      <a:lnTo>
                        <a:pt x="23539" y="11299"/>
                      </a:lnTo>
                      <a:lnTo>
                        <a:pt x="23456" y="11216"/>
                      </a:lnTo>
                      <a:lnTo>
                        <a:pt x="23225" y="11383"/>
                      </a:lnTo>
                      <a:lnTo>
                        <a:pt x="22912" y="11425"/>
                      </a:lnTo>
                      <a:lnTo>
                        <a:pt x="22744" y="11425"/>
                      </a:lnTo>
                      <a:lnTo>
                        <a:pt x="22514" y="11195"/>
                      </a:lnTo>
                      <a:lnTo>
                        <a:pt x="22388" y="11111"/>
                      </a:lnTo>
                      <a:lnTo>
                        <a:pt x="22347" y="11006"/>
                      </a:lnTo>
                      <a:lnTo>
                        <a:pt x="22012" y="10965"/>
                      </a:lnTo>
                      <a:lnTo>
                        <a:pt x="21886" y="10860"/>
                      </a:lnTo>
                      <a:lnTo>
                        <a:pt x="21761" y="10693"/>
                      </a:lnTo>
                      <a:lnTo>
                        <a:pt x="21363" y="10693"/>
                      </a:lnTo>
                      <a:lnTo>
                        <a:pt x="21259" y="10651"/>
                      </a:lnTo>
                      <a:lnTo>
                        <a:pt x="21133" y="10734"/>
                      </a:lnTo>
                      <a:lnTo>
                        <a:pt x="20987" y="10944"/>
                      </a:lnTo>
                      <a:lnTo>
                        <a:pt x="20966" y="11069"/>
                      </a:lnTo>
                      <a:lnTo>
                        <a:pt x="20924" y="11111"/>
                      </a:lnTo>
                      <a:lnTo>
                        <a:pt x="20861" y="11090"/>
                      </a:lnTo>
                      <a:lnTo>
                        <a:pt x="20840" y="11174"/>
                      </a:lnTo>
                      <a:lnTo>
                        <a:pt x="20924" y="11258"/>
                      </a:lnTo>
                      <a:lnTo>
                        <a:pt x="21091" y="11132"/>
                      </a:lnTo>
                      <a:lnTo>
                        <a:pt x="21300" y="11174"/>
                      </a:lnTo>
                      <a:lnTo>
                        <a:pt x="21405" y="11383"/>
                      </a:lnTo>
                      <a:lnTo>
                        <a:pt x="21280" y="11613"/>
                      </a:lnTo>
                      <a:lnTo>
                        <a:pt x="21133" y="11655"/>
                      </a:lnTo>
                      <a:lnTo>
                        <a:pt x="20861" y="11550"/>
                      </a:lnTo>
                      <a:lnTo>
                        <a:pt x="20715" y="11362"/>
                      </a:lnTo>
                      <a:lnTo>
                        <a:pt x="20610" y="11362"/>
                      </a:lnTo>
                      <a:lnTo>
                        <a:pt x="20443" y="11467"/>
                      </a:lnTo>
                      <a:lnTo>
                        <a:pt x="20401" y="11550"/>
                      </a:lnTo>
                      <a:lnTo>
                        <a:pt x="20317" y="11571"/>
                      </a:lnTo>
                      <a:lnTo>
                        <a:pt x="20505" y="11822"/>
                      </a:lnTo>
                      <a:lnTo>
                        <a:pt x="20568" y="11822"/>
                      </a:lnTo>
                      <a:lnTo>
                        <a:pt x="20631" y="11969"/>
                      </a:lnTo>
                      <a:lnTo>
                        <a:pt x="20840" y="12136"/>
                      </a:lnTo>
                      <a:lnTo>
                        <a:pt x="21028" y="12136"/>
                      </a:lnTo>
                      <a:lnTo>
                        <a:pt x="21112" y="12220"/>
                      </a:lnTo>
                      <a:lnTo>
                        <a:pt x="21405" y="12241"/>
                      </a:lnTo>
                      <a:lnTo>
                        <a:pt x="21489" y="12178"/>
                      </a:lnTo>
                      <a:lnTo>
                        <a:pt x="21531" y="12178"/>
                      </a:lnTo>
                      <a:lnTo>
                        <a:pt x="21572" y="12283"/>
                      </a:lnTo>
                      <a:lnTo>
                        <a:pt x="21782" y="12283"/>
                      </a:lnTo>
                      <a:lnTo>
                        <a:pt x="21824" y="12429"/>
                      </a:lnTo>
                      <a:lnTo>
                        <a:pt x="21907" y="12450"/>
                      </a:lnTo>
                      <a:lnTo>
                        <a:pt x="21928" y="12555"/>
                      </a:lnTo>
                      <a:lnTo>
                        <a:pt x="22158" y="12597"/>
                      </a:lnTo>
                      <a:lnTo>
                        <a:pt x="22263" y="12513"/>
                      </a:lnTo>
                      <a:lnTo>
                        <a:pt x="22200" y="12618"/>
                      </a:lnTo>
                      <a:lnTo>
                        <a:pt x="21949" y="12659"/>
                      </a:lnTo>
                      <a:lnTo>
                        <a:pt x="21803" y="12576"/>
                      </a:lnTo>
                      <a:lnTo>
                        <a:pt x="21698" y="12555"/>
                      </a:lnTo>
                      <a:lnTo>
                        <a:pt x="21531" y="12366"/>
                      </a:lnTo>
                      <a:lnTo>
                        <a:pt x="21426" y="12346"/>
                      </a:lnTo>
                      <a:lnTo>
                        <a:pt x="21321" y="12408"/>
                      </a:lnTo>
                      <a:lnTo>
                        <a:pt x="21196" y="12408"/>
                      </a:lnTo>
                      <a:lnTo>
                        <a:pt x="21091" y="12534"/>
                      </a:lnTo>
                      <a:lnTo>
                        <a:pt x="21049" y="12429"/>
                      </a:lnTo>
                      <a:lnTo>
                        <a:pt x="20945" y="12346"/>
                      </a:lnTo>
                      <a:lnTo>
                        <a:pt x="20840" y="12408"/>
                      </a:lnTo>
                      <a:lnTo>
                        <a:pt x="20631" y="12408"/>
                      </a:lnTo>
                      <a:lnTo>
                        <a:pt x="20464" y="12304"/>
                      </a:lnTo>
                      <a:lnTo>
                        <a:pt x="20338" y="12325"/>
                      </a:lnTo>
                      <a:lnTo>
                        <a:pt x="20296" y="12220"/>
                      </a:lnTo>
                      <a:lnTo>
                        <a:pt x="20401" y="12136"/>
                      </a:lnTo>
                      <a:lnTo>
                        <a:pt x="20401" y="12053"/>
                      </a:lnTo>
                      <a:lnTo>
                        <a:pt x="20296" y="11990"/>
                      </a:lnTo>
                      <a:lnTo>
                        <a:pt x="20296" y="11885"/>
                      </a:lnTo>
                      <a:lnTo>
                        <a:pt x="20108" y="11718"/>
                      </a:lnTo>
                      <a:lnTo>
                        <a:pt x="20024" y="11592"/>
                      </a:lnTo>
                      <a:lnTo>
                        <a:pt x="20087" y="11425"/>
                      </a:lnTo>
                      <a:lnTo>
                        <a:pt x="19982" y="11278"/>
                      </a:lnTo>
                      <a:lnTo>
                        <a:pt x="19982" y="11006"/>
                      </a:lnTo>
                      <a:lnTo>
                        <a:pt x="19836" y="10881"/>
                      </a:lnTo>
                      <a:lnTo>
                        <a:pt x="19836" y="10693"/>
                      </a:lnTo>
                      <a:lnTo>
                        <a:pt x="19794" y="10651"/>
                      </a:lnTo>
                      <a:lnTo>
                        <a:pt x="19710" y="10630"/>
                      </a:lnTo>
                      <a:lnTo>
                        <a:pt x="19689" y="10462"/>
                      </a:lnTo>
                      <a:lnTo>
                        <a:pt x="19522" y="10337"/>
                      </a:lnTo>
                      <a:lnTo>
                        <a:pt x="19459" y="10379"/>
                      </a:lnTo>
                      <a:lnTo>
                        <a:pt x="19689" y="10860"/>
                      </a:lnTo>
                      <a:lnTo>
                        <a:pt x="19752" y="11174"/>
                      </a:lnTo>
                      <a:lnTo>
                        <a:pt x="19710" y="11425"/>
                      </a:lnTo>
                      <a:lnTo>
                        <a:pt x="19522" y="11676"/>
                      </a:lnTo>
                      <a:lnTo>
                        <a:pt x="19396" y="11802"/>
                      </a:lnTo>
                      <a:lnTo>
                        <a:pt x="19396" y="11885"/>
                      </a:lnTo>
                      <a:lnTo>
                        <a:pt x="19480" y="11948"/>
                      </a:lnTo>
                      <a:lnTo>
                        <a:pt x="19501" y="12136"/>
                      </a:lnTo>
                      <a:lnTo>
                        <a:pt x="19417" y="12346"/>
                      </a:lnTo>
                      <a:lnTo>
                        <a:pt x="19417" y="12471"/>
                      </a:lnTo>
                      <a:lnTo>
                        <a:pt x="19627" y="12618"/>
                      </a:lnTo>
                      <a:lnTo>
                        <a:pt x="19899" y="12848"/>
                      </a:lnTo>
                      <a:lnTo>
                        <a:pt x="19940" y="12994"/>
                      </a:lnTo>
                      <a:lnTo>
                        <a:pt x="20108" y="12994"/>
                      </a:lnTo>
                      <a:lnTo>
                        <a:pt x="20233" y="13141"/>
                      </a:lnTo>
                      <a:lnTo>
                        <a:pt x="20338" y="13371"/>
                      </a:lnTo>
                      <a:lnTo>
                        <a:pt x="20317" y="13727"/>
                      </a:lnTo>
                      <a:lnTo>
                        <a:pt x="20275" y="13894"/>
                      </a:lnTo>
                      <a:lnTo>
                        <a:pt x="20422" y="14103"/>
                      </a:lnTo>
                      <a:lnTo>
                        <a:pt x="20380" y="14354"/>
                      </a:lnTo>
                      <a:lnTo>
                        <a:pt x="20464" y="14501"/>
                      </a:lnTo>
                      <a:lnTo>
                        <a:pt x="20673" y="14731"/>
                      </a:lnTo>
                      <a:lnTo>
                        <a:pt x="20715" y="14856"/>
                      </a:lnTo>
                      <a:lnTo>
                        <a:pt x="20673" y="15024"/>
                      </a:lnTo>
                      <a:lnTo>
                        <a:pt x="20736" y="15087"/>
                      </a:lnTo>
                      <a:lnTo>
                        <a:pt x="20882" y="15149"/>
                      </a:lnTo>
                      <a:lnTo>
                        <a:pt x="21070" y="15045"/>
                      </a:lnTo>
                      <a:lnTo>
                        <a:pt x="21280" y="15087"/>
                      </a:lnTo>
                      <a:lnTo>
                        <a:pt x="21363" y="15045"/>
                      </a:lnTo>
                      <a:lnTo>
                        <a:pt x="21384" y="14877"/>
                      </a:lnTo>
                      <a:lnTo>
                        <a:pt x="21510" y="14752"/>
                      </a:lnTo>
                      <a:lnTo>
                        <a:pt x="21677" y="14815"/>
                      </a:lnTo>
                      <a:lnTo>
                        <a:pt x="21782" y="14773"/>
                      </a:lnTo>
                      <a:lnTo>
                        <a:pt x="21991" y="14919"/>
                      </a:lnTo>
                      <a:lnTo>
                        <a:pt x="22116" y="14856"/>
                      </a:lnTo>
                      <a:lnTo>
                        <a:pt x="22200" y="14982"/>
                      </a:lnTo>
                      <a:lnTo>
                        <a:pt x="22451" y="15087"/>
                      </a:lnTo>
                      <a:lnTo>
                        <a:pt x="22640" y="15087"/>
                      </a:lnTo>
                      <a:lnTo>
                        <a:pt x="22765" y="15275"/>
                      </a:lnTo>
                      <a:lnTo>
                        <a:pt x="22765" y="15379"/>
                      </a:lnTo>
                      <a:lnTo>
                        <a:pt x="22953" y="15484"/>
                      </a:lnTo>
                      <a:lnTo>
                        <a:pt x="23016" y="15589"/>
                      </a:lnTo>
                      <a:lnTo>
                        <a:pt x="23037" y="15610"/>
                      </a:lnTo>
                      <a:lnTo>
                        <a:pt x="23058" y="15693"/>
                      </a:lnTo>
                      <a:lnTo>
                        <a:pt x="23142" y="15777"/>
                      </a:lnTo>
                      <a:lnTo>
                        <a:pt x="23058" y="15861"/>
                      </a:lnTo>
                      <a:lnTo>
                        <a:pt x="22953" y="15882"/>
                      </a:lnTo>
                      <a:lnTo>
                        <a:pt x="22953" y="16070"/>
                      </a:lnTo>
                      <a:lnTo>
                        <a:pt x="23037" y="16216"/>
                      </a:lnTo>
                      <a:lnTo>
                        <a:pt x="23121" y="16279"/>
                      </a:lnTo>
                      <a:lnTo>
                        <a:pt x="23079" y="16384"/>
                      </a:lnTo>
                      <a:lnTo>
                        <a:pt x="23163" y="16488"/>
                      </a:lnTo>
                      <a:lnTo>
                        <a:pt x="23288" y="16488"/>
                      </a:lnTo>
                      <a:lnTo>
                        <a:pt x="23372" y="16593"/>
                      </a:lnTo>
                      <a:lnTo>
                        <a:pt x="23518" y="16593"/>
                      </a:lnTo>
                      <a:lnTo>
                        <a:pt x="23602" y="16426"/>
                      </a:lnTo>
                      <a:lnTo>
                        <a:pt x="23665" y="16509"/>
                      </a:lnTo>
                      <a:lnTo>
                        <a:pt x="23769" y="16488"/>
                      </a:lnTo>
                      <a:lnTo>
                        <a:pt x="23832" y="16509"/>
                      </a:lnTo>
                      <a:lnTo>
                        <a:pt x="23790" y="16530"/>
                      </a:lnTo>
                      <a:lnTo>
                        <a:pt x="23728" y="16593"/>
                      </a:lnTo>
                      <a:lnTo>
                        <a:pt x="23560" y="16614"/>
                      </a:lnTo>
                      <a:lnTo>
                        <a:pt x="23456" y="16635"/>
                      </a:lnTo>
                      <a:lnTo>
                        <a:pt x="23288" y="16656"/>
                      </a:lnTo>
                      <a:lnTo>
                        <a:pt x="23142" y="16551"/>
                      </a:lnTo>
                      <a:lnTo>
                        <a:pt x="22995" y="16551"/>
                      </a:lnTo>
                      <a:lnTo>
                        <a:pt x="22932" y="16426"/>
                      </a:lnTo>
                      <a:lnTo>
                        <a:pt x="22974" y="16384"/>
                      </a:lnTo>
                      <a:lnTo>
                        <a:pt x="22953" y="16237"/>
                      </a:lnTo>
                      <a:lnTo>
                        <a:pt x="22849" y="16112"/>
                      </a:lnTo>
                      <a:lnTo>
                        <a:pt x="22828" y="15986"/>
                      </a:lnTo>
                      <a:lnTo>
                        <a:pt x="22723" y="15923"/>
                      </a:lnTo>
                      <a:lnTo>
                        <a:pt x="22744" y="15798"/>
                      </a:lnTo>
                      <a:lnTo>
                        <a:pt x="22619" y="15610"/>
                      </a:lnTo>
                      <a:lnTo>
                        <a:pt x="22556" y="15610"/>
                      </a:lnTo>
                      <a:lnTo>
                        <a:pt x="22430" y="15526"/>
                      </a:lnTo>
                      <a:lnTo>
                        <a:pt x="22242" y="15421"/>
                      </a:lnTo>
                      <a:lnTo>
                        <a:pt x="22242" y="15254"/>
                      </a:lnTo>
                      <a:lnTo>
                        <a:pt x="22054" y="15066"/>
                      </a:lnTo>
                      <a:lnTo>
                        <a:pt x="21907" y="15066"/>
                      </a:lnTo>
                      <a:lnTo>
                        <a:pt x="21677" y="15317"/>
                      </a:lnTo>
                      <a:lnTo>
                        <a:pt x="21510" y="15338"/>
                      </a:lnTo>
                      <a:lnTo>
                        <a:pt x="21405" y="15463"/>
                      </a:lnTo>
                      <a:lnTo>
                        <a:pt x="21217" y="15589"/>
                      </a:lnTo>
                      <a:lnTo>
                        <a:pt x="21259" y="15944"/>
                      </a:lnTo>
                      <a:lnTo>
                        <a:pt x="21321" y="16049"/>
                      </a:lnTo>
                      <a:lnTo>
                        <a:pt x="21572" y="16175"/>
                      </a:lnTo>
                      <a:lnTo>
                        <a:pt x="21761" y="16593"/>
                      </a:lnTo>
                      <a:lnTo>
                        <a:pt x="21719" y="16698"/>
                      </a:lnTo>
                      <a:lnTo>
                        <a:pt x="21531" y="17012"/>
                      </a:lnTo>
                      <a:lnTo>
                        <a:pt x="21510" y="17179"/>
                      </a:lnTo>
                      <a:lnTo>
                        <a:pt x="21614" y="17367"/>
                      </a:lnTo>
                      <a:lnTo>
                        <a:pt x="21510" y="17639"/>
                      </a:lnTo>
                      <a:lnTo>
                        <a:pt x="21510" y="17744"/>
                      </a:lnTo>
                      <a:lnTo>
                        <a:pt x="21363" y="17890"/>
                      </a:lnTo>
                      <a:lnTo>
                        <a:pt x="21363" y="17974"/>
                      </a:lnTo>
                      <a:lnTo>
                        <a:pt x="21259" y="18016"/>
                      </a:lnTo>
                      <a:lnTo>
                        <a:pt x="21175" y="18120"/>
                      </a:lnTo>
                      <a:lnTo>
                        <a:pt x="21175" y="18267"/>
                      </a:lnTo>
                      <a:lnTo>
                        <a:pt x="21259" y="18330"/>
                      </a:lnTo>
                      <a:lnTo>
                        <a:pt x="21259" y="18434"/>
                      </a:lnTo>
                      <a:lnTo>
                        <a:pt x="21070" y="18539"/>
                      </a:lnTo>
                      <a:lnTo>
                        <a:pt x="20840" y="18497"/>
                      </a:lnTo>
                      <a:lnTo>
                        <a:pt x="20798" y="18434"/>
                      </a:lnTo>
                      <a:lnTo>
                        <a:pt x="20589" y="18434"/>
                      </a:lnTo>
                      <a:lnTo>
                        <a:pt x="20380" y="18476"/>
                      </a:lnTo>
                      <a:lnTo>
                        <a:pt x="20212" y="18413"/>
                      </a:lnTo>
                      <a:lnTo>
                        <a:pt x="19794" y="18330"/>
                      </a:lnTo>
                      <a:lnTo>
                        <a:pt x="19627" y="18183"/>
                      </a:lnTo>
                      <a:lnTo>
                        <a:pt x="19585" y="18079"/>
                      </a:lnTo>
                      <a:lnTo>
                        <a:pt x="19396" y="18100"/>
                      </a:lnTo>
                      <a:lnTo>
                        <a:pt x="19334" y="18204"/>
                      </a:lnTo>
                      <a:lnTo>
                        <a:pt x="19313" y="18162"/>
                      </a:lnTo>
                      <a:lnTo>
                        <a:pt x="19229" y="18120"/>
                      </a:lnTo>
                      <a:lnTo>
                        <a:pt x="19313" y="17974"/>
                      </a:lnTo>
                      <a:lnTo>
                        <a:pt x="19480" y="17953"/>
                      </a:lnTo>
                      <a:lnTo>
                        <a:pt x="19794" y="17890"/>
                      </a:lnTo>
                      <a:lnTo>
                        <a:pt x="19836" y="17807"/>
                      </a:lnTo>
                      <a:lnTo>
                        <a:pt x="20108" y="17974"/>
                      </a:lnTo>
                      <a:lnTo>
                        <a:pt x="20171" y="17974"/>
                      </a:lnTo>
                      <a:lnTo>
                        <a:pt x="20212" y="17890"/>
                      </a:lnTo>
                      <a:lnTo>
                        <a:pt x="20338" y="17890"/>
                      </a:lnTo>
                      <a:lnTo>
                        <a:pt x="20338" y="17974"/>
                      </a:lnTo>
                      <a:lnTo>
                        <a:pt x="20150" y="18079"/>
                      </a:lnTo>
                      <a:lnTo>
                        <a:pt x="20254" y="18183"/>
                      </a:lnTo>
                      <a:lnTo>
                        <a:pt x="20464" y="18162"/>
                      </a:lnTo>
                      <a:lnTo>
                        <a:pt x="20547" y="18058"/>
                      </a:lnTo>
                      <a:lnTo>
                        <a:pt x="20673" y="17995"/>
                      </a:lnTo>
                      <a:lnTo>
                        <a:pt x="20673" y="17911"/>
                      </a:lnTo>
                      <a:lnTo>
                        <a:pt x="20568" y="17786"/>
                      </a:lnTo>
                      <a:lnTo>
                        <a:pt x="20568" y="17702"/>
                      </a:lnTo>
                      <a:lnTo>
                        <a:pt x="20694" y="17786"/>
                      </a:lnTo>
                      <a:lnTo>
                        <a:pt x="20756" y="17702"/>
                      </a:lnTo>
                      <a:lnTo>
                        <a:pt x="20756" y="17472"/>
                      </a:lnTo>
                      <a:lnTo>
                        <a:pt x="20882" y="17388"/>
                      </a:lnTo>
                      <a:lnTo>
                        <a:pt x="20861" y="17325"/>
                      </a:lnTo>
                      <a:lnTo>
                        <a:pt x="20777" y="17346"/>
                      </a:lnTo>
                      <a:lnTo>
                        <a:pt x="20756" y="17284"/>
                      </a:lnTo>
                      <a:lnTo>
                        <a:pt x="20882" y="17242"/>
                      </a:lnTo>
                      <a:lnTo>
                        <a:pt x="20882" y="17012"/>
                      </a:lnTo>
                      <a:lnTo>
                        <a:pt x="20840" y="16928"/>
                      </a:lnTo>
                      <a:lnTo>
                        <a:pt x="20903" y="16823"/>
                      </a:lnTo>
                      <a:lnTo>
                        <a:pt x="20903" y="16760"/>
                      </a:lnTo>
                      <a:lnTo>
                        <a:pt x="21008" y="16698"/>
                      </a:lnTo>
                      <a:lnTo>
                        <a:pt x="20987" y="16509"/>
                      </a:lnTo>
                      <a:lnTo>
                        <a:pt x="20861" y="16384"/>
                      </a:lnTo>
                      <a:lnTo>
                        <a:pt x="20777" y="16175"/>
                      </a:lnTo>
                      <a:lnTo>
                        <a:pt x="20798" y="16007"/>
                      </a:lnTo>
                      <a:lnTo>
                        <a:pt x="20798" y="15882"/>
                      </a:lnTo>
                      <a:lnTo>
                        <a:pt x="20861" y="15903"/>
                      </a:lnTo>
                      <a:lnTo>
                        <a:pt x="20861" y="15819"/>
                      </a:lnTo>
                      <a:lnTo>
                        <a:pt x="20673" y="15651"/>
                      </a:lnTo>
                      <a:lnTo>
                        <a:pt x="20589" y="15610"/>
                      </a:lnTo>
                      <a:lnTo>
                        <a:pt x="20526" y="15505"/>
                      </a:lnTo>
                      <a:lnTo>
                        <a:pt x="20338" y="15463"/>
                      </a:lnTo>
                      <a:lnTo>
                        <a:pt x="20108" y="15170"/>
                      </a:lnTo>
                      <a:lnTo>
                        <a:pt x="20045" y="14940"/>
                      </a:lnTo>
                      <a:lnTo>
                        <a:pt x="20003" y="14877"/>
                      </a:lnTo>
                      <a:lnTo>
                        <a:pt x="20045" y="14794"/>
                      </a:lnTo>
                      <a:lnTo>
                        <a:pt x="19919" y="14710"/>
                      </a:lnTo>
                      <a:lnTo>
                        <a:pt x="19836" y="14563"/>
                      </a:lnTo>
                      <a:lnTo>
                        <a:pt x="19899" y="14417"/>
                      </a:lnTo>
                      <a:lnTo>
                        <a:pt x="19710" y="14145"/>
                      </a:lnTo>
                      <a:lnTo>
                        <a:pt x="19710" y="13978"/>
                      </a:lnTo>
                      <a:lnTo>
                        <a:pt x="19585" y="13831"/>
                      </a:lnTo>
                      <a:lnTo>
                        <a:pt x="19606" y="13768"/>
                      </a:lnTo>
                      <a:lnTo>
                        <a:pt x="19606" y="13685"/>
                      </a:lnTo>
                      <a:lnTo>
                        <a:pt x="19501" y="13580"/>
                      </a:lnTo>
                      <a:lnTo>
                        <a:pt x="19438" y="13224"/>
                      </a:lnTo>
                      <a:lnTo>
                        <a:pt x="19375" y="13078"/>
                      </a:lnTo>
                      <a:lnTo>
                        <a:pt x="19229" y="12973"/>
                      </a:lnTo>
                      <a:lnTo>
                        <a:pt x="19292" y="12910"/>
                      </a:lnTo>
                      <a:lnTo>
                        <a:pt x="19250" y="12848"/>
                      </a:lnTo>
                      <a:lnTo>
                        <a:pt x="19166" y="12869"/>
                      </a:lnTo>
                      <a:lnTo>
                        <a:pt x="19166" y="12848"/>
                      </a:lnTo>
                      <a:lnTo>
                        <a:pt x="19041" y="12806"/>
                      </a:lnTo>
                      <a:lnTo>
                        <a:pt x="18957" y="12638"/>
                      </a:lnTo>
                      <a:lnTo>
                        <a:pt x="18831" y="12534"/>
                      </a:lnTo>
                      <a:lnTo>
                        <a:pt x="18769" y="12408"/>
                      </a:lnTo>
                      <a:lnTo>
                        <a:pt x="18852" y="12387"/>
                      </a:lnTo>
                      <a:lnTo>
                        <a:pt x="18873" y="12283"/>
                      </a:lnTo>
                      <a:lnTo>
                        <a:pt x="18831" y="12178"/>
                      </a:lnTo>
                      <a:lnTo>
                        <a:pt x="18852" y="12094"/>
                      </a:lnTo>
                      <a:lnTo>
                        <a:pt x="18790" y="11990"/>
                      </a:lnTo>
                      <a:lnTo>
                        <a:pt x="18852" y="11676"/>
                      </a:lnTo>
                      <a:lnTo>
                        <a:pt x="18769" y="11488"/>
                      </a:lnTo>
                      <a:lnTo>
                        <a:pt x="18769" y="11278"/>
                      </a:lnTo>
                      <a:lnTo>
                        <a:pt x="18727" y="11195"/>
                      </a:lnTo>
                      <a:lnTo>
                        <a:pt x="18727" y="11069"/>
                      </a:lnTo>
                      <a:lnTo>
                        <a:pt x="18643" y="10944"/>
                      </a:lnTo>
                      <a:lnTo>
                        <a:pt x="18748" y="10881"/>
                      </a:lnTo>
                      <a:lnTo>
                        <a:pt x="18685" y="10776"/>
                      </a:lnTo>
                      <a:lnTo>
                        <a:pt x="18559" y="10755"/>
                      </a:lnTo>
                      <a:lnTo>
                        <a:pt x="18413" y="10755"/>
                      </a:lnTo>
                      <a:lnTo>
                        <a:pt x="18057" y="10630"/>
                      </a:lnTo>
                      <a:lnTo>
                        <a:pt x="17932" y="10630"/>
                      </a:lnTo>
                      <a:lnTo>
                        <a:pt x="17890" y="10672"/>
                      </a:lnTo>
                      <a:lnTo>
                        <a:pt x="17785" y="10630"/>
                      </a:lnTo>
                      <a:lnTo>
                        <a:pt x="17681" y="10630"/>
                      </a:lnTo>
                      <a:lnTo>
                        <a:pt x="17534" y="10714"/>
                      </a:lnTo>
                      <a:lnTo>
                        <a:pt x="17388" y="10714"/>
                      </a:lnTo>
                      <a:lnTo>
                        <a:pt x="17262" y="10755"/>
                      </a:lnTo>
                      <a:lnTo>
                        <a:pt x="17220" y="10714"/>
                      </a:lnTo>
                      <a:lnTo>
                        <a:pt x="17262" y="10651"/>
                      </a:lnTo>
                      <a:lnTo>
                        <a:pt x="17158" y="10609"/>
                      </a:lnTo>
                      <a:lnTo>
                        <a:pt x="17053" y="10630"/>
                      </a:lnTo>
                      <a:lnTo>
                        <a:pt x="17074" y="10860"/>
                      </a:lnTo>
                      <a:lnTo>
                        <a:pt x="17053" y="11069"/>
                      </a:lnTo>
                      <a:lnTo>
                        <a:pt x="17158" y="11195"/>
                      </a:lnTo>
                      <a:lnTo>
                        <a:pt x="17116" y="11258"/>
                      </a:lnTo>
                      <a:lnTo>
                        <a:pt x="17074" y="11467"/>
                      </a:lnTo>
                      <a:lnTo>
                        <a:pt x="17158" y="11550"/>
                      </a:lnTo>
                      <a:lnTo>
                        <a:pt x="17158" y="11676"/>
                      </a:lnTo>
                      <a:lnTo>
                        <a:pt x="17199" y="11760"/>
                      </a:lnTo>
                      <a:lnTo>
                        <a:pt x="17158" y="11822"/>
                      </a:lnTo>
                      <a:lnTo>
                        <a:pt x="17158" y="12011"/>
                      </a:lnTo>
                      <a:lnTo>
                        <a:pt x="17220" y="12136"/>
                      </a:lnTo>
                      <a:lnTo>
                        <a:pt x="17158" y="12304"/>
                      </a:lnTo>
                      <a:lnTo>
                        <a:pt x="17158" y="12408"/>
                      </a:lnTo>
                      <a:lnTo>
                        <a:pt x="17199" y="12534"/>
                      </a:lnTo>
                      <a:lnTo>
                        <a:pt x="17178" y="12618"/>
                      </a:lnTo>
                      <a:lnTo>
                        <a:pt x="17053" y="12701"/>
                      </a:lnTo>
                      <a:lnTo>
                        <a:pt x="16844" y="13015"/>
                      </a:lnTo>
                      <a:lnTo>
                        <a:pt x="16760" y="13057"/>
                      </a:lnTo>
                      <a:lnTo>
                        <a:pt x="16781" y="13162"/>
                      </a:lnTo>
                      <a:lnTo>
                        <a:pt x="16865" y="13266"/>
                      </a:lnTo>
                      <a:lnTo>
                        <a:pt x="16802" y="13371"/>
                      </a:lnTo>
                      <a:lnTo>
                        <a:pt x="16781" y="13559"/>
                      </a:lnTo>
                      <a:lnTo>
                        <a:pt x="16906" y="13685"/>
                      </a:lnTo>
                      <a:lnTo>
                        <a:pt x="16990" y="13643"/>
                      </a:lnTo>
                      <a:lnTo>
                        <a:pt x="17074" y="13706"/>
                      </a:lnTo>
                      <a:lnTo>
                        <a:pt x="17158" y="13915"/>
                      </a:lnTo>
                      <a:lnTo>
                        <a:pt x="17283" y="13915"/>
                      </a:lnTo>
                      <a:lnTo>
                        <a:pt x="17388" y="14019"/>
                      </a:lnTo>
                      <a:lnTo>
                        <a:pt x="17304" y="13999"/>
                      </a:lnTo>
                      <a:lnTo>
                        <a:pt x="17220" y="14103"/>
                      </a:lnTo>
                      <a:lnTo>
                        <a:pt x="17220" y="14271"/>
                      </a:lnTo>
                      <a:lnTo>
                        <a:pt x="17409" y="14396"/>
                      </a:lnTo>
                      <a:lnTo>
                        <a:pt x="17409" y="14522"/>
                      </a:lnTo>
                      <a:lnTo>
                        <a:pt x="17325" y="14605"/>
                      </a:lnTo>
                      <a:lnTo>
                        <a:pt x="17262" y="14543"/>
                      </a:lnTo>
                      <a:lnTo>
                        <a:pt x="17262" y="14626"/>
                      </a:lnTo>
                      <a:lnTo>
                        <a:pt x="17367" y="14898"/>
                      </a:lnTo>
                      <a:lnTo>
                        <a:pt x="17430" y="14961"/>
                      </a:lnTo>
                      <a:lnTo>
                        <a:pt x="17492" y="15149"/>
                      </a:lnTo>
                      <a:lnTo>
                        <a:pt x="17534" y="15066"/>
                      </a:lnTo>
                      <a:lnTo>
                        <a:pt x="17639" y="15149"/>
                      </a:lnTo>
                      <a:lnTo>
                        <a:pt x="17764" y="15149"/>
                      </a:lnTo>
                      <a:lnTo>
                        <a:pt x="17911" y="15233"/>
                      </a:lnTo>
                      <a:lnTo>
                        <a:pt x="18015" y="15066"/>
                      </a:lnTo>
                      <a:lnTo>
                        <a:pt x="18057" y="15128"/>
                      </a:lnTo>
                      <a:lnTo>
                        <a:pt x="18057" y="15338"/>
                      </a:lnTo>
                      <a:lnTo>
                        <a:pt x="18141" y="15442"/>
                      </a:lnTo>
                      <a:lnTo>
                        <a:pt x="18183" y="15463"/>
                      </a:lnTo>
                      <a:lnTo>
                        <a:pt x="18434" y="15756"/>
                      </a:lnTo>
                      <a:lnTo>
                        <a:pt x="18559" y="15777"/>
                      </a:lnTo>
                      <a:lnTo>
                        <a:pt x="18643" y="15735"/>
                      </a:lnTo>
                      <a:lnTo>
                        <a:pt x="18748" y="15735"/>
                      </a:lnTo>
                      <a:lnTo>
                        <a:pt x="18769" y="15777"/>
                      </a:lnTo>
                      <a:lnTo>
                        <a:pt x="18873" y="15777"/>
                      </a:lnTo>
                      <a:lnTo>
                        <a:pt x="18769" y="15861"/>
                      </a:lnTo>
                      <a:lnTo>
                        <a:pt x="18769" y="16175"/>
                      </a:lnTo>
                      <a:lnTo>
                        <a:pt x="18748" y="16258"/>
                      </a:lnTo>
                      <a:lnTo>
                        <a:pt x="18811" y="16384"/>
                      </a:lnTo>
                      <a:lnTo>
                        <a:pt x="18790" y="16426"/>
                      </a:lnTo>
                      <a:lnTo>
                        <a:pt x="18706" y="16426"/>
                      </a:lnTo>
                      <a:lnTo>
                        <a:pt x="18748" y="16593"/>
                      </a:lnTo>
                      <a:lnTo>
                        <a:pt x="18748" y="16677"/>
                      </a:lnTo>
                      <a:lnTo>
                        <a:pt x="18601" y="16635"/>
                      </a:lnTo>
                      <a:lnTo>
                        <a:pt x="18476" y="16384"/>
                      </a:lnTo>
                      <a:lnTo>
                        <a:pt x="18329" y="16258"/>
                      </a:lnTo>
                      <a:lnTo>
                        <a:pt x="18141" y="16216"/>
                      </a:lnTo>
                      <a:lnTo>
                        <a:pt x="18057" y="16070"/>
                      </a:lnTo>
                      <a:lnTo>
                        <a:pt x="17932" y="15965"/>
                      </a:lnTo>
                      <a:lnTo>
                        <a:pt x="17618" y="15944"/>
                      </a:lnTo>
                      <a:lnTo>
                        <a:pt x="17304" y="15756"/>
                      </a:lnTo>
                      <a:lnTo>
                        <a:pt x="17116" y="15735"/>
                      </a:lnTo>
                      <a:lnTo>
                        <a:pt x="17095" y="15631"/>
                      </a:lnTo>
                      <a:lnTo>
                        <a:pt x="17011" y="15631"/>
                      </a:lnTo>
                      <a:lnTo>
                        <a:pt x="16906" y="15547"/>
                      </a:lnTo>
                      <a:lnTo>
                        <a:pt x="16760" y="15589"/>
                      </a:lnTo>
                      <a:lnTo>
                        <a:pt x="16655" y="15693"/>
                      </a:lnTo>
                      <a:lnTo>
                        <a:pt x="16593" y="15568"/>
                      </a:lnTo>
                      <a:lnTo>
                        <a:pt x="16614" y="15526"/>
                      </a:lnTo>
                      <a:lnTo>
                        <a:pt x="16593" y="15442"/>
                      </a:lnTo>
                      <a:lnTo>
                        <a:pt x="16237" y="15317"/>
                      </a:lnTo>
                      <a:lnTo>
                        <a:pt x="16070" y="15212"/>
                      </a:lnTo>
                      <a:lnTo>
                        <a:pt x="15526" y="15170"/>
                      </a:lnTo>
                      <a:lnTo>
                        <a:pt x="15086" y="15233"/>
                      </a:lnTo>
                      <a:lnTo>
                        <a:pt x="14982" y="15191"/>
                      </a:lnTo>
                      <a:lnTo>
                        <a:pt x="14877" y="15233"/>
                      </a:lnTo>
                      <a:lnTo>
                        <a:pt x="14772" y="15170"/>
                      </a:lnTo>
                      <a:lnTo>
                        <a:pt x="14710" y="15212"/>
                      </a:lnTo>
                      <a:lnTo>
                        <a:pt x="14605" y="15170"/>
                      </a:lnTo>
                      <a:lnTo>
                        <a:pt x="14521" y="15233"/>
                      </a:lnTo>
                      <a:lnTo>
                        <a:pt x="14584" y="15359"/>
                      </a:lnTo>
                      <a:lnTo>
                        <a:pt x="14584" y="15463"/>
                      </a:lnTo>
                      <a:lnTo>
                        <a:pt x="14458" y="15505"/>
                      </a:lnTo>
                      <a:lnTo>
                        <a:pt x="14458" y="15568"/>
                      </a:lnTo>
                      <a:lnTo>
                        <a:pt x="14521" y="15693"/>
                      </a:lnTo>
                      <a:lnTo>
                        <a:pt x="14605" y="15756"/>
                      </a:lnTo>
                      <a:lnTo>
                        <a:pt x="14668" y="15965"/>
                      </a:lnTo>
                      <a:lnTo>
                        <a:pt x="14710" y="16070"/>
                      </a:lnTo>
                      <a:lnTo>
                        <a:pt x="14751" y="15965"/>
                      </a:lnTo>
                      <a:lnTo>
                        <a:pt x="14814" y="15965"/>
                      </a:lnTo>
                      <a:lnTo>
                        <a:pt x="14919" y="16133"/>
                      </a:lnTo>
                      <a:lnTo>
                        <a:pt x="14919" y="16237"/>
                      </a:lnTo>
                      <a:lnTo>
                        <a:pt x="15044" y="16279"/>
                      </a:lnTo>
                      <a:lnTo>
                        <a:pt x="15212" y="16447"/>
                      </a:lnTo>
                      <a:lnTo>
                        <a:pt x="15044" y="16426"/>
                      </a:lnTo>
                      <a:lnTo>
                        <a:pt x="15002" y="16384"/>
                      </a:lnTo>
                      <a:lnTo>
                        <a:pt x="14919" y="16384"/>
                      </a:lnTo>
                      <a:lnTo>
                        <a:pt x="14877" y="16551"/>
                      </a:lnTo>
                      <a:lnTo>
                        <a:pt x="14772" y="16635"/>
                      </a:lnTo>
                      <a:lnTo>
                        <a:pt x="14605" y="16551"/>
                      </a:lnTo>
                      <a:lnTo>
                        <a:pt x="14521" y="16614"/>
                      </a:lnTo>
                      <a:lnTo>
                        <a:pt x="14521" y="16656"/>
                      </a:lnTo>
                      <a:lnTo>
                        <a:pt x="14668" y="16823"/>
                      </a:lnTo>
                      <a:lnTo>
                        <a:pt x="14710" y="16865"/>
                      </a:lnTo>
                      <a:lnTo>
                        <a:pt x="14710" y="16949"/>
                      </a:lnTo>
                      <a:lnTo>
                        <a:pt x="14668" y="17032"/>
                      </a:lnTo>
                      <a:lnTo>
                        <a:pt x="14375" y="17032"/>
                      </a:lnTo>
                      <a:lnTo>
                        <a:pt x="14291" y="16949"/>
                      </a:lnTo>
                      <a:lnTo>
                        <a:pt x="14312" y="16865"/>
                      </a:lnTo>
                      <a:lnTo>
                        <a:pt x="14270" y="16760"/>
                      </a:lnTo>
                      <a:lnTo>
                        <a:pt x="14375" y="16698"/>
                      </a:lnTo>
                      <a:lnTo>
                        <a:pt x="14375" y="16635"/>
                      </a:lnTo>
                      <a:lnTo>
                        <a:pt x="14270" y="16530"/>
                      </a:lnTo>
                      <a:lnTo>
                        <a:pt x="14186" y="16509"/>
                      </a:lnTo>
                      <a:lnTo>
                        <a:pt x="14270" y="16405"/>
                      </a:lnTo>
                      <a:lnTo>
                        <a:pt x="14249" y="16384"/>
                      </a:lnTo>
                      <a:lnTo>
                        <a:pt x="14165" y="16426"/>
                      </a:lnTo>
                      <a:lnTo>
                        <a:pt x="14103" y="16426"/>
                      </a:lnTo>
                      <a:lnTo>
                        <a:pt x="13956" y="16593"/>
                      </a:lnTo>
                      <a:lnTo>
                        <a:pt x="13873" y="16614"/>
                      </a:lnTo>
                      <a:lnTo>
                        <a:pt x="13768" y="16719"/>
                      </a:lnTo>
                      <a:lnTo>
                        <a:pt x="13768" y="16760"/>
                      </a:lnTo>
                      <a:lnTo>
                        <a:pt x="13642" y="16760"/>
                      </a:lnTo>
                      <a:lnTo>
                        <a:pt x="13580" y="16844"/>
                      </a:lnTo>
                      <a:lnTo>
                        <a:pt x="13580" y="16928"/>
                      </a:lnTo>
                      <a:lnTo>
                        <a:pt x="13517" y="16970"/>
                      </a:lnTo>
                      <a:lnTo>
                        <a:pt x="13245" y="16970"/>
                      </a:lnTo>
                      <a:lnTo>
                        <a:pt x="13161" y="16949"/>
                      </a:lnTo>
                      <a:lnTo>
                        <a:pt x="13119" y="16970"/>
                      </a:lnTo>
                      <a:lnTo>
                        <a:pt x="13036" y="16970"/>
                      </a:lnTo>
                      <a:lnTo>
                        <a:pt x="12952" y="16928"/>
                      </a:lnTo>
                      <a:lnTo>
                        <a:pt x="12805" y="17032"/>
                      </a:lnTo>
                      <a:lnTo>
                        <a:pt x="12785" y="17074"/>
                      </a:lnTo>
                      <a:lnTo>
                        <a:pt x="12680" y="17116"/>
                      </a:lnTo>
                      <a:lnTo>
                        <a:pt x="12575" y="17221"/>
                      </a:lnTo>
                      <a:lnTo>
                        <a:pt x="12575" y="17263"/>
                      </a:lnTo>
                      <a:lnTo>
                        <a:pt x="12638" y="17325"/>
                      </a:lnTo>
                      <a:lnTo>
                        <a:pt x="12617" y="17388"/>
                      </a:lnTo>
                      <a:lnTo>
                        <a:pt x="12638" y="17472"/>
                      </a:lnTo>
                      <a:lnTo>
                        <a:pt x="12617" y="17535"/>
                      </a:lnTo>
                      <a:lnTo>
                        <a:pt x="12513" y="17451"/>
                      </a:lnTo>
                      <a:lnTo>
                        <a:pt x="12471" y="17367"/>
                      </a:lnTo>
                      <a:lnTo>
                        <a:pt x="12408" y="17367"/>
                      </a:lnTo>
                      <a:lnTo>
                        <a:pt x="12282" y="17493"/>
                      </a:lnTo>
                      <a:lnTo>
                        <a:pt x="12220" y="17639"/>
                      </a:lnTo>
                      <a:lnTo>
                        <a:pt x="12220" y="17493"/>
                      </a:lnTo>
                      <a:lnTo>
                        <a:pt x="12094" y="17451"/>
                      </a:lnTo>
                      <a:lnTo>
                        <a:pt x="12010" y="17493"/>
                      </a:lnTo>
                      <a:lnTo>
                        <a:pt x="11948" y="17493"/>
                      </a:lnTo>
                      <a:lnTo>
                        <a:pt x="11864" y="17535"/>
                      </a:lnTo>
                      <a:lnTo>
                        <a:pt x="11759" y="17493"/>
                      </a:lnTo>
                      <a:lnTo>
                        <a:pt x="11738" y="17388"/>
                      </a:lnTo>
                      <a:lnTo>
                        <a:pt x="11864" y="17284"/>
                      </a:lnTo>
                      <a:lnTo>
                        <a:pt x="11969" y="17284"/>
                      </a:lnTo>
                      <a:lnTo>
                        <a:pt x="12010" y="17221"/>
                      </a:lnTo>
                      <a:lnTo>
                        <a:pt x="11948" y="17074"/>
                      </a:lnTo>
                      <a:lnTo>
                        <a:pt x="11969" y="17032"/>
                      </a:lnTo>
                      <a:lnTo>
                        <a:pt x="12052" y="16970"/>
                      </a:lnTo>
                      <a:lnTo>
                        <a:pt x="11906" y="16844"/>
                      </a:lnTo>
                      <a:lnTo>
                        <a:pt x="11864" y="16865"/>
                      </a:lnTo>
                      <a:lnTo>
                        <a:pt x="11780" y="16844"/>
                      </a:lnTo>
                      <a:lnTo>
                        <a:pt x="11759" y="16802"/>
                      </a:lnTo>
                      <a:lnTo>
                        <a:pt x="11969" y="16698"/>
                      </a:lnTo>
                      <a:lnTo>
                        <a:pt x="12052" y="16698"/>
                      </a:lnTo>
                      <a:lnTo>
                        <a:pt x="12157" y="16635"/>
                      </a:lnTo>
                      <a:lnTo>
                        <a:pt x="12115" y="16593"/>
                      </a:lnTo>
                      <a:lnTo>
                        <a:pt x="11906" y="16614"/>
                      </a:lnTo>
                      <a:lnTo>
                        <a:pt x="11592" y="16740"/>
                      </a:lnTo>
                      <a:lnTo>
                        <a:pt x="11529" y="16823"/>
                      </a:lnTo>
                      <a:lnTo>
                        <a:pt x="11571" y="16886"/>
                      </a:lnTo>
                      <a:lnTo>
                        <a:pt x="11592" y="16970"/>
                      </a:lnTo>
                      <a:lnTo>
                        <a:pt x="11655" y="17053"/>
                      </a:lnTo>
                      <a:lnTo>
                        <a:pt x="11592" y="17137"/>
                      </a:lnTo>
                      <a:lnTo>
                        <a:pt x="11529" y="17158"/>
                      </a:lnTo>
                      <a:lnTo>
                        <a:pt x="11425" y="17053"/>
                      </a:lnTo>
                      <a:lnTo>
                        <a:pt x="11445" y="17012"/>
                      </a:lnTo>
                      <a:lnTo>
                        <a:pt x="11487" y="16991"/>
                      </a:lnTo>
                      <a:lnTo>
                        <a:pt x="11466" y="16907"/>
                      </a:lnTo>
                      <a:lnTo>
                        <a:pt x="11445" y="16907"/>
                      </a:lnTo>
                      <a:lnTo>
                        <a:pt x="11236" y="17116"/>
                      </a:lnTo>
                      <a:lnTo>
                        <a:pt x="11236" y="17158"/>
                      </a:lnTo>
                      <a:lnTo>
                        <a:pt x="11320" y="17242"/>
                      </a:lnTo>
                      <a:lnTo>
                        <a:pt x="11383" y="17263"/>
                      </a:lnTo>
                      <a:lnTo>
                        <a:pt x="11383" y="17346"/>
                      </a:lnTo>
                      <a:lnTo>
                        <a:pt x="11257" y="17472"/>
                      </a:lnTo>
                      <a:lnTo>
                        <a:pt x="11215" y="17430"/>
                      </a:lnTo>
                      <a:lnTo>
                        <a:pt x="11257" y="17346"/>
                      </a:lnTo>
                      <a:lnTo>
                        <a:pt x="11236" y="17263"/>
                      </a:lnTo>
                      <a:lnTo>
                        <a:pt x="11173" y="17263"/>
                      </a:lnTo>
                      <a:lnTo>
                        <a:pt x="11173" y="17200"/>
                      </a:lnTo>
                      <a:lnTo>
                        <a:pt x="10943" y="17263"/>
                      </a:lnTo>
                      <a:lnTo>
                        <a:pt x="10922" y="17346"/>
                      </a:lnTo>
                      <a:lnTo>
                        <a:pt x="10755" y="17430"/>
                      </a:lnTo>
                      <a:lnTo>
                        <a:pt x="10629" y="17409"/>
                      </a:lnTo>
                      <a:lnTo>
                        <a:pt x="10546" y="17430"/>
                      </a:lnTo>
                      <a:lnTo>
                        <a:pt x="10546" y="17472"/>
                      </a:lnTo>
                      <a:lnTo>
                        <a:pt x="10316" y="17765"/>
                      </a:lnTo>
                      <a:lnTo>
                        <a:pt x="10274" y="17786"/>
                      </a:lnTo>
                      <a:lnTo>
                        <a:pt x="10064" y="18058"/>
                      </a:lnTo>
                      <a:lnTo>
                        <a:pt x="9960" y="18100"/>
                      </a:lnTo>
                      <a:lnTo>
                        <a:pt x="9876" y="18037"/>
                      </a:lnTo>
                      <a:lnTo>
                        <a:pt x="9813" y="18037"/>
                      </a:lnTo>
                      <a:lnTo>
                        <a:pt x="9876" y="18141"/>
                      </a:lnTo>
                      <a:lnTo>
                        <a:pt x="10023" y="18246"/>
                      </a:lnTo>
                      <a:lnTo>
                        <a:pt x="10064" y="18309"/>
                      </a:lnTo>
                      <a:lnTo>
                        <a:pt x="10064" y="18309"/>
                      </a:lnTo>
                      <a:lnTo>
                        <a:pt x="9876" y="18246"/>
                      </a:lnTo>
                      <a:lnTo>
                        <a:pt x="9813" y="18288"/>
                      </a:lnTo>
                      <a:lnTo>
                        <a:pt x="9500" y="18309"/>
                      </a:lnTo>
                      <a:lnTo>
                        <a:pt x="9458" y="18372"/>
                      </a:lnTo>
                      <a:lnTo>
                        <a:pt x="9541" y="18476"/>
                      </a:lnTo>
                      <a:lnTo>
                        <a:pt x="9541" y="18581"/>
                      </a:lnTo>
                      <a:lnTo>
                        <a:pt x="9458" y="18706"/>
                      </a:lnTo>
                      <a:lnTo>
                        <a:pt x="9500" y="18895"/>
                      </a:lnTo>
                      <a:lnTo>
                        <a:pt x="9458" y="19020"/>
                      </a:lnTo>
                      <a:lnTo>
                        <a:pt x="9248" y="19104"/>
                      </a:lnTo>
                      <a:lnTo>
                        <a:pt x="9228" y="19146"/>
                      </a:lnTo>
                      <a:lnTo>
                        <a:pt x="9081" y="19146"/>
                      </a:lnTo>
                      <a:lnTo>
                        <a:pt x="9039" y="19229"/>
                      </a:lnTo>
                      <a:lnTo>
                        <a:pt x="8956" y="19104"/>
                      </a:lnTo>
                      <a:lnTo>
                        <a:pt x="8809" y="19208"/>
                      </a:lnTo>
                      <a:lnTo>
                        <a:pt x="8579" y="19208"/>
                      </a:lnTo>
                      <a:lnTo>
                        <a:pt x="8328" y="18916"/>
                      </a:lnTo>
                      <a:lnTo>
                        <a:pt x="8098" y="18706"/>
                      </a:lnTo>
                      <a:lnTo>
                        <a:pt x="8014" y="18644"/>
                      </a:lnTo>
                      <a:lnTo>
                        <a:pt x="8014" y="18476"/>
                      </a:lnTo>
                      <a:lnTo>
                        <a:pt x="8056" y="18413"/>
                      </a:lnTo>
                      <a:lnTo>
                        <a:pt x="8098" y="18455"/>
                      </a:lnTo>
                      <a:lnTo>
                        <a:pt x="8160" y="18372"/>
                      </a:lnTo>
                      <a:lnTo>
                        <a:pt x="8119" y="18309"/>
                      </a:lnTo>
                      <a:lnTo>
                        <a:pt x="8181" y="18267"/>
                      </a:lnTo>
                      <a:lnTo>
                        <a:pt x="8370" y="18267"/>
                      </a:lnTo>
                      <a:lnTo>
                        <a:pt x="8412" y="18183"/>
                      </a:lnTo>
                      <a:lnTo>
                        <a:pt x="8621" y="18183"/>
                      </a:lnTo>
                      <a:lnTo>
                        <a:pt x="8642" y="18100"/>
                      </a:lnTo>
                      <a:lnTo>
                        <a:pt x="8495" y="17890"/>
                      </a:lnTo>
                      <a:lnTo>
                        <a:pt x="8474" y="17807"/>
                      </a:lnTo>
                      <a:lnTo>
                        <a:pt x="8328" y="17786"/>
                      </a:lnTo>
                      <a:lnTo>
                        <a:pt x="8202" y="17660"/>
                      </a:lnTo>
                      <a:lnTo>
                        <a:pt x="8202" y="17556"/>
                      </a:lnTo>
                      <a:lnTo>
                        <a:pt x="8077" y="17451"/>
                      </a:lnTo>
                      <a:lnTo>
                        <a:pt x="7763" y="17430"/>
                      </a:lnTo>
                      <a:lnTo>
                        <a:pt x="7554" y="17451"/>
                      </a:lnTo>
                      <a:lnTo>
                        <a:pt x="7449" y="17493"/>
                      </a:lnTo>
                      <a:lnTo>
                        <a:pt x="7323" y="17493"/>
                      </a:lnTo>
                      <a:lnTo>
                        <a:pt x="7072" y="17346"/>
                      </a:lnTo>
                      <a:lnTo>
                        <a:pt x="6947" y="17346"/>
                      </a:lnTo>
                      <a:lnTo>
                        <a:pt x="6947" y="17388"/>
                      </a:lnTo>
                      <a:lnTo>
                        <a:pt x="7240" y="17639"/>
                      </a:lnTo>
                      <a:lnTo>
                        <a:pt x="7386" y="17744"/>
                      </a:lnTo>
                      <a:lnTo>
                        <a:pt x="7470" y="17974"/>
                      </a:lnTo>
                      <a:lnTo>
                        <a:pt x="7470" y="18100"/>
                      </a:lnTo>
                      <a:lnTo>
                        <a:pt x="7533" y="18183"/>
                      </a:lnTo>
                      <a:lnTo>
                        <a:pt x="7470" y="18225"/>
                      </a:lnTo>
                      <a:lnTo>
                        <a:pt x="7470" y="18330"/>
                      </a:lnTo>
                      <a:lnTo>
                        <a:pt x="7491" y="18413"/>
                      </a:lnTo>
                      <a:lnTo>
                        <a:pt x="7449" y="18434"/>
                      </a:lnTo>
                      <a:lnTo>
                        <a:pt x="7449" y="18706"/>
                      </a:lnTo>
                      <a:lnTo>
                        <a:pt x="7386" y="18853"/>
                      </a:lnTo>
                      <a:lnTo>
                        <a:pt x="7449" y="18999"/>
                      </a:lnTo>
                      <a:lnTo>
                        <a:pt x="7595" y="18999"/>
                      </a:lnTo>
                      <a:lnTo>
                        <a:pt x="7742" y="19062"/>
                      </a:lnTo>
                      <a:lnTo>
                        <a:pt x="7805" y="19167"/>
                      </a:lnTo>
                      <a:lnTo>
                        <a:pt x="7784" y="19229"/>
                      </a:lnTo>
                      <a:lnTo>
                        <a:pt x="7805" y="19313"/>
                      </a:lnTo>
                      <a:lnTo>
                        <a:pt x="7784" y="19355"/>
                      </a:lnTo>
                      <a:lnTo>
                        <a:pt x="7784" y="19418"/>
                      </a:lnTo>
                      <a:lnTo>
                        <a:pt x="7847" y="19460"/>
                      </a:lnTo>
                      <a:lnTo>
                        <a:pt x="7784" y="19543"/>
                      </a:lnTo>
                      <a:lnTo>
                        <a:pt x="7784" y="19794"/>
                      </a:lnTo>
                      <a:lnTo>
                        <a:pt x="7742" y="19857"/>
                      </a:lnTo>
                      <a:lnTo>
                        <a:pt x="7805" y="20004"/>
                      </a:lnTo>
                      <a:lnTo>
                        <a:pt x="7847" y="20213"/>
                      </a:lnTo>
                      <a:lnTo>
                        <a:pt x="7763" y="20171"/>
                      </a:lnTo>
                      <a:lnTo>
                        <a:pt x="7700" y="20045"/>
                      </a:lnTo>
                      <a:lnTo>
                        <a:pt x="7575" y="19941"/>
                      </a:lnTo>
                      <a:lnTo>
                        <a:pt x="7449" y="20066"/>
                      </a:lnTo>
                      <a:lnTo>
                        <a:pt x="7470" y="19941"/>
                      </a:lnTo>
                      <a:lnTo>
                        <a:pt x="7428" y="19857"/>
                      </a:lnTo>
                      <a:lnTo>
                        <a:pt x="7240" y="19836"/>
                      </a:lnTo>
                      <a:lnTo>
                        <a:pt x="7072" y="19857"/>
                      </a:lnTo>
                      <a:lnTo>
                        <a:pt x="6968" y="19773"/>
                      </a:lnTo>
                      <a:lnTo>
                        <a:pt x="6821" y="19753"/>
                      </a:lnTo>
                      <a:lnTo>
                        <a:pt x="6738" y="19794"/>
                      </a:lnTo>
                      <a:lnTo>
                        <a:pt x="6612" y="20087"/>
                      </a:lnTo>
                      <a:lnTo>
                        <a:pt x="6424" y="20255"/>
                      </a:lnTo>
                      <a:lnTo>
                        <a:pt x="6298" y="20276"/>
                      </a:lnTo>
                      <a:lnTo>
                        <a:pt x="6194" y="20380"/>
                      </a:lnTo>
                      <a:lnTo>
                        <a:pt x="6173" y="20527"/>
                      </a:lnTo>
                      <a:lnTo>
                        <a:pt x="6026" y="20694"/>
                      </a:lnTo>
                      <a:lnTo>
                        <a:pt x="5963" y="20757"/>
                      </a:lnTo>
                      <a:lnTo>
                        <a:pt x="5963" y="20841"/>
                      </a:lnTo>
                      <a:lnTo>
                        <a:pt x="6005" y="21029"/>
                      </a:lnTo>
                      <a:lnTo>
                        <a:pt x="6277" y="21301"/>
                      </a:lnTo>
                      <a:lnTo>
                        <a:pt x="6424" y="21531"/>
                      </a:lnTo>
                      <a:lnTo>
                        <a:pt x="6340" y="21636"/>
                      </a:lnTo>
                      <a:lnTo>
                        <a:pt x="6277" y="21636"/>
                      </a:lnTo>
                      <a:lnTo>
                        <a:pt x="6277" y="21761"/>
                      </a:lnTo>
                      <a:lnTo>
                        <a:pt x="6173" y="21845"/>
                      </a:lnTo>
                      <a:lnTo>
                        <a:pt x="6110" y="21949"/>
                      </a:lnTo>
                      <a:lnTo>
                        <a:pt x="5963" y="21782"/>
                      </a:lnTo>
                      <a:lnTo>
                        <a:pt x="5587" y="21615"/>
                      </a:lnTo>
                      <a:lnTo>
                        <a:pt x="5461" y="21615"/>
                      </a:lnTo>
                      <a:lnTo>
                        <a:pt x="5398" y="21531"/>
                      </a:lnTo>
                      <a:lnTo>
                        <a:pt x="5189" y="21531"/>
                      </a:lnTo>
                      <a:lnTo>
                        <a:pt x="5085" y="21447"/>
                      </a:lnTo>
                      <a:lnTo>
                        <a:pt x="5022" y="21322"/>
                      </a:lnTo>
                      <a:lnTo>
                        <a:pt x="4854" y="21301"/>
                      </a:lnTo>
                      <a:lnTo>
                        <a:pt x="4729" y="21217"/>
                      </a:lnTo>
                      <a:lnTo>
                        <a:pt x="4603" y="21217"/>
                      </a:lnTo>
                      <a:lnTo>
                        <a:pt x="4562" y="21301"/>
                      </a:lnTo>
                      <a:lnTo>
                        <a:pt x="4603" y="21364"/>
                      </a:lnTo>
                      <a:lnTo>
                        <a:pt x="4562" y="21426"/>
                      </a:lnTo>
                      <a:lnTo>
                        <a:pt x="4603" y="21468"/>
                      </a:lnTo>
                      <a:lnTo>
                        <a:pt x="4520" y="21552"/>
                      </a:lnTo>
                      <a:lnTo>
                        <a:pt x="4415" y="21552"/>
                      </a:lnTo>
                      <a:lnTo>
                        <a:pt x="4499" y="21719"/>
                      </a:lnTo>
                      <a:lnTo>
                        <a:pt x="4520" y="21845"/>
                      </a:lnTo>
                      <a:lnTo>
                        <a:pt x="4666" y="21929"/>
                      </a:lnTo>
                      <a:lnTo>
                        <a:pt x="4771" y="22054"/>
                      </a:lnTo>
                      <a:lnTo>
                        <a:pt x="4917" y="22138"/>
                      </a:lnTo>
                      <a:lnTo>
                        <a:pt x="5022" y="22075"/>
                      </a:lnTo>
                      <a:lnTo>
                        <a:pt x="5085" y="22075"/>
                      </a:lnTo>
                      <a:lnTo>
                        <a:pt x="5168" y="22033"/>
                      </a:lnTo>
                      <a:lnTo>
                        <a:pt x="5189" y="22096"/>
                      </a:lnTo>
                      <a:lnTo>
                        <a:pt x="5336" y="22159"/>
                      </a:lnTo>
                      <a:lnTo>
                        <a:pt x="5336" y="22201"/>
                      </a:lnTo>
                      <a:lnTo>
                        <a:pt x="5273" y="22263"/>
                      </a:lnTo>
                      <a:lnTo>
                        <a:pt x="5357" y="22347"/>
                      </a:lnTo>
                      <a:lnTo>
                        <a:pt x="5357" y="22514"/>
                      </a:lnTo>
                      <a:lnTo>
                        <a:pt x="5273" y="22556"/>
                      </a:lnTo>
                      <a:lnTo>
                        <a:pt x="5168" y="22556"/>
                      </a:lnTo>
                      <a:lnTo>
                        <a:pt x="5043" y="22682"/>
                      </a:lnTo>
                      <a:lnTo>
                        <a:pt x="4980" y="22682"/>
                      </a:lnTo>
                      <a:lnTo>
                        <a:pt x="4875" y="22577"/>
                      </a:lnTo>
                      <a:lnTo>
                        <a:pt x="4729" y="22577"/>
                      </a:lnTo>
                      <a:lnTo>
                        <a:pt x="4645" y="22514"/>
                      </a:lnTo>
                      <a:lnTo>
                        <a:pt x="4457" y="22514"/>
                      </a:lnTo>
                      <a:lnTo>
                        <a:pt x="4415" y="22473"/>
                      </a:lnTo>
                      <a:lnTo>
                        <a:pt x="4415" y="22347"/>
                      </a:lnTo>
                      <a:lnTo>
                        <a:pt x="4310" y="22284"/>
                      </a:lnTo>
                      <a:lnTo>
                        <a:pt x="4227" y="22180"/>
                      </a:lnTo>
                      <a:lnTo>
                        <a:pt x="4185" y="22180"/>
                      </a:lnTo>
                      <a:lnTo>
                        <a:pt x="4080" y="22263"/>
                      </a:lnTo>
                      <a:lnTo>
                        <a:pt x="3829" y="22180"/>
                      </a:lnTo>
                      <a:lnTo>
                        <a:pt x="3787" y="22075"/>
                      </a:lnTo>
                      <a:lnTo>
                        <a:pt x="3725" y="22033"/>
                      </a:lnTo>
                      <a:lnTo>
                        <a:pt x="3787" y="21949"/>
                      </a:lnTo>
                      <a:lnTo>
                        <a:pt x="3766" y="21824"/>
                      </a:lnTo>
                      <a:lnTo>
                        <a:pt x="3766" y="21719"/>
                      </a:lnTo>
                      <a:lnTo>
                        <a:pt x="3662" y="21636"/>
                      </a:lnTo>
                      <a:lnTo>
                        <a:pt x="3662" y="21531"/>
                      </a:lnTo>
                      <a:lnTo>
                        <a:pt x="3494" y="21385"/>
                      </a:lnTo>
                      <a:lnTo>
                        <a:pt x="3494" y="21238"/>
                      </a:lnTo>
                      <a:lnTo>
                        <a:pt x="3411" y="21217"/>
                      </a:lnTo>
                      <a:lnTo>
                        <a:pt x="3453" y="21113"/>
                      </a:lnTo>
                      <a:lnTo>
                        <a:pt x="3515" y="21092"/>
                      </a:lnTo>
                      <a:lnTo>
                        <a:pt x="3557" y="20903"/>
                      </a:lnTo>
                      <a:lnTo>
                        <a:pt x="3557" y="20799"/>
                      </a:lnTo>
                      <a:lnTo>
                        <a:pt x="3515" y="20778"/>
                      </a:lnTo>
                      <a:lnTo>
                        <a:pt x="3515" y="20694"/>
                      </a:lnTo>
                      <a:lnTo>
                        <a:pt x="3578" y="20610"/>
                      </a:lnTo>
                      <a:lnTo>
                        <a:pt x="3515" y="20589"/>
                      </a:lnTo>
                      <a:lnTo>
                        <a:pt x="3390" y="20401"/>
                      </a:lnTo>
                      <a:lnTo>
                        <a:pt x="3139" y="20297"/>
                      </a:lnTo>
                      <a:lnTo>
                        <a:pt x="3055" y="20359"/>
                      </a:lnTo>
                      <a:lnTo>
                        <a:pt x="2992" y="20297"/>
                      </a:lnTo>
                      <a:lnTo>
                        <a:pt x="2930" y="20297"/>
                      </a:lnTo>
                      <a:lnTo>
                        <a:pt x="2867" y="20338"/>
                      </a:lnTo>
                      <a:lnTo>
                        <a:pt x="2741" y="20297"/>
                      </a:lnTo>
                      <a:lnTo>
                        <a:pt x="2783" y="20255"/>
                      </a:lnTo>
                      <a:lnTo>
                        <a:pt x="2888" y="20234"/>
                      </a:lnTo>
                      <a:lnTo>
                        <a:pt x="2930" y="20150"/>
                      </a:lnTo>
                      <a:lnTo>
                        <a:pt x="2783" y="20108"/>
                      </a:lnTo>
                      <a:lnTo>
                        <a:pt x="2783" y="20087"/>
                      </a:lnTo>
                      <a:lnTo>
                        <a:pt x="2867" y="20066"/>
                      </a:lnTo>
                      <a:lnTo>
                        <a:pt x="2783" y="20004"/>
                      </a:lnTo>
                      <a:lnTo>
                        <a:pt x="2720" y="20066"/>
                      </a:lnTo>
                      <a:lnTo>
                        <a:pt x="2532" y="20108"/>
                      </a:lnTo>
                      <a:lnTo>
                        <a:pt x="2511" y="20087"/>
                      </a:lnTo>
                      <a:lnTo>
                        <a:pt x="2553" y="20004"/>
                      </a:lnTo>
                      <a:lnTo>
                        <a:pt x="2658" y="19962"/>
                      </a:lnTo>
                      <a:lnTo>
                        <a:pt x="2637" y="19941"/>
                      </a:lnTo>
                      <a:lnTo>
                        <a:pt x="2448" y="19899"/>
                      </a:lnTo>
                      <a:lnTo>
                        <a:pt x="2427" y="19836"/>
                      </a:lnTo>
                      <a:lnTo>
                        <a:pt x="2302" y="19753"/>
                      </a:lnTo>
                      <a:lnTo>
                        <a:pt x="2260" y="19585"/>
                      </a:lnTo>
                      <a:lnTo>
                        <a:pt x="2134" y="19522"/>
                      </a:lnTo>
                      <a:lnTo>
                        <a:pt x="2155" y="19481"/>
                      </a:lnTo>
                      <a:lnTo>
                        <a:pt x="2260" y="19481"/>
                      </a:lnTo>
                      <a:lnTo>
                        <a:pt x="2302" y="19522"/>
                      </a:lnTo>
                      <a:lnTo>
                        <a:pt x="2448" y="19543"/>
                      </a:lnTo>
                      <a:lnTo>
                        <a:pt x="2469" y="19648"/>
                      </a:lnTo>
                      <a:lnTo>
                        <a:pt x="2720" y="19857"/>
                      </a:lnTo>
                      <a:lnTo>
                        <a:pt x="2783" y="19857"/>
                      </a:lnTo>
                      <a:lnTo>
                        <a:pt x="2825" y="19794"/>
                      </a:lnTo>
                      <a:lnTo>
                        <a:pt x="2950" y="19878"/>
                      </a:lnTo>
                      <a:lnTo>
                        <a:pt x="3139" y="19878"/>
                      </a:lnTo>
                      <a:lnTo>
                        <a:pt x="3160" y="19836"/>
                      </a:lnTo>
                      <a:lnTo>
                        <a:pt x="3243" y="19899"/>
                      </a:lnTo>
                      <a:lnTo>
                        <a:pt x="3160" y="19962"/>
                      </a:lnTo>
                      <a:lnTo>
                        <a:pt x="3202" y="19983"/>
                      </a:lnTo>
                      <a:lnTo>
                        <a:pt x="3202" y="20045"/>
                      </a:lnTo>
                      <a:lnTo>
                        <a:pt x="3306" y="20045"/>
                      </a:lnTo>
                      <a:lnTo>
                        <a:pt x="3369" y="19983"/>
                      </a:lnTo>
                      <a:lnTo>
                        <a:pt x="3557" y="19983"/>
                      </a:lnTo>
                      <a:lnTo>
                        <a:pt x="3494" y="20004"/>
                      </a:lnTo>
                      <a:lnTo>
                        <a:pt x="3599" y="20004"/>
                      </a:lnTo>
                      <a:lnTo>
                        <a:pt x="3704" y="19983"/>
                      </a:lnTo>
                      <a:lnTo>
                        <a:pt x="3704" y="20066"/>
                      </a:lnTo>
                      <a:lnTo>
                        <a:pt x="3871" y="20192"/>
                      </a:lnTo>
                      <a:lnTo>
                        <a:pt x="3934" y="20150"/>
                      </a:lnTo>
                      <a:lnTo>
                        <a:pt x="4038" y="20171"/>
                      </a:lnTo>
                      <a:lnTo>
                        <a:pt x="4080" y="20213"/>
                      </a:lnTo>
                      <a:lnTo>
                        <a:pt x="4227" y="20213"/>
                      </a:lnTo>
                      <a:lnTo>
                        <a:pt x="4331" y="20255"/>
                      </a:lnTo>
                      <a:lnTo>
                        <a:pt x="4415" y="20192"/>
                      </a:lnTo>
                      <a:lnTo>
                        <a:pt x="4541" y="20297"/>
                      </a:lnTo>
                      <a:lnTo>
                        <a:pt x="4729" y="20359"/>
                      </a:lnTo>
                      <a:lnTo>
                        <a:pt x="5064" y="20380"/>
                      </a:lnTo>
                      <a:lnTo>
                        <a:pt x="5336" y="20359"/>
                      </a:lnTo>
                      <a:lnTo>
                        <a:pt x="5357" y="20297"/>
                      </a:lnTo>
                      <a:lnTo>
                        <a:pt x="5545" y="20297"/>
                      </a:lnTo>
                      <a:lnTo>
                        <a:pt x="5608" y="20255"/>
                      </a:lnTo>
                      <a:lnTo>
                        <a:pt x="5796" y="20213"/>
                      </a:lnTo>
                      <a:lnTo>
                        <a:pt x="5963" y="20150"/>
                      </a:lnTo>
                      <a:lnTo>
                        <a:pt x="6173" y="19857"/>
                      </a:lnTo>
                      <a:lnTo>
                        <a:pt x="6194" y="19773"/>
                      </a:lnTo>
                      <a:lnTo>
                        <a:pt x="6319" y="19627"/>
                      </a:lnTo>
                      <a:lnTo>
                        <a:pt x="6319" y="19543"/>
                      </a:lnTo>
                      <a:lnTo>
                        <a:pt x="6340" y="19460"/>
                      </a:lnTo>
                      <a:lnTo>
                        <a:pt x="6382" y="19313"/>
                      </a:lnTo>
                      <a:lnTo>
                        <a:pt x="6382" y="19167"/>
                      </a:lnTo>
                      <a:lnTo>
                        <a:pt x="6382" y="19041"/>
                      </a:lnTo>
                      <a:lnTo>
                        <a:pt x="6319" y="18999"/>
                      </a:lnTo>
                      <a:lnTo>
                        <a:pt x="6277" y="18999"/>
                      </a:lnTo>
                      <a:lnTo>
                        <a:pt x="6173" y="18832"/>
                      </a:lnTo>
                      <a:lnTo>
                        <a:pt x="6089" y="18790"/>
                      </a:lnTo>
                      <a:lnTo>
                        <a:pt x="6068" y="18644"/>
                      </a:lnTo>
                      <a:lnTo>
                        <a:pt x="5963" y="18392"/>
                      </a:lnTo>
                      <a:lnTo>
                        <a:pt x="5859" y="18372"/>
                      </a:lnTo>
                      <a:lnTo>
                        <a:pt x="5817" y="18413"/>
                      </a:lnTo>
                      <a:lnTo>
                        <a:pt x="5691" y="18372"/>
                      </a:lnTo>
                      <a:lnTo>
                        <a:pt x="5691" y="18288"/>
                      </a:lnTo>
                      <a:lnTo>
                        <a:pt x="5461" y="18120"/>
                      </a:lnTo>
                      <a:lnTo>
                        <a:pt x="5461" y="18016"/>
                      </a:lnTo>
                      <a:lnTo>
                        <a:pt x="5336" y="17890"/>
                      </a:lnTo>
                      <a:lnTo>
                        <a:pt x="5273" y="17890"/>
                      </a:lnTo>
                      <a:lnTo>
                        <a:pt x="5294" y="17953"/>
                      </a:lnTo>
                      <a:lnTo>
                        <a:pt x="5378" y="18079"/>
                      </a:lnTo>
                      <a:lnTo>
                        <a:pt x="5294" y="18100"/>
                      </a:lnTo>
                      <a:lnTo>
                        <a:pt x="5168" y="17974"/>
                      </a:lnTo>
                      <a:lnTo>
                        <a:pt x="5085" y="17974"/>
                      </a:lnTo>
                      <a:lnTo>
                        <a:pt x="4938" y="17807"/>
                      </a:lnTo>
                      <a:lnTo>
                        <a:pt x="4875" y="17807"/>
                      </a:lnTo>
                      <a:lnTo>
                        <a:pt x="4875" y="17869"/>
                      </a:lnTo>
                      <a:lnTo>
                        <a:pt x="4917" y="17911"/>
                      </a:lnTo>
                      <a:lnTo>
                        <a:pt x="4834" y="17890"/>
                      </a:lnTo>
                      <a:lnTo>
                        <a:pt x="4708" y="17681"/>
                      </a:lnTo>
                      <a:lnTo>
                        <a:pt x="4603" y="17660"/>
                      </a:lnTo>
                      <a:lnTo>
                        <a:pt x="4520" y="17556"/>
                      </a:lnTo>
                      <a:lnTo>
                        <a:pt x="4122" y="17284"/>
                      </a:lnTo>
                      <a:lnTo>
                        <a:pt x="3515" y="16970"/>
                      </a:lnTo>
                      <a:lnTo>
                        <a:pt x="3390" y="16928"/>
                      </a:lnTo>
                      <a:lnTo>
                        <a:pt x="3369" y="16970"/>
                      </a:lnTo>
                      <a:lnTo>
                        <a:pt x="3243" y="16907"/>
                      </a:lnTo>
                      <a:lnTo>
                        <a:pt x="3097" y="16865"/>
                      </a:lnTo>
                      <a:lnTo>
                        <a:pt x="3097" y="16928"/>
                      </a:lnTo>
                      <a:lnTo>
                        <a:pt x="3034" y="16970"/>
                      </a:lnTo>
                      <a:lnTo>
                        <a:pt x="2930" y="16928"/>
                      </a:lnTo>
                      <a:lnTo>
                        <a:pt x="2762" y="16928"/>
                      </a:lnTo>
                      <a:lnTo>
                        <a:pt x="2678" y="16823"/>
                      </a:lnTo>
                      <a:lnTo>
                        <a:pt x="2574" y="16760"/>
                      </a:lnTo>
                      <a:lnTo>
                        <a:pt x="2574" y="16802"/>
                      </a:lnTo>
                      <a:lnTo>
                        <a:pt x="2637" y="16865"/>
                      </a:lnTo>
                      <a:lnTo>
                        <a:pt x="2616" y="16928"/>
                      </a:lnTo>
                      <a:lnTo>
                        <a:pt x="2532" y="16865"/>
                      </a:lnTo>
                      <a:lnTo>
                        <a:pt x="2406" y="16907"/>
                      </a:lnTo>
                      <a:lnTo>
                        <a:pt x="2344" y="16949"/>
                      </a:lnTo>
                      <a:lnTo>
                        <a:pt x="2365" y="17032"/>
                      </a:lnTo>
                      <a:lnTo>
                        <a:pt x="2302" y="17158"/>
                      </a:lnTo>
                      <a:lnTo>
                        <a:pt x="2155" y="17158"/>
                      </a:lnTo>
                      <a:lnTo>
                        <a:pt x="2239" y="17053"/>
                      </a:lnTo>
                      <a:lnTo>
                        <a:pt x="2323" y="17012"/>
                      </a:lnTo>
                      <a:lnTo>
                        <a:pt x="2260" y="16949"/>
                      </a:lnTo>
                      <a:lnTo>
                        <a:pt x="2197" y="16949"/>
                      </a:lnTo>
                      <a:lnTo>
                        <a:pt x="2218" y="16907"/>
                      </a:lnTo>
                      <a:lnTo>
                        <a:pt x="2239" y="16844"/>
                      </a:lnTo>
                      <a:lnTo>
                        <a:pt x="2197" y="16823"/>
                      </a:lnTo>
                      <a:lnTo>
                        <a:pt x="2134" y="16886"/>
                      </a:lnTo>
                      <a:lnTo>
                        <a:pt x="2030" y="17012"/>
                      </a:lnTo>
                      <a:lnTo>
                        <a:pt x="2030" y="16928"/>
                      </a:lnTo>
                      <a:lnTo>
                        <a:pt x="2030" y="16886"/>
                      </a:lnTo>
                      <a:lnTo>
                        <a:pt x="2009" y="16844"/>
                      </a:lnTo>
                      <a:lnTo>
                        <a:pt x="1946" y="16928"/>
                      </a:lnTo>
                      <a:lnTo>
                        <a:pt x="1925" y="16928"/>
                      </a:lnTo>
                      <a:lnTo>
                        <a:pt x="1925" y="16844"/>
                      </a:lnTo>
                      <a:lnTo>
                        <a:pt x="1821" y="16823"/>
                      </a:lnTo>
                      <a:lnTo>
                        <a:pt x="1716" y="16907"/>
                      </a:lnTo>
                      <a:lnTo>
                        <a:pt x="1695" y="16802"/>
                      </a:lnTo>
                      <a:lnTo>
                        <a:pt x="1632" y="16760"/>
                      </a:lnTo>
                      <a:lnTo>
                        <a:pt x="1569" y="16844"/>
                      </a:lnTo>
                      <a:lnTo>
                        <a:pt x="1528" y="16740"/>
                      </a:lnTo>
                      <a:lnTo>
                        <a:pt x="1528" y="16614"/>
                      </a:lnTo>
                      <a:lnTo>
                        <a:pt x="1590" y="16530"/>
                      </a:lnTo>
                      <a:lnTo>
                        <a:pt x="1590" y="16614"/>
                      </a:lnTo>
                      <a:lnTo>
                        <a:pt x="1674" y="16698"/>
                      </a:lnTo>
                      <a:lnTo>
                        <a:pt x="1800" y="16656"/>
                      </a:lnTo>
                      <a:lnTo>
                        <a:pt x="1883" y="16719"/>
                      </a:lnTo>
                      <a:lnTo>
                        <a:pt x="1988" y="16635"/>
                      </a:lnTo>
                      <a:lnTo>
                        <a:pt x="1988" y="16593"/>
                      </a:lnTo>
                      <a:lnTo>
                        <a:pt x="1904" y="16530"/>
                      </a:lnTo>
                      <a:lnTo>
                        <a:pt x="1883" y="16509"/>
                      </a:lnTo>
                      <a:lnTo>
                        <a:pt x="1800" y="16488"/>
                      </a:lnTo>
                      <a:lnTo>
                        <a:pt x="1737" y="16530"/>
                      </a:lnTo>
                      <a:lnTo>
                        <a:pt x="1695" y="16488"/>
                      </a:lnTo>
                      <a:lnTo>
                        <a:pt x="1632" y="16405"/>
                      </a:lnTo>
                      <a:lnTo>
                        <a:pt x="1528" y="16342"/>
                      </a:lnTo>
                      <a:lnTo>
                        <a:pt x="1423" y="16342"/>
                      </a:lnTo>
                      <a:lnTo>
                        <a:pt x="1402" y="16384"/>
                      </a:lnTo>
                      <a:lnTo>
                        <a:pt x="1465" y="16426"/>
                      </a:lnTo>
                      <a:lnTo>
                        <a:pt x="1486" y="16426"/>
                      </a:lnTo>
                      <a:lnTo>
                        <a:pt x="1486" y="16488"/>
                      </a:lnTo>
                      <a:lnTo>
                        <a:pt x="1402" y="16509"/>
                      </a:lnTo>
                      <a:lnTo>
                        <a:pt x="1360" y="16509"/>
                      </a:lnTo>
                      <a:lnTo>
                        <a:pt x="1360" y="16551"/>
                      </a:lnTo>
                      <a:lnTo>
                        <a:pt x="1465" y="16635"/>
                      </a:lnTo>
                      <a:lnTo>
                        <a:pt x="1402" y="16656"/>
                      </a:lnTo>
                      <a:lnTo>
                        <a:pt x="1318" y="16656"/>
                      </a:lnTo>
                      <a:lnTo>
                        <a:pt x="1277" y="16740"/>
                      </a:lnTo>
                      <a:lnTo>
                        <a:pt x="1256" y="16886"/>
                      </a:lnTo>
                      <a:lnTo>
                        <a:pt x="1193" y="16802"/>
                      </a:lnTo>
                      <a:lnTo>
                        <a:pt x="1193" y="16698"/>
                      </a:lnTo>
                      <a:lnTo>
                        <a:pt x="1151" y="16635"/>
                      </a:lnTo>
                      <a:lnTo>
                        <a:pt x="1005" y="16614"/>
                      </a:lnTo>
                      <a:lnTo>
                        <a:pt x="1005" y="16740"/>
                      </a:lnTo>
                      <a:lnTo>
                        <a:pt x="942" y="16823"/>
                      </a:lnTo>
                      <a:lnTo>
                        <a:pt x="795" y="16781"/>
                      </a:lnTo>
                      <a:lnTo>
                        <a:pt x="691" y="16781"/>
                      </a:lnTo>
                      <a:lnTo>
                        <a:pt x="691" y="16928"/>
                      </a:lnTo>
                      <a:lnTo>
                        <a:pt x="628" y="17053"/>
                      </a:lnTo>
                      <a:lnTo>
                        <a:pt x="481" y="17095"/>
                      </a:lnTo>
                      <a:lnTo>
                        <a:pt x="335" y="17242"/>
                      </a:lnTo>
                      <a:lnTo>
                        <a:pt x="335" y="17451"/>
                      </a:lnTo>
                      <a:lnTo>
                        <a:pt x="251" y="17451"/>
                      </a:lnTo>
                      <a:lnTo>
                        <a:pt x="105" y="17514"/>
                      </a:lnTo>
                      <a:lnTo>
                        <a:pt x="0" y="17556"/>
                      </a:lnTo>
                      <a:lnTo>
                        <a:pt x="105" y="17576"/>
                      </a:lnTo>
                      <a:lnTo>
                        <a:pt x="63" y="17744"/>
                      </a:lnTo>
                      <a:lnTo>
                        <a:pt x="21" y="17932"/>
                      </a:lnTo>
                      <a:lnTo>
                        <a:pt x="105" y="18037"/>
                      </a:lnTo>
                      <a:lnTo>
                        <a:pt x="209" y="18288"/>
                      </a:lnTo>
                      <a:lnTo>
                        <a:pt x="272" y="18288"/>
                      </a:lnTo>
                      <a:lnTo>
                        <a:pt x="440" y="18372"/>
                      </a:lnTo>
                      <a:lnTo>
                        <a:pt x="523" y="18497"/>
                      </a:lnTo>
                      <a:lnTo>
                        <a:pt x="565" y="18602"/>
                      </a:lnTo>
                      <a:lnTo>
                        <a:pt x="837" y="18769"/>
                      </a:lnTo>
                      <a:lnTo>
                        <a:pt x="900" y="18832"/>
                      </a:lnTo>
                      <a:lnTo>
                        <a:pt x="858" y="19020"/>
                      </a:lnTo>
                      <a:lnTo>
                        <a:pt x="753" y="19208"/>
                      </a:lnTo>
                      <a:lnTo>
                        <a:pt x="649" y="19460"/>
                      </a:lnTo>
                      <a:lnTo>
                        <a:pt x="774" y="19627"/>
                      </a:lnTo>
                      <a:lnTo>
                        <a:pt x="837" y="19773"/>
                      </a:lnTo>
                      <a:lnTo>
                        <a:pt x="1067" y="20234"/>
                      </a:lnTo>
                      <a:lnTo>
                        <a:pt x="1318" y="20820"/>
                      </a:lnTo>
                      <a:lnTo>
                        <a:pt x="1214" y="20861"/>
                      </a:lnTo>
                      <a:lnTo>
                        <a:pt x="1193" y="21217"/>
                      </a:lnTo>
                      <a:lnTo>
                        <a:pt x="1193" y="21322"/>
                      </a:lnTo>
                      <a:lnTo>
                        <a:pt x="1297" y="21343"/>
                      </a:lnTo>
                      <a:lnTo>
                        <a:pt x="1214" y="21447"/>
                      </a:lnTo>
                      <a:lnTo>
                        <a:pt x="1214" y="21636"/>
                      </a:lnTo>
                      <a:lnTo>
                        <a:pt x="1297" y="21740"/>
                      </a:lnTo>
                      <a:lnTo>
                        <a:pt x="1423" y="21761"/>
                      </a:lnTo>
                      <a:lnTo>
                        <a:pt x="1486" y="21866"/>
                      </a:lnTo>
                      <a:lnTo>
                        <a:pt x="1423" y="21929"/>
                      </a:lnTo>
                      <a:lnTo>
                        <a:pt x="1423" y="22138"/>
                      </a:lnTo>
                      <a:lnTo>
                        <a:pt x="1486" y="22263"/>
                      </a:lnTo>
                      <a:lnTo>
                        <a:pt x="1674" y="22389"/>
                      </a:lnTo>
                      <a:lnTo>
                        <a:pt x="1674" y="22577"/>
                      </a:lnTo>
                      <a:lnTo>
                        <a:pt x="1569" y="22745"/>
                      </a:lnTo>
                      <a:lnTo>
                        <a:pt x="1507" y="22912"/>
                      </a:lnTo>
                      <a:lnTo>
                        <a:pt x="1779" y="23289"/>
                      </a:lnTo>
                      <a:lnTo>
                        <a:pt x="1925" y="23330"/>
                      </a:lnTo>
                      <a:lnTo>
                        <a:pt x="2197" y="23623"/>
                      </a:lnTo>
                      <a:lnTo>
                        <a:pt x="2218" y="23812"/>
                      </a:lnTo>
                      <a:lnTo>
                        <a:pt x="2051" y="24230"/>
                      </a:lnTo>
                      <a:lnTo>
                        <a:pt x="1821" y="24628"/>
                      </a:lnTo>
                      <a:lnTo>
                        <a:pt x="1695" y="24900"/>
                      </a:lnTo>
                      <a:lnTo>
                        <a:pt x="1528" y="25151"/>
                      </a:lnTo>
                      <a:lnTo>
                        <a:pt x="1381" y="25402"/>
                      </a:lnTo>
                      <a:lnTo>
                        <a:pt x="1256" y="25486"/>
                      </a:lnTo>
                      <a:lnTo>
                        <a:pt x="984" y="25737"/>
                      </a:lnTo>
                      <a:lnTo>
                        <a:pt x="1005" y="25904"/>
                      </a:lnTo>
                      <a:cubicBezTo>
                        <a:pt x="1005" y="25883"/>
                        <a:pt x="1046" y="25883"/>
                        <a:pt x="1046" y="25883"/>
                      </a:cubicBezTo>
                      <a:cubicBezTo>
                        <a:pt x="1067" y="25883"/>
                        <a:pt x="1193" y="25799"/>
                        <a:pt x="1193" y="25799"/>
                      </a:cubicBezTo>
                      <a:lnTo>
                        <a:pt x="1318" y="25779"/>
                      </a:lnTo>
                      <a:lnTo>
                        <a:pt x="1256" y="25841"/>
                      </a:lnTo>
                      <a:lnTo>
                        <a:pt x="1297" y="25925"/>
                      </a:lnTo>
                      <a:lnTo>
                        <a:pt x="1297" y="26030"/>
                      </a:lnTo>
                      <a:lnTo>
                        <a:pt x="1172" y="25925"/>
                      </a:lnTo>
                      <a:lnTo>
                        <a:pt x="1151" y="26009"/>
                      </a:lnTo>
                      <a:lnTo>
                        <a:pt x="1277" y="26155"/>
                      </a:lnTo>
                      <a:lnTo>
                        <a:pt x="1402" y="26155"/>
                      </a:lnTo>
                      <a:lnTo>
                        <a:pt x="1486" y="26260"/>
                      </a:lnTo>
                      <a:lnTo>
                        <a:pt x="1611" y="26260"/>
                      </a:lnTo>
                      <a:lnTo>
                        <a:pt x="1674" y="26239"/>
                      </a:lnTo>
                      <a:lnTo>
                        <a:pt x="1779" y="26239"/>
                      </a:lnTo>
                      <a:lnTo>
                        <a:pt x="1883" y="26364"/>
                      </a:lnTo>
                      <a:lnTo>
                        <a:pt x="1800" y="26448"/>
                      </a:lnTo>
                      <a:lnTo>
                        <a:pt x="1611" y="26406"/>
                      </a:lnTo>
                      <a:lnTo>
                        <a:pt x="1528" y="26427"/>
                      </a:lnTo>
                      <a:lnTo>
                        <a:pt x="1507" y="26532"/>
                      </a:lnTo>
                      <a:lnTo>
                        <a:pt x="1381" y="26636"/>
                      </a:lnTo>
                      <a:lnTo>
                        <a:pt x="1277" y="26553"/>
                      </a:lnTo>
                      <a:lnTo>
                        <a:pt x="1214" y="26615"/>
                      </a:lnTo>
                      <a:lnTo>
                        <a:pt x="1214" y="26720"/>
                      </a:lnTo>
                      <a:lnTo>
                        <a:pt x="1109" y="26741"/>
                      </a:lnTo>
                      <a:lnTo>
                        <a:pt x="1067" y="26636"/>
                      </a:lnTo>
                      <a:lnTo>
                        <a:pt x="1005" y="26657"/>
                      </a:lnTo>
                      <a:lnTo>
                        <a:pt x="1005" y="26720"/>
                      </a:lnTo>
                      <a:lnTo>
                        <a:pt x="1067" y="26783"/>
                      </a:lnTo>
                      <a:lnTo>
                        <a:pt x="1046" y="26929"/>
                      </a:lnTo>
                      <a:lnTo>
                        <a:pt x="1088" y="26992"/>
                      </a:lnTo>
                      <a:lnTo>
                        <a:pt x="1088" y="27034"/>
                      </a:lnTo>
                      <a:lnTo>
                        <a:pt x="1067" y="27055"/>
                      </a:lnTo>
                      <a:lnTo>
                        <a:pt x="984" y="27159"/>
                      </a:lnTo>
                      <a:lnTo>
                        <a:pt x="942" y="27306"/>
                      </a:lnTo>
                      <a:lnTo>
                        <a:pt x="858" y="27369"/>
                      </a:lnTo>
                      <a:lnTo>
                        <a:pt x="795" y="27808"/>
                      </a:lnTo>
                      <a:lnTo>
                        <a:pt x="1067" y="28289"/>
                      </a:lnTo>
                      <a:lnTo>
                        <a:pt x="1067" y="28394"/>
                      </a:lnTo>
                      <a:lnTo>
                        <a:pt x="984" y="28457"/>
                      </a:lnTo>
                      <a:lnTo>
                        <a:pt x="1005" y="28561"/>
                      </a:lnTo>
                      <a:lnTo>
                        <a:pt x="942" y="28708"/>
                      </a:lnTo>
                      <a:lnTo>
                        <a:pt x="1046" y="28729"/>
                      </a:lnTo>
                      <a:lnTo>
                        <a:pt x="1067" y="28833"/>
                      </a:lnTo>
                      <a:lnTo>
                        <a:pt x="1046" y="28875"/>
                      </a:lnTo>
                      <a:lnTo>
                        <a:pt x="1088" y="28938"/>
                      </a:lnTo>
                      <a:lnTo>
                        <a:pt x="1109" y="29043"/>
                      </a:lnTo>
                      <a:lnTo>
                        <a:pt x="1088" y="29126"/>
                      </a:lnTo>
                      <a:lnTo>
                        <a:pt x="1172" y="29252"/>
                      </a:lnTo>
                      <a:lnTo>
                        <a:pt x="1193" y="29294"/>
                      </a:lnTo>
                      <a:lnTo>
                        <a:pt x="1256" y="29461"/>
                      </a:lnTo>
                      <a:lnTo>
                        <a:pt x="1318" y="29566"/>
                      </a:lnTo>
                      <a:lnTo>
                        <a:pt x="1360" y="29712"/>
                      </a:lnTo>
                      <a:lnTo>
                        <a:pt x="1402" y="29712"/>
                      </a:lnTo>
                      <a:lnTo>
                        <a:pt x="1507" y="29796"/>
                      </a:lnTo>
                      <a:lnTo>
                        <a:pt x="1632" y="29712"/>
                      </a:lnTo>
                      <a:lnTo>
                        <a:pt x="1737" y="29900"/>
                      </a:lnTo>
                      <a:lnTo>
                        <a:pt x="1883" y="29817"/>
                      </a:lnTo>
                      <a:lnTo>
                        <a:pt x="2009" y="29859"/>
                      </a:lnTo>
                      <a:lnTo>
                        <a:pt x="2113" y="30026"/>
                      </a:lnTo>
                      <a:lnTo>
                        <a:pt x="2260" y="29921"/>
                      </a:lnTo>
                      <a:lnTo>
                        <a:pt x="2427" y="29880"/>
                      </a:lnTo>
                      <a:lnTo>
                        <a:pt x="2511" y="29963"/>
                      </a:lnTo>
                      <a:lnTo>
                        <a:pt x="2574" y="29963"/>
                      </a:lnTo>
                      <a:lnTo>
                        <a:pt x="2846" y="30026"/>
                      </a:lnTo>
                      <a:lnTo>
                        <a:pt x="2867" y="30172"/>
                      </a:lnTo>
                      <a:lnTo>
                        <a:pt x="2825" y="30319"/>
                      </a:lnTo>
                      <a:lnTo>
                        <a:pt x="2930" y="30424"/>
                      </a:lnTo>
                      <a:lnTo>
                        <a:pt x="2930" y="30612"/>
                      </a:lnTo>
                      <a:lnTo>
                        <a:pt x="3055" y="30737"/>
                      </a:lnTo>
                      <a:lnTo>
                        <a:pt x="3139" y="30905"/>
                      </a:lnTo>
                      <a:lnTo>
                        <a:pt x="3285" y="31114"/>
                      </a:lnTo>
                      <a:lnTo>
                        <a:pt x="3390" y="31177"/>
                      </a:lnTo>
                      <a:lnTo>
                        <a:pt x="3453" y="31365"/>
                      </a:lnTo>
                      <a:lnTo>
                        <a:pt x="3620" y="31428"/>
                      </a:lnTo>
                      <a:lnTo>
                        <a:pt x="3829" y="31595"/>
                      </a:lnTo>
                      <a:lnTo>
                        <a:pt x="3871" y="31700"/>
                      </a:lnTo>
                      <a:lnTo>
                        <a:pt x="4018" y="31805"/>
                      </a:lnTo>
                      <a:lnTo>
                        <a:pt x="3934" y="31867"/>
                      </a:lnTo>
                      <a:lnTo>
                        <a:pt x="3829" y="32056"/>
                      </a:lnTo>
                      <a:lnTo>
                        <a:pt x="3557" y="32097"/>
                      </a:lnTo>
                      <a:lnTo>
                        <a:pt x="3411" y="31993"/>
                      </a:lnTo>
                      <a:lnTo>
                        <a:pt x="3369" y="32097"/>
                      </a:lnTo>
                      <a:lnTo>
                        <a:pt x="3369" y="32223"/>
                      </a:lnTo>
                      <a:lnTo>
                        <a:pt x="3474" y="32411"/>
                      </a:lnTo>
                      <a:lnTo>
                        <a:pt x="3453" y="32579"/>
                      </a:lnTo>
                      <a:lnTo>
                        <a:pt x="3578" y="32725"/>
                      </a:lnTo>
                      <a:lnTo>
                        <a:pt x="3578" y="32893"/>
                      </a:lnTo>
                      <a:lnTo>
                        <a:pt x="3683" y="32913"/>
                      </a:lnTo>
                      <a:lnTo>
                        <a:pt x="3808" y="32893"/>
                      </a:lnTo>
                      <a:lnTo>
                        <a:pt x="3808" y="32746"/>
                      </a:lnTo>
                      <a:lnTo>
                        <a:pt x="3892" y="32683"/>
                      </a:lnTo>
                      <a:lnTo>
                        <a:pt x="4185" y="32788"/>
                      </a:lnTo>
                      <a:lnTo>
                        <a:pt x="4457" y="32788"/>
                      </a:lnTo>
                      <a:lnTo>
                        <a:pt x="4624" y="32704"/>
                      </a:lnTo>
                      <a:lnTo>
                        <a:pt x="4750" y="32704"/>
                      </a:lnTo>
                      <a:lnTo>
                        <a:pt x="4834" y="32955"/>
                      </a:lnTo>
                      <a:lnTo>
                        <a:pt x="4959" y="33060"/>
                      </a:lnTo>
                      <a:lnTo>
                        <a:pt x="4875" y="33206"/>
                      </a:lnTo>
                      <a:lnTo>
                        <a:pt x="5043" y="33416"/>
                      </a:lnTo>
                      <a:lnTo>
                        <a:pt x="5357" y="33353"/>
                      </a:lnTo>
                      <a:lnTo>
                        <a:pt x="5461" y="33457"/>
                      </a:lnTo>
                      <a:lnTo>
                        <a:pt x="5482" y="33583"/>
                      </a:lnTo>
                      <a:lnTo>
                        <a:pt x="5587" y="33625"/>
                      </a:lnTo>
                      <a:lnTo>
                        <a:pt x="5587" y="33771"/>
                      </a:lnTo>
                      <a:lnTo>
                        <a:pt x="5650" y="33960"/>
                      </a:lnTo>
                      <a:lnTo>
                        <a:pt x="5901" y="34211"/>
                      </a:lnTo>
                      <a:lnTo>
                        <a:pt x="6005" y="34106"/>
                      </a:lnTo>
                      <a:lnTo>
                        <a:pt x="6173" y="34190"/>
                      </a:lnTo>
                      <a:lnTo>
                        <a:pt x="6298" y="34169"/>
                      </a:lnTo>
                      <a:lnTo>
                        <a:pt x="6424" y="34190"/>
                      </a:lnTo>
                      <a:lnTo>
                        <a:pt x="6612" y="34043"/>
                      </a:lnTo>
                      <a:lnTo>
                        <a:pt x="6696" y="34043"/>
                      </a:lnTo>
                      <a:lnTo>
                        <a:pt x="6821" y="34315"/>
                      </a:lnTo>
                      <a:lnTo>
                        <a:pt x="7010" y="34420"/>
                      </a:lnTo>
                      <a:lnTo>
                        <a:pt x="7051" y="34525"/>
                      </a:lnTo>
                      <a:lnTo>
                        <a:pt x="7135" y="34462"/>
                      </a:lnTo>
                      <a:lnTo>
                        <a:pt x="7344" y="34504"/>
                      </a:lnTo>
                      <a:lnTo>
                        <a:pt x="7491" y="34504"/>
                      </a:lnTo>
                      <a:lnTo>
                        <a:pt x="7595" y="34587"/>
                      </a:lnTo>
                      <a:lnTo>
                        <a:pt x="7742" y="34566"/>
                      </a:lnTo>
                      <a:lnTo>
                        <a:pt x="7888" y="34671"/>
                      </a:lnTo>
                      <a:lnTo>
                        <a:pt x="8077" y="34692"/>
                      </a:lnTo>
                      <a:lnTo>
                        <a:pt x="8160" y="34608"/>
                      </a:lnTo>
                      <a:lnTo>
                        <a:pt x="8202" y="34734"/>
                      </a:lnTo>
                      <a:lnTo>
                        <a:pt x="8286" y="34797"/>
                      </a:lnTo>
                      <a:lnTo>
                        <a:pt x="8286" y="34943"/>
                      </a:lnTo>
                      <a:lnTo>
                        <a:pt x="8181" y="35090"/>
                      </a:lnTo>
                      <a:lnTo>
                        <a:pt x="8056" y="35110"/>
                      </a:lnTo>
                      <a:lnTo>
                        <a:pt x="8014" y="35362"/>
                      </a:lnTo>
                      <a:lnTo>
                        <a:pt x="8181" y="35466"/>
                      </a:lnTo>
                      <a:lnTo>
                        <a:pt x="8202" y="35634"/>
                      </a:lnTo>
                      <a:lnTo>
                        <a:pt x="8119" y="35843"/>
                      </a:lnTo>
                      <a:lnTo>
                        <a:pt x="8160" y="35989"/>
                      </a:lnTo>
                      <a:lnTo>
                        <a:pt x="8056" y="36073"/>
                      </a:lnTo>
                      <a:lnTo>
                        <a:pt x="7763" y="36094"/>
                      </a:lnTo>
                      <a:lnTo>
                        <a:pt x="7637" y="36303"/>
                      </a:lnTo>
                      <a:lnTo>
                        <a:pt x="7554" y="36345"/>
                      </a:lnTo>
                      <a:lnTo>
                        <a:pt x="7533" y="36596"/>
                      </a:lnTo>
                      <a:lnTo>
                        <a:pt x="7554" y="36596"/>
                      </a:lnTo>
                      <a:lnTo>
                        <a:pt x="7658" y="36617"/>
                      </a:lnTo>
                      <a:lnTo>
                        <a:pt x="7784" y="36554"/>
                      </a:lnTo>
                      <a:lnTo>
                        <a:pt x="7951" y="36512"/>
                      </a:lnTo>
                      <a:lnTo>
                        <a:pt x="7972" y="36575"/>
                      </a:lnTo>
                      <a:lnTo>
                        <a:pt x="7951" y="36659"/>
                      </a:lnTo>
                      <a:lnTo>
                        <a:pt x="7637" y="36805"/>
                      </a:lnTo>
                      <a:lnTo>
                        <a:pt x="7491" y="36889"/>
                      </a:lnTo>
                      <a:lnTo>
                        <a:pt x="7554" y="36931"/>
                      </a:lnTo>
                      <a:lnTo>
                        <a:pt x="7637" y="36931"/>
                      </a:lnTo>
                      <a:lnTo>
                        <a:pt x="7554" y="37014"/>
                      </a:lnTo>
                      <a:lnTo>
                        <a:pt x="7428" y="36994"/>
                      </a:lnTo>
                      <a:lnTo>
                        <a:pt x="7240" y="37014"/>
                      </a:lnTo>
                      <a:lnTo>
                        <a:pt x="7323" y="37203"/>
                      </a:lnTo>
                      <a:lnTo>
                        <a:pt x="7386" y="37286"/>
                      </a:lnTo>
                      <a:lnTo>
                        <a:pt x="7449" y="37224"/>
                      </a:lnTo>
                      <a:lnTo>
                        <a:pt x="7470" y="37286"/>
                      </a:lnTo>
                      <a:lnTo>
                        <a:pt x="7575" y="37307"/>
                      </a:lnTo>
                      <a:lnTo>
                        <a:pt x="7575" y="37349"/>
                      </a:lnTo>
                      <a:lnTo>
                        <a:pt x="7491" y="37391"/>
                      </a:lnTo>
                      <a:lnTo>
                        <a:pt x="7449" y="37454"/>
                      </a:lnTo>
                      <a:lnTo>
                        <a:pt x="7365" y="37454"/>
                      </a:lnTo>
                      <a:lnTo>
                        <a:pt x="7323" y="37517"/>
                      </a:lnTo>
                      <a:lnTo>
                        <a:pt x="7323" y="37559"/>
                      </a:lnTo>
                      <a:lnTo>
                        <a:pt x="7177" y="37705"/>
                      </a:lnTo>
                      <a:lnTo>
                        <a:pt x="7177" y="37831"/>
                      </a:lnTo>
                      <a:lnTo>
                        <a:pt x="7240" y="37851"/>
                      </a:lnTo>
                      <a:lnTo>
                        <a:pt x="7219" y="38019"/>
                      </a:lnTo>
                      <a:lnTo>
                        <a:pt x="7114" y="37977"/>
                      </a:lnTo>
                      <a:lnTo>
                        <a:pt x="7072" y="38019"/>
                      </a:lnTo>
                      <a:lnTo>
                        <a:pt x="6968" y="37935"/>
                      </a:lnTo>
                      <a:lnTo>
                        <a:pt x="6842" y="37914"/>
                      </a:lnTo>
                      <a:lnTo>
                        <a:pt x="6842" y="37956"/>
                      </a:lnTo>
                      <a:lnTo>
                        <a:pt x="6905" y="38040"/>
                      </a:lnTo>
                      <a:lnTo>
                        <a:pt x="6821" y="38061"/>
                      </a:lnTo>
                      <a:lnTo>
                        <a:pt x="6738" y="38144"/>
                      </a:lnTo>
                      <a:lnTo>
                        <a:pt x="6863" y="38165"/>
                      </a:lnTo>
                      <a:lnTo>
                        <a:pt x="6947" y="38165"/>
                      </a:lnTo>
                      <a:lnTo>
                        <a:pt x="7114" y="38291"/>
                      </a:lnTo>
                      <a:lnTo>
                        <a:pt x="7114" y="38375"/>
                      </a:lnTo>
                      <a:lnTo>
                        <a:pt x="7240" y="38500"/>
                      </a:lnTo>
                      <a:lnTo>
                        <a:pt x="7449" y="38479"/>
                      </a:lnTo>
                      <a:lnTo>
                        <a:pt x="7679" y="38605"/>
                      </a:lnTo>
                      <a:lnTo>
                        <a:pt x="7847" y="38647"/>
                      </a:lnTo>
                      <a:lnTo>
                        <a:pt x="8202" y="38898"/>
                      </a:lnTo>
                      <a:lnTo>
                        <a:pt x="8286" y="39023"/>
                      </a:lnTo>
                      <a:lnTo>
                        <a:pt x="8391" y="39065"/>
                      </a:lnTo>
                      <a:lnTo>
                        <a:pt x="8412" y="39128"/>
                      </a:lnTo>
                      <a:lnTo>
                        <a:pt x="8516" y="39211"/>
                      </a:lnTo>
                      <a:lnTo>
                        <a:pt x="8600" y="39211"/>
                      </a:lnTo>
                      <a:lnTo>
                        <a:pt x="8621" y="39295"/>
                      </a:lnTo>
                      <a:lnTo>
                        <a:pt x="8725" y="39337"/>
                      </a:lnTo>
                      <a:lnTo>
                        <a:pt x="8788" y="39337"/>
                      </a:lnTo>
                      <a:lnTo>
                        <a:pt x="8893" y="39483"/>
                      </a:lnTo>
                      <a:lnTo>
                        <a:pt x="8997" y="39504"/>
                      </a:lnTo>
                      <a:lnTo>
                        <a:pt x="9039" y="39525"/>
                      </a:lnTo>
                      <a:lnTo>
                        <a:pt x="9102" y="39504"/>
                      </a:lnTo>
                      <a:lnTo>
                        <a:pt x="9248" y="39630"/>
                      </a:lnTo>
                      <a:lnTo>
                        <a:pt x="9248" y="39714"/>
                      </a:lnTo>
                      <a:lnTo>
                        <a:pt x="9374" y="39735"/>
                      </a:lnTo>
                      <a:lnTo>
                        <a:pt x="9520" y="39923"/>
                      </a:lnTo>
                      <a:lnTo>
                        <a:pt x="9583" y="40007"/>
                      </a:lnTo>
                      <a:lnTo>
                        <a:pt x="9625" y="40237"/>
                      </a:lnTo>
                      <a:lnTo>
                        <a:pt x="9730" y="40425"/>
                      </a:lnTo>
                      <a:lnTo>
                        <a:pt x="9688" y="40488"/>
                      </a:lnTo>
                      <a:lnTo>
                        <a:pt x="9730" y="40572"/>
                      </a:lnTo>
                      <a:cubicBezTo>
                        <a:pt x="9939" y="40572"/>
                        <a:pt x="10483" y="40572"/>
                        <a:pt x="10462" y="40446"/>
                      </a:cubicBezTo>
                      <a:lnTo>
                        <a:pt x="10420" y="40279"/>
                      </a:lnTo>
                      <a:lnTo>
                        <a:pt x="11090" y="40258"/>
                      </a:lnTo>
                      <a:cubicBezTo>
                        <a:pt x="11090" y="40258"/>
                        <a:pt x="11215" y="40383"/>
                        <a:pt x="11320" y="40383"/>
                      </a:cubicBezTo>
                      <a:cubicBezTo>
                        <a:pt x="11425" y="40383"/>
                        <a:pt x="11948" y="40153"/>
                        <a:pt x="11948" y="40153"/>
                      </a:cubicBezTo>
                      <a:cubicBezTo>
                        <a:pt x="11948" y="40153"/>
                        <a:pt x="12073" y="40174"/>
                        <a:pt x="12136" y="40279"/>
                      </a:cubicBezTo>
                      <a:cubicBezTo>
                        <a:pt x="12159" y="40337"/>
                        <a:pt x="12208" y="40350"/>
                        <a:pt x="12254" y="40350"/>
                      </a:cubicBezTo>
                      <a:cubicBezTo>
                        <a:pt x="12291" y="40350"/>
                        <a:pt x="12327" y="40341"/>
                        <a:pt x="12345" y="40341"/>
                      </a:cubicBezTo>
                      <a:lnTo>
                        <a:pt x="12345" y="40320"/>
                      </a:lnTo>
                      <a:lnTo>
                        <a:pt x="12492" y="40341"/>
                      </a:lnTo>
                      <a:lnTo>
                        <a:pt x="12764" y="40551"/>
                      </a:lnTo>
                      <a:lnTo>
                        <a:pt x="12826" y="40676"/>
                      </a:lnTo>
                      <a:lnTo>
                        <a:pt x="13098" y="40697"/>
                      </a:lnTo>
                      <a:lnTo>
                        <a:pt x="13140" y="40592"/>
                      </a:lnTo>
                      <a:lnTo>
                        <a:pt x="13308" y="40488"/>
                      </a:lnTo>
                      <a:lnTo>
                        <a:pt x="13496" y="40258"/>
                      </a:lnTo>
                      <a:lnTo>
                        <a:pt x="13433" y="40237"/>
                      </a:lnTo>
                      <a:lnTo>
                        <a:pt x="13119" y="39965"/>
                      </a:lnTo>
                      <a:lnTo>
                        <a:pt x="12910" y="39714"/>
                      </a:lnTo>
                      <a:lnTo>
                        <a:pt x="12889" y="39546"/>
                      </a:lnTo>
                      <a:lnTo>
                        <a:pt x="12805" y="39442"/>
                      </a:lnTo>
                      <a:lnTo>
                        <a:pt x="12805" y="39295"/>
                      </a:lnTo>
                      <a:lnTo>
                        <a:pt x="12785" y="39211"/>
                      </a:lnTo>
                      <a:lnTo>
                        <a:pt x="12764" y="39170"/>
                      </a:lnTo>
                      <a:lnTo>
                        <a:pt x="12680" y="39170"/>
                      </a:lnTo>
                      <a:lnTo>
                        <a:pt x="12680" y="39065"/>
                      </a:lnTo>
                      <a:lnTo>
                        <a:pt x="12722" y="39086"/>
                      </a:lnTo>
                      <a:lnTo>
                        <a:pt x="12764" y="38981"/>
                      </a:lnTo>
                      <a:lnTo>
                        <a:pt x="12805" y="38877"/>
                      </a:lnTo>
                      <a:lnTo>
                        <a:pt x="12722" y="38877"/>
                      </a:lnTo>
                      <a:lnTo>
                        <a:pt x="12680" y="38919"/>
                      </a:lnTo>
                      <a:lnTo>
                        <a:pt x="12554" y="38856"/>
                      </a:lnTo>
                      <a:lnTo>
                        <a:pt x="12554" y="38667"/>
                      </a:lnTo>
                      <a:lnTo>
                        <a:pt x="12450" y="38647"/>
                      </a:lnTo>
                      <a:lnTo>
                        <a:pt x="12366" y="38563"/>
                      </a:lnTo>
                      <a:lnTo>
                        <a:pt x="12282" y="38584"/>
                      </a:lnTo>
                      <a:lnTo>
                        <a:pt x="12178" y="38584"/>
                      </a:lnTo>
                      <a:lnTo>
                        <a:pt x="12136" y="38375"/>
                      </a:lnTo>
                      <a:lnTo>
                        <a:pt x="12157" y="38270"/>
                      </a:lnTo>
                      <a:lnTo>
                        <a:pt x="12199" y="38228"/>
                      </a:lnTo>
                      <a:lnTo>
                        <a:pt x="12199" y="38019"/>
                      </a:lnTo>
                      <a:lnTo>
                        <a:pt x="12261" y="37914"/>
                      </a:lnTo>
                      <a:lnTo>
                        <a:pt x="12282" y="37768"/>
                      </a:lnTo>
                      <a:lnTo>
                        <a:pt x="12345" y="37726"/>
                      </a:lnTo>
                      <a:lnTo>
                        <a:pt x="12366" y="37600"/>
                      </a:lnTo>
                      <a:lnTo>
                        <a:pt x="12408" y="37517"/>
                      </a:lnTo>
                      <a:lnTo>
                        <a:pt x="12408" y="37433"/>
                      </a:lnTo>
                      <a:lnTo>
                        <a:pt x="12471" y="37454"/>
                      </a:lnTo>
                      <a:lnTo>
                        <a:pt x="12513" y="37517"/>
                      </a:lnTo>
                      <a:lnTo>
                        <a:pt x="12575" y="37496"/>
                      </a:lnTo>
                      <a:lnTo>
                        <a:pt x="12596" y="37412"/>
                      </a:lnTo>
                      <a:lnTo>
                        <a:pt x="12659" y="37454"/>
                      </a:lnTo>
                      <a:lnTo>
                        <a:pt x="12701" y="37412"/>
                      </a:lnTo>
                      <a:lnTo>
                        <a:pt x="12785" y="37412"/>
                      </a:lnTo>
                      <a:lnTo>
                        <a:pt x="12868" y="37349"/>
                      </a:lnTo>
                      <a:lnTo>
                        <a:pt x="12826" y="37307"/>
                      </a:lnTo>
                      <a:lnTo>
                        <a:pt x="12764" y="37286"/>
                      </a:lnTo>
                      <a:lnTo>
                        <a:pt x="12805" y="37286"/>
                      </a:lnTo>
                      <a:cubicBezTo>
                        <a:pt x="12805" y="37286"/>
                        <a:pt x="12826" y="37307"/>
                        <a:pt x="12868" y="37307"/>
                      </a:cubicBezTo>
                      <a:cubicBezTo>
                        <a:pt x="12889" y="37307"/>
                        <a:pt x="12931" y="37286"/>
                        <a:pt x="12931" y="37286"/>
                      </a:cubicBezTo>
                      <a:lnTo>
                        <a:pt x="12994" y="37328"/>
                      </a:lnTo>
                      <a:lnTo>
                        <a:pt x="13036" y="37307"/>
                      </a:lnTo>
                      <a:lnTo>
                        <a:pt x="13015" y="37245"/>
                      </a:lnTo>
                      <a:lnTo>
                        <a:pt x="12847" y="37140"/>
                      </a:lnTo>
                      <a:lnTo>
                        <a:pt x="12931" y="37119"/>
                      </a:lnTo>
                      <a:lnTo>
                        <a:pt x="13036" y="37140"/>
                      </a:lnTo>
                      <a:lnTo>
                        <a:pt x="13098" y="37119"/>
                      </a:lnTo>
                      <a:lnTo>
                        <a:pt x="13161" y="37140"/>
                      </a:lnTo>
                      <a:lnTo>
                        <a:pt x="13161" y="37077"/>
                      </a:lnTo>
                      <a:lnTo>
                        <a:pt x="13119" y="37035"/>
                      </a:lnTo>
                      <a:lnTo>
                        <a:pt x="13161" y="37035"/>
                      </a:lnTo>
                      <a:lnTo>
                        <a:pt x="13161" y="36994"/>
                      </a:lnTo>
                      <a:lnTo>
                        <a:pt x="13119" y="36931"/>
                      </a:lnTo>
                      <a:lnTo>
                        <a:pt x="13203" y="36910"/>
                      </a:lnTo>
                      <a:lnTo>
                        <a:pt x="13203" y="36868"/>
                      </a:lnTo>
                      <a:lnTo>
                        <a:pt x="13203" y="36805"/>
                      </a:lnTo>
                      <a:lnTo>
                        <a:pt x="13057" y="36722"/>
                      </a:lnTo>
                      <a:lnTo>
                        <a:pt x="12910" y="36784"/>
                      </a:lnTo>
                      <a:lnTo>
                        <a:pt x="12701" y="36659"/>
                      </a:lnTo>
                      <a:lnTo>
                        <a:pt x="12701" y="36554"/>
                      </a:lnTo>
                      <a:lnTo>
                        <a:pt x="12910" y="36554"/>
                      </a:lnTo>
                      <a:lnTo>
                        <a:pt x="12680" y="36157"/>
                      </a:lnTo>
                      <a:lnTo>
                        <a:pt x="12408" y="35885"/>
                      </a:lnTo>
                      <a:lnTo>
                        <a:pt x="12052" y="35780"/>
                      </a:lnTo>
                      <a:lnTo>
                        <a:pt x="11989" y="35864"/>
                      </a:lnTo>
                      <a:lnTo>
                        <a:pt x="11822" y="35717"/>
                      </a:lnTo>
                      <a:lnTo>
                        <a:pt x="11843" y="35634"/>
                      </a:lnTo>
                      <a:lnTo>
                        <a:pt x="11738" y="35466"/>
                      </a:lnTo>
                      <a:lnTo>
                        <a:pt x="11508" y="35403"/>
                      </a:lnTo>
                      <a:lnTo>
                        <a:pt x="11571" y="35194"/>
                      </a:lnTo>
                      <a:lnTo>
                        <a:pt x="11634" y="34818"/>
                      </a:lnTo>
                      <a:lnTo>
                        <a:pt x="11550" y="34734"/>
                      </a:lnTo>
                      <a:lnTo>
                        <a:pt x="11529" y="34462"/>
                      </a:lnTo>
                      <a:lnTo>
                        <a:pt x="11634" y="34399"/>
                      </a:lnTo>
                      <a:lnTo>
                        <a:pt x="11780" y="34211"/>
                      </a:lnTo>
                      <a:lnTo>
                        <a:pt x="11780" y="34064"/>
                      </a:lnTo>
                      <a:lnTo>
                        <a:pt x="11864" y="33960"/>
                      </a:lnTo>
                      <a:lnTo>
                        <a:pt x="12178" y="34253"/>
                      </a:lnTo>
                      <a:lnTo>
                        <a:pt x="12199" y="34357"/>
                      </a:lnTo>
                      <a:lnTo>
                        <a:pt x="12387" y="34462"/>
                      </a:lnTo>
                      <a:lnTo>
                        <a:pt x="12575" y="34420"/>
                      </a:lnTo>
                      <a:lnTo>
                        <a:pt x="12554" y="34253"/>
                      </a:lnTo>
                      <a:lnTo>
                        <a:pt x="12617" y="34190"/>
                      </a:lnTo>
                      <a:lnTo>
                        <a:pt x="12492" y="33729"/>
                      </a:lnTo>
                      <a:lnTo>
                        <a:pt x="12680" y="33688"/>
                      </a:lnTo>
                      <a:lnTo>
                        <a:pt x="12868" y="33688"/>
                      </a:lnTo>
                      <a:lnTo>
                        <a:pt x="12868" y="33562"/>
                      </a:lnTo>
                      <a:lnTo>
                        <a:pt x="12785" y="33457"/>
                      </a:lnTo>
                      <a:lnTo>
                        <a:pt x="12805" y="33332"/>
                      </a:lnTo>
                      <a:lnTo>
                        <a:pt x="12994" y="33227"/>
                      </a:lnTo>
                      <a:lnTo>
                        <a:pt x="13077" y="33227"/>
                      </a:lnTo>
                      <a:lnTo>
                        <a:pt x="13119" y="33060"/>
                      </a:lnTo>
                      <a:lnTo>
                        <a:pt x="13203" y="32997"/>
                      </a:lnTo>
                      <a:lnTo>
                        <a:pt x="13329" y="33018"/>
                      </a:lnTo>
                      <a:lnTo>
                        <a:pt x="13349" y="32913"/>
                      </a:lnTo>
                      <a:lnTo>
                        <a:pt x="13329" y="32809"/>
                      </a:lnTo>
                      <a:lnTo>
                        <a:pt x="13349" y="32725"/>
                      </a:lnTo>
                      <a:lnTo>
                        <a:pt x="13538" y="32830"/>
                      </a:lnTo>
                      <a:lnTo>
                        <a:pt x="13663" y="32893"/>
                      </a:lnTo>
                      <a:lnTo>
                        <a:pt x="13642" y="32955"/>
                      </a:lnTo>
                      <a:lnTo>
                        <a:pt x="13559" y="33060"/>
                      </a:lnTo>
                      <a:lnTo>
                        <a:pt x="13621" y="33123"/>
                      </a:lnTo>
                      <a:lnTo>
                        <a:pt x="13726" y="33060"/>
                      </a:lnTo>
                      <a:lnTo>
                        <a:pt x="13747" y="32997"/>
                      </a:lnTo>
                      <a:lnTo>
                        <a:pt x="13831" y="32934"/>
                      </a:lnTo>
                      <a:lnTo>
                        <a:pt x="13831" y="33039"/>
                      </a:lnTo>
                      <a:lnTo>
                        <a:pt x="13914" y="32955"/>
                      </a:lnTo>
                      <a:lnTo>
                        <a:pt x="13935" y="32893"/>
                      </a:lnTo>
                      <a:lnTo>
                        <a:pt x="14040" y="32893"/>
                      </a:lnTo>
                      <a:lnTo>
                        <a:pt x="14165" y="32809"/>
                      </a:lnTo>
                      <a:lnTo>
                        <a:pt x="14270" y="32809"/>
                      </a:lnTo>
                      <a:lnTo>
                        <a:pt x="14312" y="32955"/>
                      </a:lnTo>
                      <a:lnTo>
                        <a:pt x="14458" y="33039"/>
                      </a:lnTo>
                      <a:lnTo>
                        <a:pt x="14668" y="32955"/>
                      </a:lnTo>
                      <a:lnTo>
                        <a:pt x="14772" y="32955"/>
                      </a:lnTo>
                      <a:lnTo>
                        <a:pt x="14814" y="33039"/>
                      </a:lnTo>
                      <a:lnTo>
                        <a:pt x="14898" y="33039"/>
                      </a:lnTo>
                      <a:lnTo>
                        <a:pt x="15002" y="33206"/>
                      </a:lnTo>
                      <a:lnTo>
                        <a:pt x="15128" y="33206"/>
                      </a:lnTo>
                      <a:lnTo>
                        <a:pt x="15233" y="33332"/>
                      </a:lnTo>
                      <a:lnTo>
                        <a:pt x="15400" y="33457"/>
                      </a:lnTo>
                      <a:lnTo>
                        <a:pt x="15463" y="33457"/>
                      </a:lnTo>
                      <a:lnTo>
                        <a:pt x="15526" y="33541"/>
                      </a:lnTo>
                      <a:lnTo>
                        <a:pt x="15526" y="33667"/>
                      </a:lnTo>
                      <a:lnTo>
                        <a:pt x="15609" y="33688"/>
                      </a:lnTo>
                      <a:lnTo>
                        <a:pt x="15672" y="33583"/>
                      </a:lnTo>
                      <a:lnTo>
                        <a:pt x="15672" y="33437"/>
                      </a:lnTo>
                      <a:lnTo>
                        <a:pt x="15777" y="33353"/>
                      </a:lnTo>
                      <a:lnTo>
                        <a:pt x="15860" y="33457"/>
                      </a:lnTo>
                      <a:lnTo>
                        <a:pt x="16070" y="33478"/>
                      </a:lnTo>
                      <a:lnTo>
                        <a:pt x="16153" y="33583"/>
                      </a:lnTo>
                      <a:lnTo>
                        <a:pt x="16258" y="33625"/>
                      </a:lnTo>
                      <a:lnTo>
                        <a:pt x="16383" y="33520"/>
                      </a:lnTo>
                      <a:lnTo>
                        <a:pt x="16383" y="33311"/>
                      </a:lnTo>
                      <a:lnTo>
                        <a:pt x="16509" y="33311"/>
                      </a:lnTo>
                      <a:lnTo>
                        <a:pt x="16509" y="33206"/>
                      </a:lnTo>
                      <a:lnTo>
                        <a:pt x="16614" y="33165"/>
                      </a:lnTo>
                      <a:lnTo>
                        <a:pt x="16697" y="33248"/>
                      </a:lnTo>
                      <a:lnTo>
                        <a:pt x="16760" y="33144"/>
                      </a:lnTo>
                      <a:lnTo>
                        <a:pt x="16886" y="33123"/>
                      </a:lnTo>
                      <a:lnTo>
                        <a:pt x="17032" y="33269"/>
                      </a:lnTo>
                      <a:lnTo>
                        <a:pt x="17074" y="33332"/>
                      </a:lnTo>
                      <a:lnTo>
                        <a:pt x="17220" y="33311"/>
                      </a:lnTo>
                      <a:lnTo>
                        <a:pt x="17199" y="33165"/>
                      </a:lnTo>
                      <a:lnTo>
                        <a:pt x="17283" y="33144"/>
                      </a:lnTo>
                      <a:lnTo>
                        <a:pt x="17409" y="33144"/>
                      </a:lnTo>
                      <a:lnTo>
                        <a:pt x="17451" y="33060"/>
                      </a:lnTo>
                      <a:lnTo>
                        <a:pt x="17597" y="33144"/>
                      </a:lnTo>
                      <a:lnTo>
                        <a:pt x="17660" y="33206"/>
                      </a:lnTo>
                      <a:lnTo>
                        <a:pt x="17639" y="33269"/>
                      </a:lnTo>
                      <a:lnTo>
                        <a:pt x="17555" y="33332"/>
                      </a:lnTo>
                      <a:lnTo>
                        <a:pt x="17660" y="33457"/>
                      </a:lnTo>
                      <a:lnTo>
                        <a:pt x="17764" y="33478"/>
                      </a:lnTo>
                      <a:lnTo>
                        <a:pt x="17827" y="33457"/>
                      </a:lnTo>
                      <a:lnTo>
                        <a:pt x="17911" y="33520"/>
                      </a:lnTo>
                      <a:lnTo>
                        <a:pt x="18078" y="33520"/>
                      </a:lnTo>
                      <a:lnTo>
                        <a:pt x="18287" y="33625"/>
                      </a:lnTo>
                      <a:lnTo>
                        <a:pt x="18434" y="33583"/>
                      </a:lnTo>
                      <a:lnTo>
                        <a:pt x="18476" y="33457"/>
                      </a:lnTo>
                      <a:lnTo>
                        <a:pt x="18476" y="33353"/>
                      </a:lnTo>
                      <a:lnTo>
                        <a:pt x="18539" y="33311"/>
                      </a:lnTo>
                      <a:lnTo>
                        <a:pt x="18706" y="33416"/>
                      </a:lnTo>
                      <a:lnTo>
                        <a:pt x="18873" y="33437"/>
                      </a:lnTo>
                      <a:lnTo>
                        <a:pt x="19062" y="33353"/>
                      </a:lnTo>
                      <a:lnTo>
                        <a:pt x="19103" y="33248"/>
                      </a:lnTo>
                      <a:lnTo>
                        <a:pt x="19083" y="32809"/>
                      </a:lnTo>
                      <a:lnTo>
                        <a:pt x="19020" y="32746"/>
                      </a:lnTo>
                      <a:lnTo>
                        <a:pt x="18852" y="32746"/>
                      </a:lnTo>
                      <a:lnTo>
                        <a:pt x="18748" y="32683"/>
                      </a:lnTo>
                      <a:lnTo>
                        <a:pt x="18706" y="32621"/>
                      </a:lnTo>
                      <a:lnTo>
                        <a:pt x="18580" y="32600"/>
                      </a:lnTo>
                      <a:lnTo>
                        <a:pt x="18497" y="32516"/>
                      </a:lnTo>
                      <a:lnTo>
                        <a:pt x="18371" y="32516"/>
                      </a:lnTo>
                      <a:lnTo>
                        <a:pt x="18371" y="32432"/>
                      </a:lnTo>
                      <a:lnTo>
                        <a:pt x="18350" y="32369"/>
                      </a:lnTo>
                      <a:lnTo>
                        <a:pt x="18371" y="32307"/>
                      </a:lnTo>
                      <a:lnTo>
                        <a:pt x="18476" y="32307"/>
                      </a:lnTo>
                      <a:lnTo>
                        <a:pt x="18497" y="32181"/>
                      </a:lnTo>
                      <a:lnTo>
                        <a:pt x="18580" y="32077"/>
                      </a:lnTo>
                      <a:lnTo>
                        <a:pt x="18559" y="31951"/>
                      </a:lnTo>
                      <a:lnTo>
                        <a:pt x="18476" y="31951"/>
                      </a:lnTo>
                      <a:lnTo>
                        <a:pt x="18476" y="31805"/>
                      </a:lnTo>
                      <a:lnTo>
                        <a:pt x="18601" y="31637"/>
                      </a:lnTo>
                      <a:lnTo>
                        <a:pt x="18748" y="31491"/>
                      </a:lnTo>
                      <a:lnTo>
                        <a:pt x="18978" y="31470"/>
                      </a:lnTo>
                      <a:lnTo>
                        <a:pt x="19083" y="31491"/>
                      </a:lnTo>
                      <a:lnTo>
                        <a:pt x="19166" y="31449"/>
                      </a:lnTo>
                      <a:lnTo>
                        <a:pt x="19166" y="31344"/>
                      </a:lnTo>
                      <a:lnTo>
                        <a:pt x="19062" y="31323"/>
                      </a:lnTo>
                      <a:lnTo>
                        <a:pt x="18978" y="31219"/>
                      </a:lnTo>
                      <a:lnTo>
                        <a:pt x="18873" y="31219"/>
                      </a:lnTo>
                      <a:lnTo>
                        <a:pt x="18790" y="31260"/>
                      </a:lnTo>
                      <a:lnTo>
                        <a:pt x="18685" y="31219"/>
                      </a:lnTo>
                      <a:lnTo>
                        <a:pt x="18539" y="31219"/>
                      </a:lnTo>
                      <a:lnTo>
                        <a:pt x="18539" y="31135"/>
                      </a:lnTo>
                      <a:lnTo>
                        <a:pt x="18580" y="31072"/>
                      </a:lnTo>
                      <a:lnTo>
                        <a:pt x="18748" y="31072"/>
                      </a:lnTo>
                      <a:lnTo>
                        <a:pt x="18685" y="30947"/>
                      </a:lnTo>
                      <a:lnTo>
                        <a:pt x="18539" y="30968"/>
                      </a:lnTo>
                      <a:lnTo>
                        <a:pt x="18434" y="30947"/>
                      </a:lnTo>
                      <a:lnTo>
                        <a:pt x="18476" y="30905"/>
                      </a:lnTo>
                      <a:lnTo>
                        <a:pt x="18434" y="30758"/>
                      </a:lnTo>
                      <a:lnTo>
                        <a:pt x="18476" y="30737"/>
                      </a:lnTo>
                      <a:lnTo>
                        <a:pt x="18601" y="30737"/>
                      </a:lnTo>
                      <a:lnTo>
                        <a:pt x="18664" y="30654"/>
                      </a:lnTo>
                      <a:lnTo>
                        <a:pt x="18748" y="30654"/>
                      </a:lnTo>
                      <a:lnTo>
                        <a:pt x="18769" y="30716"/>
                      </a:lnTo>
                      <a:lnTo>
                        <a:pt x="18894" y="30696"/>
                      </a:lnTo>
                      <a:lnTo>
                        <a:pt x="18999" y="30758"/>
                      </a:lnTo>
                      <a:lnTo>
                        <a:pt x="19062" y="30716"/>
                      </a:lnTo>
                      <a:lnTo>
                        <a:pt x="19062" y="30633"/>
                      </a:lnTo>
                      <a:lnTo>
                        <a:pt x="19166" y="30591"/>
                      </a:lnTo>
                      <a:lnTo>
                        <a:pt x="19271" y="30591"/>
                      </a:lnTo>
                      <a:lnTo>
                        <a:pt x="19334" y="30696"/>
                      </a:lnTo>
                      <a:lnTo>
                        <a:pt x="19396" y="30612"/>
                      </a:lnTo>
                      <a:lnTo>
                        <a:pt x="19396" y="30528"/>
                      </a:lnTo>
                      <a:lnTo>
                        <a:pt x="19606" y="30486"/>
                      </a:lnTo>
                      <a:lnTo>
                        <a:pt x="19731" y="30486"/>
                      </a:lnTo>
                      <a:lnTo>
                        <a:pt x="19899" y="30403"/>
                      </a:lnTo>
                      <a:lnTo>
                        <a:pt x="20045" y="30403"/>
                      </a:lnTo>
                      <a:lnTo>
                        <a:pt x="20066" y="30340"/>
                      </a:lnTo>
                      <a:lnTo>
                        <a:pt x="20233" y="30235"/>
                      </a:lnTo>
                      <a:lnTo>
                        <a:pt x="20359" y="30235"/>
                      </a:lnTo>
                      <a:lnTo>
                        <a:pt x="20443" y="30193"/>
                      </a:lnTo>
                      <a:lnTo>
                        <a:pt x="20526" y="30193"/>
                      </a:lnTo>
                      <a:lnTo>
                        <a:pt x="20589" y="30214"/>
                      </a:lnTo>
                      <a:lnTo>
                        <a:pt x="20652" y="30172"/>
                      </a:lnTo>
                      <a:lnTo>
                        <a:pt x="20652" y="30026"/>
                      </a:lnTo>
                      <a:lnTo>
                        <a:pt x="20736" y="29984"/>
                      </a:lnTo>
                      <a:lnTo>
                        <a:pt x="20861" y="29984"/>
                      </a:lnTo>
                      <a:lnTo>
                        <a:pt x="20882" y="29900"/>
                      </a:lnTo>
                      <a:lnTo>
                        <a:pt x="20966" y="29859"/>
                      </a:lnTo>
                      <a:lnTo>
                        <a:pt x="21008" y="29900"/>
                      </a:lnTo>
                      <a:lnTo>
                        <a:pt x="21091" y="29921"/>
                      </a:lnTo>
                      <a:lnTo>
                        <a:pt x="21196" y="29880"/>
                      </a:lnTo>
                      <a:lnTo>
                        <a:pt x="21321" y="29817"/>
                      </a:lnTo>
                      <a:lnTo>
                        <a:pt x="21572" y="29670"/>
                      </a:lnTo>
                      <a:lnTo>
                        <a:pt x="21614" y="29670"/>
                      </a:lnTo>
                      <a:lnTo>
                        <a:pt x="21677" y="29649"/>
                      </a:lnTo>
                      <a:lnTo>
                        <a:pt x="21803" y="29608"/>
                      </a:lnTo>
                      <a:lnTo>
                        <a:pt x="21886" y="29503"/>
                      </a:lnTo>
                      <a:lnTo>
                        <a:pt x="21949" y="29545"/>
                      </a:lnTo>
                      <a:lnTo>
                        <a:pt x="22116" y="29503"/>
                      </a:lnTo>
                      <a:lnTo>
                        <a:pt x="22116" y="29440"/>
                      </a:lnTo>
                      <a:lnTo>
                        <a:pt x="22054" y="29356"/>
                      </a:lnTo>
                      <a:lnTo>
                        <a:pt x="22116" y="29336"/>
                      </a:lnTo>
                      <a:lnTo>
                        <a:pt x="22284" y="29336"/>
                      </a:lnTo>
                      <a:lnTo>
                        <a:pt x="22305" y="29231"/>
                      </a:lnTo>
                      <a:lnTo>
                        <a:pt x="22409" y="29168"/>
                      </a:lnTo>
                      <a:lnTo>
                        <a:pt x="22472" y="29168"/>
                      </a:lnTo>
                      <a:lnTo>
                        <a:pt x="22556" y="29147"/>
                      </a:lnTo>
                      <a:lnTo>
                        <a:pt x="22681" y="29189"/>
                      </a:lnTo>
                      <a:lnTo>
                        <a:pt x="22849" y="29168"/>
                      </a:lnTo>
                      <a:lnTo>
                        <a:pt x="22974" y="29273"/>
                      </a:lnTo>
                      <a:lnTo>
                        <a:pt x="23100" y="29273"/>
                      </a:lnTo>
                      <a:lnTo>
                        <a:pt x="23246" y="29210"/>
                      </a:lnTo>
                      <a:lnTo>
                        <a:pt x="23372" y="29210"/>
                      </a:lnTo>
                      <a:lnTo>
                        <a:pt x="23414" y="29356"/>
                      </a:lnTo>
                      <a:lnTo>
                        <a:pt x="23477" y="29377"/>
                      </a:lnTo>
                      <a:lnTo>
                        <a:pt x="23539" y="29503"/>
                      </a:lnTo>
                      <a:lnTo>
                        <a:pt x="23602" y="29608"/>
                      </a:lnTo>
                      <a:lnTo>
                        <a:pt x="23686" y="29670"/>
                      </a:lnTo>
                      <a:lnTo>
                        <a:pt x="23686" y="29712"/>
                      </a:lnTo>
                      <a:lnTo>
                        <a:pt x="23665" y="29817"/>
                      </a:lnTo>
                      <a:lnTo>
                        <a:pt x="23686" y="29921"/>
                      </a:lnTo>
                      <a:lnTo>
                        <a:pt x="23686" y="29984"/>
                      </a:lnTo>
                      <a:lnTo>
                        <a:pt x="23602" y="30005"/>
                      </a:lnTo>
                      <a:lnTo>
                        <a:pt x="23665" y="30110"/>
                      </a:lnTo>
                      <a:lnTo>
                        <a:pt x="23749" y="30152"/>
                      </a:lnTo>
                      <a:lnTo>
                        <a:pt x="23874" y="30089"/>
                      </a:lnTo>
                      <a:lnTo>
                        <a:pt x="23937" y="30152"/>
                      </a:lnTo>
                      <a:lnTo>
                        <a:pt x="24000" y="30131"/>
                      </a:lnTo>
                      <a:lnTo>
                        <a:pt x="24021" y="30026"/>
                      </a:lnTo>
                      <a:lnTo>
                        <a:pt x="24104" y="30005"/>
                      </a:lnTo>
                      <a:lnTo>
                        <a:pt x="24125" y="30110"/>
                      </a:lnTo>
                      <a:lnTo>
                        <a:pt x="24209" y="30110"/>
                      </a:lnTo>
                      <a:lnTo>
                        <a:pt x="24230" y="30026"/>
                      </a:lnTo>
                      <a:lnTo>
                        <a:pt x="24188" y="29921"/>
                      </a:lnTo>
                      <a:lnTo>
                        <a:pt x="24209" y="29900"/>
                      </a:lnTo>
                      <a:lnTo>
                        <a:pt x="24418" y="30026"/>
                      </a:lnTo>
                      <a:lnTo>
                        <a:pt x="24439" y="30214"/>
                      </a:lnTo>
                      <a:lnTo>
                        <a:pt x="24523" y="30340"/>
                      </a:lnTo>
                      <a:lnTo>
                        <a:pt x="24606" y="30340"/>
                      </a:lnTo>
                      <a:lnTo>
                        <a:pt x="24669" y="30256"/>
                      </a:lnTo>
                      <a:lnTo>
                        <a:pt x="24627" y="30235"/>
                      </a:lnTo>
                      <a:lnTo>
                        <a:pt x="24606" y="30193"/>
                      </a:lnTo>
                      <a:lnTo>
                        <a:pt x="24732" y="30152"/>
                      </a:lnTo>
                      <a:lnTo>
                        <a:pt x="24941" y="30256"/>
                      </a:lnTo>
                      <a:lnTo>
                        <a:pt x="25025" y="30256"/>
                      </a:lnTo>
                      <a:lnTo>
                        <a:pt x="25088" y="30193"/>
                      </a:lnTo>
                      <a:lnTo>
                        <a:pt x="25150" y="30214"/>
                      </a:lnTo>
                      <a:lnTo>
                        <a:pt x="25088" y="30319"/>
                      </a:lnTo>
                      <a:lnTo>
                        <a:pt x="25025" y="30361"/>
                      </a:lnTo>
                      <a:lnTo>
                        <a:pt x="25025" y="30528"/>
                      </a:lnTo>
                      <a:lnTo>
                        <a:pt x="25088" y="30633"/>
                      </a:lnTo>
                      <a:lnTo>
                        <a:pt x="25171" y="30633"/>
                      </a:lnTo>
                      <a:lnTo>
                        <a:pt x="25255" y="30549"/>
                      </a:lnTo>
                      <a:lnTo>
                        <a:pt x="25381" y="30528"/>
                      </a:lnTo>
                      <a:lnTo>
                        <a:pt x="25611" y="30570"/>
                      </a:lnTo>
                      <a:lnTo>
                        <a:pt x="25673" y="30612"/>
                      </a:lnTo>
                      <a:lnTo>
                        <a:pt x="25757" y="30549"/>
                      </a:lnTo>
                      <a:lnTo>
                        <a:pt x="25715" y="30424"/>
                      </a:lnTo>
                      <a:lnTo>
                        <a:pt x="25820" y="30361"/>
                      </a:lnTo>
                      <a:lnTo>
                        <a:pt x="25987" y="30340"/>
                      </a:lnTo>
                      <a:lnTo>
                        <a:pt x="26092" y="30256"/>
                      </a:lnTo>
                      <a:lnTo>
                        <a:pt x="26134" y="30152"/>
                      </a:lnTo>
                      <a:lnTo>
                        <a:pt x="26217" y="30089"/>
                      </a:lnTo>
                      <a:lnTo>
                        <a:pt x="26217" y="30005"/>
                      </a:lnTo>
                      <a:lnTo>
                        <a:pt x="26343" y="29880"/>
                      </a:lnTo>
                      <a:lnTo>
                        <a:pt x="26448" y="29838"/>
                      </a:lnTo>
                      <a:lnTo>
                        <a:pt x="26531" y="29733"/>
                      </a:lnTo>
                      <a:lnTo>
                        <a:pt x="26657" y="29712"/>
                      </a:lnTo>
                      <a:lnTo>
                        <a:pt x="26824" y="29670"/>
                      </a:lnTo>
                      <a:lnTo>
                        <a:pt x="26866" y="29712"/>
                      </a:lnTo>
                      <a:lnTo>
                        <a:pt x="26866" y="29817"/>
                      </a:lnTo>
                      <a:lnTo>
                        <a:pt x="27138" y="29900"/>
                      </a:lnTo>
                      <a:lnTo>
                        <a:pt x="27054" y="29921"/>
                      </a:lnTo>
                      <a:lnTo>
                        <a:pt x="27117" y="30005"/>
                      </a:lnTo>
                      <a:lnTo>
                        <a:pt x="28163" y="30800"/>
                      </a:lnTo>
                      <a:lnTo>
                        <a:pt x="29565" y="32579"/>
                      </a:lnTo>
                      <a:lnTo>
                        <a:pt x="29712" y="32537"/>
                      </a:lnTo>
                      <a:lnTo>
                        <a:pt x="29816" y="32495"/>
                      </a:lnTo>
                      <a:lnTo>
                        <a:pt x="29837" y="32411"/>
                      </a:lnTo>
                      <a:lnTo>
                        <a:pt x="29816" y="32390"/>
                      </a:lnTo>
                      <a:lnTo>
                        <a:pt x="29816" y="32265"/>
                      </a:lnTo>
                      <a:lnTo>
                        <a:pt x="29879" y="32202"/>
                      </a:lnTo>
                      <a:lnTo>
                        <a:pt x="30047" y="32286"/>
                      </a:lnTo>
                      <a:lnTo>
                        <a:pt x="30026" y="32369"/>
                      </a:lnTo>
                      <a:lnTo>
                        <a:pt x="30026" y="32432"/>
                      </a:lnTo>
                      <a:lnTo>
                        <a:pt x="30151" y="32474"/>
                      </a:lnTo>
                      <a:lnTo>
                        <a:pt x="30214" y="32537"/>
                      </a:lnTo>
                      <a:lnTo>
                        <a:pt x="30319" y="32537"/>
                      </a:lnTo>
                      <a:lnTo>
                        <a:pt x="30402" y="32495"/>
                      </a:lnTo>
                      <a:lnTo>
                        <a:pt x="30507" y="32474"/>
                      </a:lnTo>
                      <a:lnTo>
                        <a:pt x="30674" y="32537"/>
                      </a:lnTo>
                      <a:lnTo>
                        <a:pt x="30800" y="32495"/>
                      </a:lnTo>
                      <a:lnTo>
                        <a:pt x="30904" y="32516"/>
                      </a:lnTo>
                      <a:lnTo>
                        <a:pt x="31009" y="32474"/>
                      </a:lnTo>
                      <a:lnTo>
                        <a:pt x="31030" y="32411"/>
                      </a:lnTo>
                      <a:lnTo>
                        <a:pt x="31009" y="32369"/>
                      </a:lnTo>
                      <a:lnTo>
                        <a:pt x="31030" y="32307"/>
                      </a:lnTo>
                      <a:lnTo>
                        <a:pt x="31218" y="32286"/>
                      </a:lnTo>
                      <a:lnTo>
                        <a:pt x="31427" y="32286"/>
                      </a:lnTo>
                      <a:lnTo>
                        <a:pt x="31616" y="32328"/>
                      </a:lnTo>
                      <a:lnTo>
                        <a:pt x="31783" y="32474"/>
                      </a:lnTo>
                      <a:lnTo>
                        <a:pt x="31888" y="32621"/>
                      </a:lnTo>
                      <a:lnTo>
                        <a:pt x="31951" y="32746"/>
                      </a:lnTo>
                      <a:lnTo>
                        <a:pt x="32013" y="32746"/>
                      </a:lnTo>
                      <a:lnTo>
                        <a:pt x="32139" y="32788"/>
                      </a:lnTo>
                      <a:lnTo>
                        <a:pt x="32264" y="32851"/>
                      </a:lnTo>
                      <a:lnTo>
                        <a:pt x="32327" y="32851"/>
                      </a:lnTo>
                      <a:lnTo>
                        <a:pt x="32390" y="32913"/>
                      </a:lnTo>
                      <a:lnTo>
                        <a:pt x="32390" y="32997"/>
                      </a:lnTo>
                      <a:lnTo>
                        <a:pt x="32369" y="33039"/>
                      </a:lnTo>
                      <a:lnTo>
                        <a:pt x="32369" y="33144"/>
                      </a:lnTo>
                      <a:lnTo>
                        <a:pt x="32390" y="33227"/>
                      </a:lnTo>
                      <a:lnTo>
                        <a:pt x="32453" y="33269"/>
                      </a:lnTo>
                      <a:lnTo>
                        <a:pt x="32474" y="33311"/>
                      </a:lnTo>
                      <a:lnTo>
                        <a:pt x="32536" y="33311"/>
                      </a:lnTo>
                      <a:lnTo>
                        <a:pt x="32641" y="33353"/>
                      </a:lnTo>
                      <a:lnTo>
                        <a:pt x="32704" y="33416"/>
                      </a:lnTo>
                      <a:lnTo>
                        <a:pt x="32746" y="33353"/>
                      </a:lnTo>
                      <a:lnTo>
                        <a:pt x="32850" y="33311"/>
                      </a:lnTo>
                      <a:lnTo>
                        <a:pt x="33101" y="33269"/>
                      </a:lnTo>
                      <a:lnTo>
                        <a:pt x="33227" y="33248"/>
                      </a:lnTo>
                      <a:lnTo>
                        <a:pt x="33290" y="33144"/>
                      </a:lnTo>
                      <a:lnTo>
                        <a:pt x="33394" y="33102"/>
                      </a:lnTo>
                      <a:lnTo>
                        <a:pt x="33436" y="33123"/>
                      </a:lnTo>
                      <a:lnTo>
                        <a:pt x="33394" y="33248"/>
                      </a:lnTo>
                      <a:lnTo>
                        <a:pt x="33415" y="33353"/>
                      </a:lnTo>
                      <a:lnTo>
                        <a:pt x="33499" y="33374"/>
                      </a:lnTo>
                      <a:lnTo>
                        <a:pt x="33624" y="33478"/>
                      </a:lnTo>
                      <a:lnTo>
                        <a:pt x="33792" y="33541"/>
                      </a:lnTo>
                      <a:lnTo>
                        <a:pt x="33813" y="33562"/>
                      </a:lnTo>
                      <a:lnTo>
                        <a:pt x="33896" y="33562"/>
                      </a:lnTo>
                      <a:lnTo>
                        <a:pt x="34001" y="33625"/>
                      </a:lnTo>
                      <a:lnTo>
                        <a:pt x="34043" y="33625"/>
                      </a:lnTo>
                      <a:lnTo>
                        <a:pt x="34043" y="33583"/>
                      </a:lnTo>
                      <a:lnTo>
                        <a:pt x="34127" y="33374"/>
                      </a:lnTo>
                      <a:lnTo>
                        <a:pt x="34231" y="33332"/>
                      </a:lnTo>
                      <a:lnTo>
                        <a:pt x="34482" y="33332"/>
                      </a:lnTo>
                      <a:lnTo>
                        <a:pt x="34524" y="33269"/>
                      </a:lnTo>
                      <a:lnTo>
                        <a:pt x="34629" y="33165"/>
                      </a:lnTo>
                      <a:lnTo>
                        <a:pt x="34796" y="33102"/>
                      </a:lnTo>
                      <a:lnTo>
                        <a:pt x="34796" y="32997"/>
                      </a:lnTo>
                      <a:lnTo>
                        <a:pt x="34859" y="32893"/>
                      </a:lnTo>
                      <a:lnTo>
                        <a:pt x="35005" y="32809"/>
                      </a:lnTo>
                      <a:lnTo>
                        <a:pt x="35005" y="32725"/>
                      </a:lnTo>
                      <a:lnTo>
                        <a:pt x="35110" y="32621"/>
                      </a:lnTo>
                      <a:lnTo>
                        <a:pt x="35215" y="32600"/>
                      </a:lnTo>
                      <a:lnTo>
                        <a:pt x="35298" y="32495"/>
                      </a:lnTo>
                      <a:lnTo>
                        <a:pt x="35361" y="32432"/>
                      </a:lnTo>
                      <a:lnTo>
                        <a:pt x="35298" y="32390"/>
                      </a:lnTo>
                      <a:lnTo>
                        <a:pt x="35298" y="32307"/>
                      </a:lnTo>
                      <a:lnTo>
                        <a:pt x="35319" y="32265"/>
                      </a:lnTo>
                      <a:lnTo>
                        <a:pt x="35508" y="32307"/>
                      </a:lnTo>
                      <a:lnTo>
                        <a:pt x="35591" y="32265"/>
                      </a:lnTo>
                      <a:lnTo>
                        <a:pt x="35633" y="32097"/>
                      </a:lnTo>
                      <a:lnTo>
                        <a:pt x="35717" y="32077"/>
                      </a:lnTo>
                      <a:lnTo>
                        <a:pt x="35926" y="32056"/>
                      </a:lnTo>
                      <a:lnTo>
                        <a:pt x="36031" y="32014"/>
                      </a:lnTo>
                      <a:lnTo>
                        <a:pt x="36261" y="32014"/>
                      </a:lnTo>
                      <a:lnTo>
                        <a:pt x="36345" y="31972"/>
                      </a:lnTo>
                      <a:lnTo>
                        <a:pt x="36365" y="31972"/>
                      </a:lnTo>
                      <a:lnTo>
                        <a:pt x="36449" y="32077"/>
                      </a:lnTo>
                      <a:lnTo>
                        <a:pt x="36449" y="32160"/>
                      </a:lnTo>
                      <a:lnTo>
                        <a:pt x="36533" y="32223"/>
                      </a:lnTo>
                      <a:lnTo>
                        <a:pt x="36658" y="32223"/>
                      </a:lnTo>
                      <a:lnTo>
                        <a:pt x="36700" y="32202"/>
                      </a:lnTo>
                      <a:lnTo>
                        <a:pt x="36805" y="32202"/>
                      </a:lnTo>
                      <a:lnTo>
                        <a:pt x="36889" y="32160"/>
                      </a:lnTo>
                      <a:lnTo>
                        <a:pt x="37077" y="32160"/>
                      </a:lnTo>
                      <a:lnTo>
                        <a:pt x="37098" y="32223"/>
                      </a:lnTo>
                      <a:lnTo>
                        <a:pt x="37119" y="32328"/>
                      </a:lnTo>
                      <a:lnTo>
                        <a:pt x="37161" y="32411"/>
                      </a:lnTo>
                      <a:lnTo>
                        <a:pt x="37453" y="32579"/>
                      </a:lnTo>
                      <a:lnTo>
                        <a:pt x="37537" y="32641"/>
                      </a:lnTo>
                      <a:lnTo>
                        <a:pt x="37746" y="32746"/>
                      </a:lnTo>
                      <a:lnTo>
                        <a:pt x="37830" y="32704"/>
                      </a:lnTo>
                      <a:lnTo>
                        <a:pt x="37935" y="32641"/>
                      </a:lnTo>
                      <a:lnTo>
                        <a:pt x="38060" y="32579"/>
                      </a:lnTo>
                      <a:lnTo>
                        <a:pt x="38165" y="32579"/>
                      </a:lnTo>
                      <a:lnTo>
                        <a:pt x="38269" y="32600"/>
                      </a:lnTo>
                      <a:lnTo>
                        <a:pt x="38353" y="32641"/>
                      </a:lnTo>
                      <a:lnTo>
                        <a:pt x="38437" y="32621"/>
                      </a:lnTo>
                      <a:lnTo>
                        <a:pt x="38688" y="32621"/>
                      </a:lnTo>
                      <a:lnTo>
                        <a:pt x="38793" y="32683"/>
                      </a:lnTo>
                      <a:lnTo>
                        <a:pt x="38897" y="32683"/>
                      </a:lnTo>
                      <a:lnTo>
                        <a:pt x="38939" y="32641"/>
                      </a:lnTo>
                      <a:lnTo>
                        <a:pt x="39044" y="32683"/>
                      </a:lnTo>
                      <a:lnTo>
                        <a:pt x="39211" y="32641"/>
                      </a:lnTo>
                      <a:lnTo>
                        <a:pt x="39316" y="32474"/>
                      </a:lnTo>
                      <a:lnTo>
                        <a:pt x="39274" y="32390"/>
                      </a:lnTo>
                      <a:lnTo>
                        <a:pt x="39169" y="32307"/>
                      </a:lnTo>
                      <a:lnTo>
                        <a:pt x="39169" y="32118"/>
                      </a:lnTo>
                      <a:lnTo>
                        <a:pt x="39190" y="31951"/>
                      </a:lnTo>
                      <a:lnTo>
                        <a:pt x="39169" y="31867"/>
                      </a:lnTo>
                      <a:lnTo>
                        <a:pt x="39065" y="31846"/>
                      </a:lnTo>
                      <a:lnTo>
                        <a:pt x="39002" y="31763"/>
                      </a:lnTo>
                      <a:lnTo>
                        <a:pt x="38834" y="31700"/>
                      </a:lnTo>
                      <a:lnTo>
                        <a:pt x="38772" y="31574"/>
                      </a:lnTo>
                      <a:lnTo>
                        <a:pt x="38772" y="31281"/>
                      </a:lnTo>
                      <a:lnTo>
                        <a:pt x="38876" y="31156"/>
                      </a:lnTo>
                      <a:lnTo>
                        <a:pt x="38876" y="31072"/>
                      </a:lnTo>
                      <a:lnTo>
                        <a:pt x="38939" y="30968"/>
                      </a:lnTo>
                      <a:lnTo>
                        <a:pt x="39044" y="30947"/>
                      </a:lnTo>
                      <a:lnTo>
                        <a:pt x="39086" y="30968"/>
                      </a:lnTo>
                      <a:lnTo>
                        <a:pt x="39148" y="30863"/>
                      </a:lnTo>
                      <a:lnTo>
                        <a:pt x="39106" y="30758"/>
                      </a:lnTo>
                      <a:lnTo>
                        <a:pt x="39148" y="30696"/>
                      </a:lnTo>
                      <a:lnTo>
                        <a:pt x="39211" y="30633"/>
                      </a:lnTo>
                      <a:lnTo>
                        <a:pt x="39316" y="30633"/>
                      </a:lnTo>
                      <a:lnTo>
                        <a:pt x="39399" y="30696"/>
                      </a:lnTo>
                      <a:lnTo>
                        <a:pt x="39567" y="30737"/>
                      </a:lnTo>
                      <a:lnTo>
                        <a:pt x="39713" y="30821"/>
                      </a:lnTo>
                      <a:lnTo>
                        <a:pt x="39734" y="30863"/>
                      </a:lnTo>
                      <a:lnTo>
                        <a:pt x="39881" y="30926"/>
                      </a:lnTo>
                      <a:lnTo>
                        <a:pt x="40236" y="30926"/>
                      </a:lnTo>
                      <a:lnTo>
                        <a:pt x="40320" y="30968"/>
                      </a:lnTo>
                      <a:lnTo>
                        <a:pt x="40362" y="31030"/>
                      </a:lnTo>
                      <a:lnTo>
                        <a:pt x="40529" y="31051"/>
                      </a:lnTo>
                      <a:lnTo>
                        <a:pt x="40613" y="31114"/>
                      </a:lnTo>
                      <a:lnTo>
                        <a:pt x="40718" y="31135"/>
                      </a:lnTo>
                      <a:lnTo>
                        <a:pt x="40948" y="31135"/>
                      </a:lnTo>
                      <a:lnTo>
                        <a:pt x="41031" y="31156"/>
                      </a:lnTo>
                      <a:lnTo>
                        <a:pt x="41073" y="31240"/>
                      </a:lnTo>
                      <a:lnTo>
                        <a:pt x="41073" y="31323"/>
                      </a:lnTo>
                      <a:lnTo>
                        <a:pt x="41136" y="31386"/>
                      </a:lnTo>
                      <a:lnTo>
                        <a:pt x="41136" y="31470"/>
                      </a:lnTo>
                      <a:lnTo>
                        <a:pt x="41178" y="31533"/>
                      </a:lnTo>
                      <a:lnTo>
                        <a:pt x="41241" y="31658"/>
                      </a:lnTo>
                      <a:lnTo>
                        <a:pt x="41241" y="31763"/>
                      </a:lnTo>
                      <a:lnTo>
                        <a:pt x="41303" y="31805"/>
                      </a:lnTo>
                      <a:lnTo>
                        <a:pt x="41387" y="31805"/>
                      </a:lnTo>
                      <a:lnTo>
                        <a:pt x="41492" y="31909"/>
                      </a:lnTo>
                      <a:lnTo>
                        <a:pt x="41513" y="31972"/>
                      </a:lnTo>
                      <a:lnTo>
                        <a:pt x="41680" y="32014"/>
                      </a:lnTo>
                      <a:lnTo>
                        <a:pt x="41868" y="32118"/>
                      </a:lnTo>
                      <a:lnTo>
                        <a:pt x="41931" y="32118"/>
                      </a:lnTo>
                      <a:lnTo>
                        <a:pt x="41994" y="32077"/>
                      </a:lnTo>
                      <a:lnTo>
                        <a:pt x="42182" y="32077"/>
                      </a:lnTo>
                      <a:lnTo>
                        <a:pt x="42245" y="32014"/>
                      </a:lnTo>
                      <a:lnTo>
                        <a:pt x="42329" y="32014"/>
                      </a:lnTo>
                      <a:lnTo>
                        <a:pt x="42412" y="32056"/>
                      </a:lnTo>
                      <a:lnTo>
                        <a:pt x="42496" y="32014"/>
                      </a:lnTo>
                      <a:lnTo>
                        <a:pt x="42601" y="31909"/>
                      </a:lnTo>
                      <a:lnTo>
                        <a:pt x="42747" y="31867"/>
                      </a:lnTo>
                      <a:lnTo>
                        <a:pt x="42977" y="31846"/>
                      </a:lnTo>
                      <a:lnTo>
                        <a:pt x="43124" y="31763"/>
                      </a:lnTo>
                      <a:lnTo>
                        <a:pt x="43270" y="31763"/>
                      </a:lnTo>
                      <a:lnTo>
                        <a:pt x="43396" y="31700"/>
                      </a:lnTo>
                      <a:lnTo>
                        <a:pt x="43542" y="31784"/>
                      </a:lnTo>
                      <a:lnTo>
                        <a:pt x="43710" y="31805"/>
                      </a:lnTo>
                      <a:lnTo>
                        <a:pt x="43961" y="31805"/>
                      </a:lnTo>
                      <a:lnTo>
                        <a:pt x="44065" y="31972"/>
                      </a:lnTo>
                      <a:lnTo>
                        <a:pt x="44275" y="32056"/>
                      </a:lnTo>
                      <a:lnTo>
                        <a:pt x="44421" y="32056"/>
                      </a:lnTo>
                      <a:lnTo>
                        <a:pt x="44547" y="32014"/>
                      </a:lnTo>
                      <a:lnTo>
                        <a:pt x="44609" y="32077"/>
                      </a:lnTo>
                      <a:lnTo>
                        <a:pt x="44651" y="32265"/>
                      </a:lnTo>
                      <a:lnTo>
                        <a:pt x="44756" y="32328"/>
                      </a:lnTo>
                      <a:lnTo>
                        <a:pt x="44840" y="32390"/>
                      </a:lnTo>
                      <a:lnTo>
                        <a:pt x="44923" y="32411"/>
                      </a:lnTo>
                      <a:lnTo>
                        <a:pt x="45028" y="32516"/>
                      </a:lnTo>
                      <a:lnTo>
                        <a:pt x="45112" y="32516"/>
                      </a:lnTo>
                      <a:lnTo>
                        <a:pt x="45363" y="32495"/>
                      </a:lnTo>
                      <a:lnTo>
                        <a:pt x="45593" y="32579"/>
                      </a:lnTo>
                      <a:lnTo>
                        <a:pt x="45948" y="32579"/>
                      </a:lnTo>
                      <a:lnTo>
                        <a:pt x="46095" y="32537"/>
                      </a:lnTo>
                      <a:lnTo>
                        <a:pt x="46158" y="32495"/>
                      </a:lnTo>
                      <a:lnTo>
                        <a:pt x="46283" y="32495"/>
                      </a:lnTo>
                      <a:lnTo>
                        <a:pt x="46388" y="32537"/>
                      </a:lnTo>
                      <a:lnTo>
                        <a:pt x="46472" y="32537"/>
                      </a:lnTo>
                      <a:lnTo>
                        <a:pt x="46534" y="32411"/>
                      </a:lnTo>
                      <a:lnTo>
                        <a:pt x="46744" y="32286"/>
                      </a:lnTo>
                      <a:lnTo>
                        <a:pt x="46890" y="32286"/>
                      </a:lnTo>
                      <a:lnTo>
                        <a:pt x="46953" y="32181"/>
                      </a:lnTo>
                      <a:lnTo>
                        <a:pt x="47329" y="32181"/>
                      </a:lnTo>
                      <a:lnTo>
                        <a:pt x="47434" y="32077"/>
                      </a:lnTo>
                      <a:lnTo>
                        <a:pt x="47455" y="31972"/>
                      </a:lnTo>
                      <a:lnTo>
                        <a:pt x="47455" y="31909"/>
                      </a:lnTo>
                      <a:lnTo>
                        <a:pt x="47539" y="31805"/>
                      </a:lnTo>
                      <a:lnTo>
                        <a:pt x="47664" y="31763"/>
                      </a:lnTo>
                      <a:lnTo>
                        <a:pt x="47748" y="31679"/>
                      </a:lnTo>
                      <a:lnTo>
                        <a:pt x="47790" y="31553"/>
                      </a:lnTo>
                      <a:lnTo>
                        <a:pt x="47873" y="31470"/>
                      </a:lnTo>
                      <a:lnTo>
                        <a:pt x="47978" y="31470"/>
                      </a:lnTo>
                      <a:lnTo>
                        <a:pt x="47999" y="31491"/>
                      </a:lnTo>
                      <a:lnTo>
                        <a:pt x="48187" y="31449"/>
                      </a:lnTo>
                      <a:lnTo>
                        <a:pt x="48292" y="31449"/>
                      </a:lnTo>
                      <a:lnTo>
                        <a:pt x="48417" y="31533"/>
                      </a:lnTo>
                      <a:lnTo>
                        <a:pt x="48501" y="31637"/>
                      </a:lnTo>
                      <a:lnTo>
                        <a:pt x="48585" y="31658"/>
                      </a:lnTo>
                      <a:lnTo>
                        <a:pt x="48689" y="31595"/>
                      </a:lnTo>
                      <a:lnTo>
                        <a:pt x="48731" y="31658"/>
                      </a:lnTo>
                      <a:lnTo>
                        <a:pt x="48836" y="31658"/>
                      </a:lnTo>
                      <a:lnTo>
                        <a:pt x="48982" y="31574"/>
                      </a:lnTo>
                      <a:lnTo>
                        <a:pt x="48982" y="31533"/>
                      </a:lnTo>
                      <a:lnTo>
                        <a:pt x="49150" y="31491"/>
                      </a:lnTo>
                      <a:lnTo>
                        <a:pt x="49359" y="31574"/>
                      </a:lnTo>
                      <a:lnTo>
                        <a:pt x="49422" y="31637"/>
                      </a:lnTo>
                      <a:lnTo>
                        <a:pt x="49464" y="31595"/>
                      </a:lnTo>
                      <a:lnTo>
                        <a:pt x="49547" y="31595"/>
                      </a:lnTo>
                      <a:lnTo>
                        <a:pt x="49568" y="31658"/>
                      </a:lnTo>
                      <a:lnTo>
                        <a:pt x="49673" y="31637"/>
                      </a:lnTo>
                      <a:lnTo>
                        <a:pt x="49840" y="31658"/>
                      </a:lnTo>
                      <a:lnTo>
                        <a:pt x="49924" y="31742"/>
                      </a:lnTo>
                      <a:lnTo>
                        <a:pt x="49966" y="31742"/>
                      </a:lnTo>
                      <a:lnTo>
                        <a:pt x="50259" y="31470"/>
                      </a:lnTo>
                      <a:lnTo>
                        <a:pt x="50384" y="31365"/>
                      </a:lnTo>
                      <a:lnTo>
                        <a:pt x="50594" y="31344"/>
                      </a:lnTo>
                      <a:lnTo>
                        <a:pt x="50677" y="31260"/>
                      </a:lnTo>
                      <a:lnTo>
                        <a:pt x="50698" y="31156"/>
                      </a:lnTo>
                      <a:lnTo>
                        <a:pt x="50677" y="31030"/>
                      </a:lnTo>
                      <a:lnTo>
                        <a:pt x="50614" y="31009"/>
                      </a:lnTo>
                      <a:lnTo>
                        <a:pt x="50573" y="31030"/>
                      </a:lnTo>
                      <a:lnTo>
                        <a:pt x="50510" y="31009"/>
                      </a:lnTo>
                      <a:lnTo>
                        <a:pt x="50468" y="31009"/>
                      </a:lnTo>
                      <a:lnTo>
                        <a:pt x="50468" y="30842"/>
                      </a:lnTo>
                      <a:lnTo>
                        <a:pt x="50489" y="30800"/>
                      </a:lnTo>
                      <a:lnTo>
                        <a:pt x="50489" y="30633"/>
                      </a:lnTo>
                      <a:lnTo>
                        <a:pt x="50447" y="30528"/>
                      </a:lnTo>
                      <a:lnTo>
                        <a:pt x="50468" y="30444"/>
                      </a:lnTo>
                      <a:lnTo>
                        <a:pt x="50552" y="30424"/>
                      </a:lnTo>
                      <a:lnTo>
                        <a:pt x="50552" y="30319"/>
                      </a:lnTo>
                      <a:lnTo>
                        <a:pt x="50468" y="30235"/>
                      </a:lnTo>
                      <a:lnTo>
                        <a:pt x="50447" y="30110"/>
                      </a:lnTo>
                      <a:lnTo>
                        <a:pt x="50468" y="30068"/>
                      </a:lnTo>
                      <a:lnTo>
                        <a:pt x="50405" y="29963"/>
                      </a:lnTo>
                      <a:lnTo>
                        <a:pt x="50405" y="29859"/>
                      </a:lnTo>
                      <a:lnTo>
                        <a:pt x="50489" y="29754"/>
                      </a:lnTo>
                      <a:lnTo>
                        <a:pt x="50573" y="29691"/>
                      </a:lnTo>
                      <a:lnTo>
                        <a:pt x="50594" y="29566"/>
                      </a:lnTo>
                      <a:lnTo>
                        <a:pt x="50677" y="29461"/>
                      </a:lnTo>
                      <a:lnTo>
                        <a:pt x="50761" y="29398"/>
                      </a:lnTo>
                      <a:lnTo>
                        <a:pt x="50761" y="29273"/>
                      </a:lnTo>
                      <a:lnTo>
                        <a:pt x="50719" y="29189"/>
                      </a:lnTo>
                      <a:lnTo>
                        <a:pt x="50719" y="29126"/>
                      </a:lnTo>
                      <a:lnTo>
                        <a:pt x="50656" y="29064"/>
                      </a:lnTo>
                      <a:lnTo>
                        <a:pt x="50594" y="28959"/>
                      </a:lnTo>
                      <a:lnTo>
                        <a:pt x="50510" y="28833"/>
                      </a:lnTo>
                      <a:lnTo>
                        <a:pt x="50447" y="28812"/>
                      </a:lnTo>
                      <a:lnTo>
                        <a:pt x="50363" y="28833"/>
                      </a:lnTo>
                      <a:lnTo>
                        <a:pt x="50238" y="28917"/>
                      </a:lnTo>
                      <a:lnTo>
                        <a:pt x="50175" y="28917"/>
                      </a:lnTo>
                      <a:lnTo>
                        <a:pt x="50154" y="28854"/>
                      </a:lnTo>
                      <a:lnTo>
                        <a:pt x="50154" y="28603"/>
                      </a:lnTo>
                      <a:lnTo>
                        <a:pt x="50175" y="28540"/>
                      </a:lnTo>
                      <a:lnTo>
                        <a:pt x="50175" y="28499"/>
                      </a:lnTo>
                      <a:lnTo>
                        <a:pt x="50238" y="28436"/>
                      </a:lnTo>
                      <a:lnTo>
                        <a:pt x="50259" y="28331"/>
                      </a:lnTo>
                      <a:lnTo>
                        <a:pt x="50342" y="28227"/>
                      </a:lnTo>
                      <a:lnTo>
                        <a:pt x="50342" y="28143"/>
                      </a:lnTo>
                      <a:lnTo>
                        <a:pt x="50384" y="28101"/>
                      </a:lnTo>
                      <a:lnTo>
                        <a:pt x="50552" y="28080"/>
                      </a:lnTo>
                      <a:lnTo>
                        <a:pt x="50614" y="28038"/>
                      </a:lnTo>
                      <a:lnTo>
                        <a:pt x="50698" y="28038"/>
                      </a:lnTo>
                      <a:lnTo>
                        <a:pt x="50719" y="28017"/>
                      </a:lnTo>
                      <a:lnTo>
                        <a:pt x="50803" y="28017"/>
                      </a:lnTo>
                      <a:lnTo>
                        <a:pt x="50886" y="27996"/>
                      </a:lnTo>
                      <a:lnTo>
                        <a:pt x="50928" y="27913"/>
                      </a:lnTo>
                      <a:lnTo>
                        <a:pt x="51033" y="27913"/>
                      </a:lnTo>
                      <a:lnTo>
                        <a:pt x="51117" y="27829"/>
                      </a:lnTo>
                      <a:lnTo>
                        <a:pt x="51242" y="27871"/>
                      </a:lnTo>
                      <a:lnTo>
                        <a:pt x="51451" y="27871"/>
                      </a:lnTo>
                      <a:lnTo>
                        <a:pt x="51514" y="27808"/>
                      </a:lnTo>
                      <a:lnTo>
                        <a:pt x="51556" y="27808"/>
                      </a:lnTo>
                      <a:lnTo>
                        <a:pt x="51598" y="27724"/>
                      </a:lnTo>
                      <a:lnTo>
                        <a:pt x="51744" y="27703"/>
                      </a:lnTo>
                      <a:lnTo>
                        <a:pt x="51765" y="27683"/>
                      </a:lnTo>
                      <a:lnTo>
                        <a:pt x="51849" y="27703"/>
                      </a:lnTo>
                      <a:lnTo>
                        <a:pt x="51933" y="27703"/>
                      </a:lnTo>
                      <a:lnTo>
                        <a:pt x="52016" y="27745"/>
                      </a:lnTo>
                      <a:lnTo>
                        <a:pt x="52184" y="27787"/>
                      </a:lnTo>
                      <a:lnTo>
                        <a:pt x="52267" y="27829"/>
                      </a:lnTo>
                      <a:lnTo>
                        <a:pt x="52288" y="27892"/>
                      </a:lnTo>
                      <a:lnTo>
                        <a:pt x="52435" y="27892"/>
                      </a:lnTo>
                      <a:lnTo>
                        <a:pt x="52498" y="27850"/>
                      </a:lnTo>
                      <a:lnTo>
                        <a:pt x="52539" y="27892"/>
                      </a:lnTo>
                      <a:lnTo>
                        <a:pt x="52644" y="27934"/>
                      </a:lnTo>
                      <a:lnTo>
                        <a:pt x="52686" y="27913"/>
                      </a:lnTo>
                      <a:lnTo>
                        <a:pt x="52686" y="27829"/>
                      </a:lnTo>
                      <a:lnTo>
                        <a:pt x="52749" y="27808"/>
                      </a:lnTo>
                      <a:lnTo>
                        <a:pt x="52790" y="27829"/>
                      </a:lnTo>
                      <a:lnTo>
                        <a:pt x="52874" y="27829"/>
                      </a:lnTo>
                      <a:lnTo>
                        <a:pt x="52916" y="27808"/>
                      </a:lnTo>
                      <a:lnTo>
                        <a:pt x="52979" y="27892"/>
                      </a:lnTo>
                      <a:lnTo>
                        <a:pt x="53021" y="27892"/>
                      </a:lnTo>
                      <a:lnTo>
                        <a:pt x="53104" y="27913"/>
                      </a:lnTo>
                      <a:lnTo>
                        <a:pt x="53125" y="27955"/>
                      </a:lnTo>
                      <a:lnTo>
                        <a:pt x="53104" y="28017"/>
                      </a:lnTo>
                      <a:lnTo>
                        <a:pt x="53125" y="28059"/>
                      </a:lnTo>
                      <a:lnTo>
                        <a:pt x="53188" y="28059"/>
                      </a:lnTo>
                      <a:lnTo>
                        <a:pt x="53209" y="28122"/>
                      </a:lnTo>
                      <a:lnTo>
                        <a:pt x="53272" y="28059"/>
                      </a:lnTo>
                      <a:lnTo>
                        <a:pt x="53335" y="28101"/>
                      </a:lnTo>
                      <a:lnTo>
                        <a:pt x="53376" y="28143"/>
                      </a:lnTo>
                      <a:lnTo>
                        <a:pt x="53335" y="28206"/>
                      </a:lnTo>
                      <a:lnTo>
                        <a:pt x="53376" y="28247"/>
                      </a:lnTo>
                      <a:lnTo>
                        <a:pt x="53481" y="28268"/>
                      </a:lnTo>
                      <a:lnTo>
                        <a:pt x="53523" y="28268"/>
                      </a:lnTo>
                      <a:lnTo>
                        <a:pt x="53586" y="28310"/>
                      </a:lnTo>
                      <a:lnTo>
                        <a:pt x="53586" y="28352"/>
                      </a:lnTo>
                      <a:lnTo>
                        <a:pt x="53627" y="28373"/>
                      </a:lnTo>
                      <a:lnTo>
                        <a:pt x="53690" y="28457"/>
                      </a:lnTo>
                      <a:lnTo>
                        <a:pt x="53690" y="28540"/>
                      </a:lnTo>
                      <a:lnTo>
                        <a:pt x="53711" y="28624"/>
                      </a:lnTo>
                      <a:lnTo>
                        <a:pt x="53711" y="28666"/>
                      </a:lnTo>
                      <a:lnTo>
                        <a:pt x="53732" y="28687"/>
                      </a:lnTo>
                      <a:lnTo>
                        <a:pt x="53899" y="28687"/>
                      </a:lnTo>
                      <a:lnTo>
                        <a:pt x="53920" y="28750"/>
                      </a:lnTo>
                      <a:lnTo>
                        <a:pt x="53899" y="28833"/>
                      </a:lnTo>
                      <a:lnTo>
                        <a:pt x="53899" y="28875"/>
                      </a:lnTo>
                      <a:lnTo>
                        <a:pt x="54025" y="28959"/>
                      </a:lnTo>
                      <a:lnTo>
                        <a:pt x="54067" y="29064"/>
                      </a:lnTo>
                      <a:lnTo>
                        <a:pt x="54151" y="29147"/>
                      </a:lnTo>
                      <a:lnTo>
                        <a:pt x="54171" y="29210"/>
                      </a:lnTo>
                      <a:lnTo>
                        <a:pt x="54234" y="29252"/>
                      </a:lnTo>
                      <a:lnTo>
                        <a:pt x="54255" y="29356"/>
                      </a:lnTo>
                      <a:lnTo>
                        <a:pt x="54339" y="29398"/>
                      </a:lnTo>
                      <a:lnTo>
                        <a:pt x="54339" y="29461"/>
                      </a:lnTo>
                      <a:lnTo>
                        <a:pt x="54318" y="29503"/>
                      </a:lnTo>
                      <a:lnTo>
                        <a:pt x="54339" y="29524"/>
                      </a:lnTo>
                      <a:lnTo>
                        <a:pt x="54381" y="29503"/>
                      </a:lnTo>
                      <a:lnTo>
                        <a:pt x="54443" y="29587"/>
                      </a:lnTo>
                      <a:lnTo>
                        <a:pt x="54464" y="29670"/>
                      </a:lnTo>
                      <a:lnTo>
                        <a:pt x="54569" y="29817"/>
                      </a:lnTo>
                      <a:lnTo>
                        <a:pt x="54778" y="29963"/>
                      </a:lnTo>
                      <a:lnTo>
                        <a:pt x="54799" y="30047"/>
                      </a:lnTo>
                      <a:lnTo>
                        <a:pt x="54841" y="30152"/>
                      </a:lnTo>
                      <a:lnTo>
                        <a:pt x="54883" y="30193"/>
                      </a:lnTo>
                      <a:lnTo>
                        <a:pt x="54883" y="30298"/>
                      </a:lnTo>
                      <a:lnTo>
                        <a:pt x="54967" y="30319"/>
                      </a:lnTo>
                      <a:lnTo>
                        <a:pt x="55008" y="30319"/>
                      </a:lnTo>
                      <a:lnTo>
                        <a:pt x="55050" y="30424"/>
                      </a:lnTo>
                      <a:lnTo>
                        <a:pt x="55050" y="30507"/>
                      </a:lnTo>
                      <a:lnTo>
                        <a:pt x="55092" y="30612"/>
                      </a:lnTo>
                      <a:lnTo>
                        <a:pt x="55218" y="30737"/>
                      </a:lnTo>
                      <a:lnTo>
                        <a:pt x="55322" y="30758"/>
                      </a:lnTo>
                      <a:lnTo>
                        <a:pt x="55385" y="30842"/>
                      </a:lnTo>
                      <a:lnTo>
                        <a:pt x="55469" y="30842"/>
                      </a:lnTo>
                      <a:lnTo>
                        <a:pt x="55511" y="30821"/>
                      </a:lnTo>
                      <a:lnTo>
                        <a:pt x="55573" y="30842"/>
                      </a:lnTo>
                      <a:lnTo>
                        <a:pt x="55615" y="30821"/>
                      </a:lnTo>
                      <a:lnTo>
                        <a:pt x="55741" y="30842"/>
                      </a:lnTo>
                      <a:lnTo>
                        <a:pt x="55803" y="30779"/>
                      </a:lnTo>
                      <a:lnTo>
                        <a:pt x="55887" y="30779"/>
                      </a:lnTo>
                      <a:lnTo>
                        <a:pt x="55887" y="30821"/>
                      </a:lnTo>
                      <a:lnTo>
                        <a:pt x="55824" y="30863"/>
                      </a:lnTo>
                      <a:lnTo>
                        <a:pt x="55845" y="30905"/>
                      </a:lnTo>
                      <a:lnTo>
                        <a:pt x="55992" y="30905"/>
                      </a:lnTo>
                      <a:lnTo>
                        <a:pt x="56034" y="30926"/>
                      </a:lnTo>
                      <a:lnTo>
                        <a:pt x="56055" y="30968"/>
                      </a:lnTo>
                      <a:lnTo>
                        <a:pt x="56138" y="31030"/>
                      </a:lnTo>
                      <a:lnTo>
                        <a:pt x="56159" y="30968"/>
                      </a:lnTo>
                      <a:lnTo>
                        <a:pt x="56222" y="30947"/>
                      </a:lnTo>
                      <a:lnTo>
                        <a:pt x="56264" y="30968"/>
                      </a:lnTo>
                      <a:lnTo>
                        <a:pt x="56306" y="30905"/>
                      </a:lnTo>
                      <a:lnTo>
                        <a:pt x="56348" y="30905"/>
                      </a:lnTo>
                      <a:lnTo>
                        <a:pt x="56410" y="30947"/>
                      </a:lnTo>
                      <a:lnTo>
                        <a:pt x="56431" y="31009"/>
                      </a:lnTo>
                      <a:lnTo>
                        <a:pt x="56473" y="31072"/>
                      </a:lnTo>
                      <a:lnTo>
                        <a:pt x="56536" y="31072"/>
                      </a:lnTo>
                      <a:lnTo>
                        <a:pt x="56557" y="31135"/>
                      </a:lnTo>
                      <a:lnTo>
                        <a:pt x="56620" y="31177"/>
                      </a:lnTo>
                      <a:lnTo>
                        <a:pt x="56640" y="31177"/>
                      </a:lnTo>
                      <a:lnTo>
                        <a:pt x="56682" y="31240"/>
                      </a:lnTo>
                      <a:lnTo>
                        <a:pt x="56724" y="31281"/>
                      </a:lnTo>
                      <a:lnTo>
                        <a:pt x="56850" y="31344"/>
                      </a:lnTo>
                      <a:lnTo>
                        <a:pt x="56871" y="31365"/>
                      </a:lnTo>
                      <a:lnTo>
                        <a:pt x="56933" y="31365"/>
                      </a:lnTo>
                      <a:lnTo>
                        <a:pt x="56975" y="31407"/>
                      </a:lnTo>
                      <a:lnTo>
                        <a:pt x="57059" y="31449"/>
                      </a:lnTo>
                      <a:lnTo>
                        <a:pt x="57122" y="31407"/>
                      </a:lnTo>
                      <a:lnTo>
                        <a:pt x="57184" y="31407"/>
                      </a:lnTo>
                      <a:lnTo>
                        <a:pt x="57247" y="31365"/>
                      </a:lnTo>
                      <a:lnTo>
                        <a:pt x="57289" y="31365"/>
                      </a:lnTo>
                      <a:lnTo>
                        <a:pt x="57352" y="31386"/>
                      </a:lnTo>
                      <a:lnTo>
                        <a:pt x="57352" y="31470"/>
                      </a:lnTo>
                      <a:lnTo>
                        <a:pt x="57289" y="31553"/>
                      </a:lnTo>
                      <a:lnTo>
                        <a:pt x="57289" y="31637"/>
                      </a:lnTo>
                      <a:lnTo>
                        <a:pt x="57289" y="31700"/>
                      </a:lnTo>
                      <a:lnTo>
                        <a:pt x="57394" y="31700"/>
                      </a:lnTo>
                      <a:lnTo>
                        <a:pt x="57436" y="31805"/>
                      </a:lnTo>
                      <a:lnTo>
                        <a:pt x="57456" y="31909"/>
                      </a:lnTo>
                      <a:lnTo>
                        <a:pt x="57436" y="32014"/>
                      </a:lnTo>
                      <a:lnTo>
                        <a:pt x="57394" y="32056"/>
                      </a:lnTo>
                      <a:lnTo>
                        <a:pt x="57394" y="32118"/>
                      </a:lnTo>
                      <a:lnTo>
                        <a:pt x="57498" y="32265"/>
                      </a:lnTo>
                      <a:lnTo>
                        <a:pt x="57561" y="32286"/>
                      </a:lnTo>
                      <a:lnTo>
                        <a:pt x="57645" y="32390"/>
                      </a:lnTo>
                      <a:lnTo>
                        <a:pt x="57666" y="32432"/>
                      </a:lnTo>
                      <a:lnTo>
                        <a:pt x="57749" y="32411"/>
                      </a:lnTo>
                      <a:lnTo>
                        <a:pt x="57812" y="32369"/>
                      </a:lnTo>
                      <a:lnTo>
                        <a:pt x="57896" y="32369"/>
                      </a:lnTo>
                      <a:lnTo>
                        <a:pt x="57938" y="32432"/>
                      </a:lnTo>
                      <a:lnTo>
                        <a:pt x="57980" y="32516"/>
                      </a:lnTo>
                      <a:lnTo>
                        <a:pt x="58042" y="32495"/>
                      </a:lnTo>
                      <a:lnTo>
                        <a:pt x="58105" y="32432"/>
                      </a:lnTo>
                      <a:lnTo>
                        <a:pt x="58189" y="32474"/>
                      </a:lnTo>
                      <a:lnTo>
                        <a:pt x="58231" y="32432"/>
                      </a:lnTo>
                      <a:lnTo>
                        <a:pt x="58398" y="32411"/>
                      </a:lnTo>
                      <a:lnTo>
                        <a:pt x="58461" y="32328"/>
                      </a:lnTo>
                      <a:lnTo>
                        <a:pt x="58524" y="32307"/>
                      </a:lnTo>
                      <a:lnTo>
                        <a:pt x="58524" y="32244"/>
                      </a:lnTo>
                      <a:lnTo>
                        <a:pt x="58544" y="32160"/>
                      </a:lnTo>
                      <a:lnTo>
                        <a:pt x="58628" y="32097"/>
                      </a:lnTo>
                      <a:lnTo>
                        <a:pt x="58628" y="31993"/>
                      </a:lnTo>
                      <a:lnTo>
                        <a:pt x="58649" y="31909"/>
                      </a:lnTo>
                      <a:lnTo>
                        <a:pt x="58837" y="31909"/>
                      </a:lnTo>
                      <a:lnTo>
                        <a:pt x="58858" y="31805"/>
                      </a:lnTo>
                      <a:lnTo>
                        <a:pt x="58921" y="31805"/>
                      </a:lnTo>
                      <a:lnTo>
                        <a:pt x="58963" y="31784"/>
                      </a:lnTo>
                      <a:lnTo>
                        <a:pt x="59005" y="31700"/>
                      </a:lnTo>
                      <a:lnTo>
                        <a:pt x="59047" y="31658"/>
                      </a:lnTo>
                      <a:lnTo>
                        <a:pt x="59151" y="31658"/>
                      </a:lnTo>
                      <a:lnTo>
                        <a:pt x="59214" y="31595"/>
                      </a:lnTo>
                      <a:lnTo>
                        <a:pt x="59319" y="31658"/>
                      </a:lnTo>
                      <a:lnTo>
                        <a:pt x="59361" y="31700"/>
                      </a:lnTo>
                      <a:lnTo>
                        <a:pt x="59465" y="31700"/>
                      </a:lnTo>
                      <a:lnTo>
                        <a:pt x="59486" y="31763"/>
                      </a:lnTo>
                      <a:lnTo>
                        <a:pt x="59549" y="31867"/>
                      </a:lnTo>
                      <a:lnTo>
                        <a:pt x="59486" y="31909"/>
                      </a:lnTo>
                      <a:lnTo>
                        <a:pt x="59528" y="31972"/>
                      </a:lnTo>
                      <a:lnTo>
                        <a:pt x="59633" y="32077"/>
                      </a:lnTo>
                      <a:lnTo>
                        <a:pt x="59633" y="32139"/>
                      </a:lnTo>
                      <a:lnTo>
                        <a:pt x="59674" y="32202"/>
                      </a:lnTo>
                      <a:lnTo>
                        <a:pt x="59758" y="32244"/>
                      </a:lnTo>
                      <a:lnTo>
                        <a:pt x="59737" y="32390"/>
                      </a:lnTo>
                      <a:lnTo>
                        <a:pt x="59737" y="32495"/>
                      </a:lnTo>
                      <a:lnTo>
                        <a:pt x="59695" y="32537"/>
                      </a:lnTo>
                      <a:lnTo>
                        <a:pt x="59633" y="32558"/>
                      </a:lnTo>
                      <a:lnTo>
                        <a:pt x="59549" y="32662"/>
                      </a:lnTo>
                      <a:lnTo>
                        <a:pt x="59549" y="32725"/>
                      </a:lnTo>
                      <a:lnTo>
                        <a:pt x="59591" y="32809"/>
                      </a:lnTo>
                      <a:lnTo>
                        <a:pt x="59633" y="32830"/>
                      </a:lnTo>
                      <a:lnTo>
                        <a:pt x="59633" y="32934"/>
                      </a:lnTo>
                      <a:lnTo>
                        <a:pt x="59591" y="33018"/>
                      </a:lnTo>
                      <a:lnTo>
                        <a:pt x="59633" y="33060"/>
                      </a:lnTo>
                      <a:lnTo>
                        <a:pt x="59674" y="33081"/>
                      </a:lnTo>
                      <a:lnTo>
                        <a:pt x="59674" y="33144"/>
                      </a:lnTo>
                      <a:lnTo>
                        <a:pt x="59695" y="33185"/>
                      </a:lnTo>
                      <a:lnTo>
                        <a:pt x="59695" y="33248"/>
                      </a:lnTo>
                      <a:lnTo>
                        <a:pt x="59674" y="33269"/>
                      </a:lnTo>
                      <a:lnTo>
                        <a:pt x="59653" y="33290"/>
                      </a:lnTo>
                      <a:lnTo>
                        <a:pt x="59653" y="33437"/>
                      </a:lnTo>
                      <a:lnTo>
                        <a:pt x="59695" y="33562"/>
                      </a:lnTo>
                      <a:lnTo>
                        <a:pt x="59737" y="33604"/>
                      </a:lnTo>
                      <a:lnTo>
                        <a:pt x="59737" y="33667"/>
                      </a:lnTo>
                      <a:lnTo>
                        <a:pt x="59674" y="33709"/>
                      </a:lnTo>
                      <a:lnTo>
                        <a:pt x="59653" y="33792"/>
                      </a:lnTo>
                      <a:lnTo>
                        <a:pt x="59674" y="33855"/>
                      </a:lnTo>
                      <a:lnTo>
                        <a:pt x="59674" y="33897"/>
                      </a:lnTo>
                      <a:lnTo>
                        <a:pt x="59695" y="33960"/>
                      </a:lnTo>
                      <a:lnTo>
                        <a:pt x="59633" y="34001"/>
                      </a:lnTo>
                      <a:lnTo>
                        <a:pt x="59591" y="34022"/>
                      </a:lnTo>
                      <a:lnTo>
                        <a:pt x="59633" y="34085"/>
                      </a:lnTo>
                      <a:lnTo>
                        <a:pt x="59653" y="34169"/>
                      </a:lnTo>
                      <a:lnTo>
                        <a:pt x="59633" y="34211"/>
                      </a:lnTo>
                      <a:lnTo>
                        <a:pt x="59570" y="34315"/>
                      </a:lnTo>
                      <a:lnTo>
                        <a:pt x="59591" y="34378"/>
                      </a:lnTo>
                      <a:lnTo>
                        <a:pt x="59633" y="34420"/>
                      </a:lnTo>
                      <a:lnTo>
                        <a:pt x="59591" y="34483"/>
                      </a:lnTo>
                      <a:lnTo>
                        <a:pt x="59591" y="34525"/>
                      </a:lnTo>
                      <a:lnTo>
                        <a:pt x="59633" y="34587"/>
                      </a:lnTo>
                      <a:lnTo>
                        <a:pt x="59653" y="34650"/>
                      </a:lnTo>
                      <a:lnTo>
                        <a:pt x="59591" y="34713"/>
                      </a:lnTo>
                      <a:lnTo>
                        <a:pt x="59549" y="34713"/>
                      </a:lnTo>
                      <a:lnTo>
                        <a:pt x="59486" y="34692"/>
                      </a:lnTo>
                      <a:lnTo>
                        <a:pt x="59130" y="34608"/>
                      </a:lnTo>
                      <a:lnTo>
                        <a:pt x="59047" y="34587"/>
                      </a:lnTo>
                      <a:lnTo>
                        <a:pt x="58942" y="34546"/>
                      </a:lnTo>
                      <a:lnTo>
                        <a:pt x="58900" y="34546"/>
                      </a:lnTo>
                      <a:lnTo>
                        <a:pt x="58796" y="34713"/>
                      </a:lnTo>
                      <a:lnTo>
                        <a:pt x="58754" y="34797"/>
                      </a:lnTo>
                      <a:lnTo>
                        <a:pt x="58712" y="34859"/>
                      </a:lnTo>
                      <a:lnTo>
                        <a:pt x="58628" y="34859"/>
                      </a:lnTo>
                      <a:lnTo>
                        <a:pt x="58544" y="34922"/>
                      </a:lnTo>
                      <a:lnTo>
                        <a:pt x="58524" y="34964"/>
                      </a:lnTo>
                      <a:lnTo>
                        <a:pt x="58586" y="35069"/>
                      </a:lnTo>
                      <a:lnTo>
                        <a:pt x="58712" y="35278"/>
                      </a:lnTo>
                      <a:lnTo>
                        <a:pt x="58733" y="35362"/>
                      </a:lnTo>
                      <a:lnTo>
                        <a:pt x="58754" y="35445"/>
                      </a:lnTo>
                      <a:lnTo>
                        <a:pt x="58837" y="35550"/>
                      </a:lnTo>
                      <a:lnTo>
                        <a:pt x="58837" y="35654"/>
                      </a:lnTo>
                      <a:lnTo>
                        <a:pt x="58837" y="35780"/>
                      </a:lnTo>
                      <a:lnTo>
                        <a:pt x="58837" y="35885"/>
                      </a:lnTo>
                      <a:lnTo>
                        <a:pt x="58837" y="36094"/>
                      </a:lnTo>
                      <a:lnTo>
                        <a:pt x="58921" y="36157"/>
                      </a:lnTo>
                      <a:lnTo>
                        <a:pt x="58921" y="36261"/>
                      </a:lnTo>
                      <a:lnTo>
                        <a:pt x="58921" y="36366"/>
                      </a:lnTo>
                      <a:lnTo>
                        <a:pt x="58900" y="36408"/>
                      </a:lnTo>
                      <a:lnTo>
                        <a:pt x="58900" y="36491"/>
                      </a:lnTo>
                      <a:lnTo>
                        <a:pt x="58921" y="36533"/>
                      </a:lnTo>
                      <a:lnTo>
                        <a:pt x="58921" y="36638"/>
                      </a:lnTo>
                      <a:lnTo>
                        <a:pt x="58858" y="36638"/>
                      </a:lnTo>
                      <a:lnTo>
                        <a:pt x="58733" y="36617"/>
                      </a:lnTo>
                      <a:lnTo>
                        <a:pt x="58649" y="36680"/>
                      </a:lnTo>
                      <a:lnTo>
                        <a:pt x="58649" y="36722"/>
                      </a:lnTo>
                      <a:lnTo>
                        <a:pt x="58691" y="36826"/>
                      </a:lnTo>
                      <a:lnTo>
                        <a:pt x="58733" y="36847"/>
                      </a:lnTo>
                      <a:lnTo>
                        <a:pt x="58733" y="36931"/>
                      </a:lnTo>
                      <a:lnTo>
                        <a:pt x="58733" y="36952"/>
                      </a:lnTo>
                      <a:lnTo>
                        <a:pt x="58837" y="37098"/>
                      </a:lnTo>
                      <a:lnTo>
                        <a:pt x="58858" y="37098"/>
                      </a:lnTo>
                      <a:lnTo>
                        <a:pt x="58921" y="36931"/>
                      </a:lnTo>
                      <a:lnTo>
                        <a:pt x="59068" y="36910"/>
                      </a:lnTo>
                      <a:lnTo>
                        <a:pt x="59130" y="36952"/>
                      </a:lnTo>
                      <a:lnTo>
                        <a:pt x="59172" y="36784"/>
                      </a:lnTo>
                      <a:lnTo>
                        <a:pt x="59256" y="36722"/>
                      </a:lnTo>
                      <a:lnTo>
                        <a:pt x="59256" y="36512"/>
                      </a:lnTo>
                      <a:lnTo>
                        <a:pt x="59361" y="36429"/>
                      </a:lnTo>
                      <a:lnTo>
                        <a:pt x="59361" y="36324"/>
                      </a:lnTo>
                      <a:lnTo>
                        <a:pt x="59381" y="36282"/>
                      </a:lnTo>
                      <a:lnTo>
                        <a:pt x="59528" y="36366"/>
                      </a:lnTo>
                      <a:lnTo>
                        <a:pt x="59653" y="36303"/>
                      </a:lnTo>
                      <a:lnTo>
                        <a:pt x="59695" y="36366"/>
                      </a:lnTo>
                      <a:lnTo>
                        <a:pt x="59695" y="36575"/>
                      </a:lnTo>
                      <a:lnTo>
                        <a:pt x="59884" y="36617"/>
                      </a:lnTo>
                      <a:lnTo>
                        <a:pt x="60072" y="36722"/>
                      </a:lnTo>
                      <a:lnTo>
                        <a:pt x="60114" y="36680"/>
                      </a:lnTo>
                      <a:lnTo>
                        <a:pt x="60197" y="36742"/>
                      </a:lnTo>
                      <a:lnTo>
                        <a:pt x="60323" y="36617"/>
                      </a:lnTo>
                      <a:lnTo>
                        <a:pt x="60490" y="36596"/>
                      </a:lnTo>
                      <a:lnTo>
                        <a:pt x="60511" y="36512"/>
                      </a:lnTo>
                      <a:lnTo>
                        <a:pt x="60595" y="36512"/>
                      </a:lnTo>
                      <a:lnTo>
                        <a:pt x="60679" y="36366"/>
                      </a:lnTo>
                      <a:lnTo>
                        <a:pt x="60846" y="36115"/>
                      </a:lnTo>
                      <a:lnTo>
                        <a:pt x="60825" y="36073"/>
                      </a:lnTo>
                      <a:lnTo>
                        <a:pt x="60951" y="36010"/>
                      </a:lnTo>
                      <a:lnTo>
                        <a:pt x="60951" y="35926"/>
                      </a:lnTo>
                      <a:lnTo>
                        <a:pt x="60909" y="35780"/>
                      </a:lnTo>
                      <a:lnTo>
                        <a:pt x="60993" y="35822"/>
                      </a:lnTo>
                      <a:lnTo>
                        <a:pt x="60993" y="35843"/>
                      </a:lnTo>
                      <a:lnTo>
                        <a:pt x="61118" y="35654"/>
                      </a:lnTo>
                      <a:lnTo>
                        <a:pt x="61055" y="35550"/>
                      </a:lnTo>
                      <a:lnTo>
                        <a:pt x="61118" y="35529"/>
                      </a:lnTo>
                      <a:lnTo>
                        <a:pt x="61118" y="35341"/>
                      </a:lnTo>
                      <a:lnTo>
                        <a:pt x="61223" y="35299"/>
                      </a:lnTo>
                      <a:lnTo>
                        <a:pt x="61223" y="35194"/>
                      </a:lnTo>
                      <a:lnTo>
                        <a:pt x="61369" y="35090"/>
                      </a:lnTo>
                      <a:lnTo>
                        <a:pt x="61411" y="35027"/>
                      </a:lnTo>
                      <a:lnTo>
                        <a:pt x="61348" y="34985"/>
                      </a:lnTo>
                      <a:lnTo>
                        <a:pt x="61369" y="34838"/>
                      </a:lnTo>
                      <a:lnTo>
                        <a:pt x="61453" y="34818"/>
                      </a:lnTo>
                      <a:lnTo>
                        <a:pt x="61557" y="34315"/>
                      </a:lnTo>
                      <a:lnTo>
                        <a:pt x="61683" y="34169"/>
                      </a:lnTo>
                      <a:lnTo>
                        <a:pt x="61683" y="34064"/>
                      </a:lnTo>
                      <a:lnTo>
                        <a:pt x="61829" y="33960"/>
                      </a:lnTo>
                      <a:lnTo>
                        <a:pt x="61850" y="33834"/>
                      </a:lnTo>
                      <a:lnTo>
                        <a:pt x="61976" y="33667"/>
                      </a:lnTo>
                      <a:lnTo>
                        <a:pt x="61976" y="33541"/>
                      </a:lnTo>
                      <a:lnTo>
                        <a:pt x="61934" y="33520"/>
                      </a:lnTo>
                      <a:lnTo>
                        <a:pt x="61892" y="33353"/>
                      </a:lnTo>
                      <a:lnTo>
                        <a:pt x="62039" y="33227"/>
                      </a:lnTo>
                      <a:lnTo>
                        <a:pt x="61976" y="32955"/>
                      </a:lnTo>
                      <a:lnTo>
                        <a:pt x="62081" y="32830"/>
                      </a:lnTo>
                      <a:lnTo>
                        <a:pt x="62081" y="32746"/>
                      </a:lnTo>
                      <a:lnTo>
                        <a:pt x="62039" y="32746"/>
                      </a:lnTo>
                      <a:lnTo>
                        <a:pt x="62101" y="32579"/>
                      </a:lnTo>
                      <a:lnTo>
                        <a:pt x="62101" y="32411"/>
                      </a:lnTo>
                      <a:lnTo>
                        <a:pt x="62206" y="32307"/>
                      </a:lnTo>
                      <a:lnTo>
                        <a:pt x="62206" y="32118"/>
                      </a:lnTo>
                      <a:lnTo>
                        <a:pt x="62185" y="32097"/>
                      </a:lnTo>
                      <a:lnTo>
                        <a:pt x="62164" y="31909"/>
                      </a:lnTo>
                      <a:lnTo>
                        <a:pt x="62248" y="31742"/>
                      </a:lnTo>
                      <a:lnTo>
                        <a:pt x="62248" y="31574"/>
                      </a:lnTo>
                      <a:lnTo>
                        <a:pt x="62394" y="31386"/>
                      </a:lnTo>
                      <a:lnTo>
                        <a:pt x="62394" y="31240"/>
                      </a:lnTo>
                      <a:lnTo>
                        <a:pt x="62353" y="31135"/>
                      </a:lnTo>
                      <a:lnTo>
                        <a:pt x="62353" y="30947"/>
                      </a:lnTo>
                      <a:lnTo>
                        <a:pt x="62394" y="30905"/>
                      </a:lnTo>
                      <a:lnTo>
                        <a:pt x="62394" y="30758"/>
                      </a:lnTo>
                      <a:lnTo>
                        <a:pt x="62311" y="30758"/>
                      </a:lnTo>
                      <a:lnTo>
                        <a:pt x="62269" y="30486"/>
                      </a:lnTo>
                      <a:lnTo>
                        <a:pt x="62269" y="30403"/>
                      </a:lnTo>
                      <a:lnTo>
                        <a:pt x="62248" y="30319"/>
                      </a:lnTo>
                      <a:lnTo>
                        <a:pt x="62248" y="30110"/>
                      </a:lnTo>
                      <a:lnTo>
                        <a:pt x="62081" y="29921"/>
                      </a:lnTo>
                      <a:lnTo>
                        <a:pt x="62039" y="29921"/>
                      </a:lnTo>
                      <a:lnTo>
                        <a:pt x="61976" y="29817"/>
                      </a:lnTo>
                      <a:lnTo>
                        <a:pt x="62039" y="29775"/>
                      </a:lnTo>
                      <a:lnTo>
                        <a:pt x="62101" y="29608"/>
                      </a:lnTo>
                      <a:lnTo>
                        <a:pt x="62101" y="29566"/>
                      </a:lnTo>
                      <a:lnTo>
                        <a:pt x="61997" y="29649"/>
                      </a:lnTo>
                      <a:lnTo>
                        <a:pt x="61892" y="29608"/>
                      </a:lnTo>
                      <a:lnTo>
                        <a:pt x="61788" y="29231"/>
                      </a:lnTo>
                      <a:lnTo>
                        <a:pt x="61788" y="29126"/>
                      </a:lnTo>
                      <a:lnTo>
                        <a:pt x="61767" y="29043"/>
                      </a:lnTo>
                      <a:lnTo>
                        <a:pt x="61746" y="28833"/>
                      </a:lnTo>
                      <a:lnTo>
                        <a:pt x="61788" y="28750"/>
                      </a:lnTo>
                      <a:lnTo>
                        <a:pt x="61683" y="28457"/>
                      </a:lnTo>
                      <a:lnTo>
                        <a:pt x="61767" y="28394"/>
                      </a:lnTo>
                      <a:lnTo>
                        <a:pt x="61725" y="28352"/>
                      </a:lnTo>
                      <a:lnTo>
                        <a:pt x="61746" y="28310"/>
                      </a:lnTo>
                      <a:lnTo>
                        <a:pt x="61746" y="28227"/>
                      </a:lnTo>
                      <a:lnTo>
                        <a:pt x="61683" y="28185"/>
                      </a:lnTo>
                      <a:lnTo>
                        <a:pt x="61746" y="28080"/>
                      </a:lnTo>
                      <a:lnTo>
                        <a:pt x="61683" y="27975"/>
                      </a:lnTo>
                      <a:lnTo>
                        <a:pt x="61683" y="27892"/>
                      </a:lnTo>
                      <a:lnTo>
                        <a:pt x="61767" y="27829"/>
                      </a:lnTo>
                      <a:lnTo>
                        <a:pt x="61662" y="27766"/>
                      </a:lnTo>
                      <a:lnTo>
                        <a:pt x="61641" y="27620"/>
                      </a:lnTo>
                      <a:lnTo>
                        <a:pt x="61683" y="27557"/>
                      </a:lnTo>
                      <a:lnTo>
                        <a:pt x="61662" y="27452"/>
                      </a:lnTo>
                      <a:lnTo>
                        <a:pt x="61578" y="27515"/>
                      </a:lnTo>
                      <a:lnTo>
                        <a:pt x="61474" y="27494"/>
                      </a:lnTo>
                      <a:lnTo>
                        <a:pt x="61348" y="27390"/>
                      </a:lnTo>
                      <a:lnTo>
                        <a:pt x="61348" y="27264"/>
                      </a:lnTo>
                      <a:lnTo>
                        <a:pt x="61411" y="27180"/>
                      </a:lnTo>
                      <a:lnTo>
                        <a:pt x="61411" y="27076"/>
                      </a:lnTo>
                      <a:lnTo>
                        <a:pt x="61244" y="26887"/>
                      </a:lnTo>
                      <a:lnTo>
                        <a:pt x="61160" y="26887"/>
                      </a:lnTo>
                      <a:lnTo>
                        <a:pt x="61055" y="26762"/>
                      </a:lnTo>
                      <a:lnTo>
                        <a:pt x="61139" y="26720"/>
                      </a:lnTo>
                      <a:lnTo>
                        <a:pt x="61139" y="26615"/>
                      </a:lnTo>
                      <a:lnTo>
                        <a:pt x="61202" y="26511"/>
                      </a:lnTo>
                      <a:lnTo>
                        <a:pt x="61097" y="26323"/>
                      </a:lnTo>
                      <a:lnTo>
                        <a:pt x="61013" y="26323"/>
                      </a:lnTo>
                      <a:lnTo>
                        <a:pt x="60930" y="26239"/>
                      </a:lnTo>
                      <a:lnTo>
                        <a:pt x="60825" y="26218"/>
                      </a:lnTo>
                      <a:lnTo>
                        <a:pt x="60804" y="26134"/>
                      </a:lnTo>
                      <a:lnTo>
                        <a:pt x="60532" y="26051"/>
                      </a:lnTo>
                      <a:lnTo>
                        <a:pt x="60490" y="25988"/>
                      </a:lnTo>
                      <a:lnTo>
                        <a:pt x="60323" y="25946"/>
                      </a:lnTo>
                      <a:lnTo>
                        <a:pt x="60260" y="25904"/>
                      </a:lnTo>
                      <a:lnTo>
                        <a:pt x="60197" y="25779"/>
                      </a:lnTo>
                      <a:lnTo>
                        <a:pt x="60114" y="25695"/>
                      </a:lnTo>
                      <a:lnTo>
                        <a:pt x="59988" y="25695"/>
                      </a:lnTo>
                      <a:lnTo>
                        <a:pt x="59863" y="25590"/>
                      </a:lnTo>
                      <a:lnTo>
                        <a:pt x="59737" y="25695"/>
                      </a:lnTo>
                      <a:lnTo>
                        <a:pt x="59633" y="25695"/>
                      </a:lnTo>
                      <a:lnTo>
                        <a:pt x="59570" y="25779"/>
                      </a:lnTo>
                      <a:lnTo>
                        <a:pt x="59486" y="25779"/>
                      </a:lnTo>
                      <a:lnTo>
                        <a:pt x="59444" y="25716"/>
                      </a:lnTo>
                      <a:lnTo>
                        <a:pt x="59444" y="25674"/>
                      </a:lnTo>
                      <a:lnTo>
                        <a:pt x="59340" y="25611"/>
                      </a:lnTo>
                      <a:lnTo>
                        <a:pt x="59235" y="25611"/>
                      </a:lnTo>
                      <a:lnTo>
                        <a:pt x="59277" y="25799"/>
                      </a:lnTo>
                      <a:lnTo>
                        <a:pt x="59381" y="25904"/>
                      </a:lnTo>
                      <a:lnTo>
                        <a:pt x="59340" y="26009"/>
                      </a:lnTo>
                      <a:lnTo>
                        <a:pt x="59381" y="26197"/>
                      </a:lnTo>
                      <a:lnTo>
                        <a:pt x="59340" y="26343"/>
                      </a:lnTo>
                      <a:lnTo>
                        <a:pt x="59256" y="26406"/>
                      </a:lnTo>
                      <a:lnTo>
                        <a:pt x="59256" y="26239"/>
                      </a:lnTo>
                      <a:lnTo>
                        <a:pt x="59277" y="26113"/>
                      </a:lnTo>
                      <a:lnTo>
                        <a:pt x="59214" y="25946"/>
                      </a:lnTo>
                      <a:lnTo>
                        <a:pt x="59151" y="26030"/>
                      </a:lnTo>
                      <a:lnTo>
                        <a:pt x="59172" y="26134"/>
                      </a:lnTo>
                      <a:lnTo>
                        <a:pt x="59130" y="26323"/>
                      </a:lnTo>
                      <a:lnTo>
                        <a:pt x="59005" y="26406"/>
                      </a:lnTo>
                      <a:lnTo>
                        <a:pt x="58733" y="26427"/>
                      </a:lnTo>
                      <a:lnTo>
                        <a:pt x="58712" y="26364"/>
                      </a:lnTo>
                      <a:lnTo>
                        <a:pt x="58816" y="26302"/>
                      </a:lnTo>
                      <a:lnTo>
                        <a:pt x="58858" y="26302"/>
                      </a:lnTo>
                      <a:lnTo>
                        <a:pt x="58858" y="26134"/>
                      </a:lnTo>
                      <a:lnTo>
                        <a:pt x="58921" y="26051"/>
                      </a:lnTo>
                      <a:lnTo>
                        <a:pt x="58963" y="26009"/>
                      </a:lnTo>
                      <a:lnTo>
                        <a:pt x="58837" y="26009"/>
                      </a:lnTo>
                      <a:lnTo>
                        <a:pt x="58796" y="26051"/>
                      </a:lnTo>
                      <a:lnTo>
                        <a:pt x="58733" y="26009"/>
                      </a:lnTo>
                      <a:lnTo>
                        <a:pt x="58649" y="26030"/>
                      </a:lnTo>
                      <a:lnTo>
                        <a:pt x="58607" y="26134"/>
                      </a:lnTo>
                      <a:lnTo>
                        <a:pt x="58524" y="26197"/>
                      </a:lnTo>
                      <a:lnTo>
                        <a:pt x="58503" y="26197"/>
                      </a:lnTo>
                      <a:lnTo>
                        <a:pt x="58419" y="26302"/>
                      </a:lnTo>
                      <a:lnTo>
                        <a:pt x="58272" y="26155"/>
                      </a:lnTo>
                      <a:lnTo>
                        <a:pt x="58293" y="26009"/>
                      </a:lnTo>
                      <a:lnTo>
                        <a:pt x="58231" y="25820"/>
                      </a:lnTo>
                      <a:lnTo>
                        <a:pt x="58105" y="25632"/>
                      </a:lnTo>
                      <a:lnTo>
                        <a:pt x="58105" y="25339"/>
                      </a:lnTo>
                      <a:lnTo>
                        <a:pt x="57980" y="25381"/>
                      </a:lnTo>
                      <a:lnTo>
                        <a:pt x="57917" y="25381"/>
                      </a:lnTo>
                      <a:lnTo>
                        <a:pt x="57812" y="25423"/>
                      </a:lnTo>
                      <a:lnTo>
                        <a:pt x="57749" y="25465"/>
                      </a:lnTo>
                      <a:lnTo>
                        <a:pt x="57603" y="25548"/>
                      </a:lnTo>
                      <a:lnTo>
                        <a:pt x="57498" y="25548"/>
                      </a:lnTo>
                      <a:lnTo>
                        <a:pt x="57394" y="25486"/>
                      </a:lnTo>
                      <a:lnTo>
                        <a:pt x="57289" y="25527"/>
                      </a:lnTo>
                      <a:lnTo>
                        <a:pt x="57184" y="25444"/>
                      </a:lnTo>
                      <a:lnTo>
                        <a:pt x="57143" y="25339"/>
                      </a:lnTo>
                      <a:lnTo>
                        <a:pt x="57184" y="25255"/>
                      </a:lnTo>
                      <a:lnTo>
                        <a:pt x="57226" y="25109"/>
                      </a:lnTo>
                      <a:lnTo>
                        <a:pt x="57331" y="24942"/>
                      </a:lnTo>
                      <a:lnTo>
                        <a:pt x="57477" y="24774"/>
                      </a:lnTo>
                      <a:lnTo>
                        <a:pt x="57477" y="24586"/>
                      </a:lnTo>
                      <a:lnTo>
                        <a:pt x="57666" y="24439"/>
                      </a:lnTo>
                      <a:lnTo>
                        <a:pt x="57666" y="24272"/>
                      </a:lnTo>
                      <a:lnTo>
                        <a:pt x="57708" y="24251"/>
                      </a:lnTo>
                      <a:lnTo>
                        <a:pt x="57708" y="24188"/>
                      </a:lnTo>
                      <a:lnTo>
                        <a:pt x="57812" y="24021"/>
                      </a:lnTo>
                      <a:lnTo>
                        <a:pt x="57854" y="23874"/>
                      </a:lnTo>
                      <a:lnTo>
                        <a:pt x="57917" y="23749"/>
                      </a:lnTo>
                      <a:lnTo>
                        <a:pt x="57875" y="23623"/>
                      </a:lnTo>
                      <a:lnTo>
                        <a:pt x="57917" y="23540"/>
                      </a:lnTo>
                      <a:lnTo>
                        <a:pt x="57917" y="23330"/>
                      </a:lnTo>
                      <a:lnTo>
                        <a:pt x="57980" y="23038"/>
                      </a:lnTo>
                      <a:lnTo>
                        <a:pt x="58021" y="23038"/>
                      </a:lnTo>
                      <a:lnTo>
                        <a:pt x="58063" y="22828"/>
                      </a:lnTo>
                      <a:lnTo>
                        <a:pt x="58168" y="22786"/>
                      </a:lnTo>
                      <a:lnTo>
                        <a:pt x="58126" y="22661"/>
                      </a:lnTo>
                      <a:lnTo>
                        <a:pt x="58293" y="22473"/>
                      </a:lnTo>
                      <a:lnTo>
                        <a:pt x="58314" y="22305"/>
                      </a:lnTo>
                      <a:lnTo>
                        <a:pt x="58419" y="22242"/>
                      </a:lnTo>
                      <a:lnTo>
                        <a:pt x="58377" y="22033"/>
                      </a:lnTo>
                      <a:lnTo>
                        <a:pt x="58419" y="21970"/>
                      </a:lnTo>
                      <a:lnTo>
                        <a:pt x="58419" y="21845"/>
                      </a:lnTo>
                      <a:lnTo>
                        <a:pt x="58503" y="21782"/>
                      </a:lnTo>
                      <a:lnTo>
                        <a:pt x="58544" y="21782"/>
                      </a:lnTo>
                      <a:lnTo>
                        <a:pt x="58544" y="21657"/>
                      </a:lnTo>
                      <a:lnTo>
                        <a:pt x="58503" y="21573"/>
                      </a:lnTo>
                      <a:lnTo>
                        <a:pt x="58503" y="21343"/>
                      </a:lnTo>
                      <a:lnTo>
                        <a:pt x="58482" y="21217"/>
                      </a:lnTo>
                      <a:lnTo>
                        <a:pt x="58544" y="21029"/>
                      </a:lnTo>
                      <a:lnTo>
                        <a:pt x="58712" y="20841"/>
                      </a:lnTo>
                      <a:lnTo>
                        <a:pt x="58754" y="20631"/>
                      </a:lnTo>
                      <a:lnTo>
                        <a:pt x="58607" y="20401"/>
                      </a:lnTo>
                      <a:lnTo>
                        <a:pt x="58628" y="20276"/>
                      </a:lnTo>
                      <a:lnTo>
                        <a:pt x="58733" y="20171"/>
                      </a:lnTo>
                      <a:lnTo>
                        <a:pt x="58754" y="20045"/>
                      </a:lnTo>
                      <a:lnTo>
                        <a:pt x="58963" y="19878"/>
                      </a:lnTo>
                      <a:lnTo>
                        <a:pt x="59005" y="19773"/>
                      </a:lnTo>
                      <a:lnTo>
                        <a:pt x="59068" y="19773"/>
                      </a:lnTo>
                      <a:lnTo>
                        <a:pt x="59151" y="19857"/>
                      </a:lnTo>
                      <a:lnTo>
                        <a:pt x="59277" y="19836"/>
                      </a:lnTo>
                      <a:lnTo>
                        <a:pt x="59486" y="19669"/>
                      </a:lnTo>
                      <a:lnTo>
                        <a:pt x="59674" y="19669"/>
                      </a:lnTo>
                      <a:lnTo>
                        <a:pt x="59842" y="19564"/>
                      </a:lnTo>
                      <a:lnTo>
                        <a:pt x="59967" y="19564"/>
                      </a:lnTo>
                      <a:lnTo>
                        <a:pt x="60072" y="19481"/>
                      </a:lnTo>
                      <a:lnTo>
                        <a:pt x="60177" y="19481"/>
                      </a:lnTo>
                      <a:lnTo>
                        <a:pt x="60281" y="19460"/>
                      </a:lnTo>
                      <a:lnTo>
                        <a:pt x="60323" y="19376"/>
                      </a:lnTo>
                      <a:lnTo>
                        <a:pt x="60428" y="19460"/>
                      </a:lnTo>
                      <a:lnTo>
                        <a:pt x="60386" y="19585"/>
                      </a:lnTo>
                      <a:lnTo>
                        <a:pt x="60469" y="19627"/>
                      </a:lnTo>
                      <a:lnTo>
                        <a:pt x="60574" y="19732"/>
                      </a:lnTo>
                      <a:lnTo>
                        <a:pt x="60616" y="19627"/>
                      </a:lnTo>
                      <a:lnTo>
                        <a:pt x="60721" y="19543"/>
                      </a:lnTo>
                      <a:lnTo>
                        <a:pt x="60574" y="19418"/>
                      </a:lnTo>
                      <a:lnTo>
                        <a:pt x="60574" y="19355"/>
                      </a:lnTo>
                      <a:lnTo>
                        <a:pt x="60700" y="19271"/>
                      </a:lnTo>
                      <a:lnTo>
                        <a:pt x="60909" y="19313"/>
                      </a:lnTo>
                      <a:lnTo>
                        <a:pt x="61013" y="19250"/>
                      </a:lnTo>
                      <a:lnTo>
                        <a:pt x="61244" y="19250"/>
                      </a:lnTo>
                      <a:lnTo>
                        <a:pt x="61306" y="19334"/>
                      </a:lnTo>
                      <a:lnTo>
                        <a:pt x="61348" y="19334"/>
                      </a:lnTo>
                      <a:lnTo>
                        <a:pt x="61432" y="19250"/>
                      </a:lnTo>
                      <a:lnTo>
                        <a:pt x="61516" y="19250"/>
                      </a:lnTo>
                      <a:lnTo>
                        <a:pt x="61474" y="19146"/>
                      </a:lnTo>
                      <a:lnTo>
                        <a:pt x="61557" y="19104"/>
                      </a:lnTo>
                      <a:lnTo>
                        <a:pt x="61746" y="19104"/>
                      </a:lnTo>
                      <a:lnTo>
                        <a:pt x="61829" y="19208"/>
                      </a:lnTo>
                      <a:lnTo>
                        <a:pt x="62039" y="19125"/>
                      </a:lnTo>
                      <a:lnTo>
                        <a:pt x="62039" y="19041"/>
                      </a:lnTo>
                      <a:lnTo>
                        <a:pt x="61955" y="18999"/>
                      </a:lnTo>
                      <a:lnTo>
                        <a:pt x="61892" y="19041"/>
                      </a:lnTo>
                      <a:lnTo>
                        <a:pt x="61767" y="18957"/>
                      </a:lnTo>
                      <a:lnTo>
                        <a:pt x="61850" y="18832"/>
                      </a:lnTo>
                      <a:lnTo>
                        <a:pt x="61871" y="18916"/>
                      </a:lnTo>
                      <a:lnTo>
                        <a:pt x="62039" y="18853"/>
                      </a:lnTo>
                      <a:lnTo>
                        <a:pt x="61871" y="18748"/>
                      </a:lnTo>
                      <a:lnTo>
                        <a:pt x="61871" y="18685"/>
                      </a:lnTo>
                      <a:lnTo>
                        <a:pt x="61955" y="18685"/>
                      </a:lnTo>
                      <a:lnTo>
                        <a:pt x="62101" y="18497"/>
                      </a:lnTo>
                      <a:lnTo>
                        <a:pt x="62269" y="18497"/>
                      </a:lnTo>
                      <a:lnTo>
                        <a:pt x="62353" y="18581"/>
                      </a:lnTo>
                      <a:lnTo>
                        <a:pt x="62457" y="18518"/>
                      </a:lnTo>
                      <a:lnTo>
                        <a:pt x="62666" y="18581"/>
                      </a:lnTo>
                      <a:lnTo>
                        <a:pt x="62813" y="18581"/>
                      </a:lnTo>
                      <a:lnTo>
                        <a:pt x="62813" y="18623"/>
                      </a:lnTo>
                      <a:lnTo>
                        <a:pt x="62897" y="18685"/>
                      </a:lnTo>
                      <a:lnTo>
                        <a:pt x="62959" y="18644"/>
                      </a:lnTo>
                      <a:lnTo>
                        <a:pt x="62918" y="18581"/>
                      </a:lnTo>
                      <a:lnTo>
                        <a:pt x="63106" y="18581"/>
                      </a:lnTo>
                      <a:lnTo>
                        <a:pt x="63252" y="18602"/>
                      </a:lnTo>
                      <a:lnTo>
                        <a:pt x="63357" y="18602"/>
                      </a:lnTo>
                      <a:lnTo>
                        <a:pt x="63462" y="18685"/>
                      </a:lnTo>
                      <a:lnTo>
                        <a:pt x="63462" y="18727"/>
                      </a:lnTo>
                      <a:lnTo>
                        <a:pt x="63629" y="18748"/>
                      </a:lnTo>
                      <a:lnTo>
                        <a:pt x="63734" y="18664"/>
                      </a:lnTo>
                      <a:lnTo>
                        <a:pt x="63796" y="18685"/>
                      </a:lnTo>
                      <a:lnTo>
                        <a:pt x="63838" y="18769"/>
                      </a:lnTo>
                      <a:lnTo>
                        <a:pt x="63629" y="18916"/>
                      </a:lnTo>
                      <a:lnTo>
                        <a:pt x="63441" y="18916"/>
                      </a:lnTo>
                      <a:lnTo>
                        <a:pt x="63378" y="18978"/>
                      </a:lnTo>
                      <a:lnTo>
                        <a:pt x="63378" y="19083"/>
                      </a:lnTo>
                      <a:lnTo>
                        <a:pt x="63273" y="19083"/>
                      </a:lnTo>
                      <a:lnTo>
                        <a:pt x="63252" y="19125"/>
                      </a:lnTo>
                      <a:lnTo>
                        <a:pt x="63315" y="19146"/>
                      </a:lnTo>
                      <a:lnTo>
                        <a:pt x="63378" y="19146"/>
                      </a:lnTo>
                      <a:lnTo>
                        <a:pt x="63545" y="19355"/>
                      </a:lnTo>
                      <a:lnTo>
                        <a:pt x="63587" y="19313"/>
                      </a:lnTo>
                      <a:lnTo>
                        <a:pt x="63775" y="19250"/>
                      </a:lnTo>
                      <a:lnTo>
                        <a:pt x="63859" y="19146"/>
                      </a:lnTo>
                      <a:lnTo>
                        <a:pt x="63838" y="19104"/>
                      </a:lnTo>
                      <a:lnTo>
                        <a:pt x="63964" y="19041"/>
                      </a:lnTo>
                      <a:lnTo>
                        <a:pt x="63880" y="18916"/>
                      </a:lnTo>
                      <a:lnTo>
                        <a:pt x="63964" y="18916"/>
                      </a:lnTo>
                      <a:lnTo>
                        <a:pt x="64089" y="19083"/>
                      </a:lnTo>
                      <a:lnTo>
                        <a:pt x="64173" y="19104"/>
                      </a:lnTo>
                      <a:lnTo>
                        <a:pt x="64215" y="19020"/>
                      </a:lnTo>
                      <a:lnTo>
                        <a:pt x="64173" y="18978"/>
                      </a:lnTo>
                      <a:lnTo>
                        <a:pt x="64257" y="18916"/>
                      </a:lnTo>
                      <a:lnTo>
                        <a:pt x="64298" y="18832"/>
                      </a:lnTo>
                      <a:lnTo>
                        <a:pt x="64319" y="18832"/>
                      </a:lnTo>
                      <a:lnTo>
                        <a:pt x="64319" y="18727"/>
                      </a:lnTo>
                      <a:lnTo>
                        <a:pt x="64298" y="18664"/>
                      </a:lnTo>
                      <a:lnTo>
                        <a:pt x="64382" y="18623"/>
                      </a:lnTo>
                      <a:lnTo>
                        <a:pt x="64466" y="18685"/>
                      </a:lnTo>
                      <a:lnTo>
                        <a:pt x="64529" y="18623"/>
                      </a:lnTo>
                      <a:lnTo>
                        <a:pt x="64591" y="18685"/>
                      </a:lnTo>
                      <a:lnTo>
                        <a:pt x="64612" y="18769"/>
                      </a:lnTo>
                      <a:lnTo>
                        <a:pt x="64696" y="18811"/>
                      </a:lnTo>
                      <a:lnTo>
                        <a:pt x="64842" y="18664"/>
                      </a:lnTo>
                      <a:lnTo>
                        <a:pt x="64780" y="18602"/>
                      </a:lnTo>
                      <a:lnTo>
                        <a:pt x="64780" y="18581"/>
                      </a:lnTo>
                      <a:lnTo>
                        <a:pt x="64842" y="18518"/>
                      </a:lnTo>
                      <a:lnTo>
                        <a:pt x="64926" y="18560"/>
                      </a:lnTo>
                      <a:lnTo>
                        <a:pt x="65010" y="18497"/>
                      </a:lnTo>
                      <a:lnTo>
                        <a:pt x="65094" y="18497"/>
                      </a:lnTo>
                      <a:lnTo>
                        <a:pt x="65114" y="18455"/>
                      </a:lnTo>
                      <a:lnTo>
                        <a:pt x="65010" y="18351"/>
                      </a:lnTo>
                      <a:lnTo>
                        <a:pt x="65031" y="18288"/>
                      </a:lnTo>
                      <a:lnTo>
                        <a:pt x="65031" y="18246"/>
                      </a:lnTo>
                      <a:lnTo>
                        <a:pt x="64926" y="18183"/>
                      </a:lnTo>
                      <a:lnTo>
                        <a:pt x="64884" y="18141"/>
                      </a:lnTo>
                      <a:lnTo>
                        <a:pt x="64884" y="18162"/>
                      </a:lnTo>
                      <a:lnTo>
                        <a:pt x="64884" y="18204"/>
                      </a:lnTo>
                      <a:lnTo>
                        <a:pt x="64822" y="18204"/>
                      </a:lnTo>
                      <a:lnTo>
                        <a:pt x="64717" y="18162"/>
                      </a:lnTo>
                      <a:lnTo>
                        <a:pt x="64696" y="18183"/>
                      </a:lnTo>
                      <a:lnTo>
                        <a:pt x="64696" y="18246"/>
                      </a:lnTo>
                      <a:lnTo>
                        <a:pt x="64591" y="18246"/>
                      </a:lnTo>
                      <a:lnTo>
                        <a:pt x="64529" y="18288"/>
                      </a:lnTo>
                      <a:lnTo>
                        <a:pt x="64466" y="18246"/>
                      </a:lnTo>
                      <a:lnTo>
                        <a:pt x="64487" y="18141"/>
                      </a:lnTo>
                      <a:lnTo>
                        <a:pt x="64529" y="18100"/>
                      </a:lnTo>
                      <a:lnTo>
                        <a:pt x="64382" y="17890"/>
                      </a:lnTo>
                      <a:lnTo>
                        <a:pt x="64487" y="17828"/>
                      </a:lnTo>
                      <a:lnTo>
                        <a:pt x="64382" y="17660"/>
                      </a:lnTo>
                      <a:lnTo>
                        <a:pt x="64424" y="17451"/>
                      </a:lnTo>
                      <a:lnTo>
                        <a:pt x="64424" y="17325"/>
                      </a:lnTo>
                      <a:lnTo>
                        <a:pt x="64508" y="17221"/>
                      </a:lnTo>
                      <a:lnTo>
                        <a:pt x="64508" y="17032"/>
                      </a:lnTo>
                      <a:lnTo>
                        <a:pt x="64612" y="16928"/>
                      </a:lnTo>
                      <a:lnTo>
                        <a:pt x="64612" y="16802"/>
                      </a:lnTo>
                      <a:lnTo>
                        <a:pt x="64591" y="16781"/>
                      </a:lnTo>
                      <a:lnTo>
                        <a:pt x="64717" y="16719"/>
                      </a:lnTo>
                      <a:lnTo>
                        <a:pt x="64591" y="16572"/>
                      </a:lnTo>
                      <a:lnTo>
                        <a:pt x="64633" y="16175"/>
                      </a:lnTo>
                      <a:lnTo>
                        <a:pt x="64738" y="16091"/>
                      </a:lnTo>
                      <a:lnTo>
                        <a:pt x="64633" y="15944"/>
                      </a:lnTo>
                      <a:lnTo>
                        <a:pt x="64612" y="15777"/>
                      </a:lnTo>
                      <a:lnTo>
                        <a:pt x="64529" y="15735"/>
                      </a:lnTo>
                      <a:lnTo>
                        <a:pt x="64529" y="15672"/>
                      </a:lnTo>
                      <a:lnTo>
                        <a:pt x="64633" y="15589"/>
                      </a:lnTo>
                      <a:lnTo>
                        <a:pt x="64612" y="15442"/>
                      </a:lnTo>
                      <a:lnTo>
                        <a:pt x="64696" y="15379"/>
                      </a:lnTo>
                      <a:lnTo>
                        <a:pt x="64822" y="15170"/>
                      </a:lnTo>
                      <a:lnTo>
                        <a:pt x="64947" y="15212"/>
                      </a:lnTo>
                      <a:lnTo>
                        <a:pt x="65031" y="15149"/>
                      </a:lnTo>
                      <a:lnTo>
                        <a:pt x="65114" y="15170"/>
                      </a:lnTo>
                      <a:lnTo>
                        <a:pt x="65156" y="15107"/>
                      </a:lnTo>
                      <a:lnTo>
                        <a:pt x="65366" y="15107"/>
                      </a:lnTo>
                      <a:lnTo>
                        <a:pt x="65407" y="15045"/>
                      </a:lnTo>
                      <a:lnTo>
                        <a:pt x="65470" y="15024"/>
                      </a:lnTo>
                      <a:lnTo>
                        <a:pt x="65512" y="14919"/>
                      </a:lnTo>
                      <a:lnTo>
                        <a:pt x="65554" y="14919"/>
                      </a:lnTo>
                      <a:lnTo>
                        <a:pt x="65617" y="14898"/>
                      </a:lnTo>
                      <a:lnTo>
                        <a:pt x="65742" y="14898"/>
                      </a:lnTo>
                      <a:lnTo>
                        <a:pt x="65763" y="15003"/>
                      </a:lnTo>
                      <a:lnTo>
                        <a:pt x="65826" y="14961"/>
                      </a:lnTo>
                      <a:lnTo>
                        <a:pt x="65868" y="14961"/>
                      </a:lnTo>
                      <a:lnTo>
                        <a:pt x="65951" y="15107"/>
                      </a:lnTo>
                      <a:lnTo>
                        <a:pt x="65993" y="15107"/>
                      </a:lnTo>
                      <a:lnTo>
                        <a:pt x="66098" y="14961"/>
                      </a:lnTo>
                      <a:lnTo>
                        <a:pt x="66098" y="14835"/>
                      </a:lnTo>
                      <a:lnTo>
                        <a:pt x="66182" y="14815"/>
                      </a:lnTo>
                      <a:lnTo>
                        <a:pt x="66203" y="14689"/>
                      </a:lnTo>
                      <a:lnTo>
                        <a:pt x="66265" y="14689"/>
                      </a:lnTo>
                      <a:lnTo>
                        <a:pt x="66286" y="14794"/>
                      </a:lnTo>
                      <a:lnTo>
                        <a:pt x="66412" y="14856"/>
                      </a:lnTo>
                      <a:lnTo>
                        <a:pt x="66412" y="15003"/>
                      </a:lnTo>
                      <a:lnTo>
                        <a:pt x="66391" y="15045"/>
                      </a:lnTo>
                      <a:lnTo>
                        <a:pt x="66454" y="15107"/>
                      </a:lnTo>
                      <a:lnTo>
                        <a:pt x="66475" y="15212"/>
                      </a:lnTo>
                      <a:lnTo>
                        <a:pt x="66391" y="15275"/>
                      </a:lnTo>
                      <a:lnTo>
                        <a:pt x="66454" y="15317"/>
                      </a:lnTo>
                      <a:lnTo>
                        <a:pt x="66475" y="15442"/>
                      </a:lnTo>
                      <a:lnTo>
                        <a:pt x="66454" y="15442"/>
                      </a:lnTo>
                      <a:lnTo>
                        <a:pt x="66454" y="15526"/>
                      </a:lnTo>
                      <a:lnTo>
                        <a:pt x="66475" y="15568"/>
                      </a:lnTo>
                      <a:lnTo>
                        <a:pt x="66412" y="15651"/>
                      </a:lnTo>
                      <a:lnTo>
                        <a:pt x="66391" y="15693"/>
                      </a:lnTo>
                      <a:lnTo>
                        <a:pt x="66412" y="15756"/>
                      </a:lnTo>
                      <a:lnTo>
                        <a:pt x="66516" y="15651"/>
                      </a:lnTo>
                      <a:lnTo>
                        <a:pt x="66558" y="15735"/>
                      </a:lnTo>
                      <a:lnTo>
                        <a:pt x="66663" y="15756"/>
                      </a:lnTo>
                      <a:lnTo>
                        <a:pt x="66684" y="15965"/>
                      </a:lnTo>
                      <a:lnTo>
                        <a:pt x="66726" y="15903"/>
                      </a:lnTo>
                      <a:lnTo>
                        <a:pt x="66726" y="15840"/>
                      </a:lnTo>
                      <a:lnTo>
                        <a:pt x="66830" y="15735"/>
                      </a:lnTo>
                      <a:lnTo>
                        <a:pt x="66914" y="15735"/>
                      </a:lnTo>
                      <a:lnTo>
                        <a:pt x="66977" y="15777"/>
                      </a:lnTo>
                      <a:lnTo>
                        <a:pt x="66872" y="15944"/>
                      </a:lnTo>
                      <a:lnTo>
                        <a:pt x="66977" y="16049"/>
                      </a:lnTo>
                      <a:lnTo>
                        <a:pt x="66998" y="16175"/>
                      </a:lnTo>
                      <a:lnTo>
                        <a:pt x="67081" y="15986"/>
                      </a:lnTo>
                      <a:lnTo>
                        <a:pt x="67144" y="15944"/>
                      </a:lnTo>
                      <a:lnTo>
                        <a:pt x="67144" y="15861"/>
                      </a:lnTo>
                      <a:lnTo>
                        <a:pt x="67207" y="15777"/>
                      </a:lnTo>
                      <a:lnTo>
                        <a:pt x="67207" y="15484"/>
                      </a:lnTo>
                      <a:lnTo>
                        <a:pt x="67291" y="15421"/>
                      </a:lnTo>
                      <a:lnTo>
                        <a:pt x="67207" y="15338"/>
                      </a:lnTo>
                      <a:lnTo>
                        <a:pt x="67311" y="15254"/>
                      </a:lnTo>
                      <a:lnTo>
                        <a:pt x="67311" y="15149"/>
                      </a:lnTo>
                      <a:lnTo>
                        <a:pt x="67249" y="15128"/>
                      </a:lnTo>
                      <a:lnTo>
                        <a:pt x="67249" y="15066"/>
                      </a:lnTo>
                      <a:lnTo>
                        <a:pt x="67311" y="15045"/>
                      </a:lnTo>
                      <a:lnTo>
                        <a:pt x="67332" y="14856"/>
                      </a:lnTo>
                      <a:lnTo>
                        <a:pt x="67249" y="14794"/>
                      </a:lnTo>
                      <a:lnTo>
                        <a:pt x="67311" y="14605"/>
                      </a:lnTo>
                      <a:lnTo>
                        <a:pt x="67395" y="14522"/>
                      </a:lnTo>
                      <a:lnTo>
                        <a:pt x="67542" y="14501"/>
                      </a:lnTo>
                      <a:lnTo>
                        <a:pt x="67604" y="14584"/>
                      </a:lnTo>
                      <a:lnTo>
                        <a:pt x="67667" y="14647"/>
                      </a:lnTo>
                      <a:lnTo>
                        <a:pt x="67730" y="14584"/>
                      </a:lnTo>
                      <a:lnTo>
                        <a:pt x="67646" y="14501"/>
                      </a:lnTo>
                      <a:lnTo>
                        <a:pt x="67688" y="14375"/>
                      </a:lnTo>
                      <a:lnTo>
                        <a:pt x="67521" y="14291"/>
                      </a:lnTo>
                      <a:lnTo>
                        <a:pt x="67479" y="14061"/>
                      </a:lnTo>
                      <a:lnTo>
                        <a:pt x="67395" y="13999"/>
                      </a:lnTo>
                      <a:lnTo>
                        <a:pt x="67395" y="13957"/>
                      </a:lnTo>
                      <a:lnTo>
                        <a:pt x="67291" y="13873"/>
                      </a:lnTo>
                      <a:lnTo>
                        <a:pt x="67270" y="13706"/>
                      </a:lnTo>
                      <a:lnTo>
                        <a:pt x="67311" y="13664"/>
                      </a:lnTo>
                      <a:lnTo>
                        <a:pt x="67291" y="13538"/>
                      </a:lnTo>
                      <a:lnTo>
                        <a:pt x="67165" y="13434"/>
                      </a:lnTo>
                      <a:lnTo>
                        <a:pt x="67186" y="13329"/>
                      </a:lnTo>
                      <a:lnTo>
                        <a:pt x="67123" y="13266"/>
                      </a:lnTo>
                      <a:lnTo>
                        <a:pt x="67291" y="13141"/>
                      </a:lnTo>
                      <a:lnTo>
                        <a:pt x="67416" y="13141"/>
                      </a:lnTo>
                      <a:lnTo>
                        <a:pt x="67521" y="13015"/>
                      </a:lnTo>
                      <a:lnTo>
                        <a:pt x="67688" y="13015"/>
                      </a:lnTo>
                      <a:lnTo>
                        <a:pt x="67730" y="12952"/>
                      </a:lnTo>
                      <a:lnTo>
                        <a:pt x="67897" y="13078"/>
                      </a:lnTo>
                      <a:lnTo>
                        <a:pt x="68044" y="13078"/>
                      </a:lnTo>
                      <a:lnTo>
                        <a:pt x="68107" y="13120"/>
                      </a:lnTo>
                      <a:lnTo>
                        <a:pt x="68211" y="13141"/>
                      </a:lnTo>
                      <a:lnTo>
                        <a:pt x="68274" y="13120"/>
                      </a:lnTo>
                      <a:lnTo>
                        <a:pt x="68127" y="13182"/>
                      </a:lnTo>
                      <a:lnTo>
                        <a:pt x="68211" y="13245"/>
                      </a:lnTo>
                      <a:lnTo>
                        <a:pt x="68065" y="13287"/>
                      </a:lnTo>
                      <a:lnTo>
                        <a:pt x="67939" y="13266"/>
                      </a:lnTo>
                      <a:lnTo>
                        <a:pt x="67793" y="13434"/>
                      </a:lnTo>
                      <a:lnTo>
                        <a:pt x="67793" y="13496"/>
                      </a:lnTo>
                      <a:lnTo>
                        <a:pt x="67835" y="13643"/>
                      </a:lnTo>
                      <a:lnTo>
                        <a:pt x="67835" y="13768"/>
                      </a:lnTo>
                      <a:lnTo>
                        <a:pt x="67918" y="13810"/>
                      </a:lnTo>
                      <a:lnTo>
                        <a:pt x="67939" y="13894"/>
                      </a:lnTo>
                      <a:lnTo>
                        <a:pt x="68065" y="14061"/>
                      </a:lnTo>
                      <a:lnTo>
                        <a:pt x="68065" y="14103"/>
                      </a:lnTo>
                      <a:lnTo>
                        <a:pt x="68107" y="14103"/>
                      </a:lnTo>
                      <a:lnTo>
                        <a:pt x="68065" y="14166"/>
                      </a:lnTo>
                      <a:lnTo>
                        <a:pt x="68211" y="14208"/>
                      </a:lnTo>
                      <a:lnTo>
                        <a:pt x="68232" y="14333"/>
                      </a:lnTo>
                      <a:lnTo>
                        <a:pt x="68232" y="14396"/>
                      </a:lnTo>
                      <a:lnTo>
                        <a:pt x="68169" y="14438"/>
                      </a:lnTo>
                      <a:lnTo>
                        <a:pt x="68211" y="14710"/>
                      </a:lnTo>
                      <a:lnTo>
                        <a:pt x="68253" y="14731"/>
                      </a:lnTo>
                      <a:lnTo>
                        <a:pt x="68316" y="14647"/>
                      </a:lnTo>
                      <a:lnTo>
                        <a:pt x="68358" y="14647"/>
                      </a:lnTo>
                      <a:lnTo>
                        <a:pt x="68441" y="14752"/>
                      </a:lnTo>
                      <a:lnTo>
                        <a:pt x="68483" y="14835"/>
                      </a:lnTo>
                      <a:lnTo>
                        <a:pt x="68420" y="15024"/>
                      </a:lnTo>
                      <a:lnTo>
                        <a:pt x="68420" y="15233"/>
                      </a:lnTo>
                      <a:lnTo>
                        <a:pt x="68483" y="15317"/>
                      </a:lnTo>
                      <a:lnTo>
                        <a:pt x="68567" y="15254"/>
                      </a:lnTo>
                      <a:lnTo>
                        <a:pt x="68672" y="15275"/>
                      </a:lnTo>
                      <a:lnTo>
                        <a:pt x="68692" y="15338"/>
                      </a:lnTo>
                      <a:lnTo>
                        <a:pt x="68672" y="15421"/>
                      </a:lnTo>
                      <a:lnTo>
                        <a:pt x="68588" y="15421"/>
                      </a:lnTo>
                      <a:lnTo>
                        <a:pt x="68483" y="15484"/>
                      </a:lnTo>
                      <a:lnTo>
                        <a:pt x="68462" y="15484"/>
                      </a:lnTo>
                      <a:lnTo>
                        <a:pt x="68337" y="15631"/>
                      </a:lnTo>
                      <a:lnTo>
                        <a:pt x="68316" y="15735"/>
                      </a:lnTo>
                      <a:lnTo>
                        <a:pt x="68169" y="15798"/>
                      </a:lnTo>
                      <a:lnTo>
                        <a:pt x="68148" y="15861"/>
                      </a:lnTo>
                      <a:lnTo>
                        <a:pt x="68065" y="15882"/>
                      </a:lnTo>
                      <a:lnTo>
                        <a:pt x="68065" y="15986"/>
                      </a:lnTo>
                      <a:lnTo>
                        <a:pt x="68023" y="16070"/>
                      </a:lnTo>
                      <a:lnTo>
                        <a:pt x="68065" y="16195"/>
                      </a:lnTo>
                      <a:lnTo>
                        <a:pt x="68148" y="16175"/>
                      </a:lnTo>
                      <a:lnTo>
                        <a:pt x="68148" y="16321"/>
                      </a:lnTo>
                      <a:lnTo>
                        <a:pt x="68044" y="16509"/>
                      </a:lnTo>
                      <a:lnTo>
                        <a:pt x="68065" y="16593"/>
                      </a:lnTo>
                      <a:lnTo>
                        <a:pt x="68127" y="16614"/>
                      </a:lnTo>
                      <a:lnTo>
                        <a:pt x="68107" y="16844"/>
                      </a:lnTo>
                      <a:lnTo>
                        <a:pt x="68127" y="17032"/>
                      </a:lnTo>
                      <a:lnTo>
                        <a:pt x="68065" y="17116"/>
                      </a:lnTo>
                      <a:lnTo>
                        <a:pt x="67939" y="17158"/>
                      </a:lnTo>
                      <a:lnTo>
                        <a:pt x="67918" y="17263"/>
                      </a:lnTo>
                      <a:lnTo>
                        <a:pt x="67960" y="17325"/>
                      </a:lnTo>
                      <a:lnTo>
                        <a:pt x="67939" y="17535"/>
                      </a:lnTo>
                      <a:lnTo>
                        <a:pt x="67918" y="17576"/>
                      </a:lnTo>
                      <a:lnTo>
                        <a:pt x="67939" y="17660"/>
                      </a:lnTo>
                      <a:lnTo>
                        <a:pt x="68044" y="17765"/>
                      </a:lnTo>
                      <a:lnTo>
                        <a:pt x="67960" y="17765"/>
                      </a:lnTo>
                      <a:lnTo>
                        <a:pt x="67939" y="17953"/>
                      </a:lnTo>
                      <a:lnTo>
                        <a:pt x="67960" y="17995"/>
                      </a:lnTo>
                      <a:lnTo>
                        <a:pt x="67960" y="18141"/>
                      </a:lnTo>
                      <a:lnTo>
                        <a:pt x="67855" y="18246"/>
                      </a:lnTo>
                      <a:lnTo>
                        <a:pt x="67939" y="18372"/>
                      </a:lnTo>
                      <a:lnTo>
                        <a:pt x="67939" y="18602"/>
                      </a:lnTo>
                      <a:lnTo>
                        <a:pt x="68023" y="18811"/>
                      </a:lnTo>
                      <a:lnTo>
                        <a:pt x="67835" y="19146"/>
                      </a:lnTo>
                      <a:lnTo>
                        <a:pt x="67939" y="19292"/>
                      </a:lnTo>
                      <a:lnTo>
                        <a:pt x="67835" y="19250"/>
                      </a:lnTo>
                      <a:lnTo>
                        <a:pt x="67625" y="19292"/>
                      </a:lnTo>
                      <a:lnTo>
                        <a:pt x="67625" y="19501"/>
                      </a:lnTo>
                      <a:lnTo>
                        <a:pt x="67646" y="19564"/>
                      </a:lnTo>
                      <a:lnTo>
                        <a:pt x="67521" y="19711"/>
                      </a:lnTo>
                      <a:lnTo>
                        <a:pt x="67291" y="19606"/>
                      </a:lnTo>
                      <a:lnTo>
                        <a:pt x="67186" y="19711"/>
                      </a:lnTo>
                      <a:lnTo>
                        <a:pt x="67186" y="19773"/>
                      </a:lnTo>
                      <a:lnTo>
                        <a:pt x="67332" y="19773"/>
                      </a:lnTo>
                      <a:lnTo>
                        <a:pt x="67542" y="20087"/>
                      </a:lnTo>
                      <a:lnTo>
                        <a:pt x="67542" y="20380"/>
                      </a:lnTo>
                      <a:lnTo>
                        <a:pt x="67500" y="20464"/>
                      </a:lnTo>
                      <a:lnTo>
                        <a:pt x="67542" y="20548"/>
                      </a:lnTo>
                      <a:lnTo>
                        <a:pt x="67437" y="20569"/>
                      </a:lnTo>
                      <a:lnTo>
                        <a:pt x="67416" y="20778"/>
                      </a:lnTo>
                      <a:lnTo>
                        <a:pt x="67291" y="20924"/>
                      </a:lnTo>
                      <a:lnTo>
                        <a:pt x="67270" y="21175"/>
                      </a:lnTo>
                      <a:lnTo>
                        <a:pt x="67374" y="21385"/>
                      </a:lnTo>
                      <a:lnTo>
                        <a:pt x="67416" y="21761"/>
                      </a:lnTo>
                      <a:lnTo>
                        <a:pt x="67583" y="22033"/>
                      </a:lnTo>
                      <a:lnTo>
                        <a:pt x="67583" y="22242"/>
                      </a:lnTo>
                      <a:lnTo>
                        <a:pt x="67835" y="22807"/>
                      </a:lnTo>
                      <a:lnTo>
                        <a:pt x="68148" y="23414"/>
                      </a:lnTo>
                      <a:lnTo>
                        <a:pt x="68462" y="23916"/>
                      </a:lnTo>
                      <a:lnTo>
                        <a:pt x="68630" y="24063"/>
                      </a:lnTo>
                      <a:lnTo>
                        <a:pt x="68630" y="24251"/>
                      </a:lnTo>
                      <a:lnTo>
                        <a:pt x="69048" y="24732"/>
                      </a:lnTo>
                      <a:lnTo>
                        <a:pt x="69488" y="25527"/>
                      </a:lnTo>
                      <a:lnTo>
                        <a:pt x="69697" y="25632"/>
                      </a:lnTo>
                      <a:lnTo>
                        <a:pt x="69843" y="25632"/>
                      </a:lnTo>
                      <a:lnTo>
                        <a:pt x="69927" y="25590"/>
                      </a:lnTo>
                      <a:lnTo>
                        <a:pt x="69927" y="25590"/>
                      </a:lnTo>
                      <a:lnTo>
                        <a:pt x="69885" y="25695"/>
                      </a:lnTo>
                      <a:lnTo>
                        <a:pt x="69780" y="25737"/>
                      </a:lnTo>
                      <a:lnTo>
                        <a:pt x="69697" y="25737"/>
                      </a:lnTo>
                      <a:lnTo>
                        <a:pt x="69843" y="25988"/>
                      </a:lnTo>
                      <a:lnTo>
                        <a:pt x="70052" y="26469"/>
                      </a:lnTo>
                      <a:lnTo>
                        <a:pt x="70094" y="26678"/>
                      </a:lnTo>
                      <a:lnTo>
                        <a:pt x="70220" y="26867"/>
                      </a:lnTo>
                      <a:lnTo>
                        <a:pt x="70450" y="26887"/>
                      </a:lnTo>
                      <a:lnTo>
                        <a:pt x="70471" y="26971"/>
                      </a:lnTo>
                      <a:lnTo>
                        <a:pt x="70471" y="27076"/>
                      </a:lnTo>
                      <a:lnTo>
                        <a:pt x="70513" y="27159"/>
                      </a:lnTo>
                      <a:lnTo>
                        <a:pt x="70471" y="27285"/>
                      </a:lnTo>
                      <a:lnTo>
                        <a:pt x="70617" y="27034"/>
                      </a:lnTo>
                      <a:lnTo>
                        <a:pt x="70659" y="26762"/>
                      </a:lnTo>
                      <a:lnTo>
                        <a:pt x="70680" y="26741"/>
                      </a:lnTo>
                      <a:lnTo>
                        <a:pt x="70680" y="26636"/>
                      </a:lnTo>
                      <a:lnTo>
                        <a:pt x="70827" y="26511"/>
                      </a:lnTo>
                      <a:lnTo>
                        <a:pt x="70848" y="26406"/>
                      </a:lnTo>
                      <a:lnTo>
                        <a:pt x="70827" y="26343"/>
                      </a:lnTo>
                      <a:lnTo>
                        <a:pt x="70868" y="26239"/>
                      </a:lnTo>
                      <a:lnTo>
                        <a:pt x="70931" y="25988"/>
                      </a:lnTo>
                      <a:lnTo>
                        <a:pt x="70868" y="25883"/>
                      </a:lnTo>
                      <a:lnTo>
                        <a:pt x="70889" y="25695"/>
                      </a:lnTo>
                      <a:lnTo>
                        <a:pt x="70994" y="25611"/>
                      </a:lnTo>
                      <a:lnTo>
                        <a:pt x="70889" y="25507"/>
                      </a:lnTo>
                      <a:lnTo>
                        <a:pt x="70848" y="25527"/>
                      </a:lnTo>
                      <a:lnTo>
                        <a:pt x="70764" y="25507"/>
                      </a:lnTo>
                      <a:lnTo>
                        <a:pt x="70827" y="25423"/>
                      </a:lnTo>
                      <a:lnTo>
                        <a:pt x="70743" y="25276"/>
                      </a:lnTo>
                      <a:lnTo>
                        <a:pt x="70785" y="25297"/>
                      </a:lnTo>
                      <a:lnTo>
                        <a:pt x="70848" y="25255"/>
                      </a:lnTo>
                      <a:lnTo>
                        <a:pt x="70743" y="25151"/>
                      </a:lnTo>
                      <a:lnTo>
                        <a:pt x="70764" y="25067"/>
                      </a:lnTo>
                      <a:lnTo>
                        <a:pt x="70785" y="24942"/>
                      </a:lnTo>
                      <a:lnTo>
                        <a:pt x="70659" y="24942"/>
                      </a:lnTo>
                      <a:lnTo>
                        <a:pt x="70576" y="24879"/>
                      </a:lnTo>
                      <a:lnTo>
                        <a:pt x="70638" y="24774"/>
                      </a:lnTo>
                      <a:lnTo>
                        <a:pt x="70743" y="24879"/>
                      </a:lnTo>
                      <a:lnTo>
                        <a:pt x="70889" y="24732"/>
                      </a:lnTo>
                      <a:lnTo>
                        <a:pt x="70973" y="24753"/>
                      </a:lnTo>
                      <a:lnTo>
                        <a:pt x="71078" y="24649"/>
                      </a:lnTo>
                      <a:lnTo>
                        <a:pt x="71182" y="24565"/>
                      </a:lnTo>
                      <a:lnTo>
                        <a:pt x="71203" y="24586"/>
                      </a:lnTo>
                      <a:lnTo>
                        <a:pt x="71350" y="24628"/>
                      </a:lnTo>
                      <a:lnTo>
                        <a:pt x="71266" y="24523"/>
                      </a:lnTo>
                      <a:lnTo>
                        <a:pt x="71099" y="24439"/>
                      </a:lnTo>
                      <a:lnTo>
                        <a:pt x="71099" y="24314"/>
                      </a:lnTo>
                      <a:lnTo>
                        <a:pt x="70952" y="24230"/>
                      </a:lnTo>
                      <a:lnTo>
                        <a:pt x="70848" y="23895"/>
                      </a:lnTo>
                      <a:lnTo>
                        <a:pt x="70931" y="23602"/>
                      </a:lnTo>
                      <a:lnTo>
                        <a:pt x="70827" y="23498"/>
                      </a:lnTo>
                      <a:lnTo>
                        <a:pt x="70889" y="23414"/>
                      </a:lnTo>
                      <a:lnTo>
                        <a:pt x="70931" y="23268"/>
                      </a:lnTo>
                      <a:lnTo>
                        <a:pt x="71036" y="23058"/>
                      </a:lnTo>
                      <a:lnTo>
                        <a:pt x="71078" y="23372"/>
                      </a:lnTo>
                      <a:lnTo>
                        <a:pt x="71161" y="23393"/>
                      </a:lnTo>
                      <a:lnTo>
                        <a:pt x="71350" y="23289"/>
                      </a:lnTo>
                      <a:lnTo>
                        <a:pt x="71371" y="23330"/>
                      </a:lnTo>
                      <a:lnTo>
                        <a:pt x="71705" y="23205"/>
                      </a:lnTo>
                      <a:lnTo>
                        <a:pt x="71705" y="23058"/>
                      </a:lnTo>
                      <a:lnTo>
                        <a:pt x="71789" y="22975"/>
                      </a:lnTo>
                      <a:lnTo>
                        <a:pt x="71664" y="22891"/>
                      </a:lnTo>
                      <a:lnTo>
                        <a:pt x="71454" y="22598"/>
                      </a:lnTo>
                      <a:lnTo>
                        <a:pt x="71371" y="22598"/>
                      </a:lnTo>
                      <a:lnTo>
                        <a:pt x="71078" y="22159"/>
                      </a:lnTo>
                      <a:lnTo>
                        <a:pt x="71078" y="22054"/>
                      </a:lnTo>
                      <a:lnTo>
                        <a:pt x="70994" y="21970"/>
                      </a:lnTo>
                      <a:lnTo>
                        <a:pt x="70973" y="21594"/>
                      </a:lnTo>
                      <a:lnTo>
                        <a:pt x="70994" y="21531"/>
                      </a:lnTo>
                      <a:lnTo>
                        <a:pt x="70952" y="21343"/>
                      </a:lnTo>
                      <a:lnTo>
                        <a:pt x="71036" y="21217"/>
                      </a:lnTo>
                      <a:lnTo>
                        <a:pt x="71036" y="21092"/>
                      </a:lnTo>
                      <a:lnTo>
                        <a:pt x="70889" y="21113"/>
                      </a:lnTo>
                      <a:lnTo>
                        <a:pt x="70868" y="21029"/>
                      </a:lnTo>
                      <a:lnTo>
                        <a:pt x="70973" y="20882"/>
                      </a:lnTo>
                      <a:lnTo>
                        <a:pt x="71078" y="20841"/>
                      </a:lnTo>
                      <a:lnTo>
                        <a:pt x="71078" y="20778"/>
                      </a:lnTo>
                      <a:lnTo>
                        <a:pt x="71078" y="20757"/>
                      </a:lnTo>
                      <a:lnTo>
                        <a:pt x="71161" y="20673"/>
                      </a:lnTo>
                      <a:lnTo>
                        <a:pt x="71182" y="20778"/>
                      </a:lnTo>
                      <a:lnTo>
                        <a:pt x="71182" y="20903"/>
                      </a:lnTo>
                      <a:lnTo>
                        <a:pt x="71140" y="21029"/>
                      </a:lnTo>
                      <a:lnTo>
                        <a:pt x="71140" y="21196"/>
                      </a:lnTo>
                      <a:lnTo>
                        <a:pt x="71308" y="21238"/>
                      </a:lnTo>
                      <a:lnTo>
                        <a:pt x="71475" y="21343"/>
                      </a:lnTo>
                      <a:lnTo>
                        <a:pt x="71559" y="21322"/>
                      </a:lnTo>
                      <a:lnTo>
                        <a:pt x="71559" y="21154"/>
                      </a:lnTo>
                      <a:lnTo>
                        <a:pt x="71601" y="21092"/>
                      </a:lnTo>
                      <a:lnTo>
                        <a:pt x="71496" y="20903"/>
                      </a:lnTo>
                      <a:lnTo>
                        <a:pt x="71245" y="20673"/>
                      </a:lnTo>
                      <a:lnTo>
                        <a:pt x="71245" y="20401"/>
                      </a:lnTo>
                      <a:lnTo>
                        <a:pt x="71099" y="20359"/>
                      </a:lnTo>
                      <a:lnTo>
                        <a:pt x="71078" y="20317"/>
                      </a:lnTo>
                      <a:lnTo>
                        <a:pt x="71057" y="20380"/>
                      </a:lnTo>
                      <a:lnTo>
                        <a:pt x="70973" y="20464"/>
                      </a:lnTo>
                      <a:lnTo>
                        <a:pt x="70973" y="20506"/>
                      </a:lnTo>
                      <a:lnTo>
                        <a:pt x="70931" y="20569"/>
                      </a:lnTo>
                      <a:lnTo>
                        <a:pt x="70785" y="20485"/>
                      </a:lnTo>
                      <a:lnTo>
                        <a:pt x="70785" y="20276"/>
                      </a:lnTo>
                      <a:lnTo>
                        <a:pt x="70722" y="20150"/>
                      </a:lnTo>
                      <a:lnTo>
                        <a:pt x="70617" y="19941"/>
                      </a:lnTo>
                      <a:lnTo>
                        <a:pt x="70680" y="19836"/>
                      </a:lnTo>
                      <a:lnTo>
                        <a:pt x="70743" y="19794"/>
                      </a:lnTo>
                      <a:lnTo>
                        <a:pt x="70722" y="19690"/>
                      </a:lnTo>
                      <a:lnTo>
                        <a:pt x="70785" y="19585"/>
                      </a:lnTo>
                      <a:lnTo>
                        <a:pt x="70722" y="19522"/>
                      </a:lnTo>
                      <a:lnTo>
                        <a:pt x="70743" y="19439"/>
                      </a:lnTo>
                      <a:lnTo>
                        <a:pt x="70743" y="19334"/>
                      </a:lnTo>
                      <a:lnTo>
                        <a:pt x="70659" y="19271"/>
                      </a:lnTo>
                      <a:lnTo>
                        <a:pt x="70555" y="19313"/>
                      </a:lnTo>
                      <a:lnTo>
                        <a:pt x="70366" y="19146"/>
                      </a:lnTo>
                      <a:lnTo>
                        <a:pt x="70241" y="19146"/>
                      </a:lnTo>
                      <a:lnTo>
                        <a:pt x="70157" y="19229"/>
                      </a:lnTo>
                      <a:lnTo>
                        <a:pt x="70157" y="19313"/>
                      </a:lnTo>
                      <a:lnTo>
                        <a:pt x="70304" y="19460"/>
                      </a:lnTo>
                      <a:lnTo>
                        <a:pt x="70262" y="19564"/>
                      </a:lnTo>
                      <a:lnTo>
                        <a:pt x="70220" y="19627"/>
                      </a:lnTo>
                      <a:lnTo>
                        <a:pt x="70094" y="19564"/>
                      </a:lnTo>
                      <a:lnTo>
                        <a:pt x="69927" y="19355"/>
                      </a:lnTo>
                      <a:lnTo>
                        <a:pt x="69822" y="19250"/>
                      </a:lnTo>
                      <a:lnTo>
                        <a:pt x="69739" y="19208"/>
                      </a:lnTo>
                      <a:lnTo>
                        <a:pt x="69801" y="19146"/>
                      </a:lnTo>
                      <a:lnTo>
                        <a:pt x="69697" y="18936"/>
                      </a:lnTo>
                      <a:lnTo>
                        <a:pt x="69697" y="18811"/>
                      </a:lnTo>
                      <a:lnTo>
                        <a:pt x="69697" y="18727"/>
                      </a:lnTo>
                      <a:lnTo>
                        <a:pt x="69634" y="18623"/>
                      </a:lnTo>
                      <a:lnTo>
                        <a:pt x="69697" y="18539"/>
                      </a:lnTo>
                      <a:lnTo>
                        <a:pt x="69634" y="18372"/>
                      </a:lnTo>
                      <a:lnTo>
                        <a:pt x="69718" y="18267"/>
                      </a:lnTo>
                      <a:lnTo>
                        <a:pt x="69718" y="18162"/>
                      </a:lnTo>
                      <a:lnTo>
                        <a:pt x="69739" y="18037"/>
                      </a:lnTo>
                      <a:lnTo>
                        <a:pt x="69739" y="17890"/>
                      </a:lnTo>
                      <a:lnTo>
                        <a:pt x="69697" y="17932"/>
                      </a:lnTo>
                      <a:lnTo>
                        <a:pt x="69592" y="17786"/>
                      </a:lnTo>
                      <a:lnTo>
                        <a:pt x="69613" y="17744"/>
                      </a:lnTo>
                      <a:lnTo>
                        <a:pt x="69697" y="17723"/>
                      </a:lnTo>
                      <a:lnTo>
                        <a:pt x="69801" y="17786"/>
                      </a:lnTo>
                      <a:lnTo>
                        <a:pt x="69801" y="17744"/>
                      </a:lnTo>
                      <a:lnTo>
                        <a:pt x="69718" y="17660"/>
                      </a:lnTo>
                      <a:lnTo>
                        <a:pt x="69634" y="17576"/>
                      </a:lnTo>
                      <a:lnTo>
                        <a:pt x="69676" y="17514"/>
                      </a:lnTo>
                      <a:lnTo>
                        <a:pt x="69718" y="17514"/>
                      </a:lnTo>
                      <a:lnTo>
                        <a:pt x="69697" y="17430"/>
                      </a:lnTo>
                      <a:lnTo>
                        <a:pt x="69613" y="17346"/>
                      </a:lnTo>
                      <a:lnTo>
                        <a:pt x="69488" y="17325"/>
                      </a:lnTo>
                      <a:lnTo>
                        <a:pt x="69467" y="17242"/>
                      </a:lnTo>
                      <a:lnTo>
                        <a:pt x="69508" y="17221"/>
                      </a:lnTo>
                      <a:lnTo>
                        <a:pt x="69488" y="17074"/>
                      </a:lnTo>
                      <a:lnTo>
                        <a:pt x="69383" y="16970"/>
                      </a:lnTo>
                      <a:lnTo>
                        <a:pt x="69404" y="16886"/>
                      </a:lnTo>
                      <a:lnTo>
                        <a:pt x="69425" y="16781"/>
                      </a:lnTo>
                      <a:lnTo>
                        <a:pt x="69488" y="16719"/>
                      </a:lnTo>
                      <a:lnTo>
                        <a:pt x="69404" y="16614"/>
                      </a:lnTo>
                      <a:lnTo>
                        <a:pt x="69425" y="16530"/>
                      </a:lnTo>
                      <a:lnTo>
                        <a:pt x="69508" y="16530"/>
                      </a:lnTo>
                      <a:lnTo>
                        <a:pt x="69613" y="16593"/>
                      </a:lnTo>
                      <a:lnTo>
                        <a:pt x="69697" y="16572"/>
                      </a:lnTo>
                      <a:lnTo>
                        <a:pt x="69739" y="16405"/>
                      </a:lnTo>
                      <a:lnTo>
                        <a:pt x="69822" y="16405"/>
                      </a:lnTo>
                      <a:lnTo>
                        <a:pt x="69885" y="16488"/>
                      </a:lnTo>
                      <a:lnTo>
                        <a:pt x="69927" y="16488"/>
                      </a:lnTo>
                      <a:lnTo>
                        <a:pt x="70011" y="16614"/>
                      </a:lnTo>
                      <a:lnTo>
                        <a:pt x="70136" y="16363"/>
                      </a:lnTo>
                      <a:lnTo>
                        <a:pt x="70011" y="16300"/>
                      </a:lnTo>
                      <a:lnTo>
                        <a:pt x="70032" y="16195"/>
                      </a:lnTo>
                      <a:lnTo>
                        <a:pt x="70115" y="16154"/>
                      </a:lnTo>
                      <a:lnTo>
                        <a:pt x="70241" y="15903"/>
                      </a:lnTo>
                      <a:lnTo>
                        <a:pt x="70241" y="15777"/>
                      </a:lnTo>
                      <a:lnTo>
                        <a:pt x="70324" y="15882"/>
                      </a:lnTo>
                      <a:lnTo>
                        <a:pt x="70429" y="15944"/>
                      </a:lnTo>
                      <a:lnTo>
                        <a:pt x="70429" y="16070"/>
                      </a:lnTo>
                      <a:lnTo>
                        <a:pt x="70555" y="16426"/>
                      </a:lnTo>
                      <a:lnTo>
                        <a:pt x="70638" y="16509"/>
                      </a:lnTo>
                      <a:lnTo>
                        <a:pt x="70680" y="16468"/>
                      </a:lnTo>
                      <a:lnTo>
                        <a:pt x="70722" y="16154"/>
                      </a:lnTo>
                      <a:lnTo>
                        <a:pt x="70743" y="16049"/>
                      </a:lnTo>
                      <a:lnTo>
                        <a:pt x="70722" y="15903"/>
                      </a:lnTo>
                      <a:lnTo>
                        <a:pt x="70785" y="15798"/>
                      </a:lnTo>
                      <a:lnTo>
                        <a:pt x="70722" y="15651"/>
                      </a:lnTo>
                      <a:lnTo>
                        <a:pt x="70827" y="15693"/>
                      </a:lnTo>
                      <a:lnTo>
                        <a:pt x="70889" y="15631"/>
                      </a:lnTo>
                      <a:lnTo>
                        <a:pt x="70952" y="15421"/>
                      </a:lnTo>
                      <a:lnTo>
                        <a:pt x="71057" y="15421"/>
                      </a:lnTo>
                      <a:lnTo>
                        <a:pt x="71182" y="15254"/>
                      </a:lnTo>
                      <a:lnTo>
                        <a:pt x="71308" y="15233"/>
                      </a:lnTo>
                      <a:lnTo>
                        <a:pt x="71371" y="15275"/>
                      </a:lnTo>
                      <a:lnTo>
                        <a:pt x="71559" y="15149"/>
                      </a:lnTo>
                      <a:lnTo>
                        <a:pt x="71705" y="15170"/>
                      </a:lnTo>
                      <a:lnTo>
                        <a:pt x="72019" y="15359"/>
                      </a:lnTo>
                      <a:lnTo>
                        <a:pt x="72040" y="15463"/>
                      </a:lnTo>
                      <a:lnTo>
                        <a:pt x="72124" y="15484"/>
                      </a:lnTo>
                      <a:lnTo>
                        <a:pt x="72229" y="15463"/>
                      </a:lnTo>
                      <a:lnTo>
                        <a:pt x="72291" y="15484"/>
                      </a:lnTo>
                      <a:lnTo>
                        <a:pt x="72229" y="15547"/>
                      </a:lnTo>
                      <a:lnTo>
                        <a:pt x="72396" y="15714"/>
                      </a:lnTo>
                      <a:lnTo>
                        <a:pt x="72438" y="15672"/>
                      </a:lnTo>
                      <a:lnTo>
                        <a:pt x="72542" y="15777"/>
                      </a:lnTo>
                      <a:lnTo>
                        <a:pt x="72668" y="15756"/>
                      </a:lnTo>
                      <a:lnTo>
                        <a:pt x="72752" y="15777"/>
                      </a:lnTo>
                      <a:lnTo>
                        <a:pt x="72752" y="15672"/>
                      </a:lnTo>
                      <a:lnTo>
                        <a:pt x="72647" y="15526"/>
                      </a:lnTo>
                      <a:lnTo>
                        <a:pt x="72710" y="15442"/>
                      </a:lnTo>
                      <a:lnTo>
                        <a:pt x="72668" y="15359"/>
                      </a:lnTo>
                      <a:lnTo>
                        <a:pt x="72605" y="15338"/>
                      </a:lnTo>
                      <a:lnTo>
                        <a:pt x="72605" y="15233"/>
                      </a:lnTo>
                      <a:lnTo>
                        <a:pt x="72668" y="15128"/>
                      </a:lnTo>
                      <a:lnTo>
                        <a:pt x="72731" y="14856"/>
                      </a:lnTo>
                      <a:lnTo>
                        <a:pt x="72814" y="14647"/>
                      </a:lnTo>
                      <a:lnTo>
                        <a:pt x="72773" y="14543"/>
                      </a:lnTo>
                      <a:lnTo>
                        <a:pt x="72919" y="14375"/>
                      </a:lnTo>
                      <a:lnTo>
                        <a:pt x="72856" y="14291"/>
                      </a:lnTo>
                      <a:lnTo>
                        <a:pt x="72940" y="14229"/>
                      </a:lnTo>
                      <a:lnTo>
                        <a:pt x="72856" y="14061"/>
                      </a:lnTo>
                      <a:lnTo>
                        <a:pt x="72773" y="13999"/>
                      </a:lnTo>
                      <a:lnTo>
                        <a:pt x="72773" y="13957"/>
                      </a:lnTo>
                      <a:lnTo>
                        <a:pt x="72940" y="13957"/>
                      </a:lnTo>
                      <a:lnTo>
                        <a:pt x="72982" y="13810"/>
                      </a:lnTo>
                      <a:lnTo>
                        <a:pt x="72814" y="13747"/>
                      </a:lnTo>
                      <a:lnTo>
                        <a:pt x="72752" y="13643"/>
                      </a:lnTo>
                      <a:lnTo>
                        <a:pt x="72835" y="13601"/>
                      </a:lnTo>
                      <a:lnTo>
                        <a:pt x="72877" y="13664"/>
                      </a:lnTo>
                      <a:lnTo>
                        <a:pt x="72961" y="13643"/>
                      </a:lnTo>
                      <a:lnTo>
                        <a:pt x="72982" y="13559"/>
                      </a:lnTo>
                      <a:lnTo>
                        <a:pt x="72940" y="13475"/>
                      </a:lnTo>
                      <a:lnTo>
                        <a:pt x="73065" y="13371"/>
                      </a:lnTo>
                      <a:lnTo>
                        <a:pt x="73065" y="13287"/>
                      </a:lnTo>
                      <a:lnTo>
                        <a:pt x="72982" y="13224"/>
                      </a:lnTo>
                      <a:lnTo>
                        <a:pt x="73065" y="13162"/>
                      </a:lnTo>
                      <a:lnTo>
                        <a:pt x="73149" y="13182"/>
                      </a:lnTo>
                      <a:lnTo>
                        <a:pt x="73191" y="13078"/>
                      </a:lnTo>
                      <a:lnTo>
                        <a:pt x="73233" y="13036"/>
                      </a:lnTo>
                      <a:lnTo>
                        <a:pt x="73170" y="12973"/>
                      </a:lnTo>
                      <a:lnTo>
                        <a:pt x="73275" y="12952"/>
                      </a:lnTo>
                      <a:lnTo>
                        <a:pt x="73400" y="12827"/>
                      </a:lnTo>
                      <a:lnTo>
                        <a:pt x="73358" y="12743"/>
                      </a:lnTo>
                      <a:lnTo>
                        <a:pt x="73379" y="12638"/>
                      </a:lnTo>
                      <a:lnTo>
                        <a:pt x="73421" y="12722"/>
                      </a:lnTo>
                      <a:lnTo>
                        <a:pt x="73526" y="12618"/>
                      </a:lnTo>
                      <a:lnTo>
                        <a:pt x="73463" y="12450"/>
                      </a:lnTo>
                      <a:lnTo>
                        <a:pt x="73463" y="12304"/>
                      </a:lnTo>
                      <a:lnTo>
                        <a:pt x="73568" y="12304"/>
                      </a:lnTo>
                      <a:lnTo>
                        <a:pt x="73589" y="12325"/>
                      </a:lnTo>
                      <a:lnTo>
                        <a:pt x="73651" y="12283"/>
                      </a:lnTo>
                      <a:lnTo>
                        <a:pt x="73819" y="12074"/>
                      </a:lnTo>
                      <a:lnTo>
                        <a:pt x="73756" y="12032"/>
                      </a:lnTo>
                      <a:lnTo>
                        <a:pt x="73756" y="11927"/>
                      </a:lnTo>
                      <a:lnTo>
                        <a:pt x="73861" y="11927"/>
                      </a:lnTo>
                      <a:lnTo>
                        <a:pt x="74070" y="11760"/>
                      </a:lnTo>
                      <a:lnTo>
                        <a:pt x="73986" y="11697"/>
                      </a:lnTo>
                      <a:lnTo>
                        <a:pt x="74028" y="11655"/>
                      </a:lnTo>
                      <a:lnTo>
                        <a:pt x="74174" y="11655"/>
                      </a:lnTo>
                      <a:lnTo>
                        <a:pt x="74342" y="11550"/>
                      </a:lnTo>
                      <a:lnTo>
                        <a:pt x="74300" y="11467"/>
                      </a:lnTo>
                      <a:lnTo>
                        <a:pt x="74321" y="11404"/>
                      </a:lnTo>
                      <a:lnTo>
                        <a:pt x="74405" y="11467"/>
                      </a:lnTo>
                      <a:lnTo>
                        <a:pt x="74426" y="11571"/>
                      </a:lnTo>
                      <a:lnTo>
                        <a:pt x="74530" y="11592"/>
                      </a:lnTo>
                      <a:lnTo>
                        <a:pt x="74614" y="11550"/>
                      </a:lnTo>
                      <a:lnTo>
                        <a:pt x="74739" y="11613"/>
                      </a:lnTo>
                      <a:lnTo>
                        <a:pt x="75158" y="11613"/>
                      </a:lnTo>
                      <a:lnTo>
                        <a:pt x="75242" y="11676"/>
                      </a:lnTo>
                      <a:lnTo>
                        <a:pt x="75283" y="11655"/>
                      </a:lnTo>
                      <a:lnTo>
                        <a:pt x="75242" y="11488"/>
                      </a:lnTo>
                      <a:lnTo>
                        <a:pt x="75137" y="11404"/>
                      </a:lnTo>
                      <a:lnTo>
                        <a:pt x="75137" y="11362"/>
                      </a:lnTo>
                      <a:lnTo>
                        <a:pt x="75221" y="11341"/>
                      </a:lnTo>
                      <a:lnTo>
                        <a:pt x="75221" y="10986"/>
                      </a:lnTo>
                      <a:lnTo>
                        <a:pt x="75053" y="10755"/>
                      </a:lnTo>
                      <a:lnTo>
                        <a:pt x="74928" y="10734"/>
                      </a:lnTo>
                      <a:lnTo>
                        <a:pt x="74760" y="10525"/>
                      </a:lnTo>
                      <a:lnTo>
                        <a:pt x="74844" y="10442"/>
                      </a:lnTo>
                      <a:lnTo>
                        <a:pt x="74677" y="10316"/>
                      </a:lnTo>
                      <a:lnTo>
                        <a:pt x="74426" y="10253"/>
                      </a:lnTo>
                      <a:lnTo>
                        <a:pt x="74153" y="10086"/>
                      </a:lnTo>
                      <a:lnTo>
                        <a:pt x="74049" y="9918"/>
                      </a:lnTo>
                      <a:lnTo>
                        <a:pt x="74028" y="10023"/>
                      </a:lnTo>
                      <a:lnTo>
                        <a:pt x="73944" y="10002"/>
                      </a:lnTo>
                      <a:lnTo>
                        <a:pt x="73902" y="10023"/>
                      </a:lnTo>
                      <a:lnTo>
                        <a:pt x="73881" y="10149"/>
                      </a:lnTo>
                      <a:lnTo>
                        <a:pt x="73735" y="10190"/>
                      </a:lnTo>
                      <a:lnTo>
                        <a:pt x="73693" y="10107"/>
                      </a:lnTo>
                      <a:lnTo>
                        <a:pt x="73693" y="9981"/>
                      </a:lnTo>
                      <a:lnTo>
                        <a:pt x="73819" y="9897"/>
                      </a:lnTo>
                      <a:lnTo>
                        <a:pt x="73735" y="9793"/>
                      </a:lnTo>
                      <a:lnTo>
                        <a:pt x="73777" y="9730"/>
                      </a:lnTo>
                      <a:lnTo>
                        <a:pt x="73840" y="9730"/>
                      </a:lnTo>
                      <a:lnTo>
                        <a:pt x="73923" y="9814"/>
                      </a:lnTo>
                      <a:lnTo>
                        <a:pt x="73693" y="9458"/>
                      </a:lnTo>
                      <a:lnTo>
                        <a:pt x="73526" y="9312"/>
                      </a:lnTo>
                      <a:lnTo>
                        <a:pt x="73526" y="9479"/>
                      </a:lnTo>
                      <a:lnTo>
                        <a:pt x="73526" y="9521"/>
                      </a:lnTo>
                      <a:lnTo>
                        <a:pt x="73463" y="9521"/>
                      </a:lnTo>
                      <a:lnTo>
                        <a:pt x="73254" y="9312"/>
                      </a:lnTo>
                      <a:lnTo>
                        <a:pt x="73254" y="9207"/>
                      </a:lnTo>
                      <a:lnTo>
                        <a:pt x="73358" y="9249"/>
                      </a:lnTo>
                      <a:lnTo>
                        <a:pt x="73296" y="9144"/>
                      </a:lnTo>
                      <a:lnTo>
                        <a:pt x="73003" y="8893"/>
                      </a:lnTo>
                      <a:lnTo>
                        <a:pt x="72961" y="8893"/>
                      </a:lnTo>
                      <a:lnTo>
                        <a:pt x="72982" y="8977"/>
                      </a:lnTo>
                      <a:lnTo>
                        <a:pt x="72940" y="9081"/>
                      </a:lnTo>
                      <a:lnTo>
                        <a:pt x="72773" y="9102"/>
                      </a:lnTo>
                      <a:lnTo>
                        <a:pt x="72647" y="8977"/>
                      </a:lnTo>
                      <a:lnTo>
                        <a:pt x="72521" y="8956"/>
                      </a:lnTo>
                      <a:lnTo>
                        <a:pt x="72375" y="8726"/>
                      </a:lnTo>
                      <a:lnTo>
                        <a:pt x="72375" y="8642"/>
                      </a:lnTo>
                      <a:lnTo>
                        <a:pt x="72312" y="8579"/>
                      </a:lnTo>
                      <a:lnTo>
                        <a:pt x="72208" y="8621"/>
                      </a:lnTo>
                      <a:lnTo>
                        <a:pt x="72019" y="8768"/>
                      </a:lnTo>
                      <a:lnTo>
                        <a:pt x="72019" y="8830"/>
                      </a:lnTo>
                      <a:lnTo>
                        <a:pt x="71915" y="8789"/>
                      </a:lnTo>
                      <a:lnTo>
                        <a:pt x="71831" y="8851"/>
                      </a:lnTo>
                      <a:lnTo>
                        <a:pt x="71831" y="9081"/>
                      </a:lnTo>
                      <a:lnTo>
                        <a:pt x="71894" y="9144"/>
                      </a:lnTo>
                      <a:lnTo>
                        <a:pt x="71894" y="9144"/>
                      </a:lnTo>
                      <a:lnTo>
                        <a:pt x="71789" y="9081"/>
                      </a:lnTo>
                      <a:lnTo>
                        <a:pt x="71705" y="8872"/>
                      </a:lnTo>
                      <a:lnTo>
                        <a:pt x="71747" y="8726"/>
                      </a:lnTo>
                      <a:lnTo>
                        <a:pt x="71580" y="8621"/>
                      </a:lnTo>
                      <a:lnTo>
                        <a:pt x="71517" y="8454"/>
                      </a:lnTo>
                      <a:lnTo>
                        <a:pt x="71475" y="8454"/>
                      </a:lnTo>
                      <a:lnTo>
                        <a:pt x="71580" y="8433"/>
                      </a:lnTo>
                      <a:lnTo>
                        <a:pt x="71685" y="8558"/>
                      </a:lnTo>
                      <a:lnTo>
                        <a:pt x="71685" y="8433"/>
                      </a:lnTo>
                      <a:lnTo>
                        <a:pt x="71810" y="8433"/>
                      </a:lnTo>
                      <a:lnTo>
                        <a:pt x="71915" y="8475"/>
                      </a:lnTo>
                      <a:lnTo>
                        <a:pt x="72061" y="8370"/>
                      </a:lnTo>
                      <a:lnTo>
                        <a:pt x="72019" y="8265"/>
                      </a:lnTo>
                      <a:lnTo>
                        <a:pt x="71705" y="8140"/>
                      </a:lnTo>
                      <a:lnTo>
                        <a:pt x="71622" y="8265"/>
                      </a:lnTo>
                      <a:lnTo>
                        <a:pt x="71475" y="8265"/>
                      </a:lnTo>
                      <a:lnTo>
                        <a:pt x="71329" y="8224"/>
                      </a:lnTo>
                      <a:lnTo>
                        <a:pt x="71475" y="8224"/>
                      </a:lnTo>
                      <a:lnTo>
                        <a:pt x="71580" y="8098"/>
                      </a:lnTo>
                      <a:lnTo>
                        <a:pt x="71685" y="8056"/>
                      </a:lnTo>
                      <a:lnTo>
                        <a:pt x="71789" y="8119"/>
                      </a:lnTo>
                      <a:lnTo>
                        <a:pt x="71936" y="8140"/>
                      </a:lnTo>
                      <a:lnTo>
                        <a:pt x="72061" y="8245"/>
                      </a:lnTo>
                      <a:lnTo>
                        <a:pt x="72229" y="8433"/>
                      </a:lnTo>
                      <a:lnTo>
                        <a:pt x="72354" y="8433"/>
                      </a:lnTo>
                      <a:lnTo>
                        <a:pt x="72417" y="8537"/>
                      </a:lnTo>
                      <a:lnTo>
                        <a:pt x="72480" y="8558"/>
                      </a:lnTo>
                      <a:lnTo>
                        <a:pt x="72626" y="8475"/>
                      </a:lnTo>
                      <a:lnTo>
                        <a:pt x="72668" y="8558"/>
                      </a:lnTo>
                      <a:lnTo>
                        <a:pt x="72940" y="8349"/>
                      </a:lnTo>
                      <a:lnTo>
                        <a:pt x="72961" y="8391"/>
                      </a:lnTo>
                      <a:lnTo>
                        <a:pt x="72940" y="8496"/>
                      </a:lnTo>
                      <a:lnTo>
                        <a:pt x="73045" y="8433"/>
                      </a:lnTo>
                      <a:lnTo>
                        <a:pt x="73045" y="8286"/>
                      </a:lnTo>
                      <a:lnTo>
                        <a:pt x="73170" y="8077"/>
                      </a:lnTo>
                      <a:lnTo>
                        <a:pt x="73149" y="8014"/>
                      </a:lnTo>
                      <a:lnTo>
                        <a:pt x="73149" y="7847"/>
                      </a:lnTo>
                      <a:lnTo>
                        <a:pt x="73086" y="7617"/>
                      </a:lnTo>
                      <a:lnTo>
                        <a:pt x="73191" y="7240"/>
                      </a:lnTo>
                      <a:lnTo>
                        <a:pt x="73191" y="7010"/>
                      </a:lnTo>
                      <a:lnTo>
                        <a:pt x="73086" y="6884"/>
                      </a:lnTo>
                      <a:lnTo>
                        <a:pt x="73045" y="6759"/>
                      </a:lnTo>
                      <a:lnTo>
                        <a:pt x="72877" y="6612"/>
                      </a:lnTo>
                      <a:lnTo>
                        <a:pt x="72793" y="6445"/>
                      </a:lnTo>
                      <a:lnTo>
                        <a:pt x="72856" y="6445"/>
                      </a:lnTo>
                      <a:lnTo>
                        <a:pt x="72961" y="6571"/>
                      </a:lnTo>
                      <a:lnTo>
                        <a:pt x="72982" y="6571"/>
                      </a:lnTo>
                      <a:lnTo>
                        <a:pt x="72940" y="6403"/>
                      </a:lnTo>
                      <a:lnTo>
                        <a:pt x="72773" y="6340"/>
                      </a:lnTo>
                      <a:lnTo>
                        <a:pt x="72647" y="6382"/>
                      </a:lnTo>
                      <a:lnTo>
                        <a:pt x="72417" y="6340"/>
                      </a:lnTo>
                      <a:lnTo>
                        <a:pt x="72103" y="5943"/>
                      </a:lnTo>
                      <a:lnTo>
                        <a:pt x="72019" y="5880"/>
                      </a:lnTo>
                      <a:lnTo>
                        <a:pt x="72040" y="5817"/>
                      </a:lnTo>
                      <a:lnTo>
                        <a:pt x="72208" y="5817"/>
                      </a:lnTo>
                      <a:lnTo>
                        <a:pt x="72249" y="5671"/>
                      </a:lnTo>
                      <a:lnTo>
                        <a:pt x="72166" y="5608"/>
                      </a:lnTo>
                      <a:lnTo>
                        <a:pt x="72040" y="5608"/>
                      </a:lnTo>
                      <a:lnTo>
                        <a:pt x="71998" y="5545"/>
                      </a:lnTo>
                      <a:lnTo>
                        <a:pt x="72061" y="5504"/>
                      </a:lnTo>
                      <a:lnTo>
                        <a:pt x="72019" y="5336"/>
                      </a:lnTo>
                      <a:lnTo>
                        <a:pt x="72040" y="5315"/>
                      </a:lnTo>
                      <a:lnTo>
                        <a:pt x="72166" y="5462"/>
                      </a:lnTo>
                      <a:lnTo>
                        <a:pt x="72354" y="5566"/>
                      </a:lnTo>
                      <a:lnTo>
                        <a:pt x="72375" y="5504"/>
                      </a:lnTo>
                      <a:lnTo>
                        <a:pt x="72312" y="5420"/>
                      </a:lnTo>
                      <a:lnTo>
                        <a:pt x="72312" y="5315"/>
                      </a:lnTo>
                      <a:lnTo>
                        <a:pt x="72270" y="5232"/>
                      </a:lnTo>
                      <a:lnTo>
                        <a:pt x="72333" y="5190"/>
                      </a:lnTo>
                      <a:lnTo>
                        <a:pt x="72375" y="5252"/>
                      </a:lnTo>
                      <a:lnTo>
                        <a:pt x="72417" y="5336"/>
                      </a:lnTo>
                      <a:lnTo>
                        <a:pt x="72521" y="5357"/>
                      </a:lnTo>
                      <a:lnTo>
                        <a:pt x="72563" y="5650"/>
                      </a:lnTo>
                      <a:lnTo>
                        <a:pt x="72542" y="5734"/>
                      </a:lnTo>
                      <a:lnTo>
                        <a:pt x="72835" y="5943"/>
                      </a:lnTo>
                      <a:lnTo>
                        <a:pt x="72940" y="5880"/>
                      </a:lnTo>
                      <a:lnTo>
                        <a:pt x="73065" y="5943"/>
                      </a:lnTo>
                      <a:lnTo>
                        <a:pt x="73065" y="6152"/>
                      </a:lnTo>
                      <a:lnTo>
                        <a:pt x="73170" y="6152"/>
                      </a:lnTo>
                      <a:lnTo>
                        <a:pt x="73379" y="5859"/>
                      </a:lnTo>
                      <a:lnTo>
                        <a:pt x="73421" y="5734"/>
                      </a:lnTo>
                      <a:lnTo>
                        <a:pt x="73379" y="5608"/>
                      </a:lnTo>
                      <a:lnTo>
                        <a:pt x="73400" y="5357"/>
                      </a:lnTo>
                      <a:lnTo>
                        <a:pt x="73379" y="5252"/>
                      </a:lnTo>
                      <a:lnTo>
                        <a:pt x="73421" y="5357"/>
                      </a:lnTo>
                      <a:lnTo>
                        <a:pt x="73421" y="5524"/>
                      </a:lnTo>
                      <a:lnTo>
                        <a:pt x="73505" y="5524"/>
                      </a:lnTo>
                      <a:lnTo>
                        <a:pt x="73609" y="5420"/>
                      </a:lnTo>
                      <a:lnTo>
                        <a:pt x="73798" y="5357"/>
                      </a:lnTo>
                      <a:lnTo>
                        <a:pt x="73819" y="5232"/>
                      </a:lnTo>
                      <a:lnTo>
                        <a:pt x="74007" y="5294"/>
                      </a:lnTo>
                      <a:lnTo>
                        <a:pt x="73986" y="5336"/>
                      </a:lnTo>
                      <a:lnTo>
                        <a:pt x="74007" y="5399"/>
                      </a:lnTo>
                      <a:lnTo>
                        <a:pt x="74300" y="5608"/>
                      </a:lnTo>
                      <a:lnTo>
                        <a:pt x="74342" y="5629"/>
                      </a:lnTo>
                      <a:lnTo>
                        <a:pt x="74405" y="5776"/>
                      </a:lnTo>
                      <a:lnTo>
                        <a:pt x="74405" y="5838"/>
                      </a:lnTo>
                      <a:lnTo>
                        <a:pt x="74446" y="5859"/>
                      </a:lnTo>
                      <a:lnTo>
                        <a:pt x="74698" y="5817"/>
                      </a:lnTo>
                      <a:lnTo>
                        <a:pt x="74739" y="5838"/>
                      </a:lnTo>
                      <a:lnTo>
                        <a:pt x="74739" y="5880"/>
                      </a:lnTo>
                      <a:lnTo>
                        <a:pt x="74760" y="5880"/>
                      </a:lnTo>
                      <a:lnTo>
                        <a:pt x="74865" y="5776"/>
                      </a:lnTo>
                      <a:lnTo>
                        <a:pt x="74823" y="5671"/>
                      </a:lnTo>
                      <a:lnTo>
                        <a:pt x="74844" y="5650"/>
                      </a:lnTo>
                      <a:lnTo>
                        <a:pt x="74928" y="5650"/>
                      </a:lnTo>
                      <a:lnTo>
                        <a:pt x="74886" y="5504"/>
                      </a:lnTo>
                      <a:lnTo>
                        <a:pt x="74970" y="5524"/>
                      </a:lnTo>
                      <a:lnTo>
                        <a:pt x="75032" y="5608"/>
                      </a:lnTo>
                      <a:lnTo>
                        <a:pt x="74990" y="5671"/>
                      </a:lnTo>
                      <a:lnTo>
                        <a:pt x="75095" y="5671"/>
                      </a:lnTo>
                      <a:lnTo>
                        <a:pt x="75200" y="5629"/>
                      </a:lnTo>
                      <a:lnTo>
                        <a:pt x="75472" y="5650"/>
                      </a:lnTo>
                      <a:lnTo>
                        <a:pt x="75555" y="5713"/>
                      </a:lnTo>
                      <a:lnTo>
                        <a:pt x="75618" y="5713"/>
                      </a:lnTo>
                      <a:lnTo>
                        <a:pt x="75660" y="5755"/>
                      </a:lnTo>
                      <a:lnTo>
                        <a:pt x="75702" y="5755"/>
                      </a:lnTo>
                      <a:lnTo>
                        <a:pt x="75786" y="5671"/>
                      </a:lnTo>
                      <a:lnTo>
                        <a:pt x="75723" y="5462"/>
                      </a:lnTo>
                      <a:lnTo>
                        <a:pt x="75786" y="5504"/>
                      </a:lnTo>
                      <a:lnTo>
                        <a:pt x="75911" y="5671"/>
                      </a:lnTo>
                      <a:lnTo>
                        <a:pt x="76078" y="5608"/>
                      </a:lnTo>
                      <a:lnTo>
                        <a:pt x="76078" y="5524"/>
                      </a:lnTo>
                      <a:lnTo>
                        <a:pt x="75995" y="5357"/>
                      </a:lnTo>
                      <a:lnTo>
                        <a:pt x="75869" y="5378"/>
                      </a:lnTo>
                      <a:lnTo>
                        <a:pt x="75744" y="5294"/>
                      </a:lnTo>
                      <a:lnTo>
                        <a:pt x="75806" y="5190"/>
                      </a:lnTo>
                      <a:lnTo>
                        <a:pt x="75911" y="5232"/>
                      </a:lnTo>
                      <a:lnTo>
                        <a:pt x="75995" y="5211"/>
                      </a:lnTo>
                      <a:lnTo>
                        <a:pt x="75995" y="5064"/>
                      </a:lnTo>
                      <a:lnTo>
                        <a:pt x="75890" y="5022"/>
                      </a:lnTo>
                      <a:lnTo>
                        <a:pt x="75806" y="4980"/>
                      </a:lnTo>
                      <a:lnTo>
                        <a:pt x="75744" y="5022"/>
                      </a:lnTo>
                      <a:lnTo>
                        <a:pt x="75744" y="5127"/>
                      </a:lnTo>
                      <a:lnTo>
                        <a:pt x="75681" y="5064"/>
                      </a:lnTo>
                      <a:lnTo>
                        <a:pt x="75555" y="5085"/>
                      </a:lnTo>
                      <a:lnTo>
                        <a:pt x="75576" y="4918"/>
                      </a:lnTo>
                      <a:lnTo>
                        <a:pt x="75493" y="4855"/>
                      </a:lnTo>
                      <a:lnTo>
                        <a:pt x="75388" y="4876"/>
                      </a:lnTo>
                      <a:lnTo>
                        <a:pt x="75388" y="4980"/>
                      </a:lnTo>
                      <a:lnTo>
                        <a:pt x="75346" y="4897"/>
                      </a:lnTo>
                      <a:lnTo>
                        <a:pt x="75346" y="4813"/>
                      </a:lnTo>
                      <a:lnTo>
                        <a:pt x="75472" y="4771"/>
                      </a:lnTo>
                      <a:lnTo>
                        <a:pt x="75451" y="4583"/>
                      </a:lnTo>
                      <a:lnTo>
                        <a:pt x="75367" y="4562"/>
                      </a:lnTo>
                      <a:lnTo>
                        <a:pt x="75493" y="4457"/>
                      </a:lnTo>
                      <a:lnTo>
                        <a:pt x="75430" y="4290"/>
                      </a:lnTo>
                      <a:lnTo>
                        <a:pt x="75451" y="4227"/>
                      </a:lnTo>
                      <a:lnTo>
                        <a:pt x="75283" y="4081"/>
                      </a:lnTo>
                      <a:lnTo>
                        <a:pt x="75158" y="4102"/>
                      </a:lnTo>
                      <a:lnTo>
                        <a:pt x="75032" y="4248"/>
                      </a:lnTo>
                      <a:lnTo>
                        <a:pt x="75053" y="4060"/>
                      </a:lnTo>
                      <a:lnTo>
                        <a:pt x="75158" y="4018"/>
                      </a:lnTo>
                      <a:lnTo>
                        <a:pt x="75053" y="3851"/>
                      </a:lnTo>
                      <a:lnTo>
                        <a:pt x="75053" y="3746"/>
                      </a:lnTo>
                      <a:lnTo>
                        <a:pt x="75011" y="3746"/>
                      </a:lnTo>
                      <a:lnTo>
                        <a:pt x="74928" y="3830"/>
                      </a:lnTo>
                      <a:lnTo>
                        <a:pt x="74865" y="3746"/>
                      </a:lnTo>
                      <a:lnTo>
                        <a:pt x="74739" y="3746"/>
                      </a:lnTo>
                      <a:lnTo>
                        <a:pt x="74593" y="3767"/>
                      </a:lnTo>
                      <a:lnTo>
                        <a:pt x="74718" y="3662"/>
                      </a:lnTo>
                      <a:lnTo>
                        <a:pt x="74865" y="3662"/>
                      </a:lnTo>
                      <a:lnTo>
                        <a:pt x="75011" y="3558"/>
                      </a:lnTo>
                      <a:lnTo>
                        <a:pt x="75053" y="3620"/>
                      </a:lnTo>
                      <a:lnTo>
                        <a:pt x="75158" y="3432"/>
                      </a:lnTo>
                      <a:lnTo>
                        <a:pt x="75283" y="3411"/>
                      </a:lnTo>
                      <a:lnTo>
                        <a:pt x="75325" y="3307"/>
                      </a:lnTo>
                      <a:lnTo>
                        <a:pt x="75242" y="3202"/>
                      </a:lnTo>
                      <a:lnTo>
                        <a:pt x="74970" y="3139"/>
                      </a:lnTo>
                      <a:lnTo>
                        <a:pt x="75158" y="3118"/>
                      </a:lnTo>
                      <a:lnTo>
                        <a:pt x="75346" y="3118"/>
                      </a:lnTo>
                      <a:lnTo>
                        <a:pt x="75388" y="3035"/>
                      </a:lnTo>
                      <a:lnTo>
                        <a:pt x="75346" y="2909"/>
                      </a:lnTo>
                      <a:lnTo>
                        <a:pt x="75221" y="2867"/>
                      </a:lnTo>
                      <a:lnTo>
                        <a:pt x="75137" y="2721"/>
                      </a:lnTo>
                      <a:lnTo>
                        <a:pt x="75032" y="2763"/>
                      </a:lnTo>
                      <a:lnTo>
                        <a:pt x="75011" y="2679"/>
                      </a:lnTo>
                      <a:lnTo>
                        <a:pt x="75053" y="2511"/>
                      </a:lnTo>
                      <a:lnTo>
                        <a:pt x="74949" y="2198"/>
                      </a:lnTo>
                      <a:lnTo>
                        <a:pt x="74970" y="2135"/>
                      </a:lnTo>
                      <a:lnTo>
                        <a:pt x="75032" y="2051"/>
                      </a:lnTo>
                      <a:lnTo>
                        <a:pt x="75032" y="1967"/>
                      </a:lnTo>
                      <a:lnTo>
                        <a:pt x="74928" y="1905"/>
                      </a:lnTo>
                      <a:lnTo>
                        <a:pt x="74823" y="2051"/>
                      </a:lnTo>
                      <a:lnTo>
                        <a:pt x="74718" y="2135"/>
                      </a:lnTo>
                      <a:lnTo>
                        <a:pt x="74718" y="1967"/>
                      </a:lnTo>
                      <a:lnTo>
                        <a:pt x="74614" y="1967"/>
                      </a:lnTo>
                      <a:lnTo>
                        <a:pt x="74614" y="2051"/>
                      </a:lnTo>
                      <a:lnTo>
                        <a:pt x="74530" y="2072"/>
                      </a:lnTo>
                      <a:lnTo>
                        <a:pt x="74509" y="2030"/>
                      </a:lnTo>
                      <a:lnTo>
                        <a:pt x="74530" y="1884"/>
                      </a:lnTo>
                      <a:lnTo>
                        <a:pt x="74174" y="1842"/>
                      </a:lnTo>
                      <a:lnTo>
                        <a:pt x="74091" y="1884"/>
                      </a:lnTo>
                      <a:lnTo>
                        <a:pt x="73923" y="1863"/>
                      </a:lnTo>
                      <a:lnTo>
                        <a:pt x="73819" y="1758"/>
                      </a:lnTo>
                      <a:lnTo>
                        <a:pt x="73798" y="1716"/>
                      </a:lnTo>
                      <a:lnTo>
                        <a:pt x="73693" y="1675"/>
                      </a:lnTo>
                      <a:lnTo>
                        <a:pt x="73651" y="1716"/>
                      </a:lnTo>
                      <a:lnTo>
                        <a:pt x="73589" y="1633"/>
                      </a:lnTo>
                      <a:lnTo>
                        <a:pt x="73484" y="1633"/>
                      </a:lnTo>
                      <a:lnTo>
                        <a:pt x="73379" y="1779"/>
                      </a:lnTo>
                      <a:lnTo>
                        <a:pt x="73275" y="1821"/>
                      </a:lnTo>
                      <a:lnTo>
                        <a:pt x="73233" y="1842"/>
                      </a:lnTo>
                      <a:lnTo>
                        <a:pt x="73170" y="1884"/>
                      </a:lnTo>
                      <a:lnTo>
                        <a:pt x="73296" y="1884"/>
                      </a:lnTo>
                      <a:lnTo>
                        <a:pt x="73254" y="1967"/>
                      </a:lnTo>
                      <a:lnTo>
                        <a:pt x="73128" y="2051"/>
                      </a:lnTo>
                      <a:lnTo>
                        <a:pt x="73065" y="2051"/>
                      </a:lnTo>
                      <a:lnTo>
                        <a:pt x="73086" y="2156"/>
                      </a:lnTo>
                      <a:lnTo>
                        <a:pt x="73191" y="2239"/>
                      </a:lnTo>
                      <a:lnTo>
                        <a:pt x="73170" y="2281"/>
                      </a:lnTo>
                      <a:lnTo>
                        <a:pt x="73065" y="2260"/>
                      </a:lnTo>
                      <a:lnTo>
                        <a:pt x="72982" y="2051"/>
                      </a:lnTo>
                      <a:lnTo>
                        <a:pt x="73024" y="1988"/>
                      </a:lnTo>
                      <a:lnTo>
                        <a:pt x="73024" y="1988"/>
                      </a:lnTo>
                      <a:lnTo>
                        <a:pt x="72940" y="2030"/>
                      </a:lnTo>
                      <a:lnTo>
                        <a:pt x="72773" y="2239"/>
                      </a:lnTo>
                      <a:lnTo>
                        <a:pt x="72710" y="2386"/>
                      </a:lnTo>
                      <a:lnTo>
                        <a:pt x="72605" y="2491"/>
                      </a:lnTo>
                      <a:lnTo>
                        <a:pt x="72626" y="2553"/>
                      </a:lnTo>
                      <a:lnTo>
                        <a:pt x="72773" y="2407"/>
                      </a:lnTo>
                      <a:lnTo>
                        <a:pt x="72856" y="2407"/>
                      </a:lnTo>
                      <a:lnTo>
                        <a:pt x="72919" y="2511"/>
                      </a:lnTo>
                      <a:lnTo>
                        <a:pt x="73024" y="2616"/>
                      </a:lnTo>
                      <a:lnTo>
                        <a:pt x="73233" y="2783"/>
                      </a:lnTo>
                      <a:lnTo>
                        <a:pt x="73254" y="2909"/>
                      </a:lnTo>
                      <a:lnTo>
                        <a:pt x="73170" y="2993"/>
                      </a:lnTo>
                      <a:lnTo>
                        <a:pt x="73191" y="3097"/>
                      </a:lnTo>
                      <a:lnTo>
                        <a:pt x="73358" y="3076"/>
                      </a:lnTo>
                      <a:lnTo>
                        <a:pt x="73505" y="2993"/>
                      </a:lnTo>
                      <a:lnTo>
                        <a:pt x="73589" y="3097"/>
                      </a:lnTo>
                      <a:lnTo>
                        <a:pt x="73589" y="3202"/>
                      </a:lnTo>
                      <a:lnTo>
                        <a:pt x="73672" y="3390"/>
                      </a:lnTo>
                      <a:lnTo>
                        <a:pt x="73672" y="3432"/>
                      </a:lnTo>
                      <a:lnTo>
                        <a:pt x="73568" y="3327"/>
                      </a:lnTo>
                      <a:lnTo>
                        <a:pt x="73484" y="3181"/>
                      </a:lnTo>
                      <a:lnTo>
                        <a:pt x="73400" y="3139"/>
                      </a:lnTo>
                      <a:lnTo>
                        <a:pt x="73358" y="3244"/>
                      </a:lnTo>
                      <a:lnTo>
                        <a:pt x="73379" y="3348"/>
                      </a:lnTo>
                      <a:lnTo>
                        <a:pt x="73442" y="3390"/>
                      </a:lnTo>
                      <a:lnTo>
                        <a:pt x="73400" y="3411"/>
                      </a:lnTo>
                      <a:lnTo>
                        <a:pt x="73296" y="3390"/>
                      </a:lnTo>
                      <a:lnTo>
                        <a:pt x="73191" y="3223"/>
                      </a:lnTo>
                      <a:lnTo>
                        <a:pt x="73045" y="3202"/>
                      </a:lnTo>
                      <a:lnTo>
                        <a:pt x="72940" y="3307"/>
                      </a:lnTo>
                      <a:lnTo>
                        <a:pt x="72856" y="3286"/>
                      </a:lnTo>
                      <a:lnTo>
                        <a:pt x="72835" y="3139"/>
                      </a:lnTo>
                      <a:lnTo>
                        <a:pt x="72877" y="3097"/>
                      </a:lnTo>
                      <a:lnTo>
                        <a:pt x="72814" y="2972"/>
                      </a:lnTo>
                      <a:lnTo>
                        <a:pt x="72710" y="2888"/>
                      </a:lnTo>
                      <a:lnTo>
                        <a:pt x="72668" y="2763"/>
                      </a:lnTo>
                      <a:lnTo>
                        <a:pt x="72459" y="2700"/>
                      </a:lnTo>
                      <a:lnTo>
                        <a:pt x="72291" y="2365"/>
                      </a:lnTo>
                      <a:lnTo>
                        <a:pt x="72187" y="2239"/>
                      </a:lnTo>
                      <a:lnTo>
                        <a:pt x="72208" y="2177"/>
                      </a:lnTo>
                      <a:lnTo>
                        <a:pt x="72124" y="2093"/>
                      </a:lnTo>
                      <a:lnTo>
                        <a:pt x="72019" y="2072"/>
                      </a:lnTo>
                      <a:lnTo>
                        <a:pt x="72019" y="2072"/>
                      </a:lnTo>
                      <a:lnTo>
                        <a:pt x="72040" y="2135"/>
                      </a:lnTo>
                      <a:lnTo>
                        <a:pt x="72019" y="2239"/>
                      </a:lnTo>
                      <a:lnTo>
                        <a:pt x="71977" y="2198"/>
                      </a:lnTo>
                      <a:lnTo>
                        <a:pt x="71915" y="2072"/>
                      </a:lnTo>
                      <a:lnTo>
                        <a:pt x="71685" y="1947"/>
                      </a:lnTo>
                      <a:lnTo>
                        <a:pt x="71559" y="1926"/>
                      </a:lnTo>
                      <a:lnTo>
                        <a:pt x="71454" y="1947"/>
                      </a:lnTo>
                      <a:lnTo>
                        <a:pt x="71475" y="2030"/>
                      </a:lnTo>
                      <a:lnTo>
                        <a:pt x="71580" y="2072"/>
                      </a:lnTo>
                      <a:lnTo>
                        <a:pt x="71789" y="2156"/>
                      </a:lnTo>
                      <a:lnTo>
                        <a:pt x="71622" y="2198"/>
                      </a:lnTo>
                      <a:lnTo>
                        <a:pt x="71413" y="2135"/>
                      </a:lnTo>
                      <a:lnTo>
                        <a:pt x="71308" y="2030"/>
                      </a:lnTo>
                      <a:lnTo>
                        <a:pt x="71350" y="1947"/>
                      </a:lnTo>
                      <a:lnTo>
                        <a:pt x="71287" y="1926"/>
                      </a:lnTo>
                      <a:lnTo>
                        <a:pt x="71099" y="1926"/>
                      </a:lnTo>
                      <a:lnTo>
                        <a:pt x="71161" y="1947"/>
                      </a:lnTo>
                      <a:lnTo>
                        <a:pt x="71161" y="1988"/>
                      </a:lnTo>
                      <a:lnTo>
                        <a:pt x="70994" y="2051"/>
                      </a:lnTo>
                      <a:lnTo>
                        <a:pt x="70931" y="1947"/>
                      </a:lnTo>
                      <a:lnTo>
                        <a:pt x="70952" y="1884"/>
                      </a:lnTo>
                      <a:lnTo>
                        <a:pt x="70764" y="1863"/>
                      </a:lnTo>
                      <a:lnTo>
                        <a:pt x="70722" y="1884"/>
                      </a:lnTo>
                      <a:lnTo>
                        <a:pt x="70743" y="1988"/>
                      </a:lnTo>
                      <a:lnTo>
                        <a:pt x="70638" y="1967"/>
                      </a:lnTo>
                      <a:lnTo>
                        <a:pt x="70576" y="1863"/>
                      </a:lnTo>
                      <a:lnTo>
                        <a:pt x="70429" y="1863"/>
                      </a:lnTo>
                      <a:lnTo>
                        <a:pt x="70471" y="1967"/>
                      </a:lnTo>
                      <a:lnTo>
                        <a:pt x="70471" y="1967"/>
                      </a:lnTo>
                      <a:lnTo>
                        <a:pt x="69990" y="1863"/>
                      </a:lnTo>
                      <a:lnTo>
                        <a:pt x="69843" y="1926"/>
                      </a:lnTo>
                      <a:lnTo>
                        <a:pt x="69676" y="1842"/>
                      </a:lnTo>
                      <a:lnTo>
                        <a:pt x="69676" y="1758"/>
                      </a:lnTo>
                      <a:lnTo>
                        <a:pt x="69508" y="1716"/>
                      </a:lnTo>
                      <a:lnTo>
                        <a:pt x="69488" y="1737"/>
                      </a:lnTo>
                      <a:lnTo>
                        <a:pt x="69488" y="1779"/>
                      </a:lnTo>
                      <a:lnTo>
                        <a:pt x="69425" y="1737"/>
                      </a:lnTo>
                      <a:lnTo>
                        <a:pt x="69320" y="1716"/>
                      </a:lnTo>
                      <a:lnTo>
                        <a:pt x="69216" y="1633"/>
                      </a:lnTo>
                      <a:lnTo>
                        <a:pt x="69153" y="1654"/>
                      </a:lnTo>
                      <a:lnTo>
                        <a:pt x="69174" y="1758"/>
                      </a:lnTo>
                      <a:lnTo>
                        <a:pt x="69006" y="1758"/>
                      </a:lnTo>
                      <a:lnTo>
                        <a:pt x="68860" y="1779"/>
                      </a:lnTo>
                      <a:lnTo>
                        <a:pt x="68839" y="1884"/>
                      </a:lnTo>
                      <a:lnTo>
                        <a:pt x="68651" y="1884"/>
                      </a:lnTo>
                      <a:lnTo>
                        <a:pt x="68316" y="1758"/>
                      </a:lnTo>
                      <a:lnTo>
                        <a:pt x="68337" y="1716"/>
                      </a:lnTo>
                      <a:lnTo>
                        <a:pt x="68546" y="1779"/>
                      </a:lnTo>
                      <a:lnTo>
                        <a:pt x="68651" y="1842"/>
                      </a:lnTo>
                      <a:lnTo>
                        <a:pt x="68672" y="1779"/>
                      </a:lnTo>
                      <a:lnTo>
                        <a:pt x="68337" y="1549"/>
                      </a:lnTo>
                      <a:lnTo>
                        <a:pt x="67939" y="1507"/>
                      </a:lnTo>
                      <a:lnTo>
                        <a:pt x="67793" y="1549"/>
                      </a:lnTo>
                      <a:lnTo>
                        <a:pt x="67730" y="1507"/>
                      </a:lnTo>
                      <a:lnTo>
                        <a:pt x="67793" y="1444"/>
                      </a:lnTo>
                      <a:lnTo>
                        <a:pt x="67688" y="1402"/>
                      </a:lnTo>
                      <a:lnTo>
                        <a:pt x="67542" y="1423"/>
                      </a:lnTo>
                      <a:lnTo>
                        <a:pt x="67604" y="1444"/>
                      </a:lnTo>
                      <a:lnTo>
                        <a:pt x="67521" y="1465"/>
                      </a:lnTo>
                      <a:lnTo>
                        <a:pt x="67395" y="1423"/>
                      </a:lnTo>
                      <a:lnTo>
                        <a:pt x="67019" y="1319"/>
                      </a:lnTo>
                      <a:lnTo>
                        <a:pt x="66851" y="1340"/>
                      </a:lnTo>
                      <a:lnTo>
                        <a:pt x="66788" y="1423"/>
                      </a:lnTo>
                      <a:lnTo>
                        <a:pt x="66705" y="1402"/>
                      </a:lnTo>
                      <a:lnTo>
                        <a:pt x="66663" y="1319"/>
                      </a:lnTo>
                      <a:lnTo>
                        <a:pt x="66558" y="1361"/>
                      </a:lnTo>
                      <a:lnTo>
                        <a:pt x="66349" y="1361"/>
                      </a:lnTo>
                      <a:lnTo>
                        <a:pt x="66244" y="1298"/>
                      </a:lnTo>
                      <a:lnTo>
                        <a:pt x="66161" y="1319"/>
                      </a:lnTo>
                      <a:lnTo>
                        <a:pt x="66014" y="1340"/>
                      </a:lnTo>
                      <a:lnTo>
                        <a:pt x="65951" y="1319"/>
                      </a:lnTo>
                      <a:lnTo>
                        <a:pt x="65847" y="1402"/>
                      </a:lnTo>
                      <a:lnTo>
                        <a:pt x="65826" y="1507"/>
                      </a:lnTo>
                      <a:lnTo>
                        <a:pt x="65763" y="1402"/>
                      </a:lnTo>
                      <a:lnTo>
                        <a:pt x="65303" y="1528"/>
                      </a:lnTo>
                      <a:lnTo>
                        <a:pt x="65303" y="1633"/>
                      </a:lnTo>
                      <a:lnTo>
                        <a:pt x="65198" y="1612"/>
                      </a:lnTo>
                      <a:lnTo>
                        <a:pt x="65135" y="1737"/>
                      </a:lnTo>
                      <a:lnTo>
                        <a:pt x="65094" y="1737"/>
                      </a:lnTo>
                      <a:lnTo>
                        <a:pt x="65031" y="1654"/>
                      </a:lnTo>
                      <a:lnTo>
                        <a:pt x="64884" y="1675"/>
                      </a:lnTo>
                      <a:lnTo>
                        <a:pt x="64884" y="1779"/>
                      </a:lnTo>
                      <a:lnTo>
                        <a:pt x="64801" y="1779"/>
                      </a:lnTo>
                      <a:lnTo>
                        <a:pt x="64696" y="1842"/>
                      </a:lnTo>
                      <a:lnTo>
                        <a:pt x="64529" y="1737"/>
                      </a:lnTo>
                      <a:lnTo>
                        <a:pt x="64403" y="1779"/>
                      </a:lnTo>
                      <a:lnTo>
                        <a:pt x="64403" y="1863"/>
                      </a:lnTo>
                      <a:lnTo>
                        <a:pt x="64152" y="1863"/>
                      </a:lnTo>
                      <a:lnTo>
                        <a:pt x="63838" y="1884"/>
                      </a:lnTo>
                      <a:lnTo>
                        <a:pt x="63754" y="1842"/>
                      </a:lnTo>
                      <a:lnTo>
                        <a:pt x="63482" y="1884"/>
                      </a:lnTo>
                      <a:lnTo>
                        <a:pt x="63462" y="1905"/>
                      </a:lnTo>
                      <a:lnTo>
                        <a:pt x="63629" y="2009"/>
                      </a:lnTo>
                      <a:lnTo>
                        <a:pt x="63692" y="2198"/>
                      </a:lnTo>
                      <a:lnTo>
                        <a:pt x="63775" y="2260"/>
                      </a:lnTo>
                      <a:lnTo>
                        <a:pt x="63796" y="2386"/>
                      </a:lnTo>
                      <a:lnTo>
                        <a:pt x="63880" y="2574"/>
                      </a:lnTo>
                      <a:lnTo>
                        <a:pt x="63838" y="2637"/>
                      </a:lnTo>
                      <a:lnTo>
                        <a:pt x="63838" y="2804"/>
                      </a:lnTo>
                      <a:lnTo>
                        <a:pt x="63880" y="2804"/>
                      </a:lnTo>
                      <a:lnTo>
                        <a:pt x="63985" y="2700"/>
                      </a:lnTo>
                      <a:lnTo>
                        <a:pt x="64194" y="2804"/>
                      </a:lnTo>
                      <a:lnTo>
                        <a:pt x="64257" y="2888"/>
                      </a:lnTo>
                      <a:lnTo>
                        <a:pt x="64319" y="2909"/>
                      </a:lnTo>
                      <a:lnTo>
                        <a:pt x="64529" y="3118"/>
                      </a:lnTo>
                      <a:lnTo>
                        <a:pt x="64570" y="3307"/>
                      </a:lnTo>
                      <a:lnTo>
                        <a:pt x="64717" y="3348"/>
                      </a:lnTo>
                      <a:lnTo>
                        <a:pt x="64822" y="3516"/>
                      </a:lnTo>
                      <a:lnTo>
                        <a:pt x="64822" y="3579"/>
                      </a:lnTo>
                      <a:lnTo>
                        <a:pt x="64842" y="3662"/>
                      </a:lnTo>
                      <a:lnTo>
                        <a:pt x="64801" y="3725"/>
                      </a:lnTo>
                      <a:lnTo>
                        <a:pt x="64884" y="3830"/>
                      </a:lnTo>
                      <a:lnTo>
                        <a:pt x="64822" y="3871"/>
                      </a:lnTo>
                      <a:lnTo>
                        <a:pt x="64738" y="3851"/>
                      </a:lnTo>
                      <a:lnTo>
                        <a:pt x="64612" y="3934"/>
                      </a:lnTo>
                      <a:lnTo>
                        <a:pt x="64633" y="4039"/>
                      </a:lnTo>
                      <a:lnTo>
                        <a:pt x="64508" y="4060"/>
                      </a:lnTo>
                      <a:lnTo>
                        <a:pt x="64403" y="4143"/>
                      </a:lnTo>
                      <a:lnTo>
                        <a:pt x="64215" y="4102"/>
                      </a:lnTo>
                      <a:lnTo>
                        <a:pt x="64152" y="4039"/>
                      </a:lnTo>
                      <a:lnTo>
                        <a:pt x="64152" y="3892"/>
                      </a:lnTo>
                      <a:lnTo>
                        <a:pt x="63964" y="3641"/>
                      </a:lnTo>
                      <a:lnTo>
                        <a:pt x="63880" y="3641"/>
                      </a:lnTo>
                      <a:lnTo>
                        <a:pt x="63838" y="3662"/>
                      </a:lnTo>
                      <a:lnTo>
                        <a:pt x="63566" y="3620"/>
                      </a:lnTo>
                      <a:lnTo>
                        <a:pt x="63378" y="3641"/>
                      </a:lnTo>
                      <a:lnTo>
                        <a:pt x="63315" y="3579"/>
                      </a:lnTo>
                      <a:lnTo>
                        <a:pt x="63148" y="3411"/>
                      </a:lnTo>
                      <a:lnTo>
                        <a:pt x="63148" y="3286"/>
                      </a:lnTo>
                      <a:lnTo>
                        <a:pt x="63043" y="3202"/>
                      </a:lnTo>
                      <a:lnTo>
                        <a:pt x="62897" y="3181"/>
                      </a:lnTo>
                      <a:lnTo>
                        <a:pt x="62855" y="3097"/>
                      </a:lnTo>
                      <a:lnTo>
                        <a:pt x="62813" y="2951"/>
                      </a:lnTo>
                      <a:lnTo>
                        <a:pt x="62625" y="2909"/>
                      </a:lnTo>
                      <a:lnTo>
                        <a:pt x="62583" y="2951"/>
                      </a:lnTo>
                      <a:lnTo>
                        <a:pt x="62583" y="3097"/>
                      </a:lnTo>
                      <a:lnTo>
                        <a:pt x="62583" y="3244"/>
                      </a:lnTo>
                      <a:lnTo>
                        <a:pt x="62604" y="3327"/>
                      </a:lnTo>
                      <a:lnTo>
                        <a:pt x="62478" y="3516"/>
                      </a:lnTo>
                      <a:lnTo>
                        <a:pt x="62415" y="3641"/>
                      </a:lnTo>
                      <a:lnTo>
                        <a:pt x="62332" y="3558"/>
                      </a:lnTo>
                      <a:lnTo>
                        <a:pt x="62311" y="3474"/>
                      </a:lnTo>
                      <a:lnTo>
                        <a:pt x="62269" y="3474"/>
                      </a:lnTo>
                      <a:lnTo>
                        <a:pt x="62164" y="3558"/>
                      </a:lnTo>
                      <a:lnTo>
                        <a:pt x="61913" y="3537"/>
                      </a:lnTo>
                      <a:lnTo>
                        <a:pt x="61704" y="3620"/>
                      </a:lnTo>
                      <a:lnTo>
                        <a:pt x="61641" y="3579"/>
                      </a:lnTo>
                      <a:lnTo>
                        <a:pt x="61474" y="3725"/>
                      </a:lnTo>
                      <a:lnTo>
                        <a:pt x="61327" y="3746"/>
                      </a:lnTo>
                      <a:lnTo>
                        <a:pt x="61223" y="3725"/>
                      </a:lnTo>
                      <a:lnTo>
                        <a:pt x="61118" y="3620"/>
                      </a:lnTo>
                      <a:lnTo>
                        <a:pt x="61034" y="3620"/>
                      </a:lnTo>
                      <a:lnTo>
                        <a:pt x="60972" y="3662"/>
                      </a:lnTo>
                      <a:lnTo>
                        <a:pt x="61013" y="3746"/>
                      </a:lnTo>
                      <a:lnTo>
                        <a:pt x="60804" y="3830"/>
                      </a:lnTo>
                      <a:lnTo>
                        <a:pt x="60700" y="3913"/>
                      </a:lnTo>
                      <a:lnTo>
                        <a:pt x="60449" y="3934"/>
                      </a:lnTo>
                      <a:lnTo>
                        <a:pt x="60323" y="4081"/>
                      </a:lnTo>
                      <a:lnTo>
                        <a:pt x="60323" y="4290"/>
                      </a:lnTo>
                      <a:lnTo>
                        <a:pt x="60323" y="4562"/>
                      </a:lnTo>
                      <a:lnTo>
                        <a:pt x="60532" y="4855"/>
                      </a:lnTo>
                      <a:lnTo>
                        <a:pt x="60553" y="5022"/>
                      </a:lnTo>
                      <a:lnTo>
                        <a:pt x="60407" y="4813"/>
                      </a:lnTo>
                      <a:lnTo>
                        <a:pt x="60281" y="4688"/>
                      </a:lnTo>
                      <a:lnTo>
                        <a:pt x="60177" y="4708"/>
                      </a:lnTo>
                      <a:lnTo>
                        <a:pt x="60030" y="4625"/>
                      </a:lnTo>
                      <a:lnTo>
                        <a:pt x="60072" y="4729"/>
                      </a:lnTo>
                      <a:lnTo>
                        <a:pt x="60177" y="4792"/>
                      </a:lnTo>
                      <a:lnTo>
                        <a:pt x="60218" y="4980"/>
                      </a:lnTo>
                      <a:lnTo>
                        <a:pt x="60218" y="5022"/>
                      </a:lnTo>
                      <a:lnTo>
                        <a:pt x="60072" y="4813"/>
                      </a:lnTo>
                      <a:lnTo>
                        <a:pt x="59967" y="4813"/>
                      </a:lnTo>
                      <a:lnTo>
                        <a:pt x="59925" y="4604"/>
                      </a:lnTo>
                      <a:lnTo>
                        <a:pt x="59758" y="4415"/>
                      </a:lnTo>
                      <a:lnTo>
                        <a:pt x="59674" y="4269"/>
                      </a:lnTo>
                      <a:lnTo>
                        <a:pt x="59570" y="4269"/>
                      </a:lnTo>
                      <a:lnTo>
                        <a:pt x="59612" y="4457"/>
                      </a:lnTo>
                      <a:lnTo>
                        <a:pt x="59591" y="4562"/>
                      </a:lnTo>
                      <a:lnTo>
                        <a:pt x="59549" y="4415"/>
                      </a:lnTo>
                      <a:lnTo>
                        <a:pt x="59402" y="4353"/>
                      </a:lnTo>
                      <a:lnTo>
                        <a:pt x="59256" y="4374"/>
                      </a:lnTo>
                      <a:lnTo>
                        <a:pt x="59256" y="4457"/>
                      </a:lnTo>
                      <a:lnTo>
                        <a:pt x="59172" y="4374"/>
                      </a:lnTo>
                      <a:lnTo>
                        <a:pt x="59026" y="4374"/>
                      </a:lnTo>
                      <a:lnTo>
                        <a:pt x="58879" y="4520"/>
                      </a:lnTo>
                      <a:lnTo>
                        <a:pt x="58754" y="4562"/>
                      </a:lnTo>
                      <a:lnTo>
                        <a:pt x="58837" y="4415"/>
                      </a:lnTo>
                      <a:lnTo>
                        <a:pt x="58837" y="4311"/>
                      </a:lnTo>
                      <a:lnTo>
                        <a:pt x="58712" y="4081"/>
                      </a:lnTo>
                      <a:lnTo>
                        <a:pt x="58712" y="3934"/>
                      </a:lnTo>
                      <a:lnTo>
                        <a:pt x="58649" y="3871"/>
                      </a:lnTo>
                      <a:lnTo>
                        <a:pt x="58649" y="3767"/>
                      </a:lnTo>
                      <a:lnTo>
                        <a:pt x="58544" y="3558"/>
                      </a:lnTo>
                      <a:lnTo>
                        <a:pt x="58335" y="3327"/>
                      </a:lnTo>
                      <a:lnTo>
                        <a:pt x="58105" y="3202"/>
                      </a:lnTo>
                      <a:lnTo>
                        <a:pt x="57875" y="2930"/>
                      </a:lnTo>
                      <a:lnTo>
                        <a:pt x="57310" y="2742"/>
                      </a:lnTo>
                      <a:lnTo>
                        <a:pt x="57038" y="2742"/>
                      </a:lnTo>
                      <a:lnTo>
                        <a:pt x="56892" y="2783"/>
                      </a:lnTo>
                      <a:lnTo>
                        <a:pt x="56661" y="2930"/>
                      </a:lnTo>
                      <a:lnTo>
                        <a:pt x="56661" y="2993"/>
                      </a:lnTo>
                      <a:lnTo>
                        <a:pt x="56536" y="2951"/>
                      </a:lnTo>
                      <a:lnTo>
                        <a:pt x="56327" y="3035"/>
                      </a:lnTo>
                      <a:lnTo>
                        <a:pt x="55887" y="3244"/>
                      </a:lnTo>
                      <a:lnTo>
                        <a:pt x="55720" y="3265"/>
                      </a:lnTo>
                      <a:lnTo>
                        <a:pt x="55531" y="3453"/>
                      </a:lnTo>
                      <a:lnTo>
                        <a:pt x="55427" y="3516"/>
                      </a:lnTo>
                      <a:lnTo>
                        <a:pt x="55197" y="3683"/>
                      </a:lnTo>
                      <a:lnTo>
                        <a:pt x="55071" y="3746"/>
                      </a:lnTo>
                      <a:lnTo>
                        <a:pt x="54946" y="3871"/>
                      </a:lnTo>
                      <a:lnTo>
                        <a:pt x="54757" y="3934"/>
                      </a:lnTo>
                      <a:lnTo>
                        <a:pt x="54590" y="3871"/>
                      </a:lnTo>
                      <a:lnTo>
                        <a:pt x="54360" y="3934"/>
                      </a:lnTo>
                      <a:lnTo>
                        <a:pt x="54213" y="3997"/>
                      </a:lnTo>
                      <a:lnTo>
                        <a:pt x="54339" y="3871"/>
                      </a:lnTo>
                      <a:lnTo>
                        <a:pt x="54527" y="3767"/>
                      </a:lnTo>
                      <a:lnTo>
                        <a:pt x="54548" y="3662"/>
                      </a:lnTo>
                      <a:lnTo>
                        <a:pt x="54381" y="3474"/>
                      </a:lnTo>
                      <a:lnTo>
                        <a:pt x="54109" y="3411"/>
                      </a:lnTo>
                      <a:lnTo>
                        <a:pt x="53837" y="3223"/>
                      </a:lnTo>
                      <a:lnTo>
                        <a:pt x="53753" y="3160"/>
                      </a:lnTo>
                      <a:lnTo>
                        <a:pt x="53711" y="3223"/>
                      </a:lnTo>
                      <a:lnTo>
                        <a:pt x="53607" y="3453"/>
                      </a:lnTo>
                      <a:lnTo>
                        <a:pt x="53607" y="3579"/>
                      </a:lnTo>
                      <a:lnTo>
                        <a:pt x="53544" y="3516"/>
                      </a:lnTo>
                      <a:lnTo>
                        <a:pt x="53502" y="3537"/>
                      </a:lnTo>
                      <a:lnTo>
                        <a:pt x="53439" y="3662"/>
                      </a:lnTo>
                      <a:lnTo>
                        <a:pt x="53376" y="3725"/>
                      </a:lnTo>
                      <a:lnTo>
                        <a:pt x="53335" y="3662"/>
                      </a:lnTo>
                      <a:lnTo>
                        <a:pt x="53397" y="3516"/>
                      </a:lnTo>
                      <a:lnTo>
                        <a:pt x="53439" y="3432"/>
                      </a:lnTo>
                      <a:lnTo>
                        <a:pt x="53397" y="3265"/>
                      </a:lnTo>
                      <a:lnTo>
                        <a:pt x="53272" y="3202"/>
                      </a:lnTo>
                      <a:lnTo>
                        <a:pt x="53125" y="3327"/>
                      </a:lnTo>
                      <a:lnTo>
                        <a:pt x="53167" y="3411"/>
                      </a:lnTo>
                      <a:lnTo>
                        <a:pt x="53083" y="3537"/>
                      </a:lnTo>
                      <a:lnTo>
                        <a:pt x="53000" y="3453"/>
                      </a:lnTo>
                      <a:lnTo>
                        <a:pt x="52979" y="3307"/>
                      </a:lnTo>
                      <a:lnTo>
                        <a:pt x="52916" y="3160"/>
                      </a:lnTo>
                      <a:lnTo>
                        <a:pt x="52874" y="3014"/>
                      </a:lnTo>
                      <a:lnTo>
                        <a:pt x="52770" y="3118"/>
                      </a:lnTo>
                      <a:lnTo>
                        <a:pt x="52560" y="3139"/>
                      </a:lnTo>
                      <a:lnTo>
                        <a:pt x="52246" y="3223"/>
                      </a:lnTo>
                      <a:lnTo>
                        <a:pt x="52163" y="3202"/>
                      </a:lnTo>
                      <a:lnTo>
                        <a:pt x="52267" y="3118"/>
                      </a:lnTo>
                      <a:lnTo>
                        <a:pt x="52246" y="3014"/>
                      </a:lnTo>
                      <a:lnTo>
                        <a:pt x="52246" y="2909"/>
                      </a:lnTo>
                      <a:lnTo>
                        <a:pt x="52226" y="2783"/>
                      </a:lnTo>
                      <a:lnTo>
                        <a:pt x="52246" y="2763"/>
                      </a:lnTo>
                      <a:lnTo>
                        <a:pt x="52456" y="2909"/>
                      </a:lnTo>
                      <a:lnTo>
                        <a:pt x="52560" y="2825"/>
                      </a:lnTo>
                      <a:lnTo>
                        <a:pt x="52581" y="2700"/>
                      </a:lnTo>
                      <a:lnTo>
                        <a:pt x="52393" y="2428"/>
                      </a:lnTo>
                      <a:lnTo>
                        <a:pt x="52016" y="2302"/>
                      </a:lnTo>
                      <a:lnTo>
                        <a:pt x="51702" y="2281"/>
                      </a:lnTo>
                      <a:lnTo>
                        <a:pt x="51347" y="2365"/>
                      </a:lnTo>
                      <a:lnTo>
                        <a:pt x="51033" y="2407"/>
                      </a:lnTo>
                      <a:lnTo>
                        <a:pt x="50824" y="2574"/>
                      </a:lnTo>
                      <a:lnTo>
                        <a:pt x="50886" y="3139"/>
                      </a:lnTo>
                      <a:lnTo>
                        <a:pt x="50866" y="3307"/>
                      </a:lnTo>
                      <a:lnTo>
                        <a:pt x="50907" y="3411"/>
                      </a:lnTo>
                      <a:lnTo>
                        <a:pt x="50803" y="3579"/>
                      </a:lnTo>
                      <a:lnTo>
                        <a:pt x="50803" y="3746"/>
                      </a:lnTo>
                      <a:lnTo>
                        <a:pt x="50656" y="3851"/>
                      </a:lnTo>
                      <a:lnTo>
                        <a:pt x="50552" y="3851"/>
                      </a:lnTo>
                      <a:lnTo>
                        <a:pt x="50489" y="3788"/>
                      </a:lnTo>
                      <a:lnTo>
                        <a:pt x="50489" y="3725"/>
                      </a:lnTo>
                      <a:lnTo>
                        <a:pt x="50363" y="3620"/>
                      </a:lnTo>
                      <a:lnTo>
                        <a:pt x="50447" y="3537"/>
                      </a:lnTo>
                      <a:lnTo>
                        <a:pt x="50510" y="3558"/>
                      </a:lnTo>
                      <a:lnTo>
                        <a:pt x="50594" y="3369"/>
                      </a:lnTo>
                      <a:lnTo>
                        <a:pt x="50552" y="3139"/>
                      </a:lnTo>
                      <a:lnTo>
                        <a:pt x="50405" y="3097"/>
                      </a:lnTo>
                      <a:lnTo>
                        <a:pt x="50342" y="2888"/>
                      </a:lnTo>
                      <a:lnTo>
                        <a:pt x="50405" y="2909"/>
                      </a:lnTo>
                      <a:lnTo>
                        <a:pt x="50510" y="2804"/>
                      </a:lnTo>
                      <a:lnTo>
                        <a:pt x="50510" y="2930"/>
                      </a:lnTo>
                      <a:lnTo>
                        <a:pt x="50614" y="3035"/>
                      </a:lnTo>
                      <a:lnTo>
                        <a:pt x="50698" y="3223"/>
                      </a:lnTo>
                      <a:lnTo>
                        <a:pt x="50719" y="3160"/>
                      </a:lnTo>
                      <a:lnTo>
                        <a:pt x="50698" y="2888"/>
                      </a:lnTo>
                      <a:lnTo>
                        <a:pt x="50656" y="2679"/>
                      </a:lnTo>
                      <a:lnTo>
                        <a:pt x="50259" y="2825"/>
                      </a:lnTo>
                      <a:lnTo>
                        <a:pt x="49945" y="3035"/>
                      </a:lnTo>
                      <a:lnTo>
                        <a:pt x="49945" y="3160"/>
                      </a:lnTo>
                      <a:lnTo>
                        <a:pt x="49757" y="3307"/>
                      </a:lnTo>
                      <a:lnTo>
                        <a:pt x="49652" y="3223"/>
                      </a:lnTo>
                      <a:lnTo>
                        <a:pt x="49673" y="3139"/>
                      </a:lnTo>
                      <a:lnTo>
                        <a:pt x="49777" y="3118"/>
                      </a:lnTo>
                      <a:lnTo>
                        <a:pt x="49673" y="2993"/>
                      </a:lnTo>
                      <a:lnTo>
                        <a:pt x="49757" y="2742"/>
                      </a:lnTo>
                      <a:lnTo>
                        <a:pt x="49882" y="2804"/>
                      </a:lnTo>
                      <a:lnTo>
                        <a:pt x="49945" y="2783"/>
                      </a:lnTo>
                      <a:lnTo>
                        <a:pt x="50070" y="2825"/>
                      </a:lnTo>
                      <a:lnTo>
                        <a:pt x="50468" y="2637"/>
                      </a:lnTo>
                      <a:lnTo>
                        <a:pt x="50614" y="2595"/>
                      </a:lnTo>
                      <a:lnTo>
                        <a:pt x="50342" y="2595"/>
                      </a:lnTo>
                      <a:lnTo>
                        <a:pt x="50175" y="2616"/>
                      </a:lnTo>
                      <a:lnTo>
                        <a:pt x="49945" y="2595"/>
                      </a:lnTo>
                      <a:lnTo>
                        <a:pt x="49443" y="2595"/>
                      </a:lnTo>
                      <a:lnTo>
                        <a:pt x="49338" y="2637"/>
                      </a:lnTo>
                      <a:lnTo>
                        <a:pt x="48669" y="2700"/>
                      </a:lnTo>
                      <a:lnTo>
                        <a:pt x="48271" y="2700"/>
                      </a:lnTo>
                      <a:lnTo>
                        <a:pt x="48041" y="2742"/>
                      </a:lnTo>
                      <a:lnTo>
                        <a:pt x="47769" y="2637"/>
                      </a:lnTo>
                      <a:lnTo>
                        <a:pt x="47539" y="2679"/>
                      </a:lnTo>
                      <a:lnTo>
                        <a:pt x="47371" y="2742"/>
                      </a:lnTo>
                      <a:lnTo>
                        <a:pt x="47518" y="2909"/>
                      </a:lnTo>
                      <a:lnTo>
                        <a:pt x="47685" y="2909"/>
                      </a:lnTo>
                      <a:lnTo>
                        <a:pt x="47790" y="2951"/>
                      </a:lnTo>
                      <a:lnTo>
                        <a:pt x="47894" y="2930"/>
                      </a:lnTo>
                      <a:lnTo>
                        <a:pt x="48041" y="3055"/>
                      </a:lnTo>
                      <a:lnTo>
                        <a:pt x="48041" y="3139"/>
                      </a:lnTo>
                      <a:lnTo>
                        <a:pt x="47832" y="3327"/>
                      </a:lnTo>
                      <a:lnTo>
                        <a:pt x="47685" y="3307"/>
                      </a:lnTo>
                      <a:lnTo>
                        <a:pt x="47518" y="3369"/>
                      </a:lnTo>
                      <a:lnTo>
                        <a:pt x="47476" y="3537"/>
                      </a:lnTo>
                      <a:lnTo>
                        <a:pt x="47434" y="3641"/>
                      </a:lnTo>
                      <a:lnTo>
                        <a:pt x="47560" y="3871"/>
                      </a:lnTo>
                      <a:lnTo>
                        <a:pt x="47769" y="3934"/>
                      </a:lnTo>
                      <a:lnTo>
                        <a:pt x="47790" y="3788"/>
                      </a:lnTo>
                      <a:lnTo>
                        <a:pt x="47936" y="3662"/>
                      </a:lnTo>
                      <a:lnTo>
                        <a:pt x="48145" y="3579"/>
                      </a:lnTo>
                      <a:lnTo>
                        <a:pt x="48104" y="3788"/>
                      </a:lnTo>
                      <a:lnTo>
                        <a:pt x="47894" y="3788"/>
                      </a:lnTo>
                      <a:lnTo>
                        <a:pt x="47999" y="3934"/>
                      </a:lnTo>
                      <a:lnTo>
                        <a:pt x="47978" y="3955"/>
                      </a:lnTo>
                      <a:lnTo>
                        <a:pt x="48041" y="4060"/>
                      </a:lnTo>
                      <a:lnTo>
                        <a:pt x="47894" y="4143"/>
                      </a:lnTo>
                      <a:lnTo>
                        <a:pt x="48041" y="4164"/>
                      </a:lnTo>
                      <a:lnTo>
                        <a:pt x="48166" y="4102"/>
                      </a:lnTo>
                      <a:lnTo>
                        <a:pt x="48208" y="4206"/>
                      </a:lnTo>
                      <a:lnTo>
                        <a:pt x="48187" y="4353"/>
                      </a:lnTo>
                      <a:lnTo>
                        <a:pt x="48313" y="4478"/>
                      </a:lnTo>
                      <a:lnTo>
                        <a:pt x="48459" y="4499"/>
                      </a:lnTo>
                      <a:lnTo>
                        <a:pt x="48627" y="4708"/>
                      </a:lnTo>
                      <a:lnTo>
                        <a:pt x="48606" y="4813"/>
                      </a:lnTo>
                      <a:lnTo>
                        <a:pt x="48522" y="4771"/>
                      </a:lnTo>
                      <a:lnTo>
                        <a:pt x="48397" y="4813"/>
                      </a:lnTo>
                      <a:lnTo>
                        <a:pt x="48459" y="4939"/>
                      </a:lnTo>
                      <a:lnTo>
                        <a:pt x="48376" y="5001"/>
                      </a:lnTo>
                      <a:lnTo>
                        <a:pt x="48313" y="4939"/>
                      </a:lnTo>
                      <a:lnTo>
                        <a:pt x="48250" y="4980"/>
                      </a:lnTo>
                      <a:lnTo>
                        <a:pt x="48187" y="4834"/>
                      </a:lnTo>
                      <a:lnTo>
                        <a:pt x="47999" y="4708"/>
                      </a:lnTo>
                      <a:lnTo>
                        <a:pt x="47936" y="4729"/>
                      </a:lnTo>
                      <a:lnTo>
                        <a:pt x="47978" y="4813"/>
                      </a:lnTo>
                      <a:lnTo>
                        <a:pt x="47873" y="4897"/>
                      </a:lnTo>
                      <a:lnTo>
                        <a:pt x="47790" y="4834"/>
                      </a:lnTo>
                      <a:lnTo>
                        <a:pt x="47727" y="4897"/>
                      </a:lnTo>
                      <a:lnTo>
                        <a:pt x="47769" y="5022"/>
                      </a:lnTo>
                      <a:lnTo>
                        <a:pt x="47790" y="5211"/>
                      </a:lnTo>
                      <a:lnTo>
                        <a:pt x="47936" y="5232"/>
                      </a:lnTo>
                      <a:lnTo>
                        <a:pt x="48083" y="5148"/>
                      </a:lnTo>
                      <a:lnTo>
                        <a:pt x="48187" y="5252"/>
                      </a:lnTo>
                      <a:lnTo>
                        <a:pt x="48104" y="5336"/>
                      </a:lnTo>
                      <a:lnTo>
                        <a:pt x="48250" y="5399"/>
                      </a:lnTo>
                      <a:lnTo>
                        <a:pt x="48145" y="5462"/>
                      </a:lnTo>
                      <a:lnTo>
                        <a:pt x="47978" y="5420"/>
                      </a:lnTo>
                      <a:lnTo>
                        <a:pt x="47978" y="5462"/>
                      </a:lnTo>
                      <a:lnTo>
                        <a:pt x="48145" y="5566"/>
                      </a:lnTo>
                      <a:lnTo>
                        <a:pt x="47873" y="5566"/>
                      </a:lnTo>
                      <a:lnTo>
                        <a:pt x="47832" y="5462"/>
                      </a:lnTo>
                      <a:lnTo>
                        <a:pt x="47643" y="5462"/>
                      </a:lnTo>
                      <a:lnTo>
                        <a:pt x="47560" y="5336"/>
                      </a:lnTo>
                      <a:lnTo>
                        <a:pt x="47434" y="5315"/>
                      </a:lnTo>
                      <a:lnTo>
                        <a:pt x="47308" y="5190"/>
                      </a:lnTo>
                      <a:lnTo>
                        <a:pt x="47120" y="5190"/>
                      </a:lnTo>
                      <a:lnTo>
                        <a:pt x="46995" y="5106"/>
                      </a:lnTo>
                      <a:lnTo>
                        <a:pt x="46890" y="5127"/>
                      </a:lnTo>
                      <a:lnTo>
                        <a:pt x="46827" y="5106"/>
                      </a:lnTo>
                      <a:lnTo>
                        <a:pt x="46430" y="5252"/>
                      </a:lnTo>
                      <a:lnTo>
                        <a:pt x="46409" y="5357"/>
                      </a:lnTo>
                      <a:lnTo>
                        <a:pt x="46367" y="5420"/>
                      </a:lnTo>
                      <a:lnTo>
                        <a:pt x="46430" y="5504"/>
                      </a:lnTo>
                      <a:lnTo>
                        <a:pt x="46409" y="5566"/>
                      </a:lnTo>
                      <a:lnTo>
                        <a:pt x="46492" y="5713"/>
                      </a:lnTo>
                      <a:lnTo>
                        <a:pt x="46472" y="5734"/>
                      </a:lnTo>
                      <a:lnTo>
                        <a:pt x="46367" y="5629"/>
                      </a:lnTo>
                      <a:lnTo>
                        <a:pt x="46283" y="5671"/>
                      </a:lnTo>
                      <a:lnTo>
                        <a:pt x="46179" y="5629"/>
                      </a:lnTo>
                      <a:lnTo>
                        <a:pt x="45739" y="5671"/>
                      </a:lnTo>
                      <a:lnTo>
                        <a:pt x="45530" y="5650"/>
                      </a:lnTo>
                      <a:lnTo>
                        <a:pt x="45384" y="5524"/>
                      </a:lnTo>
                      <a:lnTo>
                        <a:pt x="45258" y="5504"/>
                      </a:lnTo>
                      <a:lnTo>
                        <a:pt x="45132" y="5357"/>
                      </a:lnTo>
                      <a:lnTo>
                        <a:pt x="45049" y="5211"/>
                      </a:lnTo>
                      <a:lnTo>
                        <a:pt x="44944" y="5148"/>
                      </a:lnTo>
                      <a:lnTo>
                        <a:pt x="44944" y="5232"/>
                      </a:lnTo>
                      <a:lnTo>
                        <a:pt x="45028" y="5420"/>
                      </a:lnTo>
                      <a:lnTo>
                        <a:pt x="45049" y="5734"/>
                      </a:lnTo>
                      <a:lnTo>
                        <a:pt x="45216" y="6068"/>
                      </a:lnTo>
                      <a:lnTo>
                        <a:pt x="45342" y="6340"/>
                      </a:lnTo>
                      <a:lnTo>
                        <a:pt x="45446" y="6926"/>
                      </a:lnTo>
                      <a:lnTo>
                        <a:pt x="45425" y="7073"/>
                      </a:lnTo>
                      <a:lnTo>
                        <a:pt x="45342" y="7073"/>
                      </a:lnTo>
                      <a:lnTo>
                        <a:pt x="45258" y="6968"/>
                      </a:lnTo>
                      <a:lnTo>
                        <a:pt x="45237" y="6864"/>
                      </a:lnTo>
                      <a:lnTo>
                        <a:pt x="45132" y="6759"/>
                      </a:lnTo>
                      <a:lnTo>
                        <a:pt x="45070" y="6801"/>
                      </a:lnTo>
                      <a:lnTo>
                        <a:pt x="45132" y="6884"/>
                      </a:lnTo>
                      <a:lnTo>
                        <a:pt x="45112" y="6968"/>
                      </a:lnTo>
                      <a:lnTo>
                        <a:pt x="44923" y="6905"/>
                      </a:lnTo>
                      <a:lnTo>
                        <a:pt x="44756" y="6717"/>
                      </a:lnTo>
                      <a:lnTo>
                        <a:pt x="44505" y="6696"/>
                      </a:lnTo>
                      <a:lnTo>
                        <a:pt x="44379" y="6550"/>
                      </a:lnTo>
                      <a:lnTo>
                        <a:pt x="44275" y="6508"/>
                      </a:lnTo>
                      <a:lnTo>
                        <a:pt x="43898" y="6173"/>
                      </a:lnTo>
                      <a:lnTo>
                        <a:pt x="43877" y="6173"/>
                      </a:lnTo>
                      <a:lnTo>
                        <a:pt x="43793" y="6236"/>
                      </a:lnTo>
                      <a:lnTo>
                        <a:pt x="43689" y="6236"/>
                      </a:lnTo>
                      <a:lnTo>
                        <a:pt x="43647" y="6152"/>
                      </a:lnTo>
                      <a:lnTo>
                        <a:pt x="43877" y="5943"/>
                      </a:lnTo>
                      <a:lnTo>
                        <a:pt x="43982" y="5943"/>
                      </a:lnTo>
                      <a:lnTo>
                        <a:pt x="43898" y="5880"/>
                      </a:lnTo>
                      <a:lnTo>
                        <a:pt x="43772" y="5817"/>
                      </a:lnTo>
                      <a:lnTo>
                        <a:pt x="43647" y="5671"/>
                      </a:lnTo>
                      <a:lnTo>
                        <a:pt x="43626" y="5671"/>
                      </a:lnTo>
                      <a:lnTo>
                        <a:pt x="43647" y="5755"/>
                      </a:lnTo>
                      <a:lnTo>
                        <a:pt x="43751" y="5859"/>
                      </a:lnTo>
                      <a:lnTo>
                        <a:pt x="43751" y="5964"/>
                      </a:lnTo>
                      <a:lnTo>
                        <a:pt x="43626" y="6048"/>
                      </a:lnTo>
                      <a:lnTo>
                        <a:pt x="43417" y="5985"/>
                      </a:lnTo>
                      <a:lnTo>
                        <a:pt x="43207" y="5838"/>
                      </a:lnTo>
                      <a:lnTo>
                        <a:pt x="43145" y="5755"/>
                      </a:lnTo>
                      <a:lnTo>
                        <a:pt x="42935" y="5734"/>
                      </a:lnTo>
                      <a:lnTo>
                        <a:pt x="42894" y="5608"/>
                      </a:lnTo>
                      <a:lnTo>
                        <a:pt x="42789" y="5545"/>
                      </a:lnTo>
                      <a:lnTo>
                        <a:pt x="43040" y="5545"/>
                      </a:lnTo>
                      <a:lnTo>
                        <a:pt x="43270" y="5608"/>
                      </a:lnTo>
                      <a:lnTo>
                        <a:pt x="43375" y="5671"/>
                      </a:lnTo>
                      <a:lnTo>
                        <a:pt x="43521" y="5629"/>
                      </a:lnTo>
                      <a:lnTo>
                        <a:pt x="43626" y="5441"/>
                      </a:lnTo>
                      <a:lnTo>
                        <a:pt x="43626" y="5378"/>
                      </a:lnTo>
                      <a:lnTo>
                        <a:pt x="43542" y="5420"/>
                      </a:lnTo>
                      <a:lnTo>
                        <a:pt x="43521" y="5336"/>
                      </a:lnTo>
                      <a:lnTo>
                        <a:pt x="43417" y="5357"/>
                      </a:lnTo>
                      <a:lnTo>
                        <a:pt x="43459" y="5190"/>
                      </a:lnTo>
                      <a:lnTo>
                        <a:pt x="43333" y="5043"/>
                      </a:lnTo>
                      <a:lnTo>
                        <a:pt x="43249" y="5106"/>
                      </a:lnTo>
                      <a:lnTo>
                        <a:pt x="43228" y="5001"/>
                      </a:lnTo>
                      <a:lnTo>
                        <a:pt x="43145" y="4980"/>
                      </a:lnTo>
                      <a:lnTo>
                        <a:pt x="43061" y="5022"/>
                      </a:lnTo>
                      <a:lnTo>
                        <a:pt x="43019" y="5085"/>
                      </a:lnTo>
                      <a:lnTo>
                        <a:pt x="42831" y="5043"/>
                      </a:lnTo>
                      <a:lnTo>
                        <a:pt x="42810" y="4897"/>
                      </a:lnTo>
                      <a:lnTo>
                        <a:pt x="43019" y="4708"/>
                      </a:lnTo>
                      <a:lnTo>
                        <a:pt x="42998" y="4625"/>
                      </a:lnTo>
                      <a:lnTo>
                        <a:pt x="42894" y="4625"/>
                      </a:lnTo>
                      <a:lnTo>
                        <a:pt x="42726" y="4792"/>
                      </a:lnTo>
                      <a:lnTo>
                        <a:pt x="42705" y="4667"/>
                      </a:lnTo>
                      <a:lnTo>
                        <a:pt x="42768" y="4562"/>
                      </a:lnTo>
                      <a:lnTo>
                        <a:pt x="42726" y="4415"/>
                      </a:lnTo>
                      <a:lnTo>
                        <a:pt x="42663" y="4457"/>
                      </a:lnTo>
                      <a:lnTo>
                        <a:pt x="42622" y="4499"/>
                      </a:lnTo>
                      <a:lnTo>
                        <a:pt x="42601" y="4395"/>
                      </a:lnTo>
                      <a:lnTo>
                        <a:pt x="42496" y="4395"/>
                      </a:lnTo>
                      <a:lnTo>
                        <a:pt x="42454" y="4353"/>
                      </a:lnTo>
                      <a:lnTo>
                        <a:pt x="42391" y="4269"/>
                      </a:lnTo>
                      <a:lnTo>
                        <a:pt x="42433" y="4102"/>
                      </a:lnTo>
                      <a:lnTo>
                        <a:pt x="42391" y="4060"/>
                      </a:lnTo>
                      <a:lnTo>
                        <a:pt x="42308" y="4102"/>
                      </a:lnTo>
                      <a:lnTo>
                        <a:pt x="42224" y="4248"/>
                      </a:lnTo>
                      <a:lnTo>
                        <a:pt x="42203" y="4039"/>
                      </a:lnTo>
                      <a:lnTo>
                        <a:pt x="42099" y="3955"/>
                      </a:lnTo>
                      <a:lnTo>
                        <a:pt x="41994" y="4039"/>
                      </a:lnTo>
                      <a:lnTo>
                        <a:pt x="41910" y="4039"/>
                      </a:lnTo>
                      <a:lnTo>
                        <a:pt x="41868" y="3871"/>
                      </a:lnTo>
                      <a:lnTo>
                        <a:pt x="41764" y="3976"/>
                      </a:lnTo>
                      <a:lnTo>
                        <a:pt x="41701" y="3976"/>
                      </a:lnTo>
                      <a:lnTo>
                        <a:pt x="41680" y="4060"/>
                      </a:lnTo>
                      <a:lnTo>
                        <a:pt x="41659" y="3892"/>
                      </a:lnTo>
                      <a:lnTo>
                        <a:pt x="41659" y="3830"/>
                      </a:lnTo>
                      <a:lnTo>
                        <a:pt x="41492" y="3830"/>
                      </a:lnTo>
                      <a:lnTo>
                        <a:pt x="41408" y="3851"/>
                      </a:lnTo>
                      <a:lnTo>
                        <a:pt x="41366" y="3788"/>
                      </a:lnTo>
                      <a:lnTo>
                        <a:pt x="41199" y="3851"/>
                      </a:lnTo>
                      <a:lnTo>
                        <a:pt x="41094" y="3851"/>
                      </a:lnTo>
                      <a:lnTo>
                        <a:pt x="41073" y="3892"/>
                      </a:lnTo>
                      <a:lnTo>
                        <a:pt x="41136" y="3955"/>
                      </a:lnTo>
                      <a:lnTo>
                        <a:pt x="41178" y="4081"/>
                      </a:lnTo>
                      <a:lnTo>
                        <a:pt x="41115" y="4060"/>
                      </a:lnTo>
                      <a:lnTo>
                        <a:pt x="41052" y="4081"/>
                      </a:lnTo>
                      <a:lnTo>
                        <a:pt x="41052" y="4164"/>
                      </a:lnTo>
                      <a:lnTo>
                        <a:pt x="41031" y="4143"/>
                      </a:lnTo>
                      <a:lnTo>
                        <a:pt x="40885" y="4164"/>
                      </a:lnTo>
                      <a:lnTo>
                        <a:pt x="40843" y="4143"/>
                      </a:lnTo>
                      <a:lnTo>
                        <a:pt x="40885" y="4039"/>
                      </a:lnTo>
                      <a:lnTo>
                        <a:pt x="40969" y="3976"/>
                      </a:lnTo>
                      <a:lnTo>
                        <a:pt x="40927" y="3871"/>
                      </a:lnTo>
                      <a:lnTo>
                        <a:pt x="40822" y="3851"/>
                      </a:lnTo>
                      <a:lnTo>
                        <a:pt x="40822" y="3955"/>
                      </a:lnTo>
                      <a:lnTo>
                        <a:pt x="40738" y="3997"/>
                      </a:lnTo>
                      <a:lnTo>
                        <a:pt x="40655" y="3892"/>
                      </a:lnTo>
                      <a:lnTo>
                        <a:pt x="40550" y="3871"/>
                      </a:lnTo>
                      <a:lnTo>
                        <a:pt x="40446" y="3767"/>
                      </a:lnTo>
                      <a:lnTo>
                        <a:pt x="40425" y="3851"/>
                      </a:lnTo>
                      <a:lnTo>
                        <a:pt x="40341" y="3871"/>
                      </a:lnTo>
                      <a:lnTo>
                        <a:pt x="40194" y="3871"/>
                      </a:lnTo>
                      <a:lnTo>
                        <a:pt x="40132" y="3788"/>
                      </a:lnTo>
                      <a:lnTo>
                        <a:pt x="40111" y="3892"/>
                      </a:lnTo>
                      <a:lnTo>
                        <a:pt x="40027" y="3955"/>
                      </a:lnTo>
                      <a:lnTo>
                        <a:pt x="39902" y="3851"/>
                      </a:lnTo>
                      <a:lnTo>
                        <a:pt x="39818" y="3851"/>
                      </a:lnTo>
                      <a:lnTo>
                        <a:pt x="39860" y="3955"/>
                      </a:lnTo>
                      <a:lnTo>
                        <a:pt x="39881" y="3997"/>
                      </a:lnTo>
                      <a:lnTo>
                        <a:pt x="39755" y="4102"/>
                      </a:lnTo>
                      <a:lnTo>
                        <a:pt x="39692" y="4081"/>
                      </a:lnTo>
                      <a:lnTo>
                        <a:pt x="39671" y="3997"/>
                      </a:lnTo>
                      <a:lnTo>
                        <a:pt x="39609" y="4102"/>
                      </a:lnTo>
                      <a:lnTo>
                        <a:pt x="39630" y="4269"/>
                      </a:lnTo>
                      <a:lnTo>
                        <a:pt x="39713" y="4353"/>
                      </a:lnTo>
                      <a:lnTo>
                        <a:pt x="39734" y="4457"/>
                      </a:lnTo>
                      <a:lnTo>
                        <a:pt x="39797" y="4478"/>
                      </a:lnTo>
                      <a:lnTo>
                        <a:pt x="39818" y="4625"/>
                      </a:lnTo>
                      <a:lnTo>
                        <a:pt x="39964" y="4667"/>
                      </a:lnTo>
                      <a:lnTo>
                        <a:pt x="40006" y="4729"/>
                      </a:lnTo>
                      <a:lnTo>
                        <a:pt x="40006" y="4834"/>
                      </a:lnTo>
                      <a:lnTo>
                        <a:pt x="40111" y="4918"/>
                      </a:lnTo>
                      <a:lnTo>
                        <a:pt x="40132" y="5001"/>
                      </a:lnTo>
                      <a:lnTo>
                        <a:pt x="40069" y="5106"/>
                      </a:lnTo>
                      <a:lnTo>
                        <a:pt x="40006" y="5085"/>
                      </a:lnTo>
                      <a:lnTo>
                        <a:pt x="39985" y="5001"/>
                      </a:lnTo>
                      <a:lnTo>
                        <a:pt x="39818" y="5043"/>
                      </a:lnTo>
                      <a:lnTo>
                        <a:pt x="39713" y="5022"/>
                      </a:lnTo>
                      <a:lnTo>
                        <a:pt x="39609" y="5043"/>
                      </a:lnTo>
                      <a:lnTo>
                        <a:pt x="39671" y="5127"/>
                      </a:lnTo>
                      <a:lnTo>
                        <a:pt x="39588" y="5232"/>
                      </a:lnTo>
                      <a:lnTo>
                        <a:pt x="39462" y="5232"/>
                      </a:lnTo>
                      <a:lnTo>
                        <a:pt x="39378" y="5211"/>
                      </a:lnTo>
                      <a:lnTo>
                        <a:pt x="39127" y="5336"/>
                      </a:lnTo>
                      <a:lnTo>
                        <a:pt x="38751" y="5399"/>
                      </a:lnTo>
                      <a:lnTo>
                        <a:pt x="38625" y="5336"/>
                      </a:lnTo>
                      <a:lnTo>
                        <a:pt x="38437" y="5336"/>
                      </a:lnTo>
                      <a:lnTo>
                        <a:pt x="38416" y="5357"/>
                      </a:lnTo>
                      <a:lnTo>
                        <a:pt x="38311" y="5336"/>
                      </a:lnTo>
                      <a:lnTo>
                        <a:pt x="37788" y="5315"/>
                      </a:lnTo>
                      <a:lnTo>
                        <a:pt x="37621" y="5190"/>
                      </a:lnTo>
                      <a:lnTo>
                        <a:pt x="37579" y="4980"/>
                      </a:lnTo>
                      <a:lnTo>
                        <a:pt x="37663" y="4834"/>
                      </a:lnTo>
                      <a:lnTo>
                        <a:pt x="37705" y="4813"/>
                      </a:lnTo>
                      <a:lnTo>
                        <a:pt x="37705" y="4729"/>
                      </a:lnTo>
                      <a:lnTo>
                        <a:pt x="37558" y="4688"/>
                      </a:lnTo>
                      <a:lnTo>
                        <a:pt x="37370" y="4688"/>
                      </a:lnTo>
                      <a:lnTo>
                        <a:pt x="37035" y="4834"/>
                      </a:lnTo>
                      <a:lnTo>
                        <a:pt x="36554" y="4876"/>
                      </a:lnTo>
                      <a:lnTo>
                        <a:pt x="36156" y="4980"/>
                      </a:lnTo>
                      <a:lnTo>
                        <a:pt x="35926" y="5022"/>
                      </a:lnTo>
                      <a:lnTo>
                        <a:pt x="35884" y="5106"/>
                      </a:lnTo>
                      <a:lnTo>
                        <a:pt x="35801" y="5106"/>
                      </a:lnTo>
                      <a:lnTo>
                        <a:pt x="35738" y="5190"/>
                      </a:lnTo>
                      <a:lnTo>
                        <a:pt x="35612" y="5252"/>
                      </a:lnTo>
                      <a:lnTo>
                        <a:pt x="35466" y="5399"/>
                      </a:lnTo>
                      <a:lnTo>
                        <a:pt x="35529" y="5545"/>
                      </a:lnTo>
                      <a:lnTo>
                        <a:pt x="35612" y="5566"/>
                      </a:lnTo>
                      <a:lnTo>
                        <a:pt x="35717" y="5524"/>
                      </a:lnTo>
                      <a:lnTo>
                        <a:pt x="35780" y="5545"/>
                      </a:lnTo>
                      <a:lnTo>
                        <a:pt x="35717" y="5629"/>
                      </a:lnTo>
                      <a:lnTo>
                        <a:pt x="35654" y="5650"/>
                      </a:lnTo>
                      <a:lnTo>
                        <a:pt x="35549" y="5755"/>
                      </a:lnTo>
                      <a:lnTo>
                        <a:pt x="35549" y="5817"/>
                      </a:lnTo>
                      <a:lnTo>
                        <a:pt x="35508" y="5755"/>
                      </a:lnTo>
                      <a:lnTo>
                        <a:pt x="35487" y="5545"/>
                      </a:lnTo>
                      <a:lnTo>
                        <a:pt x="35319" y="5420"/>
                      </a:lnTo>
                      <a:lnTo>
                        <a:pt x="35298" y="5336"/>
                      </a:lnTo>
                      <a:lnTo>
                        <a:pt x="35319" y="5252"/>
                      </a:lnTo>
                      <a:lnTo>
                        <a:pt x="35194" y="5148"/>
                      </a:lnTo>
                      <a:lnTo>
                        <a:pt x="35110" y="5148"/>
                      </a:lnTo>
                      <a:lnTo>
                        <a:pt x="34880" y="4939"/>
                      </a:lnTo>
                      <a:lnTo>
                        <a:pt x="34817" y="4939"/>
                      </a:lnTo>
                      <a:lnTo>
                        <a:pt x="34817" y="5022"/>
                      </a:lnTo>
                      <a:lnTo>
                        <a:pt x="35005" y="5232"/>
                      </a:lnTo>
                      <a:lnTo>
                        <a:pt x="35026" y="5357"/>
                      </a:lnTo>
                      <a:lnTo>
                        <a:pt x="34922" y="5462"/>
                      </a:lnTo>
                      <a:lnTo>
                        <a:pt x="34733" y="5504"/>
                      </a:lnTo>
                      <a:lnTo>
                        <a:pt x="34650" y="5545"/>
                      </a:lnTo>
                      <a:lnTo>
                        <a:pt x="34482" y="5545"/>
                      </a:lnTo>
                      <a:lnTo>
                        <a:pt x="34168" y="5294"/>
                      </a:lnTo>
                      <a:lnTo>
                        <a:pt x="34168" y="5190"/>
                      </a:lnTo>
                      <a:lnTo>
                        <a:pt x="34231" y="5106"/>
                      </a:lnTo>
                      <a:lnTo>
                        <a:pt x="34210" y="5022"/>
                      </a:lnTo>
                      <a:lnTo>
                        <a:pt x="34043" y="5085"/>
                      </a:lnTo>
                      <a:lnTo>
                        <a:pt x="34043" y="5211"/>
                      </a:lnTo>
                      <a:lnTo>
                        <a:pt x="33959" y="5294"/>
                      </a:lnTo>
                      <a:lnTo>
                        <a:pt x="33750" y="5148"/>
                      </a:lnTo>
                      <a:lnTo>
                        <a:pt x="33604" y="5148"/>
                      </a:lnTo>
                      <a:lnTo>
                        <a:pt x="33499" y="5252"/>
                      </a:lnTo>
                      <a:lnTo>
                        <a:pt x="33520" y="5441"/>
                      </a:lnTo>
                      <a:lnTo>
                        <a:pt x="33436" y="5566"/>
                      </a:lnTo>
                      <a:lnTo>
                        <a:pt x="33520" y="5734"/>
                      </a:lnTo>
                      <a:lnTo>
                        <a:pt x="33645" y="5776"/>
                      </a:lnTo>
                      <a:lnTo>
                        <a:pt x="33813" y="5650"/>
                      </a:lnTo>
                      <a:lnTo>
                        <a:pt x="33834" y="5566"/>
                      </a:lnTo>
                      <a:lnTo>
                        <a:pt x="34043" y="5441"/>
                      </a:lnTo>
                      <a:lnTo>
                        <a:pt x="34106" y="5524"/>
                      </a:lnTo>
                      <a:lnTo>
                        <a:pt x="34064" y="5650"/>
                      </a:lnTo>
                      <a:lnTo>
                        <a:pt x="33855" y="5817"/>
                      </a:lnTo>
                      <a:lnTo>
                        <a:pt x="33938" y="5880"/>
                      </a:lnTo>
                      <a:lnTo>
                        <a:pt x="33855" y="6027"/>
                      </a:lnTo>
                      <a:lnTo>
                        <a:pt x="33729" y="6068"/>
                      </a:lnTo>
                      <a:lnTo>
                        <a:pt x="33604" y="5985"/>
                      </a:lnTo>
                      <a:lnTo>
                        <a:pt x="33604" y="6048"/>
                      </a:lnTo>
                      <a:lnTo>
                        <a:pt x="33645" y="6173"/>
                      </a:lnTo>
                      <a:lnTo>
                        <a:pt x="33583" y="6299"/>
                      </a:lnTo>
                      <a:lnTo>
                        <a:pt x="33394" y="6445"/>
                      </a:lnTo>
                      <a:lnTo>
                        <a:pt x="33436" y="6550"/>
                      </a:lnTo>
                      <a:lnTo>
                        <a:pt x="33394" y="6592"/>
                      </a:lnTo>
                      <a:lnTo>
                        <a:pt x="33311" y="6592"/>
                      </a:lnTo>
                      <a:lnTo>
                        <a:pt x="33164" y="6759"/>
                      </a:lnTo>
                      <a:lnTo>
                        <a:pt x="32955" y="6780"/>
                      </a:lnTo>
                      <a:lnTo>
                        <a:pt x="32746" y="6801"/>
                      </a:lnTo>
                      <a:lnTo>
                        <a:pt x="32683" y="6926"/>
                      </a:lnTo>
                      <a:lnTo>
                        <a:pt x="32746" y="7094"/>
                      </a:lnTo>
                      <a:lnTo>
                        <a:pt x="32913" y="7303"/>
                      </a:lnTo>
                      <a:lnTo>
                        <a:pt x="32997" y="7324"/>
                      </a:lnTo>
                      <a:lnTo>
                        <a:pt x="32913" y="7345"/>
                      </a:lnTo>
                      <a:lnTo>
                        <a:pt x="32767" y="7345"/>
                      </a:lnTo>
                      <a:lnTo>
                        <a:pt x="32746" y="7429"/>
                      </a:lnTo>
                      <a:lnTo>
                        <a:pt x="32767" y="7491"/>
                      </a:lnTo>
                      <a:lnTo>
                        <a:pt x="32704" y="7596"/>
                      </a:lnTo>
                      <a:lnTo>
                        <a:pt x="32599" y="7701"/>
                      </a:lnTo>
                      <a:lnTo>
                        <a:pt x="32495" y="7701"/>
                      </a:lnTo>
                      <a:lnTo>
                        <a:pt x="32474" y="7763"/>
                      </a:lnTo>
                      <a:lnTo>
                        <a:pt x="32495" y="7659"/>
                      </a:lnTo>
                      <a:lnTo>
                        <a:pt x="32599" y="7596"/>
                      </a:lnTo>
                      <a:lnTo>
                        <a:pt x="32683" y="7282"/>
                      </a:lnTo>
                      <a:lnTo>
                        <a:pt x="32599" y="7219"/>
                      </a:lnTo>
                      <a:lnTo>
                        <a:pt x="32599" y="7115"/>
                      </a:lnTo>
                      <a:lnTo>
                        <a:pt x="32662" y="7073"/>
                      </a:lnTo>
                      <a:lnTo>
                        <a:pt x="32662" y="6926"/>
                      </a:lnTo>
                      <a:lnTo>
                        <a:pt x="32599" y="6780"/>
                      </a:lnTo>
                      <a:lnTo>
                        <a:pt x="32662" y="6612"/>
                      </a:lnTo>
                      <a:lnTo>
                        <a:pt x="32767" y="6550"/>
                      </a:lnTo>
                      <a:lnTo>
                        <a:pt x="32808" y="6445"/>
                      </a:lnTo>
                      <a:lnTo>
                        <a:pt x="32767" y="6194"/>
                      </a:lnTo>
                      <a:lnTo>
                        <a:pt x="32746" y="6152"/>
                      </a:lnTo>
                      <a:lnTo>
                        <a:pt x="32788" y="6068"/>
                      </a:lnTo>
                      <a:lnTo>
                        <a:pt x="32871" y="6068"/>
                      </a:lnTo>
                      <a:lnTo>
                        <a:pt x="32913" y="6089"/>
                      </a:lnTo>
                      <a:lnTo>
                        <a:pt x="33080" y="6048"/>
                      </a:lnTo>
                      <a:lnTo>
                        <a:pt x="33185" y="5776"/>
                      </a:lnTo>
                      <a:lnTo>
                        <a:pt x="33164" y="5671"/>
                      </a:lnTo>
                      <a:lnTo>
                        <a:pt x="33101" y="5545"/>
                      </a:lnTo>
                      <a:lnTo>
                        <a:pt x="33185" y="5252"/>
                      </a:lnTo>
                      <a:lnTo>
                        <a:pt x="33269" y="5127"/>
                      </a:lnTo>
                      <a:lnTo>
                        <a:pt x="33373" y="4939"/>
                      </a:lnTo>
                      <a:lnTo>
                        <a:pt x="33311" y="4792"/>
                      </a:lnTo>
                      <a:lnTo>
                        <a:pt x="33290" y="4792"/>
                      </a:lnTo>
                      <a:lnTo>
                        <a:pt x="33206" y="4876"/>
                      </a:lnTo>
                      <a:lnTo>
                        <a:pt x="33122" y="4876"/>
                      </a:lnTo>
                      <a:lnTo>
                        <a:pt x="32997" y="4813"/>
                      </a:lnTo>
                      <a:lnTo>
                        <a:pt x="33122" y="4813"/>
                      </a:lnTo>
                      <a:lnTo>
                        <a:pt x="33269" y="4708"/>
                      </a:lnTo>
                      <a:lnTo>
                        <a:pt x="33373" y="4667"/>
                      </a:lnTo>
                      <a:lnTo>
                        <a:pt x="33415" y="4562"/>
                      </a:lnTo>
                      <a:lnTo>
                        <a:pt x="33394" y="4499"/>
                      </a:lnTo>
                      <a:lnTo>
                        <a:pt x="33436" y="4415"/>
                      </a:lnTo>
                      <a:lnTo>
                        <a:pt x="33520" y="4248"/>
                      </a:lnTo>
                      <a:lnTo>
                        <a:pt x="33499" y="4185"/>
                      </a:lnTo>
                      <a:lnTo>
                        <a:pt x="33541" y="4081"/>
                      </a:lnTo>
                      <a:lnTo>
                        <a:pt x="33708" y="3997"/>
                      </a:lnTo>
                      <a:lnTo>
                        <a:pt x="33708" y="3892"/>
                      </a:lnTo>
                      <a:lnTo>
                        <a:pt x="33624" y="3830"/>
                      </a:lnTo>
                      <a:lnTo>
                        <a:pt x="33624" y="3767"/>
                      </a:lnTo>
                      <a:lnTo>
                        <a:pt x="33708" y="3641"/>
                      </a:lnTo>
                      <a:lnTo>
                        <a:pt x="33687" y="3537"/>
                      </a:lnTo>
                      <a:lnTo>
                        <a:pt x="33729" y="3432"/>
                      </a:lnTo>
                      <a:lnTo>
                        <a:pt x="33792" y="3411"/>
                      </a:lnTo>
                      <a:lnTo>
                        <a:pt x="33855" y="3223"/>
                      </a:lnTo>
                      <a:lnTo>
                        <a:pt x="33855" y="3014"/>
                      </a:lnTo>
                      <a:lnTo>
                        <a:pt x="33813" y="2804"/>
                      </a:lnTo>
                      <a:lnTo>
                        <a:pt x="33708" y="2616"/>
                      </a:lnTo>
                      <a:lnTo>
                        <a:pt x="33729" y="2574"/>
                      </a:lnTo>
                      <a:lnTo>
                        <a:pt x="33708" y="2491"/>
                      </a:lnTo>
                      <a:lnTo>
                        <a:pt x="33645" y="2470"/>
                      </a:lnTo>
                      <a:lnTo>
                        <a:pt x="33604" y="2491"/>
                      </a:lnTo>
                      <a:lnTo>
                        <a:pt x="33520" y="2428"/>
                      </a:lnTo>
                      <a:lnTo>
                        <a:pt x="33478" y="2365"/>
                      </a:lnTo>
                      <a:lnTo>
                        <a:pt x="33436" y="2365"/>
                      </a:lnTo>
                      <a:lnTo>
                        <a:pt x="33394" y="2491"/>
                      </a:lnTo>
                      <a:lnTo>
                        <a:pt x="33332" y="2532"/>
                      </a:lnTo>
                      <a:lnTo>
                        <a:pt x="33290" y="2491"/>
                      </a:lnTo>
                      <a:lnTo>
                        <a:pt x="33206" y="2365"/>
                      </a:lnTo>
                      <a:lnTo>
                        <a:pt x="33227" y="2323"/>
                      </a:lnTo>
                      <a:lnTo>
                        <a:pt x="33185" y="2302"/>
                      </a:lnTo>
                      <a:lnTo>
                        <a:pt x="33018" y="2281"/>
                      </a:lnTo>
                      <a:lnTo>
                        <a:pt x="32955" y="2177"/>
                      </a:lnTo>
                      <a:lnTo>
                        <a:pt x="32976" y="2156"/>
                      </a:lnTo>
                      <a:lnTo>
                        <a:pt x="33122" y="2156"/>
                      </a:lnTo>
                      <a:lnTo>
                        <a:pt x="33332" y="2219"/>
                      </a:lnTo>
                      <a:lnTo>
                        <a:pt x="33415" y="2302"/>
                      </a:lnTo>
                      <a:lnTo>
                        <a:pt x="33478" y="2260"/>
                      </a:lnTo>
                      <a:lnTo>
                        <a:pt x="33520" y="2260"/>
                      </a:lnTo>
                      <a:lnTo>
                        <a:pt x="33583" y="2323"/>
                      </a:lnTo>
                      <a:lnTo>
                        <a:pt x="33604" y="2386"/>
                      </a:lnTo>
                      <a:lnTo>
                        <a:pt x="33645" y="2386"/>
                      </a:lnTo>
                      <a:lnTo>
                        <a:pt x="33645" y="2302"/>
                      </a:lnTo>
                      <a:lnTo>
                        <a:pt x="33541" y="2177"/>
                      </a:lnTo>
                      <a:lnTo>
                        <a:pt x="33541" y="2072"/>
                      </a:lnTo>
                      <a:lnTo>
                        <a:pt x="33478" y="1967"/>
                      </a:lnTo>
                      <a:lnTo>
                        <a:pt x="33394" y="1905"/>
                      </a:lnTo>
                      <a:lnTo>
                        <a:pt x="33332" y="1905"/>
                      </a:lnTo>
                      <a:lnTo>
                        <a:pt x="33290" y="1967"/>
                      </a:lnTo>
                      <a:lnTo>
                        <a:pt x="33206" y="1947"/>
                      </a:lnTo>
                      <a:lnTo>
                        <a:pt x="33185" y="1800"/>
                      </a:lnTo>
                      <a:lnTo>
                        <a:pt x="33018" y="1654"/>
                      </a:lnTo>
                      <a:lnTo>
                        <a:pt x="33018" y="1549"/>
                      </a:lnTo>
                      <a:lnTo>
                        <a:pt x="32955" y="1465"/>
                      </a:lnTo>
                      <a:lnTo>
                        <a:pt x="32892" y="1382"/>
                      </a:lnTo>
                      <a:lnTo>
                        <a:pt x="32808" y="1382"/>
                      </a:lnTo>
                      <a:lnTo>
                        <a:pt x="32704" y="1444"/>
                      </a:lnTo>
                      <a:lnTo>
                        <a:pt x="32704" y="1549"/>
                      </a:lnTo>
                      <a:lnTo>
                        <a:pt x="32808" y="1549"/>
                      </a:lnTo>
                      <a:lnTo>
                        <a:pt x="32892" y="1591"/>
                      </a:lnTo>
                      <a:lnTo>
                        <a:pt x="32871" y="1654"/>
                      </a:lnTo>
                      <a:lnTo>
                        <a:pt x="32788" y="1695"/>
                      </a:lnTo>
                      <a:lnTo>
                        <a:pt x="32788" y="1779"/>
                      </a:lnTo>
                      <a:lnTo>
                        <a:pt x="32746" y="1800"/>
                      </a:lnTo>
                      <a:lnTo>
                        <a:pt x="32536" y="1570"/>
                      </a:lnTo>
                      <a:lnTo>
                        <a:pt x="32536" y="1486"/>
                      </a:lnTo>
                      <a:lnTo>
                        <a:pt x="32474" y="1361"/>
                      </a:lnTo>
                      <a:lnTo>
                        <a:pt x="32369" y="1340"/>
                      </a:lnTo>
                      <a:lnTo>
                        <a:pt x="31930" y="1068"/>
                      </a:lnTo>
                      <a:lnTo>
                        <a:pt x="31825" y="1026"/>
                      </a:lnTo>
                      <a:lnTo>
                        <a:pt x="31804" y="1005"/>
                      </a:lnTo>
                      <a:lnTo>
                        <a:pt x="31532" y="1026"/>
                      </a:lnTo>
                      <a:lnTo>
                        <a:pt x="31511" y="921"/>
                      </a:lnTo>
                      <a:lnTo>
                        <a:pt x="31553" y="858"/>
                      </a:lnTo>
                      <a:lnTo>
                        <a:pt x="31532" y="796"/>
                      </a:lnTo>
                      <a:lnTo>
                        <a:pt x="31407" y="817"/>
                      </a:lnTo>
                      <a:lnTo>
                        <a:pt x="31344" y="754"/>
                      </a:lnTo>
                      <a:lnTo>
                        <a:pt x="31218" y="796"/>
                      </a:lnTo>
                      <a:lnTo>
                        <a:pt x="31135" y="858"/>
                      </a:lnTo>
                      <a:lnTo>
                        <a:pt x="31093" y="838"/>
                      </a:lnTo>
                      <a:lnTo>
                        <a:pt x="30988" y="942"/>
                      </a:lnTo>
                      <a:lnTo>
                        <a:pt x="30925" y="1047"/>
                      </a:lnTo>
                      <a:lnTo>
                        <a:pt x="30779" y="1047"/>
                      </a:lnTo>
                      <a:lnTo>
                        <a:pt x="30695" y="1026"/>
                      </a:lnTo>
                      <a:lnTo>
                        <a:pt x="30570" y="1172"/>
                      </a:lnTo>
                      <a:lnTo>
                        <a:pt x="30381" y="1235"/>
                      </a:lnTo>
                      <a:lnTo>
                        <a:pt x="30298" y="1256"/>
                      </a:lnTo>
                      <a:lnTo>
                        <a:pt x="30256" y="1214"/>
                      </a:lnTo>
                      <a:lnTo>
                        <a:pt x="30172" y="1214"/>
                      </a:lnTo>
                      <a:lnTo>
                        <a:pt x="30130" y="1256"/>
                      </a:lnTo>
                      <a:lnTo>
                        <a:pt x="30130" y="1361"/>
                      </a:lnTo>
                      <a:lnTo>
                        <a:pt x="30193" y="1382"/>
                      </a:lnTo>
                      <a:lnTo>
                        <a:pt x="30256" y="1382"/>
                      </a:lnTo>
                      <a:lnTo>
                        <a:pt x="30298" y="1549"/>
                      </a:lnTo>
                      <a:lnTo>
                        <a:pt x="30339" y="1758"/>
                      </a:lnTo>
                      <a:lnTo>
                        <a:pt x="30256" y="1905"/>
                      </a:lnTo>
                      <a:lnTo>
                        <a:pt x="30067" y="1905"/>
                      </a:lnTo>
                      <a:lnTo>
                        <a:pt x="29942" y="2051"/>
                      </a:lnTo>
                      <a:lnTo>
                        <a:pt x="29733" y="2093"/>
                      </a:lnTo>
                      <a:lnTo>
                        <a:pt x="29649" y="2072"/>
                      </a:lnTo>
                      <a:lnTo>
                        <a:pt x="29754" y="1988"/>
                      </a:lnTo>
                      <a:lnTo>
                        <a:pt x="29837" y="1967"/>
                      </a:lnTo>
                      <a:lnTo>
                        <a:pt x="29858" y="1842"/>
                      </a:lnTo>
                      <a:lnTo>
                        <a:pt x="29733" y="1591"/>
                      </a:lnTo>
                      <a:lnTo>
                        <a:pt x="29816" y="1444"/>
                      </a:lnTo>
                      <a:lnTo>
                        <a:pt x="29816" y="1340"/>
                      </a:lnTo>
                      <a:lnTo>
                        <a:pt x="29858" y="1256"/>
                      </a:lnTo>
                      <a:lnTo>
                        <a:pt x="29775" y="1068"/>
                      </a:lnTo>
                      <a:lnTo>
                        <a:pt x="29775" y="963"/>
                      </a:lnTo>
                      <a:lnTo>
                        <a:pt x="29628" y="817"/>
                      </a:lnTo>
                      <a:lnTo>
                        <a:pt x="29523" y="858"/>
                      </a:lnTo>
                      <a:lnTo>
                        <a:pt x="29440" y="817"/>
                      </a:lnTo>
                      <a:lnTo>
                        <a:pt x="29398" y="817"/>
                      </a:lnTo>
                      <a:lnTo>
                        <a:pt x="29356" y="942"/>
                      </a:lnTo>
                      <a:lnTo>
                        <a:pt x="29210" y="963"/>
                      </a:lnTo>
                      <a:lnTo>
                        <a:pt x="29147" y="921"/>
                      </a:lnTo>
                      <a:lnTo>
                        <a:pt x="29042" y="963"/>
                      </a:lnTo>
                      <a:lnTo>
                        <a:pt x="28938" y="1130"/>
                      </a:lnTo>
                      <a:lnTo>
                        <a:pt x="28707" y="1130"/>
                      </a:lnTo>
                      <a:lnTo>
                        <a:pt x="28707" y="1047"/>
                      </a:lnTo>
                      <a:lnTo>
                        <a:pt x="28791" y="921"/>
                      </a:lnTo>
                      <a:lnTo>
                        <a:pt x="28791" y="838"/>
                      </a:lnTo>
                      <a:lnTo>
                        <a:pt x="28707" y="817"/>
                      </a:lnTo>
                      <a:lnTo>
                        <a:pt x="28519" y="1110"/>
                      </a:lnTo>
                      <a:lnTo>
                        <a:pt x="28268" y="1214"/>
                      </a:lnTo>
                      <a:lnTo>
                        <a:pt x="28163" y="1172"/>
                      </a:lnTo>
                      <a:lnTo>
                        <a:pt x="28268" y="1026"/>
                      </a:lnTo>
                      <a:lnTo>
                        <a:pt x="28394" y="1005"/>
                      </a:lnTo>
                      <a:lnTo>
                        <a:pt x="28519" y="817"/>
                      </a:lnTo>
                      <a:lnTo>
                        <a:pt x="28498" y="691"/>
                      </a:lnTo>
                      <a:lnTo>
                        <a:pt x="28561" y="586"/>
                      </a:lnTo>
                      <a:lnTo>
                        <a:pt x="28561" y="524"/>
                      </a:lnTo>
                      <a:lnTo>
                        <a:pt x="28645" y="440"/>
                      </a:lnTo>
                      <a:lnTo>
                        <a:pt x="28645" y="398"/>
                      </a:lnTo>
                      <a:lnTo>
                        <a:pt x="28477" y="335"/>
                      </a:lnTo>
                      <a:lnTo>
                        <a:pt x="28414" y="294"/>
                      </a:lnTo>
                      <a:lnTo>
                        <a:pt x="28414" y="126"/>
                      </a:lnTo>
                      <a:lnTo>
                        <a:pt x="28373" y="105"/>
                      </a:lnTo>
                      <a:lnTo>
                        <a:pt x="28205" y="231"/>
                      </a:lnTo>
                      <a:lnTo>
                        <a:pt x="28059" y="210"/>
                      </a:lnTo>
                      <a:lnTo>
                        <a:pt x="27996" y="63"/>
                      </a:lnTo>
                      <a:lnTo>
                        <a:pt x="27891" y="63"/>
                      </a:lnTo>
                      <a:lnTo>
                        <a:pt x="27787" y="168"/>
                      </a:lnTo>
                      <a:lnTo>
                        <a:pt x="27661" y="1"/>
                      </a:lnTo>
                      <a:close/>
                    </a:path>
                  </a:pathLst>
                </a:custGeom>
                <a:solidFill>
                  <a:srgbClr val="BAC8D3"/>
                </a:solidFill>
                <a:ln>
                  <a:solidFill>
                    <a:schemeClr val="bg1"/>
                  </a:solidFill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06" name="Google Shape;2906;p43"/>
                <p:cNvSpPr/>
                <p:nvPr/>
              </p:nvSpPr>
              <p:spPr>
                <a:xfrm>
                  <a:off x="5538025" y="2213300"/>
                  <a:ext cx="94175" cy="208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767" h="8350" extrusionOk="0">
                      <a:moveTo>
                        <a:pt x="251" y="1"/>
                      </a:moveTo>
                      <a:lnTo>
                        <a:pt x="209" y="63"/>
                      </a:lnTo>
                      <a:lnTo>
                        <a:pt x="251" y="105"/>
                      </a:lnTo>
                      <a:lnTo>
                        <a:pt x="251" y="189"/>
                      </a:lnTo>
                      <a:lnTo>
                        <a:pt x="188" y="210"/>
                      </a:lnTo>
                      <a:lnTo>
                        <a:pt x="105" y="168"/>
                      </a:lnTo>
                      <a:lnTo>
                        <a:pt x="0" y="168"/>
                      </a:lnTo>
                      <a:lnTo>
                        <a:pt x="168" y="314"/>
                      </a:lnTo>
                      <a:lnTo>
                        <a:pt x="356" y="461"/>
                      </a:lnTo>
                      <a:lnTo>
                        <a:pt x="419" y="524"/>
                      </a:lnTo>
                      <a:lnTo>
                        <a:pt x="398" y="670"/>
                      </a:lnTo>
                      <a:lnTo>
                        <a:pt x="460" y="607"/>
                      </a:lnTo>
                      <a:lnTo>
                        <a:pt x="502" y="607"/>
                      </a:lnTo>
                      <a:lnTo>
                        <a:pt x="565" y="691"/>
                      </a:lnTo>
                      <a:lnTo>
                        <a:pt x="502" y="733"/>
                      </a:lnTo>
                      <a:lnTo>
                        <a:pt x="419" y="775"/>
                      </a:lnTo>
                      <a:lnTo>
                        <a:pt x="460" y="838"/>
                      </a:lnTo>
                      <a:lnTo>
                        <a:pt x="523" y="838"/>
                      </a:lnTo>
                      <a:lnTo>
                        <a:pt x="565" y="984"/>
                      </a:lnTo>
                      <a:lnTo>
                        <a:pt x="481" y="1026"/>
                      </a:lnTo>
                      <a:lnTo>
                        <a:pt x="377" y="1005"/>
                      </a:lnTo>
                      <a:lnTo>
                        <a:pt x="314" y="900"/>
                      </a:lnTo>
                      <a:lnTo>
                        <a:pt x="251" y="984"/>
                      </a:lnTo>
                      <a:lnTo>
                        <a:pt x="168" y="1130"/>
                      </a:lnTo>
                      <a:lnTo>
                        <a:pt x="272" y="1235"/>
                      </a:lnTo>
                      <a:lnTo>
                        <a:pt x="314" y="1382"/>
                      </a:lnTo>
                      <a:lnTo>
                        <a:pt x="419" y="1528"/>
                      </a:lnTo>
                      <a:lnTo>
                        <a:pt x="523" y="1716"/>
                      </a:lnTo>
                      <a:lnTo>
                        <a:pt x="523" y="1946"/>
                      </a:lnTo>
                      <a:lnTo>
                        <a:pt x="586" y="1988"/>
                      </a:lnTo>
                      <a:lnTo>
                        <a:pt x="607" y="2177"/>
                      </a:lnTo>
                      <a:lnTo>
                        <a:pt x="691" y="2470"/>
                      </a:lnTo>
                      <a:lnTo>
                        <a:pt x="774" y="2658"/>
                      </a:lnTo>
                      <a:lnTo>
                        <a:pt x="900" y="2700"/>
                      </a:lnTo>
                      <a:lnTo>
                        <a:pt x="900" y="2762"/>
                      </a:lnTo>
                      <a:lnTo>
                        <a:pt x="837" y="2804"/>
                      </a:lnTo>
                      <a:lnTo>
                        <a:pt x="1130" y="3097"/>
                      </a:lnTo>
                      <a:lnTo>
                        <a:pt x="1235" y="3118"/>
                      </a:lnTo>
                      <a:lnTo>
                        <a:pt x="1360" y="3307"/>
                      </a:lnTo>
                      <a:lnTo>
                        <a:pt x="1402" y="3516"/>
                      </a:lnTo>
                      <a:lnTo>
                        <a:pt x="1402" y="3641"/>
                      </a:lnTo>
                      <a:lnTo>
                        <a:pt x="1465" y="3809"/>
                      </a:lnTo>
                      <a:lnTo>
                        <a:pt x="1465" y="3934"/>
                      </a:lnTo>
                      <a:lnTo>
                        <a:pt x="1569" y="3976"/>
                      </a:lnTo>
                      <a:lnTo>
                        <a:pt x="1674" y="4123"/>
                      </a:lnTo>
                      <a:lnTo>
                        <a:pt x="1653" y="4143"/>
                      </a:lnTo>
                      <a:lnTo>
                        <a:pt x="1653" y="4227"/>
                      </a:lnTo>
                      <a:lnTo>
                        <a:pt x="1779" y="4436"/>
                      </a:lnTo>
                      <a:lnTo>
                        <a:pt x="1821" y="4562"/>
                      </a:lnTo>
                      <a:lnTo>
                        <a:pt x="1883" y="4708"/>
                      </a:lnTo>
                      <a:lnTo>
                        <a:pt x="1883" y="4918"/>
                      </a:lnTo>
                      <a:lnTo>
                        <a:pt x="1946" y="5001"/>
                      </a:lnTo>
                      <a:lnTo>
                        <a:pt x="1925" y="5106"/>
                      </a:lnTo>
                      <a:lnTo>
                        <a:pt x="1946" y="5315"/>
                      </a:lnTo>
                      <a:lnTo>
                        <a:pt x="2051" y="5524"/>
                      </a:lnTo>
                      <a:lnTo>
                        <a:pt x="2030" y="5608"/>
                      </a:lnTo>
                      <a:lnTo>
                        <a:pt x="2030" y="5755"/>
                      </a:lnTo>
                      <a:lnTo>
                        <a:pt x="2155" y="5859"/>
                      </a:lnTo>
                      <a:lnTo>
                        <a:pt x="2365" y="6131"/>
                      </a:lnTo>
                      <a:lnTo>
                        <a:pt x="2365" y="6257"/>
                      </a:lnTo>
                      <a:lnTo>
                        <a:pt x="2448" y="6424"/>
                      </a:lnTo>
                      <a:lnTo>
                        <a:pt x="2406" y="6654"/>
                      </a:lnTo>
                      <a:lnTo>
                        <a:pt x="2448" y="6843"/>
                      </a:lnTo>
                      <a:lnTo>
                        <a:pt x="2553" y="7010"/>
                      </a:lnTo>
                      <a:lnTo>
                        <a:pt x="2574" y="7156"/>
                      </a:lnTo>
                      <a:lnTo>
                        <a:pt x="2720" y="7324"/>
                      </a:lnTo>
                      <a:lnTo>
                        <a:pt x="2762" y="7408"/>
                      </a:lnTo>
                      <a:lnTo>
                        <a:pt x="2699" y="7596"/>
                      </a:lnTo>
                      <a:lnTo>
                        <a:pt x="2699" y="7847"/>
                      </a:lnTo>
                      <a:lnTo>
                        <a:pt x="2762" y="7993"/>
                      </a:lnTo>
                      <a:lnTo>
                        <a:pt x="2867" y="8098"/>
                      </a:lnTo>
                      <a:lnTo>
                        <a:pt x="2929" y="8244"/>
                      </a:lnTo>
                      <a:lnTo>
                        <a:pt x="3097" y="8349"/>
                      </a:lnTo>
                      <a:lnTo>
                        <a:pt x="3097" y="8349"/>
                      </a:lnTo>
                      <a:lnTo>
                        <a:pt x="3076" y="8224"/>
                      </a:lnTo>
                      <a:lnTo>
                        <a:pt x="3097" y="8098"/>
                      </a:lnTo>
                      <a:lnTo>
                        <a:pt x="3034" y="7993"/>
                      </a:lnTo>
                      <a:lnTo>
                        <a:pt x="3013" y="7847"/>
                      </a:lnTo>
                      <a:lnTo>
                        <a:pt x="3034" y="7680"/>
                      </a:lnTo>
                      <a:lnTo>
                        <a:pt x="3139" y="7575"/>
                      </a:lnTo>
                      <a:lnTo>
                        <a:pt x="3201" y="7596"/>
                      </a:lnTo>
                      <a:lnTo>
                        <a:pt x="3201" y="7680"/>
                      </a:lnTo>
                      <a:lnTo>
                        <a:pt x="3243" y="7721"/>
                      </a:lnTo>
                      <a:lnTo>
                        <a:pt x="3494" y="7700"/>
                      </a:lnTo>
                      <a:lnTo>
                        <a:pt x="3515" y="7638"/>
                      </a:lnTo>
                      <a:lnTo>
                        <a:pt x="3557" y="7638"/>
                      </a:lnTo>
                      <a:lnTo>
                        <a:pt x="3599" y="7700"/>
                      </a:lnTo>
                      <a:lnTo>
                        <a:pt x="3557" y="7721"/>
                      </a:lnTo>
                      <a:lnTo>
                        <a:pt x="3557" y="7826"/>
                      </a:lnTo>
                      <a:lnTo>
                        <a:pt x="3704" y="7952"/>
                      </a:lnTo>
                      <a:lnTo>
                        <a:pt x="3725" y="8056"/>
                      </a:lnTo>
                      <a:lnTo>
                        <a:pt x="3766" y="8119"/>
                      </a:lnTo>
                      <a:lnTo>
                        <a:pt x="3766" y="8035"/>
                      </a:lnTo>
                      <a:lnTo>
                        <a:pt x="3745" y="7993"/>
                      </a:lnTo>
                      <a:lnTo>
                        <a:pt x="3766" y="7847"/>
                      </a:lnTo>
                      <a:lnTo>
                        <a:pt x="3766" y="7721"/>
                      </a:lnTo>
                      <a:lnTo>
                        <a:pt x="3662" y="7638"/>
                      </a:lnTo>
                      <a:lnTo>
                        <a:pt x="3641" y="7491"/>
                      </a:lnTo>
                      <a:lnTo>
                        <a:pt x="3599" y="7387"/>
                      </a:lnTo>
                      <a:lnTo>
                        <a:pt x="3515" y="7428"/>
                      </a:lnTo>
                      <a:lnTo>
                        <a:pt x="3432" y="7428"/>
                      </a:lnTo>
                      <a:lnTo>
                        <a:pt x="3285" y="7324"/>
                      </a:lnTo>
                      <a:lnTo>
                        <a:pt x="3243" y="7156"/>
                      </a:lnTo>
                      <a:lnTo>
                        <a:pt x="3181" y="7010"/>
                      </a:lnTo>
                      <a:lnTo>
                        <a:pt x="3034" y="6905"/>
                      </a:lnTo>
                      <a:lnTo>
                        <a:pt x="2929" y="6884"/>
                      </a:lnTo>
                      <a:lnTo>
                        <a:pt x="2867" y="6780"/>
                      </a:lnTo>
                      <a:lnTo>
                        <a:pt x="2804" y="6571"/>
                      </a:lnTo>
                      <a:lnTo>
                        <a:pt x="2720" y="6424"/>
                      </a:lnTo>
                      <a:lnTo>
                        <a:pt x="2678" y="6278"/>
                      </a:lnTo>
                      <a:lnTo>
                        <a:pt x="2678" y="6089"/>
                      </a:lnTo>
                      <a:lnTo>
                        <a:pt x="2657" y="5859"/>
                      </a:lnTo>
                      <a:lnTo>
                        <a:pt x="2595" y="5755"/>
                      </a:lnTo>
                      <a:lnTo>
                        <a:pt x="2616" y="5545"/>
                      </a:lnTo>
                      <a:lnTo>
                        <a:pt x="2595" y="5441"/>
                      </a:lnTo>
                      <a:lnTo>
                        <a:pt x="2511" y="5294"/>
                      </a:lnTo>
                      <a:lnTo>
                        <a:pt x="2574" y="5211"/>
                      </a:lnTo>
                      <a:lnTo>
                        <a:pt x="2595" y="5127"/>
                      </a:lnTo>
                      <a:lnTo>
                        <a:pt x="2595" y="5085"/>
                      </a:lnTo>
                      <a:lnTo>
                        <a:pt x="2657" y="5043"/>
                      </a:lnTo>
                      <a:lnTo>
                        <a:pt x="2720" y="5085"/>
                      </a:lnTo>
                      <a:lnTo>
                        <a:pt x="2867" y="5043"/>
                      </a:lnTo>
                      <a:lnTo>
                        <a:pt x="2992" y="5043"/>
                      </a:lnTo>
                      <a:lnTo>
                        <a:pt x="3118" y="5127"/>
                      </a:lnTo>
                      <a:lnTo>
                        <a:pt x="3201" y="5315"/>
                      </a:lnTo>
                      <a:lnTo>
                        <a:pt x="3306" y="5336"/>
                      </a:lnTo>
                      <a:lnTo>
                        <a:pt x="3411" y="5420"/>
                      </a:lnTo>
                      <a:lnTo>
                        <a:pt x="3515" y="5566"/>
                      </a:lnTo>
                      <a:lnTo>
                        <a:pt x="3599" y="5608"/>
                      </a:lnTo>
                      <a:lnTo>
                        <a:pt x="3536" y="5483"/>
                      </a:lnTo>
                      <a:lnTo>
                        <a:pt x="3411" y="5315"/>
                      </a:lnTo>
                      <a:lnTo>
                        <a:pt x="3243" y="5211"/>
                      </a:lnTo>
                      <a:lnTo>
                        <a:pt x="3139" y="5022"/>
                      </a:lnTo>
                      <a:lnTo>
                        <a:pt x="3034" y="4897"/>
                      </a:lnTo>
                      <a:lnTo>
                        <a:pt x="3034" y="4813"/>
                      </a:lnTo>
                      <a:lnTo>
                        <a:pt x="2992" y="4771"/>
                      </a:lnTo>
                      <a:lnTo>
                        <a:pt x="2888" y="4562"/>
                      </a:lnTo>
                      <a:lnTo>
                        <a:pt x="2825" y="4436"/>
                      </a:lnTo>
                      <a:lnTo>
                        <a:pt x="2762" y="4395"/>
                      </a:lnTo>
                      <a:lnTo>
                        <a:pt x="2720" y="4269"/>
                      </a:lnTo>
                      <a:lnTo>
                        <a:pt x="2574" y="4060"/>
                      </a:lnTo>
                      <a:lnTo>
                        <a:pt x="2406" y="3809"/>
                      </a:lnTo>
                      <a:lnTo>
                        <a:pt x="2365" y="3641"/>
                      </a:lnTo>
                      <a:lnTo>
                        <a:pt x="2155" y="3390"/>
                      </a:lnTo>
                      <a:lnTo>
                        <a:pt x="2072" y="3181"/>
                      </a:lnTo>
                      <a:lnTo>
                        <a:pt x="1967" y="3118"/>
                      </a:lnTo>
                      <a:lnTo>
                        <a:pt x="1967" y="3014"/>
                      </a:lnTo>
                      <a:lnTo>
                        <a:pt x="1925" y="2888"/>
                      </a:lnTo>
                      <a:lnTo>
                        <a:pt x="1841" y="2867"/>
                      </a:lnTo>
                      <a:lnTo>
                        <a:pt x="1841" y="2909"/>
                      </a:lnTo>
                      <a:lnTo>
                        <a:pt x="1758" y="2909"/>
                      </a:lnTo>
                      <a:lnTo>
                        <a:pt x="1737" y="2867"/>
                      </a:lnTo>
                      <a:lnTo>
                        <a:pt x="1758" y="2762"/>
                      </a:lnTo>
                      <a:lnTo>
                        <a:pt x="1737" y="2679"/>
                      </a:lnTo>
                      <a:lnTo>
                        <a:pt x="1632" y="2616"/>
                      </a:lnTo>
                      <a:lnTo>
                        <a:pt x="1528" y="2490"/>
                      </a:lnTo>
                      <a:lnTo>
                        <a:pt x="1465" y="2344"/>
                      </a:lnTo>
                      <a:lnTo>
                        <a:pt x="1402" y="2260"/>
                      </a:lnTo>
                      <a:lnTo>
                        <a:pt x="1402" y="2135"/>
                      </a:lnTo>
                      <a:lnTo>
                        <a:pt x="1423" y="2030"/>
                      </a:lnTo>
                      <a:lnTo>
                        <a:pt x="1444" y="2051"/>
                      </a:lnTo>
                      <a:lnTo>
                        <a:pt x="1423" y="1884"/>
                      </a:lnTo>
                      <a:lnTo>
                        <a:pt x="1402" y="1716"/>
                      </a:lnTo>
                      <a:lnTo>
                        <a:pt x="1360" y="1570"/>
                      </a:lnTo>
                      <a:lnTo>
                        <a:pt x="1235" y="1528"/>
                      </a:lnTo>
                      <a:lnTo>
                        <a:pt x="1109" y="1382"/>
                      </a:lnTo>
                      <a:lnTo>
                        <a:pt x="1109" y="1319"/>
                      </a:lnTo>
                      <a:lnTo>
                        <a:pt x="1046" y="1256"/>
                      </a:lnTo>
                      <a:lnTo>
                        <a:pt x="1046" y="1193"/>
                      </a:lnTo>
                      <a:lnTo>
                        <a:pt x="1109" y="1193"/>
                      </a:lnTo>
                      <a:lnTo>
                        <a:pt x="1214" y="1298"/>
                      </a:lnTo>
                      <a:lnTo>
                        <a:pt x="1318" y="1444"/>
                      </a:lnTo>
                      <a:lnTo>
                        <a:pt x="1318" y="1444"/>
                      </a:lnTo>
                      <a:lnTo>
                        <a:pt x="1256" y="1298"/>
                      </a:lnTo>
                      <a:lnTo>
                        <a:pt x="1130" y="1110"/>
                      </a:lnTo>
                      <a:lnTo>
                        <a:pt x="1005" y="942"/>
                      </a:lnTo>
                      <a:lnTo>
                        <a:pt x="942" y="942"/>
                      </a:lnTo>
                      <a:lnTo>
                        <a:pt x="921" y="858"/>
                      </a:lnTo>
                      <a:lnTo>
                        <a:pt x="691" y="670"/>
                      </a:lnTo>
                      <a:lnTo>
                        <a:pt x="607" y="566"/>
                      </a:lnTo>
                      <a:lnTo>
                        <a:pt x="607" y="335"/>
                      </a:lnTo>
                      <a:lnTo>
                        <a:pt x="523" y="273"/>
                      </a:lnTo>
                      <a:lnTo>
                        <a:pt x="377" y="210"/>
                      </a:lnTo>
                      <a:lnTo>
                        <a:pt x="293" y="63"/>
                      </a:lnTo>
                      <a:lnTo>
                        <a:pt x="251" y="1"/>
                      </a:lnTo>
                      <a:close/>
                    </a:path>
                  </a:pathLst>
                </a:custGeom>
                <a:solidFill>
                  <a:srgbClr val="BAC8D3"/>
                </a:solidFill>
                <a:ln>
                  <a:solidFill>
                    <a:schemeClr val="bg1"/>
                  </a:solidFill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2907" name="Google Shape;2907;p43"/>
            <p:cNvGrpSpPr/>
            <p:nvPr/>
          </p:nvGrpSpPr>
          <p:grpSpPr>
            <a:xfrm>
              <a:off x="3960625" y="2587825"/>
              <a:ext cx="94050" cy="104125"/>
              <a:chOff x="3960625" y="2587825"/>
              <a:chExt cx="94050" cy="104125"/>
            </a:xfrm>
          </p:grpSpPr>
          <p:sp>
            <p:nvSpPr>
              <p:cNvPr id="2908" name="Google Shape;2908;p43"/>
              <p:cNvSpPr/>
              <p:nvPr/>
            </p:nvSpPr>
            <p:spPr>
              <a:xfrm>
                <a:off x="3960625" y="2587825"/>
                <a:ext cx="94050" cy="51200"/>
              </a:xfrm>
              <a:custGeom>
                <a:avLst/>
                <a:gdLst/>
                <a:ahLst/>
                <a:cxnLst/>
                <a:rect l="l" t="t" r="r" b="b"/>
                <a:pathLst>
                  <a:path w="3762" h="2048" extrusionOk="0">
                    <a:moveTo>
                      <a:pt x="190" y="2048"/>
                    </a:moveTo>
                    <a:lnTo>
                      <a:pt x="0" y="1762"/>
                    </a:lnTo>
                    <a:lnTo>
                      <a:pt x="309" y="1048"/>
                    </a:lnTo>
                    <a:lnTo>
                      <a:pt x="3762" y="0"/>
                    </a:lnTo>
                    <a:lnTo>
                      <a:pt x="3714" y="1072"/>
                    </a:lnTo>
                    <a:lnTo>
                      <a:pt x="2929" y="1143"/>
                    </a:lnTo>
                    <a:lnTo>
                      <a:pt x="2167" y="100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solidFill>
                  <a:schemeClr val="bg1"/>
                </a:solidFill>
              </a:ln>
            </p:spPr>
          </p:sp>
          <p:sp>
            <p:nvSpPr>
              <p:cNvPr id="2909" name="Google Shape;2909;p43"/>
              <p:cNvSpPr/>
              <p:nvPr/>
            </p:nvSpPr>
            <p:spPr>
              <a:xfrm>
                <a:off x="3963000" y="2596725"/>
                <a:ext cx="86850" cy="95225"/>
              </a:xfrm>
              <a:custGeom>
                <a:avLst/>
                <a:gdLst/>
                <a:ahLst/>
                <a:cxnLst/>
                <a:rect l="l" t="t" r="r" b="b"/>
                <a:pathLst>
                  <a:path w="3474" h="3809" extrusionOk="0">
                    <a:moveTo>
                      <a:pt x="1549" y="2009"/>
                    </a:moveTo>
                    <a:lnTo>
                      <a:pt x="1632" y="2030"/>
                    </a:lnTo>
                    <a:lnTo>
                      <a:pt x="1695" y="2093"/>
                    </a:lnTo>
                    <a:lnTo>
                      <a:pt x="1674" y="2135"/>
                    </a:lnTo>
                    <a:lnTo>
                      <a:pt x="1674" y="2189"/>
                    </a:lnTo>
                    <a:lnTo>
                      <a:pt x="1674" y="2189"/>
                    </a:lnTo>
                    <a:cubicBezTo>
                      <a:pt x="1645" y="2167"/>
                      <a:pt x="1613" y="2146"/>
                      <a:pt x="1569" y="2135"/>
                    </a:cubicBezTo>
                    <a:cubicBezTo>
                      <a:pt x="1549" y="2114"/>
                      <a:pt x="1528" y="2114"/>
                      <a:pt x="1486" y="2114"/>
                    </a:cubicBezTo>
                    <a:lnTo>
                      <a:pt x="1549" y="2072"/>
                    </a:lnTo>
                    <a:lnTo>
                      <a:pt x="1549" y="2009"/>
                    </a:lnTo>
                    <a:close/>
                    <a:moveTo>
                      <a:pt x="3327" y="1"/>
                    </a:moveTo>
                    <a:lnTo>
                      <a:pt x="3201" y="105"/>
                    </a:lnTo>
                    <a:lnTo>
                      <a:pt x="3201" y="231"/>
                    </a:lnTo>
                    <a:lnTo>
                      <a:pt x="3243" y="335"/>
                    </a:lnTo>
                    <a:lnTo>
                      <a:pt x="3160" y="377"/>
                    </a:lnTo>
                    <a:lnTo>
                      <a:pt x="2929" y="356"/>
                    </a:lnTo>
                    <a:lnTo>
                      <a:pt x="2825" y="419"/>
                    </a:lnTo>
                    <a:lnTo>
                      <a:pt x="2720" y="356"/>
                    </a:lnTo>
                    <a:lnTo>
                      <a:pt x="2616" y="356"/>
                    </a:lnTo>
                    <a:lnTo>
                      <a:pt x="2532" y="419"/>
                    </a:lnTo>
                    <a:lnTo>
                      <a:pt x="2427" y="419"/>
                    </a:lnTo>
                    <a:lnTo>
                      <a:pt x="2406" y="314"/>
                    </a:lnTo>
                    <a:lnTo>
                      <a:pt x="2260" y="314"/>
                    </a:lnTo>
                    <a:lnTo>
                      <a:pt x="2113" y="273"/>
                    </a:lnTo>
                    <a:lnTo>
                      <a:pt x="2009" y="377"/>
                    </a:lnTo>
                    <a:lnTo>
                      <a:pt x="1862" y="419"/>
                    </a:lnTo>
                    <a:lnTo>
                      <a:pt x="1674" y="419"/>
                    </a:lnTo>
                    <a:lnTo>
                      <a:pt x="1632" y="377"/>
                    </a:lnTo>
                    <a:lnTo>
                      <a:pt x="1549" y="440"/>
                    </a:lnTo>
                    <a:lnTo>
                      <a:pt x="1444" y="440"/>
                    </a:lnTo>
                    <a:lnTo>
                      <a:pt x="1318" y="524"/>
                    </a:lnTo>
                    <a:lnTo>
                      <a:pt x="1025" y="524"/>
                    </a:lnTo>
                    <a:lnTo>
                      <a:pt x="900" y="586"/>
                    </a:lnTo>
                    <a:lnTo>
                      <a:pt x="900" y="649"/>
                    </a:lnTo>
                    <a:lnTo>
                      <a:pt x="732" y="691"/>
                    </a:lnTo>
                    <a:lnTo>
                      <a:pt x="502" y="838"/>
                    </a:lnTo>
                    <a:lnTo>
                      <a:pt x="481" y="984"/>
                    </a:lnTo>
                    <a:lnTo>
                      <a:pt x="398" y="1151"/>
                    </a:lnTo>
                    <a:lnTo>
                      <a:pt x="168" y="1214"/>
                    </a:lnTo>
                    <a:lnTo>
                      <a:pt x="168" y="1361"/>
                    </a:lnTo>
                    <a:lnTo>
                      <a:pt x="84" y="1507"/>
                    </a:lnTo>
                    <a:lnTo>
                      <a:pt x="0" y="1570"/>
                    </a:lnTo>
                    <a:lnTo>
                      <a:pt x="0" y="1716"/>
                    </a:lnTo>
                    <a:lnTo>
                      <a:pt x="209" y="1884"/>
                    </a:lnTo>
                    <a:lnTo>
                      <a:pt x="335" y="2072"/>
                    </a:lnTo>
                    <a:lnTo>
                      <a:pt x="398" y="2093"/>
                    </a:lnTo>
                    <a:lnTo>
                      <a:pt x="398" y="2135"/>
                    </a:lnTo>
                    <a:lnTo>
                      <a:pt x="544" y="2365"/>
                    </a:lnTo>
                    <a:lnTo>
                      <a:pt x="586" y="2532"/>
                    </a:lnTo>
                    <a:lnTo>
                      <a:pt x="649" y="2553"/>
                    </a:lnTo>
                    <a:lnTo>
                      <a:pt x="753" y="2449"/>
                    </a:lnTo>
                    <a:lnTo>
                      <a:pt x="837" y="2553"/>
                    </a:lnTo>
                    <a:lnTo>
                      <a:pt x="963" y="2595"/>
                    </a:lnTo>
                    <a:lnTo>
                      <a:pt x="1025" y="2511"/>
                    </a:lnTo>
                    <a:lnTo>
                      <a:pt x="1130" y="2511"/>
                    </a:lnTo>
                    <a:lnTo>
                      <a:pt x="1277" y="2595"/>
                    </a:lnTo>
                    <a:lnTo>
                      <a:pt x="1360" y="2532"/>
                    </a:lnTo>
                    <a:lnTo>
                      <a:pt x="1381" y="2616"/>
                    </a:lnTo>
                    <a:lnTo>
                      <a:pt x="1465" y="2616"/>
                    </a:lnTo>
                    <a:lnTo>
                      <a:pt x="1528" y="2658"/>
                    </a:lnTo>
                    <a:lnTo>
                      <a:pt x="1653" y="2700"/>
                    </a:lnTo>
                    <a:lnTo>
                      <a:pt x="1569" y="2742"/>
                    </a:lnTo>
                    <a:lnTo>
                      <a:pt x="1486" y="2825"/>
                    </a:lnTo>
                    <a:lnTo>
                      <a:pt x="1423" y="2762"/>
                    </a:lnTo>
                    <a:lnTo>
                      <a:pt x="1318" y="2742"/>
                    </a:lnTo>
                    <a:lnTo>
                      <a:pt x="1067" y="2595"/>
                    </a:lnTo>
                    <a:lnTo>
                      <a:pt x="963" y="2616"/>
                    </a:lnTo>
                    <a:lnTo>
                      <a:pt x="858" y="2658"/>
                    </a:lnTo>
                    <a:lnTo>
                      <a:pt x="753" y="2616"/>
                    </a:lnTo>
                    <a:lnTo>
                      <a:pt x="691" y="2721"/>
                    </a:lnTo>
                    <a:lnTo>
                      <a:pt x="628" y="2742"/>
                    </a:lnTo>
                    <a:lnTo>
                      <a:pt x="607" y="2846"/>
                    </a:lnTo>
                    <a:lnTo>
                      <a:pt x="732" y="2972"/>
                    </a:lnTo>
                    <a:lnTo>
                      <a:pt x="858" y="3035"/>
                    </a:lnTo>
                    <a:lnTo>
                      <a:pt x="1004" y="3139"/>
                    </a:lnTo>
                    <a:lnTo>
                      <a:pt x="1004" y="3223"/>
                    </a:lnTo>
                    <a:lnTo>
                      <a:pt x="942" y="3265"/>
                    </a:lnTo>
                    <a:lnTo>
                      <a:pt x="942" y="3369"/>
                    </a:lnTo>
                    <a:lnTo>
                      <a:pt x="1046" y="3495"/>
                    </a:lnTo>
                    <a:lnTo>
                      <a:pt x="1130" y="3579"/>
                    </a:lnTo>
                    <a:lnTo>
                      <a:pt x="1151" y="3495"/>
                    </a:lnTo>
                    <a:lnTo>
                      <a:pt x="1130" y="3453"/>
                    </a:lnTo>
                    <a:lnTo>
                      <a:pt x="1172" y="3348"/>
                    </a:lnTo>
                    <a:lnTo>
                      <a:pt x="1214" y="3474"/>
                    </a:lnTo>
                    <a:lnTo>
                      <a:pt x="1360" y="3537"/>
                    </a:lnTo>
                    <a:lnTo>
                      <a:pt x="1381" y="3599"/>
                    </a:lnTo>
                    <a:lnTo>
                      <a:pt x="1360" y="3704"/>
                    </a:lnTo>
                    <a:lnTo>
                      <a:pt x="1423" y="3788"/>
                    </a:lnTo>
                    <a:lnTo>
                      <a:pt x="1423" y="3746"/>
                    </a:lnTo>
                    <a:lnTo>
                      <a:pt x="1465" y="3599"/>
                    </a:lnTo>
                    <a:lnTo>
                      <a:pt x="1569" y="3599"/>
                    </a:lnTo>
                    <a:lnTo>
                      <a:pt x="1632" y="3704"/>
                    </a:lnTo>
                    <a:lnTo>
                      <a:pt x="1800" y="3809"/>
                    </a:lnTo>
                    <a:lnTo>
                      <a:pt x="1800" y="3809"/>
                    </a:lnTo>
                    <a:lnTo>
                      <a:pt x="1737" y="3704"/>
                    </a:lnTo>
                    <a:lnTo>
                      <a:pt x="1758" y="3641"/>
                    </a:lnTo>
                    <a:lnTo>
                      <a:pt x="1695" y="3537"/>
                    </a:lnTo>
                    <a:lnTo>
                      <a:pt x="1632" y="3348"/>
                    </a:lnTo>
                    <a:lnTo>
                      <a:pt x="1549" y="3244"/>
                    </a:lnTo>
                    <a:lnTo>
                      <a:pt x="1549" y="3181"/>
                    </a:lnTo>
                    <a:lnTo>
                      <a:pt x="1632" y="3181"/>
                    </a:lnTo>
                    <a:lnTo>
                      <a:pt x="1758" y="3265"/>
                    </a:lnTo>
                    <a:lnTo>
                      <a:pt x="1737" y="3327"/>
                    </a:lnTo>
                    <a:lnTo>
                      <a:pt x="1758" y="3369"/>
                    </a:lnTo>
                    <a:lnTo>
                      <a:pt x="1841" y="3286"/>
                    </a:lnTo>
                    <a:lnTo>
                      <a:pt x="1967" y="3348"/>
                    </a:lnTo>
                    <a:lnTo>
                      <a:pt x="1967" y="3286"/>
                    </a:lnTo>
                    <a:lnTo>
                      <a:pt x="1904" y="3244"/>
                    </a:lnTo>
                    <a:lnTo>
                      <a:pt x="1904" y="3181"/>
                    </a:lnTo>
                    <a:lnTo>
                      <a:pt x="1862" y="3181"/>
                    </a:lnTo>
                    <a:lnTo>
                      <a:pt x="1758" y="3139"/>
                    </a:lnTo>
                    <a:lnTo>
                      <a:pt x="1758" y="3076"/>
                    </a:lnTo>
                    <a:lnTo>
                      <a:pt x="1653" y="3014"/>
                    </a:lnTo>
                    <a:lnTo>
                      <a:pt x="1758" y="2951"/>
                    </a:lnTo>
                    <a:lnTo>
                      <a:pt x="1862" y="2951"/>
                    </a:lnTo>
                    <a:lnTo>
                      <a:pt x="1904" y="2909"/>
                    </a:lnTo>
                    <a:lnTo>
                      <a:pt x="2072" y="3014"/>
                    </a:lnTo>
                    <a:lnTo>
                      <a:pt x="2093" y="3055"/>
                    </a:lnTo>
                    <a:lnTo>
                      <a:pt x="2197" y="3076"/>
                    </a:lnTo>
                    <a:lnTo>
                      <a:pt x="2218" y="3035"/>
                    </a:lnTo>
                    <a:lnTo>
                      <a:pt x="2113" y="2909"/>
                    </a:lnTo>
                    <a:lnTo>
                      <a:pt x="2155" y="2762"/>
                    </a:lnTo>
                    <a:lnTo>
                      <a:pt x="2093" y="2700"/>
                    </a:lnTo>
                    <a:lnTo>
                      <a:pt x="1841" y="2532"/>
                    </a:lnTo>
                    <a:lnTo>
                      <a:pt x="1758" y="2511"/>
                    </a:lnTo>
                    <a:lnTo>
                      <a:pt x="1737" y="2490"/>
                    </a:lnTo>
                    <a:cubicBezTo>
                      <a:pt x="1758" y="2490"/>
                      <a:pt x="1779" y="2449"/>
                      <a:pt x="1800" y="2407"/>
                    </a:cubicBezTo>
                    <a:lnTo>
                      <a:pt x="1862" y="2449"/>
                    </a:lnTo>
                    <a:lnTo>
                      <a:pt x="1946" y="2490"/>
                    </a:lnTo>
                    <a:lnTo>
                      <a:pt x="1988" y="2553"/>
                    </a:lnTo>
                    <a:lnTo>
                      <a:pt x="2093" y="2616"/>
                    </a:lnTo>
                    <a:lnTo>
                      <a:pt x="2176" y="2616"/>
                    </a:lnTo>
                    <a:lnTo>
                      <a:pt x="2197" y="2658"/>
                    </a:lnTo>
                    <a:lnTo>
                      <a:pt x="2281" y="2762"/>
                    </a:lnTo>
                    <a:lnTo>
                      <a:pt x="2323" y="2825"/>
                    </a:lnTo>
                    <a:lnTo>
                      <a:pt x="2323" y="2867"/>
                    </a:lnTo>
                    <a:lnTo>
                      <a:pt x="2365" y="2930"/>
                    </a:lnTo>
                    <a:lnTo>
                      <a:pt x="2427" y="2972"/>
                    </a:lnTo>
                    <a:lnTo>
                      <a:pt x="2490" y="2951"/>
                    </a:lnTo>
                    <a:lnTo>
                      <a:pt x="2532" y="2972"/>
                    </a:lnTo>
                    <a:lnTo>
                      <a:pt x="2595" y="2867"/>
                    </a:lnTo>
                    <a:lnTo>
                      <a:pt x="2490" y="2867"/>
                    </a:lnTo>
                    <a:lnTo>
                      <a:pt x="2469" y="2888"/>
                    </a:lnTo>
                    <a:lnTo>
                      <a:pt x="2385" y="2825"/>
                    </a:lnTo>
                    <a:lnTo>
                      <a:pt x="2385" y="2742"/>
                    </a:lnTo>
                    <a:lnTo>
                      <a:pt x="2365" y="2679"/>
                    </a:lnTo>
                    <a:lnTo>
                      <a:pt x="2365" y="2637"/>
                    </a:lnTo>
                    <a:lnTo>
                      <a:pt x="2302" y="2553"/>
                    </a:lnTo>
                    <a:lnTo>
                      <a:pt x="2176" y="2428"/>
                    </a:lnTo>
                    <a:lnTo>
                      <a:pt x="2176" y="2449"/>
                    </a:lnTo>
                    <a:lnTo>
                      <a:pt x="2093" y="2449"/>
                    </a:lnTo>
                    <a:lnTo>
                      <a:pt x="2093" y="2428"/>
                    </a:lnTo>
                    <a:lnTo>
                      <a:pt x="1988" y="2365"/>
                    </a:lnTo>
                    <a:lnTo>
                      <a:pt x="1883" y="2344"/>
                    </a:lnTo>
                    <a:lnTo>
                      <a:pt x="1800" y="2239"/>
                    </a:lnTo>
                    <a:lnTo>
                      <a:pt x="1758" y="2239"/>
                    </a:lnTo>
                    <a:cubicBezTo>
                      <a:pt x="1730" y="2230"/>
                      <a:pt x="1706" y="2212"/>
                      <a:pt x="1680" y="2193"/>
                    </a:cubicBezTo>
                    <a:lnTo>
                      <a:pt x="1680" y="2193"/>
                    </a:lnTo>
                    <a:lnTo>
                      <a:pt x="1737" y="2156"/>
                    </a:lnTo>
                    <a:lnTo>
                      <a:pt x="1758" y="2030"/>
                    </a:lnTo>
                    <a:lnTo>
                      <a:pt x="1674" y="1946"/>
                    </a:lnTo>
                    <a:lnTo>
                      <a:pt x="1486" y="1737"/>
                    </a:lnTo>
                    <a:lnTo>
                      <a:pt x="1423" y="1695"/>
                    </a:lnTo>
                    <a:lnTo>
                      <a:pt x="1381" y="1612"/>
                    </a:lnTo>
                    <a:lnTo>
                      <a:pt x="1256" y="1507"/>
                    </a:lnTo>
                    <a:lnTo>
                      <a:pt x="1318" y="1465"/>
                    </a:lnTo>
                    <a:lnTo>
                      <a:pt x="1277" y="1235"/>
                    </a:lnTo>
                    <a:lnTo>
                      <a:pt x="1360" y="1130"/>
                    </a:lnTo>
                    <a:lnTo>
                      <a:pt x="1486" y="1089"/>
                    </a:lnTo>
                    <a:lnTo>
                      <a:pt x="1528" y="1193"/>
                    </a:lnTo>
                    <a:lnTo>
                      <a:pt x="1465" y="1193"/>
                    </a:lnTo>
                    <a:lnTo>
                      <a:pt x="1465" y="1256"/>
                    </a:lnTo>
                    <a:lnTo>
                      <a:pt x="1653" y="1319"/>
                    </a:lnTo>
                    <a:lnTo>
                      <a:pt x="1674" y="1465"/>
                    </a:lnTo>
                    <a:lnTo>
                      <a:pt x="1779" y="1570"/>
                    </a:lnTo>
                    <a:lnTo>
                      <a:pt x="1904" y="1570"/>
                    </a:lnTo>
                    <a:lnTo>
                      <a:pt x="1841" y="1507"/>
                    </a:lnTo>
                    <a:lnTo>
                      <a:pt x="1779" y="1423"/>
                    </a:lnTo>
                    <a:lnTo>
                      <a:pt x="1800" y="1361"/>
                    </a:lnTo>
                    <a:lnTo>
                      <a:pt x="1946" y="1402"/>
                    </a:lnTo>
                    <a:lnTo>
                      <a:pt x="2009" y="1528"/>
                    </a:lnTo>
                    <a:lnTo>
                      <a:pt x="2093" y="1570"/>
                    </a:lnTo>
                    <a:lnTo>
                      <a:pt x="2155" y="1486"/>
                    </a:lnTo>
                    <a:lnTo>
                      <a:pt x="2072" y="1423"/>
                    </a:lnTo>
                    <a:lnTo>
                      <a:pt x="1988" y="1402"/>
                    </a:lnTo>
                    <a:lnTo>
                      <a:pt x="1988" y="1361"/>
                    </a:lnTo>
                    <a:lnTo>
                      <a:pt x="2197" y="1361"/>
                    </a:lnTo>
                    <a:lnTo>
                      <a:pt x="2281" y="1423"/>
                    </a:lnTo>
                    <a:lnTo>
                      <a:pt x="2302" y="1402"/>
                    </a:lnTo>
                    <a:lnTo>
                      <a:pt x="2176" y="1298"/>
                    </a:lnTo>
                    <a:lnTo>
                      <a:pt x="2051" y="1277"/>
                    </a:lnTo>
                    <a:lnTo>
                      <a:pt x="1946" y="1151"/>
                    </a:lnTo>
                    <a:lnTo>
                      <a:pt x="1988" y="1068"/>
                    </a:lnTo>
                    <a:lnTo>
                      <a:pt x="2093" y="1089"/>
                    </a:lnTo>
                    <a:lnTo>
                      <a:pt x="2176" y="1047"/>
                    </a:lnTo>
                    <a:lnTo>
                      <a:pt x="2218" y="879"/>
                    </a:lnTo>
                    <a:lnTo>
                      <a:pt x="2302" y="858"/>
                    </a:lnTo>
                    <a:lnTo>
                      <a:pt x="2427" y="963"/>
                    </a:lnTo>
                    <a:lnTo>
                      <a:pt x="2532" y="963"/>
                    </a:lnTo>
                    <a:lnTo>
                      <a:pt x="2637" y="858"/>
                    </a:lnTo>
                    <a:lnTo>
                      <a:pt x="2637" y="796"/>
                    </a:lnTo>
                    <a:lnTo>
                      <a:pt x="2699" y="796"/>
                    </a:lnTo>
                    <a:lnTo>
                      <a:pt x="2783" y="879"/>
                    </a:lnTo>
                    <a:lnTo>
                      <a:pt x="3013" y="879"/>
                    </a:lnTo>
                    <a:lnTo>
                      <a:pt x="3201" y="942"/>
                    </a:lnTo>
                    <a:lnTo>
                      <a:pt x="3327" y="900"/>
                    </a:lnTo>
                    <a:lnTo>
                      <a:pt x="3348" y="566"/>
                    </a:lnTo>
                    <a:lnTo>
                      <a:pt x="3327" y="440"/>
                    </a:lnTo>
                    <a:lnTo>
                      <a:pt x="3473" y="335"/>
                    </a:lnTo>
                    <a:lnTo>
                      <a:pt x="3473" y="210"/>
                    </a:lnTo>
                    <a:lnTo>
                      <a:pt x="3369" y="147"/>
                    </a:lnTo>
                    <a:lnTo>
                      <a:pt x="3411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910" name="Google Shape;2910;p43"/>
            <p:cNvGrpSpPr/>
            <p:nvPr/>
          </p:nvGrpSpPr>
          <p:grpSpPr>
            <a:xfrm>
              <a:off x="3765350" y="2500900"/>
              <a:ext cx="173600" cy="187925"/>
              <a:chOff x="3765350" y="2500900"/>
              <a:chExt cx="173600" cy="187925"/>
            </a:xfrm>
          </p:grpSpPr>
          <p:sp>
            <p:nvSpPr>
              <p:cNvPr id="2911" name="Google Shape;2911;p43"/>
              <p:cNvSpPr/>
              <p:nvPr/>
            </p:nvSpPr>
            <p:spPr>
              <a:xfrm>
                <a:off x="3765350" y="2500900"/>
                <a:ext cx="108950" cy="64300"/>
              </a:xfrm>
              <a:custGeom>
                <a:avLst/>
                <a:gdLst/>
                <a:ahLst/>
                <a:cxnLst/>
                <a:rect l="l" t="t" r="r" b="b"/>
                <a:pathLst>
                  <a:path w="4358" h="2572" extrusionOk="0">
                    <a:moveTo>
                      <a:pt x="1286" y="596"/>
                    </a:moveTo>
                    <a:lnTo>
                      <a:pt x="0" y="1072"/>
                    </a:lnTo>
                    <a:lnTo>
                      <a:pt x="429" y="2239"/>
                    </a:lnTo>
                    <a:lnTo>
                      <a:pt x="857" y="2572"/>
                    </a:lnTo>
                    <a:lnTo>
                      <a:pt x="2191" y="1215"/>
                    </a:lnTo>
                    <a:lnTo>
                      <a:pt x="4024" y="1072"/>
                    </a:lnTo>
                    <a:lnTo>
                      <a:pt x="4358" y="429"/>
                    </a:lnTo>
                    <a:lnTo>
                      <a:pt x="3120" y="0"/>
                    </a:lnTo>
                    <a:lnTo>
                      <a:pt x="2477" y="358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solidFill>
                  <a:schemeClr val="bg1"/>
                </a:solidFill>
              </a:ln>
            </p:spPr>
          </p:sp>
          <p:sp>
            <p:nvSpPr>
              <p:cNvPr id="2912" name="Google Shape;2912;p43"/>
              <p:cNvSpPr/>
              <p:nvPr/>
            </p:nvSpPr>
            <p:spPr>
              <a:xfrm>
                <a:off x="3797175" y="2609800"/>
                <a:ext cx="2625" cy="3700"/>
              </a:xfrm>
              <a:custGeom>
                <a:avLst/>
                <a:gdLst/>
                <a:ahLst/>
                <a:cxnLst/>
                <a:rect l="l" t="t" r="r" b="b"/>
                <a:pathLst>
                  <a:path w="105" h="148" extrusionOk="0">
                    <a:moveTo>
                      <a:pt x="42" y="1"/>
                    </a:moveTo>
                    <a:lnTo>
                      <a:pt x="21" y="43"/>
                    </a:lnTo>
                    <a:lnTo>
                      <a:pt x="0" y="84"/>
                    </a:lnTo>
                    <a:lnTo>
                      <a:pt x="0" y="147"/>
                    </a:lnTo>
                    <a:lnTo>
                      <a:pt x="21" y="147"/>
                    </a:lnTo>
                    <a:lnTo>
                      <a:pt x="42" y="105"/>
                    </a:lnTo>
                    <a:lnTo>
                      <a:pt x="105" y="22"/>
                    </a:lnTo>
                    <a:lnTo>
                      <a:pt x="42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13" name="Google Shape;2913;p43"/>
              <p:cNvSpPr/>
              <p:nvPr/>
            </p:nvSpPr>
            <p:spPr>
              <a:xfrm>
                <a:off x="3796125" y="2610325"/>
                <a:ext cx="22525" cy="41875"/>
              </a:xfrm>
              <a:custGeom>
                <a:avLst/>
                <a:gdLst/>
                <a:ahLst/>
                <a:cxnLst/>
                <a:rect l="l" t="t" r="r" b="b"/>
                <a:pathLst>
                  <a:path w="901" h="1675" extrusionOk="0">
                    <a:moveTo>
                      <a:pt x="565" y="1"/>
                    </a:moveTo>
                    <a:lnTo>
                      <a:pt x="461" y="22"/>
                    </a:lnTo>
                    <a:lnTo>
                      <a:pt x="252" y="273"/>
                    </a:lnTo>
                    <a:lnTo>
                      <a:pt x="168" y="273"/>
                    </a:lnTo>
                    <a:lnTo>
                      <a:pt x="42" y="189"/>
                    </a:lnTo>
                    <a:lnTo>
                      <a:pt x="42" y="314"/>
                    </a:lnTo>
                    <a:lnTo>
                      <a:pt x="1" y="398"/>
                    </a:lnTo>
                    <a:lnTo>
                      <a:pt x="105" y="503"/>
                    </a:lnTo>
                    <a:lnTo>
                      <a:pt x="105" y="586"/>
                    </a:lnTo>
                    <a:lnTo>
                      <a:pt x="189" y="649"/>
                    </a:lnTo>
                    <a:lnTo>
                      <a:pt x="189" y="796"/>
                    </a:lnTo>
                    <a:lnTo>
                      <a:pt x="105" y="858"/>
                    </a:lnTo>
                    <a:lnTo>
                      <a:pt x="147" y="942"/>
                    </a:lnTo>
                    <a:lnTo>
                      <a:pt x="273" y="942"/>
                    </a:lnTo>
                    <a:lnTo>
                      <a:pt x="273" y="1005"/>
                    </a:lnTo>
                    <a:lnTo>
                      <a:pt x="189" y="1068"/>
                    </a:lnTo>
                    <a:lnTo>
                      <a:pt x="147" y="1277"/>
                    </a:lnTo>
                    <a:lnTo>
                      <a:pt x="189" y="1361"/>
                    </a:lnTo>
                    <a:lnTo>
                      <a:pt x="252" y="1591"/>
                    </a:lnTo>
                    <a:lnTo>
                      <a:pt x="314" y="1674"/>
                    </a:lnTo>
                    <a:lnTo>
                      <a:pt x="377" y="1654"/>
                    </a:lnTo>
                    <a:lnTo>
                      <a:pt x="419" y="1674"/>
                    </a:lnTo>
                    <a:lnTo>
                      <a:pt x="503" y="1654"/>
                    </a:lnTo>
                    <a:lnTo>
                      <a:pt x="524" y="1528"/>
                    </a:lnTo>
                    <a:lnTo>
                      <a:pt x="565" y="1444"/>
                    </a:lnTo>
                    <a:lnTo>
                      <a:pt x="670" y="1444"/>
                    </a:lnTo>
                    <a:lnTo>
                      <a:pt x="733" y="1528"/>
                    </a:lnTo>
                    <a:lnTo>
                      <a:pt x="796" y="1528"/>
                    </a:lnTo>
                    <a:lnTo>
                      <a:pt x="837" y="1444"/>
                    </a:lnTo>
                    <a:lnTo>
                      <a:pt x="837" y="1214"/>
                    </a:lnTo>
                    <a:lnTo>
                      <a:pt x="879" y="1151"/>
                    </a:lnTo>
                    <a:lnTo>
                      <a:pt x="837" y="921"/>
                    </a:lnTo>
                    <a:lnTo>
                      <a:pt x="900" y="712"/>
                    </a:lnTo>
                    <a:lnTo>
                      <a:pt x="733" y="586"/>
                    </a:lnTo>
                    <a:lnTo>
                      <a:pt x="879" y="503"/>
                    </a:lnTo>
                    <a:lnTo>
                      <a:pt x="879" y="419"/>
                    </a:lnTo>
                    <a:lnTo>
                      <a:pt x="837" y="294"/>
                    </a:lnTo>
                    <a:lnTo>
                      <a:pt x="775" y="189"/>
                    </a:lnTo>
                    <a:lnTo>
                      <a:pt x="691" y="63"/>
                    </a:lnTo>
                    <a:lnTo>
                      <a:pt x="670" y="84"/>
                    </a:lnTo>
                    <a:lnTo>
                      <a:pt x="565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14" name="Google Shape;2914;p43"/>
              <p:cNvSpPr/>
              <p:nvPr/>
            </p:nvSpPr>
            <p:spPr>
              <a:xfrm>
                <a:off x="3821225" y="2579475"/>
                <a:ext cx="6300" cy="4200"/>
              </a:xfrm>
              <a:custGeom>
                <a:avLst/>
                <a:gdLst/>
                <a:ahLst/>
                <a:cxnLst/>
                <a:rect l="l" t="t" r="r" b="b"/>
                <a:pathLst>
                  <a:path w="252" h="168" extrusionOk="0">
                    <a:moveTo>
                      <a:pt x="189" y="0"/>
                    </a:moveTo>
                    <a:lnTo>
                      <a:pt x="147" y="42"/>
                    </a:lnTo>
                    <a:lnTo>
                      <a:pt x="43" y="84"/>
                    </a:lnTo>
                    <a:lnTo>
                      <a:pt x="1" y="147"/>
                    </a:lnTo>
                    <a:lnTo>
                      <a:pt x="43" y="167"/>
                    </a:lnTo>
                    <a:lnTo>
                      <a:pt x="189" y="147"/>
                    </a:lnTo>
                    <a:lnTo>
                      <a:pt x="252" y="147"/>
                    </a:lnTo>
                    <a:lnTo>
                      <a:pt x="252" y="63"/>
                    </a:lnTo>
                    <a:lnTo>
                      <a:pt x="189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15" name="Google Shape;2915;p43"/>
              <p:cNvSpPr/>
              <p:nvPr/>
            </p:nvSpPr>
            <p:spPr>
              <a:xfrm>
                <a:off x="3833800" y="2589400"/>
                <a:ext cx="1575" cy="1600"/>
              </a:xfrm>
              <a:custGeom>
                <a:avLst/>
                <a:gdLst/>
                <a:ahLst/>
                <a:cxnLst/>
                <a:rect l="l" t="t" r="r" b="b"/>
                <a:pathLst>
                  <a:path w="63" h="64" extrusionOk="0">
                    <a:moveTo>
                      <a:pt x="42" y="1"/>
                    </a:moveTo>
                    <a:lnTo>
                      <a:pt x="0" y="22"/>
                    </a:lnTo>
                    <a:lnTo>
                      <a:pt x="63" y="63"/>
                    </a:lnTo>
                    <a:lnTo>
                      <a:pt x="42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16" name="Google Shape;2916;p43"/>
              <p:cNvSpPr/>
              <p:nvPr/>
            </p:nvSpPr>
            <p:spPr>
              <a:xfrm>
                <a:off x="3774675" y="2506225"/>
                <a:ext cx="164275" cy="182600"/>
              </a:xfrm>
              <a:custGeom>
                <a:avLst/>
                <a:gdLst/>
                <a:ahLst/>
                <a:cxnLst/>
                <a:rect l="l" t="t" r="r" b="b"/>
                <a:pathLst>
                  <a:path w="6571" h="7304" extrusionOk="0">
                    <a:moveTo>
                      <a:pt x="2595" y="1"/>
                    </a:moveTo>
                    <a:lnTo>
                      <a:pt x="2302" y="189"/>
                    </a:lnTo>
                    <a:lnTo>
                      <a:pt x="2114" y="105"/>
                    </a:lnTo>
                    <a:lnTo>
                      <a:pt x="2009" y="252"/>
                    </a:lnTo>
                    <a:lnTo>
                      <a:pt x="2072" y="419"/>
                    </a:lnTo>
                    <a:lnTo>
                      <a:pt x="1842" y="482"/>
                    </a:lnTo>
                    <a:lnTo>
                      <a:pt x="1800" y="691"/>
                    </a:lnTo>
                    <a:lnTo>
                      <a:pt x="1695" y="608"/>
                    </a:lnTo>
                    <a:lnTo>
                      <a:pt x="1591" y="608"/>
                    </a:lnTo>
                    <a:lnTo>
                      <a:pt x="1340" y="524"/>
                    </a:lnTo>
                    <a:lnTo>
                      <a:pt x="1340" y="691"/>
                    </a:lnTo>
                    <a:lnTo>
                      <a:pt x="1235" y="901"/>
                    </a:lnTo>
                    <a:lnTo>
                      <a:pt x="1172" y="796"/>
                    </a:lnTo>
                    <a:lnTo>
                      <a:pt x="1005" y="712"/>
                    </a:lnTo>
                    <a:lnTo>
                      <a:pt x="1026" y="587"/>
                    </a:lnTo>
                    <a:lnTo>
                      <a:pt x="900" y="503"/>
                    </a:lnTo>
                    <a:lnTo>
                      <a:pt x="691" y="880"/>
                    </a:lnTo>
                    <a:lnTo>
                      <a:pt x="524" y="796"/>
                    </a:lnTo>
                    <a:lnTo>
                      <a:pt x="294" y="942"/>
                    </a:lnTo>
                    <a:lnTo>
                      <a:pt x="168" y="901"/>
                    </a:lnTo>
                    <a:lnTo>
                      <a:pt x="105" y="942"/>
                    </a:lnTo>
                    <a:lnTo>
                      <a:pt x="126" y="1089"/>
                    </a:lnTo>
                    <a:lnTo>
                      <a:pt x="231" y="1193"/>
                    </a:lnTo>
                    <a:lnTo>
                      <a:pt x="210" y="1361"/>
                    </a:lnTo>
                    <a:lnTo>
                      <a:pt x="84" y="1403"/>
                    </a:lnTo>
                    <a:lnTo>
                      <a:pt x="1" y="1465"/>
                    </a:lnTo>
                    <a:lnTo>
                      <a:pt x="126" y="1633"/>
                    </a:lnTo>
                    <a:lnTo>
                      <a:pt x="168" y="1926"/>
                    </a:lnTo>
                    <a:lnTo>
                      <a:pt x="335" y="2051"/>
                    </a:lnTo>
                    <a:lnTo>
                      <a:pt x="524" y="2051"/>
                    </a:lnTo>
                    <a:lnTo>
                      <a:pt x="440" y="2240"/>
                    </a:lnTo>
                    <a:lnTo>
                      <a:pt x="503" y="2365"/>
                    </a:lnTo>
                    <a:lnTo>
                      <a:pt x="796" y="2302"/>
                    </a:lnTo>
                    <a:lnTo>
                      <a:pt x="900" y="2177"/>
                    </a:lnTo>
                    <a:lnTo>
                      <a:pt x="900" y="2072"/>
                    </a:lnTo>
                    <a:lnTo>
                      <a:pt x="1172" y="1926"/>
                    </a:lnTo>
                    <a:lnTo>
                      <a:pt x="1570" y="2030"/>
                    </a:lnTo>
                    <a:lnTo>
                      <a:pt x="1675" y="2093"/>
                    </a:lnTo>
                    <a:lnTo>
                      <a:pt x="1842" y="2156"/>
                    </a:lnTo>
                    <a:lnTo>
                      <a:pt x="1884" y="2261"/>
                    </a:lnTo>
                    <a:lnTo>
                      <a:pt x="1905" y="2302"/>
                    </a:lnTo>
                    <a:lnTo>
                      <a:pt x="1967" y="2386"/>
                    </a:lnTo>
                    <a:lnTo>
                      <a:pt x="2072" y="2574"/>
                    </a:lnTo>
                    <a:lnTo>
                      <a:pt x="2072" y="2679"/>
                    </a:lnTo>
                    <a:lnTo>
                      <a:pt x="2156" y="2721"/>
                    </a:lnTo>
                    <a:lnTo>
                      <a:pt x="2156" y="2888"/>
                    </a:lnTo>
                    <a:lnTo>
                      <a:pt x="2281" y="2930"/>
                    </a:lnTo>
                    <a:lnTo>
                      <a:pt x="2365" y="3035"/>
                    </a:lnTo>
                    <a:lnTo>
                      <a:pt x="2511" y="3202"/>
                    </a:lnTo>
                    <a:lnTo>
                      <a:pt x="2532" y="3307"/>
                    </a:lnTo>
                    <a:lnTo>
                      <a:pt x="2700" y="3307"/>
                    </a:lnTo>
                    <a:lnTo>
                      <a:pt x="2804" y="3432"/>
                    </a:lnTo>
                    <a:lnTo>
                      <a:pt x="2825" y="3537"/>
                    </a:lnTo>
                    <a:lnTo>
                      <a:pt x="2909" y="3558"/>
                    </a:lnTo>
                    <a:lnTo>
                      <a:pt x="3139" y="3851"/>
                    </a:lnTo>
                    <a:lnTo>
                      <a:pt x="3369" y="4018"/>
                    </a:lnTo>
                    <a:lnTo>
                      <a:pt x="3474" y="4039"/>
                    </a:lnTo>
                    <a:lnTo>
                      <a:pt x="3579" y="4081"/>
                    </a:lnTo>
                    <a:lnTo>
                      <a:pt x="3620" y="4186"/>
                    </a:lnTo>
                    <a:lnTo>
                      <a:pt x="3725" y="4186"/>
                    </a:lnTo>
                    <a:lnTo>
                      <a:pt x="3788" y="4123"/>
                    </a:lnTo>
                    <a:lnTo>
                      <a:pt x="3934" y="4165"/>
                    </a:lnTo>
                    <a:lnTo>
                      <a:pt x="4039" y="4165"/>
                    </a:lnTo>
                    <a:lnTo>
                      <a:pt x="4164" y="4395"/>
                    </a:lnTo>
                    <a:lnTo>
                      <a:pt x="4248" y="4458"/>
                    </a:lnTo>
                    <a:lnTo>
                      <a:pt x="4290" y="4416"/>
                    </a:lnTo>
                    <a:lnTo>
                      <a:pt x="4395" y="4458"/>
                    </a:lnTo>
                    <a:lnTo>
                      <a:pt x="4395" y="4520"/>
                    </a:lnTo>
                    <a:lnTo>
                      <a:pt x="4604" y="4520"/>
                    </a:lnTo>
                    <a:lnTo>
                      <a:pt x="4688" y="4625"/>
                    </a:lnTo>
                    <a:lnTo>
                      <a:pt x="4688" y="4730"/>
                    </a:lnTo>
                    <a:lnTo>
                      <a:pt x="4646" y="4792"/>
                    </a:lnTo>
                    <a:lnTo>
                      <a:pt x="4708" y="4834"/>
                    </a:lnTo>
                    <a:lnTo>
                      <a:pt x="4834" y="4834"/>
                    </a:lnTo>
                    <a:lnTo>
                      <a:pt x="4897" y="4939"/>
                    </a:lnTo>
                    <a:lnTo>
                      <a:pt x="5043" y="4981"/>
                    </a:lnTo>
                    <a:lnTo>
                      <a:pt x="5106" y="4939"/>
                    </a:lnTo>
                    <a:lnTo>
                      <a:pt x="5169" y="5002"/>
                    </a:lnTo>
                    <a:lnTo>
                      <a:pt x="5232" y="5190"/>
                    </a:lnTo>
                    <a:lnTo>
                      <a:pt x="5252" y="5357"/>
                    </a:lnTo>
                    <a:lnTo>
                      <a:pt x="5315" y="5441"/>
                    </a:lnTo>
                    <a:lnTo>
                      <a:pt x="5357" y="5650"/>
                    </a:lnTo>
                    <a:lnTo>
                      <a:pt x="5420" y="5755"/>
                    </a:lnTo>
                    <a:lnTo>
                      <a:pt x="5420" y="5859"/>
                    </a:lnTo>
                    <a:lnTo>
                      <a:pt x="5357" y="5943"/>
                    </a:lnTo>
                    <a:lnTo>
                      <a:pt x="5315" y="5943"/>
                    </a:lnTo>
                    <a:lnTo>
                      <a:pt x="5273" y="5964"/>
                    </a:lnTo>
                    <a:lnTo>
                      <a:pt x="5315" y="6069"/>
                    </a:lnTo>
                    <a:lnTo>
                      <a:pt x="5273" y="6173"/>
                    </a:lnTo>
                    <a:lnTo>
                      <a:pt x="5211" y="6257"/>
                    </a:lnTo>
                    <a:lnTo>
                      <a:pt x="5127" y="6278"/>
                    </a:lnTo>
                    <a:lnTo>
                      <a:pt x="5106" y="6341"/>
                    </a:lnTo>
                    <a:lnTo>
                      <a:pt x="5106" y="6362"/>
                    </a:lnTo>
                    <a:lnTo>
                      <a:pt x="5211" y="6466"/>
                    </a:lnTo>
                    <a:lnTo>
                      <a:pt x="5357" y="6445"/>
                    </a:lnTo>
                    <a:lnTo>
                      <a:pt x="5441" y="6341"/>
                    </a:lnTo>
                    <a:lnTo>
                      <a:pt x="5462" y="6194"/>
                    </a:lnTo>
                    <a:lnTo>
                      <a:pt x="5629" y="6069"/>
                    </a:lnTo>
                    <a:lnTo>
                      <a:pt x="5650" y="5818"/>
                    </a:lnTo>
                    <a:lnTo>
                      <a:pt x="5755" y="5713"/>
                    </a:lnTo>
                    <a:lnTo>
                      <a:pt x="5859" y="5671"/>
                    </a:lnTo>
                    <a:lnTo>
                      <a:pt x="5880" y="5608"/>
                    </a:lnTo>
                    <a:lnTo>
                      <a:pt x="5859" y="5546"/>
                    </a:lnTo>
                    <a:lnTo>
                      <a:pt x="5880" y="5399"/>
                    </a:lnTo>
                    <a:lnTo>
                      <a:pt x="5859" y="5336"/>
                    </a:lnTo>
                    <a:lnTo>
                      <a:pt x="5692" y="5190"/>
                    </a:lnTo>
                    <a:lnTo>
                      <a:pt x="5587" y="5190"/>
                    </a:lnTo>
                    <a:lnTo>
                      <a:pt x="5566" y="5127"/>
                    </a:lnTo>
                    <a:lnTo>
                      <a:pt x="5566" y="5043"/>
                    </a:lnTo>
                    <a:lnTo>
                      <a:pt x="5650" y="5002"/>
                    </a:lnTo>
                    <a:lnTo>
                      <a:pt x="5671" y="4918"/>
                    </a:lnTo>
                    <a:lnTo>
                      <a:pt x="5671" y="4834"/>
                    </a:lnTo>
                    <a:lnTo>
                      <a:pt x="5734" y="4771"/>
                    </a:lnTo>
                    <a:lnTo>
                      <a:pt x="5776" y="4625"/>
                    </a:lnTo>
                    <a:lnTo>
                      <a:pt x="5838" y="4604"/>
                    </a:lnTo>
                    <a:lnTo>
                      <a:pt x="5901" y="4604"/>
                    </a:lnTo>
                    <a:lnTo>
                      <a:pt x="6006" y="4667"/>
                    </a:lnTo>
                    <a:lnTo>
                      <a:pt x="6048" y="4709"/>
                    </a:lnTo>
                    <a:lnTo>
                      <a:pt x="6215" y="4709"/>
                    </a:lnTo>
                    <a:lnTo>
                      <a:pt x="6278" y="4730"/>
                    </a:lnTo>
                    <a:lnTo>
                      <a:pt x="6257" y="4813"/>
                    </a:lnTo>
                    <a:lnTo>
                      <a:pt x="6299" y="4918"/>
                    </a:lnTo>
                    <a:lnTo>
                      <a:pt x="6382" y="5022"/>
                    </a:lnTo>
                    <a:lnTo>
                      <a:pt x="6487" y="5085"/>
                    </a:lnTo>
                    <a:lnTo>
                      <a:pt x="6487" y="5043"/>
                    </a:lnTo>
                    <a:lnTo>
                      <a:pt x="6508" y="5022"/>
                    </a:lnTo>
                    <a:lnTo>
                      <a:pt x="6487" y="5002"/>
                    </a:lnTo>
                    <a:lnTo>
                      <a:pt x="6550" y="4918"/>
                    </a:lnTo>
                    <a:lnTo>
                      <a:pt x="6571" y="4771"/>
                    </a:lnTo>
                    <a:lnTo>
                      <a:pt x="6508" y="4688"/>
                    </a:lnTo>
                    <a:lnTo>
                      <a:pt x="6403" y="4604"/>
                    </a:lnTo>
                    <a:lnTo>
                      <a:pt x="6236" y="4562"/>
                    </a:lnTo>
                    <a:lnTo>
                      <a:pt x="6131" y="4416"/>
                    </a:lnTo>
                    <a:lnTo>
                      <a:pt x="5943" y="4290"/>
                    </a:lnTo>
                    <a:lnTo>
                      <a:pt x="5504" y="4060"/>
                    </a:lnTo>
                    <a:lnTo>
                      <a:pt x="5294" y="4018"/>
                    </a:lnTo>
                    <a:lnTo>
                      <a:pt x="5148" y="4018"/>
                    </a:lnTo>
                    <a:lnTo>
                      <a:pt x="5106" y="3914"/>
                    </a:lnTo>
                    <a:lnTo>
                      <a:pt x="5106" y="3851"/>
                    </a:lnTo>
                    <a:lnTo>
                      <a:pt x="5232" y="3746"/>
                    </a:lnTo>
                    <a:lnTo>
                      <a:pt x="5252" y="3662"/>
                    </a:lnTo>
                    <a:lnTo>
                      <a:pt x="5148" y="3621"/>
                    </a:lnTo>
                    <a:lnTo>
                      <a:pt x="5022" y="3642"/>
                    </a:lnTo>
                    <a:lnTo>
                      <a:pt x="4918" y="3621"/>
                    </a:lnTo>
                    <a:lnTo>
                      <a:pt x="4708" y="3621"/>
                    </a:lnTo>
                    <a:lnTo>
                      <a:pt x="4625" y="3558"/>
                    </a:lnTo>
                    <a:lnTo>
                      <a:pt x="4520" y="3537"/>
                    </a:lnTo>
                    <a:lnTo>
                      <a:pt x="4457" y="3453"/>
                    </a:lnTo>
                    <a:lnTo>
                      <a:pt x="4290" y="3328"/>
                    </a:lnTo>
                    <a:lnTo>
                      <a:pt x="4206" y="3202"/>
                    </a:lnTo>
                    <a:lnTo>
                      <a:pt x="4102" y="3097"/>
                    </a:lnTo>
                    <a:lnTo>
                      <a:pt x="4039" y="2993"/>
                    </a:lnTo>
                    <a:lnTo>
                      <a:pt x="4039" y="2867"/>
                    </a:lnTo>
                    <a:lnTo>
                      <a:pt x="3976" y="2825"/>
                    </a:lnTo>
                    <a:lnTo>
                      <a:pt x="3976" y="2721"/>
                    </a:lnTo>
                    <a:lnTo>
                      <a:pt x="3620" y="2365"/>
                    </a:lnTo>
                    <a:lnTo>
                      <a:pt x="3537" y="2261"/>
                    </a:lnTo>
                    <a:lnTo>
                      <a:pt x="3411" y="2177"/>
                    </a:lnTo>
                    <a:lnTo>
                      <a:pt x="3139" y="2051"/>
                    </a:lnTo>
                    <a:lnTo>
                      <a:pt x="3097" y="1968"/>
                    </a:lnTo>
                    <a:lnTo>
                      <a:pt x="3056" y="1821"/>
                    </a:lnTo>
                    <a:lnTo>
                      <a:pt x="3014" y="1654"/>
                    </a:lnTo>
                    <a:lnTo>
                      <a:pt x="3056" y="1612"/>
                    </a:lnTo>
                    <a:lnTo>
                      <a:pt x="3139" y="1465"/>
                    </a:lnTo>
                    <a:lnTo>
                      <a:pt x="3056" y="1361"/>
                    </a:lnTo>
                    <a:lnTo>
                      <a:pt x="3014" y="1235"/>
                    </a:lnTo>
                    <a:lnTo>
                      <a:pt x="3056" y="1152"/>
                    </a:lnTo>
                    <a:lnTo>
                      <a:pt x="3202" y="1131"/>
                    </a:lnTo>
                    <a:lnTo>
                      <a:pt x="3307" y="1026"/>
                    </a:lnTo>
                    <a:lnTo>
                      <a:pt x="3432" y="1026"/>
                    </a:lnTo>
                    <a:lnTo>
                      <a:pt x="3516" y="942"/>
                    </a:lnTo>
                    <a:lnTo>
                      <a:pt x="3579" y="901"/>
                    </a:lnTo>
                    <a:lnTo>
                      <a:pt x="3725" y="921"/>
                    </a:lnTo>
                    <a:lnTo>
                      <a:pt x="3683" y="712"/>
                    </a:lnTo>
                    <a:lnTo>
                      <a:pt x="3725" y="691"/>
                    </a:lnTo>
                    <a:lnTo>
                      <a:pt x="3662" y="587"/>
                    </a:lnTo>
                    <a:lnTo>
                      <a:pt x="3788" y="398"/>
                    </a:lnTo>
                    <a:lnTo>
                      <a:pt x="3725" y="315"/>
                    </a:lnTo>
                    <a:lnTo>
                      <a:pt x="3537" y="356"/>
                    </a:lnTo>
                    <a:lnTo>
                      <a:pt x="3202" y="273"/>
                    </a:lnTo>
                    <a:lnTo>
                      <a:pt x="2909" y="105"/>
                    </a:lnTo>
                    <a:lnTo>
                      <a:pt x="2930" y="1"/>
                    </a:lnTo>
                    <a:lnTo>
                      <a:pt x="2721" y="43"/>
                    </a:lnTo>
                    <a:lnTo>
                      <a:pt x="2595" y="1"/>
                    </a:lnTo>
                    <a:close/>
                    <a:moveTo>
                      <a:pt x="4960" y="6236"/>
                    </a:moveTo>
                    <a:lnTo>
                      <a:pt x="4813" y="6362"/>
                    </a:lnTo>
                    <a:lnTo>
                      <a:pt x="4750" y="6362"/>
                    </a:lnTo>
                    <a:lnTo>
                      <a:pt x="4625" y="6278"/>
                    </a:lnTo>
                    <a:lnTo>
                      <a:pt x="4499" y="6403"/>
                    </a:lnTo>
                    <a:lnTo>
                      <a:pt x="4227" y="6382"/>
                    </a:lnTo>
                    <a:lnTo>
                      <a:pt x="4018" y="6445"/>
                    </a:lnTo>
                    <a:lnTo>
                      <a:pt x="3872" y="6403"/>
                    </a:lnTo>
                    <a:lnTo>
                      <a:pt x="3767" y="6341"/>
                    </a:lnTo>
                    <a:lnTo>
                      <a:pt x="3641" y="6341"/>
                    </a:lnTo>
                    <a:lnTo>
                      <a:pt x="3558" y="6382"/>
                    </a:lnTo>
                    <a:lnTo>
                      <a:pt x="3495" y="6341"/>
                    </a:lnTo>
                    <a:lnTo>
                      <a:pt x="3369" y="6382"/>
                    </a:lnTo>
                    <a:lnTo>
                      <a:pt x="3348" y="6571"/>
                    </a:lnTo>
                    <a:lnTo>
                      <a:pt x="3474" y="6675"/>
                    </a:lnTo>
                    <a:lnTo>
                      <a:pt x="3600" y="6655"/>
                    </a:lnTo>
                    <a:lnTo>
                      <a:pt x="3809" y="6801"/>
                    </a:lnTo>
                    <a:lnTo>
                      <a:pt x="3955" y="6822"/>
                    </a:lnTo>
                    <a:lnTo>
                      <a:pt x="4060" y="6927"/>
                    </a:lnTo>
                    <a:lnTo>
                      <a:pt x="4311" y="7031"/>
                    </a:lnTo>
                    <a:lnTo>
                      <a:pt x="4374" y="7010"/>
                    </a:lnTo>
                    <a:lnTo>
                      <a:pt x="4478" y="7094"/>
                    </a:lnTo>
                    <a:lnTo>
                      <a:pt x="4499" y="7199"/>
                    </a:lnTo>
                    <a:lnTo>
                      <a:pt x="4750" y="7303"/>
                    </a:lnTo>
                    <a:lnTo>
                      <a:pt x="4855" y="7282"/>
                    </a:lnTo>
                    <a:lnTo>
                      <a:pt x="4855" y="7136"/>
                    </a:lnTo>
                    <a:lnTo>
                      <a:pt x="4918" y="7073"/>
                    </a:lnTo>
                    <a:lnTo>
                      <a:pt x="4918" y="6927"/>
                    </a:lnTo>
                    <a:lnTo>
                      <a:pt x="4813" y="6801"/>
                    </a:lnTo>
                    <a:lnTo>
                      <a:pt x="4918" y="6508"/>
                    </a:lnTo>
                    <a:lnTo>
                      <a:pt x="5022" y="6403"/>
                    </a:lnTo>
                    <a:lnTo>
                      <a:pt x="5022" y="6362"/>
                    </a:lnTo>
                    <a:lnTo>
                      <a:pt x="5043" y="6362"/>
                    </a:lnTo>
                    <a:lnTo>
                      <a:pt x="5043" y="6341"/>
                    </a:lnTo>
                    <a:lnTo>
                      <a:pt x="4960" y="6236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917" name="Google Shape;2917;p43"/>
            <p:cNvGrpSpPr/>
            <p:nvPr/>
          </p:nvGrpSpPr>
          <p:grpSpPr>
            <a:xfrm>
              <a:off x="3750475" y="2481850"/>
              <a:ext cx="85125" cy="51800"/>
              <a:chOff x="3750475" y="2481850"/>
              <a:chExt cx="85125" cy="51800"/>
            </a:xfrm>
          </p:grpSpPr>
          <p:sp>
            <p:nvSpPr>
              <p:cNvPr id="2918" name="Google Shape;2918;p43"/>
              <p:cNvSpPr/>
              <p:nvPr/>
            </p:nvSpPr>
            <p:spPr>
              <a:xfrm>
                <a:off x="3762125" y="2492625"/>
                <a:ext cx="64900" cy="36650"/>
              </a:xfrm>
              <a:custGeom>
                <a:avLst/>
                <a:gdLst/>
                <a:ahLst/>
                <a:cxnLst/>
                <a:rect l="l" t="t" r="r" b="b"/>
                <a:pathLst>
                  <a:path w="2596" h="1466" extrusionOk="0">
                    <a:moveTo>
                      <a:pt x="1507" y="1"/>
                    </a:moveTo>
                    <a:lnTo>
                      <a:pt x="1361" y="64"/>
                    </a:lnTo>
                    <a:lnTo>
                      <a:pt x="1402" y="105"/>
                    </a:lnTo>
                    <a:lnTo>
                      <a:pt x="1340" y="189"/>
                    </a:lnTo>
                    <a:lnTo>
                      <a:pt x="1214" y="126"/>
                    </a:lnTo>
                    <a:lnTo>
                      <a:pt x="1109" y="189"/>
                    </a:lnTo>
                    <a:lnTo>
                      <a:pt x="1005" y="168"/>
                    </a:lnTo>
                    <a:lnTo>
                      <a:pt x="817" y="210"/>
                    </a:lnTo>
                    <a:lnTo>
                      <a:pt x="712" y="210"/>
                    </a:lnTo>
                    <a:lnTo>
                      <a:pt x="691" y="126"/>
                    </a:lnTo>
                    <a:lnTo>
                      <a:pt x="565" y="126"/>
                    </a:lnTo>
                    <a:lnTo>
                      <a:pt x="482" y="231"/>
                    </a:lnTo>
                    <a:lnTo>
                      <a:pt x="607" y="294"/>
                    </a:lnTo>
                    <a:lnTo>
                      <a:pt x="607" y="398"/>
                    </a:lnTo>
                    <a:lnTo>
                      <a:pt x="503" y="440"/>
                    </a:lnTo>
                    <a:lnTo>
                      <a:pt x="398" y="608"/>
                    </a:lnTo>
                    <a:lnTo>
                      <a:pt x="314" y="628"/>
                    </a:lnTo>
                    <a:lnTo>
                      <a:pt x="168" y="859"/>
                    </a:lnTo>
                    <a:lnTo>
                      <a:pt x="147" y="1047"/>
                    </a:lnTo>
                    <a:lnTo>
                      <a:pt x="147" y="1152"/>
                    </a:lnTo>
                    <a:lnTo>
                      <a:pt x="84" y="1152"/>
                    </a:lnTo>
                    <a:lnTo>
                      <a:pt x="0" y="1173"/>
                    </a:lnTo>
                    <a:lnTo>
                      <a:pt x="42" y="1277"/>
                    </a:lnTo>
                    <a:lnTo>
                      <a:pt x="147" y="1277"/>
                    </a:lnTo>
                    <a:lnTo>
                      <a:pt x="293" y="1235"/>
                    </a:lnTo>
                    <a:lnTo>
                      <a:pt x="252" y="1068"/>
                    </a:lnTo>
                    <a:lnTo>
                      <a:pt x="314" y="1026"/>
                    </a:lnTo>
                    <a:lnTo>
                      <a:pt x="482" y="1026"/>
                    </a:lnTo>
                    <a:lnTo>
                      <a:pt x="524" y="1131"/>
                    </a:lnTo>
                    <a:lnTo>
                      <a:pt x="586" y="1277"/>
                    </a:lnTo>
                    <a:lnTo>
                      <a:pt x="670" y="1340"/>
                    </a:lnTo>
                    <a:lnTo>
                      <a:pt x="670" y="1424"/>
                    </a:lnTo>
                    <a:lnTo>
                      <a:pt x="796" y="1465"/>
                    </a:lnTo>
                    <a:lnTo>
                      <a:pt x="1026" y="1319"/>
                    </a:lnTo>
                    <a:lnTo>
                      <a:pt x="1151" y="1361"/>
                    </a:lnTo>
                    <a:lnTo>
                      <a:pt x="1361" y="1026"/>
                    </a:lnTo>
                    <a:lnTo>
                      <a:pt x="1507" y="1110"/>
                    </a:lnTo>
                    <a:lnTo>
                      <a:pt x="1507" y="1235"/>
                    </a:lnTo>
                    <a:lnTo>
                      <a:pt x="1674" y="1319"/>
                    </a:lnTo>
                    <a:lnTo>
                      <a:pt x="1737" y="1445"/>
                    </a:lnTo>
                    <a:lnTo>
                      <a:pt x="1842" y="1235"/>
                    </a:lnTo>
                    <a:lnTo>
                      <a:pt x="1842" y="1068"/>
                    </a:lnTo>
                    <a:lnTo>
                      <a:pt x="2093" y="1131"/>
                    </a:lnTo>
                    <a:lnTo>
                      <a:pt x="2197" y="1131"/>
                    </a:lnTo>
                    <a:lnTo>
                      <a:pt x="2302" y="1214"/>
                    </a:lnTo>
                    <a:lnTo>
                      <a:pt x="2302" y="1005"/>
                    </a:lnTo>
                    <a:lnTo>
                      <a:pt x="2553" y="942"/>
                    </a:lnTo>
                    <a:lnTo>
                      <a:pt x="2490" y="754"/>
                    </a:lnTo>
                    <a:lnTo>
                      <a:pt x="2595" y="628"/>
                    </a:lnTo>
                    <a:lnTo>
                      <a:pt x="2553" y="524"/>
                    </a:lnTo>
                    <a:lnTo>
                      <a:pt x="2469" y="524"/>
                    </a:lnTo>
                    <a:lnTo>
                      <a:pt x="2365" y="628"/>
                    </a:lnTo>
                    <a:lnTo>
                      <a:pt x="2260" y="503"/>
                    </a:lnTo>
                    <a:lnTo>
                      <a:pt x="2177" y="524"/>
                    </a:lnTo>
                    <a:lnTo>
                      <a:pt x="2030" y="524"/>
                    </a:lnTo>
                    <a:lnTo>
                      <a:pt x="1988" y="440"/>
                    </a:lnTo>
                    <a:lnTo>
                      <a:pt x="2030" y="398"/>
                    </a:lnTo>
                    <a:lnTo>
                      <a:pt x="2030" y="294"/>
                    </a:lnTo>
                    <a:lnTo>
                      <a:pt x="1884" y="210"/>
                    </a:lnTo>
                    <a:lnTo>
                      <a:pt x="1737" y="84"/>
                    </a:lnTo>
                    <a:lnTo>
                      <a:pt x="1653" y="84"/>
                    </a:lnTo>
                    <a:lnTo>
                      <a:pt x="1612" y="126"/>
                    </a:lnTo>
                    <a:lnTo>
                      <a:pt x="1528" y="105"/>
                    </a:lnTo>
                    <a:lnTo>
                      <a:pt x="1507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19" name="Google Shape;2919;p43"/>
              <p:cNvSpPr/>
              <p:nvPr/>
            </p:nvSpPr>
            <p:spPr>
              <a:xfrm>
                <a:off x="3750475" y="2481850"/>
                <a:ext cx="85125" cy="51800"/>
              </a:xfrm>
              <a:custGeom>
                <a:avLst/>
                <a:gdLst/>
                <a:ahLst/>
                <a:cxnLst/>
                <a:rect l="l" t="t" r="r" b="b"/>
                <a:pathLst>
                  <a:path w="3405" h="2072" extrusionOk="0">
                    <a:moveTo>
                      <a:pt x="1095" y="286"/>
                    </a:moveTo>
                    <a:lnTo>
                      <a:pt x="0" y="1667"/>
                    </a:lnTo>
                    <a:lnTo>
                      <a:pt x="547" y="2072"/>
                    </a:lnTo>
                    <a:lnTo>
                      <a:pt x="1214" y="1858"/>
                    </a:lnTo>
                    <a:lnTo>
                      <a:pt x="1881" y="1262"/>
                    </a:lnTo>
                    <a:lnTo>
                      <a:pt x="2976" y="1286"/>
                    </a:lnTo>
                    <a:lnTo>
                      <a:pt x="3405" y="786"/>
                    </a:lnTo>
                    <a:lnTo>
                      <a:pt x="2167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solidFill>
                  <a:schemeClr val="bg1"/>
                </a:solidFill>
              </a:ln>
            </p:spPr>
          </p:sp>
        </p:grpSp>
        <p:grpSp>
          <p:nvGrpSpPr>
            <p:cNvPr id="2920" name="Google Shape;2920;p43"/>
            <p:cNvGrpSpPr/>
            <p:nvPr/>
          </p:nvGrpSpPr>
          <p:grpSpPr>
            <a:xfrm>
              <a:off x="3627175" y="2432450"/>
              <a:ext cx="172100" cy="169075"/>
              <a:chOff x="3627175" y="2432450"/>
              <a:chExt cx="172100" cy="169075"/>
            </a:xfrm>
          </p:grpSpPr>
          <p:sp>
            <p:nvSpPr>
              <p:cNvPr id="2921" name="Google Shape;2921;p43"/>
              <p:cNvSpPr/>
              <p:nvPr/>
            </p:nvSpPr>
            <p:spPr>
              <a:xfrm>
                <a:off x="3627175" y="2433000"/>
                <a:ext cx="164800" cy="156950"/>
              </a:xfrm>
              <a:custGeom>
                <a:avLst/>
                <a:gdLst/>
                <a:ahLst/>
                <a:cxnLst/>
                <a:rect l="l" t="t" r="r" b="b"/>
                <a:pathLst>
                  <a:path w="6592" h="6278" extrusionOk="0">
                    <a:moveTo>
                      <a:pt x="3829" y="0"/>
                    </a:moveTo>
                    <a:lnTo>
                      <a:pt x="3808" y="42"/>
                    </a:lnTo>
                    <a:lnTo>
                      <a:pt x="3599" y="105"/>
                    </a:lnTo>
                    <a:lnTo>
                      <a:pt x="3578" y="63"/>
                    </a:lnTo>
                    <a:lnTo>
                      <a:pt x="3390" y="168"/>
                    </a:lnTo>
                    <a:lnTo>
                      <a:pt x="3369" y="272"/>
                    </a:lnTo>
                    <a:lnTo>
                      <a:pt x="3390" y="398"/>
                    </a:lnTo>
                    <a:lnTo>
                      <a:pt x="3348" y="607"/>
                    </a:lnTo>
                    <a:lnTo>
                      <a:pt x="3181" y="796"/>
                    </a:lnTo>
                    <a:lnTo>
                      <a:pt x="3181" y="837"/>
                    </a:lnTo>
                    <a:lnTo>
                      <a:pt x="2992" y="900"/>
                    </a:lnTo>
                    <a:lnTo>
                      <a:pt x="2888" y="900"/>
                    </a:lnTo>
                    <a:lnTo>
                      <a:pt x="2783" y="879"/>
                    </a:lnTo>
                    <a:lnTo>
                      <a:pt x="2574" y="1005"/>
                    </a:lnTo>
                    <a:lnTo>
                      <a:pt x="2532" y="1089"/>
                    </a:lnTo>
                    <a:lnTo>
                      <a:pt x="2574" y="1151"/>
                    </a:lnTo>
                    <a:lnTo>
                      <a:pt x="2658" y="1193"/>
                    </a:lnTo>
                    <a:lnTo>
                      <a:pt x="2532" y="1298"/>
                    </a:lnTo>
                    <a:lnTo>
                      <a:pt x="2365" y="1319"/>
                    </a:lnTo>
                    <a:lnTo>
                      <a:pt x="2134" y="1298"/>
                    </a:lnTo>
                    <a:lnTo>
                      <a:pt x="2030" y="1235"/>
                    </a:lnTo>
                    <a:lnTo>
                      <a:pt x="1946" y="1298"/>
                    </a:lnTo>
                    <a:lnTo>
                      <a:pt x="1925" y="1214"/>
                    </a:lnTo>
                    <a:lnTo>
                      <a:pt x="1841" y="1151"/>
                    </a:lnTo>
                    <a:lnTo>
                      <a:pt x="1883" y="1047"/>
                    </a:lnTo>
                    <a:lnTo>
                      <a:pt x="1800" y="1026"/>
                    </a:lnTo>
                    <a:lnTo>
                      <a:pt x="1695" y="1047"/>
                    </a:lnTo>
                    <a:lnTo>
                      <a:pt x="1569" y="1047"/>
                    </a:lnTo>
                    <a:lnTo>
                      <a:pt x="1507" y="1026"/>
                    </a:lnTo>
                    <a:lnTo>
                      <a:pt x="1528" y="1151"/>
                    </a:lnTo>
                    <a:lnTo>
                      <a:pt x="1507" y="1214"/>
                    </a:lnTo>
                    <a:lnTo>
                      <a:pt x="1716" y="1402"/>
                    </a:lnTo>
                    <a:lnTo>
                      <a:pt x="1674" y="1444"/>
                    </a:lnTo>
                    <a:lnTo>
                      <a:pt x="1695" y="1528"/>
                    </a:lnTo>
                    <a:lnTo>
                      <a:pt x="1695" y="1633"/>
                    </a:lnTo>
                    <a:lnTo>
                      <a:pt x="1737" y="1716"/>
                    </a:lnTo>
                    <a:lnTo>
                      <a:pt x="1737" y="1821"/>
                    </a:lnTo>
                    <a:lnTo>
                      <a:pt x="1569" y="1779"/>
                    </a:lnTo>
                    <a:lnTo>
                      <a:pt x="1465" y="1821"/>
                    </a:lnTo>
                    <a:lnTo>
                      <a:pt x="1381" y="1779"/>
                    </a:lnTo>
                    <a:lnTo>
                      <a:pt x="1277" y="1821"/>
                    </a:lnTo>
                    <a:lnTo>
                      <a:pt x="1256" y="1758"/>
                    </a:lnTo>
                    <a:lnTo>
                      <a:pt x="1109" y="1863"/>
                    </a:lnTo>
                    <a:lnTo>
                      <a:pt x="963" y="1653"/>
                    </a:lnTo>
                    <a:lnTo>
                      <a:pt x="858" y="1633"/>
                    </a:lnTo>
                    <a:lnTo>
                      <a:pt x="733" y="1653"/>
                    </a:lnTo>
                    <a:lnTo>
                      <a:pt x="628" y="1758"/>
                    </a:lnTo>
                    <a:lnTo>
                      <a:pt x="565" y="1737"/>
                    </a:lnTo>
                    <a:lnTo>
                      <a:pt x="481" y="1779"/>
                    </a:lnTo>
                    <a:lnTo>
                      <a:pt x="440" y="1758"/>
                    </a:lnTo>
                    <a:lnTo>
                      <a:pt x="335" y="1758"/>
                    </a:lnTo>
                    <a:lnTo>
                      <a:pt x="251" y="1842"/>
                    </a:lnTo>
                    <a:lnTo>
                      <a:pt x="63" y="1863"/>
                    </a:lnTo>
                    <a:lnTo>
                      <a:pt x="0" y="1946"/>
                    </a:lnTo>
                    <a:lnTo>
                      <a:pt x="42" y="2030"/>
                    </a:lnTo>
                    <a:lnTo>
                      <a:pt x="147" y="1988"/>
                    </a:lnTo>
                    <a:lnTo>
                      <a:pt x="251" y="2030"/>
                    </a:lnTo>
                    <a:lnTo>
                      <a:pt x="272" y="2051"/>
                    </a:lnTo>
                    <a:lnTo>
                      <a:pt x="272" y="2051"/>
                    </a:lnTo>
                    <a:lnTo>
                      <a:pt x="147" y="2030"/>
                    </a:lnTo>
                    <a:lnTo>
                      <a:pt x="105" y="2051"/>
                    </a:lnTo>
                    <a:lnTo>
                      <a:pt x="126" y="2156"/>
                    </a:lnTo>
                    <a:lnTo>
                      <a:pt x="168" y="2072"/>
                    </a:lnTo>
                    <a:lnTo>
                      <a:pt x="230" y="2093"/>
                    </a:lnTo>
                    <a:lnTo>
                      <a:pt x="251" y="2177"/>
                    </a:lnTo>
                    <a:lnTo>
                      <a:pt x="209" y="2197"/>
                    </a:lnTo>
                    <a:lnTo>
                      <a:pt x="105" y="2239"/>
                    </a:lnTo>
                    <a:lnTo>
                      <a:pt x="105" y="2260"/>
                    </a:lnTo>
                    <a:lnTo>
                      <a:pt x="209" y="2260"/>
                    </a:lnTo>
                    <a:lnTo>
                      <a:pt x="230" y="2386"/>
                    </a:lnTo>
                    <a:lnTo>
                      <a:pt x="230" y="2469"/>
                    </a:lnTo>
                    <a:lnTo>
                      <a:pt x="335" y="2386"/>
                    </a:lnTo>
                    <a:lnTo>
                      <a:pt x="481" y="2386"/>
                    </a:lnTo>
                    <a:lnTo>
                      <a:pt x="670" y="2469"/>
                    </a:lnTo>
                    <a:lnTo>
                      <a:pt x="733" y="2511"/>
                    </a:lnTo>
                    <a:lnTo>
                      <a:pt x="774" y="2511"/>
                    </a:lnTo>
                    <a:lnTo>
                      <a:pt x="900" y="2595"/>
                    </a:lnTo>
                    <a:lnTo>
                      <a:pt x="1005" y="2511"/>
                    </a:lnTo>
                    <a:lnTo>
                      <a:pt x="1067" y="2553"/>
                    </a:lnTo>
                    <a:lnTo>
                      <a:pt x="1046" y="2595"/>
                    </a:lnTo>
                    <a:lnTo>
                      <a:pt x="1067" y="2658"/>
                    </a:lnTo>
                    <a:lnTo>
                      <a:pt x="1172" y="2595"/>
                    </a:lnTo>
                    <a:lnTo>
                      <a:pt x="1214" y="2658"/>
                    </a:lnTo>
                    <a:lnTo>
                      <a:pt x="1172" y="2762"/>
                    </a:lnTo>
                    <a:lnTo>
                      <a:pt x="1214" y="2825"/>
                    </a:lnTo>
                    <a:lnTo>
                      <a:pt x="1297" y="2825"/>
                    </a:lnTo>
                    <a:lnTo>
                      <a:pt x="1402" y="2783"/>
                    </a:lnTo>
                    <a:lnTo>
                      <a:pt x="1528" y="2783"/>
                    </a:lnTo>
                    <a:lnTo>
                      <a:pt x="1611" y="2888"/>
                    </a:lnTo>
                    <a:lnTo>
                      <a:pt x="1507" y="2825"/>
                    </a:lnTo>
                    <a:lnTo>
                      <a:pt x="1402" y="2825"/>
                    </a:lnTo>
                    <a:lnTo>
                      <a:pt x="1360" y="2930"/>
                    </a:lnTo>
                    <a:lnTo>
                      <a:pt x="1402" y="2972"/>
                    </a:lnTo>
                    <a:lnTo>
                      <a:pt x="1423" y="3076"/>
                    </a:lnTo>
                    <a:lnTo>
                      <a:pt x="1381" y="3181"/>
                    </a:lnTo>
                    <a:lnTo>
                      <a:pt x="1402" y="3244"/>
                    </a:lnTo>
                    <a:lnTo>
                      <a:pt x="1486" y="3244"/>
                    </a:lnTo>
                    <a:lnTo>
                      <a:pt x="1632" y="3432"/>
                    </a:lnTo>
                    <a:lnTo>
                      <a:pt x="1779" y="3453"/>
                    </a:lnTo>
                    <a:lnTo>
                      <a:pt x="1904" y="3537"/>
                    </a:lnTo>
                    <a:lnTo>
                      <a:pt x="1904" y="3641"/>
                    </a:lnTo>
                    <a:lnTo>
                      <a:pt x="1946" y="3725"/>
                    </a:lnTo>
                    <a:lnTo>
                      <a:pt x="1904" y="3830"/>
                    </a:lnTo>
                    <a:lnTo>
                      <a:pt x="1883" y="3850"/>
                    </a:lnTo>
                    <a:lnTo>
                      <a:pt x="1841" y="3934"/>
                    </a:lnTo>
                    <a:lnTo>
                      <a:pt x="1946" y="3955"/>
                    </a:lnTo>
                    <a:lnTo>
                      <a:pt x="2134" y="4081"/>
                    </a:lnTo>
                    <a:lnTo>
                      <a:pt x="2260" y="4436"/>
                    </a:lnTo>
                    <a:lnTo>
                      <a:pt x="2260" y="4436"/>
                    </a:lnTo>
                    <a:lnTo>
                      <a:pt x="2113" y="4269"/>
                    </a:lnTo>
                    <a:lnTo>
                      <a:pt x="2093" y="4143"/>
                    </a:lnTo>
                    <a:lnTo>
                      <a:pt x="1946" y="4081"/>
                    </a:lnTo>
                    <a:lnTo>
                      <a:pt x="1904" y="4122"/>
                    </a:lnTo>
                    <a:lnTo>
                      <a:pt x="1841" y="4394"/>
                    </a:lnTo>
                    <a:lnTo>
                      <a:pt x="1841" y="4604"/>
                    </a:lnTo>
                    <a:lnTo>
                      <a:pt x="1946" y="4687"/>
                    </a:lnTo>
                    <a:lnTo>
                      <a:pt x="1883" y="4750"/>
                    </a:lnTo>
                    <a:lnTo>
                      <a:pt x="1841" y="5127"/>
                    </a:lnTo>
                    <a:lnTo>
                      <a:pt x="1737" y="5482"/>
                    </a:lnTo>
                    <a:lnTo>
                      <a:pt x="1590" y="5545"/>
                    </a:lnTo>
                    <a:lnTo>
                      <a:pt x="1695" y="5608"/>
                    </a:lnTo>
                    <a:lnTo>
                      <a:pt x="1716" y="5629"/>
                    </a:lnTo>
                    <a:lnTo>
                      <a:pt x="1779" y="5629"/>
                    </a:lnTo>
                    <a:lnTo>
                      <a:pt x="1800" y="5754"/>
                    </a:lnTo>
                    <a:lnTo>
                      <a:pt x="1800" y="5859"/>
                    </a:lnTo>
                    <a:lnTo>
                      <a:pt x="1946" y="5838"/>
                    </a:lnTo>
                    <a:lnTo>
                      <a:pt x="2197" y="5922"/>
                    </a:lnTo>
                    <a:lnTo>
                      <a:pt x="2302" y="6047"/>
                    </a:lnTo>
                    <a:lnTo>
                      <a:pt x="2406" y="6006"/>
                    </a:lnTo>
                    <a:lnTo>
                      <a:pt x="2532" y="6131"/>
                    </a:lnTo>
                    <a:lnTo>
                      <a:pt x="2678" y="6131"/>
                    </a:lnTo>
                    <a:lnTo>
                      <a:pt x="2762" y="6152"/>
                    </a:lnTo>
                    <a:lnTo>
                      <a:pt x="2867" y="6047"/>
                    </a:lnTo>
                    <a:lnTo>
                      <a:pt x="3139" y="6047"/>
                    </a:lnTo>
                    <a:lnTo>
                      <a:pt x="3243" y="6110"/>
                    </a:lnTo>
                    <a:lnTo>
                      <a:pt x="3390" y="6068"/>
                    </a:lnTo>
                    <a:lnTo>
                      <a:pt x="3557" y="6173"/>
                    </a:lnTo>
                    <a:lnTo>
                      <a:pt x="3829" y="6152"/>
                    </a:lnTo>
                    <a:lnTo>
                      <a:pt x="4018" y="6257"/>
                    </a:lnTo>
                    <a:lnTo>
                      <a:pt x="4101" y="6278"/>
                    </a:lnTo>
                    <a:lnTo>
                      <a:pt x="4101" y="6236"/>
                    </a:lnTo>
                    <a:lnTo>
                      <a:pt x="4038" y="6068"/>
                    </a:lnTo>
                    <a:lnTo>
                      <a:pt x="4101" y="5859"/>
                    </a:lnTo>
                    <a:lnTo>
                      <a:pt x="4101" y="5796"/>
                    </a:lnTo>
                    <a:lnTo>
                      <a:pt x="4227" y="5650"/>
                    </a:lnTo>
                    <a:lnTo>
                      <a:pt x="4436" y="5441"/>
                    </a:lnTo>
                    <a:lnTo>
                      <a:pt x="4499" y="5441"/>
                    </a:lnTo>
                    <a:lnTo>
                      <a:pt x="4562" y="5503"/>
                    </a:lnTo>
                    <a:lnTo>
                      <a:pt x="4708" y="5503"/>
                    </a:lnTo>
                    <a:lnTo>
                      <a:pt x="4834" y="5587"/>
                    </a:lnTo>
                    <a:lnTo>
                      <a:pt x="4938" y="5587"/>
                    </a:lnTo>
                    <a:lnTo>
                      <a:pt x="5022" y="5524"/>
                    </a:lnTo>
                    <a:lnTo>
                      <a:pt x="5085" y="5503"/>
                    </a:lnTo>
                    <a:lnTo>
                      <a:pt x="5461" y="5734"/>
                    </a:lnTo>
                    <a:lnTo>
                      <a:pt x="5545" y="5817"/>
                    </a:lnTo>
                    <a:lnTo>
                      <a:pt x="5796" y="5817"/>
                    </a:lnTo>
                    <a:lnTo>
                      <a:pt x="5901" y="5734"/>
                    </a:lnTo>
                    <a:lnTo>
                      <a:pt x="5880" y="5692"/>
                    </a:lnTo>
                    <a:lnTo>
                      <a:pt x="5984" y="5545"/>
                    </a:lnTo>
                    <a:lnTo>
                      <a:pt x="6340" y="5294"/>
                    </a:lnTo>
                    <a:lnTo>
                      <a:pt x="6382" y="5273"/>
                    </a:lnTo>
                    <a:lnTo>
                      <a:pt x="6319" y="5169"/>
                    </a:lnTo>
                    <a:lnTo>
                      <a:pt x="6403" y="4980"/>
                    </a:lnTo>
                    <a:lnTo>
                      <a:pt x="6235" y="4980"/>
                    </a:lnTo>
                    <a:lnTo>
                      <a:pt x="6068" y="4855"/>
                    </a:lnTo>
                    <a:lnTo>
                      <a:pt x="6026" y="4562"/>
                    </a:lnTo>
                    <a:lnTo>
                      <a:pt x="5880" y="4394"/>
                    </a:lnTo>
                    <a:lnTo>
                      <a:pt x="5963" y="4332"/>
                    </a:lnTo>
                    <a:lnTo>
                      <a:pt x="6089" y="4290"/>
                    </a:lnTo>
                    <a:lnTo>
                      <a:pt x="6131" y="4122"/>
                    </a:lnTo>
                    <a:lnTo>
                      <a:pt x="6026" y="4018"/>
                    </a:lnTo>
                    <a:lnTo>
                      <a:pt x="6005" y="3850"/>
                    </a:lnTo>
                    <a:lnTo>
                      <a:pt x="6068" y="3809"/>
                    </a:lnTo>
                    <a:lnTo>
                      <a:pt x="6068" y="3725"/>
                    </a:lnTo>
                    <a:lnTo>
                      <a:pt x="5984" y="3662"/>
                    </a:lnTo>
                    <a:lnTo>
                      <a:pt x="5922" y="3516"/>
                    </a:lnTo>
                    <a:lnTo>
                      <a:pt x="5880" y="3411"/>
                    </a:lnTo>
                    <a:lnTo>
                      <a:pt x="5712" y="3411"/>
                    </a:lnTo>
                    <a:lnTo>
                      <a:pt x="5650" y="3453"/>
                    </a:lnTo>
                    <a:lnTo>
                      <a:pt x="5691" y="3620"/>
                    </a:lnTo>
                    <a:lnTo>
                      <a:pt x="5545" y="3662"/>
                    </a:lnTo>
                    <a:lnTo>
                      <a:pt x="5440" y="3662"/>
                    </a:lnTo>
                    <a:lnTo>
                      <a:pt x="5398" y="3558"/>
                    </a:lnTo>
                    <a:lnTo>
                      <a:pt x="5482" y="3537"/>
                    </a:lnTo>
                    <a:lnTo>
                      <a:pt x="5545" y="3537"/>
                    </a:lnTo>
                    <a:lnTo>
                      <a:pt x="5545" y="3432"/>
                    </a:lnTo>
                    <a:lnTo>
                      <a:pt x="5566" y="3244"/>
                    </a:lnTo>
                    <a:lnTo>
                      <a:pt x="5712" y="3013"/>
                    </a:lnTo>
                    <a:lnTo>
                      <a:pt x="5796" y="2993"/>
                    </a:lnTo>
                    <a:lnTo>
                      <a:pt x="5901" y="2825"/>
                    </a:lnTo>
                    <a:lnTo>
                      <a:pt x="6005" y="2783"/>
                    </a:lnTo>
                    <a:lnTo>
                      <a:pt x="6005" y="2679"/>
                    </a:lnTo>
                    <a:lnTo>
                      <a:pt x="5880" y="2616"/>
                    </a:lnTo>
                    <a:lnTo>
                      <a:pt x="5963" y="2511"/>
                    </a:lnTo>
                    <a:lnTo>
                      <a:pt x="6089" y="2511"/>
                    </a:lnTo>
                    <a:lnTo>
                      <a:pt x="6110" y="2595"/>
                    </a:lnTo>
                    <a:lnTo>
                      <a:pt x="6215" y="2595"/>
                    </a:lnTo>
                    <a:lnTo>
                      <a:pt x="6403" y="2553"/>
                    </a:lnTo>
                    <a:lnTo>
                      <a:pt x="6340" y="2449"/>
                    </a:lnTo>
                    <a:lnTo>
                      <a:pt x="6235" y="2365"/>
                    </a:lnTo>
                    <a:lnTo>
                      <a:pt x="6235" y="2197"/>
                    </a:lnTo>
                    <a:lnTo>
                      <a:pt x="6298" y="2030"/>
                    </a:lnTo>
                    <a:lnTo>
                      <a:pt x="6382" y="1946"/>
                    </a:lnTo>
                    <a:lnTo>
                      <a:pt x="6382" y="1842"/>
                    </a:lnTo>
                    <a:lnTo>
                      <a:pt x="6445" y="1674"/>
                    </a:lnTo>
                    <a:lnTo>
                      <a:pt x="6591" y="1549"/>
                    </a:lnTo>
                    <a:lnTo>
                      <a:pt x="6445" y="1465"/>
                    </a:lnTo>
                    <a:lnTo>
                      <a:pt x="6340" y="1465"/>
                    </a:lnTo>
                    <a:lnTo>
                      <a:pt x="6215" y="1402"/>
                    </a:lnTo>
                    <a:lnTo>
                      <a:pt x="6110" y="1444"/>
                    </a:lnTo>
                    <a:lnTo>
                      <a:pt x="6026" y="1402"/>
                    </a:lnTo>
                    <a:lnTo>
                      <a:pt x="5922" y="1402"/>
                    </a:lnTo>
                    <a:lnTo>
                      <a:pt x="5859" y="1444"/>
                    </a:lnTo>
                    <a:lnTo>
                      <a:pt x="5754" y="1361"/>
                    </a:lnTo>
                    <a:lnTo>
                      <a:pt x="5754" y="1298"/>
                    </a:lnTo>
                    <a:lnTo>
                      <a:pt x="5650" y="1214"/>
                    </a:lnTo>
                    <a:lnTo>
                      <a:pt x="5566" y="1235"/>
                    </a:lnTo>
                    <a:lnTo>
                      <a:pt x="5398" y="1193"/>
                    </a:lnTo>
                    <a:lnTo>
                      <a:pt x="5357" y="1089"/>
                    </a:lnTo>
                    <a:lnTo>
                      <a:pt x="5252" y="1089"/>
                    </a:lnTo>
                    <a:lnTo>
                      <a:pt x="5189" y="1130"/>
                    </a:lnTo>
                    <a:lnTo>
                      <a:pt x="5085" y="1047"/>
                    </a:lnTo>
                    <a:lnTo>
                      <a:pt x="4980" y="1026"/>
                    </a:lnTo>
                    <a:lnTo>
                      <a:pt x="4854" y="879"/>
                    </a:lnTo>
                    <a:lnTo>
                      <a:pt x="4771" y="837"/>
                    </a:lnTo>
                    <a:lnTo>
                      <a:pt x="4729" y="796"/>
                    </a:lnTo>
                    <a:lnTo>
                      <a:pt x="4645" y="796"/>
                    </a:lnTo>
                    <a:lnTo>
                      <a:pt x="4603" y="837"/>
                    </a:lnTo>
                    <a:lnTo>
                      <a:pt x="4457" y="775"/>
                    </a:lnTo>
                    <a:lnTo>
                      <a:pt x="4457" y="607"/>
                    </a:lnTo>
                    <a:lnTo>
                      <a:pt x="4394" y="586"/>
                    </a:lnTo>
                    <a:lnTo>
                      <a:pt x="4310" y="524"/>
                    </a:lnTo>
                    <a:lnTo>
                      <a:pt x="4227" y="524"/>
                    </a:lnTo>
                    <a:lnTo>
                      <a:pt x="4080" y="398"/>
                    </a:lnTo>
                    <a:lnTo>
                      <a:pt x="4038" y="293"/>
                    </a:lnTo>
                    <a:lnTo>
                      <a:pt x="3913" y="252"/>
                    </a:lnTo>
                    <a:lnTo>
                      <a:pt x="3892" y="63"/>
                    </a:lnTo>
                    <a:lnTo>
                      <a:pt x="3829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22" name="Google Shape;2922;p43"/>
              <p:cNvSpPr/>
              <p:nvPr/>
            </p:nvSpPr>
            <p:spPr>
              <a:xfrm>
                <a:off x="3658200" y="2557475"/>
                <a:ext cx="70850" cy="44050"/>
              </a:xfrm>
              <a:custGeom>
                <a:avLst/>
                <a:gdLst/>
                <a:ahLst/>
                <a:cxnLst/>
                <a:rect l="l" t="t" r="r" b="b"/>
                <a:pathLst>
                  <a:path w="2834" h="1762" extrusionOk="0">
                    <a:moveTo>
                      <a:pt x="571" y="595"/>
                    </a:moveTo>
                    <a:lnTo>
                      <a:pt x="0" y="1119"/>
                    </a:lnTo>
                    <a:lnTo>
                      <a:pt x="1833" y="1762"/>
                    </a:lnTo>
                    <a:lnTo>
                      <a:pt x="2714" y="1476"/>
                    </a:lnTo>
                    <a:lnTo>
                      <a:pt x="2834" y="1071"/>
                    </a:lnTo>
                    <a:lnTo>
                      <a:pt x="1833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solidFill>
                  <a:schemeClr val="bg1"/>
                </a:solidFill>
              </a:ln>
            </p:spPr>
          </p:sp>
          <p:sp>
            <p:nvSpPr>
              <p:cNvPr id="2923" name="Google Shape;2923;p43"/>
              <p:cNvSpPr/>
              <p:nvPr/>
            </p:nvSpPr>
            <p:spPr>
              <a:xfrm>
                <a:off x="3719525" y="2432450"/>
                <a:ext cx="79750" cy="89900"/>
              </a:xfrm>
              <a:custGeom>
                <a:avLst/>
                <a:gdLst/>
                <a:ahLst/>
                <a:cxnLst/>
                <a:rect l="l" t="t" r="r" b="b"/>
                <a:pathLst>
                  <a:path w="3190" h="3596" extrusionOk="0">
                    <a:moveTo>
                      <a:pt x="0" y="167"/>
                    </a:moveTo>
                    <a:lnTo>
                      <a:pt x="261" y="0"/>
                    </a:lnTo>
                    <a:lnTo>
                      <a:pt x="1619" y="1095"/>
                    </a:lnTo>
                    <a:lnTo>
                      <a:pt x="2381" y="1286"/>
                    </a:lnTo>
                    <a:lnTo>
                      <a:pt x="3190" y="1429"/>
                    </a:lnTo>
                    <a:lnTo>
                      <a:pt x="2809" y="2595"/>
                    </a:lnTo>
                    <a:lnTo>
                      <a:pt x="2071" y="2429"/>
                    </a:lnTo>
                    <a:lnTo>
                      <a:pt x="1524" y="3596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solidFill>
                  <a:schemeClr val="bg1"/>
                </a:solidFill>
              </a:ln>
            </p:spPr>
          </p:sp>
        </p:grpSp>
        <p:grpSp>
          <p:nvGrpSpPr>
            <p:cNvPr id="2924" name="Google Shape;2924;p43"/>
            <p:cNvGrpSpPr/>
            <p:nvPr/>
          </p:nvGrpSpPr>
          <p:grpSpPr>
            <a:xfrm>
              <a:off x="3561536" y="2585450"/>
              <a:ext cx="61539" cy="99045"/>
              <a:chOff x="3561536" y="2585450"/>
              <a:chExt cx="61539" cy="99045"/>
            </a:xfrm>
          </p:grpSpPr>
          <p:sp>
            <p:nvSpPr>
              <p:cNvPr id="2925" name="Google Shape;2925;p43"/>
              <p:cNvSpPr/>
              <p:nvPr/>
            </p:nvSpPr>
            <p:spPr>
              <a:xfrm rot="192277">
                <a:off x="3564002" y="2593849"/>
                <a:ext cx="44498" cy="89472"/>
              </a:xfrm>
              <a:custGeom>
                <a:avLst/>
                <a:gdLst/>
                <a:ahLst/>
                <a:cxnLst/>
                <a:rect l="l" t="t" r="r" b="b"/>
                <a:pathLst>
                  <a:path w="1780" h="3579" extrusionOk="0">
                    <a:moveTo>
                      <a:pt x="628" y="1"/>
                    </a:moveTo>
                    <a:lnTo>
                      <a:pt x="356" y="22"/>
                    </a:lnTo>
                    <a:lnTo>
                      <a:pt x="377" y="147"/>
                    </a:lnTo>
                    <a:lnTo>
                      <a:pt x="461" y="357"/>
                    </a:lnTo>
                    <a:lnTo>
                      <a:pt x="440" y="712"/>
                    </a:lnTo>
                    <a:lnTo>
                      <a:pt x="440" y="775"/>
                    </a:lnTo>
                    <a:lnTo>
                      <a:pt x="419" y="943"/>
                    </a:lnTo>
                    <a:lnTo>
                      <a:pt x="482" y="1026"/>
                    </a:lnTo>
                    <a:lnTo>
                      <a:pt x="440" y="1131"/>
                    </a:lnTo>
                    <a:lnTo>
                      <a:pt x="356" y="1256"/>
                    </a:lnTo>
                    <a:lnTo>
                      <a:pt x="356" y="1445"/>
                    </a:lnTo>
                    <a:lnTo>
                      <a:pt x="231" y="1654"/>
                    </a:lnTo>
                    <a:lnTo>
                      <a:pt x="231" y="1759"/>
                    </a:lnTo>
                    <a:lnTo>
                      <a:pt x="64" y="1968"/>
                    </a:lnTo>
                    <a:lnTo>
                      <a:pt x="1" y="2303"/>
                    </a:lnTo>
                    <a:lnTo>
                      <a:pt x="1" y="2386"/>
                    </a:lnTo>
                    <a:lnTo>
                      <a:pt x="105" y="2386"/>
                    </a:lnTo>
                    <a:lnTo>
                      <a:pt x="168" y="2303"/>
                    </a:lnTo>
                    <a:lnTo>
                      <a:pt x="273" y="2219"/>
                    </a:lnTo>
                    <a:lnTo>
                      <a:pt x="252" y="2303"/>
                    </a:lnTo>
                    <a:lnTo>
                      <a:pt x="315" y="2344"/>
                    </a:lnTo>
                    <a:lnTo>
                      <a:pt x="126" y="2428"/>
                    </a:lnTo>
                    <a:lnTo>
                      <a:pt x="126" y="2554"/>
                    </a:lnTo>
                    <a:lnTo>
                      <a:pt x="168" y="2616"/>
                    </a:lnTo>
                    <a:lnTo>
                      <a:pt x="252" y="2533"/>
                    </a:lnTo>
                    <a:lnTo>
                      <a:pt x="419" y="2533"/>
                    </a:lnTo>
                    <a:lnTo>
                      <a:pt x="336" y="2616"/>
                    </a:lnTo>
                    <a:lnTo>
                      <a:pt x="377" y="2763"/>
                    </a:lnTo>
                    <a:lnTo>
                      <a:pt x="336" y="2909"/>
                    </a:lnTo>
                    <a:lnTo>
                      <a:pt x="336" y="3223"/>
                    </a:lnTo>
                    <a:lnTo>
                      <a:pt x="273" y="3432"/>
                    </a:lnTo>
                    <a:lnTo>
                      <a:pt x="231" y="3495"/>
                    </a:lnTo>
                    <a:lnTo>
                      <a:pt x="273" y="3537"/>
                    </a:lnTo>
                    <a:lnTo>
                      <a:pt x="440" y="3432"/>
                    </a:lnTo>
                    <a:lnTo>
                      <a:pt x="691" y="3495"/>
                    </a:lnTo>
                    <a:lnTo>
                      <a:pt x="796" y="3579"/>
                    </a:lnTo>
                    <a:lnTo>
                      <a:pt x="963" y="3474"/>
                    </a:lnTo>
                    <a:lnTo>
                      <a:pt x="1110" y="3474"/>
                    </a:lnTo>
                    <a:lnTo>
                      <a:pt x="1152" y="3432"/>
                    </a:lnTo>
                    <a:lnTo>
                      <a:pt x="1152" y="3286"/>
                    </a:lnTo>
                    <a:lnTo>
                      <a:pt x="1068" y="3160"/>
                    </a:lnTo>
                    <a:lnTo>
                      <a:pt x="1193" y="2909"/>
                    </a:lnTo>
                    <a:lnTo>
                      <a:pt x="1319" y="2805"/>
                    </a:lnTo>
                    <a:lnTo>
                      <a:pt x="1361" y="2658"/>
                    </a:lnTo>
                    <a:lnTo>
                      <a:pt x="1214" y="2658"/>
                    </a:lnTo>
                    <a:lnTo>
                      <a:pt x="1152" y="2512"/>
                    </a:lnTo>
                    <a:lnTo>
                      <a:pt x="1319" y="2323"/>
                    </a:lnTo>
                    <a:lnTo>
                      <a:pt x="1319" y="2093"/>
                    </a:lnTo>
                    <a:lnTo>
                      <a:pt x="1193" y="2010"/>
                    </a:lnTo>
                    <a:lnTo>
                      <a:pt x="1047" y="1717"/>
                    </a:lnTo>
                    <a:lnTo>
                      <a:pt x="1172" y="1696"/>
                    </a:lnTo>
                    <a:lnTo>
                      <a:pt x="1277" y="1696"/>
                    </a:lnTo>
                    <a:lnTo>
                      <a:pt x="1424" y="1487"/>
                    </a:lnTo>
                    <a:lnTo>
                      <a:pt x="1319" y="1382"/>
                    </a:lnTo>
                    <a:lnTo>
                      <a:pt x="1465" y="1277"/>
                    </a:lnTo>
                    <a:lnTo>
                      <a:pt x="1465" y="922"/>
                    </a:lnTo>
                    <a:lnTo>
                      <a:pt x="1424" y="754"/>
                    </a:lnTo>
                    <a:lnTo>
                      <a:pt x="1675" y="545"/>
                    </a:lnTo>
                    <a:lnTo>
                      <a:pt x="1737" y="545"/>
                    </a:lnTo>
                    <a:lnTo>
                      <a:pt x="1779" y="440"/>
                    </a:lnTo>
                    <a:lnTo>
                      <a:pt x="1675" y="252"/>
                    </a:lnTo>
                    <a:lnTo>
                      <a:pt x="1633" y="127"/>
                    </a:lnTo>
                    <a:lnTo>
                      <a:pt x="1382" y="85"/>
                    </a:lnTo>
                    <a:lnTo>
                      <a:pt x="1277" y="210"/>
                    </a:lnTo>
                    <a:lnTo>
                      <a:pt x="942" y="127"/>
                    </a:lnTo>
                    <a:lnTo>
                      <a:pt x="754" y="231"/>
                    </a:lnTo>
                    <a:lnTo>
                      <a:pt x="691" y="147"/>
                    </a:lnTo>
                    <a:lnTo>
                      <a:pt x="733" y="22"/>
                    </a:lnTo>
                    <a:lnTo>
                      <a:pt x="628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26" name="Google Shape;2926;p43"/>
              <p:cNvSpPr/>
              <p:nvPr/>
            </p:nvSpPr>
            <p:spPr>
              <a:xfrm>
                <a:off x="3580800" y="2585450"/>
                <a:ext cx="42275" cy="93450"/>
              </a:xfrm>
              <a:custGeom>
                <a:avLst/>
                <a:gdLst/>
                <a:ahLst/>
                <a:cxnLst/>
                <a:rect l="l" t="t" r="r" b="b"/>
                <a:pathLst>
                  <a:path w="1691" h="3738" extrusionOk="0">
                    <a:moveTo>
                      <a:pt x="453" y="0"/>
                    </a:moveTo>
                    <a:lnTo>
                      <a:pt x="0" y="547"/>
                    </a:lnTo>
                    <a:lnTo>
                      <a:pt x="0" y="3429"/>
                    </a:lnTo>
                    <a:lnTo>
                      <a:pt x="429" y="3738"/>
                    </a:lnTo>
                    <a:lnTo>
                      <a:pt x="1691" y="2714"/>
                    </a:lnTo>
                    <a:lnTo>
                      <a:pt x="1691" y="50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solidFill>
                  <a:schemeClr val="bg1"/>
                </a:solidFill>
              </a:ln>
            </p:spPr>
          </p:sp>
        </p:grpSp>
        <p:grpSp>
          <p:nvGrpSpPr>
            <p:cNvPr id="2927" name="Google Shape;2927;p43"/>
            <p:cNvGrpSpPr/>
            <p:nvPr/>
          </p:nvGrpSpPr>
          <p:grpSpPr>
            <a:xfrm>
              <a:off x="3906325" y="1984500"/>
              <a:ext cx="156075" cy="262825"/>
              <a:chOff x="3906325" y="1984500"/>
              <a:chExt cx="156075" cy="262825"/>
            </a:xfrm>
          </p:grpSpPr>
          <p:sp>
            <p:nvSpPr>
              <p:cNvPr id="2928" name="Google Shape;2928;p43"/>
              <p:cNvSpPr/>
              <p:nvPr/>
            </p:nvSpPr>
            <p:spPr>
              <a:xfrm>
                <a:off x="3906325" y="1984500"/>
                <a:ext cx="100825" cy="124200"/>
              </a:xfrm>
              <a:custGeom>
                <a:avLst/>
                <a:gdLst/>
                <a:ahLst/>
                <a:cxnLst/>
                <a:rect l="l" t="t" r="r" b="b"/>
                <a:pathLst>
                  <a:path w="4033" h="4968" extrusionOk="0">
                    <a:moveTo>
                      <a:pt x="2901" y="4968"/>
                    </a:moveTo>
                    <a:lnTo>
                      <a:pt x="1524" y="4673"/>
                    </a:lnTo>
                    <a:lnTo>
                      <a:pt x="0" y="1771"/>
                    </a:lnTo>
                    <a:lnTo>
                      <a:pt x="737" y="886"/>
                    </a:lnTo>
                    <a:lnTo>
                      <a:pt x="2508" y="1181"/>
                    </a:lnTo>
                    <a:lnTo>
                      <a:pt x="2655" y="345"/>
                    </a:lnTo>
                    <a:lnTo>
                      <a:pt x="3442" y="0"/>
                    </a:lnTo>
                    <a:lnTo>
                      <a:pt x="4033" y="443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solidFill>
                  <a:schemeClr val="bg1"/>
                </a:solidFill>
              </a:ln>
            </p:spPr>
          </p:sp>
          <p:sp>
            <p:nvSpPr>
              <p:cNvPr id="2929" name="Google Shape;2929;p43"/>
              <p:cNvSpPr/>
              <p:nvPr/>
            </p:nvSpPr>
            <p:spPr>
              <a:xfrm>
                <a:off x="3919575" y="1989950"/>
                <a:ext cx="142825" cy="257375"/>
              </a:xfrm>
              <a:custGeom>
                <a:avLst/>
                <a:gdLst/>
                <a:ahLst/>
                <a:cxnLst/>
                <a:rect l="l" t="t" r="r" b="b"/>
                <a:pathLst>
                  <a:path w="5713" h="10295" extrusionOk="0">
                    <a:moveTo>
                      <a:pt x="2867" y="0"/>
                    </a:moveTo>
                    <a:lnTo>
                      <a:pt x="2762" y="105"/>
                    </a:lnTo>
                    <a:lnTo>
                      <a:pt x="2762" y="147"/>
                    </a:lnTo>
                    <a:lnTo>
                      <a:pt x="2679" y="189"/>
                    </a:lnTo>
                    <a:lnTo>
                      <a:pt x="2532" y="147"/>
                    </a:lnTo>
                    <a:lnTo>
                      <a:pt x="2386" y="209"/>
                    </a:lnTo>
                    <a:lnTo>
                      <a:pt x="2386" y="293"/>
                    </a:lnTo>
                    <a:lnTo>
                      <a:pt x="2323" y="419"/>
                    </a:lnTo>
                    <a:lnTo>
                      <a:pt x="2239" y="461"/>
                    </a:lnTo>
                    <a:lnTo>
                      <a:pt x="2281" y="544"/>
                    </a:lnTo>
                    <a:lnTo>
                      <a:pt x="2260" y="628"/>
                    </a:lnTo>
                    <a:lnTo>
                      <a:pt x="2239" y="921"/>
                    </a:lnTo>
                    <a:lnTo>
                      <a:pt x="2281" y="1088"/>
                    </a:lnTo>
                    <a:lnTo>
                      <a:pt x="2344" y="1193"/>
                    </a:lnTo>
                    <a:lnTo>
                      <a:pt x="2281" y="1277"/>
                    </a:lnTo>
                    <a:lnTo>
                      <a:pt x="2177" y="1360"/>
                    </a:lnTo>
                    <a:lnTo>
                      <a:pt x="2072" y="1360"/>
                    </a:lnTo>
                    <a:lnTo>
                      <a:pt x="1967" y="1444"/>
                    </a:lnTo>
                    <a:lnTo>
                      <a:pt x="1905" y="1486"/>
                    </a:lnTo>
                    <a:lnTo>
                      <a:pt x="1821" y="1611"/>
                    </a:lnTo>
                    <a:lnTo>
                      <a:pt x="1674" y="1590"/>
                    </a:lnTo>
                    <a:lnTo>
                      <a:pt x="1507" y="1465"/>
                    </a:lnTo>
                    <a:lnTo>
                      <a:pt x="1381" y="1465"/>
                    </a:lnTo>
                    <a:lnTo>
                      <a:pt x="1298" y="1549"/>
                    </a:lnTo>
                    <a:lnTo>
                      <a:pt x="1151" y="1674"/>
                    </a:lnTo>
                    <a:lnTo>
                      <a:pt x="900" y="1674"/>
                    </a:lnTo>
                    <a:lnTo>
                      <a:pt x="733" y="1590"/>
                    </a:lnTo>
                    <a:lnTo>
                      <a:pt x="670" y="1465"/>
                    </a:lnTo>
                    <a:lnTo>
                      <a:pt x="607" y="1339"/>
                    </a:lnTo>
                    <a:lnTo>
                      <a:pt x="377" y="1130"/>
                    </a:lnTo>
                    <a:lnTo>
                      <a:pt x="293" y="984"/>
                    </a:lnTo>
                    <a:lnTo>
                      <a:pt x="189" y="963"/>
                    </a:lnTo>
                    <a:lnTo>
                      <a:pt x="105" y="1046"/>
                    </a:lnTo>
                    <a:lnTo>
                      <a:pt x="84" y="1151"/>
                    </a:lnTo>
                    <a:lnTo>
                      <a:pt x="105" y="1214"/>
                    </a:lnTo>
                    <a:lnTo>
                      <a:pt x="84" y="1256"/>
                    </a:lnTo>
                    <a:lnTo>
                      <a:pt x="42" y="1214"/>
                    </a:lnTo>
                    <a:lnTo>
                      <a:pt x="1" y="1256"/>
                    </a:lnTo>
                    <a:lnTo>
                      <a:pt x="105" y="1360"/>
                    </a:lnTo>
                    <a:lnTo>
                      <a:pt x="273" y="1423"/>
                    </a:lnTo>
                    <a:lnTo>
                      <a:pt x="482" y="1674"/>
                    </a:lnTo>
                    <a:lnTo>
                      <a:pt x="628" y="1779"/>
                    </a:lnTo>
                    <a:lnTo>
                      <a:pt x="879" y="1800"/>
                    </a:lnTo>
                    <a:lnTo>
                      <a:pt x="942" y="1841"/>
                    </a:lnTo>
                    <a:lnTo>
                      <a:pt x="1026" y="1883"/>
                    </a:lnTo>
                    <a:lnTo>
                      <a:pt x="1130" y="2009"/>
                    </a:lnTo>
                    <a:lnTo>
                      <a:pt x="1193" y="2113"/>
                    </a:lnTo>
                    <a:lnTo>
                      <a:pt x="1298" y="2113"/>
                    </a:lnTo>
                    <a:lnTo>
                      <a:pt x="1402" y="2239"/>
                    </a:lnTo>
                    <a:lnTo>
                      <a:pt x="1465" y="2239"/>
                    </a:lnTo>
                    <a:lnTo>
                      <a:pt x="1528" y="2323"/>
                    </a:lnTo>
                    <a:lnTo>
                      <a:pt x="1465" y="2427"/>
                    </a:lnTo>
                    <a:lnTo>
                      <a:pt x="1507" y="2574"/>
                    </a:lnTo>
                    <a:lnTo>
                      <a:pt x="1444" y="2720"/>
                    </a:lnTo>
                    <a:lnTo>
                      <a:pt x="1444" y="2825"/>
                    </a:lnTo>
                    <a:lnTo>
                      <a:pt x="1612" y="2825"/>
                    </a:lnTo>
                    <a:lnTo>
                      <a:pt x="1633" y="2950"/>
                    </a:lnTo>
                    <a:lnTo>
                      <a:pt x="1591" y="3034"/>
                    </a:lnTo>
                    <a:lnTo>
                      <a:pt x="1612" y="3181"/>
                    </a:lnTo>
                    <a:lnTo>
                      <a:pt x="1653" y="3285"/>
                    </a:lnTo>
                    <a:lnTo>
                      <a:pt x="1695" y="3494"/>
                    </a:lnTo>
                    <a:lnTo>
                      <a:pt x="1653" y="3599"/>
                    </a:lnTo>
                    <a:lnTo>
                      <a:pt x="1695" y="3683"/>
                    </a:lnTo>
                    <a:lnTo>
                      <a:pt x="1695" y="3913"/>
                    </a:lnTo>
                    <a:lnTo>
                      <a:pt x="1653" y="3997"/>
                    </a:lnTo>
                    <a:lnTo>
                      <a:pt x="1716" y="4143"/>
                    </a:lnTo>
                    <a:lnTo>
                      <a:pt x="1821" y="4185"/>
                    </a:lnTo>
                    <a:lnTo>
                      <a:pt x="1925" y="4394"/>
                    </a:lnTo>
                    <a:lnTo>
                      <a:pt x="1967" y="4478"/>
                    </a:lnTo>
                    <a:lnTo>
                      <a:pt x="1967" y="4603"/>
                    </a:lnTo>
                    <a:lnTo>
                      <a:pt x="1988" y="4645"/>
                    </a:lnTo>
                    <a:lnTo>
                      <a:pt x="2093" y="4645"/>
                    </a:lnTo>
                    <a:lnTo>
                      <a:pt x="2197" y="4750"/>
                    </a:lnTo>
                    <a:lnTo>
                      <a:pt x="2407" y="4750"/>
                    </a:lnTo>
                    <a:lnTo>
                      <a:pt x="2574" y="4875"/>
                    </a:lnTo>
                    <a:lnTo>
                      <a:pt x="2490" y="4938"/>
                    </a:lnTo>
                    <a:lnTo>
                      <a:pt x="2553" y="5022"/>
                    </a:lnTo>
                    <a:lnTo>
                      <a:pt x="2553" y="5189"/>
                    </a:lnTo>
                    <a:lnTo>
                      <a:pt x="2490" y="5231"/>
                    </a:lnTo>
                    <a:lnTo>
                      <a:pt x="2679" y="5378"/>
                    </a:lnTo>
                    <a:lnTo>
                      <a:pt x="2553" y="5357"/>
                    </a:lnTo>
                    <a:lnTo>
                      <a:pt x="2490" y="5378"/>
                    </a:lnTo>
                    <a:lnTo>
                      <a:pt x="2658" y="5524"/>
                    </a:lnTo>
                    <a:lnTo>
                      <a:pt x="2658" y="5587"/>
                    </a:lnTo>
                    <a:lnTo>
                      <a:pt x="2469" y="5482"/>
                    </a:lnTo>
                    <a:lnTo>
                      <a:pt x="2302" y="5482"/>
                    </a:lnTo>
                    <a:lnTo>
                      <a:pt x="2156" y="5587"/>
                    </a:lnTo>
                    <a:lnTo>
                      <a:pt x="2156" y="5691"/>
                    </a:lnTo>
                    <a:lnTo>
                      <a:pt x="2051" y="5796"/>
                    </a:lnTo>
                    <a:lnTo>
                      <a:pt x="2051" y="5880"/>
                    </a:lnTo>
                    <a:lnTo>
                      <a:pt x="1988" y="5901"/>
                    </a:lnTo>
                    <a:lnTo>
                      <a:pt x="1821" y="6089"/>
                    </a:lnTo>
                    <a:lnTo>
                      <a:pt x="1779" y="6277"/>
                    </a:lnTo>
                    <a:lnTo>
                      <a:pt x="1737" y="6298"/>
                    </a:lnTo>
                    <a:lnTo>
                      <a:pt x="1716" y="6256"/>
                    </a:lnTo>
                    <a:lnTo>
                      <a:pt x="1653" y="6256"/>
                    </a:lnTo>
                    <a:lnTo>
                      <a:pt x="1716" y="6361"/>
                    </a:lnTo>
                    <a:lnTo>
                      <a:pt x="1674" y="6445"/>
                    </a:lnTo>
                    <a:lnTo>
                      <a:pt x="1549" y="6445"/>
                    </a:lnTo>
                    <a:lnTo>
                      <a:pt x="1465" y="6549"/>
                    </a:lnTo>
                    <a:lnTo>
                      <a:pt x="1507" y="6717"/>
                    </a:lnTo>
                    <a:lnTo>
                      <a:pt x="1570" y="6759"/>
                    </a:lnTo>
                    <a:lnTo>
                      <a:pt x="1444" y="6717"/>
                    </a:lnTo>
                    <a:lnTo>
                      <a:pt x="1402" y="6654"/>
                    </a:lnTo>
                    <a:lnTo>
                      <a:pt x="1319" y="6696"/>
                    </a:lnTo>
                    <a:lnTo>
                      <a:pt x="1256" y="6821"/>
                    </a:lnTo>
                    <a:lnTo>
                      <a:pt x="1298" y="6884"/>
                    </a:lnTo>
                    <a:lnTo>
                      <a:pt x="1214" y="6842"/>
                    </a:lnTo>
                    <a:lnTo>
                      <a:pt x="1193" y="6905"/>
                    </a:lnTo>
                    <a:lnTo>
                      <a:pt x="1256" y="6968"/>
                    </a:lnTo>
                    <a:lnTo>
                      <a:pt x="1256" y="7031"/>
                    </a:lnTo>
                    <a:lnTo>
                      <a:pt x="1193" y="7114"/>
                    </a:lnTo>
                    <a:lnTo>
                      <a:pt x="1151" y="7156"/>
                    </a:lnTo>
                    <a:lnTo>
                      <a:pt x="1047" y="7219"/>
                    </a:lnTo>
                    <a:lnTo>
                      <a:pt x="1005" y="7177"/>
                    </a:lnTo>
                    <a:lnTo>
                      <a:pt x="984" y="7135"/>
                    </a:lnTo>
                    <a:lnTo>
                      <a:pt x="900" y="7114"/>
                    </a:lnTo>
                    <a:lnTo>
                      <a:pt x="817" y="7135"/>
                    </a:lnTo>
                    <a:lnTo>
                      <a:pt x="837" y="7240"/>
                    </a:lnTo>
                    <a:lnTo>
                      <a:pt x="796" y="7282"/>
                    </a:lnTo>
                    <a:lnTo>
                      <a:pt x="837" y="7386"/>
                    </a:lnTo>
                    <a:lnTo>
                      <a:pt x="796" y="7491"/>
                    </a:lnTo>
                    <a:lnTo>
                      <a:pt x="733" y="7533"/>
                    </a:lnTo>
                    <a:lnTo>
                      <a:pt x="691" y="7637"/>
                    </a:lnTo>
                    <a:lnTo>
                      <a:pt x="733" y="7742"/>
                    </a:lnTo>
                    <a:lnTo>
                      <a:pt x="775" y="7763"/>
                    </a:lnTo>
                    <a:lnTo>
                      <a:pt x="733" y="7867"/>
                    </a:lnTo>
                    <a:lnTo>
                      <a:pt x="775" y="7951"/>
                    </a:lnTo>
                    <a:lnTo>
                      <a:pt x="858" y="7909"/>
                    </a:lnTo>
                    <a:lnTo>
                      <a:pt x="900" y="7972"/>
                    </a:lnTo>
                    <a:lnTo>
                      <a:pt x="879" y="8098"/>
                    </a:lnTo>
                    <a:lnTo>
                      <a:pt x="837" y="8160"/>
                    </a:lnTo>
                    <a:lnTo>
                      <a:pt x="879" y="8265"/>
                    </a:lnTo>
                    <a:lnTo>
                      <a:pt x="837" y="8307"/>
                    </a:lnTo>
                    <a:lnTo>
                      <a:pt x="942" y="8495"/>
                    </a:lnTo>
                    <a:lnTo>
                      <a:pt x="1005" y="8537"/>
                    </a:lnTo>
                    <a:lnTo>
                      <a:pt x="942" y="8621"/>
                    </a:lnTo>
                    <a:lnTo>
                      <a:pt x="1026" y="8746"/>
                    </a:lnTo>
                    <a:lnTo>
                      <a:pt x="942" y="8788"/>
                    </a:lnTo>
                    <a:lnTo>
                      <a:pt x="984" y="8955"/>
                    </a:lnTo>
                    <a:lnTo>
                      <a:pt x="942" y="9039"/>
                    </a:lnTo>
                    <a:lnTo>
                      <a:pt x="942" y="9269"/>
                    </a:lnTo>
                    <a:lnTo>
                      <a:pt x="1005" y="9353"/>
                    </a:lnTo>
                    <a:lnTo>
                      <a:pt x="942" y="9479"/>
                    </a:lnTo>
                    <a:lnTo>
                      <a:pt x="942" y="9562"/>
                    </a:lnTo>
                    <a:lnTo>
                      <a:pt x="1005" y="9625"/>
                    </a:lnTo>
                    <a:lnTo>
                      <a:pt x="1151" y="9541"/>
                    </a:lnTo>
                    <a:lnTo>
                      <a:pt x="1214" y="9583"/>
                    </a:lnTo>
                    <a:lnTo>
                      <a:pt x="1235" y="9520"/>
                    </a:lnTo>
                    <a:lnTo>
                      <a:pt x="1361" y="9646"/>
                    </a:lnTo>
                    <a:lnTo>
                      <a:pt x="1444" y="9625"/>
                    </a:lnTo>
                    <a:lnTo>
                      <a:pt x="1528" y="9688"/>
                    </a:lnTo>
                    <a:lnTo>
                      <a:pt x="1674" y="9667"/>
                    </a:lnTo>
                    <a:lnTo>
                      <a:pt x="1737" y="9688"/>
                    </a:lnTo>
                    <a:lnTo>
                      <a:pt x="1674" y="9772"/>
                    </a:lnTo>
                    <a:lnTo>
                      <a:pt x="1737" y="9772"/>
                    </a:lnTo>
                    <a:lnTo>
                      <a:pt x="1863" y="9667"/>
                    </a:lnTo>
                    <a:lnTo>
                      <a:pt x="1863" y="9751"/>
                    </a:lnTo>
                    <a:lnTo>
                      <a:pt x="1779" y="9855"/>
                    </a:lnTo>
                    <a:lnTo>
                      <a:pt x="1946" y="10064"/>
                    </a:lnTo>
                    <a:lnTo>
                      <a:pt x="1967" y="10148"/>
                    </a:lnTo>
                    <a:lnTo>
                      <a:pt x="1946" y="10274"/>
                    </a:lnTo>
                    <a:lnTo>
                      <a:pt x="1967" y="10295"/>
                    </a:lnTo>
                    <a:lnTo>
                      <a:pt x="2030" y="10148"/>
                    </a:lnTo>
                    <a:lnTo>
                      <a:pt x="2114" y="10106"/>
                    </a:lnTo>
                    <a:lnTo>
                      <a:pt x="2135" y="10190"/>
                    </a:lnTo>
                    <a:lnTo>
                      <a:pt x="2239" y="10148"/>
                    </a:lnTo>
                    <a:lnTo>
                      <a:pt x="2323" y="10148"/>
                    </a:lnTo>
                    <a:lnTo>
                      <a:pt x="2490" y="10002"/>
                    </a:lnTo>
                    <a:lnTo>
                      <a:pt x="2595" y="10002"/>
                    </a:lnTo>
                    <a:lnTo>
                      <a:pt x="2825" y="9855"/>
                    </a:lnTo>
                    <a:lnTo>
                      <a:pt x="2867" y="9792"/>
                    </a:lnTo>
                    <a:lnTo>
                      <a:pt x="3014" y="9855"/>
                    </a:lnTo>
                    <a:lnTo>
                      <a:pt x="3118" y="9834"/>
                    </a:lnTo>
                    <a:lnTo>
                      <a:pt x="3223" y="9688"/>
                    </a:lnTo>
                    <a:lnTo>
                      <a:pt x="3244" y="9751"/>
                    </a:lnTo>
                    <a:lnTo>
                      <a:pt x="3202" y="9855"/>
                    </a:lnTo>
                    <a:lnTo>
                      <a:pt x="3244" y="9876"/>
                    </a:lnTo>
                    <a:lnTo>
                      <a:pt x="3306" y="9751"/>
                    </a:lnTo>
                    <a:lnTo>
                      <a:pt x="3348" y="9772"/>
                    </a:lnTo>
                    <a:lnTo>
                      <a:pt x="3306" y="9646"/>
                    </a:lnTo>
                    <a:lnTo>
                      <a:pt x="3348" y="9583"/>
                    </a:lnTo>
                    <a:lnTo>
                      <a:pt x="3411" y="9688"/>
                    </a:lnTo>
                    <a:lnTo>
                      <a:pt x="3453" y="9688"/>
                    </a:lnTo>
                    <a:lnTo>
                      <a:pt x="3495" y="9625"/>
                    </a:lnTo>
                    <a:lnTo>
                      <a:pt x="3537" y="9751"/>
                    </a:lnTo>
                    <a:lnTo>
                      <a:pt x="3620" y="9730"/>
                    </a:lnTo>
                    <a:lnTo>
                      <a:pt x="3620" y="9646"/>
                    </a:lnTo>
                    <a:lnTo>
                      <a:pt x="3662" y="9667"/>
                    </a:lnTo>
                    <a:lnTo>
                      <a:pt x="3704" y="9730"/>
                    </a:lnTo>
                    <a:lnTo>
                      <a:pt x="3767" y="9646"/>
                    </a:lnTo>
                    <a:lnTo>
                      <a:pt x="3934" y="9625"/>
                    </a:lnTo>
                    <a:lnTo>
                      <a:pt x="4018" y="9688"/>
                    </a:lnTo>
                    <a:lnTo>
                      <a:pt x="4206" y="9667"/>
                    </a:lnTo>
                    <a:lnTo>
                      <a:pt x="4206" y="9625"/>
                    </a:lnTo>
                    <a:lnTo>
                      <a:pt x="4143" y="9562"/>
                    </a:lnTo>
                    <a:lnTo>
                      <a:pt x="4206" y="9541"/>
                    </a:lnTo>
                    <a:lnTo>
                      <a:pt x="4269" y="9562"/>
                    </a:lnTo>
                    <a:lnTo>
                      <a:pt x="4311" y="9646"/>
                    </a:lnTo>
                    <a:lnTo>
                      <a:pt x="4415" y="9667"/>
                    </a:lnTo>
                    <a:lnTo>
                      <a:pt x="4457" y="9562"/>
                    </a:lnTo>
                    <a:lnTo>
                      <a:pt x="4436" y="9416"/>
                    </a:lnTo>
                    <a:lnTo>
                      <a:pt x="4687" y="9144"/>
                    </a:lnTo>
                    <a:lnTo>
                      <a:pt x="4876" y="9123"/>
                    </a:lnTo>
                    <a:lnTo>
                      <a:pt x="5043" y="8872"/>
                    </a:lnTo>
                    <a:lnTo>
                      <a:pt x="5190" y="8621"/>
                    </a:lnTo>
                    <a:lnTo>
                      <a:pt x="5315" y="8349"/>
                    </a:lnTo>
                    <a:lnTo>
                      <a:pt x="5566" y="7951"/>
                    </a:lnTo>
                    <a:lnTo>
                      <a:pt x="5713" y="7533"/>
                    </a:lnTo>
                    <a:lnTo>
                      <a:pt x="5692" y="7344"/>
                    </a:lnTo>
                    <a:lnTo>
                      <a:pt x="5420" y="7051"/>
                    </a:lnTo>
                    <a:lnTo>
                      <a:pt x="5273" y="7010"/>
                    </a:lnTo>
                    <a:lnTo>
                      <a:pt x="5001" y="6633"/>
                    </a:lnTo>
                    <a:lnTo>
                      <a:pt x="5064" y="6466"/>
                    </a:lnTo>
                    <a:lnTo>
                      <a:pt x="5169" y="6298"/>
                    </a:lnTo>
                    <a:lnTo>
                      <a:pt x="5169" y="6110"/>
                    </a:lnTo>
                    <a:lnTo>
                      <a:pt x="4980" y="5984"/>
                    </a:lnTo>
                    <a:lnTo>
                      <a:pt x="4938" y="5859"/>
                    </a:lnTo>
                    <a:lnTo>
                      <a:pt x="4938" y="5650"/>
                    </a:lnTo>
                    <a:lnTo>
                      <a:pt x="4980" y="5587"/>
                    </a:lnTo>
                    <a:lnTo>
                      <a:pt x="4938" y="5482"/>
                    </a:lnTo>
                    <a:lnTo>
                      <a:pt x="4792" y="5461"/>
                    </a:lnTo>
                    <a:lnTo>
                      <a:pt x="4729" y="5357"/>
                    </a:lnTo>
                    <a:lnTo>
                      <a:pt x="4729" y="5168"/>
                    </a:lnTo>
                    <a:lnTo>
                      <a:pt x="4792" y="5064"/>
                    </a:lnTo>
                    <a:lnTo>
                      <a:pt x="4687" y="5043"/>
                    </a:lnTo>
                    <a:lnTo>
                      <a:pt x="4687" y="4938"/>
                    </a:lnTo>
                    <a:lnTo>
                      <a:pt x="4729" y="4582"/>
                    </a:lnTo>
                    <a:lnTo>
                      <a:pt x="4834" y="4541"/>
                    </a:lnTo>
                    <a:lnTo>
                      <a:pt x="4562" y="3955"/>
                    </a:lnTo>
                    <a:lnTo>
                      <a:pt x="4332" y="3494"/>
                    </a:lnTo>
                    <a:lnTo>
                      <a:pt x="4269" y="3348"/>
                    </a:lnTo>
                    <a:lnTo>
                      <a:pt x="4143" y="3181"/>
                    </a:lnTo>
                    <a:lnTo>
                      <a:pt x="4248" y="2929"/>
                    </a:lnTo>
                    <a:lnTo>
                      <a:pt x="4353" y="2741"/>
                    </a:lnTo>
                    <a:lnTo>
                      <a:pt x="4415" y="2553"/>
                    </a:lnTo>
                    <a:lnTo>
                      <a:pt x="4332" y="2490"/>
                    </a:lnTo>
                    <a:lnTo>
                      <a:pt x="4060" y="2323"/>
                    </a:lnTo>
                    <a:lnTo>
                      <a:pt x="4018" y="2218"/>
                    </a:lnTo>
                    <a:lnTo>
                      <a:pt x="3934" y="2093"/>
                    </a:lnTo>
                    <a:lnTo>
                      <a:pt x="3767" y="2009"/>
                    </a:lnTo>
                    <a:lnTo>
                      <a:pt x="3704" y="2009"/>
                    </a:lnTo>
                    <a:lnTo>
                      <a:pt x="3599" y="1758"/>
                    </a:lnTo>
                    <a:lnTo>
                      <a:pt x="3516" y="1653"/>
                    </a:lnTo>
                    <a:lnTo>
                      <a:pt x="3558" y="1465"/>
                    </a:lnTo>
                    <a:lnTo>
                      <a:pt x="3599" y="1297"/>
                    </a:lnTo>
                    <a:lnTo>
                      <a:pt x="3495" y="1277"/>
                    </a:lnTo>
                    <a:lnTo>
                      <a:pt x="3599" y="1235"/>
                    </a:lnTo>
                    <a:lnTo>
                      <a:pt x="3746" y="1172"/>
                    </a:lnTo>
                    <a:lnTo>
                      <a:pt x="3725" y="942"/>
                    </a:lnTo>
                    <a:lnTo>
                      <a:pt x="3830" y="774"/>
                    </a:lnTo>
                    <a:lnTo>
                      <a:pt x="3850" y="649"/>
                    </a:lnTo>
                    <a:lnTo>
                      <a:pt x="3746" y="523"/>
                    </a:lnTo>
                    <a:lnTo>
                      <a:pt x="3725" y="419"/>
                    </a:lnTo>
                    <a:lnTo>
                      <a:pt x="3537" y="398"/>
                    </a:lnTo>
                    <a:lnTo>
                      <a:pt x="3411" y="335"/>
                    </a:lnTo>
                    <a:lnTo>
                      <a:pt x="3327" y="251"/>
                    </a:lnTo>
                    <a:lnTo>
                      <a:pt x="3202" y="84"/>
                    </a:lnTo>
                    <a:lnTo>
                      <a:pt x="3097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930" name="Google Shape;2930;p43"/>
            <p:cNvGrpSpPr/>
            <p:nvPr/>
          </p:nvGrpSpPr>
          <p:grpSpPr>
            <a:xfrm>
              <a:off x="1397225" y="1637375"/>
              <a:ext cx="1401575" cy="1228250"/>
              <a:chOff x="1397225" y="1637375"/>
              <a:chExt cx="1401575" cy="1228250"/>
            </a:xfrm>
          </p:grpSpPr>
          <p:sp>
            <p:nvSpPr>
              <p:cNvPr id="2931" name="Google Shape;2931;p43"/>
              <p:cNvSpPr/>
              <p:nvPr/>
            </p:nvSpPr>
            <p:spPr>
              <a:xfrm>
                <a:off x="2050925" y="2362200"/>
                <a:ext cx="747875" cy="497225"/>
              </a:xfrm>
              <a:custGeom>
                <a:avLst/>
                <a:gdLst/>
                <a:ahLst/>
                <a:cxnLst/>
                <a:rect l="l" t="t" r="r" b="b"/>
                <a:pathLst>
                  <a:path w="29915" h="19889" extrusionOk="0">
                    <a:moveTo>
                      <a:pt x="107" y="1186"/>
                    </a:moveTo>
                    <a:lnTo>
                      <a:pt x="0" y="0"/>
                    </a:lnTo>
                    <a:lnTo>
                      <a:pt x="15577" y="1563"/>
                    </a:lnTo>
                    <a:lnTo>
                      <a:pt x="26519" y="5336"/>
                    </a:lnTo>
                    <a:lnTo>
                      <a:pt x="27435" y="5444"/>
                    </a:lnTo>
                    <a:lnTo>
                      <a:pt x="28783" y="4420"/>
                    </a:lnTo>
                    <a:lnTo>
                      <a:pt x="29753" y="4527"/>
                    </a:lnTo>
                    <a:lnTo>
                      <a:pt x="29915" y="6198"/>
                    </a:lnTo>
                    <a:lnTo>
                      <a:pt x="26465" y="6899"/>
                    </a:lnTo>
                    <a:lnTo>
                      <a:pt x="11157" y="16062"/>
                    </a:lnTo>
                    <a:lnTo>
                      <a:pt x="10295" y="18649"/>
                    </a:lnTo>
                    <a:lnTo>
                      <a:pt x="10295" y="19889"/>
                    </a:lnTo>
                    <a:lnTo>
                      <a:pt x="2803" y="15846"/>
                    </a:lnTo>
                    <a:lnTo>
                      <a:pt x="1347" y="14876"/>
                    </a:lnTo>
                    <a:lnTo>
                      <a:pt x="0" y="14607"/>
                    </a:lnTo>
                    <a:lnTo>
                      <a:pt x="916" y="11642"/>
                    </a:lnTo>
                    <a:lnTo>
                      <a:pt x="1725" y="388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solidFill>
                  <a:schemeClr val="bg1"/>
                </a:solidFill>
              </a:ln>
            </p:spPr>
          </p:sp>
          <p:grpSp>
            <p:nvGrpSpPr>
              <p:cNvPr id="2932" name="Google Shape;2932;p43"/>
              <p:cNvGrpSpPr/>
              <p:nvPr/>
            </p:nvGrpSpPr>
            <p:grpSpPr>
              <a:xfrm>
                <a:off x="1397225" y="1637375"/>
                <a:ext cx="1398775" cy="1228250"/>
                <a:chOff x="1397225" y="1637375"/>
                <a:chExt cx="1398775" cy="1228250"/>
              </a:xfrm>
            </p:grpSpPr>
            <p:sp>
              <p:nvSpPr>
                <p:cNvPr id="2933" name="Google Shape;2933;p43"/>
                <p:cNvSpPr/>
                <p:nvPr/>
              </p:nvSpPr>
              <p:spPr>
                <a:xfrm>
                  <a:off x="1397225" y="1637375"/>
                  <a:ext cx="692600" cy="594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704" h="23770" extrusionOk="0">
                      <a:moveTo>
                        <a:pt x="14864" y="15547"/>
                      </a:moveTo>
                      <a:lnTo>
                        <a:pt x="14836" y="15589"/>
                      </a:lnTo>
                      <a:lnTo>
                        <a:pt x="14836" y="15568"/>
                      </a:lnTo>
                      <a:lnTo>
                        <a:pt x="14864" y="15547"/>
                      </a:lnTo>
                      <a:close/>
                      <a:moveTo>
                        <a:pt x="19460" y="16760"/>
                      </a:moveTo>
                      <a:lnTo>
                        <a:pt x="19523" y="16823"/>
                      </a:lnTo>
                      <a:lnTo>
                        <a:pt x="19460" y="16844"/>
                      </a:lnTo>
                      <a:lnTo>
                        <a:pt x="19460" y="16760"/>
                      </a:lnTo>
                      <a:close/>
                      <a:moveTo>
                        <a:pt x="23686" y="18497"/>
                      </a:moveTo>
                      <a:lnTo>
                        <a:pt x="23624" y="18644"/>
                      </a:lnTo>
                      <a:lnTo>
                        <a:pt x="23561" y="18853"/>
                      </a:lnTo>
                      <a:lnTo>
                        <a:pt x="23582" y="19020"/>
                      </a:lnTo>
                      <a:lnTo>
                        <a:pt x="23477" y="19229"/>
                      </a:lnTo>
                      <a:lnTo>
                        <a:pt x="23477" y="19355"/>
                      </a:lnTo>
                      <a:lnTo>
                        <a:pt x="23519" y="19439"/>
                      </a:lnTo>
                      <a:lnTo>
                        <a:pt x="23393" y="19355"/>
                      </a:lnTo>
                      <a:lnTo>
                        <a:pt x="23393" y="19543"/>
                      </a:lnTo>
                      <a:lnTo>
                        <a:pt x="23393" y="19564"/>
                      </a:lnTo>
                      <a:cubicBezTo>
                        <a:pt x="23352" y="19648"/>
                        <a:pt x="23310" y="19753"/>
                        <a:pt x="23310" y="19836"/>
                      </a:cubicBezTo>
                      <a:lnTo>
                        <a:pt x="23310" y="19962"/>
                      </a:lnTo>
                      <a:lnTo>
                        <a:pt x="23289" y="19941"/>
                      </a:lnTo>
                      <a:lnTo>
                        <a:pt x="23289" y="19836"/>
                      </a:lnTo>
                      <a:lnTo>
                        <a:pt x="23258" y="19791"/>
                      </a:lnTo>
                      <a:lnTo>
                        <a:pt x="23268" y="19773"/>
                      </a:lnTo>
                      <a:lnTo>
                        <a:pt x="23268" y="19627"/>
                      </a:lnTo>
                      <a:lnTo>
                        <a:pt x="23331" y="19543"/>
                      </a:lnTo>
                      <a:lnTo>
                        <a:pt x="23352" y="19250"/>
                      </a:lnTo>
                      <a:lnTo>
                        <a:pt x="23435" y="19020"/>
                      </a:lnTo>
                      <a:lnTo>
                        <a:pt x="23435" y="18790"/>
                      </a:lnTo>
                      <a:lnTo>
                        <a:pt x="23414" y="18623"/>
                      </a:lnTo>
                      <a:lnTo>
                        <a:pt x="23352" y="18539"/>
                      </a:lnTo>
                      <a:lnTo>
                        <a:pt x="23352" y="18518"/>
                      </a:lnTo>
                      <a:lnTo>
                        <a:pt x="23414" y="18539"/>
                      </a:lnTo>
                      <a:lnTo>
                        <a:pt x="23456" y="18685"/>
                      </a:lnTo>
                      <a:lnTo>
                        <a:pt x="23519" y="18706"/>
                      </a:lnTo>
                      <a:lnTo>
                        <a:pt x="23561" y="18581"/>
                      </a:lnTo>
                      <a:lnTo>
                        <a:pt x="23686" y="18497"/>
                      </a:lnTo>
                      <a:close/>
                      <a:moveTo>
                        <a:pt x="23204" y="19889"/>
                      </a:moveTo>
                      <a:lnTo>
                        <a:pt x="23184" y="19941"/>
                      </a:lnTo>
                      <a:lnTo>
                        <a:pt x="23142" y="20297"/>
                      </a:lnTo>
                      <a:lnTo>
                        <a:pt x="23038" y="20464"/>
                      </a:lnTo>
                      <a:lnTo>
                        <a:pt x="23017" y="20631"/>
                      </a:lnTo>
                      <a:lnTo>
                        <a:pt x="23121" y="20694"/>
                      </a:lnTo>
                      <a:lnTo>
                        <a:pt x="23080" y="20778"/>
                      </a:lnTo>
                      <a:lnTo>
                        <a:pt x="23121" y="20841"/>
                      </a:lnTo>
                      <a:lnTo>
                        <a:pt x="22996" y="20841"/>
                      </a:lnTo>
                      <a:lnTo>
                        <a:pt x="22912" y="20924"/>
                      </a:lnTo>
                      <a:lnTo>
                        <a:pt x="22912" y="21050"/>
                      </a:lnTo>
                      <a:cubicBezTo>
                        <a:pt x="22891" y="21050"/>
                        <a:pt x="22870" y="21092"/>
                        <a:pt x="22870" y="21134"/>
                      </a:cubicBezTo>
                      <a:lnTo>
                        <a:pt x="22870" y="21154"/>
                      </a:lnTo>
                      <a:lnTo>
                        <a:pt x="22847" y="21178"/>
                      </a:lnTo>
                      <a:lnTo>
                        <a:pt x="22847" y="21178"/>
                      </a:lnTo>
                      <a:lnTo>
                        <a:pt x="22849" y="21154"/>
                      </a:lnTo>
                      <a:lnTo>
                        <a:pt x="22849" y="20945"/>
                      </a:lnTo>
                      <a:lnTo>
                        <a:pt x="22828" y="20882"/>
                      </a:lnTo>
                      <a:cubicBezTo>
                        <a:pt x="22828" y="20820"/>
                        <a:pt x="22849" y="20778"/>
                        <a:pt x="22849" y="20736"/>
                      </a:cubicBezTo>
                      <a:lnTo>
                        <a:pt x="22891" y="20778"/>
                      </a:lnTo>
                      <a:lnTo>
                        <a:pt x="22954" y="20778"/>
                      </a:lnTo>
                      <a:lnTo>
                        <a:pt x="22954" y="20610"/>
                      </a:lnTo>
                      <a:lnTo>
                        <a:pt x="23017" y="20569"/>
                      </a:lnTo>
                      <a:lnTo>
                        <a:pt x="22954" y="20485"/>
                      </a:lnTo>
                      <a:lnTo>
                        <a:pt x="22828" y="20464"/>
                      </a:lnTo>
                      <a:lnTo>
                        <a:pt x="22828" y="20380"/>
                      </a:lnTo>
                      <a:lnTo>
                        <a:pt x="22703" y="20150"/>
                      </a:lnTo>
                      <a:lnTo>
                        <a:pt x="22703" y="20108"/>
                      </a:lnTo>
                      <a:lnTo>
                        <a:pt x="22828" y="20255"/>
                      </a:lnTo>
                      <a:lnTo>
                        <a:pt x="22912" y="20380"/>
                      </a:lnTo>
                      <a:lnTo>
                        <a:pt x="22996" y="20401"/>
                      </a:lnTo>
                      <a:lnTo>
                        <a:pt x="23038" y="20359"/>
                      </a:lnTo>
                      <a:lnTo>
                        <a:pt x="23017" y="20276"/>
                      </a:lnTo>
                      <a:lnTo>
                        <a:pt x="23121" y="20255"/>
                      </a:lnTo>
                      <a:lnTo>
                        <a:pt x="23121" y="20171"/>
                      </a:lnTo>
                      <a:lnTo>
                        <a:pt x="23059" y="20108"/>
                      </a:lnTo>
                      <a:cubicBezTo>
                        <a:pt x="23101" y="20066"/>
                        <a:pt x="23121" y="19983"/>
                        <a:pt x="23142" y="19941"/>
                      </a:cubicBezTo>
                      <a:lnTo>
                        <a:pt x="23163" y="19962"/>
                      </a:lnTo>
                      <a:lnTo>
                        <a:pt x="23204" y="19889"/>
                      </a:lnTo>
                      <a:close/>
                      <a:moveTo>
                        <a:pt x="23519" y="19836"/>
                      </a:moveTo>
                      <a:lnTo>
                        <a:pt x="23540" y="19962"/>
                      </a:lnTo>
                      <a:lnTo>
                        <a:pt x="23582" y="19962"/>
                      </a:lnTo>
                      <a:lnTo>
                        <a:pt x="23582" y="20087"/>
                      </a:lnTo>
                      <a:lnTo>
                        <a:pt x="23665" y="20171"/>
                      </a:lnTo>
                      <a:lnTo>
                        <a:pt x="23728" y="20108"/>
                      </a:lnTo>
                      <a:lnTo>
                        <a:pt x="23770" y="20150"/>
                      </a:lnTo>
                      <a:lnTo>
                        <a:pt x="23875" y="20087"/>
                      </a:lnTo>
                      <a:lnTo>
                        <a:pt x="24021" y="20087"/>
                      </a:lnTo>
                      <a:lnTo>
                        <a:pt x="24021" y="20108"/>
                      </a:lnTo>
                      <a:lnTo>
                        <a:pt x="23854" y="20213"/>
                      </a:lnTo>
                      <a:lnTo>
                        <a:pt x="23812" y="20255"/>
                      </a:lnTo>
                      <a:lnTo>
                        <a:pt x="23812" y="20297"/>
                      </a:lnTo>
                      <a:lnTo>
                        <a:pt x="23875" y="20359"/>
                      </a:lnTo>
                      <a:lnTo>
                        <a:pt x="23854" y="20401"/>
                      </a:lnTo>
                      <a:lnTo>
                        <a:pt x="23770" y="20401"/>
                      </a:lnTo>
                      <a:lnTo>
                        <a:pt x="23770" y="20464"/>
                      </a:lnTo>
                      <a:lnTo>
                        <a:pt x="23854" y="20590"/>
                      </a:lnTo>
                      <a:lnTo>
                        <a:pt x="23854" y="20694"/>
                      </a:lnTo>
                      <a:lnTo>
                        <a:pt x="23812" y="20715"/>
                      </a:lnTo>
                      <a:lnTo>
                        <a:pt x="23728" y="20631"/>
                      </a:lnTo>
                      <a:lnTo>
                        <a:pt x="23665" y="20548"/>
                      </a:lnTo>
                      <a:lnTo>
                        <a:pt x="23645" y="20610"/>
                      </a:lnTo>
                      <a:lnTo>
                        <a:pt x="23665" y="20694"/>
                      </a:lnTo>
                      <a:lnTo>
                        <a:pt x="23624" y="20757"/>
                      </a:lnTo>
                      <a:lnTo>
                        <a:pt x="23624" y="20903"/>
                      </a:lnTo>
                      <a:lnTo>
                        <a:pt x="23645" y="20924"/>
                      </a:lnTo>
                      <a:cubicBezTo>
                        <a:pt x="23629" y="20919"/>
                        <a:pt x="23614" y="20916"/>
                        <a:pt x="23601" y="20916"/>
                      </a:cubicBezTo>
                      <a:cubicBezTo>
                        <a:pt x="23562" y="20916"/>
                        <a:pt x="23535" y="20940"/>
                        <a:pt x="23519" y="20987"/>
                      </a:cubicBezTo>
                      <a:cubicBezTo>
                        <a:pt x="23456" y="21071"/>
                        <a:pt x="23414" y="21154"/>
                        <a:pt x="23373" y="21259"/>
                      </a:cubicBezTo>
                      <a:lnTo>
                        <a:pt x="23268" y="21154"/>
                      </a:lnTo>
                      <a:lnTo>
                        <a:pt x="23121" y="21154"/>
                      </a:lnTo>
                      <a:lnTo>
                        <a:pt x="23121" y="21238"/>
                      </a:lnTo>
                      <a:lnTo>
                        <a:pt x="23163" y="21322"/>
                      </a:lnTo>
                      <a:lnTo>
                        <a:pt x="23142" y="21426"/>
                      </a:lnTo>
                      <a:lnTo>
                        <a:pt x="23247" y="21468"/>
                      </a:lnTo>
                      <a:lnTo>
                        <a:pt x="23205" y="21552"/>
                      </a:lnTo>
                      <a:lnTo>
                        <a:pt x="23121" y="21552"/>
                      </a:lnTo>
                      <a:lnTo>
                        <a:pt x="23101" y="21531"/>
                      </a:lnTo>
                      <a:lnTo>
                        <a:pt x="23038" y="21615"/>
                      </a:lnTo>
                      <a:lnTo>
                        <a:pt x="23038" y="21531"/>
                      </a:lnTo>
                      <a:lnTo>
                        <a:pt x="23101" y="21447"/>
                      </a:lnTo>
                      <a:lnTo>
                        <a:pt x="22996" y="21322"/>
                      </a:lnTo>
                      <a:cubicBezTo>
                        <a:pt x="22996" y="21259"/>
                        <a:pt x="22996" y="21196"/>
                        <a:pt x="23017" y="21134"/>
                      </a:cubicBezTo>
                      <a:lnTo>
                        <a:pt x="23163" y="21050"/>
                      </a:lnTo>
                      <a:lnTo>
                        <a:pt x="23205" y="20882"/>
                      </a:lnTo>
                      <a:lnTo>
                        <a:pt x="23268" y="20903"/>
                      </a:lnTo>
                      <a:lnTo>
                        <a:pt x="23331" y="20841"/>
                      </a:lnTo>
                      <a:lnTo>
                        <a:pt x="23331" y="20736"/>
                      </a:lnTo>
                      <a:lnTo>
                        <a:pt x="23352" y="20673"/>
                      </a:lnTo>
                      <a:lnTo>
                        <a:pt x="23352" y="20276"/>
                      </a:lnTo>
                      <a:lnTo>
                        <a:pt x="23373" y="20171"/>
                      </a:lnTo>
                      <a:lnTo>
                        <a:pt x="23435" y="20401"/>
                      </a:lnTo>
                      <a:lnTo>
                        <a:pt x="23414" y="20673"/>
                      </a:lnTo>
                      <a:lnTo>
                        <a:pt x="23456" y="20694"/>
                      </a:lnTo>
                      <a:lnTo>
                        <a:pt x="23540" y="20527"/>
                      </a:lnTo>
                      <a:lnTo>
                        <a:pt x="23519" y="20108"/>
                      </a:lnTo>
                      <a:lnTo>
                        <a:pt x="23435" y="20004"/>
                      </a:lnTo>
                      <a:cubicBezTo>
                        <a:pt x="23456" y="19983"/>
                        <a:pt x="23456" y="19941"/>
                        <a:pt x="23498" y="19899"/>
                      </a:cubicBezTo>
                      <a:cubicBezTo>
                        <a:pt x="23519" y="19878"/>
                        <a:pt x="23519" y="19857"/>
                        <a:pt x="23519" y="19836"/>
                      </a:cubicBezTo>
                      <a:close/>
                      <a:moveTo>
                        <a:pt x="22808" y="1"/>
                      </a:moveTo>
                      <a:lnTo>
                        <a:pt x="22598" y="105"/>
                      </a:lnTo>
                      <a:lnTo>
                        <a:pt x="22556" y="168"/>
                      </a:lnTo>
                      <a:lnTo>
                        <a:pt x="22389" y="168"/>
                      </a:lnTo>
                      <a:lnTo>
                        <a:pt x="22264" y="231"/>
                      </a:lnTo>
                      <a:lnTo>
                        <a:pt x="22033" y="440"/>
                      </a:lnTo>
                      <a:lnTo>
                        <a:pt x="21866" y="503"/>
                      </a:lnTo>
                      <a:lnTo>
                        <a:pt x="21615" y="503"/>
                      </a:lnTo>
                      <a:lnTo>
                        <a:pt x="21448" y="398"/>
                      </a:lnTo>
                      <a:lnTo>
                        <a:pt x="21406" y="335"/>
                      </a:lnTo>
                      <a:lnTo>
                        <a:pt x="21406" y="398"/>
                      </a:lnTo>
                      <a:lnTo>
                        <a:pt x="21322" y="398"/>
                      </a:lnTo>
                      <a:lnTo>
                        <a:pt x="21217" y="294"/>
                      </a:lnTo>
                      <a:lnTo>
                        <a:pt x="21113" y="335"/>
                      </a:lnTo>
                      <a:lnTo>
                        <a:pt x="21092" y="419"/>
                      </a:lnTo>
                      <a:lnTo>
                        <a:pt x="21029" y="419"/>
                      </a:lnTo>
                      <a:lnTo>
                        <a:pt x="21008" y="335"/>
                      </a:lnTo>
                      <a:lnTo>
                        <a:pt x="21029" y="273"/>
                      </a:lnTo>
                      <a:lnTo>
                        <a:pt x="21134" y="210"/>
                      </a:lnTo>
                      <a:lnTo>
                        <a:pt x="21092" y="168"/>
                      </a:lnTo>
                      <a:lnTo>
                        <a:pt x="20945" y="210"/>
                      </a:lnTo>
                      <a:lnTo>
                        <a:pt x="20736" y="315"/>
                      </a:lnTo>
                      <a:lnTo>
                        <a:pt x="20590" y="398"/>
                      </a:lnTo>
                      <a:lnTo>
                        <a:pt x="20527" y="524"/>
                      </a:lnTo>
                      <a:lnTo>
                        <a:pt x="20569" y="628"/>
                      </a:lnTo>
                      <a:lnTo>
                        <a:pt x="20694" y="649"/>
                      </a:lnTo>
                      <a:lnTo>
                        <a:pt x="20611" y="733"/>
                      </a:lnTo>
                      <a:lnTo>
                        <a:pt x="20255" y="733"/>
                      </a:lnTo>
                      <a:lnTo>
                        <a:pt x="20088" y="859"/>
                      </a:lnTo>
                      <a:lnTo>
                        <a:pt x="19983" y="1131"/>
                      </a:lnTo>
                      <a:lnTo>
                        <a:pt x="19941" y="1319"/>
                      </a:lnTo>
                      <a:lnTo>
                        <a:pt x="19878" y="1319"/>
                      </a:lnTo>
                      <a:lnTo>
                        <a:pt x="19857" y="1256"/>
                      </a:lnTo>
                      <a:lnTo>
                        <a:pt x="19878" y="1068"/>
                      </a:lnTo>
                      <a:lnTo>
                        <a:pt x="20025" y="817"/>
                      </a:lnTo>
                      <a:lnTo>
                        <a:pt x="20025" y="733"/>
                      </a:lnTo>
                      <a:lnTo>
                        <a:pt x="19983" y="733"/>
                      </a:lnTo>
                      <a:lnTo>
                        <a:pt x="19732" y="1047"/>
                      </a:lnTo>
                      <a:lnTo>
                        <a:pt x="19585" y="1047"/>
                      </a:lnTo>
                      <a:lnTo>
                        <a:pt x="19523" y="1026"/>
                      </a:lnTo>
                      <a:lnTo>
                        <a:pt x="19439" y="921"/>
                      </a:lnTo>
                      <a:lnTo>
                        <a:pt x="19313" y="900"/>
                      </a:lnTo>
                      <a:lnTo>
                        <a:pt x="19230" y="900"/>
                      </a:lnTo>
                      <a:lnTo>
                        <a:pt x="19230" y="942"/>
                      </a:lnTo>
                      <a:lnTo>
                        <a:pt x="19418" y="1026"/>
                      </a:lnTo>
                      <a:lnTo>
                        <a:pt x="19460" y="1110"/>
                      </a:lnTo>
                      <a:lnTo>
                        <a:pt x="19418" y="1131"/>
                      </a:lnTo>
                      <a:lnTo>
                        <a:pt x="19251" y="1068"/>
                      </a:lnTo>
                      <a:lnTo>
                        <a:pt x="19062" y="1047"/>
                      </a:lnTo>
                      <a:lnTo>
                        <a:pt x="18832" y="1151"/>
                      </a:lnTo>
                      <a:lnTo>
                        <a:pt x="18539" y="1423"/>
                      </a:lnTo>
                      <a:lnTo>
                        <a:pt x="18204" y="1570"/>
                      </a:lnTo>
                      <a:lnTo>
                        <a:pt x="17974" y="1758"/>
                      </a:lnTo>
                      <a:lnTo>
                        <a:pt x="17744" y="1967"/>
                      </a:lnTo>
                      <a:lnTo>
                        <a:pt x="17451" y="2219"/>
                      </a:lnTo>
                      <a:lnTo>
                        <a:pt x="17263" y="2302"/>
                      </a:lnTo>
                      <a:lnTo>
                        <a:pt x="17158" y="2323"/>
                      </a:lnTo>
                      <a:lnTo>
                        <a:pt x="17012" y="2428"/>
                      </a:lnTo>
                      <a:lnTo>
                        <a:pt x="16865" y="2428"/>
                      </a:lnTo>
                      <a:lnTo>
                        <a:pt x="16698" y="2574"/>
                      </a:lnTo>
                      <a:lnTo>
                        <a:pt x="16510" y="2574"/>
                      </a:lnTo>
                      <a:lnTo>
                        <a:pt x="16426" y="2491"/>
                      </a:lnTo>
                      <a:lnTo>
                        <a:pt x="16238" y="2470"/>
                      </a:lnTo>
                      <a:lnTo>
                        <a:pt x="16091" y="2365"/>
                      </a:lnTo>
                      <a:lnTo>
                        <a:pt x="15986" y="2302"/>
                      </a:lnTo>
                      <a:lnTo>
                        <a:pt x="15798" y="2219"/>
                      </a:lnTo>
                      <a:lnTo>
                        <a:pt x="15714" y="2260"/>
                      </a:lnTo>
                      <a:lnTo>
                        <a:pt x="15589" y="2386"/>
                      </a:lnTo>
                      <a:lnTo>
                        <a:pt x="15380" y="2595"/>
                      </a:lnTo>
                      <a:lnTo>
                        <a:pt x="15338" y="2721"/>
                      </a:lnTo>
                      <a:lnTo>
                        <a:pt x="15233" y="2825"/>
                      </a:lnTo>
                      <a:lnTo>
                        <a:pt x="15170" y="2951"/>
                      </a:lnTo>
                      <a:lnTo>
                        <a:pt x="15087" y="2951"/>
                      </a:lnTo>
                      <a:lnTo>
                        <a:pt x="15024" y="2909"/>
                      </a:lnTo>
                      <a:lnTo>
                        <a:pt x="14940" y="2951"/>
                      </a:lnTo>
                      <a:lnTo>
                        <a:pt x="15045" y="3202"/>
                      </a:lnTo>
                      <a:lnTo>
                        <a:pt x="15170" y="3683"/>
                      </a:lnTo>
                      <a:lnTo>
                        <a:pt x="15296" y="4081"/>
                      </a:lnTo>
                      <a:lnTo>
                        <a:pt x="15359" y="4416"/>
                      </a:lnTo>
                      <a:lnTo>
                        <a:pt x="15338" y="4729"/>
                      </a:lnTo>
                      <a:lnTo>
                        <a:pt x="15191" y="4980"/>
                      </a:lnTo>
                      <a:lnTo>
                        <a:pt x="15087" y="5127"/>
                      </a:lnTo>
                      <a:lnTo>
                        <a:pt x="15087" y="5190"/>
                      </a:lnTo>
                      <a:lnTo>
                        <a:pt x="15296" y="5441"/>
                      </a:lnTo>
                      <a:lnTo>
                        <a:pt x="15442" y="5504"/>
                      </a:lnTo>
                      <a:lnTo>
                        <a:pt x="15442" y="5357"/>
                      </a:lnTo>
                      <a:lnTo>
                        <a:pt x="15484" y="5420"/>
                      </a:lnTo>
                      <a:lnTo>
                        <a:pt x="15589" y="5357"/>
                      </a:lnTo>
                      <a:lnTo>
                        <a:pt x="15673" y="5357"/>
                      </a:lnTo>
                      <a:lnTo>
                        <a:pt x="15589" y="5441"/>
                      </a:lnTo>
                      <a:lnTo>
                        <a:pt x="15589" y="5525"/>
                      </a:lnTo>
                      <a:lnTo>
                        <a:pt x="15882" y="5755"/>
                      </a:lnTo>
                      <a:lnTo>
                        <a:pt x="15798" y="5817"/>
                      </a:lnTo>
                      <a:lnTo>
                        <a:pt x="15673" y="5776"/>
                      </a:lnTo>
                      <a:lnTo>
                        <a:pt x="15652" y="5859"/>
                      </a:lnTo>
                      <a:lnTo>
                        <a:pt x="15610" y="6152"/>
                      </a:lnTo>
                      <a:lnTo>
                        <a:pt x="15610" y="6278"/>
                      </a:lnTo>
                      <a:lnTo>
                        <a:pt x="15673" y="6341"/>
                      </a:lnTo>
                      <a:lnTo>
                        <a:pt x="15756" y="6257"/>
                      </a:lnTo>
                      <a:lnTo>
                        <a:pt x="15882" y="6236"/>
                      </a:lnTo>
                      <a:lnTo>
                        <a:pt x="15986" y="6278"/>
                      </a:lnTo>
                      <a:lnTo>
                        <a:pt x="16028" y="6361"/>
                      </a:lnTo>
                      <a:lnTo>
                        <a:pt x="16196" y="6299"/>
                      </a:lnTo>
                      <a:lnTo>
                        <a:pt x="16384" y="6361"/>
                      </a:lnTo>
                      <a:lnTo>
                        <a:pt x="16530" y="6445"/>
                      </a:lnTo>
                      <a:lnTo>
                        <a:pt x="16384" y="6508"/>
                      </a:lnTo>
                      <a:lnTo>
                        <a:pt x="16405" y="6654"/>
                      </a:lnTo>
                      <a:lnTo>
                        <a:pt x="16384" y="6759"/>
                      </a:lnTo>
                      <a:lnTo>
                        <a:pt x="16196" y="6780"/>
                      </a:lnTo>
                      <a:lnTo>
                        <a:pt x="16217" y="6696"/>
                      </a:lnTo>
                      <a:lnTo>
                        <a:pt x="16112" y="6613"/>
                      </a:lnTo>
                      <a:lnTo>
                        <a:pt x="16028" y="6675"/>
                      </a:lnTo>
                      <a:lnTo>
                        <a:pt x="15882" y="6654"/>
                      </a:lnTo>
                      <a:lnTo>
                        <a:pt x="15819" y="6592"/>
                      </a:lnTo>
                      <a:lnTo>
                        <a:pt x="15777" y="6445"/>
                      </a:lnTo>
                      <a:lnTo>
                        <a:pt x="15673" y="6403"/>
                      </a:lnTo>
                      <a:lnTo>
                        <a:pt x="15610" y="6403"/>
                      </a:lnTo>
                      <a:lnTo>
                        <a:pt x="15484" y="6299"/>
                      </a:lnTo>
                      <a:lnTo>
                        <a:pt x="15505" y="6131"/>
                      </a:lnTo>
                      <a:lnTo>
                        <a:pt x="15652" y="5776"/>
                      </a:lnTo>
                      <a:lnTo>
                        <a:pt x="15610" y="5671"/>
                      </a:lnTo>
                      <a:lnTo>
                        <a:pt x="15568" y="5671"/>
                      </a:lnTo>
                      <a:lnTo>
                        <a:pt x="15463" y="5776"/>
                      </a:lnTo>
                      <a:lnTo>
                        <a:pt x="15463" y="6131"/>
                      </a:lnTo>
                      <a:lnTo>
                        <a:pt x="15401" y="6341"/>
                      </a:lnTo>
                      <a:lnTo>
                        <a:pt x="15296" y="6445"/>
                      </a:lnTo>
                      <a:lnTo>
                        <a:pt x="15296" y="6508"/>
                      </a:lnTo>
                      <a:lnTo>
                        <a:pt x="15380" y="6382"/>
                      </a:lnTo>
                      <a:lnTo>
                        <a:pt x="15463" y="6382"/>
                      </a:lnTo>
                      <a:lnTo>
                        <a:pt x="15505" y="6445"/>
                      </a:lnTo>
                      <a:lnTo>
                        <a:pt x="15652" y="6445"/>
                      </a:lnTo>
                      <a:lnTo>
                        <a:pt x="15694" y="6571"/>
                      </a:lnTo>
                      <a:lnTo>
                        <a:pt x="15694" y="6780"/>
                      </a:lnTo>
                      <a:lnTo>
                        <a:pt x="15589" y="6905"/>
                      </a:lnTo>
                      <a:lnTo>
                        <a:pt x="15442" y="6968"/>
                      </a:lnTo>
                      <a:lnTo>
                        <a:pt x="15442" y="6968"/>
                      </a:lnTo>
                      <a:lnTo>
                        <a:pt x="15589" y="6780"/>
                      </a:lnTo>
                      <a:lnTo>
                        <a:pt x="15589" y="6696"/>
                      </a:lnTo>
                      <a:lnTo>
                        <a:pt x="15505" y="6675"/>
                      </a:lnTo>
                      <a:lnTo>
                        <a:pt x="15463" y="6613"/>
                      </a:lnTo>
                      <a:lnTo>
                        <a:pt x="15380" y="6675"/>
                      </a:lnTo>
                      <a:lnTo>
                        <a:pt x="15191" y="6801"/>
                      </a:lnTo>
                      <a:lnTo>
                        <a:pt x="15191" y="6905"/>
                      </a:lnTo>
                      <a:lnTo>
                        <a:pt x="15087" y="6926"/>
                      </a:lnTo>
                      <a:lnTo>
                        <a:pt x="14982" y="6989"/>
                      </a:lnTo>
                      <a:lnTo>
                        <a:pt x="14961" y="6885"/>
                      </a:lnTo>
                      <a:lnTo>
                        <a:pt x="14898" y="6864"/>
                      </a:lnTo>
                      <a:lnTo>
                        <a:pt x="14752" y="6864"/>
                      </a:lnTo>
                      <a:lnTo>
                        <a:pt x="14668" y="6822"/>
                      </a:lnTo>
                      <a:lnTo>
                        <a:pt x="14647" y="6696"/>
                      </a:lnTo>
                      <a:lnTo>
                        <a:pt x="14564" y="6675"/>
                      </a:lnTo>
                      <a:lnTo>
                        <a:pt x="14522" y="6696"/>
                      </a:lnTo>
                      <a:lnTo>
                        <a:pt x="14417" y="6696"/>
                      </a:lnTo>
                      <a:lnTo>
                        <a:pt x="14417" y="6613"/>
                      </a:lnTo>
                      <a:lnTo>
                        <a:pt x="14334" y="6571"/>
                      </a:lnTo>
                      <a:lnTo>
                        <a:pt x="14250" y="6613"/>
                      </a:lnTo>
                      <a:lnTo>
                        <a:pt x="14208" y="6613"/>
                      </a:lnTo>
                      <a:lnTo>
                        <a:pt x="14208" y="6487"/>
                      </a:lnTo>
                      <a:lnTo>
                        <a:pt x="14145" y="6403"/>
                      </a:lnTo>
                      <a:lnTo>
                        <a:pt x="14145" y="6341"/>
                      </a:lnTo>
                      <a:lnTo>
                        <a:pt x="14250" y="6299"/>
                      </a:lnTo>
                      <a:lnTo>
                        <a:pt x="14396" y="6131"/>
                      </a:lnTo>
                      <a:lnTo>
                        <a:pt x="14459" y="6131"/>
                      </a:lnTo>
                      <a:lnTo>
                        <a:pt x="14543" y="6048"/>
                      </a:lnTo>
                      <a:lnTo>
                        <a:pt x="14543" y="5964"/>
                      </a:lnTo>
                      <a:lnTo>
                        <a:pt x="14396" y="5817"/>
                      </a:lnTo>
                      <a:lnTo>
                        <a:pt x="14313" y="5755"/>
                      </a:lnTo>
                      <a:lnTo>
                        <a:pt x="14208" y="5755"/>
                      </a:lnTo>
                      <a:lnTo>
                        <a:pt x="14020" y="5859"/>
                      </a:lnTo>
                      <a:lnTo>
                        <a:pt x="13915" y="5859"/>
                      </a:lnTo>
                      <a:lnTo>
                        <a:pt x="13810" y="5776"/>
                      </a:lnTo>
                      <a:lnTo>
                        <a:pt x="13706" y="5776"/>
                      </a:lnTo>
                      <a:lnTo>
                        <a:pt x="13371" y="5922"/>
                      </a:lnTo>
                      <a:lnTo>
                        <a:pt x="13329" y="5964"/>
                      </a:lnTo>
                      <a:lnTo>
                        <a:pt x="13392" y="6027"/>
                      </a:lnTo>
                      <a:lnTo>
                        <a:pt x="13517" y="6131"/>
                      </a:lnTo>
                      <a:lnTo>
                        <a:pt x="13497" y="6152"/>
                      </a:lnTo>
                      <a:lnTo>
                        <a:pt x="13392" y="6131"/>
                      </a:lnTo>
                      <a:lnTo>
                        <a:pt x="13287" y="6131"/>
                      </a:lnTo>
                      <a:lnTo>
                        <a:pt x="13225" y="6069"/>
                      </a:lnTo>
                      <a:lnTo>
                        <a:pt x="13120" y="6048"/>
                      </a:lnTo>
                      <a:lnTo>
                        <a:pt x="12911" y="6027"/>
                      </a:lnTo>
                      <a:lnTo>
                        <a:pt x="12701" y="6048"/>
                      </a:lnTo>
                      <a:lnTo>
                        <a:pt x="12639" y="6089"/>
                      </a:lnTo>
                      <a:lnTo>
                        <a:pt x="12639" y="6152"/>
                      </a:lnTo>
                      <a:lnTo>
                        <a:pt x="12534" y="6152"/>
                      </a:lnTo>
                      <a:lnTo>
                        <a:pt x="12492" y="6131"/>
                      </a:lnTo>
                      <a:lnTo>
                        <a:pt x="12429" y="6131"/>
                      </a:lnTo>
                      <a:lnTo>
                        <a:pt x="12262" y="6236"/>
                      </a:lnTo>
                      <a:lnTo>
                        <a:pt x="12262" y="6278"/>
                      </a:lnTo>
                      <a:lnTo>
                        <a:pt x="12178" y="6299"/>
                      </a:lnTo>
                      <a:lnTo>
                        <a:pt x="12011" y="6382"/>
                      </a:lnTo>
                      <a:lnTo>
                        <a:pt x="11865" y="6466"/>
                      </a:lnTo>
                      <a:lnTo>
                        <a:pt x="11802" y="6466"/>
                      </a:lnTo>
                      <a:lnTo>
                        <a:pt x="11823" y="6403"/>
                      </a:lnTo>
                      <a:lnTo>
                        <a:pt x="11844" y="6341"/>
                      </a:lnTo>
                      <a:lnTo>
                        <a:pt x="11739" y="6382"/>
                      </a:lnTo>
                      <a:lnTo>
                        <a:pt x="11634" y="6508"/>
                      </a:lnTo>
                      <a:lnTo>
                        <a:pt x="11634" y="6571"/>
                      </a:lnTo>
                      <a:lnTo>
                        <a:pt x="11802" y="6759"/>
                      </a:lnTo>
                      <a:lnTo>
                        <a:pt x="11948" y="6989"/>
                      </a:lnTo>
                      <a:lnTo>
                        <a:pt x="12116" y="7031"/>
                      </a:lnTo>
                      <a:lnTo>
                        <a:pt x="12241" y="7198"/>
                      </a:lnTo>
                      <a:lnTo>
                        <a:pt x="12367" y="7282"/>
                      </a:lnTo>
                      <a:lnTo>
                        <a:pt x="12429" y="7408"/>
                      </a:lnTo>
                      <a:lnTo>
                        <a:pt x="12534" y="7429"/>
                      </a:lnTo>
                      <a:lnTo>
                        <a:pt x="12660" y="7512"/>
                      </a:lnTo>
                      <a:lnTo>
                        <a:pt x="12597" y="7533"/>
                      </a:lnTo>
                      <a:lnTo>
                        <a:pt x="12429" y="7533"/>
                      </a:lnTo>
                      <a:lnTo>
                        <a:pt x="12388" y="7429"/>
                      </a:lnTo>
                      <a:lnTo>
                        <a:pt x="12262" y="7324"/>
                      </a:lnTo>
                      <a:lnTo>
                        <a:pt x="12178" y="7282"/>
                      </a:lnTo>
                      <a:lnTo>
                        <a:pt x="12137" y="7282"/>
                      </a:lnTo>
                      <a:lnTo>
                        <a:pt x="12011" y="7408"/>
                      </a:lnTo>
                      <a:lnTo>
                        <a:pt x="11885" y="7408"/>
                      </a:lnTo>
                      <a:lnTo>
                        <a:pt x="11802" y="7303"/>
                      </a:lnTo>
                      <a:lnTo>
                        <a:pt x="11906" y="7198"/>
                      </a:lnTo>
                      <a:lnTo>
                        <a:pt x="11906" y="7136"/>
                      </a:lnTo>
                      <a:lnTo>
                        <a:pt x="11823" y="7136"/>
                      </a:lnTo>
                      <a:lnTo>
                        <a:pt x="11739" y="7282"/>
                      </a:lnTo>
                      <a:lnTo>
                        <a:pt x="11781" y="7512"/>
                      </a:lnTo>
                      <a:lnTo>
                        <a:pt x="11802" y="7554"/>
                      </a:lnTo>
                      <a:lnTo>
                        <a:pt x="11802" y="7638"/>
                      </a:lnTo>
                      <a:lnTo>
                        <a:pt x="11676" y="7742"/>
                      </a:lnTo>
                      <a:lnTo>
                        <a:pt x="11593" y="7910"/>
                      </a:lnTo>
                      <a:lnTo>
                        <a:pt x="11572" y="8056"/>
                      </a:lnTo>
                      <a:lnTo>
                        <a:pt x="11593" y="8224"/>
                      </a:lnTo>
                      <a:lnTo>
                        <a:pt x="11802" y="8454"/>
                      </a:lnTo>
                      <a:lnTo>
                        <a:pt x="11990" y="8538"/>
                      </a:lnTo>
                      <a:lnTo>
                        <a:pt x="12116" y="8663"/>
                      </a:lnTo>
                      <a:lnTo>
                        <a:pt x="12199" y="8663"/>
                      </a:lnTo>
                      <a:lnTo>
                        <a:pt x="12346" y="8558"/>
                      </a:lnTo>
                      <a:lnTo>
                        <a:pt x="12492" y="8496"/>
                      </a:lnTo>
                      <a:lnTo>
                        <a:pt x="12639" y="8579"/>
                      </a:lnTo>
                      <a:lnTo>
                        <a:pt x="12890" y="8600"/>
                      </a:lnTo>
                      <a:lnTo>
                        <a:pt x="12994" y="8684"/>
                      </a:lnTo>
                      <a:lnTo>
                        <a:pt x="13015" y="8810"/>
                      </a:lnTo>
                      <a:lnTo>
                        <a:pt x="13078" y="8851"/>
                      </a:lnTo>
                      <a:lnTo>
                        <a:pt x="13141" y="8789"/>
                      </a:lnTo>
                      <a:lnTo>
                        <a:pt x="13141" y="8642"/>
                      </a:lnTo>
                      <a:lnTo>
                        <a:pt x="13162" y="8579"/>
                      </a:lnTo>
                      <a:lnTo>
                        <a:pt x="13266" y="8642"/>
                      </a:lnTo>
                      <a:lnTo>
                        <a:pt x="13266" y="8705"/>
                      </a:lnTo>
                      <a:lnTo>
                        <a:pt x="13162" y="8851"/>
                      </a:lnTo>
                      <a:lnTo>
                        <a:pt x="13162" y="8956"/>
                      </a:lnTo>
                      <a:lnTo>
                        <a:pt x="13204" y="8956"/>
                      </a:lnTo>
                      <a:lnTo>
                        <a:pt x="13371" y="8810"/>
                      </a:lnTo>
                      <a:lnTo>
                        <a:pt x="13413" y="8747"/>
                      </a:lnTo>
                      <a:lnTo>
                        <a:pt x="13601" y="8684"/>
                      </a:lnTo>
                      <a:lnTo>
                        <a:pt x="13831" y="8538"/>
                      </a:lnTo>
                      <a:lnTo>
                        <a:pt x="13999" y="8496"/>
                      </a:lnTo>
                      <a:lnTo>
                        <a:pt x="14082" y="8391"/>
                      </a:lnTo>
                      <a:lnTo>
                        <a:pt x="14124" y="8391"/>
                      </a:lnTo>
                      <a:lnTo>
                        <a:pt x="14145" y="8475"/>
                      </a:lnTo>
                      <a:lnTo>
                        <a:pt x="14208" y="8496"/>
                      </a:lnTo>
                      <a:lnTo>
                        <a:pt x="14396" y="8370"/>
                      </a:lnTo>
                      <a:lnTo>
                        <a:pt x="14543" y="8370"/>
                      </a:lnTo>
                      <a:lnTo>
                        <a:pt x="14606" y="8328"/>
                      </a:lnTo>
                      <a:lnTo>
                        <a:pt x="14543" y="8391"/>
                      </a:lnTo>
                      <a:lnTo>
                        <a:pt x="14417" y="8475"/>
                      </a:lnTo>
                      <a:lnTo>
                        <a:pt x="14417" y="8538"/>
                      </a:lnTo>
                      <a:lnTo>
                        <a:pt x="14459" y="8558"/>
                      </a:lnTo>
                      <a:lnTo>
                        <a:pt x="14354" y="8747"/>
                      </a:lnTo>
                      <a:lnTo>
                        <a:pt x="14208" y="8768"/>
                      </a:lnTo>
                      <a:lnTo>
                        <a:pt x="14145" y="8705"/>
                      </a:lnTo>
                      <a:lnTo>
                        <a:pt x="14082" y="8705"/>
                      </a:lnTo>
                      <a:lnTo>
                        <a:pt x="13915" y="8851"/>
                      </a:lnTo>
                      <a:lnTo>
                        <a:pt x="13915" y="8872"/>
                      </a:lnTo>
                      <a:lnTo>
                        <a:pt x="14041" y="8893"/>
                      </a:lnTo>
                      <a:lnTo>
                        <a:pt x="14124" y="8977"/>
                      </a:lnTo>
                      <a:lnTo>
                        <a:pt x="14124" y="9123"/>
                      </a:lnTo>
                      <a:lnTo>
                        <a:pt x="13936" y="9333"/>
                      </a:lnTo>
                      <a:lnTo>
                        <a:pt x="13915" y="9479"/>
                      </a:lnTo>
                      <a:lnTo>
                        <a:pt x="13873" y="9542"/>
                      </a:lnTo>
                      <a:lnTo>
                        <a:pt x="13831" y="9626"/>
                      </a:lnTo>
                      <a:lnTo>
                        <a:pt x="13873" y="9688"/>
                      </a:lnTo>
                      <a:lnTo>
                        <a:pt x="13894" y="9751"/>
                      </a:lnTo>
                      <a:lnTo>
                        <a:pt x="13873" y="9856"/>
                      </a:lnTo>
                      <a:lnTo>
                        <a:pt x="13748" y="10002"/>
                      </a:lnTo>
                      <a:lnTo>
                        <a:pt x="13643" y="10065"/>
                      </a:lnTo>
                      <a:lnTo>
                        <a:pt x="13538" y="10065"/>
                      </a:lnTo>
                      <a:lnTo>
                        <a:pt x="13476" y="10128"/>
                      </a:lnTo>
                      <a:lnTo>
                        <a:pt x="13371" y="10232"/>
                      </a:lnTo>
                      <a:lnTo>
                        <a:pt x="13287" y="10253"/>
                      </a:lnTo>
                      <a:lnTo>
                        <a:pt x="13162" y="10232"/>
                      </a:lnTo>
                      <a:lnTo>
                        <a:pt x="12994" y="10128"/>
                      </a:lnTo>
                      <a:lnTo>
                        <a:pt x="12953" y="10149"/>
                      </a:lnTo>
                      <a:lnTo>
                        <a:pt x="12890" y="10107"/>
                      </a:lnTo>
                      <a:lnTo>
                        <a:pt x="12806" y="10002"/>
                      </a:lnTo>
                      <a:lnTo>
                        <a:pt x="12785" y="10023"/>
                      </a:lnTo>
                      <a:lnTo>
                        <a:pt x="12681" y="10170"/>
                      </a:lnTo>
                      <a:lnTo>
                        <a:pt x="12555" y="10253"/>
                      </a:lnTo>
                      <a:lnTo>
                        <a:pt x="12471" y="10358"/>
                      </a:lnTo>
                      <a:lnTo>
                        <a:pt x="12241" y="10442"/>
                      </a:lnTo>
                      <a:lnTo>
                        <a:pt x="12157" y="10483"/>
                      </a:lnTo>
                      <a:lnTo>
                        <a:pt x="12053" y="10483"/>
                      </a:lnTo>
                      <a:lnTo>
                        <a:pt x="11948" y="10462"/>
                      </a:lnTo>
                      <a:lnTo>
                        <a:pt x="11760" y="10462"/>
                      </a:lnTo>
                      <a:lnTo>
                        <a:pt x="11634" y="10567"/>
                      </a:lnTo>
                      <a:lnTo>
                        <a:pt x="11509" y="10567"/>
                      </a:lnTo>
                      <a:lnTo>
                        <a:pt x="11425" y="10630"/>
                      </a:lnTo>
                      <a:lnTo>
                        <a:pt x="11425" y="10755"/>
                      </a:lnTo>
                      <a:lnTo>
                        <a:pt x="11341" y="10965"/>
                      </a:lnTo>
                      <a:lnTo>
                        <a:pt x="11279" y="11048"/>
                      </a:lnTo>
                      <a:lnTo>
                        <a:pt x="11279" y="10965"/>
                      </a:lnTo>
                      <a:lnTo>
                        <a:pt x="11132" y="10839"/>
                      </a:lnTo>
                      <a:lnTo>
                        <a:pt x="10986" y="10839"/>
                      </a:lnTo>
                      <a:lnTo>
                        <a:pt x="10902" y="10860"/>
                      </a:lnTo>
                      <a:lnTo>
                        <a:pt x="10923" y="10944"/>
                      </a:lnTo>
                      <a:lnTo>
                        <a:pt x="11007" y="10986"/>
                      </a:lnTo>
                      <a:lnTo>
                        <a:pt x="10965" y="11090"/>
                      </a:lnTo>
                      <a:lnTo>
                        <a:pt x="10902" y="11090"/>
                      </a:lnTo>
                      <a:lnTo>
                        <a:pt x="10860" y="10986"/>
                      </a:lnTo>
                      <a:lnTo>
                        <a:pt x="10756" y="10881"/>
                      </a:lnTo>
                      <a:lnTo>
                        <a:pt x="10693" y="10881"/>
                      </a:lnTo>
                      <a:lnTo>
                        <a:pt x="10546" y="11048"/>
                      </a:lnTo>
                      <a:lnTo>
                        <a:pt x="10484" y="11174"/>
                      </a:lnTo>
                      <a:lnTo>
                        <a:pt x="10400" y="11195"/>
                      </a:lnTo>
                      <a:lnTo>
                        <a:pt x="10337" y="11195"/>
                      </a:lnTo>
                      <a:lnTo>
                        <a:pt x="10065" y="11425"/>
                      </a:lnTo>
                      <a:lnTo>
                        <a:pt x="10023" y="11613"/>
                      </a:lnTo>
                      <a:lnTo>
                        <a:pt x="9960" y="11634"/>
                      </a:lnTo>
                      <a:lnTo>
                        <a:pt x="9835" y="11676"/>
                      </a:lnTo>
                      <a:lnTo>
                        <a:pt x="9730" y="11613"/>
                      </a:lnTo>
                      <a:lnTo>
                        <a:pt x="9709" y="11634"/>
                      </a:lnTo>
                      <a:lnTo>
                        <a:pt x="9814" y="11781"/>
                      </a:lnTo>
                      <a:lnTo>
                        <a:pt x="9772" y="11843"/>
                      </a:lnTo>
                      <a:lnTo>
                        <a:pt x="9709" y="11843"/>
                      </a:lnTo>
                      <a:lnTo>
                        <a:pt x="9647" y="11739"/>
                      </a:lnTo>
                      <a:lnTo>
                        <a:pt x="9605" y="11739"/>
                      </a:lnTo>
                      <a:lnTo>
                        <a:pt x="9542" y="11843"/>
                      </a:lnTo>
                      <a:lnTo>
                        <a:pt x="9416" y="12011"/>
                      </a:lnTo>
                      <a:lnTo>
                        <a:pt x="9416" y="12095"/>
                      </a:lnTo>
                      <a:lnTo>
                        <a:pt x="9521" y="12241"/>
                      </a:lnTo>
                      <a:lnTo>
                        <a:pt x="9542" y="12367"/>
                      </a:lnTo>
                      <a:lnTo>
                        <a:pt x="9521" y="12471"/>
                      </a:lnTo>
                      <a:lnTo>
                        <a:pt x="9458" y="12576"/>
                      </a:lnTo>
                      <a:lnTo>
                        <a:pt x="9500" y="12680"/>
                      </a:lnTo>
                      <a:lnTo>
                        <a:pt x="9563" y="12659"/>
                      </a:lnTo>
                      <a:lnTo>
                        <a:pt x="9647" y="12576"/>
                      </a:lnTo>
                      <a:lnTo>
                        <a:pt x="9668" y="12639"/>
                      </a:lnTo>
                      <a:lnTo>
                        <a:pt x="9709" y="12785"/>
                      </a:lnTo>
                      <a:lnTo>
                        <a:pt x="9647" y="12827"/>
                      </a:lnTo>
                      <a:lnTo>
                        <a:pt x="9605" y="12869"/>
                      </a:lnTo>
                      <a:lnTo>
                        <a:pt x="9626" y="12931"/>
                      </a:lnTo>
                      <a:lnTo>
                        <a:pt x="9709" y="12931"/>
                      </a:lnTo>
                      <a:lnTo>
                        <a:pt x="9751" y="12869"/>
                      </a:lnTo>
                      <a:lnTo>
                        <a:pt x="9835" y="12869"/>
                      </a:lnTo>
                      <a:lnTo>
                        <a:pt x="9856" y="12931"/>
                      </a:lnTo>
                      <a:lnTo>
                        <a:pt x="9856" y="12973"/>
                      </a:lnTo>
                      <a:lnTo>
                        <a:pt x="9981" y="12994"/>
                      </a:lnTo>
                      <a:lnTo>
                        <a:pt x="10086" y="13057"/>
                      </a:lnTo>
                      <a:lnTo>
                        <a:pt x="10232" y="13057"/>
                      </a:lnTo>
                      <a:lnTo>
                        <a:pt x="10337" y="12973"/>
                      </a:lnTo>
                      <a:lnTo>
                        <a:pt x="10379" y="12764"/>
                      </a:lnTo>
                      <a:lnTo>
                        <a:pt x="10463" y="12680"/>
                      </a:lnTo>
                      <a:lnTo>
                        <a:pt x="10672" y="12680"/>
                      </a:lnTo>
                      <a:lnTo>
                        <a:pt x="10756" y="12639"/>
                      </a:lnTo>
                      <a:lnTo>
                        <a:pt x="10651" y="12764"/>
                      </a:lnTo>
                      <a:lnTo>
                        <a:pt x="10546" y="12764"/>
                      </a:lnTo>
                      <a:lnTo>
                        <a:pt x="10358" y="12952"/>
                      </a:lnTo>
                      <a:lnTo>
                        <a:pt x="10337" y="13057"/>
                      </a:lnTo>
                      <a:lnTo>
                        <a:pt x="10253" y="13141"/>
                      </a:lnTo>
                      <a:lnTo>
                        <a:pt x="10358" y="13266"/>
                      </a:lnTo>
                      <a:lnTo>
                        <a:pt x="10358" y="13350"/>
                      </a:lnTo>
                      <a:lnTo>
                        <a:pt x="10191" y="13392"/>
                      </a:lnTo>
                      <a:lnTo>
                        <a:pt x="10149" y="13350"/>
                      </a:lnTo>
                      <a:lnTo>
                        <a:pt x="10149" y="13266"/>
                      </a:lnTo>
                      <a:lnTo>
                        <a:pt x="10086" y="13203"/>
                      </a:lnTo>
                      <a:lnTo>
                        <a:pt x="9981" y="13203"/>
                      </a:lnTo>
                      <a:lnTo>
                        <a:pt x="9940" y="13099"/>
                      </a:lnTo>
                      <a:lnTo>
                        <a:pt x="9772" y="13078"/>
                      </a:lnTo>
                      <a:lnTo>
                        <a:pt x="9730" y="12994"/>
                      </a:lnTo>
                      <a:lnTo>
                        <a:pt x="9647" y="13078"/>
                      </a:lnTo>
                      <a:lnTo>
                        <a:pt x="9542" y="13099"/>
                      </a:lnTo>
                      <a:lnTo>
                        <a:pt x="9521" y="13203"/>
                      </a:lnTo>
                      <a:lnTo>
                        <a:pt x="9437" y="13266"/>
                      </a:lnTo>
                      <a:lnTo>
                        <a:pt x="9312" y="13245"/>
                      </a:lnTo>
                      <a:lnTo>
                        <a:pt x="9291" y="13308"/>
                      </a:lnTo>
                      <a:lnTo>
                        <a:pt x="9333" y="13413"/>
                      </a:lnTo>
                      <a:lnTo>
                        <a:pt x="9396" y="13413"/>
                      </a:lnTo>
                      <a:lnTo>
                        <a:pt x="9312" y="13496"/>
                      </a:lnTo>
                      <a:lnTo>
                        <a:pt x="9291" y="13664"/>
                      </a:lnTo>
                      <a:lnTo>
                        <a:pt x="9312" y="13768"/>
                      </a:lnTo>
                      <a:lnTo>
                        <a:pt x="9396" y="13768"/>
                      </a:lnTo>
                      <a:lnTo>
                        <a:pt x="9396" y="13936"/>
                      </a:lnTo>
                      <a:lnTo>
                        <a:pt x="9416" y="13999"/>
                      </a:lnTo>
                      <a:lnTo>
                        <a:pt x="9416" y="14082"/>
                      </a:lnTo>
                      <a:lnTo>
                        <a:pt x="9521" y="14187"/>
                      </a:lnTo>
                      <a:lnTo>
                        <a:pt x="9521" y="14229"/>
                      </a:lnTo>
                      <a:lnTo>
                        <a:pt x="9396" y="14250"/>
                      </a:lnTo>
                      <a:lnTo>
                        <a:pt x="9354" y="14312"/>
                      </a:lnTo>
                      <a:lnTo>
                        <a:pt x="9730" y="14501"/>
                      </a:lnTo>
                      <a:lnTo>
                        <a:pt x="9877" y="14501"/>
                      </a:lnTo>
                      <a:lnTo>
                        <a:pt x="10065" y="14417"/>
                      </a:lnTo>
                      <a:lnTo>
                        <a:pt x="10170" y="14396"/>
                      </a:lnTo>
                      <a:lnTo>
                        <a:pt x="10232" y="14438"/>
                      </a:lnTo>
                      <a:lnTo>
                        <a:pt x="10295" y="14438"/>
                      </a:lnTo>
                      <a:lnTo>
                        <a:pt x="10463" y="14229"/>
                      </a:lnTo>
                      <a:lnTo>
                        <a:pt x="10463" y="14124"/>
                      </a:lnTo>
                      <a:lnTo>
                        <a:pt x="10400" y="14040"/>
                      </a:lnTo>
                      <a:lnTo>
                        <a:pt x="10400" y="13999"/>
                      </a:lnTo>
                      <a:lnTo>
                        <a:pt x="10567" y="13915"/>
                      </a:lnTo>
                      <a:lnTo>
                        <a:pt x="10714" y="13789"/>
                      </a:lnTo>
                      <a:lnTo>
                        <a:pt x="10986" y="13622"/>
                      </a:lnTo>
                      <a:lnTo>
                        <a:pt x="11090" y="13664"/>
                      </a:lnTo>
                      <a:lnTo>
                        <a:pt x="10986" y="13664"/>
                      </a:lnTo>
                      <a:lnTo>
                        <a:pt x="10756" y="13894"/>
                      </a:lnTo>
                      <a:lnTo>
                        <a:pt x="10588" y="13978"/>
                      </a:lnTo>
                      <a:lnTo>
                        <a:pt x="10588" y="14019"/>
                      </a:lnTo>
                      <a:lnTo>
                        <a:pt x="10693" y="14103"/>
                      </a:lnTo>
                      <a:lnTo>
                        <a:pt x="10693" y="14187"/>
                      </a:lnTo>
                      <a:lnTo>
                        <a:pt x="10588" y="14333"/>
                      </a:lnTo>
                      <a:lnTo>
                        <a:pt x="10463" y="14417"/>
                      </a:lnTo>
                      <a:lnTo>
                        <a:pt x="10442" y="14543"/>
                      </a:lnTo>
                      <a:lnTo>
                        <a:pt x="10463" y="14710"/>
                      </a:lnTo>
                      <a:lnTo>
                        <a:pt x="10442" y="14815"/>
                      </a:lnTo>
                      <a:lnTo>
                        <a:pt x="10442" y="14856"/>
                      </a:lnTo>
                      <a:lnTo>
                        <a:pt x="10442" y="14961"/>
                      </a:lnTo>
                      <a:lnTo>
                        <a:pt x="10463" y="15087"/>
                      </a:lnTo>
                      <a:lnTo>
                        <a:pt x="10295" y="15149"/>
                      </a:lnTo>
                      <a:lnTo>
                        <a:pt x="10232" y="15191"/>
                      </a:lnTo>
                      <a:lnTo>
                        <a:pt x="10191" y="15275"/>
                      </a:lnTo>
                      <a:lnTo>
                        <a:pt x="10044" y="15442"/>
                      </a:lnTo>
                      <a:lnTo>
                        <a:pt x="10002" y="15463"/>
                      </a:lnTo>
                      <a:lnTo>
                        <a:pt x="10044" y="15568"/>
                      </a:lnTo>
                      <a:lnTo>
                        <a:pt x="10044" y="15672"/>
                      </a:lnTo>
                      <a:lnTo>
                        <a:pt x="10107" y="15693"/>
                      </a:lnTo>
                      <a:lnTo>
                        <a:pt x="10212" y="15672"/>
                      </a:lnTo>
                      <a:lnTo>
                        <a:pt x="10274" y="15672"/>
                      </a:lnTo>
                      <a:lnTo>
                        <a:pt x="10316" y="15714"/>
                      </a:lnTo>
                      <a:lnTo>
                        <a:pt x="10253" y="15798"/>
                      </a:lnTo>
                      <a:lnTo>
                        <a:pt x="10128" y="15798"/>
                      </a:lnTo>
                      <a:lnTo>
                        <a:pt x="10065" y="15840"/>
                      </a:lnTo>
                      <a:lnTo>
                        <a:pt x="10086" y="15903"/>
                      </a:lnTo>
                      <a:lnTo>
                        <a:pt x="10065" y="15944"/>
                      </a:lnTo>
                      <a:lnTo>
                        <a:pt x="10086" y="16028"/>
                      </a:lnTo>
                      <a:lnTo>
                        <a:pt x="10023" y="16091"/>
                      </a:lnTo>
                      <a:lnTo>
                        <a:pt x="9940" y="16112"/>
                      </a:lnTo>
                      <a:lnTo>
                        <a:pt x="9835" y="16154"/>
                      </a:lnTo>
                      <a:lnTo>
                        <a:pt x="9751" y="16133"/>
                      </a:lnTo>
                      <a:lnTo>
                        <a:pt x="9709" y="16154"/>
                      </a:lnTo>
                      <a:lnTo>
                        <a:pt x="9772" y="16216"/>
                      </a:lnTo>
                      <a:lnTo>
                        <a:pt x="9877" y="16237"/>
                      </a:lnTo>
                      <a:lnTo>
                        <a:pt x="9960" y="16300"/>
                      </a:lnTo>
                      <a:lnTo>
                        <a:pt x="10086" y="16154"/>
                      </a:lnTo>
                      <a:lnTo>
                        <a:pt x="10337" y="16007"/>
                      </a:lnTo>
                      <a:lnTo>
                        <a:pt x="10379" y="16007"/>
                      </a:lnTo>
                      <a:lnTo>
                        <a:pt x="10463" y="16028"/>
                      </a:lnTo>
                      <a:lnTo>
                        <a:pt x="10546" y="15944"/>
                      </a:lnTo>
                      <a:lnTo>
                        <a:pt x="10714" y="15882"/>
                      </a:lnTo>
                      <a:lnTo>
                        <a:pt x="10693" y="15944"/>
                      </a:lnTo>
                      <a:lnTo>
                        <a:pt x="10630" y="16007"/>
                      </a:lnTo>
                      <a:lnTo>
                        <a:pt x="10630" y="16049"/>
                      </a:lnTo>
                      <a:lnTo>
                        <a:pt x="10693" y="16091"/>
                      </a:lnTo>
                      <a:lnTo>
                        <a:pt x="10714" y="16196"/>
                      </a:lnTo>
                      <a:lnTo>
                        <a:pt x="10693" y="16237"/>
                      </a:lnTo>
                      <a:lnTo>
                        <a:pt x="10776" y="16300"/>
                      </a:lnTo>
                      <a:lnTo>
                        <a:pt x="10881" y="16216"/>
                      </a:lnTo>
                      <a:lnTo>
                        <a:pt x="10944" y="16133"/>
                      </a:lnTo>
                      <a:lnTo>
                        <a:pt x="10986" y="16196"/>
                      </a:lnTo>
                      <a:lnTo>
                        <a:pt x="10965" y="16237"/>
                      </a:lnTo>
                      <a:lnTo>
                        <a:pt x="11049" y="16363"/>
                      </a:lnTo>
                      <a:lnTo>
                        <a:pt x="11069" y="16551"/>
                      </a:lnTo>
                      <a:lnTo>
                        <a:pt x="11049" y="16656"/>
                      </a:lnTo>
                      <a:lnTo>
                        <a:pt x="11090" y="16823"/>
                      </a:lnTo>
                      <a:lnTo>
                        <a:pt x="11153" y="16823"/>
                      </a:lnTo>
                      <a:lnTo>
                        <a:pt x="11195" y="16677"/>
                      </a:lnTo>
                      <a:lnTo>
                        <a:pt x="11195" y="16572"/>
                      </a:lnTo>
                      <a:lnTo>
                        <a:pt x="11300" y="16426"/>
                      </a:lnTo>
                      <a:lnTo>
                        <a:pt x="11321" y="16321"/>
                      </a:lnTo>
                      <a:lnTo>
                        <a:pt x="11467" y="16216"/>
                      </a:lnTo>
                      <a:lnTo>
                        <a:pt x="11488" y="16216"/>
                      </a:lnTo>
                      <a:lnTo>
                        <a:pt x="11593" y="16133"/>
                      </a:lnTo>
                      <a:lnTo>
                        <a:pt x="11739" y="16133"/>
                      </a:lnTo>
                      <a:lnTo>
                        <a:pt x="11593" y="16216"/>
                      </a:lnTo>
                      <a:lnTo>
                        <a:pt x="11425" y="16405"/>
                      </a:lnTo>
                      <a:lnTo>
                        <a:pt x="11425" y="16447"/>
                      </a:lnTo>
                      <a:lnTo>
                        <a:pt x="11572" y="16614"/>
                      </a:lnTo>
                      <a:lnTo>
                        <a:pt x="11634" y="16635"/>
                      </a:lnTo>
                      <a:lnTo>
                        <a:pt x="11802" y="16551"/>
                      </a:lnTo>
                      <a:lnTo>
                        <a:pt x="12032" y="16530"/>
                      </a:lnTo>
                      <a:lnTo>
                        <a:pt x="12137" y="16447"/>
                      </a:lnTo>
                      <a:lnTo>
                        <a:pt x="12220" y="16447"/>
                      </a:lnTo>
                      <a:lnTo>
                        <a:pt x="12429" y="16342"/>
                      </a:lnTo>
                      <a:lnTo>
                        <a:pt x="12513" y="16342"/>
                      </a:lnTo>
                      <a:lnTo>
                        <a:pt x="12429" y="16363"/>
                      </a:lnTo>
                      <a:lnTo>
                        <a:pt x="12304" y="16530"/>
                      </a:lnTo>
                      <a:lnTo>
                        <a:pt x="12304" y="16572"/>
                      </a:lnTo>
                      <a:lnTo>
                        <a:pt x="12220" y="16656"/>
                      </a:lnTo>
                      <a:lnTo>
                        <a:pt x="11906" y="16844"/>
                      </a:lnTo>
                      <a:lnTo>
                        <a:pt x="11781" y="16970"/>
                      </a:lnTo>
                      <a:lnTo>
                        <a:pt x="11676" y="17158"/>
                      </a:lnTo>
                      <a:lnTo>
                        <a:pt x="11634" y="17263"/>
                      </a:lnTo>
                      <a:lnTo>
                        <a:pt x="11697" y="17367"/>
                      </a:lnTo>
                      <a:lnTo>
                        <a:pt x="11802" y="17451"/>
                      </a:lnTo>
                      <a:lnTo>
                        <a:pt x="11613" y="17409"/>
                      </a:lnTo>
                      <a:lnTo>
                        <a:pt x="11530" y="17451"/>
                      </a:lnTo>
                      <a:lnTo>
                        <a:pt x="11425" y="17577"/>
                      </a:lnTo>
                      <a:lnTo>
                        <a:pt x="11383" y="17702"/>
                      </a:lnTo>
                      <a:lnTo>
                        <a:pt x="11216" y="17869"/>
                      </a:lnTo>
                      <a:lnTo>
                        <a:pt x="11153" y="17974"/>
                      </a:lnTo>
                      <a:lnTo>
                        <a:pt x="11174" y="18016"/>
                      </a:lnTo>
                      <a:lnTo>
                        <a:pt x="11216" y="18079"/>
                      </a:lnTo>
                      <a:lnTo>
                        <a:pt x="11195" y="18141"/>
                      </a:lnTo>
                      <a:lnTo>
                        <a:pt x="11111" y="18121"/>
                      </a:lnTo>
                      <a:lnTo>
                        <a:pt x="11090" y="18037"/>
                      </a:lnTo>
                      <a:lnTo>
                        <a:pt x="11007" y="18016"/>
                      </a:lnTo>
                      <a:lnTo>
                        <a:pt x="10944" y="18121"/>
                      </a:lnTo>
                      <a:lnTo>
                        <a:pt x="10776" y="18204"/>
                      </a:lnTo>
                      <a:lnTo>
                        <a:pt x="10839" y="18288"/>
                      </a:lnTo>
                      <a:lnTo>
                        <a:pt x="10776" y="18351"/>
                      </a:lnTo>
                      <a:lnTo>
                        <a:pt x="10693" y="18330"/>
                      </a:lnTo>
                      <a:lnTo>
                        <a:pt x="10672" y="18288"/>
                      </a:lnTo>
                      <a:lnTo>
                        <a:pt x="10630" y="18330"/>
                      </a:lnTo>
                      <a:lnTo>
                        <a:pt x="10358" y="18539"/>
                      </a:lnTo>
                      <a:lnTo>
                        <a:pt x="10274" y="18644"/>
                      </a:lnTo>
                      <a:lnTo>
                        <a:pt x="10316" y="18727"/>
                      </a:lnTo>
                      <a:lnTo>
                        <a:pt x="10253" y="18769"/>
                      </a:lnTo>
                      <a:lnTo>
                        <a:pt x="10170" y="18748"/>
                      </a:lnTo>
                      <a:lnTo>
                        <a:pt x="10170" y="18644"/>
                      </a:lnTo>
                      <a:lnTo>
                        <a:pt x="10023" y="18727"/>
                      </a:lnTo>
                      <a:lnTo>
                        <a:pt x="9898" y="18811"/>
                      </a:lnTo>
                      <a:lnTo>
                        <a:pt x="9793" y="18853"/>
                      </a:lnTo>
                      <a:lnTo>
                        <a:pt x="9751" y="18937"/>
                      </a:lnTo>
                      <a:lnTo>
                        <a:pt x="9647" y="18978"/>
                      </a:lnTo>
                      <a:lnTo>
                        <a:pt x="9500" y="18978"/>
                      </a:lnTo>
                      <a:lnTo>
                        <a:pt x="9333" y="19146"/>
                      </a:lnTo>
                      <a:lnTo>
                        <a:pt x="9082" y="19250"/>
                      </a:lnTo>
                      <a:lnTo>
                        <a:pt x="8893" y="19397"/>
                      </a:lnTo>
                      <a:lnTo>
                        <a:pt x="8810" y="19564"/>
                      </a:lnTo>
                      <a:lnTo>
                        <a:pt x="8810" y="19606"/>
                      </a:lnTo>
                      <a:lnTo>
                        <a:pt x="8872" y="19711"/>
                      </a:lnTo>
                      <a:lnTo>
                        <a:pt x="8872" y="19794"/>
                      </a:lnTo>
                      <a:lnTo>
                        <a:pt x="8852" y="19815"/>
                      </a:lnTo>
                      <a:lnTo>
                        <a:pt x="8768" y="19711"/>
                      </a:lnTo>
                      <a:lnTo>
                        <a:pt x="8747" y="19711"/>
                      </a:lnTo>
                      <a:lnTo>
                        <a:pt x="8705" y="19773"/>
                      </a:lnTo>
                      <a:lnTo>
                        <a:pt x="8747" y="19857"/>
                      </a:lnTo>
                      <a:lnTo>
                        <a:pt x="8684" y="19878"/>
                      </a:lnTo>
                      <a:lnTo>
                        <a:pt x="8621" y="19794"/>
                      </a:lnTo>
                      <a:lnTo>
                        <a:pt x="8705" y="19711"/>
                      </a:lnTo>
                      <a:cubicBezTo>
                        <a:pt x="8761" y="19673"/>
                        <a:pt x="8717" y="19603"/>
                        <a:pt x="8677" y="19603"/>
                      </a:cubicBezTo>
                      <a:cubicBezTo>
                        <a:pt x="8673" y="19603"/>
                        <a:pt x="8668" y="19604"/>
                        <a:pt x="8663" y="19606"/>
                      </a:cubicBezTo>
                      <a:lnTo>
                        <a:pt x="8600" y="19585"/>
                      </a:lnTo>
                      <a:lnTo>
                        <a:pt x="8496" y="19585"/>
                      </a:lnTo>
                      <a:lnTo>
                        <a:pt x="8454" y="19564"/>
                      </a:lnTo>
                      <a:lnTo>
                        <a:pt x="8349" y="19585"/>
                      </a:lnTo>
                      <a:lnTo>
                        <a:pt x="8161" y="19606"/>
                      </a:lnTo>
                      <a:lnTo>
                        <a:pt x="8056" y="19669"/>
                      </a:lnTo>
                      <a:lnTo>
                        <a:pt x="7973" y="19773"/>
                      </a:lnTo>
                      <a:lnTo>
                        <a:pt x="7826" y="19815"/>
                      </a:lnTo>
                      <a:lnTo>
                        <a:pt x="7680" y="19899"/>
                      </a:lnTo>
                      <a:lnTo>
                        <a:pt x="7554" y="20066"/>
                      </a:lnTo>
                      <a:lnTo>
                        <a:pt x="7575" y="20108"/>
                      </a:lnTo>
                      <a:lnTo>
                        <a:pt x="7533" y="20171"/>
                      </a:lnTo>
                      <a:lnTo>
                        <a:pt x="7471" y="20171"/>
                      </a:lnTo>
                      <a:lnTo>
                        <a:pt x="7345" y="20213"/>
                      </a:lnTo>
                      <a:lnTo>
                        <a:pt x="7261" y="20276"/>
                      </a:lnTo>
                      <a:lnTo>
                        <a:pt x="7261" y="20338"/>
                      </a:lnTo>
                      <a:lnTo>
                        <a:pt x="7219" y="20338"/>
                      </a:lnTo>
                      <a:lnTo>
                        <a:pt x="7115" y="20318"/>
                      </a:lnTo>
                      <a:lnTo>
                        <a:pt x="7010" y="20338"/>
                      </a:lnTo>
                      <a:lnTo>
                        <a:pt x="6989" y="20422"/>
                      </a:lnTo>
                      <a:lnTo>
                        <a:pt x="6947" y="20548"/>
                      </a:lnTo>
                      <a:lnTo>
                        <a:pt x="6947" y="20590"/>
                      </a:lnTo>
                      <a:cubicBezTo>
                        <a:pt x="6927" y="20590"/>
                        <a:pt x="6906" y="20610"/>
                        <a:pt x="6885" y="20610"/>
                      </a:cubicBezTo>
                      <a:lnTo>
                        <a:pt x="6843" y="20590"/>
                      </a:lnTo>
                      <a:lnTo>
                        <a:pt x="6906" y="20485"/>
                      </a:lnTo>
                      <a:lnTo>
                        <a:pt x="6822" y="20380"/>
                      </a:lnTo>
                      <a:lnTo>
                        <a:pt x="6675" y="20380"/>
                      </a:lnTo>
                      <a:lnTo>
                        <a:pt x="6634" y="20422"/>
                      </a:lnTo>
                      <a:lnTo>
                        <a:pt x="6571" y="20485"/>
                      </a:lnTo>
                      <a:lnTo>
                        <a:pt x="6466" y="20485"/>
                      </a:lnTo>
                      <a:lnTo>
                        <a:pt x="6403" y="20527"/>
                      </a:lnTo>
                      <a:lnTo>
                        <a:pt x="6299" y="20422"/>
                      </a:lnTo>
                      <a:lnTo>
                        <a:pt x="6257" y="20422"/>
                      </a:lnTo>
                      <a:lnTo>
                        <a:pt x="6152" y="20610"/>
                      </a:lnTo>
                      <a:lnTo>
                        <a:pt x="6090" y="20631"/>
                      </a:lnTo>
                      <a:lnTo>
                        <a:pt x="5985" y="20715"/>
                      </a:lnTo>
                      <a:lnTo>
                        <a:pt x="5943" y="20694"/>
                      </a:lnTo>
                      <a:lnTo>
                        <a:pt x="5880" y="20736"/>
                      </a:lnTo>
                      <a:lnTo>
                        <a:pt x="5859" y="20841"/>
                      </a:lnTo>
                      <a:lnTo>
                        <a:pt x="5880" y="20945"/>
                      </a:lnTo>
                      <a:lnTo>
                        <a:pt x="5943" y="20966"/>
                      </a:lnTo>
                      <a:cubicBezTo>
                        <a:pt x="5776" y="21029"/>
                        <a:pt x="5629" y="21071"/>
                        <a:pt x="5462" y="21154"/>
                      </a:cubicBezTo>
                      <a:lnTo>
                        <a:pt x="5441" y="21071"/>
                      </a:lnTo>
                      <a:lnTo>
                        <a:pt x="5378" y="21050"/>
                      </a:lnTo>
                      <a:lnTo>
                        <a:pt x="5378" y="21154"/>
                      </a:lnTo>
                      <a:lnTo>
                        <a:pt x="5378" y="21217"/>
                      </a:lnTo>
                      <a:cubicBezTo>
                        <a:pt x="5357" y="21217"/>
                        <a:pt x="5336" y="21238"/>
                        <a:pt x="5274" y="21238"/>
                      </a:cubicBezTo>
                      <a:lnTo>
                        <a:pt x="5232" y="21217"/>
                      </a:lnTo>
                      <a:lnTo>
                        <a:pt x="5169" y="21134"/>
                      </a:lnTo>
                      <a:lnTo>
                        <a:pt x="5064" y="21154"/>
                      </a:lnTo>
                      <a:lnTo>
                        <a:pt x="5064" y="21238"/>
                      </a:lnTo>
                      <a:lnTo>
                        <a:pt x="5127" y="21280"/>
                      </a:lnTo>
                      <a:cubicBezTo>
                        <a:pt x="5106" y="21322"/>
                        <a:pt x="5043" y="21322"/>
                        <a:pt x="5022" y="21343"/>
                      </a:cubicBezTo>
                      <a:lnTo>
                        <a:pt x="4960" y="21280"/>
                      </a:lnTo>
                      <a:lnTo>
                        <a:pt x="4960" y="21364"/>
                      </a:lnTo>
                      <a:cubicBezTo>
                        <a:pt x="4939" y="21385"/>
                        <a:pt x="4918" y="21385"/>
                        <a:pt x="4897" y="21385"/>
                      </a:cubicBezTo>
                      <a:lnTo>
                        <a:pt x="4855" y="21343"/>
                      </a:lnTo>
                      <a:lnTo>
                        <a:pt x="4730" y="21322"/>
                      </a:lnTo>
                      <a:lnTo>
                        <a:pt x="4688" y="21238"/>
                      </a:lnTo>
                      <a:lnTo>
                        <a:pt x="4583" y="21238"/>
                      </a:lnTo>
                      <a:lnTo>
                        <a:pt x="4478" y="21343"/>
                      </a:lnTo>
                      <a:lnTo>
                        <a:pt x="4478" y="21426"/>
                      </a:lnTo>
                      <a:lnTo>
                        <a:pt x="4541" y="21489"/>
                      </a:lnTo>
                      <a:cubicBezTo>
                        <a:pt x="4520" y="21489"/>
                        <a:pt x="4499" y="21531"/>
                        <a:pt x="4499" y="21531"/>
                      </a:cubicBezTo>
                      <a:lnTo>
                        <a:pt x="4395" y="21468"/>
                      </a:lnTo>
                      <a:lnTo>
                        <a:pt x="4290" y="21552"/>
                      </a:lnTo>
                      <a:lnTo>
                        <a:pt x="4290" y="21594"/>
                      </a:lnTo>
                      <a:cubicBezTo>
                        <a:pt x="4081" y="21678"/>
                        <a:pt x="3893" y="21761"/>
                        <a:pt x="3683" y="21845"/>
                      </a:cubicBezTo>
                      <a:lnTo>
                        <a:pt x="3704" y="21782"/>
                      </a:lnTo>
                      <a:lnTo>
                        <a:pt x="3809" y="21740"/>
                      </a:lnTo>
                      <a:lnTo>
                        <a:pt x="3746" y="21698"/>
                      </a:lnTo>
                      <a:lnTo>
                        <a:pt x="3704" y="21573"/>
                      </a:lnTo>
                      <a:lnTo>
                        <a:pt x="3600" y="21636"/>
                      </a:lnTo>
                      <a:lnTo>
                        <a:pt x="3432" y="21636"/>
                      </a:lnTo>
                      <a:lnTo>
                        <a:pt x="3453" y="21698"/>
                      </a:lnTo>
                      <a:lnTo>
                        <a:pt x="3390" y="21803"/>
                      </a:lnTo>
                      <a:lnTo>
                        <a:pt x="3286" y="21845"/>
                      </a:lnTo>
                      <a:lnTo>
                        <a:pt x="3160" y="21970"/>
                      </a:lnTo>
                      <a:lnTo>
                        <a:pt x="3160" y="22012"/>
                      </a:lnTo>
                      <a:cubicBezTo>
                        <a:pt x="2951" y="22096"/>
                        <a:pt x="2742" y="22159"/>
                        <a:pt x="2533" y="22201"/>
                      </a:cubicBezTo>
                      <a:lnTo>
                        <a:pt x="2512" y="22180"/>
                      </a:lnTo>
                      <a:lnTo>
                        <a:pt x="2386" y="22222"/>
                      </a:lnTo>
                      <a:lnTo>
                        <a:pt x="2407" y="22263"/>
                      </a:lnTo>
                      <a:cubicBezTo>
                        <a:pt x="2344" y="22263"/>
                        <a:pt x="2302" y="22284"/>
                        <a:pt x="2240" y="22284"/>
                      </a:cubicBezTo>
                      <a:cubicBezTo>
                        <a:pt x="2177" y="22305"/>
                        <a:pt x="2093" y="22305"/>
                        <a:pt x="2009" y="22326"/>
                      </a:cubicBezTo>
                      <a:lnTo>
                        <a:pt x="1926" y="22263"/>
                      </a:lnTo>
                      <a:lnTo>
                        <a:pt x="1821" y="22368"/>
                      </a:lnTo>
                      <a:lnTo>
                        <a:pt x="1821" y="22389"/>
                      </a:lnTo>
                      <a:cubicBezTo>
                        <a:pt x="1758" y="22410"/>
                        <a:pt x="1654" y="22410"/>
                        <a:pt x="1570" y="22431"/>
                      </a:cubicBezTo>
                      <a:cubicBezTo>
                        <a:pt x="1264" y="22480"/>
                        <a:pt x="957" y="22500"/>
                        <a:pt x="651" y="22500"/>
                      </a:cubicBezTo>
                      <a:cubicBezTo>
                        <a:pt x="434" y="22500"/>
                        <a:pt x="218" y="22490"/>
                        <a:pt x="1" y="22473"/>
                      </a:cubicBezTo>
                      <a:lnTo>
                        <a:pt x="1" y="22473"/>
                      </a:lnTo>
                      <a:cubicBezTo>
                        <a:pt x="332" y="22512"/>
                        <a:pt x="664" y="22527"/>
                        <a:pt x="990" y="22527"/>
                      </a:cubicBezTo>
                      <a:cubicBezTo>
                        <a:pt x="1179" y="22527"/>
                        <a:pt x="1365" y="22522"/>
                        <a:pt x="1549" y="22514"/>
                      </a:cubicBezTo>
                      <a:lnTo>
                        <a:pt x="1549" y="22535"/>
                      </a:lnTo>
                      <a:lnTo>
                        <a:pt x="1654" y="22577"/>
                      </a:lnTo>
                      <a:lnTo>
                        <a:pt x="1612" y="22514"/>
                      </a:lnTo>
                      <a:cubicBezTo>
                        <a:pt x="2093" y="22473"/>
                        <a:pt x="2533" y="22389"/>
                        <a:pt x="2972" y="22263"/>
                      </a:cubicBezTo>
                      <a:lnTo>
                        <a:pt x="2972" y="22263"/>
                      </a:lnTo>
                      <a:lnTo>
                        <a:pt x="2867" y="22368"/>
                      </a:lnTo>
                      <a:lnTo>
                        <a:pt x="3077" y="22368"/>
                      </a:lnTo>
                      <a:lnTo>
                        <a:pt x="3223" y="22222"/>
                      </a:lnTo>
                      <a:lnTo>
                        <a:pt x="3370" y="22222"/>
                      </a:lnTo>
                      <a:lnTo>
                        <a:pt x="3453" y="22159"/>
                      </a:lnTo>
                      <a:cubicBezTo>
                        <a:pt x="3579" y="22096"/>
                        <a:pt x="3746" y="22075"/>
                        <a:pt x="3872" y="22012"/>
                      </a:cubicBezTo>
                      <a:lnTo>
                        <a:pt x="3893" y="22054"/>
                      </a:lnTo>
                      <a:lnTo>
                        <a:pt x="4081" y="22054"/>
                      </a:lnTo>
                      <a:lnTo>
                        <a:pt x="4227" y="21991"/>
                      </a:lnTo>
                      <a:lnTo>
                        <a:pt x="4290" y="21719"/>
                      </a:lnTo>
                      <a:lnTo>
                        <a:pt x="4311" y="21803"/>
                      </a:lnTo>
                      <a:lnTo>
                        <a:pt x="4374" y="21845"/>
                      </a:lnTo>
                      <a:lnTo>
                        <a:pt x="4416" y="21740"/>
                      </a:lnTo>
                      <a:lnTo>
                        <a:pt x="4458" y="21657"/>
                      </a:lnTo>
                      <a:lnTo>
                        <a:pt x="4520" y="21678"/>
                      </a:lnTo>
                      <a:lnTo>
                        <a:pt x="4562" y="21740"/>
                      </a:lnTo>
                      <a:lnTo>
                        <a:pt x="4604" y="21719"/>
                      </a:lnTo>
                      <a:lnTo>
                        <a:pt x="4688" y="21615"/>
                      </a:lnTo>
                      <a:lnTo>
                        <a:pt x="4834" y="21531"/>
                      </a:lnTo>
                      <a:lnTo>
                        <a:pt x="4834" y="21468"/>
                      </a:lnTo>
                      <a:cubicBezTo>
                        <a:pt x="5043" y="21406"/>
                        <a:pt x="5253" y="21301"/>
                        <a:pt x="5462" y="21217"/>
                      </a:cubicBezTo>
                      <a:lnTo>
                        <a:pt x="5462" y="21217"/>
                      </a:lnTo>
                      <a:lnTo>
                        <a:pt x="5420" y="21238"/>
                      </a:lnTo>
                      <a:lnTo>
                        <a:pt x="5546" y="21238"/>
                      </a:lnTo>
                      <a:lnTo>
                        <a:pt x="5504" y="21196"/>
                      </a:lnTo>
                      <a:cubicBezTo>
                        <a:pt x="5839" y="21050"/>
                        <a:pt x="6173" y="20903"/>
                        <a:pt x="6508" y="20778"/>
                      </a:cubicBezTo>
                      <a:lnTo>
                        <a:pt x="6571" y="20799"/>
                      </a:lnTo>
                      <a:lnTo>
                        <a:pt x="6759" y="20778"/>
                      </a:lnTo>
                      <a:lnTo>
                        <a:pt x="6822" y="20694"/>
                      </a:lnTo>
                      <a:lnTo>
                        <a:pt x="6989" y="20715"/>
                      </a:lnTo>
                      <a:lnTo>
                        <a:pt x="6989" y="20673"/>
                      </a:lnTo>
                      <a:lnTo>
                        <a:pt x="6927" y="20610"/>
                      </a:lnTo>
                      <a:cubicBezTo>
                        <a:pt x="7031" y="20569"/>
                        <a:pt x="7136" y="20527"/>
                        <a:pt x="7240" y="20485"/>
                      </a:cubicBezTo>
                      <a:lnTo>
                        <a:pt x="7282" y="20485"/>
                      </a:lnTo>
                      <a:cubicBezTo>
                        <a:pt x="7324" y="20464"/>
                        <a:pt x="7387" y="20422"/>
                        <a:pt x="7429" y="20422"/>
                      </a:cubicBezTo>
                      <a:lnTo>
                        <a:pt x="7450" y="20485"/>
                      </a:lnTo>
                      <a:lnTo>
                        <a:pt x="7554" y="20485"/>
                      </a:lnTo>
                      <a:lnTo>
                        <a:pt x="7617" y="20380"/>
                      </a:lnTo>
                      <a:lnTo>
                        <a:pt x="7638" y="20464"/>
                      </a:lnTo>
                      <a:lnTo>
                        <a:pt x="7659" y="20464"/>
                      </a:lnTo>
                      <a:lnTo>
                        <a:pt x="7701" y="20380"/>
                      </a:lnTo>
                      <a:lnTo>
                        <a:pt x="7763" y="20318"/>
                      </a:lnTo>
                      <a:lnTo>
                        <a:pt x="7868" y="20318"/>
                      </a:lnTo>
                      <a:lnTo>
                        <a:pt x="7973" y="20255"/>
                      </a:lnTo>
                      <a:lnTo>
                        <a:pt x="8015" y="20171"/>
                      </a:lnTo>
                      <a:cubicBezTo>
                        <a:pt x="8077" y="20150"/>
                        <a:pt x="8161" y="20087"/>
                        <a:pt x="8224" y="20066"/>
                      </a:cubicBezTo>
                      <a:lnTo>
                        <a:pt x="8224" y="20066"/>
                      </a:lnTo>
                      <a:lnTo>
                        <a:pt x="8182" y="20108"/>
                      </a:lnTo>
                      <a:lnTo>
                        <a:pt x="8182" y="20213"/>
                      </a:lnTo>
                      <a:lnTo>
                        <a:pt x="8224" y="20255"/>
                      </a:lnTo>
                      <a:lnTo>
                        <a:pt x="8370" y="20150"/>
                      </a:lnTo>
                      <a:lnTo>
                        <a:pt x="8391" y="20066"/>
                      </a:lnTo>
                      <a:lnTo>
                        <a:pt x="8475" y="20045"/>
                      </a:lnTo>
                      <a:lnTo>
                        <a:pt x="8496" y="20087"/>
                      </a:lnTo>
                      <a:lnTo>
                        <a:pt x="8538" y="20045"/>
                      </a:lnTo>
                      <a:lnTo>
                        <a:pt x="8580" y="20045"/>
                      </a:lnTo>
                      <a:lnTo>
                        <a:pt x="8600" y="20108"/>
                      </a:lnTo>
                      <a:lnTo>
                        <a:pt x="8580" y="20192"/>
                      </a:lnTo>
                      <a:lnTo>
                        <a:pt x="8642" y="20192"/>
                      </a:lnTo>
                      <a:lnTo>
                        <a:pt x="8705" y="20087"/>
                      </a:lnTo>
                      <a:lnTo>
                        <a:pt x="8789" y="20087"/>
                      </a:lnTo>
                      <a:lnTo>
                        <a:pt x="8872" y="20004"/>
                      </a:lnTo>
                      <a:lnTo>
                        <a:pt x="8977" y="20004"/>
                      </a:lnTo>
                      <a:lnTo>
                        <a:pt x="9082" y="19857"/>
                      </a:lnTo>
                      <a:lnTo>
                        <a:pt x="9186" y="19794"/>
                      </a:lnTo>
                      <a:lnTo>
                        <a:pt x="9270" y="19836"/>
                      </a:lnTo>
                      <a:lnTo>
                        <a:pt x="9270" y="19899"/>
                      </a:lnTo>
                      <a:lnTo>
                        <a:pt x="9186" y="20004"/>
                      </a:lnTo>
                      <a:lnTo>
                        <a:pt x="9103" y="20150"/>
                      </a:lnTo>
                      <a:lnTo>
                        <a:pt x="9103" y="20192"/>
                      </a:lnTo>
                      <a:lnTo>
                        <a:pt x="9165" y="20192"/>
                      </a:lnTo>
                      <a:lnTo>
                        <a:pt x="9312" y="20045"/>
                      </a:lnTo>
                      <a:lnTo>
                        <a:pt x="9312" y="19857"/>
                      </a:lnTo>
                      <a:lnTo>
                        <a:pt x="9333" y="19836"/>
                      </a:lnTo>
                      <a:lnTo>
                        <a:pt x="9396" y="19899"/>
                      </a:lnTo>
                      <a:lnTo>
                        <a:pt x="9479" y="19857"/>
                      </a:lnTo>
                      <a:lnTo>
                        <a:pt x="9542" y="19878"/>
                      </a:lnTo>
                      <a:lnTo>
                        <a:pt x="9647" y="19878"/>
                      </a:lnTo>
                      <a:lnTo>
                        <a:pt x="9751" y="19753"/>
                      </a:lnTo>
                      <a:lnTo>
                        <a:pt x="9793" y="19753"/>
                      </a:lnTo>
                      <a:lnTo>
                        <a:pt x="9814" y="19773"/>
                      </a:lnTo>
                      <a:lnTo>
                        <a:pt x="9856" y="19648"/>
                      </a:lnTo>
                      <a:lnTo>
                        <a:pt x="9919" y="19585"/>
                      </a:lnTo>
                      <a:lnTo>
                        <a:pt x="9940" y="19627"/>
                      </a:lnTo>
                      <a:lnTo>
                        <a:pt x="9919" y="19690"/>
                      </a:lnTo>
                      <a:lnTo>
                        <a:pt x="9919" y="19794"/>
                      </a:lnTo>
                      <a:lnTo>
                        <a:pt x="9960" y="19773"/>
                      </a:lnTo>
                      <a:lnTo>
                        <a:pt x="10044" y="19669"/>
                      </a:lnTo>
                      <a:lnTo>
                        <a:pt x="10002" y="19648"/>
                      </a:lnTo>
                      <a:lnTo>
                        <a:pt x="10065" y="19564"/>
                      </a:lnTo>
                      <a:lnTo>
                        <a:pt x="10065" y="19522"/>
                      </a:lnTo>
                      <a:lnTo>
                        <a:pt x="9898" y="19522"/>
                      </a:lnTo>
                      <a:lnTo>
                        <a:pt x="9856" y="19481"/>
                      </a:lnTo>
                      <a:lnTo>
                        <a:pt x="10023" y="19439"/>
                      </a:lnTo>
                      <a:lnTo>
                        <a:pt x="10212" y="19334"/>
                      </a:lnTo>
                      <a:lnTo>
                        <a:pt x="10442" y="19334"/>
                      </a:lnTo>
                      <a:lnTo>
                        <a:pt x="10484" y="19271"/>
                      </a:lnTo>
                      <a:lnTo>
                        <a:pt x="10484" y="19209"/>
                      </a:lnTo>
                      <a:lnTo>
                        <a:pt x="10442" y="19209"/>
                      </a:lnTo>
                      <a:lnTo>
                        <a:pt x="10484" y="19167"/>
                      </a:lnTo>
                      <a:lnTo>
                        <a:pt x="10567" y="19146"/>
                      </a:lnTo>
                      <a:lnTo>
                        <a:pt x="10651" y="19104"/>
                      </a:lnTo>
                      <a:lnTo>
                        <a:pt x="10693" y="19104"/>
                      </a:lnTo>
                      <a:lnTo>
                        <a:pt x="10735" y="19209"/>
                      </a:lnTo>
                      <a:lnTo>
                        <a:pt x="10839" y="19209"/>
                      </a:lnTo>
                      <a:lnTo>
                        <a:pt x="10881" y="19125"/>
                      </a:lnTo>
                      <a:lnTo>
                        <a:pt x="10860" y="19104"/>
                      </a:lnTo>
                      <a:lnTo>
                        <a:pt x="10944" y="19020"/>
                      </a:lnTo>
                      <a:lnTo>
                        <a:pt x="10944" y="18916"/>
                      </a:lnTo>
                      <a:lnTo>
                        <a:pt x="10986" y="18853"/>
                      </a:lnTo>
                      <a:lnTo>
                        <a:pt x="11049" y="18916"/>
                      </a:lnTo>
                      <a:lnTo>
                        <a:pt x="11049" y="18999"/>
                      </a:lnTo>
                      <a:lnTo>
                        <a:pt x="11090" y="19041"/>
                      </a:lnTo>
                      <a:lnTo>
                        <a:pt x="11216" y="18957"/>
                      </a:lnTo>
                      <a:lnTo>
                        <a:pt x="11279" y="18895"/>
                      </a:lnTo>
                      <a:lnTo>
                        <a:pt x="11362" y="18895"/>
                      </a:lnTo>
                      <a:lnTo>
                        <a:pt x="11404" y="18790"/>
                      </a:lnTo>
                      <a:lnTo>
                        <a:pt x="11425" y="18748"/>
                      </a:lnTo>
                      <a:lnTo>
                        <a:pt x="11488" y="18811"/>
                      </a:lnTo>
                      <a:lnTo>
                        <a:pt x="11593" y="18790"/>
                      </a:lnTo>
                      <a:lnTo>
                        <a:pt x="11718" y="18623"/>
                      </a:lnTo>
                      <a:lnTo>
                        <a:pt x="11718" y="18539"/>
                      </a:lnTo>
                      <a:lnTo>
                        <a:pt x="11613" y="18539"/>
                      </a:lnTo>
                      <a:lnTo>
                        <a:pt x="11593" y="18518"/>
                      </a:lnTo>
                      <a:lnTo>
                        <a:pt x="11739" y="18413"/>
                      </a:lnTo>
                      <a:lnTo>
                        <a:pt x="11844" y="18393"/>
                      </a:lnTo>
                      <a:lnTo>
                        <a:pt x="11927" y="18288"/>
                      </a:lnTo>
                      <a:lnTo>
                        <a:pt x="11990" y="18288"/>
                      </a:lnTo>
                      <a:lnTo>
                        <a:pt x="12011" y="18330"/>
                      </a:lnTo>
                      <a:lnTo>
                        <a:pt x="12137" y="18204"/>
                      </a:lnTo>
                      <a:lnTo>
                        <a:pt x="12241" y="18141"/>
                      </a:lnTo>
                      <a:lnTo>
                        <a:pt x="12262" y="18079"/>
                      </a:lnTo>
                      <a:lnTo>
                        <a:pt x="12346" y="18037"/>
                      </a:lnTo>
                      <a:lnTo>
                        <a:pt x="12367" y="17995"/>
                      </a:lnTo>
                      <a:lnTo>
                        <a:pt x="12450" y="17995"/>
                      </a:lnTo>
                      <a:lnTo>
                        <a:pt x="12471" y="18079"/>
                      </a:lnTo>
                      <a:lnTo>
                        <a:pt x="12534" y="18100"/>
                      </a:lnTo>
                      <a:lnTo>
                        <a:pt x="12555" y="18016"/>
                      </a:lnTo>
                      <a:lnTo>
                        <a:pt x="12660" y="18016"/>
                      </a:lnTo>
                      <a:lnTo>
                        <a:pt x="12722" y="17995"/>
                      </a:lnTo>
                      <a:lnTo>
                        <a:pt x="12722" y="17911"/>
                      </a:lnTo>
                      <a:lnTo>
                        <a:pt x="12827" y="17890"/>
                      </a:lnTo>
                      <a:lnTo>
                        <a:pt x="12848" y="17828"/>
                      </a:lnTo>
                      <a:lnTo>
                        <a:pt x="12869" y="17869"/>
                      </a:lnTo>
                      <a:lnTo>
                        <a:pt x="13036" y="17890"/>
                      </a:lnTo>
                      <a:lnTo>
                        <a:pt x="13057" y="17786"/>
                      </a:lnTo>
                      <a:lnTo>
                        <a:pt x="13099" y="17786"/>
                      </a:lnTo>
                      <a:lnTo>
                        <a:pt x="13099" y="17849"/>
                      </a:lnTo>
                      <a:lnTo>
                        <a:pt x="13162" y="17849"/>
                      </a:lnTo>
                      <a:lnTo>
                        <a:pt x="13204" y="17786"/>
                      </a:lnTo>
                      <a:lnTo>
                        <a:pt x="13266" y="17849"/>
                      </a:lnTo>
                      <a:lnTo>
                        <a:pt x="13308" y="17807"/>
                      </a:lnTo>
                      <a:lnTo>
                        <a:pt x="13371" y="17660"/>
                      </a:lnTo>
                      <a:lnTo>
                        <a:pt x="13308" y="17660"/>
                      </a:lnTo>
                      <a:lnTo>
                        <a:pt x="13266" y="17681"/>
                      </a:lnTo>
                      <a:lnTo>
                        <a:pt x="13287" y="17597"/>
                      </a:lnTo>
                      <a:lnTo>
                        <a:pt x="13350" y="17556"/>
                      </a:lnTo>
                      <a:cubicBezTo>
                        <a:pt x="13371" y="17618"/>
                        <a:pt x="13392" y="17702"/>
                        <a:pt x="13455" y="17765"/>
                      </a:cubicBezTo>
                      <a:cubicBezTo>
                        <a:pt x="13517" y="17849"/>
                        <a:pt x="13392" y="17995"/>
                        <a:pt x="13308" y="18079"/>
                      </a:cubicBezTo>
                      <a:lnTo>
                        <a:pt x="13245" y="18183"/>
                      </a:lnTo>
                      <a:lnTo>
                        <a:pt x="13266" y="18225"/>
                      </a:lnTo>
                      <a:lnTo>
                        <a:pt x="13371" y="18309"/>
                      </a:lnTo>
                      <a:lnTo>
                        <a:pt x="13350" y="18413"/>
                      </a:lnTo>
                      <a:lnTo>
                        <a:pt x="13266" y="18351"/>
                      </a:lnTo>
                      <a:lnTo>
                        <a:pt x="13245" y="18393"/>
                      </a:lnTo>
                      <a:lnTo>
                        <a:pt x="13266" y="18497"/>
                      </a:lnTo>
                      <a:lnTo>
                        <a:pt x="13162" y="18623"/>
                      </a:lnTo>
                      <a:lnTo>
                        <a:pt x="13099" y="18602"/>
                      </a:lnTo>
                      <a:lnTo>
                        <a:pt x="13099" y="18351"/>
                      </a:lnTo>
                      <a:lnTo>
                        <a:pt x="13057" y="18330"/>
                      </a:lnTo>
                      <a:lnTo>
                        <a:pt x="12890" y="18351"/>
                      </a:lnTo>
                      <a:lnTo>
                        <a:pt x="12639" y="18497"/>
                      </a:lnTo>
                      <a:lnTo>
                        <a:pt x="12471" y="18602"/>
                      </a:lnTo>
                      <a:lnTo>
                        <a:pt x="12450" y="18665"/>
                      </a:lnTo>
                      <a:lnTo>
                        <a:pt x="12471" y="18727"/>
                      </a:lnTo>
                      <a:lnTo>
                        <a:pt x="12471" y="18853"/>
                      </a:lnTo>
                      <a:lnTo>
                        <a:pt x="12450" y="18957"/>
                      </a:lnTo>
                      <a:lnTo>
                        <a:pt x="12409" y="19041"/>
                      </a:lnTo>
                      <a:lnTo>
                        <a:pt x="12409" y="19146"/>
                      </a:lnTo>
                      <a:lnTo>
                        <a:pt x="12471" y="19188"/>
                      </a:lnTo>
                      <a:lnTo>
                        <a:pt x="12555" y="19167"/>
                      </a:lnTo>
                      <a:lnTo>
                        <a:pt x="12576" y="19125"/>
                      </a:lnTo>
                      <a:lnTo>
                        <a:pt x="12555" y="19083"/>
                      </a:lnTo>
                      <a:lnTo>
                        <a:pt x="12513" y="19062"/>
                      </a:lnTo>
                      <a:lnTo>
                        <a:pt x="12555" y="19020"/>
                      </a:lnTo>
                      <a:lnTo>
                        <a:pt x="12681" y="19020"/>
                      </a:lnTo>
                      <a:lnTo>
                        <a:pt x="12660" y="19062"/>
                      </a:lnTo>
                      <a:lnTo>
                        <a:pt x="12722" y="19125"/>
                      </a:lnTo>
                      <a:lnTo>
                        <a:pt x="12785" y="19041"/>
                      </a:lnTo>
                      <a:lnTo>
                        <a:pt x="12848" y="19041"/>
                      </a:lnTo>
                      <a:lnTo>
                        <a:pt x="12764" y="19146"/>
                      </a:lnTo>
                      <a:lnTo>
                        <a:pt x="12764" y="19188"/>
                      </a:lnTo>
                      <a:lnTo>
                        <a:pt x="12555" y="19355"/>
                      </a:lnTo>
                      <a:lnTo>
                        <a:pt x="12534" y="19397"/>
                      </a:lnTo>
                      <a:lnTo>
                        <a:pt x="12639" y="19439"/>
                      </a:lnTo>
                      <a:lnTo>
                        <a:pt x="12681" y="19355"/>
                      </a:lnTo>
                      <a:lnTo>
                        <a:pt x="12764" y="19292"/>
                      </a:lnTo>
                      <a:lnTo>
                        <a:pt x="12764" y="19229"/>
                      </a:lnTo>
                      <a:lnTo>
                        <a:pt x="12890" y="19146"/>
                      </a:lnTo>
                      <a:lnTo>
                        <a:pt x="12869" y="19083"/>
                      </a:lnTo>
                      <a:lnTo>
                        <a:pt x="12932" y="19041"/>
                      </a:lnTo>
                      <a:lnTo>
                        <a:pt x="12973" y="19041"/>
                      </a:lnTo>
                      <a:lnTo>
                        <a:pt x="13036" y="18916"/>
                      </a:lnTo>
                      <a:lnTo>
                        <a:pt x="13078" y="18937"/>
                      </a:lnTo>
                      <a:lnTo>
                        <a:pt x="13183" y="18916"/>
                      </a:lnTo>
                      <a:lnTo>
                        <a:pt x="13287" y="18937"/>
                      </a:lnTo>
                      <a:lnTo>
                        <a:pt x="13455" y="18832"/>
                      </a:lnTo>
                      <a:lnTo>
                        <a:pt x="13413" y="18748"/>
                      </a:lnTo>
                      <a:lnTo>
                        <a:pt x="13287" y="18706"/>
                      </a:lnTo>
                      <a:lnTo>
                        <a:pt x="13371" y="18665"/>
                      </a:lnTo>
                      <a:lnTo>
                        <a:pt x="13497" y="18665"/>
                      </a:lnTo>
                      <a:lnTo>
                        <a:pt x="13580" y="18769"/>
                      </a:lnTo>
                      <a:lnTo>
                        <a:pt x="13664" y="18769"/>
                      </a:lnTo>
                      <a:lnTo>
                        <a:pt x="13727" y="18665"/>
                      </a:lnTo>
                      <a:lnTo>
                        <a:pt x="13685" y="18539"/>
                      </a:lnTo>
                      <a:lnTo>
                        <a:pt x="13580" y="18518"/>
                      </a:lnTo>
                      <a:lnTo>
                        <a:pt x="13622" y="18455"/>
                      </a:lnTo>
                      <a:lnTo>
                        <a:pt x="13706" y="18455"/>
                      </a:lnTo>
                      <a:lnTo>
                        <a:pt x="13789" y="18497"/>
                      </a:lnTo>
                      <a:lnTo>
                        <a:pt x="13852" y="18455"/>
                      </a:lnTo>
                      <a:lnTo>
                        <a:pt x="13894" y="18518"/>
                      </a:lnTo>
                      <a:lnTo>
                        <a:pt x="13957" y="18539"/>
                      </a:lnTo>
                      <a:lnTo>
                        <a:pt x="14041" y="18413"/>
                      </a:lnTo>
                      <a:lnTo>
                        <a:pt x="14020" y="18330"/>
                      </a:lnTo>
                      <a:lnTo>
                        <a:pt x="13957" y="18309"/>
                      </a:lnTo>
                      <a:lnTo>
                        <a:pt x="13957" y="18225"/>
                      </a:lnTo>
                      <a:lnTo>
                        <a:pt x="14062" y="18225"/>
                      </a:lnTo>
                      <a:lnTo>
                        <a:pt x="14166" y="18204"/>
                      </a:lnTo>
                      <a:lnTo>
                        <a:pt x="14124" y="18079"/>
                      </a:lnTo>
                      <a:lnTo>
                        <a:pt x="14041" y="18037"/>
                      </a:lnTo>
                      <a:lnTo>
                        <a:pt x="13957" y="18079"/>
                      </a:lnTo>
                      <a:lnTo>
                        <a:pt x="14041" y="17995"/>
                      </a:lnTo>
                      <a:cubicBezTo>
                        <a:pt x="14062" y="17974"/>
                        <a:pt x="14041" y="17932"/>
                        <a:pt x="14041" y="17932"/>
                      </a:cubicBezTo>
                      <a:lnTo>
                        <a:pt x="14145" y="17828"/>
                      </a:lnTo>
                      <a:lnTo>
                        <a:pt x="14166" y="17911"/>
                      </a:lnTo>
                      <a:lnTo>
                        <a:pt x="14229" y="17911"/>
                      </a:lnTo>
                      <a:lnTo>
                        <a:pt x="14313" y="17807"/>
                      </a:lnTo>
                      <a:lnTo>
                        <a:pt x="14354" y="17869"/>
                      </a:lnTo>
                      <a:lnTo>
                        <a:pt x="14438" y="17828"/>
                      </a:lnTo>
                      <a:lnTo>
                        <a:pt x="14417" y="17765"/>
                      </a:lnTo>
                      <a:lnTo>
                        <a:pt x="14334" y="17723"/>
                      </a:lnTo>
                      <a:lnTo>
                        <a:pt x="14396" y="17660"/>
                      </a:lnTo>
                      <a:lnTo>
                        <a:pt x="14438" y="17597"/>
                      </a:lnTo>
                      <a:lnTo>
                        <a:pt x="14396" y="17514"/>
                      </a:lnTo>
                      <a:lnTo>
                        <a:pt x="14313" y="17556"/>
                      </a:lnTo>
                      <a:lnTo>
                        <a:pt x="14292" y="17597"/>
                      </a:lnTo>
                      <a:lnTo>
                        <a:pt x="14229" y="17597"/>
                      </a:lnTo>
                      <a:lnTo>
                        <a:pt x="14250" y="17493"/>
                      </a:lnTo>
                      <a:lnTo>
                        <a:pt x="14208" y="17472"/>
                      </a:lnTo>
                      <a:lnTo>
                        <a:pt x="14103" y="17493"/>
                      </a:lnTo>
                      <a:lnTo>
                        <a:pt x="14041" y="17577"/>
                      </a:lnTo>
                      <a:lnTo>
                        <a:pt x="14103" y="17618"/>
                      </a:lnTo>
                      <a:lnTo>
                        <a:pt x="14041" y="17723"/>
                      </a:lnTo>
                      <a:lnTo>
                        <a:pt x="13999" y="17702"/>
                      </a:lnTo>
                      <a:lnTo>
                        <a:pt x="13978" y="17786"/>
                      </a:lnTo>
                      <a:lnTo>
                        <a:pt x="13894" y="17765"/>
                      </a:lnTo>
                      <a:lnTo>
                        <a:pt x="13831" y="17807"/>
                      </a:lnTo>
                      <a:lnTo>
                        <a:pt x="13873" y="17869"/>
                      </a:lnTo>
                      <a:lnTo>
                        <a:pt x="13999" y="17995"/>
                      </a:lnTo>
                      <a:lnTo>
                        <a:pt x="13831" y="18141"/>
                      </a:lnTo>
                      <a:lnTo>
                        <a:pt x="13831" y="18079"/>
                      </a:lnTo>
                      <a:lnTo>
                        <a:pt x="13727" y="17995"/>
                      </a:lnTo>
                      <a:lnTo>
                        <a:pt x="13685" y="18037"/>
                      </a:lnTo>
                      <a:lnTo>
                        <a:pt x="13706" y="18121"/>
                      </a:lnTo>
                      <a:lnTo>
                        <a:pt x="13685" y="18225"/>
                      </a:lnTo>
                      <a:lnTo>
                        <a:pt x="13622" y="18204"/>
                      </a:lnTo>
                      <a:lnTo>
                        <a:pt x="13580" y="18225"/>
                      </a:lnTo>
                      <a:lnTo>
                        <a:pt x="13517" y="18330"/>
                      </a:lnTo>
                      <a:lnTo>
                        <a:pt x="13434" y="18351"/>
                      </a:lnTo>
                      <a:lnTo>
                        <a:pt x="13434" y="18288"/>
                      </a:lnTo>
                      <a:lnTo>
                        <a:pt x="13497" y="18225"/>
                      </a:lnTo>
                      <a:lnTo>
                        <a:pt x="13497" y="18121"/>
                      </a:lnTo>
                      <a:lnTo>
                        <a:pt x="13413" y="18079"/>
                      </a:lnTo>
                      <a:lnTo>
                        <a:pt x="13371" y="18079"/>
                      </a:lnTo>
                      <a:cubicBezTo>
                        <a:pt x="13413" y="17995"/>
                        <a:pt x="13476" y="17911"/>
                        <a:pt x="13559" y="17849"/>
                      </a:cubicBezTo>
                      <a:lnTo>
                        <a:pt x="13559" y="17807"/>
                      </a:lnTo>
                      <a:cubicBezTo>
                        <a:pt x="13497" y="17702"/>
                        <a:pt x="13476" y="17597"/>
                        <a:pt x="13434" y="17493"/>
                      </a:cubicBezTo>
                      <a:lnTo>
                        <a:pt x="13476" y="17493"/>
                      </a:lnTo>
                      <a:lnTo>
                        <a:pt x="13517" y="17535"/>
                      </a:lnTo>
                      <a:lnTo>
                        <a:pt x="13538" y="17493"/>
                      </a:lnTo>
                      <a:lnTo>
                        <a:pt x="13497" y="17409"/>
                      </a:lnTo>
                      <a:lnTo>
                        <a:pt x="13413" y="17388"/>
                      </a:lnTo>
                      <a:lnTo>
                        <a:pt x="13476" y="17367"/>
                      </a:lnTo>
                      <a:lnTo>
                        <a:pt x="13580" y="17388"/>
                      </a:lnTo>
                      <a:lnTo>
                        <a:pt x="13706" y="17263"/>
                      </a:lnTo>
                      <a:lnTo>
                        <a:pt x="13831" y="17263"/>
                      </a:lnTo>
                      <a:lnTo>
                        <a:pt x="13936" y="17158"/>
                      </a:lnTo>
                      <a:lnTo>
                        <a:pt x="14020" y="17137"/>
                      </a:lnTo>
                      <a:lnTo>
                        <a:pt x="14145" y="16991"/>
                      </a:lnTo>
                      <a:lnTo>
                        <a:pt x="14145" y="16844"/>
                      </a:lnTo>
                      <a:lnTo>
                        <a:pt x="14103" y="16781"/>
                      </a:lnTo>
                      <a:lnTo>
                        <a:pt x="14082" y="16781"/>
                      </a:lnTo>
                      <a:lnTo>
                        <a:pt x="14020" y="16656"/>
                      </a:lnTo>
                      <a:lnTo>
                        <a:pt x="13957" y="16635"/>
                      </a:lnTo>
                      <a:lnTo>
                        <a:pt x="13810" y="16635"/>
                      </a:lnTo>
                      <a:lnTo>
                        <a:pt x="13831" y="16530"/>
                      </a:lnTo>
                      <a:lnTo>
                        <a:pt x="13831" y="16426"/>
                      </a:lnTo>
                      <a:lnTo>
                        <a:pt x="13999" y="16363"/>
                      </a:lnTo>
                      <a:lnTo>
                        <a:pt x="14020" y="16321"/>
                      </a:lnTo>
                      <a:lnTo>
                        <a:pt x="14103" y="16300"/>
                      </a:lnTo>
                      <a:lnTo>
                        <a:pt x="14124" y="16216"/>
                      </a:lnTo>
                      <a:lnTo>
                        <a:pt x="14103" y="16216"/>
                      </a:lnTo>
                      <a:lnTo>
                        <a:pt x="14145" y="16154"/>
                      </a:lnTo>
                      <a:lnTo>
                        <a:pt x="14250" y="16196"/>
                      </a:lnTo>
                      <a:lnTo>
                        <a:pt x="14417" y="16091"/>
                      </a:lnTo>
                      <a:lnTo>
                        <a:pt x="14522" y="16175"/>
                      </a:lnTo>
                      <a:lnTo>
                        <a:pt x="14647" y="16091"/>
                      </a:lnTo>
                      <a:lnTo>
                        <a:pt x="14626" y="16175"/>
                      </a:lnTo>
                      <a:lnTo>
                        <a:pt x="14647" y="16216"/>
                      </a:lnTo>
                      <a:lnTo>
                        <a:pt x="14731" y="16216"/>
                      </a:lnTo>
                      <a:lnTo>
                        <a:pt x="14857" y="16091"/>
                      </a:lnTo>
                      <a:lnTo>
                        <a:pt x="14836" y="16028"/>
                      </a:lnTo>
                      <a:lnTo>
                        <a:pt x="14773" y="16007"/>
                      </a:lnTo>
                      <a:lnTo>
                        <a:pt x="14752" y="15965"/>
                      </a:lnTo>
                      <a:lnTo>
                        <a:pt x="14794" y="15924"/>
                      </a:lnTo>
                      <a:lnTo>
                        <a:pt x="14919" y="15986"/>
                      </a:lnTo>
                      <a:lnTo>
                        <a:pt x="15129" y="15924"/>
                      </a:lnTo>
                      <a:lnTo>
                        <a:pt x="15170" y="15777"/>
                      </a:lnTo>
                      <a:lnTo>
                        <a:pt x="15129" y="15631"/>
                      </a:lnTo>
                      <a:lnTo>
                        <a:pt x="14961" y="15526"/>
                      </a:lnTo>
                      <a:lnTo>
                        <a:pt x="14891" y="15526"/>
                      </a:lnTo>
                      <a:lnTo>
                        <a:pt x="14919" y="15505"/>
                      </a:lnTo>
                      <a:lnTo>
                        <a:pt x="15066" y="15505"/>
                      </a:lnTo>
                      <a:lnTo>
                        <a:pt x="15150" y="15589"/>
                      </a:lnTo>
                      <a:lnTo>
                        <a:pt x="15296" y="15589"/>
                      </a:lnTo>
                      <a:lnTo>
                        <a:pt x="15401" y="15484"/>
                      </a:lnTo>
                      <a:lnTo>
                        <a:pt x="15401" y="15400"/>
                      </a:lnTo>
                      <a:lnTo>
                        <a:pt x="15673" y="15275"/>
                      </a:lnTo>
                      <a:lnTo>
                        <a:pt x="15798" y="15149"/>
                      </a:lnTo>
                      <a:lnTo>
                        <a:pt x="15924" y="15149"/>
                      </a:lnTo>
                      <a:lnTo>
                        <a:pt x="15986" y="15087"/>
                      </a:lnTo>
                      <a:lnTo>
                        <a:pt x="15986" y="15003"/>
                      </a:lnTo>
                      <a:lnTo>
                        <a:pt x="16217" y="14836"/>
                      </a:lnTo>
                      <a:lnTo>
                        <a:pt x="16426" y="14794"/>
                      </a:lnTo>
                      <a:lnTo>
                        <a:pt x="16656" y="14584"/>
                      </a:lnTo>
                      <a:lnTo>
                        <a:pt x="16844" y="14564"/>
                      </a:lnTo>
                      <a:lnTo>
                        <a:pt x="17033" y="14333"/>
                      </a:lnTo>
                      <a:lnTo>
                        <a:pt x="16949" y="14480"/>
                      </a:lnTo>
                      <a:lnTo>
                        <a:pt x="16949" y="14626"/>
                      </a:lnTo>
                      <a:lnTo>
                        <a:pt x="17012" y="14647"/>
                      </a:lnTo>
                      <a:lnTo>
                        <a:pt x="17075" y="14668"/>
                      </a:lnTo>
                      <a:lnTo>
                        <a:pt x="17116" y="14731"/>
                      </a:lnTo>
                      <a:lnTo>
                        <a:pt x="17263" y="14564"/>
                      </a:lnTo>
                      <a:lnTo>
                        <a:pt x="17367" y="14522"/>
                      </a:lnTo>
                      <a:lnTo>
                        <a:pt x="17598" y="14438"/>
                      </a:lnTo>
                      <a:lnTo>
                        <a:pt x="17681" y="14354"/>
                      </a:lnTo>
                      <a:lnTo>
                        <a:pt x="17681" y="14354"/>
                      </a:lnTo>
                      <a:lnTo>
                        <a:pt x="17639" y="14480"/>
                      </a:lnTo>
                      <a:lnTo>
                        <a:pt x="17451" y="14584"/>
                      </a:lnTo>
                      <a:lnTo>
                        <a:pt x="17326" y="14584"/>
                      </a:lnTo>
                      <a:lnTo>
                        <a:pt x="17054" y="14856"/>
                      </a:lnTo>
                      <a:lnTo>
                        <a:pt x="17033" y="14961"/>
                      </a:lnTo>
                      <a:lnTo>
                        <a:pt x="17158" y="15149"/>
                      </a:lnTo>
                      <a:lnTo>
                        <a:pt x="17179" y="15275"/>
                      </a:lnTo>
                      <a:lnTo>
                        <a:pt x="17054" y="15191"/>
                      </a:lnTo>
                      <a:lnTo>
                        <a:pt x="16949" y="15191"/>
                      </a:lnTo>
                      <a:lnTo>
                        <a:pt x="16886" y="15212"/>
                      </a:lnTo>
                      <a:lnTo>
                        <a:pt x="16823" y="15212"/>
                      </a:lnTo>
                      <a:lnTo>
                        <a:pt x="16719" y="15149"/>
                      </a:lnTo>
                      <a:lnTo>
                        <a:pt x="16698" y="14982"/>
                      </a:lnTo>
                      <a:lnTo>
                        <a:pt x="16510" y="15066"/>
                      </a:lnTo>
                      <a:lnTo>
                        <a:pt x="16405" y="15066"/>
                      </a:lnTo>
                      <a:lnTo>
                        <a:pt x="16238" y="15170"/>
                      </a:lnTo>
                      <a:lnTo>
                        <a:pt x="16091" y="15170"/>
                      </a:lnTo>
                      <a:lnTo>
                        <a:pt x="15986" y="15275"/>
                      </a:lnTo>
                      <a:lnTo>
                        <a:pt x="15986" y="15380"/>
                      </a:lnTo>
                      <a:lnTo>
                        <a:pt x="16007" y="15421"/>
                      </a:lnTo>
                      <a:lnTo>
                        <a:pt x="15903" y="15610"/>
                      </a:lnTo>
                      <a:lnTo>
                        <a:pt x="15777" y="15693"/>
                      </a:lnTo>
                      <a:lnTo>
                        <a:pt x="15714" y="15840"/>
                      </a:lnTo>
                      <a:lnTo>
                        <a:pt x="15380" y="16133"/>
                      </a:lnTo>
                      <a:lnTo>
                        <a:pt x="15296" y="16237"/>
                      </a:lnTo>
                      <a:lnTo>
                        <a:pt x="15296" y="16321"/>
                      </a:lnTo>
                      <a:lnTo>
                        <a:pt x="15401" y="16468"/>
                      </a:lnTo>
                      <a:lnTo>
                        <a:pt x="15463" y="16405"/>
                      </a:lnTo>
                      <a:lnTo>
                        <a:pt x="15505" y="16405"/>
                      </a:lnTo>
                      <a:lnTo>
                        <a:pt x="15610" y="16321"/>
                      </a:lnTo>
                      <a:lnTo>
                        <a:pt x="15694" y="16342"/>
                      </a:lnTo>
                      <a:lnTo>
                        <a:pt x="15694" y="16405"/>
                      </a:lnTo>
                      <a:lnTo>
                        <a:pt x="15484" y="16551"/>
                      </a:lnTo>
                      <a:lnTo>
                        <a:pt x="15401" y="16551"/>
                      </a:lnTo>
                      <a:lnTo>
                        <a:pt x="15359" y="16656"/>
                      </a:lnTo>
                      <a:lnTo>
                        <a:pt x="15254" y="16614"/>
                      </a:lnTo>
                      <a:lnTo>
                        <a:pt x="15170" y="16614"/>
                      </a:lnTo>
                      <a:lnTo>
                        <a:pt x="15087" y="16635"/>
                      </a:lnTo>
                      <a:lnTo>
                        <a:pt x="15087" y="16740"/>
                      </a:lnTo>
                      <a:lnTo>
                        <a:pt x="15024" y="16719"/>
                      </a:lnTo>
                      <a:lnTo>
                        <a:pt x="14919" y="16740"/>
                      </a:lnTo>
                      <a:lnTo>
                        <a:pt x="14919" y="16865"/>
                      </a:lnTo>
                      <a:lnTo>
                        <a:pt x="15066" y="17053"/>
                      </a:lnTo>
                      <a:lnTo>
                        <a:pt x="15129" y="17032"/>
                      </a:lnTo>
                      <a:lnTo>
                        <a:pt x="15170" y="16949"/>
                      </a:lnTo>
                      <a:lnTo>
                        <a:pt x="15233" y="17032"/>
                      </a:lnTo>
                      <a:lnTo>
                        <a:pt x="15275" y="16886"/>
                      </a:lnTo>
                      <a:lnTo>
                        <a:pt x="15359" y="16886"/>
                      </a:lnTo>
                      <a:lnTo>
                        <a:pt x="15359" y="16991"/>
                      </a:lnTo>
                      <a:lnTo>
                        <a:pt x="15442" y="16949"/>
                      </a:lnTo>
                      <a:lnTo>
                        <a:pt x="15463" y="16865"/>
                      </a:lnTo>
                      <a:lnTo>
                        <a:pt x="15526" y="16823"/>
                      </a:lnTo>
                      <a:lnTo>
                        <a:pt x="15652" y="16740"/>
                      </a:lnTo>
                      <a:lnTo>
                        <a:pt x="15652" y="16614"/>
                      </a:lnTo>
                      <a:lnTo>
                        <a:pt x="15714" y="16530"/>
                      </a:lnTo>
                      <a:lnTo>
                        <a:pt x="15714" y="16572"/>
                      </a:lnTo>
                      <a:lnTo>
                        <a:pt x="15673" y="16635"/>
                      </a:lnTo>
                      <a:lnTo>
                        <a:pt x="15714" y="16719"/>
                      </a:lnTo>
                      <a:lnTo>
                        <a:pt x="15840" y="16719"/>
                      </a:lnTo>
                      <a:lnTo>
                        <a:pt x="16028" y="16572"/>
                      </a:lnTo>
                      <a:lnTo>
                        <a:pt x="16175" y="16572"/>
                      </a:lnTo>
                      <a:lnTo>
                        <a:pt x="16196" y="16656"/>
                      </a:lnTo>
                      <a:lnTo>
                        <a:pt x="16258" y="16614"/>
                      </a:lnTo>
                      <a:lnTo>
                        <a:pt x="16321" y="16405"/>
                      </a:lnTo>
                      <a:lnTo>
                        <a:pt x="16447" y="16321"/>
                      </a:lnTo>
                      <a:lnTo>
                        <a:pt x="16510" y="16321"/>
                      </a:lnTo>
                      <a:lnTo>
                        <a:pt x="16363" y="16468"/>
                      </a:lnTo>
                      <a:lnTo>
                        <a:pt x="16363" y="16551"/>
                      </a:lnTo>
                      <a:lnTo>
                        <a:pt x="16447" y="16509"/>
                      </a:lnTo>
                      <a:lnTo>
                        <a:pt x="16572" y="16342"/>
                      </a:lnTo>
                      <a:lnTo>
                        <a:pt x="16656" y="16154"/>
                      </a:lnTo>
                      <a:lnTo>
                        <a:pt x="16740" y="16112"/>
                      </a:lnTo>
                      <a:lnTo>
                        <a:pt x="16740" y="16196"/>
                      </a:lnTo>
                      <a:lnTo>
                        <a:pt x="16656" y="16321"/>
                      </a:lnTo>
                      <a:lnTo>
                        <a:pt x="16656" y="16363"/>
                      </a:lnTo>
                      <a:lnTo>
                        <a:pt x="16782" y="16237"/>
                      </a:lnTo>
                      <a:lnTo>
                        <a:pt x="16844" y="16321"/>
                      </a:lnTo>
                      <a:lnTo>
                        <a:pt x="16844" y="16405"/>
                      </a:lnTo>
                      <a:lnTo>
                        <a:pt x="16970" y="16426"/>
                      </a:lnTo>
                      <a:lnTo>
                        <a:pt x="17033" y="16468"/>
                      </a:lnTo>
                      <a:lnTo>
                        <a:pt x="17095" y="16405"/>
                      </a:lnTo>
                      <a:lnTo>
                        <a:pt x="17158" y="16258"/>
                      </a:lnTo>
                      <a:lnTo>
                        <a:pt x="17305" y="16237"/>
                      </a:lnTo>
                      <a:lnTo>
                        <a:pt x="17409" y="16154"/>
                      </a:lnTo>
                      <a:lnTo>
                        <a:pt x="17347" y="16133"/>
                      </a:lnTo>
                      <a:lnTo>
                        <a:pt x="17367" y="16007"/>
                      </a:lnTo>
                      <a:lnTo>
                        <a:pt x="17577" y="15924"/>
                      </a:lnTo>
                      <a:lnTo>
                        <a:pt x="17598" y="15840"/>
                      </a:lnTo>
                      <a:lnTo>
                        <a:pt x="17598" y="15735"/>
                      </a:lnTo>
                      <a:lnTo>
                        <a:pt x="17493" y="15777"/>
                      </a:lnTo>
                      <a:lnTo>
                        <a:pt x="17409" y="15714"/>
                      </a:lnTo>
                      <a:lnTo>
                        <a:pt x="17284" y="15693"/>
                      </a:lnTo>
                      <a:lnTo>
                        <a:pt x="17347" y="15610"/>
                      </a:lnTo>
                      <a:lnTo>
                        <a:pt x="17451" y="15610"/>
                      </a:lnTo>
                      <a:lnTo>
                        <a:pt x="17514" y="15631"/>
                      </a:lnTo>
                      <a:lnTo>
                        <a:pt x="17577" y="15568"/>
                      </a:lnTo>
                      <a:lnTo>
                        <a:pt x="17577" y="15463"/>
                      </a:lnTo>
                      <a:lnTo>
                        <a:pt x="17472" y="15505"/>
                      </a:lnTo>
                      <a:lnTo>
                        <a:pt x="17367" y="15400"/>
                      </a:lnTo>
                      <a:lnTo>
                        <a:pt x="17367" y="15317"/>
                      </a:lnTo>
                      <a:lnTo>
                        <a:pt x="17514" y="15296"/>
                      </a:lnTo>
                      <a:lnTo>
                        <a:pt x="17598" y="15275"/>
                      </a:lnTo>
                      <a:lnTo>
                        <a:pt x="17660" y="15296"/>
                      </a:lnTo>
                      <a:lnTo>
                        <a:pt x="17681" y="15254"/>
                      </a:lnTo>
                      <a:lnTo>
                        <a:pt x="17619" y="15108"/>
                      </a:lnTo>
                      <a:lnTo>
                        <a:pt x="17807" y="15045"/>
                      </a:lnTo>
                      <a:lnTo>
                        <a:pt x="17911" y="15108"/>
                      </a:lnTo>
                      <a:lnTo>
                        <a:pt x="17995" y="15087"/>
                      </a:lnTo>
                      <a:lnTo>
                        <a:pt x="18121" y="15087"/>
                      </a:lnTo>
                      <a:lnTo>
                        <a:pt x="17911" y="15254"/>
                      </a:lnTo>
                      <a:lnTo>
                        <a:pt x="17911" y="15359"/>
                      </a:lnTo>
                      <a:lnTo>
                        <a:pt x="17932" y="15526"/>
                      </a:lnTo>
                      <a:lnTo>
                        <a:pt x="17995" y="15526"/>
                      </a:lnTo>
                      <a:lnTo>
                        <a:pt x="18079" y="15317"/>
                      </a:lnTo>
                      <a:lnTo>
                        <a:pt x="18142" y="15275"/>
                      </a:lnTo>
                      <a:lnTo>
                        <a:pt x="18204" y="15275"/>
                      </a:lnTo>
                      <a:lnTo>
                        <a:pt x="18183" y="15359"/>
                      </a:lnTo>
                      <a:lnTo>
                        <a:pt x="18121" y="15421"/>
                      </a:lnTo>
                      <a:lnTo>
                        <a:pt x="18142" y="15505"/>
                      </a:lnTo>
                      <a:lnTo>
                        <a:pt x="18288" y="15400"/>
                      </a:lnTo>
                      <a:lnTo>
                        <a:pt x="18309" y="15317"/>
                      </a:lnTo>
                      <a:lnTo>
                        <a:pt x="18393" y="15400"/>
                      </a:lnTo>
                      <a:lnTo>
                        <a:pt x="18497" y="15317"/>
                      </a:lnTo>
                      <a:lnTo>
                        <a:pt x="18539" y="15317"/>
                      </a:lnTo>
                      <a:lnTo>
                        <a:pt x="18644" y="15254"/>
                      </a:lnTo>
                      <a:lnTo>
                        <a:pt x="18769" y="15212"/>
                      </a:lnTo>
                      <a:lnTo>
                        <a:pt x="18874" y="15254"/>
                      </a:lnTo>
                      <a:lnTo>
                        <a:pt x="18853" y="15296"/>
                      </a:lnTo>
                      <a:lnTo>
                        <a:pt x="18727" y="15296"/>
                      </a:lnTo>
                      <a:lnTo>
                        <a:pt x="18602" y="15421"/>
                      </a:lnTo>
                      <a:lnTo>
                        <a:pt x="18686" y="15421"/>
                      </a:lnTo>
                      <a:lnTo>
                        <a:pt x="18623" y="15505"/>
                      </a:lnTo>
                      <a:lnTo>
                        <a:pt x="18686" y="15568"/>
                      </a:lnTo>
                      <a:lnTo>
                        <a:pt x="18895" y="15610"/>
                      </a:lnTo>
                      <a:lnTo>
                        <a:pt x="18958" y="15693"/>
                      </a:lnTo>
                      <a:lnTo>
                        <a:pt x="18958" y="15735"/>
                      </a:lnTo>
                      <a:lnTo>
                        <a:pt x="18832" y="15631"/>
                      </a:lnTo>
                      <a:lnTo>
                        <a:pt x="18686" y="15610"/>
                      </a:lnTo>
                      <a:lnTo>
                        <a:pt x="18581" y="15672"/>
                      </a:lnTo>
                      <a:lnTo>
                        <a:pt x="18581" y="15777"/>
                      </a:lnTo>
                      <a:lnTo>
                        <a:pt x="18644" y="15798"/>
                      </a:lnTo>
                      <a:lnTo>
                        <a:pt x="18748" y="15735"/>
                      </a:lnTo>
                      <a:lnTo>
                        <a:pt x="18832" y="15819"/>
                      </a:lnTo>
                      <a:lnTo>
                        <a:pt x="18790" y="15840"/>
                      </a:lnTo>
                      <a:lnTo>
                        <a:pt x="18644" y="15840"/>
                      </a:lnTo>
                      <a:lnTo>
                        <a:pt x="18644" y="15924"/>
                      </a:lnTo>
                      <a:lnTo>
                        <a:pt x="18811" y="15986"/>
                      </a:lnTo>
                      <a:lnTo>
                        <a:pt x="18853" y="16049"/>
                      </a:lnTo>
                      <a:lnTo>
                        <a:pt x="18790" y="16091"/>
                      </a:lnTo>
                      <a:lnTo>
                        <a:pt x="18707" y="16112"/>
                      </a:lnTo>
                      <a:lnTo>
                        <a:pt x="18707" y="16154"/>
                      </a:lnTo>
                      <a:lnTo>
                        <a:pt x="18811" y="16154"/>
                      </a:lnTo>
                      <a:lnTo>
                        <a:pt x="18916" y="16112"/>
                      </a:lnTo>
                      <a:lnTo>
                        <a:pt x="19020" y="16196"/>
                      </a:lnTo>
                      <a:lnTo>
                        <a:pt x="19125" y="16237"/>
                      </a:lnTo>
                      <a:lnTo>
                        <a:pt x="19271" y="16196"/>
                      </a:lnTo>
                      <a:lnTo>
                        <a:pt x="19334" y="16258"/>
                      </a:lnTo>
                      <a:lnTo>
                        <a:pt x="19334" y="16321"/>
                      </a:lnTo>
                      <a:lnTo>
                        <a:pt x="19251" y="16363"/>
                      </a:lnTo>
                      <a:lnTo>
                        <a:pt x="19271" y="16447"/>
                      </a:lnTo>
                      <a:lnTo>
                        <a:pt x="19334" y="16468"/>
                      </a:lnTo>
                      <a:lnTo>
                        <a:pt x="19355" y="16551"/>
                      </a:lnTo>
                      <a:lnTo>
                        <a:pt x="19439" y="16572"/>
                      </a:lnTo>
                      <a:lnTo>
                        <a:pt x="19523" y="16488"/>
                      </a:lnTo>
                      <a:lnTo>
                        <a:pt x="19481" y="16426"/>
                      </a:lnTo>
                      <a:lnTo>
                        <a:pt x="19523" y="16384"/>
                      </a:lnTo>
                      <a:lnTo>
                        <a:pt x="19648" y="16384"/>
                      </a:lnTo>
                      <a:lnTo>
                        <a:pt x="19564" y="16488"/>
                      </a:lnTo>
                      <a:lnTo>
                        <a:pt x="19564" y="16551"/>
                      </a:lnTo>
                      <a:lnTo>
                        <a:pt x="19418" y="16719"/>
                      </a:lnTo>
                      <a:lnTo>
                        <a:pt x="19443" y="16744"/>
                      </a:lnTo>
                      <a:lnTo>
                        <a:pt x="19376" y="16760"/>
                      </a:lnTo>
                      <a:lnTo>
                        <a:pt x="19418" y="16844"/>
                      </a:lnTo>
                      <a:lnTo>
                        <a:pt x="19690" y="16907"/>
                      </a:lnTo>
                      <a:lnTo>
                        <a:pt x="19774" y="16865"/>
                      </a:lnTo>
                      <a:lnTo>
                        <a:pt x="19857" y="16907"/>
                      </a:lnTo>
                      <a:lnTo>
                        <a:pt x="20108" y="16907"/>
                      </a:lnTo>
                      <a:lnTo>
                        <a:pt x="20234" y="16865"/>
                      </a:lnTo>
                      <a:lnTo>
                        <a:pt x="20297" y="16907"/>
                      </a:lnTo>
                      <a:lnTo>
                        <a:pt x="20297" y="16970"/>
                      </a:lnTo>
                      <a:lnTo>
                        <a:pt x="20380" y="16970"/>
                      </a:lnTo>
                      <a:lnTo>
                        <a:pt x="20443" y="17053"/>
                      </a:lnTo>
                      <a:lnTo>
                        <a:pt x="20527" y="17116"/>
                      </a:lnTo>
                      <a:lnTo>
                        <a:pt x="20548" y="17179"/>
                      </a:lnTo>
                      <a:lnTo>
                        <a:pt x="20652" y="17179"/>
                      </a:lnTo>
                      <a:lnTo>
                        <a:pt x="20820" y="17116"/>
                      </a:lnTo>
                      <a:lnTo>
                        <a:pt x="20841" y="17074"/>
                      </a:lnTo>
                      <a:lnTo>
                        <a:pt x="20904" y="17116"/>
                      </a:lnTo>
                      <a:lnTo>
                        <a:pt x="20904" y="17179"/>
                      </a:lnTo>
                      <a:lnTo>
                        <a:pt x="20820" y="17263"/>
                      </a:lnTo>
                      <a:lnTo>
                        <a:pt x="20715" y="17284"/>
                      </a:lnTo>
                      <a:lnTo>
                        <a:pt x="20736" y="17346"/>
                      </a:lnTo>
                      <a:lnTo>
                        <a:pt x="20904" y="17388"/>
                      </a:lnTo>
                      <a:lnTo>
                        <a:pt x="20924" y="17493"/>
                      </a:lnTo>
                      <a:lnTo>
                        <a:pt x="21008" y="17577"/>
                      </a:lnTo>
                      <a:lnTo>
                        <a:pt x="21176" y="17639"/>
                      </a:lnTo>
                      <a:lnTo>
                        <a:pt x="21385" y="17577"/>
                      </a:lnTo>
                      <a:lnTo>
                        <a:pt x="21468" y="17556"/>
                      </a:lnTo>
                      <a:lnTo>
                        <a:pt x="21489" y="17597"/>
                      </a:lnTo>
                      <a:lnTo>
                        <a:pt x="21573" y="17535"/>
                      </a:lnTo>
                      <a:lnTo>
                        <a:pt x="21740" y="17430"/>
                      </a:lnTo>
                      <a:lnTo>
                        <a:pt x="21782" y="17430"/>
                      </a:lnTo>
                      <a:lnTo>
                        <a:pt x="21740" y="17493"/>
                      </a:lnTo>
                      <a:lnTo>
                        <a:pt x="21636" y="17577"/>
                      </a:lnTo>
                      <a:lnTo>
                        <a:pt x="21594" y="17786"/>
                      </a:lnTo>
                      <a:lnTo>
                        <a:pt x="21552" y="17911"/>
                      </a:lnTo>
                      <a:lnTo>
                        <a:pt x="21468" y="17911"/>
                      </a:lnTo>
                      <a:lnTo>
                        <a:pt x="21343" y="17849"/>
                      </a:lnTo>
                      <a:lnTo>
                        <a:pt x="21280" y="17869"/>
                      </a:lnTo>
                      <a:lnTo>
                        <a:pt x="21364" y="17995"/>
                      </a:lnTo>
                      <a:lnTo>
                        <a:pt x="21385" y="18100"/>
                      </a:lnTo>
                      <a:lnTo>
                        <a:pt x="21468" y="18162"/>
                      </a:lnTo>
                      <a:lnTo>
                        <a:pt x="21573" y="18121"/>
                      </a:lnTo>
                      <a:lnTo>
                        <a:pt x="21657" y="18162"/>
                      </a:lnTo>
                      <a:lnTo>
                        <a:pt x="21636" y="18225"/>
                      </a:lnTo>
                      <a:lnTo>
                        <a:pt x="21552" y="18225"/>
                      </a:lnTo>
                      <a:lnTo>
                        <a:pt x="21552" y="18288"/>
                      </a:lnTo>
                      <a:lnTo>
                        <a:pt x="21720" y="18434"/>
                      </a:lnTo>
                      <a:lnTo>
                        <a:pt x="21761" y="18413"/>
                      </a:lnTo>
                      <a:lnTo>
                        <a:pt x="21887" y="18434"/>
                      </a:lnTo>
                      <a:lnTo>
                        <a:pt x="21950" y="18330"/>
                      </a:lnTo>
                      <a:lnTo>
                        <a:pt x="22075" y="18100"/>
                      </a:lnTo>
                      <a:lnTo>
                        <a:pt x="22033" y="18288"/>
                      </a:lnTo>
                      <a:lnTo>
                        <a:pt x="22033" y="18413"/>
                      </a:lnTo>
                      <a:lnTo>
                        <a:pt x="21992" y="18497"/>
                      </a:lnTo>
                      <a:lnTo>
                        <a:pt x="21950" y="18518"/>
                      </a:lnTo>
                      <a:lnTo>
                        <a:pt x="21866" y="18623"/>
                      </a:lnTo>
                      <a:lnTo>
                        <a:pt x="21887" y="18706"/>
                      </a:lnTo>
                      <a:lnTo>
                        <a:pt x="21971" y="18748"/>
                      </a:lnTo>
                      <a:lnTo>
                        <a:pt x="21929" y="18811"/>
                      </a:lnTo>
                      <a:lnTo>
                        <a:pt x="21929" y="19062"/>
                      </a:lnTo>
                      <a:lnTo>
                        <a:pt x="21971" y="19125"/>
                      </a:lnTo>
                      <a:lnTo>
                        <a:pt x="22054" y="19125"/>
                      </a:lnTo>
                      <a:lnTo>
                        <a:pt x="22033" y="19229"/>
                      </a:lnTo>
                      <a:lnTo>
                        <a:pt x="22054" y="19334"/>
                      </a:lnTo>
                      <a:lnTo>
                        <a:pt x="22243" y="19522"/>
                      </a:lnTo>
                      <a:lnTo>
                        <a:pt x="22284" y="19543"/>
                      </a:lnTo>
                      <a:lnTo>
                        <a:pt x="22284" y="19585"/>
                      </a:lnTo>
                      <a:lnTo>
                        <a:pt x="22347" y="19543"/>
                      </a:lnTo>
                      <a:lnTo>
                        <a:pt x="22389" y="19627"/>
                      </a:lnTo>
                      <a:lnTo>
                        <a:pt x="22473" y="19585"/>
                      </a:lnTo>
                      <a:lnTo>
                        <a:pt x="22452" y="19543"/>
                      </a:lnTo>
                      <a:lnTo>
                        <a:pt x="22473" y="19481"/>
                      </a:lnTo>
                      <a:lnTo>
                        <a:pt x="22515" y="19543"/>
                      </a:lnTo>
                      <a:lnTo>
                        <a:pt x="22598" y="19564"/>
                      </a:lnTo>
                      <a:lnTo>
                        <a:pt x="22661" y="19481"/>
                      </a:lnTo>
                      <a:lnTo>
                        <a:pt x="22577" y="19334"/>
                      </a:lnTo>
                      <a:lnTo>
                        <a:pt x="22515" y="19334"/>
                      </a:lnTo>
                      <a:lnTo>
                        <a:pt x="22473" y="19355"/>
                      </a:lnTo>
                      <a:lnTo>
                        <a:pt x="22452" y="19334"/>
                      </a:lnTo>
                      <a:lnTo>
                        <a:pt x="22515" y="19229"/>
                      </a:lnTo>
                      <a:lnTo>
                        <a:pt x="22515" y="19146"/>
                      </a:lnTo>
                      <a:lnTo>
                        <a:pt x="22494" y="19062"/>
                      </a:lnTo>
                      <a:lnTo>
                        <a:pt x="22410" y="19041"/>
                      </a:lnTo>
                      <a:lnTo>
                        <a:pt x="22410" y="18999"/>
                      </a:lnTo>
                      <a:lnTo>
                        <a:pt x="22473" y="18937"/>
                      </a:lnTo>
                      <a:lnTo>
                        <a:pt x="22494" y="18811"/>
                      </a:lnTo>
                      <a:lnTo>
                        <a:pt x="22577" y="18811"/>
                      </a:lnTo>
                      <a:lnTo>
                        <a:pt x="22577" y="18916"/>
                      </a:lnTo>
                      <a:lnTo>
                        <a:pt x="22598" y="18999"/>
                      </a:lnTo>
                      <a:lnTo>
                        <a:pt x="22682" y="18895"/>
                      </a:lnTo>
                      <a:lnTo>
                        <a:pt x="22703" y="18957"/>
                      </a:lnTo>
                      <a:lnTo>
                        <a:pt x="22766" y="19041"/>
                      </a:lnTo>
                      <a:lnTo>
                        <a:pt x="22703" y="19146"/>
                      </a:lnTo>
                      <a:lnTo>
                        <a:pt x="22724" y="19229"/>
                      </a:lnTo>
                      <a:lnTo>
                        <a:pt x="22787" y="19250"/>
                      </a:lnTo>
                      <a:lnTo>
                        <a:pt x="22891" y="19146"/>
                      </a:lnTo>
                      <a:lnTo>
                        <a:pt x="22933" y="19146"/>
                      </a:lnTo>
                      <a:lnTo>
                        <a:pt x="22912" y="19229"/>
                      </a:lnTo>
                      <a:lnTo>
                        <a:pt x="22828" y="19313"/>
                      </a:lnTo>
                      <a:lnTo>
                        <a:pt x="22828" y="19376"/>
                      </a:lnTo>
                      <a:lnTo>
                        <a:pt x="22870" y="19481"/>
                      </a:lnTo>
                      <a:lnTo>
                        <a:pt x="22808" y="19627"/>
                      </a:lnTo>
                      <a:lnTo>
                        <a:pt x="22828" y="19669"/>
                      </a:lnTo>
                      <a:lnTo>
                        <a:pt x="22891" y="19669"/>
                      </a:lnTo>
                      <a:lnTo>
                        <a:pt x="22891" y="19857"/>
                      </a:lnTo>
                      <a:cubicBezTo>
                        <a:pt x="22891" y="19899"/>
                        <a:pt x="22870" y="19983"/>
                        <a:pt x="22870" y="20045"/>
                      </a:cubicBezTo>
                      <a:lnTo>
                        <a:pt x="22828" y="20087"/>
                      </a:lnTo>
                      <a:lnTo>
                        <a:pt x="22808" y="20004"/>
                      </a:lnTo>
                      <a:lnTo>
                        <a:pt x="22870" y="19941"/>
                      </a:lnTo>
                      <a:lnTo>
                        <a:pt x="22870" y="19857"/>
                      </a:lnTo>
                      <a:lnTo>
                        <a:pt x="22766" y="19794"/>
                      </a:lnTo>
                      <a:lnTo>
                        <a:pt x="22598" y="19836"/>
                      </a:lnTo>
                      <a:lnTo>
                        <a:pt x="22577" y="19878"/>
                      </a:lnTo>
                      <a:lnTo>
                        <a:pt x="22515" y="19899"/>
                      </a:lnTo>
                      <a:lnTo>
                        <a:pt x="22473" y="19794"/>
                      </a:lnTo>
                      <a:lnTo>
                        <a:pt x="22410" y="19941"/>
                      </a:lnTo>
                      <a:lnTo>
                        <a:pt x="22452" y="20066"/>
                      </a:lnTo>
                      <a:lnTo>
                        <a:pt x="22515" y="20108"/>
                      </a:lnTo>
                      <a:lnTo>
                        <a:pt x="22473" y="20192"/>
                      </a:lnTo>
                      <a:lnTo>
                        <a:pt x="22410" y="20150"/>
                      </a:lnTo>
                      <a:lnTo>
                        <a:pt x="22368" y="20255"/>
                      </a:lnTo>
                      <a:lnTo>
                        <a:pt x="22452" y="20401"/>
                      </a:lnTo>
                      <a:lnTo>
                        <a:pt x="22410" y="20506"/>
                      </a:lnTo>
                      <a:lnTo>
                        <a:pt x="22494" y="20569"/>
                      </a:lnTo>
                      <a:lnTo>
                        <a:pt x="22410" y="20631"/>
                      </a:lnTo>
                      <a:lnTo>
                        <a:pt x="22515" y="20778"/>
                      </a:lnTo>
                      <a:lnTo>
                        <a:pt x="22619" y="20778"/>
                      </a:lnTo>
                      <a:lnTo>
                        <a:pt x="22703" y="20694"/>
                      </a:lnTo>
                      <a:lnTo>
                        <a:pt x="22703" y="20569"/>
                      </a:lnTo>
                      <a:lnTo>
                        <a:pt x="22619" y="20401"/>
                      </a:lnTo>
                      <a:lnTo>
                        <a:pt x="22661" y="20297"/>
                      </a:lnTo>
                      <a:lnTo>
                        <a:pt x="22787" y="20527"/>
                      </a:lnTo>
                      <a:lnTo>
                        <a:pt x="22787" y="20631"/>
                      </a:lnTo>
                      <a:lnTo>
                        <a:pt x="22787" y="20694"/>
                      </a:lnTo>
                      <a:cubicBezTo>
                        <a:pt x="22766" y="20694"/>
                        <a:pt x="22724" y="20694"/>
                        <a:pt x="22724" y="20715"/>
                      </a:cubicBezTo>
                      <a:lnTo>
                        <a:pt x="22724" y="20736"/>
                      </a:lnTo>
                      <a:lnTo>
                        <a:pt x="22682" y="20799"/>
                      </a:lnTo>
                      <a:lnTo>
                        <a:pt x="22577" y="20841"/>
                      </a:lnTo>
                      <a:lnTo>
                        <a:pt x="22598" y="20924"/>
                      </a:lnTo>
                      <a:lnTo>
                        <a:pt x="22682" y="21008"/>
                      </a:lnTo>
                      <a:lnTo>
                        <a:pt x="22598" y="21092"/>
                      </a:lnTo>
                      <a:lnTo>
                        <a:pt x="22598" y="21196"/>
                      </a:lnTo>
                      <a:lnTo>
                        <a:pt x="22536" y="21259"/>
                      </a:lnTo>
                      <a:lnTo>
                        <a:pt x="22431" y="21301"/>
                      </a:lnTo>
                      <a:lnTo>
                        <a:pt x="22431" y="21343"/>
                      </a:lnTo>
                      <a:lnTo>
                        <a:pt x="22577" y="21364"/>
                      </a:lnTo>
                      <a:lnTo>
                        <a:pt x="22536" y="21426"/>
                      </a:lnTo>
                      <a:lnTo>
                        <a:pt x="22494" y="21447"/>
                      </a:lnTo>
                      <a:lnTo>
                        <a:pt x="22494" y="21531"/>
                      </a:lnTo>
                      <a:lnTo>
                        <a:pt x="22536" y="21531"/>
                      </a:lnTo>
                      <a:lnTo>
                        <a:pt x="22619" y="21510"/>
                      </a:lnTo>
                      <a:lnTo>
                        <a:pt x="22640" y="21552"/>
                      </a:lnTo>
                      <a:lnTo>
                        <a:pt x="22598" y="21615"/>
                      </a:lnTo>
                      <a:lnTo>
                        <a:pt x="22515" y="21636"/>
                      </a:lnTo>
                      <a:lnTo>
                        <a:pt x="22473" y="21719"/>
                      </a:lnTo>
                      <a:lnTo>
                        <a:pt x="22494" y="21866"/>
                      </a:lnTo>
                      <a:lnTo>
                        <a:pt x="22536" y="21929"/>
                      </a:lnTo>
                      <a:lnTo>
                        <a:pt x="22515" y="21991"/>
                      </a:lnTo>
                      <a:lnTo>
                        <a:pt x="22536" y="22075"/>
                      </a:lnTo>
                      <a:lnTo>
                        <a:pt x="22598" y="22054"/>
                      </a:lnTo>
                      <a:lnTo>
                        <a:pt x="22619" y="21970"/>
                      </a:lnTo>
                      <a:lnTo>
                        <a:pt x="22640" y="21845"/>
                      </a:lnTo>
                      <a:lnTo>
                        <a:pt x="22703" y="21678"/>
                      </a:lnTo>
                      <a:lnTo>
                        <a:pt x="22745" y="21615"/>
                      </a:lnTo>
                      <a:lnTo>
                        <a:pt x="22787" y="21406"/>
                      </a:lnTo>
                      <a:lnTo>
                        <a:pt x="22828" y="21343"/>
                      </a:lnTo>
                      <a:lnTo>
                        <a:pt x="22844" y="21204"/>
                      </a:lnTo>
                      <a:lnTo>
                        <a:pt x="22870" y="21217"/>
                      </a:lnTo>
                      <a:cubicBezTo>
                        <a:pt x="22870" y="21301"/>
                        <a:pt x="22870" y="21364"/>
                        <a:pt x="22891" y="21447"/>
                      </a:cubicBezTo>
                      <a:lnTo>
                        <a:pt x="22870" y="21426"/>
                      </a:lnTo>
                      <a:lnTo>
                        <a:pt x="22808" y="21510"/>
                      </a:lnTo>
                      <a:lnTo>
                        <a:pt x="22808" y="21636"/>
                      </a:lnTo>
                      <a:lnTo>
                        <a:pt x="22870" y="21678"/>
                      </a:lnTo>
                      <a:lnTo>
                        <a:pt x="22787" y="21782"/>
                      </a:lnTo>
                      <a:lnTo>
                        <a:pt x="22891" y="21845"/>
                      </a:lnTo>
                      <a:lnTo>
                        <a:pt x="22891" y="21929"/>
                      </a:lnTo>
                      <a:lnTo>
                        <a:pt x="22828" y="21970"/>
                      </a:lnTo>
                      <a:lnTo>
                        <a:pt x="22766" y="21929"/>
                      </a:lnTo>
                      <a:lnTo>
                        <a:pt x="22703" y="21991"/>
                      </a:lnTo>
                      <a:lnTo>
                        <a:pt x="22703" y="22054"/>
                      </a:lnTo>
                      <a:lnTo>
                        <a:pt x="22661" y="22138"/>
                      </a:lnTo>
                      <a:lnTo>
                        <a:pt x="22619" y="22201"/>
                      </a:lnTo>
                      <a:lnTo>
                        <a:pt x="22682" y="22263"/>
                      </a:lnTo>
                      <a:lnTo>
                        <a:pt x="22766" y="22054"/>
                      </a:lnTo>
                      <a:lnTo>
                        <a:pt x="22787" y="22096"/>
                      </a:lnTo>
                      <a:lnTo>
                        <a:pt x="22724" y="22201"/>
                      </a:lnTo>
                      <a:lnTo>
                        <a:pt x="22828" y="22180"/>
                      </a:lnTo>
                      <a:lnTo>
                        <a:pt x="22891" y="22096"/>
                      </a:lnTo>
                      <a:lnTo>
                        <a:pt x="22891" y="21991"/>
                      </a:lnTo>
                      <a:lnTo>
                        <a:pt x="23017" y="21845"/>
                      </a:lnTo>
                      <a:cubicBezTo>
                        <a:pt x="23017" y="21929"/>
                        <a:pt x="23017" y="21991"/>
                        <a:pt x="23038" y="22075"/>
                      </a:cubicBezTo>
                      <a:lnTo>
                        <a:pt x="23017" y="22096"/>
                      </a:lnTo>
                      <a:lnTo>
                        <a:pt x="23080" y="22159"/>
                      </a:lnTo>
                      <a:cubicBezTo>
                        <a:pt x="23101" y="22201"/>
                        <a:pt x="23101" y="22284"/>
                        <a:pt x="23121" y="22326"/>
                      </a:cubicBezTo>
                      <a:lnTo>
                        <a:pt x="23080" y="22473"/>
                      </a:lnTo>
                      <a:lnTo>
                        <a:pt x="23080" y="22556"/>
                      </a:lnTo>
                      <a:lnTo>
                        <a:pt x="23038" y="22640"/>
                      </a:lnTo>
                      <a:lnTo>
                        <a:pt x="22933" y="22682"/>
                      </a:lnTo>
                      <a:lnTo>
                        <a:pt x="22912" y="22724"/>
                      </a:lnTo>
                      <a:lnTo>
                        <a:pt x="22933" y="22786"/>
                      </a:lnTo>
                      <a:lnTo>
                        <a:pt x="23017" y="22745"/>
                      </a:lnTo>
                      <a:lnTo>
                        <a:pt x="23101" y="22786"/>
                      </a:lnTo>
                      <a:lnTo>
                        <a:pt x="23101" y="22828"/>
                      </a:lnTo>
                      <a:lnTo>
                        <a:pt x="22996" y="22912"/>
                      </a:lnTo>
                      <a:lnTo>
                        <a:pt x="22996" y="22954"/>
                      </a:lnTo>
                      <a:lnTo>
                        <a:pt x="22975" y="23038"/>
                      </a:lnTo>
                      <a:lnTo>
                        <a:pt x="22912" y="23038"/>
                      </a:lnTo>
                      <a:lnTo>
                        <a:pt x="22870" y="23100"/>
                      </a:lnTo>
                      <a:lnTo>
                        <a:pt x="22891" y="23142"/>
                      </a:lnTo>
                      <a:lnTo>
                        <a:pt x="22975" y="23142"/>
                      </a:lnTo>
                      <a:lnTo>
                        <a:pt x="23017" y="23205"/>
                      </a:lnTo>
                      <a:lnTo>
                        <a:pt x="23038" y="23142"/>
                      </a:lnTo>
                      <a:lnTo>
                        <a:pt x="23121" y="23121"/>
                      </a:lnTo>
                      <a:lnTo>
                        <a:pt x="23184" y="23163"/>
                      </a:lnTo>
                      <a:lnTo>
                        <a:pt x="23101" y="23226"/>
                      </a:lnTo>
                      <a:lnTo>
                        <a:pt x="23080" y="23268"/>
                      </a:lnTo>
                      <a:lnTo>
                        <a:pt x="23121" y="23351"/>
                      </a:lnTo>
                      <a:lnTo>
                        <a:pt x="23038" y="23435"/>
                      </a:lnTo>
                      <a:lnTo>
                        <a:pt x="23017" y="23519"/>
                      </a:lnTo>
                      <a:lnTo>
                        <a:pt x="23121" y="23582"/>
                      </a:lnTo>
                      <a:lnTo>
                        <a:pt x="23101" y="23686"/>
                      </a:lnTo>
                      <a:lnTo>
                        <a:pt x="23142" y="23749"/>
                      </a:lnTo>
                      <a:lnTo>
                        <a:pt x="23247" y="23749"/>
                      </a:lnTo>
                      <a:lnTo>
                        <a:pt x="23310" y="23686"/>
                      </a:lnTo>
                      <a:lnTo>
                        <a:pt x="23247" y="23623"/>
                      </a:lnTo>
                      <a:lnTo>
                        <a:pt x="23310" y="23561"/>
                      </a:lnTo>
                      <a:lnTo>
                        <a:pt x="23247" y="23519"/>
                      </a:lnTo>
                      <a:lnTo>
                        <a:pt x="23205" y="23519"/>
                      </a:lnTo>
                      <a:lnTo>
                        <a:pt x="23247" y="23435"/>
                      </a:lnTo>
                      <a:lnTo>
                        <a:pt x="23331" y="23414"/>
                      </a:lnTo>
                      <a:lnTo>
                        <a:pt x="23435" y="23331"/>
                      </a:lnTo>
                      <a:lnTo>
                        <a:pt x="23435" y="23247"/>
                      </a:lnTo>
                      <a:lnTo>
                        <a:pt x="23393" y="23226"/>
                      </a:lnTo>
                      <a:lnTo>
                        <a:pt x="23310" y="23226"/>
                      </a:lnTo>
                      <a:lnTo>
                        <a:pt x="23310" y="23205"/>
                      </a:lnTo>
                      <a:lnTo>
                        <a:pt x="23414" y="23121"/>
                      </a:lnTo>
                      <a:lnTo>
                        <a:pt x="23393" y="23017"/>
                      </a:lnTo>
                      <a:lnTo>
                        <a:pt x="23247" y="22912"/>
                      </a:lnTo>
                      <a:lnTo>
                        <a:pt x="23310" y="22807"/>
                      </a:lnTo>
                      <a:lnTo>
                        <a:pt x="23331" y="22828"/>
                      </a:lnTo>
                      <a:lnTo>
                        <a:pt x="23414" y="22828"/>
                      </a:lnTo>
                      <a:lnTo>
                        <a:pt x="23414" y="22766"/>
                      </a:lnTo>
                      <a:lnTo>
                        <a:pt x="23310" y="22661"/>
                      </a:lnTo>
                      <a:lnTo>
                        <a:pt x="23373" y="22661"/>
                      </a:lnTo>
                      <a:lnTo>
                        <a:pt x="23373" y="22473"/>
                      </a:lnTo>
                      <a:lnTo>
                        <a:pt x="23247" y="22389"/>
                      </a:lnTo>
                      <a:lnTo>
                        <a:pt x="23226" y="22410"/>
                      </a:lnTo>
                      <a:lnTo>
                        <a:pt x="23142" y="22347"/>
                      </a:lnTo>
                      <a:lnTo>
                        <a:pt x="23163" y="22305"/>
                      </a:lnTo>
                      <a:lnTo>
                        <a:pt x="23163" y="22284"/>
                      </a:lnTo>
                      <a:lnTo>
                        <a:pt x="23247" y="22180"/>
                      </a:lnTo>
                      <a:lnTo>
                        <a:pt x="23205" y="22096"/>
                      </a:lnTo>
                      <a:cubicBezTo>
                        <a:pt x="23205" y="22054"/>
                        <a:pt x="23226" y="21991"/>
                        <a:pt x="23226" y="21950"/>
                      </a:cubicBezTo>
                      <a:lnTo>
                        <a:pt x="23226" y="21887"/>
                      </a:lnTo>
                      <a:lnTo>
                        <a:pt x="23268" y="21929"/>
                      </a:lnTo>
                      <a:lnTo>
                        <a:pt x="23352" y="21866"/>
                      </a:lnTo>
                      <a:lnTo>
                        <a:pt x="23310" y="21761"/>
                      </a:lnTo>
                      <a:lnTo>
                        <a:pt x="23352" y="21719"/>
                      </a:lnTo>
                      <a:lnTo>
                        <a:pt x="23352" y="21573"/>
                      </a:lnTo>
                      <a:lnTo>
                        <a:pt x="23414" y="21552"/>
                      </a:lnTo>
                      <a:lnTo>
                        <a:pt x="23435" y="21719"/>
                      </a:lnTo>
                      <a:lnTo>
                        <a:pt x="23477" y="21678"/>
                      </a:lnTo>
                      <a:lnTo>
                        <a:pt x="23519" y="21657"/>
                      </a:lnTo>
                      <a:lnTo>
                        <a:pt x="23519" y="21678"/>
                      </a:lnTo>
                      <a:lnTo>
                        <a:pt x="23519" y="21719"/>
                      </a:lnTo>
                      <a:lnTo>
                        <a:pt x="23477" y="21761"/>
                      </a:lnTo>
                      <a:lnTo>
                        <a:pt x="23477" y="21845"/>
                      </a:lnTo>
                      <a:lnTo>
                        <a:pt x="23540" y="21887"/>
                      </a:lnTo>
                      <a:lnTo>
                        <a:pt x="23665" y="21866"/>
                      </a:lnTo>
                      <a:lnTo>
                        <a:pt x="23749" y="21761"/>
                      </a:lnTo>
                      <a:lnTo>
                        <a:pt x="23728" y="21719"/>
                      </a:lnTo>
                      <a:cubicBezTo>
                        <a:pt x="23749" y="21657"/>
                        <a:pt x="23770" y="21573"/>
                        <a:pt x="23791" y="21510"/>
                      </a:cubicBezTo>
                      <a:lnTo>
                        <a:pt x="23833" y="21531"/>
                      </a:lnTo>
                      <a:lnTo>
                        <a:pt x="23854" y="21636"/>
                      </a:lnTo>
                      <a:lnTo>
                        <a:pt x="23958" y="21719"/>
                      </a:lnTo>
                      <a:lnTo>
                        <a:pt x="24000" y="21719"/>
                      </a:lnTo>
                      <a:lnTo>
                        <a:pt x="23937" y="21740"/>
                      </a:lnTo>
                      <a:lnTo>
                        <a:pt x="23854" y="21740"/>
                      </a:lnTo>
                      <a:lnTo>
                        <a:pt x="23833" y="21782"/>
                      </a:lnTo>
                      <a:cubicBezTo>
                        <a:pt x="23749" y="21824"/>
                        <a:pt x="23665" y="21866"/>
                        <a:pt x="23665" y="21970"/>
                      </a:cubicBezTo>
                      <a:cubicBezTo>
                        <a:pt x="23665" y="22054"/>
                        <a:pt x="23665" y="22096"/>
                        <a:pt x="23686" y="22180"/>
                      </a:cubicBezTo>
                      <a:lnTo>
                        <a:pt x="23665" y="22159"/>
                      </a:lnTo>
                      <a:lnTo>
                        <a:pt x="23665" y="22138"/>
                      </a:lnTo>
                      <a:lnTo>
                        <a:pt x="23645" y="22159"/>
                      </a:lnTo>
                      <a:cubicBezTo>
                        <a:pt x="23624" y="22159"/>
                        <a:pt x="23603" y="22138"/>
                        <a:pt x="23561" y="22138"/>
                      </a:cubicBezTo>
                      <a:lnTo>
                        <a:pt x="23624" y="22075"/>
                      </a:lnTo>
                      <a:lnTo>
                        <a:pt x="23645" y="21991"/>
                      </a:lnTo>
                      <a:lnTo>
                        <a:pt x="23456" y="21970"/>
                      </a:lnTo>
                      <a:lnTo>
                        <a:pt x="23352" y="22075"/>
                      </a:lnTo>
                      <a:lnTo>
                        <a:pt x="23414" y="22180"/>
                      </a:lnTo>
                      <a:lnTo>
                        <a:pt x="23435" y="22180"/>
                      </a:lnTo>
                      <a:cubicBezTo>
                        <a:pt x="23414" y="22201"/>
                        <a:pt x="23414" y="22222"/>
                        <a:pt x="23414" y="22263"/>
                      </a:cubicBezTo>
                      <a:cubicBezTo>
                        <a:pt x="23435" y="22284"/>
                        <a:pt x="23435" y="22326"/>
                        <a:pt x="23456" y="22368"/>
                      </a:cubicBezTo>
                      <a:cubicBezTo>
                        <a:pt x="23498" y="22389"/>
                        <a:pt x="23519" y="22431"/>
                        <a:pt x="23540" y="22494"/>
                      </a:cubicBezTo>
                      <a:lnTo>
                        <a:pt x="23561" y="22494"/>
                      </a:lnTo>
                      <a:cubicBezTo>
                        <a:pt x="23561" y="22494"/>
                        <a:pt x="23561" y="22514"/>
                        <a:pt x="23582" y="22514"/>
                      </a:cubicBezTo>
                      <a:cubicBezTo>
                        <a:pt x="23624" y="22577"/>
                        <a:pt x="23665" y="22577"/>
                        <a:pt x="23686" y="22598"/>
                      </a:cubicBezTo>
                      <a:lnTo>
                        <a:pt x="23665" y="22619"/>
                      </a:lnTo>
                      <a:lnTo>
                        <a:pt x="23540" y="22724"/>
                      </a:lnTo>
                      <a:lnTo>
                        <a:pt x="23540" y="22828"/>
                      </a:lnTo>
                      <a:lnTo>
                        <a:pt x="23603" y="22933"/>
                      </a:lnTo>
                      <a:lnTo>
                        <a:pt x="23728" y="22828"/>
                      </a:lnTo>
                      <a:lnTo>
                        <a:pt x="23812" y="22682"/>
                      </a:lnTo>
                      <a:lnTo>
                        <a:pt x="23812" y="22619"/>
                      </a:lnTo>
                      <a:lnTo>
                        <a:pt x="23875" y="22598"/>
                      </a:lnTo>
                      <a:lnTo>
                        <a:pt x="24021" y="22473"/>
                      </a:lnTo>
                      <a:lnTo>
                        <a:pt x="24042" y="22514"/>
                      </a:lnTo>
                      <a:lnTo>
                        <a:pt x="24251" y="22514"/>
                      </a:lnTo>
                      <a:lnTo>
                        <a:pt x="24168" y="22619"/>
                      </a:lnTo>
                      <a:lnTo>
                        <a:pt x="24189" y="22640"/>
                      </a:lnTo>
                      <a:lnTo>
                        <a:pt x="24314" y="22640"/>
                      </a:lnTo>
                      <a:lnTo>
                        <a:pt x="24314" y="22703"/>
                      </a:lnTo>
                      <a:lnTo>
                        <a:pt x="24209" y="22807"/>
                      </a:lnTo>
                      <a:cubicBezTo>
                        <a:pt x="24189" y="22807"/>
                        <a:pt x="24168" y="22828"/>
                        <a:pt x="24147" y="22828"/>
                      </a:cubicBezTo>
                      <a:lnTo>
                        <a:pt x="24168" y="22724"/>
                      </a:lnTo>
                      <a:lnTo>
                        <a:pt x="24105" y="22598"/>
                      </a:lnTo>
                      <a:lnTo>
                        <a:pt x="23979" y="22598"/>
                      </a:lnTo>
                      <a:lnTo>
                        <a:pt x="23979" y="22640"/>
                      </a:lnTo>
                      <a:lnTo>
                        <a:pt x="23875" y="22703"/>
                      </a:lnTo>
                      <a:lnTo>
                        <a:pt x="23833" y="22849"/>
                      </a:lnTo>
                      <a:lnTo>
                        <a:pt x="23833" y="22912"/>
                      </a:lnTo>
                      <a:lnTo>
                        <a:pt x="23728" y="23017"/>
                      </a:lnTo>
                      <a:lnTo>
                        <a:pt x="23749" y="23100"/>
                      </a:lnTo>
                      <a:lnTo>
                        <a:pt x="23937" y="23017"/>
                      </a:lnTo>
                      <a:cubicBezTo>
                        <a:pt x="23937" y="23038"/>
                        <a:pt x="23958" y="23038"/>
                        <a:pt x="23958" y="23038"/>
                      </a:cubicBezTo>
                      <a:lnTo>
                        <a:pt x="23854" y="23121"/>
                      </a:lnTo>
                      <a:lnTo>
                        <a:pt x="23770" y="23247"/>
                      </a:lnTo>
                      <a:lnTo>
                        <a:pt x="23833" y="23310"/>
                      </a:lnTo>
                      <a:lnTo>
                        <a:pt x="24000" y="23163"/>
                      </a:lnTo>
                      <a:lnTo>
                        <a:pt x="24063" y="23100"/>
                      </a:lnTo>
                      <a:cubicBezTo>
                        <a:pt x="24084" y="23121"/>
                        <a:pt x="24105" y="23121"/>
                        <a:pt x="24147" y="23142"/>
                      </a:cubicBezTo>
                      <a:lnTo>
                        <a:pt x="24147" y="23163"/>
                      </a:lnTo>
                      <a:lnTo>
                        <a:pt x="24168" y="23226"/>
                      </a:lnTo>
                      <a:lnTo>
                        <a:pt x="24189" y="23268"/>
                      </a:lnTo>
                      <a:lnTo>
                        <a:pt x="24000" y="23268"/>
                      </a:lnTo>
                      <a:lnTo>
                        <a:pt x="23937" y="23351"/>
                      </a:lnTo>
                      <a:lnTo>
                        <a:pt x="23937" y="23414"/>
                      </a:lnTo>
                      <a:lnTo>
                        <a:pt x="24000" y="23414"/>
                      </a:lnTo>
                      <a:lnTo>
                        <a:pt x="24063" y="23372"/>
                      </a:lnTo>
                      <a:lnTo>
                        <a:pt x="24168" y="23372"/>
                      </a:lnTo>
                      <a:lnTo>
                        <a:pt x="24168" y="23414"/>
                      </a:lnTo>
                      <a:lnTo>
                        <a:pt x="24063" y="23477"/>
                      </a:lnTo>
                      <a:lnTo>
                        <a:pt x="23937" y="23477"/>
                      </a:lnTo>
                      <a:lnTo>
                        <a:pt x="23875" y="23540"/>
                      </a:lnTo>
                      <a:lnTo>
                        <a:pt x="23854" y="23665"/>
                      </a:lnTo>
                      <a:lnTo>
                        <a:pt x="23896" y="23770"/>
                      </a:lnTo>
                      <a:lnTo>
                        <a:pt x="23979" y="23728"/>
                      </a:lnTo>
                      <a:lnTo>
                        <a:pt x="24000" y="23644"/>
                      </a:lnTo>
                      <a:lnTo>
                        <a:pt x="24084" y="23644"/>
                      </a:lnTo>
                      <a:lnTo>
                        <a:pt x="24189" y="23582"/>
                      </a:lnTo>
                      <a:lnTo>
                        <a:pt x="24314" y="23435"/>
                      </a:lnTo>
                      <a:lnTo>
                        <a:pt x="24461" y="23247"/>
                      </a:lnTo>
                      <a:lnTo>
                        <a:pt x="24502" y="23017"/>
                      </a:lnTo>
                      <a:lnTo>
                        <a:pt x="24628" y="22745"/>
                      </a:lnTo>
                      <a:lnTo>
                        <a:pt x="24691" y="22724"/>
                      </a:lnTo>
                      <a:lnTo>
                        <a:pt x="24691" y="22703"/>
                      </a:lnTo>
                      <a:lnTo>
                        <a:pt x="24691" y="22661"/>
                      </a:lnTo>
                      <a:lnTo>
                        <a:pt x="24670" y="22661"/>
                      </a:lnTo>
                      <a:lnTo>
                        <a:pt x="24712" y="22619"/>
                      </a:lnTo>
                      <a:lnTo>
                        <a:pt x="24712" y="22577"/>
                      </a:lnTo>
                      <a:lnTo>
                        <a:pt x="24753" y="22514"/>
                      </a:lnTo>
                      <a:lnTo>
                        <a:pt x="24712" y="22473"/>
                      </a:lnTo>
                      <a:lnTo>
                        <a:pt x="24670" y="22452"/>
                      </a:lnTo>
                      <a:lnTo>
                        <a:pt x="24670" y="22347"/>
                      </a:lnTo>
                      <a:lnTo>
                        <a:pt x="24607" y="22242"/>
                      </a:lnTo>
                      <a:lnTo>
                        <a:pt x="24481" y="22159"/>
                      </a:lnTo>
                      <a:lnTo>
                        <a:pt x="24398" y="22096"/>
                      </a:lnTo>
                      <a:lnTo>
                        <a:pt x="24377" y="22033"/>
                      </a:lnTo>
                      <a:lnTo>
                        <a:pt x="24272" y="21866"/>
                      </a:lnTo>
                      <a:lnTo>
                        <a:pt x="24189" y="21845"/>
                      </a:lnTo>
                      <a:lnTo>
                        <a:pt x="24084" y="21845"/>
                      </a:lnTo>
                      <a:lnTo>
                        <a:pt x="24084" y="21782"/>
                      </a:lnTo>
                      <a:lnTo>
                        <a:pt x="24126" y="21740"/>
                      </a:lnTo>
                      <a:lnTo>
                        <a:pt x="24084" y="21657"/>
                      </a:lnTo>
                      <a:lnTo>
                        <a:pt x="24042" y="21615"/>
                      </a:lnTo>
                      <a:lnTo>
                        <a:pt x="24021" y="21531"/>
                      </a:lnTo>
                      <a:lnTo>
                        <a:pt x="24063" y="21468"/>
                      </a:lnTo>
                      <a:lnTo>
                        <a:pt x="24126" y="21447"/>
                      </a:lnTo>
                      <a:lnTo>
                        <a:pt x="24084" y="21406"/>
                      </a:lnTo>
                      <a:lnTo>
                        <a:pt x="24021" y="21343"/>
                      </a:lnTo>
                      <a:lnTo>
                        <a:pt x="23958" y="21343"/>
                      </a:lnTo>
                      <a:lnTo>
                        <a:pt x="23958" y="21259"/>
                      </a:lnTo>
                      <a:lnTo>
                        <a:pt x="24063" y="21217"/>
                      </a:lnTo>
                      <a:lnTo>
                        <a:pt x="24042" y="20799"/>
                      </a:lnTo>
                      <a:lnTo>
                        <a:pt x="24042" y="20380"/>
                      </a:lnTo>
                      <a:lnTo>
                        <a:pt x="24084" y="20025"/>
                      </a:lnTo>
                      <a:lnTo>
                        <a:pt x="24063" y="19941"/>
                      </a:lnTo>
                      <a:lnTo>
                        <a:pt x="24063" y="19836"/>
                      </a:lnTo>
                      <a:lnTo>
                        <a:pt x="24126" y="19732"/>
                      </a:lnTo>
                      <a:lnTo>
                        <a:pt x="24084" y="19627"/>
                      </a:lnTo>
                      <a:lnTo>
                        <a:pt x="24042" y="19543"/>
                      </a:lnTo>
                      <a:lnTo>
                        <a:pt x="24021" y="19334"/>
                      </a:lnTo>
                      <a:lnTo>
                        <a:pt x="23875" y="19167"/>
                      </a:lnTo>
                      <a:lnTo>
                        <a:pt x="23833" y="18957"/>
                      </a:lnTo>
                      <a:lnTo>
                        <a:pt x="23854" y="18853"/>
                      </a:lnTo>
                      <a:lnTo>
                        <a:pt x="23728" y="18518"/>
                      </a:lnTo>
                      <a:lnTo>
                        <a:pt x="23749" y="18434"/>
                      </a:lnTo>
                      <a:lnTo>
                        <a:pt x="23833" y="18288"/>
                      </a:lnTo>
                      <a:lnTo>
                        <a:pt x="23812" y="18204"/>
                      </a:lnTo>
                      <a:lnTo>
                        <a:pt x="23812" y="18100"/>
                      </a:lnTo>
                      <a:lnTo>
                        <a:pt x="23665" y="17995"/>
                      </a:lnTo>
                      <a:lnTo>
                        <a:pt x="23498" y="17995"/>
                      </a:lnTo>
                      <a:lnTo>
                        <a:pt x="23289" y="18058"/>
                      </a:lnTo>
                      <a:lnTo>
                        <a:pt x="23226" y="18079"/>
                      </a:lnTo>
                      <a:lnTo>
                        <a:pt x="23017" y="18162"/>
                      </a:lnTo>
                      <a:lnTo>
                        <a:pt x="22891" y="18288"/>
                      </a:lnTo>
                      <a:lnTo>
                        <a:pt x="22724" y="18518"/>
                      </a:lnTo>
                      <a:lnTo>
                        <a:pt x="22598" y="18602"/>
                      </a:lnTo>
                      <a:lnTo>
                        <a:pt x="22410" y="18623"/>
                      </a:lnTo>
                      <a:lnTo>
                        <a:pt x="22201" y="18644"/>
                      </a:lnTo>
                      <a:lnTo>
                        <a:pt x="22159" y="18644"/>
                      </a:lnTo>
                      <a:lnTo>
                        <a:pt x="22159" y="18581"/>
                      </a:lnTo>
                      <a:lnTo>
                        <a:pt x="22264" y="18413"/>
                      </a:lnTo>
                      <a:lnTo>
                        <a:pt x="22201" y="18267"/>
                      </a:lnTo>
                      <a:lnTo>
                        <a:pt x="22054" y="17597"/>
                      </a:lnTo>
                      <a:lnTo>
                        <a:pt x="21950" y="17325"/>
                      </a:lnTo>
                      <a:lnTo>
                        <a:pt x="21887" y="17179"/>
                      </a:lnTo>
                      <a:lnTo>
                        <a:pt x="22033" y="16928"/>
                      </a:lnTo>
                      <a:lnTo>
                        <a:pt x="21740" y="16886"/>
                      </a:lnTo>
                      <a:lnTo>
                        <a:pt x="21531" y="17032"/>
                      </a:lnTo>
                      <a:lnTo>
                        <a:pt x="21406" y="16970"/>
                      </a:lnTo>
                      <a:lnTo>
                        <a:pt x="21029" y="16970"/>
                      </a:lnTo>
                      <a:lnTo>
                        <a:pt x="27704" y="4792"/>
                      </a:lnTo>
                      <a:lnTo>
                        <a:pt x="27683" y="4729"/>
                      </a:lnTo>
                      <a:lnTo>
                        <a:pt x="27536" y="4708"/>
                      </a:lnTo>
                      <a:lnTo>
                        <a:pt x="27474" y="4729"/>
                      </a:lnTo>
                      <a:lnTo>
                        <a:pt x="27411" y="4667"/>
                      </a:lnTo>
                      <a:lnTo>
                        <a:pt x="27369" y="4416"/>
                      </a:lnTo>
                      <a:lnTo>
                        <a:pt x="27306" y="4290"/>
                      </a:lnTo>
                      <a:lnTo>
                        <a:pt x="27222" y="4248"/>
                      </a:lnTo>
                      <a:lnTo>
                        <a:pt x="27202" y="4102"/>
                      </a:lnTo>
                      <a:lnTo>
                        <a:pt x="27118" y="3955"/>
                      </a:lnTo>
                      <a:lnTo>
                        <a:pt x="27076" y="3892"/>
                      </a:lnTo>
                      <a:lnTo>
                        <a:pt x="26867" y="3892"/>
                      </a:lnTo>
                      <a:lnTo>
                        <a:pt x="26846" y="3934"/>
                      </a:lnTo>
                      <a:lnTo>
                        <a:pt x="26678" y="3892"/>
                      </a:lnTo>
                      <a:lnTo>
                        <a:pt x="26532" y="3934"/>
                      </a:lnTo>
                      <a:lnTo>
                        <a:pt x="26448" y="3872"/>
                      </a:lnTo>
                      <a:lnTo>
                        <a:pt x="26386" y="3892"/>
                      </a:lnTo>
                      <a:lnTo>
                        <a:pt x="26344" y="3872"/>
                      </a:lnTo>
                      <a:lnTo>
                        <a:pt x="26323" y="3892"/>
                      </a:lnTo>
                      <a:lnTo>
                        <a:pt x="26239" y="3892"/>
                      </a:lnTo>
                      <a:lnTo>
                        <a:pt x="26239" y="3872"/>
                      </a:lnTo>
                      <a:lnTo>
                        <a:pt x="26281" y="3872"/>
                      </a:lnTo>
                      <a:lnTo>
                        <a:pt x="26281" y="3830"/>
                      </a:lnTo>
                      <a:lnTo>
                        <a:pt x="26176" y="3746"/>
                      </a:lnTo>
                      <a:lnTo>
                        <a:pt x="26114" y="3767"/>
                      </a:lnTo>
                      <a:lnTo>
                        <a:pt x="26030" y="3746"/>
                      </a:lnTo>
                      <a:lnTo>
                        <a:pt x="26051" y="3725"/>
                      </a:lnTo>
                      <a:lnTo>
                        <a:pt x="26114" y="3683"/>
                      </a:lnTo>
                      <a:lnTo>
                        <a:pt x="26051" y="3641"/>
                      </a:lnTo>
                      <a:lnTo>
                        <a:pt x="25967" y="3641"/>
                      </a:lnTo>
                      <a:lnTo>
                        <a:pt x="25904" y="3620"/>
                      </a:lnTo>
                      <a:lnTo>
                        <a:pt x="25904" y="3558"/>
                      </a:lnTo>
                      <a:lnTo>
                        <a:pt x="25821" y="3474"/>
                      </a:lnTo>
                      <a:lnTo>
                        <a:pt x="25737" y="3411"/>
                      </a:lnTo>
                      <a:lnTo>
                        <a:pt x="25716" y="3411"/>
                      </a:lnTo>
                      <a:lnTo>
                        <a:pt x="25653" y="3369"/>
                      </a:lnTo>
                      <a:lnTo>
                        <a:pt x="25611" y="3369"/>
                      </a:lnTo>
                      <a:lnTo>
                        <a:pt x="25549" y="3432"/>
                      </a:lnTo>
                      <a:lnTo>
                        <a:pt x="25549" y="3369"/>
                      </a:lnTo>
                      <a:lnTo>
                        <a:pt x="25528" y="3328"/>
                      </a:lnTo>
                      <a:lnTo>
                        <a:pt x="25444" y="3265"/>
                      </a:lnTo>
                      <a:lnTo>
                        <a:pt x="25381" y="3369"/>
                      </a:lnTo>
                      <a:lnTo>
                        <a:pt x="25318" y="3328"/>
                      </a:lnTo>
                      <a:lnTo>
                        <a:pt x="25318" y="3244"/>
                      </a:lnTo>
                      <a:lnTo>
                        <a:pt x="25381" y="3223"/>
                      </a:lnTo>
                      <a:lnTo>
                        <a:pt x="25339" y="3160"/>
                      </a:lnTo>
                      <a:lnTo>
                        <a:pt x="25277" y="3139"/>
                      </a:lnTo>
                      <a:lnTo>
                        <a:pt x="25193" y="3160"/>
                      </a:lnTo>
                      <a:lnTo>
                        <a:pt x="25193" y="3160"/>
                      </a:lnTo>
                      <a:lnTo>
                        <a:pt x="25214" y="3118"/>
                      </a:lnTo>
                      <a:lnTo>
                        <a:pt x="25214" y="3056"/>
                      </a:lnTo>
                      <a:lnTo>
                        <a:pt x="25109" y="3014"/>
                      </a:lnTo>
                      <a:lnTo>
                        <a:pt x="25025" y="2909"/>
                      </a:lnTo>
                      <a:lnTo>
                        <a:pt x="25067" y="2888"/>
                      </a:lnTo>
                      <a:lnTo>
                        <a:pt x="25025" y="2825"/>
                      </a:lnTo>
                      <a:lnTo>
                        <a:pt x="24963" y="2804"/>
                      </a:lnTo>
                      <a:lnTo>
                        <a:pt x="24900" y="2846"/>
                      </a:lnTo>
                      <a:lnTo>
                        <a:pt x="24691" y="3056"/>
                      </a:lnTo>
                      <a:lnTo>
                        <a:pt x="24461" y="3202"/>
                      </a:lnTo>
                      <a:lnTo>
                        <a:pt x="24670" y="3035"/>
                      </a:lnTo>
                      <a:lnTo>
                        <a:pt x="24795" y="2846"/>
                      </a:lnTo>
                      <a:lnTo>
                        <a:pt x="24921" y="2721"/>
                      </a:lnTo>
                      <a:lnTo>
                        <a:pt x="24963" y="2595"/>
                      </a:lnTo>
                      <a:lnTo>
                        <a:pt x="24879" y="2532"/>
                      </a:lnTo>
                      <a:lnTo>
                        <a:pt x="24712" y="2428"/>
                      </a:lnTo>
                      <a:lnTo>
                        <a:pt x="24586" y="2428"/>
                      </a:lnTo>
                      <a:lnTo>
                        <a:pt x="24440" y="2491"/>
                      </a:lnTo>
                      <a:lnTo>
                        <a:pt x="24356" y="2491"/>
                      </a:lnTo>
                      <a:lnTo>
                        <a:pt x="24293" y="2512"/>
                      </a:lnTo>
                      <a:lnTo>
                        <a:pt x="24147" y="2532"/>
                      </a:lnTo>
                      <a:lnTo>
                        <a:pt x="23979" y="2721"/>
                      </a:lnTo>
                      <a:lnTo>
                        <a:pt x="23854" y="2825"/>
                      </a:lnTo>
                      <a:lnTo>
                        <a:pt x="23854" y="2825"/>
                      </a:lnTo>
                      <a:lnTo>
                        <a:pt x="23958" y="2700"/>
                      </a:lnTo>
                      <a:lnTo>
                        <a:pt x="23937" y="2532"/>
                      </a:lnTo>
                      <a:lnTo>
                        <a:pt x="23958" y="2407"/>
                      </a:lnTo>
                      <a:lnTo>
                        <a:pt x="23958" y="2302"/>
                      </a:lnTo>
                      <a:lnTo>
                        <a:pt x="23770" y="2198"/>
                      </a:lnTo>
                      <a:lnTo>
                        <a:pt x="23770" y="2156"/>
                      </a:lnTo>
                      <a:lnTo>
                        <a:pt x="23875" y="2093"/>
                      </a:lnTo>
                      <a:lnTo>
                        <a:pt x="23979" y="2093"/>
                      </a:lnTo>
                      <a:lnTo>
                        <a:pt x="23979" y="2051"/>
                      </a:lnTo>
                      <a:lnTo>
                        <a:pt x="23707" y="1884"/>
                      </a:lnTo>
                      <a:lnTo>
                        <a:pt x="23665" y="1800"/>
                      </a:lnTo>
                      <a:lnTo>
                        <a:pt x="23728" y="1737"/>
                      </a:lnTo>
                      <a:lnTo>
                        <a:pt x="23875" y="1654"/>
                      </a:lnTo>
                      <a:lnTo>
                        <a:pt x="23958" y="1570"/>
                      </a:lnTo>
                      <a:lnTo>
                        <a:pt x="23917" y="1486"/>
                      </a:lnTo>
                      <a:lnTo>
                        <a:pt x="23854" y="1361"/>
                      </a:lnTo>
                      <a:lnTo>
                        <a:pt x="23812" y="1361"/>
                      </a:lnTo>
                      <a:lnTo>
                        <a:pt x="23749" y="1382"/>
                      </a:lnTo>
                      <a:lnTo>
                        <a:pt x="23707" y="1319"/>
                      </a:lnTo>
                      <a:lnTo>
                        <a:pt x="23624" y="1256"/>
                      </a:lnTo>
                      <a:lnTo>
                        <a:pt x="23519" y="1256"/>
                      </a:lnTo>
                      <a:lnTo>
                        <a:pt x="23393" y="1214"/>
                      </a:lnTo>
                      <a:lnTo>
                        <a:pt x="23331" y="1172"/>
                      </a:lnTo>
                      <a:lnTo>
                        <a:pt x="23247" y="1214"/>
                      </a:lnTo>
                      <a:lnTo>
                        <a:pt x="23121" y="1214"/>
                      </a:lnTo>
                      <a:lnTo>
                        <a:pt x="23080" y="1319"/>
                      </a:lnTo>
                      <a:lnTo>
                        <a:pt x="23080" y="1361"/>
                      </a:lnTo>
                      <a:lnTo>
                        <a:pt x="22996" y="1256"/>
                      </a:lnTo>
                      <a:lnTo>
                        <a:pt x="23038" y="1151"/>
                      </a:lnTo>
                      <a:lnTo>
                        <a:pt x="23101" y="1131"/>
                      </a:lnTo>
                      <a:lnTo>
                        <a:pt x="23101" y="1026"/>
                      </a:lnTo>
                      <a:lnTo>
                        <a:pt x="23142" y="942"/>
                      </a:lnTo>
                      <a:lnTo>
                        <a:pt x="23205" y="921"/>
                      </a:lnTo>
                      <a:lnTo>
                        <a:pt x="23205" y="817"/>
                      </a:lnTo>
                      <a:lnTo>
                        <a:pt x="23226" y="712"/>
                      </a:lnTo>
                      <a:lnTo>
                        <a:pt x="23205" y="649"/>
                      </a:lnTo>
                      <a:lnTo>
                        <a:pt x="23184" y="649"/>
                      </a:lnTo>
                      <a:lnTo>
                        <a:pt x="23038" y="796"/>
                      </a:lnTo>
                      <a:lnTo>
                        <a:pt x="23017" y="900"/>
                      </a:lnTo>
                      <a:lnTo>
                        <a:pt x="22996" y="900"/>
                      </a:lnTo>
                      <a:lnTo>
                        <a:pt x="22912" y="838"/>
                      </a:lnTo>
                      <a:lnTo>
                        <a:pt x="22808" y="900"/>
                      </a:lnTo>
                      <a:lnTo>
                        <a:pt x="22787" y="942"/>
                      </a:lnTo>
                      <a:lnTo>
                        <a:pt x="22808" y="1047"/>
                      </a:lnTo>
                      <a:lnTo>
                        <a:pt x="22724" y="1131"/>
                      </a:lnTo>
                      <a:lnTo>
                        <a:pt x="22682" y="1131"/>
                      </a:lnTo>
                      <a:lnTo>
                        <a:pt x="22661" y="1068"/>
                      </a:lnTo>
                      <a:lnTo>
                        <a:pt x="22598" y="1214"/>
                      </a:lnTo>
                      <a:lnTo>
                        <a:pt x="22598" y="1319"/>
                      </a:lnTo>
                      <a:lnTo>
                        <a:pt x="22556" y="1172"/>
                      </a:lnTo>
                      <a:lnTo>
                        <a:pt x="22556" y="1047"/>
                      </a:lnTo>
                      <a:lnTo>
                        <a:pt x="22598" y="942"/>
                      </a:lnTo>
                      <a:lnTo>
                        <a:pt x="22556" y="921"/>
                      </a:lnTo>
                      <a:lnTo>
                        <a:pt x="22473" y="1005"/>
                      </a:lnTo>
                      <a:lnTo>
                        <a:pt x="22452" y="1068"/>
                      </a:lnTo>
                      <a:lnTo>
                        <a:pt x="22368" y="1110"/>
                      </a:lnTo>
                      <a:lnTo>
                        <a:pt x="22410" y="921"/>
                      </a:lnTo>
                      <a:lnTo>
                        <a:pt x="22368" y="817"/>
                      </a:lnTo>
                      <a:lnTo>
                        <a:pt x="22264" y="817"/>
                      </a:lnTo>
                      <a:lnTo>
                        <a:pt x="22284" y="733"/>
                      </a:lnTo>
                      <a:lnTo>
                        <a:pt x="22410" y="628"/>
                      </a:lnTo>
                      <a:lnTo>
                        <a:pt x="22515" y="607"/>
                      </a:lnTo>
                      <a:lnTo>
                        <a:pt x="22661" y="712"/>
                      </a:lnTo>
                      <a:lnTo>
                        <a:pt x="22808" y="628"/>
                      </a:lnTo>
                      <a:lnTo>
                        <a:pt x="22912" y="607"/>
                      </a:lnTo>
                      <a:lnTo>
                        <a:pt x="23017" y="503"/>
                      </a:lnTo>
                      <a:lnTo>
                        <a:pt x="23017" y="440"/>
                      </a:lnTo>
                      <a:lnTo>
                        <a:pt x="23038" y="398"/>
                      </a:lnTo>
                      <a:lnTo>
                        <a:pt x="23017" y="335"/>
                      </a:lnTo>
                      <a:lnTo>
                        <a:pt x="22891" y="294"/>
                      </a:lnTo>
                      <a:lnTo>
                        <a:pt x="22828" y="294"/>
                      </a:lnTo>
                      <a:lnTo>
                        <a:pt x="22828" y="189"/>
                      </a:lnTo>
                      <a:lnTo>
                        <a:pt x="22787" y="126"/>
                      </a:lnTo>
                      <a:lnTo>
                        <a:pt x="22766" y="105"/>
                      </a:lnTo>
                      <a:lnTo>
                        <a:pt x="22787" y="84"/>
                      </a:lnTo>
                      <a:lnTo>
                        <a:pt x="22828" y="63"/>
                      </a:lnTo>
                      <a:lnTo>
                        <a:pt x="22870" y="1"/>
                      </a:lnTo>
                      <a:close/>
                    </a:path>
                  </a:pathLst>
                </a:custGeom>
                <a:solidFill>
                  <a:srgbClr val="BAC8D3"/>
                </a:solidFill>
                <a:ln>
                  <a:solidFill>
                    <a:schemeClr val="bg1"/>
                  </a:solidFill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2934" name="Google Shape;2934;p43"/>
                <p:cNvSpPr/>
                <p:nvPr/>
              </p:nvSpPr>
              <p:spPr>
                <a:xfrm>
                  <a:off x="1979950" y="2384350"/>
                  <a:ext cx="816050" cy="481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642" h="19251" extrusionOk="0">
                      <a:moveTo>
                        <a:pt x="2846" y="1"/>
                      </a:moveTo>
                      <a:lnTo>
                        <a:pt x="2909" y="210"/>
                      </a:lnTo>
                      <a:lnTo>
                        <a:pt x="3035" y="273"/>
                      </a:lnTo>
                      <a:lnTo>
                        <a:pt x="2993" y="356"/>
                      </a:lnTo>
                      <a:lnTo>
                        <a:pt x="2909" y="440"/>
                      </a:lnTo>
                      <a:lnTo>
                        <a:pt x="2930" y="545"/>
                      </a:lnTo>
                      <a:lnTo>
                        <a:pt x="2993" y="586"/>
                      </a:lnTo>
                      <a:lnTo>
                        <a:pt x="2972" y="649"/>
                      </a:lnTo>
                      <a:lnTo>
                        <a:pt x="2909" y="733"/>
                      </a:lnTo>
                      <a:lnTo>
                        <a:pt x="2951" y="775"/>
                      </a:lnTo>
                      <a:lnTo>
                        <a:pt x="2951" y="858"/>
                      </a:lnTo>
                      <a:lnTo>
                        <a:pt x="2993" y="900"/>
                      </a:lnTo>
                      <a:lnTo>
                        <a:pt x="2909" y="1047"/>
                      </a:lnTo>
                      <a:lnTo>
                        <a:pt x="2825" y="1089"/>
                      </a:lnTo>
                      <a:lnTo>
                        <a:pt x="2763" y="1256"/>
                      </a:lnTo>
                      <a:lnTo>
                        <a:pt x="2721" y="1298"/>
                      </a:lnTo>
                      <a:lnTo>
                        <a:pt x="2721" y="1423"/>
                      </a:lnTo>
                      <a:lnTo>
                        <a:pt x="2637" y="1486"/>
                      </a:lnTo>
                      <a:lnTo>
                        <a:pt x="2616" y="1591"/>
                      </a:lnTo>
                      <a:lnTo>
                        <a:pt x="2470" y="1674"/>
                      </a:lnTo>
                      <a:lnTo>
                        <a:pt x="2386" y="1633"/>
                      </a:lnTo>
                      <a:lnTo>
                        <a:pt x="2344" y="1570"/>
                      </a:lnTo>
                      <a:lnTo>
                        <a:pt x="2428" y="1465"/>
                      </a:lnTo>
                      <a:lnTo>
                        <a:pt x="2449" y="1507"/>
                      </a:lnTo>
                      <a:lnTo>
                        <a:pt x="2532" y="1465"/>
                      </a:lnTo>
                      <a:lnTo>
                        <a:pt x="2553" y="1528"/>
                      </a:lnTo>
                      <a:lnTo>
                        <a:pt x="2595" y="1486"/>
                      </a:lnTo>
                      <a:lnTo>
                        <a:pt x="2595" y="1361"/>
                      </a:lnTo>
                      <a:lnTo>
                        <a:pt x="2658" y="1214"/>
                      </a:lnTo>
                      <a:lnTo>
                        <a:pt x="2742" y="1151"/>
                      </a:lnTo>
                      <a:lnTo>
                        <a:pt x="2742" y="1047"/>
                      </a:lnTo>
                      <a:lnTo>
                        <a:pt x="2700" y="1068"/>
                      </a:lnTo>
                      <a:lnTo>
                        <a:pt x="2553" y="1172"/>
                      </a:lnTo>
                      <a:lnTo>
                        <a:pt x="2512" y="1214"/>
                      </a:lnTo>
                      <a:lnTo>
                        <a:pt x="2428" y="1214"/>
                      </a:lnTo>
                      <a:lnTo>
                        <a:pt x="2428" y="1172"/>
                      </a:lnTo>
                      <a:lnTo>
                        <a:pt x="2532" y="1068"/>
                      </a:lnTo>
                      <a:lnTo>
                        <a:pt x="2658" y="1005"/>
                      </a:lnTo>
                      <a:lnTo>
                        <a:pt x="2700" y="963"/>
                      </a:lnTo>
                      <a:lnTo>
                        <a:pt x="2658" y="879"/>
                      </a:lnTo>
                      <a:lnTo>
                        <a:pt x="2616" y="879"/>
                      </a:lnTo>
                      <a:lnTo>
                        <a:pt x="2532" y="900"/>
                      </a:lnTo>
                      <a:lnTo>
                        <a:pt x="2470" y="796"/>
                      </a:lnTo>
                      <a:lnTo>
                        <a:pt x="2407" y="754"/>
                      </a:lnTo>
                      <a:lnTo>
                        <a:pt x="2135" y="754"/>
                      </a:lnTo>
                      <a:lnTo>
                        <a:pt x="2009" y="649"/>
                      </a:lnTo>
                      <a:lnTo>
                        <a:pt x="1716" y="419"/>
                      </a:lnTo>
                      <a:lnTo>
                        <a:pt x="1696" y="440"/>
                      </a:lnTo>
                      <a:lnTo>
                        <a:pt x="1675" y="545"/>
                      </a:lnTo>
                      <a:lnTo>
                        <a:pt x="1591" y="754"/>
                      </a:lnTo>
                      <a:lnTo>
                        <a:pt x="1591" y="858"/>
                      </a:lnTo>
                      <a:lnTo>
                        <a:pt x="1654" y="1068"/>
                      </a:lnTo>
                      <a:lnTo>
                        <a:pt x="1591" y="1382"/>
                      </a:lnTo>
                      <a:lnTo>
                        <a:pt x="1612" y="1507"/>
                      </a:lnTo>
                      <a:lnTo>
                        <a:pt x="1591" y="1674"/>
                      </a:lnTo>
                      <a:lnTo>
                        <a:pt x="1612" y="1737"/>
                      </a:lnTo>
                      <a:lnTo>
                        <a:pt x="1675" y="1737"/>
                      </a:lnTo>
                      <a:lnTo>
                        <a:pt x="1696" y="1800"/>
                      </a:lnTo>
                      <a:lnTo>
                        <a:pt x="1654" y="1884"/>
                      </a:lnTo>
                      <a:lnTo>
                        <a:pt x="1591" y="1884"/>
                      </a:lnTo>
                      <a:lnTo>
                        <a:pt x="1570" y="1946"/>
                      </a:lnTo>
                      <a:lnTo>
                        <a:pt x="1591" y="2009"/>
                      </a:lnTo>
                      <a:lnTo>
                        <a:pt x="1696" y="2030"/>
                      </a:lnTo>
                      <a:lnTo>
                        <a:pt x="1654" y="2135"/>
                      </a:lnTo>
                      <a:lnTo>
                        <a:pt x="1654" y="2239"/>
                      </a:lnTo>
                      <a:lnTo>
                        <a:pt x="1591" y="2323"/>
                      </a:lnTo>
                      <a:lnTo>
                        <a:pt x="1549" y="2302"/>
                      </a:lnTo>
                      <a:lnTo>
                        <a:pt x="1507" y="2344"/>
                      </a:lnTo>
                      <a:lnTo>
                        <a:pt x="1507" y="2428"/>
                      </a:lnTo>
                      <a:lnTo>
                        <a:pt x="1675" y="2449"/>
                      </a:lnTo>
                      <a:lnTo>
                        <a:pt x="1821" y="2470"/>
                      </a:lnTo>
                      <a:lnTo>
                        <a:pt x="1926" y="2553"/>
                      </a:lnTo>
                      <a:lnTo>
                        <a:pt x="2072" y="2553"/>
                      </a:lnTo>
                      <a:lnTo>
                        <a:pt x="2114" y="2637"/>
                      </a:lnTo>
                      <a:lnTo>
                        <a:pt x="2135" y="2783"/>
                      </a:lnTo>
                      <a:lnTo>
                        <a:pt x="2093" y="2658"/>
                      </a:lnTo>
                      <a:lnTo>
                        <a:pt x="1988" y="2574"/>
                      </a:lnTo>
                      <a:lnTo>
                        <a:pt x="1905" y="2616"/>
                      </a:lnTo>
                      <a:lnTo>
                        <a:pt x="1821" y="2553"/>
                      </a:lnTo>
                      <a:lnTo>
                        <a:pt x="1612" y="2532"/>
                      </a:lnTo>
                      <a:lnTo>
                        <a:pt x="1570" y="2470"/>
                      </a:lnTo>
                      <a:lnTo>
                        <a:pt x="1507" y="2511"/>
                      </a:lnTo>
                      <a:lnTo>
                        <a:pt x="1507" y="2616"/>
                      </a:lnTo>
                      <a:lnTo>
                        <a:pt x="1403" y="2763"/>
                      </a:lnTo>
                      <a:lnTo>
                        <a:pt x="1403" y="2846"/>
                      </a:lnTo>
                      <a:lnTo>
                        <a:pt x="1403" y="2930"/>
                      </a:lnTo>
                      <a:lnTo>
                        <a:pt x="1340" y="3076"/>
                      </a:lnTo>
                      <a:lnTo>
                        <a:pt x="1277" y="3202"/>
                      </a:lnTo>
                      <a:lnTo>
                        <a:pt x="1131" y="3558"/>
                      </a:lnTo>
                      <a:lnTo>
                        <a:pt x="1089" y="3809"/>
                      </a:lnTo>
                      <a:lnTo>
                        <a:pt x="942" y="4102"/>
                      </a:lnTo>
                      <a:lnTo>
                        <a:pt x="921" y="4415"/>
                      </a:lnTo>
                      <a:lnTo>
                        <a:pt x="838" y="4541"/>
                      </a:lnTo>
                      <a:lnTo>
                        <a:pt x="733" y="4667"/>
                      </a:lnTo>
                      <a:lnTo>
                        <a:pt x="649" y="4855"/>
                      </a:lnTo>
                      <a:lnTo>
                        <a:pt x="608" y="4939"/>
                      </a:lnTo>
                      <a:lnTo>
                        <a:pt x="566" y="5043"/>
                      </a:lnTo>
                      <a:lnTo>
                        <a:pt x="419" y="5231"/>
                      </a:lnTo>
                      <a:lnTo>
                        <a:pt x="356" y="5336"/>
                      </a:lnTo>
                      <a:lnTo>
                        <a:pt x="398" y="5566"/>
                      </a:lnTo>
                      <a:lnTo>
                        <a:pt x="336" y="5776"/>
                      </a:lnTo>
                      <a:lnTo>
                        <a:pt x="336" y="5922"/>
                      </a:lnTo>
                      <a:lnTo>
                        <a:pt x="419" y="6027"/>
                      </a:lnTo>
                      <a:lnTo>
                        <a:pt x="356" y="6110"/>
                      </a:lnTo>
                      <a:lnTo>
                        <a:pt x="336" y="6194"/>
                      </a:lnTo>
                      <a:lnTo>
                        <a:pt x="398" y="6340"/>
                      </a:lnTo>
                      <a:lnTo>
                        <a:pt x="356" y="6592"/>
                      </a:lnTo>
                      <a:lnTo>
                        <a:pt x="315" y="6717"/>
                      </a:lnTo>
                      <a:lnTo>
                        <a:pt x="231" y="6759"/>
                      </a:lnTo>
                      <a:lnTo>
                        <a:pt x="252" y="6843"/>
                      </a:lnTo>
                      <a:lnTo>
                        <a:pt x="294" y="6864"/>
                      </a:lnTo>
                      <a:lnTo>
                        <a:pt x="231" y="7031"/>
                      </a:lnTo>
                      <a:lnTo>
                        <a:pt x="84" y="7136"/>
                      </a:lnTo>
                      <a:lnTo>
                        <a:pt x="1" y="7261"/>
                      </a:lnTo>
                      <a:lnTo>
                        <a:pt x="1" y="7387"/>
                      </a:lnTo>
                      <a:lnTo>
                        <a:pt x="105" y="7554"/>
                      </a:lnTo>
                      <a:lnTo>
                        <a:pt x="210" y="7763"/>
                      </a:lnTo>
                      <a:lnTo>
                        <a:pt x="210" y="7993"/>
                      </a:lnTo>
                      <a:lnTo>
                        <a:pt x="189" y="8119"/>
                      </a:lnTo>
                      <a:lnTo>
                        <a:pt x="126" y="8203"/>
                      </a:lnTo>
                      <a:lnTo>
                        <a:pt x="126" y="8286"/>
                      </a:lnTo>
                      <a:lnTo>
                        <a:pt x="147" y="8370"/>
                      </a:lnTo>
                      <a:lnTo>
                        <a:pt x="189" y="8496"/>
                      </a:lnTo>
                      <a:lnTo>
                        <a:pt x="126" y="8579"/>
                      </a:lnTo>
                      <a:lnTo>
                        <a:pt x="105" y="8642"/>
                      </a:lnTo>
                      <a:lnTo>
                        <a:pt x="126" y="8726"/>
                      </a:lnTo>
                      <a:lnTo>
                        <a:pt x="356" y="9102"/>
                      </a:lnTo>
                      <a:lnTo>
                        <a:pt x="398" y="9207"/>
                      </a:lnTo>
                      <a:lnTo>
                        <a:pt x="356" y="9270"/>
                      </a:lnTo>
                      <a:lnTo>
                        <a:pt x="398" y="9353"/>
                      </a:lnTo>
                      <a:lnTo>
                        <a:pt x="524" y="9479"/>
                      </a:lnTo>
                      <a:lnTo>
                        <a:pt x="545" y="9542"/>
                      </a:lnTo>
                      <a:lnTo>
                        <a:pt x="628" y="9542"/>
                      </a:lnTo>
                      <a:lnTo>
                        <a:pt x="628" y="9437"/>
                      </a:lnTo>
                      <a:lnTo>
                        <a:pt x="628" y="9312"/>
                      </a:lnTo>
                      <a:lnTo>
                        <a:pt x="712" y="9333"/>
                      </a:lnTo>
                      <a:lnTo>
                        <a:pt x="733" y="9312"/>
                      </a:lnTo>
                      <a:lnTo>
                        <a:pt x="733" y="9353"/>
                      </a:lnTo>
                      <a:lnTo>
                        <a:pt x="838" y="9353"/>
                      </a:lnTo>
                      <a:lnTo>
                        <a:pt x="859" y="9416"/>
                      </a:lnTo>
                      <a:lnTo>
                        <a:pt x="984" y="9437"/>
                      </a:lnTo>
                      <a:lnTo>
                        <a:pt x="880" y="9437"/>
                      </a:lnTo>
                      <a:lnTo>
                        <a:pt x="817" y="9479"/>
                      </a:lnTo>
                      <a:lnTo>
                        <a:pt x="754" y="9437"/>
                      </a:lnTo>
                      <a:lnTo>
                        <a:pt x="712" y="9437"/>
                      </a:lnTo>
                      <a:lnTo>
                        <a:pt x="712" y="9521"/>
                      </a:lnTo>
                      <a:lnTo>
                        <a:pt x="754" y="9542"/>
                      </a:lnTo>
                      <a:lnTo>
                        <a:pt x="754" y="9688"/>
                      </a:lnTo>
                      <a:lnTo>
                        <a:pt x="817" y="9793"/>
                      </a:lnTo>
                      <a:lnTo>
                        <a:pt x="838" y="9835"/>
                      </a:lnTo>
                      <a:lnTo>
                        <a:pt x="733" y="9793"/>
                      </a:lnTo>
                      <a:lnTo>
                        <a:pt x="670" y="9688"/>
                      </a:lnTo>
                      <a:lnTo>
                        <a:pt x="649" y="9646"/>
                      </a:lnTo>
                      <a:lnTo>
                        <a:pt x="608" y="9688"/>
                      </a:lnTo>
                      <a:lnTo>
                        <a:pt x="608" y="9772"/>
                      </a:lnTo>
                      <a:lnTo>
                        <a:pt x="545" y="9835"/>
                      </a:lnTo>
                      <a:lnTo>
                        <a:pt x="566" y="9877"/>
                      </a:lnTo>
                      <a:lnTo>
                        <a:pt x="545" y="9981"/>
                      </a:lnTo>
                      <a:lnTo>
                        <a:pt x="545" y="10086"/>
                      </a:lnTo>
                      <a:lnTo>
                        <a:pt x="608" y="10107"/>
                      </a:lnTo>
                      <a:lnTo>
                        <a:pt x="628" y="10211"/>
                      </a:lnTo>
                      <a:lnTo>
                        <a:pt x="733" y="10274"/>
                      </a:lnTo>
                      <a:lnTo>
                        <a:pt x="775" y="10358"/>
                      </a:lnTo>
                      <a:lnTo>
                        <a:pt x="775" y="10421"/>
                      </a:lnTo>
                      <a:lnTo>
                        <a:pt x="712" y="10504"/>
                      </a:lnTo>
                      <a:lnTo>
                        <a:pt x="649" y="10504"/>
                      </a:lnTo>
                      <a:lnTo>
                        <a:pt x="649" y="10567"/>
                      </a:lnTo>
                      <a:lnTo>
                        <a:pt x="670" y="10672"/>
                      </a:lnTo>
                      <a:lnTo>
                        <a:pt x="670" y="10797"/>
                      </a:lnTo>
                      <a:lnTo>
                        <a:pt x="712" y="10839"/>
                      </a:lnTo>
                      <a:lnTo>
                        <a:pt x="775" y="10923"/>
                      </a:lnTo>
                      <a:lnTo>
                        <a:pt x="817" y="11111"/>
                      </a:lnTo>
                      <a:lnTo>
                        <a:pt x="942" y="11362"/>
                      </a:lnTo>
                      <a:lnTo>
                        <a:pt x="1026" y="11509"/>
                      </a:lnTo>
                      <a:lnTo>
                        <a:pt x="1068" y="11530"/>
                      </a:lnTo>
                      <a:lnTo>
                        <a:pt x="1047" y="11571"/>
                      </a:lnTo>
                      <a:lnTo>
                        <a:pt x="1047" y="11613"/>
                      </a:lnTo>
                      <a:lnTo>
                        <a:pt x="1152" y="11718"/>
                      </a:lnTo>
                      <a:lnTo>
                        <a:pt x="1172" y="11843"/>
                      </a:lnTo>
                      <a:lnTo>
                        <a:pt x="1152" y="11990"/>
                      </a:lnTo>
                      <a:lnTo>
                        <a:pt x="1131" y="12094"/>
                      </a:lnTo>
                      <a:lnTo>
                        <a:pt x="1089" y="12136"/>
                      </a:lnTo>
                      <a:lnTo>
                        <a:pt x="1131" y="12199"/>
                      </a:lnTo>
                      <a:lnTo>
                        <a:pt x="1172" y="12262"/>
                      </a:lnTo>
                      <a:lnTo>
                        <a:pt x="1382" y="12262"/>
                      </a:lnTo>
                      <a:lnTo>
                        <a:pt x="1486" y="12283"/>
                      </a:lnTo>
                      <a:lnTo>
                        <a:pt x="1591" y="12346"/>
                      </a:lnTo>
                      <a:lnTo>
                        <a:pt x="1675" y="12366"/>
                      </a:lnTo>
                      <a:lnTo>
                        <a:pt x="1821" y="12366"/>
                      </a:lnTo>
                      <a:lnTo>
                        <a:pt x="1884" y="12450"/>
                      </a:lnTo>
                      <a:lnTo>
                        <a:pt x="1884" y="12555"/>
                      </a:lnTo>
                      <a:lnTo>
                        <a:pt x="2030" y="12618"/>
                      </a:lnTo>
                      <a:lnTo>
                        <a:pt x="2135" y="12618"/>
                      </a:lnTo>
                      <a:lnTo>
                        <a:pt x="2281" y="12680"/>
                      </a:lnTo>
                      <a:lnTo>
                        <a:pt x="2302" y="12722"/>
                      </a:lnTo>
                      <a:lnTo>
                        <a:pt x="2302" y="12827"/>
                      </a:lnTo>
                      <a:lnTo>
                        <a:pt x="2344" y="12869"/>
                      </a:lnTo>
                      <a:lnTo>
                        <a:pt x="2407" y="12827"/>
                      </a:lnTo>
                      <a:lnTo>
                        <a:pt x="2470" y="12827"/>
                      </a:lnTo>
                      <a:lnTo>
                        <a:pt x="2616" y="12973"/>
                      </a:lnTo>
                      <a:lnTo>
                        <a:pt x="2805" y="13245"/>
                      </a:lnTo>
                      <a:lnTo>
                        <a:pt x="2825" y="13434"/>
                      </a:lnTo>
                      <a:lnTo>
                        <a:pt x="2805" y="13559"/>
                      </a:lnTo>
                      <a:lnTo>
                        <a:pt x="2805" y="13664"/>
                      </a:lnTo>
                      <a:lnTo>
                        <a:pt x="4185" y="13643"/>
                      </a:lnTo>
                      <a:lnTo>
                        <a:pt x="4206" y="13706"/>
                      </a:lnTo>
                      <a:lnTo>
                        <a:pt x="4206" y="13747"/>
                      </a:lnTo>
                      <a:lnTo>
                        <a:pt x="6131" y="14647"/>
                      </a:lnTo>
                      <a:lnTo>
                        <a:pt x="7784" y="14689"/>
                      </a:lnTo>
                      <a:lnTo>
                        <a:pt x="7826" y="14480"/>
                      </a:lnTo>
                      <a:lnTo>
                        <a:pt x="8747" y="14501"/>
                      </a:lnTo>
                      <a:lnTo>
                        <a:pt x="8872" y="14584"/>
                      </a:lnTo>
                      <a:lnTo>
                        <a:pt x="8935" y="14710"/>
                      </a:lnTo>
                      <a:lnTo>
                        <a:pt x="8998" y="14773"/>
                      </a:lnTo>
                      <a:lnTo>
                        <a:pt x="9019" y="14815"/>
                      </a:lnTo>
                      <a:lnTo>
                        <a:pt x="9082" y="14815"/>
                      </a:lnTo>
                      <a:lnTo>
                        <a:pt x="9123" y="14898"/>
                      </a:lnTo>
                      <a:lnTo>
                        <a:pt x="9103" y="14961"/>
                      </a:lnTo>
                      <a:lnTo>
                        <a:pt x="9207" y="14982"/>
                      </a:lnTo>
                      <a:lnTo>
                        <a:pt x="9270" y="15066"/>
                      </a:lnTo>
                      <a:lnTo>
                        <a:pt x="9270" y="15107"/>
                      </a:lnTo>
                      <a:lnTo>
                        <a:pt x="9228" y="15170"/>
                      </a:lnTo>
                      <a:lnTo>
                        <a:pt x="9312" y="15191"/>
                      </a:lnTo>
                      <a:lnTo>
                        <a:pt x="9395" y="15233"/>
                      </a:lnTo>
                      <a:lnTo>
                        <a:pt x="9437" y="15317"/>
                      </a:lnTo>
                      <a:lnTo>
                        <a:pt x="9458" y="15442"/>
                      </a:lnTo>
                      <a:lnTo>
                        <a:pt x="9500" y="15484"/>
                      </a:lnTo>
                      <a:lnTo>
                        <a:pt x="9521" y="15505"/>
                      </a:lnTo>
                      <a:lnTo>
                        <a:pt x="9542" y="15526"/>
                      </a:lnTo>
                      <a:lnTo>
                        <a:pt x="9626" y="15610"/>
                      </a:lnTo>
                      <a:lnTo>
                        <a:pt x="9626" y="15693"/>
                      </a:lnTo>
                      <a:lnTo>
                        <a:pt x="9605" y="15714"/>
                      </a:lnTo>
                      <a:lnTo>
                        <a:pt x="9521" y="15735"/>
                      </a:lnTo>
                      <a:lnTo>
                        <a:pt x="9521" y="15756"/>
                      </a:lnTo>
                      <a:lnTo>
                        <a:pt x="9626" y="15903"/>
                      </a:lnTo>
                      <a:lnTo>
                        <a:pt x="9709" y="15965"/>
                      </a:lnTo>
                      <a:lnTo>
                        <a:pt x="9730" y="16070"/>
                      </a:lnTo>
                      <a:lnTo>
                        <a:pt x="9730" y="16112"/>
                      </a:lnTo>
                      <a:lnTo>
                        <a:pt x="9751" y="16112"/>
                      </a:lnTo>
                      <a:lnTo>
                        <a:pt x="9793" y="16133"/>
                      </a:lnTo>
                      <a:lnTo>
                        <a:pt x="9835" y="16133"/>
                      </a:lnTo>
                      <a:lnTo>
                        <a:pt x="9877" y="16154"/>
                      </a:lnTo>
                      <a:lnTo>
                        <a:pt x="9919" y="16216"/>
                      </a:lnTo>
                      <a:lnTo>
                        <a:pt x="9919" y="16237"/>
                      </a:lnTo>
                      <a:lnTo>
                        <a:pt x="9960" y="16279"/>
                      </a:lnTo>
                      <a:lnTo>
                        <a:pt x="10023" y="16279"/>
                      </a:lnTo>
                      <a:lnTo>
                        <a:pt x="10149" y="16342"/>
                      </a:lnTo>
                      <a:lnTo>
                        <a:pt x="10170" y="16384"/>
                      </a:lnTo>
                      <a:lnTo>
                        <a:pt x="10253" y="16426"/>
                      </a:lnTo>
                      <a:lnTo>
                        <a:pt x="10379" y="16467"/>
                      </a:lnTo>
                      <a:lnTo>
                        <a:pt x="10400" y="16530"/>
                      </a:lnTo>
                      <a:lnTo>
                        <a:pt x="10463" y="16530"/>
                      </a:lnTo>
                      <a:lnTo>
                        <a:pt x="10504" y="16488"/>
                      </a:lnTo>
                      <a:lnTo>
                        <a:pt x="10504" y="16467"/>
                      </a:lnTo>
                      <a:lnTo>
                        <a:pt x="10609" y="16384"/>
                      </a:lnTo>
                      <a:lnTo>
                        <a:pt x="10672" y="16384"/>
                      </a:lnTo>
                      <a:lnTo>
                        <a:pt x="10672" y="16342"/>
                      </a:lnTo>
                      <a:lnTo>
                        <a:pt x="10672" y="16321"/>
                      </a:lnTo>
                      <a:lnTo>
                        <a:pt x="10714" y="16237"/>
                      </a:lnTo>
                      <a:lnTo>
                        <a:pt x="10797" y="16070"/>
                      </a:lnTo>
                      <a:lnTo>
                        <a:pt x="10839" y="16028"/>
                      </a:lnTo>
                      <a:lnTo>
                        <a:pt x="10923" y="16007"/>
                      </a:lnTo>
                      <a:lnTo>
                        <a:pt x="10965" y="16007"/>
                      </a:lnTo>
                      <a:lnTo>
                        <a:pt x="10986" y="16028"/>
                      </a:lnTo>
                      <a:lnTo>
                        <a:pt x="11027" y="16028"/>
                      </a:lnTo>
                      <a:lnTo>
                        <a:pt x="11069" y="15944"/>
                      </a:lnTo>
                      <a:lnTo>
                        <a:pt x="11174" y="15944"/>
                      </a:lnTo>
                      <a:lnTo>
                        <a:pt x="11279" y="15965"/>
                      </a:lnTo>
                      <a:lnTo>
                        <a:pt x="11383" y="15944"/>
                      </a:lnTo>
                      <a:lnTo>
                        <a:pt x="11404" y="15965"/>
                      </a:lnTo>
                      <a:lnTo>
                        <a:pt x="11425" y="16007"/>
                      </a:lnTo>
                      <a:lnTo>
                        <a:pt x="11509" y="16007"/>
                      </a:lnTo>
                      <a:lnTo>
                        <a:pt x="11592" y="16028"/>
                      </a:lnTo>
                      <a:lnTo>
                        <a:pt x="11634" y="16133"/>
                      </a:lnTo>
                      <a:lnTo>
                        <a:pt x="11739" y="16216"/>
                      </a:lnTo>
                      <a:lnTo>
                        <a:pt x="11844" y="16363"/>
                      </a:lnTo>
                      <a:lnTo>
                        <a:pt x="11864" y="16467"/>
                      </a:lnTo>
                      <a:lnTo>
                        <a:pt x="11927" y="16530"/>
                      </a:lnTo>
                      <a:lnTo>
                        <a:pt x="11927" y="16593"/>
                      </a:lnTo>
                      <a:lnTo>
                        <a:pt x="11927" y="16760"/>
                      </a:lnTo>
                      <a:lnTo>
                        <a:pt x="12011" y="16781"/>
                      </a:lnTo>
                      <a:lnTo>
                        <a:pt x="12032" y="16865"/>
                      </a:lnTo>
                      <a:lnTo>
                        <a:pt x="12116" y="17074"/>
                      </a:lnTo>
                      <a:lnTo>
                        <a:pt x="12157" y="17095"/>
                      </a:lnTo>
                      <a:lnTo>
                        <a:pt x="12178" y="17179"/>
                      </a:lnTo>
                      <a:lnTo>
                        <a:pt x="12262" y="17221"/>
                      </a:lnTo>
                      <a:lnTo>
                        <a:pt x="12283" y="17325"/>
                      </a:lnTo>
                      <a:lnTo>
                        <a:pt x="12346" y="17430"/>
                      </a:lnTo>
                      <a:lnTo>
                        <a:pt x="12450" y="17514"/>
                      </a:lnTo>
                      <a:lnTo>
                        <a:pt x="12429" y="17618"/>
                      </a:lnTo>
                      <a:lnTo>
                        <a:pt x="12429" y="17723"/>
                      </a:lnTo>
                      <a:lnTo>
                        <a:pt x="12429" y="17786"/>
                      </a:lnTo>
                      <a:lnTo>
                        <a:pt x="12429" y="17807"/>
                      </a:lnTo>
                      <a:lnTo>
                        <a:pt x="12555" y="18141"/>
                      </a:lnTo>
                      <a:lnTo>
                        <a:pt x="12534" y="18309"/>
                      </a:lnTo>
                      <a:lnTo>
                        <a:pt x="12576" y="18351"/>
                      </a:lnTo>
                      <a:lnTo>
                        <a:pt x="12597" y="18351"/>
                      </a:lnTo>
                      <a:lnTo>
                        <a:pt x="12660" y="18372"/>
                      </a:lnTo>
                      <a:lnTo>
                        <a:pt x="12743" y="18372"/>
                      </a:lnTo>
                      <a:lnTo>
                        <a:pt x="12806" y="18413"/>
                      </a:lnTo>
                      <a:lnTo>
                        <a:pt x="12911" y="18518"/>
                      </a:lnTo>
                      <a:lnTo>
                        <a:pt x="13099" y="18560"/>
                      </a:lnTo>
                      <a:lnTo>
                        <a:pt x="13204" y="18644"/>
                      </a:lnTo>
                      <a:lnTo>
                        <a:pt x="13308" y="18644"/>
                      </a:lnTo>
                      <a:lnTo>
                        <a:pt x="13329" y="18727"/>
                      </a:lnTo>
                      <a:lnTo>
                        <a:pt x="13392" y="18748"/>
                      </a:lnTo>
                      <a:lnTo>
                        <a:pt x="13476" y="18581"/>
                      </a:lnTo>
                      <a:lnTo>
                        <a:pt x="13496" y="18455"/>
                      </a:lnTo>
                      <a:lnTo>
                        <a:pt x="13476" y="18372"/>
                      </a:lnTo>
                      <a:lnTo>
                        <a:pt x="13476" y="18120"/>
                      </a:lnTo>
                      <a:lnTo>
                        <a:pt x="13413" y="18037"/>
                      </a:lnTo>
                      <a:lnTo>
                        <a:pt x="13496" y="17911"/>
                      </a:lnTo>
                      <a:lnTo>
                        <a:pt x="13538" y="17723"/>
                      </a:lnTo>
                      <a:lnTo>
                        <a:pt x="13622" y="17618"/>
                      </a:lnTo>
                      <a:lnTo>
                        <a:pt x="13580" y="17409"/>
                      </a:lnTo>
                      <a:lnTo>
                        <a:pt x="13685" y="17367"/>
                      </a:lnTo>
                      <a:lnTo>
                        <a:pt x="13789" y="17284"/>
                      </a:lnTo>
                      <a:lnTo>
                        <a:pt x="13727" y="17200"/>
                      </a:lnTo>
                      <a:lnTo>
                        <a:pt x="13831" y="17074"/>
                      </a:lnTo>
                      <a:lnTo>
                        <a:pt x="13894" y="17095"/>
                      </a:lnTo>
                      <a:lnTo>
                        <a:pt x="13999" y="17053"/>
                      </a:lnTo>
                      <a:lnTo>
                        <a:pt x="13957" y="16907"/>
                      </a:lnTo>
                      <a:lnTo>
                        <a:pt x="13957" y="16907"/>
                      </a:lnTo>
                      <a:lnTo>
                        <a:pt x="14040" y="16970"/>
                      </a:lnTo>
                      <a:lnTo>
                        <a:pt x="14145" y="16907"/>
                      </a:lnTo>
                      <a:lnTo>
                        <a:pt x="14103" y="16865"/>
                      </a:lnTo>
                      <a:lnTo>
                        <a:pt x="14208" y="16781"/>
                      </a:lnTo>
                      <a:lnTo>
                        <a:pt x="14250" y="16802"/>
                      </a:lnTo>
                      <a:lnTo>
                        <a:pt x="14312" y="16781"/>
                      </a:lnTo>
                      <a:lnTo>
                        <a:pt x="14375" y="16865"/>
                      </a:lnTo>
                      <a:lnTo>
                        <a:pt x="14271" y="16949"/>
                      </a:lnTo>
                      <a:lnTo>
                        <a:pt x="14354" y="16949"/>
                      </a:lnTo>
                      <a:lnTo>
                        <a:pt x="14459" y="16844"/>
                      </a:lnTo>
                      <a:lnTo>
                        <a:pt x="14543" y="16844"/>
                      </a:lnTo>
                      <a:lnTo>
                        <a:pt x="14794" y="16739"/>
                      </a:lnTo>
                      <a:lnTo>
                        <a:pt x="14982" y="16551"/>
                      </a:lnTo>
                      <a:lnTo>
                        <a:pt x="15066" y="16551"/>
                      </a:lnTo>
                      <a:lnTo>
                        <a:pt x="15108" y="16488"/>
                      </a:lnTo>
                      <a:lnTo>
                        <a:pt x="15087" y="16384"/>
                      </a:lnTo>
                      <a:lnTo>
                        <a:pt x="15108" y="16258"/>
                      </a:lnTo>
                      <a:lnTo>
                        <a:pt x="15045" y="16112"/>
                      </a:lnTo>
                      <a:lnTo>
                        <a:pt x="15087" y="16175"/>
                      </a:lnTo>
                      <a:lnTo>
                        <a:pt x="15170" y="16175"/>
                      </a:lnTo>
                      <a:lnTo>
                        <a:pt x="15275" y="16070"/>
                      </a:lnTo>
                      <a:lnTo>
                        <a:pt x="15275" y="16028"/>
                      </a:lnTo>
                      <a:lnTo>
                        <a:pt x="15317" y="16133"/>
                      </a:lnTo>
                      <a:lnTo>
                        <a:pt x="15254" y="16237"/>
                      </a:lnTo>
                      <a:lnTo>
                        <a:pt x="15275" y="16321"/>
                      </a:lnTo>
                      <a:lnTo>
                        <a:pt x="15275" y="16426"/>
                      </a:lnTo>
                      <a:lnTo>
                        <a:pt x="15401" y="16384"/>
                      </a:lnTo>
                      <a:lnTo>
                        <a:pt x="15484" y="16258"/>
                      </a:lnTo>
                      <a:lnTo>
                        <a:pt x="15568" y="16258"/>
                      </a:lnTo>
                      <a:lnTo>
                        <a:pt x="15631" y="16216"/>
                      </a:lnTo>
                      <a:lnTo>
                        <a:pt x="15840" y="16154"/>
                      </a:lnTo>
                      <a:lnTo>
                        <a:pt x="16007" y="16154"/>
                      </a:lnTo>
                      <a:lnTo>
                        <a:pt x="16258" y="16237"/>
                      </a:lnTo>
                      <a:lnTo>
                        <a:pt x="16321" y="16279"/>
                      </a:lnTo>
                      <a:lnTo>
                        <a:pt x="16635" y="16321"/>
                      </a:lnTo>
                      <a:lnTo>
                        <a:pt x="16740" y="16279"/>
                      </a:lnTo>
                      <a:lnTo>
                        <a:pt x="16740" y="16237"/>
                      </a:lnTo>
                      <a:lnTo>
                        <a:pt x="16740" y="16154"/>
                      </a:lnTo>
                      <a:lnTo>
                        <a:pt x="16844" y="16133"/>
                      </a:lnTo>
                      <a:lnTo>
                        <a:pt x="16928" y="16154"/>
                      </a:lnTo>
                      <a:lnTo>
                        <a:pt x="16865" y="16216"/>
                      </a:lnTo>
                      <a:lnTo>
                        <a:pt x="16928" y="16237"/>
                      </a:lnTo>
                      <a:lnTo>
                        <a:pt x="16991" y="16216"/>
                      </a:lnTo>
                      <a:lnTo>
                        <a:pt x="17053" y="16258"/>
                      </a:lnTo>
                      <a:lnTo>
                        <a:pt x="17053" y="16342"/>
                      </a:lnTo>
                      <a:lnTo>
                        <a:pt x="17074" y="16384"/>
                      </a:lnTo>
                      <a:lnTo>
                        <a:pt x="17200" y="16363"/>
                      </a:lnTo>
                      <a:lnTo>
                        <a:pt x="17242" y="16426"/>
                      </a:lnTo>
                      <a:lnTo>
                        <a:pt x="17158" y="16488"/>
                      </a:lnTo>
                      <a:lnTo>
                        <a:pt x="17095" y="16551"/>
                      </a:lnTo>
                      <a:lnTo>
                        <a:pt x="17179" y="16572"/>
                      </a:lnTo>
                      <a:lnTo>
                        <a:pt x="17263" y="16551"/>
                      </a:lnTo>
                      <a:lnTo>
                        <a:pt x="17346" y="16593"/>
                      </a:lnTo>
                      <a:lnTo>
                        <a:pt x="17493" y="16656"/>
                      </a:lnTo>
                      <a:lnTo>
                        <a:pt x="17556" y="16572"/>
                      </a:lnTo>
                      <a:lnTo>
                        <a:pt x="17618" y="16530"/>
                      </a:lnTo>
                      <a:lnTo>
                        <a:pt x="17723" y="16593"/>
                      </a:lnTo>
                      <a:lnTo>
                        <a:pt x="17786" y="16656"/>
                      </a:lnTo>
                      <a:lnTo>
                        <a:pt x="17870" y="16635"/>
                      </a:lnTo>
                      <a:lnTo>
                        <a:pt x="17870" y="16467"/>
                      </a:lnTo>
                      <a:lnTo>
                        <a:pt x="17807" y="16363"/>
                      </a:lnTo>
                      <a:lnTo>
                        <a:pt x="17911" y="16363"/>
                      </a:lnTo>
                      <a:lnTo>
                        <a:pt x="18016" y="16488"/>
                      </a:lnTo>
                      <a:lnTo>
                        <a:pt x="18100" y="16530"/>
                      </a:lnTo>
                      <a:lnTo>
                        <a:pt x="18142" y="16593"/>
                      </a:lnTo>
                      <a:lnTo>
                        <a:pt x="18204" y="16593"/>
                      </a:lnTo>
                      <a:lnTo>
                        <a:pt x="18288" y="16635"/>
                      </a:lnTo>
                      <a:lnTo>
                        <a:pt x="18288" y="16760"/>
                      </a:lnTo>
                      <a:lnTo>
                        <a:pt x="18309" y="16677"/>
                      </a:lnTo>
                      <a:lnTo>
                        <a:pt x="18414" y="16656"/>
                      </a:lnTo>
                      <a:lnTo>
                        <a:pt x="18414" y="16635"/>
                      </a:lnTo>
                      <a:lnTo>
                        <a:pt x="18288" y="16530"/>
                      </a:lnTo>
                      <a:lnTo>
                        <a:pt x="18100" y="16447"/>
                      </a:lnTo>
                      <a:lnTo>
                        <a:pt x="18037" y="16363"/>
                      </a:lnTo>
                      <a:lnTo>
                        <a:pt x="18037" y="16258"/>
                      </a:lnTo>
                      <a:lnTo>
                        <a:pt x="18225" y="16175"/>
                      </a:lnTo>
                      <a:lnTo>
                        <a:pt x="18288" y="16154"/>
                      </a:lnTo>
                      <a:lnTo>
                        <a:pt x="18183" y="16112"/>
                      </a:lnTo>
                      <a:lnTo>
                        <a:pt x="18121" y="16049"/>
                      </a:lnTo>
                      <a:lnTo>
                        <a:pt x="18100" y="16049"/>
                      </a:lnTo>
                      <a:lnTo>
                        <a:pt x="18016" y="16112"/>
                      </a:lnTo>
                      <a:lnTo>
                        <a:pt x="17932" y="16154"/>
                      </a:lnTo>
                      <a:lnTo>
                        <a:pt x="17932" y="16070"/>
                      </a:lnTo>
                      <a:lnTo>
                        <a:pt x="18037" y="15944"/>
                      </a:lnTo>
                      <a:lnTo>
                        <a:pt x="18246" y="15861"/>
                      </a:lnTo>
                      <a:lnTo>
                        <a:pt x="18330" y="15798"/>
                      </a:lnTo>
                      <a:lnTo>
                        <a:pt x="18665" y="15735"/>
                      </a:lnTo>
                      <a:lnTo>
                        <a:pt x="18811" y="15756"/>
                      </a:lnTo>
                      <a:lnTo>
                        <a:pt x="18874" y="15735"/>
                      </a:lnTo>
                      <a:lnTo>
                        <a:pt x="18958" y="15735"/>
                      </a:lnTo>
                      <a:lnTo>
                        <a:pt x="19020" y="15651"/>
                      </a:lnTo>
                      <a:lnTo>
                        <a:pt x="19062" y="15547"/>
                      </a:lnTo>
                      <a:lnTo>
                        <a:pt x="19146" y="15547"/>
                      </a:lnTo>
                      <a:lnTo>
                        <a:pt x="19125" y="15631"/>
                      </a:lnTo>
                      <a:lnTo>
                        <a:pt x="19125" y="15714"/>
                      </a:lnTo>
                      <a:lnTo>
                        <a:pt x="19250" y="15819"/>
                      </a:lnTo>
                      <a:lnTo>
                        <a:pt x="19334" y="15756"/>
                      </a:lnTo>
                      <a:lnTo>
                        <a:pt x="19481" y="15756"/>
                      </a:lnTo>
                      <a:lnTo>
                        <a:pt x="19585" y="15735"/>
                      </a:lnTo>
                      <a:lnTo>
                        <a:pt x="19648" y="15798"/>
                      </a:lnTo>
                      <a:lnTo>
                        <a:pt x="19815" y="15756"/>
                      </a:lnTo>
                      <a:lnTo>
                        <a:pt x="19878" y="15798"/>
                      </a:lnTo>
                      <a:lnTo>
                        <a:pt x="20004" y="15714"/>
                      </a:lnTo>
                      <a:lnTo>
                        <a:pt x="20108" y="15714"/>
                      </a:lnTo>
                      <a:lnTo>
                        <a:pt x="20129" y="15735"/>
                      </a:lnTo>
                      <a:lnTo>
                        <a:pt x="20087" y="15756"/>
                      </a:lnTo>
                      <a:lnTo>
                        <a:pt x="19962" y="15756"/>
                      </a:lnTo>
                      <a:lnTo>
                        <a:pt x="19920" y="15798"/>
                      </a:lnTo>
                      <a:lnTo>
                        <a:pt x="20087" y="15819"/>
                      </a:lnTo>
                      <a:lnTo>
                        <a:pt x="20213" y="15819"/>
                      </a:lnTo>
                      <a:lnTo>
                        <a:pt x="20318" y="15903"/>
                      </a:lnTo>
                      <a:lnTo>
                        <a:pt x="20401" y="15944"/>
                      </a:lnTo>
                      <a:lnTo>
                        <a:pt x="20338" y="15861"/>
                      </a:lnTo>
                      <a:lnTo>
                        <a:pt x="20338" y="15819"/>
                      </a:lnTo>
                      <a:lnTo>
                        <a:pt x="20401" y="15819"/>
                      </a:lnTo>
                      <a:lnTo>
                        <a:pt x="20422" y="15861"/>
                      </a:lnTo>
                      <a:lnTo>
                        <a:pt x="20527" y="15944"/>
                      </a:lnTo>
                      <a:lnTo>
                        <a:pt x="20506" y="16007"/>
                      </a:lnTo>
                      <a:lnTo>
                        <a:pt x="20443" y="15944"/>
                      </a:lnTo>
                      <a:lnTo>
                        <a:pt x="20422" y="15965"/>
                      </a:lnTo>
                      <a:lnTo>
                        <a:pt x="20548" y="16049"/>
                      </a:lnTo>
                      <a:lnTo>
                        <a:pt x="20610" y="16133"/>
                      </a:lnTo>
                      <a:lnTo>
                        <a:pt x="20652" y="16175"/>
                      </a:lnTo>
                      <a:lnTo>
                        <a:pt x="20631" y="16216"/>
                      </a:lnTo>
                      <a:lnTo>
                        <a:pt x="20610" y="16154"/>
                      </a:lnTo>
                      <a:lnTo>
                        <a:pt x="20590" y="16216"/>
                      </a:lnTo>
                      <a:lnTo>
                        <a:pt x="20610" y="16258"/>
                      </a:lnTo>
                      <a:lnTo>
                        <a:pt x="20799" y="16237"/>
                      </a:lnTo>
                      <a:lnTo>
                        <a:pt x="20903" y="16216"/>
                      </a:lnTo>
                      <a:lnTo>
                        <a:pt x="21029" y="16070"/>
                      </a:lnTo>
                      <a:lnTo>
                        <a:pt x="21113" y="16070"/>
                      </a:lnTo>
                      <a:lnTo>
                        <a:pt x="21113" y="16049"/>
                      </a:lnTo>
                      <a:lnTo>
                        <a:pt x="21175" y="15965"/>
                      </a:lnTo>
                      <a:lnTo>
                        <a:pt x="21280" y="15965"/>
                      </a:lnTo>
                      <a:lnTo>
                        <a:pt x="21364" y="16007"/>
                      </a:lnTo>
                      <a:lnTo>
                        <a:pt x="21489" y="16049"/>
                      </a:lnTo>
                      <a:lnTo>
                        <a:pt x="21552" y="16258"/>
                      </a:lnTo>
                      <a:lnTo>
                        <a:pt x="21636" y="16321"/>
                      </a:lnTo>
                      <a:lnTo>
                        <a:pt x="21657" y="16321"/>
                      </a:lnTo>
                      <a:lnTo>
                        <a:pt x="21678" y="16447"/>
                      </a:lnTo>
                      <a:lnTo>
                        <a:pt x="21761" y="16488"/>
                      </a:lnTo>
                      <a:lnTo>
                        <a:pt x="21803" y="16488"/>
                      </a:lnTo>
                      <a:lnTo>
                        <a:pt x="21803" y="16551"/>
                      </a:lnTo>
                      <a:lnTo>
                        <a:pt x="21866" y="16635"/>
                      </a:lnTo>
                      <a:lnTo>
                        <a:pt x="21950" y="16656"/>
                      </a:lnTo>
                      <a:lnTo>
                        <a:pt x="22012" y="16781"/>
                      </a:lnTo>
                      <a:lnTo>
                        <a:pt x="21991" y="16907"/>
                      </a:lnTo>
                      <a:lnTo>
                        <a:pt x="21908" y="17179"/>
                      </a:lnTo>
                      <a:lnTo>
                        <a:pt x="21803" y="17409"/>
                      </a:lnTo>
                      <a:lnTo>
                        <a:pt x="21803" y="17493"/>
                      </a:lnTo>
                      <a:lnTo>
                        <a:pt x="21887" y="17597"/>
                      </a:lnTo>
                      <a:lnTo>
                        <a:pt x="21908" y="17576"/>
                      </a:lnTo>
                      <a:lnTo>
                        <a:pt x="21971" y="17493"/>
                      </a:lnTo>
                      <a:lnTo>
                        <a:pt x="21971" y="17430"/>
                      </a:lnTo>
                      <a:lnTo>
                        <a:pt x="21991" y="17388"/>
                      </a:lnTo>
                      <a:lnTo>
                        <a:pt x="22075" y="17430"/>
                      </a:lnTo>
                      <a:lnTo>
                        <a:pt x="22096" y="17535"/>
                      </a:lnTo>
                      <a:lnTo>
                        <a:pt x="21950" y="17744"/>
                      </a:lnTo>
                      <a:lnTo>
                        <a:pt x="21971" y="17807"/>
                      </a:lnTo>
                      <a:lnTo>
                        <a:pt x="21991" y="17911"/>
                      </a:lnTo>
                      <a:lnTo>
                        <a:pt x="22054" y="18016"/>
                      </a:lnTo>
                      <a:lnTo>
                        <a:pt x="22075" y="18058"/>
                      </a:lnTo>
                      <a:lnTo>
                        <a:pt x="22117" y="18037"/>
                      </a:lnTo>
                      <a:lnTo>
                        <a:pt x="22159" y="18141"/>
                      </a:lnTo>
                      <a:lnTo>
                        <a:pt x="22201" y="18100"/>
                      </a:lnTo>
                      <a:lnTo>
                        <a:pt x="22201" y="18058"/>
                      </a:lnTo>
                      <a:lnTo>
                        <a:pt x="22222" y="18100"/>
                      </a:lnTo>
                      <a:lnTo>
                        <a:pt x="22368" y="18058"/>
                      </a:lnTo>
                      <a:lnTo>
                        <a:pt x="22368" y="18058"/>
                      </a:lnTo>
                      <a:lnTo>
                        <a:pt x="22263" y="18141"/>
                      </a:lnTo>
                      <a:lnTo>
                        <a:pt x="22222" y="18246"/>
                      </a:lnTo>
                      <a:lnTo>
                        <a:pt x="22201" y="18309"/>
                      </a:lnTo>
                      <a:lnTo>
                        <a:pt x="22201" y="18351"/>
                      </a:lnTo>
                      <a:lnTo>
                        <a:pt x="22368" y="18455"/>
                      </a:lnTo>
                      <a:lnTo>
                        <a:pt x="22368" y="18581"/>
                      </a:lnTo>
                      <a:lnTo>
                        <a:pt x="22368" y="18748"/>
                      </a:lnTo>
                      <a:lnTo>
                        <a:pt x="22410" y="18769"/>
                      </a:lnTo>
                      <a:lnTo>
                        <a:pt x="22494" y="18769"/>
                      </a:lnTo>
                      <a:lnTo>
                        <a:pt x="22535" y="18853"/>
                      </a:lnTo>
                      <a:lnTo>
                        <a:pt x="22515" y="18957"/>
                      </a:lnTo>
                      <a:lnTo>
                        <a:pt x="22682" y="19062"/>
                      </a:lnTo>
                      <a:lnTo>
                        <a:pt x="22598" y="19083"/>
                      </a:lnTo>
                      <a:lnTo>
                        <a:pt x="22724" y="19146"/>
                      </a:lnTo>
                      <a:lnTo>
                        <a:pt x="22787" y="19188"/>
                      </a:lnTo>
                      <a:lnTo>
                        <a:pt x="22891" y="19250"/>
                      </a:lnTo>
                      <a:lnTo>
                        <a:pt x="22996" y="19188"/>
                      </a:lnTo>
                      <a:lnTo>
                        <a:pt x="23100" y="19167"/>
                      </a:lnTo>
                      <a:lnTo>
                        <a:pt x="23100" y="18999"/>
                      </a:lnTo>
                      <a:lnTo>
                        <a:pt x="23163" y="18895"/>
                      </a:lnTo>
                      <a:lnTo>
                        <a:pt x="23226" y="18769"/>
                      </a:lnTo>
                      <a:lnTo>
                        <a:pt x="23331" y="18560"/>
                      </a:lnTo>
                      <a:lnTo>
                        <a:pt x="23310" y="18455"/>
                      </a:lnTo>
                      <a:lnTo>
                        <a:pt x="23351" y="18413"/>
                      </a:lnTo>
                      <a:lnTo>
                        <a:pt x="23351" y="18225"/>
                      </a:lnTo>
                      <a:lnTo>
                        <a:pt x="23331" y="18162"/>
                      </a:lnTo>
                      <a:lnTo>
                        <a:pt x="23414" y="18120"/>
                      </a:lnTo>
                      <a:lnTo>
                        <a:pt x="23351" y="17932"/>
                      </a:lnTo>
                      <a:lnTo>
                        <a:pt x="23247" y="17848"/>
                      </a:lnTo>
                      <a:lnTo>
                        <a:pt x="23205" y="17493"/>
                      </a:lnTo>
                      <a:lnTo>
                        <a:pt x="23142" y="17430"/>
                      </a:lnTo>
                      <a:lnTo>
                        <a:pt x="23163" y="17263"/>
                      </a:lnTo>
                      <a:lnTo>
                        <a:pt x="23205" y="17116"/>
                      </a:lnTo>
                      <a:lnTo>
                        <a:pt x="23163" y="17011"/>
                      </a:lnTo>
                      <a:lnTo>
                        <a:pt x="23100" y="16907"/>
                      </a:lnTo>
                      <a:lnTo>
                        <a:pt x="23038" y="16656"/>
                      </a:lnTo>
                      <a:lnTo>
                        <a:pt x="22996" y="16551"/>
                      </a:lnTo>
                      <a:lnTo>
                        <a:pt x="22954" y="16279"/>
                      </a:lnTo>
                      <a:lnTo>
                        <a:pt x="22912" y="16133"/>
                      </a:lnTo>
                      <a:lnTo>
                        <a:pt x="22933" y="15903"/>
                      </a:lnTo>
                      <a:lnTo>
                        <a:pt x="22912" y="15714"/>
                      </a:lnTo>
                      <a:lnTo>
                        <a:pt x="22933" y="15379"/>
                      </a:lnTo>
                      <a:lnTo>
                        <a:pt x="22933" y="15170"/>
                      </a:lnTo>
                      <a:lnTo>
                        <a:pt x="23038" y="15003"/>
                      </a:lnTo>
                      <a:lnTo>
                        <a:pt x="23121" y="14856"/>
                      </a:lnTo>
                      <a:lnTo>
                        <a:pt x="23226" y="14815"/>
                      </a:lnTo>
                      <a:lnTo>
                        <a:pt x="23268" y="14752"/>
                      </a:lnTo>
                      <a:lnTo>
                        <a:pt x="23331" y="14752"/>
                      </a:lnTo>
                      <a:lnTo>
                        <a:pt x="23414" y="14605"/>
                      </a:lnTo>
                      <a:lnTo>
                        <a:pt x="23414" y="14543"/>
                      </a:lnTo>
                      <a:lnTo>
                        <a:pt x="23372" y="14501"/>
                      </a:lnTo>
                      <a:lnTo>
                        <a:pt x="23414" y="14480"/>
                      </a:lnTo>
                      <a:lnTo>
                        <a:pt x="23540" y="14480"/>
                      </a:lnTo>
                      <a:lnTo>
                        <a:pt x="23561" y="14396"/>
                      </a:lnTo>
                      <a:lnTo>
                        <a:pt x="23665" y="14396"/>
                      </a:lnTo>
                      <a:lnTo>
                        <a:pt x="23686" y="14354"/>
                      </a:lnTo>
                      <a:lnTo>
                        <a:pt x="23875" y="14333"/>
                      </a:lnTo>
                      <a:lnTo>
                        <a:pt x="23937" y="14250"/>
                      </a:lnTo>
                      <a:lnTo>
                        <a:pt x="24063" y="14250"/>
                      </a:lnTo>
                      <a:lnTo>
                        <a:pt x="24084" y="14187"/>
                      </a:lnTo>
                      <a:lnTo>
                        <a:pt x="24168" y="14187"/>
                      </a:lnTo>
                      <a:lnTo>
                        <a:pt x="24209" y="14229"/>
                      </a:lnTo>
                      <a:lnTo>
                        <a:pt x="24314" y="14082"/>
                      </a:lnTo>
                      <a:lnTo>
                        <a:pt x="24314" y="14040"/>
                      </a:lnTo>
                      <a:lnTo>
                        <a:pt x="24377" y="14040"/>
                      </a:lnTo>
                      <a:lnTo>
                        <a:pt x="24481" y="13957"/>
                      </a:lnTo>
                      <a:lnTo>
                        <a:pt x="24481" y="13873"/>
                      </a:lnTo>
                      <a:lnTo>
                        <a:pt x="24691" y="13601"/>
                      </a:lnTo>
                      <a:lnTo>
                        <a:pt x="24795" y="13496"/>
                      </a:lnTo>
                      <a:lnTo>
                        <a:pt x="24984" y="13496"/>
                      </a:lnTo>
                      <a:lnTo>
                        <a:pt x="25025" y="13517"/>
                      </a:lnTo>
                      <a:lnTo>
                        <a:pt x="25088" y="13517"/>
                      </a:lnTo>
                      <a:lnTo>
                        <a:pt x="25193" y="13329"/>
                      </a:lnTo>
                      <a:lnTo>
                        <a:pt x="25465" y="13099"/>
                      </a:lnTo>
                      <a:lnTo>
                        <a:pt x="25737" y="12931"/>
                      </a:lnTo>
                      <a:lnTo>
                        <a:pt x="25862" y="12910"/>
                      </a:lnTo>
                      <a:lnTo>
                        <a:pt x="25925" y="12890"/>
                      </a:lnTo>
                      <a:lnTo>
                        <a:pt x="25988" y="12890"/>
                      </a:lnTo>
                      <a:lnTo>
                        <a:pt x="25988" y="12910"/>
                      </a:lnTo>
                      <a:lnTo>
                        <a:pt x="26092" y="12910"/>
                      </a:lnTo>
                      <a:lnTo>
                        <a:pt x="26197" y="12785"/>
                      </a:lnTo>
                      <a:lnTo>
                        <a:pt x="26155" y="12785"/>
                      </a:lnTo>
                      <a:lnTo>
                        <a:pt x="26134" y="12722"/>
                      </a:lnTo>
                      <a:lnTo>
                        <a:pt x="26030" y="12827"/>
                      </a:lnTo>
                      <a:lnTo>
                        <a:pt x="25883" y="12806"/>
                      </a:lnTo>
                      <a:lnTo>
                        <a:pt x="25820" y="12722"/>
                      </a:lnTo>
                      <a:lnTo>
                        <a:pt x="25925" y="12785"/>
                      </a:lnTo>
                      <a:lnTo>
                        <a:pt x="26051" y="12701"/>
                      </a:lnTo>
                      <a:lnTo>
                        <a:pt x="26030" y="12680"/>
                      </a:lnTo>
                      <a:lnTo>
                        <a:pt x="26092" y="12618"/>
                      </a:lnTo>
                      <a:lnTo>
                        <a:pt x="26051" y="12555"/>
                      </a:lnTo>
                      <a:lnTo>
                        <a:pt x="25925" y="12513"/>
                      </a:lnTo>
                      <a:lnTo>
                        <a:pt x="25862" y="12471"/>
                      </a:lnTo>
                      <a:lnTo>
                        <a:pt x="25946" y="12471"/>
                      </a:lnTo>
                      <a:lnTo>
                        <a:pt x="26030" y="12492"/>
                      </a:lnTo>
                      <a:lnTo>
                        <a:pt x="26092" y="12471"/>
                      </a:lnTo>
                      <a:lnTo>
                        <a:pt x="26092" y="12387"/>
                      </a:lnTo>
                      <a:lnTo>
                        <a:pt x="26155" y="12513"/>
                      </a:lnTo>
                      <a:lnTo>
                        <a:pt x="26239" y="12492"/>
                      </a:lnTo>
                      <a:lnTo>
                        <a:pt x="26302" y="12555"/>
                      </a:lnTo>
                      <a:lnTo>
                        <a:pt x="26364" y="12513"/>
                      </a:lnTo>
                      <a:lnTo>
                        <a:pt x="26385" y="12408"/>
                      </a:lnTo>
                      <a:lnTo>
                        <a:pt x="26511" y="12304"/>
                      </a:lnTo>
                      <a:lnTo>
                        <a:pt x="26553" y="12304"/>
                      </a:lnTo>
                      <a:lnTo>
                        <a:pt x="26574" y="12199"/>
                      </a:lnTo>
                      <a:lnTo>
                        <a:pt x="26553" y="12094"/>
                      </a:lnTo>
                      <a:lnTo>
                        <a:pt x="26511" y="12094"/>
                      </a:lnTo>
                      <a:lnTo>
                        <a:pt x="26448" y="12241"/>
                      </a:lnTo>
                      <a:lnTo>
                        <a:pt x="26448" y="12283"/>
                      </a:lnTo>
                      <a:lnTo>
                        <a:pt x="26385" y="12262"/>
                      </a:lnTo>
                      <a:lnTo>
                        <a:pt x="26364" y="12094"/>
                      </a:lnTo>
                      <a:lnTo>
                        <a:pt x="26344" y="12074"/>
                      </a:lnTo>
                      <a:lnTo>
                        <a:pt x="26092" y="12094"/>
                      </a:lnTo>
                      <a:lnTo>
                        <a:pt x="25967" y="12157"/>
                      </a:lnTo>
                      <a:lnTo>
                        <a:pt x="25988" y="12074"/>
                      </a:lnTo>
                      <a:lnTo>
                        <a:pt x="25988" y="11927"/>
                      </a:lnTo>
                      <a:lnTo>
                        <a:pt x="26051" y="11885"/>
                      </a:lnTo>
                      <a:lnTo>
                        <a:pt x="26092" y="11990"/>
                      </a:lnTo>
                      <a:lnTo>
                        <a:pt x="26176" y="12032"/>
                      </a:lnTo>
                      <a:lnTo>
                        <a:pt x="26239" y="11969"/>
                      </a:lnTo>
                      <a:lnTo>
                        <a:pt x="26385" y="11948"/>
                      </a:lnTo>
                      <a:lnTo>
                        <a:pt x="26406" y="11885"/>
                      </a:lnTo>
                      <a:lnTo>
                        <a:pt x="26490" y="11885"/>
                      </a:lnTo>
                      <a:lnTo>
                        <a:pt x="26511" y="11843"/>
                      </a:lnTo>
                      <a:lnTo>
                        <a:pt x="26490" y="11718"/>
                      </a:lnTo>
                      <a:lnTo>
                        <a:pt x="26448" y="11655"/>
                      </a:lnTo>
                      <a:lnTo>
                        <a:pt x="26469" y="11613"/>
                      </a:lnTo>
                      <a:lnTo>
                        <a:pt x="26511" y="11634"/>
                      </a:lnTo>
                      <a:lnTo>
                        <a:pt x="26574" y="11530"/>
                      </a:lnTo>
                      <a:lnTo>
                        <a:pt x="26511" y="11425"/>
                      </a:lnTo>
                      <a:lnTo>
                        <a:pt x="26469" y="11362"/>
                      </a:lnTo>
                      <a:lnTo>
                        <a:pt x="26385" y="11404"/>
                      </a:lnTo>
                      <a:lnTo>
                        <a:pt x="26302" y="11362"/>
                      </a:lnTo>
                      <a:lnTo>
                        <a:pt x="26260" y="11237"/>
                      </a:lnTo>
                      <a:lnTo>
                        <a:pt x="26176" y="11237"/>
                      </a:lnTo>
                      <a:lnTo>
                        <a:pt x="26092" y="11195"/>
                      </a:lnTo>
                      <a:lnTo>
                        <a:pt x="26030" y="11111"/>
                      </a:lnTo>
                      <a:lnTo>
                        <a:pt x="26030" y="11111"/>
                      </a:lnTo>
                      <a:lnTo>
                        <a:pt x="26092" y="11153"/>
                      </a:lnTo>
                      <a:lnTo>
                        <a:pt x="26260" y="11153"/>
                      </a:lnTo>
                      <a:lnTo>
                        <a:pt x="26302" y="11257"/>
                      </a:lnTo>
                      <a:lnTo>
                        <a:pt x="26385" y="11299"/>
                      </a:lnTo>
                      <a:lnTo>
                        <a:pt x="26406" y="11216"/>
                      </a:lnTo>
                      <a:lnTo>
                        <a:pt x="26281" y="11090"/>
                      </a:lnTo>
                      <a:lnTo>
                        <a:pt x="26385" y="11111"/>
                      </a:lnTo>
                      <a:lnTo>
                        <a:pt x="26406" y="11048"/>
                      </a:lnTo>
                      <a:lnTo>
                        <a:pt x="26448" y="11027"/>
                      </a:lnTo>
                      <a:lnTo>
                        <a:pt x="26406" y="10944"/>
                      </a:lnTo>
                      <a:lnTo>
                        <a:pt x="26281" y="10881"/>
                      </a:lnTo>
                      <a:lnTo>
                        <a:pt x="26239" y="10713"/>
                      </a:lnTo>
                      <a:lnTo>
                        <a:pt x="26281" y="10734"/>
                      </a:lnTo>
                      <a:lnTo>
                        <a:pt x="26344" y="10839"/>
                      </a:lnTo>
                      <a:lnTo>
                        <a:pt x="26406" y="10839"/>
                      </a:lnTo>
                      <a:lnTo>
                        <a:pt x="26448" y="10734"/>
                      </a:lnTo>
                      <a:lnTo>
                        <a:pt x="26448" y="10630"/>
                      </a:lnTo>
                      <a:lnTo>
                        <a:pt x="26344" y="10588"/>
                      </a:lnTo>
                      <a:lnTo>
                        <a:pt x="26197" y="10421"/>
                      </a:lnTo>
                      <a:lnTo>
                        <a:pt x="26092" y="10379"/>
                      </a:lnTo>
                      <a:lnTo>
                        <a:pt x="26030" y="10274"/>
                      </a:lnTo>
                      <a:lnTo>
                        <a:pt x="25946" y="10253"/>
                      </a:lnTo>
                      <a:lnTo>
                        <a:pt x="25946" y="10149"/>
                      </a:lnTo>
                      <a:lnTo>
                        <a:pt x="26030" y="10044"/>
                      </a:lnTo>
                      <a:lnTo>
                        <a:pt x="25967" y="10149"/>
                      </a:lnTo>
                      <a:lnTo>
                        <a:pt x="25988" y="10190"/>
                      </a:lnTo>
                      <a:lnTo>
                        <a:pt x="26051" y="10211"/>
                      </a:lnTo>
                      <a:lnTo>
                        <a:pt x="26134" y="10316"/>
                      </a:lnTo>
                      <a:lnTo>
                        <a:pt x="26239" y="10358"/>
                      </a:lnTo>
                      <a:lnTo>
                        <a:pt x="26364" y="10504"/>
                      </a:lnTo>
                      <a:lnTo>
                        <a:pt x="26385" y="10504"/>
                      </a:lnTo>
                      <a:lnTo>
                        <a:pt x="26406" y="10274"/>
                      </a:lnTo>
                      <a:lnTo>
                        <a:pt x="26406" y="10169"/>
                      </a:lnTo>
                      <a:lnTo>
                        <a:pt x="26406" y="10086"/>
                      </a:lnTo>
                      <a:lnTo>
                        <a:pt x="26385" y="10044"/>
                      </a:lnTo>
                      <a:lnTo>
                        <a:pt x="26406" y="9856"/>
                      </a:lnTo>
                      <a:lnTo>
                        <a:pt x="26448" y="9793"/>
                      </a:lnTo>
                      <a:lnTo>
                        <a:pt x="26409" y="9728"/>
                      </a:lnTo>
                      <a:lnTo>
                        <a:pt x="26409" y="9728"/>
                      </a:lnTo>
                      <a:lnTo>
                        <a:pt x="26490" y="9667"/>
                      </a:lnTo>
                      <a:lnTo>
                        <a:pt x="26616" y="9563"/>
                      </a:lnTo>
                      <a:lnTo>
                        <a:pt x="26657" y="9458"/>
                      </a:lnTo>
                      <a:lnTo>
                        <a:pt x="26657" y="9437"/>
                      </a:lnTo>
                      <a:lnTo>
                        <a:pt x="26678" y="9458"/>
                      </a:lnTo>
                      <a:lnTo>
                        <a:pt x="26657" y="9584"/>
                      </a:lnTo>
                      <a:lnTo>
                        <a:pt x="26678" y="9625"/>
                      </a:lnTo>
                      <a:lnTo>
                        <a:pt x="26574" y="9667"/>
                      </a:lnTo>
                      <a:lnTo>
                        <a:pt x="26511" y="9793"/>
                      </a:lnTo>
                      <a:lnTo>
                        <a:pt x="26595" y="9960"/>
                      </a:lnTo>
                      <a:lnTo>
                        <a:pt x="26574" y="10107"/>
                      </a:lnTo>
                      <a:lnTo>
                        <a:pt x="26490" y="10253"/>
                      </a:lnTo>
                      <a:lnTo>
                        <a:pt x="26490" y="10358"/>
                      </a:lnTo>
                      <a:lnTo>
                        <a:pt x="26595" y="10462"/>
                      </a:lnTo>
                      <a:lnTo>
                        <a:pt x="26616" y="10400"/>
                      </a:lnTo>
                      <a:lnTo>
                        <a:pt x="26657" y="10462"/>
                      </a:lnTo>
                      <a:lnTo>
                        <a:pt x="26699" y="10462"/>
                      </a:lnTo>
                      <a:lnTo>
                        <a:pt x="26699" y="10483"/>
                      </a:lnTo>
                      <a:lnTo>
                        <a:pt x="26678" y="10525"/>
                      </a:lnTo>
                      <a:lnTo>
                        <a:pt x="26699" y="10609"/>
                      </a:lnTo>
                      <a:lnTo>
                        <a:pt x="26825" y="10609"/>
                      </a:lnTo>
                      <a:lnTo>
                        <a:pt x="26762" y="10672"/>
                      </a:lnTo>
                      <a:lnTo>
                        <a:pt x="26762" y="10693"/>
                      </a:lnTo>
                      <a:lnTo>
                        <a:pt x="26699" y="10797"/>
                      </a:lnTo>
                      <a:lnTo>
                        <a:pt x="26699" y="10881"/>
                      </a:lnTo>
                      <a:lnTo>
                        <a:pt x="26657" y="10985"/>
                      </a:lnTo>
                      <a:lnTo>
                        <a:pt x="26616" y="11111"/>
                      </a:lnTo>
                      <a:lnTo>
                        <a:pt x="26616" y="11216"/>
                      </a:lnTo>
                      <a:lnTo>
                        <a:pt x="26657" y="11153"/>
                      </a:lnTo>
                      <a:lnTo>
                        <a:pt x="26678" y="11111"/>
                      </a:lnTo>
                      <a:lnTo>
                        <a:pt x="26783" y="10902"/>
                      </a:lnTo>
                      <a:lnTo>
                        <a:pt x="26804" y="10944"/>
                      </a:lnTo>
                      <a:lnTo>
                        <a:pt x="26804" y="11006"/>
                      </a:lnTo>
                      <a:lnTo>
                        <a:pt x="26825" y="10944"/>
                      </a:lnTo>
                      <a:lnTo>
                        <a:pt x="26825" y="10881"/>
                      </a:lnTo>
                      <a:lnTo>
                        <a:pt x="26909" y="10776"/>
                      </a:lnTo>
                      <a:lnTo>
                        <a:pt x="26992" y="10525"/>
                      </a:lnTo>
                      <a:lnTo>
                        <a:pt x="27118" y="10462"/>
                      </a:lnTo>
                      <a:lnTo>
                        <a:pt x="27222" y="10253"/>
                      </a:lnTo>
                      <a:lnTo>
                        <a:pt x="27222" y="10086"/>
                      </a:lnTo>
                      <a:lnTo>
                        <a:pt x="27139" y="9897"/>
                      </a:lnTo>
                      <a:lnTo>
                        <a:pt x="27097" y="9856"/>
                      </a:lnTo>
                      <a:lnTo>
                        <a:pt x="27076" y="9688"/>
                      </a:lnTo>
                      <a:lnTo>
                        <a:pt x="27013" y="9625"/>
                      </a:lnTo>
                      <a:lnTo>
                        <a:pt x="27013" y="9521"/>
                      </a:lnTo>
                      <a:lnTo>
                        <a:pt x="27076" y="9416"/>
                      </a:lnTo>
                      <a:lnTo>
                        <a:pt x="27181" y="9312"/>
                      </a:lnTo>
                      <a:lnTo>
                        <a:pt x="27306" y="9249"/>
                      </a:lnTo>
                      <a:lnTo>
                        <a:pt x="27118" y="9458"/>
                      </a:lnTo>
                      <a:lnTo>
                        <a:pt x="27076" y="9542"/>
                      </a:lnTo>
                      <a:lnTo>
                        <a:pt x="27118" y="9625"/>
                      </a:lnTo>
                      <a:lnTo>
                        <a:pt x="27243" y="9751"/>
                      </a:lnTo>
                      <a:lnTo>
                        <a:pt x="27327" y="9730"/>
                      </a:lnTo>
                      <a:lnTo>
                        <a:pt x="27390" y="9772"/>
                      </a:lnTo>
                      <a:lnTo>
                        <a:pt x="27327" y="9939"/>
                      </a:lnTo>
                      <a:lnTo>
                        <a:pt x="27327" y="9939"/>
                      </a:lnTo>
                      <a:lnTo>
                        <a:pt x="27411" y="9877"/>
                      </a:lnTo>
                      <a:lnTo>
                        <a:pt x="27432" y="9897"/>
                      </a:lnTo>
                      <a:lnTo>
                        <a:pt x="27515" y="9793"/>
                      </a:lnTo>
                      <a:lnTo>
                        <a:pt x="27515" y="9730"/>
                      </a:lnTo>
                      <a:lnTo>
                        <a:pt x="27557" y="9730"/>
                      </a:lnTo>
                      <a:lnTo>
                        <a:pt x="27620" y="9646"/>
                      </a:lnTo>
                      <a:lnTo>
                        <a:pt x="27704" y="9625"/>
                      </a:lnTo>
                      <a:lnTo>
                        <a:pt x="27745" y="9458"/>
                      </a:lnTo>
                      <a:lnTo>
                        <a:pt x="27808" y="9374"/>
                      </a:lnTo>
                      <a:lnTo>
                        <a:pt x="27850" y="9374"/>
                      </a:lnTo>
                      <a:lnTo>
                        <a:pt x="27913" y="9270"/>
                      </a:lnTo>
                      <a:lnTo>
                        <a:pt x="27934" y="9207"/>
                      </a:lnTo>
                      <a:lnTo>
                        <a:pt x="27934" y="9144"/>
                      </a:lnTo>
                      <a:lnTo>
                        <a:pt x="27976" y="9040"/>
                      </a:lnTo>
                      <a:lnTo>
                        <a:pt x="27976" y="8998"/>
                      </a:lnTo>
                      <a:lnTo>
                        <a:pt x="28038" y="8914"/>
                      </a:lnTo>
                      <a:lnTo>
                        <a:pt x="28017" y="8830"/>
                      </a:lnTo>
                      <a:lnTo>
                        <a:pt x="27955" y="8789"/>
                      </a:lnTo>
                      <a:lnTo>
                        <a:pt x="27913" y="8705"/>
                      </a:lnTo>
                      <a:lnTo>
                        <a:pt x="28059" y="8621"/>
                      </a:lnTo>
                      <a:lnTo>
                        <a:pt x="28059" y="8537"/>
                      </a:lnTo>
                      <a:lnTo>
                        <a:pt x="28164" y="8475"/>
                      </a:lnTo>
                      <a:lnTo>
                        <a:pt x="28248" y="8433"/>
                      </a:lnTo>
                      <a:lnTo>
                        <a:pt x="28436" y="8328"/>
                      </a:lnTo>
                      <a:lnTo>
                        <a:pt x="28561" y="8328"/>
                      </a:lnTo>
                      <a:lnTo>
                        <a:pt x="28750" y="8203"/>
                      </a:lnTo>
                      <a:lnTo>
                        <a:pt x="28813" y="8203"/>
                      </a:lnTo>
                      <a:lnTo>
                        <a:pt x="28854" y="8224"/>
                      </a:lnTo>
                      <a:lnTo>
                        <a:pt x="29085" y="8203"/>
                      </a:lnTo>
                      <a:lnTo>
                        <a:pt x="29189" y="8265"/>
                      </a:lnTo>
                      <a:lnTo>
                        <a:pt x="29336" y="8203"/>
                      </a:lnTo>
                      <a:lnTo>
                        <a:pt x="29587" y="8203"/>
                      </a:lnTo>
                      <a:lnTo>
                        <a:pt x="29629" y="8182"/>
                      </a:lnTo>
                      <a:lnTo>
                        <a:pt x="29608" y="8119"/>
                      </a:lnTo>
                      <a:lnTo>
                        <a:pt x="29608" y="7972"/>
                      </a:lnTo>
                      <a:lnTo>
                        <a:pt x="29608" y="7847"/>
                      </a:lnTo>
                      <a:lnTo>
                        <a:pt x="29733" y="7952"/>
                      </a:lnTo>
                      <a:lnTo>
                        <a:pt x="29733" y="8077"/>
                      </a:lnTo>
                      <a:lnTo>
                        <a:pt x="29712" y="8161"/>
                      </a:lnTo>
                      <a:lnTo>
                        <a:pt x="29796" y="8161"/>
                      </a:lnTo>
                      <a:lnTo>
                        <a:pt x="29901" y="8056"/>
                      </a:lnTo>
                      <a:lnTo>
                        <a:pt x="30005" y="7868"/>
                      </a:lnTo>
                      <a:lnTo>
                        <a:pt x="30047" y="7972"/>
                      </a:lnTo>
                      <a:lnTo>
                        <a:pt x="30047" y="8056"/>
                      </a:lnTo>
                      <a:lnTo>
                        <a:pt x="30131" y="8077"/>
                      </a:lnTo>
                      <a:lnTo>
                        <a:pt x="30382" y="7952"/>
                      </a:lnTo>
                      <a:lnTo>
                        <a:pt x="30466" y="7805"/>
                      </a:lnTo>
                      <a:lnTo>
                        <a:pt x="30424" y="7596"/>
                      </a:lnTo>
                      <a:lnTo>
                        <a:pt x="30361" y="7638"/>
                      </a:lnTo>
                      <a:lnTo>
                        <a:pt x="30361" y="7742"/>
                      </a:lnTo>
                      <a:lnTo>
                        <a:pt x="30319" y="7868"/>
                      </a:lnTo>
                      <a:lnTo>
                        <a:pt x="30152" y="7868"/>
                      </a:lnTo>
                      <a:lnTo>
                        <a:pt x="30131" y="7763"/>
                      </a:lnTo>
                      <a:lnTo>
                        <a:pt x="30068" y="7575"/>
                      </a:lnTo>
                      <a:lnTo>
                        <a:pt x="29922" y="7491"/>
                      </a:lnTo>
                      <a:lnTo>
                        <a:pt x="29922" y="7449"/>
                      </a:lnTo>
                      <a:lnTo>
                        <a:pt x="30131" y="7261"/>
                      </a:lnTo>
                      <a:lnTo>
                        <a:pt x="30131" y="7177"/>
                      </a:lnTo>
                      <a:lnTo>
                        <a:pt x="30047" y="7177"/>
                      </a:lnTo>
                      <a:lnTo>
                        <a:pt x="30047" y="7115"/>
                      </a:lnTo>
                      <a:lnTo>
                        <a:pt x="30131" y="7052"/>
                      </a:lnTo>
                      <a:lnTo>
                        <a:pt x="30152" y="6968"/>
                      </a:lnTo>
                      <a:lnTo>
                        <a:pt x="30214" y="6905"/>
                      </a:lnTo>
                      <a:lnTo>
                        <a:pt x="30277" y="6696"/>
                      </a:lnTo>
                      <a:lnTo>
                        <a:pt x="30486" y="6529"/>
                      </a:lnTo>
                      <a:lnTo>
                        <a:pt x="30570" y="6382"/>
                      </a:lnTo>
                      <a:lnTo>
                        <a:pt x="30633" y="6382"/>
                      </a:lnTo>
                      <a:lnTo>
                        <a:pt x="30696" y="6278"/>
                      </a:lnTo>
                      <a:lnTo>
                        <a:pt x="30696" y="6340"/>
                      </a:lnTo>
                      <a:lnTo>
                        <a:pt x="30779" y="6382"/>
                      </a:lnTo>
                      <a:lnTo>
                        <a:pt x="30842" y="6299"/>
                      </a:lnTo>
                      <a:lnTo>
                        <a:pt x="30905" y="6173"/>
                      </a:lnTo>
                      <a:lnTo>
                        <a:pt x="30905" y="6299"/>
                      </a:lnTo>
                      <a:lnTo>
                        <a:pt x="30989" y="6299"/>
                      </a:lnTo>
                      <a:lnTo>
                        <a:pt x="31051" y="6173"/>
                      </a:lnTo>
                      <a:lnTo>
                        <a:pt x="31093" y="6215"/>
                      </a:lnTo>
                      <a:lnTo>
                        <a:pt x="31156" y="6173"/>
                      </a:lnTo>
                      <a:lnTo>
                        <a:pt x="31261" y="6006"/>
                      </a:lnTo>
                      <a:lnTo>
                        <a:pt x="31407" y="5796"/>
                      </a:lnTo>
                      <a:lnTo>
                        <a:pt x="31386" y="5922"/>
                      </a:lnTo>
                      <a:lnTo>
                        <a:pt x="31407" y="6006"/>
                      </a:lnTo>
                      <a:lnTo>
                        <a:pt x="31512" y="6006"/>
                      </a:lnTo>
                      <a:lnTo>
                        <a:pt x="31616" y="5880"/>
                      </a:lnTo>
                      <a:lnTo>
                        <a:pt x="31742" y="5880"/>
                      </a:lnTo>
                      <a:lnTo>
                        <a:pt x="31784" y="6006"/>
                      </a:lnTo>
                      <a:lnTo>
                        <a:pt x="31846" y="6006"/>
                      </a:lnTo>
                      <a:lnTo>
                        <a:pt x="31951" y="5880"/>
                      </a:lnTo>
                      <a:lnTo>
                        <a:pt x="32035" y="5922"/>
                      </a:lnTo>
                      <a:lnTo>
                        <a:pt x="32098" y="5901"/>
                      </a:lnTo>
                      <a:lnTo>
                        <a:pt x="32202" y="5817"/>
                      </a:lnTo>
                      <a:lnTo>
                        <a:pt x="32307" y="5817"/>
                      </a:lnTo>
                      <a:lnTo>
                        <a:pt x="32432" y="5755"/>
                      </a:lnTo>
                      <a:lnTo>
                        <a:pt x="32474" y="5817"/>
                      </a:lnTo>
                      <a:lnTo>
                        <a:pt x="32558" y="5796"/>
                      </a:lnTo>
                      <a:lnTo>
                        <a:pt x="32642" y="5713"/>
                      </a:lnTo>
                      <a:lnTo>
                        <a:pt x="32537" y="5650"/>
                      </a:lnTo>
                      <a:lnTo>
                        <a:pt x="32474" y="5713"/>
                      </a:lnTo>
                      <a:lnTo>
                        <a:pt x="32411" y="5650"/>
                      </a:lnTo>
                      <a:lnTo>
                        <a:pt x="32453" y="5504"/>
                      </a:lnTo>
                      <a:lnTo>
                        <a:pt x="32223" y="5378"/>
                      </a:lnTo>
                      <a:lnTo>
                        <a:pt x="32202" y="5357"/>
                      </a:lnTo>
                      <a:lnTo>
                        <a:pt x="32223" y="5294"/>
                      </a:lnTo>
                      <a:lnTo>
                        <a:pt x="32223" y="5252"/>
                      </a:lnTo>
                      <a:lnTo>
                        <a:pt x="32223" y="5169"/>
                      </a:lnTo>
                      <a:lnTo>
                        <a:pt x="32244" y="5085"/>
                      </a:lnTo>
                      <a:lnTo>
                        <a:pt x="32202" y="5022"/>
                      </a:lnTo>
                      <a:lnTo>
                        <a:pt x="32139" y="4959"/>
                      </a:lnTo>
                      <a:lnTo>
                        <a:pt x="32098" y="4939"/>
                      </a:lnTo>
                      <a:lnTo>
                        <a:pt x="32118" y="4855"/>
                      </a:lnTo>
                      <a:lnTo>
                        <a:pt x="32244" y="4123"/>
                      </a:lnTo>
                      <a:lnTo>
                        <a:pt x="32244" y="3934"/>
                      </a:lnTo>
                      <a:lnTo>
                        <a:pt x="32014" y="3725"/>
                      </a:lnTo>
                      <a:lnTo>
                        <a:pt x="31951" y="3788"/>
                      </a:lnTo>
                      <a:lnTo>
                        <a:pt x="31805" y="3725"/>
                      </a:lnTo>
                      <a:lnTo>
                        <a:pt x="31700" y="3767"/>
                      </a:lnTo>
                      <a:lnTo>
                        <a:pt x="31616" y="3683"/>
                      </a:lnTo>
                      <a:lnTo>
                        <a:pt x="31533" y="3662"/>
                      </a:lnTo>
                      <a:lnTo>
                        <a:pt x="31512" y="3662"/>
                      </a:lnTo>
                      <a:lnTo>
                        <a:pt x="31407" y="3767"/>
                      </a:lnTo>
                      <a:lnTo>
                        <a:pt x="31365" y="3830"/>
                      </a:lnTo>
                      <a:lnTo>
                        <a:pt x="31156" y="4081"/>
                      </a:lnTo>
                      <a:lnTo>
                        <a:pt x="31072" y="4206"/>
                      </a:lnTo>
                      <a:lnTo>
                        <a:pt x="31072" y="4311"/>
                      </a:lnTo>
                      <a:lnTo>
                        <a:pt x="30905" y="4395"/>
                      </a:lnTo>
                      <a:lnTo>
                        <a:pt x="30905" y="4520"/>
                      </a:lnTo>
                      <a:lnTo>
                        <a:pt x="30863" y="4625"/>
                      </a:lnTo>
                      <a:lnTo>
                        <a:pt x="30696" y="4813"/>
                      </a:lnTo>
                      <a:lnTo>
                        <a:pt x="30633" y="4834"/>
                      </a:lnTo>
                      <a:lnTo>
                        <a:pt x="30445" y="5043"/>
                      </a:lnTo>
                      <a:lnTo>
                        <a:pt x="30424" y="5127"/>
                      </a:lnTo>
                      <a:lnTo>
                        <a:pt x="30340" y="5169"/>
                      </a:lnTo>
                      <a:lnTo>
                        <a:pt x="30235" y="5148"/>
                      </a:lnTo>
                      <a:lnTo>
                        <a:pt x="30173" y="5148"/>
                      </a:lnTo>
                      <a:lnTo>
                        <a:pt x="30131" y="5190"/>
                      </a:lnTo>
                      <a:lnTo>
                        <a:pt x="30068" y="5190"/>
                      </a:lnTo>
                      <a:lnTo>
                        <a:pt x="29942" y="5336"/>
                      </a:lnTo>
                      <a:lnTo>
                        <a:pt x="28269" y="5294"/>
                      </a:lnTo>
                      <a:lnTo>
                        <a:pt x="28059" y="5336"/>
                      </a:lnTo>
                      <a:lnTo>
                        <a:pt x="27955" y="5441"/>
                      </a:lnTo>
                      <a:lnTo>
                        <a:pt x="27829" y="5483"/>
                      </a:lnTo>
                      <a:lnTo>
                        <a:pt x="27704" y="5566"/>
                      </a:lnTo>
                      <a:lnTo>
                        <a:pt x="27453" y="5817"/>
                      </a:lnTo>
                      <a:lnTo>
                        <a:pt x="27285" y="5859"/>
                      </a:lnTo>
                      <a:lnTo>
                        <a:pt x="27181" y="5922"/>
                      </a:lnTo>
                      <a:lnTo>
                        <a:pt x="26699" y="6299"/>
                      </a:lnTo>
                      <a:lnTo>
                        <a:pt x="25611" y="6612"/>
                      </a:lnTo>
                      <a:lnTo>
                        <a:pt x="25569" y="6864"/>
                      </a:lnTo>
                      <a:lnTo>
                        <a:pt x="25318" y="6968"/>
                      </a:lnTo>
                      <a:lnTo>
                        <a:pt x="23331" y="7491"/>
                      </a:lnTo>
                      <a:lnTo>
                        <a:pt x="23247" y="7324"/>
                      </a:lnTo>
                      <a:lnTo>
                        <a:pt x="23351" y="7177"/>
                      </a:lnTo>
                      <a:lnTo>
                        <a:pt x="23561" y="7073"/>
                      </a:lnTo>
                      <a:lnTo>
                        <a:pt x="23665" y="6947"/>
                      </a:lnTo>
                      <a:lnTo>
                        <a:pt x="23728" y="6822"/>
                      </a:lnTo>
                      <a:lnTo>
                        <a:pt x="23770" y="6696"/>
                      </a:lnTo>
                      <a:lnTo>
                        <a:pt x="23833" y="5922"/>
                      </a:lnTo>
                      <a:lnTo>
                        <a:pt x="23456" y="4143"/>
                      </a:lnTo>
                      <a:lnTo>
                        <a:pt x="23100" y="3871"/>
                      </a:lnTo>
                      <a:lnTo>
                        <a:pt x="22954" y="3683"/>
                      </a:lnTo>
                      <a:lnTo>
                        <a:pt x="20652" y="2616"/>
                      </a:lnTo>
                      <a:lnTo>
                        <a:pt x="20548" y="2553"/>
                      </a:lnTo>
                      <a:lnTo>
                        <a:pt x="20422" y="2511"/>
                      </a:lnTo>
                      <a:lnTo>
                        <a:pt x="20380" y="2449"/>
                      </a:lnTo>
                      <a:lnTo>
                        <a:pt x="20087" y="2449"/>
                      </a:lnTo>
                      <a:lnTo>
                        <a:pt x="20066" y="2344"/>
                      </a:lnTo>
                      <a:lnTo>
                        <a:pt x="19983" y="2302"/>
                      </a:lnTo>
                      <a:lnTo>
                        <a:pt x="19899" y="2344"/>
                      </a:lnTo>
                      <a:lnTo>
                        <a:pt x="19711" y="2344"/>
                      </a:lnTo>
                      <a:lnTo>
                        <a:pt x="19606" y="2323"/>
                      </a:lnTo>
                      <a:lnTo>
                        <a:pt x="19543" y="2239"/>
                      </a:lnTo>
                      <a:lnTo>
                        <a:pt x="19439" y="2198"/>
                      </a:lnTo>
                      <a:lnTo>
                        <a:pt x="19230" y="2135"/>
                      </a:lnTo>
                      <a:lnTo>
                        <a:pt x="19167" y="2009"/>
                      </a:lnTo>
                      <a:lnTo>
                        <a:pt x="19083" y="2009"/>
                      </a:lnTo>
                      <a:lnTo>
                        <a:pt x="18958" y="1905"/>
                      </a:lnTo>
                      <a:lnTo>
                        <a:pt x="18853" y="1905"/>
                      </a:lnTo>
                      <a:lnTo>
                        <a:pt x="18769" y="1884"/>
                      </a:lnTo>
                      <a:lnTo>
                        <a:pt x="18644" y="1905"/>
                      </a:lnTo>
                      <a:lnTo>
                        <a:pt x="18623" y="1926"/>
                      </a:lnTo>
                      <a:lnTo>
                        <a:pt x="18560" y="1842"/>
                      </a:lnTo>
                      <a:lnTo>
                        <a:pt x="18434" y="1821"/>
                      </a:lnTo>
                      <a:lnTo>
                        <a:pt x="18414" y="1800"/>
                      </a:lnTo>
                      <a:lnTo>
                        <a:pt x="18309" y="1737"/>
                      </a:lnTo>
                      <a:lnTo>
                        <a:pt x="18288" y="1716"/>
                      </a:lnTo>
                      <a:lnTo>
                        <a:pt x="18204" y="1633"/>
                      </a:lnTo>
                      <a:lnTo>
                        <a:pt x="18204" y="1612"/>
                      </a:lnTo>
                      <a:lnTo>
                        <a:pt x="18079" y="1507"/>
                      </a:lnTo>
                      <a:lnTo>
                        <a:pt x="17932" y="1507"/>
                      </a:lnTo>
                      <a:lnTo>
                        <a:pt x="17807" y="1486"/>
                      </a:lnTo>
                      <a:lnTo>
                        <a:pt x="2846" y="1"/>
                      </a:lnTo>
                      <a:close/>
                    </a:path>
                  </a:pathLst>
                </a:custGeom>
                <a:solidFill>
                  <a:srgbClr val="BAC8D3"/>
                </a:solidFill>
                <a:ln>
                  <a:solidFill>
                    <a:schemeClr val="bg1"/>
                  </a:solidFill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</p:grpSp>
        <p:grpSp>
          <p:nvGrpSpPr>
            <p:cNvPr id="2935" name="Google Shape;2935;p43"/>
            <p:cNvGrpSpPr/>
            <p:nvPr/>
          </p:nvGrpSpPr>
          <p:grpSpPr>
            <a:xfrm>
              <a:off x="2605700" y="3152850"/>
              <a:ext cx="594125" cy="616250"/>
              <a:chOff x="2605700" y="3152850"/>
              <a:chExt cx="594125" cy="616250"/>
            </a:xfrm>
          </p:grpSpPr>
          <p:sp>
            <p:nvSpPr>
              <p:cNvPr id="2936" name="Google Shape;2936;p43"/>
              <p:cNvSpPr/>
              <p:nvPr/>
            </p:nvSpPr>
            <p:spPr>
              <a:xfrm>
                <a:off x="2605700" y="3152850"/>
                <a:ext cx="379825" cy="616250"/>
              </a:xfrm>
              <a:custGeom>
                <a:avLst/>
                <a:gdLst/>
                <a:ahLst/>
                <a:cxnLst/>
                <a:rect l="l" t="t" r="r" b="b"/>
                <a:pathLst>
                  <a:path w="15193" h="24650" extrusionOk="0">
                    <a:moveTo>
                      <a:pt x="14024" y="2338"/>
                    </a:moveTo>
                    <a:lnTo>
                      <a:pt x="8818" y="0"/>
                    </a:lnTo>
                    <a:lnTo>
                      <a:pt x="4037" y="1594"/>
                    </a:lnTo>
                    <a:lnTo>
                      <a:pt x="0" y="7225"/>
                    </a:lnTo>
                    <a:lnTo>
                      <a:pt x="2018" y="11156"/>
                    </a:lnTo>
                    <a:lnTo>
                      <a:pt x="7331" y="12325"/>
                    </a:lnTo>
                    <a:lnTo>
                      <a:pt x="10518" y="17531"/>
                    </a:lnTo>
                    <a:lnTo>
                      <a:pt x="11049" y="22843"/>
                    </a:lnTo>
                    <a:lnTo>
                      <a:pt x="13705" y="24650"/>
                    </a:lnTo>
                    <a:lnTo>
                      <a:pt x="15193" y="18700"/>
                    </a:lnTo>
                    <a:lnTo>
                      <a:pt x="12218" y="5844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solidFill>
                  <a:schemeClr val="bg1"/>
                </a:solidFill>
              </a:ln>
            </p:spPr>
          </p:sp>
          <p:sp>
            <p:nvSpPr>
              <p:cNvPr id="2937" name="Google Shape;2937;p43"/>
              <p:cNvSpPr/>
              <p:nvPr/>
            </p:nvSpPr>
            <p:spPr>
              <a:xfrm>
                <a:off x="2632775" y="3168475"/>
                <a:ext cx="567050" cy="590050"/>
              </a:xfrm>
              <a:custGeom>
                <a:avLst/>
                <a:gdLst/>
                <a:ahLst/>
                <a:cxnLst/>
                <a:rect l="l" t="t" r="r" b="b"/>
                <a:pathLst>
                  <a:path w="22682" h="23602" extrusionOk="0">
                    <a:moveTo>
                      <a:pt x="13852" y="21070"/>
                    </a:moveTo>
                    <a:lnTo>
                      <a:pt x="13894" y="21091"/>
                    </a:lnTo>
                    <a:lnTo>
                      <a:pt x="13977" y="21217"/>
                    </a:lnTo>
                    <a:lnTo>
                      <a:pt x="14103" y="21384"/>
                    </a:lnTo>
                    <a:lnTo>
                      <a:pt x="14166" y="21384"/>
                    </a:lnTo>
                    <a:lnTo>
                      <a:pt x="14208" y="21342"/>
                    </a:lnTo>
                    <a:lnTo>
                      <a:pt x="14228" y="21384"/>
                    </a:lnTo>
                    <a:lnTo>
                      <a:pt x="14228" y="21489"/>
                    </a:lnTo>
                    <a:lnTo>
                      <a:pt x="14187" y="21489"/>
                    </a:lnTo>
                    <a:lnTo>
                      <a:pt x="14124" y="21698"/>
                    </a:lnTo>
                    <a:lnTo>
                      <a:pt x="13998" y="21928"/>
                    </a:lnTo>
                    <a:lnTo>
                      <a:pt x="13873" y="21928"/>
                    </a:lnTo>
                    <a:lnTo>
                      <a:pt x="13852" y="22075"/>
                    </a:lnTo>
                    <a:lnTo>
                      <a:pt x="13789" y="22158"/>
                    </a:lnTo>
                    <a:lnTo>
                      <a:pt x="13768" y="22158"/>
                    </a:lnTo>
                    <a:lnTo>
                      <a:pt x="13643" y="22242"/>
                    </a:lnTo>
                    <a:lnTo>
                      <a:pt x="13559" y="22326"/>
                    </a:lnTo>
                    <a:lnTo>
                      <a:pt x="13559" y="22367"/>
                    </a:lnTo>
                    <a:lnTo>
                      <a:pt x="13454" y="22388"/>
                    </a:lnTo>
                    <a:lnTo>
                      <a:pt x="13392" y="22451"/>
                    </a:lnTo>
                    <a:lnTo>
                      <a:pt x="13392" y="22472"/>
                    </a:lnTo>
                    <a:lnTo>
                      <a:pt x="13329" y="22347"/>
                    </a:lnTo>
                    <a:lnTo>
                      <a:pt x="13371" y="22242"/>
                    </a:lnTo>
                    <a:lnTo>
                      <a:pt x="13454" y="22179"/>
                    </a:lnTo>
                    <a:lnTo>
                      <a:pt x="13454" y="22116"/>
                    </a:lnTo>
                    <a:lnTo>
                      <a:pt x="13559" y="22012"/>
                    </a:lnTo>
                    <a:lnTo>
                      <a:pt x="13559" y="21928"/>
                    </a:lnTo>
                    <a:lnTo>
                      <a:pt x="13601" y="21970"/>
                    </a:lnTo>
                    <a:lnTo>
                      <a:pt x="13684" y="21970"/>
                    </a:lnTo>
                    <a:lnTo>
                      <a:pt x="13789" y="21865"/>
                    </a:lnTo>
                    <a:lnTo>
                      <a:pt x="13789" y="21761"/>
                    </a:lnTo>
                    <a:lnTo>
                      <a:pt x="13810" y="21740"/>
                    </a:lnTo>
                    <a:lnTo>
                      <a:pt x="13810" y="21614"/>
                    </a:lnTo>
                    <a:lnTo>
                      <a:pt x="13873" y="21551"/>
                    </a:lnTo>
                    <a:lnTo>
                      <a:pt x="13915" y="21551"/>
                    </a:lnTo>
                    <a:lnTo>
                      <a:pt x="13977" y="21447"/>
                    </a:lnTo>
                    <a:lnTo>
                      <a:pt x="13956" y="21384"/>
                    </a:lnTo>
                    <a:lnTo>
                      <a:pt x="13894" y="21300"/>
                    </a:lnTo>
                    <a:lnTo>
                      <a:pt x="13894" y="21112"/>
                    </a:lnTo>
                    <a:lnTo>
                      <a:pt x="13852" y="21070"/>
                    </a:lnTo>
                    <a:close/>
                    <a:moveTo>
                      <a:pt x="7617" y="0"/>
                    </a:moveTo>
                    <a:lnTo>
                      <a:pt x="7617" y="147"/>
                    </a:lnTo>
                    <a:lnTo>
                      <a:pt x="7575" y="272"/>
                    </a:lnTo>
                    <a:lnTo>
                      <a:pt x="7282" y="481"/>
                    </a:lnTo>
                    <a:lnTo>
                      <a:pt x="7094" y="502"/>
                    </a:lnTo>
                    <a:lnTo>
                      <a:pt x="6842" y="607"/>
                    </a:lnTo>
                    <a:lnTo>
                      <a:pt x="6738" y="565"/>
                    </a:lnTo>
                    <a:lnTo>
                      <a:pt x="6570" y="586"/>
                    </a:lnTo>
                    <a:lnTo>
                      <a:pt x="6382" y="732"/>
                    </a:lnTo>
                    <a:lnTo>
                      <a:pt x="6215" y="795"/>
                    </a:lnTo>
                    <a:lnTo>
                      <a:pt x="6152" y="732"/>
                    </a:lnTo>
                    <a:lnTo>
                      <a:pt x="5901" y="774"/>
                    </a:lnTo>
                    <a:lnTo>
                      <a:pt x="5692" y="774"/>
                    </a:lnTo>
                    <a:lnTo>
                      <a:pt x="5503" y="670"/>
                    </a:lnTo>
                    <a:lnTo>
                      <a:pt x="5315" y="628"/>
                    </a:lnTo>
                    <a:lnTo>
                      <a:pt x="5169" y="586"/>
                    </a:lnTo>
                    <a:lnTo>
                      <a:pt x="5169" y="586"/>
                    </a:lnTo>
                    <a:lnTo>
                      <a:pt x="5231" y="711"/>
                    </a:lnTo>
                    <a:lnTo>
                      <a:pt x="5378" y="774"/>
                    </a:lnTo>
                    <a:lnTo>
                      <a:pt x="5503" y="879"/>
                    </a:lnTo>
                    <a:lnTo>
                      <a:pt x="5545" y="984"/>
                    </a:lnTo>
                    <a:lnTo>
                      <a:pt x="5399" y="1235"/>
                    </a:lnTo>
                    <a:lnTo>
                      <a:pt x="5420" y="1297"/>
                    </a:lnTo>
                    <a:lnTo>
                      <a:pt x="5441" y="1339"/>
                    </a:lnTo>
                    <a:lnTo>
                      <a:pt x="5420" y="1528"/>
                    </a:lnTo>
                    <a:lnTo>
                      <a:pt x="5692" y="1611"/>
                    </a:lnTo>
                    <a:lnTo>
                      <a:pt x="5859" y="1569"/>
                    </a:lnTo>
                    <a:lnTo>
                      <a:pt x="6047" y="1611"/>
                    </a:lnTo>
                    <a:lnTo>
                      <a:pt x="6047" y="1716"/>
                    </a:lnTo>
                    <a:lnTo>
                      <a:pt x="5922" y="1758"/>
                    </a:lnTo>
                    <a:lnTo>
                      <a:pt x="5650" y="1820"/>
                    </a:lnTo>
                    <a:lnTo>
                      <a:pt x="5608" y="1862"/>
                    </a:lnTo>
                    <a:lnTo>
                      <a:pt x="5545" y="1925"/>
                    </a:lnTo>
                    <a:lnTo>
                      <a:pt x="5503" y="2072"/>
                    </a:lnTo>
                    <a:lnTo>
                      <a:pt x="5210" y="2239"/>
                    </a:lnTo>
                    <a:lnTo>
                      <a:pt x="5106" y="2344"/>
                    </a:lnTo>
                    <a:lnTo>
                      <a:pt x="4897" y="2469"/>
                    </a:lnTo>
                    <a:lnTo>
                      <a:pt x="4771" y="2616"/>
                    </a:lnTo>
                    <a:lnTo>
                      <a:pt x="4541" y="2616"/>
                    </a:lnTo>
                    <a:lnTo>
                      <a:pt x="4394" y="2595"/>
                    </a:lnTo>
                    <a:lnTo>
                      <a:pt x="4164" y="2406"/>
                    </a:lnTo>
                    <a:lnTo>
                      <a:pt x="3955" y="2260"/>
                    </a:lnTo>
                    <a:lnTo>
                      <a:pt x="3809" y="2281"/>
                    </a:lnTo>
                    <a:lnTo>
                      <a:pt x="3809" y="2134"/>
                    </a:lnTo>
                    <a:lnTo>
                      <a:pt x="3767" y="1988"/>
                    </a:lnTo>
                    <a:lnTo>
                      <a:pt x="3662" y="1883"/>
                    </a:lnTo>
                    <a:lnTo>
                      <a:pt x="3641" y="1820"/>
                    </a:lnTo>
                    <a:lnTo>
                      <a:pt x="3495" y="1862"/>
                    </a:lnTo>
                    <a:lnTo>
                      <a:pt x="3390" y="1988"/>
                    </a:lnTo>
                    <a:lnTo>
                      <a:pt x="3306" y="1988"/>
                    </a:lnTo>
                    <a:lnTo>
                      <a:pt x="3244" y="1946"/>
                    </a:lnTo>
                    <a:lnTo>
                      <a:pt x="3139" y="1946"/>
                    </a:lnTo>
                    <a:lnTo>
                      <a:pt x="3076" y="2030"/>
                    </a:lnTo>
                    <a:lnTo>
                      <a:pt x="2407" y="2030"/>
                    </a:lnTo>
                    <a:lnTo>
                      <a:pt x="2386" y="2197"/>
                    </a:lnTo>
                    <a:lnTo>
                      <a:pt x="2448" y="2344"/>
                    </a:lnTo>
                    <a:lnTo>
                      <a:pt x="2658" y="2385"/>
                    </a:lnTo>
                    <a:lnTo>
                      <a:pt x="2720" y="2553"/>
                    </a:lnTo>
                    <a:lnTo>
                      <a:pt x="2679" y="2616"/>
                    </a:lnTo>
                    <a:lnTo>
                      <a:pt x="2762" y="2699"/>
                    </a:lnTo>
                    <a:lnTo>
                      <a:pt x="2720" y="2804"/>
                    </a:lnTo>
                    <a:lnTo>
                      <a:pt x="2595" y="2720"/>
                    </a:lnTo>
                    <a:lnTo>
                      <a:pt x="2197" y="2867"/>
                    </a:lnTo>
                    <a:lnTo>
                      <a:pt x="2239" y="3180"/>
                    </a:lnTo>
                    <a:lnTo>
                      <a:pt x="2344" y="3306"/>
                    </a:lnTo>
                    <a:lnTo>
                      <a:pt x="2553" y="3452"/>
                    </a:lnTo>
                    <a:lnTo>
                      <a:pt x="2679" y="3724"/>
                    </a:lnTo>
                    <a:lnTo>
                      <a:pt x="2679" y="3913"/>
                    </a:lnTo>
                    <a:lnTo>
                      <a:pt x="2679" y="3976"/>
                    </a:lnTo>
                    <a:lnTo>
                      <a:pt x="2365" y="5189"/>
                    </a:lnTo>
                    <a:lnTo>
                      <a:pt x="2260" y="5503"/>
                    </a:lnTo>
                    <a:lnTo>
                      <a:pt x="2281" y="5545"/>
                    </a:lnTo>
                    <a:lnTo>
                      <a:pt x="2239" y="5629"/>
                    </a:lnTo>
                    <a:lnTo>
                      <a:pt x="2093" y="5608"/>
                    </a:lnTo>
                    <a:lnTo>
                      <a:pt x="2093" y="5587"/>
                    </a:lnTo>
                    <a:lnTo>
                      <a:pt x="1967" y="5503"/>
                    </a:lnTo>
                    <a:lnTo>
                      <a:pt x="1821" y="5503"/>
                    </a:lnTo>
                    <a:lnTo>
                      <a:pt x="1758" y="5482"/>
                    </a:lnTo>
                    <a:lnTo>
                      <a:pt x="1716" y="5545"/>
                    </a:lnTo>
                    <a:lnTo>
                      <a:pt x="1319" y="5691"/>
                    </a:lnTo>
                    <a:lnTo>
                      <a:pt x="1026" y="5733"/>
                    </a:lnTo>
                    <a:lnTo>
                      <a:pt x="942" y="5817"/>
                    </a:lnTo>
                    <a:lnTo>
                      <a:pt x="879" y="5838"/>
                    </a:lnTo>
                    <a:lnTo>
                      <a:pt x="733" y="5963"/>
                    </a:lnTo>
                    <a:lnTo>
                      <a:pt x="607" y="6026"/>
                    </a:lnTo>
                    <a:lnTo>
                      <a:pt x="503" y="6110"/>
                    </a:lnTo>
                    <a:lnTo>
                      <a:pt x="523" y="6256"/>
                    </a:lnTo>
                    <a:lnTo>
                      <a:pt x="482" y="6340"/>
                    </a:lnTo>
                    <a:lnTo>
                      <a:pt x="503" y="6424"/>
                    </a:lnTo>
                    <a:lnTo>
                      <a:pt x="356" y="6570"/>
                    </a:lnTo>
                    <a:lnTo>
                      <a:pt x="398" y="6779"/>
                    </a:lnTo>
                    <a:lnTo>
                      <a:pt x="461" y="6884"/>
                    </a:lnTo>
                    <a:lnTo>
                      <a:pt x="356" y="6968"/>
                    </a:lnTo>
                    <a:lnTo>
                      <a:pt x="272" y="6947"/>
                    </a:lnTo>
                    <a:lnTo>
                      <a:pt x="105" y="7051"/>
                    </a:lnTo>
                    <a:lnTo>
                      <a:pt x="105" y="7156"/>
                    </a:lnTo>
                    <a:lnTo>
                      <a:pt x="63" y="7198"/>
                    </a:lnTo>
                    <a:lnTo>
                      <a:pt x="84" y="7282"/>
                    </a:lnTo>
                    <a:lnTo>
                      <a:pt x="63" y="7407"/>
                    </a:lnTo>
                    <a:lnTo>
                      <a:pt x="0" y="7512"/>
                    </a:lnTo>
                    <a:lnTo>
                      <a:pt x="63" y="7616"/>
                    </a:lnTo>
                    <a:lnTo>
                      <a:pt x="42" y="7700"/>
                    </a:lnTo>
                    <a:lnTo>
                      <a:pt x="189" y="7846"/>
                    </a:lnTo>
                    <a:lnTo>
                      <a:pt x="482" y="8307"/>
                    </a:lnTo>
                    <a:lnTo>
                      <a:pt x="314" y="8474"/>
                    </a:lnTo>
                    <a:lnTo>
                      <a:pt x="691" y="8453"/>
                    </a:lnTo>
                    <a:lnTo>
                      <a:pt x="879" y="8474"/>
                    </a:lnTo>
                    <a:lnTo>
                      <a:pt x="1005" y="8662"/>
                    </a:lnTo>
                    <a:lnTo>
                      <a:pt x="1026" y="8830"/>
                    </a:lnTo>
                    <a:lnTo>
                      <a:pt x="1256" y="8830"/>
                    </a:lnTo>
                    <a:lnTo>
                      <a:pt x="1549" y="8851"/>
                    </a:lnTo>
                    <a:lnTo>
                      <a:pt x="1779" y="8621"/>
                    </a:lnTo>
                    <a:lnTo>
                      <a:pt x="1988" y="8474"/>
                    </a:lnTo>
                    <a:lnTo>
                      <a:pt x="2051" y="8537"/>
                    </a:lnTo>
                    <a:lnTo>
                      <a:pt x="2030" y="8662"/>
                    </a:lnTo>
                    <a:lnTo>
                      <a:pt x="1967" y="8725"/>
                    </a:lnTo>
                    <a:lnTo>
                      <a:pt x="1967" y="8934"/>
                    </a:lnTo>
                    <a:lnTo>
                      <a:pt x="1988" y="9269"/>
                    </a:lnTo>
                    <a:lnTo>
                      <a:pt x="1988" y="9395"/>
                    </a:lnTo>
                    <a:lnTo>
                      <a:pt x="2072" y="9478"/>
                    </a:lnTo>
                    <a:lnTo>
                      <a:pt x="2176" y="9458"/>
                    </a:lnTo>
                    <a:lnTo>
                      <a:pt x="2281" y="9416"/>
                    </a:lnTo>
                    <a:lnTo>
                      <a:pt x="2469" y="9416"/>
                    </a:lnTo>
                    <a:lnTo>
                      <a:pt x="2511" y="9458"/>
                    </a:lnTo>
                    <a:lnTo>
                      <a:pt x="3076" y="9458"/>
                    </a:lnTo>
                    <a:lnTo>
                      <a:pt x="3223" y="9353"/>
                    </a:lnTo>
                    <a:lnTo>
                      <a:pt x="3306" y="9353"/>
                    </a:lnTo>
                    <a:lnTo>
                      <a:pt x="3432" y="9248"/>
                    </a:lnTo>
                    <a:lnTo>
                      <a:pt x="3557" y="9248"/>
                    </a:lnTo>
                    <a:lnTo>
                      <a:pt x="3725" y="9186"/>
                    </a:lnTo>
                    <a:lnTo>
                      <a:pt x="3829" y="8934"/>
                    </a:lnTo>
                    <a:lnTo>
                      <a:pt x="4081" y="8746"/>
                    </a:lnTo>
                    <a:lnTo>
                      <a:pt x="4269" y="8725"/>
                    </a:lnTo>
                    <a:lnTo>
                      <a:pt x="4457" y="8621"/>
                    </a:lnTo>
                    <a:lnTo>
                      <a:pt x="4583" y="8621"/>
                    </a:lnTo>
                    <a:lnTo>
                      <a:pt x="4687" y="8683"/>
                    </a:lnTo>
                    <a:lnTo>
                      <a:pt x="4813" y="8621"/>
                    </a:lnTo>
                    <a:lnTo>
                      <a:pt x="4897" y="8662"/>
                    </a:lnTo>
                    <a:lnTo>
                      <a:pt x="4876" y="8788"/>
                    </a:lnTo>
                    <a:lnTo>
                      <a:pt x="4959" y="8997"/>
                    </a:lnTo>
                    <a:lnTo>
                      <a:pt x="5085" y="9374"/>
                    </a:lnTo>
                    <a:lnTo>
                      <a:pt x="5169" y="9646"/>
                    </a:lnTo>
                    <a:lnTo>
                      <a:pt x="5106" y="9751"/>
                    </a:lnTo>
                    <a:lnTo>
                      <a:pt x="5210" y="9960"/>
                    </a:lnTo>
                    <a:lnTo>
                      <a:pt x="5357" y="10002"/>
                    </a:lnTo>
                    <a:lnTo>
                      <a:pt x="5399" y="10190"/>
                    </a:lnTo>
                    <a:lnTo>
                      <a:pt x="5524" y="10274"/>
                    </a:lnTo>
                    <a:lnTo>
                      <a:pt x="5713" y="10357"/>
                    </a:lnTo>
                    <a:lnTo>
                      <a:pt x="5838" y="10462"/>
                    </a:lnTo>
                    <a:lnTo>
                      <a:pt x="5901" y="10420"/>
                    </a:lnTo>
                    <a:lnTo>
                      <a:pt x="6131" y="10357"/>
                    </a:lnTo>
                    <a:lnTo>
                      <a:pt x="6340" y="10587"/>
                    </a:lnTo>
                    <a:lnTo>
                      <a:pt x="6508" y="10525"/>
                    </a:lnTo>
                    <a:lnTo>
                      <a:pt x="6717" y="10755"/>
                    </a:lnTo>
                    <a:lnTo>
                      <a:pt x="6822" y="10755"/>
                    </a:lnTo>
                    <a:lnTo>
                      <a:pt x="7073" y="10839"/>
                    </a:lnTo>
                    <a:lnTo>
                      <a:pt x="7240" y="10880"/>
                    </a:lnTo>
                    <a:lnTo>
                      <a:pt x="7261" y="11048"/>
                    </a:lnTo>
                    <a:lnTo>
                      <a:pt x="7366" y="11069"/>
                    </a:lnTo>
                    <a:lnTo>
                      <a:pt x="7512" y="11152"/>
                    </a:lnTo>
                    <a:lnTo>
                      <a:pt x="7868" y="11131"/>
                    </a:lnTo>
                    <a:lnTo>
                      <a:pt x="8098" y="11257"/>
                    </a:lnTo>
                    <a:lnTo>
                      <a:pt x="8140" y="11362"/>
                    </a:lnTo>
                    <a:lnTo>
                      <a:pt x="8119" y="11634"/>
                    </a:lnTo>
                    <a:lnTo>
                      <a:pt x="8182" y="11843"/>
                    </a:lnTo>
                    <a:lnTo>
                      <a:pt x="8098" y="11968"/>
                    </a:lnTo>
                    <a:lnTo>
                      <a:pt x="8307" y="12324"/>
                    </a:lnTo>
                    <a:lnTo>
                      <a:pt x="8286" y="12596"/>
                    </a:lnTo>
                    <a:lnTo>
                      <a:pt x="9290" y="12617"/>
                    </a:lnTo>
                    <a:lnTo>
                      <a:pt x="9353" y="12973"/>
                    </a:lnTo>
                    <a:lnTo>
                      <a:pt x="9332" y="13224"/>
                    </a:lnTo>
                    <a:lnTo>
                      <a:pt x="9604" y="13287"/>
                    </a:lnTo>
                    <a:lnTo>
                      <a:pt x="9897" y="13810"/>
                    </a:lnTo>
                    <a:lnTo>
                      <a:pt x="9918" y="14103"/>
                    </a:lnTo>
                    <a:lnTo>
                      <a:pt x="9646" y="14688"/>
                    </a:lnTo>
                    <a:lnTo>
                      <a:pt x="9667" y="14772"/>
                    </a:lnTo>
                    <a:lnTo>
                      <a:pt x="9583" y="14856"/>
                    </a:lnTo>
                    <a:lnTo>
                      <a:pt x="9646" y="14919"/>
                    </a:lnTo>
                    <a:lnTo>
                      <a:pt x="9604" y="15044"/>
                    </a:lnTo>
                    <a:lnTo>
                      <a:pt x="9751" y="15149"/>
                    </a:lnTo>
                    <a:lnTo>
                      <a:pt x="9751" y="15337"/>
                    </a:lnTo>
                    <a:lnTo>
                      <a:pt x="9855" y="15525"/>
                    </a:lnTo>
                    <a:lnTo>
                      <a:pt x="9793" y="15860"/>
                    </a:lnTo>
                    <a:lnTo>
                      <a:pt x="9814" y="15986"/>
                    </a:lnTo>
                    <a:lnTo>
                      <a:pt x="9772" y="16111"/>
                    </a:lnTo>
                    <a:lnTo>
                      <a:pt x="9814" y="16258"/>
                    </a:lnTo>
                    <a:lnTo>
                      <a:pt x="10023" y="16216"/>
                    </a:lnTo>
                    <a:lnTo>
                      <a:pt x="10107" y="16279"/>
                    </a:lnTo>
                    <a:lnTo>
                      <a:pt x="10379" y="16258"/>
                    </a:lnTo>
                    <a:lnTo>
                      <a:pt x="10525" y="16300"/>
                    </a:lnTo>
                    <a:lnTo>
                      <a:pt x="10797" y="16195"/>
                    </a:lnTo>
                    <a:lnTo>
                      <a:pt x="10923" y="16300"/>
                    </a:lnTo>
                    <a:lnTo>
                      <a:pt x="11027" y="16321"/>
                    </a:lnTo>
                    <a:lnTo>
                      <a:pt x="11069" y="16467"/>
                    </a:lnTo>
                    <a:lnTo>
                      <a:pt x="11236" y="17095"/>
                    </a:lnTo>
                    <a:lnTo>
                      <a:pt x="11341" y="17304"/>
                    </a:lnTo>
                    <a:lnTo>
                      <a:pt x="11446" y="17325"/>
                    </a:lnTo>
                    <a:lnTo>
                      <a:pt x="11676" y="17199"/>
                    </a:lnTo>
                    <a:lnTo>
                      <a:pt x="11801" y="17241"/>
                    </a:lnTo>
                    <a:lnTo>
                      <a:pt x="11885" y="17325"/>
                    </a:lnTo>
                    <a:lnTo>
                      <a:pt x="11969" y="17346"/>
                    </a:lnTo>
                    <a:lnTo>
                      <a:pt x="11906" y="17450"/>
                    </a:lnTo>
                    <a:lnTo>
                      <a:pt x="11885" y="17994"/>
                    </a:lnTo>
                    <a:lnTo>
                      <a:pt x="11864" y="18057"/>
                    </a:lnTo>
                    <a:lnTo>
                      <a:pt x="11822" y="18078"/>
                    </a:lnTo>
                    <a:lnTo>
                      <a:pt x="11822" y="18162"/>
                    </a:lnTo>
                    <a:lnTo>
                      <a:pt x="11801" y="18204"/>
                    </a:lnTo>
                    <a:lnTo>
                      <a:pt x="11801" y="18287"/>
                    </a:lnTo>
                    <a:lnTo>
                      <a:pt x="11906" y="18204"/>
                    </a:lnTo>
                    <a:lnTo>
                      <a:pt x="12178" y="18245"/>
                    </a:lnTo>
                    <a:lnTo>
                      <a:pt x="12178" y="18350"/>
                    </a:lnTo>
                    <a:lnTo>
                      <a:pt x="12283" y="18580"/>
                    </a:lnTo>
                    <a:lnTo>
                      <a:pt x="12283" y="18769"/>
                    </a:lnTo>
                    <a:lnTo>
                      <a:pt x="12303" y="18999"/>
                    </a:lnTo>
                    <a:lnTo>
                      <a:pt x="12324" y="19208"/>
                    </a:lnTo>
                    <a:lnTo>
                      <a:pt x="12303" y="19292"/>
                    </a:lnTo>
                    <a:lnTo>
                      <a:pt x="12199" y="19292"/>
                    </a:lnTo>
                    <a:lnTo>
                      <a:pt x="12073" y="19354"/>
                    </a:lnTo>
                    <a:lnTo>
                      <a:pt x="12031" y="19417"/>
                    </a:lnTo>
                    <a:lnTo>
                      <a:pt x="11969" y="19501"/>
                    </a:lnTo>
                    <a:lnTo>
                      <a:pt x="11927" y="19459"/>
                    </a:lnTo>
                    <a:lnTo>
                      <a:pt x="11697" y="19626"/>
                    </a:lnTo>
                    <a:lnTo>
                      <a:pt x="11655" y="19710"/>
                    </a:lnTo>
                    <a:lnTo>
                      <a:pt x="11571" y="19731"/>
                    </a:lnTo>
                    <a:lnTo>
                      <a:pt x="11362" y="19919"/>
                    </a:lnTo>
                    <a:lnTo>
                      <a:pt x="11278" y="19940"/>
                    </a:lnTo>
                    <a:lnTo>
                      <a:pt x="11278" y="20066"/>
                    </a:lnTo>
                    <a:lnTo>
                      <a:pt x="11195" y="20087"/>
                    </a:lnTo>
                    <a:lnTo>
                      <a:pt x="11132" y="20087"/>
                    </a:lnTo>
                    <a:lnTo>
                      <a:pt x="10943" y="20338"/>
                    </a:lnTo>
                    <a:lnTo>
                      <a:pt x="10923" y="20401"/>
                    </a:lnTo>
                    <a:lnTo>
                      <a:pt x="10923" y="20547"/>
                    </a:lnTo>
                    <a:lnTo>
                      <a:pt x="10839" y="20568"/>
                    </a:lnTo>
                    <a:lnTo>
                      <a:pt x="10776" y="20652"/>
                    </a:lnTo>
                    <a:lnTo>
                      <a:pt x="10671" y="20861"/>
                    </a:lnTo>
                    <a:lnTo>
                      <a:pt x="10609" y="20924"/>
                    </a:lnTo>
                    <a:lnTo>
                      <a:pt x="10504" y="21091"/>
                    </a:lnTo>
                    <a:lnTo>
                      <a:pt x="10504" y="21133"/>
                    </a:lnTo>
                    <a:lnTo>
                      <a:pt x="10399" y="21217"/>
                    </a:lnTo>
                    <a:lnTo>
                      <a:pt x="10358" y="21279"/>
                    </a:lnTo>
                    <a:lnTo>
                      <a:pt x="10441" y="21279"/>
                    </a:lnTo>
                    <a:lnTo>
                      <a:pt x="10504" y="21300"/>
                    </a:lnTo>
                    <a:lnTo>
                      <a:pt x="10776" y="21217"/>
                    </a:lnTo>
                    <a:lnTo>
                      <a:pt x="10923" y="21300"/>
                    </a:lnTo>
                    <a:lnTo>
                      <a:pt x="11048" y="21489"/>
                    </a:lnTo>
                    <a:lnTo>
                      <a:pt x="11153" y="21530"/>
                    </a:lnTo>
                    <a:lnTo>
                      <a:pt x="11236" y="21698"/>
                    </a:lnTo>
                    <a:lnTo>
                      <a:pt x="11362" y="21928"/>
                    </a:lnTo>
                    <a:lnTo>
                      <a:pt x="11446" y="21928"/>
                    </a:lnTo>
                    <a:lnTo>
                      <a:pt x="11550" y="21803"/>
                    </a:lnTo>
                    <a:lnTo>
                      <a:pt x="11592" y="21803"/>
                    </a:lnTo>
                    <a:lnTo>
                      <a:pt x="11718" y="22012"/>
                    </a:lnTo>
                    <a:lnTo>
                      <a:pt x="11885" y="22075"/>
                    </a:lnTo>
                    <a:lnTo>
                      <a:pt x="12011" y="22116"/>
                    </a:lnTo>
                    <a:lnTo>
                      <a:pt x="12136" y="22242"/>
                    </a:lnTo>
                    <a:lnTo>
                      <a:pt x="12136" y="22388"/>
                    </a:lnTo>
                    <a:lnTo>
                      <a:pt x="12241" y="22367"/>
                    </a:lnTo>
                    <a:lnTo>
                      <a:pt x="12492" y="22472"/>
                    </a:lnTo>
                    <a:lnTo>
                      <a:pt x="12617" y="22639"/>
                    </a:lnTo>
                    <a:lnTo>
                      <a:pt x="12743" y="22849"/>
                    </a:lnTo>
                    <a:lnTo>
                      <a:pt x="12868" y="22911"/>
                    </a:lnTo>
                    <a:lnTo>
                      <a:pt x="12848" y="23079"/>
                    </a:lnTo>
                    <a:lnTo>
                      <a:pt x="12743" y="23225"/>
                    </a:lnTo>
                    <a:lnTo>
                      <a:pt x="12806" y="23414"/>
                    </a:lnTo>
                    <a:lnTo>
                      <a:pt x="12827" y="23476"/>
                    </a:lnTo>
                    <a:lnTo>
                      <a:pt x="12848" y="23497"/>
                    </a:lnTo>
                    <a:lnTo>
                      <a:pt x="12931" y="23581"/>
                    </a:lnTo>
                    <a:lnTo>
                      <a:pt x="12952" y="23602"/>
                    </a:lnTo>
                    <a:lnTo>
                      <a:pt x="13161" y="23414"/>
                    </a:lnTo>
                    <a:lnTo>
                      <a:pt x="13245" y="23225"/>
                    </a:lnTo>
                    <a:lnTo>
                      <a:pt x="13350" y="22849"/>
                    </a:lnTo>
                    <a:lnTo>
                      <a:pt x="13433" y="22577"/>
                    </a:lnTo>
                    <a:lnTo>
                      <a:pt x="13454" y="22535"/>
                    </a:lnTo>
                    <a:lnTo>
                      <a:pt x="13426" y="22507"/>
                    </a:lnTo>
                    <a:lnTo>
                      <a:pt x="13426" y="22507"/>
                    </a:lnTo>
                    <a:lnTo>
                      <a:pt x="13496" y="22535"/>
                    </a:lnTo>
                    <a:lnTo>
                      <a:pt x="13873" y="22242"/>
                    </a:lnTo>
                    <a:lnTo>
                      <a:pt x="14061" y="22033"/>
                    </a:lnTo>
                    <a:lnTo>
                      <a:pt x="14312" y="21551"/>
                    </a:lnTo>
                    <a:lnTo>
                      <a:pt x="14417" y="21321"/>
                    </a:lnTo>
                    <a:lnTo>
                      <a:pt x="14521" y="21028"/>
                    </a:lnTo>
                    <a:lnTo>
                      <a:pt x="14793" y="20547"/>
                    </a:lnTo>
                    <a:lnTo>
                      <a:pt x="15044" y="20233"/>
                    </a:lnTo>
                    <a:lnTo>
                      <a:pt x="15107" y="20129"/>
                    </a:lnTo>
                    <a:lnTo>
                      <a:pt x="15065" y="20087"/>
                    </a:lnTo>
                    <a:lnTo>
                      <a:pt x="15065" y="20024"/>
                    </a:lnTo>
                    <a:lnTo>
                      <a:pt x="15128" y="19982"/>
                    </a:lnTo>
                    <a:lnTo>
                      <a:pt x="15170" y="19857"/>
                    </a:lnTo>
                    <a:lnTo>
                      <a:pt x="15254" y="19815"/>
                    </a:lnTo>
                    <a:lnTo>
                      <a:pt x="15233" y="19710"/>
                    </a:lnTo>
                    <a:lnTo>
                      <a:pt x="15254" y="19626"/>
                    </a:lnTo>
                    <a:lnTo>
                      <a:pt x="15233" y="19606"/>
                    </a:lnTo>
                    <a:lnTo>
                      <a:pt x="15296" y="19585"/>
                    </a:lnTo>
                    <a:lnTo>
                      <a:pt x="15296" y="19480"/>
                    </a:lnTo>
                    <a:lnTo>
                      <a:pt x="15191" y="19313"/>
                    </a:lnTo>
                    <a:lnTo>
                      <a:pt x="15191" y="19229"/>
                    </a:lnTo>
                    <a:lnTo>
                      <a:pt x="15212" y="19166"/>
                    </a:lnTo>
                    <a:lnTo>
                      <a:pt x="15191" y="19082"/>
                    </a:lnTo>
                    <a:lnTo>
                      <a:pt x="15149" y="18915"/>
                    </a:lnTo>
                    <a:lnTo>
                      <a:pt x="15107" y="18748"/>
                    </a:lnTo>
                    <a:lnTo>
                      <a:pt x="15149" y="18685"/>
                    </a:lnTo>
                    <a:lnTo>
                      <a:pt x="15316" y="18664"/>
                    </a:lnTo>
                    <a:lnTo>
                      <a:pt x="15296" y="18559"/>
                    </a:lnTo>
                    <a:lnTo>
                      <a:pt x="15212" y="18497"/>
                    </a:lnTo>
                    <a:lnTo>
                      <a:pt x="15337" y="18476"/>
                    </a:lnTo>
                    <a:lnTo>
                      <a:pt x="15337" y="18371"/>
                    </a:lnTo>
                    <a:lnTo>
                      <a:pt x="15212" y="18308"/>
                    </a:lnTo>
                    <a:lnTo>
                      <a:pt x="15316" y="18287"/>
                    </a:lnTo>
                    <a:lnTo>
                      <a:pt x="15379" y="18183"/>
                    </a:lnTo>
                    <a:lnTo>
                      <a:pt x="15442" y="18245"/>
                    </a:lnTo>
                    <a:lnTo>
                      <a:pt x="15630" y="18057"/>
                    </a:lnTo>
                    <a:lnTo>
                      <a:pt x="15735" y="17973"/>
                    </a:lnTo>
                    <a:lnTo>
                      <a:pt x="15735" y="17932"/>
                    </a:lnTo>
                    <a:lnTo>
                      <a:pt x="15881" y="17785"/>
                    </a:lnTo>
                    <a:lnTo>
                      <a:pt x="16070" y="17681"/>
                    </a:lnTo>
                    <a:lnTo>
                      <a:pt x="16300" y="17429"/>
                    </a:lnTo>
                    <a:lnTo>
                      <a:pt x="16509" y="17409"/>
                    </a:lnTo>
                    <a:lnTo>
                      <a:pt x="16614" y="17304"/>
                    </a:lnTo>
                    <a:lnTo>
                      <a:pt x="16739" y="17199"/>
                    </a:lnTo>
                    <a:lnTo>
                      <a:pt x="16844" y="17199"/>
                    </a:lnTo>
                    <a:lnTo>
                      <a:pt x="16928" y="17241"/>
                    </a:lnTo>
                    <a:lnTo>
                      <a:pt x="17011" y="17283"/>
                    </a:lnTo>
                    <a:lnTo>
                      <a:pt x="17011" y="17199"/>
                    </a:lnTo>
                    <a:lnTo>
                      <a:pt x="17095" y="17032"/>
                    </a:lnTo>
                    <a:lnTo>
                      <a:pt x="17325" y="16885"/>
                    </a:lnTo>
                    <a:lnTo>
                      <a:pt x="17430" y="16865"/>
                    </a:lnTo>
                    <a:lnTo>
                      <a:pt x="17430" y="16802"/>
                    </a:lnTo>
                    <a:lnTo>
                      <a:pt x="17367" y="16781"/>
                    </a:lnTo>
                    <a:lnTo>
                      <a:pt x="17304" y="16739"/>
                    </a:lnTo>
                    <a:lnTo>
                      <a:pt x="17262" y="16676"/>
                    </a:lnTo>
                    <a:lnTo>
                      <a:pt x="17346" y="16634"/>
                    </a:lnTo>
                    <a:lnTo>
                      <a:pt x="17513" y="16572"/>
                    </a:lnTo>
                    <a:lnTo>
                      <a:pt x="17576" y="16593"/>
                    </a:lnTo>
                    <a:lnTo>
                      <a:pt x="17681" y="16593"/>
                    </a:lnTo>
                    <a:lnTo>
                      <a:pt x="17765" y="16530"/>
                    </a:lnTo>
                    <a:lnTo>
                      <a:pt x="17869" y="16530"/>
                    </a:lnTo>
                    <a:lnTo>
                      <a:pt x="17869" y="16593"/>
                    </a:lnTo>
                    <a:lnTo>
                      <a:pt x="17744" y="16676"/>
                    </a:lnTo>
                    <a:lnTo>
                      <a:pt x="17576" y="16697"/>
                    </a:lnTo>
                    <a:lnTo>
                      <a:pt x="17555" y="16718"/>
                    </a:lnTo>
                    <a:lnTo>
                      <a:pt x="17618" y="16739"/>
                    </a:lnTo>
                    <a:lnTo>
                      <a:pt x="17848" y="16676"/>
                    </a:lnTo>
                    <a:lnTo>
                      <a:pt x="18099" y="16572"/>
                    </a:lnTo>
                    <a:lnTo>
                      <a:pt x="18078" y="16509"/>
                    </a:lnTo>
                    <a:lnTo>
                      <a:pt x="18162" y="16467"/>
                    </a:lnTo>
                    <a:lnTo>
                      <a:pt x="18246" y="16467"/>
                    </a:lnTo>
                    <a:lnTo>
                      <a:pt x="18204" y="16509"/>
                    </a:lnTo>
                    <a:cubicBezTo>
                      <a:pt x="18204" y="16509"/>
                      <a:pt x="18204" y="16613"/>
                      <a:pt x="18246" y="16613"/>
                    </a:cubicBezTo>
                    <a:lnTo>
                      <a:pt x="18392" y="16634"/>
                    </a:lnTo>
                    <a:lnTo>
                      <a:pt x="18497" y="16593"/>
                    </a:lnTo>
                    <a:lnTo>
                      <a:pt x="18664" y="16593"/>
                    </a:lnTo>
                    <a:lnTo>
                      <a:pt x="18832" y="16613"/>
                    </a:lnTo>
                    <a:lnTo>
                      <a:pt x="18936" y="16551"/>
                    </a:lnTo>
                    <a:lnTo>
                      <a:pt x="18936" y="16488"/>
                    </a:lnTo>
                    <a:lnTo>
                      <a:pt x="18915" y="16467"/>
                    </a:lnTo>
                    <a:lnTo>
                      <a:pt x="18936" y="16404"/>
                    </a:lnTo>
                    <a:lnTo>
                      <a:pt x="19208" y="16237"/>
                    </a:lnTo>
                    <a:lnTo>
                      <a:pt x="19418" y="16153"/>
                    </a:lnTo>
                    <a:lnTo>
                      <a:pt x="19522" y="16069"/>
                    </a:lnTo>
                    <a:lnTo>
                      <a:pt x="19543" y="15986"/>
                    </a:lnTo>
                    <a:lnTo>
                      <a:pt x="19522" y="15944"/>
                    </a:lnTo>
                    <a:lnTo>
                      <a:pt x="19418" y="15735"/>
                    </a:lnTo>
                    <a:lnTo>
                      <a:pt x="19501" y="15567"/>
                    </a:lnTo>
                    <a:lnTo>
                      <a:pt x="19564" y="15463"/>
                    </a:lnTo>
                    <a:lnTo>
                      <a:pt x="19564" y="15358"/>
                    </a:lnTo>
                    <a:lnTo>
                      <a:pt x="19627" y="15316"/>
                    </a:lnTo>
                    <a:lnTo>
                      <a:pt x="19731" y="15232"/>
                    </a:lnTo>
                    <a:lnTo>
                      <a:pt x="19752" y="15128"/>
                    </a:lnTo>
                    <a:lnTo>
                      <a:pt x="19731" y="15107"/>
                    </a:lnTo>
                    <a:lnTo>
                      <a:pt x="19878" y="14835"/>
                    </a:lnTo>
                    <a:lnTo>
                      <a:pt x="20087" y="14584"/>
                    </a:lnTo>
                    <a:lnTo>
                      <a:pt x="20087" y="14479"/>
                    </a:lnTo>
                    <a:lnTo>
                      <a:pt x="20045" y="14103"/>
                    </a:lnTo>
                    <a:lnTo>
                      <a:pt x="20003" y="14082"/>
                    </a:lnTo>
                    <a:lnTo>
                      <a:pt x="20066" y="13872"/>
                    </a:lnTo>
                    <a:lnTo>
                      <a:pt x="20129" y="13789"/>
                    </a:lnTo>
                    <a:lnTo>
                      <a:pt x="20129" y="13726"/>
                    </a:lnTo>
                    <a:lnTo>
                      <a:pt x="20317" y="13580"/>
                    </a:lnTo>
                    <a:lnTo>
                      <a:pt x="20338" y="13496"/>
                    </a:lnTo>
                    <a:lnTo>
                      <a:pt x="20275" y="13287"/>
                    </a:lnTo>
                    <a:lnTo>
                      <a:pt x="20359" y="13036"/>
                    </a:lnTo>
                    <a:lnTo>
                      <a:pt x="20338" y="12826"/>
                    </a:lnTo>
                    <a:lnTo>
                      <a:pt x="20359" y="12659"/>
                    </a:lnTo>
                    <a:lnTo>
                      <a:pt x="20359" y="12596"/>
                    </a:lnTo>
                    <a:lnTo>
                      <a:pt x="20422" y="12387"/>
                    </a:lnTo>
                    <a:lnTo>
                      <a:pt x="20359" y="11592"/>
                    </a:lnTo>
                    <a:lnTo>
                      <a:pt x="20359" y="11445"/>
                    </a:lnTo>
                    <a:lnTo>
                      <a:pt x="20422" y="11341"/>
                    </a:lnTo>
                    <a:lnTo>
                      <a:pt x="20422" y="11236"/>
                    </a:lnTo>
                    <a:lnTo>
                      <a:pt x="20359" y="11278"/>
                    </a:lnTo>
                    <a:lnTo>
                      <a:pt x="20275" y="11194"/>
                    </a:lnTo>
                    <a:lnTo>
                      <a:pt x="20275" y="11131"/>
                    </a:lnTo>
                    <a:lnTo>
                      <a:pt x="20359" y="10985"/>
                    </a:lnTo>
                    <a:lnTo>
                      <a:pt x="20338" y="10859"/>
                    </a:lnTo>
                    <a:lnTo>
                      <a:pt x="20359" y="10776"/>
                    </a:lnTo>
                    <a:lnTo>
                      <a:pt x="20443" y="10755"/>
                    </a:lnTo>
                    <a:lnTo>
                      <a:pt x="20464" y="10629"/>
                    </a:lnTo>
                    <a:lnTo>
                      <a:pt x="20380" y="10504"/>
                    </a:lnTo>
                    <a:lnTo>
                      <a:pt x="20234" y="10420"/>
                    </a:lnTo>
                    <a:lnTo>
                      <a:pt x="20275" y="10399"/>
                    </a:lnTo>
                    <a:lnTo>
                      <a:pt x="20317" y="10336"/>
                    </a:lnTo>
                    <a:lnTo>
                      <a:pt x="20338" y="10399"/>
                    </a:lnTo>
                    <a:lnTo>
                      <a:pt x="20422" y="10441"/>
                    </a:lnTo>
                    <a:lnTo>
                      <a:pt x="20485" y="10462"/>
                    </a:lnTo>
                    <a:lnTo>
                      <a:pt x="20526" y="10336"/>
                    </a:lnTo>
                    <a:lnTo>
                      <a:pt x="20589" y="10336"/>
                    </a:lnTo>
                    <a:lnTo>
                      <a:pt x="20631" y="10420"/>
                    </a:lnTo>
                    <a:lnTo>
                      <a:pt x="20673" y="10441"/>
                    </a:lnTo>
                    <a:lnTo>
                      <a:pt x="20631" y="10525"/>
                    </a:lnTo>
                    <a:lnTo>
                      <a:pt x="20547" y="10567"/>
                    </a:lnTo>
                    <a:lnTo>
                      <a:pt x="20526" y="10650"/>
                    </a:lnTo>
                    <a:lnTo>
                      <a:pt x="20568" y="10650"/>
                    </a:lnTo>
                    <a:lnTo>
                      <a:pt x="20673" y="10546"/>
                    </a:lnTo>
                    <a:lnTo>
                      <a:pt x="20840" y="10462"/>
                    </a:lnTo>
                    <a:lnTo>
                      <a:pt x="21008" y="10190"/>
                    </a:lnTo>
                    <a:lnTo>
                      <a:pt x="21091" y="9981"/>
                    </a:lnTo>
                    <a:lnTo>
                      <a:pt x="21112" y="9834"/>
                    </a:lnTo>
                    <a:lnTo>
                      <a:pt x="21196" y="9771"/>
                    </a:lnTo>
                    <a:lnTo>
                      <a:pt x="21280" y="9562"/>
                    </a:lnTo>
                    <a:lnTo>
                      <a:pt x="21363" y="9374"/>
                    </a:lnTo>
                    <a:lnTo>
                      <a:pt x="21677" y="9165"/>
                    </a:lnTo>
                    <a:lnTo>
                      <a:pt x="21698" y="9060"/>
                    </a:lnTo>
                    <a:lnTo>
                      <a:pt x="21803" y="9039"/>
                    </a:lnTo>
                    <a:lnTo>
                      <a:pt x="21887" y="8934"/>
                    </a:lnTo>
                    <a:lnTo>
                      <a:pt x="22138" y="8683"/>
                    </a:lnTo>
                    <a:lnTo>
                      <a:pt x="22368" y="8370"/>
                    </a:lnTo>
                    <a:lnTo>
                      <a:pt x="22431" y="8307"/>
                    </a:lnTo>
                    <a:lnTo>
                      <a:pt x="22556" y="7993"/>
                    </a:lnTo>
                    <a:lnTo>
                      <a:pt x="22577" y="7846"/>
                    </a:lnTo>
                    <a:lnTo>
                      <a:pt x="22661" y="7742"/>
                    </a:lnTo>
                    <a:lnTo>
                      <a:pt x="22661" y="7637"/>
                    </a:lnTo>
                    <a:lnTo>
                      <a:pt x="22577" y="7533"/>
                    </a:lnTo>
                    <a:lnTo>
                      <a:pt x="22619" y="7449"/>
                    </a:lnTo>
                    <a:lnTo>
                      <a:pt x="22682" y="7449"/>
                    </a:lnTo>
                    <a:lnTo>
                      <a:pt x="22661" y="7156"/>
                    </a:lnTo>
                    <a:lnTo>
                      <a:pt x="22577" y="7093"/>
                    </a:lnTo>
                    <a:lnTo>
                      <a:pt x="22556" y="6968"/>
                    </a:lnTo>
                    <a:lnTo>
                      <a:pt x="22347" y="6528"/>
                    </a:lnTo>
                    <a:lnTo>
                      <a:pt x="22347" y="6361"/>
                    </a:lnTo>
                    <a:lnTo>
                      <a:pt x="22326" y="6193"/>
                    </a:lnTo>
                    <a:lnTo>
                      <a:pt x="21949" y="6026"/>
                    </a:lnTo>
                    <a:lnTo>
                      <a:pt x="21740" y="6026"/>
                    </a:lnTo>
                    <a:lnTo>
                      <a:pt x="21594" y="6110"/>
                    </a:lnTo>
                    <a:lnTo>
                      <a:pt x="21489" y="5942"/>
                    </a:lnTo>
                    <a:lnTo>
                      <a:pt x="21342" y="5921"/>
                    </a:lnTo>
                    <a:lnTo>
                      <a:pt x="21217" y="5796"/>
                    </a:lnTo>
                    <a:lnTo>
                      <a:pt x="21070" y="5712"/>
                    </a:lnTo>
                    <a:lnTo>
                      <a:pt x="20966" y="5691"/>
                    </a:lnTo>
                    <a:lnTo>
                      <a:pt x="20694" y="5398"/>
                    </a:lnTo>
                    <a:lnTo>
                      <a:pt x="20485" y="5105"/>
                    </a:lnTo>
                    <a:lnTo>
                      <a:pt x="20380" y="5085"/>
                    </a:lnTo>
                    <a:lnTo>
                      <a:pt x="20254" y="4959"/>
                    </a:lnTo>
                    <a:lnTo>
                      <a:pt x="20129" y="4959"/>
                    </a:lnTo>
                    <a:lnTo>
                      <a:pt x="19773" y="4687"/>
                    </a:lnTo>
                    <a:lnTo>
                      <a:pt x="19627" y="4687"/>
                    </a:lnTo>
                    <a:lnTo>
                      <a:pt x="19438" y="4603"/>
                    </a:lnTo>
                    <a:lnTo>
                      <a:pt x="19334" y="4666"/>
                    </a:lnTo>
                    <a:lnTo>
                      <a:pt x="19187" y="4666"/>
                    </a:lnTo>
                    <a:lnTo>
                      <a:pt x="19083" y="4603"/>
                    </a:lnTo>
                    <a:lnTo>
                      <a:pt x="18978" y="4666"/>
                    </a:lnTo>
                    <a:lnTo>
                      <a:pt x="18915" y="4750"/>
                    </a:lnTo>
                    <a:lnTo>
                      <a:pt x="18832" y="4666"/>
                    </a:lnTo>
                    <a:lnTo>
                      <a:pt x="18685" y="4561"/>
                    </a:lnTo>
                    <a:lnTo>
                      <a:pt x="18685" y="4666"/>
                    </a:lnTo>
                    <a:lnTo>
                      <a:pt x="18602" y="4624"/>
                    </a:lnTo>
                    <a:lnTo>
                      <a:pt x="18581" y="4687"/>
                    </a:lnTo>
                    <a:lnTo>
                      <a:pt x="18581" y="4750"/>
                    </a:lnTo>
                    <a:lnTo>
                      <a:pt x="18476" y="4666"/>
                    </a:lnTo>
                    <a:lnTo>
                      <a:pt x="18455" y="4624"/>
                    </a:lnTo>
                    <a:lnTo>
                      <a:pt x="18371" y="4582"/>
                    </a:lnTo>
                    <a:lnTo>
                      <a:pt x="18371" y="4582"/>
                    </a:lnTo>
                    <a:lnTo>
                      <a:pt x="18392" y="4645"/>
                    </a:lnTo>
                    <a:lnTo>
                      <a:pt x="18371" y="4666"/>
                    </a:lnTo>
                    <a:lnTo>
                      <a:pt x="18183" y="4582"/>
                    </a:lnTo>
                    <a:lnTo>
                      <a:pt x="18141" y="4582"/>
                    </a:lnTo>
                    <a:lnTo>
                      <a:pt x="17995" y="4561"/>
                    </a:lnTo>
                    <a:lnTo>
                      <a:pt x="17702" y="4394"/>
                    </a:lnTo>
                    <a:lnTo>
                      <a:pt x="17555" y="4394"/>
                    </a:lnTo>
                    <a:lnTo>
                      <a:pt x="17555" y="4436"/>
                    </a:lnTo>
                    <a:lnTo>
                      <a:pt x="17597" y="4478"/>
                    </a:lnTo>
                    <a:lnTo>
                      <a:pt x="17555" y="4520"/>
                    </a:lnTo>
                    <a:lnTo>
                      <a:pt x="17472" y="4478"/>
                    </a:lnTo>
                    <a:lnTo>
                      <a:pt x="17451" y="4520"/>
                    </a:lnTo>
                    <a:lnTo>
                      <a:pt x="17430" y="4561"/>
                    </a:lnTo>
                    <a:lnTo>
                      <a:pt x="17325" y="4603"/>
                    </a:lnTo>
                    <a:lnTo>
                      <a:pt x="17262" y="4666"/>
                    </a:lnTo>
                    <a:lnTo>
                      <a:pt x="17241" y="4792"/>
                    </a:lnTo>
                    <a:lnTo>
                      <a:pt x="17200" y="4687"/>
                    </a:lnTo>
                    <a:lnTo>
                      <a:pt x="17158" y="4603"/>
                    </a:lnTo>
                    <a:lnTo>
                      <a:pt x="17116" y="4645"/>
                    </a:lnTo>
                    <a:lnTo>
                      <a:pt x="17116" y="4750"/>
                    </a:lnTo>
                    <a:lnTo>
                      <a:pt x="17011" y="4917"/>
                    </a:lnTo>
                    <a:lnTo>
                      <a:pt x="17011" y="5085"/>
                    </a:lnTo>
                    <a:lnTo>
                      <a:pt x="16990" y="4917"/>
                    </a:lnTo>
                    <a:lnTo>
                      <a:pt x="17011" y="4771"/>
                    </a:lnTo>
                    <a:lnTo>
                      <a:pt x="16990" y="4645"/>
                    </a:lnTo>
                    <a:lnTo>
                      <a:pt x="17032" y="4457"/>
                    </a:lnTo>
                    <a:lnTo>
                      <a:pt x="17095" y="4394"/>
                    </a:lnTo>
                    <a:lnTo>
                      <a:pt x="17032" y="4373"/>
                    </a:lnTo>
                    <a:lnTo>
                      <a:pt x="16928" y="4373"/>
                    </a:lnTo>
                    <a:lnTo>
                      <a:pt x="17053" y="4248"/>
                    </a:lnTo>
                    <a:lnTo>
                      <a:pt x="16907" y="4059"/>
                    </a:lnTo>
                    <a:lnTo>
                      <a:pt x="16823" y="3913"/>
                    </a:lnTo>
                    <a:lnTo>
                      <a:pt x="16739" y="3913"/>
                    </a:lnTo>
                    <a:lnTo>
                      <a:pt x="16614" y="3871"/>
                    </a:lnTo>
                    <a:lnTo>
                      <a:pt x="16530" y="3976"/>
                    </a:lnTo>
                    <a:lnTo>
                      <a:pt x="16467" y="4017"/>
                    </a:lnTo>
                    <a:lnTo>
                      <a:pt x="16425" y="3934"/>
                    </a:lnTo>
                    <a:lnTo>
                      <a:pt x="16384" y="3913"/>
                    </a:lnTo>
                    <a:lnTo>
                      <a:pt x="16363" y="3829"/>
                    </a:lnTo>
                    <a:lnTo>
                      <a:pt x="16279" y="3766"/>
                    </a:lnTo>
                    <a:lnTo>
                      <a:pt x="16195" y="3766"/>
                    </a:lnTo>
                    <a:lnTo>
                      <a:pt x="16153" y="3724"/>
                    </a:lnTo>
                    <a:lnTo>
                      <a:pt x="16070" y="3704"/>
                    </a:lnTo>
                    <a:lnTo>
                      <a:pt x="16007" y="3745"/>
                    </a:lnTo>
                    <a:lnTo>
                      <a:pt x="16007" y="3704"/>
                    </a:lnTo>
                    <a:lnTo>
                      <a:pt x="15965" y="3662"/>
                    </a:lnTo>
                    <a:lnTo>
                      <a:pt x="15902" y="3599"/>
                    </a:lnTo>
                    <a:lnTo>
                      <a:pt x="15840" y="3620"/>
                    </a:lnTo>
                    <a:lnTo>
                      <a:pt x="15693" y="3599"/>
                    </a:lnTo>
                    <a:lnTo>
                      <a:pt x="15526" y="3494"/>
                    </a:lnTo>
                    <a:lnTo>
                      <a:pt x="15463" y="3494"/>
                    </a:lnTo>
                    <a:lnTo>
                      <a:pt x="15442" y="3536"/>
                    </a:lnTo>
                    <a:lnTo>
                      <a:pt x="15337" y="3452"/>
                    </a:lnTo>
                    <a:lnTo>
                      <a:pt x="15254" y="3452"/>
                    </a:lnTo>
                    <a:lnTo>
                      <a:pt x="15233" y="3536"/>
                    </a:lnTo>
                    <a:lnTo>
                      <a:pt x="15170" y="3536"/>
                    </a:lnTo>
                    <a:lnTo>
                      <a:pt x="15149" y="3452"/>
                    </a:lnTo>
                    <a:lnTo>
                      <a:pt x="15024" y="3452"/>
                    </a:lnTo>
                    <a:lnTo>
                      <a:pt x="14919" y="3515"/>
                    </a:lnTo>
                    <a:lnTo>
                      <a:pt x="14856" y="3620"/>
                    </a:lnTo>
                    <a:lnTo>
                      <a:pt x="14856" y="3704"/>
                    </a:lnTo>
                    <a:lnTo>
                      <a:pt x="14731" y="3829"/>
                    </a:lnTo>
                    <a:lnTo>
                      <a:pt x="14584" y="3934"/>
                    </a:lnTo>
                    <a:lnTo>
                      <a:pt x="14375" y="4059"/>
                    </a:lnTo>
                    <a:lnTo>
                      <a:pt x="14270" y="4185"/>
                    </a:lnTo>
                    <a:lnTo>
                      <a:pt x="14208" y="4352"/>
                    </a:lnTo>
                    <a:lnTo>
                      <a:pt x="14187" y="4499"/>
                    </a:lnTo>
                    <a:lnTo>
                      <a:pt x="14124" y="4582"/>
                    </a:lnTo>
                    <a:lnTo>
                      <a:pt x="14019" y="4687"/>
                    </a:lnTo>
                    <a:lnTo>
                      <a:pt x="14019" y="4771"/>
                    </a:lnTo>
                    <a:lnTo>
                      <a:pt x="14061" y="4896"/>
                    </a:lnTo>
                    <a:lnTo>
                      <a:pt x="14019" y="5105"/>
                    </a:lnTo>
                    <a:lnTo>
                      <a:pt x="13998" y="4980"/>
                    </a:lnTo>
                    <a:lnTo>
                      <a:pt x="13915" y="4854"/>
                    </a:lnTo>
                    <a:lnTo>
                      <a:pt x="13915" y="4750"/>
                    </a:lnTo>
                    <a:lnTo>
                      <a:pt x="13998" y="4645"/>
                    </a:lnTo>
                    <a:lnTo>
                      <a:pt x="14103" y="4561"/>
                    </a:lnTo>
                    <a:lnTo>
                      <a:pt x="14082" y="4394"/>
                    </a:lnTo>
                    <a:lnTo>
                      <a:pt x="14124" y="4269"/>
                    </a:lnTo>
                    <a:lnTo>
                      <a:pt x="14124" y="4185"/>
                    </a:lnTo>
                    <a:lnTo>
                      <a:pt x="14061" y="4185"/>
                    </a:lnTo>
                    <a:lnTo>
                      <a:pt x="13915" y="4248"/>
                    </a:lnTo>
                    <a:lnTo>
                      <a:pt x="13768" y="4185"/>
                    </a:lnTo>
                    <a:lnTo>
                      <a:pt x="13643" y="4185"/>
                    </a:lnTo>
                    <a:lnTo>
                      <a:pt x="13538" y="4227"/>
                    </a:lnTo>
                    <a:lnTo>
                      <a:pt x="13454" y="4164"/>
                    </a:lnTo>
                    <a:lnTo>
                      <a:pt x="13538" y="4164"/>
                    </a:lnTo>
                    <a:lnTo>
                      <a:pt x="13643" y="4080"/>
                    </a:lnTo>
                    <a:lnTo>
                      <a:pt x="13747" y="4059"/>
                    </a:lnTo>
                    <a:lnTo>
                      <a:pt x="13915" y="4080"/>
                    </a:lnTo>
                    <a:lnTo>
                      <a:pt x="14019" y="4059"/>
                    </a:lnTo>
                    <a:lnTo>
                      <a:pt x="14103" y="3955"/>
                    </a:lnTo>
                    <a:lnTo>
                      <a:pt x="14166" y="3955"/>
                    </a:lnTo>
                    <a:lnTo>
                      <a:pt x="14208" y="4017"/>
                    </a:lnTo>
                    <a:lnTo>
                      <a:pt x="14270" y="3976"/>
                    </a:lnTo>
                    <a:lnTo>
                      <a:pt x="14375" y="3934"/>
                    </a:lnTo>
                    <a:lnTo>
                      <a:pt x="14521" y="3871"/>
                    </a:lnTo>
                    <a:lnTo>
                      <a:pt x="14521" y="3745"/>
                    </a:lnTo>
                    <a:lnTo>
                      <a:pt x="14689" y="3557"/>
                    </a:lnTo>
                    <a:lnTo>
                      <a:pt x="14689" y="3432"/>
                    </a:lnTo>
                    <a:lnTo>
                      <a:pt x="14731" y="3348"/>
                    </a:lnTo>
                    <a:lnTo>
                      <a:pt x="14731" y="3243"/>
                    </a:lnTo>
                    <a:lnTo>
                      <a:pt x="14584" y="3222"/>
                    </a:lnTo>
                    <a:lnTo>
                      <a:pt x="14438" y="3118"/>
                    </a:lnTo>
                    <a:lnTo>
                      <a:pt x="14333" y="3118"/>
                    </a:lnTo>
                    <a:lnTo>
                      <a:pt x="14187" y="3222"/>
                    </a:lnTo>
                    <a:lnTo>
                      <a:pt x="14061" y="3222"/>
                    </a:lnTo>
                    <a:lnTo>
                      <a:pt x="13852" y="3139"/>
                    </a:lnTo>
                    <a:lnTo>
                      <a:pt x="13643" y="3118"/>
                    </a:lnTo>
                    <a:lnTo>
                      <a:pt x="13475" y="3285"/>
                    </a:lnTo>
                    <a:lnTo>
                      <a:pt x="13475" y="3348"/>
                    </a:lnTo>
                    <a:lnTo>
                      <a:pt x="13538" y="3390"/>
                    </a:lnTo>
                    <a:lnTo>
                      <a:pt x="13559" y="3432"/>
                    </a:lnTo>
                    <a:lnTo>
                      <a:pt x="13475" y="3432"/>
                    </a:lnTo>
                    <a:lnTo>
                      <a:pt x="13433" y="3452"/>
                    </a:lnTo>
                    <a:lnTo>
                      <a:pt x="13371" y="3557"/>
                    </a:lnTo>
                    <a:lnTo>
                      <a:pt x="13350" y="3494"/>
                    </a:lnTo>
                    <a:lnTo>
                      <a:pt x="13287" y="3452"/>
                    </a:lnTo>
                    <a:lnTo>
                      <a:pt x="13161" y="3515"/>
                    </a:lnTo>
                    <a:lnTo>
                      <a:pt x="13036" y="3704"/>
                    </a:lnTo>
                    <a:lnTo>
                      <a:pt x="12848" y="3913"/>
                    </a:lnTo>
                    <a:lnTo>
                      <a:pt x="12973" y="3724"/>
                    </a:lnTo>
                    <a:lnTo>
                      <a:pt x="12973" y="3599"/>
                    </a:lnTo>
                    <a:lnTo>
                      <a:pt x="13015" y="3515"/>
                    </a:lnTo>
                    <a:lnTo>
                      <a:pt x="13015" y="3432"/>
                    </a:lnTo>
                    <a:lnTo>
                      <a:pt x="12952" y="3432"/>
                    </a:lnTo>
                    <a:lnTo>
                      <a:pt x="12848" y="3536"/>
                    </a:lnTo>
                    <a:lnTo>
                      <a:pt x="12806" y="3662"/>
                    </a:lnTo>
                    <a:lnTo>
                      <a:pt x="12743" y="3829"/>
                    </a:lnTo>
                    <a:lnTo>
                      <a:pt x="12638" y="3871"/>
                    </a:lnTo>
                    <a:lnTo>
                      <a:pt x="12722" y="3704"/>
                    </a:lnTo>
                    <a:lnTo>
                      <a:pt x="12743" y="3557"/>
                    </a:lnTo>
                    <a:lnTo>
                      <a:pt x="12952" y="3306"/>
                    </a:lnTo>
                    <a:lnTo>
                      <a:pt x="13015" y="3118"/>
                    </a:lnTo>
                    <a:lnTo>
                      <a:pt x="13078" y="3013"/>
                    </a:lnTo>
                    <a:lnTo>
                      <a:pt x="13182" y="2971"/>
                    </a:lnTo>
                    <a:lnTo>
                      <a:pt x="13329" y="2888"/>
                    </a:lnTo>
                    <a:lnTo>
                      <a:pt x="13392" y="2867"/>
                    </a:lnTo>
                    <a:lnTo>
                      <a:pt x="13496" y="2699"/>
                    </a:lnTo>
                    <a:lnTo>
                      <a:pt x="13768" y="2448"/>
                    </a:lnTo>
                    <a:lnTo>
                      <a:pt x="13789" y="2364"/>
                    </a:lnTo>
                    <a:lnTo>
                      <a:pt x="13852" y="2302"/>
                    </a:lnTo>
                    <a:lnTo>
                      <a:pt x="13789" y="2239"/>
                    </a:lnTo>
                    <a:lnTo>
                      <a:pt x="13810" y="2155"/>
                    </a:lnTo>
                    <a:lnTo>
                      <a:pt x="13852" y="2134"/>
                    </a:lnTo>
                    <a:lnTo>
                      <a:pt x="13852" y="2030"/>
                    </a:lnTo>
                    <a:lnTo>
                      <a:pt x="13747" y="1946"/>
                    </a:lnTo>
                    <a:lnTo>
                      <a:pt x="13601" y="1946"/>
                    </a:lnTo>
                    <a:lnTo>
                      <a:pt x="13580" y="1988"/>
                    </a:lnTo>
                    <a:lnTo>
                      <a:pt x="13538" y="1883"/>
                    </a:lnTo>
                    <a:lnTo>
                      <a:pt x="13454" y="1674"/>
                    </a:lnTo>
                    <a:lnTo>
                      <a:pt x="13329" y="1360"/>
                    </a:lnTo>
                    <a:lnTo>
                      <a:pt x="13224" y="1214"/>
                    </a:lnTo>
                    <a:lnTo>
                      <a:pt x="13140" y="1004"/>
                    </a:lnTo>
                    <a:lnTo>
                      <a:pt x="13140" y="879"/>
                    </a:lnTo>
                    <a:lnTo>
                      <a:pt x="13120" y="732"/>
                    </a:lnTo>
                    <a:lnTo>
                      <a:pt x="13057" y="691"/>
                    </a:lnTo>
                    <a:lnTo>
                      <a:pt x="13036" y="586"/>
                    </a:lnTo>
                    <a:lnTo>
                      <a:pt x="12952" y="460"/>
                    </a:lnTo>
                    <a:lnTo>
                      <a:pt x="12931" y="481"/>
                    </a:lnTo>
                    <a:lnTo>
                      <a:pt x="12931" y="565"/>
                    </a:lnTo>
                    <a:lnTo>
                      <a:pt x="12868" y="628"/>
                    </a:lnTo>
                    <a:lnTo>
                      <a:pt x="12743" y="711"/>
                    </a:lnTo>
                    <a:lnTo>
                      <a:pt x="12701" y="795"/>
                    </a:lnTo>
                    <a:lnTo>
                      <a:pt x="12555" y="984"/>
                    </a:lnTo>
                    <a:lnTo>
                      <a:pt x="12408" y="1151"/>
                    </a:lnTo>
                    <a:lnTo>
                      <a:pt x="12408" y="1256"/>
                    </a:lnTo>
                    <a:lnTo>
                      <a:pt x="12303" y="1507"/>
                    </a:lnTo>
                    <a:lnTo>
                      <a:pt x="12199" y="1653"/>
                    </a:lnTo>
                    <a:lnTo>
                      <a:pt x="12115" y="1779"/>
                    </a:lnTo>
                    <a:lnTo>
                      <a:pt x="12011" y="1820"/>
                    </a:lnTo>
                    <a:lnTo>
                      <a:pt x="11969" y="1862"/>
                    </a:lnTo>
                    <a:lnTo>
                      <a:pt x="11927" y="1967"/>
                    </a:lnTo>
                    <a:lnTo>
                      <a:pt x="11822" y="2051"/>
                    </a:lnTo>
                    <a:lnTo>
                      <a:pt x="11759" y="2030"/>
                    </a:lnTo>
                    <a:lnTo>
                      <a:pt x="11759" y="1862"/>
                    </a:lnTo>
                    <a:lnTo>
                      <a:pt x="11697" y="1841"/>
                    </a:lnTo>
                    <a:lnTo>
                      <a:pt x="11676" y="1779"/>
                    </a:lnTo>
                    <a:lnTo>
                      <a:pt x="11613" y="1779"/>
                    </a:lnTo>
                    <a:lnTo>
                      <a:pt x="11550" y="1820"/>
                    </a:lnTo>
                    <a:lnTo>
                      <a:pt x="11487" y="1883"/>
                    </a:lnTo>
                    <a:lnTo>
                      <a:pt x="11383" y="1862"/>
                    </a:lnTo>
                    <a:lnTo>
                      <a:pt x="11299" y="1779"/>
                    </a:lnTo>
                    <a:lnTo>
                      <a:pt x="11299" y="1737"/>
                    </a:lnTo>
                    <a:lnTo>
                      <a:pt x="11278" y="1716"/>
                    </a:lnTo>
                    <a:lnTo>
                      <a:pt x="11257" y="1611"/>
                    </a:lnTo>
                    <a:lnTo>
                      <a:pt x="11236" y="1548"/>
                    </a:lnTo>
                    <a:lnTo>
                      <a:pt x="11153" y="1528"/>
                    </a:lnTo>
                    <a:lnTo>
                      <a:pt x="11048" y="1423"/>
                    </a:lnTo>
                    <a:lnTo>
                      <a:pt x="10881" y="1423"/>
                    </a:lnTo>
                    <a:lnTo>
                      <a:pt x="10776" y="1465"/>
                    </a:lnTo>
                    <a:lnTo>
                      <a:pt x="10546" y="1465"/>
                    </a:lnTo>
                    <a:lnTo>
                      <a:pt x="10420" y="1444"/>
                    </a:lnTo>
                    <a:lnTo>
                      <a:pt x="10316" y="1528"/>
                    </a:lnTo>
                    <a:lnTo>
                      <a:pt x="10295" y="1632"/>
                    </a:lnTo>
                    <a:lnTo>
                      <a:pt x="10399" y="1737"/>
                    </a:lnTo>
                    <a:lnTo>
                      <a:pt x="10420" y="1820"/>
                    </a:lnTo>
                    <a:lnTo>
                      <a:pt x="10462" y="1946"/>
                    </a:lnTo>
                    <a:lnTo>
                      <a:pt x="10441" y="1988"/>
                    </a:lnTo>
                    <a:lnTo>
                      <a:pt x="10337" y="1988"/>
                    </a:lnTo>
                    <a:lnTo>
                      <a:pt x="10190" y="1946"/>
                    </a:lnTo>
                    <a:lnTo>
                      <a:pt x="10148" y="1925"/>
                    </a:lnTo>
                    <a:lnTo>
                      <a:pt x="9918" y="1925"/>
                    </a:lnTo>
                    <a:lnTo>
                      <a:pt x="9814" y="1946"/>
                    </a:lnTo>
                    <a:lnTo>
                      <a:pt x="9772" y="1883"/>
                    </a:lnTo>
                    <a:lnTo>
                      <a:pt x="9604" y="1883"/>
                    </a:lnTo>
                    <a:lnTo>
                      <a:pt x="9479" y="1946"/>
                    </a:lnTo>
                    <a:lnTo>
                      <a:pt x="9395" y="2134"/>
                    </a:lnTo>
                    <a:lnTo>
                      <a:pt x="9165" y="2134"/>
                    </a:lnTo>
                    <a:lnTo>
                      <a:pt x="9039" y="2155"/>
                    </a:lnTo>
                    <a:lnTo>
                      <a:pt x="8998" y="2197"/>
                    </a:lnTo>
                    <a:lnTo>
                      <a:pt x="8935" y="2302"/>
                    </a:lnTo>
                    <a:lnTo>
                      <a:pt x="8788" y="2302"/>
                    </a:lnTo>
                    <a:lnTo>
                      <a:pt x="8767" y="2281"/>
                    </a:lnTo>
                    <a:lnTo>
                      <a:pt x="8684" y="2302"/>
                    </a:lnTo>
                    <a:lnTo>
                      <a:pt x="8621" y="2385"/>
                    </a:lnTo>
                    <a:lnTo>
                      <a:pt x="8537" y="2364"/>
                    </a:lnTo>
                    <a:lnTo>
                      <a:pt x="8307" y="2176"/>
                    </a:lnTo>
                    <a:lnTo>
                      <a:pt x="8223" y="2072"/>
                    </a:lnTo>
                    <a:lnTo>
                      <a:pt x="8223" y="1988"/>
                    </a:lnTo>
                    <a:lnTo>
                      <a:pt x="8098" y="1862"/>
                    </a:lnTo>
                    <a:lnTo>
                      <a:pt x="7993" y="1758"/>
                    </a:lnTo>
                    <a:lnTo>
                      <a:pt x="7993" y="1653"/>
                    </a:lnTo>
                    <a:lnTo>
                      <a:pt x="8014" y="1569"/>
                    </a:lnTo>
                    <a:lnTo>
                      <a:pt x="7993" y="1528"/>
                    </a:lnTo>
                    <a:lnTo>
                      <a:pt x="8014" y="1423"/>
                    </a:lnTo>
                    <a:lnTo>
                      <a:pt x="8056" y="1339"/>
                    </a:lnTo>
                    <a:lnTo>
                      <a:pt x="8056" y="1214"/>
                    </a:lnTo>
                    <a:lnTo>
                      <a:pt x="8161" y="1025"/>
                    </a:lnTo>
                    <a:lnTo>
                      <a:pt x="8202" y="879"/>
                    </a:lnTo>
                    <a:lnTo>
                      <a:pt x="8307" y="732"/>
                    </a:lnTo>
                    <a:lnTo>
                      <a:pt x="8307" y="691"/>
                    </a:lnTo>
                    <a:lnTo>
                      <a:pt x="8202" y="691"/>
                    </a:lnTo>
                    <a:lnTo>
                      <a:pt x="8140" y="607"/>
                    </a:lnTo>
                    <a:lnTo>
                      <a:pt x="8119" y="523"/>
                    </a:lnTo>
                    <a:lnTo>
                      <a:pt x="7993" y="523"/>
                    </a:lnTo>
                    <a:lnTo>
                      <a:pt x="7889" y="481"/>
                    </a:lnTo>
                    <a:lnTo>
                      <a:pt x="7930" y="398"/>
                    </a:lnTo>
                    <a:lnTo>
                      <a:pt x="8014" y="293"/>
                    </a:lnTo>
                    <a:lnTo>
                      <a:pt x="8014" y="147"/>
                    </a:lnTo>
                    <a:lnTo>
                      <a:pt x="7910" y="0"/>
                    </a:lnTo>
                    <a:lnTo>
                      <a:pt x="7784" y="0"/>
                    </a:lnTo>
                    <a:lnTo>
                      <a:pt x="7721" y="63"/>
                    </a:lnTo>
                    <a:lnTo>
                      <a:pt x="7679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938" name="Google Shape;2938;p43"/>
            <p:cNvGrpSpPr/>
            <p:nvPr/>
          </p:nvGrpSpPr>
          <p:grpSpPr>
            <a:xfrm>
              <a:off x="2680375" y="3423800"/>
              <a:ext cx="182975" cy="761050"/>
              <a:chOff x="2680375" y="3423800"/>
              <a:chExt cx="182975" cy="761050"/>
            </a:xfrm>
          </p:grpSpPr>
          <p:sp>
            <p:nvSpPr>
              <p:cNvPr id="2939" name="Google Shape;2939;p43"/>
              <p:cNvSpPr/>
              <p:nvPr/>
            </p:nvSpPr>
            <p:spPr>
              <a:xfrm>
                <a:off x="2698650" y="3423800"/>
                <a:ext cx="164700" cy="703875"/>
              </a:xfrm>
              <a:custGeom>
                <a:avLst/>
                <a:gdLst/>
                <a:ahLst/>
                <a:cxnLst/>
                <a:rect l="l" t="t" r="r" b="b"/>
                <a:pathLst>
                  <a:path w="6588" h="28155" extrusionOk="0">
                    <a:moveTo>
                      <a:pt x="319" y="4568"/>
                    </a:moveTo>
                    <a:lnTo>
                      <a:pt x="107" y="1274"/>
                    </a:lnTo>
                    <a:lnTo>
                      <a:pt x="319" y="0"/>
                    </a:lnTo>
                    <a:lnTo>
                      <a:pt x="6588" y="4356"/>
                    </a:lnTo>
                    <a:lnTo>
                      <a:pt x="4994" y="7331"/>
                    </a:lnTo>
                    <a:lnTo>
                      <a:pt x="1913" y="16149"/>
                    </a:lnTo>
                    <a:lnTo>
                      <a:pt x="2656" y="24330"/>
                    </a:lnTo>
                    <a:lnTo>
                      <a:pt x="4144" y="28155"/>
                    </a:lnTo>
                    <a:lnTo>
                      <a:pt x="1700" y="27836"/>
                    </a:lnTo>
                    <a:lnTo>
                      <a:pt x="532" y="25605"/>
                    </a:lnTo>
                    <a:lnTo>
                      <a:pt x="1063" y="22736"/>
                    </a:lnTo>
                    <a:lnTo>
                      <a:pt x="0" y="17530"/>
                    </a:lnTo>
                    <a:lnTo>
                      <a:pt x="638" y="14024"/>
                    </a:lnTo>
                    <a:lnTo>
                      <a:pt x="213" y="11793"/>
                    </a:lnTo>
                    <a:lnTo>
                      <a:pt x="744" y="7756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solidFill>
                  <a:schemeClr val="bg1"/>
                </a:solidFill>
              </a:ln>
            </p:spPr>
          </p:sp>
          <p:sp>
            <p:nvSpPr>
              <p:cNvPr id="2940" name="Google Shape;2940;p43"/>
              <p:cNvSpPr/>
              <p:nvPr/>
            </p:nvSpPr>
            <p:spPr>
              <a:xfrm>
                <a:off x="2680375" y="3510050"/>
                <a:ext cx="137075" cy="674800"/>
              </a:xfrm>
              <a:custGeom>
                <a:avLst/>
                <a:gdLst/>
                <a:ahLst/>
                <a:cxnLst/>
                <a:rect l="l" t="t" r="r" b="b"/>
                <a:pathLst>
                  <a:path w="5483" h="26992" extrusionOk="0">
                    <a:moveTo>
                      <a:pt x="984" y="23016"/>
                    </a:moveTo>
                    <a:lnTo>
                      <a:pt x="984" y="23121"/>
                    </a:lnTo>
                    <a:lnTo>
                      <a:pt x="1026" y="23058"/>
                    </a:lnTo>
                    <a:lnTo>
                      <a:pt x="1088" y="23016"/>
                    </a:lnTo>
                    <a:close/>
                    <a:moveTo>
                      <a:pt x="1047" y="0"/>
                    </a:moveTo>
                    <a:lnTo>
                      <a:pt x="984" y="105"/>
                    </a:lnTo>
                    <a:lnTo>
                      <a:pt x="963" y="209"/>
                    </a:lnTo>
                    <a:lnTo>
                      <a:pt x="1068" y="314"/>
                    </a:lnTo>
                    <a:lnTo>
                      <a:pt x="1005" y="419"/>
                    </a:lnTo>
                    <a:lnTo>
                      <a:pt x="900" y="502"/>
                    </a:lnTo>
                    <a:lnTo>
                      <a:pt x="837" y="461"/>
                    </a:lnTo>
                    <a:lnTo>
                      <a:pt x="691" y="544"/>
                    </a:lnTo>
                    <a:lnTo>
                      <a:pt x="565" y="628"/>
                    </a:lnTo>
                    <a:lnTo>
                      <a:pt x="628" y="670"/>
                    </a:lnTo>
                    <a:lnTo>
                      <a:pt x="628" y="837"/>
                    </a:lnTo>
                    <a:lnTo>
                      <a:pt x="586" y="963"/>
                    </a:lnTo>
                    <a:lnTo>
                      <a:pt x="628" y="1130"/>
                    </a:lnTo>
                    <a:lnTo>
                      <a:pt x="733" y="1549"/>
                    </a:lnTo>
                    <a:lnTo>
                      <a:pt x="733" y="1695"/>
                    </a:lnTo>
                    <a:lnTo>
                      <a:pt x="691" y="1800"/>
                    </a:lnTo>
                    <a:lnTo>
                      <a:pt x="649" y="1883"/>
                    </a:lnTo>
                    <a:lnTo>
                      <a:pt x="691" y="2093"/>
                    </a:lnTo>
                    <a:lnTo>
                      <a:pt x="775" y="2302"/>
                    </a:lnTo>
                    <a:lnTo>
                      <a:pt x="858" y="2490"/>
                    </a:lnTo>
                    <a:lnTo>
                      <a:pt x="858" y="2762"/>
                    </a:lnTo>
                    <a:lnTo>
                      <a:pt x="837" y="2846"/>
                    </a:lnTo>
                    <a:lnTo>
                      <a:pt x="796" y="2909"/>
                    </a:lnTo>
                    <a:lnTo>
                      <a:pt x="837" y="3327"/>
                    </a:lnTo>
                    <a:lnTo>
                      <a:pt x="837" y="3432"/>
                    </a:lnTo>
                    <a:lnTo>
                      <a:pt x="754" y="3474"/>
                    </a:lnTo>
                    <a:lnTo>
                      <a:pt x="670" y="3536"/>
                    </a:lnTo>
                    <a:lnTo>
                      <a:pt x="670" y="3766"/>
                    </a:lnTo>
                    <a:lnTo>
                      <a:pt x="691" y="3829"/>
                    </a:lnTo>
                    <a:lnTo>
                      <a:pt x="775" y="3766"/>
                    </a:lnTo>
                    <a:lnTo>
                      <a:pt x="837" y="3829"/>
                    </a:lnTo>
                    <a:lnTo>
                      <a:pt x="754" y="3892"/>
                    </a:lnTo>
                    <a:lnTo>
                      <a:pt x="754" y="4499"/>
                    </a:lnTo>
                    <a:lnTo>
                      <a:pt x="837" y="4729"/>
                    </a:lnTo>
                    <a:lnTo>
                      <a:pt x="858" y="4917"/>
                    </a:lnTo>
                    <a:lnTo>
                      <a:pt x="837" y="5064"/>
                    </a:lnTo>
                    <a:lnTo>
                      <a:pt x="733" y="5231"/>
                    </a:lnTo>
                    <a:lnTo>
                      <a:pt x="733" y="5399"/>
                    </a:lnTo>
                    <a:lnTo>
                      <a:pt x="837" y="5566"/>
                    </a:lnTo>
                    <a:lnTo>
                      <a:pt x="796" y="5712"/>
                    </a:lnTo>
                    <a:lnTo>
                      <a:pt x="796" y="5984"/>
                    </a:lnTo>
                    <a:lnTo>
                      <a:pt x="754" y="6089"/>
                    </a:lnTo>
                    <a:lnTo>
                      <a:pt x="754" y="6256"/>
                    </a:lnTo>
                    <a:lnTo>
                      <a:pt x="775" y="6340"/>
                    </a:lnTo>
                    <a:lnTo>
                      <a:pt x="775" y="6403"/>
                    </a:lnTo>
                    <a:lnTo>
                      <a:pt x="670" y="6570"/>
                    </a:lnTo>
                    <a:lnTo>
                      <a:pt x="670" y="6717"/>
                    </a:lnTo>
                    <a:lnTo>
                      <a:pt x="628" y="6821"/>
                    </a:lnTo>
                    <a:lnTo>
                      <a:pt x="649" y="7010"/>
                    </a:lnTo>
                    <a:lnTo>
                      <a:pt x="628" y="7093"/>
                    </a:lnTo>
                    <a:lnTo>
                      <a:pt x="524" y="7303"/>
                    </a:lnTo>
                    <a:lnTo>
                      <a:pt x="524" y="7407"/>
                    </a:lnTo>
                    <a:lnTo>
                      <a:pt x="628" y="7554"/>
                    </a:lnTo>
                    <a:lnTo>
                      <a:pt x="649" y="7721"/>
                    </a:lnTo>
                    <a:lnTo>
                      <a:pt x="733" y="7826"/>
                    </a:lnTo>
                    <a:lnTo>
                      <a:pt x="649" y="7867"/>
                    </a:lnTo>
                    <a:lnTo>
                      <a:pt x="586" y="8014"/>
                    </a:lnTo>
                    <a:lnTo>
                      <a:pt x="670" y="8119"/>
                    </a:lnTo>
                    <a:lnTo>
                      <a:pt x="586" y="8202"/>
                    </a:lnTo>
                    <a:lnTo>
                      <a:pt x="524" y="8244"/>
                    </a:lnTo>
                    <a:lnTo>
                      <a:pt x="524" y="8391"/>
                    </a:lnTo>
                    <a:lnTo>
                      <a:pt x="544" y="8537"/>
                    </a:lnTo>
                    <a:lnTo>
                      <a:pt x="544" y="8663"/>
                    </a:lnTo>
                    <a:lnTo>
                      <a:pt x="670" y="8997"/>
                    </a:lnTo>
                    <a:lnTo>
                      <a:pt x="670" y="9186"/>
                    </a:lnTo>
                    <a:lnTo>
                      <a:pt x="628" y="9228"/>
                    </a:lnTo>
                    <a:lnTo>
                      <a:pt x="628" y="9332"/>
                    </a:lnTo>
                    <a:lnTo>
                      <a:pt x="754" y="9520"/>
                    </a:lnTo>
                    <a:lnTo>
                      <a:pt x="754" y="9730"/>
                    </a:lnTo>
                    <a:lnTo>
                      <a:pt x="733" y="9855"/>
                    </a:lnTo>
                    <a:lnTo>
                      <a:pt x="733" y="9918"/>
                    </a:lnTo>
                    <a:lnTo>
                      <a:pt x="754" y="10023"/>
                    </a:lnTo>
                    <a:lnTo>
                      <a:pt x="733" y="10106"/>
                    </a:lnTo>
                    <a:lnTo>
                      <a:pt x="691" y="10211"/>
                    </a:lnTo>
                    <a:lnTo>
                      <a:pt x="733" y="10253"/>
                    </a:lnTo>
                    <a:lnTo>
                      <a:pt x="858" y="10441"/>
                    </a:lnTo>
                    <a:lnTo>
                      <a:pt x="879" y="10546"/>
                    </a:lnTo>
                    <a:lnTo>
                      <a:pt x="837" y="10650"/>
                    </a:lnTo>
                    <a:lnTo>
                      <a:pt x="754" y="10692"/>
                    </a:lnTo>
                    <a:lnTo>
                      <a:pt x="670" y="10860"/>
                    </a:lnTo>
                    <a:lnTo>
                      <a:pt x="670" y="10901"/>
                    </a:lnTo>
                    <a:lnTo>
                      <a:pt x="733" y="10964"/>
                    </a:lnTo>
                    <a:lnTo>
                      <a:pt x="670" y="11090"/>
                    </a:lnTo>
                    <a:lnTo>
                      <a:pt x="586" y="11173"/>
                    </a:lnTo>
                    <a:lnTo>
                      <a:pt x="586" y="11278"/>
                    </a:lnTo>
                    <a:lnTo>
                      <a:pt x="565" y="11466"/>
                    </a:lnTo>
                    <a:lnTo>
                      <a:pt x="524" y="11571"/>
                    </a:lnTo>
                    <a:lnTo>
                      <a:pt x="524" y="11676"/>
                    </a:lnTo>
                    <a:lnTo>
                      <a:pt x="482" y="11717"/>
                    </a:lnTo>
                    <a:lnTo>
                      <a:pt x="482" y="11843"/>
                    </a:lnTo>
                    <a:lnTo>
                      <a:pt x="419" y="11927"/>
                    </a:lnTo>
                    <a:lnTo>
                      <a:pt x="419" y="11989"/>
                    </a:lnTo>
                    <a:lnTo>
                      <a:pt x="461" y="12052"/>
                    </a:lnTo>
                    <a:lnTo>
                      <a:pt x="377" y="12157"/>
                    </a:lnTo>
                    <a:lnTo>
                      <a:pt x="377" y="12324"/>
                    </a:lnTo>
                    <a:lnTo>
                      <a:pt x="377" y="12429"/>
                    </a:lnTo>
                    <a:lnTo>
                      <a:pt x="314" y="12471"/>
                    </a:lnTo>
                    <a:lnTo>
                      <a:pt x="314" y="12575"/>
                    </a:lnTo>
                    <a:lnTo>
                      <a:pt x="272" y="12659"/>
                    </a:lnTo>
                    <a:lnTo>
                      <a:pt x="272" y="12743"/>
                    </a:lnTo>
                    <a:lnTo>
                      <a:pt x="314" y="12847"/>
                    </a:lnTo>
                    <a:lnTo>
                      <a:pt x="314" y="12952"/>
                    </a:lnTo>
                    <a:lnTo>
                      <a:pt x="231" y="13057"/>
                    </a:lnTo>
                    <a:lnTo>
                      <a:pt x="147" y="13057"/>
                    </a:lnTo>
                    <a:lnTo>
                      <a:pt x="63" y="12994"/>
                    </a:lnTo>
                    <a:lnTo>
                      <a:pt x="0" y="13015"/>
                    </a:lnTo>
                    <a:lnTo>
                      <a:pt x="0" y="13098"/>
                    </a:lnTo>
                    <a:lnTo>
                      <a:pt x="21" y="13224"/>
                    </a:lnTo>
                    <a:lnTo>
                      <a:pt x="21" y="13412"/>
                    </a:lnTo>
                    <a:lnTo>
                      <a:pt x="105" y="13517"/>
                    </a:lnTo>
                    <a:lnTo>
                      <a:pt x="231" y="13621"/>
                    </a:lnTo>
                    <a:lnTo>
                      <a:pt x="252" y="13747"/>
                    </a:lnTo>
                    <a:lnTo>
                      <a:pt x="231" y="13914"/>
                    </a:lnTo>
                    <a:lnTo>
                      <a:pt x="398" y="14228"/>
                    </a:lnTo>
                    <a:lnTo>
                      <a:pt x="440" y="14312"/>
                    </a:lnTo>
                    <a:lnTo>
                      <a:pt x="524" y="14375"/>
                    </a:lnTo>
                    <a:lnTo>
                      <a:pt x="524" y="14563"/>
                    </a:lnTo>
                    <a:lnTo>
                      <a:pt x="461" y="14835"/>
                    </a:lnTo>
                    <a:lnTo>
                      <a:pt x="419" y="14856"/>
                    </a:lnTo>
                    <a:lnTo>
                      <a:pt x="440" y="14940"/>
                    </a:lnTo>
                    <a:lnTo>
                      <a:pt x="419" y="15002"/>
                    </a:lnTo>
                    <a:lnTo>
                      <a:pt x="356" y="14982"/>
                    </a:lnTo>
                    <a:lnTo>
                      <a:pt x="314" y="14982"/>
                    </a:lnTo>
                    <a:lnTo>
                      <a:pt x="272" y="15086"/>
                    </a:lnTo>
                    <a:lnTo>
                      <a:pt x="314" y="15191"/>
                    </a:lnTo>
                    <a:lnTo>
                      <a:pt x="377" y="15254"/>
                    </a:lnTo>
                    <a:lnTo>
                      <a:pt x="335" y="15484"/>
                    </a:lnTo>
                    <a:lnTo>
                      <a:pt x="356" y="15588"/>
                    </a:lnTo>
                    <a:lnTo>
                      <a:pt x="314" y="15672"/>
                    </a:lnTo>
                    <a:lnTo>
                      <a:pt x="356" y="15714"/>
                    </a:lnTo>
                    <a:lnTo>
                      <a:pt x="335" y="15798"/>
                    </a:lnTo>
                    <a:lnTo>
                      <a:pt x="314" y="15818"/>
                    </a:lnTo>
                    <a:lnTo>
                      <a:pt x="335" y="15881"/>
                    </a:lnTo>
                    <a:lnTo>
                      <a:pt x="524" y="16153"/>
                    </a:lnTo>
                    <a:lnTo>
                      <a:pt x="565" y="16216"/>
                    </a:lnTo>
                    <a:lnTo>
                      <a:pt x="565" y="16362"/>
                    </a:lnTo>
                    <a:lnTo>
                      <a:pt x="524" y="16342"/>
                    </a:lnTo>
                    <a:lnTo>
                      <a:pt x="377" y="16342"/>
                    </a:lnTo>
                    <a:lnTo>
                      <a:pt x="314" y="16425"/>
                    </a:lnTo>
                    <a:lnTo>
                      <a:pt x="314" y="16467"/>
                    </a:lnTo>
                    <a:lnTo>
                      <a:pt x="356" y="16530"/>
                    </a:lnTo>
                    <a:lnTo>
                      <a:pt x="356" y="16614"/>
                    </a:lnTo>
                    <a:lnTo>
                      <a:pt x="314" y="16655"/>
                    </a:lnTo>
                    <a:lnTo>
                      <a:pt x="272" y="16739"/>
                    </a:lnTo>
                    <a:lnTo>
                      <a:pt x="314" y="16823"/>
                    </a:lnTo>
                    <a:lnTo>
                      <a:pt x="335" y="16844"/>
                    </a:lnTo>
                    <a:lnTo>
                      <a:pt x="377" y="16969"/>
                    </a:lnTo>
                    <a:lnTo>
                      <a:pt x="419" y="17304"/>
                    </a:lnTo>
                    <a:lnTo>
                      <a:pt x="356" y="17451"/>
                    </a:lnTo>
                    <a:lnTo>
                      <a:pt x="482" y="17492"/>
                    </a:lnTo>
                    <a:lnTo>
                      <a:pt x="670" y="17471"/>
                    </a:lnTo>
                    <a:lnTo>
                      <a:pt x="670" y="17409"/>
                    </a:lnTo>
                    <a:lnTo>
                      <a:pt x="670" y="17283"/>
                    </a:lnTo>
                    <a:lnTo>
                      <a:pt x="733" y="17199"/>
                    </a:lnTo>
                    <a:lnTo>
                      <a:pt x="837" y="17241"/>
                    </a:lnTo>
                    <a:lnTo>
                      <a:pt x="858" y="17199"/>
                    </a:lnTo>
                    <a:lnTo>
                      <a:pt x="733" y="17095"/>
                    </a:lnTo>
                    <a:lnTo>
                      <a:pt x="775" y="17053"/>
                    </a:lnTo>
                    <a:lnTo>
                      <a:pt x="649" y="16927"/>
                    </a:lnTo>
                    <a:lnTo>
                      <a:pt x="649" y="16844"/>
                    </a:lnTo>
                    <a:lnTo>
                      <a:pt x="733" y="16844"/>
                    </a:lnTo>
                    <a:lnTo>
                      <a:pt x="837" y="16886"/>
                    </a:lnTo>
                    <a:lnTo>
                      <a:pt x="837" y="16865"/>
                    </a:lnTo>
                    <a:lnTo>
                      <a:pt x="775" y="16823"/>
                    </a:lnTo>
                    <a:lnTo>
                      <a:pt x="649" y="16718"/>
                    </a:lnTo>
                    <a:lnTo>
                      <a:pt x="775" y="16739"/>
                    </a:lnTo>
                    <a:lnTo>
                      <a:pt x="775" y="16634"/>
                    </a:lnTo>
                    <a:lnTo>
                      <a:pt x="754" y="16572"/>
                    </a:lnTo>
                    <a:lnTo>
                      <a:pt x="754" y="16425"/>
                    </a:lnTo>
                    <a:lnTo>
                      <a:pt x="733" y="16362"/>
                    </a:lnTo>
                    <a:cubicBezTo>
                      <a:pt x="733" y="16321"/>
                      <a:pt x="754" y="16258"/>
                      <a:pt x="775" y="16237"/>
                    </a:cubicBezTo>
                    <a:lnTo>
                      <a:pt x="837" y="16258"/>
                    </a:lnTo>
                    <a:lnTo>
                      <a:pt x="879" y="16237"/>
                    </a:lnTo>
                    <a:cubicBezTo>
                      <a:pt x="879" y="16342"/>
                      <a:pt x="900" y="16467"/>
                      <a:pt x="900" y="16572"/>
                    </a:cubicBezTo>
                    <a:lnTo>
                      <a:pt x="1068" y="17764"/>
                    </a:lnTo>
                    <a:lnTo>
                      <a:pt x="1047" y="17785"/>
                    </a:lnTo>
                    <a:lnTo>
                      <a:pt x="1068" y="17869"/>
                    </a:lnTo>
                    <a:lnTo>
                      <a:pt x="1068" y="18036"/>
                    </a:lnTo>
                    <a:lnTo>
                      <a:pt x="1005" y="18078"/>
                    </a:lnTo>
                    <a:lnTo>
                      <a:pt x="1047" y="18120"/>
                    </a:lnTo>
                    <a:lnTo>
                      <a:pt x="1047" y="18287"/>
                    </a:lnTo>
                    <a:lnTo>
                      <a:pt x="1005" y="18350"/>
                    </a:lnTo>
                    <a:lnTo>
                      <a:pt x="1047" y="18434"/>
                    </a:lnTo>
                    <a:lnTo>
                      <a:pt x="1047" y="18455"/>
                    </a:lnTo>
                    <a:cubicBezTo>
                      <a:pt x="1047" y="18643"/>
                      <a:pt x="1005" y="18852"/>
                      <a:pt x="963" y="19041"/>
                    </a:cubicBezTo>
                    <a:cubicBezTo>
                      <a:pt x="921" y="19187"/>
                      <a:pt x="900" y="19334"/>
                      <a:pt x="858" y="19459"/>
                    </a:cubicBezTo>
                    <a:lnTo>
                      <a:pt x="796" y="19480"/>
                    </a:lnTo>
                    <a:lnTo>
                      <a:pt x="691" y="19564"/>
                    </a:lnTo>
                    <a:lnTo>
                      <a:pt x="649" y="19564"/>
                    </a:lnTo>
                    <a:lnTo>
                      <a:pt x="649" y="19501"/>
                    </a:lnTo>
                    <a:lnTo>
                      <a:pt x="754" y="19480"/>
                    </a:lnTo>
                    <a:lnTo>
                      <a:pt x="837" y="19438"/>
                    </a:lnTo>
                    <a:lnTo>
                      <a:pt x="837" y="19271"/>
                    </a:lnTo>
                    <a:lnTo>
                      <a:pt x="775" y="19250"/>
                    </a:lnTo>
                    <a:lnTo>
                      <a:pt x="670" y="19292"/>
                    </a:lnTo>
                    <a:lnTo>
                      <a:pt x="461" y="19292"/>
                    </a:lnTo>
                    <a:lnTo>
                      <a:pt x="377" y="19271"/>
                    </a:lnTo>
                    <a:lnTo>
                      <a:pt x="293" y="19292"/>
                    </a:lnTo>
                    <a:lnTo>
                      <a:pt x="293" y="19375"/>
                    </a:lnTo>
                    <a:lnTo>
                      <a:pt x="356" y="19501"/>
                    </a:lnTo>
                    <a:lnTo>
                      <a:pt x="398" y="19501"/>
                    </a:lnTo>
                    <a:lnTo>
                      <a:pt x="440" y="19585"/>
                    </a:lnTo>
                    <a:lnTo>
                      <a:pt x="356" y="19585"/>
                    </a:lnTo>
                    <a:lnTo>
                      <a:pt x="335" y="19689"/>
                    </a:lnTo>
                    <a:lnTo>
                      <a:pt x="252" y="19752"/>
                    </a:lnTo>
                    <a:lnTo>
                      <a:pt x="189" y="19857"/>
                    </a:lnTo>
                    <a:lnTo>
                      <a:pt x="42" y="19919"/>
                    </a:lnTo>
                    <a:lnTo>
                      <a:pt x="42" y="20003"/>
                    </a:lnTo>
                    <a:lnTo>
                      <a:pt x="189" y="20192"/>
                    </a:lnTo>
                    <a:lnTo>
                      <a:pt x="272" y="20192"/>
                    </a:lnTo>
                    <a:lnTo>
                      <a:pt x="335" y="20129"/>
                    </a:lnTo>
                    <a:lnTo>
                      <a:pt x="335" y="20066"/>
                    </a:lnTo>
                    <a:lnTo>
                      <a:pt x="231" y="20024"/>
                    </a:lnTo>
                    <a:lnTo>
                      <a:pt x="231" y="19982"/>
                    </a:lnTo>
                    <a:lnTo>
                      <a:pt x="272" y="19878"/>
                    </a:lnTo>
                    <a:lnTo>
                      <a:pt x="440" y="19878"/>
                    </a:lnTo>
                    <a:lnTo>
                      <a:pt x="461" y="19857"/>
                    </a:lnTo>
                    <a:lnTo>
                      <a:pt x="482" y="19982"/>
                    </a:lnTo>
                    <a:lnTo>
                      <a:pt x="586" y="20066"/>
                    </a:lnTo>
                    <a:lnTo>
                      <a:pt x="712" y="20066"/>
                    </a:lnTo>
                    <a:lnTo>
                      <a:pt x="754" y="20003"/>
                    </a:lnTo>
                    <a:lnTo>
                      <a:pt x="754" y="20003"/>
                    </a:lnTo>
                    <a:cubicBezTo>
                      <a:pt x="670" y="20317"/>
                      <a:pt x="649" y="20631"/>
                      <a:pt x="649" y="20924"/>
                    </a:cubicBezTo>
                    <a:lnTo>
                      <a:pt x="586" y="20966"/>
                    </a:lnTo>
                    <a:lnTo>
                      <a:pt x="649" y="21008"/>
                    </a:lnTo>
                    <a:lnTo>
                      <a:pt x="649" y="21154"/>
                    </a:lnTo>
                    <a:lnTo>
                      <a:pt x="565" y="21028"/>
                    </a:lnTo>
                    <a:lnTo>
                      <a:pt x="461" y="21008"/>
                    </a:lnTo>
                    <a:lnTo>
                      <a:pt x="440" y="21049"/>
                    </a:lnTo>
                    <a:lnTo>
                      <a:pt x="440" y="21133"/>
                    </a:lnTo>
                    <a:lnTo>
                      <a:pt x="461" y="21259"/>
                    </a:lnTo>
                    <a:lnTo>
                      <a:pt x="565" y="21280"/>
                    </a:lnTo>
                    <a:lnTo>
                      <a:pt x="649" y="21342"/>
                    </a:lnTo>
                    <a:lnTo>
                      <a:pt x="649" y="21384"/>
                    </a:lnTo>
                    <a:lnTo>
                      <a:pt x="691" y="21552"/>
                    </a:lnTo>
                    <a:lnTo>
                      <a:pt x="754" y="21572"/>
                    </a:lnTo>
                    <a:cubicBezTo>
                      <a:pt x="754" y="21635"/>
                      <a:pt x="775" y="21656"/>
                      <a:pt x="796" y="21698"/>
                    </a:cubicBezTo>
                    <a:lnTo>
                      <a:pt x="670" y="21656"/>
                    </a:lnTo>
                    <a:lnTo>
                      <a:pt x="649" y="21635"/>
                    </a:lnTo>
                    <a:lnTo>
                      <a:pt x="586" y="21677"/>
                    </a:lnTo>
                    <a:lnTo>
                      <a:pt x="649" y="21865"/>
                    </a:lnTo>
                    <a:lnTo>
                      <a:pt x="649" y="21949"/>
                    </a:lnTo>
                    <a:lnTo>
                      <a:pt x="691" y="21970"/>
                    </a:lnTo>
                    <a:lnTo>
                      <a:pt x="796" y="21803"/>
                    </a:lnTo>
                    <a:lnTo>
                      <a:pt x="858" y="21782"/>
                    </a:lnTo>
                    <a:cubicBezTo>
                      <a:pt x="879" y="21844"/>
                      <a:pt x="900" y="21886"/>
                      <a:pt x="921" y="21970"/>
                    </a:cubicBezTo>
                    <a:lnTo>
                      <a:pt x="921" y="22012"/>
                    </a:lnTo>
                    <a:lnTo>
                      <a:pt x="816" y="22054"/>
                    </a:lnTo>
                    <a:lnTo>
                      <a:pt x="921" y="22284"/>
                    </a:lnTo>
                    <a:lnTo>
                      <a:pt x="963" y="22409"/>
                    </a:lnTo>
                    <a:cubicBezTo>
                      <a:pt x="963" y="22493"/>
                      <a:pt x="984" y="22577"/>
                      <a:pt x="1005" y="22640"/>
                    </a:cubicBezTo>
                    <a:lnTo>
                      <a:pt x="984" y="22681"/>
                    </a:lnTo>
                    <a:lnTo>
                      <a:pt x="984" y="22744"/>
                    </a:lnTo>
                    <a:lnTo>
                      <a:pt x="921" y="22807"/>
                    </a:lnTo>
                    <a:lnTo>
                      <a:pt x="1005" y="22849"/>
                    </a:lnTo>
                    <a:lnTo>
                      <a:pt x="1026" y="22932"/>
                    </a:lnTo>
                    <a:lnTo>
                      <a:pt x="1068" y="22932"/>
                    </a:lnTo>
                    <a:cubicBezTo>
                      <a:pt x="1068" y="22953"/>
                      <a:pt x="1068" y="22995"/>
                      <a:pt x="1088" y="23016"/>
                    </a:cubicBezTo>
                    <a:cubicBezTo>
                      <a:pt x="1130" y="23163"/>
                      <a:pt x="1193" y="23330"/>
                      <a:pt x="1235" y="23456"/>
                    </a:cubicBezTo>
                    <a:lnTo>
                      <a:pt x="1277" y="23518"/>
                    </a:lnTo>
                    <a:cubicBezTo>
                      <a:pt x="1277" y="23539"/>
                      <a:pt x="1277" y="23539"/>
                      <a:pt x="1298" y="23560"/>
                    </a:cubicBezTo>
                    <a:lnTo>
                      <a:pt x="1235" y="23665"/>
                    </a:lnTo>
                    <a:lnTo>
                      <a:pt x="1193" y="23728"/>
                    </a:lnTo>
                    <a:lnTo>
                      <a:pt x="1235" y="23749"/>
                    </a:lnTo>
                    <a:lnTo>
                      <a:pt x="1381" y="23728"/>
                    </a:lnTo>
                    <a:lnTo>
                      <a:pt x="1444" y="23874"/>
                    </a:lnTo>
                    <a:lnTo>
                      <a:pt x="1423" y="23874"/>
                    </a:lnTo>
                    <a:lnTo>
                      <a:pt x="1444" y="23937"/>
                    </a:lnTo>
                    <a:lnTo>
                      <a:pt x="1486" y="23958"/>
                    </a:lnTo>
                    <a:lnTo>
                      <a:pt x="1423" y="24000"/>
                    </a:lnTo>
                    <a:lnTo>
                      <a:pt x="1402" y="24062"/>
                    </a:lnTo>
                    <a:lnTo>
                      <a:pt x="1423" y="24146"/>
                    </a:lnTo>
                    <a:lnTo>
                      <a:pt x="1486" y="24167"/>
                    </a:lnTo>
                    <a:lnTo>
                      <a:pt x="1549" y="24188"/>
                    </a:lnTo>
                    <a:lnTo>
                      <a:pt x="1507" y="24104"/>
                    </a:lnTo>
                    <a:lnTo>
                      <a:pt x="1549" y="24083"/>
                    </a:lnTo>
                    <a:cubicBezTo>
                      <a:pt x="1612" y="24167"/>
                      <a:pt x="1653" y="24272"/>
                      <a:pt x="1716" y="24355"/>
                    </a:cubicBezTo>
                    <a:lnTo>
                      <a:pt x="1716" y="24397"/>
                    </a:lnTo>
                    <a:lnTo>
                      <a:pt x="1653" y="24460"/>
                    </a:lnTo>
                    <a:lnTo>
                      <a:pt x="1695" y="24481"/>
                    </a:lnTo>
                    <a:lnTo>
                      <a:pt x="1737" y="24460"/>
                    </a:lnTo>
                    <a:lnTo>
                      <a:pt x="1758" y="24418"/>
                    </a:lnTo>
                    <a:cubicBezTo>
                      <a:pt x="1967" y="24753"/>
                      <a:pt x="2218" y="25004"/>
                      <a:pt x="2469" y="25234"/>
                    </a:cubicBezTo>
                    <a:lnTo>
                      <a:pt x="2449" y="25234"/>
                    </a:lnTo>
                    <a:lnTo>
                      <a:pt x="2365" y="25192"/>
                    </a:lnTo>
                    <a:lnTo>
                      <a:pt x="2260" y="25150"/>
                    </a:lnTo>
                    <a:lnTo>
                      <a:pt x="2156" y="25150"/>
                    </a:lnTo>
                    <a:lnTo>
                      <a:pt x="2072" y="25109"/>
                    </a:lnTo>
                    <a:lnTo>
                      <a:pt x="1946" y="24983"/>
                    </a:lnTo>
                    <a:lnTo>
                      <a:pt x="1863" y="24920"/>
                    </a:lnTo>
                    <a:lnTo>
                      <a:pt x="1842" y="24983"/>
                    </a:lnTo>
                    <a:lnTo>
                      <a:pt x="1863" y="25088"/>
                    </a:lnTo>
                    <a:lnTo>
                      <a:pt x="1946" y="25213"/>
                    </a:lnTo>
                    <a:lnTo>
                      <a:pt x="2072" y="25234"/>
                    </a:lnTo>
                    <a:lnTo>
                      <a:pt x="2239" y="25318"/>
                    </a:lnTo>
                    <a:lnTo>
                      <a:pt x="2281" y="25401"/>
                    </a:lnTo>
                    <a:lnTo>
                      <a:pt x="2365" y="25401"/>
                    </a:lnTo>
                    <a:lnTo>
                      <a:pt x="2428" y="25360"/>
                    </a:lnTo>
                    <a:lnTo>
                      <a:pt x="2574" y="25422"/>
                    </a:lnTo>
                    <a:lnTo>
                      <a:pt x="2679" y="25464"/>
                    </a:lnTo>
                    <a:lnTo>
                      <a:pt x="2783" y="25464"/>
                    </a:lnTo>
                    <a:cubicBezTo>
                      <a:pt x="2804" y="25464"/>
                      <a:pt x="2846" y="25506"/>
                      <a:pt x="2846" y="25527"/>
                    </a:cubicBezTo>
                    <a:lnTo>
                      <a:pt x="2804" y="25527"/>
                    </a:lnTo>
                    <a:lnTo>
                      <a:pt x="2700" y="25569"/>
                    </a:lnTo>
                    <a:lnTo>
                      <a:pt x="2658" y="25548"/>
                    </a:lnTo>
                    <a:lnTo>
                      <a:pt x="2595" y="25506"/>
                    </a:lnTo>
                    <a:lnTo>
                      <a:pt x="2532" y="25506"/>
                    </a:lnTo>
                    <a:lnTo>
                      <a:pt x="2490" y="25548"/>
                    </a:lnTo>
                    <a:lnTo>
                      <a:pt x="2490" y="25611"/>
                    </a:lnTo>
                    <a:lnTo>
                      <a:pt x="2595" y="25653"/>
                    </a:lnTo>
                    <a:lnTo>
                      <a:pt x="2658" y="25757"/>
                    </a:lnTo>
                    <a:lnTo>
                      <a:pt x="2762" y="25799"/>
                    </a:lnTo>
                    <a:lnTo>
                      <a:pt x="2867" y="25925"/>
                    </a:lnTo>
                    <a:lnTo>
                      <a:pt x="2951" y="25945"/>
                    </a:lnTo>
                    <a:lnTo>
                      <a:pt x="3076" y="25925"/>
                    </a:lnTo>
                    <a:lnTo>
                      <a:pt x="3118" y="25945"/>
                    </a:lnTo>
                    <a:lnTo>
                      <a:pt x="3118" y="26029"/>
                    </a:lnTo>
                    <a:lnTo>
                      <a:pt x="3202" y="26092"/>
                    </a:lnTo>
                    <a:lnTo>
                      <a:pt x="3285" y="26071"/>
                    </a:lnTo>
                    <a:lnTo>
                      <a:pt x="3265" y="26029"/>
                    </a:lnTo>
                    <a:lnTo>
                      <a:pt x="3327" y="25945"/>
                    </a:lnTo>
                    <a:lnTo>
                      <a:pt x="3327" y="25883"/>
                    </a:lnTo>
                    <a:lnTo>
                      <a:pt x="3285" y="25862"/>
                    </a:lnTo>
                    <a:lnTo>
                      <a:pt x="3327" y="25841"/>
                    </a:lnTo>
                    <a:lnTo>
                      <a:pt x="3411" y="25841"/>
                    </a:lnTo>
                    <a:lnTo>
                      <a:pt x="3369" y="25757"/>
                    </a:lnTo>
                    <a:lnTo>
                      <a:pt x="3285" y="25736"/>
                    </a:lnTo>
                    <a:lnTo>
                      <a:pt x="3160" y="25757"/>
                    </a:lnTo>
                    <a:lnTo>
                      <a:pt x="3118" y="25715"/>
                    </a:lnTo>
                    <a:lnTo>
                      <a:pt x="3118" y="25715"/>
                    </a:lnTo>
                    <a:cubicBezTo>
                      <a:pt x="3141" y="25721"/>
                      <a:pt x="3164" y="25724"/>
                      <a:pt x="3189" y="25724"/>
                    </a:cubicBezTo>
                    <a:cubicBezTo>
                      <a:pt x="3256" y="25724"/>
                      <a:pt x="3329" y="25704"/>
                      <a:pt x="3390" y="25673"/>
                    </a:cubicBezTo>
                    <a:lnTo>
                      <a:pt x="3411" y="25715"/>
                    </a:lnTo>
                    <a:lnTo>
                      <a:pt x="3578" y="25736"/>
                    </a:lnTo>
                    <a:lnTo>
                      <a:pt x="3683" y="25778"/>
                    </a:lnTo>
                    <a:lnTo>
                      <a:pt x="3746" y="25778"/>
                    </a:lnTo>
                    <a:lnTo>
                      <a:pt x="3829" y="25841"/>
                    </a:lnTo>
                    <a:lnTo>
                      <a:pt x="3892" y="25778"/>
                    </a:lnTo>
                    <a:lnTo>
                      <a:pt x="3955" y="25653"/>
                    </a:lnTo>
                    <a:lnTo>
                      <a:pt x="3913" y="25464"/>
                    </a:lnTo>
                    <a:lnTo>
                      <a:pt x="3934" y="25401"/>
                    </a:lnTo>
                    <a:lnTo>
                      <a:pt x="3934" y="25318"/>
                    </a:lnTo>
                    <a:lnTo>
                      <a:pt x="3955" y="25150"/>
                    </a:lnTo>
                    <a:lnTo>
                      <a:pt x="3955" y="25109"/>
                    </a:lnTo>
                    <a:cubicBezTo>
                      <a:pt x="4018" y="25213"/>
                      <a:pt x="4060" y="25318"/>
                      <a:pt x="4143" y="25422"/>
                    </a:cubicBezTo>
                    <a:lnTo>
                      <a:pt x="4122" y="25527"/>
                    </a:lnTo>
                    <a:lnTo>
                      <a:pt x="4060" y="25632"/>
                    </a:lnTo>
                    <a:lnTo>
                      <a:pt x="4122" y="25736"/>
                    </a:lnTo>
                    <a:lnTo>
                      <a:pt x="4060" y="25820"/>
                    </a:lnTo>
                    <a:lnTo>
                      <a:pt x="4060" y="25883"/>
                    </a:lnTo>
                    <a:lnTo>
                      <a:pt x="4164" y="25945"/>
                    </a:lnTo>
                    <a:lnTo>
                      <a:pt x="4269" y="25966"/>
                    </a:lnTo>
                    <a:lnTo>
                      <a:pt x="4332" y="25987"/>
                    </a:lnTo>
                    <a:lnTo>
                      <a:pt x="4373" y="25945"/>
                    </a:lnTo>
                    <a:lnTo>
                      <a:pt x="4248" y="25841"/>
                    </a:lnTo>
                    <a:lnTo>
                      <a:pt x="4332" y="25757"/>
                    </a:lnTo>
                    <a:lnTo>
                      <a:pt x="4562" y="26155"/>
                    </a:lnTo>
                    <a:lnTo>
                      <a:pt x="4562" y="26155"/>
                    </a:lnTo>
                    <a:lnTo>
                      <a:pt x="4520" y="26134"/>
                    </a:lnTo>
                    <a:lnTo>
                      <a:pt x="4332" y="26050"/>
                    </a:lnTo>
                    <a:lnTo>
                      <a:pt x="4227" y="25987"/>
                    </a:lnTo>
                    <a:lnTo>
                      <a:pt x="4206" y="26029"/>
                    </a:lnTo>
                    <a:lnTo>
                      <a:pt x="4248" y="26071"/>
                    </a:lnTo>
                    <a:lnTo>
                      <a:pt x="4520" y="26197"/>
                    </a:lnTo>
                    <a:lnTo>
                      <a:pt x="4541" y="26259"/>
                    </a:lnTo>
                    <a:lnTo>
                      <a:pt x="4436" y="26259"/>
                    </a:lnTo>
                    <a:lnTo>
                      <a:pt x="4436" y="26322"/>
                    </a:lnTo>
                    <a:lnTo>
                      <a:pt x="4373" y="26322"/>
                    </a:lnTo>
                    <a:lnTo>
                      <a:pt x="4353" y="26238"/>
                    </a:lnTo>
                    <a:lnTo>
                      <a:pt x="4227" y="26155"/>
                    </a:lnTo>
                    <a:lnTo>
                      <a:pt x="4206" y="26176"/>
                    </a:lnTo>
                    <a:lnTo>
                      <a:pt x="4206" y="26259"/>
                    </a:lnTo>
                    <a:lnTo>
                      <a:pt x="4122" y="26259"/>
                    </a:lnTo>
                    <a:lnTo>
                      <a:pt x="3934" y="26280"/>
                    </a:lnTo>
                    <a:lnTo>
                      <a:pt x="3892" y="26322"/>
                    </a:lnTo>
                    <a:lnTo>
                      <a:pt x="3934" y="26364"/>
                    </a:lnTo>
                    <a:lnTo>
                      <a:pt x="3913" y="26385"/>
                    </a:lnTo>
                    <a:lnTo>
                      <a:pt x="3809" y="26364"/>
                    </a:lnTo>
                    <a:lnTo>
                      <a:pt x="3704" y="26385"/>
                    </a:lnTo>
                    <a:lnTo>
                      <a:pt x="3725" y="26448"/>
                    </a:lnTo>
                    <a:lnTo>
                      <a:pt x="3850" y="26469"/>
                    </a:lnTo>
                    <a:lnTo>
                      <a:pt x="3955" y="26469"/>
                    </a:lnTo>
                    <a:lnTo>
                      <a:pt x="3997" y="26427"/>
                    </a:lnTo>
                    <a:lnTo>
                      <a:pt x="4018" y="26385"/>
                    </a:lnTo>
                    <a:lnTo>
                      <a:pt x="4101" y="26427"/>
                    </a:lnTo>
                    <a:lnTo>
                      <a:pt x="4206" y="26490"/>
                    </a:lnTo>
                    <a:lnTo>
                      <a:pt x="4248" y="26469"/>
                    </a:lnTo>
                    <a:lnTo>
                      <a:pt x="4269" y="26531"/>
                    </a:lnTo>
                    <a:lnTo>
                      <a:pt x="4269" y="26573"/>
                    </a:lnTo>
                    <a:lnTo>
                      <a:pt x="4353" y="26636"/>
                    </a:lnTo>
                    <a:lnTo>
                      <a:pt x="4269" y="26678"/>
                    </a:lnTo>
                    <a:lnTo>
                      <a:pt x="4227" y="26782"/>
                    </a:lnTo>
                    <a:lnTo>
                      <a:pt x="4269" y="26866"/>
                    </a:lnTo>
                    <a:lnTo>
                      <a:pt x="4353" y="26866"/>
                    </a:lnTo>
                    <a:lnTo>
                      <a:pt x="4436" y="26887"/>
                    </a:lnTo>
                    <a:lnTo>
                      <a:pt x="4541" y="26992"/>
                    </a:lnTo>
                    <a:lnTo>
                      <a:pt x="4625" y="26992"/>
                    </a:lnTo>
                    <a:lnTo>
                      <a:pt x="4646" y="26971"/>
                    </a:lnTo>
                    <a:lnTo>
                      <a:pt x="4562" y="26908"/>
                    </a:lnTo>
                    <a:lnTo>
                      <a:pt x="4457" y="26845"/>
                    </a:lnTo>
                    <a:lnTo>
                      <a:pt x="4436" y="26782"/>
                    </a:lnTo>
                    <a:lnTo>
                      <a:pt x="4457" y="26782"/>
                    </a:lnTo>
                    <a:lnTo>
                      <a:pt x="4541" y="26803"/>
                    </a:lnTo>
                    <a:lnTo>
                      <a:pt x="4625" y="26762"/>
                    </a:lnTo>
                    <a:lnTo>
                      <a:pt x="4646" y="26699"/>
                    </a:lnTo>
                    <a:lnTo>
                      <a:pt x="4562" y="26678"/>
                    </a:lnTo>
                    <a:lnTo>
                      <a:pt x="4520" y="26636"/>
                    </a:lnTo>
                    <a:lnTo>
                      <a:pt x="4750" y="26531"/>
                    </a:lnTo>
                    <a:lnTo>
                      <a:pt x="4855" y="26469"/>
                    </a:lnTo>
                    <a:lnTo>
                      <a:pt x="4938" y="26490"/>
                    </a:lnTo>
                    <a:cubicBezTo>
                      <a:pt x="4959" y="26531"/>
                      <a:pt x="4959" y="26552"/>
                      <a:pt x="4980" y="26552"/>
                    </a:cubicBezTo>
                    <a:lnTo>
                      <a:pt x="5001" y="26552"/>
                    </a:lnTo>
                    <a:lnTo>
                      <a:pt x="5001" y="26531"/>
                    </a:lnTo>
                    <a:lnTo>
                      <a:pt x="5294" y="26594"/>
                    </a:lnTo>
                    <a:lnTo>
                      <a:pt x="5357" y="26573"/>
                    </a:lnTo>
                    <a:lnTo>
                      <a:pt x="5357" y="26510"/>
                    </a:lnTo>
                    <a:lnTo>
                      <a:pt x="5482" y="26510"/>
                    </a:lnTo>
                    <a:lnTo>
                      <a:pt x="5420" y="26322"/>
                    </a:lnTo>
                    <a:lnTo>
                      <a:pt x="5357" y="26322"/>
                    </a:lnTo>
                    <a:lnTo>
                      <a:pt x="5252" y="26238"/>
                    </a:lnTo>
                    <a:lnTo>
                      <a:pt x="5106" y="26176"/>
                    </a:lnTo>
                    <a:lnTo>
                      <a:pt x="5106" y="26113"/>
                    </a:lnTo>
                    <a:lnTo>
                      <a:pt x="5273" y="26218"/>
                    </a:lnTo>
                    <a:lnTo>
                      <a:pt x="5399" y="26238"/>
                    </a:lnTo>
                    <a:lnTo>
                      <a:pt x="5148" y="25171"/>
                    </a:lnTo>
                    <a:lnTo>
                      <a:pt x="5106" y="25171"/>
                    </a:lnTo>
                    <a:lnTo>
                      <a:pt x="5106" y="25129"/>
                    </a:lnTo>
                    <a:lnTo>
                      <a:pt x="4959" y="24481"/>
                    </a:lnTo>
                    <a:lnTo>
                      <a:pt x="4792" y="24544"/>
                    </a:lnTo>
                    <a:lnTo>
                      <a:pt x="4750" y="24585"/>
                    </a:lnTo>
                    <a:lnTo>
                      <a:pt x="4666" y="24502"/>
                    </a:lnTo>
                    <a:lnTo>
                      <a:pt x="4583" y="24481"/>
                    </a:lnTo>
                    <a:lnTo>
                      <a:pt x="4562" y="24544"/>
                    </a:lnTo>
                    <a:cubicBezTo>
                      <a:pt x="4562" y="24502"/>
                      <a:pt x="4541" y="24502"/>
                      <a:pt x="4541" y="24481"/>
                    </a:cubicBezTo>
                    <a:lnTo>
                      <a:pt x="4541" y="24334"/>
                    </a:lnTo>
                    <a:lnTo>
                      <a:pt x="4625" y="24272"/>
                    </a:lnTo>
                    <a:lnTo>
                      <a:pt x="4750" y="24251"/>
                    </a:lnTo>
                    <a:lnTo>
                      <a:pt x="4897" y="24334"/>
                    </a:lnTo>
                    <a:lnTo>
                      <a:pt x="4980" y="24272"/>
                    </a:lnTo>
                    <a:lnTo>
                      <a:pt x="5001" y="24272"/>
                    </a:lnTo>
                    <a:lnTo>
                      <a:pt x="4855" y="24146"/>
                    </a:lnTo>
                    <a:lnTo>
                      <a:pt x="4520" y="23937"/>
                    </a:lnTo>
                    <a:lnTo>
                      <a:pt x="4457" y="23874"/>
                    </a:lnTo>
                    <a:lnTo>
                      <a:pt x="3725" y="23874"/>
                    </a:lnTo>
                    <a:lnTo>
                      <a:pt x="3306" y="23958"/>
                    </a:lnTo>
                    <a:lnTo>
                      <a:pt x="3202" y="23895"/>
                    </a:lnTo>
                    <a:lnTo>
                      <a:pt x="2930" y="23874"/>
                    </a:lnTo>
                    <a:lnTo>
                      <a:pt x="2846" y="23644"/>
                    </a:lnTo>
                    <a:lnTo>
                      <a:pt x="2783" y="23435"/>
                    </a:lnTo>
                    <a:lnTo>
                      <a:pt x="2658" y="23330"/>
                    </a:lnTo>
                    <a:lnTo>
                      <a:pt x="2637" y="22995"/>
                    </a:lnTo>
                    <a:lnTo>
                      <a:pt x="2637" y="22828"/>
                    </a:lnTo>
                    <a:lnTo>
                      <a:pt x="2511" y="22828"/>
                    </a:lnTo>
                    <a:lnTo>
                      <a:pt x="2323" y="22912"/>
                    </a:lnTo>
                    <a:lnTo>
                      <a:pt x="2218" y="23016"/>
                    </a:lnTo>
                    <a:lnTo>
                      <a:pt x="2093" y="23016"/>
                    </a:lnTo>
                    <a:lnTo>
                      <a:pt x="1842" y="22577"/>
                    </a:lnTo>
                    <a:cubicBezTo>
                      <a:pt x="1821" y="22493"/>
                      <a:pt x="1800" y="22409"/>
                      <a:pt x="1800" y="22326"/>
                    </a:cubicBezTo>
                    <a:lnTo>
                      <a:pt x="1884" y="21844"/>
                    </a:lnTo>
                    <a:lnTo>
                      <a:pt x="2009" y="21656"/>
                    </a:lnTo>
                    <a:lnTo>
                      <a:pt x="2218" y="21447"/>
                    </a:lnTo>
                    <a:lnTo>
                      <a:pt x="2260" y="21154"/>
                    </a:lnTo>
                    <a:lnTo>
                      <a:pt x="2218" y="20840"/>
                    </a:lnTo>
                    <a:lnTo>
                      <a:pt x="2135" y="20610"/>
                    </a:lnTo>
                    <a:lnTo>
                      <a:pt x="2197" y="20338"/>
                    </a:lnTo>
                    <a:lnTo>
                      <a:pt x="2302" y="20212"/>
                    </a:lnTo>
                    <a:lnTo>
                      <a:pt x="2197" y="19961"/>
                    </a:lnTo>
                    <a:lnTo>
                      <a:pt x="2218" y="19815"/>
                    </a:lnTo>
                    <a:lnTo>
                      <a:pt x="2323" y="19710"/>
                    </a:lnTo>
                    <a:lnTo>
                      <a:pt x="2239" y="19480"/>
                    </a:lnTo>
                    <a:lnTo>
                      <a:pt x="2197" y="19166"/>
                    </a:lnTo>
                    <a:lnTo>
                      <a:pt x="2114" y="19020"/>
                    </a:lnTo>
                    <a:lnTo>
                      <a:pt x="2114" y="18915"/>
                    </a:lnTo>
                    <a:lnTo>
                      <a:pt x="2260" y="18769"/>
                    </a:lnTo>
                    <a:lnTo>
                      <a:pt x="2260" y="18643"/>
                    </a:lnTo>
                    <a:lnTo>
                      <a:pt x="2135" y="18434"/>
                    </a:lnTo>
                    <a:lnTo>
                      <a:pt x="1946" y="18308"/>
                    </a:lnTo>
                    <a:lnTo>
                      <a:pt x="1821" y="18308"/>
                    </a:lnTo>
                    <a:lnTo>
                      <a:pt x="1800" y="18329"/>
                    </a:lnTo>
                    <a:lnTo>
                      <a:pt x="1716" y="18246"/>
                    </a:lnTo>
                    <a:lnTo>
                      <a:pt x="1779" y="18141"/>
                    </a:lnTo>
                    <a:lnTo>
                      <a:pt x="2030" y="18141"/>
                    </a:lnTo>
                    <a:lnTo>
                      <a:pt x="2156" y="17995"/>
                    </a:lnTo>
                    <a:lnTo>
                      <a:pt x="2156" y="17869"/>
                    </a:lnTo>
                    <a:lnTo>
                      <a:pt x="2093" y="17827"/>
                    </a:lnTo>
                    <a:lnTo>
                      <a:pt x="2009" y="17890"/>
                    </a:lnTo>
                    <a:lnTo>
                      <a:pt x="1905" y="17869"/>
                    </a:lnTo>
                    <a:lnTo>
                      <a:pt x="1842" y="17597"/>
                    </a:lnTo>
                    <a:lnTo>
                      <a:pt x="1737" y="17367"/>
                    </a:lnTo>
                    <a:lnTo>
                      <a:pt x="1737" y="17199"/>
                    </a:lnTo>
                    <a:lnTo>
                      <a:pt x="1737" y="17032"/>
                    </a:lnTo>
                    <a:lnTo>
                      <a:pt x="1570" y="16969"/>
                    </a:lnTo>
                    <a:lnTo>
                      <a:pt x="1570" y="16948"/>
                    </a:lnTo>
                    <a:cubicBezTo>
                      <a:pt x="1528" y="16865"/>
                      <a:pt x="1528" y="16760"/>
                      <a:pt x="1507" y="16676"/>
                    </a:cubicBezTo>
                    <a:lnTo>
                      <a:pt x="1486" y="16362"/>
                    </a:lnTo>
                    <a:lnTo>
                      <a:pt x="1612" y="16300"/>
                    </a:lnTo>
                    <a:lnTo>
                      <a:pt x="1633" y="16132"/>
                    </a:lnTo>
                    <a:lnTo>
                      <a:pt x="1591" y="16028"/>
                    </a:lnTo>
                    <a:lnTo>
                      <a:pt x="1486" y="15986"/>
                    </a:lnTo>
                    <a:lnTo>
                      <a:pt x="1423" y="15714"/>
                    </a:lnTo>
                    <a:lnTo>
                      <a:pt x="1402" y="15358"/>
                    </a:lnTo>
                    <a:lnTo>
                      <a:pt x="1423" y="14940"/>
                    </a:lnTo>
                    <a:lnTo>
                      <a:pt x="1319" y="14751"/>
                    </a:lnTo>
                    <a:lnTo>
                      <a:pt x="1298" y="14542"/>
                    </a:lnTo>
                    <a:lnTo>
                      <a:pt x="1507" y="14249"/>
                    </a:lnTo>
                    <a:lnTo>
                      <a:pt x="1528" y="13935"/>
                    </a:lnTo>
                    <a:lnTo>
                      <a:pt x="1695" y="13852"/>
                    </a:lnTo>
                    <a:lnTo>
                      <a:pt x="1779" y="13747"/>
                    </a:lnTo>
                    <a:lnTo>
                      <a:pt x="1423" y="13077"/>
                    </a:lnTo>
                    <a:lnTo>
                      <a:pt x="1486" y="12847"/>
                    </a:lnTo>
                    <a:lnTo>
                      <a:pt x="1486" y="12680"/>
                    </a:lnTo>
                    <a:lnTo>
                      <a:pt x="1486" y="12282"/>
                    </a:lnTo>
                    <a:lnTo>
                      <a:pt x="1612" y="12052"/>
                    </a:lnTo>
                    <a:lnTo>
                      <a:pt x="1737" y="11927"/>
                    </a:lnTo>
                    <a:lnTo>
                      <a:pt x="1716" y="11717"/>
                    </a:lnTo>
                    <a:lnTo>
                      <a:pt x="1612" y="11529"/>
                    </a:lnTo>
                    <a:lnTo>
                      <a:pt x="1528" y="11445"/>
                    </a:lnTo>
                    <a:lnTo>
                      <a:pt x="1674" y="11278"/>
                    </a:lnTo>
                    <a:lnTo>
                      <a:pt x="1633" y="11027"/>
                    </a:lnTo>
                    <a:lnTo>
                      <a:pt x="1737" y="10797"/>
                    </a:lnTo>
                    <a:lnTo>
                      <a:pt x="1842" y="10776"/>
                    </a:lnTo>
                    <a:lnTo>
                      <a:pt x="1884" y="10504"/>
                    </a:lnTo>
                    <a:lnTo>
                      <a:pt x="1821" y="10064"/>
                    </a:lnTo>
                    <a:lnTo>
                      <a:pt x="1737" y="9981"/>
                    </a:lnTo>
                    <a:lnTo>
                      <a:pt x="1674" y="9646"/>
                    </a:lnTo>
                    <a:lnTo>
                      <a:pt x="1591" y="9458"/>
                    </a:lnTo>
                    <a:lnTo>
                      <a:pt x="1444" y="9248"/>
                    </a:lnTo>
                    <a:lnTo>
                      <a:pt x="1423" y="9144"/>
                    </a:lnTo>
                    <a:lnTo>
                      <a:pt x="1319" y="9018"/>
                    </a:lnTo>
                    <a:lnTo>
                      <a:pt x="1277" y="8725"/>
                    </a:lnTo>
                    <a:lnTo>
                      <a:pt x="1298" y="8516"/>
                    </a:lnTo>
                    <a:lnTo>
                      <a:pt x="1444" y="8453"/>
                    </a:lnTo>
                    <a:lnTo>
                      <a:pt x="1444" y="8160"/>
                    </a:lnTo>
                    <a:lnTo>
                      <a:pt x="1528" y="8056"/>
                    </a:lnTo>
                    <a:lnTo>
                      <a:pt x="1528" y="7784"/>
                    </a:lnTo>
                    <a:lnTo>
                      <a:pt x="1423" y="7616"/>
                    </a:lnTo>
                    <a:lnTo>
                      <a:pt x="1402" y="7240"/>
                    </a:lnTo>
                    <a:lnTo>
                      <a:pt x="1486" y="7156"/>
                    </a:lnTo>
                    <a:lnTo>
                      <a:pt x="1528" y="6738"/>
                    </a:lnTo>
                    <a:lnTo>
                      <a:pt x="1633" y="6591"/>
                    </a:lnTo>
                    <a:lnTo>
                      <a:pt x="1800" y="6194"/>
                    </a:lnTo>
                    <a:lnTo>
                      <a:pt x="1946" y="6047"/>
                    </a:lnTo>
                    <a:lnTo>
                      <a:pt x="2051" y="5984"/>
                    </a:lnTo>
                    <a:lnTo>
                      <a:pt x="2135" y="5880"/>
                    </a:lnTo>
                    <a:lnTo>
                      <a:pt x="2093" y="5838"/>
                    </a:lnTo>
                    <a:lnTo>
                      <a:pt x="2093" y="5671"/>
                    </a:lnTo>
                    <a:lnTo>
                      <a:pt x="2030" y="5587"/>
                    </a:lnTo>
                    <a:lnTo>
                      <a:pt x="1946" y="5545"/>
                    </a:lnTo>
                    <a:lnTo>
                      <a:pt x="1988" y="5440"/>
                    </a:lnTo>
                    <a:lnTo>
                      <a:pt x="2093" y="5357"/>
                    </a:lnTo>
                    <a:lnTo>
                      <a:pt x="2093" y="5210"/>
                    </a:lnTo>
                    <a:lnTo>
                      <a:pt x="1946" y="5043"/>
                    </a:lnTo>
                    <a:lnTo>
                      <a:pt x="1925" y="4854"/>
                    </a:lnTo>
                    <a:lnTo>
                      <a:pt x="2009" y="4729"/>
                    </a:lnTo>
                    <a:lnTo>
                      <a:pt x="1988" y="4624"/>
                    </a:lnTo>
                    <a:lnTo>
                      <a:pt x="1842" y="4520"/>
                    </a:lnTo>
                    <a:lnTo>
                      <a:pt x="1905" y="4373"/>
                    </a:lnTo>
                    <a:lnTo>
                      <a:pt x="2574" y="3997"/>
                    </a:lnTo>
                    <a:lnTo>
                      <a:pt x="2741" y="3348"/>
                    </a:lnTo>
                    <a:lnTo>
                      <a:pt x="2658" y="3181"/>
                    </a:lnTo>
                    <a:lnTo>
                      <a:pt x="2553" y="3222"/>
                    </a:lnTo>
                    <a:lnTo>
                      <a:pt x="2511" y="3285"/>
                    </a:lnTo>
                    <a:lnTo>
                      <a:pt x="2344" y="3285"/>
                    </a:lnTo>
                    <a:lnTo>
                      <a:pt x="1925" y="2134"/>
                    </a:lnTo>
                    <a:lnTo>
                      <a:pt x="1633" y="1883"/>
                    </a:lnTo>
                    <a:lnTo>
                      <a:pt x="1570" y="1779"/>
                    </a:lnTo>
                    <a:lnTo>
                      <a:pt x="1695" y="1465"/>
                    </a:lnTo>
                    <a:lnTo>
                      <a:pt x="1633" y="1360"/>
                    </a:lnTo>
                    <a:lnTo>
                      <a:pt x="1716" y="1193"/>
                    </a:lnTo>
                    <a:lnTo>
                      <a:pt x="1695" y="1130"/>
                    </a:lnTo>
                    <a:lnTo>
                      <a:pt x="1423" y="921"/>
                    </a:lnTo>
                    <a:lnTo>
                      <a:pt x="1360" y="774"/>
                    </a:lnTo>
                    <a:lnTo>
                      <a:pt x="1319" y="607"/>
                    </a:lnTo>
                    <a:lnTo>
                      <a:pt x="1298" y="544"/>
                    </a:lnTo>
                    <a:lnTo>
                      <a:pt x="1319" y="440"/>
                    </a:lnTo>
                    <a:lnTo>
                      <a:pt x="1298" y="335"/>
                    </a:lnTo>
                    <a:lnTo>
                      <a:pt x="1256" y="293"/>
                    </a:lnTo>
                    <a:lnTo>
                      <a:pt x="1151" y="189"/>
                    </a:lnTo>
                    <a:lnTo>
                      <a:pt x="1151" y="21"/>
                    </a:lnTo>
                    <a:lnTo>
                      <a:pt x="1109" y="21"/>
                    </a:lnTo>
                    <a:lnTo>
                      <a:pt x="1047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941" name="Google Shape;2941;p43"/>
            <p:cNvGrpSpPr/>
            <p:nvPr/>
          </p:nvGrpSpPr>
          <p:grpSpPr>
            <a:xfrm>
              <a:off x="3918000" y="3561900"/>
              <a:ext cx="236225" cy="207100"/>
              <a:chOff x="3918000" y="3561900"/>
              <a:chExt cx="236225" cy="207100"/>
            </a:xfrm>
          </p:grpSpPr>
          <p:sp>
            <p:nvSpPr>
              <p:cNvPr id="2942" name="Google Shape;2942;p43"/>
              <p:cNvSpPr/>
              <p:nvPr/>
            </p:nvSpPr>
            <p:spPr>
              <a:xfrm>
                <a:off x="3925800" y="3561900"/>
                <a:ext cx="228425" cy="170000"/>
              </a:xfrm>
              <a:custGeom>
                <a:avLst/>
                <a:gdLst/>
                <a:ahLst/>
                <a:cxnLst/>
                <a:rect l="l" t="t" r="r" b="b"/>
                <a:pathLst>
                  <a:path w="9137" h="6800" extrusionOk="0">
                    <a:moveTo>
                      <a:pt x="0" y="4356"/>
                    </a:moveTo>
                    <a:lnTo>
                      <a:pt x="1381" y="1594"/>
                    </a:lnTo>
                    <a:lnTo>
                      <a:pt x="7012" y="0"/>
                    </a:lnTo>
                    <a:lnTo>
                      <a:pt x="9137" y="532"/>
                    </a:lnTo>
                    <a:lnTo>
                      <a:pt x="8500" y="2444"/>
                    </a:lnTo>
                    <a:lnTo>
                      <a:pt x="6906" y="5206"/>
                    </a:lnTo>
                    <a:lnTo>
                      <a:pt x="3719" y="680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solidFill>
                  <a:schemeClr val="bg1"/>
                </a:solidFill>
              </a:ln>
            </p:spPr>
          </p:sp>
          <p:sp>
            <p:nvSpPr>
              <p:cNvPr id="2943" name="Google Shape;2943;p43"/>
              <p:cNvSpPr/>
              <p:nvPr/>
            </p:nvSpPr>
            <p:spPr>
              <a:xfrm>
                <a:off x="3918000" y="3569675"/>
                <a:ext cx="229150" cy="199325"/>
              </a:xfrm>
              <a:custGeom>
                <a:avLst/>
                <a:gdLst/>
                <a:ahLst/>
                <a:cxnLst/>
                <a:rect l="l" t="t" r="r" b="b"/>
                <a:pathLst>
                  <a:path w="9166" h="7973" extrusionOk="0">
                    <a:moveTo>
                      <a:pt x="6696" y="3976"/>
                    </a:moveTo>
                    <a:lnTo>
                      <a:pt x="6738" y="4018"/>
                    </a:lnTo>
                    <a:lnTo>
                      <a:pt x="6780" y="3997"/>
                    </a:lnTo>
                    <a:lnTo>
                      <a:pt x="6843" y="4039"/>
                    </a:lnTo>
                    <a:lnTo>
                      <a:pt x="6926" y="4018"/>
                    </a:lnTo>
                    <a:lnTo>
                      <a:pt x="7052" y="4122"/>
                    </a:lnTo>
                    <a:lnTo>
                      <a:pt x="7136" y="4353"/>
                    </a:lnTo>
                    <a:lnTo>
                      <a:pt x="7136" y="4499"/>
                    </a:lnTo>
                    <a:lnTo>
                      <a:pt x="7094" y="4583"/>
                    </a:lnTo>
                    <a:lnTo>
                      <a:pt x="6989" y="4625"/>
                    </a:lnTo>
                    <a:lnTo>
                      <a:pt x="6989" y="4708"/>
                    </a:lnTo>
                    <a:lnTo>
                      <a:pt x="7031" y="4750"/>
                    </a:lnTo>
                    <a:lnTo>
                      <a:pt x="7031" y="4834"/>
                    </a:lnTo>
                    <a:lnTo>
                      <a:pt x="6926" y="4918"/>
                    </a:lnTo>
                    <a:lnTo>
                      <a:pt x="6843" y="4876"/>
                    </a:lnTo>
                    <a:lnTo>
                      <a:pt x="6738" y="4918"/>
                    </a:lnTo>
                    <a:lnTo>
                      <a:pt x="6675" y="4959"/>
                    </a:lnTo>
                    <a:lnTo>
                      <a:pt x="6571" y="5001"/>
                    </a:lnTo>
                    <a:lnTo>
                      <a:pt x="6508" y="5127"/>
                    </a:lnTo>
                    <a:lnTo>
                      <a:pt x="6466" y="5169"/>
                    </a:lnTo>
                    <a:lnTo>
                      <a:pt x="6424" y="5231"/>
                    </a:lnTo>
                    <a:lnTo>
                      <a:pt x="6320" y="5231"/>
                    </a:lnTo>
                    <a:lnTo>
                      <a:pt x="6194" y="5169"/>
                    </a:lnTo>
                    <a:lnTo>
                      <a:pt x="6152" y="5106"/>
                    </a:lnTo>
                    <a:lnTo>
                      <a:pt x="6069" y="5022"/>
                    </a:lnTo>
                    <a:lnTo>
                      <a:pt x="6069" y="4918"/>
                    </a:lnTo>
                    <a:lnTo>
                      <a:pt x="5985" y="4834"/>
                    </a:lnTo>
                    <a:lnTo>
                      <a:pt x="5964" y="4771"/>
                    </a:lnTo>
                    <a:lnTo>
                      <a:pt x="5880" y="4708"/>
                    </a:lnTo>
                    <a:lnTo>
                      <a:pt x="5838" y="4604"/>
                    </a:lnTo>
                    <a:lnTo>
                      <a:pt x="5901" y="4541"/>
                    </a:lnTo>
                    <a:lnTo>
                      <a:pt x="6069" y="4415"/>
                    </a:lnTo>
                    <a:lnTo>
                      <a:pt x="6110" y="4248"/>
                    </a:lnTo>
                    <a:lnTo>
                      <a:pt x="6257" y="4164"/>
                    </a:lnTo>
                    <a:lnTo>
                      <a:pt x="6466" y="4122"/>
                    </a:lnTo>
                    <a:lnTo>
                      <a:pt x="6508" y="4081"/>
                    </a:lnTo>
                    <a:lnTo>
                      <a:pt x="6592" y="4018"/>
                    </a:lnTo>
                    <a:lnTo>
                      <a:pt x="6613" y="3976"/>
                    </a:lnTo>
                    <a:close/>
                    <a:moveTo>
                      <a:pt x="7659" y="1"/>
                    </a:moveTo>
                    <a:lnTo>
                      <a:pt x="7470" y="21"/>
                    </a:lnTo>
                    <a:lnTo>
                      <a:pt x="7387" y="21"/>
                    </a:lnTo>
                    <a:lnTo>
                      <a:pt x="7345" y="63"/>
                    </a:lnTo>
                    <a:lnTo>
                      <a:pt x="7240" y="63"/>
                    </a:lnTo>
                    <a:lnTo>
                      <a:pt x="7178" y="126"/>
                    </a:lnTo>
                    <a:lnTo>
                      <a:pt x="7178" y="168"/>
                    </a:lnTo>
                    <a:lnTo>
                      <a:pt x="7157" y="252"/>
                    </a:lnTo>
                    <a:lnTo>
                      <a:pt x="7073" y="273"/>
                    </a:lnTo>
                    <a:lnTo>
                      <a:pt x="7010" y="356"/>
                    </a:lnTo>
                    <a:lnTo>
                      <a:pt x="6843" y="356"/>
                    </a:lnTo>
                    <a:lnTo>
                      <a:pt x="6822" y="335"/>
                    </a:lnTo>
                    <a:lnTo>
                      <a:pt x="6717" y="356"/>
                    </a:lnTo>
                    <a:lnTo>
                      <a:pt x="6592" y="461"/>
                    </a:lnTo>
                    <a:lnTo>
                      <a:pt x="6529" y="524"/>
                    </a:lnTo>
                    <a:lnTo>
                      <a:pt x="6445" y="565"/>
                    </a:lnTo>
                    <a:lnTo>
                      <a:pt x="6424" y="628"/>
                    </a:lnTo>
                    <a:lnTo>
                      <a:pt x="6341" y="649"/>
                    </a:lnTo>
                    <a:lnTo>
                      <a:pt x="6299" y="691"/>
                    </a:lnTo>
                    <a:lnTo>
                      <a:pt x="6236" y="733"/>
                    </a:lnTo>
                    <a:lnTo>
                      <a:pt x="6173" y="754"/>
                    </a:lnTo>
                    <a:lnTo>
                      <a:pt x="6006" y="963"/>
                    </a:lnTo>
                    <a:lnTo>
                      <a:pt x="5985" y="1089"/>
                    </a:lnTo>
                    <a:lnTo>
                      <a:pt x="6006" y="1151"/>
                    </a:lnTo>
                    <a:lnTo>
                      <a:pt x="6006" y="1214"/>
                    </a:lnTo>
                    <a:lnTo>
                      <a:pt x="5922" y="1256"/>
                    </a:lnTo>
                    <a:lnTo>
                      <a:pt x="5901" y="1298"/>
                    </a:lnTo>
                    <a:lnTo>
                      <a:pt x="5859" y="1319"/>
                    </a:lnTo>
                    <a:lnTo>
                      <a:pt x="5776" y="1402"/>
                    </a:lnTo>
                    <a:lnTo>
                      <a:pt x="5755" y="1486"/>
                    </a:lnTo>
                    <a:lnTo>
                      <a:pt x="5713" y="1507"/>
                    </a:lnTo>
                    <a:lnTo>
                      <a:pt x="5692" y="1570"/>
                    </a:lnTo>
                    <a:lnTo>
                      <a:pt x="5608" y="1570"/>
                    </a:lnTo>
                    <a:lnTo>
                      <a:pt x="5545" y="1612"/>
                    </a:lnTo>
                    <a:lnTo>
                      <a:pt x="5399" y="1633"/>
                    </a:lnTo>
                    <a:lnTo>
                      <a:pt x="5357" y="1737"/>
                    </a:lnTo>
                    <a:lnTo>
                      <a:pt x="5357" y="1905"/>
                    </a:lnTo>
                    <a:lnTo>
                      <a:pt x="5294" y="1967"/>
                    </a:lnTo>
                    <a:lnTo>
                      <a:pt x="5294" y="2030"/>
                    </a:lnTo>
                    <a:lnTo>
                      <a:pt x="5273" y="2135"/>
                    </a:lnTo>
                    <a:lnTo>
                      <a:pt x="5294" y="2197"/>
                    </a:lnTo>
                    <a:lnTo>
                      <a:pt x="5169" y="2260"/>
                    </a:lnTo>
                    <a:lnTo>
                      <a:pt x="5085" y="2239"/>
                    </a:lnTo>
                    <a:lnTo>
                      <a:pt x="5043" y="2197"/>
                    </a:lnTo>
                    <a:lnTo>
                      <a:pt x="4834" y="2197"/>
                    </a:lnTo>
                    <a:lnTo>
                      <a:pt x="4709" y="2218"/>
                    </a:lnTo>
                    <a:lnTo>
                      <a:pt x="4604" y="2197"/>
                    </a:lnTo>
                    <a:lnTo>
                      <a:pt x="4520" y="2218"/>
                    </a:lnTo>
                    <a:lnTo>
                      <a:pt x="4311" y="2093"/>
                    </a:lnTo>
                    <a:lnTo>
                      <a:pt x="4227" y="2093"/>
                    </a:lnTo>
                    <a:lnTo>
                      <a:pt x="4185" y="2009"/>
                    </a:lnTo>
                    <a:lnTo>
                      <a:pt x="3997" y="1988"/>
                    </a:lnTo>
                    <a:lnTo>
                      <a:pt x="3872" y="2009"/>
                    </a:lnTo>
                    <a:lnTo>
                      <a:pt x="3704" y="2135"/>
                    </a:lnTo>
                    <a:lnTo>
                      <a:pt x="3621" y="2365"/>
                    </a:lnTo>
                    <a:lnTo>
                      <a:pt x="3516" y="2469"/>
                    </a:lnTo>
                    <a:lnTo>
                      <a:pt x="3349" y="2553"/>
                    </a:lnTo>
                    <a:lnTo>
                      <a:pt x="3286" y="2637"/>
                    </a:lnTo>
                    <a:lnTo>
                      <a:pt x="3181" y="2721"/>
                    </a:lnTo>
                    <a:lnTo>
                      <a:pt x="3056" y="2742"/>
                    </a:lnTo>
                    <a:lnTo>
                      <a:pt x="2972" y="2783"/>
                    </a:lnTo>
                    <a:lnTo>
                      <a:pt x="2846" y="2762"/>
                    </a:lnTo>
                    <a:lnTo>
                      <a:pt x="2763" y="2825"/>
                    </a:lnTo>
                    <a:lnTo>
                      <a:pt x="2616" y="2783"/>
                    </a:lnTo>
                    <a:lnTo>
                      <a:pt x="2449" y="2825"/>
                    </a:lnTo>
                    <a:lnTo>
                      <a:pt x="2449" y="2721"/>
                    </a:lnTo>
                    <a:lnTo>
                      <a:pt x="2532" y="2532"/>
                    </a:lnTo>
                    <a:lnTo>
                      <a:pt x="2532" y="2365"/>
                    </a:lnTo>
                    <a:lnTo>
                      <a:pt x="2365" y="2051"/>
                    </a:lnTo>
                    <a:lnTo>
                      <a:pt x="2323" y="1905"/>
                    </a:lnTo>
                    <a:lnTo>
                      <a:pt x="2135" y="1779"/>
                    </a:lnTo>
                    <a:lnTo>
                      <a:pt x="2051" y="3871"/>
                    </a:lnTo>
                    <a:lnTo>
                      <a:pt x="1821" y="3871"/>
                    </a:lnTo>
                    <a:lnTo>
                      <a:pt x="1675" y="3934"/>
                    </a:lnTo>
                    <a:lnTo>
                      <a:pt x="1612" y="4039"/>
                    </a:lnTo>
                    <a:lnTo>
                      <a:pt x="1528" y="4081"/>
                    </a:lnTo>
                    <a:lnTo>
                      <a:pt x="1486" y="4122"/>
                    </a:lnTo>
                    <a:lnTo>
                      <a:pt x="1486" y="4248"/>
                    </a:lnTo>
                    <a:lnTo>
                      <a:pt x="1403" y="4227"/>
                    </a:lnTo>
                    <a:lnTo>
                      <a:pt x="1319" y="4227"/>
                    </a:lnTo>
                    <a:lnTo>
                      <a:pt x="1277" y="4143"/>
                    </a:lnTo>
                    <a:lnTo>
                      <a:pt x="1193" y="4143"/>
                    </a:lnTo>
                    <a:lnTo>
                      <a:pt x="1152" y="4206"/>
                    </a:lnTo>
                    <a:lnTo>
                      <a:pt x="1047" y="4185"/>
                    </a:lnTo>
                    <a:lnTo>
                      <a:pt x="984" y="4143"/>
                    </a:lnTo>
                    <a:lnTo>
                      <a:pt x="880" y="4185"/>
                    </a:lnTo>
                    <a:lnTo>
                      <a:pt x="754" y="4102"/>
                    </a:lnTo>
                    <a:lnTo>
                      <a:pt x="566" y="4039"/>
                    </a:lnTo>
                    <a:lnTo>
                      <a:pt x="482" y="3871"/>
                    </a:lnTo>
                    <a:lnTo>
                      <a:pt x="545" y="3725"/>
                    </a:lnTo>
                    <a:lnTo>
                      <a:pt x="440" y="3725"/>
                    </a:lnTo>
                    <a:lnTo>
                      <a:pt x="356" y="3599"/>
                    </a:lnTo>
                    <a:lnTo>
                      <a:pt x="231" y="3662"/>
                    </a:lnTo>
                    <a:lnTo>
                      <a:pt x="168" y="3767"/>
                    </a:lnTo>
                    <a:lnTo>
                      <a:pt x="210" y="3788"/>
                    </a:lnTo>
                    <a:lnTo>
                      <a:pt x="210" y="3871"/>
                    </a:lnTo>
                    <a:lnTo>
                      <a:pt x="64" y="3892"/>
                    </a:lnTo>
                    <a:lnTo>
                      <a:pt x="1" y="3934"/>
                    </a:lnTo>
                    <a:lnTo>
                      <a:pt x="22" y="4122"/>
                    </a:lnTo>
                    <a:lnTo>
                      <a:pt x="210" y="4248"/>
                    </a:lnTo>
                    <a:lnTo>
                      <a:pt x="336" y="4625"/>
                    </a:lnTo>
                    <a:lnTo>
                      <a:pt x="336" y="4771"/>
                    </a:lnTo>
                    <a:lnTo>
                      <a:pt x="461" y="5085"/>
                    </a:lnTo>
                    <a:lnTo>
                      <a:pt x="545" y="5441"/>
                    </a:lnTo>
                    <a:lnTo>
                      <a:pt x="691" y="5650"/>
                    </a:lnTo>
                    <a:lnTo>
                      <a:pt x="691" y="5775"/>
                    </a:lnTo>
                    <a:lnTo>
                      <a:pt x="859" y="6027"/>
                    </a:lnTo>
                    <a:lnTo>
                      <a:pt x="859" y="6110"/>
                    </a:lnTo>
                    <a:lnTo>
                      <a:pt x="900" y="6299"/>
                    </a:lnTo>
                    <a:lnTo>
                      <a:pt x="880" y="6487"/>
                    </a:lnTo>
                    <a:lnTo>
                      <a:pt x="796" y="6550"/>
                    </a:lnTo>
                    <a:lnTo>
                      <a:pt x="754" y="6550"/>
                    </a:lnTo>
                    <a:lnTo>
                      <a:pt x="691" y="6508"/>
                    </a:lnTo>
                    <a:lnTo>
                      <a:pt x="649" y="6550"/>
                    </a:lnTo>
                    <a:lnTo>
                      <a:pt x="649" y="6717"/>
                    </a:lnTo>
                    <a:lnTo>
                      <a:pt x="733" y="6863"/>
                    </a:lnTo>
                    <a:lnTo>
                      <a:pt x="838" y="6968"/>
                    </a:lnTo>
                    <a:lnTo>
                      <a:pt x="942" y="7156"/>
                    </a:lnTo>
                    <a:lnTo>
                      <a:pt x="859" y="7282"/>
                    </a:lnTo>
                    <a:lnTo>
                      <a:pt x="880" y="7449"/>
                    </a:lnTo>
                    <a:lnTo>
                      <a:pt x="838" y="7554"/>
                    </a:lnTo>
                    <a:lnTo>
                      <a:pt x="838" y="7659"/>
                    </a:lnTo>
                    <a:lnTo>
                      <a:pt x="900" y="7700"/>
                    </a:lnTo>
                    <a:lnTo>
                      <a:pt x="900" y="7596"/>
                    </a:lnTo>
                    <a:lnTo>
                      <a:pt x="1005" y="7533"/>
                    </a:lnTo>
                    <a:lnTo>
                      <a:pt x="1152" y="7554"/>
                    </a:lnTo>
                    <a:lnTo>
                      <a:pt x="1172" y="7679"/>
                    </a:lnTo>
                    <a:lnTo>
                      <a:pt x="1110" y="7721"/>
                    </a:lnTo>
                    <a:lnTo>
                      <a:pt x="1172" y="7742"/>
                    </a:lnTo>
                    <a:lnTo>
                      <a:pt x="1256" y="7679"/>
                    </a:lnTo>
                    <a:lnTo>
                      <a:pt x="1361" y="7742"/>
                    </a:lnTo>
                    <a:lnTo>
                      <a:pt x="1361" y="7868"/>
                    </a:lnTo>
                    <a:lnTo>
                      <a:pt x="1403" y="7847"/>
                    </a:lnTo>
                    <a:lnTo>
                      <a:pt x="1696" y="7972"/>
                    </a:lnTo>
                    <a:lnTo>
                      <a:pt x="1737" y="7951"/>
                    </a:lnTo>
                    <a:lnTo>
                      <a:pt x="1800" y="7972"/>
                    </a:lnTo>
                    <a:lnTo>
                      <a:pt x="1821" y="7889"/>
                    </a:lnTo>
                    <a:lnTo>
                      <a:pt x="1926" y="7868"/>
                    </a:lnTo>
                    <a:lnTo>
                      <a:pt x="2051" y="7742"/>
                    </a:lnTo>
                    <a:lnTo>
                      <a:pt x="2198" y="7763"/>
                    </a:lnTo>
                    <a:lnTo>
                      <a:pt x="2219" y="7721"/>
                    </a:lnTo>
                    <a:lnTo>
                      <a:pt x="2344" y="7721"/>
                    </a:lnTo>
                    <a:lnTo>
                      <a:pt x="2512" y="7763"/>
                    </a:lnTo>
                    <a:lnTo>
                      <a:pt x="2574" y="7742"/>
                    </a:lnTo>
                    <a:lnTo>
                      <a:pt x="2721" y="7742"/>
                    </a:lnTo>
                    <a:lnTo>
                      <a:pt x="2742" y="7679"/>
                    </a:lnTo>
                    <a:lnTo>
                      <a:pt x="2784" y="7638"/>
                    </a:lnTo>
                    <a:lnTo>
                      <a:pt x="2867" y="7596"/>
                    </a:lnTo>
                    <a:lnTo>
                      <a:pt x="2930" y="7638"/>
                    </a:lnTo>
                    <a:lnTo>
                      <a:pt x="2951" y="7533"/>
                    </a:lnTo>
                    <a:lnTo>
                      <a:pt x="3035" y="7470"/>
                    </a:lnTo>
                    <a:lnTo>
                      <a:pt x="3349" y="7470"/>
                    </a:lnTo>
                    <a:lnTo>
                      <a:pt x="3474" y="7554"/>
                    </a:lnTo>
                    <a:lnTo>
                      <a:pt x="3558" y="7533"/>
                    </a:lnTo>
                    <a:lnTo>
                      <a:pt x="3558" y="7470"/>
                    </a:lnTo>
                    <a:lnTo>
                      <a:pt x="3725" y="7449"/>
                    </a:lnTo>
                    <a:lnTo>
                      <a:pt x="3997" y="7533"/>
                    </a:lnTo>
                    <a:lnTo>
                      <a:pt x="4081" y="7575"/>
                    </a:lnTo>
                    <a:lnTo>
                      <a:pt x="4353" y="7638"/>
                    </a:lnTo>
                    <a:lnTo>
                      <a:pt x="4395" y="7596"/>
                    </a:lnTo>
                    <a:lnTo>
                      <a:pt x="4353" y="7533"/>
                    </a:lnTo>
                    <a:lnTo>
                      <a:pt x="4437" y="7449"/>
                    </a:lnTo>
                    <a:lnTo>
                      <a:pt x="4541" y="7449"/>
                    </a:lnTo>
                    <a:lnTo>
                      <a:pt x="4667" y="7491"/>
                    </a:lnTo>
                    <a:lnTo>
                      <a:pt x="4876" y="7491"/>
                    </a:lnTo>
                    <a:lnTo>
                      <a:pt x="4876" y="7470"/>
                    </a:lnTo>
                    <a:lnTo>
                      <a:pt x="4813" y="7387"/>
                    </a:lnTo>
                    <a:lnTo>
                      <a:pt x="4855" y="7303"/>
                    </a:lnTo>
                    <a:lnTo>
                      <a:pt x="5022" y="7240"/>
                    </a:lnTo>
                    <a:lnTo>
                      <a:pt x="5190" y="7240"/>
                    </a:lnTo>
                    <a:lnTo>
                      <a:pt x="5253" y="7303"/>
                    </a:lnTo>
                    <a:lnTo>
                      <a:pt x="5378" y="7303"/>
                    </a:lnTo>
                    <a:lnTo>
                      <a:pt x="5504" y="7219"/>
                    </a:lnTo>
                    <a:lnTo>
                      <a:pt x="5713" y="7156"/>
                    </a:lnTo>
                    <a:lnTo>
                      <a:pt x="5713" y="7135"/>
                    </a:lnTo>
                    <a:lnTo>
                      <a:pt x="5859" y="7073"/>
                    </a:lnTo>
                    <a:lnTo>
                      <a:pt x="5922" y="6968"/>
                    </a:lnTo>
                    <a:lnTo>
                      <a:pt x="6320" y="6717"/>
                    </a:lnTo>
                    <a:lnTo>
                      <a:pt x="6424" y="6612"/>
                    </a:lnTo>
                    <a:lnTo>
                      <a:pt x="6424" y="6591"/>
                    </a:lnTo>
                    <a:lnTo>
                      <a:pt x="6508" y="6591"/>
                    </a:lnTo>
                    <a:lnTo>
                      <a:pt x="7115" y="5985"/>
                    </a:lnTo>
                    <a:lnTo>
                      <a:pt x="7136" y="5922"/>
                    </a:lnTo>
                    <a:lnTo>
                      <a:pt x="7198" y="5922"/>
                    </a:lnTo>
                    <a:lnTo>
                      <a:pt x="7282" y="5796"/>
                    </a:lnTo>
                    <a:lnTo>
                      <a:pt x="7387" y="5755"/>
                    </a:lnTo>
                    <a:lnTo>
                      <a:pt x="7429" y="5587"/>
                    </a:lnTo>
                    <a:lnTo>
                      <a:pt x="7596" y="5399"/>
                    </a:lnTo>
                    <a:lnTo>
                      <a:pt x="7847" y="5022"/>
                    </a:lnTo>
                    <a:lnTo>
                      <a:pt x="7910" y="4834"/>
                    </a:lnTo>
                    <a:lnTo>
                      <a:pt x="8014" y="4834"/>
                    </a:lnTo>
                    <a:lnTo>
                      <a:pt x="8077" y="4708"/>
                    </a:lnTo>
                    <a:lnTo>
                      <a:pt x="8077" y="4646"/>
                    </a:lnTo>
                    <a:lnTo>
                      <a:pt x="8182" y="4520"/>
                    </a:lnTo>
                    <a:lnTo>
                      <a:pt x="8266" y="4394"/>
                    </a:lnTo>
                    <a:lnTo>
                      <a:pt x="8391" y="4311"/>
                    </a:lnTo>
                    <a:lnTo>
                      <a:pt x="8433" y="4227"/>
                    </a:lnTo>
                    <a:lnTo>
                      <a:pt x="8538" y="4185"/>
                    </a:lnTo>
                    <a:lnTo>
                      <a:pt x="8579" y="4122"/>
                    </a:lnTo>
                    <a:lnTo>
                      <a:pt x="8621" y="4122"/>
                    </a:lnTo>
                    <a:lnTo>
                      <a:pt x="8789" y="3934"/>
                    </a:lnTo>
                    <a:lnTo>
                      <a:pt x="8810" y="3830"/>
                    </a:lnTo>
                    <a:lnTo>
                      <a:pt x="8893" y="3725"/>
                    </a:lnTo>
                    <a:lnTo>
                      <a:pt x="8935" y="3516"/>
                    </a:lnTo>
                    <a:lnTo>
                      <a:pt x="9019" y="3348"/>
                    </a:lnTo>
                    <a:lnTo>
                      <a:pt x="9040" y="3160"/>
                    </a:lnTo>
                    <a:lnTo>
                      <a:pt x="9123" y="2951"/>
                    </a:lnTo>
                    <a:lnTo>
                      <a:pt x="9103" y="2951"/>
                    </a:lnTo>
                    <a:lnTo>
                      <a:pt x="9165" y="2846"/>
                    </a:lnTo>
                    <a:lnTo>
                      <a:pt x="9165" y="2825"/>
                    </a:lnTo>
                    <a:lnTo>
                      <a:pt x="9061" y="2825"/>
                    </a:lnTo>
                    <a:lnTo>
                      <a:pt x="8935" y="2762"/>
                    </a:lnTo>
                    <a:lnTo>
                      <a:pt x="8830" y="2762"/>
                    </a:lnTo>
                    <a:lnTo>
                      <a:pt x="8768" y="2825"/>
                    </a:lnTo>
                    <a:lnTo>
                      <a:pt x="8768" y="2909"/>
                    </a:lnTo>
                    <a:lnTo>
                      <a:pt x="8726" y="3014"/>
                    </a:lnTo>
                    <a:lnTo>
                      <a:pt x="8663" y="3034"/>
                    </a:lnTo>
                    <a:lnTo>
                      <a:pt x="8454" y="3034"/>
                    </a:lnTo>
                    <a:lnTo>
                      <a:pt x="8266" y="2930"/>
                    </a:lnTo>
                    <a:lnTo>
                      <a:pt x="8182" y="2804"/>
                    </a:lnTo>
                    <a:lnTo>
                      <a:pt x="8140" y="2742"/>
                    </a:lnTo>
                    <a:lnTo>
                      <a:pt x="8098" y="2658"/>
                    </a:lnTo>
                    <a:lnTo>
                      <a:pt x="8161" y="2532"/>
                    </a:lnTo>
                    <a:lnTo>
                      <a:pt x="8286" y="2281"/>
                    </a:lnTo>
                    <a:lnTo>
                      <a:pt x="8307" y="2177"/>
                    </a:lnTo>
                    <a:lnTo>
                      <a:pt x="8412" y="2114"/>
                    </a:lnTo>
                    <a:lnTo>
                      <a:pt x="8579" y="2197"/>
                    </a:lnTo>
                    <a:lnTo>
                      <a:pt x="8663" y="2260"/>
                    </a:lnTo>
                    <a:lnTo>
                      <a:pt x="8768" y="2323"/>
                    </a:lnTo>
                    <a:lnTo>
                      <a:pt x="8768" y="2135"/>
                    </a:lnTo>
                    <a:lnTo>
                      <a:pt x="8768" y="1988"/>
                    </a:lnTo>
                    <a:lnTo>
                      <a:pt x="8810" y="1800"/>
                    </a:lnTo>
                    <a:lnTo>
                      <a:pt x="8810" y="1361"/>
                    </a:lnTo>
                    <a:lnTo>
                      <a:pt x="8789" y="1214"/>
                    </a:lnTo>
                    <a:lnTo>
                      <a:pt x="8747" y="1109"/>
                    </a:lnTo>
                    <a:lnTo>
                      <a:pt x="8747" y="1005"/>
                    </a:lnTo>
                    <a:lnTo>
                      <a:pt x="8747" y="984"/>
                    </a:lnTo>
                    <a:lnTo>
                      <a:pt x="8747" y="733"/>
                    </a:lnTo>
                    <a:lnTo>
                      <a:pt x="8684" y="586"/>
                    </a:lnTo>
                    <a:lnTo>
                      <a:pt x="8642" y="440"/>
                    </a:lnTo>
                    <a:lnTo>
                      <a:pt x="8621" y="273"/>
                    </a:lnTo>
                    <a:lnTo>
                      <a:pt x="8517" y="168"/>
                    </a:lnTo>
                    <a:lnTo>
                      <a:pt x="8328" y="126"/>
                    </a:lnTo>
                    <a:lnTo>
                      <a:pt x="8182" y="147"/>
                    </a:lnTo>
                    <a:lnTo>
                      <a:pt x="8098" y="168"/>
                    </a:lnTo>
                    <a:lnTo>
                      <a:pt x="8056" y="147"/>
                    </a:lnTo>
                    <a:lnTo>
                      <a:pt x="7910" y="105"/>
                    </a:lnTo>
                    <a:lnTo>
                      <a:pt x="7847" y="105"/>
                    </a:lnTo>
                    <a:lnTo>
                      <a:pt x="7784" y="21"/>
                    </a:lnTo>
                    <a:lnTo>
                      <a:pt x="7659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944" name="Google Shape;2944;p43"/>
            <p:cNvSpPr/>
            <p:nvPr/>
          </p:nvSpPr>
          <p:spPr>
            <a:xfrm>
              <a:off x="2736350" y="2969700"/>
              <a:ext cx="39250" cy="12050"/>
            </a:xfrm>
            <a:custGeom>
              <a:avLst/>
              <a:gdLst/>
              <a:ahLst/>
              <a:cxnLst/>
              <a:rect l="l" t="t" r="r" b="b"/>
              <a:pathLst>
                <a:path w="1570" h="482" extrusionOk="0">
                  <a:moveTo>
                    <a:pt x="189" y="0"/>
                  </a:moveTo>
                  <a:lnTo>
                    <a:pt x="126" y="84"/>
                  </a:lnTo>
                  <a:lnTo>
                    <a:pt x="21" y="147"/>
                  </a:lnTo>
                  <a:lnTo>
                    <a:pt x="21" y="209"/>
                  </a:lnTo>
                  <a:lnTo>
                    <a:pt x="0" y="272"/>
                  </a:lnTo>
                  <a:lnTo>
                    <a:pt x="42" y="377"/>
                  </a:lnTo>
                  <a:lnTo>
                    <a:pt x="314" y="377"/>
                  </a:lnTo>
                  <a:lnTo>
                    <a:pt x="398" y="398"/>
                  </a:lnTo>
                  <a:lnTo>
                    <a:pt x="607" y="356"/>
                  </a:lnTo>
                  <a:lnTo>
                    <a:pt x="691" y="377"/>
                  </a:lnTo>
                  <a:lnTo>
                    <a:pt x="837" y="293"/>
                  </a:lnTo>
                  <a:cubicBezTo>
                    <a:pt x="1026" y="398"/>
                    <a:pt x="1235" y="356"/>
                    <a:pt x="1423" y="481"/>
                  </a:cubicBezTo>
                  <a:lnTo>
                    <a:pt x="1570" y="460"/>
                  </a:lnTo>
                  <a:lnTo>
                    <a:pt x="1528" y="398"/>
                  </a:lnTo>
                  <a:lnTo>
                    <a:pt x="1444" y="460"/>
                  </a:lnTo>
                  <a:lnTo>
                    <a:pt x="1444" y="440"/>
                  </a:lnTo>
                  <a:cubicBezTo>
                    <a:pt x="1360" y="377"/>
                    <a:pt x="1318" y="356"/>
                    <a:pt x="1235" y="335"/>
                  </a:cubicBezTo>
                  <a:lnTo>
                    <a:pt x="1277" y="293"/>
                  </a:lnTo>
                  <a:lnTo>
                    <a:pt x="1130" y="251"/>
                  </a:lnTo>
                  <a:lnTo>
                    <a:pt x="1046" y="335"/>
                  </a:lnTo>
                  <a:cubicBezTo>
                    <a:pt x="1005" y="335"/>
                    <a:pt x="942" y="335"/>
                    <a:pt x="921" y="293"/>
                  </a:cubicBezTo>
                  <a:lnTo>
                    <a:pt x="921" y="272"/>
                  </a:lnTo>
                  <a:lnTo>
                    <a:pt x="1046" y="147"/>
                  </a:lnTo>
                  <a:lnTo>
                    <a:pt x="942" y="105"/>
                  </a:lnTo>
                  <a:lnTo>
                    <a:pt x="921" y="42"/>
                  </a:lnTo>
                  <a:lnTo>
                    <a:pt x="837" y="0"/>
                  </a:lnTo>
                  <a:lnTo>
                    <a:pt x="607" y="42"/>
                  </a:lnTo>
                  <a:lnTo>
                    <a:pt x="189" y="0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5" name="Google Shape;2945;p43"/>
            <p:cNvSpPr/>
            <p:nvPr/>
          </p:nvSpPr>
          <p:spPr>
            <a:xfrm>
              <a:off x="2668350" y="2948250"/>
              <a:ext cx="55475" cy="36625"/>
            </a:xfrm>
            <a:custGeom>
              <a:avLst/>
              <a:gdLst/>
              <a:ahLst/>
              <a:cxnLst/>
              <a:rect l="l" t="t" r="r" b="b"/>
              <a:pathLst>
                <a:path w="2219" h="1465" extrusionOk="0">
                  <a:moveTo>
                    <a:pt x="481" y="0"/>
                  </a:moveTo>
                  <a:lnTo>
                    <a:pt x="293" y="42"/>
                  </a:lnTo>
                  <a:lnTo>
                    <a:pt x="230" y="147"/>
                  </a:lnTo>
                  <a:lnTo>
                    <a:pt x="230" y="209"/>
                  </a:lnTo>
                  <a:lnTo>
                    <a:pt x="189" y="314"/>
                  </a:lnTo>
                  <a:lnTo>
                    <a:pt x="230" y="398"/>
                  </a:lnTo>
                  <a:lnTo>
                    <a:pt x="189" y="523"/>
                  </a:lnTo>
                  <a:lnTo>
                    <a:pt x="105" y="586"/>
                  </a:lnTo>
                  <a:lnTo>
                    <a:pt x="84" y="607"/>
                  </a:lnTo>
                  <a:lnTo>
                    <a:pt x="126" y="733"/>
                  </a:lnTo>
                  <a:lnTo>
                    <a:pt x="126" y="837"/>
                  </a:lnTo>
                  <a:lnTo>
                    <a:pt x="126" y="900"/>
                  </a:lnTo>
                  <a:lnTo>
                    <a:pt x="0" y="1046"/>
                  </a:lnTo>
                  <a:lnTo>
                    <a:pt x="0" y="1109"/>
                  </a:lnTo>
                  <a:lnTo>
                    <a:pt x="63" y="1130"/>
                  </a:lnTo>
                  <a:lnTo>
                    <a:pt x="126" y="1256"/>
                  </a:lnTo>
                  <a:lnTo>
                    <a:pt x="84" y="1339"/>
                  </a:lnTo>
                  <a:lnTo>
                    <a:pt x="189" y="1402"/>
                  </a:lnTo>
                  <a:lnTo>
                    <a:pt x="230" y="1444"/>
                  </a:lnTo>
                  <a:lnTo>
                    <a:pt x="293" y="1465"/>
                  </a:lnTo>
                  <a:lnTo>
                    <a:pt x="377" y="1318"/>
                  </a:lnTo>
                  <a:lnTo>
                    <a:pt x="502" y="1130"/>
                  </a:lnTo>
                  <a:lnTo>
                    <a:pt x="502" y="1088"/>
                  </a:lnTo>
                  <a:lnTo>
                    <a:pt x="544" y="984"/>
                  </a:lnTo>
                  <a:lnTo>
                    <a:pt x="607" y="1046"/>
                  </a:lnTo>
                  <a:lnTo>
                    <a:pt x="691" y="1046"/>
                  </a:lnTo>
                  <a:lnTo>
                    <a:pt x="753" y="921"/>
                  </a:lnTo>
                  <a:lnTo>
                    <a:pt x="837" y="984"/>
                  </a:lnTo>
                  <a:lnTo>
                    <a:pt x="837" y="1088"/>
                  </a:lnTo>
                  <a:lnTo>
                    <a:pt x="921" y="1130"/>
                  </a:lnTo>
                  <a:lnTo>
                    <a:pt x="1067" y="1088"/>
                  </a:lnTo>
                  <a:lnTo>
                    <a:pt x="1235" y="942"/>
                  </a:lnTo>
                  <a:lnTo>
                    <a:pt x="1381" y="900"/>
                  </a:lnTo>
                  <a:lnTo>
                    <a:pt x="1569" y="921"/>
                  </a:lnTo>
                  <a:lnTo>
                    <a:pt x="1674" y="900"/>
                  </a:lnTo>
                  <a:lnTo>
                    <a:pt x="1758" y="942"/>
                  </a:lnTo>
                  <a:lnTo>
                    <a:pt x="1883" y="984"/>
                  </a:lnTo>
                  <a:lnTo>
                    <a:pt x="2072" y="1005"/>
                  </a:lnTo>
                  <a:lnTo>
                    <a:pt x="2093" y="921"/>
                  </a:lnTo>
                  <a:lnTo>
                    <a:pt x="2176" y="921"/>
                  </a:lnTo>
                  <a:lnTo>
                    <a:pt x="2218" y="816"/>
                  </a:lnTo>
                  <a:lnTo>
                    <a:pt x="2176" y="733"/>
                  </a:lnTo>
                  <a:lnTo>
                    <a:pt x="1946" y="607"/>
                  </a:lnTo>
                  <a:lnTo>
                    <a:pt x="1862" y="607"/>
                  </a:lnTo>
                  <a:lnTo>
                    <a:pt x="1695" y="565"/>
                  </a:lnTo>
                  <a:lnTo>
                    <a:pt x="1632" y="565"/>
                  </a:lnTo>
                  <a:lnTo>
                    <a:pt x="1465" y="502"/>
                  </a:lnTo>
                  <a:lnTo>
                    <a:pt x="1277" y="398"/>
                  </a:lnTo>
                  <a:lnTo>
                    <a:pt x="1172" y="398"/>
                  </a:lnTo>
                  <a:lnTo>
                    <a:pt x="1256" y="377"/>
                  </a:lnTo>
                  <a:lnTo>
                    <a:pt x="1423" y="419"/>
                  </a:lnTo>
                  <a:lnTo>
                    <a:pt x="1674" y="419"/>
                  </a:lnTo>
                  <a:lnTo>
                    <a:pt x="1779" y="398"/>
                  </a:lnTo>
                  <a:lnTo>
                    <a:pt x="1695" y="356"/>
                  </a:lnTo>
                  <a:lnTo>
                    <a:pt x="1632" y="356"/>
                  </a:lnTo>
                  <a:lnTo>
                    <a:pt x="1444" y="314"/>
                  </a:lnTo>
                  <a:lnTo>
                    <a:pt x="1360" y="147"/>
                  </a:lnTo>
                  <a:lnTo>
                    <a:pt x="1256" y="147"/>
                  </a:lnTo>
                  <a:lnTo>
                    <a:pt x="1214" y="168"/>
                  </a:lnTo>
                  <a:lnTo>
                    <a:pt x="1130" y="105"/>
                  </a:lnTo>
                  <a:lnTo>
                    <a:pt x="649" y="0"/>
                  </a:lnTo>
                  <a:lnTo>
                    <a:pt x="586" y="42"/>
                  </a:lnTo>
                  <a:lnTo>
                    <a:pt x="481" y="0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6" name="Google Shape;2946;p43"/>
            <p:cNvSpPr/>
            <p:nvPr/>
          </p:nvSpPr>
          <p:spPr>
            <a:xfrm>
              <a:off x="2980100" y="1451675"/>
              <a:ext cx="608375" cy="778925"/>
            </a:xfrm>
            <a:custGeom>
              <a:avLst/>
              <a:gdLst/>
              <a:ahLst/>
              <a:cxnLst/>
              <a:rect l="l" t="t" r="r" b="b"/>
              <a:pathLst>
                <a:path w="24335" h="31157" extrusionOk="0">
                  <a:moveTo>
                    <a:pt x="19167" y="16300"/>
                  </a:moveTo>
                  <a:lnTo>
                    <a:pt x="19161" y="16311"/>
                  </a:lnTo>
                  <a:lnTo>
                    <a:pt x="19167" y="16321"/>
                  </a:lnTo>
                  <a:lnTo>
                    <a:pt x="19167" y="16300"/>
                  </a:lnTo>
                  <a:close/>
                  <a:moveTo>
                    <a:pt x="16572" y="17849"/>
                  </a:moveTo>
                  <a:lnTo>
                    <a:pt x="16593" y="17870"/>
                  </a:lnTo>
                  <a:lnTo>
                    <a:pt x="16509" y="17870"/>
                  </a:lnTo>
                  <a:lnTo>
                    <a:pt x="16509" y="17849"/>
                  </a:lnTo>
                  <a:close/>
                  <a:moveTo>
                    <a:pt x="4771" y="22933"/>
                  </a:moveTo>
                  <a:lnTo>
                    <a:pt x="4813" y="22996"/>
                  </a:lnTo>
                  <a:lnTo>
                    <a:pt x="4792" y="23038"/>
                  </a:lnTo>
                  <a:lnTo>
                    <a:pt x="4750" y="23038"/>
                  </a:lnTo>
                  <a:lnTo>
                    <a:pt x="4688" y="23059"/>
                  </a:lnTo>
                  <a:lnTo>
                    <a:pt x="4709" y="23142"/>
                  </a:lnTo>
                  <a:lnTo>
                    <a:pt x="4792" y="23205"/>
                  </a:lnTo>
                  <a:lnTo>
                    <a:pt x="4960" y="23205"/>
                  </a:lnTo>
                  <a:lnTo>
                    <a:pt x="4981" y="23163"/>
                  </a:lnTo>
                  <a:lnTo>
                    <a:pt x="4960" y="23121"/>
                  </a:lnTo>
                  <a:lnTo>
                    <a:pt x="4960" y="23059"/>
                  </a:lnTo>
                  <a:lnTo>
                    <a:pt x="5001" y="23038"/>
                  </a:lnTo>
                  <a:lnTo>
                    <a:pt x="5127" y="23059"/>
                  </a:lnTo>
                  <a:lnTo>
                    <a:pt x="5169" y="23121"/>
                  </a:lnTo>
                  <a:lnTo>
                    <a:pt x="5106" y="23163"/>
                  </a:lnTo>
                  <a:lnTo>
                    <a:pt x="4960" y="23226"/>
                  </a:lnTo>
                  <a:lnTo>
                    <a:pt x="4750" y="23226"/>
                  </a:lnTo>
                  <a:lnTo>
                    <a:pt x="4750" y="23268"/>
                  </a:lnTo>
                  <a:lnTo>
                    <a:pt x="4855" y="23435"/>
                  </a:lnTo>
                  <a:lnTo>
                    <a:pt x="4981" y="23519"/>
                  </a:lnTo>
                  <a:lnTo>
                    <a:pt x="5064" y="23540"/>
                  </a:lnTo>
                  <a:lnTo>
                    <a:pt x="5085" y="23519"/>
                  </a:lnTo>
                  <a:lnTo>
                    <a:pt x="5190" y="23477"/>
                  </a:lnTo>
                  <a:lnTo>
                    <a:pt x="5211" y="23540"/>
                  </a:lnTo>
                  <a:lnTo>
                    <a:pt x="5190" y="23561"/>
                  </a:lnTo>
                  <a:lnTo>
                    <a:pt x="5127" y="23561"/>
                  </a:lnTo>
                  <a:lnTo>
                    <a:pt x="5064" y="23582"/>
                  </a:lnTo>
                  <a:lnTo>
                    <a:pt x="4897" y="23540"/>
                  </a:lnTo>
                  <a:lnTo>
                    <a:pt x="4771" y="23477"/>
                  </a:lnTo>
                  <a:lnTo>
                    <a:pt x="4646" y="23352"/>
                  </a:lnTo>
                  <a:lnTo>
                    <a:pt x="4541" y="23310"/>
                  </a:lnTo>
                  <a:lnTo>
                    <a:pt x="4436" y="23310"/>
                  </a:lnTo>
                  <a:lnTo>
                    <a:pt x="4332" y="23205"/>
                  </a:lnTo>
                  <a:lnTo>
                    <a:pt x="4185" y="23142"/>
                  </a:lnTo>
                  <a:lnTo>
                    <a:pt x="4164" y="23121"/>
                  </a:lnTo>
                  <a:lnTo>
                    <a:pt x="4081" y="23121"/>
                  </a:lnTo>
                  <a:lnTo>
                    <a:pt x="4018" y="23142"/>
                  </a:lnTo>
                  <a:lnTo>
                    <a:pt x="3913" y="23142"/>
                  </a:lnTo>
                  <a:lnTo>
                    <a:pt x="3892" y="23132"/>
                  </a:lnTo>
                  <a:lnTo>
                    <a:pt x="3892" y="23132"/>
                  </a:lnTo>
                  <a:lnTo>
                    <a:pt x="3913" y="23121"/>
                  </a:lnTo>
                  <a:lnTo>
                    <a:pt x="3976" y="23121"/>
                  </a:lnTo>
                  <a:lnTo>
                    <a:pt x="4123" y="23100"/>
                  </a:lnTo>
                  <a:lnTo>
                    <a:pt x="4164" y="23038"/>
                  </a:lnTo>
                  <a:lnTo>
                    <a:pt x="4185" y="23038"/>
                  </a:lnTo>
                  <a:lnTo>
                    <a:pt x="4185" y="23100"/>
                  </a:lnTo>
                  <a:lnTo>
                    <a:pt x="4248" y="23121"/>
                  </a:lnTo>
                  <a:lnTo>
                    <a:pt x="4332" y="23121"/>
                  </a:lnTo>
                  <a:lnTo>
                    <a:pt x="4436" y="23247"/>
                  </a:lnTo>
                  <a:lnTo>
                    <a:pt x="4478" y="23268"/>
                  </a:lnTo>
                  <a:lnTo>
                    <a:pt x="4562" y="23226"/>
                  </a:lnTo>
                  <a:lnTo>
                    <a:pt x="4604" y="23142"/>
                  </a:lnTo>
                  <a:lnTo>
                    <a:pt x="4604" y="23059"/>
                  </a:lnTo>
                  <a:lnTo>
                    <a:pt x="4583" y="23017"/>
                  </a:lnTo>
                  <a:lnTo>
                    <a:pt x="4583" y="22954"/>
                  </a:lnTo>
                  <a:lnTo>
                    <a:pt x="4688" y="22954"/>
                  </a:lnTo>
                  <a:lnTo>
                    <a:pt x="4709" y="22933"/>
                  </a:lnTo>
                  <a:close/>
                  <a:moveTo>
                    <a:pt x="4269" y="25193"/>
                  </a:moveTo>
                  <a:lnTo>
                    <a:pt x="4290" y="25277"/>
                  </a:lnTo>
                  <a:lnTo>
                    <a:pt x="4395" y="25297"/>
                  </a:lnTo>
                  <a:lnTo>
                    <a:pt x="4436" y="25339"/>
                  </a:lnTo>
                  <a:lnTo>
                    <a:pt x="4353" y="25339"/>
                  </a:lnTo>
                  <a:lnTo>
                    <a:pt x="4290" y="25318"/>
                  </a:lnTo>
                  <a:lnTo>
                    <a:pt x="4123" y="25318"/>
                  </a:lnTo>
                  <a:lnTo>
                    <a:pt x="4060" y="25381"/>
                  </a:lnTo>
                  <a:lnTo>
                    <a:pt x="4039" y="25318"/>
                  </a:lnTo>
                  <a:lnTo>
                    <a:pt x="3976" y="25339"/>
                  </a:lnTo>
                  <a:lnTo>
                    <a:pt x="3955" y="25444"/>
                  </a:lnTo>
                  <a:lnTo>
                    <a:pt x="3913" y="25486"/>
                  </a:lnTo>
                  <a:lnTo>
                    <a:pt x="3851" y="25528"/>
                  </a:lnTo>
                  <a:lnTo>
                    <a:pt x="3725" y="25549"/>
                  </a:lnTo>
                  <a:lnTo>
                    <a:pt x="3641" y="25611"/>
                  </a:lnTo>
                  <a:lnTo>
                    <a:pt x="3725" y="25528"/>
                  </a:lnTo>
                  <a:lnTo>
                    <a:pt x="3830" y="25507"/>
                  </a:lnTo>
                  <a:lnTo>
                    <a:pt x="3872" y="25444"/>
                  </a:lnTo>
                  <a:lnTo>
                    <a:pt x="3913" y="25381"/>
                  </a:lnTo>
                  <a:lnTo>
                    <a:pt x="3955" y="25318"/>
                  </a:lnTo>
                  <a:lnTo>
                    <a:pt x="4018" y="25318"/>
                  </a:lnTo>
                  <a:lnTo>
                    <a:pt x="4227" y="25193"/>
                  </a:lnTo>
                  <a:close/>
                  <a:moveTo>
                    <a:pt x="16614" y="1"/>
                  </a:moveTo>
                  <a:lnTo>
                    <a:pt x="16530" y="22"/>
                  </a:lnTo>
                  <a:lnTo>
                    <a:pt x="16489" y="84"/>
                  </a:lnTo>
                  <a:lnTo>
                    <a:pt x="16489" y="168"/>
                  </a:lnTo>
                  <a:lnTo>
                    <a:pt x="16509" y="273"/>
                  </a:lnTo>
                  <a:lnTo>
                    <a:pt x="16509" y="336"/>
                  </a:lnTo>
                  <a:lnTo>
                    <a:pt x="16468" y="398"/>
                  </a:lnTo>
                  <a:lnTo>
                    <a:pt x="16405" y="336"/>
                  </a:lnTo>
                  <a:lnTo>
                    <a:pt x="16384" y="210"/>
                  </a:lnTo>
                  <a:lnTo>
                    <a:pt x="16321" y="126"/>
                  </a:lnTo>
                  <a:lnTo>
                    <a:pt x="16279" y="126"/>
                  </a:lnTo>
                  <a:lnTo>
                    <a:pt x="16216" y="84"/>
                  </a:lnTo>
                  <a:lnTo>
                    <a:pt x="16175" y="64"/>
                  </a:lnTo>
                  <a:lnTo>
                    <a:pt x="16154" y="105"/>
                  </a:lnTo>
                  <a:lnTo>
                    <a:pt x="16112" y="210"/>
                  </a:lnTo>
                  <a:lnTo>
                    <a:pt x="16070" y="273"/>
                  </a:lnTo>
                  <a:lnTo>
                    <a:pt x="15986" y="231"/>
                  </a:lnTo>
                  <a:lnTo>
                    <a:pt x="15903" y="273"/>
                  </a:lnTo>
                  <a:lnTo>
                    <a:pt x="15882" y="377"/>
                  </a:lnTo>
                  <a:lnTo>
                    <a:pt x="15924" y="440"/>
                  </a:lnTo>
                  <a:lnTo>
                    <a:pt x="15965" y="503"/>
                  </a:lnTo>
                  <a:lnTo>
                    <a:pt x="15882" y="587"/>
                  </a:lnTo>
                  <a:lnTo>
                    <a:pt x="15777" y="712"/>
                  </a:lnTo>
                  <a:lnTo>
                    <a:pt x="15777" y="754"/>
                  </a:lnTo>
                  <a:lnTo>
                    <a:pt x="15861" y="796"/>
                  </a:lnTo>
                  <a:lnTo>
                    <a:pt x="15882" y="838"/>
                  </a:lnTo>
                  <a:lnTo>
                    <a:pt x="15840" y="901"/>
                  </a:lnTo>
                  <a:lnTo>
                    <a:pt x="15777" y="901"/>
                  </a:lnTo>
                  <a:lnTo>
                    <a:pt x="15631" y="817"/>
                  </a:lnTo>
                  <a:lnTo>
                    <a:pt x="15421" y="817"/>
                  </a:lnTo>
                  <a:lnTo>
                    <a:pt x="15380" y="963"/>
                  </a:lnTo>
                  <a:lnTo>
                    <a:pt x="15421" y="1131"/>
                  </a:lnTo>
                  <a:lnTo>
                    <a:pt x="15484" y="1277"/>
                  </a:lnTo>
                  <a:lnTo>
                    <a:pt x="15631" y="1340"/>
                  </a:lnTo>
                  <a:lnTo>
                    <a:pt x="15672" y="1382"/>
                  </a:lnTo>
                  <a:lnTo>
                    <a:pt x="15672" y="1445"/>
                  </a:lnTo>
                  <a:lnTo>
                    <a:pt x="15547" y="1403"/>
                  </a:lnTo>
                  <a:lnTo>
                    <a:pt x="15421" y="1340"/>
                  </a:lnTo>
                  <a:lnTo>
                    <a:pt x="15317" y="1152"/>
                  </a:lnTo>
                  <a:lnTo>
                    <a:pt x="15128" y="1026"/>
                  </a:lnTo>
                  <a:lnTo>
                    <a:pt x="15045" y="963"/>
                  </a:lnTo>
                  <a:lnTo>
                    <a:pt x="15024" y="1026"/>
                  </a:lnTo>
                  <a:lnTo>
                    <a:pt x="15045" y="1068"/>
                  </a:lnTo>
                  <a:lnTo>
                    <a:pt x="15045" y="1173"/>
                  </a:lnTo>
                  <a:lnTo>
                    <a:pt x="15066" y="1256"/>
                  </a:lnTo>
                  <a:lnTo>
                    <a:pt x="15128" y="1340"/>
                  </a:lnTo>
                  <a:lnTo>
                    <a:pt x="15128" y="1465"/>
                  </a:lnTo>
                  <a:lnTo>
                    <a:pt x="15045" y="1549"/>
                  </a:lnTo>
                  <a:lnTo>
                    <a:pt x="15045" y="1382"/>
                  </a:lnTo>
                  <a:lnTo>
                    <a:pt x="15003" y="1256"/>
                  </a:lnTo>
                  <a:lnTo>
                    <a:pt x="14919" y="1110"/>
                  </a:lnTo>
                  <a:lnTo>
                    <a:pt x="14919" y="1026"/>
                  </a:lnTo>
                  <a:lnTo>
                    <a:pt x="14836" y="921"/>
                  </a:lnTo>
                  <a:lnTo>
                    <a:pt x="14731" y="859"/>
                  </a:lnTo>
                  <a:lnTo>
                    <a:pt x="14647" y="984"/>
                  </a:lnTo>
                  <a:lnTo>
                    <a:pt x="14605" y="1068"/>
                  </a:lnTo>
                  <a:lnTo>
                    <a:pt x="14543" y="984"/>
                  </a:lnTo>
                  <a:lnTo>
                    <a:pt x="14605" y="921"/>
                  </a:lnTo>
                  <a:lnTo>
                    <a:pt x="14605" y="859"/>
                  </a:lnTo>
                  <a:lnTo>
                    <a:pt x="14522" y="817"/>
                  </a:lnTo>
                  <a:lnTo>
                    <a:pt x="14501" y="733"/>
                  </a:lnTo>
                  <a:lnTo>
                    <a:pt x="14480" y="691"/>
                  </a:lnTo>
                  <a:lnTo>
                    <a:pt x="14375" y="691"/>
                  </a:lnTo>
                  <a:lnTo>
                    <a:pt x="14292" y="733"/>
                  </a:lnTo>
                  <a:lnTo>
                    <a:pt x="14271" y="712"/>
                  </a:lnTo>
                  <a:lnTo>
                    <a:pt x="14292" y="628"/>
                  </a:lnTo>
                  <a:lnTo>
                    <a:pt x="14375" y="545"/>
                  </a:lnTo>
                  <a:lnTo>
                    <a:pt x="14271" y="566"/>
                  </a:lnTo>
                  <a:lnTo>
                    <a:pt x="14166" y="670"/>
                  </a:lnTo>
                  <a:lnTo>
                    <a:pt x="14124" y="754"/>
                  </a:lnTo>
                  <a:lnTo>
                    <a:pt x="14020" y="817"/>
                  </a:lnTo>
                  <a:lnTo>
                    <a:pt x="13957" y="838"/>
                  </a:lnTo>
                  <a:lnTo>
                    <a:pt x="13852" y="984"/>
                  </a:lnTo>
                  <a:lnTo>
                    <a:pt x="13810" y="984"/>
                  </a:lnTo>
                  <a:lnTo>
                    <a:pt x="13768" y="880"/>
                  </a:lnTo>
                  <a:lnTo>
                    <a:pt x="13685" y="817"/>
                  </a:lnTo>
                  <a:lnTo>
                    <a:pt x="13643" y="817"/>
                  </a:lnTo>
                  <a:lnTo>
                    <a:pt x="13601" y="880"/>
                  </a:lnTo>
                  <a:lnTo>
                    <a:pt x="13580" y="963"/>
                  </a:lnTo>
                  <a:lnTo>
                    <a:pt x="13601" y="1089"/>
                  </a:lnTo>
                  <a:lnTo>
                    <a:pt x="13768" y="1193"/>
                  </a:lnTo>
                  <a:lnTo>
                    <a:pt x="13768" y="1256"/>
                  </a:lnTo>
                  <a:lnTo>
                    <a:pt x="13685" y="1256"/>
                  </a:lnTo>
                  <a:lnTo>
                    <a:pt x="13643" y="1382"/>
                  </a:lnTo>
                  <a:lnTo>
                    <a:pt x="13643" y="1507"/>
                  </a:lnTo>
                  <a:lnTo>
                    <a:pt x="13768" y="1591"/>
                  </a:lnTo>
                  <a:lnTo>
                    <a:pt x="13852" y="1570"/>
                  </a:lnTo>
                  <a:lnTo>
                    <a:pt x="13915" y="1507"/>
                  </a:lnTo>
                  <a:lnTo>
                    <a:pt x="14103" y="1507"/>
                  </a:lnTo>
                  <a:lnTo>
                    <a:pt x="14229" y="1675"/>
                  </a:lnTo>
                  <a:lnTo>
                    <a:pt x="14333" y="1717"/>
                  </a:lnTo>
                  <a:lnTo>
                    <a:pt x="14396" y="1800"/>
                  </a:lnTo>
                  <a:lnTo>
                    <a:pt x="14375" y="1863"/>
                  </a:lnTo>
                  <a:lnTo>
                    <a:pt x="14375" y="1926"/>
                  </a:lnTo>
                  <a:lnTo>
                    <a:pt x="14396" y="2072"/>
                  </a:lnTo>
                  <a:lnTo>
                    <a:pt x="14333" y="2219"/>
                  </a:lnTo>
                  <a:lnTo>
                    <a:pt x="14333" y="2302"/>
                  </a:lnTo>
                  <a:lnTo>
                    <a:pt x="14417" y="2407"/>
                  </a:lnTo>
                  <a:lnTo>
                    <a:pt x="14417" y="2533"/>
                  </a:lnTo>
                  <a:lnTo>
                    <a:pt x="14438" y="2616"/>
                  </a:lnTo>
                  <a:lnTo>
                    <a:pt x="14543" y="2700"/>
                  </a:lnTo>
                  <a:lnTo>
                    <a:pt x="14626" y="2700"/>
                  </a:lnTo>
                  <a:lnTo>
                    <a:pt x="14710" y="2784"/>
                  </a:lnTo>
                  <a:lnTo>
                    <a:pt x="14836" y="2846"/>
                  </a:lnTo>
                  <a:lnTo>
                    <a:pt x="14836" y="2909"/>
                  </a:lnTo>
                  <a:lnTo>
                    <a:pt x="14856" y="2993"/>
                  </a:lnTo>
                  <a:lnTo>
                    <a:pt x="14731" y="2888"/>
                  </a:lnTo>
                  <a:lnTo>
                    <a:pt x="14584" y="2805"/>
                  </a:lnTo>
                  <a:lnTo>
                    <a:pt x="14417" y="2805"/>
                  </a:lnTo>
                  <a:lnTo>
                    <a:pt x="14333" y="2742"/>
                  </a:lnTo>
                  <a:lnTo>
                    <a:pt x="14312" y="2679"/>
                  </a:lnTo>
                  <a:lnTo>
                    <a:pt x="14312" y="2533"/>
                  </a:lnTo>
                  <a:lnTo>
                    <a:pt x="14271" y="2323"/>
                  </a:lnTo>
                  <a:lnTo>
                    <a:pt x="14312" y="2219"/>
                  </a:lnTo>
                  <a:lnTo>
                    <a:pt x="14312" y="2114"/>
                  </a:lnTo>
                  <a:lnTo>
                    <a:pt x="14208" y="2009"/>
                  </a:lnTo>
                  <a:lnTo>
                    <a:pt x="14208" y="1926"/>
                  </a:lnTo>
                  <a:lnTo>
                    <a:pt x="14166" y="1779"/>
                  </a:lnTo>
                  <a:lnTo>
                    <a:pt x="14103" y="1737"/>
                  </a:lnTo>
                  <a:lnTo>
                    <a:pt x="14020" y="1696"/>
                  </a:lnTo>
                  <a:lnTo>
                    <a:pt x="13957" y="1654"/>
                  </a:lnTo>
                  <a:lnTo>
                    <a:pt x="13852" y="1633"/>
                  </a:lnTo>
                  <a:lnTo>
                    <a:pt x="13748" y="1675"/>
                  </a:lnTo>
                  <a:lnTo>
                    <a:pt x="13601" y="1696"/>
                  </a:lnTo>
                  <a:lnTo>
                    <a:pt x="13538" y="1675"/>
                  </a:lnTo>
                  <a:lnTo>
                    <a:pt x="13476" y="1675"/>
                  </a:lnTo>
                  <a:lnTo>
                    <a:pt x="13434" y="1863"/>
                  </a:lnTo>
                  <a:lnTo>
                    <a:pt x="13476" y="1905"/>
                  </a:lnTo>
                  <a:lnTo>
                    <a:pt x="13476" y="2009"/>
                  </a:lnTo>
                  <a:lnTo>
                    <a:pt x="13434" y="2072"/>
                  </a:lnTo>
                  <a:lnTo>
                    <a:pt x="13266" y="1989"/>
                  </a:lnTo>
                  <a:lnTo>
                    <a:pt x="13078" y="1779"/>
                  </a:lnTo>
                  <a:lnTo>
                    <a:pt x="13036" y="1779"/>
                  </a:lnTo>
                  <a:lnTo>
                    <a:pt x="12973" y="1821"/>
                  </a:lnTo>
                  <a:lnTo>
                    <a:pt x="12931" y="1821"/>
                  </a:lnTo>
                  <a:lnTo>
                    <a:pt x="12869" y="1758"/>
                  </a:lnTo>
                  <a:lnTo>
                    <a:pt x="12701" y="1717"/>
                  </a:lnTo>
                  <a:lnTo>
                    <a:pt x="12639" y="1779"/>
                  </a:lnTo>
                  <a:lnTo>
                    <a:pt x="12639" y="1884"/>
                  </a:lnTo>
                  <a:lnTo>
                    <a:pt x="12701" y="2009"/>
                  </a:lnTo>
                  <a:lnTo>
                    <a:pt x="12639" y="2093"/>
                  </a:lnTo>
                  <a:lnTo>
                    <a:pt x="12701" y="2198"/>
                  </a:lnTo>
                  <a:lnTo>
                    <a:pt x="12743" y="2344"/>
                  </a:lnTo>
                  <a:lnTo>
                    <a:pt x="12722" y="2491"/>
                  </a:lnTo>
                  <a:lnTo>
                    <a:pt x="12743" y="2533"/>
                  </a:lnTo>
                  <a:lnTo>
                    <a:pt x="12764" y="2700"/>
                  </a:lnTo>
                  <a:lnTo>
                    <a:pt x="12743" y="2742"/>
                  </a:lnTo>
                  <a:lnTo>
                    <a:pt x="12743" y="2846"/>
                  </a:lnTo>
                  <a:lnTo>
                    <a:pt x="12827" y="3014"/>
                  </a:lnTo>
                  <a:lnTo>
                    <a:pt x="12848" y="3118"/>
                  </a:lnTo>
                  <a:lnTo>
                    <a:pt x="12827" y="3265"/>
                  </a:lnTo>
                  <a:lnTo>
                    <a:pt x="12827" y="3349"/>
                  </a:lnTo>
                  <a:lnTo>
                    <a:pt x="12911" y="3453"/>
                  </a:lnTo>
                  <a:lnTo>
                    <a:pt x="12931" y="3579"/>
                  </a:lnTo>
                  <a:lnTo>
                    <a:pt x="12931" y="3662"/>
                  </a:lnTo>
                  <a:lnTo>
                    <a:pt x="13057" y="3767"/>
                  </a:lnTo>
                  <a:lnTo>
                    <a:pt x="13120" y="3851"/>
                  </a:lnTo>
                  <a:lnTo>
                    <a:pt x="13120" y="3955"/>
                  </a:lnTo>
                  <a:lnTo>
                    <a:pt x="13162" y="3997"/>
                  </a:lnTo>
                  <a:lnTo>
                    <a:pt x="13245" y="3997"/>
                  </a:lnTo>
                  <a:lnTo>
                    <a:pt x="13245" y="4060"/>
                  </a:lnTo>
                  <a:lnTo>
                    <a:pt x="13266" y="4123"/>
                  </a:lnTo>
                  <a:lnTo>
                    <a:pt x="13371" y="4186"/>
                  </a:lnTo>
                  <a:lnTo>
                    <a:pt x="13392" y="4206"/>
                  </a:lnTo>
                  <a:lnTo>
                    <a:pt x="13371" y="4227"/>
                  </a:lnTo>
                  <a:lnTo>
                    <a:pt x="13266" y="4227"/>
                  </a:lnTo>
                  <a:lnTo>
                    <a:pt x="13224" y="4206"/>
                  </a:lnTo>
                  <a:lnTo>
                    <a:pt x="13141" y="4206"/>
                  </a:lnTo>
                  <a:lnTo>
                    <a:pt x="13078" y="4165"/>
                  </a:lnTo>
                  <a:lnTo>
                    <a:pt x="13078" y="4081"/>
                  </a:lnTo>
                  <a:lnTo>
                    <a:pt x="13057" y="4018"/>
                  </a:lnTo>
                  <a:lnTo>
                    <a:pt x="12973" y="3997"/>
                  </a:lnTo>
                  <a:lnTo>
                    <a:pt x="12911" y="4018"/>
                  </a:lnTo>
                  <a:lnTo>
                    <a:pt x="12848" y="4018"/>
                  </a:lnTo>
                  <a:lnTo>
                    <a:pt x="12827" y="3976"/>
                  </a:lnTo>
                  <a:lnTo>
                    <a:pt x="12827" y="3872"/>
                  </a:lnTo>
                  <a:lnTo>
                    <a:pt x="12806" y="3851"/>
                  </a:lnTo>
                  <a:lnTo>
                    <a:pt x="12743" y="3893"/>
                  </a:lnTo>
                  <a:lnTo>
                    <a:pt x="12659" y="4060"/>
                  </a:lnTo>
                  <a:lnTo>
                    <a:pt x="12534" y="4102"/>
                  </a:lnTo>
                  <a:lnTo>
                    <a:pt x="12450" y="4102"/>
                  </a:lnTo>
                  <a:lnTo>
                    <a:pt x="12325" y="3997"/>
                  </a:lnTo>
                  <a:lnTo>
                    <a:pt x="12220" y="3997"/>
                  </a:lnTo>
                  <a:lnTo>
                    <a:pt x="12178" y="3914"/>
                  </a:lnTo>
                  <a:lnTo>
                    <a:pt x="12178" y="3809"/>
                  </a:lnTo>
                  <a:lnTo>
                    <a:pt x="12199" y="3683"/>
                  </a:lnTo>
                  <a:lnTo>
                    <a:pt x="12115" y="3495"/>
                  </a:lnTo>
                  <a:lnTo>
                    <a:pt x="12074" y="3453"/>
                  </a:lnTo>
                  <a:lnTo>
                    <a:pt x="12032" y="3328"/>
                  </a:lnTo>
                  <a:lnTo>
                    <a:pt x="12032" y="3244"/>
                  </a:lnTo>
                  <a:lnTo>
                    <a:pt x="12095" y="3181"/>
                  </a:lnTo>
                  <a:lnTo>
                    <a:pt x="12115" y="3139"/>
                  </a:lnTo>
                  <a:lnTo>
                    <a:pt x="12095" y="2867"/>
                  </a:lnTo>
                  <a:lnTo>
                    <a:pt x="12011" y="2742"/>
                  </a:lnTo>
                  <a:lnTo>
                    <a:pt x="11906" y="2595"/>
                  </a:lnTo>
                  <a:lnTo>
                    <a:pt x="11906" y="2491"/>
                  </a:lnTo>
                  <a:lnTo>
                    <a:pt x="11802" y="2240"/>
                  </a:lnTo>
                  <a:lnTo>
                    <a:pt x="11760" y="2135"/>
                  </a:lnTo>
                  <a:lnTo>
                    <a:pt x="11676" y="2093"/>
                  </a:lnTo>
                  <a:lnTo>
                    <a:pt x="11655" y="2009"/>
                  </a:lnTo>
                  <a:lnTo>
                    <a:pt x="11571" y="1989"/>
                  </a:lnTo>
                  <a:lnTo>
                    <a:pt x="11467" y="1968"/>
                  </a:lnTo>
                  <a:lnTo>
                    <a:pt x="11383" y="1905"/>
                  </a:lnTo>
                  <a:lnTo>
                    <a:pt x="11279" y="1926"/>
                  </a:lnTo>
                  <a:lnTo>
                    <a:pt x="11237" y="1989"/>
                  </a:lnTo>
                  <a:lnTo>
                    <a:pt x="11237" y="2114"/>
                  </a:lnTo>
                  <a:lnTo>
                    <a:pt x="11195" y="2177"/>
                  </a:lnTo>
                  <a:lnTo>
                    <a:pt x="11237" y="2240"/>
                  </a:lnTo>
                  <a:lnTo>
                    <a:pt x="11195" y="2323"/>
                  </a:lnTo>
                  <a:lnTo>
                    <a:pt x="11132" y="2533"/>
                  </a:lnTo>
                  <a:lnTo>
                    <a:pt x="11132" y="2658"/>
                  </a:lnTo>
                  <a:lnTo>
                    <a:pt x="11153" y="2825"/>
                  </a:lnTo>
                  <a:lnTo>
                    <a:pt x="11195" y="2867"/>
                  </a:lnTo>
                  <a:lnTo>
                    <a:pt x="11174" y="3035"/>
                  </a:lnTo>
                  <a:lnTo>
                    <a:pt x="11132" y="3181"/>
                  </a:lnTo>
                  <a:lnTo>
                    <a:pt x="11153" y="3286"/>
                  </a:lnTo>
                  <a:lnTo>
                    <a:pt x="11153" y="3495"/>
                  </a:lnTo>
                  <a:lnTo>
                    <a:pt x="11090" y="3537"/>
                  </a:lnTo>
                  <a:lnTo>
                    <a:pt x="11048" y="3474"/>
                  </a:lnTo>
                  <a:lnTo>
                    <a:pt x="10986" y="3453"/>
                  </a:lnTo>
                  <a:lnTo>
                    <a:pt x="10944" y="3495"/>
                  </a:lnTo>
                  <a:lnTo>
                    <a:pt x="10860" y="3474"/>
                  </a:lnTo>
                  <a:lnTo>
                    <a:pt x="10839" y="3453"/>
                  </a:lnTo>
                  <a:lnTo>
                    <a:pt x="10755" y="3432"/>
                  </a:lnTo>
                  <a:lnTo>
                    <a:pt x="10630" y="3390"/>
                  </a:lnTo>
                  <a:lnTo>
                    <a:pt x="10546" y="3328"/>
                  </a:lnTo>
                  <a:lnTo>
                    <a:pt x="10504" y="3328"/>
                  </a:lnTo>
                  <a:lnTo>
                    <a:pt x="10462" y="3349"/>
                  </a:lnTo>
                  <a:lnTo>
                    <a:pt x="10504" y="3432"/>
                  </a:lnTo>
                  <a:lnTo>
                    <a:pt x="10567" y="3495"/>
                  </a:lnTo>
                  <a:lnTo>
                    <a:pt x="10567" y="3558"/>
                  </a:lnTo>
                  <a:lnTo>
                    <a:pt x="10546" y="3600"/>
                  </a:lnTo>
                  <a:lnTo>
                    <a:pt x="10525" y="3662"/>
                  </a:lnTo>
                  <a:lnTo>
                    <a:pt x="10462" y="3662"/>
                  </a:lnTo>
                  <a:lnTo>
                    <a:pt x="10442" y="3641"/>
                  </a:lnTo>
                  <a:lnTo>
                    <a:pt x="10358" y="3641"/>
                  </a:lnTo>
                  <a:lnTo>
                    <a:pt x="10316" y="3579"/>
                  </a:lnTo>
                  <a:lnTo>
                    <a:pt x="10316" y="3432"/>
                  </a:lnTo>
                  <a:lnTo>
                    <a:pt x="10232" y="3286"/>
                  </a:lnTo>
                  <a:lnTo>
                    <a:pt x="10211" y="3160"/>
                  </a:lnTo>
                  <a:lnTo>
                    <a:pt x="10190" y="3056"/>
                  </a:lnTo>
                  <a:lnTo>
                    <a:pt x="10107" y="2972"/>
                  </a:lnTo>
                  <a:lnTo>
                    <a:pt x="10107" y="2909"/>
                  </a:lnTo>
                  <a:lnTo>
                    <a:pt x="10044" y="2825"/>
                  </a:lnTo>
                  <a:lnTo>
                    <a:pt x="9981" y="2909"/>
                  </a:lnTo>
                  <a:lnTo>
                    <a:pt x="10023" y="2993"/>
                  </a:lnTo>
                  <a:lnTo>
                    <a:pt x="9981" y="3035"/>
                  </a:lnTo>
                  <a:lnTo>
                    <a:pt x="9981" y="3118"/>
                  </a:lnTo>
                  <a:lnTo>
                    <a:pt x="9939" y="3202"/>
                  </a:lnTo>
                  <a:lnTo>
                    <a:pt x="9898" y="3244"/>
                  </a:lnTo>
                  <a:lnTo>
                    <a:pt x="9814" y="3265"/>
                  </a:lnTo>
                  <a:lnTo>
                    <a:pt x="9772" y="3369"/>
                  </a:lnTo>
                  <a:lnTo>
                    <a:pt x="9667" y="3537"/>
                  </a:lnTo>
                  <a:lnTo>
                    <a:pt x="9584" y="3621"/>
                  </a:lnTo>
                  <a:lnTo>
                    <a:pt x="9584" y="3662"/>
                  </a:lnTo>
                  <a:lnTo>
                    <a:pt x="9521" y="3725"/>
                  </a:lnTo>
                  <a:lnTo>
                    <a:pt x="9458" y="3851"/>
                  </a:lnTo>
                  <a:lnTo>
                    <a:pt x="9395" y="3851"/>
                  </a:lnTo>
                  <a:lnTo>
                    <a:pt x="9374" y="3788"/>
                  </a:lnTo>
                  <a:lnTo>
                    <a:pt x="9395" y="3683"/>
                  </a:lnTo>
                  <a:lnTo>
                    <a:pt x="9479" y="3579"/>
                  </a:lnTo>
                  <a:lnTo>
                    <a:pt x="9500" y="3474"/>
                  </a:lnTo>
                  <a:lnTo>
                    <a:pt x="9563" y="3432"/>
                  </a:lnTo>
                  <a:lnTo>
                    <a:pt x="9667" y="3369"/>
                  </a:lnTo>
                  <a:lnTo>
                    <a:pt x="9709" y="3244"/>
                  </a:lnTo>
                  <a:lnTo>
                    <a:pt x="9793" y="3160"/>
                  </a:lnTo>
                  <a:lnTo>
                    <a:pt x="9814" y="3077"/>
                  </a:lnTo>
                  <a:lnTo>
                    <a:pt x="9814" y="3035"/>
                  </a:lnTo>
                  <a:lnTo>
                    <a:pt x="9772" y="2993"/>
                  </a:lnTo>
                  <a:lnTo>
                    <a:pt x="9793" y="2930"/>
                  </a:lnTo>
                  <a:lnTo>
                    <a:pt x="9877" y="2909"/>
                  </a:lnTo>
                  <a:lnTo>
                    <a:pt x="9898" y="2825"/>
                  </a:lnTo>
                  <a:lnTo>
                    <a:pt x="9898" y="2742"/>
                  </a:lnTo>
                  <a:lnTo>
                    <a:pt x="9939" y="2637"/>
                  </a:lnTo>
                  <a:lnTo>
                    <a:pt x="10023" y="2470"/>
                  </a:lnTo>
                  <a:lnTo>
                    <a:pt x="10023" y="2365"/>
                  </a:lnTo>
                  <a:lnTo>
                    <a:pt x="10086" y="2198"/>
                  </a:lnTo>
                  <a:lnTo>
                    <a:pt x="10107" y="1947"/>
                  </a:lnTo>
                  <a:lnTo>
                    <a:pt x="10086" y="1863"/>
                  </a:lnTo>
                  <a:lnTo>
                    <a:pt x="9918" y="1842"/>
                  </a:lnTo>
                  <a:lnTo>
                    <a:pt x="9814" y="1863"/>
                  </a:lnTo>
                  <a:lnTo>
                    <a:pt x="9709" y="1947"/>
                  </a:lnTo>
                  <a:lnTo>
                    <a:pt x="9605" y="1884"/>
                  </a:lnTo>
                  <a:lnTo>
                    <a:pt x="9521" y="1863"/>
                  </a:lnTo>
                  <a:lnTo>
                    <a:pt x="9479" y="1884"/>
                  </a:lnTo>
                  <a:lnTo>
                    <a:pt x="9500" y="1968"/>
                  </a:lnTo>
                  <a:lnTo>
                    <a:pt x="9584" y="2051"/>
                  </a:lnTo>
                  <a:lnTo>
                    <a:pt x="9584" y="2198"/>
                  </a:lnTo>
                  <a:lnTo>
                    <a:pt x="9563" y="2281"/>
                  </a:lnTo>
                  <a:lnTo>
                    <a:pt x="9500" y="2219"/>
                  </a:lnTo>
                  <a:lnTo>
                    <a:pt x="9479" y="2093"/>
                  </a:lnTo>
                  <a:lnTo>
                    <a:pt x="9395" y="2009"/>
                  </a:lnTo>
                  <a:lnTo>
                    <a:pt x="9312" y="1989"/>
                  </a:lnTo>
                  <a:lnTo>
                    <a:pt x="9165" y="2114"/>
                  </a:lnTo>
                  <a:lnTo>
                    <a:pt x="9165" y="2219"/>
                  </a:lnTo>
                  <a:lnTo>
                    <a:pt x="9207" y="2302"/>
                  </a:lnTo>
                  <a:lnTo>
                    <a:pt x="9165" y="2386"/>
                  </a:lnTo>
                  <a:lnTo>
                    <a:pt x="9061" y="2386"/>
                  </a:lnTo>
                  <a:lnTo>
                    <a:pt x="9061" y="2323"/>
                  </a:lnTo>
                  <a:lnTo>
                    <a:pt x="9061" y="2219"/>
                  </a:lnTo>
                  <a:lnTo>
                    <a:pt x="9040" y="2114"/>
                  </a:lnTo>
                  <a:lnTo>
                    <a:pt x="8956" y="2072"/>
                  </a:lnTo>
                  <a:lnTo>
                    <a:pt x="8747" y="2072"/>
                  </a:lnTo>
                  <a:lnTo>
                    <a:pt x="8538" y="2156"/>
                  </a:lnTo>
                  <a:lnTo>
                    <a:pt x="8307" y="2156"/>
                  </a:lnTo>
                  <a:lnTo>
                    <a:pt x="8140" y="2093"/>
                  </a:lnTo>
                  <a:lnTo>
                    <a:pt x="8056" y="2093"/>
                  </a:lnTo>
                  <a:lnTo>
                    <a:pt x="7994" y="2114"/>
                  </a:lnTo>
                  <a:lnTo>
                    <a:pt x="7910" y="2093"/>
                  </a:lnTo>
                  <a:lnTo>
                    <a:pt x="7805" y="2093"/>
                  </a:lnTo>
                  <a:lnTo>
                    <a:pt x="7701" y="2177"/>
                  </a:lnTo>
                  <a:lnTo>
                    <a:pt x="7680" y="2219"/>
                  </a:lnTo>
                  <a:lnTo>
                    <a:pt x="7722" y="2302"/>
                  </a:lnTo>
                  <a:lnTo>
                    <a:pt x="7722" y="2386"/>
                  </a:lnTo>
                  <a:lnTo>
                    <a:pt x="7784" y="2491"/>
                  </a:lnTo>
                  <a:lnTo>
                    <a:pt x="7805" y="2533"/>
                  </a:lnTo>
                  <a:lnTo>
                    <a:pt x="7784" y="2616"/>
                  </a:lnTo>
                  <a:lnTo>
                    <a:pt x="7722" y="2784"/>
                  </a:lnTo>
                  <a:lnTo>
                    <a:pt x="7742" y="2930"/>
                  </a:lnTo>
                  <a:lnTo>
                    <a:pt x="7889" y="3118"/>
                  </a:lnTo>
                  <a:lnTo>
                    <a:pt x="7889" y="3223"/>
                  </a:lnTo>
                  <a:lnTo>
                    <a:pt x="7910" y="3432"/>
                  </a:lnTo>
                  <a:lnTo>
                    <a:pt x="7889" y="3453"/>
                  </a:lnTo>
                  <a:lnTo>
                    <a:pt x="7826" y="3411"/>
                  </a:lnTo>
                  <a:lnTo>
                    <a:pt x="7784" y="3307"/>
                  </a:lnTo>
                  <a:lnTo>
                    <a:pt x="7638" y="3160"/>
                  </a:lnTo>
                  <a:lnTo>
                    <a:pt x="7596" y="3118"/>
                  </a:lnTo>
                  <a:lnTo>
                    <a:pt x="7596" y="2909"/>
                  </a:lnTo>
                  <a:lnTo>
                    <a:pt x="7617" y="2700"/>
                  </a:lnTo>
                  <a:lnTo>
                    <a:pt x="7617" y="2595"/>
                  </a:lnTo>
                  <a:lnTo>
                    <a:pt x="7512" y="2428"/>
                  </a:lnTo>
                  <a:lnTo>
                    <a:pt x="7512" y="2323"/>
                  </a:lnTo>
                  <a:lnTo>
                    <a:pt x="7491" y="2281"/>
                  </a:lnTo>
                  <a:lnTo>
                    <a:pt x="7429" y="2261"/>
                  </a:lnTo>
                  <a:lnTo>
                    <a:pt x="7303" y="2302"/>
                  </a:lnTo>
                  <a:lnTo>
                    <a:pt x="7177" y="2386"/>
                  </a:lnTo>
                  <a:lnTo>
                    <a:pt x="7010" y="2407"/>
                  </a:lnTo>
                  <a:lnTo>
                    <a:pt x="6947" y="2470"/>
                  </a:lnTo>
                  <a:lnTo>
                    <a:pt x="6905" y="2595"/>
                  </a:lnTo>
                  <a:lnTo>
                    <a:pt x="6947" y="2700"/>
                  </a:lnTo>
                  <a:lnTo>
                    <a:pt x="6905" y="2825"/>
                  </a:lnTo>
                  <a:lnTo>
                    <a:pt x="6843" y="2930"/>
                  </a:lnTo>
                  <a:lnTo>
                    <a:pt x="6801" y="2993"/>
                  </a:lnTo>
                  <a:lnTo>
                    <a:pt x="6843" y="3035"/>
                  </a:lnTo>
                  <a:lnTo>
                    <a:pt x="6885" y="3035"/>
                  </a:lnTo>
                  <a:lnTo>
                    <a:pt x="6947" y="3056"/>
                  </a:lnTo>
                  <a:lnTo>
                    <a:pt x="6947" y="3202"/>
                  </a:lnTo>
                  <a:lnTo>
                    <a:pt x="6885" y="3307"/>
                  </a:lnTo>
                  <a:lnTo>
                    <a:pt x="6738" y="3411"/>
                  </a:lnTo>
                  <a:lnTo>
                    <a:pt x="6633" y="3411"/>
                  </a:lnTo>
                  <a:lnTo>
                    <a:pt x="6592" y="3453"/>
                  </a:lnTo>
                  <a:lnTo>
                    <a:pt x="6571" y="3558"/>
                  </a:lnTo>
                  <a:lnTo>
                    <a:pt x="6529" y="3621"/>
                  </a:lnTo>
                  <a:lnTo>
                    <a:pt x="6487" y="3683"/>
                  </a:lnTo>
                  <a:lnTo>
                    <a:pt x="6529" y="3767"/>
                  </a:lnTo>
                  <a:lnTo>
                    <a:pt x="6487" y="3830"/>
                  </a:lnTo>
                  <a:lnTo>
                    <a:pt x="6424" y="3830"/>
                  </a:lnTo>
                  <a:lnTo>
                    <a:pt x="6382" y="3851"/>
                  </a:lnTo>
                  <a:lnTo>
                    <a:pt x="6236" y="3872"/>
                  </a:lnTo>
                  <a:lnTo>
                    <a:pt x="6131" y="3830"/>
                  </a:lnTo>
                  <a:lnTo>
                    <a:pt x="6089" y="3767"/>
                  </a:lnTo>
                  <a:lnTo>
                    <a:pt x="6089" y="3683"/>
                  </a:lnTo>
                  <a:lnTo>
                    <a:pt x="6048" y="3662"/>
                  </a:lnTo>
                  <a:lnTo>
                    <a:pt x="5985" y="3662"/>
                  </a:lnTo>
                  <a:lnTo>
                    <a:pt x="5964" y="3621"/>
                  </a:lnTo>
                  <a:lnTo>
                    <a:pt x="5943" y="3537"/>
                  </a:lnTo>
                  <a:lnTo>
                    <a:pt x="5838" y="3537"/>
                  </a:lnTo>
                  <a:lnTo>
                    <a:pt x="5797" y="3579"/>
                  </a:lnTo>
                  <a:lnTo>
                    <a:pt x="5755" y="3641"/>
                  </a:lnTo>
                  <a:lnTo>
                    <a:pt x="5671" y="3641"/>
                  </a:lnTo>
                  <a:lnTo>
                    <a:pt x="5629" y="3662"/>
                  </a:lnTo>
                  <a:lnTo>
                    <a:pt x="5629" y="3830"/>
                  </a:lnTo>
                  <a:lnTo>
                    <a:pt x="5608" y="3893"/>
                  </a:lnTo>
                  <a:lnTo>
                    <a:pt x="5608" y="3997"/>
                  </a:lnTo>
                  <a:lnTo>
                    <a:pt x="5650" y="4165"/>
                  </a:lnTo>
                  <a:lnTo>
                    <a:pt x="5629" y="4353"/>
                  </a:lnTo>
                  <a:lnTo>
                    <a:pt x="5566" y="4416"/>
                  </a:lnTo>
                  <a:lnTo>
                    <a:pt x="5525" y="4416"/>
                  </a:lnTo>
                  <a:lnTo>
                    <a:pt x="5545" y="4206"/>
                  </a:lnTo>
                  <a:lnTo>
                    <a:pt x="5545" y="4060"/>
                  </a:lnTo>
                  <a:lnTo>
                    <a:pt x="5525" y="3976"/>
                  </a:lnTo>
                  <a:lnTo>
                    <a:pt x="5525" y="3767"/>
                  </a:lnTo>
                  <a:lnTo>
                    <a:pt x="5504" y="3662"/>
                  </a:lnTo>
                  <a:lnTo>
                    <a:pt x="5462" y="3641"/>
                  </a:lnTo>
                  <a:lnTo>
                    <a:pt x="5420" y="3662"/>
                  </a:lnTo>
                  <a:lnTo>
                    <a:pt x="5336" y="3662"/>
                  </a:lnTo>
                  <a:lnTo>
                    <a:pt x="5253" y="3767"/>
                  </a:lnTo>
                  <a:lnTo>
                    <a:pt x="5190" y="3788"/>
                  </a:lnTo>
                  <a:lnTo>
                    <a:pt x="5085" y="3872"/>
                  </a:lnTo>
                  <a:lnTo>
                    <a:pt x="5043" y="3955"/>
                  </a:lnTo>
                  <a:lnTo>
                    <a:pt x="5043" y="4039"/>
                  </a:lnTo>
                  <a:lnTo>
                    <a:pt x="4918" y="4186"/>
                  </a:lnTo>
                  <a:lnTo>
                    <a:pt x="4876" y="4206"/>
                  </a:lnTo>
                  <a:lnTo>
                    <a:pt x="4834" y="4165"/>
                  </a:lnTo>
                  <a:lnTo>
                    <a:pt x="4729" y="4165"/>
                  </a:lnTo>
                  <a:lnTo>
                    <a:pt x="4688" y="4186"/>
                  </a:lnTo>
                  <a:lnTo>
                    <a:pt x="4688" y="4248"/>
                  </a:lnTo>
                  <a:lnTo>
                    <a:pt x="4771" y="4269"/>
                  </a:lnTo>
                  <a:lnTo>
                    <a:pt x="4792" y="4290"/>
                  </a:lnTo>
                  <a:lnTo>
                    <a:pt x="4709" y="4311"/>
                  </a:lnTo>
                  <a:lnTo>
                    <a:pt x="4562" y="4311"/>
                  </a:lnTo>
                  <a:lnTo>
                    <a:pt x="4478" y="4353"/>
                  </a:lnTo>
                  <a:lnTo>
                    <a:pt x="4416" y="4416"/>
                  </a:lnTo>
                  <a:lnTo>
                    <a:pt x="4248" y="4478"/>
                  </a:lnTo>
                  <a:lnTo>
                    <a:pt x="4248" y="4520"/>
                  </a:lnTo>
                  <a:lnTo>
                    <a:pt x="4185" y="4583"/>
                  </a:lnTo>
                  <a:lnTo>
                    <a:pt x="4081" y="4625"/>
                  </a:lnTo>
                  <a:lnTo>
                    <a:pt x="3997" y="4625"/>
                  </a:lnTo>
                  <a:lnTo>
                    <a:pt x="3976" y="4688"/>
                  </a:lnTo>
                  <a:lnTo>
                    <a:pt x="3976" y="4771"/>
                  </a:lnTo>
                  <a:lnTo>
                    <a:pt x="4039" y="4813"/>
                  </a:lnTo>
                  <a:lnTo>
                    <a:pt x="3997" y="4876"/>
                  </a:lnTo>
                  <a:lnTo>
                    <a:pt x="3955" y="4897"/>
                  </a:lnTo>
                  <a:lnTo>
                    <a:pt x="3892" y="4939"/>
                  </a:lnTo>
                  <a:lnTo>
                    <a:pt x="3851" y="5022"/>
                  </a:lnTo>
                  <a:lnTo>
                    <a:pt x="3767" y="5043"/>
                  </a:lnTo>
                  <a:lnTo>
                    <a:pt x="3746" y="5127"/>
                  </a:lnTo>
                  <a:lnTo>
                    <a:pt x="3746" y="5169"/>
                  </a:lnTo>
                  <a:lnTo>
                    <a:pt x="3767" y="5211"/>
                  </a:lnTo>
                  <a:lnTo>
                    <a:pt x="3767" y="5294"/>
                  </a:lnTo>
                  <a:lnTo>
                    <a:pt x="3767" y="5336"/>
                  </a:lnTo>
                  <a:lnTo>
                    <a:pt x="3830" y="5357"/>
                  </a:lnTo>
                  <a:lnTo>
                    <a:pt x="3892" y="5357"/>
                  </a:lnTo>
                  <a:lnTo>
                    <a:pt x="3976" y="5420"/>
                  </a:lnTo>
                  <a:lnTo>
                    <a:pt x="4039" y="5420"/>
                  </a:lnTo>
                  <a:lnTo>
                    <a:pt x="4081" y="5357"/>
                  </a:lnTo>
                  <a:lnTo>
                    <a:pt x="4144" y="5357"/>
                  </a:lnTo>
                  <a:lnTo>
                    <a:pt x="4248" y="5441"/>
                  </a:lnTo>
                  <a:lnTo>
                    <a:pt x="4269" y="5525"/>
                  </a:lnTo>
                  <a:lnTo>
                    <a:pt x="4353" y="5525"/>
                  </a:lnTo>
                  <a:lnTo>
                    <a:pt x="4457" y="5441"/>
                  </a:lnTo>
                  <a:lnTo>
                    <a:pt x="4499" y="5441"/>
                  </a:lnTo>
                  <a:lnTo>
                    <a:pt x="4604" y="5462"/>
                  </a:lnTo>
                  <a:lnTo>
                    <a:pt x="4792" y="5462"/>
                  </a:lnTo>
                  <a:lnTo>
                    <a:pt x="4834" y="5441"/>
                  </a:lnTo>
                  <a:lnTo>
                    <a:pt x="4834" y="5336"/>
                  </a:lnTo>
                  <a:lnTo>
                    <a:pt x="4918" y="5253"/>
                  </a:lnTo>
                  <a:lnTo>
                    <a:pt x="4939" y="5253"/>
                  </a:lnTo>
                  <a:lnTo>
                    <a:pt x="4939" y="5357"/>
                  </a:lnTo>
                  <a:lnTo>
                    <a:pt x="4981" y="5378"/>
                  </a:lnTo>
                  <a:lnTo>
                    <a:pt x="4939" y="5441"/>
                  </a:lnTo>
                  <a:lnTo>
                    <a:pt x="4813" y="5483"/>
                  </a:lnTo>
                  <a:lnTo>
                    <a:pt x="4709" y="5566"/>
                  </a:lnTo>
                  <a:lnTo>
                    <a:pt x="4562" y="5546"/>
                  </a:lnTo>
                  <a:lnTo>
                    <a:pt x="4457" y="5566"/>
                  </a:lnTo>
                  <a:lnTo>
                    <a:pt x="4416" y="5629"/>
                  </a:lnTo>
                  <a:lnTo>
                    <a:pt x="4416" y="5671"/>
                  </a:lnTo>
                  <a:lnTo>
                    <a:pt x="4520" y="5755"/>
                  </a:lnTo>
                  <a:lnTo>
                    <a:pt x="4667" y="5755"/>
                  </a:lnTo>
                  <a:lnTo>
                    <a:pt x="4688" y="5776"/>
                  </a:lnTo>
                  <a:lnTo>
                    <a:pt x="4667" y="5859"/>
                  </a:lnTo>
                  <a:lnTo>
                    <a:pt x="4520" y="5943"/>
                  </a:lnTo>
                  <a:lnTo>
                    <a:pt x="4290" y="5943"/>
                  </a:lnTo>
                  <a:lnTo>
                    <a:pt x="4206" y="6048"/>
                  </a:lnTo>
                  <a:lnTo>
                    <a:pt x="4206" y="6152"/>
                  </a:lnTo>
                  <a:lnTo>
                    <a:pt x="4290" y="6194"/>
                  </a:lnTo>
                  <a:lnTo>
                    <a:pt x="4269" y="6299"/>
                  </a:lnTo>
                  <a:lnTo>
                    <a:pt x="4185" y="6320"/>
                  </a:lnTo>
                  <a:lnTo>
                    <a:pt x="4081" y="6487"/>
                  </a:lnTo>
                  <a:lnTo>
                    <a:pt x="4039" y="6571"/>
                  </a:lnTo>
                  <a:lnTo>
                    <a:pt x="3892" y="6613"/>
                  </a:lnTo>
                  <a:lnTo>
                    <a:pt x="3788" y="6738"/>
                  </a:lnTo>
                  <a:lnTo>
                    <a:pt x="3725" y="6843"/>
                  </a:lnTo>
                  <a:lnTo>
                    <a:pt x="3620" y="6947"/>
                  </a:lnTo>
                  <a:lnTo>
                    <a:pt x="3620" y="7010"/>
                  </a:lnTo>
                  <a:lnTo>
                    <a:pt x="3537" y="7031"/>
                  </a:lnTo>
                  <a:lnTo>
                    <a:pt x="3453" y="7031"/>
                  </a:lnTo>
                  <a:lnTo>
                    <a:pt x="3348" y="6947"/>
                  </a:lnTo>
                  <a:lnTo>
                    <a:pt x="3307" y="6906"/>
                  </a:lnTo>
                  <a:lnTo>
                    <a:pt x="3202" y="6885"/>
                  </a:lnTo>
                  <a:lnTo>
                    <a:pt x="3139" y="6822"/>
                  </a:lnTo>
                  <a:lnTo>
                    <a:pt x="3014" y="6801"/>
                  </a:lnTo>
                  <a:lnTo>
                    <a:pt x="2888" y="6822"/>
                  </a:lnTo>
                  <a:lnTo>
                    <a:pt x="2784" y="6885"/>
                  </a:lnTo>
                  <a:lnTo>
                    <a:pt x="2679" y="6843"/>
                  </a:lnTo>
                  <a:lnTo>
                    <a:pt x="2616" y="6822"/>
                  </a:lnTo>
                  <a:lnTo>
                    <a:pt x="2512" y="6843"/>
                  </a:lnTo>
                  <a:lnTo>
                    <a:pt x="2344" y="6843"/>
                  </a:lnTo>
                  <a:lnTo>
                    <a:pt x="2177" y="6927"/>
                  </a:lnTo>
                  <a:lnTo>
                    <a:pt x="2156" y="7010"/>
                  </a:lnTo>
                  <a:lnTo>
                    <a:pt x="2198" y="7052"/>
                  </a:lnTo>
                  <a:lnTo>
                    <a:pt x="2177" y="7115"/>
                  </a:lnTo>
                  <a:lnTo>
                    <a:pt x="2156" y="7052"/>
                  </a:lnTo>
                  <a:lnTo>
                    <a:pt x="2072" y="7052"/>
                  </a:lnTo>
                  <a:lnTo>
                    <a:pt x="1654" y="7157"/>
                  </a:lnTo>
                  <a:lnTo>
                    <a:pt x="1549" y="7157"/>
                  </a:lnTo>
                  <a:lnTo>
                    <a:pt x="1486" y="7199"/>
                  </a:lnTo>
                  <a:lnTo>
                    <a:pt x="1465" y="7199"/>
                  </a:lnTo>
                  <a:lnTo>
                    <a:pt x="1382" y="7157"/>
                  </a:lnTo>
                  <a:lnTo>
                    <a:pt x="1319" y="7219"/>
                  </a:lnTo>
                  <a:lnTo>
                    <a:pt x="1277" y="7261"/>
                  </a:lnTo>
                  <a:lnTo>
                    <a:pt x="1214" y="7303"/>
                  </a:lnTo>
                  <a:lnTo>
                    <a:pt x="1172" y="7261"/>
                  </a:lnTo>
                  <a:lnTo>
                    <a:pt x="1172" y="7240"/>
                  </a:lnTo>
                  <a:lnTo>
                    <a:pt x="1110" y="7219"/>
                  </a:lnTo>
                  <a:lnTo>
                    <a:pt x="1026" y="7219"/>
                  </a:lnTo>
                  <a:lnTo>
                    <a:pt x="942" y="7261"/>
                  </a:lnTo>
                  <a:lnTo>
                    <a:pt x="859" y="7261"/>
                  </a:lnTo>
                  <a:lnTo>
                    <a:pt x="817" y="7240"/>
                  </a:lnTo>
                  <a:lnTo>
                    <a:pt x="733" y="7240"/>
                  </a:lnTo>
                  <a:lnTo>
                    <a:pt x="691" y="7303"/>
                  </a:lnTo>
                  <a:lnTo>
                    <a:pt x="607" y="7324"/>
                  </a:lnTo>
                  <a:lnTo>
                    <a:pt x="607" y="7366"/>
                  </a:lnTo>
                  <a:lnTo>
                    <a:pt x="607" y="7429"/>
                  </a:lnTo>
                  <a:lnTo>
                    <a:pt x="419" y="7512"/>
                  </a:lnTo>
                  <a:lnTo>
                    <a:pt x="315" y="7512"/>
                  </a:lnTo>
                  <a:lnTo>
                    <a:pt x="294" y="7554"/>
                  </a:lnTo>
                  <a:lnTo>
                    <a:pt x="335" y="7638"/>
                  </a:lnTo>
                  <a:lnTo>
                    <a:pt x="419" y="7638"/>
                  </a:lnTo>
                  <a:lnTo>
                    <a:pt x="482" y="7659"/>
                  </a:lnTo>
                  <a:lnTo>
                    <a:pt x="482" y="7722"/>
                  </a:lnTo>
                  <a:lnTo>
                    <a:pt x="398" y="7722"/>
                  </a:lnTo>
                  <a:lnTo>
                    <a:pt x="377" y="7680"/>
                  </a:lnTo>
                  <a:lnTo>
                    <a:pt x="335" y="7722"/>
                  </a:lnTo>
                  <a:lnTo>
                    <a:pt x="294" y="7784"/>
                  </a:lnTo>
                  <a:lnTo>
                    <a:pt x="189" y="7847"/>
                  </a:lnTo>
                  <a:lnTo>
                    <a:pt x="105" y="7868"/>
                  </a:lnTo>
                  <a:lnTo>
                    <a:pt x="168" y="7931"/>
                  </a:lnTo>
                  <a:lnTo>
                    <a:pt x="273" y="7973"/>
                  </a:lnTo>
                  <a:lnTo>
                    <a:pt x="315" y="8035"/>
                  </a:lnTo>
                  <a:lnTo>
                    <a:pt x="419" y="8266"/>
                  </a:lnTo>
                  <a:lnTo>
                    <a:pt x="482" y="8307"/>
                  </a:lnTo>
                  <a:lnTo>
                    <a:pt x="587" y="8307"/>
                  </a:lnTo>
                  <a:lnTo>
                    <a:pt x="628" y="8349"/>
                  </a:lnTo>
                  <a:lnTo>
                    <a:pt x="649" y="8391"/>
                  </a:lnTo>
                  <a:lnTo>
                    <a:pt x="607" y="8454"/>
                  </a:lnTo>
                  <a:lnTo>
                    <a:pt x="545" y="8496"/>
                  </a:lnTo>
                  <a:lnTo>
                    <a:pt x="524" y="8559"/>
                  </a:lnTo>
                  <a:lnTo>
                    <a:pt x="587" y="8621"/>
                  </a:lnTo>
                  <a:lnTo>
                    <a:pt x="691" y="8663"/>
                  </a:lnTo>
                  <a:lnTo>
                    <a:pt x="817" y="8621"/>
                  </a:lnTo>
                  <a:lnTo>
                    <a:pt x="921" y="8559"/>
                  </a:lnTo>
                  <a:lnTo>
                    <a:pt x="963" y="8496"/>
                  </a:lnTo>
                  <a:lnTo>
                    <a:pt x="1005" y="8475"/>
                  </a:lnTo>
                  <a:lnTo>
                    <a:pt x="1047" y="8496"/>
                  </a:lnTo>
                  <a:lnTo>
                    <a:pt x="1068" y="8559"/>
                  </a:lnTo>
                  <a:lnTo>
                    <a:pt x="1005" y="8684"/>
                  </a:lnTo>
                  <a:lnTo>
                    <a:pt x="900" y="8726"/>
                  </a:lnTo>
                  <a:lnTo>
                    <a:pt x="796" y="8768"/>
                  </a:lnTo>
                  <a:lnTo>
                    <a:pt x="754" y="8810"/>
                  </a:lnTo>
                  <a:lnTo>
                    <a:pt x="796" y="8893"/>
                  </a:lnTo>
                  <a:lnTo>
                    <a:pt x="900" y="8914"/>
                  </a:lnTo>
                  <a:lnTo>
                    <a:pt x="963" y="8872"/>
                  </a:lnTo>
                  <a:lnTo>
                    <a:pt x="1110" y="8810"/>
                  </a:lnTo>
                  <a:lnTo>
                    <a:pt x="1151" y="8831"/>
                  </a:lnTo>
                  <a:lnTo>
                    <a:pt x="1151" y="8872"/>
                  </a:lnTo>
                  <a:lnTo>
                    <a:pt x="963" y="8935"/>
                  </a:lnTo>
                  <a:lnTo>
                    <a:pt x="838" y="8998"/>
                  </a:lnTo>
                  <a:lnTo>
                    <a:pt x="817" y="9040"/>
                  </a:lnTo>
                  <a:lnTo>
                    <a:pt x="1005" y="9228"/>
                  </a:lnTo>
                  <a:lnTo>
                    <a:pt x="1131" y="9291"/>
                  </a:lnTo>
                  <a:lnTo>
                    <a:pt x="1277" y="9291"/>
                  </a:lnTo>
                  <a:lnTo>
                    <a:pt x="1340" y="9228"/>
                  </a:lnTo>
                  <a:lnTo>
                    <a:pt x="1361" y="9103"/>
                  </a:lnTo>
                  <a:lnTo>
                    <a:pt x="1319" y="9040"/>
                  </a:lnTo>
                  <a:lnTo>
                    <a:pt x="1277" y="8998"/>
                  </a:lnTo>
                  <a:lnTo>
                    <a:pt x="1319" y="8977"/>
                  </a:lnTo>
                  <a:lnTo>
                    <a:pt x="1361" y="8977"/>
                  </a:lnTo>
                  <a:lnTo>
                    <a:pt x="1444" y="9082"/>
                  </a:lnTo>
                  <a:lnTo>
                    <a:pt x="1465" y="9103"/>
                  </a:lnTo>
                  <a:lnTo>
                    <a:pt x="1465" y="9144"/>
                  </a:lnTo>
                  <a:lnTo>
                    <a:pt x="1570" y="9207"/>
                  </a:lnTo>
                  <a:lnTo>
                    <a:pt x="1758" y="9228"/>
                  </a:lnTo>
                  <a:lnTo>
                    <a:pt x="1884" y="9228"/>
                  </a:lnTo>
                  <a:lnTo>
                    <a:pt x="1988" y="9144"/>
                  </a:lnTo>
                  <a:lnTo>
                    <a:pt x="2051" y="9123"/>
                  </a:lnTo>
                  <a:lnTo>
                    <a:pt x="2114" y="9144"/>
                  </a:lnTo>
                  <a:lnTo>
                    <a:pt x="2114" y="9228"/>
                  </a:lnTo>
                  <a:lnTo>
                    <a:pt x="2177" y="9291"/>
                  </a:lnTo>
                  <a:lnTo>
                    <a:pt x="2219" y="9291"/>
                  </a:lnTo>
                  <a:lnTo>
                    <a:pt x="2281" y="9312"/>
                  </a:lnTo>
                  <a:lnTo>
                    <a:pt x="2302" y="9458"/>
                  </a:lnTo>
                  <a:lnTo>
                    <a:pt x="2260" y="9458"/>
                  </a:lnTo>
                  <a:lnTo>
                    <a:pt x="2114" y="9542"/>
                  </a:lnTo>
                  <a:lnTo>
                    <a:pt x="2114" y="9626"/>
                  </a:lnTo>
                  <a:lnTo>
                    <a:pt x="2156" y="9667"/>
                  </a:lnTo>
                  <a:lnTo>
                    <a:pt x="2156" y="9730"/>
                  </a:lnTo>
                  <a:lnTo>
                    <a:pt x="2072" y="9667"/>
                  </a:lnTo>
                  <a:lnTo>
                    <a:pt x="2051" y="9647"/>
                  </a:lnTo>
                  <a:lnTo>
                    <a:pt x="1968" y="9626"/>
                  </a:lnTo>
                  <a:lnTo>
                    <a:pt x="1884" y="9542"/>
                  </a:lnTo>
                  <a:lnTo>
                    <a:pt x="1696" y="9458"/>
                  </a:lnTo>
                  <a:lnTo>
                    <a:pt x="1465" y="9458"/>
                  </a:lnTo>
                  <a:lnTo>
                    <a:pt x="1319" y="9437"/>
                  </a:lnTo>
                  <a:lnTo>
                    <a:pt x="1110" y="9500"/>
                  </a:lnTo>
                  <a:lnTo>
                    <a:pt x="1110" y="9542"/>
                  </a:lnTo>
                  <a:lnTo>
                    <a:pt x="1214" y="9626"/>
                  </a:lnTo>
                  <a:lnTo>
                    <a:pt x="1361" y="9647"/>
                  </a:lnTo>
                  <a:lnTo>
                    <a:pt x="1486" y="9667"/>
                  </a:lnTo>
                  <a:lnTo>
                    <a:pt x="1654" y="9772"/>
                  </a:lnTo>
                  <a:lnTo>
                    <a:pt x="1842" y="9856"/>
                  </a:lnTo>
                  <a:lnTo>
                    <a:pt x="1947" y="9856"/>
                  </a:lnTo>
                  <a:lnTo>
                    <a:pt x="2009" y="9877"/>
                  </a:lnTo>
                  <a:lnTo>
                    <a:pt x="1884" y="9940"/>
                  </a:lnTo>
                  <a:lnTo>
                    <a:pt x="1654" y="9940"/>
                  </a:lnTo>
                  <a:lnTo>
                    <a:pt x="1444" y="9814"/>
                  </a:lnTo>
                  <a:lnTo>
                    <a:pt x="1361" y="9751"/>
                  </a:lnTo>
                  <a:lnTo>
                    <a:pt x="1214" y="9751"/>
                  </a:lnTo>
                  <a:lnTo>
                    <a:pt x="1005" y="9647"/>
                  </a:lnTo>
                  <a:lnTo>
                    <a:pt x="796" y="9647"/>
                  </a:lnTo>
                  <a:lnTo>
                    <a:pt x="649" y="9563"/>
                  </a:lnTo>
                  <a:lnTo>
                    <a:pt x="482" y="9521"/>
                  </a:lnTo>
                  <a:lnTo>
                    <a:pt x="294" y="9605"/>
                  </a:lnTo>
                  <a:lnTo>
                    <a:pt x="294" y="9730"/>
                  </a:lnTo>
                  <a:lnTo>
                    <a:pt x="231" y="9667"/>
                  </a:lnTo>
                  <a:lnTo>
                    <a:pt x="168" y="9667"/>
                  </a:lnTo>
                  <a:lnTo>
                    <a:pt x="105" y="9730"/>
                  </a:lnTo>
                  <a:lnTo>
                    <a:pt x="63" y="9730"/>
                  </a:lnTo>
                  <a:lnTo>
                    <a:pt x="1" y="9814"/>
                  </a:lnTo>
                  <a:lnTo>
                    <a:pt x="1" y="9877"/>
                  </a:lnTo>
                  <a:lnTo>
                    <a:pt x="1" y="9960"/>
                  </a:lnTo>
                  <a:lnTo>
                    <a:pt x="63" y="9940"/>
                  </a:lnTo>
                  <a:lnTo>
                    <a:pt x="105" y="9940"/>
                  </a:lnTo>
                  <a:lnTo>
                    <a:pt x="147" y="9960"/>
                  </a:lnTo>
                  <a:lnTo>
                    <a:pt x="63" y="10023"/>
                  </a:lnTo>
                  <a:lnTo>
                    <a:pt x="22" y="10086"/>
                  </a:lnTo>
                  <a:lnTo>
                    <a:pt x="63" y="10191"/>
                  </a:lnTo>
                  <a:lnTo>
                    <a:pt x="189" y="10253"/>
                  </a:lnTo>
                  <a:lnTo>
                    <a:pt x="273" y="10170"/>
                  </a:lnTo>
                  <a:lnTo>
                    <a:pt x="315" y="10149"/>
                  </a:lnTo>
                  <a:lnTo>
                    <a:pt x="377" y="10149"/>
                  </a:lnTo>
                  <a:lnTo>
                    <a:pt x="440" y="10023"/>
                  </a:lnTo>
                  <a:lnTo>
                    <a:pt x="503" y="9981"/>
                  </a:lnTo>
                  <a:lnTo>
                    <a:pt x="587" y="9981"/>
                  </a:lnTo>
                  <a:lnTo>
                    <a:pt x="524" y="10044"/>
                  </a:lnTo>
                  <a:lnTo>
                    <a:pt x="482" y="10170"/>
                  </a:lnTo>
                  <a:lnTo>
                    <a:pt x="398" y="10232"/>
                  </a:lnTo>
                  <a:lnTo>
                    <a:pt x="315" y="10274"/>
                  </a:lnTo>
                  <a:lnTo>
                    <a:pt x="356" y="10442"/>
                  </a:lnTo>
                  <a:lnTo>
                    <a:pt x="503" y="10588"/>
                  </a:lnTo>
                  <a:lnTo>
                    <a:pt x="566" y="10546"/>
                  </a:lnTo>
                  <a:lnTo>
                    <a:pt x="607" y="10546"/>
                  </a:lnTo>
                  <a:lnTo>
                    <a:pt x="775" y="10609"/>
                  </a:lnTo>
                  <a:lnTo>
                    <a:pt x="879" y="10609"/>
                  </a:lnTo>
                  <a:lnTo>
                    <a:pt x="879" y="10672"/>
                  </a:lnTo>
                  <a:lnTo>
                    <a:pt x="817" y="10756"/>
                  </a:lnTo>
                  <a:lnTo>
                    <a:pt x="733" y="10797"/>
                  </a:lnTo>
                  <a:lnTo>
                    <a:pt x="712" y="10776"/>
                  </a:lnTo>
                  <a:lnTo>
                    <a:pt x="545" y="10776"/>
                  </a:lnTo>
                  <a:lnTo>
                    <a:pt x="482" y="10797"/>
                  </a:lnTo>
                  <a:lnTo>
                    <a:pt x="419" y="10881"/>
                  </a:lnTo>
                  <a:lnTo>
                    <a:pt x="273" y="10881"/>
                  </a:lnTo>
                  <a:lnTo>
                    <a:pt x="210" y="10923"/>
                  </a:lnTo>
                  <a:lnTo>
                    <a:pt x="210" y="11069"/>
                  </a:lnTo>
                  <a:lnTo>
                    <a:pt x="294" y="11174"/>
                  </a:lnTo>
                  <a:lnTo>
                    <a:pt x="335" y="11237"/>
                  </a:lnTo>
                  <a:lnTo>
                    <a:pt x="419" y="11425"/>
                  </a:lnTo>
                  <a:lnTo>
                    <a:pt x="545" y="11488"/>
                  </a:lnTo>
                  <a:lnTo>
                    <a:pt x="503" y="11509"/>
                  </a:lnTo>
                  <a:lnTo>
                    <a:pt x="503" y="11530"/>
                  </a:lnTo>
                  <a:lnTo>
                    <a:pt x="587" y="11592"/>
                  </a:lnTo>
                  <a:lnTo>
                    <a:pt x="670" y="11697"/>
                  </a:lnTo>
                  <a:lnTo>
                    <a:pt x="754" y="11760"/>
                  </a:lnTo>
                  <a:lnTo>
                    <a:pt x="859" y="11823"/>
                  </a:lnTo>
                  <a:lnTo>
                    <a:pt x="963" y="11927"/>
                  </a:lnTo>
                  <a:lnTo>
                    <a:pt x="1047" y="11969"/>
                  </a:lnTo>
                  <a:lnTo>
                    <a:pt x="1068" y="11948"/>
                  </a:lnTo>
                  <a:lnTo>
                    <a:pt x="1068" y="11864"/>
                  </a:lnTo>
                  <a:lnTo>
                    <a:pt x="1047" y="11718"/>
                  </a:lnTo>
                  <a:lnTo>
                    <a:pt x="1047" y="11634"/>
                  </a:lnTo>
                  <a:lnTo>
                    <a:pt x="1110" y="11592"/>
                  </a:lnTo>
                  <a:lnTo>
                    <a:pt x="1131" y="11488"/>
                  </a:lnTo>
                  <a:lnTo>
                    <a:pt x="1131" y="11404"/>
                  </a:lnTo>
                  <a:lnTo>
                    <a:pt x="1172" y="11383"/>
                  </a:lnTo>
                  <a:lnTo>
                    <a:pt x="1214" y="11383"/>
                  </a:lnTo>
                  <a:lnTo>
                    <a:pt x="1235" y="11488"/>
                  </a:lnTo>
                  <a:lnTo>
                    <a:pt x="1277" y="11592"/>
                  </a:lnTo>
                  <a:lnTo>
                    <a:pt x="1277" y="11655"/>
                  </a:lnTo>
                  <a:lnTo>
                    <a:pt x="1319" y="11718"/>
                  </a:lnTo>
                  <a:lnTo>
                    <a:pt x="1340" y="11697"/>
                  </a:lnTo>
                  <a:lnTo>
                    <a:pt x="1361" y="11634"/>
                  </a:lnTo>
                  <a:lnTo>
                    <a:pt x="1444" y="11634"/>
                  </a:lnTo>
                  <a:lnTo>
                    <a:pt x="1549" y="11551"/>
                  </a:lnTo>
                  <a:lnTo>
                    <a:pt x="1570" y="11592"/>
                  </a:lnTo>
                  <a:lnTo>
                    <a:pt x="1654" y="11592"/>
                  </a:lnTo>
                  <a:lnTo>
                    <a:pt x="1675" y="11634"/>
                  </a:lnTo>
                  <a:lnTo>
                    <a:pt x="1612" y="11718"/>
                  </a:lnTo>
                  <a:lnTo>
                    <a:pt x="1549" y="11823"/>
                  </a:lnTo>
                  <a:lnTo>
                    <a:pt x="1549" y="11927"/>
                  </a:lnTo>
                  <a:lnTo>
                    <a:pt x="1633" y="11948"/>
                  </a:lnTo>
                  <a:lnTo>
                    <a:pt x="1675" y="11927"/>
                  </a:lnTo>
                  <a:lnTo>
                    <a:pt x="1737" y="11739"/>
                  </a:lnTo>
                  <a:lnTo>
                    <a:pt x="1758" y="11655"/>
                  </a:lnTo>
                  <a:lnTo>
                    <a:pt x="1842" y="11697"/>
                  </a:lnTo>
                  <a:lnTo>
                    <a:pt x="1926" y="11823"/>
                  </a:lnTo>
                  <a:lnTo>
                    <a:pt x="1968" y="11844"/>
                  </a:lnTo>
                  <a:lnTo>
                    <a:pt x="2051" y="11802"/>
                  </a:lnTo>
                  <a:lnTo>
                    <a:pt x="2051" y="11718"/>
                  </a:lnTo>
                  <a:lnTo>
                    <a:pt x="2093" y="11634"/>
                  </a:lnTo>
                  <a:lnTo>
                    <a:pt x="2198" y="11634"/>
                  </a:lnTo>
                  <a:lnTo>
                    <a:pt x="2240" y="11655"/>
                  </a:lnTo>
                  <a:lnTo>
                    <a:pt x="2240" y="11760"/>
                  </a:lnTo>
                  <a:lnTo>
                    <a:pt x="2177" y="11864"/>
                  </a:lnTo>
                  <a:lnTo>
                    <a:pt x="2177" y="11969"/>
                  </a:lnTo>
                  <a:lnTo>
                    <a:pt x="2240" y="11927"/>
                  </a:lnTo>
                  <a:lnTo>
                    <a:pt x="2344" y="11844"/>
                  </a:lnTo>
                  <a:lnTo>
                    <a:pt x="2386" y="11739"/>
                  </a:lnTo>
                  <a:lnTo>
                    <a:pt x="2470" y="11655"/>
                  </a:lnTo>
                  <a:lnTo>
                    <a:pt x="2595" y="11634"/>
                  </a:lnTo>
                  <a:lnTo>
                    <a:pt x="2700" y="11655"/>
                  </a:lnTo>
                  <a:lnTo>
                    <a:pt x="2784" y="11739"/>
                  </a:lnTo>
                  <a:lnTo>
                    <a:pt x="2909" y="11802"/>
                  </a:lnTo>
                  <a:lnTo>
                    <a:pt x="3076" y="11927"/>
                  </a:lnTo>
                  <a:lnTo>
                    <a:pt x="3181" y="11948"/>
                  </a:lnTo>
                  <a:lnTo>
                    <a:pt x="3223" y="11906"/>
                  </a:lnTo>
                  <a:lnTo>
                    <a:pt x="3286" y="11906"/>
                  </a:lnTo>
                  <a:lnTo>
                    <a:pt x="3390" y="12011"/>
                  </a:lnTo>
                  <a:lnTo>
                    <a:pt x="3516" y="12116"/>
                  </a:lnTo>
                  <a:lnTo>
                    <a:pt x="3495" y="12220"/>
                  </a:lnTo>
                  <a:lnTo>
                    <a:pt x="3495" y="12241"/>
                  </a:lnTo>
                  <a:lnTo>
                    <a:pt x="3537" y="12241"/>
                  </a:lnTo>
                  <a:lnTo>
                    <a:pt x="3558" y="12220"/>
                  </a:lnTo>
                  <a:lnTo>
                    <a:pt x="3620" y="12241"/>
                  </a:lnTo>
                  <a:lnTo>
                    <a:pt x="3662" y="12325"/>
                  </a:lnTo>
                  <a:lnTo>
                    <a:pt x="3746" y="12367"/>
                  </a:lnTo>
                  <a:lnTo>
                    <a:pt x="3809" y="12429"/>
                  </a:lnTo>
                  <a:lnTo>
                    <a:pt x="3830" y="12492"/>
                  </a:lnTo>
                  <a:lnTo>
                    <a:pt x="3851" y="12534"/>
                  </a:lnTo>
                  <a:lnTo>
                    <a:pt x="3913" y="12534"/>
                  </a:lnTo>
                  <a:lnTo>
                    <a:pt x="3913" y="12471"/>
                  </a:lnTo>
                  <a:lnTo>
                    <a:pt x="3955" y="12471"/>
                  </a:lnTo>
                  <a:lnTo>
                    <a:pt x="4018" y="12492"/>
                  </a:lnTo>
                  <a:lnTo>
                    <a:pt x="4039" y="12576"/>
                  </a:lnTo>
                  <a:lnTo>
                    <a:pt x="4164" y="12681"/>
                  </a:lnTo>
                  <a:lnTo>
                    <a:pt x="4248" y="12785"/>
                  </a:lnTo>
                  <a:lnTo>
                    <a:pt x="4290" y="12806"/>
                  </a:lnTo>
                  <a:lnTo>
                    <a:pt x="4353" y="12869"/>
                  </a:lnTo>
                  <a:lnTo>
                    <a:pt x="4332" y="12953"/>
                  </a:lnTo>
                  <a:lnTo>
                    <a:pt x="4353" y="12973"/>
                  </a:lnTo>
                  <a:lnTo>
                    <a:pt x="4353" y="13015"/>
                  </a:lnTo>
                  <a:lnTo>
                    <a:pt x="4290" y="13078"/>
                  </a:lnTo>
                  <a:lnTo>
                    <a:pt x="4248" y="13183"/>
                  </a:lnTo>
                  <a:lnTo>
                    <a:pt x="4164" y="13225"/>
                  </a:lnTo>
                  <a:lnTo>
                    <a:pt x="4164" y="13266"/>
                  </a:lnTo>
                  <a:lnTo>
                    <a:pt x="4269" y="13266"/>
                  </a:lnTo>
                  <a:lnTo>
                    <a:pt x="4290" y="13287"/>
                  </a:lnTo>
                  <a:lnTo>
                    <a:pt x="4269" y="13329"/>
                  </a:lnTo>
                  <a:lnTo>
                    <a:pt x="4227" y="13371"/>
                  </a:lnTo>
                  <a:lnTo>
                    <a:pt x="4123" y="13476"/>
                  </a:lnTo>
                  <a:lnTo>
                    <a:pt x="4081" y="13497"/>
                  </a:lnTo>
                  <a:lnTo>
                    <a:pt x="4081" y="13538"/>
                  </a:lnTo>
                  <a:lnTo>
                    <a:pt x="4144" y="13601"/>
                  </a:lnTo>
                  <a:lnTo>
                    <a:pt x="4185" y="13685"/>
                  </a:lnTo>
                  <a:lnTo>
                    <a:pt x="4185" y="13727"/>
                  </a:lnTo>
                  <a:lnTo>
                    <a:pt x="4374" y="13894"/>
                  </a:lnTo>
                  <a:lnTo>
                    <a:pt x="4416" y="13957"/>
                  </a:lnTo>
                  <a:lnTo>
                    <a:pt x="4416" y="14061"/>
                  </a:lnTo>
                  <a:lnTo>
                    <a:pt x="4457" y="14124"/>
                  </a:lnTo>
                  <a:lnTo>
                    <a:pt x="4416" y="14166"/>
                  </a:lnTo>
                  <a:lnTo>
                    <a:pt x="4416" y="14250"/>
                  </a:lnTo>
                  <a:lnTo>
                    <a:pt x="4478" y="14333"/>
                  </a:lnTo>
                  <a:lnTo>
                    <a:pt x="4520" y="14333"/>
                  </a:lnTo>
                  <a:lnTo>
                    <a:pt x="4562" y="14354"/>
                  </a:lnTo>
                  <a:lnTo>
                    <a:pt x="4583" y="14438"/>
                  </a:lnTo>
                  <a:lnTo>
                    <a:pt x="4667" y="14543"/>
                  </a:lnTo>
                  <a:lnTo>
                    <a:pt x="4709" y="14585"/>
                  </a:lnTo>
                  <a:lnTo>
                    <a:pt x="4709" y="14668"/>
                  </a:lnTo>
                  <a:lnTo>
                    <a:pt x="4688" y="14752"/>
                  </a:lnTo>
                  <a:lnTo>
                    <a:pt x="4604" y="14773"/>
                  </a:lnTo>
                  <a:lnTo>
                    <a:pt x="4520" y="14857"/>
                  </a:lnTo>
                  <a:lnTo>
                    <a:pt x="4499" y="14940"/>
                  </a:lnTo>
                  <a:lnTo>
                    <a:pt x="4457" y="15003"/>
                  </a:lnTo>
                  <a:lnTo>
                    <a:pt x="4395" y="15003"/>
                  </a:lnTo>
                  <a:lnTo>
                    <a:pt x="4290" y="15087"/>
                  </a:lnTo>
                  <a:lnTo>
                    <a:pt x="4269" y="15149"/>
                  </a:lnTo>
                  <a:lnTo>
                    <a:pt x="4311" y="15170"/>
                  </a:lnTo>
                  <a:lnTo>
                    <a:pt x="4374" y="15149"/>
                  </a:lnTo>
                  <a:lnTo>
                    <a:pt x="4416" y="15087"/>
                  </a:lnTo>
                  <a:lnTo>
                    <a:pt x="4478" y="15087"/>
                  </a:lnTo>
                  <a:lnTo>
                    <a:pt x="4583" y="14982"/>
                  </a:lnTo>
                  <a:lnTo>
                    <a:pt x="4688" y="14982"/>
                  </a:lnTo>
                  <a:lnTo>
                    <a:pt x="4667" y="15108"/>
                  </a:lnTo>
                  <a:lnTo>
                    <a:pt x="4625" y="15170"/>
                  </a:lnTo>
                  <a:lnTo>
                    <a:pt x="4667" y="15254"/>
                  </a:lnTo>
                  <a:lnTo>
                    <a:pt x="4667" y="15317"/>
                  </a:lnTo>
                  <a:lnTo>
                    <a:pt x="4709" y="15421"/>
                  </a:lnTo>
                  <a:lnTo>
                    <a:pt x="4729" y="15526"/>
                  </a:lnTo>
                  <a:lnTo>
                    <a:pt x="4688" y="15631"/>
                  </a:lnTo>
                  <a:lnTo>
                    <a:pt x="4688" y="15694"/>
                  </a:lnTo>
                  <a:lnTo>
                    <a:pt x="4709" y="15777"/>
                  </a:lnTo>
                  <a:lnTo>
                    <a:pt x="4709" y="15798"/>
                  </a:lnTo>
                  <a:lnTo>
                    <a:pt x="4667" y="15735"/>
                  </a:lnTo>
                  <a:lnTo>
                    <a:pt x="4604" y="15777"/>
                  </a:lnTo>
                  <a:lnTo>
                    <a:pt x="4625" y="15903"/>
                  </a:lnTo>
                  <a:lnTo>
                    <a:pt x="4688" y="16007"/>
                  </a:lnTo>
                  <a:lnTo>
                    <a:pt x="4688" y="16049"/>
                  </a:lnTo>
                  <a:lnTo>
                    <a:pt x="4667" y="16049"/>
                  </a:lnTo>
                  <a:lnTo>
                    <a:pt x="4604" y="16112"/>
                  </a:lnTo>
                  <a:lnTo>
                    <a:pt x="4625" y="16196"/>
                  </a:lnTo>
                  <a:lnTo>
                    <a:pt x="4667" y="16238"/>
                  </a:lnTo>
                  <a:lnTo>
                    <a:pt x="4729" y="16238"/>
                  </a:lnTo>
                  <a:lnTo>
                    <a:pt x="4792" y="16300"/>
                  </a:lnTo>
                  <a:lnTo>
                    <a:pt x="4792" y="16342"/>
                  </a:lnTo>
                  <a:lnTo>
                    <a:pt x="4729" y="16405"/>
                  </a:lnTo>
                  <a:lnTo>
                    <a:pt x="4729" y="16468"/>
                  </a:lnTo>
                  <a:lnTo>
                    <a:pt x="4667" y="16551"/>
                  </a:lnTo>
                  <a:lnTo>
                    <a:pt x="4604" y="16572"/>
                  </a:lnTo>
                  <a:lnTo>
                    <a:pt x="4520" y="16551"/>
                  </a:lnTo>
                  <a:lnTo>
                    <a:pt x="4478" y="16572"/>
                  </a:lnTo>
                  <a:lnTo>
                    <a:pt x="4478" y="16635"/>
                  </a:lnTo>
                  <a:lnTo>
                    <a:pt x="4562" y="16656"/>
                  </a:lnTo>
                  <a:lnTo>
                    <a:pt x="4625" y="16656"/>
                  </a:lnTo>
                  <a:lnTo>
                    <a:pt x="4688" y="16719"/>
                  </a:lnTo>
                  <a:lnTo>
                    <a:pt x="4729" y="16719"/>
                  </a:lnTo>
                  <a:lnTo>
                    <a:pt x="4813" y="16740"/>
                  </a:lnTo>
                  <a:lnTo>
                    <a:pt x="4855" y="16782"/>
                  </a:lnTo>
                  <a:lnTo>
                    <a:pt x="4855" y="16886"/>
                  </a:lnTo>
                  <a:lnTo>
                    <a:pt x="4876" y="17033"/>
                  </a:lnTo>
                  <a:lnTo>
                    <a:pt x="4771" y="17137"/>
                  </a:lnTo>
                  <a:lnTo>
                    <a:pt x="4750" y="17200"/>
                  </a:lnTo>
                  <a:lnTo>
                    <a:pt x="4792" y="17263"/>
                  </a:lnTo>
                  <a:lnTo>
                    <a:pt x="4709" y="17409"/>
                  </a:lnTo>
                  <a:lnTo>
                    <a:pt x="4604" y="17472"/>
                  </a:lnTo>
                  <a:lnTo>
                    <a:pt x="4541" y="17472"/>
                  </a:lnTo>
                  <a:lnTo>
                    <a:pt x="4478" y="17409"/>
                  </a:lnTo>
                  <a:lnTo>
                    <a:pt x="4436" y="17409"/>
                  </a:lnTo>
                  <a:lnTo>
                    <a:pt x="4332" y="17493"/>
                  </a:lnTo>
                  <a:lnTo>
                    <a:pt x="4290" y="17577"/>
                  </a:lnTo>
                  <a:lnTo>
                    <a:pt x="4332" y="17598"/>
                  </a:lnTo>
                  <a:lnTo>
                    <a:pt x="4374" y="17598"/>
                  </a:lnTo>
                  <a:lnTo>
                    <a:pt x="4541" y="17618"/>
                  </a:lnTo>
                  <a:lnTo>
                    <a:pt x="4583" y="17577"/>
                  </a:lnTo>
                  <a:lnTo>
                    <a:pt x="4604" y="17556"/>
                  </a:lnTo>
                  <a:lnTo>
                    <a:pt x="4646" y="17577"/>
                  </a:lnTo>
                  <a:lnTo>
                    <a:pt x="4646" y="17618"/>
                  </a:lnTo>
                  <a:lnTo>
                    <a:pt x="4667" y="17660"/>
                  </a:lnTo>
                  <a:lnTo>
                    <a:pt x="4604" y="17702"/>
                  </a:lnTo>
                  <a:lnTo>
                    <a:pt x="4562" y="17702"/>
                  </a:lnTo>
                  <a:lnTo>
                    <a:pt x="4541" y="17723"/>
                  </a:lnTo>
                  <a:lnTo>
                    <a:pt x="4541" y="17807"/>
                  </a:lnTo>
                  <a:lnTo>
                    <a:pt x="4499" y="17828"/>
                  </a:lnTo>
                  <a:lnTo>
                    <a:pt x="4436" y="17828"/>
                  </a:lnTo>
                  <a:lnTo>
                    <a:pt x="4290" y="17932"/>
                  </a:lnTo>
                  <a:lnTo>
                    <a:pt x="4185" y="17995"/>
                  </a:lnTo>
                  <a:lnTo>
                    <a:pt x="4185" y="18037"/>
                  </a:lnTo>
                  <a:lnTo>
                    <a:pt x="4269" y="18121"/>
                  </a:lnTo>
                  <a:lnTo>
                    <a:pt x="4395" y="18142"/>
                  </a:lnTo>
                  <a:lnTo>
                    <a:pt x="4499" y="18121"/>
                  </a:lnTo>
                  <a:lnTo>
                    <a:pt x="4583" y="18016"/>
                  </a:lnTo>
                  <a:lnTo>
                    <a:pt x="4646" y="17911"/>
                  </a:lnTo>
                  <a:lnTo>
                    <a:pt x="4688" y="17870"/>
                  </a:lnTo>
                  <a:lnTo>
                    <a:pt x="4709" y="17870"/>
                  </a:lnTo>
                  <a:lnTo>
                    <a:pt x="4709" y="17911"/>
                  </a:lnTo>
                  <a:lnTo>
                    <a:pt x="4604" y="18079"/>
                  </a:lnTo>
                  <a:lnTo>
                    <a:pt x="4478" y="18204"/>
                  </a:lnTo>
                  <a:lnTo>
                    <a:pt x="4436" y="18183"/>
                  </a:lnTo>
                  <a:lnTo>
                    <a:pt x="4269" y="18204"/>
                  </a:lnTo>
                  <a:lnTo>
                    <a:pt x="4227" y="18225"/>
                  </a:lnTo>
                  <a:lnTo>
                    <a:pt x="4164" y="18309"/>
                  </a:lnTo>
                  <a:lnTo>
                    <a:pt x="4144" y="18288"/>
                  </a:lnTo>
                  <a:lnTo>
                    <a:pt x="4039" y="18288"/>
                  </a:lnTo>
                  <a:lnTo>
                    <a:pt x="3934" y="18330"/>
                  </a:lnTo>
                  <a:lnTo>
                    <a:pt x="3934" y="18393"/>
                  </a:lnTo>
                  <a:lnTo>
                    <a:pt x="3955" y="18414"/>
                  </a:lnTo>
                  <a:lnTo>
                    <a:pt x="3976" y="18455"/>
                  </a:lnTo>
                  <a:lnTo>
                    <a:pt x="3955" y="18539"/>
                  </a:lnTo>
                  <a:lnTo>
                    <a:pt x="4018" y="18665"/>
                  </a:lnTo>
                  <a:lnTo>
                    <a:pt x="4039" y="18665"/>
                  </a:lnTo>
                  <a:lnTo>
                    <a:pt x="4060" y="18602"/>
                  </a:lnTo>
                  <a:lnTo>
                    <a:pt x="4123" y="18602"/>
                  </a:lnTo>
                  <a:lnTo>
                    <a:pt x="4164" y="18644"/>
                  </a:lnTo>
                  <a:lnTo>
                    <a:pt x="4185" y="18707"/>
                  </a:lnTo>
                  <a:lnTo>
                    <a:pt x="4185" y="18769"/>
                  </a:lnTo>
                  <a:lnTo>
                    <a:pt x="4248" y="18832"/>
                  </a:lnTo>
                  <a:lnTo>
                    <a:pt x="4374" y="18832"/>
                  </a:lnTo>
                  <a:lnTo>
                    <a:pt x="4457" y="18769"/>
                  </a:lnTo>
                  <a:lnTo>
                    <a:pt x="4478" y="18748"/>
                  </a:lnTo>
                  <a:lnTo>
                    <a:pt x="4541" y="18748"/>
                  </a:lnTo>
                  <a:lnTo>
                    <a:pt x="4646" y="18727"/>
                  </a:lnTo>
                  <a:lnTo>
                    <a:pt x="4688" y="18665"/>
                  </a:lnTo>
                  <a:lnTo>
                    <a:pt x="4709" y="18560"/>
                  </a:lnTo>
                  <a:lnTo>
                    <a:pt x="4688" y="18497"/>
                  </a:lnTo>
                  <a:lnTo>
                    <a:pt x="4646" y="18434"/>
                  </a:lnTo>
                  <a:lnTo>
                    <a:pt x="4750" y="18434"/>
                  </a:lnTo>
                  <a:lnTo>
                    <a:pt x="4750" y="18393"/>
                  </a:lnTo>
                  <a:lnTo>
                    <a:pt x="4771" y="18225"/>
                  </a:lnTo>
                  <a:lnTo>
                    <a:pt x="4813" y="18309"/>
                  </a:lnTo>
                  <a:lnTo>
                    <a:pt x="4876" y="18351"/>
                  </a:lnTo>
                  <a:lnTo>
                    <a:pt x="4918" y="18351"/>
                  </a:lnTo>
                  <a:lnTo>
                    <a:pt x="4981" y="18288"/>
                  </a:lnTo>
                  <a:lnTo>
                    <a:pt x="4981" y="18121"/>
                  </a:lnTo>
                  <a:lnTo>
                    <a:pt x="4981" y="18016"/>
                  </a:lnTo>
                  <a:lnTo>
                    <a:pt x="4918" y="17911"/>
                  </a:lnTo>
                  <a:lnTo>
                    <a:pt x="4897" y="17828"/>
                  </a:lnTo>
                  <a:lnTo>
                    <a:pt x="4918" y="17618"/>
                  </a:lnTo>
                  <a:lnTo>
                    <a:pt x="4960" y="17577"/>
                  </a:lnTo>
                  <a:lnTo>
                    <a:pt x="4981" y="17577"/>
                  </a:lnTo>
                  <a:lnTo>
                    <a:pt x="4981" y="17660"/>
                  </a:lnTo>
                  <a:lnTo>
                    <a:pt x="4960" y="17723"/>
                  </a:lnTo>
                  <a:lnTo>
                    <a:pt x="4981" y="17828"/>
                  </a:lnTo>
                  <a:lnTo>
                    <a:pt x="5022" y="17932"/>
                  </a:lnTo>
                  <a:lnTo>
                    <a:pt x="5022" y="18079"/>
                  </a:lnTo>
                  <a:lnTo>
                    <a:pt x="5001" y="18204"/>
                  </a:lnTo>
                  <a:lnTo>
                    <a:pt x="5001" y="18309"/>
                  </a:lnTo>
                  <a:lnTo>
                    <a:pt x="5064" y="18309"/>
                  </a:lnTo>
                  <a:lnTo>
                    <a:pt x="5085" y="18288"/>
                  </a:lnTo>
                  <a:lnTo>
                    <a:pt x="5169" y="18225"/>
                  </a:lnTo>
                  <a:lnTo>
                    <a:pt x="5169" y="18183"/>
                  </a:lnTo>
                  <a:lnTo>
                    <a:pt x="5273" y="18037"/>
                  </a:lnTo>
                  <a:lnTo>
                    <a:pt x="5378" y="17995"/>
                  </a:lnTo>
                  <a:lnTo>
                    <a:pt x="5420" y="17995"/>
                  </a:lnTo>
                  <a:lnTo>
                    <a:pt x="5420" y="18016"/>
                  </a:lnTo>
                  <a:lnTo>
                    <a:pt x="5336" y="18079"/>
                  </a:lnTo>
                  <a:lnTo>
                    <a:pt x="5294" y="18121"/>
                  </a:lnTo>
                  <a:lnTo>
                    <a:pt x="5232" y="18246"/>
                  </a:lnTo>
                  <a:lnTo>
                    <a:pt x="5169" y="18330"/>
                  </a:lnTo>
                  <a:lnTo>
                    <a:pt x="5169" y="18393"/>
                  </a:lnTo>
                  <a:lnTo>
                    <a:pt x="5211" y="18414"/>
                  </a:lnTo>
                  <a:lnTo>
                    <a:pt x="5294" y="18414"/>
                  </a:lnTo>
                  <a:lnTo>
                    <a:pt x="5336" y="18434"/>
                  </a:lnTo>
                  <a:lnTo>
                    <a:pt x="5399" y="18518"/>
                  </a:lnTo>
                  <a:lnTo>
                    <a:pt x="5483" y="18539"/>
                  </a:lnTo>
                  <a:lnTo>
                    <a:pt x="5587" y="18518"/>
                  </a:lnTo>
                  <a:lnTo>
                    <a:pt x="5650" y="18455"/>
                  </a:lnTo>
                  <a:lnTo>
                    <a:pt x="5713" y="18455"/>
                  </a:lnTo>
                  <a:lnTo>
                    <a:pt x="5734" y="18497"/>
                  </a:lnTo>
                  <a:lnTo>
                    <a:pt x="5734" y="18539"/>
                  </a:lnTo>
                  <a:lnTo>
                    <a:pt x="5608" y="18623"/>
                  </a:lnTo>
                  <a:lnTo>
                    <a:pt x="5420" y="18665"/>
                  </a:lnTo>
                  <a:lnTo>
                    <a:pt x="5294" y="18665"/>
                  </a:lnTo>
                  <a:lnTo>
                    <a:pt x="5211" y="18727"/>
                  </a:lnTo>
                  <a:lnTo>
                    <a:pt x="5169" y="18769"/>
                  </a:lnTo>
                  <a:lnTo>
                    <a:pt x="5169" y="18832"/>
                  </a:lnTo>
                  <a:lnTo>
                    <a:pt x="5190" y="18853"/>
                  </a:lnTo>
                  <a:lnTo>
                    <a:pt x="5315" y="18832"/>
                  </a:lnTo>
                  <a:lnTo>
                    <a:pt x="5378" y="18853"/>
                  </a:lnTo>
                  <a:lnTo>
                    <a:pt x="5420" y="18832"/>
                  </a:lnTo>
                  <a:lnTo>
                    <a:pt x="5504" y="18769"/>
                  </a:lnTo>
                  <a:lnTo>
                    <a:pt x="5629" y="18769"/>
                  </a:lnTo>
                  <a:lnTo>
                    <a:pt x="5650" y="18811"/>
                  </a:lnTo>
                  <a:lnTo>
                    <a:pt x="5629" y="18853"/>
                  </a:lnTo>
                  <a:lnTo>
                    <a:pt x="5545" y="18874"/>
                  </a:lnTo>
                  <a:lnTo>
                    <a:pt x="5483" y="18937"/>
                  </a:lnTo>
                  <a:lnTo>
                    <a:pt x="5336" y="18937"/>
                  </a:lnTo>
                  <a:lnTo>
                    <a:pt x="5294" y="19020"/>
                  </a:lnTo>
                  <a:lnTo>
                    <a:pt x="5273" y="19083"/>
                  </a:lnTo>
                  <a:lnTo>
                    <a:pt x="5211" y="19146"/>
                  </a:lnTo>
                  <a:lnTo>
                    <a:pt x="5211" y="19188"/>
                  </a:lnTo>
                  <a:lnTo>
                    <a:pt x="5273" y="19188"/>
                  </a:lnTo>
                  <a:lnTo>
                    <a:pt x="5420" y="19062"/>
                  </a:lnTo>
                  <a:lnTo>
                    <a:pt x="5483" y="19041"/>
                  </a:lnTo>
                  <a:lnTo>
                    <a:pt x="5545" y="19041"/>
                  </a:lnTo>
                  <a:lnTo>
                    <a:pt x="5587" y="19020"/>
                  </a:lnTo>
                  <a:lnTo>
                    <a:pt x="5629" y="19020"/>
                  </a:lnTo>
                  <a:lnTo>
                    <a:pt x="5692" y="19083"/>
                  </a:lnTo>
                  <a:lnTo>
                    <a:pt x="5692" y="19146"/>
                  </a:lnTo>
                  <a:lnTo>
                    <a:pt x="5650" y="19188"/>
                  </a:lnTo>
                  <a:lnTo>
                    <a:pt x="5587" y="19146"/>
                  </a:lnTo>
                  <a:lnTo>
                    <a:pt x="5525" y="19125"/>
                  </a:lnTo>
                  <a:lnTo>
                    <a:pt x="5399" y="19167"/>
                  </a:lnTo>
                  <a:lnTo>
                    <a:pt x="5378" y="19230"/>
                  </a:lnTo>
                  <a:lnTo>
                    <a:pt x="5399" y="19271"/>
                  </a:lnTo>
                  <a:lnTo>
                    <a:pt x="5587" y="19271"/>
                  </a:lnTo>
                  <a:lnTo>
                    <a:pt x="5650" y="19230"/>
                  </a:lnTo>
                  <a:lnTo>
                    <a:pt x="5713" y="19230"/>
                  </a:lnTo>
                  <a:lnTo>
                    <a:pt x="5797" y="19334"/>
                  </a:lnTo>
                  <a:lnTo>
                    <a:pt x="5797" y="19397"/>
                  </a:lnTo>
                  <a:lnTo>
                    <a:pt x="5734" y="19439"/>
                  </a:lnTo>
                  <a:lnTo>
                    <a:pt x="5525" y="19355"/>
                  </a:lnTo>
                  <a:lnTo>
                    <a:pt x="5420" y="19292"/>
                  </a:lnTo>
                  <a:lnTo>
                    <a:pt x="5399" y="19355"/>
                  </a:lnTo>
                  <a:lnTo>
                    <a:pt x="5420" y="19439"/>
                  </a:lnTo>
                  <a:lnTo>
                    <a:pt x="5525" y="19502"/>
                  </a:lnTo>
                  <a:lnTo>
                    <a:pt x="5629" y="19648"/>
                  </a:lnTo>
                  <a:lnTo>
                    <a:pt x="5692" y="19753"/>
                  </a:lnTo>
                  <a:lnTo>
                    <a:pt x="5629" y="19753"/>
                  </a:lnTo>
                  <a:lnTo>
                    <a:pt x="5545" y="19648"/>
                  </a:lnTo>
                  <a:lnTo>
                    <a:pt x="5525" y="19648"/>
                  </a:lnTo>
                  <a:lnTo>
                    <a:pt x="5504" y="19690"/>
                  </a:lnTo>
                  <a:lnTo>
                    <a:pt x="5525" y="19774"/>
                  </a:lnTo>
                  <a:lnTo>
                    <a:pt x="5650" y="19878"/>
                  </a:lnTo>
                  <a:lnTo>
                    <a:pt x="5797" y="19983"/>
                  </a:lnTo>
                  <a:lnTo>
                    <a:pt x="5797" y="20025"/>
                  </a:lnTo>
                  <a:lnTo>
                    <a:pt x="5734" y="20025"/>
                  </a:lnTo>
                  <a:lnTo>
                    <a:pt x="5734" y="20087"/>
                  </a:lnTo>
                  <a:lnTo>
                    <a:pt x="5692" y="20087"/>
                  </a:lnTo>
                  <a:lnTo>
                    <a:pt x="5587" y="19983"/>
                  </a:lnTo>
                  <a:lnTo>
                    <a:pt x="5545" y="19983"/>
                  </a:lnTo>
                  <a:lnTo>
                    <a:pt x="5545" y="20025"/>
                  </a:lnTo>
                  <a:lnTo>
                    <a:pt x="5650" y="20171"/>
                  </a:lnTo>
                  <a:lnTo>
                    <a:pt x="5713" y="20213"/>
                  </a:lnTo>
                  <a:lnTo>
                    <a:pt x="5755" y="20213"/>
                  </a:lnTo>
                  <a:lnTo>
                    <a:pt x="5817" y="20192"/>
                  </a:lnTo>
                  <a:lnTo>
                    <a:pt x="5838" y="20213"/>
                  </a:lnTo>
                  <a:lnTo>
                    <a:pt x="5797" y="20297"/>
                  </a:lnTo>
                  <a:lnTo>
                    <a:pt x="5734" y="20318"/>
                  </a:lnTo>
                  <a:lnTo>
                    <a:pt x="5629" y="20276"/>
                  </a:lnTo>
                  <a:lnTo>
                    <a:pt x="5545" y="20192"/>
                  </a:lnTo>
                  <a:lnTo>
                    <a:pt x="5441" y="20108"/>
                  </a:lnTo>
                  <a:lnTo>
                    <a:pt x="5378" y="20004"/>
                  </a:lnTo>
                  <a:lnTo>
                    <a:pt x="5294" y="19795"/>
                  </a:lnTo>
                  <a:lnTo>
                    <a:pt x="5232" y="19711"/>
                  </a:lnTo>
                  <a:lnTo>
                    <a:pt x="5169" y="19690"/>
                  </a:lnTo>
                  <a:lnTo>
                    <a:pt x="5085" y="19648"/>
                  </a:lnTo>
                  <a:lnTo>
                    <a:pt x="4981" y="19606"/>
                  </a:lnTo>
                  <a:lnTo>
                    <a:pt x="4876" y="19606"/>
                  </a:lnTo>
                  <a:lnTo>
                    <a:pt x="4813" y="19585"/>
                  </a:lnTo>
                  <a:lnTo>
                    <a:pt x="4750" y="19585"/>
                  </a:lnTo>
                  <a:lnTo>
                    <a:pt x="4646" y="19564"/>
                  </a:lnTo>
                  <a:lnTo>
                    <a:pt x="4541" y="19460"/>
                  </a:lnTo>
                  <a:lnTo>
                    <a:pt x="4436" y="19460"/>
                  </a:lnTo>
                  <a:lnTo>
                    <a:pt x="4353" y="19439"/>
                  </a:lnTo>
                  <a:lnTo>
                    <a:pt x="4290" y="19460"/>
                  </a:lnTo>
                  <a:lnTo>
                    <a:pt x="4185" y="19460"/>
                  </a:lnTo>
                  <a:lnTo>
                    <a:pt x="4060" y="19564"/>
                  </a:lnTo>
                  <a:lnTo>
                    <a:pt x="4060" y="19606"/>
                  </a:lnTo>
                  <a:lnTo>
                    <a:pt x="4123" y="19669"/>
                  </a:lnTo>
                  <a:lnTo>
                    <a:pt x="4185" y="19753"/>
                  </a:lnTo>
                  <a:lnTo>
                    <a:pt x="4248" y="19878"/>
                  </a:lnTo>
                  <a:lnTo>
                    <a:pt x="4248" y="19962"/>
                  </a:lnTo>
                  <a:lnTo>
                    <a:pt x="4353" y="20067"/>
                  </a:lnTo>
                  <a:lnTo>
                    <a:pt x="4499" y="20108"/>
                  </a:lnTo>
                  <a:lnTo>
                    <a:pt x="4709" y="20192"/>
                  </a:lnTo>
                  <a:lnTo>
                    <a:pt x="4855" y="20276"/>
                  </a:lnTo>
                  <a:lnTo>
                    <a:pt x="4897" y="20380"/>
                  </a:lnTo>
                  <a:lnTo>
                    <a:pt x="4897" y="20422"/>
                  </a:lnTo>
                  <a:lnTo>
                    <a:pt x="4981" y="20443"/>
                  </a:lnTo>
                  <a:lnTo>
                    <a:pt x="5064" y="20443"/>
                  </a:lnTo>
                  <a:lnTo>
                    <a:pt x="5127" y="20527"/>
                  </a:lnTo>
                  <a:lnTo>
                    <a:pt x="5211" y="20548"/>
                  </a:lnTo>
                  <a:lnTo>
                    <a:pt x="5273" y="20527"/>
                  </a:lnTo>
                  <a:lnTo>
                    <a:pt x="5315" y="20590"/>
                  </a:lnTo>
                  <a:lnTo>
                    <a:pt x="5399" y="20590"/>
                  </a:lnTo>
                  <a:lnTo>
                    <a:pt x="5441" y="20548"/>
                  </a:lnTo>
                  <a:lnTo>
                    <a:pt x="5504" y="20631"/>
                  </a:lnTo>
                  <a:lnTo>
                    <a:pt x="5608" y="20631"/>
                  </a:lnTo>
                  <a:lnTo>
                    <a:pt x="5692" y="20548"/>
                  </a:lnTo>
                  <a:lnTo>
                    <a:pt x="5797" y="20548"/>
                  </a:lnTo>
                  <a:lnTo>
                    <a:pt x="5838" y="20590"/>
                  </a:lnTo>
                  <a:lnTo>
                    <a:pt x="5838" y="20652"/>
                  </a:lnTo>
                  <a:lnTo>
                    <a:pt x="5755" y="20652"/>
                  </a:lnTo>
                  <a:lnTo>
                    <a:pt x="5692" y="20694"/>
                  </a:lnTo>
                  <a:lnTo>
                    <a:pt x="5692" y="20736"/>
                  </a:lnTo>
                  <a:lnTo>
                    <a:pt x="5755" y="20736"/>
                  </a:lnTo>
                  <a:lnTo>
                    <a:pt x="5817" y="20820"/>
                  </a:lnTo>
                  <a:lnTo>
                    <a:pt x="5734" y="20862"/>
                  </a:lnTo>
                  <a:lnTo>
                    <a:pt x="5734" y="20903"/>
                  </a:lnTo>
                  <a:lnTo>
                    <a:pt x="5650" y="20924"/>
                  </a:lnTo>
                  <a:lnTo>
                    <a:pt x="5608" y="20966"/>
                  </a:lnTo>
                  <a:lnTo>
                    <a:pt x="5504" y="21029"/>
                  </a:lnTo>
                  <a:lnTo>
                    <a:pt x="5483" y="21071"/>
                  </a:lnTo>
                  <a:lnTo>
                    <a:pt x="5504" y="21113"/>
                  </a:lnTo>
                  <a:lnTo>
                    <a:pt x="5608" y="21113"/>
                  </a:lnTo>
                  <a:lnTo>
                    <a:pt x="5692" y="21134"/>
                  </a:lnTo>
                  <a:lnTo>
                    <a:pt x="5713" y="21175"/>
                  </a:lnTo>
                  <a:lnTo>
                    <a:pt x="5629" y="21175"/>
                  </a:lnTo>
                  <a:lnTo>
                    <a:pt x="5587" y="21217"/>
                  </a:lnTo>
                  <a:lnTo>
                    <a:pt x="5545" y="21175"/>
                  </a:lnTo>
                  <a:lnTo>
                    <a:pt x="5504" y="21238"/>
                  </a:lnTo>
                  <a:lnTo>
                    <a:pt x="5420" y="21364"/>
                  </a:lnTo>
                  <a:lnTo>
                    <a:pt x="5378" y="21364"/>
                  </a:lnTo>
                  <a:lnTo>
                    <a:pt x="5315" y="21427"/>
                  </a:lnTo>
                  <a:lnTo>
                    <a:pt x="5315" y="21468"/>
                  </a:lnTo>
                  <a:lnTo>
                    <a:pt x="5399" y="21489"/>
                  </a:lnTo>
                  <a:lnTo>
                    <a:pt x="5441" y="21489"/>
                  </a:lnTo>
                  <a:lnTo>
                    <a:pt x="5504" y="21468"/>
                  </a:lnTo>
                  <a:lnTo>
                    <a:pt x="5525" y="21489"/>
                  </a:lnTo>
                  <a:lnTo>
                    <a:pt x="5545" y="21552"/>
                  </a:lnTo>
                  <a:lnTo>
                    <a:pt x="5608" y="21552"/>
                  </a:lnTo>
                  <a:lnTo>
                    <a:pt x="5650" y="21573"/>
                  </a:lnTo>
                  <a:lnTo>
                    <a:pt x="5650" y="21636"/>
                  </a:lnTo>
                  <a:lnTo>
                    <a:pt x="5545" y="21657"/>
                  </a:lnTo>
                  <a:lnTo>
                    <a:pt x="5483" y="21678"/>
                  </a:lnTo>
                  <a:lnTo>
                    <a:pt x="5483" y="21699"/>
                  </a:lnTo>
                  <a:lnTo>
                    <a:pt x="5608" y="21699"/>
                  </a:lnTo>
                  <a:lnTo>
                    <a:pt x="5650" y="21761"/>
                  </a:lnTo>
                  <a:lnTo>
                    <a:pt x="5650" y="21803"/>
                  </a:lnTo>
                  <a:lnTo>
                    <a:pt x="5608" y="21803"/>
                  </a:lnTo>
                  <a:lnTo>
                    <a:pt x="5545" y="21782"/>
                  </a:lnTo>
                  <a:lnTo>
                    <a:pt x="5525" y="21803"/>
                  </a:lnTo>
                  <a:lnTo>
                    <a:pt x="5483" y="21803"/>
                  </a:lnTo>
                  <a:lnTo>
                    <a:pt x="5420" y="21761"/>
                  </a:lnTo>
                  <a:lnTo>
                    <a:pt x="5336" y="21761"/>
                  </a:lnTo>
                  <a:lnTo>
                    <a:pt x="5232" y="21740"/>
                  </a:lnTo>
                  <a:lnTo>
                    <a:pt x="5232" y="21678"/>
                  </a:lnTo>
                  <a:lnTo>
                    <a:pt x="5273" y="21657"/>
                  </a:lnTo>
                  <a:lnTo>
                    <a:pt x="5211" y="21552"/>
                  </a:lnTo>
                  <a:lnTo>
                    <a:pt x="5190" y="21531"/>
                  </a:lnTo>
                  <a:lnTo>
                    <a:pt x="5127" y="21552"/>
                  </a:lnTo>
                  <a:lnTo>
                    <a:pt x="5127" y="21657"/>
                  </a:lnTo>
                  <a:lnTo>
                    <a:pt x="5064" y="21866"/>
                  </a:lnTo>
                  <a:lnTo>
                    <a:pt x="5001" y="21950"/>
                  </a:lnTo>
                  <a:lnTo>
                    <a:pt x="5022" y="21992"/>
                  </a:lnTo>
                  <a:lnTo>
                    <a:pt x="5085" y="21992"/>
                  </a:lnTo>
                  <a:lnTo>
                    <a:pt x="5169" y="21950"/>
                  </a:lnTo>
                  <a:lnTo>
                    <a:pt x="5190" y="21950"/>
                  </a:lnTo>
                  <a:lnTo>
                    <a:pt x="5169" y="21992"/>
                  </a:lnTo>
                  <a:lnTo>
                    <a:pt x="5085" y="22054"/>
                  </a:lnTo>
                  <a:lnTo>
                    <a:pt x="5022" y="22096"/>
                  </a:lnTo>
                  <a:lnTo>
                    <a:pt x="4981" y="22117"/>
                  </a:lnTo>
                  <a:lnTo>
                    <a:pt x="4981" y="22180"/>
                  </a:lnTo>
                  <a:lnTo>
                    <a:pt x="4855" y="22159"/>
                  </a:lnTo>
                  <a:lnTo>
                    <a:pt x="4750" y="22159"/>
                  </a:lnTo>
                  <a:lnTo>
                    <a:pt x="4646" y="22180"/>
                  </a:lnTo>
                  <a:lnTo>
                    <a:pt x="4604" y="22159"/>
                  </a:lnTo>
                  <a:lnTo>
                    <a:pt x="4478" y="22159"/>
                  </a:lnTo>
                  <a:lnTo>
                    <a:pt x="4395" y="22180"/>
                  </a:lnTo>
                  <a:lnTo>
                    <a:pt x="4248" y="22264"/>
                  </a:lnTo>
                  <a:lnTo>
                    <a:pt x="4123" y="22284"/>
                  </a:lnTo>
                  <a:lnTo>
                    <a:pt x="4144" y="22305"/>
                  </a:lnTo>
                  <a:lnTo>
                    <a:pt x="4248" y="22284"/>
                  </a:lnTo>
                  <a:lnTo>
                    <a:pt x="4290" y="22284"/>
                  </a:lnTo>
                  <a:lnTo>
                    <a:pt x="4248" y="22326"/>
                  </a:lnTo>
                  <a:lnTo>
                    <a:pt x="4185" y="22368"/>
                  </a:lnTo>
                  <a:lnTo>
                    <a:pt x="4227" y="22410"/>
                  </a:lnTo>
                  <a:lnTo>
                    <a:pt x="4290" y="22431"/>
                  </a:lnTo>
                  <a:lnTo>
                    <a:pt x="4353" y="22515"/>
                  </a:lnTo>
                  <a:lnTo>
                    <a:pt x="4457" y="22494"/>
                  </a:lnTo>
                  <a:lnTo>
                    <a:pt x="4541" y="22515"/>
                  </a:lnTo>
                  <a:lnTo>
                    <a:pt x="4583" y="22494"/>
                  </a:lnTo>
                  <a:lnTo>
                    <a:pt x="4709" y="22494"/>
                  </a:lnTo>
                  <a:lnTo>
                    <a:pt x="4750" y="22473"/>
                  </a:lnTo>
                  <a:lnTo>
                    <a:pt x="4667" y="22410"/>
                  </a:lnTo>
                  <a:lnTo>
                    <a:pt x="4646" y="22389"/>
                  </a:lnTo>
                  <a:lnTo>
                    <a:pt x="4688" y="22326"/>
                  </a:lnTo>
                  <a:lnTo>
                    <a:pt x="4855" y="22326"/>
                  </a:lnTo>
                  <a:lnTo>
                    <a:pt x="4918" y="22305"/>
                  </a:lnTo>
                  <a:lnTo>
                    <a:pt x="5001" y="22305"/>
                  </a:lnTo>
                  <a:lnTo>
                    <a:pt x="5001" y="22326"/>
                  </a:lnTo>
                  <a:lnTo>
                    <a:pt x="4960" y="22368"/>
                  </a:lnTo>
                  <a:lnTo>
                    <a:pt x="4918" y="22431"/>
                  </a:lnTo>
                  <a:lnTo>
                    <a:pt x="4918" y="22515"/>
                  </a:lnTo>
                  <a:lnTo>
                    <a:pt x="4792" y="22577"/>
                  </a:lnTo>
                  <a:lnTo>
                    <a:pt x="4792" y="22619"/>
                  </a:lnTo>
                  <a:lnTo>
                    <a:pt x="4813" y="22682"/>
                  </a:lnTo>
                  <a:lnTo>
                    <a:pt x="5064" y="22849"/>
                  </a:lnTo>
                  <a:lnTo>
                    <a:pt x="5169" y="22933"/>
                  </a:lnTo>
                  <a:lnTo>
                    <a:pt x="5169" y="22954"/>
                  </a:lnTo>
                  <a:lnTo>
                    <a:pt x="5085" y="22954"/>
                  </a:lnTo>
                  <a:lnTo>
                    <a:pt x="5064" y="22933"/>
                  </a:lnTo>
                  <a:lnTo>
                    <a:pt x="4960" y="22891"/>
                  </a:lnTo>
                  <a:lnTo>
                    <a:pt x="4813" y="22808"/>
                  </a:lnTo>
                  <a:lnTo>
                    <a:pt x="4771" y="22745"/>
                  </a:lnTo>
                  <a:lnTo>
                    <a:pt x="4667" y="22745"/>
                  </a:lnTo>
                  <a:lnTo>
                    <a:pt x="4604" y="22787"/>
                  </a:lnTo>
                  <a:lnTo>
                    <a:pt x="4541" y="22808"/>
                  </a:lnTo>
                  <a:lnTo>
                    <a:pt x="4332" y="22682"/>
                  </a:lnTo>
                  <a:lnTo>
                    <a:pt x="4290" y="22598"/>
                  </a:lnTo>
                  <a:lnTo>
                    <a:pt x="4248" y="22515"/>
                  </a:lnTo>
                  <a:lnTo>
                    <a:pt x="4227" y="22515"/>
                  </a:lnTo>
                  <a:lnTo>
                    <a:pt x="4248" y="22619"/>
                  </a:lnTo>
                  <a:lnTo>
                    <a:pt x="4269" y="22703"/>
                  </a:lnTo>
                  <a:lnTo>
                    <a:pt x="4248" y="22724"/>
                  </a:lnTo>
                  <a:lnTo>
                    <a:pt x="4144" y="22619"/>
                  </a:lnTo>
                  <a:lnTo>
                    <a:pt x="4039" y="22494"/>
                  </a:lnTo>
                  <a:lnTo>
                    <a:pt x="3913" y="22431"/>
                  </a:lnTo>
                  <a:lnTo>
                    <a:pt x="3851" y="22473"/>
                  </a:lnTo>
                  <a:lnTo>
                    <a:pt x="3872" y="22515"/>
                  </a:lnTo>
                  <a:lnTo>
                    <a:pt x="3955" y="22536"/>
                  </a:lnTo>
                  <a:lnTo>
                    <a:pt x="3976" y="22619"/>
                  </a:lnTo>
                  <a:lnTo>
                    <a:pt x="4123" y="22745"/>
                  </a:lnTo>
                  <a:lnTo>
                    <a:pt x="4164" y="22808"/>
                  </a:lnTo>
                  <a:lnTo>
                    <a:pt x="4227" y="22808"/>
                  </a:lnTo>
                  <a:lnTo>
                    <a:pt x="4290" y="22828"/>
                  </a:lnTo>
                  <a:lnTo>
                    <a:pt x="4332" y="22891"/>
                  </a:lnTo>
                  <a:lnTo>
                    <a:pt x="4164" y="22891"/>
                  </a:lnTo>
                  <a:lnTo>
                    <a:pt x="4060" y="22828"/>
                  </a:lnTo>
                  <a:lnTo>
                    <a:pt x="3976" y="22787"/>
                  </a:lnTo>
                  <a:lnTo>
                    <a:pt x="3934" y="22787"/>
                  </a:lnTo>
                  <a:lnTo>
                    <a:pt x="3913" y="22849"/>
                  </a:lnTo>
                  <a:lnTo>
                    <a:pt x="3913" y="22912"/>
                  </a:lnTo>
                  <a:lnTo>
                    <a:pt x="3851" y="22954"/>
                  </a:lnTo>
                  <a:lnTo>
                    <a:pt x="3830" y="22954"/>
                  </a:lnTo>
                  <a:lnTo>
                    <a:pt x="3830" y="23017"/>
                  </a:lnTo>
                  <a:lnTo>
                    <a:pt x="3767" y="23059"/>
                  </a:lnTo>
                  <a:lnTo>
                    <a:pt x="3725" y="23100"/>
                  </a:lnTo>
                  <a:lnTo>
                    <a:pt x="3600" y="23247"/>
                  </a:lnTo>
                  <a:lnTo>
                    <a:pt x="3600" y="23310"/>
                  </a:lnTo>
                  <a:lnTo>
                    <a:pt x="3627" y="23324"/>
                  </a:lnTo>
                  <a:lnTo>
                    <a:pt x="3627" y="23324"/>
                  </a:lnTo>
                  <a:lnTo>
                    <a:pt x="3558" y="23352"/>
                  </a:lnTo>
                  <a:lnTo>
                    <a:pt x="3495" y="23414"/>
                  </a:lnTo>
                  <a:lnTo>
                    <a:pt x="3390" y="23456"/>
                  </a:lnTo>
                  <a:lnTo>
                    <a:pt x="3328" y="23561"/>
                  </a:lnTo>
                  <a:lnTo>
                    <a:pt x="3328" y="23644"/>
                  </a:lnTo>
                  <a:lnTo>
                    <a:pt x="3348" y="23665"/>
                  </a:lnTo>
                  <a:lnTo>
                    <a:pt x="3432" y="23624"/>
                  </a:lnTo>
                  <a:lnTo>
                    <a:pt x="3537" y="23582"/>
                  </a:lnTo>
                  <a:lnTo>
                    <a:pt x="3600" y="23624"/>
                  </a:lnTo>
                  <a:lnTo>
                    <a:pt x="3620" y="23644"/>
                  </a:lnTo>
                  <a:lnTo>
                    <a:pt x="3725" y="23644"/>
                  </a:lnTo>
                  <a:lnTo>
                    <a:pt x="3913" y="23582"/>
                  </a:lnTo>
                  <a:lnTo>
                    <a:pt x="4060" y="23582"/>
                  </a:lnTo>
                  <a:lnTo>
                    <a:pt x="4185" y="23644"/>
                  </a:lnTo>
                  <a:lnTo>
                    <a:pt x="4185" y="23686"/>
                  </a:lnTo>
                  <a:lnTo>
                    <a:pt x="4144" y="23728"/>
                  </a:lnTo>
                  <a:lnTo>
                    <a:pt x="4018" y="23686"/>
                  </a:lnTo>
                  <a:lnTo>
                    <a:pt x="3934" y="23728"/>
                  </a:lnTo>
                  <a:lnTo>
                    <a:pt x="3558" y="23686"/>
                  </a:lnTo>
                  <a:lnTo>
                    <a:pt x="3453" y="23686"/>
                  </a:lnTo>
                  <a:lnTo>
                    <a:pt x="3432" y="23728"/>
                  </a:lnTo>
                  <a:lnTo>
                    <a:pt x="3286" y="23728"/>
                  </a:lnTo>
                  <a:lnTo>
                    <a:pt x="3286" y="23770"/>
                  </a:lnTo>
                  <a:lnTo>
                    <a:pt x="3307" y="23791"/>
                  </a:lnTo>
                  <a:lnTo>
                    <a:pt x="3411" y="23791"/>
                  </a:lnTo>
                  <a:lnTo>
                    <a:pt x="3432" y="23833"/>
                  </a:lnTo>
                  <a:lnTo>
                    <a:pt x="3390" y="23854"/>
                  </a:lnTo>
                  <a:lnTo>
                    <a:pt x="3307" y="23833"/>
                  </a:lnTo>
                  <a:lnTo>
                    <a:pt x="3202" y="23833"/>
                  </a:lnTo>
                  <a:lnTo>
                    <a:pt x="3202" y="23854"/>
                  </a:lnTo>
                  <a:lnTo>
                    <a:pt x="3244" y="23896"/>
                  </a:lnTo>
                  <a:lnTo>
                    <a:pt x="3348" y="23896"/>
                  </a:lnTo>
                  <a:lnTo>
                    <a:pt x="3620" y="23979"/>
                  </a:lnTo>
                  <a:lnTo>
                    <a:pt x="3704" y="23979"/>
                  </a:lnTo>
                  <a:lnTo>
                    <a:pt x="3746" y="23958"/>
                  </a:lnTo>
                  <a:lnTo>
                    <a:pt x="3830" y="23958"/>
                  </a:lnTo>
                  <a:lnTo>
                    <a:pt x="3851" y="23979"/>
                  </a:lnTo>
                  <a:lnTo>
                    <a:pt x="3851" y="24063"/>
                  </a:lnTo>
                  <a:lnTo>
                    <a:pt x="3872" y="24147"/>
                  </a:lnTo>
                  <a:lnTo>
                    <a:pt x="3830" y="24168"/>
                  </a:lnTo>
                  <a:lnTo>
                    <a:pt x="3746" y="24147"/>
                  </a:lnTo>
                  <a:lnTo>
                    <a:pt x="3725" y="24168"/>
                  </a:lnTo>
                  <a:lnTo>
                    <a:pt x="3704" y="24147"/>
                  </a:lnTo>
                  <a:lnTo>
                    <a:pt x="3600" y="24168"/>
                  </a:lnTo>
                  <a:lnTo>
                    <a:pt x="3600" y="24209"/>
                  </a:lnTo>
                  <a:lnTo>
                    <a:pt x="3620" y="24251"/>
                  </a:lnTo>
                  <a:lnTo>
                    <a:pt x="3662" y="24251"/>
                  </a:lnTo>
                  <a:lnTo>
                    <a:pt x="3746" y="24272"/>
                  </a:lnTo>
                  <a:lnTo>
                    <a:pt x="3767" y="24293"/>
                  </a:lnTo>
                  <a:lnTo>
                    <a:pt x="3662" y="24356"/>
                  </a:lnTo>
                  <a:lnTo>
                    <a:pt x="3600" y="24356"/>
                  </a:lnTo>
                  <a:lnTo>
                    <a:pt x="3495" y="24293"/>
                  </a:lnTo>
                  <a:lnTo>
                    <a:pt x="3390" y="24335"/>
                  </a:lnTo>
                  <a:lnTo>
                    <a:pt x="3390" y="24377"/>
                  </a:lnTo>
                  <a:lnTo>
                    <a:pt x="3411" y="24460"/>
                  </a:lnTo>
                  <a:lnTo>
                    <a:pt x="3453" y="24481"/>
                  </a:lnTo>
                  <a:lnTo>
                    <a:pt x="3516" y="24460"/>
                  </a:lnTo>
                  <a:lnTo>
                    <a:pt x="3620" y="24460"/>
                  </a:lnTo>
                  <a:lnTo>
                    <a:pt x="3704" y="24502"/>
                  </a:lnTo>
                  <a:lnTo>
                    <a:pt x="3725" y="24565"/>
                  </a:lnTo>
                  <a:lnTo>
                    <a:pt x="3495" y="24565"/>
                  </a:lnTo>
                  <a:lnTo>
                    <a:pt x="3432" y="24586"/>
                  </a:lnTo>
                  <a:lnTo>
                    <a:pt x="3348" y="24544"/>
                  </a:lnTo>
                  <a:lnTo>
                    <a:pt x="3307" y="24544"/>
                  </a:lnTo>
                  <a:lnTo>
                    <a:pt x="3244" y="24607"/>
                  </a:lnTo>
                  <a:lnTo>
                    <a:pt x="3244" y="24816"/>
                  </a:lnTo>
                  <a:lnTo>
                    <a:pt x="3223" y="24879"/>
                  </a:lnTo>
                  <a:lnTo>
                    <a:pt x="3244" y="24921"/>
                  </a:lnTo>
                  <a:lnTo>
                    <a:pt x="3328" y="24921"/>
                  </a:lnTo>
                  <a:lnTo>
                    <a:pt x="3558" y="24816"/>
                  </a:lnTo>
                  <a:lnTo>
                    <a:pt x="3620" y="24774"/>
                  </a:lnTo>
                  <a:lnTo>
                    <a:pt x="3809" y="24712"/>
                  </a:lnTo>
                  <a:lnTo>
                    <a:pt x="3913" y="24670"/>
                  </a:lnTo>
                  <a:lnTo>
                    <a:pt x="3976" y="24544"/>
                  </a:lnTo>
                  <a:lnTo>
                    <a:pt x="4123" y="24398"/>
                  </a:lnTo>
                  <a:lnTo>
                    <a:pt x="4395" y="24272"/>
                  </a:lnTo>
                  <a:lnTo>
                    <a:pt x="4541" y="24230"/>
                  </a:lnTo>
                  <a:lnTo>
                    <a:pt x="4604" y="24251"/>
                  </a:lnTo>
                  <a:lnTo>
                    <a:pt x="4604" y="24293"/>
                  </a:lnTo>
                  <a:lnTo>
                    <a:pt x="4562" y="24335"/>
                  </a:lnTo>
                  <a:lnTo>
                    <a:pt x="4478" y="24335"/>
                  </a:lnTo>
                  <a:lnTo>
                    <a:pt x="4332" y="24377"/>
                  </a:lnTo>
                  <a:lnTo>
                    <a:pt x="4144" y="24460"/>
                  </a:lnTo>
                  <a:lnTo>
                    <a:pt x="3955" y="24670"/>
                  </a:lnTo>
                  <a:lnTo>
                    <a:pt x="3872" y="24774"/>
                  </a:lnTo>
                  <a:lnTo>
                    <a:pt x="3725" y="24795"/>
                  </a:lnTo>
                  <a:lnTo>
                    <a:pt x="3641" y="24816"/>
                  </a:lnTo>
                  <a:lnTo>
                    <a:pt x="3495" y="24921"/>
                  </a:lnTo>
                  <a:lnTo>
                    <a:pt x="3328" y="24984"/>
                  </a:lnTo>
                  <a:lnTo>
                    <a:pt x="3244" y="25005"/>
                  </a:lnTo>
                  <a:lnTo>
                    <a:pt x="3223" y="25067"/>
                  </a:lnTo>
                  <a:lnTo>
                    <a:pt x="3307" y="25067"/>
                  </a:lnTo>
                  <a:lnTo>
                    <a:pt x="3348" y="25025"/>
                  </a:lnTo>
                  <a:lnTo>
                    <a:pt x="3411" y="25067"/>
                  </a:lnTo>
                  <a:lnTo>
                    <a:pt x="3411" y="25109"/>
                  </a:lnTo>
                  <a:lnTo>
                    <a:pt x="3516" y="25067"/>
                  </a:lnTo>
                  <a:lnTo>
                    <a:pt x="3558" y="25005"/>
                  </a:lnTo>
                  <a:lnTo>
                    <a:pt x="3620" y="25005"/>
                  </a:lnTo>
                  <a:lnTo>
                    <a:pt x="3704" y="25088"/>
                  </a:lnTo>
                  <a:lnTo>
                    <a:pt x="3746" y="25088"/>
                  </a:lnTo>
                  <a:lnTo>
                    <a:pt x="3830" y="25025"/>
                  </a:lnTo>
                  <a:lnTo>
                    <a:pt x="3934" y="24963"/>
                  </a:lnTo>
                  <a:lnTo>
                    <a:pt x="4018" y="24963"/>
                  </a:lnTo>
                  <a:lnTo>
                    <a:pt x="4039" y="24984"/>
                  </a:lnTo>
                  <a:lnTo>
                    <a:pt x="4018" y="25025"/>
                  </a:lnTo>
                  <a:lnTo>
                    <a:pt x="3934" y="25025"/>
                  </a:lnTo>
                  <a:lnTo>
                    <a:pt x="3851" y="25109"/>
                  </a:lnTo>
                  <a:lnTo>
                    <a:pt x="3767" y="25130"/>
                  </a:lnTo>
                  <a:lnTo>
                    <a:pt x="3662" y="25130"/>
                  </a:lnTo>
                  <a:lnTo>
                    <a:pt x="3620" y="25088"/>
                  </a:lnTo>
                  <a:lnTo>
                    <a:pt x="3558" y="25109"/>
                  </a:lnTo>
                  <a:lnTo>
                    <a:pt x="3516" y="25172"/>
                  </a:lnTo>
                  <a:lnTo>
                    <a:pt x="3390" y="25214"/>
                  </a:lnTo>
                  <a:lnTo>
                    <a:pt x="3348" y="25235"/>
                  </a:lnTo>
                  <a:lnTo>
                    <a:pt x="3432" y="25297"/>
                  </a:lnTo>
                  <a:lnTo>
                    <a:pt x="3495" y="25297"/>
                  </a:lnTo>
                  <a:lnTo>
                    <a:pt x="3600" y="25339"/>
                  </a:lnTo>
                  <a:lnTo>
                    <a:pt x="3516" y="25423"/>
                  </a:lnTo>
                  <a:lnTo>
                    <a:pt x="3516" y="25486"/>
                  </a:lnTo>
                  <a:lnTo>
                    <a:pt x="3600" y="25507"/>
                  </a:lnTo>
                  <a:lnTo>
                    <a:pt x="3558" y="25549"/>
                  </a:lnTo>
                  <a:lnTo>
                    <a:pt x="3600" y="25611"/>
                  </a:lnTo>
                  <a:lnTo>
                    <a:pt x="3537" y="25611"/>
                  </a:lnTo>
                  <a:lnTo>
                    <a:pt x="3453" y="25695"/>
                  </a:lnTo>
                  <a:lnTo>
                    <a:pt x="3495" y="25758"/>
                  </a:lnTo>
                  <a:lnTo>
                    <a:pt x="3537" y="25758"/>
                  </a:lnTo>
                  <a:lnTo>
                    <a:pt x="3600" y="25716"/>
                  </a:lnTo>
                  <a:lnTo>
                    <a:pt x="3620" y="25716"/>
                  </a:lnTo>
                  <a:lnTo>
                    <a:pt x="3641" y="25821"/>
                  </a:lnTo>
                  <a:lnTo>
                    <a:pt x="3641" y="25904"/>
                  </a:lnTo>
                  <a:lnTo>
                    <a:pt x="3558" y="25946"/>
                  </a:lnTo>
                  <a:lnTo>
                    <a:pt x="3558" y="26113"/>
                  </a:lnTo>
                  <a:lnTo>
                    <a:pt x="3620" y="26176"/>
                  </a:lnTo>
                  <a:lnTo>
                    <a:pt x="3704" y="26176"/>
                  </a:lnTo>
                  <a:lnTo>
                    <a:pt x="3767" y="26134"/>
                  </a:lnTo>
                  <a:lnTo>
                    <a:pt x="3809" y="26051"/>
                  </a:lnTo>
                  <a:lnTo>
                    <a:pt x="3851" y="26072"/>
                  </a:lnTo>
                  <a:lnTo>
                    <a:pt x="3913" y="26030"/>
                  </a:lnTo>
                  <a:lnTo>
                    <a:pt x="3955" y="26030"/>
                  </a:lnTo>
                  <a:lnTo>
                    <a:pt x="4018" y="26072"/>
                  </a:lnTo>
                  <a:lnTo>
                    <a:pt x="3976" y="26113"/>
                  </a:lnTo>
                  <a:lnTo>
                    <a:pt x="3872" y="26176"/>
                  </a:lnTo>
                  <a:lnTo>
                    <a:pt x="3809" y="26176"/>
                  </a:lnTo>
                  <a:lnTo>
                    <a:pt x="3641" y="26239"/>
                  </a:lnTo>
                  <a:lnTo>
                    <a:pt x="3558" y="26281"/>
                  </a:lnTo>
                  <a:lnTo>
                    <a:pt x="3558" y="26365"/>
                  </a:lnTo>
                  <a:lnTo>
                    <a:pt x="3537" y="26448"/>
                  </a:lnTo>
                  <a:lnTo>
                    <a:pt x="3620" y="26490"/>
                  </a:lnTo>
                  <a:lnTo>
                    <a:pt x="3558" y="26553"/>
                  </a:lnTo>
                  <a:lnTo>
                    <a:pt x="3537" y="26657"/>
                  </a:lnTo>
                  <a:lnTo>
                    <a:pt x="3558" y="26783"/>
                  </a:lnTo>
                  <a:lnTo>
                    <a:pt x="3620" y="26783"/>
                  </a:lnTo>
                  <a:lnTo>
                    <a:pt x="3704" y="26637"/>
                  </a:lnTo>
                  <a:lnTo>
                    <a:pt x="3746" y="26595"/>
                  </a:lnTo>
                  <a:lnTo>
                    <a:pt x="3872" y="26469"/>
                  </a:lnTo>
                  <a:lnTo>
                    <a:pt x="3934" y="26469"/>
                  </a:lnTo>
                  <a:lnTo>
                    <a:pt x="3976" y="26385"/>
                  </a:lnTo>
                  <a:lnTo>
                    <a:pt x="4060" y="26365"/>
                  </a:lnTo>
                  <a:lnTo>
                    <a:pt x="4060" y="26385"/>
                  </a:lnTo>
                  <a:lnTo>
                    <a:pt x="4018" y="26448"/>
                  </a:lnTo>
                  <a:lnTo>
                    <a:pt x="4018" y="26490"/>
                  </a:lnTo>
                  <a:lnTo>
                    <a:pt x="4039" y="26532"/>
                  </a:lnTo>
                  <a:lnTo>
                    <a:pt x="4123" y="26490"/>
                  </a:lnTo>
                  <a:lnTo>
                    <a:pt x="4248" y="26365"/>
                  </a:lnTo>
                  <a:lnTo>
                    <a:pt x="4269" y="26323"/>
                  </a:lnTo>
                  <a:lnTo>
                    <a:pt x="4332" y="26385"/>
                  </a:lnTo>
                  <a:lnTo>
                    <a:pt x="4374" y="26385"/>
                  </a:lnTo>
                  <a:lnTo>
                    <a:pt x="4436" y="26344"/>
                  </a:lnTo>
                  <a:lnTo>
                    <a:pt x="4499" y="26344"/>
                  </a:lnTo>
                  <a:lnTo>
                    <a:pt x="4499" y="26365"/>
                  </a:lnTo>
                  <a:lnTo>
                    <a:pt x="4436" y="26448"/>
                  </a:lnTo>
                  <a:lnTo>
                    <a:pt x="4436" y="26637"/>
                  </a:lnTo>
                  <a:lnTo>
                    <a:pt x="4478" y="26657"/>
                  </a:lnTo>
                  <a:lnTo>
                    <a:pt x="4541" y="26741"/>
                  </a:lnTo>
                  <a:lnTo>
                    <a:pt x="4499" y="26762"/>
                  </a:lnTo>
                  <a:lnTo>
                    <a:pt x="4436" y="26741"/>
                  </a:lnTo>
                  <a:lnTo>
                    <a:pt x="4332" y="26637"/>
                  </a:lnTo>
                  <a:lnTo>
                    <a:pt x="4269" y="26553"/>
                  </a:lnTo>
                  <a:lnTo>
                    <a:pt x="4227" y="26553"/>
                  </a:lnTo>
                  <a:lnTo>
                    <a:pt x="4164" y="26574"/>
                  </a:lnTo>
                  <a:lnTo>
                    <a:pt x="4081" y="26574"/>
                  </a:lnTo>
                  <a:lnTo>
                    <a:pt x="4060" y="26637"/>
                  </a:lnTo>
                  <a:lnTo>
                    <a:pt x="4123" y="26678"/>
                  </a:lnTo>
                  <a:lnTo>
                    <a:pt x="4164" y="26678"/>
                  </a:lnTo>
                  <a:lnTo>
                    <a:pt x="4248" y="26783"/>
                  </a:lnTo>
                  <a:lnTo>
                    <a:pt x="4290" y="26804"/>
                  </a:lnTo>
                  <a:lnTo>
                    <a:pt x="4269" y="26867"/>
                  </a:lnTo>
                  <a:lnTo>
                    <a:pt x="4185" y="26783"/>
                  </a:lnTo>
                  <a:lnTo>
                    <a:pt x="4144" y="26762"/>
                  </a:lnTo>
                  <a:lnTo>
                    <a:pt x="4060" y="26762"/>
                  </a:lnTo>
                  <a:lnTo>
                    <a:pt x="3955" y="26888"/>
                  </a:lnTo>
                  <a:lnTo>
                    <a:pt x="3872" y="26950"/>
                  </a:lnTo>
                  <a:lnTo>
                    <a:pt x="3704" y="26950"/>
                  </a:lnTo>
                  <a:lnTo>
                    <a:pt x="3662" y="26971"/>
                  </a:lnTo>
                  <a:lnTo>
                    <a:pt x="3725" y="26992"/>
                  </a:lnTo>
                  <a:lnTo>
                    <a:pt x="3830" y="26992"/>
                  </a:lnTo>
                  <a:lnTo>
                    <a:pt x="3892" y="26971"/>
                  </a:lnTo>
                  <a:lnTo>
                    <a:pt x="4060" y="26950"/>
                  </a:lnTo>
                  <a:lnTo>
                    <a:pt x="4164" y="26888"/>
                  </a:lnTo>
                  <a:lnTo>
                    <a:pt x="4248" y="26909"/>
                  </a:lnTo>
                  <a:lnTo>
                    <a:pt x="4353" y="26909"/>
                  </a:lnTo>
                  <a:lnTo>
                    <a:pt x="4311" y="26950"/>
                  </a:lnTo>
                  <a:lnTo>
                    <a:pt x="4248" y="27013"/>
                  </a:lnTo>
                  <a:lnTo>
                    <a:pt x="4102" y="27013"/>
                  </a:lnTo>
                  <a:lnTo>
                    <a:pt x="3976" y="27055"/>
                  </a:lnTo>
                  <a:lnTo>
                    <a:pt x="3767" y="27055"/>
                  </a:lnTo>
                  <a:lnTo>
                    <a:pt x="3662" y="27076"/>
                  </a:lnTo>
                  <a:lnTo>
                    <a:pt x="3641" y="27160"/>
                  </a:lnTo>
                  <a:lnTo>
                    <a:pt x="3662" y="27222"/>
                  </a:lnTo>
                  <a:lnTo>
                    <a:pt x="3767" y="27264"/>
                  </a:lnTo>
                  <a:lnTo>
                    <a:pt x="3872" y="27222"/>
                  </a:lnTo>
                  <a:lnTo>
                    <a:pt x="3892" y="27264"/>
                  </a:lnTo>
                  <a:lnTo>
                    <a:pt x="3830" y="27306"/>
                  </a:lnTo>
                  <a:lnTo>
                    <a:pt x="3725" y="27306"/>
                  </a:lnTo>
                  <a:lnTo>
                    <a:pt x="3662" y="27390"/>
                  </a:lnTo>
                  <a:lnTo>
                    <a:pt x="3683" y="27473"/>
                  </a:lnTo>
                  <a:lnTo>
                    <a:pt x="3767" y="27515"/>
                  </a:lnTo>
                  <a:lnTo>
                    <a:pt x="3830" y="27473"/>
                  </a:lnTo>
                  <a:lnTo>
                    <a:pt x="3851" y="27411"/>
                  </a:lnTo>
                  <a:lnTo>
                    <a:pt x="3934" y="27411"/>
                  </a:lnTo>
                  <a:lnTo>
                    <a:pt x="3976" y="27432"/>
                  </a:lnTo>
                  <a:lnTo>
                    <a:pt x="4060" y="27432"/>
                  </a:lnTo>
                  <a:lnTo>
                    <a:pt x="4144" y="27411"/>
                  </a:lnTo>
                  <a:lnTo>
                    <a:pt x="4185" y="27390"/>
                  </a:lnTo>
                  <a:lnTo>
                    <a:pt x="4227" y="27411"/>
                  </a:lnTo>
                  <a:lnTo>
                    <a:pt x="4164" y="27473"/>
                  </a:lnTo>
                  <a:lnTo>
                    <a:pt x="4039" y="27515"/>
                  </a:lnTo>
                  <a:lnTo>
                    <a:pt x="3976" y="27494"/>
                  </a:lnTo>
                  <a:lnTo>
                    <a:pt x="3913" y="27473"/>
                  </a:lnTo>
                  <a:lnTo>
                    <a:pt x="3851" y="27473"/>
                  </a:lnTo>
                  <a:lnTo>
                    <a:pt x="3913" y="27515"/>
                  </a:lnTo>
                  <a:lnTo>
                    <a:pt x="3976" y="27515"/>
                  </a:lnTo>
                  <a:lnTo>
                    <a:pt x="4039" y="27536"/>
                  </a:lnTo>
                  <a:lnTo>
                    <a:pt x="3976" y="27578"/>
                  </a:lnTo>
                  <a:lnTo>
                    <a:pt x="3851" y="27578"/>
                  </a:lnTo>
                  <a:lnTo>
                    <a:pt x="3746" y="27641"/>
                  </a:lnTo>
                  <a:lnTo>
                    <a:pt x="3809" y="27704"/>
                  </a:lnTo>
                  <a:lnTo>
                    <a:pt x="3851" y="27704"/>
                  </a:lnTo>
                  <a:lnTo>
                    <a:pt x="3913" y="27683"/>
                  </a:lnTo>
                  <a:lnTo>
                    <a:pt x="4039" y="27683"/>
                  </a:lnTo>
                  <a:lnTo>
                    <a:pt x="4081" y="27704"/>
                  </a:lnTo>
                  <a:lnTo>
                    <a:pt x="4144" y="27704"/>
                  </a:lnTo>
                  <a:lnTo>
                    <a:pt x="4081" y="27746"/>
                  </a:lnTo>
                  <a:lnTo>
                    <a:pt x="3955" y="27787"/>
                  </a:lnTo>
                  <a:lnTo>
                    <a:pt x="3872" y="27746"/>
                  </a:lnTo>
                  <a:lnTo>
                    <a:pt x="3809" y="27787"/>
                  </a:lnTo>
                  <a:lnTo>
                    <a:pt x="3767" y="27829"/>
                  </a:lnTo>
                  <a:lnTo>
                    <a:pt x="3809" y="27892"/>
                  </a:lnTo>
                  <a:lnTo>
                    <a:pt x="3851" y="27892"/>
                  </a:lnTo>
                  <a:lnTo>
                    <a:pt x="3934" y="27829"/>
                  </a:lnTo>
                  <a:lnTo>
                    <a:pt x="4018" y="27829"/>
                  </a:lnTo>
                  <a:lnTo>
                    <a:pt x="4081" y="27892"/>
                  </a:lnTo>
                  <a:lnTo>
                    <a:pt x="4081" y="27934"/>
                  </a:lnTo>
                  <a:lnTo>
                    <a:pt x="3934" y="27997"/>
                  </a:lnTo>
                  <a:lnTo>
                    <a:pt x="3892" y="28038"/>
                  </a:lnTo>
                  <a:lnTo>
                    <a:pt x="3955" y="28143"/>
                  </a:lnTo>
                  <a:lnTo>
                    <a:pt x="3997" y="28143"/>
                  </a:lnTo>
                  <a:lnTo>
                    <a:pt x="4039" y="28122"/>
                  </a:lnTo>
                  <a:lnTo>
                    <a:pt x="4102" y="28122"/>
                  </a:lnTo>
                  <a:lnTo>
                    <a:pt x="4164" y="28206"/>
                  </a:lnTo>
                  <a:lnTo>
                    <a:pt x="4185" y="28143"/>
                  </a:lnTo>
                  <a:lnTo>
                    <a:pt x="4227" y="28122"/>
                  </a:lnTo>
                  <a:lnTo>
                    <a:pt x="4269" y="28143"/>
                  </a:lnTo>
                  <a:lnTo>
                    <a:pt x="4248" y="28206"/>
                  </a:lnTo>
                  <a:lnTo>
                    <a:pt x="4206" y="28248"/>
                  </a:lnTo>
                  <a:lnTo>
                    <a:pt x="4269" y="28310"/>
                  </a:lnTo>
                  <a:lnTo>
                    <a:pt x="4164" y="28436"/>
                  </a:lnTo>
                  <a:lnTo>
                    <a:pt x="4144" y="28436"/>
                  </a:lnTo>
                  <a:lnTo>
                    <a:pt x="4081" y="28520"/>
                  </a:lnTo>
                  <a:lnTo>
                    <a:pt x="4039" y="28582"/>
                  </a:lnTo>
                  <a:lnTo>
                    <a:pt x="4039" y="28624"/>
                  </a:lnTo>
                  <a:lnTo>
                    <a:pt x="4102" y="28624"/>
                  </a:lnTo>
                  <a:lnTo>
                    <a:pt x="4164" y="28582"/>
                  </a:lnTo>
                  <a:lnTo>
                    <a:pt x="4248" y="28624"/>
                  </a:lnTo>
                  <a:lnTo>
                    <a:pt x="4269" y="28687"/>
                  </a:lnTo>
                  <a:lnTo>
                    <a:pt x="4227" y="28750"/>
                  </a:lnTo>
                  <a:lnTo>
                    <a:pt x="4227" y="28771"/>
                  </a:lnTo>
                  <a:lnTo>
                    <a:pt x="4290" y="28771"/>
                  </a:lnTo>
                  <a:lnTo>
                    <a:pt x="4353" y="28792"/>
                  </a:lnTo>
                  <a:lnTo>
                    <a:pt x="4353" y="28854"/>
                  </a:lnTo>
                  <a:lnTo>
                    <a:pt x="4290" y="28896"/>
                  </a:lnTo>
                  <a:lnTo>
                    <a:pt x="4353" y="28959"/>
                  </a:lnTo>
                  <a:lnTo>
                    <a:pt x="4332" y="29043"/>
                  </a:lnTo>
                  <a:lnTo>
                    <a:pt x="4248" y="29085"/>
                  </a:lnTo>
                  <a:lnTo>
                    <a:pt x="4206" y="29147"/>
                  </a:lnTo>
                  <a:lnTo>
                    <a:pt x="4311" y="29147"/>
                  </a:lnTo>
                  <a:lnTo>
                    <a:pt x="4374" y="29085"/>
                  </a:lnTo>
                  <a:lnTo>
                    <a:pt x="4395" y="29043"/>
                  </a:lnTo>
                  <a:lnTo>
                    <a:pt x="4520" y="28980"/>
                  </a:lnTo>
                  <a:lnTo>
                    <a:pt x="4562" y="29001"/>
                  </a:lnTo>
                  <a:lnTo>
                    <a:pt x="4499" y="29064"/>
                  </a:lnTo>
                  <a:lnTo>
                    <a:pt x="4541" y="29106"/>
                  </a:lnTo>
                  <a:lnTo>
                    <a:pt x="4457" y="29168"/>
                  </a:lnTo>
                  <a:lnTo>
                    <a:pt x="4395" y="29210"/>
                  </a:lnTo>
                  <a:lnTo>
                    <a:pt x="4332" y="29210"/>
                  </a:lnTo>
                  <a:lnTo>
                    <a:pt x="4248" y="29252"/>
                  </a:lnTo>
                  <a:lnTo>
                    <a:pt x="4185" y="29294"/>
                  </a:lnTo>
                  <a:lnTo>
                    <a:pt x="4248" y="29357"/>
                  </a:lnTo>
                  <a:lnTo>
                    <a:pt x="4332" y="29294"/>
                  </a:lnTo>
                  <a:lnTo>
                    <a:pt x="4374" y="29252"/>
                  </a:lnTo>
                  <a:lnTo>
                    <a:pt x="4478" y="29273"/>
                  </a:lnTo>
                  <a:lnTo>
                    <a:pt x="4499" y="29294"/>
                  </a:lnTo>
                  <a:lnTo>
                    <a:pt x="4457" y="29357"/>
                  </a:lnTo>
                  <a:lnTo>
                    <a:pt x="4332" y="29398"/>
                  </a:lnTo>
                  <a:lnTo>
                    <a:pt x="4332" y="29503"/>
                  </a:lnTo>
                  <a:lnTo>
                    <a:pt x="4269" y="29566"/>
                  </a:lnTo>
                  <a:lnTo>
                    <a:pt x="4185" y="29587"/>
                  </a:lnTo>
                  <a:lnTo>
                    <a:pt x="4164" y="29629"/>
                  </a:lnTo>
                  <a:lnTo>
                    <a:pt x="4248" y="29691"/>
                  </a:lnTo>
                  <a:lnTo>
                    <a:pt x="4374" y="29670"/>
                  </a:lnTo>
                  <a:lnTo>
                    <a:pt x="4457" y="29608"/>
                  </a:lnTo>
                  <a:lnTo>
                    <a:pt x="4562" y="29587"/>
                  </a:lnTo>
                  <a:lnTo>
                    <a:pt x="4625" y="29587"/>
                  </a:lnTo>
                  <a:lnTo>
                    <a:pt x="4667" y="29629"/>
                  </a:lnTo>
                  <a:lnTo>
                    <a:pt x="4625" y="29691"/>
                  </a:lnTo>
                  <a:lnTo>
                    <a:pt x="4562" y="29691"/>
                  </a:lnTo>
                  <a:lnTo>
                    <a:pt x="4416" y="29733"/>
                  </a:lnTo>
                  <a:lnTo>
                    <a:pt x="4416" y="29775"/>
                  </a:lnTo>
                  <a:lnTo>
                    <a:pt x="4499" y="29775"/>
                  </a:lnTo>
                  <a:lnTo>
                    <a:pt x="4541" y="29817"/>
                  </a:lnTo>
                  <a:lnTo>
                    <a:pt x="4457" y="29901"/>
                  </a:lnTo>
                  <a:lnTo>
                    <a:pt x="4478" y="29984"/>
                  </a:lnTo>
                  <a:lnTo>
                    <a:pt x="4562" y="30005"/>
                  </a:lnTo>
                  <a:lnTo>
                    <a:pt x="4688" y="29901"/>
                  </a:lnTo>
                  <a:lnTo>
                    <a:pt x="4750" y="29880"/>
                  </a:lnTo>
                  <a:lnTo>
                    <a:pt x="4771" y="29901"/>
                  </a:lnTo>
                  <a:lnTo>
                    <a:pt x="4855" y="29984"/>
                  </a:lnTo>
                  <a:lnTo>
                    <a:pt x="4855" y="30089"/>
                  </a:lnTo>
                  <a:lnTo>
                    <a:pt x="4918" y="30131"/>
                  </a:lnTo>
                  <a:lnTo>
                    <a:pt x="4918" y="30152"/>
                  </a:lnTo>
                  <a:lnTo>
                    <a:pt x="4876" y="30214"/>
                  </a:lnTo>
                  <a:lnTo>
                    <a:pt x="4792" y="30214"/>
                  </a:lnTo>
                  <a:lnTo>
                    <a:pt x="4750" y="30298"/>
                  </a:lnTo>
                  <a:lnTo>
                    <a:pt x="4771" y="30340"/>
                  </a:lnTo>
                  <a:lnTo>
                    <a:pt x="4918" y="30361"/>
                  </a:lnTo>
                  <a:lnTo>
                    <a:pt x="4981" y="30340"/>
                  </a:lnTo>
                  <a:lnTo>
                    <a:pt x="4960" y="30298"/>
                  </a:lnTo>
                  <a:lnTo>
                    <a:pt x="4960" y="30235"/>
                  </a:lnTo>
                  <a:lnTo>
                    <a:pt x="5001" y="30214"/>
                  </a:lnTo>
                  <a:lnTo>
                    <a:pt x="5064" y="30235"/>
                  </a:lnTo>
                  <a:lnTo>
                    <a:pt x="5127" y="30194"/>
                  </a:lnTo>
                  <a:lnTo>
                    <a:pt x="5211" y="30152"/>
                  </a:lnTo>
                  <a:lnTo>
                    <a:pt x="5273" y="30214"/>
                  </a:lnTo>
                  <a:lnTo>
                    <a:pt x="5315" y="30235"/>
                  </a:lnTo>
                  <a:lnTo>
                    <a:pt x="5378" y="30214"/>
                  </a:lnTo>
                  <a:lnTo>
                    <a:pt x="5420" y="30131"/>
                  </a:lnTo>
                  <a:lnTo>
                    <a:pt x="5483" y="30089"/>
                  </a:lnTo>
                  <a:lnTo>
                    <a:pt x="5545" y="30089"/>
                  </a:lnTo>
                  <a:lnTo>
                    <a:pt x="5629" y="30047"/>
                  </a:lnTo>
                  <a:lnTo>
                    <a:pt x="5713" y="30089"/>
                  </a:lnTo>
                  <a:lnTo>
                    <a:pt x="5755" y="30026"/>
                  </a:lnTo>
                  <a:lnTo>
                    <a:pt x="5755" y="29984"/>
                  </a:lnTo>
                  <a:lnTo>
                    <a:pt x="5713" y="29922"/>
                  </a:lnTo>
                  <a:lnTo>
                    <a:pt x="5713" y="29880"/>
                  </a:lnTo>
                  <a:lnTo>
                    <a:pt x="5755" y="29838"/>
                  </a:lnTo>
                  <a:lnTo>
                    <a:pt x="5817" y="29880"/>
                  </a:lnTo>
                  <a:lnTo>
                    <a:pt x="5859" y="29942"/>
                  </a:lnTo>
                  <a:lnTo>
                    <a:pt x="5859" y="30047"/>
                  </a:lnTo>
                  <a:lnTo>
                    <a:pt x="5797" y="30131"/>
                  </a:lnTo>
                  <a:lnTo>
                    <a:pt x="5734" y="30152"/>
                  </a:lnTo>
                  <a:lnTo>
                    <a:pt x="5692" y="30214"/>
                  </a:lnTo>
                  <a:lnTo>
                    <a:pt x="5713" y="30235"/>
                  </a:lnTo>
                  <a:lnTo>
                    <a:pt x="5838" y="30194"/>
                  </a:lnTo>
                  <a:lnTo>
                    <a:pt x="6027" y="30089"/>
                  </a:lnTo>
                  <a:lnTo>
                    <a:pt x="6131" y="29922"/>
                  </a:lnTo>
                  <a:lnTo>
                    <a:pt x="6173" y="29922"/>
                  </a:lnTo>
                  <a:lnTo>
                    <a:pt x="6215" y="30005"/>
                  </a:lnTo>
                  <a:lnTo>
                    <a:pt x="6215" y="30110"/>
                  </a:lnTo>
                  <a:lnTo>
                    <a:pt x="6131" y="30131"/>
                  </a:lnTo>
                  <a:lnTo>
                    <a:pt x="6048" y="30194"/>
                  </a:lnTo>
                  <a:lnTo>
                    <a:pt x="5964" y="30256"/>
                  </a:lnTo>
                  <a:lnTo>
                    <a:pt x="5859" y="30298"/>
                  </a:lnTo>
                  <a:lnTo>
                    <a:pt x="5838" y="30319"/>
                  </a:lnTo>
                  <a:lnTo>
                    <a:pt x="5859" y="30340"/>
                  </a:lnTo>
                  <a:lnTo>
                    <a:pt x="5964" y="30319"/>
                  </a:lnTo>
                  <a:lnTo>
                    <a:pt x="6110" y="30235"/>
                  </a:lnTo>
                  <a:lnTo>
                    <a:pt x="6131" y="30256"/>
                  </a:lnTo>
                  <a:lnTo>
                    <a:pt x="6027" y="30361"/>
                  </a:lnTo>
                  <a:lnTo>
                    <a:pt x="5943" y="30403"/>
                  </a:lnTo>
                  <a:lnTo>
                    <a:pt x="5943" y="30507"/>
                  </a:lnTo>
                  <a:lnTo>
                    <a:pt x="5797" y="30612"/>
                  </a:lnTo>
                  <a:lnTo>
                    <a:pt x="5755" y="30654"/>
                  </a:lnTo>
                  <a:lnTo>
                    <a:pt x="5817" y="30654"/>
                  </a:lnTo>
                  <a:lnTo>
                    <a:pt x="5859" y="30612"/>
                  </a:lnTo>
                  <a:lnTo>
                    <a:pt x="5901" y="30612"/>
                  </a:lnTo>
                  <a:lnTo>
                    <a:pt x="5901" y="30633"/>
                  </a:lnTo>
                  <a:lnTo>
                    <a:pt x="5922" y="30738"/>
                  </a:lnTo>
                  <a:lnTo>
                    <a:pt x="5943" y="30654"/>
                  </a:lnTo>
                  <a:lnTo>
                    <a:pt x="6027" y="30612"/>
                  </a:lnTo>
                  <a:lnTo>
                    <a:pt x="6048" y="30549"/>
                  </a:lnTo>
                  <a:lnTo>
                    <a:pt x="6110" y="30549"/>
                  </a:lnTo>
                  <a:lnTo>
                    <a:pt x="6131" y="30570"/>
                  </a:lnTo>
                  <a:lnTo>
                    <a:pt x="6048" y="30654"/>
                  </a:lnTo>
                  <a:lnTo>
                    <a:pt x="6027" y="30738"/>
                  </a:lnTo>
                  <a:lnTo>
                    <a:pt x="6048" y="30759"/>
                  </a:lnTo>
                  <a:lnTo>
                    <a:pt x="6131" y="30738"/>
                  </a:lnTo>
                  <a:lnTo>
                    <a:pt x="6173" y="30654"/>
                  </a:lnTo>
                  <a:lnTo>
                    <a:pt x="6236" y="30654"/>
                  </a:lnTo>
                  <a:lnTo>
                    <a:pt x="6320" y="30633"/>
                  </a:lnTo>
                  <a:lnTo>
                    <a:pt x="6236" y="30738"/>
                  </a:lnTo>
                  <a:lnTo>
                    <a:pt x="6215" y="30842"/>
                  </a:lnTo>
                  <a:lnTo>
                    <a:pt x="6110" y="30926"/>
                  </a:lnTo>
                  <a:lnTo>
                    <a:pt x="6110" y="30989"/>
                  </a:lnTo>
                  <a:lnTo>
                    <a:pt x="6131" y="31031"/>
                  </a:lnTo>
                  <a:lnTo>
                    <a:pt x="6236" y="30947"/>
                  </a:lnTo>
                  <a:lnTo>
                    <a:pt x="6320" y="30738"/>
                  </a:lnTo>
                  <a:lnTo>
                    <a:pt x="6382" y="30675"/>
                  </a:lnTo>
                  <a:lnTo>
                    <a:pt x="6424" y="30717"/>
                  </a:lnTo>
                  <a:lnTo>
                    <a:pt x="6320" y="30863"/>
                  </a:lnTo>
                  <a:lnTo>
                    <a:pt x="6320" y="30947"/>
                  </a:lnTo>
                  <a:lnTo>
                    <a:pt x="6257" y="31031"/>
                  </a:lnTo>
                  <a:lnTo>
                    <a:pt x="6236" y="31135"/>
                  </a:lnTo>
                  <a:lnTo>
                    <a:pt x="6278" y="31156"/>
                  </a:lnTo>
                  <a:lnTo>
                    <a:pt x="6341" y="31093"/>
                  </a:lnTo>
                  <a:lnTo>
                    <a:pt x="6341" y="31031"/>
                  </a:lnTo>
                  <a:lnTo>
                    <a:pt x="6361" y="30968"/>
                  </a:lnTo>
                  <a:lnTo>
                    <a:pt x="6424" y="30968"/>
                  </a:lnTo>
                  <a:lnTo>
                    <a:pt x="6487" y="30989"/>
                  </a:lnTo>
                  <a:lnTo>
                    <a:pt x="6487" y="30842"/>
                  </a:lnTo>
                  <a:lnTo>
                    <a:pt x="6550" y="30842"/>
                  </a:lnTo>
                  <a:lnTo>
                    <a:pt x="6592" y="30759"/>
                  </a:lnTo>
                  <a:lnTo>
                    <a:pt x="6654" y="30759"/>
                  </a:lnTo>
                  <a:lnTo>
                    <a:pt x="6654" y="30821"/>
                  </a:lnTo>
                  <a:lnTo>
                    <a:pt x="6633" y="30821"/>
                  </a:lnTo>
                  <a:lnTo>
                    <a:pt x="6592" y="30926"/>
                  </a:lnTo>
                  <a:lnTo>
                    <a:pt x="6592" y="30968"/>
                  </a:lnTo>
                  <a:lnTo>
                    <a:pt x="6759" y="30968"/>
                  </a:lnTo>
                  <a:lnTo>
                    <a:pt x="7010" y="31093"/>
                  </a:lnTo>
                  <a:lnTo>
                    <a:pt x="7052" y="31093"/>
                  </a:lnTo>
                  <a:lnTo>
                    <a:pt x="7052" y="31051"/>
                  </a:lnTo>
                  <a:lnTo>
                    <a:pt x="7094" y="30989"/>
                  </a:lnTo>
                  <a:lnTo>
                    <a:pt x="7157" y="30968"/>
                  </a:lnTo>
                  <a:lnTo>
                    <a:pt x="7157" y="30926"/>
                  </a:lnTo>
                  <a:lnTo>
                    <a:pt x="7094" y="30884"/>
                  </a:lnTo>
                  <a:lnTo>
                    <a:pt x="7073" y="30863"/>
                  </a:lnTo>
                  <a:lnTo>
                    <a:pt x="6989" y="30863"/>
                  </a:lnTo>
                  <a:lnTo>
                    <a:pt x="6968" y="30884"/>
                  </a:lnTo>
                  <a:lnTo>
                    <a:pt x="6968" y="30842"/>
                  </a:lnTo>
                  <a:lnTo>
                    <a:pt x="6989" y="30821"/>
                  </a:lnTo>
                  <a:lnTo>
                    <a:pt x="6989" y="30759"/>
                  </a:lnTo>
                  <a:lnTo>
                    <a:pt x="6885" y="30717"/>
                  </a:lnTo>
                  <a:lnTo>
                    <a:pt x="6696" y="30633"/>
                  </a:lnTo>
                  <a:lnTo>
                    <a:pt x="6675" y="30570"/>
                  </a:lnTo>
                  <a:lnTo>
                    <a:pt x="6696" y="30549"/>
                  </a:lnTo>
                  <a:lnTo>
                    <a:pt x="6780" y="30570"/>
                  </a:lnTo>
                  <a:lnTo>
                    <a:pt x="6843" y="30549"/>
                  </a:lnTo>
                  <a:lnTo>
                    <a:pt x="6864" y="30549"/>
                  </a:lnTo>
                  <a:lnTo>
                    <a:pt x="6885" y="30612"/>
                  </a:lnTo>
                  <a:lnTo>
                    <a:pt x="6968" y="30675"/>
                  </a:lnTo>
                  <a:lnTo>
                    <a:pt x="7052" y="30738"/>
                  </a:lnTo>
                  <a:lnTo>
                    <a:pt x="7115" y="30738"/>
                  </a:lnTo>
                  <a:lnTo>
                    <a:pt x="7219" y="30675"/>
                  </a:lnTo>
                  <a:lnTo>
                    <a:pt x="7303" y="30633"/>
                  </a:lnTo>
                  <a:lnTo>
                    <a:pt x="7324" y="30570"/>
                  </a:lnTo>
                  <a:lnTo>
                    <a:pt x="7261" y="30549"/>
                  </a:lnTo>
                  <a:lnTo>
                    <a:pt x="7157" y="30549"/>
                  </a:lnTo>
                  <a:lnTo>
                    <a:pt x="7094" y="30528"/>
                  </a:lnTo>
                  <a:lnTo>
                    <a:pt x="7094" y="30466"/>
                  </a:lnTo>
                  <a:lnTo>
                    <a:pt x="7219" y="30466"/>
                  </a:lnTo>
                  <a:lnTo>
                    <a:pt x="7303" y="30424"/>
                  </a:lnTo>
                  <a:lnTo>
                    <a:pt x="7303" y="30403"/>
                  </a:lnTo>
                  <a:lnTo>
                    <a:pt x="7219" y="30340"/>
                  </a:lnTo>
                  <a:lnTo>
                    <a:pt x="7157" y="30319"/>
                  </a:lnTo>
                  <a:lnTo>
                    <a:pt x="7157" y="30298"/>
                  </a:lnTo>
                  <a:lnTo>
                    <a:pt x="7198" y="30298"/>
                  </a:lnTo>
                  <a:lnTo>
                    <a:pt x="7219" y="30256"/>
                  </a:lnTo>
                  <a:lnTo>
                    <a:pt x="7198" y="30235"/>
                  </a:lnTo>
                  <a:lnTo>
                    <a:pt x="7094" y="30214"/>
                  </a:lnTo>
                  <a:lnTo>
                    <a:pt x="7052" y="30152"/>
                  </a:lnTo>
                  <a:lnTo>
                    <a:pt x="7073" y="30131"/>
                  </a:lnTo>
                  <a:lnTo>
                    <a:pt x="7157" y="30152"/>
                  </a:lnTo>
                  <a:lnTo>
                    <a:pt x="7261" y="30194"/>
                  </a:lnTo>
                  <a:lnTo>
                    <a:pt x="7408" y="30152"/>
                  </a:lnTo>
                  <a:lnTo>
                    <a:pt x="7491" y="30110"/>
                  </a:lnTo>
                  <a:lnTo>
                    <a:pt x="7512" y="30047"/>
                  </a:lnTo>
                  <a:lnTo>
                    <a:pt x="7491" y="30005"/>
                  </a:lnTo>
                  <a:lnTo>
                    <a:pt x="7387" y="29984"/>
                  </a:lnTo>
                  <a:lnTo>
                    <a:pt x="7198" y="29942"/>
                  </a:lnTo>
                  <a:lnTo>
                    <a:pt x="7115" y="29901"/>
                  </a:lnTo>
                  <a:lnTo>
                    <a:pt x="7115" y="29880"/>
                  </a:lnTo>
                  <a:lnTo>
                    <a:pt x="7177" y="29880"/>
                  </a:lnTo>
                  <a:lnTo>
                    <a:pt x="7261" y="29901"/>
                  </a:lnTo>
                  <a:lnTo>
                    <a:pt x="7408" y="29901"/>
                  </a:lnTo>
                  <a:lnTo>
                    <a:pt x="7491" y="29838"/>
                  </a:lnTo>
                  <a:lnTo>
                    <a:pt x="7491" y="29775"/>
                  </a:lnTo>
                  <a:lnTo>
                    <a:pt x="7408" y="29712"/>
                  </a:lnTo>
                  <a:lnTo>
                    <a:pt x="7324" y="29691"/>
                  </a:lnTo>
                  <a:lnTo>
                    <a:pt x="7303" y="29629"/>
                  </a:lnTo>
                  <a:lnTo>
                    <a:pt x="7366" y="29629"/>
                  </a:lnTo>
                  <a:lnTo>
                    <a:pt x="7408" y="29670"/>
                  </a:lnTo>
                  <a:lnTo>
                    <a:pt x="7429" y="29712"/>
                  </a:lnTo>
                  <a:lnTo>
                    <a:pt x="7512" y="29691"/>
                  </a:lnTo>
                  <a:lnTo>
                    <a:pt x="7575" y="29629"/>
                  </a:lnTo>
                  <a:lnTo>
                    <a:pt x="7575" y="29587"/>
                  </a:lnTo>
                  <a:lnTo>
                    <a:pt x="7512" y="29566"/>
                  </a:lnTo>
                  <a:lnTo>
                    <a:pt x="7429" y="29503"/>
                  </a:lnTo>
                  <a:lnTo>
                    <a:pt x="7429" y="29482"/>
                  </a:lnTo>
                  <a:lnTo>
                    <a:pt x="7491" y="29461"/>
                  </a:lnTo>
                  <a:lnTo>
                    <a:pt x="7512" y="29503"/>
                  </a:lnTo>
                  <a:lnTo>
                    <a:pt x="7575" y="29524"/>
                  </a:lnTo>
                  <a:lnTo>
                    <a:pt x="7638" y="29461"/>
                  </a:lnTo>
                  <a:lnTo>
                    <a:pt x="7638" y="29419"/>
                  </a:lnTo>
                  <a:lnTo>
                    <a:pt x="7533" y="29398"/>
                  </a:lnTo>
                  <a:lnTo>
                    <a:pt x="7470" y="29357"/>
                  </a:lnTo>
                  <a:lnTo>
                    <a:pt x="7429" y="29294"/>
                  </a:lnTo>
                  <a:lnTo>
                    <a:pt x="7491" y="29294"/>
                  </a:lnTo>
                  <a:lnTo>
                    <a:pt x="7575" y="29357"/>
                  </a:lnTo>
                  <a:lnTo>
                    <a:pt x="7638" y="29357"/>
                  </a:lnTo>
                  <a:lnTo>
                    <a:pt x="7701" y="29398"/>
                  </a:lnTo>
                  <a:lnTo>
                    <a:pt x="7742" y="29398"/>
                  </a:lnTo>
                  <a:lnTo>
                    <a:pt x="7784" y="29315"/>
                  </a:lnTo>
                  <a:lnTo>
                    <a:pt x="7784" y="29273"/>
                  </a:lnTo>
                  <a:lnTo>
                    <a:pt x="7826" y="29210"/>
                  </a:lnTo>
                  <a:lnTo>
                    <a:pt x="7826" y="29168"/>
                  </a:lnTo>
                  <a:lnTo>
                    <a:pt x="7805" y="29106"/>
                  </a:lnTo>
                  <a:lnTo>
                    <a:pt x="7826" y="29001"/>
                  </a:lnTo>
                  <a:lnTo>
                    <a:pt x="7826" y="28959"/>
                  </a:lnTo>
                  <a:lnTo>
                    <a:pt x="7742" y="28854"/>
                  </a:lnTo>
                  <a:lnTo>
                    <a:pt x="7617" y="28750"/>
                  </a:lnTo>
                  <a:lnTo>
                    <a:pt x="7512" y="28729"/>
                  </a:lnTo>
                  <a:lnTo>
                    <a:pt x="7470" y="28666"/>
                  </a:lnTo>
                  <a:lnTo>
                    <a:pt x="7470" y="28645"/>
                  </a:lnTo>
                  <a:lnTo>
                    <a:pt x="7533" y="28645"/>
                  </a:lnTo>
                  <a:lnTo>
                    <a:pt x="7596" y="28666"/>
                  </a:lnTo>
                  <a:lnTo>
                    <a:pt x="7722" y="28771"/>
                  </a:lnTo>
                  <a:lnTo>
                    <a:pt x="7805" y="28854"/>
                  </a:lnTo>
                  <a:lnTo>
                    <a:pt x="7889" y="28854"/>
                  </a:lnTo>
                  <a:lnTo>
                    <a:pt x="7910" y="28834"/>
                  </a:lnTo>
                  <a:lnTo>
                    <a:pt x="7889" y="28687"/>
                  </a:lnTo>
                  <a:lnTo>
                    <a:pt x="7826" y="28582"/>
                  </a:lnTo>
                  <a:lnTo>
                    <a:pt x="7701" y="28562"/>
                  </a:lnTo>
                  <a:lnTo>
                    <a:pt x="7533" y="28478"/>
                  </a:lnTo>
                  <a:lnTo>
                    <a:pt x="7491" y="28457"/>
                  </a:lnTo>
                  <a:lnTo>
                    <a:pt x="7491" y="28415"/>
                  </a:lnTo>
                  <a:lnTo>
                    <a:pt x="7533" y="28415"/>
                  </a:lnTo>
                  <a:lnTo>
                    <a:pt x="7596" y="28436"/>
                  </a:lnTo>
                  <a:lnTo>
                    <a:pt x="7638" y="28478"/>
                  </a:lnTo>
                  <a:lnTo>
                    <a:pt x="7742" y="28478"/>
                  </a:lnTo>
                  <a:lnTo>
                    <a:pt x="7805" y="28415"/>
                  </a:lnTo>
                  <a:lnTo>
                    <a:pt x="7826" y="28352"/>
                  </a:lnTo>
                  <a:lnTo>
                    <a:pt x="7826" y="28269"/>
                  </a:lnTo>
                  <a:lnTo>
                    <a:pt x="7847" y="28269"/>
                  </a:lnTo>
                  <a:lnTo>
                    <a:pt x="7910" y="28310"/>
                  </a:lnTo>
                  <a:lnTo>
                    <a:pt x="7910" y="28331"/>
                  </a:lnTo>
                  <a:lnTo>
                    <a:pt x="7910" y="28373"/>
                  </a:lnTo>
                  <a:lnTo>
                    <a:pt x="8014" y="28436"/>
                  </a:lnTo>
                  <a:lnTo>
                    <a:pt x="8056" y="28436"/>
                  </a:lnTo>
                  <a:lnTo>
                    <a:pt x="8119" y="28478"/>
                  </a:lnTo>
                  <a:lnTo>
                    <a:pt x="8161" y="28478"/>
                  </a:lnTo>
                  <a:lnTo>
                    <a:pt x="8203" y="28436"/>
                  </a:lnTo>
                  <a:lnTo>
                    <a:pt x="8245" y="28373"/>
                  </a:lnTo>
                  <a:lnTo>
                    <a:pt x="8266" y="28352"/>
                  </a:lnTo>
                  <a:lnTo>
                    <a:pt x="8245" y="28310"/>
                  </a:lnTo>
                  <a:lnTo>
                    <a:pt x="8161" y="28269"/>
                  </a:lnTo>
                  <a:lnTo>
                    <a:pt x="8014" y="28269"/>
                  </a:lnTo>
                  <a:lnTo>
                    <a:pt x="7994" y="28248"/>
                  </a:lnTo>
                  <a:lnTo>
                    <a:pt x="7994" y="28227"/>
                  </a:lnTo>
                  <a:lnTo>
                    <a:pt x="7994" y="28164"/>
                  </a:lnTo>
                  <a:lnTo>
                    <a:pt x="7931" y="28122"/>
                  </a:lnTo>
                  <a:lnTo>
                    <a:pt x="7931" y="28059"/>
                  </a:lnTo>
                  <a:lnTo>
                    <a:pt x="7994" y="28018"/>
                  </a:lnTo>
                  <a:lnTo>
                    <a:pt x="8014" y="28018"/>
                  </a:lnTo>
                  <a:lnTo>
                    <a:pt x="8056" y="28059"/>
                  </a:lnTo>
                  <a:lnTo>
                    <a:pt x="8056" y="28143"/>
                  </a:lnTo>
                  <a:lnTo>
                    <a:pt x="8119" y="28206"/>
                  </a:lnTo>
                  <a:lnTo>
                    <a:pt x="8245" y="28206"/>
                  </a:lnTo>
                  <a:lnTo>
                    <a:pt x="8307" y="28164"/>
                  </a:lnTo>
                  <a:lnTo>
                    <a:pt x="8307" y="28122"/>
                  </a:lnTo>
                  <a:lnTo>
                    <a:pt x="8266" y="28059"/>
                  </a:lnTo>
                  <a:lnTo>
                    <a:pt x="8161" y="28018"/>
                  </a:lnTo>
                  <a:lnTo>
                    <a:pt x="8098" y="27955"/>
                  </a:lnTo>
                  <a:lnTo>
                    <a:pt x="8056" y="27850"/>
                  </a:lnTo>
                  <a:lnTo>
                    <a:pt x="8098" y="27850"/>
                  </a:lnTo>
                  <a:lnTo>
                    <a:pt x="8140" y="27913"/>
                  </a:lnTo>
                  <a:lnTo>
                    <a:pt x="8245" y="27955"/>
                  </a:lnTo>
                  <a:lnTo>
                    <a:pt x="8307" y="27997"/>
                  </a:lnTo>
                  <a:lnTo>
                    <a:pt x="8370" y="28059"/>
                  </a:lnTo>
                  <a:lnTo>
                    <a:pt x="8412" y="28038"/>
                  </a:lnTo>
                  <a:lnTo>
                    <a:pt x="8412" y="27997"/>
                  </a:lnTo>
                  <a:lnTo>
                    <a:pt x="8370" y="27934"/>
                  </a:lnTo>
                  <a:lnTo>
                    <a:pt x="8266" y="27892"/>
                  </a:lnTo>
                  <a:lnTo>
                    <a:pt x="8203" y="27829"/>
                  </a:lnTo>
                  <a:lnTo>
                    <a:pt x="8203" y="27746"/>
                  </a:lnTo>
                  <a:lnTo>
                    <a:pt x="8245" y="27704"/>
                  </a:lnTo>
                  <a:lnTo>
                    <a:pt x="8266" y="27641"/>
                  </a:lnTo>
                  <a:lnTo>
                    <a:pt x="8328" y="27641"/>
                  </a:lnTo>
                  <a:lnTo>
                    <a:pt x="8349" y="27704"/>
                  </a:lnTo>
                  <a:lnTo>
                    <a:pt x="8475" y="27808"/>
                  </a:lnTo>
                  <a:lnTo>
                    <a:pt x="8558" y="27808"/>
                  </a:lnTo>
                  <a:lnTo>
                    <a:pt x="8621" y="27787"/>
                  </a:lnTo>
                  <a:lnTo>
                    <a:pt x="8684" y="27787"/>
                  </a:lnTo>
                  <a:lnTo>
                    <a:pt x="8768" y="27746"/>
                  </a:lnTo>
                  <a:lnTo>
                    <a:pt x="8789" y="27683"/>
                  </a:lnTo>
                  <a:lnTo>
                    <a:pt x="8768" y="27641"/>
                  </a:lnTo>
                  <a:lnTo>
                    <a:pt x="8684" y="27620"/>
                  </a:lnTo>
                  <a:lnTo>
                    <a:pt x="8621" y="27578"/>
                  </a:lnTo>
                  <a:lnTo>
                    <a:pt x="8517" y="27515"/>
                  </a:lnTo>
                  <a:lnTo>
                    <a:pt x="8454" y="27515"/>
                  </a:lnTo>
                  <a:lnTo>
                    <a:pt x="8370" y="27494"/>
                  </a:lnTo>
                  <a:lnTo>
                    <a:pt x="8412" y="27432"/>
                  </a:lnTo>
                  <a:lnTo>
                    <a:pt x="8433" y="27411"/>
                  </a:lnTo>
                  <a:lnTo>
                    <a:pt x="8517" y="27411"/>
                  </a:lnTo>
                  <a:lnTo>
                    <a:pt x="8579" y="27494"/>
                  </a:lnTo>
                  <a:lnTo>
                    <a:pt x="8642" y="27515"/>
                  </a:lnTo>
                  <a:lnTo>
                    <a:pt x="8684" y="27515"/>
                  </a:lnTo>
                  <a:lnTo>
                    <a:pt x="8768" y="27620"/>
                  </a:lnTo>
                  <a:lnTo>
                    <a:pt x="8851" y="27641"/>
                  </a:lnTo>
                  <a:lnTo>
                    <a:pt x="8893" y="27620"/>
                  </a:lnTo>
                  <a:lnTo>
                    <a:pt x="8935" y="27578"/>
                  </a:lnTo>
                  <a:lnTo>
                    <a:pt x="8935" y="27515"/>
                  </a:lnTo>
                  <a:lnTo>
                    <a:pt x="8935" y="27411"/>
                  </a:lnTo>
                  <a:lnTo>
                    <a:pt x="8893" y="27369"/>
                  </a:lnTo>
                  <a:lnTo>
                    <a:pt x="8851" y="27327"/>
                  </a:lnTo>
                  <a:lnTo>
                    <a:pt x="8851" y="27306"/>
                  </a:lnTo>
                  <a:lnTo>
                    <a:pt x="8956" y="27306"/>
                  </a:lnTo>
                  <a:lnTo>
                    <a:pt x="8977" y="27222"/>
                  </a:lnTo>
                  <a:lnTo>
                    <a:pt x="8977" y="27181"/>
                  </a:lnTo>
                  <a:lnTo>
                    <a:pt x="8935" y="27181"/>
                  </a:lnTo>
                  <a:lnTo>
                    <a:pt x="8872" y="27201"/>
                  </a:lnTo>
                  <a:lnTo>
                    <a:pt x="8830" y="27160"/>
                  </a:lnTo>
                  <a:lnTo>
                    <a:pt x="8768" y="27097"/>
                  </a:lnTo>
                  <a:lnTo>
                    <a:pt x="8684" y="27097"/>
                  </a:lnTo>
                  <a:lnTo>
                    <a:pt x="8558" y="27013"/>
                  </a:lnTo>
                  <a:lnTo>
                    <a:pt x="8538" y="26992"/>
                  </a:lnTo>
                  <a:lnTo>
                    <a:pt x="8579" y="26950"/>
                  </a:lnTo>
                  <a:lnTo>
                    <a:pt x="8684" y="26950"/>
                  </a:lnTo>
                  <a:lnTo>
                    <a:pt x="8789" y="26971"/>
                  </a:lnTo>
                  <a:lnTo>
                    <a:pt x="8872" y="26971"/>
                  </a:lnTo>
                  <a:lnTo>
                    <a:pt x="8893" y="26909"/>
                  </a:lnTo>
                  <a:lnTo>
                    <a:pt x="8956" y="26909"/>
                  </a:lnTo>
                  <a:lnTo>
                    <a:pt x="9040" y="26971"/>
                  </a:lnTo>
                  <a:lnTo>
                    <a:pt x="9061" y="26867"/>
                  </a:lnTo>
                  <a:lnTo>
                    <a:pt x="9040" y="26699"/>
                  </a:lnTo>
                  <a:lnTo>
                    <a:pt x="8998" y="26595"/>
                  </a:lnTo>
                  <a:lnTo>
                    <a:pt x="8956" y="26553"/>
                  </a:lnTo>
                  <a:lnTo>
                    <a:pt x="8935" y="26469"/>
                  </a:lnTo>
                  <a:lnTo>
                    <a:pt x="8935" y="26427"/>
                  </a:lnTo>
                  <a:lnTo>
                    <a:pt x="8977" y="26365"/>
                  </a:lnTo>
                  <a:lnTo>
                    <a:pt x="8956" y="26260"/>
                  </a:lnTo>
                  <a:lnTo>
                    <a:pt x="8956" y="26218"/>
                  </a:lnTo>
                  <a:lnTo>
                    <a:pt x="8977" y="26155"/>
                  </a:lnTo>
                  <a:lnTo>
                    <a:pt x="8998" y="26176"/>
                  </a:lnTo>
                  <a:lnTo>
                    <a:pt x="9040" y="26239"/>
                  </a:lnTo>
                  <a:lnTo>
                    <a:pt x="9102" y="26260"/>
                  </a:lnTo>
                  <a:lnTo>
                    <a:pt x="9102" y="26218"/>
                  </a:lnTo>
                  <a:lnTo>
                    <a:pt x="9165" y="26176"/>
                  </a:lnTo>
                  <a:lnTo>
                    <a:pt x="9207" y="26218"/>
                  </a:lnTo>
                  <a:lnTo>
                    <a:pt x="9249" y="26344"/>
                  </a:lnTo>
                  <a:lnTo>
                    <a:pt x="9291" y="26365"/>
                  </a:lnTo>
                  <a:lnTo>
                    <a:pt x="9374" y="26365"/>
                  </a:lnTo>
                  <a:lnTo>
                    <a:pt x="9479" y="26239"/>
                  </a:lnTo>
                  <a:lnTo>
                    <a:pt x="9521" y="26113"/>
                  </a:lnTo>
                  <a:lnTo>
                    <a:pt x="9521" y="26009"/>
                  </a:lnTo>
                  <a:lnTo>
                    <a:pt x="9500" y="25925"/>
                  </a:lnTo>
                  <a:lnTo>
                    <a:pt x="9500" y="25862"/>
                  </a:lnTo>
                  <a:lnTo>
                    <a:pt x="9563" y="25841"/>
                  </a:lnTo>
                  <a:lnTo>
                    <a:pt x="9605" y="25841"/>
                  </a:lnTo>
                  <a:lnTo>
                    <a:pt x="9626" y="25800"/>
                  </a:lnTo>
                  <a:lnTo>
                    <a:pt x="9667" y="25758"/>
                  </a:lnTo>
                  <a:lnTo>
                    <a:pt x="9688" y="25821"/>
                  </a:lnTo>
                  <a:lnTo>
                    <a:pt x="9730" y="25883"/>
                  </a:lnTo>
                  <a:lnTo>
                    <a:pt x="9814" y="25883"/>
                  </a:lnTo>
                  <a:lnTo>
                    <a:pt x="9877" y="25841"/>
                  </a:lnTo>
                  <a:lnTo>
                    <a:pt x="9877" y="25800"/>
                  </a:lnTo>
                  <a:lnTo>
                    <a:pt x="9877" y="25737"/>
                  </a:lnTo>
                  <a:lnTo>
                    <a:pt x="9898" y="25737"/>
                  </a:lnTo>
                  <a:lnTo>
                    <a:pt x="9918" y="25800"/>
                  </a:lnTo>
                  <a:lnTo>
                    <a:pt x="9939" y="25883"/>
                  </a:lnTo>
                  <a:lnTo>
                    <a:pt x="9981" y="25925"/>
                  </a:lnTo>
                  <a:lnTo>
                    <a:pt x="10044" y="25862"/>
                  </a:lnTo>
                  <a:lnTo>
                    <a:pt x="10107" y="25821"/>
                  </a:lnTo>
                  <a:lnTo>
                    <a:pt x="10149" y="25800"/>
                  </a:lnTo>
                  <a:lnTo>
                    <a:pt x="10211" y="25841"/>
                  </a:lnTo>
                  <a:lnTo>
                    <a:pt x="10295" y="25841"/>
                  </a:lnTo>
                  <a:lnTo>
                    <a:pt x="10358" y="25800"/>
                  </a:lnTo>
                  <a:lnTo>
                    <a:pt x="10400" y="25716"/>
                  </a:lnTo>
                  <a:lnTo>
                    <a:pt x="10421" y="25674"/>
                  </a:lnTo>
                  <a:lnTo>
                    <a:pt x="10421" y="25632"/>
                  </a:lnTo>
                  <a:lnTo>
                    <a:pt x="10358" y="25549"/>
                  </a:lnTo>
                  <a:lnTo>
                    <a:pt x="10316" y="25423"/>
                  </a:lnTo>
                  <a:lnTo>
                    <a:pt x="10295" y="25339"/>
                  </a:lnTo>
                  <a:lnTo>
                    <a:pt x="10337" y="25297"/>
                  </a:lnTo>
                  <a:lnTo>
                    <a:pt x="10358" y="25318"/>
                  </a:lnTo>
                  <a:lnTo>
                    <a:pt x="10400" y="25423"/>
                  </a:lnTo>
                  <a:lnTo>
                    <a:pt x="10442" y="25423"/>
                  </a:lnTo>
                  <a:lnTo>
                    <a:pt x="10525" y="25339"/>
                  </a:lnTo>
                  <a:lnTo>
                    <a:pt x="10546" y="25256"/>
                  </a:lnTo>
                  <a:lnTo>
                    <a:pt x="10609" y="25193"/>
                  </a:lnTo>
                  <a:lnTo>
                    <a:pt x="10630" y="25130"/>
                  </a:lnTo>
                  <a:lnTo>
                    <a:pt x="10546" y="25046"/>
                  </a:lnTo>
                  <a:lnTo>
                    <a:pt x="10546" y="25005"/>
                  </a:lnTo>
                  <a:lnTo>
                    <a:pt x="10609" y="24942"/>
                  </a:lnTo>
                  <a:lnTo>
                    <a:pt x="10651" y="24921"/>
                  </a:lnTo>
                  <a:lnTo>
                    <a:pt x="10672" y="24942"/>
                  </a:lnTo>
                  <a:lnTo>
                    <a:pt x="10672" y="24984"/>
                  </a:lnTo>
                  <a:lnTo>
                    <a:pt x="10735" y="25046"/>
                  </a:lnTo>
                  <a:lnTo>
                    <a:pt x="10839" y="25088"/>
                  </a:lnTo>
                  <a:lnTo>
                    <a:pt x="10881" y="25109"/>
                  </a:lnTo>
                  <a:lnTo>
                    <a:pt x="10839" y="25172"/>
                  </a:lnTo>
                  <a:lnTo>
                    <a:pt x="10755" y="25214"/>
                  </a:lnTo>
                  <a:lnTo>
                    <a:pt x="10714" y="25318"/>
                  </a:lnTo>
                  <a:lnTo>
                    <a:pt x="10714" y="25402"/>
                  </a:lnTo>
                  <a:lnTo>
                    <a:pt x="10839" y="25549"/>
                  </a:lnTo>
                  <a:lnTo>
                    <a:pt x="10881" y="25590"/>
                  </a:lnTo>
                  <a:lnTo>
                    <a:pt x="10923" y="25507"/>
                  </a:lnTo>
                  <a:lnTo>
                    <a:pt x="10923" y="25444"/>
                  </a:lnTo>
                  <a:lnTo>
                    <a:pt x="10944" y="25381"/>
                  </a:lnTo>
                  <a:lnTo>
                    <a:pt x="10965" y="25277"/>
                  </a:lnTo>
                  <a:lnTo>
                    <a:pt x="10986" y="25277"/>
                  </a:lnTo>
                  <a:lnTo>
                    <a:pt x="11027" y="25318"/>
                  </a:lnTo>
                  <a:lnTo>
                    <a:pt x="10986" y="25402"/>
                  </a:lnTo>
                  <a:lnTo>
                    <a:pt x="10986" y="25444"/>
                  </a:lnTo>
                  <a:lnTo>
                    <a:pt x="11048" y="25549"/>
                  </a:lnTo>
                  <a:lnTo>
                    <a:pt x="11132" y="25590"/>
                  </a:lnTo>
                  <a:lnTo>
                    <a:pt x="11195" y="25528"/>
                  </a:lnTo>
                  <a:lnTo>
                    <a:pt x="11279" y="25528"/>
                  </a:lnTo>
                  <a:lnTo>
                    <a:pt x="11299" y="25486"/>
                  </a:lnTo>
                  <a:lnTo>
                    <a:pt x="11299" y="25423"/>
                  </a:lnTo>
                  <a:lnTo>
                    <a:pt x="11341" y="25381"/>
                  </a:lnTo>
                  <a:lnTo>
                    <a:pt x="11362" y="25381"/>
                  </a:lnTo>
                  <a:lnTo>
                    <a:pt x="11383" y="25402"/>
                  </a:lnTo>
                  <a:lnTo>
                    <a:pt x="11362" y="25444"/>
                  </a:lnTo>
                  <a:lnTo>
                    <a:pt x="11362" y="25507"/>
                  </a:lnTo>
                  <a:lnTo>
                    <a:pt x="11404" y="25549"/>
                  </a:lnTo>
                  <a:lnTo>
                    <a:pt x="11488" y="25549"/>
                  </a:lnTo>
                  <a:lnTo>
                    <a:pt x="11571" y="25444"/>
                  </a:lnTo>
                  <a:lnTo>
                    <a:pt x="11718" y="25339"/>
                  </a:lnTo>
                  <a:lnTo>
                    <a:pt x="11781" y="25339"/>
                  </a:lnTo>
                  <a:lnTo>
                    <a:pt x="11823" y="25318"/>
                  </a:lnTo>
                  <a:lnTo>
                    <a:pt x="11823" y="25235"/>
                  </a:lnTo>
                  <a:lnTo>
                    <a:pt x="11781" y="25172"/>
                  </a:lnTo>
                  <a:lnTo>
                    <a:pt x="11718" y="25130"/>
                  </a:lnTo>
                  <a:lnTo>
                    <a:pt x="11676" y="25088"/>
                  </a:lnTo>
                  <a:lnTo>
                    <a:pt x="11697" y="25067"/>
                  </a:lnTo>
                  <a:lnTo>
                    <a:pt x="11760" y="25067"/>
                  </a:lnTo>
                  <a:lnTo>
                    <a:pt x="11781" y="25109"/>
                  </a:lnTo>
                  <a:lnTo>
                    <a:pt x="11885" y="25172"/>
                  </a:lnTo>
                  <a:lnTo>
                    <a:pt x="11927" y="25172"/>
                  </a:lnTo>
                  <a:lnTo>
                    <a:pt x="11927" y="25088"/>
                  </a:lnTo>
                  <a:lnTo>
                    <a:pt x="11990" y="25088"/>
                  </a:lnTo>
                  <a:lnTo>
                    <a:pt x="12011" y="25130"/>
                  </a:lnTo>
                  <a:lnTo>
                    <a:pt x="12011" y="25193"/>
                  </a:lnTo>
                  <a:lnTo>
                    <a:pt x="12032" y="25214"/>
                  </a:lnTo>
                  <a:lnTo>
                    <a:pt x="12095" y="25193"/>
                  </a:lnTo>
                  <a:lnTo>
                    <a:pt x="12220" y="25046"/>
                  </a:lnTo>
                  <a:lnTo>
                    <a:pt x="12241" y="25025"/>
                  </a:lnTo>
                  <a:lnTo>
                    <a:pt x="12241" y="25005"/>
                  </a:lnTo>
                  <a:lnTo>
                    <a:pt x="12283" y="24921"/>
                  </a:lnTo>
                  <a:lnTo>
                    <a:pt x="12304" y="24879"/>
                  </a:lnTo>
                  <a:lnTo>
                    <a:pt x="12346" y="24837"/>
                  </a:lnTo>
                  <a:lnTo>
                    <a:pt x="12346" y="24837"/>
                  </a:lnTo>
                  <a:lnTo>
                    <a:pt x="12325" y="24900"/>
                  </a:lnTo>
                  <a:lnTo>
                    <a:pt x="12346" y="24942"/>
                  </a:lnTo>
                  <a:lnTo>
                    <a:pt x="12387" y="24984"/>
                  </a:lnTo>
                  <a:lnTo>
                    <a:pt x="12429" y="24942"/>
                  </a:lnTo>
                  <a:lnTo>
                    <a:pt x="12513" y="24837"/>
                  </a:lnTo>
                  <a:lnTo>
                    <a:pt x="12534" y="24774"/>
                  </a:lnTo>
                  <a:lnTo>
                    <a:pt x="12513" y="24691"/>
                  </a:lnTo>
                  <a:lnTo>
                    <a:pt x="12513" y="24607"/>
                  </a:lnTo>
                  <a:lnTo>
                    <a:pt x="12639" y="24481"/>
                  </a:lnTo>
                  <a:lnTo>
                    <a:pt x="12722" y="24460"/>
                  </a:lnTo>
                  <a:lnTo>
                    <a:pt x="12764" y="24398"/>
                  </a:lnTo>
                  <a:lnTo>
                    <a:pt x="12743" y="24356"/>
                  </a:lnTo>
                  <a:lnTo>
                    <a:pt x="12722" y="24293"/>
                  </a:lnTo>
                  <a:lnTo>
                    <a:pt x="12722" y="24272"/>
                  </a:lnTo>
                  <a:lnTo>
                    <a:pt x="12764" y="24293"/>
                  </a:lnTo>
                  <a:lnTo>
                    <a:pt x="12827" y="24314"/>
                  </a:lnTo>
                  <a:lnTo>
                    <a:pt x="12869" y="24314"/>
                  </a:lnTo>
                  <a:lnTo>
                    <a:pt x="12911" y="24251"/>
                  </a:lnTo>
                  <a:lnTo>
                    <a:pt x="12869" y="24188"/>
                  </a:lnTo>
                  <a:lnTo>
                    <a:pt x="12827" y="24147"/>
                  </a:lnTo>
                  <a:lnTo>
                    <a:pt x="12869" y="24168"/>
                  </a:lnTo>
                  <a:lnTo>
                    <a:pt x="12931" y="24209"/>
                  </a:lnTo>
                  <a:lnTo>
                    <a:pt x="12931" y="24168"/>
                  </a:lnTo>
                  <a:lnTo>
                    <a:pt x="12952" y="24084"/>
                  </a:lnTo>
                  <a:lnTo>
                    <a:pt x="13036" y="24084"/>
                  </a:lnTo>
                  <a:lnTo>
                    <a:pt x="13120" y="24042"/>
                  </a:lnTo>
                  <a:lnTo>
                    <a:pt x="13120" y="23958"/>
                  </a:lnTo>
                  <a:lnTo>
                    <a:pt x="13120" y="23937"/>
                  </a:lnTo>
                  <a:lnTo>
                    <a:pt x="13141" y="23875"/>
                  </a:lnTo>
                  <a:lnTo>
                    <a:pt x="13224" y="23875"/>
                  </a:lnTo>
                  <a:lnTo>
                    <a:pt x="13266" y="23854"/>
                  </a:lnTo>
                  <a:lnTo>
                    <a:pt x="13350" y="23749"/>
                  </a:lnTo>
                  <a:lnTo>
                    <a:pt x="13434" y="23707"/>
                  </a:lnTo>
                  <a:lnTo>
                    <a:pt x="13476" y="23707"/>
                  </a:lnTo>
                  <a:lnTo>
                    <a:pt x="13496" y="23728"/>
                  </a:lnTo>
                  <a:lnTo>
                    <a:pt x="13580" y="23707"/>
                  </a:lnTo>
                  <a:lnTo>
                    <a:pt x="13643" y="23624"/>
                  </a:lnTo>
                  <a:lnTo>
                    <a:pt x="13664" y="23477"/>
                  </a:lnTo>
                  <a:lnTo>
                    <a:pt x="13643" y="23352"/>
                  </a:lnTo>
                  <a:lnTo>
                    <a:pt x="13580" y="23352"/>
                  </a:lnTo>
                  <a:lnTo>
                    <a:pt x="13559" y="23331"/>
                  </a:lnTo>
                  <a:lnTo>
                    <a:pt x="13580" y="23247"/>
                  </a:lnTo>
                  <a:lnTo>
                    <a:pt x="13580" y="23142"/>
                  </a:lnTo>
                  <a:lnTo>
                    <a:pt x="13559" y="23059"/>
                  </a:lnTo>
                  <a:lnTo>
                    <a:pt x="13496" y="23017"/>
                  </a:lnTo>
                  <a:lnTo>
                    <a:pt x="13476" y="22912"/>
                  </a:lnTo>
                  <a:lnTo>
                    <a:pt x="13455" y="22870"/>
                  </a:lnTo>
                  <a:lnTo>
                    <a:pt x="13455" y="22787"/>
                  </a:lnTo>
                  <a:lnTo>
                    <a:pt x="13496" y="22787"/>
                  </a:lnTo>
                  <a:lnTo>
                    <a:pt x="13559" y="22808"/>
                  </a:lnTo>
                  <a:lnTo>
                    <a:pt x="13580" y="22912"/>
                  </a:lnTo>
                  <a:lnTo>
                    <a:pt x="13643" y="22996"/>
                  </a:lnTo>
                  <a:lnTo>
                    <a:pt x="13643" y="23080"/>
                  </a:lnTo>
                  <a:lnTo>
                    <a:pt x="13685" y="23184"/>
                  </a:lnTo>
                  <a:lnTo>
                    <a:pt x="13748" y="23205"/>
                  </a:lnTo>
                  <a:lnTo>
                    <a:pt x="13789" y="23247"/>
                  </a:lnTo>
                  <a:lnTo>
                    <a:pt x="13768" y="23331"/>
                  </a:lnTo>
                  <a:lnTo>
                    <a:pt x="13789" y="23414"/>
                  </a:lnTo>
                  <a:lnTo>
                    <a:pt x="13873" y="23456"/>
                  </a:lnTo>
                  <a:lnTo>
                    <a:pt x="13915" y="23456"/>
                  </a:lnTo>
                  <a:lnTo>
                    <a:pt x="13915" y="23414"/>
                  </a:lnTo>
                  <a:lnTo>
                    <a:pt x="13957" y="23352"/>
                  </a:lnTo>
                  <a:lnTo>
                    <a:pt x="13999" y="23352"/>
                  </a:lnTo>
                  <a:lnTo>
                    <a:pt x="14061" y="23435"/>
                  </a:lnTo>
                  <a:lnTo>
                    <a:pt x="14229" y="23435"/>
                  </a:lnTo>
                  <a:lnTo>
                    <a:pt x="14292" y="23393"/>
                  </a:lnTo>
                  <a:lnTo>
                    <a:pt x="14312" y="23414"/>
                  </a:lnTo>
                  <a:lnTo>
                    <a:pt x="14375" y="23414"/>
                  </a:lnTo>
                  <a:lnTo>
                    <a:pt x="14438" y="23352"/>
                  </a:lnTo>
                  <a:lnTo>
                    <a:pt x="14480" y="23289"/>
                  </a:lnTo>
                  <a:lnTo>
                    <a:pt x="14522" y="23289"/>
                  </a:lnTo>
                  <a:lnTo>
                    <a:pt x="14522" y="23226"/>
                  </a:lnTo>
                  <a:lnTo>
                    <a:pt x="14584" y="23205"/>
                  </a:lnTo>
                  <a:lnTo>
                    <a:pt x="14626" y="23226"/>
                  </a:lnTo>
                  <a:lnTo>
                    <a:pt x="14731" y="23352"/>
                  </a:lnTo>
                  <a:lnTo>
                    <a:pt x="14752" y="23414"/>
                  </a:lnTo>
                  <a:lnTo>
                    <a:pt x="14815" y="23414"/>
                  </a:lnTo>
                  <a:lnTo>
                    <a:pt x="14856" y="23352"/>
                  </a:lnTo>
                  <a:lnTo>
                    <a:pt x="14919" y="23331"/>
                  </a:lnTo>
                  <a:lnTo>
                    <a:pt x="14919" y="23226"/>
                  </a:lnTo>
                  <a:lnTo>
                    <a:pt x="14940" y="23226"/>
                  </a:lnTo>
                  <a:lnTo>
                    <a:pt x="14961" y="23247"/>
                  </a:lnTo>
                  <a:lnTo>
                    <a:pt x="15024" y="23247"/>
                  </a:lnTo>
                  <a:lnTo>
                    <a:pt x="15024" y="23205"/>
                  </a:lnTo>
                  <a:lnTo>
                    <a:pt x="15066" y="23205"/>
                  </a:lnTo>
                  <a:lnTo>
                    <a:pt x="15108" y="23226"/>
                  </a:lnTo>
                  <a:lnTo>
                    <a:pt x="15170" y="23226"/>
                  </a:lnTo>
                  <a:lnTo>
                    <a:pt x="15212" y="23184"/>
                  </a:lnTo>
                  <a:lnTo>
                    <a:pt x="15212" y="23121"/>
                  </a:lnTo>
                  <a:lnTo>
                    <a:pt x="15254" y="23100"/>
                  </a:lnTo>
                  <a:lnTo>
                    <a:pt x="15338" y="23100"/>
                  </a:lnTo>
                  <a:lnTo>
                    <a:pt x="15359" y="23080"/>
                  </a:lnTo>
                  <a:lnTo>
                    <a:pt x="15359" y="23017"/>
                  </a:lnTo>
                  <a:lnTo>
                    <a:pt x="15380" y="23017"/>
                  </a:lnTo>
                  <a:lnTo>
                    <a:pt x="15380" y="23080"/>
                  </a:lnTo>
                  <a:lnTo>
                    <a:pt x="15442" y="23100"/>
                  </a:lnTo>
                  <a:lnTo>
                    <a:pt x="15484" y="23038"/>
                  </a:lnTo>
                  <a:lnTo>
                    <a:pt x="15526" y="22975"/>
                  </a:lnTo>
                  <a:lnTo>
                    <a:pt x="15547" y="22975"/>
                  </a:lnTo>
                  <a:lnTo>
                    <a:pt x="15589" y="23038"/>
                  </a:lnTo>
                  <a:lnTo>
                    <a:pt x="15652" y="23080"/>
                  </a:lnTo>
                  <a:lnTo>
                    <a:pt x="15693" y="22975"/>
                  </a:lnTo>
                  <a:lnTo>
                    <a:pt x="15735" y="22975"/>
                  </a:lnTo>
                  <a:lnTo>
                    <a:pt x="15756" y="23017"/>
                  </a:lnTo>
                  <a:lnTo>
                    <a:pt x="15798" y="23038"/>
                  </a:lnTo>
                  <a:lnTo>
                    <a:pt x="15861" y="23038"/>
                  </a:lnTo>
                  <a:lnTo>
                    <a:pt x="15882" y="22975"/>
                  </a:lnTo>
                  <a:lnTo>
                    <a:pt x="15944" y="22933"/>
                  </a:lnTo>
                  <a:lnTo>
                    <a:pt x="16007" y="22933"/>
                  </a:lnTo>
                  <a:lnTo>
                    <a:pt x="16112" y="22891"/>
                  </a:lnTo>
                  <a:lnTo>
                    <a:pt x="16175" y="22891"/>
                  </a:lnTo>
                  <a:lnTo>
                    <a:pt x="16196" y="22933"/>
                  </a:lnTo>
                  <a:lnTo>
                    <a:pt x="16258" y="22933"/>
                  </a:lnTo>
                  <a:lnTo>
                    <a:pt x="16279" y="22870"/>
                  </a:lnTo>
                  <a:lnTo>
                    <a:pt x="16321" y="22808"/>
                  </a:lnTo>
                  <a:lnTo>
                    <a:pt x="16426" y="22808"/>
                  </a:lnTo>
                  <a:lnTo>
                    <a:pt x="16468" y="22766"/>
                  </a:lnTo>
                  <a:lnTo>
                    <a:pt x="16572" y="22724"/>
                  </a:lnTo>
                  <a:lnTo>
                    <a:pt x="16614" y="22703"/>
                  </a:lnTo>
                  <a:lnTo>
                    <a:pt x="16614" y="22661"/>
                  </a:lnTo>
                  <a:lnTo>
                    <a:pt x="16572" y="22577"/>
                  </a:lnTo>
                  <a:lnTo>
                    <a:pt x="16572" y="22515"/>
                  </a:lnTo>
                  <a:lnTo>
                    <a:pt x="16719" y="22577"/>
                  </a:lnTo>
                  <a:lnTo>
                    <a:pt x="16802" y="22619"/>
                  </a:lnTo>
                  <a:lnTo>
                    <a:pt x="16823" y="22682"/>
                  </a:lnTo>
                  <a:lnTo>
                    <a:pt x="16886" y="22703"/>
                  </a:lnTo>
                  <a:lnTo>
                    <a:pt x="16991" y="22619"/>
                  </a:lnTo>
                  <a:lnTo>
                    <a:pt x="16991" y="22536"/>
                  </a:lnTo>
                  <a:lnTo>
                    <a:pt x="16928" y="22515"/>
                  </a:lnTo>
                  <a:lnTo>
                    <a:pt x="16928" y="22473"/>
                  </a:lnTo>
                  <a:lnTo>
                    <a:pt x="17012" y="22431"/>
                  </a:lnTo>
                  <a:lnTo>
                    <a:pt x="17033" y="22494"/>
                  </a:lnTo>
                  <a:lnTo>
                    <a:pt x="17116" y="22515"/>
                  </a:lnTo>
                  <a:lnTo>
                    <a:pt x="17158" y="22410"/>
                  </a:lnTo>
                  <a:lnTo>
                    <a:pt x="17137" y="22326"/>
                  </a:lnTo>
                  <a:lnTo>
                    <a:pt x="17137" y="22264"/>
                  </a:lnTo>
                  <a:lnTo>
                    <a:pt x="17200" y="22264"/>
                  </a:lnTo>
                  <a:lnTo>
                    <a:pt x="17221" y="22305"/>
                  </a:lnTo>
                  <a:lnTo>
                    <a:pt x="17305" y="22326"/>
                  </a:lnTo>
                  <a:lnTo>
                    <a:pt x="17346" y="22284"/>
                  </a:lnTo>
                  <a:lnTo>
                    <a:pt x="17409" y="22264"/>
                  </a:lnTo>
                  <a:lnTo>
                    <a:pt x="17451" y="22264"/>
                  </a:lnTo>
                  <a:lnTo>
                    <a:pt x="17451" y="22180"/>
                  </a:lnTo>
                  <a:lnTo>
                    <a:pt x="17430" y="22117"/>
                  </a:lnTo>
                  <a:lnTo>
                    <a:pt x="17451" y="22096"/>
                  </a:lnTo>
                  <a:lnTo>
                    <a:pt x="17514" y="22117"/>
                  </a:lnTo>
                  <a:lnTo>
                    <a:pt x="17556" y="22180"/>
                  </a:lnTo>
                  <a:lnTo>
                    <a:pt x="17639" y="22159"/>
                  </a:lnTo>
                  <a:lnTo>
                    <a:pt x="17681" y="22096"/>
                  </a:lnTo>
                  <a:lnTo>
                    <a:pt x="17681" y="22012"/>
                  </a:lnTo>
                  <a:lnTo>
                    <a:pt x="17660" y="21992"/>
                  </a:lnTo>
                  <a:lnTo>
                    <a:pt x="17660" y="21950"/>
                  </a:lnTo>
                  <a:lnTo>
                    <a:pt x="17681" y="21908"/>
                  </a:lnTo>
                  <a:lnTo>
                    <a:pt x="17786" y="21908"/>
                  </a:lnTo>
                  <a:lnTo>
                    <a:pt x="17849" y="21950"/>
                  </a:lnTo>
                  <a:lnTo>
                    <a:pt x="17869" y="21887"/>
                  </a:lnTo>
                  <a:lnTo>
                    <a:pt x="17890" y="21845"/>
                  </a:lnTo>
                  <a:lnTo>
                    <a:pt x="17953" y="21866"/>
                  </a:lnTo>
                  <a:lnTo>
                    <a:pt x="17995" y="21908"/>
                  </a:lnTo>
                  <a:lnTo>
                    <a:pt x="18058" y="21950"/>
                  </a:lnTo>
                  <a:lnTo>
                    <a:pt x="18079" y="21908"/>
                  </a:lnTo>
                  <a:lnTo>
                    <a:pt x="18079" y="21866"/>
                  </a:lnTo>
                  <a:lnTo>
                    <a:pt x="18037" y="21803"/>
                  </a:lnTo>
                  <a:lnTo>
                    <a:pt x="18037" y="21761"/>
                  </a:lnTo>
                  <a:lnTo>
                    <a:pt x="18100" y="21699"/>
                  </a:lnTo>
                  <a:lnTo>
                    <a:pt x="18162" y="21740"/>
                  </a:lnTo>
                  <a:lnTo>
                    <a:pt x="18288" y="21699"/>
                  </a:lnTo>
                  <a:lnTo>
                    <a:pt x="18393" y="21636"/>
                  </a:lnTo>
                  <a:lnTo>
                    <a:pt x="18455" y="21531"/>
                  </a:lnTo>
                  <a:lnTo>
                    <a:pt x="18455" y="21489"/>
                  </a:lnTo>
                  <a:lnTo>
                    <a:pt x="18309" y="21552"/>
                  </a:lnTo>
                  <a:lnTo>
                    <a:pt x="18183" y="21552"/>
                  </a:lnTo>
                  <a:lnTo>
                    <a:pt x="18141" y="21531"/>
                  </a:lnTo>
                  <a:lnTo>
                    <a:pt x="17890" y="21531"/>
                  </a:lnTo>
                  <a:lnTo>
                    <a:pt x="17765" y="21489"/>
                  </a:lnTo>
                  <a:lnTo>
                    <a:pt x="17639" y="21447"/>
                  </a:lnTo>
                  <a:lnTo>
                    <a:pt x="17472" y="21427"/>
                  </a:lnTo>
                  <a:lnTo>
                    <a:pt x="17325" y="21280"/>
                  </a:lnTo>
                  <a:lnTo>
                    <a:pt x="17263" y="21238"/>
                  </a:lnTo>
                  <a:lnTo>
                    <a:pt x="17221" y="21238"/>
                  </a:lnTo>
                  <a:lnTo>
                    <a:pt x="17095" y="21301"/>
                  </a:lnTo>
                  <a:lnTo>
                    <a:pt x="17053" y="21259"/>
                  </a:lnTo>
                  <a:lnTo>
                    <a:pt x="17095" y="21217"/>
                  </a:lnTo>
                  <a:lnTo>
                    <a:pt x="17095" y="21175"/>
                  </a:lnTo>
                  <a:lnTo>
                    <a:pt x="17033" y="21238"/>
                  </a:lnTo>
                  <a:lnTo>
                    <a:pt x="16886" y="21343"/>
                  </a:lnTo>
                  <a:lnTo>
                    <a:pt x="16802" y="21385"/>
                  </a:lnTo>
                  <a:lnTo>
                    <a:pt x="16635" y="21385"/>
                  </a:lnTo>
                  <a:lnTo>
                    <a:pt x="16593" y="21427"/>
                  </a:lnTo>
                  <a:lnTo>
                    <a:pt x="16530" y="21385"/>
                  </a:lnTo>
                  <a:lnTo>
                    <a:pt x="16489" y="21364"/>
                  </a:lnTo>
                  <a:cubicBezTo>
                    <a:pt x="16489" y="21364"/>
                    <a:pt x="16426" y="21385"/>
                    <a:pt x="16405" y="21385"/>
                  </a:cubicBezTo>
                  <a:lnTo>
                    <a:pt x="16321" y="21385"/>
                  </a:lnTo>
                  <a:lnTo>
                    <a:pt x="16196" y="21531"/>
                  </a:lnTo>
                  <a:lnTo>
                    <a:pt x="16154" y="21594"/>
                  </a:lnTo>
                  <a:lnTo>
                    <a:pt x="16091" y="21531"/>
                  </a:lnTo>
                  <a:lnTo>
                    <a:pt x="16049" y="21489"/>
                  </a:lnTo>
                  <a:lnTo>
                    <a:pt x="15861" y="21489"/>
                  </a:lnTo>
                  <a:lnTo>
                    <a:pt x="15777" y="21468"/>
                  </a:lnTo>
                  <a:lnTo>
                    <a:pt x="15735" y="21489"/>
                  </a:lnTo>
                  <a:lnTo>
                    <a:pt x="15672" y="21447"/>
                  </a:lnTo>
                  <a:lnTo>
                    <a:pt x="15735" y="21364"/>
                  </a:lnTo>
                  <a:lnTo>
                    <a:pt x="15840" y="21364"/>
                  </a:lnTo>
                  <a:lnTo>
                    <a:pt x="15882" y="21427"/>
                  </a:lnTo>
                  <a:lnTo>
                    <a:pt x="15965" y="21447"/>
                  </a:lnTo>
                  <a:lnTo>
                    <a:pt x="16049" y="21385"/>
                  </a:lnTo>
                  <a:lnTo>
                    <a:pt x="16175" y="21364"/>
                  </a:lnTo>
                  <a:lnTo>
                    <a:pt x="16258" y="21280"/>
                  </a:lnTo>
                  <a:lnTo>
                    <a:pt x="16321" y="21280"/>
                  </a:lnTo>
                  <a:lnTo>
                    <a:pt x="16426" y="21322"/>
                  </a:lnTo>
                  <a:lnTo>
                    <a:pt x="16530" y="21280"/>
                  </a:lnTo>
                  <a:lnTo>
                    <a:pt x="16572" y="21238"/>
                  </a:lnTo>
                  <a:lnTo>
                    <a:pt x="16530" y="21175"/>
                  </a:lnTo>
                  <a:lnTo>
                    <a:pt x="16489" y="21175"/>
                  </a:lnTo>
                  <a:lnTo>
                    <a:pt x="16468" y="21134"/>
                  </a:lnTo>
                  <a:lnTo>
                    <a:pt x="16405" y="21134"/>
                  </a:lnTo>
                  <a:lnTo>
                    <a:pt x="16300" y="21155"/>
                  </a:lnTo>
                  <a:lnTo>
                    <a:pt x="16216" y="21134"/>
                  </a:lnTo>
                  <a:lnTo>
                    <a:pt x="16049" y="21134"/>
                  </a:lnTo>
                  <a:lnTo>
                    <a:pt x="15944" y="21155"/>
                  </a:lnTo>
                  <a:lnTo>
                    <a:pt x="15840" y="21155"/>
                  </a:lnTo>
                  <a:lnTo>
                    <a:pt x="15693" y="21134"/>
                  </a:lnTo>
                  <a:lnTo>
                    <a:pt x="15672" y="21071"/>
                  </a:lnTo>
                  <a:lnTo>
                    <a:pt x="15631" y="21050"/>
                  </a:lnTo>
                  <a:lnTo>
                    <a:pt x="15526" y="21071"/>
                  </a:lnTo>
                  <a:lnTo>
                    <a:pt x="15380" y="21071"/>
                  </a:lnTo>
                  <a:lnTo>
                    <a:pt x="15212" y="21175"/>
                  </a:lnTo>
                  <a:lnTo>
                    <a:pt x="15170" y="21155"/>
                  </a:lnTo>
                  <a:lnTo>
                    <a:pt x="15212" y="21071"/>
                  </a:lnTo>
                  <a:lnTo>
                    <a:pt x="15275" y="21008"/>
                  </a:lnTo>
                  <a:lnTo>
                    <a:pt x="15463" y="21008"/>
                  </a:lnTo>
                  <a:lnTo>
                    <a:pt x="15672" y="20903"/>
                  </a:lnTo>
                  <a:lnTo>
                    <a:pt x="15756" y="20841"/>
                  </a:lnTo>
                  <a:lnTo>
                    <a:pt x="15756" y="20757"/>
                  </a:lnTo>
                  <a:lnTo>
                    <a:pt x="15777" y="20715"/>
                  </a:lnTo>
                  <a:lnTo>
                    <a:pt x="15861" y="20715"/>
                  </a:lnTo>
                  <a:lnTo>
                    <a:pt x="15903" y="20694"/>
                  </a:lnTo>
                  <a:lnTo>
                    <a:pt x="15965" y="20611"/>
                  </a:lnTo>
                  <a:lnTo>
                    <a:pt x="15944" y="20548"/>
                  </a:lnTo>
                  <a:lnTo>
                    <a:pt x="15882" y="20506"/>
                  </a:lnTo>
                  <a:lnTo>
                    <a:pt x="15798" y="20485"/>
                  </a:lnTo>
                  <a:lnTo>
                    <a:pt x="15777" y="20443"/>
                  </a:lnTo>
                  <a:lnTo>
                    <a:pt x="15861" y="20401"/>
                  </a:lnTo>
                  <a:lnTo>
                    <a:pt x="15903" y="20401"/>
                  </a:lnTo>
                  <a:lnTo>
                    <a:pt x="15903" y="20422"/>
                  </a:lnTo>
                  <a:lnTo>
                    <a:pt x="15986" y="20443"/>
                  </a:lnTo>
                  <a:lnTo>
                    <a:pt x="16007" y="20422"/>
                  </a:lnTo>
                  <a:lnTo>
                    <a:pt x="15986" y="20380"/>
                  </a:lnTo>
                  <a:lnTo>
                    <a:pt x="15965" y="20339"/>
                  </a:lnTo>
                  <a:lnTo>
                    <a:pt x="15965" y="20234"/>
                  </a:lnTo>
                  <a:lnTo>
                    <a:pt x="16007" y="20276"/>
                  </a:lnTo>
                  <a:lnTo>
                    <a:pt x="16049" y="20318"/>
                  </a:lnTo>
                  <a:lnTo>
                    <a:pt x="16049" y="20401"/>
                  </a:lnTo>
                  <a:lnTo>
                    <a:pt x="16091" y="20506"/>
                  </a:lnTo>
                  <a:lnTo>
                    <a:pt x="16175" y="20548"/>
                  </a:lnTo>
                  <a:lnTo>
                    <a:pt x="16279" y="20527"/>
                  </a:lnTo>
                  <a:lnTo>
                    <a:pt x="16405" y="20527"/>
                  </a:lnTo>
                  <a:lnTo>
                    <a:pt x="16698" y="20401"/>
                  </a:lnTo>
                  <a:lnTo>
                    <a:pt x="16781" y="20401"/>
                  </a:lnTo>
                  <a:lnTo>
                    <a:pt x="16844" y="20380"/>
                  </a:lnTo>
                  <a:lnTo>
                    <a:pt x="16907" y="20297"/>
                  </a:lnTo>
                  <a:lnTo>
                    <a:pt x="16991" y="20276"/>
                  </a:lnTo>
                  <a:lnTo>
                    <a:pt x="17033" y="20171"/>
                  </a:lnTo>
                  <a:lnTo>
                    <a:pt x="16991" y="20067"/>
                  </a:lnTo>
                  <a:lnTo>
                    <a:pt x="16949" y="19983"/>
                  </a:lnTo>
                  <a:lnTo>
                    <a:pt x="16907" y="19983"/>
                  </a:lnTo>
                  <a:lnTo>
                    <a:pt x="16802" y="19920"/>
                  </a:lnTo>
                  <a:lnTo>
                    <a:pt x="16530" y="19857"/>
                  </a:lnTo>
                  <a:lnTo>
                    <a:pt x="16489" y="19857"/>
                  </a:lnTo>
                  <a:lnTo>
                    <a:pt x="16384" y="19899"/>
                  </a:lnTo>
                  <a:lnTo>
                    <a:pt x="16321" y="19857"/>
                  </a:lnTo>
                  <a:lnTo>
                    <a:pt x="16321" y="19732"/>
                  </a:lnTo>
                  <a:lnTo>
                    <a:pt x="16300" y="19690"/>
                  </a:lnTo>
                  <a:lnTo>
                    <a:pt x="16196" y="19753"/>
                  </a:lnTo>
                  <a:lnTo>
                    <a:pt x="16112" y="19753"/>
                  </a:lnTo>
                  <a:lnTo>
                    <a:pt x="16007" y="19815"/>
                  </a:lnTo>
                  <a:lnTo>
                    <a:pt x="15944" y="19815"/>
                  </a:lnTo>
                  <a:lnTo>
                    <a:pt x="15861" y="19774"/>
                  </a:lnTo>
                  <a:lnTo>
                    <a:pt x="15861" y="19690"/>
                  </a:lnTo>
                  <a:lnTo>
                    <a:pt x="15944" y="19753"/>
                  </a:lnTo>
                  <a:lnTo>
                    <a:pt x="16007" y="19690"/>
                  </a:lnTo>
                  <a:lnTo>
                    <a:pt x="16070" y="19648"/>
                  </a:lnTo>
                  <a:lnTo>
                    <a:pt x="16196" y="19648"/>
                  </a:lnTo>
                  <a:lnTo>
                    <a:pt x="16216" y="19585"/>
                  </a:lnTo>
                  <a:lnTo>
                    <a:pt x="16175" y="19523"/>
                  </a:lnTo>
                  <a:lnTo>
                    <a:pt x="16091" y="19418"/>
                  </a:lnTo>
                  <a:lnTo>
                    <a:pt x="16049" y="19376"/>
                  </a:lnTo>
                  <a:lnTo>
                    <a:pt x="15944" y="19376"/>
                  </a:lnTo>
                  <a:lnTo>
                    <a:pt x="15965" y="19355"/>
                  </a:lnTo>
                  <a:lnTo>
                    <a:pt x="16070" y="19292"/>
                  </a:lnTo>
                  <a:lnTo>
                    <a:pt x="16070" y="19251"/>
                  </a:lnTo>
                  <a:lnTo>
                    <a:pt x="16070" y="19146"/>
                  </a:lnTo>
                  <a:lnTo>
                    <a:pt x="16091" y="19104"/>
                  </a:lnTo>
                  <a:lnTo>
                    <a:pt x="16154" y="19167"/>
                  </a:lnTo>
                  <a:lnTo>
                    <a:pt x="16175" y="19313"/>
                  </a:lnTo>
                  <a:lnTo>
                    <a:pt x="16216" y="19355"/>
                  </a:lnTo>
                  <a:lnTo>
                    <a:pt x="16216" y="19418"/>
                  </a:lnTo>
                  <a:lnTo>
                    <a:pt x="16363" y="19543"/>
                  </a:lnTo>
                  <a:lnTo>
                    <a:pt x="16363" y="19585"/>
                  </a:lnTo>
                  <a:lnTo>
                    <a:pt x="16426" y="19669"/>
                  </a:lnTo>
                  <a:lnTo>
                    <a:pt x="16489" y="19690"/>
                  </a:lnTo>
                  <a:lnTo>
                    <a:pt x="16572" y="19669"/>
                  </a:lnTo>
                  <a:lnTo>
                    <a:pt x="16614" y="19648"/>
                  </a:lnTo>
                  <a:lnTo>
                    <a:pt x="16698" y="19690"/>
                  </a:lnTo>
                  <a:lnTo>
                    <a:pt x="16802" y="19669"/>
                  </a:lnTo>
                  <a:lnTo>
                    <a:pt x="16886" y="19648"/>
                  </a:lnTo>
                  <a:lnTo>
                    <a:pt x="16928" y="19690"/>
                  </a:lnTo>
                  <a:lnTo>
                    <a:pt x="16928" y="19774"/>
                  </a:lnTo>
                  <a:lnTo>
                    <a:pt x="17116" y="20004"/>
                  </a:lnTo>
                  <a:lnTo>
                    <a:pt x="17200" y="20067"/>
                  </a:lnTo>
                  <a:lnTo>
                    <a:pt x="17221" y="20004"/>
                  </a:lnTo>
                  <a:lnTo>
                    <a:pt x="17325" y="19983"/>
                  </a:lnTo>
                  <a:lnTo>
                    <a:pt x="17346" y="19983"/>
                  </a:lnTo>
                  <a:lnTo>
                    <a:pt x="17367" y="20025"/>
                  </a:lnTo>
                  <a:lnTo>
                    <a:pt x="17346" y="20108"/>
                  </a:lnTo>
                  <a:lnTo>
                    <a:pt x="17325" y="20213"/>
                  </a:lnTo>
                  <a:lnTo>
                    <a:pt x="17346" y="20339"/>
                  </a:lnTo>
                  <a:lnTo>
                    <a:pt x="17409" y="20422"/>
                  </a:lnTo>
                  <a:lnTo>
                    <a:pt x="17451" y="20527"/>
                  </a:lnTo>
                  <a:lnTo>
                    <a:pt x="17472" y="20715"/>
                  </a:lnTo>
                  <a:lnTo>
                    <a:pt x="17535" y="20757"/>
                  </a:lnTo>
                  <a:lnTo>
                    <a:pt x="17618" y="20841"/>
                  </a:lnTo>
                  <a:lnTo>
                    <a:pt x="17681" y="21029"/>
                  </a:lnTo>
                  <a:lnTo>
                    <a:pt x="17828" y="21134"/>
                  </a:lnTo>
                  <a:lnTo>
                    <a:pt x="17869" y="21175"/>
                  </a:lnTo>
                  <a:lnTo>
                    <a:pt x="17953" y="21155"/>
                  </a:lnTo>
                  <a:lnTo>
                    <a:pt x="18037" y="21134"/>
                  </a:lnTo>
                  <a:lnTo>
                    <a:pt x="18100" y="21134"/>
                  </a:lnTo>
                  <a:lnTo>
                    <a:pt x="18141" y="21113"/>
                  </a:lnTo>
                  <a:lnTo>
                    <a:pt x="18141" y="21029"/>
                  </a:lnTo>
                  <a:lnTo>
                    <a:pt x="18141" y="20903"/>
                  </a:lnTo>
                  <a:lnTo>
                    <a:pt x="18141" y="20757"/>
                  </a:lnTo>
                  <a:lnTo>
                    <a:pt x="18162" y="20652"/>
                  </a:lnTo>
                  <a:lnTo>
                    <a:pt x="18183" y="20611"/>
                  </a:lnTo>
                  <a:lnTo>
                    <a:pt x="18204" y="20611"/>
                  </a:lnTo>
                  <a:lnTo>
                    <a:pt x="18246" y="20652"/>
                  </a:lnTo>
                  <a:lnTo>
                    <a:pt x="18204" y="20736"/>
                  </a:lnTo>
                  <a:lnTo>
                    <a:pt x="18204" y="20820"/>
                  </a:lnTo>
                  <a:lnTo>
                    <a:pt x="18267" y="20924"/>
                  </a:lnTo>
                  <a:lnTo>
                    <a:pt x="18204" y="21008"/>
                  </a:lnTo>
                  <a:lnTo>
                    <a:pt x="18204" y="21071"/>
                  </a:lnTo>
                  <a:lnTo>
                    <a:pt x="18267" y="21113"/>
                  </a:lnTo>
                  <a:lnTo>
                    <a:pt x="18309" y="21071"/>
                  </a:lnTo>
                  <a:lnTo>
                    <a:pt x="18393" y="21050"/>
                  </a:lnTo>
                  <a:lnTo>
                    <a:pt x="18455" y="21071"/>
                  </a:lnTo>
                  <a:lnTo>
                    <a:pt x="18476" y="21134"/>
                  </a:lnTo>
                  <a:lnTo>
                    <a:pt x="18455" y="21175"/>
                  </a:lnTo>
                  <a:lnTo>
                    <a:pt x="18476" y="21217"/>
                  </a:lnTo>
                  <a:lnTo>
                    <a:pt x="18581" y="21217"/>
                  </a:lnTo>
                  <a:lnTo>
                    <a:pt x="18623" y="21155"/>
                  </a:lnTo>
                  <a:lnTo>
                    <a:pt x="18623" y="21071"/>
                  </a:lnTo>
                  <a:lnTo>
                    <a:pt x="18602" y="21008"/>
                  </a:lnTo>
                  <a:lnTo>
                    <a:pt x="18602" y="20820"/>
                  </a:lnTo>
                  <a:lnTo>
                    <a:pt x="18623" y="20736"/>
                  </a:lnTo>
                  <a:lnTo>
                    <a:pt x="18623" y="20631"/>
                  </a:lnTo>
                  <a:lnTo>
                    <a:pt x="18665" y="20590"/>
                  </a:lnTo>
                  <a:lnTo>
                    <a:pt x="18623" y="20527"/>
                  </a:lnTo>
                  <a:lnTo>
                    <a:pt x="18581" y="20527"/>
                  </a:lnTo>
                  <a:lnTo>
                    <a:pt x="18602" y="20485"/>
                  </a:lnTo>
                  <a:lnTo>
                    <a:pt x="18623" y="20422"/>
                  </a:lnTo>
                  <a:lnTo>
                    <a:pt x="18602" y="20401"/>
                  </a:lnTo>
                  <a:lnTo>
                    <a:pt x="18497" y="20443"/>
                  </a:lnTo>
                  <a:lnTo>
                    <a:pt x="18497" y="20401"/>
                  </a:lnTo>
                  <a:lnTo>
                    <a:pt x="18518" y="20339"/>
                  </a:lnTo>
                  <a:lnTo>
                    <a:pt x="18623" y="20318"/>
                  </a:lnTo>
                  <a:lnTo>
                    <a:pt x="18685" y="20276"/>
                  </a:lnTo>
                  <a:lnTo>
                    <a:pt x="18685" y="20171"/>
                  </a:lnTo>
                  <a:lnTo>
                    <a:pt x="18665" y="20108"/>
                  </a:lnTo>
                  <a:lnTo>
                    <a:pt x="18602" y="20129"/>
                  </a:lnTo>
                  <a:lnTo>
                    <a:pt x="18581" y="20087"/>
                  </a:lnTo>
                  <a:lnTo>
                    <a:pt x="18623" y="20004"/>
                  </a:lnTo>
                  <a:lnTo>
                    <a:pt x="18685" y="19899"/>
                  </a:lnTo>
                  <a:lnTo>
                    <a:pt x="18685" y="19857"/>
                  </a:lnTo>
                  <a:lnTo>
                    <a:pt x="18623" y="19857"/>
                  </a:lnTo>
                  <a:lnTo>
                    <a:pt x="18560" y="19899"/>
                  </a:lnTo>
                  <a:lnTo>
                    <a:pt x="18476" y="20025"/>
                  </a:lnTo>
                  <a:lnTo>
                    <a:pt x="18455" y="20171"/>
                  </a:lnTo>
                  <a:lnTo>
                    <a:pt x="18393" y="20192"/>
                  </a:lnTo>
                  <a:lnTo>
                    <a:pt x="18393" y="20129"/>
                  </a:lnTo>
                  <a:lnTo>
                    <a:pt x="18413" y="20004"/>
                  </a:lnTo>
                  <a:lnTo>
                    <a:pt x="18413" y="19962"/>
                  </a:lnTo>
                  <a:lnTo>
                    <a:pt x="18393" y="19899"/>
                  </a:lnTo>
                  <a:lnTo>
                    <a:pt x="18393" y="19857"/>
                  </a:lnTo>
                  <a:lnTo>
                    <a:pt x="18413" y="19774"/>
                  </a:lnTo>
                  <a:lnTo>
                    <a:pt x="18497" y="19690"/>
                  </a:lnTo>
                  <a:lnTo>
                    <a:pt x="18581" y="19648"/>
                  </a:lnTo>
                  <a:lnTo>
                    <a:pt x="18602" y="19564"/>
                  </a:lnTo>
                  <a:lnTo>
                    <a:pt x="18560" y="19502"/>
                  </a:lnTo>
                  <a:lnTo>
                    <a:pt x="18476" y="19502"/>
                  </a:lnTo>
                  <a:lnTo>
                    <a:pt x="18413" y="19564"/>
                  </a:lnTo>
                  <a:lnTo>
                    <a:pt x="18393" y="19606"/>
                  </a:lnTo>
                  <a:lnTo>
                    <a:pt x="18372" y="19648"/>
                  </a:lnTo>
                  <a:lnTo>
                    <a:pt x="18393" y="19543"/>
                  </a:lnTo>
                  <a:lnTo>
                    <a:pt x="18413" y="19481"/>
                  </a:lnTo>
                  <a:lnTo>
                    <a:pt x="18393" y="19460"/>
                  </a:lnTo>
                  <a:lnTo>
                    <a:pt x="18351" y="19481"/>
                  </a:lnTo>
                  <a:lnTo>
                    <a:pt x="18246" y="19564"/>
                  </a:lnTo>
                  <a:lnTo>
                    <a:pt x="18162" y="19648"/>
                  </a:lnTo>
                  <a:lnTo>
                    <a:pt x="18162" y="19606"/>
                  </a:lnTo>
                  <a:lnTo>
                    <a:pt x="18183" y="19543"/>
                  </a:lnTo>
                  <a:lnTo>
                    <a:pt x="18246" y="19460"/>
                  </a:lnTo>
                  <a:lnTo>
                    <a:pt x="18288" y="19397"/>
                  </a:lnTo>
                  <a:lnTo>
                    <a:pt x="18351" y="19292"/>
                  </a:lnTo>
                  <a:lnTo>
                    <a:pt x="18351" y="19271"/>
                  </a:lnTo>
                  <a:lnTo>
                    <a:pt x="18288" y="19230"/>
                  </a:lnTo>
                  <a:lnTo>
                    <a:pt x="18267" y="19167"/>
                  </a:lnTo>
                  <a:lnTo>
                    <a:pt x="18204" y="19167"/>
                  </a:lnTo>
                  <a:lnTo>
                    <a:pt x="18162" y="19125"/>
                  </a:lnTo>
                  <a:lnTo>
                    <a:pt x="18141" y="19041"/>
                  </a:lnTo>
                  <a:lnTo>
                    <a:pt x="18079" y="19020"/>
                  </a:lnTo>
                  <a:lnTo>
                    <a:pt x="17995" y="18937"/>
                  </a:lnTo>
                  <a:lnTo>
                    <a:pt x="17953" y="18937"/>
                  </a:lnTo>
                  <a:lnTo>
                    <a:pt x="17932" y="18916"/>
                  </a:lnTo>
                  <a:lnTo>
                    <a:pt x="17869" y="18916"/>
                  </a:lnTo>
                  <a:lnTo>
                    <a:pt x="17869" y="18853"/>
                  </a:lnTo>
                  <a:lnTo>
                    <a:pt x="17849" y="18811"/>
                  </a:lnTo>
                  <a:lnTo>
                    <a:pt x="17660" y="18665"/>
                  </a:lnTo>
                  <a:lnTo>
                    <a:pt x="17639" y="18623"/>
                  </a:lnTo>
                  <a:lnTo>
                    <a:pt x="17535" y="18560"/>
                  </a:lnTo>
                  <a:lnTo>
                    <a:pt x="17430" y="18560"/>
                  </a:lnTo>
                  <a:lnTo>
                    <a:pt x="17325" y="18602"/>
                  </a:lnTo>
                  <a:lnTo>
                    <a:pt x="17242" y="18707"/>
                  </a:lnTo>
                  <a:lnTo>
                    <a:pt x="17242" y="18644"/>
                  </a:lnTo>
                  <a:lnTo>
                    <a:pt x="17221" y="18560"/>
                  </a:lnTo>
                  <a:lnTo>
                    <a:pt x="17053" y="18518"/>
                  </a:lnTo>
                  <a:lnTo>
                    <a:pt x="16949" y="18518"/>
                  </a:lnTo>
                  <a:lnTo>
                    <a:pt x="16844" y="18539"/>
                  </a:lnTo>
                  <a:lnTo>
                    <a:pt x="16823" y="18518"/>
                  </a:lnTo>
                  <a:lnTo>
                    <a:pt x="16907" y="18434"/>
                  </a:lnTo>
                  <a:lnTo>
                    <a:pt x="16949" y="18476"/>
                  </a:lnTo>
                  <a:lnTo>
                    <a:pt x="17137" y="18476"/>
                  </a:lnTo>
                  <a:lnTo>
                    <a:pt x="17221" y="18497"/>
                  </a:lnTo>
                  <a:lnTo>
                    <a:pt x="17325" y="18497"/>
                  </a:lnTo>
                  <a:lnTo>
                    <a:pt x="17430" y="18476"/>
                  </a:lnTo>
                  <a:lnTo>
                    <a:pt x="17472" y="18393"/>
                  </a:lnTo>
                  <a:lnTo>
                    <a:pt x="17514" y="18204"/>
                  </a:lnTo>
                  <a:lnTo>
                    <a:pt x="17472" y="18121"/>
                  </a:lnTo>
                  <a:lnTo>
                    <a:pt x="17451" y="18100"/>
                  </a:lnTo>
                  <a:lnTo>
                    <a:pt x="17409" y="18100"/>
                  </a:lnTo>
                  <a:lnTo>
                    <a:pt x="17263" y="17995"/>
                  </a:lnTo>
                  <a:lnTo>
                    <a:pt x="17221" y="17974"/>
                  </a:lnTo>
                  <a:lnTo>
                    <a:pt x="17158" y="17974"/>
                  </a:lnTo>
                  <a:lnTo>
                    <a:pt x="17053" y="18058"/>
                  </a:lnTo>
                  <a:lnTo>
                    <a:pt x="17012" y="18058"/>
                  </a:lnTo>
                  <a:lnTo>
                    <a:pt x="16928" y="18079"/>
                  </a:lnTo>
                  <a:lnTo>
                    <a:pt x="16886" y="18162"/>
                  </a:lnTo>
                  <a:lnTo>
                    <a:pt x="16844" y="18162"/>
                  </a:lnTo>
                  <a:lnTo>
                    <a:pt x="16844" y="18079"/>
                  </a:lnTo>
                  <a:lnTo>
                    <a:pt x="16823" y="18016"/>
                  </a:lnTo>
                  <a:lnTo>
                    <a:pt x="16781" y="18016"/>
                  </a:lnTo>
                  <a:lnTo>
                    <a:pt x="16635" y="18058"/>
                  </a:lnTo>
                  <a:lnTo>
                    <a:pt x="16593" y="18079"/>
                  </a:lnTo>
                  <a:lnTo>
                    <a:pt x="16530" y="18079"/>
                  </a:lnTo>
                  <a:lnTo>
                    <a:pt x="16572" y="18058"/>
                  </a:lnTo>
                  <a:lnTo>
                    <a:pt x="16677" y="17995"/>
                  </a:lnTo>
                  <a:lnTo>
                    <a:pt x="16781" y="17974"/>
                  </a:lnTo>
                  <a:lnTo>
                    <a:pt x="16802" y="17911"/>
                  </a:lnTo>
                  <a:lnTo>
                    <a:pt x="16781" y="17870"/>
                  </a:lnTo>
                  <a:lnTo>
                    <a:pt x="16719" y="17849"/>
                  </a:lnTo>
                  <a:lnTo>
                    <a:pt x="16677" y="17870"/>
                  </a:lnTo>
                  <a:lnTo>
                    <a:pt x="16719" y="17807"/>
                  </a:lnTo>
                  <a:lnTo>
                    <a:pt x="16781" y="17807"/>
                  </a:lnTo>
                  <a:lnTo>
                    <a:pt x="16823" y="17849"/>
                  </a:lnTo>
                  <a:lnTo>
                    <a:pt x="16928" y="17953"/>
                  </a:lnTo>
                  <a:lnTo>
                    <a:pt x="17012" y="17974"/>
                  </a:lnTo>
                  <a:lnTo>
                    <a:pt x="17095" y="17953"/>
                  </a:lnTo>
                  <a:lnTo>
                    <a:pt x="17200" y="17870"/>
                  </a:lnTo>
                  <a:lnTo>
                    <a:pt x="17367" y="17870"/>
                  </a:lnTo>
                  <a:lnTo>
                    <a:pt x="17430" y="17786"/>
                  </a:lnTo>
                  <a:lnTo>
                    <a:pt x="17472" y="17765"/>
                  </a:lnTo>
                  <a:lnTo>
                    <a:pt x="17514" y="17702"/>
                  </a:lnTo>
                  <a:lnTo>
                    <a:pt x="17472" y="17639"/>
                  </a:lnTo>
                  <a:lnTo>
                    <a:pt x="17409" y="17577"/>
                  </a:lnTo>
                  <a:lnTo>
                    <a:pt x="17263" y="17556"/>
                  </a:lnTo>
                  <a:lnTo>
                    <a:pt x="17200" y="17493"/>
                  </a:lnTo>
                  <a:lnTo>
                    <a:pt x="17137" y="17451"/>
                  </a:lnTo>
                  <a:lnTo>
                    <a:pt x="17033" y="17451"/>
                  </a:lnTo>
                  <a:lnTo>
                    <a:pt x="16928" y="17430"/>
                  </a:lnTo>
                  <a:lnTo>
                    <a:pt x="16844" y="17451"/>
                  </a:lnTo>
                  <a:lnTo>
                    <a:pt x="16823" y="17493"/>
                  </a:lnTo>
                  <a:lnTo>
                    <a:pt x="16740" y="17556"/>
                  </a:lnTo>
                  <a:lnTo>
                    <a:pt x="16677" y="17535"/>
                  </a:lnTo>
                  <a:lnTo>
                    <a:pt x="16593" y="17493"/>
                  </a:lnTo>
                  <a:lnTo>
                    <a:pt x="16489" y="17493"/>
                  </a:lnTo>
                  <a:lnTo>
                    <a:pt x="16468" y="17556"/>
                  </a:lnTo>
                  <a:lnTo>
                    <a:pt x="16426" y="17598"/>
                  </a:lnTo>
                  <a:lnTo>
                    <a:pt x="16384" y="17577"/>
                  </a:lnTo>
                  <a:lnTo>
                    <a:pt x="16321" y="17535"/>
                  </a:lnTo>
                  <a:lnTo>
                    <a:pt x="16300" y="17535"/>
                  </a:lnTo>
                  <a:lnTo>
                    <a:pt x="16279" y="17472"/>
                  </a:lnTo>
                  <a:lnTo>
                    <a:pt x="16321" y="17430"/>
                  </a:lnTo>
                  <a:lnTo>
                    <a:pt x="16426" y="17388"/>
                  </a:lnTo>
                  <a:lnTo>
                    <a:pt x="16572" y="17430"/>
                  </a:lnTo>
                  <a:lnTo>
                    <a:pt x="16740" y="17430"/>
                  </a:lnTo>
                  <a:lnTo>
                    <a:pt x="16802" y="17367"/>
                  </a:lnTo>
                  <a:lnTo>
                    <a:pt x="16802" y="17326"/>
                  </a:lnTo>
                  <a:lnTo>
                    <a:pt x="16740" y="17221"/>
                  </a:lnTo>
                  <a:lnTo>
                    <a:pt x="16635" y="17137"/>
                  </a:lnTo>
                  <a:lnTo>
                    <a:pt x="16530" y="17074"/>
                  </a:lnTo>
                  <a:lnTo>
                    <a:pt x="16489" y="17012"/>
                  </a:lnTo>
                  <a:lnTo>
                    <a:pt x="16489" y="16907"/>
                  </a:lnTo>
                  <a:lnTo>
                    <a:pt x="16509" y="16865"/>
                  </a:lnTo>
                  <a:lnTo>
                    <a:pt x="16572" y="16907"/>
                  </a:lnTo>
                  <a:lnTo>
                    <a:pt x="16593" y="16949"/>
                  </a:lnTo>
                  <a:lnTo>
                    <a:pt x="16593" y="17012"/>
                  </a:lnTo>
                  <a:lnTo>
                    <a:pt x="16677" y="17054"/>
                  </a:lnTo>
                  <a:lnTo>
                    <a:pt x="16802" y="17158"/>
                  </a:lnTo>
                  <a:lnTo>
                    <a:pt x="16823" y="17221"/>
                  </a:lnTo>
                  <a:lnTo>
                    <a:pt x="16886" y="17242"/>
                  </a:lnTo>
                  <a:lnTo>
                    <a:pt x="16928" y="17242"/>
                  </a:lnTo>
                  <a:lnTo>
                    <a:pt x="17012" y="17326"/>
                  </a:lnTo>
                  <a:lnTo>
                    <a:pt x="17095" y="17326"/>
                  </a:lnTo>
                  <a:lnTo>
                    <a:pt x="17200" y="17284"/>
                  </a:lnTo>
                  <a:lnTo>
                    <a:pt x="17263" y="17242"/>
                  </a:lnTo>
                  <a:lnTo>
                    <a:pt x="17346" y="17221"/>
                  </a:lnTo>
                  <a:lnTo>
                    <a:pt x="17409" y="17158"/>
                  </a:lnTo>
                  <a:lnTo>
                    <a:pt x="17472" y="17116"/>
                  </a:lnTo>
                  <a:lnTo>
                    <a:pt x="17556" y="17074"/>
                  </a:lnTo>
                  <a:lnTo>
                    <a:pt x="17606" y="17074"/>
                  </a:lnTo>
                  <a:lnTo>
                    <a:pt x="17618" y="17116"/>
                  </a:lnTo>
                  <a:lnTo>
                    <a:pt x="17618" y="17074"/>
                  </a:lnTo>
                  <a:lnTo>
                    <a:pt x="17618" y="17033"/>
                  </a:lnTo>
                  <a:lnTo>
                    <a:pt x="17577" y="16970"/>
                  </a:lnTo>
                  <a:lnTo>
                    <a:pt x="17588" y="17010"/>
                  </a:lnTo>
                  <a:lnTo>
                    <a:pt x="17472" y="16844"/>
                  </a:lnTo>
                  <a:lnTo>
                    <a:pt x="17409" y="16802"/>
                  </a:lnTo>
                  <a:lnTo>
                    <a:pt x="17409" y="16740"/>
                  </a:lnTo>
                  <a:lnTo>
                    <a:pt x="17430" y="16719"/>
                  </a:lnTo>
                  <a:lnTo>
                    <a:pt x="17472" y="16719"/>
                  </a:lnTo>
                  <a:lnTo>
                    <a:pt x="17535" y="16761"/>
                  </a:lnTo>
                  <a:lnTo>
                    <a:pt x="17535" y="16823"/>
                  </a:lnTo>
                  <a:lnTo>
                    <a:pt x="17577" y="16865"/>
                  </a:lnTo>
                  <a:lnTo>
                    <a:pt x="17681" y="17074"/>
                  </a:lnTo>
                  <a:lnTo>
                    <a:pt x="17869" y="17284"/>
                  </a:lnTo>
                  <a:lnTo>
                    <a:pt x="17890" y="17326"/>
                  </a:lnTo>
                  <a:lnTo>
                    <a:pt x="17932" y="17263"/>
                  </a:lnTo>
                  <a:lnTo>
                    <a:pt x="17932" y="17179"/>
                  </a:lnTo>
                  <a:lnTo>
                    <a:pt x="17953" y="17012"/>
                  </a:lnTo>
                  <a:lnTo>
                    <a:pt x="17953" y="16907"/>
                  </a:lnTo>
                  <a:lnTo>
                    <a:pt x="17995" y="16844"/>
                  </a:lnTo>
                  <a:lnTo>
                    <a:pt x="18058" y="16844"/>
                  </a:lnTo>
                  <a:lnTo>
                    <a:pt x="18100" y="16865"/>
                  </a:lnTo>
                  <a:lnTo>
                    <a:pt x="18100" y="16949"/>
                  </a:lnTo>
                  <a:lnTo>
                    <a:pt x="18141" y="17012"/>
                  </a:lnTo>
                  <a:lnTo>
                    <a:pt x="18183" y="17012"/>
                  </a:lnTo>
                  <a:lnTo>
                    <a:pt x="18372" y="17074"/>
                  </a:lnTo>
                  <a:lnTo>
                    <a:pt x="18518" y="17179"/>
                  </a:lnTo>
                  <a:lnTo>
                    <a:pt x="18602" y="17221"/>
                  </a:lnTo>
                  <a:lnTo>
                    <a:pt x="18665" y="17179"/>
                  </a:lnTo>
                  <a:lnTo>
                    <a:pt x="18706" y="17179"/>
                  </a:lnTo>
                  <a:lnTo>
                    <a:pt x="18769" y="17221"/>
                  </a:lnTo>
                  <a:lnTo>
                    <a:pt x="18769" y="17263"/>
                  </a:lnTo>
                  <a:lnTo>
                    <a:pt x="18602" y="17284"/>
                  </a:lnTo>
                  <a:lnTo>
                    <a:pt x="18581" y="17326"/>
                  </a:lnTo>
                  <a:lnTo>
                    <a:pt x="18476" y="17221"/>
                  </a:lnTo>
                  <a:lnTo>
                    <a:pt x="18288" y="17116"/>
                  </a:lnTo>
                  <a:lnTo>
                    <a:pt x="18246" y="17074"/>
                  </a:lnTo>
                  <a:lnTo>
                    <a:pt x="18204" y="17054"/>
                  </a:lnTo>
                  <a:lnTo>
                    <a:pt x="18162" y="17054"/>
                  </a:lnTo>
                  <a:lnTo>
                    <a:pt x="18121" y="17074"/>
                  </a:lnTo>
                  <a:lnTo>
                    <a:pt x="18121" y="17137"/>
                  </a:lnTo>
                  <a:lnTo>
                    <a:pt x="18183" y="17221"/>
                  </a:lnTo>
                  <a:lnTo>
                    <a:pt x="18413" y="17430"/>
                  </a:lnTo>
                  <a:lnTo>
                    <a:pt x="18518" y="17535"/>
                  </a:lnTo>
                  <a:lnTo>
                    <a:pt x="18685" y="17598"/>
                  </a:lnTo>
                  <a:lnTo>
                    <a:pt x="18790" y="17681"/>
                  </a:lnTo>
                  <a:lnTo>
                    <a:pt x="18832" y="17702"/>
                  </a:lnTo>
                  <a:lnTo>
                    <a:pt x="18916" y="17681"/>
                  </a:lnTo>
                  <a:lnTo>
                    <a:pt x="18937" y="17639"/>
                  </a:lnTo>
                  <a:lnTo>
                    <a:pt x="18999" y="17556"/>
                  </a:lnTo>
                  <a:lnTo>
                    <a:pt x="19125" y="17556"/>
                  </a:lnTo>
                  <a:lnTo>
                    <a:pt x="19167" y="17493"/>
                  </a:lnTo>
                  <a:lnTo>
                    <a:pt x="19167" y="17430"/>
                  </a:lnTo>
                  <a:lnTo>
                    <a:pt x="19250" y="17367"/>
                  </a:lnTo>
                  <a:lnTo>
                    <a:pt x="19313" y="17367"/>
                  </a:lnTo>
                  <a:lnTo>
                    <a:pt x="19376" y="17388"/>
                  </a:lnTo>
                  <a:lnTo>
                    <a:pt x="19460" y="17430"/>
                  </a:lnTo>
                  <a:lnTo>
                    <a:pt x="19564" y="17388"/>
                  </a:lnTo>
                  <a:lnTo>
                    <a:pt x="19669" y="17388"/>
                  </a:lnTo>
                  <a:lnTo>
                    <a:pt x="19690" y="17346"/>
                  </a:lnTo>
                  <a:lnTo>
                    <a:pt x="19732" y="17221"/>
                  </a:lnTo>
                  <a:lnTo>
                    <a:pt x="19732" y="17116"/>
                  </a:lnTo>
                  <a:lnTo>
                    <a:pt x="19774" y="17033"/>
                  </a:lnTo>
                  <a:lnTo>
                    <a:pt x="19857" y="16907"/>
                  </a:lnTo>
                  <a:lnTo>
                    <a:pt x="19857" y="16823"/>
                  </a:lnTo>
                  <a:lnTo>
                    <a:pt x="19836" y="16761"/>
                  </a:lnTo>
                  <a:lnTo>
                    <a:pt x="19753" y="16740"/>
                  </a:lnTo>
                  <a:lnTo>
                    <a:pt x="19648" y="16761"/>
                  </a:lnTo>
                  <a:lnTo>
                    <a:pt x="19627" y="16802"/>
                  </a:lnTo>
                  <a:lnTo>
                    <a:pt x="19585" y="16761"/>
                  </a:lnTo>
                  <a:lnTo>
                    <a:pt x="19543" y="16761"/>
                  </a:lnTo>
                  <a:lnTo>
                    <a:pt x="19522" y="16802"/>
                  </a:lnTo>
                  <a:lnTo>
                    <a:pt x="19439" y="16740"/>
                  </a:lnTo>
                  <a:lnTo>
                    <a:pt x="19376" y="16656"/>
                  </a:lnTo>
                  <a:lnTo>
                    <a:pt x="19334" y="16614"/>
                  </a:lnTo>
                  <a:lnTo>
                    <a:pt x="19313" y="16530"/>
                  </a:lnTo>
                  <a:lnTo>
                    <a:pt x="19271" y="16530"/>
                  </a:lnTo>
                  <a:lnTo>
                    <a:pt x="19250" y="16614"/>
                  </a:lnTo>
                  <a:lnTo>
                    <a:pt x="19250" y="16719"/>
                  </a:lnTo>
                  <a:lnTo>
                    <a:pt x="19313" y="16740"/>
                  </a:lnTo>
                  <a:lnTo>
                    <a:pt x="19313" y="16823"/>
                  </a:lnTo>
                  <a:lnTo>
                    <a:pt x="19250" y="16907"/>
                  </a:lnTo>
                  <a:lnTo>
                    <a:pt x="19229" y="17012"/>
                  </a:lnTo>
                  <a:lnTo>
                    <a:pt x="19209" y="16949"/>
                  </a:lnTo>
                  <a:lnTo>
                    <a:pt x="19229" y="16823"/>
                  </a:lnTo>
                  <a:lnTo>
                    <a:pt x="19209" y="16719"/>
                  </a:lnTo>
                  <a:lnTo>
                    <a:pt x="19146" y="16698"/>
                  </a:lnTo>
                  <a:lnTo>
                    <a:pt x="19125" y="16551"/>
                  </a:lnTo>
                  <a:lnTo>
                    <a:pt x="19062" y="16530"/>
                  </a:lnTo>
                  <a:lnTo>
                    <a:pt x="19041" y="16489"/>
                  </a:lnTo>
                  <a:lnTo>
                    <a:pt x="19041" y="16447"/>
                  </a:lnTo>
                  <a:lnTo>
                    <a:pt x="19104" y="16426"/>
                  </a:lnTo>
                  <a:lnTo>
                    <a:pt x="19161" y="16311"/>
                  </a:lnTo>
                  <a:lnTo>
                    <a:pt x="19146" y="16279"/>
                  </a:lnTo>
                  <a:lnTo>
                    <a:pt x="19104" y="16238"/>
                  </a:lnTo>
                  <a:lnTo>
                    <a:pt x="19146" y="16217"/>
                  </a:lnTo>
                  <a:lnTo>
                    <a:pt x="19229" y="16217"/>
                  </a:lnTo>
                  <a:lnTo>
                    <a:pt x="19271" y="16175"/>
                  </a:lnTo>
                  <a:lnTo>
                    <a:pt x="19313" y="16091"/>
                  </a:lnTo>
                  <a:lnTo>
                    <a:pt x="19313" y="15966"/>
                  </a:lnTo>
                  <a:lnTo>
                    <a:pt x="19271" y="15903"/>
                  </a:lnTo>
                  <a:lnTo>
                    <a:pt x="19271" y="15861"/>
                  </a:lnTo>
                  <a:lnTo>
                    <a:pt x="19334" y="15861"/>
                  </a:lnTo>
                  <a:lnTo>
                    <a:pt x="19376" y="15903"/>
                  </a:lnTo>
                  <a:lnTo>
                    <a:pt x="19439" y="15986"/>
                  </a:lnTo>
                  <a:lnTo>
                    <a:pt x="19481" y="16007"/>
                  </a:lnTo>
                  <a:lnTo>
                    <a:pt x="19564" y="16007"/>
                  </a:lnTo>
                  <a:lnTo>
                    <a:pt x="19648" y="15966"/>
                  </a:lnTo>
                  <a:lnTo>
                    <a:pt x="19732" y="15986"/>
                  </a:lnTo>
                  <a:lnTo>
                    <a:pt x="19794" y="16028"/>
                  </a:lnTo>
                  <a:lnTo>
                    <a:pt x="19899" y="16070"/>
                  </a:lnTo>
                  <a:lnTo>
                    <a:pt x="20046" y="16175"/>
                  </a:lnTo>
                  <a:lnTo>
                    <a:pt x="20046" y="16238"/>
                  </a:lnTo>
                  <a:lnTo>
                    <a:pt x="20066" y="16321"/>
                  </a:lnTo>
                  <a:lnTo>
                    <a:pt x="20108" y="16384"/>
                  </a:lnTo>
                  <a:lnTo>
                    <a:pt x="20150" y="16447"/>
                  </a:lnTo>
                  <a:lnTo>
                    <a:pt x="20192" y="16489"/>
                  </a:lnTo>
                  <a:lnTo>
                    <a:pt x="20318" y="16405"/>
                  </a:lnTo>
                  <a:lnTo>
                    <a:pt x="20422" y="16238"/>
                  </a:lnTo>
                  <a:lnTo>
                    <a:pt x="20485" y="16133"/>
                  </a:lnTo>
                  <a:lnTo>
                    <a:pt x="20422" y="16091"/>
                  </a:lnTo>
                  <a:lnTo>
                    <a:pt x="20401" y="15986"/>
                  </a:lnTo>
                  <a:lnTo>
                    <a:pt x="20464" y="15924"/>
                  </a:lnTo>
                  <a:lnTo>
                    <a:pt x="20464" y="15882"/>
                  </a:lnTo>
                  <a:lnTo>
                    <a:pt x="20359" y="15861"/>
                  </a:lnTo>
                  <a:lnTo>
                    <a:pt x="20276" y="15903"/>
                  </a:lnTo>
                  <a:lnTo>
                    <a:pt x="20255" y="15966"/>
                  </a:lnTo>
                  <a:lnTo>
                    <a:pt x="20108" y="15882"/>
                  </a:lnTo>
                  <a:lnTo>
                    <a:pt x="20046" y="15777"/>
                  </a:lnTo>
                  <a:lnTo>
                    <a:pt x="19899" y="15756"/>
                  </a:lnTo>
                  <a:lnTo>
                    <a:pt x="19857" y="15777"/>
                  </a:lnTo>
                  <a:lnTo>
                    <a:pt x="19794" y="15714"/>
                  </a:lnTo>
                  <a:lnTo>
                    <a:pt x="19794" y="15673"/>
                  </a:lnTo>
                  <a:lnTo>
                    <a:pt x="19857" y="15673"/>
                  </a:lnTo>
                  <a:lnTo>
                    <a:pt x="19899" y="15589"/>
                  </a:lnTo>
                  <a:lnTo>
                    <a:pt x="19941" y="15401"/>
                  </a:lnTo>
                  <a:lnTo>
                    <a:pt x="19962" y="15380"/>
                  </a:lnTo>
                  <a:lnTo>
                    <a:pt x="19962" y="15296"/>
                  </a:lnTo>
                  <a:lnTo>
                    <a:pt x="19836" y="15254"/>
                  </a:lnTo>
                  <a:lnTo>
                    <a:pt x="19774" y="15254"/>
                  </a:lnTo>
                  <a:lnTo>
                    <a:pt x="19669" y="15359"/>
                  </a:lnTo>
                  <a:lnTo>
                    <a:pt x="19564" y="15380"/>
                  </a:lnTo>
                  <a:lnTo>
                    <a:pt x="19460" y="15359"/>
                  </a:lnTo>
                  <a:lnTo>
                    <a:pt x="19439" y="15296"/>
                  </a:lnTo>
                  <a:lnTo>
                    <a:pt x="19418" y="15191"/>
                  </a:lnTo>
                  <a:lnTo>
                    <a:pt x="19376" y="15149"/>
                  </a:lnTo>
                  <a:lnTo>
                    <a:pt x="19376" y="15066"/>
                  </a:lnTo>
                  <a:lnTo>
                    <a:pt x="19460" y="15129"/>
                  </a:lnTo>
                  <a:lnTo>
                    <a:pt x="19481" y="15170"/>
                  </a:lnTo>
                  <a:lnTo>
                    <a:pt x="19460" y="15233"/>
                  </a:lnTo>
                  <a:lnTo>
                    <a:pt x="19481" y="15296"/>
                  </a:lnTo>
                  <a:lnTo>
                    <a:pt x="19564" y="15359"/>
                  </a:lnTo>
                  <a:lnTo>
                    <a:pt x="19648" y="15359"/>
                  </a:lnTo>
                  <a:lnTo>
                    <a:pt x="19753" y="15254"/>
                  </a:lnTo>
                  <a:lnTo>
                    <a:pt x="19836" y="15233"/>
                  </a:lnTo>
                  <a:lnTo>
                    <a:pt x="19941" y="15233"/>
                  </a:lnTo>
                  <a:lnTo>
                    <a:pt x="19983" y="15275"/>
                  </a:lnTo>
                  <a:lnTo>
                    <a:pt x="20046" y="15275"/>
                  </a:lnTo>
                  <a:lnTo>
                    <a:pt x="20066" y="15233"/>
                  </a:lnTo>
                  <a:lnTo>
                    <a:pt x="20046" y="15170"/>
                  </a:lnTo>
                  <a:lnTo>
                    <a:pt x="19836" y="14961"/>
                  </a:lnTo>
                  <a:lnTo>
                    <a:pt x="19669" y="14836"/>
                  </a:lnTo>
                  <a:lnTo>
                    <a:pt x="19522" y="14836"/>
                  </a:lnTo>
                  <a:lnTo>
                    <a:pt x="19355" y="14752"/>
                  </a:lnTo>
                  <a:lnTo>
                    <a:pt x="19271" y="14647"/>
                  </a:lnTo>
                  <a:lnTo>
                    <a:pt x="19271" y="14564"/>
                  </a:lnTo>
                  <a:lnTo>
                    <a:pt x="19271" y="14522"/>
                  </a:lnTo>
                  <a:lnTo>
                    <a:pt x="19334" y="14564"/>
                  </a:lnTo>
                  <a:lnTo>
                    <a:pt x="19376" y="14668"/>
                  </a:lnTo>
                  <a:lnTo>
                    <a:pt x="19460" y="14731"/>
                  </a:lnTo>
                  <a:lnTo>
                    <a:pt x="19585" y="14731"/>
                  </a:lnTo>
                  <a:lnTo>
                    <a:pt x="19627" y="14668"/>
                  </a:lnTo>
                  <a:lnTo>
                    <a:pt x="19627" y="14626"/>
                  </a:lnTo>
                  <a:lnTo>
                    <a:pt x="19522" y="14522"/>
                  </a:lnTo>
                  <a:lnTo>
                    <a:pt x="19481" y="14459"/>
                  </a:lnTo>
                  <a:lnTo>
                    <a:pt x="19481" y="14438"/>
                  </a:lnTo>
                  <a:lnTo>
                    <a:pt x="19522" y="14438"/>
                  </a:lnTo>
                  <a:lnTo>
                    <a:pt x="19564" y="14459"/>
                  </a:lnTo>
                  <a:lnTo>
                    <a:pt x="19690" y="14626"/>
                  </a:lnTo>
                  <a:lnTo>
                    <a:pt x="19753" y="14731"/>
                  </a:lnTo>
                  <a:lnTo>
                    <a:pt x="19753" y="14773"/>
                  </a:lnTo>
                  <a:lnTo>
                    <a:pt x="19857" y="14857"/>
                  </a:lnTo>
                  <a:lnTo>
                    <a:pt x="19962" y="14940"/>
                  </a:lnTo>
                  <a:lnTo>
                    <a:pt x="20087" y="15087"/>
                  </a:lnTo>
                  <a:lnTo>
                    <a:pt x="20171" y="15129"/>
                  </a:lnTo>
                  <a:lnTo>
                    <a:pt x="20213" y="15087"/>
                  </a:lnTo>
                  <a:lnTo>
                    <a:pt x="20276" y="15129"/>
                  </a:lnTo>
                  <a:lnTo>
                    <a:pt x="20297" y="15170"/>
                  </a:lnTo>
                  <a:lnTo>
                    <a:pt x="20213" y="15233"/>
                  </a:lnTo>
                  <a:lnTo>
                    <a:pt x="20276" y="15296"/>
                  </a:lnTo>
                  <a:lnTo>
                    <a:pt x="20318" y="15359"/>
                  </a:lnTo>
                  <a:lnTo>
                    <a:pt x="20380" y="15359"/>
                  </a:lnTo>
                  <a:lnTo>
                    <a:pt x="20422" y="15275"/>
                  </a:lnTo>
                  <a:lnTo>
                    <a:pt x="20485" y="15087"/>
                  </a:lnTo>
                  <a:lnTo>
                    <a:pt x="20506" y="15045"/>
                  </a:lnTo>
                  <a:lnTo>
                    <a:pt x="20527" y="14982"/>
                  </a:lnTo>
                  <a:lnTo>
                    <a:pt x="20506" y="14877"/>
                  </a:lnTo>
                  <a:lnTo>
                    <a:pt x="20506" y="14836"/>
                  </a:lnTo>
                  <a:lnTo>
                    <a:pt x="20506" y="14710"/>
                  </a:lnTo>
                  <a:lnTo>
                    <a:pt x="20464" y="14626"/>
                  </a:lnTo>
                  <a:lnTo>
                    <a:pt x="20464" y="14564"/>
                  </a:lnTo>
                  <a:lnTo>
                    <a:pt x="20464" y="14543"/>
                  </a:lnTo>
                  <a:lnTo>
                    <a:pt x="20506" y="14564"/>
                  </a:lnTo>
                  <a:lnTo>
                    <a:pt x="20590" y="14605"/>
                  </a:lnTo>
                  <a:lnTo>
                    <a:pt x="20610" y="14605"/>
                  </a:lnTo>
                  <a:lnTo>
                    <a:pt x="20590" y="14543"/>
                  </a:lnTo>
                  <a:lnTo>
                    <a:pt x="20506" y="14459"/>
                  </a:lnTo>
                  <a:lnTo>
                    <a:pt x="20464" y="14354"/>
                  </a:lnTo>
                  <a:lnTo>
                    <a:pt x="20401" y="14313"/>
                  </a:lnTo>
                  <a:lnTo>
                    <a:pt x="20318" y="14292"/>
                  </a:lnTo>
                  <a:lnTo>
                    <a:pt x="19962" y="14292"/>
                  </a:lnTo>
                  <a:lnTo>
                    <a:pt x="19920" y="14208"/>
                  </a:lnTo>
                  <a:lnTo>
                    <a:pt x="19836" y="14145"/>
                  </a:lnTo>
                  <a:lnTo>
                    <a:pt x="19648" y="14145"/>
                  </a:lnTo>
                  <a:lnTo>
                    <a:pt x="19564" y="14187"/>
                  </a:lnTo>
                  <a:lnTo>
                    <a:pt x="19502" y="14187"/>
                  </a:lnTo>
                  <a:lnTo>
                    <a:pt x="19460" y="14124"/>
                  </a:lnTo>
                  <a:lnTo>
                    <a:pt x="19439" y="14103"/>
                  </a:lnTo>
                  <a:lnTo>
                    <a:pt x="19460" y="14041"/>
                  </a:lnTo>
                  <a:lnTo>
                    <a:pt x="19502" y="14103"/>
                  </a:lnTo>
                  <a:lnTo>
                    <a:pt x="19543" y="14124"/>
                  </a:lnTo>
                  <a:lnTo>
                    <a:pt x="19669" y="14103"/>
                  </a:lnTo>
                  <a:lnTo>
                    <a:pt x="19836" y="14082"/>
                  </a:lnTo>
                  <a:lnTo>
                    <a:pt x="19878" y="14124"/>
                  </a:lnTo>
                  <a:lnTo>
                    <a:pt x="19941" y="14103"/>
                  </a:lnTo>
                  <a:lnTo>
                    <a:pt x="20025" y="14082"/>
                  </a:lnTo>
                  <a:lnTo>
                    <a:pt x="20087" y="14103"/>
                  </a:lnTo>
                  <a:lnTo>
                    <a:pt x="20150" y="14124"/>
                  </a:lnTo>
                  <a:lnTo>
                    <a:pt x="20192" y="14103"/>
                  </a:lnTo>
                  <a:lnTo>
                    <a:pt x="20234" y="14082"/>
                  </a:lnTo>
                  <a:lnTo>
                    <a:pt x="20234" y="14020"/>
                  </a:lnTo>
                  <a:lnTo>
                    <a:pt x="20234" y="13915"/>
                  </a:lnTo>
                  <a:lnTo>
                    <a:pt x="20234" y="13873"/>
                  </a:lnTo>
                  <a:lnTo>
                    <a:pt x="20171" y="13831"/>
                  </a:lnTo>
                  <a:lnTo>
                    <a:pt x="20129" y="13873"/>
                  </a:lnTo>
                  <a:lnTo>
                    <a:pt x="20066" y="13894"/>
                  </a:lnTo>
                  <a:lnTo>
                    <a:pt x="19983" y="13873"/>
                  </a:lnTo>
                  <a:lnTo>
                    <a:pt x="19857" y="13873"/>
                  </a:lnTo>
                  <a:lnTo>
                    <a:pt x="19815" y="13810"/>
                  </a:lnTo>
                  <a:lnTo>
                    <a:pt x="19711" y="13706"/>
                  </a:lnTo>
                  <a:lnTo>
                    <a:pt x="19606" y="13727"/>
                  </a:lnTo>
                  <a:lnTo>
                    <a:pt x="19564" y="13789"/>
                  </a:lnTo>
                  <a:lnTo>
                    <a:pt x="19543" y="13789"/>
                  </a:lnTo>
                  <a:lnTo>
                    <a:pt x="19543" y="13685"/>
                  </a:lnTo>
                  <a:lnTo>
                    <a:pt x="19543" y="13601"/>
                  </a:lnTo>
                  <a:lnTo>
                    <a:pt x="19522" y="13538"/>
                  </a:lnTo>
                  <a:lnTo>
                    <a:pt x="19313" y="13538"/>
                  </a:lnTo>
                  <a:lnTo>
                    <a:pt x="19229" y="13497"/>
                  </a:lnTo>
                  <a:lnTo>
                    <a:pt x="19250" y="13455"/>
                  </a:lnTo>
                  <a:lnTo>
                    <a:pt x="19313" y="13455"/>
                  </a:lnTo>
                  <a:lnTo>
                    <a:pt x="19418" y="13476"/>
                  </a:lnTo>
                  <a:lnTo>
                    <a:pt x="19460" y="13455"/>
                  </a:lnTo>
                  <a:lnTo>
                    <a:pt x="19460" y="13392"/>
                  </a:lnTo>
                  <a:lnTo>
                    <a:pt x="19439" y="13371"/>
                  </a:lnTo>
                  <a:lnTo>
                    <a:pt x="19481" y="13308"/>
                  </a:lnTo>
                  <a:lnTo>
                    <a:pt x="19460" y="13266"/>
                  </a:lnTo>
                  <a:lnTo>
                    <a:pt x="19439" y="13204"/>
                  </a:lnTo>
                  <a:lnTo>
                    <a:pt x="19481" y="13162"/>
                  </a:lnTo>
                  <a:lnTo>
                    <a:pt x="19460" y="13078"/>
                  </a:lnTo>
                  <a:lnTo>
                    <a:pt x="19460" y="12994"/>
                  </a:lnTo>
                  <a:lnTo>
                    <a:pt x="19522" y="12973"/>
                  </a:lnTo>
                  <a:lnTo>
                    <a:pt x="19543" y="12994"/>
                  </a:lnTo>
                  <a:lnTo>
                    <a:pt x="19543" y="13078"/>
                  </a:lnTo>
                  <a:lnTo>
                    <a:pt x="19585" y="13141"/>
                  </a:lnTo>
                  <a:lnTo>
                    <a:pt x="19648" y="13162"/>
                  </a:lnTo>
                  <a:lnTo>
                    <a:pt x="19732" y="13078"/>
                  </a:lnTo>
                  <a:lnTo>
                    <a:pt x="19857" y="12953"/>
                  </a:lnTo>
                  <a:lnTo>
                    <a:pt x="19941" y="12932"/>
                  </a:lnTo>
                  <a:lnTo>
                    <a:pt x="19941" y="12890"/>
                  </a:lnTo>
                  <a:lnTo>
                    <a:pt x="19899" y="12869"/>
                  </a:lnTo>
                  <a:lnTo>
                    <a:pt x="19794" y="12848"/>
                  </a:lnTo>
                  <a:lnTo>
                    <a:pt x="19732" y="12848"/>
                  </a:lnTo>
                  <a:lnTo>
                    <a:pt x="19690" y="12827"/>
                  </a:lnTo>
                  <a:lnTo>
                    <a:pt x="19774" y="12785"/>
                  </a:lnTo>
                  <a:lnTo>
                    <a:pt x="19878" y="12785"/>
                  </a:lnTo>
                  <a:lnTo>
                    <a:pt x="19941" y="12827"/>
                  </a:lnTo>
                  <a:lnTo>
                    <a:pt x="19983" y="12827"/>
                  </a:lnTo>
                  <a:lnTo>
                    <a:pt x="19983" y="12764"/>
                  </a:lnTo>
                  <a:lnTo>
                    <a:pt x="19962" y="12743"/>
                  </a:lnTo>
                  <a:lnTo>
                    <a:pt x="20046" y="12722"/>
                  </a:lnTo>
                  <a:lnTo>
                    <a:pt x="20150" y="12722"/>
                  </a:lnTo>
                  <a:lnTo>
                    <a:pt x="20213" y="12785"/>
                  </a:lnTo>
                  <a:lnTo>
                    <a:pt x="20276" y="12827"/>
                  </a:lnTo>
                  <a:lnTo>
                    <a:pt x="20318" y="12785"/>
                  </a:lnTo>
                  <a:lnTo>
                    <a:pt x="20380" y="12827"/>
                  </a:lnTo>
                  <a:lnTo>
                    <a:pt x="20422" y="12890"/>
                  </a:lnTo>
                  <a:lnTo>
                    <a:pt x="20401" y="12973"/>
                  </a:lnTo>
                  <a:lnTo>
                    <a:pt x="20422" y="13036"/>
                  </a:lnTo>
                  <a:lnTo>
                    <a:pt x="20506" y="13057"/>
                  </a:lnTo>
                  <a:lnTo>
                    <a:pt x="20527" y="13036"/>
                  </a:lnTo>
                  <a:lnTo>
                    <a:pt x="20590" y="13057"/>
                  </a:lnTo>
                  <a:lnTo>
                    <a:pt x="20631" y="13141"/>
                  </a:lnTo>
                  <a:lnTo>
                    <a:pt x="20778" y="13183"/>
                  </a:lnTo>
                  <a:lnTo>
                    <a:pt x="20820" y="13266"/>
                  </a:lnTo>
                  <a:lnTo>
                    <a:pt x="20841" y="13287"/>
                  </a:lnTo>
                  <a:lnTo>
                    <a:pt x="20882" y="13245"/>
                  </a:lnTo>
                  <a:lnTo>
                    <a:pt x="20903" y="13141"/>
                  </a:lnTo>
                  <a:lnTo>
                    <a:pt x="20945" y="13057"/>
                  </a:lnTo>
                  <a:lnTo>
                    <a:pt x="21008" y="12890"/>
                  </a:lnTo>
                  <a:lnTo>
                    <a:pt x="21008" y="12848"/>
                  </a:lnTo>
                  <a:lnTo>
                    <a:pt x="21029" y="12722"/>
                  </a:lnTo>
                  <a:lnTo>
                    <a:pt x="21050" y="12555"/>
                  </a:lnTo>
                  <a:lnTo>
                    <a:pt x="21092" y="12513"/>
                  </a:lnTo>
                  <a:lnTo>
                    <a:pt x="21092" y="12429"/>
                  </a:lnTo>
                  <a:lnTo>
                    <a:pt x="21050" y="12346"/>
                  </a:lnTo>
                  <a:lnTo>
                    <a:pt x="20987" y="12304"/>
                  </a:lnTo>
                  <a:lnTo>
                    <a:pt x="20924" y="12241"/>
                  </a:lnTo>
                  <a:lnTo>
                    <a:pt x="20882" y="12241"/>
                  </a:lnTo>
                  <a:lnTo>
                    <a:pt x="20841" y="12199"/>
                  </a:lnTo>
                  <a:lnTo>
                    <a:pt x="20841" y="12136"/>
                  </a:lnTo>
                  <a:lnTo>
                    <a:pt x="20757" y="12136"/>
                  </a:lnTo>
                  <a:lnTo>
                    <a:pt x="20694" y="12220"/>
                  </a:lnTo>
                  <a:lnTo>
                    <a:pt x="20590" y="12325"/>
                  </a:lnTo>
                  <a:lnTo>
                    <a:pt x="20506" y="12346"/>
                  </a:lnTo>
                  <a:lnTo>
                    <a:pt x="20464" y="12304"/>
                  </a:lnTo>
                  <a:lnTo>
                    <a:pt x="20485" y="12241"/>
                  </a:lnTo>
                  <a:lnTo>
                    <a:pt x="20485" y="12157"/>
                  </a:lnTo>
                  <a:lnTo>
                    <a:pt x="20485" y="12136"/>
                  </a:lnTo>
                  <a:lnTo>
                    <a:pt x="20380" y="12116"/>
                  </a:lnTo>
                  <a:lnTo>
                    <a:pt x="20297" y="12116"/>
                  </a:lnTo>
                  <a:lnTo>
                    <a:pt x="20276" y="12053"/>
                  </a:lnTo>
                  <a:lnTo>
                    <a:pt x="20338" y="12032"/>
                  </a:lnTo>
                  <a:lnTo>
                    <a:pt x="20338" y="12011"/>
                  </a:lnTo>
                  <a:lnTo>
                    <a:pt x="20255" y="11948"/>
                  </a:lnTo>
                  <a:lnTo>
                    <a:pt x="20213" y="11906"/>
                  </a:lnTo>
                  <a:lnTo>
                    <a:pt x="20255" y="11885"/>
                  </a:lnTo>
                  <a:lnTo>
                    <a:pt x="20276" y="11906"/>
                  </a:lnTo>
                  <a:lnTo>
                    <a:pt x="20359" y="11927"/>
                  </a:lnTo>
                  <a:lnTo>
                    <a:pt x="20359" y="11885"/>
                  </a:lnTo>
                  <a:lnTo>
                    <a:pt x="20297" y="11802"/>
                  </a:lnTo>
                  <a:lnTo>
                    <a:pt x="20276" y="11718"/>
                  </a:lnTo>
                  <a:lnTo>
                    <a:pt x="20297" y="11676"/>
                  </a:lnTo>
                  <a:lnTo>
                    <a:pt x="20359" y="11634"/>
                  </a:lnTo>
                  <a:lnTo>
                    <a:pt x="20380" y="11676"/>
                  </a:lnTo>
                  <a:lnTo>
                    <a:pt x="20443" y="11697"/>
                  </a:lnTo>
                  <a:lnTo>
                    <a:pt x="20464" y="11739"/>
                  </a:lnTo>
                  <a:lnTo>
                    <a:pt x="20590" y="11885"/>
                  </a:lnTo>
                  <a:lnTo>
                    <a:pt x="20673" y="11927"/>
                  </a:lnTo>
                  <a:lnTo>
                    <a:pt x="20757" y="11906"/>
                  </a:lnTo>
                  <a:lnTo>
                    <a:pt x="20799" y="11844"/>
                  </a:lnTo>
                  <a:lnTo>
                    <a:pt x="20757" y="11718"/>
                  </a:lnTo>
                  <a:lnTo>
                    <a:pt x="20652" y="11613"/>
                  </a:lnTo>
                  <a:lnTo>
                    <a:pt x="20569" y="11572"/>
                  </a:lnTo>
                  <a:lnTo>
                    <a:pt x="20464" y="11530"/>
                  </a:lnTo>
                  <a:lnTo>
                    <a:pt x="20443" y="11404"/>
                  </a:lnTo>
                  <a:lnTo>
                    <a:pt x="20380" y="11320"/>
                  </a:lnTo>
                  <a:lnTo>
                    <a:pt x="20338" y="11258"/>
                  </a:lnTo>
                  <a:lnTo>
                    <a:pt x="20255" y="11216"/>
                  </a:lnTo>
                  <a:lnTo>
                    <a:pt x="20171" y="11174"/>
                  </a:lnTo>
                  <a:lnTo>
                    <a:pt x="20171" y="11111"/>
                  </a:lnTo>
                  <a:lnTo>
                    <a:pt x="20234" y="11069"/>
                  </a:lnTo>
                  <a:lnTo>
                    <a:pt x="20234" y="11007"/>
                  </a:lnTo>
                  <a:lnTo>
                    <a:pt x="20192" y="10986"/>
                  </a:lnTo>
                  <a:lnTo>
                    <a:pt x="20192" y="10944"/>
                  </a:lnTo>
                  <a:lnTo>
                    <a:pt x="20255" y="10881"/>
                  </a:lnTo>
                  <a:lnTo>
                    <a:pt x="20297" y="10881"/>
                  </a:lnTo>
                  <a:lnTo>
                    <a:pt x="20359" y="10860"/>
                  </a:lnTo>
                  <a:lnTo>
                    <a:pt x="20443" y="10881"/>
                  </a:lnTo>
                  <a:lnTo>
                    <a:pt x="20485" y="10944"/>
                  </a:lnTo>
                  <a:lnTo>
                    <a:pt x="20401" y="10986"/>
                  </a:lnTo>
                  <a:lnTo>
                    <a:pt x="20464" y="10986"/>
                  </a:lnTo>
                  <a:lnTo>
                    <a:pt x="20548" y="11048"/>
                  </a:lnTo>
                  <a:lnTo>
                    <a:pt x="20548" y="11090"/>
                  </a:lnTo>
                  <a:lnTo>
                    <a:pt x="20569" y="11174"/>
                  </a:lnTo>
                  <a:lnTo>
                    <a:pt x="20652" y="11195"/>
                  </a:lnTo>
                  <a:lnTo>
                    <a:pt x="20757" y="11111"/>
                  </a:lnTo>
                  <a:lnTo>
                    <a:pt x="20799" y="10986"/>
                  </a:lnTo>
                  <a:lnTo>
                    <a:pt x="20820" y="10860"/>
                  </a:lnTo>
                  <a:lnTo>
                    <a:pt x="20882" y="10776"/>
                  </a:lnTo>
                  <a:lnTo>
                    <a:pt x="20903" y="10735"/>
                  </a:lnTo>
                  <a:lnTo>
                    <a:pt x="20882" y="10588"/>
                  </a:lnTo>
                  <a:lnTo>
                    <a:pt x="20966" y="10525"/>
                  </a:lnTo>
                  <a:lnTo>
                    <a:pt x="21029" y="10463"/>
                  </a:lnTo>
                  <a:lnTo>
                    <a:pt x="21071" y="10316"/>
                  </a:lnTo>
                  <a:lnTo>
                    <a:pt x="21029" y="10212"/>
                  </a:lnTo>
                  <a:lnTo>
                    <a:pt x="20987" y="10128"/>
                  </a:lnTo>
                  <a:lnTo>
                    <a:pt x="21029" y="9919"/>
                  </a:lnTo>
                  <a:lnTo>
                    <a:pt x="21092" y="9751"/>
                  </a:lnTo>
                  <a:lnTo>
                    <a:pt x="21092" y="9605"/>
                  </a:lnTo>
                  <a:lnTo>
                    <a:pt x="21175" y="9521"/>
                  </a:lnTo>
                  <a:lnTo>
                    <a:pt x="21175" y="9437"/>
                  </a:lnTo>
                  <a:lnTo>
                    <a:pt x="21196" y="9312"/>
                  </a:lnTo>
                  <a:lnTo>
                    <a:pt x="21196" y="9165"/>
                  </a:lnTo>
                  <a:lnTo>
                    <a:pt x="21280" y="9082"/>
                  </a:lnTo>
                  <a:lnTo>
                    <a:pt x="21343" y="8956"/>
                  </a:lnTo>
                  <a:lnTo>
                    <a:pt x="21531" y="8684"/>
                  </a:lnTo>
                  <a:lnTo>
                    <a:pt x="21615" y="8538"/>
                  </a:lnTo>
                  <a:lnTo>
                    <a:pt x="21761" y="8391"/>
                  </a:lnTo>
                  <a:lnTo>
                    <a:pt x="21824" y="8287"/>
                  </a:lnTo>
                  <a:lnTo>
                    <a:pt x="21908" y="8224"/>
                  </a:lnTo>
                  <a:lnTo>
                    <a:pt x="21950" y="8077"/>
                  </a:lnTo>
                  <a:lnTo>
                    <a:pt x="22075" y="7973"/>
                  </a:lnTo>
                  <a:lnTo>
                    <a:pt x="22117" y="7952"/>
                  </a:lnTo>
                  <a:lnTo>
                    <a:pt x="22075" y="7910"/>
                  </a:lnTo>
                  <a:lnTo>
                    <a:pt x="22012" y="7847"/>
                  </a:lnTo>
                  <a:lnTo>
                    <a:pt x="21908" y="7826"/>
                  </a:lnTo>
                  <a:lnTo>
                    <a:pt x="21845" y="7763"/>
                  </a:lnTo>
                  <a:lnTo>
                    <a:pt x="21803" y="7722"/>
                  </a:lnTo>
                  <a:lnTo>
                    <a:pt x="21719" y="7743"/>
                  </a:lnTo>
                  <a:lnTo>
                    <a:pt x="21552" y="7805"/>
                  </a:lnTo>
                  <a:lnTo>
                    <a:pt x="21406" y="7847"/>
                  </a:lnTo>
                  <a:lnTo>
                    <a:pt x="21280" y="7910"/>
                  </a:lnTo>
                  <a:lnTo>
                    <a:pt x="21196" y="8015"/>
                  </a:lnTo>
                  <a:lnTo>
                    <a:pt x="21092" y="8056"/>
                  </a:lnTo>
                  <a:lnTo>
                    <a:pt x="21071" y="8119"/>
                  </a:lnTo>
                  <a:lnTo>
                    <a:pt x="21008" y="8140"/>
                  </a:lnTo>
                  <a:lnTo>
                    <a:pt x="20903" y="8077"/>
                  </a:lnTo>
                  <a:lnTo>
                    <a:pt x="20862" y="8035"/>
                  </a:lnTo>
                  <a:lnTo>
                    <a:pt x="20862" y="7973"/>
                  </a:lnTo>
                  <a:lnTo>
                    <a:pt x="20924" y="7973"/>
                  </a:lnTo>
                  <a:lnTo>
                    <a:pt x="20987" y="7952"/>
                  </a:lnTo>
                  <a:lnTo>
                    <a:pt x="20987" y="7847"/>
                  </a:lnTo>
                  <a:lnTo>
                    <a:pt x="20966" y="7805"/>
                  </a:lnTo>
                  <a:lnTo>
                    <a:pt x="20882" y="7805"/>
                  </a:lnTo>
                  <a:lnTo>
                    <a:pt x="20820" y="7763"/>
                  </a:lnTo>
                  <a:lnTo>
                    <a:pt x="20903" y="7743"/>
                  </a:lnTo>
                  <a:lnTo>
                    <a:pt x="20966" y="7701"/>
                  </a:lnTo>
                  <a:lnTo>
                    <a:pt x="21071" y="7617"/>
                  </a:lnTo>
                  <a:lnTo>
                    <a:pt x="21134" y="7491"/>
                  </a:lnTo>
                  <a:lnTo>
                    <a:pt x="21238" y="7408"/>
                  </a:lnTo>
                  <a:lnTo>
                    <a:pt x="21322" y="7408"/>
                  </a:lnTo>
                  <a:lnTo>
                    <a:pt x="21447" y="7429"/>
                  </a:lnTo>
                  <a:lnTo>
                    <a:pt x="21698" y="7617"/>
                  </a:lnTo>
                  <a:lnTo>
                    <a:pt x="21761" y="7659"/>
                  </a:lnTo>
                  <a:lnTo>
                    <a:pt x="21970" y="7659"/>
                  </a:lnTo>
                  <a:lnTo>
                    <a:pt x="22075" y="7638"/>
                  </a:lnTo>
                  <a:lnTo>
                    <a:pt x="22180" y="7659"/>
                  </a:lnTo>
                  <a:lnTo>
                    <a:pt x="22389" y="7617"/>
                  </a:lnTo>
                  <a:lnTo>
                    <a:pt x="22494" y="7554"/>
                  </a:lnTo>
                  <a:lnTo>
                    <a:pt x="22494" y="7491"/>
                  </a:lnTo>
                  <a:lnTo>
                    <a:pt x="22473" y="7429"/>
                  </a:lnTo>
                  <a:lnTo>
                    <a:pt x="22515" y="7429"/>
                  </a:lnTo>
                  <a:lnTo>
                    <a:pt x="22598" y="7408"/>
                  </a:lnTo>
                  <a:lnTo>
                    <a:pt x="22682" y="7324"/>
                  </a:lnTo>
                  <a:lnTo>
                    <a:pt x="22682" y="7240"/>
                  </a:lnTo>
                  <a:lnTo>
                    <a:pt x="22640" y="7178"/>
                  </a:lnTo>
                  <a:lnTo>
                    <a:pt x="22535" y="7136"/>
                  </a:lnTo>
                  <a:lnTo>
                    <a:pt x="22473" y="7094"/>
                  </a:lnTo>
                  <a:lnTo>
                    <a:pt x="22431" y="7073"/>
                  </a:lnTo>
                  <a:lnTo>
                    <a:pt x="22347" y="7073"/>
                  </a:lnTo>
                  <a:lnTo>
                    <a:pt x="22263" y="7136"/>
                  </a:lnTo>
                  <a:lnTo>
                    <a:pt x="22222" y="7136"/>
                  </a:lnTo>
                  <a:lnTo>
                    <a:pt x="22138" y="7073"/>
                  </a:lnTo>
                  <a:lnTo>
                    <a:pt x="21908" y="7073"/>
                  </a:lnTo>
                  <a:lnTo>
                    <a:pt x="21761" y="7031"/>
                  </a:lnTo>
                  <a:lnTo>
                    <a:pt x="21657" y="6989"/>
                  </a:lnTo>
                  <a:lnTo>
                    <a:pt x="21594" y="6989"/>
                  </a:lnTo>
                  <a:lnTo>
                    <a:pt x="21510" y="7010"/>
                  </a:lnTo>
                  <a:lnTo>
                    <a:pt x="21196" y="7010"/>
                  </a:lnTo>
                  <a:lnTo>
                    <a:pt x="21092" y="6968"/>
                  </a:lnTo>
                  <a:lnTo>
                    <a:pt x="21196" y="6968"/>
                  </a:lnTo>
                  <a:lnTo>
                    <a:pt x="21301" y="6989"/>
                  </a:lnTo>
                  <a:lnTo>
                    <a:pt x="21406" y="6927"/>
                  </a:lnTo>
                  <a:lnTo>
                    <a:pt x="21531" y="6906"/>
                  </a:lnTo>
                  <a:lnTo>
                    <a:pt x="21636" y="6927"/>
                  </a:lnTo>
                  <a:lnTo>
                    <a:pt x="21740" y="6968"/>
                  </a:lnTo>
                  <a:lnTo>
                    <a:pt x="21782" y="6927"/>
                  </a:lnTo>
                  <a:lnTo>
                    <a:pt x="21845" y="6885"/>
                  </a:lnTo>
                  <a:lnTo>
                    <a:pt x="21950" y="6885"/>
                  </a:lnTo>
                  <a:lnTo>
                    <a:pt x="21991" y="6822"/>
                  </a:lnTo>
                  <a:lnTo>
                    <a:pt x="22054" y="6801"/>
                  </a:lnTo>
                  <a:lnTo>
                    <a:pt x="22138" y="6822"/>
                  </a:lnTo>
                  <a:lnTo>
                    <a:pt x="22180" y="6822"/>
                  </a:lnTo>
                  <a:lnTo>
                    <a:pt x="22201" y="6780"/>
                  </a:lnTo>
                  <a:lnTo>
                    <a:pt x="22242" y="6759"/>
                  </a:lnTo>
                  <a:lnTo>
                    <a:pt x="22284" y="6759"/>
                  </a:lnTo>
                  <a:lnTo>
                    <a:pt x="22305" y="6780"/>
                  </a:lnTo>
                  <a:lnTo>
                    <a:pt x="22368" y="6801"/>
                  </a:lnTo>
                  <a:lnTo>
                    <a:pt x="22410" y="6822"/>
                  </a:lnTo>
                  <a:lnTo>
                    <a:pt x="22515" y="6822"/>
                  </a:lnTo>
                  <a:lnTo>
                    <a:pt x="22619" y="6864"/>
                  </a:lnTo>
                  <a:lnTo>
                    <a:pt x="22703" y="6906"/>
                  </a:lnTo>
                  <a:lnTo>
                    <a:pt x="22891" y="6906"/>
                  </a:lnTo>
                  <a:lnTo>
                    <a:pt x="22996" y="6822"/>
                  </a:lnTo>
                  <a:lnTo>
                    <a:pt x="23184" y="6759"/>
                  </a:lnTo>
                  <a:lnTo>
                    <a:pt x="23331" y="6759"/>
                  </a:lnTo>
                  <a:lnTo>
                    <a:pt x="23351" y="6675"/>
                  </a:lnTo>
                  <a:lnTo>
                    <a:pt x="23351" y="6592"/>
                  </a:lnTo>
                  <a:lnTo>
                    <a:pt x="23310" y="6571"/>
                  </a:lnTo>
                  <a:lnTo>
                    <a:pt x="23247" y="6487"/>
                  </a:lnTo>
                  <a:lnTo>
                    <a:pt x="23247" y="6445"/>
                  </a:lnTo>
                  <a:lnTo>
                    <a:pt x="23226" y="6403"/>
                  </a:lnTo>
                  <a:lnTo>
                    <a:pt x="23226" y="6362"/>
                  </a:lnTo>
                  <a:lnTo>
                    <a:pt x="23289" y="6257"/>
                  </a:lnTo>
                  <a:lnTo>
                    <a:pt x="23351" y="6194"/>
                  </a:lnTo>
                  <a:lnTo>
                    <a:pt x="23414" y="6194"/>
                  </a:lnTo>
                  <a:lnTo>
                    <a:pt x="23561" y="6299"/>
                  </a:lnTo>
                  <a:lnTo>
                    <a:pt x="23644" y="6341"/>
                  </a:lnTo>
                  <a:lnTo>
                    <a:pt x="23707" y="6299"/>
                  </a:lnTo>
                  <a:lnTo>
                    <a:pt x="23749" y="6236"/>
                  </a:lnTo>
                  <a:lnTo>
                    <a:pt x="23854" y="6069"/>
                  </a:lnTo>
                  <a:lnTo>
                    <a:pt x="23958" y="5985"/>
                  </a:lnTo>
                  <a:lnTo>
                    <a:pt x="24042" y="5964"/>
                  </a:lnTo>
                  <a:lnTo>
                    <a:pt x="24063" y="5922"/>
                  </a:lnTo>
                  <a:lnTo>
                    <a:pt x="24167" y="5838"/>
                  </a:lnTo>
                  <a:lnTo>
                    <a:pt x="24272" y="5776"/>
                  </a:lnTo>
                  <a:lnTo>
                    <a:pt x="24335" y="5713"/>
                  </a:lnTo>
                  <a:lnTo>
                    <a:pt x="24335" y="5566"/>
                  </a:lnTo>
                  <a:lnTo>
                    <a:pt x="24272" y="5420"/>
                  </a:lnTo>
                  <a:lnTo>
                    <a:pt x="24188" y="5336"/>
                  </a:lnTo>
                  <a:lnTo>
                    <a:pt x="24167" y="5253"/>
                  </a:lnTo>
                  <a:lnTo>
                    <a:pt x="24021" y="5127"/>
                  </a:lnTo>
                  <a:lnTo>
                    <a:pt x="24021" y="5085"/>
                  </a:lnTo>
                  <a:lnTo>
                    <a:pt x="23958" y="5002"/>
                  </a:lnTo>
                  <a:lnTo>
                    <a:pt x="23854" y="4939"/>
                  </a:lnTo>
                  <a:lnTo>
                    <a:pt x="23812" y="4939"/>
                  </a:lnTo>
                  <a:lnTo>
                    <a:pt x="23728" y="4876"/>
                  </a:lnTo>
                  <a:lnTo>
                    <a:pt x="23623" y="4813"/>
                  </a:lnTo>
                  <a:lnTo>
                    <a:pt x="23498" y="4813"/>
                  </a:lnTo>
                  <a:lnTo>
                    <a:pt x="23331" y="4771"/>
                  </a:lnTo>
                  <a:lnTo>
                    <a:pt x="23184" y="4688"/>
                  </a:lnTo>
                  <a:lnTo>
                    <a:pt x="23038" y="4667"/>
                  </a:lnTo>
                  <a:lnTo>
                    <a:pt x="22975" y="4688"/>
                  </a:lnTo>
                  <a:lnTo>
                    <a:pt x="22828" y="4688"/>
                  </a:lnTo>
                  <a:lnTo>
                    <a:pt x="22682" y="4730"/>
                  </a:lnTo>
                  <a:lnTo>
                    <a:pt x="22619" y="4792"/>
                  </a:lnTo>
                  <a:lnTo>
                    <a:pt x="22515" y="4834"/>
                  </a:lnTo>
                  <a:lnTo>
                    <a:pt x="22410" y="4792"/>
                  </a:lnTo>
                  <a:lnTo>
                    <a:pt x="22389" y="4730"/>
                  </a:lnTo>
                  <a:lnTo>
                    <a:pt x="22347" y="4771"/>
                  </a:lnTo>
                  <a:lnTo>
                    <a:pt x="22305" y="4834"/>
                  </a:lnTo>
                  <a:lnTo>
                    <a:pt x="22347" y="4918"/>
                  </a:lnTo>
                  <a:lnTo>
                    <a:pt x="22347" y="5022"/>
                  </a:lnTo>
                  <a:lnTo>
                    <a:pt x="22284" y="5106"/>
                  </a:lnTo>
                  <a:lnTo>
                    <a:pt x="22242" y="5106"/>
                  </a:lnTo>
                  <a:lnTo>
                    <a:pt x="22242" y="5148"/>
                  </a:lnTo>
                  <a:lnTo>
                    <a:pt x="22263" y="5211"/>
                  </a:lnTo>
                  <a:lnTo>
                    <a:pt x="22242" y="5294"/>
                  </a:lnTo>
                  <a:lnTo>
                    <a:pt x="22138" y="5336"/>
                  </a:lnTo>
                  <a:lnTo>
                    <a:pt x="22033" y="5336"/>
                  </a:lnTo>
                  <a:lnTo>
                    <a:pt x="21970" y="5253"/>
                  </a:lnTo>
                  <a:lnTo>
                    <a:pt x="21970" y="5190"/>
                  </a:lnTo>
                  <a:lnTo>
                    <a:pt x="21929" y="5148"/>
                  </a:lnTo>
                  <a:lnTo>
                    <a:pt x="21866" y="5211"/>
                  </a:lnTo>
                  <a:lnTo>
                    <a:pt x="21866" y="5315"/>
                  </a:lnTo>
                  <a:lnTo>
                    <a:pt x="21887" y="5336"/>
                  </a:lnTo>
                  <a:lnTo>
                    <a:pt x="21845" y="5420"/>
                  </a:lnTo>
                  <a:lnTo>
                    <a:pt x="21824" y="5525"/>
                  </a:lnTo>
                  <a:lnTo>
                    <a:pt x="21782" y="5566"/>
                  </a:lnTo>
                  <a:lnTo>
                    <a:pt x="21782" y="5504"/>
                  </a:lnTo>
                  <a:lnTo>
                    <a:pt x="21824" y="5441"/>
                  </a:lnTo>
                  <a:lnTo>
                    <a:pt x="21782" y="5315"/>
                  </a:lnTo>
                  <a:lnTo>
                    <a:pt x="21740" y="5232"/>
                  </a:lnTo>
                  <a:lnTo>
                    <a:pt x="21761" y="5148"/>
                  </a:lnTo>
                  <a:lnTo>
                    <a:pt x="21761" y="5064"/>
                  </a:lnTo>
                  <a:lnTo>
                    <a:pt x="21719" y="5002"/>
                  </a:lnTo>
                  <a:lnTo>
                    <a:pt x="21719" y="4918"/>
                  </a:lnTo>
                  <a:lnTo>
                    <a:pt x="21657" y="4939"/>
                  </a:lnTo>
                  <a:lnTo>
                    <a:pt x="21636" y="5002"/>
                  </a:lnTo>
                  <a:lnTo>
                    <a:pt x="21552" y="5064"/>
                  </a:lnTo>
                  <a:lnTo>
                    <a:pt x="21552" y="5148"/>
                  </a:lnTo>
                  <a:lnTo>
                    <a:pt x="21531" y="5253"/>
                  </a:lnTo>
                  <a:lnTo>
                    <a:pt x="21364" y="5420"/>
                  </a:lnTo>
                  <a:lnTo>
                    <a:pt x="21301" y="5483"/>
                  </a:lnTo>
                  <a:lnTo>
                    <a:pt x="21217" y="5483"/>
                  </a:lnTo>
                  <a:lnTo>
                    <a:pt x="21154" y="5546"/>
                  </a:lnTo>
                  <a:lnTo>
                    <a:pt x="21050" y="5629"/>
                  </a:lnTo>
                  <a:lnTo>
                    <a:pt x="20945" y="5629"/>
                  </a:lnTo>
                  <a:lnTo>
                    <a:pt x="20841" y="5734"/>
                  </a:lnTo>
                  <a:lnTo>
                    <a:pt x="20694" y="5818"/>
                  </a:lnTo>
                  <a:lnTo>
                    <a:pt x="20422" y="5818"/>
                  </a:lnTo>
                  <a:lnTo>
                    <a:pt x="20422" y="5859"/>
                  </a:lnTo>
                  <a:lnTo>
                    <a:pt x="20359" y="5901"/>
                  </a:lnTo>
                  <a:lnTo>
                    <a:pt x="20255" y="5901"/>
                  </a:lnTo>
                  <a:lnTo>
                    <a:pt x="20171" y="5880"/>
                  </a:lnTo>
                  <a:lnTo>
                    <a:pt x="20087" y="5943"/>
                  </a:lnTo>
                  <a:lnTo>
                    <a:pt x="19711" y="6131"/>
                  </a:lnTo>
                  <a:lnTo>
                    <a:pt x="19522" y="6278"/>
                  </a:lnTo>
                  <a:lnTo>
                    <a:pt x="19502" y="6382"/>
                  </a:lnTo>
                  <a:lnTo>
                    <a:pt x="19439" y="6403"/>
                  </a:lnTo>
                  <a:lnTo>
                    <a:pt x="19229" y="6571"/>
                  </a:lnTo>
                  <a:lnTo>
                    <a:pt x="19125" y="6675"/>
                  </a:lnTo>
                  <a:lnTo>
                    <a:pt x="19104" y="6613"/>
                  </a:lnTo>
                  <a:lnTo>
                    <a:pt x="19083" y="6613"/>
                  </a:lnTo>
                  <a:lnTo>
                    <a:pt x="18978" y="6696"/>
                  </a:lnTo>
                  <a:lnTo>
                    <a:pt x="18895" y="6822"/>
                  </a:lnTo>
                  <a:lnTo>
                    <a:pt x="18790" y="6968"/>
                  </a:lnTo>
                  <a:lnTo>
                    <a:pt x="18769" y="7031"/>
                  </a:lnTo>
                  <a:lnTo>
                    <a:pt x="18727" y="7094"/>
                  </a:lnTo>
                  <a:lnTo>
                    <a:pt x="18706" y="7031"/>
                  </a:lnTo>
                  <a:lnTo>
                    <a:pt x="18748" y="6906"/>
                  </a:lnTo>
                  <a:lnTo>
                    <a:pt x="18748" y="6801"/>
                  </a:lnTo>
                  <a:lnTo>
                    <a:pt x="18748" y="6696"/>
                  </a:lnTo>
                  <a:lnTo>
                    <a:pt x="18853" y="6696"/>
                  </a:lnTo>
                  <a:lnTo>
                    <a:pt x="18895" y="6654"/>
                  </a:lnTo>
                  <a:lnTo>
                    <a:pt x="19020" y="6550"/>
                  </a:lnTo>
                  <a:lnTo>
                    <a:pt x="19104" y="6508"/>
                  </a:lnTo>
                  <a:lnTo>
                    <a:pt x="19209" y="6403"/>
                  </a:lnTo>
                  <a:lnTo>
                    <a:pt x="19355" y="6278"/>
                  </a:lnTo>
                  <a:lnTo>
                    <a:pt x="19418" y="6194"/>
                  </a:lnTo>
                  <a:lnTo>
                    <a:pt x="19522" y="6152"/>
                  </a:lnTo>
                  <a:lnTo>
                    <a:pt x="19627" y="5985"/>
                  </a:lnTo>
                  <a:lnTo>
                    <a:pt x="19669" y="5922"/>
                  </a:lnTo>
                  <a:lnTo>
                    <a:pt x="19648" y="5838"/>
                  </a:lnTo>
                  <a:lnTo>
                    <a:pt x="19669" y="5776"/>
                  </a:lnTo>
                  <a:lnTo>
                    <a:pt x="19690" y="5818"/>
                  </a:lnTo>
                  <a:lnTo>
                    <a:pt x="19753" y="5838"/>
                  </a:lnTo>
                  <a:lnTo>
                    <a:pt x="19836" y="5755"/>
                  </a:lnTo>
                  <a:lnTo>
                    <a:pt x="19941" y="5713"/>
                  </a:lnTo>
                  <a:lnTo>
                    <a:pt x="19941" y="5629"/>
                  </a:lnTo>
                  <a:lnTo>
                    <a:pt x="20004" y="5504"/>
                  </a:lnTo>
                  <a:lnTo>
                    <a:pt x="20066" y="5462"/>
                  </a:lnTo>
                  <a:lnTo>
                    <a:pt x="20150" y="5504"/>
                  </a:lnTo>
                  <a:lnTo>
                    <a:pt x="20213" y="5420"/>
                  </a:lnTo>
                  <a:lnTo>
                    <a:pt x="20297" y="5399"/>
                  </a:lnTo>
                  <a:lnTo>
                    <a:pt x="20318" y="5420"/>
                  </a:lnTo>
                  <a:lnTo>
                    <a:pt x="20401" y="5420"/>
                  </a:lnTo>
                  <a:lnTo>
                    <a:pt x="20715" y="5127"/>
                  </a:lnTo>
                  <a:lnTo>
                    <a:pt x="20778" y="5022"/>
                  </a:lnTo>
                  <a:lnTo>
                    <a:pt x="20799" y="4897"/>
                  </a:lnTo>
                  <a:lnTo>
                    <a:pt x="20882" y="4709"/>
                  </a:lnTo>
                  <a:lnTo>
                    <a:pt x="20987" y="4583"/>
                  </a:lnTo>
                  <a:lnTo>
                    <a:pt x="20987" y="4458"/>
                  </a:lnTo>
                  <a:lnTo>
                    <a:pt x="20987" y="4269"/>
                  </a:lnTo>
                  <a:lnTo>
                    <a:pt x="20945" y="4165"/>
                  </a:lnTo>
                  <a:lnTo>
                    <a:pt x="20882" y="4144"/>
                  </a:lnTo>
                  <a:lnTo>
                    <a:pt x="20736" y="4165"/>
                  </a:lnTo>
                  <a:lnTo>
                    <a:pt x="20590" y="4165"/>
                  </a:lnTo>
                  <a:lnTo>
                    <a:pt x="20464" y="4102"/>
                  </a:lnTo>
                  <a:lnTo>
                    <a:pt x="20318" y="4102"/>
                  </a:lnTo>
                  <a:lnTo>
                    <a:pt x="20255" y="4165"/>
                  </a:lnTo>
                  <a:lnTo>
                    <a:pt x="20213" y="4248"/>
                  </a:lnTo>
                  <a:lnTo>
                    <a:pt x="20255" y="4290"/>
                  </a:lnTo>
                  <a:lnTo>
                    <a:pt x="20213" y="4353"/>
                  </a:lnTo>
                  <a:lnTo>
                    <a:pt x="20213" y="4499"/>
                  </a:lnTo>
                  <a:lnTo>
                    <a:pt x="20171" y="4646"/>
                  </a:lnTo>
                  <a:lnTo>
                    <a:pt x="20066" y="4792"/>
                  </a:lnTo>
                  <a:lnTo>
                    <a:pt x="20004" y="4730"/>
                  </a:lnTo>
                  <a:lnTo>
                    <a:pt x="19941" y="4709"/>
                  </a:lnTo>
                  <a:lnTo>
                    <a:pt x="19899" y="4709"/>
                  </a:lnTo>
                  <a:lnTo>
                    <a:pt x="19857" y="4771"/>
                  </a:lnTo>
                  <a:lnTo>
                    <a:pt x="19794" y="4792"/>
                  </a:lnTo>
                  <a:lnTo>
                    <a:pt x="19732" y="4730"/>
                  </a:lnTo>
                  <a:lnTo>
                    <a:pt x="19669" y="4730"/>
                  </a:lnTo>
                  <a:cubicBezTo>
                    <a:pt x="19669" y="4730"/>
                    <a:pt x="19481" y="4688"/>
                    <a:pt x="19481" y="4646"/>
                  </a:cubicBezTo>
                  <a:lnTo>
                    <a:pt x="19271" y="4646"/>
                  </a:lnTo>
                  <a:lnTo>
                    <a:pt x="19167" y="4709"/>
                  </a:lnTo>
                  <a:lnTo>
                    <a:pt x="19020" y="4730"/>
                  </a:lnTo>
                  <a:lnTo>
                    <a:pt x="18895" y="4792"/>
                  </a:lnTo>
                  <a:lnTo>
                    <a:pt x="18832" y="4750"/>
                  </a:lnTo>
                  <a:lnTo>
                    <a:pt x="18832" y="4709"/>
                  </a:lnTo>
                  <a:lnTo>
                    <a:pt x="18853" y="4625"/>
                  </a:lnTo>
                  <a:lnTo>
                    <a:pt x="18853" y="4541"/>
                  </a:lnTo>
                  <a:lnTo>
                    <a:pt x="18895" y="4478"/>
                  </a:lnTo>
                  <a:lnTo>
                    <a:pt x="18916" y="4478"/>
                  </a:lnTo>
                  <a:lnTo>
                    <a:pt x="18957" y="4499"/>
                  </a:lnTo>
                  <a:lnTo>
                    <a:pt x="19020" y="4499"/>
                  </a:lnTo>
                  <a:lnTo>
                    <a:pt x="19146" y="4437"/>
                  </a:lnTo>
                  <a:lnTo>
                    <a:pt x="19439" y="4416"/>
                  </a:lnTo>
                  <a:lnTo>
                    <a:pt x="19481" y="4395"/>
                  </a:lnTo>
                  <a:lnTo>
                    <a:pt x="19543" y="4290"/>
                  </a:lnTo>
                  <a:lnTo>
                    <a:pt x="19564" y="4206"/>
                  </a:lnTo>
                  <a:lnTo>
                    <a:pt x="19648" y="4165"/>
                  </a:lnTo>
                  <a:lnTo>
                    <a:pt x="19669" y="4102"/>
                  </a:lnTo>
                  <a:lnTo>
                    <a:pt x="19627" y="4060"/>
                  </a:lnTo>
                  <a:lnTo>
                    <a:pt x="19627" y="3997"/>
                  </a:lnTo>
                  <a:lnTo>
                    <a:pt x="19313" y="3997"/>
                  </a:lnTo>
                  <a:lnTo>
                    <a:pt x="19125" y="3955"/>
                  </a:lnTo>
                  <a:lnTo>
                    <a:pt x="19020" y="3893"/>
                  </a:lnTo>
                  <a:lnTo>
                    <a:pt x="18937" y="3872"/>
                  </a:lnTo>
                  <a:lnTo>
                    <a:pt x="18685" y="3893"/>
                  </a:lnTo>
                  <a:lnTo>
                    <a:pt x="18560" y="3872"/>
                  </a:lnTo>
                  <a:lnTo>
                    <a:pt x="18455" y="3830"/>
                  </a:lnTo>
                  <a:lnTo>
                    <a:pt x="18288" y="3830"/>
                  </a:lnTo>
                  <a:lnTo>
                    <a:pt x="18162" y="3851"/>
                  </a:lnTo>
                  <a:lnTo>
                    <a:pt x="18100" y="3830"/>
                  </a:lnTo>
                  <a:lnTo>
                    <a:pt x="17995" y="3788"/>
                  </a:lnTo>
                  <a:lnTo>
                    <a:pt x="17932" y="3788"/>
                  </a:lnTo>
                  <a:lnTo>
                    <a:pt x="17849" y="3893"/>
                  </a:lnTo>
                  <a:lnTo>
                    <a:pt x="17849" y="3976"/>
                  </a:lnTo>
                  <a:lnTo>
                    <a:pt x="17765" y="4039"/>
                  </a:lnTo>
                  <a:lnTo>
                    <a:pt x="17744" y="4039"/>
                  </a:lnTo>
                  <a:lnTo>
                    <a:pt x="17765" y="3955"/>
                  </a:lnTo>
                  <a:lnTo>
                    <a:pt x="17765" y="3934"/>
                  </a:lnTo>
                  <a:lnTo>
                    <a:pt x="17681" y="3934"/>
                  </a:lnTo>
                  <a:lnTo>
                    <a:pt x="17451" y="3997"/>
                  </a:lnTo>
                  <a:lnTo>
                    <a:pt x="17305" y="4060"/>
                  </a:lnTo>
                  <a:lnTo>
                    <a:pt x="17221" y="4144"/>
                  </a:lnTo>
                  <a:lnTo>
                    <a:pt x="17158" y="4186"/>
                  </a:lnTo>
                  <a:lnTo>
                    <a:pt x="17053" y="4186"/>
                  </a:lnTo>
                  <a:lnTo>
                    <a:pt x="16949" y="4206"/>
                  </a:lnTo>
                  <a:lnTo>
                    <a:pt x="16886" y="4269"/>
                  </a:lnTo>
                  <a:lnTo>
                    <a:pt x="16781" y="4290"/>
                  </a:lnTo>
                  <a:lnTo>
                    <a:pt x="16698" y="4374"/>
                  </a:lnTo>
                  <a:lnTo>
                    <a:pt x="16698" y="4458"/>
                  </a:lnTo>
                  <a:lnTo>
                    <a:pt x="16635" y="4520"/>
                  </a:lnTo>
                  <a:lnTo>
                    <a:pt x="16593" y="4520"/>
                  </a:lnTo>
                  <a:lnTo>
                    <a:pt x="16530" y="4458"/>
                  </a:lnTo>
                  <a:lnTo>
                    <a:pt x="16530" y="4374"/>
                  </a:lnTo>
                  <a:lnTo>
                    <a:pt x="16509" y="4290"/>
                  </a:lnTo>
                  <a:lnTo>
                    <a:pt x="16468" y="4248"/>
                  </a:lnTo>
                  <a:lnTo>
                    <a:pt x="16468" y="4165"/>
                  </a:lnTo>
                  <a:lnTo>
                    <a:pt x="16509" y="4081"/>
                  </a:lnTo>
                  <a:lnTo>
                    <a:pt x="16593" y="4081"/>
                  </a:lnTo>
                  <a:lnTo>
                    <a:pt x="16698" y="4039"/>
                  </a:lnTo>
                  <a:lnTo>
                    <a:pt x="16802" y="4039"/>
                  </a:lnTo>
                  <a:lnTo>
                    <a:pt x="16886" y="3997"/>
                  </a:lnTo>
                  <a:lnTo>
                    <a:pt x="16928" y="3955"/>
                  </a:lnTo>
                  <a:lnTo>
                    <a:pt x="17012" y="3934"/>
                  </a:lnTo>
                  <a:lnTo>
                    <a:pt x="17158" y="3893"/>
                  </a:lnTo>
                  <a:lnTo>
                    <a:pt x="17263" y="3851"/>
                  </a:lnTo>
                  <a:lnTo>
                    <a:pt x="17346" y="3788"/>
                  </a:lnTo>
                  <a:lnTo>
                    <a:pt x="17472" y="3788"/>
                  </a:lnTo>
                  <a:lnTo>
                    <a:pt x="17556" y="3746"/>
                  </a:lnTo>
                  <a:lnTo>
                    <a:pt x="17577" y="3662"/>
                  </a:lnTo>
                  <a:lnTo>
                    <a:pt x="17556" y="3621"/>
                  </a:lnTo>
                  <a:lnTo>
                    <a:pt x="17514" y="3558"/>
                  </a:lnTo>
                  <a:lnTo>
                    <a:pt x="17346" y="3558"/>
                  </a:lnTo>
                  <a:lnTo>
                    <a:pt x="17346" y="3516"/>
                  </a:lnTo>
                  <a:lnTo>
                    <a:pt x="17430" y="3516"/>
                  </a:lnTo>
                  <a:lnTo>
                    <a:pt x="17451" y="3537"/>
                  </a:lnTo>
                  <a:lnTo>
                    <a:pt x="17535" y="3537"/>
                  </a:lnTo>
                  <a:lnTo>
                    <a:pt x="17577" y="3558"/>
                  </a:lnTo>
                  <a:lnTo>
                    <a:pt x="17618" y="3662"/>
                  </a:lnTo>
                  <a:lnTo>
                    <a:pt x="17639" y="3662"/>
                  </a:lnTo>
                  <a:lnTo>
                    <a:pt x="17660" y="3641"/>
                  </a:lnTo>
                  <a:lnTo>
                    <a:pt x="17765" y="3579"/>
                  </a:lnTo>
                  <a:lnTo>
                    <a:pt x="17890" y="3621"/>
                  </a:lnTo>
                  <a:lnTo>
                    <a:pt x="17974" y="3579"/>
                  </a:lnTo>
                  <a:lnTo>
                    <a:pt x="18058" y="3537"/>
                  </a:lnTo>
                  <a:lnTo>
                    <a:pt x="18141" y="3516"/>
                  </a:lnTo>
                  <a:lnTo>
                    <a:pt x="18246" y="3537"/>
                  </a:lnTo>
                  <a:lnTo>
                    <a:pt x="18351" y="3537"/>
                  </a:lnTo>
                  <a:lnTo>
                    <a:pt x="18455" y="3516"/>
                  </a:lnTo>
                  <a:lnTo>
                    <a:pt x="18518" y="3537"/>
                  </a:lnTo>
                  <a:lnTo>
                    <a:pt x="18602" y="3579"/>
                  </a:lnTo>
                  <a:lnTo>
                    <a:pt x="18769" y="3579"/>
                  </a:lnTo>
                  <a:lnTo>
                    <a:pt x="18790" y="3621"/>
                  </a:lnTo>
                  <a:lnTo>
                    <a:pt x="18832" y="3621"/>
                  </a:lnTo>
                  <a:lnTo>
                    <a:pt x="18978" y="3725"/>
                  </a:lnTo>
                  <a:lnTo>
                    <a:pt x="19041" y="3746"/>
                  </a:lnTo>
                  <a:lnTo>
                    <a:pt x="19146" y="3725"/>
                  </a:lnTo>
                  <a:lnTo>
                    <a:pt x="19209" y="3662"/>
                  </a:lnTo>
                  <a:lnTo>
                    <a:pt x="19292" y="3662"/>
                  </a:lnTo>
                  <a:lnTo>
                    <a:pt x="19355" y="3683"/>
                  </a:lnTo>
                  <a:lnTo>
                    <a:pt x="19439" y="3683"/>
                  </a:lnTo>
                  <a:lnTo>
                    <a:pt x="19502" y="3725"/>
                  </a:lnTo>
                  <a:lnTo>
                    <a:pt x="19564" y="3725"/>
                  </a:lnTo>
                  <a:lnTo>
                    <a:pt x="19732" y="3662"/>
                  </a:lnTo>
                  <a:lnTo>
                    <a:pt x="19815" y="3621"/>
                  </a:lnTo>
                  <a:lnTo>
                    <a:pt x="19920" y="3621"/>
                  </a:lnTo>
                  <a:lnTo>
                    <a:pt x="19983" y="3662"/>
                  </a:lnTo>
                  <a:lnTo>
                    <a:pt x="20046" y="3662"/>
                  </a:lnTo>
                  <a:lnTo>
                    <a:pt x="20129" y="3621"/>
                  </a:lnTo>
                  <a:lnTo>
                    <a:pt x="20234" y="3641"/>
                  </a:lnTo>
                  <a:lnTo>
                    <a:pt x="20338" y="3641"/>
                  </a:lnTo>
                  <a:lnTo>
                    <a:pt x="20338" y="3579"/>
                  </a:lnTo>
                  <a:lnTo>
                    <a:pt x="20276" y="3558"/>
                  </a:lnTo>
                  <a:lnTo>
                    <a:pt x="20276" y="3516"/>
                  </a:lnTo>
                  <a:lnTo>
                    <a:pt x="20297" y="3474"/>
                  </a:lnTo>
                  <a:lnTo>
                    <a:pt x="20359" y="3537"/>
                  </a:lnTo>
                  <a:lnTo>
                    <a:pt x="20401" y="3579"/>
                  </a:lnTo>
                  <a:lnTo>
                    <a:pt x="20485" y="3579"/>
                  </a:lnTo>
                  <a:lnTo>
                    <a:pt x="20548" y="3558"/>
                  </a:lnTo>
                  <a:lnTo>
                    <a:pt x="20694" y="3558"/>
                  </a:lnTo>
                  <a:lnTo>
                    <a:pt x="20903" y="3474"/>
                  </a:lnTo>
                  <a:lnTo>
                    <a:pt x="21008" y="3432"/>
                  </a:lnTo>
                  <a:lnTo>
                    <a:pt x="21029" y="3369"/>
                  </a:lnTo>
                  <a:lnTo>
                    <a:pt x="21029" y="3328"/>
                  </a:lnTo>
                  <a:lnTo>
                    <a:pt x="21092" y="3307"/>
                  </a:lnTo>
                  <a:lnTo>
                    <a:pt x="21134" y="3328"/>
                  </a:lnTo>
                  <a:lnTo>
                    <a:pt x="21217" y="3307"/>
                  </a:lnTo>
                  <a:lnTo>
                    <a:pt x="21322" y="3223"/>
                  </a:lnTo>
                  <a:lnTo>
                    <a:pt x="21406" y="3202"/>
                  </a:lnTo>
                  <a:lnTo>
                    <a:pt x="21406" y="3118"/>
                  </a:lnTo>
                  <a:lnTo>
                    <a:pt x="21426" y="3056"/>
                  </a:lnTo>
                  <a:lnTo>
                    <a:pt x="21489" y="3035"/>
                  </a:lnTo>
                  <a:lnTo>
                    <a:pt x="21489" y="2930"/>
                  </a:lnTo>
                  <a:lnTo>
                    <a:pt x="21447" y="2888"/>
                  </a:lnTo>
                  <a:lnTo>
                    <a:pt x="21343" y="2805"/>
                  </a:lnTo>
                  <a:lnTo>
                    <a:pt x="21217" y="2742"/>
                  </a:lnTo>
                  <a:lnTo>
                    <a:pt x="21113" y="2637"/>
                  </a:lnTo>
                  <a:lnTo>
                    <a:pt x="21092" y="2574"/>
                  </a:lnTo>
                  <a:lnTo>
                    <a:pt x="21029" y="2512"/>
                  </a:lnTo>
                  <a:lnTo>
                    <a:pt x="20882" y="2491"/>
                  </a:lnTo>
                  <a:lnTo>
                    <a:pt x="20799" y="2407"/>
                  </a:lnTo>
                  <a:lnTo>
                    <a:pt x="20778" y="2323"/>
                  </a:lnTo>
                  <a:lnTo>
                    <a:pt x="20715" y="2302"/>
                  </a:lnTo>
                  <a:lnTo>
                    <a:pt x="20694" y="2323"/>
                  </a:lnTo>
                  <a:lnTo>
                    <a:pt x="20610" y="2365"/>
                  </a:lnTo>
                  <a:lnTo>
                    <a:pt x="20569" y="2323"/>
                  </a:lnTo>
                  <a:lnTo>
                    <a:pt x="20548" y="2261"/>
                  </a:lnTo>
                  <a:lnTo>
                    <a:pt x="20485" y="2198"/>
                  </a:lnTo>
                  <a:lnTo>
                    <a:pt x="20255" y="2198"/>
                  </a:lnTo>
                  <a:lnTo>
                    <a:pt x="20171" y="2219"/>
                  </a:lnTo>
                  <a:lnTo>
                    <a:pt x="20171" y="2302"/>
                  </a:lnTo>
                  <a:lnTo>
                    <a:pt x="20171" y="2365"/>
                  </a:lnTo>
                  <a:lnTo>
                    <a:pt x="20129" y="2302"/>
                  </a:lnTo>
                  <a:lnTo>
                    <a:pt x="20066" y="2302"/>
                  </a:lnTo>
                  <a:lnTo>
                    <a:pt x="19920" y="2386"/>
                  </a:lnTo>
                  <a:lnTo>
                    <a:pt x="19836" y="2407"/>
                  </a:lnTo>
                  <a:lnTo>
                    <a:pt x="19711" y="2365"/>
                  </a:lnTo>
                  <a:lnTo>
                    <a:pt x="19606" y="2365"/>
                  </a:lnTo>
                  <a:lnTo>
                    <a:pt x="19522" y="2323"/>
                  </a:lnTo>
                  <a:lnTo>
                    <a:pt x="19460" y="2261"/>
                  </a:lnTo>
                  <a:lnTo>
                    <a:pt x="19460" y="2177"/>
                  </a:lnTo>
                  <a:lnTo>
                    <a:pt x="19522" y="2177"/>
                  </a:lnTo>
                  <a:lnTo>
                    <a:pt x="19564" y="2219"/>
                  </a:lnTo>
                  <a:lnTo>
                    <a:pt x="19669" y="2261"/>
                  </a:lnTo>
                  <a:lnTo>
                    <a:pt x="19711" y="2219"/>
                  </a:lnTo>
                  <a:lnTo>
                    <a:pt x="19711" y="2177"/>
                  </a:lnTo>
                  <a:lnTo>
                    <a:pt x="19606" y="2093"/>
                  </a:lnTo>
                  <a:lnTo>
                    <a:pt x="19606" y="2009"/>
                  </a:lnTo>
                  <a:lnTo>
                    <a:pt x="19627" y="1989"/>
                  </a:lnTo>
                  <a:lnTo>
                    <a:pt x="19669" y="2072"/>
                  </a:lnTo>
                  <a:lnTo>
                    <a:pt x="19774" y="2114"/>
                  </a:lnTo>
                  <a:lnTo>
                    <a:pt x="19857" y="2156"/>
                  </a:lnTo>
                  <a:lnTo>
                    <a:pt x="20025" y="2093"/>
                  </a:lnTo>
                  <a:lnTo>
                    <a:pt x="20171" y="1968"/>
                  </a:lnTo>
                  <a:lnTo>
                    <a:pt x="20171" y="1884"/>
                  </a:lnTo>
                  <a:lnTo>
                    <a:pt x="20150" y="1842"/>
                  </a:lnTo>
                  <a:lnTo>
                    <a:pt x="20087" y="1800"/>
                  </a:lnTo>
                  <a:lnTo>
                    <a:pt x="20087" y="1758"/>
                  </a:lnTo>
                  <a:lnTo>
                    <a:pt x="20150" y="1696"/>
                  </a:lnTo>
                  <a:lnTo>
                    <a:pt x="20150" y="1675"/>
                  </a:lnTo>
                  <a:lnTo>
                    <a:pt x="20046" y="1591"/>
                  </a:lnTo>
                  <a:lnTo>
                    <a:pt x="19962" y="1486"/>
                  </a:lnTo>
                  <a:lnTo>
                    <a:pt x="19920" y="1465"/>
                  </a:lnTo>
                  <a:lnTo>
                    <a:pt x="19857" y="1486"/>
                  </a:lnTo>
                  <a:lnTo>
                    <a:pt x="19774" y="1570"/>
                  </a:lnTo>
                  <a:lnTo>
                    <a:pt x="19627" y="1654"/>
                  </a:lnTo>
                  <a:lnTo>
                    <a:pt x="19439" y="1654"/>
                  </a:lnTo>
                  <a:lnTo>
                    <a:pt x="19334" y="1737"/>
                  </a:lnTo>
                  <a:lnTo>
                    <a:pt x="19292" y="1737"/>
                  </a:lnTo>
                  <a:lnTo>
                    <a:pt x="19229" y="1675"/>
                  </a:lnTo>
                  <a:lnTo>
                    <a:pt x="19188" y="1654"/>
                  </a:lnTo>
                  <a:lnTo>
                    <a:pt x="19104" y="1675"/>
                  </a:lnTo>
                  <a:lnTo>
                    <a:pt x="19020" y="1696"/>
                  </a:lnTo>
                  <a:lnTo>
                    <a:pt x="18937" y="1675"/>
                  </a:lnTo>
                  <a:lnTo>
                    <a:pt x="18874" y="1633"/>
                  </a:lnTo>
                  <a:lnTo>
                    <a:pt x="18769" y="1591"/>
                  </a:lnTo>
                  <a:lnTo>
                    <a:pt x="18685" y="1549"/>
                  </a:lnTo>
                  <a:lnTo>
                    <a:pt x="18581" y="1528"/>
                  </a:lnTo>
                  <a:lnTo>
                    <a:pt x="18476" y="1445"/>
                  </a:lnTo>
                  <a:lnTo>
                    <a:pt x="18309" y="1424"/>
                  </a:lnTo>
                  <a:lnTo>
                    <a:pt x="18100" y="1445"/>
                  </a:lnTo>
                  <a:lnTo>
                    <a:pt x="17995" y="1465"/>
                  </a:lnTo>
                  <a:lnTo>
                    <a:pt x="17849" y="1528"/>
                  </a:lnTo>
                  <a:lnTo>
                    <a:pt x="17723" y="1549"/>
                  </a:lnTo>
                  <a:lnTo>
                    <a:pt x="17577" y="1570"/>
                  </a:lnTo>
                  <a:lnTo>
                    <a:pt x="17472" y="1549"/>
                  </a:lnTo>
                  <a:lnTo>
                    <a:pt x="17346" y="1570"/>
                  </a:lnTo>
                  <a:lnTo>
                    <a:pt x="17325" y="1591"/>
                  </a:lnTo>
                  <a:lnTo>
                    <a:pt x="17346" y="1737"/>
                  </a:lnTo>
                  <a:lnTo>
                    <a:pt x="17346" y="1800"/>
                  </a:lnTo>
                  <a:lnTo>
                    <a:pt x="17305" y="1800"/>
                  </a:lnTo>
                  <a:lnTo>
                    <a:pt x="17242" y="1779"/>
                  </a:lnTo>
                  <a:lnTo>
                    <a:pt x="17158" y="1654"/>
                  </a:lnTo>
                  <a:lnTo>
                    <a:pt x="17137" y="1570"/>
                  </a:lnTo>
                  <a:lnTo>
                    <a:pt x="17095" y="1549"/>
                  </a:lnTo>
                  <a:lnTo>
                    <a:pt x="17012" y="1570"/>
                  </a:lnTo>
                  <a:lnTo>
                    <a:pt x="16698" y="1570"/>
                  </a:lnTo>
                  <a:cubicBezTo>
                    <a:pt x="16698" y="1570"/>
                    <a:pt x="16593" y="1633"/>
                    <a:pt x="16572" y="1633"/>
                  </a:cubicBezTo>
                  <a:lnTo>
                    <a:pt x="16489" y="1737"/>
                  </a:lnTo>
                  <a:lnTo>
                    <a:pt x="16426" y="1884"/>
                  </a:lnTo>
                  <a:lnTo>
                    <a:pt x="16384" y="1968"/>
                  </a:lnTo>
                  <a:lnTo>
                    <a:pt x="16363" y="1968"/>
                  </a:lnTo>
                  <a:lnTo>
                    <a:pt x="16363" y="1905"/>
                  </a:lnTo>
                  <a:lnTo>
                    <a:pt x="16405" y="1800"/>
                  </a:lnTo>
                  <a:lnTo>
                    <a:pt x="16426" y="1737"/>
                  </a:lnTo>
                  <a:lnTo>
                    <a:pt x="16405" y="1696"/>
                  </a:lnTo>
                  <a:lnTo>
                    <a:pt x="16321" y="1737"/>
                  </a:lnTo>
                  <a:lnTo>
                    <a:pt x="16196" y="1737"/>
                  </a:lnTo>
                  <a:lnTo>
                    <a:pt x="16154" y="1779"/>
                  </a:lnTo>
                  <a:lnTo>
                    <a:pt x="16154" y="1842"/>
                  </a:lnTo>
                  <a:lnTo>
                    <a:pt x="16112" y="1884"/>
                  </a:lnTo>
                  <a:lnTo>
                    <a:pt x="16112" y="1989"/>
                  </a:lnTo>
                  <a:lnTo>
                    <a:pt x="16049" y="2009"/>
                  </a:lnTo>
                  <a:lnTo>
                    <a:pt x="16007" y="1968"/>
                  </a:lnTo>
                  <a:lnTo>
                    <a:pt x="16007" y="1905"/>
                  </a:lnTo>
                  <a:lnTo>
                    <a:pt x="16070" y="1842"/>
                  </a:lnTo>
                  <a:lnTo>
                    <a:pt x="16070" y="1675"/>
                  </a:lnTo>
                  <a:lnTo>
                    <a:pt x="16091" y="1591"/>
                  </a:lnTo>
                  <a:lnTo>
                    <a:pt x="16300" y="1465"/>
                  </a:lnTo>
                  <a:lnTo>
                    <a:pt x="16426" y="1382"/>
                  </a:lnTo>
                  <a:lnTo>
                    <a:pt x="16593" y="1382"/>
                  </a:lnTo>
                  <a:lnTo>
                    <a:pt x="16719" y="1424"/>
                  </a:lnTo>
                  <a:lnTo>
                    <a:pt x="16823" y="1424"/>
                  </a:lnTo>
                  <a:lnTo>
                    <a:pt x="16844" y="1382"/>
                  </a:lnTo>
                  <a:lnTo>
                    <a:pt x="17116" y="1382"/>
                  </a:lnTo>
                  <a:lnTo>
                    <a:pt x="17200" y="1340"/>
                  </a:lnTo>
                  <a:lnTo>
                    <a:pt x="17221" y="1256"/>
                  </a:lnTo>
                  <a:lnTo>
                    <a:pt x="17158" y="1256"/>
                  </a:lnTo>
                  <a:lnTo>
                    <a:pt x="17095" y="1173"/>
                  </a:lnTo>
                  <a:lnTo>
                    <a:pt x="17095" y="1068"/>
                  </a:lnTo>
                  <a:lnTo>
                    <a:pt x="17200" y="1005"/>
                  </a:lnTo>
                  <a:lnTo>
                    <a:pt x="17263" y="963"/>
                  </a:lnTo>
                  <a:lnTo>
                    <a:pt x="17346" y="963"/>
                  </a:lnTo>
                  <a:lnTo>
                    <a:pt x="17367" y="1026"/>
                  </a:lnTo>
                  <a:lnTo>
                    <a:pt x="17346" y="1068"/>
                  </a:lnTo>
                  <a:lnTo>
                    <a:pt x="17305" y="1068"/>
                  </a:lnTo>
                  <a:lnTo>
                    <a:pt x="17346" y="1152"/>
                  </a:lnTo>
                  <a:lnTo>
                    <a:pt x="17346" y="1256"/>
                  </a:lnTo>
                  <a:lnTo>
                    <a:pt x="17409" y="1340"/>
                  </a:lnTo>
                  <a:lnTo>
                    <a:pt x="17556" y="1340"/>
                  </a:lnTo>
                  <a:lnTo>
                    <a:pt x="17681" y="1277"/>
                  </a:lnTo>
                  <a:lnTo>
                    <a:pt x="17765" y="1277"/>
                  </a:lnTo>
                  <a:lnTo>
                    <a:pt x="17869" y="1319"/>
                  </a:lnTo>
                  <a:lnTo>
                    <a:pt x="17953" y="1277"/>
                  </a:lnTo>
                  <a:lnTo>
                    <a:pt x="18141" y="1214"/>
                  </a:lnTo>
                  <a:lnTo>
                    <a:pt x="18267" y="1214"/>
                  </a:lnTo>
                  <a:lnTo>
                    <a:pt x="18309" y="1256"/>
                  </a:lnTo>
                  <a:lnTo>
                    <a:pt x="18393" y="1256"/>
                  </a:lnTo>
                  <a:lnTo>
                    <a:pt x="18455" y="1214"/>
                  </a:lnTo>
                  <a:lnTo>
                    <a:pt x="18581" y="1214"/>
                  </a:lnTo>
                  <a:lnTo>
                    <a:pt x="18685" y="1256"/>
                  </a:lnTo>
                  <a:lnTo>
                    <a:pt x="18769" y="1256"/>
                  </a:lnTo>
                  <a:lnTo>
                    <a:pt x="18853" y="1277"/>
                  </a:lnTo>
                  <a:lnTo>
                    <a:pt x="19083" y="1382"/>
                  </a:lnTo>
                  <a:lnTo>
                    <a:pt x="19209" y="1382"/>
                  </a:lnTo>
                  <a:lnTo>
                    <a:pt x="19313" y="1361"/>
                  </a:lnTo>
                  <a:lnTo>
                    <a:pt x="19439" y="1361"/>
                  </a:lnTo>
                  <a:lnTo>
                    <a:pt x="19481" y="1277"/>
                  </a:lnTo>
                  <a:lnTo>
                    <a:pt x="19564" y="1235"/>
                  </a:lnTo>
                  <a:lnTo>
                    <a:pt x="19669" y="1256"/>
                  </a:lnTo>
                  <a:lnTo>
                    <a:pt x="19774" y="1256"/>
                  </a:lnTo>
                  <a:lnTo>
                    <a:pt x="19836" y="1173"/>
                  </a:lnTo>
                  <a:lnTo>
                    <a:pt x="19836" y="1131"/>
                  </a:lnTo>
                  <a:lnTo>
                    <a:pt x="19669" y="1026"/>
                  </a:lnTo>
                  <a:lnTo>
                    <a:pt x="19585" y="963"/>
                  </a:lnTo>
                  <a:lnTo>
                    <a:pt x="19543" y="859"/>
                  </a:lnTo>
                  <a:lnTo>
                    <a:pt x="19439" y="796"/>
                  </a:lnTo>
                  <a:lnTo>
                    <a:pt x="19250" y="733"/>
                  </a:lnTo>
                  <a:lnTo>
                    <a:pt x="19167" y="649"/>
                  </a:lnTo>
                  <a:lnTo>
                    <a:pt x="19062" y="628"/>
                  </a:lnTo>
                  <a:lnTo>
                    <a:pt x="18957" y="649"/>
                  </a:lnTo>
                  <a:lnTo>
                    <a:pt x="18916" y="608"/>
                  </a:lnTo>
                  <a:lnTo>
                    <a:pt x="18853" y="545"/>
                  </a:lnTo>
                  <a:lnTo>
                    <a:pt x="18727" y="587"/>
                  </a:lnTo>
                  <a:lnTo>
                    <a:pt x="18685" y="524"/>
                  </a:lnTo>
                  <a:lnTo>
                    <a:pt x="18455" y="503"/>
                  </a:lnTo>
                  <a:lnTo>
                    <a:pt x="18309" y="398"/>
                  </a:lnTo>
                  <a:lnTo>
                    <a:pt x="18246" y="398"/>
                  </a:lnTo>
                  <a:lnTo>
                    <a:pt x="18058" y="294"/>
                  </a:lnTo>
                  <a:lnTo>
                    <a:pt x="17995" y="294"/>
                  </a:lnTo>
                  <a:lnTo>
                    <a:pt x="17995" y="315"/>
                  </a:lnTo>
                  <a:lnTo>
                    <a:pt x="17932" y="336"/>
                  </a:lnTo>
                  <a:lnTo>
                    <a:pt x="17765" y="231"/>
                  </a:lnTo>
                  <a:lnTo>
                    <a:pt x="17744" y="168"/>
                  </a:lnTo>
                  <a:lnTo>
                    <a:pt x="17681" y="105"/>
                  </a:lnTo>
                  <a:lnTo>
                    <a:pt x="17597" y="126"/>
                  </a:lnTo>
                  <a:lnTo>
                    <a:pt x="17535" y="126"/>
                  </a:lnTo>
                  <a:lnTo>
                    <a:pt x="17472" y="84"/>
                  </a:lnTo>
                  <a:lnTo>
                    <a:pt x="17263" y="84"/>
                  </a:lnTo>
                  <a:lnTo>
                    <a:pt x="17158" y="22"/>
                  </a:lnTo>
                  <a:lnTo>
                    <a:pt x="17074" y="84"/>
                  </a:lnTo>
                  <a:lnTo>
                    <a:pt x="17033" y="84"/>
                  </a:lnTo>
                  <a:lnTo>
                    <a:pt x="17012" y="64"/>
                  </a:lnTo>
                  <a:lnTo>
                    <a:pt x="16928" y="1"/>
                  </a:lnTo>
                  <a:lnTo>
                    <a:pt x="16740" y="22"/>
                  </a:lnTo>
                  <a:lnTo>
                    <a:pt x="16614" y="1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947" name="Google Shape;2947;p43"/>
            <p:cNvGrpSpPr/>
            <p:nvPr/>
          </p:nvGrpSpPr>
          <p:grpSpPr>
            <a:xfrm>
              <a:off x="1922950" y="1410350"/>
              <a:ext cx="1252825" cy="1162875"/>
              <a:chOff x="1922950" y="1410350"/>
              <a:chExt cx="1252825" cy="1162875"/>
            </a:xfrm>
          </p:grpSpPr>
          <p:sp>
            <p:nvSpPr>
              <p:cNvPr id="2948" name="Google Shape;2948;p43"/>
              <p:cNvSpPr/>
              <p:nvPr/>
            </p:nvSpPr>
            <p:spPr>
              <a:xfrm>
                <a:off x="1988325" y="2333100"/>
                <a:ext cx="52325" cy="65925"/>
              </a:xfrm>
              <a:custGeom>
                <a:avLst/>
                <a:gdLst/>
                <a:ahLst/>
                <a:cxnLst/>
                <a:rect l="l" t="t" r="r" b="b"/>
                <a:pathLst>
                  <a:path w="2093" h="2637" extrusionOk="0">
                    <a:moveTo>
                      <a:pt x="210" y="0"/>
                    </a:moveTo>
                    <a:lnTo>
                      <a:pt x="189" y="63"/>
                    </a:lnTo>
                    <a:lnTo>
                      <a:pt x="1" y="21"/>
                    </a:lnTo>
                    <a:lnTo>
                      <a:pt x="63" y="188"/>
                    </a:lnTo>
                    <a:lnTo>
                      <a:pt x="105" y="209"/>
                    </a:lnTo>
                    <a:lnTo>
                      <a:pt x="168" y="335"/>
                    </a:lnTo>
                    <a:lnTo>
                      <a:pt x="440" y="377"/>
                    </a:lnTo>
                    <a:lnTo>
                      <a:pt x="314" y="439"/>
                    </a:lnTo>
                    <a:lnTo>
                      <a:pt x="189" y="439"/>
                    </a:lnTo>
                    <a:lnTo>
                      <a:pt x="105" y="544"/>
                    </a:lnTo>
                    <a:lnTo>
                      <a:pt x="168" y="607"/>
                    </a:lnTo>
                    <a:lnTo>
                      <a:pt x="105" y="732"/>
                    </a:lnTo>
                    <a:lnTo>
                      <a:pt x="126" y="774"/>
                    </a:lnTo>
                    <a:lnTo>
                      <a:pt x="273" y="732"/>
                    </a:lnTo>
                    <a:lnTo>
                      <a:pt x="293" y="837"/>
                    </a:lnTo>
                    <a:lnTo>
                      <a:pt x="419" y="837"/>
                    </a:lnTo>
                    <a:lnTo>
                      <a:pt x="419" y="942"/>
                    </a:lnTo>
                    <a:lnTo>
                      <a:pt x="524" y="1025"/>
                    </a:lnTo>
                    <a:lnTo>
                      <a:pt x="649" y="963"/>
                    </a:lnTo>
                    <a:lnTo>
                      <a:pt x="503" y="1130"/>
                    </a:lnTo>
                    <a:lnTo>
                      <a:pt x="545" y="1276"/>
                    </a:lnTo>
                    <a:lnTo>
                      <a:pt x="649" y="1255"/>
                    </a:lnTo>
                    <a:lnTo>
                      <a:pt x="649" y="1151"/>
                    </a:lnTo>
                    <a:lnTo>
                      <a:pt x="817" y="1109"/>
                    </a:lnTo>
                    <a:lnTo>
                      <a:pt x="817" y="1109"/>
                    </a:lnTo>
                    <a:lnTo>
                      <a:pt x="754" y="1235"/>
                    </a:lnTo>
                    <a:lnTo>
                      <a:pt x="691" y="1339"/>
                    </a:lnTo>
                    <a:lnTo>
                      <a:pt x="691" y="1423"/>
                    </a:lnTo>
                    <a:lnTo>
                      <a:pt x="733" y="1423"/>
                    </a:lnTo>
                    <a:lnTo>
                      <a:pt x="796" y="1548"/>
                    </a:lnTo>
                    <a:lnTo>
                      <a:pt x="963" y="1528"/>
                    </a:lnTo>
                    <a:lnTo>
                      <a:pt x="963" y="1632"/>
                    </a:lnTo>
                    <a:lnTo>
                      <a:pt x="1047" y="1632"/>
                    </a:lnTo>
                    <a:lnTo>
                      <a:pt x="1068" y="1737"/>
                    </a:lnTo>
                    <a:lnTo>
                      <a:pt x="1047" y="1820"/>
                    </a:lnTo>
                    <a:lnTo>
                      <a:pt x="1172" y="1967"/>
                    </a:lnTo>
                    <a:lnTo>
                      <a:pt x="1256" y="1883"/>
                    </a:lnTo>
                    <a:lnTo>
                      <a:pt x="1319" y="1946"/>
                    </a:lnTo>
                    <a:lnTo>
                      <a:pt x="1423" y="1946"/>
                    </a:lnTo>
                    <a:lnTo>
                      <a:pt x="1256" y="2113"/>
                    </a:lnTo>
                    <a:lnTo>
                      <a:pt x="1465" y="2323"/>
                    </a:lnTo>
                    <a:lnTo>
                      <a:pt x="1549" y="2364"/>
                    </a:lnTo>
                    <a:lnTo>
                      <a:pt x="1591" y="2427"/>
                    </a:lnTo>
                    <a:lnTo>
                      <a:pt x="1946" y="2636"/>
                    </a:lnTo>
                    <a:lnTo>
                      <a:pt x="1988" y="2595"/>
                    </a:lnTo>
                    <a:lnTo>
                      <a:pt x="2093" y="2616"/>
                    </a:lnTo>
                    <a:lnTo>
                      <a:pt x="2009" y="2302"/>
                    </a:lnTo>
                    <a:lnTo>
                      <a:pt x="2051" y="2176"/>
                    </a:lnTo>
                    <a:lnTo>
                      <a:pt x="2009" y="2072"/>
                    </a:lnTo>
                    <a:lnTo>
                      <a:pt x="2009" y="1820"/>
                    </a:lnTo>
                    <a:lnTo>
                      <a:pt x="1946" y="1695"/>
                    </a:lnTo>
                    <a:lnTo>
                      <a:pt x="1674" y="1548"/>
                    </a:lnTo>
                    <a:lnTo>
                      <a:pt x="1653" y="1214"/>
                    </a:lnTo>
                    <a:lnTo>
                      <a:pt x="1528" y="1004"/>
                    </a:lnTo>
                    <a:lnTo>
                      <a:pt x="1486" y="774"/>
                    </a:lnTo>
                    <a:lnTo>
                      <a:pt x="1444" y="732"/>
                    </a:lnTo>
                    <a:lnTo>
                      <a:pt x="1319" y="711"/>
                    </a:lnTo>
                    <a:lnTo>
                      <a:pt x="1130" y="607"/>
                    </a:lnTo>
                    <a:lnTo>
                      <a:pt x="1005" y="607"/>
                    </a:lnTo>
                    <a:lnTo>
                      <a:pt x="858" y="544"/>
                    </a:lnTo>
                    <a:lnTo>
                      <a:pt x="817" y="439"/>
                    </a:lnTo>
                    <a:lnTo>
                      <a:pt x="628" y="377"/>
                    </a:lnTo>
                    <a:lnTo>
                      <a:pt x="545" y="251"/>
                    </a:lnTo>
                    <a:lnTo>
                      <a:pt x="524" y="167"/>
                    </a:lnTo>
                    <a:lnTo>
                      <a:pt x="398" y="167"/>
                    </a:lnTo>
                    <a:lnTo>
                      <a:pt x="314" y="21"/>
                    </a:lnTo>
                    <a:lnTo>
                      <a:pt x="210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49" name="Google Shape;2949;p43"/>
              <p:cNvSpPr/>
              <p:nvPr/>
            </p:nvSpPr>
            <p:spPr>
              <a:xfrm>
                <a:off x="1953800" y="2242075"/>
                <a:ext cx="23050" cy="54425"/>
              </a:xfrm>
              <a:custGeom>
                <a:avLst/>
                <a:gdLst/>
                <a:ahLst/>
                <a:cxnLst/>
                <a:rect l="l" t="t" r="r" b="b"/>
                <a:pathLst>
                  <a:path w="922" h="2177" extrusionOk="0">
                    <a:moveTo>
                      <a:pt x="210" y="0"/>
                    </a:moveTo>
                    <a:lnTo>
                      <a:pt x="21" y="314"/>
                    </a:lnTo>
                    <a:lnTo>
                      <a:pt x="42" y="523"/>
                    </a:lnTo>
                    <a:lnTo>
                      <a:pt x="1" y="628"/>
                    </a:lnTo>
                    <a:lnTo>
                      <a:pt x="1" y="733"/>
                    </a:lnTo>
                    <a:lnTo>
                      <a:pt x="105" y="754"/>
                    </a:lnTo>
                    <a:lnTo>
                      <a:pt x="189" y="837"/>
                    </a:lnTo>
                    <a:lnTo>
                      <a:pt x="189" y="942"/>
                    </a:lnTo>
                    <a:lnTo>
                      <a:pt x="126" y="921"/>
                    </a:lnTo>
                    <a:lnTo>
                      <a:pt x="21" y="900"/>
                    </a:lnTo>
                    <a:lnTo>
                      <a:pt x="21" y="984"/>
                    </a:lnTo>
                    <a:lnTo>
                      <a:pt x="105" y="1047"/>
                    </a:lnTo>
                    <a:lnTo>
                      <a:pt x="21" y="1193"/>
                    </a:lnTo>
                    <a:lnTo>
                      <a:pt x="105" y="1214"/>
                    </a:lnTo>
                    <a:lnTo>
                      <a:pt x="210" y="1339"/>
                    </a:lnTo>
                    <a:lnTo>
                      <a:pt x="84" y="1319"/>
                    </a:lnTo>
                    <a:lnTo>
                      <a:pt x="21" y="1402"/>
                    </a:lnTo>
                    <a:lnTo>
                      <a:pt x="42" y="1507"/>
                    </a:lnTo>
                    <a:lnTo>
                      <a:pt x="210" y="1528"/>
                    </a:lnTo>
                    <a:lnTo>
                      <a:pt x="147" y="1611"/>
                    </a:lnTo>
                    <a:lnTo>
                      <a:pt x="189" y="1758"/>
                    </a:lnTo>
                    <a:lnTo>
                      <a:pt x="356" y="2135"/>
                    </a:lnTo>
                    <a:lnTo>
                      <a:pt x="503" y="2176"/>
                    </a:lnTo>
                    <a:lnTo>
                      <a:pt x="565" y="2072"/>
                    </a:lnTo>
                    <a:lnTo>
                      <a:pt x="524" y="1988"/>
                    </a:lnTo>
                    <a:lnTo>
                      <a:pt x="440" y="1988"/>
                    </a:lnTo>
                    <a:lnTo>
                      <a:pt x="398" y="1863"/>
                    </a:lnTo>
                    <a:lnTo>
                      <a:pt x="335" y="1653"/>
                    </a:lnTo>
                    <a:lnTo>
                      <a:pt x="356" y="1507"/>
                    </a:lnTo>
                    <a:lnTo>
                      <a:pt x="314" y="1402"/>
                    </a:lnTo>
                    <a:lnTo>
                      <a:pt x="398" y="1235"/>
                    </a:lnTo>
                    <a:lnTo>
                      <a:pt x="545" y="1235"/>
                    </a:lnTo>
                    <a:lnTo>
                      <a:pt x="524" y="1109"/>
                    </a:lnTo>
                    <a:lnTo>
                      <a:pt x="419" y="1109"/>
                    </a:lnTo>
                    <a:lnTo>
                      <a:pt x="335" y="1130"/>
                    </a:lnTo>
                    <a:lnTo>
                      <a:pt x="231" y="1130"/>
                    </a:lnTo>
                    <a:lnTo>
                      <a:pt x="314" y="1026"/>
                    </a:lnTo>
                    <a:lnTo>
                      <a:pt x="419" y="1026"/>
                    </a:lnTo>
                    <a:lnTo>
                      <a:pt x="545" y="921"/>
                    </a:lnTo>
                    <a:lnTo>
                      <a:pt x="565" y="733"/>
                    </a:lnTo>
                    <a:lnTo>
                      <a:pt x="670" y="607"/>
                    </a:lnTo>
                    <a:lnTo>
                      <a:pt x="712" y="419"/>
                    </a:lnTo>
                    <a:lnTo>
                      <a:pt x="921" y="210"/>
                    </a:lnTo>
                    <a:lnTo>
                      <a:pt x="858" y="189"/>
                    </a:lnTo>
                    <a:lnTo>
                      <a:pt x="670" y="272"/>
                    </a:lnTo>
                    <a:lnTo>
                      <a:pt x="545" y="461"/>
                    </a:lnTo>
                    <a:lnTo>
                      <a:pt x="461" y="628"/>
                    </a:lnTo>
                    <a:lnTo>
                      <a:pt x="335" y="670"/>
                    </a:lnTo>
                    <a:lnTo>
                      <a:pt x="335" y="586"/>
                    </a:lnTo>
                    <a:lnTo>
                      <a:pt x="252" y="523"/>
                    </a:lnTo>
                    <a:lnTo>
                      <a:pt x="461" y="461"/>
                    </a:lnTo>
                    <a:lnTo>
                      <a:pt x="565" y="377"/>
                    </a:lnTo>
                    <a:lnTo>
                      <a:pt x="607" y="231"/>
                    </a:lnTo>
                    <a:lnTo>
                      <a:pt x="607" y="168"/>
                    </a:lnTo>
                    <a:lnTo>
                      <a:pt x="503" y="105"/>
                    </a:lnTo>
                    <a:lnTo>
                      <a:pt x="440" y="189"/>
                    </a:lnTo>
                    <a:lnTo>
                      <a:pt x="356" y="210"/>
                    </a:lnTo>
                    <a:lnTo>
                      <a:pt x="398" y="63"/>
                    </a:lnTo>
                    <a:lnTo>
                      <a:pt x="210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50" name="Google Shape;2950;p43"/>
              <p:cNvSpPr/>
              <p:nvPr/>
            </p:nvSpPr>
            <p:spPr>
              <a:xfrm>
                <a:off x="2552225" y="1885325"/>
                <a:ext cx="48150" cy="48675"/>
              </a:xfrm>
              <a:custGeom>
                <a:avLst/>
                <a:gdLst/>
                <a:ahLst/>
                <a:cxnLst/>
                <a:rect l="l" t="t" r="r" b="b"/>
                <a:pathLst>
                  <a:path w="1926" h="1947" extrusionOk="0">
                    <a:moveTo>
                      <a:pt x="1402" y="0"/>
                    </a:moveTo>
                    <a:lnTo>
                      <a:pt x="1256" y="21"/>
                    </a:lnTo>
                    <a:lnTo>
                      <a:pt x="1067" y="189"/>
                    </a:lnTo>
                    <a:lnTo>
                      <a:pt x="984" y="356"/>
                    </a:lnTo>
                    <a:lnTo>
                      <a:pt x="1046" y="544"/>
                    </a:lnTo>
                    <a:lnTo>
                      <a:pt x="942" y="524"/>
                    </a:lnTo>
                    <a:lnTo>
                      <a:pt x="900" y="356"/>
                    </a:lnTo>
                    <a:lnTo>
                      <a:pt x="858" y="356"/>
                    </a:lnTo>
                    <a:lnTo>
                      <a:pt x="837" y="503"/>
                    </a:lnTo>
                    <a:lnTo>
                      <a:pt x="753" y="503"/>
                    </a:lnTo>
                    <a:lnTo>
                      <a:pt x="795" y="607"/>
                    </a:lnTo>
                    <a:lnTo>
                      <a:pt x="753" y="712"/>
                    </a:lnTo>
                    <a:lnTo>
                      <a:pt x="649" y="712"/>
                    </a:lnTo>
                    <a:lnTo>
                      <a:pt x="586" y="816"/>
                    </a:lnTo>
                    <a:lnTo>
                      <a:pt x="419" y="775"/>
                    </a:lnTo>
                    <a:lnTo>
                      <a:pt x="335" y="837"/>
                    </a:lnTo>
                    <a:lnTo>
                      <a:pt x="251" y="816"/>
                    </a:lnTo>
                    <a:lnTo>
                      <a:pt x="0" y="963"/>
                    </a:lnTo>
                    <a:lnTo>
                      <a:pt x="21" y="1088"/>
                    </a:lnTo>
                    <a:lnTo>
                      <a:pt x="147" y="1235"/>
                    </a:lnTo>
                    <a:lnTo>
                      <a:pt x="230" y="1172"/>
                    </a:lnTo>
                    <a:lnTo>
                      <a:pt x="209" y="1088"/>
                    </a:lnTo>
                    <a:lnTo>
                      <a:pt x="251" y="1026"/>
                    </a:lnTo>
                    <a:lnTo>
                      <a:pt x="356" y="1130"/>
                    </a:lnTo>
                    <a:lnTo>
                      <a:pt x="314" y="1277"/>
                    </a:lnTo>
                    <a:lnTo>
                      <a:pt x="440" y="1381"/>
                    </a:lnTo>
                    <a:lnTo>
                      <a:pt x="523" y="1256"/>
                    </a:lnTo>
                    <a:lnTo>
                      <a:pt x="544" y="1340"/>
                    </a:lnTo>
                    <a:lnTo>
                      <a:pt x="523" y="1423"/>
                    </a:lnTo>
                    <a:lnTo>
                      <a:pt x="649" y="1591"/>
                    </a:lnTo>
                    <a:lnTo>
                      <a:pt x="753" y="1612"/>
                    </a:lnTo>
                    <a:lnTo>
                      <a:pt x="795" y="1779"/>
                    </a:lnTo>
                    <a:lnTo>
                      <a:pt x="879" y="1863"/>
                    </a:lnTo>
                    <a:lnTo>
                      <a:pt x="963" y="1716"/>
                    </a:lnTo>
                    <a:lnTo>
                      <a:pt x="984" y="1821"/>
                    </a:lnTo>
                    <a:lnTo>
                      <a:pt x="1109" y="1946"/>
                    </a:lnTo>
                    <a:lnTo>
                      <a:pt x="1214" y="1925"/>
                    </a:lnTo>
                    <a:lnTo>
                      <a:pt x="1318" y="1925"/>
                    </a:lnTo>
                    <a:lnTo>
                      <a:pt x="1423" y="1821"/>
                    </a:lnTo>
                    <a:lnTo>
                      <a:pt x="1507" y="1800"/>
                    </a:lnTo>
                    <a:lnTo>
                      <a:pt x="1632" y="1695"/>
                    </a:lnTo>
                    <a:lnTo>
                      <a:pt x="1695" y="1800"/>
                    </a:lnTo>
                    <a:lnTo>
                      <a:pt x="1737" y="1758"/>
                    </a:lnTo>
                    <a:lnTo>
                      <a:pt x="1925" y="1653"/>
                    </a:lnTo>
                    <a:lnTo>
                      <a:pt x="1925" y="1549"/>
                    </a:lnTo>
                    <a:lnTo>
                      <a:pt x="1800" y="1591"/>
                    </a:lnTo>
                    <a:lnTo>
                      <a:pt x="1716" y="1507"/>
                    </a:lnTo>
                    <a:lnTo>
                      <a:pt x="1841" y="1277"/>
                    </a:lnTo>
                    <a:lnTo>
                      <a:pt x="1883" y="1151"/>
                    </a:lnTo>
                    <a:lnTo>
                      <a:pt x="1737" y="1235"/>
                    </a:lnTo>
                    <a:lnTo>
                      <a:pt x="1674" y="1402"/>
                    </a:lnTo>
                    <a:lnTo>
                      <a:pt x="1674" y="1277"/>
                    </a:lnTo>
                    <a:lnTo>
                      <a:pt x="1737" y="1026"/>
                    </a:lnTo>
                    <a:lnTo>
                      <a:pt x="1695" y="649"/>
                    </a:lnTo>
                    <a:lnTo>
                      <a:pt x="1528" y="544"/>
                    </a:lnTo>
                    <a:lnTo>
                      <a:pt x="1528" y="419"/>
                    </a:lnTo>
                    <a:lnTo>
                      <a:pt x="1423" y="419"/>
                    </a:lnTo>
                    <a:lnTo>
                      <a:pt x="1360" y="524"/>
                    </a:lnTo>
                    <a:lnTo>
                      <a:pt x="1360" y="398"/>
                    </a:lnTo>
                    <a:lnTo>
                      <a:pt x="1423" y="314"/>
                    </a:lnTo>
                    <a:lnTo>
                      <a:pt x="1381" y="210"/>
                    </a:lnTo>
                    <a:lnTo>
                      <a:pt x="1402" y="105"/>
                    </a:lnTo>
                    <a:lnTo>
                      <a:pt x="1402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51" name="Google Shape;2951;p43"/>
              <p:cNvSpPr/>
              <p:nvPr/>
            </p:nvSpPr>
            <p:spPr>
              <a:xfrm>
                <a:off x="2722750" y="1634775"/>
                <a:ext cx="145950" cy="133925"/>
              </a:xfrm>
              <a:custGeom>
                <a:avLst/>
                <a:gdLst/>
                <a:ahLst/>
                <a:cxnLst/>
                <a:rect l="l" t="t" r="r" b="b"/>
                <a:pathLst>
                  <a:path w="5838" h="5357" extrusionOk="0">
                    <a:moveTo>
                      <a:pt x="502" y="0"/>
                    </a:moveTo>
                    <a:lnTo>
                      <a:pt x="440" y="84"/>
                    </a:lnTo>
                    <a:lnTo>
                      <a:pt x="230" y="105"/>
                    </a:lnTo>
                    <a:lnTo>
                      <a:pt x="210" y="126"/>
                    </a:lnTo>
                    <a:lnTo>
                      <a:pt x="147" y="126"/>
                    </a:lnTo>
                    <a:lnTo>
                      <a:pt x="105" y="230"/>
                    </a:lnTo>
                    <a:lnTo>
                      <a:pt x="189" y="335"/>
                    </a:lnTo>
                    <a:lnTo>
                      <a:pt x="230" y="439"/>
                    </a:lnTo>
                    <a:lnTo>
                      <a:pt x="147" y="439"/>
                    </a:lnTo>
                    <a:lnTo>
                      <a:pt x="21" y="272"/>
                    </a:lnTo>
                    <a:lnTo>
                      <a:pt x="0" y="398"/>
                    </a:lnTo>
                    <a:lnTo>
                      <a:pt x="21" y="502"/>
                    </a:lnTo>
                    <a:lnTo>
                      <a:pt x="147" y="544"/>
                    </a:lnTo>
                    <a:lnTo>
                      <a:pt x="251" y="732"/>
                    </a:lnTo>
                    <a:lnTo>
                      <a:pt x="356" y="732"/>
                    </a:lnTo>
                    <a:lnTo>
                      <a:pt x="293" y="816"/>
                    </a:lnTo>
                    <a:lnTo>
                      <a:pt x="210" y="816"/>
                    </a:lnTo>
                    <a:lnTo>
                      <a:pt x="189" y="921"/>
                    </a:lnTo>
                    <a:lnTo>
                      <a:pt x="314" y="1109"/>
                    </a:lnTo>
                    <a:lnTo>
                      <a:pt x="440" y="1151"/>
                    </a:lnTo>
                    <a:lnTo>
                      <a:pt x="419" y="1235"/>
                    </a:lnTo>
                    <a:lnTo>
                      <a:pt x="398" y="1172"/>
                    </a:lnTo>
                    <a:lnTo>
                      <a:pt x="210" y="1151"/>
                    </a:lnTo>
                    <a:lnTo>
                      <a:pt x="210" y="1235"/>
                    </a:lnTo>
                    <a:lnTo>
                      <a:pt x="147" y="1255"/>
                    </a:lnTo>
                    <a:lnTo>
                      <a:pt x="105" y="1360"/>
                    </a:lnTo>
                    <a:lnTo>
                      <a:pt x="251" y="1276"/>
                    </a:lnTo>
                    <a:lnTo>
                      <a:pt x="335" y="1360"/>
                    </a:lnTo>
                    <a:lnTo>
                      <a:pt x="523" y="1276"/>
                    </a:lnTo>
                    <a:lnTo>
                      <a:pt x="544" y="1360"/>
                    </a:lnTo>
                    <a:lnTo>
                      <a:pt x="649" y="1381"/>
                    </a:lnTo>
                    <a:lnTo>
                      <a:pt x="670" y="1465"/>
                    </a:lnTo>
                    <a:lnTo>
                      <a:pt x="837" y="1590"/>
                    </a:lnTo>
                    <a:lnTo>
                      <a:pt x="879" y="1590"/>
                    </a:lnTo>
                    <a:lnTo>
                      <a:pt x="879" y="1527"/>
                    </a:lnTo>
                    <a:lnTo>
                      <a:pt x="942" y="1548"/>
                    </a:lnTo>
                    <a:lnTo>
                      <a:pt x="1046" y="1486"/>
                    </a:lnTo>
                    <a:lnTo>
                      <a:pt x="1130" y="1527"/>
                    </a:lnTo>
                    <a:lnTo>
                      <a:pt x="1151" y="1590"/>
                    </a:lnTo>
                    <a:lnTo>
                      <a:pt x="1130" y="1674"/>
                    </a:lnTo>
                    <a:lnTo>
                      <a:pt x="1130" y="1883"/>
                    </a:lnTo>
                    <a:lnTo>
                      <a:pt x="1067" y="2051"/>
                    </a:lnTo>
                    <a:lnTo>
                      <a:pt x="1067" y="2113"/>
                    </a:lnTo>
                    <a:lnTo>
                      <a:pt x="1151" y="2260"/>
                    </a:lnTo>
                    <a:lnTo>
                      <a:pt x="1088" y="2385"/>
                    </a:lnTo>
                    <a:lnTo>
                      <a:pt x="1088" y="2469"/>
                    </a:lnTo>
                    <a:lnTo>
                      <a:pt x="1067" y="2595"/>
                    </a:lnTo>
                    <a:lnTo>
                      <a:pt x="879" y="2699"/>
                    </a:lnTo>
                    <a:lnTo>
                      <a:pt x="754" y="2741"/>
                    </a:lnTo>
                    <a:lnTo>
                      <a:pt x="733" y="2825"/>
                    </a:lnTo>
                    <a:lnTo>
                      <a:pt x="628" y="2992"/>
                    </a:lnTo>
                    <a:lnTo>
                      <a:pt x="628" y="3055"/>
                    </a:lnTo>
                    <a:lnTo>
                      <a:pt x="523" y="3118"/>
                    </a:lnTo>
                    <a:lnTo>
                      <a:pt x="461" y="3222"/>
                    </a:lnTo>
                    <a:lnTo>
                      <a:pt x="461" y="3348"/>
                    </a:lnTo>
                    <a:lnTo>
                      <a:pt x="544" y="3369"/>
                    </a:lnTo>
                    <a:lnTo>
                      <a:pt x="544" y="3452"/>
                    </a:lnTo>
                    <a:lnTo>
                      <a:pt x="440" y="3473"/>
                    </a:lnTo>
                    <a:lnTo>
                      <a:pt x="419" y="3578"/>
                    </a:lnTo>
                    <a:lnTo>
                      <a:pt x="461" y="3641"/>
                    </a:lnTo>
                    <a:lnTo>
                      <a:pt x="398" y="3745"/>
                    </a:lnTo>
                    <a:lnTo>
                      <a:pt x="356" y="3850"/>
                    </a:lnTo>
                    <a:lnTo>
                      <a:pt x="419" y="3955"/>
                    </a:lnTo>
                    <a:lnTo>
                      <a:pt x="502" y="3976"/>
                    </a:lnTo>
                    <a:lnTo>
                      <a:pt x="502" y="4059"/>
                    </a:lnTo>
                    <a:lnTo>
                      <a:pt x="565" y="4143"/>
                    </a:lnTo>
                    <a:lnTo>
                      <a:pt x="628" y="4143"/>
                    </a:lnTo>
                    <a:lnTo>
                      <a:pt x="649" y="4038"/>
                    </a:lnTo>
                    <a:lnTo>
                      <a:pt x="670" y="3955"/>
                    </a:lnTo>
                    <a:lnTo>
                      <a:pt x="733" y="3996"/>
                    </a:lnTo>
                    <a:lnTo>
                      <a:pt x="774" y="3996"/>
                    </a:lnTo>
                    <a:lnTo>
                      <a:pt x="879" y="3871"/>
                    </a:lnTo>
                    <a:lnTo>
                      <a:pt x="942" y="3892"/>
                    </a:lnTo>
                    <a:lnTo>
                      <a:pt x="879" y="4059"/>
                    </a:lnTo>
                    <a:lnTo>
                      <a:pt x="774" y="4080"/>
                    </a:lnTo>
                    <a:lnTo>
                      <a:pt x="754" y="4143"/>
                    </a:lnTo>
                    <a:lnTo>
                      <a:pt x="816" y="4185"/>
                    </a:lnTo>
                    <a:lnTo>
                      <a:pt x="816" y="4268"/>
                    </a:lnTo>
                    <a:lnTo>
                      <a:pt x="921" y="4394"/>
                    </a:lnTo>
                    <a:lnTo>
                      <a:pt x="1026" y="4352"/>
                    </a:lnTo>
                    <a:lnTo>
                      <a:pt x="1067" y="4394"/>
                    </a:lnTo>
                    <a:lnTo>
                      <a:pt x="1193" y="4415"/>
                    </a:lnTo>
                    <a:lnTo>
                      <a:pt x="1256" y="4352"/>
                    </a:lnTo>
                    <a:lnTo>
                      <a:pt x="1402" y="4310"/>
                    </a:lnTo>
                    <a:lnTo>
                      <a:pt x="1381" y="4164"/>
                    </a:lnTo>
                    <a:lnTo>
                      <a:pt x="1465" y="4164"/>
                    </a:lnTo>
                    <a:lnTo>
                      <a:pt x="1507" y="4101"/>
                    </a:lnTo>
                    <a:lnTo>
                      <a:pt x="1507" y="4185"/>
                    </a:lnTo>
                    <a:lnTo>
                      <a:pt x="1486" y="4206"/>
                    </a:lnTo>
                    <a:lnTo>
                      <a:pt x="1507" y="4310"/>
                    </a:lnTo>
                    <a:lnTo>
                      <a:pt x="1570" y="4289"/>
                    </a:lnTo>
                    <a:lnTo>
                      <a:pt x="1653" y="4143"/>
                    </a:lnTo>
                    <a:lnTo>
                      <a:pt x="1695" y="4080"/>
                    </a:lnTo>
                    <a:lnTo>
                      <a:pt x="1716" y="4143"/>
                    </a:lnTo>
                    <a:lnTo>
                      <a:pt x="1695" y="4268"/>
                    </a:lnTo>
                    <a:lnTo>
                      <a:pt x="1570" y="4478"/>
                    </a:lnTo>
                    <a:lnTo>
                      <a:pt x="1486" y="4520"/>
                    </a:lnTo>
                    <a:lnTo>
                      <a:pt x="1486" y="4624"/>
                    </a:lnTo>
                    <a:lnTo>
                      <a:pt x="1611" y="4666"/>
                    </a:lnTo>
                    <a:lnTo>
                      <a:pt x="1695" y="4729"/>
                    </a:lnTo>
                    <a:lnTo>
                      <a:pt x="1800" y="4729"/>
                    </a:lnTo>
                    <a:lnTo>
                      <a:pt x="1821" y="4771"/>
                    </a:lnTo>
                    <a:lnTo>
                      <a:pt x="1967" y="4792"/>
                    </a:lnTo>
                    <a:lnTo>
                      <a:pt x="1988" y="4708"/>
                    </a:lnTo>
                    <a:lnTo>
                      <a:pt x="2114" y="4708"/>
                    </a:lnTo>
                    <a:lnTo>
                      <a:pt x="2072" y="4771"/>
                    </a:lnTo>
                    <a:lnTo>
                      <a:pt x="2093" y="4833"/>
                    </a:lnTo>
                    <a:lnTo>
                      <a:pt x="2176" y="4833"/>
                    </a:lnTo>
                    <a:lnTo>
                      <a:pt x="2239" y="4917"/>
                    </a:lnTo>
                    <a:lnTo>
                      <a:pt x="2323" y="4875"/>
                    </a:lnTo>
                    <a:lnTo>
                      <a:pt x="2302" y="4792"/>
                    </a:lnTo>
                    <a:lnTo>
                      <a:pt x="2281" y="4708"/>
                    </a:lnTo>
                    <a:lnTo>
                      <a:pt x="2344" y="4603"/>
                    </a:lnTo>
                    <a:lnTo>
                      <a:pt x="2386" y="4687"/>
                    </a:lnTo>
                    <a:lnTo>
                      <a:pt x="2344" y="4792"/>
                    </a:lnTo>
                    <a:lnTo>
                      <a:pt x="2386" y="4917"/>
                    </a:lnTo>
                    <a:lnTo>
                      <a:pt x="2448" y="4917"/>
                    </a:lnTo>
                    <a:lnTo>
                      <a:pt x="2490" y="4792"/>
                    </a:lnTo>
                    <a:lnTo>
                      <a:pt x="2532" y="4729"/>
                    </a:lnTo>
                    <a:lnTo>
                      <a:pt x="2616" y="4708"/>
                    </a:lnTo>
                    <a:lnTo>
                      <a:pt x="2616" y="4792"/>
                    </a:lnTo>
                    <a:lnTo>
                      <a:pt x="2553" y="4833"/>
                    </a:lnTo>
                    <a:lnTo>
                      <a:pt x="2553" y="4917"/>
                    </a:lnTo>
                    <a:lnTo>
                      <a:pt x="2720" y="4917"/>
                    </a:lnTo>
                    <a:lnTo>
                      <a:pt x="2804" y="4875"/>
                    </a:lnTo>
                    <a:lnTo>
                      <a:pt x="2867" y="4687"/>
                    </a:lnTo>
                    <a:lnTo>
                      <a:pt x="2909" y="4792"/>
                    </a:lnTo>
                    <a:lnTo>
                      <a:pt x="2846" y="4833"/>
                    </a:lnTo>
                    <a:lnTo>
                      <a:pt x="2846" y="4938"/>
                    </a:lnTo>
                    <a:lnTo>
                      <a:pt x="2971" y="4917"/>
                    </a:lnTo>
                    <a:lnTo>
                      <a:pt x="3013" y="4771"/>
                    </a:lnTo>
                    <a:lnTo>
                      <a:pt x="3055" y="4687"/>
                    </a:lnTo>
                    <a:lnTo>
                      <a:pt x="3055" y="4687"/>
                    </a:lnTo>
                    <a:lnTo>
                      <a:pt x="3034" y="4917"/>
                    </a:lnTo>
                    <a:lnTo>
                      <a:pt x="3055" y="5001"/>
                    </a:lnTo>
                    <a:lnTo>
                      <a:pt x="3160" y="5001"/>
                    </a:lnTo>
                    <a:lnTo>
                      <a:pt x="3327" y="5105"/>
                    </a:lnTo>
                    <a:lnTo>
                      <a:pt x="3432" y="5043"/>
                    </a:lnTo>
                    <a:lnTo>
                      <a:pt x="3495" y="5022"/>
                    </a:lnTo>
                    <a:lnTo>
                      <a:pt x="3536" y="5105"/>
                    </a:lnTo>
                    <a:lnTo>
                      <a:pt x="3662" y="5084"/>
                    </a:lnTo>
                    <a:lnTo>
                      <a:pt x="3746" y="5022"/>
                    </a:lnTo>
                    <a:lnTo>
                      <a:pt x="3746" y="4896"/>
                    </a:lnTo>
                    <a:lnTo>
                      <a:pt x="3850" y="4792"/>
                    </a:lnTo>
                    <a:lnTo>
                      <a:pt x="3892" y="4729"/>
                    </a:lnTo>
                    <a:lnTo>
                      <a:pt x="3850" y="4603"/>
                    </a:lnTo>
                    <a:lnTo>
                      <a:pt x="3871" y="4520"/>
                    </a:lnTo>
                    <a:lnTo>
                      <a:pt x="3913" y="4520"/>
                    </a:lnTo>
                    <a:lnTo>
                      <a:pt x="3955" y="4666"/>
                    </a:lnTo>
                    <a:lnTo>
                      <a:pt x="3997" y="4687"/>
                    </a:lnTo>
                    <a:lnTo>
                      <a:pt x="3997" y="4729"/>
                    </a:lnTo>
                    <a:lnTo>
                      <a:pt x="3913" y="4812"/>
                    </a:lnTo>
                    <a:lnTo>
                      <a:pt x="3871" y="4980"/>
                    </a:lnTo>
                    <a:lnTo>
                      <a:pt x="3892" y="5210"/>
                    </a:lnTo>
                    <a:lnTo>
                      <a:pt x="3997" y="5252"/>
                    </a:lnTo>
                    <a:lnTo>
                      <a:pt x="4101" y="5210"/>
                    </a:lnTo>
                    <a:lnTo>
                      <a:pt x="4122" y="5315"/>
                    </a:lnTo>
                    <a:lnTo>
                      <a:pt x="4227" y="5315"/>
                    </a:lnTo>
                    <a:lnTo>
                      <a:pt x="4269" y="5357"/>
                    </a:lnTo>
                    <a:lnTo>
                      <a:pt x="4373" y="5357"/>
                    </a:lnTo>
                    <a:lnTo>
                      <a:pt x="4583" y="5231"/>
                    </a:lnTo>
                    <a:lnTo>
                      <a:pt x="4687" y="5210"/>
                    </a:lnTo>
                    <a:lnTo>
                      <a:pt x="4855" y="5315"/>
                    </a:lnTo>
                    <a:lnTo>
                      <a:pt x="4938" y="5294"/>
                    </a:lnTo>
                    <a:lnTo>
                      <a:pt x="5022" y="5336"/>
                    </a:lnTo>
                    <a:lnTo>
                      <a:pt x="5064" y="5252"/>
                    </a:lnTo>
                    <a:lnTo>
                      <a:pt x="5064" y="5210"/>
                    </a:lnTo>
                    <a:lnTo>
                      <a:pt x="5147" y="5084"/>
                    </a:lnTo>
                    <a:lnTo>
                      <a:pt x="5231" y="5043"/>
                    </a:lnTo>
                    <a:lnTo>
                      <a:pt x="5231" y="5001"/>
                    </a:lnTo>
                    <a:lnTo>
                      <a:pt x="5168" y="4875"/>
                    </a:lnTo>
                    <a:lnTo>
                      <a:pt x="5168" y="4729"/>
                    </a:lnTo>
                    <a:lnTo>
                      <a:pt x="5231" y="4812"/>
                    </a:lnTo>
                    <a:lnTo>
                      <a:pt x="5231" y="4896"/>
                    </a:lnTo>
                    <a:lnTo>
                      <a:pt x="5336" y="5022"/>
                    </a:lnTo>
                    <a:lnTo>
                      <a:pt x="5378" y="4938"/>
                    </a:lnTo>
                    <a:lnTo>
                      <a:pt x="5524" y="4938"/>
                    </a:lnTo>
                    <a:lnTo>
                      <a:pt x="5566" y="4980"/>
                    </a:lnTo>
                    <a:lnTo>
                      <a:pt x="5587" y="4896"/>
                    </a:lnTo>
                    <a:lnTo>
                      <a:pt x="5566" y="4792"/>
                    </a:lnTo>
                    <a:lnTo>
                      <a:pt x="5566" y="4708"/>
                    </a:lnTo>
                    <a:lnTo>
                      <a:pt x="5524" y="4666"/>
                    </a:lnTo>
                    <a:lnTo>
                      <a:pt x="5378" y="4687"/>
                    </a:lnTo>
                    <a:lnTo>
                      <a:pt x="5252" y="4708"/>
                    </a:lnTo>
                    <a:lnTo>
                      <a:pt x="5231" y="4603"/>
                    </a:lnTo>
                    <a:lnTo>
                      <a:pt x="5273" y="4582"/>
                    </a:lnTo>
                    <a:lnTo>
                      <a:pt x="5336" y="4603"/>
                    </a:lnTo>
                    <a:lnTo>
                      <a:pt x="5461" y="4561"/>
                    </a:lnTo>
                    <a:lnTo>
                      <a:pt x="5545" y="4457"/>
                    </a:lnTo>
                    <a:lnTo>
                      <a:pt x="5587" y="4520"/>
                    </a:lnTo>
                    <a:lnTo>
                      <a:pt x="5671" y="4499"/>
                    </a:lnTo>
                    <a:lnTo>
                      <a:pt x="5733" y="4394"/>
                    </a:lnTo>
                    <a:lnTo>
                      <a:pt x="5691" y="4310"/>
                    </a:lnTo>
                    <a:lnTo>
                      <a:pt x="5775" y="4206"/>
                    </a:lnTo>
                    <a:lnTo>
                      <a:pt x="5754" y="4143"/>
                    </a:lnTo>
                    <a:lnTo>
                      <a:pt x="5796" y="4143"/>
                    </a:lnTo>
                    <a:lnTo>
                      <a:pt x="5838" y="4080"/>
                    </a:lnTo>
                    <a:lnTo>
                      <a:pt x="5691" y="4038"/>
                    </a:lnTo>
                    <a:lnTo>
                      <a:pt x="5566" y="4059"/>
                    </a:lnTo>
                    <a:lnTo>
                      <a:pt x="5629" y="3976"/>
                    </a:lnTo>
                    <a:lnTo>
                      <a:pt x="5691" y="3955"/>
                    </a:lnTo>
                    <a:lnTo>
                      <a:pt x="5691" y="3850"/>
                    </a:lnTo>
                    <a:lnTo>
                      <a:pt x="5587" y="3766"/>
                    </a:lnTo>
                    <a:lnTo>
                      <a:pt x="5357" y="3766"/>
                    </a:lnTo>
                    <a:lnTo>
                      <a:pt x="5336" y="3724"/>
                    </a:lnTo>
                    <a:lnTo>
                      <a:pt x="5336" y="3641"/>
                    </a:lnTo>
                    <a:lnTo>
                      <a:pt x="5378" y="3620"/>
                    </a:lnTo>
                    <a:lnTo>
                      <a:pt x="5357" y="3515"/>
                    </a:lnTo>
                    <a:lnTo>
                      <a:pt x="5168" y="3348"/>
                    </a:lnTo>
                    <a:lnTo>
                      <a:pt x="5106" y="3348"/>
                    </a:lnTo>
                    <a:lnTo>
                      <a:pt x="5001" y="3432"/>
                    </a:lnTo>
                    <a:lnTo>
                      <a:pt x="4834" y="3432"/>
                    </a:lnTo>
                    <a:lnTo>
                      <a:pt x="4687" y="3452"/>
                    </a:lnTo>
                    <a:lnTo>
                      <a:pt x="4478" y="3327"/>
                    </a:lnTo>
                    <a:lnTo>
                      <a:pt x="4436" y="3243"/>
                    </a:lnTo>
                    <a:lnTo>
                      <a:pt x="4394" y="3222"/>
                    </a:lnTo>
                    <a:lnTo>
                      <a:pt x="4290" y="3264"/>
                    </a:lnTo>
                    <a:lnTo>
                      <a:pt x="4206" y="3264"/>
                    </a:lnTo>
                    <a:lnTo>
                      <a:pt x="4122" y="3306"/>
                    </a:lnTo>
                    <a:lnTo>
                      <a:pt x="4018" y="3306"/>
                    </a:lnTo>
                    <a:lnTo>
                      <a:pt x="3976" y="3411"/>
                    </a:lnTo>
                    <a:lnTo>
                      <a:pt x="3913" y="3348"/>
                    </a:lnTo>
                    <a:lnTo>
                      <a:pt x="3808" y="3264"/>
                    </a:lnTo>
                    <a:lnTo>
                      <a:pt x="3704" y="3327"/>
                    </a:lnTo>
                    <a:lnTo>
                      <a:pt x="3578" y="3348"/>
                    </a:lnTo>
                    <a:lnTo>
                      <a:pt x="3578" y="3411"/>
                    </a:lnTo>
                    <a:lnTo>
                      <a:pt x="3536" y="3452"/>
                    </a:lnTo>
                    <a:lnTo>
                      <a:pt x="3536" y="3369"/>
                    </a:lnTo>
                    <a:lnTo>
                      <a:pt x="3474" y="3327"/>
                    </a:lnTo>
                    <a:lnTo>
                      <a:pt x="3369" y="3348"/>
                    </a:lnTo>
                    <a:lnTo>
                      <a:pt x="3139" y="3327"/>
                    </a:lnTo>
                    <a:lnTo>
                      <a:pt x="3076" y="3348"/>
                    </a:lnTo>
                    <a:lnTo>
                      <a:pt x="3160" y="3432"/>
                    </a:lnTo>
                    <a:lnTo>
                      <a:pt x="3160" y="3536"/>
                    </a:lnTo>
                    <a:lnTo>
                      <a:pt x="3264" y="3620"/>
                    </a:lnTo>
                    <a:lnTo>
                      <a:pt x="3139" y="3578"/>
                    </a:lnTo>
                    <a:lnTo>
                      <a:pt x="3076" y="3515"/>
                    </a:lnTo>
                    <a:lnTo>
                      <a:pt x="3013" y="3473"/>
                    </a:lnTo>
                    <a:lnTo>
                      <a:pt x="2867" y="3536"/>
                    </a:lnTo>
                    <a:lnTo>
                      <a:pt x="2804" y="3473"/>
                    </a:lnTo>
                    <a:lnTo>
                      <a:pt x="2930" y="3432"/>
                    </a:lnTo>
                    <a:lnTo>
                      <a:pt x="2930" y="3348"/>
                    </a:lnTo>
                    <a:lnTo>
                      <a:pt x="2804" y="3222"/>
                    </a:lnTo>
                    <a:lnTo>
                      <a:pt x="2825" y="3139"/>
                    </a:lnTo>
                    <a:lnTo>
                      <a:pt x="2762" y="3097"/>
                    </a:lnTo>
                    <a:lnTo>
                      <a:pt x="2637" y="3160"/>
                    </a:lnTo>
                    <a:lnTo>
                      <a:pt x="2658" y="3243"/>
                    </a:lnTo>
                    <a:lnTo>
                      <a:pt x="2637" y="3306"/>
                    </a:lnTo>
                    <a:lnTo>
                      <a:pt x="2532" y="3264"/>
                    </a:lnTo>
                    <a:lnTo>
                      <a:pt x="2595" y="3201"/>
                    </a:lnTo>
                    <a:lnTo>
                      <a:pt x="2553" y="3139"/>
                    </a:lnTo>
                    <a:lnTo>
                      <a:pt x="2448" y="3097"/>
                    </a:lnTo>
                    <a:lnTo>
                      <a:pt x="2406" y="3139"/>
                    </a:lnTo>
                    <a:lnTo>
                      <a:pt x="2323" y="3139"/>
                    </a:lnTo>
                    <a:lnTo>
                      <a:pt x="2344" y="3034"/>
                    </a:lnTo>
                    <a:lnTo>
                      <a:pt x="2344" y="2992"/>
                    </a:lnTo>
                    <a:lnTo>
                      <a:pt x="2323" y="2888"/>
                    </a:lnTo>
                    <a:lnTo>
                      <a:pt x="2218" y="2908"/>
                    </a:lnTo>
                    <a:lnTo>
                      <a:pt x="2093" y="3034"/>
                    </a:lnTo>
                    <a:lnTo>
                      <a:pt x="2114" y="3160"/>
                    </a:lnTo>
                    <a:lnTo>
                      <a:pt x="2030" y="3160"/>
                    </a:lnTo>
                    <a:lnTo>
                      <a:pt x="1988" y="3055"/>
                    </a:lnTo>
                    <a:lnTo>
                      <a:pt x="2030" y="2992"/>
                    </a:lnTo>
                    <a:lnTo>
                      <a:pt x="2030" y="2908"/>
                    </a:lnTo>
                    <a:lnTo>
                      <a:pt x="2093" y="2720"/>
                    </a:lnTo>
                    <a:lnTo>
                      <a:pt x="2009" y="2636"/>
                    </a:lnTo>
                    <a:lnTo>
                      <a:pt x="1883" y="2699"/>
                    </a:lnTo>
                    <a:lnTo>
                      <a:pt x="1883" y="2636"/>
                    </a:lnTo>
                    <a:lnTo>
                      <a:pt x="1988" y="2616"/>
                    </a:lnTo>
                    <a:lnTo>
                      <a:pt x="2030" y="2490"/>
                    </a:lnTo>
                    <a:lnTo>
                      <a:pt x="2009" y="2385"/>
                    </a:lnTo>
                    <a:lnTo>
                      <a:pt x="1925" y="2427"/>
                    </a:lnTo>
                    <a:lnTo>
                      <a:pt x="1862" y="2385"/>
                    </a:lnTo>
                    <a:lnTo>
                      <a:pt x="1800" y="2427"/>
                    </a:lnTo>
                    <a:lnTo>
                      <a:pt x="1695" y="2427"/>
                    </a:lnTo>
                    <a:lnTo>
                      <a:pt x="1758" y="2385"/>
                    </a:lnTo>
                    <a:lnTo>
                      <a:pt x="1758" y="2323"/>
                    </a:lnTo>
                    <a:lnTo>
                      <a:pt x="1653" y="2323"/>
                    </a:lnTo>
                    <a:lnTo>
                      <a:pt x="1590" y="2406"/>
                    </a:lnTo>
                    <a:lnTo>
                      <a:pt x="1444" y="2427"/>
                    </a:lnTo>
                    <a:lnTo>
                      <a:pt x="1444" y="2364"/>
                    </a:lnTo>
                    <a:lnTo>
                      <a:pt x="1507" y="2323"/>
                    </a:lnTo>
                    <a:lnTo>
                      <a:pt x="1570" y="2218"/>
                    </a:lnTo>
                    <a:lnTo>
                      <a:pt x="1590" y="2155"/>
                    </a:lnTo>
                    <a:lnTo>
                      <a:pt x="1674" y="2155"/>
                    </a:lnTo>
                    <a:lnTo>
                      <a:pt x="1779" y="2260"/>
                    </a:lnTo>
                    <a:lnTo>
                      <a:pt x="1925" y="2260"/>
                    </a:lnTo>
                    <a:lnTo>
                      <a:pt x="1904" y="2197"/>
                    </a:lnTo>
                    <a:lnTo>
                      <a:pt x="1800" y="2071"/>
                    </a:lnTo>
                    <a:lnTo>
                      <a:pt x="1695" y="2071"/>
                    </a:lnTo>
                    <a:lnTo>
                      <a:pt x="1758" y="2009"/>
                    </a:lnTo>
                    <a:lnTo>
                      <a:pt x="1611" y="1883"/>
                    </a:lnTo>
                    <a:lnTo>
                      <a:pt x="1507" y="1841"/>
                    </a:lnTo>
                    <a:lnTo>
                      <a:pt x="1570" y="1799"/>
                    </a:lnTo>
                    <a:lnTo>
                      <a:pt x="1590" y="1737"/>
                    </a:lnTo>
                    <a:lnTo>
                      <a:pt x="1653" y="1737"/>
                    </a:lnTo>
                    <a:lnTo>
                      <a:pt x="1695" y="1841"/>
                    </a:lnTo>
                    <a:lnTo>
                      <a:pt x="1800" y="1967"/>
                    </a:lnTo>
                    <a:lnTo>
                      <a:pt x="1967" y="1988"/>
                    </a:lnTo>
                    <a:lnTo>
                      <a:pt x="2030" y="2092"/>
                    </a:lnTo>
                    <a:lnTo>
                      <a:pt x="2114" y="2009"/>
                    </a:lnTo>
                    <a:lnTo>
                      <a:pt x="2176" y="2092"/>
                    </a:lnTo>
                    <a:lnTo>
                      <a:pt x="2344" y="2155"/>
                    </a:lnTo>
                    <a:lnTo>
                      <a:pt x="2448" y="2155"/>
                    </a:lnTo>
                    <a:lnTo>
                      <a:pt x="2511" y="2051"/>
                    </a:lnTo>
                    <a:lnTo>
                      <a:pt x="2490" y="1904"/>
                    </a:lnTo>
                    <a:lnTo>
                      <a:pt x="2239" y="1758"/>
                    </a:lnTo>
                    <a:lnTo>
                      <a:pt x="2134" y="1653"/>
                    </a:lnTo>
                    <a:lnTo>
                      <a:pt x="2072" y="1653"/>
                    </a:lnTo>
                    <a:lnTo>
                      <a:pt x="2030" y="1548"/>
                    </a:lnTo>
                    <a:lnTo>
                      <a:pt x="1925" y="1444"/>
                    </a:lnTo>
                    <a:lnTo>
                      <a:pt x="1883" y="1444"/>
                    </a:lnTo>
                    <a:lnTo>
                      <a:pt x="1821" y="1381"/>
                    </a:lnTo>
                    <a:lnTo>
                      <a:pt x="1883" y="1318"/>
                    </a:lnTo>
                    <a:lnTo>
                      <a:pt x="1967" y="1339"/>
                    </a:lnTo>
                    <a:lnTo>
                      <a:pt x="2030" y="1444"/>
                    </a:lnTo>
                    <a:lnTo>
                      <a:pt x="2114" y="1444"/>
                    </a:lnTo>
                    <a:lnTo>
                      <a:pt x="2134" y="1548"/>
                    </a:lnTo>
                    <a:lnTo>
                      <a:pt x="2197" y="1548"/>
                    </a:lnTo>
                    <a:lnTo>
                      <a:pt x="2239" y="1465"/>
                    </a:lnTo>
                    <a:lnTo>
                      <a:pt x="2197" y="1276"/>
                    </a:lnTo>
                    <a:lnTo>
                      <a:pt x="2072" y="1130"/>
                    </a:lnTo>
                    <a:lnTo>
                      <a:pt x="1988" y="1130"/>
                    </a:lnTo>
                    <a:lnTo>
                      <a:pt x="1967" y="1109"/>
                    </a:lnTo>
                    <a:lnTo>
                      <a:pt x="1821" y="1109"/>
                    </a:lnTo>
                    <a:lnTo>
                      <a:pt x="1695" y="1172"/>
                    </a:lnTo>
                    <a:lnTo>
                      <a:pt x="1590" y="1172"/>
                    </a:lnTo>
                    <a:lnTo>
                      <a:pt x="1486" y="1109"/>
                    </a:lnTo>
                    <a:lnTo>
                      <a:pt x="1402" y="1130"/>
                    </a:lnTo>
                    <a:lnTo>
                      <a:pt x="1360" y="1025"/>
                    </a:lnTo>
                    <a:lnTo>
                      <a:pt x="1235" y="1214"/>
                    </a:lnTo>
                    <a:lnTo>
                      <a:pt x="1067" y="1276"/>
                    </a:lnTo>
                    <a:lnTo>
                      <a:pt x="1046" y="1381"/>
                    </a:lnTo>
                    <a:lnTo>
                      <a:pt x="963" y="1423"/>
                    </a:lnTo>
                    <a:lnTo>
                      <a:pt x="963" y="1339"/>
                    </a:lnTo>
                    <a:lnTo>
                      <a:pt x="1046" y="1235"/>
                    </a:lnTo>
                    <a:lnTo>
                      <a:pt x="1088" y="1235"/>
                    </a:lnTo>
                    <a:lnTo>
                      <a:pt x="1339" y="1004"/>
                    </a:lnTo>
                    <a:lnTo>
                      <a:pt x="1360" y="921"/>
                    </a:lnTo>
                    <a:lnTo>
                      <a:pt x="1298" y="816"/>
                    </a:lnTo>
                    <a:lnTo>
                      <a:pt x="1298" y="544"/>
                    </a:lnTo>
                    <a:lnTo>
                      <a:pt x="1339" y="523"/>
                    </a:lnTo>
                    <a:lnTo>
                      <a:pt x="1256" y="419"/>
                    </a:lnTo>
                    <a:lnTo>
                      <a:pt x="1193" y="481"/>
                    </a:lnTo>
                    <a:lnTo>
                      <a:pt x="1088" y="481"/>
                    </a:lnTo>
                    <a:lnTo>
                      <a:pt x="1026" y="419"/>
                    </a:lnTo>
                    <a:lnTo>
                      <a:pt x="1026" y="314"/>
                    </a:lnTo>
                    <a:lnTo>
                      <a:pt x="1026" y="230"/>
                    </a:lnTo>
                    <a:lnTo>
                      <a:pt x="816" y="188"/>
                    </a:lnTo>
                    <a:lnTo>
                      <a:pt x="733" y="84"/>
                    </a:lnTo>
                    <a:lnTo>
                      <a:pt x="628" y="84"/>
                    </a:lnTo>
                    <a:lnTo>
                      <a:pt x="502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52" name="Google Shape;2952;p43"/>
              <p:cNvSpPr/>
              <p:nvPr/>
            </p:nvSpPr>
            <p:spPr>
              <a:xfrm>
                <a:off x="2687175" y="1694400"/>
                <a:ext cx="33500" cy="37675"/>
              </a:xfrm>
              <a:custGeom>
                <a:avLst/>
                <a:gdLst/>
                <a:ahLst/>
                <a:cxnLst/>
                <a:rect l="l" t="t" r="r" b="b"/>
                <a:pathLst>
                  <a:path w="1340" h="1507" extrusionOk="0">
                    <a:moveTo>
                      <a:pt x="796" y="0"/>
                    </a:moveTo>
                    <a:lnTo>
                      <a:pt x="670" y="21"/>
                    </a:lnTo>
                    <a:lnTo>
                      <a:pt x="607" y="84"/>
                    </a:lnTo>
                    <a:lnTo>
                      <a:pt x="691" y="147"/>
                    </a:lnTo>
                    <a:lnTo>
                      <a:pt x="691" y="231"/>
                    </a:lnTo>
                    <a:lnTo>
                      <a:pt x="628" y="210"/>
                    </a:lnTo>
                    <a:lnTo>
                      <a:pt x="565" y="147"/>
                    </a:lnTo>
                    <a:lnTo>
                      <a:pt x="461" y="126"/>
                    </a:lnTo>
                    <a:lnTo>
                      <a:pt x="419" y="210"/>
                    </a:lnTo>
                    <a:lnTo>
                      <a:pt x="524" y="210"/>
                    </a:lnTo>
                    <a:lnTo>
                      <a:pt x="565" y="251"/>
                    </a:lnTo>
                    <a:lnTo>
                      <a:pt x="524" y="293"/>
                    </a:lnTo>
                    <a:lnTo>
                      <a:pt x="398" y="314"/>
                    </a:lnTo>
                    <a:lnTo>
                      <a:pt x="356" y="335"/>
                    </a:lnTo>
                    <a:lnTo>
                      <a:pt x="398" y="440"/>
                    </a:lnTo>
                    <a:lnTo>
                      <a:pt x="419" y="461"/>
                    </a:lnTo>
                    <a:lnTo>
                      <a:pt x="419" y="523"/>
                    </a:lnTo>
                    <a:lnTo>
                      <a:pt x="293" y="461"/>
                    </a:lnTo>
                    <a:lnTo>
                      <a:pt x="168" y="503"/>
                    </a:lnTo>
                    <a:lnTo>
                      <a:pt x="84" y="565"/>
                    </a:lnTo>
                    <a:lnTo>
                      <a:pt x="42" y="712"/>
                    </a:lnTo>
                    <a:lnTo>
                      <a:pt x="0" y="733"/>
                    </a:lnTo>
                    <a:lnTo>
                      <a:pt x="0" y="754"/>
                    </a:lnTo>
                    <a:lnTo>
                      <a:pt x="63" y="754"/>
                    </a:lnTo>
                    <a:lnTo>
                      <a:pt x="42" y="837"/>
                    </a:lnTo>
                    <a:lnTo>
                      <a:pt x="42" y="879"/>
                    </a:lnTo>
                    <a:lnTo>
                      <a:pt x="63" y="921"/>
                    </a:lnTo>
                    <a:lnTo>
                      <a:pt x="147" y="816"/>
                    </a:lnTo>
                    <a:lnTo>
                      <a:pt x="168" y="837"/>
                    </a:lnTo>
                    <a:lnTo>
                      <a:pt x="105" y="963"/>
                    </a:lnTo>
                    <a:lnTo>
                      <a:pt x="147" y="1026"/>
                    </a:lnTo>
                    <a:lnTo>
                      <a:pt x="210" y="1067"/>
                    </a:lnTo>
                    <a:lnTo>
                      <a:pt x="272" y="1047"/>
                    </a:lnTo>
                    <a:lnTo>
                      <a:pt x="293" y="1067"/>
                    </a:lnTo>
                    <a:lnTo>
                      <a:pt x="314" y="1151"/>
                    </a:lnTo>
                    <a:lnTo>
                      <a:pt x="356" y="1151"/>
                    </a:lnTo>
                    <a:lnTo>
                      <a:pt x="398" y="1088"/>
                    </a:lnTo>
                    <a:lnTo>
                      <a:pt x="461" y="1130"/>
                    </a:lnTo>
                    <a:lnTo>
                      <a:pt x="461" y="1256"/>
                    </a:lnTo>
                    <a:lnTo>
                      <a:pt x="482" y="1298"/>
                    </a:lnTo>
                    <a:lnTo>
                      <a:pt x="586" y="1277"/>
                    </a:lnTo>
                    <a:lnTo>
                      <a:pt x="607" y="1402"/>
                    </a:lnTo>
                    <a:lnTo>
                      <a:pt x="712" y="1402"/>
                    </a:lnTo>
                    <a:lnTo>
                      <a:pt x="837" y="1486"/>
                    </a:lnTo>
                    <a:lnTo>
                      <a:pt x="942" y="1486"/>
                    </a:lnTo>
                    <a:lnTo>
                      <a:pt x="1005" y="1507"/>
                    </a:lnTo>
                    <a:lnTo>
                      <a:pt x="1026" y="1486"/>
                    </a:lnTo>
                    <a:lnTo>
                      <a:pt x="1005" y="1402"/>
                    </a:lnTo>
                    <a:lnTo>
                      <a:pt x="1088" y="1381"/>
                    </a:lnTo>
                    <a:lnTo>
                      <a:pt x="1151" y="1235"/>
                    </a:lnTo>
                    <a:lnTo>
                      <a:pt x="1130" y="1088"/>
                    </a:lnTo>
                    <a:lnTo>
                      <a:pt x="1214" y="942"/>
                    </a:lnTo>
                    <a:lnTo>
                      <a:pt x="1235" y="921"/>
                    </a:lnTo>
                    <a:lnTo>
                      <a:pt x="1319" y="712"/>
                    </a:lnTo>
                    <a:lnTo>
                      <a:pt x="1319" y="565"/>
                    </a:lnTo>
                    <a:lnTo>
                      <a:pt x="1340" y="523"/>
                    </a:lnTo>
                    <a:lnTo>
                      <a:pt x="1319" y="419"/>
                    </a:lnTo>
                    <a:lnTo>
                      <a:pt x="1235" y="335"/>
                    </a:lnTo>
                    <a:lnTo>
                      <a:pt x="1235" y="210"/>
                    </a:lnTo>
                    <a:lnTo>
                      <a:pt x="1193" y="147"/>
                    </a:lnTo>
                    <a:lnTo>
                      <a:pt x="1151" y="42"/>
                    </a:lnTo>
                    <a:lnTo>
                      <a:pt x="1005" y="0"/>
                    </a:lnTo>
                    <a:lnTo>
                      <a:pt x="900" y="42"/>
                    </a:lnTo>
                    <a:lnTo>
                      <a:pt x="796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53" name="Google Shape;2953;p43"/>
              <p:cNvSpPr/>
              <p:nvPr/>
            </p:nvSpPr>
            <p:spPr>
              <a:xfrm>
                <a:off x="2605050" y="1520200"/>
                <a:ext cx="42400" cy="26175"/>
              </a:xfrm>
              <a:custGeom>
                <a:avLst/>
                <a:gdLst/>
                <a:ahLst/>
                <a:cxnLst/>
                <a:rect l="l" t="t" r="r" b="b"/>
                <a:pathLst>
                  <a:path w="1696" h="1047" extrusionOk="0">
                    <a:moveTo>
                      <a:pt x="1570" y="1"/>
                    </a:moveTo>
                    <a:lnTo>
                      <a:pt x="1486" y="64"/>
                    </a:lnTo>
                    <a:lnTo>
                      <a:pt x="1256" y="64"/>
                    </a:lnTo>
                    <a:lnTo>
                      <a:pt x="1130" y="168"/>
                    </a:lnTo>
                    <a:lnTo>
                      <a:pt x="963" y="168"/>
                    </a:lnTo>
                    <a:lnTo>
                      <a:pt x="921" y="189"/>
                    </a:lnTo>
                    <a:lnTo>
                      <a:pt x="816" y="105"/>
                    </a:lnTo>
                    <a:lnTo>
                      <a:pt x="712" y="84"/>
                    </a:lnTo>
                    <a:lnTo>
                      <a:pt x="356" y="189"/>
                    </a:lnTo>
                    <a:lnTo>
                      <a:pt x="126" y="189"/>
                    </a:lnTo>
                    <a:lnTo>
                      <a:pt x="105" y="273"/>
                    </a:lnTo>
                    <a:lnTo>
                      <a:pt x="0" y="377"/>
                    </a:lnTo>
                    <a:lnTo>
                      <a:pt x="0" y="482"/>
                    </a:lnTo>
                    <a:lnTo>
                      <a:pt x="105" y="461"/>
                    </a:lnTo>
                    <a:lnTo>
                      <a:pt x="231" y="461"/>
                    </a:lnTo>
                    <a:lnTo>
                      <a:pt x="314" y="419"/>
                    </a:lnTo>
                    <a:lnTo>
                      <a:pt x="398" y="461"/>
                    </a:lnTo>
                    <a:lnTo>
                      <a:pt x="503" y="461"/>
                    </a:lnTo>
                    <a:lnTo>
                      <a:pt x="565" y="503"/>
                    </a:lnTo>
                    <a:lnTo>
                      <a:pt x="503" y="587"/>
                    </a:lnTo>
                    <a:lnTo>
                      <a:pt x="544" y="712"/>
                    </a:lnTo>
                    <a:lnTo>
                      <a:pt x="628" y="817"/>
                    </a:lnTo>
                    <a:lnTo>
                      <a:pt x="712" y="712"/>
                    </a:lnTo>
                    <a:lnTo>
                      <a:pt x="712" y="628"/>
                    </a:lnTo>
                    <a:lnTo>
                      <a:pt x="754" y="587"/>
                    </a:lnTo>
                    <a:lnTo>
                      <a:pt x="858" y="712"/>
                    </a:lnTo>
                    <a:lnTo>
                      <a:pt x="837" y="838"/>
                    </a:lnTo>
                    <a:lnTo>
                      <a:pt x="984" y="1005"/>
                    </a:lnTo>
                    <a:lnTo>
                      <a:pt x="1088" y="984"/>
                    </a:lnTo>
                    <a:lnTo>
                      <a:pt x="1151" y="1047"/>
                    </a:lnTo>
                    <a:lnTo>
                      <a:pt x="1360" y="1047"/>
                    </a:lnTo>
                    <a:lnTo>
                      <a:pt x="1465" y="942"/>
                    </a:lnTo>
                    <a:lnTo>
                      <a:pt x="1591" y="900"/>
                    </a:lnTo>
                    <a:lnTo>
                      <a:pt x="1674" y="670"/>
                    </a:lnTo>
                    <a:lnTo>
                      <a:pt x="1591" y="503"/>
                    </a:lnTo>
                    <a:lnTo>
                      <a:pt x="1695" y="356"/>
                    </a:lnTo>
                    <a:lnTo>
                      <a:pt x="1695" y="273"/>
                    </a:lnTo>
                    <a:lnTo>
                      <a:pt x="1612" y="147"/>
                    </a:lnTo>
                    <a:lnTo>
                      <a:pt x="1653" y="64"/>
                    </a:lnTo>
                    <a:lnTo>
                      <a:pt x="1570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54" name="Google Shape;2954;p43"/>
              <p:cNvSpPr/>
              <p:nvPr/>
            </p:nvSpPr>
            <p:spPr>
              <a:xfrm>
                <a:off x="2443425" y="1547400"/>
                <a:ext cx="109875" cy="60700"/>
              </a:xfrm>
              <a:custGeom>
                <a:avLst/>
                <a:gdLst/>
                <a:ahLst/>
                <a:cxnLst/>
                <a:rect l="l" t="t" r="r" b="b"/>
                <a:pathLst>
                  <a:path w="4395" h="2428" extrusionOk="0">
                    <a:moveTo>
                      <a:pt x="4268" y="1"/>
                    </a:moveTo>
                    <a:lnTo>
                      <a:pt x="4185" y="43"/>
                    </a:lnTo>
                    <a:lnTo>
                      <a:pt x="4059" y="105"/>
                    </a:lnTo>
                    <a:lnTo>
                      <a:pt x="4059" y="252"/>
                    </a:lnTo>
                    <a:lnTo>
                      <a:pt x="4038" y="336"/>
                    </a:lnTo>
                    <a:lnTo>
                      <a:pt x="4059" y="377"/>
                    </a:lnTo>
                    <a:lnTo>
                      <a:pt x="3955" y="419"/>
                    </a:lnTo>
                    <a:lnTo>
                      <a:pt x="3934" y="315"/>
                    </a:lnTo>
                    <a:lnTo>
                      <a:pt x="3892" y="315"/>
                    </a:lnTo>
                    <a:lnTo>
                      <a:pt x="3871" y="377"/>
                    </a:lnTo>
                    <a:lnTo>
                      <a:pt x="3829" y="440"/>
                    </a:lnTo>
                    <a:lnTo>
                      <a:pt x="3766" y="357"/>
                    </a:lnTo>
                    <a:lnTo>
                      <a:pt x="3745" y="168"/>
                    </a:lnTo>
                    <a:lnTo>
                      <a:pt x="3641" y="64"/>
                    </a:lnTo>
                    <a:lnTo>
                      <a:pt x="3578" y="64"/>
                    </a:lnTo>
                    <a:lnTo>
                      <a:pt x="3557" y="126"/>
                    </a:lnTo>
                    <a:lnTo>
                      <a:pt x="3432" y="126"/>
                    </a:lnTo>
                    <a:lnTo>
                      <a:pt x="3306" y="64"/>
                    </a:lnTo>
                    <a:lnTo>
                      <a:pt x="3222" y="64"/>
                    </a:lnTo>
                    <a:lnTo>
                      <a:pt x="2992" y="43"/>
                    </a:lnTo>
                    <a:lnTo>
                      <a:pt x="2846" y="126"/>
                    </a:lnTo>
                    <a:lnTo>
                      <a:pt x="2804" y="231"/>
                    </a:lnTo>
                    <a:lnTo>
                      <a:pt x="2741" y="315"/>
                    </a:lnTo>
                    <a:lnTo>
                      <a:pt x="2699" y="273"/>
                    </a:lnTo>
                    <a:lnTo>
                      <a:pt x="2636" y="273"/>
                    </a:lnTo>
                    <a:lnTo>
                      <a:pt x="2364" y="482"/>
                    </a:lnTo>
                    <a:lnTo>
                      <a:pt x="2281" y="566"/>
                    </a:lnTo>
                    <a:lnTo>
                      <a:pt x="2197" y="566"/>
                    </a:lnTo>
                    <a:lnTo>
                      <a:pt x="2051" y="670"/>
                    </a:lnTo>
                    <a:lnTo>
                      <a:pt x="1946" y="691"/>
                    </a:lnTo>
                    <a:lnTo>
                      <a:pt x="1862" y="775"/>
                    </a:lnTo>
                    <a:lnTo>
                      <a:pt x="1841" y="859"/>
                    </a:lnTo>
                    <a:lnTo>
                      <a:pt x="1653" y="859"/>
                    </a:lnTo>
                    <a:lnTo>
                      <a:pt x="1590" y="880"/>
                    </a:lnTo>
                    <a:lnTo>
                      <a:pt x="1465" y="859"/>
                    </a:lnTo>
                    <a:lnTo>
                      <a:pt x="1423" y="901"/>
                    </a:lnTo>
                    <a:lnTo>
                      <a:pt x="1339" y="901"/>
                    </a:lnTo>
                    <a:lnTo>
                      <a:pt x="1151" y="1068"/>
                    </a:lnTo>
                    <a:lnTo>
                      <a:pt x="1025" y="1152"/>
                    </a:lnTo>
                    <a:lnTo>
                      <a:pt x="900" y="1089"/>
                    </a:lnTo>
                    <a:lnTo>
                      <a:pt x="795" y="1152"/>
                    </a:lnTo>
                    <a:lnTo>
                      <a:pt x="523" y="1193"/>
                    </a:lnTo>
                    <a:lnTo>
                      <a:pt x="398" y="1382"/>
                    </a:lnTo>
                    <a:lnTo>
                      <a:pt x="314" y="1382"/>
                    </a:lnTo>
                    <a:lnTo>
                      <a:pt x="167" y="1403"/>
                    </a:lnTo>
                    <a:lnTo>
                      <a:pt x="105" y="1528"/>
                    </a:lnTo>
                    <a:lnTo>
                      <a:pt x="209" y="1528"/>
                    </a:lnTo>
                    <a:lnTo>
                      <a:pt x="272" y="1591"/>
                    </a:lnTo>
                    <a:lnTo>
                      <a:pt x="167" y="1591"/>
                    </a:lnTo>
                    <a:lnTo>
                      <a:pt x="126" y="1633"/>
                    </a:lnTo>
                    <a:lnTo>
                      <a:pt x="209" y="1717"/>
                    </a:lnTo>
                    <a:lnTo>
                      <a:pt x="188" y="1779"/>
                    </a:lnTo>
                    <a:lnTo>
                      <a:pt x="0" y="1842"/>
                    </a:lnTo>
                    <a:lnTo>
                      <a:pt x="0" y="1905"/>
                    </a:lnTo>
                    <a:lnTo>
                      <a:pt x="126" y="1926"/>
                    </a:lnTo>
                    <a:lnTo>
                      <a:pt x="230" y="1905"/>
                    </a:lnTo>
                    <a:lnTo>
                      <a:pt x="293" y="1821"/>
                    </a:lnTo>
                    <a:lnTo>
                      <a:pt x="377" y="1800"/>
                    </a:lnTo>
                    <a:lnTo>
                      <a:pt x="481" y="1842"/>
                    </a:lnTo>
                    <a:lnTo>
                      <a:pt x="586" y="1989"/>
                    </a:lnTo>
                    <a:lnTo>
                      <a:pt x="586" y="2114"/>
                    </a:lnTo>
                    <a:lnTo>
                      <a:pt x="691" y="2156"/>
                    </a:lnTo>
                    <a:lnTo>
                      <a:pt x="732" y="2114"/>
                    </a:lnTo>
                    <a:lnTo>
                      <a:pt x="732" y="2009"/>
                    </a:lnTo>
                    <a:lnTo>
                      <a:pt x="753" y="1989"/>
                    </a:lnTo>
                    <a:lnTo>
                      <a:pt x="816" y="1821"/>
                    </a:lnTo>
                    <a:lnTo>
                      <a:pt x="858" y="1821"/>
                    </a:lnTo>
                    <a:lnTo>
                      <a:pt x="1004" y="1779"/>
                    </a:lnTo>
                    <a:lnTo>
                      <a:pt x="1067" y="1800"/>
                    </a:lnTo>
                    <a:lnTo>
                      <a:pt x="1046" y="1884"/>
                    </a:lnTo>
                    <a:lnTo>
                      <a:pt x="942" y="1926"/>
                    </a:lnTo>
                    <a:lnTo>
                      <a:pt x="900" y="2093"/>
                    </a:lnTo>
                    <a:lnTo>
                      <a:pt x="942" y="2156"/>
                    </a:lnTo>
                    <a:lnTo>
                      <a:pt x="858" y="2240"/>
                    </a:lnTo>
                    <a:lnTo>
                      <a:pt x="816" y="2323"/>
                    </a:lnTo>
                    <a:lnTo>
                      <a:pt x="858" y="2407"/>
                    </a:lnTo>
                    <a:lnTo>
                      <a:pt x="921" y="2323"/>
                    </a:lnTo>
                    <a:lnTo>
                      <a:pt x="1004" y="2344"/>
                    </a:lnTo>
                    <a:lnTo>
                      <a:pt x="1004" y="2428"/>
                    </a:lnTo>
                    <a:lnTo>
                      <a:pt x="1046" y="2428"/>
                    </a:lnTo>
                    <a:lnTo>
                      <a:pt x="1235" y="2323"/>
                    </a:lnTo>
                    <a:lnTo>
                      <a:pt x="1318" y="2219"/>
                    </a:lnTo>
                    <a:lnTo>
                      <a:pt x="1381" y="2240"/>
                    </a:lnTo>
                    <a:lnTo>
                      <a:pt x="1444" y="2135"/>
                    </a:lnTo>
                    <a:lnTo>
                      <a:pt x="1444" y="2009"/>
                    </a:lnTo>
                    <a:lnTo>
                      <a:pt x="1527" y="2009"/>
                    </a:lnTo>
                    <a:lnTo>
                      <a:pt x="1590" y="1905"/>
                    </a:lnTo>
                    <a:lnTo>
                      <a:pt x="1590" y="1779"/>
                    </a:lnTo>
                    <a:lnTo>
                      <a:pt x="1653" y="1717"/>
                    </a:lnTo>
                    <a:lnTo>
                      <a:pt x="1674" y="1779"/>
                    </a:lnTo>
                    <a:lnTo>
                      <a:pt x="1653" y="1842"/>
                    </a:lnTo>
                    <a:lnTo>
                      <a:pt x="1674" y="1926"/>
                    </a:lnTo>
                    <a:lnTo>
                      <a:pt x="1653" y="2051"/>
                    </a:lnTo>
                    <a:lnTo>
                      <a:pt x="1674" y="2198"/>
                    </a:lnTo>
                    <a:lnTo>
                      <a:pt x="1737" y="2198"/>
                    </a:lnTo>
                    <a:lnTo>
                      <a:pt x="1841" y="2051"/>
                    </a:lnTo>
                    <a:lnTo>
                      <a:pt x="1862" y="1926"/>
                    </a:lnTo>
                    <a:lnTo>
                      <a:pt x="1883" y="1884"/>
                    </a:lnTo>
                    <a:lnTo>
                      <a:pt x="1967" y="1842"/>
                    </a:lnTo>
                    <a:lnTo>
                      <a:pt x="2092" y="1696"/>
                    </a:lnTo>
                    <a:lnTo>
                      <a:pt x="2113" y="1570"/>
                    </a:lnTo>
                    <a:lnTo>
                      <a:pt x="2092" y="1465"/>
                    </a:lnTo>
                    <a:lnTo>
                      <a:pt x="2155" y="1361"/>
                    </a:lnTo>
                    <a:lnTo>
                      <a:pt x="2197" y="1486"/>
                    </a:lnTo>
                    <a:lnTo>
                      <a:pt x="2406" y="1361"/>
                    </a:lnTo>
                    <a:lnTo>
                      <a:pt x="2469" y="1193"/>
                    </a:lnTo>
                    <a:lnTo>
                      <a:pt x="2490" y="1089"/>
                    </a:lnTo>
                    <a:lnTo>
                      <a:pt x="2595" y="1068"/>
                    </a:lnTo>
                    <a:lnTo>
                      <a:pt x="2636" y="1047"/>
                    </a:lnTo>
                    <a:lnTo>
                      <a:pt x="2720" y="1089"/>
                    </a:lnTo>
                    <a:lnTo>
                      <a:pt x="2825" y="984"/>
                    </a:lnTo>
                    <a:lnTo>
                      <a:pt x="2888" y="1047"/>
                    </a:lnTo>
                    <a:lnTo>
                      <a:pt x="2825" y="1256"/>
                    </a:lnTo>
                    <a:lnTo>
                      <a:pt x="2678" y="1403"/>
                    </a:lnTo>
                    <a:lnTo>
                      <a:pt x="2636" y="1507"/>
                    </a:lnTo>
                    <a:lnTo>
                      <a:pt x="2574" y="1591"/>
                    </a:lnTo>
                    <a:lnTo>
                      <a:pt x="2574" y="1633"/>
                    </a:lnTo>
                    <a:lnTo>
                      <a:pt x="2469" y="1696"/>
                    </a:lnTo>
                    <a:lnTo>
                      <a:pt x="2323" y="1926"/>
                    </a:lnTo>
                    <a:lnTo>
                      <a:pt x="2323" y="1989"/>
                    </a:lnTo>
                    <a:lnTo>
                      <a:pt x="2385" y="2093"/>
                    </a:lnTo>
                    <a:lnTo>
                      <a:pt x="2364" y="2198"/>
                    </a:lnTo>
                    <a:lnTo>
                      <a:pt x="2427" y="2219"/>
                    </a:lnTo>
                    <a:lnTo>
                      <a:pt x="2532" y="2261"/>
                    </a:lnTo>
                    <a:lnTo>
                      <a:pt x="2616" y="2198"/>
                    </a:lnTo>
                    <a:lnTo>
                      <a:pt x="2720" y="2135"/>
                    </a:lnTo>
                    <a:lnTo>
                      <a:pt x="2741" y="2030"/>
                    </a:lnTo>
                    <a:lnTo>
                      <a:pt x="2741" y="1926"/>
                    </a:lnTo>
                    <a:lnTo>
                      <a:pt x="2825" y="1842"/>
                    </a:lnTo>
                    <a:lnTo>
                      <a:pt x="2888" y="1737"/>
                    </a:lnTo>
                    <a:lnTo>
                      <a:pt x="2950" y="1737"/>
                    </a:lnTo>
                    <a:lnTo>
                      <a:pt x="3013" y="1717"/>
                    </a:lnTo>
                    <a:lnTo>
                      <a:pt x="3097" y="1779"/>
                    </a:lnTo>
                    <a:lnTo>
                      <a:pt x="3201" y="1779"/>
                    </a:lnTo>
                    <a:lnTo>
                      <a:pt x="3243" y="1717"/>
                    </a:lnTo>
                    <a:lnTo>
                      <a:pt x="3432" y="1717"/>
                    </a:lnTo>
                    <a:lnTo>
                      <a:pt x="3515" y="1612"/>
                    </a:lnTo>
                    <a:lnTo>
                      <a:pt x="3557" y="1403"/>
                    </a:lnTo>
                    <a:lnTo>
                      <a:pt x="3662" y="1256"/>
                    </a:lnTo>
                    <a:lnTo>
                      <a:pt x="3662" y="1152"/>
                    </a:lnTo>
                    <a:lnTo>
                      <a:pt x="3683" y="1089"/>
                    </a:lnTo>
                    <a:lnTo>
                      <a:pt x="3766" y="1214"/>
                    </a:lnTo>
                    <a:lnTo>
                      <a:pt x="3871" y="1256"/>
                    </a:lnTo>
                    <a:lnTo>
                      <a:pt x="3892" y="1193"/>
                    </a:lnTo>
                    <a:lnTo>
                      <a:pt x="3892" y="1110"/>
                    </a:lnTo>
                    <a:lnTo>
                      <a:pt x="3787" y="963"/>
                    </a:lnTo>
                    <a:lnTo>
                      <a:pt x="3787" y="880"/>
                    </a:lnTo>
                    <a:lnTo>
                      <a:pt x="3934" y="775"/>
                    </a:lnTo>
                    <a:lnTo>
                      <a:pt x="4038" y="754"/>
                    </a:lnTo>
                    <a:lnTo>
                      <a:pt x="4143" y="691"/>
                    </a:lnTo>
                    <a:lnTo>
                      <a:pt x="4206" y="733"/>
                    </a:lnTo>
                    <a:lnTo>
                      <a:pt x="4289" y="733"/>
                    </a:lnTo>
                    <a:lnTo>
                      <a:pt x="4394" y="587"/>
                    </a:lnTo>
                    <a:lnTo>
                      <a:pt x="4373" y="524"/>
                    </a:lnTo>
                    <a:lnTo>
                      <a:pt x="4352" y="273"/>
                    </a:lnTo>
                    <a:lnTo>
                      <a:pt x="4373" y="231"/>
                    </a:lnTo>
                    <a:lnTo>
                      <a:pt x="4352" y="168"/>
                    </a:lnTo>
                    <a:lnTo>
                      <a:pt x="4352" y="22"/>
                    </a:lnTo>
                    <a:lnTo>
                      <a:pt x="4268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55" name="Google Shape;2955;p43"/>
              <p:cNvSpPr/>
              <p:nvPr/>
            </p:nvSpPr>
            <p:spPr>
              <a:xfrm>
                <a:off x="2580975" y="1547400"/>
                <a:ext cx="48150" cy="32475"/>
              </a:xfrm>
              <a:custGeom>
                <a:avLst/>
                <a:gdLst/>
                <a:ahLst/>
                <a:cxnLst/>
                <a:rect l="l" t="t" r="r" b="b"/>
                <a:pathLst>
                  <a:path w="1926" h="1299" extrusionOk="0">
                    <a:moveTo>
                      <a:pt x="796" y="1"/>
                    </a:moveTo>
                    <a:lnTo>
                      <a:pt x="524" y="43"/>
                    </a:lnTo>
                    <a:lnTo>
                      <a:pt x="440" y="43"/>
                    </a:lnTo>
                    <a:lnTo>
                      <a:pt x="336" y="126"/>
                    </a:lnTo>
                    <a:lnTo>
                      <a:pt x="231" y="168"/>
                    </a:lnTo>
                    <a:lnTo>
                      <a:pt x="210" y="315"/>
                    </a:lnTo>
                    <a:lnTo>
                      <a:pt x="64" y="419"/>
                    </a:lnTo>
                    <a:lnTo>
                      <a:pt x="64" y="524"/>
                    </a:lnTo>
                    <a:lnTo>
                      <a:pt x="1" y="629"/>
                    </a:lnTo>
                    <a:lnTo>
                      <a:pt x="22" y="754"/>
                    </a:lnTo>
                    <a:lnTo>
                      <a:pt x="22" y="880"/>
                    </a:lnTo>
                    <a:lnTo>
                      <a:pt x="106" y="880"/>
                    </a:lnTo>
                    <a:lnTo>
                      <a:pt x="231" y="963"/>
                    </a:lnTo>
                    <a:lnTo>
                      <a:pt x="315" y="1110"/>
                    </a:lnTo>
                    <a:lnTo>
                      <a:pt x="231" y="1193"/>
                    </a:lnTo>
                    <a:lnTo>
                      <a:pt x="252" y="1214"/>
                    </a:lnTo>
                    <a:lnTo>
                      <a:pt x="378" y="1214"/>
                    </a:lnTo>
                    <a:lnTo>
                      <a:pt x="524" y="1256"/>
                    </a:lnTo>
                    <a:lnTo>
                      <a:pt x="566" y="1214"/>
                    </a:lnTo>
                    <a:lnTo>
                      <a:pt x="691" y="1298"/>
                    </a:lnTo>
                    <a:lnTo>
                      <a:pt x="838" y="1298"/>
                    </a:lnTo>
                    <a:lnTo>
                      <a:pt x="943" y="1256"/>
                    </a:lnTo>
                    <a:lnTo>
                      <a:pt x="1068" y="1256"/>
                    </a:lnTo>
                    <a:lnTo>
                      <a:pt x="1110" y="1152"/>
                    </a:lnTo>
                    <a:lnTo>
                      <a:pt x="1110" y="1089"/>
                    </a:lnTo>
                    <a:lnTo>
                      <a:pt x="1215" y="1068"/>
                    </a:lnTo>
                    <a:lnTo>
                      <a:pt x="1256" y="984"/>
                    </a:lnTo>
                    <a:lnTo>
                      <a:pt x="1403" y="796"/>
                    </a:lnTo>
                    <a:lnTo>
                      <a:pt x="1382" y="733"/>
                    </a:lnTo>
                    <a:lnTo>
                      <a:pt x="1319" y="754"/>
                    </a:lnTo>
                    <a:lnTo>
                      <a:pt x="1215" y="733"/>
                    </a:lnTo>
                    <a:lnTo>
                      <a:pt x="1215" y="670"/>
                    </a:lnTo>
                    <a:lnTo>
                      <a:pt x="1361" y="545"/>
                    </a:lnTo>
                    <a:lnTo>
                      <a:pt x="1466" y="545"/>
                    </a:lnTo>
                    <a:lnTo>
                      <a:pt x="1738" y="440"/>
                    </a:lnTo>
                    <a:lnTo>
                      <a:pt x="1821" y="461"/>
                    </a:lnTo>
                    <a:lnTo>
                      <a:pt x="1926" y="273"/>
                    </a:lnTo>
                    <a:lnTo>
                      <a:pt x="1905" y="231"/>
                    </a:lnTo>
                    <a:lnTo>
                      <a:pt x="1779" y="210"/>
                    </a:lnTo>
                    <a:lnTo>
                      <a:pt x="1717" y="147"/>
                    </a:lnTo>
                    <a:lnTo>
                      <a:pt x="1591" y="126"/>
                    </a:lnTo>
                    <a:lnTo>
                      <a:pt x="1424" y="126"/>
                    </a:lnTo>
                    <a:lnTo>
                      <a:pt x="1403" y="105"/>
                    </a:lnTo>
                    <a:lnTo>
                      <a:pt x="1256" y="43"/>
                    </a:lnTo>
                    <a:lnTo>
                      <a:pt x="1173" y="64"/>
                    </a:lnTo>
                    <a:lnTo>
                      <a:pt x="1047" y="64"/>
                    </a:lnTo>
                    <a:lnTo>
                      <a:pt x="963" y="43"/>
                    </a:lnTo>
                    <a:lnTo>
                      <a:pt x="859" y="43"/>
                    </a:lnTo>
                    <a:lnTo>
                      <a:pt x="796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56" name="Google Shape;2956;p43"/>
              <p:cNvSpPr/>
              <p:nvPr/>
            </p:nvSpPr>
            <p:spPr>
              <a:xfrm>
                <a:off x="2474800" y="1600250"/>
                <a:ext cx="142825" cy="88425"/>
              </a:xfrm>
              <a:custGeom>
                <a:avLst/>
                <a:gdLst/>
                <a:ahLst/>
                <a:cxnLst/>
                <a:rect l="l" t="t" r="r" b="b"/>
                <a:pathLst>
                  <a:path w="5713" h="3537" extrusionOk="0">
                    <a:moveTo>
                      <a:pt x="2177" y="0"/>
                    </a:moveTo>
                    <a:lnTo>
                      <a:pt x="1863" y="84"/>
                    </a:lnTo>
                    <a:lnTo>
                      <a:pt x="1800" y="126"/>
                    </a:lnTo>
                    <a:lnTo>
                      <a:pt x="1863" y="188"/>
                    </a:lnTo>
                    <a:lnTo>
                      <a:pt x="1863" y="293"/>
                    </a:lnTo>
                    <a:lnTo>
                      <a:pt x="1988" y="356"/>
                    </a:lnTo>
                    <a:lnTo>
                      <a:pt x="2051" y="460"/>
                    </a:lnTo>
                    <a:lnTo>
                      <a:pt x="1967" y="439"/>
                    </a:lnTo>
                    <a:lnTo>
                      <a:pt x="1842" y="335"/>
                    </a:lnTo>
                    <a:lnTo>
                      <a:pt x="1758" y="335"/>
                    </a:lnTo>
                    <a:lnTo>
                      <a:pt x="1695" y="293"/>
                    </a:lnTo>
                    <a:lnTo>
                      <a:pt x="1591" y="293"/>
                    </a:lnTo>
                    <a:lnTo>
                      <a:pt x="1465" y="335"/>
                    </a:lnTo>
                    <a:lnTo>
                      <a:pt x="1381" y="335"/>
                    </a:lnTo>
                    <a:lnTo>
                      <a:pt x="1319" y="398"/>
                    </a:lnTo>
                    <a:lnTo>
                      <a:pt x="1256" y="502"/>
                    </a:lnTo>
                    <a:lnTo>
                      <a:pt x="1130" y="607"/>
                    </a:lnTo>
                    <a:lnTo>
                      <a:pt x="1214" y="711"/>
                    </a:lnTo>
                    <a:lnTo>
                      <a:pt x="1444" y="753"/>
                    </a:lnTo>
                    <a:lnTo>
                      <a:pt x="1549" y="753"/>
                    </a:lnTo>
                    <a:lnTo>
                      <a:pt x="1653" y="837"/>
                    </a:lnTo>
                    <a:lnTo>
                      <a:pt x="1737" y="837"/>
                    </a:lnTo>
                    <a:lnTo>
                      <a:pt x="1758" y="879"/>
                    </a:lnTo>
                    <a:lnTo>
                      <a:pt x="1695" y="921"/>
                    </a:lnTo>
                    <a:lnTo>
                      <a:pt x="1570" y="879"/>
                    </a:lnTo>
                    <a:lnTo>
                      <a:pt x="1319" y="858"/>
                    </a:lnTo>
                    <a:lnTo>
                      <a:pt x="1109" y="879"/>
                    </a:lnTo>
                    <a:lnTo>
                      <a:pt x="1026" y="858"/>
                    </a:lnTo>
                    <a:lnTo>
                      <a:pt x="921" y="879"/>
                    </a:lnTo>
                    <a:lnTo>
                      <a:pt x="754" y="1046"/>
                    </a:lnTo>
                    <a:lnTo>
                      <a:pt x="607" y="1193"/>
                    </a:lnTo>
                    <a:lnTo>
                      <a:pt x="628" y="1256"/>
                    </a:lnTo>
                    <a:lnTo>
                      <a:pt x="754" y="1256"/>
                    </a:lnTo>
                    <a:lnTo>
                      <a:pt x="942" y="1297"/>
                    </a:lnTo>
                    <a:lnTo>
                      <a:pt x="1068" y="1276"/>
                    </a:lnTo>
                    <a:lnTo>
                      <a:pt x="1214" y="1276"/>
                    </a:lnTo>
                    <a:lnTo>
                      <a:pt x="1256" y="1339"/>
                    </a:lnTo>
                    <a:lnTo>
                      <a:pt x="1340" y="1381"/>
                    </a:lnTo>
                    <a:lnTo>
                      <a:pt x="1214" y="1486"/>
                    </a:lnTo>
                    <a:lnTo>
                      <a:pt x="1068" y="1486"/>
                    </a:lnTo>
                    <a:lnTo>
                      <a:pt x="963" y="1569"/>
                    </a:lnTo>
                    <a:lnTo>
                      <a:pt x="837" y="1548"/>
                    </a:lnTo>
                    <a:lnTo>
                      <a:pt x="712" y="1465"/>
                    </a:lnTo>
                    <a:lnTo>
                      <a:pt x="503" y="1465"/>
                    </a:lnTo>
                    <a:lnTo>
                      <a:pt x="419" y="1444"/>
                    </a:lnTo>
                    <a:lnTo>
                      <a:pt x="314" y="1465"/>
                    </a:lnTo>
                    <a:lnTo>
                      <a:pt x="84" y="1611"/>
                    </a:lnTo>
                    <a:lnTo>
                      <a:pt x="126" y="1674"/>
                    </a:lnTo>
                    <a:lnTo>
                      <a:pt x="126" y="1800"/>
                    </a:lnTo>
                    <a:lnTo>
                      <a:pt x="0" y="1800"/>
                    </a:lnTo>
                    <a:lnTo>
                      <a:pt x="0" y="1862"/>
                    </a:lnTo>
                    <a:lnTo>
                      <a:pt x="189" y="1988"/>
                    </a:lnTo>
                    <a:lnTo>
                      <a:pt x="314" y="2134"/>
                    </a:lnTo>
                    <a:lnTo>
                      <a:pt x="377" y="2134"/>
                    </a:lnTo>
                    <a:lnTo>
                      <a:pt x="398" y="2030"/>
                    </a:lnTo>
                    <a:lnTo>
                      <a:pt x="482" y="2072"/>
                    </a:lnTo>
                    <a:lnTo>
                      <a:pt x="419" y="2134"/>
                    </a:lnTo>
                    <a:lnTo>
                      <a:pt x="544" y="2239"/>
                    </a:lnTo>
                    <a:lnTo>
                      <a:pt x="544" y="2385"/>
                    </a:lnTo>
                    <a:lnTo>
                      <a:pt x="649" y="2427"/>
                    </a:lnTo>
                    <a:lnTo>
                      <a:pt x="733" y="2344"/>
                    </a:lnTo>
                    <a:lnTo>
                      <a:pt x="733" y="2218"/>
                    </a:lnTo>
                    <a:lnTo>
                      <a:pt x="796" y="2239"/>
                    </a:lnTo>
                    <a:lnTo>
                      <a:pt x="900" y="2239"/>
                    </a:lnTo>
                    <a:lnTo>
                      <a:pt x="837" y="2323"/>
                    </a:lnTo>
                    <a:lnTo>
                      <a:pt x="837" y="2427"/>
                    </a:lnTo>
                    <a:lnTo>
                      <a:pt x="963" y="2511"/>
                    </a:lnTo>
                    <a:lnTo>
                      <a:pt x="1068" y="2490"/>
                    </a:lnTo>
                    <a:lnTo>
                      <a:pt x="1109" y="2406"/>
                    </a:lnTo>
                    <a:lnTo>
                      <a:pt x="1277" y="2323"/>
                    </a:lnTo>
                    <a:lnTo>
                      <a:pt x="1319" y="2197"/>
                    </a:lnTo>
                    <a:lnTo>
                      <a:pt x="1340" y="2176"/>
                    </a:lnTo>
                    <a:lnTo>
                      <a:pt x="1423" y="2281"/>
                    </a:lnTo>
                    <a:lnTo>
                      <a:pt x="1465" y="2197"/>
                    </a:lnTo>
                    <a:lnTo>
                      <a:pt x="1591" y="2176"/>
                    </a:lnTo>
                    <a:lnTo>
                      <a:pt x="1674" y="2176"/>
                    </a:lnTo>
                    <a:lnTo>
                      <a:pt x="1549" y="2281"/>
                    </a:lnTo>
                    <a:lnTo>
                      <a:pt x="1423" y="2344"/>
                    </a:lnTo>
                    <a:lnTo>
                      <a:pt x="1423" y="2448"/>
                    </a:lnTo>
                    <a:lnTo>
                      <a:pt x="1570" y="2511"/>
                    </a:lnTo>
                    <a:lnTo>
                      <a:pt x="1674" y="2490"/>
                    </a:lnTo>
                    <a:lnTo>
                      <a:pt x="1737" y="2532"/>
                    </a:lnTo>
                    <a:lnTo>
                      <a:pt x="1842" y="2511"/>
                    </a:lnTo>
                    <a:lnTo>
                      <a:pt x="1946" y="2490"/>
                    </a:lnTo>
                    <a:lnTo>
                      <a:pt x="2009" y="2406"/>
                    </a:lnTo>
                    <a:lnTo>
                      <a:pt x="2093" y="2490"/>
                    </a:lnTo>
                    <a:lnTo>
                      <a:pt x="2093" y="2553"/>
                    </a:lnTo>
                    <a:lnTo>
                      <a:pt x="2260" y="2553"/>
                    </a:lnTo>
                    <a:lnTo>
                      <a:pt x="2407" y="2490"/>
                    </a:lnTo>
                    <a:lnTo>
                      <a:pt x="2407" y="2553"/>
                    </a:lnTo>
                    <a:lnTo>
                      <a:pt x="2574" y="2553"/>
                    </a:lnTo>
                    <a:lnTo>
                      <a:pt x="2637" y="2490"/>
                    </a:lnTo>
                    <a:lnTo>
                      <a:pt x="2700" y="2532"/>
                    </a:lnTo>
                    <a:lnTo>
                      <a:pt x="2616" y="2595"/>
                    </a:lnTo>
                    <a:lnTo>
                      <a:pt x="2595" y="2657"/>
                    </a:lnTo>
                    <a:lnTo>
                      <a:pt x="2323" y="2657"/>
                    </a:lnTo>
                    <a:lnTo>
                      <a:pt x="2218" y="2741"/>
                    </a:lnTo>
                    <a:lnTo>
                      <a:pt x="2156" y="2720"/>
                    </a:lnTo>
                    <a:lnTo>
                      <a:pt x="2009" y="2720"/>
                    </a:lnTo>
                    <a:lnTo>
                      <a:pt x="1842" y="2657"/>
                    </a:lnTo>
                    <a:lnTo>
                      <a:pt x="1653" y="2657"/>
                    </a:lnTo>
                    <a:lnTo>
                      <a:pt x="1486" y="2741"/>
                    </a:lnTo>
                    <a:lnTo>
                      <a:pt x="1381" y="2741"/>
                    </a:lnTo>
                    <a:lnTo>
                      <a:pt x="1256" y="2720"/>
                    </a:lnTo>
                    <a:lnTo>
                      <a:pt x="1172" y="2762"/>
                    </a:lnTo>
                    <a:lnTo>
                      <a:pt x="1005" y="2720"/>
                    </a:lnTo>
                    <a:lnTo>
                      <a:pt x="837" y="2762"/>
                    </a:lnTo>
                    <a:lnTo>
                      <a:pt x="816" y="2950"/>
                    </a:lnTo>
                    <a:lnTo>
                      <a:pt x="837" y="3034"/>
                    </a:lnTo>
                    <a:lnTo>
                      <a:pt x="796" y="3160"/>
                    </a:lnTo>
                    <a:lnTo>
                      <a:pt x="921" y="3285"/>
                    </a:lnTo>
                    <a:lnTo>
                      <a:pt x="963" y="3390"/>
                    </a:lnTo>
                    <a:lnTo>
                      <a:pt x="1130" y="3432"/>
                    </a:lnTo>
                    <a:lnTo>
                      <a:pt x="1319" y="3494"/>
                    </a:lnTo>
                    <a:lnTo>
                      <a:pt x="1465" y="3494"/>
                    </a:lnTo>
                    <a:lnTo>
                      <a:pt x="1633" y="3452"/>
                    </a:lnTo>
                    <a:lnTo>
                      <a:pt x="1779" y="3452"/>
                    </a:lnTo>
                    <a:lnTo>
                      <a:pt x="1800" y="3536"/>
                    </a:lnTo>
                    <a:lnTo>
                      <a:pt x="1946" y="3536"/>
                    </a:lnTo>
                    <a:lnTo>
                      <a:pt x="2072" y="3473"/>
                    </a:lnTo>
                    <a:lnTo>
                      <a:pt x="2093" y="3473"/>
                    </a:lnTo>
                    <a:lnTo>
                      <a:pt x="2218" y="3452"/>
                    </a:lnTo>
                    <a:lnTo>
                      <a:pt x="2260" y="3369"/>
                    </a:lnTo>
                    <a:lnTo>
                      <a:pt x="2386" y="3369"/>
                    </a:lnTo>
                    <a:lnTo>
                      <a:pt x="2428" y="3348"/>
                    </a:lnTo>
                    <a:lnTo>
                      <a:pt x="2469" y="3243"/>
                    </a:lnTo>
                    <a:lnTo>
                      <a:pt x="2532" y="3222"/>
                    </a:lnTo>
                    <a:lnTo>
                      <a:pt x="2616" y="3222"/>
                    </a:lnTo>
                    <a:lnTo>
                      <a:pt x="2679" y="3139"/>
                    </a:lnTo>
                    <a:lnTo>
                      <a:pt x="2741" y="3180"/>
                    </a:lnTo>
                    <a:lnTo>
                      <a:pt x="2909" y="3180"/>
                    </a:lnTo>
                    <a:lnTo>
                      <a:pt x="2930" y="3222"/>
                    </a:lnTo>
                    <a:lnTo>
                      <a:pt x="3055" y="3222"/>
                    </a:lnTo>
                    <a:lnTo>
                      <a:pt x="3118" y="3160"/>
                    </a:lnTo>
                    <a:lnTo>
                      <a:pt x="3306" y="3076"/>
                    </a:lnTo>
                    <a:lnTo>
                      <a:pt x="3369" y="3076"/>
                    </a:lnTo>
                    <a:lnTo>
                      <a:pt x="3453" y="3055"/>
                    </a:lnTo>
                    <a:lnTo>
                      <a:pt x="3453" y="2971"/>
                    </a:lnTo>
                    <a:lnTo>
                      <a:pt x="3537" y="3013"/>
                    </a:lnTo>
                    <a:lnTo>
                      <a:pt x="3557" y="3076"/>
                    </a:lnTo>
                    <a:lnTo>
                      <a:pt x="3516" y="3160"/>
                    </a:lnTo>
                    <a:lnTo>
                      <a:pt x="3516" y="3222"/>
                    </a:lnTo>
                    <a:lnTo>
                      <a:pt x="3662" y="3264"/>
                    </a:lnTo>
                    <a:lnTo>
                      <a:pt x="3746" y="3243"/>
                    </a:lnTo>
                    <a:lnTo>
                      <a:pt x="3767" y="3160"/>
                    </a:lnTo>
                    <a:lnTo>
                      <a:pt x="3892" y="3118"/>
                    </a:lnTo>
                    <a:lnTo>
                      <a:pt x="3934" y="3118"/>
                    </a:lnTo>
                    <a:lnTo>
                      <a:pt x="3955" y="3180"/>
                    </a:lnTo>
                    <a:lnTo>
                      <a:pt x="3871" y="3264"/>
                    </a:lnTo>
                    <a:lnTo>
                      <a:pt x="3892" y="3348"/>
                    </a:lnTo>
                    <a:lnTo>
                      <a:pt x="4039" y="3390"/>
                    </a:lnTo>
                    <a:lnTo>
                      <a:pt x="4206" y="3369"/>
                    </a:lnTo>
                    <a:lnTo>
                      <a:pt x="4394" y="3285"/>
                    </a:lnTo>
                    <a:lnTo>
                      <a:pt x="4478" y="3285"/>
                    </a:lnTo>
                    <a:lnTo>
                      <a:pt x="4583" y="3264"/>
                    </a:lnTo>
                    <a:lnTo>
                      <a:pt x="4666" y="3327"/>
                    </a:lnTo>
                    <a:lnTo>
                      <a:pt x="4708" y="3285"/>
                    </a:lnTo>
                    <a:lnTo>
                      <a:pt x="4708" y="3243"/>
                    </a:lnTo>
                    <a:lnTo>
                      <a:pt x="4771" y="3222"/>
                    </a:lnTo>
                    <a:lnTo>
                      <a:pt x="4834" y="3222"/>
                    </a:lnTo>
                    <a:lnTo>
                      <a:pt x="4876" y="3139"/>
                    </a:lnTo>
                    <a:lnTo>
                      <a:pt x="4876" y="3055"/>
                    </a:lnTo>
                    <a:lnTo>
                      <a:pt x="4980" y="2971"/>
                    </a:lnTo>
                    <a:lnTo>
                      <a:pt x="5085" y="2971"/>
                    </a:lnTo>
                    <a:lnTo>
                      <a:pt x="5190" y="2804"/>
                    </a:lnTo>
                    <a:lnTo>
                      <a:pt x="5190" y="2720"/>
                    </a:lnTo>
                    <a:lnTo>
                      <a:pt x="5210" y="2657"/>
                    </a:lnTo>
                    <a:lnTo>
                      <a:pt x="5294" y="2657"/>
                    </a:lnTo>
                    <a:lnTo>
                      <a:pt x="5399" y="2616"/>
                    </a:lnTo>
                    <a:lnTo>
                      <a:pt x="5524" y="2490"/>
                    </a:lnTo>
                    <a:lnTo>
                      <a:pt x="5650" y="2218"/>
                    </a:lnTo>
                    <a:lnTo>
                      <a:pt x="5713" y="2072"/>
                    </a:lnTo>
                    <a:lnTo>
                      <a:pt x="5650" y="1967"/>
                    </a:lnTo>
                    <a:lnTo>
                      <a:pt x="5566" y="1779"/>
                    </a:lnTo>
                    <a:lnTo>
                      <a:pt x="5441" y="1695"/>
                    </a:lnTo>
                    <a:lnTo>
                      <a:pt x="5357" y="1695"/>
                    </a:lnTo>
                    <a:lnTo>
                      <a:pt x="5190" y="1820"/>
                    </a:lnTo>
                    <a:lnTo>
                      <a:pt x="5190" y="1925"/>
                    </a:lnTo>
                    <a:lnTo>
                      <a:pt x="5106" y="2072"/>
                    </a:lnTo>
                    <a:lnTo>
                      <a:pt x="5127" y="2092"/>
                    </a:lnTo>
                    <a:lnTo>
                      <a:pt x="5106" y="2134"/>
                    </a:lnTo>
                    <a:lnTo>
                      <a:pt x="5022" y="2134"/>
                    </a:lnTo>
                    <a:lnTo>
                      <a:pt x="4918" y="2239"/>
                    </a:lnTo>
                    <a:lnTo>
                      <a:pt x="4897" y="2197"/>
                    </a:lnTo>
                    <a:lnTo>
                      <a:pt x="4980" y="2009"/>
                    </a:lnTo>
                    <a:lnTo>
                      <a:pt x="5001" y="1883"/>
                    </a:lnTo>
                    <a:lnTo>
                      <a:pt x="4834" y="1800"/>
                    </a:lnTo>
                    <a:lnTo>
                      <a:pt x="4771" y="1820"/>
                    </a:lnTo>
                    <a:lnTo>
                      <a:pt x="4687" y="1904"/>
                    </a:lnTo>
                    <a:lnTo>
                      <a:pt x="4499" y="2009"/>
                    </a:lnTo>
                    <a:lnTo>
                      <a:pt x="4457" y="2113"/>
                    </a:lnTo>
                    <a:lnTo>
                      <a:pt x="4394" y="2030"/>
                    </a:lnTo>
                    <a:lnTo>
                      <a:pt x="4415" y="1925"/>
                    </a:lnTo>
                    <a:lnTo>
                      <a:pt x="4583" y="1800"/>
                    </a:lnTo>
                    <a:lnTo>
                      <a:pt x="4771" y="1695"/>
                    </a:lnTo>
                    <a:lnTo>
                      <a:pt x="4834" y="1569"/>
                    </a:lnTo>
                    <a:lnTo>
                      <a:pt x="4813" y="1507"/>
                    </a:lnTo>
                    <a:lnTo>
                      <a:pt x="4666" y="1507"/>
                    </a:lnTo>
                    <a:lnTo>
                      <a:pt x="4562" y="1548"/>
                    </a:lnTo>
                    <a:lnTo>
                      <a:pt x="4499" y="1548"/>
                    </a:lnTo>
                    <a:lnTo>
                      <a:pt x="4499" y="1486"/>
                    </a:lnTo>
                    <a:lnTo>
                      <a:pt x="4583" y="1402"/>
                    </a:lnTo>
                    <a:lnTo>
                      <a:pt x="4771" y="1276"/>
                    </a:lnTo>
                    <a:lnTo>
                      <a:pt x="4813" y="1276"/>
                    </a:lnTo>
                    <a:lnTo>
                      <a:pt x="4876" y="1235"/>
                    </a:lnTo>
                    <a:lnTo>
                      <a:pt x="4876" y="942"/>
                    </a:lnTo>
                    <a:lnTo>
                      <a:pt x="4834" y="921"/>
                    </a:lnTo>
                    <a:lnTo>
                      <a:pt x="4834" y="753"/>
                    </a:lnTo>
                    <a:lnTo>
                      <a:pt x="4876" y="649"/>
                    </a:lnTo>
                    <a:lnTo>
                      <a:pt x="4876" y="565"/>
                    </a:lnTo>
                    <a:lnTo>
                      <a:pt x="4938" y="502"/>
                    </a:lnTo>
                    <a:lnTo>
                      <a:pt x="5022" y="502"/>
                    </a:lnTo>
                    <a:lnTo>
                      <a:pt x="5085" y="419"/>
                    </a:lnTo>
                    <a:lnTo>
                      <a:pt x="5022" y="335"/>
                    </a:lnTo>
                    <a:lnTo>
                      <a:pt x="5043" y="251"/>
                    </a:lnTo>
                    <a:lnTo>
                      <a:pt x="4897" y="188"/>
                    </a:lnTo>
                    <a:lnTo>
                      <a:pt x="4813" y="188"/>
                    </a:lnTo>
                    <a:lnTo>
                      <a:pt x="4562" y="419"/>
                    </a:lnTo>
                    <a:lnTo>
                      <a:pt x="4415" y="460"/>
                    </a:lnTo>
                    <a:lnTo>
                      <a:pt x="4374" y="565"/>
                    </a:lnTo>
                    <a:lnTo>
                      <a:pt x="4394" y="628"/>
                    </a:lnTo>
                    <a:lnTo>
                      <a:pt x="4290" y="628"/>
                    </a:lnTo>
                    <a:lnTo>
                      <a:pt x="4248" y="607"/>
                    </a:lnTo>
                    <a:lnTo>
                      <a:pt x="4143" y="649"/>
                    </a:lnTo>
                    <a:lnTo>
                      <a:pt x="4039" y="816"/>
                    </a:lnTo>
                    <a:lnTo>
                      <a:pt x="4081" y="942"/>
                    </a:lnTo>
                    <a:lnTo>
                      <a:pt x="4081" y="1067"/>
                    </a:lnTo>
                    <a:lnTo>
                      <a:pt x="4143" y="1130"/>
                    </a:lnTo>
                    <a:lnTo>
                      <a:pt x="4206" y="1297"/>
                    </a:lnTo>
                    <a:lnTo>
                      <a:pt x="4143" y="1465"/>
                    </a:lnTo>
                    <a:lnTo>
                      <a:pt x="4039" y="1465"/>
                    </a:lnTo>
                    <a:lnTo>
                      <a:pt x="3871" y="1507"/>
                    </a:lnTo>
                    <a:lnTo>
                      <a:pt x="3788" y="1507"/>
                    </a:lnTo>
                    <a:lnTo>
                      <a:pt x="3746" y="1569"/>
                    </a:lnTo>
                    <a:lnTo>
                      <a:pt x="3788" y="1674"/>
                    </a:lnTo>
                    <a:lnTo>
                      <a:pt x="3788" y="1758"/>
                    </a:lnTo>
                    <a:lnTo>
                      <a:pt x="3892" y="1883"/>
                    </a:lnTo>
                    <a:lnTo>
                      <a:pt x="3955" y="2072"/>
                    </a:lnTo>
                    <a:lnTo>
                      <a:pt x="3767" y="2134"/>
                    </a:lnTo>
                    <a:lnTo>
                      <a:pt x="3788" y="2197"/>
                    </a:lnTo>
                    <a:lnTo>
                      <a:pt x="3829" y="2239"/>
                    </a:lnTo>
                    <a:lnTo>
                      <a:pt x="3746" y="2281"/>
                    </a:lnTo>
                    <a:lnTo>
                      <a:pt x="3662" y="2134"/>
                    </a:lnTo>
                    <a:lnTo>
                      <a:pt x="3453" y="2092"/>
                    </a:lnTo>
                    <a:lnTo>
                      <a:pt x="3411" y="2113"/>
                    </a:lnTo>
                    <a:lnTo>
                      <a:pt x="3265" y="2092"/>
                    </a:lnTo>
                    <a:lnTo>
                      <a:pt x="3244" y="2009"/>
                    </a:lnTo>
                    <a:lnTo>
                      <a:pt x="3202" y="1967"/>
                    </a:lnTo>
                    <a:lnTo>
                      <a:pt x="3118" y="2030"/>
                    </a:lnTo>
                    <a:lnTo>
                      <a:pt x="2993" y="2092"/>
                    </a:lnTo>
                    <a:lnTo>
                      <a:pt x="2930" y="2030"/>
                    </a:lnTo>
                    <a:lnTo>
                      <a:pt x="2930" y="1820"/>
                    </a:lnTo>
                    <a:lnTo>
                      <a:pt x="3034" y="1758"/>
                    </a:lnTo>
                    <a:lnTo>
                      <a:pt x="3118" y="1507"/>
                    </a:lnTo>
                    <a:lnTo>
                      <a:pt x="3034" y="1507"/>
                    </a:lnTo>
                    <a:lnTo>
                      <a:pt x="2909" y="1465"/>
                    </a:lnTo>
                    <a:lnTo>
                      <a:pt x="2804" y="1486"/>
                    </a:lnTo>
                    <a:lnTo>
                      <a:pt x="2783" y="1402"/>
                    </a:lnTo>
                    <a:lnTo>
                      <a:pt x="2888" y="1381"/>
                    </a:lnTo>
                    <a:lnTo>
                      <a:pt x="2993" y="1402"/>
                    </a:lnTo>
                    <a:lnTo>
                      <a:pt x="3034" y="1339"/>
                    </a:lnTo>
                    <a:lnTo>
                      <a:pt x="3013" y="1088"/>
                    </a:lnTo>
                    <a:lnTo>
                      <a:pt x="2909" y="963"/>
                    </a:lnTo>
                    <a:lnTo>
                      <a:pt x="2951" y="879"/>
                    </a:lnTo>
                    <a:lnTo>
                      <a:pt x="3013" y="858"/>
                    </a:lnTo>
                    <a:lnTo>
                      <a:pt x="3034" y="774"/>
                    </a:lnTo>
                    <a:lnTo>
                      <a:pt x="2951" y="711"/>
                    </a:lnTo>
                    <a:lnTo>
                      <a:pt x="2951" y="649"/>
                    </a:lnTo>
                    <a:lnTo>
                      <a:pt x="2909" y="565"/>
                    </a:lnTo>
                    <a:lnTo>
                      <a:pt x="2825" y="565"/>
                    </a:lnTo>
                    <a:lnTo>
                      <a:pt x="2783" y="523"/>
                    </a:lnTo>
                    <a:lnTo>
                      <a:pt x="2700" y="565"/>
                    </a:lnTo>
                    <a:lnTo>
                      <a:pt x="2490" y="565"/>
                    </a:lnTo>
                    <a:lnTo>
                      <a:pt x="2428" y="502"/>
                    </a:lnTo>
                    <a:lnTo>
                      <a:pt x="2532" y="335"/>
                    </a:lnTo>
                    <a:lnTo>
                      <a:pt x="2616" y="293"/>
                    </a:lnTo>
                    <a:lnTo>
                      <a:pt x="2574" y="126"/>
                    </a:lnTo>
                    <a:lnTo>
                      <a:pt x="2469" y="21"/>
                    </a:lnTo>
                    <a:lnTo>
                      <a:pt x="2281" y="21"/>
                    </a:lnTo>
                    <a:lnTo>
                      <a:pt x="2177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57" name="Google Shape;2957;p43"/>
              <p:cNvSpPr/>
              <p:nvPr/>
            </p:nvSpPr>
            <p:spPr>
              <a:xfrm>
                <a:off x="2638000" y="1637900"/>
                <a:ext cx="69075" cy="67500"/>
              </a:xfrm>
              <a:custGeom>
                <a:avLst/>
                <a:gdLst/>
                <a:ahLst/>
                <a:cxnLst/>
                <a:rect l="l" t="t" r="r" b="b"/>
                <a:pathLst>
                  <a:path w="2763" h="2700" extrusionOk="0">
                    <a:moveTo>
                      <a:pt x="1884" y="1"/>
                    </a:moveTo>
                    <a:lnTo>
                      <a:pt x="1758" y="84"/>
                    </a:lnTo>
                    <a:lnTo>
                      <a:pt x="1654" y="84"/>
                    </a:lnTo>
                    <a:lnTo>
                      <a:pt x="1612" y="126"/>
                    </a:lnTo>
                    <a:lnTo>
                      <a:pt x="1507" y="126"/>
                    </a:lnTo>
                    <a:lnTo>
                      <a:pt x="1423" y="189"/>
                    </a:lnTo>
                    <a:lnTo>
                      <a:pt x="1423" y="335"/>
                    </a:lnTo>
                    <a:lnTo>
                      <a:pt x="1403" y="398"/>
                    </a:lnTo>
                    <a:lnTo>
                      <a:pt x="1423" y="545"/>
                    </a:lnTo>
                    <a:lnTo>
                      <a:pt x="1528" y="649"/>
                    </a:lnTo>
                    <a:lnTo>
                      <a:pt x="1549" y="733"/>
                    </a:lnTo>
                    <a:lnTo>
                      <a:pt x="1549" y="733"/>
                    </a:lnTo>
                    <a:lnTo>
                      <a:pt x="1444" y="691"/>
                    </a:lnTo>
                    <a:lnTo>
                      <a:pt x="1361" y="691"/>
                    </a:lnTo>
                    <a:lnTo>
                      <a:pt x="1340" y="733"/>
                    </a:lnTo>
                    <a:lnTo>
                      <a:pt x="1528" y="858"/>
                    </a:lnTo>
                    <a:lnTo>
                      <a:pt x="1528" y="963"/>
                    </a:lnTo>
                    <a:lnTo>
                      <a:pt x="1423" y="1005"/>
                    </a:lnTo>
                    <a:lnTo>
                      <a:pt x="1403" y="1151"/>
                    </a:lnTo>
                    <a:lnTo>
                      <a:pt x="1444" y="1235"/>
                    </a:lnTo>
                    <a:lnTo>
                      <a:pt x="1340" y="1319"/>
                    </a:lnTo>
                    <a:lnTo>
                      <a:pt x="1235" y="1256"/>
                    </a:lnTo>
                    <a:lnTo>
                      <a:pt x="1235" y="1214"/>
                    </a:lnTo>
                    <a:lnTo>
                      <a:pt x="1256" y="1110"/>
                    </a:lnTo>
                    <a:lnTo>
                      <a:pt x="1235" y="796"/>
                    </a:lnTo>
                    <a:lnTo>
                      <a:pt x="1151" y="712"/>
                    </a:lnTo>
                    <a:lnTo>
                      <a:pt x="1131" y="628"/>
                    </a:lnTo>
                    <a:lnTo>
                      <a:pt x="1151" y="586"/>
                    </a:lnTo>
                    <a:lnTo>
                      <a:pt x="1151" y="482"/>
                    </a:lnTo>
                    <a:lnTo>
                      <a:pt x="1110" y="419"/>
                    </a:lnTo>
                    <a:lnTo>
                      <a:pt x="1089" y="314"/>
                    </a:lnTo>
                    <a:lnTo>
                      <a:pt x="1026" y="273"/>
                    </a:lnTo>
                    <a:lnTo>
                      <a:pt x="900" y="314"/>
                    </a:lnTo>
                    <a:lnTo>
                      <a:pt x="879" y="377"/>
                    </a:lnTo>
                    <a:lnTo>
                      <a:pt x="775" y="461"/>
                    </a:lnTo>
                    <a:lnTo>
                      <a:pt x="733" y="524"/>
                    </a:lnTo>
                    <a:lnTo>
                      <a:pt x="796" y="566"/>
                    </a:lnTo>
                    <a:lnTo>
                      <a:pt x="838" y="566"/>
                    </a:lnTo>
                    <a:lnTo>
                      <a:pt x="900" y="628"/>
                    </a:lnTo>
                    <a:lnTo>
                      <a:pt x="796" y="670"/>
                    </a:lnTo>
                    <a:lnTo>
                      <a:pt x="775" y="733"/>
                    </a:lnTo>
                    <a:lnTo>
                      <a:pt x="670" y="796"/>
                    </a:lnTo>
                    <a:lnTo>
                      <a:pt x="628" y="942"/>
                    </a:lnTo>
                    <a:lnTo>
                      <a:pt x="733" y="984"/>
                    </a:lnTo>
                    <a:lnTo>
                      <a:pt x="733" y="1026"/>
                    </a:lnTo>
                    <a:lnTo>
                      <a:pt x="607" y="1068"/>
                    </a:lnTo>
                    <a:lnTo>
                      <a:pt x="587" y="1172"/>
                    </a:lnTo>
                    <a:lnTo>
                      <a:pt x="628" y="1256"/>
                    </a:lnTo>
                    <a:lnTo>
                      <a:pt x="670" y="1361"/>
                    </a:lnTo>
                    <a:lnTo>
                      <a:pt x="607" y="1423"/>
                    </a:lnTo>
                    <a:lnTo>
                      <a:pt x="566" y="1382"/>
                    </a:lnTo>
                    <a:lnTo>
                      <a:pt x="566" y="1235"/>
                    </a:lnTo>
                    <a:lnTo>
                      <a:pt x="503" y="1214"/>
                    </a:lnTo>
                    <a:lnTo>
                      <a:pt x="503" y="1110"/>
                    </a:lnTo>
                    <a:lnTo>
                      <a:pt x="461" y="1130"/>
                    </a:lnTo>
                    <a:lnTo>
                      <a:pt x="294" y="1130"/>
                    </a:lnTo>
                    <a:lnTo>
                      <a:pt x="273" y="1214"/>
                    </a:lnTo>
                    <a:lnTo>
                      <a:pt x="335" y="1256"/>
                    </a:lnTo>
                    <a:lnTo>
                      <a:pt x="252" y="1298"/>
                    </a:lnTo>
                    <a:lnTo>
                      <a:pt x="168" y="1235"/>
                    </a:lnTo>
                    <a:lnTo>
                      <a:pt x="84" y="1298"/>
                    </a:lnTo>
                    <a:lnTo>
                      <a:pt x="1" y="1256"/>
                    </a:lnTo>
                    <a:lnTo>
                      <a:pt x="1" y="1402"/>
                    </a:lnTo>
                    <a:lnTo>
                      <a:pt x="63" y="1444"/>
                    </a:lnTo>
                    <a:lnTo>
                      <a:pt x="147" y="1444"/>
                    </a:lnTo>
                    <a:lnTo>
                      <a:pt x="189" y="1465"/>
                    </a:lnTo>
                    <a:lnTo>
                      <a:pt x="252" y="1444"/>
                    </a:lnTo>
                    <a:lnTo>
                      <a:pt x="356" y="1444"/>
                    </a:lnTo>
                    <a:lnTo>
                      <a:pt x="419" y="1465"/>
                    </a:lnTo>
                    <a:lnTo>
                      <a:pt x="503" y="1444"/>
                    </a:lnTo>
                    <a:lnTo>
                      <a:pt x="628" y="1507"/>
                    </a:lnTo>
                    <a:lnTo>
                      <a:pt x="796" y="1465"/>
                    </a:lnTo>
                    <a:lnTo>
                      <a:pt x="879" y="1528"/>
                    </a:lnTo>
                    <a:lnTo>
                      <a:pt x="984" y="1528"/>
                    </a:lnTo>
                    <a:lnTo>
                      <a:pt x="1444" y="1612"/>
                    </a:lnTo>
                    <a:lnTo>
                      <a:pt x="1507" y="1654"/>
                    </a:lnTo>
                    <a:lnTo>
                      <a:pt x="1423" y="1695"/>
                    </a:lnTo>
                    <a:lnTo>
                      <a:pt x="1298" y="1674"/>
                    </a:lnTo>
                    <a:lnTo>
                      <a:pt x="1151" y="1674"/>
                    </a:lnTo>
                    <a:lnTo>
                      <a:pt x="1047" y="1737"/>
                    </a:lnTo>
                    <a:lnTo>
                      <a:pt x="879" y="1758"/>
                    </a:lnTo>
                    <a:lnTo>
                      <a:pt x="921" y="1758"/>
                    </a:lnTo>
                    <a:lnTo>
                      <a:pt x="984" y="1800"/>
                    </a:lnTo>
                    <a:lnTo>
                      <a:pt x="921" y="1842"/>
                    </a:lnTo>
                    <a:lnTo>
                      <a:pt x="754" y="1779"/>
                    </a:lnTo>
                    <a:lnTo>
                      <a:pt x="670" y="1758"/>
                    </a:lnTo>
                    <a:lnTo>
                      <a:pt x="587" y="1800"/>
                    </a:lnTo>
                    <a:lnTo>
                      <a:pt x="607" y="1863"/>
                    </a:lnTo>
                    <a:lnTo>
                      <a:pt x="587" y="1905"/>
                    </a:lnTo>
                    <a:lnTo>
                      <a:pt x="524" y="1863"/>
                    </a:lnTo>
                    <a:lnTo>
                      <a:pt x="482" y="1863"/>
                    </a:lnTo>
                    <a:lnTo>
                      <a:pt x="503" y="1905"/>
                    </a:lnTo>
                    <a:lnTo>
                      <a:pt x="503" y="1967"/>
                    </a:lnTo>
                    <a:lnTo>
                      <a:pt x="566" y="2009"/>
                    </a:lnTo>
                    <a:lnTo>
                      <a:pt x="649" y="2051"/>
                    </a:lnTo>
                    <a:lnTo>
                      <a:pt x="607" y="2114"/>
                    </a:lnTo>
                    <a:lnTo>
                      <a:pt x="670" y="2198"/>
                    </a:lnTo>
                    <a:lnTo>
                      <a:pt x="607" y="2198"/>
                    </a:lnTo>
                    <a:lnTo>
                      <a:pt x="566" y="2114"/>
                    </a:lnTo>
                    <a:lnTo>
                      <a:pt x="503" y="2114"/>
                    </a:lnTo>
                    <a:lnTo>
                      <a:pt x="461" y="2218"/>
                    </a:lnTo>
                    <a:lnTo>
                      <a:pt x="461" y="2281"/>
                    </a:lnTo>
                    <a:lnTo>
                      <a:pt x="440" y="2323"/>
                    </a:lnTo>
                    <a:lnTo>
                      <a:pt x="440" y="2428"/>
                    </a:lnTo>
                    <a:lnTo>
                      <a:pt x="503" y="2491"/>
                    </a:lnTo>
                    <a:lnTo>
                      <a:pt x="607" y="2491"/>
                    </a:lnTo>
                    <a:lnTo>
                      <a:pt x="670" y="2532"/>
                    </a:lnTo>
                    <a:lnTo>
                      <a:pt x="712" y="2532"/>
                    </a:lnTo>
                    <a:lnTo>
                      <a:pt x="775" y="2470"/>
                    </a:lnTo>
                    <a:lnTo>
                      <a:pt x="900" y="2407"/>
                    </a:lnTo>
                    <a:lnTo>
                      <a:pt x="817" y="2511"/>
                    </a:lnTo>
                    <a:lnTo>
                      <a:pt x="859" y="2595"/>
                    </a:lnTo>
                    <a:lnTo>
                      <a:pt x="921" y="2595"/>
                    </a:lnTo>
                    <a:lnTo>
                      <a:pt x="1005" y="2511"/>
                    </a:lnTo>
                    <a:lnTo>
                      <a:pt x="1026" y="2574"/>
                    </a:lnTo>
                    <a:lnTo>
                      <a:pt x="1068" y="2679"/>
                    </a:lnTo>
                    <a:lnTo>
                      <a:pt x="1382" y="2700"/>
                    </a:lnTo>
                    <a:lnTo>
                      <a:pt x="1444" y="2595"/>
                    </a:lnTo>
                    <a:lnTo>
                      <a:pt x="1423" y="2511"/>
                    </a:lnTo>
                    <a:lnTo>
                      <a:pt x="1444" y="2407"/>
                    </a:lnTo>
                    <a:lnTo>
                      <a:pt x="1507" y="2365"/>
                    </a:lnTo>
                    <a:lnTo>
                      <a:pt x="1528" y="2407"/>
                    </a:lnTo>
                    <a:lnTo>
                      <a:pt x="1528" y="2511"/>
                    </a:lnTo>
                    <a:lnTo>
                      <a:pt x="1570" y="2616"/>
                    </a:lnTo>
                    <a:lnTo>
                      <a:pt x="1612" y="2574"/>
                    </a:lnTo>
                    <a:lnTo>
                      <a:pt x="1612" y="2470"/>
                    </a:lnTo>
                    <a:lnTo>
                      <a:pt x="1612" y="2407"/>
                    </a:lnTo>
                    <a:lnTo>
                      <a:pt x="1654" y="2323"/>
                    </a:lnTo>
                    <a:lnTo>
                      <a:pt x="1675" y="2281"/>
                    </a:lnTo>
                    <a:lnTo>
                      <a:pt x="1570" y="2302"/>
                    </a:lnTo>
                    <a:lnTo>
                      <a:pt x="1486" y="2344"/>
                    </a:lnTo>
                    <a:lnTo>
                      <a:pt x="1528" y="2239"/>
                    </a:lnTo>
                    <a:lnTo>
                      <a:pt x="1633" y="2198"/>
                    </a:lnTo>
                    <a:lnTo>
                      <a:pt x="1695" y="2135"/>
                    </a:lnTo>
                    <a:lnTo>
                      <a:pt x="1758" y="2072"/>
                    </a:lnTo>
                    <a:lnTo>
                      <a:pt x="1758" y="1988"/>
                    </a:lnTo>
                    <a:lnTo>
                      <a:pt x="1821" y="1967"/>
                    </a:lnTo>
                    <a:lnTo>
                      <a:pt x="1905" y="1988"/>
                    </a:lnTo>
                    <a:lnTo>
                      <a:pt x="1905" y="2072"/>
                    </a:lnTo>
                    <a:lnTo>
                      <a:pt x="1905" y="2156"/>
                    </a:lnTo>
                    <a:lnTo>
                      <a:pt x="1947" y="2093"/>
                    </a:lnTo>
                    <a:lnTo>
                      <a:pt x="2072" y="1926"/>
                    </a:lnTo>
                    <a:lnTo>
                      <a:pt x="2072" y="1863"/>
                    </a:lnTo>
                    <a:lnTo>
                      <a:pt x="1947" y="1779"/>
                    </a:lnTo>
                    <a:lnTo>
                      <a:pt x="1947" y="1737"/>
                    </a:lnTo>
                    <a:lnTo>
                      <a:pt x="1988" y="1674"/>
                    </a:lnTo>
                    <a:lnTo>
                      <a:pt x="2051" y="1716"/>
                    </a:lnTo>
                    <a:lnTo>
                      <a:pt x="2135" y="1716"/>
                    </a:lnTo>
                    <a:lnTo>
                      <a:pt x="2156" y="1612"/>
                    </a:lnTo>
                    <a:lnTo>
                      <a:pt x="2156" y="1549"/>
                    </a:lnTo>
                    <a:lnTo>
                      <a:pt x="2260" y="1423"/>
                    </a:lnTo>
                    <a:lnTo>
                      <a:pt x="2281" y="1340"/>
                    </a:lnTo>
                    <a:lnTo>
                      <a:pt x="2407" y="1214"/>
                    </a:lnTo>
                    <a:lnTo>
                      <a:pt x="2511" y="1151"/>
                    </a:lnTo>
                    <a:lnTo>
                      <a:pt x="2553" y="1089"/>
                    </a:lnTo>
                    <a:lnTo>
                      <a:pt x="2511" y="942"/>
                    </a:lnTo>
                    <a:lnTo>
                      <a:pt x="2616" y="775"/>
                    </a:lnTo>
                    <a:lnTo>
                      <a:pt x="2742" y="691"/>
                    </a:lnTo>
                    <a:lnTo>
                      <a:pt x="2763" y="586"/>
                    </a:lnTo>
                    <a:lnTo>
                      <a:pt x="2700" y="482"/>
                    </a:lnTo>
                    <a:lnTo>
                      <a:pt x="2595" y="461"/>
                    </a:lnTo>
                    <a:lnTo>
                      <a:pt x="2553" y="356"/>
                    </a:lnTo>
                    <a:lnTo>
                      <a:pt x="2595" y="356"/>
                    </a:lnTo>
                    <a:lnTo>
                      <a:pt x="2616" y="294"/>
                    </a:lnTo>
                    <a:lnTo>
                      <a:pt x="2595" y="252"/>
                    </a:lnTo>
                    <a:lnTo>
                      <a:pt x="2616" y="168"/>
                    </a:lnTo>
                    <a:lnTo>
                      <a:pt x="2595" y="84"/>
                    </a:lnTo>
                    <a:lnTo>
                      <a:pt x="2511" y="84"/>
                    </a:lnTo>
                    <a:lnTo>
                      <a:pt x="2553" y="147"/>
                    </a:lnTo>
                    <a:lnTo>
                      <a:pt x="2553" y="252"/>
                    </a:lnTo>
                    <a:lnTo>
                      <a:pt x="2470" y="273"/>
                    </a:lnTo>
                    <a:lnTo>
                      <a:pt x="2386" y="189"/>
                    </a:lnTo>
                    <a:lnTo>
                      <a:pt x="2302" y="273"/>
                    </a:lnTo>
                    <a:lnTo>
                      <a:pt x="2302" y="461"/>
                    </a:lnTo>
                    <a:lnTo>
                      <a:pt x="2260" y="503"/>
                    </a:lnTo>
                    <a:lnTo>
                      <a:pt x="2198" y="503"/>
                    </a:lnTo>
                    <a:lnTo>
                      <a:pt x="2156" y="566"/>
                    </a:lnTo>
                    <a:lnTo>
                      <a:pt x="2093" y="566"/>
                    </a:lnTo>
                    <a:lnTo>
                      <a:pt x="2093" y="482"/>
                    </a:lnTo>
                    <a:lnTo>
                      <a:pt x="2177" y="398"/>
                    </a:lnTo>
                    <a:lnTo>
                      <a:pt x="2219" y="168"/>
                    </a:lnTo>
                    <a:lnTo>
                      <a:pt x="2156" y="105"/>
                    </a:lnTo>
                    <a:lnTo>
                      <a:pt x="2072" y="126"/>
                    </a:lnTo>
                    <a:lnTo>
                      <a:pt x="1988" y="84"/>
                    </a:lnTo>
                    <a:lnTo>
                      <a:pt x="1967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58" name="Google Shape;2958;p43"/>
              <p:cNvSpPr/>
              <p:nvPr/>
            </p:nvSpPr>
            <p:spPr>
              <a:xfrm>
                <a:off x="2686125" y="1510800"/>
                <a:ext cx="62275" cy="87900"/>
              </a:xfrm>
              <a:custGeom>
                <a:avLst/>
                <a:gdLst/>
                <a:ahLst/>
                <a:cxnLst/>
                <a:rect l="l" t="t" r="r" b="b"/>
                <a:pathLst>
                  <a:path w="2491" h="3516" extrusionOk="0">
                    <a:moveTo>
                      <a:pt x="1026" y="0"/>
                    </a:moveTo>
                    <a:lnTo>
                      <a:pt x="921" y="63"/>
                    </a:lnTo>
                    <a:lnTo>
                      <a:pt x="879" y="147"/>
                    </a:lnTo>
                    <a:lnTo>
                      <a:pt x="754" y="230"/>
                    </a:lnTo>
                    <a:lnTo>
                      <a:pt x="733" y="335"/>
                    </a:lnTo>
                    <a:lnTo>
                      <a:pt x="607" y="481"/>
                    </a:lnTo>
                    <a:lnTo>
                      <a:pt x="607" y="586"/>
                    </a:lnTo>
                    <a:lnTo>
                      <a:pt x="712" y="649"/>
                    </a:lnTo>
                    <a:lnTo>
                      <a:pt x="754" y="586"/>
                    </a:lnTo>
                    <a:lnTo>
                      <a:pt x="879" y="565"/>
                    </a:lnTo>
                    <a:lnTo>
                      <a:pt x="921" y="628"/>
                    </a:lnTo>
                    <a:lnTo>
                      <a:pt x="775" y="753"/>
                    </a:lnTo>
                    <a:lnTo>
                      <a:pt x="649" y="837"/>
                    </a:lnTo>
                    <a:lnTo>
                      <a:pt x="545" y="984"/>
                    </a:lnTo>
                    <a:lnTo>
                      <a:pt x="545" y="1046"/>
                    </a:lnTo>
                    <a:lnTo>
                      <a:pt x="712" y="963"/>
                    </a:lnTo>
                    <a:lnTo>
                      <a:pt x="858" y="837"/>
                    </a:lnTo>
                    <a:lnTo>
                      <a:pt x="942" y="837"/>
                    </a:lnTo>
                    <a:lnTo>
                      <a:pt x="1026" y="774"/>
                    </a:lnTo>
                    <a:lnTo>
                      <a:pt x="1068" y="858"/>
                    </a:lnTo>
                    <a:lnTo>
                      <a:pt x="1047" y="984"/>
                    </a:lnTo>
                    <a:lnTo>
                      <a:pt x="963" y="984"/>
                    </a:lnTo>
                    <a:lnTo>
                      <a:pt x="838" y="1109"/>
                    </a:lnTo>
                    <a:lnTo>
                      <a:pt x="775" y="1193"/>
                    </a:lnTo>
                    <a:lnTo>
                      <a:pt x="838" y="1276"/>
                    </a:lnTo>
                    <a:lnTo>
                      <a:pt x="984" y="1256"/>
                    </a:lnTo>
                    <a:lnTo>
                      <a:pt x="1089" y="1297"/>
                    </a:lnTo>
                    <a:lnTo>
                      <a:pt x="963" y="1381"/>
                    </a:lnTo>
                    <a:lnTo>
                      <a:pt x="817" y="1465"/>
                    </a:lnTo>
                    <a:lnTo>
                      <a:pt x="712" y="1402"/>
                    </a:lnTo>
                    <a:lnTo>
                      <a:pt x="712" y="1486"/>
                    </a:lnTo>
                    <a:lnTo>
                      <a:pt x="838" y="1528"/>
                    </a:lnTo>
                    <a:lnTo>
                      <a:pt x="838" y="1590"/>
                    </a:lnTo>
                    <a:lnTo>
                      <a:pt x="649" y="1779"/>
                    </a:lnTo>
                    <a:lnTo>
                      <a:pt x="607" y="1779"/>
                    </a:lnTo>
                    <a:lnTo>
                      <a:pt x="545" y="1611"/>
                    </a:lnTo>
                    <a:lnTo>
                      <a:pt x="440" y="1569"/>
                    </a:lnTo>
                    <a:lnTo>
                      <a:pt x="335" y="1423"/>
                    </a:lnTo>
                    <a:lnTo>
                      <a:pt x="126" y="1528"/>
                    </a:lnTo>
                    <a:lnTo>
                      <a:pt x="126" y="1590"/>
                    </a:lnTo>
                    <a:lnTo>
                      <a:pt x="1" y="1800"/>
                    </a:lnTo>
                    <a:lnTo>
                      <a:pt x="105" y="1925"/>
                    </a:lnTo>
                    <a:lnTo>
                      <a:pt x="105" y="2051"/>
                    </a:lnTo>
                    <a:lnTo>
                      <a:pt x="189" y="2093"/>
                    </a:lnTo>
                    <a:lnTo>
                      <a:pt x="294" y="2009"/>
                    </a:lnTo>
                    <a:lnTo>
                      <a:pt x="356" y="2009"/>
                    </a:lnTo>
                    <a:lnTo>
                      <a:pt x="545" y="2051"/>
                    </a:lnTo>
                    <a:lnTo>
                      <a:pt x="733" y="2051"/>
                    </a:lnTo>
                    <a:lnTo>
                      <a:pt x="754" y="2113"/>
                    </a:lnTo>
                    <a:lnTo>
                      <a:pt x="942" y="2051"/>
                    </a:lnTo>
                    <a:lnTo>
                      <a:pt x="942" y="2134"/>
                    </a:lnTo>
                    <a:lnTo>
                      <a:pt x="838" y="2155"/>
                    </a:lnTo>
                    <a:lnTo>
                      <a:pt x="775" y="2239"/>
                    </a:lnTo>
                    <a:lnTo>
                      <a:pt x="817" y="2344"/>
                    </a:lnTo>
                    <a:lnTo>
                      <a:pt x="963" y="2323"/>
                    </a:lnTo>
                    <a:lnTo>
                      <a:pt x="1089" y="2427"/>
                    </a:lnTo>
                    <a:lnTo>
                      <a:pt x="1172" y="2616"/>
                    </a:lnTo>
                    <a:lnTo>
                      <a:pt x="1256" y="2616"/>
                    </a:lnTo>
                    <a:lnTo>
                      <a:pt x="1298" y="2657"/>
                    </a:lnTo>
                    <a:lnTo>
                      <a:pt x="1256" y="2741"/>
                    </a:lnTo>
                    <a:lnTo>
                      <a:pt x="1256" y="2867"/>
                    </a:lnTo>
                    <a:lnTo>
                      <a:pt x="1068" y="3201"/>
                    </a:lnTo>
                    <a:lnTo>
                      <a:pt x="1130" y="3390"/>
                    </a:lnTo>
                    <a:lnTo>
                      <a:pt x="1172" y="3494"/>
                    </a:lnTo>
                    <a:lnTo>
                      <a:pt x="1256" y="3494"/>
                    </a:lnTo>
                    <a:lnTo>
                      <a:pt x="1361" y="3473"/>
                    </a:lnTo>
                    <a:lnTo>
                      <a:pt x="1403" y="3515"/>
                    </a:lnTo>
                    <a:lnTo>
                      <a:pt x="1486" y="3515"/>
                    </a:lnTo>
                    <a:lnTo>
                      <a:pt x="1654" y="3411"/>
                    </a:lnTo>
                    <a:lnTo>
                      <a:pt x="1654" y="3348"/>
                    </a:lnTo>
                    <a:lnTo>
                      <a:pt x="1758" y="3285"/>
                    </a:lnTo>
                    <a:lnTo>
                      <a:pt x="1821" y="3160"/>
                    </a:lnTo>
                    <a:lnTo>
                      <a:pt x="1863" y="3034"/>
                    </a:lnTo>
                    <a:lnTo>
                      <a:pt x="1884" y="2846"/>
                    </a:lnTo>
                    <a:lnTo>
                      <a:pt x="1988" y="2678"/>
                    </a:lnTo>
                    <a:lnTo>
                      <a:pt x="1905" y="2657"/>
                    </a:lnTo>
                    <a:lnTo>
                      <a:pt x="1905" y="2574"/>
                    </a:lnTo>
                    <a:lnTo>
                      <a:pt x="1988" y="2532"/>
                    </a:lnTo>
                    <a:lnTo>
                      <a:pt x="2072" y="2365"/>
                    </a:lnTo>
                    <a:lnTo>
                      <a:pt x="2135" y="2365"/>
                    </a:lnTo>
                    <a:lnTo>
                      <a:pt x="2219" y="2260"/>
                    </a:lnTo>
                    <a:lnTo>
                      <a:pt x="2344" y="2197"/>
                    </a:lnTo>
                    <a:lnTo>
                      <a:pt x="2386" y="2030"/>
                    </a:lnTo>
                    <a:lnTo>
                      <a:pt x="2386" y="1925"/>
                    </a:lnTo>
                    <a:lnTo>
                      <a:pt x="2491" y="1841"/>
                    </a:lnTo>
                    <a:lnTo>
                      <a:pt x="2491" y="1800"/>
                    </a:lnTo>
                    <a:lnTo>
                      <a:pt x="2428" y="1695"/>
                    </a:lnTo>
                    <a:lnTo>
                      <a:pt x="2407" y="1569"/>
                    </a:lnTo>
                    <a:lnTo>
                      <a:pt x="2344" y="1569"/>
                    </a:lnTo>
                    <a:lnTo>
                      <a:pt x="2239" y="1507"/>
                    </a:lnTo>
                    <a:lnTo>
                      <a:pt x="2114" y="1507"/>
                    </a:lnTo>
                    <a:lnTo>
                      <a:pt x="2093" y="1465"/>
                    </a:lnTo>
                    <a:lnTo>
                      <a:pt x="2135" y="1360"/>
                    </a:lnTo>
                    <a:lnTo>
                      <a:pt x="2302" y="1276"/>
                    </a:lnTo>
                    <a:lnTo>
                      <a:pt x="2302" y="1193"/>
                    </a:lnTo>
                    <a:lnTo>
                      <a:pt x="2239" y="1109"/>
                    </a:lnTo>
                    <a:lnTo>
                      <a:pt x="2239" y="984"/>
                    </a:lnTo>
                    <a:lnTo>
                      <a:pt x="2281" y="879"/>
                    </a:lnTo>
                    <a:lnTo>
                      <a:pt x="2177" y="774"/>
                    </a:lnTo>
                    <a:lnTo>
                      <a:pt x="2093" y="774"/>
                    </a:lnTo>
                    <a:lnTo>
                      <a:pt x="1967" y="858"/>
                    </a:lnTo>
                    <a:lnTo>
                      <a:pt x="1779" y="900"/>
                    </a:lnTo>
                    <a:lnTo>
                      <a:pt x="1758" y="984"/>
                    </a:lnTo>
                    <a:lnTo>
                      <a:pt x="1675" y="1088"/>
                    </a:lnTo>
                    <a:lnTo>
                      <a:pt x="1591" y="1067"/>
                    </a:lnTo>
                    <a:lnTo>
                      <a:pt x="1570" y="963"/>
                    </a:lnTo>
                    <a:lnTo>
                      <a:pt x="1695" y="900"/>
                    </a:lnTo>
                    <a:lnTo>
                      <a:pt x="1758" y="837"/>
                    </a:lnTo>
                    <a:lnTo>
                      <a:pt x="1758" y="670"/>
                    </a:lnTo>
                    <a:lnTo>
                      <a:pt x="1800" y="460"/>
                    </a:lnTo>
                    <a:lnTo>
                      <a:pt x="1758" y="356"/>
                    </a:lnTo>
                    <a:lnTo>
                      <a:pt x="1695" y="272"/>
                    </a:lnTo>
                    <a:lnTo>
                      <a:pt x="1654" y="168"/>
                    </a:lnTo>
                    <a:lnTo>
                      <a:pt x="1507" y="105"/>
                    </a:lnTo>
                    <a:lnTo>
                      <a:pt x="1403" y="147"/>
                    </a:lnTo>
                    <a:lnTo>
                      <a:pt x="1277" y="105"/>
                    </a:lnTo>
                    <a:lnTo>
                      <a:pt x="1130" y="230"/>
                    </a:lnTo>
                    <a:lnTo>
                      <a:pt x="1047" y="209"/>
                    </a:lnTo>
                    <a:lnTo>
                      <a:pt x="1047" y="21"/>
                    </a:lnTo>
                    <a:lnTo>
                      <a:pt x="1026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59" name="Google Shape;2959;p43"/>
              <p:cNvSpPr/>
              <p:nvPr/>
            </p:nvSpPr>
            <p:spPr>
              <a:xfrm>
                <a:off x="2799125" y="1455875"/>
                <a:ext cx="96775" cy="158525"/>
              </a:xfrm>
              <a:custGeom>
                <a:avLst/>
                <a:gdLst/>
                <a:ahLst/>
                <a:cxnLst/>
                <a:rect l="l" t="t" r="r" b="b"/>
                <a:pathLst>
                  <a:path w="3871" h="6341" extrusionOk="0">
                    <a:moveTo>
                      <a:pt x="2385" y="0"/>
                    </a:moveTo>
                    <a:lnTo>
                      <a:pt x="2385" y="126"/>
                    </a:lnTo>
                    <a:lnTo>
                      <a:pt x="2302" y="272"/>
                    </a:lnTo>
                    <a:lnTo>
                      <a:pt x="2385" y="356"/>
                    </a:lnTo>
                    <a:lnTo>
                      <a:pt x="2490" y="356"/>
                    </a:lnTo>
                    <a:lnTo>
                      <a:pt x="2595" y="314"/>
                    </a:lnTo>
                    <a:lnTo>
                      <a:pt x="2741" y="377"/>
                    </a:lnTo>
                    <a:lnTo>
                      <a:pt x="2783" y="460"/>
                    </a:lnTo>
                    <a:lnTo>
                      <a:pt x="2888" y="481"/>
                    </a:lnTo>
                    <a:lnTo>
                      <a:pt x="2888" y="565"/>
                    </a:lnTo>
                    <a:lnTo>
                      <a:pt x="2699" y="733"/>
                    </a:lnTo>
                    <a:lnTo>
                      <a:pt x="2616" y="733"/>
                    </a:lnTo>
                    <a:lnTo>
                      <a:pt x="2490" y="649"/>
                    </a:lnTo>
                    <a:lnTo>
                      <a:pt x="2385" y="649"/>
                    </a:lnTo>
                    <a:lnTo>
                      <a:pt x="2281" y="628"/>
                    </a:lnTo>
                    <a:lnTo>
                      <a:pt x="2281" y="628"/>
                    </a:lnTo>
                    <a:lnTo>
                      <a:pt x="2323" y="733"/>
                    </a:lnTo>
                    <a:lnTo>
                      <a:pt x="2406" y="753"/>
                    </a:lnTo>
                    <a:lnTo>
                      <a:pt x="2323" y="837"/>
                    </a:lnTo>
                    <a:lnTo>
                      <a:pt x="2218" y="858"/>
                    </a:lnTo>
                    <a:lnTo>
                      <a:pt x="2072" y="691"/>
                    </a:lnTo>
                    <a:lnTo>
                      <a:pt x="1904" y="774"/>
                    </a:lnTo>
                    <a:lnTo>
                      <a:pt x="1862" y="942"/>
                    </a:lnTo>
                    <a:lnTo>
                      <a:pt x="1779" y="1005"/>
                    </a:lnTo>
                    <a:lnTo>
                      <a:pt x="1779" y="1088"/>
                    </a:lnTo>
                    <a:lnTo>
                      <a:pt x="1883" y="1109"/>
                    </a:lnTo>
                    <a:lnTo>
                      <a:pt x="1904" y="1256"/>
                    </a:lnTo>
                    <a:lnTo>
                      <a:pt x="2051" y="1318"/>
                    </a:lnTo>
                    <a:lnTo>
                      <a:pt x="2051" y="1381"/>
                    </a:lnTo>
                    <a:lnTo>
                      <a:pt x="1946" y="1381"/>
                    </a:lnTo>
                    <a:lnTo>
                      <a:pt x="1946" y="1465"/>
                    </a:lnTo>
                    <a:lnTo>
                      <a:pt x="1988" y="1528"/>
                    </a:lnTo>
                    <a:lnTo>
                      <a:pt x="1988" y="1611"/>
                    </a:lnTo>
                    <a:lnTo>
                      <a:pt x="1904" y="1590"/>
                    </a:lnTo>
                    <a:lnTo>
                      <a:pt x="1841" y="1528"/>
                    </a:lnTo>
                    <a:lnTo>
                      <a:pt x="1695" y="1507"/>
                    </a:lnTo>
                    <a:lnTo>
                      <a:pt x="1590" y="1423"/>
                    </a:lnTo>
                    <a:lnTo>
                      <a:pt x="1528" y="1402"/>
                    </a:lnTo>
                    <a:lnTo>
                      <a:pt x="1423" y="1486"/>
                    </a:lnTo>
                    <a:lnTo>
                      <a:pt x="1381" y="1569"/>
                    </a:lnTo>
                    <a:lnTo>
                      <a:pt x="1465" y="1674"/>
                    </a:lnTo>
                    <a:lnTo>
                      <a:pt x="1423" y="1779"/>
                    </a:lnTo>
                    <a:lnTo>
                      <a:pt x="1360" y="1737"/>
                    </a:lnTo>
                    <a:lnTo>
                      <a:pt x="1360" y="1674"/>
                    </a:lnTo>
                    <a:lnTo>
                      <a:pt x="1276" y="1611"/>
                    </a:lnTo>
                    <a:lnTo>
                      <a:pt x="1151" y="1569"/>
                    </a:lnTo>
                    <a:lnTo>
                      <a:pt x="1109" y="1569"/>
                    </a:lnTo>
                    <a:lnTo>
                      <a:pt x="1025" y="1486"/>
                    </a:lnTo>
                    <a:lnTo>
                      <a:pt x="942" y="1465"/>
                    </a:lnTo>
                    <a:lnTo>
                      <a:pt x="921" y="1528"/>
                    </a:lnTo>
                    <a:lnTo>
                      <a:pt x="963" y="1674"/>
                    </a:lnTo>
                    <a:lnTo>
                      <a:pt x="963" y="1800"/>
                    </a:lnTo>
                    <a:lnTo>
                      <a:pt x="1004" y="1946"/>
                    </a:lnTo>
                    <a:lnTo>
                      <a:pt x="1109" y="2009"/>
                    </a:lnTo>
                    <a:lnTo>
                      <a:pt x="1235" y="2030"/>
                    </a:lnTo>
                    <a:lnTo>
                      <a:pt x="1276" y="2093"/>
                    </a:lnTo>
                    <a:lnTo>
                      <a:pt x="1256" y="2113"/>
                    </a:lnTo>
                    <a:lnTo>
                      <a:pt x="1130" y="2113"/>
                    </a:lnTo>
                    <a:lnTo>
                      <a:pt x="1256" y="2197"/>
                    </a:lnTo>
                    <a:lnTo>
                      <a:pt x="1318" y="2260"/>
                    </a:lnTo>
                    <a:lnTo>
                      <a:pt x="1423" y="2344"/>
                    </a:lnTo>
                    <a:lnTo>
                      <a:pt x="1548" y="2344"/>
                    </a:lnTo>
                    <a:lnTo>
                      <a:pt x="1632" y="2260"/>
                    </a:lnTo>
                    <a:lnTo>
                      <a:pt x="1674" y="2260"/>
                    </a:lnTo>
                    <a:lnTo>
                      <a:pt x="1674" y="2344"/>
                    </a:lnTo>
                    <a:lnTo>
                      <a:pt x="1590" y="2427"/>
                    </a:lnTo>
                    <a:lnTo>
                      <a:pt x="1548" y="2616"/>
                    </a:lnTo>
                    <a:lnTo>
                      <a:pt x="1486" y="2616"/>
                    </a:lnTo>
                    <a:lnTo>
                      <a:pt x="1339" y="2469"/>
                    </a:lnTo>
                    <a:lnTo>
                      <a:pt x="1025" y="2427"/>
                    </a:lnTo>
                    <a:lnTo>
                      <a:pt x="921" y="2260"/>
                    </a:lnTo>
                    <a:lnTo>
                      <a:pt x="837" y="2239"/>
                    </a:lnTo>
                    <a:lnTo>
                      <a:pt x="795" y="2155"/>
                    </a:lnTo>
                    <a:lnTo>
                      <a:pt x="753" y="2155"/>
                    </a:lnTo>
                    <a:lnTo>
                      <a:pt x="712" y="2302"/>
                    </a:lnTo>
                    <a:lnTo>
                      <a:pt x="712" y="2344"/>
                    </a:lnTo>
                    <a:lnTo>
                      <a:pt x="649" y="2406"/>
                    </a:lnTo>
                    <a:lnTo>
                      <a:pt x="712" y="2574"/>
                    </a:lnTo>
                    <a:lnTo>
                      <a:pt x="628" y="2637"/>
                    </a:lnTo>
                    <a:lnTo>
                      <a:pt x="544" y="2616"/>
                    </a:lnTo>
                    <a:lnTo>
                      <a:pt x="544" y="2762"/>
                    </a:lnTo>
                    <a:lnTo>
                      <a:pt x="502" y="2783"/>
                    </a:lnTo>
                    <a:lnTo>
                      <a:pt x="502" y="3034"/>
                    </a:lnTo>
                    <a:lnTo>
                      <a:pt x="586" y="3097"/>
                    </a:lnTo>
                    <a:lnTo>
                      <a:pt x="732" y="3097"/>
                    </a:lnTo>
                    <a:lnTo>
                      <a:pt x="837" y="3160"/>
                    </a:lnTo>
                    <a:lnTo>
                      <a:pt x="942" y="3139"/>
                    </a:lnTo>
                    <a:lnTo>
                      <a:pt x="942" y="3181"/>
                    </a:lnTo>
                    <a:lnTo>
                      <a:pt x="858" y="3243"/>
                    </a:lnTo>
                    <a:lnTo>
                      <a:pt x="753" y="3181"/>
                    </a:lnTo>
                    <a:lnTo>
                      <a:pt x="586" y="3181"/>
                    </a:lnTo>
                    <a:lnTo>
                      <a:pt x="523" y="3160"/>
                    </a:lnTo>
                    <a:lnTo>
                      <a:pt x="419" y="3181"/>
                    </a:lnTo>
                    <a:lnTo>
                      <a:pt x="272" y="3369"/>
                    </a:lnTo>
                    <a:lnTo>
                      <a:pt x="230" y="3473"/>
                    </a:lnTo>
                    <a:lnTo>
                      <a:pt x="314" y="3557"/>
                    </a:lnTo>
                    <a:lnTo>
                      <a:pt x="293" y="3599"/>
                    </a:lnTo>
                    <a:lnTo>
                      <a:pt x="209" y="3620"/>
                    </a:lnTo>
                    <a:lnTo>
                      <a:pt x="209" y="3725"/>
                    </a:lnTo>
                    <a:lnTo>
                      <a:pt x="293" y="3787"/>
                    </a:lnTo>
                    <a:lnTo>
                      <a:pt x="335" y="3725"/>
                    </a:lnTo>
                    <a:lnTo>
                      <a:pt x="502" y="3725"/>
                    </a:lnTo>
                    <a:lnTo>
                      <a:pt x="586" y="3662"/>
                    </a:lnTo>
                    <a:lnTo>
                      <a:pt x="628" y="3704"/>
                    </a:lnTo>
                    <a:lnTo>
                      <a:pt x="628" y="3787"/>
                    </a:lnTo>
                    <a:lnTo>
                      <a:pt x="523" y="3808"/>
                    </a:lnTo>
                    <a:lnTo>
                      <a:pt x="440" y="3913"/>
                    </a:lnTo>
                    <a:lnTo>
                      <a:pt x="502" y="3976"/>
                    </a:lnTo>
                    <a:lnTo>
                      <a:pt x="586" y="3976"/>
                    </a:lnTo>
                    <a:lnTo>
                      <a:pt x="691" y="3892"/>
                    </a:lnTo>
                    <a:lnTo>
                      <a:pt x="753" y="3892"/>
                    </a:lnTo>
                    <a:lnTo>
                      <a:pt x="858" y="3808"/>
                    </a:lnTo>
                    <a:lnTo>
                      <a:pt x="858" y="3871"/>
                    </a:lnTo>
                    <a:lnTo>
                      <a:pt x="816" y="3934"/>
                    </a:lnTo>
                    <a:lnTo>
                      <a:pt x="858" y="3976"/>
                    </a:lnTo>
                    <a:lnTo>
                      <a:pt x="1046" y="3976"/>
                    </a:lnTo>
                    <a:lnTo>
                      <a:pt x="1067" y="4018"/>
                    </a:lnTo>
                    <a:lnTo>
                      <a:pt x="963" y="4038"/>
                    </a:lnTo>
                    <a:lnTo>
                      <a:pt x="963" y="4122"/>
                    </a:lnTo>
                    <a:lnTo>
                      <a:pt x="1067" y="4143"/>
                    </a:lnTo>
                    <a:lnTo>
                      <a:pt x="1172" y="4122"/>
                    </a:lnTo>
                    <a:lnTo>
                      <a:pt x="1318" y="4206"/>
                    </a:lnTo>
                    <a:lnTo>
                      <a:pt x="1590" y="4290"/>
                    </a:lnTo>
                    <a:lnTo>
                      <a:pt x="1632" y="4331"/>
                    </a:lnTo>
                    <a:lnTo>
                      <a:pt x="1381" y="4310"/>
                    </a:lnTo>
                    <a:lnTo>
                      <a:pt x="1276" y="4331"/>
                    </a:lnTo>
                    <a:lnTo>
                      <a:pt x="1130" y="4227"/>
                    </a:lnTo>
                    <a:lnTo>
                      <a:pt x="963" y="4290"/>
                    </a:lnTo>
                    <a:lnTo>
                      <a:pt x="963" y="4352"/>
                    </a:lnTo>
                    <a:lnTo>
                      <a:pt x="1130" y="4415"/>
                    </a:lnTo>
                    <a:lnTo>
                      <a:pt x="1339" y="4436"/>
                    </a:lnTo>
                    <a:lnTo>
                      <a:pt x="1569" y="4436"/>
                    </a:lnTo>
                    <a:lnTo>
                      <a:pt x="1653" y="4499"/>
                    </a:lnTo>
                    <a:lnTo>
                      <a:pt x="1423" y="4541"/>
                    </a:lnTo>
                    <a:lnTo>
                      <a:pt x="1339" y="4520"/>
                    </a:lnTo>
                    <a:lnTo>
                      <a:pt x="1109" y="4499"/>
                    </a:lnTo>
                    <a:lnTo>
                      <a:pt x="942" y="4457"/>
                    </a:lnTo>
                    <a:lnTo>
                      <a:pt x="900" y="4394"/>
                    </a:lnTo>
                    <a:lnTo>
                      <a:pt x="753" y="4352"/>
                    </a:lnTo>
                    <a:lnTo>
                      <a:pt x="607" y="4206"/>
                    </a:lnTo>
                    <a:lnTo>
                      <a:pt x="544" y="4248"/>
                    </a:lnTo>
                    <a:lnTo>
                      <a:pt x="481" y="4331"/>
                    </a:lnTo>
                    <a:lnTo>
                      <a:pt x="293" y="4352"/>
                    </a:lnTo>
                    <a:lnTo>
                      <a:pt x="209" y="4415"/>
                    </a:lnTo>
                    <a:lnTo>
                      <a:pt x="188" y="4624"/>
                    </a:lnTo>
                    <a:lnTo>
                      <a:pt x="314" y="4729"/>
                    </a:lnTo>
                    <a:lnTo>
                      <a:pt x="314" y="4854"/>
                    </a:lnTo>
                    <a:lnTo>
                      <a:pt x="272" y="4917"/>
                    </a:lnTo>
                    <a:lnTo>
                      <a:pt x="188" y="4729"/>
                    </a:lnTo>
                    <a:lnTo>
                      <a:pt x="126" y="4729"/>
                    </a:lnTo>
                    <a:lnTo>
                      <a:pt x="63" y="4980"/>
                    </a:lnTo>
                    <a:lnTo>
                      <a:pt x="84" y="5126"/>
                    </a:lnTo>
                    <a:lnTo>
                      <a:pt x="168" y="5147"/>
                    </a:lnTo>
                    <a:lnTo>
                      <a:pt x="188" y="5126"/>
                    </a:lnTo>
                    <a:lnTo>
                      <a:pt x="272" y="5126"/>
                    </a:lnTo>
                    <a:lnTo>
                      <a:pt x="335" y="5252"/>
                    </a:lnTo>
                    <a:lnTo>
                      <a:pt x="419" y="5273"/>
                    </a:lnTo>
                    <a:lnTo>
                      <a:pt x="335" y="5294"/>
                    </a:lnTo>
                    <a:lnTo>
                      <a:pt x="272" y="5336"/>
                    </a:lnTo>
                    <a:lnTo>
                      <a:pt x="188" y="5231"/>
                    </a:lnTo>
                    <a:lnTo>
                      <a:pt x="21" y="5252"/>
                    </a:lnTo>
                    <a:lnTo>
                      <a:pt x="0" y="5461"/>
                    </a:lnTo>
                    <a:lnTo>
                      <a:pt x="63" y="5503"/>
                    </a:lnTo>
                    <a:lnTo>
                      <a:pt x="126" y="5482"/>
                    </a:lnTo>
                    <a:lnTo>
                      <a:pt x="84" y="5566"/>
                    </a:lnTo>
                    <a:lnTo>
                      <a:pt x="84" y="5817"/>
                    </a:lnTo>
                    <a:lnTo>
                      <a:pt x="168" y="5754"/>
                    </a:lnTo>
                    <a:lnTo>
                      <a:pt x="230" y="5775"/>
                    </a:lnTo>
                    <a:lnTo>
                      <a:pt x="230" y="5963"/>
                    </a:lnTo>
                    <a:lnTo>
                      <a:pt x="398" y="6005"/>
                    </a:lnTo>
                    <a:lnTo>
                      <a:pt x="628" y="6173"/>
                    </a:lnTo>
                    <a:lnTo>
                      <a:pt x="732" y="6110"/>
                    </a:lnTo>
                    <a:lnTo>
                      <a:pt x="795" y="6005"/>
                    </a:lnTo>
                    <a:lnTo>
                      <a:pt x="753" y="5922"/>
                    </a:lnTo>
                    <a:lnTo>
                      <a:pt x="921" y="5922"/>
                    </a:lnTo>
                    <a:lnTo>
                      <a:pt x="942" y="6026"/>
                    </a:lnTo>
                    <a:lnTo>
                      <a:pt x="921" y="6131"/>
                    </a:lnTo>
                    <a:lnTo>
                      <a:pt x="942" y="6235"/>
                    </a:lnTo>
                    <a:lnTo>
                      <a:pt x="1004" y="6214"/>
                    </a:lnTo>
                    <a:lnTo>
                      <a:pt x="1067" y="5963"/>
                    </a:lnTo>
                    <a:lnTo>
                      <a:pt x="1067" y="5712"/>
                    </a:lnTo>
                    <a:lnTo>
                      <a:pt x="1130" y="5566"/>
                    </a:lnTo>
                    <a:lnTo>
                      <a:pt x="1256" y="5440"/>
                    </a:lnTo>
                    <a:lnTo>
                      <a:pt x="1318" y="5294"/>
                    </a:lnTo>
                    <a:lnTo>
                      <a:pt x="1318" y="5461"/>
                    </a:lnTo>
                    <a:lnTo>
                      <a:pt x="1172" y="5670"/>
                    </a:lnTo>
                    <a:lnTo>
                      <a:pt x="1151" y="5817"/>
                    </a:lnTo>
                    <a:lnTo>
                      <a:pt x="1172" y="5922"/>
                    </a:lnTo>
                    <a:lnTo>
                      <a:pt x="1130" y="6131"/>
                    </a:lnTo>
                    <a:lnTo>
                      <a:pt x="1172" y="6235"/>
                    </a:lnTo>
                    <a:lnTo>
                      <a:pt x="1151" y="6319"/>
                    </a:lnTo>
                    <a:lnTo>
                      <a:pt x="1214" y="6340"/>
                    </a:lnTo>
                    <a:lnTo>
                      <a:pt x="1256" y="6298"/>
                    </a:lnTo>
                    <a:lnTo>
                      <a:pt x="1339" y="6173"/>
                    </a:lnTo>
                    <a:lnTo>
                      <a:pt x="1528" y="5984"/>
                    </a:lnTo>
                    <a:lnTo>
                      <a:pt x="1590" y="5691"/>
                    </a:lnTo>
                    <a:lnTo>
                      <a:pt x="1674" y="5650"/>
                    </a:lnTo>
                    <a:lnTo>
                      <a:pt x="1674" y="5754"/>
                    </a:lnTo>
                    <a:lnTo>
                      <a:pt x="1632" y="5880"/>
                    </a:lnTo>
                    <a:lnTo>
                      <a:pt x="1632" y="5963"/>
                    </a:lnTo>
                    <a:lnTo>
                      <a:pt x="1737" y="5984"/>
                    </a:lnTo>
                    <a:lnTo>
                      <a:pt x="1862" y="5859"/>
                    </a:lnTo>
                    <a:lnTo>
                      <a:pt x="1946" y="5775"/>
                    </a:lnTo>
                    <a:lnTo>
                      <a:pt x="1946" y="5670"/>
                    </a:lnTo>
                    <a:lnTo>
                      <a:pt x="1841" y="5650"/>
                    </a:lnTo>
                    <a:lnTo>
                      <a:pt x="1841" y="5608"/>
                    </a:lnTo>
                    <a:lnTo>
                      <a:pt x="1946" y="5566"/>
                    </a:lnTo>
                    <a:lnTo>
                      <a:pt x="1946" y="5398"/>
                    </a:lnTo>
                    <a:lnTo>
                      <a:pt x="1904" y="5336"/>
                    </a:lnTo>
                    <a:lnTo>
                      <a:pt x="1904" y="5231"/>
                    </a:lnTo>
                    <a:lnTo>
                      <a:pt x="2072" y="5126"/>
                    </a:lnTo>
                    <a:lnTo>
                      <a:pt x="2113" y="4938"/>
                    </a:lnTo>
                    <a:lnTo>
                      <a:pt x="2218" y="4875"/>
                    </a:lnTo>
                    <a:lnTo>
                      <a:pt x="2281" y="4813"/>
                    </a:lnTo>
                    <a:lnTo>
                      <a:pt x="2281" y="4917"/>
                    </a:lnTo>
                    <a:lnTo>
                      <a:pt x="2281" y="4959"/>
                    </a:lnTo>
                    <a:lnTo>
                      <a:pt x="2197" y="4980"/>
                    </a:lnTo>
                    <a:lnTo>
                      <a:pt x="2113" y="5168"/>
                    </a:lnTo>
                    <a:lnTo>
                      <a:pt x="2051" y="5294"/>
                    </a:lnTo>
                    <a:lnTo>
                      <a:pt x="2009" y="5461"/>
                    </a:lnTo>
                    <a:lnTo>
                      <a:pt x="2072" y="5566"/>
                    </a:lnTo>
                    <a:lnTo>
                      <a:pt x="2092" y="5691"/>
                    </a:lnTo>
                    <a:lnTo>
                      <a:pt x="2155" y="5650"/>
                    </a:lnTo>
                    <a:lnTo>
                      <a:pt x="2260" y="5461"/>
                    </a:lnTo>
                    <a:lnTo>
                      <a:pt x="2469" y="5273"/>
                    </a:lnTo>
                    <a:lnTo>
                      <a:pt x="2532" y="5147"/>
                    </a:lnTo>
                    <a:lnTo>
                      <a:pt x="2532" y="4980"/>
                    </a:lnTo>
                    <a:lnTo>
                      <a:pt x="2616" y="4875"/>
                    </a:lnTo>
                    <a:lnTo>
                      <a:pt x="2699" y="4854"/>
                    </a:lnTo>
                    <a:lnTo>
                      <a:pt x="2699" y="4917"/>
                    </a:lnTo>
                    <a:lnTo>
                      <a:pt x="2678" y="4959"/>
                    </a:lnTo>
                    <a:lnTo>
                      <a:pt x="2678" y="5085"/>
                    </a:lnTo>
                    <a:lnTo>
                      <a:pt x="2741" y="5064"/>
                    </a:lnTo>
                    <a:lnTo>
                      <a:pt x="2888" y="4875"/>
                    </a:lnTo>
                    <a:lnTo>
                      <a:pt x="2971" y="4875"/>
                    </a:lnTo>
                    <a:lnTo>
                      <a:pt x="3139" y="4917"/>
                    </a:lnTo>
                    <a:lnTo>
                      <a:pt x="3327" y="4854"/>
                    </a:lnTo>
                    <a:lnTo>
                      <a:pt x="3432" y="4834"/>
                    </a:lnTo>
                    <a:lnTo>
                      <a:pt x="3494" y="4750"/>
                    </a:lnTo>
                    <a:lnTo>
                      <a:pt x="3620" y="4729"/>
                    </a:lnTo>
                    <a:lnTo>
                      <a:pt x="3662" y="4624"/>
                    </a:lnTo>
                    <a:lnTo>
                      <a:pt x="3662" y="4541"/>
                    </a:lnTo>
                    <a:lnTo>
                      <a:pt x="3683" y="4457"/>
                    </a:lnTo>
                    <a:lnTo>
                      <a:pt x="3620" y="4394"/>
                    </a:lnTo>
                    <a:lnTo>
                      <a:pt x="3662" y="4227"/>
                    </a:lnTo>
                    <a:lnTo>
                      <a:pt x="3662" y="3976"/>
                    </a:lnTo>
                    <a:lnTo>
                      <a:pt x="3620" y="3976"/>
                    </a:lnTo>
                    <a:lnTo>
                      <a:pt x="3536" y="4122"/>
                    </a:lnTo>
                    <a:lnTo>
                      <a:pt x="3411" y="4290"/>
                    </a:lnTo>
                    <a:lnTo>
                      <a:pt x="3348" y="4290"/>
                    </a:lnTo>
                    <a:lnTo>
                      <a:pt x="3348" y="4206"/>
                    </a:lnTo>
                    <a:lnTo>
                      <a:pt x="3432" y="4101"/>
                    </a:lnTo>
                    <a:lnTo>
                      <a:pt x="3536" y="4018"/>
                    </a:lnTo>
                    <a:lnTo>
                      <a:pt x="3557" y="3934"/>
                    </a:lnTo>
                    <a:lnTo>
                      <a:pt x="3432" y="3829"/>
                    </a:lnTo>
                    <a:lnTo>
                      <a:pt x="3411" y="3725"/>
                    </a:lnTo>
                    <a:lnTo>
                      <a:pt x="3348" y="3725"/>
                    </a:lnTo>
                    <a:lnTo>
                      <a:pt x="3306" y="3766"/>
                    </a:lnTo>
                    <a:lnTo>
                      <a:pt x="3264" y="3829"/>
                    </a:lnTo>
                    <a:lnTo>
                      <a:pt x="3201" y="3787"/>
                    </a:lnTo>
                    <a:lnTo>
                      <a:pt x="3097" y="3808"/>
                    </a:lnTo>
                    <a:lnTo>
                      <a:pt x="3013" y="3871"/>
                    </a:lnTo>
                    <a:lnTo>
                      <a:pt x="2909" y="3829"/>
                    </a:lnTo>
                    <a:lnTo>
                      <a:pt x="2950" y="3787"/>
                    </a:lnTo>
                    <a:lnTo>
                      <a:pt x="3222" y="3683"/>
                    </a:lnTo>
                    <a:lnTo>
                      <a:pt x="3327" y="3662"/>
                    </a:lnTo>
                    <a:lnTo>
                      <a:pt x="3536" y="3453"/>
                    </a:lnTo>
                    <a:lnTo>
                      <a:pt x="3578" y="3390"/>
                    </a:lnTo>
                    <a:lnTo>
                      <a:pt x="3725" y="3160"/>
                    </a:lnTo>
                    <a:lnTo>
                      <a:pt x="3766" y="2971"/>
                    </a:lnTo>
                    <a:lnTo>
                      <a:pt x="3725" y="2950"/>
                    </a:lnTo>
                    <a:lnTo>
                      <a:pt x="3641" y="2971"/>
                    </a:lnTo>
                    <a:lnTo>
                      <a:pt x="3578" y="3034"/>
                    </a:lnTo>
                    <a:lnTo>
                      <a:pt x="3536" y="2950"/>
                    </a:lnTo>
                    <a:lnTo>
                      <a:pt x="3578" y="2888"/>
                    </a:lnTo>
                    <a:lnTo>
                      <a:pt x="3641" y="2846"/>
                    </a:lnTo>
                    <a:lnTo>
                      <a:pt x="3725" y="2867"/>
                    </a:lnTo>
                    <a:lnTo>
                      <a:pt x="3766" y="2783"/>
                    </a:lnTo>
                    <a:lnTo>
                      <a:pt x="3766" y="2657"/>
                    </a:lnTo>
                    <a:lnTo>
                      <a:pt x="3871" y="2553"/>
                    </a:lnTo>
                    <a:lnTo>
                      <a:pt x="3871" y="2427"/>
                    </a:lnTo>
                    <a:lnTo>
                      <a:pt x="3850" y="2365"/>
                    </a:lnTo>
                    <a:lnTo>
                      <a:pt x="3850" y="2302"/>
                    </a:lnTo>
                    <a:lnTo>
                      <a:pt x="3745" y="2260"/>
                    </a:lnTo>
                    <a:lnTo>
                      <a:pt x="3641" y="2302"/>
                    </a:lnTo>
                    <a:lnTo>
                      <a:pt x="3494" y="2553"/>
                    </a:lnTo>
                    <a:lnTo>
                      <a:pt x="3494" y="2678"/>
                    </a:lnTo>
                    <a:lnTo>
                      <a:pt x="3557" y="2762"/>
                    </a:lnTo>
                    <a:lnTo>
                      <a:pt x="3473" y="2846"/>
                    </a:lnTo>
                    <a:lnTo>
                      <a:pt x="3432" y="2888"/>
                    </a:lnTo>
                    <a:lnTo>
                      <a:pt x="3369" y="2867"/>
                    </a:lnTo>
                    <a:lnTo>
                      <a:pt x="3411" y="2825"/>
                    </a:lnTo>
                    <a:lnTo>
                      <a:pt x="3348" y="2762"/>
                    </a:lnTo>
                    <a:lnTo>
                      <a:pt x="3348" y="2657"/>
                    </a:lnTo>
                    <a:lnTo>
                      <a:pt x="3453" y="2448"/>
                    </a:lnTo>
                    <a:lnTo>
                      <a:pt x="3432" y="2344"/>
                    </a:lnTo>
                    <a:lnTo>
                      <a:pt x="3453" y="2302"/>
                    </a:lnTo>
                    <a:lnTo>
                      <a:pt x="3473" y="2323"/>
                    </a:lnTo>
                    <a:lnTo>
                      <a:pt x="3557" y="2302"/>
                    </a:lnTo>
                    <a:lnTo>
                      <a:pt x="3536" y="2134"/>
                    </a:lnTo>
                    <a:lnTo>
                      <a:pt x="3453" y="2030"/>
                    </a:lnTo>
                    <a:lnTo>
                      <a:pt x="3348" y="2030"/>
                    </a:lnTo>
                    <a:lnTo>
                      <a:pt x="3222" y="2051"/>
                    </a:lnTo>
                    <a:lnTo>
                      <a:pt x="3160" y="2155"/>
                    </a:lnTo>
                    <a:lnTo>
                      <a:pt x="3139" y="2113"/>
                    </a:lnTo>
                    <a:lnTo>
                      <a:pt x="3118" y="2051"/>
                    </a:lnTo>
                    <a:lnTo>
                      <a:pt x="3139" y="1904"/>
                    </a:lnTo>
                    <a:lnTo>
                      <a:pt x="3055" y="1737"/>
                    </a:lnTo>
                    <a:lnTo>
                      <a:pt x="3097" y="1507"/>
                    </a:lnTo>
                    <a:lnTo>
                      <a:pt x="3097" y="1318"/>
                    </a:lnTo>
                    <a:lnTo>
                      <a:pt x="3139" y="1193"/>
                    </a:lnTo>
                    <a:lnTo>
                      <a:pt x="3160" y="1005"/>
                    </a:lnTo>
                    <a:lnTo>
                      <a:pt x="3139" y="858"/>
                    </a:lnTo>
                    <a:lnTo>
                      <a:pt x="3243" y="670"/>
                    </a:lnTo>
                    <a:lnTo>
                      <a:pt x="3243" y="523"/>
                    </a:lnTo>
                    <a:lnTo>
                      <a:pt x="3139" y="419"/>
                    </a:lnTo>
                    <a:lnTo>
                      <a:pt x="3118" y="272"/>
                    </a:lnTo>
                    <a:lnTo>
                      <a:pt x="2950" y="147"/>
                    </a:lnTo>
                    <a:lnTo>
                      <a:pt x="2909" y="63"/>
                    </a:lnTo>
                    <a:lnTo>
                      <a:pt x="2741" y="0"/>
                    </a:lnTo>
                    <a:lnTo>
                      <a:pt x="2699" y="21"/>
                    </a:lnTo>
                    <a:lnTo>
                      <a:pt x="2699" y="105"/>
                    </a:lnTo>
                    <a:lnTo>
                      <a:pt x="2678" y="126"/>
                    </a:lnTo>
                    <a:lnTo>
                      <a:pt x="2511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60" name="Google Shape;2960;p43"/>
              <p:cNvSpPr/>
              <p:nvPr/>
            </p:nvSpPr>
            <p:spPr>
              <a:xfrm>
                <a:off x="2744725" y="1557875"/>
                <a:ext cx="36625" cy="48150"/>
              </a:xfrm>
              <a:custGeom>
                <a:avLst/>
                <a:gdLst/>
                <a:ahLst/>
                <a:cxnLst/>
                <a:rect l="l" t="t" r="r" b="b"/>
                <a:pathLst>
                  <a:path w="1465" h="1926" extrusionOk="0">
                    <a:moveTo>
                      <a:pt x="711" y="0"/>
                    </a:moveTo>
                    <a:lnTo>
                      <a:pt x="586" y="105"/>
                    </a:lnTo>
                    <a:lnTo>
                      <a:pt x="502" y="168"/>
                    </a:lnTo>
                    <a:lnTo>
                      <a:pt x="502" y="356"/>
                    </a:lnTo>
                    <a:lnTo>
                      <a:pt x="419" y="419"/>
                    </a:lnTo>
                    <a:lnTo>
                      <a:pt x="356" y="377"/>
                    </a:lnTo>
                    <a:lnTo>
                      <a:pt x="272" y="544"/>
                    </a:lnTo>
                    <a:lnTo>
                      <a:pt x="272" y="733"/>
                    </a:lnTo>
                    <a:lnTo>
                      <a:pt x="188" y="837"/>
                    </a:lnTo>
                    <a:lnTo>
                      <a:pt x="272" y="963"/>
                    </a:lnTo>
                    <a:lnTo>
                      <a:pt x="147" y="963"/>
                    </a:lnTo>
                    <a:lnTo>
                      <a:pt x="167" y="1005"/>
                    </a:lnTo>
                    <a:lnTo>
                      <a:pt x="272" y="1088"/>
                    </a:lnTo>
                    <a:lnTo>
                      <a:pt x="398" y="1256"/>
                    </a:lnTo>
                    <a:lnTo>
                      <a:pt x="377" y="1360"/>
                    </a:lnTo>
                    <a:lnTo>
                      <a:pt x="356" y="1360"/>
                    </a:lnTo>
                    <a:lnTo>
                      <a:pt x="209" y="1256"/>
                    </a:lnTo>
                    <a:lnTo>
                      <a:pt x="84" y="1256"/>
                    </a:lnTo>
                    <a:lnTo>
                      <a:pt x="63" y="1318"/>
                    </a:lnTo>
                    <a:lnTo>
                      <a:pt x="0" y="1402"/>
                    </a:lnTo>
                    <a:lnTo>
                      <a:pt x="105" y="1465"/>
                    </a:lnTo>
                    <a:lnTo>
                      <a:pt x="147" y="1590"/>
                    </a:lnTo>
                    <a:lnTo>
                      <a:pt x="188" y="1632"/>
                    </a:lnTo>
                    <a:lnTo>
                      <a:pt x="105" y="1737"/>
                    </a:lnTo>
                    <a:lnTo>
                      <a:pt x="105" y="1883"/>
                    </a:lnTo>
                    <a:lnTo>
                      <a:pt x="251" y="1821"/>
                    </a:lnTo>
                    <a:lnTo>
                      <a:pt x="272" y="1737"/>
                    </a:lnTo>
                    <a:lnTo>
                      <a:pt x="356" y="1737"/>
                    </a:lnTo>
                    <a:lnTo>
                      <a:pt x="377" y="1883"/>
                    </a:lnTo>
                    <a:lnTo>
                      <a:pt x="460" y="1883"/>
                    </a:lnTo>
                    <a:lnTo>
                      <a:pt x="607" y="1842"/>
                    </a:lnTo>
                    <a:lnTo>
                      <a:pt x="711" y="1883"/>
                    </a:lnTo>
                    <a:lnTo>
                      <a:pt x="837" y="1779"/>
                    </a:lnTo>
                    <a:lnTo>
                      <a:pt x="900" y="1821"/>
                    </a:lnTo>
                    <a:lnTo>
                      <a:pt x="900" y="1925"/>
                    </a:lnTo>
                    <a:lnTo>
                      <a:pt x="983" y="1925"/>
                    </a:lnTo>
                    <a:lnTo>
                      <a:pt x="1025" y="1883"/>
                    </a:lnTo>
                    <a:lnTo>
                      <a:pt x="1235" y="1737"/>
                    </a:lnTo>
                    <a:lnTo>
                      <a:pt x="1235" y="1632"/>
                    </a:lnTo>
                    <a:lnTo>
                      <a:pt x="1214" y="1465"/>
                    </a:lnTo>
                    <a:lnTo>
                      <a:pt x="1151" y="1465"/>
                    </a:lnTo>
                    <a:lnTo>
                      <a:pt x="1109" y="1402"/>
                    </a:lnTo>
                    <a:lnTo>
                      <a:pt x="1193" y="1360"/>
                    </a:lnTo>
                    <a:lnTo>
                      <a:pt x="1297" y="1381"/>
                    </a:lnTo>
                    <a:lnTo>
                      <a:pt x="1339" y="1298"/>
                    </a:lnTo>
                    <a:lnTo>
                      <a:pt x="1465" y="1214"/>
                    </a:lnTo>
                    <a:lnTo>
                      <a:pt x="1423" y="984"/>
                    </a:lnTo>
                    <a:lnTo>
                      <a:pt x="1360" y="900"/>
                    </a:lnTo>
                    <a:lnTo>
                      <a:pt x="1360" y="837"/>
                    </a:lnTo>
                    <a:lnTo>
                      <a:pt x="1235" y="837"/>
                    </a:lnTo>
                    <a:lnTo>
                      <a:pt x="1193" y="691"/>
                    </a:lnTo>
                    <a:lnTo>
                      <a:pt x="1193" y="649"/>
                    </a:lnTo>
                    <a:lnTo>
                      <a:pt x="1130" y="586"/>
                    </a:lnTo>
                    <a:lnTo>
                      <a:pt x="1109" y="482"/>
                    </a:lnTo>
                    <a:lnTo>
                      <a:pt x="1046" y="461"/>
                    </a:lnTo>
                    <a:lnTo>
                      <a:pt x="1004" y="377"/>
                    </a:lnTo>
                    <a:lnTo>
                      <a:pt x="1025" y="272"/>
                    </a:lnTo>
                    <a:lnTo>
                      <a:pt x="983" y="168"/>
                    </a:lnTo>
                    <a:lnTo>
                      <a:pt x="837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61" name="Google Shape;2961;p43"/>
              <p:cNvSpPr/>
              <p:nvPr/>
            </p:nvSpPr>
            <p:spPr>
              <a:xfrm>
                <a:off x="2789175" y="1410350"/>
                <a:ext cx="386600" cy="302375"/>
              </a:xfrm>
              <a:custGeom>
                <a:avLst/>
                <a:gdLst/>
                <a:ahLst/>
                <a:cxnLst/>
                <a:rect l="l" t="t" r="r" b="b"/>
                <a:pathLst>
                  <a:path w="15464" h="12095" extrusionOk="0">
                    <a:moveTo>
                      <a:pt x="9625" y="1"/>
                    </a:moveTo>
                    <a:lnTo>
                      <a:pt x="9521" y="105"/>
                    </a:lnTo>
                    <a:lnTo>
                      <a:pt x="9416" y="105"/>
                    </a:lnTo>
                    <a:lnTo>
                      <a:pt x="9353" y="168"/>
                    </a:lnTo>
                    <a:lnTo>
                      <a:pt x="9416" y="252"/>
                    </a:lnTo>
                    <a:lnTo>
                      <a:pt x="9521" y="273"/>
                    </a:lnTo>
                    <a:lnTo>
                      <a:pt x="9584" y="315"/>
                    </a:lnTo>
                    <a:lnTo>
                      <a:pt x="9458" y="315"/>
                    </a:lnTo>
                    <a:lnTo>
                      <a:pt x="9395" y="377"/>
                    </a:lnTo>
                    <a:lnTo>
                      <a:pt x="9458" y="461"/>
                    </a:lnTo>
                    <a:lnTo>
                      <a:pt x="9584" y="566"/>
                    </a:lnTo>
                    <a:lnTo>
                      <a:pt x="9563" y="629"/>
                    </a:lnTo>
                    <a:lnTo>
                      <a:pt x="9521" y="691"/>
                    </a:lnTo>
                    <a:lnTo>
                      <a:pt x="9625" y="796"/>
                    </a:lnTo>
                    <a:lnTo>
                      <a:pt x="9709" y="817"/>
                    </a:lnTo>
                    <a:lnTo>
                      <a:pt x="9709" y="880"/>
                    </a:lnTo>
                    <a:lnTo>
                      <a:pt x="9605" y="901"/>
                    </a:lnTo>
                    <a:lnTo>
                      <a:pt x="9605" y="942"/>
                    </a:lnTo>
                    <a:lnTo>
                      <a:pt x="9395" y="712"/>
                    </a:lnTo>
                    <a:lnTo>
                      <a:pt x="9353" y="712"/>
                    </a:lnTo>
                    <a:lnTo>
                      <a:pt x="9312" y="796"/>
                    </a:lnTo>
                    <a:lnTo>
                      <a:pt x="9312" y="901"/>
                    </a:lnTo>
                    <a:lnTo>
                      <a:pt x="9270" y="880"/>
                    </a:lnTo>
                    <a:lnTo>
                      <a:pt x="9249" y="691"/>
                    </a:lnTo>
                    <a:lnTo>
                      <a:pt x="9270" y="566"/>
                    </a:lnTo>
                    <a:lnTo>
                      <a:pt x="9186" y="419"/>
                    </a:lnTo>
                    <a:lnTo>
                      <a:pt x="9186" y="273"/>
                    </a:lnTo>
                    <a:lnTo>
                      <a:pt x="9123" y="210"/>
                    </a:lnTo>
                    <a:lnTo>
                      <a:pt x="9081" y="252"/>
                    </a:lnTo>
                    <a:lnTo>
                      <a:pt x="8956" y="147"/>
                    </a:lnTo>
                    <a:lnTo>
                      <a:pt x="8872" y="105"/>
                    </a:lnTo>
                    <a:lnTo>
                      <a:pt x="8851" y="252"/>
                    </a:lnTo>
                    <a:lnTo>
                      <a:pt x="8872" y="461"/>
                    </a:lnTo>
                    <a:lnTo>
                      <a:pt x="8851" y="670"/>
                    </a:lnTo>
                    <a:lnTo>
                      <a:pt x="8893" y="817"/>
                    </a:lnTo>
                    <a:lnTo>
                      <a:pt x="8935" y="984"/>
                    </a:lnTo>
                    <a:lnTo>
                      <a:pt x="8935" y="1047"/>
                    </a:lnTo>
                    <a:lnTo>
                      <a:pt x="8935" y="1193"/>
                    </a:lnTo>
                    <a:lnTo>
                      <a:pt x="8872" y="1235"/>
                    </a:lnTo>
                    <a:lnTo>
                      <a:pt x="8830" y="1131"/>
                    </a:lnTo>
                    <a:lnTo>
                      <a:pt x="8788" y="984"/>
                    </a:lnTo>
                    <a:lnTo>
                      <a:pt x="8747" y="901"/>
                    </a:lnTo>
                    <a:lnTo>
                      <a:pt x="8747" y="775"/>
                    </a:lnTo>
                    <a:lnTo>
                      <a:pt x="8726" y="629"/>
                    </a:lnTo>
                    <a:lnTo>
                      <a:pt x="8684" y="482"/>
                    </a:lnTo>
                    <a:lnTo>
                      <a:pt x="8475" y="357"/>
                    </a:lnTo>
                    <a:lnTo>
                      <a:pt x="8412" y="357"/>
                    </a:lnTo>
                    <a:lnTo>
                      <a:pt x="8370" y="482"/>
                    </a:lnTo>
                    <a:lnTo>
                      <a:pt x="8349" y="524"/>
                    </a:lnTo>
                    <a:lnTo>
                      <a:pt x="8370" y="691"/>
                    </a:lnTo>
                    <a:lnTo>
                      <a:pt x="8558" y="817"/>
                    </a:lnTo>
                    <a:lnTo>
                      <a:pt x="8558" y="901"/>
                    </a:lnTo>
                    <a:lnTo>
                      <a:pt x="8370" y="880"/>
                    </a:lnTo>
                    <a:lnTo>
                      <a:pt x="8328" y="838"/>
                    </a:lnTo>
                    <a:lnTo>
                      <a:pt x="8244" y="838"/>
                    </a:lnTo>
                    <a:lnTo>
                      <a:pt x="8161" y="921"/>
                    </a:lnTo>
                    <a:lnTo>
                      <a:pt x="8244" y="1131"/>
                    </a:lnTo>
                    <a:lnTo>
                      <a:pt x="8224" y="1193"/>
                    </a:lnTo>
                    <a:lnTo>
                      <a:pt x="8077" y="1235"/>
                    </a:lnTo>
                    <a:lnTo>
                      <a:pt x="8035" y="1340"/>
                    </a:lnTo>
                    <a:lnTo>
                      <a:pt x="7952" y="1403"/>
                    </a:lnTo>
                    <a:lnTo>
                      <a:pt x="7910" y="1319"/>
                    </a:lnTo>
                    <a:lnTo>
                      <a:pt x="7910" y="1214"/>
                    </a:lnTo>
                    <a:lnTo>
                      <a:pt x="7847" y="1214"/>
                    </a:lnTo>
                    <a:lnTo>
                      <a:pt x="7784" y="1361"/>
                    </a:lnTo>
                    <a:lnTo>
                      <a:pt x="7700" y="1403"/>
                    </a:lnTo>
                    <a:lnTo>
                      <a:pt x="7680" y="1131"/>
                    </a:lnTo>
                    <a:lnTo>
                      <a:pt x="7700" y="984"/>
                    </a:lnTo>
                    <a:lnTo>
                      <a:pt x="7700" y="921"/>
                    </a:lnTo>
                    <a:lnTo>
                      <a:pt x="7491" y="838"/>
                    </a:lnTo>
                    <a:lnTo>
                      <a:pt x="7470" y="775"/>
                    </a:lnTo>
                    <a:lnTo>
                      <a:pt x="7533" y="691"/>
                    </a:lnTo>
                    <a:lnTo>
                      <a:pt x="7554" y="608"/>
                    </a:lnTo>
                    <a:lnTo>
                      <a:pt x="7470" y="566"/>
                    </a:lnTo>
                    <a:lnTo>
                      <a:pt x="7261" y="524"/>
                    </a:lnTo>
                    <a:lnTo>
                      <a:pt x="7219" y="482"/>
                    </a:lnTo>
                    <a:lnTo>
                      <a:pt x="7073" y="524"/>
                    </a:lnTo>
                    <a:lnTo>
                      <a:pt x="7031" y="629"/>
                    </a:lnTo>
                    <a:lnTo>
                      <a:pt x="7115" y="712"/>
                    </a:lnTo>
                    <a:lnTo>
                      <a:pt x="7115" y="921"/>
                    </a:lnTo>
                    <a:lnTo>
                      <a:pt x="7073" y="984"/>
                    </a:lnTo>
                    <a:lnTo>
                      <a:pt x="6968" y="942"/>
                    </a:lnTo>
                    <a:lnTo>
                      <a:pt x="6864" y="984"/>
                    </a:lnTo>
                    <a:lnTo>
                      <a:pt x="6780" y="901"/>
                    </a:lnTo>
                    <a:lnTo>
                      <a:pt x="6654" y="901"/>
                    </a:lnTo>
                    <a:lnTo>
                      <a:pt x="6633" y="1026"/>
                    </a:lnTo>
                    <a:lnTo>
                      <a:pt x="6675" y="1089"/>
                    </a:lnTo>
                    <a:lnTo>
                      <a:pt x="6738" y="1193"/>
                    </a:lnTo>
                    <a:lnTo>
                      <a:pt x="6801" y="1256"/>
                    </a:lnTo>
                    <a:lnTo>
                      <a:pt x="6801" y="1403"/>
                    </a:lnTo>
                    <a:lnTo>
                      <a:pt x="6864" y="1465"/>
                    </a:lnTo>
                    <a:lnTo>
                      <a:pt x="6905" y="1465"/>
                    </a:lnTo>
                    <a:lnTo>
                      <a:pt x="7010" y="1633"/>
                    </a:lnTo>
                    <a:lnTo>
                      <a:pt x="7010" y="1779"/>
                    </a:lnTo>
                    <a:lnTo>
                      <a:pt x="6968" y="1842"/>
                    </a:lnTo>
                    <a:lnTo>
                      <a:pt x="6989" y="1717"/>
                    </a:lnTo>
                    <a:lnTo>
                      <a:pt x="6947" y="1717"/>
                    </a:lnTo>
                    <a:lnTo>
                      <a:pt x="6843" y="1842"/>
                    </a:lnTo>
                    <a:lnTo>
                      <a:pt x="6780" y="1758"/>
                    </a:lnTo>
                    <a:lnTo>
                      <a:pt x="6780" y="1654"/>
                    </a:lnTo>
                    <a:lnTo>
                      <a:pt x="6801" y="1633"/>
                    </a:lnTo>
                    <a:lnTo>
                      <a:pt x="6780" y="1549"/>
                    </a:lnTo>
                    <a:lnTo>
                      <a:pt x="6738" y="1612"/>
                    </a:lnTo>
                    <a:lnTo>
                      <a:pt x="6654" y="1612"/>
                    </a:lnTo>
                    <a:lnTo>
                      <a:pt x="6654" y="1758"/>
                    </a:lnTo>
                    <a:lnTo>
                      <a:pt x="6592" y="1842"/>
                    </a:lnTo>
                    <a:lnTo>
                      <a:pt x="6571" y="1758"/>
                    </a:lnTo>
                    <a:lnTo>
                      <a:pt x="6508" y="1675"/>
                    </a:lnTo>
                    <a:lnTo>
                      <a:pt x="6550" y="1570"/>
                    </a:lnTo>
                    <a:lnTo>
                      <a:pt x="6550" y="1424"/>
                    </a:lnTo>
                    <a:lnTo>
                      <a:pt x="6445" y="1298"/>
                    </a:lnTo>
                    <a:lnTo>
                      <a:pt x="6382" y="1298"/>
                    </a:lnTo>
                    <a:lnTo>
                      <a:pt x="6257" y="1465"/>
                    </a:lnTo>
                    <a:lnTo>
                      <a:pt x="6215" y="1507"/>
                    </a:lnTo>
                    <a:lnTo>
                      <a:pt x="6215" y="1633"/>
                    </a:lnTo>
                    <a:lnTo>
                      <a:pt x="6257" y="1717"/>
                    </a:lnTo>
                    <a:lnTo>
                      <a:pt x="6215" y="1758"/>
                    </a:lnTo>
                    <a:lnTo>
                      <a:pt x="6131" y="1675"/>
                    </a:lnTo>
                    <a:lnTo>
                      <a:pt x="6152" y="1612"/>
                    </a:lnTo>
                    <a:lnTo>
                      <a:pt x="6110" y="1528"/>
                    </a:lnTo>
                    <a:lnTo>
                      <a:pt x="6131" y="1424"/>
                    </a:lnTo>
                    <a:lnTo>
                      <a:pt x="6110" y="1298"/>
                    </a:lnTo>
                    <a:lnTo>
                      <a:pt x="5985" y="1235"/>
                    </a:lnTo>
                    <a:lnTo>
                      <a:pt x="5985" y="1089"/>
                    </a:lnTo>
                    <a:lnTo>
                      <a:pt x="5985" y="984"/>
                    </a:lnTo>
                    <a:lnTo>
                      <a:pt x="5943" y="984"/>
                    </a:lnTo>
                    <a:lnTo>
                      <a:pt x="5796" y="1110"/>
                    </a:lnTo>
                    <a:lnTo>
                      <a:pt x="5713" y="1131"/>
                    </a:lnTo>
                    <a:lnTo>
                      <a:pt x="5692" y="1256"/>
                    </a:lnTo>
                    <a:lnTo>
                      <a:pt x="5713" y="1340"/>
                    </a:lnTo>
                    <a:lnTo>
                      <a:pt x="5692" y="1403"/>
                    </a:lnTo>
                    <a:lnTo>
                      <a:pt x="5692" y="1465"/>
                    </a:lnTo>
                    <a:lnTo>
                      <a:pt x="5608" y="1528"/>
                    </a:lnTo>
                    <a:lnTo>
                      <a:pt x="5608" y="1445"/>
                    </a:lnTo>
                    <a:lnTo>
                      <a:pt x="5629" y="1403"/>
                    </a:lnTo>
                    <a:lnTo>
                      <a:pt x="5608" y="1340"/>
                    </a:lnTo>
                    <a:lnTo>
                      <a:pt x="5524" y="1424"/>
                    </a:lnTo>
                    <a:lnTo>
                      <a:pt x="5462" y="1570"/>
                    </a:lnTo>
                    <a:lnTo>
                      <a:pt x="5399" y="1612"/>
                    </a:lnTo>
                    <a:lnTo>
                      <a:pt x="5399" y="1340"/>
                    </a:lnTo>
                    <a:lnTo>
                      <a:pt x="5420" y="1256"/>
                    </a:lnTo>
                    <a:lnTo>
                      <a:pt x="5420" y="1193"/>
                    </a:lnTo>
                    <a:lnTo>
                      <a:pt x="5336" y="1152"/>
                    </a:lnTo>
                    <a:lnTo>
                      <a:pt x="5273" y="1214"/>
                    </a:lnTo>
                    <a:lnTo>
                      <a:pt x="5022" y="1214"/>
                    </a:lnTo>
                    <a:lnTo>
                      <a:pt x="4876" y="1319"/>
                    </a:lnTo>
                    <a:lnTo>
                      <a:pt x="4771" y="1298"/>
                    </a:lnTo>
                    <a:lnTo>
                      <a:pt x="4646" y="1361"/>
                    </a:lnTo>
                    <a:lnTo>
                      <a:pt x="4583" y="1465"/>
                    </a:lnTo>
                    <a:lnTo>
                      <a:pt x="4457" y="1465"/>
                    </a:lnTo>
                    <a:lnTo>
                      <a:pt x="4353" y="1528"/>
                    </a:lnTo>
                    <a:lnTo>
                      <a:pt x="4332" y="1654"/>
                    </a:lnTo>
                    <a:lnTo>
                      <a:pt x="4248" y="1612"/>
                    </a:lnTo>
                    <a:lnTo>
                      <a:pt x="4227" y="1633"/>
                    </a:lnTo>
                    <a:lnTo>
                      <a:pt x="4248" y="1737"/>
                    </a:lnTo>
                    <a:lnTo>
                      <a:pt x="4290" y="1758"/>
                    </a:lnTo>
                    <a:lnTo>
                      <a:pt x="4269" y="1863"/>
                    </a:lnTo>
                    <a:lnTo>
                      <a:pt x="4290" y="1968"/>
                    </a:lnTo>
                    <a:lnTo>
                      <a:pt x="4415" y="1947"/>
                    </a:lnTo>
                    <a:lnTo>
                      <a:pt x="4478" y="1863"/>
                    </a:lnTo>
                    <a:lnTo>
                      <a:pt x="4478" y="1779"/>
                    </a:lnTo>
                    <a:lnTo>
                      <a:pt x="4604" y="1758"/>
                    </a:lnTo>
                    <a:lnTo>
                      <a:pt x="4667" y="1717"/>
                    </a:lnTo>
                    <a:lnTo>
                      <a:pt x="4708" y="1675"/>
                    </a:lnTo>
                    <a:lnTo>
                      <a:pt x="4750" y="1821"/>
                    </a:lnTo>
                    <a:lnTo>
                      <a:pt x="4813" y="1758"/>
                    </a:lnTo>
                    <a:lnTo>
                      <a:pt x="4855" y="1654"/>
                    </a:lnTo>
                    <a:lnTo>
                      <a:pt x="4897" y="1633"/>
                    </a:lnTo>
                    <a:lnTo>
                      <a:pt x="4876" y="1779"/>
                    </a:lnTo>
                    <a:lnTo>
                      <a:pt x="4918" y="1842"/>
                    </a:lnTo>
                    <a:lnTo>
                      <a:pt x="5064" y="1842"/>
                    </a:lnTo>
                    <a:lnTo>
                      <a:pt x="4939" y="1884"/>
                    </a:lnTo>
                    <a:lnTo>
                      <a:pt x="4771" y="1926"/>
                    </a:lnTo>
                    <a:lnTo>
                      <a:pt x="4604" y="2051"/>
                    </a:lnTo>
                    <a:lnTo>
                      <a:pt x="4478" y="2093"/>
                    </a:lnTo>
                    <a:lnTo>
                      <a:pt x="4499" y="2198"/>
                    </a:lnTo>
                    <a:lnTo>
                      <a:pt x="4499" y="2281"/>
                    </a:lnTo>
                    <a:lnTo>
                      <a:pt x="4583" y="2281"/>
                    </a:lnTo>
                    <a:lnTo>
                      <a:pt x="4667" y="2198"/>
                    </a:lnTo>
                    <a:lnTo>
                      <a:pt x="4771" y="2198"/>
                    </a:lnTo>
                    <a:lnTo>
                      <a:pt x="4918" y="2156"/>
                    </a:lnTo>
                    <a:lnTo>
                      <a:pt x="5127" y="2135"/>
                    </a:lnTo>
                    <a:lnTo>
                      <a:pt x="5378" y="2072"/>
                    </a:lnTo>
                    <a:lnTo>
                      <a:pt x="5420" y="2135"/>
                    </a:lnTo>
                    <a:lnTo>
                      <a:pt x="5420" y="2198"/>
                    </a:lnTo>
                    <a:lnTo>
                      <a:pt x="5336" y="2240"/>
                    </a:lnTo>
                    <a:lnTo>
                      <a:pt x="5273" y="2177"/>
                    </a:lnTo>
                    <a:lnTo>
                      <a:pt x="5169" y="2177"/>
                    </a:lnTo>
                    <a:lnTo>
                      <a:pt x="5064" y="2261"/>
                    </a:lnTo>
                    <a:lnTo>
                      <a:pt x="4876" y="2261"/>
                    </a:lnTo>
                    <a:lnTo>
                      <a:pt x="4708" y="2386"/>
                    </a:lnTo>
                    <a:lnTo>
                      <a:pt x="4562" y="2386"/>
                    </a:lnTo>
                    <a:lnTo>
                      <a:pt x="4541" y="2449"/>
                    </a:lnTo>
                    <a:lnTo>
                      <a:pt x="4604" y="2554"/>
                    </a:lnTo>
                    <a:lnTo>
                      <a:pt x="4708" y="2554"/>
                    </a:lnTo>
                    <a:lnTo>
                      <a:pt x="4813" y="2616"/>
                    </a:lnTo>
                    <a:lnTo>
                      <a:pt x="4750" y="2658"/>
                    </a:lnTo>
                    <a:lnTo>
                      <a:pt x="4562" y="2658"/>
                    </a:lnTo>
                    <a:lnTo>
                      <a:pt x="4478" y="2574"/>
                    </a:lnTo>
                    <a:lnTo>
                      <a:pt x="4415" y="2574"/>
                    </a:lnTo>
                    <a:lnTo>
                      <a:pt x="4353" y="2616"/>
                    </a:lnTo>
                    <a:lnTo>
                      <a:pt x="4353" y="2763"/>
                    </a:lnTo>
                    <a:lnTo>
                      <a:pt x="4290" y="2826"/>
                    </a:lnTo>
                    <a:lnTo>
                      <a:pt x="4332" y="2909"/>
                    </a:lnTo>
                    <a:lnTo>
                      <a:pt x="4415" y="2972"/>
                    </a:lnTo>
                    <a:lnTo>
                      <a:pt x="4562" y="2909"/>
                    </a:lnTo>
                    <a:lnTo>
                      <a:pt x="4750" y="3014"/>
                    </a:lnTo>
                    <a:lnTo>
                      <a:pt x="4897" y="2993"/>
                    </a:lnTo>
                    <a:lnTo>
                      <a:pt x="4918" y="3035"/>
                    </a:lnTo>
                    <a:lnTo>
                      <a:pt x="5022" y="3035"/>
                    </a:lnTo>
                    <a:lnTo>
                      <a:pt x="5169" y="3139"/>
                    </a:lnTo>
                    <a:lnTo>
                      <a:pt x="5231" y="3139"/>
                    </a:lnTo>
                    <a:lnTo>
                      <a:pt x="5315" y="3118"/>
                    </a:lnTo>
                    <a:lnTo>
                      <a:pt x="5462" y="3139"/>
                    </a:lnTo>
                    <a:lnTo>
                      <a:pt x="5545" y="3139"/>
                    </a:lnTo>
                    <a:lnTo>
                      <a:pt x="5713" y="3035"/>
                    </a:lnTo>
                    <a:lnTo>
                      <a:pt x="5943" y="3035"/>
                    </a:lnTo>
                    <a:lnTo>
                      <a:pt x="6110" y="3014"/>
                    </a:lnTo>
                    <a:lnTo>
                      <a:pt x="6173" y="2972"/>
                    </a:lnTo>
                    <a:lnTo>
                      <a:pt x="6236" y="2930"/>
                    </a:lnTo>
                    <a:lnTo>
                      <a:pt x="6320" y="2930"/>
                    </a:lnTo>
                    <a:lnTo>
                      <a:pt x="6320" y="2993"/>
                    </a:lnTo>
                    <a:lnTo>
                      <a:pt x="6278" y="3077"/>
                    </a:lnTo>
                    <a:lnTo>
                      <a:pt x="6068" y="3098"/>
                    </a:lnTo>
                    <a:lnTo>
                      <a:pt x="5838" y="3139"/>
                    </a:lnTo>
                    <a:lnTo>
                      <a:pt x="5755" y="3202"/>
                    </a:lnTo>
                    <a:lnTo>
                      <a:pt x="5650" y="3223"/>
                    </a:lnTo>
                    <a:lnTo>
                      <a:pt x="5629" y="3244"/>
                    </a:lnTo>
                    <a:lnTo>
                      <a:pt x="5462" y="3223"/>
                    </a:lnTo>
                    <a:lnTo>
                      <a:pt x="5336" y="3286"/>
                    </a:lnTo>
                    <a:lnTo>
                      <a:pt x="5231" y="3286"/>
                    </a:lnTo>
                    <a:lnTo>
                      <a:pt x="5190" y="3223"/>
                    </a:lnTo>
                    <a:lnTo>
                      <a:pt x="5085" y="3223"/>
                    </a:lnTo>
                    <a:lnTo>
                      <a:pt x="4897" y="3118"/>
                    </a:lnTo>
                    <a:lnTo>
                      <a:pt x="4562" y="3118"/>
                    </a:lnTo>
                    <a:lnTo>
                      <a:pt x="4499" y="3077"/>
                    </a:lnTo>
                    <a:lnTo>
                      <a:pt x="4374" y="3098"/>
                    </a:lnTo>
                    <a:lnTo>
                      <a:pt x="4269" y="3077"/>
                    </a:lnTo>
                    <a:lnTo>
                      <a:pt x="4227" y="3118"/>
                    </a:lnTo>
                    <a:lnTo>
                      <a:pt x="4248" y="3286"/>
                    </a:lnTo>
                    <a:lnTo>
                      <a:pt x="4290" y="3328"/>
                    </a:lnTo>
                    <a:lnTo>
                      <a:pt x="4290" y="3516"/>
                    </a:lnTo>
                    <a:lnTo>
                      <a:pt x="4353" y="3642"/>
                    </a:lnTo>
                    <a:lnTo>
                      <a:pt x="4395" y="3704"/>
                    </a:lnTo>
                    <a:lnTo>
                      <a:pt x="4478" y="3725"/>
                    </a:lnTo>
                    <a:lnTo>
                      <a:pt x="4646" y="3934"/>
                    </a:lnTo>
                    <a:lnTo>
                      <a:pt x="4708" y="3976"/>
                    </a:lnTo>
                    <a:lnTo>
                      <a:pt x="4771" y="3955"/>
                    </a:lnTo>
                    <a:lnTo>
                      <a:pt x="4897" y="3767"/>
                    </a:lnTo>
                    <a:lnTo>
                      <a:pt x="5106" y="3662"/>
                    </a:lnTo>
                    <a:lnTo>
                      <a:pt x="5315" y="3537"/>
                    </a:lnTo>
                    <a:lnTo>
                      <a:pt x="5441" y="3432"/>
                    </a:lnTo>
                    <a:lnTo>
                      <a:pt x="5503" y="3349"/>
                    </a:lnTo>
                    <a:lnTo>
                      <a:pt x="5545" y="3349"/>
                    </a:lnTo>
                    <a:lnTo>
                      <a:pt x="5817" y="3411"/>
                    </a:lnTo>
                    <a:lnTo>
                      <a:pt x="6027" y="3390"/>
                    </a:lnTo>
                    <a:lnTo>
                      <a:pt x="6173" y="3390"/>
                    </a:lnTo>
                    <a:lnTo>
                      <a:pt x="6320" y="3495"/>
                    </a:lnTo>
                    <a:lnTo>
                      <a:pt x="6571" y="3516"/>
                    </a:lnTo>
                    <a:lnTo>
                      <a:pt x="6780" y="3516"/>
                    </a:lnTo>
                    <a:lnTo>
                      <a:pt x="6864" y="3558"/>
                    </a:lnTo>
                    <a:lnTo>
                      <a:pt x="6843" y="3600"/>
                    </a:lnTo>
                    <a:lnTo>
                      <a:pt x="6654" y="3621"/>
                    </a:lnTo>
                    <a:lnTo>
                      <a:pt x="6550" y="3600"/>
                    </a:lnTo>
                    <a:lnTo>
                      <a:pt x="6361" y="3558"/>
                    </a:lnTo>
                    <a:lnTo>
                      <a:pt x="6152" y="3453"/>
                    </a:lnTo>
                    <a:lnTo>
                      <a:pt x="6047" y="3453"/>
                    </a:lnTo>
                    <a:lnTo>
                      <a:pt x="5964" y="3495"/>
                    </a:lnTo>
                    <a:lnTo>
                      <a:pt x="5734" y="3453"/>
                    </a:lnTo>
                    <a:lnTo>
                      <a:pt x="5608" y="3432"/>
                    </a:lnTo>
                    <a:lnTo>
                      <a:pt x="5545" y="3516"/>
                    </a:lnTo>
                    <a:lnTo>
                      <a:pt x="5399" y="3600"/>
                    </a:lnTo>
                    <a:lnTo>
                      <a:pt x="5294" y="3725"/>
                    </a:lnTo>
                    <a:lnTo>
                      <a:pt x="5106" y="3830"/>
                    </a:lnTo>
                    <a:lnTo>
                      <a:pt x="5022" y="3976"/>
                    </a:lnTo>
                    <a:lnTo>
                      <a:pt x="4939" y="4060"/>
                    </a:lnTo>
                    <a:lnTo>
                      <a:pt x="4918" y="4123"/>
                    </a:lnTo>
                    <a:lnTo>
                      <a:pt x="5064" y="4227"/>
                    </a:lnTo>
                    <a:lnTo>
                      <a:pt x="5190" y="4227"/>
                    </a:lnTo>
                    <a:lnTo>
                      <a:pt x="5190" y="4290"/>
                    </a:lnTo>
                    <a:lnTo>
                      <a:pt x="5294" y="4395"/>
                    </a:lnTo>
                    <a:lnTo>
                      <a:pt x="5503" y="4395"/>
                    </a:lnTo>
                    <a:lnTo>
                      <a:pt x="5755" y="4478"/>
                    </a:lnTo>
                    <a:lnTo>
                      <a:pt x="5943" y="4478"/>
                    </a:lnTo>
                    <a:lnTo>
                      <a:pt x="6110" y="4332"/>
                    </a:lnTo>
                    <a:lnTo>
                      <a:pt x="6131" y="4144"/>
                    </a:lnTo>
                    <a:lnTo>
                      <a:pt x="6278" y="4081"/>
                    </a:lnTo>
                    <a:lnTo>
                      <a:pt x="6382" y="4123"/>
                    </a:lnTo>
                    <a:lnTo>
                      <a:pt x="6257" y="4165"/>
                    </a:lnTo>
                    <a:lnTo>
                      <a:pt x="6257" y="4269"/>
                    </a:lnTo>
                    <a:lnTo>
                      <a:pt x="6361" y="4290"/>
                    </a:lnTo>
                    <a:lnTo>
                      <a:pt x="6508" y="4248"/>
                    </a:lnTo>
                    <a:lnTo>
                      <a:pt x="6654" y="4269"/>
                    </a:lnTo>
                    <a:lnTo>
                      <a:pt x="6780" y="4186"/>
                    </a:lnTo>
                    <a:lnTo>
                      <a:pt x="6884" y="4227"/>
                    </a:lnTo>
                    <a:lnTo>
                      <a:pt x="6780" y="4332"/>
                    </a:lnTo>
                    <a:lnTo>
                      <a:pt x="6571" y="4353"/>
                    </a:lnTo>
                    <a:lnTo>
                      <a:pt x="6466" y="4374"/>
                    </a:lnTo>
                    <a:lnTo>
                      <a:pt x="6320" y="4374"/>
                    </a:lnTo>
                    <a:lnTo>
                      <a:pt x="6152" y="4541"/>
                    </a:lnTo>
                    <a:lnTo>
                      <a:pt x="6173" y="4604"/>
                    </a:lnTo>
                    <a:lnTo>
                      <a:pt x="6257" y="4646"/>
                    </a:lnTo>
                    <a:lnTo>
                      <a:pt x="6445" y="4604"/>
                    </a:lnTo>
                    <a:lnTo>
                      <a:pt x="6571" y="4771"/>
                    </a:lnTo>
                    <a:lnTo>
                      <a:pt x="7010" y="4771"/>
                    </a:lnTo>
                    <a:lnTo>
                      <a:pt x="7156" y="4750"/>
                    </a:lnTo>
                    <a:lnTo>
                      <a:pt x="7554" y="4583"/>
                    </a:lnTo>
                    <a:lnTo>
                      <a:pt x="7680" y="4562"/>
                    </a:lnTo>
                    <a:lnTo>
                      <a:pt x="7889" y="4395"/>
                    </a:lnTo>
                    <a:lnTo>
                      <a:pt x="7847" y="4353"/>
                    </a:lnTo>
                    <a:lnTo>
                      <a:pt x="7805" y="4353"/>
                    </a:lnTo>
                    <a:lnTo>
                      <a:pt x="7952" y="4165"/>
                    </a:lnTo>
                    <a:lnTo>
                      <a:pt x="8056" y="4165"/>
                    </a:lnTo>
                    <a:lnTo>
                      <a:pt x="8140" y="4039"/>
                    </a:lnTo>
                    <a:lnTo>
                      <a:pt x="8161" y="4060"/>
                    </a:lnTo>
                    <a:lnTo>
                      <a:pt x="8224" y="4165"/>
                    </a:lnTo>
                    <a:lnTo>
                      <a:pt x="8265" y="4165"/>
                    </a:lnTo>
                    <a:lnTo>
                      <a:pt x="8265" y="4060"/>
                    </a:lnTo>
                    <a:lnTo>
                      <a:pt x="8579" y="3830"/>
                    </a:lnTo>
                    <a:lnTo>
                      <a:pt x="8788" y="3809"/>
                    </a:lnTo>
                    <a:lnTo>
                      <a:pt x="9123" y="3662"/>
                    </a:lnTo>
                    <a:lnTo>
                      <a:pt x="9123" y="3746"/>
                    </a:lnTo>
                    <a:lnTo>
                      <a:pt x="8851" y="3872"/>
                    </a:lnTo>
                    <a:lnTo>
                      <a:pt x="8684" y="3872"/>
                    </a:lnTo>
                    <a:lnTo>
                      <a:pt x="8370" y="4060"/>
                    </a:lnTo>
                    <a:lnTo>
                      <a:pt x="8328" y="4227"/>
                    </a:lnTo>
                    <a:lnTo>
                      <a:pt x="8203" y="4332"/>
                    </a:lnTo>
                    <a:lnTo>
                      <a:pt x="8056" y="4332"/>
                    </a:lnTo>
                    <a:lnTo>
                      <a:pt x="8014" y="4478"/>
                    </a:lnTo>
                    <a:lnTo>
                      <a:pt x="7952" y="4541"/>
                    </a:lnTo>
                    <a:lnTo>
                      <a:pt x="7952" y="4583"/>
                    </a:lnTo>
                    <a:lnTo>
                      <a:pt x="8244" y="4562"/>
                    </a:lnTo>
                    <a:lnTo>
                      <a:pt x="8328" y="4604"/>
                    </a:lnTo>
                    <a:lnTo>
                      <a:pt x="8454" y="4604"/>
                    </a:lnTo>
                    <a:lnTo>
                      <a:pt x="8579" y="4688"/>
                    </a:lnTo>
                    <a:lnTo>
                      <a:pt x="8558" y="4750"/>
                    </a:lnTo>
                    <a:lnTo>
                      <a:pt x="8663" y="4792"/>
                    </a:lnTo>
                    <a:lnTo>
                      <a:pt x="8747" y="4792"/>
                    </a:lnTo>
                    <a:lnTo>
                      <a:pt x="8788" y="4855"/>
                    </a:lnTo>
                    <a:lnTo>
                      <a:pt x="8663" y="4876"/>
                    </a:lnTo>
                    <a:lnTo>
                      <a:pt x="8558" y="4918"/>
                    </a:lnTo>
                    <a:lnTo>
                      <a:pt x="8433" y="4813"/>
                    </a:lnTo>
                    <a:lnTo>
                      <a:pt x="8224" y="4750"/>
                    </a:lnTo>
                    <a:lnTo>
                      <a:pt x="7952" y="4771"/>
                    </a:lnTo>
                    <a:lnTo>
                      <a:pt x="7554" y="4813"/>
                    </a:lnTo>
                    <a:lnTo>
                      <a:pt x="7408" y="4876"/>
                    </a:lnTo>
                    <a:lnTo>
                      <a:pt x="7303" y="4876"/>
                    </a:lnTo>
                    <a:lnTo>
                      <a:pt x="7303" y="4918"/>
                    </a:lnTo>
                    <a:lnTo>
                      <a:pt x="7324" y="4981"/>
                    </a:lnTo>
                    <a:lnTo>
                      <a:pt x="7512" y="5022"/>
                    </a:lnTo>
                    <a:lnTo>
                      <a:pt x="7680" y="5022"/>
                    </a:lnTo>
                    <a:lnTo>
                      <a:pt x="7784" y="5085"/>
                    </a:lnTo>
                    <a:lnTo>
                      <a:pt x="7784" y="5169"/>
                    </a:lnTo>
                    <a:lnTo>
                      <a:pt x="7638" y="5190"/>
                    </a:lnTo>
                    <a:lnTo>
                      <a:pt x="7533" y="5106"/>
                    </a:lnTo>
                    <a:lnTo>
                      <a:pt x="7324" y="5085"/>
                    </a:lnTo>
                    <a:lnTo>
                      <a:pt x="7219" y="5002"/>
                    </a:lnTo>
                    <a:lnTo>
                      <a:pt x="7115" y="4981"/>
                    </a:lnTo>
                    <a:lnTo>
                      <a:pt x="6947" y="5064"/>
                    </a:lnTo>
                    <a:lnTo>
                      <a:pt x="6696" y="5085"/>
                    </a:lnTo>
                    <a:lnTo>
                      <a:pt x="6508" y="5002"/>
                    </a:lnTo>
                    <a:lnTo>
                      <a:pt x="6361" y="5002"/>
                    </a:lnTo>
                    <a:lnTo>
                      <a:pt x="6215" y="4960"/>
                    </a:lnTo>
                    <a:lnTo>
                      <a:pt x="6131" y="4897"/>
                    </a:lnTo>
                    <a:lnTo>
                      <a:pt x="5922" y="4918"/>
                    </a:lnTo>
                    <a:lnTo>
                      <a:pt x="5859" y="5064"/>
                    </a:lnTo>
                    <a:lnTo>
                      <a:pt x="5922" y="5169"/>
                    </a:lnTo>
                    <a:lnTo>
                      <a:pt x="5922" y="5587"/>
                    </a:lnTo>
                    <a:lnTo>
                      <a:pt x="5943" y="5629"/>
                    </a:lnTo>
                    <a:lnTo>
                      <a:pt x="5838" y="5755"/>
                    </a:lnTo>
                    <a:lnTo>
                      <a:pt x="5838" y="5839"/>
                    </a:lnTo>
                    <a:lnTo>
                      <a:pt x="5922" y="5901"/>
                    </a:lnTo>
                    <a:lnTo>
                      <a:pt x="5985" y="6006"/>
                    </a:lnTo>
                    <a:lnTo>
                      <a:pt x="6131" y="6006"/>
                    </a:lnTo>
                    <a:lnTo>
                      <a:pt x="6236" y="6069"/>
                    </a:lnTo>
                    <a:lnTo>
                      <a:pt x="6110" y="6048"/>
                    </a:lnTo>
                    <a:lnTo>
                      <a:pt x="6027" y="6111"/>
                    </a:lnTo>
                    <a:lnTo>
                      <a:pt x="5985" y="6173"/>
                    </a:lnTo>
                    <a:lnTo>
                      <a:pt x="5964" y="6069"/>
                    </a:lnTo>
                    <a:lnTo>
                      <a:pt x="5859" y="5964"/>
                    </a:lnTo>
                    <a:lnTo>
                      <a:pt x="5817" y="5964"/>
                    </a:lnTo>
                    <a:lnTo>
                      <a:pt x="5796" y="6027"/>
                    </a:lnTo>
                    <a:lnTo>
                      <a:pt x="5713" y="5922"/>
                    </a:lnTo>
                    <a:lnTo>
                      <a:pt x="5692" y="5734"/>
                    </a:lnTo>
                    <a:lnTo>
                      <a:pt x="5692" y="5525"/>
                    </a:lnTo>
                    <a:lnTo>
                      <a:pt x="5629" y="5232"/>
                    </a:lnTo>
                    <a:lnTo>
                      <a:pt x="5503" y="5085"/>
                    </a:lnTo>
                    <a:lnTo>
                      <a:pt x="5503" y="4981"/>
                    </a:lnTo>
                    <a:lnTo>
                      <a:pt x="5231" y="4792"/>
                    </a:lnTo>
                    <a:lnTo>
                      <a:pt x="5169" y="4792"/>
                    </a:lnTo>
                    <a:lnTo>
                      <a:pt x="5001" y="4688"/>
                    </a:lnTo>
                    <a:lnTo>
                      <a:pt x="4980" y="4583"/>
                    </a:lnTo>
                    <a:lnTo>
                      <a:pt x="4876" y="4541"/>
                    </a:lnTo>
                    <a:lnTo>
                      <a:pt x="4708" y="4583"/>
                    </a:lnTo>
                    <a:lnTo>
                      <a:pt x="4353" y="4981"/>
                    </a:lnTo>
                    <a:lnTo>
                      <a:pt x="4290" y="5106"/>
                    </a:lnTo>
                    <a:lnTo>
                      <a:pt x="4290" y="5211"/>
                    </a:lnTo>
                    <a:lnTo>
                      <a:pt x="4374" y="5274"/>
                    </a:lnTo>
                    <a:lnTo>
                      <a:pt x="4499" y="5315"/>
                    </a:lnTo>
                    <a:lnTo>
                      <a:pt x="4562" y="5441"/>
                    </a:lnTo>
                    <a:lnTo>
                      <a:pt x="4562" y="5525"/>
                    </a:lnTo>
                    <a:lnTo>
                      <a:pt x="4541" y="5546"/>
                    </a:lnTo>
                    <a:lnTo>
                      <a:pt x="4457" y="5420"/>
                    </a:lnTo>
                    <a:lnTo>
                      <a:pt x="4374" y="5399"/>
                    </a:lnTo>
                    <a:lnTo>
                      <a:pt x="4290" y="5336"/>
                    </a:lnTo>
                    <a:lnTo>
                      <a:pt x="4248" y="5378"/>
                    </a:lnTo>
                    <a:lnTo>
                      <a:pt x="4164" y="5399"/>
                    </a:lnTo>
                    <a:lnTo>
                      <a:pt x="4143" y="5483"/>
                    </a:lnTo>
                    <a:lnTo>
                      <a:pt x="4185" y="5608"/>
                    </a:lnTo>
                    <a:lnTo>
                      <a:pt x="4269" y="5650"/>
                    </a:lnTo>
                    <a:lnTo>
                      <a:pt x="4332" y="5818"/>
                    </a:lnTo>
                    <a:lnTo>
                      <a:pt x="4353" y="6131"/>
                    </a:lnTo>
                    <a:lnTo>
                      <a:pt x="4269" y="6278"/>
                    </a:lnTo>
                    <a:lnTo>
                      <a:pt x="4269" y="6445"/>
                    </a:lnTo>
                    <a:lnTo>
                      <a:pt x="4185" y="6634"/>
                    </a:lnTo>
                    <a:lnTo>
                      <a:pt x="4185" y="6759"/>
                    </a:lnTo>
                    <a:lnTo>
                      <a:pt x="4227" y="6780"/>
                    </a:lnTo>
                    <a:lnTo>
                      <a:pt x="4290" y="6759"/>
                    </a:lnTo>
                    <a:lnTo>
                      <a:pt x="4290" y="6759"/>
                    </a:lnTo>
                    <a:lnTo>
                      <a:pt x="4269" y="6906"/>
                    </a:lnTo>
                    <a:lnTo>
                      <a:pt x="4185" y="7052"/>
                    </a:lnTo>
                    <a:lnTo>
                      <a:pt x="4143" y="6968"/>
                    </a:lnTo>
                    <a:lnTo>
                      <a:pt x="4123" y="6864"/>
                    </a:lnTo>
                    <a:lnTo>
                      <a:pt x="4018" y="6780"/>
                    </a:lnTo>
                    <a:lnTo>
                      <a:pt x="3934" y="6864"/>
                    </a:lnTo>
                    <a:lnTo>
                      <a:pt x="3934" y="7052"/>
                    </a:lnTo>
                    <a:lnTo>
                      <a:pt x="4081" y="7303"/>
                    </a:lnTo>
                    <a:lnTo>
                      <a:pt x="4248" y="7282"/>
                    </a:lnTo>
                    <a:lnTo>
                      <a:pt x="4353" y="7324"/>
                    </a:lnTo>
                    <a:lnTo>
                      <a:pt x="4395" y="7408"/>
                    </a:lnTo>
                    <a:lnTo>
                      <a:pt x="4583" y="7408"/>
                    </a:lnTo>
                    <a:lnTo>
                      <a:pt x="4792" y="7491"/>
                    </a:lnTo>
                    <a:lnTo>
                      <a:pt x="4876" y="7408"/>
                    </a:lnTo>
                    <a:lnTo>
                      <a:pt x="5001" y="7324"/>
                    </a:lnTo>
                    <a:lnTo>
                      <a:pt x="5001" y="7261"/>
                    </a:lnTo>
                    <a:lnTo>
                      <a:pt x="5085" y="7219"/>
                    </a:lnTo>
                    <a:lnTo>
                      <a:pt x="5085" y="7303"/>
                    </a:lnTo>
                    <a:lnTo>
                      <a:pt x="5022" y="7408"/>
                    </a:lnTo>
                    <a:lnTo>
                      <a:pt x="5022" y="7533"/>
                    </a:lnTo>
                    <a:lnTo>
                      <a:pt x="4980" y="7596"/>
                    </a:lnTo>
                    <a:lnTo>
                      <a:pt x="4876" y="7533"/>
                    </a:lnTo>
                    <a:lnTo>
                      <a:pt x="4646" y="7533"/>
                    </a:lnTo>
                    <a:lnTo>
                      <a:pt x="4541" y="7575"/>
                    </a:lnTo>
                    <a:lnTo>
                      <a:pt x="4541" y="7680"/>
                    </a:lnTo>
                    <a:lnTo>
                      <a:pt x="4583" y="7701"/>
                    </a:lnTo>
                    <a:lnTo>
                      <a:pt x="4708" y="7701"/>
                    </a:lnTo>
                    <a:lnTo>
                      <a:pt x="4750" y="7784"/>
                    </a:lnTo>
                    <a:lnTo>
                      <a:pt x="4646" y="7784"/>
                    </a:lnTo>
                    <a:lnTo>
                      <a:pt x="4646" y="7952"/>
                    </a:lnTo>
                    <a:lnTo>
                      <a:pt x="4478" y="7722"/>
                    </a:lnTo>
                    <a:lnTo>
                      <a:pt x="4395" y="7722"/>
                    </a:lnTo>
                    <a:lnTo>
                      <a:pt x="4353" y="7617"/>
                    </a:lnTo>
                    <a:lnTo>
                      <a:pt x="4290" y="7533"/>
                    </a:lnTo>
                    <a:lnTo>
                      <a:pt x="4039" y="7366"/>
                    </a:lnTo>
                    <a:lnTo>
                      <a:pt x="3976" y="7366"/>
                    </a:lnTo>
                    <a:lnTo>
                      <a:pt x="3830" y="7199"/>
                    </a:lnTo>
                    <a:lnTo>
                      <a:pt x="3830" y="7178"/>
                    </a:lnTo>
                    <a:lnTo>
                      <a:pt x="3725" y="7178"/>
                    </a:lnTo>
                    <a:lnTo>
                      <a:pt x="3620" y="7261"/>
                    </a:lnTo>
                    <a:lnTo>
                      <a:pt x="3516" y="7261"/>
                    </a:lnTo>
                    <a:lnTo>
                      <a:pt x="3432" y="7303"/>
                    </a:lnTo>
                    <a:lnTo>
                      <a:pt x="3286" y="7261"/>
                    </a:lnTo>
                    <a:lnTo>
                      <a:pt x="3034" y="7303"/>
                    </a:lnTo>
                    <a:lnTo>
                      <a:pt x="2972" y="7282"/>
                    </a:lnTo>
                    <a:lnTo>
                      <a:pt x="2783" y="7471"/>
                    </a:lnTo>
                    <a:lnTo>
                      <a:pt x="2700" y="7617"/>
                    </a:lnTo>
                    <a:lnTo>
                      <a:pt x="2700" y="7743"/>
                    </a:lnTo>
                    <a:lnTo>
                      <a:pt x="2595" y="7784"/>
                    </a:lnTo>
                    <a:lnTo>
                      <a:pt x="2490" y="7847"/>
                    </a:lnTo>
                    <a:lnTo>
                      <a:pt x="2365" y="7910"/>
                    </a:lnTo>
                    <a:lnTo>
                      <a:pt x="2344" y="7994"/>
                    </a:lnTo>
                    <a:lnTo>
                      <a:pt x="2198" y="8098"/>
                    </a:lnTo>
                    <a:lnTo>
                      <a:pt x="2177" y="8224"/>
                    </a:lnTo>
                    <a:lnTo>
                      <a:pt x="2260" y="8224"/>
                    </a:lnTo>
                    <a:lnTo>
                      <a:pt x="2281" y="8307"/>
                    </a:lnTo>
                    <a:lnTo>
                      <a:pt x="2177" y="8307"/>
                    </a:lnTo>
                    <a:lnTo>
                      <a:pt x="2093" y="8349"/>
                    </a:lnTo>
                    <a:lnTo>
                      <a:pt x="2260" y="8475"/>
                    </a:lnTo>
                    <a:lnTo>
                      <a:pt x="2407" y="8517"/>
                    </a:lnTo>
                    <a:lnTo>
                      <a:pt x="2511" y="8433"/>
                    </a:lnTo>
                    <a:lnTo>
                      <a:pt x="2490" y="8349"/>
                    </a:lnTo>
                    <a:lnTo>
                      <a:pt x="2658" y="8370"/>
                    </a:lnTo>
                    <a:lnTo>
                      <a:pt x="2825" y="8245"/>
                    </a:lnTo>
                    <a:lnTo>
                      <a:pt x="2825" y="8349"/>
                    </a:lnTo>
                    <a:lnTo>
                      <a:pt x="2700" y="8412"/>
                    </a:lnTo>
                    <a:lnTo>
                      <a:pt x="2616" y="8538"/>
                    </a:lnTo>
                    <a:lnTo>
                      <a:pt x="2616" y="8621"/>
                    </a:lnTo>
                    <a:lnTo>
                      <a:pt x="2783" y="8621"/>
                    </a:lnTo>
                    <a:lnTo>
                      <a:pt x="2888" y="8642"/>
                    </a:lnTo>
                    <a:lnTo>
                      <a:pt x="3014" y="8475"/>
                    </a:lnTo>
                    <a:lnTo>
                      <a:pt x="3202" y="8349"/>
                    </a:lnTo>
                    <a:lnTo>
                      <a:pt x="3307" y="8119"/>
                    </a:lnTo>
                    <a:lnTo>
                      <a:pt x="3453" y="7931"/>
                    </a:lnTo>
                    <a:lnTo>
                      <a:pt x="3558" y="7910"/>
                    </a:lnTo>
                    <a:lnTo>
                      <a:pt x="3558" y="7910"/>
                    </a:lnTo>
                    <a:lnTo>
                      <a:pt x="3537" y="7994"/>
                    </a:lnTo>
                    <a:lnTo>
                      <a:pt x="3453" y="8035"/>
                    </a:lnTo>
                    <a:lnTo>
                      <a:pt x="3307" y="8245"/>
                    </a:lnTo>
                    <a:lnTo>
                      <a:pt x="3348" y="8349"/>
                    </a:lnTo>
                    <a:lnTo>
                      <a:pt x="3244" y="8349"/>
                    </a:lnTo>
                    <a:lnTo>
                      <a:pt x="3181" y="8454"/>
                    </a:lnTo>
                    <a:lnTo>
                      <a:pt x="3202" y="8538"/>
                    </a:lnTo>
                    <a:lnTo>
                      <a:pt x="3286" y="8538"/>
                    </a:lnTo>
                    <a:lnTo>
                      <a:pt x="3223" y="8580"/>
                    </a:lnTo>
                    <a:lnTo>
                      <a:pt x="3139" y="8580"/>
                    </a:lnTo>
                    <a:lnTo>
                      <a:pt x="3034" y="8684"/>
                    </a:lnTo>
                    <a:lnTo>
                      <a:pt x="3076" y="8747"/>
                    </a:lnTo>
                    <a:lnTo>
                      <a:pt x="3202" y="8747"/>
                    </a:lnTo>
                    <a:lnTo>
                      <a:pt x="3118" y="8789"/>
                    </a:lnTo>
                    <a:lnTo>
                      <a:pt x="2993" y="8747"/>
                    </a:lnTo>
                    <a:lnTo>
                      <a:pt x="2888" y="8747"/>
                    </a:lnTo>
                    <a:lnTo>
                      <a:pt x="2804" y="8789"/>
                    </a:lnTo>
                    <a:lnTo>
                      <a:pt x="2721" y="8831"/>
                    </a:lnTo>
                    <a:lnTo>
                      <a:pt x="2679" y="8872"/>
                    </a:lnTo>
                    <a:lnTo>
                      <a:pt x="2721" y="8977"/>
                    </a:lnTo>
                    <a:lnTo>
                      <a:pt x="2804" y="8977"/>
                    </a:lnTo>
                    <a:lnTo>
                      <a:pt x="2867" y="8935"/>
                    </a:lnTo>
                    <a:lnTo>
                      <a:pt x="2909" y="8956"/>
                    </a:lnTo>
                    <a:lnTo>
                      <a:pt x="3014" y="8956"/>
                    </a:lnTo>
                    <a:lnTo>
                      <a:pt x="3014" y="9040"/>
                    </a:lnTo>
                    <a:lnTo>
                      <a:pt x="2930" y="9040"/>
                    </a:lnTo>
                    <a:lnTo>
                      <a:pt x="2825" y="8998"/>
                    </a:lnTo>
                    <a:lnTo>
                      <a:pt x="2783" y="9040"/>
                    </a:lnTo>
                    <a:lnTo>
                      <a:pt x="2783" y="9082"/>
                    </a:lnTo>
                    <a:lnTo>
                      <a:pt x="2888" y="9103"/>
                    </a:lnTo>
                    <a:lnTo>
                      <a:pt x="2867" y="9144"/>
                    </a:lnTo>
                    <a:lnTo>
                      <a:pt x="2783" y="9186"/>
                    </a:lnTo>
                    <a:lnTo>
                      <a:pt x="2700" y="9186"/>
                    </a:lnTo>
                    <a:lnTo>
                      <a:pt x="2700" y="9249"/>
                    </a:lnTo>
                    <a:lnTo>
                      <a:pt x="2783" y="9396"/>
                    </a:lnTo>
                    <a:lnTo>
                      <a:pt x="2867" y="9396"/>
                    </a:lnTo>
                    <a:lnTo>
                      <a:pt x="2909" y="9312"/>
                    </a:lnTo>
                    <a:lnTo>
                      <a:pt x="3034" y="9207"/>
                    </a:lnTo>
                    <a:lnTo>
                      <a:pt x="3014" y="9312"/>
                    </a:lnTo>
                    <a:lnTo>
                      <a:pt x="2909" y="9396"/>
                    </a:lnTo>
                    <a:lnTo>
                      <a:pt x="2825" y="9479"/>
                    </a:lnTo>
                    <a:lnTo>
                      <a:pt x="2804" y="9563"/>
                    </a:lnTo>
                    <a:lnTo>
                      <a:pt x="2972" y="9626"/>
                    </a:lnTo>
                    <a:lnTo>
                      <a:pt x="3097" y="9626"/>
                    </a:lnTo>
                    <a:lnTo>
                      <a:pt x="3118" y="9605"/>
                    </a:lnTo>
                    <a:lnTo>
                      <a:pt x="3181" y="9605"/>
                    </a:lnTo>
                    <a:lnTo>
                      <a:pt x="3244" y="9668"/>
                    </a:lnTo>
                    <a:lnTo>
                      <a:pt x="3432" y="9584"/>
                    </a:lnTo>
                    <a:lnTo>
                      <a:pt x="3620" y="9416"/>
                    </a:lnTo>
                    <a:lnTo>
                      <a:pt x="3620" y="9396"/>
                    </a:lnTo>
                    <a:lnTo>
                      <a:pt x="3725" y="9312"/>
                    </a:lnTo>
                    <a:lnTo>
                      <a:pt x="3934" y="9103"/>
                    </a:lnTo>
                    <a:lnTo>
                      <a:pt x="3934" y="9040"/>
                    </a:lnTo>
                    <a:lnTo>
                      <a:pt x="4018" y="8956"/>
                    </a:lnTo>
                    <a:lnTo>
                      <a:pt x="4081" y="8956"/>
                    </a:lnTo>
                    <a:lnTo>
                      <a:pt x="4018" y="9040"/>
                    </a:lnTo>
                    <a:lnTo>
                      <a:pt x="3976" y="9144"/>
                    </a:lnTo>
                    <a:lnTo>
                      <a:pt x="3809" y="9354"/>
                    </a:lnTo>
                    <a:lnTo>
                      <a:pt x="3599" y="9479"/>
                    </a:lnTo>
                    <a:lnTo>
                      <a:pt x="3453" y="9626"/>
                    </a:lnTo>
                    <a:lnTo>
                      <a:pt x="3307" y="9709"/>
                    </a:lnTo>
                    <a:lnTo>
                      <a:pt x="3223" y="9793"/>
                    </a:lnTo>
                    <a:lnTo>
                      <a:pt x="3286" y="9877"/>
                    </a:lnTo>
                    <a:lnTo>
                      <a:pt x="3223" y="9898"/>
                    </a:lnTo>
                    <a:lnTo>
                      <a:pt x="3076" y="9772"/>
                    </a:lnTo>
                    <a:lnTo>
                      <a:pt x="2825" y="9772"/>
                    </a:lnTo>
                    <a:lnTo>
                      <a:pt x="2825" y="9835"/>
                    </a:lnTo>
                    <a:lnTo>
                      <a:pt x="2783" y="9814"/>
                    </a:lnTo>
                    <a:lnTo>
                      <a:pt x="2700" y="9688"/>
                    </a:lnTo>
                    <a:lnTo>
                      <a:pt x="2490" y="9584"/>
                    </a:lnTo>
                    <a:lnTo>
                      <a:pt x="2407" y="9605"/>
                    </a:lnTo>
                    <a:lnTo>
                      <a:pt x="2365" y="9563"/>
                    </a:lnTo>
                    <a:lnTo>
                      <a:pt x="2407" y="9416"/>
                    </a:lnTo>
                    <a:lnTo>
                      <a:pt x="2407" y="9082"/>
                    </a:lnTo>
                    <a:lnTo>
                      <a:pt x="2365" y="8872"/>
                    </a:lnTo>
                    <a:lnTo>
                      <a:pt x="2239" y="8726"/>
                    </a:lnTo>
                    <a:lnTo>
                      <a:pt x="2156" y="8726"/>
                    </a:lnTo>
                    <a:lnTo>
                      <a:pt x="2030" y="8663"/>
                    </a:lnTo>
                    <a:lnTo>
                      <a:pt x="1946" y="8684"/>
                    </a:lnTo>
                    <a:lnTo>
                      <a:pt x="1821" y="8684"/>
                    </a:lnTo>
                    <a:lnTo>
                      <a:pt x="1737" y="8726"/>
                    </a:lnTo>
                    <a:lnTo>
                      <a:pt x="1633" y="8747"/>
                    </a:lnTo>
                    <a:lnTo>
                      <a:pt x="1633" y="8831"/>
                    </a:lnTo>
                    <a:lnTo>
                      <a:pt x="1654" y="8935"/>
                    </a:lnTo>
                    <a:lnTo>
                      <a:pt x="1633" y="8977"/>
                    </a:lnTo>
                    <a:lnTo>
                      <a:pt x="1612" y="9165"/>
                    </a:lnTo>
                    <a:lnTo>
                      <a:pt x="1654" y="9249"/>
                    </a:lnTo>
                    <a:lnTo>
                      <a:pt x="1716" y="9249"/>
                    </a:lnTo>
                    <a:lnTo>
                      <a:pt x="1716" y="9312"/>
                    </a:lnTo>
                    <a:lnTo>
                      <a:pt x="1612" y="9396"/>
                    </a:lnTo>
                    <a:lnTo>
                      <a:pt x="1570" y="9458"/>
                    </a:lnTo>
                    <a:lnTo>
                      <a:pt x="1654" y="9563"/>
                    </a:lnTo>
                    <a:lnTo>
                      <a:pt x="1737" y="9563"/>
                    </a:lnTo>
                    <a:lnTo>
                      <a:pt x="1758" y="9500"/>
                    </a:lnTo>
                    <a:lnTo>
                      <a:pt x="1884" y="9563"/>
                    </a:lnTo>
                    <a:lnTo>
                      <a:pt x="1863" y="9584"/>
                    </a:lnTo>
                    <a:lnTo>
                      <a:pt x="1737" y="9584"/>
                    </a:lnTo>
                    <a:lnTo>
                      <a:pt x="1737" y="9605"/>
                    </a:lnTo>
                    <a:lnTo>
                      <a:pt x="1821" y="9668"/>
                    </a:lnTo>
                    <a:lnTo>
                      <a:pt x="1821" y="9709"/>
                    </a:lnTo>
                    <a:lnTo>
                      <a:pt x="1737" y="9772"/>
                    </a:lnTo>
                    <a:lnTo>
                      <a:pt x="1716" y="9793"/>
                    </a:lnTo>
                    <a:lnTo>
                      <a:pt x="1779" y="9814"/>
                    </a:lnTo>
                    <a:lnTo>
                      <a:pt x="1842" y="9877"/>
                    </a:lnTo>
                    <a:lnTo>
                      <a:pt x="1946" y="9877"/>
                    </a:lnTo>
                    <a:lnTo>
                      <a:pt x="1967" y="9898"/>
                    </a:lnTo>
                    <a:lnTo>
                      <a:pt x="1926" y="9940"/>
                    </a:lnTo>
                    <a:lnTo>
                      <a:pt x="1821" y="9940"/>
                    </a:lnTo>
                    <a:lnTo>
                      <a:pt x="1779" y="9981"/>
                    </a:lnTo>
                    <a:lnTo>
                      <a:pt x="1654" y="9877"/>
                    </a:lnTo>
                    <a:lnTo>
                      <a:pt x="1612" y="9898"/>
                    </a:lnTo>
                    <a:lnTo>
                      <a:pt x="1570" y="9940"/>
                    </a:lnTo>
                    <a:lnTo>
                      <a:pt x="1507" y="9940"/>
                    </a:lnTo>
                    <a:lnTo>
                      <a:pt x="1444" y="9835"/>
                    </a:lnTo>
                    <a:lnTo>
                      <a:pt x="1361" y="9814"/>
                    </a:lnTo>
                    <a:lnTo>
                      <a:pt x="1298" y="9877"/>
                    </a:lnTo>
                    <a:lnTo>
                      <a:pt x="1110" y="9877"/>
                    </a:lnTo>
                    <a:lnTo>
                      <a:pt x="984" y="9793"/>
                    </a:lnTo>
                    <a:lnTo>
                      <a:pt x="879" y="9793"/>
                    </a:lnTo>
                    <a:lnTo>
                      <a:pt x="817" y="9835"/>
                    </a:lnTo>
                    <a:lnTo>
                      <a:pt x="817" y="9919"/>
                    </a:lnTo>
                    <a:lnTo>
                      <a:pt x="733" y="9940"/>
                    </a:lnTo>
                    <a:lnTo>
                      <a:pt x="628" y="9981"/>
                    </a:lnTo>
                    <a:lnTo>
                      <a:pt x="586" y="10044"/>
                    </a:lnTo>
                    <a:lnTo>
                      <a:pt x="419" y="10086"/>
                    </a:lnTo>
                    <a:lnTo>
                      <a:pt x="377" y="10107"/>
                    </a:lnTo>
                    <a:lnTo>
                      <a:pt x="273" y="10128"/>
                    </a:lnTo>
                    <a:lnTo>
                      <a:pt x="189" y="10212"/>
                    </a:lnTo>
                    <a:lnTo>
                      <a:pt x="168" y="10316"/>
                    </a:lnTo>
                    <a:lnTo>
                      <a:pt x="168" y="10358"/>
                    </a:lnTo>
                    <a:lnTo>
                      <a:pt x="147" y="10442"/>
                    </a:lnTo>
                    <a:lnTo>
                      <a:pt x="1" y="10525"/>
                    </a:lnTo>
                    <a:lnTo>
                      <a:pt x="1" y="10609"/>
                    </a:lnTo>
                    <a:lnTo>
                      <a:pt x="42" y="10651"/>
                    </a:lnTo>
                    <a:lnTo>
                      <a:pt x="42" y="10818"/>
                    </a:lnTo>
                    <a:lnTo>
                      <a:pt x="63" y="10860"/>
                    </a:lnTo>
                    <a:lnTo>
                      <a:pt x="189" y="10860"/>
                    </a:lnTo>
                    <a:lnTo>
                      <a:pt x="252" y="10735"/>
                    </a:lnTo>
                    <a:lnTo>
                      <a:pt x="294" y="10735"/>
                    </a:lnTo>
                    <a:lnTo>
                      <a:pt x="273" y="10756"/>
                    </a:lnTo>
                    <a:lnTo>
                      <a:pt x="210" y="10860"/>
                    </a:lnTo>
                    <a:lnTo>
                      <a:pt x="273" y="10881"/>
                    </a:lnTo>
                    <a:lnTo>
                      <a:pt x="356" y="10818"/>
                    </a:lnTo>
                    <a:lnTo>
                      <a:pt x="356" y="10651"/>
                    </a:lnTo>
                    <a:lnTo>
                      <a:pt x="398" y="10421"/>
                    </a:lnTo>
                    <a:lnTo>
                      <a:pt x="482" y="10400"/>
                    </a:lnTo>
                    <a:lnTo>
                      <a:pt x="566" y="10337"/>
                    </a:lnTo>
                    <a:lnTo>
                      <a:pt x="419" y="10567"/>
                    </a:lnTo>
                    <a:lnTo>
                      <a:pt x="419" y="10672"/>
                    </a:lnTo>
                    <a:lnTo>
                      <a:pt x="398" y="10714"/>
                    </a:lnTo>
                    <a:lnTo>
                      <a:pt x="377" y="10839"/>
                    </a:lnTo>
                    <a:lnTo>
                      <a:pt x="314" y="10944"/>
                    </a:lnTo>
                    <a:lnTo>
                      <a:pt x="377" y="10986"/>
                    </a:lnTo>
                    <a:lnTo>
                      <a:pt x="419" y="10986"/>
                    </a:lnTo>
                    <a:lnTo>
                      <a:pt x="503" y="11069"/>
                    </a:lnTo>
                    <a:lnTo>
                      <a:pt x="607" y="11069"/>
                    </a:lnTo>
                    <a:lnTo>
                      <a:pt x="628" y="10965"/>
                    </a:lnTo>
                    <a:lnTo>
                      <a:pt x="607" y="10944"/>
                    </a:lnTo>
                    <a:lnTo>
                      <a:pt x="670" y="10839"/>
                    </a:lnTo>
                    <a:lnTo>
                      <a:pt x="691" y="10735"/>
                    </a:lnTo>
                    <a:lnTo>
                      <a:pt x="733" y="10672"/>
                    </a:lnTo>
                    <a:lnTo>
                      <a:pt x="733" y="10756"/>
                    </a:lnTo>
                    <a:lnTo>
                      <a:pt x="775" y="10818"/>
                    </a:lnTo>
                    <a:lnTo>
                      <a:pt x="712" y="10944"/>
                    </a:lnTo>
                    <a:lnTo>
                      <a:pt x="712" y="11028"/>
                    </a:lnTo>
                    <a:lnTo>
                      <a:pt x="712" y="11090"/>
                    </a:lnTo>
                    <a:lnTo>
                      <a:pt x="796" y="11195"/>
                    </a:lnTo>
                    <a:lnTo>
                      <a:pt x="838" y="11237"/>
                    </a:lnTo>
                    <a:lnTo>
                      <a:pt x="921" y="11153"/>
                    </a:lnTo>
                    <a:lnTo>
                      <a:pt x="900" y="11069"/>
                    </a:lnTo>
                    <a:lnTo>
                      <a:pt x="900" y="11048"/>
                    </a:lnTo>
                    <a:lnTo>
                      <a:pt x="921" y="11028"/>
                    </a:lnTo>
                    <a:lnTo>
                      <a:pt x="1005" y="11028"/>
                    </a:lnTo>
                    <a:lnTo>
                      <a:pt x="1047" y="10965"/>
                    </a:lnTo>
                    <a:lnTo>
                      <a:pt x="1026" y="10860"/>
                    </a:lnTo>
                    <a:lnTo>
                      <a:pt x="984" y="10818"/>
                    </a:lnTo>
                    <a:lnTo>
                      <a:pt x="984" y="10735"/>
                    </a:lnTo>
                    <a:lnTo>
                      <a:pt x="1026" y="10756"/>
                    </a:lnTo>
                    <a:lnTo>
                      <a:pt x="1110" y="10923"/>
                    </a:lnTo>
                    <a:lnTo>
                      <a:pt x="1110" y="10986"/>
                    </a:lnTo>
                    <a:lnTo>
                      <a:pt x="1047" y="11090"/>
                    </a:lnTo>
                    <a:lnTo>
                      <a:pt x="1005" y="11090"/>
                    </a:lnTo>
                    <a:lnTo>
                      <a:pt x="942" y="11195"/>
                    </a:lnTo>
                    <a:lnTo>
                      <a:pt x="984" y="11258"/>
                    </a:lnTo>
                    <a:lnTo>
                      <a:pt x="1026" y="11258"/>
                    </a:lnTo>
                    <a:lnTo>
                      <a:pt x="1089" y="11279"/>
                    </a:lnTo>
                    <a:lnTo>
                      <a:pt x="1110" y="11341"/>
                    </a:lnTo>
                    <a:lnTo>
                      <a:pt x="1151" y="11341"/>
                    </a:lnTo>
                    <a:lnTo>
                      <a:pt x="1340" y="11446"/>
                    </a:lnTo>
                    <a:lnTo>
                      <a:pt x="1402" y="11446"/>
                    </a:lnTo>
                    <a:lnTo>
                      <a:pt x="1402" y="11551"/>
                    </a:lnTo>
                    <a:lnTo>
                      <a:pt x="1612" y="11551"/>
                    </a:lnTo>
                    <a:lnTo>
                      <a:pt x="1674" y="11593"/>
                    </a:lnTo>
                    <a:lnTo>
                      <a:pt x="1737" y="11572"/>
                    </a:lnTo>
                    <a:lnTo>
                      <a:pt x="1779" y="11488"/>
                    </a:lnTo>
                    <a:lnTo>
                      <a:pt x="1716" y="11362"/>
                    </a:lnTo>
                    <a:lnTo>
                      <a:pt x="1654" y="11174"/>
                    </a:lnTo>
                    <a:lnTo>
                      <a:pt x="1716" y="11048"/>
                    </a:lnTo>
                    <a:lnTo>
                      <a:pt x="1758" y="10986"/>
                    </a:lnTo>
                    <a:lnTo>
                      <a:pt x="1779" y="11048"/>
                    </a:lnTo>
                    <a:lnTo>
                      <a:pt x="1821" y="11174"/>
                    </a:lnTo>
                    <a:lnTo>
                      <a:pt x="1821" y="11279"/>
                    </a:lnTo>
                    <a:lnTo>
                      <a:pt x="1842" y="11341"/>
                    </a:lnTo>
                    <a:lnTo>
                      <a:pt x="1926" y="11341"/>
                    </a:lnTo>
                    <a:lnTo>
                      <a:pt x="1946" y="11279"/>
                    </a:lnTo>
                    <a:lnTo>
                      <a:pt x="2030" y="11279"/>
                    </a:lnTo>
                    <a:lnTo>
                      <a:pt x="2051" y="11237"/>
                    </a:lnTo>
                    <a:lnTo>
                      <a:pt x="2072" y="11153"/>
                    </a:lnTo>
                    <a:lnTo>
                      <a:pt x="2135" y="11090"/>
                    </a:lnTo>
                    <a:lnTo>
                      <a:pt x="2156" y="10965"/>
                    </a:lnTo>
                    <a:lnTo>
                      <a:pt x="2177" y="10923"/>
                    </a:lnTo>
                    <a:lnTo>
                      <a:pt x="2198" y="10923"/>
                    </a:lnTo>
                    <a:lnTo>
                      <a:pt x="2260" y="11048"/>
                    </a:lnTo>
                    <a:lnTo>
                      <a:pt x="2239" y="11090"/>
                    </a:lnTo>
                    <a:lnTo>
                      <a:pt x="2177" y="11195"/>
                    </a:lnTo>
                    <a:lnTo>
                      <a:pt x="2156" y="11279"/>
                    </a:lnTo>
                    <a:lnTo>
                      <a:pt x="2198" y="11341"/>
                    </a:lnTo>
                    <a:lnTo>
                      <a:pt x="2198" y="11404"/>
                    </a:lnTo>
                    <a:lnTo>
                      <a:pt x="2302" y="11488"/>
                    </a:lnTo>
                    <a:lnTo>
                      <a:pt x="2386" y="11446"/>
                    </a:lnTo>
                    <a:lnTo>
                      <a:pt x="2490" y="11279"/>
                    </a:lnTo>
                    <a:lnTo>
                      <a:pt x="2449" y="11174"/>
                    </a:lnTo>
                    <a:lnTo>
                      <a:pt x="2470" y="11028"/>
                    </a:lnTo>
                    <a:lnTo>
                      <a:pt x="2574" y="10944"/>
                    </a:lnTo>
                    <a:lnTo>
                      <a:pt x="2679" y="10923"/>
                    </a:lnTo>
                    <a:lnTo>
                      <a:pt x="2574" y="11028"/>
                    </a:lnTo>
                    <a:lnTo>
                      <a:pt x="2553" y="11132"/>
                    </a:lnTo>
                    <a:lnTo>
                      <a:pt x="2595" y="11237"/>
                    </a:lnTo>
                    <a:lnTo>
                      <a:pt x="2511" y="11446"/>
                    </a:lnTo>
                    <a:lnTo>
                      <a:pt x="2511" y="11509"/>
                    </a:lnTo>
                    <a:lnTo>
                      <a:pt x="2595" y="11593"/>
                    </a:lnTo>
                    <a:lnTo>
                      <a:pt x="2700" y="11572"/>
                    </a:lnTo>
                    <a:lnTo>
                      <a:pt x="2783" y="11593"/>
                    </a:lnTo>
                    <a:lnTo>
                      <a:pt x="2867" y="11572"/>
                    </a:lnTo>
                    <a:lnTo>
                      <a:pt x="2867" y="11446"/>
                    </a:lnTo>
                    <a:lnTo>
                      <a:pt x="2930" y="11362"/>
                    </a:lnTo>
                    <a:lnTo>
                      <a:pt x="2909" y="11279"/>
                    </a:lnTo>
                    <a:lnTo>
                      <a:pt x="2825" y="11132"/>
                    </a:lnTo>
                    <a:lnTo>
                      <a:pt x="2909" y="10944"/>
                    </a:lnTo>
                    <a:lnTo>
                      <a:pt x="2909" y="10818"/>
                    </a:lnTo>
                    <a:lnTo>
                      <a:pt x="2972" y="10923"/>
                    </a:lnTo>
                    <a:lnTo>
                      <a:pt x="2930" y="11028"/>
                    </a:lnTo>
                    <a:lnTo>
                      <a:pt x="2909" y="11090"/>
                    </a:lnTo>
                    <a:lnTo>
                      <a:pt x="2993" y="11258"/>
                    </a:lnTo>
                    <a:lnTo>
                      <a:pt x="3076" y="11279"/>
                    </a:lnTo>
                    <a:lnTo>
                      <a:pt x="3118" y="11300"/>
                    </a:lnTo>
                    <a:lnTo>
                      <a:pt x="3034" y="11341"/>
                    </a:lnTo>
                    <a:lnTo>
                      <a:pt x="2993" y="11488"/>
                    </a:lnTo>
                    <a:lnTo>
                      <a:pt x="3014" y="11551"/>
                    </a:lnTo>
                    <a:lnTo>
                      <a:pt x="3181" y="11593"/>
                    </a:lnTo>
                    <a:lnTo>
                      <a:pt x="3244" y="11551"/>
                    </a:lnTo>
                    <a:lnTo>
                      <a:pt x="3348" y="11697"/>
                    </a:lnTo>
                    <a:lnTo>
                      <a:pt x="3348" y="11802"/>
                    </a:lnTo>
                    <a:lnTo>
                      <a:pt x="3286" y="11906"/>
                    </a:lnTo>
                    <a:lnTo>
                      <a:pt x="3181" y="11990"/>
                    </a:lnTo>
                    <a:lnTo>
                      <a:pt x="3223" y="12011"/>
                    </a:lnTo>
                    <a:lnTo>
                      <a:pt x="3286" y="12095"/>
                    </a:lnTo>
                    <a:lnTo>
                      <a:pt x="3369" y="12095"/>
                    </a:lnTo>
                    <a:lnTo>
                      <a:pt x="3495" y="12074"/>
                    </a:lnTo>
                    <a:lnTo>
                      <a:pt x="3537" y="12095"/>
                    </a:lnTo>
                    <a:lnTo>
                      <a:pt x="3725" y="11927"/>
                    </a:lnTo>
                    <a:lnTo>
                      <a:pt x="3830" y="11969"/>
                    </a:lnTo>
                    <a:lnTo>
                      <a:pt x="3871" y="11990"/>
                    </a:lnTo>
                    <a:lnTo>
                      <a:pt x="4039" y="11823"/>
                    </a:lnTo>
                    <a:lnTo>
                      <a:pt x="4123" y="11802"/>
                    </a:lnTo>
                    <a:lnTo>
                      <a:pt x="4227" y="11655"/>
                    </a:lnTo>
                    <a:lnTo>
                      <a:pt x="4290" y="11593"/>
                    </a:lnTo>
                    <a:lnTo>
                      <a:pt x="4332" y="11613"/>
                    </a:lnTo>
                    <a:lnTo>
                      <a:pt x="4290" y="11781"/>
                    </a:lnTo>
                    <a:lnTo>
                      <a:pt x="4269" y="11906"/>
                    </a:lnTo>
                    <a:lnTo>
                      <a:pt x="4290" y="11927"/>
                    </a:lnTo>
                    <a:lnTo>
                      <a:pt x="4395" y="11865"/>
                    </a:lnTo>
                    <a:lnTo>
                      <a:pt x="4478" y="11718"/>
                    </a:lnTo>
                    <a:lnTo>
                      <a:pt x="4583" y="11655"/>
                    </a:lnTo>
                    <a:lnTo>
                      <a:pt x="4687" y="11655"/>
                    </a:lnTo>
                    <a:lnTo>
                      <a:pt x="4813" y="11446"/>
                    </a:lnTo>
                    <a:lnTo>
                      <a:pt x="4876" y="11237"/>
                    </a:lnTo>
                    <a:lnTo>
                      <a:pt x="4855" y="11153"/>
                    </a:lnTo>
                    <a:lnTo>
                      <a:pt x="4876" y="11048"/>
                    </a:lnTo>
                    <a:lnTo>
                      <a:pt x="4792" y="11028"/>
                    </a:lnTo>
                    <a:lnTo>
                      <a:pt x="4750" y="11048"/>
                    </a:lnTo>
                    <a:lnTo>
                      <a:pt x="4667" y="11048"/>
                    </a:lnTo>
                    <a:lnTo>
                      <a:pt x="4541" y="11132"/>
                    </a:lnTo>
                    <a:lnTo>
                      <a:pt x="4478" y="11195"/>
                    </a:lnTo>
                    <a:lnTo>
                      <a:pt x="4374" y="11195"/>
                    </a:lnTo>
                    <a:lnTo>
                      <a:pt x="4457" y="11090"/>
                    </a:lnTo>
                    <a:lnTo>
                      <a:pt x="4478" y="11028"/>
                    </a:lnTo>
                    <a:lnTo>
                      <a:pt x="4374" y="11048"/>
                    </a:lnTo>
                    <a:lnTo>
                      <a:pt x="4353" y="10986"/>
                    </a:lnTo>
                    <a:lnTo>
                      <a:pt x="4374" y="10923"/>
                    </a:lnTo>
                    <a:lnTo>
                      <a:pt x="4457" y="10923"/>
                    </a:lnTo>
                    <a:lnTo>
                      <a:pt x="4499" y="10735"/>
                    </a:lnTo>
                    <a:lnTo>
                      <a:pt x="4562" y="10651"/>
                    </a:lnTo>
                    <a:lnTo>
                      <a:pt x="4541" y="10546"/>
                    </a:lnTo>
                    <a:lnTo>
                      <a:pt x="4395" y="10463"/>
                    </a:lnTo>
                    <a:lnTo>
                      <a:pt x="4185" y="10525"/>
                    </a:lnTo>
                    <a:lnTo>
                      <a:pt x="4060" y="10630"/>
                    </a:lnTo>
                    <a:lnTo>
                      <a:pt x="4123" y="10504"/>
                    </a:lnTo>
                    <a:lnTo>
                      <a:pt x="4039" y="10358"/>
                    </a:lnTo>
                    <a:lnTo>
                      <a:pt x="3892" y="10295"/>
                    </a:lnTo>
                    <a:lnTo>
                      <a:pt x="3830" y="10316"/>
                    </a:lnTo>
                    <a:lnTo>
                      <a:pt x="3767" y="10358"/>
                    </a:lnTo>
                    <a:lnTo>
                      <a:pt x="3725" y="10358"/>
                    </a:lnTo>
                    <a:lnTo>
                      <a:pt x="3599" y="10525"/>
                    </a:lnTo>
                    <a:lnTo>
                      <a:pt x="3495" y="10525"/>
                    </a:lnTo>
                    <a:lnTo>
                      <a:pt x="3558" y="10337"/>
                    </a:lnTo>
                    <a:lnTo>
                      <a:pt x="3453" y="10232"/>
                    </a:lnTo>
                    <a:lnTo>
                      <a:pt x="3809" y="10232"/>
                    </a:lnTo>
                    <a:lnTo>
                      <a:pt x="3830" y="10191"/>
                    </a:lnTo>
                    <a:lnTo>
                      <a:pt x="3725" y="10044"/>
                    </a:lnTo>
                    <a:lnTo>
                      <a:pt x="3767" y="9981"/>
                    </a:lnTo>
                    <a:lnTo>
                      <a:pt x="3830" y="9793"/>
                    </a:lnTo>
                    <a:lnTo>
                      <a:pt x="3830" y="9709"/>
                    </a:lnTo>
                    <a:lnTo>
                      <a:pt x="3934" y="9605"/>
                    </a:lnTo>
                    <a:lnTo>
                      <a:pt x="3934" y="9668"/>
                    </a:lnTo>
                    <a:lnTo>
                      <a:pt x="3955" y="9730"/>
                    </a:lnTo>
                    <a:lnTo>
                      <a:pt x="3934" y="9835"/>
                    </a:lnTo>
                    <a:lnTo>
                      <a:pt x="3871" y="9898"/>
                    </a:lnTo>
                    <a:lnTo>
                      <a:pt x="3934" y="10128"/>
                    </a:lnTo>
                    <a:lnTo>
                      <a:pt x="4164" y="10421"/>
                    </a:lnTo>
                    <a:lnTo>
                      <a:pt x="4332" y="10442"/>
                    </a:lnTo>
                    <a:lnTo>
                      <a:pt x="4353" y="10421"/>
                    </a:lnTo>
                    <a:lnTo>
                      <a:pt x="4478" y="10421"/>
                    </a:lnTo>
                    <a:lnTo>
                      <a:pt x="4771" y="10546"/>
                    </a:lnTo>
                    <a:lnTo>
                      <a:pt x="4813" y="10525"/>
                    </a:lnTo>
                    <a:lnTo>
                      <a:pt x="4897" y="10358"/>
                    </a:lnTo>
                    <a:lnTo>
                      <a:pt x="4980" y="10295"/>
                    </a:lnTo>
                    <a:lnTo>
                      <a:pt x="5022" y="10295"/>
                    </a:lnTo>
                    <a:lnTo>
                      <a:pt x="4980" y="10358"/>
                    </a:lnTo>
                    <a:lnTo>
                      <a:pt x="5064" y="10400"/>
                    </a:lnTo>
                    <a:lnTo>
                      <a:pt x="5169" y="10337"/>
                    </a:lnTo>
                    <a:lnTo>
                      <a:pt x="5190" y="10253"/>
                    </a:lnTo>
                    <a:lnTo>
                      <a:pt x="5211" y="10212"/>
                    </a:lnTo>
                    <a:lnTo>
                      <a:pt x="5273" y="10253"/>
                    </a:lnTo>
                    <a:lnTo>
                      <a:pt x="5399" y="10212"/>
                    </a:lnTo>
                    <a:lnTo>
                      <a:pt x="5399" y="10086"/>
                    </a:lnTo>
                    <a:lnTo>
                      <a:pt x="5545" y="9981"/>
                    </a:lnTo>
                    <a:lnTo>
                      <a:pt x="5545" y="9877"/>
                    </a:lnTo>
                    <a:lnTo>
                      <a:pt x="5524" y="9835"/>
                    </a:lnTo>
                    <a:lnTo>
                      <a:pt x="5420" y="9835"/>
                    </a:lnTo>
                    <a:lnTo>
                      <a:pt x="5524" y="9730"/>
                    </a:lnTo>
                    <a:lnTo>
                      <a:pt x="5545" y="9521"/>
                    </a:lnTo>
                    <a:lnTo>
                      <a:pt x="5713" y="9500"/>
                    </a:lnTo>
                    <a:lnTo>
                      <a:pt x="5943" y="9563"/>
                    </a:lnTo>
                    <a:lnTo>
                      <a:pt x="6027" y="9626"/>
                    </a:lnTo>
                    <a:lnTo>
                      <a:pt x="6173" y="9626"/>
                    </a:lnTo>
                    <a:lnTo>
                      <a:pt x="6278" y="9563"/>
                    </a:lnTo>
                    <a:lnTo>
                      <a:pt x="6382" y="9563"/>
                    </a:lnTo>
                    <a:lnTo>
                      <a:pt x="6466" y="9668"/>
                    </a:lnTo>
                    <a:lnTo>
                      <a:pt x="6571" y="9626"/>
                    </a:lnTo>
                    <a:lnTo>
                      <a:pt x="6675" y="9521"/>
                    </a:lnTo>
                    <a:lnTo>
                      <a:pt x="6759" y="9479"/>
                    </a:lnTo>
                    <a:lnTo>
                      <a:pt x="6759" y="9396"/>
                    </a:lnTo>
                    <a:lnTo>
                      <a:pt x="6633" y="9396"/>
                    </a:lnTo>
                    <a:lnTo>
                      <a:pt x="6278" y="9207"/>
                    </a:lnTo>
                    <a:lnTo>
                      <a:pt x="6257" y="9144"/>
                    </a:lnTo>
                    <a:lnTo>
                      <a:pt x="6340" y="9082"/>
                    </a:lnTo>
                    <a:lnTo>
                      <a:pt x="6445" y="9103"/>
                    </a:lnTo>
                    <a:lnTo>
                      <a:pt x="6487" y="9165"/>
                    </a:lnTo>
                    <a:lnTo>
                      <a:pt x="6592" y="9144"/>
                    </a:lnTo>
                    <a:lnTo>
                      <a:pt x="6780" y="9291"/>
                    </a:lnTo>
                    <a:lnTo>
                      <a:pt x="6864" y="9270"/>
                    </a:lnTo>
                    <a:lnTo>
                      <a:pt x="6989" y="9165"/>
                    </a:lnTo>
                    <a:lnTo>
                      <a:pt x="7073" y="9144"/>
                    </a:lnTo>
                    <a:lnTo>
                      <a:pt x="7115" y="9061"/>
                    </a:lnTo>
                    <a:lnTo>
                      <a:pt x="7094" y="8935"/>
                    </a:lnTo>
                    <a:lnTo>
                      <a:pt x="6968" y="8831"/>
                    </a:lnTo>
                    <a:lnTo>
                      <a:pt x="6884" y="8831"/>
                    </a:lnTo>
                    <a:lnTo>
                      <a:pt x="6864" y="8747"/>
                    </a:lnTo>
                    <a:lnTo>
                      <a:pt x="6738" y="8684"/>
                    </a:lnTo>
                    <a:lnTo>
                      <a:pt x="6738" y="8642"/>
                    </a:lnTo>
                    <a:lnTo>
                      <a:pt x="6864" y="8663"/>
                    </a:lnTo>
                    <a:lnTo>
                      <a:pt x="6947" y="8684"/>
                    </a:lnTo>
                    <a:lnTo>
                      <a:pt x="6968" y="8768"/>
                    </a:lnTo>
                    <a:lnTo>
                      <a:pt x="7031" y="8789"/>
                    </a:lnTo>
                    <a:lnTo>
                      <a:pt x="7156" y="8789"/>
                    </a:lnTo>
                    <a:lnTo>
                      <a:pt x="7198" y="8852"/>
                    </a:lnTo>
                    <a:lnTo>
                      <a:pt x="7387" y="8726"/>
                    </a:lnTo>
                    <a:lnTo>
                      <a:pt x="7428" y="8726"/>
                    </a:lnTo>
                    <a:lnTo>
                      <a:pt x="7470" y="8538"/>
                    </a:lnTo>
                    <a:lnTo>
                      <a:pt x="7596" y="8328"/>
                    </a:lnTo>
                    <a:lnTo>
                      <a:pt x="7596" y="8224"/>
                    </a:lnTo>
                    <a:lnTo>
                      <a:pt x="7512" y="8161"/>
                    </a:lnTo>
                    <a:lnTo>
                      <a:pt x="7387" y="8056"/>
                    </a:lnTo>
                    <a:lnTo>
                      <a:pt x="7198" y="8056"/>
                    </a:lnTo>
                    <a:lnTo>
                      <a:pt x="7094" y="8119"/>
                    </a:lnTo>
                    <a:lnTo>
                      <a:pt x="7094" y="8035"/>
                    </a:lnTo>
                    <a:lnTo>
                      <a:pt x="7219" y="7994"/>
                    </a:lnTo>
                    <a:lnTo>
                      <a:pt x="7366" y="7994"/>
                    </a:lnTo>
                    <a:lnTo>
                      <a:pt x="7387" y="7931"/>
                    </a:lnTo>
                    <a:lnTo>
                      <a:pt x="7198" y="7784"/>
                    </a:lnTo>
                    <a:lnTo>
                      <a:pt x="7115" y="7743"/>
                    </a:lnTo>
                    <a:lnTo>
                      <a:pt x="7010" y="7743"/>
                    </a:lnTo>
                    <a:lnTo>
                      <a:pt x="6968" y="7722"/>
                    </a:lnTo>
                    <a:lnTo>
                      <a:pt x="6947" y="7743"/>
                    </a:lnTo>
                    <a:lnTo>
                      <a:pt x="6843" y="7784"/>
                    </a:lnTo>
                    <a:lnTo>
                      <a:pt x="6801" y="7743"/>
                    </a:lnTo>
                    <a:lnTo>
                      <a:pt x="6780" y="7784"/>
                    </a:lnTo>
                    <a:lnTo>
                      <a:pt x="6675" y="7784"/>
                    </a:lnTo>
                    <a:lnTo>
                      <a:pt x="6675" y="7701"/>
                    </a:lnTo>
                    <a:lnTo>
                      <a:pt x="6696" y="7638"/>
                    </a:lnTo>
                    <a:lnTo>
                      <a:pt x="6487" y="7533"/>
                    </a:lnTo>
                    <a:lnTo>
                      <a:pt x="6466" y="7491"/>
                    </a:lnTo>
                    <a:lnTo>
                      <a:pt x="6466" y="7491"/>
                    </a:lnTo>
                    <a:lnTo>
                      <a:pt x="6571" y="7533"/>
                    </a:lnTo>
                    <a:lnTo>
                      <a:pt x="6759" y="7575"/>
                    </a:lnTo>
                    <a:lnTo>
                      <a:pt x="6843" y="7617"/>
                    </a:lnTo>
                    <a:lnTo>
                      <a:pt x="6801" y="7701"/>
                    </a:lnTo>
                    <a:lnTo>
                      <a:pt x="6801" y="7701"/>
                    </a:lnTo>
                    <a:lnTo>
                      <a:pt x="6989" y="7638"/>
                    </a:lnTo>
                    <a:lnTo>
                      <a:pt x="7198" y="7638"/>
                    </a:lnTo>
                    <a:lnTo>
                      <a:pt x="7324" y="7743"/>
                    </a:lnTo>
                    <a:lnTo>
                      <a:pt x="7366" y="7722"/>
                    </a:lnTo>
                    <a:lnTo>
                      <a:pt x="7387" y="7596"/>
                    </a:lnTo>
                    <a:lnTo>
                      <a:pt x="7115" y="7512"/>
                    </a:lnTo>
                    <a:lnTo>
                      <a:pt x="6905" y="7491"/>
                    </a:lnTo>
                    <a:lnTo>
                      <a:pt x="6759" y="7429"/>
                    </a:lnTo>
                    <a:lnTo>
                      <a:pt x="6780" y="7387"/>
                    </a:lnTo>
                    <a:lnTo>
                      <a:pt x="6884" y="7366"/>
                    </a:lnTo>
                    <a:lnTo>
                      <a:pt x="6989" y="7429"/>
                    </a:lnTo>
                    <a:lnTo>
                      <a:pt x="7219" y="7491"/>
                    </a:lnTo>
                    <a:lnTo>
                      <a:pt x="7408" y="7491"/>
                    </a:lnTo>
                    <a:lnTo>
                      <a:pt x="7470" y="7596"/>
                    </a:lnTo>
                    <a:lnTo>
                      <a:pt x="7470" y="7722"/>
                    </a:lnTo>
                    <a:lnTo>
                      <a:pt x="7491" y="7805"/>
                    </a:lnTo>
                    <a:lnTo>
                      <a:pt x="7638" y="7910"/>
                    </a:lnTo>
                    <a:lnTo>
                      <a:pt x="7805" y="7952"/>
                    </a:lnTo>
                    <a:lnTo>
                      <a:pt x="7889" y="8035"/>
                    </a:lnTo>
                    <a:lnTo>
                      <a:pt x="7910" y="8035"/>
                    </a:lnTo>
                    <a:lnTo>
                      <a:pt x="7993" y="7994"/>
                    </a:lnTo>
                    <a:lnTo>
                      <a:pt x="7952" y="7847"/>
                    </a:lnTo>
                    <a:lnTo>
                      <a:pt x="7993" y="7743"/>
                    </a:lnTo>
                    <a:lnTo>
                      <a:pt x="7952" y="7701"/>
                    </a:lnTo>
                    <a:lnTo>
                      <a:pt x="8056" y="7617"/>
                    </a:lnTo>
                    <a:lnTo>
                      <a:pt x="7993" y="7575"/>
                    </a:lnTo>
                    <a:lnTo>
                      <a:pt x="7680" y="7491"/>
                    </a:lnTo>
                    <a:lnTo>
                      <a:pt x="7554" y="7512"/>
                    </a:lnTo>
                    <a:lnTo>
                      <a:pt x="7512" y="7512"/>
                    </a:lnTo>
                    <a:lnTo>
                      <a:pt x="7408" y="7408"/>
                    </a:lnTo>
                    <a:lnTo>
                      <a:pt x="7282" y="7387"/>
                    </a:lnTo>
                    <a:lnTo>
                      <a:pt x="7198" y="7282"/>
                    </a:lnTo>
                    <a:lnTo>
                      <a:pt x="7115" y="7282"/>
                    </a:lnTo>
                    <a:lnTo>
                      <a:pt x="7073" y="7324"/>
                    </a:lnTo>
                    <a:lnTo>
                      <a:pt x="6989" y="7324"/>
                    </a:lnTo>
                    <a:lnTo>
                      <a:pt x="7010" y="7219"/>
                    </a:lnTo>
                    <a:lnTo>
                      <a:pt x="6864" y="7178"/>
                    </a:lnTo>
                    <a:lnTo>
                      <a:pt x="6843" y="7094"/>
                    </a:lnTo>
                    <a:lnTo>
                      <a:pt x="6947" y="7073"/>
                    </a:lnTo>
                    <a:lnTo>
                      <a:pt x="6989" y="7115"/>
                    </a:lnTo>
                    <a:lnTo>
                      <a:pt x="7094" y="7157"/>
                    </a:lnTo>
                    <a:lnTo>
                      <a:pt x="7156" y="7073"/>
                    </a:lnTo>
                    <a:lnTo>
                      <a:pt x="7115" y="7010"/>
                    </a:lnTo>
                    <a:lnTo>
                      <a:pt x="7156" y="6968"/>
                    </a:lnTo>
                    <a:lnTo>
                      <a:pt x="7219" y="7052"/>
                    </a:lnTo>
                    <a:lnTo>
                      <a:pt x="7219" y="7178"/>
                    </a:lnTo>
                    <a:lnTo>
                      <a:pt x="7324" y="7219"/>
                    </a:lnTo>
                    <a:lnTo>
                      <a:pt x="7638" y="7303"/>
                    </a:lnTo>
                    <a:lnTo>
                      <a:pt x="7700" y="7261"/>
                    </a:lnTo>
                    <a:lnTo>
                      <a:pt x="7554" y="7052"/>
                    </a:lnTo>
                    <a:lnTo>
                      <a:pt x="7408" y="6989"/>
                    </a:lnTo>
                    <a:lnTo>
                      <a:pt x="7303" y="6947"/>
                    </a:lnTo>
                    <a:lnTo>
                      <a:pt x="7303" y="6864"/>
                    </a:lnTo>
                    <a:lnTo>
                      <a:pt x="7324" y="6801"/>
                    </a:lnTo>
                    <a:lnTo>
                      <a:pt x="7408" y="6906"/>
                    </a:lnTo>
                    <a:lnTo>
                      <a:pt x="7554" y="6906"/>
                    </a:lnTo>
                    <a:lnTo>
                      <a:pt x="7638" y="6968"/>
                    </a:lnTo>
                    <a:lnTo>
                      <a:pt x="7680" y="7073"/>
                    </a:lnTo>
                    <a:lnTo>
                      <a:pt x="7721" y="7052"/>
                    </a:lnTo>
                    <a:lnTo>
                      <a:pt x="7805" y="7157"/>
                    </a:lnTo>
                    <a:lnTo>
                      <a:pt x="7910" y="7199"/>
                    </a:lnTo>
                    <a:lnTo>
                      <a:pt x="7952" y="7261"/>
                    </a:lnTo>
                    <a:lnTo>
                      <a:pt x="8014" y="7282"/>
                    </a:lnTo>
                    <a:lnTo>
                      <a:pt x="8077" y="7178"/>
                    </a:lnTo>
                    <a:lnTo>
                      <a:pt x="8203" y="7178"/>
                    </a:lnTo>
                    <a:lnTo>
                      <a:pt x="8307" y="7282"/>
                    </a:lnTo>
                    <a:lnTo>
                      <a:pt x="8349" y="7261"/>
                    </a:lnTo>
                    <a:lnTo>
                      <a:pt x="8349" y="7157"/>
                    </a:lnTo>
                    <a:lnTo>
                      <a:pt x="8412" y="7157"/>
                    </a:lnTo>
                    <a:lnTo>
                      <a:pt x="8516" y="7261"/>
                    </a:lnTo>
                    <a:lnTo>
                      <a:pt x="8642" y="7261"/>
                    </a:lnTo>
                    <a:lnTo>
                      <a:pt x="8684" y="7199"/>
                    </a:lnTo>
                    <a:lnTo>
                      <a:pt x="8684" y="6885"/>
                    </a:lnTo>
                    <a:lnTo>
                      <a:pt x="8433" y="6634"/>
                    </a:lnTo>
                    <a:lnTo>
                      <a:pt x="8349" y="6634"/>
                    </a:lnTo>
                    <a:lnTo>
                      <a:pt x="8307" y="6655"/>
                    </a:lnTo>
                    <a:lnTo>
                      <a:pt x="8224" y="6634"/>
                    </a:lnTo>
                    <a:lnTo>
                      <a:pt x="8244" y="6571"/>
                    </a:lnTo>
                    <a:lnTo>
                      <a:pt x="8433" y="6550"/>
                    </a:lnTo>
                    <a:lnTo>
                      <a:pt x="8516" y="6571"/>
                    </a:lnTo>
                    <a:lnTo>
                      <a:pt x="8558" y="6550"/>
                    </a:lnTo>
                    <a:lnTo>
                      <a:pt x="8642" y="6592"/>
                    </a:lnTo>
                    <a:lnTo>
                      <a:pt x="8642" y="6696"/>
                    </a:lnTo>
                    <a:lnTo>
                      <a:pt x="8684" y="6759"/>
                    </a:lnTo>
                    <a:lnTo>
                      <a:pt x="8851" y="6780"/>
                    </a:lnTo>
                    <a:lnTo>
                      <a:pt x="8851" y="6968"/>
                    </a:lnTo>
                    <a:lnTo>
                      <a:pt x="8893" y="7052"/>
                    </a:lnTo>
                    <a:lnTo>
                      <a:pt x="8998" y="7052"/>
                    </a:lnTo>
                    <a:lnTo>
                      <a:pt x="9060" y="7094"/>
                    </a:lnTo>
                    <a:lnTo>
                      <a:pt x="9353" y="7115"/>
                    </a:lnTo>
                    <a:lnTo>
                      <a:pt x="9500" y="7115"/>
                    </a:lnTo>
                    <a:lnTo>
                      <a:pt x="9688" y="6947"/>
                    </a:lnTo>
                    <a:lnTo>
                      <a:pt x="9709" y="6864"/>
                    </a:lnTo>
                    <a:lnTo>
                      <a:pt x="9605" y="6801"/>
                    </a:lnTo>
                    <a:lnTo>
                      <a:pt x="9563" y="6843"/>
                    </a:lnTo>
                    <a:lnTo>
                      <a:pt x="9500" y="6780"/>
                    </a:lnTo>
                    <a:lnTo>
                      <a:pt x="9563" y="6759"/>
                    </a:lnTo>
                    <a:lnTo>
                      <a:pt x="9709" y="6696"/>
                    </a:lnTo>
                    <a:lnTo>
                      <a:pt x="9835" y="6738"/>
                    </a:lnTo>
                    <a:lnTo>
                      <a:pt x="9981" y="6675"/>
                    </a:lnTo>
                    <a:lnTo>
                      <a:pt x="10002" y="6571"/>
                    </a:lnTo>
                    <a:lnTo>
                      <a:pt x="9918" y="6466"/>
                    </a:lnTo>
                    <a:lnTo>
                      <a:pt x="9625" y="6466"/>
                    </a:lnTo>
                    <a:lnTo>
                      <a:pt x="9395" y="6424"/>
                    </a:lnTo>
                    <a:lnTo>
                      <a:pt x="9416" y="6362"/>
                    </a:lnTo>
                    <a:lnTo>
                      <a:pt x="9521" y="6362"/>
                    </a:lnTo>
                    <a:lnTo>
                      <a:pt x="9563" y="6257"/>
                    </a:lnTo>
                    <a:lnTo>
                      <a:pt x="9605" y="6278"/>
                    </a:lnTo>
                    <a:lnTo>
                      <a:pt x="9625" y="6383"/>
                    </a:lnTo>
                    <a:lnTo>
                      <a:pt x="9709" y="6383"/>
                    </a:lnTo>
                    <a:lnTo>
                      <a:pt x="9772" y="6341"/>
                    </a:lnTo>
                    <a:lnTo>
                      <a:pt x="9981" y="6424"/>
                    </a:lnTo>
                    <a:lnTo>
                      <a:pt x="10044" y="6362"/>
                    </a:lnTo>
                    <a:lnTo>
                      <a:pt x="10149" y="6445"/>
                    </a:lnTo>
                    <a:lnTo>
                      <a:pt x="10211" y="6445"/>
                    </a:lnTo>
                    <a:lnTo>
                      <a:pt x="10316" y="6320"/>
                    </a:lnTo>
                    <a:lnTo>
                      <a:pt x="10295" y="6236"/>
                    </a:lnTo>
                    <a:lnTo>
                      <a:pt x="10149" y="6152"/>
                    </a:lnTo>
                    <a:lnTo>
                      <a:pt x="10211" y="6048"/>
                    </a:lnTo>
                    <a:lnTo>
                      <a:pt x="10253" y="6006"/>
                    </a:lnTo>
                    <a:lnTo>
                      <a:pt x="10232" y="5839"/>
                    </a:lnTo>
                    <a:lnTo>
                      <a:pt x="10316" y="5901"/>
                    </a:lnTo>
                    <a:lnTo>
                      <a:pt x="10316" y="6006"/>
                    </a:lnTo>
                    <a:lnTo>
                      <a:pt x="10253" y="6069"/>
                    </a:lnTo>
                    <a:lnTo>
                      <a:pt x="10295" y="6152"/>
                    </a:lnTo>
                    <a:lnTo>
                      <a:pt x="10358" y="6173"/>
                    </a:lnTo>
                    <a:lnTo>
                      <a:pt x="10441" y="6111"/>
                    </a:lnTo>
                    <a:lnTo>
                      <a:pt x="10734" y="6111"/>
                    </a:lnTo>
                    <a:lnTo>
                      <a:pt x="10776" y="6027"/>
                    </a:lnTo>
                    <a:lnTo>
                      <a:pt x="10923" y="5922"/>
                    </a:lnTo>
                    <a:lnTo>
                      <a:pt x="10881" y="5797"/>
                    </a:lnTo>
                    <a:lnTo>
                      <a:pt x="10944" y="5755"/>
                    </a:lnTo>
                    <a:lnTo>
                      <a:pt x="11048" y="5755"/>
                    </a:lnTo>
                    <a:lnTo>
                      <a:pt x="11132" y="5650"/>
                    </a:lnTo>
                    <a:lnTo>
                      <a:pt x="11216" y="5692"/>
                    </a:lnTo>
                    <a:lnTo>
                      <a:pt x="11299" y="5629"/>
                    </a:lnTo>
                    <a:lnTo>
                      <a:pt x="11550" y="5608"/>
                    </a:lnTo>
                    <a:lnTo>
                      <a:pt x="11613" y="5483"/>
                    </a:lnTo>
                    <a:lnTo>
                      <a:pt x="11822" y="5420"/>
                    </a:lnTo>
                    <a:lnTo>
                      <a:pt x="11927" y="5336"/>
                    </a:lnTo>
                    <a:lnTo>
                      <a:pt x="12073" y="5336"/>
                    </a:lnTo>
                    <a:lnTo>
                      <a:pt x="12136" y="5315"/>
                    </a:lnTo>
                    <a:lnTo>
                      <a:pt x="12262" y="5315"/>
                    </a:lnTo>
                    <a:lnTo>
                      <a:pt x="12429" y="5232"/>
                    </a:lnTo>
                    <a:lnTo>
                      <a:pt x="12555" y="5106"/>
                    </a:lnTo>
                    <a:lnTo>
                      <a:pt x="12659" y="5085"/>
                    </a:lnTo>
                    <a:lnTo>
                      <a:pt x="12743" y="4960"/>
                    </a:lnTo>
                    <a:lnTo>
                      <a:pt x="12952" y="4918"/>
                    </a:lnTo>
                    <a:lnTo>
                      <a:pt x="13036" y="4876"/>
                    </a:lnTo>
                    <a:lnTo>
                      <a:pt x="13224" y="4771"/>
                    </a:lnTo>
                    <a:lnTo>
                      <a:pt x="13308" y="4604"/>
                    </a:lnTo>
                    <a:lnTo>
                      <a:pt x="13371" y="4458"/>
                    </a:lnTo>
                    <a:lnTo>
                      <a:pt x="13182" y="4458"/>
                    </a:lnTo>
                    <a:lnTo>
                      <a:pt x="13057" y="4478"/>
                    </a:lnTo>
                    <a:lnTo>
                      <a:pt x="12973" y="4437"/>
                    </a:lnTo>
                    <a:lnTo>
                      <a:pt x="12848" y="4458"/>
                    </a:lnTo>
                    <a:lnTo>
                      <a:pt x="12659" y="4646"/>
                    </a:lnTo>
                    <a:lnTo>
                      <a:pt x="12387" y="4667"/>
                    </a:lnTo>
                    <a:lnTo>
                      <a:pt x="11927" y="4709"/>
                    </a:lnTo>
                    <a:lnTo>
                      <a:pt x="11801" y="4688"/>
                    </a:lnTo>
                    <a:lnTo>
                      <a:pt x="11488" y="4688"/>
                    </a:lnTo>
                    <a:lnTo>
                      <a:pt x="11299" y="4771"/>
                    </a:lnTo>
                    <a:lnTo>
                      <a:pt x="11299" y="4667"/>
                    </a:lnTo>
                    <a:lnTo>
                      <a:pt x="11174" y="4667"/>
                    </a:lnTo>
                    <a:lnTo>
                      <a:pt x="11216" y="4562"/>
                    </a:lnTo>
                    <a:lnTo>
                      <a:pt x="11362" y="4562"/>
                    </a:lnTo>
                    <a:lnTo>
                      <a:pt x="11446" y="4583"/>
                    </a:lnTo>
                    <a:lnTo>
                      <a:pt x="11550" y="4541"/>
                    </a:lnTo>
                    <a:lnTo>
                      <a:pt x="11571" y="4604"/>
                    </a:lnTo>
                    <a:lnTo>
                      <a:pt x="11718" y="4604"/>
                    </a:lnTo>
                    <a:lnTo>
                      <a:pt x="11906" y="4583"/>
                    </a:lnTo>
                    <a:lnTo>
                      <a:pt x="12032" y="4583"/>
                    </a:lnTo>
                    <a:lnTo>
                      <a:pt x="12346" y="4541"/>
                    </a:lnTo>
                    <a:lnTo>
                      <a:pt x="12848" y="4332"/>
                    </a:lnTo>
                    <a:lnTo>
                      <a:pt x="12931" y="4269"/>
                    </a:lnTo>
                    <a:lnTo>
                      <a:pt x="12848" y="4186"/>
                    </a:lnTo>
                    <a:lnTo>
                      <a:pt x="12638" y="4144"/>
                    </a:lnTo>
                    <a:lnTo>
                      <a:pt x="12262" y="4081"/>
                    </a:lnTo>
                    <a:lnTo>
                      <a:pt x="12199" y="3976"/>
                    </a:lnTo>
                    <a:lnTo>
                      <a:pt x="12199" y="3976"/>
                    </a:lnTo>
                    <a:lnTo>
                      <a:pt x="12346" y="4060"/>
                    </a:lnTo>
                    <a:lnTo>
                      <a:pt x="12450" y="4039"/>
                    </a:lnTo>
                    <a:lnTo>
                      <a:pt x="12450" y="3976"/>
                    </a:lnTo>
                    <a:lnTo>
                      <a:pt x="12325" y="3851"/>
                    </a:lnTo>
                    <a:lnTo>
                      <a:pt x="12304" y="3725"/>
                    </a:lnTo>
                    <a:lnTo>
                      <a:pt x="12408" y="3851"/>
                    </a:lnTo>
                    <a:lnTo>
                      <a:pt x="12597" y="4060"/>
                    </a:lnTo>
                    <a:lnTo>
                      <a:pt x="12638" y="4060"/>
                    </a:lnTo>
                    <a:lnTo>
                      <a:pt x="12722" y="4018"/>
                    </a:lnTo>
                    <a:lnTo>
                      <a:pt x="12764" y="4081"/>
                    </a:lnTo>
                    <a:lnTo>
                      <a:pt x="12973" y="4081"/>
                    </a:lnTo>
                    <a:lnTo>
                      <a:pt x="13057" y="4144"/>
                    </a:lnTo>
                    <a:lnTo>
                      <a:pt x="13141" y="4144"/>
                    </a:lnTo>
                    <a:lnTo>
                      <a:pt x="13287" y="4165"/>
                    </a:lnTo>
                    <a:lnTo>
                      <a:pt x="13371" y="4123"/>
                    </a:lnTo>
                    <a:lnTo>
                      <a:pt x="13308" y="4081"/>
                    </a:lnTo>
                    <a:lnTo>
                      <a:pt x="13162" y="4060"/>
                    </a:lnTo>
                    <a:lnTo>
                      <a:pt x="13162" y="3976"/>
                    </a:lnTo>
                    <a:lnTo>
                      <a:pt x="13350" y="4018"/>
                    </a:lnTo>
                    <a:lnTo>
                      <a:pt x="13475" y="4060"/>
                    </a:lnTo>
                    <a:lnTo>
                      <a:pt x="13601" y="4165"/>
                    </a:lnTo>
                    <a:lnTo>
                      <a:pt x="13664" y="4144"/>
                    </a:lnTo>
                    <a:lnTo>
                      <a:pt x="13706" y="4018"/>
                    </a:lnTo>
                    <a:lnTo>
                      <a:pt x="13810" y="4081"/>
                    </a:lnTo>
                    <a:lnTo>
                      <a:pt x="13978" y="4081"/>
                    </a:lnTo>
                    <a:lnTo>
                      <a:pt x="14124" y="4039"/>
                    </a:lnTo>
                    <a:lnTo>
                      <a:pt x="14229" y="4018"/>
                    </a:lnTo>
                    <a:lnTo>
                      <a:pt x="14354" y="3914"/>
                    </a:lnTo>
                    <a:lnTo>
                      <a:pt x="14710" y="3746"/>
                    </a:lnTo>
                    <a:lnTo>
                      <a:pt x="14794" y="3662"/>
                    </a:lnTo>
                    <a:lnTo>
                      <a:pt x="14794" y="3621"/>
                    </a:lnTo>
                    <a:lnTo>
                      <a:pt x="14877" y="3600"/>
                    </a:lnTo>
                    <a:lnTo>
                      <a:pt x="15003" y="3621"/>
                    </a:lnTo>
                    <a:lnTo>
                      <a:pt x="15045" y="3558"/>
                    </a:lnTo>
                    <a:lnTo>
                      <a:pt x="15275" y="3432"/>
                    </a:lnTo>
                    <a:lnTo>
                      <a:pt x="15400" y="3181"/>
                    </a:lnTo>
                    <a:lnTo>
                      <a:pt x="15463" y="2909"/>
                    </a:lnTo>
                    <a:lnTo>
                      <a:pt x="15442" y="2721"/>
                    </a:lnTo>
                    <a:lnTo>
                      <a:pt x="15379" y="2595"/>
                    </a:lnTo>
                    <a:lnTo>
                      <a:pt x="15233" y="2512"/>
                    </a:lnTo>
                    <a:lnTo>
                      <a:pt x="15149" y="2512"/>
                    </a:lnTo>
                    <a:lnTo>
                      <a:pt x="15128" y="2554"/>
                    </a:lnTo>
                    <a:lnTo>
                      <a:pt x="15024" y="2554"/>
                    </a:lnTo>
                    <a:lnTo>
                      <a:pt x="14961" y="2658"/>
                    </a:lnTo>
                    <a:lnTo>
                      <a:pt x="14877" y="2700"/>
                    </a:lnTo>
                    <a:lnTo>
                      <a:pt x="14835" y="2658"/>
                    </a:lnTo>
                    <a:lnTo>
                      <a:pt x="14961" y="2470"/>
                    </a:lnTo>
                    <a:lnTo>
                      <a:pt x="15003" y="2386"/>
                    </a:lnTo>
                    <a:lnTo>
                      <a:pt x="15107" y="2302"/>
                    </a:lnTo>
                    <a:lnTo>
                      <a:pt x="15128" y="2156"/>
                    </a:lnTo>
                    <a:lnTo>
                      <a:pt x="15066" y="2051"/>
                    </a:lnTo>
                    <a:lnTo>
                      <a:pt x="15024" y="2030"/>
                    </a:lnTo>
                    <a:lnTo>
                      <a:pt x="15107" y="1968"/>
                    </a:lnTo>
                    <a:lnTo>
                      <a:pt x="15170" y="1737"/>
                    </a:lnTo>
                    <a:lnTo>
                      <a:pt x="15066" y="1717"/>
                    </a:lnTo>
                    <a:lnTo>
                      <a:pt x="14940" y="1737"/>
                    </a:lnTo>
                    <a:lnTo>
                      <a:pt x="14919" y="1842"/>
                    </a:lnTo>
                    <a:lnTo>
                      <a:pt x="14856" y="1884"/>
                    </a:lnTo>
                    <a:lnTo>
                      <a:pt x="14794" y="1926"/>
                    </a:lnTo>
                    <a:lnTo>
                      <a:pt x="14731" y="1863"/>
                    </a:lnTo>
                    <a:lnTo>
                      <a:pt x="14794" y="1779"/>
                    </a:lnTo>
                    <a:lnTo>
                      <a:pt x="14794" y="1717"/>
                    </a:lnTo>
                    <a:lnTo>
                      <a:pt x="14835" y="1633"/>
                    </a:lnTo>
                    <a:lnTo>
                      <a:pt x="14814" y="1570"/>
                    </a:lnTo>
                    <a:lnTo>
                      <a:pt x="14689" y="1654"/>
                    </a:lnTo>
                    <a:lnTo>
                      <a:pt x="14626" y="1779"/>
                    </a:lnTo>
                    <a:lnTo>
                      <a:pt x="14584" y="1821"/>
                    </a:lnTo>
                    <a:lnTo>
                      <a:pt x="14522" y="1758"/>
                    </a:lnTo>
                    <a:lnTo>
                      <a:pt x="14584" y="1633"/>
                    </a:lnTo>
                    <a:lnTo>
                      <a:pt x="14542" y="1549"/>
                    </a:lnTo>
                    <a:lnTo>
                      <a:pt x="14417" y="1549"/>
                    </a:lnTo>
                    <a:lnTo>
                      <a:pt x="14270" y="1633"/>
                    </a:lnTo>
                    <a:lnTo>
                      <a:pt x="14208" y="1737"/>
                    </a:lnTo>
                    <a:lnTo>
                      <a:pt x="14082" y="1737"/>
                    </a:lnTo>
                    <a:lnTo>
                      <a:pt x="14019" y="1779"/>
                    </a:lnTo>
                    <a:lnTo>
                      <a:pt x="13978" y="1884"/>
                    </a:lnTo>
                    <a:lnTo>
                      <a:pt x="13894" y="1884"/>
                    </a:lnTo>
                    <a:lnTo>
                      <a:pt x="13789" y="1842"/>
                    </a:lnTo>
                    <a:lnTo>
                      <a:pt x="13580" y="1821"/>
                    </a:lnTo>
                    <a:lnTo>
                      <a:pt x="13308" y="1821"/>
                    </a:lnTo>
                    <a:lnTo>
                      <a:pt x="13496" y="1758"/>
                    </a:lnTo>
                    <a:lnTo>
                      <a:pt x="13559" y="1717"/>
                    </a:lnTo>
                    <a:lnTo>
                      <a:pt x="13643" y="1737"/>
                    </a:lnTo>
                    <a:lnTo>
                      <a:pt x="13747" y="1737"/>
                    </a:lnTo>
                    <a:lnTo>
                      <a:pt x="13894" y="1654"/>
                    </a:lnTo>
                    <a:lnTo>
                      <a:pt x="14019" y="1633"/>
                    </a:lnTo>
                    <a:lnTo>
                      <a:pt x="14124" y="1507"/>
                    </a:lnTo>
                    <a:lnTo>
                      <a:pt x="14333" y="1403"/>
                    </a:lnTo>
                    <a:lnTo>
                      <a:pt x="14396" y="1340"/>
                    </a:lnTo>
                    <a:lnTo>
                      <a:pt x="14354" y="1298"/>
                    </a:lnTo>
                    <a:lnTo>
                      <a:pt x="14270" y="1298"/>
                    </a:lnTo>
                    <a:lnTo>
                      <a:pt x="14061" y="1152"/>
                    </a:lnTo>
                    <a:lnTo>
                      <a:pt x="14019" y="1089"/>
                    </a:lnTo>
                    <a:lnTo>
                      <a:pt x="13978" y="1089"/>
                    </a:lnTo>
                    <a:lnTo>
                      <a:pt x="13873" y="1131"/>
                    </a:lnTo>
                    <a:lnTo>
                      <a:pt x="13810" y="1193"/>
                    </a:lnTo>
                    <a:lnTo>
                      <a:pt x="13747" y="1152"/>
                    </a:lnTo>
                    <a:lnTo>
                      <a:pt x="13706" y="1089"/>
                    </a:lnTo>
                    <a:lnTo>
                      <a:pt x="13789" y="1005"/>
                    </a:lnTo>
                    <a:lnTo>
                      <a:pt x="13768" y="921"/>
                    </a:lnTo>
                    <a:lnTo>
                      <a:pt x="13601" y="942"/>
                    </a:lnTo>
                    <a:lnTo>
                      <a:pt x="13538" y="1047"/>
                    </a:lnTo>
                    <a:lnTo>
                      <a:pt x="13454" y="1026"/>
                    </a:lnTo>
                    <a:lnTo>
                      <a:pt x="13454" y="901"/>
                    </a:lnTo>
                    <a:lnTo>
                      <a:pt x="13308" y="942"/>
                    </a:lnTo>
                    <a:lnTo>
                      <a:pt x="13266" y="1005"/>
                    </a:lnTo>
                    <a:lnTo>
                      <a:pt x="13224" y="921"/>
                    </a:lnTo>
                    <a:lnTo>
                      <a:pt x="13287" y="838"/>
                    </a:lnTo>
                    <a:lnTo>
                      <a:pt x="13245" y="775"/>
                    </a:lnTo>
                    <a:lnTo>
                      <a:pt x="13308" y="775"/>
                    </a:lnTo>
                    <a:lnTo>
                      <a:pt x="13371" y="691"/>
                    </a:lnTo>
                    <a:lnTo>
                      <a:pt x="13287" y="608"/>
                    </a:lnTo>
                    <a:lnTo>
                      <a:pt x="13078" y="587"/>
                    </a:lnTo>
                    <a:lnTo>
                      <a:pt x="12910" y="503"/>
                    </a:lnTo>
                    <a:lnTo>
                      <a:pt x="12785" y="524"/>
                    </a:lnTo>
                    <a:lnTo>
                      <a:pt x="12659" y="629"/>
                    </a:lnTo>
                    <a:lnTo>
                      <a:pt x="12638" y="733"/>
                    </a:lnTo>
                    <a:lnTo>
                      <a:pt x="12597" y="775"/>
                    </a:lnTo>
                    <a:lnTo>
                      <a:pt x="12513" y="670"/>
                    </a:lnTo>
                    <a:lnTo>
                      <a:pt x="12638" y="524"/>
                    </a:lnTo>
                    <a:lnTo>
                      <a:pt x="12659" y="461"/>
                    </a:lnTo>
                    <a:lnTo>
                      <a:pt x="12513" y="461"/>
                    </a:lnTo>
                    <a:lnTo>
                      <a:pt x="12387" y="377"/>
                    </a:lnTo>
                    <a:lnTo>
                      <a:pt x="12262" y="377"/>
                    </a:lnTo>
                    <a:lnTo>
                      <a:pt x="12199" y="482"/>
                    </a:lnTo>
                    <a:lnTo>
                      <a:pt x="12011" y="608"/>
                    </a:lnTo>
                    <a:lnTo>
                      <a:pt x="11885" y="733"/>
                    </a:lnTo>
                    <a:lnTo>
                      <a:pt x="11801" y="775"/>
                    </a:lnTo>
                    <a:lnTo>
                      <a:pt x="11781" y="712"/>
                    </a:lnTo>
                    <a:lnTo>
                      <a:pt x="11822" y="587"/>
                    </a:lnTo>
                    <a:lnTo>
                      <a:pt x="11822" y="419"/>
                    </a:lnTo>
                    <a:lnTo>
                      <a:pt x="11781" y="377"/>
                    </a:lnTo>
                    <a:lnTo>
                      <a:pt x="11739" y="273"/>
                    </a:lnTo>
                    <a:lnTo>
                      <a:pt x="11592" y="189"/>
                    </a:lnTo>
                    <a:lnTo>
                      <a:pt x="11467" y="210"/>
                    </a:lnTo>
                    <a:lnTo>
                      <a:pt x="11341" y="189"/>
                    </a:lnTo>
                    <a:lnTo>
                      <a:pt x="11278" y="85"/>
                    </a:lnTo>
                    <a:lnTo>
                      <a:pt x="11153" y="64"/>
                    </a:lnTo>
                    <a:lnTo>
                      <a:pt x="10985" y="105"/>
                    </a:lnTo>
                    <a:lnTo>
                      <a:pt x="10881" y="85"/>
                    </a:lnTo>
                    <a:lnTo>
                      <a:pt x="10818" y="64"/>
                    </a:lnTo>
                    <a:lnTo>
                      <a:pt x="10734" y="1"/>
                    </a:lnTo>
                    <a:lnTo>
                      <a:pt x="10651" y="64"/>
                    </a:lnTo>
                    <a:lnTo>
                      <a:pt x="10630" y="210"/>
                    </a:lnTo>
                    <a:lnTo>
                      <a:pt x="10734" y="461"/>
                    </a:lnTo>
                    <a:lnTo>
                      <a:pt x="10651" y="670"/>
                    </a:lnTo>
                    <a:lnTo>
                      <a:pt x="10651" y="817"/>
                    </a:lnTo>
                    <a:lnTo>
                      <a:pt x="10609" y="880"/>
                    </a:lnTo>
                    <a:lnTo>
                      <a:pt x="10525" y="838"/>
                    </a:lnTo>
                    <a:lnTo>
                      <a:pt x="10400" y="880"/>
                    </a:lnTo>
                    <a:lnTo>
                      <a:pt x="10337" y="817"/>
                    </a:lnTo>
                    <a:lnTo>
                      <a:pt x="10421" y="733"/>
                    </a:lnTo>
                    <a:lnTo>
                      <a:pt x="10358" y="566"/>
                    </a:lnTo>
                    <a:lnTo>
                      <a:pt x="10421" y="461"/>
                    </a:lnTo>
                    <a:lnTo>
                      <a:pt x="10441" y="315"/>
                    </a:lnTo>
                    <a:lnTo>
                      <a:pt x="10400" y="273"/>
                    </a:lnTo>
                    <a:lnTo>
                      <a:pt x="10232" y="398"/>
                    </a:lnTo>
                    <a:lnTo>
                      <a:pt x="10232" y="461"/>
                    </a:lnTo>
                    <a:lnTo>
                      <a:pt x="10149" y="482"/>
                    </a:lnTo>
                    <a:lnTo>
                      <a:pt x="10107" y="419"/>
                    </a:lnTo>
                    <a:lnTo>
                      <a:pt x="10149" y="273"/>
                    </a:lnTo>
                    <a:lnTo>
                      <a:pt x="10107" y="210"/>
                    </a:lnTo>
                    <a:lnTo>
                      <a:pt x="10044" y="252"/>
                    </a:lnTo>
                    <a:lnTo>
                      <a:pt x="9981" y="398"/>
                    </a:lnTo>
                    <a:lnTo>
                      <a:pt x="9897" y="398"/>
                    </a:lnTo>
                    <a:lnTo>
                      <a:pt x="9877" y="357"/>
                    </a:lnTo>
                    <a:lnTo>
                      <a:pt x="9918" y="252"/>
                    </a:lnTo>
                    <a:lnTo>
                      <a:pt x="9918" y="105"/>
                    </a:lnTo>
                    <a:lnTo>
                      <a:pt x="9897" y="64"/>
                    </a:lnTo>
                    <a:lnTo>
                      <a:pt x="9625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62" name="Google Shape;2962;p43"/>
              <p:cNvSpPr/>
              <p:nvPr/>
            </p:nvSpPr>
            <p:spPr>
              <a:xfrm>
                <a:off x="2905300" y="2401625"/>
                <a:ext cx="91575" cy="98875"/>
              </a:xfrm>
              <a:custGeom>
                <a:avLst/>
                <a:gdLst/>
                <a:ahLst/>
                <a:cxnLst/>
                <a:rect l="l" t="t" r="r" b="b"/>
                <a:pathLst>
                  <a:path w="3663" h="3955" extrusionOk="0">
                    <a:moveTo>
                      <a:pt x="2909" y="2155"/>
                    </a:moveTo>
                    <a:lnTo>
                      <a:pt x="2872" y="2165"/>
                    </a:lnTo>
                    <a:lnTo>
                      <a:pt x="2872" y="2165"/>
                    </a:lnTo>
                    <a:lnTo>
                      <a:pt x="2878" y="2166"/>
                    </a:lnTo>
                    <a:lnTo>
                      <a:pt x="2878" y="2166"/>
                    </a:lnTo>
                    <a:lnTo>
                      <a:pt x="2930" y="2155"/>
                    </a:lnTo>
                    <a:close/>
                    <a:moveTo>
                      <a:pt x="2323" y="0"/>
                    </a:moveTo>
                    <a:lnTo>
                      <a:pt x="2260" y="42"/>
                    </a:lnTo>
                    <a:lnTo>
                      <a:pt x="2219" y="84"/>
                    </a:lnTo>
                    <a:lnTo>
                      <a:pt x="2135" y="84"/>
                    </a:lnTo>
                    <a:lnTo>
                      <a:pt x="2072" y="147"/>
                    </a:lnTo>
                    <a:lnTo>
                      <a:pt x="2009" y="188"/>
                    </a:lnTo>
                    <a:lnTo>
                      <a:pt x="1905" y="188"/>
                    </a:lnTo>
                    <a:lnTo>
                      <a:pt x="1779" y="293"/>
                    </a:lnTo>
                    <a:lnTo>
                      <a:pt x="1675" y="377"/>
                    </a:lnTo>
                    <a:lnTo>
                      <a:pt x="1675" y="460"/>
                    </a:lnTo>
                    <a:lnTo>
                      <a:pt x="1612" y="460"/>
                    </a:lnTo>
                    <a:lnTo>
                      <a:pt x="1570" y="419"/>
                    </a:lnTo>
                    <a:lnTo>
                      <a:pt x="1570" y="460"/>
                    </a:lnTo>
                    <a:lnTo>
                      <a:pt x="1591" y="481"/>
                    </a:lnTo>
                    <a:lnTo>
                      <a:pt x="1591" y="523"/>
                    </a:lnTo>
                    <a:lnTo>
                      <a:pt x="1528" y="586"/>
                    </a:lnTo>
                    <a:lnTo>
                      <a:pt x="1423" y="670"/>
                    </a:lnTo>
                    <a:lnTo>
                      <a:pt x="1382" y="691"/>
                    </a:lnTo>
                    <a:lnTo>
                      <a:pt x="1402" y="711"/>
                    </a:lnTo>
                    <a:lnTo>
                      <a:pt x="1382" y="774"/>
                    </a:lnTo>
                    <a:lnTo>
                      <a:pt x="1319" y="774"/>
                    </a:lnTo>
                    <a:lnTo>
                      <a:pt x="1319" y="816"/>
                    </a:lnTo>
                    <a:lnTo>
                      <a:pt x="1382" y="837"/>
                    </a:lnTo>
                    <a:lnTo>
                      <a:pt x="1319" y="879"/>
                    </a:lnTo>
                    <a:lnTo>
                      <a:pt x="1256" y="879"/>
                    </a:lnTo>
                    <a:lnTo>
                      <a:pt x="1193" y="942"/>
                    </a:lnTo>
                    <a:lnTo>
                      <a:pt x="1193" y="1004"/>
                    </a:lnTo>
                    <a:lnTo>
                      <a:pt x="1214" y="1004"/>
                    </a:lnTo>
                    <a:lnTo>
                      <a:pt x="1256" y="1025"/>
                    </a:lnTo>
                    <a:lnTo>
                      <a:pt x="1193" y="1046"/>
                    </a:lnTo>
                    <a:lnTo>
                      <a:pt x="1151" y="1046"/>
                    </a:lnTo>
                    <a:lnTo>
                      <a:pt x="1089" y="1151"/>
                    </a:lnTo>
                    <a:lnTo>
                      <a:pt x="1068" y="1214"/>
                    </a:lnTo>
                    <a:lnTo>
                      <a:pt x="942" y="1402"/>
                    </a:lnTo>
                    <a:lnTo>
                      <a:pt x="942" y="1444"/>
                    </a:lnTo>
                    <a:lnTo>
                      <a:pt x="984" y="1507"/>
                    </a:lnTo>
                    <a:lnTo>
                      <a:pt x="984" y="1548"/>
                    </a:lnTo>
                    <a:lnTo>
                      <a:pt x="963" y="1548"/>
                    </a:lnTo>
                    <a:lnTo>
                      <a:pt x="942" y="1527"/>
                    </a:lnTo>
                    <a:lnTo>
                      <a:pt x="900" y="1527"/>
                    </a:lnTo>
                    <a:lnTo>
                      <a:pt x="796" y="1569"/>
                    </a:lnTo>
                    <a:lnTo>
                      <a:pt x="754" y="1653"/>
                    </a:lnTo>
                    <a:lnTo>
                      <a:pt x="754" y="1716"/>
                    </a:lnTo>
                    <a:lnTo>
                      <a:pt x="796" y="1716"/>
                    </a:lnTo>
                    <a:lnTo>
                      <a:pt x="858" y="1758"/>
                    </a:lnTo>
                    <a:lnTo>
                      <a:pt x="838" y="1779"/>
                    </a:lnTo>
                    <a:lnTo>
                      <a:pt x="838" y="1841"/>
                    </a:lnTo>
                    <a:lnTo>
                      <a:pt x="775" y="1883"/>
                    </a:lnTo>
                    <a:lnTo>
                      <a:pt x="649" y="1862"/>
                    </a:lnTo>
                    <a:lnTo>
                      <a:pt x="628" y="1883"/>
                    </a:lnTo>
                    <a:lnTo>
                      <a:pt x="628" y="1946"/>
                    </a:lnTo>
                    <a:lnTo>
                      <a:pt x="545" y="2030"/>
                    </a:lnTo>
                    <a:lnTo>
                      <a:pt x="482" y="2134"/>
                    </a:lnTo>
                    <a:lnTo>
                      <a:pt x="440" y="2197"/>
                    </a:lnTo>
                    <a:lnTo>
                      <a:pt x="419" y="2197"/>
                    </a:lnTo>
                    <a:lnTo>
                      <a:pt x="419" y="2134"/>
                    </a:lnTo>
                    <a:lnTo>
                      <a:pt x="377" y="2197"/>
                    </a:lnTo>
                    <a:lnTo>
                      <a:pt x="335" y="2134"/>
                    </a:lnTo>
                    <a:lnTo>
                      <a:pt x="356" y="2072"/>
                    </a:lnTo>
                    <a:lnTo>
                      <a:pt x="440" y="2030"/>
                    </a:lnTo>
                    <a:lnTo>
                      <a:pt x="461" y="1967"/>
                    </a:lnTo>
                    <a:lnTo>
                      <a:pt x="440" y="1988"/>
                    </a:lnTo>
                    <a:lnTo>
                      <a:pt x="356" y="2051"/>
                    </a:lnTo>
                    <a:lnTo>
                      <a:pt x="231" y="2134"/>
                    </a:lnTo>
                    <a:lnTo>
                      <a:pt x="168" y="2260"/>
                    </a:lnTo>
                    <a:lnTo>
                      <a:pt x="231" y="2260"/>
                    </a:lnTo>
                    <a:lnTo>
                      <a:pt x="314" y="2239"/>
                    </a:lnTo>
                    <a:lnTo>
                      <a:pt x="461" y="2197"/>
                    </a:lnTo>
                    <a:lnTo>
                      <a:pt x="586" y="2197"/>
                    </a:lnTo>
                    <a:lnTo>
                      <a:pt x="524" y="2281"/>
                    </a:lnTo>
                    <a:lnTo>
                      <a:pt x="419" y="2406"/>
                    </a:lnTo>
                    <a:lnTo>
                      <a:pt x="335" y="2511"/>
                    </a:lnTo>
                    <a:lnTo>
                      <a:pt x="210" y="2595"/>
                    </a:lnTo>
                    <a:lnTo>
                      <a:pt x="105" y="2699"/>
                    </a:lnTo>
                    <a:lnTo>
                      <a:pt x="22" y="2699"/>
                    </a:lnTo>
                    <a:lnTo>
                      <a:pt x="1" y="2762"/>
                    </a:lnTo>
                    <a:lnTo>
                      <a:pt x="22" y="2804"/>
                    </a:lnTo>
                    <a:lnTo>
                      <a:pt x="1" y="2888"/>
                    </a:lnTo>
                    <a:lnTo>
                      <a:pt x="22" y="2929"/>
                    </a:lnTo>
                    <a:lnTo>
                      <a:pt x="63" y="2929"/>
                    </a:lnTo>
                    <a:lnTo>
                      <a:pt x="168" y="2971"/>
                    </a:lnTo>
                    <a:lnTo>
                      <a:pt x="314" y="2929"/>
                    </a:lnTo>
                    <a:lnTo>
                      <a:pt x="377" y="2888"/>
                    </a:lnTo>
                    <a:lnTo>
                      <a:pt x="482" y="2888"/>
                    </a:lnTo>
                    <a:lnTo>
                      <a:pt x="566" y="2825"/>
                    </a:lnTo>
                    <a:lnTo>
                      <a:pt x="586" y="2783"/>
                    </a:lnTo>
                    <a:lnTo>
                      <a:pt x="586" y="2804"/>
                    </a:lnTo>
                    <a:lnTo>
                      <a:pt x="545" y="2888"/>
                    </a:lnTo>
                    <a:lnTo>
                      <a:pt x="670" y="2908"/>
                    </a:lnTo>
                    <a:lnTo>
                      <a:pt x="754" y="2888"/>
                    </a:lnTo>
                    <a:lnTo>
                      <a:pt x="796" y="2929"/>
                    </a:lnTo>
                    <a:lnTo>
                      <a:pt x="963" y="2929"/>
                    </a:lnTo>
                    <a:lnTo>
                      <a:pt x="1047" y="2908"/>
                    </a:lnTo>
                    <a:lnTo>
                      <a:pt x="1068" y="2971"/>
                    </a:lnTo>
                    <a:lnTo>
                      <a:pt x="1110" y="3013"/>
                    </a:lnTo>
                    <a:lnTo>
                      <a:pt x="1214" y="3013"/>
                    </a:lnTo>
                    <a:lnTo>
                      <a:pt x="1256" y="2992"/>
                    </a:lnTo>
                    <a:lnTo>
                      <a:pt x="1277" y="3013"/>
                    </a:lnTo>
                    <a:lnTo>
                      <a:pt x="1361" y="3013"/>
                    </a:lnTo>
                    <a:lnTo>
                      <a:pt x="1402" y="2992"/>
                    </a:lnTo>
                    <a:lnTo>
                      <a:pt x="1402" y="2950"/>
                    </a:lnTo>
                    <a:lnTo>
                      <a:pt x="1486" y="2950"/>
                    </a:lnTo>
                    <a:lnTo>
                      <a:pt x="1507" y="2992"/>
                    </a:lnTo>
                    <a:lnTo>
                      <a:pt x="1570" y="2992"/>
                    </a:lnTo>
                    <a:lnTo>
                      <a:pt x="1591" y="2929"/>
                    </a:lnTo>
                    <a:lnTo>
                      <a:pt x="1633" y="2929"/>
                    </a:lnTo>
                    <a:lnTo>
                      <a:pt x="1695" y="2971"/>
                    </a:lnTo>
                    <a:lnTo>
                      <a:pt x="1716" y="2908"/>
                    </a:lnTo>
                    <a:lnTo>
                      <a:pt x="1716" y="2867"/>
                    </a:lnTo>
                    <a:lnTo>
                      <a:pt x="1716" y="2783"/>
                    </a:lnTo>
                    <a:lnTo>
                      <a:pt x="1737" y="2804"/>
                    </a:lnTo>
                    <a:lnTo>
                      <a:pt x="1779" y="2762"/>
                    </a:lnTo>
                    <a:lnTo>
                      <a:pt x="1821" y="2762"/>
                    </a:lnTo>
                    <a:lnTo>
                      <a:pt x="1800" y="2783"/>
                    </a:lnTo>
                    <a:lnTo>
                      <a:pt x="1779" y="2888"/>
                    </a:lnTo>
                    <a:lnTo>
                      <a:pt x="1800" y="2908"/>
                    </a:lnTo>
                    <a:lnTo>
                      <a:pt x="1821" y="2867"/>
                    </a:lnTo>
                    <a:lnTo>
                      <a:pt x="1884" y="2783"/>
                    </a:lnTo>
                    <a:lnTo>
                      <a:pt x="1905" y="2783"/>
                    </a:lnTo>
                    <a:lnTo>
                      <a:pt x="1905" y="2867"/>
                    </a:lnTo>
                    <a:lnTo>
                      <a:pt x="1884" y="2908"/>
                    </a:lnTo>
                    <a:lnTo>
                      <a:pt x="1884" y="2971"/>
                    </a:lnTo>
                    <a:lnTo>
                      <a:pt x="1947" y="2929"/>
                    </a:lnTo>
                    <a:lnTo>
                      <a:pt x="1988" y="2929"/>
                    </a:lnTo>
                    <a:lnTo>
                      <a:pt x="1988" y="2971"/>
                    </a:lnTo>
                    <a:lnTo>
                      <a:pt x="1884" y="3034"/>
                    </a:lnTo>
                    <a:lnTo>
                      <a:pt x="1779" y="3097"/>
                    </a:lnTo>
                    <a:lnTo>
                      <a:pt x="1800" y="3118"/>
                    </a:lnTo>
                    <a:lnTo>
                      <a:pt x="1821" y="3097"/>
                    </a:lnTo>
                    <a:lnTo>
                      <a:pt x="1884" y="3097"/>
                    </a:lnTo>
                    <a:lnTo>
                      <a:pt x="1905" y="3118"/>
                    </a:lnTo>
                    <a:lnTo>
                      <a:pt x="1947" y="3118"/>
                    </a:lnTo>
                    <a:lnTo>
                      <a:pt x="1988" y="3139"/>
                    </a:lnTo>
                    <a:lnTo>
                      <a:pt x="2030" y="3118"/>
                    </a:lnTo>
                    <a:lnTo>
                      <a:pt x="2114" y="3097"/>
                    </a:lnTo>
                    <a:lnTo>
                      <a:pt x="2135" y="3013"/>
                    </a:lnTo>
                    <a:lnTo>
                      <a:pt x="2135" y="2971"/>
                    </a:lnTo>
                    <a:lnTo>
                      <a:pt x="2198" y="2992"/>
                    </a:lnTo>
                    <a:lnTo>
                      <a:pt x="2260" y="3013"/>
                    </a:lnTo>
                    <a:lnTo>
                      <a:pt x="2323" y="3076"/>
                    </a:lnTo>
                    <a:lnTo>
                      <a:pt x="2365" y="3034"/>
                    </a:lnTo>
                    <a:lnTo>
                      <a:pt x="2428" y="3013"/>
                    </a:lnTo>
                    <a:lnTo>
                      <a:pt x="2511" y="3013"/>
                    </a:lnTo>
                    <a:lnTo>
                      <a:pt x="2449" y="3076"/>
                    </a:lnTo>
                    <a:lnTo>
                      <a:pt x="2449" y="3097"/>
                    </a:lnTo>
                    <a:lnTo>
                      <a:pt x="2344" y="3139"/>
                    </a:lnTo>
                    <a:lnTo>
                      <a:pt x="2239" y="3139"/>
                    </a:lnTo>
                    <a:lnTo>
                      <a:pt x="2198" y="3201"/>
                    </a:lnTo>
                    <a:lnTo>
                      <a:pt x="2198" y="3243"/>
                    </a:lnTo>
                    <a:lnTo>
                      <a:pt x="2156" y="3285"/>
                    </a:lnTo>
                    <a:lnTo>
                      <a:pt x="2135" y="3327"/>
                    </a:lnTo>
                    <a:lnTo>
                      <a:pt x="2051" y="3327"/>
                    </a:lnTo>
                    <a:lnTo>
                      <a:pt x="2009" y="3348"/>
                    </a:lnTo>
                    <a:lnTo>
                      <a:pt x="1988" y="3411"/>
                    </a:lnTo>
                    <a:lnTo>
                      <a:pt x="1926" y="3432"/>
                    </a:lnTo>
                    <a:lnTo>
                      <a:pt x="1821" y="3452"/>
                    </a:lnTo>
                    <a:lnTo>
                      <a:pt x="1737" y="3515"/>
                    </a:lnTo>
                    <a:lnTo>
                      <a:pt x="1716" y="3557"/>
                    </a:lnTo>
                    <a:lnTo>
                      <a:pt x="1737" y="3599"/>
                    </a:lnTo>
                    <a:lnTo>
                      <a:pt x="1779" y="3620"/>
                    </a:lnTo>
                    <a:lnTo>
                      <a:pt x="1842" y="3620"/>
                    </a:lnTo>
                    <a:lnTo>
                      <a:pt x="1884" y="3557"/>
                    </a:lnTo>
                    <a:lnTo>
                      <a:pt x="1905" y="3536"/>
                    </a:lnTo>
                    <a:lnTo>
                      <a:pt x="1947" y="3536"/>
                    </a:lnTo>
                    <a:lnTo>
                      <a:pt x="1947" y="3599"/>
                    </a:lnTo>
                    <a:lnTo>
                      <a:pt x="1988" y="3620"/>
                    </a:lnTo>
                    <a:lnTo>
                      <a:pt x="2051" y="3599"/>
                    </a:lnTo>
                    <a:lnTo>
                      <a:pt x="2114" y="3536"/>
                    </a:lnTo>
                    <a:lnTo>
                      <a:pt x="2135" y="3494"/>
                    </a:lnTo>
                    <a:lnTo>
                      <a:pt x="2156" y="3494"/>
                    </a:lnTo>
                    <a:lnTo>
                      <a:pt x="2198" y="3432"/>
                    </a:lnTo>
                    <a:lnTo>
                      <a:pt x="2219" y="3348"/>
                    </a:lnTo>
                    <a:lnTo>
                      <a:pt x="2260" y="3327"/>
                    </a:lnTo>
                    <a:lnTo>
                      <a:pt x="2365" y="3222"/>
                    </a:lnTo>
                    <a:lnTo>
                      <a:pt x="2428" y="3201"/>
                    </a:lnTo>
                    <a:lnTo>
                      <a:pt x="2470" y="3222"/>
                    </a:lnTo>
                    <a:lnTo>
                      <a:pt x="2553" y="3222"/>
                    </a:lnTo>
                    <a:lnTo>
                      <a:pt x="2511" y="3285"/>
                    </a:lnTo>
                    <a:lnTo>
                      <a:pt x="2553" y="3285"/>
                    </a:lnTo>
                    <a:lnTo>
                      <a:pt x="2616" y="3243"/>
                    </a:lnTo>
                    <a:lnTo>
                      <a:pt x="2658" y="3118"/>
                    </a:lnTo>
                    <a:lnTo>
                      <a:pt x="2721" y="3013"/>
                    </a:lnTo>
                    <a:lnTo>
                      <a:pt x="2721" y="2908"/>
                    </a:lnTo>
                    <a:lnTo>
                      <a:pt x="2742" y="2888"/>
                    </a:lnTo>
                    <a:lnTo>
                      <a:pt x="2763" y="2888"/>
                    </a:lnTo>
                    <a:lnTo>
                      <a:pt x="2825" y="2929"/>
                    </a:lnTo>
                    <a:lnTo>
                      <a:pt x="2846" y="2929"/>
                    </a:lnTo>
                    <a:lnTo>
                      <a:pt x="2888" y="2971"/>
                    </a:lnTo>
                    <a:lnTo>
                      <a:pt x="2888" y="3076"/>
                    </a:lnTo>
                    <a:lnTo>
                      <a:pt x="2867" y="3139"/>
                    </a:lnTo>
                    <a:lnTo>
                      <a:pt x="2846" y="3222"/>
                    </a:lnTo>
                    <a:lnTo>
                      <a:pt x="2867" y="3285"/>
                    </a:lnTo>
                    <a:lnTo>
                      <a:pt x="2846" y="3327"/>
                    </a:lnTo>
                    <a:lnTo>
                      <a:pt x="2763" y="3411"/>
                    </a:lnTo>
                    <a:lnTo>
                      <a:pt x="2721" y="3557"/>
                    </a:lnTo>
                    <a:lnTo>
                      <a:pt x="2721" y="3641"/>
                    </a:lnTo>
                    <a:lnTo>
                      <a:pt x="2679" y="3662"/>
                    </a:lnTo>
                    <a:lnTo>
                      <a:pt x="2679" y="3745"/>
                    </a:lnTo>
                    <a:lnTo>
                      <a:pt x="2742" y="3766"/>
                    </a:lnTo>
                    <a:lnTo>
                      <a:pt x="2825" y="3724"/>
                    </a:lnTo>
                    <a:lnTo>
                      <a:pt x="2888" y="3557"/>
                    </a:lnTo>
                    <a:lnTo>
                      <a:pt x="2951" y="3557"/>
                    </a:lnTo>
                    <a:lnTo>
                      <a:pt x="3035" y="3452"/>
                    </a:lnTo>
                    <a:lnTo>
                      <a:pt x="3076" y="3411"/>
                    </a:lnTo>
                    <a:lnTo>
                      <a:pt x="3097" y="3432"/>
                    </a:lnTo>
                    <a:lnTo>
                      <a:pt x="3202" y="3432"/>
                    </a:lnTo>
                    <a:lnTo>
                      <a:pt x="3202" y="3494"/>
                    </a:lnTo>
                    <a:lnTo>
                      <a:pt x="3139" y="3515"/>
                    </a:lnTo>
                    <a:lnTo>
                      <a:pt x="3035" y="3620"/>
                    </a:lnTo>
                    <a:lnTo>
                      <a:pt x="3035" y="3704"/>
                    </a:lnTo>
                    <a:lnTo>
                      <a:pt x="2993" y="3766"/>
                    </a:lnTo>
                    <a:lnTo>
                      <a:pt x="3035" y="3808"/>
                    </a:lnTo>
                    <a:lnTo>
                      <a:pt x="3035" y="3913"/>
                    </a:lnTo>
                    <a:lnTo>
                      <a:pt x="3076" y="3955"/>
                    </a:lnTo>
                    <a:lnTo>
                      <a:pt x="3097" y="3871"/>
                    </a:lnTo>
                    <a:lnTo>
                      <a:pt x="3160" y="3829"/>
                    </a:lnTo>
                    <a:lnTo>
                      <a:pt x="3202" y="3829"/>
                    </a:lnTo>
                    <a:lnTo>
                      <a:pt x="3265" y="3913"/>
                    </a:lnTo>
                    <a:lnTo>
                      <a:pt x="3307" y="3934"/>
                    </a:lnTo>
                    <a:lnTo>
                      <a:pt x="3390" y="3871"/>
                    </a:lnTo>
                    <a:lnTo>
                      <a:pt x="3390" y="3829"/>
                    </a:lnTo>
                    <a:lnTo>
                      <a:pt x="3411" y="3829"/>
                    </a:lnTo>
                    <a:lnTo>
                      <a:pt x="3453" y="3766"/>
                    </a:lnTo>
                    <a:lnTo>
                      <a:pt x="3453" y="3704"/>
                    </a:lnTo>
                    <a:lnTo>
                      <a:pt x="3474" y="3704"/>
                    </a:lnTo>
                    <a:lnTo>
                      <a:pt x="3495" y="3641"/>
                    </a:lnTo>
                    <a:lnTo>
                      <a:pt x="3474" y="3599"/>
                    </a:lnTo>
                    <a:lnTo>
                      <a:pt x="3495" y="3494"/>
                    </a:lnTo>
                    <a:lnTo>
                      <a:pt x="3599" y="3348"/>
                    </a:lnTo>
                    <a:lnTo>
                      <a:pt x="3662" y="3243"/>
                    </a:lnTo>
                    <a:lnTo>
                      <a:pt x="3662" y="3097"/>
                    </a:lnTo>
                    <a:lnTo>
                      <a:pt x="3662" y="3034"/>
                    </a:lnTo>
                    <a:lnTo>
                      <a:pt x="3620" y="3034"/>
                    </a:lnTo>
                    <a:lnTo>
                      <a:pt x="3620" y="3097"/>
                    </a:lnTo>
                    <a:lnTo>
                      <a:pt x="3579" y="3180"/>
                    </a:lnTo>
                    <a:lnTo>
                      <a:pt x="3495" y="3222"/>
                    </a:lnTo>
                    <a:lnTo>
                      <a:pt x="3411" y="3306"/>
                    </a:lnTo>
                    <a:lnTo>
                      <a:pt x="3369" y="3327"/>
                    </a:lnTo>
                    <a:lnTo>
                      <a:pt x="3348" y="3243"/>
                    </a:lnTo>
                    <a:lnTo>
                      <a:pt x="3369" y="3180"/>
                    </a:lnTo>
                    <a:lnTo>
                      <a:pt x="3369" y="3097"/>
                    </a:lnTo>
                    <a:lnTo>
                      <a:pt x="3474" y="3013"/>
                    </a:lnTo>
                    <a:lnTo>
                      <a:pt x="3495" y="2971"/>
                    </a:lnTo>
                    <a:lnTo>
                      <a:pt x="3579" y="2888"/>
                    </a:lnTo>
                    <a:lnTo>
                      <a:pt x="3599" y="2888"/>
                    </a:lnTo>
                    <a:lnTo>
                      <a:pt x="3662" y="2867"/>
                    </a:lnTo>
                    <a:lnTo>
                      <a:pt x="3620" y="2804"/>
                    </a:lnTo>
                    <a:lnTo>
                      <a:pt x="3579" y="2867"/>
                    </a:lnTo>
                    <a:lnTo>
                      <a:pt x="3516" y="2867"/>
                    </a:lnTo>
                    <a:lnTo>
                      <a:pt x="3453" y="2888"/>
                    </a:lnTo>
                    <a:lnTo>
                      <a:pt x="3390" y="2888"/>
                    </a:lnTo>
                    <a:lnTo>
                      <a:pt x="3307" y="2929"/>
                    </a:lnTo>
                    <a:lnTo>
                      <a:pt x="3286" y="2992"/>
                    </a:lnTo>
                    <a:lnTo>
                      <a:pt x="3181" y="3076"/>
                    </a:lnTo>
                    <a:lnTo>
                      <a:pt x="3181" y="3118"/>
                    </a:lnTo>
                    <a:lnTo>
                      <a:pt x="3139" y="3180"/>
                    </a:lnTo>
                    <a:lnTo>
                      <a:pt x="3055" y="3097"/>
                    </a:lnTo>
                    <a:lnTo>
                      <a:pt x="3055" y="3034"/>
                    </a:lnTo>
                    <a:lnTo>
                      <a:pt x="3035" y="2971"/>
                    </a:lnTo>
                    <a:lnTo>
                      <a:pt x="3035" y="2888"/>
                    </a:lnTo>
                    <a:lnTo>
                      <a:pt x="3076" y="2929"/>
                    </a:lnTo>
                    <a:lnTo>
                      <a:pt x="3097" y="2929"/>
                    </a:lnTo>
                    <a:lnTo>
                      <a:pt x="3181" y="2825"/>
                    </a:lnTo>
                    <a:lnTo>
                      <a:pt x="3139" y="2825"/>
                    </a:lnTo>
                    <a:lnTo>
                      <a:pt x="3055" y="2804"/>
                    </a:lnTo>
                    <a:lnTo>
                      <a:pt x="3181" y="2804"/>
                    </a:lnTo>
                    <a:lnTo>
                      <a:pt x="3076" y="2783"/>
                    </a:lnTo>
                    <a:lnTo>
                      <a:pt x="3035" y="2720"/>
                    </a:lnTo>
                    <a:lnTo>
                      <a:pt x="3035" y="2678"/>
                    </a:lnTo>
                    <a:lnTo>
                      <a:pt x="3055" y="2657"/>
                    </a:lnTo>
                    <a:lnTo>
                      <a:pt x="3160" y="2657"/>
                    </a:lnTo>
                    <a:lnTo>
                      <a:pt x="3181" y="2616"/>
                    </a:lnTo>
                    <a:lnTo>
                      <a:pt x="3265" y="2553"/>
                    </a:lnTo>
                    <a:lnTo>
                      <a:pt x="3286" y="2448"/>
                    </a:lnTo>
                    <a:lnTo>
                      <a:pt x="3369" y="2448"/>
                    </a:lnTo>
                    <a:lnTo>
                      <a:pt x="3390" y="2469"/>
                    </a:lnTo>
                    <a:lnTo>
                      <a:pt x="3495" y="2406"/>
                    </a:lnTo>
                    <a:lnTo>
                      <a:pt x="3516" y="2344"/>
                    </a:lnTo>
                    <a:lnTo>
                      <a:pt x="3516" y="2260"/>
                    </a:lnTo>
                    <a:lnTo>
                      <a:pt x="3495" y="2197"/>
                    </a:lnTo>
                    <a:lnTo>
                      <a:pt x="3411" y="2281"/>
                    </a:lnTo>
                    <a:lnTo>
                      <a:pt x="3369" y="2302"/>
                    </a:lnTo>
                    <a:lnTo>
                      <a:pt x="3348" y="2281"/>
                    </a:lnTo>
                    <a:lnTo>
                      <a:pt x="3286" y="2281"/>
                    </a:lnTo>
                    <a:lnTo>
                      <a:pt x="3286" y="2344"/>
                    </a:lnTo>
                    <a:lnTo>
                      <a:pt x="3286" y="2406"/>
                    </a:lnTo>
                    <a:lnTo>
                      <a:pt x="3244" y="2448"/>
                    </a:lnTo>
                    <a:lnTo>
                      <a:pt x="3181" y="2448"/>
                    </a:lnTo>
                    <a:lnTo>
                      <a:pt x="3097" y="2490"/>
                    </a:lnTo>
                    <a:lnTo>
                      <a:pt x="3055" y="2511"/>
                    </a:lnTo>
                    <a:lnTo>
                      <a:pt x="3055" y="2574"/>
                    </a:lnTo>
                    <a:lnTo>
                      <a:pt x="2993" y="2595"/>
                    </a:lnTo>
                    <a:lnTo>
                      <a:pt x="3035" y="2553"/>
                    </a:lnTo>
                    <a:lnTo>
                      <a:pt x="3035" y="2469"/>
                    </a:lnTo>
                    <a:lnTo>
                      <a:pt x="2993" y="2490"/>
                    </a:lnTo>
                    <a:lnTo>
                      <a:pt x="2951" y="2490"/>
                    </a:lnTo>
                    <a:lnTo>
                      <a:pt x="2993" y="2469"/>
                    </a:lnTo>
                    <a:lnTo>
                      <a:pt x="3055" y="2406"/>
                    </a:lnTo>
                    <a:lnTo>
                      <a:pt x="3076" y="2385"/>
                    </a:lnTo>
                    <a:lnTo>
                      <a:pt x="3035" y="2364"/>
                    </a:lnTo>
                    <a:lnTo>
                      <a:pt x="3076" y="2302"/>
                    </a:lnTo>
                    <a:lnTo>
                      <a:pt x="3097" y="2239"/>
                    </a:lnTo>
                    <a:lnTo>
                      <a:pt x="3055" y="2197"/>
                    </a:lnTo>
                    <a:lnTo>
                      <a:pt x="2993" y="2260"/>
                    </a:lnTo>
                    <a:lnTo>
                      <a:pt x="3035" y="2197"/>
                    </a:lnTo>
                    <a:lnTo>
                      <a:pt x="3035" y="2155"/>
                    </a:lnTo>
                    <a:lnTo>
                      <a:pt x="2993" y="2155"/>
                    </a:lnTo>
                    <a:lnTo>
                      <a:pt x="2930" y="2176"/>
                    </a:lnTo>
                    <a:lnTo>
                      <a:pt x="2878" y="2166"/>
                    </a:lnTo>
                    <a:lnTo>
                      <a:pt x="2878" y="2166"/>
                    </a:lnTo>
                    <a:lnTo>
                      <a:pt x="2825" y="2176"/>
                    </a:lnTo>
                    <a:lnTo>
                      <a:pt x="2872" y="2165"/>
                    </a:lnTo>
                    <a:lnTo>
                      <a:pt x="2872" y="2165"/>
                    </a:lnTo>
                    <a:lnTo>
                      <a:pt x="2825" y="2155"/>
                    </a:lnTo>
                    <a:lnTo>
                      <a:pt x="2909" y="2155"/>
                    </a:lnTo>
                    <a:lnTo>
                      <a:pt x="2993" y="2113"/>
                    </a:lnTo>
                    <a:lnTo>
                      <a:pt x="3035" y="2072"/>
                    </a:lnTo>
                    <a:lnTo>
                      <a:pt x="3076" y="2072"/>
                    </a:lnTo>
                    <a:lnTo>
                      <a:pt x="3139" y="2051"/>
                    </a:lnTo>
                    <a:lnTo>
                      <a:pt x="3139" y="1967"/>
                    </a:lnTo>
                    <a:lnTo>
                      <a:pt x="3181" y="1904"/>
                    </a:lnTo>
                    <a:lnTo>
                      <a:pt x="3181" y="1862"/>
                    </a:lnTo>
                    <a:lnTo>
                      <a:pt x="3097" y="1800"/>
                    </a:lnTo>
                    <a:lnTo>
                      <a:pt x="2993" y="1716"/>
                    </a:lnTo>
                    <a:lnTo>
                      <a:pt x="2888" y="1716"/>
                    </a:lnTo>
                    <a:lnTo>
                      <a:pt x="2783" y="1737"/>
                    </a:lnTo>
                    <a:lnTo>
                      <a:pt x="2742" y="1737"/>
                    </a:lnTo>
                    <a:lnTo>
                      <a:pt x="2742" y="1779"/>
                    </a:lnTo>
                    <a:lnTo>
                      <a:pt x="2679" y="1862"/>
                    </a:lnTo>
                    <a:lnTo>
                      <a:pt x="2658" y="1946"/>
                    </a:lnTo>
                    <a:lnTo>
                      <a:pt x="2679" y="1841"/>
                    </a:lnTo>
                    <a:lnTo>
                      <a:pt x="2658" y="1820"/>
                    </a:lnTo>
                    <a:lnTo>
                      <a:pt x="2679" y="1758"/>
                    </a:lnTo>
                    <a:lnTo>
                      <a:pt x="2742" y="1674"/>
                    </a:lnTo>
                    <a:lnTo>
                      <a:pt x="2721" y="1674"/>
                    </a:lnTo>
                    <a:lnTo>
                      <a:pt x="2637" y="1737"/>
                    </a:lnTo>
                    <a:lnTo>
                      <a:pt x="2574" y="1779"/>
                    </a:lnTo>
                    <a:lnTo>
                      <a:pt x="2553" y="1862"/>
                    </a:lnTo>
                    <a:lnTo>
                      <a:pt x="2532" y="1841"/>
                    </a:lnTo>
                    <a:lnTo>
                      <a:pt x="2491" y="1862"/>
                    </a:lnTo>
                    <a:lnTo>
                      <a:pt x="2449" y="1883"/>
                    </a:lnTo>
                    <a:lnTo>
                      <a:pt x="2428" y="1862"/>
                    </a:lnTo>
                    <a:lnTo>
                      <a:pt x="2344" y="1925"/>
                    </a:lnTo>
                    <a:lnTo>
                      <a:pt x="2323" y="2030"/>
                    </a:lnTo>
                    <a:lnTo>
                      <a:pt x="2239" y="2072"/>
                    </a:lnTo>
                    <a:lnTo>
                      <a:pt x="2239" y="2072"/>
                    </a:lnTo>
                    <a:lnTo>
                      <a:pt x="2281" y="2030"/>
                    </a:lnTo>
                    <a:lnTo>
                      <a:pt x="2323" y="1883"/>
                    </a:lnTo>
                    <a:lnTo>
                      <a:pt x="2365" y="1779"/>
                    </a:lnTo>
                    <a:lnTo>
                      <a:pt x="2344" y="1758"/>
                    </a:lnTo>
                    <a:lnTo>
                      <a:pt x="2281" y="1779"/>
                    </a:lnTo>
                    <a:lnTo>
                      <a:pt x="2260" y="1841"/>
                    </a:lnTo>
                    <a:lnTo>
                      <a:pt x="2219" y="1883"/>
                    </a:lnTo>
                    <a:lnTo>
                      <a:pt x="2177" y="1841"/>
                    </a:lnTo>
                    <a:lnTo>
                      <a:pt x="2239" y="1779"/>
                    </a:lnTo>
                    <a:lnTo>
                      <a:pt x="2260" y="1737"/>
                    </a:lnTo>
                    <a:lnTo>
                      <a:pt x="2260" y="1716"/>
                    </a:lnTo>
                    <a:lnTo>
                      <a:pt x="2177" y="1737"/>
                    </a:lnTo>
                    <a:lnTo>
                      <a:pt x="2072" y="1820"/>
                    </a:lnTo>
                    <a:lnTo>
                      <a:pt x="2030" y="1820"/>
                    </a:lnTo>
                    <a:lnTo>
                      <a:pt x="2009" y="1737"/>
                    </a:lnTo>
                    <a:lnTo>
                      <a:pt x="1967" y="1737"/>
                    </a:lnTo>
                    <a:lnTo>
                      <a:pt x="1905" y="1820"/>
                    </a:lnTo>
                    <a:lnTo>
                      <a:pt x="1842" y="1820"/>
                    </a:lnTo>
                    <a:lnTo>
                      <a:pt x="1842" y="1779"/>
                    </a:lnTo>
                    <a:lnTo>
                      <a:pt x="1947" y="1737"/>
                    </a:lnTo>
                    <a:lnTo>
                      <a:pt x="2009" y="1632"/>
                    </a:lnTo>
                    <a:lnTo>
                      <a:pt x="2030" y="1548"/>
                    </a:lnTo>
                    <a:lnTo>
                      <a:pt x="1947" y="1548"/>
                    </a:lnTo>
                    <a:lnTo>
                      <a:pt x="1863" y="1611"/>
                    </a:lnTo>
                    <a:lnTo>
                      <a:pt x="1863" y="1611"/>
                    </a:lnTo>
                    <a:lnTo>
                      <a:pt x="1926" y="1527"/>
                    </a:lnTo>
                    <a:lnTo>
                      <a:pt x="2009" y="1444"/>
                    </a:lnTo>
                    <a:lnTo>
                      <a:pt x="2114" y="1444"/>
                    </a:lnTo>
                    <a:lnTo>
                      <a:pt x="2156" y="1423"/>
                    </a:lnTo>
                    <a:lnTo>
                      <a:pt x="2239" y="1381"/>
                    </a:lnTo>
                    <a:lnTo>
                      <a:pt x="2281" y="1339"/>
                    </a:lnTo>
                    <a:lnTo>
                      <a:pt x="2281" y="1276"/>
                    </a:lnTo>
                    <a:lnTo>
                      <a:pt x="2260" y="1318"/>
                    </a:lnTo>
                    <a:lnTo>
                      <a:pt x="2156" y="1339"/>
                    </a:lnTo>
                    <a:lnTo>
                      <a:pt x="2114" y="1318"/>
                    </a:lnTo>
                    <a:lnTo>
                      <a:pt x="2030" y="1235"/>
                    </a:lnTo>
                    <a:lnTo>
                      <a:pt x="1967" y="1235"/>
                    </a:lnTo>
                    <a:lnTo>
                      <a:pt x="1926" y="1255"/>
                    </a:lnTo>
                    <a:lnTo>
                      <a:pt x="1967" y="1151"/>
                    </a:lnTo>
                    <a:lnTo>
                      <a:pt x="2009" y="1130"/>
                    </a:lnTo>
                    <a:lnTo>
                      <a:pt x="2009" y="1109"/>
                    </a:lnTo>
                    <a:lnTo>
                      <a:pt x="1947" y="1130"/>
                    </a:lnTo>
                    <a:lnTo>
                      <a:pt x="1863" y="1193"/>
                    </a:lnTo>
                    <a:lnTo>
                      <a:pt x="1821" y="1255"/>
                    </a:lnTo>
                    <a:lnTo>
                      <a:pt x="1737" y="1339"/>
                    </a:lnTo>
                    <a:lnTo>
                      <a:pt x="1695" y="1360"/>
                    </a:lnTo>
                    <a:lnTo>
                      <a:pt x="1654" y="1423"/>
                    </a:lnTo>
                    <a:lnTo>
                      <a:pt x="1591" y="1465"/>
                    </a:lnTo>
                    <a:lnTo>
                      <a:pt x="1528" y="1548"/>
                    </a:lnTo>
                    <a:lnTo>
                      <a:pt x="1528" y="1444"/>
                    </a:lnTo>
                    <a:lnTo>
                      <a:pt x="1549" y="1360"/>
                    </a:lnTo>
                    <a:lnTo>
                      <a:pt x="1612" y="1297"/>
                    </a:lnTo>
                    <a:lnTo>
                      <a:pt x="1612" y="1235"/>
                    </a:lnTo>
                    <a:lnTo>
                      <a:pt x="1654" y="1130"/>
                    </a:lnTo>
                    <a:lnTo>
                      <a:pt x="1737" y="1046"/>
                    </a:lnTo>
                    <a:lnTo>
                      <a:pt x="1737" y="1004"/>
                    </a:lnTo>
                    <a:lnTo>
                      <a:pt x="1800" y="942"/>
                    </a:lnTo>
                    <a:lnTo>
                      <a:pt x="1821" y="921"/>
                    </a:lnTo>
                    <a:lnTo>
                      <a:pt x="1863" y="816"/>
                    </a:lnTo>
                    <a:lnTo>
                      <a:pt x="1947" y="774"/>
                    </a:lnTo>
                    <a:lnTo>
                      <a:pt x="2009" y="711"/>
                    </a:lnTo>
                    <a:lnTo>
                      <a:pt x="2051" y="691"/>
                    </a:lnTo>
                    <a:lnTo>
                      <a:pt x="2072" y="670"/>
                    </a:lnTo>
                    <a:lnTo>
                      <a:pt x="2072" y="607"/>
                    </a:lnTo>
                    <a:lnTo>
                      <a:pt x="2114" y="565"/>
                    </a:lnTo>
                    <a:lnTo>
                      <a:pt x="2135" y="481"/>
                    </a:lnTo>
                    <a:lnTo>
                      <a:pt x="2135" y="523"/>
                    </a:lnTo>
                    <a:lnTo>
                      <a:pt x="2114" y="586"/>
                    </a:lnTo>
                    <a:lnTo>
                      <a:pt x="2135" y="628"/>
                    </a:lnTo>
                    <a:lnTo>
                      <a:pt x="2219" y="523"/>
                    </a:lnTo>
                    <a:lnTo>
                      <a:pt x="2323" y="419"/>
                    </a:lnTo>
                    <a:lnTo>
                      <a:pt x="2344" y="377"/>
                    </a:lnTo>
                    <a:lnTo>
                      <a:pt x="2323" y="314"/>
                    </a:lnTo>
                    <a:lnTo>
                      <a:pt x="2260" y="314"/>
                    </a:lnTo>
                    <a:lnTo>
                      <a:pt x="2219" y="377"/>
                    </a:lnTo>
                    <a:lnTo>
                      <a:pt x="2177" y="293"/>
                    </a:lnTo>
                    <a:lnTo>
                      <a:pt x="2156" y="272"/>
                    </a:lnTo>
                    <a:lnTo>
                      <a:pt x="2177" y="209"/>
                    </a:lnTo>
                    <a:lnTo>
                      <a:pt x="2239" y="188"/>
                    </a:lnTo>
                    <a:lnTo>
                      <a:pt x="2323" y="209"/>
                    </a:lnTo>
                    <a:lnTo>
                      <a:pt x="2386" y="272"/>
                    </a:lnTo>
                    <a:lnTo>
                      <a:pt x="2449" y="251"/>
                    </a:lnTo>
                    <a:lnTo>
                      <a:pt x="2491" y="188"/>
                    </a:lnTo>
                    <a:lnTo>
                      <a:pt x="2491" y="42"/>
                    </a:lnTo>
                    <a:lnTo>
                      <a:pt x="2428" y="42"/>
                    </a:lnTo>
                    <a:lnTo>
                      <a:pt x="2365" y="63"/>
                    </a:lnTo>
                    <a:lnTo>
                      <a:pt x="2365" y="105"/>
                    </a:lnTo>
                    <a:lnTo>
                      <a:pt x="2323" y="105"/>
                    </a:lnTo>
                    <a:lnTo>
                      <a:pt x="2323" y="63"/>
                    </a:lnTo>
                    <a:lnTo>
                      <a:pt x="2323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63" name="Google Shape;2963;p43"/>
              <p:cNvSpPr/>
              <p:nvPr/>
            </p:nvSpPr>
            <p:spPr>
              <a:xfrm>
                <a:off x="1922950" y="1659350"/>
                <a:ext cx="1050900" cy="913875"/>
              </a:xfrm>
              <a:custGeom>
                <a:avLst/>
                <a:gdLst/>
                <a:ahLst/>
                <a:cxnLst/>
                <a:rect l="l" t="t" r="r" b="b"/>
                <a:pathLst>
                  <a:path w="42036" h="36555" extrusionOk="0">
                    <a:moveTo>
                      <a:pt x="4310" y="26929"/>
                    </a:moveTo>
                    <a:lnTo>
                      <a:pt x="4310" y="27055"/>
                    </a:lnTo>
                    <a:lnTo>
                      <a:pt x="4268" y="27159"/>
                    </a:lnTo>
                    <a:lnTo>
                      <a:pt x="4101" y="27264"/>
                    </a:lnTo>
                    <a:lnTo>
                      <a:pt x="4076" y="27268"/>
                    </a:lnTo>
                    <a:lnTo>
                      <a:pt x="4076" y="27268"/>
                    </a:lnTo>
                    <a:lnTo>
                      <a:pt x="4101" y="27243"/>
                    </a:lnTo>
                    <a:lnTo>
                      <a:pt x="4185" y="27117"/>
                    </a:lnTo>
                    <a:lnTo>
                      <a:pt x="4289" y="27034"/>
                    </a:lnTo>
                    <a:lnTo>
                      <a:pt x="4310" y="26929"/>
                    </a:lnTo>
                    <a:close/>
                    <a:moveTo>
                      <a:pt x="40508" y="27473"/>
                    </a:moveTo>
                    <a:lnTo>
                      <a:pt x="40299" y="27557"/>
                    </a:lnTo>
                    <a:lnTo>
                      <a:pt x="40090" y="27599"/>
                    </a:lnTo>
                    <a:lnTo>
                      <a:pt x="40132" y="27536"/>
                    </a:lnTo>
                    <a:lnTo>
                      <a:pt x="40404" y="27473"/>
                    </a:lnTo>
                    <a:close/>
                    <a:moveTo>
                      <a:pt x="19459" y="0"/>
                    </a:moveTo>
                    <a:lnTo>
                      <a:pt x="19187" y="105"/>
                    </a:lnTo>
                    <a:lnTo>
                      <a:pt x="18810" y="105"/>
                    </a:lnTo>
                    <a:lnTo>
                      <a:pt x="18727" y="63"/>
                    </a:lnTo>
                    <a:lnTo>
                      <a:pt x="18392" y="84"/>
                    </a:lnTo>
                    <a:lnTo>
                      <a:pt x="18308" y="63"/>
                    </a:lnTo>
                    <a:lnTo>
                      <a:pt x="18120" y="105"/>
                    </a:lnTo>
                    <a:lnTo>
                      <a:pt x="18078" y="210"/>
                    </a:lnTo>
                    <a:lnTo>
                      <a:pt x="18120" y="272"/>
                    </a:lnTo>
                    <a:lnTo>
                      <a:pt x="18078" y="377"/>
                    </a:lnTo>
                    <a:lnTo>
                      <a:pt x="18078" y="524"/>
                    </a:lnTo>
                    <a:lnTo>
                      <a:pt x="18036" y="775"/>
                    </a:lnTo>
                    <a:lnTo>
                      <a:pt x="18120" y="879"/>
                    </a:lnTo>
                    <a:lnTo>
                      <a:pt x="18036" y="942"/>
                    </a:lnTo>
                    <a:lnTo>
                      <a:pt x="17911" y="942"/>
                    </a:lnTo>
                    <a:lnTo>
                      <a:pt x="17764" y="1109"/>
                    </a:lnTo>
                    <a:lnTo>
                      <a:pt x="17701" y="1214"/>
                    </a:lnTo>
                    <a:lnTo>
                      <a:pt x="17471" y="1298"/>
                    </a:lnTo>
                    <a:lnTo>
                      <a:pt x="17367" y="1444"/>
                    </a:lnTo>
                    <a:lnTo>
                      <a:pt x="17095" y="1633"/>
                    </a:lnTo>
                    <a:lnTo>
                      <a:pt x="16990" y="1674"/>
                    </a:lnTo>
                    <a:lnTo>
                      <a:pt x="16990" y="1758"/>
                    </a:lnTo>
                    <a:lnTo>
                      <a:pt x="17074" y="1925"/>
                    </a:lnTo>
                    <a:lnTo>
                      <a:pt x="17074" y="2072"/>
                    </a:lnTo>
                    <a:lnTo>
                      <a:pt x="16760" y="2030"/>
                    </a:lnTo>
                    <a:lnTo>
                      <a:pt x="16739" y="1946"/>
                    </a:lnTo>
                    <a:lnTo>
                      <a:pt x="16718" y="2135"/>
                    </a:lnTo>
                    <a:lnTo>
                      <a:pt x="16613" y="2281"/>
                    </a:lnTo>
                    <a:lnTo>
                      <a:pt x="16530" y="2302"/>
                    </a:lnTo>
                    <a:lnTo>
                      <a:pt x="16509" y="2365"/>
                    </a:lnTo>
                    <a:lnTo>
                      <a:pt x="16300" y="2407"/>
                    </a:lnTo>
                    <a:lnTo>
                      <a:pt x="16237" y="2574"/>
                    </a:lnTo>
                    <a:lnTo>
                      <a:pt x="16132" y="2595"/>
                    </a:lnTo>
                    <a:lnTo>
                      <a:pt x="16028" y="2700"/>
                    </a:lnTo>
                    <a:lnTo>
                      <a:pt x="15944" y="2700"/>
                    </a:lnTo>
                    <a:lnTo>
                      <a:pt x="15923" y="2804"/>
                    </a:lnTo>
                    <a:lnTo>
                      <a:pt x="15776" y="2888"/>
                    </a:lnTo>
                    <a:lnTo>
                      <a:pt x="15672" y="2993"/>
                    </a:lnTo>
                    <a:lnTo>
                      <a:pt x="15588" y="2972"/>
                    </a:lnTo>
                    <a:lnTo>
                      <a:pt x="15588" y="3076"/>
                    </a:lnTo>
                    <a:lnTo>
                      <a:pt x="15776" y="3139"/>
                    </a:lnTo>
                    <a:lnTo>
                      <a:pt x="15986" y="3139"/>
                    </a:lnTo>
                    <a:lnTo>
                      <a:pt x="15986" y="3244"/>
                    </a:lnTo>
                    <a:lnTo>
                      <a:pt x="15839" y="3202"/>
                    </a:lnTo>
                    <a:lnTo>
                      <a:pt x="15944" y="3516"/>
                    </a:lnTo>
                    <a:lnTo>
                      <a:pt x="16028" y="3599"/>
                    </a:lnTo>
                    <a:lnTo>
                      <a:pt x="16007" y="3725"/>
                    </a:lnTo>
                    <a:lnTo>
                      <a:pt x="15944" y="3871"/>
                    </a:lnTo>
                    <a:lnTo>
                      <a:pt x="16007" y="4018"/>
                    </a:lnTo>
                    <a:lnTo>
                      <a:pt x="15902" y="4185"/>
                    </a:lnTo>
                    <a:lnTo>
                      <a:pt x="15902" y="4394"/>
                    </a:lnTo>
                    <a:lnTo>
                      <a:pt x="15902" y="4457"/>
                    </a:lnTo>
                    <a:lnTo>
                      <a:pt x="15986" y="4457"/>
                    </a:lnTo>
                    <a:lnTo>
                      <a:pt x="16028" y="4478"/>
                    </a:lnTo>
                    <a:lnTo>
                      <a:pt x="16111" y="4394"/>
                    </a:lnTo>
                    <a:lnTo>
                      <a:pt x="16237" y="4374"/>
                    </a:lnTo>
                    <a:lnTo>
                      <a:pt x="16341" y="4394"/>
                    </a:lnTo>
                    <a:lnTo>
                      <a:pt x="16509" y="4374"/>
                    </a:lnTo>
                    <a:lnTo>
                      <a:pt x="16676" y="4227"/>
                    </a:lnTo>
                    <a:lnTo>
                      <a:pt x="16760" y="4185"/>
                    </a:lnTo>
                    <a:lnTo>
                      <a:pt x="16760" y="4143"/>
                    </a:lnTo>
                    <a:lnTo>
                      <a:pt x="16864" y="4060"/>
                    </a:lnTo>
                    <a:lnTo>
                      <a:pt x="16927" y="4143"/>
                    </a:lnTo>
                    <a:lnTo>
                      <a:pt x="16927" y="4269"/>
                    </a:lnTo>
                    <a:lnTo>
                      <a:pt x="16844" y="4353"/>
                    </a:lnTo>
                    <a:lnTo>
                      <a:pt x="16927" y="4457"/>
                    </a:lnTo>
                    <a:lnTo>
                      <a:pt x="17032" y="4457"/>
                    </a:lnTo>
                    <a:lnTo>
                      <a:pt x="17178" y="4374"/>
                    </a:lnTo>
                    <a:lnTo>
                      <a:pt x="17346" y="4374"/>
                    </a:lnTo>
                    <a:lnTo>
                      <a:pt x="17450" y="4248"/>
                    </a:lnTo>
                    <a:lnTo>
                      <a:pt x="17597" y="4081"/>
                    </a:lnTo>
                    <a:lnTo>
                      <a:pt x="17576" y="4018"/>
                    </a:lnTo>
                    <a:lnTo>
                      <a:pt x="17701" y="3850"/>
                    </a:lnTo>
                    <a:lnTo>
                      <a:pt x="17722" y="3767"/>
                    </a:lnTo>
                    <a:lnTo>
                      <a:pt x="17890" y="3620"/>
                    </a:lnTo>
                    <a:lnTo>
                      <a:pt x="18015" y="3557"/>
                    </a:lnTo>
                    <a:lnTo>
                      <a:pt x="18036" y="3453"/>
                    </a:lnTo>
                    <a:lnTo>
                      <a:pt x="18099" y="3306"/>
                    </a:lnTo>
                    <a:lnTo>
                      <a:pt x="18204" y="3453"/>
                    </a:lnTo>
                    <a:lnTo>
                      <a:pt x="18350" y="3453"/>
                    </a:lnTo>
                    <a:lnTo>
                      <a:pt x="18497" y="3348"/>
                    </a:lnTo>
                    <a:lnTo>
                      <a:pt x="18643" y="3327"/>
                    </a:lnTo>
                    <a:lnTo>
                      <a:pt x="18706" y="3181"/>
                    </a:lnTo>
                    <a:lnTo>
                      <a:pt x="18769" y="3181"/>
                    </a:lnTo>
                    <a:lnTo>
                      <a:pt x="18873" y="3076"/>
                    </a:lnTo>
                    <a:lnTo>
                      <a:pt x="18936" y="2909"/>
                    </a:lnTo>
                    <a:lnTo>
                      <a:pt x="19124" y="2867"/>
                    </a:lnTo>
                    <a:lnTo>
                      <a:pt x="19187" y="2846"/>
                    </a:lnTo>
                    <a:lnTo>
                      <a:pt x="19250" y="2888"/>
                    </a:lnTo>
                    <a:lnTo>
                      <a:pt x="19333" y="2846"/>
                    </a:lnTo>
                    <a:lnTo>
                      <a:pt x="19543" y="2846"/>
                    </a:lnTo>
                    <a:lnTo>
                      <a:pt x="19668" y="2762"/>
                    </a:lnTo>
                    <a:lnTo>
                      <a:pt x="19773" y="2762"/>
                    </a:lnTo>
                    <a:lnTo>
                      <a:pt x="20024" y="2658"/>
                    </a:lnTo>
                    <a:lnTo>
                      <a:pt x="20233" y="2616"/>
                    </a:lnTo>
                    <a:lnTo>
                      <a:pt x="20296" y="2595"/>
                    </a:lnTo>
                    <a:cubicBezTo>
                      <a:pt x="20338" y="2679"/>
                      <a:pt x="20442" y="2741"/>
                      <a:pt x="20526" y="2762"/>
                    </a:cubicBezTo>
                    <a:lnTo>
                      <a:pt x="20401" y="2783"/>
                    </a:lnTo>
                    <a:lnTo>
                      <a:pt x="19877" y="2993"/>
                    </a:lnTo>
                    <a:lnTo>
                      <a:pt x="19752" y="3097"/>
                    </a:lnTo>
                    <a:lnTo>
                      <a:pt x="19438" y="3181"/>
                    </a:lnTo>
                    <a:lnTo>
                      <a:pt x="19020" y="3369"/>
                    </a:lnTo>
                    <a:lnTo>
                      <a:pt x="18852" y="3495"/>
                    </a:lnTo>
                    <a:lnTo>
                      <a:pt x="18852" y="3578"/>
                    </a:lnTo>
                    <a:lnTo>
                      <a:pt x="18957" y="3578"/>
                    </a:lnTo>
                    <a:lnTo>
                      <a:pt x="19020" y="3620"/>
                    </a:lnTo>
                    <a:lnTo>
                      <a:pt x="18915" y="3704"/>
                    </a:lnTo>
                    <a:lnTo>
                      <a:pt x="18831" y="3704"/>
                    </a:lnTo>
                    <a:lnTo>
                      <a:pt x="18643" y="3850"/>
                    </a:lnTo>
                    <a:lnTo>
                      <a:pt x="18497" y="3850"/>
                    </a:lnTo>
                    <a:lnTo>
                      <a:pt x="18413" y="3934"/>
                    </a:lnTo>
                    <a:lnTo>
                      <a:pt x="18392" y="4039"/>
                    </a:lnTo>
                    <a:lnTo>
                      <a:pt x="18225" y="4143"/>
                    </a:lnTo>
                    <a:lnTo>
                      <a:pt x="18162" y="4227"/>
                    </a:lnTo>
                    <a:lnTo>
                      <a:pt x="18162" y="4353"/>
                    </a:lnTo>
                    <a:lnTo>
                      <a:pt x="18225" y="4311"/>
                    </a:lnTo>
                    <a:lnTo>
                      <a:pt x="18308" y="4374"/>
                    </a:lnTo>
                    <a:lnTo>
                      <a:pt x="18266" y="4457"/>
                    </a:lnTo>
                    <a:lnTo>
                      <a:pt x="18287" y="4478"/>
                    </a:lnTo>
                    <a:lnTo>
                      <a:pt x="18371" y="4457"/>
                    </a:lnTo>
                    <a:lnTo>
                      <a:pt x="18476" y="4415"/>
                    </a:lnTo>
                    <a:lnTo>
                      <a:pt x="18580" y="4415"/>
                    </a:lnTo>
                    <a:lnTo>
                      <a:pt x="18643" y="4457"/>
                    </a:lnTo>
                    <a:lnTo>
                      <a:pt x="18622" y="4541"/>
                    </a:lnTo>
                    <a:lnTo>
                      <a:pt x="18497" y="4583"/>
                    </a:lnTo>
                    <a:lnTo>
                      <a:pt x="18371" y="4520"/>
                    </a:lnTo>
                    <a:lnTo>
                      <a:pt x="18287" y="4562"/>
                    </a:lnTo>
                    <a:lnTo>
                      <a:pt x="18308" y="4666"/>
                    </a:lnTo>
                    <a:lnTo>
                      <a:pt x="18517" y="4771"/>
                    </a:lnTo>
                    <a:lnTo>
                      <a:pt x="18601" y="4729"/>
                    </a:lnTo>
                    <a:lnTo>
                      <a:pt x="18622" y="4646"/>
                    </a:lnTo>
                    <a:lnTo>
                      <a:pt x="18685" y="4646"/>
                    </a:lnTo>
                    <a:lnTo>
                      <a:pt x="18727" y="4687"/>
                    </a:lnTo>
                    <a:lnTo>
                      <a:pt x="18685" y="4771"/>
                    </a:lnTo>
                    <a:lnTo>
                      <a:pt x="18789" y="4771"/>
                    </a:lnTo>
                    <a:lnTo>
                      <a:pt x="18957" y="4792"/>
                    </a:lnTo>
                    <a:lnTo>
                      <a:pt x="19145" y="4750"/>
                    </a:lnTo>
                    <a:lnTo>
                      <a:pt x="19250" y="4750"/>
                    </a:lnTo>
                    <a:lnTo>
                      <a:pt x="19417" y="4834"/>
                    </a:lnTo>
                    <a:lnTo>
                      <a:pt x="19543" y="4792"/>
                    </a:lnTo>
                    <a:lnTo>
                      <a:pt x="19647" y="4855"/>
                    </a:lnTo>
                    <a:lnTo>
                      <a:pt x="19689" y="4959"/>
                    </a:lnTo>
                    <a:lnTo>
                      <a:pt x="19773" y="4959"/>
                    </a:lnTo>
                    <a:lnTo>
                      <a:pt x="19752" y="5001"/>
                    </a:lnTo>
                    <a:lnTo>
                      <a:pt x="19668" y="5001"/>
                    </a:lnTo>
                    <a:lnTo>
                      <a:pt x="19522" y="4897"/>
                    </a:lnTo>
                    <a:lnTo>
                      <a:pt x="19313" y="4897"/>
                    </a:lnTo>
                    <a:lnTo>
                      <a:pt x="19250" y="4959"/>
                    </a:lnTo>
                    <a:lnTo>
                      <a:pt x="19375" y="5001"/>
                    </a:lnTo>
                    <a:lnTo>
                      <a:pt x="19417" y="5064"/>
                    </a:lnTo>
                    <a:lnTo>
                      <a:pt x="19229" y="5064"/>
                    </a:lnTo>
                    <a:lnTo>
                      <a:pt x="19145" y="4980"/>
                    </a:lnTo>
                    <a:lnTo>
                      <a:pt x="18894" y="5001"/>
                    </a:lnTo>
                    <a:lnTo>
                      <a:pt x="18810" y="5064"/>
                    </a:lnTo>
                    <a:lnTo>
                      <a:pt x="18727" y="5001"/>
                    </a:lnTo>
                    <a:lnTo>
                      <a:pt x="18643" y="5001"/>
                    </a:lnTo>
                    <a:lnTo>
                      <a:pt x="18580" y="5043"/>
                    </a:lnTo>
                    <a:lnTo>
                      <a:pt x="18497" y="5043"/>
                    </a:lnTo>
                    <a:lnTo>
                      <a:pt x="18225" y="5064"/>
                    </a:lnTo>
                    <a:lnTo>
                      <a:pt x="18183" y="5085"/>
                    </a:lnTo>
                    <a:lnTo>
                      <a:pt x="17973" y="5127"/>
                    </a:lnTo>
                    <a:lnTo>
                      <a:pt x="17953" y="5273"/>
                    </a:lnTo>
                    <a:lnTo>
                      <a:pt x="17973" y="5587"/>
                    </a:lnTo>
                    <a:lnTo>
                      <a:pt x="17994" y="5629"/>
                    </a:lnTo>
                    <a:lnTo>
                      <a:pt x="17994" y="5754"/>
                    </a:lnTo>
                    <a:lnTo>
                      <a:pt x="17953" y="5796"/>
                    </a:lnTo>
                    <a:lnTo>
                      <a:pt x="17953" y="5859"/>
                    </a:lnTo>
                    <a:lnTo>
                      <a:pt x="17994" y="5922"/>
                    </a:lnTo>
                    <a:lnTo>
                      <a:pt x="18099" y="5901"/>
                    </a:lnTo>
                    <a:lnTo>
                      <a:pt x="18141" y="5901"/>
                    </a:lnTo>
                    <a:lnTo>
                      <a:pt x="18225" y="5943"/>
                    </a:lnTo>
                    <a:lnTo>
                      <a:pt x="18329" y="5943"/>
                    </a:lnTo>
                    <a:lnTo>
                      <a:pt x="18371" y="5901"/>
                    </a:lnTo>
                    <a:lnTo>
                      <a:pt x="18392" y="5901"/>
                    </a:lnTo>
                    <a:lnTo>
                      <a:pt x="18476" y="5922"/>
                    </a:lnTo>
                    <a:lnTo>
                      <a:pt x="18517" y="5964"/>
                    </a:lnTo>
                    <a:lnTo>
                      <a:pt x="18559" y="5943"/>
                    </a:lnTo>
                    <a:lnTo>
                      <a:pt x="18622" y="6006"/>
                    </a:lnTo>
                    <a:lnTo>
                      <a:pt x="18622" y="6047"/>
                    </a:lnTo>
                    <a:lnTo>
                      <a:pt x="18706" y="6068"/>
                    </a:lnTo>
                    <a:lnTo>
                      <a:pt x="18789" y="6047"/>
                    </a:lnTo>
                    <a:lnTo>
                      <a:pt x="18852" y="6047"/>
                    </a:lnTo>
                    <a:lnTo>
                      <a:pt x="18915" y="6110"/>
                    </a:lnTo>
                    <a:lnTo>
                      <a:pt x="19041" y="6110"/>
                    </a:lnTo>
                    <a:lnTo>
                      <a:pt x="19124" y="6068"/>
                    </a:lnTo>
                    <a:lnTo>
                      <a:pt x="19229" y="6131"/>
                    </a:lnTo>
                    <a:lnTo>
                      <a:pt x="19333" y="6068"/>
                    </a:lnTo>
                    <a:lnTo>
                      <a:pt x="19417" y="6110"/>
                    </a:lnTo>
                    <a:lnTo>
                      <a:pt x="19543" y="6110"/>
                    </a:lnTo>
                    <a:lnTo>
                      <a:pt x="19647" y="6068"/>
                    </a:lnTo>
                    <a:lnTo>
                      <a:pt x="19752" y="6131"/>
                    </a:lnTo>
                    <a:lnTo>
                      <a:pt x="19773" y="6215"/>
                    </a:lnTo>
                    <a:lnTo>
                      <a:pt x="19857" y="6152"/>
                    </a:lnTo>
                    <a:lnTo>
                      <a:pt x="19877" y="6257"/>
                    </a:lnTo>
                    <a:lnTo>
                      <a:pt x="19982" y="6340"/>
                    </a:lnTo>
                    <a:lnTo>
                      <a:pt x="19982" y="6382"/>
                    </a:lnTo>
                    <a:lnTo>
                      <a:pt x="20003" y="6445"/>
                    </a:lnTo>
                    <a:lnTo>
                      <a:pt x="20108" y="6445"/>
                    </a:lnTo>
                    <a:lnTo>
                      <a:pt x="20191" y="6466"/>
                    </a:lnTo>
                    <a:lnTo>
                      <a:pt x="20212" y="6550"/>
                    </a:lnTo>
                    <a:lnTo>
                      <a:pt x="20275" y="6570"/>
                    </a:lnTo>
                    <a:lnTo>
                      <a:pt x="20359" y="6654"/>
                    </a:lnTo>
                    <a:lnTo>
                      <a:pt x="20317" y="6696"/>
                    </a:lnTo>
                    <a:lnTo>
                      <a:pt x="20317" y="6780"/>
                    </a:lnTo>
                    <a:lnTo>
                      <a:pt x="20422" y="6884"/>
                    </a:lnTo>
                    <a:lnTo>
                      <a:pt x="20589" y="6989"/>
                    </a:lnTo>
                    <a:lnTo>
                      <a:pt x="20589" y="7052"/>
                    </a:lnTo>
                    <a:lnTo>
                      <a:pt x="20568" y="7073"/>
                    </a:lnTo>
                    <a:lnTo>
                      <a:pt x="20589" y="7114"/>
                    </a:lnTo>
                    <a:lnTo>
                      <a:pt x="20526" y="7094"/>
                    </a:lnTo>
                    <a:lnTo>
                      <a:pt x="20317" y="7052"/>
                    </a:lnTo>
                    <a:lnTo>
                      <a:pt x="20170" y="6989"/>
                    </a:lnTo>
                    <a:lnTo>
                      <a:pt x="20087" y="7010"/>
                    </a:lnTo>
                    <a:lnTo>
                      <a:pt x="20003" y="6989"/>
                    </a:lnTo>
                    <a:lnTo>
                      <a:pt x="19982" y="7010"/>
                    </a:lnTo>
                    <a:lnTo>
                      <a:pt x="19898" y="7010"/>
                    </a:lnTo>
                    <a:lnTo>
                      <a:pt x="19836" y="6905"/>
                    </a:lnTo>
                    <a:lnTo>
                      <a:pt x="19752" y="6905"/>
                    </a:lnTo>
                    <a:lnTo>
                      <a:pt x="19689" y="6801"/>
                    </a:lnTo>
                    <a:lnTo>
                      <a:pt x="19647" y="6780"/>
                    </a:lnTo>
                    <a:lnTo>
                      <a:pt x="19522" y="6801"/>
                    </a:lnTo>
                    <a:lnTo>
                      <a:pt x="19438" y="6780"/>
                    </a:lnTo>
                    <a:lnTo>
                      <a:pt x="19375" y="6738"/>
                    </a:lnTo>
                    <a:lnTo>
                      <a:pt x="19250" y="6675"/>
                    </a:lnTo>
                    <a:lnTo>
                      <a:pt x="19229" y="6591"/>
                    </a:lnTo>
                    <a:lnTo>
                      <a:pt x="19166" y="6591"/>
                    </a:lnTo>
                    <a:lnTo>
                      <a:pt x="19124" y="6570"/>
                    </a:lnTo>
                    <a:lnTo>
                      <a:pt x="18999" y="6570"/>
                    </a:lnTo>
                    <a:lnTo>
                      <a:pt x="18936" y="6550"/>
                    </a:lnTo>
                    <a:lnTo>
                      <a:pt x="18685" y="6550"/>
                    </a:lnTo>
                    <a:lnTo>
                      <a:pt x="18517" y="6529"/>
                    </a:lnTo>
                    <a:lnTo>
                      <a:pt x="18413" y="6487"/>
                    </a:lnTo>
                    <a:lnTo>
                      <a:pt x="17973" y="6487"/>
                    </a:lnTo>
                    <a:lnTo>
                      <a:pt x="17890" y="6529"/>
                    </a:lnTo>
                    <a:lnTo>
                      <a:pt x="17764" y="6550"/>
                    </a:lnTo>
                    <a:lnTo>
                      <a:pt x="17701" y="6633"/>
                    </a:lnTo>
                    <a:lnTo>
                      <a:pt x="17701" y="6801"/>
                    </a:lnTo>
                    <a:lnTo>
                      <a:pt x="17597" y="6968"/>
                    </a:lnTo>
                    <a:lnTo>
                      <a:pt x="17639" y="7156"/>
                    </a:lnTo>
                    <a:lnTo>
                      <a:pt x="17597" y="7219"/>
                    </a:lnTo>
                    <a:lnTo>
                      <a:pt x="17639" y="7282"/>
                    </a:lnTo>
                    <a:lnTo>
                      <a:pt x="17701" y="7303"/>
                    </a:lnTo>
                    <a:lnTo>
                      <a:pt x="17681" y="7366"/>
                    </a:lnTo>
                    <a:lnTo>
                      <a:pt x="17639" y="7387"/>
                    </a:lnTo>
                    <a:lnTo>
                      <a:pt x="17701" y="7617"/>
                    </a:lnTo>
                    <a:lnTo>
                      <a:pt x="17785" y="7700"/>
                    </a:lnTo>
                    <a:lnTo>
                      <a:pt x="17806" y="7742"/>
                    </a:lnTo>
                    <a:lnTo>
                      <a:pt x="17973" y="7847"/>
                    </a:lnTo>
                    <a:lnTo>
                      <a:pt x="18015" y="7910"/>
                    </a:lnTo>
                    <a:lnTo>
                      <a:pt x="18120" y="7889"/>
                    </a:lnTo>
                    <a:lnTo>
                      <a:pt x="18183" y="7951"/>
                    </a:lnTo>
                    <a:lnTo>
                      <a:pt x="18266" y="7993"/>
                    </a:lnTo>
                    <a:lnTo>
                      <a:pt x="18392" y="7931"/>
                    </a:lnTo>
                    <a:lnTo>
                      <a:pt x="18476" y="7931"/>
                    </a:lnTo>
                    <a:lnTo>
                      <a:pt x="18538" y="8014"/>
                    </a:lnTo>
                    <a:lnTo>
                      <a:pt x="18685" y="8014"/>
                    </a:lnTo>
                    <a:lnTo>
                      <a:pt x="18748" y="8140"/>
                    </a:lnTo>
                    <a:lnTo>
                      <a:pt x="18831" y="8161"/>
                    </a:lnTo>
                    <a:lnTo>
                      <a:pt x="18852" y="8223"/>
                    </a:lnTo>
                    <a:lnTo>
                      <a:pt x="18727" y="8265"/>
                    </a:lnTo>
                    <a:lnTo>
                      <a:pt x="18727" y="8349"/>
                    </a:lnTo>
                    <a:lnTo>
                      <a:pt x="18685" y="8412"/>
                    </a:lnTo>
                    <a:lnTo>
                      <a:pt x="18685" y="8454"/>
                    </a:lnTo>
                    <a:lnTo>
                      <a:pt x="18622" y="8537"/>
                    </a:lnTo>
                    <a:lnTo>
                      <a:pt x="18497" y="8621"/>
                    </a:lnTo>
                    <a:lnTo>
                      <a:pt x="18497" y="8663"/>
                    </a:lnTo>
                    <a:lnTo>
                      <a:pt x="18434" y="8747"/>
                    </a:lnTo>
                    <a:lnTo>
                      <a:pt x="18517" y="8788"/>
                    </a:lnTo>
                    <a:lnTo>
                      <a:pt x="18517" y="8935"/>
                    </a:lnTo>
                    <a:lnTo>
                      <a:pt x="18580" y="9060"/>
                    </a:lnTo>
                    <a:lnTo>
                      <a:pt x="18580" y="9144"/>
                    </a:lnTo>
                    <a:lnTo>
                      <a:pt x="18434" y="9165"/>
                    </a:lnTo>
                    <a:lnTo>
                      <a:pt x="18497" y="9207"/>
                    </a:lnTo>
                    <a:lnTo>
                      <a:pt x="18685" y="9249"/>
                    </a:lnTo>
                    <a:lnTo>
                      <a:pt x="18748" y="9207"/>
                    </a:lnTo>
                    <a:lnTo>
                      <a:pt x="18810" y="9207"/>
                    </a:lnTo>
                    <a:lnTo>
                      <a:pt x="18831" y="9270"/>
                    </a:lnTo>
                    <a:lnTo>
                      <a:pt x="18894" y="9207"/>
                    </a:lnTo>
                    <a:lnTo>
                      <a:pt x="18936" y="9207"/>
                    </a:lnTo>
                    <a:lnTo>
                      <a:pt x="18999" y="9249"/>
                    </a:lnTo>
                    <a:lnTo>
                      <a:pt x="19145" y="9249"/>
                    </a:lnTo>
                    <a:lnTo>
                      <a:pt x="19333" y="9311"/>
                    </a:lnTo>
                    <a:lnTo>
                      <a:pt x="19417" y="9249"/>
                    </a:lnTo>
                    <a:lnTo>
                      <a:pt x="19564" y="9249"/>
                    </a:lnTo>
                    <a:lnTo>
                      <a:pt x="19585" y="9291"/>
                    </a:lnTo>
                    <a:lnTo>
                      <a:pt x="19626" y="9291"/>
                    </a:lnTo>
                    <a:lnTo>
                      <a:pt x="19668" y="9270"/>
                    </a:lnTo>
                    <a:lnTo>
                      <a:pt x="19752" y="9249"/>
                    </a:lnTo>
                    <a:lnTo>
                      <a:pt x="19794" y="9270"/>
                    </a:lnTo>
                    <a:lnTo>
                      <a:pt x="19836" y="9353"/>
                    </a:lnTo>
                    <a:lnTo>
                      <a:pt x="19877" y="9353"/>
                    </a:lnTo>
                    <a:lnTo>
                      <a:pt x="19940" y="9311"/>
                    </a:lnTo>
                    <a:lnTo>
                      <a:pt x="19982" y="9353"/>
                    </a:lnTo>
                    <a:lnTo>
                      <a:pt x="20003" y="9416"/>
                    </a:lnTo>
                    <a:lnTo>
                      <a:pt x="20066" y="9416"/>
                    </a:lnTo>
                    <a:lnTo>
                      <a:pt x="20108" y="9374"/>
                    </a:lnTo>
                    <a:lnTo>
                      <a:pt x="20254" y="9353"/>
                    </a:lnTo>
                    <a:lnTo>
                      <a:pt x="20296" y="9270"/>
                    </a:lnTo>
                    <a:lnTo>
                      <a:pt x="20401" y="9249"/>
                    </a:lnTo>
                    <a:lnTo>
                      <a:pt x="20484" y="9249"/>
                    </a:lnTo>
                    <a:lnTo>
                      <a:pt x="20589" y="9144"/>
                    </a:lnTo>
                    <a:lnTo>
                      <a:pt x="20714" y="9081"/>
                    </a:lnTo>
                    <a:lnTo>
                      <a:pt x="20819" y="9060"/>
                    </a:lnTo>
                    <a:lnTo>
                      <a:pt x="20840" y="8998"/>
                    </a:lnTo>
                    <a:lnTo>
                      <a:pt x="20924" y="8998"/>
                    </a:lnTo>
                    <a:lnTo>
                      <a:pt x="21028" y="9039"/>
                    </a:lnTo>
                    <a:lnTo>
                      <a:pt x="21112" y="9039"/>
                    </a:lnTo>
                    <a:lnTo>
                      <a:pt x="21196" y="9081"/>
                    </a:lnTo>
                    <a:lnTo>
                      <a:pt x="21405" y="9081"/>
                    </a:lnTo>
                    <a:lnTo>
                      <a:pt x="21635" y="8935"/>
                    </a:lnTo>
                    <a:lnTo>
                      <a:pt x="21656" y="8851"/>
                    </a:lnTo>
                    <a:lnTo>
                      <a:pt x="21719" y="8851"/>
                    </a:lnTo>
                    <a:lnTo>
                      <a:pt x="21740" y="8893"/>
                    </a:lnTo>
                    <a:lnTo>
                      <a:pt x="21761" y="8851"/>
                    </a:lnTo>
                    <a:lnTo>
                      <a:pt x="21844" y="8788"/>
                    </a:lnTo>
                    <a:lnTo>
                      <a:pt x="21844" y="8726"/>
                    </a:lnTo>
                    <a:lnTo>
                      <a:pt x="21865" y="8663"/>
                    </a:lnTo>
                    <a:lnTo>
                      <a:pt x="21928" y="8684"/>
                    </a:lnTo>
                    <a:lnTo>
                      <a:pt x="21991" y="8684"/>
                    </a:lnTo>
                    <a:lnTo>
                      <a:pt x="22054" y="8642"/>
                    </a:lnTo>
                    <a:lnTo>
                      <a:pt x="22054" y="8579"/>
                    </a:lnTo>
                    <a:lnTo>
                      <a:pt x="22095" y="8621"/>
                    </a:lnTo>
                    <a:lnTo>
                      <a:pt x="22158" y="8621"/>
                    </a:lnTo>
                    <a:lnTo>
                      <a:pt x="22179" y="8663"/>
                    </a:lnTo>
                    <a:lnTo>
                      <a:pt x="22179" y="8726"/>
                    </a:lnTo>
                    <a:lnTo>
                      <a:pt x="22242" y="8767"/>
                    </a:lnTo>
                    <a:lnTo>
                      <a:pt x="22158" y="8830"/>
                    </a:lnTo>
                    <a:lnTo>
                      <a:pt x="22158" y="8893"/>
                    </a:lnTo>
                    <a:lnTo>
                      <a:pt x="22095" y="8977"/>
                    </a:lnTo>
                    <a:lnTo>
                      <a:pt x="22054" y="8998"/>
                    </a:lnTo>
                    <a:lnTo>
                      <a:pt x="22054" y="9060"/>
                    </a:lnTo>
                    <a:lnTo>
                      <a:pt x="22137" y="9081"/>
                    </a:lnTo>
                    <a:lnTo>
                      <a:pt x="22200" y="9165"/>
                    </a:lnTo>
                    <a:lnTo>
                      <a:pt x="22242" y="9144"/>
                    </a:lnTo>
                    <a:lnTo>
                      <a:pt x="22305" y="9144"/>
                    </a:lnTo>
                    <a:lnTo>
                      <a:pt x="22409" y="9186"/>
                    </a:lnTo>
                    <a:lnTo>
                      <a:pt x="22409" y="9207"/>
                    </a:lnTo>
                    <a:cubicBezTo>
                      <a:pt x="22367" y="9207"/>
                      <a:pt x="22305" y="9249"/>
                      <a:pt x="22263" y="9270"/>
                    </a:cubicBezTo>
                    <a:lnTo>
                      <a:pt x="22242" y="9270"/>
                    </a:lnTo>
                    <a:cubicBezTo>
                      <a:pt x="22137" y="9291"/>
                      <a:pt x="22054" y="9353"/>
                      <a:pt x="21949" y="9374"/>
                    </a:cubicBezTo>
                    <a:cubicBezTo>
                      <a:pt x="21886" y="9374"/>
                      <a:pt x="21865" y="9395"/>
                      <a:pt x="21844" y="9458"/>
                    </a:cubicBezTo>
                    <a:lnTo>
                      <a:pt x="21551" y="9521"/>
                    </a:lnTo>
                    <a:lnTo>
                      <a:pt x="21133" y="9563"/>
                    </a:lnTo>
                    <a:lnTo>
                      <a:pt x="21007" y="9521"/>
                    </a:lnTo>
                    <a:lnTo>
                      <a:pt x="20903" y="9521"/>
                    </a:lnTo>
                    <a:lnTo>
                      <a:pt x="20735" y="9730"/>
                    </a:lnTo>
                    <a:lnTo>
                      <a:pt x="20631" y="9793"/>
                    </a:lnTo>
                    <a:lnTo>
                      <a:pt x="20589" y="9876"/>
                    </a:lnTo>
                    <a:lnTo>
                      <a:pt x="20673" y="9918"/>
                    </a:lnTo>
                    <a:lnTo>
                      <a:pt x="20735" y="9876"/>
                    </a:lnTo>
                    <a:lnTo>
                      <a:pt x="20798" y="9876"/>
                    </a:lnTo>
                    <a:lnTo>
                      <a:pt x="20777" y="9981"/>
                    </a:lnTo>
                    <a:lnTo>
                      <a:pt x="20694" y="10023"/>
                    </a:lnTo>
                    <a:lnTo>
                      <a:pt x="20714" y="10086"/>
                    </a:lnTo>
                    <a:lnTo>
                      <a:pt x="20882" y="10107"/>
                    </a:lnTo>
                    <a:lnTo>
                      <a:pt x="20903" y="10148"/>
                    </a:lnTo>
                    <a:lnTo>
                      <a:pt x="21028" y="10127"/>
                    </a:lnTo>
                    <a:lnTo>
                      <a:pt x="21028" y="10044"/>
                    </a:lnTo>
                    <a:lnTo>
                      <a:pt x="20945" y="9981"/>
                    </a:lnTo>
                    <a:lnTo>
                      <a:pt x="20945" y="9897"/>
                    </a:lnTo>
                    <a:lnTo>
                      <a:pt x="21028" y="9876"/>
                    </a:lnTo>
                    <a:lnTo>
                      <a:pt x="21049" y="9918"/>
                    </a:lnTo>
                    <a:lnTo>
                      <a:pt x="21133" y="9918"/>
                    </a:lnTo>
                    <a:lnTo>
                      <a:pt x="21238" y="10002"/>
                    </a:lnTo>
                    <a:lnTo>
                      <a:pt x="21321" y="9981"/>
                    </a:lnTo>
                    <a:lnTo>
                      <a:pt x="21342" y="9876"/>
                    </a:lnTo>
                    <a:lnTo>
                      <a:pt x="21426" y="9814"/>
                    </a:lnTo>
                    <a:lnTo>
                      <a:pt x="21426" y="9918"/>
                    </a:lnTo>
                    <a:lnTo>
                      <a:pt x="21530" y="10023"/>
                    </a:lnTo>
                    <a:lnTo>
                      <a:pt x="21551" y="9981"/>
                    </a:lnTo>
                    <a:lnTo>
                      <a:pt x="21551" y="9897"/>
                    </a:lnTo>
                    <a:lnTo>
                      <a:pt x="21656" y="9897"/>
                    </a:lnTo>
                    <a:lnTo>
                      <a:pt x="21677" y="9814"/>
                    </a:lnTo>
                    <a:lnTo>
                      <a:pt x="21761" y="9814"/>
                    </a:lnTo>
                    <a:lnTo>
                      <a:pt x="21886" y="9772"/>
                    </a:lnTo>
                    <a:cubicBezTo>
                      <a:pt x="21932" y="9802"/>
                      <a:pt x="21989" y="9822"/>
                      <a:pt x="22041" y="9822"/>
                    </a:cubicBezTo>
                    <a:cubicBezTo>
                      <a:pt x="22060" y="9822"/>
                      <a:pt x="22079" y="9819"/>
                      <a:pt x="22095" y="9814"/>
                    </a:cubicBezTo>
                    <a:cubicBezTo>
                      <a:pt x="22116" y="9814"/>
                      <a:pt x="22132" y="9808"/>
                      <a:pt x="22142" y="9803"/>
                    </a:cubicBezTo>
                    <a:lnTo>
                      <a:pt x="22142" y="9803"/>
                    </a:lnTo>
                    <a:lnTo>
                      <a:pt x="22095" y="9835"/>
                    </a:lnTo>
                    <a:lnTo>
                      <a:pt x="22158" y="9918"/>
                    </a:lnTo>
                    <a:lnTo>
                      <a:pt x="22033" y="10044"/>
                    </a:lnTo>
                    <a:lnTo>
                      <a:pt x="21949" y="10002"/>
                    </a:lnTo>
                    <a:lnTo>
                      <a:pt x="21886" y="10044"/>
                    </a:lnTo>
                    <a:lnTo>
                      <a:pt x="21782" y="10044"/>
                    </a:lnTo>
                    <a:lnTo>
                      <a:pt x="21740" y="10002"/>
                    </a:lnTo>
                    <a:lnTo>
                      <a:pt x="21656" y="10002"/>
                    </a:lnTo>
                    <a:lnTo>
                      <a:pt x="21551" y="10190"/>
                    </a:lnTo>
                    <a:lnTo>
                      <a:pt x="21572" y="10316"/>
                    </a:lnTo>
                    <a:lnTo>
                      <a:pt x="21572" y="10462"/>
                    </a:lnTo>
                    <a:lnTo>
                      <a:pt x="21551" y="10316"/>
                    </a:lnTo>
                    <a:lnTo>
                      <a:pt x="21510" y="10316"/>
                    </a:lnTo>
                    <a:lnTo>
                      <a:pt x="21468" y="10232"/>
                    </a:lnTo>
                    <a:lnTo>
                      <a:pt x="21405" y="10232"/>
                    </a:lnTo>
                    <a:lnTo>
                      <a:pt x="21342" y="10337"/>
                    </a:lnTo>
                    <a:lnTo>
                      <a:pt x="21196" y="10379"/>
                    </a:lnTo>
                    <a:lnTo>
                      <a:pt x="21133" y="10400"/>
                    </a:lnTo>
                    <a:lnTo>
                      <a:pt x="21133" y="10316"/>
                    </a:lnTo>
                    <a:lnTo>
                      <a:pt x="21091" y="10316"/>
                    </a:lnTo>
                    <a:lnTo>
                      <a:pt x="21007" y="10420"/>
                    </a:lnTo>
                    <a:lnTo>
                      <a:pt x="20924" y="10441"/>
                    </a:lnTo>
                    <a:lnTo>
                      <a:pt x="20882" y="10400"/>
                    </a:lnTo>
                    <a:lnTo>
                      <a:pt x="20798" y="10400"/>
                    </a:lnTo>
                    <a:lnTo>
                      <a:pt x="20735" y="10483"/>
                    </a:lnTo>
                    <a:lnTo>
                      <a:pt x="20735" y="10504"/>
                    </a:lnTo>
                    <a:lnTo>
                      <a:pt x="20589" y="10525"/>
                    </a:lnTo>
                    <a:lnTo>
                      <a:pt x="20505" y="10588"/>
                    </a:lnTo>
                    <a:lnTo>
                      <a:pt x="20505" y="10692"/>
                    </a:lnTo>
                    <a:lnTo>
                      <a:pt x="20526" y="10797"/>
                    </a:lnTo>
                    <a:lnTo>
                      <a:pt x="20422" y="11069"/>
                    </a:lnTo>
                    <a:lnTo>
                      <a:pt x="20380" y="11278"/>
                    </a:lnTo>
                    <a:lnTo>
                      <a:pt x="20380" y="11362"/>
                    </a:lnTo>
                    <a:lnTo>
                      <a:pt x="20484" y="11446"/>
                    </a:lnTo>
                    <a:lnTo>
                      <a:pt x="20463" y="11488"/>
                    </a:lnTo>
                    <a:lnTo>
                      <a:pt x="20359" y="11529"/>
                    </a:lnTo>
                    <a:lnTo>
                      <a:pt x="20359" y="11592"/>
                    </a:lnTo>
                    <a:lnTo>
                      <a:pt x="20422" y="11697"/>
                    </a:lnTo>
                    <a:lnTo>
                      <a:pt x="20422" y="11801"/>
                    </a:lnTo>
                    <a:lnTo>
                      <a:pt x="20380" y="11864"/>
                    </a:lnTo>
                    <a:lnTo>
                      <a:pt x="20359" y="11801"/>
                    </a:lnTo>
                    <a:lnTo>
                      <a:pt x="20275" y="11864"/>
                    </a:lnTo>
                    <a:lnTo>
                      <a:pt x="20212" y="11843"/>
                    </a:lnTo>
                    <a:lnTo>
                      <a:pt x="20254" y="11760"/>
                    </a:lnTo>
                    <a:lnTo>
                      <a:pt x="20296" y="11739"/>
                    </a:lnTo>
                    <a:lnTo>
                      <a:pt x="20296" y="11634"/>
                    </a:lnTo>
                    <a:lnTo>
                      <a:pt x="20212" y="11634"/>
                    </a:lnTo>
                    <a:lnTo>
                      <a:pt x="20087" y="11864"/>
                    </a:lnTo>
                    <a:lnTo>
                      <a:pt x="20066" y="12115"/>
                    </a:lnTo>
                    <a:lnTo>
                      <a:pt x="20108" y="12408"/>
                    </a:lnTo>
                    <a:lnTo>
                      <a:pt x="20108" y="12785"/>
                    </a:lnTo>
                    <a:lnTo>
                      <a:pt x="20087" y="12408"/>
                    </a:lnTo>
                    <a:lnTo>
                      <a:pt x="20045" y="12220"/>
                    </a:lnTo>
                    <a:lnTo>
                      <a:pt x="19982" y="12178"/>
                    </a:lnTo>
                    <a:lnTo>
                      <a:pt x="20045" y="12073"/>
                    </a:lnTo>
                    <a:lnTo>
                      <a:pt x="20045" y="11990"/>
                    </a:lnTo>
                    <a:lnTo>
                      <a:pt x="19898" y="11906"/>
                    </a:lnTo>
                    <a:lnTo>
                      <a:pt x="19961" y="11780"/>
                    </a:lnTo>
                    <a:lnTo>
                      <a:pt x="19961" y="11571"/>
                    </a:lnTo>
                    <a:lnTo>
                      <a:pt x="19877" y="11446"/>
                    </a:lnTo>
                    <a:lnTo>
                      <a:pt x="19877" y="11236"/>
                    </a:lnTo>
                    <a:lnTo>
                      <a:pt x="19961" y="11111"/>
                    </a:lnTo>
                    <a:lnTo>
                      <a:pt x="20045" y="10923"/>
                    </a:lnTo>
                    <a:lnTo>
                      <a:pt x="20045" y="10755"/>
                    </a:lnTo>
                    <a:lnTo>
                      <a:pt x="20003" y="10755"/>
                    </a:lnTo>
                    <a:lnTo>
                      <a:pt x="19961" y="10839"/>
                    </a:lnTo>
                    <a:lnTo>
                      <a:pt x="19940" y="10964"/>
                    </a:lnTo>
                    <a:lnTo>
                      <a:pt x="19857" y="11048"/>
                    </a:lnTo>
                    <a:lnTo>
                      <a:pt x="19836" y="11027"/>
                    </a:lnTo>
                    <a:lnTo>
                      <a:pt x="19794" y="10902"/>
                    </a:lnTo>
                    <a:lnTo>
                      <a:pt x="19877" y="10713"/>
                    </a:lnTo>
                    <a:lnTo>
                      <a:pt x="19898" y="10609"/>
                    </a:lnTo>
                    <a:lnTo>
                      <a:pt x="19836" y="10546"/>
                    </a:lnTo>
                    <a:lnTo>
                      <a:pt x="19752" y="10630"/>
                    </a:lnTo>
                    <a:lnTo>
                      <a:pt x="19731" y="10609"/>
                    </a:lnTo>
                    <a:lnTo>
                      <a:pt x="19689" y="10546"/>
                    </a:lnTo>
                    <a:lnTo>
                      <a:pt x="19731" y="10483"/>
                    </a:lnTo>
                    <a:lnTo>
                      <a:pt x="19731" y="10337"/>
                    </a:lnTo>
                    <a:lnTo>
                      <a:pt x="19668" y="10337"/>
                    </a:lnTo>
                    <a:lnTo>
                      <a:pt x="19668" y="10295"/>
                    </a:lnTo>
                    <a:lnTo>
                      <a:pt x="19689" y="10232"/>
                    </a:lnTo>
                    <a:lnTo>
                      <a:pt x="19689" y="10127"/>
                    </a:lnTo>
                    <a:lnTo>
                      <a:pt x="19585" y="10169"/>
                    </a:lnTo>
                    <a:lnTo>
                      <a:pt x="19271" y="10274"/>
                    </a:lnTo>
                    <a:lnTo>
                      <a:pt x="19103" y="10379"/>
                    </a:lnTo>
                    <a:lnTo>
                      <a:pt x="19041" y="10337"/>
                    </a:lnTo>
                    <a:lnTo>
                      <a:pt x="19041" y="10295"/>
                    </a:lnTo>
                    <a:lnTo>
                      <a:pt x="18999" y="10295"/>
                    </a:lnTo>
                    <a:lnTo>
                      <a:pt x="18915" y="10379"/>
                    </a:lnTo>
                    <a:lnTo>
                      <a:pt x="18831" y="10379"/>
                    </a:lnTo>
                    <a:lnTo>
                      <a:pt x="18789" y="10295"/>
                    </a:lnTo>
                    <a:lnTo>
                      <a:pt x="18622" y="10420"/>
                    </a:lnTo>
                    <a:lnTo>
                      <a:pt x="18622" y="10337"/>
                    </a:lnTo>
                    <a:lnTo>
                      <a:pt x="18517" y="10295"/>
                    </a:lnTo>
                    <a:lnTo>
                      <a:pt x="18476" y="10295"/>
                    </a:lnTo>
                    <a:lnTo>
                      <a:pt x="18476" y="10337"/>
                    </a:lnTo>
                    <a:lnTo>
                      <a:pt x="18308" y="10337"/>
                    </a:lnTo>
                    <a:lnTo>
                      <a:pt x="18078" y="10232"/>
                    </a:lnTo>
                    <a:lnTo>
                      <a:pt x="17890" y="10232"/>
                    </a:lnTo>
                    <a:lnTo>
                      <a:pt x="17701" y="10127"/>
                    </a:lnTo>
                    <a:lnTo>
                      <a:pt x="17555" y="10127"/>
                    </a:lnTo>
                    <a:lnTo>
                      <a:pt x="17555" y="10023"/>
                    </a:lnTo>
                    <a:lnTo>
                      <a:pt x="17429" y="9918"/>
                    </a:lnTo>
                    <a:lnTo>
                      <a:pt x="17346" y="9981"/>
                    </a:lnTo>
                    <a:lnTo>
                      <a:pt x="17241" y="9897"/>
                    </a:lnTo>
                    <a:lnTo>
                      <a:pt x="17220" y="9772"/>
                    </a:lnTo>
                    <a:lnTo>
                      <a:pt x="17116" y="9709"/>
                    </a:lnTo>
                    <a:lnTo>
                      <a:pt x="17053" y="9667"/>
                    </a:lnTo>
                    <a:lnTo>
                      <a:pt x="17157" y="9646"/>
                    </a:lnTo>
                    <a:lnTo>
                      <a:pt x="17283" y="9646"/>
                    </a:lnTo>
                    <a:lnTo>
                      <a:pt x="17283" y="9500"/>
                    </a:lnTo>
                    <a:lnTo>
                      <a:pt x="17388" y="9437"/>
                    </a:lnTo>
                    <a:lnTo>
                      <a:pt x="17367" y="9353"/>
                    </a:lnTo>
                    <a:lnTo>
                      <a:pt x="17471" y="9353"/>
                    </a:lnTo>
                    <a:lnTo>
                      <a:pt x="17639" y="9395"/>
                    </a:lnTo>
                    <a:lnTo>
                      <a:pt x="17681" y="9374"/>
                    </a:lnTo>
                    <a:lnTo>
                      <a:pt x="17681" y="9332"/>
                    </a:lnTo>
                    <a:lnTo>
                      <a:pt x="17806" y="9332"/>
                    </a:lnTo>
                    <a:lnTo>
                      <a:pt x="18078" y="9395"/>
                    </a:lnTo>
                    <a:lnTo>
                      <a:pt x="18183" y="9291"/>
                    </a:lnTo>
                    <a:lnTo>
                      <a:pt x="18183" y="9165"/>
                    </a:lnTo>
                    <a:lnTo>
                      <a:pt x="18225" y="9060"/>
                    </a:lnTo>
                    <a:lnTo>
                      <a:pt x="18183" y="8935"/>
                    </a:lnTo>
                    <a:lnTo>
                      <a:pt x="18183" y="8809"/>
                    </a:lnTo>
                    <a:lnTo>
                      <a:pt x="18120" y="8705"/>
                    </a:lnTo>
                    <a:lnTo>
                      <a:pt x="18078" y="8537"/>
                    </a:lnTo>
                    <a:lnTo>
                      <a:pt x="17994" y="8516"/>
                    </a:lnTo>
                    <a:lnTo>
                      <a:pt x="17973" y="8433"/>
                    </a:lnTo>
                    <a:lnTo>
                      <a:pt x="17806" y="8286"/>
                    </a:lnTo>
                    <a:lnTo>
                      <a:pt x="17764" y="8286"/>
                    </a:lnTo>
                    <a:lnTo>
                      <a:pt x="17743" y="8349"/>
                    </a:lnTo>
                    <a:lnTo>
                      <a:pt x="17681" y="8349"/>
                    </a:lnTo>
                    <a:lnTo>
                      <a:pt x="17660" y="8286"/>
                    </a:lnTo>
                    <a:lnTo>
                      <a:pt x="17492" y="8203"/>
                    </a:lnTo>
                    <a:lnTo>
                      <a:pt x="17492" y="8244"/>
                    </a:lnTo>
                    <a:lnTo>
                      <a:pt x="17597" y="8328"/>
                    </a:lnTo>
                    <a:lnTo>
                      <a:pt x="17576" y="8391"/>
                    </a:lnTo>
                    <a:lnTo>
                      <a:pt x="17639" y="8454"/>
                    </a:lnTo>
                    <a:lnTo>
                      <a:pt x="17576" y="8558"/>
                    </a:lnTo>
                    <a:lnTo>
                      <a:pt x="17492" y="8454"/>
                    </a:lnTo>
                    <a:lnTo>
                      <a:pt x="17492" y="8349"/>
                    </a:lnTo>
                    <a:lnTo>
                      <a:pt x="17388" y="8349"/>
                    </a:lnTo>
                    <a:lnTo>
                      <a:pt x="17220" y="8244"/>
                    </a:lnTo>
                    <a:lnTo>
                      <a:pt x="17178" y="8182"/>
                    </a:lnTo>
                    <a:lnTo>
                      <a:pt x="17137" y="8223"/>
                    </a:lnTo>
                    <a:lnTo>
                      <a:pt x="17053" y="8182"/>
                    </a:lnTo>
                    <a:lnTo>
                      <a:pt x="17011" y="8077"/>
                    </a:lnTo>
                    <a:lnTo>
                      <a:pt x="16906" y="7993"/>
                    </a:lnTo>
                    <a:lnTo>
                      <a:pt x="16739" y="7993"/>
                    </a:lnTo>
                    <a:lnTo>
                      <a:pt x="16551" y="7805"/>
                    </a:lnTo>
                    <a:lnTo>
                      <a:pt x="16404" y="7721"/>
                    </a:lnTo>
                    <a:lnTo>
                      <a:pt x="16383" y="7617"/>
                    </a:lnTo>
                    <a:lnTo>
                      <a:pt x="15902" y="7345"/>
                    </a:lnTo>
                    <a:lnTo>
                      <a:pt x="15776" y="7135"/>
                    </a:lnTo>
                    <a:lnTo>
                      <a:pt x="15776" y="6968"/>
                    </a:lnTo>
                    <a:lnTo>
                      <a:pt x="15672" y="6717"/>
                    </a:lnTo>
                    <a:lnTo>
                      <a:pt x="15672" y="6612"/>
                    </a:lnTo>
                    <a:lnTo>
                      <a:pt x="15567" y="6612"/>
                    </a:lnTo>
                    <a:lnTo>
                      <a:pt x="15442" y="6508"/>
                    </a:lnTo>
                    <a:lnTo>
                      <a:pt x="15337" y="6508"/>
                    </a:lnTo>
                    <a:lnTo>
                      <a:pt x="15253" y="6424"/>
                    </a:lnTo>
                    <a:lnTo>
                      <a:pt x="15149" y="6403"/>
                    </a:lnTo>
                    <a:lnTo>
                      <a:pt x="15065" y="6319"/>
                    </a:lnTo>
                    <a:lnTo>
                      <a:pt x="14940" y="6361"/>
                    </a:lnTo>
                    <a:lnTo>
                      <a:pt x="14793" y="6487"/>
                    </a:lnTo>
                    <a:lnTo>
                      <a:pt x="14688" y="6696"/>
                    </a:lnTo>
                    <a:lnTo>
                      <a:pt x="14584" y="6738"/>
                    </a:lnTo>
                    <a:lnTo>
                      <a:pt x="14479" y="6801"/>
                    </a:lnTo>
                    <a:lnTo>
                      <a:pt x="14375" y="6801"/>
                    </a:lnTo>
                    <a:lnTo>
                      <a:pt x="14312" y="6738"/>
                    </a:lnTo>
                    <a:lnTo>
                      <a:pt x="14144" y="6696"/>
                    </a:lnTo>
                    <a:lnTo>
                      <a:pt x="14061" y="6633"/>
                    </a:lnTo>
                    <a:lnTo>
                      <a:pt x="14144" y="6529"/>
                    </a:lnTo>
                    <a:lnTo>
                      <a:pt x="14207" y="6466"/>
                    </a:lnTo>
                    <a:lnTo>
                      <a:pt x="14270" y="6466"/>
                    </a:lnTo>
                    <a:lnTo>
                      <a:pt x="14375" y="6361"/>
                    </a:lnTo>
                    <a:lnTo>
                      <a:pt x="14458" y="6319"/>
                    </a:lnTo>
                    <a:lnTo>
                      <a:pt x="14479" y="6257"/>
                    </a:lnTo>
                    <a:lnTo>
                      <a:pt x="14458" y="6215"/>
                    </a:lnTo>
                    <a:lnTo>
                      <a:pt x="14375" y="6236"/>
                    </a:lnTo>
                    <a:lnTo>
                      <a:pt x="14333" y="6194"/>
                    </a:lnTo>
                    <a:lnTo>
                      <a:pt x="14354" y="6110"/>
                    </a:lnTo>
                    <a:lnTo>
                      <a:pt x="14458" y="6006"/>
                    </a:lnTo>
                    <a:lnTo>
                      <a:pt x="14437" y="5943"/>
                    </a:lnTo>
                    <a:lnTo>
                      <a:pt x="14542" y="5838"/>
                    </a:lnTo>
                    <a:lnTo>
                      <a:pt x="14542" y="5754"/>
                    </a:lnTo>
                    <a:lnTo>
                      <a:pt x="14521" y="5629"/>
                    </a:lnTo>
                    <a:lnTo>
                      <a:pt x="14375" y="5650"/>
                    </a:lnTo>
                    <a:lnTo>
                      <a:pt x="14375" y="5734"/>
                    </a:lnTo>
                    <a:lnTo>
                      <a:pt x="14165" y="5880"/>
                    </a:lnTo>
                    <a:lnTo>
                      <a:pt x="14061" y="5838"/>
                    </a:lnTo>
                    <a:lnTo>
                      <a:pt x="14165" y="6047"/>
                    </a:lnTo>
                    <a:lnTo>
                      <a:pt x="14103" y="6131"/>
                    </a:lnTo>
                    <a:lnTo>
                      <a:pt x="14061" y="6026"/>
                    </a:lnTo>
                    <a:lnTo>
                      <a:pt x="13914" y="6026"/>
                    </a:lnTo>
                    <a:lnTo>
                      <a:pt x="13810" y="6131"/>
                    </a:lnTo>
                    <a:lnTo>
                      <a:pt x="13893" y="6152"/>
                    </a:lnTo>
                    <a:lnTo>
                      <a:pt x="13851" y="6298"/>
                    </a:lnTo>
                    <a:lnTo>
                      <a:pt x="13747" y="6236"/>
                    </a:lnTo>
                    <a:lnTo>
                      <a:pt x="13642" y="6319"/>
                    </a:lnTo>
                    <a:lnTo>
                      <a:pt x="13684" y="6403"/>
                    </a:lnTo>
                    <a:lnTo>
                      <a:pt x="13789" y="6403"/>
                    </a:lnTo>
                    <a:lnTo>
                      <a:pt x="13831" y="6466"/>
                    </a:lnTo>
                    <a:lnTo>
                      <a:pt x="13642" y="6570"/>
                    </a:lnTo>
                    <a:lnTo>
                      <a:pt x="13579" y="6424"/>
                    </a:lnTo>
                    <a:lnTo>
                      <a:pt x="13433" y="6361"/>
                    </a:lnTo>
                    <a:lnTo>
                      <a:pt x="13391" y="6236"/>
                    </a:lnTo>
                    <a:lnTo>
                      <a:pt x="13391" y="5713"/>
                    </a:lnTo>
                    <a:lnTo>
                      <a:pt x="13496" y="5503"/>
                    </a:lnTo>
                    <a:lnTo>
                      <a:pt x="13475" y="5148"/>
                    </a:lnTo>
                    <a:lnTo>
                      <a:pt x="13538" y="5001"/>
                    </a:lnTo>
                    <a:lnTo>
                      <a:pt x="13517" y="4562"/>
                    </a:lnTo>
                    <a:lnTo>
                      <a:pt x="13517" y="4625"/>
                    </a:lnTo>
                    <a:lnTo>
                      <a:pt x="13370" y="4687"/>
                    </a:lnTo>
                    <a:lnTo>
                      <a:pt x="13266" y="4855"/>
                    </a:lnTo>
                    <a:lnTo>
                      <a:pt x="13349" y="4938"/>
                    </a:lnTo>
                    <a:lnTo>
                      <a:pt x="13287" y="5001"/>
                    </a:lnTo>
                    <a:lnTo>
                      <a:pt x="13349" y="5148"/>
                    </a:lnTo>
                    <a:lnTo>
                      <a:pt x="13307" y="5315"/>
                    </a:lnTo>
                    <a:lnTo>
                      <a:pt x="13245" y="5294"/>
                    </a:lnTo>
                    <a:lnTo>
                      <a:pt x="13161" y="5210"/>
                    </a:lnTo>
                    <a:lnTo>
                      <a:pt x="13119" y="5294"/>
                    </a:lnTo>
                    <a:lnTo>
                      <a:pt x="13119" y="5378"/>
                    </a:lnTo>
                    <a:lnTo>
                      <a:pt x="13056" y="5315"/>
                    </a:lnTo>
                    <a:lnTo>
                      <a:pt x="12952" y="5399"/>
                    </a:lnTo>
                    <a:lnTo>
                      <a:pt x="12952" y="5482"/>
                    </a:lnTo>
                    <a:lnTo>
                      <a:pt x="12889" y="5482"/>
                    </a:lnTo>
                    <a:lnTo>
                      <a:pt x="12638" y="5608"/>
                    </a:lnTo>
                    <a:lnTo>
                      <a:pt x="12491" y="5775"/>
                    </a:lnTo>
                    <a:lnTo>
                      <a:pt x="12429" y="5692"/>
                    </a:lnTo>
                    <a:lnTo>
                      <a:pt x="12429" y="5587"/>
                    </a:lnTo>
                    <a:lnTo>
                      <a:pt x="12575" y="5524"/>
                    </a:lnTo>
                    <a:lnTo>
                      <a:pt x="12596" y="5420"/>
                    </a:lnTo>
                    <a:lnTo>
                      <a:pt x="12491" y="5420"/>
                    </a:lnTo>
                    <a:lnTo>
                      <a:pt x="12387" y="5482"/>
                    </a:lnTo>
                    <a:lnTo>
                      <a:pt x="12178" y="5482"/>
                    </a:lnTo>
                    <a:lnTo>
                      <a:pt x="12052" y="5566"/>
                    </a:lnTo>
                    <a:lnTo>
                      <a:pt x="11780" y="5566"/>
                    </a:lnTo>
                    <a:lnTo>
                      <a:pt x="11424" y="5817"/>
                    </a:lnTo>
                    <a:lnTo>
                      <a:pt x="11257" y="5880"/>
                    </a:lnTo>
                    <a:lnTo>
                      <a:pt x="11111" y="6089"/>
                    </a:lnTo>
                    <a:lnTo>
                      <a:pt x="11090" y="5985"/>
                    </a:lnTo>
                    <a:lnTo>
                      <a:pt x="11215" y="5796"/>
                    </a:lnTo>
                    <a:lnTo>
                      <a:pt x="11173" y="5713"/>
                    </a:lnTo>
                    <a:lnTo>
                      <a:pt x="10985" y="5817"/>
                    </a:lnTo>
                    <a:lnTo>
                      <a:pt x="10964" y="5775"/>
                    </a:lnTo>
                    <a:lnTo>
                      <a:pt x="10880" y="5796"/>
                    </a:lnTo>
                    <a:lnTo>
                      <a:pt x="10797" y="5838"/>
                    </a:lnTo>
                    <a:lnTo>
                      <a:pt x="10734" y="5775"/>
                    </a:lnTo>
                    <a:lnTo>
                      <a:pt x="10629" y="5796"/>
                    </a:lnTo>
                    <a:lnTo>
                      <a:pt x="10587" y="5880"/>
                    </a:lnTo>
                    <a:lnTo>
                      <a:pt x="10315" y="6047"/>
                    </a:lnTo>
                    <a:lnTo>
                      <a:pt x="10211" y="6047"/>
                    </a:lnTo>
                    <a:lnTo>
                      <a:pt x="10022" y="6110"/>
                    </a:lnTo>
                    <a:lnTo>
                      <a:pt x="9897" y="6257"/>
                    </a:lnTo>
                    <a:lnTo>
                      <a:pt x="9939" y="6361"/>
                    </a:lnTo>
                    <a:lnTo>
                      <a:pt x="9834" y="6340"/>
                    </a:lnTo>
                    <a:lnTo>
                      <a:pt x="9792" y="6403"/>
                    </a:lnTo>
                    <a:lnTo>
                      <a:pt x="9688" y="6361"/>
                    </a:lnTo>
                    <a:lnTo>
                      <a:pt x="9657" y="6408"/>
                    </a:lnTo>
                    <a:lnTo>
                      <a:pt x="9657" y="6408"/>
                    </a:lnTo>
                    <a:lnTo>
                      <a:pt x="9583" y="6319"/>
                    </a:lnTo>
                    <a:lnTo>
                      <a:pt x="9625" y="6215"/>
                    </a:lnTo>
                    <a:lnTo>
                      <a:pt x="9709" y="6215"/>
                    </a:lnTo>
                    <a:lnTo>
                      <a:pt x="9792" y="6110"/>
                    </a:lnTo>
                    <a:lnTo>
                      <a:pt x="9897" y="6026"/>
                    </a:lnTo>
                    <a:lnTo>
                      <a:pt x="9939" y="6068"/>
                    </a:lnTo>
                    <a:lnTo>
                      <a:pt x="10022" y="6026"/>
                    </a:lnTo>
                    <a:lnTo>
                      <a:pt x="10043" y="5943"/>
                    </a:lnTo>
                    <a:lnTo>
                      <a:pt x="10169" y="5838"/>
                    </a:lnTo>
                    <a:lnTo>
                      <a:pt x="10211" y="5901"/>
                    </a:lnTo>
                    <a:lnTo>
                      <a:pt x="10462" y="5796"/>
                    </a:lnTo>
                    <a:lnTo>
                      <a:pt x="10546" y="5650"/>
                    </a:lnTo>
                    <a:lnTo>
                      <a:pt x="10671" y="5608"/>
                    </a:lnTo>
                    <a:lnTo>
                      <a:pt x="10880" y="5629"/>
                    </a:lnTo>
                    <a:lnTo>
                      <a:pt x="10901" y="5587"/>
                    </a:lnTo>
                    <a:lnTo>
                      <a:pt x="11090" y="5587"/>
                    </a:lnTo>
                    <a:lnTo>
                      <a:pt x="11278" y="5503"/>
                    </a:lnTo>
                    <a:lnTo>
                      <a:pt x="11320" y="5587"/>
                    </a:lnTo>
                    <a:lnTo>
                      <a:pt x="11383" y="5587"/>
                    </a:lnTo>
                    <a:lnTo>
                      <a:pt x="11445" y="5524"/>
                    </a:lnTo>
                    <a:lnTo>
                      <a:pt x="11529" y="5524"/>
                    </a:lnTo>
                    <a:lnTo>
                      <a:pt x="11675" y="5503"/>
                    </a:lnTo>
                    <a:lnTo>
                      <a:pt x="11738" y="5399"/>
                    </a:lnTo>
                    <a:lnTo>
                      <a:pt x="11989" y="5315"/>
                    </a:lnTo>
                    <a:lnTo>
                      <a:pt x="12240" y="5231"/>
                    </a:lnTo>
                    <a:lnTo>
                      <a:pt x="12261" y="5127"/>
                    </a:lnTo>
                    <a:lnTo>
                      <a:pt x="12324" y="5127"/>
                    </a:lnTo>
                    <a:lnTo>
                      <a:pt x="12366" y="5085"/>
                    </a:lnTo>
                    <a:lnTo>
                      <a:pt x="12324" y="5022"/>
                    </a:lnTo>
                    <a:lnTo>
                      <a:pt x="12324" y="4918"/>
                    </a:lnTo>
                    <a:lnTo>
                      <a:pt x="12240" y="4876"/>
                    </a:lnTo>
                    <a:lnTo>
                      <a:pt x="12219" y="4918"/>
                    </a:lnTo>
                    <a:lnTo>
                      <a:pt x="12219" y="5001"/>
                    </a:lnTo>
                    <a:lnTo>
                      <a:pt x="12115" y="5022"/>
                    </a:lnTo>
                    <a:lnTo>
                      <a:pt x="12073" y="4980"/>
                    </a:lnTo>
                    <a:lnTo>
                      <a:pt x="12031" y="4980"/>
                    </a:lnTo>
                    <a:lnTo>
                      <a:pt x="12010" y="4938"/>
                    </a:lnTo>
                    <a:lnTo>
                      <a:pt x="11885" y="4938"/>
                    </a:lnTo>
                    <a:lnTo>
                      <a:pt x="11696" y="5001"/>
                    </a:lnTo>
                    <a:lnTo>
                      <a:pt x="11634" y="5106"/>
                    </a:lnTo>
                    <a:lnTo>
                      <a:pt x="11571" y="5169"/>
                    </a:lnTo>
                    <a:lnTo>
                      <a:pt x="11508" y="5085"/>
                    </a:lnTo>
                    <a:lnTo>
                      <a:pt x="11466" y="5085"/>
                    </a:lnTo>
                    <a:lnTo>
                      <a:pt x="11362" y="5169"/>
                    </a:lnTo>
                    <a:lnTo>
                      <a:pt x="11090" y="5252"/>
                    </a:lnTo>
                    <a:lnTo>
                      <a:pt x="10755" y="5273"/>
                    </a:lnTo>
                    <a:lnTo>
                      <a:pt x="10692" y="5210"/>
                    </a:lnTo>
                    <a:lnTo>
                      <a:pt x="10629" y="5210"/>
                    </a:lnTo>
                    <a:lnTo>
                      <a:pt x="10650" y="5273"/>
                    </a:lnTo>
                    <a:lnTo>
                      <a:pt x="10587" y="5315"/>
                    </a:lnTo>
                    <a:lnTo>
                      <a:pt x="10483" y="5294"/>
                    </a:lnTo>
                    <a:lnTo>
                      <a:pt x="10420" y="5294"/>
                    </a:lnTo>
                    <a:lnTo>
                      <a:pt x="10357" y="5420"/>
                    </a:lnTo>
                    <a:lnTo>
                      <a:pt x="10211" y="5587"/>
                    </a:lnTo>
                    <a:lnTo>
                      <a:pt x="10148" y="5524"/>
                    </a:lnTo>
                    <a:lnTo>
                      <a:pt x="10043" y="5524"/>
                    </a:lnTo>
                    <a:lnTo>
                      <a:pt x="10022" y="5503"/>
                    </a:lnTo>
                    <a:lnTo>
                      <a:pt x="9897" y="5503"/>
                    </a:lnTo>
                    <a:lnTo>
                      <a:pt x="9813" y="5566"/>
                    </a:lnTo>
                    <a:lnTo>
                      <a:pt x="9730" y="5566"/>
                    </a:lnTo>
                    <a:lnTo>
                      <a:pt x="9688" y="5629"/>
                    </a:lnTo>
                    <a:lnTo>
                      <a:pt x="9583" y="5671"/>
                    </a:lnTo>
                    <a:lnTo>
                      <a:pt x="9478" y="5734"/>
                    </a:lnTo>
                    <a:lnTo>
                      <a:pt x="9311" y="5817"/>
                    </a:lnTo>
                    <a:lnTo>
                      <a:pt x="9123" y="5880"/>
                    </a:lnTo>
                    <a:lnTo>
                      <a:pt x="9081" y="5985"/>
                    </a:lnTo>
                    <a:lnTo>
                      <a:pt x="9081" y="6152"/>
                    </a:lnTo>
                    <a:lnTo>
                      <a:pt x="9102" y="6466"/>
                    </a:lnTo>
                    <a:lnTo>
                      <a:pt x="9081" y="6633"/>
                    </a:lnTo>
                    <a:lnTo>
                      <a:pt x="9018" y="6612"/>
                    </a:lnTo>
                    <a:lnTo>
                      <a:pt x="8955" y="6654"/>
                    </a:lnTo>
                    <a:lnTo>
                      <a:pt x="8704" y="6863"/>
                    </a:lnTo>
                    <a:lnTo>
                      <a:pt x="8788" y="6759"/>
                    </a:lnTo>
                    <a:lnTo>
                      <a:pt x="8893" y="6633"/>
                    </a:lnTo>
                    <a:lnTo>
                      <a:pt x="8914" y="6550"/>
                    </a:lnTo>
                    <a:lnTo>
                      <a:pt x="8872" y="6529"/>
                    </a:lnTo>
                    <a:lnTo>
                      <a:pt x="8872" y="6445"/>
                    </a:lnTo>
                    <a:lnTo>
                      <a:pt x="8746" y="6257"/>
                    </a:lnTo>
                    <a:lnTo>
                      <a:pt x="8662" y="6257"/>
                    </a:lnTo>
                    <a:lnTo>
                      <a:pt x="8600" y="6173"/>
                    </a:lnTo>
                    <a:lnTo>
                      <a:pt x="8537" y="6152"/>
                    </a:lnTo>
                    <a:lnTo>
                      <a:pt x="8537" y="6006"/>
                    </a:lnTo>
                    <a:lnTo>
                      <a:pt x="8390" y="5817"/>
                    </a:lnTo>
                    <a:lnTo>
                      <a:pt x="8370" y="5817"/>
                    </a:lnTo>
                    <a:lnTo>
                      <a:pt x="8286" y="5796"/>
                    </a:lnTo>
                    <a:lnTo>
                      <a:pt x="8265" y="5692"/>
                    </a:lnTo>
                    <a:lnTo>
                      <a:pt x="8181" y="5629"/>
                    </a:lnTo>
                    <a:lnTo>
                      <a:pt x="8139" y="5671"/>
                    </a:lnTo>
                    <a:lnTo>
                      <a:pt x="8035" y="5587"/>
                    </a:lnTo>
                    <a:lnTo>
                      <a:pt x="7846" y="5378"/>
                    </a:lnTo>
                    <a:lnTo>
                      <a:pt x="7805" y="5190"/>
                    </a:lnTo>
                    <a:lnTo>
                      <a:pt x="7805" y="5001"/>
                    </a:lnTo>
                    <a:lnTo>
                      <a:pt x="7763" y="4980"/>
                    </a:lnTo>
                    <a:lnTo>
                      <a:pt x="7721" y="5043"/>
                    </a:lnTo>
                    <a:lnTo>
                      <a:pt x="7658" y="5001"/>
                    </a:lnTo>
                    <a:lnTo>
                      <a:pt x="7616" y="4876"/>
                    </a:lnTo>
                    <a:lnTo>
                      <a:pt x="7658" y="4750"/>
                    </a:lnTo>
                    <a:lnTo>
                      <a:pt x="7637" y="4729"/>
                    </a:lnTo>
                    <a:lnTo>
                      <a:pt x="7658" y="4646"/>
                    </a:lnTo>
                    <a:lnTo>
                      <a:pt x="7533" y="4520"/>
                    </a:lnTo>
                    <a:lnTo>
                      <a:pt x="7533" y="4415"/>
                    </a:lnTo>
                    <a:lnTo>
                      <a:pt x="7428" y="4332"/>
                    </a:lnTo>
                    <a:lnTo>
                      <a:pt x="7386" y="4332"/>
                    </a:lnTo>
                    <a:lnTo>
                      <a:pt x="7323" y="4248"/>
                    </a:lnTo>
                    <a:lnTo>
                      <a:pt x="7219" y="4164"/>
                    </a:lnTo>
                    <a:lnTo>
                      <a:pt x="7114" y="4164"/>
                    </a:lnTo>
                    <a:lnTo>
                      <a:pt x="6800" y="3934"/>
                    </a:lnTo>
                    <a:lnTo>
                      <a:pt x="6717" y="3934"/>
                    </a:lnTo>
                    <a:lnTo>
                      <a:pt x="6696" y="3850"/>
                    </a:lnTo>
                    <a:lnTo>
                      <a:pt x="0" y="16091"/>
                    </a:lnTo>
                    <a:lnTo>
                      <a:pt x="377" y="16091"/>
                    </a:lnTo>
                    <a:lnTo>
                      <a:pt x="502" y="16153"/>
                    </a:lnTo>
                    <a:lnTo>
                      <a:pt x="711" y="16007"/>
                    </a:lnTo>
                    <a:lnTo>
                      <a:pt x="1004" y="16049"/>
                    </a:lnTo>
                    <a:lnTo>
                      <a:pt x="858" y="16300"/>
                    </a:lnTo>
                    <a:lnTo>
                      <a:pt x="921" y="16446"/>
                    </a:lnTo>
                    <a:lnTo>
                      <a:pt x="1025" y="16718"/>
                    </a:lnTo>
                    <a:lnTo>
                      <a:pt x="1172" y="17388"/>
                    </a:lnTo>
                    <a:lnTo>
                      <a:pt x="1235" y="17534"/>
                    </a:lnTo>
                    <a:lnTo>
                      <a:pt x="1130" y="17702"/>
                    </a:lnTo>
                    <a:lnTo>
                      <a:pt x="1130" y="17765"/>
                    </a:lnTo>
                    <a:lnTo>
                      <a:pt x="1172" y="17765"/>
                    </a:lnTo>
                    <a:lnTo>
                      <a:pt x="1381" y="17744"/>
                    </a:lnTo>
                    <a:lnTo>
                      <a:pt x="1569" y="17723"/>
                    </a:lnTo>
                    <a:lnTo>
                      <a:pt x="1695" y="17639"/>
                    </a:lnTo>
                    <a:lnTo>
                      <a:pt x="1862" y="17409"/>
                    </a:lnTo>
                    <a:lnTo>
                      <a:pt x="1988" y="17283"/>
                    </a:lnTo>
                    <a:lnTo>
                      <a:pt x="2197" y="17200"/>
                    </a:lnTo>
                    <a:lnTo>
                      <a:pt x="2260" y="17179"/>
                    </a:lnTo>
                    <a:lnTo>
                      <a:pt x="2469" y="17116"/>
                    </a:lnTo>
                    <a:lnTo>
                      <a:pt x="2636" y="17116"/>
                    </a:lnTo>
                    <a:lnTo>
                      <a:pt x="2783" y="17221"/>
                    </a:lnTo>
                    <a:lnTo>
                      <a:pt x="2783" y="17325"/>
                    </a:lnTo>
                    <a:lnTo>
                      <a:pt x="2804" y="17409"/>
                    </a:lnTo>
                    <a:lnTo>
                      <a:pt x="2720" y="17555"/>
                    </a:lnTo>
                    <a:lnTo>
                      <a:pt x="2699" y="17639"/>
                    </a:lnTo>
                    <a:lnTo>
                      <a:pt x="2825" y="17974"/>
                    </a:lnTo>
                    <a:lnTo>
                      <a:pt x="2804" y="18078"/>
                    </a:lnTo>
                    <a:lnTo>
                      <a:pt x="2846" y="18288"/>
                    </a:lnTo>
                    <a:lnTo>
                      <a:pt x="2992" y="18455"/>
                    </a:lnTo>
                    <a:lnTo>
                      <a:pt x="3013" y="18664"/>
                    </a:lnTo>
                    <a:lnTo>
                      <a:pt x="3055" y="18748"/>
                    </a:lnTo>
                    <a:lnTo>
                      <a:pt x="3097" y="18853"/>
                    </a:lnTo>
                    <a:lnTo>
                      <a:pt x="3034" y="18957"/>
                    </a:lnTo>
                    <a:lnTo>
                      <a:pt x="3034" y="19062"/>
                    </a:lnTo>
                    <a:lnTo>
                      <a:pt x="3055" y="19146"/>
                    </a:lnTo>
                    <a:lnTo>
                      <a:pt x="3013" y="19501"/>
                    </a:lnTo>
                    <a:lnTo>
                      <a:pt x="3013" y="19920"/>
                    </a:lnTo>
                    <a:lnTo>
                      <a:pt x="3034" y="20338"/>
                    </a:lnTo>
                    <a:lnTo>
                      <a:pt x="2929" y="20380"/>
                    </a:lnTo>
                    <a:lnTo>
                      <a:pt x="2929" y="20464"/>
                    </a:lnTo>
                    <a:lnTo>
                      <a:pt x="2971" y="20464"/>
                    </a:lnTo>
                    <a:lnTo>
                      <a:pt x="3055" y="20527"/>
                    </a:lnTo>
                    <a:lnTo>
                      <a:pt x="3076" y="20568"/>
                    </a:lnTo>
                    <a:lnTo>
                      <a:pt x="3034" y="20589"/>
                    </a:lnTo>
                    <a:lnTo>
                      <a:pt x="2971" y="20652"/>
                    </a:lnTo>
                    <a:lnTo>
                      <a:pt x="3013" y="20736"/>
                    </a:lnTo>
                    <a:lnTo>
                      <a:pt x="3055" y="20778"/>
                    </a:lnTo>
                    <a:lnTo>
                      <a:pt x="3076" y="20861"/>
                    </a:lnTo>
                    <a:lnTo>
                      <a:pt x="3055" y="20903"/>
                    </a:lnTo>
                    <a:lnTo>
                      <a:pt x="3055" y="20966"/>
                    </a:lnTo>
                    <a:lnTo>
                      <a:pt x="3160" y="20966"/>
                    </a:lnTo>
                    <a:lnTo>
                      <a:pt x="3243" y="20987"/>
                    </a:lnTo>
                    <a:lnTo>
                      <a:pt x="3348" y="21154"/>
                    </a:lnTo>
                    <a:lnTo>
                      <a:pt x="3369" y="21217"/>
                    </a:lnTo>
                    <a:lnTo>
                      <a:pt x="3452" y="21280"/>
                    </a:lnTo>
                    <a:lnTo>
                      <a:pt x="3578" y="21363"/>
                    </a:lnTo>
                    <a:lnTo>
                      <a:pt x="3641" y="21468"/>
                    </a:lnTo>
                    <a:lnTo>
                      <a:pt x="3641" y="21573"/>
                    </a:lnTo>
                    <a:lnTo>
                      <a:pt x="3683" y="21594"/>
                    </a:lnTo>
                    <a:lnTo>
                      <a:pt x="3704" y="21635"/>
                    </a:lnTo>
                    <a:lnTo>
                      <a:pt x="3683" y="21698"/>
                    </a:lnTo>
                    <a:lnTo>
                      <a:pt x="3683" y="21740"/>
                    </a:lnTo>
                    <a:lnTo>
                      <a:pt x="3641" y="21782"/>
                    </a:lnTo>
                    <a:lnTo>
                      <a:pt x="3641" y="21845"/>
                    </a:lnTo>
                    <a:lnTo>
                      <a:pt x="3641" y="21887"/>
                    </a:lnTo>
                    <a:lnTo>
                      <a:pt x="3662" y="21907"/>
                    </a:lnTo>
                    <a:lnTo>
                      <a:pt x="3599" y="22033"/>
                    </a:lnTo>
                    <a:lnTo>
                      <a:pt x="3452" y="22326"/>
                    </a:lnTo>
                    <a:lnTo>
                      <a:pt x="3432" y="22514"/>
                    </a:lnTo>
                    <a:lnTo>
                      <a:pt x="3285" y="22661"/>
                    </a:lnTo>
                    <a:lnTo>
                      <a:pt x="3285" y="22744"/>
                    </a:lnTo>
                    <a:lnTo>
                      <a:pt x="3327" y="22744"/>
                    </a:lnTo>
                    <a:lnTo>
                      <a:pt x="3494" y="22535"/>
                    </a:lnTo>
                    <a:lnTo>
                      <a:pt x="3536" y="22410"/>
                    </a:lnTo>
                    <a:lnTo>
                      <a:pt x="3662" y="22305"/>
                    </a:lnTo>
                    <a:lnTo>
                      <a:pt x="3683" y="22347"/>
                    </a:lnTo>
                    <a:lnTo>
                      <a:pt x="3766" y="22368"/>
                    </a:lnTo>
                    <a:lnTo>
                      <a:pt x="3766" y="22431"/>
                    </a:lnTo>
                    <a:lnTo>
                      <a:pt x="3599" y="22514"/>
                    </a:lnTo>
                    <a:lnTo>
                      <a:pt x="3557" y="22619"/>
                    </a:lnTo>
                    <a:lnTo>
                      <a:pt x="3390" y="22786"/>
                    </a:lnTo>
                    <a:lnTo>
                      <a:pt x="3390" y="22828"/>
                    </a:lnTo>
                    <a:lnTo>
                      <a:pt x="3473" y="22828"/>
                    </a:lnTo>
                    <a:lnTo>
                      <a:pt x="3432" y="22870"/>
                    </a:lnTo>
                    <a:lnTo>
                      <a:pt x="3285" y="22849"/>
                    </a:lnTo>
                    <a:lnTo>
                      <a:pt x="3222" y="22870"/>
                    </a:lnTo>
                    <a:lnTo>
                      <a:pt x="3160" y="23037"/>
                    </a:lnTo>
                    <a:lnTo>
                      <a:pt x="3055" y="23142"/>
                    </a:lnTo>
                    <a:lnTo>
                      <a:pt x="3076" y="23268"/>
                    </a:lnTo>
                    <a:lnTo>
                      <a:pt x="3034" y="23247"/>
                    </a:lnTo>
                    <a:lnTo>
                      <a:pt x="2971" y="23184"/>
                    </a:lnTo>
                    <a:lnTo>
                      <a:pt x="2908" y="23247"/>
                    </a:lnTo>
                    <a:lnTo>
                      <a:pt x="2908" y="23393"/>
                    </a:lnTo>
                    <a:lnTo>
                      <a:pt x="3013" y="23393"/>
                    </a:lnTo>
                    <a:lnTo>
                      <a:pt x="3034" y="23477"/>
                    </a:lnTo>
                    <a:lnTo>
                      <a:pt x="2971" y="23665"/>
                    </a:lnTo>
                    <a:lnTo>
                      <a:pt x="2950" y="23937"/>
                    </a:lnTo>
                    <a:lnTo>
                      <a:pt x="3013" y="24125"/>
                    </a:lnTo>
                    <a:lnTo>
                      <a:pt x="3076" y="24293"/>
                    </a:lnTo>
                    <a:lnTo>
                      <a:pt x="3160" y="24314"/>
                    </a:lnTo>
                    <a:lnTo>
                      <a:pt x="3180" y="24230"/>
                    </a:lnTo>
                    <a:lnTo>
                      <a:pt x="3264" y="24146"/>
                    </a:lnTo>
                    <a:lnTo>
                      <a:pt x="3452" y="24104"/>
                    </a:lnTo>
                    <a:lnTo>
                      <a:pt x="3557" y="24021"/>
                    </a:lnTo>
                    <a:lnTo>
                      <a:pt x="3662" y="23895"/>
                    </a:lnTo>
                    <a:lnTo>
                      <a:pt x="3704" y="23895"/>
                    </a:lnTo>
                    <a:lnTo>
                      <a:pt x="3704" y="24021"/>
                    </a:lnTo>
                    <a:lnTo>
                      <a:pt x="3662" y="24125"/>
                    </a:lnTo>
                    <a:lnTo>
                      <a:pt x="3599" y="24146"/>
                    </a:lnTo>
                    <a:lnTo>
                      <a:pt x="3536" y="24251"/>
                    </a:lnTo>
                    <a:lnTo>
                      <a:pt x="3536" y="24314"/>
                    </a:lnTo>
                    <a:lnTo>
                      <a:pt x="3641" y="24397"/>
                    </a:lnTo>
                    <a:lnTo>
                      <a:pt x="3704" y="24460"/>
                    </a:lnTo>
                    <a:lnTo>
                      <a:pt x="3808" y="24460"/>
                    </a:lnTo>
                    <a:lnTo>
                      <a:pt x="3892" y="24502"/>
                    </a:lnTo>
                    <a:lnTo>
                      <a:pt x="3955" y="24544"/>
                    </a:lnTo>
                    <a:lnTo>
                      <a:pt x="3808" y="24502"/>
                    </a:lnTo>
                    <a:lnTo>
                      <a:pt x="3683" y="24502"/>
                    </a:lnTo>
                    <a:lnTo>
                      <a:pt x="3578" y="24439"/>
                    </a:lnTo>
                    <a:lnTo>
                      <a:pt x="3432" y="24439"/>
                    </a:lnTo>
                    <a:lnTo>
                      <a:pt x="3369" y="24523"/>
                    </a:lnTo>
                    <a:lnTo>
                      <a:pt x="3369" y="24607"/>
                    </a:lnTo>
                    <a:lnTo>
                      <a:pt x="3432" y="24669"/>
                    </a:lnTo>
                    <a:lnTo>
                      <a:pt x="3452" y="24920"/>
                    </a:lnTo>
                    <a:lnTo>
                      <a:pt x="3494" y="24983"/>
                    </a:lnTo>
                    <a:lnTo>
                      <a:pt x="3557" y="24983"/>
                    </a:lnTo>
                    <a:lnTo>
                      <a:pt x="3641" y="24941"/>
                    </a:lnTo>
                    <a:lnTo>
                      <a:pt x="3683" y="24983"/>
                    </a:lnTo>
                    <a:lnTo>
                      <a:pt x="3641" y="25046"/>
                    </a:lnTo>
                    <a:lnTo>
                      <a:pt x="3599" y="25088"/>
                    </a:lnTo>
                    <a:lnTo>
                      <a:pt x="3683" y="25151"/>
                    </a:lnTo>
                    <a:lnTo>
                      <a:pt x="3683" y="25192"/>
                    </a:lnTo>
                    <a:lnTo>
                      <a:pt x="3662" y="25255"/>
                    </a:lnTo>
                    <a:lnTo>
                      <a:pt x="3557" y="25234"/>
                    </a:lnTo>
                    <a:lnTo>
                      <a:pt x="3411" y="25276"/>
                    </a:lnTo>
                    <a:lnTo>
                      <a:pt x="3264" y="25381"/>
                    </a:lnTo>
                    <a:lnTo>
                      <a:pt x="3243" y="25423"/>
                    </a:lnTo>
                    <a:lnTo>
                      <a:pt x="3306" y="25485"/>
                    </a:lnTo>
                    <a:lnTo>
                      <a:pt x="3452" y="25423"/>
                    </a:lnTo>
                    <a:lnTo>
                      <a:pt x="3536" y="25465"/>
                    </a:lnTo>
                    <a:lnTo>
                      <a:pt x="3452" y="25485"/>
                    </a:lnTo>
                    <a:lnTo>
                      <a:pt x="3432" y="25548"/>
                    </a:lnTo>
                    <a:lnTo>
                      <a:pt x="3515" y="25632"/>
                    </a:lnTo>
                    <a:lnTo>
                      <a:pt x="3662" y="25590"/>
                    </a:lnTo>
                    <a:lnTo>
                      <a:pt x="3829" y="25465"/>
                    </a:lnTo>
                    <a:lnTo>
                      <a:pt x="3934" y="25297"/>
                    </a:lnTo>
                    <a:lnTo>
                      <a:pt x="4038" y="25297"/>
                    </a:lnTo>
                    <a:lnTo>
                      <a:pt x="4143" y="25213"/>
                    </a:lnTo>
                    <a:lnTo>
                      <a:pt x="4164" y="25109"/>
                    </a:lnTo>
                    <a:lnTo>
                      <a:pt x="4185" y="25088"/>
                    </a:lnTo>
                    <a:lnTo>
                      <a:pt x="4206" y="25172"/>
                    </a:lnTo>
                    <a:lnTo>
                      <a:pt x="4143" y="25339"/>
                    </a:lnTo>
                    <a:lnTo>
                      <a:pt x="4038" y="25402"/>
                    </a:lnTo>
                    <a:lnTo>
                      <a:pt x="3913" y="25465"/>
                    </a:lnTo>
                    <a:lnTo>
                      <a:pt x="3892" y="25548"/>
                    </a:lnTo>
                    <a:lnTo>
                      <a:pt x="3955" y="25611"/>
                    </a:lnTo>
                    <a:lnTo>
                      <a:pt x="4038" y="25590"/>
                    </a:lnTo>
                    <a:lnTo>
                      <a:pt x="4164" y="25590"/>
                    </a:lnTo>
                    <a:lnTo>
                      <a:pt x="4268" y="25611"/>
                    </a:lnTo>
                    <a:lnTo>
                      <a:pt x="4122" y="25611"/>
                    </a:lnTo>
                    <a:lnTo>
                      <a:pt x="4017" y="25674"/>
                    </a:lnTo>
                    <a:lnTo>
                      <a:pt x="4017" y="25820"/>
                    </a:lnTo>
                    <a:lnTo>
                      <a:pt x="4059" y="25967"/>
                    </a:lnTo>
                    <a:lnTo>
                      <a:pt x="4017" y="25988"/>
                    </a:lnTo>
                    <a:lnTo>
                      <a:pt x="3976" y="25904"/>
                    </a:lnTo>
                    <a:lnTo>
                      <a:pt x="3976" y="25757"/>
                    </a:lnTo>
                    <a:lnTo>
                      <a:pt x="3913" y="25674"/>
                    </a:lnTo>
                    <a:lnTo>
                      <a:pt x="3850" y="25716"/>
                    </a:lnTo>
                    <a:lnTo>
                      <a:pt x="3578" y="25904"/>
                    </a:lnTo>
                    <a:lnTo>
                      <a:pt x="3536" y="25988"/>
                    </a:lnTo>
                    <a:lnTo>
                      <a:pt x="3369" y="26071"/>
                    </a:lnTo>
                    <a:lnTo>
                      <a:pt x="3327" y="26134"/>
                    </a:lnTo>
                    <a:lnTo>
                      <a:pt x="3348" y="26218"/>
                    </a:lnTo>
                    <a:lnTo>
                      <a:pt x="3348" y="26301"/>
                    </a:lnTo>
                    <a:lnTo>
                      <a:pt x="3369" y="26322"/>
                    </a:lnTo>
                    <a:lnTo>
                      <a:pt x="3452" y="26281"/>
                    </a:lnTo>
                    <a:lnTo>
                      <a:pt x="3557" y="26218"/>
                    </a:lnTo>
                    <a:lnTo>
                      <a:pt x="3599" y="26113"/>
                    </a:lnTo>
                    <a:lnTo>
                      <a:pt x="3662" y="26134"/>
                    </a:lnTo>
                    <a:lnTo>
                      <a:pt x="3704" y="26197"/>
                    </a:lnTo>
                    <a:lnTo>
                      <a:pt x="3892" y="26218"/>
                    </a:lnTo>
                    <a:lnTo>
                      <a:pt x="3871" y="26239"/>
                    </a:lnTo>
                    <a:lnTo>
                      <a:pt x="3766" y="26218"/>
                    </a:lnTo>
                    <a:lnTo>
                      <a:pt x="3599" y="26218"/>
                    </a:lnTo>
                    <a:lnTo>
                      <a:pt x="3536" y="26281"/>
                    </a:lnTo>
                    <a:lnTo>
                      <a:pt x="3536" y="26322"/>
                    </a:lnTo>
                    <a:lnTo>
                      <a:pt x="3557" y="26385"/>
                    </a:lnTo>
                    <a:lnTo>
                      <a:pt x="3473" y="26406"/>
                    </a:lnTo>
                    <a:lnTo>
                      <a:pt x="3432" y="26385"/>
                    </a:lnTo>
                    <a:lnTo>
                      <a:pt x="3264" y="26427"/>
                    </a:lnTo>
                    <a:lnTo>
                      <a:pt x="3264" y="26490"/>
                    </a:lnTo>
                    <a:lnTo>
                      <a:pt x="3390" y="26490"/>
                    </a:lnTo>
                    <a:lnTo>
                      <a:pt x="3473" y="26532"/>
                    </a:lnTo>
                    <a:lnTo>
                      <a:pt x="3578" y="26532"/>
                    </a:lnTo>
                    <a:lnTo>
                      <a:pt x="3515" y="26594"/>
                    </a:lnTo>
                    <a:lnTo>
                      <a:pt x="3390" y="26594"/>
                    </a:lnTo>
                    <a:lnTo>
                      <a:pt x="3327" y="26532"/>
                    </a:lnTo>
                    <a:lnTo>
                      <a:pt x="3222" y="26553"/>
                    </a:lnTo>
                    <a:lnTo>
                      <a:pt x="3180" y="26657"/>
                    </a:lnTo>
                    <a:lnTo>
                      <a:pt x="3243" y="26720"/>
                    </a:lnTo>
                    <a:lnTo>
                      <a:pt x="3327" y="26720"/>
                    </a:lnTo>
                    <a:lnTo>
                      <a:pt x="3452" y="26699"/>
                    </a:lnTo>
                    <a:lnTo>
                      <a:pt x="3536" y="26741"/>
                    </a:lnTo>
                    <a:lnTo>
                      <a:pt x="3683" y="26741"/>
                    </a:lnTo>
                    <a:lnTo>
                      <a:pt x="3662" y="26804"/>
                    </a:lnTo>
                    <a:lnTo>
                      <a:pt x="3557" y="26825"/>
                    </a:lnTo>
                    <a:lnTo>
                      <a:pt x="3452" y="26804"/>
                    </a:lnTo>
                    <a:lnTo>
                      <a:pt x="3432" y="26825"/>
                    </a:lnTo>
                    <a:lnTo>
                      <a:pt x="3452" y="26845"/>
                    </a:lnTo>
                    <a:lnTo>
                      <a:pt x="3662" y="26845"/>
                    </a:lnTo>
                    <a:lnTo>
                      <a:pt x="3662" y="26908"/>
                    </a:lnTo>
                    <a:lnTo>
                      <a:pt x="3536" y="26929"/>
                    </a:lnTo>
                    <a:lnTo>
                      <a:pt x="3390" y="26908"/>
                    </a:lnTo>
                    <a:lnTo>
                      <a:pt x="3327" y="26845"/>
                    </a:lnTo>
                    <a:lnTo>
                      <a:pt x="3264" y="26908"/>
                    </a:lnTo>
                    <a:lnTo>
                      <a:pt x="3327" y="27013"/>
                    </a:lnTo>
                    <a:lnTo>
                      <a:pt x="3452" y="27076"/>
                    </a:lnTo>
                    <a:lnTo>
                      <a:pt x="3473" y="27013"/>
                    </a:lnTo>
                    <a:lnTo>
                      <a:pt x="3557" y="27013"/>
                    </a:lnTo>
                    <a:lnTo>
                      <a:pt x="3641" y="27055"/>
                    </a:lnTo>
                    <a:lnTo>
                      <a:pt x="3787" y="27034"/>
                    </a:lnTo>
                    <a:lnTo>
                      <a:pt x="3850" y="27076"/>
                    </a:lnTo>
                    <a:lnTo>
                      <a:pt x="3766" y="27117"/>
                    </a:lnTo>
                    <a:lnTo>
                      <a:pt x="3766" y="27159"/>
                    </a:lnTo>
                    <a:lnTo>
                      <a:pt x="3871" y="27159"/>
                    </a:lnTo>
                    <a:lnTo>
                      <a:pt x="3892" y="27243"/>
                    </a:lnTo>
                    <a:lnTo>
                      <a:pt x="4026" y="27276"/>
                    </a:lnTo>
                    <a:lnTo>
                      <a:pt x="3976" y="27285"/>
                    </a:lnTo>
                    <a:lnTo>
                      <a:pt x="3871" y="27285"/>
                    </a:lnTo>
                    <a:lnTo>
                      <a:pt x="3787" y="27369"/>
                    </a:lnTo>
                    <a:lnTo>
                      <a:pt x="3787" y="27431"/>
                    </a:lnTo>
                    <a:lnTo>
                      <a:pt x="3871" y="27473"/>
                    </a:lnTo>
                    <a:lnTo>
                      <a:pt x="3913" y="27431"/>
                    </a:lnTo>
                    <a:lnTo>
                      <a:pt x="3976" y="27389"/>
                    </a:lnTo>
                    <a:lnTo>
                      <a:pt x="3996" y="27452"/>
                    </a:lnTo>
                    <a:lnTo>
                      <a:pt x="4017" y="27452"/>
                    </a:lnTo>
                    <a:lnTo>
                      <a:pt x="4080" y="27369"/>
                    </a:lnTo>
                    <a:lnTo>
                      <a:pt x="4185" y="27306"/>
                    </a:lnTo>
                    <a:lnTo>
                      <a:pt x="4185" y="27369"/>
                    </a:lnTo>
                    <a:lnTo>
                      <a:pt x="4164" y="27410"/>
                    </a:lnTo>
                    <a:lnTo>
                      <a:pt x="4164" y="27473"/>
                    </a:lnTo>
                    <a:lnTo>
                      <a:pt x="4206" y="27494"/>
                    </a:lnTo>
                    <a:lnTo>
                      <a:pt x="4289" y="27557"/>
                    </a:lnTo>
                    <a:lnTo>
                      <a:pt x="4373" y="27557"/>
                    </a:lnTo>
                    <a:lnTo>
                      <a:pt x="4499" y="27369"/>
                    </a:lnTo>
                    <a:lnTo>
                      <a:pt x="4520" y="27159"/>
                    </a:lnTo>
                    <a:lnTo>
                      <a:pt x="4582" y="27055"/>
                    </a:lnTo>
                    <a:lnTo>
                      <a:pt x="4645" y="27034"/>
                    </a:lnTo>
                    <a:lnTo>
                      <a:pt x="4645" y="27097"/>
                    </a:lnTo>
                    <a:lnTo>
                      <a:pt x="4603" y="27159"/>
                    </a:lnTo>
                    <a:lnTo>
                      <a:pt x="4603" y="27306"/>
                    </a:lnTo>
                    <a:lnTo>
                      <a:pt x="4499" y="27473"/>
                    </a:lnTo>
                    <a:lnTo>
                      <a:pt x="4415" y="27557"/>
                    </a:lnTo>
                    <a:lnTo>
                      <a:pt x="4436" y="27599"/>
                    </a:lnTo>
                    <a:lnTo>
                      <a:pt x="4582" y="27599"/>
                    </a:lnTo>
                    <a:lnTo>
                      <a:pt x="4687" y="27578"/>
                    </a:lnTo>
                    <a:lnTo>
                      <a:pt x="4708" y="27599"/>
                    </a:lnTo>
                    <a:lnTo>
                      <a:pt x="4624" y="27682"/>
                    </a:lnTo>
                    <a:lnTo>
                      <a:pt x="4582" y="27808"/>
                    </a:lnTo>
                    <a:lnTo>
                      <a:pt x="4415" y="27913"/>
                    </a:lnTo>
                    <a:lnTo>
                      <a:pt x="4415" y="27975"/>
                    </a:lnTo>
                    <a:lnTo>
                      <a:pt x="4499" y="28122"/>
                    </a:lnTo>
                    <a:lnTo>
                      <a:pt x="4624" y="28185"/>
                    </a:lnTo>
                    <a:lnTo>
                      <a:pt x="4708" y="28122"/>
                    </a:lnTo>
                    <a:lnTo>
                      <a:pt x="4792" y="28122"/>
                    </a:lnTo>
                    <a:lnTo>
                      <a:pt x="4812" y="28226"/>
                    </a:lnTo>
                    <a:lnTo>
                      <a:pt x="4875" y="28331"/>
                    </a:lnTo>
                    <a:lnTo>
                      <a:pt x="4875" y="28415"/>
                    </a:lnTo>
                    <a:lnTo>
                      <a:pt x="4812" y="28415"/>
                    </a:lnTo>
                    <a:lnTo>
                      <a:pt x="4771" y="28310"/>
                    </a:lnTo>
                    <a:lnTo>
                      <a:pt x="4708" y="28310"/>
                    </a:lnTo>
                    <a:lnTo>
                      <a:pt x="4708" y="28415"/>
                    </a:lnTo>
                    <a:lnTo>
                      <a:pt x="4812" y="28561"/>
                    </a:lnTo>
                    <a:lnTo>
                      <a:pt x="4938" y="28498"/>
                    </a:lnTo>
                    <a:lnTo>
                      <a:pt x="5085" y="28436"/>
                    </a:lnTo>
                    <a:lnTo>
                      <a:pt x="5147" y="28352"/>
                    </a:lnTo>
                    <a:lnTo>
                      <a:pt x="5147" y="28352"/>
                    </a:lnTo>
                    <a:lnTo>
                      <a:pt x="5126" y="28519"/>
                    </a:lnTo>
                    <a:lnTo>
                      <a:pt x="5022" y="28750"/>
                    </a:lnTo>
                    <a:lnTo>
                      <a:pt x="5043" y="28938"/>
                    </a:lnTo>
                    <a:lnTo>
                      <a:pt x="5126" y="28959"/>
                    </a:lnTo>
                    <a:lnTo>
                      <a:pt x="20087" y="30444"/>
                    </a:lnTo>
                    <a:lnTo>
                      <a:pt x="20212" y="30507"/>
                    </a:lnTo>
                    <a:lnTo>
                      <a:pt x="20359" y="30507"/>
                    </a:lnTo>
                    <a:lnTo>
                      <a:pt x="20484" y="30612"/>
                    </a:lnTo>
                    <a:lnTo>
                      <a:pt x="20484" y="30674"/>
                    </a:lnTo>
                    <a:lnTo>
                      <a:pt x="20568" y="30737"/>
                    </a:lnTo>
                    <a:lnTo>
                      <a:pt x="20589" y="30779"/>
                    </a:lnTo>
                    <a:lnTo>
                      <a:pt x="20694" y="30821"/>
                    </a:lnTo>
                    <a:lnTo>
                      <a:pt x="20714" y="30842"/>
                    </a:lnTo>
                    <a:lnTo>
                      <a:pt x="20840" y="30884"/>
                    </a:lnTo>
                    <a:lnTo>
                      <a:pt x="20903" y="30946"/>
                    </a:lnTo>
                    <a:lnTo>
                      <a:pt x="20945" y="30946"/>
                    </a:lnTo>
                    <a:lnTo>
                      <a:pt x="21049" y="30926"/>
                    </a:lnTo>
                    <a:lnTo>
                      <a:pt x="21133" y="30946"/>
                    </a:lnTo>
                    <a:lnTo>
                      <a:pt x="21238" y="30946"/>
                    </a:lnTo>
                    <a:lnTo>
                      <a:pt x="21363" y="31051"/>
                    </a:lnTo>
                    <a:lnTo>
                      <a:pt x="21447" y="31051"/>
                    </a:lnTo>
                    <a:lnTo>
                      <a:pt x="21510" y="31198"/>
                    </a:lnTo>
                    <a:lnTo>
                      <a:pt x="21719" y="31239"/>
                    </a:lnTo>
                    <a:lnTo>
                      <a:pt x="21823" y="31260"/>
                    </a:lnTo>
                    <a:lnTo>
                      <a:pt x="21886" y="31344"/>
                    </a:lnTo>
                    <a:lnTo>
                      <a:pt x="21970" y="31407"/>
                    </a:lnTo>
                    <a:lnTo>
                      <a:pt x="22158" y="31407"/>
                    </a:lnTo>
                    <a:lnTo>
                      <a:pt x="22263" y="31344"/>
                    </a:lnTo>
                    <a:lnTo>
                      <a:pt x="22305" y="31407"/>
                    </a:lnTo>
                    <a:lnTo>
                      <a:pt x="22367" y="31511"/>
                    </a:lnTo>
                    <a:lnTo>
                      <a:pt x="22618" y="31532"/>
                    </a:lnTo>
                    <a:lnTo>
                      <a:pt x="22681" y="31574"/>
                    </a:lnTo>
                    <a:lnTo>
                      <a:pt x="22807" y="31616"/>
                    </a:lnTo>
                    <a:lnTo>
                      <a:pt x="22890" y="31658"/>
                    </a:lnTo>
                    <a:lnTo>
                      <a:pt x="25192" y="32725"/>
                    </a:lnTo>
                    <a:lnTo>
                      <a:pt x="25339" y="32913"/>
                    </a:lnTo>
                    <a:lnTo>
                      <a:pt x="25694" y="33206"/>
                    </a:lnTo>
                    <a:lnTo>
                      <a:pt x="26050" y="34985"/>
                    </a:lnTo>
                    <a:lnTo>
                      <a:pt x="26008" y="35738"/>
                    </a:lnTo>
                    <a:lnTo>
                      <a:pt x="25945" y="35864"/>
                    </a:lnTo>
                    <a:lnTo>
                      <a:pt x="25903" y="36010"/>
                    </a:lnTo>
                    <a:lnTo>
                      <a:pt x="25820" y="36136"/>
                    </a:lnTo>
                    <a:lnTo>
                      <a:pt x="25611" y="36240"/>
                    </a:lnTo>
                    <a:lnTo>
                      <a:pt x="25506" y="36366"/>
                    </a:lnTo>
                    <a:lnTo>
                      <a:pt x="25611" y="36554"/>
                    </a:lnTo>
                    <a:lnTo>
                      <a:pt x="27598" y="36031"/>
                    </a:lnTo>
                    <a:lnTo>
                      <a:pt x="27849" y="35947"/>
                    </a:lnTo>
                    <a:lnTo>
                      <a:pt x="27912" y="35654"/>
                    </a:lnTo>
                    <a:lnTo>
                      <a:pt x="28979" y="35340"/>
                    </a:lnTo>
                    <a:lnTo>
                      <a:pt x="29461" y="34985"/>
                    </a:lnTo>
                    <a:lnTo>
                      <a:pt x="29565" y="34901"/>
                    </a:lnTo>
                    <a:lnTo>
                      <a:pt x="29712" y="34880"/>
                    </a:lnTo>
                    <a:lnTo>
                      <a:pt x="29984" y="34650"/>
                    </a:lnTo>
                    <a:lnTo>
                      <a:pt x="30088" y="34545"/>
                    </a:lnTo>
                    <a:lnTo>
                      <a:pt x="30214" y="34483"/>
                    </a:lnTo>
                    <a:lnTo>
                      <a:pt x="30318" y="34378"/>
                    </a:lnTo>
                    <a:lnTo>
                      <a:pt x="30528" y="34357"/>
                    </a:lnTo>
                    <a:lnTo>
                      <a:pt x="32202" y="34378"/>
                    </a:lnTo>
                    <a:lnTo>
                      <a:pt x="32327" y="34252"/>
                    </a:lnTo>
                    <a:lnTo>
                      <a:pt x="32390" y="34252"/>
                    </a:lnTo>
                    <a:lnTo>
                      <a:pt x="32432" y="34190"/>
                    </a:lnTo>
                    <a:lnTo>
                      <a:pt x="32515" y="34190"/>
                    </a:lnTo>
                    <a:lnTo>
                      <a:pt x="32620" y="34231"/>
                    </a:lnTo>
                    <a:lnTo>
                      <a:pt x="32704" y="34169"/>
                    </a:lnTo>
                    <a:lnTo>
                      <a:pt x="32725" y="34085"/>
                    </a:lnTo>
                    <a:lnTo>
                      <a:pt x="32913" y="33876"/>
                    </a:lnTo>
                    <a:lnTo>
                      <a:pt x="32976" y="33855"/>
                    </a:lnTo>
                    <a:lnTo>
                      <a:pt x="33143" y="33667"/>
                    </a:lnTo>
                    <a:lnTo>
                      <a:pt x="33185" y="33541"/>
                    </a:lnTo>
                    <a:lnTo>
                      <a:pt x="33227" y="33415"/>
                    </a:lnTo>
                    <a:lnTo>
                      <a:pt x="33373" y="33332"/>
                    </a:lnTo>
                    <a:lnTo>
                      <a:pt x="33373" y="33227"/>
                    </a:lnTo>
                    <a:lnTo>
                      <a:pt x="33478" y="33102"/>
                    </a:lnTo>
                    <a:lnTo>
                      <a:pt x="33687" y="32871"/>
                    </a:lnTo>
                    <a:lnTo>
                      <a:pt x="33750" y="32767"/>
                    </a:lnTo>
                    <a:lnTo>
                      <a:pt x="33854" y="32662"/>
                    </a:lnTo>
                    <a:lnTo>
                      <a:pt x="33875" y="32662"/>
                    </a:lnTo>
                    <a:lnTo>
                      <a:pt x="33959" y="32704"/>
                    </a:lnTo>
                    <a:lnTo>
                      <a:pt x="34022" y="32788"/>
                    </a:lnTo>
                    <a:lnTo>
                      <a:pt x="34168" y="32767"/>
                    </a:lnTo>
                    <a:lnTo>
                      <a:pt x="34315" y="32809"/>
                    </a:lnTo>
                    <a:lnTo>
                      <a:pt x="34378" y="32767"/>
                    </a:lnTo>
                    <a:lnTo>
                      <a:pt x="34608" y="32976"/>
                    </a:lnTo>
                    <a:lnTo>
                      <a:pt x="34608" y="33143"/>
                    </a:lnTo>
                    <a:lnTo>
                      <a:pt x="34482" y="33876"/>
                    </a:lnTo>
                    <a:lnTo>
                      <a:pt x="34440" y="33959"/>
                    </a:lnTo>
                    <a:lnTo>
                      <a:pt x="34503" y="33959"/>
                    </a:lnTo>
                    <a:lnTo>
                      <a:pt x="34524" y="34043"/>
                    </a:lnTo>
                    <a:lnTo>
                      <a:pt x="34587" y="34085"/>
                    </a:lnTo>
                    <a:lnTo>
                      <a:pt x="34587" y="34190"/>
                    </a:lnTo>
                    <a:lnTo>
                      <a:pt x="34587" y="34252"/>
                    </a:lnTo>
                    <a:lnTo>
                      <a:pt x="34587" y="34294"/>
                    </a:lnTo>
                    <a:lnTo>
                      <a:pt x="34545" y="34357"/>
                    </a:lnTo>
                    <a:lnTo>
                      <a:pt x="34587" y="34378"/>
                    </a:lnTo>
                    <a:lnTo>
                      <a:pt x="34733" y="34399"/>
                    </a:lnTo>
                    <a:lnTo>
                      <a:pt x="34859" y="34378"/>
                    </a:lnTo>
                    <a:lnTo>
                      <a:pt x="34901" y="34462"/>
                    </a:lnTo>
                    <a:lnTo>
                      <a:pt x="34963" y="34483"/>
                    </a:lnTo>
                    <a:lnTo>
                      <a:pt x="35026" y="34399"/>
                    </a:lnTo>
                    <a:lnTo>
                      <a:pt x="35110" y="34462"/>
                    </a:lnTo>
                    <a:lnTo>
                      <a:pt x="35235" y="34441"/>
                    </a:lnTo>
                    <a:lnTo>
                      <a:pt x="35277" y="34336"/>
                    </a:lnTo>
                    <a:lnTo>
                      <a:pt x="35382" y="34231"/>
                    </a:lnTo>
                    <a:lnTo>
                      <a:pt x="35382" y="34231"/>
                    </a:lnTo>
                    <a:lnTo>
                      <a:pt x="35319" y="34336"/>
                    </a:lnTo>
                    <a:lnTo>
                      <a:pt x="35340" y="34336"/>
                    </a:lnTo>
                    <a:lnTo>
                      <a:pt x="35319" y="34378"/>
                    </a:lnTo>
                    <a:lnTo>
                      <a:pt x="35361" y="34399"/>
                    </a:lnTo>
                    <a:lnTo>
                      <a:pt x="35633" y="34336"/>
                    </a:lnTo>
                    <a:lnTo>
                      <a:pt x="35675" y="34252"/>
                    </a:lnTo>
                    <a:lnTo>
                      <a:pt x="35842" y="34252"/>
                    </a:lnTo>
                    <a:lnTo>
                      <a:pt x="35968" y="34127"/>
                    </a:lnTo>
                    <a:lnTo>
                      <a:pt x="36072" y="34085"/>
                    </a:lnTo>
                    <a:lnTo>
                      <a:pt x="36198" y="33918"/>
                    </a:lnTo>
                    <a:lnTo>
                      <a:pt x="36198" y="33980"/>
                    </a:lnTo>
                    <a:lnTo>
                      <a:pt x="36282" y="33939"/>
                    </a:lnTo>
                    <a:lnTo>
                      <a:pt x="36282" y="33980"/>
                    </a:lnTo>
                    <a:lnTo>
                      <a:pt x="36156" y="34127"/>
                    </a:lnTo>
                    <a:lnTo>
                      <a:pt x="36051" y="34148"/>
                    </a:lnTo>
                    <a:lnTo>
                      <a:pt x="35947" y="34294"/>
                    </a:lnTo>
                    <a:lnTo>
                      <a:pt x="36072" y="34336"/>
                    </a:lnTo>
                    <a:lnTo>
                      <a:pt x="36156" y="34231"/>
                    </a:lnTo>
                    <a:lnTo>
                      <a:pt x="36261" y="34231"/>
                    </a:lnTo>
                    <a:lnTo>
                      <a:pt x="36323" y="34273"/>
                    </a:lnTo>
                    <a:lnTo>
                      <a:pt x="36575" y="34294"/>
                    </a:lnTo>
                    <a:lnTo>
                      <a:pt x="36742" y="34294"/>
                    </a:lnTo>
                    <a:lnTo>
                      <a:pt x="36616" y="34357"/>
                    </a:lnTo>
                    <a:lnTo>
                      <a:pt x="36470" y="34378"/>
                    </a:lnTo>
                    <a:lnTo>
                      <a:pt x="36365" y="34399"/>
                    </a:lnTo>
                    <a:lnTo>
                      <a:pt x="36323" y="34483"/>
                    </a:lnTo>
                    <a:lnTo>
                      <a:pt x="36323" y="34545"/>
                    </a:lnTo>
                    <a:lnTo>
                      <a:pt x="36261" y="34483"/>
                    </a:lnTo>
                    <a:lnTo>
                      <a:pt x="36219" y="34378"/>
                    </a:lnTo>
                    <a:lnTo>
                      <a:pt x="36156" y="34357"/>
                    </a:lnTo>
                    <a:lnTo>
                      <a:pt x="35968" y="34399"/>
                    </a:lnTo>
                    <a:lnTo>
                      <a:pt x="35779" y="34545"/>
                    </a:lnTo>
                    <a:lnTo>
                      <a:pt x="35549" y="34587"/>
                    </a:lnTo>
                    <a:lnTo>
                      <a:pt x="35340" y="34713"/>
                    </a:lnTo>
                    <a:lnTo>
                      <a:pt x="35319" y="34817"/>
                    </a:lnTo>
                    <a:lnTo>
                      <a:pt x="35173" y="34922"/>
                    </a:lnTo>
                    <a:lnTo>
                      <a:pt x="35110" y="35110"/>
                    </a:lnTo>
                    <a:lnTo>
                      <a:pt x="35110" y="35236"/>
                    </a:lnTo>
                    <a:lnTo>
                      <a:pt x="35131" y="35340"/>
                    </a:lnTo>
                    <a:lnTo>
                      <a:pt x="35152" y="35445"/>
                    </a:lnTo>
                    <a:lnTo>
                      <a:pt x="35215" y="35424"/>
                    </a:lnTo>
                    <a:lnTo>
                      <a:pt x="35256" y="35445"/>
                    </a:lnTo>
                    <a:lnTo>
                      <a:pt x="35256" y="35592"/>
                    </a:lnTo>
                    <a:lnTo>
                      <a:pt x="35361" y="35654"/>
                    </a:lnTo>
                    <a:lnTo>
                      <a:pt x="35403" y="35612"/>
                    </a:lnTo>
                    <a:lnTo>
                      <a:pt x="35466" y="35654"/>
                    </a:lnTo>
                    <a:lnTo>
                      <a:pt x="35507" y="35612"/>
                    </a:lnTo>
                    <a:lnTo>
                      <a:pt x="35507" y="35508"/>
                    </a:lnTo>
                    <a:lnTo>
                      <a:pt x="35570" y="35487"/>
                    </a:lnTo>
                    <a:lnTo>
                      <a:pt x="35654" y="35487"/>
                    </a:lnTo>
                    <a:lnTo>
                      <a:pt x="35779" y="35382"/>
                    </a:lnTo>
                    <a:lnTo>
                      <a:pt x="35884" y="35340"/>
                    </a:lnTo>
                    <a:lnTo>
                      <a:pt x="36031" y="35131"/>
                    </a:lnTo>
                    <a:lnTo>
                      <a:pt x="36219" y="35006"/>
                    </a:lnTo>
                    <a:lnTo>
                      <a:pt x="36177" y="34964"/>
                    </a:lnTo>
                    <a:lnTo>
                      <a:pt x="36240" y="34817"/>
                    </a:lnTo>
                    <a:lnTo>
                      <a:pt x="36323" y="34817"/>
                    </a:lnTo>
                    <a:lnTo>
                      <a:pt x="36386" y="34755"/>
                    </a:lnTo>
                    <a:lnTo>
                      <a:pt x="36428" y="34755"/>
                    </a:lnTo>
                    <a:lnTo>
                      <a:pt x="36491" y="34880"/>
                    </a:lnTo>
                    <a:lnTo>
                      <a:pt x="36637" y="34901"/>
                    </a:lnTo>
                    <a:lnTo>
                      <a:pt x="36637" y="34859"/>
                    </a:lnTo>
                    <a:lnTo>
                      <a:pt x="36721" y="34859"/>
                    </a:lnTo>
                    <a:lnTo>
                      <a:pt x="36909" y="34755"/>
                    </a:lnTo>
                    <a:lnTo>
                      <a:pt x="37077" y="34692"/>
                    </a:lnTo>
                    <a:lnTo>
                      <a:pt x="37286" y="34650"/>
                    </a:lnTo>
                    <a:lnTo>
                      <a:pt x="37391" y="34650"/>
                    </a:lnTo>
                    <a:lnTo>
                      <a:pt x="37663" y="34483"/>
                    </a:lnTo>
                    <a:lnTo>
                      <a:pt x="37809" y="34441"/>
                    </a:lnTo>
                    <a:lnTo>
                      <a:pt x="37914" y="34441"/>
                    </a:lnTo>
                    <a:lnTo>
                      <a:pt x="37997" y="34462"/>
                    </a:lnTo>
                    <a:lnTo>
                      <a:pt x="38081" y="34399"/>
                    </a:lnTo>
                    <a:lnTo>
                      <a:pt x="38018" y="34357"/>
                    </a:lnTo>
                    <a:lnTo>
                      <a:pt x="37935" y="34357"/>
                    </a:lnTo>
                    <a:lnTo>
                      <a:pt x="37830" y="34294"/>
                    </a:lnTo>
                    <a:lnTo>
                      <a:pt x="37872" y="34294"/>
                    </a:lnTo>
                    <a:lnTo>
                      <a:pt x="37956" y="34273"/>
                    </a:lnTo>
                    <a:lnTo>
                      <a:pt x="37956" y="34231"/>
                    </a:lnTo>
                    <a:lnTo>
                      <a:pt x="37663" y="34169"/>
                    </a:lnTo>
                    <a:lnTo>
                      <a:pt x="37537" y="34148"/>
                    </a:lnTo>
                    <a:lnTo>
                      <a:pt x="37558" y="34085"/>
                    </a:lnTo>
                    <a:lnTo>
                      <a:pt x="37537" y="33980"/>
                    </a:lnTo>
                    <a:lnTo>
                      <a:pt x="37370" y="34085"/>
                    </a:lnTo>
                    <a:lnTo>
                      <a:pt x="37349" y="34148"/>
                    </a:lnTo>
                    <a:lnTo>
                      <a:pt x="37160" y="34106"/>
                    </a:lnTo>
                    <a:lnTo>
                      <a:pt x="37139" y="34064"/>
                    </a:lnTo>
                    <a:lnTo>
                      <a:pt x="36993" y="34022"/>
                    </a:lnTo>
                    <a:lnTo>
                      <a:pt x="36930" y="34043"/>
                    </a:lnTo>
                    <a:lnTo>
                      <a:pt x="36826" y="33980"/>
                    </a:lnTo>
                    <a:lnTo>
                      <a:pt x="36637" y="33980"/>
                    </a:lnTo>
                    <a:lnTo>
                      <a:pt x="36491" y="33876"/>
                    </a:lnTo>
                    <a:lnTo>
                      <a:pt x="36616" y="33834"/>
                    </a:lnTo>
                    <a:lnTo>
                      <a:pt x="36637" y="33750"/>
                    </a:lnTo>
                    <a:lnTo>
                      <a:pt x="36491" y="33750"/>
                    </a:lnTo>
                    <a:lnTo>
                      <a:pt x="36428" y="33708"/>
                    </a:lnTo>
                    <a:lnTo>
                      <a:pt x="36323" y="33708"/>
                    </a:lnTo>
                    <a:lnTo>
                      <a:pt x="36282" y="33541"/>
                    </a:lnTo>
                    <a:lnTo>
                      <a:pt x="36219" y="33499"/>
                    </a:lnTo>
                    <a:lnTo>
                      <a:pt x="36219" y="33332"/>
                    </a:lnTo>
                    <a:lnTo>
                      <a:pt x="36261" y="33227"/>
                    </a:lnTo>
                    <a:lnTo>
                      <a:pt x="36177" y="33143"/>
                    </a:lnTo>
                    <a:lnTo>
                      <a:pt x="36261" y="33039"/>
                    </a:lnTo>
                    <a:lnTo>
                      <a:pt x="36261" y="32997"/>
                    </a:lnTo>
                    <a:lnTo>
                      <a:pt x="36051" y="32997"/>
                    </a:lnTo>
                    <a:lnTo>
                      <a:pt x="36114" y="32913"/>
                    </a:lnTo>
                    <a:lnTo>
                      <a:pt x="36198" y="32913"/>
                    </a:lnTo>
                    <a:lnTo>
                      <a:pt x="36365" y="32620"/>
                    </a:lnTo>
                    <a:lnTo>
                      <a:pt x="36470" y="32558"/>
                    </a:lnTo>
                    <a:lnTo>
                      <a:pt x="36428" y="32474"/>
                    </a:lnTo>
                    <a:lnTo>
                      <a:pt x="36365" y="32474"/>
                    </a:lnTo>
                    <a:lnTo>
                      <a:pt x="36323" y="32411"/>
                    </a:lnTo>
                    <a:lnTo>
                      <a:pt x="36219" y="32411"/>
                    </a:lnTo>
                    <a:lnTo>
                      <a:pt x="36114" y="32495"/>
                    </a:lnTo>
                    <a:lnTo>
                      <a:pt x="35989" y="32558"/>
                    </a:lnTo>
                    <a:lnTo>
                      <a:pt x="35947" y="32474"/>
                    </a:lnTo>
                    <a:lnTo>
                      <a:pt x="35905" y="32369"/>
                    </a:lnTo>
                    <a:lnTo>
                      <a:pt x="35675" y="32307"/>
                    </a:lnTo>
                    <a:lnTo>
                      <a:pt x="35528" y="32286"/>
                    </a:lnTo>
                    <a:lnTo>
                      <a:pt x="35361" y="32307"/>
                    </a:lnTo>
                    <a:lnTo>
                      <a:pt x="35528" y="32244"/>
                    </a:lnTo>
                    <a:lnTo>
                      <a:pt x="35654" y="32265"/>
                    </a:lnTo>
                    <a:lnTo>
                      <a:pt x="35779" y="32244"/>
                    </a:lnTo>
                    <a:lnTo>
                      <a:pt x="35863" y="32181"/>
                    </a:lnTo>
                    <a:lnTo>
                      <a:pt x="35989" y="32244"/>
                    </a:lnTo>
                    <a:lnTo>
                      <a:pt x="36093" y="32307"/>
                    </a:lnTo>
                    <a:lnTo>
                      <a:pt x="36219" y="32307"/>
                    </a:lnTo>
                    <a:lnTo>
                      <a:pt x="36386" y="32202"/>
                    </a:lnTo>
                    <a:lnTo>
                      <a:pt x="36470" y="32202"/>
                    </a:lnTo>
                    <a:lnTo>
                      <a:pt x="36575" y="32097"/>
                    </a:lnTo>
                    <a:lnTo>
                      <a:pt x="36700" y="32076"/>
                    </a:lnTo>
                    <a:lnTo>
                      <a:pt x="36784" y="31867"/>
                    </a:lnTo>
                    <a:lnTo>
                      <a:pt x="36721" y="31825"/>
                    </a:lnTo>
                    <a:lnTo>
                      <a:pt x="36805" y="31783"/>
                    </a:lnTo>
                    <a:lnTo>
                      <a:pt x="36742" y="31721"/>
                    </a:lnTo>
                    <a:lnTo>
                      <a:pt x="36616" y="31658"/>
                    </a:lnTo>
                    <a:lnTo>
                      <a:pt x="36533" y="31658"/>
                    </a:lnTo>
                    <a:lnTo>
                      <a:pt x="36575" y="31637"/>
                    </a:lnTo>
                    <a:lnTo>
                      <a:pt x="36575" y="31616"/>
                    </a:lnTo>
                    <a:lnTo>
                      <a:pt x="36742" y="31637"/>
                    </a:lnTo>
                    <a:lnTo>
                      <a:pt x="36742" y="31574"/>
                    </a:lnTo>
                    <a:lnTo>
                      <a:pt x="36512" y="31449"/>
                    </a:lnTo>
                    <a:lnTo>
                      <a:pt x="36303" y="31365"/>
                    </a:lnTo>
                    <a:lnTo>
                      <a:pt x="35905" y="31365"/>
                    </a:lnTo>
                    <a:lnTo>
                      <a:pt x="35800" y="31428"/>
                    </a:lnTo>
                    <a:lnTo>
                      <a:pt x="35675" y="31428"/>
                    </a:lnTo>
                    <a:lnTo>
                      <a:pt x="35319" y="31553"/>
                    </a:lnTo>
                    <a:lnTo>
                      <a:pt x="35026" y="31616"/>
                    </a:lnTo>
                    <a:lnTo>
                      <a:pt x="34859" y="31679"/>
                    </a:lnTo>
                    <a:lnTo>
                      <a:pt x="34712" y="31721"/>
                    </a:lnTo>
                    <a:lnTo>
                      <a:pt x="34440" y="31867"/>
                    </a:lnTo>
                    <a:lnTo>
                      <a:pt x="34064" y="32139"/>
                    </a:lnTo>
                    <a:lnTo>
                      <a:pt x="33771" y="32390"/>
                    </a:lnTo>
                    <a:lnTo>
                      <a:pt x="33666" y="32453"/>
                    </a:lnTo>
                    <a:lnTo>
                      <a:pt x="33541" y="32579"/>
                    </a:lnTo>
                    <a:lnTo>
                      <a:pt x="33373" y="32767"/>
                    </a:lnTo>
                    <a:lnTo>
                      <a:pt x="33185" y="32892"/>
                    </a:lnTo>
                    <a:lnTo>
                      <a:pt x="32934" y="33018"/>
                    </a:lnTo>
                    <a:lnTo>
                      <a:pt x="32641" y="33143"/>
                    </a:lnTo>
                    <a:lnTo>
                      <a:pt x="32515" y="33143"/>
                    </a:lnTo>
                    <a:lnTo>
                      <a:pt x="32704" y="33102"/>
                    </a:lnTo>
                    <a:lnTo>
                      <a:pt x="33018" y="32976"/>
                    </a:lnTo>
                    <a:lnTo>
                      <a:pt x="33038" y="32892"/>
                    </a:lnTo>
                    <a:lnTo>
                      <a:pt x="33290" y="32725"/>
                    </a:lnTo>
                    <a:lnTo>
                      <a:pt x="33373" y="32599"/>
                    </a:lnTo>
                    <a:lnTo>
                      <a:pt x="33436" y="32453"/>
                    </a:lnTo>
                    <a:lnTo>
                      <a:pt x="33541" y="32411"/>
                    </a:lnTo>
                    <a:lnTo>
                      <a:pt x="33666" y="32286"/>
                    </a:lnTo>
                    <a:lnTo>
                      <a:pt x="33813" y="32202"/>
                    </a:lnTo>
                    <a:lnTo>
                      <a:pt x="33875" y="31993"/>
                    </a:lnTo>
                    <a:lnTo>
                      <a:pt x="34106" y="31888"/>
                    </a:lnTo>
                    <a:lnTo>
                      <a:pt x="34231" y="31679"/>
                    </a:lnTo>
                    <a:lnTo>
                      <a:pt x="34294" y="31658"/>
                    </a:lnTo>
                    <a:lnTo>
                      <a:pt x="34315" y="31595"/>
                    </a:lnTo>
                    <a:lnTo>
                      <a:pt x="34440" y="31532"/>
                    </a:lnTo>
                    <a:lnTo>
                      <a:pt x="34545" y="31491"/>
                    </a:lnTo>
                    <a:lnTo>
                      <a:pt x="34608" y="31386"/>
                    </a:lnTo>
                    <a:lnTo>
                      <a:pt x="34712" y="31344"/>
                    </a:lnTo>
                    <a:lnTo>
                      <a:pt x="34754" y="31386"/>
                    </a:lnTo>
                    <a:lnTo>
                      <a:pt x="34838" y="31365"/>
                    </a:lnTo>
                    <a:lnTo>
                      <a:pt x="34922" y="31239"/>
                    </a:lnTo>
                    <a:lnTo>
                      <a:pt x="35131" y="31239"/>
                    </a:lnTo>
                    <a:lnTo>
                      <a:pt x="35235" y="31177"/>
                    </a:lnTo>
                    <a:lnTo>
                      <a:pt x="35424" y="31177"/>
                    </a:lnTo>
                    <a:lnTo>
                      <a:pt x="35487" y="31072"/>
                    </a:lnTo>
                    <a:lnTo>
                      <a:pt x="35528" y="30946"/>
                    </a:lnTo>
                    <a:lnTo>
                      <a:pt x="35570" y="30905"/>
                    </a:lnTo>
                    <a:lnTo>
                      <a:pt x="35570" y="30821"/>
                    </a:lnTo>
                    <a:lnTo>
                      <a:pt x="35696" y="30758"/>
                    </a:lnTo>
                    <a:lnTo>
                      <a:pt x="35905" y="30591"/>
                    </a:lnTo>
                    <a:lnTo>
                      <a:pt x="36010" y="30549"/>
                    </a:lnTo>
                    <a:lnTo>
                      <a:pt x="36072" y="30507"/>
                    </a:lnTo>
                    <a:lnTo>
                      <a:pt x="36010" y="30444"/>
                    </a:lnTo>
                    <a:lnTo>
                      <a:pt x="36072" y="30382"/>
                    </a:lnTo>
                    <a:lnTo>
                      <a:pt x="36156" y="30319"/>
                    </a:lnTo>
                    <a:lnTo>
                      <a:pt x="36261" y="30423"/>
                    </a:lnTo>
                    <a:lnTo>
                      <a:pt x="36386" y="30486"/>
                    </a:lnTo>
                    <a:lnTo>
                      <a:pt x="36616" y="30444"/>
                    </a:lnTo>
                    <a:lnTo>
                      <a:pt x="36805" y="30528"/>
                    </a:lnTo>
                    <a:lnTo>
                      <a:pt x="36888" y="30528"/>
                    </a:lnTo>
                    <a:lnTo>
                      <a:pt x="36951" y="30549"/>
                    </a:lnTo>
                    <a:lnTo>
                      <a:pt x="37098" y="30486"/>
                    </a:lnTo>
                    <a:lnTo>
                      <a:pt x="37160" y="30549"/>
                    </a:lnTo>
                    <a:lnTo>
                      <a:pt x="37265" y="30549"/>
                    </a:lnTo>
                    <a:lnTo>
                      <a:pt x="37349" y="30507"/>
                    </a:lnTo>
                    <a:lnTo>
                      <a:pt x="37474" y="30591"/>
                    </a:lnTo>
                    <a:lnTo>
                      <a:pt x="37663" y="30612"/>
                    </a:lnTo>
                    <a:lnTo>
                      <a:pt x="37746" y="30570"/>
                    </a:lnTo>
                    <a:lnTo>
                      <a:pt x="37788" y="30570"/>
                    </a:lnTo>
                    <a:lnTo>
                      <a:pt x="37893" y="30633"/>
                    </a:lnTo>
                    <a:lnTo>
                      <a:pt x="38039" y="30674"/>
                    </a:lnTo>
                    <a:lnTo>
                      <a:pt x="38081" y="30633"/>
                    </a:lnTo>
                    <a:lnTo>
                      <a:pt x="38248" y="30716"/>
                    </a:lnTo>
                    <a:lnTo>
                      <a:pt x="38311" y="30716"/>
                    </a:lnTo>
                    <a:lnTo>
                      <a:pt x="38416" y="30674"/>
                    </a:lnTo>
                    <a:lnTo>
                      <a:pt x="38500" y="30695"/>
                    </a:lnTo>
                    <a:lnTo>
                      <a:pt x="38479" y="30737"/>
                    </a:lnTo>
                    <a:lnTo>
                      <a:pt x="38583" y="30779"/>
                    </a:lnTo>
                    <a:lnTo>
                      <a:pt x="38834" y="30695"/>
                    </a:lnTo>
                    <a:lnTo>
                      <a:pt x="38897" y="30695"/>
                    </a:lnTo>
                    <a:lnTo>
                      <a:pt x="39023" y="30633"/>
                    </a:lnTo>
                    <a:lnTo>
                      <a:pt x="39085" y="30674"/>
                    </a:lnTo>
                    <a:lnTo>
                      <a:pt x="39253" y="30674"/>
                    </a:lnTo>
                    <a:lnTo>
                      <a:pt x="39336" y="30716"/>
                    </a:lnTo>
                    <a:lnTo>
                      <a:pt x="39441" y="30674"/>
                    </a:lnTo>
                    <a:lnTo>
                      <a:pt x="39462" y="30591"/>
                    </a:lnTo>
                    <a:lnTo>
                      <a:pt x="39608" y="30591"/>
                    </a:lnTo>
                    <a:lnTo>
                      <a:pt x="39671" y="30528"/>
                    </a:lnTo>
                    <a:lnTo>
                      <a:pt x="39734" y="30570"/>
                    </a:lnTo>
                    <a:lnTo>
                      <a:pt x="39818" y="30465"/>
                    </a:lnTo>
                    <a:lnTo>
                      <a:pt x="39922" y="30402"/>
                    </a:lnTo>
                    <a:lnTo>
                      <a:pt x="39943" y="30361"/>
                    </a:lnTo>
                    <a:lnTo>
                      <a:pt x="40048" y="30382"/>
                    </a:lnTo>
                    <a:lnTo>
                      <a:pt x="40132" y="30214"/>
                    </a:lnTo>
                    <a:lnTo>
                      <a:pt x="40132" y="30110"/>
                    </a:lnTo>
                    <a:lnTo>
                      <a:pt x="40194" y="30110"/>
                    </a:lnTo>
                    <a:lnTo>
                      <a:pt x="40278" y="30047"/>
                    </a:lnTo>
                    <a:lnTo>
                      <a:pt x="40299" y="29963"/>
                    </a:lnTo>
                    <a:lnTo>
                      <a:pt x="40257" y="29942"/>
                    </a:lnTo>
                    <a:lnTo>
                      <a:pt x="40278" y="29879"/>
                    </a:lnTo>
                    <a:lnTo>
                      <a:pt x="40383" y="29879"/>
                    </a:lnTo>
                    <a:lnTo>
                      <a:pt x="40487" y="29858"/>
                    </a:lnTo>
                    <a:lnTo>
                      <a:pt x="40487" y="29775"/>
                    </a:lnTo>
                    <a:lnTo>
                      <a:pt x="40508" y="29754"/>
                    </a:lnTo>
                    <a:lnTo>
                      <a:pt x="40571" y="29838"/>
                    </a:lnTo>
                    <a:lnTo>
                      <a:pt x="40696" y="29858"/>
                    </a:lnTo>
                    <a:lnTo>
                      <a:pt x="40801" y="29775"/>
                    </a:lnTo>
                    <a:lnTo>
                      <a:pt x="40822" y="29838"/>
                    </a:lnTo>
                    <a:lnTo>
                      <a:pt x="40906" y="29838"/>
                    </a:lnTo>
                    <a:lnTo>
                      <a:pt x="40989" y="29775"/>
                    </a:lnTo>
                    <a:lnTo>
                      <a:pt x="41031" y="29838"/>
                    </a:lnTo>
                    <a:lnTo>
                      <a:pt x="41136" y="29796"/>
                    </a:lnTo>
                    <a:lnTo>
                      <a:pt x="41178" y="29754"/>
                    </a:lnTo>
                    <a:lnTo>
                      <a:pt x="41241" y="29754"/>
                    </a:lnTo>
                    <a:lnTo>
                      <a:pt x="41324" y="29649"/>
                    </a:lnTo>
                    <a:lnTo>
                      <a:pt x="41387" y="29649"/>
                    </a:lnTo>
                    <a:lnTo>
                      <a:pt x="41492" y="29545"/>
                    </a:lnTo>
                    <a:lnTo>
                      <a:pt x="41617" y="29545"/>
                    </a:lnTo>
                    <a:lnTo>
                      <a:pt x="41764" y="29440"/>
                    </a:lnTo>
                    <a:lnTo>
                      <a:pt x="41826" y="29356"/>
                    </a:lnTo>
                    <a:lnTo>
                      <a:pt x="41910" y="29356"/>
                    </a:lnTo>
                    <a:lnTo>
                      <a:pt x="41931" y="29252"/>
                    </a:lnTo>
                    <a:lnTo>
                      <a:pt x="41973" y="29147"/>
                    </a:lnTo>
                    <a:lnTo>
                      <a:pt x="41910" y="29126"/>
                    </a:lnTo>
                    <a:lnTo>
                      <a:pt x="41805" y="29147"/>
                    </a:lnTo>
                    <a:lnTo>
                      <a:pt x="41722" y="29105"/>
                    </a:lnTo>
                    <a:lnTo>
                      <a:pt x="41764" y="29105"/>
                    </a:lnTo>
                    <a:lnTo>
                      <a:pt x="41868" y="29126"/>
                    </a:lnTo>
                    <a:lnTo>
                      <a:pt x="41952" y="29105"/>
                    </a:lnTo>
                    <a:lnTo>
                      <a:pt x="41868" y="29001"/>
                    </a:lnTo>
                    <a:lnTo>
                      <a:pt x="41764" y="29001"/>
                    </a:lnTo>
                    <a:lnTo>
                      <a:pt x="41617" y="28917"/>
                    </a:lnTo>
                    <a:lnTo>
                      <a:pt x="41554" y="28812"/>
                    </a:lnTo>
                    <a:lnTo>
                      <a:pt x="41554" y="28812"/>
                    </a:lnTo>
                    <a:lnTo>
                      <a:pt x="41701" y="28896"/>
                    </a:lnTo>
                    <a:lnTo>
                      <a:pt x="41805" y="28833"/>
                    </a:lnTo>
                    <a:lnTo>
                      <a:pt x="41826" y="28729"/>
                    </a:lnTo>
                    <a:lnTo>
                      <a:pt x="41910" y="28708"/>
                    </a:lnTo>
                    <a:lnTo>
                      <a:pt x="41952" y="28603"/>
                    </a:lnTo>
                    <a:lnTo>
                      <a:pt x="41764" y="28540"/>
                    </a:lnTo>
                    <a:lnTo>
                      <a:pt x="41847" y="28478"/>
                    </a:lnTo>
                    <a:lnTo>
                      <a:pt x="41931" y="28498"/>
                    </a:lnTo>
                    <a:lnTo>
                      <a:pt x="42015" y="28415"/>
                    </a:lnTo>
                    <a:lnTo>
                      <a:pt x="41973" y="28331"/>
                    </a:lnTo>
                    <a:lnTo>
                      <a:pt x="41826" y="28268"/>
                    </a:lnTo>
                    <a:lnTo>
                      <a:pt x="41805" y="28164"/>
                    </a:lnTo>
                    <a:lnTo>
                      <a:pt x="41847" y="28122"/>
                    </a:lnTo>
                    <a:lnTo>
                      <a:pt x="41952" y="28185"/>
                    </a:lnTo>
                    <a:lnTo>
                      <a:pt x="41931" y="28101"/>
                    </a:lnTo>
                    <a:lnTo>
                      <a:pt x="41764" y="28017"/>
                    </a:lnTo>
                    <a:lnTo>
                      <a:pt x="41617" y="28017"/>
                    </a:lnTo>
                    <a:lnTo>
                      <a:pt x="41638" y="27954"/>
                    </a:lnTo>
                    <a:lnTo>
                      <a:pt x="41701" y="27913"/>
                    </a:lnTo>
                    <a:lnTo>
                      <a:pt x="41659" y="27871"/>
                    </a:lnTo>
                    <a:lnTo>
                      <a:pt x="41533" y="27871"/>
                    </a:lnTo>
                    <a:lnTo>
                      <a:pt x="41387" y="27954"/>
                    </a:lnTo>
                    <a:lnTo>
                      <a:pt x="41345" y="28059"/>
                    </a:lnTo>
                    <a:lnTo>
                      <a:pt x="41303" y="28101"/>
                    </a:lnTo>
                    <a:lnTo>
                      <a:pt x="41241" y="27996"/>
                    </a:lnTo>
                    <a:lnTo>
                      <a:pt x="41094" y="27996"/>
                    </a:lnTo>
                    <a:lnTo>
                      <a:pt x="41157" y="27913"/>
                    </a:lnTo>
                    <a:lnTo>
                      <a:pt x="41220" y="27913"/>
                    </a:lnTo>
                    <a:lnTo>
                      <a:pt x="41345" y="27808"/>
                    </a:lnTo>
                    <a:lnTo>
                      <a:pt x="41387" y="27703"/>
                    </a:lnTo>
                    <a:lnTo>
                      <a:pt x="41303" y="27536"/>
                    </a:lnTo>
                    <a:lnTo>
                      <a:pt x="41115" y="27473"/>
                    </a:lnTo>
                    <a:lnTo>
                      <a:pt x="40885" y="27494"/>
                    </a:lnTo>
                    <a:lnTo>
                      <a:pt x="40801" y="27536"/>
                    </a:lnTo>
                    <a:lnTo>
                      <a:pt x="40822" y="27557"/>
                    </a:lnTo>
                    <a:lnTo>
                      <a:pt x="40969" y="27557"/>
                    </a:lnTo>
                    <a:lnTo>
                      <a:pt x="41010" y="27578"/>
                    </a:lnTo>
                    <a:lnTo>
                      <a:pt x="40885" y="27578"/>
                    </a:lnTo>
                    <a:lnTo>
                      <a:pt x="40717" y="27557"/>
                    </a:lnTo>
                    <a:lnTo>
                      <a:pt x="40550" y="27641"/>
                    </a:lnTo>
                    <a:lnTo>
                      <a:pt x="40404" y="27661"/>
                    </a:lnTo>
                    <a:lnTo>
                      <a:pt x="40299" y="27787"/>
                    </a:lnTo>
                    <a:lnTo>
                      <a:pt x="40257" y="27892"/>
                    </a:lnTo>
                    <a:lnTo>
                      <a:pt x="40173" y="27892"/>
                    </a:lnTo>
                    <a:lnTo>
                      <a:pt x="40048" y="27996"/>
                    </a:lnTo>
                    <a:lnTo>
                      <a:pt x="39860" y="27996"/>
                    </a:lnTo>
                    <a:lnTo>
                      <a:pt x="39755" y="28205"/>
                    </a:lnTo>
                    <a:lnTo>
                      <a:pt x="39671" y="28205"/>
                    </a:lnTo>
                    <a:lnTo>
                      <a:pt x="39629" y="28268"/>
                    </a:lnTo>
                    <a:lnTo>
                      <a:pt x="39567" y="28268"/>
                    </a:lnTo>
                    <a:lnTo>
                      <a:pt x="39525" y="28185"/>
                    </a:lnTo>
                    <a:lnTo>
                      <a:pt x="39608" y="28101"/>
                    </a:lnTo>
                    <a:lnTo>
                      <a:pt x="39671" y="28122"/>
                    </a:lnTo>
                    <a:lnTo>
                      <a:pt x="39713" y="28059"/>
                    </a:lnTo>
                    <a:lnTo>
                      <a:pt x="39462" y="27871"/>
                    </a:lnTo>
                    <a:lnTo>
                      <a:pt x="39441" y="27808"/>
                    </a:lnTo>
                    <a:lnTo>
                      <a:pt x="39357" y="27787"/>
                    </a:lnTo>
                    <a:lnTo>
                      <a:pt x="39399" y="27745"/>
                    </a:lnTo>
                    <a:lnTo>
                      <a:pt x="39399" y="27641"/>
                    </a:lnTo>
                    <a:lnTo>
                      <a:pt x="39525" y="27850"/>
                    </a:lnTo>
                    <a:lnTo>
                      <a:pt x="39734" y="27975"/>
                    </a:lnTo>
                    <a:lnTo>
                      <a:pt x="39776" y="27913"/>
                    </a:lnTo>
                    <a:lnTo>
                      <a:pt x="39818" y="27808"/>
                    </a:lnTo>
                    <a:lnTo>
                      <a:pt x="39943" y="27808"/>
                    </a:lnTo>
                    <a:lnTo>
                      <a:pt x="40027" y="27745"/>
                    </a:lnTo>
                    <a:lnTo>
                      <a:pt x="40194" y="27641"/>
                    </a:lnTo>
                    <a:lnTo>
                      <a:pt x="40404" y="27578"/>
                    </a:lnTo>
                    <a:lnTo>
                      <a:pt x="40613" y="27557"/>
                    </a:lnTo>
                    <a:lnTo>
                      <a:pt x="40592" y="27494"/>
                    </a:lnTo>
                    <a:lnTo>
                      <a:pt x="40508" y="27473"/>
                    </a:lnTo>
                    <a:lnTo>
                      <a:pt x="40613" y="27473"/>
                    </a:lnTo>
                    <a:lnTo>
                      <a:pt x="40717" y="27369"/>
                    </a:lnTo>
                    <a:lnTo>
                      <a:pt x="40906" y="27285"/>
                    </a:lnTo>
                    <a:lnTo>
                      <a:pt x="40969" y="27348"/>
                    </a:lnTo>
                    <a:lnTo>
                      <a:pt x="41199" y="27285"/>
                    </a:lnTo>
                    <a:lnTo>
                      <a:pt x="41199" y="27243"/>
                    </a:lnTo>
                    <a:lnTo>
                      <a:pt x="41387" y="27222"/>
                    </a:lnTo>
                    <a:lnTo>
                      <a:pt x="41282" y="27117"/>
                    </a:lnTo>
                    <a:lnTo>
                      <a:pt x="41010" y="27034"/>
                    </a:lnTo>
                    <a:lnTo>
                      <a:pt x="41073" y="26971"/>
                    </a:lnTo>
                    <a:lnTo>
                      <a:pt x="41136" y="26971"/>
                    </a:lnTo>
                    <a:lnTo>
                      <a:pt x="41199" y="26866"/>
                    </a:lnTo>
                    <a:lnTo>
                      <a:pt x="41115" y="26845"/>
                    </a:lnTo>
                    <a:lnTo>
                      <a:pt x="40969" y="26908"/>
                    </a:lnTo>
                    <a:lnTo>
                      <a:pt x="40885" y="27013"/>
                    </a:lnTo>
                    <a:lnTo>
                      <a:pt x="40759" y="26929"/>
                    </a:lnTo>
                    <a:lnTo>
                      <a:pt x="40613" y="26950"/>
                    </a:lnTo>
                    <a:lnTo>
                      <a:pt x="40592" y="26866"/>
                    </a:lnTo>
                    <a:lnTo>
                      <a:pt x="40676" y="26845"/>
                    </a:lnTo>
                    <a:lnTo>
                      <a:pt x="40676" y="26657"/>
                    </a:lnTo>
                    <a:lnTo>
                      <a:pt x="40696" y="26615"/>
                    </a:lnTo>
                    <a:lnTo>
                      <a:pt x="40550" y="26720"/>
                    </a:lnTo>
                    <a:lnTo>
                      <a:pt x="40550" y="26657"/>
                    </a:lnTo>
                    <a:lnTo>
                      <a:pt x="40592" y="26615"/>
                    </a:lnTo>
                    <a:lnTo>
                      <a:pt x="40550" y="26594"/>
                    </a:lnTo>
                    <a:lnTo>
                      <a:pt x="40341" y="26762"/>
                    </a:lnTo>
                    <a:lnTo>
                      <a:pt x="40257" y="26845"/>
                    </a:lnTo>
                    <a:lnTo>
                      <a:pt x="40194" y="26845"/>
                    </a:lnTo>
                    <a:lnTo>
                      <a:pt x="40278" y="26762"/>
                    </a:lnTo>
                    <a:lnTo>
                      <a:pt x="40445" y="26636"/>
                    </a:lnTo>
                    <a:lnTo>
                      <a:pt x="40383" y="26594"/>
                    </a:lnTo>
                    <a:lnTo>
                      <a:pt x="40236" y="26657"/>
                    </a:lnTo>
                    <a:lnTo>
                      <a:pt x="40194" y="26636"/>
                    </a:lnTo>
                    <a:lnTo>
                      <a:pt x="40257" y="26594"/>
                    </a:lnTo>
                    <a:lnTo>
                      <a:pt x="40341" y="26532"/>
                    </a:lnTo>
                    <a:lnTo>
                      <a:pt x="40341" y="26490"/>
                    </a:lnTo>
                    <a:lnTo>
                      <a:pt x="40194" y="26511"/>
                    </a:lnTo>
                    <a:lnTo>
                      <a:pt x="40090" y="26615"/>
                    </a:lnTo>
                    <a:lnTo>
                      <a:pt x="39985" y="26741"/>
                    </a:lnTo>
                    <a:lnTo>
                      <a:pt x="39943" y="26720"/>
                    </a:lnTo>
                    <a:lnTo>
                      <a:pt x="39985" y="26615"/>
                    </a:lnTo>
                    <a:lnTo>
                      <a:pt x="40090" y="26532"/>
                    </a:lnTo>
                    <a:lnTo>
                      <a:pt x="40090" y="26490"/>
                    </a:lnTo>
                    <a:lnTo>
                      <a:pt x="40027" y="26490"/>
                    </a:lnTo>
                    <a:lnTo>
                      <a:pt x="39818" y="26699"/>
                    </a:lnTo>
                    <a:lnTo>
                      <a:pt x="39713" y="26720"/>
                    </a:lnTo>
                    <a:lnTo>
                      <a:pt x="39608" y="26636"/>
                    </a:lnTo>
                    <a:lnTo>
                      <a:pt x="39734" y="26657"/>
                    </a:lnTo>
                    <a:lnTo>
                      <a:pt x="39839" y="26594"/>
                    </a:lnTo>
                    <a:lnTo>
                      <a:pt x="40027" y="26343"/>
                    </a:lnTo>
                    <a:lnTo>
                      <a:pt x="40152" y="26281"/>
                    </a:lnTo>
                    <a:lnTo>
                      <a:pt x="40069" y="26197"/>
                    </a:lnTo>
                    <a:lnTo>
                      <a:pt x="40090" y="26092"/>
                    </a:lnTo>
                    <a:lnTo>
                      <a:pt x="40069" y="26071"/>
                    </a:lnTo>
                    <a:lnTo>
                      <a:pt x="39964" y="26218"/>
                    </a:lnTo>
                    <a:lnTo>
                      <a:pt x="39922" y="26218"/>
                    </a:lnTo>
                    <a:lnTo>
                      <a:pt x="39922" y="26176"/>
                    </a:lnTo>
                    <a:lnTo>
                      <a:pt x="39964" y="26092"/>
                    </a:lnTo>
                    <a:lnTo>
                      <a:pt x="39964" y="25925"/>
                    </a:lnTo>
                    <a:lnTo>
                      <a:pt x="39880" y="25904"/>
                    </a:lnTo>
                    <a:lnTo>
                      <a:pt x="39860" y="25883"/>
                    </a:lnTo>
                    <a:lnTo>
                      <a:pt x="39755" y="25967"/>
                    </a:lnTo>
                    <a:lnTo>
                      <a:pt x="39734" y="25904"/>
                    </a:lnTo>
                    <a:lnTo>
                      <a:pt x="39755" y="25820"/>
                    </a:lnTo>
                    <a:lnTo>
                      <a:pt x="39734" y="25799"/>
                    </a:lnTo>
                    <a:lnTo>
                      <a:pt x="39650" y="25799"/>
                    </a:lnTo>
                    <a:lnTo>
                      <a:pt x="39713" y="25757"/>
                    </a:lnTo>
                    <a:lnTo>
                      <a:pt x="39650" y="25695"/>
                    </a:lnTo>
                    <a:lnTo>
                      <a:pt x="39650" y="25611"/>
                    </a:lnTo>
                    <a:lnTo>
                      <a:pt x="39608" y="25611"/>
                    </a:lnTo>
                    <a:lnTo>
                      <a:pt x="39441" y="25653"/>
                    </a:lnTo>
                    <a:lnTo>
                      <a:pt x="39441" y="25695"/>
                    </a:lnTo>
                    <a:lnTo>
                      <a:pt x="39357" y="25716"/>
                    </a:lnTo>
                    <a:lnTo>
                      <a:pt x="39148" y="25674"/>
                    </a:lnTo>
                    <a:lnTo>
                      <a:pt x="39316" y="25674"/>
                    </a:lnTo>
                    <a:lnTo>
                      <a:pt x="39357" y="25590"/>
                    </a:lnTo>
                    <a:lnTo>
                      <a:pt x="39504" y="25569"/>
                    </a:lnTo>
                    <a:lnTo>
                      <a:pt x="39525" y="25506"/>
                    </a:lnTo>
                    <a:lnTo>
                      <a:pt x="39462" y="25444"/>
                    </a:lnTo>
                    <a:lnTo>
                      <a:pt x="39357" y="25339"/>
                    </a:lnTo>
                    <a:lnTo>
                      <a:pt x="39357" y="25234"/>
                    </a:lnTo>
                    <a:lnTo>
                      <a:pt x="39211" y="25151"/>
                    </a:lnTo>
                    <a:lnTo>
                      <a:pt x="39357" y="25151"/>
                    </a:lnTo>
                    <a:lnTo>
                      <a:pt x="39525" y="25234"/>
                    </a:lnTo>
                    <a:lnTo>
                      <a:pt x="39650" y="25234"/>
                    </a:lnTo>
                    <a:lnTo>
                      <a:pt x="39650" y="25151"/>
                    </a:lnTo>
                    <a:lnTo>
                      <a:pt x="39546" y="25088"/>
                    </a:lnTo>
                    <a:lnTo>
                      <a:pt x="39567" y="25046"/>
                    </a:lnTo>
                    <a:lnTo>
                      <a:pt x="39650" y="25067"/>
                    </a:lnTo>
                    <a:lnTo>
                      <a:pt x="39776" y="24962"/>
                    </a:lnTo>
                    <a:lnTo>
                      <a:pt x="39860" y="24920"/>
                    </a:lnTo>
                    <a:lnTo>
                      <a:pt x="39880" y="24816"/>
                    </a:lnTo>
                    <a:lnTo>
                      <a:pt x="39776" y="24711"/>
                    </a:lnTo>
                    <a:lnTo>
                      <a:pt x="39713" y="24732"/>
                    </a:lnTo>
                    <a:lnTo>
                      <a:pt x="39608" y="24711"/>
                    </a:lnTo>
                    <a:lnTo>
                      <a:pt x="39671" y="24648"/>
                    </a:lnTo>
                    <a:lnTo>
                      <a:pt x="39713" y="24565"/>
                    </a:lnTo>
                    <a:lnTo>
                      <a:pt x="39650" y="24523"/>
                    </a:lnTo>
                    <a:lnTo>
                      <a:pt x="39525" y="24523"/>
                    </a:lnTo>
                    <a:lnTo>
                      <a:pt x="39462" y="24502"/>
                    </a:lnTo>
                    <a:lnTo>
                      <a:pt x="39399" y="24523"/>
                    </a:lnTo>
                    <a:lnTo>
                      <a:pt x="39316" y="24439"/>
                    </a:lnTo>
                    <a:lnTo>
                      <a:pt x="39420" y="24439"/>
                    </a:lnTo>
                    <a:lnTo>
                      <a:pt x="39462" y="24397"/>
                    </a:lnTo>
                    <a:lnTo>
                      <a:pt x="39546" y="24418"/>
                    </a:lnTo>
                    <a:lnTo>
                      <a:pt x="39650" y="24314"/>
                    </a:lnTo>
                    <a:lnTo>
                      <a:pt x="39608" y="24125"/>
                    </a:lnTo>
                    <a:lnTo>
                      <a:pt x="39504" y="24021"/>
                    </a:lnTo>
                    <a:lnTo>
                      <a:pt x="39441" y="24104"/>
                    </a:lnTo>
                    <a:lnTo>
                      <a:pt x="39336" y="24084"/>
                    </a:lnTo>
                    <a:lnTo>
                      <a:pt x="39253" y="24146"/>
                    </a:lnTo>
                    <a:lnTo>
                      <a:pt x="39295" y="24042"/>
                    </a:lnTo>
                    <a:lnTo>
                      <a:pt x="39420" y="23979"/>
                    </a:lnTo>
                    <a:lnTo>
                      <a:pt x="39504" y="23979"/>
                    </a:lnTo>
                    <a:lnTo>
                      <a:pt x="39504" y="23874"/>
                    </a:lnTo>
                    <a:lnTo>
                      <a:pt x="39399" y="23832"/>
                    </a:lnTo>
                    <a:lnTo>
                      <a:pt x="39316" y="23874"/>
                    </a:lnTo>
                    <a:lnTo>
                      <a:pt x="39190" y="23874"/>
                    </a:lnTo>
                    <a:lnTo>
                      <a:pt x="39002" y="23937"/>
                    </a:lnTo>
                    <a:lnTo>
                      <a:pt x="39002" y="23937"/>
                    </a:lnTo>
                    <a:lnTo>
                      <a:pt x="39148" y="23728"/>
                    </a:lnTo>
                    <a:lnTo>
                      <a:pt x="39253" y="23728"/>
                    </a:lnTo>
                    <a:lnTo>
                      <a:pt x="39357" y="23686"/>
                    </a:lnTo>
                    <a:lnTo>
                      <a:pt x="39357" y="23623"/>
                    </a:lnTo>
                    <a:lnTo>
                      <a:pt x="39441" y="23560"/>
                    </a:lnTo>
                    <a:lnTo>
                      <a:pt x="39420" y="23519"/>
                    </a:lnTo>
                    <a:lnTo>
                      <a:pt x="39295" y="23581"/>
                    </a:lnTo>
                    <a:lnTo>
                      <a:pt x="39106" y="23581"/>
                    </a:lnTo>
                    <a:lnTo>
                      <a:pt x="38939" y="23665"/>
                    </a:lnTo>
                    <a:lnTo>
                      <a:pt x="38939" y="23665"/>
                    </a:lnTo>
                    <a:lnTo>
                      <a:pt x="39002" y="23581"/>
                    </a:lnTo>
                    <a:lnTo>
                      <a:pt x="38981" y="23498"/>
                    </a:lnTo>
                    <a:lnTo>
                      <a:pt x="39023" y="23414"/>
                    </a:lnTo>
                    <a:lnTo>
                      <a:pt x="39106" y="23477"/>
                    </a:lnTo>
                    <a:lnTo>
                      <a:pt x="39295" y="23477"/>
                    </a:lnTo>
                    <a:lnTo>
                      <a:pt x="39399" y="23351"/>
                    </a:lnTo>
                    <a:lnTo>
                      <a:pt x="39399" y="23205"/>
                    </a:lnTo>
                    <a:lnTo>
                      <a:pt x="39295" y="23268"/>
                    </a:lnTo>
                    <a:lnTo>
                      <a:pt x="39211" y="23247"/>
                    </a:lnTo>
                    <a:lnTo>
                      <a:pt x="39316" y="23142"/>
                    </a:lnTo>
                    <a:lnTo>
                      <a:pt x="39336" y="23037"/>
                    </a:lnTo>
                    <a:lnTo>
                      <a:pt x="39253" y="22996"/>
                    </a:lnTo>
                    <a:lnTo>
                      <a:pt x="39002" y="23079"/>
                    </a:lnTo>
                    <a:lnTo>
                      <a:pt x="38918" y="23037"/>
                    </a:lnTo>
                    <a:lnTo>
                      <a:pt x="38981" y="22954"/>
                    </a:lnTo>
                    <a:lnTo>
                      <a:pt x="39106" y="22975"/>
                    </a:lnTo>
                    <a:lnTo>
                      <a:pt x="39211" y="22954"/>
                    </a:lnTo>
                    <a:lnTo>
                      <a:pt x="39295" y="22828"/>
                    </a:lnTo>
                    <a:lnTo>
                      <a:pt x="39211" y="22765"/>
                    </a:lnTo>
                    <a:lnTo>
                      <a:pt x="39211" y="22682"/>
                    </a:lnTo>
                    <a:lnTo>
                      <a:pt x="39127" y="22765"/>
                    </a:lnTo>
                    <a:lnTo>
                      <a:pt x="39085" y="22765"/>
                    </a:lnTo>
                    <a:lnTo>
                      <a:pt x="39044" y="22682"/>
                    </a:lnTo>
                    <a:lnTo>
                      <a:pt x="38981" y="22619"/>
                    </a:lnTo>
                    <a:lnTo>
                      <a:pt x="39044" y="22577"/>
                    </a:lnTo>
                    <a:lnTo>
                      <a:pt x="39106" y="22640"/>
                    </a:lnTo>
                    <a:lnTo>
                      <a:pt x="39148" y="22577"/>
                    </a:lnTo>
                    <a:lnTo>
                      <a:pt x="39148" y="22452"/>
                    </a:lnTo>
                    <a:lnTo>
                      <a:pt x="39044" y="22347"/>
                    </a:lnTo>
                    <a:lnTo>
                      <a:pt x="39023" y="22242"/>
                    </a:lnTo>
                    <a:lnTo>
                      <a:pt x="39106" y="22200"/>
                    </a:lnTo>
                    <a:lnTo>
                      <a:pt x="39106" y="22096"/>
                    </a:lnTo>
                    <a:lnTo>
                      <a:pt x="39023" y="22096"/>
                    </a:lnTo>
                    <a:lnTo>
                      <a:pt x="39044" y="22033"/>
                    </a:lnTo>
                    <a:lnTo>
                      <a:pt x="39085" y="21928"/>
                    </a:lnTo>
                    <a:lnTo>
                      <a:pt x="39002" y="21928"/>
                    </a:lnTo>
                    <a:lnTo>
                      <a:pt x="38918" y="21907"/>
                    </a:lnTo>
                    <a:lnTo>
                      <a:pt x="38918" y="21887"/>
                    </a:lnTo>
                    <a:lnTo>
                      <a:pt x="38981" y="21887"/>
                    </a:lnTo>
                    <a:lnTo>
                      <a:pt x="39044" y="21803"/>
                    </a:lnTo>
                    <a:lnTo>
                      <a:pt x="38981" y="21740"/>
                    </a:lnTo>
                    <a:lnTo>
                      <a:pt x="38981" y="21677"/>
                    </a:lnTo>
                    <a:lnTo>
                      <a:pt x="39044" y="21615"/>
                    </a:lnTo>
                    <a:lnTo>
                      <a:pt x="39023" y="21573"/>
                    </a:lnTo>
                    <a:lnTo>
                      <a:pt x="38918" y="21615"/>
                    </a:lnTo>
                    <a:lnTo>
                      <a:pt x="38918" y="21615"/>
                    </a:lnTo>
                    <a:lnTo>
                      <a:pt x="39023" y="21531"/>
                    </a:lnTo>
                    <a:lnTo>
                      <a:pt x="38981" y="21489"/>
                    </a:lnTo>
                    <a:lnTo>
                      <a:pt x="38876" y="21510"/>
                    </a:lnTo>
                    <a:lnTo>
                      <a:pt x="38772" y="21635"/>
                    </a:lnTo>
                    <a:lnTo>
                      <a:pt x="38792" y="21719"/>
                    </a:lnTo>
                    <a:lnTo>
                      <a:pt x="38730" y="21824"/>
                    </a:lnTo>
                    <a:lnTo>
                      <a:pt x="38604" y="21949"/>
                    </a:lnTo>
                    <a:lnTo>
                      <a:pt x="38604" y="22033"/>
                    </a:lnTo>
                    <a:lnTo>
                      <a:pt x="38520" y="22096"/>
                    </a:lnTo>
                    <a:lnTo>
                      <a:pt x="38520" y="22200"/>
                    </a:lnTo>
                    <a:lnTo>
                      <a:pt x="38458" y="22117"/>
                    </a:lnTo>
                    <a:lnTo>
                      <a:pt x="38395" y="22138"/>
                    </a:lnTo>
                    <a:lnTo>
                      <a:pt x="38311" y="22326"/>
                    </a:lnTo>
                    <a:lnTo>
                      <a:pt x="38311" y="22410"/>
                    </a:lnTo>
                    <a:lnTo>
                      <a:pt x="38416" y="22410"/>
                    </a:lnTo>
                    <a:lnTo>
                      <a:pt x="38479" y="22472"/>
                    </a:lnTo>
                    <a:lnTo>
                      <a:pt x="38479" y="22556"/>
                    </a:lnTo>
                    <a:lnTo>
                      <a:pt x="38374" y="22452"/>
                    </a:lnTo>
                    <a:lnTo>
                      <a:pt x="38311" y="22452"/>
                    </a:lnTo>
                    <a:lnTo>
                      <a:pt x="38290" y="22535"/>
                    </a:lnTo>
                    <a:lnTo>
                      <a:pt x="38207" y="22640"/>
                    </a:lnTo>
                    <a:lnTo>
                      <a:pt x="38144" y="22682"/>
                    </a:lnTo>
                    <a:lnTo>
                      <a:pt x="38102" y="22849"/>
                    </a:lnTo>
                    <a:lnTo>
                      <a:pt x="37997" y="22870"/>
                    </a:lnTo>
                    <a:lnTo>
                      <a:pt x="37935" y="22975"/>
                    </a:lnTo>
                    <a:lnTo>
                      <a:pt x="37935" y="23037"/>
                    </a:lnTo>
                    <a:lnTo>
                      <a:pt x="37872" y="23037"/>
                    </a:lnTo>
                    <a:lnTo>
                      <a:pt x="37872" y="23205"/>
                    </a:lnTo>
                    <a:lnTo>
                      <a:pt x="37788" y="23393"/>
                    </a:lnTo>
                    <a:lnTo>
                      <a:pt x="37788" y="23393"/>
                    </a:lnTo>
                    <a:lnTo>
                      <a:pt x="37830" y="23268"/>
                    </a:lnTo>
                    <a:lnTo>
                      <a:pt x="37788" y="23100"/>
                    </a:lnTo>
                    <a:lnTo>
                      <a:pt x="37725" y="23037"/>
                    </a:lnTo>
                    <a:lnTo>
                      <a:pt x="37558" y="23142"/>
                    </a:lnTo>
                    <a:lnTo>
                      <a:pt x="37474" y="23247"/>
                    </a:lnTo>
                    <a:lnTo>
                      <a:pt x="37453" y="23351"/>
                    </a:lnTo>
                    <a:lnTo>
                      <a:pt x="37349" y="23372"/>
                    </a:lnTo>
                    <a:lnTo>
                      <a:pt x="37307" y="23414"/>
                    </a:lnTo>
                    <a:lnTo>
                      <a:pt x="37265" y="23372"/>
                    </a:lnTo>
                    <a:lnTo>
                      <a:pt x="37202" y="23372"/>
                    </a:lnTo>
                    <a:lnTo>
                      <a:pt x="37098" y="23456"/>
                    </a:lnTo>
                    <a:lnTo>
                      <a:pt x="36993" y="23456"/>
                    </a:lnTo>
                    <a:lnTo>
                      <a:pt x="36847" y="23560"/>
                    </a:lnTo>
                    <a:lnTo>
                      <a:pt x="36826" y="23686"/>
                    </a:lnTo>
                    <a:lnTo>
                      <a:pt x="36700" y="23832"/>
                    </a:lnTo>
                    <a:lnTo>
                      <a:pt x="36742" y="23728"/>
                    </a:lnTo>
                    <a:lnTo>
                      <a:pt x="36742" y="23623"/>
                    </a:lnTo>
                    <a:lnTo>
                      <a:pt x="36784" y="23581"/>
                    </a:lnTo>
                    <a:lnTo>
                      <a:pt x="36784" y="23351"/>
                    </a:lnTo>
                    <a:lnTo>
                      <a:pt x="36805" y="23247"/>
                    </a:lnTo>
                    <a:lnTo>
                      <a:pt x="36784" y="23247"/>
                    </a:lnTo>
                    <a:lnTo>
                      <a:pt x="36365" y="23456"/>
                    </a:lnTo>
                    <a:lnTo>
                      <a:pt x="36198" y="23770"/>
                    </a:lnTo>
                    <a:lnTo>
                      <a:pt x="36072" y="23812"/>
                    </a:lnTo>
                    <a:lnTo>
                      <a:pt x="36156" y="23707"/>
                    </a:lnTo>
                    <a:lnTo>
                      <a:pt x="36177" y="23581"/>
                    </a:lnTo>
                    <a:lnTo>
                      <a:pt x="36303" y="23393"/>
                    </a:lnTo>
                    <a:lnTo>
                      <a:pt x="36303" y="23268"/>
                    </a:lnTo>
                    <a:lnTo>
                      <a:pt x="36323" y="23142"/>
                    </a:lnTo>
                    <a:lnTo>
                      <a:pt x="36282" y="23037"/>
                    </a:lnTo>
                    <a:lnTo>
                      <a:pt x="36177" y="22933"/>
                    </a:lnTo>
                    <a:lnTo>
                      <a:pt x="36072" y="22933"/>
                    </a:lnTo>
                    <a:lnTo>
                      <a:pt x="36093" y="23058"/>
                    </a:lnTo>
                    <a:lnTo>
                      <a:pt x="36072" y="23058"/>
                    </a:lnTo>
                    <a:lnTo>
                      <a:pt x="35968" y="22975"/>
                    </a:lnTo>
                    <a:lnTo>
                      <a:pt x="35842" y="22765"/>
                    </a:lnTo>
                    <a:lnTo>
                      <a:pt x="36051" y="22870"/>
                    </a:lnTo>
                    <a:lnTo>
                      <a:pt x="36093" y="22849"/>
                    </a:lnTo>
                    <a:lnTo>
                      <a:pt x="35989" y="22807"/>
                    </a:lnTo>
                    <a:lnTo>
                      <a:pt x="35863" y="22598"/>
                    </a:lnTo>
                    <a:lnTo>
                      <a:pt x="35842" y="22577"/>
                    </a:lnTo>
                    <a:lnTo>
                      <a:pt x="35968" y="22431"/>
                    </a:lnTo>
                    <a:lnTo>
                      <a:pt x="35989" y="22347"/>
                    </a:lnTo>
                    <a:lnTo>
                      <a:pt x="36093" y="22179"/>
                    </a:lnTo>
                    <a:lnTo>
                      <a:pt x="36093" y="21970"/>
                    </a:lnTo>
                    <a:lnTo>
                      <a:pt x="35947" y="21845"/>
                    </a:lnTo>
                    <a:lnTo>
                      <a:pt x="35738" y="21803"/>
                    </a:lnTo>
                    <a:lnTo>
                      <a:pt x="35466" y="21656"/>
                    </a:lnTo>
                    <a:lnTo>
                      <a:pt x="35466" y="21656"/>
                    </a:lnTo>
                    <a:lnTo>
                      <a:pt x="35759" y="21761"/>
                    </a:lnTo>
                    <a:lnTo>
                      <a:pt x="36010" y="21803"/>
                    </a:lnTo>
                    <a:lnTo>
                      <a:pt x="36051" y="21615"/>
                    </a:lnTo>
                    <a:lnTo>
                      <a:pt x="36093" y="21531"/>
                    </a:lnTo>
                    <a:lnTo>
                      <a:pt x="36114" y="21698"/>
                    </a:lnTo>
                    <a:lnTo>
                      <a:pt x="36177" y="21594"/>
                    </a:lnTo>
                    <a:lnTo>
                      <a:pt x="36093" y="21363"/>
                    </a:lnTo>
                    <a:lnTo>
                      <a:pt x="36198" y="21196"/>
                    </a:lnTo>
                    <a:lnTo>
                      <a:pt x="36365" y="21175"/>
                    </a:lnTo>
                    <a:lnTo>
                      <a:pt x="36386" y="20987"/>
                    </a:lnTo>
                    <a:lnTo>
                      <a:pt x="36386" y="20778"/>
                    </a:lnTo>
                    <a:lnTo>
                      <a:pt x="36303" y="20778"/>
                    </a:lnTo>
                    <a:lnTo>
                      <a:pt x="36282" y="20966"/>
                    </a:lnTo>
                    <a:lnTo>
                      <a:pt x="36156" y="21071"/>
                    </a:lnTo>
                    <a:lnTo>
                      <a:pt x="36093" y="20987"/>
                    </a:lnTo>
                    <a:lnTo>
                      <a:pt x="36114" y="20778"/>
                    </a:lnTo>
                    <a:lnTo>
                      <a:pt x="35968" y="20715"/>
                    </a:lnTo>
                    <a:lnTo>
                      <a:pt x="35842" y="20778"/>
                    </a:lnTo>
                    <a:lnTo>
                      <a:pt x="35779" y="20715"/>
                    </a:lnTo>
                    <a:lnTo>
                      <a:pt x="35696" y="20757"/>
                    </a:lnTo>
                    <a:lnTo>
                      <a:pt x="35528" y="20589"/>
                    </a:lnTo>
                    <a:lnTo>
                      <a:pt x="35424" y="20652"/>
                    </a:lnTo>
                    <a:lnTo>
                      <a:pt x="35424" y="20547"/>
                    </a:lnTo>
                    <a:lnTo>
                      <a:pt x="35319" y="20652"/>
                    </a:lnTo>
                    <a:lnTo>
                      <a:pt x="35319" y="20547"/>
                    </a:lnTo>
                    <a:lnTo>
                      <a:pt x="35173" y="20401"/>
                    </a:lnTo>
                    <a:lnTo>
                      <a:pt x="35277" y="20401"/>
                    </a:lnTo>
                    <a:lnTo>
                      <a:pt x="35340" y="20296"/>
                    </a:lnTo>
                    <a:lnTo>
                      <a:pt x="35445" y="20380"/>
                    </a:lnTo>
                    <a:lnTo>
                      <a:pt x="35466" y="20296"/>
                    </a:lnTo>
                    <a:lnTo>
                      <a:pt x="35361" y="20171"/>
                    </a:lnTo>
                    <a:lnTo>
                      <a:pt x="35277" y="20255"/>
                    </a:lnTo>
                    <a:lnTo>
                      <a:pt x="35173" y="20171"/>
                    </a:lnTo>
                    <a:lnTo>
                      <a:pt x="35277" y="20150"/>
                    </a:lnTo>
                    <a:lnTo>
                      <a:pt x="35235" y="20024"/>
                    </a:lnTo>
                    <a:lnTo>
                      <a:pt x="35110" y="19920"/>
                    </a:lnTo>
                    <a:lnTo>
                      <a:pt x="35026" y="19962"/>
                    </a:lnTo>
                    <a:lnTo>
                      <a:pt x="35026" y="19878"/>
                    </a:lnTo>
                    <a:lnTo>
                      <a:pt x="35110" y="19773"/>
                    </a:lnTo>
                    <a:lnTo>
                      <a:pt x="35110" y="19606"/>
                    </a:lnTo>
                    <a:lnTo>
                      <a:pt x="35005" y="19606"/>
                    </a:lnTo>
                    <a:lnTo>
                      <a:pt x="34859" y="19501"/>
                    </a:lnTo>
                    <a:lnTo>
                      <a:pt x="34859" y="19397"/>
                    </a:lnTo>
                    <a:lnTo>
                      <a:pt x="34650" y="19229"/>
                    </a:lnTo>
                    <a:lnTo>
                      <a:pt x="34503" y="19313"/>
                    </a:lnTo>
                    <a:lnTo>
                      <a:pt x="34398" y="19313"/>
                    </a:lnTo>
                    <a:lnTo>
                      <a:pt x="34336" y="19397"/>
                    </a:lnTo>
                    <a:lnTo>
                      <a:pt x="34210" y="19334"/>
                    </a:lnTo>
                    <a:lnTo>
                      <a:pt x="34210" y="19480"/>
                    </a:lnTo>
                    <a:lnTo>
                      <a:pt x="34126" y="19376"/>
                    </a:lnTo>
                    <a:lnTo>
                      <a:pt x="34043" y="19376"/>
                    </a:lnTo>
                    <a:lnTo>
                      <a:pt x="34001" y="19292"/>
                    </a:lnTo>
                    <a:lnTo>
                      <a:pt x="33896" y="19292"/>
                    </a:lnTo>
                    <a:lnTo>
                      <a:pt x="33729" y="19397"/>
                    </a:lnTo>
                    <a:lnTo>
                      <a:pt x="33562" y="19397"/>
                    </a:lnTo>
                    <a:lnTo>
                      <a:pt x="33708" y="19334"/>
                    </a:lnTo>
                    <a:lnTo>
                      <a:pt x="33729" y="19229"/>
                    </a:lnTo>
                    <a:lnTo>
                      <a:pt x="33603" y="19229"/>
                    </a:lnTo>
                    <a:lnTo>
                      <a:pt x="33352" y="19104"/>
                    </a:lnTo>
                    <a:lnTo>
                      <a:pt x="33164" y="18999"/>
                    </a:lnTo>
                    <a:lnTo>
                      <a:pt x="32976" y="18999"/>
                    </a:lnTo>
                    <a:lnTo>
                      <a:pt x="32913" y="18957"/>
                    </a:lnTo>
                    <a:lnTo>
                      <a:pt x="32829" y="18978"/>
                    </a:lnTo>
                    <a:lnTo>
                      <a:pt x="32746" y="18978"/>
                    </a:lnTo>
                    <a:lnTo>
                      <a:pt x="32662" y="19062"/>
                    </a:lnTo>
                    <a:lnTo>
                      <a:pt x="32662" y="19125"/>
                    </a:lnTo>
                    <a:lnTo>
                      <a:pt x="32578" y="19125"/>
                    </a:lnTo>
                    <a:lnTo>
                      <a:pt x="32536" y="19104"/>
                    </a:lnTo>
                    <a:lnTo>
                      <a:pt x="32453" y="19166"/>
                    </a:lnTo>
                    <a:lnTo>
                      <a:pt x="32453" y="19313"/>
                    </a:lnTo>
                    <a:lnTo>
                      <a:pt x="32369" y="19480"/>
                    </a:lnTo>
                    <a:lnTo>
                      <a:pt x="32369" y="19690"/>
                    </a:lnTo>
                    <a:lnTo>
                      <a:pt x="32453" y="19794"/>
                    </a:lnTo>
                    <a:lnTo>
                      <a:pt x="32515" y="19794"/>
                    </a:lnTo>
                    <a:lnTo>
                      <a:pt x="32515" y="19836"/>
                    </a:lnTo>
                    <a:lnTo>
                      <a:pt x="32557" y="19857"/>
                    </a:lnTo>
                    <a:lnTo>
                      <a:pt x="32557" y="20003"/>
                    </a:lnTo>
                    <a:lnTo>
                      <a:pt x="32515" y="20045"/>
                    </a:lnTo>
                    <a:lnTo>
                      <a:pt x="32432" y="20045"/>
                    </a:lnTo>
                    <a:lnTo>
                      <a:pt x="32411" y="20171"/>
                    </a:lnTo>
                    <a:lnTo>
                      <a:pt x="32243" y="20380"/>
                    </a:lnTo>
                    <a:lnTo>
                      <a:pt x="32013" y="20568"/>
                    </a:lnTo>
                    <a:lnTo>
                      <a:pt x="32013" y="20652"/>
                    </a:lnTo>
                    <a:lnTo>
                      <a:pt x="32055" y="20673"/>
                    </a:lnTo>
                    <a:lnTo>
                      <a:pt x="32243" y="20652"/>
                    </a:lnTo>
                    <a:lnTo>
                      <a:pt x="32327" y="20652"/>
                    </a:lnTo>
                    <a:lnTo>
                      <a:pt x="32243" y="20694"/>
                    </a:lnTo>
                    <a:lnTo>
                      <a:pt x="32202" y="20861"/>
                    </a:lnTo>
                    <a:lnTo>
                      <a:pt x="32202" y="20903"/>
                    </a:lnTo>
                    <a:lnTo>
                      <a:pt x="32327" y="20945"/>
                    </a:lnTo>
                    <a:lnTo>
                      <a:pt x="32222" y="20966"/>
                    </a:lnTo>
                    <a:lnTo>
                      <a:pt x="32139" y="21050"/>
                    </a:lnTo>
                    <a:lnTo>
                      <a:pt x="32160" y="21112"/>
                    </a:lnTo>
                    <a:lnTo>
                      <a:pt x="32222" y="21175"/>
                    </a:lnTo>
                    <a:lnTo>
                      <a:pt x="32118" y="21301"/>
                    </a:lnTo>
                    <a:lnTo>
                      <a:pt x="32118" y="21363"/>
                    </a:lnTo>
                    <a:lnTo>
                      <a:pt x="32264" y="21363"/>
                    </a:lnTo>
                    <a:lnTo>
                      <a:pt x="32306" y="21426"/>
                    </a:lnTo>
                    <a:lnTo>
                      <a:pt x="32160" y="21635"/>
                    </a:lnTo>
                    <a:lnTo>
                      <a:pt x="32034" y="21698"/>
                    </a:lnTo>
                    <a:lnTo>
                      <a:pt x="32034" y="21824"/>
                    </a:lnTo>
                    <a:lnTo>
                      <a:pt x="32097" y="21887"/>
                    </a:lnTo>
                    <a:lnTo>
                      <a:pt x="32013" y="21845"/>
                    </a:lnTo>
                    <a:lnTo>
                      <a:pt x="31930" y="21719"/>
                    </a:lnTo>
                    <a:lnTo>
                      <a:pt x="31888" y="21719"/>
                    </a:lnTo>
                    <a:lnTo>
                      <a:pt x="31741" y="21887"/>
                    </a:lnTo>
                    <a:lnTo>
                      <a:pt x="31741" y="21928"/>
                    </a:lnTo>
                    <a:lnTo>
                      <a:pt x="31804" y="21949"/>
                    </a:lnTo>
                    <a:lnTo>
                      <a:pt x="31804" y="22033"/>
                    </a:lnTo>
                    <a:lnTo>
                      <a:pt x="31720" y="22117"/>
                    </a:lnTo>
                    <a:lnTo>
                      <a:pt x="31616" y="22117"/>
                    </a:lnTo>
                    <a:lnTo>
                      <a:pt x="31302" y="22431"/>
                    </a:lnTo>
                    <a:lnTo>
                      <a:pt x="31197" y="22472"/>
                    </a:lnTo>
                    <a:lnTo>
                      <a:pt x="31113" y="22724"/>
                    </a:lnTo>
                    <a:lnTo>
                      <a:pt x="31155" y="22786"/>
                    </a:lnTo>
                    <a:lnTo>
                      <a:pt x="31260" y="22828"/>
                    </a:lnTo>
                    <a:lnTo>
                      <a:pt x="31281" y="22954"/>
                    </a:lnTo>
                    <a:lnTo>
                      <a:pt x="31406" y="23037"/>
                    </a:lnTo>
                    <a:lnTo>
                      <a:pt x="31595" y="23288"/>
                    </a:lnTo>
                    <a:lnTo>
                      <a:pt x="31616" y="23602"/>
                    </a:lnTo>
                    <a:lnTo>
                      <a:pt x="31595" y="23937"/>
                    </a:lnTo>
                    <a:lnTo>
                      <a:pt x="31678" y="24125"/>
                    </a:lnTo>
                    <a:lnTo>
                      <a:pt x="31637" y="24251"/>
                    </a:lnTo>
                    <a:lnTo>
                      <a:pt x="31637" y="24460"/>
                    </a:lnTo>
                    <a:lnTo>
                      <a:pt x="31595" y="24523"/>
                    </a:lnTo>
                    <a:lnTo>
                      <a:pt x="31490" y="24816"/>
                    </a:lnTo>
                    <a:lnTo>
                      <a:pt x="31427" y="24962"/>
                    </a:lnTo>
                    <a:lnTo>
                      <a:pt x="31490" y="24962"/>
                    </a:lnTo>
                    <a:lnTo>
                      <a:pt x="31511" y="24858"/>
                    </a:lnTo>
                    <a:lnTo>
                      <a:pt x="31595" y="24816"/>
                    </a:lnTo>
                    <a:lnTo>
                      <a:pt x="31595" y="24962"/>
                    </a:lnTo>
                    <a:lnTo>
                      <a:pt x="31699" y="25088"/>
                    </a:lnTo>
                    <a:lnTo>
                      <a:pt x="31616" y="25192"/>
                    </a:lnTo>
                    <a:lnTo>
                      <a:pt x="31511" y="25192"/>
                    </a:lnTo>
                    <a:lnTo>
                      <a:pt x="31469" y="25151"/>
                    </a:lnTo>
                    <a:lnTo>
                      <a:pt x="31385" y="25151"/>
                    </a:lnTo>
                    <a:lnTo>
                      <a:pt x="31218" y="25402"/>
                    </a:lnTo>
                    <a:lnTo>
                      <a:pt x="31093" y="25465"/>
                    </a:lnTo>
                    <a:lnTo>
                      <a:pt x="31072" y="25569"/>
                    </a:lnTo>
                    <a:lnTo>
                      <a:pt x="30800" y="25674"/>
                    </a:lnTo>
                    <a:lnTo>
                      <a:pt x="30737" y="25757"/>
                    </a:lnTo>
                    <a:lnTo>
                      <a:pt x="30737" y="25799"/>
                    </a:lnTo>
                    <a:lnTo>
                      <a:pt x="30360" y="25925"/>
                    </a:lnTo>
                    <a:lnTo>
                      <a:pt x="30130" y="26029"/>
                    </a:lnTo>
                    <a:lnTo>
                      <a:pt x="30067" y="26092"/>
                    </a:lnTo>
                    <a:lnTo>
                      <a:pt x="29942" y="26092"/>
                    </a:lnTo>
                    <a:lnTo>
                      <a:pt x="29837" y="26176"/>
                    </a:lnTo>
                    <a:lnTo>
                      <a:pt x="29607" y="26197"/>
                    </a:lnTo>
                    <a:lnTo>
                      <a:pt x="29440" y="26281"/>
                    </a:lnTo>
                    <a:lnTo>
                      <a:pt x="29481" y="26322"/>
                    </a:lnTo>
                    <a:lnTo>
                      <a:pt x="29481" y="26427"/>
                    </a:lnTo>
                    <a:lnTo>
                      <a:pt x="29523" y="26511"/>
                    </a:lnTo>
                    <a:lnTo>
                      <a:pt x="29523" y="26615"/>
                    </a:lnTo>
                    <a:lnTo>
                      <a:pt x="29586" y="26699"/>
                    </a:lnTo>
                    <a:lnTo>
                      <a:pt x="29523" y="26720"/>
                    </a:lnTo>
                    <a:lnTo>
                      <a:pt x="29544" y="26804"/>
                    </a:lnTo>
                    <a:lnTo>
                      <a:pt x="29607" y="26825"/>
                    </a:lnTo>
                    <a:lnTo>
                      <a:pt x="29523" y="26866"/>
                    </a:lnTo>
                    <a:lnTo>
                      <a:pt x="29586" y="26971"/>
                    </a:lnTo>
                    <a:lnTo>
                      <a:pt x="29523" y="27013"/>
                    </a:lnTo>
                    <a:lnTo>
                      <a:pt x="29544" y="27117"/>
                    </a:lnTo>
                    <a:lnTo>
                      <a:pt x="29502" y="27159"/>
                    </a:lnTo>
                    <a:lnTo>
                      <a:pt x="29481" y="27348"/>
                    </a:lnTo>
                    <a:lnTo>
                      <a:pt x="29502" y="27452"/>
                    </a:lnTo>
                    <a:lnTo>
                      <a:pt x="29419" y="27745"/>
                    </a:lnTo>
                    <a:lnTo>
                      <a:pt x="29440" y="27808"/>
                    </a:lnTo>
                    <a:lnTo>
                      <a:pt x="29502" y="27850"/>
                    </a:lnTo>
                    <a:lnTo>
                      <a:pt x="29502" y="27913"/>
                    </a:lnTo>
                    <a:lnTo>
                      <a:pt x="29544" y="27975"/>
                    </a:lnTo>
                    <a:lnTo>
                      <a:pt x="29440" y="28101"/>
                    </a:lnTo>
                    <a:lnTo>
                      <a:pt x="29440" y="28226"/>
                    </a:lnTo>
                    <a:lnTo>
                      <a:pt x="29523" y="28268"/>
                    </a:lnTo>
                    <a:lnTo>
                      <a:pt x="29544" y="28436"/>
                    </a:lnTo>
                    <a:lnTo>
                      <a:pt x="29607" y="28498"/>
                    </a:lnTo>
                    <a:lnTo>
                      <a:pt x="29481" y="28624"/>
                    </a:lnTo>
                    <a:lnTo>
                      <a:pt x="29419" y="28791"/>
                    </a:lnTo>
                    <a:lnTo>
                      <a:pt x="29377" y="28812"/>
                    </a:lnTo>
                    <a:lnTo>
                      <a:pt x="29314" y="28791"/>
                    </a:lnTo>
                    <a:lnTo>
                      <a:pt x="29314" y="28896"/>
                    </a:lnTo>
                    <a:lnTo>
                      <a:pt x="29377" y="28959"/>
                    </a:lnTo>
                    <a:lnTo>
                      <a:pt x="29314" y="29042"/>
                    </a:lnTo>
                    <a:lnTo>
                      <a:pt x="29293" y="29231"/>
                    </a:lnTo>
                    <a:lnTo>
                      <a:pt x="29314" y="29356"/>
                    </a:lnTo>
                    <a:lnTo>
                      <a:pt x="29419" y="29482"/>
                    </a:lnTo>
                    <a:lnTo>
                      <a:pt x="29523" y="29545"/>
                    </a:lnTo>
                    <a:lnTo>
                      <a:pt x="29335" y="29524"/>
                    </a:lnTo>
                    <a:lnTo>
                      <a:pt x="29209" y="29419"/>
                    </a:lnTo>
                    <a:lnTo>
                      <a:pt x="29230" y="29252"/>
                    </a:lnTo>
                    <a:lnTo>
                      <a:pt x="29189" y="29042"/>
                    </a:lnTo>
                    <a:lnTo>
                      <a:pt x="29105" y="29022"/>
                    </a:lnTo>
                    <a:lnTo>
                      <a:pt x="29084" y="28959"/>
                    </a:lnTo>
                    <a:lnTo>
                      <a:pt x="29105" y="28854"/>
                    </a:lnTo>
                    <a:lnTo>
                      <a:pt x="29063" y="28854"/>
                    </a:lnTo>
                    <a:lnTo>
                      <a:pt x="28875" y="29105"/>
                    </a:lnTo>
                    <a:lnTo>
                      <a:pt x="28875" y="29210"/>
                    </a:lnTo>
                    <a:lnTo>
                      <a:pt x="28854" y="29314"/>
                    </a:lnTo>
                    <a:lnTo>
                      <a:pt x="28749" y="29314"/>
                    </a:lnTo>
                    <a:lnTo>
                      <a:pt x="28644" y="29210"/>
                    </a:lnTo>
                    <a:lnTo>
                      <a:pt x="28477" y="29147"/>
                    </a:lnTo>
                    <a:lnTo>
                      <a:pt x="28352" y="29252"/>
                    </a:lnTo>
                    <a:lnTo>
                      <a:pt x="28184" y="29335"/>
                    </a:lnTo>
                    <a:lnTo>
                      <a:pt x="28184" y="29335"/>
                    </a:lnTo>
                    <a:lnTo>
                      <a:pt x="28393" y="29147"/>
                    </a:lnTo>
                    <a:lnTo>
                      <a:pt x="28456" y="29001"/>
                    </a:lnTo>
                    <a:lnTo>
                      <a:pt x="28435" y="28917"/>
                    </a:lnTo>
                    <a:lnTo>
                      <a:pt x="28393" y="28729"/>
                    </a:lnTo>
                    <a:lnTo>
                      <a:pt x="28331" y="28624"/>
                    </a:lnTo>
                    <a:lnTo>
                      <a:pt x="28289" y="28540"/>
                    </a:lnTo>
                    <a:lnTo>
                      <a:pt x="28268" y="28540"/>
                    </a:lnTo>
                    <a:lnTo>
                      <a:pt x="28142" y="28478"/>
                    </a:lnTo>
                    <a:lnTo>
                      <a:pt x="28038" y="28415"/>
                    </a:lnTo>
                    <a:lnTo>
                      <a:pt x="28038" y="28331"/>
                    </a:lnTo>
                    <a:lnTo>
                      <a:pt x="28017" y="28289"/>
                    </a:lnTo>
                    <a:lnTo>
                      <a:pt x="28038" y="28185"/>
                    </a:lnTo>
                    <a:lnTo>
                      <a:pt x="27954" y="28080"/>
                    </a:lnTo>
                    <a:lnTo>
                      <a:pt x="27870" y="28017"/>
                    </a:lnTo>
                    <a:lnTo>
                      <a:pt x="27870" y="27892"/>
                    </a:lnTo>
                    <a:lnTo>
                      <a:pt x="27766" y="27808"/>
                    </a:lnTo>
                    <a:lnTo>
                      <a:pt x="27724" y="27703"/>
                    </a:lnTo>
                    <a:lnTo>
                      <a:pt x="27766" y="27473"/>
                    </a:lnTo>
                    <a:lnTo>
                      <a:pt x="27870" y="27369"/>
                    </a:lnTo>
                    <a:lnTo>
                      <a:pt x="27933" y="27222"/>
                    </a:lnTo>
                    <a:lnTo>
                      <a:pt x="27933" y="27117"/>
                    </a:lnTo>
                    <a:lnTo>
                      <a:pt x="28080" y="26866"/>
                    </a:lnTo>
                    <a:lnTo>
                      <a:pt x="28080" y="26615"/>
                    </a:lnTo>
                    <a:lnTo>
                      <a:pt x="28059" y="26594"/>
                    </a:lnTo>
                    <a:lnTo>
                      <a:pt x="28038" y="26448"/>
                    </a:lnTo>
                    <a:lnTo>
                      <a:pt x="28121" y="26301"/>
                    </a:lnTo>
                    <a:lnTo>
                      <a:pt x="28184" y="26197"/>
                    </a:lnTo>
                    <a:lnTo>
                      <a:pt x="28184" y="26092"/>
                    </a:lnTo>
                    <a:lnTo>
                      <a:pt x="28352" y="25799"/>
                    </a:lnTo>
                    <a:lnTo>
                      <a:pt x="28331" y="25611"/>
                    </a:lnTo>
                    <a:lnTo>
                      <a:pt x="28268" y="25611"/>
                    </a:lnTo>
                    <a:lnTo>
                      <a:pt x="28247" y="25653"/>
                    </a:lnTo>
                    <a:lnTo>
                      <a:pt x="28247" y="25590"/>
                    </a:lnTo>
                    <a:lnTo>
                      <a:pt x="28163" y="25590"/>
                    </a:lnTo>
                    <a:lnTo>
                      <a:pt x="28038" y="25653"/>
                    </a:lnTo>
                    <a:lnTo>
                      <a:pt x="27849" y="25611"/>
                    </a:lnTo>
                    <a:lnTo>
                      <a:pt x="27661" y="25569"/>
                    </a:lnTo>
                    <a:lnTo>
                      <a:pt x="27619" y="25569"/>
                    </a:lnTo>
                    <a:lnTo>
                      <a:pt x="27556" y="25506"/>
                    </a:lnTo>
                    <a:lnTo>
                      <a:pt x="27326" y="25506"/>
                    </a:lnTo>
                    <a:lnTo>
                      <a:pt x="27201" y="25548"/>
                    </a:lnTo>
                    <a:lnTo>
                      <a:pt x="27138" y="25506"/>
                    </a:lnTo>
                    <a:lnTo>
                      <a:pt x="26971" y="25506"/>
                    </a:lnTo>
                    <a:lnTo>
                      <a:pt x="26929" y="25485"/>
                    </a:lnTo>
                    <a:lnTo>
                      <a:pt x="26971" y="25444"/>
                    </a:lnTo>
                    <a:lnTo>
                      <a:pt x="26803" y="25297"/>
                    </a:lnTo>
                    <a:lnTo>
                      <a:pt x="26782" y="25234"/>
                    </a:lnTo>
                    <a:lnTo>
                      <a:pt x="26594" y="25046"/>
                    </a:lnTo>
                    <a:lnTo>
                      <a:pt x="26510" y="25025"/>
                    </a:lnTo>
                    <a:lnTo>
                      <a:pt x="26343" y="24879"/>
                    </a:lnTo>
                    <a:lnTo>
                      <a:pt x="26259" y="24858"/>
                    </a:lnTo>
                    <a:lnTo>
                      <a:pt x="26029" y="24711"/>
                    </a:lnTo>
                    <a:lnTo>
                      <a:pt x="25966" y="24648"/>
                    </a:lnTo>
                    <a:lnTo>
                      <a:pt x="25903" y="24753"/>
                    </a:lnTo>
                    <a:lnTo>
                      <a:pt x="25903" y="24711"/>
                    </a:lnTo>
                    <a:lnTo>
                      <a:pt x="25820" y="24523"/>
                    </a:lnTo>
                    <a:lnTo>
                      <a:pt x="25736" y="24439"/>
                    </a:lnTo>
                    <a:lnTo>
                      <a:pt x="25736" y="24335"/>
                    </a:lnTo>
                    <a:lnTo>
                      <a:pt x="25631" y="24293"/>
                    </a:lnTo>
                    <a:lnTo>
                      <a:pt x="25527" y="24104"/>
                    </a:lnTo>
                    <a:lnTo>
                      <a:pt x="25443" y="24084"/>
                    </a:lnTo>
                    <a:lnTo>
                      <a:pt x="25255" y="23895"/>
                    </a:lnTo>
                    <a:lnTo>
                      <a:pt x="25150" y="23874"/>
                    </a:lnTo>
                    <a:lnTo>
                      <a:pt x="25087" y="23812"/>
                    </a:lnTo>
                    <a:lnTo>
                      <a:pt x="24815" y="23728"/>
                    </a:lnTo>
                    <a:lnTo>
                      <a:pt x="24627" y="23581"/>
                    </a:lnTo>
                    <a:lnTo>
                      <a:pt x="24376" y="23393"/>
                    </a:lnTo>
                    <a:lnTo>
                      <a:pt x="24167" y="23414"/>
                    </a:lnTo>
                    <a:lnTo>
                      <a:pt x="23748" y="23560"/>
                    </a:lnTo>
                    <a:lnTo>
                      <a:pt x="23330" y="23686"/>
                    </a:lnTo>
                    <a:lnTo>
                      <a:pt x="23142" y="23686"/>
                    </a:lnTo>
                    <a:lnTo>
                      <a:pt x="23016" y="23623"/>
                    </a:lnTo>
                    <a:lnTo>
                      <a:pt x="23016" y="23623"/>
                    </a:lnTo>
                    <a:lnTo>
                      <a:pt x="23142" y="23665"/>
                    </a:lnTo>
                    <a:lnTo>
                      <a:pt x="23330" y="23602"/>
                    </a:lnTo>
                    <a:lnTo>
                      <a:pt x="23665" y="23268"/>
                    </a:lnTo>
                    <a:lnTo>
                      <a:pt x="23727" y="23163"/>
                    </a:lnTo>
                    <a:lnTo>
                      <a:pt x="23665" y="22933"/>
                    </a:lnTo>
                    <a:lnTo>
                      <a:pt x="23581" y="22828"/>
                    </a:lnTo>
                    <a:lnTo>
                      <a:pt x="23665" y="22577"/>
                    </a:lnTo>
                    <a:lnTo>
                      <a:pt x="23665" y="22347"/>
                    </a:lnTo>
                    <a:lnTo>
                      <a:pt x="23581" y="22200"/>
                    </a:lnTo>
                    <a:lnTo>
                      <a:pt x="23581" y="22054"/>
                    </a:lnTo>
                    <a:lnTo>
                      <a:pt x="23644" y="21928"/>
                    </a:lnTo>
                    <a:lnTo>
                      <a:pt x="23644" y="21824"/>
                    </a:lnTo>
                    <a:lnTo>
                      <a:pt x="23539" y="21782"/>
                    </a:lnTo>
                    <a:lnTo>
                      <a:pt x="23204" y="21782"/>
                    </a:lnTo>
                    <a:lnTo>
                      <a:pt x="23037" y="22054"/>
                    </a:lnTo>
                    <a:lnTo>
                      <a:pt x="22828" y="22305"/>
                    </a:lnTo>
                    <a:lnTo>
                      <a:pt x="22577" y="22326"/>
                    </a:lnTo>
                    <a:lnTo>
                      <a:pt x="22409" y="22452"/>
                    </a:lnTo>
                    <a:lnTo>
                      <a:pt x="22472" y="22347"/>
                    </a:lnTo>
                    <a:lnTo>
                      <a:pt x="22786" y="22263"/>
                    </a:lnTo>
                    <a:lnTo>
                      <a:pt x="22932" y="22117"/>
                    </a:lnTo>
                    <a:lnTo>
                      <a:pt x="23037" y="21845"/>
                    </a:lnTo>
                    <a:lnTo>
                      <a:pt x="22995" y="21824"/>
                    </a:lnTo>
                    <a:lnTo>
                      <a:pt x="22995" y="21677"/>
                    </a:lnTo>
                    <a:lnTo>
                      <a:pt x="22932" y="21594"/>
                    </a:lnTo>
                    <a:lnTo>
                      <a:pt x="22953" y="21489"/>
                    </a:lnTo>
                    <a:lnTo>
                      <a:pt x="22932" y="21405"/>
                    </a:lnTo>
                    <a:lnTo>
                      <a:pt x="22807" y="21384"/>
                    </a:lnTo>
                    <a:lnTo>
                      <a:pt x="22849" y="21322"/>
                    </a:lnTo>
                    <a:lnTo>
                      <a:pt x="22953" y="21301"/>
                    </a:lnTo>
                    <a:lnTo>
                      <a:pt x="22995" y="21196"/>
                    </a:lnTo>
                    <a:lnTo>
                      <a:pt x="23100" y="21008"/>
                    </a:lnTo>
                    <a:lnTo>
                      <a:pt x="23100" y="20861"/>
                    </a:lnTo>
                    <a:lnTo>
                      <a:pt x="23037" y="20799"/>
                    </a:lnTo>
                    <a:lnTo>
                      <a:pt x="23121" y="20568"/>
                    </a:lnTo>
                    <a:lnTo>
                      <a:pt x="23204" y="20527"/>
                    </a:lnTo>
                    <a:lnTo>
                      <a:pt x="23246" y="20359"/>
                    </a:lnTo>
                    <a:lnTo>
                      <a:pt x="23330" y="20255"/>
                    </a:lnTo>
                    <a:lnTo>
                      <a:pt x="23372" y="20045"/>
                    </a:lnTo>
                    <a:lnTo>
                      <a:pt x="23476" y="19941"/>
                    </a:lnTo>
                    <a:lnTo>
                      <a:pt x="23435" y="19815"/>
                    </a:lnTo>
                    <a:lnTo>
                      <a:pt x="23435" y="19731"/>
                    </a:lnTo>
                    <a:lnTo>
                      <a:pt x="23560" y="19815"/>
                    </a:lnTo>
                    <a:lnTo>
                      <a:pt x="23665" y="19711"/>
                    </a:lnTo>
                    <a:lnTo>
                      <a:pt x="23665" y="19606"/>
                    </a:lnTo>
                    <a:lnTo>
                      <a:pt x="23790" y="19585"/>
                    </a:lnTo>
                    <a:lnTo>
                      <a:pt x="23958" y="19397"/>
                    </a:lnTo>
                    <a:lnTo>
                      <a:pt x="24062" y="19334"/>
                    </a:lnTo>
                    <a:lnTo>
                      <a:pt x="24041" y="19229"/>
                    </a:lnTo>
                    <a:lnTo>
                      <a:pt x="24125" y="19166"/>
                    </a:lnTo>
                    <a:lnTo>
                      <a:pt x="24188" y="19166"/>
                    </a:lnTo>
                    <a:lnTo>
                      <a:pt x="24230" y="19083"/>
                    </a:lnTo>
                    <a:lnTo>
                      <a:pt x="24167" y="18999"/>
                    </a:lnTo>
                    <a:lnTo>
                      <a:pt x="24292" y="18915"/>
                    </a:lnTo>
                    <a:lnTo>
                      <a:pt x="24376" y="18769"/>
                    </a:lnTo>
                    <a:lnTo>
                      <a:pt x="24481" y="18769"/>
                    </a:lnTo>
                    <a:lnTo>
                      <a:pt x="24481" y="18706"/>
                    </a:lnTo>
                    <a:lnTo>
                      <a:pt x="24543" y="18664"/>
                    </a:lnTo>
                    <a:lnTo>
                      <a:pt x="24397" y="18560"/>
                    </a:lnTo>
                    <a:lnTo>
                      <a:pt x="24460" y="18539"/>
                    </a:lnTo>
                    <a:lnTo>
                      <a:pt x="24460" y="18455"/>
                    </a:lnTo>
                    <a:lnTo>
                      <a:pt x="24543" y="18476"/>
                    </a:lnTo>
                    <a:lnTo>
                      <a:pt x="24669" y="18581"/>
                    </a:lnTo>
                    <a:lnTo>
                      <a:pt x="24690" y="18643"/>
                    </a:lnTo>
                    <a:lnTo>
                      <a:pt x="24753" y="18602"/>
                    </a:lnTo>
                    <a:lnTo>
                      <a:pt x="24711" y="18539"/>
                    </a:lnTo>
                    <a:lnTo>
                      <a:pt x="24606" y="18476"/>
                    </a:lnTo>
                    <a:lnTo>
                      <a:pt x="24795" y="18392"/>
                    </a:lnTo>
                    <a:lnTo>
                      <a:pt x="24836" y="18330"/>
                    </a:lnTo>
                    <a:lnTo>
                      <a:pt x="24983" y="18330"/>
                    </a:lnTo>
                    <a:lnTo>
                      <a:pt x="25004" y="18350"/>
                    </a:lnTo>
                    <a:lnTo>
                      <a:pt x="25025" y="18267"/>
                    </a:lnTo>
                    <a:lnTo>
                      <a:pt x="25004" y="18225"/>
                    </a:lnTo>
                    <a:lnTo>
                      <a:pt x="25087" y="18225"/>
                    </a:lnTo>
                    <a:lnTo>
                      <a:pt x="25108" y="18350"/>
                    </a:lnTo>
                    <a:lnTo>
                      <a:pt x="25192" y="18246"/>
                    </a:lnTo>
                    <a:lnTo>
                      <a:pt x="25192" y="18225"/>
                    </a:lnTo>
                    <a:lnTo>
                      <a:pt x="25108" y="18162"/>
                    </a:lnTo>
                    <a:lnTo>
                      <a:pt x="25108" y="18058"/>
                    </a:lnTo>
                    <a:lnTo>
                      <a:pt x="25150" y="18120"/>
                    </a:lnTo>
                    <a:lnTo>
                      <a:pt x="25359" y="18162"/>
                    </a:lnTo>
                    <a:lnTo>
                      <a:pt x="25339" y="18078"/>
                    </a:lnTo>
                    <a:lnTo>
                      <a:pt x="25234" y="18037"/>
                    </a:lnTo>
                    <a:lnTo>
                      <a:pt x="25213" y="17953"/>
                    </a:lnTo>
                    <a:lnTo>
                      <a:pt x="25255" y="17932"/>
                    </a:lnTo>
                    <a:lnTo>
                      <a:pt x="25297" y="17848"/>
                    </a:lnTo>
                    <a:lnTo>
                      <a:pt x="25318" y="18016"/>
                    </a:lnTo>
                    <a:lnTo>
                      <a:pt x="25422" y="17974"/>
                    </a:lnTo>
                    <a:lnTo>
                      <a:pt x="25506" y="18016"/>
                    </a:lnTo>
                    <a:lnTo>
                      <a:pt x="25590" y="17953"/>
                    </a:lnTo>
                    <a:lnTo>
                      <a:pt x="25464" y="17744"/>
                    </a:lnTo>
                    <a:lnTo>
                      <a:pt x="25401" y="17514"/>
                    </a:lnTo>
                    <a:lnTo>
                      <a:pt x="25297" y="17388"/>
                    </a:lnTo>
                    <a:lnTo>
                      <a:pt x="25297" y="17283"/>
                    </a:lnTo>
                    <a:lnTo>
                      <a:pt x="25255" y="17200"/>
                    </a:lnTo>
                    <a:lnTo>
                      <a:pt x="25297" y="17137"/>
                    </a:lnTo>
                    <a:lnTo>
                      <a:pt x="25359" y="17221"/>
                    </a:lnTo>
                    <a:lnTo>
                      <a:pt x="25422" y="17409"/>
                    </a:lnTo>
                    <a:lnTo>
                      <a:pt x="25569" y="17597"/>
                    </a:lnTo>
                    <a:lnTo>
                      <a:pt x="25841" y="17639"/>
                    </a:lnTo>
                    <a:lnTo>
                      <a:pt x="25945" y="17723"/>
                    </a:lnTo>
                    <a:lnTo>
                      <a:pt x="26071" y="17723"/>
                    </a:lnTo>
                    <a:lnTo>
                      <a:pt x="26155" y="17660"/>
                    </a:lnTo>
                    <a:lnTo>
                      <a:pt x="26259" y="17660"/>
                    </a:lnTo>
                    <a:lnTo>
                      <a:pt x="26406" y="17514"/>
                    </a:lnTo>
                    <a:lnTo>
                      <a:pt x="26448" y="17242"/>
                    </a:lnTo>
                    <a:lnTo>
                      <a:pt x="26238" y="16990"/>
                    </a:lnTo>
                    <a:lnTo>
                      <a:pt x="26196" y="16823"/>
                    </a:lnTo>
                    <a:lnTo>
                      <a:pt x="26134" y="16739"/>
                    </a:lnTo>
                    <a:lnTo>
                      <a:pt x="26071" y="16739"/>
                    </a:lnTo>
                    <a:lnTo>
                      <a:pt x="25945" y="16886"/>
                    </a:lnTo>
                    <a:lnTo>
                      <a:pt x="25715" y="16907"/>
                    </a:lnTo>
                    <a:lnTo>
                      <a:pt x="25652" y="16928"/>
                    </a:lnTo>
                    <a:lnTo>
                      <a:pt x="25652" y="16907"/>
                    </a:lnTo>
                    <a:lnTo>
                      <a:pt x="25631" y="16823"/>
                    </a:lnTo>
                    <a:lnTo>
                      <a:pt x="25715" y="16865"/>
                    </a:lnTo>
                    <a:lnTo>
                      <a:pt x="25841" y="16823"/>
                    </a:lnTo>
                    <a:lnTo>
                      <a:pt x="25966" y="16718"/>
                    </a:lnTo>
                    <a:lnTo>
                      <a:pt x="25945" y="16677"/>
                    </a:lnTo>
                    <a:lnTo>
                      <a:pt x="25736" y="16551"/>
                    </a:lnTo>
                    <a:lnTo>
                      <a:pt x="25506" y="16300"/>
                    </a:lnTo>
                    <a:lnTo>
                      <a:pt x="25443" y="16300"/>
                    </a:lnTo>
                    <a:lnTo>
                      <a:pt x="25422" y="16363"/>
                    </a:lnTo>
                    <a:lnTo>
                      <a:pt x="25464" y="16446"/>
                    </a:lnTo>
                    <a:lnTo>
                      <a:pt x="25443" y="16488"/>
                    </a:lnTo>
                    <a:lnTo>
                      <a:pt x="25339" y="16405"/>
                    </a:lnTo>
                    <a:lnTo>
                      <a:pt x="25297" y="16258"/>
                    </a:lnTo>
                    <a:lnTo>
                      <a:pt x="25401" y="16279"/>
                    </a:lnTo>
                    <a:lnTo>
                      <a:pt x="25401" y="16091"/>
                    </a:lnTo>
                    <a:lnTo>
                      <a:pt x="25443" y="16195"/>
                    </a:lnTo>
                    <a:lnTo>
                      <a:pt x="25611" y="16342"/>
                    </a:lnTo>
                    <a:lnTo>
                      <a:pt x="25694" y="16363"/>
                    </a:lnTo>
                    <a:lnTo>
                      <a:pt x="25757" y="16551"/>
                    </a:lnTo>
                    <a:lnTo>
                      <a:pt x="25966" y="16677"/>
                    </a:lnTo>
                    <a:lnTo>
                      <a:pt x="26217" y="16760"/>
                    </a:lnTo>
                    <a:lnTo>
                      <a:pt x="26322" y="16907"/>
                    </a:lnTo>
                    <a:lnTo>
                      <a:pt x="26427" y="16970"/>
                    </a:lnTo>
                    <a:lnTo>
                      <a:pt x="26448" y="17032"/>
                    </a:lnTo>
                    <a:lnTo>
                      <a:pt x="26573" y="17095"/>
                    </a:lnTo>
                    <a:lnTo>
                      <a:pt x="26636" y="17137"/>
                    </a:lnTo>
                    <a:lnTo>
                      <a:pt x="26636" y="17011"/>
                    </a:lnTo>
                    <a:lnTo>
                      <a:pt x="26740" y="16970"/>
                    </a:lnTo>
                    <a:lnTo>
                      <a:pt x="26657" y="16907"/>
                    </a:lnTo>
                    <a:lnTo>
                      <a:pt x="26678" y="16802"/>
                    </a:lnTo>
                    <a:lnTo>
                      <a:pt x="26761" y="16928"/>
                    </a:lnTo>
                    <a:lnTo>
                      <a:pt x="26782" y="17011"/>
                    </a:lnTo>
                    <a:lnTo>
                      <a:pt x="26866" y="17032"/>
                    </a:lnTo>
                    <a:lnTo>
                      <a:pt x="26992" y="16865"/>
                    </a:lnTo>
                    <a:lnTo>
                      <a:pt x="26992" y="16656"/>
                    </a:lnTo>
                    <a:lnTo>
                      <a:pt x="26950" y="16572"/>
                    </a:lnTo>
                    <a:lnTo>
                      <a:pt x="26992" y="16405"/>
                    </a:lnTo>
                    <a:lnTo>
                      <a:pt x="27054" y="16593"/>
                    </a:lnTo>
                    <a:lnTo>
                      <a:pt x="27054" y="16698"/>
                    </a:lnTo>
                    <a:lnTo>
                      <a:pt x="27117" y="16467"/>
                    </a:lnTo>
                    <a:lnTo>
                      <a:pt x="27222" y="16405"/>
                    </a:lnTo>
                    <a:lnTo>
                      <a:pt x="27264" y="16467"/>
                    </a:lnTo>
                    <a:lnTo>
                      <a:pt x="27284" y="16488"/>
                    </a:lnTo>
                    <a:lnTo>
                      <a:pt x="27201" y="16593"/>
                    </a:lnTo>
                    <a:lnTo>
                      <a:pt x="27264" y="16614"/>
                    </a:lnTo>
                    <a:lnTo>
                      <a:pt x="27284" y="16698"/>
                    </a:lnTo>
                    <a:lnTo>
                      <a:pt x="27368" y="16614"/>
                    </a:lnTo>
                    <a:lnTo>
                      <a:pt x="27431" y="16656"/>
                    </a:lnTo>
                    <a:lnTo>
                      <a:pt x="27577" y="16802"/>
                    </a:lnTo>
                    <a:lnTo>
                      <a:pt x="27598" y="16760"/>
                    </a:lnTo>
                    <a:lnTo>
                      <a:pt x="27682" y="16760"/>
                    </a:lnTo>
                    <a:lnTo>
                      <a:pt x="27724" y="16802"/>
                    </a:lnTo>
                    <a:lnTo>
                      <a:pt x="27828" y="16781"/>
                    </a:lnTo>
                    <a:lnTo>
                      <a:pt x="27933" y="16593"/>
                    </a:lnTo>
                    <a:lnTo>
                      <a:pt x="28100" y="16509"/>
                    </a:lnTo>
                    <a:lnTo>
                      <a:pt x="28456" y="16153"/>
                    </a:lnTo>
                    <a:lnTo>
                      <a:pt x="28477" y="16070"/>
                    </a:lnTo>
                    <a:lnTo>
                      <a:pt x="28540" y="16049"/>
                    </a:lnTo>
                    <a:lnTo>
                      <a:pt x="28561" y="16091"/>
                    </a:lnTo>
                    <a:lnTo>
                      <a:pt x="28728" y="15881"/>
                    </a:lnTo>
                    <a:lnTo>
                      <a:pt x="28833" y="15840"/>
                    </a:lnTo>
                    <a:lnTo>
                      <a:pt x="28958" y="15735"/>
                    </a:lnTo>
                    <a:lnTo>
                      <a:pt x="29000" y="15672"/>
                    </a:lnTo>
                    <a:lnTo>
                      <a:pt x="28979" y="15547"/>
                    </a:lnTo>
                    <a:lnTo>
                      <a:pt x="28561" y="15442"/>
                    </a:lnTo>
                    <a:lnTo>
                      <a:pt x="28331" y="15400"/>
                    </a:lnTo>
                    <a:lnTo>
                      <a:pt x="28121" y="15317"/>
                    </a:lnTo>
                    <a:lnTo>
                      <a:pt x="28038" y="15128"/>
                    </a:lnTo>
                    <a:lnTo>
                      <a:pt x="27912" y="14898"/>
                    </a:lnTo>
                    <a:lnTo>
                      <a:pt x="27849" y="14898"/>
                    </a:lnTo>
                    <a:lnTo>
                      <a:pt x="27828" y="14710"/>
                    </a:lnTo>
                    <a:lnTo>
                      <a:pt x="27808" y="14689"/>
                    </a:lnTo>
                    <a:lnTo>
                      <a:pt x="27828" y="14626"/>
                    </a:lnTo>
                    <a:lnTo>
                      <a:pt x="27870" y="14626"/>
                    </a:lnTo>
                    <a:lnTo>
                      <a:pt x="27912" y="14563"/>
                    </a:lnTo>
                    <a:lnTo>
                      <a:pt x="27828" y="14501"/>
                    </a:lnTo>
                    <a:lnTo>
                      <a:pt x="27598" y="14501"/>
                    </a:lnTo>
                    <a:lnTo>
                      <a:pt x="27326" y="14417"/>
                    </a:lnTo>
                    <a:lnTo>
                      <a:pt x="27243" y="14417"/>
                    </a:lnTo>
                    <a:lnTo>
                      <a:pt x="27201" y="14480"/>
                    </a:lnTo>
                    <a:lnTo>
                      <a:pt x="27117" y="14396"/>
                    </a:lnTo>
                    <a:lnTo>
                      <a:pt x="27117" y="14312"/>
                    </a:lnTo>
                    <a:lnTo>
                      <a:pt x="27222" y="14354"/>
                    </a:lnTo>
                    <a:lnTo>
                      <a:pt x="27494" y="14375"/>
                    </a:lnTo>
                    <a:lnTo>
                      <a:pt x="27640" y="14480"/>
                    </a:lnTo>
                    <a:lnTo>
                      <a:pt x="27870" y="14480"/>
                    </a:lnTo>
                    <a:lnTo>
                      <a:pt x="28017" y="14584"/>
                    </a:lnTo>
                    <a:lnTo>
                      <a:pt x="28142" y="14814"/>
                    </a:lnTo>
                    <a:lnTo>
                      <a:pt x="28247" y="14835"/>
                    </a:lnTo>
                    <a:lnTo>
                      <a:pt x="28289" y="14898"/>
                    </a:lnTo>
                    <a:lnTo>
                      <a:pt x="28247" y="14919"/>
                    </a:lnTo>
                    <a:lnTo>
                      <a:pt x="28184" y="14919"/>
                    </a:lnTo>
                    <a:lnTo>
                      <a:pt x="28184" y="14982"/>
                    </a:lnTo>
                    <a:lnTo>
                      <a:pt x="28372" y="15045"/>
                    </a:lnTo>
                    <a:lnTo>
                      <a:pt x="28435" y="15191"/>
                    </a:lnTo>
                    <a:lnTo>
                      <a:pt x="28498" y="15296"/>
                    </a:lnTo>
                    <a:lnTo>
                      <a:pt x="28875" y="15358"/>
                    </a:lnTo>
                    <a:lnTo>
                      <a:pt x="28979" y="15317"/>
                    </a:lnTo>
                    <a:lnTo>
                      <a:pt x="29021" y="15191"/>
                    </a:lnTo>
                    <a:lnTo>
                      <a:pt x="29105" y="15128"/>
                    </a:lnTo>
                    <a:lnTo>
                      <a:pt x="29189" y="15149"/>
                    </a:lnTo>
                    <a:lnTo>
                      <a:pt x="29314" y="15003"/>
                    </a:lnTo>
                    <a:lnTo>
                      <a:pt x="29335" y="14982"/>
                    </a:lnTo>
                    <a:lnTo>
                      <a:pt x="29502" y="15128"/>
                    </a:lnTo>
                    <a:lnTo>
                      <a:pt x="29481" y="15149"/>
                    </a:lnTo>
                    <a:lnTo>
                      <a:pt x="29377" y="15317"/>
                    </a:lnTo>
                    <a:lnTo>
                      <a:pt x="29377" y="15400"/>
                    </a:lnTo>
                    <a:lnTo>
                      <a:pt x="29293" y="15505"/>
                    </a:lnTo>
                    <a:lnTo>
                      <a:pt x="29293" y="15568"/>
                    </a:lnTo>
                    <a:lnTo>
                      <a:pt x="29189" y="15756"/>
                    </a:lnTo>
                    <a:lnTo>
                      <a:pt x="29230" y="15840"/>
                    </a:lnTo>
                    <a:lnTo>
                      <a:pt x="29189" y="15861"/>
                    </a:lnTo>
                    <a:lnTo>
                      <a:pt x="29168" y="15965"/>
                    </a:lnTo>
                    <a:lnTo>
                      <a:pt x="29168" y="16070"/>
                    </a:lnTo>
                    <a:lnTo>
                      <a:pt x="29000" y="16195"/>
                    </a:lnTo>
                    <a:lnTo>
                      <a:pt x="28958" y="16300"/>
                    </a:lnTo>
                    <a:lnTo>
                      <a:pt x="28958" y="16467"/>
                    </a:lnTo>
                    <a:lnTo>
                      <a:pt x="28916" y="16509"/>
                    </a:lnTo>
                    <a:lnTo>
                      <a:pt x="28916" y="16677"/>
                    </a:lnTo>
                    <a:lnTo>
                      <a:pt x="28854" y="16760"/>
                    </a:lnTo>
                    <a:lnTo>
                      <a:pt x="28707" y="16760"/>
                    </a:lnTo>
                    <a:lnTo>
                      <a:pt x="28540" y="16823"/>
                    </a:lnTo>
                    <a:lnTo>
                      <a:pt x="28540" y="16928"/>
                    </a:lnTo>
                    <a:lnTo>
                      <a:pt x="28477" y="17116"/>
                    </a:lnTo>
                    <a:lnTo>
                      <a:pt x="28498" y="17242"/>
                    </a:lnTo>
                    <a:lnTo>
                      <a:pt x="28561" y="17242"/>
                    </a:lnTo>
                    <a:lnTo>
                      <a:pt x="28582" y="17137"/>
                    </a:lnTo>
                    <a:lnTo>
                      <a:pt x="28644" y="17116"/>
                    </a:lnTo>
                    <a:lnTo>
                      <a:pt x="28686" y="17137"/>
                    </a:lnTo>
                    <a:lnTo>
                      <a:pt x="28770" y="17200"/>
                    </a:lnTo>
                    <a:lnTo>
                      <a:pt x="28854" y="17200"/>
                    </a:lnTo>
                    <a:lnTo>
                      <a:pt x="28896" y="17179"/>
                    </a:lnTo>
                    <a:lnTo>
                      <a:pt x="28958" y="17179"/>
                    </a:lnTo>
                    <a:lnTo>
                      <a:pt x="29000" y="17221"/>
                    </a:lnTo>
                    <a:lnTo>
                      <a:pt x="29021" y="17304"/>
                    </a:lnTo>
                    <a:lnTo>
                      <a:pt x="28958" y="17409"/>
                    </a:lnTo>
                    <a:lnTo>
                      <a:pt x="28979" y="17514"/>
                    </a:lnTo>
                    <a:lnTo>
                      <a:pt x="28896" y="17597"/>
                    </a:lnTo>
                    <a:lnTo>
                      <a:pt x="28896" y="17744"/>
                    </a:lnTo>
                    <a:lnTo>
                      <a:pt x="28916" y="17806"/>
                    </a:lnTo>
                    <a:lnTo>
                      <a:pt x="28979" y="17765"/>
                    </a:lnTo>
                    <a:lnTo>
                      <a:pt x="29021" y="17806"/>
                    </a:lnTo>
                    <a:lnTo>
                      <a:pt x="29105" y="17806"/>
                    </a:lnTo>
                    <a:lnTo>
                      <a:pt x="29168" y="17744"/>
                    </a:lnTo>
                    <a:lnTo>
                      <a:pt x="29272" y="17744"/>
                    </a:lnTo>
                    <a:lnTo>
                      <a:pt x="29293" y="17702"/>
                    </a:lnTo>
                    <a:lnTo>
                      <a:pt x="29377" y="17639"/>
                    </a:lnTo>
                    <a:lnTo>
                      <a:pt x="29440" y="17639"/>
                    </a:lnTo>
                    <a:lnTo>
                      <a:pt x="29544" y="17555"/>
                    </a:lnTo>
                    <a:lnTo>
                      <a:pt x="29586" y="17430"/>
                    </a:lnTo>
                    <a:lnTo>
                      <a:pt x="29649" y="17346"/>
                    </a:lnTo>
                    <a:lnTo>
                      <a:pt x="29712" y="17283"/>
                    </a:lnTo>
                    <a:lnTo>
                      <a:pt x="29753" y="17283"/>
                    </a:lnTo>
                    <a:lnTo>
                      <a:pt x="29816" y="17325"/>
                    </a:lnTo>
                    <a:lnTo>
                      <a:pt x="29900" y="17283"/>
                    </a:lnTo>
                    <a:lnTo>
                      <a:pt x="29942" y="17242"/>
                    </a:lnTo>
                    <a:lnTo>
                      <a:pt x="30025" y="17242"/>
                    </a:lnTo>
                    <a:lnTo>
                      <a:pt x="30067" y="17095"/>
                    </a:lnTo>
                    <a:lnTo>
                      <a:pt x="30067" y="16970"/>
                    </a:lnTo>
                    <a:lnTo>
                      <a:pt x="30172" y="16886"/>
                    </a:lnTo>
                    <a:lnTo>
                      <a:pt x="30214" y="16802"/>
                    </a:lnTo>
                    <a:lnTo>
                      <a:pt x="30277" y="16802"/>
                    </a:lnTo>
                    <a:lnTo>
                      <a:pt x="30339" y="16865"/>
                    </a:lnTo>
                    <a:lnTo>
                      <a:pt x="30381" y="16802"/>
                    </a:lnTo>
                    <a:lnTo>
                      <a:pt x="30444" y="16781"/>
                    </a:lnTo>
                    <a:lnTo>
                      <a:pt x="30486" y="16802"/>
                    </a:lnTo>
                    <a:lnTo>
                      <a:pt x="30528" y="16907"/>
                    </a:lnTo>
                    <a:lnTo>
                      <a:pt x="30444" y="16970"/>
                    </a:lnTo>
                    <a:lnTo>
                      <a:pt x="30381" y="17011"/>
                    </a:lnTo>
                    <a:lnTo>
                      <a:pt x="30465" y="17074"/>
                    </a:lnTo>
                    <a:lnTo>
                      <a:pt x="30632" y="17074"/>
                    </a:lnTo>
                    <a:lnTo>
                      <a:pt x="30695" y="17095"/>
                    </a:lnTo>
                    <a:lnTo>
                      <a:pt x="30737" y="17179"/>
                    </a:lnTo>
                    <a:lnTo>
                      <a:pt x="30653" y="17283"/>
                    </a:lnTo>
                    <a:lnTo>
                      <a:pt x="30569" y="17304"/>
                    </a:lnTo>
                    <a:lnTo>
                      <a:pt x="30569" y="17430"/>
                    </a:lnTo>
                    <a:lnTo>
                      <a:pt x="30653" y="17451"/>
                    </a:lnTo>
                    <a:lnTo>
                      <a:pt x="30695" y="17430"/>
                    </a:lnTo>
                    <a:lnTo>
                      <a:pt x="30779" y="17430"/>
                    </a:lnTo>
                    <a:lnTo>
                      <a:pt x="30800" y="17451"/>
                    </a:lnTo>
                    <a:lnTo>
                      <a:pt x="30883" y="17430"/>
                    </a:lnTo>
                    <a:lnTo>
                      <a:pt x="30904" y="17514"/>
                    </a:lnTo>
                    <a:lnTo>
                      <a:pt x="31009" y="17514"/>
                    </a:lnTo>
                    <a:lnTo>
                      <a:pt x="31072" y="17555"/>
                    </a:lnTo>
                    <a:lnTo>
                      <a:pt x="31113" y="17555"/>
                    </a:lnTo>
                    <a:lnTo>
                      <a:pt x="31260" y="17639"/>
                    </a:lnTo>
                    <a:lnTo>
                      <a:pt x="31302" y="17618"/>
                    </a:lnTo>
                    <a:lnTo>
                      <a:pt x="31365" y="17493"/>
                    </a:lnTo>
                    <a:lnTo>
                      <a:pt x="31406" y="17451"/>
                    </a:lnTo>
                    <a:lnTo>
                      <a:pt x="31490" y="17346"/>
                    </a:lnTo>
                    <a:lnTo>
                      <a:pt x="31595" y="17346"/>
                    </a:lnTo>
                    <a:lnTo>
                      <a:pt x="31616" y="17304"/>
                    </a:lnTo>
                    <a:lnTo>
                      <a:pt x="31532" y="17283"/>
                    </a:lnTo>
                    <a:lnTo>
                      <a:pt x="31490" y="17200"/>
                    </a:lnTo>
                    <a:lnTo>
                      <a:pt x="31574" y="17179"/>
                    </a:lnTo>
                    <a:lnTo>
                      <a:pt x="31595" y="17095"/>
                    </a:lnTo>
                    <a:lnTo>
                      <a:pt x="31511" y="17053"/>
                    </a:lnTo>
                    <a:lnTo>
                      <a:pt x="31469" y="16990"/>
                    </a:lnTo>
                    <a:lnTo>
                      <a:pt x="31406" y="17011"/>
                    </a:lnTo>
                    <a:lnTo>
                      <a:pt x="31406" y="17095"/>
                    </a:lnTo>
                    <a:lnTo>
                      <a:pt x="31365" y="17116"/>
                    </a:lnTo>
                    <a:lnTo>
                      <a:pt x="31302" y="17095"/>
                    </a:lnTo>
                    <a:lnTo>
                      <a:pt x="31197" y="17032"/>
                    </a:lnTo>
                    <a:lnTo>
                      <a:pt x="31197" y="16970"/>
                    </a:lnTo>
                    <a:lnTo>
                      <a:pt x="31155" y="16990"/>
                    </a:lnTo>
                    <a:lnTo>
                      <a:pt x="31072" y="17074"/>
                    </a:lnTo>
                    <a:lnTo>
                      <a:pt x="30883" y="17074"/>
                    </a:lnTo>
                    <a:lnTo>
                      <a:pt x="30800" y="17011"/>
                    </a:lnTo>
                    <a:lnTo>
                      <a:pt x="30904" y="16970"/>
                    </a:lnTo>
                    <a:lnTo>
                      <a:pt x="30988" y="16970"/>
                    </a:lnTo>
                    <a:lnTo>
                      <a:pt x="31072" y="16907"/>
                    </a:lnTo>
                    <a:lnTo>
                      <a:pt x="31072" y="16823"/>
                    </a:lnTo>
                    <a:lnTo>
                      <a:pt x="31051" y="16802"/>
                    </a:lnTo>
                    <a:lnTo>
                      <a:pt x="31051" y="16677"/>
                    </a:lnTo>
                    <a:lnTo>
                      <a:pt x="31072" y="16593"/>
                    </a:lnTo>
                    <a:lnTo>
                      <a:pt x="31072" y="16551"/>
                    </a:lnTo>
                    <a:lnTo>
                      <a:pt x="31009" y="16488"/>
                    </a:lnTo>
                    <a:lnTo>
                      <a:pt x="31009" y="16405"/>
                    </a:lnTo>
                    <a:lnTo>
                      <a:pt x="30862" y="16258"/>
                    </a:lnTo>
                    <a:lnTo>
                      <a:pt x="30737" y="16195"/>
                    </a:lnTo>
                    <a:lnTo>
                      <a:pt x="30737" y="16153"/>
                    </a:lnTo>
                    <a:lnTo>
                      <a:pt x="30695" y="16028"/>
                    </a:lnTo>
                    <a:lnTo>
                      <a:pt x="30632" y="16028"/>
                    </a:lnTo>
                    <a:lnTo>
                      <a:pt x="30590" y="15944"/>
                    </a:lnTo>
                    <a:lnTo>
                      <a:pt x="30632" y="15819"/>
                    </a:lnTo>
                    <a:lnTo>
                      <a:pt x="30590" y="15735"/>
                    </a:lnTo>
                    <a:lnTo>
                      <a:pt x="30465" y="15735"/>
                    </a:lnTo>
                    <a:lnTo>
                      <a:pt x="30277" y="15651"/>
                    </a:lnTo>
                    <a:lnTo>
                      <a:pt x="30235" y="15547"/>
                    </a:lnTo>
                    <a:lnTo>
                      <a:pt x="30277" y="15505"/>
                    </a:lnTo>
                    <a:lnTo>
                      <a:pt x="30277" y="15442"/>
                    </a:lnTo>
                    <a:lnTo>
                      <a:pt x="30214" y="15358"/>
                    </a:lnTo>
                    <a:lnTo>
                      <a:pt x="30172" y="15296"/>
                    </a:lnTo>
                    <a:lnTo>
                      <a:pt x="30151" y="15296"/>
                    </a:lnTo>
                    <a:lnTo>
                      <a:pt x="30046" y="15421"/>
                    </a:lnTo>
                    <a:lnTo>
                      <a:pt x="30025" y="15526"/>
                    </a:lnTo>
                    <a:lnTo>
                      <a:pt x="29963" y="15568"/>
                    </a:lnTo>
                    <a:lnTo>
                      <a:pt x="29921" y="15526"/>
                    </a:lnTo>
                    <a:lnTo>
                      <a:pt x="29921" y="15400"/>
                    </a:lnTo>
                    <a:lnTo>
                      <a:pt x="29858" y="15296"/>
                    </a:lnTo>
                    <a:lnTo>
                      <a:pt x="29900" y="15212"/>
                    </a:lnTo>
                    <a:lnTo>
                      <a:pt x="30025" y="15212"/>
                    </a:lnTo>
                    <a:lnTo>
                      <a:pt x="30005" y="15128"/>
                    </a:lnTo>
                    <a:lnTo>
                      <a:pt x="30025" y="15024"/>
                    </a:lnTo>
                    <a:lnTo>
                      <a:pt x="30005" y="14919"/>
                    </a:lnTo>
                    <a:lnTo>
                      <a:pt x="29900" y="14940"/>
                    </a:lnTo>
                    <a:lnTo>
                      <a:pt x="29900" y="14877"/>
                    </a:lnTo>
                    <a:lnTo>
                      <a:pt x="29963" y="14773"/>
                    </a:lnTo>
                    <a:lnTo>
                      <a:pt x="29921" y="14731"/>
                    </a:lnTo>
                    <a:lnTo>
                      <a:pt x="29712" y="14814"/>
                    </a:lnTo>
                    <a:cubicBezTo>
                      <a:pt x="29691" y="14773"/>
                      <a:pt x="29628" y="14731"/>
                      <a:pt x="29607" y="14689"/>
                    </a:cubicBezTo>
                    <a:lnTo>
                      <a:pt x="29712" y="14605"/>
                    </a:lnTo>
                    <a:lnTo>
                      <a:pt x="29795" y="14584"/>
                    </a:lnTo>
                    <a:lnTo>
                      <a:pt x="29858" y="14417"/>
                    </a:lnTo>
                    <a:lnTo>
                      <a:pt x="29816" y="14312"/>
                    </a:lnTo>
                    <a:lnTo>
                      <a:pt x="29691" y="14291"/>
                    </a:lnTo>
                    <a:lnTo>
                      <a:pt x="29628" y="14208"/>
                    </a:lnTo>
                    <a:lnTo>
                      <a:pt x="29628" y="14103"/>
                    </a:lnTo>
                    <a:lnTo>
                      <a:pt x="29691" y="14082"/>
                    </a:lnTo>
                    <a:lnTo>
                      <a:pt x="29649" y="13998"/>
                    </a:lnTo>
                    <a:lnTo>
                      <a:pt x="29691" y="13915"/>
                    </a:lnTo>
                    <a:lnTo>
                      <a:pt x="29816" y="13998"/>
                    </a:lnTo>
                    <a:lnTo>
                      <a:pt x="29921" y="13977"/>
                    </a:lnTo>
                    <a:lnTo>
                      <a:pt x="30025" y="14061"/>
                    </a:lnTo>
                    <a:lnTo>
                      <a:pt x="30151" y="14061"/>
                    </a:lnTo>
                    <a:lnTo>
                      <a:pt x="30318" y="13977"/>
                    </a:lnTo>
                    <a:lnTo>
                      <a:pt x="30318" y="14019"/>
                    </a:lnTo>
                    <a:lnTo>
                      <a:pt x="30360" y="14061"/>
                    </a:lnTo>
                    <a:lnTo>
                      <a:pt x="30339" y="14082"/>
                    </a:lnTo>
                    <a:lnTo>
                      <a:pt x="30277" y="14249"/>
                    </a:lnTo>
                    <a:lnTo>
                      <a:pt x="30277" y="14312"/>
                    </a:lnTo>
                    <a:lnTo>
                      <a:pt x="30360" y="14291"/>
                    </a:lnTo>
                    <a:lnTo>
                      <a:pt x="30381" y="14354"/>
                    </a:lnTo>
                    <a:lnTo>
                      <a:pt x="30465" y="14375"/>
                    </a:lnTo>
                    <a:lnTo>
                      <a:pt x="30590" y="14459"/>
                    </a:lnTo>
                    <a:lnTo>
                      <a:pt x="30632" y="14354"/>
                    </a:lnTo>
                    <a:lnTo>
                      <a:pt x="30528" y="14249"/>
                    </a:lnTo>
                    <a:lnTo>
                      <a:pt x="30590" y="14145"/>
                    </a:lnTo>
                    <a:lnTo>
                      <a:pt x="30632" y="14208"/>
                    </a:lnTo>
                    <a:lnTo>
                      <a:pt x="30695" y="14249"/>
                    </a:lnTo>
                    <a:lnTo>
                      <a:pt x="30737" y="14354"/>
                    </a:lnTo>
                    <a:lnTo>
                      <a:pt x="30904" y="14501"/>
                    </a:lnTo>
                    <a:lnTo>
                      <a:pt x="30967" y="14501"/>
                    </a:lnTo>
                    <a:lnTo>
                      <a:pt x="30967" y="14417"/>
                    </a:lnTo>
                    <a:lnTo>
                      <a:pt x="30946" y="14375"/>
                    </a:lnTo>
                    <a:lnTo>
                      <a:pt x="30988" y="14291"/>
                    </a:lnTo>
                    <a:lnTo>
                      <a:pt x="30967" y="14145"/>
                    </a:lnTo>
                    <a:lnTo>
                      <a:pt x="30904" y="14103"/>
                    </a:lnTo>
                    <a:lnTo>
                      <a:pt x="30946" y="13957"/>
                    </a:lnTo>
                    <a:lnTo>
                      <a:pt x="30862" y="13768"/>
                    </a:lnTo>
                    <a:lnTo>
                      <a:pt x="30758" y="13726"/>
                    </a:lnTo>
                    <a:lnTo>
                      <a:pt x="30758" y="13622"/>
                    </a:lnTo>
                    <a:lnTo>
                      <a:pt x="30695" y="13580"/>
                    </a:lnTo>
                    <a:lnTo>
                      <a:pt x="30549" y="13685"/>
                    </a:lnTo>
                    <a:lnTo>
                      <a:pt x="30486" y="13685"/>
                    </a:lnTo>
                    <a:lnTo>
                      <a:pt x="30590" y="13538"/>
                    </a:lnTo>
                    <a:lnTo>
                      <a:pt x="30695" y="13538"/>
                    </a:lnTo>
                    <a:lnTo>
                      <a:pt x="30737" y="13559"/>
                    </a:lnTo>
                    <a:lnTo>
                      <a:pt x="30841" y="13517"/>
                    </a:lnTo>
                    <a:lnTo>
                      <a:pt x="30925" y="13622"/>
                    </a:lnTo>
                    <a:lnTo>
                      <a:pt x="30967" y="13643"/>
                    </a:lnTo>
                    <a:lnTo>
                      <a:pt x="30967" y="13873"/>
                    </a:lnTo>
                    <a:lnTo>
                      <a:pt x="31009" y="13873"/>
                    </a:lnTo>
                    <a:lnTo>
                      <a:pt x="31155" y="13768"/>
                    </a:lnTo>
                    <a:lnTo>
                      <a:pt x="31051" y="13936"/>
                    </a:lnTo>
                    <a:lnTo>
                      <a:pt x="31051" y="13998"/>
                    </a:lnTo>
                    <a:lnTo>
                      <a:pt x="30967" y="14040"/>
                    </a:lnTo>
                    <a:lnTo>
                      <a:pt x="30967" y="14082"/>
                    </a:lnTo>
                    <a:lnTo>
                      <a:pt x="31051" y="14166"/>
                    </a:lnTo>
                    <a:lnTo>
                      <a:pt x="31072" y="14291"/>
                    </a:lnTo>
                    <a:lnTo>
                      <a:pt x="31009" y="14375"/>
                    </a:lnTo>
                    <a:lnTo>
                      <a:pt x="31072" y="14417"/>
                    </a:lnTo>
                    <a:lnTo>
                      <a:pt x="31365" y="14354"/>
                    </a:lnTo>
                    <a:lnTo>
                      <a:pt x="31406" y="14249"/>
                    </a:lnTo>
                    <a:lnTo>
                      <a:pt x="31511" y="14249"/>
                    </a:lnTo>
                    <a:lnTo>
                      <a:pt x="31574" y="14270"/>
                    </a:lnTo>
                    <a:lnTo>
                      <a:pt x="31720" y="14082"/>
                    </a:lnTo>
                    <a:lnTo>
                      <a:pt x="31804" y="14082"/>
                    </a:lnTo>
                    <a:lnTo>
                      <a:pt x="31846" y="13998"/>
                    </a:lnTo>
                    <a:lnTo>
                      <a:pt x="31950" y="13936"/>
                    </a:lnTo>
                    <a:lnTo>
                      <a:pt x="31992" y="13789"/>
                    </a:lnTo>
                    <a:lnTo>
                      <a:pt x="32055" y="13747"/>
                    </a:lnTo>
                    <a:lnTo>
                      <a:pt x="32243" y="13747"/>
                    </a:lnTo>
                    <a:lnTo>
                      <a:pt x="32348" y="13789"/>
                    </a:lnTo>
                    <a:lnTo>
                      <a:pt x="32411" y="13726"/>
                    </a:lnTo>
                    <a:lnTo>
                      <a:pt x="32369" y="13622"/>
                    </a:lnTo>
                    <a:lnTo>
                      <a:pt x="32536" y="13475"/>
                    </a:lnTo>
                    <a:lnTo>
                      <a:pt x="32557" y="13413"/>
                    </a:lnTo>
                    <a:lnTo>
                      <a:pt x="32620" y="13371"/>
                    </a:lnTo>
                    <a:lnTo>
                      <a:pt x="32641" y="13245"/>
                    </a:lnTo>
                    <a:lnTo>
                      <a:pt x="32515" y="13015"/>
                    </a:lnTo>
                    <a:lnTo>
                      <a:pt x="32536" y="12931"/>
                    </a:lnTo>
                    <a:lnTo>
                      <a:pt x="32411" y="12827"/>
                    </a:lnTo>
                    <a:lnTo>
                      <a:pt x="32369" y="12701"/>
                    </a:lnTo>
                    <a:lnTo>
                      <a:pt x="32432" y="12596"/>
                    </a:lnTo>
                    <a:lnTo>
                      <a:pt x="32557" y="12534"/>
                    </a:lnTo>
                    <a:lnTo>
                      <a:pt x="32578" y="12471"/>
                    </a:lnTo>
                    <a:lnTo>
                      <a:pt x="32557" y="12471"/>
                    </a:lnTo>
                    <a:lnTo>
                      <a:pt x="32474" y="12534"/>
                    </a:lnTo>
                    <a:lnTo>
                      <a:pt x="32453" y="12534"/>
                    </a:lnTo>
                    <a:lnTo>
                      <a:pt x="32453" y="12471"/>
                    </a:lnTo>
                    <a:lnTo>
                      <a:pt x="32536" y="12366"/>
                    </a:lnTo>
                    <a:lnTo>
                      <a:pt x="32432" y="12366"/>
                    </a:lnTo>
                    <a:lnTo>
                      <a:pt x="32515" y="12283"/>
                    </a:lnTo>
                    <a:lnTo>
                      <a:pt x="32536" y="12199"/>
                    </a:lnTo>
                    <a:lnTo>
                      <a:pt x="32453" y="12157"/>
                    </a:lnTo>
                    <a:lnTo>
                      <a:pt x="32348" y="12115"/>
                    </a:lnTo>
                    <a:lnTo>
                      <a:pt x="32411" y="12094"/>
                    </a:lnTo>
                    <a:lnTo>
                      <a:pt x="32411" y="11990"/>
                    </a:lnTo>
                    <a:lnTo>
                      <a:pt x="32474" y="11990"/>
                    </a:lnTo>
                    <a:lnTo>
                      <a:pt x="32515" y="12052"/>
                    </a:lnTo>
                    <a:lnTo>
                      <a:pt x="32620" y="12052"/>
                    </a:lnTo>
                    <a:lnTo>
                      <a:pt x="32683" y="12157"/>
                    </a:lnTo>
                    <a:lnTo>
                      <a:pt x="32766" y="12178"/>
                    </a:lnTo>
                    <a:lnTo>
                      <a:pt x="32829" y="12094"/>
                    </a:lnTo>
                    <a:lnTo>
                      <a:pt x="32892" y="12115"/>
                    </a:lnTo>
                    <a:lnTo>
                      <a:pt x="33059" y="12073"/>
                    </a:lnTo>
                    <a:lnTo>
                      <a:pt x="33185" y="11990"/>
                    </a:lnTo>
                    <a:lnTo>
                      <a:pt x="33143" y="11948"/>
                    </a:lnTo>
                    <a:lnTo>
                      <a:pt x="33206" y="11843"/>
                    </a:lnTo>
                    <a:lnTo>
                      <a:pt x="33185" y="11801"/>
                    </a:lnTo>
                    <a:lnTo>
                      <a:pt x="33143" y="11801"/>
                    </a:lnTo>
                    <a:lnTo>
                      <a:pt x="33143" y="11739"/>
                    </a:lnTo>
                    <a:lnTo>
                      <a:pt x="33080" y="11697"/>
                    </a:lnTo>
                    <a:lnTo>
                      <a:pt x="32934" y="11697"/>
                    </a:lnTo>
                    <a:lnTo>
                      <a:pt x="32997" y="11655"/>
                    </a:lnTo>
                    <a:lnTo>
                      <a:pt x="33101" y="11634"/>
                    </a:lnTo>
                    <a:lnTo>
                      <a:pt x="33290" y="11488"/>
                    </a:lnTo>
                    <a:lnTo>
                      <a:pt x="33373" y="11383"/>
                    </a:lnTo>
                    <a:lnTo>
                      <a:pt x="33352" y="11341"/>
                    </a:lnTo>
                    <a:lnTo>
                      <a:pt x="33290" y="11320"/>
                    </a:lnTo>
                    <a:lnTo>
                      <a:pt x="33269" y="11236"/>
                    </a:lnTo>
                    <a:lnTo>
                      <a:pt x="33080" y="11174"/>
                    </a:lnTo>
                    <a:lnTo>
                      <a:pt x="32976" y="11216"/>
                    </a:lnTo>
                    <a:lnTo>
                      <a:pt x="32934" y="11174"/>
                    </a:lnTo>
                    <a:lnTo>
                      <a:pt x="33038" y="11153"/>
                    </a:lnTo>
                    <a:lnTo>
                      <a:pt x="33038" y="11027"/>
                    </a:lnTo>
                    <a:lnTo>
                      <a:pt x="32808" y="10860"/>
                    </a:lnTo>
                    <a:lnTo>
                      <a:pt x="32808" y="10818"/>
                    </a:lnTo>
                    <a:lnTo>
                      <a:pt x="32871" y="10818"/>
                    </a:lnTo>
                    <a:lnTo>
                      <a:pt x="32955" y="10902"/>
                    </a:lnTo>
                    <a:lnTo>
                      <a:pt x="33038" y="10860"/>
                    </a:lnTo>
                    <a:lnTo>
                      <a:pt x="32955" y="10797"/>
                    </a:lnTo>
                    <a:lnTo>
                      <a:pt x="33018" y="10755"/>
                    </a:lnTo>
                    <a:lnTo>
                      <a:pt x="33018" y="10713"/>
                    </a:lnTo>
                    <a:lnTo>
                      <a:pt x="32871" y="10651"/>
                    </a:lnTo>
                    <a:lnTo>
                      <a:pt x="32766" y="10588"/>
                    </a:lnTo>
                    <a:lnTo>
                      <a:pt x="32662" y="10651"/>
                    </a:lnTo>
                    <a:lnTo>
                      <a:pt x="32515" y="10588"/>
                    </a:lnTo>
                    <a:cubicBezTo>
                      <a:pt x="32536" y="10546"/>
                      <a:pt x="32536" y="10525"/>
                      <a:pt x="32536" y="10504"/>
                    </a:cubicBezTo>
                    <a:lnTo>
                      <a:pt x="32599" y="10504"/>
                    </a:lnTo>
                    <a:lnTo>
                      <a:pt x="32620" y="10483"/>
                    </a:lnTo>
                    <a:lnTo>
                      <a:pt x="32599" y="10420"/>
                    </a:lnTo>
                    <a:lnTo>
                      <a:pt x="32536" y="10420"/>
                    </a:lnTo>
                    <a:cubicBezTo>
                      <a:pt x="32536" y="10400"/>
                      <a:pt x="32536" y="10339"/>
                      <a:pt x="32517" y="10317"/>
                    </a:cubicBezTo>
                    <a:lnTo>
                      <a:pt x="32517" y="10317"/>
                    </a:lnTo>
                    <a:cubicBezTo>
                      <a:pt x="32518" y="10308"/>
                      <a:pt x="32523" y="10287"/>
                      <a:pt x="32536" y="10274"/>
                    </a:cubicBezTo>
                    <a:cubicBezTo>
                      <a:pt x="32536" y="10274"/>
                      <a:pt x="32536" y="10232"/>
                      <a:pt x="32557" y="10232"/>
                    </a:cubicBezTo>
                    <a:lnTo>
                      <a:pt x="32641" y="10316"/>
                    </a:lnTo>
                    <a:lnTo>
                      <a:pt x="32746" y="10274"/>
                    </a:lnTo>
                    <a:lnTo>
                      <a:pt x="32934" y="10232"/>
                    </a:lnTo>
                    <a:lnTo>
                      <a:pt x="32976" y="10337"/>
                    </a:lnTo>
                    <a:lnTo>
                      <a:pt x="33080" y="10379"/>
                    </a:lnTo>
                    <a:lnTo>
                      <a:pt x="33143" y="10441"/>
                    </a:lnTo>
                    <a:lnTo>
                      <a:pt x="33185" y="10420"/>
                    </a:lnTo>
                    <a:lnTo>
                      <a:pt x="33352" y="10525"/>
                    </a:lnTo>
                    <a:lnTo>
                      <a:pt x="33394" y="10483"/>
                    </a:lnTo>
                    <a:lnTo>
                      <a:pt x="33457" y="10504"/>
                    </a:lnTo>
                    <a:lnTo>
                      <a:pt x="33499" y="10420"/>
                    </a:lnTo>
                    <a:lnTo>
                      <a:pt x="33478" y="10337"/>
                    </a:lnTo>
                    <a:lnTo>
                      <a:pt x="33394" y="10295"/>
                    </a:lnTo>
                    <a:lnTo>
                      <a:pt x="33310" y="10190"/>
                    </a:lnTo>
                    <a:lnTo>
                      <a:pt x="33269" y="10107"/>
                    </a:lnTo>
                    <a:lnTo>
                      <a:pt x="33059" y="9918"/>
                    </a:lnTo>
                    <a:lnTo>
                      <a:pt x="33038" y="9855"/>
                    </a:lnTo>
                    <a:lnTo>
                      <a:pt x="33038" y="9855"/>
                    </a:lnTo>
                    <a:lnTo>
                      <a:pt x="33101" y="9897"/>
                    </a:lnTo>
                    <a:lnTo>
                      <a:pt x="33143" y="9960"/>
                    </a:lnTo>
                    <a:lnTo>
                      <a:pt x="33206" y="9981"/>
                    </a:lnTo>
                    <a:lnTo>
                      <a:pt x="33310" y="10107"/>
                    </a:lnTo>
                    <a:lnTo>
                      <a:pt x="33394" y="10127"/>
                    </a:lnTo>
                    <a:lnTo>
                      <a:pt x="33415" y="10190"/>
                    </a:lnTo>
                    <a:lnTo>
                      <a:pt x="33499" y="10295"/>
                    </a:lnTo>
                    <a:lnTo>
                      <a:pt x="33603" y="10400"/>
                    </a:lnTo>
                    <a:lnTo>
                      <a:pt x="33624" y="10462"/>
                    </a:lnTo>
                    <a:lnTo>
                      <a:pt x="33687" y="10504"/>
                    </a:lnTo>
                    <a:lnTo>
                      <a:pt x="33792" y="10609"/>
                    </a:lnTo>
                    <a:lnTo>
                      <a:pt x="33834" y="10713"/>
                    </a:lnTo>
                    <a:lnTo>
                      <a:pt x="33938" y="10713"/>
                    </a:lnTo>
                    <a:lnTo>
                      <a:pt x="33980" y="10672"/>
                    </a:lnTo>
                    <a:lnTo>
                      <a:pt x="33917" y="10546"/>
                    </a:lnTo>
                    <a:lnTo>
                      <a:pt x="33834" y="10337"/>
                    </a:lnTo>
                    <a:lnTo>
                      <a:pt x="34001" y="10358"/>
                    </a:lnTo>
                    <a:lnTo>
                      <a:pt x="34189" y="10462"/>
                    </a:lnTo>
                    <a:lnTo>
                      <a:pt x="34357" y="10462"/>
                    </a:lnTo>
                    <a:lnTo>
                      <a:pt x="34357" y="10567"/>
                    </a:lnTo>
                    <a:lnTo>
                      <a:pt x="34336" y="10630"/>
                    </a:lnTo>
                    <a:lnTo>
                      <a:pt x="34440" y="10713"/>
                    </a:lnTo>
                    <a:lnTo>
                      <a:pt x="34545" y="10713"/>
                    </a:lnTo>
                    <a:lnTo>
                      <a:pt x="34566" y="10734"/>
                    </a:lnTo>
                    <a:lnTo>
                      <a:pt x="34838" y="10734"/>
                    </a:lnTo>
                    <a:lnTo>
                      <a:pt x="34922" y="10672"/>
                    </a:lnTo>
                    <a:lnTo>
                      <a:pt x="34984" y="10546"/>
                    </a:lnTo>
                    <a:lnTo>
                      <a:pt x="34984" y="10441"/>
                    </a:lnTo>
                    <a:lnTo>
                      <a:pt x="35026" y="10337"/>
                    </a:lnTo>
                    <a:lnTo>
                      <a:pt x="34963" y="10295"/>
                    </a:lnTo>
                    <a:lnTo>
                      <a:pt x="34880" y="10086"/>
                    </a:lnTo>
                    <a:lnTo>
                      <a:pt x="34838" y="10086"/>
                    </a:lnTo>
                    <a:lnTo>
                      <a:pt x="34754" y="9939"/>
                    </a:lnTo>
                    <a:lnTo>
                      <a:pt x="34775" y="9814"/>
                    </a:lnTo>
                    <a:lnTo>
                      <a:pt x="34838" y="9793"/>
                    </a:lnTo>
                    <a:lnTo>
                      <a:pt x="34838" y="9709"/>
                    </a:lnTo>
                    <a:lnTo>
                      <a:pt x="34859" y="9688"/>
                    </a:lnTo>
                    <a:lnTo>
                      <a:pt x="34922" y="9730"/>
                    </a:lnTo>
                    <a:lnTo>
                      <a:pt x="34943" y="9835"/>
                    </a:lnTo>
                    <a:lnTo>
                      <a:pt x="34984" y="9730"/>
                    </a:lnTo>
                    <a:lnTo>
                      <a:pt x="34984" y="9583"/>
                    </a:lnTo>
                    <a:lnTo>
                      <a:pt x="35047" y="9542"/>
                    </a:lnTo>
                    <a:lnTo>
                      <a:pt x="35089" y="9500"/>
                    </a:lnTo>
                    <a:lnTo>
                      <a:pt x="35089" y="9604"/>
                    </a:lnTo>
                    <a:lnTo>
                      <a:pt x="35131" y="9667"/>
                    </a:lnTo>
                    <a:lnTo>
                      <a:pt x="35089" y="9709"/>
                    </a:lnTo>
                    <a:lnTo>
                      <a:pt x="34984" y="9772"/>
                    </a:lnTo>
                    <a:lnTo>
                      <a:pt x="34963" y="9897"/>
                    </a:lnTo>
                    <a:lnTo>
                      <a:pt x="35026" y="9918"/>
                    </a:lnTo>
                    <a:lnTo>
                      <a:pt x="35068" y="10002"/>
                    </a:lnTo>
                    <a:lnTo>
                      <a:pt x="35068" y="10086"/>
                    </a:lnTo>
                    <a:lnTo>
                      <a:pt x="35194" y="10232"/>
                    </a:lnTo>
                    <a:lnTo>
                      <a:pt x="35256" y="10274"/>
                    </a:lnTo>
                    <a:lnTo>
                      <a:pt x="35256" y="10190"/>
                    </a:lnTo>
                    <a:lnTo>
                      <a:pt x="35298" y="10169"/>
                    </a:lnTo>
                    <a:lnTo>
                      <a:pt x="35361" y="10211"/>
                    </a:lnTo>
                    <a:lnTo>
                      <a:pt x="35466" y="10169"/>
                    </a:lnTo>
                    <a:lnTo>
                      <a:pt x="35487" y="10211"/>
                    </a:lnTo>
                    <a:lnTo>
                      <a:pt x="35466" y="10253"/>
                    </a:lnTo>
                    <a:lnTo>
                      <a:pt x="35466" y="10358"/>
                    </a:lnTo>
                    <a:lnTo>
                      <a:pt x="35403" y="10525"/>
                    </a:lnTo>
                    <a:lnTo>
                      <a:pt x="35403" y="10567"/>
                    </a:lnTo>
                    <a:lnTo>
                      <a:pt x="35298" y="10734"/>
                    </a:lnTo>
                    <a:lnTo>
                      <a:pt x="35235" y="10923"/>
                    </a:lnTo>
                    <a:lnTo>
                      <a:pt x="35235" y="10964"/>
                    </a:lnTo>
                    <a:lnTo>
                      <a:pt x="35256" y="10964"/>
                    </a:lnTo>
                    <a:lnTo>
                      <a:pt x="35298" y="10860"/>
                    </a:lnTo>
                    <a:lnTo>
                      <a:pt x="35403" y="10902"/>
                    </a:lnTo>
                    <a:lnTo>
                      <a:pt x="35403" y="10923"/>
                    </a:lnTo>
                    <a:lnTo>
                      <a:pt x="35487" y="10923"/>
                    </a:lnTo>
                    <a:lnTo>
                      <a:pt x="35549" y="11006"/>
                    </a:lnTo>
                    <a:lnTo>
                      <a:pt x="35696" y="11027"/>
                    </a:lnTo>
                    <a:lnTo>
                      <a:pt x="35591" y="11069"/>
                    </a:lnTo>
                    <a:lnTo>
                      <a:pt x="35570" y="11132"/>
                    </a:lnTo>
                    <a:lnTo>
                      <a:pt x="35507" y="11153"/>
                    </a:lnTo>
                    <a:lnTo>
                      <a:pt x="35466" y="11111"/>
                    </a:lnTo>
                    <a:lnTo>
                      <a:pt x="35382" y="11132"/>
                    </a:lnTo>
                    <a:lnTo>
                      <a:pt x="35403" y="11216"/>
                    </a:lnTo>
                    <a:lnTo>
                      <a:pt x="35466" y="11236"/>
                    </a:lnTo>
                    <a:lnTo>
                      <a:pt x="35487" y="11257"/>
                    </a:lnTo>
                    <a:lnTo>
                      <a:pt x="35591" y="11257"/>
                    </a:lnTo>
                    <a:lnTo>
                      <a:pt x="35591" y="11341"/>
                    </a:lnTo>
                    <a:lnTo>
                      <a:pt x="35612" y="11383"/>
                    </a:lnTo>
                    <a:lnTo>
                      <a:pt x="35612" y="11467"/>
                    </a:lnTo>
                    <a:lnTo>
                      <a:pt x="35675" y="11550"/>
                    </a:lnTo>
                    <a:lnTo>
                      <a:pt x="35779" y="11571"/>
                    </a:lnTo>
                    <a:lnTo>
                      <a:pt x="35821" y="11655"/>
                    </a:lnTo>
                    <a:lnTo>
                      <a:pt x="35863" y="11739"/>
                    </a:lnTo>
                    <a:lnTo>
                      <a:pt x="35821" y="11843"/>
                    </a:lnTo>
                    <a:lnTo>
                      <a:pt x="35759" y="11906"/>
                    </a:lnTo>
                    <a:lnTo>
                      <a:pt x="35675" y="11906"/>
                    </a:lnTo>
                    <a:lnTo>
                      <a:pt x="35612" y="11948"/>
                    </a:lnTo>
                    <a:lnTo>
                      <a:pt x="35570" y="11906"/>
                    </a:lnTo>
                    <a:lnTo>
                      <a:pt x="35487" y="11885"/>
                    </a:lnTo>
                    <a:lnTo>
                      <a:pt x="35445" y="11906"/>
                    </a:lnTo>
                    <a:lnTo>
                      <a:pt x="35361" y="12011"/>
                    </a:lnTo>
                    <a:lnTo>
                      <a:pt x="35403" y="12052"/>
                    </a:lnTo>
                    <a:lnTo>
                      <a:pt x="35403" y="12094"/>
                    </a:lnTo>
                    <a:lnTo>
                      <a:pt x="35361" y="12178"/>
                    </a:lnTo>
                    <a:lnTo>
                      <a:pt x="35382" y="12220"/>
                    </a:lnTo>
                    <a:lnTo>
                      <a:pt x="35445" y="12220"/>
                    </a:lnTo>
                    <a:lnTo>
                      <a:pt x="35466" y="12199"/>
                    </a:lnTo>
                    <a:lnTo>
                      <a:pt x="35549" y="12178"/>
                    </a:lnTo>
                    <a:lnTo>
                      <a:pt x="35654" y="12178"/>
                    </a:lnTo>
                    <a:lnTo>
                      <a:pt x="35717" y="12115"/>
                    </a:lnTo>
                    <a:lnTo>
                      <a:pt x="35800" y="12115"/>
                    </a:lnTo>
                    <a:lnTo>
                      <a:pt x="35863" y="12011"/>
                    </a:lnTo>
                    <a:lnTo>
                      <a:pt x="35905" y="11990"/>
                    </a:lnTo>
                    <a:lnTo>
                      <a:pt x="35926" y="12115"/>
                    </a:lnTo>
                    <a:lnTo>
                      <a:pt x="35989" y="12157"/>
                    </a:lnTo>
                    <a:lnTo>
                      <a:pt x="36072" y="12094"/>
                    </a:lnTo>
                    <a:lnTo>
                      <a:pt x="36135" y="11969"/>
                    </a:lnTo>
                    <a:lnTo>
                      <a:pt x="36240" y="11885"/>
                    </a:lnTo>
                    <a:lnTo>
                      <a:pt x="36303" y="11948"/>
                    </a:lnTo>
                    <a:lnTo>
                      <a:pt x="36303" y="11990"/>
                    </a:lnTo>
                    <a:lnTo>
                      <a:pt x="36219" y="12011"/>
                    </a:lnTo>
                    <a:lnTo>
                      <a:pt x="36177" y="12073"/>
                    </a:lnTo>
                    <a:lnTo>
                      <a:pt x="36219" y="12094"/>
                    </a:lnTo>
                    <a:lnTo>
                      <a:pt x="36219" y="12157"/>
                    </a:lnTo>
                    <a:lnTo>
                      <a:pt x="36093" y="12199"/>
                    </a:lnTo>
                    <a:lnTo>
                      <a:pt x="36072" y="12220"/>
                    </a:lnTo>
                    <a:lnTo>
                      <a:pt x="36219" y="12199"/>
                    </a:lnTo>
                    <a:lnTo>
                      <a:pt x="36240" y="12283"/>
                    </a:lnTo>
                    <a:lnTo>
                      <a:pt x="36135" y="12366"/>
                    </a:lnTo>
                    <a:lnTo>
                      <a:pt x="36177" y="12492"/>
                    </a:lnTo>
                    <a:lnTo>
                      <a:pt x="36219" y="12513"/>
                    </a:lnTo>
                    <a:lnTo>
                      <a:pt x="36282" y="12617"/>
                    </a:lnTo>
                    <a:lnTo>
                      <a:pt x="36407" y="12596"/>
                    </a:lnTo>
                    <a:lnTo>
                      <a:pt x="36428" y="12534"/>
                    </a:lnTo>
                    <a:lnTo>
                      <a:pt x="36407" y="12471"/>
                    </a:lnTo>
                    <a:lnTo>
                      <a:pt x="36407" y="12387"/>
                    </a:lnTo>
                    <a:lnTo>
                      <a:pt x="36449" y="12366"/>
                    </a:lnTo>
                    <a:lnTo>
                      <a:pt x="36595" y="12471"/>
                    </a:lnTo>
                    <a:lnTo>
                      <a:pt x="36595" y="12534"/>
                    </a:lnTo>
                    <a:lnTo>
                      <a:pt x="36533" y="12638"/>
                    </a:lnTo>
                    <a:lnTo>
                      <a:pt x="36616" y="12701"/>
                    </a:lnTo>
                    <a:lnTo>
                      <a:pt x="36637" y="12743"/>
                    </a:lnTo>
                    <a:lnTo>
                      <a:pt x="36491" y="12827"/>
                    </a:lnTo>
                    <a:lnTo>
                      <a:pt x="36449" y="12889"/>
                    </a:lnTo>
                    <a:lnTo>
                      <a:pt x="36533" y="12952"/>
                    </a:lnTo>
                    <a:lnTo>
                      <a:pt x="36763" y="12952"/>
                    </a:lnTo>
                    <a:lnTo>
                      <a:pt x="36826" y="12994"/>
                    </a:lnTo>
                    <a:lnTo>
                      <a:pt x="36826" y="13099"/>
                    </a:lnTo>
                    <a:lnTo>
                      <a:pt x="36826" y="13161"/>
                    </a:lnTo>
                    <a:lnTo>
                      <a:pt x="36867" y="13140"/>
                    </a:lnTo>
                    <a:lnTo>
                      <a:pt x="36867" y="13057"/>
                    </a:lnTo>
                    <a:lnTo>
                      <a:pt x="36930" y="12994"/>
                    </a:lnTo>
                    <a:lnTo>
                      <a:pt x="36972" y="12994"/>
                    </a:lnTo>
                    <a:lnTo>
                      <a:pt x="36972" y="13057"/>
                    </a:lnTo>
                    <a:lnTo>
                      <a:pt x="36930" y="13161"/>
                    </a:lnTo>
                    <a:lnTo>
                      <a:pt x="36930" y="13245"/>
                    </a:lnTo>
                    <a:lnTo>
                      <a:pt x="36847" y="13266"/>
                    </a:lnTo>
                    <a:lnTo>
                      <a:pt x="36805" y="13433"/>
                    </a:lnTo>
                    <a:lnTo>
                      <a:pt x="36805" y="13475"/>
                    </a:lnTo>
                    <a:lnTo>
                      <a:pt x="36867" y="13517"/>
                    </a:lnTo>
                    <a:lnTo>
                      <a:pt x="36867" y="13622"/>
                    </a:lnTo>
                    <a:lnTo>
                      <a:pt x="36826" y="13726"/>
                    </a:lnTo>
                    <a:lnTo>
                      <a:pt x="36826" y="13831"/>
                    </a:lnTo>
                    <a:lnTo>
                      <a:pt x="36847" y="13852"/>
                    </a:lnTo>
                    <a:lnTo>
                      <a:pt x="36847" y="13873"/>
                    </a:lnTo>
                    <a:lnTo>
                      <a:pt x="36826" y="14082"/>
                    </a:lnTo>
                    <a:lnTo>
                      <a:pt x="36763" y="14166"/>
                    </a:lnTo>
                    <a:lnTo>
                      <a:pt x="36826" y="14270"/>
                    </a:lnTo>
                    <a:lnTo>
                      <a:pt x="36805" y="14354"/>
                    </a:lnTo>
                    <a:lnTo>
                      <a:pt x="36637" y="14396"/>
                    </a:lnTo>
                    <a:lnTo>
                      <a:pt x="36491" y="14375"/>
                    </a:lnTo>
                    <a:lnTo>
                      <a:pt x="36428" y="14396"/>
                    </a:lnTo>
                    <a:lnTo>
                      <a:pt x="36407" y="14480"/>
                    </a:lnTo>
                    <a:lnTo>
                      <a:pt x="36198" y="14626"/>
                    </a:lnTo>
                    <a:lnTo>
                      <a:pt x="36198" y="14710"/>
                    </a:lnTo>
                    <a:lnTo>
                      <a:pt x="36344" y="14793"/>
                    </a:lnTo>
                    <a:lnTo>
                      <a:pt x="36303" y="14793"/>
                    </a:lnTo>
                    <a:lnTo>
                      <a:pt x="36219" y="14814"/>
                    </a:lnTo>
                    <a:lnTo>
                      <a:pt x="36303" y="14814"/>
                    </a:lnTo>
                    <a:lnTo>
                      <a:pt x="36177" y="14982"/>
                    </a:lnTo>
                    <a:lnTo>
                      <a:pt x="36093" y="15024"/>
                    </a:lnTo>
                    <a:lnTo>
                      <a:pt x="35884" y="15149"/>
                    </a:lnTo>
                    <a:lnTo>
                      <a:pt x="35738" y="15296"/>
                    </a:lnTo>
                    <a:lnTo>
                      <a:pt x="35675" y="15296"/>
                    </a:lnTo>
                    <a:lnTo>
                      <a:pt x="35633" y="15337"/>
                    </a:lnTo>
                    <a:lnTo>
                      <a:pt x="35591" y="15463"/>
                    </a:lnTo>
                    <a:lnTo>
                      <a:pt x="35675" y="15568"/>
                    </a:lnTo>
                    <a:lnTo>
                      <a:pt x="35696" y="15672"/>
                    </a:lnTo>
                    <a:lnTo>
                      <a:pt x="35800" y="15840"/>
                    </a:lnTo>
                    <a:lnTo>
                      <a:pt x="35842" y="16133"/>
                    </a:lnTo>
                    <a:lnTo>
                      <a:pt x="35779" y="16174"/>
                    </a:lnTo>
                    <a:lnTo>
                      <a:pt x="35738" y="16153"/>
                    </a:lnTo>
                    <a:lnTo>
                      <a:pt x="35675" y="16195"/>
                    </a:lnTo>
                    <a:lnTo>
                      <a:pt x="35654" y="16300"/>
                    </a:lnTo>
                    <a:lnTo>
                      <a:pt x="35633" y="16195"/>
                    </a:lnTo>
                    <a:lnTo>
                      <a:pt x="35633" y="16049"/>
                    </a:lnTo>
                    <a:lnTo>
                      <a:pt x="35570" y="15986"/>
                    </a:lnTo>
                    <a:lnTo>
                      <a:pt x="35466" y="16049"/>
                    </a:lnTo>
                    <a:lnTo>
                      <a:pt x="35424" y="16153"/>
                    </a:lnTo>
                    <a:lnTo>
                      <a:pt x="35319" y="16216"/>
                    </a:lnTo>
                    <a:lnTo>
                      <a:pt x="35235" y="16174"/>
                    </a:lnTo>
                    <a:lnTo>
                      <a:pt x="35256" y="16112"/>
                    </a:lnTo>
                    <a:lnTo>
                      <a:pt x="35256" y="16070"/>
                    </a:lnTo>
                    <a:lnTo>
                      <a:pt x="35047" y="16070"/>
                    </a:lnTo>
                    <a:lnTo>
                      <a:pt x="35005" y="16174"/>
                    </a:lnTo>
                    <a:lnTo>
                      <a:pt x="34922" y="16258"/>
                    </a:lnTo>
                    <a:lnTo>
                      <a:pt x="34796" y="16216"/>
                    </a:lnTo>
                    <a:lnTo>
                      <a:pt x="34712" y="16216"/>
                    </a:lnTo>
                    <a:lnTo>
                      <a:pt x="34650" y="16174"/>
                    </a:lnTo>
                    <a:lnTo>
                      <a:pt x="34587" y="16174"/>
                    </a:lnTo>
                    <a:lnTo>
                      <a:pt x="34503" y="16258"/>
                    </a:lnTo>
                    <a:lnTo>
                      <a:pt x="34357" y="16195"/>
                    </a:lnTo>
                    <a:lnTo>
                      <a:pt x="34315" y="16174"/>
                    </a:lnTo>
                    <a:lnTo>
                      <a:pt x="34231" y="16070"/>
                    </a:lnTo>
                    <a:lnTo>
                      <a:pt x="34106" y="15986"/>
                    </a:lnTo>
                    <a:lnTo>
                      <a:pt x="33980" y="15965"/>
                    </a:lnTo>
                    <a:lnTo>
                      <a:pt x="33834" y="15777"/>
                    </a:lnTo>
                    <a:lnTo>
                      <a:pt x="33813" y="15840"/>
                    </a:lnTo>
                    <a:lnTo>
                      <a:pt x="33813" y="15902"/>
                    </a:lnTo>
                    <a:lnTo>
                      <a:pt x="33792" y="15965"/>
                    </a:lnTo>
                    <a:lnTo>
                      <a:pt x="33750" y="15944"/>
                    </a:lnTo>
                    <a:lnTo>
                      <a:pt x="33708" y="15965"/>
                    </a:lnTo>
                    <a:lnTo>
                      <a:pt x="33708" y="16049"/>
                    </a:lnTo>
                    <a:lnTo>
                      <a:pt x="33771" y="16112"/>
                    </a:lnTo>
                    <a:lnTo>
                      <a:pt x="33750" y="16195"/>
                    </a:lnTo>
                    <a:lnTo>
                      <a:pt x="33687" y="16195"/>
                    </a:lnTo>
                    <a:lnTo>
                      <a:pt x="33582" y="16216"/>
                    </a:lnTo>
                    <a:lnTo>
                      <a:pt x="33499" y="16300"/>
                    </a:lnTo>
                    <a:lnTo>
                      <a:pt x="33373" y="16300"/>
                    </a:lnTo>
                    <a:lnTo>
                      <a:pt x="33290" y="16384"/>
                    </a:lnTo>
                    <a:lnTo>
                      <a:pt x="33290" y="16488"/>
                    </a:lnTo>
                    <a:lnTo>
                      <a:pt x="33206" y="16530"/>
                    </a:lnTo>
                    <a:lnTo>
                      <a:pt x="33164" y="16677"/>
                    </a:lnTo>
                    <a:lnTo>
                      <a:pt x="33248" y="16886"/>
                    </a:lnTo>
                    <a:lnTo>
                      <a:pt x="33352" y="16990"/>
                    </a:lnTo>
                    <a:lnTo>
                      <a:pt x="33394" y="16949"/>
                    </a:lnTo>
                    <a:lnTo>
                      <a:pt x="33499" y="17095"/>
                    </a:lnTo>
                    <a:lnTo>
                      <a:pt x="33478" y="17158"/>
                    </a:lnTo>
                    <a:lnTo>
                      <a:pt x="33666" y="17158"/>
                    </a:lnTo>
                    <a:lnTo>
                      <a:pt x="33771" y="17200"/>
                    </a:lnTo>
                    <a:lnTo>
                      <a:pt x="33813" y="17137"/>
                    </a:lnTo>
                    <a:lnTo>
                      <a:pt x="33917" y="17137"/>
                    </a:lnTo>
                    <a:lnTo>
                      <a:pt x="33980" y="17095"/>
                    </a:lnTo>
                    <a:lnTo>
                      <a:pt x="34106" y="17095"/>
                    </a:lnTo>
                    <a:lnTo>
                      <a:pt x="34189" y="17053"/>
                    </a:lnTo>
                    <a:lnTo>
                      <a:pt x="34273" y="17095"/>
                    </a:lnTo>
                    <a:lnTo>
                      <a:pt x="34315" y="17032"/>
                    </a:lnTo>
                    <a:lnTo>
                      <a:pt x="34315" y="16928"/>
                    </a:lnTo>
                    <a:lnTo>
                      <a:pt x="34336" y="16865"/>
                    </a:lnTo>
                    <a:lnTo>
                      <a:pt x="34398" y="16865"/>
                    </a:lnTo>
                    <a:lnTo>
                      <a:pt x="34503" y="17032"/>
                    </a:lnTo>
                    <a:lnTo>
                      <a:pt x="34587" y="17032"/>
                    </a:lnTo>
                    <a:lnTo>
                      <a:pt x="34650" y="17116"/>
                    </a:lnTo>
                    <a:lnTo>
                      <a:pt x="34796" y="17137"/>
                    </a:lnTo>
                    <a:lnTo>
                      <a:pt x="34817" y="17074"/>
                    </a:lnTo>
                    <a:lnTo>
                      <a:pt x="34901" y="16970"/>
                    </a:lnTo>
                    <a:lnTo>
                      <a:pt x="34943" y="16970"/>
                    </a:lnTo>
                    <a:lnTo>
                      <a:pt x="35026" y="16886"/>
                    </a:lnTo>
                    <a:lnTo>
                      <a:pt x="35131" y="16865"/>
                    </a:lnTo>
                    <a:lnTo>
                      <a:pt x="35110" y="16928"/>
                    </a:lnTo>
                    <a:lnTo>
                      <a:pt x="35110" y="17032"/>
                    </a:lnTo>
                    <a:lnTo>
                      <a:pt x="35026" y="17137"/>
                    </a:lnTo>
                    <a:lnTo>
                      <a:pt x="35026" y="17262"/>
                    </a:lnTo>
                    <a:lnTo>
                      <a:pt x="35131" y="17221"/>
                    </a:lnTo>
                    <a:lnTo>
                      <a:pt x="35173" y="17032"/>
                    </a:lnTo>
                    <a:lnTo>
                      <a:pt x="35215" y="17074"/>
                    </a:lnTo>
                    <a:lnTo>
                      <a:pt x="35256" y="17032"/>
                    </a:lnTo>
                    <a:lnTo>
                      <a:pt x="35340" y="17074"/>
                    </a:lnTo>
                    <a:lnTo>
                      <a:pt x="35256" y="17200"/>
                    </a:lnTo>
                    <a:lnTo>
                      <a:pt x="35277" y="17283"/>
                    </a:lnTo>
                    <a:lnTo>
                      <a:pt x="35277" y="17179"/>
                    </a:lnTo>
                    <a:lnTo>
                      <a:pt x="35466" y="17011"/>
                    </a:lnTo>
                    <a:lnTo>
                      <a:pt x="35487" y="17074"/>
                    </a:lnTo>
                    <a:lnTo>
                      <a:pt x="35361" y="17179"/>
                    </a:lnTo>
                    <a:lnTo>
                      <a:pt x="35361" y="17242"/>
                    </a:lnTo>
                    <a:lnTo>
                      <a:pt x="35445" y="17304"/>
                    </a:lnTo>
                    <a:lnTo>
                      <a:pt x="35487" y="17451"/>
                    </a:lnTo>
                    <a:lnTo>
                      <a:pt x="35487" y="17555"/>
                    </a:lnTo>
                    <a:lnTo>
                      <a:pt x="35507" y="17660"/>
                    </a:lnTo>
                    <a:lnTo>
                      <a:pt x="35612" y="17639"/>
                    </a:lnTo>
                    <a:lnTo>
                      <a:pt x="35612" y="17765"/>
                    </a:lnTo>
                    <a:lnTo>
                      <a:pt x="35675" y="17827"/>
                    </a:lnTo>
                    <a:lnTo>
                      <a:pt x="35759" y="17681"/>
                    </a:lnTo>
                    <a:lnTo>
                      <a:pt x="35717" y="17869"/>
                    </a:lnTo>
                    <a:lnTo>
                      <a:pt x="35654" y="17953"/>
                    </a:lnTo>
                    <a:lnTo>
                      <a:pt x="35759" y="18058"/>
                    </a:lnTo>
                    <a:lnTo>
                      <a:pt x="35759" y="17974"/>
                    </a:lnTo>
                    <a:lnTo>
                      <a:pt x="35800" y="17869"/>
                    </a:lnTo>
                    <a:lnTo>
                      <a:pt x="35863" y="17848"/>
                    </a:lnTo>
                    <a:lnTo>
                      <a:pt x="35863" y="17848"/>
                    </a:lnTo>
                    <a:lnTo>
                      <a:pt x="35821" y="17890"/>
                    </a:lnTo>
                    <a:lnTo>
                      <a:pt x="35863" y="18037"/>
                    </a:lnTo>
                    <a:lnTo>
                      <a:pt x="35926" y="18162"/>
                    </a:lnTo>
                    <a:lnTo>
                      <a:pt x="36093" y="18141"/>
                    </a:lnTo>
                    <a:lnTo>
                      <a:pt x="36031" y="18183"/>
                    </a:lnTo>
                    <a:lnTo>
                      <a:pt x="35821" y="18309"/>
                    </a:lnTo>
                    <a:lnTo>
                      <a:pt x="35675" y="18309"/>
                    </a:lnTo>
                    <a:lnTo>
                      <a:pt x="35654" y="18371"/>
                    </a:lnTo>
                    <a:lnTo>
                      <a:pt x="35759" y="18413"/>
                    </a:lnTo>
                    <a:lnTo>
                      <a:pt x="35759" y="18560"/>
                    </a:lnTo>
                    <a:lnTo>
                      <a:pt x="35821" y="18664"/>
                    </a:lnTo>
                    <a:lnTo>
                      <a:pt x="35905" y="18727"/>
                    </a:lnTo>
                    <a:lnTo>
                      <a:pt x="35989" y="18727"/>
                    </a:lnTo>
                    <a:lnTo>
                      <a:pt x="35989" y="18790"/>
                    </a:lnTo>
                    <a:lnTo>
                      <a:pt x="36093" y="18874"/>
                    </a:lnTo>
                    <a:lnTo>
                      <a:pt x="36156" y="18915"/>
                    </a:lnTo>
                    <a:lnTo>
                      <a:pt x="36219" y="18915"/>
                    </a:lnTo>
                    <a:lnTo>
                      <a:pt x="36407" y="19041"/>
                    </a:lnTo>
                    <a:lnTo>
                      <a:pt x="36512" y="19041"/>
                    </a:lnTo>
                    <a:lnTo>
                      <a:pt x="36512" y="19104"/>
                    </a:lnTo>
                    <a:lnTo>
                      <a:pt x="36575" y="19125"/>
                    </a:lnTo>
                    <a:lnTo>
                      <a:pt x="36595" y="19083"/>
                    </a:lnTo>
                    <a:lnTo>
                      <a:pt x="36616" y="19041"/>
                    </a:lnTo>
                    <a:lnTo>
                      <a:pt x="36721" y="19104"/>
                    </a:lnTo>
                    <a:lnTo>
                      <a:pt x="36679" y="19125"/>
                    </a:lnTo>
                    <a:lnTo>
                      <a:pt x="36616" y="19187"/>
                    </a:lnTo>
                    <a:lnTo>
                      <a:pt x="36679" y="19292"/>
                    </a:lnTo>
                    <a:lnTo>
                      <a:pt x="36742" y="19334"/>
                    </a:lnTo>
                    <a:lnTo>
                      <a:pt x="36805" y="19334"/>
                    </a:lnTo>
                    <a:lnTo>
                      <a:pt x="36805" y="19418"/>
                    </a:lnTo>
                    <a:lnTo>
                      <a:pt x="36930" y="19543"/>
                    </a:lnTo>
                    <a:lnTo>
                      <a:pt x="37014" y="19543"/>
                    </a:lnTo>
                    <a:lnTo>
                      <a:pt x="37056" y="19606"/>
                    </a:lnTo>
                    <a:lnTo>
                      <a:pt x="37098" y="19648"/>
                    </a:lnTo>
                    <a:lnTo>
                      <a:pt x="37265" y="19731"/>
                    </a:lnTo>
                    <a:lnTo>
                      <a:pt x="37328" y="19711"/>
                    </a:lnTo>
                    <a:lnTo>
                      <a:pt x="37370" y="19731"/>
                    </a:lnTo>
                    <a:lnTo>
                      <a:pt x="37453" y="19731"/>
                    </a:lnTo>
                    <a:lnTo>
                      <a:pt x="37537" y="19773"/>
                    </a:lnTo>
                    <a:lnTo>
                      <a:pt x="37558" y="19857"/>
                    </a:lnTo>
                    <a:lnTo>
                      <a:pt x="37725" y="19983"/>
                    </a:lnTo>
                    <a:lnTo>
                      <a:pt x="37788" y="19983"/>
                    </a:lnTo>
                    <a:lnTo>
                      <a:pt x="37872" y="20045"/>
                    </a:lnTo>
                    <a:lnTo>
                      <a:pt x="38060" y="20087"/>
                    </a:lnTo>
                    <a:lnTo>
                      <a:pt x="38165" y="20150"/>
                    </a:lnTo>
                    <a:lnTo>
                      <a:pt x="38269" y="20150"/>
                    </a:lnTo>
                    <a:lnTo>
                      <a:pt x="38290" y="20129"/>
                    </a:lnTo>
                    <a:lnTo>
                      <a:pt x="38290" y="20066"/>
                    </a:lnTo>
                    <a:lnTo>
                      <a:pt x="38207" y="19983"/>
                    </a:lnTo>
                    <a:lnTo>
                      <a:pt x="38165" y="19920"/>
                    </a:lnTo>
                    <a:lnTo>
                      <a:pt x="38207" y="19857"/>
                    </a:lnTo>
                    <a:lnTo>
                      <a:pt x="38290" y="19878"/>
                    </a:lnTo>
                    <a:lnTo>
                      <a:pt x="38311" y="19815"/>
                    </a:lnTo>
                    <a:lnTo>
                      <a:pt x="38290" y="19752"/>
                    </a:lnTo>
                    <a:lnTo>
                      <a:pt x="38248" y="19773"/>
                    </a:lnTo>
                    <a:lnTo>
                      <a:pt x="38207" y="19731"/>
                    </a:lnTo>
                    <a:lnTo>
                      <a:pt x="38248" y="19606"/>
                    </a:lnTo>
                    <a:lnTo>
                      <a:pt x="38207" y="19564"/>
                    </a:lnTo>
                    <a:lnTo>
                      <a:pt x="38102" y="19669"/>
                    </a:lnTo>
                    <a:lnTo>
                      <a:pt x="38102" y="19627"/>
                    </a:lnTo>
                    <a:lnTo>
                      <a:pt x="38081" y="19543"/>
                    </a:lnTo>
                    <a:lnTo>
                      <a:pt x="38018" y="19543"/>
                    </a:lnTo>
                    <a:lnTo>
                      <a:pt x="38123" y="19439"/>
                    </a:lnTo>
                    <a:lnTo>
                      <a:pt x="38102" y="19313"/>
                    </a:lnTo>
                    <a:lnTo>
                      <a:pt x="38060" y="19292"/>
                    </a:lnTo>
                    <a:lnTo>
                      <a:pt x="37956" y="19292"/>
                    </a:lnTo>
                    <a:lnTo>
                      <a:pt x="37976" y="19187"/>
                    </a:lnTo>
                    <a:lnTo>
                      <a:pt x="37935" y="19083"/>
                    </a:lnTo>
                    <a:lnTo>
                      <a:pt x="37893" y="18999"/>
                    </a:lnTo>
                    <a:lnTo>
                      <a:pt x="37788" y="18999"/>
                    </a:lnTo>
                    <a:lnTo>
                      <a:pt x="37851" y="18915"/>
                    </a:lnTo>
                    <a:lnTo>
                      <a:pt x="37767" y="18894"/>
                    </a:lnTo>
                    <a:lnTo>
                      <a:pt x="37725" y="18894"/>
                    </a:lnTo>
                    <a:lnTo>
                      <a:pt x="37746" y="18832"/>
                    </a:lnTo>
                    <a:lnTo>
                      <a:pt x="37663" y="18727"/>
                    </a:lnTo>
                    <a:lnTo>
                      <a:pt x="37663" y="18748"/>
                    </a:lnTo>
                    <a:lnTo>
                      <a:pt x="37621" y="18748"/>
                    </a:lnTo>
                    <a:lnTo>
                      <a:pt x="37621" y="18602"/>
                    </a:lnTo>
                    <a:lnTo>
                      <a:pt x="37621" y="18539"/>
                    </a:lnTo>
                    <a:lnTo>
                      <a:pt x="37621" y="18476"/>
                    </a:lnTo>
                    <a:lnTo>
                      <a:pt x="37453" y="18350"/>
                    </a:lnTo>
                    <a:lnTo>
                      <a:pt x="37432" y="18225"/>
                    </a:lnTo>
                    <a:lnTo>
                      <a:pt x="37432" y="18120"/>
                    </a:lnTo>
                    <a:lnTo>
                      <a:pt x="37516" y="18162"/>
                    </a:lnTo>
                    <a:lnTo>
                      <a:pt x="37558" y="18078"/>
                    </a:lnTo>
                    <a:lnTo>
                      <a:pt x="37663" y="18120"/>
                    </a:lnTo>
                    <a:lnTo>
                      <a:pt x="37663" y="18225"/>
                    </a:lnTo>
                    <a:lnTo>
                      <a:pt x="37746" y="18371"/>
                    </a:lnTo>
                    <a:lnTo>
                      <a:pt x="37872" y="18434"/>
                    </a:lnTo>
                    <a:lnTo>
                      <a:pt x="37935" y="18476"/>
                    </a:lnTo>
                    <a:lnTo>
                      <a:pt x="37935" y="18560"/>
                    </a:lnTo>
                    <a:lnTo>
                      <a:pt x="37976" y="18602"/>
                    </a:lnTo>
                    <a:lnTo>
                      <a:pt x="37976" y="18539"/>
                    </a:lnTo>
                    <a:lnTo>
                      <a:pt x="37935" y="18392"/>
                    </a:lnTo>
                    <a:lnTo>
                      <a:pt x="37935" y="18350"/>
                    </a:lnTo>
                    <a:lnTo>
                      <a:pt x="37976" y="18309"/>
                    </a:lnTo>
                    <a:lnTo>
                      <a:pt x="38018" y="18392"/>
                    </a:lnTo>
                    <a:lnTo>
                      <a:pt x="38018" y="18455"/>
                    </a:lnTo>
                    <a:lnTo>
                      <a:pt x="38081" y="18497"/>
                    </a:lnTo>
                    <a:lnTo>
                      <a:pt x="38123" y="18685"/>
                    </a:lnTo>
                    <a:lnTo>
                      <a:pt x="38207" y="18706"/>
                    </a:lnTo>
                    <a:lnTo>
                      <a:pt x="38207" y="18769"/>
                    </a:lnTo>
                    <a:lnTo>
                      <a:pt x="38290" y="18832"/>
                    </a:lnTo>
                    <a:lnTo>
                      <a:pt x="38374" y="19020"/>
                    </a:lnTo>
                    <a:lnTo>
                      <a:pt x="38416" y="18936"/>
                    </a:lnTo>
                    <a:lnTo>
                      <a:pt x="38395" y="18832"/>
                    </a:lnTo>
                    <a:lnTo>
                      <a:pt x="38395" y="18664"/>
                    </a:lnTo>
                    <a:lnTo>
                      <a:pt x="38416" y="18560"/>
                    </a:lnTo>
                    <a:lnTo>
                      <a:pt x="38416" y="18643"/>
                    </a:lnTo>
                    <a:lnTo>
                      <a:pt x="38479" y="18811"/>
                    </a:lnTo>
                    <a:lnTo>
                      <a:pt x="38479" y="18915"/>
                    </a:lnTo>
                    <a:lnTo>
                      <a:pt x="38479" y="18999"/>
                    </a:lnTo>
                    <a:lnTo>
                      <a:pt x="38520" y="19020"/>
                    </a:lnTo>
                    <a:lnTo>
                      <a:pt x="38604" y="19083"/>
                    </a:lnTo>
                    <a:lnTo>
                      <a:pt x="38625" y="18999"/>
                    </a:lnTo>
                    <a:lnTo>
                      <a:pt x="38583" y="18957"/>
                    </a:lnTo>
                    <a:lnTo>
                      <a:pt x="38583" y="18894"/>
                    </a:lnTo>
                    <a:lnTo>
                      <a:pt x="38667" y="18915"/>
                    </a:lnTo>
                    <a:lnTo>
                      <a:pt x="38688" y="19020"/>
                    </a:lnTo>
                    <a:lnTo>
                      <a:pt x="38688" y="19104"/>
                    </a:lnTo>
                    <a:lnTo>
                      <a:pt x="38709" y="19125"/>
                    </a:lnTo>
                    <a:lnTo>
                      <a:pt x="38709" y="19062"/>
                    </a:lnTo>
                    <a:lnTo>
                      <a:pt x="38772" y="19020"/>
                    </a:lnTo>
                    <a:lnTo>
                      <a:pt x="38772" y="19187"/>
                    </a:lnTo>
                    <a:lnTo>
                      <a:pt x="38813" y="19271"/>
                    </a:lnTo>
                    <a:lnTo>
                      <a:pt x="38897" y="19271"/>
                    </a:lnTo>
                    <a:lnTo>
                      <a:pt x="38939" y="19208"/>
                    </a:lnTo>
                    <a:lnTo>
                      <a:pt x="38939" y="19313"/>
                    </a:lnTo>
                    <a:lnTo>
                      <a:pt x="38918" y="19376"/>
                    </a:lnTo>
                    <a:lnTo>
                      <a:pt x="38981" y="19543"/>
                    </a:lnTo>
                    <a:lnTo>
                      <a:pt x="39023" y="19627"/>
                    </a:lnTo>
                    <a:lnTo>
                      <a:pt x="39127" y="19627"/>
                    </a:lnTo>
                    <a:lnTo>
                      <a:pt x="39127" y="19543"/>
                    </a:lnTo>
                    <a:lnTo>
                      <a:pt x="39106" y="19522"/>
                    </a:lnTo>
                    <a:lnTo>
                      <a:pt x="39106" y="19397"/>
                    </a:lnTo>
                    <a:lnTo>
                      <a:pt x="39044" y="19187"/>
                    </a:lnTo>
                    <a:lnTo>
                      <a:pt x="39127" y="19187"/>
                    </a:lnTo>
                    <a:lnTo>
                      <a:pt x="39169" y="19271"/>
                    </a:lnTo>
                    <a:lnTo>
                      <a:pt x="39274" y="19292"/>
                    </a:lnTo>
                    <a:lnTo>
                      <a:pt x="39316" y="19271"/>
                    </a:lnTo>
                    <a:lnTo>
                      <a:pt x="39253" y="19166"/>
                    </a:lnTo>
                    <a:lnTo>
                      <a:pt x="39295" y="19083"/>
                    </a:lnTo>
                    <a:lnTo>
                      <a:pt x="39295" y="18894"/>
                    </a:lnTo>
                    <a:lnTo>
                      <a:pt x="39211" y="18706"/>
                    </a:lnTo>
                    <a:lnTo>
                      <a:pt x="39232" y="18560"/>
                    </a:lnTo>
                    <a:lnTo>
                      <a:pt x="39232" y="18392"/>
                    </a:lnTo>
                    <a:lnTo>
                      <a:pt x="39253" y="18560"/>
                    </a:lnTo>
                    <a:lnTo>
                      <a:pt x="39232" y="18664"/>
                    </a:lnTo>
                    <a:lnTo>
                      <a:pt x="39253" y="18790"/>
                    </a:lnTo>
                    <a:lnTo>
                      <a:pt x="39420" y="18957"/>
                    </a:lnTo>
                    <a:lnTo>
                      <a:pt x="39441" y="18894"/>
                    </a:lnTo>
                    <a:lnTo>
                      <a:pt x="39420" y="18769"/>
                    </a:lnTo>
                    <a:lnTo>
                      <a:pt x="39462" y="18664"/>
                    </a:lnTo>
                    <a:lnTo>
                      <a:pt x="39462" y="18497"/>
                    </a:lnTo>
                    <a:lnTo>
                      <a:pt x="39546" y="18455"/>
                    </a:lnTo>
                    <a:lnTo>
                      <a:pt x="39525" y="18434"/>
                    </a:lnTo>
                    <a:lnTo>
                      <a:pt x="39399" y="18246"/>
                    </a:lnTo>
                    <a:lnTo>
                      <a:pt x="39357" y="18120"/>
                    </a:lnTo>
                    <a:lnTo>
                      <a:pt x="39316" y="18078"/>
                    </a:lnTo>
                    <a:lnTo>
                      <a:pt x="39336" y="18016"/>
                    </a:lnTo>
                    <a:lnTo>
                      <a:pt x="39253" y="17869"/>
                    </a:lnTo>
                    <a:lnTo>
                      <a:pt x="39190" y="17786"/>
                    </a:lnTo>
                    <a:lnTo>
                      <a:pt x="39316" y="17765"/>
                    </a:lnTo>
                    <a:lnTo>
                      <a:pt x="39336" y="17723"/>
                    </a:lnTo>
                    <a:lnTo>
                      <a:pt x="39420" y="17639"/>
                    </a:lnTo>
                    <a:lnTo>
                      <a:pt x="39357" y="17576"/>
                    </a:lnTo>
                    <a:lnTo>
                      <a:pt x="39295" y="17618"/>
                    </a:lnTo>
                    <a:lnTo>
                      <a:pt x="39148" y="17639"/>
                    </a:lnTo>
                    <a:lnTo>
                      <a:pt x="39106" y="17597"/>
                    </a:lnTo>
                    <a:lnTo>
                      <a:pt x="39127" y="17555"/>
                    </a:lnTo>
                    <a:lnTo>
                      <a:pt x="39148" y="17514"/>
                    </a:lnTo>
                    <a:lnTo>
                      <a:pt x="39232" y="17430"/>
                    </a:lnTo>
                    <a:lnTo>
                      <a:pt x="39253" y="17325"/>
                    </a:lnTo>
                    <a:lnTo>
                      <a:pt x="39211" y="17242"/>
                    </a:lnTo>
                    <a:lnTo>
                      <a:pt x="39148" y="17242"/>
                    </a:lnTo>
                    <a:lnTo>
                      <a:pt x="39148" y="17304"/>
                    </a:lnTo>
                    <a:lnTo>
                      <a:pt x="39106" y="17388"/>
                    </a:lnTo>
                    <a:lnTo>
                      <a:pt x="39106" y="17304"/>
                    </a:lnTo>
                    <a:lnTo>
                      <a:pt x="39085" y="17325"/>
                    </a:lnTo>
                    <a:lnTo>
                      <a:pt x="38939" y="17346"/>
                    </a:lnTo>
                    <a:lnTo>
                      <a:pt x="38918" y="17304"/>
                    </a:lnTo>
                    <a:lnTo>
                      <a:pt x="39002" y="17242"/>
                    </a:lnTo>
                    <a:lnTo>
                      <a:pt x="39023" y="17200"/>
                    </a:lnTo>
                    <a:lnTo>
                      <a:pt x="38981" y="17137"/>
                    </a:lnTo>
                    <a:lnTo>
                      <a:pt x="38939" y="17032"/>
                    </a:lnTo>
                    <a:lnTo>
                      <a:pt x="38876" y="16990"/>
                    </a:lnTo>
                    <a:lnTo>
                      <a:pt x="38813" y="17011"/>
                    </a:lnTo>
                    <a:lnTo>
                      <a:pt x="38813" y="17116"/>
                    </a:lnTo>
                    <a:lnTo>
                      <a:pt x="38792" y="17179"/>
                    </a:lnTo>
                    <a:lnTo>
                      <a:pt x="38772" y="17137"/>
                    </a:lnTo>
                    <a:lnTo>
                      <a:pt x="38772" y="17011"/>
                    </a:lnTo>
                    <a:lnTo>
                      <a:pt x="38730" y="16928"/>
                    </a:lnTo>
                    <a:lnTo>
                      <a:pt x="38688" y="16928"/>
                    </a:lnTo>
                    <a:lnTo>
                      <a:pt x="38709" y="16865"/>
                    </a:lnTo>
                    <a:lnTo>
                      <a:pt x="38667" y="16865"/>
                    </a:lnTo>
                    <a:lnTo>
                      <a:pt x="38667" y="16823"/>
                    </a:lnTo>
                    <a:lnTo>
                      <a:pt x="38688" y="16823"/>
                    </a:lnTo>
                    <a:lnTo>
                      <a:pt x="38667" y="16760"/>
                    </a:lnTo>
                    <a:lnTo>
                      <a:pt x="38604" y="16718"/>
                    </a:lnTo>
                    <a:lnTo>
                      <a:pt x="38625" y="16677"/>
                    </a:lnTo>
                    <a:lnTo>
                      <a:pt x="38730" y="16677"/>
                    </a:lnTo>
                    <a:lnTo>
                      <a:pt x="38792" y="16656"/>
                    </a:lnTo>
                    <a:lnTo>
                      <a:pt x="38730" y="16593"/>
                    </a:lnTo>
                    <a:lnTo>
                      <a:pt x="38625" y="16593"/>
                    </a:lnTo>
                    <a:lnTo>
                      <a:pt x="38583" y="16572"/>
                    </a:lnTo>
                    <a:lnTo>
                      <a:pt x="38625" y="16488"/>
                    </a:lnTo>
                    <a:lnTo>
                      <a:pt x="38730" y="16446"/>
                    </a:lnTo>
                    <a:lnTo>
                      <a:pt x="38730" y="16405"/>
                    </a:lnTo>
                    <a:lnTo>
                      <a:pt x="38688" y="16363"/>
                    </a:lnTo>
                    <a:lnTo>
                      <a:pt x="38520" y="16363"/>
                    </a:lnTo>
                    <a:lnTo>
                      <a:pt x="38500" y="16405"/>
                    </a:lnTo>
                    <a:lnTo>
                      <a:pt x="38458" y="16488"/>
                    </a:lnTo>
                    <a:lnTo>
                      <a:pt x="38248" y="16530"/>
                    </a:lnTo>
                    <a:lnTo>
                      <a:pt x="38353" y="16467"/>
                    </a:lnTo>
                    <a:lnTo>
                      <a:pt x="38500" y="16321"/>
                    </a:lnTo>
                    <a:lnTo>
                      <a:pt x="38562" y="16216"/>
                    </a:lnTo>
                    <a:lnTo>
                      <a:pt x="38562" y="16174"/>
                    </a:lnTo>
                    <a:lnTo>
                      <a:pt x="38458" y="16174"/>
                    </a:lnTo>
                    <a:lnTo>
                      <a:pt x="38395" y="16153"/>
                    </a:lnTo>
                    <a:lnTo>
                      <a:pt x="38458" y="16091"/>
                    </a:lnTo>
                    <a:lnTo>
                      <a:pt x="38416" y="16049"/>
                    </a:lnTo>
                    <a:lnTo>
                      <a:pt x="38374" y="16070"/>
                    </a:lnTo>
                    <a:lnTo>
                      <a:pt x="38374" y="15986"/>
                    </a:lnTo>
                    <a:lnTo>
                      <a:pt x="38416" y="15923"/>
                    </a:lnTo>
                    <a:lnTo>
                      <a:pt x="38416" y="15819"/>
                    </a:lnTo>
                    <a:lnTo>
                      <a:pt x="38290" y="15777"/>
                    </a:lnTo>
                    <a:lnTo>
                      <a:pt x="38207" y="15756"/>
                    </a:lnTo>
                    <a:lnTo>
                      <a:pt x="38081" y="15756"/>
                    </a:lnTo>
                    <a:lnTo>
                      <a:pt x="38039" y="15693"/>
                    </a:lnTo>
                    <a:lnTo>
                      <a:pt x="38165" y="15693"/>
                    </a:lnTo>
                    <a:lnTo>
                      <a:pt x="38269" y="15672"/>
                    </a:lnTo>
                    <a:lnTo>
                      <a:pt x="38311" y="15630"/>
                    </a:lnTo>
                    <a:lnTo>
                      <a:pt x="38374" y="15693"/>
                    </a:lnTo>
                    <a:lnTo>
                      <a:pt x="38395" y="15756"/>
                    </a:lnTo>
                    <a:lnTo>
                      <a:pt x="38500" y="15756"/>
                    </a:lnTo>
                    <a:lnTo>
                      <a:pt x="38604" y="15798"/>
                    </a:lnTo>
                    <a:lnTo>
                      <a:pt x="38625" y="15881"/>
                    </a:lnTo>
                    <a:lnTo>
                      <a:pt x="38604" y="15965"/>
                    </a:lnTo>
                    <a:lnTo>
                      <a:pt x="38625" y="16049"/>
                    </a:lnTo>
                    <a:lnTo>
                      <a:pt x="38730" y="16174"/>
                    </a:lnTo>
                    <a:lnTo>
                      <a:pt x="38772" y="16174"/>
                    </a:lnTo>
                    <a:lnTo>
                      <a:pt x="38792" y="16070"/>
                    </a:lnTo>
                    <a:lnTo>
                      <a:pt x="38834" y="16133"/>
                    </a:lnTo>
                    <a:lnTo>
                      <a:pt x="38981" y="16153"/>
                    </a:lnTo>
                    <a:lnTo>
                      <a:pt x="39023" y="16133"/>
                    </a:lnTo>
                    <a:lnTo>
                      <a:pt x="39023" y="16070"/>
                    </a:lnTo>
                    <a:lnTo>
                      <a:pt x="38981" y="16049"/>
                    </a:lnTo>
                    <a:lnTo>
                      <a:pt x="38981" y="15965"/>
                    </a:lnTo>
                    <a:lnTo>
                      <a:pt x="38939" y="15861"/>
                    </a:lnTo>
                    <a:lnTo>
                      <a:pt x="38876" y="15777"/>
                    </a:lnTo>
                    <a:lnTo>
                      <a:pt x="38792" y="15756"/>
                    </a:lnTo>
                    <a:lnTo>
                      <a:pt x="38813" y="15672"/>
                    </a:lnTo>
                    <a:lnTo>
                      <a:pt x="38813" y="15589"/>
                    </a:lnTo>
                    <a:lnTo>
                      <a:pt x="38772" y="15547"/>
                    </a:lnTo>
                    <a:lnTo>
                      <a:pt x="38792" y="15526"/>
                    </a:lnTo>
                    <a:lnTo>
                      <a:pt x="38834" y="15547"/>
                    </a:lnTo>
                    <a:lnTo>
                      <a:pt x="38876" y="15651"/>
                    </a:lnTo>
                    <a:lnTo>
                      <a:pt x="38918" y="15693"/>
                    </a:lnTo>
                    <a:lnTo>
                      <a:pt x="39002" y="15672"/>
                    </a:lnTo>
                    <a:lnTo>
                      <a:pt x="38981" y="15651"/>
                    </a:lnTo>
                    <a:lnTo>
                      <a:pt x="39002" y="15630"/>
                    </a:lnTo>
                    <a:lnTo>
                      <a:pt x="39085" y="15651"/>
                    </a:lnTo>
                    <a:lnTo>
                      <a:pt x="39044" y="15547"/>
                    </a:lnTo>
                    <a:lnTo>
                      <a:pt x="39002" y="15442"/>
                    </a:lnTo>
                    <a:lnTo>
                      <a:pt x="38897" y="15379"/>
                    </a:lnTo>
                    <a:lnTo>
                      <a:pt x="39002" y="15379"/>
                    </a:lnTo>
                    <a:lnTo>
                      <a:pt x="39044" y="15442"/>
                    </a:lnTo>
                    <a:lnTo>
                      <a:pt x="39106" y="15484"/>
                    </a:lnTo>
                    <a:lnTo>
                      <a:pt x="39190" y="15463"/>
                    </a:lnTo>
                    <a:lnTo>
                      <a:pt x="39148" y="15421"/>
                    </a:lnTo>
                    <a:lnTo>
                      <a:pt x="39148" y="15337"/>
                    </a:lnTo>
                    <a:lnTo>
                      <a:pt x="39190" y="15337"/>
                    </a:lnTo>
                    <a:lnTo>
                      <a:pt x="39232" y="15379"/>
                    </a:lnTo>
                    <a:lnTo>
                      <a:pt x="39295" y="15421"/>
                    </a:lnTo>
                    <a:lnTo>
                      <a:pt x="39295" y="15463"/>
                    </a:lnTo>
                    <a:lnTo>
                      <a:pt x="39232" y="15484"/>
                    </a:lnTo>
                    <a:lnTo>
                      <a:pt x="39232" y="15589"/>
                    </a:lnTo>
                    <a:lnTo>
                      <a:pt x="39232" y="15630"/>
                    </a:lnTo>
                    <a:lnTo>
                      <a:pt x="39295" y="15630"/>
                    </a:lnTo>
                    <a:lnTo>
                      <a:pt x="39336" y="15651"/>
                    </a:lnTo>
                    <a:lnTo>
                      <a:pt x="39336" y="15693"/>
                    </a:lnTo>
                    <a:lnTo>
                      <a:pt x="39295" y="15735"/>
                    </a:lnTo>
                    <a:lnTo>
                      <a:pt x="39253" y="15777"/>
                    </a:lnTo>
                    <a:lnTo>
                      <a:pt x="39316" y="15798"/>
                    </a:lnTo>
                    <a:lnTo>
                      <a:pt x="39357" y="15777"/>
                    </a:lnTo>
                    <a:lnTo>
                      <a:pt x="39399" y="15798"/>
                    </a:lnTo>
                    <a:lnTo>
                      <a:pt x="39357" y="15881"/>
                    </a:lnTo>
                    <a:lnTo>
                      <a:pt x="39399" y="15944"/>
                    </a:lnTo>
                    <a:lnTo>
                      <a:pt x="39441" y="15965"/>
                    </a:lnTo>
                    <a:lnTo>
                      <a:pt x="39525" y="15944"/>
                    </a:lnTo>
                    <a:lnTo>
                      <a:pt x="39734" y="15798"/>
                    </a:lnTo>
                    <a:lnTo>
                      <a:pt x="39818" y="15672"/>
                    </a:lnTo>
                    <a:lnTo>
                      <a:pt x="39818" y="15756"/>
                    </a:lnTo>
                    <a:lnTo>
                      <a:pt x="39755" y="15798"/>
                    </a:lnTo>
                    <a:lnTo>
                      <a:pt x="39734" y="15861"/>
                    </a:lnTo>
                    <a:lnTo>
                      <a:pt x="39629" y="15902"/>
                    </a:lnTo>
                    <a:lnTo>
                      <a:pt x="39462" y="16070"/>
                    </a:lnTo>
                    <a:lnTo>
                      <a:pt x="39462" y="16112"/>
                    </a:lnTo>
                    <a:lnTo>
                      <a:pt x="39546" y="16153"/>
                    </a:lnTo>
                    <a:lnTo>
                      <a:pt x="39650" y="16112"/>
                    </a:lnTo>
                    <a:lnTo>
                      <a:pt x="39818" y="16007"/>
                    </a:lnTo>
                    <a:lnTo>
                      <a:pt x="39880" y="16007"/>
                    </a:lnTo>
                    <a:lnTo>
                      <a:pt x="40027" y="15965"/>
                    </a:lnTo>
                    <a:lnTo>
                      <a:pt x="40069" y="15881"/>
                    </a:lnTo>
                    <a:lnTo>
                      <a:pt x="40132" y="15861"/>
                    </a:lnTo>
                    <a:lnTo>
                      <a:pt x="40236" y="15777"/>
                    </a:lnTo>
                    <a:lnTo>
                      <a:pt x="40278" y="15777"/>
                    </a:lnTo>
                    <a:lnTo>
                      <a:pt x="40278" y="15840"/>
                    </a:lnTo>
                    <a:lnTo>
                      <a:pt x="40236" y="15861"/>
                    </a:lnTo>
                    <a:lnTo>
                      <a:pt x="40152" y="15965"/>
                    </a:lnTo>
                    <a:lnTo>
                      <a:pt x="40090" y="16070"/>
                    </a:lnTo>
                    <a:lnTo>
                      <a:pt x="40027" y="16112"/>
                    </a:lnTo>
                    <a:lnTo>
                      <a:pt x="39943" y="16195"/>
                    </a:lnTo>
                    <a:lnTo>
                      <a:pt x="39839" y="16216"/>
                    </a:lnTo>
                    <a:lnTo>
                      <a:pt x="39776" y="16258"/>
                    </a:lnTo>
                    <a:lnTo>
                      <a:pt x="39713" y="16384"/>
                    </a:lnTo>
                    <a:lnTo>
                      <a:pt x="39713" y="16426"/>
                    </a:lnTo>
                    <a:lnTo>
                      <a:pt x="39734" y="16467"/>
                    </a:lnTo>
                    <a:lnTo>
                      <a:pt x="39776" y="16426"/>
                    </a:lnTo>
                    <a:lnTo>
                      <a:pt x="39860" y="16426"/>
                    </a:lnTo>
                    <a:lnTo>
                      <a:pt x="39943" y="16467"/>
                    </a:lnTo>
                    <a:lnTo>
                      <a:pt x="39860" y="16488"/>
                    </a:lnTo>
                    <a:lnTo>
                      <a:pt x="39776" y="16509"/>
                    </a:lnTo>
                    <a:lnTo>
                      <a:pt x="39734" y="16551"/>
                    </a:lnTo>
                    <a:lnTo>
                      <a:pt x="39734" y="16593"/>
                    </a:lnTo>
                    <a:lnTo>
                      <a:pt x="39776" y="16614"/>
                    </a:lnTo>
                    <a:lnTo>
                      <a:pt x="39860" y="16593"/>
                    </a:lnTo>
                    <a:lnTo>
                      <a:pt x="39922" y="16572"/>
                    </a:lnTo>
                    <a:lnTo>
                      <a:pt x="39839" y="16677"/>
                    </a:lnTo>
                    <a:lnTo>
                      <a:pt x="39755" y="16698"/>
                    </a:lnTo>
                    <a:lnTo>
                      <a:pt x="39734" y="16739"/>
                    </a:lnTo>
                    <a:lnTo>
                      <a:pt x="39755" y="16781"/>
                    </a:lnTo>
                    <a:lnTo>
                      <a:pt x="39839" y="16802"/>
                    </a:lnTo>
                    <a:lnTo>
                      <a:pt x="39922" y="16781"/>
                    </a:lnTo>
                    <a:lnTo>
                      <a:pt x="39985" y="16781"/>
                    </a:lnTo>
                    <a:lnTo>
                      <a:pt x="40027" y="16802"/>
                    </a:lnTo>
                    <a:lnTo>
                      <a:pt x="39964" y="16823"/>
                    </a:lnTo>
                    <a:lnTo>
                      <a:pt x="39964" y="16865"/>
                    </a:lnTo>
                    <a:lnTo>
                      <a:pt x="39860" y="16907"/>
                    </a:lnTo>
                    <a:lnTo>
                      <a:pt x="39839" y="16970"/>
                    </a:lnTo>
                    <a:lnTo>
                      <a:pt x="39860" y="17032"/>
                    </a:lnTo>
                    <a:lnTo>
                      <a:pt x="39922" y="17116"/>
                    </a:lnTo>
                    <a:lnTo>
                      <a:pt x="39922" y="17200"/>
                    </a:lnTo>
                    <a:lnTo>
                      <a:pt x="39943" y="17221"/>
                    </a:lnTo>
                    <a:lnTo>
                      <a:pt x="39985" y="17137"/>
                    </a:lnTo>
                    <a:lnTo>
                      <a:pt x="40048" y="17032"/>
                    </a:lnTo>
                    <a:lnTo>
                      <a:pt x="40090" y="16990"/>
                    </a:lnTo>
                    <a:lnTo>
                      <a:pt x="40132" y="16990"/>
                    </a:lnTo>
                    <a:lnTo>
                      <a:pt x="40090" y="17032"/>
                    </a:lnTo>
                    <a:lnTo>
                      <a:pt x="40090" y="17095"/>
                    </a:lnTo>
                    <a:lnTo>
                      <a:pt x="40048" y="17116"/>
                    </a:lnTo>
                    <a:lnTo>
                      <a:pt x="40048" y="17137"/>
                    </a:lnTo>
                    <a:lnTo>
                      <a:pt x="40090" y="17200"/>
                    </a:lnTo>
                    <a:lnTo>
                      <a:pt x="40069" y="17242"/>
                    </a:lnTo>
                    <a:lnTo>
                      <a:pt x="40132" y="17304"/>
                    </a:lnTo>
                    <a:lnTo>
                      <a:pt x="40152" y="17304"/>
                    </a:lnTo>
                    <a:lnTo>
                      <a:pt x="40173" y="17242"/>
                    </a:lnTo>
                    <a:lnTo>
                      <a:pt x="40257" y="17221"/>
                    </a:lnTo>
                    <a:lnTo>
                      <a:pt x="40278" y="17221"/>
                    </a:lnTo>
                    <a:lnTo>
                      <a:pt x="40278" y="17283"/>
                    </a:lnTo>
                    <a:lnTo>
                      <a:pt x="40236" y="17325"/>
                    </a:lnTo>
                    <a:lnTo>
                      <a:pt x="40236" y="17346"/>
                    </a:lnTo>
                    <a:lnTo>
                      <a:pt x="40278" y="17388"/>
                    </a:lnTo>
                    <a:lnTo>
                      <a:pt x="40278" y="17430"/>
                    </a:lnTo>
                    <a:lnTo>
                      <a:pt x="40299" y="17451"/>
                    </a:lnTo>
                    <a:lnTo>
                      <a:pt x="40299" y="17514"/>
                    </a:lnTo>
                    <a:lnTo>
                      <a:pt x="40362" y="17534"/>
                    </a:lnTo>
                    <a:lnTo>
                      <a:pt x="40383" y="17493"/>
                    </a:lnTo>
                    <a:lnTo>
                      <a:pt x="40487" y="17451"/>
                    </a:lnTo>
                    <a:lnTo>
                      <a:pt x="40508" y="17388"/>
                    </a:lnTo>
                    <a:lnTo>
                      <a:pt x="40508" y="17325"/>
                    </a:lnTo>
                    <a:lnTo>
                      <a:pt x="40445" y="17242"/>
                    </a:lnTo>
                    <a:lnTo>
                      <a:pt x="40466" y="17242"/>
                    </a:lnTo>
                    <a:lnTo>
                      <a:pt x="40508" y="17283"/>
                    </a:lnTo>
                    <a:lnTo>
                      <a:pt x="40550" y="17283"/>
                    </a:lnTo>
                    <a:lnTo>
                      <a:pt x="40550" y="17221"/>
                    </a:lnTo>
                    <a:lnTo>
                      <a:pt x="40508" y="17137"/>
                    </a:lnTo>
                    <a:lnTo>
                      <a:pt x="40508" y="17095"/>
                    </a:lnTo>
                    <a:lnTo>
                      <a:pt x="40571" y="17074"/>
                    </a:lnTo>
                    <a:lnTo>
                      <a:pt x="40571" y="16990"/>
                    </a:lnTo>
                    <a:lnTo>
                      <a:pt x="40571" y="16928"/>
                    </a:lnTo>
                    <a:lnTo>
                      <a:pt x="40508" y="16928"/>
                    </a:lnTo>
                    <a:lnTo>
                      <a:pt x="40466" y="16886"/>
                    </a:lnTo>
                    <a:lnTo>
                      <a:pt x="40466" y="16865"/>
                    </a:lnTo>
                    <a:lnTo>
                      <a:pt x="40487" y="16886"/>
                    </a:lnTo>
                    <a:lnTo>
                      <a:pt x="40571" y="16907"/>
                    </a:lnTo>
                    <a:lnTo>
                      <a:pt x="40613" y="16865"/>
                    </a:lnTo>
                    <a:lnTo>
                      <a:pt x="40592" y="16802"/>
                    </a:lnTo>
                    <a:lnTo>
                      <a:pt x="40550" y="16802"/>
                    </a:lnTo>
                    <a:lnTo>
                      <a:pt x="40508" y="16781"/>
                    </a:lnTo>
                    <a:lnTo>
                      <a:pt x="40592" y="16781"/>
                    </a:lnTo>
                    <a:lnTo>
                      <a:pt x="40655" y="16718"/>
                    </a:lnTo>
                    <a:lnTo>
                      <a:pt x="40655" y="16572"/>
                    </a:lnTo>
                    <a:lnTo>
                      <a:pt x="40676" y="16509"/>
                    </a:lnTo>
                    <a:lnTo>
                      <a:pt x="40696" y="16572"/>
                    </a:lnTo>
                    <a:lnTo>
                      <a:pt x="40696" y="16656"/>
                    </a:lnTo>
                    <a:lnTo>
                      <a:pt x="40717" y="16718"/>
                    </a:lnTo>
                    <a:lnTo>
                      <a:pt x="40696" y="16802"/>
                    </a:lnTo>
                    <a:lnTo>
                      <a:pt x="40759" y="16823"/>
                    </a:lnTo>
                    <a:lnTo>
                      <a:pt x="40822" y="16802"/>
                    </a:lnTo>
                    <a:lnTo>
                      <a:pt x="40864" y="16760"/>
                    </a:lnTo>
                    <a:lnTo>
                      <a:pt x="40906" y="16718"/>
                    </a:lnTo>
                    <a:lnTo>
                      <a:pt x="40906" y="16823"/>
                    </a:lnTo>
                    <a:lnTo>
                      <a:pt x="40927" y="16865"/>
                    </a:lnTo>
                    <a:lnTo>
                      <a:pt x="40989" y="16865"/>
                    </a:lnTo>
                    <a:lnTo>
                      <a:pt x="41010" y="16823"/>
                    </a:lnTo>
                    <a:lnTo>
                      <a:pt x="41010" y="16698"/>
                    </a:lnTo>
                    <a:lnTo>
                      <a:pt x="41010" y="16593"/>
                    </a:lnTo>
                    <a:lnTo>
                      <a:pt x="40969" y="16572"/>
                    </a:lnTo>
                    <a:lnTo>
                      <a:pt x="40927" y="16551"/>
                    </a:lnTo>
                    <a:lnTo>
                      <a:pt x="41010" y="16572"/>
                    </a:lnTo>
                    <a:lnTo>
                      <a:pt x="41094" y="16614"/>
                    </a:lnTo>
                    <a:lnTo>
                      <a:pt x="41115" y="16698"/>
                    </a:lnTo>
                    <a:lnTo>
                      <a:pt x="41178" y="16698"/>
                    </a:lnTo>
                    <a:lnTo>
                      <a:pt x="41199" y="16656"/>
                    </a:lnTo>
                    <a:lnTo>
                      <a:pt x="41199" y="16509"/>
                    </a:lnTo>
                    <a:lnTo>
                      <a:pt x="41136" y="16446"/>
                    </a:lnTo>
                    <a:lnTo>
                      <a:pt x="41031" y="16363"/>
                    </a:lnTo>
                    <a:lnTo>
                      <a:pt x="41010" y="16300"/>
                    </a:lnTo>
                    <a:lnTo>
                      <a:pt x="41031" y="16300"/>
                    </a:lnTo>
                    <a:lnTo>
                      <a:pt x="41094" y="16363"/>
                    </a:lnTo>
                    <a:lnTo>
                      <a:pt x="41199" y="16446"/>
                    </a:lnTo>
                    <a:lnTo>
                      <a:pt x="41220" y="16509"/>
                    </a:lnTo>
                    <a:lnTo>
                      <a:pt x="41387" y="16509"/>
                    </a:lnTo>
                    <a:lnTo>
                      <a:pt x="41408" y="16446"/>
                    </a:lnTo>
                    <a:lnTo>
                      <a:pt x="41387" y="16384"/>
                    </a:lnTo>
                    <a:lnTo>
                      <a:pt x="41324" y="16363"/>
                    </a:lnTo>
                    <a:lnTo>
                      <a:pt x="41282" y="16300"/>
                    </a:lnTo>
                    <a:lnTo>
                      <a:pt x="41178" y="16300"/>
                    </a:lnTo>
                    <a:lnTo>
                      <a:pt x="41115" y="16258"/>
                    </a:lnTo>
                    <a:lnTo>
                      <a:pt x="41136" y="16153"/>
                    </a:lnTo>
                    <a:lnTo>
                      <a:pt x="41178" y="16195"/>
                    </a:lnTo>
                    <a:lnTo>
                      <a:pt x="41241" y="16258"/>
                    </a:lnTo>
                    <a:lnTo>
                      <a:pt x="41324" y="16258"/>
                    </a:lnTo>
                    <a:lnTo>
                      <a:pt x="41345" y="16195"/>
                    </a:lnTo>
                    <a:lnTo>
                      <a:pt x="41324" y="16133"/>
                    </a:lnTo>
                    <a:lnTo>
                      <a:pt x="41282" y="16091"/>
                    </a:lnTo>
                    <a:lnTo>
                      <a:pt x="41282" y="16049"/>
                    </a:lnTo>
                    <a:lnTo>
                      <a:pt x="41324" y="16028"/>
                    </a:lnTo>
                    <a:lnTo>
                      <a:pt x="41345" y="16049"/>
                    </a:lnTo>
                    <a:lnTo>
                      <a:pt x="41429" y="16091"/>
                    </a:lnTo>
                    <a:lnTo>
                      <a:pt x="41429" y="16153"/>
                    </a:lnTo>
                    <a:lnTo>
                      <a:pt x="41408" y="16237"/>
                    </a:lnTo>
                    <a:lnTo>
                      <a:pt x="41513" y="16258"/>
                    </a:lnTo>
                    <a:lnTo>
                      <a:pt x="41617" y="16279"/>
                    </a:lnTo>
                    <a:lnTo>
                      <a:pt x="41701" y="16258"/>
                    </a:lnTo>
                    <a:lnTo>
                      <a:pt x="41764" y="16258"/>
                    </a:lnTo>
                    <a:lnTo>
                      <a:pt x="41826" y="16174"/>
                    </a:lnTo>
                    <a:lnTo>
                      <a:pt x="41826" y="16133"/>
                    </a:lnTo>
                    <a:lnTo>
                      <a:pt x="41638" y="16133"/>
                    </a:lnTo>
                    <a:lnTo>
                      <a:pt x="41617" y="16091"/>
                    </a:lnTo>
                    <a:lnTo>
                      <a:pt x="41659" y="16049"/>
                    </a:lnTo>
                    <a:lnTo>
                      <a:pt x="41743" y="16070"/>
                    </a:lnTo>
                    <a:lnTo>
                      <a:pt x="41805" y="16049"/>
                    </a:lnTo>
                    <a:lnTo>
                      <a:pt x="41764" y="15986"/>
                    </a:lnTo>
                    <a:lnTo>
                      <a:pt x="41722" y="15965"/>
                    </a:lnTo>
                    <a:lnTo>
                      <a:pt x="41743" y="15944"/>
                    </a:lnTo>
                    <a:lnTo>
                      <a:pt x="41722" y="15881"/>
                    </a:lnTo>
                    <a:lnTo>
                      <a:pt x="41659" y="15861"/>
                    </a:lnTo>
                    <a:lnTo>
                      <a:pt x="41596" y="15881"/>
                    </a:lnTo>
                    <a:lnTo>
                      <a:pt x="41638" y="15819"/>
                    </a:lnTo>
                    <a:lnTo>
                      <a:pt x="41701" y="15756"/>
                    </a:lnTo>
                    <a:lnTo>
                      <a:pt x="41722" y="15777"/>
                    </a:lnTo>
                    <a:lnTo>
                      <a:pt x="41764" y="15819"/>
                    </a:lnTo>
                    <a:lnTo>
                      <a:pt x="41826" y="15881"/>
                    </a:lnTo>
                    <a:lnTo>
                      <a:pt x="41826" y="15965"/>
                    </a:lnTo>
                    <a:lnTo>
                      <a:pt x="41952" y="15965"/>
                    </a:lnTo>
                    <a:lnTo>
                      <a:pt x="42015" y="15944"/>
                    </a:lnTo>
                    <a:lnTo>
                      <a:pt x="42036" y="15923"/>
                    </a:lnTo>
                    <a:lnTo>
                      <a:pt x="42015" y="15840"/>
                    </a:lnTo>
                    <a:lnTo>
                      <a:pt x="41931" y="15777"/>
                    </a:lnTo>
                    <a:lnTo>
                      <a:pt x="41931" y="15714"/>
                    </a:lnTo>
                    <a:lnTo>
                      <a:pt x="41910" y="15651"/>
                    </a:lnTo>
                    <a:lnTo>
                      <a:pt x="41805" y="15651"/>
                    </a:lnTo>
                    <a:lnTo>
                      <a:pt x="41847" y="15547"/>
                    </a:lnTo>
                    <a:lnTo>
                      <a:pt x="41805" y="15463"/>
                    </a:lnTo>
                    <a:lnTo>
                      <a:pt x="41701" y="15463"/>
                    </a:lnTo>
                    <a:lnTo>
                      <a:pt x="41743" y="15400"/>
                    </a:lnTo>
                    <a:lnTo>
                      <a:pt x="41722" y="15358"/>
                    </a:lnTo>
                    <a:lnTo>
                      <a:pt x="41596" y="15442"/>
                    </a:lnTo>
                    <a:lnTo>
                      <a:pt x="41533" y="15526"/>
                    </a:lnTo>
                    <a:lnTo>
                      <a:pt x="41554" y="15651"/>
                    </a:lnTo>
                    <a:lnTo>
                      <a:pt x="41533" y="15651"/>
                    </a:lnTo>
                    <a:lnTo>
                      <a:pt x="41492" y="15609"/>
                    </a:lnTo>
                    <a:lnTo>
                      <a:pt x="41492" y="15442"/>
                    </a:lnTo>
                    <a:lnTo>
                      <a:pt x="41450" y="15421"/>
                    </a:lnTo>
                    <a:lnTo>
                      <a:pt x="41408" y="15442"/>
                    </a:lnTo>
                    <a:lnTo>
                      <a:pt x="41408" y="15526"/>
                    </a:lnTo>
                    <a:lnTo>
                      <a:pt x="41324" y="15651"/>
                    </a:lnTo>
                    <a:lnTo>
                      <a:pt x="41282" y="15714"/>
                    </a:lnTo>
                    <a:lnTo>
                      <a:pt x="41282" y="15714"/>
                    </a:lnTo>
                    <a:lnTo>
                      <a:pt x="41303" y="15630"/>
                    </a:lnTo>
                    <a:lnTo>
                      <a:pt x="41303" y="15505"/>
                    </a:lnTo>
                    <a:lnTo>
                      <a:pt x="41387" y="15358"/>
                    </a:lnTo>
                    <a:lnTo>
                      <a:pt x="41387" y="15296"/>
                    </a:lnTo>
                    <a:lnTo>
                      <a:pt x="41282" y="15317"/>
                    </a:lnTo>
                    <a:lnTo>
                      <a:pt x="41178" y="15442"/>
                    </a:lnTo>
                    <a:lnTo>
                      <a:pt x="41178" y="15505"/>
                    </a:lnTo>
                    <a:lnTo>
                      <a:pt x="41094" y="15568"/>
                    </a:lnTo>
                    <a:lnTo>
                      <a:pt x="41010" y="15568"/>
                    </a:lnTo>
                    <a:lnTo>
                      <a:pt x="41010" y="15505"/>
                    </a:lnTo>
                    <a:lnTo>
                      <a:pt x="41073" y="15400"/>
                    </a:lnTo>
                    <a:lnTo>
                      <a:pt x="41199" y="15337"/>
                    </a:lnTo>
                    <a:lnTo>
                      <a:pt x="41241" y="15233"/>
                    </a:lnTo>
                    <a:lnTo>
                      <a:pt x="41303" y="15149"/>
                    </a:lnTo>
                    <a:lnTo>
                      <a:pt x="41345" y="15149"/>
                    </a:lnTo>
                    <a:lnTo>
                      <a:pt x="41429" y="15086"/>
                    </a:lnTo>
                    <a:lnTo>
                      <a:pt x="41450" y="15024"/>
                    </a:lnTo>
                    <a:lnTo>
                      <a:pt x="41387" y="15003"/>
                    </a:lnTo>
                    <a:lnTo>
                      <a:pt x="41282" y="15086"/>
                    </a:lnTo>
                    <a:lnTo>
                      <a:pt x="41199" y="15149"/>
                    </a:lnTo>
                    <a:lnTo>
                      <a:pt x="41115" y="15191"/>
                    </a:lnTo>
                    <a:lnTo>
                      <a:pt x="41010" y="15296"/>
                    </a:lnTo>
                    <a:lnTo>
                      <a:pt x="41073" y="15191"/>
                    </a:lnTo>
                    <a:lnTo>
                      <a:pt x="41136" y="15086"/>
                    </a:lnTo>
                    <a:lnTo>
                      <a:pt x="41115" y="15086"/>
                    </a:lnTo>
                    <a:lnTo>
                      <a:pt x="41010" y="15107"/>
                    </a:lnTo>
                    <a:lnTo>
                      <a:pt x="40969" y="15149"/>
                    </a:lnTo>
                    <a:lnTo>
                      <a:pt x="40801" y="15128"/>
                    </a:lnTo>
                    <a:lnTo>
                      <a:pt x="40696" y="15128"/>
                    </a:lnTo>
                    <a:lnTo>
                      <a:pt x="40655" y="15086"/>
                    </a:lnTo>
                    <a:lnTo>
                      <a:pt x="40759" y="15086"/>
                    </a:lnTo>
                    <a:lnTo>
                      <a:pt x="40969" y="15024"/>
                    </a:lnTo>
                    <a:lnTo>
                      <a:pt x="40864" y="14982"/>
                    </a:lnTo>
                    <a:lnTo>
                      <a:pt x="40780" y="14919"/>
                    </a:lnTo>
                    <a:lnTo>
                      <a:pt x="40864" y="14919"/>
                    </a:lnTo>
                    <a:lnTo>
                      <a:pt x="40927" y="14898"/>
                    </a:lnTo>
                    <a:lnTo>
                      <a:pt x="40885" y="14793"/>
                    </a:lnTo>
                    <a:lnTo>
                      <a:pt x="40801" y="14773"/>
                    </a:lnTo>
                    <a:lnTo>
                      <a:pt x="40801" y="14731"/>
                    </a:lnTo>
                    <a:lnTo>
                      <a:pt x="40885" y="14689"/>
                    </a:lnTo>
                    <a:lnTo>
                      <a:pt x="40885" y="14605"/>
                    </a:lnTo>
                    <a:lnTo>
                      <a:pt x="40864" y="14480"/>
                    </a:lnTo>
                    <a:lnTo>
                      <a:pt x="40822" y="14417"/>
                    </a:lnTo>
                    <a:lnTo>
                      <a:pt x="40696" y="14480"/>
                    </a:lnTo>
                    <a:lnTo>
                      <a:pt x="40655" y="14521"/>
                    </a:lnTo>
                    <a:lnTo>
                      <a:pt x="40592" y="14501"/>
                    </a:lnTo>
                    <a:lnTo>
                      <a:pt x="40571" y="14521"/>
                    </a:lnTo>
                    <a:lnTo>
                      <a:pt x="40550" y="14501"/>
                    </a:lnTo>
                    <a:lnTo>
                      <a:pt x="40592" y="14417"/>
                    </a:lnTo>
                    <a:lnTo>
                      <a:pt x="40613" y="14312"/>
                    </a:lnTo>
                    <a:lnTo>
                      <a:pt x="40759" y="14291"/>
                    </a:lnTo>
                    <a:lnTo>
                      <a:pt x="40801" y="14249"/>
                    </a:lnTo>
                    <a:lnTo>
                      <a:pt x="40801" y="14103"/>
                    </a:lnTo>
                    <a:lnTo>
                      <a:pt x="40780" y="14061"/>
                    </a:lnTo>
                    <a:lnTo>
                      <a:pt x="40696" y="14145"/>
                    </a:lnTo>
                    <a:lnTo>
                      <a:pt x="40571" y="14249"/>
                    </a:lnTo>
                    <a:lnTo>
                      <a:pt x="40508" y="14312"/>
                    </a:lnTo>
                    <a:lnTo>
                      <a:pt x="40445" y="14375"/>
                    </a:lnTo>
                    <a:lnTo>
                      <a:pt x="40445" y="14480"/>
                    </a:lnTo>
                    <a:lnTo>
                      <a:pt x="40445" y="14563"/>
                    </a:lnTo>
                    <a:lnTo>
                      <a:pt x="40278" y="14291"/>
                    </a:lnTo>
                    <a:lnTo>
                      <a:pt x="40278" y="14187"/>
                    </a:lnTo>
                    <a:lnTo>
                      <a:pt x="40278" y="14082"/>
                    </a:lnTo>
                    <a:lnTo>
                      <a:pt x="40341" y="13998"/>
                    </a:lnTo>
                    <a:lnTo>
                      <a:pt x="40424" y="13873"/>
                    </a:lnTo>
                    <a:lnTo>
                      <a:pt x="40466" y="13789"/>
                    </a:lnTo>
                    <a:lnTo>
                      <a:pt x="40424" y="13768"/>
                    </a:lnTo>
                    <a:lnTo>
                      <a:pt x="40362" y="13831"/>
                    </a:lnTo>
                    <a:lnTo>
                      <a:pt x="40299" y="13894"/>
                    </a:lnTo>
                    <a:lnTo>
                      <a:pt x="40299" y="13936"/>
                    </a:lnTo>
                    <a:lnTo>
                      <a:pt x="40194" y="13977"/>
                    </a:lnTo>
                    <a:lnTo>
                      <a:pt x="40152" y="14061"/>
                    </a:lnTo>
                    <a:lnTo>
                      <a:pt x="40152" y="14103"/>
                    </a:lnTo>
                    <a:lnTo>
                      <a:pt x="40069" y="14249"/>
                    </a:lnTo>
                    <a:lnTo>
                      <a:pt x="40027" y="14270"/>
                    </a:lnTo>
                    <a:lnTo>
                      <a:pt x="40027" y="14187"/>
                    </a:lnTo>
                    <a:lnTo>
                      <a:pt x="40069" y="14082"/>
                    </a:lnTo>
                    <a:lnTo>
                      <a:pt x="40173" y="13894"/>
                    </a:lnTo>
                    <a:lnTo>
                      <a:pt x="40215" y="13852"/>
                    </a:lnTo>
                    <a:lnTo>
                      <a:pt x="40194" y="13768"/>
                    </a:lnTo>
                    <a:lnTo>
                      <a:pt x="40111" y="13768"/>
                    </a:lnTo>
                    <a:lnTo>
                      <a:pt x="40048" y="13852"/>
                    </a:lnTo>
                    <a:lnTo>
                      <a:pt x="40048" y="13936"/>
                    </a:lnTo>
                    <a:lnTo>
                      <a:pt x="40006" y="13957"/>
                    </a:lnTo>
                    <a:lnTo>
                      <a:pt x="40006" y="13873"/>
                    </a:lnTo>
                    <a:lnTo>
                      <a:pt x="40069" y="13747"/>
                    </a:lnTo>
                    <a:lnTo>
                      <a:pt x="40090" y="13685"/>
                    </a:lnTo>
                    <a:lnTo>
                      <a:pt x="40048" y="13622"/>
                    </a:lnTo>
                    <a:lnTo>
                      <a:pt x="39943" y="13580"/>
                    </a:lnTo>
                    <a:lnTo>
                      <a:pt x="39964" y="13559"/>
                    </a:lnTo>
                    <a:lnTo>
                      <a:pt x="39901" y="13517"/>
                    </a:lnTo>
                    <a:lnTo>
                      <a:pt x="39776" y="13517"/>
                    </a:lnTo>
                    <a:lnTo>
                      <a:pt x="39692" y="13538"/>
                    </a:lnTo>
                    <a:lnTo>
                      <a:pt x="39734" y="13454"/>
                    </a:lnTo>
                    <a:lnTo>
                      <a:pt x="39818" y="13433"/>
                    </a:lnTo>
                    <a:lnTo>
                      <a:pt x="39713" y="13413"/>
                    </a:lnTo>
                    <a:lnTo>
                      <a:pt x="39567" y="13413"/>
                    </a:lnTo>
                    <a:lnTo>
                      <a:pt x="39504" y="13517"/>
                    </a:lnTo>
                    <a:lnTo>
                      <a:pt x="39504" y="13433"/>
                    </a:lnTo>
                    <a:lnTo>
                      <a:pt x="39671" y="13350"/>
                    </a:lnTo>
                    <a:lnTo>
                      <a:pt x="39818" y="13329"/>
                    </a:lnTo>
                    <a:lnTo>
                      <a:pt x="39860" y="13371"/>
                    </a:lnTo>
                    <a:lnTo>
                      <a:pt x="39964" y="13392"/>
                    </a:lnTo>
                    <a:lnTo>
                      <a:pt x="39985" y="13350"/>
                    </a:lnTo>
                    <a:lnTo>
                      <a:pt x="40027" y="13266"/>
                    </a:lnTo>
                    <a:lnTo>
                      <a:pt x="39943" y="13266"/>
                    </a:lnTo>
                    <a:lnTo>
                      <a:pt x="39839" y="13245"/>
                    </a:lnTo>
                    <a:lnTo>
                      <a:pt x="39734" y="13182"/>
                    </a:lnTo>
                    <a:lnTo>
                      <a:pt x="39650" y="13182"/>
                    </a:lnTo>
                    <a:lnTo>
                      <a:pt x="39650" y="13287"/>
                    </a:lnTo>
                    <a:lnTo>
                      <a:pt x="39608" y="13287"/>
                    </a:lnTo>
                    <a:lnTo>
                      <a:pt x="39608" y="13245"/>
                    </a:lnTo>
                    <a:lnTo>
                      <a:pt x="39629" y="13182"/>
                    </a:lnTo>
                    <a:lnTo>
                      <a:pt x="39629" y="13140"/>
                    </a:lnTo>
                    <a:lnTo>
                      <a:pt x="39525" y="13140"/>
                    </a:lnTo>
                    <a:lnTo>
                      <a:pt x="39525" y="13182"/>
                    </a:lnTo>
                    <a:lnTo>
                      <a:pt x="39462" y="13224"/>
                    </a:lnTo>
                    <a:lnTo>
                      <a:pt x="39441" y="13161"/>
                    </a:lnTo>
                    <a:lnTo>
                      <a:pt x="39441" y="13078"/>
                    </a:lnTo>
                    <a:lnTo>
                      <a:pt x="39399" y="13057"/>
                    </a:lnTo>
                    <a:lnTo>
                      <a:pt x="39357" y="13078"/>
                    </a:lnTo>
                    <a:lnTo>
                      <a:pt x="39316" y="13036"/>
                    </a:lnTo>
                    <a:lnTo>
                      <a:pt x="39232" y="12994"/>
                    </a:lnTo>
                    <a:lnTo>
                      <a:pt x="39148" y="12994"/>
                    </a:lnTo>
                    <a:lnTo>
                      <a:pt x="39232" y="12910"/>
                    </a:lnTo>
                    <a:lnTo>
                      <a:pt x="39295" y="12868"/>
                    </a:lnTo>
                    <a:lnTo>
                      <a:pt x="39441" y="12973"/>
                    </a:lnTo>
                    <a:lnTo>
                      <a:pt x="39504" y="12973"/>
                    </a:lnTo>
                    <a:lnTo>
                      <a:pt x="39462" y="12931"/>
                    </a:lnTo>
                    <a:lnTo>
                      <a:pt x="39169" y="12764"/>
                    </a:lnTo>
                    <a:lnTo>
                      <a:pt x="39044" y="12743"/>
                    </a:lnTo>
                    <a:lnTo>
                      <a:pt x="39023" y="12722"/>
                    </a:lnTo>
                    <a:lnTo>
                      <a:pt x="39106" y="12722"/>
                    </a:lnTo>
                    <a:lnTo>
                      <a:pt x="39316" y="12806"/>
                    </a:lnTo>
                    <a:lnTo>
                      <a:pt x="39441" y="12806"/>
                    </a:lnTo>
                    <a:lnTo>
                      <a:pt x="39650" y="12848"/>
                    </a:lnTo>
                    <a:lnTo>
                      <a:pt x="39692" y="12848"/>
                    </a:lnTo>
                    <a:lnTo>
                      <a:pt x="39671" y="12806"/>
                    </a:lnTo>
                    <a:lnTo>
                      <a:pt x="39671" y="12722"/>
                    </a:lnTo>
                    <a:lnTo>
                      <a:pt x="39629" y="12659"/>
                    </a:lnTo>
                    <a:lnTo>
                      <a:pt x="39546" y="12638"/>
                    </a:lnTo>
                    <a:lnTo>
                      <a:pt x="39462" y="12596"/>
                    </a:lnTo>
                    <a:lnTo>
                      <a:pt x="39483" y="12555"/>
                    </a:lnTo>
                    <a:lnTo>
                      <a:pt x="39546" y="12555"/>
                    </a:lnTo>
                    <a:lnTo>
                      <a:pt x="39567" y="12617"/>
                    </a:lnTo>
                    <a:lnTo>
                      <a:pt x="39629" y="12638"/>
                    </a:lnTo>
                    <a:lnTo>
                      <a:pt x="39671" y="12617"/>
                    </a:lnTo>
                    <a:lnTo>
                      <a:pt x="39776" y="12617"/>
                    </a:lnTo>
                    <a:lnTo>
                      <a:pt x="39797" y="12596"/>
                    </a:lnTo>
                    <a:lnTo>
                      <a:pt x="39797" y="12534"/>
                    </a:lnTo>
                    <a:lnTo>
                      <a:pt x="39734" y="12513"/>
                    </a:lnTo>
                    <a:lnTo>
                      <a:pt x="39734" y="12450"/>
                    </a:lnTo>
                    <a:lnTo>
                      <a:pt x="39671" y="12387"/>
                    </a:lnTo>
                    <a:lnTo>
                      <a:pt x="39588" y="12408"/>
                    </a:lnTo>
                    <a:lnTo>
                      <a:pt x="39525" y="12450"/>
                    </a:lnTo>
                    <a:lnTo>
                      <a:pt x="39378" y="12450"/>
                    </a:lnTo>
                    <a:lnTo>
                      <a:pt x="39357" y="12513"/>
                    </a:lnTo>
                    <a:lnTo>
                      <a:pt x="39316" y="12513"/>
                    </a:lnTo>
                    <a:lnTo>
                      <a:pt x="39274" y="12429"/>
                    </a:lnTo>
                    <a:lnTo>
                      <a:pt x="39378" y="12387"/>
                    </a:lnTo>
                    <a:lnTo>
                      <a:pt x="39525" y="12387"/>
                    </a:lnTo>
                    <a:lnTo>
                      <a:pt x="39567" y="12345"/>
                    </a:lnTo>
                    <a:lnTo>
                      <a:pt x="39692" y="12345"/>
                    </a:lnTo>
                    <a:lnTo>
                      <a:pt x="39734" y="12304"/>
                    </a:lnTo>
                    <a:lnTo>
                      <a:pt x="39650" y="12283"/>
                    </a:lnTo>
                    <a:lnTo>
                      <a:pt x="39546" y="12241"/>
                    </a:lnTo>
                    <a:lnTo>
                      <a:pt x="39525" y="12199"/>
                    </a:lnTo>
                    <a:lnTo>
                      <a:pt x="39588" y="12241"/>
                    </a:lnTo>
                    <a:lnTo>
                      <a:pt x="39776" y="12241"/>
                    </a:lnTo>
                    <a:lnTo>
                      <a:pt x="39839" y="12283"/>
                    </a:lnTo>
                    <a:lnTo>
                      <a:pt x="39964" y="12429"/>
                    </a:lnTo>
                    <a:lnTo>
                      <a:pt x="40048" y="12450"/>
                    </a:lnTo>
                    <a:lnTo>
                      <a:pt x="40090" y="12429"/>
                    </a:lnTo>
                    <a:lnTo>
                      <a:pt x="40111" y="12492"/>
                    </a:lnTo>
                    <a:lnTo>
                      <a:pt x="40173" y="12513"/>
                    </a:lnTo>
                    <a:lnTo>
                      <a:pt x="40215" y="12450"/>
                    </a:lnTo>
                    <a:lnTo>
                      <a:pt x="40278" y="12450"/>
                    </a:lnTo>
                    <a:lnTo>
                      <a:pt x="40320" y="12555"/>
                    </a:lnTo>
                    <a:lnTo>
                      <a:pt x="40404" y="12555"/>
                    </a:lnTo>
                    <a:lnTo>
                      <a:pt x="40466" y="12534"/>
                    </a:lnTo>
                    <a:lnTo>
                      <a:pt x="40466" y="12408"/>
                    </a:lnTo>
                    <a:lnTo>
                      <a:pt x="40404" y="12324"/>
                    </a:lnTo>
                    <a:lnTo>
                      <a:pt x="40383" y="12241"/>
                    </a:lnTo>
                    <a:lnTo>
                      <a:pt x="40278" y="12199"/>
                    </a:lnTo>
                    <a:lnTo>
                      <a:pt x="40194" y="12136"/>
                    </a:lnTo>
                    <a:lnTo>
                      <a:pt x="40152" y="12115"/>
                    </a:lnTo>
                    <a:lnTo>
                      <a:pt x="40090" y="12136"/>
                    </a:lnTo>
                    <a:lnTo>
                      <a:pt x="40048" y="12178"/>
                    </a:lnTo>
                    <a:lnTo>
                      <a:pt x="39964" y="12115"/>
                    </a:lnTo>
                    <a:lnTo>
                      <a:pt x="39797" y="11990"/>
                    </a:lnTo>
                    <a:lnTo>
                      <a:pt x="39692" y="11969"/>
                    </a:lnTo>
                    <a:lnTo>
                      <a:pt x="39483" y="11990"/>
                    </a:lnTo>
                    <a:lnTo>
                      <a:pt x="39420" y="11969"/>
                    </a:lnTo>
                    <a:lnTo>
                      <a:pt x="39588" y="11927"/>
                    </a:lnTo>
                    <a:lnTo>
                      <a:pt x="39671" y="11864"/>
                    </a:lnTo>
                    <a:lnTo>
                      <a:pt x="39755" y="11864"/>
                    </a:lnTo>
                    <a:lnTo>
                      <a:pt x="39776" y="11885"/>
                    </a:lnTo>
                    <a:lnTo>
                      <a:pt x="39860" y="11885"/>
                    </a:lnTo>
                    <a:lnTo>
                      <a:pt x="39943" y="11822"/>
                    </a:lnTo>
                    <a:lnTo>
                      <a:pt x="40006" y="11780"/>
                    </a:lnTo>
                    <a:lnTo>
                      <a:pt x="40173" y="11780"/>
                    </a:lnTo>
                    <a:lnTo>
                      <a:pt x="40257" y="11822"/>
                    </a:lnTo>
                    <a:lnTo>
                      <a:pt x="40383" y="11822"/>
                    </a:lnTo>
                    <a:lnTo>
                      <a:pt x="40424" y="11760"/>
                    </a:lnTo>
                    <a:lnTo>
                      <a:pt x="40466" y="11676"/>
                    </a:lnTo>
                    <a:lnTo>
                      <a:pt x="40404" y="11592"/>
                    </a:lnTo>
                    <a:lnTo>
                      <a:pt x="40383" y="11467"/>
                    </a:lnTo>
                    <a:lnTo>
                      <a:pt x="40278" y="11236"/>
                    </a:lnTo>
                    <a:lnTo>
                      <a:pt x="40257" y="11090"/>
                    </a:lnTo>
                    <a:lnTo>
                      <a:pt x="40194" y="11132"/>
                    </a:lnTo>
                    <a:lnTo>
                      <a:pt x="40173" y="11090"/>
                    </a:lnTo>
                    <a:lnTo>
                      <a:pt x="40090" y="11132"/>
                    </a:lnTo>
                    <a:lnTo>
                      <a:pt x="40090" y="11174"/>
                    </a:lnTo>
                    <a:lnTo>
                      <a:pt x="40048" y="11278"/>
                    </a:lnTo>
                    <a:lnTo>
                      <a:pt x="40069" y="11299"/>
                    </a:lnTo>
                    <a:lnTo>
                      <a:pt x="40069" y="11383"/>
                    </a:lnTo>
                    <a:lnTo>
                      <a:pt x="40006" y="11404"/>
                    </a:lnTo>
                    <a:lnTo>
                      <a:pt x="39901" y="11467"/>
                    </a:lnTo>
                    <a:lnTo>
                      <a:pt x="39839" y="11550"/>
                    </a:lnTo>
                    <a:lnTo>
                      <a:pt x="39734" y="11508"/>
                    </a:lnTo>
                    <a:lnTo>
                      <a:pt x="39650" y="11488"/>
                    </a:lnTo>
                    <a:lnTo>
                      <a:pt x="39546" y="11508"/>
                    </a:lnTo>
                    <a:lnTo>
                      <a:pt x="39462" y="11613"/>
                    </a:lnTo>
                    <a:lnTo>
                      <a:pt x="39357" y="11718"/>
                    </a:lnTo>
                    <a:lnTo>
                      <a:pt x="39316" y="11697"/>
                    </a:lnTo>
                    <a:lnTo>
                      <a:pt x="39232" y="11676"/>
                    </a:lnTo>
                    <a:lnTo>
                      <a:pt x="39127" y="11697"/>
                    </a:lnTo>
                    <a:lnTo>
                      <a:pt x="39085" y="11697"/>
                    </a:lnTo>
                    <a:lnTo>
                      <a:pt x="39190" y="11592"/>
                    </a:lnTo>
                    <a:lnTo>
                      <a:pt x="39232" y="11571"/>
                    </a:lnTo>
                    <a:lnTo>
                      <a:pt x="39316" y="11613"/>
                    </a:lnTo>
                    <a:lnTo>
                      <a:pt x="39420" y="11571"/>
                    </a:lnTo>
                    <a:lnTo>
                      <a:pt x="39462" y="11467"/>
                    </a:lnTo>
                    <a:lnTo>
                      <a:pt x="39546" y="11404"/>
                    </a:lnTo>
                    <a:lnTo>
                      <a:pt x="39588" y="11404"/>
                    </a:lnTo>
                    <a:lnTo>
                      <a:pt x="39692" y="11362"/>
                    </a:lnTo>
                    <a:lnTo>
                      <a:pt x="39776" y="11299"/>
                    </a:lnTo>
                    <a:lnTo>
                      <a:pt x="39776" y="11174"/>
                    </a:lnTo>
                    <a:lnTo>
                      <a:pt x="39776" y="11132"/>
                    </a:lnTo>
                    <a:lnTo>
                      <a:pt x="39692" y="11132"/>
                    </a:lnTo>
                    <a:lnTo>
                      <a:pt x="39629" y="11153"/>
                    </a:lnTo>
                    <a:lnTo>
                      <a:pt x="39546" y="11132"/>
                    </a:lnTo>
                    <a:lnTo>
                      <a:pt x="39420" y="11132"/>
                    </a:lnTo>
                    <a:lnTo>
                      <a:pt x="39253" y="11278"/>
                    </a:lnTo>
                    <a:lnTo>
                      <a:pt x="39148" y="11383"/>
                    </a:lnTo>
                    <a:lnTo>
                      <a:pt x="38960" y="11404"/>
                    </a:lnTo>
                    <a:lnTo>
                      <a:pt x="39023" y="11362"/>
                    </a:lnTo>
                    <a:lnTo>
                      <a:pt x="39148" y="11341"/>
                    </a:lnTo>
                    <a:lnTo>
                      <a:pt x="39169" y="11257"/>
                    </a:lnTo>
                    <a:lnTo>
                      <a:pt x="39127" y="11236"/>
                    </a:lnTo>
                    <a:lnTo>
                      <a:pt x="39023" y="11236"/>
                    </a:lnTo>
                    <a:lnTo>
                      <a:pt x="39190" y="11153"/>
                    </a:lnTo>
                    <a:lnTo>
                      <a:pt x="39295" y="11153"/>
                    </a:lnTo>
                    <a:lnTo>
                      <a:pt x="39441" y="11048"/>
                    </a:lnTo>
                    <a:lnTo>
                      <a:pt x="39567" y="11048"/>
                    </a:lnTo>
                    <a:lnTo>
                      <a:pt x="39650" y="11027"/>
                    </a:lnTo>
                    <a:lnTo>
                      <a:pt x="39839" y="11027"/>
                    </a:lnTo>
                    <a:lnTo>
                      <a:pt x="39922" y="10944"/>
                    </a:lnTo>
                    <a:lnTo>
                      <a:pt x="39964" y="10881"/>
                    </a:lnTo>
                    <a:lnTo>
                      <a:pt x="39985" y="10839"/>
                    </a:lnTo>
                    <a:lnTo>
                      <a:pt x="40069" y="10818"/>
                    </a:lnTo>
                    <a:lnTo>
                      <a:pt x="40069" y="10923"/>
                    </a:lnTo>
                    <a:lnTo>
                      <a:pt x="40132" y="10944"/>
                    </a:lnTo>
                    <a:lnTo>
                      <a:pt x="40236" y="10839"/>
                    </a:lnTo>
                    <a:lnTo>
                      <a:pt x="40257" y="10734"/>
                    </a:lnTo>
                    <a:lnTo>
                      <a:pt x="40236" y="10672"/>
                    </a:lnTo>
                    <a:lnTo>
                      <a:pt x="40152" y="10630"/>
                    </a:lnTo>
                    <a:lnTo>
                      <a:pt x="40090" y="10525"/>
                    </a:lnTo>
                    <a:lnTo>
                      <a:pt x="39964" y="10400"/>
                    </a:lnTo>
                    <a:lnTo>
                      <a:pt x="39922" y="10295"/>
                    </a:lnTo>
                    <a:lnTo>
                      <a:pt x="39839" y="10295"/>
                    </a:lnTo>
                    <a:lnTo>
                      <a:pt x="39755" y="10337"/>
                    </a:lnTo>
                    <a:lnTo>
                      <a:pt x="39713" y="10400"/>
                    </a:lnTo>
                    <a:lnTo>
                      <a:pt x="39629" y="10420"/>
                    </a:lnTo>
                    <a:lnTo>
                      <a:pt x="39525" y="10504"/>
                    </a:lnTo>
                    <a:lnTo>
                      <a:pt x="39420" y="10504"/>
                    </a:lnTo>
                    <a:lnTo>
                      <a:pt x="39336" y="10567"/>
                    </a:lnTo>
                    <a:lnTo>
                      <a:pt x="39316" y="10546"/>
                    </a:lnTo>
                    <a:lnTo>
                      <a:pt x="39336" y="10441"/>
                    </a:lnTo>
                    <a:lnTo>
                      <a:pt x="39420" y="10400"/>
                    </a:lnTo>
                    <a:lnTo>
                      <a:pt x="39525" y="10400"/>
                    </a:lnTo>
                    <a:lnTo>
                      <a:pt x="39650" y="10253"/>
                    </a:lnTo>
                    <a:lnTo>
                      <a:pt x="39713" y="10190"/>
                    </a:lnTo>
                    <a:lnTo>
                      <a:pt x="39713" y="10127"/>
                    </a:lnTo>
                    <a:lnTo>
                      <a:pt x="39629" y="10148"/>
                    </a:lnTo>
                    <a:lnTo>
                      <a:pt x="39462" y="10211"/>
                    </a:lnTo>
                    <a:lnTo>
                      <a:pt x="39316" y="10316"/>
                    </a:lnTo>
                    <a:lnTo>
                      <a:pt x="39253" y="10316"/>
                    </a:lnTo>
                    <a:lnTo>
                      <a:pt x="39211" y="10358"/>
                    </a:lnTo>
                    <a:lnTo>
                      <a:pt x="39169" y="10441"/>
                    </a:lnTo>
                    <a:lnTo>
                      <a:pt x="39106" y="10630"/>
                    </a:lnTo>
                    <a:lnTo>
                      <a:pt x="38918" y="10839"/>
                    </a:lnTo>
                    <a:lnTo>
                      <a:pt x="38730" y="10944"/>
                    </a:lnTo>
                    <a:lnTo>
                      <a:pt x="38730" y="10923"/>
                    </a:lnTo>
                    <a:lnTo>
                      <a:pt x="38813" y="10839"/>
                    </a:lnTo>
                    <a:lnTo>
                      <a:pt x="38939" y="10713"/>
                    </a:lnTo>
                    <a:lnTo>
                      <a:pt x="39023" y="10567"/>
                    </a:lnTo>
                    <a:lnTo>
                      <a:pt x="39064" y="10525"/>
                    </a:lnTo>
                    <a:lnTo>
                      <a:pt x="39064" y="10462"/>
                    </a:lnTo>
                    <a:lnTo>
                      <a:pt x="39023" y="10462"/>
                    </a:lnTo>
                    <a:lnTo>
                      <a:pt x="39002" y="10441"/>
                    </a:lnTo>
                    <a:lnTo>
                      <a:pt x="38939" y="10462"/>
                    </a:lnTo>
                    <a:lnTo>
                      <a:pt x="38855" y="10609"/>
                    </a:lnTo>
                    <a:lnTo>
                      <a:pt x="38730" y="10734"/>
                    </a:lnTo>
                    <a:lnTo>
                      <a:pt x="38688" y="10734"/>
                    </a:lnTo>
                    <a:lnTo>
                      <a:pt x="38709" y="10651"/>
                    </a:lnTo>
                    <a:lnTo>
                      <a:pt x="38730" y="10567"/>
                    </a:lnTo>
                    <a:lnTo>
                      <a:pt x="38834" y="10462"/>
                    </a:lnTo>
                    <a:lnTo>
                      <a:pt x="38876" y="10400"/>
                    </a:lnTo>
                    <a:lnTo>
                      <a:pt x="38918" y="10316"/>
                    </a:lnTo>
                    <a:lnTo>
                      <a:pt x="39002" y="10316"/>
                    </a:lnTo>
                    <a:lnTo>
                      <a:pt x="39044" y="10337"/>
                    </a:lnTo>
                    <a:lnTo>
                      <a:pt x="39148" y="10337"/>
                    </a:lnTo>
                    <a:lnTo>
                      <a:pt x="39190" y="10295"/>
                    </a:lnTo>
                    <a:lnTo>
                      <a:pt x="39253" y="10211"/>
                    </a:lnTo>
                    <a:lnTo>
                      <a:pt x="39357" y="10148"/>
                    </a:lnTo>
                    <a:lnTo>
                      <a:pt x="39462" y="10023"/>
                    </a:lnTo>
                    <a:lnTo>
                      <a:pt x="39525" y="9918"/>
                    </a:lnTo>
                    <a:lnTo>
                      <a:pt x="39483" y="9814"/>
                    </a:lnTo>
                    <a:lnTo>
                      <a:pt x="39525" y="9730"/>
                    </a:lnTo>
                    <a:lnTo>
                      <a:pt x="39483" y="9709"/>
                    </a:lnTo>
                    <a:lnTo>
                      <a:pt x="39336" y="9793"/>
                    </a:lnTo>
                    <a:lnTo>
                      <a:pt x="39274" y="9876"/>
                    </a:lnTo>
                    <a:lnTo>
                      <a:pt x="39274" y="9981"/>
                    </a:lnTo>
                    <a:lnTo>
                      <a:pt x="39253" y="10107"/>
                    </a:lnTo>
                    <a:lnTo>
                      <a:pt x="39211" y="10127"/>
                    </a:lnTo>
                    <a:lnTo>
                      <a:pt x="39232" y="10086"/>
                    </a:lnTo>
                    <a:lnTo>
                      <a:pt x="39232" y="10023"/>
                    </a:lnTo>
                    <a:lnTo>
                      <a:pt x="39148" y="9981"/>
                    </a:lnTo>
                    <a:lnTo>
                      <a:pt x="39044" y="9981"/>
                    </a:lnTo>
                    <a:lnTo>
                      <a:pt x="38939" y="10044"/>
                    </a:lnTo>
                    <a:lnTo>
                      <a:pt x="38855" y="10023"/>
                    </a:lnTo>
                    <a:lnTo>
                      <a:pt x="38730" y="10044"/>
                    </a:lnTo>
                    <a:lnTo>
                      <a:pt x="38625" y="10107"/>
                    </a:lnTo>
                    <a:lnTo>
                      <a:pt x="38500" y="10107"/>
                    </a:lnTo>
                    <a:lnTo>
                      <a:pt x="38583" y="10044"/>
                    </a:lnTo>
                    <a:lnTo>
                      <a:pt x="38688" y="10002"/>
                    </a:lnTo>
                    <a:lnTo>
                      <a:pt x="38772" y="9897"/>
                    </a:lnTo>
                    <a:lnTo>
                      <a:pt x="38730" y="9814"/>
                    </a:lnTo>
                    <a:lnTo>
                      <a:pt x="38688" y="9814"/>
                    </a:lnTo>
                    <a:lnTo>
                      <a:pt x="38541" y="9835"/>
                    </a:lnTo>
                    <a:lnTo>
                      <a:pt x="38604" y="9772"/>
                    </a:lnTo>
                    <a:lnTo>
                      <a:pt x="38688" y="9772"/>
                    </a:lnTo>
                    <a:lnTo>
                      <a:pt x="38772" y="9709"/>
                    </a:lnTo>
                    <a:lnTo>
                      <a:pt x="38813" y="9604"/>
                    </a:lnTo>
                    <a:lnTo>
                      <a:pt x="38897" y="9583"/>
                    </a:lnTo>
                    <a:lnTo>
                      <a:pt x="38939" y="9521"/>
                    </a:lnTo>
                    <a:lnTo>
                      <a:pt x="39002" y="9521"/>
                    </a:lnTo>
                    <a:lnTo>
                      <a:pt x="39106" y="9604"/>
                    </a:lnTo>
                    <a:lnTo>
                      <a:pt x="39169" y="9667"/>
                    </a:lnTo>
                    <a:lnTo>
                      <a:pt x="39253" y="9667"/>
                    </a:lnTo>
                    <a:lnTo>
                      <a:pt x="39357" y="9521"/>
                    </a:lnTo>
                    <a:lnTo>
                      <a:pt x="39441" y="9458"/>
                    </a:lnTo>
                    <a:lnTo>
                      <a:pt x="39441" y="9395"/>
                    </a:lnTo>
                    <a:lnTo>
                      <a:pt x="39336" y="9270"/>
                    </a:lnTo>
                    <a:lnTo>
                      <a:pt x="39316" y="9165"/>
                    </a:lnTo>
                    <a:lnTo>
                      <a:pt x="39274" y="9060"/>
                    </a:lnTo>
                    <a:lnTo>
                      <a:pt x="39169" y="8956"/>
                    </a:lnTo>
                    <a:lnTo>
                      <a:pt x="39106" y="8893"/>
                    </a:lnTo>
                    <a:lnTo>
                      <a:pt x="39023" y="8726"/>
                    </a:lnTo>
                    <a:lnTo>
                      <a:pt x="38960" y="8747"/>
                    </a:lnTo>
                    <a:lnTo>
                      <a:pt x="38960" y="8830"/>
                    </a:lnTo>
                    <a:lnTo>
                      <a:pt x="38918" y="8893"/>
                    </a:lnTo>
                    <a:lnTo>
                      <a:pt x="38855" y="8935"/>
                    </a:lnTo>
                    <a:lnTo>
                      <a:pt x="38834" y="8977"/>
                    </a:lnTo>
                    <a:lnTo>
                      <a:pt x="38834" y="9060"/>
                    </a:lnTo>
                    <a:lnTo>
                      <a:pt x="38751" y="9102"/>
                    </a:lnTo>
                    <a:lnTo>
                      <a:pt x="38709" y="9186"/>
                    </a:lnTo>
                    <a:lnTo>
                      <a:pt x="38709" y="9291"/>
                    </a:lnTo>
                    <a:lnTo>
                      <a:pt x="38583" y="9353"/>
                    </a:lnTo>
                    <a:lnTo>
                      <a:pt x="38500" y="9458"/>
                    </a:lnTo>
                    <a:lnTo>
                      <a:pt x="38479" y="9542"/>
                    </a:lnTo>
                    <a:lnTo>
                      <a:pt x="38416" y="9604"/>
                    </a:lnTo>
                    <a:lnTo>
                      <a:pt x="38374" y="9583"/>
                    </a:lnTo>
                    <a:lnTo>
                      <a:pt x="38395" y="9458"/>
                    </a:lnTo>
                    <a:lnTo>
                      <a:pt x="38500" y="9291"/>
                    </a:lnTo>
                    <a:lnTo>
                      <a:pt x="38583" y="9270"/>
                    </a:lnTo>
                    <a:lnTo>
                      <a:pt x="38583" y="9228"/>
                    </a:lnTo>
                    <a:lnTo>
                      <a:pt x="38541" y="9186"/>
                    </a:lnTo>
                    <a:lnTo>
                      <a:pt x="38500" y="9123"/>
                    </a:lnTo>
                    <a:lnTo>
                      <a:pt x="38186" y="9332"/>
                    </a:lnTo>
                    <a:lnTo>
                      <a:pt x="38060" y="9500"/>
                    </a:lnTo>
                    <a:lnTo>
                      <a:pt x="37997" y="9583"/>
                    </a:lnTo>
                    <a:lnTo>
                      <a:pt x="37893" y="9604"/>
                    </a:lnTo>
                    <a:lnTo>
                      <a:pt x="37893" y="9583"/>
                    </a:lnTo>
                    <a:lnTo>
                      <a:pt x="37956" y="9542"/>
                    </a:lnTo>
                    <a:lnTo>
                      <a:pt x="38039" y="9374"/>
                    </a:lnTo>
                    <a:lnTo>
                      <a:pt x="38060" y="9291"/>
                    </a:lnTo>
                    <a:lnTo>
                      <a:pt x="38186" y="9165"/>
                    </a:lnTo>
                    <a:lnTo>
                      <a:pt x="38248" y="9081"/>
                    </a:lnTo>
                    <a:lnTo>
                      <a:pt x="38207" y="9019"/>
                    </a:lnTo>
                    <a:lnTo>
                      <a:pt x="38207" y="8935"/>
                    </a:lnTo>
                    <a:lnTo>
                      <a:pt x="38081" y="9019"/>
                    </a:lnTo>
                    <a:lnTo>
                      <a:pt x="37935" y="9144"/>
                    </a:lnTo>
                    <a:lnTo>
                      <a:pt x="37893" y="9249"/>
                    </a:lnTo>
                    <a:lnTo>
                      <a:pt x="37809" y="9353"/>
                    </a:lnTo>
                    <a:lnTo>
                      <a:pt x="37788" y="9332"/>
                    </a:lnTo>
                    <a:lnTo>
                      <a:pt x="37809" y="9228"/>
                    </a:lnTo>
                    <a:lnTo>
                      <a:pt x="37872" y="9123"/>
                    </a:lnTo>
                    <a:lnTo>
                      <a:pt x="37809" y="9081"/>
                    </a:lnTo>
                    <a:lnTo>
                      <a:pt x="37809" y="9039"/>
                    </a:lnTo>
                    <a:lnTo>
                      <a:pt x="37893" y="9019"/>
                    </a:lnTo>
                    <a:lnTo>
                      <a:pt x="38081" y="8872"/>
                    </a:lnTo>
                    <a:lnTo>
                      <a:pt x="38269" y="8726"/>
                    </a:lnTo>
                    <a:lnTo>
                      <a:pt x="38269" y="8642"/>
                    </a:lnTo>
                    <a:lnTo>
                      <a:pt x="38186" y="8642"/>
                    </a:lnTo>
                    <a:lnTo>
                      <a:pt x="38060" y="8726"/>
                    </a:lnTo>
                    <a:lnTo>
                      <a:pt x="38018" y="8809"/>
                    </a:lnTo>
                    <a:lnTo>
                      <a:pt x="37914" y="8851"/>
                    </a:lnTo>
                    <a:lnTo>
                      <a:pt x="37914" y="8809"/>
                    </a:lnTo>
                    <a:lnTo>
                      <a:pt x="37893" y="8747"/>
                    </a:lnTo>
                    <a:lnTo>
                      <a:pt x="37704" y="8872"/>
                    </a:lnTo>
                    <a:lnTo>
                      <a:pt x="37642" y="8977"/>
                    </a:lnTo>
                    <a:lnTo>
                      <a:pt x="37558" y="9165"/>
                    </a:lnTo>
                    <a:lnTo>
                      <a:pt x="37432" y="9249"/>
                    </a:lnTo>
                    <a:lnTo>
                      <a:pt x="37349" y="9249"/>
                    </a:lnTo>
                    <a:lnTo>
                      <a:pt x="37432" y="9165"/>
                    </a:lnTo>
                    <a:lnTo>
                      <a:pt x="37558" y="9060"/>
                    </a:lnTo>
                    <a:lnTo>
                      <a:pt x="37600" y="8956"/>
                    </a:lnTo>
                    <a:lnTo>
                      <a:pt x="37579" y="8935"/>
                    </a:lnTo>
                    <a:lnTo>
                      <a:pt x="37495" y="8935"/>
                    </a:lnTo>
                    <a:lnTo>
                      <a:pt x="37600" y="8851"/>
                    </a:lnTo>
                    <a:lnTo>
                      <a:pt x="37746" y="8830"/>
                    </a:lnTo>
                    <a:lnTo>
                      <a:pt x="37788" y="8767"/>
                    </a:lnTo>
                    <a:lnTo>
                      <a:pt x="37767" y="8726"/>
                    </a:lnTo>
                    <a:lnTo>
                      <a:pt x="37683" y="8747"/>
                    </a:lnTo>
                    <a:lnTo>
                      <a:pt x="37558" y="8767"/>
                    </a:lnTo>
                    <a:lnTo>
                      <a:pt x="37474" y="8851"/>
                    </a:lnTo>
                    <a:lnTo>
                      <a:pt x="37391" y="8830"/>
                    </a:lnTo>
                    <a:lnTo>
                      <a:pt x="37600" y="8726"/>
                    </a:lnTo>
                    <a:lnTo>
                      <a:pt x="37579" y="8663"/>
                    </a:lnTo>
                    <a:lnTo>
                      <a:pt x="37474" y="8663"/>
                    </a:lnTo>
                    <a:lnTo>
                      <a:pt x="37537" y="8600"/>
                    </a:lnTo>
                    <a:lnTo>
                      <a:pt x="37642" y="8600"/>
                    </a:lnTo>
                    <a:lnTo>
                      <a:pt x="37683" y="8642"/>
                    </a:lnTo>
                    <a:lnTo>
                      <a:pt x="37809" y="8642"/>
                    </a:lnTo>
                    <a:lnTo>
                      <a:pt x="37872" y="8537"/>
                    </a:lnTo>
                    <a:lnTo>
                      <a:pt x="37997" y="8495"/>
                    </a:lnTo>
                    <a:lnTo>
                      <a:pt x="37997" y="8412"/>
                    </a:lnTo>
                    <a:lnTo>
                      <a:pt x="38060" y="8328"/>
                    </a:lnTo>
                    <a:lnTo>
                      <a:pt x="38060" y="8286"/>
                    </a:lnTo>
                    <a:lnTo>
                      <a:pt x="37976" y="8286"/>
                    </a:lnTo>
                    <a:lnTo>
                      <a:pt x="37914" y="8223"/>
                    </a:lnTo>
                    <a:lnTo>
                      <a:pt x="37809" y="8203"/>
                    </a:lnTo>
                    <a:lnTo>
                      <a:pt x="37683" y="8307"/>
                    </a:lnTo>
                    <a:lnTo>
                      <a:pt x="37537" y="8349"/>
                    </a:lnTo>
                    <a:lnTo>
                      <a:pt x="37453" y="8495"/>
                    </a:lnTo>
                    <a:lnTo>
                      <a:pt x="37244" y="8705"/>
                    </a:lnTo>
                    <a:lnTo>
                      <a:pt x="37181" y="8705"/>
                    </a:lnTo>
                    <a:lnTo>
                      <a:pt x="37223" y="8621"/>
                    </a:lnTo>
                    <a:lnTo>
                      <a:pt x="37265" y="8621"/>
                    </a:lnTo>
                    <a:lnTo>
                      <a:pt x="37370" y="8537"/>
                    </a:lnTo>
                    <a:lnTo>
                      <a:pt x="37495" y="8349"/>
                    </a:lnTo>
                    <a:lnTo>
                      <a:pt x="37642" y="8286"/>
                    </a:lnTo>
                    <a:lnTo>
                      <a:pt x="37704" y="8203"/>
                    </a:lnTo>
                    <a:lnTo>
                      <a:pt x="37683" y="8140"/>
                    </a:lnTo>
                    <a:lnTo>
                      <a:pt x="37495" y="8140"/>
                    </a:lnTo>
                    <a:lnTo>
                      <a:pt x="37328" y="8286"/>
                    </a:lnTo>
                    <a:lnTo>
                      <a:pt x="37495" y="8119"/>
                    </a:lnTo>
                    <a:lnTo>
                      <a:pt x="37663" y="8077"/>
                    </a:lnTo>
                    <a:lnTo>
                      <a:pt x="37767" y="8098"/>
                    </a:lnTo>
                    <a:lnTo>
                      <a:pt x="37851" y="8119"/>
                    </a:lnTo>
                    <a:lnTo>
                      <a:pt x="37956" y="8014"/>
                    </a:lnTo>
                    <a:lnTo>
                      <a:pt x="37956" y="7931"/>
                    </a:lnTo>
                    <a:lnTo>
                      <a:pt x="37914" y="7889"/>
                    </a:lnTo>
                    <a:lnTo>
                      <a:pt x="37914" y="7805"/>
                    </a:lnTo>
                    <a:lnTo>
                      <a:pt x="37914" y="7721"/>
                    </a:lnTo>
                    <a:lnTo>
                      <a:pt x="37788" y="7679"/>
                    </a:lnTo>
                    <a:lnTo>
                      <a:pt x="37746" y="7596"/>
                    </a:lnTo>
                    <a:lnTo>
                      <a:pt x="37642" y="7575"/>
                    </a:lnTo>
                    <a:lnTo>
                      <a:pt x="37600" y="7617"/>
                    </a:lnTo>
                    <a:lnTo>
                      <a:pt x="37558" y="7617"/>
                    </a:lnTo>
                    <a:lnTo>
                      <a:pt x="37558" y="7533"/>
                    </a:lnTo>
                    <a:lnTo>
                      <a:pt x="37474" y="7512"/>
                    </a:lnTo>
                    <a:lnTo>
                      <a:pt x="37391" y="7428"/>
                    </a:lnTo>
                    <a:lnTo>
                      <a:pt x="37391" y="7366"/>
                    </a:lnTo>
                    <a:lnTo>
                      <a:pt x="37244" y="7282"/>
                    </a:lnTo>
                    <a:lnTo>
                      <a:pt x="37181" y="7282"/>
                    </a:lnTo>
                    <a:lnTo>
                      <a:pt x="37139" y="7219"/>
                    </a:lnTo>
                    <a:lnTo>
                      <a:pt x="37014" y="7219"/>
                    </a:lnTo>
                    <a:lnTo>
                      <a:pt x="36826" y="7261"/>
                    </a:lnTo>
                    <a:lnTo>
                      <a:pt x="36721" y="7366"/>
                    </a:lnTo>
                    <a:lnTo>
                      <a:pt x="36595" y="7366"/>
                    </a:lnTo>
                    <a:lnTo>
                      <a:pt x="36491" y="7533"/>
                    </a:lnTo>
                    <a:lnTo>
                      <a:pt x="36512" y="7596"/>
                    </a:lnTo>
                    <a:lnTo>
                      <a:pt x="36595" y="7617"/>
                    </a:lnTo>
                    <a:lnTo>
                      <a:pt x="36805" y="7805"/>
                    </a:lnTo>
                    <a:lnTo>
                      <a:pt x="36826" y="7847"/>
                    </a:lnTo>
                    <a:lnTo>
                      <a:pt x="36909" y="7889"/>
                    </a:lnTo>
                    <a:lnTo>
                      <a:pt x="36951" y="7993"/>
                    </a:lnTo>
                    <a:lnTo>
                      <a:pt x="36909" y="7993"/>
                    </a:lnTo>
                    <a:lnTo>
                      <a:pt x="36826" y="7931"/>
                    </a:lnTo>
                    <a:lnTo>
                      <a:pt x="36700" y="7931"/>
                    </a:lnTo>
                    <a:lnTo>
                      <a:pt x="36700" y="7847"/>
                    </a:lnTo>
                    <a:lnTo>
                      <a:pt x="36512" y="7679"/>
                    </a:lnTo>
                    <a:lnTo>
                      <a:pt x="36428" y="7700"/>
                    </a:lnTo>
                    <a:lnTo>
                      <a:pt x="36386" y="7721"/>
                    </a:lnTo>
                    <a:lnTo>
                      <a:pt x="36386" y="7721"/>
                    </a:lnTo>
                    <a:lnTo>
                      <a:pt x="36407" y="7638"/>
                    </a:lnTo>
                    <a:lnTo>
                      <a:pt x="36428" y="7533"/>
                    </a:lnTo>
                    <a:lnTo>
                      <a:pt x="36303" y="7491"/>
                    </a:lnTo>
                    <a:lnTo>
                      <a:pt x="36240" y="7512"/>
                    </a:lnTo>
                    <a:lnTo>
                      <a:pt x="36240" y="7721"/>
                    </a:lnTo>
                    <a:lnTo>
                      <a:pt x="36303" y="7826"/>
                    </a:lnTo>
                    <a:lnTo>
                      <a:pt x="36323" y="7951"/>
                    </a:lnTo>
                    <a:lnTo>
                      <a:pt x="36303" y="8035"/>
                    </a:lnTo>
                    <a:lnTo>
                      <a:pt x="36303" y="7931"/>
                    </a:lnTo>
                    <a:lnTo>
                      <a:pt x="36219" y="7784"/>
                    </a:lnTo>
                    <a:lnTo>
                      <a:pt x="36135" y="7889"/>
                    </a:lnTo>
                    <a:lnTo>
                      <a:pt x="36093" y="7993"/>
                    </a:lnTo>
                    <a:lnTo>
                      <a:pt x="36135" y="8056"/>
                    </a:lnTo>
                    <a:lnTo>
                      <a:pt x="36072" y="8119"/>
                    </a:lnTo>
                    <a:lnTo>
                      <a:pt x="35968" y="8056"/>
                    </a:lnTo>
                    <a:lnTo>
                      <a:pt x="35863" y="8035"/>
                    </a:lnTo>
                    <a:lnTo>
                      <a:pt x="35905" y="7951"/>
                    </a:lnTo>
                    <a:lnTo>
                      <a:pt x="36010" y="7889"/>
                    </a:lnTo>
                    <a:lnTo>
                      <a:pt x="36135" y="7700"/>
                    </a:lnTo>
                    <a:lnTo>
                      <a:pt x="36177" y="7596"/>
                    </a:lnTo>
                    <a:lnTo>
                      <a:pt x="36093" y="7512"/>
                    </a:lnTo>
                    <a:lnTo>
                      <a:pt x="36072" y="7407"/>
                    </a:lnTo>
                    <a:lnTo>
                      <a:pt x="35926" y="7533"/>
                    </a:lnTo>
                    <a:lnTo>
                      <a:pt x="35884" y="7596"/>
                    </a:lnTo>
                    <a:lnTo>
                      <a:pt x="35863" y="7533"/>
                    </a:lnTo>
                    <a:lnTo>
                      <a:pt x="35884" y="7407"/>
                    </a:lnTo>
                    <a:lnTo>
                      <a:pt x="35779" y="7387"/>
                    </a:lnTo>
                    <a:lnTo>
                      <a:pt x="35717" y="7407"/>
                    </a:lnTo>
                    <a:lnTo>
                      <a:pt x="35696" y="7491"/>
                    </a:lnTo>
                    <a:lnTo>
                      <a:pt x="35717" y="7617"/>
                    </a:lnTo>
                    <a:lnTo>
                      <a:pt x="35717" y="7742"/>
                    </a:lnTo>
                    <a:lnTo>
                      <a:pt x="35675" y="7700"/>
                    </a:lnTo>
                    <a:lnTo>
                      <a:pt x="35675" y="7533"/>
                    </a:lnTo>
                    <a:lnTo>
                      <a:pt x="35654" y="7512"/>
                    </a:lnTo>
                    <a:lnTo>
                      <a:pt x="35591" y="7617"/>
                    </a:lnTo>
                    <a:lnTo>
                      <a:pt x="35487" y="7638"/>
                    </a:lnTo>
                    <a:lnTo>
                      <a:pt x="35487" y="7721"/>
                    </a:lnTo>
                    <a:lnTo>
                      <a:pt x="35403" y="7826"/>
                    </a:lnTo>
                    <a:lnTo>
                      <a:pt x="35340" y="7847"/>
                    </a:lnTo>
                    <a:lnTo>
                      <a:pt x="35277" y="7931"/>
                    </a:lnTo>
                    <a:lnTo>
                      <a:pt x="35173" y="7931"/>
                    </a:lnTo>
                    <a:lnTo>
                      <a:pt x="35256" y="7847"/>
                    </a:lnTo>
                    <a:lnTo>
                      <a:pt x="35256" y="7784"/>
                    </a:lnTo>
                    <a:lnTo>
                      <a:pt x="35194" y="7721"/>
                    </a:lnTo>
                    <a:lnTo>
                      <a:pt x="35152" y="7721"/>
                    </a:lnTo>
                    <a:lnTo>
                      <a:pt x="35152" y="7679"/>
                    </a:lnTo>
                    <a:lnTo>
                      <a:pt x="35235" y="7679"/>
                    </a:lnTo>
                    <a:lnTo>
                      <a:pt x="35277" y="7700"/>
                    </a:lnTo>
                    <a:lnTo>
                      <a:pt x="35298" y="7638"/>
                    </a:lnTo>
                    <a:lnTo>
                      <a:pt x="35298" y="7596"/>
                    </a:lnTo>
                    <a:lnTo>
                      <a:pt x="35298" y="7554"/>
                    </a:lnTo>
                    <a:lnTo>
                      <a:pt x="35403" y="7491"/>
                    </a:lnTo>
                    <a:lnTo>
                      <a:pt x="35570" y="7345"/>
                    </a:lnTo>
                    <a:lnTo>
                      <a:pt x="35591" y="7261"/>
                    </a:lnTo>
                    <a:lnTo>
                      <a:pt x="35675" y="7177"/>
                    </a:lnTo>
                    <a:lnTo>
                      <a:pt x="35570" y="7177"/>
                    </a:lnTo>
                    <a:lnTo>
                      <a:pt x="35403" y="7282"/>
                    </a:lnTo>
                    <a:lnTo>
                      <a:pt x="35277" y="7407"/>
                    </a:lnTo>
                    <a:lnTo>
                      <a:pt x="35194" y="7407"/>
                    </a:lnTo>
                    <a:lnTo>
                      <a:pt x="35277" y="7324"/>
                    </a:lnTo>
                    <a:lnTo>
                      <a:pt x="35361" y="7219"/>
                    </a:lnTo>
                    <a:lnTo>
                      <a:pt x="35445" y="7156"/>
                    </a:lnTo>
                    <a:lnTo>
                      <a:pt x="35549" y="7114"/>
                    </a:lnTo>
                    <a:lnTo>
                      <a:pt x="35612" y="7052"/>
                    </a:lnTo>
                    <a:lnTo>
                      <a:pt x="35696" y="7052"/>
                    </a:lnTo>
                    <a:lnTo>
                      <a:pt x="35779" y="6905"/>
                    </a:lnTo>
                    <a:lnTo>
                      <a:pt x="35779" y="6863"/>
                    </a:lnTo>
                    <a:lnTo>
                      <a:pt x="35696" y="6780"/>
                    </a:lnTo>
                    <a:lnTo>
                      <a:pt x="35696" y="6675"/>
                    </a:lnTo>
                    <a:lnTo>
                      <a:pt x="35717" y="6591"/>
                    </a:lnTo>
                    <a:lnTo>
                      <a:pt x="35884" y="6424"/>
                    </a:lnTo>
                    <a:lnTo>
                      <a:pt x="35905" y="6361"/>
                    </a:lnTo>
                    <a:lnTo>
                      <a:pt x="35863" y="6257"/>
                    </a:lnTo>
                    <a:lnTo>
                      <a:pt x="35842" y="6194"/>
                    </a:lnTo>
                    <a:lnTo>
                      <a:pt x="35800" y="6131"/>
                    </a:lnTo>
                    <a:lnTo>
                      <a:pt x="35884" y="6006"/>
                    </a:lnTo>
                    <a:lnTo>
                      <a:pt x="35968" y="5922"/>
                    </a:lnTo>
                    <a:lnTo>
                      <a:pt x="35989" y="5838"/>
                    </a:lnTo>
                    <a:lnTo>
                      <a:pt x="36010" y="5587"/>
                    </a:lnTo>
                    <a:lnTo>
                      <a:pt x="36051" y="5524"/>
                    </a:lnTo>
                    <a:lnTo>
                      <a:pt x="36010" y="5462"/>
                    </a:lnTo>
                    <a:lnTo>
                      <a:pt x="35842" y="5399"/>
                    </a:lnTo>
                    <a:lnTo>
                      <a:pt x="35654" y="5399"/>
                    </a:lnTo>
                    <a:lnTo>
                      <a:pt x="35487" y="5357"/>
                    </a:lnTo>
                    <a:lnTo>
                      <a:pt x="35361" y="5420"/>
                    </a:lnTo>
                    <a:lnTo>
                      <a:pt x="35235" y="5420"/>
                    </a:lnTo>
                    <a:lnTo>
                      <a:pt x="35068" y="5503"/>
                    </a:lnTo>
                    <a:lnTo>
                      <a:pt x="34796" y="5587"/>
                    </a:lnTo>
                    <a:lnTo>
                      <a:pt x="34754" y="5671"/>
                    </a:lnTo>
                    <a:lnTo>
                      <a:pt x="34859" y="5796"/>
                    </a:lnTo>
                    <a:lnTo>
                      <a:pt x="34859" y="5880"/>
                    </a:lnTo>
                    <a:lnTo>
                      <a:pt x="34817" y="5922"/>
                    </a:lnTo>
                    <a:lnTo>
                      <a:pt x="34754" y="5775"/>
                    </a:lnTo>
                    <a:lnTo>
                      <a:pt x="34712" y="5713"/>
                    </a:lnTo>
                    <a:lnTo>
                      <a:pt x="34650" y="5587"/>
                    </a:lnTo>
                    <a:lnTo>
                      <a:pt x="34524" y="5587"/>
                    </a:lnTo>
                    <a:lnTo>
                      <a:pt x="34440" y="5671"/>
                    </a:lnTo>
                    <a:lnTo>
                      <a:pt x="34440" y="5734"/>
                    </a:lnTo>
                    <a:lnTo>
                      <a:pt x="34398" y="5796"/>
                    </a:lnTo>
                    <a:lnTo>
                      <a:pt x="34378" y="5713"/>
                    </a:lnTo>
                    <a:lnTo>
                      <a:pt x="34398" y="5608"/>
                    </a:lnTo>
                    <a:lnTo>
                      <a:pt x="34336" y="5587"/>
                    </a:lnTo>
                    <a:lnTo>
                      <a:pt x="34189" y="5608"/>
                    </a:lnTo>
                    <a:lnTo>
                      <a:pt x="34126" y="5713"/>
                    </a:lnTo>
                    <a:lnTo>
                      <a:pt x="34126" y="5796"/>
                    </a:lnTo>
                    <a:lnTo>
                      <a:pt x="34273" y="5901"/>
                    </a:lnTo>
                    <a:lnTo>
                      <a:pt x="34378" y="6047"/>
                    </a:lnTo>
                    <a:lnTo>
                      <a:pt x="34503" y="6131"/>
                    </a:lnTo>
                    <a:lnTo>
                      <a:pt x="34440" y="6131"/>
                    </a:lnTo>
                    <a:lnTo>
                      <a:pt x="34294" y="6047"/>
                    </a:lnTo>
                    <a:lnTo>
                      <a:pt x="34106" y="5880"/>
                    </a:lnTo>
                    <a:lnTo>
                      <a:pt x="34064" y="5880"/>
                    </a:lnTo>
                    <a:lnTo>
                      <a:pt x="34022" y="5922"/>
                    </a:lnTo>
                    <a:lnTo>
                      <a:pt x="33854" y="5922"/>
                    </a:lnTo>
                    <a:lnTo>
                      <a:pt x="33813" y="5943"/>
                    </a:lnTo>
                    <a:lnTo>
                      <a:pt x="33875" y="6006"/>
                    </a:lnTo>
                    <a:lnTo>
                      <a:pt x="34001" y="6006"/>
                    </a:lnTo>
                    <a:lnTo>
                      <a:pt x="34022" y="6047"/>
                    </a:lnTo>
                    <a:lnTo>
                      <a:pt x="34064" y="6152"/>
                    </a:lnTo>
                    <a:lnTo>
                      <a:pt x="34210" y="6257"/>
                    </a:lnTo>
                    <a:lnTo>
                      <a:pt x="34231" y="6340"/>
                    </a:lnTo>
                    <a:lnTo>
                      <a:pt x="34315" y="6424"/>
                    </a:lnTo>
                    <a:lnTo>
                      <a:pt x="34210" y="6424"/>
                    </a:lnTo>
                    <a:lnTo>
                      <a:pt x="34126" y="6319"/>
                    </a:lnTo>
                    <a:lnTo>
                      <a:pt x="33980" y="6236"/>
                    </a:lnTo>
                    <a:lnTo>
                      <a:pt x="33980" y="6152"/>
                    </a:lnTo>
                    <a:lnTo>
                      <a:pt x="33875" y="6047"/>
                    </a:lnTo>
                    <a:lnTo>
                      <a:pt x="33750" y="6047"/>
                    </a:lnTo>
                    <a:lnTo>
                      <a:pt x="33666" y="6131"/>
                    </a:lnTo>
                    <a:lnTo>
                      <a:pt x="33666" y="6215"/>
                    </a:lnTo>
                    <a:lnTo>
                      <a:pt x="33582" y="6361"/>
                    </a:lnTo>
                    <a:lnTo>
                      <a:pt x="33541" y="6529"/>
                    </a:lnTo>
                    <a:lnTo>
                      <a:pt x="33603" y="6633"/>
                    </a:lnTo>
                    <a:lnTo>
                      <a:pt x="33478" y="6675"/>
                    </a:lnTo>
                    <a:lnTo>
                      <a:pt x="33478" y="6759"/>
                    </a:lnTo>
                    <a:lnTo>
                      <a:pt x="33541" y="6822"/>
                    </a:lnTo>
                    <a:lnTo>
                      <a:pt x="33562" y="6926"/>
                    </a:lnTo>
                    <a:lnTo>
                      <a:pt x="33645" y="6926"/>
                    </a:lnTo>
                    <a:lnTo>
                      <a:pt x="33813" y="6780"/>
                    </a:lnTo>
                    <a:lnTo>
                      <a:pt x="33896" y="6780"/>
                    </a:lnTo>
                    <a:lnTo>
                      <a:pt x="33917" y="6842"/>
                    </a:lnTo>
                    <a:lnTo>
                      <a:pt x="33813" y="6863"/>
                    </a:lnTo>
                    <a:lnTo>
                      <a:pt x="33771" y="6884"/>
                    </a:lnTo>
                    <a:lnTo>
                      <a:pt x="33771" y="6947"/>
                    </a:lnTo>
                    <a:lnTo>
                      <a:pt x="33687" y="6947"/>
                    </a:lnTo>
                    <a:lnTo>
                      <a:pt x="33603" y="7052"/>
                    </a:lnTo>
                    <a:lnTo>
                      <a:pt x="33603" y="7156"/>
                    </a:lnTo>
                    <a:lnTo>
                      <a:pt x="33541" y="7240"/>
                    </a:lnTo>
                    <a:lnTo>
                      <a:pt x="33478" y="7177"/>
                    </a:lnTo>
                    <a:lnTo>
                      <a:pt x="33499" y="7094"/>
                    </a:lnTo>
                    <a:lnTo>
                      <a:pt x="33436" y="6947"/>
                    </a:lnTo>
                    <a:lnTo>
                      <a:pt x="33352" y="6926"/>
                    </a:lnTo>
                    <a:lnTo>
                      <a:pt x="33290" y="7031"/>
                    </a:lnTo>
                    <a:lnTo>
                      <a:pt x="33331" y="7094"/>
                    </a:lnTo>
                    <a:lnTo>
                      <a:pt x="33269" y="7177"/>
                    </a:lnTo>
                    <a:lnTo>
                      <a:pt x="33164" y="7198"/>
                    </a:lnTo>
                    <a:lnTo>
                      <a:pt x="33122" y="7261"/>
                    </a:lnTo>
                    <a:lnTo>
                      <a:pt x="33080" y="7177"/>
                    </a:lnTo>
                    <a:lnTo>
                      <a:pt x="33038" y="7198"/>
                    </a:lnTo>
                    <a:lnTo>
                      <a:pt x="33059" y="7303"/>
                    </a:lnTo>
                    <a:lnTo>
                      <a:pt x="33122" y="7407"/>
                    </a:lnTo>
                    <a:lnTo>
                      <a:pt x="33122" y="7554"/>
                    </a:lnTo>
                    <a:lnTo>
                      <a:pt x="33143" y="7575"/>
                    </a:lnTo>
                    <a:lnTo>
                      <a:pt x="33143" y="7700"/>
                    </a:lnTo>
                    <a:lnTo>
                      <a:pt x="33227" y="7721"/>
                    </a:lnTo>
                    <a:lnTo>
                      <a:pt x="33290" y="7784"/>
                    </a:lnTo>
                    <a:lnTo>
                      <a:pt x="33269" y="7868"/>
                    </a:lnTo>
                    <a:lnTo>
                      <a:pt x="33290" y="7931"/>
                    </a:lnTo>
                    <a:lnTo>
                      <a:pt x="33290" y="8035"/>
                    </a:lnTo>
                    <a:lnTo>
                      <a:pt x="33185" y="8119"/>
                    </a:lnTo>
                    <a:lnTo>
                      <a:pt x="33143" y="8203"/>
                    </a:lnTo>
                    <a:lnTo>
                      <a:pt x="33122" y="8412"/>
                    </a:lnTo>
                    <a:lnTo>
                      <a:pt x="33059" y="8454"/>
                    </a:lnTo>
                    <a:lnTo>
                      <a:pt x="32934" y="8663"/>
                    </a:lnTo>
                    <a:lnTo>
                      <a:pt x="32934" y="8747"/>
                    </a:lnTo>
                    <a:lnTo>
                      <a:pt x="32808" y="8872"/>
                    </a:lnTo>
                    <a:lnTo>
                      <a:pt x="32829" y="8830"/>
                    </a:lnTo>
                    <a:lnTo>
                      <a:pt x="32829" y="8726"/>
                    </a:lnTo>
                    <a:lnTo>
                      <a:pt x="32871" y="8558"/>
                    </a:lnTo>
                    <a:lnTo>
                      <a:pt x="32955" y="8495"/>
                    </a:lnTo>
                    <a:lnTo>
                      <a:pt x="32934" y="8433"/>
                    </a:lnTo>
                    <a:lnTo>
                      <a:pt x="32913" y="8454"/>
                    </a:lnTo>
                    <a:lnTo>
                      <a:pt x="32829" y="8454"/>
                    </a:lnTo>
                    <a:lnTo>
                      <a:pt x="32746" y="8391"/>
                    </a:lnTo>
                    <a:lnTo>
                      <a:pt x="32704" y="8349"/>
                    </a:lnTo>
                    <a:lnTo>
                      <a:pt x="32746" y="8328"/>
                    </a:lnTo>
                    <a:lnTo>
                      <a:pt x="32829" y="8307"/>
                    </a:lnTo>
                    <a:lnTo>
                      <a:pt x="32913" y="8307"/>
                    </a:lnTo>
                    <a:lnTo>
                      <a:pt x="32913" y="8244"/>
                    </a:lnTo>
                    <a:lnTo>
                      <a:pt x="32955" y="8244"/>
                    </a:lnTo>
                    <a:lnTo>
                      <a:pt x="32976" y="8349"/>
                    </a:lnTo>
                    <a:lnTo>
                      <a:pt x="33038" y="8244"/>
                    </a:lnTo>
                    <a:lnTo>
                      <a:pt x="33038" y="8140"/>
                    </a:lnTo>
                    <a:lnTo>
                      <a:pt x="32934" y="8098"/>
                    </a:lnTo>
                    <a:lnTo>
                      <a:pt x="32913" y="8035"/>
                    </a:lnTo>
                    <a:lnTo>
                      <a:pt x="32808" y="7910"/>
                    </a:lnTo>
                    <a:lnTo>
                      <a:pt x="32808" y="7763"/>
                    </a:lnTo>
                    <a:lnTo>
                      <a:pt x="32746" y="7679"/>
                    </a:lnTo>
                    <a:lnTo>
                      <a:pt x="32725" y="7512"/>
                    </a:lnTo>
                    <a:lnTo>
                      <a:pt x="32704" y="7491"/>
                    </a:lnTo>
                    <a:lnTo>
                      <a:pt x="32704" y="7407"/>
                    </a:lnTo>
                    <a:lnTo>
                      <a:pt x="32746" y="7366"/>
                    </a:lnTo>
                    <a:lnTo>
                      <a:pt x="32829" y="7198"/>
                    </a:lnTo>
                    <a:lnTo>
                      <a:pt x="32829" y="7094"/>
                    </a:lnTo>
                    <a:lnTo>
                      <a:pt x="32934" y="6989"/>
                    </a:lnTo>
                    <a:lnTo>
                      <a:pt x="33018" y="6884"/>
                    </a:lnTo>
                    <a:lnTo>
                      <a:pt x="33122" y="6842"/>
                    </a:lnTo>
                    <a:lnTo>
                      <a:pt x="33122" y="6738"/>
                    </a:lnTo>
                    <a:lnTo>
                      <a:pt x="33059" y="6654"/>
                    </a:lnTo>
                    <a:lnTo>
                      <a:pt x="33018" y="6550"/>
                    </a:lnTo>
                    <a:lnTo>
                      <a:pt x="33038" y="6424"/>
                    </a:lnTo>
                    <a:lnTo>
                      <a:pt x="33143" y="6215"/>
                    </a:lnTo>
                    <a:lnTo>
                      <a:pt x="33227" y="6173"/>
                    </a:lnTo>
                    <a:lnTo>
                      <a:pt x="33394" y="6068"/>
                    </a:lnTo>
                    <a:lnTo>
                      <a:pt x="33603" y="5817"/>
                    </a:lnTo>
                    <a:lnTo>
                      <a:pt x="33813" y="5608"/>
                    </a:lnTo>
                    <a:lnTo>
                      <a:pt x="33959" y="5587"/>
                    </a:lnTo>
                    <a:lnTo>
                      <a:pt x="34064" y="5441"/>
                    </a:lnTo>
                    <a:lnTo>
                      <a:pt x="34106" y="5378"/>
                    </a:lnTo>
                    <a:lnTo>
                      <a:pt x="34210" y="5378"/>
                    </a:lnTo>
                    <a:lnTo>
                      <a:pt x="34398" y="5294"/>
                    </a:lnTo>
                    <a:lnTo>
                      <a:pt x="34545" y="5231"/>
                    </a:lnTo>
                    <a:lnTo>
                      <a:pt x="34587" y="5169"/>
                    </a:lnTo>
                    <a:lnTo>
                      <a:pt x="34545" y="5085"/>
                    </a:lnTo>
                    <a:lnTo>
                      <a:pt x="34315" y="4980"/>
                    </a:lnTo>
                    <a:lnTo>
                      <a:pt x="34189" y="4897"/>
                    </a:lnTo>
                    <a:lnTo>
                      <a:pt x="34001" y="4897"/>
                    </a:lnTo>
                    <a:lnTo>
                      <a:pt x="33959" y="4876"/>
                    </a:lnTo>
                    <a:lnTo>
                      <a:pt x="33875" y="4897"/>
                    </a:lnTo>
                    <a:lnTo>
                      <a:pt x="33708" y="4876"/>
                    </a:lnTo>
                    <a:lnTo>
                      <a:pt x="33645" y="4897"/>
                    </a:lnTo>
                    <a:lnTo>
                      <a:pt x="33436" y="4897"/>
                    </a:lnTo>
                    <a:lnTo>
                      <a:pt x="33122" y="5001"/>
                    </a:lnTo>
                    <a:lnTo>
                      <a:pt x="32934" y="5190"/>
                    </a:lnTo>
                    <a:lnTo>
                      <a:pt x="32725" y="5273"/>
                    </a:lnTo>
                    <a:lnTo>
                      <a:pt x="32704" y="5378"/>
                    </a:lnTo>
                    <a:lnTo>
                      <a:pt x="32725" y="5482"/>
                    </a:lnTo>
                    <a:lnTo>
                      <a:pt x="32641" y="5441"/>
                    </a:lnTo>
                    <a:lnTo>
                      <a:pt x="32557" y="5441"/>
                    </a:lnTo>
                    <a:lnTo>
                      <a:pt x="32494" y="5545"/>
                    </a:lnTo>
                    <a:lnTo>
                      <a:pt x="32348" y="5545"/>
                    </a:lnTo>
                    <a:lnTo>
                      <a:pt x="32243" y="5692"/>
                    </a:lnTo>
                    <a:lnTo>
                      <a:pt x="32243" y="5796"/>
                    </a:lnTo>
                    <a:lnTo>
                      <a:pt x="32181" y="5796"/>
                    </a:lnTo>
                    <a:lnTo>
                      <a:pt x="32034" y="6006"/>
                    </a:lnTo>
                    <a:lnTo>
                      <a:pt x="32097" y="6068"/>
                    </a:lnTo>
                    <a:lnTo>
                      <a:pt x="32034" y="6152"/>
                    </a:lnTo>
                    <a:lnTo>
                      <a:pt x="31992" y="6068"/>
                    </a:lnTo>
                    <a:lnTo>
                      <a:pt x="31930" y="6068"/>
                    </a:lnTo>
                    <a:lnTo>
                      <a:pt x="31888" y="6257"/>
                    </a:lnTo>
                    <a:lnTo>
                      <a:pt x="31762" y="6257"/>
                    </a:lnTo>
                    <a:lnTo>
                      <a:pt x="31678" y="6361"/>
                    </a:lnTo>
                    <a:lnTo>
                      <a:pt x="31616" y="6424"/>
                    </a:lnTo>
                    <a:lnTo>
                      <a:pt x="31553" y="6570"/>
                    </a:lnTo>
                    <a:lnTo>
                      <a:pt x="31448" y="6759"/>
                    </a:lnTo>
                    <a:lnTo>
                      <a:pt x="31448" y="6863"/>
                    </a:lnTo>
                    <a:lnTo>
                      <a:pt x="31490" y="6842"/>
                    </a:lnTo>
                    <a:lnTo>
                      <a:pt x="31511" y="6842"/>
                    </a:lnTo>
                    <a:lnTo>
                      <a:pt x="31490" y="6905"/>
                    </a:lnTo>
                    <a:lnTo>
                      <a:pt x="31406" y="6905"/>
                    </a:lnTo>
                    <a:lnTo>
                      <a:pt x="31260" y="6989"/>
                    </a:lnTo>
                    <a:lnTo>
                      <a:pt x="31239" y="7094"/>
                    </a:lnTo>
                    <a:lnTo>
                      <a:pt x="31155" y="7114"/>
                    </a:lnTo>
                    <a:lnTo>
                      <a:pt x="31134" y="7198"/>
                    </a:lnTo>
                    <a:lnTo>
                      <a:pt x="31134" y="7407"/>
                    </a:lnTo>
                    <a:lnTo>
                      <a:pt x="31072" y="7512"/>
                    </a:lnTo>
                    <a:lnTo>
                      <a:pt x="30988" y="7512"/>
                    </a:lnTo>
                    <a:lnTo>
                      <a:pt x="30967" y="7659"/>
                    </a:lnTo>
                    <a:lnTo>
                      <a:pt x="30967" y="7721"/>
                    </a:lnTo>
                    <a:lnTo>
                      <a:pt x="30862" y="7784"/>
                    </a:lnTo>
                    <a:lnTo>
                      <a:pt x="30821" y="7972"/>
                    </a:lnTo>
                    <a:lnTo>
                      <a:pt x="30862" y="8077"/>
                    </a:lnTo>
                    <a:lnTo>
                      <a:pt x="31072" y="8182"/>
                    </a:lnTo>
                    <a:lnTo>
                      <a:pt x="31176" y="8182"/>
                    </a:lnTo>
                    <a:lnTo>
                      <a:pt x="31302" y="8244"/>
                    </a:lnTo>
                    <a:lnTo>
                      <a:pt x="31385" y="8244"/>
                    </a:lnTo>
                    <a:lnTo>
                      <a:pt x="31511" y="8328"/>
                    </a:lnTo>
                    <a:lnTo>
                      <a:pt x="31678" y="8328"/>
                    </a:lnTo>
                    <a:lnTo>
                      <a:pt x="31699" y="8495"/>
                    </a:lnTo>
                    <a:lnTo>
                      <a:pt x="31867" y="8558"/>
                    </a:lnTo>
                    <a:lnTo>
                      <a:pt x="31888" y="8642"/>
                    </a:lnTo>
                    <a:lnTo>
                      <a:pt x="31971" y="8705"/>
                    </a:lnTo>
                    <a:lnTo>
                      <a:pt x="31804" y="8705"/>
                    </a:lnTo>
                    <a:lnTo>
                      <a:pt x="31762" y="8726"/>
                    </a:lnTo>
                    <a:lnTo>
                      <a:pt x="31574" y="8726"/>
                    </a:lnTo>
                    <a:lnTo>
                      <a:pt x="31365" y="8642"/>
                    </a:lnTo>
                    <a:lnTo>
                      <a:pt x="31344" y="8537"/>
                    </a:lnTo>
                    <a:lnTo>
                      <a:pt x="31239" y="8454"/>
                    </a:lnTo>
                    <a:lnTo>
                      <a:pt x="31051" y="8454"/>
                    </a:lnTo>
                    <a:lnTo>
                      <a:pt x="30988" y="8412"/>
                    </a:lnTo>
                    <a:lnTo>
                      <a:pt x="30883" y="8391"/>
                    </a:lnTo>
                    <a:lnTo>
                      <a:pt x="30862" y="8433"/>
                    </a:lnTo>
                    <a:lnTo>
                      <a:pt x="30925" y="8558"/>
                    </a:lnTo>
                    <a:lnTo>
                      <a:pt x="30925" y="8642"/>
                    </a:lnTo>
                    <a:lnTo>
                      <a:pt x="30841" y="8642"/>
                    </a:lnTo>
                    <a:lnTo>
                      <a:pt x="30821" y="8726"/>
                    </a:lnTo>
                    <a:lnTo>
                      <a:pt x="30862" y="8914"/>
                    </a:lnTo>
                    <a:lnTo>
                      <a:pt x="30883" y="9039"/>
                    </a:lnTo>
                    <a:lnTo>
                      <a:pt x="30862" y="9165"/>
                    </a:lnTo>
                    <a:lnTo>
                      <a:pt x="30883" y="9270"/>
                    </a:lnTo>
                    <a:lnTo>
                      <a:pt x="31030" y="9353"/>
                    </a:lnTo>
                    <a:lnTo>
                      <a:pt x="31134" y="9458"/>
                    </a:lnTo>
                    <a:lnTo>
                      <a:pt x="31134" y="9500"/>
                    </a:lnTo>
                    <a:lnTo>
                      <a:pt x="31072" y="9458"/>
                    </a:lnTo>
                    <a:lnTo>
                      <a:pt x="31051" y="9458"/>
                    </a:lnTo>
                    <a:lnTo>
                      <a:pt x="31072" y="9563"/>
                    </a:lnTo>
                    <a:lnTo>
                      <a:pt x="31155" y="9667"/>
                    </a:lnTo>
                    <a:lnTo>
                      <a:pt x="31197" y="9667"/>
                    </a:lnTo>
                    <a:lnTo>
                      <a:pt x="31197" y="9583"/>
                    </a:lnTo>
                    <a:lnTo>
                      <a:pt x="31281" y="9563"/>
                    </a:lnTo>
                    <a:lnTo>
                      <a:pt x="31385" y="9583"/>
                    </a:lnTo>
                    <a:lnTo>
                      <a:pt x="31469" y="9667"/>
                    </a:lnTo>
                    <a:lnTo>
                      <a:pt x="31553" y="9688"/>
                    </a:lnTo>
                    <a:lnTo>
                      <a:pt x="31574" y="9646"/>
                    </a:lnTo>
                    <a:lnTo>
                      <a:pt x="31553" y="9583"/>
                    </a:lnTo>
                    <a:lnTo>
                      <a:pt x="31574" y="9500"/>
                    </a:lnTo>
                    <a:lnTo>
                      <a:pt x="31616" y="9479"/>
                    </a:lnTo>
                    <a:lnTo>
                      <a:pt x="31678" y="9542"/>
                    </a:lnTo>
                    <a:lnTo>
                      <a:pt x="31657" y="9646"/>
                    </a:lnTo>
                    <a:lnTo>
                      <a:pt x="31678" y="9709"/>
                    </a:lnTo>
                    <a:lnTo>
                      <a:pt x="31720" y="9709"/>
                    </a:lnTo>
                    <a:lnTo>
                      <a:pt x="31783" y="9583"/>
                    </a:lnTo>
                    <a:lnTo>
                      <a:pt x="31909" y="9563"/>
                    </a:lnTo>
                    <a:lnTo>
                      <a:pt x="31992" y="9479"/>
                    </a:lnTo>
                    <a:lnTo>
                      <a:pt x="32013" y="9500"/>
                    </a:lnTo>
                    <a:lnTo>
                      <a:pt x="31971" y="9583"/>
                    </a:lnTo>
                    <a:lnTo>
                      <a:pt x="31783" y="9688"/>
                    </a:lnTo>
                    <a:lnTo>
                      <a:pt x="31762" y="9793"/>
                    </a:lnTo>
                    <a:lnTo>
                      <a:pt x="31867" y="9876"/>
                    </a:lnTo>
                    <a:lnTo>
                      <a:pt x="31888" y="10023"/>
                    </a:lnTo>
                    <a:lnTo>
                      <a:pt x="32013" y="10169"/>
                    </a:lnTo>
                    <a:lnTo>
                      <a:pt x="32181" y="10169"/>
                    </a:lnTo>
                    <a:lnTo>
                      <a:pt x="32222" y="10107"/>
                    </a:lnTo>
                    <a:lnTo>
                      <a:pt x="32118" y="10023"/>
                    </a:lnTo>
                    <a:lnTo>
                      <a:pt x="32181" y="10002"/>
                    </a:lnTo>
                    <a:lnTo>
                      <a:pt x="32285" y="10023"/>
                    </a:lnTo>
                    <a:lnTo>
                      <a:pt x="32348" y="10107"/>
                    </a:lnTo>
                    <a:lnTo>
                      <a:pt x="32411" y="10086"/>
                    </a:lnTo>
                    <a:lnTo>
                      <a:pt x="32494" y="10002"/>
                    </a:lnTo>
                    <a:lnTo>
                      <a:pt x="32599" y="9897"/>
                    </a:lnTo>
                    <a:lnTo>
                      <a:pt x="32662" y="9897"/>
                    </a:lnTo>
                    <a:lnTo>
                      <a:pt x="32662" y="9960"/>
                    </a:lnTo>
                    <a:lnTo>
                      <a:pt x="32599" y="9981"/>
                    </a:lnTo>
                    <a:lnTo>
                      <a:pt x="32432" y="10127"/>
                    </a:lnTo>
                    <a:lnTo>
                      <a:pt x="32432" y="10211"/>
                    </a:lnTo>
                    <a:lnTo>
                      <a:pt x="32453" y="10232"/>
                    </a:lnTo>
                    <a:cubicBezTo>
                      <a:pt x="32411" y="10295"/>
                      <a:pt x="32390" y="10379"/>
                      <a:pt x="32348" y="10441"/>
                    </a:cubicBezTo>
                    <a:lnTo>
                      <a:pt x="32306" y="10441"/>
                    </a:lnTo>
                    <a:lnTo>
                      <a:pt x="32222" y="10504"/>
                    </a:lnTo>
                    <a:lnTo>
                      <a:pt x="32139" y="10504"/>
                    </a:lnTo>
                    <a:lnTo>
                      <a:pt x="32097" y="10420"/>
                    </a:lnTo>
                    <a:lnTo>
                      <a:pt x="31992" y="10400"/>
                    </a:lnTo>
                    <a:lnTo>
                      <a:pt x="32013" y="10441"/>
                    </a:lnTo>
                    <a:lnTo>
                      <a:pt x="32097" y="10504"/>
                    </a:lnTo>
                    <a:lnTo>
                      <a:pt x="32076" y="10609"/>
                    </a:lnTo>
                    <a:lnTo>
                      <a:pt x="31971" y="10609"/>
                    </a:lnTo>
                    <a:lnTo>
                      <a:pt x="31971" y="10630"/>
                    </a:lnTo>
                    <a:lnTo>
                      <a:pt x="31992" y="10692"/>
                    </a:lnTo>
                    <a:lnTo>
                      <a:pt x="31909" y="10755"/>
                    </a:lnTo>
                    <a:lnTo>
                      <a:pt x="31909" y="10839"/>
                    </a:lnTo>
                    <a:lnTo>
                      <a:pt x="31971" y="10923"/>
                    </a:lnTo>
                    <a:lnTo>
                      <a:pt x="31888" y="10923"/>
                    </a:lnTo>
                    <a:lnTo>
                      <a:pt x="31888" y="11027"/>
                    </a:lnTo>
                    <a:lnTo>
                      <a:pt x="31804" y="11111"/>
                    </a:lnTo>
                    <a:lnTo>
                      <a:pt x="31804" y="11278"/>
                    </a:lnTo>
                    <a:lnTo>
                      <a:pt x="31867" y="11278"/>
                    </a:lnTo>
                    <a:lnTo>
                      <a:pt x="31909" y="11383"/>
                    </a:lnTo>
                    <a:lnTo>
                      <a:pt x="31950" y="11383"/>
                    </a:lnTo>
                    <a:lnTo>
                      <a:pt x="32013" y="11488"/>
                    </a:lnTo>
                    <a:lnTo>
                      <a:pt x="31950" y="11508"/>
                    </a:lnTo>
                    <a:lnTo>
                      <a:pt x="31888" y="11508"/>
                    </a:lnTo>
                    <a:lnTo>
                      <a:pt x="31825" y="11571"/>
                    </a:lnTo>
                    <a:lnTo>
                      <a:pt x="31783" y="11508"/>
                    </a:lnTo>
                    <a:lnTo>
                      <a:pt x="31637" y="11550"/>
                    </a:lnTo>
                    <a:lnTo>
                      <a:pt x="31595" y="11634"/>
                    </a:lnTo>
                    <a:lnTo>
                      <a:pt x="31699" y="11739"/>
                    </a:lnTo>
                    <a:lnTo>
                      <a:pt x="31741" y="11739"/>
                    </a:lnTo>
                    <a:lnTo>
                      <a:pt x="31741" y="11801"/>
                    </a:lnTo>
                    <a:lnTo>
                      <a:pt x="31637" y="11843"/>
                    </a:lnTo>
                    <a:lnTo>
                      <a:pt x="31595" y="11780"/>
                    </a:lnTo>
                    <a:lnTo>
                      <a:pt x="31511" y="11864"/>
                    </a:lnTo>
                    <a:lnTo>
                      <a:pt x="31427" y="11739"/>
                    </a:lnTo>
                    <a:lnTo>
                      <a:pt x="31323" y="11801"/>
                    </a:lnTo>
                    <a:lnTo>
                      <a:pt x="31218" y="12011"/>
                    </a:lnTo>
                    <a:lnTo>
                      <a:pt x="31113" y="12262"/>
                    </a:lnTo>
                    <a:lnTo>
                      <a:pt x="30988" y="12492"/>
                    </a:lnTo>
                    <a:lnTo>
                      <a:pt x="30779" y="12638"/>
                    </a:lnTo>
                    <a:lnTo>
                      <a:pt x="30737" y="12743"/>
                    </a:lnTo>
                    <a:lnTo>
                      <a:pt x="30674" y="12743"/>
                    </a:lnTo>
                    <a:lnTo>
                      <a:pt x="30569" y="12910"/>
                    </a:lnTo>
                    <a:lnTo>
                      <a:pt x="30465" y="12952"/>
                    </a:lnTo>
                    <a:lnTo>
                      <a:pt x="30444" y="13140"/>
                    </a:lnTo>
                    <a:lnTo>
                      <a:pt x="30360" y="13224"/>
                    </a:lnTo>
                    <a:lnTo>
                      <a:pt x="30339" y="13350"/>
                    </a:lnTo>
                    <a:lnTo>
                      <a:pt x="30277" y="13350"/>
                    </a:lnTo>
                    <a:lnTo>
                      <a:pt x="30235" y="13224"/>
                    </a:lnTo>
                    <a:lnTo>
                      <a:pt x="30151" y="13224"/>
                    </a:lnTo>
                    <a:lnTo>
                      <a:pt x="30067" y="13308"/>
                    </a:lnTo>
                    <a:lnTo>
                      <a:pt x="30109" y="13350"/>
                    </a:lnTo>
                    <a:lnTo>
                      <a:pt x="30130" y="13475"/>
                    </a:lnTo>
                    <a:lnTo>
                      <a:pt x="30046" y="13475"/>
                    </a:lnTo>
                    <a:lnTo>
                      <a:pt x="29963" y="13413"/>
                    </a:lnTo>
                    <a:lnTo>
                      <a:pt x="30005" y="13308"/>
                    </a:lnTo>
                    <a:lnTo>
                      <a:pt x="29921" y="13140"/>
                    </a:lnTo>
                    <a:lnTo>
                      <a:pt x="29837" y="12743"/>
                    </a:lnTo>
                    <a:lnTo>
                      <a:pt x="29837" y="12576"/>
                    </a:lnTo>
                    <a:lnTo>
                      <a:pt x="29816" y="12492"/>
                    </a:lnTo>
                    <a:lnTo>
                      <a:pt x="29858" y="12366"/>
                    </a:lnTo>
                    <a:lnTo>
                      <a:pt x="29942" y="12262"/>
                    </a:lnTo>
                    <a:lnTo>
                      <a:pt x="29921" y="12115"/>
                    </a:lnTo>
                    <a:lnTo>
                      <a:pt x="29963" y="12011"/>
                    </a:lnTo>
                    <a:lnTo>
                      <a:pt x="30046" y="11969"/>
                    </a:lnTo>
                    <a:lnTo>
                      <a:pt x="30130" y="12011"/>
                    </a:lnTo>
                    <a:lnTo>
                      <a:pt x="30214" y="11990"/>
                    </a:lnTo>
                    <a:lnTo>
                      <a:pt x="30277" y="11885"/>
                    </a:lnTo>
                    <a:lnTo>
                      <a:pt x="30256" y="11655"/>
                    </a:lnTo>
                    <a:lnTo>
                      <a:pt x="30318" y="11550"/>
                    </a:lnTo>
                    <a:lnTo>
                      <a:pt x="30318" y="11153"/>
                    </a:lnTo>
                    <a:lnTo>
                      <a:pt x="30214" y="11027"/>
                    </a:lnTo>
                    <a:lnTo>
                      <a:pt x="30172" y="10860"/>
                    </a:lnTo>
                    <a:lnTo>
                      <a:pt x="30109" y="10692"/>
                    </a:lnTo>
                    <a:lnTo>
                      <a:pt x="30067" y="10588"/>
                    </a:lnTo>
                    <a:lnTo>
                      <a:pt x="30025" y="10525"/>
                    </a:lnTo>
                    <a:lnTo>
                      <a:pt x="29963" y="10525"/>
                    </a:lnTo>
                    <a:lnTo>
                      <a:pt x="29921" y="10630"/>
                    </a:lnTo>
                    <a:lnTo>
                      <a:pt x="29795" y="10839"/>
                    </a:lnTo>
                    <a:lnTo>
                      <a:pt x="29628" y="10964"/>
                    </a:lnTo>
                    <a:lnTo>
                      <a:pt x="29607" y="11069"/>
                    </a:lnTo>
                    <a:lnTo>
                      <a:pt x="29607" y="11278"/>
                    </a:lnTo>
                    <a:lnTo>
                      <a:pt x="29544" y="11341"/>
                    </a:lnTo>
                    <a:lnTo>
                      <a:pt x="29481" y="11278"/>
                    </a:lnTo>
                    <a:lnTo>
                      <a:pt x="29398" y="11362"/>
                    </a:lnTo>
                    <a:lnTo>
                      <a:pt x="29419" y="11383"/>
                    </a:lnTo>
                    <a:lnTo>
                      <a:pt x="29398" y="11446"/>
                    </a:lnTo>
                    <a:lnTo>
                      <a:pt x="29230" y="11529"/>
                    </a:lnTo>
                    <a:lnTo>
                      <a:pt x="29189" y="11592"/>
                    </a:lnTo>
                    <a:lnTo>
                      <a:pt x="29084" y="11697"/>
                    </a:lnTo>
                    <a:lnTo>
                      <a:pt x="29000" y="11697"/>
                    </a:lnTo>
                    <a:lnTo>
                      <a:pt x="29000" y="11634"/>
                    </a:lnTo>
                    <a:lnTo>
                      <a:pt x="29084" y="11592"/>
                    </a:lnTo>
                    <a:lnTo>
                      <a:pt x="29084" y="11467"/>
                    </a:lnTo>
                    <a:lnTo>
                      <a:pt x="29042" y="11425"/>
                    </a:lnTo>
                    <a:lnTo>
                      <a:pt x="29147" y="11278"/>
                    </a:lnTo>
                    <a:lnTo>
                      <a:pt x="29168" y="11174"/>
                    </a:lnTo>
                    <a:lnTo>
                      <a:pt x="29168" y="11069"/>
                    </a:lnTo>
                    <a:lnTo>
                      <a:pt x="29251" y="11027"/>
                    </a:lnTo>
                    <a:lnTo>
                      <a:pt x="29251" y="10923"/>
                    </a:lnTo>
                    <a:lnTo>
                      <a:pt x="29209" y="10902"/>
                    </a:lnTo>
                    <a:lnTo>
                      <a:pt x="29251" y="10755"/>
                    </a:lnTo>
                    <a:lnTo>
                      <a:pt x="29147" y="10609"/>
                    </a:lnTo>
                    <a:lnTo>
                      <a:pt x="29147" y="10525"/>
                    </a:lnTo>
                    <a:lnTo>
                      <a:pt x="29084" y="10420"/>
                    </a:lnTo>
                    <a:lnTo>
                      <a:pt x="29084" y="10379"/>
                    </a:lnTo>
                    <a:lnTo>
                      <a:pt x="29147" y="10400"/>
                    </a:lnTo>
                    <a:lnTo>
                      <a:pt x="29189" y="10400"/>
                    </a:lnTo>
                    <a:lnTo>
                      <a:pt x="29209" y="10525"/>
                    </a:lnTo>
                    <a:lnTo>
                      <a:pt x="29272" y="10504"/>
                    </a:lnTo>
                    <a:lnTo>
                      <a:pt x="29377" y="10379"/>
                    </a:lnTo>
                    <a:lnTo>
                      <a:pt x="29481" y="10379"/>
                    </a:lnTo>
                    <a:lnTo>
                      <a:pt x="29565" y="10295"/>
                    </a:lnTo>
                    <a:lnTo>
                      <a:pt x="29481" y="10232"/>
                    </a:lnTo>
                    <a:lnTo>
                      <a:pt x="29377" y="10316"/>
                    </a:lnTo>
                    <a:lnTo>
                      <a:pt x="29293" y="10232"/>
                    </a:lnTo>
                    <a:lnTo>
                      <a:pt x="29189" y="10211"/>
                    </a:lnTo>
                    <a:lnTo>
                      <a:pt x="29189" y="10107"/>
                    </a:lnTo>
                    <a:lnTo>
                      <a:pt x="29230" y="10065"/>
                    </a:lnTo>
                    <a:lnTo>
                      <a:pt x="29209" y="10002"/>
                    </a:lnTo>
                    <a:lnTo>
                      <a:pt x="29126" y="10023"/>
                    </a:lnTo>
                    <a:lnTo>
                      <a:pt x="29105" y="10107"/>
                    </a:lnTo>
                    <a:lnTo>
                      <a:pt x="28958" y="10169"/>
                    </a:lnTo>
                    <a:lnTo>
                      <a:pt x="28854" y="10065"/>
                    </a:lnTo>
                    <a:lnTo>
                      <a:pt x="28854" y="9939"/>
                    </a:lnTo>
                    <a:lnTo>
                      <a:pt x="28770" y="9918"/>
                    </a:lnTo>
                    <a:lnTo>
                      <a:pt x="28665" y="9939"/>
                    </a:lnTo>
                    <a:lnTo>
                      <a:pt x="28603" y="9897"/>
                    </a:lnTo>
                    <a:lnTo>
                      <a:pt x="28644" y="9793"/>
                    </a:lnTo>
                    <a:lnTo>
                      <a:pt x="28707" y="9772"/>
                    </a:lnTo>
                    <a:lnTo>
                      <a:pt x="28749" y="9709"/>
                    </a:lnTo>
                    <a:lnTo>
                      <a:pt x="28812" y="9709"/>
                    </a:lnTo>
                    <a:lnTo>
                      <a:pt x="29126" y="9500"/>
                    </a:lnTo>
                    <a:lnTo>
                      <a:pt x="29168" y="9458"/>
                    </a:lnTo>
                    <a:lnTo>
                      <a:pt x="29042" y="9332"/>
                    </a:lnTo>
                    <a:lnTo>
                      <a:pt x="28875" y="9353"/>
                    </a:lnTo>
                    <a:lnTo>
                      <a:pt x="28875" y="9332"/>
                    </a:lnTo>
                    <a:lnTo>
                      <a:pt x="28979" y="9270"/>
                    </a:lnTo>
                    <a:lnTo>
                      <a:pt x="29042" y="9144"/>
                    </a:lnTo>
                    <a:lnTo>
                      <a:pt x="29168" y="9081"/>
                    </a:lnTo>
                    <a:lnTo>
                      <a:pt x="29147" y="9228"/>
                    </a:lnTo>
                    <a:lnTo>
                      <a:pt x="29189" y="9332"/>
                    </a:lnTo>
                    <a:lnTo>
                      <a:pt x="29293" y="9291"/>
                    </a:lnTo>
                    <a:lnTo>
                      <a:pt x="29377" y="9332"/>
                    </a:lnTo>
                    <a:lnTo>
                      <a:pt x="29461" y="9249"/>
                    </a:lnTo>
                    <a:lnTo>
                      <a:pt x="29461" y="9144"/>
                    </a:lnTo>
                    <a:lnTo>
                      <a:pt x="29377" y="9039"/>
                    </a:lnTo>
                    <a:lnTo>
                      <a:pt x="29293" y="9019"/>
                    </a:lnTo>
                    <a:lnTo>
                      <a:pt x="29293" y="8935"/>
                    </a:lnTo>
                    <a:lnTo>
                      <a:pt x="29314" y="8830"/>
                    </a:lnTo>
                    <a:lnTo>
                      <a:pt x="29293" y="8726"/>
                    </a:lnTo>
                    <a:lnTo>
                      <a:pt x="29314" y="8663"/>
                    </a:lnTo>
                    <a:lnTo>
                      <a:pt x="29314" y="8600"/>
                    </a:lnTo>
                    <a:lnTo>
                      <a:pt x="29209" y="8454"/>
                    </a:lnTo>
                    <a:lnTo>
                      <a:pt x="29272" y="8349"/>
                    </a:lnTo>
                    <a:lnTo>
                      <a:pt x="29209" y="8244"/>
                    </a:lnTo>
                    <a:lnTo>
                      <a:pt x="29272" y="8223"/>
                    </a:lnTo>
                    <a:lnTo>
                      <a:pt x="29272" y="8077"/>
                    </a:lnTo>
                    <a:lnTo>
                      <a:pt x="29356" y="7931"/>
                    </a:lnTo>
                    <a:lnTo>
                      <a:pt x="29356" y="7847"/>
                    </a:lnTo>
                    <a:lnTo>
                      <a:pt x="29419" y="7742"/>
                    </a:lnTo>
                    <a:lnTo>
                      <a:pt x="29419" y="7700"/>
                    </a:lnTo>
                    <a:lnTo>
                      <a:pt x="29356" y="7659"/>
                    </a:lnTo>
                    <a:lnTo>
                      <a:pt x="29377" y="7449"/>
                    </a:lnTo>
                    <a:lnTo>
                      <a:pt x="29356" y="7324"/>
                    </a:lnTo>
                    <a:lnTo>
                      <a:pt x="29251" y="7261"/>
                    </a:lnTo>
                    <a:lnTo>
                      <a:pt x="29272" y="7177"/>
                    </a:lnTo>
                    <a:lnTo>
                      <a:pt x="29251" y="7073"/>
                    </a:lnTo>
                    <a:lnTo>
                      <a:pt x="29293" y="7052"/>
                    </a:lnTo>
                    <a:lnTo>
                      <a:pt x="29335" y="6947"/>
                    </a:lnTo>
                    <a:lnTo>
                      <a:pt x="29272" y="6884"/>
                    </a:lnTo>
                    <a:lnTo>
                      <a:pt x="29230" y="6863"/>
                    </a:lnTo>
                    <a:cubicBezTo>
                      <a:pt x="29272" y="6842"/>
                      <a:pt x="29293" y="6801"/>
                      <a:pt x="29293" y="6759"/>
                    </a:cubicBezTo>
                    <a:cubicBezTo>
                      <a:pt x="29314" y="6696"/>
                      <a:pt x="29335" y="6654"/>
                      <a:pt x="29335" y="6591"/>
                    </a:cubicBezTo>
                    <a:lnTo>
                      <a:pt x="29377" y="6550"/>
                    </a:lnTo>
                    <a:lnTo>
                      <a:pt x="29377" y="6445"/>
                    </a:lnTo>
                    <a:lnTo>
                      <a:pt x="29440" y="6445"/>
                    </a:lnTo>
                    <a:lnTo>
                      <a:pt x="29523" y="6361"/>
                    </a:lnTo>
                    <a:lnTo>
                      <a:pt x="29586" y="6257"/>
                    </a:lnTo>
                    <a:lnTo>
                      <a:pt x="29649" y="6215"/>
                    </a:lnTo>
                    <a:lnTo>
                      <a:pt x="29753" y="6215"/>
                    </a:lnTo>
                    <a:lnTo>
                      <a:pt x="29816" y="6131"/>
                    </a:lnTo>
                    <a:lnTo>
                      <a:pt x="29900" y="6068"/>
                    </a:lnTo>
                    <a:lnTo>
                      <a:pt x="29942" y="5964"/>
                    </a:lnTo>
                    <a:lnTo>
                      <a:pt x="29942" y="5838"/>
                    </a:lnTo>
                    <a:lnTo>
                      <a:pt x="29900" y="5796"/>
                    </a:lnTo>
                    <a:lnTo>
                      <a:pt x="29963" y="5713"/>
                    </a:lnTo>
                    <a:lnTo>
                      <a:pt x="30005" y="5629"/>
                    </a:lnTo>
                    <a:lnTo>
                      <a:pt x="29795" y="5629"/>
                    </a:lnTo>
                    <a:lnTo>
                      <a:pt x="29733" y="5587"/>
                    </a:lnTo>
                    <a:lnTo>
                      <a:pt x="29753" y="5503"/>
                    </a:lnTo>
                    <a:lnTo>
                      <a:pt x="29837" y="5503"/>
                    </a:lnTo>
                    <a:lnTo>
                      <a:pt x="29921" y="5545"/>
                    </a:lnTo>
                    <a:lnTo>
                      <a:pt x="30025" y="5545"/>
                    </a:lnTo>
                    <a:lnTo>
                      <a:pt x="30130" y="5587"/>
                    </a:lnTo>
                    <a:lnTo>
                      <a:pt x="30214" y="5524"/>
                    </a:lnTo>
                    <a:lnTo>
                      <a:pt x="30297" y="5545"/>
                    </a:lnTo>
                    <a:lnTo>
                      <a:pt x="30318" y="5650"/>
                    </a:lnTo>
                    <a:lnTo>
                      <a:pt x="30465" y="5796"/>
                    </a:lnTo>
                    <a:lnTo>
                      <a:pt x="30549" y="5796"/>
                    </a:lnTo>
                    <a:lnTo>
                      <a:pt x="30569" y="5838"/>
                    </a:lnTo>
                    <a:lnTo>
                      <a:pt x="30653" y="5859"/>
                    </a:lnTo>
                    <a:lnTo>
                      <a:pt x="30779" y="5817"/>
                    </a:lnTo>
                    <a:lnTo>
                      <a:pt x="30988" y="5692"/>
                    </a:lnTo>
                    <a:lnTo>
                      <a:pt x="31134" y="5524"/>
                    </a:lnTo>
                    <a:lnTo>
                      <a:pt x="31302" y="5399"/>
                    </a:lnTo>
                    <a:lnTo>
                      <a:pt x="31365" y="5315"/>
                    </a:lnTo>
                    <a:lnTo>
                      <a:pt x="31302" y="5294"/>
                    </a:lnTo>
                    <a:lnTo>
                      <a:pt x="31344" y="5231"/>
                    </a:lnTo>
                    <a:lnTo>
                      <a:pt x="31469" y="5231"/>
                    </a:lnTo>
                    <a:lnTo>
                      <a:pt x="31595" y="5085"/>
                    </a:lnTo>
                    <a:lnTo>
                      <a:pt x="31825" y="4897"/>
                    </a:lnTo>
                    <a:lnTo>
                      <a:pt x="31825" y="4855"/>
                    </a:lnTo>
                    <a:lnTo>
                      <a:pt x="31930" y="4834"/>
                    </a:lnTo>
                    <a:lnTo>
                      <a:pt x="32013" y="4687"/>
                    </a:lnTo>
                    <a:lnTo>
                      <a:pt x="32181" y="4541"/>
                    </a:lnTo>
                    <a:lnTo>
                      <a:pt x="32222" y="4415"/>
                    </a:lnTo>
                    <a:lnTo>
                      <a:pt x="32285" y="4415"/>
                    </a:lnTo>
                    <a:lnTo>
                      <a:pt x="32327" y="4436"/>
                    </a:lnTo>
                    <a:lnTo>
                      <a:pt x="32327" y="4436"/>
                    </a:lnTo>
                    <a:lnTo>
                      <a:pt x="32306" y="4353"/>
                    </a:lnTo>
                    <a:lnTo>
                      <a:pt x="32222" y="4311"/>
                    </a:lnTo>
                    <a:lnTo>
                      <a:pt x="32222" y="4227"/>
                    </a:lnTo>
                    <a:lnTo>
                      <a:pt x="32076" y="4122"/>
                    </a:lnTo>
                    <a:lnTo>
                      <a:pt x="31804" y="4081"/>
                    </a:lnTo>
                    <a:lnTo>
                      <a:pt x="31657" y="4060"/>
                    </a:lnTo>
                    <a:lnTo>
                      <a:pt x="31574" y="4081"/>
                    </a:lnTo>
                    <a:lnTo>
                      <a:pt x="31511" y="4060"/>
                    </a:lnTo>
                    <a:lnTo>
                      <a:pt x="31511" y="3976"/>
                    </a:lnTo>
                    <a:lnTo>
                      <a:pt x="31469" y="3871"/>
                    </a:lnTo>
                    <a:lnTo>
                      <a:pt x="31406" y="3871"/>
                    </a:lnTo>
                    <a:lnTo>
                      <a:pt x="31385" y="3850"/>
                    </a:lnTo>
                    <a:lnTo>
                      <a:pt x="31281" y="3829"/>
                    </a:lnTo>
                    <a:lnTo>
                      <a:pt x="31197" y="3704"/>
                    </a:lnTo>
                    <a:lnTo>
                      <a:pt x="31051" y="3704"/>
                    </a:lnTo>
                    <a:lnTo>
                      <a:pt x="30967" y="3788"/>
                    </a:lnTo>
                    <a:lnTo>
                      <a:pt x="30946" y="3704"/>
                    </a:lnTo>
                    <a:lnTo>
                      <a:pt x="30841" y="3704"/>
                    </a:lnTo>
                    <a:lnTo>
                      <a:pt x="30779" y="3641"/>
                    </a:lnTo>
                    <a:lnTo>
                      <a:pt x="30674" y="3662"/>
                    </a:lnTo>
                    <a:lnTo>
                      <a:pt x="30507" y="3662"/>
                    </a:lnTo>
                    <a:lnTo>
                      <a:pt x="30235" y="3725"/>
                    </a:lnTo>
                    <a:lnTo>
                      <a:pt x="30130" y="3871"/>
                    </a:lnTo>
                    <a:lnTo>
                      <a:pt x="30214" y="3976"/>
                    </a:lnTo>
                    <a:lnTo>
                      <a:pt x="30130" y="4018"/>
                    </a:lnTo>
                    <a:lnTo>
                      <a:pt x="30109" y="4060"/>
                    </a:lnTo>
                    <a:lnTo>
                      <a:pt x="30193" y="4164"/>
                    </a:lnTo>
                    <a:lnTo>
                      <a:pt x="30214" y="4290"/>
                    </a:lnTo>
                    <a:lnTo>
                      <a:pt x="30088" y="4290"/>
                    </a:lnTo>
                    <a:lnTo>
                      <a:pt x="30046" y="4185"/>
                    </a:lnTo>
                    <a:lnTo>
                      <a:pt x="29984" y="4060"/>
                    </a:lnTo>
                    <a:lnTo>
                      <a:pt x="29900" y="4039"/>
                    </a:lnTo>
                    <a:lnTo>
                      <a:pt x="29816" y="4164"/>
                    </a:lnTo>
                    <a:lnTo>
                      <a:pt x="29837" y="4227"/>
                    </a:lnTo>
                    <a:lnTo>
                      <a:pt x="29837" y="4290"/>
                    </a:lnTo>
                    <a:lnTo>
                      <a:pt x="29733" y="4332"/>
                    </a:lnTo>
                    <a:lnTo>
                      <a:pt x="29712" y="4478"/>
                    </a:lnTo>
                    <a:lnTo>
                      <a:pt x="29565" y="4646"/>
                    </a:lnTo>
                    <a:lnTo>
                      <a:pt x="29523" y="4771"/>
                    </a:lnTo>
                    <a:lnTo>
                      <a:pt x="29502" y="4855"/>
                    </a:lnTo>
                    <a:lnTo>
                      <a:pt x="29565" y="4876"/>
                    </a:lnTo>
                    <a:lnTo>
                      <a:pt x="29461" y="4959"/>
                    </a:lnTo>
                    <a:lnTo>
                      <a:pt x="29461" y="5064"/>
                    </a:lnTo>
                    <a:lnTo>
                      <a:pt x="29377" y="5106"/>
                    </a:lnTo>
                    <a:lnTo>
                      <a:pt x="29272" y="5357"/>
                    </a:lnTo>
                    <a:lnTo>
                      <a:pt x="29272" y="5482"/>
                    </a:lnTo>
                    <a:lnTo>
                      <a:pt x="29209" y="5566"/>
                    </a:lnTo>
                    <a:lnTo>
                      <a:pt x="29293" y="5629"/>
                    </a:lnTo>
                    <a:lnTo>
                      <a:pt x="29293" y="5713"/>
                    </a:lnTo>
                    <a:lnTo>
                      <a:pt x="29251" y="5734"/>
                    </a:lnTo>
                    <a:lnTo>
                      <a:pt x="29251" y="5838"/>
                    </a:lnTo>
                    <a:lnTo>
                      <a:pt x="29189" y="6026"/>
                    </a:lnTo>
                    <a:lnTo>
                      <a:pt x="29063" y="6215"/>
                    </a:lnTo>
                    <a:lnTo>
                      <a:pt x="29084" y="6257"/>
                    </a:lnTo>
                    <a:lnTo>
                      <a:pt x="29189" y="6257"/>
                    </a:lnTo>
                    <a:lnTo>
                      <a:pt x="29209" y="6319"/>
                    </a:lnTo>
                    <a:cubicBezTo>
                      <a:pt x="29189" y="6319"/>
                      <a:pt x="29168" y="6340"/>
                      <a:pt x="29168" y="6340"/>
                    </a:cubicBezTo>
                    <a:lnTo>
                      <a:pt x="29105" y="6319"/>
                    </a:lnTo>
                    <a:lnTo>
                      <a:pt x="29042" y="6361"/>
                    </a:lnTo>
                    <a:lnTo>
                      <a:pt x="28958" y="6508"/>
                    </a:lnTo>
                    <a:lnTo>
                      <a:pt x="29042" y="6508"/>
                    </a:lnTo>
                    <a:cubicBezTo>
                      <a:pt x="29000" y="6529"/>
                      <a:pt x="28979" y="6550"/>
                      <a:pt x="28979" y="6612"/>
                    </a:cubicBezTo>
                    <a:lnTo>
                      <a:pt x="28875" y="6570"/>
                    </a:lnTo>
                    <a:lnTo>
                      <a:pt x="28791" y="6633"/>
                    </a:lnTo>
                    <a:lnTo>
                      <a:pt x="28791" y="6738"/>
                    </a:lnTo>
                    <a:lnTo>
                      <a:pt x="28644" y="6842"/>
                    </a:lnTo>
                    <a:lnTo>
                      <a:pt x="28582" y="6884"/>
                    </a:lnTo>
                    <a:cubicBezTo>
                      <a:pt x="28665" y="6612"/>
                      <a:pt x="28728" y="6257"/>
                      <a:pt x="28749" y="5943"/>
                    </a:cubicBezTo>
                    <a:lnTo>
                      <a:pt x="28937" y="5838"/>
                    </a:lnTo>
                    <a:lnTo>
                      <a:pt x="28937" y="5734"/>
                    </a:lnTo>
                    <a:lnTo>
                      <a:pt x="29000" y="5566"/>
                    </a:lnTo>
                    <a:lnTo>
                      <a:pt x="29000" y="5399"/>
                    </a:lnTo>
                    <a:lnTo>
                      <a:pt x="29063" y="5315"/>
                    </a:lnTo>
                    <a:lnTo>
                      <a:pt x="28979" y="5315"/>
                    </a:lnTo>
                    <a:lnTo>
                      <a:pt x="28937" y="5378"/>
                    </a:lnTo>
                    <a:lnTo>
                      <a:pt x="28791" y="5420"/>
                    </a:lnTo>
                    <a:lnTo>
                      <a:pt x="28728" y="5545"/>
                    </a:lnTo>
                    <a:lnTo>
                      <a:pt x="28686" y="5503"/>
                    </a:lnTo>
                    <a:lnTo>
                      <a:pt x="28686" y="5399"/>
                    </a:lnTo>
                    <a:lnTo>
                      <a:pt x="28770" y="5357"/>
                    </a:lnTo>
                    <a:lnTo>
                      <a:pt x="28770" y="5231"/>
                    </a:lnTo>
                    <a:lnTo>
                      <a:pt x="28749" y="5169"/>
                    </a:lnTo>
                    <a:lnTo>
                      <a:pt x="28665" y="5127"/>
                    </a:lnTo>
                    <a:lnTo>
                      <a:pt x="28749" y="5127"/>
                    </a:lnTo>
                    <a:lnTo>
                      <a:pt x="28791" y="5106"/>
                    </a:lnTo>
                    <a:lnTo>
                      <a:pt x="28770" y="4980"/>
                    </a:lnTo>
                    <a:lnTo>
                      <a:pt x="28582" y="4876"/>
                    </a:lnTo>
                    <a:lnTo>
                      <a:pt x="28540" y="4897"/>
                    </a:lnTo>
                    <a:lnTo>
                      <a:pt x="28352" y="4918"/>
                    </a:lnTo>
                    <a:lnTo>
                      <a:pt x="28331" y="4980"/>
                    </a:lnTo>
                    <a:lnTo>
                      <a:pt x="28247" y="4980"/>
                    </a:lnTo>
                    <a:lnTo>
                      <a:pt x="28247" y="4897"/>
                    </a:lnTo>
                    <a:lnTo>
                      <a:pt x="28331" y="4771"/>
                    </a:lnTo>
                    <a:lnTo>
                      <a:pt x="28414" y="4771"/>
                    </a:lnTo>
                    <a:lnTo>
                      <a:pt x="28540" y="4666"/>
                    </a:lnTo>
                    <a:lnTo>
                      <a:pt x="28749" y="4604"/>
                    </a:lnTo>
                    <a:lnTo>
                      <a:pt x="28791" y="4562"/>
                    </a:lnTo>
                    <a:lnTo>
                      <a:pt x="28937" y="4541"/>
                    </a:lnTo>
                    <a:lnTo>
                      <a:pt x="29000" y="4541"/>
                    </a:lnTo>
                    <a:lnTo>
                      <a:pt x="29063" y="4583"/>
                    </a:lnTo>
                    <a:lnTo>
                      <a:pt x="29105" y="4562"/>
                    </a:lnTo>
                    <a:lnTo>
                      <a:pt x="29147" y="4394"/>
                    </a:lnTo>
                    <a:lnTo>
                      <a:pt x="29189" y="4332"/>
                    </a:lnTo>
                    <a:lnTo>
                      <a:pt x="29063" y="4248"/>
                    </a:lnTo>
                    <a:lnTo>
                      <a:pt x="29042" y="4185"/>
                    </a:lnTo>
                    <a:lnTo>
                      <a:pt x="29105" y="4164"/>
                    </a:lnTo>
                    <a:lnTo>
                      <a:pt x="29168" y="4122"/>
                    </a:lnTo>
                    <a:lnTo>
                      <a:pt x="29189" y="4164"/>
                    </a:lnTo>
                    <a:lnTo>
                      <a:pt x="29272" y="4185"/>
                    </a:lnTo>
                    <a:lnTo>
                      <a:pt x="29419" y="4122"/>
                    </a:lnTo>
                    <a:lnTo>
                      <a:pt x="29481" y="4039"/>
                    </a:lnTo>
                    <a:lnTo>
                      <a:pt x="29461" y="3955"/>
                    </a:lnTo>
                    <a:lnTo>
                      <a:pt x="29481" y="3913"/>
                    </a:lnTo>
                    <a:lnTo>
                      <a:pt x="29461" y="3829"/>
                    </a:lnTo>
                    <a:lnTo>
                      <a:pt x="29377" y="3850"/>
                    </a:lnTo>
                    <a:lnTo>
                      <a:pt x="29293" y="3746"/>
                    </a:lnTo>
                    <a:lnTo>
                      <a:pt x="29042" y="3746"/>
                    </a:lnTo>
                    <a:lnTo>
                      <a:pt x="28958" y="3725"/>
                    </a:lnTo>
                    <a:lnTo>
                      <a:pt x="28896" y="3767"/>
                    </a:lnTo>
                    <a:lnTo>
                      <a:pt x="28770" y="3767"/>
                    </a:lnTo>
                    <a:lnTo>
                      <a:pt x="28665" y="3725"/>
                    </a:lnTo>
                    <a:lnTo>
                      <a:pt x="28582" y="3746"/>
                    </a:lnTo>
                    <a:lnTo>
                      <a:pt x="28519" y="3641"/>
                    </a:lnTo>
                    <a:lnTo>
                      <a:pt x="28435" y="3599"/>
                    </a:lnTo>
                    <a:lnTo>
                      <a:pt x="28435" y="3516"/>
                    </a:lnTo>
                    <a:lnTo>
                      <a:pt x="28477" y="3453"/>
                    </a:lnTo>
                    <a:lnTo>
                      <a:pt x="28456" y="3411"/>
                    </a:lnTo>
                    <a:lnTo>
                      <a:pt x="28310" y="3390"/>
                    </a:lnTo>
                    <a:lnTo>
                      <a:pt x="28226" y="3432"/>
                    </a:lnTo>
                    <a:lnTo>
                      <a:pt x="28163" y="3495"/>
                    </a:lnTo>
                    <a:lnTo>
                      <a:pt x="28226" y="3537"/>
                    </a:lnTo>
                    <a:lnTo>
                      <a:pt x="28331" y="3537"/>
                    </a:lnTo>
                    <a:lnTo>
                      <a:pt x="28268" y="3641"/>
                    </a:lnTo>
                    <a:lnTo>
                      <a:pt x="28142" y="3620"/>
                    </a:lnTo>
                    <a:lnTo>
                      <a:pt x="28059" y="3495"/>
                    </a:lnTo>
                    <a:lnTo>
                      <a:pt x="28017" y="3516"/>
                    </a:lnTo>
                    <a:lnTo>
                      <a:pt x="27954" y="3495"/>
                    </a:lnTo>
                    <a:lnTo>
                      <a:pt x="27849" y="3537"/>
                    </a:lnTo>
                    <a:lnTo>
                      <a:pt x="27828" y="3641"/>
                    </a:lnTo>
                    <a:lnTo>
                      <a:pt x="27787" y="3662"/>
                    </a:lnTo>
                    <a:lnTo>
                      <a:pt x="27808" y="3767"/>
                    </a:lnTo>
                    <a:lnTo>
                      <a:pt x="27808" y="3871"/>
                    </a:lnTo>
                    <a:lnTo>
                      <a:pt x="27891" y="3934"/>
                    </a:lnTo>
                    <a:lnTo>
                      <a:pt x="27891" y="4060"/>
                    </a:lnTo>
                    <a:lnTo>
                      <a:pt x="27828" y="4122"/>
                    </a:lnTo>
                    <a:lnTo>
                      <a:pt x="27808" y="4248"/>
                    </a:lnTo>
                    <a:lnTo>
                      <a:pt x="27787" y="4248"/>
                    </a:lnTo>
                    <a:lnTo>
                      <a:pt x="27745" y="4018"/>
                    </a:lnTo>
                    <a:lnTo>
                      <a:pt x="27703" y="3913"/>
                    </a:lnTo>
                    <a:lnTo>
                      <a:pt x="27619" y="3850"/>
                    </a:lnTo>
                    <a:lnTo>
                      <a:pt x="27598" y="3934"/>
                    </a:lnTo>
                    <a:lnTo>
                      <a:pt x="27515" y="3934"/>
                    </a:lnTo>
                    <a:lnTo>
                      <a:pt x="27431" y="4018"/>
                    </a:lnTo>
                    <a:lnTo>
                      <a:pt x="27431" y="4143"/>
                    </a:lnTo>
                    <a:lnTo>
                      <a:pt x="27515" y="4248"/>
                    </a:lnTo>
                    <a:lnTo>
                      <a:pt x="27515" y="4332"/>
                    </a:lnTo>
                    <a:lnTo>
                      <a:pt x="27619" y="4457"/>
                    </a:lnTo>
                    <a:lnTo>
                      <a:pt x="27745" y="4457"/>
                    </a:lnTo>
                    <a:lnTo>
                      <a:pt x="27808" y="4353"/>
                    </a:lnTo>
                    <a:lnTo>
                      <a:pt x="27828" y="4353"/>
                    </a:lnTo>
                    <a:lnTo>
                      <a:pt x="27849" y="4457"/>
                    </a:lnTo>
                    <a:lnTo>
                      <a:pt x="27933" y="4583"/>
                    </a:lnTo>
                    <a:lnTo>
                      <a:pt x="27933" y="4666"/>
                    </a:lnTo>
                    <a:lnTo>
                      <a:pt x="27849" y="4666"/>
                    </a:lnTo>
                    <a:lnTo>
                      <a:pt x="27808" y="4562"/>
                    </a:lnTo>
                    <a:lnTo>
                      <a:pt x="27724" y="4541"/>
                    </a:lnTo>
                    <a:lnTo>
                      <a:pt x="27619" y="4562"/>
                    </a:lnTo>
                    <a:lnTo>
                      <a:pt x="27577" y="4604"/>
                    </a:lnTo>
                    <a:lnTo>
                      <a:pt x="27619" y="4708"/>
                    </a:lnTo>
                    <a:lnTo>
                      <a:pt x="27598" y="4792"/>
                    </a:lnTo>
                    <a:lnTo>
                      <a:pt x="27515" y="4876"/>
                    </a:lnTo>
                    <a:lnTo>
                      <a:pt x="27536" y="4959"/>
                    </a:lnTo>
                    <a:lnTo>
                      <a:pt x="27473" y="5085"/>
                    </a:lnTo>
                    <a:lnTo>
                      <a:pt x="27410" y="5127"/>
                    </a:lnTo>
                    <a:lnTo>
                      <a:pt x="27431" y="5231"/>
                    </a:lnTo>
                    <a:lnTo>
                      <a:pt x="27389" y="5294"/>
                    </a:lnTo>
                    <a:lnTo>
                      <a:pt x="27284" y="5273"/>
                    </a:lnTo>
                    <a:lnTo>
                      <a:pt x="27201" y="5169"/>
                    </a:lnTo>
                    <a:lnTo>
                      <a:pt x="27201" y="5064"/>
                    </a:lnTo>
                    <a:lnTo>
                      <a:pt x="27075" y="4897"/>
                    </a:lnTo>
                    <a:lnTo>
                      <a:pt x="27075" y="4792"/>
                    </a:lnTo>
                    <a:lnTo>
                      <a:pt x="27054" y="4708"/>
                    </a:lnTo>
                    <a:lnTo>
                      <a:pt x="26950" y="4687"/>
                    </a:lnTo>
                    <a:lnTo>
                      <a:pt x="26950" y="4646"/>
                    </a:lnTo>
                    <a:lnTo>
                      <a:pt x="26992" y="4604"/>
                    </a:lnTo>
                    <a:lnTo>
                      <a:pt x="27033" y="4562"/>
                    </a:lnTo>
                    <a:lnTo>
                      <a:pt x="26992" y="4478"/>
                    </a:lnTo>
                    <a:lnTo>
                      <a:pt x="26887" y="4457"/>
                    </a:lnTo>
                    <a:lnTo>
                      <a:pt x="26740" y="4499"/>
                    </a:lnTo>
                    <a:lnTo>
                      <a:pt x="26699" y="4457"/>
                    </a:lnTo>
                    <a:lnTo>
                      <a:pt x="26657" y="4478"/>
                    </a:lnTo>
                    <a:lnTo>
                      <a:pt x="26594" y="4562"/>
                    </a:lnTo>
                    <a:lnTo>
                      <a:pt x="26489" y="4604"/>
                    </a:lnTo>
                    <a:lnTo>
                      <a:pt x="26364" y="4792"/>
                    </a:lnTo>
                    <a:lnTo>
                      <a:pt x="26427" y="4876"/>
                    </a:lnTo>
                    <a:lnTo>
                      <a:pt x="26427" y="5064"/>
                    </a:lnTo>
                    <a:lnTo>
                      <a:pt x="26385" y="5127"/>
                    </a:lnTo>
                    <a:lnTo>
                      <a:pt x="26448" y="5210"/>
                    </a:lnTo>
                    <a:lnTo>
                      <a:pt x="26427" y="5378"/>
                    </a:lnTo>
                    <a:lnTo>
                      <a:pt x="26322" y="5420"/>
                    </a:lnTo>
                    <a:lnTo>
                      <a:pt x="26322" y="5545"/>
                    </a:lnTo>
                    <a:lnTo>
                      <a:pt x="26364" y="5608"/>
                    </a:lnTo>
                    <a:lnTo>
                      <a:pt x="26448" y="5587"/>
                    </a:lnTo>
                    <a:lnTo>
                      <a:pt x="26489" y="5629"/>
                    </a:lnTo>
                    <a:lnTo>
                      <a:pt x="26573" y="5587"/>
                    </a:lnTo>
                    <a:lnTo>
                      <a:pt x="26636" y="5608"/>
                    </a:lnTo>
                    <a:lnTo>
                      <a:pt x="26636" y="5734"/>
                    </a:lnTo>
                    <a:lnTo>
                      <a:pt x="26657" y="5796"/>
                    </a:lnTo>
                    <a:lnTo>
                      <a:pt x="26699" y="5796"/>
                    </a:lnTo>
                    <a:lnTo>
                      <a:pt x="26782" y="5922"/>
                    </a:lnTo>
                    <a:lnTo>
                      <a:pt x="26782" y="6110"/>
                    </a:lnTo>
                    <a:lnTo>
                      <a:pt x="26887" y="6236"/>
                    </a:lnTo>
                    <a:lnTo>
                      <a:pt x="26887" y="6319"/>
                    </a:lnTo>
                    <a:lnTo>
                      <a:pt x="26929" y="6424"/>
                    </a:lnTo>
                    <a:lnTo>
                      <a:pt x="27012" y="6466"/>
                    </a:lnTo>
                    <a:lnTo>
                      <a:pt x="26992" y="6550"/>
                    </a:lnTo>
                    <a:lnTo>
                      <a:pt x="27012" y="6696"/>
                    </a:lnTo>
                    <a:lnTo>
                      <a:pt x="26929" y="6842"/>
                    </a:lnTo>
                    <a:lnTo>
                      <a:pt x="27012" y="6905"/>
                    </a:lnTo>
                    <a:lnTo>
                      <a:pt x="27033" y="7052"/>
                    </a:lnTo>
                    <a:lnTo>
                      <a:pt x="27012" y="7156"/>
                    </a:lnTo>
                    <a:lnTo>
                      <a:pt x="27033" y="7198"/>
                    </a:lnTo>
                    <a:lnTo>
                      <a:pt x="27117" y="7156"/>
                    </a:lnTo>
                    <a:lnTo>
                      <a:pt x="27180" y="7198"/>
                    </a:lnTo>
                    <a:lnTo>
                      <a:pt x="27180" y="7324"/>
                    </a:lnTo>
                    <a:lnTo>
                      <a:pt x="27264" y="7387"/>
                    </a:lnTo>
                    <a:lnTo>
                      <a:pt x="27410" y="7324"/>
                    </a:lnTo>
                    <a:lnTo>
                      <a:pt x="27452" y="7198"/>
                    </a:lnTo>
                    <a:lnTo>
                      <a:pt x="27598" y="7114"/>
                    </a:lnTo>
                    <a:lnTo>
                      <a:pt x="27619" y="7010"/>
                    </a:lnTo>
                    <a:lnTo>
                      <a:pt x="27556" y="6968"/>
                    </a:lnTo>
                    <a:lnTo>
                      <a:pt x="27494" y="6759"/>
                    </a:lnTo>
                    <a:lnTo>
                      <a:pt x="27515" y="6654"/>
                    </a:lnTo>
                    <a:lnTo>
                      <a:pt x="27703" y="6466"/>
                    </a:lnTo>
                    <a:lnTo>
                      <a:pt x="27703" y="6550"/>
                    </a:lnTo>
                    <a:lnTo>
                      <a:pt x="27598" y="6675"/>
                    </a:lnTo>
                    <a:lnTo>
                      <a:pt x="27640" y="6905"/>
                    </a:lnTo>
                    <a:lnTo>
                      <a:pt x="27724" y="6947"/>
                    </a:lnTo>
                    <a:lnTo>
                      <a:pt x="27828" y="6884"/>
                    </a:lnTo>
                    <a:lnTo>
                      <a:pt x="27954" y="6968"/>
                    </a:lnTo>
                    <a:lnTo>
                      <a:pt x="28121" y="6905"/>
                    </a:lnTo>
                    <a:lnTo>
                      <a:pt x="28121" y="6842"/>
                    </a:lnTo>
                    <a:lnTo>
                      <a:pt x="28247" y="6780"/>
                    </a:lnTo>
                    <a:lnTo>
                      <a:pt x="28352" y="6780"/>
                    </a:lnTo>
                    <a:lnTo>
                      <a:pt x="28435" y="6738"/>
                    </a:lnTo>
                    <a:lnTo>
                      <a:pt x="28477" y="6780"/>
                    </a:lnTo>
                    <a:lnTo>
                      <a:pt x="28498" y="6759"/>
                    </a:lnTo>
                    <a:lnTo>
                      <a:pt x="28498" y="6759"/>
                    </a:lnTo>
                    <a:cubicBezTo>
                      <a:pt x="28477" y="6863"/>
                      <a:pt x="28456" y="6989"/>
                      <a:pt x="28456" y="7094"/>
                    </a:cubicBezTo>
                    <a:lnTo>
                      <a:pt x="28435" y="7114"/>
                    </a:lnTo>
                    <a:lnTo>
                      <a:pt x="28456" y="7156"/>
                    </a:lnTo>
                    <a:lnTo>
                      <a:pt x="28456" y="7219"/>
                    </a:lnTo>
                    <a:cubicBezTo>
                      <a:pt x="28456" y="7283"/>
                      <a:pt x="28503" y="7308"/>
                      <a:pt x="28554" y="7308"/>
                    </a:cubicBezTo>
                    <a:cubicBezTo>
                      <a:pt x="28586" y="7308"/>
                      <a:pt x="28620" y="7298"/>
                      <a:pt x="28644" y="7282"/>
                    </a:cubicBezTo>
                    <a:lnTo>
                      <a:pt x="28707" y="7282"/>
                    </a:lnTo>
                    <a:lnTo>
                      <a:pt x="28707" y="7324"/>
                    </a:lnTo>
                    <a:lnTo>
                      <a:pt x="28582" y="7533"/>
                    </a:lnTo>
                    <a:lnTo>
                      <a:pt x="28561" y="7617"/>
                    </a:lnTo>
                    <a:lnTo>
                      <a:pt x="28456" y="7679"/>
                    </a:lnTo>
                    <a:lnTo>
                      <a:pt x="28477" y="7596"/>
                    </a:lnTo>
                    <a:lnTo>
                      <a:pt x="28435" y="7533"/>
                    </a:lnTo>
                    <a:lnTo>
                      <a:pt x="28477" y="7407"/>
                    </a:lnTo>
                    <a:lnTo>
                      <a:pt x="28393" y="7324"/>
                    </a:lnTo>
                    <a:lnTo>
                      <a:pt x="28268" y="7387"/>
                    </a:lnTo>
                    <a:lnTo>
                      <a:pt x="28184" y="7512"/>
                    </a:lnTo>
                    <a:lnTo>
                      <a:pt x="28121" y="7512"/>
                    </a:lnTo>
                    <a:lnTo>
                      <a:pt x="28038" y="7679"/>
                    </a:lnTo>
                    <a:lnTo>
                      <a:pt x="27954" y="7700"/>
                    </a:lnTo>
                    <a:lnTo>
                      <a:pt x="27870" y="7910"/>
                    </a:lnTo>
                    <a:lnTo>
                      <a:pt x="27724" y="8056"/>
                    </a:lnTo>
                    <a:lnTo>
                      <a:pt x="27703" y="8203"/>
                    </a:lnTo>
                    <a:lnTo>
                      <a:pt x="27745" y="8328"/>
                    </a:lnTo>
                    <a:lnTo>
                      <a:pt x="27745" y="8412"/>
                    </a:lnTo>
                    <a:lnTo>
                      <a:pt x="27808" y="8433"/>
                    </a:lnTo>
                    <a:lnTo>
                      <a:pt x="27870" y="8370"/>
                    </a:lnTo>
                    <a:lnTo>
                      <a:pt x="27933" y="8370"/>
                    </a:lnTo>
                    <a:lnTo>
                      <a:pt x="27933" y="8454"/>
                    </a:lnTo>
                    <a:lnTo>
                      <a:pt x="27828" y="8537"/>
                    </a:lnTo>
                    <a:lnTo>
                      <a:pt x="27828" y="8579"/>
                    </a:lnTo>
                    <a:lnTo>
                      <a:pt x="27724" y="8579"/>
                    </a:lnTo>
                    <a:lnTo>
                      <a:pt x="27619" y="8642"/>
                    </a:lnTo>
                    <a:lnTo>
                      <a:pt x="27431" y="8830"/>
                    </a:lnTo>
                    <a:lnTo>
                      <a:pt x="27347" y="8935"/>
                    </a:lnTo>
                    <a:lnTo>
                      <a:pt x="27326" y="9207"/>
                    </a:lnTo>
                    <a:lnTo>
                      <a:pt x="27389" y="9311"/>
                    </a:lnTo>
                    <a:lnTo>
                      <a:pt x="27389" y="9395"/>
                    </a:lnTo>
                    <a:lnTo>
                      <a:pt x="27326" y="9500"/>
                    </a:lnTo>
                    <a:lnTo>
                      <a:pt x="27347" y="9563"/>
                    </a:lnTo>
                    <a:lnTo>
                      <a:pt x="27389" y="9625"/>
                    </a:lnTo>
                    <a:lnTo>
                      <a:pt x="27452" y="9625"/>
                    </a:lnTo>
                    <a:lnTo>
                      <a:pt x="27515" y="9667"/>
                    </a:lnTo>
                    <a:lnTo>
                      <a:pt x="27536" y="9793"/>
                    </a:lnTo>
                    <a:lnTo>
                      <a:pt x="27640" y="9835"/>
                    </a:lnTo>
                    <a:lnTo>
                      <a:pt x="27703" y="9939"/>
                    </a:lnTo>
                    <a:lnTo>
                      <a:pt x="27745" y="9939"/>
                    </a:lnTo>
                    <a:lnTo>
                      <a:pt x="27828" y="9814"/>
                    </a:lnTo>
                    <a:lnTo>
                      <a:pt x="27808" y="9939"/>
                    </a:lnTo>
                    <a:lnTo>
                      <a:pt x="27849" y="10107"/>
                    </a:lnTo>
                    <a:lnTo>
                      <a:pt x="28017" y="10127"/>
                    </a:lnTo>
                    <a:lnTo>
                      <a:pt x="28080" y="10190"/>
                    </a:lnTo>
                    <a:lnTo>
                      <a:pt x="28184" y="10190"/>
                    </a:lnTo>
                    <a:lnTo>
                      <a:pt x="28331" y="10211"/>
                    </a:lnTo>
                    <a:lnTo>
                      <a:pt x="28331" y="10295"/>
                    </a:lnTo>
                    <a:lnTo>
                      <a:pt x="28226" y="10504"/>
                    </a:lnTo>
                    <a:lnTo>
                      <a:pt x="28121" y="10546"/>
                    </a:lnTo>
                    <a:lnTo>
                      <a:pt x="28080" y="10525"/>
                    </a:lnTo>
                    <a:lnTo>
                      <a:pt x="28121" y="10420"/>
                    </a:lnTo>
                    <a:lnTo>
                      <a:pt x="28226" y="10379"/>
                    </a:lnTo>
                    <a:lnTo>
                      <a:pt x="28080" y="10337"/>
                    </a:lnTo>
                    <a:lnTo>
                      <a:pt x="27954" y="10379"/>
                    </a:lnTo>
                    <a:lnTo>
                      <a:pt x="27849" y="10504"/>
                    </a:lnTo>
                    <a:lnTo>
                      <a:pt x="27912" y="10546"/>
                    </a:lnTo>
                    <a:lnTo>
                      <a:pt x="27912" y="10630"/>
                    </a:lnTo>
                    <a:lnTo>
                      <a:pt x="27745" y="10713"/>
                    </a:lnTo>
                    <a:lnTo>
                      <a:pt x="27661" y="10797"/>
                    </a:lnTo>
                    <a:lnTo>
                      <a:pt x="27598" y="10797"/>
                    </a:lnTo>
                    <a:lnTo>
                      <a:pt x="27515" y="10944"/>
                    </a:lnTo>
                    <a:lnTo>
                      <a:pt x="27536" y="11006"/>
                    </a:lnTo>
                    <a:lnTo>
                      <a:pt x="27619" y="11006"/>
                    </a:lnTo>
                    <a:lnTo>
                      <a:pt x="27661" y="11048"/>
                    </a:lnTo>
                    <a:lnTo>
                      <a:pt x="27766" y="11027"/>
                    </a:lnTo>
                    <a:lnTo>
                      <a:pt x="27828" y="10923"/>
                    </a:lnTo>
                    <a:lnTo>
                      <a:pt x="27808" y="10860"/>
                    </a:lnTo>
                    <a:lnTo>
                      <a:pt x="27870" y="10839"/>
                    </a:lnTo>
                    <a:lnTo>
                      <a:pt x="27954" y="10797"/>
                    </a:lnTo>
                    <a:lnTo>
                      <a:pt x="28017" y="10839"/>
                    </a:lnTo>
                    <a:lnTo>
                      <a:pt x="27975" y="10944"/>
                    </a:lnTo>
                    <a:lnTo>
                      <a:pt x="27912" y="11069"/>
                    </a:lnTo>
                    <a:lnTo>
                      <a:pt x="27870" y="11236"/>
                    </a:lnTo>
                    <a:lnTo>
                      <a:pt x="27870" y="11320"/>
                    </a:lnTo>
                    <a:lnTo>
                      <a:pt x="27808" y="11383"/>
                    </a:lnTo>
                    <a:lnTo>
                      <a:pt x="27640" y="11425"/>
                    </a:lnTo>
                    <a:lnTo>
                      <a:pt x="27536" y="11529"/>
                    </a:lnTo>
                    <a:lnTo>
                      <a:pt x="27452" y="11550"/>
                    </a:lnTo>
                    <a:lnTo>
                      <a:pt x="27452" y="11592"/>
                    </a:lnTo>
                    <a:lnTo>
                      <a:pt x="27410" y="11697"/>
                    </a:lnTo>
                    <a:lnTo>
                      <a:pt x="27138" y="11801"/>
                    </a:lnTo>
                    <a:lnTo>
                      <a:pt x="27075" y="11906"/>
                    </a:lnTo>
                    <a:lnTo>
                      <a:pt x="26971" y="11948"/>
                    </a:lnTo>
                    <a:lnTo>
                      <a:pt x="26929" y="11885"/>
                    </a:lnTo>
                    <a:lnTo>
                      <a:pt x="26887" y="11885"/>
                    </a:lnTo>
                    <a:lnTo>
                      <a:pt x="26866" y="11843"/>
                    </a:lnTo>
                    <a:lnTo>
                      <a:pt x="26803" y="11906"/>
                    </a:lnTo>
                    <a:lnTo>
                      <a:pt x="26720" y="11948"/>
                    </a:lnTo>
                    <a:lnTo>
                      <a:pt x="26720" y="11948"/>
                    </a:lnTo>
                    <a:lnTo>
                      <a:pt x="26761" y="11885"/>
                    </a:lnTo>
                    <a:lnTo>
                      <a:pt x="26720" y="11843"/>
                    </a:lnTo>
                    <a:lnTo>
                      <a:pt x="26615" y="11948"/>
                    </a:lnTo>
                    <a:lnTo>
                      <a:pt x="26573" y="12094"/>
                    </a:lnTo>
                    <a:lnTo>
                      <a:pt x="26468" y="12262"/>
                    </a:lnTo>
                    <a:lnTo>
                      <a:pt x="26448" y="12304"/>
                    </a:lnTo>
                    <a:lnTo>
                      <a:pt x="26489" y="12387"/>
                    </a:lnTo>
                    <a:lnTo>
                      <a:pt x="26489" y="12471"/>
                    </a:lnTo>
                    <a:lnTo>
                      <a:pt x="26406" y="12617"/>
                    </a:lnTo>
                    <a:lnTo>
                      <a:pt x="26406" y="12701"/>
                    </a:lnTo>
                    <a:lnTo>
                      <a:pt x="26468" y="12785"/>
                    </a:lnTo>
                    <a:lnTo>
                      <a:pt x="26385" y="12827"/>
                    </a:lnTo>
                    <a:lnTo>
                      <a:pt x="26343" y="12952"/>
                    </a:lnTo>
                    <a:lnTo>
                      <a:pt x="26364" y="12952"/>
                    </a:lnTo>
                    <a:lnTo>
                      <a:pt x="26448" y="12931"/>
                    </a:lnTo>
                    <a:lnTo>
                      <a:pt x="26489" y="12848"/>
                    </a:lnTo>
                    <a:lnTo>
                      <a:pt x="26594" y="12889"/>
                    </a:lnTo>
                    <a:lnTo>
                      <a:pt x="26699" y="12806"/>
                    </a:lnTo>
                    <a:lnTo>
                      <a:pt x="26615" y="12910"/>
                    </a:lnTo>
                    <a:lnTo>
                      <a:pt x="26510" y="12910"/>
                    </a:lnTo>
                    <a:lnTo>
                      <a:pt x="26406" y="13015"/>
                    </a:lnTo>
                    <a:lnTo>
                      <a:pt x="26259" y="13057"/>
                    </a:lnTo>
                    <a:lnTo>
                      <a:pt x="26259" y="13203"/>
                    </a:lnTo>
                    <a:lnTo>
                      <a:pt x="26176" y="13266"/>
                    </a:lnTo>
                    <a:lnTo>
                      <a:pt x="26071" y="13203"/>
                    </a:lnTo>
                    <a:lnTo>
                      <a:pt x="25945" y="13203"/>
                    </a:lnTo>
                    <a:lnTo>
                      <a:pt x="25862" y="13120"/>
                    </a:lnTo>
                    <a:lnTo>
                      <a:pt x="25778" y="13161"/>
                    </a:lnTo>
                    <a:lnTo>
                      <a:pt x="25820" y="13350"/>
                    </a:lnTo>
                    <a:lnTo>
                      <a:pt x="25631" y="13245"/>
                    </a:lnTo>
                    <a:lnTo>
                      <a:pt x="25694" y="12994"/>
                    </a:lnTo>
                    <a:lnTo>
                      <a:pt x="25631" y="12827"/>
                    </a:lnTo>
                    <a:lnTo>
                      <a:pt x="25548" y="12722"/>
                    </a:lnTo>
                    <a:lnTo>
                      <a:pt x="25590" y="12555"/>
                    </a:lnTo>
                    <a:lnTo>
                      <a:pt x="25631" y="12555"/>
                    </a:lnTo>
                    <a:lnTo>
                      <a:pt x="25673" y="12722"/>
                    </a:lnTo>
                    <a:lnTo>
                      <a:pt x="25820" y="12638"/>
                    </a:lnTo>
                    <a:lnTo>
                      <a:pt x="25862" y="12743"/>
                    </a:lnTo>
                    <a:lnTo>
                      <a:pt x="25987" y="12806"/>
                    </a:lnTo>
                    <a:lnTo>
                      <a:pt x="26071" y="12722"/>
                    </a:lnTo>
                    <a:lnTo>
                      <a:pt x="26071" y="12638"/>
                    </a:lnTo>
                    <a:lnTo>
                      <a:pt x="26134" y="12492"/>
                    </a:lnTo>
                    <a:lnTo>
                      <a:pt x="26029" y="12513"/>
                    </a:lnTo>
                    <a:lnTo>
                      <a:pt x="25945" y="12492"/>
                    </a:lnTo>
                    <a:lnTo>
                      <a:pt x="26029" y="12429"/>
                    </a:lnTo>
                    <a:lnTo>
                      <a:pt x="26092" y="12304"/>
                    </a:lnTo>
                    <a:lnTo>
                      <a:pt x="26029" y="12304"/>
                    </a:lnTo>
                    <a:lnTo>
                      <a:pt x="25945" y="12387"/>
                    </a:lnTo>
                    <a:lnTo>
                      <a:pt x="25778" y="12429"/>
                    </a:lnTo>
                    <a:lnTo>
                      <a:pt x="25778" y="12345"/>
                    </a:lnTo>
                    <a:lnTo>
                      <a:pt x="25924" y="12283"/>
                    </a:lnTo>
                    <a:lnTo>
                      <a:pt x="25924" y="12178"/>
                    </a:lnTo>
                    <a:lnTo>
                      <a:pt x="25841" y="12178"/>
                    </a:lnTo>
                    <a:lnTo>
                      <a:pt x="25736" y="12220"/>
                    </a:lnTo>
                    <a:lnTo>
                      <a:pt x="25736" y="12136"/>
                    </a:lnTo>
                    <a:lnTo>
                      <a:pt x="25778" y="11969"/>
                    </a:lnTo>
                    <a:lnTo>
                      <a:pt x="25862" y="11864"/>
                    </a:lnTo>
                    <a:lnTo>
                      <a:pt x="25883" y="11969"/>
                    </a:lnTo>
                    <a:lnTo>
                      <a:pt x="25945" y="11906"/>
                    </a:lnTo>
                    <a:lnTo>
                      <a:pt x="25945" y="11822"/>
                    </a:lnTo>
                    <a:lnTo>
                      <a:pt x="26092" y="11676"/>
                    </a:lnTo>
                    <a:lnTo>
                      <a:pt x="26092" y="11592"/>
                    </a:lnTo>
                    <a:lnTo>
                      <a:pt x="26280" y="11488"/>
                    </a:lnTo>
                    <a:lnTo>
                      <a:pt x="26280" y="11362"/>
                    </a:lnTo>
                    <a:lnTo>
                      <a:pt x="26364" y="11299"/>
                    </a:lnTo>
                    <a:lnTo>
                      <a:pt x="26448" y="11278"/>
                    </a:lnTo>
                    <a:lnTo>
                      <a:pt x="26448" y="11236"/>
                    </a:lnTo>
                    <a:lnTo>
                      <a:pt x="26343" y="11236"/>
                    </a:lnTo>
                    <a:lnTo>
                      <a:pt x="26196" y="11257"/>
                    </a:lnTo>
                    <a:lnTo>
                      <a:pt x="26155" y="11425"/>
                    </a:lnTo>
                    <a:lnTo>
                      <a:pt x="26029" y="11488"/>
                    </a:lnTo>
                    <a:lnTo>
                      <a:pt x="25945" y="11467"/>
                    </a:lnTo>
                    <a:lnTo>
                      <a:pt x="25966" y="11425"/>
                    </a:lnTo>
                    <a:lnTo>
                      <a:pt x="26113" y="11362"/>
                    </a:lnTo>
                    <a:lnTo>
                      <a:pt x="26134" y="11257"/>
                    </a:lnTo>
                    <a:lnTo>
                      <a:pt x="26050" y="11216"/>
                    </a:lnTo>
                    <a:lnTo>
                      <a:pt x="25966" y="11236"/>
                    </a:lnTo>
                    <a:lnTo>
                      <a:pt x="25883" y="11153"/>
                    </a:lnTo>
                    <a:lnTo>
                      <a:pt x="25924" y="11069"/>
                    </a:lnTo>
                    <a:lnTo>
                      <a:pt x="25945" y="10944"/>
                    </a:lnTo>
                    <a:lnTo>
                      <a:pt x="25862" y="10860"/>
                    </a:lnTo>
                    <a:lnTo>
                      <a:pt x="25820" y="10902"/>
                    </a:lnTo>
                    <a:lnTo>
                      <a:pt x="25778" y="10964"/>
                    </a:lnTo>
                    <a:lnTo>
                      <a:pt x="25778" y="10902"/>
                    </a:lnTo>
                    <a:lnTo>
                      <a:pt x="25820" y="10818"/>
                    </a:lnTo>
                    <a:lnTo>
                      <a:pt x="25757" y="10713"/>
                    </a:lnTo>
                    <a:lnTo>
                      <a:pt x="25652" y="10713"/>
                    </a:lnTo>
                    <a:lnTo>
                      <a:pt x="25631" y="10902"/>
                    </a:lnTo>
                    <a:lnTo>
                      <a:pt x="25527" y="10964"/>
                    </a:lnTo>
                    <a:lnTo>
                      <a:pt x="25506" y="11027"/>
                    </a:lnTo>
                    <a:lnTo>
                      <a:pt x="25443" y="10985"/>
                    </a:lnTo>
                    <a:lnTo>
                      <a:pt x="25443" y="10923"/>
                    </a:lnTo>
                    <a:lnTo>
                      <a:pt x="25401" y="10839"/>
                    </a:lnTo>
                    <a:lnTo>
                      <a:pt x="25318" y="10839"/>
                    </a:lnTo>
                    <a:lnTo>
                      <a:pt x="25297" y="10923"/>
                    </a:lnTo>
                    <a:lnTo>
                      <a:pt x="25318" y="10964"/>
                    </a:lnTo>
                    <a:lnTo>
                      <a:pt x="25297" y="11027"/>
                    </a:lnTo>
                    <a:lnTo>
                      <a:pt x="25339" y="11132"/>
                    </a:lnTo>
                    <a:lnTo>
                      <a:pt x="25339" y="11195"/>
                    </a:lnTo>
                    <a:lnTo>
                      <a:pt x="25297" y="11257"/>
                    </a:lnTo>
                    <a:lnTo>
                      <a:pt x="25234" y="11195"/>
                    </a:lnTo>
                    <a:lnTo>
                      <a:pt x="25234" y="11132"/>
                    </a:lnTo>
                    <a:lnTo>
                      <a:pt x="25192" y="11132"/>
                    </a:lnTo>
                    <a:lnTo>
                      <a:pt x="25171" y="11195"/>
                    </a:lnTo>
                    <a:lnTo>
                      <a:pt x="25213" y="11446"/>
                    </a:lnTo>
                    <a:lnTo>
                      <a:pt x="25234" y="11592"/>
                    </a:lnTo>
                    <a:lnTo>
                      <a:pt x="25401" y="11676"/>
                    </a:lnTo>
                    <a:lnTo>
                      <a:pt x="25443" y="11760"/>
                    </a:lnTo>
                    <a:lnTo>
                      <a:pt x="25443" y="11990"/>
                    </a:lnTo>
                    <a:lnTo>
                      <a:pt x="25422" y="11864"/>
                    </a:lnTo>
                    <a:lnTo>
                      <a:pt x="25339" y="11801"/>
                    </a:lnTo>
                    <a:lnTo>
                      <a:pt x="25192" y="11613"/>
                    </a:lnTo>
                    <a:lnTo>
                      <a:pt x="25171" y="11467"/>
                    </a:lnTo>
                    <a:lnTo>
                      <a:pt x="25108" y="11278"/>
                    </a:lnTo>
                    <a:lnTo>
                      <a:pt x="25025" y="11278"/>
                    </a:lnTo>
                    <a:lnTo>
                      <a:pt x="24983" y="11341"/>
                    </a:lnTo>
                    <a:lnTo>
                      <a:pt x="25004" y="11488"/>
                    </a:lnTo>
                    <a:lnTo>
                      <a:pt x="25087" y="11592"/>
                    </a:lnTo>
                    <a:lnTo>
                      <a:pt x="25108" y="11718"/>
                    </a:lnTo>
                    <a:lnTo>
                      <a:pt x="25067" y="11760"/>
                    </a:lnTo>
                    <a:lnTo>
                      <a:pt x="24983" y="11655"/>
                    </a:lnTo>
                    <a:lnTo>
                      <a:pt x="24774" y="11697"/>
                    </a:lnTo>
                    <a:lnTo>
                      <a:pt x="24711" y="11760"/>
                    </a:lnTo>
                    <a:lnTo>
                      <a:pt x="24648" y="11676"/>
                    </a:lnTo>
                    <a:lnTo>
                      <a:pt x="24564" y="11655"/>
                    </a:lnTo>
                    <a:lnTo>
                      <a:pt x="24376" y="11488"/>
                    </a:lnTo>
                    <a:lnTo>
                      <a:pt x="24146" y="11488"/>
                    </a:lnTo>
                    <a:lnTo>
                      <a:pt x="24125" y="11404"/>
                    </a:lnTo>
                    <a:lnTo>
                      <a:pt x="24083" y="11404"/>
                    </a:lnTo>
                    <a:lnTo>
                      <a:pt x="23937" y="11488"/>
                    </a:lnTo>
                    <a:lnTo>
                      <a:pt x="23874" y="11571"/>
                    </a:lnTo>
                    <a:lnTo>
                      <a:pt x="23707" y="11571"/>
                    </a:lnTo>
                    <a:lnTo>
                      <a:pt x="23560" y="11655"/>
                    </a:lnTo>
                    <a:lnTo>
                      <a:pt x="23435" y="11550"/>
                    </a:lnTo>
                    <a:lnTo>
                      <a:pt x="23414" y="11550"/>
                    </a:lnTo>
                    <a:lnTo>
                      <a:pt x="23393" y="11446"/>
                    </a:lnTo>
                    <a:lnTo>
                      <a:pt x="23330" y="11404"/>
                    </a:lnTo>
                    <a:lnTo>
                      <a:pt x="23204" y="11488"/>
                    </a:lnTo>
                    <a:lnTo>
                      <a:pt x="23204" y="11404"/>
                    </a:lnTo>
                    <a:lnTo>
                      <a:pt x="23037" y="11257"/>
                    </a:lnTo>
                    <a:lnTo>
                      <a:pt x="23016" y="11174"/>
                    </a:lnTo>
                    <a:lnTo>
                      <a:pt x="22974" y="11153"/>
                    </a:lnTo>
                    <a:lnTo>
                      <a:pt x="22974" y="11069"/>
                    </a:lnTo>
                    <a:lnTo>
                      <a:pt x="22995" y="11027"/>
                    </a:lnTo>
                    <a:lnTo>
                      <a:pt x="22932" y="10944"/>
                    </a:lnTo>
                    <a:lnTo>
                      <a:pt x="22890" y="10964"/>
                    </a:lnTo>
                    <a:lnTo>
                      <a:pt x="22870" y="10944"/>
                    </a:lnTo>
                    <a:lnTo>
                      <a:pt x="22870" y="10860"/>
                    </a:lnTo>
                    <a:lnTo>
                      <a:pt x="22807" y="10839"/>
                    </a:lnTo>
                    <a:lnTo>
                      <a:pt x="22702" y="10881"/>
                    </a:lnTo>
                    <a:lnTo>
                      <a:pt x="22577" y="10881"/>
                    </a:lnTo>
                    <a:lnTo>
                      <a:pt x="22493" y="10818"/>
                    </a:lnTo>
                    <a:lnTo>
                      <a:pt x="22451" y="10818"/>
                    </a:lnTo>
                    <a:lnTo>
                      <a:pt x="22409" y="10755"/>
                    </a:lnTo>
                    <a:lnTo>
                      <a:pt x="22305" y="10713"/>
                    </a:lnTo>
                    <a:lnTo>
                      <a:pt x="22200" y="10713"/>
                    </a:lnTo>
                    <a:lnTo>
                      <a:pt x="22263" y="10630"/>
                    </a:lnTo>
                    <a:lnTo>
                      <a:pt x="22263" y="10546"/>
                    </a:lnTo>
                    <a:lnTo>
                      <a:pt x="22346" y="10462"/>
                    </a:lnTo>
                    <a:lnTo>
                      <a:pt x="22346" y="10420"/>
                    </a:lnTo>
                    <a:lnTo>
                      <a:pt x="22263" y="10400"/>
                    </a:lnTo>
                    <a:lnTo>
                      <a:pt x="22179" y="10400"/>
                    </a:lnTo>
                    <a:lnTo>
                      <a:pt x="22158" y="10148"/>
                    </a:lnTo>
                    <a:lnTo>
                      <a:pt x="22095" y="10127"/>
                    </a:lnTo>
                    <a:lnTo>
                      <a:pt x="22095" y="10086"/>
                    </a:lnTo>
                    <a:lnTo>
                      <a:pt x="22179" y="10023"/>
                    </a:lnTo>
                    <a:lnTo>
                      <a:pt x="22200" y="9981"/>
                    </a:lnTo>
                    <a:lnTo>
                      <a:pt x="22158" y="9939"/>
                    </a:lnTo>
                    <a:lnTo>
                      <a:pt x="22179" y="9876"/>
                    </a:lnTo>
                    <a:lnTo>
                      <a:pt x="22179" y="9772"/>
                    </a:lnTo>
                    <a:cubicBezTo>
                      <a:pt x="22284" y="9709"/>
                      <a:pt x="22388" y="9688"/>
                      <a:pt x="22493" y="9604"/>
                    </a:cubicBezTo>
                    <a:lnTo>
                      <a:pt x="22514" y="9625"/>
                    </a:lnTo>
                    <a:lnTo>
                      <a:pt x="22598" y="9604"/>
                    </a:lnTo>
                    <a:lnTo>
                      <a:pt x="22681" y="9500"/>
                    </a:lnTo>
                    <a:lnTo>
                      <a:pt x="22702" y="9500"/>
                    </a:lnTo>
                    <a:lnTo>
                      <a:pt x="22702" y="9604"/>
                    </a:lnTo>
                    <a:lnTo>
                      <a:pt x="22765" y="9709"/>
                    </a:lnTo>
                    <a:lnTo>
                      <a:pt x="22828" y="9730"/>
                    </a:lnTo>
                    <a:lnTo>
                      <a:pt x="22911" y="9688"/>
                    </a:lnTo>
                    <a:lnTo>
                      <a:pt x="22995" y="9709"/>
                    </a:lnTo>
                    <a:lnTo>
                      <a:pt x="23037" y="9793"/>
                    </a:lnTo>
                    <a:lnTo>
                      <a:pt x="23121" y="9793"/>
                    </a:lnTo>
                    <a:lnTo>
                      <a:pt x="23183" y="9835"/>
                    </a:lnTo>
                    <a:lnTo>
                      <a:pt x="23225" y="9835"/>
                    </a:lnTo>
                    <a:lnTo>
                      <a:pt x="23225" y="9730"/>
                    </a:lnTo>
                    <a:lnTo>
                      <a:pt x="23288" y="9730"/>
                    </a:lnTo>
                    <a:lnTo>
                      <a:pt x="23351" y="9709"/>
                    </a:lnTo>
                    <a:lnTo>
                      <a:pt x="23414" y="9730"/>
                    </a:lnTo>
                    <a:lnTo>
                      <a:pt x="23414" y="9814"/>
                    </a:lnTo>
                    <a:lnTo>
                      <a:pt x="23455" y="9835"/>
                    </a:lnTo>
                    <a:lnTo>
                      <a:pt x="23539" y="9814"/>
                    </a:lnTo>
                    <a:lnTo>
                      <a:pt x="23602" y="9730"/>
                    </a:lnTo>
                    <a:lnTo>
                      <a:pt x="23644" y="9772"/>
                    </a:lnTo>
                    <a:lnTo>
                      <a:pt x="23665" y="9835"/>
                    </a:lnTo>
                    <a:lnTo>
                      <a:pt x="23727" y="9835"/>
                    </a:lnTo>
                    <a:lnTo>
                      <a:pt x="23748" y="9793"/>
                    </a:lnTo>
                    <a:lnTo>
                      <a:pt x="23769" y="9793"/>
                    </a:lnTo>
                    <a:lnTo>
                      <a:pt x="23832" y="9709"/>
                    </a:lnTo>
                    <a:lnTo>
                      <a:pt x="23916" y="9709"/>
                    </a:lnTo>
                    <a:lnTo>
                      <a:pt x="23937" y="9772"/>
                    </a:lnTo>
                    <a:lnTo>
                      <a:pt x="23979" y="9793"/>
                    </a:lnTo>
                    <a:lnTo>
                      <a:pt x="24041" y="9772"/>
                    </a:lnTo>
                    <a:lnTo>
                      <a:pt x="24041" y="9709"/>
                    </a:lnTo>
                    <a:lnTo>
                      <a:pt x="24020" y="9667"/>
                    </a:lnTo>
                    <a:lnTo>
                      <a:pt x="24083" y="9583"/>
                    </a:lnTo>
                    <a:lnTo>
                      <a:pt x="24083" y="9521"/>
                    </a:lnTo>
                    <a:lnTo>
                      <a:pt x="24146" y="9458"/>
                    </a:lnTo>
                    <a:lnTo>
                      <a:pt x="24146" y="9374"/>
                    </a:lnTo>
                    <a:lnTo>
                      <a:pt x="24062" y="9374"/>
                    </a:lnTo>
                    <a:lnTo>
                      <a:pt x="24041" y="9291"/>
                    </a:lnTo>
                    <a:lnTo>
                      <a:pt x="24062" y="9186"/>
                    </a:lnTo>
                    <a:lnTo>
                      <a:pt x="24146" y="9165"/>
                    </a:lnTo>
                    <a:lnTo>
                      <a:pt x="24146" y="9060"/>
                    </a:lnTo>
                    <a:lnTo>
                      <a:pt x="24041" y="8998"/>
                    </a:lnTo>
                    <a:lnTo>
                      <a:pt x="23958" y="9039"/>
                    </a:lnTo>
                    <a:lnTo>
                      <a:pt x="23958" y="9102"/>
                    </a:lnTo>
                    <a:lnTo>
                      <a:pt x="23916" y="9165"/>
                    </a:lnTo>
                    <a:lnTo>
                      <a:pt x="23832" y="9102"/>
                    </a:lnTo>
                    <a:lnTo>
                      <a:pt x="23707" y="9102"/>
                    </a:lnTo>
                    <a:lnTo>
                      <a:pt x="23560" y="9249"/>
                    </a:lnTo>
                    <a:lnTo>
                      <a:pt x="23455" y="9311"/>
                    </a:lnTo>
                    <a:lnTo>
                      <a:pt x="23455" y="9270"/>
                    </a:lnTo>
                    <a:lnTo>
                      <a:pt x="23602" y="9186"/>
                    </a:lnTo>
                    <a:lnTo>
                      <a:pt x="23644" y="9102"/>
                    </a:lnTo>
                    <a:lnTo>
                      <a:pt x="23644" y="8977"/>
                    </a:lnTo>
                    <a:lnTo>
                      <a:pt x="23602" y="9060"/>
                    </a:lnTo>
                    <a:lnTo>
                      <a:pt x="23539" y="9039"/>
                    </a:lnTo>
                    <a:lnTo>
                      <a:pt x="23539" y="8935"/>
                    </a:lnTo>
                    <a:lnTo>
                      <a:pt x="23644" y="8851"/>
                    </a:lnTo>
                    <a:lnTo>
                      <a:pt x="23560" y="8726"/>
                    </a:lnTo>
                    <a:lnTo>
                      <a:pt x="23644" y="8642"/>
                    </a:lnTo>
                    <a:lnTo>
                      <a:pt x="23727" y="8642"/>
                    </a:lnTo>
                    <a:lnTo>
                      <a:pt x="23707" y="8684"/>
                    </a:lnTo>
                    <a:lnTo>
                      <a:pt x="23748" y="8851"/>
                    </a:lnTo>
                    <a:lnTo>
                      <a:pt x="23832" y="8935"/>
                    </a:lnTo>
                    <a:lnTo>
                      <a:pt x="23874" y="8893"/>
                    </a:lnTo>
                    <a:lnTo>
                      <a:pt x="23979" y="8893"/>
                    </a:lnTo>
                    <a:lnTo>
                      <a:pt x="24041" y="8767"/>
                    </a:lnTo>
                    <a:lnTo>
                      <a:pt x="23979" y="8726"/>
                    </a:lnTo>
                    <a:lnTo>
                      <a:pt x="23979" y="8663"/>
                    </a:lnTo>
                    <a:lnTo>
                      <a:pt x="24062" y="8663"/>
                    </a:lnTo>
                    <a:lnTo>
                      <a:pt x="24083" y="8726"/>
                    </a:lnTo>
                    <a:lnTo>
                      <a:pt x="24146" y="8684"/>
                    </a:lnTo>
                    <a:lnTo>
                      <a:pt x="24251" y="8621"/>
                    </a:lnTo>
                    <a:lnTo>
                      <a:pt x="24271" y="8475"/>
                    </a:lnTo>
                    <a:lnTo>
                      <a:pt x="24292" y="8579"/>
                    </a:lnTo>
                    <a:lnTo>
                      <a:pt x="24355" y="8579"/>
                    </a:lnTo>
                    <a:lnTo>
                      <a:pt x="24460" y="8516"/>
                    </a:lnTo>
                    <a:lnTo>
                      <a:pt x="24376" y="8684"/>
                    </a:lnTo>
                    <a:lnTo>
                      <a:pt x="24376" y="8851"/>
                    </a:lnTo>
                    <a:lnTo>
                      <a:pt x="24439" y="8830"/>
                    </a:lnTo>
                    <a:lnTo>
                      <a:pt x="24481" y="8851"/>
                    </a:lnTo>
                    <a:lnTo>
                      <a:pt x="24439" y="8935"/>
                    </a:lnTo>
                    <a:lnTo>
                      <a:pt x="24502" y="8935"/>
                    </a:lnTo>
                    <a:lnTo>
                      <a:pt x="24564" y="8788"/>
                    </a:lnTo>
                    <a:lnTo>
                      <a:pt x="24606" y="8747"/>
                    </a:lnTo>
                    <a:lnTo>
                      <a:pt x="24690" y="8579"/>
                    </a:lnTo>
                    <a:lnTo>
                      <a:pt x="24774" y="8558"/>
                    </a:lnTo>
                    <a:lnTo>
                      <a:pt x="24753" y="8684"/>
                    </a:lnTo>
                    <a:lnTo>
                      <a:pt x="24648" y="8788"/>
                    </a:lnTo>
                    <a:lnTo>
                      <a:pt x="24669" y="8977"/>
                    </a:lnTo>
                    <a:lnTo>
                      <a:pt x="24753" y="8977"/>
                    </a:lnTo>
                    <a:lnTo>
                      <a:pt x="24815" y="9039"/>
                    </a:lnTo>
                    <a:lnTo>
                      <a:pt x="24878" y="8956"/>
                    </a:lnTo>
                    <a:lnTo>
                      <a:pt x="25004" y="8851"/>
                    </a:lnTo>
                    <a:lnTo>
                      <a:pt x="25067" y="8684"/>
                    </a:lnTo>
                    <a:lnTo>
                      <a:pt x="25108" y="8558"/>
                    </a:lnTo>
                    <a:lnTo>
                      <a:pt x="25087" y="8433"/>
                    </a:lnTo>
                    <a:lnTo>
                      <a:pt x="25129" y="8370"/>
                    </a:lnTo>
                    <a:lnTo>
                      <a:pt x="25108" y="8328"/>
                    </a:lnTo>
                    <a:lnTo>
                      <a:pt x="25025" y="8328"/>
                    </a:lnTo>
                    <a:lnTo>
                      <a:pt x="24983" y="8307"/>
                    </a:lnTo>
                    <a:lnTo>
                      <a:pt x="24899" y="8349"/>
                    </a:lnTo>
                    <a:lnTo>
                      <a:pt x="24899" y="8223"/>
                    </a:lnTo>
                    <a:lnTo>
                      <a:pt x="24941" y="8203"/>
                    </a:lnTo>
                    <a:lnTo>
                      <a:pt x="24920" y="8140"/>
                    </a:lnTo>
                    <a:lnTo>
                      <a:pt x="24815" y="8140"/>
                    </a:lnTo>
                    <a:lnTo>
                      <a:pt x="24795" y="8098"/>
                    </a:lnTo>
                    <a:lnTo>
                      <a:pt x="24690" y="8014"/>
                    </a:lnTo>
                    <a:lnTo>
                      <a:pt x="24690" y="7931"/>
                    </a:lnTo>
                    <a:lnTo>
                      <a:pt x="24606" y="7742"/>
                    </a:lnTo>
                    <a:lnTo>
                      <a:pt x="24585" y="7617"/>
                    </a:lnTo>
                    <a:lnTo>
                      <a:pt x="24627" y="7491"/>
                    </a:lnTo>
                    <a:lnTo>
                      <a:pt x="24585" y="7324"/>
                    </a:lnTo>
                    <a:lnTo>
                      <a:pt x="24502" y="7470"/>
                    </a:lnTo>
                    <a:lnTo>
                      <a:pt x="24502" y="7575"/>
                    </a:lnTo>
                    <a:lnTo>
                      <a:pt x="24418" y="7428"/>
                    </a:lnTo>
                    <a:lnTo>
                      <a:pt x="24292" y="7366"/>
                    </a:lnTo>
                    <a:lnTo>
                      <a:pt x="24271" y="7114"/>
                    </a:lnTo>
                    <a:lnTo>
                      <a:pt x="24188" y="7073"/>
                    </a:lnTo>
                    <a:lnTo>
                      <a:pt x="24167" y="6884"/>
                    </a:lnTo>
                    <a:lnTo>
                      <a:pt x="24083" y="6780"/>
                    </a:lnTo>
                    <a:lnTo>
                      <a:pt x="24083" y="6675"/>
                    </a:lnTo>
                    <a:lnTo>
                      <a:pt x="24041" y="6591"/>
                    </a:lnTo>
                    <a:lnTo>
                      <a:pt x="24041" y="6529"/>
                    </a:lnTo>
                    <a:lnTo>
                      <a:pt x="24146" y="6529"/>
                    </a:lnTo>
                    <a:lnTo>
                      <a:pt x="24167" y="6382"/>
                    </a:lnTo>
                    <a:lnTo>
                      <a:pt x="24251" y="6382"/>
                    </a:lnTo>
                    <a:lnTo>
                      <a:pt x="24271" y="6424"/>
                    </a:lnTo>
                    <a:lnTo>
                      <a:pt x="24355" y="6361"/>
                    </a:lnTo>
                    <a:lnTo>
                      <a:pt x="24355" y="6257"/>
                    </a:lnTo>
                    <a:lnTo>
                      <a:pt x="24460" y="6026"/>
                    </a:lnTo>
                    <a:lnTo>
                      <a:pt x="24460" y="5922"/>
                    </a:lnTo>
                    <a:lnTo>
                      <a:pt x="24481" y="5880"/>
                    </a:lnTo>
                    <a:lnTo>
                      <a:pt x="24397" y="5692"/>
                    </a:lnTo>
                    <a:lnTo>
                      <a:pt x="24460" y="5566"/>
                    </a:lnTo>
                    <a:lnTo>
                      <a:pt x="24523" y="5566"/>
                    </a:lnTo>
                    <a:lnTo>
                      <a:pt x="24523" y="5399"/>
                    </a:lnTo>
                    <a:lnTo>
                      <a:pt x="24627" y="5252"/>
                    </a:lnTo>
                    <a:lnTo>
                      <a:pt x="24627" y="5148"/>
                    </a:lnTo>
                    <a:lnTo>
                      <a:pt x="24690" y="5064"/>
                    </a:lnTo>
                    <a:lnTo>
                      <a:pt x="24690" y="4855"/>
                    </a:lnTo>
                    <a:lnTo>
                      <a:pt x="24774" y="4834"/>
                    </a:lnTo>
                    <a:lnTo>
                      <a:pt x="24774" y="4729"/>
                    </a:lnTo>
                    <a:lnTo>
                      <a:pt x="24899" y="4583"/>
                    </a:lnTo>
                    <a:lnTo>
                      <a:pt x="24899" y="4478"/>
                    </a:lnTo>
                    <a:cubicBezTo>
                      <a:pt x="24918" y="4516"/>
                      <a:pt x="24966" y="4536"/>
                      <a:pt x="25020" y="4536"/>
                    </a:cubicBezTo>
                    <a:cubicBezTo>
                      <a:pt x="25085" y="4536"/>
                      <a:pt x="25158" y="4505"/>
                      <a:pt x="25192" y="4436"/>
                    </a:cubicBezTo>
                    <a:lnTo>
                      <a:pt x="25255" y="4122"/>
                    </a:lnTo>
                    <a:lnTo>
                      <a:pt x="25359" y="4122"/>
                    </a:lnTo>
                    <a:lnTo>
                      <a:pt x="25506" y="3955"/>
                    </a:lnTo>
                    <a:lnTo>
                      <a:pt x="25652" y="3892"/>
                    </a:lnTo>
                    <a:lnTo>
                      <a:pt x="25820" y="3725"/>
                    </a:lnTo>
                    <a:lnTo>
                      <a:pt x="25862" y="3725"/>
                    </a:lnTo>
                    <a:lnTo>
                      <a:pt x="25987" y="3599"/>
                    </a:lnTo>
                    <a:lnTo>
                      <a:pt x="25987" y="3516"/>
                    </a:lnTo>
                    <a:lnTo>
                      <a:pt x="26050" y="3474"/>
                    </a:lnTo>
                    <a:lnTo>
                      <a:pt x="26050" y="3390"/>
                    </a:lnTo>
                    <a:lnTo>
                      <a:pt x="25966" y="3285"/>
                    </a:lnTo>
                    <a:lnTo>
                      <a:pt x="25987" y="3223"/>
                    </a:lnTo>
                    <a:lnTo>
                      <a:pt x="25987" y="3160"/>
                    </a:lnTo>
                    <a:lnTo>
                      <a:pt x="25883" y="2993"/>
                    </a:lnTo>
                    <a:lnTo>
                      <a:pt x="25820" y="2993"/>
                    </a:lnTo>
                    <a:lnTo>
                      <a:pt x="25736" y="3013"/>
                    </a:lnTo>
                    <a:lnTo>
                      <a:pt x="25631" y="2972"/>
                    </a:lnTo>
                    <a:lnTo>
                      <a:pt x="25548" y="2993"/>
                    </a:lnTo>
                    <a:lnTo>
                      <a:pt x="25443" y="2909"/>
                    </a:lnTo>
                    <a:lnTo>
                      <a:pt x="25359" y="2909"/>
                    </a:lnTo>
                    <a:lnTo>
                      <a:pt x="25297" y="2846"/>
                    </a:lnTo>
                    <a:lnTo>
                      <a:pt x="25129" y="2867"/>
                    </a:lnTo>
                    <a:lnTo>
                      <a:pt x="25025" y="2972"/>
                    </a:lnTo>
                    <a:lnTo>
                      <a:pt x="24941" y="2993"/>
                    </a:lnTo>
                    <a:lnTo>
                      <a:pt x="24774" y="3118"/>
                    </a:lnTo>
                    <a:lnTo>
                      <a:pt x="24774" y="3181"/>
                    </a:lnTo>
                    <a:lnTo>
                      <a:pt x="24878" y="3265"/>
                    </a:lnTo>
                    <a:lnTo>
                      <a:pt x="24941" y="3390"/>
                    </a:lnTo>
                    <a:lnTo>
                      <a:pt x="24941" y="3516"/>
                    </a:lnTo>
                    <a:lnTo>
                      <a:pt x="24983" y="3641"/>
                    </a:lnTo>
                    <a:lnTo>
                      <a:pt x="24941" y="3704"/>
                    </a:lnTo>
                    <a:lnTo>
                      <a:pt x="24941" y="3809"/>
                    </a:lnTo>
                    <a:lnTo>
                      <a:pt x="25025" y="3913"/>
                    </a:lnTo>
                    <a:lnTo>
                      <a:pt x="25025" y="3934"/>
                    </a:lnTo>
                    <a:lnTo>
                      <a:pt x="25004" y="3955"/>
                    </a:lnTo>
                    <a:cubicBezTo>
                      <a:pt x="24983" y="4018"/>
                      <a:pt x="24941" y="4081"/>
                      <a:pt x="24920" y="4143"/>
                    </a:cubicBezTo>
                    <a:lnTo>
                      <a:pt x="24899" y="4081"/>
                    </a:lnTo>
                    <a:lnTo>
                      <a:pt x="24920" y="4018"/>
                    </a:lnTo>
                    <a:lnTo>
                      <a:pt x="24920" y="3934"/>
                    </a:lnTo>
                    <a:lnTo>
                      <a:pt x="24815" y="3871"/>
                    </a:lnTo>
                    <a:lnTo>
                      <a:pt x="24774" y="3725"/>
                    </a:lnTo>
                    <a:lnTo>
                      <a:pt x="24795" y="3662"/>
                    </a:lnTo>
                    <a:lnTo>
                      <a:pt x="24711" y="3495"/>
                    </a:lnTo>
                    <a:lnTo>
                      <a:pt x="24606" y="3474"/>
                    </a:lnTo>
                    <a:lnTo>
                      <a:pt x="24564" y="3411"/>
                    </a:lnTo>
                    <a:lnTo>
                      <a:pt x="24502" y="3411"/>
                    </a:lnTo>
                    <a:lnTo>
                      <a:pt x="24481" y="3578"/>
                    </a:lnTo>
                    <a:lnTo>
                      <a:pt x="24418" y="3578"/>
                    </a:lnTo>
                    <a:lnTo>
                      <a:pt x="24292" y="3369"/>
                    </a:lnTo>
                    <a:lnTo>
                      <a:pt x="24209" y="3369"/>
                    </a:lnTo>
                    <a:lnTo>
                      <a:pt x="24146" y="3285"/>
                    </a:lnTo>
                    <a:lnTo>
                      <a:pt x="24062" y="3327"/>
                    </a:lnTo>
                    <a:lnTo>
                      <a:pt x="24083" y="3495"/>
                    </a:lnTo>
                    <a:lnTo>
                      <a:pt x="24041" y="3516"/>
                    </a:lnTo>
                    <a:lnTo>
                      <a:pt x="23958" y="3495"/>
                    </a:lnTo>
                    <a:lnTo>
                      <a:pt x="23895" y="3620"/>
                    </a:lnTo>
                    <a:lnTo>
                      <a:pt x="23895" y="3704"/>
                    </a:lnTo>
                    <a:lnTo>
                      <a:pt x="23832" y="3746"/>
                    </a:lnTo>
                    <a:lnTo>
                      <a:pt x="23748" y="4039"/>
                    </a:lnTo>
                    <a:lnTo>
                      <a:pt x="23748" y="4143"/>
                    </a:lnTo>
                    <a:lnTo>
                      <a:pt x="23686" y="4227"/>
                    </a:lnTo>
                    <a:lnTo>
                      <a:pt x="23686" y="4353"/>
                    </a:lnTo>
                    <a:lnTo>
                      <a:pt x="23665" y="4374"/>
                    </a:lnTo>
                    <a:lnTo>
                      <a:pt x="23665" y="4478"/>
                    </a:lnTo>
                    <a:lnTo>
                      <a:pt x="23581" y="4541"/>
                    </a:lnTo>
                    <a:lnTo>
                      <a:pt x="23581" y="4771"/>
                    </a:lnTo>
                    <a:lnTo>
                      <a:pt x="23518" y="4813"/>
                    </a:lnTo>
                    <a:lnTo>
                      <a:pt x="23455" y="4792"/>
                    </a:lnTo>
                    <a:lnTo>
                      <a:pt x="23372" y="4980"/>
                    </a:lnTo>
                    <a:lnTo>
                      <a:pt x="23414" y="5064"/>
                    </a:lnTo>
                    <a:lnTo>
                      <a:pt x="23372" y="5169"/>
                    </a:lnTo>
                    <a:lnTo>
                      <a:pt x="23372" y="5273"/>
                    </a:lnTo>
                    <a:lnTo>
                      <a:pt x="23309" y="5378"/>
                    </a:lnTo>
                    <a:lnTo>
                      <a:pt x="23351" y="5462"/>
                    </a:lnTo>
                    <a:lnTo>
                      <a:pt x="23330" y="5524"/>
                    </a:lnTo>
                    <a:lnTo>
                      <a:pt x="23204" y="5524"/>
                    </a:lnTo>
                    <a:lnTo>
                      <a:pt x="23246" y="5587"/>
                    </a:lnTo>
                    <a:lnTo>
                      <a:pt x="23351" y="5629"/>
                    </a:lnTo>
                    <a:lnTo>
                      <a:pt x="23351" y="5734"/>
                    </a:lnTo>
                    <a:lnTo>
                      <a:pt x="23267" y="5713"/>
                    </a:lnTo>
                    <a:lnTo>
                      <a:pt x="23204" y="5734"/>
                    </a:lnTo>
                    <a:lnTo>
                      <a:pt x="23121" y="5796"/>
                    </a:lnTo>
                    <a:lnTo>
                      <a:pt x="23037" y="5754"/>
                    </a:lnTo>
                    <a:lnTo>
                      <a:pt x="22995" y="5817"/>
                    </a:lnTo>
                    <a:lnTo>
                      <a:pt x="22995" y="5922"/>
                    </a:lnTo>
                    <a:lnTo>
                      <a:pt x="22932" y="5964"/>
                    </a:lnTo>
                    <a:lnTo>
                      <a:pt x="22849" y="5922"/>
                    </a:lnTo>
                    <a:lnTo>
                      <a:pt x="22849" y="5817"/>
                    </a:lnTo>
                    <a:lnTo>
                      <a:pt x="22890" y="5734"/>
                    </a:lnTo>
                    <a:lnTo>
                      <a:pt x="22828" y="5650"/>
                    </a:lnTo>
                    <a:lnTo>
                      <a:pt x="22828" y="5482"/>
                    </a:lnTo>
                    <a:lnTo>
                      <a:pt x="22911" y="5294"/>
                    </a:lnTo>
                    <a:lnTo>
                      <a:pt x="22932" y="5169"/>
                    </a:lnTo>
                    <a:lnTo>
                      <a:pt x="23016" y="5085"/>
                    </a:lnTo>
                    <a:lnTo>
                      <a:pt x="23016" y="4980"/>
                    </a:lnTo>
                    <a:lnTo>
                      <a:pt x="23037" y="4876"/>
                    </a:lnTo>
                    <a:lnTo>
                      <a:pt x="23100" y="4646"/>
                    </a:lnTo>
                    <a:lnTo>
                      <a:pt x="23225" y="4562"/>
                    </a:lnTo>
                    <a:lnTo>
                      <a:pt x="23225" y="4436"/>
                    </a:lnTo>
                    <a:lnTo>
                      <a:pt x="23100" y="4436"/>
                    </a:lnTo>
                    <a:lnTo>
                      <a:pt x="23100" y="4353"/>
                    </a:lnTo>
                    <a:lnTo>
                      <a:pt x="23163" y="4269"/>
                    </a:lnTo>
                    <a:lnTo>
                      <a:pt x="23163" y="4039"/>
                    </a:lnTo>
                    <a:lnTo>
                      <a:pt x="23121" y="3976"/>
                    </a:lnTo>
                    <a:lnTo>
                      <a:pt x="23058" y="3850"/>
                    </a:lnTo>
                    <a:lnTo>
                      <a:pt x="23100" y="3809"/>
                    </a:lnTo>
                    <a:lnTo>
                      <a:pt x="23100" y="3662"/>
                    </a:lnTo>
                    <a:lnTo>
                      <a:pt x="23016" y="3662"/>
                    </a:lnTo>
                    <a:lnTo>
                      <a:pt x="22911" y="3537"/>
                    </a:lnTo>
                    <a:lnTo>
                      <a:pt x="22744" y="3599"/>
                    </a:lnTo>
                    <a:lnTo>
                      <a:pt x="22723" y="3725"/>
                    </a:lnTo>
                    <a:lnTo>
                      <a:pt x="22828" y="3809"/>
                    </a:lnTo>
                    <a:lnTo>
                      <a:pt x="22828" y="3913"/>
                    </a:lnTo>
                    <a:lnTo>
                      <a:pt x="22890" y="3976"/>
                    </a:lnTo>
                    <a:lnTo>
                      <a:pt x="22890" y="4060"/>
                    </a:lnTo>
                    <a:lnTo>
                      <a:pt x="22807" y="4060"/>
                    </a:lnTo>
                    <a:lnTo>
                      <a:pt x="22786" y="3955"/>
                    </a:lnTo>
                    <a:lnTo>
                      <a:pt x="22702" y="3955"/>
                    </a:lnTo>
                    <a:lnTo>
                      <a:pt x="22639" y="4081"/>
                    </a:lnTo>
                    <a:lnTo>
                      <a:pt x="22702" y="4122"/>
                    </a:lnTo>
                    <a:lnTo>
                      <a:pt x="22723" y="4227"/>
                    </a:lnTo>
                    <a:lnTo>
                      <a:pt x="22786" y="4353"/>
                    </a:lnTo>
                    <a:lnTo>
                      <a:pt x="22723" y="4394"/>
                    </a:lnTo>
                    <a:lnTo>
                      <a:pt x="22702" y="4353"/>
                    </a:lnTo>
                    <a:lnTo>
                      <a:pt x="22639" y="4290"/>
                    </a:lnTo>
                    <a:lnTo>
                      <a:pt x="22618" y="4436"/>
                    </a:lnTo>
                    <a:lnTo>
                      <a:pt x="22514" y="4353"/>
                    </a:lnTo>
                    <a:lnTo>
                      <a:pt x="22514" y="4248"/>
                    </a:lnTo>
                    <a:lnTo>
                      <a:pt x="22430" y="4248"/>
                    </a:lnTo>
                    <a:lnTo>
                      <a:pt x="22388" y="4353"/>
                    </a:lnTo>
                    <a:lnTo>
                      <a:pt x="22326" y="4332"/>
                    </a:lnTo>
                    <a:lnTo>
                      <a:pt x="22326" y="4185"/>
                    </a:lnTo>
                    <a:lnTo>
                      <a:pt x="22409" y="4122"/>
                    </a:lnTo>
                    <a:lnTo>
                      <a:pt x="22388" y="4081"/>
                    </a:lnTo>
                    <a:lnTo>
                      <a:pt x="22221" y="4143"/>
                    </a:lnTo>
                    <a:lnTo>
                      <a:pt x="22095" y="4269"/>
                    </a:lnTo>
                    <a:lnTo>
                      <a:pt x="22012" y="4143"/>
                    </a:lnTo>
                    <a:lnTo>
                      <a:pt x="21949" y="4143"/>
                    </a:lnTo>
                    <a:lnTo>
                      <a:pt x="21865" y="4227"/>
                    </a:lnTo>
                    <a:lnTo>
                      <a:pt x="21740" y="4227"/>
                    </a:lnTo>
                    <a:lnTo>
                      <a:pt x="21698" y="4164"/>
                    </a:lnTo>
                    <a:lnTo>
                      <a:pt x="21572" y="4185"/>
                    </a:lnTo>
                    <a:lnTo>
                      <a:pt x="21530" y="4143"/>
                    </a:lnTo>
                    <a:lnTo>
                      <a:pt x="21635" y="4060"/>
                    </a:lnTo>
                    <a:lnTo>
                      <a:pt x="21782" y="4039"/>
                    </a:lnTo>
                    <a:lnTo>
                      <a:pt x="21865" y="4060"/>
                    </a:lnTo>
                    <a:lnTo>
                      <a:pt x="21991" y="4039"/>
                    </a:lnTo>
                    <a:lnTo>
                      <a:pt x="21991" y="3955"/>
                    </a:lnTo>
                    <a:lnTo>
                      <a:pt x="22074" y="3934"/>
                    </a:lnTo>
                    <a:lnTo>
                      <a:pt x="22158" y="3955"/>
                    </a:lnTo>
                    <a:lnTo>
                      <a:pt x="22263" y="3850"/>
                    </a:lnTo>
                    <a:lnTo>
                      <a:pt x="22263" y="3746"/>
                    </a:lnTo>
                    <a:lnTo>
                      <a:pt x="22284" y="3662"/>
                    </a:lnTo>
                    <a:lnTo>
                      <a:pt x="22200" y="3599"/>
                    </a:lnTo>
                    <a:lnTo>
                      <a:pt x="22095" y="3411"/>
                    </a:lnTo>
                    <a:lnTo>
                      <a:pt x="21970" y="3348"/>
                    </a:lnTo>
                    <a:lnTo>
                      <a:pt x="21949" y="3285"/>
                    </a:lnTo>
                    <a:lnTo>
                      <a:pt x="21761" y="3118"/>
                    </a:lnTo>
                    <a:lnTo>
                      <a:pt x="21740" y="3076"/>
                    </a:lnTo>
                    <a:lnTo>
                      <a:pt x="21635" y="3076"/>
                    </a:lnTo>
                    <a:lnTo>
                      <a:pt x="21489" y="3139"/>
                    </a:lnTo>
                    <a:lnTo>
                      <a:pt x="21426" y="3139"/>
                    </a:lnTo>
                    <a:lnTo>
                      <a:pt x="21238" y="3327"/>
                    </a:lnTo>
                    <a:lnTo>
                      <a:pt x="21279" y="3390"/>
                    </a:lnTo>
                    <a:lnTo>
                      <a:pt x="21279" y="3453"/>
                    </a:lnTo>
                    <a:lnTo>
                      <a:pt x="21217" y="3495"/>
                    </a:lnTo>
                    <a:lnTo>
                      <a:pt x="21133" y="3516"/>
                    </a:lnTo>
                    <a:lnTo>
                      <a:pt x="21133" y="3453"/>
                    </a:lnTo>
                    <a:lnTo>
                      <a:pt x="21049" y="3495"/>
                    </a:lnTo>
                    <a:lnTo>
                      <a:pt x="20966" y="3432"/>
                    </a:lnTo>
                    <a:lnTo>
                      <a:pt x="20861" y="3432"/>
                    </a:lnTo>
                    <a:lnTo>
                      <a:pt x="20819" y="3495"/>
                    </a:lnTo>
                    <a:lnTo>
                      <a:pt x="20714" y="3495"/>
                    </a:lnTo>
                    <a:lnTo>
                      <a:pt x="20652" y="3432"/>
                    </a:lnTo>
                    <a:lnTo>
                      <a:pt x="20714" y="3390"/>
                    </a:lnTo>
                    <a:lnTo>
                      <a:pt x="20861" y="3348"/>
                    </a:lnTo>
                    <a:lnTo>
                      <a:pt x="20924" y="3244"/>
                    </a:lnTo>
                    <a:lnTo>
                      <a:pt x="21028" y="3223"/>
                    </a:lnTo>
                    <a:lnTo>
                      <a:pt x="21112" y="3244"/>
                    </a:lnTo>
                    <a:lnTo>
                      <a:pt x="21175" y="3139"/>
                    </a:lnTo>
                    <a:lnTo>
                      <a:pt x="21175" y="3013"/>
                    </a:lnTo>
                    <a:lnTo>
                      <a:pt x="21238" y="2972"/>
                    </a:lnTo>
                    <a:lnTo>
                      <a:pt x="21321" y="2972"/>
                    </a:lnTo>
                    <a:lnTo>
                      <a:pt x="21384" y="2804"/>
                    </a:lnTo>
                    <a:lnTo>
                      <a:pt x="21384" y="2616"/>
                    </a:lnTo>
                    <a:lnTo>
                      <a:pt x="21426" y="2553"/>
                    </a:lnTo>
                    <a:lnTo>
                      <a:pt x="21384" y="2449"/>
                    </a:lnTo>
                    <a:lnTo>
                      <a:pt x="21279" y="2449"/>
                    </a:lnTo>
                    <a:lnTo>
                      <a:pt x="21112" y="2490"/>
                    </a:lnTo>
                    <a:lnTo>
                      <a:pt x="20903" y="2553"/>
                    </a:lnTo>
                    <a:lnTo>
                      <a:pt x="20694" y="2616"/>
                    </a:lnTo>
                    <a:lnTo>
                      <a:pt x="20547" y="2658"/>
                    </a:lnTo>
                    <a:cubicBezTo>
                      <a:pt x="20652" y="2616"/>
                      <a:pt x="20798" y="2574"/>
                      <a:pt x="20903" y="2511"/>
                    </a:cubicBezTo>
                    <a:cubicBezTo>
                      <a:pt x="20945" y="2511"/>
                      <a:pt x="21028" y="2490"/>
                      <a:pt x="21070" y="2490"/>
                    </a:cubicBezTo>
                    <a:cubicBezTo>
                      <a:pt x="21217" y="2469"/>
                      <a:pt x="21238" y="2344"/>
                      <a:pt x="21175" y="2239"/>
                    </a:cubicBezTo>
                    <a:lnTo>
                      <a:pt x="21238" y="2177"/>
                    </a:lnTo>
                    <a:lnTo>
                      <a:pt x="21217" y="2072"/>
                    </a:lnTo>
                    <a:lnTo>
                      <a:pt x="21217" y="1967"/>
                    </a:lnTo>
                    <a:lnTo>
                      <a:pt x="21154" y="1884"/>
                    </a:lnTo>
                    <a:lnTo>
                      <a:pt x="21217" y="1842"/>
                    </a:lnTo>
                    <a:lnTo>
                      <a:pt x="21217" y="1674"/>
                    </a:lnTo>
                    <a:lnTo>
                      <a:pt x="21133" y="1507"/>
                    </a:lnTo>
                    <a:lnTo>
                      <a:pt x="21175" y="1402"/>
                    </a:lnTo>
                    <a:lnTo>
                      <a:pt x="21154" y="1109"/>
                    </a:lnTo>
                    <a:lnTo>
                      <a:pt x="20945" y="879"/>
                    </a:lnTo>
                    <a:lnTo>
                      <a:pt x="20924" y="775"/>
                    </a:lnTo>
                    <a:lnTo>
                      <a:pt x="20840" y="733"/>
                    </a:lnTo>
                    <a:lnTo>
                      <a:pt x="20694" y="796"/>
                    </a:lnTo>
                    <a:lnTo>
                      <a:pt x="20526" y="775"/>
                    </a:lnTo>
                    <a:lnTo>
                      <a:pt x="20442" y="837"/>
                    </a:lnTo>
                    <a:lnTo>
                      <a:pt x="20442" y="984"/>
                    </a:lnTo>
                    <a:lnTo>
                      <a:pt x="20212" y="1109"/>
                    </a:lnTo>
                    <a:lnTo>
                      <a:pt x="20212" y="1047"/>
                    </a:lnTo>
                    <a:lnTo>
                      <a:pt x="20380" y="900"/>
                    </a:lnTo>
                    <a:lnTo>
                      <a:pt x="20422" y="754"/>
                    </a:lnTo>
                    <a:lnTo>
                      <a:pt x="20317" y="670"/>
                    </a:lnTo>
                    <a:lnTo>
                      <a:pt x="20212" y="712"/>
                    </a:lnTo>
                    <a:lnTo>
                      <a:pt x="20129" y="733"/>
                    </a:lnTo>
                    <a:lnTo>
                      <a:pt x="20212" y="670"/>
                    </a:lnTo>
                    <a:lnTo>
                      <a:pt x="20191" y="586"/>
                    </a:lnTo>
                    <a:lnTo>
                      <a:pt x="19898" y="419"/>
                    </a:lnTo>
                    <a:lnTo>
                      <a:pt x="19815" y="293"/>
                    </a:lnTo>
                    <a:lnTo>
                      <a:pt x="19752" y="252"/>
                    </a:lnTo>
                    <a:lnTo>
                      <a:pt x="19773" y="105"/>
                    </a:lnTo>
                    <a:lnTo>
                      <a:pt x="19459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964" name="Google Shape;2964;p43"/>
            <p:cNvSpPr/>
            <p:nvPr/>
          </p:nvSpPr>
          <p:spPr>
            <a:xfrm>
              <a:off x="2577325" y="2970225"/>
              <a:ext cx="32450" cy="13100"/>
            </a:xfrm>
            <a:custGeom>
              <a:avLst/>
              <a:gdLst/>
              <a:ahLst/>
              <a:cxnLst/>
              <a:rect l="l" t="t" r="r" b="b"/>
              <a:pathLst>
                <a:path w="1298" h="524" extrusionOk="0">
                  <a:moveTo>
                    <a:pt x="503" y="0"/>
                  </a:moveTo>
                  <a:lnTo>
                    <a:pt x="293" y="42"/>
                  </a:lnTo>
                  <a:lnTo>
                    <a:pt x="168" y="21"/>
                  </a:lnTo>
                  <a:lnTo>
                    <a:pt x="63" y="42"/>
                  </a:lnTo>
                  <a:lnTo>
                    <a:pt x="1" y="147"/>
                  </a:lnTo>
                  <a:lnTo>
                    <a:pt x="105" y="230"/>
                  </a:lnTo>
                  <a:lnTo>
                    <a:pt x="189" y="209"/>
                  </a:lnTo>
                  <a:lnTo>
                    <a:pt x="252" y="230"/>
                  </a:lnTo>
                  <a:lnTo>
                    <a:pt x="314" y="377"/>
                  </a:lnTo>
                  <a:lnTo>
                    <a:pt x="398" y="439"/>
                  </a:lnTo>
                  <a:lnTo>
                    <a:pt x="524" y="439"/>
                  </a:lnTo>
                  <a:lnTo>
                    <a:pt x="607" y="523"/>
                  </a:lnTo>
                  <a:lnTo>
                    <a:pt x="775" y="523"/>
                  </a:lnTo>
                  <a:lnTo>
                    <a:pt x="775" y="377"/>
                  </a:lnTo>
                  <a:lnTo>
                    <a:pt x="879" y="377"/>
                  </a:lnTo>
                  <a:lnTo>
                    <a:pt x="900" y="439"/>
                  </a:lnTo>
                  <a:lnTo>
                    <a:pt x="984" y="439"/>
                  </a:lnTo>
                  <a:lnTo>
                    <a:pt x="1005" y="335"/>
                  </a:lnTo>
                  <a:lnTo>
                    <a:pt x="1089" y="377"/>
                  </a:lnTo>
                  <a:lnTo>
                    <a:pt x="1298" y="377"/>
                  </a:lnTo>
                  <a:lnTo>
                    <a:pt x="1298" y="335"/>
                  </a:lnTo>
                  <a:lnTo>
                    <a:pt x="1193" y="230"/>
                  </a:lnTo>
                  <a:lnTo>
                    <a:pt x="1047" y="209"/>
                  </a:lnTo>
                  <a:lnTo>
                    <a:pt x="942" y="21"/>
                  </a:lnTo>
                  <a:lnTo>
                    <a:pt x="503" y="0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5" name="Google Shape;2965;p43"/>
            <p:cNvSpPr/>
            <p:nvPr/>
          </p:nvSpPr>
          <p:spPr>
            <a:xfrm>
              <a:off x="2632250" y="2947725"/>
              <a:ext cx="41350" cy="29325"/>
            </a:xfrm>
            <a:custGeom>
              <a:avLst/>
              <a:gdLst/>
              <a:ahLst/>
              <a:cxnLst/>
              <a:rect l="l" t="t" r="r" b="b"/>
              <a:pathLst>
                <a:path w="1654" h="1173" extrusionOk="0">
                  <a:moveTo>
                    <a:pt x="1089" y="0"/>
                  </a:moveTo>
                  <a:lnTo>
                    <a:pt x="1005" y="63"/>
                  </a:lnTo>
                  <a:lnTo>
                    <a:pt x="900" y="21"/>
                  </a:lnTo>
                  <a:lnTo>
                    <a:pt x="691" y="21"/>
                  </a:lnTo>
                  <a:lnTo>
                    <a:pt x="649" y="84"/>
                  </a:lnTo>
                  <a:lnTo>
                    <a:pt x="754" y="168"/>
                  </a:lnTo>
                  <a:lnTo>
                    <a:pt x="1068" y="272"/>
                  </a:lnTo>
                  <a:lnTo>
                    <a:pt x="1047" y="314"/>
                  </a:lnTo>
                  <a:lnTo>
                    <a:pt x="1109" y="398"/>
                  </a:lnTo>
                  <a:lnTo>
                    <a:pt x="1047" y="544"/>
                  </a:lnTo>
                  <a:lnTo>
                    <a:pt x="1109" y="649"/>
                  </a:lnTo>
                  <a:lnTo>
                    <a:pt x="1214" y="691"/>
                  </a:lnTo>
                  <a:lnTo>
                    <a:pt x="1340" y="795"/>
                  </a:lnTo>
                  <a:lnTo>
                    <a:pt x="1319" y="858"/>
                  </a:lnTo>
                  <a:lnTo>
                    <a:pt x="1068" y="858"/>
                  </a:lnTo>
                  <a:lnTo>
                    <a:pt x="1026" y="900"/>
                  </a:lnTo>
                  <a:lnTo>
                    <a:pt x="921" y="858"/>
                  </a:lnTo>
                  <a:lnTo>
                    <a:pt x="796" y="858"/>
                  </a:lnTo>
                  <a:lnTo>
                    <a:pt x="649" y="816"/>
                  </a:lnTo>
                  <a:lnTo>
                    <a:pt x="524" y="858"/>
                  </a:lnTo>
                  <a:lnTo>
                    <a:pt x="524" y="816"/>
                  </a:lnTo>
                  <a:lnTo>
                    <a:pt x="482" y="795"/>
                  </a:lnTo>
                  <a:lnTo>
                    <a:pt x="293" y="837"/>
                  </a:lnTo>
                  <a:lnTo>
                    <a:pt x="189" y="733"/>
                  </a:lnTo>
                  <a:lnTo>
                    <a:pt x="63" y="795"/>
                  </a:lnTo>
                  <a:lnTo>
                    <a:pt x="0" y="858"/>
                  </a:lnTo>
                  <a:lnTo>
                    <a:pt x="63" y="963"/>
                  </a:lnTo>
                  <a:lnTo>
                    <a:pt x="189" y="1005"/>
                  </a:lnTo>
                  <a:lnTo>
                    <a:pt x="314" y="1151"/>
                  </a:lnTo>
                  <a:lnTo>
                    <a:pt x="377" y="1172"/>
                  </a:lnTo>
                  <a:lnTo>
                    <a:pt x="377" y="1067"/>
                  </a:lnTo>
                  <a:lnTo>
                    <a:pt x="419" y="1026"/>
                  </a:lnTo>
                  <a:lnTo>
                    <a:pt x="691" y="1026"/>
                  </a:lnTo>
                  <a:lnTo>
                    <a:pt x="796" y="1067"/>
                  </a:lnTo>
                  <a:lnTo>
                    <a:pt x="1109" y="1067"/>
                  </a:lnTo>
                  <a:lnTo>
                    <a:pt x="1151" y="1047"/>
                  </a:lnTo>
                  <a:lnTo>
                    <a:pt x="1256" y="1109"/>
                  </a:lnTo>
                  <a:lnTo>
                    <a:pt x="1340" y="1109"/>
                  </a:lnTo>
                  <a:lnTo>
                    <a:pt x="1340" y="1047"/>
                  </a:lnTo>
                  <a:lnTo>
                    <a:pt x="1570" y="921"/>
                  </a:lnTo>
                  <a:lnTo>
                    <a:pt x="1570" y="837"/>
                  </a:lnTo>
                  <a:lnTo>
                    <a:pt x="1570" y="733"/>
                  </a:lnTo>
                  <a:lnTo>
                    <a:pt x="1528" y="607"/>
                  </a:lnTo>
                  <a:lnTo>
                    <a:pt x="1549" y="544"/>
                  </a:lnTo>
                  <a:lnTo>
                    <a:pt x="1633" y="502"/>
                  </a:lnTo>
                  <a:lnTo>
                    <a:pt x="1653" y="377"/>
                  </a:lnTo>
                  <a:lnTo>
                    <a:pt x="1612" y="293"/>
                  </a:lnTo>
                  <a:lnTo>
                    <a:pt x="1653" y="189"/>
                  </a:lnTo>
                  <a:lnTo>
                    <a:pt x="1633" y="126"/>
                  </a:lnTo>
                  <a:lnTo>
                    <a:pt x="1528" y="105"/>
                  </a:lnTo>
                  <a:lnTo>
                    <a:pt x="1423" y="126"/>
                  </a:lnTo>
                  <a:lnTo>
                    <a:pt x="1319" y="21"/>
                  </a:lnTo>
                  <a:lnTo>
                    <a:pt x="1089" y="0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6" name="Google Shape;2966;p43"/>
            <p:cNvSpPr/>
            <p:nvPr/>
          </p:nvSpPr>
          <p:spPr>
            <a:xfrm>
              <a:off x="2485775" y="2895925"/>
              <a:ext cx="153825" cy="54950"/>
            </a:xfrm>
            <a:custGeom>
              <a:avLst/>
              <a:gdLst/>
              <a:ahLst/>
              <a:cxnLst/>
              <a:rect l="l" t="t" r="r" b="b"/>
              <a:pathLst>
                <a:path w="6153" h="2198" extrusionOk="0">
                  <a:moveTo>
                    <a:pt x="1570" y="1"/>
                  </a:moveTo>
                  <a:lnTo>
                    <a:pt x="1445" y="106"/>
                  </a:lnTo>
                  <a:lnTo>
                    <a:pt x="1131" y="106"/>
                  </a:lnTo>
                  <a:lnTo>
                    <a:pt x="901" y="168"/>
                  </a:lnTo>
                  <a:lnTo>
                    <a:pt x="817" y="252"/>
                  </a:lnTo>
                  <a:lnTo>
                    <a:pt x="566" y="315"/>
                  </a:lnTo>
                  <a:lnTo>
                    <a:pt x="482" y="419"/>
                  </a:lnTo>
                  <a:lnTo>
                    <a:pt x="377" y="482"/>
                  </a:lnTo>
                  <a:lnTo>
                    <a:pt x="357" y="608"/>
                  </a:lnTo>
                  <a:lnTo>
                    <a:pt x="419" y="712"/>
                  </a:lnTo>
                  <a:lnTo>
                    <a:pt x="398" y="775"/>
                  </a:lnTo>
                  <a:lnTo>
                    <a:pt x="294" y="712"/>
                  </a:lnTo>
                  <a:lnTo>
                    <a:pt x="85" y="817"/>
                  </a:lnTo>
                  <a:lnTo>
                    <a:pt x="1" y="796"/>
                  </a:lnTo>
                  <a:lnTo>
                    <a:pt x="1" y="880"/>
                  </a:lnTo>
                  <a:lnTo>
                    <a:pt x="105" y="922"/>
                  </a:lnTo>
                  <a:lnTo>
                    <a:pt x="252" y="796"/>
                  </a:lnTo>
                  <a:lnTo>
                    <a:pt x="273" y="817"/>
                  </a:lnTo>
                  <a:lnTo>
                    <a:pt x="273" y="922"/>
                  </a:lnTo>
                  <a:lnTo>
                    <a:pt x="419" y="817"/>
                  </a:lnTo>
                  <a:lnTo>
                    <a:pt x="524" y="817"/>
                  </a:lnTo>
                  <a:lnTo>
                    <a:pt x="629" y="629"/>
                  </a:lnTo>
                  <a:lnTo>
                    <a:pt x="796" y="670"/>
                  </a:lnTo>
                  <a:lnTo>
                    <a:pt x="838" y="608"/>
                  </a:lnTo>
                  <a:lnTo>
                    <a:pt x="922" y="691"/>
                  </a:lnTo>
                  <a:lnTo>
                    <a:pt x="1026" y="670"/>
                  </a:lnTo>
                  <a:lnTo>
                    <a:pt x="1214" y="461"/>
                  </a:lnTo>
                  <a:lnTo>
                    <a:pt x="1319" y="419"/>
                  </a:lnTo>
                  <a:lnTo>
                    <a:pt x="1361" y="357"/>
                  </a:lnTo>
                  <a:lnTo>
                    <a:pt x="1528" y="378"/>
                  </a:lnTo>
                  <a:lnTo>
                    <a:pt x="1654" y="378"/>
                  </a:lnTo>
                  <a:lnTo>
                    <a:pt x="1884" y="398"/>
                  </a:lnTo>
                  <a:lnTo>
                    <a:pt x="1968" y="461"/>
                  </a:lnTo>
                  <a:lnTo>
                    <a:pt x="1884" y="503"/>
                  </a:lnTo>
                  <a:lnTo>
                    <a:pt x="1758" y="503"/>
                  </a:lnTo>
                  <a:lnTo>
                    <a:pt x="1675" y="566"/>
                  </a:lnTo>
                  <a:lnTo>
                    <a:pt x="1758" y="629"/>
                  </a:lnTo>
                  <a:lnTo>
                    <a:pt x="2093" y="691"/>
                  </a:lnTo>
                  <a:lnTo>
                    <a:pt x="2177" y="670"/>
                  </a:lnTo>
                  <a:lnTo>
                    <a:pt x="2282" y="670"/>
                  </a:lnTo>
                  <a:lnTo>
                    <a:pt x="2386" y="733"/>
                  </a:lnTo>
                  <a:lnTo>
                    <a:pt x="2554" y="775"/>
                  </a:lnTo>
                  <a:lnTo>
                    <a:pt x="2616" y="775"/>
                  </a:lnTo>
                  <a:lnTo>
                    <a:pt x="2658" y="691"/>
                  </a:lnTo>
                  <a:lnTo>
                    <a:pt x="2721" y="775"/>
                  </a:lnTo>
                  <a:lnTo>
                    <a:pt x="2763" y="817"/>
                  </a:lnTo>
                  <a:lnTo>
                    <a:pt x="2930" y="942"/>
                  </a:lnTo>
                  <a:lnTo>
                    <a:pt x="3077" y="984"/>
                  </a:lnTo>
                  <a:lnTo>
                    <a:pt x="3139" y="942"/>
                  </a:lnTo>
                  <a:lnTo>
                    <a:pt x="3244" y="1026"/>
                  </a:lnTo>
                  <a:lnTo>
                    <a:pt x="3349" y="1005"/>
                  </a:lnTo>
                  <a:lnTo>
                    <a:pt x="3432" y="1047"/>
                  </a:lnTo>
                  <a:lnTo>
                    <a:pt x="3600" y="1005"/>
                  </a:lnTo>
                  <a:lnTo>
                    <a:pt x="3663" y="1026"/>
                  </a:lnTo>
                  <a:lnTo>
                    <a:pt x="3746" y="1361"/>
                  </a:lnTo>
                  <a:lnTo>
                    <a:pt x="3955" y="1570"/>
                  </a:lnTo>
                  <a:lnTo>
                    <a:pt x="4039" y="1612"/>
                  </a:lnTo>
                  <a:lnTo>
                    <a:pt x="4081" y="1549"/>
                  </a:lnTo>
                  <a:lnTo>
                    <a:pt x="4227" y="1633"/>
                  </a:lnTo>
                  <a:lnTo>
                    <a:pt x="4437" y="1633"/>
                  </a:lnTo>
                  <a:lnTo>
                    <a:pt x="4458" y="1675"/>
                  </a:lnTo>
                  <a:lnTo>
                    <a:pt x="4541" y="1738"/>
                  </a:lnTo>
                  <a:lnTo>
                    <a:pt x="4541" y="1842"/>
                  </a:lnTo>
                  <a:lnTo>
                    <a:pt x="4374" y="1863"/>
                  </a:lnTo>
                  <a:lnTo>
                    <a:pt x="4186" y="2051"/>
                  </a:lnTo>
                  <a:lnTo>
                    <a:pt x="4186" y="2156"/>
                  </a:lnTo>
                  <a:lnTo>
                    <a:pt x="4374" y="2177"/>
                  </a:lnTo>
                  <a:lnTo>
                    <a:pt x="4541" y="2135"/>
                  </a:lnTo>
                  <a:lnTo>
                    <a:pt x="4604" y="2156"/>
                  </a:lnTo>
                  <a:lnTo>
                    <a:pt x="4897" y="2093"/>
                  </a:lnTo>
                  <a:lnTo>
                    <a:pt x="5064" y="2093"/>
                  </a:lnTo>
                  <a:lnTo>
                    <a:pt x="5274" y="2198"/>
                  </a:lnTo>
                  <a:lnTo>
                    <a:pt x="5546" y="2135"/>
                  </a:lnTo>
                  <a:lnTo>
                    <a:pt x="5587" y="2072"/>
                  </a:lnTo>
                  <a:lnTo>
                    <a:pt x="5650" y="2072"/>
                  </a:lnTo>
                  <a:lnTo>
                    <a:pt x="5734" y="2030"/>
                  </a:lnTo>
                  <a:lnTo>
                    <a:pt x="5943" y="2051"/>
                  </a:lnTo>
                  <a:lnTo>
                    <a:pt x="6069" y="1989"/>
                  </a:lnTo>
                  <a:lnTo>
                    <a:pt x="6152" y="1884"/>
                  </a:lnTo>
                  <a:lnTo>
                    <a:pt x="6111" y="1842"/>
                  </a:lnTo>
                  <a:lnTo>
                    <a:pt x="6006" y="1821"/>
                  </a:lnTo>
                  <a:lnTo>
                    <a:pt x="5922" y="1654"/>
                  </a:lnTo>
                  <a:lnTo>
                    <a:pt x="5692" y="1549"/>
                  </a:lnTo>
                  <a:lnTo>
                    <a:pt x="5378" y="1549"/>
                  </a:lnTo>
                  <a:lnTo>
                    <a:pt x="5295" y="1528"/>
                  </a:lnTo>
                  <a:lnTo>
                    <a:pt x="5336" y="1466"/>
                  </a:lnTo>
                  <a:lnTo>
                    <a:pt x="5399" y="1319"/>
                  </a:lnTo>
                  <a:lnTo>
                    <a:pt x="5315" y="1298"/>
                  </a:lnTo>
                  <a:lnTo>
                    <a:pt x="5232" y="1340"/>
                  </a:lnTo>
                  <a:lnTo>
                    <a:pt x="5127" y="1340"/>
                  </a:lnTo>
                  <a:lnTo>
                    <a:pt x="4918" y="1194"/>
                  </a:lnTo>
                  <a:lnTo>
                    <a:pt x="4855" y="1235"/>
                  </a:lnTo>
                  <a:lnTo>
                    <a:pt x="4771" y="1152"/>
                  </a:lnTo>
                  <a:lnTo>
                    <a:pt x="4604" y="1026"/>
                  </a:lnTo>
                  <a:lnTo>
                    <a:pt x="4541" y="1131"/>
                  </a:lnTo>
                  <a:lnTo>
                    <a:pt x="4479" y="1089"/>
                  </a:lnTo>
                  <a:lnTo>
                    <a:pt x="4499" y="1005"/>
                  </a:lnTo>
                  <a:lnTo>
                    <a:pt x="4437" y="984"/>
                  </a:lnTo>
                  <a:lnTo>
                    <a:pt x="4395" y="1047"/>
                  </a:lnTo>
                  <a:lnTo>
                    <a:pt x="4332" y="984"/>
                  </a:lnTo>
                  <a:lnTo>
                    <a:pt x="4123" y="922"/>
                  </a:lnTo>
                  <a:lnTo>
                    <a:pt x="3955" y="796"/>
                  </a:lnTo>
                  <a:lnTo>
                    <a:pt x="3830" y="712"/>
                  </a:lnTo>
                  <a:lnTo>
                    <a:pt x="3704" y="587"/>
                  </a:lnTo>
                  <a:lnTo>
                    <a:pt x="3349" y="587"/>
                  </a:lnTo>
                  <a:lnTo>
                    <a:pt x="3244" y="524"/>
                  </a:lnTo>
                  <a:lnTo>
                    <a:pt x="3202" y="398"/>
                  </a:lnTo>
                  <a:lnTo>
                    <a:pt x="3077" y="252"/>
                  </a:lnTo>
                  <a:lnTo>
                    <a:pt x="2972" y="273"/>
                  </a:lnTo>
                  <a:lnTo>
                    <a:pt x="2909" y="210"/>
                  </a:lnTo>
                  <a:lnTo>
                    <a:pt x="2491" y="147"/>
                  </a:lnTo>
                  <a:lnTo>
                    <a:pt x="2365" y="210"/>
                  </a:lnTo>
                  <a:lnTo>
                    <a:pt x="2177" y="168"/>
                  </a:lnTo>
                  <a:lnTo>
                    <a:pt x="2072" y="43"/>
                  </a:lnTo>
                  <a:lnTo>
                    <a:pt x="1821" y="1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7" name="Google Shape;2967;p43"/>
            <p:cNvSpPr/>
            <p:nvPr/>
          </p:nvSpPr>
          <p:spPr>
            <a:xfrm>
              <a:off x="2901125" y="4083350"/>
              <a:ext cx="39250" cy="22525"/>
            </a:xfrm>
            <a:custGeom>
              <a:avLst/>
              <a:gdLst/>
              <a:ahLst/>
              <a:cxnLst/>
              <a:rect l="l" t="t" r="r" b="b"/>
              <a:pathLst>
                <a:path w="1570" h="901" extrusionOk="0">
                  <a:moveTo>
                    <a:pt x="1025" y="0"/>
                  </a:moveTo>
                  <a:lnTo>
                    <a:pt x="984" y="84"/>
                  </a:lnTo>
                  <a:lnTo>
                    <a:pt x="921" y="105"/>
                  </a:lnTo>
                  <a:lnTo>
                    <a:pt x="942" y="189"/>
                  </a:lnTo>
                  <a:lnTo>
                    <a:pt x="921" y="252"/>
                  </a:lnTo>
                  <a:lnTo>
                    <a:pt x="691" y="314"/>
                  </a:lnTo>
                  <a:lnTo>
                    <a:pt x="733" y="273"/>
                  </a:lnTo>
                  <a:lnTo>
                    <a:pt x="774" y="126"/>
                  </a:lnTo>
                  <a:lnTo>
                    <a:pt x="733" y="63"/>
                  </a:lnTo>
                  <a:lnTo>
                    <a:pt x="649" y="84"/>
                  </a:lnTo>
                  <a:lnTo>
                    <a:pt x="607" y="168"/>
                  </a:lnTo>
                  <a:lnTo>
                    <a:pt x="544" y="168"/>
                  </a:lnTo>
                  <a:lnTo>
                    <a:pt x="461" y="84"/>
                  </a:lnTo>
                  <a:lnTo>
                    <a:pt x="377" y="84"/>
                  </a:lnTo>
                  <a:lnTo>
                    <a:pt x="377" y="252"/>
                  </a:lnTo>
                  <a:lnTo>
                    <a:pt x="272" y="210"/>
                  </a:lnTo>
                  <a:lnTo>
                    <a:pt x="168" y="105"/>
                  </a:lnTo>
                  <a:lnTo>
                    <a:pt x="105" y="168"/>
                  </a:lnTo>
                  <a:lnTo>
                    <a:pt x="230" y="356"/>
                  </a:lnTo>
                  <a:lnTo>
                    <a:pt x="377" y="377"/>
                  </a:lnTo>
                  <a:lnTo>
                    <a:pt x="377" y="419"/>
                  </a:lnTo>
                  <a:lnTo>
                    <a:pt x="230" y="419"/>
                  </a:lnTo>
                  <a:lnTo>
                    <a:pt x="168" y="482"/>
                  </a:lnTo>
                  <a:lnTo>
                    <a:pt x="189" y="565"/>
                  </a:lnTo>
                  <a:lnTo>
                    <a:pt x="84" y="670"/>
                  </a:lnTo>
                  <a:lnTo>
                    <a:pt x="0" y="670"/>
                  </a:lnTo>
                  <a:lnTo>
                    <a:pt x="0" y="712"/>
                  </a:lnTo>
                  <a:lnTo>
                    <a:pt x="126" y="796"/>
                  </a:lnTo>
                  <a:lnTo>
                    <a:pt x="189" y="712"/>
                  </a:lnTo>
                  <a:lnTo>
                    <a:pt x="293" y="796"/>
                  </a:lnTo>
                  <a:lnTo>
                    <a:pt x="377" y="691"/>
                  </a:lnTo>
                  <a:lnTo>
                    <a:pt x="230" y="628"/>
                  </a:lnTo>
                  <a:lnTo>
                    <a:pt x="335" y="586"/>
                  </a:lnTo>
                  <a:lnTo>
                    <a:pt x="523" y="607"/>
                  </a:lnTo>
                  <a:lnTo>
                    <a:pt x="649" y="565"/>
                  </a:lnTo>
                  <a:lnTo>
                    <a:pt x="649" y="461"/>
                  </a:lnTo>
                  <a:cubicBezTo>
                    <a:pt x="649" y="461"/>
                    <a:pt x="667" y="470"/>
                    <a:pt x="680" y="470"/>
                  </a:cubicBezTo>
                  <a:cubicBezTo>
                    <a:pt x="686" y="470"/>
                    <a:pt x="691" y="468"/>
                    <a:pt x="691" y="461"/>
                  </a:cubicBezTo>
                  <a:cubicBezTo>
                    <a:pt x="795" y="398"/>
                    <a:pt x="900" y="377"/>
                    <a:pt x="1005" y="314"/>
                  </a:cubicBezTo>
                  <a:lnTo>
                    <a:pt x="1046" y="398"/>
                  </a:lnTo>
                  <a:lnTo>
                    <a:pt x="1025" y="461"/>
                  </a:lnTo>
                  <a:lnTo>
                    <a:pt x="942" y="419"/>
                  </a:lnTo>
                  <a:lnTo>
                    <a:pt x="858" y="461"/>
                  </a:lnTo>
                  <a:lnTo>
                    <a:pt x="691" y="712"/>
                  </a:lnTo>
                  <a:lnTo>
                    <a:pt x="753" y="733"/>
                  </a:lnTo>
                  <a:lnTo>
                    <a:pt x="837" y="879"/>
                  </a:lnTo>
                  <a:lnTo>
                    <a:pt x="921" y="900"/>
                  </a:lnTo>
                  <a:lnTo>
                    <a:pt x="921" y="837"/>
                  </a:lnTo>
                  <a:lnTo>
                    <a:pt x="837" y="733"/>
                  </a:lnTo>
                  <a:lnTo>
                    <a:pt x="858" y="712"/>
                  </a:lnTo>
                  <a:lnTo>
                    <a:pt x="963" y="775"/>
                  </a:lnTo>
                  <a:lnTo>
                    <a:pt x="1025" y="733"/>
                  </a:lnTo>
                  <a:lnTo>
                    <a:pt x="963" y="691"/>
                  </a:lnTo>
                  <a:lnTo>
                    <a:pt x="963" y="607"/>
                  </a:lnTo>
                  <a:lnTo>
                    <a:pt x="1067" y="628"/>
                  </a:lnTo>
                  <a:lnTo>
                    <a:pt x="1172" y="607"/>
                  </a:lnTo>
                  <a:lnTo>
                    <a:pt x="1172" y="586"/>
                  </a:lnTo>
                  <a:lnTo>
                    <a:pt x="1088" y="586"/>
                  </a:lnTo>
                  <a:lnTo>
                    <a:pt x="1046" y="524"/>
                  </a:lnTo>
                  <a:lnTo>
                    <a:pt x="1088" y="503"/>
                  </a:lnTo>
                  <a:lnTo>
                    <a:pt x="1193" y="524"/>
                  </a:lnTo>
                  <a:lnTo>
                    <a:pt x="1339" y="503"/>
                  </a:lnTo>
                  <a:lnTo>
                    <a:pt x="1444" y="419"/>
                  </a:lnTo>
                  <a:lnTo>
                    <a:pt x="1549" y="398"/>
                  </a:lnTo>
                  <a:lnTo>
                    <a:pt x="1507" y="314"/>
                  </a:lnTo>
                  <a:lnTo>
                    <a:pt x="1465" y="293"/>
                  </a:lnTo>
                  <a:lnTo>
                    <a:pt x="1444" y="273"/>
                  </a:lnTo>
                  <a:lnTo>
                    <a:pt x="1486" y="210"/>
                  </a:lnTo>
                  <a:lnTo>
                    <a:pt x="1569" y="189"/>
                  </a:lnTo>
                  <a:lnTo>
                    <a:pt x="1528" y="126"/>
                  </a:lnTo>
                  <a:lnTo>
                    <a:pt x="1381" y="105"/>
                  </a:lnTo>
                  <a:lnTo>
                    <a:pt x="1318" y="126"/>
                  </a:lnTo>
                  <a:lnTo>
                    <a:pt x="1339" y="189"/>
                  </a:lnTo>
                  <a:lnTo>
                    <a:pt x="1256" y="210"/>
                  </a:lnTo>
                  <a:lnTo>
                    <a:pt x="1172" y="105"/>
                  </a:lnTo>
                  <a:lnTo>
                    <a:pt x="1172" y="42"/>
                  </a:lnTo>
                  <a:lnTo>
                    <a:pt x="1025" y="0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8" name="Google Shape;2968;p43"/>
            <p:cNvSpPr/>
            <p:nvPr/>
          </p:nvSpPr>
          <p:spPr>
            <a:xfrm>
              <a:off x="2506700" y="3102550"/>
              <a:ext cx="80075" cy="36650"/>
            </a:xfrm>
            <a:custGeom>
              <a:avLst/>
              <a:gdLst/>
              <a:ahLst/>
              <a:cxnLst/>
              <a:rect l="l" t="t" r="r" b="b"/>
              <a:pathLst>
                <a:path w="3203" h="1466" extrusionOk="0">
                  <a:moveTo>
                    <a:pt x="2072" y="1"/>
                  </a:moveTo>
                  <a:lnTo>
                    <a:pt x="2030" y="43"/>
                  </a:lnTo>
                  <a:lnTo>
                    <a:pt x="1863" y="147"/>
                  </a:lnTo>
                  <a:lnTo>
                    <a:pt x="1675" y="189"/>
                  </a:lnTo>
                  <a:lnTo>
                    <a:pt x="1319" y="377"/>
                  </a:lnTo>
                  <a:lnTo>
                    <a:pt x="1214" y="461"/>
                  </a:lnTo>
                  <a:lnTo>
                    <a:pt x="1131" y="482"/>
                  </a:lnTo>
                  <a:lnTo>
                    <a:pt x="921" y="482"/>
                  </a:lnTo>
                  <a:lnTo>
                    <a:pt x="733" y="315"/>
                  </a:lnTo>
                  <a:lnTo>
                    <a:pt x="608" y="273"/>
                  </a:lnTo>
                  <a:lnTo>
                    <a:pt x="566" y="294"/>
                  </a:lnTo>
                  <a:lnTo>
                    <a:pt x="629" y="356"/>
                  </a:lnTo>
                  <a:lnTo>
                    <a:pt x="629" y="398"/>
                  </a:lnTo>
                  <a:lnTo>
                    <a:pt x="566" y="419"/>
                  </a:lnTo>
                  <a:lnTo>
                    <a:pt x="461" y="377"/>
                  </a:lnTo>
                  <a:lnTo>
                    <a:pt x="419" y="315"/>
                  </a:lnTo>
                  <a:lnTo>
                    <a:pt x="461" y="294"/>
                  </a:lnTo>
                  <a:lnTo>
                    <a:pt x="482" y="294"/>
                  </a:lnTo>
                  <a:lnTo>
                    <a:pt x="461" y="252"/>
                  </a:lnTo>
                  <a:lnTo>
                    <a:pt x="398" y="252"/>
                  </a:lnTo>
                  <a:lnTo>
                    <a:pt x="315" y="210"/>
                  </a:lnTo>
                  <a:lnTo>
                    <a:pt x="273" y="168"/>
                  </a:lnTo>
                  <a:lnTo>
                    <a:pt x="252" y="84"/>
                  </a:lnTo>
                  <a:lnTo>
                    <a:pt x="147" y="84"/>
                  </a:lnTo>
                  <a:lnTo>
                    <a:pt x="85" y="147"/>
                  </a:lnTo>
                  <a:lnTo>
                    <a:pt x="85" y="252"/>
                  </a:lnTo>
                  <a:lnTo>
                    <a:pt x="43" y="315"/>
                  </a:lnTo>
                  <a:lnTo>
                    <a:pt x="1" y="398"/>
                  </a:lnTo>
                  <a:lnTo>
                    <a:pt x="85" y="419"/>
                  </a:lnTo>
                  <a:lnTo>
                    <a:pt x="147" y="524"/>
                  </a:lnTo>
                  <a:lnTo>
                    <a:pt x="64" y="587"/>
                  </a:lnTo>
                  <a:lnTo>
                    <a:pt x="43" y="691"/>
                  </a:lnTo>
                  <a:lnTo>
                    <a:pt x="43" y="733"/>
                  </a:lnTo>
                  <a:lnTo>
                    <a:pt x="64" y="796"/>
                  </a:lnTo>
                  <a:lnTo>
                    <a:pt x="168" y="796"/>
                  </a:lnTo>
                  <a:lnTo>
                    <a:pt x="252" y="817"/>
                  </a:lnTo>
                  <a:lnTo>
                    <a:pt x="357" y="796"/>
                  </a:lnTo>
                  <a:lnTo>
                    <a:pt x="398" y="733"/>
                  </a:lnTo>
                  <a:lnTo>
                    <a:pt x="461" y="796"/>
                  </a:lnTo>
                  <a:lnTo>
                    <a:pt x="461" y="838"/>
                  </a:lnTo>
                  <a:lnTo>
                    <a:pt x="524" y="880"/>
                  </a:lnTo>
                  <a:lnTo>
                    <a:pt x="733" y="900"/>
                  </a:lnTo>
                  <a:lnTo>
                    <a:pt x="775" y="1026"/>
                  </a:lnTo>
                  <a:lnTo>
                    <a:pt x="817" y="1193"/>
                  </a:lnTo>
                  <a:lnTo>
                    <a:pt x="921" y="1235"/>
                  </a:lnTo>
                  <a:lnTo>
                    <a:pt x="1026" y="1235"/>
                  </a:lnTo>
                  <a:lnTo>
                    <a:pt x="1047" y="1152"/>
                  </a:lnTo>
                  <a:lnTo>
                    <a:pt x="1005" y="1131"/>
                  </a:lnTo>
                  <a:lnTo>
                    <a:pt x="1047" y="1047"/>
                  </a:lnTo>
                  <a:lnTo>
                    <a:pt x="1131" y="1089"/>
                  </a:lnTo>
                  <a:lnTo>
                    <a:pt x="1152" y="1131"/>
                  </a:lnTo>
                  <a:lnTo>
                    <a:pt x="1131" y="1193"/>
                  </a:lnTo>
                  <a:lnTo>
                    <a:pt x="1152" y="1319"/>
                  </a:lnTo>
                  <a:lnTo>
                    <a:pt x="1152" y="1403"/>
                  </a:lnTo>
                  <a:lnTo>
                    <a:pt x="1193" y="1444"/>
                  </a:lnTo>
                  <a:lnTo>
                    <a:pt x="1340" y="1465"/>
                  </a:lnTo>
                  <a:lnTo>
                    <a:pt x="1424" y="1361"/>
                  </a:lnTo>
                  <a:lnTo>
                    <a:pt x="1507" y="1298"/>
                  </a:lnTo>
                  <a:lnTo>
                    <a:pt x="1612" y="1319"/>
                  </a:lnTo>
                  <a:lnTo>
                    <a:pt x="1654" y="1298"/>
                  </a:lnTo>
                  <a:lnTo>
                    <a:pt x="1654" y="1152"/>
                  </a:lnTo>
                  <a:lnTo>
                    <a:pt x="1570" y="1089"/>
                  </a:lnTo>
                  <a:lnTo>
                    <a:pt x="1465" y="1026"/>
                  </a:lnTo>
                  <a:lnTo>
                    <a:pt x="1445" y="921"/>
                  </a:lnTo>
                  <a:lnTo>
                    <a:pt x="1445" y="880"/>
                  </a:lnTo>
                  <a:lnTo>
                    <a:pt x="1549" y="817"/>
                  </a:lnTo>
                  <a:lnTo>
                    <a:pt x="1737" y="775"/>
                  </a:lnTo>
                  <a:lnTo>
                    <a:pt x="1884" y="628"/>
                  </a:lnTo>
                  <a:lnTo>
                    <a:pt x="1884" y="587"/>
                  </a:lnTo>
                  <a:lnTo>
                    <a:pt x="1863" y="566"/>
                  </a:lnTo>
                  <a:lnTo>
                    <a:pt x="1863" y="419"/>
                  </a:lnTo>
                  <a:lnTo>
                    <a:pt x="2051" y="356"/>
                  </a:lnTo>
                  <a:lnTo>
                    <a:pt x="2177" y="315"/>
                  </a:lnTo>
                  <a:lnTo>
                    <a:pt x="2261" y="377"/>
                  </a:lnTo>
                  <a:lnTo>
                    <a:pt x="2365" y="482"/>
                  </a:lnTo>
                  <a:lnTo>
                    <a:pt x="2449" y="482"/>
                  </a:lnTo>
                  <a:lnTo>
                    <a:pt x="2553" y="608"/>
                  </a:lnTo>
                  <a:lnTo>
                    <a:pt x="2574" y="712"/>
                  </a:lnTo>
                  <a:lnTo>
                    <a:pt x="2616" y="775"/>
                  </a:lnTo>
                  <a:lnTo>
                    <a:pt x="2679" y="733"/>
                  </a:lnTo>
                  <a:lnTo>
                    <a:pt x="2763" y="670"/>
                  </a:lnTo>
                  <a:lnTo>
                    <a:pt x="2805" y="670"/>
                  </a:lnTo>
                  <a:lnTo>
                    <a:pt x="2826" y="733"/>
                  </a:lnTo>
                  <a:lnTo>
                    <a:pt x="2784" y="796"/>
                  </a:lnTo>
                  <a:lnTo>
                    <a:pt x="2721" y="796"/>
                  </a:lnTo>
                  <a:lnTo>
                    <a:pt x="2616" y="942"/>
                  </a:lnTo>
                  <a:lnTo>
                    <a:pt x="2595" y="984"/>
                  </a:lnTo>
                  <a:lnTo>
                    <a:pt x="2616" y="1131"/>
                  </a:lnTo>
                  <a:lnTo>
                    <a:pt x="2763" y="1319"/>
                  </a:lnTo>
                  <a:lnTo>
                    <a:pt x="2888" y="1424"/>
                  </a:lnTo>
                  <a:lnTo>
                    <a:pt x="2972" y="1235"/>
                  </a:lnTo>
                  <a:lnTo>
                    <a:pt x="3014" y="1235"/>
                  </a:lnTo>
                  <a:lnTo>
                    <a:pt x="3098" y="1193"/>
                  </a:lnTo>
                  <a:lnTo>
                    <a:pt x="3118" y="1047"/>
                  </a:lnTo>
                  <a:lnTo>
                    <a:pt x="3202" y="900"/>
                  </a:lnTo>
                  <a:lnTo>
                    <a:pt x="3139" y="733"/>
                  </a:lnTo>
                  <a:lnTo>
                    <a:pt x="3139" y="691"/>
                  </a:lnTo>
                  <a:lnTo>
                    <a:pt x="3181" y="587"/>
                  </a:lnTo>
                  <a:lnTo>
                    <a:pt x="3118" y="524"/>
                  </a:lnTo>
                  <a:lnTo>
                    <a:pt x="3035" y="482"/>
                  </a:lnTo>
                  <a:lnTo>
                    <a:pt x="3014" y="419"/>
                  </a:lnTo>
                  <a:lnTo>
                    <a:pt x="2909" y="294"/>
                  </a:lnTo>
                  <a:lnTo>
                    <a:pt x="2679" y="168"/>
                  </a:lnTo>
                  <a:lnTo>
                    <a:pt x="2512" y="147"/>
                  </a:lnTo>
                  <a:lnTo>
                    <a:pt x="2281" y="147"/>
                  </a:lnTo>
                  <a:lnTo>
                    <a:pt x="2198" y="105"/>
                  </a:lnTo>
                  <a:lnTo>
                    <a:pt x="2156" y="63"/>
                  </a:lnTo>
                  <a:lnTo>
                    <a:pt x="2072" y="1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9" name="Google Shape;2969;p43"/>
            <p:cNvSpPr/>
            <p:nvPr/>
          </p:nvSpPr>
          <p:spPr>
            <a:xfrm>
              <a:off x="2464350" y="3080075"/>
              <a:ext cx="48650" cy="45525"/>
            </a:xfrm>
            <a:custGeom>
              <a:avLst/>
              <a:gdLst/>
              <a:ahLst/>
              <a:cxnLst/>
              <a:rect l="l" t="t" r="r" b="b"/>
              <a:pathLst>
                <a:path w="1946" h="1821" extrusionOk="0">
                  <a:moveTo>
                    <a:pt x="293" y="0"/>
                  </a:moveTo>
                  <a:lnTo>
                    <a:pt x="105" y="21"/>
                  </a:lnTo>
                  <a:lnTo>
                    <a:pt x="105" y="42"/>
                  </a:lnTo>
                  <a:lnTo>
                    <a:pt x="63" y="63"/>
                  </a:lnTo>
                  <a:lnTo>
                    <a:pt x="84" y="63"/>
                  </a:lnTo>
                  <a:lnTo>
                    <a:pt x="63" y="209"/>
                  </a:lnTo>
                  <a:lnTo>
                    <a:pt x="0" y="230"/>
                  </a:lnTo>
                  <a:lnTo>
                    <a:pt x="63" y="251"/>
                  </a:lnTo>
                  <a:lnTo>
                    <a:pt x="126" y="272"/>
                  </a:lnTo>
                  <a:lnTo>
                    <a:pt x="167" y="377"/>
                  </a:lnTo>
                  <a:lnTo>
                    <a:pt x="63" y="460"/>
                  </a:lnTo>
                  <a:lnTo>
                    <a:pt x="0" y="586"/>
                  </a:lnTo>
                  <a:lnTo>
                    <a:pt x="21" y="690"/>
                  </a:lnTo>
                  <a:lnTo>
                    <a:pt x="188" y="837"/>
                  </a:lnTo>
                  <a:lnTo>
                    <a:pt x="335" y="837"/>
                  </a:lnTo>
                  <a:lnTo>
                    <a:pt x="418" y="879"/>
                  </a:lnTo>
                  <a:lnTo>
                    <a:pt x="481" y="983"/>
                  </a:lnTo>
                  <a:lnTo>
                    <a:pt x="523" y="983"/>
                  </a:lnTo>
                  <a:lnTo>
                    <a:pt x="607" y="879"/>
                  </a:lnTo>
                  <a:lnTo>
                    <a:pt x="586" y="774"/>
                  </a:lnTo>
                  <a:lnTo>
                    <a:pt x="418" y="670"/>
                  </a:lnTo>
                  <a:lnTo>
                    <a:pt x="377" y="586"/>
                  </a:lnTo>
                  <a:lnTo>
                    <a:pt x="418" y="565"/>
                  </a:lnTo>
                  <a:lnTo>
                    <a:pt x="523" y="649"/>
                  </a:lnTo>
                  <a:lnTo>
                    <a:pt x="628" y="690"/>
                  </a:lnTo>
                  <a:lnTo>
                    <a:pt x="649" y="774"/>
                  </a:lnTo>
                  <a:lnTo>
                    <a:pt x="753" y="858"/>
                  </a:lnTo>
                  <a:lnTo>
                    <a:pt x="795" y="983"/>
                  </a:lnTo>
                  <a:lnTo>
                    <a:pt x="921" y="1067"/>
                  </a:lnTo>
                  <a:lnTo>
                    <a:pt x="1025" y="1151"/>
                  </a:lnTo>
                  <a:lnTo>
                    <a:pt x="1109" y="1193"/>
                  </a:lnTo>
                  <a:lnTo>
                    <a:pt x="1234" y="1318"/>
                  </a:lnTo>
                  <a:lnTo>
                    <a:pt x="1255" y="1402"/>
                  </a:lnTo>
                  <a:lnTo>
                    <a:pt x="1172" y="1486"/>
                  </a:lnTo>
                  <a:lnTo>
                    <a:pt x="1172" y="1569"/>
                  </a:lnTo>
                  <a:lnTo>
                    <a:pt x="1234" y="1632"/>
                  </a:lnTo>
                  <a:lnTo>
                    <a:pt x="1360" y="1695"/>
                  </a:lnTo>
                  <a:lnTo>
                    <a:pt x="1444" y="1737"/>
                  </a:lnTo>
                  <a:lnTo>
                    <a:pt x="1486" y="1716"/>
                  </a:lnTo>
                  <a:lnTo>
                    <a:pt x="1527" y="1632"/>
                  </a:lnTo>
                  <a:lnTo>
                    <a:pt x="1465" y="1569"/>
                  </a:lnTo>
                  <a:lnTo>
                    <a:pt x="1360" y="1507"/>
                  </a:lnTo>
                  <a:lnTo>
                    <a:pt x="1360" y="1486"/>
                  </a:lnTo>
                  <a:lnTo>
                    <a:pt x="1381" y="1465"/>
                  </a:lnTo>
                  <a:lnTo>
                    <a:pt x="1465" y="1507"/>
                  </a:lnTo>
                  <a:lnTo>
                    <a:pt x="1548" y="1632"/>
                  </a:lnTo>
                  <a:lnTo>
                    <a:pt x="1548" y="1737"/>
                  </a:lnTo>
                  <a:lnTo>
                    <a:pt x="1590" y="1737"/>
                  </a:lnTo>
                  <a:lnTo>
                    <a:pt x="1632" y="1779"/>
                  </a:lnTo>
                  <a:lnTo>
                    <a:pt x="1674" y="1820"/>
                  </a:lnTo>
                  <a:lnTo>
                    <a:pt x="1737" y="1820"/>
                  </a:lnTo>
                  <a:lnTo>
                    <a:pt x="1758" y="1779"/>
                  </a:lnTo>
                  <a:lnTo>
                    <a:pt x="1758" y="1695"/>
                  </a:lnTo>
                  <a:lnTo>
                    <a:pt x="1737" y="1632"/>
                  </a:lnTo>
                  <a:lnTo>
                    <a:pt x="1737" y="1590"/>
                  </a:lnTo>
                  <a:lnTo>
                    <a:pt x="1758" y="1486"/>
                  </a:lnTo>
                  <a:lnTo>
                    <a:pt x="1841" y="1423"/>
                  </a:lnTo>
                  <a:lnTo>
                    <a:pt x="1779" y="1318"/>
                  </a:lnTo>
                  <a:lnTo>
                    <a:pt x="1695" y="1297"/>
                  </a:lnTo>
                  <a:lnTo>
                    <a:pt x="1737" y="1214"/>
                  </a:lnTo>
                  <a:lnTo>
                    <a:pt x="1779" y="1151"/>
                  </a:lnTo>
                  <a:lnTo>
                    <a:pt x="1779" y="1046"/>
                  </a:lnTo>
                  <a:lnTo>
                    <a:pt x="1841" y="983"/>
                  </a:lnTo>
                  <a:lnTo>
                    <a:pt x="1946" y="983"/>
                  </a:lnTo>
                  <a:lnTo>
                    <a:pt x="1946" y="962"/>
                  </a:lnTo>
                  <a:lnTo>
                    <a:pt x="1862" y="900"/>
                  </a:lnTo>
                  <a:lnTo>
                    <a:pt x="1758" y="879"/>
                  </a:lnTo>
                  <a:lnTo>
                    <a:pt x="1695" y="795"/>
                  </a:lnTo>
                  <a:lnTo>
                    <a:pt x="1653" y="732"/>
                  </a:lnTo>
                  <a:lnTo>
                    <a:pt x="1548" y="586"/>
                  </a:lnTo>
                  <a:lnTo>
                    <a:pt x="1465" y="481"/>
                  </a:lnTo>
                  <a:lnTo>
                    <a:pt x="1465" y="356"/>
                  </a:lnTo>
                  <a:lnTo>
                    <a:pt x="1423" y="251"/>
                  </a:lnTo>
                  <a:lnTo>
                    <a:pt x="1360" y="272"/>
                  </a:lnTo>
                  <a:lnTo>
                    <a:pt x="1339" y="335"/>
                  </a:lnTo>
                  <a:lnTo>
                    <a:pt x="1234" y="335"/>
                  </a:lnTo>
                  <a:lnTo>
                    <a:pt x="1255" y="272"/>
                  </a:lnTo>
                  <a:lnTo>
                    <a:pt x="1172" y="272"/>
                  </a:lnTo>
                  <a:lnTo>
                    <a:pt x="1130" y="314"/>
                  </a:lnTo>
                  <a:lnTo>
                    <a:pt x="1025" y="209"/>
                  </a:lnTo>
                  <a:lnTo>
                    <a:pt x="1025" y="146"/>
                  </a:lnTo>
                  <a:lnTo>
                    <a:pt x="942" y="126"/>
                  </a:lnTo>
                  <a:lnTo>
                    <a:pt x="858" y="42"/>
                  </a:lnTo>
                  <a:lnTo>
                    <a:pt x="711" y="42"/>
                  </a:lnTo>
                  <a:lnTo>
                    <a:pt x="607" y="63"/>
                  </a:lnTo>
                  <a:lnTo>
                    <a:pt x="293" y="0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0" name="Google Shape;2970;p43"/>
            <p:cNvSpPr/>
            <p:nvPr/>
          </p:nvSpPr>
          <p:spPr>
            <a:xfrm>
              <a:off x="2438700" y="3020425"/>
              <a:ext cx="67500" cy="66975"/>
            </a:xfrm>
            <a:custGeom>
              <a:avLst/>
              <a:gdLst/>
              <a:ahLst/>
              <a:cxnLst/>
              <a:rect l="l" t="t" r="r" b="b"/>
              <a:pathLst>
                <a:path w="2700" h="2679" extrusionOk="0">
                  <a:moveTo>
                    <a:pt x="2470" y="1"/>
                  </a:moveTo>
                  <a:lnTo>
                    <a:pt x="2407" y="22"/>
                  </a:lnTo>
                  <a:lnTo>
                    <a:pt x="2386" y="105"/>
                  </a:lnTo>
                  <a:lnTo>
                    <a:pt x="2302" y="126"/>
                  </a:lnTo>
                  <a:lnTo>
                    <a:pt x="2198" y="210"/>
                  </a:lnTo>
                  <a:lnTo>
                    <a:pt x="2093" y="210"/>
                  </a:lnTo>
                  <a:lnTo>
                    <a:pt x="2072" y="294"/>
                  </a:lnTo>
                  <a:lnTo>
                    <a:pt x="1988" y="252"/>
                  </a:lnTo>
                  <a:lnTo>
                    <a:pt x="1884" y="294"/>
                  </a:lnTo>
                  <a:lnTo>
                    <a:pt x="1863" y="231"/>
                  </a:lnTo>
                  <a:lnTo>
                    <a:pt x="1779" y="189"/>
                  </a:lnTo>
                  <a:lnTo>
                    <a:pt x="1737" y="189"/>
                  </a:lnTo>
                  <a:lnTo>
                    <a:pt x="1696" y="294"/>
                  </a:lnTo>
                  <a:lnTo>
                    <a:pt x="1591" y="294"/>
                  </a:lnTo>
                  <a:lnTo>
                    <a:pt x="1528" y="419"/>
                  </a:lnTo>
                  <a:lnTo>
                    <a:pt x="1528" y="461"/>
                  </a:lnTo>
                  <a:lnTo>
                    <a:pt x="1465" y="503"/>
                  </a:lnTo>
                  <a:lnTo>
                    <a:pt x="1361" y="587"/>
                  </a:lnTo>
                  <a:lnTo>
                    <a:pt x="1235" y="649"/>
                  </a:lnTo>
                  <a:lnTo>
                    <a:pt x="1214" y="691"/>
                  </a:lnTo>
                  <a:lnTo>
                    <a:pt x="1131" y="670"/>
                  </a:lnTo>
                  <a:lnTo>
                    <a:pt x="1068" y="691"/>
                  </a:lnTo>
                  <a:lnTo>
                    <a:pt x="1005" y="649"/>
                  </a:lnTo>
                  <a:lnTo>
                    <a:pt x="859" y="628"/>
                  </a:lnTo>
                  <a:lnTo>
                    <a:pt x="691" y="733"/>
                  </a:lnTo>
                  <a:lnTo>
                    <a:pt x="503" y="754"/>
                  </a:lnTo>
                  <a:lnTo>
                    <a:pt x="503" y="859"/>
                  </a:lnTo>
                  <a:lnTo>
                    <a:pt x="503" y="942"/>
                  </a:lnTo>
                  <a:lnTo>
                    <a:pt x="482" y="1089"/>
                  </a:lnTo>
                  <a:lnTo>
                    <a:pt x="419" y="1172"/>
                  </a:lnTo>
                  <a:lnTo>
                    <a:pt x="294" y="1172"/>
                  </a:lnTo>
                  <a:lnTo>
                    <a:pt x="189" y="1193"/>
                  </a:lnTo>
                  <a:lnTo>
                    <a:pt x="189" y="1256"/>
                  </a:lnTo>
                  <a:lnTo>
                    <a:pt x="126" y="1256"/>
                  </a:lnTo>
                  <a:lnTo>
                    <a:pt x="22" y="1214"/>
                  </a:lnTo>
                  <a:lnTo>
                    <a:pt x="1" y="1256"/>
                  </a:lnTo>
                  <a:lnTo>
                    <a:pt x="210" y="1507"/>
                  </a:lnTo>
                  <a:lnTo>
                    <a:pt x="315" y="1591"/>
                  </a:lnTo>
                  <a:lnTo>
                    <a:pt x="315" y="1675"/>
                  </a:lnTo>
                  <a:lnTo>
                    <a:pt x="482" y="1821"/>
                  </a:lnTo>
                  <a:lnTo>
                    <a:pt x="628" y="2030"/>
                  </a:lnTo>
                  <a:lnTo>
                    <a:pt x="900" y="2323"/>
                  </a:lnTo>
                  <a:lnTo>
                    <a:pt x="963" y="2323"/>
                  </a:lnTo>
                  <a:lnTo>
                    <a:pt x="1026" y="2344"/>
                  </a:lnTo>
                  <a:lnTo>
                    <a:pt x="1068" y="2323"/>
                  </a:lnTo>
                  <a:lnTo>
                    <a:pt x="1068" y="2407"/>
                  </a:lnTo>
                  <a:lnTo>
                    <a:pt x="1131" y="2407"/>
                  </a:lnTo>
                  <a:lnTo>
                    <a:pt x="1319" y="2386"/>
                  </a:lnTo>
                  <a:lnTo>
                    <a:pt x="1633" y="2449"/>
                  </a:lnTo>
                  <a:lnTo>
                    <a:pt x="1737" y="2428"/>
                  </a:lnTo>
                  <a:lnTo>
                    <a:pt x="1884" y="2428"/>
                  </a:lnTo>
                  <a:lnTo>
                    <a:pt x="1947" y="2512"/>
                  </a:lnTo>
                  <a:lnTo>
                    <a:pt x="2009" y="2532"/>
                  </a:lnTo>
                  <a:lnTo>
                    <a:pt x="2009" y="2595"/>
                  </a:lnTo>
                  <a:lnTo>
                    <a:pt x="2156" y="2679"/>
                  </a:lnTo>
                  <a:lnTo>
                    <a:pt x="2198" y="2658"/>
                  </a:lnTo>
                  <a:lnTo>
                    <a:pt x="2260" y="2658"/>
                  </a:lnTo>
                  <a:lnTo>
                    <a:pt x="2302" y="2637"/>
                  </a:lnTo>
                  <a:lnTo>
                    <a:pt x="2281" y="2553"/>
                  </a:lnTo>
                  <a:lnTo>
                    <a:pt x="2219" y="2470"/>
                  </a:lnTo>
                  <a:lnTo>
                    <a:pt x="2198" y="2344"/>
                  </a:lnTo>
                  <a:lnTo>
                    <a:pt x="2281" y="2219"/>
                  </a:lnTo>
                  <a:lnTo>
                    <a:pt x="2302" y="2135"/>
                  </a:lnTo>
                  <a:lnTo>
                    <a:pt x="2302" y="2009"/>
                  </a:lnTo>
                  <a:lnTo>
                    <a:pt x="2281" y="2093"/>
                  </a:lnTo>
                  <a:lnTo>
                    <a:pt x="2260" y="2135"/>
                  </a:lnTo>
                  <a:lnTo>
                    <a:pt x="2198" y="2156"/>
                  </a:lnTo>
                  <a:lnTo>
                    <a:pt x="2198" y="2093"/>
                  </a:lnTo>
                  <a:lnTo>
                    <a:pt x="2219" y="2009"/>
                  </a:lnTo>
                  <a:lnTo>
                    <a:pt x="2281" y="1884"/>
                  </a:lnTo>
                  <a:lnTo>
                    <a:pt x="2260" y="1800"/>
                  </a:lnTo>
                  <a:lnTo>
                    <a:pt x="2260" y="1716"/>
                  </a:lnTo>
                  <a:lnTo>
                    <a:pt x="2344" y="1528"/>
                  </a:lnTo>
                  <a:lnTo>
                    <a:pt x="2386" y="1528"/>
                  </a:lnTo>
                  <a:lnTo>
                    <a:pt x="2365" y="1591"/>
                  </a:lnTo>
                  <a:lnTo>
                    <a:pt x="2365" y="1675"/>
                  </a:lnTo>
                  <a:lnTo>
                    <a:pt x="2365" y="1800"/>
                  </a:lnTo>
                  <a:lnTo>
                    <a:pt x="2386" y="1800"/>
                  </a:lnTo>
                  <a:lnTo>
                    <a:pt x="2428" y="1716"/>
                  </a:lnTo>
                  <a:lnTo>
                    <a:pt x="2470" y="1486"/>
                  </a:lnTo>
                  <a:lnTo>
                    <a:pt x="2470" y="1214"/>
                  </a:lnTo>
                  <a:lnTo>
                    <a:pt x="2491" y="1172"/>
                  </a:lnTo>
                  <a:lnTo>
                    <a:pt x="2428" y="1089"/>
                  </a:lnTo>
                  <a:lnTo>
                    <a:pt x="2407" y="1068"/>
                  </a:lnTo>
                  <a:lnTo>
                    <a:pt x="2407" y="1005"/>
                  </a:lnTo>
                  <a:lnTo>
                    <a:pt x="2470" y="963"/>
                  </a:lnTo>
                  <a:lnTo>
                    <a:pt x="2491" y="963"/>
                  </a:lnTo>
                  <a:lnTo>
                    <a:pt x="2512" y="984"/>
                  </a:lnTo>
                  <a:lnTo>
                    <a:pt x="2533" y="838"/>
                  </a:lnTo>
                  <a:lnTo>
                    <a:pt x="2637" y="691"/>
                  </a:lnTo>
                  <a:lnTo>
                    <a:pt x="2700" y="628"/>
                  </a:lnTo>
                  <a:lnTo>
                    <a:pt x="2700" y="566"/>
                  </a:lnTo>
                  <a:lnTo>
                    <a:pt x="2637" y="524"/>
                  </a:lnTo>
                  <a:lnTo>
                    <a:pt x="2637" y="461"/>
                  </a:lnTo>
                  <a:lnTo>
                    <a:pt x="2679" y="377"/>
                  </a:lnTo>
                  <a:lnTo>
                    <a:pt x="2637" y="273"/>
                  </a:lnTo>
                  <a:lnTo>
                    <a:pt x="2637" y="126"/>
                  </a:lnTo>
                  <a:lnTo>
                    <a:pt x="2679" y="63"/>
                  </a:lnTo>
                  <a:lnTo>
                    <a:pt x="2700" y="43"/>
                  </a:lnTo>
                  <a:lnTo>
                    <a:pt x="2533" y="43"/>
                  </a:lnTo>
                  <a:lnTo>
                    <a:pt x="2512" y="1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1" name="Google Shape;2971;p43"/>
            <p:cNvSpPr/>
            <p:nvPr/>
          </p:nvSpPr>
          <p:spPr>
            <a:xfrm>
              <a:off x="2416725" y="3006825"/>
              <a:ext cx="91575" cy="46050"/>
            </a:xfrm>
            <a:custGeom>
              <a:avLst/>
              <a:gdLst/>
              <a:ahLst/>
              <a:cxnLst/>
              <a:rect l="l" t="t" r="r" b="b"/>
              <a:pathLst>
                <a:path w="3663" h="1842" extrusionOk="0">
                  <a:moveTo>
                    <a:pt x="1926" y="1"/>
                  </a:moveTo>
                  <a:lnTo>
                    <a:pt x="1905" y="43"/>
                  </a:lnTo>
                  <a:lnTo>
                    <a:pt x="1968" y="105"/>
                  </a:lnTo>
                  <a:lnTo>
                    <a:pt x="1863" y="126"/>
                  </a:lnTo>
                  <a:lnTo>
                    <a:pt x="1800" y="168"/>
                  </a:lnTo>
                  <a:lnTo>
                    <a:pt x="1696" y="147"/>
                  </a:lnTo>
                  <a:lnTo>
                    <a:pt x="1507" y="168"/>
                  </a:lnTo>
                  <a:lnTo>
                    <a:pt x="943" y="168"/>
                  </a:lnTo>
                  <a:lnTo>
                    <a:pt x="775" y="252"/>
                  </a:lnTo>
                  <a:lnTo>
                    <a:pt x="712" y="210"/>
                  </a:lnTo>
                  <a:lnTo>
                    <a:pt x="712" y="252"/>
                  </a:lnTo>
                  <a:lnTo>
                    <a:pt x="629" y="315"/>
                  </a:lnTo>
                  <a:lnTo>
                    <a:pt x="566" y="419"/>
                  </a:lnTo>
                  <a:lnTo>
                    <a:pt x="419" y="482"/>
                  </a:lnTo>
                  <a:lnTo>
                    <a:pt x="336" y="482"/>
                  </a:lnTo>
                  <a:lnTo>
                    <a:pt x="189" y="649"/>
                  </a:lnTo>
                  <a:lnTo>
                    <a:pt x="106" y="754"/>
                  </a:lnTo>
                  <a:lnTo>
                    <a:pt x="126" y="838"/>
                  </a:lnTo>
                  <a:lnTo>
                    <a:pt x="43" y="984"/>
                  </a:lnTo>
                  <a:lnTo>
                    <a:pt x="1" y="1047"/>
                  </a:lnTo>
                  <a:lnTo>
                    <a:pt x="43" y="1005"/>
                  </a:lnTo>
                  <a:lnTo>
                    <a:pt x="126" y="1047"/>
                  </a:lnTo>
                  <a:lnTo>
                    <a:pt x="147" y="1068"/>
                  </a:lnTo>
                  <a:lnTo>
                    <a:pt x="210" y="1089"/>
                  </a:lnTo>
                  <a:lnTo>
                    <a:pt x="252" y="1151"/>
                  </a:lnTo>
                  <a:lnTo>
                    <a:pt x="399" y="1110"/>
                  </a:lnTo>
                  <a:lnTo>
                    <a:pt x="503" y="1151"/>
                  </a:lnTo>
                  <a:lnTo>
                    <a:pt x="566" y="1256"/>
                  </a:lnTo>
                  <a:lnTo>
                    <a:pt x="608" y="1298"/>
                  </a:lnTo>
                  <a:lnTo>
                    <a:pt x="650" y="1361"/>
                  </a:lnTo>
                  <a:lnTo>
                    <a:pt x="671" y="1298"/>
                  </a:lnTo>
                  <a:lnTo>
                    <a:pt x="712" y="1256"/>
                  </a:lnTo>
                  <a:lnTo>
                    <a:pt x="817" y="1214"/>
                  </a:lnTo>
                  <a:lnTo>
                    <a:pt x="859" y="1256"/>
                  </a:lnTo>
                  <a:lnTo>
                    <a:pt x="943" y="1277"/>
                  </a:lnTo>
                  <a:lnTo>
                    <a:pt x="943" y="1382"/>
                  </a:lnTo>
                  <a:lnTo>
                    <a:pt x="922" y="1486"/>
                  </a:lnTo>
                  <a:lnTo>
                    <a:pt x="922" y="1507"/>
                  </a:lnTo>
                  <a:lnTo>
                    <a:pt x="880" y="1612"/>
                  </a:lnTo>
                  <a:lnTo>
                    <a:pt x="922" y="1675"/>
                  </a:lnTo>
                  <a:lnTo>
                    <a:pt x="963" y="1696"/>
                  </a:lnTo>
                  <a:lnTo>
                    <a:pt x="984" y="1716"/>
                  </a:lnTo>
                  <a:lnTo>
                    <a:pt x="1047" y="1716"/>
                  </a:lnTo>
                  <a:lnTo>
                    <a:pt x="1068" y="1696"/>
                  </a:lnTo>
                  <a:lnTo>
                    <a:pt x="1131" y="1716"/>
                  </a:lnTo>
                  <a:lnTo>
                    <a:pt x="1131" y="1800"/>
                  </a:lnTo>
                  <a:lnTo>
                    <a:pt x="1152" y="1842"/>
                  </a:lnTo>
                  <a:lnTo>
                    <a:pt x="1256" y="1821"/>
                  </a:lnTo>
                  <a:lnTo>
                    <a:pt x="1382" y="1821"/>
                  </a:lnTo>
                  <a:lnTo>
                    <a:pt x="1445" y="1737"/>
                  </a:lnTo>
                  <a:lnTo>
                    <a:pt x="1445" y="1591"/>
                  </a:lnTo>
                  <a:lnTo>
                    <a:pt x="1445" y="1507"/>
                  </a:lnTo>
                  <a:lnTo>
                    <a:pt x="1445" y="1403"/>
                  </a:lnTo>
                  <a:lnTo>
                    <a:pt x="1612" y="1382"/>
                  </a:lnTo>
                  <a:lnTo>
                    <a:pt x="1800" y="1277"/>
                  </a:lnTo>
                  <a:lnTo>
                    <a:pt x="1926" y="1298"/>
                  </a:lnTo>
                  <a:lnTo>
                    <a:pt x="2010" y="1361"/>
                  </a:lnTo>
                  <a:lnTo>
                    <a:pt x="2072" y="1361"/>
                  </a:lnTo>
                  <a:lnTo>
                    <a:pt x="2135" y="1382"/>
                  </a:lnTo>
                  <a:lnTo>
                    <a:pt x="2177" y="1298"/>
                  </a:lnTo>
                  <a:lnTo>
                    <a:pt x="2303" y="1277"/>
                  </a:lnTo>
                  <a:lnTo>
                    <a:pt x="2407" y="1151"/>
                  </a:lnTo>
                  <a:lnTo>
                    <a:pt x="2449" y="1110"/>
                  </a:lnTo>
                  <a:lnTo>
                    <a:pt x="2491" y="1068"/>
                  </a:lnTo>
                  <a:lnTo>
                    <a:pt x="2554" y="900"/>
                  </a:lnTo>
                  <a:lnTo>
                    <a:pt x="2658" y="900"/>
                  </a:lnTo>
                  <a:lnTo>
                    <a:pt x="2700" y="796"/>
                  </a:lnTo>
                  <a:lnTo>
                    <a:pt x="2742" y="796"/>
                  </a:lnTo>
                  <a:lnTo>
                    <a:pt x="2826" y="879"/>
                  </a:lnTo>
                  <a:lnTo>
                    <a:pt x="2847" y="900"/>
                  </a:lnTo>
                  <a:lnTo>
                    <a:pt x="2951" y="900"/>
                  </a:lnTo>
                  <a:lnTo>
                    <a:pt x="3035" y="942"/>
                  </a:lnTo>
                  <a:lnTo>
                    <a:pt x="3056" y="859"/>
                  </a:lnTo>
                  <a:lnTo>
                    <a:pt x="3139" y="859"/>
                  </a:lnTo>
                  <a:lnTo>
                    <a:pt x="3244" y="775"/>
                  </a:lnTo>
                  <a:lnTo>
                    <a:pt x="3328" y="754"/>
                  </a:lnTo>
                  <a:lnTo>
                    <a:pt x="3349" y="670"/>
                  </a:lnTo>
                  <a:lnTo>
                    <a:pt x="3391" y="649"/>
                  </a:lnTo>
                  <a:lnTo>
                    <a:pt x="3453" y="649"/>
                  </a:lnTo>
                  <a:lnTo>
                    <a:pt x="3474" y="670"/>
                  </a:lnTo>
                  <a:lnTo>
                    <a:pt x="3642" y="670"/>
                  </a:lnTo>
                  <a:lnTo>
                    <a:pt x="3663" y="628"/>
                  </a:lnTo>
                  <a:lnTo>
                    <a:pt x="3642" y="566"/>
                  </a:lnTo>
                  <a:lnTo>
                    <a:pt x="3495" y="461"/>
                  </a:lnTo>
                  <a:lnTo>
                    <a:pt x="3370" y="419"/>
                  </a:lnTo>
                  <a:lnTo>
                    <a:pt x="3370" y="419"/>
                  </a:lnTo>
                  <a:lnTo>
                    <a:pt x="3432" y="524"/>
                  </a:lnTo>
                  <a:lnTo>
                    <a:pt x="3286" y="524"/>
                  </a:lnTo>
                  <a:lnTo>
                    <a:pt x="3139" y="482"/>
                  </a:lnTo>
                  <a:lnTo>
                    <a:pt x="3077" y="461"/>
                  </a:lnTo>
                  <a:lnTo>
                    <a:pt x="2972" y="440"/>
                  </a:lnTo>
                  <a:lnTo>
                    <a:pt x="2867" y="440"/>
                  </a:lnTo>
                  <a:lnTo>
                    <a:pt x="2909" y="377"/>
                  </a:lnTo>
                  <a:lnTo>
                    <a:pt x="2972" y="377"/>
                  </a:lnTo>
                  <a:lnTo>
                    <a:pt x="2972" y="315"/>
                  </a:lnTo>
                  <a:lnTo>
                    <a:pt x="3035" y="315"/>
                  </a:lnTo>
                  <a:lnTo>
                    <a:pt x="3119" y="335"/>
                  </a:lnTo>
                  <a:lnTo>
                    <a:pt x="3265" y="377"/>
                  </a:lnTo>
                  <a:lnTo>
                    <a:pt x="3286" y="356"/>
                  </a:lnTo>
                  <a:lnTo>
                    <a:pt x="3181" y="273"/>
                  </a:lnTo>
                  <a:lnTo>
                    <a:pt x="3035" y="210"/>
                  </a:lnTo>
                  <a:lnTo>
                    <a:pt x="2951" y="168"/>
                  </a:lnTo>
                  <a:lnTo>
                    <a:pt x="2847" y="210"/>
                  </a:lnTo>
                  <a:lnTo>
                    <a:pt x="2805" y="168"/>
                  </a:lnTo>
                  <a:lnTo>
                    <a:pt x="2763" y="252"/>
                  </a:lnTo>
                  <a:lnTo>
                    <a:pt x="2700" y="210"/>
                  </a:lnTo>
                  <a:lnTo>
                    <a:pt x="2428" y="168"/>
                  </a:lnTo>
                  <a:lnTo>
                    <a:pt x="2198" y="147"/>
                  </a:lnTo>
                  <a:lnTo>
                    <a:pt x="2072" y="43"/>
                  </a:lnTo>
                  <a:lnTo>
                    <a:pt x="1926" y="1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2" name="Google Shape;2972;p43"/>
            <p:cNvSpPr/>
            <p:nvPr/>
          </p:nvSpPr>
          <p:spPr>
            <a:xfrm>
              <a:off x="2404175" y="3031950"/>
              <a:ext cx="36125" cy="20925"/>
            </a:xfrm>
            <a:custGeom>
              <a:avLst/>
              <a:gdLst/>
              <a:ahLst/>
              <a:cxnLst/>
              <a:rect l="l" t="t" r="r" b="b"/>
              <a:pathLst>
                <a:path w="1445" h="837" extrusionOk="0">
                  <a:moveTo>
                    <a:pt x="545" y="0"/>
                  </a:moveTo>
                  <a:lnTo>
                    <a:pt x="503" y="42"/>
                  </a:lnTo>
                  <a:lnTo>
                    <a:pt x="398" y="105"/>
                  </a:lnTo>
                  <a:lnTo>
                    <a:pt x="398" y="167"/>
                  </a:lnTo>
                  <a:lnTo>
                    <a:pt x="294" y="188"/>
                  </a:lnTo>
                  <a:lnTo>
                    <a:pt x="168" y="251"/>
                  </a:lnTo>
                  <a:lnTo>
                    <a:pt x="64" y="356"/>
                  </a:lnTo>
                  <a:lnTo>
                    <a:pt x="64" y="398"/>
                  </a:lnTo>
                  <a:lnTo>
                    <a:pt x="1" y="481"/>
                  </a:lnTo>
                  <a:lnTo>
                    <a:pt x="168" y="481"/>
                  </a:lnTo>
                  <a:lnTo>
                    <a:pt x="273" y="586"/>
                  </a:lnTo>
                  <a:lnTo>
                    <a:pt x="398" y="607"/>
                  </a:lnTo>
                  <a:lnTo>
                    <a:pt x="440" y="607"/>
                  </a:lnTo>
                  <a:lnTo>
                    <a:pt x="649" y="691"/>
                  </a:lnTo>
                  <a:lnTo>
                    <a:pt x="838" y="795"/>
                  </a:lnTo>
                  <a:lnTo>
                    <a:pt x="859" y="732"/>
                  </a:lnTo>
                  <a:lnTo>
                    <a:pt x="796" y="691"/>
                  </a:lnTo>
                  <a:lnTo>
                    <a:pt x="817" y="670"/>
                  </a:lnTo>
                  <a:lnTo>
                    <a:pt x="921" y="670"/>
                  </a:lnTo>
                  <a:lnTo>
                    <a:pt x="1005" y="795"/>
                  </a:lnTo>
                  <a:lnTo>
                    <a:pt x="1068" y="837"/>
                  </a:lnTo>
                  <a:lnTo>
                    <a:pt x="1340" y="837"/>
                  </a:lnTo>
                  <a:lnTo>
                    <a:pt x="1424" y="732"/>
                  </a:lnTo>
                  <a:lnTo>
                    <a:pt x="1382" y="691"/>
                  </a:lnTo>
                  <a:lnTo>
                    <a:pt x="1424" y="670"/>
                  </a:lnTo>
                  <a:lnTo>
                    <a:pt x="1382" y="607"/>
                  </a:lnTo>
                  <a:lnTo>
                    <a:pt x="1424" y="502"/>
                  </a:lnTo>
                  <a:lnTo>
                    <a:pt x="1424" y="481"/>
                  </a:lnTo>
                  <a:lnTo>
                    <a:pt x="1445" y="377"/>
                  </a:lnTo>
                  <a:lnTo>
                    <a:pt x="1445" y="272"/>
                  </a:lnTo>
                  <a:lnTo>
                    <a:pt x="1361" y="251"/>
                  </a:lnTo>
                  <a:lnTo>
                    <a:pt x="1319" y="209"/>
                  </a:lnTo>
                  <a:lnTo>
                    <a:pt x="1214" y="251"/>
                  </a:lnTo>
                  <a:lnTo>
                    <a:pt x="1173" y="293"/>
                  </a:lnTo>
                  <a:lnTo>
                    <a:pt x="1152" y="356"/>
                  </a:lnTo>
                  <a:lnTo>
                    <a:pt x="1110" y="293"/>
                  </a:lnTo>
                  <a:lnTo>
                    <a:pt x="1068" y="251"/>
                  </a:lnTo>
                  <a:lnTo>
                    <a:pt x="1005" y="146"/>
                  </a:lnTo>
                  <a:lnTo>
                    <a:pt x="901" y="105"/>
                  </a:lnTo>
                  <a:lnTo>
                    <a:pt x="754" y="146"/>
                  </a:lnTo>
                  <a:lnTo>
                    <a:pt x="712" y="84"/>
                  </a:lnTo>
                  <a:lnTo>
                    <a:pt x="649" y="63"/>
                  </a:lnTo>
                  <a:lnTo>
                    <a:pt x="628" y="42"/>
                  </a:lnTo>
                  <a:lnTo>
                    <a:pt x="545" y="0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3" name="Google Shape;2973;p43"/>
            <p:cNvSpPr/>
            <p:nvPr/>
          </p:nvSpPr>
          <p:spPr>
            <a:xfrm>
              <a:off x="2420400" y="2972825"/>
              <a:ext cx="16750" cy="36650"/>
            </a:xfrm>
            <a:custGeom>
              <a:avLst/>
              <a:gdLst/>
              <a:ahLst/>
              <a:cxnLst/>
              <a:rect l="l" t="t" r="r" b="b"/>
              <a:pathLst>
                <a:path w="670" h="1466" extrusionOk="0">
                  <a:moveTo>
                    <a:pt x="398" y="1"/>
                  </a:moveTo>
                  <a:lnTo>
                    <a:pt x="377" y="43"/>
                  </a:lnTo>
                  <a:lnTo>
                    <a:pt x="356" y="147"/>
                  </a:lnTo>
                  <a:lnTo>
                    <a:pt x="272" y="231"/>
                  </a:lnTo>
                  <a:lnTo>
                    <a:pt x="272" y="252"/>
                  </a:lnTo>
                  <a:lnTo>
                    <a:pt x="210" y="273"/>
                  </a:lnTo>
                  <a:lnTo>
                    <a:pt x="189" y="315"/>
                  </a:lnTo>
                  <a:lnTo>
                    <a:pt x="168" y="273"/>
                  </a:lnTo>
                  <a:lnTo>
                    <a:pt x="168" y="231"/>
                  </a:lnTo>
                  <a:lnTo>
                    <a:pt x="84" y="231"/>
                  </a:lnTo>
                  <a:lnTo>
                    <a:pt x="42" y="273"/>
                  </a:lnTo>
                  <a:lnTo>
                    <a:pt x="0" y="356"/>
                  </a:lnTo>
                  <a:lnTo>
                    <a:pt x="0" y="1423"/>
                  </a:lnTo>
                  <a:lnTo>
                    <a:pt x="84" y="1423"/>
                  </a:lnTo>
                  <a:lnTo>
                    <a:pt x="105" y="1465"/>
                  </a:lnTo>
                  <a:lnTo>
                    <a:pt x="168" y="1465"/>
                  </a:lnTo>
                  <a:lnTo>
                    <a:pt x="210" y="1361"/>
                  </a:lnTo>
                  <a:lnTo>
                    <a:pt x="314" y="1256"/>
                  </a:lnTo>
                  <a:lnTo>
                    <a:pt x="398" y="1298"/>
                  </a:lnTo>
                  <a:lnTo>
                    <a:pt x="565" y="1068"/>
                  </a:lnTo>
                  <a:lnTo>
                    <a:pt x="607" y="900"/>
                  </a:lnTo>
                  <a:lnTo>
                    <a:pt x="607" y="733"/>
                  </a:lnTo>
                  <a:lnTo>
                    <a:pt x="565" y="670"/>
                  </a:lnTo>
                  <a:lnTo>
                    <a:pt x="586" y="482"/>
                  </a:lnTo>
                  <a:lnTo>
                    <a:pt x="628" y="377"/>
                  </a:lnTo>
                  <a:lnTo>
                    <a:pt x="670" y="105"/>
                  </a:lnTo>
                  <a:lnTo>
                    <a:pt x="670" y="43"/>
                  </a:lnTo>
                  <a:lnTo>
                    <a:pt x="670" y="1"/>
                  </a:lnTo>
                  <a:lnTo>
                    <a:pt x="586" y="1"/>
                  </a:lnTo>
                  <a:lnTo>
                    <a:pt x="524" y="43"/>
                  </a:lnTo>
                  <a:lnTo>
                    <a:pt x="503" y="1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4" name="Google Shape;2974;p43"/>
            <p:cNvSpPr/>
            <p:nvPr/>
          </p:nvSpPr>
          <p:spPr>
            <a:xfrm>
              <a:off x="2374900" y="2981200"/>
              <a:ext cx="59650" cy="62800"/>
            </a:xfrm>
            <a:custGeom>
              <a:avLst/>
              <a:gdLst/>
              <a:ahLst/>
              <a:cxnLst/>
              <a:rect l="l" t="t" r="r" b="b"/>
              <a:pathLst>
                <a:path w="2386" h="2512" extrusionOk="0">
                  <a:moveTo>
                    <a:pt x="837" y="0"/>
                  </a:moveTo>
                  <a:lnTo>
                    <a:pt x="816" y="314"/>
                  </a:lnTo>
                  <a:lnTo>
                    <a:pt x="565" y="335"/>
                  </a:lnTo>
                  <a:lnTo>
                    <a:pt x="649" y="419"/>
                  </a:lnTo>
                  <a:lnTo>
                    <a:pt x="670" y="461"/>
                  </a:lnTo>
                  <a:lnTo>
                    <a:pt x="774" y="565"/>
                  </a:lnTo>
                  <a:lnTo>
                    <a:pt x="858" y="649"/>
                  </a:lnTo>
                  <a:lnTo>
                    <a:pt x="942" y="649"/>
                  </a:lnTo>
                  <a:lnTo>
                    <a:pt x="963" y="712"/>
                  </a:lnTo>
                  <a:lnTo>
                    <a:pt x="983" y="816"/>
                  </a:lnTo>
                  <a:lnTo>
                    <a:pt x="1025" y="837"/>
                  </a:lnTo>
                  <a:lnTo>
                    <a:pt x="1130" y="858"/>
                  </a:lnTo>
                  <a:lnTo>
                    <a:pt x="1193" y="879"/>
                  </a:lnTo>
                  <a:lnTo>
                    <a:pt x="1193" y="963"/>
                  </a:lnTo>
                  <a:lnTo>
                    <a:pt x="1130" y="1026"/>
                  </a:lnTo>
                  <a:lnTo>
                    <a:pt x="398" y="1026"/>
                  </a:lnTo>
                  <a:lnTo>
                    <a:pt x="42" y="1570"/>
                  </a:lnTo>
                  <a:lnTo>
                    <a:pt x="42" y="1674"/>
                  </a:lnTo>
                  <a:lnTo>
                    <a:pt x="84" y="1695"/>
                  </a:lnTo>
                  <a:lnTo>
                    <a:pt x="42" y="1758"/>
                  </a:lnTo>
                  <a:lnTo>
                    <a:pt x="84" y="1800"/>
                  </a:lnTo>
                  <a:lnTo>
                    <a:pt x="105" y="1821"/>
                  </a:lnTo>
                  <a:lnTo>
                    <a:pt x="105" y="1863"/>
                  </a:lnTo>
                  <a:lnTo>
                    <a:pt x="42" y="1904"/>
                  </a:lnTo>
                  <a:lnTo>
                    <a:pt x="21" y="1967"/>
                  </a:lnTo>
                  <a:lnTo>
                    <a:pt x="0" y="1988"/>
                  </a:lnTo>
                  <a:lnTo>
                    <a:pt x="105" y="2093"/>
                  </a:lnTo>
                  <a:lnTo>
                    <a:pt x="147" y="2218"/>
                  </a:lnTo>
                  <a:lnTo>
                    <a:pt x="251" y="2218"/>
                  </a:lnTo>
                  <a:lnTo>
                    <a:pt x="335" y="2323"/>
                  </a:lnTo>
                  <a:lnTo>
                    <a:pt x="628" y="2428"/>
                  </a:lnTo>
                  <a:lnTo>
                    <a:pt x="942" y="2428"/>
                  </a:lnTo>
                  <a:lnTo>
                    <a:pt x="1172" y="2511"/>
                  </a:lnTo>
                  <a:lnTo>
                    <a:pt x="1235" y="2428"/>
                  </a:lnTo>
                  <a:lnTo>
                    <a:pt x="1235" y="2386"/>
                  </a:lnTo>
                  <a:lnTo>
                    <a:pt x="1339" y="2281"/>
                  </a:lnTo>
                  <a:lnTo>
                    <a:pt x="1465" y="2218"/>
                  </a:lnTo>
                  <a:lnTo>
                    <a:pt x="1569" y="2197"/>
                  </a:lnTo>
                  <a:lnTo>
                    <a:pt x="1569" y="2135"/>
                  </a:lnTo>
                  <a:lnTo>
                    <a:pt x="1716" y="2009"/>
                  </a:lnTo>
                  <a:lnTo>
                    <a:pt x="1799" y="1863"/>
                  </a:lnTo>
                  <a:lnTo>
                    <a:pt x="1779" y="1779"/>
                  </a:lnTo>
                  <a:lnTo>
                    <a:pt x="1862" y="1674"/>
                  </a:lnTo>
                  <a:lnTo>
                    <a:pt x="2009" y="1507"/>
                  </a:lnTo>
                  <a:lnTo>
                    <a:pt x="2092" y="1507"/>
                  </a:lnTo>
                  <a:lnTo>
                    <a:pt x="2239" y="1444"/>
                  </a:lnTo>
                  <a:lnTo>
                    <a:pt x="2302" y="1340"/>
                  </a:lnTo>
                  <a:lnTo>
                    <a:pt x="2385" y="1277"/>
                  </a:lnTo>
                  <a:lnTo>
                    <a:pt x="2385" y="1235"/>
                  </a:lnTo>
                  <a:lnTo>
                    <a:pt x="2344" y="1172"/>
                  </a:lnTo>
                  <a:lnTo>
                    <a:pt x="2239" y="1172"/>
                  </a:lnTo>
                  <a:lnTo>
                    <a:pt x="2218" y="1256"/>
                  </a:lnTo>
                  <a:lnTo>
                    <a:pt x="2113" y="1172"/>
                  </a:lnTo>
                  <a:lnTo>
                    <a:pt x="2030" y="1172"/>
                  </a:lnTo>
                  <a:lnTo>
                    <a:pt x="1988" y="1130"/>
                  </a:lnTo>
                  <a:lnTo>
                    <a:pt x="1925" y="1130"/>
                  </a:lnTo>
                  <a:lnTo>
                    <a:pt x="1904" y="1088"/>
                  </a:lnTo>
                  <a:lnTo>
                    <a:pt x="1820" y="1088"/>
                  </a:lnTo>
                  <a:lnTo>
                    <a:pt x="1820" y="21"/>
                  </a:lnTo>
                  <a:lnTo>
                    <a:pt x="837" y="0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5" name="Google Shape;2975;p43"/>
            <p:cNvSpPr/>
            <p:nvPr/>
          </p:nvSpPr>
          <p:spPr>
            <a:xfrm>
              <a:off x="2050050" y="2725400"/>
              <a:ext cx="412225" cy="305525"/>
            </a:xfrm>
            <a:custGeom>
              <a:avLst/>
              <a:gdLst/>
              <a:ahLst/>
              <a:cxnLst/>
              <a:rect l="l" t="t" r="r" b="b"/>
              <a:pathLst>
                <a:path w="16489" h="12221" extrusionOk="0">
                  <a:moveTo>
                    <a:pt x="1381" y="1"/>
                  </a:moveTo>
                  <a:lnTo>
                    <a:pt x="1" y="22"/>
                  </a:lnTo>
                  <a:lnTo>
                    <a:pt x="21" y="168"/>
                  </a:lnTo>
                  <a:lnTo>
                    <a:pt x="105" y="482"/>
                  </a:lnTo>
                  <a:lnTo>
                    <a:pt x="168" y="587"/>
                  </a:lnTo>
                  <a:lnTo>
                    <a:pt x="231" y="691"/>
                  </a:lnTo>
                  <a:lnTo>
                    <a:pt x="168" y="712"/>
                  </a:lnTo>
                  <a:lnTo>
                    <a:pt x="168" y="796"/>
                  </a:lnTo>
                  <a:lnTo>
                    <a:pt x="189" y="901"/>
                  </a:lnTo>
                  <a:lnTo>
                    <a:pt x="356" y="1110"/>
                  </a:lnTo>
                  <a:lnTo>
                    <a:pt x="356" y="1152"/>
                  </a:lnTo>
                  <a:lnTo>
                    <a:pt x="314" y="1173"/>
                  </a:lnTo>
                  <a:lnTo>
                    <a:pt x="335" y="1256"/>
                  </a:lnTo>
                  <a:lnTo>
                    <a:pt x="461" y="1361"/>
                  </a:lnTo>
                  <a:lnTo>
                    <a:pt x="482" y="1486"/>
                  </a:lnTo>
                  <a:lnTo>
                    <a:pt x="440" y="1549"/>
                  </a:lnTo>
                  <a:lnTo>
                    <a:pt x="440" y="1654"/>
                  </a:lnTo>
                  <a:lnTo>
                    <a:pt x="524" y="1696"/>
                  </a:lnTo>
                  <a:lnTo>
                    <a:pt x="545" y="1779"/>
                  </a:lnTo>
                  <a:lnTo>
                    <a:pt x="545" y="1968"/>
                  </a:lnTo>
                  <a:lnTo>
                    <a:pt x="586" y="2114"/>
                  </a:lnTo>
                  <a:lnTo>
                    <a:pt x="691" y="2219"/>
                  </a:lnTo>
                  <a:lnTo>
                    <a:pt x="754" y="2219"/>
                  </a:lnTo>
                  <a:lnTo>
                    <a:pt x="942" y="2386"/>
                  </a:lnTo>
                  <a:lnTo>
                    <a:pt x="1005" y="2512"/>
                  </a:lnTo>
                  <a:lnTo>
                    <a:pt x="1047" y="2595"/>
                  </a:lnTo>
                  <a:lnTo>
                    <a:pt x="1172" y="2721"/>
                  </a:lnTo>
                  <a:lnTo>
                    <a:pt x="1214" y="2909"/>
                  </a:lnTo>
                  <a:lnTo>
                    <a:pt x="1277" y="2930"/>
                  </a:lnTo>
                  <a:lnTo>
                    <a:pt x="1361" y="3056"/>
                  </a:lnTo>
                  <a:lnTo>
                    <a:pt x="1298" y="3139"/>
                  </a:lnTo>
                  <a:lnTo>
                    <a:pt x="1277" y="3202"/>
                  </a:lnTo>
                  <a:lnTo>
                    <a:pt x="1319" y="3265"/>
                  </a:lnTo>
                  <a:lnTo>
                    <a:pt x="1298" y="3349"/>
                  </a:lnTo>
                  <a:lnTo>
                    <a:pt x="1214" y="3328"/>
                  </a:lnTo>
                  <a:lnTo>
                    <a:pt x="1172" y="3411"/>
                  </a:lnTo>
                  <a:lnTo>
                    <a:pt x="1193" y="3432"/>
                  </a:lnTo>
                  <a:lnTo>
                    <a:pt x="1277" y="3432"/>
                  </a:lnTo>
                  <a:lnTo>
                    <a:pt x="1277" y="3516"/>
                  </a:lnTo>
                  <a:lnTo>
                    <a:pt x="1214" y="3558"/>
                  </a:lnTo>
                  <a:lnTo>
                    <a:pt x="1151" y="3516"/>
                  </a:lnTo>
                  <a:lnTo>
                    <a:pt x="1005" y="3516"/>
                  </a:lnTo>
                  <a:lnTo>
                    <a:pt x="900" y="3453"/>
                  </a:lnTo>
                  <a:lnTo>
                    <a:pt x="775" y="3474"/>
                  </a:lnTo>
                  <a:lnTo>
                    <a:pt x="712" y="3516"/>
                  </a:lnTo>
                  <a:lnTo>
                    <a:pt x="858" y="3662"/>
                  </a:lnTo>
                  <a:lnTo>
                    <a:pt x="963" y="3725"/>
                  </a:lnTo>
                  <a:lnTo>
                    <a:pt x="963" y="3830"/>
                  </a:lnTo>
                  <a:lnTo>
                    <a:pt x="1005" y="3934"/>
                  </a:lnTo>
                  <a:lnTo>
                    <a:pt x="1109" y="3955"/>
                  </a:lnTo>
                  <a:lnTo>
                    <a:pt x="1235" y="4039"/>
                  </a:lnTo>
                  <a:lnTo>
                    <a:pt x="1235" y="4081"/>
                  </a:lnTo>
                  <a:lnTo>
                    <a:pt x="1319" y="4081"/>
                  </a:lnTo>
                  <a:lnTo>
                    <a:pt x="1402" y="4102"/>
                  </a:lnTo>
                  <a:lnTo>
                    <a:pt x="1381" y="4144"/>
                  </a:lnTo>
                  <a:lnTo>
                    <a:pt x="1423" y="4206"/>
                  </a:lnTo>
                  <a:lnTo>
                    <a:pt x="1507" y="4186"/>
                  </a:lnTo>
                  <a:lnTo>
                    <a:pt x="1591" y="4186"/>
                  </a:lnTo>
                  <a:lnTo>
                    <a:pt x="1674" y="4081"/>
                  </a:lnTo>
                  <a:lnTo>
                    <a:pt x="1716" y="4081"/>
                  </a:lnTo>
                  <a:lnTo>
                    <a:pt x="1695" y="4186"/>
                  </a:lnTo>
                  <a:lnTo>
                    <a:pt x="1716" y="4374"/>
                  </a:lnTo>
                  <a:lnTo>
                    <a:pt x="1905" y="4562"/>
                  </a:lnTo>
                  <a:lnTo>
                    <a:pt x="2009" y="4583"/>
                  </a:lnTo>
                  <a:lnTo>
                    <a:pt x="2051" y="4583"/>
                  </a:lnTo>
                  <a:lnTo>
                    <a:pt x="2114" y="4667"/>
                  </a:lnTo>
                  <a:lnTo>
                    <a:pt x="2197" y="4897"/>
                  </a:lnTo>
                  <a:lnTo>
                    <a:pt x="2197" y="5127"/>
                  </a:lnTo>
                  <a:lnTo>
                    <a:pt x="2156" y="5315"/>
                  </a:lnTo>
                  <a:lnTo>
                    <a:pt x="2051" y="5462"/>
                  </a:lnTo>
                  <a:lnTo>
                    <a:pt x="2093" y="5546"/>
                  </a:lnTo>
                  <a:lnTo>
                    <a:pt x="2197" y="5650"/>
                  </a:lnTo>
                  <a:lnTo>
                    <a:pt x="2239" y="5629"/>
                  </a:lnTo>
                  <a:lnTo>
                    <a:pt x="2260" y="5713"/>
                  </a:lnTo>
                  <a:lnTo>
                    <a:pt x="2407" y="5734"/>
                  </a:lnTo>
                  <a:lnTo>
                    <a:pt x="2449" y="5859"/>
                  </a:lnTo>
                  <a:lnTo>
                    <a:pt x="2679" y="6131"/>
                  </a:lnTo>
                  <a:lnTo>
                    <a:pt x="2762" y="6152"/>
                  </a:lnTo>
                  <a:lnTo>
                    <a:pt x="2804" y="6236"/>
                  </a:lnTo>
                  <a:lnTo>
                    <a:pt x="2888" y="6341"/>
                  </a:lnTo>
                  <a:lnTo>
                    <a:pt x="3034" y="6362"/>
                  </a:lnTo>
                  <a:lnTo>
                    <a:pt x="3076" y="6445"/>
                  </a:lnTo>
                  <a:lnTo>
                    <a:pt x="3076" y="6571"/>
                  </a:lnTo>
                  <a:lnTo>
                    <a:pt x="3160" y="6655"/>
                  </a:lnTo>
                  <a:lnTo>
                    <a:pt x="3160" y="6717"/>
                  </a:lnTo>
                  <a:lnTo>
                    <a:pt x="3202" y="6822"/>
                  </a:lnTo>
                  <a:lnTo>
                    <a:pt x="3286" y="6864"/>
                  </a:lnTo>
                  <a:lnTo>
                    <a:pt x="3474" y="6780"/>
                  </a:lnTo>
                  <a:lnTo>
                    <a:pt x="3578" y="6613"/>
                  </a:lnTo>
                  <a:lnTo>
                    <a:pt x="3578" y="6487"/>
                  </a:lnTo>
                  <a:lnTo>
                    <a:pt x="3495" y="6445"/>
                  </a:lnTo>
                  <a:lnTo>
                    <a:pt x="3474" y="6341"/>
                  </a:lnTo>
                  <a:lnTo>
                    <a:pt x="3411" y="6278"/>
                  </a:lnTo>
                  <a:lnTo>
                    <a:pt x="3390" y="6173"/>
                  </a:lnTo>
                  <a:lnTo>
                    <a:pt x="3286" y="6131"/>
                  </a:lnTo>
                  <a:lnTo>
                    <a:pt x="3265" y="6048"/>
                  </a:lnTo>
                  <a:lnTo>
                    <a:pt x="3202" y="5964"/>
                  </a:lnTo>
                  <a:lnTo>
                    <a:pt x="3139" y="5943"/>
                  </a:lnTo>
                  <a:lnTo>
                    <a:pt x="3097" y="5964"/>
                  </a:lnTo>
                  <a:lnTo>
                    <a:pt x="3097" y="6048"/>
                  </a:lnTo>
                  <a:lnTo>
                    <a:pt x="3055" y="6069"/>
                  </a:lnTo>
                  <a:lnTo>
                    <a:pt x="3055" y="5985"/>
                  </a:lnTo>
                  <a:lnTo>
                    <a:pt x="2972" y="5943"/>
                  </a:lnTo>
                  <a:lnTo>
                    <a:pt x="2867" y="5818"/>
                  </a:lnTo>
                  <a:lnTo>
                    <a:pt x="2846" y="5734"/>
                  </a:lnTo>
                  <a:lnTo>
                    <a:pt x="2888" y="5629"/>
                  </a:lnTo>
                  <a:lnTo>
                    <a:pt x="2888" y="5504"/>
                  </a:lnTo>
                  <a:lnTo>
                    <a:pt x="2804" y="5399"/>
                  </a:lnTo>
                  <a:lnTo>
                    <a:pt x="2846" y="5294"/>
                  </a:lnTo>
                  <a:lnTo>
                    <a:pt x="2846" y="5232"/>
                  </a:lnTo>
                  <a:lnTo>
                    <a:pt x="2783" y="5148"/>
                  </a:lnTo>
                  <a:lnTo>
                    <a:pt x="2783" y="5085"/>
                  </a:lnTo>
                  <a:lnTo>
                    <a:pt x="2721" y="5002"/>
                  </a:lnTo>
                  <a:lnTo>
                    <a:pt x="2721" y="4897"/>
                  </a:lnTo>
                  <a:lnTo>
                    <a:pt x="2679" y="4834"/>
                  </a:lnTo>
                  <a:lnTo>
                    <a:pt x="2679" y="4688"/>
                  </a:lnTo>
                  <a:lnTo>
                    <a:pt x="2721" y="4604"/>
                  </a:lnTo>
                  <a:lnTo>
                    <a:pt x="2658" y="4395"/>
                  </a:lnTo>
                  <a:lnTo>
                    <a:pt x="2616" y="4290"/>
                  </a:lnTo>
                  <a:lnTo>
                    <a:pt x="2553" y="4206"/>
                  </a:lnTo>
                  <a:lnTo>
                    <a:pt x="2532" y="4186"/>
                  </a:lnTo>
                  <a:lnTo>
                    <a:pt x="2532" y="4248"/>
                  </a:lnTo>
                  <a:lnTo>
                    <a:pt x="2532" y="4290"/>
                  </a:lnTo>
                  <a:lnTo>
                    <a:pt x="2469" y="4353"/>
                  </a:lnTo>
                  <a:lnTo>
                    <a:pt x="2365" y="4186"/>
                  </a:lnTo>
                  <a:lnTo>
                    <a:pt x="2365" y="4102"/>
                  </a:lnTo>
                  <a:lnTo>
                    <a:pt x="2407" y="4039"/>
                  </a:lnTo>
                  <a:lnTo>
                    <a:pt x="2365" y="3976"/>
                  </a:lnTo>
                  <a:lnTo>
                    <a:pt x="2323" y="3955"/>
                  </a:lnTo>
                  <a:lnTo>
                    <a:pt x="2281" y="3746"/>
                  </a:lnTo>
                  <a:lnTo>
                    <a:pt x="2197" y="3579"/>
                  </a:lnTo>
                  <a:lnTo>
                    <a:pt x="2135" y="3558"/>
                  </a:lnTo>
                  <a:lnTo>
                    <a:pt x="2030" y="3453"/>
                  </a:lnTo>
                  <a:lnTo>
                    <a:pt x="2030" y="3328"/>
                  </a:lnTo>
                  <a:lnTo>
                    <a:pt x="2051" y="3202"/>
                  </a:lnTo>
                  <a:lnTo>
                    <a:pt x="1946" y="3056"/>
                  </a:lnTo>
                  <a:lnTo>
                    <a:pt x="1884" y="3035"/>
                  </a:lnTo>
                  <a:lnTo>
                    <a:pt x="1821" y="2993"/>
                  </a:lnTo>
                  <a:lnTo>
                    <a:pt x="1821" y="2846"/>
                  </a:lnTo>
                  <a:lnTo>
                    <a:pt x="1737" y="2784"/>
                  </a:lnTo>
                  <a:lnTo>
                    <a:pt x="1633" y="2742"/>
                  </a:lnTo>
                  <a:lnTo>
                    <a:pt x="1612" y="2637"/>
                  </a:lnTo>
                  <a:lnTo>
                    <a:pt x="1633" y="2574"/>
                  </a:lnTo>
                  <a:lnTo>
                    <a:pt x="1612" y="2407"/>
                  </a:lnTo>
                  <a:lnTo>
                    <a:pt x="1465" y="2302"/>
                  </a:lnTo>
                  <a:lnTo>
                    <a:pt x="1402" y="2219"/>
                  </a:lnTo>
                  <a:lnTo>
                    <a:pt x="1319" y="2198"/>
                  </a:lnTo>
                  <a:lnTo>
                    <a:pt x="1319" y="2093"/>
                  </a:lnTo>
                  <a:lnTo>
                    <a:pt x="1235" y="1947"/>
                  </a:lnTo>
                  <a:lnTo>
                    <a:pt x="1193" y="1863"/>
                  </a:lnTo>
                  <a:lnTo>
                    <a:pt x="1235" y="1779"/>
                  </a:lnTo>
                  <a:lnTo>
                    <a:pt x="1214" y="1361"/>
                  </a:lnTo>
                  <a:lnTo>
                    <a:pt x="1193" y="1131"/>
                  </a:lnTo>
                  <a:lnTo>
                    <a:pt x="1235" y="1005"/>
                  </a:lnTo>
                  <a:lnTo>
                    <a:pt x="1298" y="796"/>
                  </a:lnTo>
                  <a:lnTo>
                    <a:pt x="1277" y="691"/>
                  </a:lnTo>
                  <a:lnTo>
                    <a:pt x="1235" y="545"/>
                  </a:lnTo>
                  <a:lnTo>
                    <a:pt x="1319" y="691"/>
                  </a:lnTo>
                  <a:lnTo>
                    <a:pt x="1486" y="754"/>
                  </a:lnTo>
                  <a:lnTo>
                    <a:pt x="1570" y="921"/>
                  </a:lnTo>
                  <a:lnTo>
                    <a:pt x="1633" y="963"/>
                  </a:lnTo>
                  <a:lnTo>
                    <a:pt x="1737" y="963"/>
                  </a:lnTo>
                  <a:lnTo>
                    <a:pt x="1800" y="921"/>
                  </a:lnTo>
                  <a:lnTo>
                    <a:pt x="1884" y="1026"/>
                  </a:lnTo>
                  <a:lnTo>
                    <a:pt x="1925" y="1068"/>
                  </a:lnTo>
                  <a:lnTo>
                    <a:pt x="2030" y="1068"/>
                  </a:lnTo>
                  <a:lnTo>
                    <a:pt x="2156" y="1152"/>
                  </a:lnTo>
                  <a:lnTo>
                    <a:pt x="2156" y="1214"/>
                  </a:lnTo>
                  <a:lnTo>
                    <a:pt x="2093" y="1319"/>
                  </a:lnTo>
                  <a:lnTo>
                    <a:pt x="2093" y="1382"/>
                  </a:lnTo>
                  <a:lnTo>
                    <a:pt x="2135" y="1549"/>
                  </a:lnTo>
                  <a:lnTo>
                    <a:pt x="2156" y="1737"/>
                  </a:lnTo>
                  <a:lnTo>
                    <a:pt x="2218" y="1842"/>
                  </a:lnTo>
                  <a:lnTo>
                    <a:pt x="2239" y="1968"/>
                  </a:lnTo>
                  <a:lnTo>
                    <a:pt x="2218" y="2051"/>
                  </a:lnTo>
                  <a:lnTo>
                    <a:pt x="2239" y="2156"/>
                  </a:lnTo>
                  <a:lnTo>
                    <a:pt x="2407" y="2323"/>
                  </a:lnTo>
                  <a:lnTo>
                    <a:pt x="2365" y="2386"/>
                  </a:lnTo>
                  <a:lnTo>
                    <a:pt x="2344" y="2470"/>
                  </a:lnTo>
                  <a:lnTo>
                    <a:pt x="2407" y="2533"/>
                  </a:lnTo>
                  <a:lnTo>
                    <a:pt x="2428" y="2533"/>
                  </a:lnTo>
                  <a:lnTo>
                    <a:pt x="2469" y="2595"/>
                  </a:lnTo>
                  <a:lnTo>
                    <a:pt x="2532" y="2784"/>
                  </a:lnTo>
                  <a:lnTo>
                    <a:pt x="2616" y="2805"/>
                  </a:lnTo>
                  <a:lnTo>
                    <a:pt x="2658" y="2909"/>
                  </a:lnTo>
                  <a:lnTo>
                    <a:pt x="2658" y="3035"/>
                  </a:lnTo>
                  <a:lnTo>
                    <a:pt x="2721" y="3097"/>
                  </a:lnTo>
                  <a:lnTo>
                    <a:pt x="2783" y="3118"/>
                  </a:lnTo>
                  <a:lnTo>
                    <a:pt x="2846" y="3244"/>
                  </a:lnTo>
                  <a:lnTo>
                    <a:pt x="2867" y="3349"/>
                  </a:lnTo>
                  <a:lnTo>
                    <a:pt x="2951" y="3411"/>
                  </a:lnTo>
                  <a:lnTo>
                    <a:pt x="2972" y="3453"/>
                  </a:lnTo>
                  <a:lnTo>
                    <a:pt x="3055" y="3453"/>
                  </a:lnTo>
                  <a:lnTo>
                    <a:pt x="3097" y="3516"/>
                  </a:lnTo>
                  <a:lnTo>
                    <a:pt x="3181" y="3453"/>
                  </a:lnTo>
                  <a:lnTo>
                    <a:pt x="3244" y="3516"/>
                  </a:lnTo>
                  <a:lnTo>
                    <a:pt x="3244" y="3642"/>
                  </a:lnTo>
                  <a:lnTo>
                    <a:pt x="3181" y="3725"/>
                  </a:lnTo>
                  <a:lnTo>
                    <a:pt x="3202" y="3872"/>
                  </a:lnTo>
                  <a:lnTo>
                    <a:pt x="3390" y="4060"/>
                  </a:lnTo>
                  <a:lnTo>
                    <a:pt x="3474" y="4039"/>
                  </a:lnTo>
                  <a:lnTo>
                    <a:pt x="3558" y="4060"/>
                  </a:lnTo>
                  <a:lnTo>
                    <a:pt x="3516" y="4165"/>
                  </a:lnTo>
                  <a:lnTo>
                    <a:pt x="3578" y="4269"/>
                  </a:lnTo>
                  <a:lnTo>
                    <a:pt x="3683" y="4290"/>
                  </a:lnTo>
                  <a:lnTo>
                    <a:pt x="3767" y="4290"/>
                  </a:lnTo>
                  <a:lnTo>
                    <a:pt x="3850" y="4395"/>
                  </a:lnTo>
                  <a:lnTo>
                    <a:pt x="3892" y="4499"/>
                  </a:lnTo>
                  <a:lnTo>
                    <a:pt x="3976" y="4520"/>
                  </a:lnTo>
                  <a:lnTo>
                    <a:pt x="3997" y="4499"/>
                  </a:lnTo>
                  <a:lnTo>
                    <a:pt x="4018" y="4520"/>
                  </a:lnTo>
                  <a:lnTo>
                    <a:pt x="4039" y="4604"/>
                  </a:lnTo>
                  <a:lnTo>
                    <a:pt x="3997" y="4667"/>
                  </a:lnTo>
                  <a:lnTo>
                    <a:pt x="3934" y="4604"/>
                  </a:lnTo>
                  <a:lnTo>
                    <a:pt x="3850" y="4625"/>
                  </a:lnTo>
                  <a:lnTo>
                    <a:pt x="3767" y="4730"/>
                  </a:lnTo>
                  <a:lnTo>
                    <a:pt x="3704" y="4897"/>
                  </a:lnTo>
                  <a:lnTo>
                    <a:pt x="3725" y="5002"/>
                  </a:lnTo>
                  <a:lnTo>
                    <a:pt x="3809" y="5085"/>
                  </a:lnTo>
                  <a:lnTo>
                    <a:pt x="3913" y="5085"/>
                  </a:lnTo>
                  <a:lnTo>
                    <a:pt x="3997" y="5148"/>
                  </a:lnTo>
                  <a:lnTo>
                    <a:pt x="4206" y="5315"/>
                  </a:lnTo>
                  <a:lnTo>
                    <a:pt x="4353" y="5357"/>
                  </a:lnTo>
                  <a:lnTo>
                    <a:pt x="4415" y="5357"/>
                  </a:lnTo>
                  <a:lnTo>
                    <a:pt x="4436" y="5420"/>
                  </a:lnTo>
                  <a:lnTo>
                    <a:pt x="4499" y="5525"/>
                  </a:lnTo>
                  <a:lnTo>
                    <a:pt x="4541" y="5608"/>
                  </a:lnTo>
                  <a:lnTo>
                    <a:pt x="4499" y="5713"/>
                  </a:lnTo>
                  <a:lnTo>
                    <a:pt x="4415" y="5734"/>
                  </a:lnTo>
                  <a:lnTo>
                    <a:pt x="4436" y="5776"/>
                  </a:lnTo>
                  <a:lnTo>
                    <a:pt x="4520" y="5838"/>
                  </a:lnTo>
                  <a:lnTo>
                    <a:pt x="4708" y="5880"/>
                  </a:lnTo>
                  <a:lnTo>
                    <a:pt x="4708" y="5964"/>
                  </a:lnTo>
                  <a:lnTo>
                    <a:pt x="4750" y="5985"/>
                  </a:lnTo>
                  <a:lnTo>
                    <a:pt x="4897" y="6131"/>
                  </a:lnTo>
                  <a:lnTo>
                    <a:pt x="5085" y="6362"/>
                  </a:lnTo>
                  <a:lnTo>
                    <a:pt x="5231" y="6592"/>
                  </a:lnTo>
                  <a:lnTo>
                    <a:pt x="5399" y="6801"/>
                  </a:lnTo>
                  <a:lnTo>
                    <a:pt x="5399" y="6906"/>
                  </a:lnTo>
                  <a:lnTo>
                    <a:pt x="5608" y="7178"/>
                  </a:lnTo>
                  <a:lnTo>
                    <a:pt x="5650" y="7282"/>
                  </a:lnTo>
                  <a:lnTo>
                    <a:pt x="5587" y="7408"/>
                  </a:lnTo>
                  <a:lnTo>
                    <a:pt x="5650" y="7491"/>
                  </a:lnTo>
                  <a:lnTo>
                    <a:pt x="5692" y="7638"/>
                  </a:lnTo>
                  <a:lnTo>
                    <a:pt x="5817" y="7952"/>
                  </a:lnTo>
                  <a:lnTo>
                    <a:pt x="5817" y="8077"/>
                  </a:lnTo>
                  <a:lnTo>
                    <a:pt x="5775" y="8182"/>
                  </a:lnTo>
                  <a:lnTo>
                    <a:pt x="5650" y="8287"/>
                  </a:lnTo>
                  <a:lnTo>
                    <a:pt x="5608" y="8370"/>
                  </a:lnTo>
                  <a:lnTo>
                    <a:pt x="5671" y="8370"/>
                  </a:lnTo>
                  <a:lnTo>
                    <a:pt x="5754" y="8454"/>
                  </a:lnTo>
                  <a:lnTo>
                    <a:pt x="5692" y="8496"/>
                  </a:lnTo>
                  <a:lnTo>
                    <a:pt x="5566" y="8496"/>
                  </a:lnTo>
                  <a:lnTo>
                    <a:pt x="5482" y="8538"/>
                  </a:lnTo>
                  <a:lnTo>
                    <a:pt x="5482" y="8579"/>
                  </a:lnTo>
                  <a:lnTo>
                    <a:pt x="5566" y="8789"/>
                  </a:lnTo>
                  <a:lnTo>
                    <a:pt x="5650" y="8872"/>
                  </a:lnTo>
                  <a:lnTo>
                    <a:pt x="5650" y="8956"/>
                  </a:lnTo>
                  <a:lnTo>
                    <a:pt x="5754" y="9103"/>
                  </a:lnTo>
                  <a:lnTo>
                    <a:pt x="5796" y="9228"/>
                  </a:lnTo>
                  <a:lnTo>
                    <a:pt x="5859" y="9291"/>
                  </a:lnTo>
                  <a:lnTo>
                    <a:pt x="5922" y="9291"/>
                  </a:lnTo>
                  <a:lnTo>
                    <a:pt x="5943" y="9333"/>
                  </a:lnTo>
                  <a:lnTo>
                    <a:pt x="6131" y="9395"/>
                  </a:lnTo>
                  <a:lnTo>
                    <a:pt x="6278" y="9375"/>
                  </a:lnTo>
                  <a:lnTo>
                    <a:pt x="6340" y="9375"/>
                  </a:lnTo>
                  <a:lnTo>
                    <a:pt x="6299" y="9437"/>
                  </a:lnTo>
                  <a:lnTo>
                    <a:pt x="6299" y="9500"/>
                  </a:lnTo>
                  <a:lnTo>
                    <a:pt x="6424" y="9542"/>
                  </a:lnTo>
                  <a:lnTo>
                    <a:pt x="6591" y="9688"/>
                  </a:lnTo>
                  <a:lnTo>
                    <a:pt x="6696" y="9835"/>
                  </a:lnTo>
                  <a:lnTo>
                    <a:pt x="6759" y="9960"/>
                  </a:lnTo>
                  <a:lnTo>
                    <a:pt x="6863" y="10023"/>
                  </a:lnTo>
                  <a:lnTo>
                    <a:pt x="6926" y="10002"/>
                  </a:lnTo>
                  <a:lnTo>
                    <a:pt x="7031" y="10044"/>
                  </a:lnTo>
                  <a:lnTo>
                    <a:pt x="7115" y="10044"/>
                  </a:lnTo>
                  <a:lnTo>
                    <a:pt x="7345" y="10149"/>
                  </a:lnTo>
                  <a:lnTo>
                    <a:pt x="7428" y="10149"/>
                  </a:lnTo>
                  <a:lnTo>
                    <a:pt x="7449" y="10107"/>
                  </a:lnTo>
                  <a:lnTo>
                    <a:pt x="7512" y="10107"/>
                  </a:lnTo>
                  <a:lnTo>
                    <a:pt x="7575" y="10170"/>
                  </a:lnTo>
                  <a:lnTo>
                    <a:pt x="7847" y="10442"/>
                  </a:lnTo>
                  <a:lnTo>
                    <a:pt x="7910" y="10442"/>
                  </a:lnTo>
                  <a:lnTo>
                    <a:pt x="8098" y="10630"/>
                  </a:lnTo>
                  <a:lnTo>
                    <a:pt x="8328" y="10735"/>
                  </a:lnTo>
                  <a:lnTo>
                    <a:pt x="8621" y="10756"/>
                  </a:lnTo>
                  <a:lnTo>
                    <a:pt x="8747" y="10839"/>
                  </a:lnTo>
                  <a:lnTo>
                    <a:pt x="8830" y="10965"/>
                  </a:lnTo>
                  <a:lnTo>
                    <a:pt x="8998" y="10965"/>
                  </a:lnTo>
                  <a:lnTo>
                    <a:pt x="9144" y="11048"/>
                  </a:lnTo>
                  <a:lnTo>
                    <a:pt x="9228" y="10986"/>
                  </a:lnTo>
                  <a:lnTo>
                    <a:pt x="9249" y="11007"/>
                  </a:lnTo>
                  <a:lnTo>
                    <a:pt x="9332" y="11153"/>
                  </a:lnTo>
                  <a:lnTo>
                    <a:pt x="9479" y="11216"/>
                  </a:lnTo>
                  <a:lnTo>
                    <a:pt x="9625" y="11216"/>
                  </a:lnTo>
                  <a:lnTo>
                    <a:pt x="9730" y="11279"/>
                  </a:lnTo>
                  <a:lnTo>
                    <a:pt x="9960" y="11362"/>
                  </a:lnTo>
                  <a:lnTo>
                    <a:pt x="10148" y="11362"/>
                  </a:lnTo>
                  <a:lnTo>
                    <a:pt x="10295" y="11467"/>
                  </a:lnTo>
                  <a:lnTo>
                    <a:pt x="10588" y="11572"/>
                  </a:lnTo>
                  <a:lnTo>
                    <a:pt x="10692" y="11530"/>
                  </a:lnTo>
                  <a:lnTo>
                    <a:pt x="11006" y="11404"/>
                  </a:lnTo>
                  <a:lnTo>
                    <a:pt x="11111" y="11404"/>
                  </a:lnTo>
                  <a:lnTo>
                    <a:pt x="11299" y="11300"/>
                  </a:lnTo>
                  <a:lnTo>
                    <a:pt x="11404" y="11279"/>
                  </a:lnTo>
                  <a:lnTo>
                    <a:pt x="11613" y="11279"/>
                  </a:lnTo>
                  <a:lnTo>
                    <a:pt x="11613" y="11258"/>
                  </a:lnTo>
                  <a:lnTo>
                    <a:pt x="11467" y="11216"/>
                  </a:lnTo>
                  <a:lnTo>
                    <a:pt x="11404" y="11216"/>
                  </a:lnTo>
                  <a:lnTo>
                    <a:pt x="11404" y="11174"/>
                  </a:lnTo>
                  <a:lnTo>
                    <a:pt x="11529" y="11090"/>
                  </a:lnTo>
                  <a:lnTo>
                    <a:pt x="11550" y="11111"/>
                  </a:lnTo>
                  <a:lnTo>
                    <a:pt x="11550" y="11195"/>
                  </a:lnTo>
                  <a:lnTo>
                    <a:pt x="11634" y="11153"/>
                  </a:lnTo>
                  <a:lnTo>
                    <a:pt x="11718" y="11153"/>
                  </a:lnTo>
                  <a:lnTo>
                    <a:pt x="11718" y="11195"/>
                  </a:lnTo>
                  <a:lnTo>
                    <a:pt x="11655" y="11195"/>
                  </a:lnTo>
                  <a:lnTo>
                    <a:pt x="11634" y="11216"/>
                  </a:lnTo>
                  <a:lnTo>
                    <a:pt x="11655" y="11258"/>
                  </a:lnTo>
                  <a:lnTo>
                    <a:pt x="11760" y="11258"/>
                  </a:lnTo>
                  <a:lnTo>
                    <a:pt x="11864" y="11279"/>
                  </a:lnTo>
                  <a:lnTo>
                    <a:pt x="12032" y="11404"/>
                  </a:lnTo>
                  <a:lnTo>
                    <a:pt x="12094" y="11467"/>
                  </a:lnTo>
                  <a:lnTo>
                    <a:pt x="12094" y="11425"/>
                  </a:lnTo>
                  <a:lnTo>
                    <a:pt x="11969" y="11300"/>
                  </a:lnTo>
                  <a:lnTo>
                    <a:pt x="11780" y="11216"/>
                  </a:lnTo>
                  <a:lnTo>
                    <a:pt x="11780" y="11174"/>
                  </a:lnTo>
                  <a:lnTo>
                    <a:pt x="11822" y="11174"/>
                  </a:lnTo>
                  <a:lnTo>
                    <a:pt x="11843" y="11195"/>
                  </a:lnTo>
                  <a:lnTo>
                    <a:pt x="11948" y="11216"/>
                  </a:lnTo>
                  <a:lnTo>
                    <a:pt x="12053" y="11300"/>
                  </a:lnTo>
                  <a:lnTo>
                    <a:pt x="12157" y="11425"/>
                  </a:lnTo>
                  <a:lnTo>
                    <a:pt x="12157" y="11488"/>
                  </a:lnTo>
                  <a:lnTo>
                    <a:pt x="12199" y="11530"/>
                  </a:lnTo>
                  <a:lnTo>
                    <a:pt x="12597" y="11885"/>
                  </a:lnTo>
                  <a:lnTo>
                    <a:pt x="12722" y="11906"/>
                  </a:lnTo>
                  <a:lnTo>
                    <a:pt x="12764" y="11990"/>
                  </a:lnTo>
                  <a:lnTo>
                    <a:pt x="12910" y="12116"/>
                  </a:lnTo>
                  <a:lnTo>
                    <a:pt x="12994" y="12220"/>
                  </a:lnTo>
                  <a:lnTo>
                    <a:pt x="13015" y="12199"/>
                  </a:lnTo>
                  <a:lnTo>
                    <a:pt x="13036" y="12136"/>
                  </a:lnTo>
                  <a:lnTo>
                    <a:pt x="13099" y="12095"/>
                  </a:lnTo>
                  <a:lnTo>
                    <a:pt x="13099" y="12053"/>
                  </a:lnTo>
                  <a:lnTo>
                    <a:pt x="13078" y="12032"/>
                  </a:lnTo>
                  <a:lnTo>
                    <a:pt x="13036" y="11990"/>
                  </a:lnTo>
                  <a:lnTo>
                    <a:pt x="13078" y="11927"/>
                  </a:lnTo>
                  <a:lnTo>
                    <a:pt x="13036" y="11906"/>
                  </a:lnTo>
                  <a:lnTo>
                    <a:pt x="13036" y="11802"/>
                  </a:lnTo>
                  <a:lnTo>
                    <a:pt x="13392" y="11258"/>
                  </a:lnTo>
                  <a:lnTo>
                    <a:pt x="14124" y="11258"/>
                  </a:lnTo>
                  <a:lnTo>
                    <a:pt x="14187" y="11195"/>
                  </a:lnTo>
                  <a:lnTo>
                    <a:pt x="14187" y="11111"/>
                  </a:lnTo>
                  <a:lnTo>
                    <a:pt x="14124" y="11090"/>
                  </a:lnTo>
                  <a:lnTo>
                    <a:pt x="14019" y="11069"/>
                  </a:lnTo>
                  <a:lnTo>
                    <a:pt x="13977" y="11048"/>
                  </a:lnTo>
                  <a:lnTo>
                    <a:pt x="13957" y="10944"/>
                  </a:lnTo>
                  <a:lnTo>
                    <a:pt x="13936" y="10881"/>
                  </a:lnTo>
                  <a:lnTo>
                    <a:pt x="13852" y="10881"/>
                  </a:lnTo>
                  <a:lnTo>
                    <a:pt x="13768" y="10797"/>
                  </a:lnTo>
                  <a:lnTo>
                    <a:pt x="13664" y="10693"/>
                  </a:lnTo>
                  <a:lnTo>
                    <a:pt x="13643" y="10651"/>
                  </a:lnTo>
                  <a:lnTo>
                    <a:pt x="13559" y="10567"/>
                  </a:lnTo>
                  <a:lnTo>
                    <a:pt x="13810" y="10546"/>
                  </a:lnTo>
                  <a:lnTo>
                    <a:pt x="13831" y="10232"/>
                  </a:lnTo>
                  <a:lnTo>
                    <a:pt x="14814" y="10253"/>
                  </a:lnTo>
                  <a:lnTo>
                    <a:pt x="14856" y="10170"/>
                  </a:lnTo>
                  <a:lnTo>
                    <a:pt x="14898" y="10128"/>
                  </a:lnTo>
                  <a:lnTo>
                    <a:pt x="14982" y="10128"/>
                  </a:lnTo>
                  <a:lnTo>
                    <a:pt x="14982" y="10170"/>
                  </a:lnTo>
                  <a:lnTo>
                    <a:pt x="15003" y="10212"/>
                  </a:lnTo>
                  <a:lnTo>
                    <a:pt x="15024" y="10170"/>
                  </a:lnTo>
                  <a:lnTo>
                    <a:pt x="15086" y="10149"/>
                  </a:lnTo>
                  <a:lnTo>
                    <a:pt x="15086" y="10128"/>
                  </a:lnTo>
                  <a:lnTo>
                    <a:pt x="15170" y="10044"/>
                  </a:lnTo>
                  <a:lnTo>
                    <a:pt x="15191" y="9940"/>
                  </a:lnTo>
                  <a:lnTo>
                    <a:pt x="15212" y="9898"/>
                  </a:lnTo>
                  <a:lnTo>
                    <a:pt x="15317" y="9898"/>
                  </a:lnTo>
                  <a:lnTo>
                    <a:pt x="15421" y="9793"/>
                  </a:lnTo>
                  <a:lnTo>
                    <a:pt x="15526" y="9647"/>
                  </a:lnTo>
                  <a:lnTo>
                    <a:pt x="15610" y="9626"/>
                  </a:lnTo>
                  <a:lnTo>
                    <a:pt x="15610" y="9626"/>
                  </a:lnTo>
                  <a:lnTo>
                    <a:pt x="15589" y="9730"/>
                  </a:lnTo>
                  <a:lnTo>
                    <a:pt x="15526" y="9793"/>
                  </a:lnTo>
                  <a:lnTo>
                    <a:pt x="15547" y="9835"/>
                  </a:lnTo>
                  <a:lnTo>
                    <a:pt x="15651" y="9919"/>
                  </a:lnTo>
                  <a:lnTo>
                    <a:pt x="15714" y="10023"/>
                  </a:lnTo>
                  <a:lnTo>
                    <a:pt x="15735" y="10002"/>
                  </a:lnTo>
                  <a:lnTo>
                    <a:pt x="15840" y="9814"/>
                  </a:lnTo>
                  <a:lnTo>
                    <a:pt x="15944" y="9437"/>
                  </a:lnTo>
                  <a:lnTo>
                    <a:pt x="16007" y="9333"/>
                  </a:lnTo>
                  <a:lnTo>
                    <a:pt x="15944" y="9375"/>
                  </a:lnTo>
                  <a:lnTo>
                    <a:pt x="15902" y="9416"/>
                  </a:lnTo>
                  <a:lnTo>
                    <a:pt x="15840" y="9395"/>
                  </a:lnTo>
                  <a:lnTo>
                    <a:pt x="15840" y="9333"/>
                  </a:lnTo>
                  <a:lnTo>
                    <a:pt x="15965" y="9207"/>
                  </a:lnTo>
                  <a:lnTo>
                    <a:pt x="16007" y="9123"/>
                  </a:lnTo>
                  <a:lnTo>
                    <a:pt x="15902" y="9123"/>
                  </a:lnTo>
                  <a:lnTo>
                    <a:pt x="15819" y="9061"/>
                  </a:lnTo>
                  <a:lnTo>
                    <a:pt x="15840" y="9019"/>
                  </a:lnTo>
                  <a:lnTo>
                    <a:pt x="15965" y="8956"/>
                  </a:lnTo>
                  <a:lnTo>
                    <a:pt x="15965" y="8789"/>
                  </a:lnTo>
                  <a:lnTo>
                    <a:pt x="16028" y="8705"/>
                  </a:lnTo>
                  <a:lnTo>
                    <a:pt x="16279" y="8475"/>
                  </a:lnTo>
                  <a:lnTo>
                    <a:pt x="16426" y="8266"/>
                  </a:lnTo>
                  <a:lnTo>
                    <a:pt x="16488" y="8119"/>
                  </a:lnTo>
                  <a:lnTo>
                    <a:pt x="16488" y="8015"/>
                  </a:lnTo>
                  <a:lnTo>
                    <a:pt x="16321" y="7763"/>
                  </a:lnTo>
                  <a:lnTo>
                    <a:pt x="16216" y="7805"/>
                  </a:lnTo>
                  <a:lnTo>
                    <a:pt x="16237" y="7847"/>
                  </a:lnTo>
                  <a:lnTo>
                    <a:pt x="16174" y="7868"/>
                  </a:lnTo>
                  <a:lnTo>
                    <a:pt x="15923" y="7826"/>
                  </a:lnTo>
                  <a:lnTo>
                    <a:pt x="15693" y="7826"/>
                  </a:lnTo>
                  <a:lnTo>
                    <a:pt x="15693" y="7868"/>
                  </a:lnTo>
                  <a:lnTo>
                    <a:pt x="15547" y="7952"/>
                  </a:lnTo>
                  <a:lnTo>
                    <a:pt x="15505" y="7910"/>
                  </a:lnTo>
                  <a:lnTo>
                    <a:pt x="15379" y="7931"/>
                  </a:lnTo>
                  <a:lnTo>
                    <a:pt x="15275" y="8035"/>
                  </a:lnTo>
                  <a:lnTo>
                    <a:pt x="14793" y="8035"/>
                  </a:lnTo>
                  <a:lnTo>
                    <a:pt x="14396" y="8119"/>
                  </a:lnTo>
                  <a:lnTo>
                    <a:pt x="14396" y="8182"/>
                  </a:lnTo>
                  <a:lnTo>
                    <a:pt x="14501" y="8224"/>
                  </a:lnTo>
                  <a:lnTo>
                    <a:pt x="14291" y="8454"/>
                  </a:lnTo>
                  <a:lnTo>
                    <a:pt x="14270" y="8810"/>
                  </a:lnTo>
                  <a:lnTo>
                    <a:pt x="14291" y="8851"/>
                  </a:lnTo>
                  <a:lnTo>
                    <a:pt x="14082" y="9082"/>
                  </a:lnTo>
                  <a:lnTo>
                    <a:pt x="14082" y="9270"/>
                  </a:lnTo>
                  <a:lnTo>
                    <a:pt x="13957" y="9395"/>
                  </a:lnTo>
                  <a:lnTo>
                    <a:pt x="13873" y="9416"/>
                  </a:lnTo>
                  <a:lnTo>
                    <a:pt x="13622" y="9542"/>
                  </a:lnTo>
                  <a:lnTo>
                    <a:pt x="13643" y="9584"/>
                  </a:lnTo>
                  <a:lnTo>
                    <a:pt x="13747" y="9500"/>
                  </a:lnTo>
                  <a:lnTo>
                    <a:pt x="13726" y="9605"/>
                  </a:lnTo>
                  <a:lnTo>
                    <a:pt x="13726" y="9793"/>
                  </a:lnTo>
                  <a:lnTo>
                    <a:pt x="13622" y="9919"/>
                  </a:lnTo>
                  <a:lnTo>
                    <a:pt x="13538" y="9919"/>
                  </a:lnTo>
                  <a:lnTo>
                    <a:pt x="13517" y="9960"/>
                  </a:lnTo>
                  <a:lnTo>
                    <a:pt x="13454" y="9919"/>
                  </a:lnTo>
                  <a:lnTo>
                    <a:pt x="13329" y="9835"/>
                  </a:lnTo>
                  <a:lnTo>
                    <a:pt x="13350" y="9793"/>
                  </a:lnTo>
                  <a:lnTo>
                    <a:pt x="13454" y="9730"/>
                  </a:lnTo>
                  <a:lnTo>
                    <a:pt x="13308" y="9688"/>
                  </a:lnTo>
                  <a:lnTo>
                    <a:pt x="13245" y="9730"/>
                  </a:lnTo>
                  <a:lnTo>
                    <a:pt x="13120" y="9709"/>
                  </a:lnTo>
                  <a:lnTo>
                    <a:pt x="12973" y="9709"/>
                  </a:lnTo>
                  <a:lnTo>
                    <a:pt x="12869" y="9793"/>
                  </a:lnTo>
                  <a:lnTo>
                    <a:pt x="12722" y="9814"/>
                  </a:lnTo>
                  <a:lnTo>
                    <a:pt x="12513" y="9814"/>
                  </a:lnTo>
                  <a:lnTo>
                    <a:pt x="12492" y="9856"/>
                  </a:lnTo>
                  <a:lnTo>
                    <a:pt x="12262" y="10002"/>
                  </a:lnTo>
                  <a:lnTo>
                    <a:pt x="12178" y="10002"/>
                  </a:lnTo>
                  <a:lnTo>
                    <a:pt x="12157" y="9940"/>
                  </a:lnTo>
                  <a:lnTo>
                    <a:pt x="11948" y="10002"/>
                  </a:lnTo>
                  <a:lnTo>
                    <a:pt x="11822" y="10044"/>
                  </a:lnTo>
                  <a:lnTo>
                    <a:pt x="11760" y="9919"/>
                  </a:lnTo>
                  <a:lnTo>
                    <a:pt x="11634" y="9730"/>
                  </a:lnTo>
                  <a:lnTo>
                    <a:pt x="11467" y="9647"/>
                  </a:lnTo>
                  <a:lnTo>
                    <a:pt x="11425" y="9605"/>
                  </a:lnTo>
                  <a:lnTo>
                    <a:pt x="11257" y="9605"/>
                  </a:lnTo>
                  <a:lnTo>
                    <a:pt x="11216" y="9626"/>
                  </a:lnTo>
                  <a:lnTo>
                    <a:pt x="11132" y="9521"/>
                  </a:lnTo>
                  <a:lnTo>
                    <a:pt x="10902" y="9270"/>
                  </a:lnTo>
                  <a:lnTo>
                    <a:pt x="10881" y="9165"/>
                  </a:lnTo>
                  <a:lnTo>
                    <a:pt x="10881" y="9082"/>
                  </a:lnTo>
                  <a:lnTo>
                    <a:pt x="10776" y="8914"/>
                  </a:lnTo>
                  <a:lnTo>
                    <a:pt x="10713" y="8789"/>
                  </a:lnTo>
                  <a:lnTo>
                    <a:pt x="10400" y="8454"/>
                  </a:lnTo>
                  <a:lnTo>
                    <a:pt x="10379" y="8328"/>
                  </a:lnTo>
                  <a:lnTo>
                    <a:pt x="10316" y="8245"/>
                  </a:lnTo>
                  <a:lnTo>
                    <a:pt x="10358" y="8161"/>
                  </a:lnTo>
                  <a:lnTo>
                    <a:pt x="10316" y="8077"/>
                  </a:lnTo>
                  <a:lnTo>
                    <a:pt x="10253" y="7847"/>
                  </a:lnTo>
                  <a:lnTo>
                    <a:pt x="10169" y="7763"/>
                  </a:lnTo>
                  <a:lnTo>
                    <a:pt x="10190" y="7638"/>
                  </a:lnTo>
                  <a:lnTo>
                    <a:pt x="10316" y="7805"/>
                  </a:lnTo>
                  <a:lnTo>
                    <a:pt x="10316" y="8015"/>
                  </a:lnTo>
                  <a:lnTo>
                    <a:pt x="10379" y="7973"/>
                  </a:lnTo>
                  <a:lnTo>
                    <a:pt x="10379" y="7805"/>
                  </a:lnTo>
                  <a:lnTo>
                    <a:pt x="10211" y="7554"/>
                  </a:lnTo>
                  <a:lnTo>
                    <a:pt x="10253" y="7429"/>
                  </a:lnTo>
                  <a:lnTo>
                    <a:pt x="10190" y="7219"/>
                  </a:lnTo>
                  <a:lnTo>
                    <a:pt x="10169" y="7115"/>
                  </a:lnTo>
                  <a:lnTo>
                    <a:pt x="10253" y="7010"/>
                  </a:lnTo>
                  <a:lnTo>
                    <a:pt x="10295" y="6717"/>
                  </a:lnTo>
                  <a:lnTo>
                    <a:pt x="10253" y="6571"/>
                  </a:lnTo>
                  <a:lnTo>
                    <a:pt x="10316" y="6278"/>
                  </a:lnTo>
                  <a:lnTo>
                    <a:pt x="10316" y="6173"/>
                  </a:lnTo>
                  <a:lnTo>
                    <a:pt x="10358" y="6090"/>
                  </a:lnTo>
                  <a:lnTo>
                    <a:pt x="10316" y="6048"/>
                  </a:lnTo>
                  <a:lnTo>
                    <a:pt x="10316" y="5922"/>
                  </a:lnTo>
                  <a:lnTo>
                    <a:pt x="10379" y="5859"/>
                  </a:lnTo>
                  <a:lnTo>
                    <a:pt x="10400" y="5713"/>
                  </a:lnTo>
                  <a:lnTo>
                    <a:pt x="10420" y="5650"/>
                  </a:lnTo>
                  <a:lnTo>
                    <a:pt x="10358" y="5608"/>
                  </a:lnTo>
                  <a:lnTo>
                    <a:pt x="10420" y="5504"/>
                  </a:lnTo>
                  <a:lnTo>
                    <a:pt x="10420" y="5336"/>
                  </a:lnTo>
                  <a:lnTo>
                    <a:pt x="10525" y="5336"/>
                  </a:lnTo>
                  <a:lnTo>
                    <a:pt x="10504" y="5441"/>
                  </a:lnTo>
                  <a:lnTo>
                    <a:pt x="10504" y="5525"/>
                  </a:lnTo>
                  <a:lnTo>
                    <a:pt x="10567" y="5504"/>
                  </a:lnTo>
                  <a:lnTo>
                    <a:pt x="10588" y="5399"/>
                  </a:lnTo>
                  <a:lnTo>
                    <a:pt x="10672" y="5294"/>
                  </a:lnTo>
                  <a:lnTo>
                    <a:pt x="10692" y="5148"/>
                  </a:lnTo>
                  <a:lnTo>
                    <a:pt x="10734" y="5106"/>
                  </a:lnTo>
                  <a:lnTo>
                    <a:pt x="10776" y="4939"/>
                  </a:lnTo>
                  <a:lnTo>
                    <a:pt x="10776" y="4897"/>
                  </a:lnTo>
                  <a:lnTo>
                    <a:pt x="10692" y="4939"/>
                  </a:lnTo>
                  <a:lnTo>
                    <a:pt x="10672" y="5127"/>
                  </a:lnTo>
                  <a:lnTo>
                    <a:pt x="10567" y="5190"/>
                  </a:lnTo>
                  <a:lnTo>
                    <a:pt x="10588" y="5106"/>
                  </a:lnTo>
                  <a:lnTo>
                    <a:pt x="10525" y="5085"/>
                  </a:lnTo>
                  <a:lnTo>
                    <a:pt x="10504" y="5002"/>
                  </a:lnTo>
                  <a:lnTo>
                    <a:pt x="10400" y="5002"/>
                  </a:lnTo>
                  <a:lnTo>
                    <a:pt x="10295" y="4918"/>
                  </a:lnTo>
                  <a:lnTo>
                    <a:pt x="10107" y="4876"/>
                  </a:lnTo>
                  <a:lnTo>
                    <a:pt x="10002" y="4771"/>
                  </a:lnTo>
                  <a:lnTo>
                    <a:pt x="9939" y="4730"/>
                  </a:lnTo>
                  <a:lnTo>
                    <a:pt x="9856" y="4730"/>
                  </a:lnTo>
                  <a:lnTo>
                    <a:pt x="9793" y="4709"/>
                  </a:lnTo>
                  <a:lnTo>
                    <a:pt x="9772" y="4709"/>
                  </a:lnTo>
                  <a:lnTo>
                    <a:pt x="9730" y="4667"/>
                  </a:lnTo>
                  <a:lnTo>
                    <a:pt x="9751" y="4499"/>
                  </a:lnTo>
                  <a:lnTo>
                    <a:pt x="9625" y="4165"/>
                  </a:lnTo>
                  <a:lnTo>
                    <a:pt x="9625" y="4144"/>
                  </a:lnTo>
                  <a:lnTo>
                    <a:pt x="9625" y="4081"/>
                  </a:lnTo>
                  <a:lnTo>
                    <a:pt x="9625" y="3976"/>
                  </a:lnTo>
                  <a:lnTo>
                    <a:pt x="9646" y="3872"/>
                  </a:lnTo>
                  <a:lnTo>
                    <a:pt x="9542" y="3788"/>
                  </a:lnTo>
                  <a:lnTo>
                    <a:pt x="9479" y="3683"/>
                  </a:lnTo>
                  <a:lnTo>
                    <a:pt x="9458" y="3579"/>
                  </a:lnTo>
                  <a:lnTo>
                    <a:pt x="9374" y="3537"/>
                  </a:lnTo>
                  <a:lnTo>
                    <a:pt x="9353" y="3453"/>
                  </a:lnTo>
                  <a:lnTo>
                    <a:pt x="9312" y="3432"/>
                  </a:lnTo>
                  <a:lnTo>
                    <a:pt x="9228" y="3223"/>
                  </a:lnTo>
                  <a:lnTo>
                    <a:pt x="9207" y="3139"/>
                  </a:lnTo>
                  <a:lnTo>
                    <a:pt x="9123" y="3118"/>
                  </a:lnTo>
                  <a:lnTo>
                    <a:pt x="9123" y="2951"/>
                  </a:lnTo>
                  <a:lnTo>
                    <a:pt x="9123" y="2888"/>
                  </a:lnTo>
                  <a:lnTo>
                    <a:pt x="9060" y="2825"/>
                  </a:lnTo>
                  <a:lnTo>
                    <a:pt x="9040" y="2721"/>
                  </a:lnTo>
                  <a:lnTo>
                    <a:pt x="8935" y="2574"/>
                  </a:lnTo>
                  <a:lnTo>
                    <a:pt x="8830" y="2491"/>
                  </a:lnTo>
                  <a:lnTo>
                    <a:pt x="8788" y="2386"/>
                  </a:lnTo>
                  <a:lnTo>
                    <a:pt x="8705" y="2365"/>
                  </a:lnTo>
                  <a:lnTo>
                    <a:pt x="8621" y="2365"/>
                  </a:lnTo>
                  <a:lnTo>
                    <a:pt x="8600" y="2323"/>
                  </a:lnTo>
                  <a:lnTo>
                    <a:pt x="8579" y="2302"/>
                  </a:lnTo>
                  <a:lnTo>
                    <a:pt x="8475" y="2323"/>
                  </a:lnTo>
                  <a:lnTo>
                    <a:pt x="8370" y="2302"/>
                  </a:lnTo>
                  <a:lnTo>
                    <a:pt x="8265" y="2302"/>
                  </a:lnTo>
                  <a:lnTo>
                    <a:pt x="8223" y="2386"/>
                  </a:lnTo>
                  <a:lnTo>
                    <a:pt x="8182" y="2386"/>
                  </a:lnTo>
                  <a:lnTo>
                    <a:pt x="8161" y="2365"/>
                  </a:lnTo>
                  <a:lnTo>
                    <a:pt x="8119" y="2365"/>
                  </a:lnTo>
                  <a:lnTo>
                    <a:pt x="8035" y="2386"/>
                  </a:lnTo>
                  <a:lnTo>
                    <a:pt x="7993" y="2428"/>
                  </a:lnTo>
                  <a:lnTo>
                    <a:pt x="7910" y="2595"/>
                  </a:lnTo>
                  <a:lnTo>
                    <a:pt x="7868" y="2679"/>
                  </a:lnTo>
                  <a:lnTo>
                    <a:pt x="7868" y="2700"/>
                  </a:lnTo>
                  <a:lnTo>
                    <a:pt x="7868" y="2742"/>
                  </a:lnTo>
                  <a:lnTo>
                    <a:pt x="7805" y="2742"/>
                  </a:lnTo>
                  <a:lnTo>
                    <a:pt x="7700" y="2825"/>
                  </a:lnTo>
                  <a:lnTo>
                    <a:pt x="7700" y="2846"/>
                  </a:lnTo>
                  <a:lnTo>
                    <a:pt x="7659" y="2888"/>
                  </a:lnTo>
                  <a:lnTo>
                    <a:pt x="7596" y="2888"/>
                  </a:lnTo>
                  <a:lnTo>
                    <a:pt x="7575" y="2825"/>
                  </a:lnTo>
                  <a:lnTo>
                    <a:pt x="7449" y="2784"/>
                  </a:lnTo>
                  <a:lnTo>
                    <a:pt x="7366" y="2742"/>
                  </a:lnTo>
                  <a:lnTo>
                    <a:pt x="7345" y="2700"/>
                  </a:lnTo>
                  <a:lnTo>
                    <a:pt x="7219" y="2637"/>
                  </a:lnTo>
                  <a:lnTo>
                    <a:pt x="7156" y="2637"/>
                  </a:lnTo>
                  <a:lnTo>
                    <a:pt x="7115" y="2595"/>
                  </a:lnTo>
                  <a:lnTo>
                    <a:pt x="7115" y="2574"/>
                  </a:lnTo>
                  <a:lnTo>
                    <a:pt x="7073" y="2512"/>
                  </a:lnTo>
                  <a:lnTo>
                    <a:pt x="7031" y="2491"/>
                  </a:lnTo>
                  <a:lnTo>
                    <a:pt x="6989" y="2491"/>
                  </a:lnTo>
                  <a:lnTo>
                    <a:pt x="6947" y="2470"/>
                  </a:lnTo>
                  <a:lnTo>
                    <a:pt x="6926" y="2470"/>
                  </a:lnTo>
                  <a:lnTo>
                    <a:pt x="6926" y="2428"/>
                  </a:lnTo>
                  <a:lnTo>
                    <a:pt x="6905" y="2323"/>
                  </a:lnTo>
                  <a:lnTo>
                    <a:pt x="6822" y="2261"/>
                  </a:lnTo>
                  <a:lnTo>
                    <a:pt x="6717" y="2114"/>
                  </a:lnTo>
                  <a:lnTo>
                    <a:pt x="6717" y="2093"/>
                  </a:lnTo>
                  <a:lnTo>
                    <a:pt x="6801" y="2072"/>
                  </a:lnTo>
                  <a:lnTo>
                    <a:pt x="6822" y="2051"/>
                  </a:lnTo>
                  <a:lnTo>
                    <a:pt x="6822" y="1968"/>
                  </a:lnTo>
                  <a:lnTo>
                    <a:pt x="6738" y="1884"/>
                  </a:lnTo>
                  <a:lnTo>
                    <a:pt x="6717" y="1863"/>
                  </a:lnTo>
                  <a:lnTo>
                    <a:pt x="6696" y="1842"/>
                  </a:lnTo>
                  <a:lnTo>
                    <a:pt x="6654" y="1800"/>
                  </a:lnTo>
                  <a:lnTo>
                    <a:pt x="6633" y="1675"/>
                  </a:lnTo>
                  <a:lnTo>
                    <a:pt x="6591" y="1591"/>
                  </a:lnTo>
                  <a:lnTo>
                    <a:pt x="6508" y="1549"/>
                  </a:lnTo>
                  <a:lnTo>
                    <a:pt x="6424" y="1528"/>
                  </a:lnTo>
                  <a:lnTo>
                    <a:pt x="6466" y="1465"/>
                  </a:lnTo>
                  <a:lnTo>
                    <a:pt x="6466" y="1424"/>
                  </a:lnTo>
                  <a:lnTo>
                    <a:pt x="6403" y="1340"/>
                  </a:lnTo>
                  <a:lnTo>
                    <a:pt x="6299" y="1319"/>
                  </a:lnTo>
                  <a:lnTo>
                    <a:pt x="6319" y="1256"/>
                  </a:lnTo>
                  <a:lnTo>
                    <a:pt x="6278" y="1173"/>
                  </a:lnTo>
                  <a:lnTo>
                    <a:pt x="6215" y="1173"/>
                  </a:lnTo>
                  <a:lnTo>
                    <a:pt x="6194" y="1131"/>
                  </a:lnTo>
                  <a:lnTo>
                    <a:pt x="6131" y="1068"/>
                  </a:lnTo>
                  <a:lnTo>
                    <a:pt x="6068" y="942"/>
                  </a:lnTo>
                  <a:lnTo>
                    <a:pt x="5943" y="859"/>
                  </a:lnTo>
                  <a:lnTo>
                    <a:pt x="5022" y="838"/>
                  </a:lnTo>
                  <a:lnTo>
                    <a:pt x="4980" y="1047"/>
                  </a:lnTo>
                  <a:lnTo>
                    <a:pt x="3327" y="1005"/>
                  </a:lnTo>
                  <a:lnTo>
                    <a:pt x="1402" y="105"/>
                  </a:lnTo>
                  <a:lnTo>
                    <a:pt x="1402" y="64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6" name="Google Shape;2976;p43"/>
            <p:cNvSpPr/>
            <p:nvPr/>
          </p:nvSpPr>
          <p:spPr>
            <a:xfrm>
              <a:off x="2916800" y="3161675"/>
              <a:ext cx="40825" cy="58600"/>
            </a:xfrm>
            <a:custGeom>
              <a:avLst/>
              <a:gdLst/>
              <a:ahLst/>
              <a:cxnLst/>
              <a:rect l="l" t="t" r="r" b="b"/>
              <a:pathLst>
                <a:path w="1633" h="2344" extrusionOk="0">
                  <a:moveTo>
                    <a:pt x="336" y="0"/>
                  </a:moveTo>
                  <a:lnTo>
                    <a:pt x="231" y="84"/>
                  </a:lnTo>
                  <a:lnTo>
                    <a:pt x="126" y="147"/>
                  </a:lnTo>
                  <a:lnTo>
                    <a:pt x="85" y="209"/>
                  </a:lnTo>
                  <a:lnTo>
                    <a:pt x="1" y="314"/>
                  </a:lnTo>
                  <a:lnTo>
                    <a:pt x="1" y="460"/>
                  </a:lnTo>
                  <a:lnTo>
                    <a:pt x="64" y="607"/>
                  </a:lnTo>
                  <a:lnTo>
                    <a:pt x="22" y="732"/>
                  </a:lnTo>
                  <a:lnTo>
                    <a:pt x="22" y="816"/>
                  </a:lnTo>
                  <a:lnTo>
                    <a:pt x="126" y="879"/>
                  </a:lnTo>
                  <a:lnTo>
                    <a:pt x="189" y="963"/>
                  </a:lnTo>
                  <a:lnTo>
                    <a:pt x="231" y="1067"/>
                  </a:lnTo>
                  <a:lnTo>
                    <a:pt x="273" y="1193"/>
                  </a:lnTo>
                  <a:lnTo>
                    <a:pt x="294" y="1256"/>
                  </a:lnTo>
                  <a:lnTo>
                    <a:pt x="273" y="1360"/>
                  </a:lnTo>
                  <a:lnTo>
                    <a:pt x="189" y="1444"/>
                  </a:lnTo>
                  <a:lnTo>
                    <a:pt x="189" y="1590"/>
                  </a:lnTo>
                  <a:lnTo>
                    <a:pt x="231" y="1653"/>
                  </a:lnTo>
                  <a:lnTo>
                    <a:pt x="189" y="1779"/>
                  </a:lnTo>
                  <a:lnTo>
                    <a:pt x="64" y="1883"/>
                  </a:lnTo>
                  <a:lnTo>
                    <a:pt x="1" y="1883"/>
                  </a:lnTo>
                  <a:lnTo>
                    <a:pt x="22" y="1925"/>
                  </a:lnTo>
                  <a:lnTo>
                    <a:pt x="85" y="2009"/>
                  </a:lnTo>
                  <a:lnTo>
                    <a:pt x="106" y="2030"/>
                  </a:lnTo>
                  <a:lnTo>
                    <a:pt x="106" y="2113"/>
                  </a:lnTo>
                  <a:lnTo>
                    <a:pt x="189" y="2197"/>
                  </a:lnTo>
                  <a:lnTo>
                    <a:pt x="294" y="2218"/>
                  </a:lnTo>
                  <a:lnTo>
                    <a:pt x="336" y="2134"/>
                  </a:lnTo>
                  <a:lnTo>
                    <a:pt x="419" y="2113"/>
                  </a:lnTo>
                  <a:lnTo>
                    <a:pt x="503" y="2113"/>
                  </a:lnTo>
                  <a:lnTo>
                    <a:pt x="503" y="2176"/>
                  </a:lnTo>
                  <a:lnTo>
                    <a:pt x="545" y="2197"/>
                  </a:lnTo>
                  <a:lnTo>
                    <a:pt x="545" y="2323"/>
                  </a:lnTo>
                  <a:lnTo>
                    <a:pt x="608" y="2344"/>
                  </a:lnTo>
                  <a:lnTo>
                    <a:pt x="712" y="2281"/>
                  </a:lnTo>
                  <a:lnTo>
                    <a:pt x="733" y="2197"/>
                  </a:lnTo>
                  <a:lnTo>
                    <a:pt x="817" y="2134"/>
                  </a:lnTo>
                  <a:lnTo>
                    <a:pt x="880" y="2113"/>
                  </a:lnTo>
                  <a:lnTo>
                    <a:pt x="963" y="1988"/>
                  </a:lnTo>
                  <a:lnTo>
                    <a:pt x="1068" y="1820"/>
                  </a:lnTo>
                  <a:lnTo>
                    <a:pt x="1173" y="1590"/>
                  </a:lnTo>
                  <a:lnTo>
                    <a:pt x="1173" y="1486"/>
                  </a:lnTo>
                  <a:lnTo>
                    <a:pt x="1340" y="1297"/>
                  </a:lnTo>
                  <a:lnTo>
                    <a:pt x="1466" y="1130"/>
                  </a:lnTo>
                  <a:lnTo>
                    <a:pt x="1528" y="1046"/>
                  </a:lnTo>
                  <a:lnTo>
                    <a:pt x="1633" y="921"/>
                  </a:lnTo>
                  <a:lnTo>
                    <a:pt x="1591" y="774"/>
                  </a:lnTo>
                  <a:lnTo>
                    <a:pt x="1487" y="649"/>
                  </a:lnTo>
                  <a:lnTo>
                    <a:pt x="1466" y="711"/>
                  </a:lnTo>
                  <a:lnTo>
                    <a:pt x="1382" y="649"/>
                  </a:lnTo>
                  <a:lnTo>
                    <a:pt x="1361" y="544"/>
                  </a:lnTo>
                  <a:lnTo>
                    <a:pt x="1173" y="335"/>
                  </a:lnTo>
                  <a:lnTo>
                    <a:pt x="1131" y="335"/>
                  </a:lnTo>
                  <a:lnTo>
                    <a:pt x="963" y="209"/>
                  </a:lnTo>
                  <a:lnTo>
                    <a:pt x="650" y="105"/>
                  </a:lnTo>
                  <a:lnTo>
                    <a:pt x="524" y="21"/>
                  </a:lnTo>
                  <a:lnTo>
                    <a:pt x="336" y="0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7" name="Google Shape;2977;p43"/>
            <p:cNvSpPr/>
            <p:nvPr/>
          </p:nvSpPr>
          <p:spPr>
            <a:xfrm>
              <a:off x="2866075" y="3155900"/>
              <a:ext cx="58075" cy="63325"/>
            </a:xfrm>
            <a:custGeom>
              <a:avLst/>
              <a:gdLst/>
              <a:ahLst/>
              <a:cxnLst/>
              <a:rect l="l" t="t" r="r" b="b"/>
              <a:pathLst>
                <a:path w="2323" h="2533" extrusionOk="0">
                  <a:moveTo>
                    <a:pt x="1632" y="1"/>
                  </a:moveTo>
                  <a:lnTo>
                    <a:pt x="1528" y="43"/>
                  </a:lnTo>
                  <a:lnTo>
                    <a:pt x="1339" y="22"/>
                  </a:lnTo>
                  <a:lnTo>
                    <a:pt x="1151" y="64"/>
                  </a:lnTo>
                  <a:lnTo>
                    <a:pt x="963" y="22"/>
                  </a:lnTo>
                  <a:lnTo>
                    <a:pt x="691" y="22"/>
                  </a:lnTo>
                  <a:lnTo>
                    <a:pt x="544" y="64"/>
                  </a:lnTo>
                  <a:lnTo>
                    <a:pt x="544" y="210"/>
                  </a:lnTo>
                  <a:lnTo>
                    <a:pt x="482" y="336"/>
                  </a:lnTo>
                  <a:lnTo>
                    <a:pt x="523" y="419"/>
                  </a:lnTo>
                  <a:lnTo>
                    <a:pt x="440" y="524"/>
                  </a:lnTo>
                  <a:lnTo>
                    <a:pt x="335" y="566"/>
                  </a:lnTo>
                  <a:lnTo>
                    <a:pt x="168" y="566"/>
                  </a:lnTo>
                  <a:lnTo>
                    <a:pt x="105" y="691"/>
                  </a:lnTo>
                  <a:lnTo>
                    <a:pt x="105" y="838"/>
                  </a:lnTo>
                  <a:lnTo>
                    <a:pt x="0" y="1068"/>
                  </a:lnTo>
                  <a:lnTo>
                    <a:pt x="21" y="1152"/>
                  </a:lnTo>
                  <a:lnTo>
                    <a:pt x="126" y="1194"/>
                  </a:lnTo>
                  <a:lnTo>
                    <a:pt x="168" y="1277"/>
                  </a:lnTo>
                  <a:lnTo>
                    <a:pt x="210" y="1319"/>
                  </a:lnTo>
                  <a:lnTo>
                    <a:pt x="272" y="1424"/>
                  </a:lnTo>
                  <a:lnTo>
                    <a:pt x="272" y="1507"/>
                  </a:lnTo>
                  <a:lnTo>
                    <a:pt x="335" y="1570"/>
                  </a:lnTo>
                  <a:lnTo>
                    <a:pt x="419" y="1570"/>
                  </a:lnTo>
                  <a:lnTo>
                    <a:pt x="461" y="1591"/>
                  </a:lnTo>
                  <a:lnTo>
                    <a:pt x="482" y="1696"/>
                  </a:lnTo>
                  <a:lnTo>
                    <a:pt x="523" y="1842"/>
                  </a:lnTo>
                  <a:lnTo>
                    <a:pt x="523" y="1989"/>
                  </a:lnTo>
                  <a:lnTo>
                    <a:pt x="586" y="2010"/>
                  </a:lnTo>
                  <a:lnTo>
                    <a:pt x="670" y="2135"/>
                  </a:lnTo>
                  <a:lnTo>
                    <a:pt x="691" y="2219"/>
                  </a:lnTo>
                  <a:lnTo>
                    <a:pt x="795" y="2261"/>
                  </a:lnTo>
                  <a:lnTo>
                    <a:pt x="795" y="2323"/>
                  </a:lnTo>
                  <a:lnTo>
                    <a:pt x="858" y="2407"/>
                  </a:lnTo>
                  <a:lnTo>
                    <a:pt x="942" y="2449"/>
                  </a:lnTo>
                  <a:lnTo>
                    <a:pt x="984" y="2449"/>
                  </a:lnTo>
                  <a:lnTo>
                    <a:pt x="1005" y="2470"/>
                  </a:lnTo>
                  <a:lnTo>
                    <a:pt x="1172" y="2533"/>
                  </a:lnTo>
                  <a:lnTo>
                    <a:pt x="1256" y="2533"/>
                  </a:lnTo>
                  <a:lnTo>
                    <a:pt x="1277" y="2470"/>
                  </a:lnTo>
                  <a:lnTo>
                    <a:pt x="1214" y="2344"/>
                  </a:lnTo>
                  <a:lnTo>
                    <a:pt x="1193" y="2303"/>
                  </a:lnTo>
                  <a:lnTo>
                    <a:pt x="1088" y="2198"/>
                  </a:lnTo>
                  <a:lnTo>
                    <a:pt x="1109" y="2093"/>
                  </a:lnTo>
                  <a:lnTo>
                    <a:pt x="1214" y="2010"/>
                  </a:lnTo>
                  <a:lnTo>
                    <a:pt x="1339" y="2031"/>
                  </a:lnTo>
                  <a:lnTo>
                    <a:pt x="1591" y="2031"/>
                  </a:lnTo>
                  <a:lnTo>
                    <a:pt x="1695" y="1989"/>
                  </a:lnTo>
                  <a:lnTo>
                    <a:pt x="1842" y="1989"/>
                  </a:lnTo>
                  <a:lnTo>
                    <a:pt x="1946" y="2093"/>
                  </a:lnTo>
                  <a:lnTo>
                    <a:pt x="2030" y="2114"/>
                  </a:lnTo>
                  <a:lnTo>
                    <a:pt x="2093" y="2114"/>
                  </a:lnTo>
                  <a:lnTo>
                    <a:pt x="2218" y="2010"/>
                  </a:lnTo>
                  <a:lnTo>
                    <a:pt x="2260" y="1884"/>
                  </a:lnTo>
                  <a:lnTo>
                    <a:pt x="2218" y="1821"/>
                  </a:lnTo>
                  <a:lnTo>
                    <a:pt x="2218" y="1675"/>
                  </a:lnTo>
                  <a:lnTo>
                    <a:pt x="2302" y="1591"/>
                  </a:lnTo>
                  <a:lnTo>
                    <a:pt x="2323" y="1487"/>
                  </a:lnTo>
                  <a:lnTo>
                    <a:pt x="2302" y="1424"/>
                  </a:lnTo>
                  <a:lnTo>
                    <a:pt x="2260" y="1298"/>
                  </a:lnTo>
                  <a:lnTo>
                    <a:pt x="2218" y="1194"/>
                  </a:lnTo>
                  <a:lnTo>
                    <a:pt x="2155" y="1110"/>
                  </a:lnTo>
                  <a:lnTo>
                    <a:pt x="2051" y="1047"/>
                  </a:lnTo>
                  <a:lnTo>
                    <a:pt x="2051" y="963"/>
                  </a:lnTo>
                  <a:lnTo>
                    <a:pt x="2093" y="838"/>
                  </a:lnTo>
                  <a:lnTo>
                    <a:pt x="2030" y="691"/>
                  </a:lnTo>
                  <a:lnTo>
                    <a:pt x="2030" y="545"/>
                  </a:lnTo>
                  <a:lnTo>
                    <a:pt x="2114" y="440"/>
                  </a:lnTo>
                  <a:lnTo>
                    <a:pt x="2155" y="378"/>
                  </a:lnTo>
                  <a:lnTo>
                    <a:pt x="2260" y="231"/>
                  </a:lnTo>
                  <a:lnTo>
                    <a:pt x="2260" y="147"/>
                  </a:lnTo>
                  <a:lnTo>
                    <a:pt x="2135" y="106"/>
                  </a:lnTo>
                  <a:lnTo>
                    <a:pt x="1946" y="64"/>
                  </a:lnTo>
                  <a:lnTo>
                    <a:pt x="1716" y="1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8" name="Google Shape;2978;p43"/>
            <p:cNvSpPr/>
            <p:nvPr/>
          </p:nvSpPr>
          <p:spPr>
            <a:xfrm>
              <a:off x="2816900" y="3119825"/>
              <a:ext cx="72725" cy="109350"/>
            </a:xfrm>
            <a:custGeom>
              <a:avLst/>
              <a:gdLst/>
              <a:ahLst/>
              <a:cxnLst/>
              <a:rect l="l" t="t" r="r" b="b"/>
              <a:pathLst>
                <a:path w="2909" h="4374" extrusionOk="0">
                  <a:moveTo>
                    <a:pt x="879" y="0"/>
                  </a:moveTo>
                  <a:lnTo>
                    <a:pt x="858" y="84"/>
                  </a:lnTo>
                  <a:lnTo>
                    <a:pt x="712" y="251"/>
                  </a:lnTo>
                  <a:lnTo>
                    <a:pt x="565" y="356"/>
                  </a:lnTo>
                  <a:lnTo>
                    <a:pt x="503" y="335"/>
                  </a:lnTo>
                  <a:lnTo>
                    <a:pt x="335" y="544"/>
                  </a:lnTo>
                  <a:lnTo>
                    <a:pt x="356" y="628"/>
                  </a:lnTo>
                  <a:lnTo>
                    <a:pt x="419" y="733"/>
                  </a:lnTo>
                  <a:lnTo>
                    <a:pt x="565" y="753"/>
                  </a:lnTo>
                  <a:lnTo>
                    <a:pt x="649" y="837"/>
                  </a:lnTo>
                  <a:lnTo>
                    <a:pt x="649" y="963"/>
                  </a:lnTo>
                  <a:lnTo>
                    <a:pt x="461" y="1046"/>
                  </a:lnTo>
                  <a:lnTo>
                    <a:pt x="398" y="1025"/>
                  </a:lnTo>
                  <a:lnTo>
                    <a:pt x="293" y="1046"/>
                  </a:lnTo>
                  <a:lnTo>
                    <a:pt x="210" y="1025"/>
                  </a:lnTo>
                  <a:lnTo>
                    <a:pt x="126" y="1088"/>
                  </a:lnTo>
                  <a:lnTo>
                    <a:pt x="105" y="1277"/>
                  </a:lnTo>
                  <a:lnTo>
                    <a:pt x="1" y="1381"/>
                  </a:lnTo>
                  <a:lnTo>
                    <a:pt x="42" y="1507"/>
                  </a:lnTo>
                  <a:lnTo>
                    <a:pt x="189" y="1716"/>
                  </a:lnTo>
                  <a:lnTo>
                    <a:pt x="419" y="1904"/>
                  </a:lnTo>
                  <a:lnTo>
                    <a:pt x="419" y="1925"/>
                  </a:lnTo>
                  <a:lnTo>
                    <a:pt x="461" y="1925"/>
                  </a:lnTo>
                  <a:lnTo>
                    <a:pt x="524" y="1988"/>
                  </a:lnTo>
                  <a:lnTo>
                    <a:pt x="565" y="1925"/>
                  </a:lnTo>
                  <a:lnTo>
                    <a:pt x="712" y="1967"/>
                  </a:lnTo>
                  <a:lnTo>
                    <a:pt x="817" y="2072"/>
                  </a:lnTo>
                  <a:lnTo>
                    <a:pt x="817" y="2218"/>
                  </a:lnTo>
                  <a:lnTo>
                    <a:pt x="733" y="2344"/>
                  </a:lnTo>
                  <a:lnTo>
                    <a:pt x="670" y="2406"/>
                  </a:lnTo>
                  <a:lnTo>
                    <a:pt x="775" y="2448"/>
                  </a:lnTo>
                  <a:lnTo>
                    <a:pt x="879" y="2448"/>
                  </a:lnTo>
                  <a:lnTo>
                    <a:pt x="942" y="2532"/>
                  </a:lnTo>
                  <a:lnTo>
                    <a:pt x="984" y="2616"/>
                  </a:lnTo>
                  <a:lnTo>
                    <a:pt x="1089" y="2616"/>
                  </a:lnTo>
                  <a:lnTo>
                    <a:pt x="1089" y="2657"/>
                  </a:lnTo>
                  <a:lnTo>
                    <a:pt x="984" y="2804"/>
                  </a:lnTo>
                  <a:lnTo>
                    <a:pt x="963" y="2950"/>
                  </a:lnTo>
                  <a:lnTo>
                    <a:pt x="837" y="3160"/>
                  </a:lnTo>
                  <a:lnTo>
                    <a:pt x="858" y="3264"/>
                  </a:lnTo>
                  <a:lnTo>
                    <a:pt x="817" y="3369"/>
                  </a:lnTo>
                  <a:lnTo>
                    <a:pt x="817" y="3474"/>
                  </a:lnTo>
                  <a:lnTo>
                    <a:pt x="837" y="3536"/>
                  </a:lnTo>
                  <a:lnTo>
                    <a:pt x="817" y="3599"/>
                  </a:lnTo>
                  <a:lnTo>
                    <a:pt x="817" y="3704"/>
                  </a:lnTo>
                  <a:lnTo>
                    <a:pt x="921" y="3808"/>
                  </a:lnTo>
                  <a:lnTo>
                    <a:pt x="1047" y="3955"/>
                  </a:lnTo>
                  <a:lnTo>
                    <a:pt x="1047" y="4018"/>
                  </a:lnTo>
                  <a:lnTo>
                    <a:pt x="1130" y="4122"/>
                  </a:lnTo>
                  <a:lnTo>
                    <a:pt x="1361" y="4331"/>
                  </a:lnTo>
                  <a:lnTo>
                    <a:pt x="1444" y="4373"/>
                  </a:lnTo>
                  <a:lnTo>
                    <a:pt x="1507" y="4290"/>
                  </a:lnTo>
                  <a:lnTo>
                    <a:pt x="1591" y="4269"/>
                  </a:lnTo>
                  <a:lnTo>
                    <a:pt x="1612" y="4290"/>
                  </a:lnTo>
                  <a:lnTo>
                    <a:pt x="1758" y="4290"/>
                  </a:lnTo>
                  <a:lnTo>
                    <a:pt x="1821" y="4185"/>
                  </a:lnTo>
                  <a:lnTo>
                    <a:pt x="1863" y="4122"/>
                  </a:lnTo>
                  <a:lnTo>
                    <a:pt x="1967" y="4101"/>
                  </a:lnTo>
                  <a:lnTo>
                    <a:pt x="2198" y="4101"/>
                  </a:lnTo>
                  <a:lnTo>
                    <a:pt x="2260" y="3913"/>
                  </a:lnTo>
                  <a:lnTo>
                    <a:pt x="2386" y="3871"/>
                  </a:lnTo>
                  <a:lnTo>
                    <a:pt x="2553" y="3871"/>
                  </a:lnTo>
                  <a:lnTo>
                    <a:pt x="2616" y="3913"/>
                  </a:lnTo>
                  <a:lnTo>
                    <a:pt x="2721" y="3892"/>
                  </a:lnTo>
                  <a:lnTo>
                    <a:pt x="2909" y="3892"/>
                  </a:lnTo>
                  <a:lnTo>
                    <a:pt x="2825" y="3850"/>
                  </a:lnTo>
                  <a:lnTo>
                    <a:pt x="2762" y="3766"/>
                  </a:lnTo>
                  <a:lnTo>
                    <a:pt x="2762" y="3704"/>
                  </a:lnTo>
                  <a:lnTo>
                    <a:pt x="2658" y="3662"/>
                  </a:lnTo>
                  <a:lnTo>
                    <a:pt x="2637" y="3578"/>
                  </a:lnTo>
                  <a:lnTo>
                    <a:pt x="2553" y="3453"/>
                  </a:lnTo>
                  <a:lnTo>
                    <a:pt x="2490" y="3432"/>
                  </a:lnTo>
                  <a:lnTo>
                    <a:pt x="2490" y="3285"/>
                  </a:lnTo>
                  <a:lnTo>
                    <a:pt x="2449" y="3139"/>
                  </a:lnTo>
                  <a:lnTo>
                    <a:pt x="2428" y="3034"/>
                  </a:lnTo>
                  <a:lnTo>
                    <a:pt x="2386" y="3013"/>
                  </a:lnTo>
                  <a:lnTo>
                    <a:pt x="2302" y="3013"/>
                  </a:lnTo>
                  <a:lnTo>
                    <a:pt x="2239" y="2950"/>
                  </a:lnTo>
                  <a:lnTo>
                    <a:pt x="2239" y="2867"/>
                  </a:lnTo>
                  <a:lnTo>
                    <a:pt x="2177" y="2762"/>
                  </a:lnTo>
                  <a:lnTo>
                    <a:pt x="2135" y="2720"/>
                  </a:lnTo>
                  <a:lnTo>
                    <a:pt x="2093" y="2637"/>
                  </a:lnTo>
                  <a:lnTo>
                    <a:pt x="1988" y="2595"/>
                  </a:lnTo>
                  <a:lnTo>
                    <a:pt x="1967" y="2511"/>
                  </a:lnTo>
                  <a:lnTo>
                    <a:pt x="2072" y="2281"/>
                  </a:lnTo>
                  <a:lnTo>
                    <a:pt x="2072" y="2134"/>
                  </a:lnTo>
                  <a:lnTo>
                    <a:pt x="2135" y="2009"/>
                  </a:lnTo>
                  <a:lnTo>
                    <a:pt x="2302" y="2009"/>
                  </a:lnTo>
                  <a:lnTo>
                    <a:pt x="2407" y="1967"/>
                  </a:lnTo>
                  <a:lnTo>
                    <a:pt x="2490" y="1862"/>
                  </a:lnTo>
                  <a:lnTo>
                    <a:pt x="2449" y="1779"/>
                  </a:lnTo>
                  <a:lnTo>
                    <a:pt x="2511" y="1653"/>
                  </a:lnTo>
                  <a:lnTo>
                    <a:pt x="2449" y="1549"/>
                  </a:lnTo>
                  <a:lnTo>
                    <a:pt x="2449" y="1381"/>
                  </a:lnTo>
                  <a:lnTo>
                    <a:pt x="2428" y="1297"/>
                  </a:lnTo>
                  <a:lnTo>
                    <a:pt x="2218" y="1256"/>
                  </a:lnTo>
                  <a:lnTo>
                    <a:pt x="2009" y="1046"/>
                  </a:lnTo>
                  <a:lnTo>
                    <a:pt x="1905" y="963"/>
                  </a:lnTo>
                  <a:lnTo>
                    <a:pt x="1863" y="984"/>
                  </a:lnTo>
                  <a:lnTo>
                    <a:pt x="1716" y="1046"/>
                  </a:lnTo>
                  <a:lnTo>
                    <a:pt x="1653" y="1130"/>
                  </a:lnTo>
                  <a:lnTo>
                    <a:pt x="1612" y="1235"/>
                  </a:lnTo>
                  <a:lnTo>
                    <a:pt x="1591" y="1088"/>
                  </a:lnTo>
                  <a:lnTo>
                    <a:pt x="1612" y="921"/>
                  </a:lnTo>
                  <a:lnTo>
                    <a:pt x="1674" y="816"/>
                  </a:lnTo>
                  <a:lnTo>
                    <a:pt x="1612" y="628"/>
                  </a:lnTo>
                  <a:lnTo>
                    <a:pt x="1507" y="565"/>
                  </a:lnTo>
                  <a:lnTo>
                    <a:pt x="1298" y="419"/>
                  </a:lnTo>
                  <a:lnTo>
                    <a:pt x="1151" y="251"/>
                  </a:lnTo>
                  <a:lnTo>
                    <a:pt x="1130" y="147"/>
                  </a:lnTo>
                  <a:lnTo>
                    <a:pt x="1026" y="42"/>
                  </a:lnTo>
                  <a:lnTo>
                    <a:pt x="921" y="21"/>
                  </a:lnTo>
                  <a:lnTo>
                    <a:pt x="879" y="0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9" name="Google Shape;2979;p43"/>
            <p:cNvSpPr/>
            <p:nvPr/>
          </p:nvSpPr>
          <p:spPr>
            <a:xfrm>
              <a:off x="2646900" y="3064375"/>
              <a:ext cx="192000" cy="172650"/>
            </a:xfrm>
            <a:custGeom>
              <a:avLst/>
              <a:gdLst/>
              <a:ahLst/>
              <a:cxnLst/>
              <a:rect l="l" t="t" r="r" b="b"/>
              <a:pathLst>
                <a:path w="7680" h="6906" extrusionOk="0">
                  <a:moveTo>
                    <a:pt x="1988" y="0"/>
                  </a:moveTo>
                  <a:lnTo>
                    <a:pt x="1821" y="63"/>
                  </a:lnTo>
                  <a:lnTo>
                    <a:pt x="1674" y="251"/>
                  </a:lnTo>
                  <a:lnTo>
                    <a:pt x="1695" y="377"/>
                  </a:lnTo>
                  <a:lnTo>
                    <a:pt x="1758" y="440"/>
                  </a:lnTo>
                  <a:lnTo>
                    <a:pt x="1863" y="356"/>
                  </a:lnTo>
                  <a:lnTo>
                    <a:pt x="1967" y="377"/>
                  </a:lnTo>
                  <a:lnTo>
                    <a:pt x="2072" y="461"/>
                  </a:lnTo>
                  <a:lnTo>
                    <a:pt x="2030" y="544"/>
                  </a:lnTo>
                  <a:lnTo>
                    <a:pt x="1925" y="565"/>
                  </a:lnTo>
                  <a:lnTo>
                    <a:pt x="1821" y="523"/>
                  </a:lnTo>
                  <a:lnTo>
                    <a:pt x="1779" y="482"/>
                  </a:lnTo>
                  <a:lnTo>
                    <a:pt x="1758" y="523"/>
                  </a:lnTo>
                  <a:lnTo>
                    <a:pt x="1758" y="565"/>
                  </a:lnTo>
                  <a:lnTo>
                    <a:pt x="1611" y="649"/>
                  </a:lnTo>
                  <a:lnTo>
                    <a:pt x="1360" y="670"/>
                  </a:lnTo>
                  <a:lnTo>
                    <a:pt x="1088" y="774"/>
                  </a:lnTo>
                  <a:lnTo>
                    <a:pt x="1026" y="879"/>
                  </a:lnTo>
                  <a:lnTo>
                    <a:pt x="1026" y="984"/>
                  </a:lnTo>
                  <a:lnTo>
                    <a:pt x="1088" y="1088"/>
                  </a:lnTo>
                  <a:lnTo>
                    <a:pt x="1088" y="1318"/>
                  </a:lnTo>
                  <a:lnTo>
                    <a:pt x="1130" y="1486"/>
                  </a:lnTo>
                  <a:lnTo>
                    <a:pt x="1151" y="1611"/>
                  </a:lnTo>
                  <a:lnTo>
                    <a:pt x="1067" y="1800"/>
                  </a:lnTo>
                  <a:lnTo>
                    <a:pt x="879" y="1925"/>
                  </a:lnTo>
                  <a:lnTo>
                    <a:pt x="775" y="1904"/>
                  </a:lnTo>
                  <a:lnTo>
                    <a:pt x="775" y="1737"/>
                  </a:lnTo>
                  <a:lnTo>
                    <a:pt x="649" y="1611"/>
                  </a:lnTo>
                  <a:lnTo>
                    <a:pt x="628" y="1486"/>
                  </a:lnTo>
                  <a:lnTo>
                    <a:pt x="733" y="1402"/>
                  </a:lnTo>
                  <a:lnTo>
                    <a:pt x="754" y="1318"/>
                  </a:lnTo>
                  <a:lnTo>
                    <a:pt x="963" y="1109"/>
                  </a:lnTo>
                  <a:lnTo>
                    <a:pt x="963" y="942"/>
                  </a:lnTo>
                  <a:lnTo>
                    <a:pt x="879" y="795"/>
                  </a:lnTo>
                  <a:lnTo>
                    <a:pt x="921" y="754"/>
                  </a:lnTo>
                  <a:lnTo>
                    <a:pt x="879" y="670"/>
                  </a:lnTo>
                  <a:lnTo>
                    <a:pt x="816" y="628"/>
                  </a:lnTo>
                  <a:lnTo>
                    <a:pt x="754" y="523"/>
                  </a:lnTo>
                  <a:lnTo>
                    <a:pt x="775" y="440"/>
                  </a:lnTo>
                  <a:lnTo>
                    <a:pt x="921" y="377"/>
                  </a:lnTo>
                  <a:lnTo>
                    <a:pt x="1067" y="356"/>
                  </a:lnTo>
                  <a:lnTo>
                    <a:pt x="1172" y="210"/>
                  </a:lnTo>
                  <a:lnTo>
                    <a:pt x="1130" y="210"/>
                  </a:lnTo>
                  <a:lnTo>
                    <a:pt x="1088" y="230"/>
                  </a:lnTo>
                  <a:lnTo>
                    <a:pt x="775" y="356"/>
                  </a:lnTo>
                  <a:lnTo>
                    <a:pt x="628" y="628"/>
                  </a:lnTo>
                  <a:lnTo>
                    <a:pt x="565" y="670"/>
                  </a:lnTo>
                  <a:lnTo>
                    <a:pt x="461" y="691"/>
                  </a:lnTo>
                  <a:lnTo>
                    <a:pt x="356" y="837"/>
                  </a:lnTo>
                  <a:lnTo>
                    <a:pt x="293" y="900"/>
                  </a:lnTo>
                  <a:lnTo>
                    <a:pt x="105" y="1172"/>
                  </a:lnTo>
                  <a:lnTo>
                    <a:pt x="84" y="1298"/>
                  </a:lnTo>
                  <a:lnTo>
                    <a:pt x="105" y="1402"/>
                  </a:lnTo>
                  <a:lnTo>
                    <a:pt x="84" y="1590"/>
                  </a:lnTo>
                  <a:lnTo>
                    <a:pt x="0" y="1779"/>
                  </a:lnTo>
                  <a:lnTo>
                    <a:pt x="0" y="1821"/>
                  </a:lnTo>
                  <a:lnTo>
                    <a:pt x="147" y="1821"/>
                  </a:lnTo>
                  <a:lnTo>
                    <a:pt x="398" y="2239"/>
                  </a:lnTo>
                  <a:lnTo>
                    <a:pt x="503" y="2407"/>
                  </a:lnTo>
                  <a:lnTo>
                    <a:pt x="523" y="2511"/>
                  </a:lnTo>
                  <a:lnTo>
                    <a:pt x="461" y="2637"/>
                  </a:lnTo>
                  <a:lnTo>
                    <a:pt x="461" y="2720"/>
                  </a:lnTo>
                  <a:lnTo>
                    <a:pt x="440" y="2762"/>
                  </a:lnTo>
                  <a:lnTo>
                    <a:pt x="440" y="2867"/>
                  </a:lnTo>
                  <a:lnTo>
                    <a:pt x="565" y="2971"/>
                  </a:lnTo>
                  <a:lnTo>
                    <a:pt x="733" y="3034"/>
                  </a:lnTo>
                  <a:lnTo>
                    <a:pt x="837" y="3055"/>
                  </a:lnTo>
                  <a:lnTo>
                    <a:pt x="963" y="3097"/>
                  </a:lnTo>
                  <a:lnTo>
                    <a:pt x="1047" y="3055"/>
                  </a:lnTo>
                  <a:lnTo>
                    <a:pt x="1193" y="3055"/>
                  </a:lnTo>
                  <a:lnTo>
                    <a:pt x="1339" y="3097"/>
                  </a:lnTo>
                  <a:lnTo>
                    <a:pt x="1381" y="3076"/>
                  </a:lnTo>
                  <a:lnTo>
                    <a:pt x="1549" y="3055"/>
                  </a:lnTo>
                  <a:lnTo>
                    <a:pt x="1716" y="3076"/>
                  </a:lnTo>
                  <a:lnTo>
                    <a:pt x="1821" y="3139"/>
                  </a:lnTo>
                  <a:lnTo>
                    <a:pt x="2281" y="3557"/>
                  </a:lnTo>
                  <a:lnTo>
                    <a:pt x="2427" y="3515"/>
                  </a:lnTo>
                  <a:lnTo>
                    <a:pt x="2448" y="3557"/>
                  </a:lnTo>
                  <a:lnTo>
                    <a:pt x="2511" y="3515"/>
                  </a:lnTo>
                  <a:lnTo>
                    <a:pt x="2637" y="3578"/>
                  </a:lnTo>
                  <a:lnTo>
                    <a:pt x="2699" y="3599"/>
                  </a:lnTo>
                  <a:lnTo>
                    <a:pt x="2825" y="3557"/>
                  </a:lnTo>
                  <a:lnTo>
                    <a:pt x="2930" y="3557"/>
                  </a:lnTo>
                  <a:lnTo>
                    <a:pt x="3076" y="3578"/>
                  </a:lnTo>
                  <a:lnTo>
                    <a:pt x="3118" y="3515"/>
                  </a:lnTo>
                  <a:lnTo>
                    <a:pt x="3223" y="3515"/>
                  </a:lnTo>
                  <a:lnTo>
                    <a:pt x="3285" y="3578"/>
                  </a:lnTo>
                  <a:lnTo>
                    <a:pt x="3348" y="3808"/>
                  </a:lnTo>
                  <a:lnTo>
                    <a:pt x="3285" y="3892"/>
                  </a:lnTo>
                  <a:lnTo>
                    <a:pt x="3285" y="3997"/>
                  </a:lnTo>
                  <a:lnTo>
                    <a:pt x="3264" y="4080"/>
                  </a:lnTo>
                  <a:lnTo>
                    <a:pt x="3118" y="4101"/>
                  </a:lnTo>
                  <a:lnTo>
                    <a:pt x="3055" y="4185"/>
                  </a:lnTo>
                  <a:lnTo>
                    <a:pt x="3076" y="4394"/>
                  </a:lnTo>
                  <a:lnTo>
                    <a:pt x="3118" y="4457"/>
                  </a:lnTo>
                  <a:lnTo>
                    <a:pt x="3055" y="4624"/>
                  </a:lnTo>
                  <a:lnTo>
                    <a:pt x="3055" y="4813"/>
                  </a:lnTo>
                  <a:lnTo>
                    <a:pt x="3139" y="4875"/>
                  </a:lnTo>
                  <a:lnTo>
                    <a:pt x="3139" y="4959"/>
                  </a:lnTo>
                  <a:lnTo>
                    <a:pt x="3244" y="5252"/>
                  </a:lnTo>
                  <a:lnTo>
                    <a:pt x="3055" y="5587"/>
                  </a:lnTo>
                  <a:lnTo>
                    <a:pt x="3076" y="5692"/>
                  </a:lnTo>
                  <a:lnTo>
                    <a:pt x="3139" y="5692"/>
                  </a:lnTo>
                  <a:lnTo>
                    <a:pt x="3223" y="5671"/>
                  </a:lnTo>
                  <a:lnTo>
                    <a:pt x="3223" y="5692"/>
                  </a:lnTo>
                  <a:lnTo>
                    <a:pt x="3244" y="5775"/>
                  </a:lnTo>
                  <a:lnTo>
                    <a:pt x="3327" y="5817"/>
                  </a:lnTo>
                  <a:lnTo>
                    <a:pt x="3369" y="5922"/>
                  </a:lnTo>
                  <a:lnTo>
                    <a:pt x="3348" y="5984"/>
                  </a:lnTo>
                  <a:lnTo>
                    <a:pt x="3390" y="6131"/>
                  </a:lnTo>
                  <a:lnTo>
                    <a:pt x="3536" y="6424"/>
                  </a:lnTo>
                  <a:lnTo>
                    <a:pt x="3536" y="6528"/>
                  </a:lnTo>
                  <a:lnTo>
                    <a:pt x="3746" y="6696"/>
                  </a:lnTo>
                  <a:lnTo>
                    <a:pt x="3976" y="6863"/>
                  </a:lnTo>
                  <a:lnTo>
                    <a:pt x="4101" y="6905"/>
                  </a:lnTo>
                  <a:lnTo>
                    <a:pt x="4332" y="6863"/>
                  </a:lnTo>
                  <a:lnTo>
                    <a:pt x="4478" y="6717"/>
                  </a:lnTo>
                  <a:lnTo>
                    <a:pt x="4687" y="6591"/>
                  </a:lnTo>
                  <a:lnTo>
                    <a:pt x="4750" y="6487"/>
                  </a:lnTo>
                  <a:lnTo>
                    <a:pt x="5064" y="6319"/>
                  </a:lnTo>
                  <a:lnTo>
                    <a:pt x="5127" y="6173"/>
                  </a:lnTo>
                  <a:lnTo>
                    <a:pt x="5168" y="6110"/>
                  </a:lnTo>
                  <a:lnTo>
                    <a:pt x="5210" y="6068"/>
                  </a:lnTo>
                  <a:lnTo>
                    <a:pt x="5482" y="6005"/>
                  </a:lnTo>
                  <a:lnTo>
                    <a:pt x="5629" y="5964"/>
                  </a:lnTo>
                  <a:lnTo>
                    <a:pt x="5587" y="5817"/>
                  </a:lnTo>
                  <a:lnTo>
                    <a:pt x="5440" y="5796"/>
                  </a:lnTo>
                  <a:lnTo>
                    <a:pt x="5252" y="5817"/>
                  </a:lnTo>
                  <a:lnTo>
                    <a:pt x="4959" y="5712"/>
                  </a:lnTo>
                  <a:lnTo>
                    <a:pt x="5022" y="5545"/>
                  </a:lnTo>
                  <a:lnTo>
                    <a:pt x="5001" y="5482"/>
                  </a:lnTo>
                  <a:lnTo>
                    <a:pt x="4938" y="5440"/>
                  </a:lnTo>
                  <a:lnTo>
                    <a:pt x="5127" y="5168"/>
                  </a:lnTo>
                  <a:lnTo>
                    <a:pt x="5064" y="5064"/>
                  </a:lnTo>
                  <a:lnTo>
                    <a:pt x="4938" y="4938"/>
                  </a:lnTo>
                  <a:lnTo>
                    <a:pt x="4834" y="4917"/>
                  </a:lnTo>
                  <a:lnTo>
                    <a:pt x="4750" y="4750"/>
                  </a:lnTo>
                  <a:lnTo>
                    <a:pt x="4917" y="4813"/>
                  </a:lnTo>
                  <a:lnTo>
                    <a:pt x="5106" y="4834"/>
                  </a:lnTo>
                  <a:lnTo>
                    <a:pt x="5273" y="4938"/>
                  </a:lnTo>
                  <a:lnTo>
                    <a:pt x="5461" y="4938"/>
                  </a:lnTo>
                  <a:lnTo>
                    <a:pt x="5733" y="4875"/>
                  </a:lnTo>
                  <a:lnTo>
                    <a:pt x="5796" y="4938"/>
                  </a:lnTo>
                  <a:lnTo>
                    <a:pt x="5985" y="4875"/>
                  </a:lnTo>
                  <a:lnTo>
                    <a:pt x="6173" y="4708"/>
                  </a:lnTo>
                  <a:lnTo>
                    <a:pt x="6319" y="4708"/>
                  </a:lnTo>
                  <a:lnTo>
                    <a:pt x="6424" y="4729"/>
                  </a:lnTo>
                  <a:lnTo>
                    <a:pt x="6675" y="4624"/>
                  </a:lnTo>
                  <a:lnTo>
                    <a:pt x="6884" y="4624"/>
                  </a:lnTo>
                  <a:lnTo>
                    <a:pt x="7156" y="4394"/>
                  </a:lnTo>
                  <a:lnTo>
                    <a:pt x="7219" y="4248"/>
                  </a:lnTo>
                  <a:lnTo>
                    <a:pt x="7219" y="4143"/>
                  </a:lnTo>
                  <a:lnTo>
                    <a:pt x="7219" y="4122"/>
                  </a:lnTo>
                  <a:lnTo>
                    <a:pt x="6989" y="3934"/>
                  </a:lnTo>
                  <a:lnTo>
                    <a:pt x="6842" y="3725"/>
                  </a:lnTo>
                  <a:lnTo>
                    <a:pt x="6801" y="3599"/>
                  </a:lnTo>
                  <a:lnTo>
                    <a:pt x="6905" y="3495"/>
                  </a:lnTo>
                  <a:lnTo>
                    <a:pt x="6926" y="3306"/>
                  </a:lnTo>
                  <a:lnTo>
                    <a:pt x="7010" y="3243"/>
                  </a:lnTo>
                  <a:lnTo>
                    <a:pt x="7093" y="3264"/>
                  </a:lnTo>
                  <a:lnTo>
                    <a:pt x="7198" y="3243"/>
                  </a:lnTo>
                  <a:lnTo>
                    <a:pt x="7261" y="3264"/>
                  </a:lnTo>
                  <a:lnTo>
                    <a:pt x="7449" y="3181"/>
                  </a:lnTo>
                  <a:lnTo>
                    <a:pt x="7449" y="3055"/>
                  </a:lnTo>
                  <a:lnTo>
                    <a:pt x="7365" y="2971"/>
                  </a:lnTo>
                  <a:lnTo>
                    <a:pt x="7219" y="2951"/>
                  </a:lnTo>
                  <a:lnTo>
                    <a:pt x="7156" y="2846"/>
                  </a:lnTo>
                  <a:lnTo>
                    <a:pt x="7135" y="2762"/>
                  </a:lnTo>
                  <a:lnTo>
                    <a:pt x="7303" y="2553"/>
                  </a:lnTo>
                  <a:lnTo>
                    <a:pt x="7365" y="2574"/>
                  </a:lnTo>
                  <a:lnTo>
                    <a:pt x="7512" y="2469"/>
                  </a:lnTo>
                  <a:lnTo>
                    <a:pt x="7658" y="2302"/>
                  </a:lnTo>
                  <a:lnTo>
                    <a:pt x="7679" y="2218"/>
                  </a:lnTo>
                  <a:lnTo>
                    <a:pt x="7658" y="2218"/>
                  </a:lnTo>
                  <a:lnTo>
                    <a:pt x="7428" y="2114"/>
                  </a:lnTo>
                  <a:lnTo>
                    <a:pt x="7345" y="2114"/>
                  </a:lnTo>
                  <a:lnTo>
                    <a:pt x="7261" y="2135"/>
                  </a:lnTo>
                  <a:lnTo>
                    <a:pt x="7156" y="2114"/>
                  </a:lnTo>
                  <a:lnTo>
                    <a:pt x="7093" y="2114"/>
                  </a:lnTo>
                  <a:lnTo>
                    <a:pt x="7010" y="2155"/>
                  </a:lnTo>
                  <a:lnTo>
                    <a:pt x="6821" y="2197"/>
                  </a:lnTo>
                  <a:lnTo>
                    <a:pt x="6675" y="2155"/>
                  </a:lnTo>
                  <a:lnTo>
                    <a:pt x="6612" y="2155"/>
                  </a:lnTo>
                  <a:lnTo>
                    <a:pt x="6717" y="2135"/>
                  </a:lnTo>
                  <a:lnTo>
                    <a:pt x="6801" y="2135"/>
                  </a:lnTo>
                  <a:lnTo>
                    <a:pt x="6884" y="2093"/>
                  </a:lnTo>
                  <a:lnTo>
                    <a:pt x="6926" y="2009"/>
                  </a:lnTo>
                  <a:lnTo>
                    <a:pt x="7052" y="1904"/>
                  </a:lnTo>
                  <a:lnTo>
                    <a:pt x="7093" y="1842"/>
                  </a:lnTo>
                  <a:lnTo>
                    <a:pt x="7010" y="1800"/>
                  </a:lnTo>
                  <a:lnTo>
                    <a:pt x="7010" y="1779"/>
                  </a:lnTo>
                  <a:lnTo>
                    <a:pt x="6989" y="1674"/>
                  </a:lnTo>
                  <a:lnTo>
                    <a:pt x="6821" y="1590"/>
                  </a:lnTo>
                  <a:lnTo>
                    <a:pt x="6612" y="1528"/>
                  </a:lnTo>
                  <a:lnTo>
                    <a:pt x="6570" y="1486"/>
                  </a:lnTo>
                  <a:lnTo>
                    <a:pt x="6487" y="1423"/>
                  </a:lnTo>
                  <a:lnTo>
                    <a:pt x="6382" y="1423"/>
                  </a:lnTo>
                  <a:lnTo>
                    <a:pt x="6361" y="1381"/>
                  </a:lnTo>
                  <a:lnTo>
                    <a:pt x="6215" y="1318"/>
                  </a:lnTo>
                  <a:lnTo>
                    <a:pt x="6173" y="1318"/>
                  </a:lnTo>
                  <a:lnTo>
                    <a:pt x="6173" y="1423"/>
                  </a:lnTo>
                  <a:lnTo>
                    <a:pt x="6089" y="1318"/>
                  </a:lnTo>
                  <a:lnTo>
                    <a:pt x="6047" y="1214"/>
                  </a:lnTo>
                  <a:lnTo>
                    <a:pt x="5943" y="1172"/>
                  </a:lnTo>
                  <a:lnTo>
                    <a:pt x="5901" y="1088"/>
                  </a:lnTo>
                  <a:lnTo>
                    <a:pt x="5964" y="1046"/>
                  </a:lnTo>
                  <a:lnTo>
                    <a:pt x="6215" y="1067"/>
                  </a:lnTo>
                  <a:lnTo>
                    <a:pt x="6319" y="984"/>
                  </a:lnTo>
                  <a:lnTo>
                    <a:pt x="6487" y="984"/>
                  </a:lnTo>
                  <a:lnTo>
                    <a:pt x="6487" y="879"/>
                  </a:lnTo>
                  <a:lnTo>
                    <a:pt x="6361" y="900"/>
                  </a:lnTo>
                  <a:lnTo>
                    <a:pt x="6089" y="858"/>
                  </a:lnTo>
                  <a:lnTo>
                    <a:pt x="5901" y="879"/>
                  </a:lnTo>
                  <a:lnTo>
                    <a:pt x="5775" y="879"/>
                  </a:lnTo>
                  <a:lnTo>
                    <a:pt x="5524" y="963"/>
                  </a:lnTo>
                  <a:lnTo>
                    <a:pt x="5440" y="942"/>
                  </a:lnTo>
                  <a:lnTo>
                    <a:pt x="5336" y="942"/>
                  </a:lnTo>
                  <a:lnTo>
                    <a:pt x="5127" y="1088"/>
                  </a:lnTo>
                  <a:lnTo>
                    <a:pt x="5022" y="1109"/>
                  </a:lnTo>
                  <a:lnTo>
                    <a:pt x="4896" y="1172"/>
                  </a:lnTo>
                  <a:lnTo>
                    <a:pt x="4834" y="1256"/>
                  </a:lnTo>
                  <a:lnTo>
                    <a:pt x="4645" y="1277"/>
                  </a:lnTo>
                  <a:lnTo>
                    <a:pt x="4604" y="1298"/>
                  </a:lnTo>
                  <a:lnTo>
                    <a:pt x="4520" y="1277"/>
                  </a:lnTo>
                  <a:lnTo>
                    <a:pt x="4269" y="1088"/>
                  </a:lnTo>
                  <a:lnTo>
                    <a:pt x="4206" y="984"/>
                  </a:lnTo>
                  <a:lnTo>
                    <a:pt x="3871" y="984"/>
                  </a:lnTo>
                  <a:lnTo>
                    <a:pt x="3327" y="1088"/>
                  </a:lnTo>
                  <a:lnTo>
                    <a:pt x="3055" y="1088"/>
                  </a:lnTo>
                  <a:lnTo>
                    <a:pt x="2951" y="1046"/>
                  </a:lnTo>
                  <a:lnTo>
                    <a:pt x="2909" y="963"/>
                  </a:lnTo>
                  <a:lnTo>
                    <a:pt x="2909" y="858"/>
                  </a:lnTo>
                  <a:lnTo>
                    <a:pt x="2972" y="858"/>
                  </a:lnTo>
                  <a:lnTo>
                    <a:pt x="2951" y="733"/>
                  </a:lnTo>
                  <a:lnTo>
                    <a:pt x="2846" y="565"/>
                  </a:lnTo>
                  <a:lnTo>
                    <a:pt x="2741" y="544"/>
                  </a:lnTo>
                  <a:lnTo>
                    <a:pt x="2448" y="565"/>
                  </a:lnTo>
                  <a:lnTo>
                    <a:pt x="2323" y="482"/>
                  </a:lnTo>
                  <a:lnTo>
                    <a:pt x="2239" y="482"/>
                  </a:lnTo>
                  <a:lnTo>
                    <a:pt x="2176" y="523"/>
                  </a:lnTo>
                  <a:lnTo>
                    <a:pt x="2072" y="356"/>
                  </a:lnTo>
                  <a:lnTo>
                    <a:pt x="2072" y="210"/>
                  </a:lnTo>
                  <a:lnTo>
                    <a:pt x="2030" y="21"/>
                  </a:lnTo>
                  <a:lnTo>
                    <a:pt x="1988" y="0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0" name="Google Shape;2980;p43"/>
            <p:cNvSpPr/>
            <p:nvPr/>
          </p:nvSpPr>
          <p:spPr>
            <a:xfrm>
              <a:off x="2561625" y="3060700"/>
              <a:ext cx="173700" cy="247450"/>
            </a:xfrm>
            <a:custGeom>
              <a:avLst/>
              <a:gdLst/>
              <a:ahLst/>
              <a:cxnLst/>
              <a:rect l="l" t="t" r="r" b="b"/>
              <a:pathLst>
                <a:path w="6948" h="9898" extrusionOk="0">
                  <a:moveTo>
                    <a:pt x="4353" y="1"/>
                  </a:moveTo>
                  <a:lnTo>
                    <a:pt x="4332" y="64"/>
                  </a:lnTo>
                  <a:lnTo>
                    <a:pt x="4290" y="105"/>
                  </a:lnTo>
                  <a:lnTo>
                    <a:pt x="4227" y="147"/>
                  </a:lnTo>
                  <a:lnTo>
                    <a:pt x="4165" y="168"/>
                  </a:lnTo>
                  <a:lnTo>
                    <a:pt x="4060" y="168"/>
                  </a:lnTo>
                  <a:lnTo>
                    <a:pt x="3976" y="189"/>
                  </a:lnTo>
                  <a:lnTo>
                    <a:pt x="3955" y="252"/>
                  </a:lnTo>
                  <a:lnTo>
                    <a:pt x="3976" y="294"/>
                  </a:lnTo>
                  <a:lnTo>
                    <a:pt x="3955" y="357"/>
                  </a:lnTo>
                  <a:lnTo>
                    <a:pt x="3809" y="419"/>
                  </a:lnTo>
                  <a:lnTo>
                    <a:pt x="3621" y="566"/>
                  </a:lnTo>
                  <a:lnTo>
                    <a:pt x="3495" y="670"/>
                  </a:lnTo>
                  <a:lnTo>
                    <a:pt x="3328" y="691"/>
                  </a:lnTo>
                  <a:lnTo>
                    <a:pt x="2972" y="691"/>
                  </a:lnTo>
                  <a:lnTo>
                    <a:pt x="2867" y="733"/>
                  </a:lnTo>
                  <a:lnTo>
                    <a:pt x="2867" y="817"/>
                  </a:lnTo>
                  <a:lnTo>
                    <a:pt x="2888" y="901"/>
                  </a:lnTo>
                  <a:lnTo>
                    <a:pt x="2888" y="1005"/>
                  </a:lnTo>
                  <a:lnTo>
                    <a:pt x="2805" y="1089"/>
                  </a:lnTo>
                  <a:lnTo>
                    <a:pt x="2721" y="1047"/>
                  </a:lnTo>
                  <a:lnTo>
                    <a:pt x="2763" y="942"/>
                  </a:lnTo>
                  <a:lnTo>
                    <a:pt x="2763" y="921"/>
                  </a:lnTo>
                  <a:lnTo>
                    <a:pt x="2825" y="901"/>
                  </a:lnTo>
                  <a:lnTo>
                    <a:pt x="2700" y="880"/>
                  </a:lnTo>
                  <a:lnTo>
                    <a:pt x="2574" y="817"/>
                  </a:lnTo>
                  <a:lnTo>
                    <a:pt x="2491" y="817"/>
                  </a:lnTo>
                  <a:lnTo>
                    <a:pt x="2302" y="942"/>
                  </a:lnTo>
                  <a:lnTo>
                    <a:pt x="2261" y="1026"/>
                  </a:lnTo>
                  <a:lnTo>
                    <a:pt x="2135" y="1152"/>
                  </a:lnTo>
                  <a:lnTo>
                    <a:pt x="1968" y="1465"/>
                  </a:lnTo>
                  <a:lnTo>
                    <a:pt x="1947" y="1549"/>
                  </a:lnTo>
                  <a:lnTo>
                    <a:pt x="1947" y="1549"/>
                  </a:lnTo>
                  <a:lnTo>
                    <a:pt x="1989" y="1528"/>
                  </a:lnTo>
                  <a:lnTo>
                    <a:pt x="2051" y="1570"/>
                  </a:lnTo>
                  <a:lnTo>
                    <a:pt x="2051" y="1654"/>
                  </a:lnTo>
                  <a:lnTo>
                    <a:pt x="2030" y="1758"/>
                  </a:lnTo>
                  <a:lnTo>
                    <a:pt x="1947" y="1821"/>
                  </a:lnTo>
                  <a:lnTo>
                    <a:pt x="1842" y="1821"/>
                  </a:lnTo>
                  <a:lnTo>
                    <a:pt x="1737" y="1863"/>
                  </a:lnTo>
                  <a:lnTo>
                    <a:pt x="1612" y="1989"/>
                  </a:lnTo>
                  <a:lnTo>
                    <a:pt x="1528" y="2051"/>
                  </a:lnTo>
                  <a:lnTo>
                    <a:pt x="1424" y="2198"/>
                  </a:lnTo>
                  <a:lnTo>
                    <a:pt x="1340" y="2198"/>
                  </a:lnTo>
                  <a:lnTo>
                    <a:pt x="1256" y="2240"/>
                  </a:lnTo>
                  <a:lnTo>
                    <a:pt x="1298" y="2344"/>
                  </a:lnTo>
                  <a:lnTo>
                    <a:pt x="1403" y="2449"/>
                  </a:lnTo>
                  <a:lnTo>
                    <a:pt x="1403" y="2574"/>
                  </a:lnTo>
                  <a:lnTo>
                    <a:pt x="1340" y="2700"/>
                  </a:lnTo>
                  <a:lnTo>
                    <a:pt x="1256" y="2700"/>
                  </a:lnTo>
                  <a:lnTo>
                    <a:pt x="1152" y="2616"/>
                  </a:lnTo>
                  <a:lnTo>
                    <a:pt x="1193" y="2574"/>
                  </a:lnTo>
                  <a:lnTo>
                    <a:pt x="1214" y="2512"/>
                  </a:lnTo>
                  <a:lnTo>
                    <a:pt x="1131" y="2470"/>
                  </a:lnTo>
                  <a:lnTo>
                    <a:pt x="1089" y="2365"/>
                  </a:lnTo>
                  <a:lnTo>
                    <a:pt x="984" y="2261"/>
                  </a:lnTo>
                  <a:lnTo>
                    <a:pt x="942" y="2365"/>
                  </a:lnTo>
                  <a:lnTo>
                    <a:pt x="942" y="2407"/>
                  </a:lnTo>
                  <a:lnTo>
                    <a:pt x="1005" y="2574"/>
                  </a:lnTo>
                  <a:lnTo>
                    <a:pt x="921" y="2721"/>
                  </a:lnTo>
                  <a:lnTo>
                    <a:pt x="901" y="2867"/>
                  </a:lnTo>
                  <a:lnTo>
                    <a:pt x="817" y="2909"/>
                  </a:lnTo>
                  <a:lnTo>
                    <a:pt x="775" y="2909"/>
                  </a:lnTo>
                  <a:lnTo>
                    <a:pt x="691" y="3098"/>
                  </a:lnTo>
                  <a:lnTo>
                    <a:pt x="712" y="3118"/>
                  </a:lnTo>
                  <a:lnTo>
                    <a:pt x="733" y="3244"/>
                  </a:lnTo>
                  <a:lnTo>
                    <a:pt x="733" y="3390"/>
                  </a:lnTo>
                  <a:lnTo>
                    <a:pt x="880" y="3516"/>
                  </a:lnTo>
                  <a:lnTo>
                    <a:pt x="901" y="3516"/>
                  </a:lnTo>
                  <a:lnTo>
                    <a:pt x="942" y="3495"/>
                  </a:lnTo>
                  <a:lnTo>
                    <a:pt x="1005" y="3537"/>
                  </a:lnTo>
                  <a:lnTo>
                    <a:pt x="1005" y="3662"/>
                  </a:lnTo>
                  <a:lnTo>
                    <a:pt x="921" y="3746"/>
                  </a:lnTo>
                  <a:lnTo>
                    <a:pt x="921" y="3809"/>
                  </a:lnTo>
                  <a:lnTo>
                    <a:pt x="1005" y="3872"/>
                  </a:lnTo>
                  <a:lnTo>
                    <a:pt x="1005" y="4039"/>
                  </a:lnTo>
                  <a:lnTo>
                    <a:pt x="921" y="4081"/>
                  </a:lnTo>
                  <a:lnTo>
                    <a:pt x="880" y="4165"/>
                  </a:lnTo>
                  <a:lnTo>
                    <a:pt x="921" y="4186"/>
                  </a:lnTo>
                  <a:lnTo>
                    <a:pt x="984" y="4290"/>
                  </a:lnTo>
                  <a:lnTo>
                    <a:pt x="942" y="4478"/>
                  </a:lnTo>
                  <a:lnTo>
                    <a:pt x="984" y="4771"/>
                  </a:lnTo>
                  <a:lnTo>
                    <a:pt x="901" y="4855"/>
                  </a:lnTo>
                  <a:lnTo>
                    <a:pt x="880" y="4918"/>
                  </a:lnTo>
                  <a:lnTo>
                    <a:pt x="942" y="5022"/>
                  </a:lnTo>
                  <a:lnTo>
                    <a:pt x="1047" y="4981"/>
                  </a:lnTo>
                  <a:lnTo>
                    <a:pt x="1047" y="4981"/>
                  </a:lnTo>
                  <a:lnTo>
                    <a:pt x="1026" y="5064"/>
                  </a:lnTo>
                  <a:lnTo>
                    <a:pt x="1089" y="5127"/>
                  </a:lnTo>
                  <a:lnTo>
                    <a:pt x="1152" y="5127"/>
                  </a:lnTo>
                  <a:lnTo>
                    <a:pt x="1152" y="5190"/>
                  </a:lnTo>
                  <a:lnTo>
                    <a:pt x="1110" y="5274"/>
                  </a:lnTo>
                  <a:lnTo>
                    <a:pt x="1047" y="5378"/>
                  </a:lnTo>
                  <a:lnTo>
                    <a:pt x="817" y="5608"/>
                  </a:lnTo>
                  <a:lnTo>
                    <a:pt x="775" y="5713"/>
                  </a:lnTo>
                  <a:lnTo>
                    <a:pt x="608" y="5859"/>
                  </a:lnTo>
                  <a:lnTo>
                    <a:pt x="398" y="5922"/>
                  </a:lnTo>
                  <a:lnTo>
                    <a:pt x="210" y="6048"/>
                  </a:lnTo>
                  <a:lnTo>
                    <a:pt x="64" y="6278"/>
                  </a:lnTo>
                  <a:lnTo>
                    <a:pt x="43" y="6466"/>
                  </a:lnTo>
                  <a:lnTo>
                    <a:pt x="1" y="6571"/>
                  </a:lnTo>
                  <a:lnTo>
                    <a:pt x="189" y="6655"/>
                  </a:lnTo>
                  <a:lnTo>
                    <a:pt x="377" y="6780"/>
                  </a:lnTo>
                  <a:lnTo>
                    <a:pt x="629" y="6947"/>
                  </a:lnTo>
                  <a:lnTo>
                    <a:pt x="733" y="6947"/>
                  </a:lnTo>
                  <a:lnTo>
                    <a:pt x="880" y="7094"/>
                  </a:lnTo>
                  <a:lnTo>
                    <a:pt x="838" y="7178"/>
                  </a:lnTo>
                  <a:lnTo>
                    <a:pt x="880" y="7261"/>
                  </a:lnTo>
                  <a:lnTo>
                    <a:pt x="1047" y="7282"/>
                  </a:lnTo>
                  <a:lnTo>
                    <a:pt x="1256" y="7366"/>
                  </a:lnTo>
                  <a:lnTo>
                    <a:pt x="1319" y="7408"/>
                  </a:lnTo>
                  <a:lnTo>
                    <a:pt x="1507" y="7471"/>
                  </a:lnTo>
                  <a:lnTo>
                    <a:pt x="1570" y="7387"/>
                  </a:lnTo>
                  <a:lnTo>
                    <a:pt x="1570" y="7282"/>
                  </a:lnTo>
                  <a:lnTo>
                    <a:pt x="1654" y="7199"/>
                  </a:lnTo>
                  <a:lnTo>
                    <a:pt x="1717" y="7199"/>
                  </a:lnTo>
                  <a:lnTo>
                    <a:pt x="1863" y="7282"/>
                  </a:lnTo>
                  <a:lnTo>
                    <a:pt x="1968" y="7303"/>
                  </a:lnTo>
                  <a:lnTo>
                    <a:pt x="1989" y="7387"/>
                  </a:lnTo>
                  <a:lnTo>
                    <a:pt x="2072" y="7429"/>
                  </a:lnTo>
                  <a:lnTo>
                    <a:pt x="2135" y="7429"/>
                  </a:lnTo>
                  <a:lnTo>
                    <a:pt x="2177" y="7512"/>
                  </a:lnTo>
                  <a:lnTo>
                    <a:pt x="2386" y="7575"/>
                  </a:lnTo>
                  <a:lnTo>
                    <a:pt x="2512" y="7596"/>
                  </a:lnTo>
                  <a:lnTo>
                    <a:pt x="2553" y="7638"/>
                  </a:lnTo>
                  <a:lnTo>
                    <a:pt x="2700" y="7805"/>
                  </a:lnTo>
                  <a:lnTo>
                    <a:pt x="2700" y="7910"/>
                  </a:lnTo>
                  <a:lnTo>
                    <a:pt x="2805" y="8098"/>
                  </a:lnTo>
                  <a:lnTo>
                    <a:pt x="2888" y="8098"/>
                  </a:lnTo>
                  <a:lnTo>
                    <a:pt x="3139" y="8203"/>
                  </a:lnTo>
                  <a:lnTo>
                    <a:pt x="3244" y="8349"/>
                  </a:lnTo>
                  <a:lnTo>
                    <a:pt x="3244" y="8517"/>
                  </a:lnTo>
                  <a:lnTo>
                    <a:pt x="3307" y="8517"/>
                  </a:lnTo>
                  <a:lnTo>
                    <a:pt x="3411" y="8559"/>
                  </a:lnTo>
                  <a:lnTo>
                    <a:pt x="3432" y="8684"/>
                  </a:lnTo>
                  <a:lnTo>
                    <a:pt x="3411" y="8768"/>
                  </a:lnTo>
                  <a:lnTo>
                    <a:pt x="3432" y="8852"/>
                  </a:lnTo>
                  <a:lnTo>
                    <a:pt x="3537" y="8872"/>
                  </a:lnTo>
                  <a:lnTo>
                    <a:pt x="3662" y="8852"/>
                  </a:lnTo>
                  <a:lnTo>
                    <a:pt x="3767" y="8872"/>
                  </a:lnTo>
                  <a:lnTo>
                    <a:pt x="3914" y="8872"/>
                  </a:lnTo>
                  <a:lnTo>
                    <a:pt x="3955" y="8831"/>
                  </a:lnTo>
                  <a:lnTo>
                    <a:pt x="4144" y="8747"/>
                  </a:lnTo>
                  <a:lnTo>
                    <a:pt x="4290" y="8768"/>
                  </a:lnTo>
                  <a:lnTo>
                    <a:pt x="4458" y="8852"/>
                  </a:lnTo>
                  <a:lnTo>
                    <a:pt x="4646" y="8747"/>
                  </a:lnTo>
                  <a:lnTo>
                    <a:pt x="4750" y="8747"/>
                  </a:lnTo>
                  <a:lnTo>
                    <a:pt x="4792" y="8831"/>
                  </a:lnTo>
                  <a:lnTo>
                    <a:pt x="4876" y="8831"/>
                  </a:lnTo>
                  <a:lnTo>
                    <a:pt x="4981" y="8872"/>
                  </a:lnTo>
                  <a:lnTo>
                    <a:pt x="5064" y="8956"/>
                  </a:lnTo>
                  <a:lnTo>
                    <a:pt x="5169" y="8935"/>
                  </a:lnTo>
                  <a:lnTo>
                    <a:pt x="5169" y="8998"/>
                  </a:lnTo>
                  <a:lnTo>
                    <a:pt x="4792" y="9626"/>
                  </a:lnTo>
                  <a:lnTo>
                    <a:pt x="4813" y="9709"/>
                  </a:lnTo>
                  <a:lnTo>
                    <a:pt x="4960" y="9688"/>
                  </a:lnTo>
                  <a:lnTo>
                    <a:pt x="5085" y="9688"/>
                  </a:lnTo>
                  <a:lnTo>
                    <a:pt x="5190" y="9772"/>
                  </a:lnTo>
                  <a:lnTo>
                    <a:pt x="5211" y="9898"/>
                  </a:lnTo>
                  <a:lnTo>
                    <a:pt x="5294" y="9584"/>
                  </a:lnTo>
                  <a:lnTo>
                    <a:pt x="5629" y="8370"/>
                  </a:lnTo>
                  <a:lnTo>
                    <a:pt x="5629" y="8308"/>
                  </a:lnTo>
                  <a:lnTo>
                    <a:pt x="5629" y="8098"/>
                  </a:lnTo>
                  <a:lnTo>
                    <a:pt x="5504" y="7847"/>
                  </a:lnTo>
                  <a:lnTo>
                    <a:pt x="5294" y="7680"/>
                  </a:lnTo>
                  <a:lnTo>
                    <a:pt x="5190" y="7533"/>
                  </a:lnTo>
                  <a:lnTo>
                    <a:pt x="5169" y="7219"/>
                  </a:lnTo>
                  <a:lnTo>
                    <a:pt x="5546" y="7094"/>
                  </a:lnTo>
                  <a:lnTo>
                    <a:pt x="5692" y="7199"/>
                  </a:lnTo>
                  <a:lnTo>
                    <a:pt x="5713" y="7094"/>
                  </a:lnTo>
                  <a:lnTo>
                    <a:pt x="5650" y="7010"/>
                  </a:lnTo>
                  <a:lnTo>
                    <a:pt x="5713" y="6968"/>
                  </a:lnTo>
                  <a:lnTo>
                    <a:pt x="5629" y="6801"/>
                  </a:lnTo>
                  <a:lnTo>
                    <a:pt x="5420" y="6738"/>
                  </a:lnTo>
                  <a:lnTo>
                    <a:pt x="5336" y="6592"/>
                  </a:lnTo>
                  <a:lnTo>
                    <a:pt x="5399" y="6424"/>
                  </a:lnTo>
                  <a:lnTo>
                    <a:pt x="6048" y="6424"/>
                  </a:lnTo>
                  <a:lnTo>
                    <a:pt x="6131" y="6341"/>
                  </a:lnTo>
                  <a:lnTo>
                    <a:pt x="6236" y="6341"/>
                  </a:lnTo>
                  <a:lnTo>
                    <a:pt x="6278" y="6383"/>
                  </a:lnTo>
                  <a:lnTo>
                    <a:pt x="6362" y="6383"/>
                  </a:lnTo>
                  <a:lnTo>
                    <a:pt x="6466" y="6257"/>
                  </a:lnTo>
                  <a:lnTo>
                    <a:pt x="6634" y="6215"/>
                  </a:lnTo>
                  <a:lnTo>
                    <a:pt x="6675" y="6320"/>
                  </a:lnTo>
                  <a:lnTo>
                    <a:pt x="6759" y="6424"/>
                  </a:lnTo>
                  <a:lnTo>
                    <a:pt x="6780" y="6550"/>
                  </a:lnTo>
                  <a:lnTo>
                    <a:pt x="6780" y="6696"/>
                  </a:lnTo>
                  <a:lnTo>
                    <a:pt x="6947" y="6675"/>
                  </a:lnTo>
                  <a:lnTo>
                    <a:pt x="6947" y="6571"/>
                  </a:lnTo>
                  <a:lnTo>
                    <a:pt x="6801" y="6278"/>
                  </a:lnTo>
                  <a:lnTo>
                    <a:pt x="6759" y="6131"/>
                  </a:lnTo>
                  <a:lnTo>
                    <a:pt x="6780" y="6069"/>
                  </a:lnTo>
                  <a:lnTo>
                    <a:pt x="6738" y="5964"/>
                  </a:lnTo>
                  <a:lnTo>
                    <a:pt x="6655" y="5922"/>
                  </a:lnTo>
                  <a:lnTo>
                    <a:pt x="6634" y="5839"/>
                  </a:lnTo>
                  <a:lnTo>
                    <a:pt x="6634" y="5818"/>
                  </a:lnTo>
                  <a:lnTo>
                    <a:pt x="6550" y="5839"/>
                  </a:lnTo>
                  <a:lnTo>
                    <a:pt x="6487" y="5839"/>
                  </a:lnTo>
                  <a:lnTo>
                    <a:pt x="6466" y="5734"/>
                  </a:lnTo>
                  <a:lnTo>
                    <a:pt x="6655" y="5399"/>
                  </a:lnTo>
                  <a:lnTo>
                    <a:pt x="6550" y="5106"/>
                  </a:lnTo>
                  <a:lnTo>
                    <a:pt x="6550" y="5022"/>
                  </a:lnTo>
                  <a:lnTo>
                    <a:pt x="6466" y="4960"/>
                  </a:lnTo>
                  <a:lnTo>
                    <a:pt x="6466" y="4771"/>
                  </a:lnTo>
                  <a:lnTo>
                    <a:pt x="6529" y="4604"/>
                  </a:lnTo>
                  <a:lnTo>
                    <a:pt x="6487" y="4541"/>
                  </a:lnTo>
                  <a:lnTo>
                    <a:pt x="6466" y="4332"/>
                  </a:lnTo>
                  <a:lnTo>
                    <a:pt x="6529" y="4248"/>
                  </a:lnTo>
                  <a:lnTo>
                    <a:pt x="6675" y="4227"/>
                  </a:lnTo>
                  <a:lnTo>
                    <a:pt x="6696" y="4144"/>
                  </a:lnTo>
                  <a:lnTo>
                    <a:pt x="6696" y="4039"/>
                  </a:lnTo>
                  <a:lnTo>
                    <a:pt x="6759" y="3955"/>
                  </a:lnTo>
                  <a:lnTo>
                    <a:pt x="6696" y="3725"/>
                  </a:lnTo>
                  <a:lnTo>
                    <a:pt x="6634" y="3662"/>
                  </a:lnTo>
                  <a:lnTo>
                    <a:pt x="6529" y="3662"/>
                  </a:lnTo>
                  <a:lnTo>
                    <a:pt x="6487" y="3725"/>
                  </a:lnTo>
                  <a:lnTo>
                    <a:pt x="6341" y="3704"/>
                  </a:lnTo>
                  <a:lnTo>
                    <a:pt x="6236" y="3704"/>
                  </a:lnTo>
                  <a:lnTo>
                    <a:pt x="6110" y="3746"/>
                  </a:lnTo>
                  <a:lnTo>
                    <a:pt x="6048" y="3725"/>
                  </a:lnTo>
                  <a:lnTo>
                    <a:pt x="5922" y="3662"/>
                  </a:lnTo>
                  <a:lnTo>
                    <a:pt x="5859" y="3704"/>
                  </a:lnTo>
                  <a:lnTo>
                    <a:pt x="5838" y="3662"/>
                  </a:lnTo>
                  <a:lnTo>
                    <a:pt x="5692" y="3704"/>
                  </a:lnTo>
                  <a:lnTo>
                    <a:pt x="5232" y="3286"/>
                  </a:lnTo>
                  <a:lnTo>
                    <a:pt x="5127" y="3223"/>
                  </a:lnTo>
                  <a:lnTo>
                    <a:pt x="4960" y="3202"/>
                  </a:lnTo>
                  <a:lnTo>
                    <a:pt x="4792" y="3223"/>
                  </a:lnTo>
                  <a:lnTo>
                    <a:pt x="4750" y="3244"/>
                  </a:lnTo>
                  <a:lnTo>
                    <a:pt x="4604" y="3202"/>
                  </a:lnTo>
                  <a:lnTo>
                    <a:pt x="4458" y="3202"/>
                  </a:lnTo>
                  <a:lnTo>
                    <a:pt x="4374" y="3244"/>
                  </a:lnTo>
                  <a:lnTo>
                    <a:pt x="4248" y="3202"/>
                  </a:lnTo>
                  <a:lnTo>
                    <a:pt x="4144" y="3181"/>
                  </a:lnTo>
                  <a:lnTo>
                    <a:pt x="3976" y="3118"/>
                  </a:lnTo>
                  <a:lnTo>
                    <a:pt x="3851" y="3014"/>
                  </a:lnTo>
                  <a:lnTo>
                    <a:pt x="3851" y="2909"/>
                  </a:lnTo>
                  <a:lnTo>
                    <a:pt x="3872" y="2867"/>
                  </a:lnTo>
                  <a:lnTo>
                    <a:pt x="3872" y="2784"/>
                  </a:lnTo>
                  <a:lnTo>
                    <a:pt x="3934" y="2658"/>
                  </a:lnTo>
                  <a:lnTo>
                    <a:pt x="3914" y="2554"/>
                  </a:lnTo>
                  <a:lnTo>
                    <a:pt x="3809" y="2386"/>
                  </a:lnTo>
                  <a:lnTo>
                    <a:pt x="3558" y="1968"/>
                  </a:lnTo>
                  <a:lnTo>
                    <a:pt x="3411" y="1968"/>
                  </a:lnTo>
                  <a:lnTo>
                    <a:pt x="3411" y="1926"/>
                  </a:lnTo>
                  <a:lnTo>
                    <a:pt x="3495" y="1737"/>
                  </a:lnTo>
                  <a:lnTo>
                    <a:pt x="3516" y="1549"/>
                  </a:lnTo>
                  <a:lnTo>
                    <a:pt x="3495" y="1445"/>
                  </a:lnTo>
                  <a:lnTo>
                    <a:pt x="3516" y="1319"/>
                  </a:lnTo>
                  <a:lnTo>
                    <a:pt x="3704" y="1047"/>
                  </a:lnTo>
                  <a:lnTo>
                    <a:pt x="3767" y="984"/>
                  </a:lnTo>
                  <a:lnTo>
                    <a:pt x="3872" y="838"/>
                  </a:lnTo>
                  <a:lnTo>
                    <a:pt x="3976" y="817"/>
                  </a:lnTo>
                  <a:lnTo>
                    <a:pt x="4039" y="775"/>
                  </a:lnTo>
                  <a:lnTo>
                    <a:pt x="4186" y="503"/>
                  </a:lnTo>
                  <a:lnTo>
                    <a:pt x="4499" y="377"/>
                  </a:lnTo>
                  <a:lnTo>
                    <a:pt x="4541" y="357"/>
                  </a:lnTo>
                  <a:lnTo>
                    <a:pt x="4604" y="357"/>
                  </a:lnTo>
                  <a:lnTo>
                    <a:pt x="4667" y="294"/>
                  </a:lnTo>
                  <a:lnTo>
                    <a:pt x="4688" y="210"/>
                  </a:lnTo>
                  <a:lnTo>
                    <a:pt x="4646" y="147"/>
                  </a:lnTo>
                  <a:lnTo>
                    <a:pt x="4437" y="43"/>
                  </a:lnTo>
                  <a:lnTo>
                    <a:pt x="4353" y="1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1" name="Google Shape;2981;p43"/>
            <p:cNvSpPr/>
            <p:nvPr/>
          </p:nvSpPr>
          <p:spPr>
            <a:xfrm>
              <a:off x="2531825" y="3224950"/>
              <a:ext cx="85800" cy="94200"/>
            </a:xfrm>
            <a:custGeom>
              <a:avLst/>
              <a:gdLst/>
              <a:ahLst/>
              <a:cxnLst/>
              <a:rect l="l" t="t" r="r" b="b"/>
              <a:pathLst>
                <a:path w="3432" h="3768" extrusionOk="0">
                  <a:moveTo>
                    <a:pt x="1193" y="1"/>
                  </a:moveTo>
                  <a:lnTo>
                    <a:pt x="1172" y="168"/>
                  </a:lnTo>
                  <a:lnTo>
                    <a:pt x="1025" y="168"/>
                  </a:lnTo>
                  <a:lnTo>
                    <a:pt x="732" y="336"/>
                  </a:lnTo>
                  <a:lnTo>
                    <a:pt x="607" y="377"/>
                  </a:lnTo>
                  <a:lnTo>
                    <a:pt x="440" y="440"/>
                  </a:lnTo>
                  <a:lnTo>
                    <a:pt x="523" y="587"/>
                  </a:lnTo>
                  <a:lnTo>
                    <a:pt x="523" y="649"/>
                  </a:lnTo>
                  <a:lnTo>
                    <a:pt x="565" y="733"/>
                  </a:lnTo>
                  <a:lnTo>
                    <a:pt x="544" y="901"/>
                  </a:lnTo>
                  <a:lnTo>
                    <a:pt x="335" y="1131"/>
                  </a:lnTo>
                  <a:lnTo>
                    <a:pt x="314" y="1235"/>
                  </a:lnTo>
                  <a:lnTo>
                    <a:pt x="356" y="1277"/>
                  </a:lnTo>
                  <a:lnTo>
                    <a:pt x="251" y="1445"/>
                  </a:lnTo>
                  <a:lnTo>
                    <a:pt x="126" y="1465"/>
                  </a:lnTo>
                  <a:lnTo>
                    <a:pt x="21" y="1591"/>
                  </a:lnTo>
                  <a:lnTo>
                    <a:pt x="84" y="1696"/>
                  </a:lnTo>
                  <a:lnTo>
                    <a:pt x="126" y="1800"/>
                  </a:lnTo>
                  <a:lnTo>
                    <a:pt x="105" y="1905"/>
                  </a:lnTo>
                  <a:lnTo>
                    <a:pt x="126" y="2072"/>
                  </a:lnTo>
                  <a:lnTo>
                    <a:pt x="84" y="2198"/>
                  </a:lnTo>
                  <a:lnTo>
                    <a:pt x="0" y="2261"/>
                  </a:lnTo>
                  <a:lnTo>
                    <a:pt x="84" y="2323"/>
                  </a:lnTo>
                  <a:lnTo>
                    <a:pt x="209" y="2386"/>
                  </a:lnTo>
                  <a:lnTo>
                    <a:pt x="314" y="2491"/>
                  </a:lnTo>
                  <a:lnTo>
                    <a:pt x="419" y="2574"/>
                  </a:lnTo>
                  <a:lnTo>
                    <a:pt x="440" y="2533"/>
                  </a:lnTo>
                  <a:lnTo>
                    <a:pt x="502" y="2386"/>
                  </a:lnTo>
                  <a:lnTo>
                    <a:pt x="544" y="2323"/>
                  </a:lnTo>
                  <a:lnTo>
                    <a:pt x="628" y="2219"/>
                  </a:lnTo>
                  <a:lnTo>
                    <a:pt x="628" y="2323"/>
                  </a:lnTo>
                  <a:lnTo>
                    <a:pt x="649" y="2428"/>
                  </a:lnTo>
                  <a:lnTo>
                    <a:pt x="649" y="2365"/>
                  </a:lnTo>
                  <a:lnTo>
                    <a:pt x="649" y="2282"/>
                  </a:lnTo>
                  <a:lnTo>
                    <a:pt x="712" y="2282"/>
                  </a:lnTo>
                  <a:lnTo>
                    <a:pt x="732" y="2428"/>
                  </a:lnTo>
                  <a:lnTo>
                    <a:pt x="712" y="2595"/>
                  </a:lnTo>
                  <a:lnTo>
                    <a:pt x="712" y="2700"/>
                  </a:lnTo>
                  <a:lnTo>
                    <a:pt x="649" y="2826"/>
                  </a:lnTo>
                  <a:lnTo>
                    <a:pt x="502" y="2951"/>
                  </a:lnTo>
                  <a:lnTo>
                    <a:pt x="544" y="2993"/>
                  </a:lnTo>
                  <a:lnTo>
                    <a:pt x="607" y="3139"/>
                  </a:lnTo>
                  <a:lnTo>
                    <a:pt x="502" y="3202"/>
                  </a:lnTo>
                  <a:lnTo>
                    <a:pt x="398" y="3328"/>
                  </a:lnTo>
                  <a:lnTo>
                    <a:pt x="419" y="3432"/>
                  </a:lnTo>
                  <a:lnTo>
                    <a:pt x="523" y="3432"/>
                  </a:lnTo>
                  <a:lnTo>
                    <a:pt x="649" y="3370"/>
                  </a:lnTo>
                  <a:lnTo>
                    <a:pt x="712" y="3453"/>
                  </a:lnTo>
                  <a:lnTo>
                    <a:pt x="879" y="3516"/>
                  </a:lnTo>
                  <a:lnTo>
                    <a:pt x="984" y="3537"/>
                  </a:lnTo>
                  <a:lnTo>
                    <a:pt x="1151" y="3767"/>
                  </a:lnTo>
                  <a:lnTo>
                    <a:pt x="1235" y="3767"/>
                  </a:lnTo>
                  <a:lnTo>
                    <a:pt x="1339" y="3662"/>
                  </a:lnTo>
                  <a:lnTo>
                    <a:pt x="1779" y="2721"/>
                  </a:lnTo>
                  <a:lnTo>
                    <a:pt x="1883" y="2637"/>
                  </a:lnTo>
                  <a:lnTo>
                    <a:pt x="2448" y="2470"/>
                  </a:lnTo>
                  <a:lnTo>
                    <a:pt x="2720" y="2282"/>
                  </a:lnTo>
                  <a:lnTo>
                    <a:pt x="3118" y="1905"/>
                  </a:lnTo>
                  <a:lnTo>
                    <a:pt x="3264" y="1549"/>
                  </a:lnTo>
                  <a:lnTo>
                    <a:pt x="3369" y="1549"/>
                  </a:lnTo>
                  <a:lnTo>
                    <a:pt x="3390" y="1486"/>
                  </a:lnTo>
                  <a:lnTo>
                    <a:pt x="3432" y="1361"/>
                  </a:lnTo>
                  <a:lnTo>
                    <a:pt x="3390" y="1235"/>
                  </a:lnTo>
                  <a:lnTo>
                    <a:pt x="3285" y="1026"/>
                  </a:lnTo>
                  <a:lnTo>
                    <a:pt x="3285" y="963"/>
                  </a:lnTo>
                  <a:lnTo>
                    <a:pt x="3264" y="859"/>
                  </a:lnTo>
                  <a:lnTo>
                    <a:pt x="3181" y="817"/>
                  </a:lnTo>
                  <a:lnTo>
                    <a:pt x="3160" y="733"/>
                  </a:lnTo>
                  <a:lnTo>
                    <a:pt x="3055" y="712"/>
                  </a:lnTo>
                  <a:lnTo>
                    <a:pt x="2909" y="629"/>
                  </a:lnTo>
                  <a:lnTo>
                    <a:pt x="2846" y="629"/>
                  </a:lnTo>
                  <a:lnTo>
                    <a:pt x="2762" y="712"/>
                  </a:lnTo>
                  <a:lnTo>
                    <a:pt x="2762" y="817"/>
                  </a:lnTo>
                  <a:lnTo>
                    <a:pt x="2699" y="901"/>
                  </a:lnTo>
                  <a:lnTo>
                    <a:pt x="2511" y="838"/>
                  </a:lnTo>
                  <a:lnTo>
                    <a:pt x="2448" y="796"/>
                  </a:lnTo>
                  <a:lnTo>
                    <a:pt x="2239" y="712"/>
                  </a:lnTo>
                  <a:lnTo>
                    <a:pt x="2072" y="691"/>
                  </a:lnTo>
                  <a:lnTo>
                    <a:pt x="2030" y="608"/>
                  </a:lnTo>
                  <a:lnTo>
                    <a:pt x="2072" y="524"/>
                  </a:lnTo>
                  <a:lnTo>
                    <a:pt x="1925" y="377"/>
                  </a:lnTo>
                  <a:lnTo>
                    <a:pt x="1821" y="377"/>
                  </a:lnTo>
                  <a:lnTo>
                    <a:pt x="1569" y="210"/>
                  </a:lnTo>
                  <a:lnTo>
                    <a:pt x="1381" y="85"/>
                  </a:lnTo>
                  <a:lnTo>
                    <a:pt x="1193" y="1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2" name="Google Shape;2982;p43"/>
            <p:cNvSpPr/>
            <p:nvPr/>
          </p:nvSpPr>
          <p:spPr>
            <a:xfrm>
              <a:off x="2527100" y="3246400"/>
              <a:ext cx="186250" cy="274650"/>
            </a:xfrm>
            <a:custGeom>
              <a:avLst/>
              <a:gdLst/>
              <a:ahLst/>
              <a:cxnLst/>
              <a:rect l="l" t="t" r="r" b="b"/>
              <a:pathLst>
                <a:path w="7450" h="10986" extrusionOk="0">
                  <a:moveTo>
                    <a:pt x="3453" y="1"/>
                  </a:moveTo>
                  <a:lnTo>
                    <a:pt x="3474" y="105"/>
                  </a:lnTo>
                  <a:lnTo>
                    <a:pt x="3474" y="168"/>
                  </a:lnTo>
                  <a:lnTo>
                    <a:pt x="3579" y="377"/>
                  </a:lnTo>
                  <a:lnTo>
                    <a:pt x="3621" y="503"/>
                  </a:lnTo>
                  <a:lnTo>
                    <a:pt x="3579" y="628"/>
                  </a:lnTo>
                  <a:lnTo>
                    <a:pt x="3558" y="691"/>
                  </a:lnTo>
                  <a:lnTo>
                    <a:pt x="3453" y="691"/>
                  </a:lnTo>
                  <a:lnTo>
                    <a:pt x="3307" y="1047"/>
                  </a:lnTo>
                  <a:lnTo>
                    <a:pt x="2909" y="1424"/>
                  </a:lnTo>
                  <a:lnTo>
                    <a:pt x="2637" y="1612"/>
                  </a:lnTo>
                  <a:lnTo>
                    <a:pt x="2072" y="1779"/>
                  </a:lnTo>
                  <a:lnTo>
                    <a:pt x="1968" y="1863"/>
                  </a:lnTo>
                  <a:lnTo>
                    <a:pt x="1528" y="2804"/>
                  </a:lnTo>
                  <a:lnTo>
                    <a:pt x="1424" y="2909"/>
                  </a:lnTo>
                  <a:lnTo>
                    <a:pt x="1340" y="2909"/>
                  </a:lnTo>
                  <a:lnTo>
                    <a:pt x="1173" y="2679"/>
                  </a:lnTo>
                  <a:lnTo>
                    <a:pt x="1068" y="2658"/>
                  </a:lnTo>
                  <a:lnTo>
                    <a:pt x="901" y="2595"/>
                  </a:lnTo>
                  <a:lnTo>
                    <a:pt x="838" y="2512"/>
                  </a:lnTo>
                  <a:lnTo>
                    <a:pt x="712" y="2574"/>
                  </a:lnTo>
                  <a:lnTo>
                    <a:pt x="608" y="2574"/>
                  </a:lnTo>
                  <a:lnTo>
                    <a:pt x="587" y="2470"/>
                  </a:lnTo>
                  <a:lnTo>
                    <a:pt x="691" y="2344"/>
                  </a:lnTo>
                  <a:lnTo>
                    <a:pt x="796" y="2281"/>
                  </a:lnTo>
                  <a:lnTo>
                    <a:pt x="733" y="2135"/>
                  </a:lnTo>
                  <a:lnTo>
                    <a:pt x="691" y="2093"/>
                  </a:lnTo>
                  <a:lnTo>
                    <a:pt x="398" y="2240"/>
                  </a:lnTo>
                  <a:lnTo>
                    <a:pt x="294" y="2344"/>
                  </a:lnTo>
                  <a:lnTo>
                    <a:pt x="105" y="2512"/>
                  </a:lnTo>
                  <a:lnTo>
                    <a:pt x="64" y="2679"/>
                  </a:lnTo>
                  <a:lnTo>
                    <a:pt x="1" y="2784"/>
                  </a:lnTo>
                  <a:lnTo>
                    <a:pt x="22" y="2825"/>
                  </a:lnTo>
                  <a:lnTo>
                    <a:pt x="105" y="2909"/>
                  </a:lnTo>
                  <a:lnTo>
                    <a:pt x="126" y="2993"/>
                  </a:lnTo>
                  <a:lnTo>
                    <a:pt x="64" y="3035"/>
                  </a:lnTo>
                  <a:lnTo>
                    <a:pt x="64" y="3097"/>
                  </a:lnTo>
                  <a:lnTo>
                    <a:pt x="189" y="3202"/>
                  </a:lnTo>
                  <a:lnTo>
                    <a:pt x="273" y="3348"/>
                  </a:lnTo>
                  <a:lnTo>
                    <a:pt x="231" y="3495"/>
                  </a:lnTo>
                  <a:lnTo>
                    <a:pt x="168" y="3495"/>
                  </a:lnTo>
                  <a:lnTo>
                    <a:pt x="85" y="3516"/>
                  </a:lnTo>
                  <a:lnTo>
                    <a:pt x="22" y="3621"/>
                  </a:lnTo>
                  <a:lnTo>
                    <a:pt x="126" y="3704"/>
                  </a:lnTo>
                  <a:lnTo>
                    <a:pt x="231" y="3746"/>
                  </a:lnTo>
                  <a:lnTo>
                    <a:pt x="419" y="3872"/>
                  </a:lnTo>
                  <a:lnTo>
                    <a:pt x="587" y="3913"/>
                  </a:lnTo>
                  <a:lnTo>
                    <a:pt x="817" y="4060"/>
                  </a:lnTo>
                  <a:lnTo>
                    <a:pt x="921" y="4081"/>
                  </a:lnTo>
                  <a:lnTo>
                    <a:pt x="963" y="4185"/>
                  </a:lnTo>
                  <a:lnTo>
                    <a:pt x="1068" y="4374"/>
                  </a:lnTo>
                  <a:lnTo>
                    <a:pt x="1110" y="4541"/>
                  </a:lnTo>
                  <a:lnTo>
                    <a:pt x="1173" y="4667"/>
                  </a:lnTo>
                  <a:lnTo>
                    <a:pt x="1424" y="4771"/>
                  </a:lnTo>
                  <a:lnTo>
                    <a:pt x="1486" y="4960"/>
                  </a:lnTo>
                  <a:lnTo>
                    <a:pt x="1549" y="5106"/>
                  </a:lnTo>
                  <a:lnTo>
                    <a:pt x="1591" y="5211"/>
                  </a:lnTo>
                  <a:lnTo>
                    <a:pt x="1633" y="5399"/>
                  </a:lnTo>
                  <a:lnTo>
                    <a:pt x="1696" y="5525"/>
                  </a:lnTo>
                  <a:lnTo>
                    <a:pt x="1800" y="5587"/>
                  </a:lnTo>
                  <a:lnTo>
                    <a:pt x="1905" y="5797"/>
                  </a:lnTo>
                  <a:lnTo>
                    <a:pt x="1905" y="5922"/>
                  </a:lnTo>
                  <a:lnTo>
                    <a:pt x="1884" y="5964"/>
                  </a:lnTo>
                  <a:lnTo>
                    <a:pt x="1989" y="6152"/>
                  </a:lnTo>
                  <a:lnTo>
                    <a:pt x="2177" y="6382"/>
                  </a:lnTo>
                  <a:lnTo>
                    <a:pt x="2219" y="6487"/>
                  </a:lnTo>
                  <a:lnTo>
                    <a:pt x="2198" y="6592"/>
                  </a:lnTo>
                  <a:lnTo>
                    <a:pt x="2219" y="6675"/>
                  </a:lnTo>
                  <a:lnTo>
                    <a:pt x="2302" y="6696"/>
                  </a:lnTo>
                  <a:lnTo>
                    <a:pt x="2491" y="6885"/>
                  </a:lnTo>
                  <a:lnTo>
                    <a:pt x="2533" y="6989"/>
                  </a:lnTo>
                  <a:lnTo>
                    <a:pt x="2574" y="7157"/>
                  </a:lnTo>
                  <a:lnTo>
                    <a:pt x="2616" y="7219"/>
                  </a:lnTo>
                  <a:lnTo>
                    <a:pt x="2784" y="7282"/>
                  </a:lnTo>
                  <a:lnTo>
                    <a:pt x="2805" y="7408"/>
                  </a:lnTo>
                  <a:lnTo>
                    <a:pt x="2951" y="7680"/>
                  </a:lnTo>
                  <a:lnTo>
                    <a:pt x="3014" y="7805"/>
                  </a:lnTo>
                  <a:lnTo>
                    <a:pt x="3202" y="8056"/>
                  </a:lnTo>
                  <a:lnTo>
                    <a:pt x="3202" y="8203"/>
                  </a:lnTo>
                  <a:lnTo>
                    <a:pt x="3139" y="8203"/>
                  </a:lnTo>
                  <a:lnTo>
                    <a:pt x="3098" y="8161"/>
                  </a:lnTo>
                  <a:lnTo>
                    <a:pt x="3098" y="8224"/>
                  </a:lnTo>
                  <a:lnTo>
                    <a:pt x="3118" y="8328"/>
                  </a:lnTo>
                  <a:lnTo>
                    <a:pt x="3118" y="8412"/>
                  </a:lnTo>
                  <a:lnTo>
                    <a:pt x="3160" y="8412"/>
                  </a:lnTo>
                  <a:lnTo>
                    <a:pt x="3244" y="8454"/>
                  </a:lnTo>
                  <a:lnTo>
                    <a:pt x="3265" y="8538"/>
                  </a:lnTo>
                  <a:lnTo>
                    <a:pt x="3244" y="8579"/>
                  </a:lnTo>
                  <a:lnTo>
                    <a:pt x="3432" y="8726"/>
                  </a:lnTo>
                  <a:lnTo>
                    <a:pt x="3621" y="8789"/>
                  </a:lnTo>
                  <a:lnTo>
                    <a:pt x="3642" y="8872"/>
                  </a:lnTo>
                  <a:lnTo>
                    <a:pt x="3725" y="8977"/>
                  </a:lnTo>
                  <a:lnTo>
                    <a:pt x="3830" y="8998"/>
                  </a:lnTo>
                  <a:lnTo>
                    <a:pt x="3872" y="9061"/>
                  </a:lnTo>
                  <a:lnTo>
                    <a:pt x="3893" y="9165"/>
                  </a:lnTo>
                  <a:lnTo>
                    <a:pt x="3976" y="9207"/>
                  </a:lnTo>
                  <a:lnTo>
                    <a:pt x="4165" y="9186"/>
                  </a:lnTo>
                  <a:lnTo>
                    <a:pt x="4206" y="9144"/>
                  </a:lnTo>
                  <a:lnTo>
                    <a:pt x="4186" y="9207"/>
                  </a:lnTo>
                  <a:lnTo>
                    <a:pt x="4269" y="9354"/>
                  </a:lnTo>
                  <a:lnTo>
                    <a:pt x="4458" y="9416"/>
                  </a:lnTo>
                  <a:lnTo>
                    <a:pt x="4562" y="9500"/>
                  </a:lnTo>
                  <a:lnTo>
                    <a:pt x="4562" y="9605"/>
                  </a:lnTo>
                  <a:lnTo>
                    <a:pt x="4667" y="9667"/>
                  </a:lnTo>
                  <a:lnTo>
                    <a:pt x="4792" y="9709"/>
                  </a:lnTo>
                  <a:lnTo>
                    <a:pt x="4834" y="9688"/>
                  </a:lnTo>
                  <a:lnTo>
                    <a:pt x="4939" y="9709"/>
                  </a:lnTo>
                  <a:lnTo>
                    <a:pt x="5148" y="9835"/>
                  </a:lnTo>
                  <a:lnTo>
                    <a:pt x="5315" y="9919"/>
                  </a:lnTo>
                  <a:lnTo>
                    <a:pt x="5420" y="9919"/>
                  </a:lnTo>
                  <a:lnTo>
                    <a:pt x="5462" y="9939"/>
                  </a:lnTo>
                  <a:lnTo>
                    <a:pt x="5504" y="10023"/>
                  </a:lnTo>
                  <a:lnTo>
                    <a:pt x="5650" y="10128"/>
                  </a:lnTo>
                  <a:lnTo>
                    <a:pt x="5755" y="10191"/>
                  </a:lnTo>
                  <a:lnTo>
                    <a:pt x="5859" y="10316"/>
                  </a:lnTo>
                  <a:lnTo>
                    <a:pt x="5943" y="10337"/>
                  </a:lnTo>
                  <a:lnTo>
                    <a:pt x="5985" y="10421"/>
                  </a:lnTo>
                  <a:lnTo>
                    <a:pt x="5964" y="10463"/>
                  </a:lnTo>
                  <a:lnTo>
                    <a:pt x="5964" y="10546"/>
                  </a:lnTo>
                  <a:lnTo>
                    <a:pt x="6090" y="10567"/>
                  </a:lnTo>
                  <a:lnTo>
                    <a:pt x="6236" y="10630"/>
                  </a:lnTo>
                  <a:lnTo>
                    <a:pt x="6403" y="10776"/>
                  </a:lnTo>
                  <a:lnTo>
                    <a:pt x="6550" y="10944"/>
                  </a:lnTo>
                  <a:lnTo>
                    <a:pt x="6655" y="10965"/>
                  </a:lnTo>
                  <a:lnTo>
                    <a:pt x="6675" y="10986"/>
                  </a:lnTo>
                  <a:lnTo>
                    <a:pt x="6801" y="10923"/>
                  </a:lnTo>
                  <a:lnTo>
                    <a:pt x="6927" y="10839"/>
                  </a:lnTo>
                  <a:lnTo>
                    <a:pt x="7010" y="10839"/>
                  </a:lnTo>
                  <a:lnTo>
                    <a:pt x="7115" y="10776"/>
                  </a:lnTo>
                  <a:lnTo>
                    <a:pt x="7178" y="10672"/>
                  </a:lnTo>
                  <a:lnTo>
                    <a:pt x="7073" y="10567"/>
                  </a:lnTo>
                  <a:lnTo>
                    <a:pt x="7094" y="10463"/>
                  </a:lnTo>
                  <a:lnTo>
                    <a:pt x="7136" y="10400"/>
                  </a:lnTo>
                  <a:lnTo>
                    <a:pt x="7240" y="10421"/>
                  </a:lnTo>
                  <a:lnTo>
                    <a:pt x="7219" y="10337"/>
                  </a:lnTo>
                  <a:lnTo>
                    <a:pt x="7136" y="10316"/>
                  </a:lnTo>
                  <a:lnTo>
                    <a:pt x="7094" y="10253"/>
                  </a:lnTo>
                  <a:lnTo>
                    <a:pt x="7199" y="10086"/>
                  </a:lnTo>
                  <a:lnTo>
                    <a:pt x="7324" y="10002"/>
                  </a:lnTo>
                  <a:lnTo>
                    <a:pt x="7429" y="9835"/>
                  </a:lnTo>
                  <a:lnTo>
                    <a:pt x="7450" y="9709"/>
                  </a:lnTo>
                  <a:lnTo>
                    <a:pt x="7282" y="9312"/>
                  </a:lnTo>
                  <a:lnTo>
                    <a:pt x="7324" y="9207"/>
                  </a:lnTo>
                  <a:lnTo>
                    <a:pt x="7324" y="9082"/>
                  </a:lnTo>
                  <a:lnTo>
                    <a:pt x="7303" y="8998"/>
                  </a:lnTo>
                  <a:lnTo>
                    <a:pt x="7282" y="8872"/>
                  </a:lnTo>
                  <a:lnTo>
                    <a:pt x="7324" y="8789"/>
                  </a:lnTo>
                  <a:lnTo>
                    <a:pt x="7387" y="8621"/>
                  </a:lnTo>
                  <a:lnTo>
                    <a:pt x="7345" y="8245"/>
                  </a:lnTo>
                  <a:lnTo>
                    <a:pt x="7303" y="8098"/>
                  </a:lnTo>
                  <a:lnTo>
                    <a:pt x="7387" y="7910"/>
                  </a:lnTo>
                  <a:lnTo>
                    <a:pt x="7387" y="7491"/>
                  </a:lnTo>
                  <a:lnTo>
                    <a:pt x="7450" y="7324"/>
                  </a:lnTo>
                  <a:lnTo>
                    <a:pt x="7450" y="7261"/>
                  </a:lnTo>
                  <a:lnTo>
                    <a:pt x="6927" y="6487"/>
                  </a:lnTo>
                  <a:lnTo>
                    <a:pt x="6906" y="6487"/>
                  </a:lnTo>
                  <a:lnTo>
                    <a:pt x="6864" y="6466"/>
                  </a:lnTo>
                  <a:lnTo>
                    <a:pt x="6675" y="6466"/>
                  </a:lnTo>
                  <a:lnTo>
                    <a:pt x="6571" y="6529"/>
                  </a:lnTo>
                  <a:lnTo>
                    <a:pt x="6445" y="6529"/>
                  </a:lnTo>
                  <a:lnTo>
                    <a:pt x="6383" y="6466"/>
                  </a:lnTo>
                  <a:lnTo>
                    <a:pt x="6362" y="6341"/>
                  </a:lnTo>
                  <a:lnTo>
                    <a:pt x="6341" y="6006"/>
                  </a:lnTo>
                  <a:lnTo>
                    <a:pt x="6341" y="5797"/>
                  </a:lnTo>
                  <a:lnTo>
                    <a:pt x="6383" y="5734"/>
                  </a:lnTo>
                  <a:lnTo>
                    <a:pt x="6403" y="5608"/>
                  </a:lnTo>
                  <a:lnTo>
                    <a:pt x="6362" y="5545"/>
                  </a:lnTo>
                  <a:lnTo>
                    <a:pt x="6152" y="5650"/>
                  </a:lnTo>
                  <a:lnTo>
                    <a:pt x="5922" y="5901"/>
                  </a:lnTo>
                  <a:lnTo>
                    <a:pt x="5608" y="5859"/>
                  </a:lnTo>
                  <a:lnTo>
                    <a:pt x="5357" y="5859"/>
                  </a:lnTo>
                  <a:lnTo>
                    <a:pt x="5315" y="5713"/>
                  </a:lnTo>
                  <a:lnTo>
                    <a:pt x="5211" y="5525"/>
                  </a:lnTo>
                  <a:lnTo>
                    <a:pt x="5023" y="5483"/>
                  </a:lnTo>
                  <a:lnTo>
                    <a:pt x="4688" y="5525"/>
                  </a:lnTo>
                  <a:lnTo>
                    <a:pt x="4813" y="5336"/>
                  </a:lnTo>
                  <a:lnTo>
                    <a:pt x="4520" y="4876"/>
                  </a:lnTo>
                  <a:lnTo>
                    <a:pt x="4374" y="4709"/>
                  </a:lnTo>
                  <a:lnTo>
                    <a:pt x="4395" y="4646"/>
                  </a:lnTo>
                  <a:lnTo>
                    <a:pt x="4374" y="4541"/>
                  </a:lnTo>
                  <a:lnTo>
                    <a:pt x="4416" y="4437"/>
                  </a:lnTo>
                  <a:lnTo>
                    <a:pt x="4416" y="4290"/>
                  </a:lnTo>
                  <a:lnTo>
                    <a:pt x="4395" y="4227"/>
                  </a:lnTo>
                  <a:lnTo>
                    <a:pt x="4458" y="4165"/>
                  </a:lnTo>
                  <a:lnTo>
                    <a:pt x="4458" y="4039"/>
                  </a:lnTo>
                  <a:lnTo>
                    <a:pt x="4625" y="3934"/>
                  </a:lnTo>
                  <a:lnTo>
                    <a:pt x="4709" y="3955"/>
                  </a:lnTo>
                  <a:lnTo>
                    <a:pt x="4792" y="3851"/>
                  </a:lnTo>
                  <a:lnTo>
                    <a:pt x="4730" y="3746"/>
                  </a:lnTo>
                  <a:lnTo>
                    <a:pt x="4688" y="3558"/>
                  </a:lnTo>
                  <a:lnTo>
                    <a:pt x="4834" y="3411"/>
                  </a:lnTo>
                  <a:lnTo>
                    <a:pt x="4813" y="3307"/>
                  </a:lnTo>
                  <a:lnTo>
                    <a:pt x="4897" y="3223"/>
                  </a:lnTo>
                  <a:lnTo>
                    <a:pt x="4876" y="3076"/>
                  </a:lnTo>
                  <a:lnTo>
                    <a:pt x="4981" y="3014"/>
                  </a:lnTo>
                  <a:lnTo>
                    <a:pt x="5106" y="2930"/>
                  </a:lnTo>
                  <a:lnTo>
                    <a:pt x="5232" y="2825"/>
                  </a:lnTo>
                  <a:lnTo>
                    <a:pt x="5295" y="2804"/>
                  </a:lnTo>
                  <a:lnTo>
                    <a:pt x="5357" y="2721"/>
                  </a:lnTo>
                  <a:lnTo>
                    <a:pt x="5650" y="2679"/>
                  </a:lnTo>
                  <a:lnTo>
                    <a:pt x="6069" y="2553"/>
                  </a:lnTo>
                  <a:lnTo>
                    <a:pt x="6090" y="2449"/>
                  </a:lnTo>
                  <a:lnTo>
                    <a:pt x="6152" y="2470"/>
                  </a:lnTo>
                  <a:lnTo>
                    <a:pt x="6299" y="2470"/>
                  </a:lnTo>
                  <a:lnTo>
                    <a:pt x="6445" y="2553"/>
                  </a:lnTo>
                  <a:lnTo>
                    <a:pt x="6445" y="2574"/>
                  </a:lnTo>
                  <a:lnTo>
                    <a:pt x="6550" y="2595"/>
                  </a:lnTo>
                  <a:lnTo>
                    <a:pt x="6592" y="2512"/>
                  </a:lnTo>
                  <a:lnTo>
                    <a:pt x="6592" y="2470"/>
                  </a:lnTo>
                  <a:lnTo>
                    <a:pt x="6571" y="2344"/>
                  </a:lnTo>
                  <a:lnTo>
                    <a:pt x="6466" y="2260"/>
                  </a:lnTo>
                  <a:lnTo>
                    <a:pt x="6341" y="2260"/>
                  </a:lnTo>
                  <a:lnTo>
                    <a:pt x="6194" y="2281"/>
                  </a:lnTo>
                  <a:lnTo>
                    <a:pt x="6173" y="2198"/>
                  </a:lnTo>
                  <a:lnTo>
                    <a:pt x="6550" y="1570"/>
                  </a:lnTo>
                  <a:lnTo>
                    <a:pt x="6550" y="1507"/>
                  </a:lnTo>
                  <a:lnTo>
                    <a:pt x="6445" y="1528"/>
                  </a:lnTo>
                  <a:lnTo>
                    <a:pt x="6362" y="1444"/>
                  </a:lnTo>
                  <a:lnTo>
                    <a:pt x="6257" y="1403"/>
                  </a:lnTo>
                  <a:lnTo>
                    <a:pt x="6173" y="1403"/>
                  </a:lnTo>
                  <a:lnTo>
                    <a:pt x="6131" y="1319"/>
                  </a:lnTo>
                  <a:lnTo>
                    <a:pt x="6027" y="1319"/>
                  </a:lnTo>
                  <a:lnTo>
                    <a:pt x="5839" y="1424"/>
                  </a:lnTo>
                  <a:lnTo>
                    <a:pt x="5671" y="1340"/>
                  </a:lnTo>
                  <a:lnTo>
                    <a:pt x="5525" y="1319"/>
                  </a:lnTo>
                  <a:lnTo>
                    <a:pt x="5336" y="1403"/>
                  </a:lnTo>
                  <a:lnTo>
                    <a:pt x="5295" y="1444"/>
                  </a:lnTo>
                  <a:lnTo>
                    <a:pt x="5148" y="1444"/>
                  </a:lnTo>
                  <a:lnTo>
                    <a:pt x="5043" y="1424"/>
                  </a:lnTo>
                  <a:lnTo>
                    <a:pt x="4918" y="1444"/>
                  </a:lnTo>
                  <a:lnTo>
                    <a:pt x="4813" y="1424"/>
                  </a:lnTo>
                  <a:lnTo>
                    <a:pt x="4792" y="1340"/>
                  </a:lnTo>
                  <a:lnTo>
                    <a:pt x="4813" y="1256"/>
                  </a:lnTo>
                  <a:lnTo>
                    <a:pt x="4792" y="1131"/>
                  </a:lnTo>
                  <a:lnTo>
                    <a:pt x="4688" y="1089"/>
                  </a:lnTo>
                  <a:lnTo>
                    <a:pt x="4625" y="1089"/>
                  </a:lnTo>
                  <a:lnTo>
                    <a:pt x="4625" y="921"/>
                  </a:lnTo>
                  <a:lnTo>
                    <a:pt x="4520" y="775"/>
                  </a:lnTo>
                  <a:lnTo>
                    <a:pt x="4269" y="670"/>
                  </a:lnTo>
                  <a:lnTo>
                    <a:pt x="4186" y="670"/>
                  </a:lnTo>
                  <a:lnTo>
                    <a:pt x="4081" y="482"/>
                  </a:lnTo>
                  <a:lnTo>
                    <a:pt x="4081" y="377"/>
                  </a:lnTo>
                  <a:lnTo>
                    <a:pt x="3934" y="210"/>
                  </a:lnTo>
                  <a:lnTo>
                    <a:pt x="3893" y="168"/>
                  </a:lnTo>
                  <a:lnTo>
                    <a:pt x="3767" y="147"/>
                  </a:lnTo>
                  <a:lnTo>
                    <a:pt x="3558" y="84"/>
                  </a:lnTo>
                  <a:lnTo>
                    <a:pt x="3516" y="1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3" name="Google Shape;2983;p43"/>
            <p:cNvSpPr/>
            <p:nvPr/>
          </p:nvSpPr>
          <p:spPr>
            <a:xfrm>
              <a:off x="2700250" y="3389200"/>
              <a:ext cx="179975" cy="200900"/>
            </a:xfrm>
            <a:custGeom>
              <a:avLst/>
              <a:gdLst/>
              <a:ahLst/>
              <a:cxnLst/>
              <a:rect l="l" t="t" r="r" b="b"/>
              <a:pathLst>
                <a:path w="7199" h="8036" extrusionOk="0">
                  <a:moveTo>
                    <a:pt x="1967" y="1"/>
                  </a:moveTo>
                  <a:lnTo>
                    <a:pt x="1779" y="85"/>
                  </a:lnTo>
                  <a:lnTo>
                    <a:pt x="1612" y="126"/>
                  </a:lnTo>
                  <a:lnTo>
                    <a:pt x="1319" y="294"/>
                  </a:lnTo>
                  <a:lnTo>
                    <a:pt x="1235" y="545"/>
                  </a:lnTo>
                  <a:lnTo>
                    <a:pt x="1047" y="608"/>
                  </a:lnTo>
                  <a:lnTo>
                    <a:pt x="921" y="608"/>
                  </a:lnTo>
                  <a:lnTo>
                    <a:pt x="796" y="712"/>
                  </a:lnTo>
                  <a:lnTo>
                    <a:pt x="712" y="712"/>
                  </a:lnTo>
                  <a:lnTo>
                    <a:pt x="524" y="775"/>
                  </a:lnTo>
                  <a:lnTo>
                    <a:pt x="1" y="775"/>
                  </a:lnTo>
                  <a:lnTo>
                    <a:pt x="524" y="1549"/>
                  </a:lnTo>
                  <a:lnTo>
                    <a:pt x="524" y="1612"/>
                  </a:lnTo>
                  <a:lnTo>
                    <a:pt x="461" y="1779"/>
                  </a:lnTo>
                  <a:lnTo>
                    <a:pt x="461" y="2198"/>
                  </a:lnTo>
                  <a:lnTo>
                    <a:pt x="377" y="2386"/>
                  </a:lnTo>
                  <a:lnTo>
                    <a:pt x="419" y="2533"/>
                  </a:lnTo>
                  <a:lnTo>
                    <a:pt x="461" y="2909"/>
                  </a:lnTo>
                  <a:lnTo>
                    <a:pt x="398" y="3077"/>
                  </a:lnTo>
                  <a:lnTo>
                    <a:pt x="356" y="3160"/>
                  </a:lnTo>
                  <a:lnTo>
                    <a:pt x="377" y="3286"/>
                  </a:lnTo>
                  <a:lnTo>
                    <a:pt x="398" y="3370"/>
                  </a:lnTo>
                  <a:lnTo>
                    <a:pt x="398" y="3495"/>
                  </a:lnTo>
                  <a:lnTo>
                    <a:pt x="356" y="3600"/>
                  </a:lnTo>
                  <a:lnTo>
                    <a:pt x="524" y="3997"/>
                  </a:lnTo>
                  <a:lnTo>
                    <a:pt x="503" y="4123"/>
                  </a:lnTo>
                  <a:lnTo>
                    <a:pt x="398" y="4290"/>
                  </a:lnTo>
                  <a:lnTo>
                    <a:pt x="273" y="4374"/>
                  </a:lnTo>
                  <a:lnTo>
                    <a:pt x="168" y="4541"/>
                  </a:lnTo>
                  <a:lnTo>
                    <a:pt x="210" y="4604"/>
                  </a:lnTo>
                  <a:lnTo>
                    <a:pt x="293" y="4625"/>
                  </a:lnTo>
                  <a:lnTo>
                    <a:pt x="314" y="4709"/>
                  </a:lnTo>
                  <a:lnTo>
                    <a:pt x="356" y="4709"/>
                  </a:lnTo>
                  <a:lnTo>
                    <a:pt x="356" y="4834"/>
                  </a:lnTo>
                  <a:lnTo>
                    <a:pt x="482" y="4939"/>
                  </a:lnTo>
                  <a:lnTo>
                    <a:pt x="524" y="5002"/>
                  </a:lnTo>
                  <a:lnTo>
                    <a:pt x="565" y="5127"/>
                  </a:lnTo>
                  <a:lnTo>
                    <a:pt x="524" y="5232"/>
                  </a:lnTo>
                  <a:lnTo>
                    <a:pt x="524" y="5274"/>
                  </a:lnTo>
                  <a:lnTo>
                    <a:pt x="586" y="5483"/>
                  </a:lnTo>
                  <a:lnTo>
                    <a:pt x="670" y="5629"/>
                  </a:lnTo>
                  <a:lnTo>
                    <a:pt x="921" y="5839"/>
                  </a:lnTo>
                  <a:lnTo>
                    <a:pt x="942" y="5901"/>
                  </a:lnTo>
                  <a:lnTo>
                    <a:pt x="879" y="6090"/>
                  </a:lnTo>
                  <a:lnTo>
                    <a:pt x="921" y="6194"/>
                  </a:lnTo>
                  <a:lnTo>
                    <a:pt x="775" y="6508"/>
                  </a:lnTo>
                  <a:lnTo>
                    <a:pt x="879" y="6613"/>
                  </a:lnTo>
                  <a:lnTo>
                    <a:pt x="1130" y="6885"/>
                  </a:lnTo>
                  <a:lnTo>
                    <a:pt x="1570" y="8036"/>
                  </a:lnTo>
                  <a:lnTo>
                    <a:pt x="1737" y="8036"/>
                  </a:lnTo>
                  <a:lnTo>
                    <a:pt x="1758" y="7952"/>
                  </a:lnTo>
                  <a:lnTo>
                    <a:pt x="1863" y="7931"/>
                  </a:lnTo>
                  <a:lnTo>
                    <a:pt x="1863" y="7952"/>
                  </a:lnTo>
                  <a:lnTo>
                    <a:pt x="1946" y="7847"/>
                  </a:lnTo>
                  <a:lnTo>
                    <a:pt x="2051" y="7638"/>
                  </a:lnTo>
                  <a:lnTo>
                    <a:pt x="2260" y="7408"/>
                  </a:lnTo>
                  <a:lnTo>
                    <a:pt x="2407" y="7345"/>
                  </a:lnTo>
                  <a:lnTo>
                    <a:pt x="2553" y="7471"/>
                  </a:lnTo>
                  <a:lnTo>
                    <a:pt x="2721" y="7450"/>
                  </a:lnTo>
                  <a:lnTo>
                    <a:pt x="2804" y="7429"/>
                  </a:lnTo>
                  <a:lnTo>
                    <a:pt x="2930" y="7471"/>
                  </a:lnTo>
                  <a:lnTo>
                    <a:pt x="3139" y="7429"/>
                  </a:lnTo>
                  <a:lnTo>
                    <a:pt x="3244" y="7450"/>
                  </a:lnTo>
                  <a:lnTo>
                    <a:pt x="3286" y="7575"/>
                  </a:lnTo>
                  <a:lnTo>
                    <a:pt x="3348" y="7847"/>
                  </a:lnTo>
                  <a:lnTo>
                    <a:pt x="3411" y="7889"/>
                  </a:lnTo>
                  <a:lnTo>
                    <a:pt x="3453" y="7847"/>
                  </a:lnTo>
                  <a:lnTo>
                    <a:pt x="3453" y="7743"/>
                  </a:lnTo>
                  <a:lnTo>
                    <a:pt x="3516" y="7617"/>
                  </a:lnTo>
                  <a:lnTo>
                    <a:pt x="3516" y="7512"/>
                  </a:lnTo>
                  <a:lnTo>
                    <a:pt x="3620" y="7366"/>
                  </a:lnTo>
                  <a:lnTo>
                    <a:pt x="4227" y="7366"/>
                  </a:lnTo>
                  <a:lnTo>
                    <a:pt x="4353" y="7471"/>
                  </a:lnTo>
                  <a:lnTo>
                    <a:pt x="4374" y="7303"/>
                  </a:lnTo>
                  <a:lnTo>
                    <a:pt x="4541" y="6989"/>
                  </a:lnTo>
                  <a:lnTo>
                    <a:pt x="4562" y="6822"/>
                  </a:lnTo>
                  <a:lnTo>
                    <a:pt x="4541" y="6675"/>
                  </a:lnTo>
                  <a:lnTo>
                    <a:pt x="4478" y="6592"/>
                  </a:lnTo>
                  <a:lnTo>
                    <a:pt x="4667" y="6299"/>
                  </a:lnTo>
                  <a:lnTo>
                    <a:pt x="4750" y="6090"/>
                  </a:lnTo>
                  <a:lnTo>
                    <a:pt x="4750" y="5985"/>
                  </a:lnTo>
                  <a:lnTo>
                    <a:pt x="4876" y="5901"/>
                  </a:lnTo>
                  <a:lnTo>
                    <a:pt x="5650" y="5692"/>
                  </a:lnTo>
                  <a:lnTo>
                    <a:pt x="6319" y="5692"/>
                  </a:lnTo>
                  <a:lnTo>
                    <a:pt x="6696" y="5985"/>
                  </a:lnTo>
                  <a:lnTo>
                    <a:pt x="6780" y="5985"/>
                  </a:lnTo>
                  <a:lnTo>
                    <a:pt x="6864" y="6069"/>
                  </a:lnTo>
                  <a:lnTo>
                    <a:pt x="6926" y="5964"/>
                  </a:lnTo>
                  <a:lnTo>
                    <a:pt x="6905" y="5880"/>
                  </a:lnTo>
                  <a:lnTo>
                    <a:pt x="7198" y="5315"/>
                  </a:lnTo>
                  <a:lnTo>
                    <a:pt x="7177" y="5043"/>
                  </a:lnTo>
                  <a:lnTo>
                    <a:pt x="6884" y="4499"/>
                  </a:lnTo>
                  <a:lnTo>
                    <a:pt x="6571" y="4437"/>
                  </a:lnTo>
                  <a:lnTo>
                    <a:pt x="6591" y="4207"/>
                  </a:lnTo>
                  <a:lnTo>
                    <a:pt x="6550" y="3851"/>
                  </a:lnTo>
                  <a:lnTo>
                    <a:pt x="5524" y="3809"/>
                  </a:lnTo>
                  <a:lnTo>
                    <a:pt x="5545" y="3558"/>
                  </a:lnTo>
                  <a:lnTo>
                    <a:pt x="5315" y="3181"/>
                  </a:lnTo>
                  <a:lnTo>
                    <a:pt x="5399" y="3056"/>
                  </a:lnTo>
                  <a:lnTo>
                    <a:pt x="5336" y="2846"/>
                  </a:lnTo>
                  <a:lnTo>
                    <a:pt x="5378" y="2554"/>
                  </a:lnTo>
                  <a:lnTo>
                    <a:pt x="5315" y="2491"/>
                  </a:lnTo>
                  <a:lnTo>
                    <a:pt x="5106" y="2323"/>
                  </a:lnTo>
                  <a:lnTo>
                    <a:pt x="4771" y="2386"/>
                  </a:lnTo>
                  <a:lnTo>
                    <a:pt x="4604" y="2302"/>
                  </a:lnTo>
                  <a:lnTo>
                    <a:pt x="4499" y="2240"/>
                  </a:lnTo>
                  <a:lnTo>
                    <a:pt x="4457" y="2093"/>
                  </a:lnTo>
                  <a:lnTo>
                    <a:pt x="4290" y="2030"/>
                  </a:lnTo>
                  <a:lnTo>
                    <a:pt x="4060" y="1968"/>
                  </a:lnTo>
                  <a:lnTo>
                    <a:pt x="3955" y="1968"/>
                  </a:lnTo>
                  <a:lnTo>
                    <a:pt x="3746" y="1717"/>
                  </a:lnTo>
                  <a:lnTo>
                    <a:pt x="3620" y="1779"/>
                  </a:lnTo>
                  <a:lnTo>
                    <a:pt x="3411" y="1570"/>
                  </a:lnTo>
                  <a:lnTo>
                    <a:pt x="3181" y="1612"/>
                  </a:lnTo>
                  <a:lnTo>
                    <a:pt x="3118" y="1696"/>
                  </a:lnTo>
                  <a:lnTo>
                    <a:pt x="2993" y="1570"/>
                  </a:lnTo>
                  <a:lnTo>
                    <a:pt x="2804" y="1466"/>
                  </a:lnTo>
                  <a:lnTo>
                    <a:pt x="2679" y="1382"/>
                  </a:lnTo>
                  <a:lnTo>
                    <a:pt x="2616" y="1235"/>
                  </a:lnTo>
                  <a:lnTo>
                    <a:pt x="2490" y="1152"/>
                  </a:lnTo>
                  <a:lnTo>
                    <a:pt x="2407" y="942"/>
                  </a:lnTo>
                  <a:lnTo>
                    <a:pt x="2449" y="838"/>
                  </a:lnTo>
                  <a:lnTo>
                    <a:pt x="2386" y="545"/>
                  </a:lnTo>
                  <a:lnTo>
                    <a:pt x="2470" y="398"/>
                  </a:lnTo>
                  <a:lnTo>
                    <a:pt x="2407" y="189"/>
                  </a:lnTo>
                  <a:lnTo>
                    <a:pt x="2407" y="43"/>
                  </a:lnTo>
                  <a:lnTo>
                    <a:pt x="2365" y="1"/>
                  </a:lnTo>
                  <a:lnTo>
                    <a:pt x="2239" y="85"/>
                  </a:lnTo>
                  <a:lnTo>
                    <a:pt x="2093" y="1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4" name="Google Shape;2984;p43"/>
            <p:cNvSpPr/>
            <p:nvPr/>
          </p:nvSpPr>
          <p:spPr>
            <a:xfrm>
              <a:off x="2809050" y="3531500"/>
              <a:ext cx="123475" cy="130275"/>
            </a:xfrm>
            <a:custGeom>
              <a:avLst/>
              <a:gdLst/>
              <a:ahLst/>
              <a:cxnLst/>
              <a:rect l="l" t="t" r="r" b="b"/>
              <a:pathLst>
                <a:path w="4939" h="5211" extrusionOk="0">
                  <a:moveTo>
                    <a:pt x="1298" y="0"/>
                  </a:moveTo>
                  <a:lnTo>
                    <a:pt x="524" y="209"/>
                  </a:lnTo>
                  <a:lnTo>
                    <a:pt x="398" y="293"/>
                  </a:lnTo>
                  <a:lnTo>
                    <a:pt x="398" y="398"/>
                  </a:lnTo>
                  <a:lnTo>
                    <a:pt x="315" y="607"/>
                  </a:lnTo>
                  <a:lnTo>
                    <a:pt x="126" y="900"/>
                  </a:lnTo>
                  <a:lnTo>
                    <a:pt x="189" y="983"/>
                  </a:lnTo>
                  <a:lnTo>
                    <a:pt x="210" y="1130"/>
                  </a:lnTo>
                  <a:lnTo>
                    <a:pt x="189" y="1297"/>
                  </a:lnTo>
                  <a:lnTo>
                    <a:pt x="22" y="1611"/>
                  </a:lnTo>
                  <a:lnTo>
                    <a:pt x="1" y="1779"/>
                  </a:lnTo>
                  <a:lnTo>
                    <a:pt x="1" y="1820"/>
                  </a:lnTo>
                  <a:lnTo>
                    <a:pt x="126" y="1946"/>
                  </a:lnTo>
                  <a:lnTo>
                    <a:pt x="231" y="1967"/>
                  </a:lnTo>
                  <a:lnTo>
                    <a:pt x="398" y="2239"/>
                  </a:lnTo>
                  <a:lnTo>
                    <a:pt x="754" y="2595"/>
                  </a:lnTo>
                  <a:lnTo>
                    <a:pt x="879" y="2595"/>
                  </a:lnTo>
                  <a:lnTo>
                    <a:pt x="1026" y="2720"/>
                  </a:lnTo>
                  <a:lnTo>
                    <a:pt x="1131" y="2888"/>
                  </a:lnTo>
                  <a:lnTo>
                    <a:pt x="1465" y="2971"/>
                  </a:lnTo>
                  <a:lnTo>
                    <a:pt x="1695" y="3097"/>
                  </a:lnTo>
                  <a:lnTo>
                    <a:pt x="1800" y="3097"/>
                  </a:lnTo>
                  <a:lnTo>
                    <a:pt x="2030" y="3327"/>
                  </a:lnTo>
                  <a:lnTo>
                    <a:pt x="2302" y="3452"/>
                  </a:lnTo>
                  <a:lnTo>
                    <a:pt x="2637" y="3515"/>
                  </a:lnTo>
                  <a:lnTo>
                    <a:pt x="2804" y="3641"/>
                  </a:lnTo>
                  <a:lnTo>
                    <a:pt x="2951" y="3808"/>
                  </a:lnTo>
                  <a:lnTo>
                    <a:pt x="3035" y="3934"/>
                  </a:lnTo>
                  <a:lnTo>
                    <a:pt x="2972" y="4059"/>
                  </a:lnTo>
                  <a:lnTo>
                    <a:pt x="2909" y="4185"/>
                  </a:lnTo>
                  <a:lnTo>
                    <a:pt x="2804" y="4269"/>
                  </a:lnTo>
                  <a:lnTo>
                    <a:pt x="2742" y="4373"/>
                  </a:lnTo>
                  <a:lnTo>
                    <a:pt x="2763" y="4478"/>
                  </a:lnTo>
                  <a:lnTo>
                    <a:pt x="2700" y="4708"/>
                  </a:lnTo>
                  <a:lnTo>
                    <a:pt x="2512" y="4896"/>
                  </a:lnTo>
                  <a:lnTo>
                    <a:pt x="2491" y="5022"/>
                  </a:lnTo>
                  <a:lnTo>
                    <a:pt x="2574" y="5022"/>
                  </a:lnTo>
                  <a:lnTo>
                    <a:pt x="2972" y="4959"/>
                  </a:lnTo>
                  <a:lnTo>
                    <a:pt x="3328" y="5064"/>
                  </a:lnTo>
                  <a:lnTo>
                    <a:pt x="3579" y="5210"/>
                  </a:lnTo>
                  <a:lnTo>
                    <a:pt x="3704" y="5168"/>
                  </a:lnTo>
                  <a:lnTo>
                    <a:pt x="3788" y="5168"/>
                  </a:lnTo>
                  <a:lnTo>
                    <a:pt x="3851" y="5210"/>
                  </a:lnTo>
                  <a:lnTo>
                    <a:pt x="3955" y="5064"/>
                  </a:lnTo>
                  <a:lnTo>
                    <a:pt x="3997" y="5022"/>
                  </a:lnTo>
                  <a:lnTo>
                    <a:pt x="4123" y="5085"/>
                  </a:lnTo>
                  <a:lnTo>
                    <a:pt x="4227" y="4959"/>
                  </a:lnTo>
                  <a:lnTo>
                    <a:pt x="4290" y="4792"/>
                  </a:lnTo>
                  <a:lnTo>
                    <a:pt x="4541" y="4603"/>
                  </a:lnTo>
                  <a:lnTo>
                    <a:pt x="4583" y="4478"/>
                  </a:lnTo>
                  <a:lnTo>
                    <a:pt x="4646" y="4352"/>
                  </a:lnTo>
                  <a:lnTo>
                    <a:pt x="4750" y="4248"/>
                  </a:lnTo>
                  <a:lnTo>
                    <a:pt x="4792" y="4038"/>
                  </a:lnTo>
                  <a:lnTo>
                    <a:pt x="4750" y="3976"/>
                  </a:lnTo>
                  <a:lnTo>
                    <a:pt x="4750" y="3829"/>
                  </a:lnTo>
                  <a:lnTo>
                    <a:pt x="4813" y="3808"/>
                  </a:lnTo>
                  <a:lnTo>
                    <a:pt x="4813" y="3724"/>
                  </a:lnTo>
                  <a:lnTo>
                    <a:pt x="4813" y="3662"/>
                  </a:lnTo>
                  <a:lnTo>
                    <a:pt x="4813" y="3599"/>
                  </a:lnTo>
                  <a:lnTo>
                    <a:pt x="4834" y="3599"/>
                  </a:lnTo>
                  <a:lnTo>
                    <a:pt x="4855" y="3515"/>
                  </a:lnTo>
                  <a:lnTo>
                    <a:pt x="4855" y="2971"/>
                  </a:lnTo>
                  <a:lnTo>
                    <a:pt x="4939" y="2888"/>
                  </a:lnTo>
                  <a:lnTo>
                    <a:pt x="4834" y="2867"/>
                  </a:lnTo>
                  <a:lnTo>
                    <a:pt x="4750" y="2783"/>
                  </a:lnTo>
                  <a:lnTo>
                    <a:pt x="4625" y="2720"/>
                  </a:lnTo>
                  <a:lnTo>
                    <a:pt x="4395" y="2867"/>
                  </a:lnTo>
                  <a:lnTo>
                    <a:pt x="4290" y="2825"/>
                  </a:lnTo>
                  <a:lnTo>
                    <a:pt x="4206" y="2616"/>
                  </a:lnTo>
                  <a:lnTo>
                    <a:pt x="4060" y="1988"/>
                  </a:lnTo>
                  <a:lnTo>
                    <a:pt x="4018" y="1862"/>
                  </a:lnTo>
                  <a:lnTo>
                    <a:pt x="3892" y="1820"/>
                  </a:lnTo>
                  <a:lnTo>
                    <a:pt x="3767" y="1716"/>
                  </a:lnTo>
                  <a:lnTo>
                    <a:pt x="3495" y="1841"/>
                  </a:lnTo>
                  <a:lnTo>
                    <a:pt x="3328" y="1758"/>
                  </a:lnTo>
                  <a:lnTo>
                    <a:pt x="3056" y="1779"/>
                  </a:lnTo>
                  <a:lnTo>
                    <a:pt x="2972" y="1737"/>
                  </a:lnTo>
                  <a:lnTo>
                    <a:pt x="2763" y="1758"/>
                  </a:lnTo>
                  <a:lnTo>
                    <a:pt x="2721" y="1632"/>
                  </a:lnTo>
                  <a:lnTo>
                    <a:pt x="2763" y="1528"/>
                  </a:lnTo>
                  <a:lnTo>
                    <a:pt x="2721" y="1360"/>
                  </a:lnTo>
                  <a:lnTo>
                    <a:pt x="2763" y="1025"/>
                  </a:lnTo>
                  <a:lnTo>
                    <a:pt x="2658" y="837"/>
                  </a:lnTo>
                  <a:lnTo>
                    <a:pt x="2658" y="670"/>
                  </a:lnTo>
                  <a:lnTo>
                    <a:pt x="2512" y="565"/>
                  </a:lnTo>
                  <a:lnTo>
                    <a:pt x="2553" y="419"/>
                  </a:lnTo>
                  <a:lnTo>
                    <a:pt x="2428" y="293"/>
                  </a:lnTo>
                  <a:lnTo>
                    <a:pt x="2344" y="293"/>
                  </a:lnTo>
                  <a:lnTo>
                    <a:pt x="1967" y="0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5" name="Google Shape;2985;p43"/>
            <p:cNvSpPr/>
            <p:nvPr/>
          </p:nvSpPr>
          <p:spPr>
            <a:xfrm>
              <a:off x="2884375" y="3700450"/>
              <a:ext cx="73250" cy="83200"/>
            </a:xfrm>
            <a:custGeom>
              <a:avLst/>
              <a:gdLst/>
              <a:ahLst/>
              <a:cxnLst/>
              <a:rect l="l" t="t" r="r" b="b"/>
              <a:pathLst>
                <a:path w="2930" h="3328" extrusionOk="0">
                  <a:moveTo>
                    <a:pt x="754" y="0"/>
                  </a:moveTo>
                  <a:lnTo>
                    <a:pt x="440" y="63"/>
                  </a:lnTo>
                  <a:lnTo>
                    <a:pt x="377" y="42"/>
                  </a:lnTo>
                  <a:lnTo>
                    <a:pt x="315" y="42"/>
                  </a:lnTo>
                  <a:lnTo>
                    <a:pt x="273" y="63"/>
                  </a:lnTo>
                  <a:lnTo>
                    <a:pt x="231" y="210"/>
                  </a:lnTo>
                  <a:lnTo>
                    <a:pt x="126" y="335"/>
                  </a:lnTo>
                  <a:lnTo>
                    <a:pt x="168" y="524"/>
                  </a:lnTo>
                  <a:lnTo>
                    <a:pt x="126" y="586"/>
                  </a:lnTo>
                  <a:lnTo>
                    <a:pt x="147" y="712"/>
                  </a:lnTo>
                  <a:lnTo>
                    <a:pt x="147" y="963"/>
                  </a:lnTo>
                  <a:lnTo>
                    <a:pt x="84" y="1047"/>
                  </a:lnTo>
                  <a:lnTo>
                    <a:pt x="84" y="1151"/>
                  </a:lnTo>
                  <a:lnTo>
                    <a:pt x="43" y="1277"/>
                  </a:lnTo>
                  <a:lnTo>
                    <a:pt x="84" y="1465"/>
                  </a:lnTo>
                  <a:lnTo>
                    <a:pt x="43" y="1507"/>
                  </a:lnTo>
                  <a:lnTo>
                    <a:pt x="63" y="1779"/>
                  </a:lnTo>
                  <a:lnTo>
                    <a:pt x="126" y="1967"/>
                  </a:lnTo>
                  <a:lnTo>
                    <a:pt x="84" y="2030"/>
                  </a:lnTo>
                  <a:lnTo>
                    <a:pt x="22" y="2114"/>
                  </a:lnTo>
                  <a:lnTo>
                    <a:pt x="1" y="2156"/>
                  </a:lnTo>
                  <a:lnTo>
                    <a:pt x="1" y="2428"/>
                  </a:lnTo>
                  <a:lnTo>
                    <a:pt x="63" y="2637"/>
                  </a:lnTo>
                  <a:lnTo>
                    <a:pt x="231" y="2867"/>
                  </a:lnTo>
                  <a:lnTo>
                    <a:pt x="315" y="2867"/>
                  </a:lnTo>
                  <a:lnTo>
                    <a:pt x="461" y="3034"/>
                  </a:lnTo>
                  <a:lnTo>
                    <a:pt x="545" y="3055"/>
                  </a:lnTo>
                  <a:lnTo>
                    <a:pt x="796" y="3034"/>
                  </a:lnTo>
                  <a:lnTo>
                    <a:pt x="963" y="3055"/>
                  </a:lnTo>
                  <a:lnTo>
                    <a:pt x="1089" y="3139"/>
                  </a:lnTo>
                  <a:lnTo>
                    <a:pt x="1172" y="3160"/>
                  </a:lnTo>
                  <a:lnTo>
                    <a:pt x="1277" y="3160"/>
                  </a:lnTo>
                  <a:lnTo>
                    <a:pt x="1298" y="3181"/>
                  </a:lnTo>
                  <a:lnTo>
                    <a:pt x="1277" y="3244"/>
                  </a:lnTo>
                  <a:lnTo>
                    <a:pt x="1277" y="3285"/>
                  </a:lnTo>
                  <a:lnTo>
                    <a:pt x="1382" y="3285"/>
                  </a:lnTo>
                  <a:lnTo>
                    <a:pt x="1507" y="3202"/>
                  </a:lnTo>
                  <a:lnTo>
                    <a:pt x="1654" y="3181"/>
                  </a:lnTo>
                  <a:lnTo>
                    <a:pt x="1800" y="3244"/>
                  </a:lnTo>
                  <a:lnTo>
                    <a:pt x="1842" y="3264"/>
                  </a:lnTo>
                  <a:lnTo>
                    <a:pt x="1926" y="3264"/>
                  </a:lnTo>
                  <a:lnTo>
                    <a:pt x="2009" y="3285"/>
                  </a:lnTo>
                  <a:lnTo>
                    <a:pt x="2093" y="3327"/>
                  </a:lnTo>
                  <a:lnTo>
                    <a:pt x="2135" y="3264"/>
                  </a:lnTo>
                  <a:lnTo>
                    <a:pt x="2156" y="3181"/>
                  </a:lnTo>
                  <a:lnTo>
                    <a:pt x="2177" y="3181"/>
                  </a:lnTo>
                  <a:lnTo>
                    <a:pt x="2239" y="3202"/>
                  </a:lnTo>
                  <a:lnTo>
                    <a:pt x="2449" y="3139"/>
                  </a:lnTo>
                  <a:lnTo>
                    <a:pt x="2574" y="2972"/>
                  </a:lnTo>
                  <a:lnTo>
                    <a:pt x="2637" y="2930"/>
                  </a:lnTo>
                  <a:lnTo>
                    <a:pt x="2616" y="2909"/>
                  </a:lnTo>
                  <a:lnTo>
                    <a:pt x="2658" y="2804"/>
                  </a:lnTo>
                  <a:lnTo>
                    <a:pt x="2784" y="2720"/>
                  </a:lnTo>
                  <a:lnTo>
                    <a:pt x="2784" y="2532"/>
                  </a:lnTo>
                  <a:lnTo>
                    <a:pt x="2867" y="2428"/>
                  </a:lnTo>
                  <a:lnTo>
                    <a:pt x="2930" y="2407"/>
                  </a:lnTo>
                  <a:lnTo>
                    <a:pt x="2888" y="2386"/>
                  </a:lnTo>
                  <a:lnTo>
                    <a:pt x="2825" y="2281"/>
                  </a:lnTo>
                  <a:lnTo>
                    <a:pt x="2784" y="2239"/>
                  </a:lnTo>
                  <a:lnTo>
                    <a:pt x="2784" y="2218"/>
                  </a:lnTo>
                  <a:lnTo>
                    <a:pt x="2742" y="2030"/>
                  </a:lnTo>
                  <a:lnTo>
                    <a:pt x="2846" y="1884"/>
                  </a:lnTo>
                  <a:lnTo>
                    <a:pt x="2867" y="1716"/>
                  </a:lnTo>
                  <a:lnTo>
                    <a:pt x="2742" y="1612"/>
                  </a:lnTo>
                  <a:lnTo>
                    <a:pt x="2574" y="1402"/>
                  </a:lnTo>
                  <a:lnTo>
                    <a:pt x="2449" y="1256"/>
                  </a:lnTo>
                  <a:lnTo>
                    <a:pt x="2239" y="1151"/>
                  </a:lnTo>
                  <a:lnTo>
                    <a:pt x="2114" y="1172"/>
                  </a:lnTo>
                  <a:lnTo>
                    <a:pt x="2114" y="1026"/>
                  </a:lnTo>
                  <a:lnTo>
                    <a:pt x="1988" y="879"/>
                  </a:lnTo>
                  <a:lnTo>
                    <a:pt x="1842" y="858"/>
                  </a:lnTo>
                  <a:lnTo>
                    <a:pt x="1695" y="775"/>
                  </a:lnTo>
                  <a:lnTo>
                    <a:pt x="1570" y="565"/>
                  </a:lnTo>
                  <a:lnTo>
                    <a:pt x="1486" y="565"/>
                  </a:lnTo>
                  <a:lnTo>
                    <a:pt x="1382" y="670"/>
                  </a:lnTo>
                  <a:lnTo>
                    <a:pt x="1319" y="670"/>
                  </a:lnTo>
                  <a:lnTo>
                    <a:pt x="1172" y="461"/>
                  </a:lnTo>
                  <a:lnTo>
                    <a:pt x="1110" y="314"/>
                  </a:lnTo>
                  <a:lnTo>
                    <a:pt x="984" y="251"/>
                  </a:lnTo>
                  <a:lnTo>
                    <a:pt x="859" y="63"/>
                  </a:lnTo>
                  <a:lnTo>
                    <a:pt x="754" y="0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986" name="Google Shape;2986;p43"/>
            <p:cNvGrpSpPr/>
            <p:nvPr/>
          </p:nvGrpSpPr>
          <p:grpSpPr>
            <a:xfrm>
              <a:off x="2711750" y="3572300"/>
              <a:ext cx="230725" cy="598425"/>
              <a:chOff x="2711750" y="3572300"/>
              <a:chExt cx="230725" cy="598425"/>
            </a:xfrm>
          </p:grpSpPr>
          <p:sp>
            <p:nvSpPr>
              <p:cNvPr id="2987" name="Google Shape;2987;p43"/>
              <p:cNvSpPr/>
              <p:nvPr/>
            </p:nvSpPr>
            <p:spPr>
              <a:xfrm>
                <a:off x="2711750" y="3572300"/>
                <a:ext cx="230725" cy="538800"/>
              </a:xfrm>
              <a:custGeom>
                <a:avLst/>
                <a:gdLst/>
                <a:ahLst/>
                <a:cxnLst/>
                <a:rect l="l" t="t" r="r" b="b"/>
                <a:pathLst>
                  <a:path w="9229" h="21552" extrusionOk="0">
                    <a:moveTo>
                      <a:pt x="1947" y="0"/>
                    </a:moveTo>
                    <a:lnTo>
                      <a:pt x="1800" y="42"/>
                    </a:lnTo>
                    <a:lnTo>
                      <a:pt x="1570" y="293"/>
                    </a:lnTo>
                    <a:lnTo>
                      <a:pt x="1466" y="502"/>
                    </a:lnTo>
                    <a:lnTo>
                      <a:pt x="1382" y="607"/>
                    </a:lnTo>
                    <a:lnTo>
                      <a:pt x="1466" y="753"/>
                    </a:lnTo>
                    <a:lnTo>
                      <a:pt x="1298" y="1402"/>
                    </a:lnTo>
                    <a:lnTo>
                      <a:pt x="629" y="1779"/>
                    </a:lnTo>
                    <a:lnTo>
                      <a:pt x="566" y="1925"/>
                    </a:lnTo>
                    <a:lnTo>
                      <a:pt x="691" y="2030"/>
                    </a:lnTo>
                    <a:lnTo>
                      <a:pt x="733" y="2134"/>
                    </a:lnTo>
                    <a:lnTo>
                      <a:pt x="650" y="2281"/>
                    </a:lnTo>
                    <a:lnTo>
                      <a:pt x="670" y="2448"/>
                    </a:lnTo>
                    <a:lnTo>
                      <a:pt x="796" y="2616"/>
                    </a:lnTo>
                    <a:lnTo>
                      <a:pt x="796" y="2762"/>
                    </a:lnTo>
                    <a:lnTo>
                      <a:pt x="691" y="2846"/>
                    </a:lnTo>
                    <a:lnTo>
                      <a:pt x="670" y="2950"/>
                    </a:lnTo>
                    <a:lnTo>
                      <a:pt x="754" y="3013"/>
                    </a:lnTo>
                    <a:lnTo>
                      <a:pt x="796" y="3076"/>
                    </a:lnTo>
                    <a:lnTo>
                      <a:pt x="796" y="3243"/>
                    </a:lnTo>
                    <a:lnTo>
                      <a:pt x="859" y="3285"/>
                    </a:lnTo>
                    <a:lnTo>
                      <a:pt x="775" y="3390"/>
                    </a:lnTo>
                    <a:lnTo>
                      <a:pt x="670" y="3453"/>
                    </a:lnTo>
                    <a:lnTo>
                      <a:pt x="524" y="3599"/>
                    </a:lnTo>
                    <a:lnTo>
                      <a:pt x="357" y="3997"/>
                    </a:lnTo>
                    <a:lnTo>
                      <a:pt x="252" y="4164"/>
                    </a:lnTo>
                    <a:lnTo>
                      <a:pt x="210" y="4582"/>
                    </a:lnTo>
                    <a:lnTo>
                      <a:pt x="126" y="4645"/>
                    </a:lnTo>
                    <a:lnTo>
                      <a:pt x="147" y="5022"/>
                    </a:lnTo>
                    <a:lnTo>
                      <a:pt x="252" y="5210"/>
                    </a:lnTo>
                    <a:lnTo>
                      <a:pt x="252" y="5461"/>
                    </a:lnTo>
                    <a:lnTo>
                      <a:pt x="168" y="5566"/>
                    </a:lnTo>
                    <a:lnTo>
                      <a:pt x="168" y="5859"/>
                    </a:lnTo>
                    <a:lnTo>
                      <a:pt x="22" y="5942"/>
                    </a:lnTo>
                    <a:lnTo>
                      <a:pt x="1" y="6152"/>
                    </a:lnTo>
                    <a:lnTo>
                      <a:pt x="43" y="6424"/>
                    </a:lnTo>
                    <a:lnTo>
                      <a:pt x="147" y="6570"/>
                    </a:lnTo>
                    <a:lnTo>
                      <a:pt x="168" y="6675"/>
                    </a:lnTo>
                    <a:lnTo>
                      <a:pt x="315" y="6884"/>
                    </a:lnTo>
                    <a:lnTo>
                      <a:pt x="378" y="7051"/>
                    </a:lnTo>
                    <a:lnTo>
                      <a:pt x="461" y="7407"/>
                    </a:lnTo>
                    <a:lnTo>
                      <a:pt x="545" y="7470"/>
                    </a:lnTo>
                    <a:lnTo>
                      <a:pt x="587" y="7930"/>
                    </a:lnTo>
                    <a:lnTo>
                      <a:pt x="566" y="8181"/>
                    </a:lnTo>
                    <a:lnTo>
                      <a:pt x="461" y="8202"/>
                    </a:lnTo>
                    <a:lnTo>
                      <a:pt x="357" y="8453"/>
                    </a:lnTo>
                    <a:lnTo>
                      <a:pt x="378" y="8683"/>
                    </a:lnTo>
                    <a:lnTo>
                      <a:pt x="252" y="8872"/>
                    </a:lnTo>
                    <a:lnTo>
                      <a:pt x="336" y="8935"/>
                    </a:lnTo>
                    <a:lnTo>
                      <a:pt x="440" y="9123"/>
                    </a:lnTo>
                    <a:lnTo>
                      <a:pt x="461" y="9332"/>
                    </a:lnTo>
                    <a:lnTo>
                      <a:pt x="336" y="9458"/>
                    </a:lnTo>
                    <a:lnTo>
                      <a:pt x="210" y="9709"/>
                    </a:lnTo>
                    <a:lnTo>
                      <a:pt x="210" y="10085"/>
                    </a:lnTo>
                    <a:lnTo>
                      <a:pt x="210" y="10253"/>
                    </a:lnTo>
                    <a:lnTo>
                      <a:pt x="147" y="10483"/>
                    </a:lnTo>
                    <a:lnTo>
                      <a:pt x="482" y="11173"/>
                    </a:lnTo>
                    <a:lnTo>
                      <a:pt x="419" y="11278"/>
                    </a:lnTo>
                    <a:lnTo>
                      <a:pt x="252" y="11341"/>
                    </a:lnTo>
                    <a:lnTo>
                      <a:pt x="231" y="11655"/>
                    </a:lnTo>
                    <a:lnTo>
                      <a:pt x="22" y="11948"/>
                    </a:lnTo>
                    <a:lnTo>
                      <a:pt x="43" y="12157"/>
                    </a:lnTo>
                    <a:lnTo>
                      <a:pt x="147" y="12345"/>
                    </a:lnTo>
                    <a:lnTo>
                      <a:pt x="126" y="12764"/>
                    </a:lnTo>
                    <a:lnTo>
                      <a:pt x="147" y="13119"/>
                    </a:lnTo>
                    <a:lnTo>
                      <a:pt x="210" y="13391"/>
                    </a:lnTo>
                    <a:lnTo>
                      <a:pt x="315" y="13433"/>
                    </a:lnTo>
                    <a:lnTo>
                      <a:pt x="357" y="13538"/>
                    </a:lnTo>
                    <a:lnTo>
                      <a:pt x="336" y="13705"/>
                    </a:lnTo>
                    <a:lnTo>
                      <a:pt x="210" y="13789"/>
                    </a:lnTo>
                    <a:lnTo>
                      <a:pt x="231" y="14103"/>
                    </a:lnTo>
                    <a:cubicBezTo>
                      <a:pt x="252" y="14165"/>
                      <a:pt x="252" y="14270"/>
                      <a:pt x="273" y="14354"/>
                    </a:cubicBezTo>
                    <a:lnTo>
                      <a:pt x="273" y="14375"/>
                    </a:lnTo>
                    <a:lnTo>
                      <a:pt x="461" y="14437"/>
                    </a:lnTo>
                    <a:lnTo>
                      <a:pt x="461" y="14626"/>
                    </a:lnTo>
                    <a:lnTo>
                      <a:pt x="461" y="14772"/>
                    </a:lnTo>
                    <a:lnTo>
                      <a:pt x="566" y="15002"/>
                    </a:lnTo>
                    <a:lnTo>
                      <a:pt x="608" y="15274"/>
                    </a:lnTo>
                    <a:lnTo>
                      <a:pt x="712" y="15295"/>
                    </a:lnTo>
                    <a:lnTo>
                      <a:pt x="796" y="15253"/>
                    </a:lnTo>
                    <a:lnTo>
                      <a:pt x="880" y="15274"/>
                    </a:lnTo>
                    <a:lnTo>
                      <a:pt x="880" y="15400"/>
                    </a:lnTo>
                    <a:lnTo>
                      <a:pt x="754" y="15567"/>
                    </a:lnTo>
                    <a:lnTo>
                      <a:pt x="482" y="15567"/>
                    </a:lnTo>
                    <a:lnTo>
                      <a:pt x="440" y="15672"/>
                    </a:lnTo>
                    <a:lnTo>
                      <a:pt x="524" y="15735"/>
                    </a:lnTo>
                    <a:lnTo>
                      <a:pt x="545" y="15714"/>
                    </a:lnTo>
                    <a:lnTo>
                      <a:pt x="670" y="15714"/>
                    </a:lnTo>
                    <a:lnTo>
                      <a:pt x="859" y="15839"/>
                    </a:lnTo>
                    <a:lnTo>
                      <a:pt x="984" y="16049"/>
                    </a:lnTo>
                    <a:lnTo>
                      <a:pt x="984" y="16195"/>
                    </a:lnTo>
                    <a:lnTo>
                      <a:pt x="838" y="16321"/>
                    </a:lnTo>
                    <a:lnTo>
                      <a:pt x="838" y="16425"/>
                    </a:lnTo>
                    <a:lnTo>
                      <a:pt x="901" y="16572"/>
                    </a:lnTo>
                    <a:lnTo>
                      <a:pt x="963" y="16885"/>
                    </a:lnTo>
                    <a:lnTo>
                      <a:pt x="1047" y="17137"/>
                    </a:lnTo>
                    <a:lnTo>
                      <a:pt x="942" y="17241"/>
                    </a:lnTo>
                    <a:lnTo>
                      <a:pt x="901" y="17367"/>
                    </a:lnTo>
                    <a:lnTo>
                      <a:pt x="1005" y="17618"/>
                    </a:lnTo>
                    <a:lnTo>
                      <a:pt x="901" y="17764"/>
                    </a:lnTo>
                    <a:lnTo>
                      <a:pt x="859" y="18015"/>
                    </a:lnTo>
                    <a:lnTo>
                      <a:pt x="942" y="18246"/>
                    </a:lnTo>
                    <a:lnTo>
                      <a:pt x="984" y="18559"/>
                    </a:lnTo>
                    <a:lnTo>
                      <a:pt x="942" y="18852"/>
                    </a:lnTo>
                    <a:lnTo>
                      <a:pt x="733" y="19062"/>
                    </a:lnTo>
                    <a:lnTo>
                      <a:pt x="587" y="19250"/>
                    </a:lnTo>
                    <a:lnTo>
                      <a:pt x="524" y="19752"/>
                    </a:lnTo>
                    <a:cubicBezTo>
                      <a:pt x="545" y="19815"/>
                      <a:pt x="545" y="19898"/>
                      <a:pt x="566" y="19982"/>
                    </a:cubicBezTo>
                    <a:lnTo>
                      <a:pt x="796" y="20422"/>
                    </a:lnTo>
                    <a:lnTo>
                      <a:pt x="942" y="20422"/>
                    </a:lnTo>
                    <a:lnTo>
                      <a:pt x="1047" y="20317"/>
                    </a:lnTo>
                    <a:lnTo>
                      <a:pt x="1214" y="20233"/>
                    </a:lnTo>
                    <a:lnTo>
                      <a:pt x="1361" y="20233"/>
                    </a:lnTo>
                    <a:lnTo>
                      <a:pt x="1361" y="20401"/>
                    </a:lnTo>
                    <a:lnTo>
                      <a:pt x="1382" y="20735"/>
                    </a:lnTo>
                    <a:lnTo>
                      <a:pt x="1507" y="20840"/>
                    </a:lnTo>
                    <a:lnTo>
                      <a:pt x="1570" y="21049"/>
                    </a:lnTo>
                    <a:lnTo>
                      <a:pt x="1633" y="21279"/>
                    </a:lnTo>
                    <a:lnTo>
                      <a:pt x="1926" y="21321"/>
                    </a:lnTo>
                    <a:lnTo>
                      <a:pt x="2030" y="21363"/>
                    </a:lnTo>
                    <a:lnTo>
                      <a:pt x="2449" y="21279"/>
                    </a:lnTo>
                    <a:lnTo>
                      <a:pt x="3181" y="21279"/>
                    </a:lnTo>
                    <a:lnTo>
                      <a:pt x="3244" y="21342"/>
                    </a:lnTo>
                    <a:lnTo>
                      <a:pt x="3370" y="21363"/>
                    </a:lnTo>
                    <a:lnTo>
                      <a:pt x="3516" y="21489"/>
                    </a:lnTo>
                    <a:lnTo>
                      <a:pt x="3663" y="21551"/>
                    </a:lnTo>
                    <a:lnTo>
                      <a:pt x="3704" y="21551"/>
                    </a:lnTo>
                    <a:lnTo>
                      <a:pt x="3704" y="21447"/>
                    </a:lnTo>
                    <a:lnTo>
                      <a:pt x="3600" y="21363"/>
                    </a:lnTo>
                    <a:lnTo>
                      <a:pt x="3411" y="21238"/>
                    </a:lnTo>
                    <a:lnTo>
                      <a:pt x="3391" y="21133"/>
                    </a:lnTo>
                    <a:lnTo>
                      <a:pt x="3286" y="21028"/>
                    </a:lnTo>
                    <a:lnTo>
                      <a:pt x="3202" y="21049"/>
                    </a:lnTo>
                    <a:lnTo>
                      <a:pt x="3160" y="21007"/>
                    </a:lnTo>
                    <a:lnTo>
                      <a:pt x="3244" y="20945"/>
                    </a:lnTo>
                    <a:lnTo>
                      <a:pt x="3265" y="20861"/>
                    </a:lnTo>
                    <a:lnTo>
                      <a:pt x="3244" y="20840"/>
                    </a:lnTo>
                    <a:lnTo>
                      <a:pt x="3244" y="20756"/>
                    </a:lnTo>
                    <a:lnTo>
                      <a:pt x="3139" y="20505"/>
                    </a:lnTo>
                    <a:lnTo>
                      <a:pt x="3035" y="20317"/>
                    </a:lnTo>
                    <a:lnTo>
                      <a:pt x="2993" y="20129"/>
                    </a:lnTo>
                    <a:lnTo>
                      <a:pt x="3077" y="19961"/>
                    </a:lnTo>
                    <a:lnTo>
                      <a:pt x="3202" y="19857"/>
                    </a:lnTo>
                    <a:lnTo>
                      <a:pt x="3265" y="19752"/>
                    </a:lnTo>
                    <a:lnTo>
                      <a:pt x="3202" y="19689"/>
                    </a:lnTo>
                    <a:lnTo>
                      <a:pt x="3202" y="19585"/>
                    </a:lnTo>
                    <a:lnTo>
                      <a:pt x="3160" y="19501"/>
                    </a:lnTo>
                    <a:lnTo>
                      <a:pt x="3244" y="19564"/>
                    </a:lnTo>
                    <a:lnTo>
                      <a:pt x="3307" y="19647"/>
                    </a:lnTo>
                    <a:lnTo>
                      <a:pt x="3391" y="19668"/>
                    </a:lnTo>
                    <a:lnTo>
                      <a:pt x="3516" y="19564"/>
                    </a:lnTo>
                    <a:lnTo>
                      <a:pt x="3558" y="19480"/>
                    </a:lnTo>
                    <a:lnTo>
                      <a:pt x="3663" y="19354"/>
                    </a:lnTo>
                    <a:lnTo>
                      <a:pt x="3683" y="19250"/>
                    </a:lnTo>
                    <a:lnTo>
                      <a:pt x="3663" y="19062"/>
                    </a:lnTo>
                    <a:lnTo>
                      <a:pt x="3579" y="19041"/>
                    </a:lnTo>
                    <a:lnTo>
                      <a:pt x="3516" y="19082"/>
                    </a:lnTo>
                    <a:lnTo>
                      <a:pt x="3516" y="19082"/>
                    </a:lnTo>
                    <a:lnTo>
                      <a:pt x="3558" y="19020"/>
                    </a:lnTo>
                    <a:lnTo>
                      <a:pt x="3663" y="18915"/>
                    </a:lnTo>
                    <a:lnTo>
                      <a:pt x="3704" y="18769"/>
                    </a:lnTo>
                    <a:lnTo>
                      <a:pt x="3725" y="18643"/>
                    </a:lnTo>
                    <a:lnTo>
                      <a:pt x="3872" y="18518"/>
                    </a:lnTo>
                    <a:lnTo>
                      <a:pt x="3976" y="18518"/>
                    </a:lnTo>
                    <a:lnTo>
                      <a:pt x="4018" y="18392"/>
                    </a:lnTo>
                    <a:lnTo>
                      <a:pt x="4102" y="18287"/>
                    </a:lnTo>
                    <a:lnTo>
                      <a:pt x="4144" y="18246"/>
                    </a:lnTo>
                    <a:lnTo>
                      <a:pt x="4186" y="18141"/>
                    </a:lnTo>
                    <a:lnTo>
                      <a:pt x="4248" y="18099"/>
                    </a:lnTo>
                    <a:lnTo>
                      <a:pt x="4332" y="17994"/>
                    </a:lnTo>
                    <a:lnTo>
                      <a:pt x="4311" y="17932"/>
                    </a:lnTo>
                    <a:lnTo>
                      <a:pt x="4311" y="17869"/>
                    </a:lnTo>
                    <a:lnTo>
                      <a:pt x="4395" y="17806"/>
                    </a:lnTo>
                    <a:lnTo>
                      <a:pt x="4290" y="17702"/>
                    </a:lnTo>
                    <a:lnTo>
                      <a:pt x="4207" y="17702"/>
                    </a:lnTo>
                    <a:lnTo>
                      <a:pt x="4311" y="17597"/>
                    </a:lnTo>
                    <a:lnTo>
                      <a:pt x="4311" y="17492"/>
                    </a:lnTo>
                    <a:lnTo>
                      <a:pt x="4227" y="17367"/>
                    </a:lnTo>
                    <a:lnTo>
                      <a:pt x="4227" y="17423"/>
                    </a:lnTo>
                    <a:lnTo>
                      <a:pt x="4186" y="17409"/>
                    </a:lnTo>
                    <a:lnTo>
                      <a:pt x="4123" y="17429"/>
                    </a:lnTo>
                    <a:lnTo>
                      <a:pt x="4018" y="17429"/>
                    </a:lnTo>
                    <a:lnTo>
                      <a:pt x="3830" y="17471"/>
                    </a:lnTo>
                    <a:lnTo>
                      <a:pt x="3600" y="17262"/>
                    </a:lnTo>
                    <a:lnTo>
                      <a:pt x="3453" y="17137"/>
                    </a:lnTo>
                    <a:lnTo>
                      <a:pt x="3370" y="17095"/>
                    </a:lnTo>
                    <a:lnTo>
                      <a:pt x="3265" y="16990"/>
                    </a:lnTo>
                    <a:lnTo>
                      <a:pt x="3139" y="16781"/>
                    </a:lnTo>
                    <a:lnTo>
                      <a:pt x="3139" y="16655"/>
                    </a:lnTo>
                    <a:lnTo>
                      <a:pt x="3056" y="16551"/>
                    </a:lnTo>
                    <a:lnTo>
                      <a:pt x="3056" y="16467"/>
                    </a:lnTo>
                    <a:lnTo>
                      <a:pt x="3181" y="16362"/>
                    </a:lnTo>
                    <a:lnTo>
                      <a:pt x="3244" y="16258"/>
                    </a:lnTo>
                    <a:lnTo>
                      <a:pt x="3286" y="16132"/>
                    </a:lnTo>
                    <a:lnTo>
                      <a:pt x="3370" y="16111"/>
                    </a:lnTo>
                    <a:lnTo>
                      <a:pt x="3474" y="16007"/>
                    </a:lnTo>
                    <a:lnTo>
                      <a:pt x="3600" y="15986"/>
                    </a:lnTo>
                    <a:lnTo>
                      <a:pt x="3704" y="15881"/>
                    </a:lnTo>
                    <a:lnTo>
                      <a:pt x="3872" y="15839"/>
                    </a:lnTo>
                    <a:lnTo>
                      <a:pt x="3976" y="15881"/>
                    </a:lnTo>
                    <a:lnTo>
                      <a:pt x="4144" y="15839"/>
                    </a:lnTo>
                    <a:lnTo>
                      <a:pt x="4144" y="15797"/>
                    </a:lnTo>
                    <a:lnTo>
                      <a:pt x="4102" y="15735"/>
                    </a:lnTo>
                    <a:lnTo>
                      <a:pt x="3997" y="15693"/>
                    </a:lnTo>
                    <a:lnTo>
                      <a:pt x="4018" y="15630"/>
                    </a:lnTo>
                    <a:lnTo>
                      <a:pt x="4039" y="15567"/>
                    </a:lnTo>
                    <a:lnTo>
                      <a:pt x="4207" y="15463"/>
                    </a:lnTo>
                    <a:lnTo>
                      <a:pt x="4186" y="15421"/>
                    </a:lnTo>
                    <a:lnTo>
                      <a:pt x="4227" y="15358"/>
                    </a:lnTo>
                    <a:lnTo>
                      <a:pt x="4227" y="15295"/>
                    </a:lnTo>
                    <a:lnTo>
                      <a:pt x="4102" y="15128"/>
                    </a:lnTo>
                    <a:lnTo>
                      <a:pt x="4123" y="15065"/>
                    </a:lnTo>
                    <a:lnTo>
                      <a:pt x="4123" y="14981"/>
                    </a:lnTo>
                    <a:lnTo>
                      <a:pt x="4018" y="14940"/>
                    </a:lnTo>
                    <a:lnTo>
                      <a:pt x="3997" y="14772"/>
                    </a:lnTo>
                    <a:lnTo>
                      <a:pt x="4081" y="14668"/>
                    </a:lnTo>
                    <a:lnTo>
                      <a:pt x="4123" y="14563"/>
                    </a:lnTo>
                    <a:lnTo>
                      <a:pt x="4081" y="14521"/>
                    </a:lnTo>
                    <a:lnTo>
                      <a:pt x="4144" y="14437"/>
                    </a:lnTo>
                    <a:lnTo>
                      <a:pt x="4332" y="14354"/>
                    </a:lnTo>
                    <a:lnTo>
                      <a:pt x="4458" y="14249"/>
                    </a:lnTo>
                    <a:lnTo>
                      <a:pt x="4458" y="14207"/>
                    </a:lnTo>
                    <a:lnTo>
                      <a:pt x="4311" y="14144"/>
                    </a:lnTo>
                    <a:lnTo>
                      <a:pt x="4207" y="14144"/>
                    </a:lnTo>
                    <a:lnTo>
                      <a:pt x="4144" y="14061"/>
                    </a:lnTo>
                    <a:lnTo>
                      <a:pt x="4186" y="14019"/>
                    </a:lnTo>
                    <a:lnTo>
                      <a:pt x="4290" y="13935"/>
                    </a:lnTo>
                    <a:lnTo>
                      <a:pt x="4437" y="13893"/>
                    </a:lnTo>
                    <a:lnTo>
                      <a:pt x="4562" y="13956"/>
                    </a:lnTo>
                    <a:lnTo>
                      <a:pt x="4562" y="14040"/>
                    </a:lnTo>
                    <a:lnTo>
                      <a:pt x="4541" y="14082"/>
                    </a:lnTo>
                    <a:lnTo>
                      <a:pt x="4604" y="14186"/>
                    </a:lnTo>
                    <a:lnTo>
                      <a:pt x="4667" y="14228"/>
                    </a:lnTo>
                    <a:lnTo>
                      <a:pt x="4918" y="14082"/>
                    </a:lnTo>
                    <a:lnTo>
                      <a:pt x="4939" y="13998"/>
                    </a:lnTo>
                    <a:lnTo>
                      <a:pt x="4876" y="13852"/>
                    </a:lnTo>
                    <a:lnTo>
                      <a:pt x="4813" y="13747"/>
                    </a:lnTo>
                    <a:lnTo>
                      <a:pt x="4855" y="13726"/>
                    </a:lnTo>
                    <a:lnTo>
                      <a:pt x="4876" y="13621"/>
                    </a:lnTo>
                    <a:lnTo>
                      <a:pt x="4813" y="13496"/>
                    </a:lnTo>
                    <a:lnTo>
                      <a:pt x="4730" y="13496"/>
                    </a:lnTo>
                    <a:lnTo>
                      <a:pt x="4625" y="13559"/>
                    </a:lnTo>
                    <a:lnTo>
                      <a:pt x="4541" y="13559"/>
                    </a:lnTo>
                    <a:lnTo>
                      <a:pt x="4499" y="13621"/>
                    </a:lnTo>
                    <a:lnTo>
                      <a:pt x="4520" y="13642"/>
                    </a:lnTo>
                    <a:lnTo>
                      <a:pt x="4625" y="13684"/>
                    </a:lnTo>
                    <a:lnTo>
                      <a:pt x="4625" y="13726"/>
                    </a:lnTo>
                    <a:lnTo>
                      <a:pt x="4437" y="13789"/>
                    </a:lnTo>
                    <a:lnTo>
                      <a:pt x="4353" y="13747"/>
                    </a:lnTo>
                    <a:lnTo>
                      <a:pt x="4416" y="13705"/>
                    </a:lnTo>
                    <a:lnTo>
                      <a:pt x="4499" y="13684"/>
                    </a:lnTo>
                    <a:lnTo>
                      <a:pt x="4437" y="13642"/>
                    </a:lnTo>
                    <a:lnTo>
                      <a:pt x="4248" y="13642"/>
                    </a:lnTo>
                    <a:lnTo>
                      <a:pt x="4123" y="13580"/>
                    </a:lnTo>
                    <a:lnTo>
                      <a:pt x="4102" y="13475"/>
                    </a:lnTo>
                    <a:lnTo>
                      <a:pt x="4102" y="13203"/>
                    </a:lnTo>
                    <a:lnTo>
                      <a:pt x="4039" y="12994"/>
                    </a:lnTo>
                    <a:lnTo>
                      <a:pt x="3914" y="12889"/>
                    </a:lnTo>
                    <a:lnTo>
                      <a:pt x="3914" y="12680"/>
                    </a:lnTo>
                    <a:lnTo>
                      <a:pt x="4018" y="12575"/>
                    </a:lnTo>
                    <a:lnTo>
                      <a:pt x="4102" y="12575"/>
                    </a:lnTo>
                    <a:lnTo>
                      <a:pt x="4081" y="12659"/>
                    </a:lnTo>
                    <a:lnTo>
                      <a:pt x="4102" y="12680"/>
                    </a:lnTo>
                    <a:lnTo>
                      <a:pt x="4227" y="12680"/>
                    </a:lnTo>
                    <a:lnTo>
                      <a:pt x="4437" y="12764"/>
                    </a:lnTo>
                    <a:lnTo>
                      <a:pt x="4646" y="12910"/>
                    </a:lnTo>
                    <a:lnTo>
                      <a:pt x="4834" y="12973"/>
                    </a:lnTo>
                    <a:lnTo>
                      <a:pt x="5148" y="12973"/>
                    </a:lnTo>
                    <a:lnTo>
                      <a:pt x="5336" y="12847"/>
                    </a:lnTo>
                    <a:lnTo>
                      <a:pt x="5295" y="12805"/>
                    </a:lnTo>
                    <a:lnTo>
                      <a:pt x="5441" y="12701"/>
                    </a:lnTo>
                    <a:lnTo>
                      <a:pt x="5462" y="12596"/>
                    </a:lnTo>
                    <a:lnTo>
                      <a:pt x="5441" y="12533"/>
                    </a:lnTo>
                    <a:lnTo>
                      <a:pt x="5462" y="12471"/>
                    </a:lnTo>
                    <a:lnTo>
                      <a:pt x="5483" y="12366"/>
                    </a:lnTo>
                    <a:lnTo>
                      <a:pt x="5378" y="12345"/>
                    </a:lnTo>
                    <a:lnTo>
                      <a:pt x="5295" y="12220"/>
                    </a:lnTo>
                    <a:lnTo>
                      <a:pt x="5295" y="12115"/>
                    </a:lnTo>
                    <a:lnTo>
                      <a:pt x="5357" y="12031"/>
                    </a:lnTo>
                    <a:lnTo>
                      <a:pt x="5336" y="11968"/>
                    </a:lnTo>
                    <a:lnTo>
                      <a:pt x="5441" y="11864"/>
                    </a:lnTo>
                    <a:lnTo>
                      <a:pt x="5441" y="11843"/>
                    </a:lnTo>
                    <a:lnTo>
                      <a:pt x="5483" y="11843"/>
                    </a:lnTo>
                    <a:lnTo>
                      <a:pt x="5504" y="11759"/>
                    </a:lnTo>
                    <a:lnTo>
                      <a:pt x="5483" y="11655"/>
                    </a:lnTo>
                    <a:lnTo>
                      <a:pt x="5378" y="11655"/>
                    </a:lnTo>
                    <a:lnTo>
                      <a:pt x="5378" y="11613"/>
                    </a:lnTo>
                    <a:lnTo>
                      <a:pt x="5336" y="11529"/>
                    </a:lnTo>
                    <a:lnTo>
                      <a:pt x="5336" y="11320"/>
                    </a:lnTo>
                    <a:lnTo>
                      <a:pt x="5295" y="11236"/>
                    </a:lnTo>
                    <a:lnTo>
                      <a:pt x="5295" y="11131"/>
                    </a:lnTo>
                    <a:lnTo>
                      <a:pt x="5336" y="11111"/>
                    </a:lnTo>
                    <a:lnTo>
                      <a:pt x="5378" y="11194"/>
                    </a:lnTo>
                    <a:lnTo>
                      <a:pt x="5462" y="11194"/>
                    </a:lnTo>
                    <a:lnTo>
                      <a:pt x="5608" y="11236"/>
                    </a:lnTo>
                    <a:lnTo>
                      <a:pt x="5755" y="11320"/>
                    </a:lnTo>
                    <a:lnTo>
                      <a:pt x="5859" y="11320"/>
                    </a:lnTo>
                    <a:lnTo>
                      <a:pt x="6027" y="11299"/>
                    </a:lnTo>
                    <a:lnTo>
                      <a:pt x="6215" y="11320"/>
                    </a:lnTo>
                    <a:lnTo>
                      <a:pt x="6445" y="11320"/>
                    </a:lnTo>
                    <a:lnTo>
                      <a:pt x="6843" y="11215"/>
                    </a:lnTo>
                    <a:lnTo>
                      <a:pt x="7178" y="11069"/>
                    </a:lnTo>
                    <a:lnTo>
                      <a:pt x="7220" y="10985"/>
                    </a:lnTo>
                    <a:lnTo>
                      <a:pt x="7261" y="11027"/>
                    </a:lnTo>
                    <a:lnTo>
                      <a:pt x="7492" y="10964"/>
                    </a:lnTo>
                    <a:lnTo>
                      <a:pt x="7805" y="10776"/>
                    </a:lnTo>
                    <a:lnTo>
                      <a:pt x="7868" y="10671"/>
                    </a:lnTo>
                    <a:lnTo>
                      <a:pt x="7826" y="10546"/>
                    </a:lnTo>
                    <a:lnTo>
                      <a:pt x="7889" y="10357"/>
                    </a:lnTo>
                    <a:lnTo>
                      <a:pt x="7931" y="10336"/>
                    </a:lnTo>
                    <a:lnTo>
                      <a:pt x="7973" y="10378"/>
                    </a:lnTo>
                    <a:lnTo>
                      <a:pt x="8015" y="10336"/>
                    </a:lnTo>
                    <a:lnTo>
                      <a:pt x="8077" y="10148"/>
                    </a:lnTo>
                    <a:lnTo>
                      <a:pt x="8182" y="9960"/>
                    </a:lnTo>
                    <a:lnTo>
                      <a:pt x="8203" y="9855"/>
                    </a:lnTo>
                    <a:lnTo>
                      <a:pt x="8203" y="9625"/>
                    </a:lnTo>
                    <a:lnTo>
                      <a:pt x="8182" y="9520"/>
                    </a:lnTo>
                    <a:lnTo>
                      <a:pt x="8140" y="9520"/>
                    </a:lnTo>
                    <a:lnTo>
                      <a:pt x="8077" y="9604"/>
                    </a:lnTo>
                    <a:lnTo>
                      <a:pt x="7931" y="9604"/>
                    </a:lnTo>
                    <a:lnTo>
                      <a:pt x="7784" y="9499"/>
                    </a:lnTo>
                    <a:lnTo>
                      <a:pt x="7701" y="9332"/>
                    </a:lnTo>
                    <a:lnTo>
                      <a:pt x="7701" y="9248"/>
                    </a:lnTo>
                    <a:lnTo>
                      <a:pt x="7826" y="8976"/>
                    </a:lnTo>
                    <a:lnTo>
                      <a:pt x="7826" y="8872"/>
                    </a:lnTo>
                    <a:lnTo>
                      <a:pt x="7764" y="8788"/>
                    </a:lnTo>
                    <a:lnTo>
                      <a:pt x="7471" y="8558"/>
                    </a:lnTo>
                    <a:lnTo>
                      <a:pt x="7240" y="8453"/>
                    </a:lnTo>
                    <a:lnTo>
                      <a:pt x="6989" y="8265"/>
                    </a:lnTo>
                    <a:lnTo>
                      <a:pt x="6948" y="8160"/>
                    </a:lnTo>
                    <a:lnTo>
                      <a:pt x="6968" y="8139"/>
                    </a:lnTo>
                    <a:lnTo>
                      <a:pt x="6968" y="8035"/>
                    </a:lnTo>
                    <a:lnTo>
                      <a:pt x="6885" y="7951"/>
                    </a:lnTo>
                    <a:lnTo>
                      <a:pt x="6927" y="7888"/>
                    </a:lnTo>
                    <a:lnTo>
                      <a:pt x="6864" y="7679"/>
                    </a:lnTo>
                    <a:lnTo>
                      <a:pt x="6885" y="7449"/>
                    </a:lnTo>
                    <a:lnTo>
                      <a:pt x="6927" y="7240"/>
                    </a:lnTo>
                    <a:lnTo>
                      <a:pt x="7010" y="7156"/>
                    </a:lnTo>
                    <a:lnTo>
                      <a:pt x="7031" y="7093"/>
                    </a:lnTo>
                    <a:lnTo>
                      <a:pt x="6968" y="6905"/>
                    </a:lnTo>
                    <a:lnTo>
                      <a:pt x="6948" y="6633"/>
                    </a:lnTo>
                    <a:lnTo>
                      <a:pt x="7010" y="6591"/>
                    </a:lnTo>
                    <a:lnTo>
                      <a:pt x="6948" y="6403"/>
                    </a:lnTo>
                    <a:lnTo>
                      <a:pt x="7031" y="6277"/>
                    </a:lnTo>
                    <a:lnTo>
                      <a:pt x="7031" y="6173"/>
                    </a:lnTo>
                    <a:lnTo>
                      <a:pt x="7073" y="6089"/>
                    </a:lnTo>
                    <a:lnTo>
                      <a:pt x="7115" y="5838"/>
                    </a:lnTo>
                    <a:lnTo>
                      <a:pt x="7073" y="5733"/>
                    </a:lnTo>
                    <a:lnTo>
                      <a:pt x="7136" y="5650"/>
                    </a:lnTo>
                    <a:lnTo>
                      <a:pt x="7115" y="5461"/>
                    </a:lnTo>
                    <a:lnTo>
                      <a:pt x="7220" y="5336"/>
                    </a:lnTo>
                    <a:lnTo>
                      <a:pt x="7261" y="5210"/>
                    </a:lnTo>
                    <a:lnTo>
                      <a:pt x="7261" y="5168"/>
                    </a:lnTo>
                    <a:lnTo>
                      <a:pt x="7282" y="5126"/>
                    </a:lnTo>
                    <a:lnTo>
                      <a:pt x="7387" y="5043"/>
                    </a:lnTo>
                    <a:lnTo>
                      <a:pt x="7387" y="5001"/>
                    </a:lnTo>
                    <a:lnTo>
                      <a:pt x="7492" y="4833"/>
                    </a:lnTo>
                    <a:lnTo>
                      <a:pt x="7575" y="4750"/>
                    </a:lnTo>
                    <a:lnTo>
                      <a:pt x="7680" y="4541"/>
                    </a:lnTo>
                    <a:lnTo>
                      <a:pt x="7722" y="4478"/>
                    </a:lnTo>
                    <a:lnTo>
                      <a:pt x="7805" y="4436"/>
                    </a:lnTo>
                    <a:lnTo>
                      <a:pt x="7805" y="4310"/>
                    </a:lnTo>
                    <a:lnTo>
                      <a:pt x="7826" y="4227"/>
                    </a:lnTo>
                    <a:lnTo>
                      <a:pt x="8015" y="3997"/>
                    </a:lnTo>
                    <a:lnTo>
                      <a:pt x="8098" y="3997"/>
                    </a:lnTo>
                    <a:lnTo>
                      <a:pt x="8182" y="3976"/>
                    </a:lnTo>
                    <a:lnTo>
                      <a:pt x="8182" y="3850"/>
                    </a:lnTo>
                    <a:lnTo>
                      <a:pt x="8266" y="3808"/>
                    </a:lnTo>
                    <a:lnTo>
                      <a:pt x="8475" y="3641"/>
                    </a:lnTo>
                    <a:lnTo>
                      <a:pt x="8538" y="3599"/>
                    </a:lnTo>
                    <a:lnTo>
                      <a:pt x="8600" y="3536"/>
                    </a:lnTo>
                    <a:lnTo>
                      <a:pt x="8831" y="3369"/>
                    </a:lnTo>
                    <a:lnTo>
                      <a:pt x="8852" y="3390"/>
                    </a:lnTo>
                    <a:lnTo>
                      <a:pt x="8935" y="3327"/>
                    </a:lnTo>
                    <a:lnTo>
                      <a:pt x="8956" y="3264"/>
                    </a:lnTo>
                    <a:lnTo>
                      <a:pt x="9103" y="3181"/>
                    </a:lnTo>
                    <a:lnTo>
                      <a:pt x="9207" y="3181"/>
                    </a:lnTo>
                    <a:lnTo>
                      <a:pt x="9228" y="3118"/>
                    </a:lnTo>
                    <a:lnTo>
                      <a:pt x="9207" y="2909"/>
                    </a:lnTo>
                    <a:lnTo>
                      <a:pt x="9165" y="2657"/>
                    </a:lnTo>
                    <a:lnTo>
                      <a:pt x="9165" y="2490"/>
                    </a:lnTo>
                    <a:lnTo>
                      <a:pt x="9061" y="2239"/>
                    </a:lnTo>
                    <a:lnTo>
                      <a:pt x="9061" y="2134"/>
                    </a:lnTo>
                    <a:lnTo>
                      <a:pt x="8810" y="2113"/>
                    </a:lnTo>
                    <a:lnTo>
                      <a:pt x="8705" y="2197"/>
                    </a:lnTo>
                    <a:lnTo>
                      <a:pt x="8684" y="2218"/>
                    </a:lnTo>
                    <a:lnTo>
                      <a:pt x="8684" y="2385"/>
                    </a:lnTo>
                    <a:lnTo>
                      <a:pt x="8705" y="2427"/>
                    </a:lnTo>
                    <a:lnTo>
                      <a:pt x="8705" y="2637"/>
                    </a:lnTo>
                    <a:lnTo>
                      <a:pt x="8600" y="2720"/>
                    </a:lnTo>
                    <a:lnTo>
                      <a:pt x="8517" y="2846"/>
                    </a:lnTo>
                    <a:lnTo>
                      <a:pt x="8496" y="2971"/>
                    </a:lnTo>
                    <a:lnTo>
                      <a:pt x="8224" y="3160"/>
                    </a:lnTo>
                    <a:lnTo>
                      <a:pt x="8182" y="3327"/>
                    </a:lnTo>
                    <a:lnTo>
                      <a:pt x="8077" y="3453"/>
                    </a:lnTo>
                    <a:lnTo>
                      <a:pt x="7952" y="3432"/>
                    </a:lnTo>
                    <a:lnTo>
                      <a:pt x="7889" y="3453"/>
                    </a:lnTo>
                    <a:lnTo>
                      <a:pt x="7784" y="3599"/>
                    </a:lnTo>
                    <a:lnTo>
                      <a:pt x="7743" y="3557"/>
                    </a:lnTo>
                    <a:lnTo>
                      <a:pt x="7659" y="3557"/>
                    </a:lnTo>
                    <a:lnTo>
                      <a:pt x="7533" y="3599"/>
                    </a:lnTo>
                    <a:lnTo>
                      <a:pt x="7282" y="3453"/>
                    </a:lnTo>
                    <a:lnTo>
                      <a:pt x="6948" y="3348"/>
                    </a:lnTo>
                    <a:lnTo>
                      <a:pt x="6529" y="3390"/>
                    </a:lnTo>
                    <a:lnTo>
                      <a:pt x="6424" y="3390"/>
                    </a:lnTo>
                    <a:lnTo>
                      <a:pt x="6445" y="3264"/>
                    </a:lnTo>
                    <a:lnTo>
                      <a:pt x="6634" y="3076"/>
                    </a:lnTo>
                    <a:lnTo>
                      <a:pt x="6717" y="2846"/>
                    </a:lnTo>
                    <a:lnTo>
                      <a:pt x="6696" y="2720"/>
                    </a:lnTo>
                    <a:lnTo>
                      <a:pt x="6738" y="2616"/>
                    </a:lnTo>
                    <a:lnTo>
                      <a:pt x="6843" y="2532"/>
                    </a:lnTo>
                    <a:lnTo>
                      <a:pt x="6927" y="2406"/>
                    </a:lnTo>
                    <a:lnTo>
                      <a:pt x="6948" y="2281"/>
                    </a:lnTo>
                    <a:lnTo>
                      <a:pt x="6864" y="2134"/>
                    </a:lnTo>
                    <a:lnTo>
                      <a:pt x="6696" y="2009"/>
                    </a:lnTo>
                    <a:lnTo>
                      <a:pt x="6550" y="1862"/>
                    </a:lnTo>
                    <a:lnTo>
                      <a:pt x="6215" y="1800"/>
                    </a:lnTo>
                    <a:lnTo>
                      <a:pt x="5964" y="1674"/>
                    </a:lnTo>
                    <a:lnTo>
                      <a:pt x="5692" y="1465"/>
                    </a:lnTo>
                    <a:lnTo>
                      <a:pt x="5587" y="1444"/>
                    </a:lnTo>
                    <a:lnTo>
                      <a:pt x="5357" y="1339"/>
                    </a:lnTo>
                    <a:lnTo>
                      <a:pt x="5023" y="1256"/>
                    </a:lnTo>
                    <a:lnTo>
                      <a:pt x="4939" y="1088"/>
                    </a:lnTo>
                    <a:lnTo>
                      <a:pt x="4813" y="963"/>
                    </a:lnTo>
                    <a:lnTo>
                      <a:pt x="4667" y="942"/>
                    </a:lnTo>
                    <a:lnTo>
                      <a:pt x="4311" y="565"/>
                    </a:lnTo>
                    <a:lnTo>
                      <a:pt x="4186" y="314"/>
                    </a:lnTo>
                    <a:lnTo>
                      <a:pt x="4081" y="293"/>
                    </a:lnTo>
                    <a:lnTo>
                      <a:pt x="3935" y="147"/>
                    </a:lnTo>
                    <a:lnTo>
                      <a:pt x="3914" y="126"/>
                    </a:lnTo>
                    <a:lnTo>
                      <a:pt x="3809" y="21"/>
                    </a:lnTo>
                    <a:lnTo>
                      <a:pt x="3181" y="21"/>
                    </a:lnTo>
                    <a:lnTo>
                      <a:pt x="3077" y="147"/>
                    </a:lnTo>
                    <a:lnTo>
                      <a:pt x="3077" y="251"/>
                    </a:lnTo>
                    <a:lnTo>
                      <a:pt x="2993" y="356"/>
                    </a:lnTo>
                    <a:lnTo>
                      <a:pt x="2993" y="460"/>
                    </a:lnTo>
                    <a:lnTo>
                      <a:pt x="2951" y="544"/>
                    </a:lnTo>
                    <a:lnTo>
                      <a:pt x="2888" y="460"/>
                    </a:lnTo>
                    <a:lnTo>
                      <a:pt x="2826" y="230"/>
                    </a:lnTo>
                    <a:lnTo>
                      <a:pt x="2784" y="84"/>
                    </a:lnTo>
                    <a:lnTo>
                      <a:pt x="2679" y="42"/>
                    </a:lnTo>
                    <a:lnTo>
                      <a:pt x="2470" y="105"/>
                    </a:lnTo>
                    <a:lnTo>
                      <a:pt x="2344" y="84"/>
                    </a:lnTo>
                    <a:lnTo>
                      <a:pt x="2240" y="105"/>
                    </a:lnTo>
                    <a:lnTo>
                      <a:pt x="2093" y="126"/>
                    </a:lnTo>
                    <a:lnTo>
                      <a:pt x="1947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88" name="Google Shape;2988;p43"/>
              <p:cNvSpPr/>
              <p:nvPr/>
            </p:nvSpPr>
            <p:spPr>
              <a:xfrm>
                <a:off x="2804875" y="4134625"/>
                <a:ext cx="51800" cy="36100"/>
              </a:xfrm>
              <a:custGeom>
                <a:avLst/>
                <a:gdLst/>
                <a:ahLst/>
                <a:cxnLst/>
                <a:rect l="l" t="t" r="r" b="b"/>
                <a:pathLst>
                  <a:path w="2072" h="1444" extrusionOk="0">
                    <a:moveTo>
                      <a:pt x="0" y="0"/>
                    </a:moveTo>
                    <a:lnTo>
                      <a:pt x="272" y="1067"/>
                    </a:lnTo>
                    <a:lnTo>
                      <a:pt x="314" y="1067"/>
                    </a:lnTo>
                    <a:lnTo>
                      <a:pt x="502" y="1046"/>
                    </a:lnTo>
                    <a:lnTo>
                      <a:pt x="670" y="1046"/>
                    </a:lnTo>
                    <a:lnTo>
                      <a:pt x="816" y="1004"/>
                    </a:lnTo>
                    <a:lnTo>
                      <a:pt x="816" y="1046"/>
                    </a:lnTo>
                    <a:lnTo>
                      <a:pt x="712" y="1067"/>
                    </a:lnTo>
                    <a:lnTo>
                      <a:pt x="565" y="1130"/>
                    </a:lnTo>
                    <a:lnTo>
                      <a:pt x="293" y="1130"/>
                    </a:lnTo>
                    <a:lnTo>
                      <a:pt x="356" y="1360"/>
                    </a:lnTo>
                    <a:lnTo>
                      <a:pt x="398" y="1360"/>
                    </a:lnTo>
                    <a:lnTo>
                      <a:pt x="607" y="1276"/>
                    </a:lnTo>
                    <a:lnTo>
                      <a:pt x="837" y="1297"/>
                    </a:lnTo>
                    <a:lnTo>
                      <a:pt x="1005" y="1276"/>
                    </a:lnTo>
                    <a:lnTo>
                      <a:pt x="1235" y="1297"/>
                    </a:lnTo>
                    <a:lnTo>
                      <a:pt x="1360" y="1381"/>
                    </a:lnTo>
                    <a:lnTo>
                      <a:pt x="1507" y="1444"/>
                    </a:lnTo>
                    <a:lnTo>
                      <a:pt x="1632" y="1402"/>
                    </a:lnTo>
                    <a:lnTo>
                      <a:pt x="1737" y="1297"/>
                    </a:lnTo>
                    <a:lnTo>
                      <a:pt x="1758" y="1193"/>
                    </a:lnTo>
                    <a:lnTo>
                      <a:pt x="1883" y="1151"/>
                    </a:lnTo>
                    <a:lnTo>
                      <a:pt x="1946" y="1193"/>
                    </a:lnTo>
                    <a:lnTo>
                      <a:pt x="2072" y="1130"/>
                    </a:lnTo>
                    <a:lnTo>
                      <a:pt x="2072" y="1004"/>
                    </a:lnTo>
                    <a:lnTo>
                      <a:pt x="1967" y="983"/>
                    </a:lnTo>
                    <a:lnTo>
                      <a:pt x="1758" y="1046"/>
                    </a:lnTo>
                    <a:lnTo>
                      <a:pt x="1632" y="1004"/>
                    </a:lnTo>
                    <a:lnTo>
                      <a:pt x="1507" y="879"/>
                    </a:lnTo>
                    <a:lnTo>
                      <a:pt x="1318" y="837"/>
                    </a:lnTo>
                    <a:lnTo>
                      <a:pt x="1256" y="774"/>
                    </a:lnTo>
                    <a:lnTo>
                      <a:pt x="816" y="628"/>
                    </a:lnTo>
                    <a:lnTo>
                      <a:pt x="691" y="607"/>
                    </a:lnTo>
                    <a:lnTo>
                      <a:pt x="691" y="460"/>
                    </a:lnTo>
                    <a:lnTo>
                      <a:pt x="565" y="335"/>
                    </a:lnTo>
                    <a:lnTo>
                      <a:pt x="398" y="314"/>
                    </a:lnTo>
                    <a:lnTo>
                      <a:pt x="314" y="126"/>
                    </a:lnTo>
                    <a:lnTo>
                      <a:pt x="272" y="21"/>
                    </a:lnTo>
                    <a:lnTo>
                      <a:pt x="105" y="4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989" name="Google Shape;2989;p43"/>
            <p:cNvSpPr/>
            <p:nvPr/>
          </p:nvSpPr>
          <p:spPr>
            <a:xfrm>
              <a:off x="5404100" y="2847275"/>
              <a:ext cx="26175" cy="61250"/>
            </a:xfrm>
            <a:custGeom>
              <a:avLst/>
              <a:gdLst/>
              <a:ahLst/>
              <a:cxnLst/>
              <a:rect l="l" t="t" r="r" b="b"/>
              <a:pathLst>
                <a:path w="1047" h="2450" extrusionOk="0">
                  <a:moveTo>
                    <a:pt x="691" y="1"/>
                  </a:moveTo>
                  <a:lnTo>
                    <a:pt x="628" y="43"/>
                  </a:lnTo>
                  <a:lnTo>
                    <a:pt x="628" y="127"/>
                  </a:lnTo>
                  <a:lnTo>
                    <a:pt x="524" y="147"/>
                  </a:lnTo>
                  <a:lnTo>
                    <a:pt x="398" y="315"/>
                  </a:lnTo>
                  <a:lnTo>
                    <a:pt x="294" y="482"/>
                  </a:lnTo>
                  <a:lnTo>
                    <a:pt x="315" y="545"/>
                  </a:lnTo>
                  <a:lnTo>
                    <a:pt x="294" y="629"/>
                  </a:lnTo>
                  <a:lnTo>
                    <a:pt x="231" y="671"/>
                  </a:lnTo>
                  <a:lnTo>
                    <a:pt x="105" y="880"/>
                  </a:lnTo>
                  <a:lnTo>
                    <a:pt x="63" y="1110"/>
                  </a:lnTo>
                  <a:lnTo>
                    <a:pt x="1" y="1152"/>
                  </a:lnTo>
                  <a:lnTo>
                    <a:pt x="63" y="1194"/>
                  </a:lnTo>
                  <a:lnTo>
                    <a:pt x="63" y="1424"/>
                  </a:lnTo>
                  <a:lnTo>
                    <a:pt x="84" y="1675"/>
                  </a:lnTo>
                  <a:lnTo>
                    <a:pt x="126" y="1696"/>
                  </a:lnTo>
                  <a:lnTo>
                    <a:pt x="168" y="1780"/>
                  </a:lnTo>
                  <a:lnTo>
                    <a:pt x="126" y="1780"/>
                  </a:lnTo>
                  <a:lnTo>
                    <a:pt x="105" y="1842"/>
                  </a:lnTo>
                  <a:lnTo>
                    <a:pt x="189" y="1947"/>
                  </a:lnTo>
                  <a:lnTo>
                    <a:pt x="231" y="1947"/>
                  </a:lnTo>
                  <a:lnTo>
                    <a:pt x="273" y="2031"/>
                  </a:lnTo>
                  <a:lnTo>
                    <a:pt x="419" y="2093"/>
                  </a:lnTo>
                  <a:lnTo>
                    <a:pt x="503" y="2219"/>
                  </a:lnTo>
                  <a:lnTo>
                    <a:pt x="503" y="2344"/>
                  </a:lnTo>
                  <a:lnTo>
                    <a:pt x="503" y="2449"/>
                  </a:lnTo>
                  <a:lnTo>
                    <a:pt x="587" y="2407"/>
                  </a:lnTo>
                  <a:lnTo>
                    <a:pt x="691" y="2449"/>
                  </a:lnTo>
                  <a:lnTo>
                    <a:pt x="691" y="2449"/>
                  </a:lnTo>
                  <a:lnTo>
                    <a:pt x="649" y="2324"/>
                  </a:lnTo>
                  <a:lnTo>
                    <a:pt x="691" y="2198"/>
                  </a:lnTo>
                  <a:lnTo>
                    <a:pt x="628" y="2010"/>
                  </a:lnTo>
                  <a:lnTo>
                    <a:pt x="712" y="1884"/>
                  </a:lnTo>
                  <a:lnTo>
                    <a:pt x="859" y="1675"/>
                  </a:lnTo>
                  <a:lnTo>
                    <a:pt x="859" y="1528"/>
                  </a:lnTo>
                  <a:lnTo>
                    <a:pt x="880" y="1487"/>
                  </a:lnTo>
                  <a:lnTo>
                    <a:pt x="838" y="1466"/>
                  </a:lnTo>
                  <a:lnTo>
                    <a:pt x="880" y="1256"/>
                  </a:lnTo>
                  <a:lnTo>
                    <a:pt x="880" y="1089"/>
                  </a:lnTo>
                  <a:lnTo>
                    <a:pt x="859" y="943"/>
                  </a:lnTo>
                  <a:lnTo>
                    <a:pt x="942" y="796"/>
                  </a:lnTo>
                  <a:lnTo>
                    <a:pt x="963" y="524"/>
                  </a:lnTo>
                  <a:lnTo>
                    <a:pt x="1005" y="357"/>
                  </a:lnTo>
                  <a:lnTo>
                    <a:pt x="1047" y="336"/>
                  </a:lnTo>
                  <a:lnTo>
                    <a:pt x="1026" y="252"/>
                  </a:lnTo>
                  <a:lnTo>
                    <a:pt x="921" y="168"/>
                  </a:lnTo>
                  <a:lnTo>
                    <a:pt x="880" y="168"/>
                  </a:lnTo>
                  <a:lnTo>
                    <a:pt x="817" y="43"/>
                  </a:lnTo>
                  <a:lnTo>
                    <a:pt x="691" y="1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990" name="Google Shape;2990;p43"/>
            <p:cNvGrpSpPr/>
            <p:nvPr/>
          </p:nvGrpSpPr>
          <p:grpSpPr>
            <a:xfrm>
              <a:off x="3781475" y="1624825"/>
              <a:ext cx="153300" cy="166375"/>
              <a:chOff x="3781475" y="1624825"/>
              <a:chExt cx="153300" cy="166375"/>
            </a:xfrm>
          </p:grpSpPr>
          <p:sp>
            <p:nvSpPr>
              <p:cNvPr id="2991" name="Google Shape;2991;p43"/>
              <p:cNvSpPr/>
              <p:nvPr/>
            </p:nvSpPr>
            <p:spPr>
              <a:xfrm>
                <a:off x="3845300" y="1624825"/>
                <a:ext cx="89475" cy="60700"/>
              </a:xfrm>
              <a:custGeom>
                <a:avLst/>
                <a:gdLst/>
                <a:ahLst/>
                <a:cxnLst/>
                <a:rect l="l" t="t" r="r" b="b"/>
                <a:pathLst>
                  <a:path w="3579" h="2428" extrusionOk="0">
                    <a:moveTo>
                      <a:pt x="1695" y="1"/>
                    </a:moveTo>
                    <a:lnTo>
                      <a:pt x="1674" y="84"/>
                    </a:lnTo>
                    <a:lnTo>
                      <a:pt x="1716" y="168"/>
                    </a:lnTo>
                    <a:lnTo>
                      <a:pt x="1758" y="252"/>
                    </a:lnTo>
                    <a:lnTo>
                      <a:pt x="1674" y="210"/>
                    </a:lnTo>
                    <a:lnTo>
                      <a:pt x="1611" y="168"/>
                    </a:lnTo>
                    <a:lnTo>
                      <a:pt x="1570" y="189"/>
                    </a:lnTo>
                    <a:lnTo>
                      <a:pt x="1570" y="293"/>
                    </a:lnTo>
                    <a:lnTo>
                      <a:pt x="1653" y="377"/>
                    </a:lnTo>
                    <a:lnTo>
                      <a:pt x="1653" y="482"/>
                    </a:lnTo>
                    <a:lnTo>
                      <a:pt x="1611" y="586"/>
                    </a:lnTo>
                    <a:lnTo>
                      <a:pt x="1611" y="712"/>
                    </a:lnTo>
                    <a:lnTo>
                      <a:pt x="1674" y="879"/>
                    </a:lnTo>
                    <a:lnTo>
                      <a:pt x="1653" y="984"/>
                    </a:lnTo>
                    <a:lnTo>
                      <a:pt x="1591" y="984"/>
                    </a:lnTo>
                    <a:lnTo>
                      <a:pt x="1570" y="879"/>
                    </a:lnTo>
                    <a:lnTo>
                      <a:pt x="1465" y="796"/>
                    </a:lnTo>
                    <a:lnTo>
                      <a:pt x="1360" y="733"/>
                    </a:lnTo>
                    <a:lnTo>
                      <a:pt x="1339" y="670"/>
                    </a:lnTo>
                    <a:lnTo>
                      <a:pt x="1381" y="586"/>
                    </a:lnTo>
                    <a:lnTo>
                      <a:pt x="1381" y="524"/>
                    </a:lnTo>
                    <a:lnTo>
                      <a:pt x="1298" y="503"/>
                    </a:lnTo>
                    <a:lnTo>
                      <a:pt x="1193" y="565"/>
                    </a:lnTo>
                    <a:lnTo>
                      <a:pt x="1151" y="565"/>
                    </a:lnTo>
                    <a:lnTo>
                      <a:pt x="1130" y="607"/>
                    </a:lnTo>
                    <a:lnTo>
                      <a:pt x="1026" y="670"/>
                    </a:lnTo>
                    <a:lnTo>
                      <a:pt x="942" y="628"/>
                    </a:lnTo>
                    <a:lnTo>
                      <a:pt x="942" y="586"/>
                    </a:lnTo>
                    <a:lnTo>
                      <a:pt x="942" y="524"/>
                    </a:lnTo>
                    <a:lnTo>
                      <a:pt x="879" y="524"/>
                    </a:lnTo>
                    <a:lnTo>
                      <a:pt x="816" y="461"/>
                    </a:lnTo>
                    <a:lnTo>
                      <a:pt x="775" y="356"/>
                    </a:lnTo>
                    <a:lnTo>
                      <a:pt x="712" y="314"/>
                    </a:lnTo>
                    <a:lnTo>
                      <a:pt x="649" y="356"/>
                    </a:lnTo>
                    <a:lnTo>
                      <a:pt x="565" y="273"/>
                    </a:lnTo>
                    <a:lnTo>
                      <a:pt x="607" y="189"/>
                    </a:lnTo>
                    <a:lnTo>
                      <a:pt x="565" y="84"/>
                    </a:lnTo>
                    <a:lnTo>
                      <a:pt x="523" y="63"/>
                    </a:lnTo>
                    <a:lnTo>
                      <a:pt x="461" y="147"/>
                    </a:lnTo>
                    <a:lnTo>
                      <a:pt x="440" y="293"/>
                    </a:lnTo>
                    <a:lnTo>
                      <a:pt x="461" y="419"/>
                    </a:lnTo>
                    <a:lnTo>
                      <a:pt x="544" y="565"/>
                    </a:lnTo>
                    <a:lnTo>
                      <a:pt x="565" y="712"/>
                    </a:lnTo>
                    <a:lnTo>
                      <a:pt x="523" y="733"/>
                    </a:lnTo>
                    <a:lnTo>
                      <a:pt x="440" y="649"/>
                    </a:lnTo>
                    <a:lnTo>
                      <a:pt x="419" y="545"/>
                    </a:lnTo>
                    <a:lnTo>
                      <a:pt x="398" y="524"/>
                    </a:lnTo>
                    <a:lnTo>
                      <a:pt x="398" y="628"/>
                    </a:lnTo>
                    <a:lnTo>
                      <a:pt x="419" y="754"/>
                    </a:lnTo>
                    <a:lnTo>
                      <a:pt x="461" y="837"/>
                    </a:lnTo>
                    <a:lnTo>
                      <a:pt x="461" y="921"/>
                    </a:lnTo>
                    <a:lnTo>
                      <a:pt x="440" y="1005"/>
                    </a:lnTo>
                    <a:lnTo>
                      <a:pt x="419" y="984"/>
                    </a:lnTo>
                    <a:lnTo>
                      <a:pt x="356" y="837"/>
                    </a:lnTo>
                    <a:lnTo>
                      <a:pt x="314" y="796"/>
                    </a:lnTo>
                    <a:lnTo>
                      <a:pt x="105" y="817"/>
                    </a:lnTo>
                    <a:lnTo>
                      <a:pt x="21" y="775"/>
                    </a:lnTo>
                    <a:lnTo>
                      <a:pt x="0" y="775"/>
                    </a:lnTo>
                    <a:lnTo>
                      <a:pt x="63" y="879"/>
                    </a:lnTo>
                    <a:lnTo>
                      <a:pt x="126" y="879"/>
                    </a:lnTo>
                    <a:lnTo>
                      <a:pt x="189" y="921"/>
                    </a:lnTo>
                    <a:lnTo>
                      <a:pt x="168" y="984"/>
                    </a:lnTo>
                    <a:lnTo>
                      <a:pt x="189" y="1026"/>
                    </a:lnTo>
                    <a:lnTo>
                      <a:pt x="293" y="1026"/>
                    </a:lnTo>
                    <a:lnTo>
                      <a:pt x="314" y="1068"/>
                    </a:lnTo>
                    <a:lnTo>
                      <a:pt x="168" y="1172"/>
                    </a:lnTo>
                    <a:lnTo>
                      <a:pt x="168" y="1235"/>
                    </a:lnTo>
                    <a:lnTo>
                      <a:pt x="293" y="1423"/>
                    </a:lnTo>
                    <a:lnTo>
                      <a:pt x="377" y="1444"/>
                    </a:lnTo>
                    <a:lnTo>
                      <a:pt x="461" y="1486"/>
                    </a:lnTo>
                    <a:lnTo>
                      <a:pt x="607" y="1486"/>
                    </a:lnTo>
                    <a:lnTo>
                      <a:pt x="691" y="1465"/>
                    </a:lnTo>
                    <a:lnTo>
                      <a:pt x="754" y="1528"/>
                    </a:lnTo>
                    <a:lnTo>
                      <a:pt x="816" y="1528"/>
                    </a:lnTo>
                    <a:lnTo>
                      <a:pt x="942" y="1444"/>
                    </a:lnTo>
                    <a:lnTo>
                      <a:pt x="1026" y="1423"/>
                    </a:lnTo>
                    <a:lnTo>
                      <a:pt x="1235" y="1381"/>
                    </a:lnTo>
                    <a:lnTo>
                      <a:pt x="1381" y="1381"/>
                    </a:lnTo>
                    <a:lnTo>
                      <a:pt x="1465" y="1340"/>
                    </a:lnTo>
                    <a:lnTo>
                      <a:pt x="1528" y="1340"/>
                    </a:lnTo>
                    <a:lnTo>
                      <a:pt x="1570" y="1361"/>
                    </a:lnTo>
                    <a:lnTo>
                      <a:pt x="1570" y="1423"/>
                    </a:lnTo>
                    <a:lnTo>
                      <a:pt x="1549" y="1465"/>
                    </a:lnTo>
                    <a:lnTo>
                      <a:pt x="1507" y="1549"/>
                    </a:lnTo>
                    <a:lnTo>
                      <a:pt x="1465" y="1570"/>
                    </a:lnTo>
                    <a:lnTo>
                      <a:pt x="1339" y="1549"/>
                    </a:lnTo>
                    <a:lnTo>
                      <a:pt x="1214" y="1549"/>
                    </a:lnTo>
                    <a:lnTo>
                      <a:pt x="1109" y="1528"/>
                    </a:lnTo>
                    <a:lnTo>
                      <a:pt x="1067" y="1570"/>
                    </a:lnTo>
                    <a:lnTo>
                      <a:pt x="1130" y="1591"/>
                    </a:lnTo>
                    <a:lnTo>
                      <a:pt x="1298" y="1653"/>
                    </a:lnTo>
                    <a:lnTo>
                      <a:pt x="1360" y="1695"/>
                    </a:lnTo>
                    <a:lnTo>
                      <a:pt x="1360" y="1758"/>
                    </a:lnTo>
                    <a:lnTo>
                      <a:pt x="1298" y="1758"/>
                    </a:lnTo>
                    <a:lnTo>
                      <a:pt x="1172" y="1695"/>
                    </a:lnTo>
                    <a:lnTo>
                      <a:pt x="1151" y="1758"/>
                    </a:lnTo>
                    <a:lnTo>
                      <a:pt x="1088" y="1758"/>
                    </a:lnTo>
                    <a:lnTo>
                      <a:pt x="984" y="1674"/>
                    </a:lnTo>
                    <a:lnTo>
                      <a:pt x="900" y="1653"/>
                    </a:lnTo>
                    <a:lnTo>
                      <a:pt x="754" y="1695"/>
                    </a:lnTo>
                    <a:lnTo>
                      <a:pt x="754" y="1758"/>
                    </a:lnTo>
                    <a:lnTo>
                      <a:pt x="837" y="1779"/>
                    </a:lnTo>
                    <a:lnTo>
                      <a:pt x="1047" y="1967"/>
                    </a:lnTo>
                    <a:lnTo>
                      <a:pt x="1130" y="1988"/>
                    </a:lnTo>
                    <a:lnTo>
                      <a:pt x="1235" y="1946"/>
                    </a:lnTo>
                    <a:lnTo>
                      <a:pt x="1277" y="1967"/>
                    </a:lnTo>
                    <a:lnTo>
                      <a:pt x="1339" y="2072"/>
                    </a:lnTo>
                    <a:lnTo>
                      <a:pt x="1339" y="2156"/>
                    </a:lnTo>
                    <a:lnTo>
                      <a:pt x="1423" y="2177"/>
                    </a:lnTo>
                    <a:lnTo>
                      <a:pt x="1507" y="2156"/>
                    </a:lnTo>
                    <a:lnTo>
                      <a:pt x="1674" y="2156"/>
                    </a:lnTo>
                    <a:lnTo>
                      <a:pt x="1842" y="2093"/>
                    </a:lnTo>
                    <a:lnTo>
                      <a:pt x="1946" y="2093"/>
                    </a:lnTo>
                    <a:lnTo>
                      <a:pt x="2093" y="2072"/>
                    </a:lnTo>
                    <a:lnTo>
                      <a:pt x="2093" y="2114"/>
                    </a:lnTo>
                    <a:lnTo>
                      <a:pt x="2072" y="2218"/>
                    </a:lnTo>
                    <a:lnTo>
                      <a:pt x="2093" y="2323"/>
                    </a:lnTo>
                    <a:lnTo>
                      <a:pt x="2218" y="2407"/>
                    </a:lnTo>
                    <a:lnTo>
                      <a:pt x="2365" y="2428"/>
                    </a:lnTo>
                    <a:lnTo>
                      <a:pt x="2532" y="2386"/>
                    </a:lnTo>
                    <a:lnTo>
                      <a:pt x="2574" y="2323"/>
                    </a:lnTo>
                    <a:lnTo>
                      <a:pt x="2532" y="2281"/>
                    </a:lnTo>
                    <a:lnTo>
                      <a:pt x="2532" y="2218"/>
                    </a:lnTo>
                    <a:lnTo>
                      <a:pt x="2595" y="2156"/>
                    </a:lnTo>
                    <a:lnTo>
                      <a:pt x="2699" y="2051"/>
                    </a:lnTo>
                    <a:lnTo>
                      <a:pt x="2783" y="2009"/>
                    </a:lnTo>
                    <a:lnTo>
                      <a:pt x="2846" y="2072"/>
                    </a:lnTo>
                    <a:lnTo>
                      <a:pt x="2930" y="2114"/>
                    </a:lnTo>
                    <a:lnTo>
                      <a:pt x="3034" y="2114"/>
                    </a:lnTo>
                    <a:lnTo>
                      <a:pt x="3160" y="2051"/>
                    </a:lnTo>
                    <a:lnTo>
                      <a:pt x="3202" y="1988"/>
                    </a:lnTo>
                    <a:lnTo>
                      <a:pt x="3160" y="1842"/>
                    </a:lnTo>
                    <a:lnTo>
                      <a:pt x="3139" y="1758"/>
                    </a:lnTo>
                    <a:lnTo>
                      <a:pt x="3181" y="1674"/>
                    </a:lnTo>
                    <a:lnTo>
                      <a:pt x="3264" y="1591"/>
                    </a:lnTo>
                    <a:lnTo>
                      <a:pt x="3348" y="1423"/>
                    </a:lnTo>
                    <a:lnTo>
                      <a:pt x="3432" y="1319"/>
                    </a:lnTo>
                    <a:lnTo>
                      <a:pt x="3557" y="1172"/>
                    </a:lnTo>
                    <a:lnTo>
                      <a:pt x="3578" y="1068"/>
                    </a:lnTo>
                    <a:lnTo>
                      <a:pt x="3578" y="1005"/>
                    </a:lnTo>
                    <a:lnTo>
                      <a:pt x="3557" y="900"/>
                    </a:lnTo>
                    <a:lnTo>
                      <a:pt x="3536" y="817"/>
                    </a:lnTo>
                    <a:lnTo>
                      <a:pt x="3557" y="754"/>
                    </a:lnTo>
                    <a:lnTo>
                      <a:pt x="3557" y="712"/>
                    </a:lnTo>
                    <a:lnTo>
                      <a:pt x="3516" y="691"/>
                    </a:lnTo>
                    <a:lnTo>
                      <a:pt x="3348" y="691"/>
                    </a:lnTo>
                    <a:lnTo>
                      <a:pt x="3264" y="607"/>
                    </a:lnTo>
                    <a:lnTo>
                      <a:pt x="3223" y="607"/>
                    </a:lnTo>
                    <a:lnTo>
                      <a:pt x="3034" y="628"/>
                    </a:lnTo>
                    <a:lnTo>
                      <a:pt x="2930" y="607"/>
                    </a:lnTo>
                    <a:lnTo>
                      <a:pt x="2846" y="545"/>
                    </a:lnTo>
                    <a:lnTo>
                      <a:pt x="2741" y="545"/>
                    </a:lnTo>
                    <a:lnTo>
                      <a:pt x="2679" y="503"/>
                    </a:lnTo>
                    <a:lnTo>
                      <a:pt x="2679" y="440"/>
                    </a:lnTo>
                    <a:lnTo>
                      <a:pt x="2637" y="419"/>
                    </a:lnTo>
                    <a:lnTo>
                      <a:pt x="2532" y="482"/>
                    </a:lnTo>
                    <a:lnTo>
                      <a:pt x="2532" y="419"/>
                    </a:lnTo>
                    <a:lnTo>
                      <a:pt x="2532" y="335"/>
                    </a:lnTo>
                    <a:lnTo>
                      <a:pt x="2532" y="293"/>
                    </a:lnTo>
                    <a:lnTo>
                      <a:pt x="2490" y="335"/>
                    </a:lnTo>
                    <a:lnTo>
                      <a:pt x="2469" y="440"/>
                    </a:lnTo>
                    <a:lnTo>
                      <a:pt x="2407" y="482"/>
                    </a:lnTo>
                    <a:lnTo>
                      <a:pt x="2386" y="335"/>
                    </a:lnTo>
                    <a:lnTo>
                      <a:pt x="2344" y="335"/>
                    </a:lnTo>
                    <a:lnTo>
                      <a:pt x="2302" y="398"/>
                    </a:lnTo>
                    <a:lnTo>
                      <a:pt x="2323" y="440"/>
                    </a:lnTo>
                    <a:lnTo>
                      <a:pt x="2302" y="503"/>
                    </a:lnTo>
                    <a:lnTo>
                      <a:pt x="2093" y="503"/>
                    </a:lnTo>
                    <a:lnTo>
                      <a:pt x="2093" y="607"/>
                    </a:lnTo>
                    <a:lnTo>
                      <a:pt x="2072" y="691"/>
                    </a:lnTo>
                    <a:lnTo>
                      <a:pt x="1988" y="670"/>
                    </a:lnTo>
                    <a:lnTo>
                      <a:pt x="1967" y="586"/>
                    </a:lnTo>
                    <a:lnTo>
                      <a:pt x="1925" y="586"/>
                    </a:lnTo>
                    <a:lnTo>
                      <a:pt x="1925" y="670"/>
                    </a:lnTo>
                    <a:lnTo>
                      <a:pt x="1904" y="733"/>
                    </a:lnTo>
                    <a:lnTo>
                      <a:pt x="1883" y="691"/>
                    </a:lnTo>
                    <a:lnTo>
                      <a:pt x="1883" y="607"/>
                    </a:lnTo>
                    <a:lnTo>
                      <a:pt x="1904" y="482"/>
                    </a:lnTo>
                    <a:lnTo>
                      <a:pt x="1904" y="252"/>
                    </a:lnTo>
                    <a:lnTo>
                      <a:pt x="1883" y="168"/>
                    </a:lnTo>
                    <a:lnTo>
                      <a:pt x="1779" y="84"/>
                    </a:lnTo>
                    <a:lnTo>
                      <a:pt x="1716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92" name="Google Shape;2992;p43"/>
              <p:cNvSpPr/>
              <p:nvPr/>
            </p:nvSpPr>
            <p:spPr>
              <a:xfrm>
                <a:off x="3875625" y="1704850"/>
                <a:ext cx="21475" cy="18350"/>
              </a:xfrm>
              <a:custGeom>
                <a:avLst/>
                <a:gdLst/>
                <a:ahLst/>
                <a:cxnLst/>
                <a:rect l="l" t="t" r="r" b="b"/>
                <a:pathLst>
                  <a:path w="859" h="734" extrusionOk="0">
                    <a:moveTo>
                      <a:pt x="650" y="1"/>
                    </a:moveTo>
                    <a:lnTo>
                      <a:pt x="587" y="43"/>
                    </a:lnTo>
                    <a:lnTo>
                      <a:pt x="419" y="126"/>
                    </a:lnTo>
                    <a:lnTo>
                      <a:pt x="419" y="43"/>
                    </a:lnTo>
                    <a:lnTo>
                      <a:pt x="357" y="43"/>
                    </a:lnTo>
                    <a:lnTo>
                      <a:pt x="273" y="105"/>
                    </a:lnTo>
                    <a:lnTo>
                      <a:pt x="252" y="147"/>
                    </a:lnTo>
                    <a:lnTo>
                      <a:pt x="231" y="210"/>
                    </a:lnTo>
                    <a:lnTo>
                      <a:pt x="126" y="189"/>
                    </a:lnTo>
                    <a:lnTo>
                      <a:pt x="64" y="252"/>
                    </a:lnTo>
                    <a:lnTo>
                      <a:pt x="1" y="315"/>
                    </a:lnTo>
                    <a:lnTo>
                      <a:pt x="64" y="357"/>
                    </a:lnTo>
                    <a:lnTo>
                      <a:pt x="210" y="357"/>
                    </a:lnTo>
                    <a:lnTo>
                      <a:pt x="252" y="461"/>
                    </a:lnTo>
                    <a:lnTo>
                      <a:pt x="273" y="524"/>
                    </a:lnTo>
                    <a:lnTo>
                      <a:pt x="273" y="608"/>
                    </a:lnTo>
                    <a:lnTo>
                      <a:pt x="336" y="629"/>
                    </a:lnTo>
                    <a:lnTo>
                      <a:pt x="273" y="712"/>
                    </a:lnTo>
                    <a:lnTo>
                      <a:pt x="357" y="712"/>
                    </a:lnTo>
                    <a:lnTo>
                      <a:pt x="419" y="733"/>
                    </a:lnTo>
                    <a:lnTo>
                      <a:pt x="440" y="670"/>
                    </a:lnTo>
                    <a:lnTo>
                      <a:pt x="587" y="608"/>
                    </a:lnTo>
                    <a:lnTo>
                      <a:pt x="670" y="608"/>
                    </a:lnTo>
                    <a:lnTo>
                      <a:pt x="754" y="524"/>
                    </a:lnTo>
                    <a:lnTo>
                      <a:pt x="733" y="461"/>
                    </a:lnTo>
                    <a:lnTo>
                      <a:pt x="754" y="315"/>
                    </a:lnTo>
                    <a:lnTo>
                      <a:pt x="796" y="294"/>
                    </a:lnTo>
                    <a:lnTo>
                      <a:pt x="859" y="189"/>
                    </a:lnTo>
                    <a:lnTo>
                      <a:pt x="796" y="105"/>
                    </a:lnTo>
                    <a:lnTo>
                      <a:pt x="733" y="85"/>
                    </a:lnTo>
                    <a:lnTo>
                      <a:pt x="670" y="22"/>
                    </a:lnTo>
                    <a:lnTo>
                      <a:pt x="650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93" name="Google Shape;2993;p43"/>
              <p:cNvSpPr/>
              <p:nvPr/>
            </p:nvSpPr>
            <p:spPr>
              <a:xfrm>
                <a:off x="3883475" y="1716375"/>
                <a:ext cx="39275" cy="43425"/>
              </a:xfrm>
              <a:custGeom>
                <a:avLst/>
                <a:gdLst/>
                <a:ahLst/>
                <a:cxnLst/>
                <a:rect l="l" t="t" r="r" b="b"/>
                <a:pathLst>
                  <a:path w="1571" h="1737" extrusionOk="0">
                    <a:moveTo>
                      <a:pt x="796" y="0"/>
                    </a:moveTo>
                    <a:lnTo>
                      <a:pt x="649" y="105"/>
                    </a:lnTo>
                    <a:lnTo>
                      <a:pt x="482" y="251"/>
                    </a:lnTo>
                    <a:lnTo>
                      <a:pt x="377" y="251"/>
                    </a:lnTo>
                    <a:lnTo>
                      <a:pt x="147" y="293"/>
                    </a:lnTo>
                    <a:lnTo>
                      <a:pt x="43" y="398"/>
                    </a:lnTo>
                    <a:lnTo>
                      <a:pt x="1" y="502"/>
                    </a:lnTo>
                    <a:lnTo>
                      <a:pt x="105" y="565"/>
                    </a:lnTo>
                    <a:lnTo>
                      <a:pt x="168" y="670"/>
                    </a:lnTo>
                    <a:lnTo>
                      <a:pt x="273" y="670"/>
                    </a:lnTo>
                    <a:lnTo>
                      <a:pt x="315" y="712"/>
                    </a:lnTo>
                    <a:lnTo>
                      <a:pt x="273" y="795"/>
                    </a:lnTo>
                    <a:lnTo>
                      <a:pt x="273" y="900"/>
                    </a:lnTo>
                    <a:lnTo>
                      <a:pt x="168" y="1046"/>
                    </a:lnTo>
                    <a:lnTo>
                      <a:pt x="147" y="1235"/>
                    </a:lnTo>
                    <a:lnTo>
                      <a:pt x="64" y="1297"/>
                    </a:lnTo>
                    <a:lnTo>
                      <a:pt x="105" y="1402"/>
                    </a:lnTo>
                    <a:lnTo>
                      <a:pt x="43" y="1444"/>
                    </a:lnTo>
                    <a:lnTo>
                      <a:pt x="64" y="1548"/>
                    </a:lnTo>
                    <a:lnTo>
                      <a:pt x="126" y="1548"/>
                    </a:lnTo>
                    <a:lnTo>
                      <a:pt x="210" y="1507"/>
                    </a:lnTo>
                    <a:lnTo>
                      <a:pt x="315" y="1465"/>
                    </a:lnTo>
                    <a:lnTo>
                      <a:pt x="440" y="1402"/>
                    </a:lnTo>
                    <a:lnTo>
                      <a:pt x="524" y="1402"/>
                    </a:lnTo>
                    <a:lnTo>
                      <a:pt x="587" y="1318"/>
                    </a:lnTo>
                    <a:lnTo>
                      <a:pt x="649" y="1193"/>
                    </a:lnTo>
                    <a:lnTo>
                      <a:pt x="691" y="1151"/>
                    </a:lnTo>
                    <a:lnTo>
                      <a:pt x="796" y="1151"/>
                    </a:lnTo>
                    <a:lnTo>
                      <a:pt x="838" y="1130"/>
                    </a:lnTo>
                    <a:lnTo>
                      <a:pt x="838" y="1235"/>
                    </a:lnTo>
                    <a:lnTo>
                      <a:pt x="796" y="1423"/>
                    </a:lnTo>
                    <a:lnTo>
                      <a:pt x="796" y="1548"/>
                    </a:lnTo>
                    <a:lnTo>
                      <a:pt x="754" y="1632"/>
                    </a:lnTo>
                    <a:lnTo>
                      <a:pt x="775" y="1737"/>
                    </a:lnTo>
                    <a:lnTo>
                      <a:pt x="859" y="1737"/>
                    </a:lnTo>
                    <a:lnTo>
                      <a:pt x="942" y="1653"/>
                    </a:lnTo>
                    <a:lnTo>
                      <a:pt x="942" y="1569"/>
                    </a:lnTo>
                    <a:lnTo>
                      <a:pt x="984" y="1465"/>
                    </a:lnTo>
                    <a:lnTo>
                      <a:pt x="1089" y="1423"/>
                    </a:lnTo>
                    <a:lnTo>
                      <a:pt x="1193" y="1402"/>
                    </a:lnTo>
                    <a:lnTo>
                      <a:pt x="1277" y="1151"/>
                    </a:lnTo>
                    <a:lnTo>
                      <a:pt x="1277" y="1046"/>
                    </a:lnTo>
                    <a:lnTo>
                      <a:pt x="1382" y="900"/>
                    </a:lnTo>
                    <a:lnTo>
                      <a:pt x="1507" y="837"/>
                    </a:lnTo>
                    <a:lnTo>
                      <a:pt x="1570" y="795"/>
                    </a:lnTo>
                    <a:lnTo>
                      <a:pt x="1465" y="732"/>
                    </a:lnTo>
                    <a:lnTo>
                      <a:pt x="1403" y="691"/>
                    </a:lnTo>
                    <a:lnTo>
                      <a:pt x="1298" y="628"/>
                    </a:lnTo>
                    <a:lnTo>
                      <a:pt x="1172" y="712"/>
                    </a:lnTo>
                    <a:lnTo>
                      <a:pt x="1089" y="774"/>
                    </a:lnTo>
                    <a:lnTo>
                      <a:pt x="963" y="691"/>
                    </a:lnTo>
                    <a:lnTo>
                      <a:pt x="838" y="565"/>
                    </a:lnTo>
                    <a:lnTo>
                      <a:pt x="796" y="398"/>
                    </a:lnTo>
                    <a:lnTo>
                      <a:pt x="838" y="356"/>
                    </a:lnTo>
                    <a:lnTo>
                      <a:pt x="942" y="314"/>
                    </a:lnTo>
                    <a:lnTo>
                      <a:pt x="942" y="272"/>
                    </a:lnTo>
                    <a:lnTo>
                      <a:pt x="859" y="147"/>
                    </a:lnTo>
                    <a:lnTo>
                      <a:pt x="796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94" name="Google Shape;2994;p43"/>
              <p:cNvSpPr/>
              <p:nvPr/>
            </p:nvSpPr>
            <p:spPr>
              <a:xfrm>
                <a:off x="3781475" y="1649925"/>
                <a:ext cx="102550" cy="141275"/>
              </a:xfrm>
              <a:custGeom>
                <a:avLst/>
                <a:gdLst/>
                <a:ahLst/>
                <a:cxnLst/>
                <a:rect l="l" t="t" r="r" b="b"/>
                <a:pathLst>
                  <a:path w="4102" h="5651" extrusionOk="0">
                    <a:moveTo>
                      <a:pt x="1988" y="1"/>
                    </a:moveTo>
                    <a:lnTo>
                      <a:pt x="1926" y="22"/>
                    </a:lnTo>
                    <a:lnTo>
                      <a:pt x="1842" y="126"/>
                    </a:lnTo>
                    <a:lnTo>
                      <a:pt x="1884" y="315"/>
                    </a:lnTo>
                    <a:lnTo>
                      <a:pt x="1821" y="419"/>
                    </a:lnTo>
                    <a:lnTo>
                      <a:pt x="1821" y="524"/>
                    </a:lnTo>
                    <a:lnTo>
                      <a:pt x="1800" y="629"/>
                    </a:lnTo>
                    <a:lnTo>
                      <a:pt x="1842" y="649"/>
                    </a:lnTo>
                    <a:lnTo>
                      <a:pt x="1884" y="733"/>
                    </a:lnTo>
                    <a:lnTo>
                      <a:pt x="1884" y="1068"/>
                    </a:lnTo>
                    <a:lnTo>
                      <a:pt x="1884" y="1235"/>
                    </a:lnTo>
                    <a:lnTo>
                      <a:pt x="1926" y="1361"/>
                    </a:lnTo>
                    <a:lnTo>
                      <a:pt x="2030" y="1507"/>
                    </a:lnTo>
                    <a:lnTo>
                      <a:pt x="2030" y="1654"/>
                    </a:lnTo>
                    <a:lnTo>
                      <a:pt x="2135" y="1779"/>
                    </a:lnTo>
                    <a:lnTo>
                      <a:pt x="2135" y="1863"/>
                    </a:lnTo>
                    <a:lnTo>
                      <a:pt x="2051" y="1863"/>
                    </a:lnTo>
                    <a:lnTo>
                      <a:pt x="2009" y="1800"/>
                    </a:lnTo>
                    <a:lnTo>
                      <a:pt x="1926" y="1612"/>
                    </a:lnTo>
                    <a:lnTo>
                      <a:pt x="1842" y="1507"/>
                    </a:lnTo>
                    <a:lnTo>
                      <a:pt x="1800" y="1507"/>
                    </a:lnTo>
                    <a:lnTo>
                      <a:pt x="1716" y="1570"/>
                    </a:lnTo>
                    <a:lnTo>
                      <a:pt x="1675" y="1549"/>
                    </a:lnTo>
                    <a:lnTo>
                      <a:pt x="1675" y="1486"/>
                    </a:lnTo>
                    <a:lnTo>
                      <a:pt x="1737" y="1403"/>
                    </a:lnTo>
                    <a:lnTo>
                      <a:pt x="1779" y="1361"/>
                    </a:lnTo>
                    <a:lnTo>
                      <a:pt x="1779" y="1256"/>
                    </a:lnTo>
                    <a:lnTo>
                      <a:pt x="1695" y="1026"/>
                    </a:lnTo>
                    <a:lnTo>
                      <a:pt x="1695" y="817"/>
                    </a:lnTo>
                    <a:lnTo>
                      <a:pt x="1675" y="733"/>
                    </a:lnTo>
                    <a:lnTo>
                      <a:pt x="1528" y="649"/>
                    </a:lnTo>
                    <a:lnTo>
                      <a:pt x="1465" y="524"/>
                    </a:lnTo>
                    <a:lnTo>
                      <a:pt x="1382" y="503"/>
                    </a:lnTo>
                    <a:lnTo>
                      <a:pt x="1319" y="545"/>
                    </a:lnTo>
                    <a:lnTo>
                      <a:pt x="1319" y="670"/>
                    </a:lnTo>
                    <a:lnTo>
                      <a:pt x="1193" y="838"/>
                    </a:lnTo>
                    <a:lnTo>
                      <a:pt x="1172" y="963"/>
                    </a:lnTo>
                    <a:lnTo>
                      <a:pt x="1193" y="1089"/>
                    </a:lnTo>
                    <a:lnTo>
                      <a:pt x="1256" y="1235"/>
                    </a:lnTo>
                    <a:lnTo>
                      <a:pt x="1277" y="1403"/>
                    </a:lnTo>
                    <a:lnTo>
                      <a:pt x="1214" y="1382"/>
                    </a:lnTo>
                    <a:lnTo>
                      <a:pt x="1172" y="1298"/>
                    </a:lnTo>
                    <a:lnTo>
                      <a:pt x="1151" y="1173"/>
                    </a:lnTo>
                    <a:lnTo>
                      <a:pt x="1172" y="1089"/>
                    </a:lnTo>
                    <a:lnTo>
                      <a:pt x="1110" y="1068"/>
                    </a:lnTo>
                    <a:lnTo>
                      <a:pt x="1068" y="984"/>
                    </a:lnTo>
                    <a:lnTo>
                      <a:pt x="1047" y="984"/>
                    </a:lnTo>
                    <a:lnTo>
                      <a:pt x="984" y="1047"/>
                    </a:lnTo>
                    <a:lnTo>
                      <a:pt x="942" y="1026"/>
                    </a:lnTo>
                    <a:lnTo>
                      <a:pt x="942" y="942"/>
                    </a:lnTo>
                    <a:lnTo>
                      <a:pt x="1047" y="859"/>
                    </a:lnTo>
                    <a:lnTo>
                      <a:pt x="1047" y="838"/>
                    </a:lnTo>
                    <a:lnTo>
                      <a:pt x="984" y="817"/>
                    </a:lnTo>
                    <a:lnTo>
                      <a:pt x="859" y="859"/>
                    </a:lnTo>
                    <a:lnTo>
                      <a:pt x="775" y="921"/>
                    </a:lnTo>
                    <a:lnTo>
                      <a:pt x="691" y="859"/>
                    </a:lnTo>
                    <a:lnTo>
                      <a:pt x="733" y="817"/>
                    </a:lnTo>
                    <a:lnTo>
                      <a:pt x="775" y="775"/>
                    </a:lnTo>
                    <a:lnTo>
                      <a:pt x="796" y="733"/>
                    </a:lnTo>
                    <a:lnTo>
                      <a:pt x="900" y="629"/>
                    </a:lnTo>
                    <a:lnTo>
                      <a:pt x="984" y="629"/>
                    </a:lnTo>
                    <a:lnTo>
                      <a:pt x="1005" y="649"/>
                    </a:lnTo>
                    <a:lnTo>
                      <a:pt x="1089" y="670"/>
                    </a:lnTo>
                    <a:lnTo>
                      <a:pt x="1151" y="608"/>
                    </a:lnTo>
                    <a:lnTo>
                      <a:pt x="1172" y="524"/>
                    </a:lnTo>
                    <a:lnTo>
                      <a:pt x="1089" y="398"/>
                    </a:lnTo>
                    <a:lnTo>
                      <a:pt x="1047" y="336"/>
                    </a:lnTo>
                    <a:lnTo>
                      <a:pt x="900" y="357"/>
                    </a:lnTo>
                    <a:lnTo>
                      <a:pt x="670" y="545"/>
                    </a:lnTo>
                    <a:lnTo>
                      <a:pt x="587" y="566"/>
                    </a:lnTo>
                    <a:lnTo>
                      <a:pt x="545" y="545"/>
                    </a:lnTo>
                    <a:lnTo>
                      <a:pt x="545" y="461"/>
                    </a:lnTo>
                    <a:lnTo>
                      <a:pt x="461" y="419"/>
                    </a:lnTo>
                    <a:lnTo>
                      <a:pt x="419" y="440"/>
                    </a:lnTo>
                    <a:lnTo>
                      <a:pt x="419" y="566"/>
                    </a:lnTo>
                    <a:lnTo>
                      <a:pt x="545" y="712"/>
                    </a:lnTo>
                    <a:lnTo>
                      <a:pt x="524" y="754"/>
                    </a:lnTo>
                    <a:lnTo>
                      <a:pt x="419" y="754"/>
                    </a:lnTo>
                    <a:lnTo>
                      <a:pt x="377" y="649"/>
                    </a:lnTo>
                    <a:lnTo>
                      <a:pt x="315" y="503"/>
                    </a:lnTo>
                    <a:lnTo>
                      <a:pt x="231" y="503"/>
                    </a:lnTo>
                    <a:lnTo>
                      <a:pt x="126" y="608"/>
                    </a:lnTo>
                    <a:lnTo>
                      <a:pt x="147" y="733"/>
                    </a:lnTo>
                    <a:lnTo>
                      <a:pt x="168" y="775"/>
                    </a:lnTo>
                    <a:lnTo>
                      <a:pt x="168" y="880"/>
                    </a:lnTo>
                    <a:lnTo>
                      <a:pt x="147" y="880"/>
                    </a:lnTo>
                    <a:lnTo>
                      <a:pt x="43" y="963"/>
                    </a:lnTo>
                    <a:lnTo>
                      <a:pt x="1" y="984"/>
                    </a:lnTo>
                    <a:lnTo>
                      <a:pt x="1" y="1089"/>
                    </a:lnTo>
                    <a:lnTo>
                      <a:pt x="22" y="1235"/>
                    </a:lnTo>
                    <a:lnTo>
                      <a:pt x="43" y="1361"/>
                    </a:lnTo>
                    <a:lnTo>
                      <a:pt x="147" y="1549"/>
                    </a:lnTo>
                    <a:lnTo>
                      <a:pt x="147" y="1612"/>
                    </a:lnTo>
                    <a:lnTo>
                      <a:pt x="231" y="1591"/>
                    </a:lnTo>
                    <a:lnTo>
                      <a:pt x="273" y="1507"/>
                    </a:lnTo>
                    <a:lnTo>
                      <a:pt x="273" y="1403"/>
                    </a:lnTo>
                    <a:lnTo>
                      <a:pt x="273" y="1298"/>
                    </a:lnTo>
                    <a:lnTo>
                      <a:pt x="335" y="1277"/>
                    </a:lnTo>
                    <a:lnTo>
                      <a:pt x="419" y="1361"/>
                    </a:lnTo>
                    <a:lnTo>
                      <a:pt x="461" y="1298"/>
                    </a:lnTo>
                    <a:lnTo>
                      <a:pt x="482" y="1340"/>
                    </a:lnTo>
                    <a:lnTo>
                      <a:pt x="440" y="1445"/>
                    </a:lnTo>
                    <a:lnTo>
                      <a:pt x="419" y="1591"/>
                    </a:lnTo>
                    <a:lnTo>
                      <a:pt x="377" y="1612"/>
                    </a:lnTo>
                    <a:lnTo>
                      <a:pt x="377" y="1675"/>
                    </a:lnTo>
                    <a:lnTo>
                      <a:pt x="482" y="1779"/>
                    </a:lnTo>
                    <a:lnTo>
                      <a:pt x="482" y="1800"/>
                    </a:lnTo>
                    <a:lnTo>
                      <a:pt x="545" y="1821"/>
                    </a:lnTo>
                    <a:lnTo>
                      <a:pt x="628" y="1821"/>
                    </a:lnTo>
                    <a:lnTo>
                      <a:pt x="649" y="1863"/>
                    </a:lnTo>
                    <a:lnTo>
                      <a:pt x="649" y="1926"/>
                    </a:lnTo>
                    <a:lnTo>
                      <a:pt x="545" y="2010"/>
                    </a:lnTo>
                    <a:lnTo>
                      <a:pt x="482" y="2010"/>
                    </a:lnTo>
                    <a:lnTo>
                      <a:pt x="482" y="1968"/>
                    </a:lnTo>
                    <a:lnTo>
                      <a:pt x="461" y="1905"/>
                    </a:lnTo>
                    <a:lnTo>
                      <a:pt x="315" y="1800"/>
                    </a:lnTo>
                    <a:lnTo>
                      <a:pt x="273" y="1821"/>
                    </a:lnTo>
                    <a:lnTo>
                      <a:pt x="273" y="1884"/>
                    </a:lnTo>
                    <a:lnTo>
                      <a:pt x="335" y="1989"/>
                    </a:lnTo>
                    <a:lnTo>
                      <a:pt x="419" y="2030"/>
                    </a:lnTo>
                    <a:lnTo>
                      <a:pt x="482" y="2093"/>
                    </a:lnTo>
                    <a:lnTo>
                      <a:pt x="482" y="2114"/>
                    </a:lnTo>
                    <a:lnTo>
                      <a:pt x="440" y="2177"/>
                    </a:lnTo>
                    <a:lnTo>
                      <a:pt x="482" y="2240"/>
                    </a:lnTo>
                    <a:lnTo>
                      <a:pt x="587" y="2302"/>
                    </a:lnTo>
                    <a:lnTo>
                      <a:pt x="670" y="2344"/>
                    </a:lnTo>
                    <a:lnTo>
                      <a:pt x="691" y="2428"/>
                    </a:lnTo>
                    <a:lnTo>
                      <a:pt x="775" y="2449"/>
                    </a:lnTo>
                    <a:lnTo>
                      <a:pt x="900" y="2449"/>
                    </a:lnTo>
                    <a:lnTo>
                      <a:pt x="942" y="2491"/>
                    </a:lnTo>
                    <a:lnTo>
                      <a:pt x="879" y="2533"/>
                    </a:lnTo>
                    <a:lnTo>
                      <a:pt x="754" y="2533"/>
                    </a:lnTo>
                    <a:lnTo>
                      <a:pt x="754" y="2637"/>
                    </a:lnTo>
                    <a:lnTo>
                      <a:pt x="796" y="2742"/>
                    </a:lnTo>
                    <a:lnTo>
                      <a:pt x="859" y="2742"/>
                    </a:lnTo>
                    <a:lnTo>
                      <a:pt x="942" y="2763"/>
                    </a:lnTo>
                    <a:lnTo>
                      <a:pt x="1068" y="2909"/>
                    </a:lnTo>
                    <a:lnTo>
                      <a:pt x="1110" y="2972"/>
                    </a:lnTo>
                    <a:lnTo>
                      <a:pt x="1068" y="3035"/>
                    </a:lnTo>
                    <a:lnTo>
                      <a:pt x="1068" y="3077"/>
                    </a:lnTo>
                    <a:lnTo>
                      <a:pt x="1382" y="3077"/>
                    </a:lnTo>
                    <a:lnTo>
                      <a:pt x="1465" y="3014"/>
                    </a:lnTo>
                    <a:lnTo>
                      <a:pt x="1465" y="2930"/>
                    </a:lnTo>
                    <a:lnTo>
                      <a:pt x="1507" y="2805"/>
                    </a:lnTo>
                    <a:lnTo>
                      <a:pt x="1591" y="2763"/>
                    </a:lnTo>
                    <a:lnTo>
                      <a:pt x="1675" y="2805"/>
                    </a:lnTo>
                    <a:lnTo>
                      <a:pt x="1675" y="2721"/>
                    </a:lnTo>
                    <a:lnTo>
                      <a:pt x="1612" y="2616"/>
                    </a:lnTo>
                    <a:lnTo>
                      <a:pt x="1570" y="2512"/>
                    </a:lnTo>
                    <a:lnTo>
                      <a:pt x="1570" y="2386"/>
                    </a:lnTo>
                    <a:lnTo>
                      <a:pt x="1528" y="2302"/>
                    </a:lnTo>
                    <a:lnTo>
                      <a:pt x="1528" y="2219"/>
                    </a:lnTo>
                    <a:lnTo>
                      <a:pt x="1591" y="2198"/>
                    </a:lnTo>
                    <a:lnTo>
                      <a:pt x="1633" y="2219"/>
                    </a:lnTo>
                    <a:lnTo>
                      <a:pt x="1695" y="2323"/>
                    </a:lnTo>
                    <a:lnTo>
                      <a:pt x="1675" y="2344"/>
                    </a:lnTo>
                    <a:lnTo>
                      <a:pt x="1695" y="2428"/>
                    </a:lnTo>
                    <a:lnTo>
                      <a:pt x="1779" y="2344"/>
                    </a:lnTo>
                    <a:lnTo>
                      <a:pt x="1779" y="2282"/>
                    </a:lnTo>
                    <a:lnTo>
                      <a:pt x="1737" y="2093"/>
                    </a:lnTo>
                    <a:lnTo>
                      <a:pt x="1800" y="2010"/>
                    </a:lnTo>
                    <a:lnTo>
                      <a:pt x="1821" y="2010"/>
                    </a:lnTo>
                    <a:lnTo>
                      <a:pt x="1884" y="2093"/>
                    </a:lnTo>
                    <a:lnTo>
                      <a:pt x="1884" y="2219"/>
                    </a:lnTo>
                    <a:lnTo>
                      <a:pt x="1926" y="2282"/>
                    </a:lnTo>
                    <a:lnTo>
                      <a:pt x="1926" y="2344"/>
                    </a:lnTo>
                    <a:lnTo>
                      <a:pt x="1842" y="2428"/>
                    </a:lnTo>
                    <a:lnTo>
                      <a:pt x="1842" y="2491"/>
                    </a:lnTo>
                    <a:lnTo>
                      <a:pt x="1884" y="2637"/>
                    </a:lnTo>
                    <a:lnTo>
                      <a:pt x="1926" y="2658"/>
                    </a:lnTo>
                    <a:lnTo>
                      <a:pt x="2009" y="2637"/>
                    </a:lnTo>
                    <a:lnTo>
                      <a:pt x="2156" y="2491"/>
                    </a:lnTo>
                    <a:lnTo>
                      <a:pt x="2219" y="2344"/>
                    </a:lnTo>
                    <a:lnTo>
                      <a:pt x="2219" y="2240"/>
                    </a:lnTo>
                    <a:lnTo>
                      <a:pt x="2239" y="2177"/>
                    </a:lnTo>
                    <a:lnTo>
                      <a:pt x="2302" y="2198"/>
                    </a:lnTo>
                    <a:lnTo>
                      <a:pt x="2344" y="2282"/>
                    </a:lnTo>
                    <a:lnTo>
                      <a:pt x="2323" y="2407"/>
                    </a:lnTo>
                    <a:lnTo>
                      <a:pt x="2260" y="2512"/>
                    </a:lnTo>
                    <a:lnTo>
                      <a:pt x="2260" y="2595"/>
                    </a:lnTo>
                    <a:lnTo>
                      <a:pt x="2344" y="2637"/>
                    </a:lnTo>
                    <a:lnTo>
                      <a:pt x="2449" y="2616"/>
                    </a:lnTo>
                    <a:lnTo>
                      <a:pt x="2532" y="2533"/>
                    </a:lnTo>
                    <a:lnTo>
                      <a:pt x="2574" y="2533"/>
                    </a:lnTo>
                    <a:lnTo>
                      <a:pt x="2574" y="2595"/>
                    </a:lnTo>
                    <a:lnTo>
                      <a:pt x="2532" y="2637"/>
                    </a:lnTo>
                    <a:lnTo>
                      <a:pt x="2428" y="2658"/>
                    </a:lnTo>
                    <a:lnTo>
                      <a:pt x="2344" y="2763"/>
                    </a:lnTo>
                    <a:lnTo>
                      <a:pt x="2156" y="2763"/>
                    </a:lnTo>
                    <a:lnTo>
                      <a:pt x="2009" y="2826"/>
                    </a:lnTo>
                    <a:lnTo>
                      <a:pt x="1988" y="2867"/>
                    </a:lnTo>
                    <a:lnTo>
                      <a:pt x="2009" y="2951"/>
                    </a:lnTo>
                    <a:lnTo>
                      <a:pt x="1884" y="3014"/>
                    </a:lnTo>
                    <a:lnTo>
                      <a:pt x="1800" y="3118"/>
                    </a:lnTo>
                    <a:lnTo>
                      <a:pt x="1716" y="3181"/>
                    </a:lnTo>
                    <a:lnTo>
                      <a:pt x="1675" y="3181"/>
                    </a:lnTo>
                    <a:lnTo>
                      <a:pt x="1570" y="3244"/>
                    </a:lnTo>
                    <a:lnTo>
                      <a:pt x="1570" y="3328"/>
                    </a:lnTo>
                    <a:lnTo>
                      <a:pt x="1507" y="3349"/>
                    </a:lnTo>
                    <a:lnTo>
                      <a:pt x="1486" y="3265"/>
                    </a:lnTo>
                    <a:lnTo>
                      <a:pt x="1465" y="3223"/>
                    </a:lnTo>
                    <a:lnTo>
                      <a:pt x="1382" y="3265"/>
                    </a:lnTo>
                    <a:lnTo>
                      <a:pt x="1298" y="3286"/>
                    </a:lnTo>
                    <a:lnTo>
                      <a:pt x="1298" y="3349"/>
                    </a:lnTo>
                    <a:lnTo>
                      <a:pt x="1277" y="3390"/>
                    </a:lnTo>
                    <a:lnTo>
                      <a:pt x="1319" y="3579"/>
                    </a:lnTo>
                    <a:lnTo>
                      <a:pt x="1319" y="3704"/>
                    </a:lnTo>
                    <a:lnTo>
                      <a:pt x="1361" y="3746"/>
                    </a:lnTo>
                    <a:lnTo>
                      <a:pt x="1465" y="3746"/>
                    </a:lnTo>
                    <a:lnTo>
                      <a:pt x="1528" y="3704"/>
                    </a:lnTo>
                    <a:lnTo>
                      <a:pt x="1633" y="3683"/>
                    </a:lnTo>
                    <a:lnTo>
                      <a:pt x="1695" y="3662"/>
                    </a:lnTo>
                    <a:lnTo>
                      <a:pt x="1779" y="3662"/>
                    </a:lnTo>
                    <a:lnTo>
                      <a:pt x="1842" y="3642"/>
                    </a:lnTo>
                    <a:lnTo>
                      <a:pt x="1926" y="3537"/>
                    </a:lnTo>
                    <a:lnTo>
                      <a:pt x="1988" y="3537"/>
                    </a:lnTo>
                    <a:lnTo>
                      <a:pt x="2009" y="3495"/>
                    </a:lnTo>
                    <a:lnTo>
                      <a:pt x="2114" y="3495"/>
                    </a:lnTo>
                    <a:lnTo>
                      <a:pt x="2135" y="3537"/>
                    </a:lnTo>
                    <a:lnTo>
                      <a:pt x="2428" y="3537"/>
                    </a:lnTo>
                    <a:lnTo>
                      <a:pt x="2470" y="3474"/>
                    </a:lnTo>
                    <a:lnTo>
                      <a:pt x="2553" y="3432"/>
                    </a:lnTo>
                    <a:lnTo>
                      <a:pt x="2616" y="3432"/>
                    </a:lnTo>
                    <a:lnTo>
                      <a:pt x="2616" y="3495"/>
                    </a:lnTo>
                    <a:lnTo>
                      <a:pt x="2553" y="3537"/>
                    </a:lnTo>
                    <a:lnTo>
                      <a:pt x="2532" y="3600"/>
                    </a:lnTo>
                    <a:lnTo>
                      <a:pt x="2449" y="3600"/>
                    </a:lnTo>
                    <a:lnTo>
                      <a:pt x="2407" y="3642"/>
                    </a:lnTo>
                    <a:lnTo>
                      <a:pt x="2239" y="3642"/>
                    </a:lnTo>
                    <a:lnTo>
                      <a:pt x="2135" y="3683"/>
                    </a:lnTo>
                    <a:lnTo>
                      <a:pt x="1947" y="3767"/>
                    </a:lnTo>
                    <a:lnTo>
                      <a:pt x="1884" y="3767"/>
                    </a:lnTo>
                    <a:lnTo>
                      <a:pt x="1800" y="3788"/>
                    </a:lnTo>
                    <a:lnTo>
                      <a:pt x="1800" y="3809"/>
                    </a:lnTo>
                    <a:lnTo>
                      <a:pt x="1905" y="3872"/>
                    </a:lnTo>
                    <a:lnTo>
                      <a:pt x="2051" y="3893"/>
                    </a:lnTo>
                    <a:lnTo>
                      <a:pt x="2135" y="3893"/>
                    </a:lnTo>
                    <a:lnTo>
                      <a:pt x="2239" y="3976"/>
                    </a:lnTo>
                    <a:lnTo>
                      <a:pt x="2239" y="4018"/>
                    </a:lnTo>
                    <a:lnTo>
                      <a:pt x="2030" y="4018"/>
                    </a:lnTo>
                    <a:lnTo>
                      <a:pt x="1947" y="4060"/>
                    </a:lnTo>
                    <a:lnTo>
                      <a:pt x="1905" y="4018"/>
                    </a:lnTo>
                    <a:lnTo>
                      <a:pt x="1800" y="3997"/>
                    </a:lnTo>
                    <a:lnTo>
                      <a:pt x="1779" y="4060"/>
                    </a:lnTo>
                    <a:lnTo>
                      <a:pt x="1737" y="4060"/>
                    </a:lnTo>
                    <a:lnTo>
                      <a:pt x="1695" y="3997"/>
                    </a:lnTo>
                    <a:lnTo>
                      <a:pt x="1633" y="3914"/>
                    </a:lnTo>
                    <a:lnTo>
                      <a:pt x="1570" y="3893"/>
                    </a:lnTo>
                    <a:lnTo>
                      <a:pt x="1423" y="3997"/>
                    </a:lnTo>
                    <a:lnTo>
                      <a:pt x="1423" y="4018"/>
                    </a:lnTo>
                    <a:lnTo>
                      <a:pt x="1486" y="4102"/>
                    </a:lnTo>
                    <a:lnTo>
                      <a:pt x="1507" y="4165"/>
                    </a:lnTo>
                    <a:lnTo>
                      <a:pt x="1486" y="4227"/>
                    </a:lnTo>
                    <a:lnTo>
                      <a:pt x="1507" y="4227"/>
                    </a:lnTo>
                    <a:lnTo>
                      <a:pt x="1486" y="4290"/>
                    </a:lnTo>
                    <a:lnTo>
                      <a:pt x="1507" y="4332"/>
                    </a:lnTo>
                    <a:lnTo>
                      <a:pt x="1591" y="4395"/>
                    </a:lnTo>
                    <a:lnTo>
                      <a:pt x="1591" y="4437"/>
                    </a:lnTo>
                    <a:lnTo>
                      <a:pt x="1612" y="4499"/>
                    </a:lnTo>
                    <a:lnTo>
                      <a:pt x="1633" y="4478"/>
                    </a:lnTo>
                    <a:lnTo>
                      <a:pt x="1716" y="4541"/>
                    </a:lnTo>
                    <a:lnTo>
                      <a:pt x="1716" y="4604"/>
                    </a:lnTo>
                    <a:lnTo>
                      <a:pt x="1779" y="4688"/>
                    </a:lnTo>
                    <a:lnTo>
                      <a:pt x="1800" y="4646"/>
                    </a:lnTo>
                    <a:lnTo>
                      <a:pt x="1884" y="4688"/>
                    </a:lnTo>
                    <a:lnTo>
                      <a:pt x="1926" y="4751"/>
                    </a:lnTo>
                    <a:lnTo>
                      <a:pt x="1988" y="4792"/>
                    </a:lnTo>
                    <a:lnTo>
                      <a:pt x="1988" y="4855"/>
                    </a:lnTo>
                    <a:lnTo>
                      <a:pt x="2114" y="4960"/>
                    </a:lnTo>
                    <a:lnTo>
                      <a:pt x="2239" y="4918"/>
                    </a:lnTo>
                    <a:lnTo>
                      <a:pt x="2260" y="4834"/>
                    </a:lnTo>
                    <a:lnTo>
                      <a:pt x="2323" y="4834"/>
                    </a:lnTo>
                    <a:lnTo>
                      <a:pt x="2344" y="4897"/>
                    </a:lnTo>
                    <a:lnTo>
                      <a:pt x="2428" y="4855"/>
                    </a:lnTo>
                    <a:lnTo>
                      <a:pt x="2449" y="4897"/>
                    </a:lnTo>
                    <a:lnTo>
                      <a:pt x="2449" y="4960"/>
                    </a:lnTo>
                    <a:lnTo>
                      <a:pt x="2407" y="5023"/>
                    </a:lnTo>
                    <a:lnTo>
                      <a:pt x="2344" y="5023"/>
                    </a:lnTo>
                    <a:lnTo>
                      <a:pt x="2239" y="5106"/>
                    </a:lnTo>
                    <a:lnTo>
                      <a:pt x="2239" y="5148"/>
                    </a:lnTo>
                    <a:lnTo>
                      <a:pt x="2428" y="5336"/>
                    </a:lnTo>
                    <a:lnTo>
                      <a:pt x="2470" y="5357"/>
                    </a:lnTo>
                    <a:lnTo>
                      <a:pt x="2532" y="5420"/>
                    </a:lnTo>
                    <a:lnTo>
                      <a:pt x="2512" y="5567"/>
                    </a:lnTo>
                    <a:lnTo>
                      <a:pt x="2532" y="5650"/>
                    </a:lnTo>
                    <a:lnTo>
                      <a:pt x="2574" y="5650"/>
                    </a:lnTo>
                    <a:lnTo>
                      <a:pt x="2616" y="5587"/>
                    </a:lnTo>
                    <a:lnTo>
                      <a:pt x="2658" y="5567"/>
                    </a:lnTo>
                    <a:lnTo>
                      <a:pt x="2721" y="5650"/>
                    </a:lnTo>
                    <a:lnTo>
                      <a:pt x="2784" y="5629"/>
                    </a:lnTo>
                    <a:lnTo>
                      <a:pt x="2867" y="5525"/>
                    </a:lnTo>
                    <a:lnTo>
                      <a:pt x="2888" y="5420"/>
                    </a:lnTo>
                    <a:lnTo>
                      <a:pt x="2930" y="5357"/>
                    </a:lnTo>
                    <a:lnTo>
                      <a:pt x="2930" y="5315"/>
                    </a:lnTo>
                    <a:lnTo>
                      <a:pt x="2867" y="5148"/>
                    </a:lnTo>
                    <a:lnTo>
                      <a:pt x="2846" y="5023"/>
                    </a:lnTo>
                    <a:lnTo>
                      <a:pt x="2888" y="4939"/>
                    </a:lnTo>
                    <a:lnTo>
                      <a:pt x="2951" y="4855"/>
                    </a:lnTo>
                    <a:lnTo>
                      <a:pt x="2951" y="4499"/>
                    </a:lnTo>
                    <a:lnTo>
                      <a:pt x="2972" y="4395"/>
                    </a:lnTo>
                    <a:lnTo>
                      <a:pt x="2972" y="4311"/>
                    </a:lnTo>
                    <a:lnTo>
                      <a:pt x="3056" y="4227"/>
                    </a:lnTo>
                    <a:lnTo>
                      <a:pt x="3056" y="4206"/>
                    </a:lnTo>
                    <a:lnTo>
                      <a:pt x="2972" y="4165"/>
                    </a:lnTo>
                    <a:lnTo>
                      <a:pt x="3056" y="4060"/>
                    </a:lnTo>
                    <a:lnTo>
                      <a:pt x="3181" y="4081"/>
                    </a:lnTo>
                    <a:lnTo>
                      <a:pt x="3202" y="4081"/>
                    </a:lnTo>
                    <a:lnTo>
                      <a:pt x="3244" y="3976"/>
                    </a:lnTo>
                    <a:lnTo>
                      <a:pt x="3244" y="3809"/>
                    </a:lnTo>
                    <a:lnTo>
                      <a:pt x="3265" y="3683"/>
                    </a:lnTo>
                    <a:lnTo>
                      <a:pt x="3265" y="3558"/>
                    </a:lnTo>
                    <a:lnTo>
                      <a:pt x="3181" y="3432"/>
                    </a:lnTo>
                    <a:lnTo>
                      <a:pt x="3181" y="3286"/>
                    </a:lnTo>
                    <a:lnTo>
                      <a:pt x="3244" y="3265"/>
                    </a:lnTo>
                    <a:lnTo>
                      <a:pt x="3348" y="3328"/>
                    </a:lnTo>
                    <a:lnTo>
                      <a:pt x="3390" y="3223"/>
                    </a:lnTo>
                    <a:lnTo>
                      <a:pt x="3369" y="3181"/>
                    </a:lnTo>
                    <a:lnTo>
                      <a:pt x="3369" y="3056"/>
                    </a:lnTo>
                    <a:lnTo>
                      <a:pt x="3390" y="2951"/>
                    </a:lnTo>
                    <a:lnTo>
                      <a:pt x="3369" y="2742"/>
                    </a:lnTo>
                    <a:lnTo>
                      <a:pt x="3348" y="2616"/>
                    </a:lnTo>
                    <a:lnTo>
                      <a:pt x="3369" y="2554"/>
                    </a:lnTo>
                    <a:lnTo>
                      <a:pt x="3495" y="2449"/>
                    </a:lnTo>
                    <a:lnTo>
                      <a:pt x="3495" y="2386"/>
                    </a:lnTo>
                    <a:lnTo>
                      <a:pt x="3474" y="2323"/>
                    </a:lnTo>
                    <a:lnTo>
                      <a:pt x="3474" y="2282"/>
                    </a:lnTo>
                    <a:lnTo>
                      <a:pt x="3579" y="2282"/>
                    </a:lnTo>
                    <a:lnTo>
                      <a:pt x="3725" y="2135"/>
                    </a:lnTo>
                    <a:lnTo>
                      <a:pt x="3830" y="2135"/>
                    </a:lnTo>
                    <a:lnTo>
                      <a:pt x="3934" y="2114"/>
                    </a:lnTo>
                    <a:lnTo>
                      <a:pt x="3997" y="2219"/>
                    </a:lnTo>
                    <a:lnTo>
                      <a:pt x="4039" y="2198"/>
                    </a:lnTo>
                    <a:lnTo>
                      <a:pt x="4081" y="2114"/>
                    </a:lnTo>
                    <a:lnTo>
                      <a:pt x="4102" y="2072"/>
                    </a:lnTo>
                    <a:lnTo>
                      <a:pt x="4102" y="1926"/>
                    </a:lnTo>
                    <a:lnTo>
                      <a:pt x="4018" y="1905"/>
                    </a:lnTo>
                    <a:lnTo>
                      <a:pt x="3767" y="1821"/>
                    </a:lnTo>
                    <a:lnTo>
                      <a:pt x="3662" y="1779"/>
                    </a:lnTo>
                    <a:lnTo>
                      <a:pt x="3495" y="1612"/>
                    </a:lnTo>
                    <a:lnTo>
                      <a:pt x="3411" y="1570"/>
                    </a:lnTo>
                    <a:lnTo>
                      <a:pt x="3286" y="1382"/>
                    </a:lnTo>
                    <a:lnTo>
                      <a:pt x="3244" y="1361"/>
                    </a:lnTo>
                    <a:lnTo>
                      <a:pt x="3097" y="1361"/>
                    </a:lnTo>
                    <a:lnTo>
                      <a:pt x="3056" y="1277"/>
                    </a:lnTo>
                    <a:lnTo>
                      <a:pt x="3056" y="1193"/>
                    </a:lnTo>
                    <a:lnTo>
                      <a:pt x="2972" y="942"/>
                    </a:lnTo>
                    <a:lnTo>
                      <a:pt x="2888" y="733"/>
                    </a:lnTo>
                    <a:lnTo>
                      <a:pt x="2742" y="608"/>
                    </a:lnTo>
                    <a:lnTo>
                      <a:pt x="2658" y="670"/>
                    </a:lnTo>
                    <a:lnTo>
                      <a:pt x="2637" y="775"/>
                    </a:lnTo>
                    <a:lnTo>
                      <a:pt x="2658" y="984"/>
                    </a:lnTo>
                    <a:lnTo>
                      <a:pt x="2658" y="1131"/>
                    </a:lnTo>
                    <a:lnTo>
                      <a:pt x="2574" y="1193"/>
                    </a:lnTo>
                    <a:lnTo>
                      <a:pt x="2553" y="1173"/>
                    </a:lnTo>
                    <a:lnTo>
                      <a:pt x="2553" y="1131"/>
                    </a:lnTo>
                    <a:lnTo>
                      <a:pt x="2553" y="963"/>
                    </a:lnTo>
                    <a:lnTo>
                      <a:pt x="2553" y="733"/>
                    </a:lnTo>
                    <a:lnTo>
                      <a:pt x="2616" y="670"/>
                    </a:lnTo>
                    <a:lnTo>
                      <a:pt x="2616" y="545"/>
                    </a:lnTo>
                    <a:lnTo>
                      <a:pt x="2553" y="419"/>
                    </a:lnTo>
                    <a:lnTo>
                      <a:pt x="2449" y="231"/>
                    </a:lnTo>
                    <a:lnTo>
                      <a:pt x="2344" y="189"/>
                    </a:lnTo>
                    <a:lnTo>
                      <a:pt x="2260" y="231"/>
                    </a:lnTo>
                    <a:lnTo>
                      <a:pt x="2219" y="315"/>
                    </a:lnTo>
                    <a:lnTo>
                      <a:pt x="2156" y="294"/>
                    </a:lnTo>
                    <a:lnTo>
                      <a:pt x="2135" y="147"/>
                    </a:lnTo>
                    <a:lnTo>
                      <a:pt x="2030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995" name="Google Shape;2995;p43"/>
            <p:cNvSpPr/>
            <p:nvPr/>
          </p:nvSpPr>
          <p:spPr>
            <a:xfrm>
              <a:off x="5511350" y="2436650"/>
              <a:ext cx="175250" cy="307100"/>
            </a:xfrm>
            <a:custGeom>
              <a:avLst/>
              <a:gdLst/>
              <a:ahLst/>
              <a:cxnLst/>
              <a:rect l="l" t="t" r="r" b="b"/>
              <a:pathLst>
                <a:path w="7010" h="12284" extrusionOk="0">
                  <a:moveTo>
                    <a:pt x="4122" y="1"/>
                  </a:moveTo>
                  <a:lnTo>
                    <a:pt x="4122" y="43"/>
                  </a:lnTo>
                  <a:lnTo>
                    <a:pt x="4080" y="126"/>
                  </a:lnTo>
                  <a:lnTo>
                    <a:pt x="4017" y="126"/>
                  </a:lnTo>
                  <a:lnTo>
                    <a:pt x="3996" y="147"/>
                  </a:lnTo>
                  <a:lnTo>
                    <a:pt x="4059" y="231"/>
                  </a:lnTo>
                  <a:lnTo>
                    <a:pt x="4080" y="357"/>
                  </a:lnTo>
                  <a:lnTo>
                    <a:pt x="4289" y="671"/>
                  </a:lnTo>
                  <a:lnTo>
                    <a:pt x="4331" y="796"/>
                  </a:lnTo>
                  <a:lnTo>
                    <a:pt x="4331" y="1005"/>
                  </a:lnTo>
                  <a:lnTo>
                    <a:pt x="4310" y="1089"/>
                  </a:lnTo>
                  <a:lnTo>
                    <a:pt x="4373" y="1277"/>
                  </a:lnTo>
                  <a:lnTo>
                    <a:pt x="4415" y="1382"/>
                  </a:lnTo>
                  <a:lnTo>
                    <a:pt x="4415" y="1424"/>
                  </a:lnTo>
                  <a:lnTo>
                    <a:pt x="4373" y="1424"/>
                  </a:lnTo>
                  <a:lnTo>
                    <a:pt x="4289" y="1528"/>
                  </a:lnTo>
                  <a:lnTo>
                    <a:pt x="4310" y="1633"/>
                  </a:lnTo>
                  <a:lnTo>
                    <a:pt x="4373" y="1738"/>
                  </a:lnTo>
                  <a:lnTo>
                    <a:pt x="4394" y="1800"/>
                  </a:lnTo>
                  <a:lnTo>
                    <a:pt x="4457" y="1821"/>
                  </a:lnTo>
                  <a:lnTo>
                    <a:pt x="4478" y="1905"/>
                  </a:lnTo>
                  <a:lnTo>
                    <a:pt x="4457" y="1926"/>
                  </a:lnTo>
                  <a:lnTo>
                    <a:pt x="4457" y="2010"/>
                  </a:lnTo>
                  <a:lnTo>
                    <a:pt x="4394" y="2051"/>
                  </a:lnTo>
                  <a:lnTo>
                    <a:pt x="4206" y="2031"/>
                  </a:lnTo>
                  <a:lnTo>
                    <a:pt x="4017" y="1926"/>
                  </a:lnTo>
                  <a:lnTo>
                    <a:pt x="3955" y="1947"/>
                  </a:lnTo>
                  <a:lnTo>
                    <a:pt x="3892" y="2031"/>
                  </a:lnTo>
                  <a:lnTo>
                    <a:pt x="3913" y="2093"/>
                  </a:lnTo>
                  <a:lnTo>
                    <a:pt x="3976" y="2093"/>
                  </a:lnTo>
                  <a:lnTo>
                    <a:pt x="4080" y="2156"/>
                  </a:lnTo>
                  <a:lnTo>
                    <a:pt x="4080" y="2219"/>
                  </a:lnTo>
                  <a:lnTo>
                    <a:pt x="4017" y="2261"/>
                  </a:lnTo>
                  <a:lnTo>
                    <a:pt x="3976" y="2365"/>
                  </a:lnTo>
                  <a:lnTo>
                    <a:pt x="3892" y="2407"/>
                  </a:lnTo>
                  <a:lnTo>
                    <a:pt x="3871" y="2449"/>
                  </a:lnTo>
                  <a:lnTo>
                    <a:pt x="3787" y="2470"/>
                  </a:lnTo>
                  <a:lnTo>
                    <a:pt x="3745" y="2575"/>
                  </a:lnTo>
                  <a:lnTo>
                    <a:pt x="3766" y="2679"/>
                  </a:lnTo>
                  <a:lnTo>
                    <a:pt x="3766" y="2847"/>
                  </a:lnTo>
                  <a:lnTo>
                    <a:pt x="3787" y="2930"/>
                  </a:lnTo>
                  <a:lnTo>
                    <a:pt x="3871" y="2930"/>
                  </a:lnTo>
                  <a:lnTo>
                    <a:pt x="3976" y="2993"/>
                  </a:lnTo>
                  <a:lnTo>
                    <a:pt x="4059" y="3077"/>
                  </a:lnTo>
                  <a:lnTo>
                    <a:pt x="4122" y="3286"/>
                  </a:lnTo>
                  <a:lnTo>
                    <a:pt x="4164" y="3495"/>
                  </a:lnTo>
                  <a:lnTo>
                    <a:pt x="4122" y="3516"/>
                  </a:lnTo>
                  <a:lnTo>
                    <a:pt x="4185" y="3621"/>
                  </a:lnTo>
                  <a:lnTo>
                    <a:pt x="4289" y="3684"/>
                  </a:lnTo>
                  <a:lnTo>
                    <a:pt x="4415" y="3516"/>
                  </a:lnTo>
                  <a:lnTo>
                    <a:pt x="4478" y="3412"/>
                  </a:lnTo>
                  <a:lnTo>
                    <a:pt x="4478" y="3349"/>
                  </a:lnTo>
                  <a:lnTo>
                    <a:pt x="4520" y="3286"/>
                  </a:lnTo>
                  <a:lnTo>
                    <a:pt x="4540" y="3286"/>
                  </a:lnTo>
                  <a:cubicBezTo>
                    <a:pt x="4624" y="3370"/>
                    <a:pt x="4708" y="3453"/>
                    <a:pt x="4729" y="3558"/>
                  </a:cubicBezTo>
                  <a:lnTo>
                    <a:pt x="4729" y="3579"/>
                  </a:lnTo>
                  <a:lnTo>
                    <a:pt x="4687" y="3704"/>
                  </a:lnTo>
                  <a:lnTo>
                    <a:pt x="4687" y="3809"/>
                  </a:lnTo>
                  <a:lnTo>
                    <a:pt x="4729" y="3872"/>
                  </a:lnTo>
                  <a:lnTo>
                    <a:pt x="4792" y="3830"/>
                  </a:lnTo>
                  <a:lnTo>
                    <a:pt x="4917" y="3725"/>
                  </a:lnTo>
                  <a:lnTo>
                    <a:pt x="4980" y="3872"/>
                  </a:lnTo>
                  <a:lnTo>
                    <a:pt x="4917" y="3976"/>
                  </a:lnTo>
                  <a:lnTo>
                    <a:pt x="4833" y="4018"/>
                  </a:lnTo>
                  <a:lnTo>
                    <a:pt x="4771" y="3976"/>
                  </a:lnTo>
                  <a:lnTo>
                    <a:pt x="4792" y="4102"/>
                  </a:lnTo>
                  <a:lnTo>
                    <a:pt x="4729" y="4144"/>
                  </a:lnTo>
                  <a:lnTo>
                    <a:pt x="4666" y="4123"/>
                  </a:lnTo>
                  <a:lnTo>
                    <a:pt x="4624" y="4018"/>
                  </a:lnTo>
                  <a:lnTo>
                    <a:pt x="4603" y="3914"/>
                  </a:lnTo>
                  <a:lnTo>
                    <a:pt x="4582" y="3872"/>
                  </a:lnTo>
                  <a:lnTo>
                    <a:pt x="4499" y="3893"/>
                  </a:lnTo>
                  <a:lnTo>
                    <a:pt x="4457" y="3872"/>
                  </a:lnTo>
                  <a:lnTo>
                    <a:pt x="4415" y="3976"/>
                  </a:lnTo>
                  <a:lnTo>
                    <a:pt x="4478" y="4123"/>
                  </a:lnTo>
                  <a:lnTo>
                    <a:pt x="4478" y="4228"/>
                  </a:lnTo>
                  <a:lnTo>
                    <a:pt x="4394" y="4248"/>
                  </a:lnTo>
                  <a:lnTo>
                    <a:pt x="4310" y="4353"/>
                  </a:lnTo>
                  <a:lnTo>
                    <a:pt x="4310" y="4416"/>
                  </a:lnTo>
                  <a:lnTo>
                    <a:pt x="4457" y="4562"/>
                  </a:lnTo>
                  <a:lnTo>
                    <a:pt x="4499" y="4646"/>
                  </a:lnTo>
                  <a:lnTo>
                    <a:pt x="4457" y="4813"/>
                  </a:lnTo>
                  <a:lnTo>
                    <a:pt x="4373" y="4855"/>
                  </a:lnTo>
                  <a:lnTo>
                    <a:pt x="4289" y="4834"/>
                  </a:lnTo>
                  <a:lnTo>
                    <a:pt x="4268" y="4876"/>
                  </a:lnTo>
                  <a:lnTo>
                    <a:pt x="4352" y="4981"/>
                  </a:lnTo>
                  <a:lnTo>
                    <a:pt x="4415" y="4960"/>
                  </a:lnTo>
                  <a:lnTo>
                    <a:pt x="4499" y="4876"/>
                  </a:lnTo>
                  <a:lnTo>
                    <a:pt x="4603" y="5148"/>
                  </a:lnTo>
                  <a:lnTo>
                    <a:pt x="4666" y="5441"/>
                  </a:lnTo>
                  <a:lnTo>
                    <a:pt x="4624" y="5588"/>
                  </a:lnTo>
                  <a:lnTo>
                    <a:pt x="4624" y="5860"/>
                  </a:lnTo>
                  <a:lnTo>
                    <a:pt x="4520" y="6236"/>
                  </a:lnTo>
                  <a:lnTo>
                    <a:pt x="4561" y="6404"/>
                  </a:lnTo>
                  <a:lnTo>
                    <a:pt x="4499" y="6592"/>
                  </a:lnTo>
                  <a:lnTo>
                    <a:pt x="4373" y="6655"/>
                  </a:lnTo>
                  <a:lnTo>
                    <a:pt x="4310" y="6843"/>
                  </a:lnTo>
                  <a:lnTo>
                    <a:pt x="4310" y="7031"/>
                  </a:lnTo>
                  <a:lnTo>
                    <a:pt x="4248" y="7136"/>
                  </a:lnTo>
                  <a:lnTo>
                    <a:pt x="4206" y="7241"/>
                  </a:lnTo>
                  <a:lnTo>
                    <a:pt x="4080" y="7366"/>
                  </a:lnTo>
                  <a:lnTo>
                    <a:pt x="3829" y="7533"/>
                  </a:lnTo>
                  <a:lnTo>
                    <a:pt x="3724" y="7554"/>
                  </a:lnTo>
                  <a:lnTo>
                    <a:pt x="3662" y="7659"/>
                  </a:lnTo>
                  <a:lnTo>
                    <a:pt x="3536" y="7575"/>
                  </a:lnTo>
                  <a:lnTo>
                    <a:pt x="3411" y="7429"/>
                  </a:lnTo>
                  <a:lnTo>
                    <a:pt x="3411" y="7345"/>
                  </a:lnTo>
                  <a:lnTo>
                    <a:pt x="3452" y="7324"/>
                  </a:lnTo>
                  <a:lnTo>
                    <a:pt x="3515" y="7220"/>
                  </a:lnTo>
                  <a:lnTo>
                    <a:pt x="3515" y="7157"/>
                  </a:lnTo>
                  <a:lnTo>
                    <a:pt x="3578" y="7073"/>
                  </a:lnTo>
                  <a:lnTo>
                    <a:pt x="3578" y="7052"/>
                  </a:lnTo>
                  <a:lnTo>
                    <a:pt x="3452" y="7073"/>
                  </a:lnTo>
                  <a:lnTo>
                    <a:pt x="3348" y="7178"/>
                  </a:lnTo>
                  <a:lnTo>
                    <a:pt x="3222" y="7241"/>
                  </a:lnTo>
                  <a:lnTo>
                    <a:pt x="3201" y="7345"/>
                  </a:lnTo>
                  <a:lnTo>
                    <a:pt x="3264" y="7471"/>
                  </a:lnTo>
                  <a:lnTo>
                    <a:pt x="3306" y="7722"/>
                  </a:lnTo>
                  <a:lnTo>
                    <a:pt x="3264" y="7868"/>
                  </a:lnTo>
                  <a:lnTo>
                    <a:pt x="3139" y="7994"/>
                  </a:lnTo>
                  <a:lnTo>
                    <a:pt x="3139" y="8077"/>
                  </a:lnTo>
                  <a:lnTo>
                    <a:pt x="3076" y="8119"/>
                  </a:lnTo>
                  <a:lnTo>
                    <a:pt x="3055" y="8329"/>
                  </a:lnTo>
                  <a:lnTo>
                    <a:pt x="3118" y="8391"/>
                  </a:lnTo>
                  <a:lnTo>
                    <a:pt x="3118" y="8475"/>
                  </a:lnTo>
                  <a:lnTo>
                    <a:pt x="3076" y="8496"/>
                  </a:lnTo>
                  <a:lnTo>
                    <a:pt x="3118" y="8517"/>
                  </a:lnTo>
                  <a:lnTo>
                    <a:pt x="3076" y="8601"/>
                  </a:lnTo>
                  <a:lnTo>
                    <a:pt x="3034" y="8601"/>
                  </a:lnTo>
                  <a:lnTo>
                    <a:pt x="3055" y="8642"/>
                  </a:lnTo>
                  <a:lnTo>
                    <a:pt x="2992" y="8684"/>
                  </a:lnTo>
                  <a:lnTo>
                    <a:pt x="2929" y="8621"/>
                  </a:lnTo>
                  <a:lnTo>
                    <a:pt x="2846" y="8684"/>
                  </a:lnTo>
                  <a:lnTo>
                    <a:pt x="2804" y="8642"/>
                  </a:lnTo>
                  <a:lnTo>
                    <a:pt x="2762" y="8517"/>
                  </a:lnTo>
                  <a:lnTo>
                    <a:pt x="2741" y="8496"/>
                  </a:lnTo>
                  <a:lnTo>
                    <a:pt x="2657" y="8538"/>
                  </a:lnTo>
                  <a:lnTo>
                    <a:pt x="2595" y="8538"/>
                  </a:lnTo>
                  <a:lnTo>
                    <a:pt x="2553" y="8517"/>
                  </a:lnTo>
                  <a:lnTo>
                    <a:pt x="2302" y="8601"/>
                  </a:lnTo>
                  <a:lnTo>
                    <a:pt x="2176" y="8642"/>
                  </a:lnTo>
                  <a:lnTo>
                    <a:pt x="2030" y="8705"/>
                  </a:lnTo>
                  <a:lnTo>
                    <a:pt x="1883" y="8705"/>
                  </a:lnTo>
                  <a:lnTo>
                    <a:pt x="1758" y="8747"/>
                  </a:lnTo>
                  <a:lnTo>
                    <a:pt x="1695" y="8726"/>
                  </a:lnTo>
                  <a:lnTo>
                    <a:pt x="1569" y="8747"/>
                  </a:lnTo>
                  <a:lnTo>
                    <a:pt x="1360" y="8914"/>
                  </a:lnTo>
                  <a:lnTo>
                    <a:pt x="1297" y="9040"/>
                  </a:lnTo>
                  <a:lnTo>
                    <a:pt x="1235" y="9082"/>
                  </a:lnTo>
                  <a:lnTo>
                    <a:pt x="1193" y="9165"/>
                  </a:lnTo>
                  <a:lnTo>
                    <a:pt x="1046" y="9354"/>
                  </a:lnTo>
                  <a:lnTo>
                    <a:pt x="942" y="9375"/>
                  </a:lnTo>
                  <a:lnTo>
                    <a:pt x="858" y="9479"/>
                  </a:lnTo>
                  <a:lnTo>
                    <a:pt x="837" y="9563"/>
                  </a:lnTo>
                  <a:lnTo>
                    <a:pt x="753" y="9647"/>
                  </a:lnTo>
                  <a:lnTo>
                    <a:pt x="607" y="9668"/>
                  </a:lnTo>
                  <a:lnTo>
                    <a:pt x="544" y="9751"/>
                  </a:lnTo>
                  <a:lnTo>
                    <a:pt x="565" y="9940"/>
                  </a:lnTo>
                  <a:lnTo>
                    <a:pt x="628" y="9961"/>
                  </a:lnTo>
                  <a:lnTo>
                    <a:pt x="649" y="10002"/>
                  </a:lnTo>
                  <a:lnTo>
                    <a:pt x="628" y="10065"/>
                  </a:lnTo>
                  <a:lnTo>
                    <a:pt x="607" y="10044"/>
                  </a:lnTo>
                  <a:lnTo>
                    <a:pt x="481" y="10149"/>
                  </a:lnTo>
                  <a:lnTo>
                    <a:pt x="439" y="10212"/>
                  </a:lnTo>
                  <a:lnTo>
                    <a:pt x="377" y="10274"/>
                  </a:lnTo>
                  <a:lnTo>
                    <a:pt x="272" y="10379"/>
                  </a:lnTo>
                  <a:lnTo>
                    <a:pt x="209" y="10463"/>
                  </a:lnTo>
                  <a:lnTo>
                    <a:pt x="105" y="10463"/>
                  </a:lnTo>
                  <a:lnTo>
                    <a:pt x="0" y="10505"/>
                  </a:lnTo>
                  <a:lnTo>
                    <a:pt x="105" y="10505"/>
                  </a:lnTo>
                  <a:lnTo>
                    <a:pt x="167" y="10609"/>
                  </a:lnTo>
                  <a:lnTo>
                    <a:pt x="209" y="10735"/>
                  </a:lnTo>
                  <a:lnTo>
                    <a:pt x="167" y="10777"/>
                  </a:lnTo>
                  <a:lnTo>
                    <a:pt x="126" y="10693"/>
                  </a:lnTo>
                  <a:lnTo>
                    <a:pt x="84" y="10609"/>
                  </a:lnTo>
                  <a:lnTo>
                    <a:pt x="63" y="10714"/>
                  </a:lnTo>
                  <a:lnTo>
                    <a:pt x="84" y="10818"/>
                  </a:lnTo>
                  <a:lnTo>
                    <a:pt x="167" y="10839"/>
                  </a:lnTo>
                  <a:lnTo>
                    <a:pt x="167" y="10923"/>
                  </a:lnTo>
                  <a:lnTo>
                    <a:pt x="126" y="11007"/>
                  </a:lnTo>
                  <a:lnTo>
                    <a:pt x="126" y="11007"/>
                  </a:lnTo>
                  <a:lnTo>
                    <a:pt x="188" y="10965"/>
                  </a:lnTo>
                  <a:lnTo>
                    <a:pt x="230" y="10902"/>
                  </a:lnTo>
                  <a:lnTo>
                    <a:pt x="314" y="10860"/>
                  </a:lnTo>
                  <a:lnTo>
                    <a:pt x="377" y="10902"/>
                  </a:lnTo>
                  <a:lnTo>
                    <a:pt x="314" y="10944"/>
                  </a:lnTo>
                  <a:lnTo>
                    <a:pt x="377" y="10965"/>
                  </a:lnTo>
                  <a:lnTo>
                    <a:pt x="439" y="10944"/>
                  </a:lnTo>
                  <a:lnTo>
                    <a:pt x="439" y="10839"/>
                  </a:lnTo>
                  <a:lnTo>
                    <a:pt x="398" y="10798"/>
                  </a:lnTo>
                  <a:lnTo>
                    <a:pt x="293" y="10818"/>
                  </a:lnTo>
                  <a:lnTo>
                    <a:pt x="293" y="10777"/>
                  </a:lnTo>
                  <a:lnTo>
                    <a:pt x="314" y="10714"/>
                  </a:lnTo>
                  <a:lnTo>
                    <a:pt x="293" y="10630"/>
                  </a:lnTo>
                  <a:lnTo>
                    <a:pt x="335" y="10588"/>
                  </a:lnTo>
                  <a:lnTo>
                    <a:pt x="439" y="10609"/>
                  </a:lnTo>
                  <a:lnTo>
                    <a:pt x="544" y="10798"/>
                  </a:lnTo>
                  <a:lnTo>
                    <a:pt x="586" y="10923"/>
                  </a:lnTo>
                  <a:lnTo>
                    <a:pt x="628" y="10986"/>
                  </a:lnTo>
                  <a:lnTo>
                    <a:pt x="628" y="11153"/>
                  </a:lnTo>
                  <a:lnTo>
                    <a:pt x="544" y="11342"/>
                  </a:lnTo>
                  <a:lnTo>
                    <a:pt x="439" y="11342"/>
                  </a:lnTo>
                  <a:lnTo>
                    <a:pt x="481" y="11383"/>
                  </a:lnTo>
                  <a:lnTo>
                    <a:pt x="544" y="11551"/>
                  </a:lnTo>
                  <a:lnTo>
                    <a:pt x="586" y="11760"/>
                  </a:lnTo>
                  <a:lnTo>
                    <a:pt x="691" y="11865"/>
                  </a:lnTo>
                  <a:lnTo>
                    <a:pt x="691" y="11969"/>
                  </a:lnTo>
                  <a:lnTo>
                    <a:pt x="628" y="12011"/>
                  </a:lnTo>
                  <a:lnTo>
                    <a:pt x="711" y="12095"/>
                  </a:lnTo>
                  <a:lnTo>
                    <a:pt x="795" y="12095"/>
                  </a:lnTo>
                  <a:lnTo>
                    <a:pt x="858" y="12158"/>
                  </a:lnTo>
                  <a:lnTo>
                    <a:pt x="900" y="12095"/>
                  </a:lnTo>
                  <a:lnTo>
                    <a:pt x="900" y="12053"/>
                  </a:lnTo>
                  <a:lnTo>
                    <a:pt x="816" y="11906"/>
                  </a:lnTo>
                  <a:lnTo>
                    <a:pt x="816" y="11739"/>
                  </a:lnTo>
                  <a:lnTo>
                    <a:pt x="858" y="11676"/>
                  </a:lnTo>
                  <a:lnTo>
                    <a:pt x="921" y="11739"/>
                  </a:lnTo>
                  <a:lnTo>
                    <a:pt x="900" y="11781"/>
                  </a:lnTo>
                  <a:lnTo>
                    <a:pt x="900" y="11844"/>
                  </a:lnTo>
                  <a:lnTo>
                    <a:pt x="963" y="11948"/>
                  </a:lnTo>
                  <a:lnTo>
                    <a:pt x="1004" y="12095"/>
                  </a:lnTo>
                  <a:lnTo>
                    <a:pt x="963" y="12199"/>
                  </a:lnTo>
                  <a:lnTo>
                    <a:pt x="1004" y="12283"/>
                  </a:lnTo>
                  <a:lnTo>
                    <a:pt x="1109" y="12220"/>
                  </a:lnTo>
                  <a:lnTo>
                    <a:pt x="1214" y="12074"/>
                  </a:lnTo>
                  <a:lnTo>
                    <a:pt x="1109" y="11969"/>
                  </a:lnTo>
                  <a:lnTo>
                    <a:pt x="1109" y="11906"/>
                  </a:lnTo>
                  <a:lnTo>
                    <a:pt x="1151" y="11886"/>
                  </a:lnTo>
                  <a:lnTo>
                    <a:pt x="1235" y="11906"/>
                  </a:lnTo>
                  <a:lnTo>
                    <a:pt x="1276" y="11948"/>
                  </a:lnTo>
                  <a:lnTo>
                    <a:pt x="1318" y="11844"/>
                  </a:lnTo>
                  <a:lnTo>
                    <a:pt x="1318" y="11655"/>
                  </a:lnTo>
                  <a:lnTo>
                    <a:pt x="1276" y="11572"/>
                  </a:lnTo>
                  <a:lnTo>
                    <a:pt x="1276" y="11237"/>
                  </a:lnTo>
                  <a:lnTo>
                    <a:pt x="1276" y="11049"/>
                  </a:lnTo>
                  <a:lnTo>
                    <a:pt x="1339" y="10944"/>
                  </a:lnTo>
                  <a:lnTo>
                    <a:pt x="1444" y="10839"/>
                  </a:lnTo>
                  <a:lnTo>
                    <a:pt x="1423" y="10777"/>
                  </a:lnTo>
                  <a:lnTo>
                    <a:pt x="1360" y="10735"/>
                  </a:lnTo>
                  <a:lnTo>
                    <a:pt x="1360" y="10630"/>
                  </a:lnTo>
                  <a:lnTo>
                    <a:pt x="1318" y="10630"/>
                  </a:lnTo>
                  <a:lnTo>
                    <a:pt x="1339" y="10567"/>
                  </a:lnTo>
                  <a:lnTo>
                    <a:pt x="1151" y="10567"/>
                  </a:lnTo>
                  <a:lnTo>
                    <a:pt x="1130" y="10505"/>
                  </a:lnTo>
                  <a:lnTo>
                    <a:pt x="1235" y="10463"/>
                  </a:lnTo>
                  <a:lnTo>
                    <a:pt x="1255" y="10379"/>
                  </a:lnTo>
                  <a:lnTo>
                    <a:pt x="1235" y="10212"/>
                  </a:lnTo>
                  <a:lnTo>
                    <a:pt x="1151" y="10170"/>
                  </a:lnTo>
                  <a:lnTo>
                    <a:pt x="1067" y="10191"/>
                  </a:lnTo>
                  <a:lnTo>
                    <a:pt x="1067" y="10212"/>
                  </a:lnTo>
                  <a:lnTo>
                    <a:pt x="1004" y="10274"/>
                  </a:lnTo>
                  <a:lnTo>
                    <a:pt x="921" y="10274"/>
                  </a:lnTo>
                  <a:lnTo>
                    <a:pt x="795" y="10149"/>
                  </a:lnTo>
                  <a:lnTo>
                    <a:pt x="816" y="10065"/>
                  </a:lnTo>
                  <a:lnTo>
                    <a:pt x="1004" y="9982"/>
                  </a:lnTo>
                  <a:lnTo>
                    <a:pt x="1151" y="9961"/>
                  </a:lnTo>
                  <a:lnTo>
                    <a:pt x="1339" y="10002"/>
                  </a:lnTo>
                  <a:lnTo>
                    <a:pt x="1423" y="10065"/>
                  </a:lnTo>
                  <a:lnTo>
                    <a:pt x="1444" y="10002"/>
                  </a:lnTo>
                  <a:lnTo>
                    <a:pt x="1444" y="9940"/>
                  </a:lnTo>
                  <a:lnTo>
                    <a:pt x="1444" y="9835"/>
                  </a:lnTo>
                  <a:lnTo>
                    <a:pt x="1423" y="9751"/>
                  </a:lnTo>
                  <a:lnTo>
                    <a:pt x="1444" y="9689"/>
                  </a:lnTo>
                  <a:lnTo>
                    <a:pt x="1527" y="9689"/>
                  </a:lnTo>
                  <a:lnTo>
                    <a:pt x="1569" y="9772"/>
                  </a:lnTo>
                  <a:lnTo>
                    <a:pt x="1653" y="9772"/>
                  </a:lnTo>
                  <a:lnTo>
                    <a:pt x="1758" y="9730"/>
                  </a:lnTo>
                  <a:lnTo>
                    <a:pt x="1946" y="9689"/>
                  </a:lnTo>
                  <a:lnTo>
                    <a:pt x="2113" y="9647"/>
                  </a:lnTo>
                  <a:lnTo>
                    <a:pt x="2218" y="9647"/>
                  </a:lnTo>
                  <a:lnTo>
                    <a:pt x="2281" y="9668"/>
                  </a:lnTo>
                  <a:lnTo>
                    <a:pt x="2323" y="9647"/>
                  </a:lnTo>
                  <a:cubicBezTo>
                    <a:pt x="2323" y="9668"/>
                    <a:pt x="2364" y="9730"/>
                    <a:pt x="2364" y="9751"/>
                  </a:cubicBezTo>
                  <a:lnTo>
                    <a:pt x="2218" y="9856"/>
                  </a:lnTo>
                  <a:lnTo>
                    <a:pt x="2218" y="9940"/>
                  </a:lnTo>
                  <a:lnTo>
                    <a:pt x="2155" y="9877"/>
                  </a:lnTo>
                  <a:lnTo>
                    <a:pt x="2051" y="9898"/>
                  </a:lnTo>
                  <a:lnTo>
                    <a:pt x="1967" y="9961"/>
                  </a:lnTo>
                  <a:lnTo>
                    <a:pt x="1904" y="9940"/>
                  </a:lnTo>
                  <a:lnTo>
                    <a:pt x="1841" y="9772"/>
                  </a:lnTo>
                  <a:lnTo>
                    <a:pt x="1779" y="9772"/>
                  </a:lnTo>
                  <a:lnTo>
                    <a:pt x="1632" y="9961"/>
                  </a:lnTo>
                  <a:lnTo>
                    <a:pt x="1632" y="10065"/>
                  </a:lnTo>
                  <a:lnTo>
                    <a:pt x="1527" y="10128"/>
                  </a:lnTo>
                  <a:lnTo>
                    <a:pt x="1486" y="10233"/>
                  </a:lnTo>
                  <a:lnTo>
                    <a:pt x="1653" y="10295"/>
                  </a:lnTo>
                  <a:lnTo>
                    <a:pt x="1674" y="10400"/>
                  </a:lnTo>
                  <a:lnTo>
                    <a:pt x="1653" y="10421"/>
                  </a:lnTo>
                  <a:lnTo>
                    <a:pt x="1653" y="10484"/>
                  </a:lnTo>
                  <a:lnTo>
                    <a:pt x="1737" y="10609"/>
                  </a:lnTo>
                  <a:lnTo>
                    <a:pt x="1862" y="10630"/>
                  </a:lnTo>
                  <a:lnTo>
                    <a:pt x="1862" y="10714"/>
                  </a:lnTo>
                  <a:lnTo>
                    <a:pt x="1904" y="10735"/>
                  </a:lnTo>
                  <a:lnTo>
                    <a:pt x="1946" y="10693"/>
                  </a:lnTo>
                  <a:lnTo>
                    <a:pt x="2009" y="10714"/>
                  </a:lnTo>
                  <a:lnTo>
                    <a:pt x="2072" y="10693"/>
                  </a:lnTo>
                  <a:lnTo>
                    <a:pt x="2072" y="10609"/>
                  </a:lnTo>
                  <a:lnTo>
                    <a:pt x="1967" y="10505"/>
                  </a:lnTo>
                  <a:lnTo>
                    <a:pt x="2009" y="10400"/>
                  </a:lnTo>
                  <a:lnTo>
                    <a:pt x="2072" y="10254"/>
                  </a:lnTo>
                  <a:lnTo>
                    <a:pt x="2197" y="10170"/>
                  </a:lnTo>
                  <a:lnTo>
                    <a:pt x="2218" y="10107"/>
                  </a:lnTo>
                  <a:lnTo>
                    <a:pt x="2364" y="10149"/>
                  </a:lnTo>
                  <a:lnTo>
                    <a:pt x="2511" y="10254"/>
                  </a:lnTo>
                  <a:lnTo>
                    <a:pt x="2574" y="10316"/>
                  </a:lnTo>
                  <a:lnTo>
                    <a:pt x="2636" y="10295"/>
                  </a:lnTo>
                  <a:lnTo>
                    <a:pt x="2699" y="10086"/>
                  </a:lnTo>
                  <a:lnTo>
                    <a:pt x="2825" y="9961"/>
                  </a:lnTo>
                  <a:lnTo>
                    <a:pt x="2825" y="9877"/>
                  </a:lnTo>
                  <a:lnTo>
                    <a:pt x="2783" y="9814"/>
                  </a:lnTo>
                  <a:lnTo>
                    <a:pt x="2741" y="9751"/>
                  </a:lnTo>
                  <a:lnTo>
                    <a:pt x="2616" y="9647"/>
                  </a:lnTo>
                  <a:lnTo>
                    <a:pt x="2532" y="9647"/>
                  </a:lnTo>
                  <a:lnTo>
                    <a:pt x="2469" y="9584"/>
                  </a:lnTo>
                  <a:lnTo>
                    <a:pt x="2302" y="9584"/>
                  </a:lnTo>
                  <a:cubicBezTo>
                    <a:pt x="2302" y="9563"/>
                    <a:pt x="2302" y="9521"/>
                    <a:pt x="2281" y="9479"/>
                  </a:cubicBezTo>
                  <a:lnTo>
                    <a:pt x="2281" y="9458"/>
                  </a:lnTo>
                  <a:lnTo>
                    <a:pt x="2406" y="9375"/>
                  </a:lnTo>
                  <a:lnTo>
                    <a:pt x="2427" y="9333"/>
                  </a:lnTo>
                  <a:lnTo>
                    <a:pt x="2574" y="9228"/>
                  </a:lnTo>
                  <a:lnTo>
                    <a:pt x="2699" y="9165"/>
                  </a:lnTo>
                  <a:lnTo>
                    <a:pt x="2888" y="9207"/>
                  </a:lnTo>
                  <a:lnTo>
                    <a:pt x="2992" y="9165"/>
                  </a:lnTo>
                  <a:lnTo>
                    <a:pt x="3034" y="9228"/>
                  </a:lnTo>
                  <a:lnTo>
                    <a:pt x="3034" y="9333"/>
                  </a:lnTo>
                  <a:lnTo>
                    <a:pt x="2950" y="9458"/>
                  </a:lnTo>
                  <a:lnTo>
                    <a:pt x="2929" y="9563"/>
                  </a:lnTo>
                  <a:lnTo>
                    <a:pt x="2992" y="9584"/>
                  </a:lnTo>
                  <a:lnTo>
                    <a:pt x="2992" y="9689"/>
                  </a:lnTo>
                  <a:lnTo>
                    <a:pt x="2992" y="9793"/>
                  </a:lnTo>
                  <a:lnTo>
                    <a:pt x="2950" y="9856"/>
                  </a:lnTo>
                  <a:lnTo>
                    <a:pt x="2992" y="9961"/>
                  </a:lnTo>
                  <a:lnTo>
                    <a:pt x="3097" y="10002"/>
                  </a:lnTo>
                  <a:lnTo>
                    <a:pt x="3243" y="10170"/>
                  </a:lnTo>
                  <a:lnTo>
                    <a:pt x="3348" y="10191"/>
                  </a:lnTo>
                  <a:lnTo>
                    <a:pt x="3432" y="10170"/>
                  </a:lnTo>
                  <a:lnTo>
                    <a:pt x="3536" y="10002"/>
                  </a:lnTo>
                  <a:lnTo>
                    <a:pt x="3536" y="9898"/>
                  </a:lnTo>
                  <a:lnTo>
                    <a:pt x="3578" y="9856"/>
                  </a:lnTo>
                  <a:lnTo>
                    <a:pt x="3620" y="9793"/>
                  </a:lnTo>
                  <a:lnTo>
                    <a:pt x="3578" y="9710"/>
                  </a:lnTo>
                  <a:lnTo>
                    <a:pt x="3662" y="9584"/>
                  </a:lnTo>
                  <a:lnTo>
                    <a:pt x="3766" y="9563"/>
                  </a:lnTo>
                  <a:lnTo>
                    <a:pt x="3850" y="9563"/>
                  </a:lnTo>
                  <a:lnTo>
                    <a:pt x="3871" y="9500"/>
                  </a:lnTo>
                  <a:lnTo>
                    <a:pt x="3850" y="9458"/>
                  </a:lnTo>
                  <a:lnTo>
                    <a:pt x="3829" y="9333"/>
                  </a:lnTo>
                  <a:lnTo>
                    <a:pt x="3620" y="9249"/>
                  </a:lnTo>
                  <a:lnTo>
                    <a:pt x="3578" y="9186"/>
                  </a:lnTo>
                  <a:lnTo>
                    <a:pt x="3641" y="9040"/>
                  </a:lnTo>
                  <a:lnTo>
                    <a:pt x="3724" y="8977"/>
                  </a:lnTo>
                  <a:lnTo>
                    <a:pt x="3766" y="8956"/>
                  </a:lnTo>
                  <a:lnTo>
                    <a:pt x="3745" y="9019"/>
                  </a:lnTo>
                  <a:lnTo>
                    <a:pt x="3745" y="9145"/>
                  </a:lnTo>
                  <a:lnTo>
                    <a:pt x="3787" y="9165"/>
                  </a:lnTo>
                  <a:lnTo>
                    <a:pt x="3850" y="9145"/>
                  </a:lnTo>
                  <a:lnTo>
                    <a:pt x="3871" y="9124"/>
                  </a:lnTo>
                  <a:lnTo>
                    <a:pt x="3955" y="9145"/>
                  </a:lnTo>
                  <a:lnTo>
                    <a:pt x="3996" y="9186"/>
                  </a:lnTo>
                  <a:lnTo>
                    <a:pt x="4059" y="9165"/>
                  </a:lnTo>
                  <a:lnTo>
                    <a:pt x="4101" y="9165"/>
                  </a:lnTo>
                  <a:lnTo>
                    <a:pt x="4080" y="9228"/>
                  </a:lnTo>
                  <a:lnTo>
                    <a:pt x="3976" y="9249"/>
                  </a:lnTo>
                  <a:lnTo>
                    <a:pt x="3976" y="9270"/>
                  </a:lnTo>
                  <a:lnTo>
                    <a:pt x="3996" y="9291"/>
                  </a:lnTo>
                  <a:lnTo>
                    <a:pt x="4080" y="9270"/>
                  </a:lnTo>
                  <a:lnTo>
                    <a:pt x="4206" y="9186"/>
                  </a:lnTo>
                  <a:lnTo>
                    <a:pt x="4499" y="9228"/>
                  </a:lnTo>
                  <a:lnTo>
                    <a:pt x="4666" y="9186"/>
                  </a:lnTo>
                  <a:lnTo>
                    <a:pt x="4603" y="9165"/>
                  </a:lnTo>
                  <a:lnTo>
                    <a:pt x="4582" y="9061"/>
                  </a:lnTo>
                  <a:lnTo>
                    <a:pt x="4603" y="8935"/>
                  </a:lnTo>
                  <a:lnTo>
                    <a:pt x="4729" y="8873"/>
                  </a:lnTo>
                  <a:lnTo>
                    <a:pt x="4833" y="8914"/>
                  </a:lnTo>
                  <a:lnTo>
                    <a:pt x="4875" y="9019"/>
                  </a:lnTo>
                  <a:lnTo>
                    <a:pt x="4833" y="9124"/>
                  </a:lnTo>
                  <a:lnTo>
                    <a:pt x="4896" y="9186"/>
                  </a:lnTo>
                  <a:lnTo>
                    <a:pt x="4980" y="9186"/>
                  </a:lnTo>
                  <a:lnTo>
                    <a:pt x="5043" y="9061"/>
                  </a:lnTo>
                  <a:lnTo>
                    <a:pt x="4980" y="8852"/>
                  </a:lnTo>
                  <a:lnTo>
                    <a:pt x="5001" y="8726"/>
                  </a:lnTo>
                  <a:lnTo>
                    <a:pt x="5126" y="8621"/>
                  </a:lnTo>
                  <a:lnTo>
                    <a:pt x="5210" y="8621"/>
                  </a:lnTo>
                  <a:lnTo>
                    <a:pt x="5231" y="8559"/>
                  </a:lnTo>
                  <a:lnTo>
                    <a:pt x="5189" y="8496"/>
                  </a:lnTo>
                  <a:lnTo>
                    <a:pt x="5210" y="8349"/>
                  </a:lnTo>
                  <a:lnTo>
                    <a:pt x="5294" y="8308"/>
                  </a:lnTo>
                  <a:lnTo>
                    <a:pt x="5398" y="8329"/>
                  </a:lnTo>
                  <a:lnTo>
                    <a:pt x="5419" y="8391"/>
                  </a:lnTo>
                  <a:lnTo>
                    <a:pt x="5357" y="8454"/>
                  </a:lnTo>
                  <a:lnTo>
                    <a:pt x="5336" y="8621"/>
                  </a:lnTo>
                  <a:lnTo>
                    <a:pt x="5357" y="8956"/>
                  </a:lnTo>
                  <a:lnTo>
                    <a:pt x="5419" y="8998"/>
                  </a:lnTo>
                  <a:lnTo>
                    <a:pt x="5503" y="8935"/>
                  </a:lnTo>
                  <a:lnTo>
                    <a:pt x="5545" y="8831"/>
                  </a:lnTo>
                  <a:lnTo>
                    <a:pt x="5649" y="8831"/>
                  </a:lnTo>
                  <a:lnTo>
                    <a:pt x="5754" y="8726"/>
                  </a:lnTo>
                  <a:lnTo>
                    <a:pt x="5817" y="8580"/>
                  </a:lnTo>
                  <a:lnTo>
                    <a:pt x="5775" y="8475"/>
                  </a:lnTo>
                  <a:lnTo>
                    <a:pt x="5921" y="8370"/>
                  </a:lnTo>
                  <a:lnTo>
                    <a:pt x="5880" y="8287"/>
                  </a:lnTo>
                  <a:lnTo>
                    <a:pt x="5838" y="8224"/>
                  </a:lnTo>
                  <a:lnTo>
                    <a:pt x="5712" y="8057"/>
                  </a:lnTo>
                  <a:lnTo>
                    <a:pt x="5649" y="7910"/>
                  </a:lnTo>
                  <a:lnTo>
                    <a:pt x="5629" y="7638"/>
                  </a:lnTo>
                  <a:lnTo>
                    <a:pt x="5670" y="7324"/>
                  </a:lnTo>
                  <a:lnTo>
                    <a:pt x="5670" y="7115"/>
                  </a:lnTo>
                  <a:lnTo>
                    <a:pt x="5566" y="6717"/>
                  </a:lnTo>
                  <a:lnTo>
                    <a:pt x="5440" y="6529"/>
                  </a:lnTo>
                  <a:lnTo>
                    <a:pt x="5440" y="6383"/>
                  </a:lnTo>
                  <a:lnTo>
                    <a:pt x="5461" y="6194"/>
                  </a:lnTo>
                  <a:lnTo>
                    <a:pt x="5649" y="6111"/>
                  </a:lnTo>
                  <a:lnTo>
                    <a:pt x="5733" y="6111"/>
                  </a:lnTo>
                  <a:lnTo>
                    <a:pt x="5775" y="6194"/>
                  </a:lnTo>
                  <a:lnTo>
                    <a:pt x="5817" y="6132"/>
                  </a:lnTo>
                  <a:lnTo>
                    <a:pt x="5775" y="6006"/>
                  </a:lnTo>
                  <a:lnTo>
                    <a:pt x="5754" y="5922"/>
                  </a:lnTo>
                  <a:lnTo>
                    <a:pt x="5733" y="5880"/>
                  </a:lnTo>
                  <a:lnTo>
                    <a:pt x="5712" y="5776"/>
                  </a:lnTo>
                  <a:lnTo>
                    <a:pt x="5712" y="5713"/>
                  </a:lnTo>
                  <a:lnTo>
                    <a:pt x="5712" y="5650"/>
                  </a:lnTo>
                  <a:lnTo>
                    <a:pt x="5754" y="5567"/>
                  </a:lnTo>
                  <a:lnTo>
                    <a:pt x="5754" y="5546"/>
                  </a:lnTo>
                  <a:lnTo>
                    <a:pt x="5754" y="5462"/>
                  </a:lnTo>
                  <a:lnTo>
                    <a:pt x="5733" y="5399"/>
                  </a:lnTo>
                  <a:lnTo>
                    <a:pt x="5733" y="5274"/>
                  </a:lnTo>
                  <a:lnTo>
                    <a:pt x="5754" y="5190"/>
                  </a:lnTo>
                  <a:lnTo>
                    <a:pt x="5712" y="5127"/>
                  </a:lnTo>
                  <a:lnTo>
                    <a:pt x="5670" y="4876"/>
                  </a:lnTo>
                  <a:lnTo>
                    <a:pt x="5566" y="4709"/>
                  </a:lnTo>
                  <a:lnTo>
                    <a:pt x="5545" y="4709"/>
                  </a:lnTo>
                  <a:lnTo>
                    <a:pt x="5503" y="4667"/>
                  </a:lnTo>
                  <a:lnTo>
                    <a:pt x="5503" y="4437"/>
                  </a:lnTo>
                  <a:lnTo>
                    <a:pt x="5398" y="4332"/>
                  </a:lnTo>
                  <a:lnTo>
                    <a:pt x="5147" y="4081"/>
                  </a:lnTo>
                  <a:lnTo>
                    <a:pt x="5105" y="3976"/>
                  </a:lnTo>
                  <a:lnTo>
                    <a:pt x="5043" y="3788"/>
                  </a:lnTo>
                  <a:lnTo>
                    <a:pt x="5043" y="3600"/>
                  </a:lnTo>
                  <a:lnTo>
                    <a:pt x="5043" y="3558"/>
                  </a:lnTo>
                  <a:lnTo>
                    <a:pt x="4980" y="3600"/>
                  </a:lnTo>
                  <a:lnTo>
                    <a:pt x="4917" y="3600"/>
                  </a:lnTo>
                  <a:lnTo>
                    <a:pt x="4896" y="3579"/>
                  </a:lnTo>
                  <a:lnTo>
                    <a:pt x="4896" y="3558"/>
                  </a:lnTo>
                  <a:cubicBezTo>
                    <a:pt x="4854" y="3474"/>
                    <a:pt x="4812" y="3412"/>
                    <a:pt x="4750" y="3349"/>
                  </a:cubicBezTo>
                  <a:lnTo>
                    <a:pt x="4792" y="3265"/>
                  </a:lnTo>
                  <a:lnTo>
                    <a:pt x="4854" y="3160"/>
                  </a:lnTo>
                  <a:lnTo>
                    <a:pt x="4812" y="3077"/>
                  </a:lnTo>
                  <a:lnTo>
                    <a:pt x="4687" y="3077"/>
                  </a:lnTo>
                  <a:lnTo>
                    <a:pt x="4540" y="3056"/>
                  </a:lnTo>
                  <a:lnTo>
                    <a:pt x="4394" y="2888"/>
                  </a:lnTo>
                  <a:lnTo>
                    <a:pt x="4268" y="2930"/>
                  </a:lnTo>
                  <a:lnTo>
                    <a:pt x="4122" y="2847"/>
                  </a:lnTo>
                  <a:lnTo>
                    <a:pt x="4101" y="2763"/>
                  </a:lnTo>
                  <a:lnTo>
                    <a:pt x="4101" y="2658"/>
                  </a:lnTo>
                  <a:lnTo>
                    <a:pt x="4185" y="2575"/>
                  </a:lnTo>
                  <a:lnTo>
                    <a:pt x="4268" y="2575"/>
                  </a:lnTo>
                  <a:lnTo>
                    <a:pt x="4415" y="2679"/>
                  </a:lnTo>
                  <a:lnTo>
                    <a:pt x="4478" y="2721"/>
                  </a:lnTo>
                  <a:lnTo>
                    <a:pt x="4603" y="2533"/>
                  </a:lnTo>
                  <a:lnTo>
                    <a:pt x="4729" y="2428"/>
                  </a:lnTo>
                  <a:lnTo>
                    <a:pt x="4833" y="2428"/>
                  </a:lnTo>
                  <a:lnTo>
                    <a:pt x="4896" y="2470"/>
                  </a:lnTo>
                  <a:lnTo>
                    <a:pt x="4959" y="2512"/>
                  </a:lnTo>
                  <a:lnTo>
                    <a:pt x="5064" y="2470"/>
                  </a:lnTo>
                  <a:lnTo>
                    <a:pt x="5168" y="2575"/>
                  </a:lnTo>
                  <a:lnTo>
                    <a:pt x="5336" y="2721"/>
                  </a:lnTo>
                  <a:lnTo>
                    <a:pt x="5524" y="2784"/>
                  </a:lnTo>
                  <a:lnTo>
                    <a:pt x="5691" y="2847"/>
                  </a:lnTo>
                  <a:lnTo>
                    <a:pt x="5754" y="2930"/>
                  </a:lnTo>
                  <a:lnTo>
                    <a:pt x="5859" y="2972"/>
                  </a:lnTo>
                  <a:lnTo>
                    <a:pt x="5859" y="2888"/>
                  </a:lnTo>
                  <a:lnTo>
                    <a:pt x="5880" y="2784"/>
                  </a:lnTo>
                  <a:lnTo>
                    <a:pt x="5859" y="2658"/>
                  </a:lnTo>
                  <a:lnTo>
                    <a:pt x="5880" y="2470"/>
                  </a:lnTo>
                  <a:lnTo>
                    <a:pt x="5942" y="2240"/>
                  </a:lnTo>
                  <a:lnTo>
                    <a:pt x="6089" y="2031"/>
                  </a:lnTo>
                  <a:lnTo>
                    <a:pt x="6193" y="2010"/>
                  </a:lnTo>
                  <a:lnTo>
                    <a:pt x="6298" y="2031"/>
                  </a:lnTo>
                  <a:lnTo>
                    <a:pt x="6465" y="2031"/>
                  </a:lnTo>
                  <a:lnTo>
                    <a:pt x="6465" y="1989"/>
                  </a:lnTo>
                  <a:lnTo>
                    <a:pt x="6528" y="1926"/>
                  </a:lnTo>
                  <a:lnTo>
                    <a:pt x="6591" y="1947"/>
                  </a:lnTo>
                  <a:lnTo>
                    <a:pt x="6675" y="1947"/>
                  </a:lnTo>
                  <a:lnTo>
                    <a:pt x="6717" y="1905"/>
                  </a:lnTo>
                  <a:lnTo>
                    <a:pt x="6737" y="1821"/>
                  </a:lnTo>
                  <a:lnTo>
                    <a:pt x="6842" y="1779"/>
                  </a:lnTo>
                  <a:lnTo>
                    <a:pt x="6926" y="1717"/>
                  </a:lnTo>
                  <a:lnTo>
                    <a:pt x="6926" y="1612"/>
                  </a:lnTo>
                  <a:lnTo>
                    <a:pt x="6989" y="1591"/>
                  </a:lnTo>
                  <a:lnTo>
                    <a:pt x="7009" y="1507"/>
                  </a:lnTo>
                  <a:lnTo>
                    <a:pt x="6926" y="1507"/>
                  </a:lnTo>
                  <a:lnTo>
                    <a:pt x="6863" y="1591"/>
                  </a:lnTo>
                  <a:lnTo>
                    <a:pt x="6800" y="1675"/>
                  </a:lnTo>
                  <a:lnTo>
                    <a:pt x="6717" y="1675"/>
                  </a:lnTo>
                  <a:lnTo>
                    <a:pt x="6717" y="1612"/>
                  </a:lnTo>
                  <a:lnTo>
                    <a:pt x="6717" y="1528"/>
                  </a:lnTo>
                  <a:lnTo>
                    <a:pt x="6612" y="1403"/>
                  </a:lnTo>
                  <a:lnTo>
                    <a:pt x="6486" y="1319"/>
                  </a:lnTo>
                  <a:lnTo>
                    <a:pt x="6445" y="1277"/>
                  </a:lnTo>
                  <a:lnTo>
                    <a:pt x="6445" y="1110"/>
                  </a:lnTo>
                  <a:lnTo>
                    <a:pt x="6486" y="943"/>
                  </a:lnTo>
                  <a:lnTo>
                    <a:pt x="6486" y="838"/>
                  </a:lnTo>
                  <a:lnTo>
                    <a:pt x="6465" y="775"/>
                  </a:lnTo>
                  <a:lnTo>
                    <a:pt x="6445" y="796"/>
                  </a:lnTo>
                  <a:lnTo>
                    <a:pt x="6403" y="901"/>
                  </a:lnTo>
                  <a:lnTo>
                    <a:pt x="6298" y="1047"/>
                  </a:lnTo>
                  <a:lnTo>
                    <a:pt x="6131" y="1173"/>
                  </a:lnTo>
                  <a:lnTo>
                    <a:pt x="5963" y="1194"/>
                  </a:lnTo>
                  <a:lnTo>
                    <a:pt x="5901" y="1173"/>
                  </a:lnTo>
                  <a:lnTo>
                    <a:pt x="5838" y="1194"/>
                  </a:lnTo>
                  <a:lnTo>
                    <a:pt x="5733" y="1089"/>
                  </a:lnTo>
                  <a:lnTo>
                    <a:pt x="5608" y="1068"/>
                  </a:lnTo>
                  <a:lnTo>
                    <a:pt x="5419" y="984"/>
                  </a:lnTo>
                  <a:lnTo>
                    <a:pt x="5315" y="880"/>
                  </a:lnTo>
                  <a:lnTo>
                    <a:pt x="5210" y="859"/>
                  </a:lnTo>
                  <a:lnTo>
                    <a:pt x="5147" y="775"/>
                  </a:lnTo>
                  <a:lnTo>
                    <a:pt x="5001" y="671"/>
                  </a:lnTo>
                  <a:lnTo>
                    <a:pt x="4729" y="419"/>
                  </a:lnTo>
                  <a:lnTo>
                    <a:pt x="4645" y="252"/>
                  </a:lnTo>
                  <a:lnTo>
                    <a:pt x="4499" y="231"/>
                  </a:lnTo>
                  <a:lnTo>
                    <a:pt x="4310" y="64"/>
                  </a:lnTo>
                  <a:lnTo>
                    <a:pt x="4268" y="1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6" name="Google Shape;2996;p43"/>
            <p:cNvSpPr/>
            <p:nvPr/>
          </p:nvSpPr>
          <p:spPr>
            <a:xfrm>
              <a:off x="5440200" y="2597250"/>
              <a:ext cx="60175" cy="83725"/>
            </a:xfrm>
            <a:custGeom>
              <a:avLst/>
              <a:gdLst/>
              <a:ahLst/>
              <a:cxnLst/>
              <a:rect l="l" t="t" r="r" b="b"/>
              <a:pathLst>
                <a:path w="2407" h="3349" extrusionOk="0">
                  <a:moveTo>
                    <a:pt x="1256" y="1"/>
                  </a:moveTo>
                  <a:lnTo>
                    <a:pt x="1005" y="126"/>
                  </a:lnTo>
                  <a:lnTo>
                    <a:pt x="628" y="189"/>
                  </a:lnTo>
                  <a:lnTo>
                    <a:pt x="419" y="377"/>
                  </a:lnTo>
                  <a:lnTo>
                    <a:pt x="210" y="419"/>
                  </a:lnTo>
                  <a:lnTo>
                    <a:pt x="21" y="586"/>
                  </a:lnTo>
                  <a:lnTo>
                    <a:pt x="0" y="712"/>
                  </a:lnTo>
                  <a:lnTo>
                    <a:pt x="0" y="733"/>
                  </a:lnTo>
                  <a:lnTo>
                    <a:pt x="105" y="649"/>
                  </a:lnTo>
                  <a:lnTo>
                    <a:pt x="293" y="691"/>
                  </a:lnTo>
                  <a:lnTo>
                    <a:pt x="210" y="712"/>
                  </a:lnTo>
                  <a:lnTo>
                    <a:pt x="419" y="921"/>
                  </a:lnTo>
                  <a:lnTo>
                    <a:pt x="565" y="1130"/>
                  </a:lnTo>
                  <a:lnTo>
                    <a:pt x="649" y="1130"/>
                  </a:lnTo>
                  <a:lnTo>
                    <a:pt x="607" y="1214"/>
                  </a:lnTo>
                  <a:lnTo>
                    <a:pt x="712" y="1319"/>
                  </a:lnTo>
                  <a:lnTo>
                    <a:pt x="733" y="1423"/>
                  </a:lnTo>
                  <a:lnTo>
                    <a:pt x="544" y="1361"/>
                  </a:lnTo>
                  <a:lnTo>
                    <a:pt x="524" y="1277"/>
                  </a:lnTo>
                  <a:lnTo>
                    <a:pt x="461" y="1381"/>
                  </a:lnTo>
                  <a:lnTo>
                    <a:pt x="398" y="1361"/>
                  </a:lnTo>
                  <a:lnTo>
                    <a:pt x="252" y="1549"/>
                  </a:lnTo>
                  <a:lnTo>
                    <a:pt x="524" y="1653"/>
                  </a:lnTo>
                  <a:lnTo>
                    <a:pt x="607" y="1633"/>
                  </a:lnTo>
                  <a:lnTo>
                    <a:pt x="649" y="1758"/>
                  </a:lnTo>
                  <a:lnTo>
                    <a:pt x="649" y="1988"/>
                  </a:lnTo>
                  <a:lnTo>
                    <a:pt x="712" y="2051"/>
                  </a:lnTo>
                  <a:lnTo>
                    <a:pt x="754" y="2009"/>
                  </a:lnTo>
                  <a:lnTo>
                    <a:pt x="858" y="2197"/>
                  </a:lnTo>
                  <a:lnTo>
                    <a:pt x="670" y="2323"/>
                  </a:lnTo>
                  <a:lnTo>
                    <a:pt x="670" y="2386"/>
                  </a:lnTo>
                  <a:lnTo>
                    <a:pt x="754" y="2469"/>
                  </a:lnTo>
                  <a:lnTo>
                    <a:pt x="754" y="2574"/>
                  </a:lnTo>
                  <a:lnTo>
                    <a:pt x="670" y="2595"/>
                  </a:lnTo>
                  <a:lnTo>
                    <a:pt x="670" y="2700"/>
                  </a:lnTo>
                  <a:lnTo>
                    <a:pt x="733" y="2804"/>
                  </a:lnTo>
                  <a:lnTo>
                    <a:pt x="670" y="2804"/>
                  </a:lnTo>
                  <a:lnTo>
                    <a:pt x="816" y="3097"/>
                  </a:lnTo>
                  <a:lnTo>
                    <a:pt x="879" y="3097"/>
                  </a:lnTo>
                  <a:lnTo>
                    <a:pt x="921" y="3223"/>
                  </a:lnTo>
                  <a:lnTo>
                    <a:pt x="963" y="3244"/>
                  </a:lnTo>
                  <a:lnTo>
                    <a:pt x="963" y="3348"/>
                  </a:lnTo>
                  <a:lnTo>
                    <a:pt x="1047" y="3306"/>
                  </a:lnTo>
                  <a:lnTo>
                    <a:pt x="1047" y="3139"/>
                  </a:lnTo>
                  <a:lnTo>
                    <a:pt x="1088" y="3223"/>
                  </a:lnTo>
                  <a:lnTo>
                    <a:pt x="1172" y="3118"/>
                  </a:lnTo>
                  <a:lnTo>
                    <a:pt x="1444" y="2888"/>
                  </a:lnTo>
                  <a:lnTo>
                    <a:pt x="1549" y="2846"/>
                  </a:lnTo>
                  <a:lnTo>
                    <a:pt x="1570" y="2909"/>
                  </a:lnTo>
                  <a:lnTo>
                    <a:pt x="1653" y="2825"/>
                  </a:lnTo>
                  <a:lnTo>
                    <a:pt x="1695" y="2825"/>
                  </a:lnTo>
                  <a:lnTo>
                    <a:pt x="1758" y="2930"/>
                  </a:lnTo>
                  <a:lnTo>
                    <a:pt x="1863" y="2909"/>
                  </a:lnTo>
                  <a:lnTo>
                    <a:pt x="1905" y="2951"/>
                  </a:lnTo>
                  <a:lnTo>
                    <a:pt x="1967" y="2909"/>
                  </a:lnTo>
                  <a:lnTo>
                    <a:pt x="1925" y="2825"/>
                  </a:lnTo>
                  <a:lnTo>
                    <a:pt x="2072" y="2741"/>
                  </a:lnTo>
                  <a:lnTo>
                    <a:pt x="2197" y="2741"/>
                  </a:lnTo>
                  <a:lnTo>
                    <a:pt x="2344" y="2532"/>
                  </a:lnTo>
                  <a:lnTo>
                    <a:pt x="2323" y="2490"/>
                  </a:lnTo>
                  <a:lnTo>
                    <a:pt x="2407" y="2428"/>
                  </a:lnTo>
                  <a:lnTo>
                    <a:pt x="2344" y="1988"/>
                  </a:lnTo>
                  <a:lnTo>
                    <a:pt x="2323" y="1988"/>
                  </a:lnTo>
                  <a:lnTo>
                    <a:pt x="2281" y="2009"/>
                  </a:lnTo>
                  <a:lnTo>
                    <a:pt x="2281" y="1884"/>
                  </a:lnTo>
                  <a:lnTo>
                    <a:pt x="2197" y="1486"/>
                  </a:lnTo>
                  <a:lnTo>
                    <a:pt x="2114" y="1381"/>
                  </a:lnTo>
                  <a:lnTo>
                    <a:pt x="2114" y="1130"/>
                  </a:lnTo>
                  <a:lnTo>
                    <a:pt x="1779" y="712"/>
                  </a:lnTo>
                  <a:lnTo>
                    <a:pt x="1465" y="398"/>
                  </a:lnTo>
                  <a:lnTo>
                    <a:pt x="1256" y="1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7" name="Google Shape;2997;p43"/>
            <p:cNvSpPr/>
            <p:nvPr/>
          </p:nvSpPr>
          <p:spPr>
            <a:xfrm>
              <a:off x="5410900" y="2501000"/>
              <a:ext cx="68550" cy="117725"/>
            </a:xfrm>
            <a:custGeom>
              <a:avLst/>
              <a:gdLst/>
              <a:ahLst/>
              <a:cxnLst/>
              <a:rect l="l" t="t" r="r" b="b"/>
              <a:pathLst>
                <a:path w="2742" h="4709" extrusionOk="0">
                  <a:moveTo>
                    <a:pt x="2260" y="1"/>
                  </a:moveTo>
                  <a:lnTo>
                    <a:pt x="2177" y="42"/>
                  </a:lnTo>
                  <a:lnTo>
                    <a:pt x="2177" y="168"/>
                  </a:lnTo>
                  <a:lnTo>
                    <a:pt x="2177" y="273"/>
                  </a:lnTo>
                  <a:lnTo>
                    <a:pt x="2240" y="377"/>
                  </a:lnTo>
                  <a:lnTo>
                    <a:pt x="2177" y="482"/>
                  </a:lnTo>
                  <a:lnTo>
                    <a:pt x="2093" y="482"/>
                  </a:lnTo>
                  <a:lnTo>
                    <a:pt x="1988" y="607"/>
                  </a:lnTo>
                  <a:lnTo>
                    <a:pt x="1988" y="733"/>
                  </a:lnTo>
                  <a:lnTo>
                    <a:pt x="1737" y="921"/>
                  </a:lnTo>
                  <a:lnTo>
                    <a:pt x="1612" y="921"/>
                  </a:lnTo>
                  <a:lnTo>
                    <a:pt x="1528" y="1005"/>
                  </a:lnTo>
                  <a:lnTo>
                    <a:pt x="1633" y="1089"/>
                  </a:lnTo>
                  <a:lnTo>
                    <a:pt x="1779" y="1214"/>
                  </a:lnTo>
                  <a:lnTo>
                    <a:pt x="1779" y="1298"/>
                  </a:lnTo>
                  <a:lnTo>
                    <a:pt x="1716" y="1444"/>
                  </a:lnTo>
                  <a:lnTo>
                    <a:pt x="1570" y="1423"/>
                  </a:lnTo>
                  <a:lnTo>
                    <a:pt x="1319" y="1444"/>
                  </a:lnTo>
                  <a:lnTo>
                    <a:pt x="1193" y="1402"/>
                  </a:lnTo>
                  <a:lnTo>
                    <a:pt x="1089" y="1444"/>
                  </a:lnTo>
                  <a:lnTo>
                    <a:pt x="1005" y="1361"/>
                  </a:lnTo>
                  <a:lnTo>
                    <a:pt x="942" y="1319"/>
                  </a:lnTo>
                  <a:lnTo>
                    <a:pt x="838" y="1151"/>
                  </a:lnTo>
                  <a:lnTo>
                    <a:pt x="691" y="1298"/>
                  </a:lnTo>
                  <a:lnTo>
                    <a:pt x="691" y="1465"/>
                  </a:lnTo>
                  <a:lnTo>
                    <a:pt x="691" y="1528"/>
                  </a:lnTo>
                  <a:lnTo>
                    <a:pt x="649" y="1633"/>
                  </a:lnTo>
                  <a:lnTo>
                    <a:pt x="566" y="1926"/>
                  </a:lnTo>
                  <a:lnTo>
                    <a:pt x="461" y="1967"/>
                  </a:lnTo>
                  <a:lnTo>
                    <a:pt x="356" y="2156"/>
                  </a:lnTo>
                  <a:lnTo>
                    <a:pt x="210" y="2260"/>
                  </a:lnTo>
                  <a:lnTo>
                    <a:pt x="210" y="2365"/>
                  </a:lnTo>
                  <a:lnTo>
                    <a:pt x="147" y="2511"/>
                  </a:lnTo>
                  <a:lnTo>
                    <a:pt x="1" y="2616"/>
                  </a:lnTo>
                  <a:lnTo>
                    <a:pt x="1" y="2972"/>
                  </a:lnTo>
                  <a:lnTo>
                    <a:pt x="22" y="3014"/>
                  </a:lnTo>
                  <a:lnTo>
                    <a:pt x="43" y="2993"/>
                  </a:lnTo>
                  <a:lnTo>
                    <a:pt x="84" y="3202"/>
                  </a:lnTo>
                  <a:lnTo>
                    <a:pt x="168" y="3139"/>
                  </a:lnTo>
                  <a:lnTo>
                    <a:pt x="168" y="3034"/>
                  </a:lnTo>
                  <a:lnTo>
                    <a:pt x="315" y="3118"/>
                  </a:lnTo>
                  <a:lnTo>
                    <a:pt x="356" y="3202"/>
                  </a:lnTo>
                  <a:lnTo>
                    <a:pt x="545" y="3181"/>
                  </a:lnTo>
                  <a:lnTo>
                    <a:pt x="587" y="3097"/>
                  </a:lnTo>
                  <a:lnTo>
                    <a:pt x="670" y="3097"/>
                  </a:lnTo>
                  <a:lnTo>
                    <a:pt x="649" y="3181"/>
                  </a:lnTo>
                  <a:lnTo>
                    <a:pt x="566" y="3223"/>
                  </a:lnTo>
                  <a:lnTo>
                    <a:pt x="649" y="3348"/>
                  </a:lnTo>
                  <a:lnTo>
                    <a:pt x="524" y="3558"/>
                  </a:lnTo>
                  <a:lnTo>
                    <a:pt x="524" y="3851"/>
                  </a:lnTo>
                  <a:lnTo>
                    <a:pt x="545" y="3913"/>
                  </a:lnTo>
                  <a:lnTo>
                    <a:pt x="775" y="3913"/>
                  </a:lnTo>
                  <a:lnTo>
                    <a:pt x="880" y="3851"/>
                  </a:lnTo>
                  <a:lnTo>
                    <a:pt x="754" y="3955"/>
                  </a:lnTo>
                  <a:lnTo>
                    <a:pt x="608" y="3955"/>
                  </a:lnTo>
                  <a:lnTo>
                    <a:pt x="545" y="4143"/>
                  </a:lnTo>
                  <a:lnTo>
                    <a:pt x="524" y="4374"/>
                  </a:lnTo>
                  <a:lnTo>
                    <a:pt x="482" y="4478"/>
                  </a:lnTo>
                  <a:lnTo>
                    <a:pt x="545" y="4478"/>
                  </a:lnTo>
                  <a:lnTo>
                    <a:pt x="649" y="4436"/>
                  </a:lnTo>
                  <a:lnTo>
                    <a:pt x="775" y="4478"/>
                  </a:lnTo>
                  <a:lnTo>
                    <a:pt x="670" y="4646"/>
                  </a:lnTo>
                  <a:lnTo>
                    <a:pt x="691" y="4708"/>
                  </a:lnTo>
                  <a:lnTo>
                    <a:pt x="838" y="4604"/>
                  </a:lnTo>
                  <a:lnTo>
                    <a:pt x="900" y="4667"/>
                  </a:lnTo>
                  <a:lnTo>
                    <a:pt x="1005" y="4541"/>
                  </a:lnTo>
                  <a:lnTo>
                    <a:pt x="963" y="4478"/>
                  </a:lnTo>
                  <a:lnTo>
                    <a:pt x="1047" y="4436"/>
                  </a:lnTo>
                  <a:lnTo>
                    <a:pt x="1172" y="4562"/>
                  </a:lnTo>
                  <a:lnTo>
                    <a:pt x="1193" y="4436"/>
                  </a:lnTo>
                  <a:lnTo>
                    <a:pt x="1382" y="4269"/>
                  </a:lnTo>
                  <a:lnTo>
                    <a:pt x="1591" y="4227"/>
                  </a:lnTo>
                  <a:lnTo>
                    <a:pt x="1800" y="4039"/>
                  </a:lnTo>
                  <a:lnTo>
                    <a:pt x="2177" y="3976"/>
                  </a:lnTo>
                  <a:lnTo>
                    <a:pt x="2428" y="3851"/>
                  </a:lnTo>
                  <a:lnTo>
                    <a:pt x="2344" y="3725"/>
                  </a:lnTo>
                  <a:lnTo>
                    <a:pt x="1926" y="3495"/>
                  </a:lnTo>
                  <a:lnTo>
                    <a:pt x="1884" y="3390"/>
                  </a:lnTo>
                  <a:lnTo>
                    <a:pt x="1654" y="3348"/>
                  </a:lnTo>
                  <a:lnTo>
                    <a:pt x="1612" y="3202"/>
                  </a:lnTo>
                  <a:lnTo>
                    <a:pt x="1654" y="3118"/>
                  </a:lnTo>
                  <a:lnTo>
                    <a:pt x="1633" y="2993"/>
                  </a:lnTo>
                  <a:lnTo>
                    <a:pt x="1633" y="2867"/>
                  </a:lnTo>
                  <a:lnTo>
                    <a:pt x="1800" y="2762"/>
                  </a:lnTo>
                  <a:lnTo>
                    <a:pt x="1821" y="2616"/>
                  </a:lnTo>
                  <a:lnTo>
                    <a:pt x="1947" y="2574"/>
                  </a:lnTo>
                  <a:lnTo>
                    <a:pt x="2051" y="2574"/>
                  </a:lnTo>
                  <a:lnTo>
                    <a:pt x="2093" y="2490"/>
                  </a:lnTo>
                  <a:lnTo>
                    <a:pt x="2156" y="2449"/>
                  </a:lnTo>
                  <a:lnTo>
                    <a:pt x="2135" y="2344"/>
                  </a:lnTo>
                  <a:lnTo>
                    <a:pt x="2428" y="2051"/>
                  </a:lnTo>
                  <a:lnTo>
                    <a:pt x="2407" y="1988"/>
                  </a:lnTo>
                  <a:lnTo>
                    <a:pt x="2553" y="1863"/>
                  </a:lnTo>
                  <a:lnTo>
                    <a:pt x="2574" y="1737"/>
                  </a:lnTo>
                  <a:lnTo>
                    <a:pt x="2512" y="1654"/>
                  </a:lnTo>
                  <a:lnTo>
                    <a:pt x="2512" y="1361"/>
                  </a:lnTo>
                  <a:lnTo>
                    <a:pt x="2365" y="1256"/>
                  </a:lnTo>
                  <a:lnTo>
                    <a:pt x="2365" y="1110"/>
                  </a:lnTo>
                  <a:lnTo>
                    <a:pt x="2449" y="817"/>
                  </a:lnTo>
                  <a:lnTo>
                    <a:pt x="2449" y="691"/>
                  </a:lnTo>
                  <a:lnTo>
                    <a:pt x="2532" y="691"/>
                  </a:lnTo>
                  <a:lnTo>
                    <a:pt x="2721" y="482"/>
                  </a:lnTo>
                  <a:lnTo>
                    <a:pt x="2742" y="482"/>
                  </a:lnTo>
                  <a:lnTo>
                    <a:pt x="2637" y="356"/>
                  </a:lnTo>
                  <a:lnTo>
                    <a:pt x="2616" y="293"/>
                  </a:lnTo>
                  <a:lnTo>
                    <a:pt x="2428" y="273"/>
                  </a:lnTo>
                  <a:lnTo>
                    <a:pt x="2365" y="189"/>
                  </a:lnTo>
                  <a:lnTo>
                    <a:pt x="2365" y="84"/>
                  </a:lnTo>
                  <a:lnTo>
                    <a:pt x="2260" y="1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8" name="Google Shape;2998;p43"/>
            <p:cNvSpPr/>
            <p:nvPr/>
          </p:nvSpPr>
          <p:spPr>
            <a:xfrm>
              <a:off x="4855375" y="2348250"/>
              <a:ext cx="444650" cy="209800"/>
            </a:xfrm>
            <a:custGeom>
              <a:avLst/>
              <a:gdLst/>
              <a:ahLst/>
              <a:cxnLst/>
              <a:rect l="l" t="t" r="r" b="b"/>
              <a:pathLst>
                <a:path w="17786" h="8392" extrusionOk="0">
                  <a:moveTo>
                    <a:pt x="5232" y="1"/>
                  </a:moveTo>
                  <a:lnTo>
                    <a:pt x="5169" y="85"/>
                  </a:lnTo>
                  <a:lnTo>
                    <a:pt x="5169" y="147"/>
                  </a:lnTo>
                  <a:lnTo>
                    <a:pt x="5190" y="252"/>
                  </a:lnTo>
                  <a:lnTo>
                    <a:pt x="5169" y="336"/>
                  </a:lnTo>
                  <a:lnTo>
                    <a:pt x="5085" y="336"/>
                  </a:lnTo>
                  <a:lnTo>
                    <a:pt x="5002" y="357"/>
                  </a:lnTo>
                  <a:lnTo>
                    <a:pt x="4918" y="461"/>
                  </a:lnTo>
                  <a:lnTo>
                    <a:pt x="4918" y="545"/>
                  </a:lnTo>
                  <a:lnTo>
                    <a:pt x="4813" y="670"/>
                  </a:lnTo>
                  <a:lnTo>
                    <a:pt x="4813" y="963"/>
                  </a:lnTo>
                  <a:lnTo>
                    <a:pt x="4855" y="1089"/>
                  </a:lnTo>
                  <a:lnTo>
                    <a:pt x="5023" y="1152"/>
                  </a:lnTo>
                  <a:lnTo>
                    <a:pt x="5085" y="1214"/>
                  </a:lnTo>
                  <a:lnTo>
                    <a:pt x="5190" y="1256"/>
                  </a:lnTo>
                  <a:lnTo>
                    <a:pt x="5211" y="1340"/>
                  </a:lnTo>
                  <a:lnTo>
                    <a:pt x="5190" y="1507"/>
                  </a:lnTo>
                  <a:lnTo>
                    <a:pt x="5190" y="1696"/>
                  </a:lnTo>
                  <a:lnTo>
                    <a:pt x="5295" y="1779"/>
                  </a:lnTo>
                  <a:lnTo>
                    <a:pt x="5378" y="1863"/>
                  </a:lnTo>
                  <a:lnTo>
                    <a:pt x="5232" y="2010"/>
                  </a:lnTo>
                  <a:lnTo>
                    <a:pt x="5043" y="2030"/>
                  </a:lnTo>
                  <a:lnTo>
                    <a:pt x="4960" y="2010"/>
                  </a:lnTo>
                  <a:lnTo>
                    <a:pt x="4918" y="2072"/>
                  </a:lnTo>
                  <a:lnTo>
                    <a:pt x="4813" y="2072"/>
                  </a:lnTo>
                  <a:lnTo>
                    <a:pt x="4709" y="2010"/>
                  </a:lnTo>
                  <a:lnTo>
                    <a:pt x="4479" y="2010"/>
                  </a:lnTo>
                  <a:lnTo>
                    <a:pt x="4374" y="2030"/>
                  </a:lnTo>
                  <a:lnTo>
                    <a:pt x="4290" y="1989"/>
                  </a:lnTo>
                  <a:lnTo>
                    <a:pt x="4186" y="1968"/>
                  </a:lnTo>
                  <a:lnTo>
                    <a:pt x="4081" y="1968"/>
                  </a:lnTo>
                  <a:lnTo>
                    <a:pt x="3955" y="2072"/>
                  </a:lnTo>
                  <a:lnTo>
                    <a:pt x="3851" y="2093"/>
                  </a:lnTo>
                  <a:lnTo>
                    <a:pt x="3767" y="2135"/>
                  </a:lnTo>
                  <a:lnTo>
                    <a:pt x="3558" y="2030"/>
                  </a:lnTo>
                  <a:lnTo>
                    <a:pt x="3453" y="1968"/>
                  </a:lnTo>
                  <a:lnTo>
                    <a:pt x="3181" y="1800"/>
                  </a:lnTo>
                  <a:lnTo>
                    <a:pt x="3139" y="1717"/>
                  </a:lnTo>
                  <a:lnTo>
                    <a:pt x="3118" y="1612"/>
                  </a:lnTo>
                  <a:lnTo>
                    <a:pt x="3077" y="1549"/>
                  </a:lnTo>
                  <a:lnTo>
                    <a:pt x="2888" y="1549"/>
                  </a:lnTo>
                  <a:lnTo>
                    <a:pt x="2805" y="1591"/>
                  </a:lnTo>
                  <a:lnTo>
                    <a:pt x="2700" y="1591"/>
                  </a:lnTo>
                  <a:lnTo>
                    <a:pt x="2658" y="1612"/>
                  </a:lnTo>
                  <a:lnTo>
                    <a:pt x="2512" y="1612"/>
                  </a:lnTo>
                  <a:lnTo>
                    <a:pt x="2470" y="1549"/>
                  </a:lnTo>
                  <a:lnTo>
                    <a:pt x="2428" y="1486"/>
                  </a:lnTo>
                  <a:lnTo>
                    <a:pt x="2365" y="1382"/>
                  </a:lnTo>
                  <a:lnTo>
                    <a:pt x="2344" y="1382"/>
                  </a:lnTo>
                  <a:lnTo>
                    <a:pt x="2261" y="1445"/>
                  </a:lnTo>
                  <a:lnTo>
                    <a:pt x="2030" y="1445"/>
                  </a:lnTo>
                  <a:lnTo>
                    <a:pt x="1905" y="1466"/>
                  </a:lnTo>
                  <a:lnTo>
                    <a:pt x="1717" y="1486"/>
                  </a:lnTo>
                  <a:lnTo>
                    <a:pt x="1633" y="1549"/>
                  </a:lnTo>
                  <a:lnTo>
                    <a:pt x="1549" y="1675"/>
                  </a:lnTo>
                  <a:lnTo>
                    <a:pt x="1466" y="1717"/>
                  </a:lnTo>
                  <a:lnTo>
                    <a:pt x="1298" y="1675"/>
                  </a:lnTo>
                  <a:lnTo>
                    <a:pt x="1256" y="1717"/>
                  </a:lnTo>
                  <a:lnTo>
                    <a:pt x="1256" y="1800"/>
                  </a:lnTo>
                  <a:lnTo>
                    <a:pt x="1319" y="1863"/>
                  </a:lnTo>
                  <a:lnTo>
                    <a:pt x="1256" y="1884"/>
                  </a:lnTo>
                  <a:lnTo>
                    <a:pt x="1193" y="2010"/>
                  </a:lnTo>
                  <a:lnTo>
                    <a:pt x="1110" y="2030"/>
                  </a:lnTo>
                  <a:lnTo>
                    <a:pt x="1005" y="2114"/>
                  </a:lnTo>
                  <a:lnTo>
                    <a:pt x="1005" y="2198"/>
                  </a:lnTo>
                  <a:lnTo>
                    <a:pt x="838" y="2282"/>
                  </a:lnTo>
                  <a:lnTo>
                    <a:pt x="817" y="2386"/>
                  </a:lnTo>
                  <a:lnTo>
                    <a:pt x="796" y="2512"/>
                  </a:lnTo>
                  <a:lnTo>
                    <a:pt x="608" y="2554"/>
                  </a:lnTo>
                  <a:lnTo>
                    <a:pt x="503" y="2658"/>
                  </a:lnTo>
                  <a:lnTo>
                    <a:pt x="482" y="2742"/>
                  </a:lnTo>
                  <a:lnTo>
                    <a:pt x="210" y="2721"/>
                  </a:lnTo>
                  <a:lnTo>
                    <a:pt x="105" y="2763"/>
                  </a:lnTo>
                  <a:lnTo>
                    <a:pt x="1" y="2972"/>
                  </a:lnTo>
                  <a:lnTo>
                    <a:pt x="1" y="3014"/>
                  </a:lnTo>
                  <a:lnTo>
                    <a:pt x="43" y="3056"/>
                  </a:lnTo>
                  <a:lnTo>
                    <a:pt x="43" y="3181"/>
                  </a:lnTo>
                  <a:lnTo>
                    <a:pt x="64" y="3223"/>
                  </a:lnTo>
                  <a:lnTo>
                    <a:pt x="105" y="3286"/>
                  </a:lnTo>
                  <a:lnTo>
                    <a:pt x="147" y="3286"/>
                  </a:lnTo>
                  <a:lnTo>
                    <a:pt x="147" y="3244"/>
                  </a:lnTo>
                  <a:lnTo>
                    <a:pt x="168" y="3244"/>
                  </a:lnTo>
                  <a:lnTo>
                    <a:pt x="189" y="3286"/>
                  </a:lnTo>
                  <a:lnTo>
                    <a:pt x="189" y="3370"/>
                  </a:lnTo>
                  <a:lnTo>
                    <a:pt x="210" y="3453"/>
                  </a:lnTo>
                  <a:lnTo>
                    <a:pt x="294" y="3495"/>
                  </a:lnTo>
                  <a:lnTo>
                    <a:pt x="336" y="3537"/>
                  </a:lnTo>
                  <a:lnTo>
                    <a:pt x="461" y="3642"/>
                  </a:lnTo>
                  <a:lnTo>
                    <a:pt x="566" y="3704"/>
                  </a:lnTo>
                  <a:lnTo>
                    <a:pt x="629" y="3788"/>
                  </a:lnTo>
                  <a:lnTo>
                    <a:pt x="629" y="3851"/>
                  </a:lnTo>
                  <a:lnTo>
                    <a:pt x="670" y="3914"/>
                  </a:lnTo>
                  <a:lnTo>
                    <a:pt x="796" y="3997"/>
                  </a:lnTo>
                  <a:lnTo>
                    <a:pt x="838" y="3997"/>
                  </a:lnTo>
                  <a:lnTo>
                    <a:pt x="859" y="3914"/>
                  </a:lnTo>
                  <a:lnTo>
                    <a:pt x="901" y="3872"/>
                  </a:lnTo>
                  <a:lnTo>
                    <a:pt x="1026" y="3809"/>
                  </a:lnTo>
                  <a:lnTo>
                    <a:pt x="1131" y="3809"/>
                  </a:lnTo>
                  <a:lnTo>
                    <a:pt x="1152" y="3872"/>
                  </a:lnTo>
                  <a:lnTo>
                    <a:pt x="1235" y="3976"/>
                  </a:lnTo>
                  <a:lnTo>
                    <a:pt x="1319" y="3997"/>
                  </a:lnTo>
                  <a:lnTo>
                    <a:pt x="1361" y="3976"/>
                  </a:lnTo>
                  <a:lnTo>
                    <a:pt x="1424" y="3914"/>
                  </a:lnTo>
                  <a:lnTo>
                    <a:pt x="1528" y="3914"/>
                  </a:lnTo>
                  <a:lnTo>
                    <a:pt x="1612" y="3955"/>
                  </a:lnTo>
                  <a:lnTo>
                    <a:pt x="1654" y="4018"/>
                  </a:lnTo>
                  <a:lnTo>
                    <a:pt x="1738" y="4060"/>
                  </a:lnTo>
                  <a:lnTo>
                    <a:pt x="1842" y="4123"/>
                  </a:lnTo>
                  <a:lnTo>
                    <a:pt x="1884" y="4207"/>
                  </a:lnTo>
                  <a:lnTo>
                    <a:pt x="1905" y="4311"/>
                  </a:lnTo>
                  <a:lnTo>
                    <a:pt x="1947" y="4416"/>
                  </a:lnTo>
                  <a:lnTo>
                    <a:pt x="1989" y="4499"/>
                  </a:lnTo>
                  <a:lnTo>
                    <a:pt x="2051" y="4604"/>
                  </a:lnTo>
                  <a:lnTo>
                    <a:pt x="2135" y="4646"/>
                  </a:lnTo>
                  <a:lnTo>
                    <a:pt x="2198" y="4709"/>
                  </a:lnTo>
                  <a:lnTo>
                    <a:pt x="2282" y="4834"/>
                  </a:lnTo>
                  <a:lnTo>
                    <a:pt x="2344" y="4897"/>
                  </a:lnTo>
                  <a:lnTo>
                    <a:pt x="2344" y="5023"/>
                  </a:lnTo>
                  <a:lnTo>
                    <a:pt x="2302" y="5106"/>
                  </a:lnTo>
                  <a:lnTo>
                    <a:pt x="2344" y="5232"/>
                  </a:lnTo>
                  <a:lnTo>
                    <a:pt x="2407" y="5315"/>
                  </a:lnTo>
                  <a:lnTo>
                    <a:pt x="2365" y="5420"/>
                  </a:lnTo>
                  <a:lnTo>
                    <a:pt x="2282" y="5483"/>
                  </a:lnTo>
                  <a:lnTo>
                    <a:pt x="2261" y="5546"/>
                  </a:lnTo>
                  <a:lnTo>
                    <a:pt x="2261" y="5629"/>
                  </a:lnTo>
                  <a:lnTo>
                    <a:pt x="2282" y="5734"/>
                  </a:lnTo>
                  <a:lnTo>
                    <a:pt x="2407" y="5901"/>
                  </a:lnTo>
                  <a:lnTo>
                    <a:pt x="2512" y="5985"/>
                  </a:lnTo>
                  <a:lnTo>
                    <a:pt x="3098" y="6111"/>
                  </a:lnTo>
                  <a:lnTo>
                    <a:pt x="3349" y="6090"/>
                  </a:lnTo>
                  <a:lnTo>
                    <a:pt x="3516" y="6090"/>
                  </a:lnTo>
                  <a:lnTo>
                    <a:pt x="3558" y="6048"/>
                  </a:lnTo>
                  <a:lnTo>
                    <a:pt x="3600" y="6048"/>
                  </a:lnTo>
                  <a:lnTo>
                    <a:pt x="3976" y="6111"/>
                  </a:lnTo>
                  <a:lnTo>
                    <a:pt x="4165" y="6257"/>
                  </a:lnTo>
                  <a:lnTo>
                    <a:pt x="4227" y="6299"/>
                  </a:lnTo>
                  <a:lnTo>
                    <a:pt x="4332" y="6320"/>
                  </a:lnTo>
                  <a:lnTo>
                    <a:pt x="4437" y="6320"/>
                  </a:lnTo>
                  <a:lnTo>
                    <a:pt x="4646" y="6487"/>
                  </a:lnTo>
                  <a:lnTo>
                    <a:pt x="4792" y="6571"/>
                  </a:lnTo>
                  <a:lnTo>
                    <a:pt x="5023" y="6571"/>
                  </a:lnTo>
                  <a:lnTo>
                    <a:pt x="5043" y="6675"/>
                  </a:lnTo>
                  <a:lnTo>
                    <a:pt x="5085" y="6738"/>
                  </a:lnTo>
                  <a:lnTo>
                    <a:pt x="5127" y="6738"/>
                  </a:lnTo>
                  <a:lnTo>
                    <a:pt x="5211" y="6780"/>
                  </a:lnTo>
                  <a:lnTo>
                    <a:pt x="5315" y="6885"/>
                  </a:lnTo>
                  <a:lnTo>
                    <a:pt x="5315" y="6948"/>
                  </a:lnTo>
                  <a:lnTo>
                    <a:pt x="5378" y="7115"/>
                  </a:lnTo>
                  <a:lnTo>
                    <a:pt x="5483" y="7240"/>
                  </a:lnTo>
                  <a:lnTo>
                    <a:pt x="5608" y="7408"/>
                  </a:lnTo>
                  <a:lnTo>
                    <a:pt x="5650" y="7533"/>
                  </a:lnTo>
                  <a:lnTo>
                    <a:pt x="5797" y="7784"/>
                  </a:lnTo>
                  <a:lnTo>
                    <a:pt x="5901" y="7826"/>
                  </a:lnTo>
                  <a:lnTo>
                    <a:pt x="6006" y="7784"/>
                  </a:lnTo>
                  <a:lnTo>
                    <a:pt x="6236" y="7764"/>
                  </a:lnTo>
                  <a:lnTo>
                    <a:pt x="6487" y="7784"/>
                  </a:lnTo>
                  <a:lnTo>
                    <a:pt x="6843" y="7764"/>
                  </a:lnTo>
                  <a:lnTo>
                    <a:pt x="7324" y="7826"/>
                  </a:lnTo>
                  <a:lnTo>
                    <a:pt x="7596" y="7784"/>
                  </a:lnTo>
                  <a:lnTo>
                    <a:pt x="7784" y="7722"/>
                  </a:lnTo>
                  <a:lnTo>
                    <a:pt x="7826" y="7659"/>
                  </a:lnTo>
                  <a:lnTo>
                    <a:pt x="7889" y="7617"/>
                  </a:lnTo>
                  <a:lnTo>
                    <a:pt x="7952" y="7638"/>
                  </a:lnTo>
                  <a:lnTo>
                    <a:pt x="8328" y="7638"/>
                  </a:lnTo>
                  <a:lnTo>
                    <a:pt x="8747" y="7659"/>
                  </a:lnTo>
                  <a:lnTo>
                    <a:pt x="8872" y="7680"/>
                  </a:lnTo>
                  <a:lnTo>
                    <a:pt x="9082" y="7868"/>
                  </a:lnTo>
                  <a:lnTo>
                    <a:pt x="9458" y="8036"/>
                  </a:lnTo>
                  <a:lnTo>
                    <a:pt x="9814" y="8161"/>
                  </a:lnTo>
                  <a:lnTo>
                    <a:pt x="9981" y="8182"/>
                  </a:lnTo>
                  <a:lnTo>
                    <a:pt x="10191" y="8287"/>
                  </a:lnTo>
                  <a:lnTo>
                    <a:pt x="10358" y="8266"/>
                  </a:lnTo>
                  <a:lnTo>
                    <a:pt x="10630" y="8182"/>
                  </a:lnTo>
                  <a:lnTo>
                    <a:pt x="10651" y="8287"/>
                  </a:lnTo>
                  <a:lnTo>
                    <a:pt x="10651" y="8349"/>
                  </a:lnTo>
                  <a:lnTo>
                    <a:pt x="10797" y="8391"/>
                  </a:lnTo>
                  <a:lnTo>
                    <a:pt x="10944" y="8391"/>
                  </a:lnTo>
                  <a:lnTo>
                    <a:pt x="11049" y="8287"/>
                  </a:lnTo>
                  <a:lnTo>
                    <a:pt x="11300" y="8098"/>
                  </a:lnTo>
                  <a:lnTo>
                    <a:pt x="11467" y="7931"/>
                  </a:lnTo>
                  <a:lnTo>
                    <a:pt x="11781" y="7826"/>
                  </a:lnTo>
                  <a:lnTo>
                    <a:pt x="12199" y="7659"/>
                  </a:lnTo>
                  <a:lnTo>
                    <a:pt x="12367" y="7617"/>
                  </a:lnTo>
                  <a:lnTo>
                    <a:pt x="12555" y="7554"/>
                  </a:lnTo>
                  <a:lnTo>
                    <a:pt x="12806" y="7533"/>
                  </a:lnTo>
                  <a:lnTo>
                    <a:pt x="12953" y="7533"/>
                  </a:lnTo>
                  <a:lnTo>
                    <a:pt x="13120" y="7408"/>
                  </a:lnTo>
                  <a:lnTo>
                    <a:pt x="13266" y="7303"/>
                  </a:lnTo>
                  <a:lnTo>
                    <a:pt x="13392" y="7303"/>
                  </a:lnTo>
                  <a:lnTo>
                    <a:pt x="13580" y="7240"/>
                  </a:lnTo>
                  <a:lnTo>
                    <a:pt x="13685" y="7240"/>
                  </a:lnTo>
                  <a:lnTo>
                    <a:pt x="13769" y="7031"/>
                  </a:lnTo>
                  <a:lnTo>
                    <a:pt x="13894" y="6801"/>
                  </a:lnTo>
                  <a:lnTo>
                    <a:pt x="14166" y="6508"/>
                  </a:lnTo>
                  <a:lnTo>
                    <a:pt x="14229" y="6403"/>
                  </a:lnTo>
                  <a:lnTo>
                    <a:pt x="14292" y="6299"/>
                  </a:lnTo>
                  <a:lnTo>
                    <a:pt x="14292" y="6215"/>
                  </a:lnTo>
                  <a:lnTo>
                    <a:pt x="14062" y="6090"/>
                  </a:lnTo>
                  <a:lnTo>
                    <a:pt x="13790" y="5901"/>
                  </a:lnTo>
                  <a:lnTo>
                    <a:pt x="13810" y="5839"/>
                  </a:lnTo>
                  <a:lnTo>
                    <a:pt x="13790" y="5692"/>
                  </a:lnTo>
                  <a:lnTo>
                    <a:pt x="13790" y="5462"/>
                  </a:lnTo>
                  <a:lnTo>
                    <a:pt x="13894" y="5336"/>
                  </a:lnTo>
                  <a:lnTo>
                    <a:pt x="14020" y="5232"/>
                  </a:lnTo>
                  <a:lnTo>
                    <a:pt x="14229" y="5169"/>
                  </a:lnTo>
                  <a:lnTo>
                    <a:pt x="14396" y="5211"/>
                  </a:lnTo>
                  <a:lnTo>
                    <a:pt x="14522" y="5274"/>
                  </a:lnTo>
                  <a:lnTo>
                    <a:pt x="14710" y="5357"/>
                  </a:lnTo>
                  <a:lnTo>
                    <a:pt x="14836" y="5378"/>
                  </a:lnTo>
                  <a:lnTo>
                    <a:pt x="14961" y="5441"/>
                  </a:lnTo>
                  <a:lnTo>
                    <a:pt x="15024" y="5441"/>
                  </a:lnTo>
                  <a:lnTo>
                    <a:pt x="15045" y="5336"/>
                  </a:lnTo>
                  <a:lnTo>
                    <a:pt x="15129" y="5253"/>
                  </a:lnTo>
                  <a:lnTo>
                    <a:pt x="15254" y="5148"/>
                  </a:lnTo>
                  <a:lnTo>
                    <a:pt x="15359" y="5064"/>
                  </a:lnTo>
                  <a:lnTo>
                    <a:pt x="15463" y="4855"/>
                  </a:lnTo>
                  <a:lnTo>
                    <a:pt x="15547" y="4813"/>
                  </a:lnTo>
                  <a:lnTo>
                    <a:pt x="15673" y="4834"/>
                  </a:lnTo>
                  <a:lnTo>
                    <a:pt x="15840" y="4834"/>
                  </a:lnTo>
                  <a:lnTo>
                    <a:pt x="16070" y="4646"/>
                  </a:lnTo>
                  <a:lnTo>
                    <a:pt x="16196" y="4625"/>
                  </a:lnTo>
                  <a:lnTo>
                    <a:pt x="16259" y="4541"/>
                  </a:lnTo>
                  <a:lnTo>
                    <a:pt x="16259" y="4437"/>
                  </a:lnTo>
                  <a:lnTo>
                    <a:pt x="16279" y="4269"/>
                  </a:lnTo>
                  <a:lnTo>
                    <a:pt x="16384" y="4102"/>
                  </a:lnTo>
                  <a:lnTo>
                    <a:pt x="16426" y="4018"/>
                  </a:lnTo>
                  <a:lnTo>
                    <a:pt x="16489" y="4060"/>
                  </a:lnTo>
                  <a:lnTo>
                    <a:pt x="16551" y="4018"/>
                  </a:lnTo>
                  <a:lnTo>
                    <a:pt x="16614" y="3976"/>
                  </a:lnTo>
                  <a:lnTo>
                    <a:pt x="16614" y="3872"/>
                  </a:lnTo>
                  <a:lnTo>
                    <a:pt x="16677" y="3851"/>
                  </a:lnTo>
                  <a:lnTo>
                    <a:pt x="16782" y="3914"/>
                  </a:lnTo>
                  <a:lnTo>
                    <a:pt x="16844" y="3872"/>
                  </a:lnTo>
                  <a:lnTo>
                    <a:pt x="17012" y="3746"/>
                  </a:lnTo>
                  <a:lnTo>
                    <a:pt x="17116" y="3600"/>
                  </a:lnTo>
                  <a:lnTo>
                    <a:pt x="17221" y="3579"/>
                  </a:lnTo>
                  <a:lnTo>
                    <a:pt x="17367" y="3662"/>
                  </a:lnTo>
                  <a:lnTo>
                    <a:pt x="17451" y="3600"/>
                  </a:lnTo>
                  <a:lnTo>
                    <a:pt x="17556" y="3579"/>
                  </a:lnTo>
                  <a:lnTo>
                    <a:pt x="17598" y="3642"/>
                  </a:lnTo>
                  <a:lnTo>
                    <a:pt x="17723" y="3662"/>
                  </a:lnTo>
                  <a:lnTo>
                    <a:pt x="17744" y="3579"/>
                  </a:lnTo>
                  <a:lnTo>
                    <a:pt x="17744" y="3495"/>
                  </a:lnTo>
                  <a:lnTo>
                    <a:pt x="17786" y="3453"/>
                  </a:lnTo>
                  <a:lnTo>
                    <a:pt x="17786" y="3349"/>
                  </a:lnTo>
                  <a:lnTo>
                    <a:pt x="17765" y="3265"/>
                  </a:lnTo>
                  <a:lnTo>
                    <a:pt x="17744" y="3160"/>
                  </a:lnTo>
                  <a:lnTo>
                    <a:pt x="17535" y="3014"/>
                  </a:lnTo>
                  <a:lnTo>
                    <a:pt x="17367" y="2805"/>
                  </a:lnTo>
                  <a:lnTo>
                    <a:pt x="17158" y="2616"/>
                  </a:lnTo>
                  <a:lnTo>
                    <a:pt x="17012" y="2428"/>
                  </a:lnTo>
                  <a:lnTo>
                    <a:pt x="16740" y="2344"/>
                  </a:lnTo>
                  <a:lnTo>
                    <a:pt x="16698" y="2407"/>
                  </a:lnTo>
                  <a:lnTo>
                    <a:pt x="16531" y="2449"/>
                  </a:lnTo>
                  <a:lnTo>
                    <a:pt x="16531" y="2554"/>
                  </a:lnTo>
                  <a:lnTo>
                    <a:pt x="16531" y="2700"/>
                  </a:lnTo>
                  <a:lnTo>
                    <a:pt x="16405" y="2909"/>
                  </a:lnTo>
                  <a:lnTo>
                    <a:pt x="16300" y="2805"/>
                  </a:lnTo>
                  <a:lnTo>
                    <a:pt x="16028" y="2742"/>
                  </a:lnTo>
                  <a:lnTo>
                    <a:pt x="15798" y="2742"/>
                  </a:lnTo>
                  <a:lnTo>
                    <a:pt x="15631" y="2909"/>
                  </a:lnTo>
                  <a:lnTo>
                    <a:pt x="15359" y="2763"/>
                  </a:lnTo>
                  <a:lnTo>
                    <a:pt x="15254" y="2595"/>
                  </a:lnTo>
                  <a:lnTo>
                    <a:pt x="15338" y="2323"/>
                  </a:lnTo>
                  <a:lnTo>
                    <a:pt x="15317" y="2219"/>
                  </a:lnTo>
                  <a:lnTo>
                    <a:pt x="15359" y="2030"/>
                  </a:lnTo>
                  <a:lnTo>
                    <a:pt x="15338" y="1863"/>
                  </a:lnTo>
                  <a:lnTo>
                    <a:pt x="15463" y="963"/>
                  </a:lnTo>
                  <a:lnTo>
                    <a:pt x="15463" y="942"/>
                  </a:lnTo>
                  <a:lnTo>
                    <a:pt x="15422" y="880"/>
                  </a:lnTo>
                  <a:lnTo>
                    <a:pt x="15212" y="838"/>
                  </a:lnTo>
                  <a:lnTo>
                    <a:pt x="14982" y="859"/>
                  </a:lnTo>
                  <a:lnTo>
                    <a:pt x="14982" y="922"/>
                  </a:lnTo>
                  <a:lnTo>
                    <a:pt x="14857" y="984"/>
                  </a:lnTo>
                  <a:lnTo>
                    <a:pt x="14752" y="984"/>
                  </a:lnTo>
                  <a:lnTo>
                    <a:pt x="14710" y="942"/>
                  </a:lnTo>
                  <a:lnTo>
                    <a:pt x="14606" y="1026"/>
                  </a:lnTo>
                  <a:lnTo>
                    <a:pt x="14501" y="963"/>
                  </a:lnTo>
                  <a:lnTo>
                    <a:pt x="14438" y="880"/>
                  </a:lnTo>
                  <a:lnTo>
                    <a:pt x="14313" y="775"/>
                  </a:lnTo>
                  <a:lnTo>
                    <a:pt x="14208" y="775"/>
                  </a:lnTo>
                  <a:lnTo>
                    <a:pt x="14020" y="838"/>
                  </a:lnTo>
                  <a:lnTo>
                    <a:pt x="13999" y="775"/>
                  </a:lnTo>
                  <a:lnTo>
                    <a:pt x="13894" y="775"/>
                  </a:lnTo>
                  <a:lnTo>
                    <a:pt x="13790" y="859"/>
                  </a:lnTo>
                  <a:lnTo>
                    <a:pt x="13769" y="984"/>
                  </a:lnTo>
                  <a:lnTo>
                    <a:pt x="13685" y="1068"/>
                  </a:lnTo>
                  <a:lnTo>
                    <a:pt x="13559" y="1131"/>
                  </a:lnTo>
                  <a:lnTo>
                    <a:pt x="13476" y="1256"/>
                  </a:lnTo>
                  <a:lnTo>
                    <a:pt x="13476" y="1298"/>
                  </a:lnTo>
                  <a:lnTo>
                    <a:pt x="13455" y="1403"/>
                  </a:lnTo>
                  <a:lnTo>
                    <a:pt x="13350" y="1507"/>
                  </a:lnTo>
                  <a:lnTo>
                    <a:pt x="12973" y="1507"/>
                  </a:lnTo>
                  <a:lnTo>
                    <a:pt x="12869" y="1612"/>
                  </a:lnTo>
                  <a:lnTo>
                    <a:pt x="12743" y="1612"/>
                  </a:lnTo>
                  <a:lnTo>
                    <a:pt x="12534" y="1758"/>
                  </a:lnTo>
                  <a:lnTo>
                    <a:pt x="12429" y="1905"/>
                  </a:lnTo>
                  <a:lnTo>
                    <a:pt x="12367" y="1905"/>
                  </a:lnTo>
                  <a:lnTo>
                    <a:pt x="12283" y="1863"/>
                  </a:lnTo>
                  <a:lnTo>
                    <a:pt x="12137" y="1863"/>
                  </a:lnTo>
                  <a:lnTo>
                    <a:pt x="12095" y="1884"/>
                  </a:lnTo>
                  <a:lnTo>
                    <a:pt x="11927" y="1905"/>
                  </a:lnTo>
                  <a:lnTo>
                    <a:pt x="11593" y="1905"/>
                  </a:lnTo>
                  <a:lnTo>
                    <a:pt x="11362" y="1863"/>
                  </a:lnTo>
                  <a:lnTo>
                    <a:pt x="11090" y="1884"/>
                  </a:lnTo>
                  <a:lnTo>
                    <a:pt x="11028" y="1884"/>
                  </a:lnTo>
                  <a:lnTo>
                    <a:pt x="10923" y="1758"/>
                  </a:lnTo>
                  <a:lnTo>
                    <a:pt x="10839" y="1758"/>
                  </a:lnTo>
                  <a:lnTo>
                    <a:pt x="10756" y="1696"/>
                  </a:lnTo>
                  <a:lnTo>
                    <a:pt x="10651" y="1612"/>
                  </a:lnTo>
                  <a:lnTo>
                    <a:pt x="10609" y="1445"/>
                  </a:lnTo>
                  <a:lnTo>
                    <a:pt x="10525" y="1382"/>
                  </a:lnTo>
                  <a:lnTo>
                    <a:pt x="10421" y="1403"/>
                  </a:lnTo>
                  <a:lnTo>
                    <a:pt x="10232" y="1403"/>
                  </a:lnTo>
                  <a:lnTo>
                    <a:pt x="10044" y="1340"/>
                  </a:lnTo>
                  <a:lnTo>
                    <a:pt x="9919" y="1173"/>
                  </a:lnTo>
                  <a:lnTo>
                    <a:pt x="9521" y="1173"/>
                  </a:lnTo>
                  <a:lnTo>
                    <a:pt x="9396" y="1089"/>
                  </a:lnTo>
                  <a:lnTo>
                    <a:pt x="9270" y="1131"/>
                  </a:lnTo>
                  <a:lnTo>
                    <a:pt x="9103" y="1152"/>
                  </a:lnTo>
                  <a:lnTo>
                    <a:pt x="8977" y="1194"/>
                  </a:lnTo>
                  <a:lnTo>
                    <a:pt x="8768" y="1214"/>
                  </a:lnTo>
                  <a:lnTo>
                    <a:pt x="8580" y="1277"/>
                  </a:lnTo>
                  <a:lnTo>
                    <a:pt x="8517" y="1382"/>
                  </a:lnTo>
                  <a:lnTo>
                    <a:pt x="8433" y="1403"/>
                  </a:lnTo>
                  <a:lnTo>
                    <a:pt x="8349" y="1382"/>
                  </a:lnTo>
                  <a:lnTo>
                    <a:pt x="8266" y="1382"/>
                  </a:lnTo>
                  <a:lnTo>
                    <a:pt x="8182" y="1445"/>
                  </a:lnTo>
                  <a:lnTo>
                    <a:pt x="8015" y="1445"/>
                  </a:lnTo>
                  <a:lnTo>
                    <a:pt x="7952" y="1466"/>
                  </a:lnTo>
                  <a:lnTo>
                    <a:pt x="7889" y="1466"/>
                  </a:lnTo>
                  <a:lnTo>
                    <a:pt x="7722" y="1361"/>
                  </a:lnTo>
                  <a:lnTo>
                    <a:pt x="7533" y="1340"/>
                  </a:lnTo>
                  <a:lnTo>
                    <a:pt x="7512" y="1256"/>
                  </a:lnTo>
                  <a:lnTo>
                    <a:pt x="7387" y="1152"/>
                  </a:lnTo>
                  <a:lnTo>
                    <a:pt x="7324" y="1152"/>
                  </a:lnTo>
                  <a:lnTo>
                    <a:pt x="7261" y="1089"/>
                  </a:lnTo>
                  <a:lnTo>
                    <a:pt x="7261" y="984"/>
                  </a:lnTo>
                  <a:lnTo>
                    <a:pt x="7199" y="859"/>
                  </a:lnTo>
                  <a:lnTo>
                    <a:pt x="7136" y="817"/>
                  </a:lnTo>
                  <a:lnTo>
                    <a:pt x="7136" y="691"/>
                  </a:lnTo>
                  <a:lnTo>
                    <a:pt x="7094" y="629"/>
                  </a:lnTo>
                  <a:lnTo>
                    <a:pt x="7094" y="566"/>
                  </a:lnTo>
                  <a:lnTo>
                    <a:pt x="7052" y="461"/>
                  </a:lnTo>
                  <a:lnTo>
                    <a:pt x="6947" y="440"/>
                  </a:lnTo>
                  <a:lnTo>
                    <a:pt x="6696" y="440"/>
                  </a:lnTo>
                  <a:lnTo>
                    <a:pt x="6592" y="419"/>
                  </a:lnTo>
                  <a:lnTo>
                    <a:pt x="6529" y="398"/>
                  </a:lnTo>
                  <a:lnTo>
                    <a:pt x="6383" y="357"/>
                  </a:lnTo>
                  <a:lnTo>
                    <a:pt x="6341" y="315"/>
                  </a:lnTo>
                  <a:lnTo>
                    <a:pt x="6257" y="252"/>
                  </a:lnTo>
                  <a:lnTo>
                    <a:pt x="5901" y="252"/>
                  </a:lnTo>
                  <a:lnTo>
                    <a:pt x="5755" y="210"/>
                  </a:lnTo>
                  <a:lnTo>
                    <a:pt x="5734" y="168"/>
                  </a:lnTo>
                  <a:lnTo>
                    <a:pt x="5567" y="105"/>
                  </a:lnTo>
                  <a:lnTo>
                    <a:pt x="5441" y="43"/>
                  </a:lnTo>
                  <a:lnTo>
                    <a:pt x="5378" y="1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9" name="Google Shape;2999;p43"/>
            <p:cNvSpPr/>
            <p:nvPr/>
          </p:nvSpPr>
          <p:spPr>
            <a:xfrm>
              <a:off x="5730000" y="3287725"/>
              <a:ext cx="141250" cy="120875"/>
            </a:xfrm>
            <a:custGeom>
              <a:avLst/>
              <a:gdLst/>
              <a:ahLst/>
              <a:cxnLst/>
              <a:rect l="l" t="t" r="r" b="b"/>
              <a:pathLst>
                <a:path w="5650" h="4835" extrusionOk="0">
                  <a:moveTo>
                    <a:pt x="126" y="1"/>
                  </a:moveTo>
                  <a:lnTo>
                    <a:pt x="42" y="2156"/>
                  </a:lnTo>
                  <a:lnTo>
                    <a:pt x="21" y="2323"/>
                  </a:lnTo>
                  <a:lnTo>
                    <a:pt x="21" y="2407"/>
                  </a:lnTo>
                  <a:lnTo>
                    <a:pt x="21" y="2470"/>
                  </a:lnTo>
                  <a:lnTo>
                    <a:pt x="0" y="3872"/>
                  </a:lnTo>
                  <a:lnTo>
                    <a:pt x="168" y="3872"/>
                  </a:lnTo>
                  <a:lnTo>
                    <a:pt x="251" y="3892"/>
                  </a:lnTo>
                  <a:lnTo>
                    <a:pt x="356" y="3872"/>
                  </a:lnTo>
                  <a:lnTo>
                    <a:pt x="732" y="3872"/>
                  </a:lnTo>
                  <a:lnTo>
                    <a:pt x="753" y="3934"/>
                  </a:lnTo>
                  <a:lnTo>
                    <a:pt x="837" y="3997"/>
                  </a:lnTo>
                  <a:lnTo>
                    <a:pt x="942" y="4039"/>
                  </a:lnTo>
                  <a:lnTo>
                    <a:pt x="1046" y="3955"/>
                  </a:lnTo>
                  <a:lnTo>
                    <a:pt x="1256" y="3892"/>
                  </a:lnTo>
                  <a:lnTo>
                    <a:pt x="1276" y="3851"/>
                  </a:lnTo>
                  <a:lnTo>
                    <a:pt x="1318" y="3892"/>
                  </a:lnTo>
                  <a:lnTo>
                    <a:pt x="1381" y="3830"/>
                  </a:lnTo>
                  <a:lnTo>
                    <a:pt x="1360" y="3662"/>
                  </a:lnTo>
                  <a:lnTo>
                    <a:pt x="1214" y="3558"/>
                  </a:lnTo>
                  <a:lnTo>
                    <a:pt x="1046" y="3474"/>
                  </a:lnTo>
                  <a:lnTo>
                    <a:pt x="900" y="3453"/>
                  </a:lnTo>
                  <a:lnTo>
                    <a:pt x="858" y="3411"/>
                  </a:lnTo>
                  <a:lnTo>
                    <a:pt x="753" y="3369"/>
                  </a:lnTo>
                  <a:lnTo>
                    <a:pt x="732" y="3369"/>
                  </a:lnTo>
                  <a:lnTo>
                    <a:pt x="670" y="3328"/>
                  </a:lnTo>
                  <a:lnTo>
                    <a:pt x="649" y="3202"/>
                  </a:lnTo>
                  <a:lnTo>
                    <a:pt x="544" y="3056"/>
                  </a:lnTo>
                  <a:lnTo>
                    <a:pt x="440" y="3014"/>
                  </a:lnTo>
                  <a:lnTo>
                    <a:pt x="419" y="2930"/>
                  </a:lnTo>
                  <a:lnTo>
                    <a:pt x="335" y="2846"/>
                  </a:lnTo>
                  <a:lnTo>
                    <a:pt x="419" y="2909"/>
                  </a:lnTo>
                  <a:lnTo>
                    <a:pt x="440" y="3014"/>
                  </a:lnTo>
                  <a:lnTo>
                    <a:pt x="523" y="3014"/>
                  </a:lnTo>
                  <a:lnTo>
                    <a:pt x="649" y="3097"/>
                  </a:lnTo>
                  <a:lnTo>
                    <a:pt x="670" y="3202"/>
                  </a:lnTo>
                  <a:lnTo>
                    <a:pt x="670" y="3328"/>
                  </a:lnTo>
                  <a:lnTo>
                    <a:pt x="732" y="3328"/>
                  </a:lnTo>
                  <a:lnTo>
                    <a:pt x="879" y="3348"/>
                  </a:lnTo>
                  <a:lnTo>
                    <a:pt x="963" y="3432"/>
                  </a:lnTo>
                  <a:lnTo>
                    <a:pt x="1151" y="3432"/>
                  </a:lnTo>
                  <a:lnTo>
                    <a:pt x="1297" y="3369"/>
                  </a:lnTo>
                  <a:lnTo>
                    <a:pt x="1423" y="3411"/>
                  </a:lnTo>
                  <a:lnTo>
                    <a:pt x="1507" y="3348"/>
                  </a:lnTo>
                  <a:lnTo>
                    <a:pt x="1486" y="3328"/>
                  </a:lnTo>
                  <a:lnTo>
                    <a:pt x="1402" y="3244"/>
                  </a:lnTo>
                  <a:lnTo>
                    <a:pt x="1360" y="3160"/>
                  </a:lnTo>
                  <a:lnTo>
                    <a:pt x="1276" y="3202"/>
                  </a:lnTo>
                  <a:lnTo>
                    <a:pt x="1256" y="3118"/>
                  </a:lnTo>
                  <a:lnTo>
                    <a:pt x="1297" y="3160"/>
                  </a:lnTo>
                  <a:lnTo>
                    <a:pt x="1423" y="3139"/>
                  </a:lnTo>
                  <a:lnTo>
                    <a:pt x="1507" y="3244"/>
                  </a:lnTo>
                  <a:lnTo>
                    <a:pt x="1611" y="3244"/>
                  </a:lnTo>
                  <a:lnTo>
                    <a:pt x="1569" y="3202"/>
                  </a:lnTo>
                  <a:lnTo>
                    <a:pt x="1569" y="3118"/>
                  </a:lnTo>
                  <a:lnTo>
                    <a:pt x="1611" y="3056"/>
                  </a:lnTo>
                  <a:lnTo>
                    <a:pt x="1611" y="3014"/>
                  </a:lnTo>
                  <a:lnTo>
                    <a:pt x="1611" y="2930"/>
                  </a:lnTo>
                  <a:lnTo>
                    <a:pt x="1528" y="2825"/>
                  </a:lnTo>
                  <a:lnTo>
                    <a:pt x="1528" y="2804"/>
                  </a:lnTo>
                  <a:lnTo>
                    <a:pt x="1632" y="2846"/>
                  </a:lnTo>
                  <a:lnTo>
                    <a:pt x="1674" y="2909"/>
                  </a:lnTo>
                  <a:lnTo>
                    <a:pt x="1779" y="3014"/>
                  </a:lnTo>
                  <a:lnTo>
                    <a:pt x="1883" y="3035"/>
                  </a:lnTo>
                  <a:lnTo>
                    <a:pt x="1883" y="2993"/>
                  </a:lnTo>
                  <a:lnTo>
                    <a:pt x="1841" y="2909"/>
                  </a:lnTo>
                  <a:lnTo>
                    <a:pt x="1883" y="2930"/>
                  </a:lnTo>
                  <a:lnTo>
                    <a:pt x="1904" y="3035"/>
                  </a:lnTo>
                  <a:lnTo>
                    <a:pt x="1946" y="3035"/>
                  </a:lnTo>
                  <a:lnTo>
                    <a:pt x="1946" y="2951"/>
                  </a:lnTo>
                  <a:lnTo>
                    <a:pt x="1925" y="2888"/>
                  </a:lnTo>
                  <a:lnTo>
                    <a:pt x="1946" y="2784"/>
                  </a:lnTo>
                  <a:lnTo>
                    <a:pt x="2009" y="2825"/>
                  </a:lnTo>
                  <a:lnTo>
                    <a:pt x="2155" y="2888"/>
                  </a:lnTo>
                  <a:lnTo>
                    <a:pt x="2197" y="2951"/>
                  </a:lnTo>
                  <a:lnTo>
                    <a:pt x="2260" y="2993"/>
                  </a:lnTo>
                  <a:lnTo>
                    <a:pt x="2323" y="2951"/>
                  </a:lnTo>
                  <a:lnTo>
                    <a:pt x="2365" y="2993"/>
                  </a:lnTo>
                  <a:lnTo>
                    <a:pt x="2427" y="2930"/>
                  </a:lnTo>
                  <a:lnTo>
                    <a:pt x="2427" y="3014"/>
                  </a:lnTo>
                  <a:lnTo>
                    <a:pt x="2427" y="3097"/>
                  </a:lnTo>
                  <a:lnTo>
                    <a:pt x="2469" y="3097"/>
                  </a:lnTo>
                  <a:lnTo>
                    <a:pt x="2553" y="3160"/>
                  </a:lnTo>
                  <a:lnTo>
                    <a:pt x="2867" y="3244"/>
                  </a:lnTo>
                  <a:lnTo>
                    <a:pt x="2950" y="3307"/>
                  </a:lnTo>
                  <a:lnTo>
                    <a:pt x="3055" y="3411"/>
                  </a:lnTo>
                  <a:lnTo>
                    <a:pt x="3076" y="3558"/>
                  </a:lnTo>
                  <a:lnTo>
                    <a:pt x="3243" y="3746"/>
                  </a:lnTo>
                  <a:lnTo>
                    <a:pt x="3264" y="3830"/>
                  </a:lnTo>
                  <a:lnTo>
                    <a:pt x="3369" y="3872"/>
                  </a:lnTo>
                  <a:lnTo>
                    <a:pt x="3453" y="3955"/>
                  </a:lnTo>
                  <a:lnTo>
                    <a:pt x="3473" y="4039"/>
                  </a:lnTo>
                  <a:lnTo>
                    <a:pt x="3725" y="4290"/>
                  </a:lnTo>
                  <a:lnTo>
                    <a:pt x="3725" y="4374"/>
                  </a:lnTo>
                  <a:lnTo>
                    <a:pt x="3829" y="4457"/>
                  </a:lnTo>
                  <a:lnTo>
                    <a:pt x="3997" y="4499"/>
                  </a:lnTo>
                  <a:lnTo>
                    <a:pt x="4080" y="4478"/>
                  </a:lnTo>
                  <a:lnTo>
                    <a:pt x="4122" y="4478"/>
                  </a:lnTo>
                  <a:lnTo>
                    <a:pt x="4206" y="4520"/>
                  </a:lnTo>
                  <a:lnTo>
                    <a:pt x="4394" y="4499"/>
                  </a:lnTo>
                  <a:lnTo>
                    <a:pt x="4520" y="4562"/>
                  </a:lnTo>
                  <a:lnTo>
                    <a:pt x="4624" y="4520"/>
                  </a:lnTo>
                  <a:lnTo>
                    <a:pt x="4771" y="4562"/>
                  </a:lnTo>
                  <a:lnTo>
                    <a:pt x="4875" y="4604"/>
                  </a:lnTo>
                  <a:lnTo>
                    <a:pt x="5022" y="4583"/>
                  </a:lnTo>
                  <a:lnTo>
                    <a:pt x="5064" y="4667"/>
                  </a:lnTo>
                  <a:lnTo>
                    <a:pt x="5168" y="4667"/>
                  </a:lnTo>
                  <a:lnTo>
                    <a:pt x="5189" y="4688"/>
                  </a:lnTo>
                  <a:lnTo>
                    <a:pt x="5126" y="4729"/>
                  </a:lnTo>
                  <a:lnTo>
                    <a:pt x="5252" y="4771"/>
                  </a:lnTo>
                  <a:lnTo>
                    <a:pt x="5378" y="4834"/>
                  </a:lnTo>
                  <a:lnTo>
                    <a:pt x="5503" y="4813"/>
                  </a:lnTo>
                  <a:lnTo>
                    <a:pt x="5545" y="4729"/>
                  </a:lnTo>
                  <a:lnTo>
                    <a:pt x="5398" y="4667"/>
                  </a:lnTo>
                  <a:lnTo>
                    <a:pt x="5357" y="4667"/>
                  </a:lnTo>
                  <a:lnTo>
                    <a:pt x="5357" y="4604"/>
                  </a:lnTo>
                  <a:lnTo>
                    <a:pt x="5461" y="4583"/>
                  </a:lnTo>
                  <a:lnTo>
                    <a:pt x="5545" y="4604"/>
                  </a:lnTo>
                  <a:lnTo>
                    <a:pt x="5650" y="4562"/>
                  </a:lnTo>
                  <a:lnTo>
                    <a:pt x="5440" y="4499"/>
                  </a:lnTo>
                  <a:lnTo>
                    <a:pt x="5168" y="4478"/>
                  </a:lnTo>
                  <a:lnTo>
                    <a:pt x="5043" y="4395"/>
                  </a:lnTo>
                  <a:lnTo>
                    <a:pt x="4980" y="4311"/>
                  </a:lnTo>
                  <a:lnTo>
                    <a:pt x="5126" y="4269"/>
                  </a:lnTo>
                  <a:lnTo>
                    <a:pt x="5189" y="4269"/>
                  </a:lnTo>
                  <a:lnTo>
                    <a:pt x="5252" y="4248"/>
                  </a:lnTo>
                  <a:lnTo>
                    <a:pt x="5168" y="4185"/>
                  </a:lnTo>
                  <a:lnTo>
                    <a:pt x="4959" y="4185"/>
                  </a:lnTo>
                  <a:lnTo>
                    <a:pt x="4771" y="4164"/>
                  </a:lnTo>
                  <a:lnTo>
                    <a:pt x="4708" y="4081"/>
                  </a:lnTo>
                  <a:lnTo>
                    <a:pt x="4708" y="3997"/>
                  </a:lnTo>
                  <a:lnTo>
                    <a:pt x="4771" y="3934"/>
                  </a:lnTo>
                  <a:lnTo>
                    <a:pt x="4813" y="3851"/>
                  </a:lnTo>
                  <a:lnTo>
                    <a:pt x="4750" y="3788"/>
                  </a:lnTo>
                  <a:lnTo>
                    <a:pt x="4666" y="3788"/>
                  </a:lnTo>
                  <a:lnTo>
                    <a:pt x="4624" y="3830"/>
                  </a:lnTo>
                  <a:lnTo>
                    <a:pt x="4541" y="3788"/>
                  </a:lnTo>
                  <a:lnTo>
                    <a:pt x="4457" y="3830"/>
                  </a:lnTo>
                  <a:lnTo>
                    <a:pt x="4352" y="3683"/>
                  </a:lnTo>
                  <a:lnTo>
                    <a:pt x="4352" y="3537"/>
                  </a:lnTo>
                  <a:lnTo>
                    <a:pt x="4248" y="3516"/>
                  </a:lnTo>
                  <a:lnTo>
                    <a:pt x="4143" y="3244"/>
                  </a:lnTo>
                  <a:lnTo>
                    <a:pt x="4101" y="3223"/>
                  </a:lnTo>
                  <a:lnTo>
                    <a:pt x="4080" y="3139"/>
                  </a:lnTo>
                  <a:lnTo>
                    <a:pt x="3934" y="3139"/>
                  </a:lnTo>
                  <a:lnTo>
                    <a:pt x="3871" y="3097"/>
                  </a:lnTo>
                  <a:lnTo>
                    <a:pt x="3808" y="2951"/>
                  </a:lnTo>
                  <a:lnTo>
                    <a:pt x="3683" y="2825"/>
                  </a:lnTo>
                  <a:lnTo>
                    <a:pt x="3662" y="2700"/>
                  </a:lnTo>
                  <a:lnTo>
                    <a:pt x="3578" y="2616"/>
                  </a:lnTo>
                  <a:lnTo>
                    <a:pt x="3494" y="2512"/>
                  </a:lnTo>
                  <a:lnTo>
                    <a:pt x="3515" y="2470"/>
                  </a:lnTo>
                  <a:lnTo>
                    <a:pt x="3766" y="2491"/>
                  </a:lnTo>
                  <a:lnTo>
                    <a:pt x="3976" y="2386"/>
                  </a:lnTo>
                  <a:lnTo>
                    <a:pt x="4017" y="2281"/>
                  </a:lnTo>
                  <a:lnTo>
                    <a:pt x="3997" y="2156"/>
                  </a:lnTo>
                  <a:lnTo>
                    <a:pt x="3829" y="1988"/>
                  </a:lnTo>
                  <a:lnTo>
                    <a:pt x="3704" y="1968"/>
                  </a:lnTo>
                  <a:lnTo>
                    <a:pt x="3662" y="1988"/>
                  </a:lnTo>
                  <a:lnTo>
                    <a:pt x="3557" y="1947"/>
                  </a:lnTo>
                  <a:lnTo>
                    <a:pt x="3348" y="1842"/>
                  </a:lnTo>
                  <a:lnTo>
                    <a:pt x="3243" y="1737"/>
                  </a:lnTo>
                  <a:lnTo>
                    <a:pt x="3097" y="1758"/>
                  </a:lnTo>
                  <a:lnTo>
                    <a:pt x="2846" y="1654"/>
                  </a:lnTo>
                  <a:lnTo>
                    <a:pt x="2825" y="1570"/>
                  </a:lnTo>
                  <a:lnTo>
                    <a:pt x="2867" y="1444"/>
                  </a:lnTo>
                  <a:lnTo>
                    <a:pt x="2888" y="1340"/>
                  </a:lnTo>
                  <a:lnTo>
                    <a:pt x="2825" y="1235"/>
                  </a:lnTo>
                  <a:lnTo>
                    <a:pt x="2616" y="1026"/>
                  </a:lnTo>
                  <a:lnTo>
                    <a:pt x="2553" y="1026"/>
                  </a:lnTo>
                  <a:lnTo>
                    <a:pt x="2511" y="1047"/>
                  </a:lnTo>
                  <a:lnTo>
                    <a:pt x="2448" y="963"/>
                  </a:lnTo>
                  <a:lnTo>
                    <a:pt x="2344" y="900"/>
                  </a:lnTo>
                  <a:lnTo>
                    <a:pt x="2323" y="817"/>
                  </a:lnTo>
                  <a:lnTo>
                    <a:pt x="2197" y="796"/>
                  </a:lnTo>
                  <a:lnTo>
                    <a:pt x="2134" y="712"/>
                  </a:lnTo>
                  <a:lnTo>
                    <a:pt x="2092" y="712"/>
                  </a:lnTo>
                  <a:lnTo>
                    <a:pt x="1988" y="649"/>
                  </a:lnTo>
                  <a:lnTo>
                    <a:pt x="1841" y="649"/>
                  </a:lnTo>
                  <a:lnTo>
                    <a:pt x="1716" y="545"/>
                  </a:lnTo>
                  <a:lnTo>
                    <a:pt x="1590" y="524"/>
                  </a:lnTo>
                  <a:lnTo>
                    <a:pt x="1381" y="398"/>
                  </a:lnTo>
                  <a:lnTo>
                    <a:pt x="1067" y="377"/>
                  </a:lnTo>
                  <a:lnTo>
                    <a:pt x="963" y="315"/>
                  </a:lnTo>
                  <a:lnTo>
                    <a:pt x="879" y="231"/>
                  </a:lnTo>
                  <a:lnTo>
                    <a:pt x="837" y="231"/>
                  </a:lnTo>
                  <a:lnTo>
                    <a:pt x="795" y="273"/>
                  </a:lnTo>
                  <a:lnTo>
                    <a:pt x="565" y="189"/>
                  </a:lnTo>
                  <a:lnTo>
                    <a:pt x="523" y="126"/>
                  </a:lnTo>
                  <a:lnTo>
                    <a:pt x="419" y="84"/>
                  </a:lnTo>
                  <a:lnTo>
                    <a:pt x="230" y="1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0" name="Google Shape;3000;p43"/>
            <p:cNvSpPr/>
            <p:nvPr/>
          </p:nvSpPr>
          <p:spPr>
            <a:xfrm>
              <a:off x="5413525" y="2961325"/>
              <a:ext cx="115100" cy="200900"/>
            </a:xfrm>
            <a:custGeom>
              <a:avLst/>
              <a:gdLst/>
              <a:ahLst/>
              <a:cxnLst/>
              <a:rect l="l" t="t" r="r" b="b"/>
              <a:pathLst>
                <a:path w="4604" h="8036" extrusionOk="0">
                  <a:moveTo>
                    <a:pt x="586" y="0"/>
                  </a:moveTo>
                  <a:lnTo>
                    <a:pt x="440" y="63"/>
                  </a:lnTo>
                  <a:lnTo>
                    <a:pt x="419" y="189"/>
                  </a:lnTo>
                  <a:lnTo>
                    <a:pt x="314" y="419"/>
                  </a:lnTo>
                  <a:lnTo>
                    <a:pt x="335" y="565"/>
                  </a:lnTo>
                  <a:lnTo>
                    <a:pt x="335" y="795"/>
                  </a:lnTo>
                  <a:lnTo>
                    <a:pt x="251" y="1088"/>
                  </a:lnTo>
                  <a:lnTo>
                    <a:pt x="210" y="1214"/>
                  </a:lnTo>
                  <a:lnTo>
                    <a:pt x="272" y="1402"/>
                  </a:lnTo>
                  <a:lnTo>
                    <a:pt x="272" y="1465"/>
                  </a:lnTo>
                  <a:lnTo>
                    <a:pt x="210" y="1528"/>
                  </a:lnTo>
                  <a:lnTo>
                    <a:pt x="105" y="1507"/>
                  </a:lnTo>
                  <a:lnTo>
                    <a:pt x="21" y="1402"/>
                  </a:lnTo>
                  <a:lnTo>
                    <a:pt x="0" y="1528"/>
                  </a:lnTo>
                  <a:lnTo>
                    <a:pt x="21" y="1653"/>
                  </a:lnTo>
                  <a:lnTo>
                    <a:pt x="105" y="1653"/>
                  </a:lnTo>
                  <a:lnTo>
                    <a:pt x="126" y="1716"/>
                  </a:lnTo>
                  <a:lnTo>
                    <a:pt x="63" y="1779"/>
                  </a:lnTo>
                  <a:lnTo>
                    <a:pt x="126" y="1946"/>
                  </a:lnTo>
                  <a:lnTo>
                    <a:pt x="210" y="2093"/>
                  </a:lnTo>
                  <a:lnTo>
                    <a:pt x="210" y="2302"/>
                  </a:lnTo>
                  <a:lnTo>
                    <a:pt x="251" y="2344"/>
                  </a:lnTo>
                  <a:lnTo>
                    <a:pt x="314" y="2302"/>
                  </a:lnTo>
                  <a:lnTo>
                    <a:pt x="356" y="2344"/>
                  </a:lnTo>
                  <a:lnTo>
                    <a:pt x="356" y="2448"/>
                  </a:lnTo>
                  <a:lnTo>
                    <a:pt x="461" y="2595"/>
                  </a:lnTo>
                  <a:lnTo>
                    <a:pt x="544" y="2595"/>
                  </a:lnTo>
                  <a:lnTo>
                    <a:pt x="628" y="2511"/>
                  </a:lnTo>
                  <a:lnTo>
                    <a:pt x="565" y="2448"/>
                  </a:lnTo>
                  <a:lnTo>
                    <a:pt x="565" y="2365"/>
                  </a:lnTo>
                  <a:lnTo>
                    <a:pt x="691" y="2365"/>
                  </a:lnTo>
                  <a:lnTo>
                    <a:pt x="795" y="2448"/>
                  </a:lnTo>
                  <a:lnTo>
                    <a:pt x="670" y="2595"/>
                  </a:lnTo>
                  <a:lnTo>
                    <a:pt x="628" y="2679"/>
                  </a:lnTo>
                  <a:lnTo>
                    <a:pt x="628" y="2762"/>
                  </a:lnTo>
                  <a:lnTo>
                    <a:pt x="628" y="2888"/>
                  </a:lnTo>
                  <a:lnTo>
                    <a:pt x="691" y="3013"/>
                  </a:lnTo>
                  <a:lnTo>
                    <a:pt x="733" y="2909"/>
                  </a:lnTo>
                  <a:lnTo>
                    <a:pt x="795" y="2888"/>
                  </a:lnTo>
                  <a:lnTo>
                    <a:pt x="858" y="2992"/>
                  </a:lnTo>
                  <a:lnTo>
                    <a:pt x="795" y="3097"/>
                  </a:lnTo>
                  <a:lnTo>
                    <a:pt x="795" y="3097"/>
                  </a:lnTo>
                  <a:lnTo>
                    <a:pt x="879" y="3076"/>
                  </a:lnTo>
                  <a:lnTo>
                    <a:pt x="963" y="3013"/>
                  </a:lnTo>
                  <a:cubicBezTo>
                    <a:pt x="963" y="3097"/>
                    <a:pt x="963" y="3181"/>
                    <a:pt x="984" y="3244"/>
                  </a:cubicBezTo>
                  <a:lnTo>
                    <a:pt x="900" y="3181"/>
                  </a:lnTo>
                  <a:lnTo>
                    <a:pt x="775" y="3202"/>
                  </a:lnTo>
                  <a:lnTo>
                    <a:pt x="649" y="3139"/>
                  </a:lnTo>
                  <a:lnTo>
                    <a:pt x="544" y="3202"/>
                  </a:lnTo>
                  <a:lnTo>
                    <a:pt x="565" y="3244"/>
                  </a:lnTo>
                  <a:lnTo>
                    <a:pt x="649" y="3244"/>
                  </a:lnTo>
                  <a:lnTo>
                    <a:pt x="670" y="3390"/>
                  </a:lnTo>
                  <a:lnTo>
                    <a:pt x="754" y="3411"/>
                  </a:lnTo>
                  <a:lnTo>
                    <a:pt x="816" y="3516"/>
                  </a:lnTo>
                  <a:lnTo>
                    <a:pt x="816" y="3704"/>
                  </a:lnTo>
                  <a:lnTo>
                    <a:pt x="900" y="3746"/>
                  </a:lnTo>
                  <a:lnTo>
                    <a:pt x="900" y="3850"/>
                  </a:lnTo>
                  <a:lnTo>
                    <a:pt x="1005" y="3976"/>
                  </a:lnTo>
                  <a:lnTo>
                    <a:pt x="1109" y="4018"/>
                  </a:lnTo>
                  <a:lnTo>
                    <a:pt x="1214" y="3934"/>
                  </a:lnTo>
                  <a:lnTo>
                    <a:pt x="1214" y="3850"/>
                  </a:lnTo>
                  <a:lnTo>
                    <a:pt x="1277" y="3829"/>
                  </a:lnTo>
                  <a:lnTo>
                    <a:pt x="1277" y="3725"/>
                  </a:lnTo>
                  <a:lnTo>
                    <a:pt x="1214" y="3641"/>
                  </a:lnTo>
                  <a:lnTo>
                    <a:pt x="1277" y="3557"/>
                  </a:lnTo>
                  <a:lnTo>
                    <a:pt x="1277" y="3453"/>
                  </a:lnTo>
                  <a:lnTo>
                    <a:pt x="1172" y="3411"/>
                  </a:lnTo>
                  <a:lnTo>
                    <a:pt x="1109" y="3348"/>
                  </a:lnTo>
                  <a:cubicBezTo>
                    <a:pt x="1130" y="3306"/>
                    <a:pt x="1130" y="3223"/>
                    <a:pt x="1130" y="3181"/>
                  </a:cubicBezTo>
                  <a:lnTo>
                    <a:pt x="1235" y="3097"/>
                  </a:lnTo>
                  <a:lnTo>
                    <a:pt x="1214" y="3013"/>
                  </a:lnTo>
                  <a:lnTo>
                    <a:pt x="1277" y="2930"/>
                  </a:lnTo>
                  <a:lnTo>
                    <a:pt x="1402" y="2930"/>
                  </a:lnTo>
                  <a:lnTo>
                    <a:pt x="1632" y="3034"/>
                  </a:lnTo>
                  <a:lnTo>
                    <a:pt x="1695" y="3118"/>
                  </a:lnTo>
                  <a:lnTo>
                    <a:pt x="1821" y="3202"/>
                  </a:lnTo>
                  <a:lnTo>
                    <a:pt x="1904" y="3327"/>
                  </a:lnTo>
                  <a:lnTo>
                    <a:pt x="1863" y="3306"/>
                  </a:lnTo>
                  <a:cubicBezTo>
                    <a:pt x="1800" y="3264"/>
                    <a:pt x="1716" y="3264"/>
                    <a:pt x="1632" y="3264"/>
                  </a:cubicBezTo>
                  <a:lnTo>
                    <a:pt x="1653" y="3244"/>
                  </a:lnTo>
                  <a:lnTo>
                    <a:pt x="1611" y="3139"/>
                  </a:lnTo>
                  <a:lnTo>
                    <a:pt x="1507" y="3097"/>
                  </a:lnTo>
                  <a:lnTo>
                    <a:pt x="1444" y="3181"/>
                  </a:lnTo>
                  <a:lnTo>
                    <a:pt x="1486" y="3244"/>
                  </a:lnTo>
                  <a:lnTo>
                    <a:pt x="1528" y="3285"/>
                  </a:lnTo>
                  <a:cubicBezTo>
                    <a:pt x="1507" y="3285"/>
                    <a:pt x="1486" y="3306"/>
                    <a:pt x="1444" y="3306"/>
                  </a:cubicBezTo>
                  <a:lnTo>
                    <a:pt x="1444" y="3327"/>
                  </a:lnTo>
                  <a:lnTo>
                    <a:pt x="1591" y="3327"/>
                  </a:lnTo>
                  <a:lnTo>
                    <a:pt x="1611" y="3348"/>
                  </a:lnTo>
                  <a:lnTo>
                    <a:pt x="1611" y="3327"/>
                  </a:lnTo>
                  <a:cubicBezTo>
                    <a:pt x="1695" y="3327"/>
                    <a:pt x="1758" y="3348"/>
                    <a:pt x="1842" y="3390"/>
                  </a:cubicBezTo>
                  <a:cubicBezTo>
                    <a:pt x="1850" y="3393"/>
                    <a:pt x="1858" y="3394"/>
                    <a:pt x="1866" y="3394"/>
                  </a:cubicBezTo>
                  <a:cubicBezTo>
                    <a:pt x="1915" y="3394"/>
                    <a:pt x="1946" y="3342"/>
                    <a:pt x="1946" y="3306"/>
                  </a:cubicBezTo>
                  <a:lnTo>
                    <a:pt x="1967" y="3327"/>
                  </a:lnTo>
                  <a:lnTo>
                    <a:pt x="2030" y="3327"/>
                  </a:lnTo>
                  <a:lnTo>
                    <a:pt x="2009" y="3139"/>
                  </a:lnTo>
                  <a:lnTo>
                    <a:pt x="1863" y="2930"/>
                  </a:lnTo>
                  <a:lnTo>
                    <a:pt x="1904" y="2888"/>
                  </a:lnTo>
                  <a:lnTo>
                    <a:pt x="1946" y="2888"/>
                  </a:lnTo>
                  <a:lnTo>
                    <a:pt x="2030" y="2971"/>
                  </a:lnTo>
                  <a:lnTo>
                    <a:pt x="2114" y="2992"/>
                  </a:lnTo>
                  <a:lnTo>
                    <a:pt x="2176" y="3118"/>
                  </a:lnTo>
                  <a:lnTo>
                    <a:pt x="2344" y="3181"/>
                  </a:lnTo>
                  <a:lnTo>
                    <a:pt x="2386" y="3285"/>
                  </a:lnTo>
                  <a:lnTo>
                    <a:pt x="2386" y="3411"/>
                  </a:lnTo>
                  <a:lnTo>
                    <a:pt x="2469" y="3432"/>
                  </a:lnTo>
                  <a:lnTo>
                    <a:pt x="2595" y="3599"/>
                  </a:lnTo>
                  <a:lnTo>
                    <a:pt x="2699" y="3557"/>
                  </a:lnTo>
                  <a:lnTo>
                    <a:pt x="2699" y="3516"/>
                  </a:lnTo>
                  <a:lnTo>
                    <a:pt x="2804" y="3536"/>
                  </a:lnTo>
                  <a:lnTo>
                    <a:pt x="2804" y="3599"/>
                  </a:lnTo>
                  <a:lnTo>
                    <a:pt x="2741" y="3641"/>
                  </a:lnTo>
                  <a:cubicBezTo>
                    <a:pt x="2741" y="3641"/>
                    <a:pt x="2699" y="3641"/>
                    <a:pt x="2699" y="3662"/>
                  </a:cubicBezTo>
                  <a:cubicBezTo>
                    <a:pt x="2783" y="3913"/>
                    <a:pt x="2992" y="4060"/>
                    <a:pt x="3223" y="4122"/>
                  </a:cubicBezTo>
                  <a:lnTo>
                    <a:pt x="3285" y="4122"/>
                  </a:lnTo>
                  <a:lnTo>
                    <a:pt x="3411" y="4269"/>
                  </a:lnTo>
                  <a:lnTo>
                    <a:pt x="3432" y="4290"/>
                  </a:lnTo>
                  <a:lnTo>
                    <a:pt x="3432" y="4332"/>
                  </a:lnTo>
                  <a:cubicBezTo>
                    <a:pt x="3432" y="4352"/>
                    <a:pt x="3411" y="4394"/>
                    <a:pt x="3411" y="4436"/>
                  </a:cubicBezTo>
                  <a:lnTo>
                    <a:pt x="3411" y="4436"/>
                  </a:lnTo>
                  <a:cubicBezTo>
                    <a:pt x="3411" y="4436"/>
                    <a:pt x="3411" y="4394"/>
                    <a:pt x="3453" y="4394"/>
                  </a:cubicBezTo>
                  <a:lnTo>
                    <a:pt x="3495" y="4436"/>
                  </a:lnTo>
                  <a:lnTo>
                    <a:pt x="3599" y="4478"/>
                  </a:lnTo>
                  <a:lnTo>
                    <a:pt x="3620" y="4562"/>
                  </a:lnTo>
                  <a:lnTo>
                    <a:pt x="3808" y="4562"/>
                  </a:lnTo>
                  <a:lnTo>
                    <a:pt x="3829" y="4583"/>
                  </a:lnTo>
                  <a:lnTo>
                    <a:pt x="3871" y="4562"/>
                  </a:lnTo>
                  <a:lnTo>
                    <a:pt x="3913" y="4583"/>
                  </a:lnTo>
                  <a:lnTo>
                    <a:pt x="3871" y="4499"/>
                  </a:lnTo>
                  <a:lnTo>
                    <a:pt x="3829" y="4394"/>
                  </a:lnTo>
                  <a:lnTo>
                    <a:pt x="3788" y="4352"/>
                  </a:lnTo>
                  <a:lnTo>
                    <a:pt x="3788" y="4185"/>
                  </a:lnTo>
                  <a:lnTo>
                    <a:pt x="3767" y="3976"/>
                  </a:lnTo>
                  <a:lnTo>
                    <a:pt x="3767" y="3934"/>
                  </a:lnTo>
                  <a:lnTo>
                    <a:pt x="3704" y="3913"/>
                  </a:lnTo>
                  <a:lnTo>
                    <a:pt x="3599" y="3767"/>
                  </a:lnTo>
                  <a:lnTo>
                    <a:pt x="3557" y="3662"/>
                  </a:lnTo>
                  <a:lnTo>
                    <a:pt x="3474" y="3662"/>
                  </a:lnTo>
                  <a:lnTo>
                    <a:pt x="3453" y="3704"/>
                  </a:lnTo>
                  <a:lnTo>
                    <a:pt x="3390" y="3662"/>
                  </a:lnTo>
                  <a:lnTo>
                    <a:pt x="3348" y="3662"/>
                  </a:lnTo>
                  <a:lnTo>
                    <a:pt x="3285" y="3725"/>
                  </a:lnTo>
                  <a:lnTo>
                    <a:pt x="3097" y="3725"/>
                  </a:lnTo>
                  <a:lnTo>
                    <a:pt x="3055" y="3704"/>
                  </a:lnTo>
                  <a:lnTo>
                    <a:pt x="3055" y="3767"/>
                  </a:lnTo>
                  <a:lnTo>
                    <a:pt x="3055" y="3808"/>
                  </a:lnTo>
                  <a:cubicBezTo>
                    <a:pt x="2992" y="3767"/>
                    <a:pt x="2972" y="3746"/>
                    <a:pt x="2930" y="3725"/>
                  </a:cubicBezTo>
                  <a:lnTo>
                    <a:pt x="2951" y="3620"/>
                  </a:lnTo>
                  <a:lnTo>
                    <a:pt x="2951" y="3536"/>
                  </a:lnTo>
                  <a:lnTo>
                    <a:pt x="2992" y="3495"/>
                  </a:lnTo>
                  <a:lnTo>
                    <a:pt x="2951" y="3432"/>
                  </a:lnTo>
                  <a:lnTo>
                    <a:pt x="2846" y="3432"/>
                  </a:lnTo>
                  <a:lnTo>
                    <a:pt x="2762" y="3390"/>
                  </a:lnTo>
                  <a:lnTo>
                    <a:pt x="2658" y="3390"/>
                  </a:lnTo>
                  <a:lnTo>
                    <a:pt x="2658" y="3306"/>
                  </a:lnTo>
                  <a:lnTo>
                    <a:pt x="2574" y="3097"/>
                  </a:lnTo>
                  <a:lnTo>
                    <a:pt x="2553" y="2992"/>
                  </a:lnTo>
                  <a:lnTo>
                    <a:pt x="2616" y="2971"/>
                  </a:lnTo>
                  <a:lnTo>
                    <a:pt x="2658" y="2992"/>
                  </a:lnTo>
                  <a:lnTo>
                    <a:pt x="2741" y="2992"/>
                  </a:lnTo>
                  <a:lnTo>
                    <a:pt x="2720" y="2971"/>
                  </a:lnTo>
                  <a:lnTo>
                    <a:pt x="2616" y="2888"/>
                  </a:lnTo>
                  <a:lnTo>
                    <a:pt x="2469" y="2888"/>
                  </a:lnTo>
                  <a:lnTo>
                    <a:pt x="2427" y="2783"/>
                  </a:lnTo>
                  <a:lnTo>
                    <a:pt x="2365" y="2825"/>
                  </a:lnTo>
                  <a:lnTo>
                    <a:pt x="2365" y="2930"/>
                  </a:lnTo>
                  <a:lnTo>
                    <a:pt x="2302" y="2992"/>
                  </a:lnTo>
                  <a:lnTo>
                    <a:pt x="2239" y="2930"/>
                  </a:lnTo>
                  <a:lnTo>
                    <a:pt x="2260" y="2804"/>
                  </a:lnTo>
                  <a:lnTo>
                    <a:pt x="2197" y="2679"/>
                  </a:lnTo>
                  <a:lnTo>
                    <a:pt x="2009" y="2574"/>
                  </a:lnTo>
                  <a:lnTo>
                    <a:pt x="1904" y="2574"/>
                  </a:lnTo>
                  <a:lnTo>
                    <a:pt x="1737" y="2699"/>
                  </a:lnTo>
                  <a:lnTo>
                    <a:pt x="1716" y="2783"/>
                  </a:lnTo>
                  <a:lnTo>
                    <a:pt x="1632" y="2804"/>
                  </a:lnTo>
                  <a:lnTo>
                    <a:pt x="1507" y="2762"/>
                  </a:lnTo>
                  <a:lnTo>
                    <a:pt x="1465" y="2658"/>
                  </a:lnTo>
                  <a:lnTo>
                    <a:pt x="1381" y="2574"/>
                  </a:lnTo>
                  <a:lnTo>
                    <a:pt x="1381" y="2448"/>
                  </a:lnTo>
                  <a:lnTo>
                    <a:pt x="1423" y="2365"/>
                  </a:lnTo>
                  <a:lnTo>
                    <a:pt x="1360" y="2281"/>
                  </a:lnTo>
                  <a:lnTo>
                    <a:pt x="1088" y="2239"/>
                  </a:lnTo>
                  <a:lnTo>
                    <a:pt x="1026" y="2176"/>
                  </a:lnTo>
                  <a:lnTo>
                    <a:pt x="1067" y="2051"/>
                  </a:lnTo>
                  <a:lnTo>
                    <a:pt x="1109" y="1967"/>
                  </a:lnTo>
                  <a:lnTo>
                    <a:pt x="1109" y="1842"/>
                  </a:lnTo>
                  <a:lnTo>
                    <a:pt x="1172" y="1737"/>
                  </a:lnTo>
                  <a:lnTo>
                    <a:pt x="1360" y="1549"/>
                  </a:lnTo>
                  <a:lnTo>
                    <a:pt x="1423" y="1507"/>
                  </a:lnTo>
                  <a:lnTo>
                    <a:pt x="1402" y="1570"/>
                  </a:lnTo>
                  <a:lnTo>
                    <a:pt x="1402" y="1632"/>
                  </a:lnTo>
                  <a:lnTo>
                    <a:pt x="1507" y="1465"/>
                  </a:lnTo>
                  <a:lnTo>
                    <a:pt x="1486" y="1339"/>
                  </a:lnTo>
                  <a:lnTo>
                    <a:pt x="1549" y="1193"/>
                  </a:lnTo>
                  <a:lnTo>
                    <a:pt x="1611" y="921"/>
                  </a:lnTo>
                  <a:lnTo>
                    <a:pt x="1549" y="837"/>
                  </a:lnTo>
                  <a:lnTo>
                    <a:pt x="1528" y="691"/>
                  </a:lnTo>
                  <a:lnTo>
                    <a:pt x="1465" y="649"/>
                  </a:lnTo>
                  <a:lnTo>
                    <a:pt x="1360" y="482"/>
                  </a:lnTo>
                  <a:lnTo>
                    <a:pt x="1381" y="251"/>
                  </a:lnTo>
                  <a:lnTo>
                    <a:pt x="1381" y="189"/>
                  </a:lnTo>
                  <a:lnTo>
                    <a:pt x="1381" y="105"/>
                  </a:lnTo>
                  <a:lnTo>
                    <a:pt x="1298" y="0"/>
                  </a:lnTo>
                  <a:lnTo>
                    <a:pt x="1256" y="42"/>
                  </a:lnTo>
                  <a:lnTo>
                    <a:pt x="1256" y="84"/>
                  </a:lnTo>
                  <a:lnTo>
                    <a:pt x="1172" y="168"/>
                  </a:lnTo>
                  <a:lnTo>
                    <a:pt x="1005" y="168"/>
                  </a:lnTo>
                  <a:lnTo>
                    <a:pt x="984" y="210"/>
                  </a:lnTo>
                  <a:lnTo>
                    <a:pt x="900" y="168"/>
                  </a:lnTo>
                  <a:lnTo>
                    <a:pt x="795" y="63"/>
                  </a:lnTo>
                  <a:lnTo>
                    <a:pt x="586" y="0"/>
                  </a:lnTo>
                  <a:close/>
                  <a:moveTo>
                    <a:pt x="1842" y="4060"/>
                  </a:moveTo>
                  <a:lnTo>
                    <a:pt x="1716" y="4080"/>
                  </a:lnTo>
                  <a:lnTo>
                    <a:pt x="1695" y="4164"/>
                  </a:lnTo>
                  <a:lnTo>
                    <a:pt x="1821" y="4227"/>
                  </a:lnTo>
                  <a:lnTo>
                    <a:pt x="1883" y="4248"/>
                  </a:lnTo>
                  <a:lnTo>
                    <a:pt x="1883" y="4352"/>
                  </a:lnTo>
                  <a:lnTo>
                    <a:pt x="1842" y="4457"/>
                  </a:lnTo>
                  <a:lnTo>
                    <a:pt x="1842" y="4666"/>
                  </a:lnTo>
                  <a:lnTo>
                    <a:pt x="1800" y="4792"/>
                  </a:lnTo>
                  <a:lnTo>
                    <a:pt x="1842" y="4980"/>
                  </a:lnTo>
                  <a:lnTo>
                    <a:pt x="1904" y="4959"/>
                  </a:lnTo>
                  <a:lnTo>
                    <a:pt x="1925" y="4896"/>
                  </a:lnTo>
                  <a:lnTo>
                    <a:pt x="2051" y="4813"/>
                  </a:lnTo>
                  <a:cubicBezTo>
                    <a:pt x="2093" y="4813"/>
                    <a:pt x="2114" y="4855"/>
                    <a:pt x="2135" y="4855"/>
                  </a:cubicBezTo>
                  <a:lnTo>
                    <a:pt x="2114" y="4959"/>
                  </a:lnTo>
                  <a:lnTo>
                    <a:pt x="2197" y="5001"/>
                  </a:lnTo>
                  <a:lnTo>
                    <a:pt x="2260" y="4917"/>
                  </a:lnTo>
                  <a:cubicBezTo>
                    <a:pt x="2323" y="4959"/>
                    <a:pt x="2344" y="5001"/>
                    <a:pt x="2407" y="5022"/>
                  </a:cubicBezTo>
                  <a:lnTo>
                    <a:pt x="2407" y="5106"/>
                  </a:lnTo>
                  <a:lnTo>
                    <a:pt x="2344" y="5231"/>
                  </a:lnTo>
                  <a:lnTo>
                    <a:pt x="2155" y="5294"/>
                  </a:lnTo>
                  <a:lnTo>
                    <a:pt x="2114" y="5378"/>
                  </a:lnTo>
                  <a:lnTo>
                    <a:pt x="2135" y="5545"/>
                  </a:lnTo>
                  <a:lnTo>
                    <a:pt x="2218" y="5545"/>
                  </a:lnTo>
                  <a:lnTo>
                    <a:pt x="2344" y="5629"/>
                  </a:lnTo>
                  <a:lnTo>
                    <a:pt x="2448" y="5629"/>
                  </a:lnTo>
                  <a:lnTo>
                    <a:pt x="2448" y="5754"/>
                  </a:lnTo>
                  <a:lnTo>
                    <a:pt x="2532" y="5817"/>
                  </a:lnTo>
                  <a:lnTo>
                    <a:pt x="2637" y="5754"/>
                  </a:lnTo>
                  <a:lnTo>
                    <a:pt x="2637" y="5650"/>
                  </a:lnTo>
                  <a:lnTo>
                    <a:pt x="2574" y="5587"/>
                  </a:lnTo>
                  <a:cubicBezTo>
                    <a:pt x="2616" y="5545"/>
                    <a:pt x="2637" y="5545"/>
                    <a:pt x="2658" y="5524"/>
                  </a:cubicBezTo>
                  <a:lnTo>
                    <a:pt x="2658" y="5503"/>
                  </a:lnTo>
                  <a:lnTo>
                    <a:pt x="2679" y="5587"/>
                  </a:lnTo>
                  <a:lnTo>
                    <a:pt x="2762" y="5482"/>
                  </a:lnTo>
                  <a:lnTo>
                    <a:pt x="2804" y="5231"/>
                  </a:lnTo>
                  <a:lnTo>
                    <a:pt x="2972" y="5064"/>
                  </a:lnTo>
                  <a:lnTo>
                    <a:pt x="2992" y="4959"/>
                  </a:lnTo>
                  <a:lnTo>
                    <a:pt x="2972" y="4855"/>
                  </a:lnTo>
                  <a:lnTo>
                    <a:pt x="3034" y="4771"/>
                  </a:lnTo>
                  <a:lnTo>
                    <a:pt x="3034" y="4750"/>
                  </a:lnTo>
                  <a:cubicBezTo>
                    <a:pt x="3087" y="4760"/>
                    <a:pt x="3128" y="4766"/>
                    <a:pt x="3170" y="4766"/>
                  </a:cubicBezTo>
                  <a:cubicBezTo>
                    <a:pt x="3212" y="4766"/>
                    <a:pt x="3254" y="4760"/>
                    <a:pt x="3306" y="4750"/>
                  </a:cubicBezTo>
                  <a:cubicBezTo>
                    <a:pt x="3348" y="4750"/>
                    <a:pt x="3369" y="4708"/>
                    <a:pt x="3369" y="4687"/>
                  </a:cubicBezTo>
                  <a:lnTo>
                    <a:pt x="3411" y="4750"/>
                  </a:lnTo>
                  <a:lnTo>
                    <a:pt x="3411" y="4896"/>
                  </a:lnTo>
                  <a:lnTo>
                    <a:pt x="3411" y="4917"/>
                  </a:lnTo>
                  <a:cubicBezTo>
                    <a:pt x="3390" y="4959"/>
                    <a:pt x="3390" y="4980"/>
                    <a:pt x="3411" y="4980"/>
                  </a:cubicBezTo>
                  <a:cubicBezTo>
                    <a:pt x="3453" y="5001"/>
                    <a:pt x="3453" y="5022"/>
                    <a:pt x="3474" y="5085"/>
                  </a:cubicBezTo>
                  <a:lnTo>
                    <a:pt x="3474" y="5189"/>
                  </a:lnTo>
                  <a:lnTo>
                    <a:pt x="3557" y="5231"/>
                  </a:lnTo>
                  <a:cubicBezTo>
                    <a:pt x="3599" y="5336"/>
                    <a:pt x="3683" y="5482"/>
                    <a:pt x="3704" y="5608"/>
                  </a:cubicBezTo>
                  <a:cubicBezTo>
                    <a:pt x="3716" y="5632"/>
                    <a:pt x="3750" y="5643"/>
                    <a:pt x="3780" y="5643"/>
                  </a:cubicBezTo>
                  <a:cubicBezTo>
                    <a:pt x="3801" y="5643"/>
                    <a:pt x="3821" y="5637"/>
                    <a:pt x="3829" y="5629"/>
                  </a:cubicBezTo>
                  <a:lnTo>
                    <a:pt x="3871" y="5754"/>
                  </a:lnTo>
                  <a:lnTo>
                    <a:pt x="3871" y="5838"/>
                  </a:lnTo>
                  <a:lnTo>
                    <a:pt x="3788" y="5733"/>
                  </a:lnTo>
                  <a:lnTo>
                    <a:pt x="3725" y="5733"/>
                  </a:lnTo>
                  <a:lnTo>
                    <a:pt x="3725" y="5901"/>
                  </a:lnTo>
                  <a:lnTo>
                    <a:pt x="3704" y="5943"/>
                  </a:lnTo>
                  <a:lnTo>
                    <a:pt x="3620" y="5901"/>
                  </a:lnTo>
                  <a:lnTo>
                    <a:pt x="3495" y="5838"/>
                  </a:lnTo>
                  <a:lnTo>
                    <a:pt x="3453" y="6068"/>
                  </a:lnTo>
                  <a:lnTo>
                    <a:pt x="3495" y="6110"/>
                  </a:lnTo>
                  <a:lnTo>
                    <a:pt x="3495" y="6173"/>
                  </a:lnTo>
                  <a:lnTo>
                    <a:pt x="3411" y="6215"/>
                  </a:lnTo>
                  <a:lnTo>
                    <a:pt x="3369" y="6068"/>
                  </a:lnTo>
                  <a:lnTo>
                    <a:pt x="3244" y="6131"/>
                  </a:lnTo>
                  <a:lnTo>
                    <a:pt x="3181" y="6340"/>
                  </a:lnTo>
                  <a:lnTo>
                    <a:pt x="3055" y="6424"/>
                  </a:lnTo>
                  <a:lnTo>
                    <a:pt x="2951" y="6445"/>
                  </a:lnTo>
                  <a:lnTo>
                    <a:pt x="2846" y="6549"/>
                  </a:lnTo>
                  <a:lnTo>
                    <a:pt x="2972" y="6361"/>
                  </a:lnTo>
                  <a:lnTo>
                    <a:pt x="2972" y="6173"/>
                  </a:lnTo>
                  <a:lnTo>
                    <a:pt x="2825" y="6047"/>
                  </a:lnTo>
                  <a:lnTo>
                    <a:pt x="2741" y="6047"/>
                  </a:lnTo>
                  <a:lnTo>
                    <a:pt x="2658" y="6152"/>
                  </a:lnTo>
                  <a:lnTo>
                    <a:pt x="2532" y="6215"/>
                  </a:lnTo>
                  <a:lnTo>
                    <a:pt x="2469" y="6319"/>
                  </a:lnTo>
                  <a:lnTo>
                    <a:pt x="2532" y="6424"/>
                  </a:lnTo>
                  <a:lnTo>
                    <a:pt x="2365" y="6445"/>
                  </a:lnTo>
                  <a:lnTo>
                    <a:pt x="2260" y="6424"/>
                  </a:lnTo>
                  <a:lnTo>
                    <a:pt x="2197" y="6487"/>
                  </a:lnTo>
                  <a:lnTo>
                    <a:pt x="2093" y="6529"/>
                  </a:lnTo>
                  <a:lnTo>
                    <a:pt x="1988" y="6654"/>
                  </a:lnTo>
                  <a:lnTo>
                    <a:pt x="2009" y="6738"/>
                  </a:lnTo>
                  <a:lnTo>
                    <a:pt x="1988" y="6884"/>
                  </a:lnTo>
                  <a:lnTo>
                    <a:pt x="1904" y="7052"/>
                  </a:lnTo>
                  <a:lnTo>
                    <a:pt x="2030" y="7177"/>
                  </a:lnTo>
                  <a:lnTo>
                    <a:pt x="2093" y="7093"/>
                  </a:lnTo>
                  <a:lnTo>
                    <a:pt x="2155" y="6863"/>
                  </a:lnTo>
                  <a:lnTo>
                    <a:pt x="2239" y="6801"/>
                  </a:lnTo>
                  <a:lnTo>
                    <a:pt x="2302" y="6675"/>
                  </a:lnTo>
                  <a:lnTo>
                    <a:pt x="2344" y="6654"/>
                  </a:lnTo>
                  <a:lnTo>
                    <a:pt x="2427" y="6738"/>
                  </a:lnTo>
                  <a:lnTo>
                    <a:pt x="2407" y="6863"/>
                  </a:lnTo>
                  <a:lnTo>
                    <a:pt x="2427" y="6884"/>
                  </a:lnTo>
                  <a:lnTo>
                    <a:pt x="2469" y="6863"/>
                  </a:lnTo>
                  <a:lnTo>
                    <a:pt x="2532" y="6884"/>
                  </a:lnTo>
                  <a:lnTo>
                    <a:pt x="2532" y="6780"/>
                  </a:lnTo>
                  <a:lnTo>
                    <a:pt x="2574" y="6759"/>
                  </a:lnTo>
                  <a:lnTo>
                    <a:pt x="2637" y="6780"/>
                  </a:lnTo>
                  <a:lnTo>
                    <a:pt x="2616" y="6863"/>
                  </a:lnTo>
                  <a:lnTo>
                    <a:pt x="2658" y="6863"/>
                  </a:lnTo>
                  <a:lnTo>
                    <a:pt x="2762" y="6947"/>
                  </a:lnTo>
                  <a:lnTo>
                    <a:pt x="2825" y="6947"/>
                  </a:lnTo>
                  <a:lnTo>
                    <a:pt x="2762" y="6863"/>
                  </a:lnTo>
                  <a:lnTo>
                    <a:pt x="2783" y="6801"/>
                  </a:lnTo>
                  <a:lnTo>
                    <a:pt x="2762" y="6759"/>
                  </a:lnTo>
                  <a:lnTo>
                    <a:pt x="2825" y="6696"/>
                  </a:lnTo>
                  <a:lnTo>
                    <a:pt x="2867" y="6696"/>
                  </a:lnTo>
                  <a:lnTo>
                    <a:pt x="2972" y="6801"/>
                  </a:lnTo>
                  <a:lnTo>
                    <a:pt x="3076" y="6842"/>
                  </a:lnTo>
                  <a:lnTo>
                    <a:pt x="3181" y="6905"/>
                  </a:lnTo>
                  <a:lnTo>
                    <a:pt x="3202" y="7010"/>
                  </a:lnTo>
                  <a:lnTo>
                    <a:pt x="3306" y="7093"/>
                  </a:lnTo>
                  <a:lnTo>
                    <a:pt x="3202" y="7073"/>
                  </a:lnTo>
                  <a:lnTo>
                    <a:pt x="3160" y="7093"/>
                  </a:lnTo>
                  <a:lnTo>
                    <a:pt x="3160" y="7156"/>
                  </a:lnTo>
                  <a:lnTo>
                    <a:pt x="3097" y="7219"/>
                  </a:lnTo>
                  <a:lnTo>
                    <a:pt x="3160" y="7282"/>
                  </a:lnTo>
                  <a:lnTo>
                    <a:pt x="3160" y="7365"/>
                  </a:lnTo>
                  <a:lnTo>
                    <a:pt x="3139" y="7428"/>
                  </a:lnTo>
                  <a:lnTo>
                    <a:pt x="3202" y="7533"/>
                  </a:lnTo>
                  <a:lnTo>
                    <a:pt x="3244" y="7637"/>
                  </a:lnTo>
                  <a:lnTo>
                    <a:pt x="3348" y="7784"/>
                  </a:lnTo>
                  <a:lnTo>
                    <a:pt x="3474" y="7784"/>
                  </a:lnTo>
                  <a:lnTo>
                    <a:pt x="3578" y="7847"/>
                  </a:lnTo>
                  <a:lnTo>
                    <a:pt x="3704" y="7909"/>
                  </a:lnTo>
                  <a:lnTo>
                    <a:pt x="3808" y="7847"/>
                  </a:lnTo>
                  <a:lnTo>
                    <a:pt x="3829" y="7805"/>
                  </a:lnTo>
                  <a:lnTo>
                    <a:pt x="3892" y="7742"/>
                  </a:lnTo>
                  <a:lnTo>
                    <a:pt x="3913" y="7805"/>
                  </a:lnTo>
                  <a:lnTo>
                    <a:pt x="3871" y="7889"/>
                  </a:lnTo>
                  <a:lnTo>
                    <a:pt x="3892" y="7993"/>
                  </a:lnTo>
                  <a:lnTo>
                    <a:pt x="3913" y="8035"/>
                  </a:lnTo>
                  <a:lnTo>
                    <a:pt x="3997" y="7993"/>
                  </a:lnTo>
                  <a:lnTo>
                    <a:pt x="4143" y="7784"/>
                  </a:lnTo>
                  <a:lnTo>
                    <a:pt x="4143" y="7637"/>
                  </a:lnTo>
                  <a:lnTo>
                    <a:pt x="4101" y="7575"/>
                  </a:lnTo>
                  <a:lnTo>
                    <a:pt x="4039" y="7407"/>
                  </a:lnTo>
                  <a:lnTo>
                    <a:pt x="3934" y="7324"/>
                  </a:lnTo>
                  <a:lnTo>
                    <a:pt x="3976" y="7219"/>
                  </a:lnTo>
                  <a:lnTo>
                    <a:pt x="4101" y="6989"/>
                  </a:lnTo>
                  <a:lnTo>
                    <a:pt x="4185" y="6947"/>
                  </a:lnTo>
                  <a:lnTo>
                    <a:pt x="4248" y="7052"/>
                  </a:lnTo>
                  <a:lnTo>
                    <a:pt x="4290" y="7156"/>
                  </a:lnTo>
                  <a:lnTo>
                    <a:pt x="4332" y="7219"/>
                  </a:lnTo>
                  <a:lnTo>
                    <a:pt x="4332" y="7324"/>
                  </a:lnTo>
                  <a:lnTo>
                    <a:pt x="4394" y="7512"/>
                  </a:lnTo>
                  <a:lnTo>
                    <a:pt x="4415" y="7596"/>
                  </a:lnTo>
                  <a:lnTo>
                    <a:pt x="4415" y="7512"/>
                  </a:lnTo>
                  <a:lnTo>
                    <a:pt x="4415" y="7386"/>
                  </a:lnTo>
                  <a:lnTo>
                    <a:pt x="4352" y="7219"/>
                  </a:lnTo>
                  <a:lnTo>
                    <a:pt x="4394" y="7156"/>
                  </a:lnTo>
                  <a:lnTo>
                    <a:pt x="4436" y="7156"/>
                  </a:lnTo>
                  <a:lnTo>
                    <a:pt x="4499" y="7219"/>
                  </a:lnTo>
                  <a:lnTo>
                    <a:pt x="4499" y="7156"/>
                  </a:lnTo>
                  <a:lnTo>
                    <a:pt x="4541" y="7156"/>
                  </a:lnTo>
                  <a:lnTo>
                    <a:pt x="4604" y="6989"/>
                  </a:lnTo>
                  <a:lnTo>
                    <a:pt x="4562" y="6801"/>
                  </a:lnTo>
                  <a:lnTo>
                    <a:pt x="4499" y="6696"/>
                  </a:lnTo>
                  <a:lnTo>
                    <a:pt x="4436" y="6591"/>
                  </a:lnTo>
                  <a:lnTo>
                    <a:pt x="4436" y="6466"/>
                  </a:lnTo>
                  <a:lnTo>
                    <a:pt x="4415" y="6340"/>
                  </a:lnTo>
                  <a:lnTo>
                    <a:pt x="4352" y="6424"/>
                  </a:lnTo>
                  <a:lnTo>
                    <a:pt x="4352" y="6277"/>
                  </a:lnTo>
                  <a:lnTo>
                    <a:pt x="4352" y="6215"/>
                  </a:lnTo>
                  <a:lnTo>
                    <a:pt x="4311" y="6215"/>
                  </a:lnTo>
                  <a:lnTo>
                    <a:pt x="4227" y="6131"/>
                  </a:lnTo>
                  <a:lnTo>
                    <a:pt x="4248" y="6068"/>
                  </a:lnTo>
                  <a:lnTo>
                    <a:pt x="4332" y="6068"/>
                  </a:lnTo>
                  <a:lnTo>
                    <a:pt x="4332" y="5922"/>
                  </a:lnTo>
                  <a:lnTo>
                    <a:pt x="4248" y="5796"/>
                  </a:lnTo>
                  <a:lnTo>
                    <a:pt x="4248" y="5712"/>
                  </a:lnTo>
                  <a:lnTo>
                    <a:pt x="4185" y="5796"/>
                  </a:lnTo>
                  <a:lnTo>
                    <a:pt x="4080" y="5692"/>
                  </a:lnTo>
                  <a:lnTo>
                    <a:pt x="3913" y="5545"/>
                  </a:lnTo>
                  <a:lnTo>
                    <a:pt x="3892" y="5440"/>
                  </a:lnTo>
                  <a:lnTo>
                    <a:pt x="3871" y="5440"/>
                  </a:lnTo>
                  <a:lnTo>
                    <a:pt x="3767" y="5420"/>
                  </a:lnTo>
                  <a:lnTo>
                    <a:pt x="3767" y="5503"/>
                  </a:lnTo>
                  <a:cubicBezTo>
                    <a:pt x="3725" y="5482"/>
                    <a:pt x="3725" y="5420"/>
                    <a:pt x="3704" y="5399"/>
                  </a:cubicBezTo>
                  <a:lnTo>
                    <a:pt x="3704" y="5315"/>
                  </a:lnTo>
                  <a:lnTo>
                    <a:pt x="3662" y="5210"/>
                  </a:lnTo>
                  <a:lnTo>
                    <a:pt x="3662" y="5273"/>
                  </a:lnTo>
                  <a:cubicBezTo>
                    <a:pt x="3620" y="5231"/>
                    <a:pt x="3620" y="5210"/>
                    <a:pt x="3599" y="5189"/>
                  </a:cubicBezTo>
                  <a:lnTo>
                    <a:pt x="3683" y="5168"/>
                  </a:lnTo>
                  <a:lnTo>
                    <a:pt x="3683" y="5085"/>
                  </a:lnTo>
                  <a:lnTo>
                    <a:pt x="3578" y="4896"/>
                  </a:lnTo>
                  <a:lnTo>
                    <a:pt x="3495" y="4855"/>
                  </a:lnTo>
                  <a:lnTo>
                    <a:pt x="3474" y="4666"/>
                  </a:lnTo>
                  <a:lnTo>
                    <a:pt x="3411" y="4562"/>
                  </a:lnTo>
                  <a:cubicBezTo>
                    <a:pt x="3411" y="4541"/>
                    <a:pt x="3411" y="4541"/>
                    <a:pt x="3453" y="4499"/>
                  </a:cubicBezTo>
                  <a:cubicBezTo>
                    <a:pt x="3474" y="4478"/>
                    <a:pt x="3453" y="4457"/>
                    <a:pt x="3411" y="4436"/>
                  </a:cubicBezTo>
                  <a:lnTo>
                    <a:pt x="3390" y="4457"/>
                  </a:lnTo>
                  <a:lnTo>
                    <a:pt x="3411" y="4457"/>
                  </a:lnTo>
                  <a:lnTo>
                    <a:pt x="3411" y="4478"/>
                  </a:lnTo>
                  <a:cubicBezTo>
                    <a:pt x="3411" y="4478"/>
                    <a:pt x="3390" y="4478"/>
                    <a:pt x="3390" y="4499"/>
                  </a:cubicBezTo>
                  <a:lnTo>
                    <a:pt x="3390" y="4541"/>
                  </a:lnTo>
                  <a:lnTo>
                    <a:pt x="3306" y="4562"/>
                  </a:lnTo>
                  <a:lnTo>
                    <a:pt x="3202" y="4499"/>
                  </a:lnTo>
                  <a:lnTo>
                    <a:pt x="3139" y="4499"/>
                  </a:lnTo>
                  <a:lnTo>
                    <a:pt x="3181" y="4604"/>
                  </a:lnTo>
                  <a:lnTo>
                    <a:pt x="3181" y="4666"/>
                  </a:lnTo>
                  <a:cubicBezTo>
                    <a:pt x="3097" y="4687"/>
                    <a:pt x="3055" y="4708"/>
                    <a:pt x="2972" y="4750"/>
                  </a:cubicBezTo>
                  <a:lnTo>
                    <a:pt x="2972" y="4583"/>
                  </a:lnTo>
                  <a:lnTo>
                    <a:pt x="2930" y="4604"/>
                  </a:lnTo>
                  <a:lnTo>
                    <a:pt x="2888" y="4750"/>
                  </a:lnTo>
                  <a:lnTo>
                    <a:pt x="2888" y="4792"/>
                  </a:lnTo>
                  <a:lnTo>
                    <a:pt x="2783" y="4980"/>
                  </a:lnTo>
                  <a:lnTo>
                    <a:pt x="2783" y="5106"/>
                  </a:lnTo>
                  <a:lnTo>
                    <a:pt x="2741" y="5273"/>
                  </a:lnTo>
                  <a:lnTo>
                    <a:pt x="2658" y="5378"/>
                  </a:lnTo>
                  <a:lnTo>
                    <a:pt x="2658" y="5482"/>
                  </a:lnTo>
                  <a:cubicBezTo>
                    <a:pt x="2646" y="5459"/>
                    <a:pt x="2622" y="5443"/>
                    <a:pt x="2599" y="5443"/>
                  </a:cubicBezTo>
                  <a:cubicBezTo>
                    <a:pt x="2580" y="5443"/>
                    <a:pt x="2562" y="5454"/>
                    <a:pt x="2553" y="5482"/>
                  </a:cubicBezTo>
                  <a:lnTo>
                    <a:pt x="2553" y="5315"/>
                  </a:lnTo>
                  <a:lnTo>
                    <a:pt x="2637" y="4980"/>
                  </a:lnTo>
                  <a:lnTo>
                    <a:pt x="2741" y="4876"/>
                  </a:lnTo>
                  <a:lnTo>
                    <a:pt x="2741" y="4771"/>
                  </a:lnTo>
                  <a:lnTo>
                    <a:pt x="2658" y="4687"/>
                  </a:lnTo>
                  <a:lnTo>
                    <a:pt x="2616" y="4708"/>
                  </a:lnTo>
                  <a:lnTo>
                    <a:pt x="2532" y="4687"/>
                  </a:lnTo>
                  <a:lnTo>
                    <a:pt x="2448" y="4750"/>
                  </a:lnTo>
                  <a:lnTo>
                    <a:pt x="2448" y="4855"/>
                  </a:lnTo>
                  <a:cubicBezTo>
                    <a:pt x="2427" y="4792"/>
                    <a:pt x="2365" y="4708"/>
                    <a:pt x="2323" y="4666"/>
                  </a:cubicBezTo>
                  <a:lnTo>
                    <a:pt x="2427" y="4583"/>
                  </a:lnTo>
                  <a:lnTo>
                    <a:pt x="2469" y="4457"/>
                  </a:lnTo>
                  <a:lnTo>
                    <a:pt x="2532" y="4394"/>
                  </a:lnTo>
                  <a:lnTo>
                    <a:pt x="2553" y="4290"/>
                  </a:lnTo>
                  <a:lnTo>
                    <a:pt x="2511" y="4227"/>
                  </a:lnTo>
                  <a:lnTo>
                    <a:pt x="2427" y="4269"/>
                  </a:lnTo>
                  <a:lnTo>
                    <a:pt x="2344" y="4373"/>
                  </a:lnTo>
                  <a:lnTo>
                    <a:pt x="2260" y="4269"/>
                  </a:lnTo>
                  <a:lnTo>
                    <a:pt x="2197" y="4248"/>
                  </a:lnTo>
                  <a:lnTo>
                    <a:pt x="2009" y="4248"/>
                  </a:lnTo>
                  <a:lnTo>
                    <a:pt x="2030" y="4185"/>
                  </a:lnTo>
                  <a:lnTo>
                    <a:pt x="1946" y="4164"/>
                  </a:lnTo>
                  <a:lnTo>
                    <a:pt x="1842" y="4060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1" name="Google Shape;3001;p43"/>
            <p:cNvSpPr/>
            <p:nvPr/>
          </p:nvSpPr>
          <p:spPr>
            <a:xfrm>
              <a:off x="5472625" y="3375600"/>
              <a:ext cx="56000" cy="29325"/>
            </a:xfrm>
            <a:custGeom>
              <a:avLst/>
              <a:gdLst/>
              <a:ahLst/>
              <a:cxnLst/>
              <a:rect l="l" t="t" r="r" b="b"/>
              <a:pathLst>
                <a:path w="2240" h="1173" extrusionOk="0">
                  <a:moveTo>
                    <a:pt x="2177" y="1"/>
                  </a:moveTo>
                  <a:lnTo>
                    <a:pt x="1968" y="43"/>
                  </a:lnTo>
                  <a:lnTo>
                    <a:pt x="1821" y="43"/>
                  </a:lnTo>
                  <a:lnTo>
                    <a:pt x="1675" y="64"/>
                  </a:lnTo>
                  <a:lnTo>
                    <a:pt x="1570" y="64"/>
                  </a:lnTo>
                  <a:lnTo>
                    <a:pt x="1424" y="105"/>
                  </a:lnTo>
                  <a:lnTo>
                    <a:pt x="1193" y="105"/>
                  </a:lnTo>
                  <a:lnTo>
                    <a:pt x="1005" y="252"/>
                  </a:lnTo>
                  <a:lnTo>
                    <a:pt x="880" y="315"/>
                  </a:lnTo>
                  <a:lnTo>
                    <a:pt x="817" y="336"/>
                  </a:lnTo>
                  <a:lnTo>
                    <a:pt x="712" y="357"/>
                  </a:lnTo>
                  <a:lnTo>
                    <a:pt x="628" y="377"/>
                  </a:lnTo>
                  <a:lnTo>
                    <a:pt x="482" y="419"/>
                  </a:lnTo>
                  <a:lnTo>
                    <a:pt x="398" y="482"/>
                  </a:lnTo>
                  <a:lnTo>
                    <a:pt x="377" y="524"/>
                  </a:lnTo>
                  <a:lnTo>
                    <a:pt x="252" y="587"/>
                  </a:lnTo>
                  <a:lnTo>
                    <a:pt x="210" y="733"/>
                  </a:lnTo>
                  <a:lnTo>
                    <a:pt x="105" y="880"/>
                  </a:lnTo>
                  <a:lnTo>
                    <a:pt x="84" y="942"/>
                  </a:lnTo>
                  <a:lnTo>
                    <a:pt x="147" y="984"/>
                  </a:lnTo>
                  <a:lnTo>
                    <a:pt x="147" y="1047"/>
                  </a:lnTo>
                  <a:lnTo>
                    <a:pt x="84" y="1047"/>
                  </a:lnTo>
                  <a:lnTo>
                    <a:pt x="43" y="1005"/>
                  </a:lnTo>
                  <a:lnTo>
                    <a:pt x="1" y="1110"/>
                  </a:lnTo>
                  <a:lnTo>
                    <a:pt x="63" y="1173"/>
                  </a:lnTo>
                  <a:lnTo>
                    <a:pt x="252" y="1152"/>
                  </a:lnTo>
                  <a:lnTo>
                    <a:pt x="419" y="1047"/>
                  </a:lnTo>
                  <a:lnTo>
                    <a:pt x="503" y="1005"/>
                  </a:lnTo>
                  <a:lnTo>
                    <a:pt x="608" y="1005"/>
                  </a:lnTo>
                  <a:lnTo>
                    <a:pt x="712" y="942"/>
                  </a:lnTo>
                  <a:lnTo>
                    <a:pt x="796" y="838"/>
                  </a:lnTo>
                  <a:lnTo>
                    <a:pt x="1005" y="670"/>
                  </a:lnTo>
                  <a:lnTo>
                    <a:pt x="1047" y="587"/>
                  </a:lnTo>
                  <a:lnTo>
                    <a:pt x="1110" y="566"/>
                  </a:lnTo>
                  <a:lnTo>
                    <a:pt x="1131" y="566"/>
                  </a:lnTo>
                  <a:lnTo>
                    <a:pt x="1235" y="461"/>
                  </a:lnTo>
                  <a:lnTo>
                    <a:pt x="1340" y="440"/>
                  </a:lnTo>
                  <a:lnTo>
                    <a:pt x="1444" y="440"/>
                  </a:lnTo>
                  <a:lnTo>
                    <a:pt x="1675" y="419"/>
                  </a:lnTo>
                  <a:lnTo>
                    <a:pt x="1842" y="315"/>
                  </a:lnTo>
                  <a:lnTo>
                    <a:pt x="2030" y="252"/>
                  </a:lnTo>
                  <a:lnTo>
                    <a:pt x="2051" y="168"/>
                  </a:lnTo>
                  <a:lnTo>
                    <a:pt x="2135" y="168"/>
                  </a:lnTo>
                  <a:lnTo>
                    <a:pt x="2240" y="105"/>
                  </a:lnTo>
                  <a:lnTo>
                    <a:pt x="2240" y="43"/>
                  </a:lnTo>
                  <a:lnTo>
                    <a:pt x="2177" y="1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002" name="Google Shape;3002;p43"/>
            <p:cNvGrpSpPr/>
            <p:nvPr/>
          </p:nvGrpSpPr>
          <p:grpSpPr>
            <a:xfrm>
              <a:off x="5068275" y="3161675"/>
              <a:ext cx="664875" cy="222850"/>
              <a:chOff x="5068275" y="3161675"/>
              <a:chExt cx="664875" cy="222850"/>
            </a:xfrm>
          </p:grpSpPr>
          <p:sp>
            <p:nvSpPr>
              <p:cNvPr id="3003" name="Google Shape;3003;p43"/>
              <p:cNvSpPr/>
              <p:nvPr/>
            </p:nvSpPr>
            <p:spPr>
              <a:xfrm>
                <a:off x="5408300" y="3224425"/>
                <a:ext cx="96775" cy="107800"/>
              </a:xfrm>
              <a:custGeom>
                <a:avLst/>
                <a:gdLst/>
                <a:ahLst/>
                <a:cxnLst/>
                <a:rect l="l" t="t" r="r" b="b"/>
                <a:pathLst>
                  <a:path w="3871" h="4312" extrusionOk="0">
                    <a:moveTo>
                      <a:pt x="3620" y="1"/>
                    </a:moveTo>
                    <a:lnTo>
                      <a:pt x="3515" y="43"/>
                    </a:lnTo>
                    <a:lnTo>
                      <a:pt x="3494" y="147"/>
                    </a:lnTo>
                    <a:lnTo>
                      <a:pt x="3390" y="231"/>
                    </a:lnTo>
                    <a:lnTo>
                      <a:pt x="3390" y="294"/>
                    </a:lnTo>
                    <a:lnTo>
                      <a:pt x="3285" y="357"/>
                    </a:lnTo>
                    <a:lnTo>
                      <a:pt x="3181" y="398"/>
                    </a:lnTo>
                    <a:lnTo>
                      <a:pt x="3139" y="461"/>
                    </a:lnTo>
                    <a:lnTo>
                      <a:pt x="2992" y="503"/>
                    </a:lnTo>
                    <a:lnTo>
                      <a:pt x="2720" y="440"/>
                    </a:lnTo>
                    <a:lnTo>
                      <a:pt x="2469" y="419"/>
                    </a:lnTo>
                    <a:lnTo>
                      <a:pt x="2448" y="503"/>
                    </a:lnTo>
                    <a:lnTo>
                      <a:pt x="2406" y="503"/>
                    </a:lnTo>
                    <a:lnTo>
                      <a:pt x="2260" y="398"/>
                    </a:lnTo>
                    <a:lnTo>
                      <a:pt x="2092" y="398"/>
                    </a:lnTo>
                    <a:lnTo>
                      <a:pt x="1988" y="357"/>
                    </a:lnTo>
                    <a:lnTo>
                      <a:pt x="1820" y="336"/>
                    </a:lnTo>
                    <a:lnTo>
                      <a:pt x="1737" y="398"/>
                    </a:lnTo>
                    <a:lnTo>
                      <a:pt x="1674" y="336"/>
                    </a:lnTo>
                    <a:lnTo>
                      <a:pt x="1569" y="231"/>
                    </a:lnTo>
                    <a:lnTo>
                      <a:pt x="1381" y="210"/>
                    </a:lnTo>
                    <a:lnTo>
                      <a:pt x="1276" y="210"/>
                    </a:lnTo>
                    <a:lnTo>
                      <a:pt x="1276" y="336"/>
                    </a:lnTo>
                    <a:lnTo>
                      <a:pt x="1193" y="398"/>
                    </a:lnTo>
                    <a:lnTo>
                      <a:pt x="1151" y="503"/>
                    </a:lnTo>
                    <a:lnTo>
                      <a:pt x="1067" y="566"/>
                    </a:lnTo>
                    <a:lnTo>
                      <a:pt x="900" y="524"/>
                    </a:lnTo>
                    <a:lnTo>
                      <a:pt x="774" y="545"/>
                    </a:lnTo>
                    <a:lnTo>
                      <a:pt x="712" y="608"/>
                    </a:lnTo>
                    <a:lnTo>
                      <a:pt x="753" y="650"/>
                    </a:lnTo>
                    <a:lnTo>
                      <a:pt x="586" y="775"/>
                    </a:lnTo>
                    <a:lnTo>
                      <a:pt x="586" y="942"/>
                    </a:lnTo>
                    <a:lnTo>
                      <a:pt x="628" y="1047"/>
                    </a:lnTo>
                    <a:lnTo>
                      <a:pt x="628" y="1235"/>
                    </a:lnTo>
                    <a:lnTo>
                      <a:pt x="586" y="1298"/>
                    </a:lnTo>
                    <a:lnTo>
                      <a:pt x="649" y="1445"/>
                    </a:lnTo>
                    <a:lnTo>
                      <a:pt x="670" y="1549"/>
                    </a:lnTo>
                    <a:lnTo>
                      <a:pt x="628" y="1486"/>
                    </a:lnTo>
                    <a:lnTo>
                      <a:pt x="565" y="1403"/>
                    </a:lnTo>
                    <a:lnTo>
                      <a:pt x="523" y="1445"/>
                    </a:lnTo>
                    <a:lnTo>
                      <a:pt x="440" y="1507"/>
                    </a:lnTo>
                    <a:lnTo>
                      <a:pt x="335" y="1570"/>
                    </a:lnTo>
                    <a:lnTo>
                      <a:pt x="314" y="1675"/>
                    </a:lnTo>
                    <a:lnTo>
                      <a:pt x="335" y="1800"/>
                    </a:lnTo>
                    <a:lnTo>
                      <a:pt x="314" y="1905"/>
                    </a:lnTo>
                    <a:lnTo>
                      <a:pt x="335" y="2135"/>
                    </a:lnTo>
                    <a:lnTo>
                      <a:pt x="314" y="2198"/>
                    </a:lnTo>
                    <a:lnTo>
                      <a:pt x="272" y="2303"/>
                    </a:lnTo>
                    <a:lnTo>
                      <a:pt x="188" y="2323"/>
                    </a:lnTo>
                    <a:lnTo>
                      <a:pt x="188" y="2449"/>
                    </a:lnTo>
                    <a:lnTo>
                      <a:pt x="63" y="2554"/>
                    </a:lnTo>
                    <a:lnTo>
                      <a:pt x="42" y="2721"/>
                    </a:lnTo>
                    <a:lnTo>
                      <a:pt x="42" y="2763"/>
                    </a:lnTo>
                    <a:lnTo>
                      <a:pt x="0" y="2826"/>
                    </a:lnTo>
                    <a:lnTo>
                      <a:pt x="63" y="3035"/>
                    </a:lnTo>
                    <a:lnTo>
                      <a:pt x="126" y="3139"/>
                    </a:lnTo>
                    <a:lnTo>
                      <a:pt x="168" y="3119"/>
                    </a:lnTo>
                    <a:lnTo>
                      <a:pt x="251" y="3119"/>
                    </a:lnTo>
                    <a:lnTo>
                      <a:pt x="335" y="3056"/>
                    </a:lnTo>
                    <a:lnTo>
                      <a:pt x="377" y="3077"/>
                    </a:lnTo>
                    <a:lnTo>
                      <a:pt x="419" y="3223"/>
                    </a:lnTo>
                    <a:lnTo>
                      <a:pt x="523" y="3495"/>
                    </a:lnTo>
                    <a:lnTo>
                      <a:pt x="481" y="3558"/>
                    </a:lnTo>
                    <a:lnTo>
                      <a:pt x="440" y="3704"/>
                    </a:lnTo>
                    <a:lnTo>
                      <a:pt x="356" y="3851"/>
                    </a:lnTo>
                    <a:lnTo>
                      <a:pt x="356" y="4081"/>
                    </a:lnTo>
                    <a:lnTo>
                      <a:pt x="356" y="4269"/>
                    </a:lnTo>
                    <a:lnTo>
                      <a:pt x="440" y="4269"/>
                    </a:lnTo>
                    <a:lnTo>
                      <a:pt x="523" y="4311"/>
                    </a:lnTo>
                    <a:lnTo>
                      <a:pt x="628" y="4311"/>
                    </a:lnTo>
                    <a:lnTo>
                      <a:pt x="670" y="4269"/>
                    </a:lnTo>
                    <a:lnTo>
                      <a:pt x="774" y="4290"/>
                    </a:lnTo>
                    <a:lnTo>
                      <a:pt x="879" y="4269"/>
                    </a:lnTo>
                    <a:lnTo>
                      <a:pt x="963" y="4311"/>
                    </a:lnTo>
                    <a:lnTo>
                      <a:pt x="984" y="4227"/>
                    </a:lnTo>
                    <a:lnTo>
                      <a:pt x="963" y="4102"/>
                    </a:lnTo>
                    <a:lnTo>
                      <a:pt x="879" y="4060"/>
                    </a:lnTo>
                    <a:lnTo>
                      <a:pt x="858" y="3914"/>
                    </a:lnTo>
                    <a:lnTo>
                      <a:pt x="942" y="3809"/>
                    </a:lnTo>
                    <a:lnTo>
                      <a:pt x="963" y="3600"/>
                    </a:lnTo>
                    <a:lnTo>
                      <a:pt x="942" y="3432"/>
                    </a:lnTo>
                    <a:lnTo>
                      <a:pt x="879" y="3391"/>
                    </a:lnTo>
                    <a:lnTo>
                      <a:pt x="1004" y="3223"/>
                    </a:lnTo>
                    <a:lnTo>
                      <a:pt x="1046" y="3056"/>
                    </a:lnTo>
                    <a:lnTo>
                      <a:pt x="1004" y="2909"/>
                    </a:lnTo>
                    <a:lnTo>
                      <a:pt x="942" y="2826"/>
                    </a:lnTo>
                    <a:lnTo>
                      <a:pt x="942" y="2763"/>
                    </a:lnTo>
                    <a:lnTo>
                      <a:pt x="1067" y="2700"/>
                    </a:lnTo>
                    <a:lnTo>
                      <a:pt x="1088" y="2616"/>
                    </a:lnTo>
                    <a:lnTo>
                      <a:pt x="1214" y="2595"/>
                    </a:lnTo>
                    <a:lnTo>
                      <a:pt x="1318" y="2637"/>
                    </a:lnTo>
                    <a:lnTo>
                      <a:pt x="1318" y="2700"/>
                    </a:lnTo>
                    <a:lnTo>
                      <a:pt x="1381" y="2763"/>
                    </a:lnTo>
                    <a:lnTo>
                      <a:pt x="1381" y="2909"/>
                    </a:lnTo>
                    <a:lnTo>
                      <a:pt x="1276" y="3014"/>
                    </a:lnTo>
                    <a:lnTo>
                      <a:pt x="1276" y="3119"/>
                    </a:lnTo>
                    <a:lnTo>
                      <a:pt x="1318" y="3223"/>
                    </a:lnTo>
                    <a:lnTo>
                      <a:pt x="1402" y="3244"/>
                    </a:lnTo>
                    <a:lnTo>
                      <a:pt x="1486" y="3328"/>
                    </a:lnTo>
                    <a:lnTo>
                      <a:pt x="1611" y="3391"/>
                    </a:lnTo>
                    <a:lnTo>
                      <a:pt x="1632" y="3495"/>
                    </a:lnTo>
                    <a:lnTo>
                      <a:pt x="1590" y="3495"/>
                    </a:lnTo>
                    <a:lnTo>
                      <a:pt x="1569" y="3704"/>
                    </a:lnTo>
                    <a:lnTo>
                      <a:pt x="1590" y="3851"/>
                    </a:lnTo>
                    <a:lnTo>
                      <a:pt x="1674" y="3872"/>
                    </a:lnTo>
                    <a:lnTo>
                      <a:pt x="1737" y="3851"/>
                    </a:lnTo>
                    <a:lnTo>
                      <a:pt x="1883" y="3893"/>
                    </a:lnTo>
                    <a:lnTo>
                      <a:pt x="1946" y="3872"/>
                    </a:lnTo>
                    <a:lnTo>
                      <a:pt x="1946" y="3851"/>
                    </a:lnTo>
                    <a:lnTo>
                      <a:pt x="1925" y="3746"/>
                    </a:lnTo>
                    <a:lnTo>
                      <a:pt x="2030" y="3663"/>
                    </a:lnTo>
                    <a:lnTo>
                      <a:pt x="2113" y="3642"/>
                    </a:lnTo>
                    <a:lnTo>
                      <a:pt x="2260" y="3558"/>
                    </a:lnTo>
                    <a:lnTo>
                      <a:pt x="2427" y="3579"/>
                    </a:lnTo>
                    <a:lnTo>
                      <a:pt x="2511" y="3495"/>
                    </a:lnTo>
                    <a:lnTo>
                      <a:pt x="2532" y="3537"/>
                    </a:lnTo>
                    <a:lnTo>
                      <a:pt x="2616" y="3537"/>
                    </a:lnTo>
                    <a:lnTo>
                      <a:pt x="2657" y="3453"/>
                    </a:lnTo>
                    <a:lnTo>
                      <a:pt x="2657" y="3391"/>
                    </a:lnTo>
                    <a:lnTo>
                      <a:pt x="2511" y="3370"/>
                    </a:lnTo>
                    <a:lnTo>
                      <a:pt x="2448" y="3391"/>
                    </a:lnTo>
                    <a:lnTo>
                      <a:pt x="2281" y="3391"/>
                    </a:lnTo>
                    <a:lnTo>
                      <a:pt x="2281" y="3328"/>
                    </a:lnTo>
                    <a:lnTo>
                      <a:pt x="2239" y="3328"/>
                    </a:lnTo>
                    <a:lnTo>
                      <a:pt x="2239" y="3244"/>
                    </a:lnTo>
                    <a:lnTo>
                      <a:pt x="2197" y="3244"/>
                    </a:lnTo>
                    <a:lnTo>
                      <a:pt x="2134" y="3265"/>
                    </a:lnTo>
                    <a:lnTo>
                      <a:pt x="2134" y="3223"/>
                    </a:lnTo>
                    <a:lnTo>
                      <a:pt x="2030" y="3181"/>
                    </a:lnTo>
                    <a:lnTo>
                      <a:pt x="2009" y="3119"/>
                    </a:lnTo>
                    <a:lnTo>
                      <a:pt x="2051" y="3035"/>
                    </a:lnTo>
                    <a:lnTo>
                      <a:pt x="2092" y="2972"/>
                    </a:lnTo>
                    <a:lnTo>
                      <a:pt x="2134" y="3014"/>
                    </a:lnTo>
                    <a:lnTo>
                      <a:pt x="2134" y="3014"/>
                    </a:lnTo>
                    <a:lnTo>
                      <a:pt x="2113" y="2930"/>
                    </a:lnTo>
                    <a:lnTo>
                      <a:pt x="2155" y="2930"/>
                    </a:lnTo>
                    <a:lnTo>
                      <a:pt x="2197" y="2867"/>
                    </a:lnTo>
                    <a:lnTo>
                      <a:pt x="2134" y="2826"/>
                    </a:lnTo>
                    <a:lnTo>
                      <a:pt x="2051" y="2805"/>
                    </a:lnTo>
                    <a:lnTo>
                      <a:pt x="2092" y="2742"/>
                    </a:lnTo>
                    <a:lnTo>
                      <a:pt x="2051" y="2658"/>
                    </a:lnTo>
                    <a:lnTo>
                      <a:pt x="1988" y="2616"/>
                    </a:lnTo>
                    <a:lnTo>
                      <a:pt x="1904" y="2616"/>
                    </a:lnTo>
                    <a:lnTo>
                      <a:pt x="1883" y="2491"/>
                    </a:lnTo>
                    <a:lnTo>
                      <a:pt x="1716" y="2323"/>
                    </a:lnTo>
                    <a:lnTo>
                      <a:pt x="1611" y="2240"/>
                    </a:lnTo>
                    <a:lnTo>
                      <a:pt x="1569" y="2135"/>
                    </a:lnTo>
                    <a:lnTo>
                      <a:pt x="1569" y="2093"/>
                    </a:lnTo>
                    <a:lnTo>
                      <a:pt x="1611" y="2093"/>
                    </a:lnTo>
                    <a:lnTo>
                      <a:pt x="1632" y="2177"/>
                    </a:lnTo>
                    <a:lnTo>
                      <a:pt x="1737" y="2177"/>
                    </a:lnTo>
                    <a:lnTo>
                      <a:pt x="1841" y="2093"/>
                    </a:lnTo>
                    <a:lnTo>
                      <a:pt x="1883" y="2010"/>
                    </a:lnTo>
                    <a:lnTo>
                      <a:pt x="2092" y="1926"/>
                    </a:lnTo>
                    <a:lnTo>
                      <a:pt x="2260" y="1800"/>
                    </a:lnTo>
                    <a:lnTo>
                      <a:pt x="2344" y="1675"/>
                    </a:lnTo>
                    <a:lnTo>
                      <a:pt x="2448" y="1612"/>
                    </a:lnTo>
                    <a:lnTo>
                      <a:pt x="2448" y="1549"/>
                    </a:lnTo>
                    <a:lnTo>
                      <a:pt x="2574" y="1507"/>
                    </a:lnTo>
                    <a:lnTo>
                      <a:pt x="2678" y="1570"/>
                    </a:lnTo>
                    <a:lnTo>
                      <a:pt x="2762" y="1591"/>
                    </a:lnTo>
                    <a:lnTo>
                      <a:pt x="2867" y="1445"/>
                    </a:lnTo>
                    <a:lnTo>
                      <a:pt x="2867" y="1361"/>
                    </a:lnTo>
                    <a:lnTo>
                      <a:pt x="2741" y="1298"/>
                    </a:lnTo>
                    <a:lnTo>
                      <a:pt x="2469" y="1340"/>
                    </a:lnTo>
                    <a:lnTo>
                      <a:pt x="2364" y="1403"/>
                    </a:lnTo>
                    <a:lnTo>
                      <a:pt x="2197" y="1403"/>
                    </a:lnTo>
                    <a:lnTo>
                      <a:pt x="2113" y="1445"/>
                    </a:lnTo>
                    <a:lnTo>
                      <a:pt x="2009" y="1549"/>
                    </a:lnTo>
                    <a:lnTo>
                      <a:pt x="1820" y="1549"/>
                    </a:lnTo>
                    <a:lnTo>
                      <a:pt x="1716" y="1486"/>
                    </a:lnTo>
                    <a:lnTo>
                      <a:pt x="1611" y="1466"/>
                    </a:lnTo>
                    <a:lnTo>
                      <a:pt x="1507" y="1591"/>
                    </a:lnTo>
                    <a:lnTo>
                      <a:pt x="1423" y="1800"/>
                    </a:lnTo>
                    <a:lnTo>
                      <a:pt x="1297" y="1863"/>
                    </a:lnTo>
                    <a:lnTo>
                      <a:pt x="1193" y="1821"/>
                    </a:lnTo>
                    <a:lnTo>
                      <a:pt x="1172" y="1779"/>
                    </a:lnTo>
                    <a:lnTo>
                      <a:pt x="1004" y="1612"/>
                    </a:lnTo>
                    <a:lnTo>
                      <a:pt x="858" y="1486"/>
                    </a:lnTo>
                    <a:lnTo>
                      <a:pt x="774" y="1277"/>
                    </a:lnTo>
                    <a:lnTo>
                      <a:pt x="795" y="1047"/>
                    </a:lnTo>
                    <a:lnTo>
                      <a:pt x="879" y="838"/>
                    </a:lnTo>
                    <a:lnTo>
                      <a:pt x="984" y="733"/>
                    </a:lnTo>
                    <a:lnTo>
                      <a:pt x="1109" y="670"/>
                    </a:lnTo>
                    <a:lnTo>
                      <a:pt x="1276" y="754"/>
                    </a:lnTo>
                    <a:lnTo>
                      <a:pt x="1465" y="775"/>
                    </a:lnTo>
                    <a:lnTo>
                      <a:pt x="1674" y="670"/>
                    </a:lnTo>
                    <a:lnTo>
                      <a:pt x="1820" y="670"/>
                    </a:lnTo>
                    <a:lnTo>
                      <a:pt x="1883" y="754"/>
                    </a:lnTo>
                    <a:lnTo>
                      <a:pt x="1988" y="754"/>
                    </a:lnTo>
                    <a:lnTo>
                      <a:pt x="2051" y="712"/>
                    </a:lnTo>
                    <a:lnTo>
                      <a:pt x="2281" y="733"/>
                    </a:lnTo>
                    <a:lnTo>
                      <a:pt x="2427" y="733"/>
                    </a:lnTo>
                    <a:lnTo>
                      <a:pt x="2448" y="712"/>
                    </a:lnTo>
                    <a:lnTo>
                      <a:pt x="2574" y="712"/>
                    </a:lnTo>
                    <a:lnTo>
                      <a:pt x="2678" y="754"/>
                    </a:lnTo>
                    <a:lnTo>
                      <a:pt x="2720" y="817"/>
                    </a:lnTo>
                    <a:lnTo>
                      <a:pt x="2825" y="859"/>
                    </a:lnTo>
                    <a:lnTo>
                      <a:pt x="3264" y="754"/>
                    </a:lnTo>
                    <a:lnTo>
                      <a:pt x="3453" y="629"/>
                    </a:lnTo>
                    <a:lnTo>
                      <a:pt x="3494" y="524"/>
                    </a:lnTo>
                    <a:lnTo>
                      <a:pt x="3578" y="524"/>
                    </a:lnTo>
                    <a:lnTo>
                      <a:pt x="3620" y="440"/>
                    </a:lnTo>
                    <a:lnTo>
                      <a:pt x="3704" y="398"/>
                    </a:lnTo>
                    <a:lnTo>
                      <a:pt x="3766" y="294"/>
                    </a:lnTo>
                    <a:lnTo>
                      <a:pt x="3808" y="210"/>
                    </a:lnTo>
                    <a:lnTo>
                      <a:pt x="3871" y="147"/>
                    </a:lnTo>
                    <a:lnTo>
                      <a:pt x="3808" y="106"/>
                    </a:lnTo>
                    <a:lnTo>
                      <a:pt x="3787" y="43"/>
                    </a:lnTo>
                    <a:lnTo>
                      <a:pt x="3620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04" name="Google Shape;3004;p43"/>
              <p:cNvSpPr/>
              <p:nvPr/>
            </p:nvSpPr>
            <p:spPr>
              <a:xfrm>
                <a:off x="5587700" y="3253200"/>
                <a:ext cx="145450" cy="131325"/>
              </a:xfrm>
              <a:custGeom>
                <a:avLst/>
                <a:gdLst/>
                <a:ahLst/>
                <a:cxnLst/>
                <a:rect l="l" t="t" r="r" b="b"/>
                <a:pathLst>
                  <a:path w="5818" h="5253" extrusionOk="0">
                    <a:moveTo>
                      <a:pt x="922" y="1"/>
                    </a:moveTo>
                    <a:lnTo>
                      <a:pt x="775" y="22"/>
                    </a:lnTo>
                    <a:lnTo>
                      <a:pt x="712" y="84"/>
                    </a:lnTo>
                    <a:lnTo>
                      <a:pt x="566" y="189"/>
                    </a:lnTo>
                    <a:lnTo>
                      <a:pt x="482" y="210"/>
                    </a:lnTo>
                    <a:lnTo>
                      <a:pt x="398" y="294"/>
                    </a:lnTo>
                    <a:lnTo>
                      <a:pt x="252" y="294"/>
                    </a:lnTo>
                    <a:lnTo>
                      <a:pt x="147" y="356"/>
                    </a:lnTo>
                    <a:lnTo>
                      <a:pt x="189" y="440"/>
                    </a:lnTo>
                    <a:lnTo>
                      <a:pt x="168" y="524"/>
                    </a:lnTo>
                    <a:lnTo>
                      <a:pt x="43" y="608"/>
                    </a:lnTo>
                    <a:lnTo>
                      <a:pt x="1" y="670"/>
                    </a:lnTo>
                    <a:lnTo>
                      <a:pt x="147" y="712"/>
                    </a:lnTo>
                    <a:lnTo>
                      <a:pt x="252" y="649"/>
                    </a:lnTo>
                    <a:lnTo>
                      <a:pt x="273" y="608"/>
                    </a:lnTo>
                    <a:lnTo>
                      <a:pt x="315" y="670"/>
                    </a:lnTo>
                    <a:lnTo>
                      <a:pt x="503" y="754"/>
                    </a:lnTo>
                    <a:lnTo>
                      <a:pt x="566" y="859"/>
                    </a:lnTo>
                    <a:lnTo>
                      <a:pt x="524" y="921"/>
                    </a:lnTo>
                    <a:lnTo>
                      <a:pt x="566" y="1047"/>
                    </a:lnTo>
                    <a:lnTo>
                      <a:pt x="691" y="1131"/>
                    </a:lnTo>
                    <a:lnTo>
                      <a:pt x="796" y="1152"/>
                    </a:lnTo>
                    <a:lnTo>
                      <a:pt x="901" y="1131"/>
                    </a:lnTo>
                    <a:lnTo>
                      <a:pt x="984" y="1172"/>
                    </a:lnTo>
                    <a:lnTo>
                      <a:pt x="1026" y="1131"/>
                    </a:lnTo>
                    <a:lnTo>
                      <a:pt x="1110" y="1152"/>
                    </a:lnTo>
                    <a:lnTo>
                      <a:pt x="1298" y="1131"/>
                    </a:lnTo>
                    <a:lnTo>
                      <a:pt x="1340" y="1152"/>
                    </a:lnTo>
                    <a:lnTo>
                      <a:pt x="1424" y="1131"/>
                    </a:lnTo>
                    <a:lnTo>
                      <a:pt x="1361" y="1068"/>
                    </a:lnTo>
                    <a:lnTo>
                      <a:pt x="1654" y="1089"/>
                    </a:lnTo>
                    <a:lnTo>
                      <a:pt x="1717" y="1172"/>
                    </a:lnTo>
                    <a:lnTo>
                      <a:pt x="1675" y="1298"/>
                    </a:lnTo>
                    <a:lnTo>
                      <a:pt x="1633" y="1277"/>
                    </a:lnTo>
                    <a:lnTo>
                      <a:pt x="1549" y="1361"/>
                    </a:lnTo>
                    <a:lnTo>
                      <a:pt x="1507" y="1465"/>
                    </a:lnTo>
                    <a:lnTo>
                      <a:pt x="1445" y="1361"/>
                    </a:lnTo>
                    <a:lnTo>
                      <a:pt x="1256" y="1277"/>
                    </a:lnTo>
                    <a:lnTo>
                      <a:pt x="1194" y="1298"/>
                    </a:lnTo>
                    <a:lnTo>
                      <a:pt x="1131" y="1465"/>
                    </a:lnTo>
                    <a:lnTo>
                      <a:pt x="1026" y="1507"/>
                    </a:lnTo>
                    <a:lnTo>
                      <a:pt x="922" y="1465"/>
                    </a:lnTo>
                    <a:lnTo>
                      <a:pt x="817" y="1465"/>
                    </a:lnTo>
                    <a:lnTo>
                      <a:pt x="775" y="1403"/>
                    </a:lnTo>
                    <a:lnTo>
                      <a:pt x="629" y="1444"/>
                    </a:lnTo>
                    <a:lnTo>
                      <a:pt x="566" y="1507"/>
                    </a:lnTo>
                    <a:lnTo>
                      <a:pt x="608" y="1570"/>
                    </a:lnTo>
                    <a:lnTo>
                      <a:pt x="733" y="1591"/>
                    </a:lnTo>
                    <a:lnTo>
                      <a:pt x="838" y="1654"/>
                    </a:lnTo>
                    <a:lnTo>
                      <a:pt x="901" y="1779"/>
                    </a:lnTo>
                    <a:lnTo>
                      <a:pt x="942" y="1821"/>
                    </a:lnTo>
                    <a:lnTo>
                      <a:pt x="1005" y="1800"/>
                    </a:lnTo>
                    <a:lnTo>
                      <a:pt x="1026" y="1884"/>
                    </a:lnTo>
                    <a:lnTo>
                      <a:pt x="1026" y="1968"/>
                    </a:lnTo>
                    <a:lnTo>
                      <a:pt x="984" y="1988"/>
                    </a:lnTo>
                    <a:lnTo>
                      <a:pt x="942" y="2072"/>
                    </a:lnTo>
                    <a:lnTo>
                      <a:pt x="1047" y="2240"/>
                    </a:lnTo>
                    <a:lnTo>
                      <a:pt x="1152" y="2281"/>
                    </a:lnTo>
                    <a:lnTo>
                      <a:pt x="1256" y="2240"/>
                    </a:lnTo>
                    <a:lnTo>
                      <a:pt x="1403" y="2114"/>
                    </a:lnTo>
                    <a:lnTo>
                      <a:pt x="1361" y="2009"/>
                    </a:lnTo>
                    <a:lnTo>
                      <a:pt x="1466" y="1863"/>
                    </a:lnTo>
                    <a:lnTo>
                      <a:pt x="1507" y="1821"/>
                    </a:lnTo>
                    <a:lnTo>
                      <a:pt x="1528" y="1758"/>
                    </a:lnTo>
                    <a:lnTo>
                      <a:pt x="1570" y="1612"/>
                    </a:lnTo>
                    <a:lnTo>
                      <a:pt x="1633" y="1507"/>
                    </a:lnTo>
                    <a:lnTo>
                      <a:pt x="1633" y="1654"/>
                    </a:lnTo>
                    <a:lnTo>
                      <a:pt x="1549" y="1716"/>
                    </a:lnTo>
                    <a:lnTo>
                      <a:pt x="1612" y="1863"/>
                    </a:lnTo>
                    <a:lnTo>
                      <a:pt x="1654" y="1988"/>
                    </a:lnTo>
                    <a:lnTo>
                      <a:pt x="1717" y="2072"/>
                    </a:lnTo>
                    <a:lnTo>
                      <a:pt x="1738" y="2009"/>
                    </a:lnTo>
                    <a:lnTo>
                      <a:pt x="1779" y="2009"/>
                    </a:lnTo>
                    <a:lnTo>
                      <a:pt x="1842" y="2030"/>
                    </a:lnTo>
                    <a:lnTo>
                      <a:pt x="1842" y="2135"/>
                    </a:lnTo>
                    <a:lnTo>
                      <a:pt x="1884" y="2093"/>
                    </a:lnTo>
                    <a:lnTo>
                      <a:pt x="1947" y="2093"/>
                    </a:lnTo>
                    <a:lnTo>
                      <a:pt x="1968" y="2135"/>
                    </a:lnTo>
                    <a:lnTo>
                      <a:pt x="2051" y="2177"/>
                    </a:lnTo>
                    <a:lnTo>
                      <a:pt x="2156" y="2135"/>
                    </a:lnTo>
                    <a:lnTo>
                      <a:pt x="2240" y="2135"/>
                    </a:lnTo>
                    <a:lnTo>
                      <a:pt x="2240" y="2177"/>
                    </a:lnTo>
                    <a:lnTo>
                      <a:pt x="2093" y="2177"/>
                    </a:lnTo>
                    <a:lnTo>
                      <a:pt x="2093" y="2281"/>
                    </a:lnTo>
                    <a:lnTo>
                      <a:pt x="2240" y="2302"/>
                    </a:lnTo>
                    <a:lnTo>
                      <a:pt x="2240" y="2323"/>
                    </a:lnTo>
                    <a:lnTo>
                      <a:pt x="2261" y="2386"/>
                    </a:lnTo>
                    <a:lnTo>
                      <a:pt x="2407" y="2449"/>
                    </a:lnTo>
                    <a:lnTo>
                      <a:pt x="2575" y="2449"/>
                    </a:lnTo>
                    <a:lnTo>
                      <a:pt x="2930" y="2553"/>
                    </a:lnTo>
                    <a:lnTo>
                      <a:pt x="3286" y="2658"/>
                    </a:lnTo>
                    <a:lnTo>
                      <a:pt x="3391" y="2658"/>
                    </a:lnTo>
                    <a:lnTo>
                      <a:pt x="3537" y="2721"/>
                    </a:lnTo>
                    <a:lnTo>
                      <a:pt x="3558" y="2825"/>
                    </a:lnTo>
                    <a:lnTo>
                      <a:pt x="3725" y="2867"/>
                    </a:lnTo>
                    <a:lnTo>
                      <a:pt x="3830" y="2867"/>
                    </a:lnTo>
                    <a:lnTo>
                      <a:pt x="3914" y="2825"/>
                    </a:lnTo>
                    <a:lnTo>
                      <a:pt x="3914" y="2825"/>
                    </a:lnTo>
                    <a:lnTo>
                      <a:pt x="3830" y="2951"/>
                    </a:lnTo>
                    <a:lnTo>
                      <a:pt x="3851" y="2972"/>
                    </a:lnTo>
                    <a:lnTo>
                      <a:pt x="3935" y="2951"/>
                    </a:lnTo>
                    <a:lnTo>
                      <a:pt x="3955" y="3014"/>
                    </a:lnTo>
                    <a:lnTo>
                      <a:pt x="4081" y="2972"/>
                    </a:lnTo>
                    <a:lnTo>
                      <a:pt x="4018" y="3035"/>
                    </a:lnTo>
                    <a:lnTo>
                      <a:pt x="4060" y="3076"/>
                    </a:lnTo>
                    <a:lnTo>
                      <a:pt x="4039" y="3139"/>
                    </a:lnTo>
                    <a:lnTo>
                      <a:pt x="4081" y="3181"/>
                    </a:lnTo>
                    <a:lnTo>
                      <a:pt x="4186" y="3160"/>
                    </a:lnTo>
                    <a:lnTo>
                      <a:pt x="4081" y="3265"/>
                    </a:lnTo>
                    <a:lnTo>
                      <a:pt x="4081" y="3328"/>
                    </a:lnTo>
                    <a:lnTo>
                      <a:pt x="4227" y="3453"/>
                    </a:lnTo>
                    <a:lnTo>
                      <a:pt x="4186" y="3558"/>
                    </a:lnTo>
                    <a:lnTo>
                      <a:pt x="4227" y="3641"/>
                    </a:lnTo>
                    <a:lnTo>
                      <a:pt x="4332" y="3704"/>
                    </a:lnTo>
                    <a:lnTo>
                      <a:pt x="4479" y="3809"/>
                    </a:lnTo>
                    <a:lnTo>
                      <a:pt x="4499" y="3872"/>
                    </a:lnTo>
                    <a:lnTo>
                      <a:pt x="4374" y="3872"/>
                    </a:lnTo>
                    <a:lnTo>
                      <a:pt x="4353" y="3955"/>
                    </a:lnTo>
                    <a:lnTo>
                      <a:pt x="4437" y="4018"/>
                    </a:lnTo>
                    <a:lnTo>
                      <a:pt x="4541" y="4081"/>
                    </a:lnTo>
                    <a:lnTo>
                      <a:pt x="4667" y="4060"/>
                    </a:lnTo>
                    <a:lnTo>
                      <a:pt x="4751" y="4081"/>
                    </a:lnTo>
                    <a:lnTo>
                      <a:pt x="4688" y="4081"/>
                    </a:lnTo>
                    <a:lnTo>
                      <a:pt x="4562" y="4123"/>
                    </a:lnTo>
                    <a:lnTo>
                      <a:pt x="4499" y="4102"/>
                    </a:lnTo>
                    <a:lnTo>
                      <a:pt x="4458" y="4123"/>
                    </a:lnTo>
                    <a:lnTo>
                      <a:pt x="4499" y="4206"/>
                    </a:lnTo>
                    <a:lnTo>
                      <a:pt x="4583" y="4227"/>
                    </a:lnTo>
                    <a:lnTo>
                      <a:pt x="4562" y="4395"/>
                    </a:lnTo>
                    <a:lnTo>
                      <a:pt x="4541" y="4416"/>
                    </a:lnTo>
                    <a:lnTo>
                      <a:pt x="4541" y="4499"/>
                    </a:lnTo>
                    <a:lnTo>
                      <a:pt x="4499" y="4583"/>
                    </a:lnTo>
                    <a:lnTo>
                      <a:pt x="4458" y="4604"/>
                    </a:lnTo>
                    <a:lnTo>
                      <a:pt x="4541" y="4709"/>
                    </a:lnTo>
                    <a:lnTo>
                      <a:pt x="4667" y="4625"/>
                    </a:lnTo>
                    <a:lnTo>
                      <a:pt x="4709" y="4688"/>
                    </a:lnTo>
                    <a:lnTo>
                      <a:pt x="4792" y="4688"/>
                    </a:lnTo>
                    <a:lnTo>
                      <a:pt x="4897" y="4625"/>
                    </a:lnTo>
                    <a:lnTo>
                      <a:pt x="5064" y="4625"/>
                    </a:lnTo>
                    <a:lnTo>
                      <a:pt x="5127" y="4583"/>
                    </a:lnTo>
                    <a:lnTo>
                      <a:pt x="5169" y="4478"/>
                    </a:lnTo>
                    <a:lnTo>
                      <a:pt x="5169" y="4583"/>
                    </a:lnTo>
                    <a:lnTo>
                      <a:pt x="5106" y="4688"/>
                    </a:lnTo>
                    <a:lnTo>
                      <a:pt x="5127" y="4750"/>
                    </a:lnTo>
                    <a:lnTo>
                      <a:pt x="5190" y="4792"/>
                    </a:lnTo>
                    <a:lnTo>
                      <a:pt x="5316" y="4897"/>
                    </a:lnTo>
                    <a:lnTo>
                      <a:pt x="5295" y="4939"/>
                    </a:lnTo>
                    <a:lnTo>
                      <a:pt x="5336" y="5022"/>
                    </a:lnTo>
                    <a:lnTo>
                      <a:pt x="5504" y="5211"/>
                    </a:lnTo>
                    <a:lnTo>
                      <a:pt x="5629" y="5232"/>
                    </a:lnTo>
                    <a:lnTo>
                      <a:pt x="5692" y="5253"/>
                    </a:lnTo>
                    <a:lnTo>
                      <a:pt x="5713" y="3851"/>
                    </a:lnTo>
                    <a:lnTo>
                      <a:pt x="5713" y="3788"/>
                    </a:lnTo>
                    <a:lnTo>
                      <a:pt x="5713" y="3704"/>
                    </a:lnTo>
                    <a:lnTo>
                      <a:pt x="5734" y="3537"/>
                    </a:lnTo>
                    <a:lnTo>
                      <a:pt x="5818" y="1382"/>
                    </a:lnTo>
                    <a:lnTo>
                      <a:pt x="5713" y="1403"/>
                    </a:lnTo>
                    <a:lnTo>
                      <a:pt x="5629" y="1382"/>
                    </a:lnTo>
                    <a:lnTo>
                      <a:pt x="5629" y="1298"/>
                    </a:lnTo>
                    <a:lnTo>
                      <a:pt x="5650" y="1256"/>
                    </a:lnTo>
                    <a:lnTo>
                      <a:pt x="5546" y="1193"/>
                    </a:lnTo>
                    <a:lnTo>
                      <a:pt x="5441" y="1193"/>
                    </a:lnTo>
                    <a:lnTo>
                      <a:pt x="5316" y="1172"/>
                    </a:lnTo>
                    <a:lnTo>
                      <a:pt x="5232" y="1152"/>
                    </a:lnTo>
                    <a:lnTo>
                      <a:pt x="5169" y="1172"/>
                    </a:lnTo>
                    <a:lnTo>
                      <a:pt x="4813" y="1026"/>
                    </a:lnTo>
                    <a:lnTo>
                      <a:pt x="4667" y="984"/>
                    </a:lnTo>
                    <a:lnTo>
                      <a:pt x="4562" y="963"/>
                    </a:lnTo>
                    <a:lnTo>
                      <a:pt x="4458" y="880"/>
                    </a:lnTo>
                    <a:lnTo>
                      <a:pt x="4248" y="838"/>
                    </a:lnTo>
                    <a:lnTo>
                      <a:pt x="4060" y="754"/>
                    </a:lnTo>
                    <a:lnTo>
                      <a:pt x="3976" y="670"/>
                    </a:lnTo>
                    <a:lnTo>
                      <a:pt x="3830" y="649"/>
                    </a:lnTo>
                    <a:lnTo>
                      <a:pt x="3537" y="838"/>
                    </a:lnTo>
                    <a:lnTo>
                      <a:pt x="3537" y="880"/>
                    </a:lnTo>
                    <a:lnTo>
                      <a:pt x="3600" y="984"/>
                    </a:lnTo>
                    <a:lnTo>
                      <a:pt x="3558" y="1068"/>
                    </a:lnTo>
                    <a:lnTo>
                      <a:pt x="3391" y="1089"/>
                    </a:lnTo>
                    <a:lnTo>
                      <a:pt x="3286" y="1131"/>
                    </a:lnTo>
                    <a:lnTo>
                      <a:pt x="3223" y="1131"/>
                    </a:lnTo>
                    <a:lnTo>
                      <a:pt x="3181" y="1089"/>
                    </a:lnTo>
                    <a:lnTo>
                      <a:pt x="3119" y="1172"/>
                    </a:lnTo>
                    <a:lnTo>
                      <a:pt x="3119" y="1277"/>
                    </a:lnTo>
                    <a:lnTo>
                      <a:pt x="2993" y="1340"/>
                    </a:lnTo>
                    <a:lnTo>
                      <a:pt x="2888" y="1361"/>
                    </a:lnTo>
                    <a:lnTo>
                      <a:pt x="2805" y="1465"/>
                    </a:lnTo>
                    <a:lnTo>
                      <a:pt x="2805" y="1612"/>
                    </a:lnTo>
                    <a:lnTo>
                      <a:pt x="2763" y="1654"/>
                    </a:lnTo>
                    <a:lnTo>
                      <a:pt x="2700" y="1696"/>
                    </a:lnTo>
                    <a:lnTo>
                      <a:pt x="2658" y="1800"/>
                    </a:lnTo>
                    <a:lnTo>
                      <a:pt x="2554" y="1821"/>
                    </a:lnTo>
                    <a:lnTo>
                      <a:pt x="2449" y="1821"/>
                    </a:lnTo>
                    <a:lnTo>
                      <a:pt x="2386" y="1779"/>
                    </a:lnTo>
                    <a:lnTo>
                      <a:pt x="2261" y="1675"/>
                    </a:lnTo>
                    <a:lnTo>
                      <a:pt x="2240" y="1570"/>
                    </a:lnTo>
                    <a:lnTo>
                      <a:pt x="2177" y="1591"/>
                    </a:lnTo>
                    <a:lnTo>
                      <a:pt x="2156" y="1465"/>
                    </a:lnTo>
                    <a:lnTo>
                      <a:pt x="2156" y="1361"/>
                    </a:lnTo>
                    <a:lnTo>
                      <a:pt x="2072" y="1298"/>
                    </a:lnTo>
                    <a:lnTo>
                      <a:pt x="2031" y="1382"/>
                    </a:lnTo>
                    <a:lnTo>
                      <a:pt x="2051" y="1507"/>
                    </a:lnTo>
                    <a:lnTo>
                      <a:pt x="1989" y="1507"/>
                    </a:lnTo>
                    <a:lnTo>
                      <a:pt x="1926" y="1444"/>
                    </a:lnTo>
                    <a:lnTo>
                      <a:pt x="1863" y="1298"/>
                    </a:lnTo>
                    <a:lnTo>
                      <a:pt x="1842" y="1047"/>
                    </a:lnTo>
                    <a:lnTo>
                      <a:pt x="1821" y="880"/>
                    </a:lnTo>
                    <a:lnTo>
                      <a:pt x="1863" y="775"/>
                    </a:lnTo>
                    <a:lnTo>
                      <a:pt x="1947" y="670"/>
                    </a:lnTo>
                    <a:lnTo>
                      <a:pt x="1884" y="566"/>
                    </a:lnTo>
                    <a:lnTo>
                      <a:pt x="1821" y="503"/>
                    </a:lnTo>
                    <a:lnTo>
                      <a:pt x="1821" y="335"/>
                    </a:lnTo>
                    <a:lnTo>
                      <a:pt x="1842" y="294"/>
                    </a:lnTo>
                    <a:lnTo>
                      <a:pt x="1779" y="231"/>
                    </a:lnTo>
                    <a:lnTo>
                      <a:pt x="1612" y="210"/>
                    </a:lnTo>
                    <a:lnTo>
                      <a:pt x="1424" y="231"/>
                    </a:lnTo>
                    <a:lnTo>
                      <a:pt x="1235" y="105"/>
                    </a:lnTo>
                    <a:lnTo>
                      <a:pt x="922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05" name="Google Shape;3005;p43"/>
              <p:cNvSpPr/>
              <p:nvPr/>
            </p:nvSpPr>
            <p:spPr>
              <a:xfrm>
                <a:off x="5268100" y="3181025"/>
                <a:ext cx="143350" cy="129750"/>
              </a:xfrm>
              <a:custGeom>
                <a:avLst/>
                <a:gdLst/>
                <a:ahLst/>
                <a:cxnLst/>
                <a:rect l="l" t="t" r="r" b="b"/>
                <a:pathLst>
                  <a:path w="5734" h="5190" extrusionOk="0">
                    <a:moveTo>
                      <a:pt x="4060" y="0"/>
                    </a:moveTo>
                    <a:lnTo>
                      <a:pt x="3955" y="147"/>
                    </a:lnTo>
                    <a:lnTo>
                      <a:pt x="3955" y="209"/>
                    </a:lnTo>
                    <a:lnTo>
                      <a:pt x="3892" y="314"/>
                    </a:lnTo>
                    <a:lnTo>
                      <a:pt x="3892" y="398"/>
                    </a:lnTo>
                    <a:lnTo>
                      <a:pt x="3767" y="837"/>
                    </a:lnTo>
                    <a:lnTo>
                      <a:pt x="3579" y="1109"/>
                    </a:lnTo>
                    <a:lnTo>
                      <a:pt x="3516" y="1360"/>
                    </a:lnTo>
                    <a:lnTo>
                      <a:pt x="3265" y="1716"/>
                    </a:lnTo>
                    <a:lnTo>
                      <a:pt x="3307" y="1779"/>
                    </a:lnTo>
                    <a:lnTo>
                      <a:pt x="3014" y="1842"/>
                    </a:lnTo>
                    <a:lnTo>
                      <a:pt x="2783" y="1967"/>
                    </a:lnTo>
                    <a:lnTo>
                      <a:pt x="2637" y="1967"/>
                    </a:lnTo>
                    <a:lnTo>
                      <a:pt x="2595" y="1883"/>
                    </a:lnTo>
                    <a:lnTo>
                      <a:pt x="2470" y="1842"/>
                    </a:lnTo>
                    <a:lnTo>
                      <a:pt x="2177" y="1842"/>
                    </a:lnTo>
                    <a:lnTo>
                      <a:pt x="2093" y="1925"/>
                    </a:lnTo>
                    <a:lnTo>
                      <a:pt x="1758" y="2051"/>
                    </a:lnTo>
                    <a:lnTo>
                      <a:pt x="1444" y="2030"/>
                    </a:lnTo>
                    <a:lnTo>
                      <a:pt x="1361" y="2072"/>
                    </a:lnTo>
                    <a:lnTo>
                      <a:pt x="1235" y="2051"/>
                    </a:lnTo>
                    <a:lnTo>
                      <a:pt x="1214" y="2134"/>
                    </a:lnTo>
                    <a:lnTo>
                      <a:pt x="1047" y="2176"/>
                    </a:lnTo>
                    <a:lnTo>
                      <a:pt x="942" y="2155"/>
                    </a:lnTo>
                    <a:lnTo>
                      <a:pt x="921" y="2051"/>
                    </a:lnTo>
                    <a:lnTo>
                      <a:pt x="796" y="1946"/>
                    </a:lnTo>
                    <a:lnTo>
                      <a:pt x="754" y="1883"/>
                    </a:lnTo>
                    <a:lnTo>
                      <a:pt x="566" y="1758"/>
                    </a:lnTo>
                    <a:lnTo>
                      <a:pt x="440" y="1549"/>
                    </a:lnTo>
                    <a:lnTo>
                      <a:pt x="377" y="1570"/>
                    </a:lnTo>
                    <a:lnTo>
                      <a:pt x="314" y="1653"/>
                    </a:lnTo>
                    <a:lnTo>
                      <a:pt x="168" y="1842"/>
                    </a:lnTo>
                    <a:lnTo>
                      <a:pt x="84" y="1988"/>
                    </a:lnTo>
                    <a:lnTo>
                      <a:pt x="84" y="2072"/>
                    </a:lnTo>
                    <a:lnTo>
                      <a:pt x="105" y="2155"/>
                    </a:lnTo>
                    <a:lnTo>
                      <a:pt x="84" y="2239"/>
                    </a:lnTo>
                    <a:lnTo>
                      <a:pt x="1" y="2281"/>
                    </a:lnTo>
                    <a:lnTo>
                      <a:pt x="22" y="2490"/>
                    </a:lnTo>
                    <a:lnTo>
                      <a:pt x="210" y="2699"/>
                    </a:lnTo>
                    <a:lnTo>
                      <a:pt x="231" y="2804"/>
                    </a:lnTo>
                    <a:lnTo>
                      <a:pt x="189" y="2762"/>
                    </a:lnTo>
                    <a:lnTo>
                      <a:pt x="168" y="2804"/>
                    </a:lnTo>
                    <a:lnTo>
                      <a:pt x="210" y="2930"/>
                    </a:lnTo>
                    <a:lnTo>
                      <a:pt x="335" y="2971"/>
                    </a:lnTo>
                    <a:lnTo>
                      <a:pt x="419" y="2971"/>
                    </a:lnTo>
                    <a:lnTo>
                      <a:pt x="607" y="2909"/>
                    </a:lnTo>
                    <a:lnTo>
                      <a:pt x="733" y="2825"/>
                    </a:lnTo>
                    <a:lnTo>
                      <a:pt x="838" y="2867"/>
                    </a:lnTo>
                    <a:lnTo>
                      <a:pt x="733" y="2867"/>
                    </a:lnTo>
                    <a:lnTo>
                      <a:pt x="607" y="2971"/>
                    </a:lnTo>
                    <a:lnTo>
                      <a:pt x="398" y="3013"/>
                    </a:lnTo>
                    <a:lnTo>
                      <a:pt x="314" y="3097"/>
                    </a:lnTo>
                    <a:lnTo>
                      <a:pt x="210" y="3097"/>
                    </a:lnTo>
                    <a:lnTo>
                      <a:pt x="210" y="3139"/>
                    </a:lnTo>
                    <a:lnTo>
                      <a:pt x="335" y="3181"/>
                    </a:lnTo>
                    <a:lnTo>
                      <a:pt x="503" y="3243"/>
                    </a:lnTo>
                    <a:lnTo>
                      <a:pt x="649" y="3411"/>
                    </a:lnTo>
                    <a:lnTo>
                      <a:pt x="712" y="3515"/>
                    </a:lnTo>
                    <a:lnTo>
                      <a:pt x="733" y="3620"/>
                    </a:lnTo>
                    <a:lnTo>
                      <a:pt x="649" y="3746"/>
                    </a:lnTo>
                    <a:lnTo>
                      <a:pt x="566" y="3829"/>
                    </a:lnTo>
                    <a:lnTo>
                      <a:pt x="607" y="3871"/>
                    </a:lnTo>
                    <a:lnTo>
                      <a:pt x="712" y="3955"/>
                    </a:lnTo>
                    <a:lnTo>
                      <a:pt x="733" y="4227"/>
                    </a:lnTo>
                    <a:lnTo>
                      <a:pt x="733" y="4352"/>
                    </a:lnTo>
                    <a:lnTo>
                      <a:pt x="817" y="4499"/>
                    </a:lnTo>
                    <a:lnTo>
                      <a:pt x="858" y="4499"/>
                    </a:lnTo>
                    <a:lnTo>
                      <a:pt x="963" y="4436"/>
                    </a:lnTo>
                    <a:lnTo>
                      <a:pt x="1005" y="4499"/>
                    </a:lnTo>
                    <a:lnTo>
                      <a:pt x="1130" y="4499"/>
                    </a:lnTo>
                    <a:lnTo>
                      <a:pt x="1214" y="4541"/>
                    </a:lnTo>
                    <a:lnTo>
                      <a:pt x="1361" y="4541"/>
                    </a:lnTo>
                    <a:lnTo>
                      <a:pt x="1444" y="4457"/>
                    </a:lnTo>
                    <a:lnTo>
                      <a:pt x="1528" y="4499"/>
                    </a:lnTo>
                    <a:lnTo>
                      <a:pt x="1591" y="4457"/>
                    </a:lnTo>
                    <a:lnTo>
                      <a:pt x="1654" y="4352"/>
                    </a:lnTo>
                    <a:lnTo>
                      <a:pt x="1654" y="4290"/>
                    </a:lnTo>
                    <a:lnTo>
                      <a:pt x="1674" y="4373"/>
                    </a:lnTo>
                    <a:lnTo>
                      <a:pt x="1654" y="4478"/>
                    </a:lnTo>
                    <a:lnTo>
                      <a:pt x="1695" y="4603"/>
                    </a:lnTo>
                    <a:lnTo>
                      <a:pt x="1737" y="4792"/>
                    </a:lnTo>
                    <a:lnTo>
                      <a:pt x="1695" y="4896"/>
                    </a:lnTo>
                    <a:lnTo>
                      <a:pt x="1779" y="4896"/>
                    </a:lnTo>
                    <a:lnTo>
                      <a:pt x="1905" y="4750"/>
                    </a:lnTo>
                    <a:lnTo>
                      <a:pt x="1988" y="4708"/>
                    </a:lnTo>
                    <a:lnTo>
                      <a:pt x="2051" y="4771"/>
                    </a:lnTo>
                    <a:lnTo>
                      <a:pt x="2114" y="4750"/>
                    </a:lnTo>
                    <a:lnTo>
                      <a:pt x="2135" y="4687"/>
                    </a:lnTo>
                    <a:lnTo>
                      <a:pt x="2302" y="4687"/>
                    </a:lnTo>
                    <a:lnTo>
                      <a:pt x="2386" y="4583"/>
                    </a:lnTo>
                    <a:lnTo>
                      <a:pt x="2428" y="4583"/>
                    </a:lnTo>
                    <a:lnTo>
                      <a:pt x="2532" y="4645"/>
                    </a:lnTo>
                    <a:lnTo>
                      <a:pt x="2616" y="4583"/>
                    </a:lnTo>
                    <a:lnTo>
                      <a:pt x="2658" y="4645"/>
                    </a:lnTo>
                    <a:lnTo>
                      <a:pt x="2658" y="4750"/>
                    </a:lnTo>
                    <a:lnTo>
                      <a:pt x="2721" y="4792"/>
                    </a:lnTo>
                    <a:lnTo>
                      <a:pt x="2825" y="4813"/>
                    </a:lnTo>
                    <a:lnTo>
                      <a:pt x="2804" y="4750"/>
                    </a:lnTo>
                    <a:lnTo>
                      <a:pt x="2825" y="4666"/>
                    </a:lnTo>
                    <a:lnTo>
                      <a:pt x="2888" y="4750"/>
                    </a:lnTo>
                    <a:lnTo>
                      <a:pt x="2993" y="4771"/>
                    </a:lnTo>
                    <a:lnTo>
                      <a:pt x="3035" y="4750"/>
                    </a:lnTo>
                    <a:lnTo>
                      <a:pt x="3097" y="4813"/>
                    </a:lnTo>
                    <a:lnTo>
                      <a:pt x="3139" y="4792"/>
                    </a:lnTo>
                    <a:lnTo>
                      <a:pt x="3160" y="4855"/>
                    </a:lnTo>
                    <a:lnTo>
                      <a:pt x="3223" y="4917"/>
                    </a:lnTo>
                    <a:lnTo>
                      <a:pt x="3181" y="5022"/>
                    </a:lnTo>
                    <a:lnTo>
                      <a:pt x="3244" y="5189"/>
                    </a:lnTo>
                    <a:lnTo>
                      <a:pt x="3348" y="5168"/>
                    </a:lnTo>
                    <a:lnTo>
                      <a:pt x="3579" y="5064"/>
                    </a:lnTo>
                    <a:lnTo>
                      <a:pt x="3746" y="5022"/>
                    </a:lnTo>
                    <a:lnTo>
                      <a:pt x="3955" y="4896"/>
                    </a:lnTo>
                    <a:lnTo>
                      <a:pt x="4060" y="4666"/>
                    </a:lnTo>
                    <a:lnTo>
                      <a:pt x="4060" y="4583"/>
                    </a:lnTo>
                    <a:lnTo>
                      <a:pt x="4102" y="4457"/>
                    </a:lnTo>
                    <a:lnTo>
                      <a:pt x="4143" y="4478"/>
                    </a:lnTo>
                    <a:lnTo>
                      <a:pt x="4185" y="4478"/>
                    </a:lnTo>
                    <a:lnTo>
                      <a:pt x="4269" y="4290"/>
                    </a:lnTo>
                    <a:lnTo>
                      <a:pt x="4227" y="4269"/>
                    </a:lnTo>
                    <a:lnTo>
                      <a:pt x="4185" y="4227"/>
                    </a:lnTo>
                    <a:lnTo>
                      <a:pt x="4185" y="4164"/>
                    </a:lnTo>
                    <a:lnTo>
                      <a:pt x="4206" y="4185"/>
                    </a:lnTo>
                    <a:lnTo>
                      <a:pt x="4290" y="4227"/>
                    </a:lnTo>
                    <a:lnTo>
                      <a:pt x="4353" y="4143"/>
                    </a:lnTo>
                    <a:lnTo>
                      <a:pt x="4311" y="4059"/>
                    </a:lnTo>
                    <a:lnTo>
                      <a:pt x="4269" y="4059"/>
                    </a:lnTo>
                    <a:lnTo>
                      <a:pt x="4206" y="4039"/>
                    </a:lnTo>
                    <a:lnTo>
                      <a:pt x="4290" y="3976"/>
                    </a:lnTo>
                    <a:lnTo>
                      <a:pt x="4290" y="3871"/>
                    </a:lnTo>
                    <a:lnTo>
                      <a:pt x="4143" y="3871"/>
                    </a:lnTo>
                    <a:lnTo>
                      <a:pt x="4185" y="3808"/>
                    </a:lnTo>
                    <a:lnTo>
                      <a:pt x="4164" y="3746"/>
                    </a:lnTo>
                    <a:lnTo>
                      <a:pt x="4164" y="3746"/>
                    </a:lnTo>
                    <a:lnTo>
                      <a:pt x="4227" y="3767"/>
                    </a:lnTo>
                    <a:lnTo>
                      <a:pt x="4353" y="3725"/>
                    </a:lnTo>
                    <a:lnTo>
                      <a:pt x="4374" y="3620"/>
                    </a:lnTo>
                    <a:lnTo>
                      <a:pt x="4457" y="3515"/>
                    </a:lnTo>
                    <a:lnTo>
                      <a:pt x="4478" y="3390"/>
                    </a:lnTo>
                    <a:lnTo>
                      <a:pt x="4457" y="3306"/>
                    </a:lnTo>
                    <a:lnTo>
                      <a:pt x="4499" y="3348"/>
                    </a:lnTo>
                    <a:lnTo>
                      <a:pt x="4562" y="3453"/>
                    </a:lnTo>
                    <a:lnTo>
                      <a:pt x="4625" y="3348"/>
                    </a:lnTo>
                    <a:lnTo>
                      <a:pt x="4708" y="3243"/>
                    </a:lnTo>
                    <a:lnTo>
                      <a:pt x="4667" y="3097"/>
                    </a:lnTo>
                    <a:lnTo>
                      <a:pt x="4813" y="2971"/>
                    </a:lnTo>
                    <a:lnTo>
                      <a:pt x="4834" y="2783"/>
                    </a:lnTo>
                    <a:lnTo>
                      <a:pt x="4897" y="2699"/>
                    </a:lnTo>
                    <a:lnTo>
                      <a:pt x="4918" y="2469"/>
                    </a:lnTo>
                    <a:lnTo>
                      <a:pt x="4980" y="2406"/>
                    </a:lnTo>
                    <a:lnTo>
                      <a:pt x="4980" y="2344"/>
                    </a:lnTo>
                    <a:lnTo>
                      <a:pt x="5106" y="2197"/>
                    </a:lnTo>
                    <a:lnTo>
                      <a:pt x="5148" y="2281"/>
                    </a:lnTo>
                    <a:lnTo>
                      <a:pt x="5190" y="2239"/>
                    </a:lnTo>
                    <a:lnTo>
                      <a:pt x="5148" y="2072"/>
                    </a:lnTo>
                    <a:lnTo>
                      <a:pt x="5148" y="2072"/>
                    </a:lnTo>
                    <a:lnTo>
                      <a:pt x="5336" y="2260"/>
                    </a:lnTo>
                    <a:lnTo>
                      <a:pt x="5462" y="2260"/>
                    </a:lnTo>
                    <a:lnTo>
                      <a:pt x="5545" y="2197"/>
                    </a:lnTo>
                    <a:lnTo>
                      <a:pt x="5629" y="2239"/>
                    </a:lnTo>
                    <a:lnTo>
                      <a:pt x="5713" y="2197"/>
                    </a:lnTo>
                    <a:lnTo>
                      <a:pt x="5734" y="2093"/>
                    </a:lnTo>
                    <a:lnTo>
                      <a:pt x="5629" y="2072"/>
                    </a:lnTo>
                    <a:lnTo>
                      <a:pt x="5608" y="2030"/>
                    </a:lnTo>
                    <a:lnTo>
                      <a:pt x="5503" y="1883"/>
                    </a:lnTo>
                    <a:lnTo>
                      <a:pt x="5420" y="1883"/>
                    </a:lnTo>
                    <a:lnTo>
                      <a:pt x="5190" y="1674"/>
                    </a:lnTo>
                    <a:lnTo>
                      <a:pt x="5106" y="1632"/>
                    </a:lnTo>
                    <a:lnTo>
                      <a:pt x="5085" y="1528"/>
                    </a:lnTo>
                    <a:lnTo>
                      <a:pt x="5022" y="1465"/>
                    </a:lnTo>
                    <a:lnTo>
                      <a:pt x="5043" y="1423"/>
                    </a:lnTo>
                    <a:lnTo>
                      <a:pt x="5190" y="1360"/>
                    </a:lnTo>
                    <a:lnTo>
                      <a:pt x="5231" y="1256"/>
                    </a:lnTo>
                    <a:lnTo>
                      <a:pt x="5148" y="1193"/>
                    </a:lnTo>
                    <a:lnTo>
                      <a:pt x="4980" y="1005"/>
                    </a:lnTo>
                    <a:lnTo>
                      <a:pt x="4918" y="879"/>
                    </a:lnTo>
                    <a:lnTo>
                      <a:pt x="4834" y="795"/>
                    </a:lnTo>
                    <a:lnTo>
                      <a:pt x="4876" y="712"/>
                    </a:lnTo>
                    <a:lnTo>
                      <a:pt x="4918" y="691"/>
                    </a:lnTo>
                    <a:lnTo>
                      <a:pt x="4918" y="628"/>
                    </a:lnTo>
                    <a:lnTo>
                      <a:pt x="4876" y="607"/>
                    </a:lnTo>
                    <a:lnTo>
                      <a:pt x="4750" y="482"/>
                    </a:lnTo>
                    <a:lnTo>
                      <a:pt x="4813" y="461"/>
                    </a:lnTo>
                    <a:lnTo>
                      <a:pt x="4939" y="482"/>
                    </a:lnTo>
                    <a:lnTo>
                      <a:pt x="5085" y="461"/>
                    </a:lnTo>
                    <a:lnTo>
                      <a:pt x="4980" y="314"/>
                    </a:lnTo>
                    <a:lnTo>
                      <a:pt x="4834" y="272"/>
                    </a:lnTo>
                    <a:lnTo>
                      <a:pt x="4897" y="209"/>
                    </a:lnTo>
                    <a:lnTo>
                      <a:pt x="4876" y="168"/>
                    </a:lnTo>
                    <a:lnTo>
                      <a:pt x="4939" y="147"/>
                    </a:lnTo>
                    <a:lnTo>
                      <a:pt x="4939" y="105"/>
                    </a:lnTo>
                    <a:lnTo>
                      <a:pt x="4813" y="84"/>
                    </a:lnTo>
                    <a:lnTo>
                      <a:pt x="4667" y="84"/>
                    </a:lnTo>
                    <a:lnTo>
                      <a:pt x="4604" y="42"/>
                    </a:lnTo>
                    <a:lnTo>
                      <a:pt x="4164" y="42"/>
                    </a:lnTo>
                    <a:lnTo>
                      <a:pt x="4060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06" name="Google Shape;3006;p43"/>
              <p:cNvSpPr/>
              <p:nvPr/>
            </p:nvSpPr>
            <p:spPr>
              <a:xfrm>
                <a:off x="5068275" y="3161675"/>
                <a:ext cx="431050" cy="221800"/>
              </a:xfrm>
              <a:custGeom>
                <a:avLst/>
                <a:gdLst/>
                <a:ahLst/>
                <a:cxnLst/>
                <a:rect l="l" t="t" r="r" b="b"/>
                <a:pathLst>
                  <a:path w="17242" h="8872" extrusionOk="0">
                    <a:moveTo>
                      <a:pt x="16991" y="8202"/>
                    </a:moveTo>
                    <a:lnTo>
                      <a:pt x="16886" y="8265"/>
                    </a:lnTo>
                    <a:lnTo>
                      <a:pt x="16928" y="8286"/>
                    </a:lnTo>
                    <a:lnTo>
                      <a:pt x="16907" y="8307"/>
                    </a:lnTo>
                    <a:cubicBezTo>
                      <a:pt x="16886" y="8307"/>
                      <a:pt x="16823" y="8349"/>
                      <a:pt x="16802" y="8349"/>
                    </a:cubicBezTo>
                    <a:lnTo>
                      <a:pt x="16802" y="8307"/>
                    </a:lnTo>
                    <a:lnTo>
                      <a:pt x="16782" y="8349"/>
                    </a:lnTo>
                    <a:cubicBezTo>
                      <a:pt x="16677" y="8370"/>
                      <a:pt x="16572" y="8370"/>
                      <a:pt x="16489" y="8390"/>
                    </a:cubicBezTo>
                    <a:lnTo>
                      <a:pt x="16593" y="8286"/>
                    </a:lnTo>
                    <a:lnTo>
                      <a:pt x="16551" y="8265"/>
                    </a:lnTo>
                    <a:lnTo>
                      <a:pt x="16468" y="8307"/>
                    </a:lnTo>
                    <a:lnTo>
                      <a:pt x="16384" y="8307"/>
                    </a:lnTo>
                    <a:lnTo>
                      <a:pt x="16342" y="8349"/>
                    </a:lnTo>
                    <a:lnTo>
                      <a:pt x="16363" y="8390"/>
                    </a:lnTo>
                    <a:lnTo>
                      <a:pt x="16300" y="8453"/>
                    </a:lnTo>
                    <a:lnTo>
                      <a:pt x="16196" y="8453"/>
                    </a:lnTo>
                    <a:lnTo>
                      <a:pt x="16258" y="8495"/>
                    </a:lnTo>
                    <a:lnTo>
                      <a:pt x="16384" y="8474"/>
                    </a:lnTo>
                    <a:lnTo>
                      <a:pt x="16447" y="8411"/>
                    </a:lnTo>
                    <a:cubicBezTo>
                      <a:pt x="16489" y="8411"/>
                      <a:pt x="16551" y="8411"/>
                      <a:pt x="16614" y="8390"/>
                    </a:cubicBezTo>
                    <a:lnTo>
                      <a:pt x="16614" y="8390"/>
                    </a:lnTo>
                    <a:lnTo>
                      <a:pt x="16593" y="8411"/>
                    </a:lnTo>
                    <a:lnTo>
                      <a:pt x="16677" y="8411"/>
                    </a:lnTo>
                    <a:lnTo>
                      <a:pt x="16719" y="8474"/>
                    </a:lnTo>
                    <a:lnTo>
                      <a:pt x="16802" y="8370"/>
                    </a:lnTo>
                    <a:cubicBezTo>
                      <a:pt x="16823" y="8370"/>
                      <a:pt x="16886" y="8349"/>
                      <a:pt x="16907" y="8349"/>
                    </a:cubicBezTo>
                    <a:lnTo>
                      <a:pt x="16907" y="8370"/>
                    </a:lnTo>
                    <a:lnTo>
                      <a:pt x="17012" y="8390"/>
                    </a:lnTo>
                    <a:lnTo>
                      <a:pt x="17200" y="8307"/>
                    </a:lnTo>
                    <a:lnTo>
                      <a:pt x="17242" y="8244"/>
                    </a:lnTo>
                    <a:lnTo>
                      <a:pt x="17200" y="8202"/>
                    </a:lnTo>
                    <a:lnTo>
                      <a:pt x="17033" y="8244"/>
                    </a:lnTo>
                    <a:lnTo>
                      <a:pt x="16991" y="8202"/>
                    </a:lnTo>
                    <a:close/>
                    <a:moveTo>
                      <a:pt x="16070" y="8411"/>
                    </a:moveTo>
                    <a:lnTo>
                      <a:pt x="16007" y="8443"/>
                    </a:lnTo>
                    <a:lnTo>
                      <a:pt x="16007" y="8443"/>
                    </a:lnTo>
                    <a:cubicBezTo>
                      <a:pt x="16026" y="8475"/>
                      <a:pt x="16037" y="8501"/>
                      <a:pt x="16036" y="8525"/>
                    </a:cubicBezTo>
                    <a:lnTo>
                      <a:pt x="16036" y="8525"/>
                    </a:lnTo>
                    <a:lnTo>
                      <a:pt x="16049" y="8474"/>
                    </a:lnTo>
                    <a:lnTo>
                      <a:pt x="16133" y="8453"/>
                    </a:lnTo>
                    <a:lnTo>
                      <a:pt x="16196" y="8453"/>
                    </a:lnTo>
                    <a:lnTo>
                      <a:pt x="16237" y="8411"/>
                    </a:lnTo>
                    <a:close/>
                    <a:moveTo>
                      <a:pt x="16036" y="8525"/>
                    </a:moveTo>
                    <a:lnTo>
                      <a:pt x="16028" y="8558"/>
                    </a:lnTo>
                    <a:cubicBezTo>
                      <a:pt x="16034" y="8547"/>
                      <a:pt x="16036" y="8536"/>
                      <a:pt x="16036" y="8525"/>
                    </a:cubicBezTo>
                    <a:close/>
                    <a:moveTo>
                      <a:pt x="105" y="0"/>
                    </a:moveTo>
                    <a:lnTo>
                      <a:pt x="22" y="42"/>
                    </a:lnTo>
                    <a:lnTo>
                      <a:pt x="1" y="105"/>
                    </a:lnTo>
                    <a:lnTo>
                      <a:pt x="22" y="251"/>
                    </a:lnTo>
                    <a:lnTo>
                      <a:pt x="168" y="565"/>
                    </a:lnTo>
                    <a:lnTo>
                      <a:pt x="252" y="628"/>
                    </a:lnTo>
                    <a:lnTo>
                      <a:pt x="524" y="879"/>
                    </a:lnTo>
                    <a:lnTo>
                      <a:pt x="587" y="879"/>
                    </a:lnTo>
                    <a:lnTo>
                      <a:pt x="754" y="1067"/>
                    </a:lnTo>
                    <a:lnTo>
                      <a:pt x="838" y="1088"/>
                    </a:lnTo>
                    <a:lnTo>
                      <a:pt x="900" y="1067"/>
                    </a:lnTo>
                    <a:lnTo>
                      <a:pt x="1089" y="1214"/>
                    </a:lnTo>
                    <a:lnTo>
                      <a:pt x="1298" y="1528"/>
                    </a:lnTo>
                    <a:lnTo>
                      <a:pt x="1507" y="1716"/>
                    </a:lnTo>
                    <a:lnTo>
                      <a:pt x="1570" y="1716"/>
                    </a:lnTo>
                    <a:lnTo>
                      <a:pt x="1570" y="1883"/>
                    </a:lnTo>
                    <a:lnTo>
                      <a:pt x="1612" y="1925"/>
                    </a:lnTo>
                    <a:lnTo>
                      <a:pt x="1633" y="2092"/>
                    </a:lnTo>
                    <a:lnTo>
                      <a:pt x="1716" y="2155"/>
                    </a:lnTo>
                    <a:lnTo>
                      <a:pt x="1842" y="2155"/>
                    </a:lnTo>
                    <a:lnTo>
                      <a:pt x="2009" y="2344"/>
                    </a:lnTo>
                    <a:lnTo>
                      <a:pt x="2093" y="2406"/>
                    </a:lnTo>
                    <a:lnTo>
                      <a:pt x="2156" y="2406"/>
                    </a:lnTo>
                    <a:lnTo>
                      <a:pt x="2198" y="2448"/>
                    </a:lnTo>
                    <a:lnTo>
                      <a:pt x="2135" y="2532"/>
                    </a:lnTo>
                    <a:lnTo>
                      <a:pt x="2219" y="2616"/>
                    </a:lnTo>
                    <a:lnTo>
                      <a:pt x="2261" y="2762"/>
                    </a:lnTo>
                    <a:lnTo>
                      <a:pt x="2261" y="2783"/>
                    </a:lnTo>
                    <a:lnTo>
                      <a:pt x="2365" y="3097"/>
                    </a:lnTo>
                    <a:lnTo>
                      <a:pt x="2428" y="3264"/>
                    </a:lnTo>
                    <a:lnTo>
                      <a:pt x="2574" y="3306"/>
                    </a:lnTo>
                    <a:lnTo>
                      <a:pt x="2763" y="3411"/>
                    </a:lnTo>
                    <a:lnTo>
                      <a:pt x="2763" y="3515"/>
                    </a:lnTo>
                    <a:lnTo>
                      <a:pt x="2888" y="3787"/>
                    </a:lnTo>
                    <a:lnTo>
                      <a:pt x="3035" y="3892"/>
                    </a:lnTo>
                    <a:lnTo>
                      <a:pt x="3056" y="4185"/>
                    </a:lnTo>
                    <a:lnTo>
                      <a:pt x="3265" y="4561"/>
                    </a:lnTo>
                    <a:lnTo>
                      <a:pt x="3265" y="4729"/>
                    </a:lnTo>
                    <a:lnTo>
                      <a:pt x="3307" y="4875"/>
                    </a:lnTo>
                    <a:lnTo>
                      <a:pt x="3516" y="5043"/>
                    </a:lnTo>
                    <a:lnTo>
                      <a:pt x="3725" y="5294"/>
                    </a:lnTo>
                    <a:lnTo>
                      <a:pt x="3788" y="5440"/>
                    </a:lnTo>
                    <a:lnTo>
                      <a:pt x="3934" y="5461"/>
                    </a:lnTo>
                    <a:lnTo>
                      <a:pt x="3997" y="5545"/>
                    </a:lnTo>
                    <a:lnTo>
                      <a:pt x="4123" y="5608"/>
                    </a:lnTo>
                    <a:lnTo>
                      <a:pt x="4144" y="5775"/>
                    </a:lnTo>
                    <a:lnTo>
                      <a:pt x="4290" y="5859"/>
                    </a:lnTo>
                    <a:lnTo>
                      <a:pt x="4437" y="6005"/>
                    </a:lnTo>
                    <a:lnTo>
                      <a:pt x="4709" y="6173"/>
                    </a:lnTo>
                    <a:lnTo>
                      <a:pt x="4750" y="6298"/>
                    </a:lnTo>
                    <a:lnTo>
                      <a:pt x="4918" y="6361"/>
                    </a:lnTo>
                    <a:lnTo>
                      <a:pt x="5253" y="6633"/>
                    </a:lnTo>
                    <a:lnTo>
                      <a:pt x="5274" y="6779"/>
                    </a:lnTo>
                    <a:lnTo>
                      <a:pt x="5357" y="6800"/>
                    </a:lnTo>
                    <a:lnTo>
                      <a:pt x="5441" y="6926"/>
                    </a:lnTo>
                    <a:lnTo>
                      <a:pt x="5483" y="6884"/>
                    </a:lnTo>
                    <a:lnTo>
                      <a:pt x="5483" y="6779"/>
                    </a:lnTo>
                    <a:lnTo>
                      <a:pt x="5462" y="6717"/>
                    </a:lnTo>
                    <a:lnTo>
                      <a:pt x="5462" y="6675"/>
                    </a:lnTo>
                    <a:lnTo>
                      <a:pt x="5566" y="6696"/>
                    </a:lnTo>
                    <a:lnTo>
                      <a:pt x="5797" y="6905"/>
                    </a:lnTo>
                    <a:lnTo>
                      <a:pt x="5859" y="6884"/>
                    </a:lnTo>
                    <a:lnTo>
                      <a:pt x="5859" y="6717"/>
                    </a:lnTo>
                    <a:lnTo>
                      <a:pt x="5901" y="6633"/>
                    </a:lnTo>
                    <a:lnTo>
                      <a:pt x="5985" y="6675"/>
                    </a:lnTo>
                    <a:cubicBezTo>
                      <a:pt x="5985" y="6696"/>
                      <a:pt x="6006" y="6696"/>
                      <a:pt x="6006" y="6717"/>
                    </a:cubicBezTo>
                    <a:lnTo>
                      <a:pt x="6090" y="6842"/>
                    </a:lnTo>
                    <a:lnTo>
                      <a:pt x="6110" y="6842"/>
                    </a:lnTo>
                    <a:cubicBezTo>
                      <a:pt x="6173" y="6905"/>
                      <a:pt x="6215" y="6989"/>
                      <a:pt x="6278" y="7030"/>
                    </a:cubicBezTo>
                    <a:lnTo>
                      <a:pt x="6236" y="7051"/>
                    </a:lnTo>
                    <a:lnTo>
                      <a:pt x="6236" y="7198"/>
                    </a:lnTo>
                    <a:lnTo>
                      <a:pt x="6194" y="7323"/>
                    </a:lnTo>
                    <a:lnTo>
                      <a:pt x="6069" y="7344"/>
                    </a:lnTo>
                    <a:lnTo>
                      <a:pt x="6069" y="7449"/>
                    </a:lnTo>
                    <a:lnTo>
                      <a:pt x="5985" y="7470"/>
                    </a:lnTo>
                    <a:lnTo>
                      <a:pt x="5922" y="7428"/>
                    </a:lnTo>
                    <a:lnTo>
                      <a:pt x="5880" y="7428"/>
                    </a:lnTo>
                    <a:lnTo>
                      <a:pt x="5880" y="7512"/>
                    </a:lnTo>
                    <a:lnTo>
                      <a:pt x="5964" y="7554"/>
                    </a:lnTo>
                    <a:lnTo>
                      <a:pt x="6194" y="7554"/>
                    </a:lnTo>
                    <a:lnTo>
                      <a:pt x="6320" y="7512"/>
                    </a:lnTo>
                    <a:lnTo>
                      <a:pt x="6382" y="7616"/>
                    </a:lnTo>
                    <a:lnTo>
                      <a:pt x="6445" y="7658"/>
                    </a:lnTo>
                    <a:lnTo>
                      <a:pt x="6529" y="7637"/>
                    </a:lnTo>
                    <a:lnTo>
                      <a:pt x="6613" y="7637"/>
                    </a:lnTo>
                    <a:lnTo>
                      <a:pt x="6550" y="7679"/>
                    </a:lnTo>
                    <a:lnTo>
                      <a:pt x="6466" y="7826"/>
                    </a:lnTo>
                    <a:lnTo>
                      <a:pt x="6529" y="7867"/>
                    </a:lnTo>
                    <a:lnTo>
                      <a:pt x="6696" y="7888"/>
                    </a:lnTo>
                    <a:lnTo>
                      <a:pt x="6822" y="7951"/>
                    </a:lnTo>
                    <a:lnTo>
                      <a:pt x="6926" y="7888"/>
                    </a:lnTo>
                    <a:lnTo>
                      <a:pt x="6989" y="7951"/>
                    </a:lnTo>
                    <a:lnTo>
                      <a:pt x="7178" y="7951"/>
                    </a:lnTo>
                    <a:lnTo>
                      <a:pt x="7366" y="8077"/>
                    </a:lnTo>
                    <a:lnTo>
                      <a:pt x="7638" y="8160"/>
                    </a:lnTo>
                    <a:lnTo>
                      <a:pt x="7743" y="8035"/>
                    </a:lnTo>
                    <a:lnTo>
                      <a:pt x="7805" y="8035"/>
                    </a:lnTo>
                    <a:lnTo>
                      <a:pt x="7889" y="8139"/>
                    </a:lnTo>
                    <a:lnTo>
                      <a:pt x="7994" y="8160"/>
                    </a:lnTo>
                    <a:lnTo>
                      <a:pt x="8077" y="8077"/>
                    </a:lnTo>
                    <a:lnTo>
                      <a:pt x="8140" y="8077"/>
                    </a:lnTo>
                    <a:lnTo>
                      <a:pt x="8287" y="8181"/>
                    </a:lnTo>
                    <a:lnTo>
                      <a:pt x="8454" y="8181"/>
                    </a:lnTo>
                    <a:lnTo>
                      <a:pt x="8747" y="8370"/>
                    </a:lnTo>
                    <a:lnTo>
                      <a:pt x="9061" y="8474"/>
                    </a:lnTo>
                    <a:lnTo>
                      <a:pt x="9186" y="8390"/>
                    </a:lnTo>
                    <a:lnTo>
                      <a:pt x="9395" y="8390"/>
                    </a:lnTo>
                    <a:lnTo>
                      <a:pt x="9521" y="8495"/>
                    </a:lnTo>
                    <a:lnTo>
                      <a:pt x="9647" y="8390"/>
                    </a:lnTo>
                    <a:lnTo>
                      <a:pt x="9793" y="8411"/>
                    </a:lnTo>
                    <a:lnTo>
                      <a:pt x="9960" y="8495"/>
                    </a:lnTo>
                    <a:lnTo>
                      <a:pt x="10149" y="8495"/>
                    </a:lnTo>
                    <a:lnTo>
                      <a:pt x="10295" y="8411"/>
                    </a:lnTo>
                    <a:lnTo>
                      <a:pt x="10379" y="8411"/>
                    </a:lnTo>
                    <a:lnTo>
                      <a:pt x="10483" y="8516"/>
                    </a:lnTo>
                    <a:lnTo>
                      <a:pt x="10609" y="8558"/>
                    </a:lnTo>
                    <a:lnTo>
                      <a:pt x="10776" y="8683"/>
                    </a:lnTo>
                    <a:lnTo>
                      <a:pt x="10902" y="8662"/>
                    </a:lnTo>
                    <a:lnTo>
                      <a:pt x="10986" y="8725"/>
                    </a:lnTo>
                    <a:lnTo>
                      <a:pt x="11048" y="8704"/>
                    </a:lnTo>
                    <a:lnTo>
                      <a:pt x="11028" y="8516"/>
                    </a:lnTo>
                    <a:lnTo>
                      <a:pt x="10965" y="8474"/>
                    </a:lnTo>
                    <a:lnTo>
                      <a:pt x="11007" y="8453"/>
                    </a:lnTo>
                    <a:cubicBezTo>
                      <a:pt x="11132" y="8453"/>
                      <a:pt x="11237" y="8474"/>
                      <a:pt x="11341" y="8495"/>
                    </a:cubicBezTo>
                    <a:lnTo>
                      <a:pt x="11467" y="8579"/>
                    </a:lnTo>
                    <a:lnTo>
                      <a:pt x="11488" y="8662"/>
                    </a:lnTo>
                    <a:lnTo>
                      <a:pt x="11551" y="8579"/>
                    </a:lnTo>
                    <a:lnTo>
                      <a:pt x="11634" y="8516"/>
                    </a:lnTo>
                    <a:cubicBezTo>
                      <a:pt x="11697" y="8579"/>
                      <a:pt x="11781" y="8600"/>
                      <a:pt x="11864" y="8621"/>
                    </a:cubicBezTo>
                    <a:lnTo>
                      <a:pt x="11844" y="8662"/>
                    </a:lnTo>
                    <a:lnTo>
                      <a:pt x="11864" y="8704"/>
                    </a:lnTo>
                    <a:lnTo>
                      <a:pt x="12053" y="8767"/>
                    </a:lnTo>
                    <a:lnTo>
                      <a:pt x="12157" y="8704"/>
                    </a:lnTo>
                    <a:lnTo>
                      <a:pt x="12220" y="8725"/>
                    </a:lnTo>
                    <a:lnTo>
                      <a:pt x="12220" y="8704"/>
                    </a:lnTo>
                    <a:cubicBezTo>
                      <a:pt x="12262" y="8725"/>
                      <a:pt x="12304" y="8725"/>
                      <a:pt x="12325" y="8767"/>
                    </a:cubicBezTo>
                    <a:lnTo>
                      <a:pt x="12388" y="8809"/>
                    </a:lnTo>
                    <a:lnTo>
                      <a:pt x="12492" y="8872"/>
                    </a:lnTo>
                    <a:lnTo>
                      <a:pt x="12597" y="8830"/>
                    </a:lnTo>
                    <a:lnTo>
                      <a:pt x="12680" y="8830"/>
                    </a:lnTo>
                    <a:lnTo>
                      <a:pt x="12722" y="8872"/>
                    </a:lnTo>
                    <a:lnTo>
                      <a:pt x="12848" y="8809"/>
                    </a:lnTo>
                    <a:lnTo>
                      <a:pt x="12911" y="8725"/>
                    </a:lnTo>
                    <a:lnTo>
                      <a:pt x="13015" y="8767"/>
                    </a:lnTo>
                    <a:lnTo>
                      <a:pt x="13141" y="8704"/>
                    </a:lnTo>
                    <a:lnTo>
                      <a:pt x="13245" y="8725"/>
                    </a:lnTo>
                    <a:lnTo>
                      <a:pt x="13371" y="8621"/>
                    </a:lnTo>
                    <a:lnTo>
                      <a:pt x="13413" y="8704"/>
                    </a:lnTo>
                    <a:lnTo>
                      <a:pt x="13517" y="8683"/>
                    </a:lnTo>
                    <a:lnTo>
                      <a:pt x="13664" y="8704"/>
                    </a:lnTo>
                    <a:lnTo>
                      <a:pt x="13580" y="8662"/>
                    </a:lnTo>
                    <a:lnTo>
                      <a:pt x="13894" y="8662"/>
                    </a:lnTo>
                    <a:lnTo>
                      <a:pt x="13936" y="8683"/>
                    </a:lnTo>
                    <a:lnTo>
                      <a:pt x="13936" y="8662"/>
                    </a:lnTo>
                    <a:lnTo>
                      <a:pt x="14166" y="8662"/>
                    </a:lnTo>
                    <a:lnTo>
                      <a:pt x="14250" y="8683"/>
                    </a:lnTo>
                    <a:lnTo>
                      <a:pt x="14313" y="8683"/>
                    </a:lnTo>
                    <a:lnTo>
                      <a:pt x="14396" y="8704"/>
                    </a:lnTo>
                    <a:lnTo>
                      <a:pt x="14480" y="8683"/>
                    </a:lnTo>
                    <a:lnTo>
                      <a:pt x="14564" y="8683"/>
                    </a:lnTo>
                    <a:lnTo>
                      <a:pt x="14626" y="8725"/>
                    </a:lnTo>
                    <a:lnTo>
                      <a:pt x="14731" y="8683"/>
                    </a:lnTo>
                    <a:lnTo>
                      <a:pt x="14794" y="8704"/>
                    </a:lnTo>
                    <a:lnTo>
                      <a:pt x="14877" y="8704"/>
                    </a:lnTo>
                    <a:lnTo>
                      <a:pt x="14898" y="8683"/>
                    </a:lnTo>
                    <a:lnTo>
                      <a:pt x="15024" y="8621"/>
                    </a:lnTo>
                    <a:lnTo>
                      <a:pt x="15212" y="8662"/>
                    </a:lnTo>
                    <a:lnTo>
                      <a:pt x="15359" y="8579"/>
                    </a:lnTo>
                    <a:lnTo>
                      <a:pt x="15547" y="8579"/>
                    </a:lnTo>
                    <a:lnTo>
                      <a:pt x="15631" y="8600"/>
                    </a:lnTo>
                    <a:lnTo>
                      <a:pt x="15652" y="8579"/>
                    </a:lnTo>
                    <a:cubicBezTo>
                      <a:pt x="15683" y="8589"/>
                      <a:pt x="15714" y="8594"/>
                      <a:pt x="15748" y="8594"/>
                    </a:cubicBezTo>
                    <a:cubicBezTo>
                      <a:pt x="15782" y="8594"/>
                      <a:pt x="15819" y="8589"/>
                      <a:pt x="15861" y="8579"/>
                    </a:cubicBezTo>
                    <a:cubicBezTo>
                      <a:pt x="15882" y="8579"/>
                      <a:pt x="15924" y="8558"/>
                      <a:pt x="15945" y="8516"/>
                    </a:cubicBezTo>
                    <a:lnTo>
                      <a:pt x="15986" y="8453"/>
                    </a:lnTo>
                    <a:lnTo>
                      <a:pt x="16007" y="8443"/>
                    </a:lnTo>
                    <a:lnTo>
                      <a:pt x="16007" y="8443"/>
                    </a:lnTo>
                    <a:cubicBezTo>
                      <a:pt x="16001" y="8433"/>
                      <a:pt x="15994" y="8423"/>
                      <a:pt x="15986" y="8411"/>
                    </a:cubicBezTo>
                    <a:lnTo>
                      <a:pt x="16049" y="8390"/>
                    </a:lnTo>
                    <a:lnTo>
                      <a:pt x="16091" y="8286"/>
                    </a:lnTo>
                    <a:lnTo>
                      <a:pt x="16091" y="8181"/>
                    </a:lnTo>
                    <a:lnTo>
                      <a:pt x="15965" y="8139"/>
                    </a:lnTo>
                    <a:lnTo>
                      <a:pt x="15861" y="8202"/>
                    </a:lnTo>
                    <a:lnTo>
                      <a:pt x="15924" y="8244"/>
                    </a:lnTo>
                    <a:lnTo>
                      <a:pt x="15840" y="8349"/>
                    </a:lnTo>
                    <a:lnTo>
                      <a:pt x="15735" y="8370"/>
                    </a:lnTo>
                    <a:lnTo>
                      <a:pt x="15714" y="8390"/>
                    </a:lnTo>
                    <a:lnTo>
                      <a:pt x="15673" y="8390"/>
                    </a:lnTo>
                    <a:cubicBezTo>
                      <a:pt x="15652" y="8390"/>
                      <a:pt x="15631" y="8411"/>
                      <a:pt x="15610" y="8453"/>
                    </a:cubicBezTo>
                    <a:lnTo>
                      <a:pt x="15526" y="8453"/>
                    </a:lnTo>
                    <a:lnTo>
                      <a:pt x="15442" y="8390"/>
                    </a:lnTo>
                    <a:lnTo>
                      <a:pt x="15296" y="8390"/>
                    </a:lnTo>
                    <a:lnTo>
                      <a:pt x="15149" y="8453"/>
                    </a:lnTo>
                    <a:lnTo>
                      <a:pt x="15003" y="8349"/>
                    </a:lnTo>
                    <a:lnTo>
                      <a:pt x="14836" y="8307"/>
                    </a:lnTo>
                    <a:lnTo>
                      <a:pt x="14773" y="8349"/>
                    </a:lnTo>
                    <a:lnTo>
                      <a:pt x="14626" y="8265"/>
                    </a:lnTo>
                    <a:lnTo>
                      <a:pt x="14354" y="8307"/>
                    </a:lnTo>
                    <a:lnTo>
                      <a:pt x="14166" y="8411"/>
                    </a:lnTo>
                    <a:lnTo>
                      <a:pt x="14166" y="8453"/>
                    </a:lnTo>
                    <a:lnTo>
                      <a:pt x="13999" y="8453"/>
                    </a:lnTo>
                    <a:lnTo>
                      <a:pt x="13894" y="8411"/>
                    </a:lnTo>
                    <a:lnTo>
                      <a:pt x="13894" y="8474"/>
                    </a:lnTo>
                    <a:cubicBezTo>
                      <a:pt x="13852" y="8474"/>
                      <a:pt x="13769" y="8474"/>
                      <a:pt x="13727" y="8495"/>
                    </a:cubicBezTo>
                    <a:lnTo>
                      <a:pt x="13685" y="8453"/>
                    </a:lnTo>
                    <a:lnTo>
                      <a:pt x="13685" y="8370"/>
                    </a:lnTo>
                    <a:lnTo>
                      <a:pt x="13559" y="8349"/>
                    </a:lnTo>
                    <a:lnTo>
                      <a:pt x="13580" y="8453"/>
                    </a:lnTo>
                    <a:lnTo>
                      <a:pt x="13538" y="8474"/>
                    </a:lnTo>
                    <a:lnTo>
                      <a:pt x="13538" y="8370"/>
                    </a:lnTo>
                    <a:lnTo>
                      <a:pt x="13434" y="8286"/>
                    </a:lnTo>
                    <a:lnTo>
                      <a:pt x="13329" y="8349"/>
                    </a:lnTo>
                    <a:lnTo>
                      <a:pt x="13224" y="8265"/>
                    </a:lnTo>
                    <a:lnTo>
                      <a:pt x="13120" y="8202"/>
                    </a:lnTo>
                    <a:lnTo>
                      <a:pt x="12994" y="8286"/>
                    </a:lnTo>
                    <a:lnTo>
                      <a:pt x="12994" y="8349"/>
                    </a:lnTo>
                    <a:lnTo>
                      <a:pt x="13224" y="8411"/>
                    </a:lnTo>
                    <a:lnTo>
                      <a:pt x="13308" y="8495"/>
                    </a:lnTo>
                    <a:lnTo>
                      <a:pt x="13162" y="8495"/>
                    </a:lnTo>
                    <a:lnTo>
                      <a:pt x="13162" y="8516"/>
                    </a:lnTo>
                    <a:lnTo>
                      <a:pt x="13099" y="8579"/>
                    </a:lnTo>
                    <a:lnTo>
                      <a:pt x="13057" y="8579"/>
                    </a:lnTo>
                    <a:cubicBezTo>
                      <a:pt x="13094" y="8560"/>
                      <a:pt x="13098" y="8492"/>
                      <a:pt x="13055" y="8492"/>
                    </a:cubicBezTo>
                    <a:cubicBezTo>
                      <a:pt x="13049" y="8492"/>
                      <a:pt x="13043" y="8493"/>
                      <a:pt x="13036" y="8495"/>
                    </a:cubicBezTo>
                    <a:lnTo>
                      <a:pt x="12952" y="8495"/>
                    </a:lnTo>
                    <a:lnTo>
                      <a:pt x="12932" y="8390"/>
                    </a:lnTo>
                    <a:lnTo>
                      <a:pt x="12848" y="8370"/>
                    </a:lnTo>
                    <a:lnTo>
                      <a:pt x="12743" y="8390"/>
                    </a:lnTo>
                    <a:lnTo>
                      <a:pt x="12639" y="8370"/>
                    </a:lnTo>
                    <a:lnTo>
                      <a:pt x="12492" y="8411"/>
                    </a:lnTo>
                    <a:lnTo>
                      <a:pt x="12408" y="8516"/>
                    </a:lnTo>
                    <a:lnTo>
                      <a:pt x="12388" y="8600"/>
                    </a:lnTo>
                    <a:lnTo>
                      <a:pt x="12283" y="8600"/>
                    </a:lnTo>
                    <a:lnTo>
                      <a:pt x="12283" y="8579"/>
                    </a:lnTo>
                    <a:lnTo>
                      <a:pt x="12283" y="8558"/>
                    </a:lnTo>
                    <a:lnTo>
                      <a:pt x="12304" y="8558"/>
                    </a:lnTo>
                    <a:cubicBezTo>
                      <a:pt x="12325" y="8558"/>
                      <a:pt x="12304" y="8516"/>
                      <a:pt x="12304" y="8516"/>
                    </a:cubicBezTo>
                    <a:lnTo>
                      <a:pt x="12325" y="8495"/>
                    </a:lnTo>
                    <a:lnTo>
                      <a:pt x="12367" y="8370"/>
                    </a:lnTo>
                    <a:lnTo>
                      <a:pt x="12178" y="8307"/>
                    </a:lnTo>
                    <a:lnTo>
                      <a:pt x="12053" y="8390"/>
                    </a:lnTo>
                    <a:lnTo>
                      <a:pt x="12011" y="8516"/>
                    </a:lnTo>
                    <a:cubicBezTo>
                      <a:pt x="11885" y="8495"/>
                      <a:pt x="11781" y="8474"/>
                      <a:pt x="11676" y="8453"/>
                    </a:cubicBezTo>
                    <a:lnTo>
                      <a:pt x="11781" y="8411"/>
                    </a:lnTo>
                    <a:lnTo>
                      <a:pt x="11802" y="8349"/>
                    </a:lnTo>
                    <a:lnTo>
                      <a:pt x="11676" y="8181"/>
                    </a:lnTo>
                    <a:lnTo>
                      <a:pt x="11530" y="8160"/>
                    </a:lnTo>
                    <a:lnTo>
                      <a:pt x="11362" y="8202"/>
                    </a:lnTo>
                    <a:lnTo>
                      <a:pt x="11237" y="8181"/>
                    </a:lnTo>
                    <a:lnTo>
                      <a:pt x="11111" y="8202"/>
                    </a:lnTo>
                    <a:lnTo>
                      <a:pt x="11111" y="8244"/>
                    </a:lnTo>
                    <a:cubicBezTo>
                      <a:pt x="11069" y="8244"/>
                      <a:pt x="11069" y="8244"/>
                      <a:pt x="11048" y="8202"/>
                    </a:cubicBezTo>
                    <a:lnTo>
                      <a:pt x="11069" y="8056"/>
                    </a:lnTo>
                    <a:lnTo>
                      <a:pt x="11028" y="7972"/>
                    </a:lnTo>
                    <a:lnTo>
                      <a:pt x="10923" y="7951"/>
                    </a:lnTo>
                    <a:lnTo>
                      <a:pt x="10902" y="7930"/>
                    </a:lnTo>
                    <a:lnTo>
                      <a:pt x="10797" y="7930"/>
                    </a:lnTo>
                    <a:lnTo>
                      <a:pt x="10714" y="7972"/>
                    </a:lnTo>
                    <a:lnTo>
                      <a:pt x="10609" y="7972"/>
                    </a:lnTo>
                    <a:lnTo>
                      <a:pt x="10525" y="7930"/>
                    </a:lnTo>
                    <a:lnTo>
                      <a:pt x="10400" y="7972"/>
                    </a:lnTo>
                    <a:lnTo>
                      <a:pt x="10274" y="7930"/>
                    </a:lnTo>
                    <a:lnTo>
                      <a:pt x="10191" y="7846"/>
                    </a:lnTo>
                    <a:lnTo>
                      <a:pt x="10191" y="7763"/>
                    </a:lnTo>
                    <a:lnTo>
                      <a:pt x="10086" y="7595"/>
                    </a:lnTo>
                    <a:lnTo>
                      <a:pt x="10086" y="7449"/>
                    </a:lnTo>
                    <a:lnTo>
                      <a:pt x="9939" y="7449"/>
                    </a:lnTo>
                    <a:lnTo>
                      <a:pt x="9856" y="7470"/>
                    </a:lnTo>
                    <a:lnTo>
                      <a:pt x="9772" y="7386"/>
                    </a:lnTo>
                    <a:lnTo>
                      <a:pt x="9667" y="7386"/>
                    </a:lnTo>
                    <a:lnTo>
                      <a:pt x="9542" y="7282"/>
                    </a:lnTo>
                    <a:lnTo>
                      <a:pt x="9458" y="7240"/>
                    </a:lnTo>
                    <a:lnTo>
                      <a:pt x="9354" y="7261"/>
                    </a:lnTo>
                    <a:lnTo>
                      <a:pt x="9270" y="7261"/>
                    </a:lnTo>
                    <a:lnTo>
                      <a:pt x="9144" y="7114"/>
                    </a:lnTo>
                    <a:lnTo>
                      <a:pt x="9040" y="7114"/>
                    </a:lnTo>
                    <a:lnTo>
                      <a:pt x="9019" y="7344"/>
                    </a:lnTo>
                    <a:lnTo>
                      <a:pt x="8935" y="7449"/>
                    </a:lnTo>
                    <a:lnTo>
                      <a:pt x="8684" y="7491"/>
                    </a:lnTo>
                    <a:lnTo>
                      <a:pt x="8370" y="7449"/>
                    </a:lnTo>
                    <a:lnTo>
                      <a:pt x="8015" y="7449"/>
                    </a:lnTo>
                    <a:lnTo>
                      <a:pt x="7805" y="7365"/>
                    </a:lnTo>
                    <a:lnTo>
                      <a:pt x="7763" y="7323"/>
                    </a:lnTo>
                    <a:lnTo>
                      <a:pt x="7784" y="7219"/>
                    </a:lnTo>
                    <a:lnTo>
                      <a:pt x="7701" y="7072"/>
                    </a:lnTo>
                    <a:lnTo>
                      <a:pt x="7450" y="7051"/>
                    </a:lnTo>
                    <a:lnTo>
                      <a:pt x="7240" y="7010"/>
                    </a:lnTo>
                    <a:lnTo>
                      <a:pt x="7136" y="6926"/>
                    </a:lnTo>
                    <a:lnTo>
                      <a:pt x="6947" y="6926"/>
                    </a:lnTo>
                    <a:lnTo>
                      <a:pt x="6906" y="6968"/>
                    </a:lnTo>
                    <a:lnTo>
                      <a:pt x="6843" y="7030"/>
                    </a:lnTo>
                    <a:lnTo>
                      <a:pt x="6759" y="6947"/>
                    </a:lnTo>
                    <a:lnTo>
                      <a:pt x="6592" y="6926"/>
                    </a:lnTo>
                    <a:lnTo>
                      <a:pt x="6487" y="6926"/>
                    </a:lnTo>
                    <a:cubicBezTo>
                      <a:pt x="6403" y="6842"/>
                      <a:pt x="6320" y="6758"/>
                      <a:pt x="6278" y="6654"/>
                    </a:cubicBezTo>
                    <a:lnTo>
                      <a:pt x="6278" y="6486"/>
                    </a:lnTo>
                    <a:lnTo>
                      <a:pt x="6320" y="6173"/>
                    </a:lnTo>
                    <a:lnTo>
                      <a:pt x="6278" y="5963"/>
                    </a:lnTo>
                    <a:lnTo>
                      <a:pt x="6382" y="5712"/>
                    </a:lnTo>
                    <a:lnTo>
                      <a:pt x="6320" y="5649"/>
                    </a:lnTo>
                    <a:lnTo>
                      <a:pt x="6320" y="5461"/>
                    </a:lnTo>
                    <a:lnTo>
                      <a:pt x="6424" y="5398"/>
                    </a:lnTo>
                    <a:lnTo>
                      <a:pt x="6487" y="5336"/>
                    </a:lnTo>
                    <a:lnTo>
                      <a:pt x="6445" y="5231"/>
                    </a:lnTo>
                    <a:lnTo>
                      <a:pt x="6382" y="5168"/>
                    </a:lnTo>
                    <a:lnTo>
                      <a:pt x="6278" y="5085"/>
                    </a:lnTo>
                    <a:lnTo>
                      <a:pt x="6215" y="4959"/>
                    </a:lnTo>
                    <a:lnTo>
                      <a:pt x="6131" y="4938"/>
                    </a:lnTo>
                    <a:lnTo>
                      <a:pt x="6110" y="4854"/>
                    </a:lnTo>
                    <a:lnTo>
                      <a:pt x="6006" y="4813"/>
                    </a:lnTo>
                    <a:lnTo>
                      <a:pt x="5818" y="4833"/>
                    </a:lnTo>
                    <a:lnTo>
                      <a:pt x="5713" y="4813"/>
                    </a:lnTo>
                    <a:lnTo>
                      <a:pt x="5692" y="4624"/>
                    </a:lnTo>
                    <a:lnTo>
                      <a:pt x="5608" y="4520"/>
                    </a:lnTo>
                    <a:lnTo>
                      <a:pt x="5546" y="4561"/>
                    </a:lnTo>
                    <a:lnTo>
                      <a:pt x="5587" y="4457"/>
                    </a:lnTo>
                    <a:lnTo>
                      <a:pt x="5483" y="4415"/>
                    </a:lnTo>
                    <a:lnTo>
                      <a:pt x="5462" y="4122"/>
                    </a:lnTo>
                    <a:lnTo>
                      <a:pt x="5336" y="4185"/>
                    </a:lnTo>
                    <a:lnTo>
                      <a:pt x="5274" y="4122"/>
                    </a:lnTo>
                    <a:lnTo>
                      <a:pt x="5043" y="4122"/>
                    </a:lnTo>
                    <a:lnTo>
                      <a:pt x="4855" y="3996"/>
                    </a:lnTo>
                    <a:lnTo>
                      <a:pt x="4855" y="3892"/>
                    </a:lnTo>
                    <a:lnTo>
                      <a:pt x="4960" y="3850"/>
                    </a:lnTo>
                    <a:lnTo>
                      <a:pt x="5085" y="3766"/>
                    </a:lnTo>
                    <a:lnTo>
                      <a:pt x="5002" y="3704"/>
                    </a:lnTo>
                    <a:lnTo>
                      <a:pt x="4876" y="3745"/>
                    </a:lnTo>
                    <a:lnTo>
                      <a:pt x="4813" y="3704"/>
                    </a:lnTo>
                    <a:lnTo>
                      <a:pt x="4667" y="3766"/>
                    </a:lnTo>
                    <a:lnTo>
                      <a:pt x="4750" y="3683"/>
                    </a:lnTo>
                    <a:lnTo>
                      <a:pt x="4876" y="3578"/>
                    </a:lnTo>
                    <a:lnTo>
                      <a:pt x="5064" y="3557"/>
                    </a:lnTo>
                    <a:lnTo>
                      <a:pt x="5043" y="3432"/>
                    </a:lnTo>
                    <a:lnTo>
                      <a:pt x="4855" y="3222"/>
                    </a:lnTo>
                    <a:lnTo>
                      <a:pt x="4750" y="3222"/>
                    </a:lnTo>
                    <a:lnTo>
                      <a:pt x="4625" y="3285"/>
                    </a:lnTo>
                    <a:lnTo>
                      <a:pt x="4478" y="3369"/>
                    </a:lnTo>
                    <a:lnTo>
                      <a:pt x="4332" y="3369"/>
                    </a:lnTo>
                    <a:lnTo>
                      <a:pt x="4416" y="3348"/>
                    </a:lnTo>
                    <a:lnTo>
                      <a:pt x="4457" y="3285"/>
                    </a:lnTo>
                    <a:lnTo>
                      <a:pt x="4520" y="3264"/>
                    </a:lnTo>
                    <a:lnTo>
                      <a:pt x="4562" y="3180"/>
                    </a:lnTo>
                    <a:lnTo>
                      <a:pt x="4541" y="3097"/>
                    </a:lnTo>
                    <a:lnTo>
                      <a:pt x="4416" y="3055"/>
                    </a:lnTo>
                    <a:lnTo>
                      <a:pt x="4206" y="3055"/>
                    </a:lnTo>
                    <a:lnTo>
                      <a:pt x="4081" y="2929"/>
                    </a:lnTo>
                    <a:lnTo>
                      <a:pt x="4081" y="2846"/>
                    </a:lnTo>
                    <a:lnTo>
                      <a:pt x="4039" y="2678"/>
                    </a:lnTo>
                    <a:lnTo>
                      <a:pt x="3809" y="2448"/>
                    </a:lnTo>
                    <a:lnTo>
                      <a:pt x="3725" y="2427"/>
                    </a:lnTo>
                    <a:lnTo>
                      <a:pt x="3662" y="2448"/>
                    </a:lnTo>
                    <a:lnTo>
                      <a:pt x="3558" y="2364"/>
                    </a:lnTo>
                    <a:lnTo>
                      <a:pt x="3516" y="2155"/>
                    </a:lnTo>
                    <a:lnTo>
                      <a:pt x="3369" y="2009"/>
                    </a:lnTo>
                    <a:lnTo>
                      <a:pt x="3160" y="1883"/>
                    </a:lnTo>
                    <a:lnTo>
                      <a:pt x="3035" y="1883"/>
                    </a:lnTo>
                    <a:lnTo>
                      <a:pt x="2993" y="1925"/>
                    </a:lnTo>
                    <a:lnTo>
                      <a:pt x="2930" y="1883"/>
                    </a:lnTo>
                    <a:lnTo>
                      <a:pt x="2888" y="1716"/>
                    </a:lnTo>
                    <a:lnTo>
                      <a:pt x="2825" y="1800"/>
                    </a:lnTo>
                    <a:lnTo>
                      <a:pt x="2763" y="1716"/>
                    </a:lnTo>
                    <a:lnTo>
                      <a:pt x="2763" y="1528"/>
                    </a:lnTo>
                    <a:lnTo>
                      <a:pt x="2658" y="1402"/>
                    </a:lnTo>
                    <a:lnTo>
                      <a:pt x="2533" y="1381"/>
                    </a:lnTo>
                    <a:lnTo>
                      <a:pt x="2470" y="1297"/>
                    </a:lnTo>
                    <a:lnTo>
                      <a:pt x="2135" y="1088"/>
                    </a:lnTo>
                    <a:lnTo>
                      <a:pt x="2030" y="1088"/>
                    </a:lnTo>
                    <a:lnTo>
                      <a:pt x="1905" y="942"/>
                    </a:lnTo>
                    <a:lnTo>
                      <a:pt x="1779" y="900"/>
                    </a:lnTo>
                    <a:lnTo>
                      <a:pt x="1737" y="837"/>
                    </a:lnTo>
                    <a:lnTo>
                      <a:pt x="1716" y="649"/>
                    </a:lnTo>
                    <a:lnTo>
                      <a:pt x="1612" y="586"/>
                    </a:lnTo>
                    <a:lnTo>
                      <a:pt x="1528" y="460"/>
                    </a:lnTo>
                    <a:lnTo>
                      <a:pt x="1486" y="439"/>
                    </a:lnTo>
                    <a:lnTo>
                      <a:pt x="1403" y="272"/>
                    </a:lnTo>
                    <a:lnTo>
                      <a:pt x="1277" y="230"/>
                    </a:lnTo>
                    <a:lnTo>
                      <a:pt x="1152" y="230"/>
                    </a:lnTo>
                    <a:lnTo>
                      <a:pt x="1068" y="251"/>
                    </a:lnTo>
                    <a:lnTo>
                      <a:pt x="1005" y="209"/>
                    </a:lnTo>
                    <a:lnTo>
                      <a:pt x="859" y="209"/>
                    </a:lnTo>
                    <a:lnTo>
                      <a:pt x="670" y="251"/>
                    </a:lnTo>
                    <a:lnTo>
                      <a:pt x="587" y="209"/>
                    </a:lnTo>
                    <a:lnTo>
                      <a:pt x="336" y="21"/>
                    </a:lnTo>
                    <a:lnTo>
                      <a:pt x="105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007" name="Google Shape;3007;p43"/>
            <p:cNvSpPr/>
            <p:nvPr/>
          </p:nvSpPr>
          <p:spPr>
            <a:xfrm>
              <a:off x="5139425" y="3145975"/>
              <a:ext cx="62800" cy="82150"/>
            </a:xfrm>
            <a:custGeom>
              <a:avLst/>
              <a:gdLst/>
              <a:ahLst/>
              <a:cxnLst/>
              <a:rect l="l" t="t" r="r" b="b"/>
              <a:pathLst>
                <a:path w="2512" h="3286" extrusionOk="0">
                  <a:moveTo>
                    <a:pt x="126" y="0"/>
                  </a:moveTo>
                  <a:lnTo>
                    <a:pt x="42" y="84"/>
                  </a:lnTo>
                  <a:lnTo>
                    <a:pt x="0" y="210"/>
                  </a:lnTo>
                  <a:lnTo>
                    <a:pt x="126" y="419"/>
                  </a:lnTo>
                  <a:lnTo>
                    <a:pt x="189" y="879"/>
                  </a:lnTo>
                  <a:lnTo>
                    <a:pt x="251" y="1047"/>
                  </a:lnTo>
                  <a:lnTo>
                    <a:pt x="314" y="1172"/>
                  </a:lnTo>
                  <a:lnTo>
                    <a:pt x="314" y="1360"/>
                  </a:lnTo>
                  <a:lnTo>
                    <a:pt x="251" y="1402"/>
                  </a:lnTo>
                  <a:lnTo>
                    <a:pt x="293" y="1507"/>
                  </a:lnTo>
                  <a:lnTo>
                    <a:pt x="356" y="1611"/>
                  </a:lnTo>
                  <a:lnTo>
                    <a:pt x="335" y="1674"/>
                  </a:lnTo>
                  <a:lnTo>
                    <a:pt x="419" y="1758"/>
                  </a:lnTo>
                  <a:lnTo>
                    <a:pt x="565" y="1863"/>
                  </a:lnTo>
                  <a:lnTo>
                    <a:pt x="649" y="2009"/>
                  </a:lnTo>
                  <a:lnTo>
                    <a:pt x="754" y="2072"/>
                  </a:lnTo>
                  <a:lnTo>
                    <a:pt x="837" y="2176"/>
                  </a:lnTo>
                  <a:lnTo>
                    <a:pt x="754" y="2281"/>
                  </a:lnTo>
                  <a:lnTo>
                    <a:pt x="733" y="2344"/>
                  </a:lnTo>
                  <a:lnTo>
                    <a:pt x="816" y="2407"/>
                  </a:lnTo>
                  <a:lnTo>
                    <a:pt x="1005" y="2490"/>
                  </a:lnTo>
                  <a:lnTo>
                    <a:pt x="1193" y="2616"/>
                  </a:lnTo>
                  <a:lnTo>
                    <a:pt x="1172" y="2720"/>
                  </a:lnTo>
                  <a:lnTo>
                    <a:pt x="1339" y="2867"/>
                  </a:lnTo>
                  <a:lnTo>
                    <a:pt x="1486" y="2867"/>
                  </a:lnTo>
                  <a:lnTo>
                    <a:pt x="1528" y="2909"/>
                  </a:lnTo>
                  <a:lnTo>
                    <a:pt x="1611" y="3013"/>
                  </a:lnTo>
                  <a:lnTo>
                    <a:pt x="1800" y="3118"/>
                  </a:lnTo>
                  <a:lnTo>
                    <a:pt x="1988" y="3139"/>
                  </a:lnTo>
                  <a:lnTo>
                    <a:pt x="2051" y="3223"/>
                  </a:lnTo>
                  <a:lnTo>
                    <a:pt x="2197" y="3264"/>
                  </a:lnTo>
                  <a:lnTo>
                    <a:pt x="2218" y="3244"/>
                  </a:lnTo>
                  <a:lnTo>
                    <a:pt x="2281" y="3285"/>
                  </a:lnTo>
                  <a:lnTo>
                    <a:pt x="2386" y="3223"/>
                  </a:lnTo>
                  <a:lnTo>
                    <a:pt x="2386" y="3181"/>
                  </a:lnTo>
                  <a:lnTo>
                    <a:pt x="2344" y="3181"/>
                  </a:lnTo>
                  <a:lnTo>
                    <a:pt x="2386" y="3118"/>
                  </a:lnTo>
                  <a:lnTo>
                    <a:pt x="2323" y="3076"/>
                  </a:lnTo>
                  <a:lnTo>
                    <a:pt x="2407" y="3118"/>
                  </a:lnTo>
                  <a:lnTo>
                    <a:pt x="2407" y="3181"/>
                  </a:lnTo>
                  <a:lnTo>
                    <a:pt x="2407" y="3223"/>
                  </a:lnTo>
                  <a:lnTo>
                    <a:pt x="2511" y="3244"/>
                  </a:lnTo>
                  <a:lnTo>
                    <a:pt x="2511" y="3118"/>
                  </a:lnTo>
                  <a:lnTo>
                    <a:pt x="2386" y="2846"/>
                  </a:lnTo>
                  <a:lnTo>
                    <a:pt x="2344" y="2846"/>
                  </a:lnTo>
                  <a:lnTo>
                    <a:pt x="2344" y="2804"/>
                  </a:lnTo>
                  <a:lnTo>
                    <a:pt x="2323" y="2762"/>
                  </a:lnTo>
                  <a:lnTo>
                    <a:pt x="2281" y="2741"/>
                  </a:lnTo>
                  <a:lnTo>
                    <a:pt x="2239" y="2553"/>
                  </a:lnTo>
                  <a:lnTo>
                    <a:pt x="2281" y="2511"/>
                  </a:lnTo>
                  <a:lnTo>
                    <a:pt x="2239" y="2448"/>
                  </a:lnTo>
                  <a:lnTo>
                    <a:pt x="2176" y="2448"/>
                  </a:lnTo>
                  <a:lnTo>
                    <a:pt x="2009" y="2344"/>
                  </a:lnTo>
                  <a:lnTo>
                    <a:pt x="1967" y="2197"/>
                  </a:lnTo>
                  <a:lnTo>
                    <a:pt x="1967" y="1904"/>
                  </a:lnTo>
                  <a:lnTo>
                    <a:pt x="1904" y="1821"/>
                  </a:lnTo>
                  <a:lnTo>
                    <a:pt x="1904" y="1716"/>
                  </a:lnTo>
                  <a:lnTo>
                    <a:pt x="1925" y="1674"/>
                  </a:lnTo>
                  <a:lnTo>
                    <a:pt x="1904" y="1381"/>
                  </a:lnTo>
                  <a:lnTo>
                    <a:pt x="1967" y="1339"/>
                  </a:lnTo>
                  <a:lnTo>
                    <a:pt x="1904" y="1088"/>
                  </a:lnTo>
                  <a:lnTo>
                    <a:pt x="1779" y="879"/>
                  </a:lnTo>
                  <a:lnTo>
                    <a:pt x="1360" y="461"/>
                  </a:lnTo>
                  <a:lnTo>
                    <a:pt x="1277" y="314"/>
                  </a:lnTo>
                  <a:lnTo>
                    <a:pt x="1235" y="335"/>
                  </a:lnTo>
                  <a:lnTo>
                    <a:pt x="1172" y="398"/>
                  </a:lnTo>
                  <a:lnTo>
                    <a:pt x="1088" y="398"/>
                  </a:lnTo>
                  <a:lnTo>
                    <a:pt x="1067" y="419"/>
                  </a:lnTo>
                  <a:lnTo>
                    <a:pt x="1067" y="523"/>
                  </a:lnTo>
                  <a:lnTo>
                    <a:pt x="984" y="565"/>
                  </a:lnTo>
                  <a:lnTo>
                    <a:pt x="921" y="523"/>
                  </a:lnTo>
                  <a:lnTo>
                    <a:pt x="816" y="523"/>
                  </a:lnTo>
                  <a:lnTo>
                    <a:pt x="670" y="628"/>
                  </a:lnTo>
                  <a:lnTo>
                    <a:pt x="523" y="607"/>
                  </a:lnTo>
                  <a:lnTo>
                    <a:pt x="523" y="523"/>
                  </a:lnTo>
                  <a:lnTo>
                    <a:pt x="607" y="440"/>
                  </a:lnTo>
                  <a:lnTo>
                    <a:pt x="607" y="251"/>
                  </a:lnTo>
                  <a:lnTo>
                    <a:pt x="544" y="189"/>
                  </a:lnTo>
                  <a:lnTo>
                    <a:pt x="419" y="189"/>
                  </a:lnTo>
                  <a:lnTo>
                    <a:pt x="398" y="126"/>
                  </a:lnTo>
                  <a:lnTo>
                    <a:pt x="231" y="84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8" name="Google Shape;3008;p43"/>
            <p:cNvSpPr/>
            <p:nvPr/>
          </p:nvSpPr>
          <p:spPr>
            <a:xfrm>
              <a:off x="5279075" y="3142825"/>
              <a:ext cx="137075" cy="92625"/>
            </a:xfrm>
            <a:custGeom>
              <a:avLst/>
              <a:gdLst/>
              <a:ahLst/>
              <a:cxnLst/>
              <a:rect l="l" t="t" r="r" b="b"/>
              <a:pathLst>
                <a:path w="5483" h="3705" extrusionOk="0">
                  <a:moveTo>
                    <a:pt x="4186" y="1"/>
                  </a:moveTo>
                  <a:lnTo>
                    <a:pt x="4144" y="22"/>
                  </a:lnTo>
                  <a:lnTo>
                    <a:pt x="4165" y="126"/>
                  </a:lnTo>
                  <a:lnTo>
                    <a:pt x="4039" y="252"/>
                  </a:lnTo>
                  <a:lnTo>
                    <a:pt x="3976" y="231"/>
                  </a:lnTo>
                  <a:lnTo>
                    <a:pt x="4039" y="126"/>
                  </a:lnTo>
                  <a:lnTo>
                    <a:pt x="4018" y="43"/>
                  </a:lnTo>
                  <a:lnTo>
                    <a:pt x="3935" y="43"/>
                  </a:lnTo>
                  <a:lnTo>
                    <a:pt x="3851" y="273"/>
                  </a:lnTo>
                  <a:lnTo>
                    <a:pt x="3767" y="315"/>
                  </a:lnTo>
                  <a:lnTo>
                    <a:pt x="3642" y="587"/>
                  </a:lnTo>
                  <a:lnTo>
                    <a:pt x="3642" y="754"/>
                  </a:lnTo>
                  <a:lnTo>
                    <a:pt x="3432" y="963"/>
                  </a:lnTo>
                  <a:lnTo>
                    <a:pt x="3328" y="963"/>
                  </a:lnTo>
                  <a:lnTo>
                    <a:pt x="3140" y="1005"/>
                  </a:lnTo>
                  <a:lnTo>
                    <a:pt x="3098" y="1089"/>
                  </a:lnTo>
                  <a:lnTo>
                    <a:pt x="3181" y="1089"/>
                  </a:lnTo>
                  <a:lnTo>
                    <a:pt x="3119" y="1152"/>
                  </a:lnTo>
                  <a:lnTo>
                    <a:pt x="3181" y="1173"/>
                  </a:lnTo>
                  <a:lnTo>
                    <a:pt x="3307" y="1152"/>
                  </a:lnTo>
                  <a:lnTo>
                    <a:pt x="3244" y="1214"/>
                  </a:lnTo>
                  <a:lnTo>
                    <a:pt x="3181" y="1277"/>
                  </a:lnTo>
                  <a:lnTo>
                    <a:pt x="3140" y="1298"/>
                  </a:lnTo>
                  <a:lnTo>
                    <a:pt x="3140" y="1319"/>
                  </a:lnTo>
                  <a:lnTo>
                    <a:pt x="3223" y="1528"/>
                  </a:lnTo>
                  <a:lnTo>
                    <a:pt x="3181" y="1633"/>
                  </a:lnTo>
                  <a:lnTo>
                    <a:pt x="3098" y="1591"/>
                  </a:lnTo>
                  <a:lnTo>
                    <a:pt x="3098" y="1465"/>
                  </a:lnTo>
                  <a:lnTo>
                    <a:pt x="3077" y="1361"/>
                  </a:lnTo>
                  <a:lnTo>
                    <a:pt x="3035" y="1361"/>
                  </a:lnTo>
                  <a:lnTo>
                    <a:pt x="3035" y="1319"/>
                  </a:lnTo>
                  <a:lnTo>
                    <a:pt x="2993" y="1319"/>
                  </a:lnTo>
                  <a:lnTo>
                    <a:pt x="2930" y="1424"/>
                  </a:lnTo>
                  <a:lnTo>
                    <a:pt x="2972" y="1675"/>
                  </a:lnTo>
                  <a:lnTo>
                    <a:pt x="2909" y="1717"/>
                  </a:lnTo>
                  <a:lnTo>
                    <a:pt x="2805" y="1612"/>
                  </a:lnTo>
                  <a:lnTo>
                    <a:pt x="2700" y="1465"/>
                  </a:lnTo>
                  <a:lnTo>
                    <a:pt x="2658" y="1465"/>
                  </a:lnTo>
                  <a:lnTo>
                    <a:pt x="2554" y="1403"/>
                  </a:lnTo>
                  <a:lnTo>
                    <a:pt x="2470" y="1507"/>
                  </a:lnTo>
                  <a:lnTo>
                    <a:pt x="2470" y="1633"/>
                  </a:lnTo>
                  <a:lnTo>
                    <a:pt x="2344" y="1779"/>
                  </a:lnTo>
                  <a:lnTo>
                    <a:pt x="2261" y="1884"/>
                  </a:lnTo>
                  <a:lnTo>
                    <a:pt x="2093" y="2030"/>
                  </a:lnTo>
                  <a:lnTo>
                    <a:pt x="2072" y="2135"/>
                  </a:lnTo>
                  <a:lnTo>
                    <a:pt x="1926" y="2323"/>
                  </a:lnTo>
                  <a:lnTo>
                    <a:pt x="1779" y="2449"/>
                  </a:lnTo>
                  <a:lnTo>
                    <a:pt x="1319" y="2554"/>
                  </a:lnTo>
                  <a:lnTo>
                    <a:pt x="1256" y="2574"/>
                  </a:lnTo>
                  <a:lnTo>
                    <a:pt x="1298" y="2742"/>
                  </a:lnTo>
                  <a:lnTo>
                    <a:pt x="1340" y="2784"/>
                  </a:lnTo>
                  <a:lnTo>
                    <a:pt x="1256" y="2763"/>
                  </a:lnTo>
                  <a:lnTo>
                    <a:pt x="1173" y="2826"/>
                  </a:lnTo>
                  <a:lnTo>
                    <a:pt x="1047" y="2846"/>
                  </a:lnTo>
                  <a:lnTo>
                    <a:pt x="984" y="2888"/>
                  </a:lnTo>
                  <a:lnTo>
                    <a:pt x="943" y="3035"/>
                  </a:lnTo>
                  <a:lnTo>
                    <a:pt x="943" y="3181"/>
                  </a:lnTo>
                  <a:lnTo>
                    <a:pt x="838" y="3349"/>
                  </a:lnTo>
                  <a:lnTo>
                    <a:pt x="838" y="3370"/>
                  </a:lnTo>
                  <a:lnTo>
                    <a:pt x="629" y="3349"/>
                  </a:lnTo>
                  <a:lnTo>
                    <a:pt x="399" y="3265"/>
                  </a:lnTo>
                  <a:lnTo>
                    <a:pt x="210" y="3265"/>
                  </a:lnTo>
                  <a:lnTo>
                    <a:pt x="168" y="3181"/>
                  </a:lnTo>
                  <a:lnTo>
                    <a:pt x="64" y="3056"/>
                  </a:lnTo>
                  <a:lnTo>
                    <a:pt x="1" y="3077"/>
                  </a:lnTo>
                  <a:lnTo>
                    <a:pt x="127" y="3286"/>
                  </a:lnTo>
                  <a:lnTo>
                    <a:pt x="315" y="3411"/>
                  </a:lnTo>
                  <a:lnTo>
                    <a:pt x="357" y="3474"/>
                  </a:lnTo>
                  <a:lnTo>
                    <a:pt x="482" y="3579"/>
                  </a:lnTo>
                  <a:lnTo>
                    <a:pt x="503" y="3683"/>
                  </a:lnTo>
                  <a:lnTo>
                    <a:pt x="608" y="3704"/>
                  </a:lnTo>
                  <a:lnTo>
                    <a:pt x="775" y="3662"/>
                  </a:lnTo>
                  <a:lnTo>
                    <a:pt x="796" y="3579"/>
                  </a:lnTo>
                  <a:lnTo>
                    <a:pt x="922" y="3600"/>
                  </a:lnTo>
                  <a:lnTo>
                    <a:pt x="1005" y="3558"/>
                  </a:lnTo>
                  <a:lnTo>
                    <a:pt x="1319" y="3579"/>
                  </a:lnTo>
                  <a:lnTo>
                    <a:pt x="1654" y="3453"/>
                  </a:lnTo>
                  <a:lnTo>
                    <a:pt x="1738" y="3370"/>
                  </a:lnTo>
                  <a:lnTo>
                    <a:pt x="2031" y="3370"/>
                  </a:lnTo>
                  <a:lnTo>
                    <a:pt x="2156" y="3411"/>
                  </a:lnTo>
                  <a:lnTo>
                    <a:pt x="2198" y="3495"/>
                  </a:lnTo>
                  <a:lnTo>
                    <a:pt x="2344" y="3495"/>
                  </a:lnTo>
                  <a:lnTo>
                    <a:pt x="2575" y="3370"/>
                  </a:lnTo>
                  <a:lnTo>
                    <a:pt x="2868" y="3307"/>
                  </a:lnTo>
                  <a:lnTo>
                    <a:pt x="2826" y="3244"/>
                  </a:lnTo>
                  <a:lnTo>
                    <a:pt x="3077" y="2888"/>
                  </a:lnTo>
                  <a:lnTo>
                    <a:pt x="3140" y="2637"/>
                  </a:lnTo>
                  <a:lnTo>
                    <a:pt x="3328" y="2365"/>
                  </a:lnTo>
                  <a:lnTo>
                    <a:pt x="3453" y="1926"/>
                  </a:lnTo>
                  <a:lnTo>
                    <a:pt x="3453" y="1842"/>
                  </a:lnTo>
                  <a:lnTo>
                    <a:pt x="3516" y="1737"/>
                  </a:lnTo>
                  <a:lnTo>
                    <a:pt x="3516" y="1675"/>
                  </a:lnTo>
                  <a:lnTo>
                    <a:pt x="3621" y="1528"/>
                  </a:lnTo>
                  <a:lnTo>
                    <a:pt x="3725" y="1570"/>
                  </a:lnTo>
                  <a:lnTo>
                    <a:pt x="4165" y="1570"/>
                  </a:lnTo>
                  <a:lnTo>
                    <a:pt x="4228" y="1612"/>
                  </a:lnTo>
                  <a:lnTo>
                    <a:pt x="4374" y="1612"/>
                  </a:lnTo>
                  <a:lnTo>
                    <a:pt x="4500" y="1633"/>
                  </a:lnTo>
                  <a:lnTo>
                    <a:pt x="4500" y="1591"/>
                  </a:lnTo>
                  <a:lnTo>
                    <a:pt x="4667" y="1675"/>
                  </a:lnTo>
                  <a:lnTo>
                    <a:pt x="4751" y="1696"/>
                  </a:lnTo>
                  <a:lnTo>
                    <a:pt x="4876" y="1633"/>
                  </a:lnTo>
                  <a:lnTo>
                    <a:pt x="5023" y="1612"/>
                  </a:lnTo>
                  <a:lnTo>
                    <a:pt x="5023" y="1528"/>
                  </a:lnTo>
                  <a:lnTo>
                    <a:pt x="4876" y="1403"/>
                  </a:lnTo>
                  <a:lnTo>
                    <a:pt x="4876" y="1277"/>
                  </a:lnTo>
                  <a:lnTo>
                    <a:pt x="4918" y="1214"/>
                  </a:lnTo>
                  <a:lnTo>
                    <a:pt x="5169" y="1256"/>
                  </a:lnTo>
                  <a:lnTo>
                    <a:pt x="5357" y="1193"/>
                  </a:lnTo>
                  <a:lnTo>
                    <a:pt x="5483" y="1089"/>
                  </a:lnTo>
                  <a:lnTo>
                    <a:pt x="5441" y="1005"/>
                  </a:lnTo>
                  <a:lnTo>
                    <a:pt x="5357" y="1005"/>
                  </a:lnTo>
                  <a:lnTo>
                    <a:pt x="5232" y="984"/>
                  </a:lnTo>
                  <a:lnTo>
                    <a:pt x="5127" y="880"/>
                  </a:lnTo>
                  <a:lnTo>
                    <a:pt x="5023" y="901"/>
                  </a:lnTo>
                  <a:lnTo>
                    <a:pt x="4897" y="775"/>
                  </a:lnTo>
                  <a:lnTo>
                    <a:pt x="4813" y="775"/>
                  </a:lnTo>
                  <a:lnTo>
                    <a:pt x="4709" y="859"/>
                  </a:lnTo>
                  <a:lnTo>
                    <a:pt x="4667" y="796"/>
                  </a:lnTo>
                  <a:lnTo>
                    <a:pt x="4792" y="691"/>
                  </a:lnTo>
                  <a:lnTo>
                    <a:pt x="4709" y="629"/>
                  </a:lnTo>
                  <a:lnTo>
                    <a:pt x="4688" y="649"/>
                  </a:lnTo>
                  <a:lnTo>
                    <a:pt x="4604" y="754"/>
                  </a:lnTo>
                  <a:lnTo>
                    <a:pt x="4562" y="670"/>
                  </a:lnTo>
                  <a:lnTo>
                    <a:pt x="4500" y="670"/>
                  </a:lnTo>
                  <a:lnTo>
                    <a:pt x="4500" y="482"/>
                  </a:lnTo>
                  <a:lnTo>
                    <a:pt x="4604" y="461"/>
                  </a:lnTo>
                  <a:lnTo>
                    <a:pt x="4604" y="377"/>
                  </a:lnTo>
                  <a:lnTo>
                    <a:pt x="4458" y="273"/>
                  </a:lnTo>
                  <a:lnTo>
                    <a:pt x="4437" y="336"/>
                  </a:lnTo>
                  <a:lnTo>
                    <a:pt x="4290" y="231"/>
                  </a:lnTo>
                  <a:lnTo>
                    <a:pt x="4290" y="64"/>
                  </a:lnTo>
                  <a:lnTo>
                    <a:pt x="4186" y="1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9" name="Google Shape;3009;p43"/>
            <p:cNvSpPr/>
            <p:nvPr/>
          </p:nvSpPr>
          <p:spPr>
            <a:xfrm>
              <a:off x="5150925" y="2887575"/>
              <a:ext cx="119300" cy="230700"/>
            </a:xfrm>
            <a:custGeom>
              <a:avLst/>
              <a:gdLst/>
              <a:ahLst/>
              <a:cxnLst/>
              <a:rect l="l" t="t" r="r" b="b"/>
              <a:pathLst>
                <a:path w="4772" h="9228" extrusionOk="0">
                  <a:moveTo>
                    <a:pt x="1821" y="0"/>
                  </a:moveTo>
                  <a:lnTo>
                    <a:pt x="1737" y="84"/>
                  </a:lnTo>
                  <a:lnTo>
                    <a:pt x="1591" y="84"/>
                  </a:lnTo>
                  <a:lnTo>
                    <a:pt x="1465" y="126"/>
                  </a:lnTo>
                  <a:lnTo>
                    <a:pt x="1507" y="314"/>
                  </a:lnTo>
                  <a:lnTo>
                    <a:pt x="1298" y="398"/>
                  </a:lnTo>
                  <a:lnTo>
                    <a:pt x="1193" y="314"/>
                  </a:lnTo>
                  <a:lnTo>
                    <a:pt x="1026" y="377"/>
                  </a:lnTo>
                  <a:lnTo>
                    <a:pt x="1026" y="440"/>
                  </a:lnTo>
                  <a:lnTo>
                    <a:pt x="900" y="502"/>
                  </a:lnTo>
                  <a:lnTo>
                    <a:pt x="879" y="419"/>
                  </a:lnTo>
                  <a:lnTo>
                    <a:pt x="796" y="419"/>
                  </a:lnTo>
                  <a:lnTo>
                    <a:pt x="733" y="502"/>
                  </a:lnTo>
                  <a:lnTo>
                    <a:pt x="607" y="398"/>
                  </a:lnTo>
                  <a:lnTo>
                    <a:pt x="524" y="440"/>
                  </a:lnTo>
                  <a:lnTo>
                    <a:pt x="503" y="544"/>
                  </a:lnTo>
                  <a:lnTo>
                    <a:pt x="419" y="544"/>
                  </a:lnTo>
                  <a:lnTo>
                    <a:pt x="377" y="523"/>
                  </a:lnTo>
                  <a:lnTo>
                    <a:pt x="398" y="440"/>
                  </a:lnTo>
                  <a:lnTo>
                    <a:pt x="315" y="419"/>
                  </a:lnTo>
                  <a:lnTo>
                    <a:pt x="189" y="481"/>
                  </a:lnTo>
                  <a:lnTo>
                    <a:pt x="147" y="523"/>
                  </a:lnTo>
                  <a:lnTo>
                    <a:pt x="105" y="586"/>
                  </a:lnTo>
                  <a:lnTo>
                    <a:pt x="63" y="607"/>
                  </a:lnTo>
                  <a:lnTo>
                    <a:pt x="1" y="628"/>
                  </a:lnTo>
                  <a:lnTo>
                    <a:pt x="63" y="712"/>
                  </a:lnTo>
                  <a:lnTo>
                    <a:pt x="252" y="795"/>
                  </a:lnTo>
                  <a:lnTo>
                    <a:pt x="356" y="942"/>
                  </a:lnTo>
                  <a:lnTo>
                    <a:pt x="461" y="1025"/>
                  </a:lnTo>
                  <a:lnTo>
                    <a:pt x="482" y="1151"/>
                  </a:lnTo>
                  <a:lnTo>
                    <a:pt x="419" y="1235"/>
                  </a:lnTo>
                  <a:lnTo>
                    <a:pt x="628" y="1423"/>
                  </a:lnTo>
                  <a:lnTo>
                    <a:pt x="733" y="1632"/>
                  </a:lnTo>
                  <a:lnTo>
                    <a:pt x="984" y="1632"/>
                  </a:lnTo>
                  <a:lnTo>
                    <a:pt x="1131" y="1674"/>
                  </a:lnTo>
                  <a:lnTo>
                    <a:pt x="1256" y="1590"/>
                  </a:lnTo>
                  <a:lnTo>
                    <a:pt x="1423" y="1590"/>
                  </a:lnTo>
                  <a:lnTo>
                    <a:pt x="1507" y="1695"/>
                  </a:lnTo>
                  <a:lnTo>
                    <a:pt x="1654" y="1737"/>
                  </a:lnTo>
                  <a:lnTo>
                    <a:pt x="1675" y="1841"/>
                  </a:lnTo>
                  <a:lnTo>
                    <a:pt x="1654" y="1946"/>
                  </a:lnTo>
                  <a:lnTo>
                    <a:pt x="1842" y="1988"/>
                  </a:lnTo>
                  <a:lnTo>
                    <a:pt x="1842" y="2072"/>
                  </a:lnTo>
                  <a:lnTo>
                    <a:pt x="1758" y="2092"/>
                  </a:lnTo>
                  <a:lnTo>
                    <a:pt x="1675" y="2302"/>
                  </a:lnTo>
                  <a:lnTo>
                    <a:pt x="1633" y="2385"/>
                  </a:lnTo>
                  <a:lnTo>
                    <a:pt x="1507" y="2385"/>
                  </a:lnTo>
                  <a:lnTo>
                    <a:pt x="1340" y="2469"/>
                  </a:lnTo>
                  <a:lnTo>
                    <a:pt x="1256" y="2469"/>
                  </a:lnTo>
                  <a:lnTo>
                    <a:pt x="1256" y="2532"/>
                  </a:lnTo>
                  <a:lnTo>
                    <a:pt x="1403" y="2699"/>
                  </a:lnTo>
                  <a:lnTo>
                    <a:pt x="1319" y="2783"/>
                  </a:lnTo>
                  <a:lnTo>
                    <a:pt x="1340" y="2846"/>
                  </a:lnTo>
                  <a:lnTo>
                    <a:pt x="1423" y="2846"/>
                  </a:lnTo>
                  <a:lnTo>
                    <a:pt x="1507" y="3013"/>
                  </a:lnTo>
                  <a:lnTo>
                    <a:pt x="1675" y="3013"/>
                  </a:lnTo>
                  <a:lnTo>
                    <a:pt x="1863" y="3118"/>
                  </a:lnTo>
                  <a:lnTo>
                    <a:pt x="1968" y="3118"/>
                  </a:lnTo>
                  <a:lnTo>
                    <a:pt x="2114" y="3327"/>
                  </a:lnTo>
                  <a:lnTo>
                    <a:pt x="2281" y="3411"/>
                  </a:lnTo>
                  <a:lnTo>
                    <a:pt x="2407" y="3557"/>
                  </a:lnTo>
                  <a:lnTo>
                    <a:pt x="2386" y="3641"/>
                  </a:lnTo>
                  <a:lnTo>
                    <a:pt x="2574" y="3850"/>
                  </a:lnTo>
                  <a:lnTo>
                    <a:pt x="2616" y="3976"/>
                  </a:lnTo>
                  <a:lnTo>
                    <a:pt x="2700" y="4038"/>
                  </a:lnTo>
                  <a:lnTo>
                    <a:pt x="2825" y="4038"/>
                  </a:lnTo>
                  <a:lnTo>
                    <a:pt x="2909" y="4143"/>
                  </a:lnTo>
                  <a:lnTo>
                    <a:pt x="2909" y="4206"/>
                  </a:lnTo>
                  <a:lnTo>
                    <a:pt x="2993" y="4289"/>
                  </a:lnTo>
                  <a:lnTo>
                    <a:pt x="3035" y="4289"/>
                  </a:lnTo>
                  <a:lnTo>
                    <a:pt x="3118" y="4310"/>
                  </a:lnTo>
                  <a:lnTo>
                    <a:pt x="3097" y="4415"/>
                  </a:lnTo>
                  <a:lnTo>
                    <a:pt x="3139" y="4478"/>
                  </a:lnTo>
                  <a:lnTo>
                    <a:pt x="3286" y="4478"/>
                  </a:lnTo>
                  <a:lnTo>
                    <a:pt x="3348" y="4582"/>
                  </a:lnTo>
                  <a:lnTo>
                    <a:pt x="3411" y="4603"/>
                  </a:lnTo>
                  <a:lnTo>
                    <a:pt x="3516" y="4561"/>
                  </a:lnTo>
                  <a:lnTo>
                    <a:pt x="3558" y="4624"/>
                  </a:lnTo>
                  <a:lnTo>
                    <a:pt x="3495" y="4708"/>
                  </a:lnTo>
                  <a:lnTo>
                    <a:pt x="3453" y="4875"/>
                  </a:lnTo>
                  <a:lnTo>
                    <a:pt x="3516" y="4938"/>
                  </a:lnTo>
                  <a:lnTo>
                    <a:pt x="3600" y="4938"/>
                  </a:lnTo>
                  <a:lnTo>
                    <a:pt x="3600" y="5105"/>
                  </a:lnTo>
                  <a:lnTo>
                    <a:pt x="3432" y="5231"/>
                  </a:lnTo>
                  <a:lnTo>
                    <a:pt x="3453" y="5357"/>
                  </a:lnTo>
                  <a:lnTo>
                    <a:pt x="3495" y="5440"/>
                  </a:lnTo>
                  <a:lnTo>
                    <a:pt x="3516" y="5629"/>
                  </a:lnTo>
                  <a:lnTo>
                    <a:pt x="3411" y="5670"/>
                  </a:lnTo>
                  <a:lnTo>
                    <a:pt x="3390" y="5670"/>
                  </a:lnTo>
                  <a:lnTo>
                    <a:pt x="3453" y="5859"/>
                  </a:lnTo>
                  <a:lnTo>
                    <a:pt x="3558" y="5921"/>
                  </a:lnTo>
                  <a:lnTo>
                    <a:pt x="3662" y="6152"/>
                  </a:lnTo>
                  <a:lnTo>
                    <a:pt x="3641" y="6340"/>
                  </a:lnTo>
                  <a:lnTo>
                    <a:pt x="3662" y="6445"/>
                  </a:lnTo>
                  <a:lnTo>
                    <a:pt x="3641" y="6591"/>
                  </a:lnTo>
                  <a:lnTo>
                    <a:pt x="3662" y="6717"/>
                  </a:lnTo>
                  <a:lnTo>
                    <a:pt x="3558" y="6905"/>
                  </a:lnTo>
                  <a:lnTo>
                    <a:pt x="3495" y="6926"/>
                  </a:lnTo>
                  <a:lnTo>
                    <a:pt x="3453" y="7010"/>
                  </a:lnTo>
                  <a:lnTo>
                    <a:pt x="3307" y="7072"/>
                  </a:lnTo>
                  <a:lnTo>
                    <a:pt x="3139" y="7177"/>
                  </a:lnTo>
                  <a:lnTo>
                    <a:pt x="3076" y="7282"/>
                  </a:lnTo>
                  <a:lnTo>
                    <a:pt x="2867" y="7282"/>
                  </a:lnTo>
                  <a:lnTo>
                    <a:pt x="2763" y="7344"/>
                  </a:lnTo>
                  <a:lnTo>
                    <a:pt x="2784" y="7554"/>
                  </a:lnTo>
                  <a:lnTo>
                    <a:pt x="2909" y="7595"/>
                  </a:lnTo>
                  <a:lnTo>
                    <a:pt x="3014" y="7700"/>
                  </a:lnTo>
                  <a:lnTo>
                    <a:pt x="2993" y="7763"/>
                  </a:lnTo>
                  <a:lnTo>
                    <a:pt x="3035" y="7909"/>
                  </a:lnTo>
                  <a:lnTo>
                    <a:pt x="2867" y="7909"/>
                  </a:lnTo>
                  <a:lnTo>
                    <a:pt x="2825" y="7826"/>
                  </a:lnTo>
                  <a:lnTo>
                    <a:pt x="2721" y="7763"/>
                  </a:lnTo>
                  <a:lnTo>
                    <a:pt x="2449" y="7826"/>
                  </a:lnTo>
                  <a:lnTo>
                    <a:pt x="2386" y="7805"/>
                  </a:lnTo>
                  <a:lnTo>
                    <a:pt x="2260" y="7805"/>
                  </a:lnTo>
                  <a:lnTo>
                    <a:pt x="2198" y="7951"/>
                  </a:lnTo>
                  <a:lnTo>
                    <a:pt x="2072" y="7972"/>
                  </a:lnTo>
                  <a:lnTo>
                    <a:pt x="1968" y="8118"/>
                  </a:lnTo>
                  <a:lnTo>
                    <a:pt x="1988" y="8139"/>
                  </a:lnTo>
                  <a:lnTo>
                    <a:pt x="1988" y="8244"/>
                  </a:lnTo>
                  <a:lnTo>
                    <a:pt x="1988" y="8265"/>
                  </a:lnTo>
                  <a:lnTo>
                    <a:pt x="2093" y="8286"/>
                  </a:lnTo>
                  <a:lnTo>
                    <a:pt x="2156" y="8265"/>
                  </a:lnTo>
                  <a:lnTo>
                    <a:pt x="2198" y="8286"/>
                  </a:lnTo>
                  <a:lnTo>
                    <a:pt x="2281" y="8265"/>
                  </a:lnTo>
                  <a:lnTo>
                    <a:pt x="2407" y="8286"/>
                  </a:lnTo>
                  <a:lnTo>
                    <a:pt x="2491" y="8265"/>
                  </a:lnTo>
                  <a:lnTo>
                    <a:pt x="2449" y="8328"/>
                  </a:lnTo>
                  <a:lnTo>
                    <a:pt x="2281" y="8453"/>
                  </a:lnTo>
                  <a:lnTo>
                    <a:pt x="2198" y="8579"/>
                  </a:lnTo>
                  <a:lnTo>
                    <a:pt x="2198" y="8767"/>
                  </a:lnTo>
                  <a:lnTo>
                    <a:pt x="2177" y="8851"/>
                  </a:lnTo>
                  <a:lnTo>
                    <a:pt x="2240" y="8851"/>
                  </a:lnTo>
                  <a:lnTo>
                    <a:pt x="2198" y="8872"/>
                  </a:lnTo>
                  <a:lnTo>
                    <a:pt x="2198" y="9018"/>
                  </a:lnTo>
                  <a:lnTo>
                    <a:pt x="2281" y="9081"/>
                  </a:lnTo>
                  <a:lnTo>
                    <a:pt x="2344" y="9060"/>
                  </a:lnTo>
                  <a:lnTo>
                    <a:pt x="2344" y="9060"/>
                  </a:lnTo>
                  <a:lnTo>
                    <a:pt x="2281" y="9123"/>
                  </a:lnTo>
                  <a:lnTo>
                    <a:pt x="2177" y="9165"/>
                  </a:lnTo>
                  <a:lnTo>
                    <a:pt x="2072" y="9227"/>
                  </a:lnTo>
                  <a:lnTo>
                    <a:pt x="2240" y="9227"/>
                  </a:lnTo>
                  <a:lnTo>
                    <a:pt x="2470" y="9123"/>
                  </a:lnTo>
                  <a:lnTo>
                    <a:pt x="2470" y="9102"/>
                  </a:lnTo>
                  <a:lnTo>
                    <a:pt x="2491" y="9102"/>
                  </a:lnTo>
                  <a:lnTo>
                    <a:pt x="2574" y="9018"/>
                  </a:lnTo>
                  <a:lnTo>
                    <a:pt x="2595" y="8914"/>
                  </a:lnTo>
                  <a:lnTo>
                    <a:pt x="2616" y="8851"/>
                  </a:lnTo>
                  <a:lnTo>
                    <a:pt x="2700" y="8872"/>
                  </a:lnTo>
                  <a:lnTo>
                    <a:pt x="2721" y="8851"/>
                  </a:lnTo>
                  <a:lnTo>
                    <a:pt x="2867" y="8746"/>
                  </a:lnTo>
                  <a:lnTo>
                    <a:pt x="2909" y="8746"/>
                  </a:lnTo>
                  <a:lnTo>
                    <a:pt x="2930" y="8683"/>
                  </a:lnTo>
                  <a:lnTo>
                    <a:pt x="2993" y="8662"/>
                  </a:lnTo>
                  <a:lnTo>
                    <a:pt x="2972" y="8600"/>
                  </a:lnTo>
                  <a:lnTo>
                    <a:pt x="2972" y="8579"/>
                  </a:lnTo>
                  <a:lnTo>
                    <a:pt x="2930" y="8495"/>
                  </a:lnTo>
                  <a:lnTo>
                    <a:pt x="2993" y="8495"/>
                  </a:lnTo>
                  <a:lnTo>
                    <a:pt x="3035" y="8558"/>
                  </a:lnTo>
                  <a:lnTo>
                    <a:pt x="3097" y="8579"/>
                  </a:lnTo>
                  <a:lnTo>
                    <a:pt x="3139" y="8537"/>
                  </a:lnTo>
                  <a:lnTo>
                    <a:pt x="3139" y="8453"/>
                  </a:lnTo>
                  <a:lnTo>
                    <a:pt x="3035" y="8349"/>
                  </a:lnTo>
                  <a:lnTo>
                    <a:pt x="3160" y="8453"/>
                  </a:lnTo>
                  <a:lnTo>
                    <a:pt x="3244" y="8390"/>
                  </a:lnTo>
                  <a:lnTo>
                    <a:pt x="3223" y="8286"/>
                  </a:lnTo>
                  <a:lnTo>
                    <a:pt x="3244" y="8244"/>
                  </a:lnTo>
                  <a:lnTo>
                    <a:pt x="3097" y="8181"/>
                  </a:lnTo>
                  <a:lnTo>
                    <a:pt x="3160" y="8181"/>
                  </a:lnTo>
                  <a:lnTo>
                    <a:pt x="3223" y="8160"/>
                  </a:lnTo>
                  <a:lnTo>
                    <a:pt x="3223" y="8139"/>
                  </a:lnTo>
                  <a:lnTo>
                    <a:pt x="3139" y="8077"/>
                  </a:lnTo>
                  <a:lnTo>
                    <a:pt x="3244" y="8118"/>
                  </a:lnTo>
                  <a:lnTo>
                    <a:pt x="3286" y="8077"/>
                  </a:lnTo>
                  <a:lnTo>
                    <a:pt x="3307" y="8014"/>
                  </a:lnTo>
                  <a:lnTo>
                    <a:pt x="3307" y="8077"/>
                  </a:lnTo>
                  <a:lnTo>
                    <a:pt x="3286" y="8160"/>
                  </a:lnTo>
                  <a:lnTo>
                    <a:pt x="3307" y="8160"/>
                  </a:lnTo>
                  <a:lnTo>
                    <a:pt x="3411" y="8139"/>
                  </a:lnTo>
                  <a:lnTo>
                    <a:pt x="3495" y="8181"/>
                  </a:lnTo>
                  <a:lnTo>
                    <a:pt x="3620" y="8160"/>
                  </a:lnTo>
                  <a:lnTo>
                    <a:pt x="3872" y="8014"/>
                  </a:lnTo>
                  <a:lnTo>
                    <a:pt x="3955" y="7951"/>
                  </a:lnTo>
                  <a:lnTo>
                    <a:pt x="4060" y="7951"/>
                  </a:lnTo>
                  <a:lnTo>
                    <a:pt x="4060" y="7846"/>
                  </a:lnTo>
                  <a:lnTo>
                    <a:pt x="4164" y="7763"/>
                  </a:lnTo>
                  <a:lnTo>
                    <a:pt x="4269" y="7721"/>
                  </a:lnTo>
                  <a:lnTo>
                    <a:pt x="4395" y="7595"/>
                  </a:lnTo>
                  <a:lnTo>
                    <a:pt x="4457" y="7554"/>
                  </a:lnTo>
                  <a:lnTo>
                    <a:pt x="4478" y="7428"/>
                  </a:lnTo>
                  <a:lnTo>
                    <a:pt x="4541" y="7407"/>
                  </a:lnTo>
                  <a:lnTo>
                    <a:pt x="4604" y="7323"/>
                  </a:lnTo>
                  <a:lnTo>
                    <a:pt x="4583" y="7282"/>
                  </a:lnTo>
                  <a:lnTo>
                    <a:pt x="4604" y="7177"/>
                  </a:lnTo>
                  <a:lnTo>
                    <a:pt x="4541" y="7072"/>
                  </a:lnTo>
                  <a:lnTo>
                    <a:pt x="4646" y="6989"/>
                  </a:lnTo>
                  <a:lnTo>
                    <a:pt x="4646" y="6905"/>
                  </a:lnTo>
                  <a:lnTo>
                    <a:pt x="4688" y="6884"/>
                  </a:lnTo>
                  <a:lnTo>
                    <a:pt x="4688" y="6821"/>
                  </a:lnTo>
                  <a:lnTo>
                    <a:pt x="4646" y="6758"/>
                  </a:lnTo>
                  <a:lnTo>
                    <a:pt x="4646" y="6675"/>
                  </a:lnTo>
                  <a:lnTo>
                    <a:pt x="4688" y="6654"/>
                  </a:lnTo>
                  <a:lnTo>
                    <a:pt x="4709" y="6696"/>
                  </a:lnTo>
                  <a:lnTo>
                    <a:pt x="4709" y="6717"/>
                  </a:lnTo>
                  <a:lnTo>
                    <a:pt x="4729" y="6717"/>
                  </a:lnTo>
                  <a:lnTo>
                    <a:pt x="4771" y="6654"/>
                  </a:lnTo>
                  <a:lnTo>
                    <a:pt x="4688" y="6507"/>
                  </a:lnTo>
                  <a:lnTo>
                    <a:pt x="4667" y="6445"/>
                  </a:lnTo>
                  <a:lnTo>
                    <a:pt x="4604" y="6403"/>
                  </a:lnTo>
                  <a:lnTo>
                    <a:pt x="4604" y="6361"/>
                  </a:lnTo>
                  <a:lnTo>
                    <a:pt x="4583" y="6194"/>
                  </a:lnTo>
                  <a:lnTo>
                    <a:pt x="4604" y="6173"/>
                  </a:lnTo>
                  <a:lnTo>
                    <a:pt x="4562" y="6068"/>
                  </a:lnTo>
                  <a:lnTo>
                    <a:pt x="4583" y="6026"/>
                  </a:lnTo>
                  <a:lnTo>
                    <a:pt x="4583" y="5921"/>
                  </a:lnTo>
                  <a:lnTo>
                    <a:pt x="4541" y="5859"/>
                  </a:lnTo>
                  <a:lnTo>
                    <a:pt x="4499" y="5670"/>
                  </a:lnTo>
                  <a:lnTo>
                    <a:pt x="4457" y="5649"/>
                  </a:lnTo>
                  <a:lnTo>
                    <a:pt x="4437" y="5440"/>
                  </a:lnTo>
                  <a:lnTo>
                    <a:pt x="4332" y="5315"/>
                  </a:lnTo>
                  <a:lnTo>
                    <a:pt x="4353" y="5252"/>
                  </a:lnTo>
                  <a:lnTo>
                    <a:pt x="4332" y="5210"/>
                  </a:lnTo>
                  <a:lnTo>
                    <a:pt x="4332" y="5147"/>
                  </a:lnTo>
                  <a:lnTo>
                    <a:pt x="4185" y="5022"/>
                  </a:lnTo>
                  <a:lnTo>
                    <a:pt x="4185" y="4938"/>
                  </a:lnTo>
                  <a:lnTo>
                    <a:pt x="4164" y="4938"/>
                  </a:lnTo>
                  <a:lnTo>
                    <a:pt x="4144" y="4833"/>
                  </a:lnTo>
                  <a:lnTo>
                    <a:pt x="4060" y="4708"/>
                  </a:lnTo>
                  <a:lnTo>
                    <a:pt x="3809" y="4499"/>
                  </a:lnTo>
                  <a:lnTo>
                    <a:pt x="3746" y="4394"/>
                  </a:lnTo>
                  <a:lnTo>
                    <a:pt x="3453" y="4185"/>
                  </a:lnTo>
                  <a:lnTo>
                    <a:pt x="3139" y="4038"/>
                  </a:lnTo>
                  <a:lnTo>
                    <a:pt x="3139" y="3976"/>
                  </a:lnTo>
                  <a:lnTo>
                    <a:pt x="3014" y="3934"/>
                  </a:lnTo>
                  <a:lnTo>
                    <a:pt x="2784" y="3745"/>
                  </a:lnTo>
                  <a:lnTo>
                    <a:pt x="2763" y="3662"/>
                  </a:lnTo>
                  <a:lnTo>
                    <a:pt x="2721" y="3536"/>
                  </a:lnTo>
                  <a:lnTo>
                    <a:pt x="2721" y="3473"/>
                  </a:lnTo>
                  <a:lnTo>
                    <a:pt x="2721" y="3432"/>
                  </a:lnTo>
                  <a:lnTo>
                    <a:pt x="2679" y="3306"/>
                  </a:lnTo>
                  <a:lnTo>
                    <a:pt x="2595" y="3306"/>
                  </a:lnTo>
                  <a:lnTo>
                    <a:pt x="2470" y="3139"/>
                  </a:lnTo>
                  <a:lnTo>
                    <a:pt x="2281" y="3055"/>
                  </a:lnTo>
                  <a:lnTo>
                    <a:pt x="2177" y="3034"/>
                  </a:lnTo>
                  <a:lnTo>
                    <a:pt x="2281" y="2992"/>
                  </a:lnTo>
                  <a:lnTo>
                    <a:pt x="2281" y="2929"/>
                  </a:lnTo>
                  <a:lnTo>
                    <a:pt x="2177" y="2825"/>
                  </a:lnTo>
                  <a:lnTo>
                    <a:pt x="2240" y="2720"/>
                  </a:lnTo>
                  <a:lnTo>
                    <a:pt x="2281" y="2532"/>
                  </a:lnTo>
                  <a:lnTo>
                    <a:pt x="2260" y="2490"/>
                  </a:lnTo>
                  <a:lnTo>
                    <a:pt x="2198" y="2490"/>
                  </a:lnTo>
                  <a:lnTo>
                    <a:pt x="2198" y="2385"/>
                  </a:lnTo>
                  <a:lnTo>
                    <a:pt x="2260" y="2323"/>
                  </a:lnTo>
                  <a:lnTo>
                    <a:pt x="2281" y="2218"/>
                  </a:lnTo>
                  <a:lnTo>
                    <a:pt x="2344" y="2197"/>
                  </a:lnTo>
                  <a:lnTo>
                    <a:pt x="2365" y="2155"/>
                  </a:lnTo>
                  <a:lnTo>
                    <a:pt x="2386" y="2176"/>
                  </a:lnTo>
                  <a:lnTo>
                    <a:pt x="2449" y="2176"/>
                  </a:lnTo>
                  <a:lnTo>
                    <a:pt x="2553" y="2051"/>
                  </a:lnTo>
                  <a:lnTo>
                    <a:pt x="2574" y="2051"/>
                  </a:lnTo>
                  <a:lnTo>
                    <a:pt x="2616" y="1988"/>
                  </a:lnTo>
                  <a:lnTo>
                    <a:pt x="2574" y="1904"/>
                  </a:lnTo>
                  <a:lnTo>
                    <a:pt x="2595" y="1883"/>
                  </a:lnTo>
                  <a:lnTo>
                    <a:pt x="2595" y="1800"/>
                  </a:lnTo>
                  <a:lnTo>
                    <a:pt x="2595" y="1737"/>
                  </a:lnTo>
                  <a:lnTo>
                    <a:pt x="2574" y="1674"/>
                  </a:lnTo>
                  <a:lnTo>
                    <a:pt x="2616" y="1632"/>
                  </a:lnTo>
                  <a:lnTo>
                    <a:pt x="2616" y="1548"/>
                  </a:lnTo>
                  <a:lnTo>
                    <a:pt x="2679" y="1548"/>
                  </a:lnTo>
                  <a:lnTo>
                    <a:pt x="2700" y="1590"/>
                  </a:lnTo>
                  <a:lnTo>
                    <a:pt x="2721" y="1590"/>
                  </a:lnTo>
                  <a:lnTo>
                    <a:pt x="2804" y="1548"/>
                  </a:lnTo>
                  <a:lnTo>
                    <a:pt x="2888" y="1528"/>
                  </a:lnTo>
                  <a:lnTo>
                    <a:pt x="2930" y="1548"/>
                  </a:lnTo>
                  <a:lnTo>
                    <a:pt x="2972" y="1528"/>
                  </a:lnTo>
                  <a:lnTo>
                    <a:pt x="3014" y="1465"/>
                  </a:lnTo>
                  <a:lnTo>
                    <a:pt x="2993" y="1381"/>
                  </a:lnTo>
                  <a:lnTo>
                    <a:pt x="3014" y="1339"/>
                  </a:lnTo>
                  <a:lnTo>
                    <a:pt x="3118" y="1318"/>
                  </a:lnTo>
                  <a:lnTo>
                    <a:pt x="3223" y="1339"/>
                  </a:lnTo>
                  <a:lnTo>
                    <a:pt x="3328" y="1256"/>
                  </a:lnTo>
                  <a:lnTo>
                    <a:pt x="3390" y="1256"/>
                  </a:lnTo>
                  <a:lnTo>
                    <a:pt x="3432" y="1235"/>
                  </a:lnTo>
                  <a:lnTo>
                    <a:pt x="3495" y="1172"/>
                  </a:lnTo>
                  <a:lnTo>
                    <a:pt x="3453" y="1130"/>
                  </a:lnTo>
                  <a:lnTo>
                    <a:pt x="3348" y="1067"/>
                  </a:lnTo>
                  <a:lnTo>
                    <a:pt x="3286" y="1109"/>
                  </a:lnTo>
                  <a:lnTo>
                    <a:pt x="3223" y="1046"/>
                  </a:lnTo>
                  <a:lnTo>
                    <a:pt x="3118" y="1109"/>
                  </a:lnTo>
                  <a:lnTo>
                    <a:pt x="3014" y="1025"/>
                  </a:lnTo>
                  <a:lnTo>
                    <a:pt x="2888" y="1004"/>
                  </a:lnTo>
                  <a:lnTo>
                    <a:pt x="2867" y="900"/>
                  </a:lnTo>
                  <a:lnTo>
                    <a:pt x="2616" y="816"/>
                  </a:lnTo>
                  <a:lnTo>
                    <a:pt x="2595" y="712"/>
                  </a:lnTo>
                  <a:lnTo>
                    <a:pt x="2512" y="691"/>
                  </a:lnTo>
                  <a:lnTo>
                    <a:pt x="2574" y="481"/>
                  </a:lnTo>
                  <a:lnTo>
                    <a:pt x="2679" y="440"/>
                  </a:lnTo>
                  <a:lnTo>
                    <a:pt x="2679" y="335"/>
                  </a:lnTo>
                  <a:lnTo>
                    <a:pt x="2595" y="272"/>
                  </a:lnTo>
                  <a:lnTo>
                    <a:pt x="2449" y="314"/>
                  </a:lnTo>
                  <a:lnTo>
                    <a:pt x="2386" y="272"/>
                  </a:lnTo>
                  <a:lnTo>
                    <a:pt x="2114" y="272"/>
                  </a:lnTo>
                  <a:lnTo>
                    <a:pt x="2072" y="188"/>
                  </a:lnTo>
                  <a:lnTo>
                    <a:pt x="1947" y="168"/>
                  </a:lnTo>
                  <a:lnTo>
                    <a:pt x="1947" y="84"/>
                  </a:lnTo>
                  <a:lnTo>
                    <a:pt x="1821" y="0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0" name="Google Shape;3010;p43"/>
            <p:cNvSpPr/>
            <p:nvPr/>
          </p:nvSpPr>
          <p:spPr>
            <a:xfrm>
              <a:off x="5166625" y="3025150"/>
              <a:ext cx="75875" cy="65400"/>
            </a:xfrm>
            <a:custGeom>
              <a:avLst/>
              <a:gdLst/>
              <a:ahLst/>
              <a:cxnLst/>
              <a:rect l="l" t="t" r="r" b="b"/>
              <a:pathLst>
                <a:path w="3035" h="2616" extrusionOk="0">
                  <a:moveTo>
                    <a:pt x="2407" y="0"/>
                  </a:moveTo>
                  <a:lnTo>
                    <a:pt x="2239" y="42"/>
                  </a:lnTo>
                  <a:lnTo>
                    <a:pt x="2135" y="126"/>
                  </a:lnTo>
                  <a:lnTo>
                    <a:pt x="2260" y="251"/>
                  </a:lnTo>
                  <a:lnTo>
                    <a:pt x="2239" y="356"/>
                  </a:lnTo>
                  <a:lnTo>
                    <a:pt x="2260" y="460"/>
                  </a:lnTo>
                  <a:lnTo>
                    <a:pt x="2260" y="544"/>
                  </a:lnTo>
                  <a:lnTo>
                    <a:pt x="2072" y="481"/>
                  </a:lnTo>
                  <a:lnTo>
                    <a:pt x="1967" y="314"/>
                  </a:lnTo>
                  <a:lnTo>
                    <a:pt x="1821" y="314"/>
                  </a:lnTo>
                  <a:lnTo>
                    <a:pt x="1758" y="230"/>
                  </a:lnTo>
                  <a:lnTo>
                    <a:pt x="1632" y="126"/>
                  </a:lnTo>
                  <a:lnTo>
                    <a:pt x="1549" y="167"/>
                  </a:lnTo>
                  <a:lnTo>
                    <a:pt x="1444" y="105"/>
                  </a:lnTo>
                  <a:lnTo>
                    <a:pt x="1298" y="126"/>
                  </a:lnTo>
                  <a:lnTo>
                    <a:pt x="1151" y="63"/>
                  </a:lnTo>
                  <a:lnTo>
                    <a:pt x="1026" y="63"/>
                  </a:lnTo>
                  <a:lnTo>
                    <a:pt x="879" y="146"/>
                  </a:lnTo>
                  <a:lnTo>
                    <a:pt x="816" y="105"/>
                  </a:lnTo>
                  <a:lnTo>
                    <a:pt x="670" y="105"/>
                  </a:lnTo>
                  <a:lnTo>
                    <a:pt x="398" y="167"/>
                  </a:lnTo>
                  <a:lnTo>
                    <a:pt x="272" y="167"/>
                  </a:lnTo>
                  <a:lnTo>
                    <a:pt x="168" y="335"/>
                  </a:lnTo>
                  <a:lnTo>
                    <a:pt x="105" y="523"/>
                  </a:lnTo>
                  <a:lnTo>
                    <a:pt x="42" y="649"/>
                  </a:lnTo>
                  <a:lnTo>
                    <a:pt x="0" y="858"/>
                  </a:lnTo>
                  <a:lnTo>
                    <a:pt x="63" y="1088"/>
                  </a:lnTo>
                  <a:lnTo>
                    <a:pt x="168" y="1151"/>
                  </a:lnTo>
                  <a:lnTo>
                    <a:pt x="210" y="1255"/>
                  </a:lnTo>
                  <a:lnTo>
                    <a:pt x="189" y="1486"/>
                  </a:lnTo>
                  <a:lnTo>
                    <a:pt x="189" y="1569"/>
                  </a:lnTo>
                  <a:lnTo>
                    <a:pt x="272" y="1632"/>
                  </a:lnTo>
                  <a:lnTo>
                    <a:pt x="272" y="1779"/>
                  </a:lnTo>
                  <a:lnTo>
                    <a:pt x="356" y="1820"/>
                  </a:lnTo>
                  <a:lnTo>
                    <a:pt x="356" y="1925"/>
                  </a:lnTo>
                  <a:lnTo>
                    <a:pt x="419" y="2051"/>
                  </a:lnTo>
                  <a:lnTo>
                    <a:pt x="482" y="2030"/>
                  </a:lnTo>
                  <a:lnTo>
                    <a:pt x="523" y="2113"/>
                  </a:lnTo>
                  <a:lnTo>
                    <a:pt x="503" y="2218"/>
                  </a:lnTo>
                  <a:lnTo>
                    <a:pt x="565" y="2260"/>
                  </a:lnTo>
                  <a:lnTo>
                    <a:pt x="565" y="2364"/>
                  </a:lnTo>
                  <a:lnTo>
                    <a:pt x="733" y="2364"/>
                  </a:lnTo>
                  <a:lnTo>
                    <a:pt x="733" y="2260"/>
                  </a:lnTo>
                  <a:lnTo>
                    <a:pt x="795" y="2218"/>
                  </a:lnTo>
                  <a:lnTo>
                    <a:pt x="837" y="2155"/>
                  </a:lnTo>
                  <a:lnTo>
                    <a:pt x="837" y="2239"/>
                  </a:lnTo>
                  <a:lnTo>
                    <a:pt x="900" y="2323"/>
                  </a:lnTo>
                  <a:lnTo>
                    <a:pt x="879" y="2406"/>
                  </a:lnTo>
                  <a:lnTo>
                    <a:pt x="816" y="2469"/>
                  </a:lnTo>
                  <a:lnTo>
                    <a:pt x="837" y="2553"/>
                  </a:lnTo>
                  <a:lnTo>
                    <a:pt x="879" y="2574"/>
                  </a:lnTo>
                  <a:lnTo>
                    <a:pt x="921" y="2574"/>
                  </a:lnTo>
                  <a:lnTo>
                    <a:pt x="1026" y="2511"/>
                  </a:lnTo>
                  <a:lnTo>
                    <a:pt x="1026" y="2469"/>
                  </a:lnTo>
                  <a:lnTo>
                    <a:pt x="1088" y="2532"/>
                  </a:lnTo>
                  <a:lnTo>
                    <a:pt x="1214" y="2553"/>
                  </a:lnTo>
                  <a:lnTo>
                    <a:pt x="1235" y="2532"/>
                  </a:lnTo>
                  <a:lnTo>
                    <a:pt x="1340" y="2615"/>
                  </a:lnTo>
                  <a:lnTo>
                    <a:pt x="1444" y="2469"/>
                  </a:lnTo>
                  <a:lnTo>
                    <a:pt x="1570" y="2448"/>
                  </a:lnTo>
                  <a:lnTo>
                    <a:pt x="1632" y="2302"/>
                  </a:lnTo>
                  <a:lnTo>
                    <a:pt x="1758" y="2302"/>
                  </a:lnTo>
                  <a:lnTo>
                    <a:pt x="1821" y="2323"/>
                  </a:lnTo>
                  <a:lnTo>
                    <a:pt x="2093" y="2260"/>
                  </a:lnTo>
                  <a:lnTo>
                    <a:pt x="2197" y="2323"/>
                  </a:lnTo>
                  <a:lnTo>
                    <a:pt x="2239" y="2406"/>
                  </a:lnTo>
                  <a:lnTo>
                    <a:pt x="2407" y="2406"/>
                  </a:lnTo>
                  <a:lnTo>
                    <a:pt x="2365" y="2260"/>
                  </a:lnTo>
                  <a:lnTo>
                    <a:pt x="2386" y="2197"/>
                  </a:lnTo>
                  <a:lnTo>
                    <a:pt x="2281" y="2092"/>
                  </a:lnTo>
                  <a:lnTo>
                    <a:pt x="2156" y="2051"/>
                  </a:lnTo>
                  <a:lnTo>
                    <a:pt x="2135" y="1841"/>
                  </a:lnTo>
                  <a:lnTo>
                    <a:pt x="2239" y="1779"/>
                  </a:lnTo>
                  <a:lnTo>
                    <a:pt x="2448" y="1779"/>
                  </a:lnTo>
                  <a:lnTo>
                    <a:pt x="2511" y="1674"/>
                  </a:lnTo>
                  <a:lnTo>
                    <a:pt x="2679" y="1569"/>
                  </a:lnTo>
                  <a:lnTo>
                    <a:pt x="2825" y="1507"/>
                  </a:lnTo>
                  <a:lnTo>
                    <a:pt x="2867" y="1423"/>
                  </a:lnTo>
                  <a:lnTo>
                    <a:pt x="2930" y="1402"/>
                  </a:lnTo>
                  <a:lnTo>
                    <a:pt x="3034" y="1214"/>
                  </a:lnTo>
                  <a:lnTo>
                    <a:pt x="3013" y="1088"/>
                  </a:lnTo>
                  <a:lnTo>
                    <a:pt x="3034" y="942"/>
                  </a:lnTo>
                  <a:lnTo>
                    <a:pt x="3013" y="837"/>
                  </a:lnTo>
                  <a:lnTo>
                    <a:pt x="3034" y="649"/>
                  </a:lnTo>
                  <a:lnTo>
                    <a:pt x="2930" y="418"/>
                  </a:lnTo>
                  <a:lnTo>
                    <a:pt x="2825" y="356"/>
                  </a:lnTo>
                  <a:lnTo>
                    <a:pt x="2762" y="167"/>
                  </a:lnTo>
                  <a:lnTo>
                    <a:pt x="2679" y="167"/>
                  </a:lnTo>
                  <a:lnTo>
                    <a:pt x="2574" y="126"/>
                  </a:lnTo>
                  <a:lnTo>
                    <a:pt x="2469" y="105"/>
                  </a:lnTo>
                  <a:lnTo>
                    <a:pt x="2407" y="0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1" name="Google Shape;3011;p43"/>
            <p:cNvSpPr/>
            <p:nvPr/>
          </p:nvSpPr>
          <p:spPr>
            <a:xfrm>
              <a:off x="5123725" y="2903250"/>
              <a:ext cx="117200" cy="135525"/>
            </a:xfrm>
            <a:custGeom>
              <a:avLst/>
              <a:gdLst/>
              <a:ahLst/>
              <a:cxnLst/>
              <a:rect l="l" t="t" r="r" b="b"/>
              <a:pathLst>
                <a:path w="4688" h="5421" extrusionOk="0">
                  <a:moveTo>
                    <a:pt x="879" y="1"/>
                  </a:moveTo>
                  <a:lnTo>
                    <a:pt x="879" y="85"/>
                  </a:lnTo>
                  <a:lnTo>
                    <a:pt x="817" y="126"/>
                  </a:lnTo>
                  <a:lnTo>
                    <a:pt x="817" y="336"/>
                  </a:lnTo>
                  <a:lnTo>
                    <a:pt x="859" y="440"/>
                  </a:lnTo>
                  <a:lnTo>
                    <a:pt x="859" y="587"/>
                  </a:lnTo>
                  <a:lnTo>
                    <a:pt x="879" y="733"/>
                  </a:lnTo>
                  <a:lnTo>
                    <a:pt x="775" y="712"/>
                  </a:lnTo>
                  <a:lnTo>
                    <a:pt x="649" y="754"/>
                  </a:lnTo>
                  <a:lnTo>
                    <a:pt x="587" y="649"/>
                  </a:lnTo>
                  <a:lnTo>
                    <a:pt x="524" y="608"/>
                  </a:lnTo>
                  <a:lnTo>
                    <a:pt x="419" y="712"/>
                  </a:lnTo>
                  <a:lnTo>
                    <a:pt x="252" y="733"/>
                  </a:lnTo>
                  <a:lnTo>
                    <a:pt x="231" y="838"/>
                  </a:lnTo>
                  <a:lnTo>
                    <a:pt x="189" y="942"/>
                  </a:lnTo>
                  <a:lnTo>
                    <a:pt x="231" y="1026"/>
                  </a:lnTo>
                  <a:lnTo>
                    <a:pt x="105" y="1110"/>
                  </a:lnTo>
                  <a:lnTo>
                    <a:pt x="43" y="1110"/>
                  </a:lnTo>
                  <a:lnTo>
                    <a:pt x="1" y="1256"/>
                  </a:lnTo>
                  <a:lnTo>
                    <a:pt x="43" y="1382"/>
                  </a:lnTo>
                  <a:lnTo>
                    <a:pt x="210" y="1361"/>
                  </a:lnTo>
                  <a:lnTo>
                    <a:pt x="315" y="1486"/>
                  </a:lnTo>
                  <a:lnTo>
                    <a:pt x="335" y="1675"/>
                  </a:lnTo>
                  <a:lnTo>
                    <a:pt x="252" y="1758"/>
                  </a:lnTo>
                  <a:lnTo>
                    <a:pt x="335" y="1884"/>
                  </a:lnTo>
                  <a:lnTo>
                    <a:pt x="440" y="1947"/>
                  </a:lnTo>
                  <a:lnTo>
                    <a:pt x="524" y="1863"/>
                  </a:lnTo>
                  <a:lnTo>
                    <a:pt x="733" y="1863"/>
                  </a:lnTo>
                  <a:lnTo>
                    <a:pt x="754" y="1968"/>
                  </a:lnTo>
                  <a:lnTo>
                    <a:pt x="670" y="2093"/>
                  </a:lnTo>
                  <a:lnTo>
                    <a:pt x="754" y="2198"/>
                  </a:lnTo>
                  <a:lnTo>
                    <a:pt x="733" y="2281"/>
                  </a:lnTo>
                  <a:lnTo>
                    <a:pt x="670" y="2386"/>
                  </a:lnTo>
                  <a:lnTo>
                    <a:pt x="733" y="2512"/>
                  </a:lnTo>
                  <a:lnTo>
                    <a:pt x="733" y="2721"/>
                  </a:lnTo>
                  <a:lnTo>
                    <a:pt x="733" y="3014"/>
                  </a:lnTo>
                  <a:lnTo>
                    <a:pt x="879" y="2930"/>
                  </a:lnTo>
                  <a:lnTo>
                    <a:pt x="1047" y="2909"/>
                  </a:lnTo>
                  <a:lnTo>
                    <a:pt x="1047" y="2784"/>
                  </a:lnTo>
                  <a:lnTo>
                    <a:pt x="1235" y="2700"/>
                  </a:lnTo>
                  <a:lnTo>
                    <a:pt x="1444" y="2805"/>
                  </a:lnTo>
                  <a:lnTo>
                    <a:pt x="1549" y="2805"/>
                  </a:lnTo>
                  <a:lnTo>
                    <a:pt x="1633" y="2930"/>
                  </a:lnTo>
                  <a:lnTo>
                    <a:pt x="1884" y="2909"/>
                  </a:lnTo>
                  <a:lnTo>
                    <a:pt x="2009" y="2637"/>
                  </a:lnTo>
                  <a:lnTo>
                    <a:pt x="2198" y="2595"/>
                  </a:lnTo>
                  <a:lnTo>
                    <a:pt x="2449" y="2679"/>
                  </a:lnTo>
                  <a:lnTo>
                    <a:pt x="2532" y="2826"/>
                  </a:lnTo>
                  <a:lnTo>
                    <a:pt x="2804" y="3014"/>
                  </a:lnTo>
                  <a:lnTo>
                    <a:pt x="2930" y="3118"/>
                  </a:lnTo>
                  <a:lnTo>
                    <a:pt x="2972" y="3244"/>
                  </a:lnTo>
                  <a:lnTo>
                    <a:pt x="2972" y="3328"/>
                  </a:lnTo>
                  <a:lnTo>
                    <a:pt x="2930" y="3411"/>
                  </a:lnTo>
                  <a:lnTo>
                    <a:pt x="2972" y="3537"/>
                  </a:lnTo>
                  <a:lnTo>
                    <a:pt x="2972" y="3725"/>
                  </a:lnTo>
                  <a:lnTo>
                    <a:pt x="2951" y="3788"/>
                  </a:lnTo>
                  <a:lnTo>
                    <a:pt x="3056" y="3872"/>
                  </a:lnTo>
                  <a:lnTo>
                    <a:pt x="3160" y="3997"/>
                  </a:lnTo>
                  <a:lnTo>
                    <a:pt x="3286" y="3997"/>
                  </a:lnTo>
                  <a:lnTo>
                    <a:pt x="3369" y="4060"/>
                  </a:lnTo>
                  <a:lnTo>
                    <a:pt x="3348" y="4102"/>
                  </a:lnTo>
                  <a:lnTo>
                    <a:pt x="3495" y="4206"/>
                  </a:lnTo>
                  <a:lnTo>
                    <a:pt x="3495" y="4290"/>
                  </a:lnTo>
                  <a:lnTo>
                    <a:pt x="3474" y="4416"/>
                  </a:lnTo>
                  <a:lnTo>
                    <a:pt x="3474" y="4499"/>
                  </a:lnTo>
                  <a:lnTo>
                    <a:pt x="3453" y="4604"/>
                  </a:lnTo>
                  <a:lnTo>
                    <a:pt x="3474" y="4688"/>
                  </a:lnTo>
                  <a:lnTo>
                    <a:pt x="3474" y="4897"/>
                  </a:lnTo>
                  <a:lnTo>
                    <a:pt x="3390" y="4981"/>
                  </a:lnTo>
                  <a:lnTo>
                    <a:pt x="3348" y="5002"/>
                  </a:lnTo>
                  <a:lnTo>
                    <a:pt x="3474" y="5106"/>
                  </a:lnTo>
                  <a:lnTo>
                    <a:pt x="3537" y="5190"/>
                  </a:lnTo>
                  <a:lnTo>
                    <a:pt x="3683" y="5190"/>
                  </a:lnTo>
                  <a:lnTo>
                    <a:pt x="3788" y="5357"/>
                  </a:lnTo>
                  <a:lnTo>
                    <a:pt x="3976" y="5420"/>
                  </a:lnTo>
                  <a:lnTo>
                    <a:pt x="3976" y="5336"/>
                  </a:lnTo>
                  <a:lnTo>
                    <a:pt x="3955" y="5232"/>
                  </a:lnTo>
                  <a:lnTo>
                    <a:pt x="3976" y="5127"/>
                  </a:lnTo>
                  <a:lnTo>
                    <a:pt x="3851" y="5002"/>
                  </a:lnTo>
                  <a:lnTo>
                    <a:pt x="3955" y="4918"/>
                  </a:lnTo>
                  <a:lnTo>
                    <a:pt x="4123" y="4876"/>
                  </a:lnTo>
                  <a:lnTo>
                    <a:pt x="4185" y="4981"/>
                  </a:lnTo>
                  <a:lnTo>
                    <a:pt x="4290" y="5002"/>
                  </a:lnTo>
                  <a:lnTo>
                    <a:pt x="4395" y="5043"/>
                  </a:lnTo>
                  <a:lnTo>
                    <a:pt x="4499" y="5043"/>
                  </a:lnTo>
                  <a:lnTo>
                    <a:pt x="4604" y="5002"/>
                  </a:lnTo>
                  <a:lnTo>
                    <a:pt x="4583" y="4813"/>
                  </a:lnTo>
                  <a:lnTo>
                    <a:pt x="4541" y="4730"/>
                  </a:lnTo>
                  <a:lnTo>
                    <a:pt x="4520" y="4604"/>
                  </a:lnTo>
                  <a:lnTo>
                    <a:pt x="4688" y="4478"/>
                  </a:lnTo>
                  <a:lnTo>
                    <a:pt x="4688" y="4311"/>
                  </a:lnTo>
                  <a:lnTo>
                    <a:pt x="4604" y="4311"/>
                  </a:lnTo>
                  <a:lnTo>
                    <a:pt x="4541" y="4248"/>
                  </a:lnTo>
                  <a:lnTo>
                    <a:pt x="4583" y="4081"/>
                  </a:lnTo>
                  <a:lnTo>
                    <a:pt x="4646" y="3997"/>
                  </a:lnTo>
                  <a:lnTo>
                    <a:pt x="4604" y="3934"/>
                  </a:lnTo>
                  <a:lnTo>
                    <a:pt x="4499" y="3976"/>
                  </a:lnTo>
                  <a:lnTo>
                    <a:pt x="4436" y="3955"/>
                  </a:lnTo>
                  <a:lnTo>
                    <a:pt x="4374" y="3851"/>
                  </a:lnTo>
                  <a:lnTo>
                    <a:pt x="4227" y="3851"/>
                  </a:lnTo>
                  <a:lnTo>
                    <a:pt x="4185" y="3788"/>
                  </a:lnTo>
                  <a:lnTo>
                    <a:pt x="4206" y="3683"/>
                  </a:lnTo>
                  <a:lnTo>
                    <a:pt x="4123" y="3662"/>
                  </a:lnTo>
                  <a:lnTo>
                    <a:pt x="4081" y="3662"/>
                  </a:lnTo>
                  <a:lnTo>
                    <a:pt x="3997" y="3579"/>
                  </a:lnTo>
                  <a:lnTo>
                    <a:pt x="3997" y="3516"/>
                  </a:lnTo>
                  <a:lnTo>
                    <a:pt x="3913" y="3411"/>
                  </a:lnTo>
                  <a:lnTo>
                    <a:pt x="3788" y="3411"/>
                  </a:lnTo>
                  <a:lnTo>
                    <a:pt x="3704" y="3349"/>
                  </a:lnTo>
                  <a:lnTo>
                    <a:pt x="3662" y="3223"/>
                  </a:lnTo>
                  <a:lnTo>
                    <a:pt x="3474" y="3014"/>
                  </a:lnTo>
                  <a:lnTo>
                    <a:pt x="3495" y="2930"/>
                  </a:lnTo>
                  <a:lnTo>
                    <a:pt x="3369" y="2784"/>
                  </a:lnTo>
                  <a:lnTo>
                    <a:pt x="3202" y="2700"/>
                  </a:lnTo>
                  <a:lnTo>
                    <a:pt x="3056" y="2491"/>
                  </a:lnTo>
                  <a:lnTo>
                    <a:pt x="2951" y="2491"/>
                  </a:lnTo>
                  <a:lnTo>
                    <a:pt x="2763" y="2386"/>
                  </a:lnTo>
                  <a:lnTo>
                    <a:pt x="2595" y="2386"/>
                  </a:lnTo>
                  <a:lnTo>
                    <a:pt x="2511" y="2219"/>
                  </a:lnTo>
                  <a:lnTo>
                    <a:pt x="2428" y="2219"/>
                  </a:lnTo>
                  <a:lnTo>
                    <a:pt x="2407" y="2156"/>
                  </a:lnTo>
                  <a:lnTo>
                    <a:pt x="2491" y="2072"/>
                  </a:lnTo>
                  <a:lnTo>
                    <a:pt x="2344" y="1905"/>
                  </a:lnTo>
                  <a:lnTo>
                    <a:pt x="2344" y="1842"/>
                  </a:lnTo>
                  <a:lnTo>
                    <a:pt x="2428" y="1842"/>
                  </a:lnTo>
                  <a:lnTo>
                    <a:pt x="2595" y="1758"/>
                  </a:lnTo>
                  <a:lnTo>
                    <a:pt x="2721" y="1758"/>
                  </a:lnTo>
                  <a:lnTo>
                    <a:pt x="2763" y="1675"/>
                  </a:lnTo>
                  <a:lnTo>
                    <a:pt x="2846" y="1465"/>
                  </a:lnTo>
                  <a:lnTo>
                    <a:pt x="2930" y="1445"/>
                  </a:lnTo>
                  <a:lnTo>
                    <a:pt x="2930" y="1361"/>
                  </a:lnTo>
                  <a:lnTo>
                    <a:pt x="2742" y="1319"/>
                  </a:lnTo>
                  <a:lnTo>
                    <a:pt x="2763" y="1214"/>
                  </a:lnTo>
                  <a:lnTo>
                    <a:pt x="2742" y="1110"/>
                  </a:lnTo>
                  <a:lnTo>
                    <a:pt x="2595" y="1068"/>
                  </a:lnTo>
                  <a:lnTo>
                    <a:pt x="2511" y="963"/>
                  </a:lnTo>
                  <a:lnTo>
                    <a:pt x="2344" y="963"/>
                  </a:lnTo>
                  <a:lnTo>
                    <a:pt x="2219" y="1047"/>
                  </a:lnTo>
                  <a:lnTo>
                    <a:pt x="2072" y="1005"/>
                  </a:lnTo>
                  <a:lnTo>
                    <a:pt x="1821" y="1005"/>
                  </a:lnTo>
                  <a:lnTo>
                    <a:pt x="1716" y="796"/>
                  </a:lnTo>
                  <a:lnTo>
                    <a:pt x="1507" y="608"/>
                  </a:lnTo>
                  <a:lnTo>
                    <a:pt x="1570" y="524"/>
                  </a:lnTo>
                  <a:lnTo>
                    <a:pt x="1549" y="398"/>
                  </a:lnTo>
                  <a:lnTo>
                    <a:pt x="1444" y="315"/>
                  </a:lnTo>
                  <a:lnTo>
                    <a:pt x="1340" y="168"/>
                  </a:lnTo>
                  <a:lnTo>
                    <a:pt x="1151" y="85"/>
                  </a:lnTo>
                  <a:lnTo>
                    <a:pt x="1089" y="1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2" name="Google Shape;3012;p43"/>
            <p:cNvSpPr/>
            <p:nvPr/>
          </p:nvSpPr>
          <p:spPr>
            <a:xfrm>
              <a:off x="5089200" y="2934650"/>
              <a:ext cx="121900" cy="227050"/>
            </a:xfrm>
            <a:custGeom>
              <a:avLst/>
              <a:gdLst/>
              <a:ahLst/>
              <a:cxnLst/>
              <a:rect l="l" t="t" r="r" b="b"/>
              <a:pathLst>
                <a:path w="4876" h="9082" extrusionOk="0">
                  <a:moveTo>
                    <a:pt x="1361" y="0"/>
                  </a:moveTo>
                  <a:lnTo>
                    <a:pt x="1193" y="21"/>
                  </a:lnTo>
                  <a:lnTo>
                    <a:pt x="1068" y="63"/>
                  </a:lnTo>
                  <a:lnTo>
                    <a:pt x="1068" y="126"/>
                  </a:lnTo>
                  <a:lnTo>
                    <a:pt x="1110" y="209"/>
                  </a:lnTo>
                  <a:lnTo>
                    <a:pt x="1089" y="293"/>
                  </a:lnTo>
                  <a:lnTo>
                    <a:pt x="921" y="272"/>
                  </a:lnTo>
                  <a:lnTo>
                    <a:pt x="859" y="314"/>
                  </a:lnTo>
                  <a:lnTo>
                    <a:pt x="859" y="481"/>
                  </a:lnTo>
                  <a:lnTo>
                    <a:pt x="838" y="523"/>
                  </a:lnTo>
                  <a:lnTo>
                    <a:pt x="691" y="523"/>
                  </a:lnTo>
                  <a:lnTo>
                    <a:pt x="566" y="628"/>
                  </a:lnTo>
                  <a:lnTo>
                    <a:pt x="335" y="544"/>
                  </a:lnTo>
                  <a:lnTo>
                    <a:pt x="252" y="691"/>
                  </a:lnTo>
                  <a:lnTo>
                    <a:pt x="273" y="858"/>
                  </a:lnTo>
                  <a:lnTo>
                    <a:pt x="210" y="942"/>
                  </a:lnTo>
                  <a:lnTo>
                    <a:pt x="210" y="1130"/>
                  </a:lnTo>
                  <a:lnTo>
                    <a:pt x="231" y="1214"/>
                  </a:lnTo>
                  <a:lnTo>
                    <a:pt x="126" y="1277"/>
                  </a:lnTo>
                  <a:lnTo>
                    <a:pt x="1" y="1360"/>
                  </a:lnTo>
                  <a:lnTo>
                    <a:pt x="1" y="1444"/>
                  </a:lnTo>
                  <a:lnTo>
                    <a:pt x="63" y="1465"/>
                  </a:lnTo>
                  <a:lnTo>
                    <a:pt x="168" y="1653"/>
                  </a:lnTo>
                  <a:lnTo>
                    <a:pt x="252" y="1737"/>
                  </a:lnTo>
                  <a:lnTo>
                    <a:pt x="315" y="1800"/>
                  </a:lnTo>
                  <a:lnTo>
                    <a:pt x="440" y="1904"/>
                  </a:lnTo>
                  <a:lnTo>
                    <a:pt x="587" y="2197"/>
                  </a:lnTo>
                  <a:lnTo>
                    <a:pt x="670" y="2260"/>
                  </a:lnTo>
                  <a:lnTo>
                    <a:pt x="754" y="2386"/>
                  </a:lnTo>
                  <a:lnTo>
                    <a:pt x="754" y="2511"/>
                  </a:lnTo>
                  <a:lnTo>
                    <a:pt x="879" y="2574"/>
                  </a:lnTo>
                  <a:lnTo>
                    <a:pt x="879" y="2699"/>
                  </a:lnTo>
                  <a:lnTo>
                    <a:pt x="775" y="2741"/>
                  </a:lnTo>
                  <a:lnTo>
                    <a:pt x="754" y="2825"/>
                  </a:lnTo>
                  <a:lnTo>
                    <a:pt x="796" y="3118"/>
                  </a:lnTo>
                  <a:lnTo>
                    <a:pt x="775" y="3222"/>
                  </a:lnTo>
                  <a:lnTo>
                    <a:pt x="670" y="3264"/>
                  </a:lnTo>
                  <a:lnTo>
                    <a:pt x="754" y="3474"/>
                  </a:lnTo>
                  <a:lnTo>
                    <a:pt x="754" y="3578"/>
                  </a:lnTo>
                  <a:lnTo>
                    <a:pt x="900" y="3766"/>
                  </a:lnTo>
                  <a:lnTo>
                    <a:pt x="1089" y="3892"/>
                  </a:lnTo>
                  <a:lnTo>
                    <a:pt x="1256" y="4059"/>
                  </a:lnTo>
                  <a:lnTo>
                    <a:pt x="1298" y="4311"/>
                  </a:lnTo>
                  <a:lnTo>
                    <a:pt x="1277" y="4394"/>
                  </a:lnTo>
                  <a:lnTo>
                    <a:pt x="1298" y="4520"/>
                  </a:lnTo>
                  <a:lnTo>
                    <a:pt x="1277" y="4624"/>
                  </a:lnTo>
                  <a:lnTo>
                    <a:pt x="1361" y="4708"/>
                  </a:lnTo>
                  <a:lnTo>
                    <a:pt x="1382" y="4896"/>
                  </a:lnTo>
                  <a:lnTo>
                    <a:pt x="1424" y="5001"/>
                  </a:lnTo>
                  <a:lnTo>
                    <a:pt x="1403" y="5147"/>
                  </a:lnTo>
                  <a:lnTo>
                    <a:pt x="1486" y="5294"/>
                  </a:lnTo>
                  <a:lnTo>
                    <a:pt x="1486" y="5461"/>
                  </a:lnTo>
                  <a:lnTo>
                    <a:pt x="1403" y="5524"/>
                  </a:lnTo>
                  <a:lnTo>
                    <a:pt x="1277" y="5880"/>
                  </a:lnTo>
                  <a:lnTo>
                    <a:pt x="1152" y="5963"/>
                  </a:lnTo>
                  <a:lnTo>
                    <a:pt x="1152" y="6131"/>
                  </a:lnTo>
                  <a:lnTo>
                    <a:pt x="1089" y="6194"/>
                  </a:lnTo>
                  <a:lnTo>
                    <a:pt x="1068" y="6298"/>
                  </a:lnTo>
                  <a:lnTo>
                    <a:pt x="1047" y="6487"/>
                  </a:lnTo>
                  <a:lnTo>
                    <a:pt x="1089" y="6487"/>
                  </a:lnTo>
                  <a:lnTo>
                    <a:pt x="1005" y="6591"/>
                  </a:lnTo>
                  <a:lnTo>
                    <a:pt x="1047" y="6654"/>
                  </a:lnTo>
                  <a:lnTo>
                    <a:pt x="963" y="6779"/>
                  </a:lnTo>
                  <a:lnTo>
                    <a:pt x="1047" y="6779"/>
                  </a:lnTo>
                  <a:lnTo>
                    <a:pt x="984" y="6863"/>
                  </a:lnTo>
                  <a:lnTo>
                    <a:pt x="921" y="6863"/>
                  </a:lnTo>
                  <a:lnTo>
                    <a:pt x="921" y="7072"/>
                  </a:lnTo>
                  <a:lnTo>
                    <a:pt x="859" y="7114"/>
                  </a:lnTo>
                  <a:lnTo>
                    <a:pt x="879" y="7282"/>
                  </a:lnTo>
                  <a:lnTo>
                    <a:pt x="859" y="7324"/>
                  </a:lnTo>
                  <a:lnTo>
                    <a:pt x="879" y="7533"/>
                  </a:lnTo>
                  <a:lnTo>
                    <a:pt x="921" y="7616"/>
                  </a:lnTo>
                  <a:lnTo>
                    <a:pt x="1005" y="7616"/>
                  </a:lnTo>
                  <a:lnTo>
                    <a:pt x="984" y="7512"/>
                  </a:lnTo>
                  <a:lnTo>
                    <a:pt x="1110" y="7449"/>
                  </a:lnTo>
                  <a:lnTo>
                    <a:pt x="1089" y="7512"/>
                  </a:lnTo>
                  <a:lnTo>
                    <a:pt x="1172" y="7554"/>
                  </a:lnTo>
                  <a:lnTo>
                    <a:pt x="1172" y="7637"/>
                  </a:lnTo>
                  <a:lnTo>
                    <a:pt x="1277" y="7658"/>
                  </a:lnTo>
                  <a:lnTo>
                    <a:pt x="1319" y="7868"/>
                  </a:lnTo>
                  <a:lnTo>
                    <a:pt x="1424" y="7868"/>
                  </a:lnTo>
                  <a:lnTo>
                    <a:pt x="1570" y="8035"/>
                  </a:lnTo>
                  <a:lnTo>
                    <a:pt x="1570" y="8119"/>
                  </a:lnTo>
                  <a:lnTo>
                    <a:pt x="1675" y="8140"/>
                  </a:lnTo>
                  <a:lnTo>
                    <a:pt x="1696" y="8244"/>
                  </a:lnTo>
                  <a:lnTo>
                    <a:pt x="1779" y="8244"/>
                  </a:lnTo>
                  <a:lnTo>
                    <a:pt x="1779" y="8286"/>
                  </a:lnTo>
                  <a:lnTo>
                    <a:pt x="1716" y="8370"/>
                  </a:lnTo>
                  <a:lnTo>
                    <a:pt x="1716" y="8391"/>
                  </a:lnTo>
                  <a:lnTo>
                    <a:pt x="1968" y="8579"/>
                  </a:lnTo>
                  <a:lnTo>
                    <a:pt x="2009" y="8663"/>
                  </a:lnTo>
                  <a:lnTo>
                    <a:pt x="2051" y="8537"/>
                  </a:lnTo>
                  <a:lnTo>
                    <a:pt x="2135" y="8453"/>
                  </a:lnTo>
                  <a:lnTo>
                    <a:pt x="2240" y="8537"/>
                  </a:lnTo>
                  <a:lnTo>
                    <a:pt x="2407" y="8579"/>
                  </a:lnTo>
                  <a:lnTo>
                    <a:pt x="2428" y="8642"/>
                  </a:lnTo>
                  <a:lnTo>
                    <a:pt x="2553" y="8642"/>
                  </a:lnTo>
                  <a:lnTo>
                    <a:pt x="2616" y="8704"/>
                  </a:lnTo>
                  <a:lnTo>
                    <a:pt x="2616" y="8893"/>
                  </a:lnTo>
                  <a:lnTo>
                    <a:pt x="2532" y="8976"/>
                  </a:lnTo>
                  <a:lnTo>
                    <a:pt x="2532" y="9060"/>
                  </a:lnTo>
                  <a:lnTo>
                    <a:pt x="2679" y="9081"/>
                  </a:lnTo>
                  <a:lnTo>
                    <a:pt x="2825" y="8976"/>
                  </a:lnTo>
                  <a:lnTo>
                    <a:pt x="2930" y="8976"/>
                  </a:lnTo>
                  <a:lnTo>
                    <a:pt x="2993" y="9018"/>
                  </a:lnTo>
                  <a:lnTo>
                    <a:pt x="3076" y="8976"/>
                  </a:lnTo>
                  <a:lnTo>
                    <a:pt x="3076" y="8872"/>
                  </a:lnTo>
                  <a:lnTo>
                    <a:pt x="3097" y="8851"/>
                  </a:lnTo>
                  <a:lnTo>
                    <a:pt x="3076" y="8788"/>
                  </a:lnTo>
                  <a:lnTo>
                    <a:pt x="2972" y="8704"/>
                  </a:lnTo>
                  <a:lnTo>
                    <a:pt x="2930" y="8642"/>
                  </a:lnTo>
                  <a:lnTo>
                    <a:pt x="2846" y="8474"/>
                  </a:lnTo>
                  <a:lnTo>
                    <a:pt x="2742" y="8432"/>
                  </a:lnTo>
                  <a:lnTo>
                    <a:pt x="2637" y="8432"/>
                  </a:lnTo>
                  <a:lnTo>
                    <a:pt x="2574" y="8453"/>
                  </a:lnTo>
                  <a:lnTo>
                    <a:pt x="2491" y="8391"/>
                  </a:lnTo>
                  <a:lnTo>
                    <a:pt x="2344" y="8244"/>
                  </a:lnTo>
                  <a:lnTo>
                    <a:pt x="2260" y="8160"/>
                  </a:lnTo>
                  <a:lnTo>
                    <a:pt x="2260" y="8056"/>
                  </a:lnTo>
                  <a:lnTo>
                    <a:pt x="2219" y="8035"/>
                  </a:lnTo>
                  <a:lnTo>
                    <a:pt x="2198" y="8140"/>
                  </a:lnTo>
                  <a:lnTo>
                    <a:pt x="2030" y="8056"/>
                  </a:lnTo>
                  <a:lnTo>
                    <a:pt x="2051" y="7972"/>
                  </a:lnTo>
                  <a:lnTo>
                    <a:pt x="2135" y="7930"/>
                  </a:lnTo>
                  <a:lnTo>
                    <a:pt x="2156" y="7951"/>
                  </a:lnTo>
                  <a:lnTo>
                    <a:pt x="2198" y="7930"/>
                  </a:lnTo>
                  <a:lnTo>
                    <a:pt x="2219" y="7868"/>
                  </a:lnTo>
                  <a:lnTo>
                    <a:pt x="2156" y="7637"/>
                  </a:lnTo>
                  <a:lnTo>
                    <a:pt x="2114" y="7616"/>
                  </a:lnTo>
                  <a:lnTo>
                    <a:pt x="2114" y="7533"/>
                  </a:lnTo>
                  <a:lnTo>
                    <a:pt x="2030" y="7428"/>
                  </a:lnTo>
                  <a:lnTo>
                    <a:pt x="2009" y="7344"/>
                  </a:lnTo>
                  <a:lnTo>
                    <a:pt x="2009" y="7386"/>
                  </a:lnTo>
                  <a:lnTo>
                    <a:pt x="2009" y="7449"/>
                  </a:lnTo>
                  <a:lnTo>
                    <a:pt x="1947" y="7449"/>
                  </a:lnTo>
                  <a:lnTo>
                    <a:pt x="1884" y="7324"/>
                  </a:lnTo>
                  <a:lnTo>
                    <a:pt x="1821" y="7303"/>
                  </a:lnTo>
                  <a:lnTo>
                    <a:pt x="1842" y="7177"/>
                  </a:lnTo>
                  <a:lnTo>
                    <a:pt x="1800" y="7114"/>
                  </a:lnTo>
                  <a:lnTo>
                    <a:pt x="1779" y="6989"/>
                  </a:lnTo>
                  <a:lnTo>
                    <a:pt x="1716" y="6926"/>
                  </a:lnTo>
                  <a:lnTo>
                    <a:pt x="1633" y="6926"/>
                  </a:lnTo>
                  <a:lnTo>
                    <a:pt x="1612" y="6905"/>
                  </a:lnTo>
                  <a:lnTo>
                    <a:pt x="1570" y="6968"/>
                  </a:lnTo>
                  <a:lnTo>
                    <a:pt x="1528" y="7010"/>
                  </a:lnTo>
                  <a:lnTo>
                    <a:pt x="1486" y="7031"/>
                  </a:lnTo>
                  <a:lnTo>
                    <a:pt x="1424" y="6989"/>
                  </a:lnTo>
                  <a:lnTo>
                    <a:pt x="1486" y="6884"/>
                  </a:lnTo>
                  <a:lnTo>
                    <a:pt x="1382" y="6717"/>
                  </a:lnTo>
                  <a:lnTo>
                    <a:pt x="1382" y="6654"/>
                  </a:lnTo>
                  <a:lnTo>
                    <a:pt x="1361" y="6507"/>
                  </a:lnTo>
                  <a:lnTo>
                    <a:pt x="1361" y="6466"/>
                  </a:lnTo>
                  <a:lnTo>
                    <a:pt x="1403" y="6382"/>
                  </a:lnTo>
                  <a:lnTo>
                    <a:pt x="1382" y="6361"/>
                  </a:lnTo>
                  <a:lnTo>
                    <a:pt x="1319" y="6361"/>
                  </a:lnTo>
                  <a:lnTo>
                    <a:pt x="1382" y="6256"/>
                  </a:lnTo>
                  <a:lnTo>
                    <a:pt x="1382" y="6131"/>
                  </a:lnTo>
                  <a:lnTo>
                    <a:pt x="1507" y="5943"/>
                  </a:lnTo>
                  <a:lnTo>
                    <a:pt x="1528" y="5503"/>
                  </a:lnTo>
                  <a:lnTo>
                    <a:pt x="1612" y="5399"/>
                  </a:lnTo>
                  <a:lnTo>
                    <a:pt x="1633" y="5252"/>
                  </a:lnTo>
                  <a:lnTo>
                    <a:pt x="1716" y="5147"/>
                  </a:lnTo>
                  <a:lnTo>
                    <a:pt x="1737" y="5001"/>
                  </a:lnTo>
                  <a:lnTo>
                    <a:pt x="1696" y="4980"/>
                  </a:lnTo>
                  <a:lnTo>
                    <a:pt x="1716" y="4896"/>
                  </a:lnTo>
                  <a:lnTo>
                    <a:pt x="1716" y="4771"/>
                  </a:lnTo>
                  <a:lnTo>
                    <a:pt x="1779" y="4666"/>
                  </a:lnTo>
                  <a:lnTo>
                    <a:pt x="1779" y="4562"/>
                  </a:lnTo>
                  <a:lnTo>
                    <a:pt x="1675" y="4520"/>
                  </a:lnTo>
                  <a:lnTo>
                    <a:pt x="1696" y="4457"/>
                  </a:lnTo>
                  <a:lnTo>
                    <a:pt x="1696" y="4415"/>
                  </a:lnTo>
                  <a:lnTo>
                    <a:pt x="1800" y="4415"/>
                  </a:lnTo>
                  <a:lnTo>
                    <a:pt x="1821" y="4394"/>
                  </a:lnTo>
                  <a:lnTo>
                    <a:pt x="1884" y="4415"/>
                  </a:lnTo>
                  <a:lnTo>
                    <a:pt x="1926" y="4415"/>
                  </a:lnTo>
                  <a:lnTo>
                    <a:pt x="2030" y="4373"/>
                  </a:lnTo>
                  <a:lnTo>
                    <a:pt x="2051" y="4394"/>
                  </a:lnTo>
                  <a:lnTo>
                    <a:pt x="2135" y="4394"/>
                  </a:lnTo>
                  <a:lnTo>
                    <a:pt x="2219" y="4415"/>
                  </a:lnTo>
                  <a:lnTo>
                    <a:pt x="2260" y="4499"/>
                  </a:lnTo>
                  <a:lnTo>
                    <a:pt x="2219" y="4520"/>
                  </a:lnTo>
                  <a:lnTo>
                    <a:pt x="2219" y="4687"/>
                  </a:lnTo>
                  <a:lnTo>
                    <a:pt x="2260" y="4792"/>
                  </a:lnTo>
                  <a:lnTo>
                    <a:pt x="2240" y="4813"/>
                  </a:lnTo>
                  <a:lnTo>
                    <a:pt x="2198" y="4917"/>
                  </a:lnTo>
                  <a:lnTo>
                    <a:pt x="2302" y="4896"/>
                  </a:lnTo>
                  <a:lnTo>
                    <a:pt x="2365" y="4917"/>
                  </a:lnTo>
                  <a:lnTo>
                    <a:pt x="2470" y="4896"/>
                  </a:lnTo>
                  <a:lnTo>
                    <a:pt x="2616" y="4917"/>
                  </a:lnTo>
                  <a:lnTo>
                    <a:pt x="2658" y="4980"/>
                  </a:lnTo>
                  <a:lnTo>
                    <a:pt x="2658" y="4938"/>
                  </a:lnTo>
                  <a:lnTo>
                    <a:pt x="2658" y="4917"/>
                  </a:lnTo>
                  <a:lnTo>
                    <a:pt x="2721" y="4875"/>
                  </a:lnTo>
                  <a:lnTo>
                    <a:pt x="2784" y="4896"/>
                  </a:lnTo>
                  <a:lnTo>
                    <a:pt x="2951" y="5043"/>
                  </a:lnTo>
                  <a:lnTo>
                    <a:pt x="3014" y="5085"/>
                  </a:lnTo>
                  <a:lnTo>
                    <a:pt x="3014" y="5127"/>
                  </a:lnTo>
                  <a:lnTo>
                    <a:pt x="3076" y="5127"/>
                  </a:lnTo>
                  <a:lnTo>
                    <a:pt x="3181" y="5231"/>
                  </a:lnTo>
                  <a:lnTo>
                    <a:pt x="3202" y="5252"/>
                  </a:lnTo>
                  <a:lnTo>
                    <a:pt x="3244" y="5252"/>
                  </a:lnTo>
                  <a:lnTo>
                    <a:pt x="3244" y="5189"/>
                  </a:lnTo>
                  <a:lnTo>
                    <a:pt x="3286" y="5189"/>
                  </a:lnTo>
                  <a:lnTo>
                    <a:pt x="3286" y="5106"/>
                  </a:lnTo>
                  <a:lnTo>
                    <a:pt x="3307" y="4875"/>
                  </a:lnTo>
                  <a:lnTo>
                    <a:pt x="3265" y="4771"/>
                  </a:lnTo>
                  <a:lnTo>
                    <a:pt x="3160" y="4708"/>
                  </a:lnTo>
                  <a:lnTo>
                    <a:pt x="3097" y="4478"/>
                  </a:lnTo>
                  <a:lnTo>
                    <a:pt x="3139" y="4269"/>
                  </a:lnTo>
                  <a:lnTo>
                    <a:pt x="3202" y="4143"/>
                  </a:lnTo>
                  <a:lnTo>
                    <a:pt x="3265" y="3955"/>
                  </a:lnTo>
                  <a:lnTo>
                    <a:pt x="3369" y="3787"/>
                  </a:lnTo>
                  <a:lnTo>
                    <a:pt x="3495" y="3787"/>
                  </a:lnTo>
                  <a:lnTo>
                    <a:pt x="3767" y="3725"/>
                  </a:lnTo>
                  <a:lnTo>
                    <a:pt x="3913" y="3725"/>
                  </a:lnTo>
                  <a:lnTo>
                    <a:pt x="3976" y="3766"/>
                  </a:lnTo>
                  <a:lnTo>
                    <a:pt x="4123" y="3683"/>
                  </a:lnTo>
                  <a:lnTo>
                    <a:pt x="4248" y="3683"/>
                  </a:lnTo>
                  <a:lnTo>
                    <a:pt x="4395" y="3746"/>
                  </a:lnTo>
                  <a:lnTo>
                    <a:pt x="4541" y="3725"/>
                  </a:lnTo>
                  <a:lnTo>
                    <a:pt x="4646" y="3787"/>
                  </a:lnTo>
                  <a:lnTo>
                    <a:pt x="4771" y="3725"/>
                  </a:lnTo>
                  <a:lnTo>
                    <a:pt x="4855" y="3641"/>
                  </a:lnTo>
                  <a:lnTo>
                    <a:pt x="4855" y="3432"/>
                  </a:lnTo>
                  <a:lnTo>
                    <a:pt x="4834" y="3348"/>
                  </a:lnTo>
                  <a:lnTo>
                    <a:pt x="4855" y="3243"/>
                  </a:lnTo>
                  <a:lnTo>
                    <a:pt x="4855" y="3160"/>
                  </a:lnTo>
                  <a:lnTo>
                    <a:pt x="4876" y="3034"/>
                  </a:lnTo>
                  <a:lnTo>
                    <a:pt x="4876" y="2950"/>
                  </a:lnTo>
                  <a:lnTo>
                    <a:pt x="4729" y="2846"/>
                  </a:lnTo>
                  <a:lnTo>
                    <a:pt x="4750" y="2804"/>
                  </a:lnTo>
                  <a:lnTo>
                    <a:pt x="4667" y="2741"/>
                  </a:lnTo>
                  <a:lnTo>
                    <a:pt x="4541" y="2741"/>
                  </a:lnTo>
                  <a:lnTo>
                    <a:pt x="4437" y="2616"/>
                  </a:lnTo>
                  <a:lnTo>
                    <a:pt x="4332" y="2532"/>
                  </a:lnTo>
                  <a:lnTo>
                    <a:pt x="4353" y="2469"/>
                  </a:lnTo>
                  <a:lnTo>
                    <a:pt x="4353" y="2281"/>
                  </a:lnTo>
                  <a:lnTo>
                    <a:pt x="4311" y="2155"/>
                  </a:lnTo>
                  <a:lnTo>
                    <a:pt x="4353" y="2072"/>
                  </a:lnTo>
                  <a:lnTo>
                    <a:pt x="4353" y="1988"/>
                  </a:lnTo>
                  <a:lnTo>
                    <a:pt x="4311" y="1862"/>
                  </a:lnTo>
                  <a:lnTo>
                    <a:pt x="4185" y="1758"/>
                  </a:lnTo>
                  <a:lnTo>
                    <a:pt x="3913" y="1570"/>
                  </a:lnTo>
                  <a:lnTo>
                    <a:pt x="3830" y="1423"/>
                  </a:lnTo>
                  <a:lnTo>
                    <a:pt x="3579" y="1339"/>
                  </a:lnTo>
                  <a:lnTo>
                    <a:pt x="3390" y="1381"/>
                  </a:lnTo>
                  <a:lnTo>
                    <a:pt x="3265" y="1653"/>
                  </a:lnTo>
                  <a:lnTo>
                    <a:pt x="3014" y="1674"/>
                  </a:lnTo>
                  <a:lnTo>
                    <a:pt x="2930" y="1549"/>
                  </a:lnTo>
                  <a:lnTo>
                    <a:pt x="2825" y="1549"/>
                  </a:lnTo>
                  <a:lnTo>
                    <a:pt x="2616" y="1444"/>
                  </a:lnTo>
                  <a:lnTo>
                    <a:pt x="2428" y="1528"/>
                  </a:lnTo>
                  <a:lnTo>
                    <a:pt x="2428" y="1653"/>
                  </a:lnTo>
                  <a:lnTo>
                    <a:pt x="2260" y="1674"/>
                  </a:lnTo>
                  <a:lnTo>
                    <a:pt x="2114" y="1758"/>
                  </a:lnTo>
                  <a:lnTo>
                    <a:pt x="2114" y="1465"/>
                  </a:lnTo>
                  <a:lnTo>
                    <a:pt x="2114" y="1256"/>
                  </a:lnTo>
                  <a:lnTo>
                    <a:pt x="2051" y="1130"/>
                  </a:lnTo>
                  <a:lnTo>
                    <a:pt x="2114" y="1025"/>
                  </a:lnTo>
                  <a:lnTo>
                    <a:pt x="2135" y="942"/>
                  </a:lnTo>
                  <a:lnTo>
                    <a:pt x="2051" y="837"/>
                  </a:lnTo>
                  <a:lnTo>
                    <a:pt x="2135" y="712"/>
                  </a:lnTo>
                  <a:lnTo>
                    <a:pt x="2114" y="607"/>
                  </a:lnTo>
                  <a:lnTo>
                    <a:pt x="1905" y="607"/>
                  </a:lnTo>
                  <a:lnTo>
                    <a:pt x="1821" y="691"/>
                  </a:lnTo>
                  <a:lnTo>
                    <a:pt x="1716" y="628"/>
                  </a:lnTo>
                  <a:lnTo>
                    <a:pt x="1633" y="502"/>
                  </a:lnTo>
                  <a:lnTo>
                    <a:pt x="1716" y="419"/>
                  </a:lnTo>
                  <a:lnTo>
                    <a:pt x="1696" y="230"/>
                  </a:lnTo>
                  <a:lnTo>
                    <a:pt x="1591" y="105"/>
                  </a:lnTo>
                  <a:lnTo>
                    <a:pt x="1424" y="126"/>
                  </a:lnTo>
                  <a:lnTo>
                    <a:pt x="1382" y="0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3" name="Google Shape;3013;p43"/>
            <p:cNvSpPr/>
            <p:nvPr/>
          </p:nvSpPr>
          <p:spPr>
            <a:xfrm>
              <a:off x="5009700" y="2810675"/>
              <a:ext cx="128175" cy="288250"/>
            </a:xfrm>
            <a:custGeom>
              <a:avLst/>
              <a:gdLst/>
              <a:ahLst/>
              <a:cxnLst/>
              <a:rect l="l" t="t" r="r" b="b"/>
              <a:pathLst>
                <a:path w="5127" h="11530" extrusionOk="0">
                  <a:moveTo>
                    <a:pt x="2407" y="0"/>
                  </a:moveTo>
                  <a:lnTo>
                    <a:pt x="2302" y="42"/>
                  </a:lnTo>
                  <a:lnTo>
                    <a:pt x="2344" y="63"/>
                  </a:lnTo>
                  <a:lnTo>
                    <a:pt x="2365" y="147"/>
                  </a:lnTo>
                  <a:lnTo>
                    <a:pt x="2260" y="251"/>
                  </a:lnTo>
                  <a:lnTo>
                    <a:pt x="2260" y="419"/>
                  </a:lnTo>
                  <a:lnTo>
                    <a:pt x="2281" y="523"/>
                  </a:lnTo>
                  <a:lnTo>
                    <a:pt x="2155" y="461"/>
                  </a:lnTo>
                  <a:lnTo>
                    <a:pt x="2072" y="377"/>
                  </a:lnTo>
                  <a:lnTo>
                    <a:pt x="1925" y="482"/>
                  </a:lnTo>
                  <a:lnTo>
                    <a:pt x="1716" y="544"/>
                  </a:lnTo>
                  <a:lnTo>
                    <a:pt x="1653" y="691"/>
                  </a:lnTo>
                  <a:lnTo>
                    <a:pt x="1528" y="858"/>
                  </a:lnTo>
                  <a:lnTo>
                    <a:pt x="1402" y="900"/>
                  </a:lnTo>
                  <a:lnTo>
                    <a:pt x="1214" y="1193"/>
                  </a:lnTo>
                  <a:lnTo>
                    <a:pt x="1193" y="1360"/>
                  </a:lnTo>
                  <a:lnTo>
                    <a:pt x="1235" y="1402"/>
                  </a:lnTo>
                  <a:lnTo>
                    <a:pt x="1151" y="1632"/>
                  </a:lnTo>
                  <a:lnTo>
                    <a:pt x="1005" y="1904"/>
                  </a:lnTo>
                  <a:lnTo>
                    <a:pt x="1005" y="2009"/>
                  </a:lnTo>
                  <a:lnTo>
                    <a:pt x="1130" y="2051"/>
                  </a:lnTo>
                  <a:lnTo>
                    <a:pt x="1005" y="2365"/>
                  </a:lnTo>
                  <a:lnTo>
                    <a:pt x="942" y="2616"/>
                  </a:lnTo>
                  <a:lnTo>
                    <a:pt x="879" y="2825"/>
                  </a:lnTo>
                  <a:lnTo>
                    <a:pt x="712" y="2825"/>
                  </a:lnTo>
                  <a:lnTo>
                    <a:pt x="607" y="2783"/>
                  </a:lnTo>
                  <a:lnTo>
                    <a:pt x="502" y="2783"/>
                  </a:lnTo>
                  <a:lnTo>
                    <a:pt x="565" y="3076"/>
                  </a:lnTo>
                  <a:lnTo>
                    <a:pt x="565" y="3202"/>
                  </a:lnTo>
                  <a:lnTo>
                    <a:pt x="565" y="3411"/>
                  </a:lnTo>
                  <a:lnTo>
                    <a:pt x="419" y="3411"/>
                  </a:lnTo>
                  <a:lnTo>
                    <a:pt x="440" y="3578"/>
                  </a:lnTo>
                  <a:lnTo>
                    <a:pt x="419" y="3704"/>
                  </a:lnTo>
                  <a:lnTo>
                    <a:pt x="440" y="3808"/>
                  </a:lnTo>
                  <a:lnTo>
                    <a:pt x="398" y="4018"/>
                  </a:lnTo>
                  <a:lnTo>
                    <a:pt x="314" y="4039"/>
                  </a:lnTo>
                  <a:lnTo>
                    <a:pt x="272" y="4018"/>
                  </a:lnTo>
                  <a:lnTo>
                    <a:pt x="251" y="4122"/>
                  </a:lnTo>
                  <a:lnTo>
                    <a:pt x="251" y="4206"/>
                  </a:lnTo>
                  <a:lnTo>
                    <a:pt x="251" y="4332"/>
                  </a:lnTo>
                  <a:lnTo>
                    <a:pt x="189" y="4457"/>
                  </a:lnTo>
                  <a:lnTo>
                    <a:pt x="147" y="4436"/>
                  </a:lnTo>
                  <a:lnTo>
                    <a:pt x="42" y="4562"/>
                  </a:lnTo>
                  <a:lnTo>
                    <a:pt x="0" y="4666"/>
                  </a:lnTo>
                  <a:lnTo>
                    <a:pt x="0" y="4729"/>
                  </a:lnTo>
                  <a:lnTo>
                    <a:pt x="84" y="4834"/>
                  </a:lnTo>
                  <a:lnTo>
                    <a:pt x="105" y="4980"/>
                  </a:lnTo>
                  <a:lnTo>
                    <a:pt x="377" y="5231"/>
                  </a:lnTo>
                  <a:lnTo>
                    <a:pt x="377" y="5231"/>
                  </a:lnTo>
                  <a:lnTo>
                    <a:pt x="314" y="5127"/>
                  </a:lnTo>
                  <a:lnTo>
                    <a:pt x="314" y="5064"/>
                  </a:lnTo>
                  <a:lnTo>
                    <a:pt x="398" y="5148"/>
                  </a:lnTo>
                  <a:lnTo>
                    <a:pt x="523" y="5148"/>
                  </a:lnTo>
                  <a:lnTo>
                    <a:pt x="419" y="5231"/>
                  </a:lnTo>
                  <a:lnTo>
                    <a:pt x="440" y="5273"/>
                  </a:lnTo>
                  <a:lnTo>
                    <a:pt x="565" y="5273"/>
                  </a:lnTo>
                  <a:lnTo>
                    <a:pt x="565" y="5189"/>
                  </a:lnTo>
                  <a:lnTo>
                    <a:pt x="586" y="5273"/>
                  </a:lnTo>
                  <a:lnTo>
                    <a:pt x="691" y="5273"/>
                  </a:lnTo>
                  <a:lnTo>
                    <a:pt x="733" y="5357"/>
                  </a:lnTo>
                  <a:lnTo>
                    <a:pt x="921" y="5399"/>
                  </a:lnTo>
                  <a:lnTo>
                    <a:pt x="1026" y="5566"/>
                  </a:lnTo>
                  <a:lnTo>
                    <a:pt x="1026" y="5671"/>
                  </a:lnTo>
                  <a:lnTo>
                    <a:pt x="942" y="5692"/>
                  </a:lnTo>
                  <a:lnTo>
                    <a:pt x="900" y="5608"/>
                  </a:lnTo>
                  <a:lnTo>
                    <a:pt x="816" y="5671"/>
                  </a:lnTo>
                  <a:lnTo>
                    <a:pt x="900" y="5754"/>
                  </a:lnTo>
                  <a:lnTo>
                    <a:pt x="921" y="5775"/>
                  </a:lnTo>
                  <a:lnTo>
                    <a:pt x="900" y="5796"/>
                  </a:lnTo>
                  <a:lnTo>
                    <a:pt x="795" y="5775"/>
                  </a:lnTo>
                  <a:lnTo>
                    <a:pt x="774" y="5671"/>
                  </a:lnTo>
                  <a:lnTo>
                    <a:pt x="670" y="5671"/>
                  </a:lnTo>
                  <a:lnTo>
                    <a:pt x="670" y="5712"/>
                  </a:lnTo>
                  <a:lnTo>
                    <a:pt x="795" y="5817"/>
                  </a:lnTo>
                  <a:lnTo>
                    <a:pt x="795" y="5880"/>
                  </a:lnTo>
                  <a:lnTo>
                    <a:pt x="900" y="6005"/>
                  </a:lnTo>
                  <a:lnTo>
                    <a:pt x="1109" y="6068"/>
                  </a:lnTo>
                  <a:lnTo>
                    <a:pt x="1088" y="5880"/>
                  </a:lnTo>
                  <a:lnTo>
                    <a:pt x="1026" y="5775"/>
                  </a:lnTo>
                  <a:lnTo>
                    <a:pt x="1151" y="5859"/>
                  </a:lnTo>
                  <a:lnTo>
                    <a:pt x="1151" y="5964"/>
                  </a:lnTo>
                  <a:lnTo>
                    <a:pt x="1214" y="6068"/>
                  </a:lnTo>
                  <a:lnTo>
                    <a:pt x="1298" y="6131"/>
                  </a:lnTo>
                  <a:lnTo>
                    <a:pt x="1319" y="6298"/>
                  </a:lnTo>
                  <a:lnTo>
                    <a:pt x="1402" y="6382"/>
                  </a:lnTo>
                  <a:lnTo>
                    <a:pt x="1360" y="6403"/>
                  </a:lnTo>
                  <a:lnTo>
                    <a:pt x="1402" y="6445"/>
                  </a:lnTo>
                  <a:lnTo>
                    <a:pt x="1465" y="6487"/>
                  </a:lnTo>
                  <a:lnTo>
                    <a:pt x="1465" y="6717"/>
                  </a:lnTo>
                  <a:lnTo>
                    <a:pt x="1570" y="6947"/>
                  </a:lnTo>
                  <a:lnTo>
                    <a:pt x="1632" y="7010"/>
                  </a:lnTo>
                  <a:lnTo>
                    <a:pt x="1486" y="7114"/>
                  </a:lnTo>
                  <a:lnTo>
                    <a:pt x="1402" y="7658"/>
                  </a:lnTo>
                  <a:lnTo>
                    <a:pt x="1444" y="7784"/>
                  </a:lnTo>
                  <a:lnTo>
                    <a:pt x="1423" y="7847"/>
                  </a:lnTo>
                  <a:lnTo>
                    <a:pt x="1444" y="7889"/>
                  </a:lnTo>
                  <a:lnTo>
                    <a:pt x="1528" y="7742"/>
                  </a:lnTo>
                  <a:lnTo>
                    <a:pt x="1653" y="7637"/>
                  </a:lnTo>
                  <a:lnTo>
                    <a:pt x="1716" y="7470"/>
                  </a:lnTo>
                  <a:lnTo>
                    <a:pt x="1716" y="7658"/>
                  </a:lnTo>
                  <a:lnTo>
                    <a:pt x="1549" y="7805"/>
                  </a:lnTo>
                  <a:lnTo>
                    <a:pt x="1549" y="7972"/>
                  </a:lnTo>
                  <a:lnTo>
                    <a:pt x="1632" y="7951"/>
                  </a:lnTo>
                  <a:lnTo>
                    <a:pt x="1632" y="7868"/>
                  </a:lnTo>
                  <a:lnTo>
                    <a:pt x="1779" y="7784"/>
                  </a:lnTo>
                  <a:lnTo>
                    <a:pt x="1863" y="7868"/>
                  </a:lnTo>
                  <a:lnTo>
                    <a:pt x="1925" y="7868"/>
                  </a:lnTo>
                  <a:lnTo>
                    <a:pt x="1925" y="7805"/>
                  </a:lnTo>
                  <a:lnTo>
                    <a:pt x="1946" y="7847"/>
                  </a:lnTo>
                  <a:lnTo>
                    <a:pt x="1988" y="7847"/>
                  </a:lnTo>
                  <a:lnTo>
                    <a:pt x="2009" y="7805"/>
                  </a:lnTo>
                  <a:lnTo>
                    <a:pt x="2135" y="7805"/>
                  </a:lnTo>
                  <a:lnTo>
                    <a:pt x="2365" y="7658"/>
                  </a:lnTo>
                  <a:lnTo>
                    <a:pt x="2386" y="7575"/>
                  </a:lnTo>
                  <a:lnTo>
                    <a:pt x="2448" y="7596"/>
                  </a:lnTo>
                  <a:lnTo>
                    <a:pt x="2511" y="7596"/>
                  </a:lnTo>
                  <a:lnTo>
                    <a:pt x="2658" y="7533"/>
                  </a:lnTo>
                  <a:lnTo>
                    <a:pt x="2574" y="7491"/>
                  </a:lnTo>
                  <a:lnTo>
                    <a:pt x="2574" y="7470"/>
                  </a:lnTo>
                  <a:lnTo>
                    <a:pt x="2511" y="7365"/>
                  </a:lnTo>
                  <a:lnTo>
                    <a:pt x="2574" y="7365"/>
                  </a:lnTo>
                  <a:lnTo>
                    <a:pt x="2616" y="7449"/>
                  </a:lnTo>
                  <a:lnTo>
                    <a:pt x="2720" y="7470"/>
                  </a:lnTo>
                  <a:lnTo>
                    <a:pt x="2888" y="7345"/>
                  </a:lnTo>
                  <a:lnTo>
                    <a:pt x="2867" y="7282"/>
                  </a:lnTo>
                  <a:lnTo>
                    <a:pt x="2909" y="7240"/>
                  </a:lnTo>
                  <a:lnTo>
                    <a:pt x="2909" y="7114"/>
                  </a:lnTo>
                  <a:lnTo>
                    <a:pt x="2867" y="7052"/>
                  </a:lnTo>
                  <a:lnTo>
                    <a:pt x="2867" y="7010"/>
                  </a:lnTo>
                  <a:lnTo>
                    <a:pt x="2888" y="6947"/>
                  </a:lnTo>
                  <a:lnTo>
                    <a:pt x="2804" y="6863"/>
                  </a:lnTo>
                  <a:lnTo>
                    <a:pt x="2909" y="6947"/>
                  </a:lnTo>
                  <a:lnTo>
                    <a:pt x="2909" y="7010"/>
                  </a:lnTo>
                  <a:lnTo>
                    <a:pt x="2992" y="7010"/>
                  </a:lnTo>
                  <a:lnTo>
                    <a:pt x="2992" y="7073"/>
                  </a:lnTo>
                  <a:lnTo>
                    <a:pt x="3118" y="7282"/>
                  </a:lnTo>
                  <a:lnTo>
                    <a:pt x="3181" y="7365"/>
                  </a:lnTo>
                  <a:lnTo>
                    <a:pt x="3202" y="7491"/>
                  </a:lnTo>
                  <a:lnTo>
                    <a:pt x="3306" y="7491"/>
                  </a:lnTo>
                  <a:lnTo>
                    <a:pt x="3390" y="7470"/>
                  </a:lnTo>
                  <a:lnTo>
                    <a:pt x="3411" y="7386"/>
                  </a:lnTo>
                  <a:lnTo>
                    <a:pt x="3411" y="7470"/>
                  </a:lnTo>
                  <a:lnTo>
                    <a:pt x="3390" y="7533"/>
                  </a:lnTo>
                  <a:lnTo>
                    <a:pt x="3432" y="7658"/>
                  </a:lnTo>
                  <a:lnTo>
                    <a:pt x="3432" y="7700"/>
                  </a:lnTo>
                  <a:lnTo>
                    <a:pt x="3411" y="7742"/>
                  </a:lnTo>
                  <a:lnTo>
                    <a:pt x="3432" y="7847"/>
                  </a:lnTo>
                  <a:lnTo>
                    <a:pt x="3495" y="7889"/>
                  </a:lnTo>
                  <a:lnTo>
                    <a:pt x="3536" y="8307"/>
                  </a:lnTo>
                  <a:lnTo>
                    <a:pt x="3578" y="8328"/>
                  </a:lnTo>
                  <a:lnTo>
                    <a:pt x="3578" y="8516"/>
                  </a:lnTo>
                  <a:lnTo>
                    <a:pt x="3725" y="8600"/>
                  </a:lnTo>
                  <a:lnTo>
                    <a:pt x="3704" y="8642"/>
                  </a:lnTo>
                  <a:lnTo>
                    <a:pt x="3704" y="8788"/>
                  </a:lnTo>
                  <a:lnTo>
                    <a:pt x="3767" y="8851"/>
                  </a:lnTo>
                  <a:lnTo>
                    <a:pt x="3767" y="9123"/>
                  </a:lnTo>
                  <a:lnTo>
                    <a:pt x="3829" y="9228"/>
                  </a:lnTo>
                  <a:lnTo>
                    <a:pt x="3829" y="9332"/>
                  </a:lnTo>
                  <a:lnTo>
                    <a:pt x="3850" y="9311"/>
                  </a:lnTo>
                  <a:lnTo>
                    <a:pt x="3871" y="9123"/>
                  </a:lnTo>
                  <a:lnTo>
                    <a:pt x="3955" y="9249"/>
                  </a:lnTo>
                  <a:lnTo>
                    <a:pt x="3976" y="9374"/>
                  </a:lnTo>
                  <a:lnTo>
                    <a:pt x="4059" y="9458"/>
                  </a:lnTo>
                  <a:lnTo>
                    <a:pt x="4080" y="9793"/>
                  </a:lnTo>
                  <a:lnTo>
                    <a:pt x="4164" y="9855"/>
                  </a:lnTo>
                  <a:lnTo>
                    <a:pt x="4185" y="9960"/>
                  </a:lnTo>
                  <a:lnTo>
                    <a:pt x="4143" y="10002"/>
                  </a:lnTo>
                  <a:lnTo>
                    <a:pt x="4164" y="10169"/>
                  </a:lnTo>
                  <a:lnTo>
                    <a:pt x="4227" y="10253"/>
                  </a:lnTo>
                  <a:lnTo>
                    <a:pt x="4290" y="10316"/>
                  </a:lnTo>
                  <a:lnTo>
                    <a:pt x="4227" y="10399"/>
                  </a:lnTo>
                  <a:lnTo>
                    <a:pt x="4269" y="10567"/>
                  </a:lnTo>
                  <a:lnTo>
                    <a:pt x="4248" y="10609"/>
                  </a:lnTo>
                  <a:lnTo>
                    <a:pt x="4227" y="10630"/>
                  </a:lnTo>
                  <a:lnTo>
                    <a:pt x="4185" y="10797"/>
                  </a:lnTo>
                  <a:lnTo>
                    <a:pt x="4227" y="10818"/>
                  </a:lnTo>
                  <a:lnTo>
                    <a:pt x="4227" y="10922"/>
                  </a:lnTo>
                  <a:lnTo>
                    <a:pt x="4143" y="11027"/>
                  </a:lnTo>
                  <a:lnTo>
                    <a:pt x="4101" y="11048"/>
                  </a:lnTo>
                  <a:lnTo>
                    <a:pt x="4059" y="11048"/>
                  </a:lnTo>
                  <a:lnTo>
                    <a:pt x="4059" y="11111"/>
                  </a:lnTo>
                  <a:lnTo>
                    <a:pt x="4101" y="11194"/>
                  </a:lnTo>
                  <a:lnTo>
                    <a:pt x="4101" y="11341"/>
                  </a:lnTo>
                  <a:lnTo>
                    <a:pt x="4164" y="11529"/>
                  </a:lnTo>
                  <a:lnTo>
                    <a:pt x="4185" y="11341"/>
                  </a:lnTo>
                  <a:lnTo>
                    <a:pt x="4248" y="11236"/>
                  </a:lnTo>
                  <a:lnTo>
                    <a:pt x="4248" y="11257"/>
                  </a:lnTo>
                  <a:lnTo>
                    <a:pt x="4269" y="11153"/>
                  </a:lnTo>
                  <a:lnTo>
                    <a:pt x="4332" y="11090"/>
                  </a:lnTo>
                  <a:lnTo>
                    <a:pt x="4332" y="10922"/>
                  </a:lnTo>
                  <a:lnTo>
                    <a:pt x="4457" y="10839"/>
                  </a:lnTo>
                  <a:lnTo>
                    <a:pt x="4583" y="10483"/>
                  </a:lnTo>
                  <a:lnTo>
                    <a:pt x="4666" y="10420"/>
                  </a:lnTo>
                  <a:lnTo>
                    <a:pt x="4666" y="10253"/>
                  </a:lnTo>
                  <a:lnTo>
                    <a:pt x="4583" y="10106"/>
                  </a:lnTo>
                  <a:lnTo>
                    <a:pt x="4604" y="9960"/>
                  </a:lnTo>
                  <a:lnTo>
                    <a:pt x="4562" y="9855"/>
                  </a:lnTo>
                  <a:lnTo>
                    <a:pt x="4541" y="9667"/>
                  </a:lnTo>
                  <a:lnTo>
                    <a:pt x="4457" y="9583"/>
                  </a:lnTo>
                  <a:lnTo>
                    <a:pt x="4478" y="9479"/>
                  </a:lnTo>
                  <a:lnTo>
                    <a:pt x="4457" y="9353"/>
                  </a:lnTo>
                  <a:lnTo>
                    <a:pt x="4478" y="9270"/>
                  </a:lnTo>
                  <a:lnTo>
                    <a:pt x="4436" y="9018"/>
                  </a:lnTo>
                  <a:lnTo>
                    <a:pt x="4269" y="8851"/>
                  </a:lnTo>
                  <a:lnTo>
                    <a:pt x="4080" y="8725"/>
                  </a:lnTo>
                  <a:lnTo>
                    <a:pt x="3934" y="8537"/>
                  </a:lnTo>
                  <a:lnTo>
                    <a:pt x="3934" y="8433"/>
                  </a:lnTo>
                  <a:lnTo>
                    <a:pt x="3850" y="8223"/>
                  </a:lnTo>
                  <a:lnTo>
                    <a:pt x="3955" y="8181"/>
                  </a:lnTo>
                  <a:lnTo>
                    <a:pt x="3976" y="8077"/>
                  </a:lnTo>
                  <a:lnTo>
                    <a:pt x="3934" y="7784"/>
                  </a:lnTo>
                  <a:lnTo>
                    <a:pt x="3955" y="7700"/>
                  </a:lnTo>
                  <a:lnTo>
                    <a:pt x="4059" y="7658"/>
                  </a:lnTo>
                  <a:lnTo>
                    <a:pt x="4059" y="7533"/>
                  </a:lnTo>
                  <a:lnTo>
                    <a:pt x="3934" y="7470"/>
                  </a:lnTo>
                  <a:lnTo>
                    <a:pt x="3934" y="7345"/>
                  </a:lnTo>
                  <a:lnTo>
                    <a:pt x="3850" y="7219"/>
                  </a:lnTo>
                  <a:lnTo>
                    <a:pt x="3767" y="7156"/>
                  </a:lnTo>
                  <a:lnTo>
                    <a:pt x="3620" y="6863"/>
                  </a:lnTo>
                  <a:lnTo>
                    <a:pt x="3495" y="6759"/>
                  </a:lnTo>
                  <a:lnTo>
                    <a:pt x="3432" y="6696"/>
                  </a:lnTo>
                  <a:lnTo>
                    <a:pt x="3348" y="6612"/>
                  </a:lnTo>
                  <a:lnTo>
                    <a:pt x="3243" y="6424"/>
                  </a:lnTo>
                  <a:lnTo>
                    <a:pt x="3181" y="6403"/>
                  </a:lnTo>
                  <a:lnTo>
                    <a:pt x="3181" y="6319"/>
                  </a:lnTo>
                  <a:lnTo>
                    <a:pt x="3306" y="6236"/>
                  </a:lnTo>
                  <a:lnTo>
                    <a:pt x="3411" y="6173"/>
                  </a:lnTo>
                  <a:lnTo>
                    <a:pt x="3390" y="6089"/>
                  </a:lnTo>
                  <a:lnTo>
                    <a:pt x="3390" y="5901"/>
                  </a:lnTo>
                  <a:lnTo>
                    <a:pt x="3453" y="5817"/>
                  </a:lnTo>
                  <a:lnTo>
                    <a:pt x="3432" y="5650"/>
                  </a:lnTo>
                  <a:lnTo>
                    <a:pt x="3515" y="5503"/>
                  </a:lnTo>
                  <a:lnTo>
                    <a:pt x="3746" y="5587"/>
                  </a:lnTo>
                  <a:lnTo>
                    <a:pt x="3871" y="5482"/>
                  </a:lnTo>
                  <a:lnTo>
                    <a:pt x="4018" y="5482"/>
                  </a:lnTo>
                  <a:lnTo>
                    <a:pt x="4039" y="5440"/>
                  </a:lnTo>
                  <a:lnTo>
                    <a:pt x="4039" y="5273"/>
                  </a:lnTo>
                  <a:lnTo>
                    <a:pt x="4101" y="5231"/>
                  </a:lnTo>
                  <a:lnTo>
                    <a:pt x="4269" y="5252"/>
                  </a:lnTo>
                  <a:lnTo>
                    <a:pt x="4290" y="5168"/>
                  </a:lnTo>
                  <a:lnTo>
                    <a:pt x="4248" y="5085"/>
                  </a:lnTo>
                  <a:lnTo>
                    <a:pt x="4248" y="5022"/>
                  </a:lnTo>
                  <a:lnTo>
                    <a:pt x="4373" y="4980"/>
                  </a:lnTo>
                  <a:lnTo>
                    <a:pt x="4541" y="4959"/>
                  </a:lnTo>
                  <a:lnTo>
                    <a:pt x="4562" y="4959"/>
                  </a:lnTo>
                  <a:lnTo>
                    <a:pt x="4604" y="4813"/>
                  </a:lnTo>
                  <a:lnTo>
                    <a:pt x="4666" y="4813"/>
                  </a:lnTo>
                  <a:lnTo>
                    <a:pt x="4792" y="4729"/>
                  </a:lnTo>
                  <a:lnTo>
                    <a:pt x="4750" y="4645"/>
                  </a:lnTo>
                  <a:lnTo>
                    <a:pt x="4792" y="4541"/>
                  </a:lnTo>
                  <a:lnTo>
                    <a:pt x="4813" y="4436"/>
                  </a:lnTo>
                  <a:lnTo>
                    <a:pt x="4980" y="4415"/>
                  </a:lnTo>
                  <a:lnTo>
                    <a:pt x="5085" y="4311"/>
                  </a:lnTo>
                  <a:lnTo>
                    <a:pt x="5127" y="4290"/>
                  </a:lnTo>
                  <a:lnTo>
                    <a:pt x="5127" y="4143"/>
                  </a:lnTo>
                  <a:lnTo>
                    <a:pt x="5022" y="4122"/>
                  </a:lnTo>
                  <a:lnTo>
                    <a:pt x="4771" y="4227"/>
                  </a:lnTo>
                  <a:lnTo>
                    <a:pt x="4624" y="4227"/>
                  </a:lnTo>
                  <a:lnTo>
                    <a:pt x="4562" y="4311"/>
                  </a:lnTo>
                  <a:lnTo>
                    <a:pt x="4436" y="4248"/>
                  </a:lnTo>
                  <a:lnTo>
                    <a:pt x="4394" y="4122"/>
                  </a:lnTo>
                  <a:lnTo>
                    <a:pt x="4436" y="3997"/>
                  </a:lnTo>
                  <a:lnTo>
                    <a:pt x="4352" y="3892"/>
                  </a:lnTo>
                  <a:lnTo>
                    <a:pt x="4269" y="3976"/>
                  </a:lnTo>
                  <a:lnTo>
                    <a:pt x="4227" y="3913"/>
                  </a:lnTo>
                  <a:lnTo>
                    <a:pt x="4039" y="3913"/>
                  </a:lnTo>
                  <a:lnTo>
                    <a:pt x="3955" y="3934"/>
                  </a:lnTo>
                  <a:lnTo>
                    <a:pt x="3934" y="3871"/>
                  </a:lnTo>
                  <a:lnTo>
                    <a:pt x="4039" y="3767"/>
                  </a:lnTo>
                  <a:lnTo>
                    <a:pt x="4185" y="3578"/>
                  </a:lnTo>
                  <a:lnTo>
                    <a:pt x="4164" y="3495"/>
                  </a:lnTo>
                  <a:lnTo>
                    <a:pt x="4227" y="3390"/>
                  </a:lnTo>
                  <a:lnTo>
                    <a:pt x="4227" y="3306"/>
                  </a:lnTo>
                  <a:lnTo>
                    <a:pt x="4101" y="3244"/>
                  </a:lnTo>
                  <a:lnTo>
                    <a:pt x="3955" y="3244"/>
                  </a:lnTo>
                  <a:lnTo>
                    <a:pt x="3934" y="3285"/>
                  </a:lnTo>
                  <a:lnTo>
                    <a:pt x="3871" y="3202"/>
                  </a:lnTo>
                  <a:lnTo>
                    <a:pt x="3913" y="3160"/>
                  </a:lnTo>
                  <a:lnTo>
                    <a:pt x="3767" y="3139"/>
                  </a:lnTo>
                  <a:lnTo>
                    <a:pt x="3704" y="3055"/>
                  </a:lnTo>
                  <a:lnTo>
                    <a:pt x="3725" y="2951"/>
                  </a:lnTo>
                  <a:lnTo>
                    <a:pt x="3704" y="2846"/>
                  </a:lnTo>
                  <a:lnTo>
                    <a:pt x="3557" y="2867"/>
                  </a:lnTo>
                  <a:lnTo>
                    <a:pt x="3495" y="2825"/>
                  </a:lnTo>
                  <a:lnTo>
                    <a:pt x="3515" y="2741"/>
                  </a:lnTo>
                  <a:lnTo>
                    <a:pt x="3495" y="2658"/>
                  </a:lnTo>
                  <a:lnTo>
                    <a:pt x="3223" y="2720"/>
                  </a:lnTo>
                  <a:lnTo>
                    <a:pt x="3097" y="2825"/>
                  </a:lnTo>
                  <a:lnTo>
                    <a:pt x="3034" y="2679"/>
                  </a:lnTo>
                  <a:lnTo>
                    <a:pt x="3055" y="2532"/>
                  </a:lnTo>
                  <a:lnTo>
                    <a:pt x="2992" y="2469"/>
                  </a:lnTo>
                  <a:lnTo>
                    <a:pt x="2930" y="2407"/>
                  </a:lnTo>
                  <a:lnTo>
                    <a:pt x="2825" y="2344"/>
                  </a:lnTo>
                  <a:lnTo>
                    <a:pt x="2825" y="2239"/>
                  </a:lnTo>
                  <a:lnTo>
                    <a:pt x="2888" y="2155"/>
                  </a:lnTo>
                  <a:lnTo>
                    <a:pt x="2825" y="2093"/>
                  </a:lnTo>
                  <a:lnTo>
                    <a:pt x="2888" y="2009"/>
                  </a:lnTo>
                  <a:lnTo>
                    <a:pt x="2971" y="1904"/>
                  </a:lnTo>
                  <a:lnTo>
                    <a:pt x="3034" y="1925"/>
                  </a:lnTo>
                  <a:lnTo>
                    <a:pt x="3097" y="1883"/>
                  </a:lnTo>
                  <a:lnTo>
                    <a:pt x="3034" y="1779"/>
                  </a:lnTo>
                  <a:lnTo>
                    <a:pt x="3055" y="1695"/>
                  </a:lnTo>
                  <a:lnTo>
                    <a:pt x="3118" y="1674"/>
                  </a:lnTo>
                  <a:lnTo>
                    <a:pt x="3139" y="1570"/>
                  </a:lnTo>
                  <a:lnTo>
                    <a:pt x="3243" y="1507"/>
                  </a:lnTo>
                  <a:lnTo>
                    <a:pt x="3285" y="1423"/>
                  </a:lnTo>
                  <a:lnTo>
                    <a:pt x="3285" y="1319"/>
                  </a:lnTo>
                  <a:lnTo>
                    <a:pt x="3306" y="1067"/>
                  </a:lnTo>
                  <a:lnTo>
                    <a:pt x="3285" y="900"/>
                  </a:lnTo>
                  <a:lnTo>
                    <a:pt x="3202" y="691"/>
                  </a:lnTo>
                  <a:lnTo>
                    <a:pt x="3202" y="544"/>
                  </a:lnTo>
                  <a:lnTo>
                    <a:pt x="3097" y="419"/>
                  </a:lnTo>
                  <a:lnTo>
                    <a:pt x="2992" y="419"/>
                  </a:lnTo>
                  <a:lnTo>
                    <a:pt x="2971" y="251"/>
                  </a:lnTo>
                  <a:lnTo>
                    <a:pt x="2825" y="147"/>
                  </a:lnTo>
                  <a:lnTo>
                    <a:pt x="2783" y="0"/>
                  </a:lnTo>
                  <a:lnTo>
                    <a:pt x="2616" y="0"/>
                  </a:lnTo>
                  <a:lnTo>
                    <a:pt x="2532" y="42"/>
                  </a:lnTo>
                  <a:lnTo>
                    <a:pt x="2407" y="0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4" name="Google Shape;3014;p43"/>
            <p:cNvSpPr/>
            <p:nvPr/>
          </p:nvSpPr>
          <p:spPr>
            <a:xfrm>
              <a:off x="4941700" y="2836825"/>
              <a:ext cx="74300" cy="95750"/>
            </a:xfrm>
            <a:custGeom>
              <a:avLst/>
              <a:gdLst/>
              <a:ahLst/>
              <a:cxnLst/>
              <a:rect l="l" t="t" r="r" b="b"/>
              <a:pathLst>
                <a:path w="2972" h="3830" extrusionOk="0">
                  <a:moveTo>
                    <a:pt x="209" y="1"/>
                  </a:moveTo>
                  <a:lnTo>
                    <a:pt x="189" y="63"/>
                  </a:lnTo>
                  <a:lnTo>
                    <a:pt x="147" y="63"/>
                  </a:lnTo>
                  <a:lnTo>
                    <a:pt x="147" y="147"/>
                  </a:lnTo>
                  <a:lnTo>
                    <a:pt x="189" y="210"/>
                  </a:lnTo>
                  <a:lnTo>
                    <a:pt x="147" y="356"/>
                  </a:lnTo>
                  <a:lnTo>
                    <a:pt x="21" y="482"/>
                  </a:lnTo>
                  <a:lnTo>
                    <a:pt x="0" y="628"/>
                  </a:lnTo>
                  <a:lnTo>
                    <a:pt x="293" y="733"/>
                  </a:lnTo>
                  <a:lnTo>
                    <a:pt x="398" y="670"/>
                  </a:lnTo>
                  <a:lnTo>
                    <a:pt x="523" y="691"/>
                  </a:lnTo>
                  <a:lnTo>
                    <a:pt x="502" y="754"/>
                  </a:lnTo>
                  <a:lnTo>
                    <a:pt x="544" y="900"/>
                  </a:lnTo>
                  <a:lnTo>
                    <a:pt x="481" y="963"/>
                  </a:lnTo>
                  <a:lnTo>
                    <a:pt x="398" y="942"/>
                  </a:lnTo>
                  <a:lnTo>
                    <a:pt x="314" y="984"/>
                  </a:lnTo>
                  <a:lnTo>
                    <a:pt x="272" y="1151"/>
                  </a:lnTo>
                  <a:lnTo>
                    <a:pt x="168" y="1172"/>
                  </a:lnTo>
                  <a:lnTo>
                    <a:pt x="168" y="1402"/>
                  </a:lnTo>
                  <a:lnTo>
                    <a:pt x="293" y="1570"/>
                  </a:lnTo>
                  <a:lnTo>
                    <a:pt x="419" y="1612"/>
                  </a:lnTo>
                  <a:lnTo>
                    <a:pt x="586" y="1800"/>
                  </a:lnTo>
                  <a:lnTo>
                    <a:pt x="586" y="1988"/>
                  </a:lnTo>
                  <a:lnTo>
                    <a:pt x="628" y="2114"/>
                  </a:lnTo>
                  <a:lnTo>
                    <a:pt x="607" y="2218"/>
                  </a:lnTo>
                  <a:lnTo>
                    <a:pt x="628" y="2407"/>
                  </a:lnTo>
                  <a:lnTo>
                    <a:pt x="816" y="2637"/>
                  </a:lnTo>
                  <a:lnTo>
                    <a:pt x="816" y="2783"/>
                  </a:lnTo>
                  <a:lnTo>
                    <a:pt x="837" y="2888"/>
                  </a:lnTo>
                  <a:lnTo>
                    <a:pt x="879" y="3076"/>
                  </a:lnTo>
                  <a:lnTo>
                    <a:pt x="921" y="3055"/>
                  </a:lnTo>
                  <a:lnTo>
                    <a:pt x="984" y="3160"/>
                  </a:lnTo>
                  <a:lnTo>
                    <a:pt x="1005" y="3202"/>
                  </a:lnTo>
                  <a:lnTo>
                    <a:pt x="1046" y="3202"/>
                  </a:lnTo>
                  <a:lnTo>
                    <a:pt x="1067" y="3139"/>
                  </a:lnTo>
                  <a:lnTo>
                    <a:pt x="1130" y="3097"/>
                  </a:lnTo>
                  <a:lnTo>
                    <a:pt x="1214" y="3160"/>
                  </a:lnTo>
                  <a:lnTo>
                    <a:pt x="1214" y="3181"/>
                  </a:lnTo>
                  <a:lnTo>
                    <a:pt x="1256" y="3160"/>
                  </a:lnTo>
                  <a:lnTo>
                    <a:pt x="1298" y="3055"/>
                  </a:lnTo>
                  <a:lnTo>
                    <a:pt x="1214" y="2930"/>
                  </a:lnTo>
                  <a:lnTo>
                    <a:pt x="1256" y="2888"/>
                  </a:lnTo>
                  <a:lnTo>
                    <a:pt x="1256" y="2783"/>
                  </a:lnTo>
                  <a:lnTo>
                    <a:pt x="1318" y="2721"/>
                  </a:lnTo>
                  <a:lnTo>
                    <a:pt x="1318" y="2742"/>
                  </a:lnTo>
                  <a:lnTo>
                    <a:pt x="1256" y="2951"/>
                  </a:lnTo>
                  <a:lnTo>
                    <a:pt x="1339" y="3055"/>
                  </a:lnTo>
                  <a:lnTo>
                    <a:pt x="1423" y="2930"/>
                  </a:lnTo>
                  <a:lnTo>
                    <a:pt x="1507" y="2888"/>
                  </a:lnTo>
                  <a:lnTo>
                    <a:pt x="1507" y="2888"/>
                  </a:lnTo>
                  <a:lnTo>
                    <a:pt x="1465" y="2951"/>
                  </a:lnTo>
                  <a:lnTo>
                    <a:pt x="1423" y="2972"/>
                  </a:lnTo>
                  <a:lnTo>
                    <a:pt x="1360" y="3076"/>
                  </a:lnTo>
                  <a:lnTo>
                    <a:pt x="1465" y="3139"/>
                  </a:lnTo>
                  <a:lnTo>
                    <a:pt x="1549" y="2951"/>
                  </a:lnTo>
                  <a:lnTo>
                    <a:pt x="1653" y="2930"/>
                  </a:lnTo>
                  <a:lnTo>
                    <a:pt x="1674" y="2762"/>
                  </a:lnTo>
                  <a:lnTo>
                    <a:pt x="1590" y="2637"/>
                  </a:lnTo>
                  <a:lnTo>
                    <a:pt x="1528" y="2616"/>
                  </a:lnTo>
                  <a:lnTo>
                    <a:pt x="1632" y="2553"/>
                  </a:lnTo>
                  <a:lnTo>
                    <a:pt x="1653" y="2511"/>
                  </a:lnTo>
                  <a:lnTo>
                    <a:pt x="1570" y="2365"/>
                  </a:lnTo>
                  <a:lnTo>
                    <a:pt x="1549" y="2156"/>
                  </a:lnTo>
                  <a:lnTo>
                    <a:pt x="1590" y="2344"/>
                  </a:lnTo>
                  <a:lnTo>
                    <a:pt x="1716" y="2449"/>
                  </a:lnTo>
                  <a:lnTo>
                    <a:pt x="1779" y="2428"/>
                  </a:lnTo>
                  <a:lnTo>
                    <a:pt x="1779" y="2470"/>
                  </a:lnTo>
                  <a:lnTo>
                    <a:pt x="1988" y="2574"/>
                  </a:lnTo>
                  <a:lnTo>
                    <a:pt x="2093" y="2511"/>
                  </a:lnTo>
                  <a:lnTo>
                    <a:pt x="2155" y="2532"/>
                  </a:lnTo>
                  <a:lnTo>
                    <a:pt x="2155" y="2470"/>
                  </a:lnTo>
                  <a:lnTo>
                    <a:pt x="2197" y="2470"/>
                  </a:lnTo>
                  <a:lnTo>
                    <a:pt x="2365" y="2888"/>
                  </a:lnTo>
                  <a:lnTo>
                    <a:pt x="2448" y="2951"/>
                  </a:lnTo>
                  <a:lnTo>
                    <a:pt x="2448" y="3034"/>
                  </a:lnTo>
                  <a:lnTo>
                    <a:pt x="2406" y="3160"/>
                  </a:lnTo>
                  <a:lnTo>
                    <a:pt x="2469" y="3181"/>
                  </a:lnTo>
                  <a:lnTo>
                    <a:pt x="2406" y="3348"/>
                  </a:lnTo>
                  <a:lnTo>
                    <a:pt x="2448" y="3369"/>
                  </a:lnTo>
                  <a:lnTo>
                    <a:pt x="2511" y="3306"/>
                  </a:lnTo>
                  <a:lnTo>
                    <a:pt x="2553" y="3265"/>
                  </a:lnTo>
                  <a:lnTo>
                    <a:pt x="2553" y="3265"/>
                  </a:lnTo>
                  <a:lnTo>
                    <a:pt x="2511" y="3369"/>
                  </a:lnTo>
                  <a:lnTo>
                    <a:pt x="2490" y="3411"/>
                  </a:lnTo>
                  <a:lnTo>
                    <a:pt x="2553" y="3495"/>
                  </a:lnTo>
                  <a:lnTo>
                    <a:pt x="2637" y="3620"/>
                  </a:lnTo>
                  <a:lnTo>
                    <a:pt x="2720" y="3830"/>
                  </a:lnTo>
                  <a:lnTo>
                    <a:pt x="2762" y="3830"/>
                  </a:lnTo>
                  <a:lnTo>
                    <a:pt x="2720" y="3683"/>
                  </a:lnTo>
                  <a:lnTo>
                    <a:pt x="2720" y="3620"/>
                  </a:lnTo>
                  <a:lnTo>
                    <a:pt x="2762" y="3516"/>
                  </a:lnTo>
                  <a:lnTo>
                    <a:pt x="2867" y="3390"/>
                  </a:lnTo>
                  <a:lnTo>
                    <a:pt x="2909" y="3411"/>
                  </a:lnTo>
                  <a:lnTo>
                    <a:pt x="2971" y="3286"/>
                  </a:lnTo>
                  <a:lnTo>
                    <a:pt x="2971" y="3160"/>
                  </a:lnTo>
                  <a:lnTo>
                    <a:pt x="2930" y="3139"/>
                  </a:lnTo>
                  <a:lnTo>
                    <a:pt x="2909" y="3076"/>
                  </a:lnTo>
                  <a:lnTo>
                    <a:pt x="2909" y="3034"/>
                  </a:lnTo>
                  <a:lnTo>
                    <a:pt x="2888" y="2972"/>
                  </a:lnTo>
                  <a:lnTo>
                    <a:pt x="2867" y="2888"/>
                  </a:lnTo>
                  <a:lnTo>
                    <a:pt x="2804" y="2742"/>
                  </a:lnTo>
                  <a:lnTo>
                    <a:pt x="2783" y="2511"/>
                  </a:lnTo>
                  <a:lnTo>
                    <a:pt x="2720" y="2428"/>
                  </a:lnTo>
                  <a:lnTo>
                    <a:pt x="2720" y="2302"/>
                  </a:lnTo>
                  <a:lnTo>
                    <a:pt x="2699" y="2135"/>
                  </a:lnTo>
                  <a:lnTo>
                    <a:pt x="2637" y="2051"/>
                  </a:lnTo>
                  <a:lnTo>
                    <a:pt x="2595" y="2009"/>
                  </a:lnTo>
                  <a:lnTo>
                    <a:pt x="2511" y="2009"/>
                  </a:lnTo>
                  <a:lnTo>
                    <a:pt x="2448" y="1946"/>
                  </a:lnTo>
                  <a:lnTo>
                    <a:pt x="2386" y="2009"/>
                  </a:lnTo>
                  <a:lnTo>
                    <a:pt x="2406" y="2051"/>
                  </a:lnTo>
                  <a:lnTo>
                    <a:pt x="2386" y="2114"/>
                  </a:lnTo>
                  <a:lnTo>
                    <a:pt x="2386" y="2156"/>
                  </a:lnTo>
                  <a:lnTo>
                    <a:pt x="2344" y="2239"/>
                  </a:lnTo>
                  <a:lnTo>
                    <a:pt x="2365" y="2302"/>
                  </a:lnTo>
                  <a:lnTo>
                    <a:pt x="2365" y="2365"/>
                  </a:lnTo>
                  <a:lnTo>
                    <a:pt x="2281" y="2365"/>
                  </a:lnTo>
                  <a:lnTo>
                    <a:pt x="2197" y="2260"/>
                  </a:lnTo>
                  <a:lnTo>
                    <a:pt x="2093" y="2156"/>
                  </a:lnTo>
                  <a:lnTo>
                    <a:pt x="2093" y="2114"/>
                  </a:lnTo>
                  <a:lnTo>
                    <a:pt x="2030" y="2051"/>
                  </a:lnTo>
                  <a:lnTo>
                    <a:pt x="1967" y="1905"/>
                  </a:lnTo>
                  <a:lnTo>
                    <a:pt x="1967" y="1821"/>
                  </a:lnTo>
                  <a:lnTo>
                    <a:pt x="2030" y="1800"/>
                  </a:lnTo>
                  <a:lnTo>
                    <a:pt x="2051" y="1716"/>
                  </a:lnTo>
                  <a:lnTo>
                    <a:pt x="2155" y="1633"/>
                  </a:lnTo>
                  <a:lnTo>
                    <a:pt x="2176" y="1695"/>
                  </a:lnTo>
                  <a:lnTo>
                    <a:pt x="2260" y="1695"/>
                  </a:lnTo>
                  <a:lnTo>
                    <a:pt x="2302" y="1633"/>
                  </a:lnTo>
                  <a:lnTo>
                    <a:pt x="2302" y="1570"/>
                  </a:lnTo>
                  <a:lnTo>
                    <a:pt x="2365" y="1528"/>
                  </a:lnTo>
                  <a:lnTo>
                    <a:pt x="2448" y="1319"/>
                  </a:lnTo>
                  <a:lnTo>
                    <a:pt x="2469" y="1193"/>
                  </a:lnTo>
                  <a:lnTo>
                    <a:pt x="2511" y="1068"/>
                  </a:lnTo>
                  <a:lnTo>
                    <a:pt x="2469" y="1047"/>
                  </a:lnTo>
                  <a:lnTo>
                    <a:pt x="2365" y="942"/>
                  </a:lnTo>
                  <a:lnTo>
                    <a:pt x="2302" y="963"/>
                  </a:lnTo>
                  <a:lnTo>
                    <a:pt x="2260" y="942"/>
                  </a:lnTo>
                  <a:lnTo>
                    <a:pt x="2176" y="942"/>
                  </a:lnTo>
                  <a:lnTo>
                    <a:pt x="1967" y="963"/>
                  </a:lnTo>
                  <a:lnTo>
                    <a:pt x="1779" y="942"/>
                  </a:lnTo>
                  <a:lnTo>
                    <a:pt x="1423" y="942"/>
                  </a:lnTo>
                  <a:lnTo>
                    <a:pt x="1298" y="879"/>
                  </a:lnTo>
                  <a:lnTo>
                    <a:pt x="1193" y="900"/>
                  </a:lnTo>
                  <a:lnTo>
                    <a:pt x="1067" y="858"/>
                  </a:lnTo>
                  <a:lnTo>
                    <a:pt x="1067" y="775"/>
                  </a:lnTo>
                  <a:lnTo>
                    <a:pt x="1026" y="649"/>
                  </a:lnTo>
                  <a:lnTo>
                    <a:pt x="1026" y="565"/>
                  </a:lnTo>
                  <a:lnTo>
                    <a:pt x="1005" y="440"/>
                  </a:lnTo>
                  <a:lnTo>
                    <a:pt x="921" y="314"/>
                  </a:lnTo>
                  <a:lnTo>
                    <a:pt x="879" y="314"/>
                  </a:lnTo>
                  <a:lnTo>
                    <a:pt x="837" y="356"/>
                  </a:lnTo>
                  <a:lnTo>
                    <a:pt x="733" y="314"/>
                  </a:lnTo>
                  <a:lnTo>
                    <a:pt x="691" y="252"/>
                  </a:lnTo>
                  <a:lnTo>
                    <a:pt x="607" y="168"/>
                  </a:lnTo>
                  <a:lnTo>
                    <a:pt x="544" y="168"/>
                  </a:lnTo>
                  <a:lnTo>
                    <a:pt x="523" y="252"/>
                  </a:lnTo>
                  <a:lnTo>
                    <a:pt x="607" y="314"/>
                  </a:lnTo>
                  <a:lnTo>
                    <a:pt x="544" y="335"/>
                  </a:lnTo>
                  <a:lnTo>
                    <a:pt x="419" y="314"/>
                  </a:lnTo>
                  <a:lnTo>
                    <a:pt x="356" y="210"/>
                  </a:lnTo>
                  <a:lnTo>
                    <a:pt x="356" y="147"/>
                  </a:lnTo>
                  <a:lnTo>
                    <a:pt x="272" y="42"/>
                  </a:lnTo>
                  <a:lnTo>
                    <a:pt x="209" y="1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5" name="Google Shape;3015;p43"/>
            <p:cNvSpPr/>
            <p:nvPr/>
          </p:nvSpPr>
          <p:spPr>
            <a:xfrm>
              <a:off x="3787225" y="2293850"/>
              <a:ext cx="55475" cy="68025"/>
            </a:xfrm>
            <a:custGeom>
              <a:avLst/>
              <a:gdLst/>
              <a:ahLst/>
              <a:cxnLst/>
              <a:rect l="l" t="t" r="r" b="b"/>
              <a:pathLst>
                <a:path w="2219" h="2721" extrusionOk="0">
                  <a:moveTo>
                    <a:pt x="1298" y="1"/>
                  </a:moveTo>
                  <a:lnTo>
                    <a:pt x="1152" y="168"/>
                  </a:lnTo>
                  <a:lnTo>
                    <a:pt x="984" y="231"/>
                  </a:lnTo>
                  <a:lnTo>
                    <a:pt x="880" y="231"/>
                  </a:lnTo>
                  <a:lnTo>
                    <a:pt x="817" y="336"/>
                  </a:lnTo>
                  <a:lnTo>
                    <a:pt x="754" y="482"/>
                  </a:lnTo>
                  <a:lnTo>
                    <a:pt x="649" y="545"/>
                  </a:lnTo>
                  <a:lnTo>
                    <a:pt x="524" y="545"/>
                  </a:lnTo>
                  <a:lnTo>
                    <a:pt x="357" y="649"/>
                  </a:lnTo>
                  <a:lnTo>
                    <a:pt x="315" y="629"/>
                  </a:lnTo>
                  <a:lnTo>
                    <a:pt x="231" y="629"/>
                  </a:lnTo>
                  <a:lnTo>
                    <a:pt x="210" y="754"/>
                  </a:lnTo>
                  <a:lnTo>
                    <a:pt x="126" y="838"/>
                  </a:lnTo>
                  <a:lnTo>
                    <a:pt x="189" y="901"/>
                  </a:lnTo>
                  <a:lnTo>
                    <a:pt x="231" y="859"/>
                  </a:lnTo>
                  <a:lnTo>
                    <a:pt x="357" y="1005"/>
                  </a:lnTo>
                  <a:lnTo>
                    <a:pt x="336" y="838"/>
                  </a:lnTo>
                  <a:lnTo>
                    <a:pt x="357" y="754"/>
                  </a:lnTo>
                  <a:lnTo>
                    <a:pt x="545" y="629"/>
                  </a:lnTo>
                  <a:lnTo>
                    <a:pt x="566" y="649"/>
                  </a:lnTo>
                  <a:lnTo>
                    <a:pt x="670" y="629"/>
                  </a:lnTo>
                  <a:lnTo>
                    <a:pt x="817" y="649"/>
                  </a:lnTo>
                  <a:lnTo>
                    <a:pt x="859" y="629"/>
                  </a:lnTo>
                  <a:lnTo>
                    <a:pt x="859" y="629"/>
                  </a:lnTo>
                  <a:cubicBezTo>
                    <a:pt x="859" y="649"/>
                    <a:pt x="838" y="649"/>
                    <a:pt x="838" y="691"/>
                  </a:cubicBezTo>
                  <a:lnTo>
                    <a:pt x="754" y="712"/>
                  </a:lnTo>
                  <a:lnTo>
                    <a:pt x="670" y="712"/>
                  </a:lnTo>
                  <a:lnTo>
                    <a:pt x="629" y="733"/>
                  </a:lnTo>
                  <a:lnTo>
                    <a:pt x="733" y="859"/>
                  </a:lnTo>
                  <a:lnTo>
                    <a:pt x="691" y="921"/>
                  </a:lnTo>
                  <a:lnTo>
                    <a:pt x="775" y="1026"/>
                  </a:lnTo>
                  <a:lnTo>
                    <a:pt x="775" y="1047"/>
                  </a:lnTo>
                  <a:lnTo>
                    <a:pt x="691" y="1026"/>
                  </a:lnTo>
                  <a:lnTo>
                    <a:pt x="587" y="1047"/>
                  </a:lnTo>
                  <a:lnTo>
                    <a:pt x="566" y="1005"/>
                  </a:lnTo>
                  <a:lnTo>
                    <a:pt x="629" y="942"/>
                  </a:lnTo>
                  <a:lnTo>
                    <a:pt x="566" y="838"/>
                  </a:lnTo>
                  <a:lnTo>
                    <a:pt x="545" y="838"/>
                  </a:lnTo>
                  <a:lnTo>
                    <a:pt x="461" y="963"/>
                  </a:lnTo>
                  <a:lnTo>
                    <a:pt x="524" y="1047"/>
                  </a:lnTo>
                  <a:lnTo>
                    <a:pt x="419" y="1131"/>
                  </a:lnTo>
                  <a:lnTo>
                    <a:pt x="336" y="1047"/>
                  </a:lnTo>
                  <a:lnTo>
                    <a:pt x="231" y="1047"/>
                  </a:lnTo>
                  <a:lnTo>
                    <a:pt x="147" y="1026"/>
                  </a:lnTo>
                  <a:lnTo>
                    <a:pt x="64" y="1110"/>
                  </a:lnTo>
                  <a:lnTo>
                    <a:pt x="210" y="1173"/>
                  </a:lnTo>
                  <a:lnTo>
                    <a:pt x="210" y="1277"/>
                  </a:lnTo>
                  <a:lnTo>
                    <a:pt x="126" y="1235"/>
                  </a:lnTo>
                  <a:lnTo>
                    <a:pt x="64" y="1256"/>
                  </a:lnTo>
                  <a:lnTo>
                    <a:pt x="105" y="1424"/>
                  </a:lnTo>
                  <a:lnTo>
                    <a:pt x="168" y="1465"/>
                  </a:lnTo>
                  <a:lnTo>
                    <a:pt x="168" y="1591"/>
                  </a:lnTo>
                  <a:lnTo>
                    <a:pt x="231" y="1675"/>
                  </a:lnTo>
                  <a:lnTo>
                    <a:pt x="64" y="1758"/>
                  </a:lnTo>
                  <a:lnTo>
                    <a:pt x="1" y="1905"/>
                  </a:lnTo>
                  <a:lnTo>
                    <a:pt x="64" y="1968"/>
                  </a:lnTo>
                  <a:lnTo>
                    <a:pt x="168" y="1905"/>
                  </a:lnTo>
                  <a:lnTo>
                    <a:pt x="315" y="2051"/>
                  </a:lnTo>
                  <a:lnTo>
                    <a:pt x="336" y="2219"/>
                  </a:lnTo>
                  <a:lnTo>
                    <a:pt x="273" y="2261"/>
                  </a:lnTo>
                  <a:lnTo>
                    <a:pt x="315" y="2323"/>
                  </a:lnTo>
                  <a:lnTo>
                    <a:pt x="461" y="2323"/>
                  </a:lnTo>
                  <a:lnTo>
                    <a:pt x="608" y="2533"/>
                  </a:lnTo>
                  <a:lnTo>
                    <a:pt x="649" y="2574"/>
                  </a:lnTo>
                  <a:lnTo>
                    <a:pt x="754" y="2533"/>
                  </a:lnTo>
                  <a:lnTo>
                    <a:pt x="775" y="2470"/>
                  </a:lnTo>
                  <a:lnTo>
                    <a:pt x="691" y="2386"/>
                  </a:lnTo>
                  <a:lnTo>
                    <a:pt x="649" y="2386"/>
                  </a:lnTo>
                  <a:lnTo>
                    <a:pt x="649" y="2302"/>
                  </a:lnTo>
                  <a:lnTo>
                    <a:pt x="733" y="2261"/>
                  </a:lnTo>
                  <a:lnTo>
                    <a:pt x="733" y="2177"/>
                  </a:lnTo>
                  <a:lnTo>
                    <a:pt x="670" y="2135"/>
                  </a:lnTo>
                  <a:lnTo>
                    <a:pt x="670" y="2072"/>
                  </a:lnTo>
                  <a:lnTo>
                    <a:pt x="754" y="2009"/>
                  </a:lnTo>
                  <a:cubicBezTo>
                    <a:pt x="775" y="2051"/>
                    <a:pt x="817" y="2093"/>
                    <a:pt x="838" y="2135"/>
                  </a:cubicBezTo>
                  <a:lnTo>
                    <a:pt x="838" y="2177"/>
                  </a:lnTo>
                  <a:lnTo>
                    <a:pt x="880" y="2302"/>
                  </a:lnTo>
                  <a:lnTo>
                    <a:pt x="984" y="2407"/>
                  </a:lnTo>
                  <a:lnTo>
                    <a:pt x="1089" y="2407"/>
                  </a:lnTo>
                  <a:lnTo>
                    <a:pt x="1152" y="2449"/>
                  </a:lnTo>
                  <a:lnTo>
                    <a:pt x="1256" y="2428"/>
                  </a:lnTo>
                  <a:cubicBezTo>
                    <a:pt x="1277" y="2428"/>
                    <a:pt x="1298" y="2428"/>
                    <a:pt x="1298" y="2407"/>
                  </a:cubicBezTo>
                  <a:cubicBezTo>
                    <a:pt x="1319" y="2407"/>
                    <a:pt x="1319" y="2428"/>
                    <a:pt x="1361" y="2428"/>
                  </a:cubicBezTo>
                  <a:lnTo>
                    <a:pt x="1361" y="2449"/>
                  </a:lnTo>
                  <a:lnTo>
                    <a:pt x="1298" y="2533"/>
                  </a:lnTo>
                  <a:lnTo>
                    <a:pt x="1319" y="2595"/>
                  </a:lnTo>
                  <a:lnTo>
                    <a:pt x="1382" y="2512"/>
                  </a:lnTo>
                  <a:lnTo>
                    <a:pt x="1403" y="2449"/>
                  </a:lnTo>
                  <a:cubicBezTo>
                    <a:pt x="1445" y="2491"/>
                    <a:pt x="1486" y="2512"/>
                    <a:pt x="1507" y="2553"/>
                  </a:cubicBezTo>
                  <a:lnTo>
                    <a:pt x="1507" y="2595"/>
                  </a:lnTo>
                  <a:lnTo>
                    <a:pt x="1465" y="2616"/>
                  </a:lnTo>
                  <a:lnTo>
                    <a:pt x="1507" y="2658"/>
                  </a:lnTo>
                  <a:lnTo>
                    <a:pt x="1675" y="2721"/>
                  </a:lnTo>
                  <a:lnTo>
                    <a:pt x="1821" y="2700"/>
                  </a:lnTo>
                  <a:lnTo>
                    <a:pt x="1884" y="2616"/>
                  </a:lnTo>
                  <a:lnTo>
                    <a:pt x="1905" y="2700"/>
                  </a:lnTo>
                  <a:lnTo>
                    <a:pt x="1926" y="2721"/>
                  </a:lnTo>
                  <a:lnTo>
                    <a:pt x="1926" y="2616"/>
                  </a:lnTo>
                  <a:lnTo>
                    <a:pt x="1968" y="2574"/>
                  </a:lnTo>
                  <a:cubicBezTo>
                    <a:pt x="2009" y="2533"/>
                    <a:pt x="2030" y="2512"/>
                    <a:pt x="2030" y="2470"/>
                  </a:cubicBezTo>
                  <a:lnTo>
                    <a:pt x="2093" y="2386"/>
                  </a:lnTo>
                  <a:lnTo>
                    <a:pt x="2177" y="2344"/>
                  </a:lnTo>
                  <a:lnTo>
                    <a:pt x="2135" y="2302"/>
                  </a:lnTo>
                  <a:lnTo>
                    <a:pt x="2072" y="2323"/>
                  </a:lnTo>
                  <a:lnTo>
                    <a:pt x="2009" y="2407"/>
                  </a:lnTo>
                  <a:lnTo>
                    <a:pt x="2009" y="2386"/>
                  </a:lnTo>
                  <a:cubicBezTo>
                    <a:pt x="1989" y="2344"/>
                    <a:pt x="1989" y="2344"/>
                    <a:pt x="1989" y="2323"/>
                  </a:cubicBezTo>
                  <a:lnTo>
                    <a:pt x="2009" y="2302"/>
                  </a:lnTo>
                  <a:lnTo>
                    <a:pt x="2009" y="2219"/>
                  </a:lnTo>
                  <a:lnTo>
                    <a:pt x="2135" y="2177"/>
                  </a:lnTo>
                  <a:lnTo>
                    <a:pt x="2198" y="2114"/>
                  </a:lnTo>
                  <a:lnTo>
                    <a:pt x="2177" y="2051"/>
                  </a:lnTo>
                  <a:lnTo>
                    <a:pt x="2072" y="1968"/>
                  </a:lnTo>
                  <a:lnTo>
                    <a:pt x="2072" y="1905"/>
                  </a:lnTo>
                  <a:lnTo>
                    <a:pt x="2198" y="1863"/>
                  </a:lnTo>
                  <a:lnTo>
                    <a:pt x="2219" y="1737"/>
                  </a:lnTo>
                  <a:lnTo>
                    <a:pt x="2219" y="1591"/>
                  </a:lnTo>
                  <a:lnTo>
                    <a:pt x="2198" y="1486"/>
                  </a:lnTo>
                  <a:lnTo>
                    <a:pt x="2072" y="1486"/>
                  </a:lnTo>
                  <a:lnTo>
                    <a:pt x="1905" y="1528"/>
                  </a:lnTo>
                  <a:lnTo>
                    <a:pt x="1863" y="1633"/>
                  </a:lnTo>
                  <a:lnTo>
                    <a:pt x="1905" y="1675"/>
                  </a:lnTo>
                  <a:lnTo>
                    <a:pt x="1989" y="1737"/>
                  </a:lnTo>
                  <a:lnTo>
                    <a:pt x="1989" y="1779"/>
                  </a:lnTo>
                  <a:lnTo>
                    <a:pt x="1926" y="1758"/>
                  </a:lnTo>
                  <a:lnTo>
                    <a:pt x="1905" y="1779"/>
                  </a:lnTo>
                  <a:lnTo>
                    <a:pt x="1800" y="1696"/>
                  </a:lnTo>
                  <a:lnTo>
                    <a:pt x="1800" y="1654"/>
                  </a:lnTo>
                  <a:lnTo>
                    <a:pt x="1758" y="1570"/>
                  </a:lnTo>
                  <a:lnTo>
                    <a:pt x="1696" y="1591"/>
                  </a:lnTo>
                  <a:lnTo>
                    <a:pt x="1654" y="1675"/>
                  </a:lnTo>
                  <a:lnTo>
                    <a:pt x="1570" y="1696"/>
                  </a:lnTo>
                  <a:lnTo>
                    <a:pt x="1591" y="1779"/>
                  </a:lnTo>
                  <a:lnTo>
                    <a:pt x="1654" y="1863"/>
                  </a:lnTo>
                  <a:lnTo>
                    <a:pt x="1654" y="1989"/>
                  </a:lnTo>
                  <a:lnTo>
                    <a:pt x="1717" y="2072"/>
                  </a:lnTo>
                  <a:lnTo>
                    <a:pt x="1800" y="2072"/>
                  </a:lnTo>
                  <a:lnTo>
                    <a:pt x="1926" y="2093"/>
                  </a:lnTo>
                  <a:lnTo>
                    <a:pt x="1968" y="2156"/>
                  </a:lnTo>
                  <a:lnTo>
                    <a:pt x="1905" y="2198"/>
                  </a:lnTo>
                  <a:lnTo>
                    <a:pt x="1968" y="2261"/>
                  </a:lnTo>
                  <a:cubicBezTo>
                    <a:pt x="1926" y="2281"/>
                    <a:pt x="1926" y="2323"/>
                    <a:pt x="1926" y="2365"/>
                  </a:cubicBezTo>
                  <a:lnTo>
                    <a:pt x="1905" y="2386"/>
                  </a:lnTo>
                  <a:lnTo>
                    <a:pt x="1863" y="2386"/>
                  </a:lnTo>
                  <a:lnTo>
                    <a:pt x="1779" y="2407"/>
                  </a:lnTo>
                  <a:lnTo>
                    <a:pt x="1675" y="2261"/>
                  </a:lnTo>
                  <a:lnTo>
                    <a:pt x="1612" y="2281"/>
                  </a:lnTo>
                  <a:cubicBezTo>
                    <a:pt x="1591" y="2261"/>
                    <a:pt x="1570" y="2261"/>
                    <a:pt x="1549" y="2219"/>
                  </a:cubicBezTo>
                  <a:lnTo>
                    <a:pt x="1549" y="2198"/>
                  </a:lnTo>
                  <a:lnTo>
                    <a:pt x="1465" y="2114"/>
                  </a:lnTo>
                  <a:lnTo>
                    <a:pt x="1465" y="2177"/>
                  </a:lnTo>
                  <a:cubicBezTo>
                    <a:pt x="1465" y="2177"/>
                    <a:pt x="1445" y="2177"/>
                    <a:pt x="1445" y="2156"/>
                  </a:cubicBezTo>
                  <a:cubicBezTo>
                    <a:pt x="1403" y="2156"/>
                    <a:pt x="1403" y="2156"/>
                    <a:pt x="1382" y="2177"/>
                  </a:cubicBezTo>
                  <a:lnTo>
                    <a:pt x="1403" y="2093"/>
                  </a:lnTo>
                  <a:lnTo>
                    <a:pt x="1382" y="2009"/>
                  </a:lnTo>
                  <a:lnTo>
                    <a:pt x="1298" y="1863"/>
                  </a:lnTo>
                  <a:lnTo>
                    <a:pt x="1235" y="1863"/>
                  </a:lnTo>
                  <a:lnTo>
                    <a:pt x="1089" y="1779"/>
                  </a:lnTo>
                  <a:lnTo>
                    <a:pt x="1026" y="1612"/>
                  </a:lnTo>
                  <a:lnTo>
                    <a:pt x="1047" y="1654"/>
                  </a:lnTo>
                  <a:lnTo>
                    <a:pt x="1173" y="1591"/>
                  </a:lnTo>
                  <a:lnTo>
                    <a:pt x="1173" y="1445"/>
                  </a:lnTo>
                  <a:lnTo>
                    <a:pt x="1131" y="1340"/>
                  </a:lnTo>
                  <a:lnTo>
                    <a:pt x="1193" y="1256"/>
                  </a:lnTo>
                  <a:lnTo>
                    <a:pt x="1298" y="1235"/>
                  </a:lnTo>
                  <a:lnTo>
                    <a:pt x="1382" y="1298"/>
                  </a:lnTo>
                  <a:lnTo>
                    <a:pt x="1445" y="1277"/>
                  </a:lnTo>
                  <a:lnTo>
                    <a:pt x="1486" y="1298"/>
                  </a:lnTo>
                  <a:lnTo>
                    <a:pt x="1507" y="1256"/>
                  </a:lnTo>
                  <a:lnTo>
                    <a:pt x="1549" y="1152"/>
                  </a:lnTo>
                  <a:lnTo>
                    <a:pt x="1445" y="1047"/>
                  </a:lnTo>
                  <a:lnTo>
                    <a:pt x="1382" y="1110"/>
                  </a:lnTo>
                  <a:lnTo>
                    <a:pt x="1256" y="1110"/>
                  </a:lnTo>
                  <a:lnTo>
                    <a:pt x="1193" y="1026"/>
                  </a:lnTo>
                  <a:lnTo>
                    <a:pt x="1152" y="921"/>
                  </a:lnTo>
                  <a:lnTo>
                    <a:pt x="1089" y="921"/>
                  </a:lnTo>
                  <a:lnTo>
                    <a:pt x="1152" y="859"/>
                  </a:lnTo>
                  <a:lnTo>
                    <a:pt x="1152" y="754"/>
                  </a:lnTo>
                  <a:lnTo>
                    <a:pt x="1131" y="754"/>
                  </a:lnTo>
                  <a:cubicBezTo>
                    <a:pt x="1131" y="733"/>
                    <a:pt x="1152" y="712"/>
                    <a:pt x="1152" y="691"/>
                  </a:cubicBezTo>
                  <a:lnTo>
                    <a:pt x="1173" y="691"/>
                  </a:lnTo>
                  <a:lnTo>
                    <a:pt x="1277" y="503"/>
                  </a:lnTo>
                  <a:lnTo>
                    <a:pt x="1256" y="377"/>
                  </a:lnTo>
                  <a:lnTo>
                    <a:pt x="1277" y="315"/>
                  </a:lnTo>
                  <a:lnTo>
                    <a:pt x="1256" y="210"/>
                  </a:lnTo>
                  <a:lnTo>
                    <a:pt x="1340" y="64"/>
                  </a:lnTo>
                  <a:lnTo>
                    <a:pt x="1298" y="1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6" name="Google Shape;3016;p43"/>
            <p:cNvSpPr/>
            <p:nvPr/>
          </p:nvSpPr>
          <p:spPr>
            <a:xfrm>
              <a:off x="3743300" y="1958025"/>
              <a:ext cx="290325" cy="337425"/>
            </a:xfrm>
            <a:custGeom>
              <a:avLst/>
              <a:gdLst/>
              <a:ahLst/>
              <a:cxnLst/>
              <a:rect l="l" t="t" r="r" b="b"/>
              <a:pathLst>
                <a:path w="11613" h="13497" extrusionOk="0">
                  <a:moveTo>
                    <a:pt x="9792" y="1"/>
                  </a:moveTo>
                  <a:lnTo>
                    <a:pt x="9709" y="64"/>
                  </a:lnTo>
                  <a:lnTo>
                    <a:pt x="9709" y="126"/>
                  </a:lnTo>
                  <a:lnTo>
                    <a:pt x="9792" y="231"/>
                  </a:lnTo>
                  <a:lnTo>
                    <a:pt x="9730" y="273"/>
                  </a:lnTo>
                  <a:lnTo>
                    <a:pt x="9688" y="273"/>
                  </a:lnTo>
                  <a:lnTo>
                    <a:pt x="9604" y="168"/>
                  </a:lnTo>
                  <a:lnTo>
                    <a:pt x="9541" y="231"/>
                  </a:lnTo>
                  <a:lnTo>
                    <a:pt x="9520" y="336"/>
                  </a:lnTo>
                  <a:lnTo>
                    <a:pt x="9541" y="357"/>
                  </a:lnTo>
                  <a:lnTo>
                    <a:pt x="9625" y="357"/>
                  </a:lnTo>
                  <a:lnTo>
                    <a:pt x="9688" y="419"/>
                  </a:lnTo>
                  <a:lnTo>
                    <a:pt x="9646" y="440"/>
                  </a:lnTo>
                  <a:lnTo>
                    <a:pt x="9604" y="482"/>
                  </a:lnTo>
                  <a:lnTo>
                    <a:pt x="9604" y="566"/>
                  </a:lnTo>
                  <a:lnTo>
                    <a:pt x="9520" y="587"/>
                  </a:lnTo>
                  <a:lnTo>
                    <a:pt x="9520" y="670"/>
                  </a:lnTo>
                  <a:lnTo>
                    <a:pt x="9541" y="691"/>
                  </a:lnTo>
                  <a:lnTo>
                    <a:pt x="9479" y="754"/>
                  </a:lnTo>
                  <a:lnTo>
                    <a:pt x="9520" y="859"/>
                  </a:lnTo>
                  <a:lnTo>
                    <a:pt x="9479" y="901"/>
                  </a:lnTo>
                  <a:lnTo>
                    <a:pt x="9416" y="859"/>
                  </a:lnTo>
                  <a:lnTo>
                    <a:pt x="9332" y="901"/>
                  </a:lnTo>
                  <a:lnTo>
                    <a:pt x="9332" y="942"/>
                  </a:lnTo>
                  <a:lnTo>
                    <a:pt x="9269" y="984"/>
                  </a:lnTo>
                  <a:lnTo>
                    <a:pt x="9228" y="880"/>
                  </a:lnTo>
                  <a:lnTo>
                    <a:pt x="9332" y="670"/>
                  </a:lnTo>
                  <a:lnTo>
                    <a:pt x="9269" y="649"/>
                  </a:lnTo>
                  <a:lnTo>
                    <a:pt x="9269" y="587"/>
                  </a:lnTo>
                  <a:lnTo>
                    <a:pt x="9311" y="545"/>
                  </a:lnTo>
                  <a:lnTo>
                    <a:pt x="9311" y="357"/>
                  </a:lnTo>
                  <a:lnTo>
                    <a:pt x="9290" y="315"/>
                  </a:lnTo>
                  <a:lnTo>
                    <a:pt x="9228" y="315"/>
                  </a:lnTo>
                  <a:lnTo>
                    <a:pt x="9102" y="545"/>
                  </a:lnTo>
                  <a:lnTo>
                    <a:pt x="9081" y="670"/>
                  </a:lnTo>
                  <a:lnTo>
                    <a:pt x="8956" y="880"/>
                  </a:lnTo>
                  <a:lnTo>
                    <a:pt x="8893" y="1005"/>
                  </a:lnTo>
                  <a:lnTo>
                    <a:pt x="8956" y="1068"/>
                  </a:lnTo>
                  <a:lnTo>
                    <a:pt x="8914" y="1193"/>
                  </a:lnTo>
                  <a:lnTo>
                    <a:pt x="8767" y="1361"/>
                  </a:lnTo>
                  <a:lnTo>
                    <a:pt x="8704" y="1382"/>
                  </a:lnTo>
                  <a:lnTo>
                    <a:pt x="8704" y="1298"/>
                  </a:lnTo>
                  <a:lnTo>
                    <a:pt x="8663" y="1214"/>
                  </a:lnTo>
                  <a:lnTo>
                    <a:pt x="8767" y="1068"/>
                  </a:lnTo>
                  <a:lnTo>
                    <a:pt x="8746" y="963"/>
                  </a:lnTo>
                  <a:lnTo>
                    <a:pt x="8788" y="880"/>
                  </a:lnTo>
                  <a:lnTo>
                    <a:pt x="8746" y="775"/>
                  </a:lnTo>
                  <a:lnTo>
                    <a:pt x="8893" y="587"/>
                  </a:lnTo>
                  <a:lnTo>
                    <a:pt x="8914" y="482"/>
                  </a:lnTo>
                  <a:lnTo>
                    <a:pt x="8956" y="461"/>
                  </a:lnTo>
                  <a:lnTo>
                    <a:pt x="8956" y="419"/>
                  </a:lnTo>
                  <a:lnTo>
                    <a:pt x="8851" y="419"/>
                  </a:lnTo>
                  <a:lnTo>
                    <a:pt x="8767" y="315"/>
                  </a:lnTo>
                  <a:lnTo>
                    <a:pt x="8704" y="336"/>
                  </a:lnTo>
                  <a:lnTo>
                    <a:pt x="8746" y="440"/>
                  </a:lnTo>
                  <a:lnTo>
                    <a:pt x="8663" y="482"/>
                  </a:lnTo>
                  <a:lnTo>
                    <a:pt x="8663" y="419"/>
                  </a:lnTo>
                  <a:lnTo>
                    <a:pt x="8579" y="336"/>
                  </a:lnTo>
                  <a:lnTo>
                    <a:pt x="8495" y="315"/>
                  </a:lnTo>
                  <a:lnTo>
                    <a:pt x="8432" y="336"/>
                  </a:lnTo>
                  <a:lnTo>
                    <a:pt x="8453" y="482"/>
                  </a:lnTo>
                  <a:lnTo>
                    <a:pt x="8391" y="545"/>
                  </a:lnTo>
                  <a:lnTo>
                    <a:pt x="8349" y="482"/>
                  </a:lnTo>
                  <a:lnTo>
                    <a:pt x="8286" y="461"/>
                  </a:lnTo>
                  <a:lnTo>
                    <a:pt x="8244" y="482"/>
                  </a:lnTo>
                  <a:lnTo>
                    <a:pt x="8265" y="545"/>
                  </a:lnTo>
                  <a:lnTo>
                    <a:pt x="8391" y="608"/>
                  </a:lnTo>
                  <a:lnTo>
                    <a:pt x="8432" y="733"/>
                  </a:lnTo>
                  <a:lnTo>
                    <a:pt x="8391" y="775"/>
                  </a:lnTo>
                  <a:lnTo>
                    <a:pt x="8349" y="691"/>
                  </a:lnTo>
                  <a:lnTo>
                    <a:pt x="8265" y="775"/>
                  </a:lnTo>
                  <a:lnTo>
                    <a:pt x="8265" y="838"/>
                  </a:lnTo>
                  <a:lnTo>
                    <a:pt x="8286" y="880"/>
                  </a:lnTo>
                  <a:lnTo>
                    <a:pt x="8265" y="901"/>
                  </a:lnTo>
                  <a:lnTo>
                    <a:pt x="8160" y="859"/>
                  </a:lnTo>
                  <a:lnTo>
                    <a:pt x="8119" y="859"/>
                  </a:lnTo>
                  <a:lnTo>
                    <a:pt x="8035" y="963"/>
                  </a:lnTo>
                  <a:lnTo>
                    <a:pt x="7951" y="1005"/>
                  </a:lnTo>
                  <a:lnTo>
                    <a:pt x="7951" y="1047"/>
                  </a:lnTo>
                  <a:lnTo>
                    <a:pt x="8014" y="1068"/>
                  </a:lnTo>
                  <a:lnTo>
                    <a:pt x="7909" y="1131"/>
                  </a:lnTo>
                  <a:lnTo>
                    <a:pt x="7868" y="1214"/>
                  </a:lnTo>
                  <a:lnTo>
                    <a:pt x="7972" y="1319"/>
                  </a:lnTo>
                  <a:lnTo>
                    <a:pt x="7909" y="1382"/>
                  </a:lnTo>
                  <a:lnTo>
                    <a:pt x="7972" y="1424"/>
                  </a:lnTo>
                  <a:lnTo>
                    <a:pt x="8035" y="1466"/>
                  </a:lnTo>
                  <a:lnTo>
                    <a:pt x="7972" y="1507"/>
                  </a:lnTo>
                  <a:lnTo>
                    <a:pt x="7847" y="1507"/>
                  </a:lnTo>
                  <a:lnTo>
                    <a:pt x="7805" y="1361"/>
                  </a:lnTo>
                  <a:lnTo>
                    <a:pt x="7742" y="1319"/>
                  </a:lnTo>
                  <a:lnTo>
                    <a:pt x="7805" y="1277"/>
                  </a:lnTo>
                  <a:lnTo>
                    <a:pt x="7721" y="1214"/>
                  </a:lnTo>
                  <a:lnTo>
                    <a:pt x="7491" y="1214"/>
                  </a:lnTo>
                  <a:lnTo>
                    <a:pt x="7303" y="1089"/>
                  </a:lnTo>
                  <a:lnTo>
                    <a:pt x="7240" y="1089"/>
                  </a:lnTo>
                  <a:lnTo>
                    <a:pt x="7198" y="1131"/>
                  </a:lnTo>
                  <a:lnTo>
                    <a:pt x="7177" y="1068"/>
                  </a:lnTo>
                  <a:lnTo>
                    <a:pt x="7072" y="1173"/>
                  </a:lnTo>
                  <a:lnTo>
                    <a:pt x="6968" y="1173"/>
                  </a:lnTo>
                  <a:lnTo>
                    <a:pt x="6968" y="1214"/>
                  </a:lnTo>
                  <a:lnTo>
                    <a:pt x="7093" y="1382"/>
                  </a:lnTo>
                  <a:lnTo>
                    <a:pt x="7177" y="1382"/>
                  </a:lnTo>
                  <a:lnTo>
                    <a:pt x="7219" y="1424"/>
                  </a:lnTo>
                  <a:lnTo>
                    <a:pt x="7344" y="1424"/>
                  </a:lnTo>
                  <a:lnTo>
                    <a:pt x="7303" y="1528"/>
                  </a:lnTo>
                  <a:lnTo>
                    <a:pt x="7303" y="1633"/>
                  </a:lnTo>
                  <a:lnTo>
                    <a:pt x="7407" y="1779"/>
                  </a:lnTo>
                  <a:lnTo>
                    <a:pt x="7386" y="1842"/>
                  </a:lnTo>
                  <a:lnTo>
                    <a:pt x="7303" y="1800"/>
                  </a:lnTo>
                  <a:lnTo>
                    <a:pt x="7219" y="1654"/>
                  </a:lnTo>
                  <a:lnTo>
                    <a:pt x="7114" y="1612"/>
                  </a:lnTo>
                  <a:lnTo>
                    <a:pt x="7072" y="1528"/>
                  </a:lnTo>
                  <a:lnTo>
                    <a:pt x="7031" y="1633"/>
                  </a:lnTo>
                  <a:lnTo>
                    <a:pt x="6968" y="1717"/>
                  </a:lnTo>
                  <a:lnTo>
                    <a:pt x="6926" y="1591"/>
                  </a:lnTo>
                  <a:lnTo>
                    <a:pt x="6863" y="1633"/>
                  </a:lnTo>
                  <a:lnTo>
                    <a:pt x="6863" y="1717"/>
                  </a:lnTo>
                  <a:lnTo>
                    <a:pt x="6759" y="1800"/>
                  </a:lnTo>
                  <a:lnTo>
                    <a:pt x="6759" y="1884"/>
                  </a:lnTo>
                  <a:lnTo>
                    <a:pt x="6884" y="1947"/>
                  </a:lnTo>
                  <a:lnTo>
                    <a:pt x="6926" y="2051"/>
                  </a:lnTo>
                  <a:lnTo>
                    <a:pt x="6821" y="2030"/>
                  </a:lnTo>
                  <a:lnTo>
                    <a:pt x="6779" y="1989"/>
                  </a:lnTo>
                  <a:lnTo>
                    <a:pt x="6696" y="2114"/>
                  </a:lnTo>
                  <a:lnTo>
                    <a:pt x="6675" y="2177"/>
                  </a:lnTo>
                  <a:lnTo>
                    <a:pt x="6549" y="2302"/>
                  </a:lnTo>
                  <a:lnTo>
                    <a:pt x="6549" y="2219"/>
                  </a:lnTo>
                  <a:lnTo>
                    <a:pt x="6654" y="2156"/>
                  </a:lnTo>
                  <a:lnTo>
                    <a:pt x="6591" y="2093"/>
                  </a:lnTo>
                  <a:lnTo>
                    <a:pt x="6696" y="1926"/>
                  </a:lnTo>
                  <a:lnTo>
                    <a:pt x="6612" y="1612"/>
                  </a:lnTo>
                  <a:lnTo>
                    <a:pt x="6549" y="1654"/>
                  </a:lnTo>
                  <a:lnTo>
                    <a:pt x="6403" y="1842"/>
                  </a:lnTo>
                  <a:lnTo>
                    <a:pt x="6403" y="2010"/>
                  </a:lnTo>
                  <a:lnTo>
                    <a:pt x="6445" y="2051"/>
                  </a:lnTo>
                  <a:lnTo>
                    <a:pt x="6340" y="2156"/>
                  </a:lnTo>
                  <a:lnTo>
                    <a:pt x="6340" y="2051"/>
                  </a:lnTo>
                  <a:lnTo>
                    <a:pt x="6382" y="1947"/>
                  </a:lnTo>
                  <a:lnTo>
                    <a:pt x="6340" y="1800"/>
                  </a:lnTo>
                  <a:lnTo>
                    <a:pt x="6277" y="1779"/>
                  </a:lnTo>
                  <a:lnTo>
                    <a:pt x="6173" y="1842"/>
                  </a:lnTo>
                  <a:lnTo>
                    <a:pt x="6089" y="1989"/>
                  </a:lnTo>
                  <a:lnTo>
                    <a:pt x="6152" y="2114"/>
                  </a:lnTo>
                  <a:lnTo>
                    <a:pt x="6152" y="2177"/>
                  </a:lnTo>
                  <a:lnTo>
                    <a:pt x="6298" y="2323"/>
                  </a:lnTo>
                  <a:lnTo>
                    <a:pt x="6340" y="2407"/>
                  </a:lnTo>
                  <a:lnTo>
                    <a:pt x="6277" y="2512"/>
                  </a:lnTo>
                  <a:lnTo>
                    <a:pt x="6235" y="2344"/>
                  </a:lnTo>
                  <a:lnTo>
                    <a:pt x="6131" y="2302"/>
                  </a:lnTo>
                  <a:lnTo>
                    <a:pt x="6047" y="2114"/>
                  </a:lnTo>
                  <a:lnTo>
                    <a:pt x="5984" y="2093"/>
                  </a:lnTo>
                  <a:lnTo>
                    <a:pt x="5859" y="2135"/>
                  </a:lnTo>
                  <a:lnTo>
                    <a:pt x="5838" y="2219"/>
                  </a:lnTo>
                  <a:lnTo>
                    <a:pt x="5984" y="2323"/>
                  </a:lnTo>
                  <a:lnTo>
                    <a:pt x="6047" y="2323"/>
                  </a:lnTo>
                  <a:lnTo>
                    <a:pt x="6089" y="2365"/>
                  </a:lnTo>
                  <a:lnTo>
                    <a:pt x="5984" y="2344"/>
                  </a:lnTo>
                  <a:lnTo>
                    <a:pt x="5880" y="2407"/>
                  </a:lnTo>
                  <a:lnTo>
                    <a:pt x="5963" y="2512"/>
                  </a:lnTo>
                  <a:lnTo>
                    <a:pt x="5838" y="2428"/>
                  </a:lnTo>
                  <a:lnTo>
                    <a:pt x="5838" y="2302"/>
                  </a:lnTo>
                  <a:lnTo>
                    <a:pt x="5775" y="2261"/>
                  </a:lnTo>
                  <a:lnTo>
                    <a:pt x="5754" y="2156"/>
                  </a:lnTo>
                  <a:lnTo>
                    <a:pt x="5712" y="2219"/>
                  </a:lnTo>
                  <a:lnTo>
                    <a:pt x="5671" y="2365"/>
                  </a:lnTo>
                  <a:lnTo>
                    <a:pt x="5733" y="2428"/>
                  </a:lnTo>
                  <a:lnTo>
                    <a:pt x="5712" y="2554"/>
                  </a:lnTo>
                  <a:lnTo>
                    <a:pt x="5629" y="2512"/>
                  </a:lnTo>
                  <a:lnTo>
                    <a:pt x="5545" y="2533"/>
                  </a:lnTo>
                  <a:lnTo>
                    <a:pt x="5419" y="2658"/>
                  </a:lnTo>
                  <a:lnTo>
                    <a:pt x="5440" y="2679"/>
                  </a:lnTo>
                  <a:lnTo>
                    <a:pt x="5524" y="2658"/>
                  </a:lnTo>
                  <a:lnTo>
                    <a:pt x="5608" y="2763"/>
                  </a:lnTo>
                  <a:lnTo>
                    <a:pt x="5503" y="2763"/>
                  </a:lnTo>
                  <a:lnTo>
                    <a:pt x="5440" y="2826"/>
                  </a:lnTo>
                  <a:lnTo>
                    <a:pt x="5503" y="2846"/>
                  </a:lnTo>
                  <a:lnTo>
                    <a:pt x="5461" y="2888"/>
                  </a:lnTo>
                  <a:lnTo>
                    <a:pt x="5357" y="2930"/>
                  </a:lnTo>
                  <a:lnTo>
                    <a:pt x="5357" y="2972"/>
                  </a:lnTo>
                  <a:lnTo>
                    <a:pt x="5399" y="2993"/>
                  </a:lnTo>
                  <a:lnTo>
                    <a:pt x="5336" y="2993"/>
                  </a:lnTo>
                  <a:lnTo>
                    <a:pt x="5294" y="2951"/>
                  </a:lnTo>
                  <a:lnTo>
                    <a:pt x="5210" y="2972"/>
                  </a:lnTo>
                  <a:lnTo>
                    <a:pt x="5127" y="3077"/>
                  </a:lnTo>
                  <a:lnTo>
                    <a:pt x="5147" y="3139"/>
                  </a:lnTo>
                  <a:lnTo>
                    <a:pt x="5127" y="3160"/>
                  </a:lnTo>
                  <a:lnTo>
                    <a:pt x="5022" y="3160"/>
                  </a:lnTo>
                  <a:lnTo>
                    <a:pt x="4938" y="3265"/>
                  </a:lnTo>
                  <a:lnTo>
                    <a:pt x="5043" y="3307"/>
                  </a:lnTo>
                  <a:lnTo>
                    <a:pt x="5315" y="3223"/>
                  </a:lnTo>
                  <a:lnTo>
                    <a:pt x="5357" y="3265"/>
                  </a:lnTo>
                  <a:lnTo>
                    <a:pt x="5461" y="3202"/>
                  </a:lnTo>
                  <a:lnTo>
                    <a:pt x="5524" y="3202"/>
                  </a:lnTo>
                  <a:lnTo>
                    <a:pt x="5524" y="3286"/>
                  </a:lnTo>
                  <a:lnTo>
                    <a:pt x="5461" y="3370"/>
                  </a:lnTo>
                  <a:lnTo>
                    <a:pt x="5440" y="3516"/>
                  </a:lnTo>
                  <a:lnTo>
                    <a:pt x="5419" y="3558"/>
                  </a:lnTo>
                  <a:lnTo>
                    <a:pt x="5357" y="3495"/>
                  </a:lnTo>
                  <a:lnTo>
                    <a:pt x="5336" y="3411"/>
                  </a:lnTo>
                  <a:lnTo>
                    <a:pt x="5252" y="3453"/>
                  </a:lnTo>
                  <a:lnTo>
                    <a:pt x="5210" y="3390"/>
                  </a:lnTo>
                  <a:lnTo>
                    <a:pt x="5106" y="3390"/>
                  </a:lnTo>
                  <a:lnTo>
                    <a:pt x="5127" y="3453"/>
                  </a:lnTo>
                  <a:lnTo>
                    <a:pt x="5106" y="3495"/>
                  </a:lnTo>
                  <a:lnTo>
                    <a:pt x="5022" y="3453"/>
                  </a:lnTo>
                  <a:lnTo>
                    <a:pt x="4938" y="3474"/>
                  </a:lnTo>
                  <a:lnTo>
                    <a:pt x="5043" y="3516"/>
                  </a:lnTo>
                  <a:lnTo>
                    <a:pt x="5085" y="3600"/>
                  </a:lnTo>
                  <a:lnTo>
                    <a:pt x="5022" y="3621"/>
                  </a:lnTo>
                  <a:lnTo>
                    <a:pt x="5001" y="3683"/>
                  </a:lnTo>
                  <a:lnTo>
                    <a:pt x="5001" y="3746"/>
                  </a:lnTo>
                  <a:lnTo>
                    <a:pt x="4980" y="3809"/>
                  </a:lnTo>
                  <a:lnTo>
                    <a:pt x="4938" y="3725"/>
                  </a:lnTo>
                  <a:lnTo>
                    <a:pt x="4938" y="3621"/>
                  </a:lnTo>
                  <a:lnTo>
                    <a:pt x="4875" y="3558"/>
                  </a:lnTo>
                  <a:lnTo>
                    <a:pt x="4792" y="3621"/>
                  </a:lnTo>
                  <a:lnTo>
                    <a:pt x="4708" y="3662"/>
                  </a:lnTo>
                  <a:lnTo>
                    <a:pt x="4666" y="3579"/>
                  </a:lnTo>
                  <a:lnTo>
                    <a:pt x="4687" y="3516"/>
                  </a:lnTo>
                  <a:lnTo>
                    <a:pt x="4624" y="3516"/>
                  </a:lnTo>
                  <a:lnTo>
                    <a:pt x="4520" y="3621"/>
                  </a:lnTo>
                  <a:lnTo>
                    <a:pt x="4603" y="3704"/>
                  </a:lnTo>
                  <a:lnTo>
                    <a:pt x="4729" y="3704"/>
                  </a:lnTo>
                  <a:lnTo>
                    <a:pt x="4834" y="3746"/>
                  </a:lnTo>
                  <a:lnTo>
                    <a:pt x="4792" y="3830"/>
                  </a:lnTo>
                  <a:lnTo>
                    <a:pt x="4583" y="3893"/>
                  </a:lnTo>
                  <a:lnTo>
                    <a:pt x="4520" y="3830"/>
                  </a:lnTo>
                  <a:lnTo>
                    <a:pt x="4457" y="3830"/>
                  </a:lnTo>
                  <a:lnTo>
                    <a:pt x="4394" y="3934"/>
                  </a:lnTo>
                  <a:lnTo>
                    <a:pt x="4478" y="4018"/>
                  </a:lnTo>
                  <a:lnTo>
                    <a:pt x="4394" y="4102"/>
                  </a:lnTo>
                  <a:lnTo>
                    <a:pt x="4478" y="4102"/>
                  </a:lnTo>
                  <a:lnTo>
                    <a:pt x="4583" y="3976"/>
                  </a:lnTo>
                  <a:lnTo>
                    <a:pt x="4687" y="3976"/>
                  </a:lnTo>
                  <a:lnTo>
                    <a:pt x="4729" y="4039"/>
                  </a:lnTo>
                  <a:lnTo>
                    <a:pt x="4583" y="4081"/>
                  </a:lnTo>
                  <a:lnTo>
                    <a:pt x="4562" y="4186"/>
                  </a:lnTo>
                  <a:lnTo>
                    <a:pt x="4603" y="4248"/>
                  </a:lnTo>
                  <a:lnTo>
                    <a:pt x="4729" y="4332"/>
                  </a:lnTo>
                  <a:lnTo>
                    <a:pt x="4729" y="4416"/>
                  </a:lnTo>
                  <a:lnTo>
                    <a:pt x="4666" y="4353"/>
                  </a:lnTo>
                  <a:lnTo>
                    <a:pt x="4583" y="4353"/>
                  </a:lnTo>
                  <a:lnTo>
                    <a:pt x="4499" y="4248"/>
                  </a:lnTo>
                  <a:lnTo>
                    <a:pt x="4457" y="4248"/>
                  </a:lnTo>
                  <a:lnTo>
                    <a:pt x="4373" y="4332"/>
                  </a:lnTo>
                  <a:lnTo>
                    <a:pt x="4457" y="4395"/>
                  </a:lnTo>
                  <a:lnTo>
                    <a:pt x="4352" y="4416"/>
                  </a:lnTo>
                  <a:lnTo>
                    <a:pt x="4248" y="4499"/>
                  </a:lnTo>
                  <a:lnTo>
                    <a:pt x="4248" y="4541"/>
                  </a:lnTo>
                  <a:lnTo>
                    <a:pt x="4352" y="4604"/>
                  </a:lnTo>
                  <a:lnTo>
                    <a:pt x="4457" y="4541"/>
                  </a:lnTo>
                  <a:lnTo>
                    <a:pt x="4499" y="4604"/>
                  </a:lnTo>
                  <a:lnTo>
                    <a:pt x="4603" y="4562"/>
                  </a:lnTo>
                  <a:lnTo>
                    <a:pt x="4624" y="4646"/>
                  </a:lnTo>
                  <a:lnTo>
                    <a:pt x="4708" y="4709"/>
                  </a:lnTo>
                  <a:lnTo>
                    <a:pt x="4708" y="4751"/>
                  </a:lnTo>
                  <a:lnTo>
                    <a:pt x="4562" y="4667"/>
                  </a:lnTo>
                  <a:lnTo>
                    <a:pt x="4415" y="4667"/>
                  </a:lnTo>
                  <a:lnTo>
                    <a:pt x="4373" y="4709"/>
                  </a:lnTo>
                  <a:lnTo>
                    <a:pt x="4206" y="4730"/>
                  </a:lnTo>
                  <a:lnTo>
                    <a:pt x="4206" y="4792"/>
                  </a:lnTo>
                  <a:lnTo>
                    <a:pt x="4143" y="4855"/>
                  </a:lnTo>
                  <a:lnTo>
                    <a:pt x="4080" y="4834"/>
                  </a:lnTo>
                  <a:lnTo>
                    <a:pt x="3955" y="4918"/>
                  </a:lnTo>
                  <a:lnTo>
                    <a:pt x="3871" y="4918"/>
                  </a:lnTo>
                  <a:lnTo>
                    <a:pt x="3850" y="4960"/>
                  </a:lnTo>
                  <a:lnTo>
                    <a:pt x="3955" y="4981"/>
                  </a:lnTo>
                  <a:lnTo>
                    <a:pt x="3997" y="5064"/>
                  </a:lnTo>
                  <a:lnTo>
                    <a:pt x="3934" y="5127"/>
                  </a:lnTo>
                  <a:lnTo>
                    <a:pt x="3871" y="5085"/>
                  </a:lnTo>
                  <a:lnTo>
                    <a:pt x="3850" y="5127"/>
                  </a:lnTo>
                  <a:lnTo>
                    <a:pt x="3934" y="5169"/>
                  </a:lnTo>
                  <a:lnTo>
                    <a:pt x="3892" y="5232"/>
                  </a:lnTo>
                  <a:lnTo>
                    <a:pt x="3787" y="5190"/>
                  </a:lnTo>
                  <a:lnTo>
                    <a:pt x="3766" y="5169"/>
                  </a:lnTo>
                  <a:lnTo>
                    <a:pt x="3746" y="5190"/>
                  </a:lnTo>
                  <a:lnTo>
                    <a:pt x="3829" y="5274"/>
                  </a:lnTo>
                  <a:lnTo>
                    <a:pt x="3766" y="5295"/>
                  </a:lnTo>
                  <a:lnTo>
                    <a:pt x="3787" y="5378"/>
                  </a:lnTo>
                  <a:lnTo>
                    <a:pt x="3850" y="5378"/>
                  </a:lnTo>
                  <a:lnTo>
                    <a:pt x="3787" y="5399"/>
                  </a:lnTo>
                  <a:lnTo>
                    <a:pt x="3725" y="5441"/>
                  </a:lnTo>
                  <a:lnTo>
                    <a:pt x="3662" y="5378"/>
                  </a:lnTo>
                  <a:lnTo>
                    <a:pt x="3662" y="5462"/>
                  </a:lnTo>
                  <a:lnTo>
                    <a:pt x="3641" y="5504"/>
                  </a:lnTo>
                  <a:lnTo>
                    <a:pt x="3683" y="5546"/>
                  </a:lnTo>
                  <a:lnTo>
                    <a:pt x="3850" y="5587"/>
                  </a:lnTo>
                  <a:lnTo>
                    <a:pt x="3871" y="5671"/>
                  </a:lnTo>
                  <a:lnTo>
                    <a:pt x="3934" y="5671"/>
                  </a:lnTo>
                  <a:lnTo>
                    <a:pt x="4039" y="5650"/>
                  </a:lnTo>
                  <a:lnTo>
                    <a:pt x="3955" y="5692"/>
                  </a:lnTo>
                  <a:lnTo>
                    <a:pt x="3955" y="5755"/>
                  </a:lnTo>
                  <a:lnTo>
                    <a:pt x="3850" y="5755"/>
                  </a:lnTo>
                  <a:lnTo>
                    <a:pt x="3829" y="5713"/>
                  </a:lnTo>
                  <a:lnTo>
                    <a:pt x="3662" y="5713"/>
                  </a:lnTo>
                  <a:lnTo>
                    <a:pt x="3557" y="5818"/>
                  </a:lnTo>
                  <a:lnTo>
                    <a:pt x="3578" y="5839"/>
                  </a:lnTo>
                  <a:lnTo>
                    <a:pt x="3683" y="5839"/>
                  </a:lnTo>
                  <a:lnTo>
                    <a:pt x="3725" y="5922"/>
                  </a:lnTo>
                  <a:lnTo>
                    <a:pt x="3766" y="5985"/>
                  </a:lnTo>
                  <a:lnTo>
                    <a:pt x="3766" y="6069"/>
                  </a:lnTo>
                  <a:lnTo>
                    <a:pt x="3683" y="6006"/>
                  </a:lnTo>
                  <a:lnTo>
                    <a:pt x="3641" y="6006"/>
                  </a:lnTo>
                  <a:lnTo>
                    <a:pt x="3578" y="6069"/>
                  </a:lnTo>
                  <a:lnTo>
                    <a:pt x="3578" y="6131"/>
                  </a:lnTo>
                  <a:lnTo>
                    <a:pt x="3557" y="6173"/>
                  </a:lnTo>
                  <a:lnTo>
                    <a:pt x="3620" y="6215"/>
                  </a:lnTo>
                  <a:lnTo>
                    <a:pt x="3641" y="6299"/>
                  </a:lnTo>
                  <a:lnTo>
                    <a:pt x="3578" y="6299"/>
                  </a:lnTo>
                  <a:lnTo>
                    <a:pt x="3515" y="6236"/>
                  </a:lnTo>
                  <a:lnTo>
                    <a:pt x="3474" y="6278"/>
                  </a:lnTo>
                  <a:lnTo>
                    <a:pt x="3474" y="6341"/>
                  </a:lnTo>
                  <a:lnTo>
                    <a:pt x="3578" y="6362"/>
                  </a:lnTo>
                  <a:lnTo>
                    <a:pt x="3578" y="6424"/>
                  </a:lnTo>
                  <a:lnTo>
                    <a:pt x="3578" y="6508"/>
                  </a:lnTo>
                  <a:lnTo>
                    <a:pt x="3453" y="6403"/>
                  </a:lnTo>
                  <a:lnTo>
                    <a:pt x="3411" y="6445"/>
                  </a:lnTo>
                  <a:lnTo>
                    <a:pt x="3411" y="6529"/>
                  </a:lnTo>
                  <a:lnTo>
                    <a:pt x="3432" y="6529"/>
                  </a:lnTo>
                  <a:lnTo>
                    <a:pt x="3432" y="6634"/>
                  </a:lnTo>
                  <a:lnTo>
                    <a:pt x="3474" y="6738"/>
                  </a:lnTo>
                  <a:lnTo>
                    <a:pt x="3536" y="6738"/>
                  </a:lnTo>
                  <a:lnTo>
                    <a:pt x="3578" y="6634"/>
                  </a:lnTo>
                  <a:lnTo>
                    <a:pt x="3641" y="6634"/>
                  </a:lnTo>
                  <a:lnTo>
                    <a:pt x="3578" y="6759"/>
                  </a:lnTo>
                  <a:lnTo>
                    <a:pt x="3536" y="6801"/>
                  </a:lnTo>
                  <a:lnTo>
                    <a:pt x="3432" y="6885"/>
                  </a:lnTo>
                  <a:lnTo>
                    <a:pt x="3348" y="6885"/>
                  </a:lnTo>
                  <a:lnTo>
                    <a:pt x="3264" y="6927"/>
                  </a:lnTo>
                  <a:lnTo>
                    <a:pt x="3264" y="6968"/>
                  </a:lnTo>
                  <a:lnTo>
                    <a:pt x="3202" y="7031"/>
                  </a:lnTo>
                  <a:lnTo>
                    <a:pt x="3118" y="7073"/>
                  </a:lnTo>
                  <a:lnTo>
                    <a:pt x="3202" y="7136"/>
                  </a:lnTo>
                  <a:lnTo>
                    <a:pt x="3160" y="7157"/>
                  </a:lnTo>
                  <a:lnTo>
                    <a:pt x="3013" y="7178"/>
                  </a:lnTo>
                  <a:lnTo>
                    <a:pt x="2950" y="7261"/>
                  </a:lnTo>
                  <a:lnTo>
                    <a:pt x="2950" y="7324"/>
                  </a:lnTo>
                  <a:lnTo>
                    <a:pt x="3055" y="7345"/>
                  </a:lnTo>
                  <a:lnTo>
                    <a:pt x="2992" y="7387"/>
                  </a:lnTo>
                  <a:lnTo>
                    <a:pt x="2930" y="7492"/>
                  </a:lnTo>
                  <a:lnTo>
                    <a:pt x="2846" y="7492"/>
                  </a:lnTo>
                  <a:lnTo>
                    <a:pt x="2825" y="7408"/>
                  </a:lnTo>
                  <a:lnTo>
                    <a:pt x="2783" y="7366"/>
                  </a:lnTo>
                  <a:lnTo>
                    <a:pt x="2741" y="7408"/>
                  </a:lnTo>
                  <a:lnTo>
                    <a:pt x="2678" y="7408"/>
                  </a:lnTo>
                  <a:lnTo>
                    <a:pt x="2699" y="7492"/>
                  </a:lnTo>
                  <a:lnTo>
                    <a:pt x="2637" y="7554"/>
                  </a:lnTo>
                  <a:lnTo>
                    <a:pt x="2637" y="7596"/>
                  </a:lnTo>
                  <a:lnTo>
                    <a:pt x="2678" y="7659"/>
                  </a:lnTo>
                  <a:lnTo>
                    <a:pt x="2532" y="7659"/>
                  </a:lnTo>
                  <a:lnTo>
                    <a:pt x="2490" y="7680"/>
                  </a:lnTo>
                  <a:lnTo>
                    <a:pt x="2490" y="7805"/>
                  </a:lnTo>
                  <a:lnTo>
                    <a:pt x="2386" y="7868"/>
                  </a:lnTo>
                  <a:lnTo>
                    <a:pt x="2406" y="7910"/>
                  </a:lnTo>
                  <a:lnTo>
                    <a:pt x="2386" y="8015"/>
                  </a:lnTo>
                  <a:lnTo>
                    <a:pt x="2302" y="8098"/>
                  </a:lnTo>
                  <a:lnTo>
                    <a:pt x="2197" y="8182"/>
                  </a:lnTo>
                  <a:lnTo>
                    <a:pt x="2218" y="8224"/>
                  </a:lnTo>
                  <a:lnTo>
                    <a:pt x="2365" y="8161"/>
                  </a:lnTo>
                  <a:lnTo>
                    <a:pt x="2406" y="8161"/>
                  </a:lnTo>
                  <a:lnTo>
                    <a:pt x="2406" y="8224"/>
                  </a:lnTo>
                  <a:lnTo>
                    <a:pt x="2323" y="8266"/>
                  </a:lnTo>
                  <a:lnTo>
                    <a:pt x="2323" y="8370"/>
                  </a:lnTo>
                  <a:lnTo>
                    <a:pt x="2386" y="8454"/>
                  </a:lnTo>
                  <a:lnTo>
                    <a:pt x="2511" y="8391"/>
                  </a:lnTo>
                  <a:lnTo>
                    <a:pt x="2637" y="8370"/>
                  </a:lnTo>
                  <a:lnTo>
                    <a:pt x="2804" y="8203"/>
                  </a:lnTo>
                  <a:lnTo>
                    <a:pt x="2804" y="8119"/>
                  </a:lnTo>
                  <a:lnTo>
                    <a:pt x="2720" y="8161"/>
                  </a:lnTo>
                  <a:lnTo>
                    <a:pt x="2804" y="8056"/>
                  </a:lnTo>
                  <a:lnTo>
                    <a:pt x="2825" y="7910"/>
                  </a:lnTo>
                  <a:lnTo>
                    <a:pt x="2846" y="7910"/>
                  </a:lnTo>
                  <a:lnTo>
                    <a:pt x="2909" y="7868"/>
                  </a:lnTo>
                  <a:lnTo>
                    <a:pt x="3013" y="7889"/>
                  </a:lnTo>
                  <a:lnTo>
                    <a:pt x="3055" y="7889"/>
                  </a:lnTo>
                  <a:lnTo>
                    <a:pt x="2909" y="7994"/>
                  </a:lnTo>
                  <a:lnTo>
                    <a:pt x="2909" y="8056"/>
                  </a:lnTo>
                  <a:lnTo>
                    <a:pt x="3055" y="8098"/>
                  </a:lnTo>
                  <a:lnTo>
                    <a:pt x="3013" y="8182"/>
                  </a:lnTo>
                  <a:lnTo>
                    <a:pt x="2930" y="8182"/>
                  </a:lnTo>
                  <a:lnTo>
                    <a:pt x="2783" y="8370"/>
                  </a:lnTo>
                  <a:lnTo>
                    <a:pt x="2888" y="8412"/>
                  </a:lnTo>
                  <a:lnTo>
                    <a:pt x="2804" y="8496"/>
                  </a:lnTo>
                  <a:lnTo>
                    <a:pt x="2825" y="8600"/>
                  </a:lnTo>
                  <a:lnTo>
                    <a:pt x="2720" y="8580"/>
                  </a:lnTo>
                  <a:lnTo>
                    <a:pt x="2637" y="8496"/>
                  </a:lnTo>
                  <a:lnTo>
                    <a:pt x="2511" y="8496"/>
                  </a:lnTo>
                  <a:lnTo>
                    <a:pt x="2427" y="8538"/>
                  </a:lnTo>
                  <a:lnTo>
                    <a:pt x="2427" y="8642"/>
                  </a:lnTo>
                  <a:lnTo>
                    <a:pt x="2365" y="8705"/>
                  </a:lnTo>
                  <a:lnTo>
                    <a:pt x="2260" y="8747"/>
                  </a:lnTo>
                  <a:lnTo>
                    <a:pt x="2260" y="8747"/>
                  </a:lnTo>
                  <a:lnTo>
                    <a:pt x="2323" y="8684"/>
                  </a:lnTo>
                  <a:lnTo>
                    <a:pt x="2386" y="8642"/>
                  </a:lnTo>
                  <a:lnTo>
                    <a:pt x="2302" y="8538"/>
                  </a:lnTo>
                  <a:lnTo>
                    <a:pt x="2302" y="8433"/>
                  </a:lnTo>
                  <a:lnTo>
                    <a:pt x="2218" y="8328"/>
                  </a:lnTo>
                  <a:lnTo>
                    <a:pt x="2155" y="8328"/>
                  </a:lnTo>
                  <a:lnTo>
                    <a:pt x="2093" y="8412"/>
                  </a:lnTo>
                  <a:lnTo>
                    <a:pt x="1988" y="8412"/>
                  </a:lnTo>
                  <a:lnTo>
                    <a:pt x="1988" y="8454"/>
                  </a:lnTo>
                  <a:lnTo>
                    <a:pt x="2155" y="8454"/>
                  </a:lnTo>
                  <a:lnTo>
                    <a:pt x="1988" y="8600"/>
                  </a:lnTo>
                  <a:lnTo>
                    <a:pt x="1883" y="8580"/>
                  </a:lnTo>
                  <a:lnTo>
                    <a:pt x="1800" y="8580"/>
                  </a:lnTo>
                  <a:lnTo>
                    <a:pt x="1695" y="8684"/>
                  </a:lnTo>
                  <a:lnTo>
                    <a:pt x="1758" y="8705"/>
                  </a:lnTo>
                  <a:lnTo>
                    <a:pt x="1842" y="8684"/>
                  </a:lnTo>
                  <a:lnTo>
                    <a:pt x="1862" y="8705"/>
                  </a:lnTo>
                  <a:lnTo>
                    <a:pt x="1737" y="8789"/>
                  </a:lnTo>
                  <a:lnTo>
                    <a:pt x="1674" y="8831"/>
                  </a:lnTo>
                  <a:lnTo>
                    <a:pt x="1632" y="8789"/>
                  </a:lnTo>
                  <a:lnTo>
                    <a:pt x="1549" y="8789"/>
                  </a:lnTo>
                  <a:lnTo>
                    <a:pt x="1549" y="8831"/>
                  </a:lnTo>
                  <a:lnTo>
                    <a:pt x="1674" y="8914"/>
                  </a:lnTo>
                  <a:lnTo>
                    <a:pt x="1800" y="8914"/>
                  </a:lnTo>
                  <a:lnTo>
                    <a:pt x="1779" y="8977"/>
                  </a:lnTo>
                  <a:lnTo>
                    <a:pt x="1862" y="9019"/>
                  </a:lnTo>
                  <a:lnTo>
                    <a:pt x="1842" y="9103"/>
                  </a:lnTo>
                  <a:lnTo>
                    <a:pt x="1695" y="9040"/>
                  </a:lnTo>
                  <a:lnTo>
                    <a:pt x="1695" y="8956"/>
                  </a:lnTo>
                  <a:lnTo>
                    <a:pt x="1590" y="8956"/>
                  </a:lnTo>
                  <a:lnTo>
                    <a:pt x="1486" y="8893"/>
                  </a:lnTo>
                  <a:lnTo>
                    <a:pt x="1465" y="8810"/>
                  </a:lnTo>
                  <a:lnTo>
                    <a:pt x="1444" y="8810"/>
                  </a:lnTo>
                  <a:lnTo>
                    <a:pt x="1423" y="8914"/>
                  </a:lnTo>
                  <a:lnTo>
                    <a:pt x="1528" y="9040"/>
                  </a:lnTo>
                  <a:lnTo>
                    <a:pt x="1632" y="9124"/>
                  </a:lnTo>
                  <a:lnTo>
                    <a:pt x="1695" y="9124"/>
                  </a:lnTo>
                  <a:lnTo>
                    <a:pt x="1758" y="9165"/>
                  </a:lnTo>
                  <a:lnTo>
                    <a:pt x="1653" y="9165"/>
                  </a:lnTo>
                  <a:lnTo>
                    <a:pt x="1486" y="9124"/>
                  </a:lnTo>
                  <a:lnTo>
                    <a:pt x="1360" y="8956"/>
                  </a:lnTo>
                  <a:lnTo>
                    <a:pt x="1277" y="8977"/>
                  </a:lnTo>
                  <a:lnTo>
                    <a:pt x="1214" y="8935"/>
                  </a:lnTo>
                  <a:lnTo>
                    <a:pt x="1067" y="8935"/>
                  </a:lnTo>
                  <a:lnTo>
                    <a:pt x="1026" y="8893"/>
                  </a:lnTo>
                  <a:lnTo>
                    <a:pt x="963" y="8935"/>
                  </a:lnTo>
                  <a:lnTo>
                    <a:pt x="1005" y="9019"/>
                  </a:lnTo>
                  <a:lnTo>
                    <a:pt x="942" y="9061"/>
                  </a:lnTo>
                  <a:lnTo>
                    <a:pt x="1026" y="9165"/>
                  </a:lnTo>
                  <a:lnTo>
                    <a:pt x="1214" y="9124"/>
                  </a:lnTo>
                  <a:lnTo>
                    <a:pt x="1235" y="9144"/>
                  </a:lnTo>
                  <a:lnTo>
                    <a:pt x="1151" y="9207"/>
                  </a:lnTo>
                  <a:lnTo>
                    <a:pt x="1214" y="9228"/>
                  </a:lnTo>
                  <a:lnTo>
                    <a:pt x="1339" y="9165"/>
                  </a:lnTo>
                  <a:lnTo>
                    <a:pt x="1423" y="9165"/>
                  </a:lnTo>
                  <a:lnTo>
                    <a:pt x="1381" y="9228"/>
                  </a:lnTo>
                  <a:lnTo>
                    <a:pt x="1214" y="9312"/>
                  </a:lnTo>
                  <a:lnTo>
                    <a:pt x="1151" y="9375"/>
                  </a:lnTo>
                  <a:lnTo>
                    <a:pt x="1026" y="9354"/>
                  </a:lnTo>
                  <a:lnTo>
                    <a:pt x="942" y="9228"/>
                  </a:lnTo>
                  <a:lnTo>
                    <a:pt x="900" y="9228"/>
                  </a:lnTo>
                  <a:lnTo>
                    <a:pt x="837" y="9270"/>
                  </a:lnTo>
                  <a:lnTo>
                    <a:pt x="753" y="9207"/>
                  </a:lnTo>
                  <a:lnTo>
                    <a:pt x="691" y="9249"/>
                  </a:lnTo>
                  <a:lnTo>
                    <a:pt x="628" y="9228"/>
                  </a:lnTo>
                  <a:lnTo>
                    <a:pt x="544" y="9270"/>
                  </a:lnTo>
                  <a:lnTo>
                    <a:pt x="586" y="9333"/>
                  </a:lnTo>
                  <a:lnTo>
                    <a:pt x="753" y="9354"/>
                  </a:lnTo>
                  <a:lnTo>
                    <a:pt x="858" y="9416"/>
                  </a:lnTo>
                  <a:lnTo>
                    <a:pt x="1005" y="9479"/>
                  </a:lnTo>
                  <a:lnTo>
                    <a:pt x="963" y="9584"/>
                  </a:lnTo>
                  <a:lnTo>
                    <a:pt x="1026" y="9668"/>
                  </a:lnTo>
                  <a:lnTo>
                    <a:pt x="921" y="9688"/>
                  </a:lnTo>
                  <a:lnTo>
                    <a:pt x="900" y="9668"/>
                  </a:lnTo>
                  <a:lnTo>
                    <a:pt x="900" y="9500"/>
                  </a:lnTo>
                  <a:lnTo>
                    <a:pt x="795" y="9479"/>
                  </a:lnTo>
                  <a:lnTo>
                    <a:pt x="691" y="9479"/>
                  </a:lnTo>
                  <a:lnTo>
                    <a:pt x="733" y="9563"/>
                  </a:lnTo>
                  <a:lnTo>
                    <a:pt x="712" y="9626"/>
                  </a:lnTo>
                  <a:lnTo>
                    <a:pt x="586" y="9542"/>
                  </a:lnTo>
                  <a:lnTo>
                    <a:pt x="481" y="9668"/>
                  </a:lnTo>
                  <a:lnTo>
                    <a:pt x="586" y="9730"/>
                  </a:lnTo>
                  <a:lnTo>
                    <a:pt x="502" y="9751"/>
                  </a:lnTo>
                  <a:lnTo>
                    <a:pt x="440" y="9772"/>
                  </a:lnTo>
                  <a:lnTo>
                    <a:pt x="398" y="9668"/>
                  </a:lnTo>
                  <a:lnTo>
                    <a:pt x="230" y="9647"/>
                  </a:lnTo>
                  <a:lnTo>
                    <a:pt x="293" y="9772"/>
                  </a:lnTo>
                  <a:lnTo>
                    <a:pt x="209" y="9793"/>
                  </a:lnTo>
                  <a:lnTo>
                    <a:pt x="189" y="9688"/>
                  </a:lnTo>
                  <a:lnTo>
                    <a:pt x="105" y="9626"/>
                  </a:lnTo>
                  <a:lnTo>
                    <a:pt x="63" y="9647"/>
                  </a:lnTo>
                  <a:lnTo>
                    <a:pt x="63" y="9688"/>
                  </a:lnTo>
                  <a:lnTo>
                    <a:pt x="168" y="9793"/>
                  </a:lnTo>
                  <a:lnTo>
                    <a:pt x="105" y="9856"/>
                  </a:lnTo>
                  <a:lnTo>
                    <a:pt x="168" y="9898"/>
                  </a:lnTo>
                  <a:lnTo>
                    <a:pt x="293" y="9877"/>
                  </a:lnTo>
                  <a:lnTo>
                    <a:pt x="481" y="9898"/>
                  </a:lnTo>
                  <a:lnTo>
                    <a:pt x="586" y="9981"/>
                  </a:lnTo>
                  <a:lnTo>
                    <a:pt x="733" y="9981"/>
                  </a:lnTo>
                  <a:lnTo>
                    <a:pt x="795" y="9940"/>
                  </a:lnTo>
                  <a:lnTo>
                    <a:pt x="858" y="9940"/>
                  </a:lnTo>
                  <a:lnTo>
                    <a:pt x="753" y="10023"/>
                  </a:lnTo>
                  <a:lnTo>
                    <a:pt x="607" y="10023"/>
                  </a:lnTo>
                  <a:lnTo>
                    <a:pt x="544" y="10065"/>
                  </a:lnTo>
                  <a:lnTo>
                    <a:pt x="377" y="9960"/>
                  </a:lnTo>
                  <a:lnTo>
                    <a:pt x="272" y="9981"/>
                  </a:lnTo>
                  <a:lnTo>
                    <a:pt x="209" y="9981"/>
                  </a:lnTo>
                  <a:lnTo>
                    <a:pt x="126" y="10023"/>
                  </a:lnTo>
                  <a:lnTo>
                    <a:pt x="0" y="10065"/>
                  </a:lnTo>
                  <a:lnTo>
                    <a:pt x="0" y="10107"/>
                  </a:lnTo>
                  <a:lnTo>
                    <a:pt x="189" y="10191"/>
                  </a:lnTo>
                  <a:lnTo>
                    <a:pt x="105" y="10274"/>
                  </a:lnTo>
                  <a:lnTo>
                    <a:pt x="209" y="10295"/>
                  </a:lnTo>
                  <a:lnTo>
                    <a:pt x="272" y="10253"/>
                  </a:lnTo>
                  <a:lnTo>
                    <a:pt x="419" y="10253"/>
                  </a:lnTo>
                  <a:lnTo>
                    <a:pt x="314" y="10316"/>
                  </a:lnTo>
                  <a:lnTo>
                    <a:pt x="126" y="10316"/>
                  </a:lnTo>
                  <a:lnTo>
                    <a:pt x="105" y="10358"/>
                  </a:lnTo>
                  <a:lnTo>
                    <a:pt x="63" y="10358"/>
                  </a:lnTo>
                  <a:lnTo>
                    <a:pt x="63" y="10379"/>
                  </a:lnTo>
                  <a:lnTo>
                    <a:pt x="126" y="10400"/>
                  </a:lnTo>
                  <a:lnTo>
                    <a:pt x="189" y="10400"/>
                  </a:lnTo>
                  <a:lnTo>
                    <a:pt x="105" y="10463"/>
                  </a:lnTo>
                  <a:lnTo>
                    <a:pt x="63" y="10484"/>
                  </a:lnTo>
                  <a:lnTo>
                    <a:pt x="63" y="10525"/>
                  </a:lnTo>
                  <a:lnTo>
                    <a:pt x="105" y="10546"/>
                  </a:lnTo>
                  <a:lnTo>
                    <a:pt x="168" y="10630"/>
                  </a:lnTo>
                  <a:lnTo>
                    <a:pt x="293" y="10630"/>
                  </a:lnTo>
                  <a:lnTo>
                    <a:pt x="335" y="10588"/>
                  </a:lnTo>
                  <a:lnTo>
                    <a:pt x="523" y="10546"/>
                  </a:lnTo>
                  <a:lnTo>
                    <a:pt x="649" y="10588"/>
                  </a:lnTo>
                  <a:lnTo>
                    <a:pt x="691" y="10609"/>
                  </a:lnTo>
                  <a:lnTo>
                    <a:pt x="753" y="10546"/>
                  </a:lnTo>
                  <a:lnTo>
                    <a:pt x="753" y="10484"/>
                  </a:lnTo>
                  <a:lnTo>
                    <a:pt x="837" y="10463"/>
                  </a:lnTo>
                  <a:lnTo>
                    <a:pt x="858" y="10525"/>
                  </a:lnTo>
                  <a:lnTo>
                    <a:pt x="963" y="10525"/>
                  </a:lnTo>
                  <a:lnTo>
                    <a:pt x="1067" y="10421"/>
                  </a:lnTo>
                  <a:lnTo>
                    <a:pt x="1130" y="10463"/>
                  </a:lnTo>
                  <a:lnTo>
                    <a:pt x="1130" y="10505"/>
                  </a:lnTo>
                  <a:lnTo>
                    <a:pt x="1046" y="10525"/>
                  </a:lnTo>
                  <a:lnTo>
                    <a:pt x="1151" y="10588"/>
                  </a:lnTo>
                  <a:lnTo>
                    <a:pt x="1214" y="10525"/>
                  </a:lnTo>
                  <a:lnTo>
                    <a:pt x="1214" y="10463"/>
                  </a:lnTo>
                  <a:lnTo>
                    <a:pt x="1277" y="10358"/>
                  </a:lnTo>
                  <a:lnTo>
                    <a:pt x="1256" y="10421"/>
                  </a:lnTo>
                  <a:lnTo>
                    <a:pt x="1339" y="10525"/>
                  </a:lnTo>
                  <a:lnTo>
                    <a:pt x="1277" y="10609"/>
                  </a:lnTo>
                  <a:lnTo>
                    <a:pt x="1130" y="10672"/>
                  </a:lnTo>
                  <a:lnTo>
                    <a:pt x="1046" y="10714"/>
                  </a:lnTo>
                  <a:lnTo>
                    <a:pt x="1109" y="10735"/>
                  </a:lnTo>
                  <a:lnTo>
                    <a:pt x="1046" y="10839"/>
                  </a:lnTo>
                  <a:lnTo>
                    <a:pt x="921" y="10839"/>
                  </a:lnTo>
                  <a:lnTo>
                    <a:pt x="921" y="10797"/>
                  </a:lnTo>
                  <a:lnTo>
                    <a:pt x="963" y="10735"/>
                  </a:lnTo>
                  <a:lnTo>
                    <a:pt x="942" y="10630"/>
                  </a:lnTo>
                  <a:lnTo>
                    <a:pt x="837" y="10609"/>
                  </a:lnTo>
                  <a:lnTo>
                    <a:pt x="733" y="10735"/>
                  </a:lnTo>
                  <a:lnTo>
                    <a:pt x="712" y="10797"/>
                  </a:lnTo>
                  <a:lnTo>
                    <a:pt x="628" y="10693"/>
                  </a:lnTo>
                  <a:lnTo>
                    <a:pt x="523" y="10672"/>
                  </a:lnTo>
                  <a:lnTo>
                    <a:pt x="419" y="10693"/>
                  </a:lnTo>
                  <a:lnTo>
                    <a:pt x="335" y="10672"/>
                  </a:lnTo>
                  <a:lnTo>
                    <a:pt x="209" y="10735"/>
                  </a:lnTo>
                  <a:lnTo>
                    <a:pt x="126" y="10735"/>
                  </a:lnTo>
                  <a:lnTo>
                    <a:pt x="63" y="10693"/>
                  </a:lnTo>
                  <a:lnTo>
                    <a:pt x="21" y="10693"/>
                  </a:lnTo>
                  <a:lnTo>
                    <a:pt x="63" y="10797"/>
                  </a:lnTo>
                  <a:lnTo>
                    <a:pt x="21" y="10839"/>
                  </a:lnTo>
                  <a:lnTo>
                    <a:pt x="84" y="10902"/>
                  </a:lnTo>
                  <a:lnTo>
                    <a:pt x="168" y="10881"/>
                  </a:lnTo>
                  <a:lnTo>
                    <a:pt x="209" y="10818"/>
                  </a:lnTo>
                  <a:lnTo>
                    <a:pt x="293" y="10818"/>
                  </a:lnTo>
                  <a:lnTo>
                    <a:pt x="209" y="10902"/>
                  </a:lnTo>
                  <a:lnTo>
                    <a:pt x="209" y="11007"/>
                  </a:lnTo>
                  <a:lnTo>
                    <a:pt x="168" y="11049"/>
                  </a:lnTo>
                  <a:lnTo>
                    <a:pt x="84" y="11007"/>
                  </a:lnTo>
                  <a:lnTo>
                    <a:pt x="126" y="11132"/>
                  </a:lnTo>
                  <a:lnTo>
                    <a:pt x="189" y="11195"/>
                  </a:lnTo>
                  <a:lnTo>
                    <a:pt x="335" y="11007"/>
                  </a:lnTo>
                  <a:lnTo>
                    <a:pt x="481" y="11049"/>
                  </a:lnTo>
                  <a:lnTo>
                    <a:pt x="419" y="11111"/>
                  </a:lnTo>
                  <a:lnTo>
                    <a:pt x="419" y="11195"/>
                  </a:lnTo>
                  <a:lnTo>
                    <a:pt x="293" y="11258"/>
                  </a:lnTo>
                  <a:lnTo>
                    <a:pt x="314" y="11300"/>
                  </a:lnTo>
                  <a:lnTo>
                    <a:pt x="398" y="11321"/>
                  </a:lnTo>
                  <a:lnTo>
                    <a:pt x="377" y="11404"/>
                  </a:lnTo>
                  <a:lnTo>
                    <a:pt x="419" y="11467"/>
                  </a:lnTo>
                  <a:lnTo>
                    <a:pt x="377" y="11572"/>
                  </a:lnTo>
                  <a:lnTo>
                    <a:pt x="419" y="11572"/>
                  </a:lnTo>
                  <a:lnTo>
                    <a:pt x="502" y="11446"/>
                  </a:lnTo>
                  <a:lnTo>
                    <a:pt x="586" y="11425"/>
                  </a:lnTo>
                  <a:lnTo>
                    <a:pt x="607" y="11300"/>
                  </a:lnTo>
                  <a:lnTo>
                    <a:pt x="816" y="11216"/>
                  </a:lnTo>
                  <a:lnTo>
                    <a:pt x="921" y="11216"/>
                  </a:lnTo>
                  <a:lnTo>
                    <a:pt x="1005" y="11195"/>
                  </a:lnTo>
                  <a:lnTo>
                    <a:pt x="942" y="11237"/>
                  </a:lnTo>
                  <a:lnTo>
                    <a:pt x="837" y="11321"/>
                  </a:lnTo>
                  <a:lnTo>
                    <a:pt x="837" y="11446"/>
                  </a:lnTo>
                  <a:lnTo>
                    <a:pt x="858" y="11530"/>
                  </a:lnTo>
                  <a:lnTo>
                    <a:pt x="795" y="11467"/>
                  </a:lnTo>
                  <a:lnTo>
                    <a:pt x="753" y="11341"/>
                  </a:lnTo>
                  <a:lnTo>
                    <a:pt x="712" y="11341"/>
                  </a:lnTo>
                  <a:lnTo>
                    <a:pt x="628" y="11467"/>
                  </a:lnTo>
                  <a:lnTo>
                    <a:pt x="586" y="11509"/>
                  </a:lnTo>
                  <a:lnTo>
                    <a:pt x="691" y="11530"/>
                  </a:lnTo>
                  <a:lnTo>
                    <a:pt x="586" y="11655"/>
                  </a:lnTo>
                  <a:lnTo>
                    <a:pt x="502" y="11655"/>
                  </a:lnTo>
                  <a:lnTo>
                    <a:pt x="481" y="11739"/>
                  </a:lnTo>
                  <a:lnTo>
                    <a:pt x="523" y="11760"/>
                  </a:lnTo>
                  <a:lnTo>
                    <a:pt x="691" y="11760"/>
                  </a:lnTo>
                  <a:lnTo>
                    <a:pt x="733" y="11823"/>
                  </a:lnTo>
                  <a:lnTo>
                    <a:pt x="607" y="11844"/>
                  </a:lnTo>
                  <a:lnTo>
                    <a:pt x="586" y="11885"/>
                  </a:lnTo>
                  <a:lnTo>
                    <a:pt x="544" y="11969"/>
                  </a:lnTo>
                  <a:lnTo>
                    <a:pt x="440" y="11885"/>
                  </a:lnTo>
                  <a:lnTo>
                    <a:pt x="398" y="11927"/>
                  </a:lnTo>
                  <a:lnTo>
                    <a:pt x="377" y="12032"/>
                  </a:lnTo>
                  <a:lnTo>
                    <a:pt x="335" y="11885"/>
                  </a:lnTo>
                  <a:lnTo>
                    <a:pt x="272" y="11948"/>
                  </a:lnTo>
                  <a:lnTo>
                    <a:pt x="168" y="12074"/>
                  </a:lnTo>
                  <a:lnTo>
                    <a:pt x="209" y="12178"/>
                  </a:lnTo>
                  <a:lnTo>
                    <a:pt x="335" y="12367"/>
                  </a:lnTo>
                  <a:lnTo>
                    <a:pt x="398" y="12262"/>
                  </a:lnTo>
                  <a:lnTo>
                    <a:pt x="419" y="12283"/>
                  </a:lnTo>
                  <a:lnTo>
                    <a:pt x="502" y="12262"/>
                  </a:lnTo>
                  <a:lnTo>
                    <a:pt x="481" y="12199"/>
                  </a:lnTo>
                  <a:lnTo>
                    <a:pt x="523" y="12095"/>
                  </a:lnTo>
                  <a:lnTo>
                    <a:pt x="649" y="12178"/>
                  </a:lnTo>
                  <a:lnTo>
                    <a:pt x="607" y="12241"/>
                  </a:lnTo>
                  <a:lnTo>
                    <a:pt x="649" y="12304"/>
                  </a:lnTo>
                  <a:lnTo>
                    <a:pt x="628" y="12388"/>
                  </a:lnTo>
                  <a:lnTo>
                    <a:pt x="586" y="12450"/>
                  </a:lnTo>
                  <a:lnTo>
                    <a:pt x="628" y="12597"/>
                  </a:lnTo>
                  <a:lnTo>
                    <a:pt x="691" y="12555"/>
                  </a:lnTo>
                  <a:lnTo>
                    <a:pt x="816" y="12513"/>
                  </a:lnTo>
                  <a:lnTo>
                    <a:pt x="900" y="12597"/>
                  </a:lnTo>
                  <a:lnTo>
                    <a:pt x="753" y="12597"/>
                  </a:lnTo>
                  <a:lnTo>
                    <a:pt x="712" y="12639"/>
                  </a:lnTo>
                  <a:lnTo>
                    <a:pt x="753" y="12722"/>
                  </a:lnTo>
                  <a:lnTo>
                    <a:pt x="753" y="12785"/>
                  </a:lnTo>
                  <a:lnTo>
                    <a:pt x="544" y="12618"/>
                  </a:lnTo>
                  <a:lnTo>
                    <a:pt x="481" y="12639"/>
                  </a:lnTo>
                  <a:lnTo>
                    <a:pt x="419" y="12597"/>
                  </a:lnTo>
                  <a:lnTo>
                    <a:pt x="314" y="12597"/>
                  </a:lnTo>
                  <a:lnTo>
                    <a:pt x="314" y="12701"/>
                  </a:lnTo>
                  <a:lnTo>
                    <a:pt x="272" y="12764"/>
                  </a:lnTo>
                  <a:lnTo>
                    <a:pt x="419" y="12994"/>
                  </a:lnTo>
                  <a:lnTo>
                    <a:pt x="523" y="13015"/>
                  </a:lnTo>
                  <a:lnTo>
                    <a:pt x="691" y="13141"/>
                  </a:lnTo>
                  <a:lnTo>
                    <a:pt x="900" y="13245"/>
                  </a:lnTo>
                  <a:lnTo>
                    <a:pt x="921" y="13308"/>
                  </a:lnTo>
                  <a:lnTo>
                    <a:pt x="858" y="13329"/>
                  </a:lnTo>
                  <a:lnTo>
                    <a:pt x="963" y="13413"/>
                  </a:lnTo>
                  <a:lnTo>
                    <a:pt x="1026" y="13392"/>
                  </a:lnTo>
                  <a:lnTo>
                    <a:pt x="1005" y="13287"/>
                  </a:lnTo>
                  <a:lnTo>
                    <a:pt x="1067" y="13287"/>
                  </a:lnTo>
                  <a:lnTo>
                    <a:pt x="1151" y="13329"/>
                  </a:lnTo>
                  <a:lnTo>
                    <a:pt x="1130" y="13350"/>
                  </a:lnTo>
                  <a:lnTo>
                    <a:pt x="1235" y="13497"/>
                  </a:lnTo>
                  <a:lnTo>
                    <a:pt x="1277" y="13434"/>
                  </a:lnTo>
                  <a:lnTo>
                    <a:pt x="1339" y="13455"/>
                  </a:lnTo>
                  <a:lnTo>
                    <a:pt x="1444" y="13413"/>
                  </a:lnTo>
                  <a:lnTo>
                    <a:pt x="1570" y="13308"/>
                  </a:lnTo>
                  <a:lnTo>
                    <a:pt x="1632" y="13287"/>
                  </a:lnTo>
                  <a:lnTo>
                    <a:pt x="1653" y="13225"/>
                  </a:lnTo>
                  <a:lnTo>
                    <a:pt x="1674" y="13245"/>
                  </a:lnTo>
                  <a:lnTo>
                    <a:pt x="1695" y="13329"/>
                  </a:lnTo>
                  <a:lnTo>
                    <a:pt x="1779" y="13329"/>
                  </a:lnTo>
                  <a:lnTo>
                    <a:pt x="1988" y="13120"/>
                  </a:lnTo>
                  <a:lnTo>
                    <a:pt x="1967" y="13078"/>
                  </a:lnTo>
                  <a:lnTo>
                    <a:pt x="1883" y="12932"/>
                  </a:lnTo>
                  <a:lnTo>
                    <a:pt x="2051" y="13036"/>
                  </a:lnTo>
                  <a:lnTo>
                    <a:pt x="2155" y="12911"/>
                  </a:lnTo>
                  <a:lnTo>
                    <a:pt x="2114" y="12890"/>
                  </a:lnTo>
                  <a:lnTo>
                    <a:pt x="2197" y="12827"/>
                  </a:lnTo>
                  <a:lnTo>
                    <a:pt x="2176" y="12764"/>
                  </a:lnTo>
                  <a:lnTo>
                    <a:pt x="2281" y="12701"/>
                  </a:lnTo>
                  <a:lnTo>
                    <a:pt x="2386" y="12681"/>
                  </a:lnTo>
                  <a:lnTo>
                    <a:pt x="2386" y="12597"/>
                  </a:lnTo>
                  <a:lnTo>
                    <a:pt x="2302" y="12492"/>
                  </a:lnTo>
                  <a:lnTo>
                    <a:pt x="2323" y="12409"/>
                  </a:lnTo>
                  <a:lnTo>
                    <a:pt x="2260" y="12304"/>
                  </a:lnTo>
                  <a:lnTo>
                    <a:pt x="2155" y="12241"/>
                  </a:lnTo>
                  <a:lnTo>
                    <a:pt x="2176" y="12157"/>
                  </a:lnTo>
                  <a:lnTo>
                    <a:pt x="2218" y="12178"/>
                  </a:lnTo>
                  <a:lnTo>
                    <a:pt x="2323" y="12304"/>
                  </a:lnTo>
                  <a:lnTo>
                    <a:pt x="2386" y="12471"/>
                  </a:lnTo>
                  <a:lnTo>
                    <a:pt x="2406" y="12492"/>
                  </a:lnTo>
                  <a:lnTo>
                    <a:pt x="2490" y="12513"/>
                  </a:lnTo>
                  <a:lnTo>
                    <a:pt x="2469" y="12576"/>
                  </a:lnTo>
                  <a:lnTo>
                    <a:pt x="2511" y="12639"/>
                  </a:lnTo>
                  <a:lnTo>
                    <a:pt x="2616" y="12597"/>
                  </a:lnTo>
                  <a:lnTo>
                    <a:pt x="2595" y="12513"/>
                  </a:lnTo>
                  <a:lnTo>
                    <a:pt x="2532" y="12492"/>
                  </a:lnTo>
                  <a:lnTo>
                    <a:pt x="2595" y="12409"/>
                  </a:lnTo>
                  <a:lnTo>
                    <a:pt x="2678" y="12492"/>
                  </a:lnTo>
                  <a:lnTo>
                    <a:pt x="2699" y="12555"/>
                  </a:lnTo>
                  <a:lnTo>
                    <a:pt x="2825" y="12409"/>
                  </a:lnTo>
                  <a:lnTo>
                    <a:pt x="2846" y="12283"/>
                  </a:lnTo>
                  <a:lnTo>
                    <a:pt x="2825" y="12178"/>
                  </a:lnTo>
                  <a:lnTo>
                    <a:pt x="2741" y="12157"/>
                  </a:lnTo>
                  <a:lnTo>
                    <a:pt x="2720" y="12074"/>
                  </a:lnTo>
                  <a:lnTo>
                    <a:pt x="2783" y="12053"/>
                  </a:lnTo>
                  <a:lnTo>
                    <a:pt x="2783" y="11990"/>
                  </a:lnTo>
                  <a:lnTo>
                    <a:pt x="2825" y="11990"/>
                  </a:lnTo>
                  <a:lnTo>
                    <a:pt x="2888" y="11948"/>
                  </a:lnTo>
                  <a:lnTo>
                    <a:pt x="2825" y="11865"/>
                  </a:lnTo>
                  <a:lnTo>
                    <a:pt x="2825" y="11760"/>
                  </a:lnTo>
                  <a:lnTo>
                    <a:pt x="2909" y="11718"/>
                  </a:lnTo>
                  <a:lnTo>
                    <a:pt x="2992" y="11781"/>
                  </a:lnTo>
                  <a:lnTo>
                    <a:pt x="2930" y="11885"/>
                  </a:lnTo>
                  <a:lnTo>
                    <a:pt x="2950" y="12032"/>
                  </a:lnTo>
                  <a:lnTo>
                    <a:pt x="2930" y="12095"/>
                  </a:lnTo>
                  <a:lnTo>
                    <a:pt x="2992" y="12199"/>
                  </a:lnTo>
                  <a:lnTo>
                    <a:pt x="3013" y="12283"/>
                  </a:lnTo>
                  <a:lnTo>
                    <a:pt x="3118" y="12409"/>
                  </a:lnTo>
                  <a:lnTo>
                    <a:pt x="3264" y="12409"/>
                  </a:lnTo>
                  <a:lnTo>
                    <a:pt x="3327" y="12450"/>
                  </a:lnTo>
                  <a:lnTo>
                    <a:pt x="3264" y="12492"/>
                  </a:lnTo>
                  <a:lnTo>
                    <a:pt x="3348" y="12555"/>
                  </a:lnTo>
                  <a:lnTo>
                    <a:pt x="3432" y="12639"/>
                  </a:lnTo>
                  <a:lnTo>
                    <a:pt x="3474" y="12555"/>
                  </a:lnTo>
                  <a:lnTo>
                    <a:pt x="3453" y="12178"/>
                  </a:lnTo>
                  <a:lnTo>
                    <a:pt x="3369" y="12032"/>
                  </a:lnTo>
                  <a:lnTo>
                    <a:pt x="3432" y="11948"/>
                  </a:lnTo>
                  <a:lnTo>
                    <a:pt x="3515" y="11885"/>
                  </a:lnTo>
                  <a:lnTo>
                    <a:pt x="3432" y="11781"/>
                  </a:lnTo>
                  <a:lnTo>
                    <a:pt x="3474" y="11718"/>
                  </a:lnTo>
                  <a:lnTo>
                    <a:pt x="3662" y="11676"/>
                  </a:lnTo>
                  <a:lnTo>
                    <a:pt x="3683" y="11593"/>
                  </a:lnTo>
                  <a:lnTo>
                    <a:pt x="3683" y="11467"/>
                  </a:lnTo>
                  <a:lnTo>
                    <a:pt x="3766" y="11321"/>
                  </a:lnTo>
                  <a:lnTo>
                    <a:pt x="3683" y="11195"/>
                  </a:lnTo>
                  <a:lnTo>
                    <a:pt x="3662" y="10923"/>
                  </a:lnTo>
                  <a:lnTo>
                    <a:pt x="3536" y="10714"/>
                  </a:lnTo>
                  <a:lnTo>
                    <a:pt x="3557" y="10609"/>
                  </a:lnTo>
                  <a:lnTo>
                    <a:pt x="3829" y="10525"/>
                  </a:lnTo>
                  <a:lnTo>
                    <a:pt x="3829" y="10358"/>
                  </a:lnTo>
                  <a:lnTo>
                    <a:pt x="3871" y="10212"/>
                  </a:lnTo>
                  <a:lnTo>
                    <a:pt x="3662" y="10002"/>
                  </a:lnTo>
                  <a:lnTo>
                    <a:pt x="3515" y="9898"/>
                  </a:lnTo>
                  <a:lnTo>
                    <a:pt x="3515" y="9688"/>
                  </a:lnTo>
                  <a:lnTo>
                    <a:pt x="3536" y="9479"/>
                  </a:lnTo>
                  <a:lnTo>
                    <a:pt x="3515" y="9249"/>
                  </a:lnTo>
                  <a:lnTo>
                    <a:pt x="3453" y="9103"/>
                  </a:lnTo>
                  <a:lnTo>
                    <a:pt x="3515" y="8914"/>
                  </a:lnTo>
                  <a:lnTo>
                    <a:pt x="3453" y="8621"/>
                  </a:lnTo>
                  <a:lnTo>
                    <a:pt x="3411" y="8308"/>
                  </a:lnTo>
                  <a:lnTo>
                    <a:pt x="3453" y="8077"/>
                  </a:lnTo>
                  <a:lnTo>
                    <a:pt x="3578" y="7847"/>
                  </a:lnTo>
                  <a:lnTo>
                    <a:pt x="3683" y="7764"/>
                  </a:lnTo>
                  <a:lnTo>
                    <a:pt x="3850" y="7784"/>
                  </a:lnTo>
                  <a:lnTo>
                    <a:pt x="4059" y="7805"/>
                  </a:lnTo>
                  <a:lnTo>
                    <a:pt x="4164" y="7680"/>
                  </a:lnTo>
                  <a:lnTo>
                    <a:pt x="4143" y="7450"/>
                  </a:lnTo>
                  <a:lnTo>
                    <a:pt x="4080" y="7366"/>
                  </a:lnTo>
                  <a:lnTo>
                    <a:pt x="4080" y="7240"/>
                  </a:lnTo>
                  <a:lnTo>
                    <a:pt x="4290" y="6738"/>
                  </a:lnTo>
                  <a:lnTo>
                    <a:pt x="4290" y="6487"/>
                  </a:lnTo>
                  <a:lnTo>
                    <a:pt x="4352" y="6215"/>
                  </a:lnTo>
                  <a:lnTo>
                    <a:pt x="4394" y="6069"/>
                  </a:lnTo>
                  <a:lnTo>
                    <a:pt x="4394" y="5901"/>
                  </a:lnTo>
                  <a:lnTo>
                    <a:pt x="4311" y="5818"/>
                  </a:lnTo>
                  <a:lnTo>
                    <a:pt x="4311" y="5692"/>
                  </a:lnTo>
                  <a:lnTo>
                    <a:pt x="4499" y="5587"/>
                  </a:lnTo>
                  <a:lnTo>
                    <a:pt x="4708" y="5567"/>
                  </a:lnTo>
                  <a:lnTo>
                    <a:pt x="4792" y="5483"/>
                  </a:lnTo>
                  <a:lnTo>
                    <a:pt x="4813" y="5357"/>
                  </a:lnTo>
                  <a:lnTo>
                    <a:pt x="4980" y="5064"/>
                  </a:lnTo>
                  <a:lnTo>
                    <a:pt x="5127" y="4855"/>
                  </a:lnTo>
                  <a:lnTo>
                    <a:pt x="5189" y="4730"/>
                  </a:lnTo>
                  <a:lnTo>
                    <a:pt x="5106" y="4541"/>
                  </a:lnTo>
                  <a:lnTo>
                    <a:pt x="5043" y="4458"/>
                  </a:lnTo>
                  <a:lnTo>
                    <a:pt x="5043" y="4206"/>
                  </a:lnTo>
                  <a:lnTo>
                    <a:pt x="5127" y="4186"/>
                  </a:lnTo>
                  <a:lnTo>
                    <a:pt x="5189" y="4081"/>
                  </a:lnTo>
                  <a:lnTo>
                    <a:pt x="5231" y="3934"/>
                  </a:lnTo>
                  <a:lnTo>
                    <a:pt x="5315" y="3893"/>
                  </a:lnTo>
                  <a:lnTo>
                    <a:pt x="5399" y="3704"/>
                  </a:lnTo>
                  <a:lnTo>
                    <a:pt x="5524" y="3600"/>
                  </a:lnTo>
                  <a:lnTo>
                    <a:pt x="5629" y="3683"/>
                  </a:lnTo>
                  <a:lnTo>
                    <a:pt x="5712" y="3725"/>
                  </a:lnTo>
                  <a:lnTo>
                    <a:pt x="5754" y="3725"/>
                  </a:lnTo>
                  <a:lnTo>
                    <a:pt x="5859" y="3621"/>
                  </a:lnTo>
                  <a:lnTo>
                    <a:pt x="5775" y="3516"/>
                  </a:lnTo>
                  <a:lnTo>
                    <a:pt x="5859" y="3474"/>
                  </a:lnTo>
                  <a:lnTo>
                    <a:pt x="5859" y="3390"/>
                  </a:lnTo>
                  <a:lnTo>
                    <a:pt x="5880" y="3349"/>
                  </a:lnTo>
                  <a:lnTo>
                    <a:pt x="5775" y="3181"/>
                  </a:lnTo>
                  <a:lnTo>
                    <a:pt x="5838" y="3160"/>
                  </a:lnTo>
                  <a:lnTo>
                    <a:pt x="6026" y="3160"/>
                  </a:lnTo>
                  <a:lnTo>
                    <a:pt x="6152" y="3077"/>
                  </a:lnTo>
                  <a:lnTo>
                    <a:pt x="6340" y="3139"/>
                  </a:lnTo>
                  <a:lnTo>
                    <a:pt x="6445" y="3202"/>
                  </a:lnTo>
                  <a:lnTo>
                    <a:pt x="6570" y="3223"/>
                  </a:lnTo>
                  <a:lnTo>
                    <a:pt x="6654" y="3286"/>
                  </a:lnTo>
                  <a:lnTo>
                    <a:pt x="6696" y="3265"/>
                  </a:lnTo>
                  <a:lnTo>
                    <a:pt x="6759" y="3307"/>
                  </a:lnTo>
                  <a:lnTo>
                    <a:pt x="6759" y="3160"/>
                  </a:lnTo>
                  <a:lnTo>
                    <a:pt x="6696" y="3077"/>
                  </a:lnTo>
                  <a:lnTo>
                    <a:pt x="6717" y="2888"/>
                  </a:lnTo>
                  <a:lnTo>
                    <a:pt x="6800" y="2846"/>
                  </a:lnTo>
                  <a:lnTo>
                    <a:pt x="6779" y="2700"/>
                  </a:lnTo>
                  <a:lnTo>
                    <a:pt x="6696" y="2658"/>
                  </a:lnTo>
                  <a:lnTo>
                    <a:pt x="6675" y="2554"/>
                  </a:lnTo>
                  <a:lnTo>
                    <a:pt x="6675" y="2554"/>
                  </a:lnTo>
                  <a:lnTo>
                    <a:pt x="6800" y="2616"/>
                  </a:lnTo>
                  <a:lnTo>
                    <a:pt x="6926" y="2574"/>
                  </a:lnTo>
                  <a:lnTo>
                    <a:pt x="6989" y="2554"/>
                  </a:lnTo>
                  <a:lnTo>
                    <a:pt x="7010" y="2533"/>
                  </a:lnTo>
                  <a:lnTo>
                    <a:pt x="7072" y="2533"/>
                  </a:lnTo>
                  <a:lnTo>
                    <a:pt x="7093" y="2512"/>
                  </a:lnTo>
                  <a:lnTo>
                    <a:pt x="7072" y="2428"/>
                  </a:lnTo>
                  <a:lnTo>
                    <a:pt x="7093" y="2323"/>
                  </a:lnTo>
                  <a:lnTo>
                    <a:pt x="7177" y="2261"/>
                  </a:lnTo>
                  <a:lnTo>
                    <a:pt x="7282" y="2261"/>
                  </a:lnTo>
                  <a:lnTo>
                    <a:pt x="7344" y="2407"/>
                  </a:lnTo>
                  <a:lnTo>
                    <a:pt x="7616" y="2616"/>
                  </a:lnTo>
                  <a:lnTo>
                    <a:pt x="7637" y="2742"/>
                  </a:lnTo>
                  <a:lnTo>
                    <a:pt x="7742" y="2846"/>
                  </a:lnTo>
                  <a:lnTo>
                    <a:pt x="7909" y="2930"/>
                  </a:lnTo>
                  <a:lnTo>
                    <a:pt x="8160" y="2930"/>
                  </a:lnTo>
                  <a:lnTo>
                    <a:pt x="8328" y="2784"/>
                  </a:lnTo>
                  <a:lnTo>
                    <a:pt x="8391" y="2700"/>
                  </a:lnTo>
                  <a:lnTo>
                    <a:pt x="8495" y="2700"/>
                  </a:lnTo>
                  <a:lnTo>
                    <a:pt x="8704" y="2846"/>
                  </a:lnTo>
                  <a:lnTo>
                    <a:pt x="8851" y="2867"/>
                  </a:lnTo>
                  <a:lnTo>
                    <a:pt x="8893" y="2742"/>
                  </a:lnTo>
                  <a:lnTo>
                    <a:pt x="8976" y="2679"/>
                  </a:lnTo>
                  <a:lnTo>
                    <a:pt x="9060" y="2616"/>
                  </a:lnTo>
                  <a:lnTo>
                    <a:pt x="9165" y="2616"/>
                  </a:lnTo>
                  <a:lnTo>
                    <a:pt x="9269" y="2554"/>
                  </a:lnTo>
                  <a:lnTo>
                    <a:pt x="9311" y="2470"/>
                  </a:lnTo>
                  <a:lnTo>
                    <a:pt x="9269" y="2365"/>
                  </a:lnTo>
                  <a:lnTo>
                    <a:pt x="9207" y="2219"/>
                  </a:lnTo>
                  <a:lnTo>
                    <a:pt x="9228" y="1905"/>
                  </a:lnTo>
                  <a:lnTo>
                    <a:pt x="9290" y="1821"/>
                  </a:lnTo>
                  <a:lnTo>
                    <a:pt x="9228" y="1717"/>
                  </a:lnTo>
                  <a:lnTo>
                    <a:pt x="9290" y="1696"/>
                  </a:lnTo>
                  <a:lnTo>
                    <a:pt x="9395" y="1570"/>
                  </a:lnTo>
                  <a:lnTo>
                    <a:pt x="9374" y="1507"/>
                  </a:lnTo>
                  <a:lnTo>
                    <a:pt x="9500" y="1424"/>
                  </a:lnTo>
                  <a:lnTo>
                    <a:pt x="9646" y="1486"/>
                  </a:lnTo>
                  <a:lnTo>
                    <a:pt x="9730" y="1466"/>
                  </a:lnTo>
                  <a:lnTo>
                    <a:pt x="9730" y="1403"/>
                  </a:lnTo>
                  <a:lnTo>
                    <a:pt x="9813" y="1298"/>
                  </a:lnTo>
                  <a:lnTo>
                    <a:pt x="10065" y="1298"/>
                  </a:lnTo>
                  <a:lnTo>
                    <a:pt x="10169" y="1382"/>
                  </a:lnTo>
                  <a:lnTo>
                    <a:pt x="10316" y="1528"/>
                  </a:lnTo>
                  <a:lnTo>
                    <a:pt x="10378" y="1633"/>
                  </a:lnTo>
                  <a:lnTo>
                    <a:pt x="10525" y="1654"/>
                  </a:lnTo>
                  <a:lnTo>
                    <a:pt x="10692" y="1696"/>
                  </a:lnTo>
                  <a:lnTo>
                    <a:pt x="10755" y="1800"/>
                  </a:lnTo>
                  <a:lnTo>
                    <a:pt x="10860" y="1905"/>
                  </a:lnTo>
                  <a:lnTo>
                    <a:pt x="10839" y="2030"/>
                  </a:lnTo>
                  <a:lnTo>
                    <a:pt x="10734" y="2177"/>
                  </a:lnTo>
                  <a:lnTo>
                    <a:pt x="10755" y="2428"/>
                  </a:lnTo>
                  <a:lnTo>
                    <a:pt x="10839" y="2428"/>
                  </a:lnTo>
                  <a:lnTo>
                    <a:pt x="10839" y="2219"/>
                  </a:lnTo>
                  <a:lnTo>
                    <a:pt x="10985" y="2051"/>
                  </a:lnTo>
                  <a:lnTo>
                    <a:pt x="11111" y="2030"/>
                  </a:lnTo>
                  <a:lnTo>
                    <a:pt x="11194" y="1926"/>
                  </a:lnTo>
                  <a:lnTo>
                    <a:pt x="11194" y="1779"/>
                  </a:lnTo>
                  <a:lnTo>
                    <a:pt x="11299" y="1738"/>
                  </a:lnTo>
                  <a:lnTo>
                    <a:pt x="11404" y="1800"/>
                  </a:lnTo>
                  <a:lnTo>
                    <a:pt x="11487" y="1717"/>
                  </a:lnTo>
                  <a:lnTo>
                    <a:pt x="11487" y="1591"/>
                  </a:lnTo>
                  <a:lnTo>
                    <a:pt x="11425" y="1591"/>
                  </a:lnTo>
                  <a:lnTo>
                    <a:pt x="11362" y="1507"/>
                  </a:lnTo>
                  <a:lnTo>
                    <a:pt x="11299" y="1507"/>
                  </a:lnTo>
                  <a:lnTo>
                    <a:pt x="11278" y="1528"/>
                  </a:lnTo>
                  <a:lnTo>
                    <a:pt x="11278" y="1612"/>
                  </a:lnTo>
                  <a:lnTo>
                    <a:pt x="11215" y="1570"/>
                  </a:lnTo>
                  <a:lnTo>
                    <a:pt x="11194" y="1507"/>
                  </a:lnTo>
                  <a:lnTo>
                    <a:pt x="11153" y="1507"/>
                  </a:lnTo>
                  <a:lnTo>
                    <a:pt x="11153" y="1570"/>
                  </a:lnTo>
                  <a:lnTo>
                    <a:pt x="11111" y="1696"/>
                  </a:lnTo>
                  <a:lnTo>
                    <a:pt x="11090" y="1654"/>
                  </a:lnTo>
                  <a:lnTo>
                    <a:pt x="11048" y="1591"/>
                  </a:lnTo>
                  <a:lnTo>
                    <a:pt x="10964" y="1633"/>
                  </a:lnTo>
                  <a:lnTo>
                    <a:pt x="10943" y="1696"/>
                  </a:lnTo>
                  <a:lnTo>
                    <a:pt x="10901" y="1612"/>
                  </a:lnTo>
                  <a:lnTo>
                    <a:pt x="10881" y="1486"/>
                  </a:lnTo>
                  <a:lnTo>
                    <a:pt x="10839" y="1486"/>
                  </a:lnTo>
                  <a:lnTo>
                    <a:pt x="10776" y="1361"/>
                  </a:lnTo>
                  <a:lnTo>
                    <a:pt x="10734" y="1319"/>
                  </a:lnTo>
                  <a:lnTo>
                    <a:pt x="10650" y="1319"/>
                  </a:lnTo>
                  <a:lnTo>
                    <a:pt x="10567" y="1298"/>
                  </a:lnTo>
                  <a:lnTo>
                    <a:pt x="10420" y="1277"/>
                  </a:lnTo>
                  <a:lnTo>
                    <a:pt x="10357" y="1193"/>
                  </a:lnTo>
                  <a:lnTo>
                    <a:pt x="10378" y="1173"/>
                  </a:lnTo>
                  <a:lnTo>
                    <a:pt x="10546" y="1214"/>
                  </a:lnTo>
                  <a:lnTo>
                    <a:pt x="10692" y="1193"/>
                  </a:lnTo>
                  <a:lnTo>
                    <a:pt x="10797" y="1214"/>
                  </a:lnTo>
                  <a:lnTo>
                    <a:pt x="11048" y="1256"/>
                  </a:lnTo>
                  <a:lnTo>
                    <a:pt x="11194" y="1193"/>
                  </a:lnTo>
                  <a:lnTo>
                    <a:pt x="11299" y="984"/>
                  </a:lnTo>
                  <a:lnTo>
                    <a:pt x="11508" y="942"/>
                  </a:lnTo>
                  <a:lnTo>
                    <a:pt x="11613" y="859"/>
                  </a:lnTo>
                  <a:lnTo>
                    <a:pt x="11613" y="838"/>
                  </a:lnTo>
                  <a:lnTo>
                    <a:pt x="11529" y="796"/>
                  </a:lnTo>
                  <a:lnTo>
                    <a:pt x="11508" y="754"/>
                  </a:lnTo>
                  <a:lnTo>
                    <a:pt x="11425" y="733"/>
                  </a:lnTo>
                  <a:lnTo>
                    <a:pt x="11320" y="754"/>
                  </a:lnTo>
                  <a:lnTo>
                    <a:pt x="11194" y="608"/>
                  </a:lnTo>
                  <a:lnTo>
                    <a:pt x="11111" y="608"/>
                  </a:lnTo>
                  <a:lnTo>
                    <a:pt x="11006" y="733"/>
                  </a:lnTo>
                  <a:lnTo>
                    <a:pt x="10964" y="733"/>
                  </a:lnTo>
                  <a:lnTo>
                    <a:pt x="10943" y="691"/>
                  </a:lnTo>
                  <a:lnTo>
                    <a:pt x="11048" y="649"/>
                  </a:lnTo>
                  <a:lnTo>
                    <a:pt x="11048" y="566"/>
                  </a:lnTo>
                  <a:lnTo>
                    <a:pt x="10943" y="524"/>
                  </a:lnTo>
                  <a:lnTo>
                    <a:pt x="10901" y="482"/>
                  </a:lnTo>
                  <a:lnTo>
                    <a:pt x="10839" y="482"/>
                  </a:lnTo>
                  <a:lnTo>
                    <a:pt x="10776" y="608"/>
                  </a:lnTo>
                  <a:lnTo>
                    <a:pt x="10734" y="608"/>
                  </a:lnTo>
                  <a:lnTo>
                    <a:pt x="10734" y="524"/>
                  </a:lnTo>
                  <a:lnTo>
                    <a:pt x="10671" y="545"/>
                  </a:lnTo>
                  <a:lnTo>
                    <a:pt x="10650" y="587"/>
                  </a:lnTo>
                  <a:lnTo>
                    <a:pt x="10588" y="587"/>
                  </a:lnTo>
                  <a:lnTo>
                    <a:pt x="10567" y="545"/>
                  </a:lnTo>
                  <a:lnTo>
                    <a:pt x="10650" y="482"/>
                  </a:lnTo>
                  <a:lnTo>
                    <a:pt x="10650" y="419"/>
                  </a:lnTo>
                  <a:lnTo>
                    <a:pt x="10546" y="357"/>
                  </a:lnTo>
                  <a:lnTo>
                    <a:pt x="10420" y="357"/>
                  </a:lnTo>
                  <a:lnTo>
                    <a:pt x="10357" y="377"/>
                  </a:lnTo>
                  <a:lnTo>
                    <a:pt x="10337" y="545"/>
                  </a:lnTo>
                  <a:lnTo>
                    <a:pt x="10253" y="587"/>
                  </a:lnTo>
                  <a:lnTo>
                    <a:pt x="10253" y="649"/>
                  </a:lnTo>
                  <a:lnTo>
                    <a:pt x="10316" y="796"/>
                  </a:lnTo>
                  <a:lnTo>
                    <a:pt x="10316" y="880"/>
                  </a:lnTo>
                  <a:lnTo>
                    <a:pt x="10253" y="942"/>
                  </a:lnTo>
                  <a:lnTo>
                    <a:pt x="10211" y="838"/>
                  </a:lnTo>
                  <a:lnTo>
                    <a:pt x="10127" y="838"/>
                  </a:lnTo>
                  <a:lnTo>
                    <a:pt x="10127" y="859"/>
                  </a:lnTo>
                  <a:lnTo>
                    <a:pt x="10023" y="838"/>
                  </a:lnTo>
                  <a:lnTo>
                    <a:pt x="9897" y="901"/>
                  </a:lnTo>
                  <a:lnTo>
                    <a:pt x="9897" y="901"/>
                  </a:lnTo>
                  <a:lnTo>
                    <a:pt x="10002" y="754"/>
                  </a:lnTo>
                  <a:lnTo>
                    <a:pt x="10065" y="733"/>
                  </a:lnTo>
                  <a:lnTo>
                    <a:pt x="10127" y="608"/>
                  </a:lnTo>
                  <a:lnTo>
                    <a:pt x="10127" y="566"/>
                  </a:lnTo>
                  <a:lnTo>
                    <a:pt x="10065" y="566"/>
                  </a:lnTo>
                  <a:lnTo>
                    <a:pt x="9960" y="649"/>
                  </a:lnTo>
                  <a:lnTo>
                    <a:pt x="9897" y="649"/>
                  </a:lnTo>
                  <a:lnTo>
                    <a:pt x="9918" y="587"/>
                  </a:lnTo>
                  <a:lnTo>
                    <a:pt x="10002" y="524"/>
                  </a:lnTo>
                  <a:lnTo>
                    <a:pt x="10002" y="482"/>
                  </a:lnTo>
                  <a:lnTo>
                    <a:pt x="9897" y="461"/>
                  </a:lnTo>
                  <a:lnTo>
                    <a:pt x="9855" y="419"/>
                  </a:lnTo>
                  <a:lnTo>
                    <a:pt x="9960" y="377"/>
                  </a:lnTo>
                  <a:lnTo>
                    <a:pt x="10002" y="419"/>
                  </a:lnTo>
                  <a:lnTo>
                    <a:pt x="10127" y="419"/>
                  </a:lnTo>
                  <a:lnTo>
                    <a:pt x="10169" y="231"/>
                  </a:lnTo>
                  <a:lnTo>
                    <a:pt x="10169" y="168"/>
                  </a:lnTo>
                  <a:lnTo>
                    <a:pt x="10044" y="210"/>
                  </a:lnTo>
                  <a:lnTo>
                    <a:pt x="10002" y="147"/>
                  </a:lnTo>
                  <a:lnTo>
                    <a:pt x="10023" y="64"/>
                  </a:lnTo>
                  <a:lnTo>
                    <a:pt x="10002" y="1"/>
                  </a:lnTo>
                  <a:lnTo>
                    <a:pt x="9918" y="64"/>
                  </a:lnTo>
                  <a:lnTo>
                    <a:pt x="9855" y="64"/>
                  </a:lnTo>
                  <a:lnTo>
                    <a:pt x="9792" y="1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7" name="Google Shape;3017;p43"/>
            <p:cNvSpPr/>
            <p:nvPr/>
          </p:nvSpPr>
          <p:spPr>
            <a:xfrm>
              <a:off x="3823325" y="2021850"/>
              <a:ext cx="143875" cy="324875"/>
            </a:xfrm>
            <a:custGeom>
              <a:avLst/>
              <a:gdLst/>
              <a:ahLst/>
              <a:cxnLst/>
              <a:rect l="l" t="t" r="r" b="b"/>
              <a:pathLst>
                <a:path w="5755" h="12995" extrusionOk="0">
                  <a:moveTo>
                    <a:pt x="3788" y="1"/>
                  </a:moveTo>
                  <a:lnTo>
                    <a:pt x="3725" y="21"/>
                  </a:lnTo>
                  <a:lnTo>
                    <a:pt x="3599" y="63"/>
                  </a:lnTo>
                  <a:lnTo>
                    <a:pt x="3474" y="1"/>
                  </a:lnTo>
                  <a:lnTo>
                    <a:pt x="3474" y="1"/>
                  </a:lnTo>
                  <a:lnTo>
                    <a:pt x="3495" y="105"/>
                  </a:lnTo>
                  <a:lnTo>
                    <a:pt x="3578" y="147"/>
                  </a:lnTo>
                  <a:lnTo>
                    <a:pt x="3599" y="293"/>
                  </a:lnTo>
                  <a:lnTo>
                    <a:pt x="3516" y="335"/>
                  </a:lnTo>
                  <a:lnTo>
                    <a:pt x="3495" y="524"/>
                  </a:lnTo>
                  <a:lnTo>
                    <a:pt x="3558" y="607"/>
                  </a:lnTo>
                  <a:lnTo>
                    <a:pt x="3558" y="754"/>
                  </a:lnTo>
                  <a:lnTo>
                    <a:pt x="3495" y="712"/>
                  </a:lnTo>
                  <a:lnTo>
                    <a:pt x="3453" y="733"/>
                  </a:lnTo>
                  <a:lnTo>
                    <a:pt x="3369" y="670"/>
                  </a:lnTo>
                  <a:lnTo>
                    <a:pt x="3244" y="649"/>
                  </a:lnTo>
                  <a:lnTo>
                    <a:pt x="3139" y="586"/>
                  </a:lnTo>
                  <a:lnTo>
                    <a:pt x="2951" y="524"/>
                  </a:lnTo>
                  <a:lnTo>
                    <a:pt x="2825" y="607"/>
                  </a:lnTo>
                  <a:lnTo>
                    <a:pt x="2637" y="607"/>
                  </a:lnTo>
                  <a:lnTo>
                    <a:pt x="2574" y="628"/>
                  </a:lnTo>
                  <a:lnTo>
                    <a:pt x="2679" y="796"/>
                  </a:lnTo>
                  <a:lnTo>
                    <a:pt x="2658" y="837"/>
                  </a:lnTo>
                  <a:lnTo>
                    <a:pt x="2658" y="921"/>
                  </a:lnTo>
                  <a:lnTo>
                    <a:pt x="2574" y="963"/>
                  </a:lnTo>
                  <a:lnTo>
                    <a:pt x="2658" y="1068"/>
                  </a:lnTo>
                  <a:lnTo>
                    <a:pt x="2553" y="1172"/>
                  </a:lnTo>
                  <a:lnTo>
                    <a:pt x="2511" y="1172"/>
                  </a:lnTo>
                  <a:lnTo>
                    <a:pt x="2428" y="1130"/>
                  </a:lnTo>
                  <a:lnTo>
                    <a:pt x="2323" y="1047"/>
                  </a:lnTo>
                  <a:lnTo>
                    <a:pt x="2198" y="1151"/>
                  </a:lnTo>
                  <a:lnTo>
                    <a:pt x="2114" y="1340"/>
                  </a:lnTo>
                  <a:lnTo>
                    <a:pt x="2030" y="1381"/>
                  </a:lnTo>
                  <a:lnTo>
                    <a:pt x="1988" y="1528"/>
                  </a:lnTo>
                  <a:lnTo>
                    <a:pt x="1926" y="1633"/>
                  </a:lnTo>
                  <a:lnTo>
                    <a:pt x="1842" y="1653"/>
                  </a:lnTo>
                  <a:lnTo>
                    <a:pt x="1842" y="1905"/>
                  </a:lnTo>
                  <a:lnTo>
                    <a:pt x="1905" y="1988"/>
                  </a:lnTo>
                  <a:lnTo>
                    <a:pt x="1988" y="2177"/>
                  </a:lnTo>
                  <a:lnTo>
                    <a:pt x="1926" y="2302"/>
                  </a:lnTo>
                  <a:lnTo>
                    <a:pt x="1779" y="2511"/>
                  </a:lnTo>
                  <a:lnTo>
                    <a:pt x="1612" y="2804"/>
                  </a:lnTo>
                  <a:lnTo>
                    <a:pt x="1591" y="2930"/>
                  </a:lnTo>
                  <a:lnTo>
                    <a:pt x="1507" y="3014"/>
                  </a:lnTo>
                  <a:lnTo>
                    <a:pt x="1298" y="3034"/>
                  </a:lnTo>
                  <a:lnTo>
                    <a:pt x="1110" y="3139"/>
                  </a:lnTo>
                  <a:lnTo>
                    <a:pt x="1110" y="3265"/>
                  </a:lnTo>
                  <a:lnTo>
                    <a:pt x="1193" y="3348"/>
                  </a:lnTo>
                  <a:lnTo>
                    <a:pt x="1193" y="3516"/>
                  </a:lnTo>
                  <a:lnTo>
                    <a:pt x="1151" y="3662"/>
                  </a:lnTo>
                  <a:lnTo>
                    <a:pt x="1089" y="3934"/>
                  </a:lnTo>
                  <a:lnTo>
                    <a:pt x="1089" y="4185"/>
                  </a:lnTo>
                  <a:lnTo>
                    <a:pt x="879" y="4687"/>
                  </a:lnTo>
                  <a:lnTo>
                    <a:pt x="879" y="4813"/>
                  </a:lnTo>
                  <a:lnTo>
                    <a:pt x="942" y="4897"/>
                  </a:lnTo>
                  <a:lnTo>
                    <a:pt x="963" y="5127"/>
                  </a:lnTo>
                  <a:lnTo>
                    <a:pt x="858" y="5252"/>
                  </a:lnTo>
                  <a:lnTo>
                    <a:pt x="649" y="5231"/>
                  </a:lnTo>
                  <a:lnTo>
                    <a:pt x="482" y="5211"/>
                  </a:lnTo>
                  <a:lnTo>
                    <a:pt x="377" y="5294"/>
                  </a:lnTo>
                  <a:lnTo>
                    <a:pt x="252" y="5524"/>
                  </a:lnTo>
                  <a:lnTo>
                    <a:pt x="210" y="5755"/>
                  </a:lnTo>
                  <a:lnTo>
                    <a:pt x="252" y="6068"/>
                  </a:lnTo>
                  <a:lnTo>
                    <a:pt x="314" y="6361"/>
                  </a:lnTo>
                  <a:lnTo>
                    <a:pt x="252" y="6550"/>
                  </a:lnTo>
                  <a:lnTo>
                    <a:pt x="314" y="6696"/>
                  </a:lnTo>
                  <a:lnTo>
                    <a:pt x="335" y="6926"/>
                  </a:lnTo>
                  <a:lnTo>
                    <a:pt x="314" y="7135"/>
                  </a:lnTo>
                  <a:lnTo>
                    <a:pt x="314" y="7345"/>
                  </a:lnTo>
                  <a:lnTo>
                    <a:pt x="461" y="7449"/>
                  </a:lnTo>
                  <a:lnTo>
                    <a:pt x="670" y="7659"/>
                  </a:lnTo>
                  <a:lnTo>
                    <a:pt x="628" y="7805"/>
                  </a:lnTo>
                  <a:lnTo>
                    <a:pt x="628" y="7972"/>
                  </a:lnTo>
                  <a:lnTo>
                    <a:pt x="356" y="8056"/>
                  </a:lnTo>
                  <a:lnTo>
                    <a:pt x="335" y="8161"/>
                  </a:lnTo>
                  <a:lnTo>
                    <a:pt x="461" y="8370"/>
                  </a:lnTo>
                  <a:lnTo>
                    <a:pt x="482" y="8642"/>
                  </a:lnTo>
                  <a:lnTo>
                    <a:pt x="565" y="8768"/>
                  </a:lnTo>
                  <a:lnTo>
                    <a:pt x="482" y="8914"/>
                  </a:lnTo>
                  <a:lnTo>
                    <a:pt x="482" y="9040"/>
                  </a:lnTo>
                  <a:lnTo>
                    <a:pt x="461" y="9123"/>
                  </a:lnTo>
                  <a:lnTo>
                    <a:pt x="273" y="9165"/>
                  </a:lnTo>
                  <a:lnTo>
                    <a:pt x="231" y="9228"/>
                  </a:lnTo>
                  <a:lnTo>
                    <a:pt x="314" y="9332"/>
                  </a:lnTo>
                  <a:lnTo>
                    <a:pt x="231" y="9395"/>
                  </a:lnTo>
                  <a:lnTo>
                    <a:pt x="168" y="9479"/>
                  </a:lnTo>
                  <a:lnTo>
                    <a:pt x="252" y="9625"/>
                  </a:lnTo>
                  <a:lnTo>
                    <a:pt x="273" y="10002"/>
                  </a:lnTo>
                  <a:lnTo>
                    <a:pt x="231" y="10086"/>
                  </a:lnTo>
                  <a:lnTo>
                    <a:pt x="147" y="10002"/>
                  </a:lnTo>
                  <a:lnTo>
                    <a:pt x="63" y="9939"/>
                  </a:lnTo>
                  <a:lnTo>
                    <a:pt x="63" y="9960"/>
                  </a:lnTo>
                  <a:lnTo>
                    <a:pt x="1" y="10023"/>
                  </a:lnTo>
                  <a:lnTo>
                    <a:pt x="21" y="10253"/>
                  </a:lnTo>
                  <a:lnTo>
                    <a:pt x="42" y="10337"/>
                  </a:lnTo>
                  <a:lnTo>
                    <a:pt x="63" y="10525"/>
                  </a:lnTo>
                  <a:lnTo>
                    <a:pt x="147" y="10546"/>
                  </a:lnTo>
                  <a:lnTo>
                    <a:pt x="168" y="10588"/>
                  </a:lnTo>
                  <a:lnTo>
                    <a:pt x="147" y="10734"/>
                  </a:lnTo>
                  <a:lnTo>
                    <a:pt x="273" y="10672"/>
                  </a:lnTo>
                  <a:lnTo>
                    <a:pt x="210" y="10567"/>
                  </a:lnTo>
                  <a:lnTo>
                    <a:pt x="231" y="10483"/>
                  </a:lnTo>
                  <a:lnTo>
                    <a:pt x="273" y="10483"/>
                  </a:lnTo>
                  <a:lnTo>
                    <a:pt x="252" y="10546"/>
                  </a:lnTo>
                  <a:lnTo>
                    <a:pt x="335" y="10588"/>
                  </a:lnTo>
                  <a:lnTo>
                    <a:pt x="377" y="10672"/>
                  </a:lnTo>
                  <a:lnTo>
                    <a:pt x="252" y="10755"/>
                  </a:lnTo>
                  <a:lnTo>
                    <a:pt x="231" y="10860"/>
                  </a:lnTo>
                  <a:lnTo>
                    <a:pt x="273" y="10944"/>
                  </a:lnTo>
                  <a:lnTo>
                    <a:pt x="252" y="11069"/>
                  </a:lnTo>
                  <a:lnTo>
                    <a:pt x="210" y="11111"/>
                  </a:lnTo>
                  <a:lnTo>
                    <a:pt x="273" y="11216"/>
                  </a:lnTo>
                  <a:lnTo>
                    <a:pt x="356" y="11257"/>
                  </a:lnTo>
                  <a:lnTo>
                    <a:pt x="440" y="11383"/>
                  </a:lnTo>
                  <a:lnTo>
                    <a:pt x="482" y="11425"/>
                  </a:lnTo>
                  <a:lnTo>
                    <a:pt x="586" y="11634"/>
                  </a:lnTo>
                  <a:lnTo>
                    <a:pt x="586" y="11801"/>
                  </a:lnTo>
                  <a:lnTo>
                    <a:pt x="733" y="11843"/>
                  </a:lnTo>
                  <a:lnTo>
                    <a:pt x="754" y="11948"/>
                  </a:lnTo>
                  <a:lnTo>
                    <a:pt x="858" y="12094"/>
                  </a:lnTo>
                  <a:lnTo>
                    <a:pt x="984" y="12011"/>
                  </a:lnTo>
                  <a:lnTo>
                    <a:pt x="1005" y="12136"/>
                  </a:lnTo>
                  <a:lnTo>
                    <a:pt x="942" y="12304"/>
                  </a:lnTo>
                  <a:lnTo>
                    <a:pt x="775" y="12325"/>
                  </a:lnTo>
                  <a:lnTo>
                    <a:pt x="754" y="12366"/>
                  </a:lnTo>
                  <a:lnTo>
                    <a:pt x="838" y="12429"/>
                  </a:lnTo>
                  <a:lnTo>
                    <a:pt x="858" y="12534"/>
                  </a:lnTo>
                  <a:lnTo>
                    <a:pt x="984" y="12555"/>
                  </a:lnTo>
                  <a:lnTo>
                    <a:pt x="1047" y="12848"/>
                  </a:lnTo>
                  <a:lnTo>
                    <a:pt x="963" y="12952"/>
                  </a:lnTo>
                  <a:lnTo>
                    <a:pt x="1005" y="12994"/>
                  </a:lnTo>
                  <a:lnTo>
                    <a:pt x="1151" y="12994"/>
                  </a:lnTo>
                  <a:lnTo>
                    <a:pt x="1423" y="12931"/>
                  </a:lnTo>
                  <a:lnTo>
                    <a:pt x="1570" y="12973"/>
                  </a:lnTo>
                  <a:lnTo>
                    <a:pt x="1695" y="12869"/>
                  </a:lnTo>
                  <a:lnTo>
                    <a:pt x="1674" y="12764"/>
                  </a:lnTo>
                  <a:lnTo>
                    <a:pt x="1612" y="12701"/>
                  </a:lnTo>
                  <a:lnTo>
                    <a:pt x="1695" y="12534"/>
                  </a:lnTo>
                  <a:lnTo>
                    <a:pt x="1884" y="12513"/>
                  </a:lnTo>
                  <a:lnTo>
                    <a:pt x="1905" y="12325"/>
                  </a:lnTo>
                  <a:lnTo>
                    <a:pt x="1926" y="12408"/>
                  </a:lnTo>
                  <a:lnTo>
                    <a:pt x="2135" y="12450"/>
                  </a:lnTo>
                  <a:lnTo>
                    <a:pt x="2260" y="12366"/>
                  </a:lnTo>
                  <a:lnTo>
                    <a:pt x="2365" y="12429"/>
                  </a:lnTo>
                  <a:lnTo>
                    <a:pt x="2449" y="12513"/>
                  </a:lnTo>
                  <a:lnTo>
                    <a:pt x="2553" y="12345"/>
                  </a:lnTo>
                  <a:lnTo>
                    <a:pt x="2616" y="12115"/>
                  </a:lnTo>
                  <a:lnTo>
                    <a:pt x="2679" y="12032"/>
                  </a:lnTo>
                  <a:lnTo>
                    <a:pt x="2721" y="11739"/>
                  </a:lnTo>
                  <a:lnTo>
                    <a:pt x="2762" y="11634"/>
                  </a:lnTo>
                  <a:lnTo>
                    <a:pt x="2658" y="11571"/>
                  </a:lnTo>
                  <a:lnTo>
                    <a:pt x="2679" y="11467"/>
                  </a:lnTo>
                  <a:lnTo>
                    <a:pt x="2783" y="11320"/>
                  </a:lnTo>
                  <a:lnTo>
                    <a:pt x="2679" y="11216"/>
                  </a:lnTo>
                  <a:lnTo>
                    <a:pt x="2783" y="11111"/>
                  </a:lnTo>
                  <a:lnTo>
                    <a:pt x="2658" y="11048"/>
                  </a:lnTo>
                  <a:lnTo>
                    <a:pt x="2721" y="10965"/>
                  </a:lnTo>
                  <a:lnTo>
                    <a:pt x="2658" y="10839"/>
                  </a:lnTo>
                  <a:lnTo>
                    <a:pt x="2762" y="10881"/>
                  </a:lnTo>
                  <a:lnTo>
                    <a:pt x="2930" y="10860"/>
                  </a:lnTo>
                  <a:lnTo>
                    <a:pt x="2783" y="10755"/>
                  </a:lnTo>
                  <a:lnTo>
                    <a:pt x="2846" y="10609"/>
                  </a:lnTo>
                  <a:lnTo>
                    <a:pt x="2846" y="10546"/>
                  </a:lnTo>
                  <a:lnTo>
                    <a:pt x="2658" y="10483"/>
                  </a:lnTo>
                  <a:lnTo>
                    <a:pt x="2888" y="10483"/>
                  </a:lnTo>
                  <a:lnTo>
                    <a:pt x="2762" y="10358"/>
                  </a:lnTo>
                  <a:lnTo>
                    <a:pt x="2679" y="10358"/>
                  </a:lnTo>
                  <a:lnTo>
                    <a:pt x="2742" y="10274"/>
                  </a:lnTo>
                  <a:lnTo>
                    <a:pt x="2783" y="10274"/>
                  </a:lnTo>
                  <a:lnTo>
                    <a:pt x="2825" y="10316"/>
                  </a:lnTo>
                  <a:lnTo>
                    <a:pt x="2888" y="10232"/>
                  </a:lnTo>
                  <a:lnTo>
                    <a:pt x="2867" y="10148"/>
                  </a:lnTo>
                  <a:lnTo>
                    <a:pt x="2972" y="10232"/>
                  </a:lnTo>
                  <a:lnTo>
                    <a:pt x="2993" y="10128"/>
                  </a:lnTo>
                  <a:lnTo>
                    <a:pt x="3076" y="10023"/>
                  </a:lnTo>
                  <a:lnTo>
                    <a:pt x="3160" y="10023"/>
                  </a:lnTo>
                  <a:lnTo>
                    <a:pt x="3139" y="9939"/>
                  </a:lnTo>
                  <a:lnTo>
                    <a:pt x="3181" y="9897"/>
                  </a:lnTo>
                  <a:lnTo>
                    <a:pt x="3202" y="9939"/>
                  </a:lnTo>
                  <a:lnTo>
                    <a:pt x="3181" y="10044"/>
                  </a:lnTo>
                  <a:lnTo>
                    <a:pt x="3265" y="10044"/>
                  </a:lnTo>
                  <a:lnTo>
                    <a:pt x="3369" y="9897"/>
                  </a:lnTo>
                  <a:lnTo>
                    <a:pt x="3453" y="9897"/>
                  </a:lnTo>
                  <a:lnTo>
                    <a:pt x="3516" y="9835"/>
                  </a:lnTo>
                  <a:lnTo>
                    <a:pt x="3495" y="9730"/>
                  </a:lnTo>
                  <a:lnTo>
                    <a:pt x="3411" y="9646"/>
                  </a:lnTo>
                  <a:lnTo>
                    <a:pt x="3286" y="9625"/>
                  </a:lnTo>
                  <a:lnTo>
                    <a:pt x="3181" y="9688"/>
                  </a:lnTo>
                  <a:lnTo>
                    <a:pt x="3139" y="9646"/>
                  </a:lnTo>
                  <a:lnTo>
                    <a:pt x="3055" y="9709"/>
                  </a:lnTo>
                  <a:lnTo>
                    <a:pt x="2972" y="9604"/>
                  </a:lnTo>
                  <a:lnTo>
                    <a:pt x="2846" y="9563"/>
                  </a:lnTo>
                  <a:lnTo>
                    <a:pt x="2762" y="9521"/>
                  </a:lnTo>
                  <a:lnTo>
                    <a:pt x="2616" y="9542"/>
                  </a:lnTo>
                  <a:lnTo>
                    <a:pt x="2616" y="9604"/>
                  </a:lnTo>
                  <a:lnTo>
                    <a:pt x="2553" y="9542"/>
                  </a:lnTo>
                  <a:lnTo>
                    <a:pt x="2407" y="9542"/>
                  </a:lnTo>
                  <a:lnTo>
                    <a:pt x="2365" y="9500"/>
                  </a:lnTo>
                  <a:lnTo>
                    <a:pt x="2470" y="9479"/>
                  </a:lnTo>
                  <a:lnTo>
                    <a:pt x="2553" y="9521"/>
                  </a:lnTo>
                  <a:lnTo>
                    <a:pt x="2637" y="9395"/>
                  </a:lnTo>
                  <a:lnTo>
                    <a:pt x="2679" y="9437"/>
                  </a:lnTo>
                  <a:lnTo>
                    <a:pt x="2783" y="9416"/>
                  </a:lnTo>
                  <a:lnTo>
                    <a:pt x="2825" y="9332"/>
                  </a:lnTo>
                  <a:lnTo>
                    <a:pt x="2930" y="9374"/>
                  </a:lnTo>
                  <a:lnTo>
                    <a:pt x="2972" y="9416"/>
                  </a:lnTo>
                  <a:lnTo>
                    <a:pt x="3034" y="9416"/>
                  </a:lnTo>
                  <a:lnTo>
                    <a:pt x="3055" y="9332"/>
                  </a:lnTo>
                  <a:lnTo>
                    <a:pt x="3097" y="9416"/>
                  </a:lnTo>
                  <a:lnTo>
                    <a:pt x="3244" y="9437"/>
                  </a:lnTo>
                  <a:lnTo>
                    <a:pt x="3202" y="9521"/>
                  </a:lnTo>
                  <a:lnTo>
                    <a:pt x="3306" y="9563"/>
                  </a:lnTo>
                  <a:lnTo>
                    <a:pt x="3474" y="9542"/>
                  </a:lnTo>
                  <a:lnTo>
                    <a:pt x="3495" y="9416"/>
                  </a:lnTo>
                  <a:lnTo>
                    <a:pt x="3662" y="9270"/>
                  </a:lnTo>
                  <a:lnTo>
                    <a:pt x="3725" y="9102"/>
                  </a:lnTo>
                  <a:lnTo>
                    <a:pt x="3599" y="8977"/>
                  </a:lnTo>
                  <a:lnTo>
                    <a:pt x="3599" y="8893"/>
                  </a:lnTo>
                  <a:lnTo>
                    <a:pt x="3453" y="8788"/>
                  </a:lnTo>
                  <a:lnTo>
                    <a:pt x="3474" y="8747"/>
                  </a:lnTo>
                  <a:lnTo>
                    <a:pt x="3265" y="8579"/>
                  </a:lnTo>
                  <a:lnTo>
                    <a:pt x="3244" y="8475"/>
                  </a:lnTo>
                  <a:lnTo>
                    <a:pt x="3160" y="8391"/>
                  </a:lnTo>
                  <a:lnTo>
                    <a:pt x="3055" y="8516"/>
                  </a:lnTo>
                  <a:lnTo>
                    <a:pt x="2993" y="8433"/>
                  </a:lnTo>
                  <a:lnTo>
                    <a:pt x="2951" y="8454"/>
                  </a:lnTo>
                  <a:lnTo>
                    <a:pt x="2951" y="8349"/>
                  </a:lnTo>
                  <a:lnTo>
                    <a:pt x="2867" y="8349"/>
                  </a:lnTo>
                  <a:lnTo>
                    <a:pt x="2825" y="8244"/>
                  </a:lnTo>
                  <a:lnTo>
                    <a:pt x="2742" y="8182"/>
                  </a:lnTo>
                  <a:lnTo>
                    <a:pt x="2825" y="8077"/>
                  </a:lnTo>
                  <a:lnTo>
                    <a:pt x="2762" y="7952"/>
                  </a:lnTo>
                  <a:lnTo>
                    <a:pt x="2825" y="7931"/>
                  </a:lnTo>
                  <a:lnTo>
                    <a:pt x="2825" y="7847"/>
                  </a:lnTo>
                  <a:lnTo>
                    <a:pt x="2742" y="7826"/>
                  </a:lnTo>
                  <a:lnTo>
                    <a:pt x="2825" y="7721"/>
                  </a:lnTo>
                  <a:lnTo>
                    <a:pt x="2783" y="7533"/>
                  </a:lnTo>
                  <a:lnTo>
                    <a:pt x="2825" y="7512"/>
                  </a:lnTo>
                  <a:lnTo>
                    <a:pt x="2867" y="7554"/>
                  </a:lnTo>
                  <a:lnTo>
                    <a:pt x="2888" y="7449"/>
                  </a:lnTo>
                  <a:lnTo>
                    <a:pt x="2825" y="7345"/>
                  </a:lnTo>
                  <a:lnTo>
                    <a:pt x="2846" y="7198"/>
                  </a:lnTo>
                  <a:lnTo>
                    <a:pt x="2825" y="7073"/>
                  </a:lnTo>
                  <a:lnTo>
                    <a:pt x="2846" y="7010"/>
                  </a:lnTo>
                  <a:lnTo>
                    <a:pt x="2825" y="6884"/>
                  </a:lnTo>
                  <a:lnTo>
                    <a:pt x="2679" y="6696"/>
                  </a:lnTo>
                  <a:lnTo>
                    <a:pt x="2679" y="6696"/>
                  </a:lnTo>
                  <a:lnTo>
                    <a:pt x="2783" y="6759"/>
                  </a:lnTo>
                  <a:lnTo>
                    <a:pt x="2951" y="6717"/>
                  </a:lnTo>
                  <a:lnTo>
                    <a:pt x="3055" y="6571"/>
                  </a:lnTo>
                  <a:lnTo>
                    <a:pt x="2993" y="6466"/>
                  </a:lnTo>
                  <a:lnTo>
                    <a:pt x="3034" y="6403"/>
                  </a:lnTo>
                  <a:lnTo>
                    <a:pt x="3139" y="6424"/>
                  </a:lnTo>
                  <a:lnTo>
                    <a:pt x="3286" y="6299"/>
                  </a:lnTo>
                  <a:lnTo>
                    <a:pt x="3286" y="6236"/>
                  </a:lnTo>
                  <a:lnTo>
                    <a:pt x="3202" y="6236"/>
                  </a:lnTo>
                  <a:lnTo>
                    <a:pt x="3265" y="6131"/>
                  </a:lnTo>
                  <a:lnTo>
                    <a:pt x="3348" y="6047"/>
                  </a:lnTo>
                  <a:lnTo>
                    <a:pt x="3390" y="6089"/>
                  </a:lnTo>
                  <a:lnTo>
                    <a:pt x="3453" y="6089"/>
                  </a:lnTo>
                  <a:lnTo>
                    <a:pt x="3474" y="5964"/>
                  </a:lnTo>
                  <a:lnTo>
                    <a:pt x="3516" y="5964"/>
                  </a:lnTo>
                  <a:lnTo>
                    <a:pt x="3558" y="6047"/>
                  </a:lnTo>
                  <a:lnTo>
                    <a:pt x="3620" y="5964"/>
                  </a:lnTo>
                  <a:lnTo>
                    <a:pt x="3620" y="5838"/>
                  </a:lnTo>
                  <a:lnTo>
                    <a:pt x="3683" y="5734"/>
                  </a:lnTo>
                  <a:lnTo>
                    <a:pt x="3788" y="5734"/>
                  </a:lnTo>
                  <a:lnTo>
                    <a:pt x="3788" y="5817"/>
                  </a:lnTo>
                  <a:lnTo>
                    <a:pt x="3871" y="5817"/>
                  </a:lnTo>
                  <a:lnTo>
                    <a:pt x="3913" y="5713"/>
                  </a:lnTo>
                  <a:lnTo>
                    <a:pt x="4039" y="5629"/>
                  </a:lnTo>
                  <a:lnTo>
                    <a:pt x="4018" y="5524"/>
                  </a:lnTo>
                  <a:lnTo>
                    <a:pt x="4018" y="5420"/>
                  </a:lnTo>
                  <a:lnTo>
                    <a:pt x="4102" y="5503"/>
                  </a:lnTo>
                  <a:lnTo>
                    <a:pt x="4206" y="5378"/>
                  </a:lnTo>
                  <a:lnTo>
                    <a:pt x="4290" y="5378"/>
                  </a:lnTo>
                  <a:lnTo>
                    <a:pt x="4395" y="5190"/>
                  </a:lnTo>
                  <a:lnTo>
                    <a:pt x="4395" y="5001"/>
                  </a:lnTo>
                  <a:lnTo>
                    <a:pt x="4457" y="4897"/>
                  </a:lnTo>
                  <a:lnTo>
                    <a:pt x="4541" y="4897"/>
                  </a:lnTo>
                  <a:lnTo>
                    <a:pt x="4646" y="4771"/>
                  </a:lnTo>
                  <a:lnTo>
                    <a:pt x="4562" y="4771"/>
                  </a:lnTo>
                  <a:lnTo>
                    <a:pt x="4499" y="4666"/>
                  </a:lnTo>
                  <a:lnTo>
                    <a:pt x="4562" y="4625"/>
                  </a:lnTo>
                  <a:lnTo>
                    <a:pt x="4541" y="4562"/>
                  </a:lnTo>
                  <a:lnTo>
                    <a:pt x="4436" y="4562"/>
                  </a:lnTo>
                  <a:lnTo>
                    <a:pt x="4332" y="4457"/>
                  </a:lnTo>
                  <a:lnTo>
                    <a:pt x="4457" y="4415"/>
                  </a:lnTo>
                  <a:lnTo>
                    <a:pt x="4436" y="4332"/>
                  </a:lnTo>
                  <a:lnTo>
                    <a:pt x="4520" y="4164"/>
                  </a:lnTo>
                  <a:lnTo>
                    <a:pt x="4541" y="4081"/>
                  </a:lnTo>
                  <a:lnTo>
                    <a:pt x="4499" y="3997"/>
                  </a:lnTo>
                  <a:lnTo>
                    <a:pt x="4415" y="3997"/>
                  </a:lnTo>
                  <a:lnTo>
                    <a:pt x="4395" y="3934"/>
                  </a:lnTo>
                  <a:lnTo>
                    <a:pt x="4415" y="3892"/>
                  </a:lnTo>
                  <a:lnTo>
                    <a:pt x="4499" y="3934"/>
                  </a:lnTo>
                  <a:lnTo>
                    <a:pt x="4520" y="3955"/>
                  </a:lnTo>
                  <a:lnTo>
                    <a:pt x="4541" y="3955"/>
                  </a:lnTo>
                  <a:lnTo>
                    <a:pt x="4541" y="3871"/>
                  </a:lnTo>
                  <a:lnTo>
                    <a:pt x="4436" y="3850"/>
                  </a:lnTo>
                  <a:lnTo>
                    <a:pt x="4541" y="3788"/>
                  </a:lnTo>
                  <a:lnTo>
                    <a:pt x="4625" y="3788"/>
                  </a:lnTo>
                  <a:lnTo>
                    <a:pt x="4729" y="3725"/>
                  </a:lnTo>
                  <a:lnTo>
                    <a:pt x="4646" y="3662"/>
                  </a:lnTo>
                  <a:lnTo>
                    <a:pt x="4562" y="3516"/>
                  </a:lnTo>
                  <a:lnTo>
                    <a:pt x="4646" y="3537"/>
                  </a:lnTo>
                  <a:lnTo>
                    <a:pt x="4708" y="3620"/>
                  </a:lnTo>
                  <a:lnTo>
                    <a:pt x="4813" y="3578"/>
                  </a:lnTo>
                  <a:lnTo>
                    <a:pt x="4834" y="3474"/>
                  </a:lnTo>
                  <a:lnTo>
                    <a:pt x="4855" y="3369"/>
                  </a:lnTo>
                  <a:lnTo>
                    <a:pt x="4918" y="3327"/>
                  </a:lnTo>
                  <a:lnTo>
                    <a:pt x="4980" y="3453"/>
                  </a:lnTo>
                  <a:lnTo>
                    <a:pt x="5064" y="3348"/>
                  </a:lnTo>
                  <a:lnTo>
                    <a:pt x="5127" y="3453"/>
                  </a:lnTo>
                  <a:lnTo>
                    <a:pt x="5190" y="3474"/>
                  </a:lnTo>
                  <a:lnTo>
                    <a:pt x="5252" y="3369"/>
                  </a:lnTo>
                  <a:lnTo>
                    <a:pt x="5357" y="3432"/>
                  </a:lnTo>
                  <a:lnTo>
                    <a:pt x="5483" y="3348"/>
                  </a:lnTo>
                  <a:lnTo>
                    <a:pt x="5545" y="3432"/>
                  </a:lnTo>
                  <a:lnTo>
                    <a:pt x="5671" y="3432"/>
                  </a:lnTo>
                  <a:lnTo>
                    <a:pt x="5713" y="3369"/>
                  </a:lnTo>
                  <a:lnTo>
                    <a:pt x="5755" y="3411"/>
                  </a:lnTo>
                  <a:lnTo>
                    <a:pt x="5755" y="3265"/>
                  </a:lnTo>
                  <a:lnTo>
                    <a:pt x="5671" y="3202"/>
                  </a:lnTo>
                  <a:lnTo>
                    <a:pt x="5587" y="2993"/>
                  </a:lnTo>
                  <a:lnTo>
                    <a:pt x="5462" y="2951"/>
                  </a:lnTo>
                  <a:lnTo>
                    <a:pt x="5399" y="2762"/>
                  </a:lnTo>
                  <a:lnTo>
                    <a:pt x="5462" y="2700"/>
                  </a:lnTo>
                  <a:lnTo>
                    <a:pt x="5462" y="2490"/>
                  </a:lnTo>
                  <a:lnTo>
                    <a:pt x="5441" y="2386"/>
                  </a:lnTo>
                  <a:lnTo>
                    <a:pt x="5462" y="2302"/>
                  </a:lnTo>
                  <a:lnTo>
                    <a:pt x="5399" y="2093"/>
                  </a:lnTo>
                  <a:lnTo>
                    <a:pt x="5357" y="1988"/>
                  </a:lnTo>
                  <a:lnTo>
                    <a:pt x="5336" y="1842"/>
                  </a:lnTo>
                  <a:lnTo>
                    <a:pt x="5378" y="1758"/>
                  </a:lnTo>
                  <a:lnTo>
                    <a:pt x="5357" y="1633"/>
                  </a:lnTo>
                  <a:lnTo>
                    <a:pt x="5190" y="1591"/>
                  </a:lnTo>
                  <a:lnTo>
                    <a:pt x="5190" y="1486"/>
                  </a:lnTo>
                  <a:lnTo>
                    <a:pt x="5252" y="1361"/>
                  </a:lnTo>
                  <a:lnTo>
                    <a:pt x="5190" y="1172"/>
                  </a:lnTo>
                  <a:lnTo>
                    <a:pt x="5252" y="1068"/>
                  </a:lnTo>
                  <a:lnTo>
                    <a:pt x="5190" y="1005"/>
                  </a:lnTo>
                  <a:lnTo>
                    <a:pt x="5127" y="1005"/>
                  </a:lnTo>
                  <a:lnTo>
                    <a:pt x="5022" y="858"/>
                  </a:lnTo>
                  <a:lnTo>
                    <a:pt x="4939" y="858"/>
                  </a:lnTo>
                  <a:lnTo>
                    <a:pt x="4876" y="754"/>
                  </a:lnTo>
                  <a:lnTo>
                    <a:pt x="4771" y="628"/>
                  </a:lnTo>
                  <a:lnTo>
                    <a:pt x="4708" y="607"/>
                  </a:lnTo>
                  <a:lnTo>
                    <a:pt x="4604" y="545"/>
                  </a:lnTo>
                  <a:lnTo>
                    <a:pt x="4395" y="524"/>
                  </a:lnTo>
                  <a:lnTo>
                    <a:pt x="4227" y="419"/>
                  </a:lnTo>
                  <a:lnTo>
                    <a:pt x="4018" y="189"/>
                  </a:lnTo>
                  <a:lnTo>
                    <a:pt x="3892" y="105"/>
                  </a:lnTo>
                  <a:lnTo>
                    <a:pt x="3788" y="1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8" name="Google Shape;3018;p43"/>
            <p:cNvSpPr/>
            <p:nvPr/>
          </p:nvSpPr>
          <p:spPr>
            <a:xfrm>
              <a:off x="3976075" y="2250975"/>
              <a:ext cx="57550" cy="52325"/>
            </a:xfrm>
            <a:custGeom>
              <a:avLst/>
              <a:gdLst/>
              <a:ahLst/>
              <a:cxnLst/>
              <a:rect l="l" t="t" r="r" b="b"/>
              <a:pathLst>
                <a:path w="2302" h="2093" extrusionOk="0">
                  <a:moveTo>
                    <a:pt x="1026" y="0"/>
                  </a:moveTo>
                  <a:lnTo>
                    <a:pt x="1026" y="63"/>
                  </a:lnTo>
                  <a:lnTo>
                    <a:pt x="942" y="63"/>
                  </a:lnTo>
                  <a:lnTo>
                    <a:pt x="942" y="105"/>
                  </a:lnTo>
                  <a:lnTo>
                    <a:pt x="1005" y="167"/>
                  </a:lnTo>
                  <a:lnTo>
                    <a:pt x="900" y="230"/>
                  </a:lnTo>
                  <a:lnTo>
                    <a:pt x="837" y="209"/>
                  </a:lnTo>
                  <a:lnTo>
                    <a:pt x="628" y="209"/>
                  </a:lnTo>
                  <a:lnTo>
                    <a:pt x="607" y="147"/>
                  </a:lnTo>
                  <a:lnTo>
                    <a:pt x="586" y="251"/>
                  </a:lnTo>
                  <a:lnTo>
                    <a:pt x="481" y="230"/>
                  </a:lnTo>
                  <a:lnTo>
                    <a:pt x="335" y="272"/>
                  </a:lnTo>
                  <a:lnTo>
                    <a:pt x="335" y="356"/>
                  </a:lnTo>
                  <a:lnTo>
                    <a:pt x="272" y="356"/>
                  </a:lnTo>
                  <a:lnTo>
                    <a:pt x="84" y="439"/>
                  </a:lnTo>
                  <a:lnTo>
                    <a:pt x="0" y="544"/>
                  </a:lnTo>
                  <a:lnTo>
                    <a:pt x="21" y="900"/>
                  </a:lnTo>
                  <a:lnTo>
                    <a:pt x="84" y="900"/>
                  </a:lnTo>
                  <a:lnTo>
                    <a:pt x="126" y="879"/>
                  </a:lnTo>
                  <a:lnTo>
                    <a:pt x="230" y="900"/>
                  </a:lnTo>
                  <a:lnTo>
                    <a:pt x="189" y="983"/>
                  </a:lnTo>
                  <a:lnTo>
                    <a:pt x="105" y="983"/>
                  </a:lnTo>
                  <a:lnTo>
                    <a:pt x="105" y="1151"/>
                  </a:lnTo>
                  <a:lnTo>
                    <a:pt x="209" y="1276"/>
                  </a:lnTo>
                  <a:lnTo>
                    <a:pt x="377" y="1423"/>
                  </a:lnTo>
                  <a:lnTo>
                    <a:pt x="419" y="1423"/>
                  </a:lnTo>
                  <a:lnTo>
                    <a:pt x="419" y="1318"/>
                  </a:lnTo>
                  <a:lnTo>
                    <a:pt x="544" y="1214"/>
                  </a:lnTo>
                  <a:lnTo>
                    <a:pt x="586" y="1318"/>
                  </a:lnTo>
                  <a:lnTo>
                    <a:pt x="523" y="1611"/>
                  </a:lnTo>
                  <a:lnTo>
                    <a:pt x="523" y="1695"/>
                  </a:lnTo>
                  <a:lnTo>
                    <a:pt x="586" y="1674"/>
                  </a:lnTo>
                  <a:lnTo>
                    <a:pt x="754" y="1569"/>
                  </a:lnTo>
                  <a:lnTo>
                    <a:pt x="900" y="1507"/>
                  </a:lnTo>
                  <a:lnTo>
                    <a:pt x="1046" y="1632"/>
                  </a:lnTo>
                  <a:lnTo>
                    <a:pt x="1130" y="1611"/>
                  </a:lnTo>
                  <a:lnTo>
                    <a:pt x="1151" y="1507"/>
                  </a:lnTo>
                  <a:lnTo>
                    <a:pt x="1235" y="1590"/>
                  </a:lnTo>
                  <a:lnTo>
                    <a:pt x="1277" y="1674"/>
                  </a:lnTo>
                  <a:lnTo>
                    <a:pt x="1339" y="1674"/>
                  </a:lnTo>
                  <a:lnTo>
                    <a:pt x="1528" y="1779"/>
                  </a:lnTo>
                  <a:lnTo>
                    <a:pt x="1570" y="1925"/>
                  </a:lnTo>
                  <a:lnTo>
                    <a:pt x="1695" y="1967"/>
                  </a:lnTo>
                  <a:lnTo>
                    <a:pt x="1779" y="2092"/>
                  </a:lnTo>
                  <a:lnTo>
                    <a:pt x="1988" y="2009"/>
                  </a:lnTo>
                  <a:lnTo>
                    <a:pt x="2155" y="2030"/>
                  </a:lnTo>
                  <a:lnTo>
                    <a:pt x="2260" y="1904"/>
                  </a:lnTo>
                  <a:lnTo>
                    <a:pt x="2218" y="1800"/>
                  </a:lnTo>
                  <a:lnTo>
                    <a:pt x="2302" y="1716"/>
                  </a:lnTo>
                  <a:lnTo>
                    <a:pt x="2302" y="1611"/>
                  </a:lnTo>
                  <a:lnTo>
                    <a:pt x="2051" y="1109"/>
                  </a:lnTo>
                  <a:lnTo>
                    <a:pt x="2093" y="691"/>
                  </a:lnTo>
                  <a:lnTo>
                    <a:pt x="2155" y="649"/>
                  </a:lnTo>
                  <a:lnTo>
                    <a:pt x="2197" y="481"/>
                  </a:lnTo>
                  <a:lnTo>
                    <a:pt x="2281" y="356"/>
                  </a:lnTo>
                  <a:lnTo>
                    <a:pt x="2302" y="335"/>
                  </a:lnTo>
                  <a:lnTo>
                    <a:pt x="2302" y="314"/>
                  </a:lnTo>
                  <a:lnTo>
                    <a:pt x="2260" y="230"/>
                  </a:lnTo>
                  <a:lnTo>
                    <a:pt x="2218" y="272"/>
                  </a:lnTo>
                  <a:lnTo>
                    <a:pt x="1758" y="251"/>
                  </a:lnTo>
                  <a:lnTo>
                    <a:pt x="1570" y="126"/>
                  </a:lnTo>
                  <a:lnTo>
                    <a:pt x="1339" y="126"/>
                  </a:lnTo>
                  <a:lnTo>
                    <a:pt x="1235" y="63"/>
                  </a:lnTo>
                  <a:lnTo>
                    <a:pt x="1130" y="105"/>
                  </a:lnTo>
                  <a:lnTo>
                    <a:pt x="1026" y="0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9" name="Google Shape;3019;p43"/>
            <p:cNvSpPr/>
            <p:nvPr/>
          </p:nvSpPr>
          <p:spPr>
            <a:xfrm>
              <a:off x="3949400" y="2288625"/>
              <a:ext cx="91550" cy="49725"/>
            </a:xfrm>
            <a:custGeom>
              <a:avLst/>
              <a:gdLst/>
              <a:ahLst/>
              <a:cxnLst/>
              <a:rect l="l" t="t" r="r" b="b"/>
              <a:pathLst>
                <a:path w="3662" h="1989" extrusionOk="0">
                  <a:moveTo>
                    <a:pt x="1967" y="1"/>
                  </a:moveTo>
                  <a:lnTo>
                    <a:pt x="1821" y="63"/>
                  </a:lnTo>
                  <a:lnTo>
                    <a:pt x="1653" y="168"/>
                  </a:lnTo>
                  <a:lnTo>
                    <a:pt x="1590" y="189"/>
                  </a:lnTo>
                  <a:lnTo>
                    <a:pt x="1590" y="314"/>
                  </a:lnTo>
                  <a:lnTo>
                    <a:pt x="1653" y="586"/>
                  </a:lnTo>
                  <a:lnTo>
                    <a:pt x="1590" y="754"/>
                  </a:lnTo>
                  <a:lnTo>
                    <a:pt x="1402" y="963"/>
                  </a:lnTo>
                  <a:lnTo>
                    <a:pt x="1256" y="963"/>
                  </a:lnTo>
                  <a:lnTo>
                    <a:pt x="1130" y="838"/>
                  </a:lnTo>
                  <a:lnTo>
                    <a:pt x="1130" y="733"/>
                  </a:lnTo>
                  <a:lnTo>
                    <a:pt x="837" y="440"/>
                  </a:lnTo>
                  <a:lnTo>
                    <a:pt x="837" y="294"/>
                  </a:lnTo>
                  <a:lnTo>
                    <a:pt x="774" y="294"/>
                  </a:lnTo>
                  <a:lnTo>
                    <a:pt x="670" y="398"/>
                  </a:lnTo>
                  <a:lnTo>
                    <a:pt x="523" y="419"/>
                  </a:lnTo>
                  <a:lnTo>
                    <a:pt x="460" y="461"/>
                  </a:lnTo>
                  <a:lnTo>
                    <a:pt x="335" y="461"/>
                  </a:lnTo>
                  <a:lnTo>
                    <a:pt x="251" y="607"/>
                  </a:lnTo>
                  <a:lnTo>
                    <a:pt x="293" y="733"/>
                  </a:lnTo>
                  <a:lnTo>
                    <a:pt x="230" y="712"/>
                  </a:lnTo>
                  <a:lnTo>
                    <a:pt x="230" y="921"/>
                  </a:lnTo>
                  <a:lnTo>
                    <a:pt x="84" y="1110"/>
                  </a:lnTo>
                  <a:lnTo>
                    <a:pt x="84" y="1214"/>
                  </a:lnTo>
                  <a:lnTo>
                    <a:pt x="84" y="1319"/>
                  </a:lnTo>
                  <a:lnTo>
                    <a:pt x="0" y="1382"/>
                  </a:lnTo>
                  <a:lnTo>
                    <a:pt x="42" y="1674"/>
                  </a:lnTo>
                  <a:lnTo>
                    <a:pt x="126" y="1737"/>
                  </a:lnTo>
                  <a:lnTo>
                    <a:pt x="126" y="1758"/>
                  </a:lnTo>
                  <a:lnTo>
                    <a:pt x="230" y="1737"/>
                  </a:lnTo>
                  <a:lnTo>
                    <a:pt x="251" y="1591"/>
                  </a:lnTo>
                  <a:lnTo>
                    <a:pt x="440" y="1465"/>
                  </a:lnTo>
                  <a:lnTo>
                    <a:pt x="670" y="1382"/>
                  </a:lnTo>
                  <a:lnTo>
                    <a:pt x="879" y="1423"/>
                  </a:lnTo>
                  <a:lnTo>
                    <a:pt x="1025" y="1423"/>
                  </a:lnTo>
                  <a:lnTo>
                    <a:pt x="1088" y="1465"/>
                  </a:lnTo>
                  <a:lnTo>
                    <a:pt x="1235" y="1382"/>
                  </a:lnTo>
                  <a:lnTo>
                    <a:pt x="1339" y="1361"/>
                  </a:lnTo>
                  <a:lnTo>
                    <a:pt x="1360" y="1444"/>
                  </a:lnTo>
                  <a:lnTo>
                    <a:pt x="1465" y="1444"/>
                  </a:lnTo>
                  <a:lnTo>
                    <a:pt x="1548" y="1549"/>
                  </a:lnTo>
                  <a:lnTo>
                    <a:pt x="1716" y="1549"/>
                  </a:lnTo>
                  <a:lnTo>
                    <a:pt x="1779" y="1570"/>
                  </a:lnTo>
                  <a:lnTo>
                    <a:pt x="1967" y="1444"/>
                  </a:lnTo>
                  <a:lnTo>
                    <a:pt x="2176" y="1549"/>
                  </a:lnTo>
                  <a:lnTo>
                    <a:pt x="2344" y="1570"/>
                  </a:lnTo>
                  <a:lnTo>
                    <a:pt x="2511" y="1758"/>
                  </a:lnTo>
                  <a:lnTo>
                    <a:pt x="2637" y="1758"/>
                  </a:lnTo>
                  <a:lnTo>
                    <a:pt x="2762" y="1946"/>
                  </a:lnTo>
                  <a:lnTo>
                    <a:pt x="2929" y="1967"/>
                  </a:lnTo>
                  <a:lnTo>
                    <a:pt x="2971" y="1988"/>
                  </a:lnTo>
                  <a:lnTo>
                    <a:pt x="3160" y="1905"/>
                  </a:lnTo>
                  <a:lnTo>
                    <a:pt x="3390" y="1884"/>
                  </a:lnTo>
                  <a:lnTo>
                    <a:pt x="3432" y="1737"/>
                  </a:lnTo>
                  <a:lnTo>
                    <a:pt x="3536" y="1674"/>
                  </a:lnTo>
                  <a:lnTo>
                    <a:pt x="3578" y="1570"/>
                  </a:lnTo>
                  <a:lnTo>
                    <a:pt x="3662" y="1549"/>
                  </a:lnTo>
                  <a:lnTo>
                    <a:pt x="3662" y="1382"/>
                  </a:lnTo>
                  <a:lnTo>
                    <a:pt x="3578" y="1277"/>
                  </a:lnTo>
                  <a:lnTo>
                    <a:pt x="3494" y="1110"/>
                  </a:lnTo>
                  <a:lnTo>
                    <a:pt x="3473" y="1047"/>
                  </a:lnTo>
                  <a:lnTo>
                    <a:pt x="3390" y="921"/>
                  </a:lnTo>
                  <a:lnTo>
                    <a:pt x="3432" y="838"/>
                  </a:lnTo>
                  <a:lnTo>
                    <a:pt x="3369" y="733"/>
                  </a:lnTo>
                  <a:lnTo>
                    <a:pt x="3327" y="712"/>
                  </a:lnTo>
                  <a:lnTo>
                    <a:pt x="3348" y="649"/>
                  </a:lnTo>
                  <a:lnTo>
                    <a:pt x="3348" y="545"/>
                  </a:lnTo>
                  <a:lnTo>
                    <a:pt x="3055" y="503"/>
                  </a:lnTo>
                  <a:lnTo>
                    <a:pt x="2846" y="586"/>
                  </a:lnTo>
                  <a:lnTo>
                    <a:pt x="2762" y="461"/>
                  </a:lnTo>
                  <a:lnTo>
                    <a:pt x="2637" y="419"/>
                  </a:lnTo>
                  <a:lnTo>
                    <a:pt x="2595" y="273"/>
                  </a:lnTo>
                  <a:lnTo>
                    <a:pt x="2406" y="168"/>
                  </a:lnTo>
                  <a:lnTo>
                    <a:pt x="2344" y="168"/>
                  </a:lnTo>
                  <a:lnTo>
                    <a:pt x="2302" y="84"/>
                  </a:lnTo>
                  <a:lnTo>
                    <a:pt x="2218" y="1"/>
                  </a:lnTo>
                  <a:lnTo>
                    <a:pt x="2197" y="105"/>
                  </a:lnTo>
                  <a:lnTo>
                    <a:pt x="2113" y="126"/>
                  </a:lnTo>
                  <a:lnTo>
                    <a:pt x="1967" y="1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0" name="Google Shape;3020;p43"/>
            <p:cNvSpPr/>
            <p:nvPr/>
          </p:nvSpPr>
          <p:spPr>
            <a:xfrm>
              <a:off x="3952525" y="2322625"/>
              <a:ext cx="71175" cy="52325"/>
            </a:xfrm>
            <a:custGeom>
              <a:avLst/>
              <a:gdLst/>
              <a:ahLst/>
              <a:cxnLst/>
              <a:rect l="l" t="t" r="r" b="b"/>
              <a:pathLst>
                <a:path w="2847" h="2093" extrusionOk="0">
                  <a:moveTo>
                    <a:pt x="1214" y="1"/>
                  </a:moveTo>
                  <a:lnTo>
                    <a:pt x="1110" y="22"/>
                  </a:lnTo>
                  <a:lnTo>
                    <a:pt x="963" y="105"/>
                  </a:lnTo>
                  <a:lnTo>
                    <a:pt x="900" y="63"/>
                  </a:lnTo>
                  <a:lnTo>
                    <a:pt x="754" y="63"/>
                  </a:lnTo>
                  <a:lnTo>
                    <a:pt x="545" y="22"/>
                  </a:lnTo>
                  <a:lnTo>
                    <a:pt x="315" y="105"/>
                  </a:lnTo>
                  <a:lnTo>
                    <a:pt x="126" y="231"/>
                  </a:lnTo>
                  <a:lnTo>
                    <a:pt x="105" y="377"/>
                  </a:lnTo>
                  <a:lnTo>
                    <a:pt x="1" y="398"/>
                  </a:lnTo>
                  <a:lnTo>
                    <a:pt x="1" y="586"/>
                  </a:lnTo>
                  <a:lnTo>
                    <a:pt x="63" y="712"/>
                  </a:lnTo>
                  <a:lnTo>
                    <a:pt x="1" y="796"/>
                  </a:lnTo>
                  <a:lnTo>
                    <a:pt x="22" y="817"/>
                  </a:lnTo>
                  <a:lnTo>
                    <a:pt x="231" y="754"/>
                  </a:lnTo>
                  <a:lnTo>
                    <a:pt x="398" y="1005"/>
                  </a:lnTo>
                  <a:lnTo>
                    <a:pt x="524" y="1047"/>
                  </a:lnTo>
                  <a:lnTo>
                    <a:pt x="733" y="1005"/>
                  </a:lnTo>
                  <a:lnTo>
                    <a:pt x="817" y="1047"/>
                  </a:lnTo>
                  <a:lnTo>
                    <a:pt x="838" y="1151"/>
                  </a:lnTo>
                  <a:lnTo>
                    <a:pt x="921" y="1172"/>
                  </a:lnTo>
                  <a:lnTo>
                    <a:pt x="963" y="1235"/>
                  </a:lnTo>
                  <a:lnTo>
                    <a:pt x="921" y="1340"/>
                  </a:lnTo>
                  <a:lnTo>
                    <a:pt x="921" y="1549"/>
                  </a:lnTo>
                  <a:lnTo>
                    <a:pt x="1047" y="1528"/>
                  </a:lnTo>
                  <a:lnTo>
                    <a:pt x="1172" y="1633"/>
                  </a:lnTo>
                  <a:lnTo>
                    <a:pt x="1256" y="1633"/>
                  </a:lnTo>
                  <a:lnTo>
                    <a:pt x="1319" y="1863"/>
                  </a:lnTo>
                  <a:lnTo>
                    <a:pt x="1319" y="1988"/>
                  </a:lnTo>
                  <a:lnTo>
                    <a:pt x="1361" y="2093"/>
                  </a:lnTo>
                  <a:lnTo>
                    <a:pt x="1486" y="2009"/>
                  </a:lnTo>
                  <a:lnTo>
                    <a:pt x="1696" y="1947"/>
                  </a:lnTo>
                  <a:lnTo>
                    <a:pt x="1863" y="2009"/>
                  </a:lnTo>
                  <a:lnTo>
                    <a:pt x="2009" y="1947"/>
                  </a:lnTo>
                  <a:lnTo>
                    <a:pt x="2114" y="1947"/>
                  </a:lnTo>
                  <a:lnTo>
                    <a:pt x="2051" y="1779"/>
                  </a:lnTo>
                  <a:lnTo>
                    <a:pt x="2219" y="1758"/>
                  </a:lnTo>
                  <a:lnTo>
                    <a:pt x="2281" y="1633"/>
                  </a:lnTo>
                  <a:lnTo>
                    <a:pt x="2386" y="1570"/>
                  </a:lnTo>
                  <a:lnTo>
                    <a:pt x="2407" y="1654"/>
                  </a:lnTo>
                  <a:lnTo>
                    <a:pt x="2532" y="1654"/>
                  </a:lnTo>
                  <a:lnTo>
                    <a:pt x="2532" y="1528"/>
                  </a:lnTo>
                  <a:lnTo>
                    <a:pt x="2386" y="1444"/>
                  </a:lnTo>
                  <a:lnTo>
                    <a:pt x="2428" y="1277"/>
                  </a:lnTo>
                  <a:lnTo>
                    <a:pt x="2512" y="1256"/>
                  </a:lnTo>
                  <a:lnTo>
                    <a:pt x="2616" y="1068"/>
                  </a:lnTo>
                  <a:lnTo>
                    <a:pt x="2825" y="963"/>
                  </a:lnTo>
                  <a:lnTo>
                    <a:pt x="2825" y="858"/>
                  </a:lnTo>
                  <a:lnTo>
                    <a:pt x="2721" y="817"/>
                  </a:lnTo>
                  <a:lnTo>
                    <a:pt x="2846" y="628"/>
                  </a:lnTo>
                  <a:lnTo>
                    <a:pt x="2804" y="607"/>
                  </a:lnTo>
                  <a:lnTo>
                    <a:pt x="2637" y="586"/>
                  </a:lnTo>
                  <a:lnTo>
                    <a:pt x="2512" y="398"/>
                  </a:lnTo>
                  <a:lnTo>
                    <a:pt x="2386" y="398"/>
                  </a:lnTo>
                  <a:lnTo>
                    <a:pt x="2219" y="210"/>
                  </a:lnTo>
                  <a:lnTo>
                    <a:pt x="2051" y="189"/>
                  </a:lnTo>
                  <a:lnTo>
                    <a:pt x="1842" y="84"/>
                  </a:lnTo>
                  <a:lnTo>
                    <a:pt x="1654" y="210"/>
                  </a:lnTo>
                  <a:lnTo>
                    <a:pt x="1591" y="189"/>
                  </a:lnTo>
                  <a:lnTo>
                    <a:pt x="1423" y="189"/>
                  </a:lnTo>
                  <a:lnTo>
                    <a:pt x="1340" y="84"/>
                  </a:lnTo>
                  <a:lnTo>
                    <a:pt x="1235" y="84"/>
                  </a:lnTo>
                  <a:lnTo>
                    <a:pt x="1214" y="1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1" name="Google Shape;3021;p43"/>
            <p:cNvSpPr/>
            <p:nvPr/>
          </p:nvSpPr>
          <p:spPr>
            <a:xfrm>
              <a:off x="3986525" y="2326300"/>
              <a:ext cx="120875" cy="93650"/>
            </a:xfrm>
            <a:custGeom>
              <a:avLst/>
              <a:gdLst/>
              <a:ahLst/>
              <a:cxnLst/>
              <a:rect l="l" t="t" r="r" b="b"/>
              <a:pathLst>
                <a:path w="4835" h="3746" extrusionOk="0">
                  <a:moveTo>
                    <a:pt x="2470" y="0"/>
                  </a:moveTo>
                  <a:lnTo>
                    <a:pt x="2323" y="84"/>
                  </a:lnTo>
                  <a:lnTo>
                    <a:pt x="2219" y="42"/>
                  </a:lnTo>
                  <a:lnTo>
                    <a:pt x="2093" y="63"/>
                  </a:lnTo>
                  <a:lnTo>
                    <a:pt x="2051" y="167"/>
                  </a:lnTo>
                  <a:lnTo>
                    <a:pt x="1947" y="230"/>
                  </a:lnTo>
                  <a:lnTo>
                    <a:pt x="1905" y="377"/>
                  </a:lnTo>
                  <a:lnTo>
                    <a:pt x="1675" y="398"/>
                  </a:lnTo>
                  <a:lnTo>
                    <a:pt x="1486" y="481"/>
                  </a:lnTo>
                  <a:lnTo>
                    <a:pt x="1361" y="670"/>
                  </a:lnTo>
                  <a:lnTo>
                    <a:pt x="1465" y="711"/>
                  </a:lnTo>
                  <a:lnTo>
                    <a:pt x="1465" y="816"/>
                  </a:lnTo>
                  <a:lnTo>
                    <a:pt x="1256" y="921"/>
                  </a:lnTo>
                  <a:lnTo>
                    <a:pt x="1152" y="1109"/>
                  </a:lnTo>
                  <a:lnTo>
                    <a:pt x="1068" y="1130"/>
                  </a:lnTo>
                  <a:lnTo>
                    <a:pt x="1026" y="1297"/>
                  </a:lnTo>
                  <a:lnTo>
                    <a:pt x="1172" y="1381"/>
                  </a:lnTo>
                  <a:lnTo>
                    <a:pt x="1172" y="1507"/>
                  </a:lnTo>
                  <a:lnTo>
                    <a:pt x="1047" y="1507"/>
                  </a:lnTo>
                  <a:lnTo>
                    <a:pt x="1026" y="1423"/>
                  </a:lnTo>
                  <a:lnTo>
                    <a:pt x="921" y="1486"/>
                  </a:lnTo>
                  <a:lnTo>
                    <a:pt x="859" y="1611"/>
                  </a:lnTo>
                  <a:lnTo>
                    <a:pt x="691" y="1632"/>
                  </a:lnTo>
                  <a:lnTo>
                    <a:pt x="754" y="1800"/>
                  </a:lnTo>
                  <a:lnTo>
                    <a:pt x="649" y="1800"/>
                  </a:lnTo>
                  <a:lnTo>
                    <a:pt x="503" y="1862"/>
                  </a:lnTo>
                  <a:lnTo>
                    <a:pt x="336" y="1800"/>
                  </a:lnTo>
                  <a:lnTo>
                    <a:pt x="126" y="1862"/>
                  </a:lnTo>
                  <a:lnTo>
                    <a:pt x="1" y="1946"/>
                  </a:lnTo>
                  <a:lnTo>
                    <a:pt x="22" y="2009"/>
                  </a:lnTo>
                  <a:lnTo>
                    <a:pt x="126" y="2260"/>
                  </a:lnTo>
                  <a:lnTo>
                    <a:pt x="210" y="2385"/>
                  </a:lnTo>
                  <a:lnTo>
                    <a:pt x="231" y="2532"/>
                  </a:lnTo>
                  <a:lnTo>
                    <a:pt x="294" y="2574"/>
                  </a:lnTo>
                  <a:lnTo>
                    <a:pt x="294" y="2950"/>
                  </a:lnTo>
                  <a:lnTo>
                    <a:pt x="189" y="2992"/>
                  </a:lnTo>
                  <a:lnTo>
                    <a:pt x="105" y="3118"/>
                  </a:lnTo>
                  <a:lnTo>
                    <a:pt x="126" y="3306"/>
                  </a:lnTo>
                  <a:lnTo>
                    <a:pt x="273" y="3494"/>
                  </a:lnTo>
                  <a:lnTo>
                    <a:pt x="273" y="3536"/>
                  </a:lnTo>
                  <a:lnTo>
                    <a:pt x="336" y="3536"/>
                  </a:lnTo>
                  <a:lnTo>
                    <a:pt x="524" y="3620"/>
                  </a:lnTo>
                  <a:lnTo>
                    <a:pt x="628" y="3578"/>
                  </a:lnTo>
                  <a:lnTo>
                    <a:pt x="1047" y="3515"/>
                  </a:lnTo>
                  <a:lnTo>
                    <a:pt x="1235" y="3515"/>
                  </a:lnTo>
                  <a:lnTo>
                    <a:pt x="1340" y="3411"/>
                  </a:lnTo>
                  <a:lnTo>
                    <a:pt x="1424" y="3411"/>
                  </a:lnTo>
                  <a:lnTo>
                    <a:pt x="1549" y="3494"/>
                  </a:lnTo>
                  <a:lnTo>
                    <a:pt x="1884" y="3536"/>
                  </a:lnTo>
                  <a:lnTo>
                    <a:pt x="2009" y="3620"/>
                  </a:lnTo>
                  <a:lnTo>
                    <a:pt x="2051" y="3683"/>
                  </a:lnTo>
                  <a:lnTo>
                    <a:pt x="2260" y="3599"/>
                  </a:lnTo>
                  <a:lnTo>
                    <a:pt x="2365" y="3683"/>
                  </a:lnTo>
                  <a:lnTo>
                    <a:pt x="2428" y="3683"/>
                  </a:lnTo>
                  <a:lnTo>
                    <a:pt x="2470" y="3620"/>
                  </a:lnTo>
                  <a:lnTo>
                    <a:pt x="2637" y="3641"/>
                  </a:lnTo>
                  <a:lnTo>
                    <a:pt x="2721" y="3704"/>
                  </a:lnTo>
                  <a:lnTo>
                    <a:pt x="2909" y="3599"/>
                  </a:lnTo>
                  <a:lnTo>
                    <a:pt x="3056" y="3599"/>
                  </a:lnTo>
                  <a:lnTo>
                    <a:pt x="3097" y="3724"/>
                  </a:lnTo>
                  <a:lnTo>
                    <a:pt x="3202" y="3745"/>
                  </a:lnTo>
                  <a:lnTo>
                    <a:pt x="3307" y="3620"/>
                  </a:lnTo>
                  <a:lnTo>
                    <a:pt x="3411" y="3599"/>
                  </a:lnTo>
                  <a:lnTo>
                    <a:pt x="3516" y="3683"/>
                  </a:lnTo>
                  <a:lnTo>
                    <a:pt x="3662" y="3620"/>
                  </a:lnTo>
                  <a:lnTo>
                    <a:pt x="3767" y="3704"/>
                  </a:lnTo>
                  <a:lnTo>
                    <a:pt x="3893" y="3704"/>
                  </a:lnTo>
                  <a:lnTo>
                    <a:pt x="3893" y="3494"/>
                  </a:lnTo>
                  <a:lnTo>
                    <a:pt x="3997" y="3285"/>
                  </a:lnTo>
                  <a:lnTo>
                    <a:pt x="4165" y="3264"/>
                  </a:lnTo>
                  <a:lnTo>
                    <a:pt x="4395" y="3201"/>
                  </a:lnTo>
                  <a:lnTo>
                    <a:pt x="4416" y="3201"/>
                  </a:lnTo>
                  <a:lnTo>
                    <a:pt x="4416" y="3055"/>
                  </a:lnTo>
                  <a:lnTo>
                    <a:pt x="4290" y="2908"/>
                  </a:lnTo>
                  <a:lnTo>
                    <a:pt x="4311" y="2762"/>
                  </a:lnTo>
                  <a:lnTo>
                    <a:pt x="4185" y="2574"/>
                  </a:lnTo>
                  <a:lnTo>
                    <a:pt x="4185" y="2427"/>
                  </a:lnTo>
                  <a:lnTo>
                    <a:pt x="4248" y="2344"/>
                  </a:lnTo>
                  <a:lnTo>
                    <a:pt x="4374" y="2448"/>
                  </a:lnTo>
                  <a:lnTo>
                    <a:pt x="4667" y="2427"/>
                  </a:lnTo>
                  <a:lnTo>
                    <a:pt x="4771" y="2218"/>
                  </a:lnTo>
                  <a:lnTo>
                    <a:pt x="4834" y="2155"/>
                  </a:lnTo>
                  <a:lnTo>
                    <a:pt x="4688" y="2051"/>
                  </a:lnTo>
                  <a:lnTo>
                    <a:pt x="4688" y="1946"/>
                  </a:lnTo>
                  <a:lnTo>
                    <a:pt x="4457" y="1758"/>
                  </a:lnTo>
                  <a:lnTo>
                    <a:pt x="4269" y="1716"/>
                  </a:lnTo>
                  <a:lnTo>
                    <a:pt x="4206" y="1527"/>
                  </a:lnTo>
                  <a:lnTo>
                    <a:pt x="4102" y="1423"/>
                  </a:lnTo>
                  <a:lnTo>
                    <a:pt x="3955" y="1214"/>
                  </a:lnTo>
                  <a:lnTo>
                    <a:pt x="3872" y="1046"/>
                  </a:lnTo>
                  <a:lnTo>
                    <a:pt x="3746" y="921"/>
                  </a:lnTo>
                  <a:lnTo>
                    <a:pt x="3746" y="753"/>
                  </a:lnTo>
                  <a:lnTo>
                    <a:pt x="3662" y="649"/>
                  </a:lnTo>
                  <a:lnTo>
                    <a:pt x="3683" y="481"/>
                  </a:lnTo>
                  <a:lnTo>
                    <a:pt x="3662" y="356"/>
                  </a:lnTo>
                  <a:lnTo>
                    <a:pt x="3411" y="272"/>
                  </a:lnTo>
                  <a:lnTo>
                    <a:pt x="3328" y="272"/>
                  </a:lnTo>
                  <a:lnTo>
                    <a:pt x="3265" y="167"/>
                  </a:lnTo>
                  <a:lnTo>
                    <a:pt x="3097" y="230"/>
                  </a:lnTo>
                  <a:lnTo>
                    <a:pt x="2930" y="356"/>
                  </a:lnTo>
                  <a:lnTo>
                    <a:pt x="2825" y="147"/>
                  </a:lnTo>
                  <a:lnTo>
                    <a:pt x="2721" y="147"/>
                  </a:lnTo>
                  <a:lnTo>
                    <a:pt x="2574" y="188"/>
                  </a:lnTo>
                  <a:lnTo>
                    <a:pt x="2470" y="0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2" name="Google Shape;3022;p43"/>
            <p:cNvSpPr/>
            <p:nvPr/>
          </p:nvSpPr>
          <p:spPr>
            <a:xfrm>
              <a:off x="3903350" y="2478500"/>
              <a:ext cx="83200" cy="53900"/>
            </a:xfrm>
            <a:custGeom>
              <a:avLst/>
              <a:gdLst/>
              <a:ahLst/>
              <a:cxnLst/>
              <a:rect l="l" t="t" r="r" b="b"/>
              <a:pathLst>
                <a:path w="3328" h="2156" extrusionOk="0">
                  <a:moveTo>
                    <a:pt x="2993" y="1"/>
                  </a:moveTo>
                  <a:lnTo>
                    <a:pt x="2867" y="64"/>
                  </a:lnTo>
                  <a:lnTo>
                    <a:pt x="2679" y="43"/>
                  </a:lnTo>
                  <a:lnTo>
                    <a:pt x="2449" y="43"/>
                  </a:lnTo>
                  <a:lnTo>
                    <a:pt x="2302" y="22"/>
                  </a:lnTo>
                  <a:lnTo>
                    <a:pt x="2135" y="43"/>
                  </a:lnTo>
                  <a:lnTo>
                    <a:pt x="2030" y="210"/>
                  </a:lnTo>
                  <a:lnTo>
                    <a:pt x="1926" y="273"/>
                  </a:lnTo>
                  <a:lnTo>
                    <a:pt x="1926" y="377"/>
                  </a:lnTo>
                  <a:lnTo>
                    <a:pt x="1758" y="210"/>
                  </a:lnTo>
                  <a:lnTo>
                    <a:pt x="1549" y="357"/>
                  </a:lnTo>
                  <a:lnTo>
                    <a:pt x="1403" y="419"/>
                  </a:lnTo>
                  <a:lnTo>
                    <a:pt x="1403" y="545"/>
                  </a:lnTo>
                  <a:lnTo>
                    <a:pt x="1089" y="566"/>
                  </a:lnTo>
                  <a:lnTo>
                    <a:pt x="880" y="629"/>
                  </a:lnTo>
                  <a:lnTo>
                    <a:pt x="691" y="587"/>
                  </a:lnTo>
                  <a:lnTo>
                    <a:pt x="294" y="357"/>
                  </a:lnTo>
                  <a:lnTo>
                    <a:pt x="294" y="440"/>
                  </a:lnTo>
                  <a:lnTo>
                    <a:pt x="315" y="566"/>
                  </a:lnTo>
                  <a:lnTo>
                    <a:pt x="294" y="670"/>
                  </a:lnTo>
                  <a:lnTo>
                    <a:pt x="64" y="670"/>
                  </a:lnTo>
                  <a:lnTo>
                    <a:pt x="43" y="733"/>
                  </a:lnTo>
                  <a:lnTo>
                    <a:pt x="147" y="838"/>
                  </a:lnTo>
                  <a:lnTo>
                    <a:pt x="85" y="984"/>
                  </a:lnTo>
                  <a:lnTo>
                    <a:pt x="64" y="1089"/>
                  </a:lnTo>
                  <a:lnTo>
                    <a:pt x="147" y="1193"/>
                  </a:lnTo>
                  <a:lnTo>
                    <a:pt x="43" y="1298"/>
                  </a:lnTo>
                  <a:lnTo>
                    <a:pt x="1" y="1298"/>
                  </a:lnTo>
                  <a:lnTo>
                    <a:pt x="168" y="1486"/>
                  </a:lnTo>
                  <a:lnTo>
                    <a:pt x="189" y="1675"/>
                  </a:lnTo>
                  <a:lnTo>
                    <a:pt x="273" y="1696"/>
                  </a:lnTo>
                  <a:lnTo>
                    <a:pt x="524" y="1905"/>
                  </a:lnTo>
                  <a:lnTo>
                    <a:pt x="629" y="1947"/>
                  </a:lnTo>
                  <a:lnTo>
                    <a:pt x="733" y="2030"/>
                  </a:lnTo>
                  <a:lnTo>
                    <a:pt x="1026" y="2093"/>
                  </a:lnTo>
                  <a:lnTo>
                    <a:pt x="1235" y="2156"/>
                  </a:lnTo>
                  <a:lnTo>
                    <a:pt x="1340" y="2030"/>
                  </a:lnTo>
                  <a:lnTo>
                    <a:pt x="1403" y="2051"/>
                  </a:lnTo>
                  <a:lnTo>
                    <a:pt x="1466" y="1989"/>
                  </a:lnTo>
                  <a:lnTo>
                    <a:pt x="1612" y="1926"/>
                  </a:lnTo>
                  <a:lnTo>
                    <a:pt x="1717" y="1926"/>
                  </a:lnTo>
                  <a:lnTo>
                    <a:pt x="1738" y="1884"/>
                  </a:lnTo>
                  <a:lnTo>
                    <a:pt x="1863" y="1779"/>
                  </a:lnTo>
                  <a:lnTo>
                    <a:pt x="1968" y="1800"/>
                  </a:lnTo>
                  <a:lnTo>
                    <a:pt x="2072" y="1821"/>
                  </a:lnTo>
                  <a:lnTo>
                    <a:pt x="2156" y="1842"/>
                  </a:lnTo>
                  <a:lnTo>
                    <a:pt x="2282" y="1717"/>
                  </a:lnTo>
                  <a:lnTo>
                    <a:pt x="2386" y="1696"/>
                  </a:lnTo>
                  <a:lnTo>
                    <a:pt x="2449" y="1591"/>
                  </a:lnTo>
                  <a:lnTo>
                    <a:pt x="2595" y="1612"/>
                  </a:lnTo>
                  <a:lnTo>
                    <a:pt x="2700" y="1507"/>
                  </a:lnTo>
                  <a:lnTo>
                    <a:pt x="2679" y="1403"/>
                  </a:lnTo>
                  <a:lnTo>
                    <a:pt x="2888" y="1089"/>
                  </a:lnTo>
                  <a:lnTo>
                    <a:pt x="3014" y="754"/>
                  </a:lnTo>
                  <a:lnTo>
                    <a:pt x="3118" y="524"/>
                  </a:lnTo>
                  <a:lnTo>
                    <a:pt x="3286" y="482"/>
                  </a:lnTo>
                  <a:lnTo>
                    <a:pt x="3328" y="357"/>
                  </a:lnTo>
                  <a:lnTo>
                    <a:pt x="3307" y="336"/>
                  </a:lnTo>
                  <a:lnTo>
                    <a:pt x="3286" y="231"/>
                  </a:lnTo>
                  <a:lnTo>
                    <a:pt x="3118" y="126"/>
                  </a:lnTo>
                  <a:lnTo>
                    <a:pt x="2993" y="1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3" name="Google Shape;3023;p43"/>
            <p:cNvSpPr/>
            <p:nvPr/>
          </p:nvSpPr>
          <p:spPr>
            <a:xfrm>
              <a:off x="3910150" y="2462825"/>
              <a:ext cx="71700" cy="31400"/>
            </a:xfrm>
            <a:custGeom>
              <a:avLst/>
              <a:gdLst/>
              <a:ahLst/>
              <a:cxnLst/>
              <a:rect l="l" t="t" r="r" b="b"/>
              <a:pathLst>
                <a:path w="2868" h="1256" extrusionOk="0">
                  <a:moveTo>
                    <a:pt x="2240" y="0"/>
                  </a:moveTo>
                  <a:lnTo>
                    <a:pt x="2177" y="21"/>
                  </a:lnTo>
                  <a:lnTo>
                    <a:pt x="2093" y="105"/>
                  </a:lnTo>
                  <a:lnTo>
                    <a:pt x="2010" y="42"/>
                  </a:lnTo>
                  <a:lnTo>
                    <a:pt x="1884" y="42"/>
                  </a:lnTo>
                  <a:lnTo>
                    <a:pt x="1779" y="21"/>
                  </a:lnTo>
                  <a:lnTo>
                    <a:pt x="1696" y="42"/>
                  </a:lnTo>
                  <a:lnTo>
                    <a:pt x="1612" y="147"/>
                  </a:lnTo>
                  <a:lnTo>
                    <a:pt x="1507" y="168"/>
                  </a:lnTo>
                  <a:lnTo>
                    <a:pt x="1486" y="147"/>
                  </a:lnTo>
                  <a:lnTo>
                    <a:pt x="1235" y="126"/>
                  </a:lnTo>
                  <a:lnTo>
                    <a:pt x="1089" y="230"/>
                  </a:lnTo>
                  <a:lnTo>
                    <a:pt x="942" y="251"/>
                  </a:lnTo>
                  <a:lnTo>
                    <a:pt x="775" y="419"/>
                  </a:lnTo>
                  <a:lnTo>
                    <a:pt x="566" y="440"/>
                  </a:lnTo>
                  <a:lnTo>
                    <a:pt x="336" y="523"/>
                  </a:lnTo>
                  <a:lnTo>
                    <a:pt x="294" y="460"/>
                  </a:lnTo>
                  <a:lnTo>
                    <a:pt x="147" y="481"/>
                  </a:lnTo>
                  <a:lnTo>
                    <a:pt x="22" y="565"/>
                  </a:lnTo>
                  <a:lnTo>
                    <a:pt x="1" y="565"/>
                  </a:lnTo>
                  <a:lnTo>
                    <a:pt x="1" y="753"/>
                  </a:lnTo>
                  <a:lnTo>
                    <a:pt x="22" y="984"/>
                  </a:lnTo>
                  <a:lnTo>
                    <a:pt x="419" y="1214"/>
                  </a:lnTo>
                  <a:lnTo>
                    <a:pt x="608" y="1256"/>
                  </a:lnTo>
                  <a:lnTo>
                    <a:pt x="817" y="1193"/>
                  </a:lnTo>
                  <a:lnTo>
                    <a:pt x="1131" y="1172"/>
                  </a:lnTo>
                  <a:lnTo>
                    <a:pt x="1131" y="1046"/>
                  </a:lnTo>
                  <a:lnTo>
                    <a:pt x="1277" y="984"/>
                  </a:lnTo>
                  <a:lnTo>
                    <a:pt x="1486" y="837"/>
                  </a:lnTo>
                  <a:lnTo>
                    <a:pt x="1654" y="1004"/>
                  </a:lnTo>
                  <a:lnTo>
                    <a:pt x="1654" y="900"/>
                  </a:lnTo>
                  <a:lnTo>
                    <a:pt x="1758" y="837"/>
                  </a:lnTo>
                  <a:lnTo>
                    <a:pt x="1863" y="670"/>
                  </a:lnTo>
                  <a:lnTo>
                    <a:pt x="2030" y="649"/>
                  </a:lnTo>
                  <a:lnTo>
                    <a:pt x="2177" y="670"/>
                  </a:lnTo>
                  <a:lnTo>
                    <a:pt x="2407" y="670"/>
                  </a:lnTo>
                  <a:lnTo>
                    <a:pt x="2595" y="691"/>
                  </a:lnTo>
                  <a:lnTo>
                    <a:pt x="2742" y="628"/>
                  </a:lnTo>
                  <a:lnTo>
                    <a:pt x="2763" y="419"/>
                  </a:lnTo>
                  <a:lnTo>
                    <a:pt x="2867" y="147"/>
                  </a:lnTo>
                  <a:lnTo>
                    <a:pt x="2637" y="21"/>
                  </a:lnTo>
                  <a:lnTo>
                    <a:pt x="2407" y="21"/>
                  </a:lnTo>
                  <a:lnTo>
                    <a:pt x="2344" y="42"/>
                  </a:lnTo>
                  <a:lnTo>
                    <a:pt x="2240" y="0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4" name="Google Shape;3024;p43"/>
            <p:cNvSpPr/>
            <p:nvPr/>
          </p:nvSpPr>
          <p:spPr>
            <a:xfrm>
              <a:off x="3947825" y="2585750"/>
              <a:ext cx="27225" cy="52325"/>
            </a:xfrm>
            <a:custGeom>
              <a:avLst/>
              <a:gdLst/>
              <a:ahLst/>
              <a:cxnLst/>
              <a:rect l="l" t="t" r="r" b="b"/>
              <a:pathLst>
                <a:path w="1089" h="2093" extrusionOk="0">
                  <a:moveTo>
                    <a:pt x="419" y="0"/>
                  </a:moveTo>
                  <a:lnTo>
                    <a:pt x="314" y="126"/>
                  </a:lnTo>
                  <a:lnTo>
                    <a:pt x="272" y="21"/>
                  </a:lnTo>
                  <a:lnTo>
                    <a:pt x="210" y="21"/>
                  </a:lnTo>
                  <a:lnTo>
                    <a:pt x="84" y="147"/>
                  </a:lnTo>
                  <a:lnTo>
                    <a:pt x="0" y="314"/>
                  </a:lnTo>
                  <a:lnTo>
                    <a:pt x="0" y="544"/>
                  </a:lnTo>
                  <a:lnTo>
                    <a:pt x="189" y="628"/>
                  </a:lnTo>
                  <a:lnTo>
                    <a:pt x="168" y="691"/>
                  </a:lnTo>
                  <a:lnTo>
                    <a:pt x="105" y="733"/>
                  </a:lnTo>
                  <a:lnTo>
                    <a:pt x="63" y="984"/>
                  </a:lnTo>
                  <a:lnTo>
                    <a:pt x="105" y="1172"/>
                  </a:lnTo>
                  <a:lnTo>
                    <a:pt x="63" y="1277"/>
                  </a:lnTo>
                  <a:lnTo>
                    <a:pt x="63" y="1423"/>
                  </a:lnTo>
                  <a:lnTo>
                    <a:pt x="147" y="1528"/>
                  </a:lnTo>
                  <a:lnTo>
                    <a:pt x="84" y="1674"/>
                  </a:lnTo>
                  <a:lnTo>
                    <a:pt x="147" y="1716"/>
                  </a:lnTo>
                  <a:lnTo>
                    <a:pt x="377" y="1737"/>
                  </a:lnTo>
                  <a:lnTo>
                    <a:pt x="482" y="2009"/>
                  </a:lnTo>
                  <a:lnTo>
                    <a:pt x="565" y="2093"/>
                  </a:lnTo>
                  <a:lnTo>
                    <a:pt x="628" y="2030"/>
                  </a:lnTo>
                  <a:lnTo>
                    <a:pt x="712" y="1883"/>
                  </a:lnTo>
                  <a:lnTo>
                    <a:pt x="733" y="1737"/>
                  </a:lnTo>
                  <a:lnTo>
                    <a:pt x="942" y="1674"/>
                  </a:lnTo>
                  <a:lnTo>
                    <a:pt x="1047" y="1507"/>
                  </a:lnTo>
                  <a:lnTo>
                    <a:pt x="1088" y="1360"/>
                  </a:lnTo>
                  <a:lnTo>
                    <a:pt x="942" y="1256"/>
                  </a:lnTo>
                  <a:lnTo>
                    <a:pt x="900" y="1109"/>
                  </a:lnTo>
                  <a:lnTo>
                    <a:pt x="795" y="963"/>
                  </a:lnTo>
                  <a:lnTo>
                    <a:pt x="775" y="753"/>
                  </a:lnTo>
                  <a:lnTo>
                    <a:pt x="795" y="544"/>
                  </a:lnTo>
                  <a:lnTo>
                    <a:pt x="775" y="481"/>
                  </a:lnTo>
                  <a:lnTo>
                    <a:pt x="775" y="335"/>
                  </a:lnTo>
                  <a:lnTo>
                    <a:pt x="712" y="230"/>
                  </a:lnTo>
                  <a:lnTo>
                    <a:pt x="607" y="147"/>
                  </a:lnTo>
                  <a:lnTo>
                    <a:pt x="565" y="147"/>
                  </a:lnTo>
                  <a:lnTo>
                    <a:pt x="482" y="21"/>
                  </a:lnTo>
                  <a:lnTo>
                    <a:pt x="419" y="0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5" name="Google Shape;3025;p43"/>
            <p:cNvSpPr/>
            <p:nvPr/>
          </p:nvSpPr>
          <p:spPr>
            <a:xfrm>
              <a:off x="3934750" y="2566400"/>
              <a:ext cx="26175" cy="32975"/>
            </a:xfrm>
            <a:custGeom>
              <a:avLst/>
              <a:gdLst/>
              <a:ahLst/>
              <a:cxnLst/>
              <a:rect l="l" t="t" r="r" b="b"/>
              <a:pathLst>
                <a:path w="1047" h="1319" extrusionOk="0">
                  <a:moveTo>
                    <a:pt x="293" y="0"/>
                  </a:moveTo>
                  <a:lnTo>
                    <a:pt x="210" y="63"/>
                  </a:lnTo>
                  <a:lnTo>
                    <a:pt x="210" y="167"/>
                  </a:lnTo>
                  <a:lnTo>
                    <a:pt x="314" y="209"/>
                  </a:lnTo>
                  <a:lnTo>
                    <a:pt x="356" y="293"/>
                  </a:lnTo>
                  <a:lnTo>
                    <a:pt x="272" y="356"/>
                  </a:lnTo>
                  <a:lnTo>
                    <a:pt x="189" y="356"/>
                  </a:lnTo>
                  <a:lnTo>
                    <a:pt x="147" y="481"/>
                  </a:lnTo>
                  <a:lnTo>
                    <a:pt x="147" y="628"/>
                  </a:lnTo>
                  <a:lnTo>
                    <a:pt x="84" y="732"/>
                  </a:lnTo>
                  <a:lnTo>
                    <a:pt x="0" y="795"/>
                  </a:lnTo>
                  <a:lnTo>
                    <a:pt x="63" y="837"/>
                  </a:lnTo>
                  <a:lnTo>
                    <a:pt x="168" y="879"/>
                  </a:lnTo>
                  <a:lnTo>
                    <a:pt x="377" y="1151"/>
                  </a:lnTo>
                  <a:lnTo>
                    <a:pt x="398" y="1235"/>
                  </a:lnTo>
                  <a:lnTo>
                    <a:pt x="523" y="1318"/>
                  </a:lnTo>
                  <a:lnTo>
                    <a:pt x="523" y="1088"/>
                  </a:lnTo>
                  <a:lnTo>
                    <a:pt x="607" y="921"/>
                  </a:lnTo>
                  <a:lnTo>
                    <a:pt x="733" y="795"/>
                  </a:lnTo>
                  <a:lnTo>
                    <a:pt x="795" y="795"/>
                  </a:lnTo>
                  <a:lnTo>
                    <a:pt x="837" y="900"/>
                  </a:lnTo>
                  <a:lnTo>
                    <a:pt x="942" y="774"/>
                  </a:lnTo>
                  <a:lnTo>
                    <a:pt x="984" y="711"/>
                  </a:lnTo>
                  <a:lnTo>
                    <a:pt x="1046" y="628"/>
                  </a:lnTo>
                  <a:lnTo>
                    <a:pt x="1046" y="502"/>
                  </a:lnTo>
                  <a:lnTo>
                    <a:pt x="900" y="481"/>
                  </a:lnTo>
                  <a:lnTo>
                    <a:pt x="816" y="398"/>
                  </a:lnTo>
                  <a:lnTo>
                    <a:pt x="691" y="398"/>
                  </a:lnTo>
                  <a:lnTo>
                    <a:pt x="628" y="314"/>
                  </a:lnTo>
                  <a:lnTo>
                    <a:pt x="628" y="251"/>
                  </a:lnTo>
                  <a:lnTo>
                    <a:pt x="502" y="105"/>
                  </a:lnTo>
                  <a:lnTo>
                    <a:pt x="502" y="146"/>
                  </a:lnTo>
                  <a:lnTo>
                    <a:pt x="398" y="84"/>
                  </a:lnTo>
                  <a:lnTo>
                    <a:pt x="293" y="0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6" name="Google Shape;3026;p43"/>
            <p:cNvSpPr/>
            <p:nvPr/>
          </p:nvSpPr>
          <p:spPr>
            <a:xfrm>
              <a:off x="3895525" y="2538675"/>
              <a:ext cx="54425" cy="47625"/>
            </a:xfrm>
            <a:custGeom>
              <a:avLst/>
              <a:gdLst/>
              <a:ahLst/>
              <a:cxnLst/>
              <a:rect l="l" t="t" r="r" b="b"/>
              <a:pathLst>
                <a:path w="2177" h="1905" extrusionOk="0">
                  <a:moveTo>
                    <a:pt x="105" y="0"/>
                  </a:moveTo>
                  <a:lnTo>
                    <a:pt x="63" y="42"/>
                  </a:lnTo>
                  <a:lnTo>
                    <a:pt x="63" y="167"/>
                  </a:lnTo>
                  <a:lnTo>
                    <a:pt x="0" y="230"/>
                  </a:lnTo>
                  <a:lnTo>
                    <a:pt x="42" y="314"/>
                  </a:lnTo>
                  <a:lnTo>
                    <a:pt x="84" y="314"/>
                  </a:lnTo>
                  <a:lnTo>
                    <a:pt x="209" y="439"/>
                  </a:lnTo>
                  <a:lnTo>
                    <a:pt x="251" y="544"/>
                  </a:lnTo>
                  <a:lnTo>
                    <a:pt x="314" y="649"/>
                  </a:lnTo>
                  <a:lnTo>
                    <a:pt x="272" y="670"/>
                  </a:lnTo>
                  <a:lnTo>
                    <a:pt x="293" y="753"/>
                  </a:lnTo>
                  <a:lnTo>
                    <a:pt x="774" y="1151"/>
                  </a:lnTo>
                  <a:lnTo>
                    <a:pt x="1151" y="1611"/>
                  </a:lnTo>
                  <a:lnTo>
                    <a:pt x="1109" y="1695"/>
                  </a:lnTo>
                  <a:lnTo>
                    <a:pt x="1193" y="1716"/>
                  </a:lnTo>
                  <a:lnTo>
                    <a:pt x="1402" y="1737"/>
                  </a:lnTo>
                  <a:lnTo>
                    <a:pt x="1465" y="1716"/>
                  </a:lnTo>
                  <a:lnTo>
                    <a:pt x="1569" y="1904"/>
                  </a:lnTo>
                  <a:lnTo>
                    <a:pt x="1653" y="1841"/>
                  </a:lnTo>
                  <a:lnTo>
                    <a:pt x="1716" y="1737"/>
                  </a:lnTo>
                  <a:lnTo>
                    <a:pt x="1716" y="1590"/>
                  </a:lnTo>
                  <a:lnTo>
                    <a:pt x="1758" y="1465"/>
                  </a:lnTo>
                  <a:lnTo>
                    <a:pt x="1841" y="1465"/>
                  </a:lnTo>
                  <a:lnTo>
                    <a:pt x="1925" y="1402"/>
                  </a:lnTo>
                  <a:lnTo>
                    <a:pt x="1883" y="1318"/>
                  </a:lnTo>
                  <a:lnTo>
                    <a:pt x="1779" y="1276"/>
                  </a:lnTo>
                  <a:lnTo>
                    <a:pt x="1779" y="1172"/>
                  </a:lnTo>
                  <a:lnTo>
                    <a:pt x="1862" y="1109"/>
                  </a:lnTo>
                  <a:lnTo>
                    <a:pt x="1967" y="1193"/>
                  </a:lnTo>
                  <a:lnTo>
                    <a:pt x="2071" y="1255"/>
                  </a:lnTo>
                  <a:lnTo>
                    <a:pt x="2134" y="1193"/>
                  </a:lnTo>
                  <a:lnTo>
                    <a:pt x="1988" y="1046"/>
                  </a:lnTo>
                  <a:lnTo>
                    <a:pt x="1988" y="900"/>
                  </a:lnTo>
                  <a:lnTo>
                    <a:pt x="2051" y="879"/>
                  </a:lnTo>
                  <a:lnTo>
                    <a:pt x="2155" y="942"/>
                  </a:lnTo>
                  <a:lnTo>
                    <a:pt x="2176" y="858"/>
                  </a:lnTo>
                  <a:lnTo>
                    <a:pt x="2134" y="795"/>
                  </a:lnTo>
                  <a:lnTo>
                    <a:pt x="2030" y="774"/>
                  </a:lnTo>
                  <a:lnTo>
                    <a:pt x="1862" y="649"/>
                  </a:lnTo>
                  <a:lnTo>
                    <a:pt x="1862" y="565"/>
                  </a:lnTo>
                  <a:lnTo>
                    <a:pt x="1967" y="419"/>
                  </a:lnTo>
                  <a:lnTo>
                    <a:pt x="1988" y="251"/>
                  </a:lnTo>
                  <a:lnTo>
                    <a:pt x="1925" y="251"/>
                  </a:lnTo>
                  <a:lnTo>
                    <a:pt x="1862" y="272"/>
                  </a:lnTo>
                  <a:lnTo>
                    <a:pt x="1820" y="230"/>
                  </a:lnTo>
                  <a:lnTo>
                    <a:pt x="1653" y="230"/>
                  </a:lnTo>
                  <a:lnTo>
                    <a:pt x="1548" y="126"/>
                  </a:lnTo>
                  <a:lnTo>
                    <a:pt x="1465" y="147"/>
                  </a:lnTo>
                  <a:lnTo>
                    <a:pt x="1339" y="105"/>
                  </a:lnTo>
                  <a:lnTo>
                    <a:pt x="1214" y="126"/>
                  </a:lnTo>
                  <a:lnTo>
                    <a:pt x="1193" y="63"/>
                  </a:lnTo>
                  <a:lnTo>
                    <a:pt x="1088" y="126"/>
                  </a:lnTo>
                  <a:lnTo>
                    <a:pt x="942" y="63"/>
                  </a:lnTo>
                  <a:lnTo>
                    <a:pt x="900" y="126"/>
                  </a:lnTo>
                  <a:lnTo>
                    <a:pt x="837" y="21"/>
                  </a:lnTo>
                  <a:lnTo>
                    <a:pt x="732" y="0"/>
                  </a:lnTo>
                  <a:lnTo>
                    <a:pt x="690" y="42"/>
                  </a:lnTo>
                  <a:lnTo>
                    <a:pt x="607" y="0"/>
                  </a:lnTo>
                  <a:lnTo>
                    <a:pt x="565" y="63"/>
                  </a:lnTo>
                  <a:lnTo>
                    <a:pt x="481" y="42"/>
                  </a:lnTo>
                  <a:lnTo>
                    <a:pt x="377" y="63"/>
                  </a:lnTo>
                  <a:lnTo>
                    <a:pt x="377" y="147"/>
                  </a:lnTo>
                  <a:lnTo>
                    <a:pt x="293" y="167"/>
                  </a:lnTo>
                  <a:lnTo>
                    <a:pt x="251" y="105"/>
                  </a:lnTo>
                  <a:lnTo>
                    <a:pt x="105" y="0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7" name="Google Shape;3027;p43"/>
            <p:cNvSpPr/>
            <p:nvPr/>
          </p:nvSpPr>
          <p:spPr>
            <a:xfrm>
              <a:off x="3865700" y="2510950"/>
              <a:ext cx="42400" cy="26700"/>
            </a:xfrm>
            <a:custGeom>
              <a:avLst/>
              <a:gdLst/>
              <a:ahLst/>
              <a:cxnLst/>
              <a:rect l="l" t="t" r="r" b="b"/>
              <a:pathLst>
                <a:path w="1696" h="1068" extrusionOk="0">
                  <a:moveTo>
                    <a:pt x="1507" y="0"/>
                  </a:moveTo>
                  <a:lnTo>
                    <a:pt x="1381" y="63"/>
                  </a:lnTo>
                  <a:lnTo>
                    <a:pt x="1130" y="209"/>
                  </a:lnTo>
                  <a:lnTo>
                    <a:pt x="1067" y="188"/>
                  </a:lnTo>
                  <a:lnTo>
                    <a:pt x="984" y="209"/>
                  </a:lnTo>
                  <a:lnTo>
                    <a:pt x="858" y="272"/>
                  </a:lnTo>
                  <a:lnTo>
                    <a:pt x="733" y="272"/>
                  </a:lnTo>
                  <a:lnTo>
                    <a:pt x="607" y="314"/>
                  </a:lnTo>
                  <a:lnTo>
                    <a:pt x="523" y="230"/>
                  </a:lnTo>
                  <a:lnTo>
                    <a:pt x="251" y="230"/>
                  </a:lnTo>
                  <a:lnTo>
                    <a:pt x="147" y="209"/>
                  </a:lnTo>
                  <a:lnTo>
                    <a:pt x="21" y="419"/>
                  </a:lnTo>
                  <a:lnTo>
                    <a:pt x="84" y="502"/>
                  </a:lnTo>
                  <a:lnTo>
                    <a:pt x="0" y="628"/>
                  </a:lnTo>
                  <a:lnTo>
                    <a:pt x="21" y="816"/>
                  </a:lnTo>
                  <a:lnTo>
                    <a:pt x="42" y="816"/>
                  </a:lnTo>
                  <a:lnTo>
                    <a:pt x="147" y="858"/>
                  </a:lnTo>
                  <a:lnTo>
                    <a:pt x="147" y="942"/>
                  </a:lnTo>
                  <a:lnTo>
                    <a:pt x="42" y="963"/>
                  </a:lnTo>
                  <a:lnTo>
                    <a:pt x="42" y="1067"/>
                  </a:lnTo>
                  <a:lnTo>
                    <a:pt x="251" y="1067"/>
                  </a:lnTo>
                  <a:lnTo>
                    <a:pt x="398" y="963"/>
                  </a:lnTo>
                  <a:lnTo>
                    <a:pt x="523" y="921"/>
                  </a:lnTo>
                  <a:lnTo>
                    <a:pt x="733" y="1025"/>
                  </a:lnTo>
                  <a:lnTo>
                    <a:pt x="858" y="1025"/>
                  </a:lnTo>
                  <a:lnTo>
                    <a:pt x="879" y="816"/>
                  </a:lnTo>
                  <a:lnTo>
                    <a:pt x="1067" y="732"/>
                  </a:lnTo>
                  <a:lnTo>
                    <a:pt x="1088" y="586"/>
                  </a:lnTo>
                  <a:lnTo>
                    <a:pt x="1444" y="398"/>
                  </a:lnTo>
                  <a:lnTo>
                    <a:pt x="1695" y="398"/>
                  </a:lnTo>
                  <a:lnTo>
                    <a:pt x="1674" y="188"/>
                  </a:lnTo>
                  <a:lnTo>
                    <a:pt x="1507" y="0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8" name="Google Shape;3028;p43"/>
            <p:cNvSpPr/>
            <p:nvPr/>
          </p:nvSpPr>
          <p:spPr>
            <a:xfrm>
              <a:off x="3811300" y="2470650"/>
              <a:ext cx="99925" cy="48150"/>
            </a:xfrm>
            <a:custGeom>
              <a:avLst/>
              <a:gdLst/>
              <a:ahLst/>
              <a:cxnLst/>
              <a:rect l="l" t="t" r="r" b="b"/>
              <a:pathLst>
                <a:path w="3997" h="1926" extrusionOk="0">
                  <a:moveTo>
                    <a:pt x="2846" y="1"/>
                  </a:moveTo>
                  <a:lnTo>
                    <a:pt x="2804" y="106"/>
                  </a:lnTo>
                  <a:lnTo>
                    <a:pt x="2741" y="147"/>
                  </a:lnTo>
                  <a:lnTo>
                    <a:pt x="2720" y="252"/>
                  </a:lnTo>
                  <a:lnTo>
                    <a:pt x="2574" y="252"/>
                  </a:lnTo>
                  <a:lnTo>
                    <a:pt x="2511" y="315"/>
                  </a:lnTo>
                  <a:lnTo>
                    <a:pt x="2218" y="147"/>
                  </a:lnTo>
                  <a:lnTo>
                    <a:pt x="2155" y="147"/>
                  </a:lnTo>
                  <a:lnTo>
                    <a:pt x="2114" y="252"/>
                  </a:lnTo>
                  <a:lnTo>
                    <a:pt x="2114" y="357"/>
                  </a:lnTo>
                  <a:lnTo>
                    <a:pt x="2051" y="357"/>
                  </a:lnTo>
                  <a:lnTo>
                    <a:pt x="1967" y="461"/>
                  </a:lnTo>
                  <a:lnTo>
                    <a:pt x="1842" y="545"/>
                  </a:lnTo>
                  <a:lnTo>
                    <a:pt x="1674" y="733"/>
                  </a:lnTo>
                  <a:lnTo>
                    <a:pt x="1674" y="796"/>
                  </a:lnTo>
                  <a:lnTo>
                    <a:pt x="1842" y="880"/>
                  </a:lnTo>
                  <a:lnTo>
                    <a:pt x="1863" y="984"/>
                  </a:lnTo>
                  <a:lnTo>
                    <a:pt x="1779" y="1047"/>
                  </a:lnTo>
                  <a:lnTo>
                    <a:pt x="1653" y="963"/>
                  </a:lnTo>
                  <a:lnTo>
                    <a:pt x="1528" y="984"/>
                  </a:lnTo>
                  <a:lnTo>
                    <a:pt x="1381" y="963"/>
                  </a:lnTo>
                  <a:lnTo>
                    <a:pt x="1319" y="963"/>
                  </a:lnTo>
                  <a:lnTo>
                    <a:pt x="1130" y="1089"/>
                  </a:lnTo>
                  <a:lnTo>
                    <a:pt x="1026" y="1110"/>
                  </a:lnTo>
                  <a:lnTo>
                    <a:pt x="942" y="1089"/>
                  </a:lnTo>
                  <a:lnTo>
                    <a:pt x="837" y="1110"/>
                  </a:lnTo>
                  <a:lnTo>
                    <a:pt x="754" y="1047"/>
                  </a:lnTo>
                  <a:lnTo>
                    <a:pt x="440" y="1047"/>
                  </a:lnTo>
                  <a:lnTo>
                    <a:pt x="440" y="1110"/>
                  </a:lnTo>
                  <a:lnTo>
                    <a:pt x="419" y="1173"/>
                  </a:lnTo>
                  <a:lnTo>
                    <a:pt x="272" y="1152"/>
                  </a:lnTo>
                  <a:lnTo>
                    <a:pt x="189" y="1047"/>
                  </a:lnTo>
                  <a:lnTo>
                    <a:pt x="84" y="1089"/>
                  </a:lnTo>
                  <a:lnTo>
                    <a:pt x="21" y="1110"/>
                  </a:lnTo>
                  <a:lnTo>
                    <a:pt x="0" y="1110"/>
                  </a:lnTo>
                  <a:lnTo>
                    <a:pt x="63" y="1173"/>
                  </a:lnTo>
                  <a:lnTo>
                    <a:pt x="63" y="1256"/>
                  </a:lnTo>
                  <a:lnTo>
                    <a:pt x="105" y="1298"/>
                  </a:lnTo>
                  <a:lnTo>
                    <a:pt x="105" y="1403"/>
                  </a:lnTo>
                  <a:lnTo>
                    <a:pt x="210" y="1403"/>
                  </a:lnTo>
                  <a:lnTo>
                    <a:pt x="293" y="1382"/>
                  </a:lnTo>
                  <a:lnTo>
                    <a:pt x="398" y="1507"/>
                  </a:lnTo>
                  <a:lnTo>
                    <a:pt x="502" y="1403"/>
                  </a:lnTo>
                  <a:lnTo>
                    <a:pt x="586" y="1403"/>
                  </a:lnTo>
                  <a:lnTo>
                    <a:pt x="628" y="1507"/>
                  </a:lnTo>
                  <a:lnTo>
                    <a:pt x="837" y="1591"/>
                  </a:lnTo>
                  <a:lnTo>
                    <a:pt x="1130" y="1403"/>
                  </a:lnTo>
                  <a:lnTo>
                    <a:pt x="1256" y="1424"/>
                  </a:lnTo>
                  <a:lnTo>
                    <a:pt x="1444" y="1424"/>
                  </a:lnTo>
                  <a:lnTo>
                    <a:pt x="1444" y="1528"/>
                  </a:lnTo>
                  <a:lnTo>
                    <a:pt x="1737" y="1717"/>
                  </a:lnTo>
                  <a:lnTo>
                    <a:pt x="2072" y="1779"/>
                  </a:lnTo>
                  <a:lnTo>
                    <a:pt x="2260" y="1738"/>
                  </a:lnTo>
                  <a:lnTo>
                    <a:pt x="2323" y="1821"/>
                  </a:lnTo>
                  <a:lnTo>
                    <a:pt x="2427" y="1842"/>
                  </a:lnTo>
                  <a:lnTo>
                    <a:pt x="2699" y="1842"/>
                  </a:lnTo>
                  <a:lnTo>
                    <a:pt x="2783" y="1926"/>
                  </a:lnTo>
                  <a:lnTo>
                    <a:pt x="2909" y="1884"/>
                  </a:lnTo>
                  <a:lnTo>
                    <a:pt x="3034" y="1884"/>
                  </a:lnTo>
                  <a:lnTo>
                    <a:pt x="3160" y="1821"/>
                  </a:lnTo>
                  <a:lnTo>
                    <a:pt x="3243" y="1800"/>
                  </a:lnTo>
                  <a:lnTo>
                    <a:pt x="3306" y="1821"/>
                  </a:lnTo>
                  <a:lnTo>
                    <a:pt x="3557" y="1675"/>
                  </a:lnTo>
                  <a:lnTo>
                    <a:pt x="3683" y="1612"/>
                  </a:lnTo>
                  <a:lnTo>
                    <a:pt x="3725" y="1612"/>
                  </a:lnTo>
                  <a:lnTo>
                    <a:pt x="3829" y="1507"/>
                  </a:lnTo>
                  <a:lnTo>
                    <a:pt x="3746" y="1403"/>
                  </a:lnTo>
                  <a:lnTo>
                    <a:pt x="3767" y="1298"/>
                  </a:lnTo>
                  <a:lnTo>
                    <a:pt x="3829" y="1152"/>
                  </a:lnTo>
                  <a:lnTo>
                    <a:pt x="3725" y="1047"/>
                  </a:lnTo>
                  <a:lnTo>
                    <a:pt x="3746" y="984"/>
                  </a:lnTo>
                  <a:lnTo>
                    <a:pt x="3976" y="984"/>
                  </a:lnTo>
                  <a:lnTo>
                    <a:pt x="3997" y="880"/>
                  </a:lnTo>
                  <a:lnTo>
                    <a:pt x="3976" y="754"/>
                  </a:lnTo>
                  <a:lnTo>
                    <a:pt x="3976" y="671"/>
                  </a:lnTo>
                  <a:lnTo>
                    <a:pt x="3955" y="440"/>
                  </a:lnTo>
                  <a:lnTo>
                    <a:pt x="3955" y="252"/>
                  </a:lnTo>
                  <a:lnTo>
                    <a:pt x="3725" y="210"/>
                  </a:lnTo>
                  <a:lnTo>
                    <a:pt x="3641" y="127"/>
                  </a:lnTo>
                  <a:lnTo>
                    <a:pt x="3474" y="147"/>
                  </a:lnTo>
                  <a:lnTo>
                    <a:pt x="3327" y="147"/>
                  </a:lnTo>
                  <a:lnTo>
                    <a:pt x="3160" y="43"/>
                  </a:lnTo>
                  <a:lnTo>
                    <a:pt x="2951" y="43"/>
                  </a:lnTo>
                  <a:lnTo>
                    <a:pt x="2846" y="1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9" name="Google Shape;3029;p43"/>
            <p:cNvSpPr/>
            <p:nvPr/>
          </p:nvSpPr>
          <p:spPr>
            <a:xfrm>
              <a:off x="3867800" y="2355575"/>
              <a:ext cx="132350" cy="111450"/>
            </a:xfrm>
            <a:custGeom>
              <a:avLst/>
              <a:gdLst/>
              <a:ahLst/>
              <a:cxnLst/>
              <a:rect l="l" t="t" r="r" b="b"/>
              <a:pathLst>
                <a:path w="5294" h="4458" extrusionOk="0">
                  <a:moveTo>
                    <a:pt x="1883" y="1"/>
                  </a:moveTo>
                  <a:lnTo>
                    <a:pt x="1632" y="105"/>
                  </a:lnTo>
                  <a:lnTo>
                    <a:pt x="1486" y="105"/>
                  </a:lnTo>
                  <a:lnTo>
                    <a:pt x="1318" y="147"/>
                  </a:lnTo>
                  <a:lnTo>
                    <a:pt x="1214" y="315"/>
                  </a:lnTo>
                  <a:lnTo>
                    <a:pt x="1046" y="315"/>
                  </a:lnTo>
                  <a:lnTo>
                    <a:pt x="942" y="398"/>
                  </a:lnTo>
                  <a:lnTo>
                    <a:pt x="942" y="524"/>
                  </a:lnTo>
                  <a:lnTo>
                    <a:pt x="753" y="524"/>
                  </a:lnTo>
                  <a:lnTo>
                    <a:pt x="481" y="670"/>
                  </a:lnTo>
                  <a:lnTo>
                    <a:pt x="314" y="670"/>
                  </a:lnTo>
                  <a:lnTo>
                    <a:pt x="251" y="796"/>
                  </a:lnTo>
                  <a:lnTo>
                    <a:pt x="209" y="963"/>
                  </a:lnTo>
                  <a:lnTo>
                    <a:pt x="147" y="984"/>
                  </a:lnTo>
                  <a:lnTo>
                    <a:pt x="167" y="1047"/>
                  </a:lnTo>
                  <a:lnTo>
                    <a:pt x="126" y="1047"/>
                  </a:lnTo>
                  <a:lnTo>
                    <a:pt x="167" y="1298"/>
                  </a:lnTo>
                  <a:lnTo>
                    <a:pt x="147" y="1486"/>
                  </a:lnTo>
                  <a:lnTo>
                    <a:pt x="0" y="1570"/>
                  </a:lnTo>
                  <a:lnTo>
                    <a:pt x="0" y="1633"/>
                  </a:lnTo>
                  <a:lnTo>
                    <a:pt x="167" y="1842"/>
                  </a:lnTo>
                  <a:lnTo>
                    <a:pt x="147" y="1947"/>
                  </a:lnTo>
                  <a:lnTo>
                    <a:pt x="230" y="2051"/>
                  </a:lnTo>
                  <a:lnTo>
                    <a:pt x="230" y="2135"/>
                  </a:lnTo>
                  <a:lnTo>
                    <a:pt x="272" y="2261"/>
                  </a:lnTo>
                  <a:lnTo>
                    <a:pt x="230" y="2365"/>
                  </a:lnTo>
                  <a:lnTo>
                    <a:pt x="335" y="2616"/>
                  </a:lnTo>
                  <a:lnTo>
                    <a:pt x="419" y="2658"/>
                  </a:lnTo>
                  <a:lnTo>
                    <a:pt x="481" y="2742"/>
                  </a:lnTo>
                  <a:lnTo>
                    <a:pt x="481" y="3056"/>
                  </a:lnTo>
                  <a:lnTo>
                    <a:pt x="460" y="3097"/>
                  </a:lnTo>
                  <a:lnTo>
                    <a:pt x="523" y="3181"/>
                  </a:lnTo>
                  <a:lnTo>
                    <a:pt x="565" y="3139"/>
                  </a:lnTo>
                  <a:lnTo>
                    <a:pt x="649" y="3160"/>
                  </a:lnTo>
                  <a:lnTo>
                    <a:pt x="732" y="3097"/>
                  </a:lnTo>
                  <a:lnTo>
                    <a:pt x="963" y="3160"/>
                  </a:lnTo>
                  <a:lnTo>
                    <a:pt x="942" y="3202"/>
                  </a:lnTo>
                  <a:lnTo>
                    <a:pt x="1046" y="3307"/>
                  </a:lnTo>
                  <a:lnTo>
                    <a:pt x="1151" y="3307"/>
                  </a:lnTo>
                  <a:lnTo>
                    <a:pt x="1214" y="3390"/>
                  </a:lnTo>
                  <a:lnTo>
                    <a:pt x="1172" y="3495"/>
                  </a:lnTo>
                  <a:lnTo>
                    <a:pt x="1193" y="3579"/>
                  </a:lnTo>
                  <a:lnTo>
                    <a:pt x="1255" y="3600"/>
                  </a:lnTo>
                  <a:lnTo>
                    <a:pt x="1255" y="3704"/>
                  </a:lnTo>
                  <a:lnTo>
                    <a:pt x="1318" y="3725"/>
                  </a:lnTo>
                  <a:lnTo>
                    <a:pt x="1381" y="3683"/>
                  </a:lnTo>
                  <a:lnTo>
                    <a:pt x="1465" y="3683"/>
                  </a:lnTo>
                  <a:lnTo>
                    <a:pt x="1318" y="3516"/>
                  </a:lnTo>
                  <a:lnTo>
                    <a:pt x="1381" y="3474"/>
                  </a:lnTo>
                  <a:lnTo>
                    <a:pt x="1632" y="3621"/>
                  </a:lnTo>
                  <a:lnTo>
                    <a:pt x="1820" y="3600"/>
                  </a:lnTo>
                  <a:lnTo>
                    <a:pt x="1779" y="3704"/>
                  </a:lnTo>
                  <a:lnTo>
                    <a:pt x="1904" y="3809"/>
                  </a:lnTo>
                  <a:lnTo>
                    <a:pt x="2134" y="3767"/>
                  </a:lnTo>
                  <a:lnTo>
                    <a:pt x="2302" y="3809"/>
                  </a:lnTo>
                  <a:lnTo>
                    <a:pt x="2636" y="4081"/>
                  </a:lnTo>
                  <a:lnTo>
                    <a:pt x="2762" y="4248"/>
                  </a:lnTo>
                  <a:lnTo>
                    <a:pt x="2846" y="4248"/>
                  </a:lnTo>
                  <a:lnTo>
                    <a:pt x="2888" y="4206"/>
                  </a:lnTo>
                  <a:lnTo>
                    <a:pt x="3055" y="4206"/>
                  </a:lnTo>
                  <a:lnTo>
                    <a:pt x="3139" y="4290"/>
                  </a:lnTo>
                  <a:lnTo>
                    <a:pt x="3180" y="4437"/>
                  </a:lnTo>
                  <a:lnTo>
                    <a:pt x="3201" y="4458"/>
                  </a:lnTo>
                  <a:lnTo>
                    <a:pt x="3306" y="4437"/>
                  </a:lnTo>
                  <a:lnTo>
                    <a:pt x="3390" y="4332"/>
                  </a:lnTo>
                  <a:lnTo>
                    <a:pt x="3473" y="4311"/>
                  </a:lnTo>
                  <a:lnTo>
                    <a:pt x="3578" y="4332"/>
                  </a:lnTo>
                  <a:lnTo>
                    <a:pt x="3704" y="4332"/>
                  </a:lnTo>
                  <a:lnTo>
                    <a:pt x="3787" y="4395"/>
                  </a:lnTo>
                  <a:lnTo>
                    <a:pt x="3871" y="4311"/>
                  </a:lnTo>
                  <a:lnTo>
                    <a:pt x="3934" y="4290"/>
                  </a:lnTo>
                  <a:lnTo>
                    <a:pt x="4038" y="4332"/>
                  </a:lnTo>
                  <a:lnTo>
                    <a:pt x="4101" y="4311"/>
                  </a:lnTo>
                  <a:lnTo>
                    <a:pt x="4331" y="4311"/>
                  </a:lnTo>
                  <a:lnTo>
                    <a:pt x="4561" y="4437"/>
                  </a:lnTo>
                  <a:lnTo>
                    <a:pt x="4708" y="4458"/>
                  </a:lnTo>
                  <a:lnTo>
                    <a:pt x="4708" y="4290"/>
                  </a:lnTo>
                  <a:lnTo>
                    <a:pt x="4666" y="4123"/>
                  </a:lnTo>
                  <a:lnTo>
                    <a:pt x="5043" y="3725"/>
                  </a:lnTo>
                  <a:lnTo>
                    <a:pt x="5064" y="3558"/>
                  </a:lnTo>
                  <a:lnTo>
                    <a:pt x="5168" y="3474"/>
                  </a:lnTo>
                  <a:lnTo>
                    <a:pt x="5252" y="3474"/>
                  </a:lnTo>
                  <a:lnTo>
                    <a:pt x="5294" y="3286"/>
                  </a:lnTo>
                  <a:lnTo>
                    <a:pt x="5252" y="3202"/>
                  </a:lnTo>
                  <a:lnTo>
                    <a:pt x="5231" y="3139"/>
                  </a:lnTo>
                  <a:lnTo>
                    <a:pt x="5273" y="3056"/>
                  </a:lnTo>
                  <a:lnTo>
                    <a:pt x="5147" y="2972"/>
                  </a:lnTo>
                  <a:lnTo>
                    <a:pt x="5064" y="2825"/>
                  </a:lnTo>
                  <a:lnTo>
                    <a:pt x="5022" y="2742"/>
                  </a:lnTo>
                  <a:lnTo>
                    <a:pt x="4980" y="2470"/>
                  </a:lnTo>
                  <a:lnTo>
                    <a:pt x="5022" y="2365"/>
                  </a:lnTo>
                  <a:lnTo>
                    <a:pt x="5022" y="2323"/>
                  </a:lnTo>
                  <a:lnTo>
                    <a:pt x="4875" y="2135"/>
                  </a:lnTo>
                  <a:lnTo>
                    <a:pt x="4854" y="1947"/>
                  </a:lnTo>
                  <a:lnTo>
                    <a:pt x="4938" y="1821"/>
                  </a:lnTo>
                  <a:lnTo>
                    <a:pt x="5043" y="1779"/>
                  </a:lnTo>
                  <a:lnTo>
                    <a:pt x="5043" y="1403"/>
                  </a:lnTo>
                  <a:lnTo>
                    <a:pt x="4980" y="1361"/>
                  </a:lnTo>
                  <a:lnTo>
                    <a:pt x="4959" y="1214"/>
                  </a:lnTo>
                  <a:lnTo>
                    <a:pt x="4875" y="1089"/>
                  </a:lnTo>
                  <a:lnTo>
                    <a:pt x="4771" y="838"/>
                  </a:lnTo>
                  <a:lnTo>
                    <a:pt x="4750" y="775"/>
                  </a:lnTo>
                  <a:lnTo>
                    <a:pt x="4708" y="670"/>
                  </a:lnTo>
                  <a:lnTo>
                    <a:pt x="4708" y="545"/>
                  </a:lnTo>
                  <a:lnTo>
                    <a:pt x="4645" y="315"/>
                  </a:lnTo>
                  <a:lnTo>
                    <a:pt x="4561" y="315"/>
                  </a:lnTo>
                  <a:lnTo>
                    <a:pt x="4436" y="210"/>
                  </a:lnTo>
                  <a:lnTo>
                    <a:pt x="4310" y="231"/>
                  </a:lnTo>
                  <a:lnTo>
                    <a:pt x="3683" y="273"/>
                  </a:lnTo>
                  <a:lnTo>
                    <a:pt x="2950" y="231"/>
                  </a:lnTo>
                  <a:lnTo>
                    <a:pt x="2867" y="252"/>
                  </a:lnTo>
                  <a:lnTo>
                    <a:pt x="2678" y="440"/>
                  </a:lnTo>
                  <a:lnTo>
                    <a:pt x="2511" y="482"/>
                  </a:lnTo>
                  <a:lnTo>
                    <a:pt x="2469" y="440"/>
                  </a:lnTo>
                  <a:lnTo>
                    <a:pt x="2636" y="356"/>
                  </a:lnTo>
                  <a:lnTo>
                    <a:pt x="2783" y="210"/>
                  </a:lnTo>
                  <a:lnTo>
                    <a:pt x="2741" y="210"/>
                  </a:lnTo>
                  <a:lnTo>
                    <a:pt x="2616" y="315"/>
                  </a:lnTo>
                  <a:lnTo>
                    <a:pt x="2406" y="398"/>
                  </a:lnTo>
                  <a:lnTo>
                    <a:pt x="2134" y="356"/>
                  </a:lnTo>
                  <a:lnTo>
                    <a:pt x="2092" y="210"/>
                  </a:lnTo>
                  <a:lnTo>
                    <a:pt x="2134" y="126"/>
                  </a:lnTo>
                  <a:lnTo>
                    <a:pt x="2260" y="126"/>
                  </a:lnTo>
                  <a:lnTo>
                    <a:pt x="2323" y="168"/>
                  </a:lnTo>
                  <a:lnTo>
                    <a:pt x="2323" y="126"/>
                  </a:lnTo>
                  <a:lnTo>
                    <a:pt x="2155" y="43"/>
                  </a:lnTo>
                  <a:lnTo>
                    <a:pt x="1883" y="1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0" name="Google Shape;3030;p43"/>
            <p:cNvSpPr/>
            <p:nvPr/>
          </p:nvSpPr>
          <p:spPr>
            <a:xfrm>
              <a:off x="3841625" y="2432475"/>
              <a:ext cx="105700" cy="46050"/>
            </a:xfrm>
            <a:custGeom>
              <a:avLst/>
              <a:gdLst/>
              <a:ahLst/>
              <a:cxnLst/>
              <a:rect l="l" t="t" r="r" b="b"/>
              <a:pathLst>
                <a:path w="4228" h="1842" extrusionOk="0">
                  <a:moveTo>
                    <a:pt x="1403" y="1"/>
                  </a:moveTo>
                  <a:lnTo>
                    <a:pt x="1319" y="63"/>
                  </a:lnTo>
                  <a:lnTo>
                    <a:pt x="1152" y="21"/>
                  </a:lnTo>
                  <a:lnTo>
                    <a:pt x="1152" y="126"/>
                  </a:lnTo>
                  <a:lnTo>
                    <a:pt x="1068" y="189"/>
                  </a:lnTo>
                  <a:lnTo>
                    <a:pt x="984" y="168"/>
                  </a:lnTo>
                  <a:lnTo>
                    <a:pt x="775" y="168"/>
                  </a:lnTo>
                  <a:lnTo>
                    <a:pt x="733" y="273"/>
                  </a:lnTo>
                  <a:lnTo>
                    <a:pt x="587" y="273"/>
                  </a:lnTo>
                  <a:lnTo>
                    <a:pt x="482" y="398"/>
                  </a:lnTo>
                  <a:lnTo>
                    <a:pt x="378" y="398"/>
                  </a:lnTo>
                  <a:lnTo>
                    <a:pt x="168" y="586"/>
                  </a:lnTo>
                  <a:lnTo>
                    <a:pt x="106" y="545"/>
                  </a:lnTo>
                  <a:lnTo>
                    <a:pt x="22" y="503"/>
                  </a:lnTo>
                  <a:lnTo>
                    <a:pt x="1" y="524"/>
                  </a:lnTo>
                  <a:lnTo>
                    <a:pt x="1" y="628"/>
                  </a:lnTo>
                  <a:lnTo>
                    <a:pt x="147" y="712"/>
                  </a:lnTo>
                  <a:lnTo>
                    <a:pt x="252" y="900"/>
                  </a:lnTo>
                  <a:lnTo>
                    <a:pt x="252" y="1047"/>
                  </a:lnTo>
                  <a:lnTo>
                    <a:pt x="273" y="1130"/>
                  </a:lnTo>
                  <a:lnTo>
                    <a:pt x="378" y="1172"/>
                  </a:lnTo>
                  <a:lnTo>
                    <a:pt x="587" y="1319"/>
                  </a:lnTo>
                  <a:lnTo>
                    <a:pt x="691" y="1382"/>
                  </a:lnTo>
                  <a:lnTo>
                    <a:pt x="942" y="1674"/>
                  </a:lnTo>
                  <a:lnTo>
                    <a:pt x="1005" y="1674"/>
                  </a:lnTo>
                  <a:lnTo>
                    <a:pt x="1298" y="1842"/>
                  </a:lnTo>
                  <a:lnTo>
                    <a:pt x="1361" y="1779"/>
                  </a:lnTo>
                  <a:lnTo>
                    <a:pt x="1507" y="1779"/>
                  </a:lnTo>
                  <a:lnTo>
                    <a:pt x="1528" y="1674"/>
                  </a:lnTo>
                  <a:lnTo>
                    <a:pt x="1591" y="1633"/>
                  </a:lnTo>
                  <a:lnTo>
                    <a:pt x="1633" y="1528"/>
                  </a:lnTo>
                  <a:lnTo>
                    <a:pt x="1738" y="1570"/>
                  </a:lnTo>
                  <a:lnTo>
                    <a:pt x="1947" y="1570"/>
                  </a:lnTo>
                  <a:lnTo>
                    <a:pt x="2114" y="1674"/>
                  </a:lnTo>
                  <a:lnTo>
                    <a:pt x="2261" y="1674"/>
                  </a:lnTo>
                  <a:lnTo>
                    <a:pt x="2428" y="1654"/>
                  </a:lnTo>
                  <a:lnTo>
                    <a:pt x="2512" y="1737"/>
                  </a:lnTo>
                  <a:lnTo>
                    <a:pt x="2742" y="1779"/>
                  </a:lnTo>
                  <a:lnTo>
                    <a:pt x="2763" y="1779"/>
                  </a:lnTo>
                  <a:lnTo>
                    <a:pt x="2888" y="1695"/>
                  </a:lnTo>
                  <a:lnTo>
                    <a:pt x="3035" y="1674"/>
                  </a:lnTo>
                  <a:lnTo>
                    <a:pt x="3077" y="1737"/>
                  </a:lnTo>
                  <a:lnTo>
                    <a:pt x="3307" y="1654"/>
                  </a:lnTo>
                  <a:lnTo>
                    <a:pt x="3516" y="1633"/>
                  </a:lnTo>
                  <a:lnTo>
                    <a:pt x="3683" y="1465"/>
                  </a:lnTo>
                  <a:lnTo>
                    <a:pt x="3830" y="1444"/>
                  </a:lnTo>
                  <a:lnTo>
                    <a:pt x="3976" y="1340"/>
                  </a:lnTo>
                  <a:lnTo>
                    <a:pt x="4227" y="1361"/>
                  </a:lnTo>
                  <a:lnTo>
                    <a:pt x="4186" y="1214"/>
                  </a:lnTo>
                  <a:lnTo>
                    <a:pt x="4102" y="1130"/>
                  </a:lnTo>
                  <a:lnTo>
                    <a:pt x="3935" y="1130"/>
                  </a:lnTo>
                  <a:lnTo>
                    <a:pt x="3893" y="1172"/>
                  </a:lnTo>
                  <a:lnTo>
                    <a:pt x="3809" y="1172"/>
                  </a:lnTo>
                  <a:lnTo>
                    <a:pt x="3683" y="1005"/>
                  </a:lnTo>
                  <a:lnTo>
                    <a:pt x="3349" y="733"/>
                  </a:lnTo>
                  <a:lnTo>
                    <a:pt x="3181" y="691"/>
                  </a:lnTo>
                  <a:lnTo>
                    <a:pt x="2951" y="733"/>
                  </a:lnTo>
                  <a:lnTo>
                    <a:pt x="2826" y="628"/>
                  </a:lnTo>
                  <a:lnTo>
                    <a:pt x="2867" y="524"/>
                  </a:lnTo>
                  <a:lnTo>
                    <a:pt x="2679" y="545"/>
                  </a:lnTo>
                  <a:lnTo>
                    <a:pt x="2428" y="398"/>
                  </a:lnTo>
                  <a:lnTo>
                    <a:pt x="2365" y="440"/>
                  </a:lnTo>
                  <a:lnTo>
                    <a:pt x="2512" y="607"/>
                  </a:lnTo>
                  <a:lnTo>
                    <a:pt x="2428" y="607"/>
                  </a:lnTo>
                  <a:lnTo>
                    <a:pt x="2365" y="649"/>
                  </a:lnTo>
                  <a:lnTo>
                    <a:pt x="2302" y="628"/>
                  </a:lnTo>
                  <a:lnTo>
                    <a:pt x="2302" y="524"/>
                  </a:lnTo>
                  <a:lnTo>
                    <a:pt x="2240" y="503"/>
                  </a:lnTo>
                  <a:lnTo>
                    <a:pt x="2219" y="419"/>
                  </a:lnTo>
                  <a:lnTo>
                    <a:pt x="2261" y="314"/>
                  </a:lnTo>
                  <a:lnTo>
                    <a:pt x="2198" y="231"/>
                  </a:lnTo>
                  <a:lnTo>
                    <a:pt x="2093" y="231"/>
                  </a:lnTo>
                  <a:lnTo>
                    <a:pt x="1989" y="126"/>
                  </a:lnTo>
                  <a:lnTo>
                    <a:pt x="2010" y="84"/>
                  </a:lnTo>
                  <a:lnTo>
                    <a:pt x="1779" y="21"/>
                  </a:lnTo>
                  <a:lnTo>
                    <a:pt x="1696" y="84"/>
                  </a:lnTo>
                  <a:lnTo>
                    <a:pt x="1612" y="63"/>
                  </a:lnTo>
                  <a:lnTo>
                    <a:pt x="1570" y="105"/>
                  </a:lnTo>
                  <a:lnTo>
                    <a:pt x="1507" y="21"/>
                  </a:lnTo>
                  <a:lnTo>
                    <a:pt x="1486" y="63"/>
                  </a:lnTo>
                  <a:lnTo>
                    <a:pt x="1403" y="1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1" name="Google Shape;3031;p43"/>
            <p:cNvSpPr/>
            <p:nvPr/>
          </p:nvSpPr>
          <p:spPr>
            <a:xfrm>
              <a:off x="3759500" y="2356100"/>
              <a:ext cx="120350" cy="143875"/>
            </a:xfrm>
            <a:custGeom>
              <a:avLst/>
              <a:gdLst/>
              <a:ahLst/>
              <a:cxnLst/>
              <a:rect l="l" t="t" r="r" b="b"/>
              <a:pathLst>
                <a:path w="4814" h="5755" extrusionOk="0">
                  <a:moveTo>
                    <a:pt x="1340" y="1"/>
                  </a:moveTo>
                  <a:lnTo>
                    <a:pt x="1340" y="22"/>
                  </a:lnTo>
                  <a:lnTo>
                    <a:pt x="1340" y="126"/>
                  </a:lnTo>
                  <a:lnTo>
                    <a:pt x="1424" y="189"/>
                  </a:lnTo>
                  <a:lnTo>
                    <a:pt x="1466" y="189"/>
                  </a:lnTo>
                  <a:lnTo>
                    <a:pt x="1466" y="252"/>
                  </a:lnTo>
                  <a:lnTo>
                    <a:pt x="1612" y="377"/>
                  </a:lnTo>
                  <a:lnTo>
                    <a:pt x="1507" y="419"/>
                  </a:lnTo>
                  <a:lnTo>
                    <a:pt x="1403" y="419"/>
                  </a:lnTo>
                  <a:lnTo>
                    <a:pt x="1403" y="524"/>
                  </a:lnTo>
                  <a:lnTo>
                    <a:pt x="1507" y="461"/>
                  </a:lnTo>
                  <a:lnTo>
                    <a:pt x="1507" y="628"/>
                  </a:lnTo>
                  <a:lnTo>
                    <a:pt x="1612" y="670"/>
                  </a:lnTo>
                  <a:lnTo>
                    <a:pt x="1528" y="754"/>
                  </a:lnTo>
                  <a:lnTo>
                    <a:pt x="1528" y="838"/>
                  </a:lnTo>
                  <a:lnTo>
                    <a:pt x="1612" y="880"/>
                  </a:lnTo>
                  <a:lnTo>
                    <a:pt x="1738" y="880"/>
                  </a:lnTo>
                  <a:lnTo>
                    <a:pt x="1926" y="1068"/>
                  </a:lnTo>
                  <a:lnTo>
                    <a:pt x="2156" y="1172"/>
                  </a:lnTo>
                  <a:lnTo>
                    <a:pt x="1926" y="1131"/>
                  </a:lnTo>
                  <a:lnTo>
                    <a:pt x="1738" y="942"/>
                  </a:lnTo>
                  <a:lnTo>
                    <a:pt x="1612" y="963"/>
                  </a:lnTo>
                  <a:lnTo>
                    <a:pt x="1507" y="942"/>
                  </a:lnTo>
                  <a:lnTo>
                    <a:pt x="1424" y="942"/>
                  </a:lnTo>
                  <a:lnTo>
                    <a:pt x="1340" y="1068"/>
                  </a:lnTo>
                  <a:lnTo>
                    <a:pt x="1361" y="1152"/>
                  </a:lnTo>
                  <a:lnTo>
                    <a:pt x="1361" y="1340"/>
                  </a:lnTo>
                  <a:lnTo>
                    <a:pt x="1424" y="1444"/>
                  </a:lnTo>
                  <a:lnTo>
                    <a:pt x="1298" y="1277"/>
                  </a:lnTo>
                  <a:lnTo>
                    <a:pt x="1319" y="1152"/>
                  </a:lnTo>
                  <a:lnTo>
                    <a:pt x="1235" y="1068"/>
                  </a:lnTo>
                  <a:lnTo>
                    <a:pt x="1194" y="1089"/>
                  </a:lnTo>
                  <a:lnTo>
                    <a:pt x="1194" y="1172"/>
                  </a:lnTo>
                  <a:lnTo>
                    <a:pt x="1235" y="1277"/>
                  </a:lnTo>
                  <a:lnTo>
                    <a:pt x="1152" y="1361"/>
                  </a:lnTo>
                  <a:lnTo>
                    <a:pt x="1089" y="1235"/>
                  </a:lnTo>
                  <a:lnTo>
                    <a:pt x="1089" y="1089"/>
                  </a:lnTo>
                  <a:lnTo>
                    <a:pt x="942" y="1026"/>
                  </a:lnTo>
                  <a:lnTo>
                    <a:pt x="880" y="1047"/>
                  </a:lnTo>
                  <a:lnTo>
                    <a:pt x="608" y="1131"/>
                  </a:lnTo>
                  <a:lnTo>
                    <a:pt x="587" y="1235"/>
                  </a:lnTo>
                  <a:lnTo>
                    <a:pt x="629" y="1340"/>
                  </a:lnTo>
                  <a:lnTo>
                    <a:pt x="775" y="1361"/>
                  </a:lnTo>
                  <a:lnTo>
                    <a:pt x="796" y="1465"/>
                  </a:lnTo>
                  <a:lnTo>
                    <a:pt x="796" y="1486"/>
                  </a:lnTo>
                  <a:lnTo>
                    <a:pt x="733" y="1507"/>
                  </a:lnTo>
                  <a:lnTo>
                    <a:pt x="733" y="1591"/>
                  </a:lnTo>
                  <a:lnTo>
                    <a:pt x="691" y="1696"/>
                  </a:lnTo>
                  <a:lnTo>
                    <a:pt x="691" y="1800"/>
                  </a:lnTo>
                  <a:lnTo>
                    <a:pt x="608" y="1863"/>
                  </a:lnTo>
                  <a:lnTo>
                    <a:pt x="503" y="1800"/>
                  </a:lnTo>
                  <a:lnTo>
                    <a:pt x="461" y="1926"/>
                  </a:lnTo>
                  <a:lnTo>
                    <a:pt x="482" y="1988"/>
                  </a:lnTo>
                  <a:lnTo>
                    <a:pt x="608" y="1988"/>
                  </a:lnTo>
                  <a:lnTo>
                    <a:pt x="670" y="2030"/>
                  </a:lnTo>
                  <a:lnTo>
                    <a:pt x="629" y="2114"/>
                  </a:lnTo>
                  <a:lnTo>
                    <a:pt x="608" y="2240"/>
                  </a:lnTo>
                  <a:lnTo>
                    <a:pt x="524" y="2302"/>
                  </a:lnTo>
                  <a:lnTo>
                    <a:pt x="608" y="2407"/>
                  </a:lnTo>
                  <a:lnTo>
                    <a:pt x="524" y="2449"/>
                  </a:lnTo>
                  <a:lnTo>
                    <a:pt x="378" y="2407"/>
                  </a:lnTo>
                  <a:lnTo>
                    <a:pt x="210" y="2449"/>
                  </a:lnTo>
                  <a:lnTo>
                    <a:pt x="168" y="2553"/>
                  </a:lnTo>
                  <a:lnTo>
                    <a:pt x="85" y="2658"/>
                  </a:lnTo>
                  <a:lnTo>
                    <a:pt x="105" y="2825"/>
                  </a:lnTo>
                  <a:lnTo>
                    <a:pt x="85" y="3035"/>
                  </a:lnTo>
                  <a:lnTo>
                    <a:pt x="43" y="3139"/>
                  </a:lnTo>
                  <a:lnTo>
                    <a:pt x="43" y="3160"/>
                  </a:lnTo>
                  <a:lnTo>
                    <a:pt x="1" y="3244"/>
                  </a:lnTo>
                  <a:lnTo>
                    <a:pt x="85" y="3432"/>
                  </a:lnTo>
                  <a:lnTo>
                    <a:pt x="85" y="3474"/>
                  </a:lnTo>
                  <a:lnTo>
                    <a:pt x="168" y="3579"/>
                  </a:lnTo>
                  <a:lnTo>
                    <a:pt x="85" y="3746"/>
                  </a:lnTo>
                  <a:lnTo>
                    <a:pt x="147" y="3746"/>
                  </a:lnTo>
                  <a:lnTo>
                    <a:pt x="273" y="3913"/>
                  </a:lnTo>
                  <a:lnTo>
                    <a:pt x="294" y="4060"/>
                  </a:lnTo>
                  <a:lnTo>
                    <a:pt x="357" y="4102"/>
                  </a:lnTo>
                  <a:lnTo>
                    <a:pt x="357" y="4290"/>
                  </a:lnTo>
                  <a:lnTo>
                    <a:pt x="461" y="4374"/>
                  </a:lnTo>
                  <a:lnTo>
                    <a:pt x="461" y="4437"/>
                  </a:lnTo>
                  <a:lnTo>
                    <a:pt x="566" y="4520"/>
                  </a:lnTo>
                  <a:lnTo>
                    <a:pt x="629" y="4478"/>
                  </a:lnTo>
                  <a:lnTo>
                    <a:pt x="733" y="4478"/>
                  </a:lnTo>
                  <a:lnTo>
                    <a:pt x="817" y="4520"/>
                  </a:lnTo>
                  <a:lnTo>
                    <a:pt x="922" y="4478"/>
                  </a:lnTo>
                  <a:lnTo>
                    <a:pt x="1047" y="4541"/>
                  </a:lnTo>
                  <a:lnTo>
                    <a:pt x="1152" y="4541"/>
                  </a:lnTo>
                  <a:lnTo>
                    <a:pt x="1298" y="4625"/>
                  </a:lnTo>
                  <a:lnTo>
                    <a:pt x="1152" y="4750"/>
                  </a:lnTo>
                  <a:lnTo>
                    <a:pt x="1089" y="4918"/>
                  </a:lnTo>
                  <a:lnTo>
                    <a:pt x="1089" y="5022"/>
                  </a:lnTo>
                  <a:lnTo>
                    <a:pt x="1005" y="5106"/>
                  </a:lnTo>
                  <a:lnTo>
                    <a:pt x="942" y="5273"/>
                  </a:lnTo>
                  <a:lnTo>
                    <a:pt x="942" y="5441"/>
                  </a:lnTo>
                  <a:lnTo>
                    <a:pt x="1047" y="5525"/>
                  </a:lnTo>
                  <a:lnTo>
                    <a:pt x="1110" y="5629"/>
                  </a:lnTo>
                  <a:lnTo>
                    <a:pt x="1214" y="5650"/>
                  </a:lnTo>
                  <a:lnTo>
                    <a:pt x="1319" y="5587"/>
                  </a:lnTo>
                  <a:lnTo>
                    <a:pt x="1445" y="5650"/>
                  </a:lnTo>
                  <a:lnTo>
                    <a:pt x="1507" y="5566"/>
                  </a:lnTo>
                  <a:lnTo>
                    <a:pt x="1466" y="5525"/>
                  </a:lnTo>
                  <a:lnTo>
                    <a:pt x="1612" y="5462"/>
                  </a:lnTo>
                  <a:lnTo>
                    <a:pt x="1633" y="5566"/>
                  </a:lnTo>
                  <a:lnTo>
                    <a:pt x="1717" y="5587"/>
                  </a:lnTo>
                  <a:lnTo>
                    <a:pt x="1758" y="5545"/>
                  </a:lnTo>
                  <a:lnTo>
                    <a:pt x="1842" y="5545"/>
                  </a:lnTo>
                  <a:lnTo>
                    <a:pt x="1989" y="5671"/>
                  </a:lnTo>
                  <a:lnTo>
                    <a:pt x="2072" y="5692"/>
                  </a:lnTo>
                  <a:lnTo>
                    <a:pt x="2093" y="5692"/>
                  </a:lnTo>
                  <a:lnTo>
                    <a:pt x="2156" y="5671"/>
                  </a:lnTo>
                  <a:lnTo>
                    <a:pt x="2261" y="5629"/>
                  </a:lnTo>
                  <a:lnTo>
                    <a:pt x="2344" y="5734"/>
                  </a:lnTo>
                  <a:lnTo>
                    <a:pt x="2491" y="5755"/>
                  </a:lnTo>
                  <a:lnTo>
                    <a:pt x="2512" y="5692"/>
                  </a:lnTo>
                  <a:lnTo>
                    <a:pt x="2512" y="5629"/>
                  </a:lnTo>
                  <a:lnTo>
                    <a:pt x="2826" y="5629"/>
                  </a:lnTo>
                  <a:lnTo>
                    <a:pt x="2909" y="5692"/>
                  </a:lnTo>
                  <a:lnTo>
                    <a:pt x="3014" y="5671"/>
                  </a:lnTo>
                  <a:lnTo>
                    <a:pt x="3098" y="5692"/>
                  </a:lnTo>
                  <a:lnTo>
                    <a:pt x="3202" y="5671"/>
                  </a:lnTo>
                  <a:lnTo>
                    <a:pt x="3391" y="5545"/>
                  </a:lnTo>
                  <a:lnTo>
                    <a:pt x="3453" y="5545"/>
                  </a:lnTo>
                  <a:lnTo>
                    <a:pt x="3600" y="5566"/>
                  </a:lnTo>
                  <a:lnTo>
                    <a:pt x="3725" y="5545"/>
                  </a:lnTo>
                  <a:lnTo>
                    <a:pt x="3851" y="5629"/>
                  </a:lnTo>
                  <a:lnTo>
                    <a:pt x="3935" y="5566"/>
                  </a:lnTo>
                  <a:lnTo>
                    <a:pt x="3914" y="5462"/>
                  </a:lnTo>
                  <a:lnTo>
                    <a:pt x="3746" y="5378"/>
                  </a:lnTo>
                  <a:lnTo>
                    <a:pt x="3746" y="5315"/>
                  </a:lnTo>
                  <a:lnTo>
                    <a:pt x="3914" y="5127"/>
                  </a:lnTo>
                  <a:lnTo>
                    <a:pt x="4039" y="5043"/>
                  </a:lnTo>
                  <a:lnTo>
                    <a:pt x="4123" y="4939"/>
                  </a:lnTo>
                  <a:lnTo>
                    <a:pt x="4186" y="4939"/>
                  </a:lnTo>
                  <a:lnTo>
                    <a:pt x="4186" y="4834"/>
                  </a:lnTo>
                  <a:lnTo>
                    <a:pt x="4227" y="4729"/>
                  </a:lnTo>
                  <a:lnTo>
                    <a:pt x="3976" y="4437"/>
                  </a:lnTo>
                  <a:lnTo>
                    <a:pt x="3872" y="4374"/>
                  </a:lnTo>
                  <a:lnTo>
                    <a:pt x="3663" y="4227"/>
                  </a:lnTo>
                  <a:lnTo>
                    <a:pt x="3558" y="4185"/>
                  </a:lnTo>
                  <a:lnTo>
                    <a:pt x="3537" y="4102"/>
                  </a:lnTo>
                  <a:lnTo>
                    <a:pt x="3537" y="3955"/>
                  </a:lnTo>
                  <a:lnTo>
                    <a:pt x="3432" y="3767"/>
                  </a:lnTo>
                  <a:lnTo>
                    <a:pt x="3286" y="3683"/>
                  </a:lnTo>
                  <a:lnTo>
                    <a:pt x="3286" y="3579"/>
                  </a:lnTo>
                  <a:lnTo>
                    <a:pt x="3307" y="3558"/>
                  </a:lnTo>
                  <a:lnTo>
                    <a:pt x="3391" y="3600"/>
                  </a:lnTo>
                  <a:lnTo>
                    <a:pt x="3453" y="3641"/>
                  </a:lnTo>
                  <a:lnTo>
                    <a:pt x="3663" y="3453"/>
                  </a:lnTo>
                  <a:lnTo>
                    <a:pt x="3767" y="3453"/>
                  </a:lnTo>
                  <a:lnTo>
                    <a:pt x="3872" y="3328"/>
                  </a:lnTo>
                  <a:lnTo>
                    <a:pt x="4018" y="3328"/>
                  </a:lnTo>
                  <a:lnTo>
                    <a:pt x="4060" y="3223"/>
                  </a:lnTo>
                  <a:lnTo>
                    <a:pt x="4269" y="3223"/>
                  </a:lnTo>
                  <a:lnTo>
                    <a:pt x="4353" y="3244"/>
                  </a:lnTo>
                  <a:lnTo>
                    <a:pt x="4437" y="3181"/>
                  </a:lnTo>
                  <a:lnTo>
                    <a:pt x="4437" y="3076"/>
                  </a:lnTo>
                  <a:lnTo>
                    <a:pt x="4604" y="3118"/>
                  </a:lnTo>
                  <a:lnTo>
                    <a:pt x="4688" y="3056"/>
                  </a:lnTo>
                  <a:lnTo>
                    <a:pt x="4771" y="3118"/>
                  </a:lnTo>
                  <a:lnTo>
                    <a:pt x="4792" y="3076"/>
                  </a:lnTo>
                  <a:lnTo>
                    <a:pt x="4813" y="3035"/>
                  </a:lnTo>
                  <a:lnTo>
                    <a:pt x="4813" y="2721"/>
                  </a:lnTo>
                  <a:lnTo>
                    <a:pt x="4751" y="2637"/>
                  </a:lnTo>
                  <a:lnTo>
                    <a:pt x="4667" y="2595"/>
                  </a:lnTo>
                  <a:lnTo>
                    <a:pt x="4562" y="2344"/>
                  </a:lnTo>
                  <a:lnTo>
                    <a:pt x="4604" y="2240"/>
                  </a:lnTo>
                  <a:lnTo>
                    <a:pt x="4562" y="2114"/>
                  </a:lnTo>
                  <a:lnTo>
                    <a:pt x="4562" y="2030"/>
                  </a:lnTo>
                  <a:lnTo>
                    <a:pt x="4479" y="1926"/>
                  </a:lnTo>
                  <a:lnTo>
                    <a:pt x="4499" y="1821"/>
                  </a:lnTo>
                  <a:lnTo>
                    <a:pt x="4332" y="1612"/>
                  </a:lnTo>
                  <a:lnTo>
                    <a:pt x="4332" y="1549"/>
                  </a:lnTo>
                  <a:lnTo>
                    <a:pt x="4479" y="1465"/>
                  </a:lnTo>
                  <a:lnTo>
                    <a:pt x="4499" y="1277"/>
                  </a:lnTo>
                  <a:lnTo>
                    <a:pt x="4458" y="1026"/>
                  </a:lnTo>
                  <a:lnTo>
                    <a:pt x="4353" y="1026"/>
                  </a:lnTo>
                  <a:lnTo>
                    <a:pt x="4269" y="963"/>
                  </a:lnTo>
                  <a:lnTo>
                    <a:pt x="4165" y="963"/>
                  </a:lnTo>
                  <a:lnTo>
                    <a:pt x="4060" y="880"/>
                  </a:lnTo>
                  <a:lnTo>
                    <a:pt x="4081" y="775"/>
                  </a:lnTo>
                  <a:lnTo>
                    <a:pt x="4039" y="670"/>
                  </a:lnTo>
                  <a:lnTo>
                    <a:pt x="3914" y="712"/>
                  </a:lnTo>
                  <a:lnTo>
                    <a:pt x="3767" y="545"/>
                  </a:lnTo>
                  <a:lnTo>
                    <a:pt x="3663" y="545"/>
                  </a:lnTo>
                  <a:lnTo>
                    <a:pt x="3621" y="461"/>
                  </a:lnTo>
                  <a:lnTo>
                    <a:pt x="3558" y="503"/>
                  </a:lnTo>
                  <a:lnTo>
                    <a:pt x="3432" y="524"/>
                  </a:lnTo>
                  <a:lnTo>
                    <a:pt x="3328" y="608"/>
                  </a:lnTo>
                  <a:lnTo>
                    <a:pt x="3286" y="545"/>
                  </a:lnTo>
                  <a:lnTo>
                    <a:pt x="3349" y="503"/>
                  </a:lnTo>
                  <a:lnTo>
                    <a:pt x="3349" y="524"/>
                  </a:lnTo>
                  <a:lnTo>
                    <a:pt x="3411" y="461"/>
                  </a:lnTo>
                  <a:lnTo>
                    <a:pt x="3516" y="419"/>
                  </a:lnTo>
                  <a:lnTo>
                    <a:pt x="3391" y="419"/>
                  </a:lnTo>
                  <a:lnTo>
                    <a:pt x="3328" y="440"/>
                  </a:lnTo>
                  <a:lnTo>
                    <a:pt x="3307" y="503"/>
                  </a:lnTo>
                  <a:lnTo>
                    <a:pt x="3202" y="545"/>
                  </a:lnTo>
                  <a:lnTo>
                    <a:pt x="3202" y="608"/>
                  </a:lnTo>
                  <a:lnTo>
                    <a:pt x="2993" y="628"/>
                  </a:lnTo>
                  <a:lnTo>
                    <a:pt x="2909" y="733"/>
                  </a:lnTo>
                  <a:lnTo>
                    <a:pt x="2888" y="838"/>
                  </a:lnTo>
                  <a:lnTo>
                    <a:pt x="2763" y="838"/>
                  </a:lnTo>
                  <a:lnTo>
                    <a:pt x="2721" y="775"/>
                  </a:lnTo>
                  <a:lnTo>
                    <a:pt x="2616" y="754"/>
                  </a:lnTo>
                  <a:lnTo>
                    <a:pt x="2574" y="775"/>
                  </a:lnTo>
                  <a:lnTo>
                    <a:pt x="2407" y="733"/>
                  </a:lnTo>
                  <a:lnTo>
                    <a:pt x="2512" y="670"/>
                  </a:lnTo>
                  <a:lnTo>
                    <a:pt x="2595" y="670"/>
                  </a:lnTo>
                  <a:lnTo>
                    <a:pt x="2679" y="608"/>
                  </a:lnTo>
                  <a:lnTo>
                    <a:pt x="2679" y="503"/>
                  </a:lnTo>
                  <a:lnTo>
                    <a:pt x="2616" y="461"/>
                  </a:lnTo>
                  <a:lnTo>
                    <a:pt x="2512" y="545"/>
                  </a:lnTo>
                  <a:lnTo>
                    <a:pt x="2491" y="566"/>
                  </a:lnTo>
                  <a:lnTo>
                    <a:pt x="2365" y="461"/>
                  </a:lnTo>
                  <a:lnTo>
                    <a:pt x="2302" y="419"/>
                  </a:lnTo>
                  <a:lnTo>
                    <a:pt x="2261" y="440"/>
                  </a:lnTo>
                  <a:lnTo>
                    <a:pt x="2240" y="524"/>
                  </a:lnTo>
                  <a:lnTo>
                    <a:pt x="2135" y="566"/>
                  </a:lnTo>
                  <a:lnTo>
                    <a:pt x="2093" y="461"/>
                  </a:lnTo>
                  <a:lnTo>
                    <a:pt x="2030" y="440"/>
                  </a:lnTo>
                  <a:lnTo>
                    <a:pt x="1968" y="377"/>
                  </a:lnTo>
                  <a:lnTo>
                    <a:pt x="2051" y="335"/>
                  </a:lnTo>
                  <a:lnTo>
                    <a:pt x="2093" y="210"/>
                  </a:lnTo>
                  <a:lnTo>
                    <a:pt x="1989" y="189"/>
                  </a:lnTo>
                  <a:lnTo>
                    <a:pt x="1863" y="84"/>
                  </a:lnTo>
                  <a:lnTo>
                    <a:pt x="1758" y="84"/>
                  </a:lnTo>
                  <a:lnTo>
                    <a:pt x="1717" y="43"/>
                  </a:lnTo>
                  <a:lnTo>
                    <a:pt x="1507" y="1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2" name="Google Shape;3032;p43"/>
            <p:cNvSpPr/>
            <p:nvPr/>
          </p:nvSpPr>
          <p:spPr>
            <a:xfrm>
              <a:off x="3727600" y="2387500"/>
              <a:ext cx="51800" cy="47100"/>
            </a:xfrm>
            <a:custGeom>
              <a:avLst/>
              <a:gdLst/>
              <a:ahLst/>
              <a:cxnLst/>
              <a:rect l="l" t="t" r="r" b="b"/>
              <a:pathLst>
                <a:path w="2072" h="1884" extrusionOk="0">
                  <a:moveTo>
                    <a:pt x="1695" y="0"/>
                  </a:moveTo>
                  <a:lnTo>
                    <a:pt x="1549" y="21"/>
                  </a:lnTo>
                  <a:lnTo>
                    <a:pt x="1444" y="126"/>
                  </a:lnTo>
                  <a:lnTo>
                    <a:pt x="1340" y="84"/>
                  </a:lnTo>
                  <a:lnTo>
                    <a:pt x="1277" y="126"/>
                  </a:lnTo>
                  <a:lnTo>
                    <a:pt x="1130" y="126"/>
                  </a:lnTo>
                  <a:lnTo>
                    <a:pt x="1005" y="251"/>
                  </a:lnTo>
                  <a:lnTo>
                    <a:pt x="796" y="398"/>
                  </a:lnTo>
                  <a:lnTo>
                    <a:pt x="754" y="335"/>
                  </a:lnTo>
                  <a:lnTo>
                    <a:pt x="628" y="398"/>
                  </a:lnTo>
                  <a:lnTo>
                    <a:pt x="628" y="544"/>
                  </a:lnTo>
                  <a:lnTo>
                    <a:pt x="524" y="628"/>
                  </a:lnTo>
                  <a:lnTo>
                    <a:pt x="545" y="753"/>
                  </a:lnTo>
                  <a:lnTo>
                    <a:pt x="524" y="879"/>
                  </a:lnTo>
                  <a:lnTo>
                    <a:pt x="482" y="984"/>
                  </a:lnTo>
                  <a:lnTo>
                    <a:pt x="440" y="1046"/>
                  </a:lnTo>
                  <a:lnTo>
                    <a:pt x="335" y="1130"/>
                  </a:lnTo>
                  <a:lnTo>
                    <a:pt x="335" y="1193"/>
                  </a:lnTo>
                  <a:lnTo>
                    <a:pt x="482" y="1339"/>
                  </a:lnTo>
                  <a:lnTo>
                    <a:pt x="607" y="1360"/>
                  </a:lnTo>
                  <a:lnTo>
                    <a:pt x="482" y="1360"/>
                  </a:lnTo>
                  <a:lnTo>
                    <a:pt x="419" y="1402"/>
                  </a:lnTo>
                  <a:lnTo>
                    <a:pt x="377" y="1444"/>
                  </a:lnTo>
                  <a:lnTo>
                    <a:pt x="419" y="1507"/>
                  </a:lnTo>
                  <a:lnTo>
                    <a:pt x="503" y="1507"/>
                  </a:lnTo>
                  <a:lnTo>
                    <a:pt x="503" y="1569"/>
                  </a:lnTo>
                  <a:lnTo>
                    <a:pt x="398" y="1569"/>
                  </a:lnTo>
                  <a:lnTo>
                    <a:pt x="293" y="1486"/>
                  </a:lnTo>
                  <a:lnTo>
                    <a:pt x="189" y="1444"/>
                  </a:lnTo>
                  <a:lnTo>
                    <a:pt x="105" y="1465"/>
                  </a:lnTo>
                  <a:lnTo>
                    <a:pt x="126" y="1507"/>
                  </a:lnTo>
                  <a:lnTo>
                    <a:pt x="210" y="1548"/>
                  </a:lnTo>
                  <a:lnTo>
                    <a:pt x="314" y="1611"/>
                  </a:lnTo>
                  <a:lnTo>
                    <a:pt x="335" y="1590"/>
                  </a:lnTo>
                  <a:lnTo>
                    <a:pt x="440" y="1674"/>
                  </a:lnTo>
                  <a:lnTo>
                    <a:pt x="335" y="1611"/>
                  </a:lnTo>
                  <a:lnTo>
                    <a:pt x="273" y="1653"/>
                  </a:lnTo>
                  <a:lnTo>
                    <a:pt x="105" y="1590"/>
                  </a:lnTo>
                  <a:lnTo>
                    <a:pt x="1" y="1590"/>
                  </a:lnTo>
                  <a:lnTo>
                    <a:pt x="84" y="1611"/>
                  </a:lnTo>
                  <a:lnTo>
                    <a:pt x="126" y="1695"/>
                  </a:lnTo>
                  <a:lnTo>
                    <a:pt x="210" y="1695"/>
                  </a:lnTo>
                  <a:lnTo>
                    <a:pt x="293" y="1758"/>
                  </a:lnTo>
                  <a:lnTo>
                    <a:pt x="335" y="1695"/>
                  </a:lnTo>
                  <a:lnTo>
                    <a:pt x="440" y="1674"/>
                  </a:lnTo>
                  <a:lnTo>
                    <a:pt x="482" y="1653"/>
                  </a:lnTo>
                  <a:lnTo>
                    <a:pt x="545" y="1653"/>
                  </a:lnTo>
                  <a:lnTo>
                    <a:pt x="586" y="1548"/>
                  </a:lnTo>
                  <a:lnTo>
                    <a:pt x="796" y="1548"/>
                  </a:lnTo>
                  <a:lnTo>
                    <a:pt x="837" y="1611"/>
                  </a:lnTo>
                  <a:lnTo>
                    <a:pt x="942" y="1611"/>
                  </a:lnTo>
                  <a:lnTo>
                    <a:pt x="1005" y="1695"/>
                  </a:lnTo>
                  <a:lnTo>
                    <a:pt x="1151" y="1695"/>
                  </a:lnTo>
                  <a:lnTo>
                    <a:pt x="1214" y="1779"/>
                  </a:lnTo>
                  <a:lnTo>
                    <a:pt x="1214" y="1862"/>
                  </a:lnTo>
                  <a:lnTo>
                    <a:pt x="1319" y="1883"/>
                  </a:lnTo>
                  <a:lnTo>
                    <a:pt x="1361" y="1779"/>
                  </a:lnTo>
                  <a:lnTo>
                    <a:pt x="1381" y="1569"/>
                  </a:lnTo>
                  <a:lnTo>
                    <a:pt x="1361" y="1402"/>
                  </a:lnTo>
                  <a:lnTo>
                    <a:pt x="1444" y="1297"/>
                  </a:lnTo>
                  <a:lnTo>
                    <a:pt x="1486" y="1193"/>
                  </a:lnTo>
                  <a:lnTo>
                    <a:pt x="1654" y="1151"/>
                  </a:lnTo>
                  <a:lnTo>
                    <a:pt x="1800" y="1193"/>
                  </a:lnTo>
                  <a:lnTo>
                    <a:pt x="1884" y="1151"/>
                  </a:lnTo>
                  <a:lnTo>
                    <a:pt x="1800" y="1046"/>
                  </a:lnTo>
                  <a:lnTo>
                    <a:pt x="1884" y="984"/>
                  </a:lnTo>
                  <a:lnTo>
                    <a:pt x="1905" y="858"/>
                  </a:lnTo>
                  <a:lnTo>
                    <a:pt x="1946" y="774"/>
                  </a:lnTo>
                  <a:lnTo>
                    <a:pt x="1884" y="732"/>
                  </a:lnTo>
                  <a:lnTo>
                    <a:pt x="1758" y="732"/>
                  </a:lnTo>
                  <a:lnTo>
                    <a:pt x="1737" y="670"/>
                  </a:lnTo>
                  <a:lnTo>
                    <a:pt x="1779" y="544"/>
                  </a:lnTo>
                  <a:lnTo>
                    <a:pt x="1884" y="607"/>
                  </a:lnTo>
                  <a:lnTo>
                    <a:pt x="1967" y="544"/>
                  </a:lnTo>
                  <a:lnTo>
                    <a:pt x="1967" y="440"/>
                  </a:lnTo>
                  <a:lnTo>
                    <a:pt x="2009" y="335"/>
                  </a:lnTo>
                  <a:lnTo>
                    <a:pt x="2009" y="251"/>
                  </a:lnTo>
                  <a:lnTo>
                    <a:pt x="2072" y="230"/>
                  </a:lnTo>
                  <a:lnTo>
                    <a:pt x="2072" y="209"/>
                  </a:lnTo>
                  <a:lnTo>
                    <a:pt x="1967" y="147"/>
                  </a:lnTo>
                  <a:lnTo>
                    <a:pt x="1863" y="84"/>
                  </a:lnTo>
                  <a:lnTo>
                    <a:pt x="1695" y="0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3" name="Google Shape;3033;p43"/>
            <p:cNvSpPr/>
            <p:nvPr/>
          </p:nvSpPr>
          <p:spPr>
            <a:xfrm>
              <a:off x="3722900" y="2426200"/>
              <a:ext cx="40825" cy="35075"/>
            </a:xfrm>
            <a:custGeom>
              <a:avLst/>
              <a:gdLst/>
              <a:ahLst/>
              <a:cxnLst/>
              <a:rect l="l" t="t" r="r" b="b"/>
              <a:pathLst>
                <a:path w="1633" h="1403" extrusionOk="0">
                  <a:moveTo>
                    <a:pt x="774" y="0"/>
                  </a:moveTo>
                  <a:lnTo>
                    <a:pt x="733" y="105"/>
                  </a:lnTo>
                  <a:lnTo>
                    <a:pt x="670" y="105"/>
                  </a:lnTo>
                  <a:lnTo>
                    <a:pt x="628" y="126"/>
                  </a:lnTo>
                  <a:lnTo>
                    <a:pt x="523" y="147"/>
                  </a:lnTo>
                  <a:lnTo>
                    <a:pt x="481" y="210"/>
                  </a:lnTo>
                  <a:lnTo>
                    <a:pt x="398" y="147"/>
                  </a:lnTo>
                  <a:lnTo>
                    <a:pt x="314" y="147"/>
                  </a:lnTo>
                  <a:lnTo>
                    <a:pt x="272" y="63"/>
                  </a:lnTo>
                  <a:lnTo>
                    <a:pt x="189" y="42"/>
                  </a:lnTo>
                  <a:lnTo>
                    <a:pt x="84" y="126"/>
                  </a:lnTo>
                  <a:lnTo>
                    <a:pt x="0" y="272"/>
                  </a:lnTo>
                  <a:lnTo>
                    <a:pt x="63" y="335"/>
                  </a:lnTo>
                  <a:lnTo>
                    <a:pt x="84" y="524"/>
                  </a:lnTo>
                  <a:lnTo>
                    <a:pt x="209" y="565"/>
                  </a:lnTo>
                  <a:lnTo>
                    <a:pt x="251" y="670"/>
                  </a:lnTo>
                  <a:lnTo>
                    <a:pt x="398" y="796"/>
                  </a:lnTo>
                  <a:lnTo>
                    <a:pt x="481" y="796"/>
                  </a:lnTo>
                  <a:lnTo>
                    <a:pt x="565" y="858"/>
                  </a:lnTo>
                  <a:lnTo>
                    <a:pt x="628" y="879"/>
                  </a:lnTo>
                  <a:lnTo>
                    <a:pt x="628" y="1047"/>
                  </a:lnTo>
                  <a:lnTo>
                    <a:pt x="774" y="1109"/>
                  </a:lnTo>
                  <a:lnTo>
                    <a:pt x="816" y="1068"/>
                  </a:lnTo>
                  <a:lnTo>
                    <a:pt x="900" y="1068"/>
                  </a:lnTo>
                  <a:lnTo>
                    <a:pt x="942" y="1109"/>
                  </a:lnTo>
                  <a:lnTo>
                    <a:pt x="1025" y="1151"/>
                  </a:lnTo>
                  <a:lnTo>
                    <a:pt x="1151" y="1298"/>
                  </a:lnTo>
                  <a:lnTo>
                    <a:pt x="1256" y="1319"/>
                  </a:lnTo>
                  <a:lnTo>
                    <a:pt x="1360" y="1402"/>
                  </a:lnTo>
                  <a:lnTo>
                    <a:pt x="1423" y="1361"/>
                  </a:lnTo>
                  <a:lnTo>
                    <a:pt x="1507" y="1361"/>
                  </a:lnTo>
                  <a:lnTo>
                    <a:pt x="1507" y="1298"/>
                  </a:lnTo>
                  <a:lnTo>
                    <a:pt x="1444" y="1256"/>
                  </a:lnTo>
                  <a:lnTo>
                    <a:pt x="1444" y="1172"/>
                  </a:lnTo>
                  <a:lnTo>
                    <a:pt x="1423" y="1109"/>
                  </a:lnTo>
                  <a:lnTo>
                    <a:pt x="1465" y="1047"/>
                  </a:lnTo>
                  <a:lnTo>
                    <a:pt x="1528" y="942"/>
                  </a:lnTo>
                  <a:lnTo>
                    <a:pt x="1549" y="942"/>
                  </a:lnTo>
                  <a:lnTo>
                    <a:pt x="1632" y="775"/>
                  </a:lnTo>
                  <a:lnTo>
                    <a:pt x="1549" y="670"/>
                  </a:lnTo>
                  <a:lnTo>
                    <a:pt x="1549" y="628"/>
                  </a:lnTo>
                  <a:lnTo>
                    <a:pt x="1465" y="440"/>
                  </a:lnTo>
                  <a:lnTo>
                    <a:pt x="1507" y="356"/>
                  </a:lnTo>
                  <a:lnTo>
                    <a:pt x="1507" y="335"/>
                  </a:lnTo>
                  <a:lnTo>
                    <a:pt x="1402" y="314"/>
                  </a:lnTo>
                  <a:lnTo>
                    <a:pt x="1402" y="231"/>
                  </a:lnTo>
                  <a:lnTo>
                    <a:pt x="1339" y="147"/>
                  </a:lnTo>
                  <a:lnTo>
                    <a:pt x="1193" y="147"/>
                  </a:lnTo>
                  <a:lnTo>
                    <a:pt x="1130" y="63"/>
                  </a:lnTo>
                  <a:lnTo>
                    <a:pt x="1025" y="63"/>
                  </a:lnTo>
                  <a:lnTo>
                    <a:pt x="984" y="0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4" name="Google Shape;3034;p43"/>
            <p:cNvSpPr/>
            <p:nvPr/>
          </p:nvSpPr>
          <p:spPr>
            <a:xfrm>
              <a:off x="3758475" y="2449750"/>
              <a:ext cx="9950" cy="14125"/>
            </a:xfrm>
            <a:custGeom>
              <a:avLst/>
              <a:gdLst/>
              <a:ahLst/>
              <a:cxnLst/>
              <a:rect l="l" t="t" r="r" b="b"/>
              <a:pathLst>
                <a:path w="398" h="565" extrusionOk="0">
                  <a:moveTo>
                    <a:pt x="105" y="0"/>
                  </a:moveTo>
                  <a:lnTo>
                    <a:pt x="42" y="105"/>
                  </a:lnTo>
                  <a:lnTo>
                    <a:pt x="0" y="167"/>
                  </a:lnTo>
                  <a:lnTo>
                    <a:pt x="21" y="230"/>
                  </a:lnTo>
                  <a:lnTo>
                    <a:pt x="21" y="314"/>
                  </a:lnTo>
                  <a:lnTo>
                    <a:pt x="84" y="356"/>
                  </a:lnTo>
                  <a:lnTo>
                    <a:pt x="84" y="419"/>
                  </a:lnTo>
                  <a:lnTo>
                    <a:pt x="105" y="419"/>
                  </a:lnTo>
                  <a:lnTo>
                    <a:pt x="146" y="523"/>
                  </a:lnTo>
                  <a:lnTo>
                    <a:pt x="314" y="565"/>
                  </a:lnTo>
                  <a:lnTo>
                    <a:pt x="398" y="544"/>
                  </a:lnTo>
                  <a:lnTo>
                    <a:pt x="398" y="356"/>
                  </a:lnTo>
                  <a:lnTo>
                    <a:pt x="335" y="314"/>
                  </a:lnTo>
                  <a:lnTo>
                    <a:pt x="314" y="167"/>
                  </a:lnTo>
                  <a:lnTo>
                    <a:pt x="188" y="0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5" name="Google Shape;3035;p43"/>
            <p:cNvSpPr/>
            <p:nvPr/>
          </p:nvSpPr>
          <p:spPr>
            <a:xfrm>
              <a:off x="3552375" y="2346700"/>
              <a:ext cx="58075" cy="76900"/>
            </a:xfrm>
            <a:custGeom>
              <a:avLst/>
              <a:gdLst/>
              <a:ahLst/>
              <a:cxnLst/>
              <a:rect l="l" t="t" r="r" b="b"/>
              <a:pathLst>
                <a:path w="2323" h="3076" extrusionOk="0">
                  <a:moveTo>
                    <a:pt x="1737" y="0"/>
                  </a:moveTo>
                  <a:lnTo>
                    <a:pt x="1779" y="84"/>
                  </a:lnTo>
                  <a:lnTo>
                    <a:pt x="1653" y="84"/>
                  </a:lnTo>
                  <a:lnTo>
                    <a:pt x="1674" y="209"/>
                  </a:lnTo>
                  <a:lnTo>
                    <a:pt x="1590" y="314"/>
                  </a:lnTo>
                  <a:lnTo>
                    <a:pt x="1590" y="230"/>
                  </a:lnTo>
                  <a:lnTo>
                    <a:pt x="1653" y="188"/>
                  </a:lnTo>
                  <a:lnTo>
                    <a:pt x="1590" y="84"/>
                  </a:lnTo>
                  <a:lnTo>
                    <a:pt x="1528" y="105"/>
                  </a:lnTo>
                  <a:lnTo>
                    <a:pt x="1569" y="167"/>
                  </a:lnTo>
                  <a:lnTo>
                    <a:pt x="1465" y="188"/>
                  </a:lnTo>
                  <a:lnTo>
                    <a:pt x="1423" y="147"/>
                  </a:lnTo>
                  <a:lnTo>
                    <a:pt x="1256" y="167"/>
                  </a:lnTo>
                  <a:lnTo>
                    <a:pt x="1256" y="230"/>
                  </a:lnTo>
                  <a:lnTo>
                    <a:pt x="1214" y="230"/>
                  </a:lnTo>
                  <a:lnTo>
                    <a:pt x="1172" y="356"/>
                  </a:lnTo>
                  <a:lnTo>
                    <a:pt x="1256" y="377"/>
                  </a:lnTo>
                  <a:lnTo>
                    <a:pt x="1235" y="419"/>
                  </a:lnTo>
                  <a:lnTo>
                    <a:pt x="1151" y="419"/>
                  </a:lnTo>
                  <a:lnTo>
                    <a:pt x="1151" y="481"/>
                  </a:lnTo>
                  <a:lnTo>
                    <a:pt x="1046" y="502"/>
                  </a:lnTo>
                  <a:lnTo>
                    <a:pt x="1067" y="586"/>
                  </a:lnTo>
                  <a:lnTo>
                    <a:pt x="1214" y="586"/>
                  </a:lnTo>
                  <a:lnTo>
                    <a:pt x="1172" y="607"/>
                  </a:lnTo>
                  <a:lnTo>
                    <a:pt x="1276" y="586"/>
                  </a:lnTo>
                  <a:lnTo>
                    <a:pt x="1360" y="586"/>
                  </a:lnTo>
                  <a:lnTo>
                    <a:pt x="1235" y="711"/>
                  </a:lnTo>
                  <a:lnTo>
                    <a:pt x="1046" y="795"/>
                  </a:lnTo>
                  <a:lnTo>
                    <a:pt x="1130" y="837"/>
                  </a:lnTo>
                  <a:lnTo>
                    <a:pt x="942" y="879"/>
                  </a:lnTo>
                  <a:lnTo>
                    <a:pt x="858" y="837"/>
                  </a:lnTo>
                  <a:lnTo>
                    <a:pt x="795" y="921"/>
                  </a:lnTo>
                  <a:lnTo>
                    <a:pt x="753" y="816"/>
                  </a:lnTo>
                  <a:lnTo>
                    <a:pt x="502" y="753"/>
                  </a:lnTo>
                  <a:lnTo>
                    <a:pt x="502" y="816"/>
                  </a:lnTo>
                  <a:lnTo>
                    <a:pt x="335" y="753"/>
                  </a:lnTo>
                  <a:lnTo>
                    <a:pt x="314" y="942"/>
                  </a:lnTo>
                  <a:lnTo>
                    <a:pt x="398" y="879"/>
                  </a:lnTo>
                  <a:lnTo>
                    <a:pt x="419" y="942"/>
                  </a:lnTo>
                  <a:lnTo>
                    <a:pt x="440" y="984"/>
                  </a:lnTo>
                  <a:lnTo>
                    <a:pt x="481" y="1088"/>
                  </a:lnTo>
                  <a:lnTo>
                    <a:pt x="419" y="1088"/>
                  </a:lnTo>
                  <a:lnTo>
                    <a:pt x="398" y="1025"/>
                  </a:lnTo>
                  <a:lnTo>
                    <a:pt x="272" y="1025"/>
                  </a:lnTo>
                  <a:lnTo>
                    <a:pt x="419" y="1130"/>
                  </a:lnTo>
                  <a:lnTo>
                    <a:pt x="544" y="1109"/>
                  </a:lnTo>
                  <a:lnTo>
                    <a:pt x="586" y="1214"/>
                  </a:lnTo>
                  <a:lnTo>
                    <a:pt x="440" y="1235"/>
                  </a:lnTo>
                  <a:lnTo>
                    <a:pt x="419" y="1276"/>
                  </a:lnTo>
                  <a:lnTo>
                    <a:pt x="440" y="1339"/>
                  </a:lnTo>
                  <a:lnTo>
                    <a:pt x="293" y="1360"/>
                  </a:lnTo>
                  <a:lnTo>
                    <a:pt x="335" y="1444"/>
                  </a:lnTo>
                  <a:lnTo>
                    <a:pt x="272" y="1465"/>
                  </a:lnTo>
                  <a:lnTo>
                    <a:pt x="377" y="1528"/>
                  </a:lnTo>
                  <a:lnTo>
                    <a:pt x="419" y="1507"/>
                  </a:lnTo>
                  <a:lnTo>
                    <a:pt x="398" y="1548"/>
                  </a:lnTo>
                  <a:lnTo>
                    <a:pt x="523" y="1528"/>
                  </a:lnTo>
                  <a:lnTo>
                    <a:pt x="544" y="1674"/>
                  </a:lnTo>
                  <a:lnTo>
                    <a:pt x="858" y="1674"/>
                  </a:lnTo>
                  <a:lnTo>
                    <a:pt x="753" y="1758"/>
                  </a:lnTo>
                  <a:lnTo>
                    <a:pt x="691" y="1737"/>
                  </a:lnTo>
                  <a:lnTo>
                    <a:pt x="586" y="1925"/>
                  </a:lnTo>
                  <a:lnTo>
                    <a:pt x="628" y="1925"/>
                  </a:lnTo>
                  <a:lnTo>
                    <a:pt x="523" y="2051"/>
                  </a:lnTo>
                  <a:lnTo>
                    <a:pt x="335" y="2176"/>
                  </a:lnTo>
                  <a:lnTo>
                    <a:pt x="419" y="2176"/>
                  </a:lnTo>
                  <a:lnTo>
                    <a:pt x="523" y="2134"/>
                  </a:lnTo>
                  <a:lnTo>
                    <a:pt x="586" y="2155"/>
                  </a:lnTo>
                  <a:lnTo>
                    <a:pt x="732" y="2155"/>
                  </a:lnTo>
                  <a:lnTo>
                    <a:pt x="816" y="2072"/>
                  </a:lnTo>
                  <a:lnTo>
                    <a:pt x="816" y="2092"/>
                  </a:lnTo>
                  <a:lnTo>
                    <a:pt x="942" y="2134"/>
                  </a:lnTo>
                  <a:lnTo>
                    <a:pt x="691" y="2176"/>
                  </a:lnTo>
                  <a:lnTo>
                    <a:pt x="502" y="2197"/>
                  </a:lnTo>
                  <a:lnTo>
                    <a:pt x="440" y="2281"/>
                  </a:lnTo>
                  <a:lnTo>
                    <a:pt x="314" y="2302"/>
                  </a:lnTo>
                  <a:lnTo>
                    <a:pt x="377" y="2364"/>
                  </a:lnTo>
                  <a:lnTo>
                    <a:pt x="335" y="2406"/>
                  </a:lnTo>
                  <a:lnTo>
                    <a:pt x="398" y="2448"/>
                  </a:lnTo>
                  <a:lnTo>
                    <a:pt x="293" y="2469"/>
                  </a:lnTo>
                  <a:lnTo>
                    <a:pt x="209" y="2385"/>
                  </a:lnTo>
                  <a:lnTo>
                    <a:pt x="188" y="2448"/>
                  </a:lnTo>
                  <a:lnTo>
                    <a:pt x="168" y="2406"/>
                  </a:lnTo>
                  <a:lnTo>
                    <a:pt x="0" y="2490"/>
                  </a:lnTo>
                  <a:lnTo>
                    <a:pt x="21" y="2511"/>
                  </a:lnTo>
                  <a:lnTo>
                    <a:pt x="398" y="2511"/>
                  </a:lnTo>
                  <a:lnTo>
                    <a:pt x="272" y="2595"/>
                  </a:lnTo>
                  <a:lnTo>
                    <a:pt x="105" y="2657"/>
                  </a:lnTo>
                  <a:lnTo>
                    <a:pt x="63" y="2762"/>
                  </a:lnTo>
                  <a:lnTo>
                    <a:pt x="168" y="2762"/>
                  </a:lnTo>
                  <a:lnTo>
                    <a:pt x="188" y="2825"/>
                  </a:lnTo>
                  <a:lnTo>
                    <a:pt x="440" y="2762"/>
                  </a:lnTo>
                  <a:lnTo>
                    <a:pt x="440" y="2762"/>
                  </a:lnTo>
                  <a:lnTo>
                    <a:pt x="230" y="2888"/>
                  </a:lnTo>
                  <a:lnTo>
                    <a:pt x="168" y="2929"/>
                  </a:lnTo>
                  <a:lnTo>
                    <a:pt x="314" y="2929"/>
                  </a:lnTo>
                  <a:lnTo>
                    <a:pt x="502" y="2825"/>
                  </a:lnTo>
                  <a:lnTo>
                    <a:pt x="481" y="2908"/>
                  </a:lnTo>
                  <a:lnTo>
                    <a:pt x="314" y="2992"/>
                  </a:lnTo>
                  <a:lnTo>
                    <a:pt x="419" y="2992"/>
                  </a:lnTo>
                  <a:lnTo>
                    <a:pt x="398" y="3034"/>
                  </a:lnTo>
                  <a:lnTo>
                    <a:pt x="398" y="3034"/>
                  </a:lnTo>
                  <a:lnTo>
                    <a:pt x="523" y="3013"/>
                  </a:lnTo>
                  <a:lnTo>
                    <a:pt x="607" y="3076"/>
                  </a:lnTo>
                  <a:lnTo>
                    <a:pt x="795" y="3034"/>
                  </a:lnTo>
                  <a:lnTo>
                    <a:pt x="963" y="2992"/>
                  </a:lnTo>
                  <a:lnTo>
                    <a:pt x="1130" y="2888"/>
                  </a:lnTo>
                  <a:lnTo>
                    <a:pt x="1067" y="2783"/>
                  </a:lnTo>
                  <a:lnTo>
                    <a:pt x="1172" y="2783"/>
                  </a:lnTo>
                  <a:lnTo>
                    <a:pt x="1151" y="2867"/>
                  </a:lnTo>
                  <a:lnTo>
                    <a:pt x="1256" y="2867"/>
                  </a:lnTo>
                  <a:lnTo>
                    <a:pt x="1360" y="2720"/>
                  </a:lnTo>
                  <a:lnTo>
                    <a:pt x="1444" y="2762"/>
                  </a:lnTo>
                  <a:lnTo>
                    <a:pt x="1465" y="2657"/>
                  </a:lnTo>
                  <a:lnTo>
                    <a:pt x="1800" y="2595"/>
                  </a:lnTo>
                  <a:lnTo>
                    <a:pt x="1841" y="2511"/>
                  </a:lnTo>
                  <a:lnTo>
                    <a:pt x="1862" y="2616"/>
                  </a:lnTo>
                  <a:lnTo>
                    <a:pt x="1946" y="2553"/>
                  </a:lnTo>
                  <a:lnTo>
                    <a:pt x="2009" y="2574"/>
                  </a:lnTo>
                  <a:lnTo>
                    <a:pt x="2176" y="2574"/>
                  </a:lnTo>
                  <a:lnTo>
                    <a:pt x="2072" y="2406"/>
                  </a:lnTo>
                  <a:lnTo>
                    <a:pt x="2155" y="2385"/>
                  </a:lnTo>
                  <a:lnTo>
                    <a:pt x="2218" y="2281"/>
                  </a:lnTo>
                  <a:lnTo>
                    <a:pt x="2218" y="2176"/>
                  </a:lnTo>
                  <a:lnTo>
                    <a:pt x="2302" y="2072"/>
                  </a:lnTo>
                  <a:lnTo>
                    <a:pt x="2323" y="1967"/>
                  </a:lnTo>
                  <a:lnTo>
                    <a:pt x="2302" y="1716"/>
                  </a:lnTo>
                  <a:lnTo>
                    <a:pt x="2218" y="1674"/>
                  </a:lnTo>
                  <a:lnTo>
                    <a:pt x="2302" y="1632"/>
                  </a:lnTo>
                  <a:lnTo>
                    <a:pt x="2302" y="1507"/>
                  </a:lnTo>
                  <a:lnTo>
                    <a:pt x="2218" y="1402"/>
                  </a:lnTo>
                  <a:lnTo>
                    <a:pt x="2260" y="1256"/>
                  </a:lnTo>
                  <a:lnTo>
                    <a:pt x="2176" y="1214"/>
                  </a:lnTo>
                  <a:lnTo>
                    <a:pt x="2197" y="1130"/>
                  </a:lnTo>
                  <a:lnTo>
                    <a:pt x="2281" y="1151"/>
                  </a:lnTo>
                  <a:lnTo>
                    <a:pt x="2281" y="1151"/>
                  </a:lnTo>
                  <a:lnTo>
                    <a:pt x="2155" y="1088"/>
                  </a:lnTo>
                  <a:lnTo>
                    <a:pt x="2072" y="1046"/>
                  </a:lnTo>
                  <a:lnTo>
                    <a:pt x="1967" y="837"/>
                  </a:lnTo>
                  <a:lnTo>
                    <a:pt x="1800" y="732"/>
                  </a:lnTo>
                  <a:lnTo>
                    <a:pt x="1737" y="795"/>
                  </a:lnTo>
                  <a:lnTo>
                    <a:pt x="1695" y="942"/>
                  </a:lnTo>
                  <a:lnTo>
                    <a:pt x="1632" y="984"/>
                  </a:lnTo>
                  <a:lnTo>
                    <a:pt x="1360" y="732"/>
                  </a:lnTo>
                  <a:lnTo>
                    <a:pt x="1486" y="502"/>
                  </a:lnTo>
                  <a:lnTo>
                    <a:pt x="1632" y="481"/>
                  </a:lnTo>
                  <a:lnTo>
                    <a:pt x="1653" y="377"/>
                  </a:lnTo>
                  <a:lnTo>
                    <a:pt x="1737" y="356"/>
                  </a:lnTo>
                  <a:lnTo>
                    <a:pt x="1779" y="272"/>
                  </a:lnTo>
                  <a:lnTo>
                    <a:pt x="1737" y="293"/>
                  </a:lnTo>
                  <a:lnTo>
                    <a:pt x="1737" y="293"/>
                  </a:lnTo>
                  <a:lnTo>
                    <a:pt x="1841" y="188"/>
                  </a:lnTo>
                  <a:lnTo>
                    <a:pt x="1946" y="147"/>
                  </a:lnTo>
                  <a:lnTo>
                    <a:pt x="1841" y="84"/>
                  </a:lnTo>
                  <a:lnTo>
                    <a:pt x="1737" y="0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036" name="Google Shape;3036;p43"/>
            <p:cNvGrpSpPr/>
            <p:nvPr/>
          </p:nvGrpSpPr>
          <p:grpSpPr>
            <a:xfrm>
              <a:off x="3586375" y="2281300"/>
              <a:ext cx="125025" cy="175275"/>
              <a:chOff x="3586375" y="2281300"/>
              <a:chExt cx="125025" cy="175275"/>
            </a:xfrm>
          </p:grpSpPr>
          <p:sp>
            <p:nvSpPr>
              <p:cNvPr id="3037" name="Google Shape;3037;p43"/>
              <p:cNvSpPr/>
              <p:nvPr/>
            </p:nvSpPr>
            <p:spPr>
              <a:xfrm>
                <a:off x="3609900" y="2281300"/>
                <a:ext cx="101500" cy="175275"/>
              </a:xfrm>
              <a:custGeom>
                <a:avLst/>
                <a:gdLst/>
                <a:ahLst/>
                <a:cxnLst/>
                <a:rect l="l" t="t" r="r" b="b"/>
                <a:pathLst>
                  <a:path w="4060" h="7011" extrusionOk="0">
                    <a:moveTo>
                      <a:pt x="1340" y="1"/>
                    </a:moveTo>
                    <a:lnTo>
                      <a:pt x="1277" y="63"/>
                    </a:lnTo>
                    <a:lnTo>
                      <a:pt x="1235" y="42"/>
                    </a:lnTo>
                    <a:lnTo>
                      <a:pt x="1110" y="84"/>
                    </a:lnTo>
                    <a:lnTo>
                      <a:pt x="1026" y="84"/>
                    </a:lnTo>
                    <a:lnTo>
                      <a:pt x="921" y="105"/>
                    </a:lnTo>
                    <a:lnTo>
                      <a:pt x="859" y="105"/>
                    </a:lnTo>
                    <a:lnTo>
                      <a:pt x="838" y="168"/>
                    </a:lnTo>
                    <a:lnTo>
                      <a:pt x="838" y="105"/>
                    </a:lnTo>
                    <a:lnTo>
                      <a:pt x="796" y="84"/>
                    </a:lnTo>
                    <a:lnTo>
                      <a:pt x="712" y="168"/>
                    </a:lnTo>
                    <a:lnTo>
                      <a:pt x="733" y="105"/>
                    </a:lnTo>
                    <a:lnTo>
                      <a:pt x="608" y="42"/>
                    </a:lnTo>
                    <a:lnTo>
                      <a:pt x="587" y="105"/>
                    </a:lnTo>
                    <a:lnTo>
                      <a:pt x="524" y="168"/>
                    </a:lnTo>
                    <a:lnTo>
                      <a:pt x="545" y="231"/>
                    </a:lnTo>
                    <a:lnTo>
                      <a:pt x="524" y="231"/>
                    </a:lnTo>
                    <a:lnTo>
                      <a:pt x="524" y="314"/>
                    </a:lnTo>
                    <a:lnTo>
                      <a:pt x="419" y="356"/>
                    </a:lnTo>
                    <a:lnTo>
                      <a:pt x="482" y="419"/>
                    </a:lnTo>
                    <a:lnTo>
                      <a:pt x="440" y="503"/>
                    </a:lnTo>
                    <a:lnTo>
                      <a:pt x="398" y="503"/>
                    </a:lnTo>
                    <a:lnTo>
                      <a:pt x="503" y="607"/>
                    </a:lnTo>
                    <a:lnTo>
                      <a:pt x="545" y="670"/>
                    </a:lnTo>
                    <a:lnTo>
                      <a:pt x="419" y="607"/>
                    </a:lnTo>
                    <a:lnTo>
                      <a:pt x="398" y="670"/>
                    </a:lnTo>
                    <a:lnTo>
                      <a:pt x="315" y="587"/>
                    </a:lnTo>
                    <a:lnTo>
                      <a:pt x="294" y="628"/>
                    </a:lnTo>
                    <a:lnTo>
                      <a:pt x="315" y="691"/>
                    </a:lnTo>
                    <a:lnTo>
                      <a:pt x="294" y="733"/>
                    </a:lnTo>
                    <a:lnTo>
                      <a:pt x="273" y="628"/>
                    </a:lnTo>
                    <a:lnTo>
                      <a:pt x="210" y="733"/>
                    </a:lnTo>
                    <a:lnTo>
                      <a:pt x="273" y="796"/>
                    </a:lnTo>
                    <a:lnTo>
                      <a:pt x="210" y="817"/>
                    </a:lnTo>
                    <a:lnTo>
                      <a:pt x="294" y="900"/>
                    </a:lnTo>
                    <a:lnTo>
                      <a:pt x="336" y="900"/>
                    </a:lnTo>
                    <a:lnTo>
                      <a:pt x="294" y="942"/>
                    </a:lnTo>
                    <a:lnTo>
                      <a:pt x="210" y="900"/>
                    </a:lnTo>
                    <a:lnTo>
                      <a:pt x="210" y="1026"/>
                    </a:lnTo>
                    <a:lnTo>
                      <a:pt x="210" y="1047"/>
                    </a:lnTo>
                    <a:lnTo>
                      <a:pt x="377" y="1026"/>
                    </a:lnTo>
                    <a:lnTo>
                      <a:pt x="273" y="1089"/>
                    </a:lnTo>
                    <a:lnTo>
                      <a:pt x="273" y="1110"/>
                    </a:lnTo>
                    <a:lnTo>
                      <a:pt x="294" y="1131"/>
                    </a:lnTo>
                    <a:lnTo>
                      <a:pt x="377" y="1110"/>
                    </a:lnTo>
                    <a:lnTo>
                      <a:pt x="336" y="1131"/>
                    </a:lnTo>
                    <a:lnTo>
                      <a:pt x="398" y="1151"/>
                    </a:lnTo>
                    <a:lnTo>
                      <a:pt x="398" y="1151"/>
                    </a:lnTo>
                    <a:lnTo>
                      <a:pt x="315" y="1131"/>
                    </a:lnTo>
                    <a:lnTo>
                      <a:pt x="294" y="1151"/>
                    </a:lnTo>
                    <a:lnTo>
                      <a:pt x="294" y="1214"/>
                    </a:lnTo>
                    <a:lnTo>
                      <a:pt x="315" y="1235"/>
                    </a:lnTo>
                    <a:lnTo>
                      <a:pt x="273" y="1256"/>
                    </a:lnTo>
                    <a:lnTo>
                      <a:pt x="231" y="1319"/>
                    </a:lnTo>
                    <a:lnTo>
                      <a:pt x="294" y="1319"/>
                    </a:lnTo>
                    <a:lnTo>
                      <a:pt x="294" y="1361"/>
                    </a:lnTo>
                    <a:lnTo>
                      <a:pt x="210" y="1340"/>
                    </a:lnTo>
                    <a:lnTo>
                      <a:pt x="189" y="1403"/>
                    </a:lnTo>
                    <a:lnTo>
                      <a:pt x="210" y="1444"/>
                    </a:lnTo>
                    <a:lnTo>
                      <a:pt x="189" y="1465"/>
                    </a:lnTo>
                    <a:lnTo>
                      <a:pt x="168" y="1528"/>
                    </a:lnTo>
                    <a:lnTo>
                      <a:pt x="63" y="1528"/>
                    </a:lnTo>
                    <a:lnTo>
                      <a:pt x="1" y="1549"/>
                    </a:lnTo>
                    <a:lnTo>
                      <a:pt x="63" y="1570"/>
                    </a:lnTo>
                    <a:lnTo>
                      <a:pt x="126" y="1570"/>
                    </a:lnTo>
                    <a:lnTo>
                      <a:pt x="189" y="1612"/>
                    </a:lnTo>
                    <a:lnTo>
                      <a:pt x="168" y="1633"/>
                    </a:lnTo>
                    <a:lnTo>
                      <a:pt x="105" y="1633"/>
                    </a:lnTo>
                    <a:lnTo>
                      <a:pt x="189" y="1716"/>
                    </a:lnTo>
                    <a:lnTo>
                      <a:pt x="210" y="1716"/>
                    </a:lnTo>
                    <a:lnTo>
                      <a:pt x="273" y="1737"/>
                    </a:lnTo>
                    <a:lnTo>
                      <a:pt x="503" y="1507"/>
                    </a:lnTo>
                    <a:lnTo>
                      <a:pt x="482" y="1570"/>
                    </a:lnTo>
                    <a:lnTo>
                      <a:pt x="503" y="1612"/>
                    </a:lnTo>
                    <a:lnTo>
                      <a:pt x="419" y="1633"/>
                    </a:lnTo>
                    <a:lnTo>
                      <a:pt x="377" y="1758"/>
                    </a:lnTo>
                    <a:lnTo>
                      <a:pt x="377" y="1779"/>
                    </a:lnTo>
                    <a:lnTo>
                      <a:pt x="315" y="1947"/>
                    </a:lnTo>
                    <a:lnTo>
                      <a:pt x="336" y="1947"/>
                    </a:lnTo>
                    <a:lnTo>
                      <a:pt x="294" y="2135"/>
                    </a:lnTo>
                    <a:lnTo>
                      <a:pt x="294" y="2239"/>
                    </a:lnTo>
                    <a:lnTo>
                      <a:pt x="231" y="2281"/>
                    </a:lnTo>
                    <a:lnTo>
                      <a:pt x="294" y="2323"/>
                    </a:lnTo>
                    <a:lnTo>
                      <a:pt x="315" y="2302"/>
                    </a:lnTo>
                    <a:lnTo>
                      <a:pt x="231" y="2449"/>
                    </a:lnTo>
                    <a:lnTo>
                      <a:pt x="231" y="2595"/>
                    </a:lnTo>
                    <a:lnTo>
                      <a:pt x="189" y="2658"/>
                    </a:lnTo>
                    <a:lnTo>
                      <a:pt x="189" y="2700"/>
                    </a:lnTo>
                    <a:lnTo>
                      <a:pt x="315" y="2700"/>
                    </a:lnTo>
                    <a:lnTo>
                      <a:pt x="294" y="2595"/>
                    </a:lnTo>
                    <a:lnTo>
                      <a:pt x="336" y="2491"/>
                    </a:lnTo>
                    <a:lnTo>
                      <a:pt x="336" y="2407"/>
                    </a:lnTo>
                    <a:lnTo>
                      <a:pt x="398" y="2323"/>
                    </a:lnTo>
                    <a:lnTo>
                      <a:pt x="336" y="2135"/>
                    </a:lnTo>
                    <a:lnTo>
                      <a:pt x="398" y="2135"/>
                    </a:lnTo>
                    <a:lnTo>
                      <a:pt x="545" y="1947"/>
                    </a:lnTo>
                    <a:lnTo>
                      <a:pt x="440" y="2135"/>
                    </a:lnTo>
                    <a:lnTo>
                      <a:pt x="419" y="2239"/>
                    </a:lnTo>
                    <a:lnTo>
                      <a:pt x="482" y="2260"/>
                    </a:lnTo>
                    <a:lnTo>
                      <a:pt x="482" y="2198"/>
                    </a:lnTo>
                    <a:lnTo>
                      <a:pt x="545" y="2135"/>
                    </a:lnTo>
                    <a:lnTo>
                      <a:pt x="587" y="2260"/>
                    </a:lnTo>
                    <a:lnTo>
                      <a:pt x="628" y="2135"/>
                    </a:lnTo>
                    <a:lnTo>
                      <a:pt x="628" y="2030"/>
                    </a:lnTo>
                    <a:lnTo>
                      <a:pt x="691" y="1988"/>
                    </a:lnTo>
                    <a:lnTo>
                      <a:pt x="649" y="2135"/>
                    </a:lnTo>
                    <a:lnTo>
                      <a:pt x="754" y="2198"/>
                    </a:lnTo>
                    <a:lnTo>
                      <a:pt x="649" y="2177"/>
                    </a:lnTo>
                    <a:lnTo>
                      <a:pt x="628" y="2323"/>
                    </a:lnTo>
                    <a:lnTo>
                      <a:pt x="649" y="2449"/>
                    </a:lnTo>
                    <a:lnTo>
                      <a:pt x="712" y="2470"/>
                    </a:lnTo>
                    <a:lnTo>
                      <a:pt x="754" y="2574"/>
                    </a:lnTo>
                    <a:lnTo>
                      <a:pt x="649" y="2658"/>
                    </a:lnTo>
                    <a:lnTo>
                      <a:pt x="587" y="2909"/>
                    </a:lnTo>
                    <a:lnTo>
                      <a:pt x="587" y="3014"/>
                    </a:lnTo>
                    <a:lnTo>
                      <a:pt x="503" y="2972"/>
                    </a:lnTo>
                    <a:lnTo>
                      <a:pt x="503" y="3097"/>
                    </a:lnTo>
                    <a:lnTo>
                      <a:pt x="628" y="3244"/>
                    </a:lnTo>
                    <a:lnTo>
                      <a:pt x="587" y="3097"/>
                    </a:lnTo>
                    <a:lnTo>
                      <a:pt x="649" y="3076"/>
                    </a:lnTo>
                    <a:lnTo>
                      <a:pt x="859" y="3223"/>
                    </a:lnTo>
                    <a:lnTo>
                      <a:pt x="859" y="3097"/>
                    </a:lnTo>
                    <a:lnTo>
                      <a:pt x="796" y="3035"/>
                    </a:lnTo>
                    <a:lnTo>
                      <a:pt x="838" y="3014"/>
                    </a:lnTo>
                    <a:lnTo>
                      <a:pt x="1005" y="3118"/>
                    </a:lnTo>
                    <a:lnTo>
                      <a:pt x="1131" y="3118"/>
                    </a:lnTo>
                    <a:lnTo>
                      <a:pt x="1131" y="3076"/>
                    </a:lnTo>
                    <a:lnTo>
                      <a:pt x="1235" y="3076"/>
                    </a:lnTo>
                    <a:lnTo>
                      <a:pt x="1256" y="2972"/>
                    </a:lnTo>
                    <a:lnTo>
                      <a:pt x="1549" y="2993"/>
                    </a:lnTo>
                    <a:lnTo>
                      <a:pt x="1361" y="3014"/>
                    </a:lnTo>
                    <a:lnTo>
                      <a:pt x="1235" y="3348"/>
                    </a:lnTo>
                    <a:lnTo>
                      <a:pt x="1382" y="3620"/>
                    </a:lnTo>
                    <a:lnTo>
                      <a:pt x="1444" y="3558"/>
                    </a:lnTo>
                    <a:lnTo>
                      <a:pt x="1444" y="3704"/>
                    </a:lnTo>
                    <a:lnTo>
                      <a:pt x="1549" y="3600"/>
                    </a:lnTo>
                    <a:lnTo>
                      <a:pt x="1654" y="3600"/>
                    </a:lnTo>
                    <a:lnTo>
                      <a:pt x="1633" y="3746"/>
                    </a:lnTo>
                    <a:lnTo>
                      <a:pt x="1654" y="3767"/>
                    </a:lnTo>
                    <a:lnTo>
                      <a:pt x="1549" y="3851"/>
                    </a:lnTo>
                    <a:lnTo>
                      <a:pt x="1570" y="4018"/>
                    </a:lnTo>
                    <a:lnTo>
                      <a:pt x="1528" y="4123"/>
                    </a:lnTo>
                    <a:lnTo>
                      <a:pt x="1570" y="4227"/>
                    </a:lnTo>
                    <a:lnTo>
                      <a:pt x="1654" y="4290"/>
                    </a:lnTo>
                    <a:lnTo>
                      <a:pt x="1737" y="4290"/>
                    </a:lnTo>
                    <a:lnTo>
                      <a:pt x="1675" y="4332"/>
                    </a:lnTo>
                    <a:lnTo>
                      <a:pt x="1591" y="4332"/>
                    </a:lnTo>
                    <a:lnTo>
                      <a:pt x="1549" y="4248"/>
                    </a:lnTo>
                    <a:lnTo>
                      <a:pt x="1465" y="4269"/>
                    </a:lnTo>
                    <a:lnTo>
                      <a:pt x="1528" y="4353"/>
                    </a:lnTo>
                    <a:lnTo>
                      <a:pt x="1591" y="4395"/>
                    </a:lnTo>
                    <a:lnTo>
                      <a:pt x="1486" y="4374"/>
                    </a:lnTo>
                    <a:lnTo>
                      <a:pt x="1424" y="4290"/>
                    </a:lnTo>
                    <a:lnTo>
                      <a:pt x="1235" y="4353"/>
                    </a:lnTo>
                    <a:lnTo>
                      <a:pt x="1152" y="4353"/>
                    </a:lnTo>
                    <a:lnTo>
                      <a:pt x="963" y="4436"/>
                    </a:lnTo>
                    <a:lnTo>
                      <a:pt x="859" y="4583"/>
                    </a:lnTo>
                    <a:lnTo>
                      <a:pt x="733" y="4667"/>
                    </a:lnTo>
                    <a:lnTo>
                      <a:pt x="691" y="4750"/>
                    </a:lnTo>
                    <a:lnTo>
                      <a:pt x="817" y="4750"/>
                    </a:lnTo>
                    <a:lnTo>
                      <a:pt x="817" y="4688"/>
                    </a:lnTo>
                    <a:lnTo>
                      <a:pt x="1026" y="4646"/>
                    </a:lnTo>
                    <a:lnTo>
                      <a:pt x="1005" y="4750"/>
                    </a:lnTo>
                    <a:lnTo>
                      <a:pt x="1068" y="4813"/>
                    </a:lnTo>
                    <a:lnTo>
                      <a:pt x="1005" y="4876"/>
                    </a:lnTo>
                    <a:lnTo>
                      <a:pt x="1026" y="4960"/>
                    </a:lnTo>
                    <a:lnTo>
                      <a:pt x="1068" y="4960"/>
                    </a:lnTo>
                    <a:lnTo>
                      <a:pt x="942" y="5190"/>
                    </a:lnTo>
                    <a:lnTo>
                      <a:pt x="859" y="5232"/>
                    </a:lnTo>
                    <a:lnTo>
                      <a:pt x="754" y="5294"/>
                    </a:lnTo>
                    <a:lnTo>
                      <a:pt x="733" y="5294"/>
                    </a:lnTo>
                    <a:lnTo>
                      <a:pt x="608" y="5378"/>
                    </a:lnTo>
                    <a:lnTo>
                      <a:pt x="524" y="5378"/>
                    </a:lnTo>
                    <a:lnTo>
                      <a:pt x="398" y="5483"/>
                    </a:lnTo>
                    <a:lnTo>
                      <a:pt x="503" y="5483"/>
                    </a:lnTo>
                    <a:lnTo>
                      <a:pt x="503" y="5545"/>
                    </a:lnTo>
                    <a:lnTo>
                      <a:pt x="419" y="5608"/>
                    </a:lnTo>
                    <a:lnTo>
                      <a:pt x="545" y="5629"/>
                    </a:lnTo>
                    <a:lnTo>
                      <a:pt x="524" y="5650"/>
                    </a:lnTo>
                    <a:lnTo>
                      <a:pt x="587" y="5692"/>
                    </a:lnTo>
                    <a:lnTo>
                      <a:pt x="649" y="5650"/>
                    </a:lnTo>
                    <a:lnTo>
                      <a:pt x="754" y="5608"/>
                    </a:lnTo>
                    <a:lnTo>
                      <a:pt x="900" y="5545"/>
                    </a:lnTo>
                    <a:lnTo>
                      <a:pt x="921" y="5629"/>
                    </a:lnTo>
                    <a:lnTo>
                      <a:pt x="1026" y="5650"/>
                    </a:lnTo>
                    <a:lnTo>
                      <a:pt x="942" y="5692"/>
                    </a:lnTo>
                    <a:lnTo>
                      <a:pt x="921" y="5734"/>
                    </a:lnTo>
                    <a:lnTo>
                      <a:pt x="1068" y="5734"/>
                    </a:lnTo>
                    <a:lnTo>
                      <a:pt x="1068" y="5713"/>
                    </a:lnTo>
                    <a:lnTo>
                      <a:pt x="1152" y="5692"/>
                    </a:lnTo>
                    <a:lnTo>
                      <a:pt x="1256" y="5796"/>
                    </a:lnTo>
                    <a:lnTo>
                      <a:pt x="1319" y="5859"/>
                    </a:lnTo>
                    <a:lnTo>
                      <a:pt x="1486" y="5859"/>
                    </a:lnTo>
                    <a:lnTo>
                      <a:pt x="1549" y="5796"/>
                    </a:lnTo>
                    <a:lnTo>
                      <a:pt x="1633" y="5755"/>
                    </a:lnTo>
                    <a:lnTo>
                      <a:pt x="1758" y="5713"/>
                    </a:lnTo>
                    <a:lnTo>
                      <a:pt x="1800" y="5650"/>
                    </a:lnTo>
                    <a:lnTo>
                      <a:pt x="1905" y="5608"/>
                    </a:lnTo>
                    <a:lnTo>
                      <a:pt x="1758" y="5755"/>
                    </a:lnTo>
                    <a:lnTo>
                      <a:pt x="1633" y="5901"/>
                    </a:lnTo>
                    <a:lnTo>
                      <a:pt x="1633" y="6048"/>
                    </a:lnTo>
                    <a:lnTo>
                      <a:pt x="1528" y="6048"/>
                    </a:lnTo>
                    <a:lnTo>
                      <a:pt x="1444" y="6068"/>
                    </a:lnTo>
                    <a:lnTo>
                      <a:pt x="1361" y="6027"/>
                    </a:lnTo>
                    <a:lnTo>
                      <a:pt x="1131" y="6006"/>
                    </a:lnTo>
                    <a:lnTo>
                      <a:pt x="963" y="6048"/>
                    </a:lnTo>
                    <a:lnTo>
                      <a:pt x="963" y="6131"/>
                    </a:lnTo>
                    <a:lnTo>
                      <a:pt x="900" y="6215"/>
                    </a:lnTo>
                    <a:lnTo>
                      <a:pt x="796" y="6215"/>
                    </a:lnTo>
                    <a:lnTo>
                      <a:pt x="796" y="6382"/>
                    </a:lnTo>
                    <a:lnTo>
                      <a:pt x="691" y="6487"/>
                    </a:lnTo>
                    <a:lnTo>
                      <a:pt x="649" y="6550"/>
                    </a:lnTo>
                    <a:lnTo>
                      <a:pt x="545" y="6550"/>
                    </a:lnTo>
                    <a:lnTo>
                      <a:pt x="524" y="6675"/>
                    </a:lnTo>
                    <a:lnTo>
                      <a:pt x="482" y="6675"/>
                    </a:lnTo>
                    <a:lnTo>
                      <a:pt x="440" y="6738"/>
                    </a:lnTo>
                    <a:lnTo>
                      <a:pt x="315" y="6843"/>
                    </a:lnTo>
                    <a:lnTo>
                      <a:pt x="231" y="6801"/>
                    </a:lnTo>
                    <a:lnTo>
                      <a:pt x="168" y="6864"/>
                    </a:lnTo>
                    <a:lnTo>
                      <a:pt x="168" y="6968"/>
                    </a:lnTo>
                    <a:lnTo>
                      <a:pt x="273" y="6968"/>
                    </a:lnTo>
                    <a:lnTo>
                      <a:pt x="273" y="6885"/>
                    </a:lnTo>
                    <a:lnTo>
                      <a:pt x="377" y="6905"/>
                    </a:lnTo>
                    <a:lnTo>
                      <a:pt x="419" y="7010"/>
                    </a:lnTo>
                    <a:lnTo>
                      <a:pt x="503" y="6968"/>
                    </a:lnTo>
                    <a:lnTo>
                      <a:pt x="482" y="6905"/>
                    </a:lnTo>
                    <a:lnTo>
                      <a:pt x="524" y="6843"/>
                    </a:lnTo>
                    <a:lnTo>
                      <a:pt x="545" y="6864"/>
                    </a:lnTo>
                    <a:lnTo>
                      <a:pt x="628" y="6801"/>
                    </a:lnTo>
                    <a:lnTo>
                      <a:pt x="649" y="6801"/>
                    </a:lnTo>
                    <a:lnTo>
                      <a:pt x="712" y="6696"/>
                    </a:lnTo>
                    <a:lnTo>
                      <a:pt x="817" y="6759"/>
                    </a:lnTo>
                    <a:lnTo>
                      <a:pt x="900" y="6696"/>
                    </a:lnTo>
                    <a:lnTo>
                      <a:pt x="963" y="6738"/>
                    </a:lnTo>
                    <a:lnTo>
                      <a:pt x="1005" y="6696"/>
                    </a:lnTo>
                    <a:lnTo>
                      <a:pt x="1047" y="6759"/>
                    </a:lnTo>
                    <a:lnTo>
                      <a:pt x="1110" y="6759"/>
                    </a:lnTo>
                    <a:lnTo>
                      <a:pt x="1172" y="6801"/>
                    </a:lnTo>
                    <a:lnTo>
                      <a:pt x="1277" y="6801"/>
                    </a:lnTo>
                    <a:lnTo>
                      <a:pt x="1256" y="6759"/>
                    </a:lnTo>
                    <a:lnTo>
                      <a:pt x="1340" y="6738"/>
                    </a:lnTo>
                    <a:lnTo>
                      <a:pt x="1361" y="6654"/>
                    </a:lnTo>
                    <a:lnTo>
                      <a:pt x="1340" y="6571"/>
                    </a:lnTo>
                    <a:lnTo>
                      <a:pt x="1382" y="6487"/>
                    </a:lnTo>
                    <a:lnTo>
                      <a:pt x="1444" y="6487"/>
                    </a:lnTo>
                    <a:lnTo>
                      <a:pt x="1465" y="6445"/>
                    </a:lnTo>
                    <a:lnTo>
                      <a:pt x="1675" y="6424"/>
                    </a:lnTo>
                    <a:lnTo>
                      <a:pt x="1779" y="6424"/>
                    </a:lnTo>
                    <a:lnTo>
                      <a:pt x="1905" y="6487"/>
                    </a:lnTo>
                    <a:lnTo>
                      <a:pt x="2093" y="6487"/>
                    </a:lnTo>
                    <a:lnTo>
                      <a:pt x="2177" y="6529"/>
                    </a:lnTo>
                    <a:lnTo>
                      <a:pt x="2198" y="6445"/>
                    </a:lnTo>
                    <a:lnTo>
                      <a:pt x="2323" y="6361"/>
                    </a:lnTo>
                    <a:lnTo>
                      <a:pt x="2407" y="6382"/>
                    </a:lnTo>
                    <a:lnTo>
                      <a:pt x="2512" y="6320"/>
                    </a:lnTo>
                    <a:lnTo>
                      <a:pt x="2616" y="6340"/>
                    </a:lnTo>
                    <a:lnTo>
                      <a:pt x="2637" y="6320"/>
                    </a:lnTo>
                    <a:lnTo>
                      <a:pt x="2721" y="6278"/>
                    </a:lnTo>
                    <a:lnTo>
                      <a:pt x="2721" y="6320"/>
                    </a:lnTo>
                    <a:lnTo>
                      <a:pt x="2804" y="6361"/>
                    </a:lnTo>
                    <a:lnTo>
                      <a:pt x="2888" y="6320"/>
                    </a:lnTo>
                    <a:lnTo>
                      <a:pt x="3056" y="6320"/>
                    </a:lnTo>
                    <a:lnTo>
                      <a:pt x="3202" y="6278"/>
                    </a:lnTo>
                    <a:lnTo>
                      <a:pt x="3307" y="6320"/>
                    </a:lnTo>
                    <a:lnTo>
                      <a:pt x="3349" y="6340"/>
                    </a:lnTo>
                    <a:lnTo>
                      <a:pt x="3453" y="6257"/>
                    </a:lnTo>
                    <a:lnTo>
                      <a:pt x="3537" y="6236"/>
                    </a:lnTo>
                    <a:lnTo>
                      <a:pt x="3621" y="6152"/>
                    </a:lnTo>
                    <a:lnTo>
                      <a:pt x="3683" y="6152"/>
                    </a:lnTo>
                    <a:lnTo>
                      <a:pt x="3746" y="6173"/>
                    </a:lnTo>
                    <a:lnTo>
                      <a:pt x="3725" y="6110"/>
                    </a:lnTo>
                    <a:lnTo>
                      <a:pt x="3851" y="6027"/>
                    </a:lnTo>
                    <a:lnTo>
                      <a:pt x="3955" y="6006"/>
                    </a:lnTo>
                    <a:lnTo>
                      <a:pt x="3955" y="5922"/>
                    </a:lnTo>
                    <a:lnTo>
                      <a:pt x="3934" y="5859"/>
                    </a:lnTo>
                    <a:lnTo>
                      <a:pt x="3955" y="5796"/>
                    </a:lnTo>
                    <a:lnTo>
                      <a:pt x="3788" y="5796"/>
                    </a:lnTo>
                    <a:lnTo>
                      <a:pt x="3683" y="5838"/>
                    </a:lnTo>
                    <a:lnTo>
                      <a:pt x="3641" y="5838"/>
                    </a:lnTo>
                    <a:lnTo>
                      <a:pt x="3537" y="5817"/>
                    </a:lnTo>
                    <a:lnTo>
                      <a:pt x="3474" y="5796"/>
                    </a:lnTo>
                    <a:lnTo>
                      <a:pt x="3537" y="5755"/>
                    </a:lnTo>
                    <a:lnTo>
                      <a:pt x="3558" y="5755"/>
                    </a:lnTo>
                    <a:lnTo>
                      <a:pt x="3558" y="5734"/>
                    </a:lnTo>
                    <a:lnTo>
                      <a:pt x="3474" y="5713"/>
                    </a:lnTo>
                    <a:lnTo>
                      <a:pt x="3411" y="5734"/>
                    </a:lnTo>
                    <a:lnTo>
                      <a:pt x="3516" y="5650"/>
                    </a:lnTo>
                    <a:lnTo>
                      <a:pt x="3579" y="5692"/>
                    </a:lnTo>
                    <a:lnTo>
                      <a:pt x="3662" y="5629"/>
                    </a:lnTo>
                    <a:lnTo>
                      <a:pt x="3641" y="5545"/>
                    </a:lnTo>
                    <a:lnTo>
                      <a:pt x="3558" y="5545"/>
                    </a:lnTo>
                    <a:lnTo>
                      <a:pt x="3621" y="5504"/>
                    </a:lnTo>
                    <a:lnTo>
                      <a:pt x="3662" y="5441"/>
                    </a:lnTo>
                    <a:lnTo>
                      <a:pt x="3725" y="5504"/>
                    </a:lnTo>
                    <a:lnTo>
                      <a:pt x="3788" y="5441"/>
                    </a:lnTo>
                    <a:lnTo>
                      <a:pt x="3851" y="5399"/>
                    </a:lnTo>
                    <a:lnTo>
                      <a:pt x="3788" y="5378"/>
                    </a:lnTo>
                    <a:lnTo>
                      <a:pt x="3830" y="5336"/>
                    </a:lnTo>
                    <a:lnTo>
                      <a:pt x="3725" y="5336"/>
                    </a:lnTo>
                    <a:lnTo>
                      <a:pt x="3767" y="5273"/>
                    </a:lnTo>
                    <a:lnTo>
                      <a:pt x="3830" y="5294"/>
                    </a:lnTo>
                    <a:lnTo>
                      <a:pt x="3851" y="5315"/>
                    </a:lnTo>
                    <a:lnTo>
                      <a:pt x="3893" y="5232"/>
                    </a:lnTo>
                    <a:lnTo>
                      <a:pt x="3976" y="5211"/>
                    </a:lnTo>
                    <a:lnTo>
                      <a:pt x="3976" y="5064"/>
                    </a:lnTo>
                    <a:lnTo>
                      <a:pt x="4060" y="4897"/>
                    </a:lnTo>
                    <a:lnTo>
                      <a:pt x="3997" y="4813"/>
                    </a:lnTo>
                    <a:lnTo>
                      <a:pt x="3976" y="4688"/>
                    </a:lnTo>
                    <a:lnTo>
                      <a:pt x="3767" y="4541"/>
                    </a:lnTo>
                    <a:lnTo>
                      <a:pt x="3349" y="4541"/>
                    </a:lnTo>
                    <a:lnTo>
                      <a:pt x="3328" y="4667"/>
                    </a:lnTo>
                    <a:lnTo>
                      <a:pt x="3307" y="4708"/>
                    </a:lnTo>
                    <a:lnTo>
                      <a:pt x="3202" y="4646"/>
                    </a:lnTo>
                    <a:lnTo>
                      <a:pt x="3097" y="4604"/>
                    </a:lnTo>
                    <a:lnTo>
                      <a:pt x="3265" y="4436"/>
                    </a:lnTo>
                    <a:lnTo>
                      <a:pt x="3265" y="4332"/>
                    </a:lnTo>
                    <a:lnTo>
                      <a:pt x="3139" y="4123"/>
                    </a:lnTo>
                    <a:lnTo>
                      <a:pt x="3097" y="4123"/>
                    </a:lnTo>
                    <a:lnTo>
                      <a:pt x="2951" y="4039"/>
                    </a:lnTo>
                    <a:lnTo>
                      <a:pt x="2909" y="3955"/>
                    </a:lnTo>
                    <a:lnTo>
                      <a:pt x="2846" y="3976"/>
                    </a:lnTo>
                    <a:lnTo>
                      <a:pt x="2825" y="3976"/>
                    </a:lnTo>
                    <a:lnTo>
                      <a:pt x="2742" y="3955"/>
                    </a:lnTo>
                    <a:lnTo>
                      <a:pt x="2825" y="3955"/>
                    </a:lnTo>
                    <a:lnTo>
                      <a:pt x="2930" y="3934"/>
                    </a:lnTo>
                    <a:lnTo>
                      <a:pt x="2993" y="3955"/>
                    </a:lnTo>
                    <a:lnTo>
                      <a:pt x="3014" y="4018"/>
                    </a:lnTo>
                    <a:lnTo>
                      <a:pt x="3139" y="4018"/>
                    </a:lnTo>
                    <a:lnTo>
                      <a:pt x="2993" y="3830"/>
                    </a:lnTo>
                    <a:lnTo>
                      <a:pt x="2909" y="3725"/>
                    </a:lnTo>
                    <a:lnTo>
                      <a:pt x="2951" y="3641"/>
                    </a:lnTo>
                    <a:lnTo>
                      <a:pt x="2993" y="3641"/>
                    </a:lnTo>
                    <a:lnTo>
                      <a:pt x="2909" y="3600"/>
                    </a:lnTo>
                    <a:lnTo>
                      <a:pt x="2888" y="3537"/>
                    </a:lnTo>
                    <a:lnTo>
                      <a:pt x="2846" y="3537"/>
                    </a:lnTo>
                    <a:lnTo>
                      <a:pt x="2784" y="3348"/>
                    </a:lnTo>
                    <a:lnTo>
                      <a:pt x="2616" y="3307"/>
                    </a:lnTo>
                    <a:lnTo>
                      <a:pt x="2428" y="3244"/>
                    </a:lnTo>
                    <a:lnTo>
                      <a:pt x="2428" y="3181"/>
                    </a:lnTo>
                    <a:lnTo>
                      <a:pt x="2386" y="3139"/>
                    </a:lnTo>
                    <a:lnTo>
                      <a:pt x="2323" y="2930"/>
                    </a:lnTo>
                    <a:lnTo>
                      <a:pt x="2260" y="2825"/>
                    </a:lnTo>
                    <a:lnTo>
                      <a:pt x="2198" y="2574"/>
                    </a:lnTo>
                    <a:lnTo>
                      <a:pt x="2156" y="2470"/>
                    </a:lnTo>
                    <a:lnTo>
                      <a:pt x="2093" y="2470"/>
                    </a:lnTo>
                    <a:lnTo>
                      <a:pt x="1947" y="2239"/>
                    </a:lnTo>
                    <a:lnTo>
                      <a:pt x="1842" y="2198"/>
                    </a:lnTo>
                    <a:lnTo>
                      <a:pt x="1758" y="2156"/>
                    </a:lnTo>
                    <a:lnTo>
                      <a:pt x="1654" y="2093"/>
                    </a:lnTo>
                    <a:lnTo>
                      <a:pt x="1591" y="2156"/>
                    </a:lnTo>
                    <a:lnTo>
                      <a:pt x="1486" y="2198"/>
                    </a:lnTo>
                    <a:lnTo>
                      <a:pt x="1361" y="2177"/>
                    </a:lnTo>
                    <a:lnTo>
                      <a:pt x="1277" y="2177"/>
                    </a:lnTo>
                    <a:lnTo>
                      <a:pt x="1172" y="2156"/>
                    </a:lnTo>
                    <a:lnTo>
                      <a:pt x="1152" y="2072"/>
                    </a:lnTo>
                    <a:lnTo>
                      <a:pt x="1152" y="2072"/>
                    </a:lnTo>
                    <a:lnTo>
                      <a:pt x="1214" y="2093"/>
                    </a:lnTo>
                    <a:lnTo>
                      <a:pt x="1340" y="2135"/>
                    </a:lnTo>
                    <a:lnTo>
                      <a:pt x="1465" y="2093"/>
                    </a:lnTo>
                    <a:lnTo>
                      <a:pt x="1486" y="1988"/>
                    </a:lnTo>
                    <a:lnTo>
                      <a:pt x="1591" y="1988"/>
                    </a:lnTo>
                    <a:lnTo>
                      <a:pt x="1696" y="1926"/>
                    </a:lnTo>
                    <a:lnTo>
                      <a:pt x="1591" y="1884"/>
                    </a:lnTo>
                    <a:lnTo>
                      <a:pt x="1591" y="1800"/>
                    </a:lnTo>
                    <a:lnTo>
                      <a:pt x="1549" y="1779"/>
                    </a:lnTo>
                    <a:lnTo>
                      <a:pt x="1424" y="1863"/>
                    </a:lnTo>
                    <a:lnTo>
                      <a:pt x="1382" y="1842"/>
                    </a:lnTo>
                    <a:lnTo>
                      <a:pt x="1486" y="1758"/>
                    </a:lnTo>
                    <a:lnTo>
                      <a:pt x="1633" y="1758"/>
                    </a:lnTo>
                    <a:lnTo>
                      <a:pt x="1696" y="1716"/>
                    </a:lnTo>
                    <a:lnTo>
                      <a:pt x="1696" y="1633"/>
                    </a:lnTo>
                    <a:lnTo>
                      <a:pt x="1758" y="1612"/>
                    </a:lnTo>
                    <a:lnTo>
                      <a:pt x="1842" y="1444"/>
                    </a:lnTo>
                    <a:lnTo>
                      <a:pt x="1884" y="1403"/>
                    </a:lnTo>
                    <a:lnTo>
                      <a:pt x="1884" y="1340"/>
                    </a:lnTo>
                    <a:lnTo>
                      <a:pt x="1947" y="1235"/>
                    </a:lnTo>
                    <a:lnTo>
                      <a:pt x="1905" y="1214"/>
                    </a:lnTo>
                    <a:lnTo>
                      <a:pt x="1968" y="1047"/>
                    </a:lnTo>
                    <a:lnTo>
                      <a:pt x="2072" y="984"/>
                    </a:lnTo>
                    <a:lnTo>
                      <a:pt x="2072" y="900"/>
                    </a:lnTo>
                    <a:lnTo>
                      <a:pt x="1905" y="754"/>
                    </a:lnTo>
                    <a:lnTo>
                      <a:pt x="1884" y="796"/>
                    </a:lnTo>
                    <a:lnTo>
                      <a:pt x="1675" y="796"/>
                    </a:lnTo>
                    <a:lnTo>
                      <a:pt x="1528" y="754"/>
                    </a:lnTo>
                    <a:lnTo>
                      <a:pt x="1486" y="817"/>
                    </a:lnTo>
                    <a:lnTo>
                      <a:pt x="1424" y="817"/>
                    </a:lnTo>
                    <a:lnTo>
                      <a:pt x="1340" y="754"/>
                    </a:lnTo>
                    <a:lnTo>
                      <a:pt x="1256" y="796"/>
                    </a:lnTo>
                    <a:lnTo>
                      <a:pt x="1256" y="817"/>
                    </a:lnTo>
                    <a:lnTo>
                      <a:pt x="1172" y="838"/>
                    </a:lnTo>
                    <a:lnTo>
                      <a:pt x="1068" y="900"/>
                    </a:lnTo>
                    <a:lnTo>
                      <a:pt x="1047" y="900"/>
                    </a:lnTo>
                    <a:lnTo>
                      <a:pt x="963" y="942"/>
                    </a:lnTo>
                    <a:lnTo>
                      <a:pt x="942" y="921"/>
                    </a:lnTo>
                    <a:lnTo>
                      <a:pt x="1047" y="817"/>
                    </a:lnTo>
                    <a:lnTo>
                      <a:pt x="1131" y="691"/>
                    </a:lnTo>
                    <a:lnTo>
                      <a:pt x="1131" y="691"/>
                    </a:lnTo>
                    <a:lnTo>
                      <a:pt x="1068" y="712"/>
                    </a:lnTo>
                    <a:lnTo>
                      <a:pt x="963" y="691"/>
                    </a:lnTo>
                    <a:lnTo>
                      <a:pt x="1026" y="670"/>
                    </a:lnTo>
                    <a:lnTo>
                      <a:pt x="1047" y="587"/>
                    </a:lnTo>
                    <a:lnTo>
                      <a:pt x="1277" y="419"/>
                    </a:lnTo>
                    <a:lnTo>
                      <a:pt x="1340" y="294"/>
                    </a:lnTo>
                    <a:lnTo>
                      <a:pt x="1424" y="273"/>
                    </a:lnTo>
                    <a:lnTo>
                      <a:pt x="1444" y="168"/>
                    </a:lnTo>
                    <a:lnTo>
                      <a:pt x="1424" y="147"/>
                    </a:lnTo>
                    <a:lnTo>
                      <a:pt x="1465" y="63"/>
                    </a:lnTo>
                    <a:lnTo>
                      <a:pt x="1444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38" name="Google Shape;3038;p43"/>
              <p:cNvSpPr/>
              <p:nvPr/>
            </p:nvSpPr>
            <p:spPr>
              <a:xfrm>
                <a:off x="3586375" y="2350350"/>
                <a:ext cx="31925" cy="25125"/>
              </a:xfrm>
              <a:custGeom>
                <a:avLst/>
                <a:gdLst/>
                <a:ahLst/>
                <a:cxnLst/>
                <a:rect l="l" t="t" r="r" b="b"/>
                <a:pathLst>
                  <a:path w="1277" h="1005" extrusionOk="0">
                    <a:moveTo>
                      <a:pt x="732" y="1"/>
                    </a:moveTo>
                    <a:lnTo>
                      <a:pt x="628" y="63"/>
                    </a:lnTo>
                    <a:lnTo>
                      <a:pt x="544" y="63"/>
                    </a:lnTo>
                    <a:lnTo>
                      <a:pt x="523" y="126"/>
                    </a:lnTo>
                    <a:lnTo>
                      <a:pt x="419" y="126"/>
                    </a:lnTo>
                    <a:lnTo>
                      <a:pt x="377" y="210"/>
                    </a:lnTo>
                    <a:lnTo>
                      <a:pt x="293" y="231"/>
                    </a:lnTo>
                    <a:lnTo>
                      <a:pt x="272" y="335"/>
                    </a:lnTo>
                    <a:lnTo>
                      <a:pt x="126" y="356"/>
                    </a:lnTo>
                    <a:lnTo>
                      <a:pt x="0" y="586"/>
                    </a:lnTo>
                    <a:lnTo>
                      <a:pt x="272" y="838"/>
                    </a:lnTo>
                    <a:lnTo>
                      <a:pt x="335" y="796"/>
                    </a:lnTo>
                    <a:lnTo>
                      <a:pt x="377" y="649"/>
                    </a:lnTo>
                    <a:lnTo>
                      <a:pt x="440" y="586"/>
                    </a:lnTo>
                    <a:lnTo>
                      <a:pt x="607" y="691"/>
                    </a:lnTo>
                    <a:lnTo>
                      <a:pt x="712" y="900"/>
                    </a:lnTo>
                    <a:lnTo>
                      <a:pt x="795" y="942"/>
                    </a:lnTo>
                    <a:lnTo>
                      <a:pt x="921" y="1005"/>
                    </a:lnTo>
                    <a:lnTo>
                      <a:pt x="942" y="1005"/>
                    </a:lnTo>
                    <a:lnTo>
                      <a:pt x="942" y="942"/>
                    </a:lnTo>
                    <a:lnTo>
                      <a:pt x="1004" y="942"/>
                    </a:lnTo>
                    <a:lnTo>
                      <a:pt x="1067" y="858"/>
                    </a:lnTo>
                    <a:lnTo>
                      <a:pt x="1067" y="775"/>
                    </a:lnTo>
                    <a:lnTo>
                      <a:pt x="1214" y="796"/>
                    </a:lnTo>
                    <a:lnTo>
                      <a:pt x="1235" y="691"/>
                    </a:lnTo>
                    <a:lnTo>
                      <a:pt x="1151" y="691"/>
                    </a:lnTo>
                    <a:lnTo>
                      <a:pt x="1172" y="586"/>
                    </a:lnTo>
                    <a:lnTo>
                      <a:pt x="1151" y="545"/>
                    </a:lnTo>
                    <a:lnTo>
                      <a:pt x="1214" y="524"/>
                    </a:lnTo>
                    <a:lnTo>
                      <a:pt x="1277" y="733"/>
                    </a:lnTo>
                    <a:lnTo>
                      <a:pt x="1235" y="461"/>
                    </a:lnTo>
                    <a:lnTo>
                      <a:pt x="1109" y="461"/>
                    </a:lnTo>
                    <a:lnTo>
                      <a:pt x="1172" y="419"/>
                    </a:lnTo>
                    <a:lnTo>
                      <a:pt x="1004" y="147"/>
                    </a:lnTo>
                    <a:lnTo>
                      <a:pt x="1004" y="42"/>
                    </a:lnTo>
                    <a:lnTo>
                      <a:pt x="921" y="21"/>
                    </a:lnTo>
                    <a:lnTo>
                      <a:pt x="732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039" name="Google Shape;3039;p43"/>
            <p:cNvSpPr/>
            <p:nvPr/>
          </p:nvSpPr>
          <p:spPr>
            <a:xfrm>
              <a:off x="4300900" y="3419025"/>
              <a:ext cx="109875" cy="205600"/>
            </a:xfrm>
            <a:custGeom>
              <a:avLst/>
              <a:gdLst/>
              <a:ahLst/>
              <a:cxnLst/>
              <a:rect l="l" t="t" r="r" b="b"/>
              <a:pathLst>
                <a:path w="4395" h="8224" extrusionOk="0">
                  <a:moveTo>
                    <a:pt x="3914" y="1"/>
                  </a:moveTo>
                  <a:lnTo>
                    <a:pt x="3746" y="168"/>
                  </a:lnTo>
                  <a:lnTo>
                    <a:pt x="3809" y="252"/>
                  </a:lnTo>
                  <a:lnTo>
                    <a:pt x="3704" y="293"/>
                  </a:lnTo>
                  <a:lnTo>
                    <a:pt x="3600" y="252"/>
                  </a:lnTo>
                  <a:lnTo>
                    <a:pt x="3537" y="252"/>
                  </a:lnTo>
                  <a:lnTo>
                    <a:pt x="3621" y="377"/>
                  </a:lnTo>
                  <a:lnTo>
                    <a:pt x="3621" y="419"/>
                  </a:lnTo>
                  <a:lnTo>
                    <a:pt x="3704" y="503"/>
                  </a:lnTo>
                  <a:lnTo>
                    <a:pt x="3704" y="524"/>
                  </a:lnTo>
                  <a:lnTo>
                    <a:pt x="3600" y="670"/>
                  </a:lnTo>
                  <a:lnTo>
                    <a:pt x="3600" y="817"/>
                  </a:lnTo>
                  <a:lnTo>
                    <a:pt x="3516" y="921"/>
                  </a:lnTo>
                  <a:lnTo>
                    <a:pt x="3432" y="900"/>
                  </a:lnTo>
                  <a:lnTo>
                    <a:pt x="3328" y="1026"/>
                  </a:lnTo>
                  <a:lnTo>
                    <a:pt x="3328" y="1109"/>
                  </a:lnTo>
                  <a:lnTo>
                    <a:pt x="3244" y="1151"/>
                  </a:lnTo>
                  <a:lnTo>
                    <a:pt x="3181" y="1130"/>
                  </a:lnTo>
                  <a:lnTo>
                    <a:pt x="3181" y="1005"/>
                  </a:lnTo>
                  <a:lnTo>
                    <a:pt x="3118" y="984"/>
                  </a:lnTo>
                  <a:lnTo>
                    <a:pt x="3035" y="1047"/>
                  </a:lnTo>
                  <a:lnTo>
                    <a:pt x="3035" y="1193"/>
                  </a:lnTo>
                  <a:lnTo>
                    <a:pt x="3139" y="1298"/>
                  </a:lnTo>
                  <a:lnTo>
                    <a:pt x="3181" y="1340"/>
                  </a:lnTo>
                  <a:lnTo>
                    <a:pt x="3139" y="1402"/>
                  </a:lnTo>
                  <a:lnTo>
                    <a:pt x="3077" y="1361"/>
                  </a:lnTo>
                  <a:lnTo>
                    <a:pt x="2930" y="1402"/>
                  </a:lnTo>
                  <a:lnTo>
                    <a:pt x="2993" y="1507"/>
                  </a:lnTo>
                  <a:lnTo>
                    <a:pt x="3098" y="1549"/>
                  </a:lnTo>
                  <a:lnTo>
                    <a:pt x="3098" y="1612"/>
                  </a:lnTo>
                  <a:lnTo>
                    <a:pt x="3077" y="1674"/>
                  </a:lnTo>
                  <a:lnTo>
                    <a:pt x="2993" y="1612"/>
                  </a:lnTo>
                  <a:lnTo>
                    <a:pt x="2909" y="1633"/>
                  </a:lnTo>
                  <a:lnTo>
                    <a:pt x="2888" y="1716"/>
                  </a:lnTo>
                  <a:lnTo>
                    <a:pt x="2721" y="1842"/>
                  </a:lnTo>
                  <a:lnTo>
                    <a:pt x="2721" y="1716"/>
                  </a:lnTo>
                  <a:lnTo>
                    <a:pt x="2763" y="1674"/>
                  </a:lnTo>
                  <a:lnTo>
                    <a:pt x="2721" y="1612"/>
                  </a:lnTo>
                  <a:lnTo>
                    <a:pt x="2616" y="1716"/>
                  </a:lnTo>
                  <a:lnTo>
                    <a:pt x="2679" y="1758"/>
                  </a:lnTo>
                  <a:lnTo>
                    <a:pt x="2658" y="1821"/>
                  </a:lnTo>
                  <a:lnTo>
                    <a:pt x="2512" y="1884"/>
                  </a:lnTo>
                  <a:lnTo>
                    <a:pt x="2574" y="1988"/>
                  </a:lnTo>
                  <a:lnTo>
                    <a:pt x="2658" y="2030"/>
                  </a:lnTo>
                  <a:lnTo>
                    <a:pt x="2658" y="2072"/>
                  </a:lnTo>
                  <a:lnTo>
                    <a:pt x="2574" y="2093"/>
                  </a:lnTo>
                  <a:lnTo>
                    <a:pt x="2470" y="2156"/>
                  </a:lnTo>
                  <a:lnTo>
                    <a:pt x="2470" y="2072"/>
                  </a:lnTo>
                  <a:lnTo>
                    <a:pt x="2407" y="2072"/>
                  </a:lnTo>
                  <a:lnTo>
                    <a:pt x="2470" y="1967"/>
                  </a:lnTo>
                  <a:lnTo>
                    <a:pt x="2407" y="1946"/>
                  </a:lnTo>
                  <a:lnTo>
                    <a:pt x="2198" y="2135"/>
                  </a:lnTo>
                  <a:lnTo>
                    <a:pt x="2177" y="2281"/>
                  </a:lnTo>
                  <a:lnTo>
                    <a:pt x="2198" y="2365"/>
                  </a:lnTo>
                  <a:lnTo>
                    <a:pt x="2156" y="2407"/>
                  </a:lnTo>
                  <a:lnTo>
                    <a:pt x="2093" y="2386"/>
                  </a:lnTo>
                  <a:lnTo>
                    <a:pt x="2051" y="2365"/>
                  </a:lnTo>
                  <a:lnTo>
                    <a:pt x="2051" y="2197"/>
                  </a:lnTo>
                  <a:lnTo>
                    <a:pt x="1989" y="2197"/>
                  </a:lnTo>
                  <a:lnTo>
                    <a:pt x="1863" y="2344"/>
                  </a:lnTo>
                  <a:lnTo>
                    <a:pt x="1717" y="2239"/>
                  </a:lnTo>
                  <a:lnTo>
                    <a:pt x="1675" y="2281"/>
                  </a:lnTo>
                  <a:lnTo>
                    <a:pt x="1633" y="2281"/>
                  </a:lnTo>
                  <a:lnTo>
                    <a:pt x="1654" y="2449"/>
                  </a:lnTo>
                  <a:lnTo>
                    <a:pt x="1612" y="2449"/>
                  </a:lnTo>
                  <a:lnTo>
                    <a:pt x="1549" y="2469"/>
                  </a:lnTo>
                  <a:lnTo>
                    <a:pt x="1549" y="2365"/>
                  </a:lnTo>
                  <a:lnTo>
                    <a:pt x="1507" y="2344"/>
                  </a:lnTo>
                  <a:lnTo>
                    <a:pt x="1445" y="2449"/>
                  </a:lnTo>
                  <a:lnTo>
                    <a:pt x="1403" y="2344"/>
                  </a:lnTo>
                  <a:lnTo>
                    <a:pt x="1152" y="2553"/>
                  </a:lnTo>
                  <a:lnTo>
                    <a:pt x="1110" y="2553"/>
                  </a:lnTo>
                  <a:lnTo>
                    <a:pt x="1047" y="2511"/>
                  </a:lnTo>
                  <a:lnTo>
                    <a:pt x="921" y="2511"/>
                  </a:lnTo>
                  <a:lnTo>
                    <a:pt x="880" y="2595"/>
                  </a:lnTo>
                  <a:lnTo>
                    <a:pt x="901" y="2783"/>
                  </a:lnTo>
                  <a:lnTo>
                    <a:pt x="733" y="3034"/>
                  </a:lnTo>
                  <a:lnTo>
                    <a:pt x="733" y="3097"/>
                  </a:lnTo>
                  <a:lnTo>
                    <a:pt x="587" y="3244"/>
                  </a:lnTo>
                  <a:lnTo>
                    <a:pt x="587" y="3327"/>
                  </a:lnTo>
                  <a:lnTo>
                    <a:pt x="670" y="3411"/>
                  </a:lnTo>
                  <a:lnTo>
                    <a:pt x="587" y="3516"/>
                  </a:lnTo>
                  <a:lnTo>
                    <a:pt x="629" y="3704"/>
                  </a:lnTo>
                  <a:lnTo>
                    <a:pt x="629" y="3830"/>
                  </a:lnTo>
                  <a:lnTo>
                    <a:pt x="796" y="4143"/>
                  </a:lnTo>
                  <a:lnTo>
                    <a:pt x="796" y="4227"/>
                  </a:lnTo>
                  <a:lnTo>
                    <a:pt x="880" y="4332"/>
                  </a:lnTo>
                  <a:lnTo>
                    <a:pt x="880" y="4374"/>
                  </a:lnTo>
                  <a:lnTo>
                    <a:pt x="796" y="4457"/>
                  </a:lnTo>
                  <a:lnTo>
                    <a:pt x="817" y="4541"/>
                  </a:lnTo>
                  <a:lnTo>
                    <a:pt x="775" y="4792"/>
                  </a:lnTo>
                  <a:lnTo>
                    <a:pt x="670" y="4876"/>
                  </a:lnTo>
                  <a:lnTo>
                    <a:pt x="629" y="5022"/>
                  </a:lnTo>
                  <a:lnTo>
                    <a:pt x="566" y="5064"/>
                  </a:lnTo>
                  <a:lnTo>
                    <a:pt x="524" y="5127"/>
                  </a:lnTo>
                  <a:lnTo>
                    <a:pt x="419" y="5231"/>
                  </a:lnTo>
                  <a:lnTo>
                    <a:pt x="419" y="5441"/>
                  </a:lnTo>
                  <a:lnTo>
                    <a:pt x="357" y="5524"/>
                  </a:lnTo>
                  <a:lnTo>
                    <a:pt x="168" y="5545"/>
                  </a:lnTo>
                  <a:lnTo>
                    <a:pt x="147" y="5608"/>
                  </a:lnTo>
                  <a:lnTo>
                    <a:pt x="147" y="5796"/>
                  </a:lnTo>
                  <a:lnTo>
                    <a:pt x="43" y="5943"/>
                  </a:lnTo>
                  <a:lnTo>
                    <a:pt x="43" y="6068"/>
                  </a:lnTo>
                  <a:lnTo>
                    <a:pt x="1" y="6173"/>
                  </a:lnTo>
                  <a:lnTo>
                    <a:pt x="43" y="6236"/>
                  </a:lnTo>
                  <a:lnTo>
                    <a:pt x="43" y="6424"/>
                  </a:lnTo>
                  <a:lnTo>
                    <a:pt x="189" y="6591"/>
                  </a:lnTo>
                  <a:lnTo>
                    <a:pt x="168" y="6738"/>
                  </a:lnTo>
                  <a:lnTo>
                    <a:pt x="189" y="6843"/>
                  </a:lnTo>
                  <a:lnTo>
                    <a:pt x="273" y="6863"/>
                  </a:lnTo>
                  <a:lnTo>
                    <a:pt x="294" y="6863"/>
                  </a:lnTo>
                  <a:lnTo>
                    <a:pt x="273" y="6884"/>
                  </a:lnTo>
                  <a:lnTo>
                    <a:pt x="147" y="6905"/>
                  </a:lnTo>
                  <a:lnTo>
                    <a:pt x="147" y="7052"/>
                  </a:lnTo>
                  <a:lnTo>
                    <a:pt x="168" y="7219"/>
                  </a:lnTo>
                  <a:lnTo>
                    <a:pt x="147" y="7470"/>
                  </a:lnTo>
                  <a:lnTo>
                    <a:pt x="189" y="7512"/>
                  </a:lnTo>
                  <a:lnTo>
                    <a:pt x="189" y="7596"/>
                  </a:lnTo>
                  <a:lnTo>
                    <a:pt x="273" y="7638"/>
                  </a:lnTo>
                  <a:lnTo>
                    <a:pt x="357" y="7742"/>
                  </a:lnTo>
                  <a:lnTo>
                    <a:pt x="398" y="7784"/>
                  </a:lnTo>
                  <a:lnTo>
                    <a:pt x="461" y="7847"/>
                  </a:lnTo>
                  <a:lnTo>
                    <a:pt x="524" y="7951"/>
                  </a:lnTo>
                  <a:lnTo>
                    <a:pt x="608" y="7931"/>
                  </a:lnTo>
                  <a:lnTo>
                    <a:pt x="629" y="7951"/>
                  </a:lnTo>
                  <a:lnTo>
                    <a:pt x="733" y="7993"/>
                  </a:lnTo>
                  <a:lnTo>
                    <a:pt x="817" y="8119"/>
                  </a:lnTo>
                  <a:lnTo>
                    <a:pt x="901" y="8140"/>
                  </a:lnTo>
                  <a:lnTo>
                    <a:pt x="901" y="8161"/>
                  </a:lnTo>
                  <a:lnTo>
                    <a:pt x="921" y="8223"/>
                  </a:lnTo>
                  <a:lnTo>
                    <a:pt x="1005" y="8161"/>
                  </a:lnTo>
                  <a:lnTo>
                    <a:pt x="1131" y="8161"/>
                  </a:lnTo>
                  <a:lnTo>
                    <a:pt x="1256" y="8098"/>
                  </a:lnTo>
                  <a:lnTo>
                    <a:pt x="1361" y="7951"/>
                  </a:lnTo>
                  <a:lnTo>
                    <a:pt x="1737" y="7931"/>
                  </a:lnTo>
                  <a:lnTo>
                    <a:pt x="1842" y="7951"/>
                  </a:lnTo>
                  <a:lnTo>
                    <a:pt x="2030" y="7889"/>
                  </a:lnTo>
                  <a:lnTo>
                    <a:pt x="2093" y="7784"/>
                  </a:lnTo>
                  <a:lnTo>
                    <a:pt x="2177" y="7742"/>
                  </a:lnTo>
                  <a:lnTo>
                    <a:pt x="2240" y="7596"/>
                  </a:lnTo>
                  <a:lnTo>
                    <a:pt x="2344" y="7428"/>
                  </a:lnTo>
                  <a:lnTo>
                    <a:pt x="2344" y="7324"/>
                  </a:lnTo>
                  <a:lnTo>
                    <a:pt x="2449" y="7261"/>
                  </a:lnTo>
                  <a:lnTo>
                    <a:pt x="2449" y="7094"/>
                  </a:lnTo>
                  <a:lnTo>
                    <a:pt x="2407" y="7073"/>
                  </a:lnTo>
                  <a:lnTo>
                    <a:pt x="2491" y="6989"/>
                  </a:lnTo>
                  <a:lnTo>
                    <a:pt x="2554" y="6801"/>
                  </a:lnTo>
                  <a:lnTo>
                    <a:pt x="2512" y="6780"/>
                  </a:lnTo>
                  <a:lnTo>
                    <a:pt x="2574" y="6780"/>
                  </a:lnTo>
                  <a:lnTo>
                    <a:pt x="2679" y="6591"/>
                  </a:lnTo>
                  <a:lnTo>
                    <a:pt x="2763" y="6236"/>
                  </a:lnTo>
                  <a:lnTo>
                    <a:pt x="2805" y="6027"/>
                  </a:lnTo>
                  <a:lnTo>
                    <a:pt x="2909" y="5922"/>
                  </a:lnTo>
                  <a:lnTo>
                    <a:pt x="2972" y="5692"/>
                  </a:lnTo>
                  <a:lnTo>
                    <a:pt x="3118" y="5420"/>
                  </a:lnTo>
                  <a:lnTo>
                    <a:pt x="3286" y="4959"/>
                  </a:lnTo>
                  <a:lnTo>
                    <a:pt x="3390" y="4792"/>
                  </a:lnTo>
                  <a:lnTo>
                    <a:pt x="3390" y="4583"/>
                  </a:lnTo>
                  <a:lnTo>
                    <a:pt x="3495" y="4374"/>
                  </a:lnTo>
                  <a:lnTo>
                    <a:pt x="3516" y="4269"/>
                  </a:lnTo>
                  <a:lnTo>
                    <a:pt x="3642" y="4060"/>
                  </a:lnTo>
                  <a:lnTo>
                    <a:pt x="3704" y="3746"/>
                  </a:lnTo>
                  <a:lnTo>
                    <a:pt x="3746" y="3516"/>
                  </a:lnTo>
                  <a:lnTo>
                    <a:pt x="3809" y="3453"/>
                  </a:lnTo>
                  <a:lnTo>
                    <a:pt x="3830" y="3286"/>
                  </a:lnTo>
                  <a:lnTo>
                    <a:pt x="3809" y="3202"/>
                  </a:lnTo>
                  <a:lnTo>
                    <a:pt x="3830" y="3076"/>
                  </a:lnTo>
                  <a:lnTo>
                    <a:pt x="3934" y="2888"/>
                  </a:lnTo>
                  <a:lnTo>
                    <a:pt x="3934" y="2804"/>
                  </a:lnTo>
                  <a:lnTo>
                    <a:pt x="4018" y="2700"/>
                  </a:lnTo>
                  <a:lnTo>
                    <a:pt x="3976" y="2574"/>
                  </a:lnTo>
                  <a:lnTo>
                    <a:pt x="3934" y="2511"/>
                  </a:lnTo>
                  <a:lnTo>
                    <a:pt x="3976" y="2449"/>
                  </a:lnTo>
                  <a:lnTo>
                    <a:pt x="3976" y="2281"/>
                  </a:lnTo>
                  <a:lnTo>
                    <a:pt x="3934" y="2260"/>
                  </a:lnTo>
                  <a:lnTo>
                    <a:pt x="3934" y="2135"/>
                  </a:lnTo>
                  <a:lnTo>
                    <a:pt x="4018" y="2072"/>
                  </a:lnTo>
                  <a:lnTo>
                    <a:pt x="4060" y="2135"/>
                  </a:lnTo>
                  <a:lnTo>
                    <a:pt x="4081" y="2260"/>
                  </a:lnTo>
                  <a:lnTo>
                    <a:pt x="4186" y="2386"/>
                  </a:lnTo>
                  <a:lnTo>
                    <a:pt x="4269" y="2386"/>
                  </a:lnTo>
                  <a:lnTo>
                    <a:pt x="4290" y="2302"/>
                  </a:lnTo>
                  <a:lnTo>
                    <a:pt x="4332" y="2239"/>
                  </a:lnTo>
                  <a:lnTo>
                    <a:pt x="4353" y="2177"/>
                  </a:lnTo>
                  <a:lnTo>
                    <a:pt x="4353" y="2072"/>
                  </a:lnTo>
                  <a:lnTo>
                    <a:pt x="4395" y="2051"/>
                  </a:lnTo>
                  <a:lnTo>
                    <a:pt x="4374" y="1925"/>
                  </a:lnTo>
                  <a:lnTo>
                    <a:pt x="4269" y="1779"/>
                  </a:lnTo>
                  <a:lnTo>
                    <a:pt x="4248" y="1674"/>
                  </a:lnTo>
                  <a:lnTo>
                    <a:pt x="4269" y="1633"/>
                  </a:lnTo>
                  <a:lnTo>
                    <a:pt x="4269" y="1507"/>
                  </a:lnTo>
                  <a:lnTo>
                    <a:pt x="4248" y="1340"/>
                  </a:lnTo>
                  <a:lnTo>
                    <a:pt x="4269" y="1256"/>
                  </a:lnTo>
                  <a:lnTo>
                    <a:pt x="4269" y="984"/>
                  </a:lnTo>
                  <a:lnTo>
                    <a:pt x="4186" y="879"/>
                  </a:lnTo>
                  <a:lnTo>
                    <a:pt x="4186" y="607"/>
                  </a:lnTo>
                  <a:lnTo>
                    <a:pt x="4144" y="524"/>
                  </a:lnTo>
                  <a:lnTo>
                    <a:pt x="4081" y="524"/>
                  </a:lnTo>
                  <a:lnTo>
                    <a:pt x="3976" y="398"/>
                  </a:lnTo>
                  <a:lnTo>
                    <a:pt x="3976" y="293"/>
                  </a:lnTo>
                  <a:lnTo>
                    <a:pt x="3872" y="252"/>
                  </a:lnTo>
                  <a:lnTo>
                    <a:pt x="3934" y="147"/>
                  </a:lnTo>
                  <a:lnTo>
                    <a:pt x="3914" y="1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040" name="Google Shape;3040;p43"/>
            <p:cNvGrpSpPr/>
            <p:nvPr/>
          </p:nvGrpSpPr>
          <p:grpSpPr>
            <a:xfrm>
              <a:off x="5298975" y="3412225"/>
              <a:ext cx="576450" cy="616225"/>
              <a:chOff x="5298975" y="3412225"/>
              <a:chExt cx="576450" cy="616225"/>
            </a:xfrm>
          </p:grpSpPr>
          <p:sp>
            <p:nvSpPr>
              <p:cNvPr id="3041" name="Google Shape;3041;p43"/>
              <p:cNvSpPr/>
              <p:nvPr/>
            </p:nvSpPr>
            <p:spPr>
              <a:xfrm>
                <a:off x="5298975" y="3412225"/>
                <a:ext cx="576450" cy="515275"/>
              </a:xfrm>
              <a:custGeom>
                <a:avLst/>
                <a:gdLst/>
                <a:ahLst/>
                <a:cxnLst/>
                <a:rect l="l" t="t" r="r" b="b"/>
                <a:pathLst>
                  <a:path w="23058" h="20611" extrusionOk="0">
                    <a:moveTo>
                      <a:pt x="18015" y="1"/>
                    </a:moveTo>
                    <a:lnTo>
                      <a:pt x="17890" y="42"/>
                    </a:lnTo>
                    <a:lnTo>
                      <a:pt x="17806" y="147"/>
                    </a:lnTo>
                    <a:lnTo>
                      <a:pt x="17806" y="335"/>
                    </a:lnTo>
                    <a:lnTo>
                      <a:pt x="17764" y="524"/>
                    </a:lnTo>
                    <a:lnTo>
                      <a:pt x="17764" y="565"/>
                    </a:lnTo>
                    <a:lnTo>
                      <a:pt x="17722" y="670"/>
                    </a:lnTo>
                    <a:lnTo>
                      <a:pt x="17660" y="670"/>
                    </a:lnTo>
                    <a:lnTo>
                      <a:pt x="17597" y="858"/>
                    </a:lnTo>
                    <a:lnTo>
                      <a:pt x="17492" y="1005"/>
                    </a:lnTo>
                    <a:lnTo>
                      <a:pt x="17576" y="1089"/>
                    </a:lnTo>
                    <a:lnTo>
                      <a:pt x="17681" y="1172"/>
                    </a:lnTo>
                    <a:lnTo>
                      <a:pt x="17618" y="1214"/>
                    </a:lnTo>
                    <a:lnTo>
                      <a:pt x="17555" y="1193"/>
                    </a:lnTo>
                    <a:lnTo>
                      <a:pt x="17492" y="1319"/>
                    </a:lnTo>
                    <a:lnTo>
                      <a:pt x="17450" y="1423"/>
                    </a:lnTo>
                    <a:lnTo>
                      <a:pt x="17513" y="1570"/>
                    </a:lnTo>
                    <a:lnTo>
                      <a:pt x="17513" y="1674"/>
                    </a:lnTo>
                    <a:lnTo>
                      <a:pt x="17450" y="1633"/>
                    </a:lnTo>
                    <a:lnTo>
                      <a:pt x="17367" y="1674"/>
                    </a:lnTo>
                    <a:lnTo>
                      <a:pt x="17304" y="1946"/>
                    </a:lnTo>
                    <a:lnTo>
                      <a:pt x="17367" y="2156"/>
                    </a:lnTo>
                    <a:lnTo>
                      <a:pt x="17346" y="2365"/>
                    </a:lnTo>
                    <a:lnTo>
                      <a:pt x="17388" y="2511"/>
                    </a:lnTo>
                    <a:lnTo>
                      <a:pt x="17388" y="2679"/>
                    </a:lnTo>
                    <a:lnTo>
                      <a:pt x="17262" y="2783"/>
                    </a:lnTo>
                    <a:lnTo>
                      <a:pt x="17262" y="2867"/>
                    </a:lnTo>
                    <a:lnTo>
                      <a:pt x="17157" y="3097"/>
                    </a:lnTo>
                    <a:lnTo>
                      <a:pt x="17137" y="3411"/>
                    </a:lnTo>
                    <a:lnTo>
                      <a:pt x="17032" y="3558"/>
                    </a:lnTo>
                    <a:lnTo>
                      <a:pt x="17074" y="3662"/>
                    </a:lnTo>
                    <a:lnTo>
                      <a:pt x="16990" y="3830"/>
                    </a:lnTo>
                    <a:lnTo>
                      <a:pt x="16885" y="3934"/>
                    </a:lnTo>
                    <a:lnTo>
                      <a:pt x="16885" y="4143"/>
                    </a:lnTo>
                    <a:lnTo>
                      <a:pt x="16718" y="4290"/>
                    </a:lnTo>
                    <a:lnTo>
                      <a:pt x="16341" y="4436"/>
                    </a:lnTo>
                    <a:lnTo>
                      <a:pt x="16195" y="4332"/>
                    </a:lnTo>
                    <a:lnTo>
                      <a:pt x="16028" y="4311"/>
                    </a:lnTo>
                    <a:lnTo>
                      <a:pt x="15944" y="4227"/>
                    </a:lnTo>
                    <a:lnTo>
                      <a:pt x="15818" y="4102"/>
                    </a:lnTo>
                    <a:lnTo>
                      <a:pt x="15818" y="4039"/>
                    </a:lnTo>
                    <a:lnTo>
                      <a:pt x="15776" y="3997"/>
                    </a:lnTo>
                    <a:lnTo>
                      <a:pt x="15735" y="3871"/>
                    </a:lnTo>
                    <a:lnTo>
                      <a:pt x="15609" y="3830"/>
                    </a:lnTo>
                    <a:lnTo>
                      <a:pt x="15484" y="3788"/>
                    </a:lnTo>
                    <a:lnTo>
                      <a:pt x="15316" y="3788"/>
                    </a:lnTo>
                    <a:lnTo>
                      <a:pt x="15149" y="3683"/>
                    </a:lnTo>
                    <a:lnTo>
                      <a:pt x="15107" y="3578"/>
                    </a:lnTo>
                    <a:lnTo>
                      <a:pt x="14981" y="3411"/>
                    </a:lnTo>
                    <a:lnTo>
                      <a:pt x="14835" y="3390"/>
                    </a:lnTo>
                    <a:lnTo>
                      <a:pt x="14688" y="3306"/>
                    </a:lnTo>
                    <a:lnTo>
                      <a:pt x="14688" y="3244"/>
                    </a:lnTo>
                    <a:lnTo>
                      <a:pt x="14626" y="3244"/>
                    </a:lnTo>
                    <a:lnTo>
                      <a:pt x="14563" y="3181"/>
                    </a:lnTo>
                    <a:lnTo>
                      <a:pt x="14437" y="3181"/>
                    </a:lnTo>
                    <a:lnTo>
                      <a:pt x="14333" y="3160"/>
                    </a:lnTo>
                    <a:lnTo>
                      <a:pt x="14354" y="3097"/>
                    </a:lnTo>
                    <a:lnTo>
                      <a:pt x="14207" y="2993"/>
                    </a:lnTo>
                    <a:lnTo>
                      <a:pt x="14165" y="2867"/>
                    </a:lnTo>
                    <a:lnTo>
                      <a:pt x="14040" y="2721"/>
                    </a:lnTo>
                    <a:lnTo>
                      <a:pt x="13935" y="2721"/>
                    </a:lnTo>
                    <a:lnTo>
                      <a:pt x="13810" y="2553"/>
                    </a:lnTo>
                    <a:lnTo>
                      <a:pt x="13810" y="2428"/>
                    </a:lnTo>
                    <a:lnTo>
                      <a:pt x="13914" y="2239"/>
                    </a:lnTo>
                    <a:lnTo>
                      <a:pt x="13935" y="2114"/>
                    </a:lnTo>
                    <a:lnTo>
                      <a:pt x="14061" y="2030"/>
                    </a:lnTo>
                    <a:lnTo>
                      <a:pt x="14103" y="1884"/>
                    </a:lnTo>
                    <a:lnTo>
                      <a:pt x="14144" y="1779"/>
                    </a:lnTo>
                    <a:lnTo>
                      <a:pt x="14040" y="1821"/>
                    </a:lnTo>
                    <a:lnTo>
                      <a:pt x="13956" y="1674"/>
                    </a:lnTo>
                    <a:lnTo>
                      <a:pt x="14061" y="1591"/>
                    </a:lnTo>
                    <a:lnTo>
                      <a:pt x="14040" y="1486"/>
                    </a:lnTo>
                    <a:lnTo>
                      <a:pt x="14124" y="1486"/>
                    </a:lnTo>
                    <a:lnTo>
                      <a:pt x="14165" y="1465"/>
                    </a:lnTo>
                    <a:lnTo>
                      <a:pt x="14228" y="1486"/>
                    </a:lnTo>
                    <a:lnTo>
                      <a:pt x="14333" y="1507"/>
                    </a:lnTo>
                    <a:lnTo>
                      <a:pt x="14458" y="1465"/>
                    </a:lnTo>
                    <a:lnTo>
                      <a:pt x="14521" y="1319"/>
                    </a:lnTo>
                    <a:lnTo>
                      <a:pt x="14416" y="1256"/>
                    </a:lnTo>
                    <a:lnTo>
                      <a:pt x="14479" y="1172"/>
                    </a:lnTo>
                    <a:lnTo>
                      <a:pt x="14563" y="1193"/>
                    </a:lnTo>
                    <a:lnTo>
                      <a:pt x="14626" y="1005"/>
                    </a:lnTo>
                    <a:lnTo>
                      <a:pt x="14688" y="963"/>
                    </a:lnTo>
                    <a:lnTo>
                      <a:pt x="14772" y="858"/>
                    </a:lnTo>
                    <a:lnTo>
                      <a:pt x="14772" y="796"/>
                    </a:lnTo>
                    <a:lnTo>
                      <a:pt x="14668" y="754"/>
                    </a:lnTo>
                    <a:lnTo>
                      <a:pt x="14584" y="837"/>
                    </a:lnTo>
                    <a:lnTo>
                      <a:pt x="14521" y="796"/>
                    </a:lnTo>
                    <a:lnTo>
                      <a:pt x="14521" y="586"/>
                    </a:lnTo>
                    <a:lnTo>
                      <a:pt x="14416" y="649"/>
                    </a:lnTo>
                    <a:lnTo>
                      <a:pt x="14270" y="796"/>
                    </a:lnTo>
                    <a:lnTo>
                      <a:pt x="14333" y="837"/>
                    </a:lnTo>
                    <a:lnTo>
                      <a:pt x="14333" y="900"/>
                    </a:lnTo>
                    <a:lnTo>
                      <a:pt x="14249" y="963"/>
                    </a:lnTo>
                    <a:lnTo>
                      <a:pt x="14144" y="900"/>
                    </a:lnTo>
                    <a:lnTo>
                      <a:pt x="14124" y="837"/>
                    </a:lnTo>
                    <a:lnTo>
                      <a:pt x="14103" y="775"/>
                    </a:lnTo>
                    <a:lnTo>
                      <a:pt x="14040" y="858"/>
                    </a:lnTo>
                    <a:lnTo>
                      <a:pt x="13956" y="879"/>
                    </a:lnTo>
                    <a:lnTo>
                      <a:pt x="13956" y="796"/>
                    </a:lnTo>
                    <a:lnTo>
                      <a:pt x="14040" y="733"/>
                    </a:lnTo>
                    <a:lnTo>
                      <a:pt x="14061" y="670"/>
                    </a:lnTo>
                    <a:lnTo>
                      <a:pt x="13998" y="691"/>
                    </a:lnTo>
                    <a:lnTo>
                      <a:pt x="13914" y="775"/>
                    </a:lnTo>
                    <a:lnTo>
                      <a:pt x="13789" y="837"/>
                    </a:lnTo>
                    <a:lnTo>
                      <a:pt x="13789" y="858"/>
                    </a:lnTo>
                    <a:lnTo>
                      <a:pt x="13705" y="879"/>
                    </a:lnTo>
                    <a:lnTo>
                      <a:pt x="13684" y="837"/>
                    </a:lnTo>
                    <a:lnTo>
                      <a:pt x="13538" y="837"/>
                    </a:lnTo>
                    <a:lnTo>
                      <a:pt x="13538" y="775"/>
                    </a:lnTo>
                    <a:lnTo>
                      <a:pt x="13475" y="649"/>
                    </a:lnTo>
                    <a:lnTo>
                      <a:pt x="13412" y="649"/>
                    </a:lnTo>
                    <a:lnTo>
                      <a:pt x="13287" y="691"/>
                    </a:lnTo>
                    <a:lnTo>
                      <a:pt x="13182" y="670"/>
                    </a:lnTo>
                    <a:lnTo>
                      <a:pt x="13119" y="691"/>
                    </a:lnTo>
                    <a:lnTo>
                      <a:pt x="13077" y="628"/>
                    </a:lnTo>
                    <a:lnTo>
                      <a:pt x="13015" y="628"/>
                    </a:lnTo>
                    <a:lnTo>
                      <a:pt x="12973" y="482"/>
                    </a:lnTo>
                    <a:lnTo>
                      <a:pt x="12847" y="545"/>
                    </a:lnTo>
                    <a:lnTo>
                      <a:pt x="12701" y="524"/>
                    </a:lnTo>
                    <a:lnTo>
                      <a:pt x="12575" y="461"/>
                    </a:lnTo>
                    <a:lnTo>
                      <a:pt x="12575" y="377"/>
                    </a:lnTo>
                    <a:lnTo>
                      <a:pt x="12491" y="273"/>
                    </a:lnTo>
                    <a:lnTo>
                      <a:pt x="12450" y="273"/>
                    </a:lnTo>
                    <a:lnTo>
                      <a:pt x="12450" y="335"/>
                    </a:lnTo>
                    <a:lnTo>
                      <a:pt x="12282" y="377"/>
                    </a:lnTo>
                    <a:lnTo>
                      <a:pt x="12240" y="273"/>
                    </a:lnTo>
                    <a:lnTo>
                      <a:pt x="12136" y="252"/>
                    </a:lnTo>
                    <a:lnTo>
                      <a:pt x="11968" y="168"/>
                    </a:lnTo>
                    <a:lnTo>
                      <a:pt x="11968" y="210"/>
                    </a:lnTo>
                    <a:lnTo>
                      <a:pt x="11906" y="147"/>
                    </a:lnTo>
                    <a:lnTo>
                      <a:pt x="11801" y="231"/>
                    </a:lnTo>
                    <a:lnTo>
                      <a:pt x="11906" y="314"/>
                    </a:lnTo>
                    <a:lnTo>
                      <a:pt x="11864" y="335"/>
                    </a:lnTo>
                    <a:lnTo>
                      <a:pt x="11968" y="356"/>
                    </a:lnTo>
                    <a:lnTo>
                      <a:pt x="12073" y="335"/>
                    </a:lnTo>
                    <a:lnTo>
                      <a:pt x="12240" y="461"/>
                    </a:lnTo>
                    <a:lnTo>
                      <a:pt x="12240" y="545"/>
                    </a:lnTo>
                    <a:lnTo>
                      <a:pt x="12261" y="733"/>
                    </a:lnTo>
                    <a:lnTo>
                      <a:pt x="12136" y="733"/>
                    </a:lnTo>
                    <a:lnTo>
                      <a:pt x="12115" y="858"/>
                    </a:lnTo>
                    <a:lnTo>
                      <a:pt x="12052" y="775"/>
                    </a:lnTo>
                    <a:lnTo>
                      <a:pt x="11968" y="754"/>
                    </a:lnTo>
                    <a:lnTo>
                      <a:pt x="11864" y="837"/>
                    </a:lnTo>
                    <a:lnTo>
                      <a:pt x="11550" y="837"/>
                    </a:lnTo>
                    <a:lnTo>
                      <a:pt x="11424" y="733"/>
                    </a:lnTo>
                    <a:lnTo>
                      <a:pt x="11403" y="775"/>
                    </a:lnTo>
                    <a:lnTo>
                      <a:pt x="11278" y="837"/>
                    </a:lnTo>
                    <a:lnTo>
                      <a:pt x="11299" y="942"/>
                    </a:lnTo>
                    <a:lnTo>
                      <a:pt x="11194" y="900"/>
                    </a:lnTo>
                    <a:lnTo>
                      <a:pt x="11215" y="1068"/>
                    </a:lnTo>
                    <a:lnTo>
                      <a:pt x="11173" y="1005"/>
                    </a:lnTo>
                    <a:lnTo>
                      <a:pt x="11027" y="963"/>
                    </a:lnTo>
                    <a:lnTo>
                      <a:pt x="10985" y="1047"/>
                    </a:lnTo>
                    <a:lnTo>
                      <a:pt x="11027" y="1109"/>
                    </a:lnTo>
                    <a:lnTo>
                      <a:pt x="11027" y="1172"/>
                    </a:lnTo>
                    <a:lnTo>
                      <a:pt x="10880" y="1109"/>
                    </a:lnTo>
                    <a:lnTo>
                      <a:pt x="10818" y="1193"/>
                    </a:lnTo>
                    <a:lnTo>
                      <a:pt x="10880" y="1256"/>
                    </a:lnTo>
                    <a:lnTo>
                      <a:pt x="10797" y="1298"/>
                    </a:lnTo>
                    <a:lnTo>
                      <a:pt x="10713" y="1361"/>
                    </a:lnTo>
                    <a:lnTo>
                      <a:pt x="10713" y="1402"/>
                    </a:lnTo>
                    <a:lnTo>
                      <a:pt x="10797" y="1507"/>
                    </a:lnTo>
                    <a:lnTo>
                      <a:pt x="10818" y="1570"/>
                    </a:lnTo>
                    <a:lnTo>
                      <a:pt x="10818" y="1570"/>
                    </a:lnTo>
                    <a:lnTo>
                      <a:pt x="10713" y="1507"/>
                    </a:lnTo>
                    <a:lnTo>
                      <a:pt x="10650" y="1591"/>
                    </a:lnTo>
                    <a:lnTo>
                      <a:pt x="10546" y="1591"/>
                    </a:lnTo>
                    <a:lnTo>
                      <a:pt x="10462" y="1737"/>
                    </a:lnTo>
                    <a:lnTo>
                      <a:pt x="10357" y="1925"/>
                    </a:lnTo>
                    <a:lnTo>
                      <a:pt x="10274" y="1946"/>
                    </a:lnTo>
                    <a:lnTo>
                      <a:pt x="10253" y="2114"/>
                    </a:lnTo>
                    <a:lnTo>
                      <a:pt x="10148" y="2156"/>
                    </a:lnTo>
                    <a:lnTo>
                      <a:pt x="10232" y="2239"/>
                    </a:lnTo>
                    <a:lnTo>
                      <a:pt x="10441" y="2260"/>
                    </a:lnTo>
                    <a:lnTo>
                      <a:pt x="10357" y="2302"/>
                    </a:lnTo>
                    <a:lnTo>
                      <a:pt x="10294" y="2365"/>
                    </a:lnTo>
                    <a:lnTo>
                      <a:pt x="10546" y="2449"/>
                    </a:lnTo>
                    <a:lnTo>
                      <a:pt x="10462" y="2511"/>
                    </a:lnTo>
                    <a:lnTo>
                      <a:pt x="10294" y="2469"/>
                    </a:lnTo>
                    <a:lnTo>
                      <a:pt x="10253" y="2407"/>
                    </a:lnTo>
                    <a:lnTo>
                      <a:pt x="10253" y="2407"/>
                    </a:lnTo>
                    <a:lnTo>
                      <a:pt x="10274" y="2469"/>
                    </a:lnTo>
                    <a:lnTo>
                      <a:pt x="10357" y="2553"/>
                    </a:lnTo>
                    <a:lnTo>
                      <a:pt x="10357" y="2679"/>
                    </a:lnTo>
                    <a:lnTo>
                      <a:pt x="10462" y="2825"/>
                    </a:lnTo>
                    <a:lnTo>
                      <a:pt x="10294" y="2679"/>
                    </a:lnTo>
                    <a:lnTo>
                      <a:pt x="10232" y="2532"/>
                    </a:lnTo>
                    <a:lnTo>
                      <a:pt x="10127" y="2511"/>
                    </a:lnTo>
                    <a:lnTo>
                      <a:pt x="10085" y="2574"/>
                    </a:lnTo>
                    <a:lnTo>
                      <a:pt x="10064" y="2658"/>
                    </a:lnTo>
                    <a:lnTo>
                      <a:pt x="10043" y="2574"/>
                    </a:lnTo>
                    <a:lnTo>
                      <a:pt x="9813" y="2428"/>
                    </a:lnTo>
                    <a:lnTo>
                      <a:pt x="9625" y="2449"/>
                    </a:lnTo>
                    <a:lnTo>
                      <a:pt x="9667" y="2511"/>
                    </a:lnTo>
                    <a:lnTo>
                      <a:pt x="9625" y="2574"/>
                    </a:lnTo>
                    <a:lnTo>
                      <a:pt x="9562" y="2532"/>
                    </a:lnTo>
                    <a:lnTo>
                      <a:pt x="9520" y="2532"/>
                    </a:lnTo>
                    <a:lnTo>
                      <a:pt x="9458" y="2574"/>
                    </a:lnTo>
                    <a:lnTo>
                      <a:pt x="9541" y="2721"/>
                    </a:lnTo>
                    <a:lnTo>
                      <a:pt x="9520" y="2762"/>
                    </a:lnTo>
                    <a:lnTo>
                      <a:pt x="9499" y="2721"/>
                    </a:lnTo>
                    <a:lnTo>
                      <a:pt x="9437" y="2741"/>
                    </a:lnTo>
                    <a:lnTo>
                      <a:pt x="9437" y="2783"/>
                    </a:lnTo>
                    <a:lnTo>
                      <a:pt x="9332" y="2846"/>
                    </a:lnTo>
                    <a:lnTo>
                      <a:pt x="9186" y="2888"/>
                    </a:lnTo>
                    <a:lnTo>
                      <a:pt x="9311" y="2825"/>
                    </a:lnTo>
                    <a:lnTo>
                      <a:pt x="9395" y="2721"/>
                    </a:lnTo>
                    <a:lnTo>
                      <a:pt x="9395" y="2532"/>
                    </a:lnTo>
                    <a:lnTo>
                      <a:pt x="9458" y="2428"/>
                    </a:lnTo>
                    <a:lnTo>
                      <a:pt x="9416" y="2344"/>
                    </a:lnTo>
                    <a:lnTo>
                      <a:pt x="9311" y="2323"/>
                    </a:lnTo>
                    <a:lnTo>
                      <a:pt x="9144" y="2030"/>
                    </a:lnTo>
                    <a:lnTo>
                      <a:pt x="9081" y="1905"/>
                    </a:lnTo>
                    <a:lnTo>
                      <a:pt x="8893" y="1842"/>
                    </a:lnTo>
                    <a:lnTo>
                      <a:pt x="8788" y="1800"/>
                    </a:lnTo>
                    <a:lnTo>
                      <a:pt x="8725" y="1821"/>
                    </a:lnTo>
                    <a:lnTo>
                      <a:pt x="8788" y="1884"/>
                    </a:lnTo>
                    <a:lnTo>
                      <a:pt x="8704" y="1905"/>
                    </a:lnTo>
                    <a:lnTo>
                      <a:pt x="8621" y="2030"/>
                    </a:lnTo>
                    <a:lnTo>
                      <a:pt x="8558" y="2009"/>
                    </a:lnTo>
                    <a:lnTo>
                      <a:pt x="8579" y="1946"/>
                    </a:lnTo>
                    <a:lnTo>
                      <a:pt x="8474" y="1988"/>
                    </a:lnTo>
                    <a:lnTo>
                      <a:pt x="8453" y="2051"/>
                    </a:lnTo>
                    <a:lnTo>
                      <a:pt x="8370" y="1884"/>
                    </a:lnTo>
                    <a:lnTo>
                      <a:pt x="8307" y="1884"/>
                    </a:lnTo>
                    <a:lnTo>
                      <a:pt x="8286" y="1946"/>
                    </a:lnTo>
                    <a:lnTo>
                      <a:pt x="8370" y="2009"/>
                    </a:lnTo>
                    <a:lnTo>
                      <a:pt x="8265" y="2093"/>
                    </a:lnTo>
                    <a:lnTo>
                      <a:pt x="8202" y="2218"/>
                    </a:lnTo>
                    <a:lnTo>
                      <a:pt x="8265" y="2260"/>
                    </a:lnTo>
                    <a:lnTo>
                      <a:pt x="8139" y="2344"/>
                    </a:lnTo>
                    <a:lnTo>
                      <a:pt x="8077" y="2260"/>
                    </a:lnTo>
                    <a:lnTo>
                      <a:pt x="8035" y="2260"/>
                    </a:lnTo>
                    <a:lnTo>
                      <a:pt x="7993" y="2197"/>
                    </a:lnTo>
                    <a:lnTo>
                      <a:pt x="8077" y="2114"/>
                    </a:lnTo>
                    <a:lnTo>
                      <a:pt x="7993" y="2114"/>
                    </a:lnTo>
                    <a:lnTo>
                      <a:pt x="7951" y="2239"/>
                    </a:lnTo>
                    <a:lnTo>
                      <a:pt x="7846" y="2260"/>
                    </a:lnTo>
                    <a:lnTo>
                      <a:pt x="7784" y="2323"/>
                    </a:lnTo>
                    <a:lnTo>
                      <a:pt x="7763" y="2449"/>
                    </a:lnTo>
                    <a:lnTo>
                      <a:pt x="7951" y="2511"/>
                    </a:lnTo>
                    <a:lnTo>
                      <a:pt x="7784" y="2637"/>
                    </a:lnTo>
                    <a:lnTo>
                      <a:pt x="7679" y="2574"/>
                    </a:lnTo>
                    <a:lnTo>
                      <a:pt x="7533" y="2658"/>
                    </a:lnTo>
                    <a:lnTo>
                      <a:pt x="7554" y="2741"/>
                    </a:lnTo>
                    <a:lnTo>
                      <a:pt x="7742" y="2762"/>
                    </a:lnTo>
                    <a:lnTo>
                      <a:pt x="7658" y="2846"/>
                    </a:lnTo>
                    <a:lnTo>
                      <a:pt x="7574" y="2867"/>
                    </a:lnTo>
                    <a:lnTo>
                      <a:pt x="7470" y="2741"/>
                    </a:lnTo>
                    <a:lnTo>
                      <a:pt x="7365" y="2846"/>
                    </a:lnTo>
                    <a:lnTo>
                      <a:pt x="7261" y="2867"/>
                    </a:lnTo>
                    <a:lnTo>
                      <a:pt x="7302" y="2951"/>
                    </a:lnTo>
                    <a:lnTo>
                      <a:pt x="7323" y="3034"/>
                    </a:lnTo>
                    <a:lnTo>
                      <a:pt x="7323" y="3097"/>
                    </a:lnTo>
                    <a:lnTo>
                      <a:pt x="7407" y="3076"/>
                    </a:lnTo>
                    <a:lnTo>
                      <a:pt x="7323" y="3181"/>
                    </a:lnTo>
                    <a:lnTo>
                      <a:pt x="7365" y="3286"/>
                    </a:lnTo>
                    <a:lnTo>
                      <a:pt x="7261" y="3306"/>
                    </a:lnTo>
                    <a:lnTo>
                      <a:pt x="7219" y="3390"/>
                    </a:lnTo>
                    <a:lnTo>
                      <a:pt x="7407" y="3453"/>
                    </a:lnTo>
                    <a:lnTo>
                      <a:pt x="7302" y="3495"/>
                    </a:lnTo>
                    <a:lnTo>
                      <a:pt x="7261" y="3558"/>
                    </a:lnTo>
                    <a:lnTo>
                      <a:pt x="7135" y="3516"/>
                    </a:lnTo>
                    <a:lnTo>
                      <a:pt x="7093" y="3453"/>
                    </a:lnTo>
                    <a:lnTo>
                      <a:pt x="7009" y="3390"/>
                    </a:lnTo>
                    <a:lnTo>
                      <a:pt x="6905" y="3474"/>
                    </a:lnTo>
                    <a:lnTo>
                      <a:pt x="6884" y="3369"/>
                    </a:lnTo>
                    <a:lnTo>
                      <a:pt x="6779" y="3306"/>
                    </a:lnTo>
                    <a:lnTo>
                      <a:pt x="6696" y="3369"/>
                    </a:lnTo>
                    <a:lnTo>
                      <a:pt x="6821" y="3474"/>
                    </a:lnTo>
                    <a:lnTo>
                      <a:pt x="6779" y="3495"/>
                    </a:lnTo>
                    <a:lnTo>
                      <a:pt x="6717" y="3599"/>
                    </a:lnTo>
                    <a:lnTo>
                      <a:pt x="6821" y="3704"/>
                    </a:lnTo>
                    <a:lnTo>
                      <a:pt x="6947" y="3704"/>
                    </a:lnTo>
                    <a:lnTo>
                      <a:pt x="6905" y="3809"/>
                    </a:lnTo>
                    <a:lnTo>
                      <a:pt x="6905" y="3913"/>
                    </a:lnTo>
                    <a:lnTo>
                      <a:pt x="6842" y="3871"/>
                    </a:lnTo>
                    <a:lnTo>
                      <a:pt x="6779" y="3871"/>
                    </a:lnTo>
                    <a:lnTo>
                      <a:pt x="6800" y="3997"/>
                    </a:lnTo>
                    <a:lnTo>
                      <a:pt x="6737" y="4122"/>
                    </a:lnTo>
                    <a:lnTo>
                      <a:pt x="6737" y="4248"/>
                    </a:lnTo>
                    <a:lnTo>
                      <a:pt x="6570" y="3871"/>
                    </a:lnTo>
                    <a:lnTo>
                      <a:pt x="6424" y="3620"/>
                    </a:lnTo>
                    <a:lnTo>
                      <a:pt x="6382" y="3558"/>
                    </a:lnTo>
                    <a:lnTo>
                      <a:pt x="6403" y="3390"/>
                    </a:lnTo>
                    <a:lnTo>
                      <a:pt x="6361" y="3474"/>
                    </a:lnTo>
                    <a:lnTo>
                      <a:pt x="6214" y="3558"/>
                    </a:lnTo>
                    <a:lnTo>
                      <a:pt x="6193" y="3704"/>
                    </a:lnTo>
                    <a:lnTo>
                      <a:pt x="6110" y="3725"/>
                    </a:lnTo>
                    <a:lnTo>
                      <a:pt x="6089" y="3809"/>
                    </a:lnTo>
                    <a:lnTo>
                      <a:pt x="5984" y="3788"/>
                    </a:lnTo>
                    <a:lnTo>
                      <a:pt x="5901" y="3892"/>
                    </a:lnTo>
                    <a:lnTo>
                      <a:pt x="5838" y="3976"/>
                    </a:lnTo>
                    <a:lnTo>
                      <a:pt x="5859" y="4102"/>
                    </a:lnTo>
                    <a:lnTo>
                      <a:pt x="5859" y="4415"/>
                    </a:lnTo>
                    <a:lnTo>
                      <a:pt x="5901" y="4436"/>
                    </a:lnTo>
                    <a:lnTo>
                      <a:pt x="5901" y="4541"/>
                    </a:lnTo>
                    <a:lnTo>
                      <a:pt x="5796" y="4604"/>
                    </a:lnTo>
                    <a:lnTo>
                      <a:pt x="5733" y="4708"/>
                    </a:lnTo>
                    <a:lnTo>
                      <a:pt x="5566" y="4750"/>
                    </a:lnTo>
                    <a:lnTo>
                      <a:pt x="5587" y="4834"/>
                    </a:lnTo>
                    <a:lnTo>
                      <a:pt x="5461" y="4918"/>
                    </a:lnTo>
                    <a:lnTo>
                      <a:pt x="5461" y="5064"/>
                    </a:lnTo>
                    <a:lnTo>
                      <a:pt x="5377" y="5127"/>
                    </a:lnTo>
                    <a:lnTo>
                      <a:pt x="5210" y="5378"/>
                    </a:lnTo>
                    <a:lnTo>
                      <a:pt x="4854" y="5587"/>
                    </a:lnTo>
                    <a:lnTo>
                      <a:pt x="4561" y="5608"/>
                    </a:lnTo>
                    <a:lnTo>
                      <a:pt x="4436" y="5650"/>
                    </a:lnTo>
                    <a:lnTo>
                      <a:pt x="4268" y="5671"/>
                    </a:lnTo>
                    <a:lnTo>
                      <a:pt x="4122" y="5692"/>
                    </a:lnTo>
                    <a:lnTo>
                      <a:pt x="3996" y="5671"/>
                    </a:lnTo>
                    <a:lnTo>
                      <a:pt x="3808" y="5754"/>
                    </a:lnTo>
                    <a:lnTo>
                      <a:pt x="3787" y="5859"/>
                    </a:lnTo>
                    <a:lnTo>
                      <a:pt x="3683" y="5901"/>
                    </a:lnTo>
                    <a:lnTo>
                      <a:pt x="3285" y="5880"/>
                    </a:lnTo>
                    <a:lnTo>
                      <a:pt x="3222" y="5922"/>
                    </a:lnTo>
                    <a:lnTo>
                      <a:pt x="3160" y="6027"/>
                    </a:lnTo>
                    <a:lnTo>
                      <a:pt x="2929" y="6131"/>
                    </a:lnTo>
                    <a:lnTo>
                      <a:pt x="2762" y="6131"/>
                    </a:lnTo>
                    <a:lnTo>
                      <a:pt x="2657" y="6089"/>
                    </a:lnTo>
                    <a:lnTo>
                      <a:pt x="2553" y="6110"/>
                    </a:lnTo>
                    <a:lnTo>
                      <a:pt x="2532" y="6027"/>
                    </a:lnTo>
                    <a:lnTo>
                      <a:pt x="2427" y="6089"/>
                    </a:lnTo>
                    <a:lnTo>
                      <a:pt x="2344" y="6215"/>
                    </a:lnTo>
                    <a:lnTo>
                      <a:pt x="2113" y="6278"/>
                    </a:lnTo>
                    <a:lnTo>
                      <a:pt x="2092" y="6319"/>
                    </a:lnTo>
                    <a:lnTo>
                      <a:pt x="2009" y="6319"/>
                    </a:lnTo>
                    <a:lnTo>
                      <a:pt x="1820" y="6487"/>
                    </a:lnTo>
                    <a:lnTo>
                      <a:pt x="1569" y="6612"/>
                    </a:lnTo>
                    <a:lnTo>
                      <a:pt x="1255" y="6717"/>
                    </a:lnTo>
                    <a:lnTo>
                      <a:pt x="1088" y="6905"/>
                    </a:lnTo>
                    <a:lnTo>
                      <a:pt x="1088" y="7115"/>
                    </a:lnTo>
                    <a:lnTo>
                      <a:pt x="963" y="7219"/>
                    </a:lnTo>
                    <a:lnTo>
                      <a:pt x="879" y="7156"/>
                    </a:lnTo>
                    <a:lnTo>
                      <a:pt x="900" y="7073"/>
                    </a:lnTo>
                    <a:lnTo>
                      <a:pt x="900" y="7010"/>
                    </a:lnTo>
                    <a:lnTo>
                      <a:pt x="963" y="6843"/>
                    </a:lnTo>
                    <a:lnTo>
                      <a:pt x="963" y="6738"/>
                    </a:lnTo>
                    <a:lnTo>
                      <a:pt x="774" y="6863"/>
                    </a:lnTo>
                    <a:lnTo>
                      <a:pt x="732" y="7052"/>
                    </a:lnTo>
                    <a:lnTo>
                      <a:pt x="607" y="7282"/>
                    </a:lnTo>
                    <a:lnTo>
                      <a:pt x="711" y="7470"/>
                    </a:lnTo>
                    <a:lnTo>
                      <a:pt x="628" y="7638"/>
                    </a:lnTo>
                    <a:lnTo>
                      <a:pt x="649" y="7889"/>
                    </a:lnTo>
                    <a:lnTo>
                      <a:pt x="419" y="8161"/>
                    </a:lnTo>
                    <a:lnTo>
                      <a:pt x="335" y="8537"/>
                    </a:lnTo>
                    <a:lnTo>
                      <a:pt x="377" y="8726"/>
                    </a:lnTo>
                    <a:lnTo>
                      <a:pt x="356" y="9019"/>
                    </a:lnTo>
                    <a:lnTo>
                      <a:pt x="565" y="9353"/>
                    </a:lnTo>
                    <a:lnTo>
                      <a:pt x="565" y="9479"/>
                    </a:lnTo>
                    <a:lnTo>
                      <a:pt x="649" y="9584"/>
                    </a:lnTo>
                    <a:lnTo>
                      <a:pt x="565" y="9751"/>
                    </a:lnTo>
                    <a:lnTo>
                      <a:pt x="628" y="9897"/>
                    </a:lnTo>
                    <a:lnTo>
                      <a:pt x="502" y="9960"/>
                    </a:lnTo>
                    <a:lnTo>
                      <a:pt x="439" y="9856"/>
                    </a:lnTo>
                    <a:lnTo>
                      <a:pt x="439" y="9667"/>
                    </a:lnTo>
                    <a:lnTo>
                      <a:pt x="356" y="9772"/>
                    </a:lnTo>
                    <a:lnTo>
                      <a:pt x="335" y="9730"/>
                    </a:lnTo>
                    <a:lnTo>
                      <a:pt x="335" y="9542"/>
                    </a:lnTo>
                    <a:lnTo>
                      <a:pt x="230" y="9312"/>
                    </a:lnTo>
                    <a:lnTo>
                      <a:pt x="147" y="9416"/>
                    </a:lnTo>
                    <a:lnTo>
                      <a:pt x="188" y="9667"/>
                    </a:lnTo>
                    <a:lnTo>
                      <a:pt x="335" y="9835"/>
                    </a:lnTo>
                    <a:lnTo>
                      <a:pt x="439" y="10023"/>
                    </a:lnTo>
                    <a:lnTo>
                      <a:pt x="293" y="10065"/>
                    </a:lnTo>
                    <a:lnTo>
                      <a:pt x="147" y="9897"/>
                    </a:lnTo>
                    <a:lnTo>
                      <a:pt x="126" y="9688"/>
                    </a:lnTo>
                    <a:lnTo>
                      <a:pt x="84" y="9772"/>
                    </a:lnTo>
                    <a:lnTo>
                      <a:pt x="0" y="9835"/>
                    </a:lnTo>
                    <a:lnTo>
                      <a:pt x="105" y="10002"/>
                    </a:lnTo>
                    <a:lnTo>
                      <a:pt x="314" y="10253"/>
                    </a:lnTo>
                    <a:lnTo>
                      <a:pt x="419" y="10588"/>
                    </a:lnTo>
                    <a:lnTo>
                      <a:pt x="377" y="11153"/>
                    </a:lnTo>
                    <a:lnTo>
                      <a:pt x="460" y="11257"/>
                    </a:lnTo>
                    <a:lnTo>
                      <a:pt x="544" y="11592"/>
                    </a:lnTo>
                    <a:lnTo>
                      <a:pt x="711" y="12032"/>
                    </a:lnTo>
                    <a:lnTo>
                      <a:pt x="649" y="12178"/>
                    </a:lnTo>
                    <a:lnTo>
                      <a:pt x="670" y="12827"/>
                    </a:lnTo>
                    <a:lnTo>
                      <a:pt x="649" y="12910"/>
                    </a:lnTo>
                    <a:lnTo>
                      <a:pt x="711" y="13099"/>
                    </a:lnTo>
                    <a:lnTo>
                      <a:pt x="711" y="13308"/>
                    </a:lnTo>
                    <a:lnTo>
                      <a:pt x="837" y="13559"/>
                    </a:lnTo>
                    <a:lnTo>
                      <a:pt x="837" y="13726"/>
                    </a:lnTo>
                    <a:lnTo>
                      <a:pt x="732" y="13810"/>
                    </a:lnTo>
                    <a:lnTo>
                      <a:pt x="774" y="13852"/>
                    </a:lnTo>
                    <a:lnTo>
                      <a:pt x="732" y="14019"/>
                    </a:lnTo>
                    <a:lnTo>
                      <a:pt x="711" y="14270"/>
                    </a:lnTo>
                    <a:lnTo>
                      <a:pt x="628" y="14354"/>
                    </a:lnTo>
                    <a:lnTo>
                      <a:pt x="649" y="14438"/>
                    </a:lnTo>
                    <a:lnTo>
                      <a:pt x="628" y="14584"/>
                    </a:lnTo>
                    <a:lnTo>
                      <a:pt x="523" y="14668"/>
                    </a:lnTo>
                    <a:lnTo>
                      <a:pt x="544" y="14793"/>
                    </a:lnTo>
                    <a:lnTo>
                      <a:pt x="335" y="14961"/>
                    </a:lnTo>
                    <a:lnTo>
                      <a:pt x="251" y="14877"/>
                    </a:lnTo>
                    <a:lnTo>
                      <a:pt x="126" y="15086"/>
                    </a:lnTo>
                    <a:lnTo>
                      <a:pt x="126" y="15442"/>
                    </a:lnTo>
                    <a:lnTo>
                      <a:pt x="209" y="15526"/>
                    </a:lnTo>
                    <a:lnTo>
                      <a:pt x="293" y="15526"/>
                    </a:lnTo>
                    <a:lnTo>
                      <a:pt x="544" y="15756"/>
                    </a:lnTo>
                    <a:lnTo>
                      <a:pt x="544" y="15861"/>
                    </a:lnTo>
                    <a:lnTo>
                      <a:pt x="565" y="15923"/>
                    </a:lnTo>
                    <a:lnTo>
                      <a:pt x="711" y="15944"/>
                    </a:lnTo>
                    <a:lnTo>
                      <a:pt x="753" y="16007"/>
                    </a:lnTo>
                    <a:lnTo>
                      <a:pt x="942" y="16028"/>
                    </a:lnTo>
                    <a:lnTo>
                      <a:pt x="983" y="16028"/>
                    </a:lnTo>
                    <a:lnTo>
                      <a:pt x="1025" y="16070"/>
                    </a:lnTo>
                    <a:lnTo>
                      <a:pt x="1151" y="16070"/>
                    </a:lnTo>
                    <a:lnTo>
                      <a:pt x="1297" y="16049"/>
                    </a:lnTo>
                    <a:lnTo>
                      <a:pt x="1339" y="16133"/>
                    </a:lnTo>
                    <a:lnTo>
                      <a:pt x="1402" y="16070"/>
                    </a:lnTo>
                    <a:lnTo>
                      <a:pt x="1423" y="16112"/>
                    </a:lnTo>
                    <a:lnTo>
                      <a:pt x="1611" y="16070"/>
                    </a:lnTo>
                    <a:lnTo>
                      <a:pt x="1758" y="16070"/>
                    </a:lnTo>
                    <a:lnTo>
                      <a:pt x="1779" y="16007"/>
                    </a:lnTo>
                    <a:lnTo>
                      <a:pt x="1862" y="15965"/>
                    </a:lnTo>
                    <a:lnTo>
                      <a:pt x="1946" y="15840"/>
                    </a:lnTo>
                    <a:lnTo>
                      <a:pt x="2113" y="15861"/>
                    </a:lnTo>
                    <a:lnTo>
                      <a:pt x="2113" y="15756"/>
                    </a:lnTo>
                    <a:lnTo>
                      <a:pt x="2218" y="15693"/>
                    </a:lnTo>
                    <a:lnTo>
                      <a:pt x="2323" y="15693"/>
                    </a:lnTo>
                    <a:lnTo>
                      <a:pt x="2406" y="15777"/>
                    </a:lnTo>
                    <a:lnTo>
                      <a:pt x="2511" y="15651"/>
                    </a:lnTo>
                    <a:lnTo>
                      <a:pt x="2532" y="15693"/>
                    </a:lnTo>
                    <a:lnTo>
                      <a:pt x="2616" y="15651"/>
                    </a:lnTo>
                    <a:lnTo>
                      <a:pt x="2636" y="15526"/>
                    </a:lnTo>
                    <a:lnTo>
                      <a:pt x="2950" y="15317"/>
                    </a:lnTo>
                    <a:lnTo>
                      <a:pt x="3076" y="15338"/>
                    </a:lnTo>
                    <a:lnTo>
                      <a:pt x="3160" y="15379"/>
                    </a:lnTo>
                    <a:lnTo>
                      <a:pt x="3264" y="15317"/>
                    </a:lnTo>
                    <a:lnTo>
                      <a:pt x="3557" y="15233"/>
                    </a:lnTo>
                    <a:lnTo>
                      <a:pt x="3599" y="15317"/>
                    </a:lnTo>
                    <a:lnTo>
                      <a:pt x="3787" y="15254"/>
                    </a:lnTo>
                    <a:lnTo>
                      <a:pt x="3850" y="15296"/>
                    </a:lnTo>
                    <a:lnTo>
                      <a:pt x="3955" y="15317"/>
                    </a:lnTo>
                    <a:lnTo>
                      <a:pt x="4038" y="15254"/>
                    </a:lnTo>
                    <a:lnTo>
                      <a:pt x="4101" y="15400"/>
                    </a:lnTo>
                    <a:lnTo>
                      <a:pt x="4185" y="15400"/>
                    </a:lnTo>
                    <a:lnTo>
                      <a:pt x="4268" y="15338"/>
                    </a:lnTo>
                    <a:lnTo>
                      <a:pt x="4310" y="15400"/>
                    </a:lnTo>
                    <a:lnTo>
                      <a:pt x="4415" y="15338"/>
                    </a:lnTo>
                    <a:lnTo>
                      <a:pt x="4624" y="15338"/>
                    </a:lnTo>
                    <a:lnTo>
                      <a:pt x="4624" y="15442"/>
                    </a:lnTo>
                    <a:lnTo>
                      <a:pt x="4645" y="15442"/>
                    </a:lnTo>
                    <a:lnTo>
                      <a:pt x="4792" y="15338"/>
                    </a:lnTo>
                    <a:lnTo>
                      <a:pt x="4917" y="15379"/>
                    </a:lnTo>
                    <a:lnTo>
                      <a:pt x="5064" y="15254"/>
                    </a:lnTo>
                    <a:lnTo>
                      <a:pt x="5126" y="15128"/>
                    </a:lnTo>
                    <a:lnTo>
                      <a:pt x="5168" y="15107"/>
                    </a:lnTo>
                    <a:lnTo>
                      <a:pt x="5315" y="14982"/>
                    </a:lnTo>
                    <a:lnTo>
                      <a:pt x="5377" y="14773"/>
                    </a:lnTo>
                    <a:lnTo>
                      <a:pt x="5524" y="14668"/>
                    </a:lnTo>
                    <a:lnTo>
                      <a:pt x="5670" y="14647"/>
                    </a:lnTo>
                    <a:lnTo>
                      <a:pt x="5754" y="14668"/>
                    </a:lnTo>
                    <a:lnTo>
                      <a:pt x="5984" y="14584"/>
                    </a:lnTo>
                    <a:lnTo>
                      <a:pt x="6277" y="14396"/>
                    </a:lnTo>
                    <a:lnTo>
                      <a:pt x="6486" y="14208"/>
                    </a:lnTo>
                    <a:lnTo>
                      <a:pt x="6570" y="14187"/>
                    </a:lnTo>
                    <a:lnTo>
                      <a:pt x="6737" y="14187"/>
                    </a:lnTo>
                    <a:lnTo>
                      <a:pt x="6905" y="14249"/>
                    </a:lnTo>
                    <a:lnTo>
                      <a:pt x="7051" y="14270"/>
                    </a:lnTo>
                    <a:lnTo>
                      <a:pt x="7198" y="14208"/>
                    </a:lnTo>
                    <a:lnTo>
                      <a:pt x="7407" y="14249"/>
                    </a:lnTo>
                    <a:lnTo>
                      <a:pt x="7742" y="14145"/>
                    </a:lnTo>
                    <a:lnTo>
                      <a:pt x="7930" y="14082"/>
                    </a:lnTo>
                    <a:lnTo>
                      <a:pt x="8056" y="13977"/>
                    </a:lnTo>
                    <a:lnTo>
                      <a:pt x="8139" y="13977"/>
                    </a:lnTo>
                    <a:lnTo>
                      <a:pt x="8307" y="13852"/>
                    </a:lnTo>
                    <a:lnTo>
                      <a:pt x="8558" y="13852"/>
                    </a:lnTo>
                    <a:lnTo>
                      <a:pt x="9186" y="13810"/>
                    </a:lnTo>
                    <a:lnTo>
                      <a:pt x="9395" y="13852"/>
                    </a:lnTo>
                    <a:lnTo>
                      <a:pt x="9520" y="13852"/>
                    </a:lnTo>
                    <a:lnTo>
                      <a:pt x="9709" y="13810"/>
                    </a:lnTo>
                    <a:lnTo>
                      <a:pt x="9834" y="13831"/>
                    </a:lnTo>
                    <a:lnTo>
                      <a:pt x="10022" y="13977"/>
                    </a:lnTo>
                    <a:lnTo>
                      <a:pt x="10148" y="14208"/>
                    </a:lnTo>
                    <a:lnTo>
                      <a:pt x="10253" y="14249"/>
                    </a:lnTo>
                    <a:lnTo>
                      <a:pt x="10336" y="14187"/>
                    </a:lnTo>
                    <a:lnTo>
                      <a:pt x="10378" y="14166"/>
                    </a:lnTo>
                    <a:lnTo>
                      <a:pt x="10441" y="14208"/>
                    </a:lnTo>
                    <a:lnTo>
                      <a:pt x="10504" y="14187"/>
                    </a:lnTo>
                    <a:lnTo>
                      <a:pt x="10650" y="14208"/>
                    </a:lnTo>
                    <a:lnTo>
                      <a:pt x="10755" y="14354"/>
                    </a:lnTo>
                    <a:lnTo>
                      <a:pt x="10880" y="14375"/>
                    </a:lnTo>
                    <a:lnTo>
                      <a:pt x="10964" y="14354"/>
                    </a:lnTo>
                    <a:lnTo>
                      <a:pt x="11194" y="14542"/>
                    </a:lnTo>
                    <a:lnTo>
                      <a:pt x="11194" y="14647"/>
                    </a:lnTo>
                    <a:lnTo>
                      <a:pt x="11278" y="14647"/>
                    </a:lnTo>
                    <a:lnTo>
                      <a:pt x="11341" y="14731"/>
                    </a:lnTo>
                    <a:lnTo>
                      <a:pt x="11320" y="14814"/>
                    </a:lnTo>
                    <a:lnTo>
                      <a:pt x="11215" y="14814"/>
                    </a:lnTo>
                    <a:lnTo>
                      <a:pt x="11194" y="14898"/>
                    </a:lnTo>
                    <a:lnTo>
                      <a:pt x="11299" y="15107"/>
                    </a:lnTo>
                    <a:lnTo>
                      <a:pt x="11403" y="15128"/>
                    </a:lnTo>
                    <a:lnTo>
                      <a:pt x="11508" y="15254"/>
                    </a:lnTo>
                    <a:lnTo>
                      <a:pt x="11550" y="15421"/>
                    </a:lnTo>
                    <a:lnTo>
                      <a:pt x="11529" y="15526"/>
                    </a:lnTo>
                    <a:lnTo>
                      <a:pt x="11655" y="15819"/>
                    </a:lnTo>
                    <a:lnTo>
                      <a:pt x="11613" y="15944"/>
                    </a:lnTo>
                    <a:lnTo>
                      <a:pt x="11655" y="16007"/>
                    </a:lnTo>
                    <a:lnTo>
                      <a:pt x="11634" y="16154"/>
                    </a:lnTo>
                    <a:lnTo>
                      <a:pt x="11613" y="16237"/>
                    </a:lnTo>
                    <a:lnTo>
                      <a:pt x="11529" y="16216"/>
                    </a:lnTo>
                    <a:lnTo>
                      <a:pt x="11508" y="16237"/>
                    </a:lnTo>
                    <a:lnTo>
                      <a:pt x="11592" y="16363"/>
                    </a:lnTo>
                    <a:lnTo>
                      <a:pt x="11655" y="16384"/>
                    </a:lnTo>
                    <a:lnTo>
                      <a:pt x="11717" y="16530"/>
                    </a:lnTo>
                    <a:lnTo>
                      <a:pt x="11822" y="16488"/>
                    </a:lnTo>
                    <a:lnTo>
                      <a:pt x="11927" y="16572"/>
                    </a:lnTo>
                    <a:lnTo>
                      <a:pt x="11927" y="16467"/>
                    </a:lnTo>
                    <a:lnTo>
                      <a:pt x="11864" y="16363"/>
                    </a:lnTo>
                    <a:lnTo>
                      <a:pt x="11927" y="16300"/>
                    </a:lnTo>
                    <a:lnTo>
                      <a:pt x="11968" y="16174"/>
                    </a:lnTo>
                    <a:lnTo>
                      <a:pt x="12073" y="16174"/>
                    </a:lnTo>
                    <a:lnTo>
                      <a:pt x="12136" y="16070"/>
                    </a:lnTo>
                    <a:lnTo>
                      <a:pt x="12240" y="16028"/>
                    </a:lnTo>
                    <a:lnTo>
                      <a:pt x="12261" y="15923"/>
                    </a:lnTo>
                    <a:lnTo>
                      <a:pt x="12366" y="15777"/>
                    </a:lnTo>
                    <a:lnTo>
                      <a:pt x="12596" y="15693"/>
                    </a:lnTo>
                    <a:lnTo>
                      <a:pt x="12638" y="15610"/>
                    </a:lnTo>
                    <a:lnTo>
                      <a:pt x="12680" y="15610"/>
                    </a:lnTo>
                    <a:lnTo>
                      <a:pt x="12868" y="15505"/>
                    </a:lnTo>
                    <a:lnTo>
                      <a:pt x="12910" y="15338"/>
                    </a:lnTo>
                    <a:lnTo>
                      <a:pt x="13077" y="15107"/>
                    </a:lnTo>
                    <a:lnTo>
                      <a:pt x="13224" y="15086"/>
                    </a:lnTo>
                    <a:lnTo>
                      <a:pt x="13307" y="14982"/>
                    </a:lnTo>
                    <a:lnTo>
                      <a:pt x="13266" y="14856"/>
                    </a:lnTo>
                    <a:lnTo>
                      <a:pt x="13287" y="14710"/>
                    </a:lnTo>
                    <a:lnTo>
                      <a:pt x="13370" y="14877"/>
                    </a:lnTo>
                    <a:lnTo>
                      <a:pt x="13370" y="15024"/>
                    </a:lnTo>
                    <a:lnTo>
                      <a:pt x="13370" y="15191"/>
                    </a:lnTo>
                    <a:lnTo>
                      <a:pt x="13287" y="15254"/>
                    </a:lnTo>
                    <a:lnTo>
                      <a:pt x="13266" y="15547"/>
                    </a:lnTo>
                    <a:lnTo>
                      <a:pt x="13015" y="15714"/>
                    </a:lnTo>
                    <a:lnTo>
                      <a:pt x="12973" y="15840"/>
                    </a:lnTo>
                    <a:lnTo>
                      <a:pt x="12910" y="15923"/>
                    </a:lnTo>
                    <a:lnTo>
                      <a:pt x="12910" y="16070"/>
                    </a:lnTo>
                    <a:lnTo>
                      <a:pt x="12784" y="16258"/>
                    </a:lnTo>
                    <a:lnTo>
                      <a:pt x="12805" y="16300"/>
                    </a:lnTo>
                    <a:lnTo>
                      <a:pt x="12743" y="16593"/>
                    </a:lnTo>
                    <a:lnTo>
                      <a:pt x="12450" y="16572"/>
                    </a:lnTo>
                    <a:lnTo>
                      <a:pt x="12387" y="16739"/>
                    </a:lnTo>
                    <a:lnTo>
                      <a:pt x="12324" y="16823"/>
                    </a:lnTo>
                    <a:lnTo>
                      <a:pt x="12324" y="16886"/>
                    </a:lnTo>
                    <a:lnTo>
                      <a:pt x="12491" y="16823"/>
                    </a:lnTo>
                    <a:lnTo>
                      <a:pt x="12659" y="16760"/>
                    </a:lnTo>
                    <a:lnTo>
                      <a:pt x="12868" y="16823"/>
                    </a:lnTo>
                    <a:lnTo>
                      <a:pt x="13056" y="16530"/>
                    </a:lnTo>
                    <a:lnTo>
                      <a:pt x="13098" y="16216"/>
                    </a:lnTo>
                    <a:lnTo>
                      <a:pt x="13266" y="16049"/>
                    </a:lnTo>
                    <a:lnTo>
                      <a:pt x="13307" y="16112"/>
                    </a:lnTo>
                    <a:lnTo>
                      <a:pt x="13307" y="16384"/>
                    </a:lnTo>
                    <a:lnTo>
                      <a:pt x="13370" y="16551"/>
                    </a:lnTo>
                    <a:lnTo>
                      <a:pt x="13307" y="16551"/>
                    </a:lnTo>
                    <a:lnTo>
                      <a:pt x="13328" y="16823"/>
                    </a:lnTo>
                    <a:lnTo>
                      <a:pt x="13203" y="17074"/>
                    </a:lnTo>
                    <a:lnTo>
                      <a:pt x="12994" y="17158"/>
                    </a:lnTo>
                    <a:lnTo>
                      <a:pt x="13015" y="17221"/>
                    </a:lnTo>
                    <a:lnTo>
                      <a:pt x="13161" y="17200"/>
                    </a:lnTo>
                    <a:lnTo>
                      <a:pt x="13307" y="17221"/>
                    </a:lnTo>
                    <a:lnTo>
                      <a:pt x="13391" y="17158"/>
                    </a:lnTo>
                    <a:lnTo>
                      <a:pt x="13496" y="17116"/>
                    </a:lnTo>
                    <a:lnTo>
                      <a:pt x="13600" y="17011"/>
                    </a:lnTo>
                    <a:lnTo>
                      <a:pt x="13705" y="17053"/>
                    </a:lnTo>
                    <a:lnTo>
                      <a:pt x="13789" y="17053"/>
                    </a:lnTo>
                    <a:lnTo>
                      <a:pt x="13705" y="17158"/>
                    </a:lnTo>
                    <a:lnTo>
                      <a:pt x="13642" y="17221"/>
                    </a:lnTo>
                    <a:lnTo>
                      <a:pt x="13538" y="17221"/>
                    </a:lnTo>
                    <a:lnTo>
                      <a:pt x="13517" y="17283"/>
                    </a:lnTo>
                    <a:lnTo>
                      <a:pt x="13621" y="17430"/>
                    </a:lnTo>
                    <a:lnTo>
                      <a:pt x="13684" y="17576"/>
                    </a:lnTo>
                    <a:lnTo>
                      <a:pt x="13747" y="17744"/>
                    </a:lnTo>
                    <a:lnTo>
                      <a:pt x="13747" y="17953"/>
                    </a:lnTo>
                    <a:lnTo>
                      <a:pt x="13726" y="18225"/>
                    </a:lnTo>
                    <a:lnTo>
                      <a:pt x="13600" y="18371"/>
                    </a:lnTo>
                    <a:lnTo>
                      <a:pt x="13621" y="18455"/>
                    </a:lnTo>
                    <a:lnTo>
                      <a:pt x="13600" y="18664"/>
                    </a:lnTo>
                    <a:lnTo>
                      <a:pt x="13705" y="18748"/>
                    </a:lnTo>
                    <a:lnTo>
                      <a:pt x="13789" y="18895"/>
                    </a:lnTo>
                    <a:lnTo>
                      <a:pt x="13810" y="19083"/>
                    </a:lnTo>
                    <a:lnTo>
                      <a:pt x="14019" y="19355"/>
                    </a:lnTo>
                    <a:lnTo>
                      <a:pt x="14165" y="19397"/>
                    </a:lnTo>
                    <a:lnTo>
                      <a:pt x="14270" y="19480"/>
                    </a:lnTo>
                    <a:lnTo>
                      <a:pt x="14333" y="19606"/>
                    </a:lnTo>
                    <a:lnTo>
                      <a:pt x="14437" y="19627"/>
                    </a:lnTo>
                    <a:lnTo>
                      <a:pt x="14458" y="19585"/>
                    </a:lnTo>
                    <a:lnTo>
                      <a:pt x="14542" y="19564"/>
                    </a:lnTo>
                    <a:lnTo>
                      <a:pt x="14688" y="19585"/>
                    </a:lnTo>
                    <a:lnTo>
                      <a:pt x="14835" y="19731"/>
                    </a:lnTo>
                    <a:lnTo>
                      <a:pt x="14960" y="19773"/>
                    </a:lnTo>
                    <a:lnTo>
                      <a:pt x="15086" y="19899"/>
                    </a:lnTo>
                    <a:lnTo>
                      <a:pt x="15107" y="20003"/>
                    </a:lnTo>
                    <a:lnTo>
                      <a:pt x="15212" y="20045"/>
                    </a:lnTo>
                    <a:lnTo>
                      <a:pt x="15358" y="20192"/>
                    </a:lnTo>
                    <a:lnTo>
                      <a:pt x="15421" y="20192"/>
                    </a:lnTo>
                    <a:lnTo>
                      <a:pt x="15463" y="20108"/>
                    </a:lnTo>
                    <a:lnTo>
                      <a:pt x="15693" y="20003"/>
                    </a:lnTo>
                    <a:lnTo>
                      <a:pt x="15776" y="19899"/>
                    </a:lnTo>
                    <a:lnTo>
                      <a:pt x="15902" y="19899"/>
                    </a:lnTo>
                    <a:lnTo>
                      <a:pt x="16048" y="19773"/>
                    </a:lnTo>
                    <a:lnTo>
                      <a:pt x="16153" y="19773"/>
                    </a:lnTo>
                    <a:lnTo>
                      <a:pt x="16195" y="19711"/>
                    </a:lnTo>
                    <a:lnTo>
                      <a:pt x="16153" y="19669"/>
                    </a:lnTo>
                    <a:lnTo>
                      <a:pt x="16048" y="19627"/>
                    </a:lnTo>
                    <a:lnTo>
                      <a:pt x="16090" y="19564"/>
                    </a:lnTo>
                    <a:lnTo>
                      <a:pt x="16320" y="19397"/>
                    </a:lnTo>
                    <a:lnTo>
                      <a:pt x="16509" y="19522"/>
                    </a:lnTo>
                    <a:lnTo>
                      <a:pt x="16509" y="19669"/>
                    </a:lnTo>
                    <a:lnTo>
                      <a:pt x="16258" y="19794"/>
                    </a:lnTo>
                    <a:lnTo>
                      <a:pt x="16320" y="19899"/>
                    </a:lnTo>
                    <a:lnTo>
                      <a:pt x="16404" y="19920"/>
                    </a:lnTo>
                    <a:lnTo>
                      <a:pt x="16467" y="19815"/>
                    </a:lnTo>
                    <a:lnTo>
                      <a:pt x="16572" y="19731"/>
                    </a:lnTo>
                    <a:lnTo>
                      <a:pt x="16676" y="19815"/>
                    </a:lnTo>
                    <a:lnTo>
                      <a:pt x="16676" y="19920"/>
                    </a:lnTo>
                    <a:lnTo>
                      <a:pt x="16613" y="19920"/>
                    </a:lnTo>
                    <a:lnTo>
                      <a:pt x="16509" y="20003"/>
                    </a:lnTo>
                    <a:lnTo>
                      <a:pt x="16655" y="20192"/>
                    </a:lnTo>
                    <a:lnTo>
                      <a:pt x="16676" y="20401"/>
                    </a:lnTo>
                    <a:lnTo>
                      <a:pt x="16760" y="20338"/>
                    </a:lnTo>
                    <a:lnTo>
                      <a:pt x="16844" y="20359"/>
                    </a:lnTo>
                    <a:lnTo>
                      <a:pt x="16844" y="20464"/>
                    </a:lnTo>
                    <a:lnTo>
                      <a:pt x="16927" y="20610"/>
                    </a:lnTo>
                    <a:lnTo>
                      <a:pt x="16990" y="20443"/>
                    </a:lnTo>
                    <a:lnTo>
                      <a:pt x="16990" y="20296"/>
                    </a:lnTo>
                    <a:lnTo>
                      <a:pt x="16885" y="20359"/>
                    </a:lnTo>
                    <a:lnTo>
                      <a:pt x="16885" y="20317"/>
                    </a:lnTo>
                    <a:lnTo>
                      <a:pt x="16948" y="20234"/>
                    </a:lnTo>
                    <a:lnTo>
                      <a:pt x="17241" y="20234"/>
                    </a:lnTo>
                    <a:lnTo>
                      <a:pt x="17262" y="20296"/>
                    </a:lnTo>
                    <a:lnTo>
                      <a:pt x="17304" y="20234"/>
                    </a:lnTo>
                    <a:lnTo>
                      <a:pt x="17450" y="20024"/>
                    </a:lnTo>
                    <a:lnTo>
                      <a:pt x="17764" y="19836"/>
                    </a:lnTo>
                    <a:lnTo>
                      <a:pt x="17911" y="19711"/>
                    </a:lnTo>
                    <a:lnTo>
                      <a:pt x="17827" y="19711"/>
                    </a:lnTo>
                    <a:lnTo>
                      <a:pt x="17764" y="19731"/>
                    </a:lnTo>
                    <a:lnTo>
                      <a:pt x="17785" y="19711"/>
                    </a:lnTo>
                    <a:lnTo>
                      <a:pt x="17681" y="19669"/>
                    </a:lnTo>
                    <a:lnTo>
                      <a:pt x="17932" y="19669"/>
                    </a:lnTo>
                    <a:lnTo>
                      <a:pt x="18183" y="19606"/>
                    </a:lnTo>
                    <a:lnTo>
                      <a:pt x="18622" y="19501"/>
                    </a:lnTo>
                    <a:lnTo>
                      <a:pt x="18957" y="19585"/>
                    </a:lnTo>
                    <a:lnTo>
                      <a:pt x="19124" y="19501"/>
                    </a:lnTo>
                    <a:lnTo>
                      <a:pt x="19124" y="19397"/>
                    </a:lnTo>
                    <a:lnTo>
                      <a:pt x="19229" y="19397"/>
                    </a:lnTo>
                    <a:lnTo>
                      <a:pt x="19333" y="19313"/>
                    </a:lnTo>
                    <a:lnTo>
                      <a:pt x="19438" y="19104"/>
                    </a:lnTo>
                    <a:lnTo>
                      <a:pt x="19375" y="18895"/>
                    </a:lnTo>
                    <a:lnTo>
                      <a:pt x="19375" y="18769"/>
                    </a:lnTo>
                    <a:lnTo>
                      <a:pt x="19585" y="18560"/>
                    </a:lnTo>
                    <a:lnTo>
                      <a:pt x="19585" y="18225"/>
                    </a:lnTo>
                    <a:lnTo>
                      <a:pt x="19668" y="18099"/>
                    </a:lnTo>
                    <a:lnTo>
                      <a:pt x="19710" y="17869"/>
                    </a:lnTo>
                    <a:lnTo>
                      <a:pt x="19815" y="17827"/>
                    </a:lnTo>
                    <a:lnTo>
                      <a:pt x="19815" y="17702"/>
                    </a:lnTo>
                    <a:lnTo>
                      <a:pt x="20170" y="17283"/>
                    </a:lnTo>
                    <a:lnTo>
                      <a:pt x="20275" y="17262"/>
                    </a:lnTo>
                    <a:lnTo>
                      <a:pt x="20317" y="17011"/>
                    </a:lnTo>
                    <a:lnTo>
                      <a:pt x="20442" y="16823"/>
                    </a:lnTo>
                    <a:lnTo>
                      <a:pt x="20547" y="16593"/>
                    </a:lnTo>
                    <a:lnTo>
                      <a:pt x="20694" y="16446"/>
                    </a:lnTo>
                    <a:lnTo>
                      <a:pt x="20652" y="16342"/>
                    </a:lnTo>
                    <a:lnTo>
                      <a:pt x="20756" y="16258"/>
                    </a:lnTo>
                    <a:lnTo>
                      <a:pt x="20861" y="16049"/>
                    </a:lnTo>
                    <a:lnTo>
                      <a:pt x="20798" y="15965"/>
                    </a:lnTo>
                    <a:lnTo>
                      <a:pt x="20966" y="15902"/>
                    </a:lnTo>
                    <a:lnTo>
                      <a:pt x="21070" y="15714"/>
                    </a:lnTo>
                    <a:lnTo>
                      <a:pt x="21154" y="15630"/>
                    </a:lnTo>
                    <a:lnTo>
                      <a:pt x="21258" y="15442"/>
                    </a:lnTo>
                    <a:lnTo>
                      <a:pt x="21426" y="15400"/>
                    </a:lnTo>
                    <a:lnTo>
                      <a:pt x="21530" y="15338"/>
                    </a:lnTo>
                    <a:lnTo>
                      <a:pt x="21342" y="15338"/>
                    </a:lnTo>
                    <a:lnTo>
                      <a:pt x="21384" y="15296"/>
                    </a:lnTo>
                    <a:lnTo>
                      <a:pt x="21593" y="15254"/>
                    </a:lnTo>
                    <a:lnTo>
                      <a:pt x="21782" y="15170"/>
                    </a:lnTo>
                    <a:lnTo>
                      <a:pt x="21802" y="15003"/>
                    </a:lnTo>
                    <a:lnTo>
                      <a:pt x="21782" y="14961"/>
                    </a:lnTo>
                    <a:lnTo>
                      <a:pt x="21802" y="14814"/>
                    </a:lnTo>
                    <a:lnTo>
                      <a:pt x="22012" y="14689"/>
                    </a:lnTo>
                    <a:lnTo>
                      <a:pt x="22012" y="14563"/>
                    </a:lnTo>
                    <a:lnTo>
                      <a:pt x="22158" y="14501"/>
                    </a:lnTo>
                    <a:lnTo>
                      <a:pt x="22284" y="14291"/>
                    </a:lnTo>
                    <a:lnTo>
                      <a:pt x="22263" y="14187"/>
                    </a:lnTo>
                    <a:lnTo>
                      <a:pt x="22305" y="14019"/>
                    </a:lnTo>
                    <a:lnTo>
                      <a:pt x="22284" y="13957"/>
                    </a:lnTo>
                    <a:lnTo>
                      <a:pt x="22284" y="13852"/>
                    </a:lnTo>
                    <a:lnTo>
                      <a:pt x="22430" y="13496"/>
                    </a:lnTo>
                    <a:lnTo>
                      <a:pt x="22493" y="13287"/>
                    </a:lnTo>
                    <a:lnTo>
                      <a:pt x="22702" y="12910"/>
                    </a:lnTo>
                    <a:lnTo>
                      <a:pt x="22702" y="12785"/>
                    </a:lnTo>
                    <a:lnTo>
                      <a:pt x="22807" y="12492"/>
                    </a:lnTo>
                    <a:lnTo>
                      <a:pt x="22953" y="12366"/>
                    </a:lnTo>
                    <a:lnTo>
                      <a:pt x="23016" y="12199"/>
                    </a:lnTo>
                    <a:lnTo>
                      <a:pt x="22953" y="12053"/>
                    </a:lnTo>
                    <a:lnTo>
                      <a:pt x="23058" y="11927"/>
                    </a:lnTo>
                    <a:lnTo>
                      <a:pt x="22995" y="11655"/>
                    </a:lnTo>
                    <a:lnTo>
                      <a:pt x="22995" y="11529"/>
                    </a:lnTo>
                    <a:lnTo>
                      <a:pt x="22911" y="11320"/>
                    </a:lnTo>
                    <a:lnTo>
                      <a:pt x="22891" y="11236"/>
                    </a:lnTo>
                    <a:lnTo>
                      <a:pt x="22849" y="11111"/>
                    </a:lnTo>
                    <a:lnTo>
                      <a:pt x="22911" y="11069"/>
                    </a:lnTo>
                    <a:lnTo>
                      <a:pt x="22911" y="10923"/>
                    </a:lnTo>
                    <a:lnTo>
                      <a:pt x="23016" y="10776"/>
                    </a:lnTo>
                    <a:lnTo>
                      <a:pt x="23016" y="10713"/>
                    </a:lnTo>
                    <a:lnTo>
                      <a:pt x="22995" y="10379"/>
                    </a:lnTo>
                    <a:lnTo>
                      <a:pt x="23058" y="10253"/>
                    </a:lnTo>
                    <a:lnTo>
                      <a:pt x="23016" y="10190"/>
                    </a:lnTo>
                    <a:lnTo>
                      <a:pt x="22995" y="10065"/>
                    </a:lnTo>
                    <a:lnTo>
                      <a:pt x="22995" y="9856"/>
                    </a:lnTo>
                    <a:lnTo>
                      <a:pt x="22932" y="9835"/>
                    </a:lnTo>
                    <a:lnTo>
                      <a:pt x="22995" y="9688"/>
                    </a:lnTo>
                    <a:lnTo>
                      <a:pt x="22891" y="9667"/>
                    </a:lnTo>
                    <a:lnTo>
                      <a:pt x="22828" y="9542"/>
                    </a:lnTo>
                    <a:lnTo>
                      <a:pt x="22828" y="9416"/>
                    </a:lnTo>
                    <a:lnTo>
                      <a:pt x="22702" y="9312"/>
                    </a:lnTo>
                    <a:lnTo>
                      <a:pt x="22619" y="9144"/>
                    </a:lnTo>
                    <a:lnTo>
                      <a:pt x="22598" y="8956"/>
                    </a:lnTo>
                    <a:lnTo>
                      <a:pt x="22514" y="8830"/>
                    </a:lnTo>
                    <a:lnTo>
                      <a:pt x="22430" y="8830"/>
                    </a:lnTo>
                    <a:lnTo>
                      <a:pt x="22367" y="8851"/>
                    </a:lnTo>
                    <a:lnTo>
                      <a:pt x="22284" y="8809"/>
                    </a:lnTo>
                    <a:lnTo>
                      <a:pt x="22263" y="8642"/>
                    </a:lnTo>
                    <a:lnTo>
                      <a:pt x="22200" y="8621"/>
                    </a:lnTo>
                    <a:lnTo>
                      <a:pt x="22179" y="8537"/>
                    </a:lnTo>
                    <a:lnTo>
                      <a:pt x="22054" y="8412"/>
                    </a:lnTo>
                    <a:lnTo>
                      <a:pt x="21970" y="8370"/>
                    </a:lnTo>
                    <a:lnTo>
                      <a:pt x="22012" y="8265"/>
                    </a:lnTo>
                    <a:lnTo>
                      <a:pt x="21949" y="8119"/>
                    </a:lnTo>
                    <a:lnTo>
                      <a:pt x="22054" y="7993"/>
                    </a:lnTo>
                    <a:lnTo>
                      <a:pt x="22074" y="7805"/>
                    </a:lnTo>
                    <a:lnTo>
                      <a:pt x="22012" y="7742"/>
                    </a:lnTo>
                    <a:lnTo>
                      <a:pt x="22054" y="7638"/>
                    </a:lnTo>
                    <a:lnTo>
                      <a:pt x="21970" y="7575"/>
                    </a:lnTo>
                    <a:lnTo>
                      <a:pt x="21949" y="7638"/>
                    </a:lnTo>
                    <a:lnTo>
                      <a:pt x="21991" y="7679"/>
                    </a:lnTo>
                    <a:lnTo>
                      <a:pt x="21949" y="7763"/>
                    </a:lnTo>
                    <a:lnTo>
                      <a:pt x="21677" y="7533"/>
                    </a:lnTo>
                    <a:lnTo>
                      <a:pt x="21635" y="7366"/>
                    </a:lnTo>
                    <a:lnTo>
                      <a:pt x="21572" y="7387"/>
                    </a:lnTo>
                    <a:lnTo>
                      <a:pt x="21572" y="7470"/>
                    </a:lnTo>
                    <a:lnTo>
                      <a:pt x="21551" y="7575"/>
                    </a:lnTo>
                    <a:lnTo>
                      <a:pt x="21593" y="7763"/>
                    </a:lnTo>
                    <a:lnTo>
                      <a:pt x="21468" y="7596"/>
                    </a:lnTo>
                    <a:lnTo>
                      <a:pt x="21426" y="7659"/>
                    </a:lnTo>
                    <a:lnTo>
                      <a:pt x="21426" y="7554"/>
                    </a:lnTo>
                    <a:lnTo>
                      <a:pt x="21363" y="7470"/>
                    </a:lnTo>
                    <a:lnTo>
                      <a:pt x="21342" y="7135"/>
                    </a:lnTo>
                    <a:lnTo>
                      <a:pt x="21384" y="7115"/>
                    </a:lnTo>
                    <a:lnTo>
                      <a:pt x="21384" y="7031"/>
                    </a:lnTo>
                    <a:lnTo>
                      <a:pt x="21279" y="6947"/>
                    </a:lnTo>
                    <a:lnTo>
                      <a:pt x="21321" y="6863"/>
                    </a:lnTo>
                    <a:lnTo>
                      <a:pt x="21238" y="6801"/>
                    </a:lnTo>
                    <a:lnTo>
                      <a:pt x="21258" y="6696"/>
                    </a:lnTo>
                    <a:lnTo>
                      <a:pt x="21070" y="6529"/>
                    </a:lnTo>
                    <a:lnTo>
                      <a:pt x="21028" y="6424"/>
                    </a:lnTo>
                    <a:lnTo>
                      <a:pt x="21028" y="6299"/>
                    </a:lnTo>
                    <a:lnTo>
                      <a:pt x="21133" y="6319"/>
                    </a:lnTo>
                    <a:lnTo>
                      <a:pt x="21133" y="6194"/>
                    </a:lnTo>
                    <a:lnTo>
                      <a:pt x="21028" y="6027"/>
                    </a:lnTo>
                    <a:lnTo>
                      <a:pt x="20966" y="6068"/>
                    </a:lnTo>
                    <a:lnTo>
                      <a:pt x="20861" y="6068"/>
                    </a:lnTo>
                    <a:lnTo>
                      <a:pt x="20756" y="5880"/>
                    </a:lnTo>
                    <a:lnTo>
                      <a:pt x="20694" y="5880"/>
                    </a:lnTo>
                    <a:lnTo>
                      <a:pt x="20589" y="5796"/>
                    </a:lnTo>
                    <a:lnTo>
                      <a:pt x="20505" y="5859"/>
                    </a:lnTo>
                    <a:lnTo>
                      <a:pt x="20484" y="5796"/>
                    </a:lnTo>
                    <a:lnTo>
                      <a:pt x="20338" y="5754"/>
                    </a:lnTo>
                    <a:lnTo>
                      <a:pt x="20275" y="5817"/>
                    </a:lnTo>
                    <a:lnTo>
                      <a:pt x="20317" y="5713"/>
                    </a:lnTo>
                    <a:lnTo>
                      <a:pt x="20442" y="5692"/>
                    </a:lnTo>
                    <a:lnTo>
                      <a:pt x="20442" y="5608"/>
                    </a:lnTo>
                    <a:lnTo>
                      <a:pt x="20422" y="5545"/>
                    </a:lnTo>
                    <a:lnTo>
                      <a:pt x="20296" y="5566"/>
                    </a:lnTo>
                    <a:lnTo>
                      <a:pt x="20191" y="5545"/>
                    </a:lnTo>
                    <a:lnTo>
                      <a:pt x="20170" y="5482"/>
                    </a:lnTo>
                    <a:lnTo>
                      <a:pt x="20087" y="5482"/>
                    </a:lnTo>
                    <a:lnTo>
                      <a:pt x="19857" y="5336"/>
                    </a:lnTo>
                    <a:lnTo>
                      <a:pt x="19752" y="5127"/>
                    </a:lnTo>
                    <a:lnTo>
                      <a:pt x="19710" y="4918"/>
                    </a:lnTo>
                    <a:lnTo>
                      <a:pt x="19668" y="4771"/>
                    </a:lnTo>
                    <a:lnTo>
                      <a:pt x="19668" y="4666"/>
                    </a:lnTo>
                    <a:lnTo>
                      <a:pt x="19710" y="4646"/>
                    </a:lnTo>
                    <a:lnTo>
                      <a:pt x="19773" y="4415"/>
                    </a:lnTo>
                    <a:lnTo>
                      <a:pt x="19689" y="4122"/>
                    </a:lnTo>
                    <a:lnTo>
                      <a:pt x="19647" y="3976"/>
                    </a:lnTo>
                    <a:lnTo>
                      <a:pt x="19689" y="3934"/>
                    </a:lnTo>
                    <a:lnTo>
                      <a:pt x="19606" y="3892"/>
                    </a:lnTo>
                    <a:lnTo>
                      <a:pt x="19543" y="3892"/>
                    </a:lnTo>
                    <a:lnTo>
                      <a:pt x="19438" y="3662"/>
                    </a:lnTo>
                    <a:lnTo>
                      <a:pt x="19438" y="3369"/>
                    </a:lnTo>
                    <a:lnTo>
                      <a:pt x="19459" y="3348"/>
                    </a:lnTo>
                    <a:lnTo>
                      <a:pt x="19459" y="3265"/>
                    </a:lnTo>
                    <a:lnTo>
                      <a:pt x="19396" y="3202"/>
                    </a:lnTo>
                    <a:lnTo>
                      <a:pt x="19375" y="2846"/>
                    </a:lnTo>
                    <a:lnTo>
                      <a:pt x="19438" y="2762"/>
                    </a:lnTo>
                    <a:lnTo>
                      <a:pt x="19375" y="2637"/>
                    </a:lnTo>
                    <a:lnTo>
                      <a:pt x="19438" y="2616"/>
                    </a:lnTo>
                    <a:lnTo>
                      <a:pt x="19438" y="2532"/>
                    </a:lnTo>
                    <a:lnTo>
                      <a:pt x="19250" y="2323"/>
                    </a:lnTo>
                    <a:lnTo>
                      <a:pt x="19124" y="2260"/>
                    </a:lnTo>
                    <a:lnTo>
                      <a:pt x="19145" y="2218"/>
                    </a:lnTo>
                    <a:lnTo>
                      <a:pt x="19020" y="2093"/>
                    </a:lnTo>
                    <a:lnTo>
                      <a:pt x="18915" y="2156"/>
                    </a:lnTo>
                    <a:lnTo>
                      <a:pt x="18852" y="2114"/>
                    </a:lnTo>
                    <a:lnTo>
                      <a:pt x="18769" y="2239"/>
                    </a:lnTo>
                    <a:lnTo>
                      <a:pt x="18706" y="2239"/>
                    </a:lnTo>
                    <a:lnTo>
                      <a:pt x="18559" y="2051"/>
                    </a:lnTo>
                    <a:lnTo>
                      <a:pt x="18601" y="1988"/>
                    </a:lnTo>
                    <a:lnTo>
                      <a:pt x="18517" y="1800"/>
                    </a:lnTo>
                    <a:lnTo>
                      <a:pt x="18538" y="1591"/>
                    </a:lnTo>
                    <a:lnTo>
                      <a:pt x="18517" y="1319"/>
                    </a:lnTo>
                    <a:lnTo>
                      <a:pt x="18497" y="1361"/>
                    </a:lnTo>
                    <a:lnTo>
                      <a:pt x="18434" y="1256"/>
                    </a:lnTo>
                    <a:lnTo>
                      <a:pt x="18497" y="1151"/>
                    </a:lnTo>
                    <a:lnTo>
                      <a:pt x="18413" y="1047"/>
                    </a:lnTo>
                    <a:lnTo>
                      <a:pt x="18392" y="942"/>
                    </a:lnTo>
                    <a:lnTo>
                      <a:pt x="18329" y="900"/>
                    </a:lnTo>
                    <a:lnTo>
                      <a:pt x="18329" y="754"/>
                    </a:lnTo>
                    <a:lnTo>
                      <a:pt x="18413" y="670"/>
                    </a:lnTo>
                    <a:lnTo>
                      <a:pt x="18329" y="649"/>
                    </a:lnTo>
                    <a:lnTo>
                      <a:pt x="18225" y="670"/>
                    </a:lnTo>
                    <a:lnTo>
                      <a:pt x="18141" y="586"/>
                    </a:lnTo>
                    <a:lnTo>
                      <a:pt x="18204" y="314"/>
                    </a:lnTo>
                    <a:lnTo>
                      <a:pt x="18183" y="252"/>
                    </a:lnTo>
                    <a:lnTo>
                      <a:pt x="18120" y="105"/>
                    </a:lnTo>
                    <a:lnTo>
                      <a:pt x="18015" y="63"/>
                    </a:lnTo>
                    <a:lnTo>
                      <a:pt x="18015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42" name="Google Shape;3042;p43"/>
              <p:cNvSpPr/>
              <p:nvPr/>
            </p:nvSpPr>
            <p:spPr>
              <a:xfrm>
                <a:off x="5683950" y="3957275"/>
                <a:ext cx="54950" cy="71175"/>
              </a:xfrm>
              <a:custGeom>
                <a:avLst/>
                <a:gdLst/>
                <a:ahLst/>
                <a:cxnLst/>
                <a:rect l="l" t="t" r="r" b="b"/>
                <a:pathLst>
                  <a:path w="2198" h="2847" extrusionOk="0">
                    <a:moveTo>
                      <a:pt x="168" y="1"/>
                    </a:moveTo>
                    <a:lnTo>
                      <a:pt x="126" y="64"/>
                    </a:lnTo>
                    <a:lnTo>
                      <a:pt x="126" y="189"/>
                    </a:lnTo>
                    <a:lnTo>
                      <a:pt x="105" y="210"/>
                    </a:lnTo>
                    <a:lnTo>
                      <a:pt x="105" y="336"/>
                    </a:lnTo>
                    <a:lnTo>
                      <a:pt x="126" y="587"/>
                    </a:lnTo>
                    <a:lnTo>
                      <a:pt x="105" y="733"/>
                    </a:lnTo>
                    <a:lnTo>
                      <a:pt x="126" y="1005"/>
                    </a:lnTo>
                    <a:lnTo>
                      <a:pt x="168" y="1214"/>
                    </a:lnTo>
                    <a:lnTo>
                      <a:pt x="126" y="1361"/>
                    </a:lnTo>
                    <a:lnTo>
                      <a:pt x="189" y="1382"/>
                    </a:lnTo>
                    <a:lnTo>
                      <a:pt x="189" y="1466"/>
                    </a:lnTo>
                    <a:lnTo>
                      <a:pt x="294" y="1570"/>
                    </a:lnTo>
                    <a:lnTo>
                      <a:pt x="168" y="1570"/>
                    </a:lnTo>
                    <a:lnTo>
                      <a:pt x="64" y="1466"/>
                    </a:lnTo>
                    <a:lnTo>
                      <a:pt x="1" y="1570"/>
                    </a:lnTo>
                    <a:lnTo>
                      <a:pt x="1" y="1779"/>
                    </a:lnTo>
                    <a:lnTo>
                      <a:pt x="85" y="1842"/>
                    </a:lnTo>
                    <a:lnTo>
                      <a:pt x="64" y="1884"/>
                    </a:lnTo>
                    <a:lnTo>
                      <a:pt x="64" y="2198"/>
                    </a:lnTo>
                    <a:lnTo>
                      <a:pt x="105" y="2261"/>
                    </a:lnTo>
                    <a:lnTo>
                      <a:pt x="85" y="2303"/>
                    </a:lnTo>
                    <a:lnTo>
                      <a:pt x="105" y="2470"/>
                    </a:lnTo>
                    <a:lnTo>
                      <a:pt x="210" y="2491"/>
                    </a:lnTo>
                    <a:lnTo>
                      <a:pt x="168" y="2575"/>
                    </a:lnTo>
                    <a:lnTo>
                      <a:pt x="168" y="2700"/>
                    </a:lnTo>
                    <a:lnTo>
                      <a:pt x="210" y="2721"/>
                    </a:lnTo>
                    <a:lnTo>
                      <a:pt x="315" y="2700"/>
                    </a:lnTo>
                    <a:lnTo>
                      <a:pt x="398" y="2784"/>
                    </a:lnTo>
                    <a:lnTo>
                      <a:pt x="503" y="2637"/>
                    </a:lnTo>
                    <a:lnTo>
                      <a:pt x="503" y="2742"/>
                    </a:lnTo>
                    <a:lnTo>
                      <a:pt x="545" y="2847"/>
                    </a:lnTo>
                    <a:lnTo>
                      <a:pt x="649" y="2847"/>
                    </a:lnTo>
                    <a:lnTo>
                      <a:pt x="754" y="2700"/>
                    </a:lnTo>
                    <a:lnTo>
                      <a:pt x="796" y="2595"/>
                    </a:lnTo>
                    <a:lnTo>
                      <a:pt x="838" y="2407"/>
                    </a:lnTo>
                    <a:lnTo>
                      <a:pt x="921" y="2491"/>
                    </a:lnTo>
                    <a:lnTo>
                      <a:pt x="942" y="2428"/>
                    </a:lnTo>
                    <a:lnTo>
                      <a:pt x="1047" y="2365"/>
                    </a:lnTo>
                    <a:lnTo>
                      <a:pt x="1110" y="2219"/>
                    </a:lnTo>
                    <a:lnTo>
                      <a:pt x="1110" y="2365"/>
                    </a:lnTo>
                    <a:lnTo>
                      <a:pt x="1173" y="2386"/>
                    </a:lnTo>
                    <a:lnTo>
                      <a:pt x="1235" y="2282"/>
                    </a:lnTo>
                    <a:lnTo>
                      <a:pt x="1340" y="2261"/>
                    </a:lnTo>
                    <a:lnTo>
                      <a:pt x="1382" y="2303"/>
                    </a:lnTo>
                    <a:lnTo>
                      <a:pt x="1361" y="2407"/>
                    </a:lnTo>
                    <a:lnTo>
                      <a:pt x="1256" y="2365"/>
                    </a:lnTo>
                    <a:lnTo>
                      <a:pt x="1256" y="2512"/>
                    </a:lnTo>
                    <a:lnTo>
                      <a:pt x="1361" y="2470"/>
                    </a:lnTo>
                    <a:lnTo>
                      <a:pt x="1424" y="2491"/>
                    </a:lnTo>
                    <a:lnTo>
                      <a:pt x="1549" y="2303"/>
                    </a:lnTo>
                    <a:lnTo>
                      <a:pt x="1549" y="2219"/>
                    </a:lnTo>
                    <a:lnTo>
                      <a:pt x="1466" y="2177"/>
                    </a:lnTo>
                    <a:lnTo>
                      <a:pt x="1549" y="2072"/>
                    </a:lnTo>
                    <a:lnTo>
                      <a:pt x="1549" y="1947"/>
                    </a:lnTo>
                    <a:lnTo>
                      <a:pt x="1633" y="1947"/>
                    </a:lnTo>
                    <a:lnTo>
                      <a:pt x="1675" y="1884"/>
                    </a:lnTo>
                    <a:lnTo>
                      <a:pt x="1675" y="1633"/>
                    </a:lnTo>
                    <a:lnTo>
                      <a:pt x="1758" y="1570"/>
                    </a:lnTo>
                    <a:lnTo>
                      <a:pt x="1800" y="1466"/>
                    </a:lnTo>
                    <a:lnTo>
                      <a:pt x="1842" y="1633"/>
                    </a:lnTo>
                    <a:lnTo>
                      <a:pt x="1863" y="1696"/>
                    </a:lnTo>
                    <a:lnTo>
                      <a:pt x="1905" y="1570"/>
                    </a:lnTo>
                    <a:lnTo>
                      <a:pt x="1905" y="1466"/>
                    </a:lnTo>
                    <a:lnTo>
                      <a:pt x="1947" y="1424"/>
                    </a:lnTo>
                    <a:lnTo>
                      <a:pt x="1905" y="1256"/>
                    </a:lnTo>
                    <a:lnTo>
                      <a:pt x="1989" y="1131"/>
                    </a:lnTo>
                    <a:lnTo>
                      <a:pt x="1989" y="922"/>
                    </a:lnTo>
                    <a:lnTo>
                      <a:pt x="2093" y="796"/>
                    </a:lnTo>
                    <a:lnTo>
                      <a:pt x="2156" y="503"/>
                    </a:lnTo>
                    <a:lnTo>
                      <a:pt x="2198" y="398"/>
                    </a:lnTo>
                    <a:lnTo>
                      <a:pt x="2072" y="294"/>
                    </a:lnTo>
                    <a:lnTo>
                      <a:pt x="1947" y="294"/>
                    </a:lnTo>
                    <a:lnTo>
                      <a:pt x="1947" y="315"/>
                    </a:lnTo>
                    <a:lnTo>
                      <a:pt x="1884" y="419"/>
                    </a:lnTo>
                    <a:lnTo>
                      <a:pt x="1863" y="398"/>
                    </a:lnTo>
                    <a:lnTo>
                      <a:pt x="1800" y="398"/>
                    </a:lnTo>
                    <a:lnTo>
                      <a:pt x="1738" y="440"/>
                    </a:lnTo>
                    <a:lnTo>
                      <a:pt x="1675" y="503"/>
                    </a:lnTo>
                    <a:lnTo>
                      <a:pt x="1340" y="482"/>
                    </a:lnTo>
                    <a:lnTo>
                      <a:pt x="1256" y="524"/>
                    </a:lnTo>
                    <a:lnTo>
                      <a:pt x="1256" y="629"/>
                    </a:lnTo>
                    <a:lnTo>
                      <a:pt x="1173" y="545"/>
                    </a:lnTo>
                    <a:lnTo>
                      <a:pt x="1068" y="545"/>
                    </a:lnTo>
                    <a:lnTo>
                      <a:pt x="1005" y="608"/>
                    </a:lnTo>
                    <a:lnTo>
                      <a:pt x="901" y="524"/>
                    </a:lnTo>
                    <a:lnTo>
                      <a:pt x="733" y="398"/>
                    </a:lnTo>
                    <a:lnTo>
                      <a:pt x="524" y="294"/>
                    </a:lnTo>
                    <a:lnTo>
                      <a:pt x="524" y="106"/>
                    </a:lnTo>
                    <a:lnTo>
                      <a:pt x="482" y="168"/>
                    </a:lnTo>
                    <a:lnTo>
                      <a:pt x="440" y="210"/>
                    </a:lnTo>
                    <a:lnTo>
                      <a:pt x="377" y="126"/>
                    </a:lnTo>
                    <a:lnTo>
                      <a:pt x="273" y="85"/>
                    </a:lnTo>
                    <a:lnTo>
                      <a:pt x="168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043" name="Google Shape;3043;p43"/>
            <p:cNvGrpSpPr/>
            <p:nvPr/>
          </p:nvGrpSpPr>
          <p:grpSpPr>
            <a:xfrm>
              <a:off x="5952300" y="3852150"/>
              <a:ext cx="231225" cy="287200"/>
              <a:chOff x="5952300" y="3852150"/>
              <a:chExt cx="231225" cy="287200"/>
            </a:xfrm>
          </p:grpSpPr>
          <p:sp>
            <p:nvSpPr>
              <p:cNvPr id="3044" name="Google Shape;3044;p43"/>
              <p:cNvSpPr/>
              <p:nvPr/>
            </p:nvSpPr>
            <p:spPr>
              <a:xfrm>
                <a:off x="5952300" y="3996525"/>
                <a:ext cx="145450" cy="142825"/>
              </a:xfrm>
              <a:custGeom>
                <a:avLst/>
                <a:gdLst/>
                <a:ahLst/>
                <a:cxnLst/>
                <a:rect l="l" t="t" r="r" b="b"/>
                <a:pathLst>
                  <a:path w="5818" h="5713" extrusionOk="0">
                    <a:moveTo>
                      <a:pt x="5064" y="0"/>
                    </a:moveTo>
                    <a:lnTo>
                      <a:pt x="4918" y="105"/>
                    </a:lnTo>
                    <a:lnTo>
                      <a:pt x="4834" y="126"/>
                    </a:lnTo>
                    <a:lnTo>
                      <a:pt x="4729" y="209"/>
                    </a:lnTo>
                    <a:lnTo>
                      <a:pt x="4729" y="377"/>
                    </a:lnTo>
                    <a:lnTo>
                      <a:pt x="4625" y="628"/>
                    </a:lnTo>
                    <a:lnTo>
                      <a:pt x="4520" y="753"/>
                    </a:lnTo>
                    <a:lnTo>
                      <a:pt x="4457" y="774"/>
                    </a:lnTo>
                    <a:lnTo>
                      <a:pt x="4332" y="942"/>
                    </a:lnTo>
                    <a:lnTo>
                      <a:pt x="4290" y="1025"/>
                    </a:lnTo>
                    <a:lnTo>
                      <a:pt x="4185" y="1067"/>
                    </a:lnTo>
                    <a:lnTo>
                      <a:pt x="4081" y="1046"/>
                    </a:lnTo>
                    <a:lnTo>
                      <a:pt x="3976" y="1130"/>
                    </a:lnTo>
                    <a:lnTo>
                      <a:pt x="3934" y="1235"/>
                    </a:lnTo>
                    <a:lnTo>
                      <a:pt x="3934" y="1339"/>
                    </a:lnTo>
                    <a:lnTo>
                      <a:pt x="3892" y="1360"/>
                    </a:lnTo>
                    <a:lnTo>
                      <a:pt x="3788" y="1465"/>
                    </a:lnTo>
                    <a:lnTo>
                      <a:pt x="3788" y="1590"/>
                    </a:lnTo>
                    <a:lnTo>
                      <a:pt x="3725" y="1674"/>
                    </a:lnTo>
                    <a:lnTo>
                      <a:pt x="3704" y="1758"/>
                    </a:lnTo>
                    <a:lnTo>
                      <a:pt x="3495" y="2009"/>
                    </a:lnTo>
                    <a:lnTo>
                      <a:pt x="3286" y="2176"/>
                    </a:lnTo>
                    <a:lnTo>
                      <a:pt x="3160" y="2197"/>
                    </a:lnTo>
                    <a:lnTo>
                      <a:pt x="2993" y="2281"/>
                    </a:lnTo>
                    <a:lnTo>
                      <a:pt x="2993" y="2344"/>
                    </a:lnTo>
                    <a:lnTo>
                      <a:pt x="2888" y="2344"/>
                    </a:lnTo>
                    <a:lnTo>
                      <a:pt x="2679" y="2469"/>
                    </a:lnTo>
                    <a:lnTo>
                      <a:pt x="2512" y="2616"/>
                    </a:lnTo>
                    <a:lnTo>
                      <a:pt x="2407" y="2637"/>
                    </a:lnTo>
                    <a:lnTo>
                      <a:pt x="2198" y="2783"/>
                    </a:lnTo>
                    <a:lnTo>
                      <a:pt x="2156" y="2846"/>
                    </a:lnTo>
                    <a:lnTo>
                      <a:pt x="2219" y="2929"/>
                    </a:lnTo>
                    <a:lnTo>
                      <a:pt x="2219" y="3055"/>
                    </a:lnTo>
                    <a:lnTo>
                      <a:pt x="2114" y="2950"/>
                    </a:lnTo>
                    <a:lnTo>
                      <a:pt x="2093" y="2929"/>
                    </a:lnTo>
                    <a:lnTo>
                      <a:pt x="1988" y="2950"/>
                    </a:lnTo>
                    <a:lnTo>
                      <a:pt x="1884" y="2992"/>
                    </a:lnTo>
                    <a:lnTo>
                      <a:pt x="1821" y="2950"/>
                    </a:lnTo>
                    <a:lnTo>
                      <a:pt x="1737" y="2950"/>
                    </a:lnTo>
                    <a:lnTo>
                      <a:pt x="1570" y="3118"/>
                    </a:lnTo>
                    <a:lnTo>
                      <a:pt x="1507" y="3201"/>
                    </a:lnTo>
                    <a:lnTo>
                      <a:pt x="1361" y="3327"/>
                    </a:lnTo>
                    <a:lnTo>
                      <a:pt x="1277" y="3348"/>
                    </a:lnTo>
                    <a:lnTo>
                      <a:pt x="1172" y="3453"/>
                    </a:lnTo>
                    <a:lnTo>
                      <a:pt x="1151" y="3620"/>
                    </a:lnTo>
                    <a:lnTo>
                      <a:pt x="1110" y="3536"/>
                    </a:lnTo>
                    <a:lnTo>
                      <a:pt x="1068" y="3473"/>
                    </a:lnTo>
                    <a:lnTo>
                      <a:pt x="1005" y="3557"/>
                    </a:lnTo>
                    <a:lnTo>
                      <a:pt x="942" y="3620"/>
                    </a:lnTo>
                    <a:lnTo>
                      <a:pt x="942" y="3746"/>
                    </a:lnTo>
                    <a:lnTo>
                      <a:pt x="879" y="3787"/>
                    </a:lnTo>
                    <a:lnTo>
                      <a:pt x="838" y="3766"/>
                    </a:lnTo>
                    <a:lnTo>
                      <a:pt x="670" y="3955"/>
                    </a:lnTo>
                    <a:lnTo>
                      <a:pt x="628" y="3955"/>
                    </a:lnTo>
                    <a:lnTo>
                      <a:pt x="566" y="4038"/>
                    </a:lnTo>
                    <a:lnTo>
                      <a:pt x="566" y="4206"/>
                    </a:lnTo>
                    <a:lnTo>
                      <a:pt x="524" y="4269"/>
                    </a:lnTo>
                    <a:lnTo>
                      <a:pt x="461" y="4164"/>
                    </a:lnTo>
                    <a:lnTo>
                      <a:pt x="419" y="4164"/>
                    </a:lnTo>
                    <a:lnTo>
                      <a:pt x="377" y="4206"/>
                    </a:lnTo>
                    <a:lnTo>
                      <a:pt x="335" y="4248"/>
                    </a:lnTo>
                    <a:lnTo>
                      <a:pt x="252" y="4415"/>
                    </a:lnTo>
                    <a:lnTo>
                      <a:pt x="252" y="4478"/>
                    </a:lnTo>
                    <a:lnTo>
                      <a:pt x="335" y="4582"/>
                    </a:lnTo>
                    <a:lnTo>
                      <a:pt x="377" y="4624"/>
                    </a:lnTo>
                    <a:lnTo>
                      <a:pt x="335" y="4666"/>
                    </a:lnTo>
                    <a:lnTo>
                      <a:pt x="252" y="4666"/>
                    </a:lnTo>
                    <a:lnTo>
                      <a:pt x="126" y="4687"/>
                    </a:lnTo>
                    <a:lnTo>
                      <a:pt x="1" y="4813"/>
                    </a:lnTo>
                    <a:lnTo>
                      <a:pt x="43" y="4834"/>
                    </a:lnTo>
                    <a:lnTo>
                      <a:pt x="126" y="4834"/>
                    </a:lnTo>
                    <a:lnTo>
                      <a:pt x="43" y="4896"/>
                    </a:lnTo>
                    <a:lnTo>
                      <a:pt x="43" y="5001"/>
                    </a:lnTo>
                    <a:lnTo>
                      <a:pt x="126" y="5085"/>
                    </a:lnTo>
                    <a:lnTo>
                      <a:pt x="168" y="5106"/>
                    </a:lnTo>
                    <a:lnTo>
                      <a:pt x="315" y="5106"/>
                    </a:lnTo>
                    <a:lnTo>
                      <a:pt x="335" y="5147"/>
                    </a:lnTo>
                    <a:lnTo>
                      <a:pt x="356" y="5147"/>
                    </a:lnTo>
                    <a:lnTo>
                      <a:pt x="377" y="5085"/>
                    </a:lnTo>
                    <a:lnTo>
                      <a:pt x="440" y="5085"/>
                    </a:lnTo>
                    <a:lnTo>
                      <a:pt x="524" y="5126"/>
                    </a:lnTo>
                    <a:lnTo>
                      <a:pt x="566" y="5210"/>
                    </a:lnTo>
                    <a:lnTo>
                      <a:pt x="545" y="5252"/>
                    </a:lnTo>
                    <a:lnTo>
                      <a:pt x="587" y="5315"/>
                    </a:lnTo>
                    <a:lnTo>
                      <a:pt x="670" y="5315"/>
                    </a:lnTo>
                    <a:lnTo>
                      <a:pt x="733" y="5336"/>
                    </a:lnTo>
                    <a:lnTo>
                      <a:pt x="754" y="5461"/>
                    </a:lnTo>
                    <a:lnTo>
                      <a:pt x="859" y="5545"/>
                    </a:lnTo>
                    <a:lnTo>
                      <a:pt x="942" y="5608"/>
                    </a:lnTo>
                    <a:lnTo>
                      <a:pt x="838" y="5670"/>
                    </a:lnTo>
                    <a:lnTo>
                      <a:pt x="879" y="5670"/>
                    </a:lnTo>
                    <a:lnTo>
                      <a:pt x="1005" y="5629"/>
                    </a:lnTo>
                    <a:lnTo>
                      <a:pt x="1005" y="5670"/>
                    </a:lnTo>
                    <a:lnTo>
                      <a:pt x="1110" y="5712"/>
                    </a:lnTo>
                    <a:lnTo>
                      <a:pt x="1256" y="5670"/>
                    </a:lnTo>
                    <a:lnTo>
                      <a:pt x="1465" y="5608"/>
                    </a:lnTo>
                    <a:lnTo>
                      <a:pt x="1612" y="5461"/>
                    </a:lnTo>
                    <a:lnTo>
                      <a:pt x="1737" y="5419"/>
                    </a:lnTo>
                    <a:lnTo>
                      <a:pt x="1737" y="5357"/>
                    </a:lnTo>
                    <a:lnTo>
                      <a:pt x="1716" y="5252"/>
                    </a:lnTo>
                    <a:lnTo>
                      <a:pt x="1800" y="5315"/>
                    </a:lnTo>
                    <a:lnTo>
                      <a:pt x="1779" y="5398"/>
                    </a:lnTo>
                    <a:lnTo>
                      <a:pt x="1905" y="5336"/>
                    </a:lnTo>
                    <a:lnTo>
                      <a:pt x="1926" y="5210"/>
                    </a:lnTo>
                    <a:lnTo>
                      <a:pt x="2009" y="5106"/>
                    </a:lnTo>
                    <a:lnTo>
                      <a:pt x="2198" y="5022"/>
                    </a:lnTo>
                    <a:lnTo>
                      <a:pt x="2323" y="5022"/>
                    </a:lnTo>
                    <a:lnTo>
                      <a:pt x="2365" y="5001"/>
                    </a:lnTo>
                    <a:lnTo>
                      <a:pt x="2365" y="4959"/>
                    </a:lnTo>
                    <a:lnTo>
                      <a:pt x="2260" y="4959"/>
                    </a:lnTo>
                    <a:lnTo>
                      <a:pt x="2323" y="4938"/>
                    </a:lnTo>
                    <a:lnTo>
                      <a:pt x="2344" y="4917"/>
                    </a:lnTo>
                    <a:lnTo>
                      <a:pt x="2323" y="4896"/>
                    </a:lnTo>
                    <a:lnTo>
                      <a:pt x="2449" y="4729"/>
                    </a:lnTo>
                    <a:lnTo>
                      <a:pt x="2532" y="4582"/>
                    </a:lnTo>
                    <a:lnTo>
                      <a:pt x="2574" y="4415"/>
                    </a:lnTo>
                    <a:lnTo>
                      <a:pt x="2658" y="4310"/>
                    </a:lnTo>
                    <a:lnTo>
                      <a:pt x="2930" y="4143"/>
                    </a:lnTo>
                    <a:lnTo>
                      <a:pt x="2972" y="4038"/>
                    </a:lnTo>
                    <a:lnTo>
                      <a:pt x="2993" y="3913"/>
                    </a:lnTo>
                    <a:lnTo>
                      <a:pt x="3097" y="3746"/>
                    </a:lnTo>
                    <a:lnTo>
                      <a:pt x="3160" y="3641"/>
                    </a:lnTo>
                    <a:lnTo>
                      <a:pt x="3181" y="3536"/>
                    </a:lnTo>
                    <a:lnTo>
                      <a:pt x="3265" y="3432"/>
                    </a:lnTo>
                    <a:lnTo>
                      <a:pt x="3369" y="3369"/>
                    </a:lnTo>
                    <a:lnTo>
                      <a:pt x="3390" y="3264"/>
                    </a:lnTo>
                    <a:lnTo>
                      <a:pt x="3474" y="3348"/>
                    </a:lnTo>
                    <a:lnTo>
                      <a:pt x="3516" y="3348"/>
                    </a:lnTo>
                    <a:lnTo>
                      <a:pt x="3558" y="3243"/>
                    </a:lnTo>
                    <a:lnTo>
                      <a:pt x="3662" y="3243"/>
                    </a:lnTo>
                    <a:lnTo>
                      <a:pt x="3725" y="3222"/>
                    </a:lnTo>
                    <a:lnTo>
                      <a:pt x="3788" y="3139"/>
                    </a:lnTo>
                    <a:lnTo>
                      <a:pt x="3788" y="3034"/>
                    </a:lnTo>
                    <a:lnTo>
                      <a:pt x="3704" y="2950"/>
                    </a:lnTo>
                    <a:lnTo>
                      <a:pt x="3704" y="2950"/>
                    </a:lnTo>
                    <a:lnTo>
                      <a:pt x="3809" y="3013"/>
                    </a:lnTo>
                    <a:lnTo>
                      <a:pt x="3830" y="3139"/>
                    </a:lnTo>
                    <a:lnTo>
                      <a:pt x="3892" y="3139"/>
                    </a:lnTo>
                    <a:lnTo>
                      <a:pt x="3976" y="3118"/>
                    </a:lnTo>
                    <a:lnTo>
                      <a:pt x="3976" y="3055"/>
                    </a:lnTo>
                    <a:lnTo>
                      <a:pt x="4039" y="3013"/>
                    </a:lnTo>
                    <a:lnTo>
                      <a:pt x="4123" y="3034"/>
                    </a:lnTo>
                    <a:lnTo>
                      <a:pt x="4123" y="3097"/>
                    </a:lnTo>
                    <a:lnTo>
                      <a:pt x="4018" y="3139"/>
                    </a:lnTo>
                    <a:lnTo>
                      <a:pt x="4123" y="3139"/>
                    </a:lnTo>
                    <a:lnTo>
                      <a:pt x="4227" y="3160"/>
                    </a:lnTo>
                    <a:lnTo>
                      <a:pt x="4248" y="3118"/>
                    </a:lnTo>
                    <a:lnTo>
                      <a:pt x="4248" y="3034"/>
                    </a:lnTo>
                    <a:lnTo>
                      <a:pt x="4290" y="2992"/>
                    </a:lnTo>
                    <a:lnTo>
                      <a:pt x="4311" y="3013"/>
                    </a:lnTo>
                    <a:lnTo>
                      <a:pt x="4311" y="3139"/>
                    </a:lnTo>
                    <a:lnTo>
                      <a:pt x="4332" y="3160"/>
                    </a:lnTo>
                    <a:lnTo>
                      <a:pt x="4395" y="3118"/>
                    </a:lnTo>
                    <a:lnTo>
                      <a:pt x="4416" y="2950"/>
                    </a:lnTo>
                    <a:lnTo>
                      <a:pt x="4353" y="2867"/>
                    </a:lnTo>
                    <a:lnTo>
                      <a:pt x="4290" y="2867"/>
                    </a:lnTo>
                    <a:lnTo>
                      <a:pt x="4311" y="2825"/>
                    </a:lnTo>
                    <a:lnTo>
                      <a:pt x="4311" y="2699"/>
                    </a:lnTo>
                    <a:lnTo>
                      <a:pt x="4332" y="2511"/>
                    </a:lnTo>
                    <a:lnTo>
                      <a:pt x="4416" y="2490"/>
                    </a:lnTo>
                    <a:lnTo>
                      <a:pt x="4562" y="2427"/>
                    </a:lnTo>
                    <a:lnTo>
                      <a:pt x="4750" y="2323"/>
                    </a:lnTo>
                    <a:lnTo>
                      <a:pt x="4771" y="2260"/>
                    </a:lnTo>
                    <a:lnTo>
                      <a:pt x="4918" y="2093"/>
                    </a:lnTo>
                    <a:lnTo>
                      <a:pt x="4918" y="1988"/>
                    </a:lnTo>
                    <a:lnTo>
                      <a:pt x="5043" y="1862"/>
                    </a:lnTo>
                    <a:lnTo>
                      <a:pt x="5127" y="1883"/>
                    </a:lnTo>
                    <a:lnTo>
                      <a:pt x="5127" y="1821"/>
                    </a:lnTo>
                    <a:lnTo>
                      <a:pt x="5336" y="1632"/>
                    </a:lnTo>
                    <a:lnTo>
                      <a:pt x="5336" y="1549"/>
                    </a:lnTo>
                    <a:lnTo>
                      <a:pt x="5650" y="1277"/>
                    </a:lnTo>
                    <a:lnTo>
                      <a:pt x="5755" y="1235"/>
                    </a:lnTo>
                    <a:lnTo>
                      <a:pt x="5692" y="1214"/>
                    </a:lnTo>
                    <a:lnTo>
                      <a:pt x="5671" y="1109"/>
                    </a:lnTo>
                    <a:lnTo>
                      <a:pt x="5608" y="1005"/>
                    </a:lnTo>
                    <a:lnTo>
                      <a:pt x="5650" y="900"/>
                    </a:lnTo>
                    <a:lnTo>
                      <a:pt x="5671" y="774"/>
                    </a:lnTo>
                    <a:lnTo>
                      <a:pt x="5692" y="816"/>
                    </a:lnTo>
                    <a:lnTo>
                      <a:pt x="5797" y="649"/>
                    </a:lnTo>
                    <a:lnTo>
                      <a:pt x="5713" y="691"/>
                    </a:lnTo>
                    <a:lnTo>
                      <a:pt x="5650" y="691"/>
                    </a:lnTo>
                    <a:lnTo>
                      <a:pt x="5755" y="628"/>
                    </a:lnTo>
                    <a:lnTo>
                      <a:pt x="5817" y="502"/>
                    </a:lnTo>
                    <a:lnTo>
                      <a:pt x="5797" y="502"/>
                    </a:lnTo>
                    <a:lnTo>
                      <a:pt x="5797" y="419"/>
                    </a:lnTo>
                    <a:lnTo>
                      <a:pt x="5713" y="419"/>
                    </a:lnTo>
                    <a:lnTo>
                      <a:pt x="5650" y="544"/>
                    </a:lnTo>
                    <a:lnTo>
                      <a:pt x="5671" y="586"/>
                    </a:lnTo>
                    <a:lnTo>
                      <a:pt x="5713" y="607"/>
                    </a:lnTo>
                    <a:lnTo>
                      <a:pt x="5608" y="649"/>
                    </a:lnTo>
                    <a:lnTo>
                      <a:pt x="5566" y="607"/>
                    </a:lnTo>
                    <a:lnTo>
                      <a:pt x="5566" y="544"/>
                    </a:lnTo>
                    <a:lnTo>
                      <a:pt x="5504" y="544"/>
                    </a:lnTo>
                    <a:lnTo>
                      <a:pt x="5441" y="523"/>
                    </a:lnTo>
                    <a:lnTo>
                      <a:pt x="5378" y="586"/>
                    </a:lnTo>
                    <a:lnTo>
                      <a:pt x="5294" y="691"/>
                    </a:lnTo>
                    <a:lnTo>
                      <a:pt x="5232" y="628"/>
                    </a:lnTo>
                    <a:lnTo>
                      <a:pt x="5169" y="481"/>
                    </a:lnTo>
                    <a:lnTo>
                      <a:pt x="5232" y="440"/>
                    </a:lnTo>
                    <a:lnTo>
                      <a:pt x="5273" y="377"/>
                    </a:lnTo>
                    <a:lnTo>
                      <a:pt x="5273" y="314"/>
                    </a:lnTo>
                    <a:lnTo>
                      <a:pt x="5252" y="293"/>
                    </a:lnTo>
                    <a:lnTo>
                      <a:pt x="5273" y="251"/>
                    </a:lnTo>
                    <a:lnTo>
                      <a:pt x="5232" y="209"/>
                    </a:lnTo>
                    <a:lnTo>
                      <a:pt x="5169" y="251"/>
                    </a:lnTo>
                    <a:lnTo>
                      <a:pt x="5127" y="230"/>
                    </a:lnTo>
                    <a:lnTo>
                      <a:pt x="5064" y="188"/>
                    </a:lnTo>
                    <a:lnTo>
                      <a:pt x="5085" y="105"/>
                    </a:lnTo>
                    <a:lnTo>
                      <a:pt x="5169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45" name="Google Shape;3045;p43"/>
              <p:cNvSpPr/>
              <p:nvPr/>
            </p:nvSpPr>
            <p:spPr>
              <a:xfrm>
                <a:off x="6101375" y="3852150"/>
                <a:ext cx="82150" cy="171075"/>
              </a:xfrm>
              <a:custGeom>
                <a:avLst/>
                <a:gdLst/>
                <a:ahLst/>
                <a:cxnLst/>
                <a:rect l="l" t="t" r="r" b="b"/>
                <a:pathLst>
                  <a:path w="3286" h="6843" extrusionOk="0">
                    <a:moveTo>
                      <a:pt x="880" y="0"/>
                    </a:moveTo>
                    <a:lnTo>
                      <a:pt x="796" y="21"/>
                    </a:lnTo>
                    <a:lnTo>
                      <a:pt x="650" y="21"/>
                    </a:lnTo>
                    <a:lnTo>
                      <a:pt x="650" y="42"/>
                    </a:lnTo>
                    <a:lnTo>
                      <a:pt x="733" y="126"/>
                    </a:lnTo>
                    <a:lnTo>
                      <a:pt x="859" y="440"/>
                    </a:lnTo>
                    <a:lnTo>
                      <a:pt x="859" y="544"/>
                    </a:lnTo>
                    <a:lnTo>
                      <a:pt x="859" y="733"/>
                    </a:lnTo>
                    <a:lnTo>
                      <a:pt x="796" y="774"/>
                    </a:lnTo>
                    <a:lnTo>
                      <a:pt x="754" y="774"/>
                    </a:lnTo>
                    <a:lnTo>
                      <a:pt x="754" y="795"/>
                    </a:lnTo>
                    <a:lnTo>
                      <a:pt x="796" y="1046"/>
                    </a:lnTo>
                    <a:lnTo>
                      <a:pt x="838" y="1067"/>
                    </a:lnTo>
                    <a:lnTo>
                      <a:pt x="942" y="1026"/>
                    </a:lnTo>
                    <a:lnTo>
                      <a:pt x="1047" y="1026"/>
                    </a:lnTo>
                    <a:lnTo>
                      <a:pt x="963" y="1046"/>
                    </a:lnTo>
                    <a:lnTo>
                      <a:pt x="880" y="1151"/>
                    </a:lnTo>
                    <a:lnTo>
                      <a:pt x="901" y="1277"/>
                    </a:lnTo>
                    <a:lnTo>
                      <a:pt x="984" y="1444"/>
                    </a:lnTo>
                    <a:lnTo>
                      <a:pt x="1005" y="1716"/>
                    </a:lnTo>
                    <a:lnTo>
                      <a:pt x="1005" y="1904"/>
                    </a:lnTo>
                    <a:lnTo>
                      <a:pt x="1005" y="2030"/>
                    </a:lnTo>
                    <a:lnTo>
                      <a:pt x="1068" y="2009"/>
                    </a:lnTo>
                    <a:lnTo>
                      <a:pt x="1089" y="1904"/>
                    </a:lnTo>
                    <a:lnTo>
                      <a:pt x="1068" y="1821"/>
                    </a:lnTo>
                    <a:lnTo>
                      <a:pt x="1089" y="1800"/>
                    </a:lnTo>
                    <a:lnTo>
                      <a:pt x="1152" y="1842"/>
                    </a:lnTo>
                    <a:lnTo>
                      <a:pt x="1152" y="1967"/>
                    </a:lnTo>
                    <a:lnTo>
                      <a:pt x="1194" y="1967"/>
                    </a:lnTo>
                    <a:lnTo>
                      <a:pt x="1214" y="1904"/>
                    </a:lnTo>
                    <a:lnTo>
                      <a:pt x="1194" y="1842"/>
                    </a:lnTo>
                    <a:lnTo>
                      <a:pt x="1214" y="1842"/>
                    </a:lnTo>
                    <a:lnTo>
                      <a:pt x="1256" y="1925"/>
                    </a:lnTo>
                    <a:lnTo>
                      <a:pt x="1173" y="2030"/>
                    </a:lnTo>
                    <a:lnTo>
                      <a:pt x="1152" y="2134"/>
                    </a:lnTo>
                    <a:lnTo>
                      <a:pt x="1152" y="2197"/>
                    </a:lnTo>
                    <a:lnTo>
                      <a:pt x="1110" y="2218"/>
                    </a:lnTo>
                    <a:lnTo>
                      <a:pt x="1068" y="2134"/>
                    </a:lnTo>
                    <a:lnTo>
                      <a:pt x="1005" y="2134"/>
                    </a:lnTo>
                    <a:lnTo>
                      <a:pt x="1047" y="2323"/>
                    </a:lnTo>
                    <a:lnTo>
                      <a:pt x="1110" y="2532"/>
                    </a:lnTo>
                    <a:lnTo>
                      <a:pt x="1173" y="2553"/>
                    </a:lnTo>
                    <a:lnTo>
                      <a:pt x="1194" y="2532"/>
                    </a:lnTo>
                    <a:lnTo>
                      <a:pt x="1256" y="2616"/>
                    </a:lnTo>
                    <a:lnTo>
                      <a:pt x="1256" y="2658"/>
                    </a:lnTo>
                    <a:lnTo>
                      <a:pt x="1298" y="2699"/>
                    </a:lnTo>
                    <a:lnTo>
                      <a:pt x="1194" y="2762"/>
                    </a:lnTo>
                    <a:lnTo>
                      <a:pt x="1194" y="2825"/>
                    </a:lnTo>
                    <a:lnTo>
                      <a:pt x="1214" y="2867"/>
                    </a:lnTo>
                    <a:lnTo>
                      <a:pt x="1194" y="2950"/>
                    </a:lnTo>
                    <a:lnTo>
                      <a:pt x="1110" y="3139"/>
                    </a:lnTo>
                    <a:lnTo>
                      <a:pt x="1152" y="3243"/>
                    </a:lnTo>
                    <a:lnTo>
                      <a:pt x="1089" y="3264"/>
                    </a:lnTo>
                    <a:lnTo>
                      <a:pt x="1173" y="3348"/>
                    </a:lnTo>
                    <a:lnTo>
                      <a:pt x="1152" y="3369"/>
                    </a:lnTo>
                    <a:lnTo>
                      <a:pt x="1068" y="3369"/>
                    </a:lnTo>
                    <a:lnTo>
                      <a:pt x="1005" y="3474"/>
                    </a:lnTo>
                    <a:lnTo>
                      <a:pt x="1005" y="3536"/>
                    </a:lnTo>
                    <a:lnTo>
                      <a:pt x="1068" y="3599"/>
                    </a:lnTo>
                    <a:lnTo>
                      <a:pt x="1005" y="3641"/>
                    </a:lnTo>
                    <a:lnTo>
                      <a:pt x="942" y="3641"/>
                    </a:lnTo>
                    <a:lnTo>
                      <a:pt x="880" y="3767"/>
                    </a:lnTo>
                    <a:lnTo>
                      <a:pt x="796" y="4164"/>
                    </a:lnTo>
                    <a:lnTo>
                      <a:pt x="796" y="4269"/>
                    </a:lnTo>
                    <a:lnTo>
                      <a:pt x="733" y="4331"/>
                    </a:lnTo>
                    <a:lnTo>
                      <a:pt x="629" y="4331"/>
                    </a:lnTo>
                    <a:lnTo>
                      <a:pt x="545" y="4290"/>
                    </a:lnTo>
                    <a:lnTo>
                      <a:pt x="419" y="4311"/>
                    </a:lnTo>
                    <a:lnTo>
                      <a:pt x="210" y="4415"/>
                    </a:lnTo>
                    <a:lnTo>
                      <a:pt x="106" y="4520"/>
                    </a:lnTo>
                    <a:lnTo>
                      <a:pt x="64" y="4645"/>
                    </a:lnTo>
                    <a:lnTo>
                      <a:pt x="106" y="4834"/>
                    </a:lnTo>
                    <a:lnTo>
                      <a:pt x="210" y="4917"/>
                    </a:lnTo>
                    <a:lnTo>
                      <a:pt x="357" y="5022"/>
                    </a:lnTo>
                    <a:lnTo>
                      <a:pt x="440" y="5168"/>
                    </a:lnTo>
                    <a:lnTo>
                      <a:pt x="587" y="5231"/>
                    </a:lnTo>
                    <a:lnTo>
                      <a:pt x="650" y="5273"/>
                    </a:lnTo>
                    <a:lnTo>
                      <a:pt x="670" y="5545"/>
                    </a:lnTo>
                    <a:lnTo>
                      <a:pt x="691" y="5566"/>
                    </a:lnTo>
                    <a:lnTo>
                      <a:pt x="670" y="5587"/>
                    </a:lnTo>
                    <a:lnTo>
                      <a:pt x="670" y="5733"/>
                    </a:lnTo>
                    <a:lnTo>
                      <a:pt x="629" y="5838"/>
                    </a:lnTo>
                    <a:lnTo>
                      <a:pt x="378" y="6110"/>
                    </a:lnTo>
                    <a:lnTo>
                      <a:pt x="231" y="6277"/>
                    </a:lnTo>
                    <a:lnTo>
                      <a:pt x="43" y="6424"/>
                    </a:lnTo>
                    <a:lnTo>
                      <a:pt x="1" y="6508"/>
                    </a:lnTo>
                    <a:lnTo>
                      <a:pt x="22" y="6549"/>
                    </a:lnTo>
                    <a:lnTo>
                      <a:pt x="126" y="6591"/>
                    </a:lnTo>
                    <a:lnTo>
                      <a:pt x="147" y="6528"/>
                    </a:lnTo>
                    <a:lnTo>
                      <a:pt x="210" y="6528"/>
                    </a:lnTo>
                    <a:lnTo>
                      <a:pt x="210" y="6612"/>
                    </a:lnTo>
                    <a:lnTo>
                      <a:pt x="210" y="6675"/>
                    </a:lnTo>
                    <a:lnTo>
                      <a:pt x="231" y="6696"/>
                    </a:lnTo>
                    <a:lnTo>
                      <a:pt x="273" y="6675"/>
                    </a:lnTo>
                    <a:lnTo>
                      <a:pt x="315" y="6717"/>
                    </a:lnTo>
                    <a:lnTo>
                      <a:pt x="315" y="6800"/>
                    </a:lnTo>
                    <a:lnTo>
                      <a:pt x="336" y="6842"/>
                    </a:lnTo>
                    <a:lnTo>
                      <a:pt x="419" y="6821"/>
                    </a:lnTo>
                    <a:lnTo>
                      <a:pt x="629" y="6675"/>
                    </a:lnTo>
                    <a:lnTo>
                      <a:pt x="796" y="6528"/>
                    </a:lnTo>
                    <a:lnTo>
                      <a:pt x="984" y="6361"/>
                    </a:lnTo>
                    <a:lnTo>
                      <a:pt x="1152" y="6173"/>
                    </a:lnTo>
                    <a:lnTo>
                      <a:pt x="1319" y="5901"/>
                    </a:lnTo>
                    <a:lnTo>
                      <a:pt x="1424" y="5859"/>
                    </a:lnTo>
                    <a:lnTo>
                      <a:pt x="1507" y="5859"/>
                    </a:lnTo>
                    <a:lnTo>
                      <a:pt x="1570" y="5775"/>
                    </a:lnTo>
                    <a:lnTo>
                      <a:pt x="1570" y="5691"/>
                    </a:lnTo>
                    <a:lnTo>
                      <a:pt x="1612" y="5650"/>
                    </a:lnTo>
                    <a:lnTo>
                      <a:pt x="1717" y="5587"/>
                    </a:lnTo>
                    <a:lnTo>
                      <a:pt x="1800" y="5357"/>
                    </a:lnTo>
                    <a:lnTo>
                      <a:pt x="1905" y="5210"/>
                    </a:lnTo>
                    <a:lnTo>
                      <a:pt x="1905" y="5147"/>
                    </a:lnTo>
                    <a:lnTo>
                      <a:pt x="1989" y="5106"/>
                    </a:lnTo>
                    <a:lnTo>
                      <a:pt x="1884" y="4980"/>
                    </a:lnTo>
                    <a:lnTo>
                      <a:pt x="1717" y="4980"/>
                    </a:lnTo>
                    <a:lnTo>
                      <a:pt x="1800" y="4938"/>
                    </a:lnTo>
                    <a:lnTo>
                      <a:pt x="1884" y="4917"/>
                    </a:lnTo>
                    <a:lnTo>
                      <a:pt x="2114" y="4624"/>
                    </a:lnTo>
                    <a:lnTo>
                      <a:pt x="2240" y="4603"/>
                    </a:lnTo>
                    <a:lnTo>
                      <a:pt x="2428" y="4624"/>
                    </a:lnTo>
                    <a:lnTo>
                      <a:pt x="2512" y="4624"/>
                    </a:lnTo>
                    <a:lnTo>
                      <a:pt x="2512" y="4708"/>
                    </a:lnTo>
                    <a:lnTo>
                      <a:pt x="2512" y="4792"/>
                    </a:lnTo>
                    <a:lnTo>
                      <a:pt x="2616" y="4708"/>
                    </a:lnTo>
                    <a:lnTo>
                      <a:pt x="2679" y="4645"/>
                    </a:lnTo>
                    <a:lnTo>
                      <a:pt x="2533" y="4603"/>
                    </a:lnTo>
                    <a:lnTo>
                      <a:pt x="2554" y="4499"/>
                    </a:lnTo>
                    <a:lnTo>
                      <a:pt x="2637" y="4311"/>
                    </a:lnTo>
                    <a:lnTo>
                      <a:pt x="2679" y="4227"/>
                    </a:lnTo>
                    <a:lnTo>
                      <a:pt x="2784" y="4227"/>
                    </a:lnTo>
                    <a:lnTo>
                      <a:pt x="2826" y="4290"/>
                    </a:lnTo>
                    <a:lnTo>
                      <a:pt x="2867" y="4227"/>
                    </a:lnTo>
                    <a:lnTo>
                      <a:pt x="2930" y="4122"/>
                    </a:lnTo>
                    <a:lnTo>
                      <a:pt x="3077" y="3892"/>
                    </a:lnTo>
                    <a:lnTo>
                      <a:pt x="3077" y="3808"/>
                    </a:lnTo>
                    <a:lnTo>
                      <a:pt x="3077" y="3746"/>
                    </a:lnTo>
                    <a:lnTo>
                      <a:pt x="3098" y="3599"/>
                    </a:lnTo>
                    <a:lnTo>
                      <a:pt x="3202" y="3495"/>
                    </a:lnTo>
                    <a:lnTo>
                      <a:pt x="3286" y="3453"/>
                    </a:lnTo>
                    <a:lnTo>
                      <a:pt x="3286" y="3411"/>
                    </a:lnTo>
                    <a:lnTo>
                      <a:pt x="3160" y="3369"/>
                    </a:lnTo>
                    <a:lnTo>
                      <a:pt x="3098" y="3285"/>
                    </a:lnTo>
                    <a:lnTo>
                      <a:pt x="3139" y="3285"/>
                    </a:lnTo>
                    <a:lnTo>
                      <a:pt x="3160" y="3243"/>
                    </a:lnTo>
                    <a:lnTo>
                      <a:pt x="3035" y="3222"/>
                    </a:lnTo>
                    <a:lnTo>
                      <a:pt x="2888" y="3327"/>
                    </a:lnTo>
                    <a:lnTo>
                      <a:pt x="2679" y="3536"/>
                    </a:lnTo>
                    <a:lnTo>
                      <a:pt x="2554" y="3536"/>
                    </a:lnTo>
                    <a:lnTo>
                      <a:pt x="2470" y="3578"/>
                    </a:lnTo>
                    <a:lnTo>
                      <a:pt x="2365" y="3536"/>
                    </a:lnTo>
                    <a:lnTo>
                      <a:pt x="2135" y="3285"/>
                    </a:lnTo>
                    <a:lnTo>
                      <a:pt x="2051" y="3285"/>
                    </a:lnTo>
                    <a:lnTo>
                      <a:pt x="1989" y="3181"/>
                    </a:lnTo>
                    <a:lnTo>
                      <a:pt x="1947" y="3118"/>
                    </a:lnTo>
                    <a:lnTo>
                      <a:pt x="2010" y="3034"/>
                    </a:lnTo>
                    <a:lnTo>
                      <a:pt x="2030" y="2888"/>
                    </a:lnTo>
                    <a:lnTo>
                      <a:pt x="1926" y="2720"/>
                    </a:lnTo>
                    <a:lnTo>
                      <a:pt x="1926" y="2637"/>
                    </a:lnTo>
                    <a:lnTo>
                      <a:pt x="1905" y="2595"/>
                    </a:lnTo>
                    <a:lnTo>
                      <a:pt x="1905" y="2448"/>
                    </a:lnTo>
                    <a:lnTo>
                      <a:pt x="1947" y="2365"/>
                    </a:lnTo>
                    <a:lnTo>
                      <a:pt x="1884" y="2365"/>
                    </a:lnTo>
                    <a:lnTo>
                      <a:pt x="1884" y="2239"/>
                    </a:lnTo>
                    <a:lnTo>
                      <a:pt x="1842" y="2176"/>
                    </a:lnTo>
                    <a:lnTo>
                      <a:pt x="1800" y="2197"/>
                    </a:lnTo>
                    <a:lnTo>
                      <a:pt x="1717" y="2134"/>
                    </a:lnTo>
                    <a:lnTo>
                      <a:pt x="1675" y="2197"/>
                    </a:lnTo>
                    <a:lnTo>
                      <a:pt x="1779" y="2281"/>
                    </a:lnTo>
                    <a:lnTo>
                      <a:pt x="1738" y="2365"/>
                    </a:lnTo>
                    <a:lnTo>
                      <a:pt x="1779" y="2427"/>
                    </a:lnTo>
                    <a:lnTo>
                      <a:pt x="1696" y="2511"/>
                    </a:lnTo>
                    <a:lnTo>
                      <a:pt x="1696" y="2595"/>
                    </a:lnTo>
                    <a:lnTo>
                      <a:pt x="1779" y="2699"/>
                    </a:lnTo>
                    <a:lnTo>
                      <a:pt x="1779" y="2741"/>
                    </a:lnTo>
                    <a:lnTo>
                      <a:pt x="1675" y="2762"/>
                    </a:lnTo>
                    <a:lnTo>
                      <a:pt x="1612" y="2720"/>
                    </a:lnTo>
                    <a:lnTo>
                      <a:pt x="1591" y="2616"/>
                    </a:lnTo>
                    <a:lnTo>
                      <a:pt x="1486" y="2595"/>
                    </a:lnTo>
                    <a:lnTo>
                      <a:pt x="1486" y="2532"/>
                    </a:lnTo>
                    <a:lnTo>
                      <a:pt x="1382" y="2511"/>
                    </a:lnTo>
                    <a:lnTo>
                      <a:pt x="1319" y="2511"/>
                    </a:lnTo>
                    <a:lnTo>
                      <a:pt x="1298" y="2448"/>
                    </a:lnTo>
                    <a:lnTo>
                      <a:pt x="1403" y="2406"/>
                    </a:lnTo>
                    <a:lnTo>
                      <a:pt x="1424" y="2323"/>
                    </a:lnTo>
                    <a:lnTo>
                      <a:pt x="1319" y="2239"/>
                    </a:lnTo>
                    <a:lnTo>
                      <a:pt x="1403" y="2114"/>
                    </a:lnTo>
                    <a:lnTo>
                      <a:pt x="1486" y="2093"/>
                    </a:lnTo>
                    <a:lnTo>
                      <a:pt x="1507" y="1988"/>
                    </a:lnTo>
                    <a:lnTo>
                      <a:pt x="1486" y="1904"/>
                    </a:lnTo>
                    <a:lnTo>
                      <a:pt x="1507" y="1821"/>
                    </a:lnTo>
                    <a:lnTo>
                      <a:pt x="1466" y="1758"/>
                    </a:lnTo>
                    <a:lnTo>
                      <a:pt x="1486" y="1611"/>
                    </a:lnTo>
                    <a:lnTo>
                      <a:pt x="1361" y="1507"/>
                    </a:lnTo>
                    <a:lnTo>
                      <a:pt x="1361" y="1465"/>
                    </a:lnTo>
                    <a:lnTo>
                      <a:pt x="1424" y="1507"/>
                    </a:lnTo>
                    <a:lnTo>
                      <a:pt x="1528" y="1486"/>
                    </a:lnTo>
                    <a:lnTo>
                      <a:pt x="1570" y="1360"/>
                    </a:lnTo>
                    <a:lnTo>
                      <a:pt x="1591" y="1318"/>
                    </a:lnTo>
                    <a:lnTo>
                      <a:pt x="1591" y="1151"/>
                    </a:lnTo>
                    <a:lnTo>
                      <a:pt x="1570" y="1026"/>
                    </a:lnTo>
                    <a:lnTo>
                      <a:pt x="1570" y="921"/>
                    </a:lnTo>
                    <a:lnTo>
                      <a:pt x="1507" y="942"/>
                    </a:lnTo>
                    <a:lnTo>
                      <a:pt x="1382" y="984"/>
                    </a:lnTo>
                    <a:lnTo>
                      <a:pt x="1277" y="879"/>
                    </a:lnTo>
                    <a:lnTo>
                      <a:pt x="1361" y="837"/>
                    </a:lnTo>
                    <a:lnTo>
                      <a:pt x="1277" y="774"/>
                    </a:lnTo>
                    <a:lnTo>
                      <a:pt x="1214" y="754"/>
                    </a:lnTo>
                    <a:lnTo>
                      <a:pt x="1277" y="712"/>
                    </a:lnTo>
                    <a:lnTo>
                      <a:pt x="1361" y="649"/>
                    </a:lnTo>
                    <a:lnTo>
                      <a:pt x="1361" y="607"/>
                    </a:lnTo>
                    <a:lnTo>
                      <a:pt x="1256" y="565"/>
                    </a:lnTo>
                    <a:lnTo>
                      <a:pt x="1173" y="502"/>
                    </a:lnTo>
                    <a:lnTo>
                      <a:pt x="1089" y="544"/>
                    </a:lnTo>
                    <a:lnTo>
                      <a:pt x="1089" y="440"/>
                    </a:lnTo>
                    <a:lnTo>
                      <a:pt x="1110" y="440"/>
                    </a:lnTo>
                    <a:lnTo>
                      <a:pt x="1173" y="356"/>
                    </a:lnTo>
                    <a:lnTo>
                      <a:pt x="1110" y="356"/>
                    </a:lnTo>
                    <a:lnTo>
                      <a:pt x="1047" y="398"/>
                    </a:lnTo>
                    <a:lnTo>
                      <a:pt x="1047" y="461"/>
                    </a:lnTo>
                    <a:lnTo>
                      <a:pt x="1005" y="544"/>
                    </a:lnTo>
                    <a:lnTo>
                      <a:pt x="942" y="523"/>
                    </a:lnTo>
                    <a:lnTo>
                      <a:pt x="963" y="419"/>
                    </a:lnTo>
                    <a:lnTo>
                      <a:pt x="901" y="335"/>
                    </a:lnTo>
                    <a:lnTo>
                      <a:pt x="880" y="209"/>
                    </a:lnTo>
                    <a:lnTo>
                      <a:pt x="880" y="105"/>
                    </a:lnTo>
                    <a:lnTo>
                      <a:pt x="880" y="42"/>
                    </a:lnTo>
                    <a:lnTo>
                      <a:pt x="942" y="42"/>
                    </a:lnTo>
                    <a:lnTo>
                      <a:pt x="880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046" name="Google Shape;3046;p43"/>
            <p:cNvSpPr/>
            <p:nvPr/>
          </p:nvSpPr>
          <p:spPr>
            <a:xfrm>
              <a:off x="3399625" y="2088800"/>
              <a:ext cx="127125" cy="77450"/>
            </a:xfrm>
            <a:custGeom>
              <a:avLst/>
              <a:gdLst/>
              <a:ahLst/>
              <a:cxnLst/>
              <a:rect l="l" t="t" r="r" b="b"/>
              <a:pathLst>
                <a:path w="5085" h="3098" extrusionOk="0">
                  <a:moveTo>
                    <a:pt x="900" y="1"/>
                  </a:moveTo>
                  <a:lnTo>
                    <a:pt x="733" y="22"/>
                  </a:lnTo>
                  <a:lnTo>
                    <a:pt x="733" y="64"/>
                  </a:lnTo>
                  <a:lnTo>
                    <a:pt x="775" y="126"/>
                  </a:lnTo>
                  <a:lnTo>
                    <a:pt x="837" y="126"/>
                  </a:lnTo>
                  <a:lnTo>
                    <a:pt x="858" y="64"/>
                  </a:lnTo>
                  <a:lnTo>
                    <a:pt x="942" y="64"/>
                  </a:lnTo>
                  <a:lnTo>
                    <a:pt x="984" y="126"/>
                  </a:lnTo>
                  <a:lnTo>
                    <a:pt x="1088" y="147"/>
                  </a:lnTo>
                  <a:lnTo>
                    <a:pt x="1047" y="210"/>
                  </a:lnTo>
                  <a:lnTo>
                    <a:pt x="942" y="168"/>
                  </a:lnTo>
                  <a:lnTo>
                    <a:pt x="837" y="168"/>
                  </a:lnTo>
                  <a:lnTo>
                    <a:pt x="858" y="231"/>
                  </a:lnTo>
                  <a:lnTo>
                    <a:pt x="1005" y="315"/>
                  </a:lnTo>
                  <a:lnTo>
                    <a:pt x="1109" y="440"/>
                  </a:lnTo>
                  <a:lnTo>
                    <a:pt x="1088" y="524"/>
                  </a:lnTo>
                  <a:lnTo>
                    <a:pt x="1047" y="545"/>
                  </a:lnTo>
                  <a:lnTo>
                    <a:pt x="1047" y="461"/>
                  </a:lnTo>
                  <a:lnTo>
                    <a:pt x="900" y="377"/>
                  </a:lnTo>
                  <a:lnTo>
                    <a:pt x="837" y="461"/>
                  </a:lnTo>
                  <a:lnTo>
                    <a:pt x="775" y="440"/>
                  </a:lnTo>
                  <a:lnTo>
                    <a:pt x="796" y="356"/>
                  </a:lnTo>
                  <a:lnTo>
                    <a:pt x="691" y="252"/>
                  </a:lnTo>
                  <a:lnTo>
                    <a:pt x="586" y="210"/>
                  </a:lnTo>
                  <a:lnTo>
                    <a:pt x="524" y="252"/>
                  </a:lnTo>
                  <a:lnTo>
                    <a:pt x="586" y="356"/>
                  </a:lnTo>
                  <a:lnTo>
                    <a:pt x="565" y="419"/>
                  </a:lnTo>
                  <a:lnTo>
                    <a:pt x="524" y="315"/>
                  </a:lnTo>
                  <a:lnTo>
                    <a:pt x="419" y="273"/>
                  </a:lnTo>
                  <a:lnTo>
                    <a:pt x="377" y="356"/>
                  </a:lnTo>
                  <a:lnTo>
                    <a:pt x="461" y="440"/>
                  </a:lnTo>
                  <a:lnTo>
                    <a:pt x="524" y="482"/>
                  </a:lnTo>
                  <a:lnTo>
                    <a:pt x="565" y="545"/>
                  </a:lnTo>
                  <a:lnTo>
                    <a:pt x="461" y="482"/>
                  </a:lnTo>
                  <a:lnTo>
                    <a:pt x="356" y="545"/>
                  </a:lnTo>
                  <a:lnTo>
                    <a:pt x="419" y="608"/>
                  </a:lnTo>
                  <a:lnTo>
                    <a:pt x="565" y="670"/>
                  </a:lnTo>
                  <a:lnTo>
                    <a:pt x="482" y="670"/>
                  </a:lnTo>
                  <a:lnTo>
                    <a:pt x="461" y="733"/>
                  </a:lnTo>
                  <a:lnTo>
                    <a:pt x="482" y="775"/>
                  </a:lnTo>
                  <a:lnTo>
                    <a:pt x="461" y="775"/>
                  </a:lnTo>
                  <a:lnTo>
                    <a:pt x="272" y="649"/>
                  </a:lnTo>
                  <a:lnTo>
                    <a:pt x="231" y="608"/>
                  </a:lnTo>
                  <a:lnTo>
                    <a:pt x="168" y="670"/>
                  </a:lnTo>
                  <a:lnTo>
                    <a:pt x="252" y="796"/>
                  </a:lnTo>
                  <a:lnTo>
                    <a:pt x="314" y="880"/>
                  </a:lnTo>
                  <a:lnTo>
                    <a:pt x="252" y="900"/>
                  </a:lnTo>
                  <a:lnTo>
                    <a:pt x="147" y="775"/>
                  </a:lnTo>
                  <a:lnTo>
                    <a:pt x="63" y="754"/>
                  </a:lnTo>
                  <a:lnTo>
                    <a:pt x="0" y="859"/>
                  </a:lnTo>
                  <a:lnTo>
                    <a:pt x="126" y="900"/>
                  </a:lnTo>
                  <a:lnTo>
                    <a:pt x="231" y="1005"/>
                  </a:lnTo>
                  <a:lnTo>
                    <a:pt x="356" y="1047"/>
                  </a:lnTo>
                  <a:lnTo>
                    <a:pt x="440" y="942"/>
                  </a:lnTo>
                  <a:lnTo>
                    <a:pt x="565" y="900"/>
                  </a:lnTo>
                  <a:lnTo>
                    <a:pt x="628" y="796"/>
                  </a:lnTo>
                  <a:lnTo>
                    <a:pt x="649" y="859"/>
                  </a:lnTo>
                  <a:lnTo>
                    <a:pt x="649" y="900"/>
                  </a:lnTo>
                  <a:lnTo>
                    <a:pt x="691" y="900"/>
                  </a:lnTo>
                  <a:lnTo>
                    <a:pt x="775" y="880"/>
                  </a:lnTo>
                  <a:lnTo>
                    <a:pt x="796" y="984"/>
                  </a:lnTo>
                  <a:lnTo>
                    <a:pt x="858" y="984"/>
                  </a:lnTo>
                  <a:lnTo>
                    <a:pt x="942" y="900"/>
                  </a:lnTo>
                  <a:lnTo>
                    <a:pt x="963" y="859"/>
                  </a:lnTo>
                  <a:lnTo>
                    <a:pt x="984" y="963"/>
                  </a:lnTo>
                  <a:lnTo>
                    <a:pt x="1005" y="963"/>
                  </a:lnTo>
                  <a:lnTo>
                    <a:pt x="1151" y="859"/>
                  </a:lnTo>
                  <a:lnTo>
                    <a:pt x="1109" y="900"/>
                  </a:lnTo>
                  <a:lnTo>
                    <a:pt x="1088" y="1005"/>
                  </a:lnTo>
                  <a:lnTo>
                    <a:pt x="1151" y="1047"/>
                  </a:lnTo>
                  <a:lnTo>
                    <a:pt x="1214" y="984"/>
                  </a:lnTo>
                  <a:lnTo>
                    <a:pt x="1360" y="1068"/>
                  </a:lnTo>
                  <a:lnTo>
                    <a:pt x="1277" y="1089"/>
                  </a:lnTo>
                  <a:lnTo>
                    <a:pt x="1193" y="1089"/>
                  </a:lnTo>
                  <a:lnTo>
                    <a:pt x="1109" y="1131"/>
                  </a:lnTo>
                  <a:lnTo>
                    <a:pt x="1047" y="1131"/>
                  </a:lnTo>
                  <a:lnTo>
                    <a:pt x="879" y="1214"/>
                  </a:lnTo>
                  <a:lnTo>
                    <a:pt x="879" y="1256"/>
                  </a:lnTo>
                  <a:lnTo>
                    <a:pt x="1068" y="1298"/>
                  </a:lnTo>
                  <a:lnTo>
                    <a:pt x="1172" y="1298"/>
                  </a:lnTo>
                  <a:lnTo>
                    <a:pt x="1214" y="1214"/>
                  </a:lnTo>
                  <a:lnTo>
                    <a:pt x="1277" y="1193"/>
                  </a:lnTo>
                  <a:lnTo>
                    <a:pt x="1277" y="1298"/>
                  </a:lnTo>
                  <a:lnTo>
                    <a:pt x="1193" y="1382"/>
                  </a:lnTo>
                  <a:lnTo>
                    <a:pt x="1005" y="1403"/>
                  </a:lnTo>
                  <a:lnTo>
                    <a:pt x="942" y="1382"/>
                  </a:lnTo>
                  <a:lnTo>
                    <a:pt x="858" y="1486"/>
                  </a:lnTo>
                  <a:lnTo>
                    <a:pt x="796" y="1403"/>
                  </a:lnTo>
                  <a:lnTo>
                    <a:pt x="775" y="1382"/>
                  </a:lnTo>
                  <a:lnTo>
                    <a:pt x="775" y="1319"/>
                  </a:lnTo>
                  <a:lnTo>
                    <a:pt x="691" y="1319"/>
                  </a:lnTo>
                  <a:lnTo>
                    <a:pt x="691" y="1361"/>
                  </a:lnTo>
                  <a:lnTo>
                    <a:pt x="691" y="1382"/>
                  </a:lnTo>
                  <a:lnTo>
                    <a:pt x="628" y="1465"/>
                  </a:lnTo>
                  <a:lnTo>
                    <a:pt x="544" y="1403"/>
                  </a:lnTo>
                  <a:lnTo>
                    <a:pt x="461" y="1424"/>
                  </a:lnTo>
                  <a:lnTo>
                    <a:pt x="356" y="1486"/>
                  </a:lnTo>
                  <a:lnTo>
                    <a:pt x="252" y="1424"/>
                  </a:lnTo>
                  <a:lnTo>
                    <a:pt x="168" y="1465"/>
                  </a:lnTo>
                  <a:lnTo>
                    <a:pt x="126" y="1465"/>
                  </a:lnTo>
                  <a:lnTo>
                    <a:pt x="168" y="1591"/>
                  </a:lnTo>
                  <a:lnTo>
                    <a:pt x="231" y="1654"/>
                  </a:lnTo>
                  <a:lnTo>
                    <a:pt x="377" y="1696"/>
                  </a:lnTo>
                  <a:lnTo>
                    <a:pt x="377" y="1633"/>
                  </a:lnTo>
                  <a:lnTo>
                    <a:pt x="565" y="1696"/>
                  </a:lnTo>
                  <a:lnTo>
                    <a:pt x="900" y="1696"/>
                  </a:lnTo>
                  <a:lnTo>
                    <a:pt x="900" y="1737"/>
                  </a:lnTo>
                  <a:lnTo>
                    <a:pt x="837" y="1800"/>
                  </a:lnTo>
                  <a:lnTo>
                    <a:pt x="837" y="1842"/>
                  </a:lnTo>
                  <a:lnTo>
                    <a:pt x="942" y="1926"/>
                  </a:lnTo>
                  <a:lnTo>
                    <a:pt x="963" y="2009"/>
                  </a:lnTo>
                  <a:lnTo>
                    <a:pt x="1005" y="2009"/>
                  </a:lnTo>
                  <a:lnTo>
                    <a:pt x="1172" y="1905"/>
                  </a:lnTo>
                  <a:lnTo>
                    <a:pt x="1151" y="1988"/>
                  </a:lnTo>
                  <a:lnTo>
                    <a:pt x="1047" y="2030"/>
                  </a:lnTo>
                  <a:lnTo>
                    <a:pt x="984" y="2135"/>
                  </a:lnTo>
                  <a:lnTo>
                    <a:pt x="1068" y="2177"/>
                  </a:lnTo>
                  <a:lnTo>
                    <a:pt x="1214" y="2051"/>
                  </a:lnTo>
                  <a:lnTo>
                    <a:pt x="1360" y="2114"/>
                  </a:lnTo>
                  <a:lnTo>
                    <a:pt x="1381" y="2156"/>
                  </a:lnTo>
                  <a:lnTo>
                    <a:pt x="1298" y="2114"/>
                  </a:lnTo>
                  <a:lnTo>
                    <a:pt x="1193" y="2156"/>
                  </a:lnTo>
                  <a:lnTo>
                    <a:pt x="1109" y="2240"/>
                  </a:lnTo>
                  <a:lnTo>
                    <a:pt x="984" y="2240"/>
                  </a:lnTo>
                  <a:lnTo>
                    <a:pt x="984" y="2323"/>
                  </a:lnTo>
                  <a:lnTo>
                    <a:pt x="942" y="2365"/>
                  </a:lnTo>
                  <a:lnTo>
                    <a:pt x="879" y="2365"/>
                  </a:lnTo>
                  <a:lnTo>
                    <a:pt x="796" y="2407"/>
                  </a:lnTo>
                  <a:lnTo>
                    <a:pt x="775" y="2344"/>
                  </a:lnTo>
                  <a:lnTo>
                    <a:pt x="670" y="2261"/>
                  </a:lnTo>
                  <a:lnTo>
                    <a:pt x="670" y="2323"/>
                  </a:lnTo>
                  <a:lnTo>
                    <a:pt x="628" y="2323"/>
                  </a:lnTo>
                  <a:lnTo>
                    <a:pt x="649" y="2449"/>
                  </a:lnTo>
                  <a:lnTo>
                    <a:pt x="691" y="2470"/>
                  </a:lnTo>
                  <a:lnTo>
                    <a:pt x="670" y="2512"/>
                  </a:lnTo>
                  <a:lnTo>
                    <a:pt x="649" y="2700"/>
                  </a:lnTo>
                  <a:lnTo>
                    <a:pt x="775" y="2679"/>
                  </a:lnTo>
                  <a:lnTo>
                    <a:pt x="837" y="2658"/>
                  </a:lnTo>
                  <a:lnTo>
                    <a:pt x="900" y="2700"/>
                  </a:lnTo>
                  <a:lnTo>
                    <a:pt x="1088" y="2742"/>
                  </a:lnTo>
                  <a:lnTo>
                    <a:pt x="1214" y="2637"/>
                  </a:lnTo>
                  <a:lnTo>
                    <a:pt x="1360" y="2679"/>
                  </a:lnTo>
                  <a:lnTo>
                    <a:pt x="1423" y="2637"/>
                  </a:lnTo>
                  <a:lnTo>
                    <a:pt x="1465" y="2679"/>
                  </a:lnTo>
                  <a:lnTo>
                    <a:pt x="1528" y="2700"/>
                  </a:lnTo>
                  <a:lnTo>
                    <a:pt x="1632" y="2679"/>
                  </a:lnTo>
                  <a:lnTo>
                    <a:pt x="1632" y="2784"/>
                  </a:lnTo>
                  <a:lnTo>
                    <a:pt x="1779" y="2930"/>
                  </a:lnTo>
                  <a:lnTo>
                    <a:pt x="1842" y="2972"/>
                  </a:lnTo>
                  <a:lnTo>
                    <a:pt x="1946" y="2888"/>
                  </a:lnTo>
                  <a:lnTo>
                    <a:pt x="2051" y="2888"/>
                  </a:lnTo>
                  <a:lnTo>
                    <a:pt x="2239" y="3077"/>
                  </a:lnTo>
                  <a:lnTo>
                    <a:pt x="2469" y="3077"/>
                  </a:lnTo>
                  <a:lnTo>
                    <a:pt x="2574" y="3097"/>
                  </a:lnTo>
                  <a:lnTo>
                    <a:pt x="2741" y="3056"/>
                  </a:lnTo>
                  <a:lnTo>
                    <a:pt x="2721" y="2951"/>
                  </a:lnTo>
                  <a:lnTo>
                    <a:pt x="2741" y="2867"/>
                  </a:lnTo>
                  <a:lnTo>
                    <a:pt x="2762" y="2951"/>
                  </a:lnTo>
                  <a:lnTo>
                    <a:pt x="2888" y="2972"/>
                  </a:lnTo>
                  <a:lnTo>
                    <a:pt x="3034" y="2867"/>
                  </a:lnTo>
                  <a:lnTo>
                    <a:pt x="3034" y="2700"/>
                  </a:lnTo>
                  <a:lnTo>
                    <a:pt x="3181" y="2700"/>
                  </a:lnTo>
                  <a:lnTo>
                    <a:pt x="3139" y="2763"/>
                  </a:lnTo>
                  <a:lnTo>
                    <a:pt x="3181" y="2846"/>
                  </a:lnTo>
                  <a:lnTo>
                    <a:pt x="3202" y="2763"/>
                  </a:lnTo>
                  <a:lnTo>
                    <a:pt x="3306" y="2763"/>
                  </a:lnTo>
                  <a:lnTo>
                    <a:pt x="3411" y="2637"/>
                  </a:lnTo>
                  <a:lnTo>
                    <a:pt x="3474" y="2658"/>
                  </a:lnTo>
                  <a:lnTo>
                    <a:pt x="3495" y="2637"/>
                  </a:lnTo>
                  <a:lnTo>
                    <a:pt x="3599" y="2658"/>
                  </a:lnTo>
                  <a:lnTo>
                    <a:pt x="3599" y="2679"/>
                  </a:lnTo>
                  <a:lnTo>
                    <a:pt x="3662" y="2658"/>
                  </a:lnTo>
                  <a:lnTo>
                    <a:pt x="3892" y="2449"/>
                  </a:lnTo>
                  <a:lnTo>
                    <a:pt x="3976" y="2323"/>
                  </a:lnTo>
                  <a:lnTo>
                    <a:pt x="4248" y="2261"/>
                  </a:lnTo>
                  <a:lnTo>
                    <a:pt x="4332" y="2177"/>
                  </a:lnTo>
                  <a:lnTo>
                    <a:pt x="4290" y="2135"/>
                  </a:lnTo>
                  <a:lnTo>
                    <a:pt x="4311" y="2051"/>
                  </a:lnTo>
                  <a:lnTo>
                    <a:pt x="4353" y="2051"/>
                  </a:lnTo>
                  <a:lnTo>
                    <a:pt x="4394" y="2156"/>
                  </a:lnTo>
                  <a:lnTo>
                    <a:pt x="4541" y="2177"/>
                  </a:lnTo>
                  <a:lnTo>
                    <a:pt x="4625" y="2114"/>
                  </a:lnTo>
                  <a:lnTo>
                    <a:pt x="4625" y="2030"/>
                  </a:lnTo>
                  <a:lnTo>
                    <a:pt x="4604" y="2009"/>
                  </a:lnTo>
                  <a:lnTo>
                    <a:pt x="4604" y="1926"/>
                  </a:lnTo>
                  <a:lnTo>
                    <a:pt x="4666" y="1905"/>
                  </a:lnTo>
                  <a:lnTo>
                    <a:pt x="4625" y="1779"/>
                  </a:lnTo>
                  <a:lnTo>
                    <a:pt x="4666" y="1716"/>
                  </a:lnTo>
                  <a:lnTo>
                    <a:pt x="4771" y="1779"/>
                  </a:lnTo>
                  <a:lnTo>
                    <a:pt x="4771" y="1884"/>
                  </a:lnTo>
                  <a:lnTo>
                    <a:pt x="4876" y="1842"/>
                  </a:lnTo>
                  <a:lnTo>
                    <a:pt x="4938" y="1716"/>
                  </a:lnTo>
                  <a:lnTo>
                    <a:pt x="4917" y="1612"/>
                  </a:lnTo>
                  <a:lnTo>
                    <a:pt x="4813" y="1507"/>
                  </a:lnTo>
                  <a:lnTo>
                    <a:pt x="4813" y="1403"/>
                  </a:lnTo>
                  <a:lnTo>
                    <a:pt x="4855" y="1361"/>
                  </a:lnTo>
                  <a:lnTo>
                    <a:pt x="4855" y="1256"/>
                  </a:lnTo>
                  <a:lnTo>
                    <a:pt x="4959" y="1193"/>
                  </a:lnTo>
                  <a:lnTo>
                    <a:pt x="5043" y="1193"/>
                  </a:lnTo>
                  <a:lnTo>
                    <a:pt x="5085" y="1110"/>
                  </a:lnTo>
                  <a:lnTo>
                    <a:pt x="5022" y="1005"/>
                  </a:lnTo>
                  <a:lnTo>
                    <a:pt x="4771" y="984"/>
                  </a:lnTo>
                  <a:lnTo>
                    <a:pt x="4708" y="1068"/>
                  </a:lnTo>
                  <a:lnTo>
                    <a:pt x="4750" y="963"/>
                  </a:lnTo>
                  <a:lnTo>
                    <a:pt x="4750" y="859"/>
                  </a:lnTo>
                  <a:lnTo>
                    <a:pt x="4625" y="859"/>
                  </a:lnTo>
                  <a:lnTo>
                    <a:pt x="4604" y="880"/>
                  </a:lnTo>
                  <a:lnTo>
                    <a:pt x="4541" y="775"/>
                  </a:lnTo>
                  <a:lnTo>
                    <a:pt x="4625" y="670"/>
                  </a:lnTo>
                  <a:lnTo>
                    <a:pt x="4708" y="649"/>
                  </a:lnTo>
                  <a:lnTo>
                    <a:pt x="4708" y="482"/>
                  </a:lnTo>
                  <a:lnTo>
                    <a:pt x="4645" y="461"/>
                  </a:lnTo>
                  <a:lnTo>
                    <a:pt x="4562" y="545"/>
                  </a:lnTo>
                  <a:lnTo>
                    <a:pt x="4457" y="482"/>
                  </a:lnTo>
                  <a:lnTo>
                    <a:pt x="4415" y="377"/>
                  </a:lnTo>
                  <a:lnTo>
                    <a:pt x="4520" y="336"/>
                  </a:lnTo>
                  <a:lnTo>
                    <a:pt x="4541" y="252"/>
                  </a:lnTo>
                  <a:lnTo>
                    <a:pt x="4604" y="210"/>
                  </a:lnTo>
                  <a:lnTo>
                    <a:pt x="4708" y="168"/>
                  </a:lnTo>
                  <a:lnTo>
                    <a:pt x="4562" y="126"/>
                  </a:lnTo>
                  <a:lnTo>
                    <a:pt x="4499" y="147"/>
                  </a:lnTo>
                  <a:lnTo>
                    <a:pt x="4311" y="336"/>
                  </a:lnTo>
                  <a:lnTo>
                    <a:pt x="4290" y="419"/>
                  </a:lnTo>
                  <a:lnTo>
                    <a:pt x="4206" y="440"/>
                  </a:lnTo>
                  <a:lnTo>
                    <a:pt x="4122" y="315"/>
                  </a:lnTo>
                  <a:lnTo>
                    <a:pt x="4185" y="252"/>
                  </a:lnTo>
                  <a:lnTo>
                    <a:pt x="4122" y="210"/>
                  </a:lnTo>
                  <a:lnTo>
                    <a:pt x="4101" y="84"/>
                  </a:lnTo>
                  <a:lnTo>
                    <a:pt x="3997" y="64"/>
                  </a:lnTo>
                  <a:lnTo>
                    <a:pt x="3913" y="126"/>
                  </a:lnTo>
                  <a:lnTo>
                    <a:pt x="3829" y="84"/>
                  </a:lnTo>
                  <a:lnTo>
                    <a:pt x="3788" y="168"/>
                  </a:lnTo>
                  <a:lnTo>
                    <a:pt x="3829" y="315"/>
                  </a:lnTo>
                  <a:lnTo>
                    <a:pt x="3788" y="377"/>
                  </a:lnTo>
                  <a:lnTo>
                    <a:pt x="3683" y="377"/>
                  </a:lnTo>
                  <a:lnTo>
                    <a:pt x="3578" y="440"/>
                  </a:lnTo>
                  <a:lnTo>
                    <a:pt x="3557" y="336"/>
                  </a:lnTo>
                  <a:lnTo>
                    <a:pt x="3495" y="315"/>
                  </a:lnTo>
                  <a:lnTo>
                    <a:pt x="3453" y="377"/>
                  </a:lnTo>
                  <a:lnTo>
                    <a:pt x="3369" y="545"/>
                  </a:lnTo>
                  <a:lnTo>
                    <a:pt x="3265" y="545"/>
                  </a:lnTo>
                  <a:lnTo>
                    <a:pt x="3160" y="356"/>
                  </a:lnTo>
                  <a:lnTo>
                    <a:pt x="3076" y="356"/>
                  </a:lnTo>
                  <a:lnTo>
                    <a:pt x="3034" y="336"/>
                  </a:lnTo>
                  <a:lnTo>
                    <a:pt x="2951" y="356"/>
                  </a:lnTo>
                  <a:lnTo>
                    <a:pt x="2888" y="545"/>
                  </a:lnTo>
                  <a:lnTo>
                    <a:pt x="2993" y="754"/>
                  </a:lnTo>
                  <a:lnTo>
                    <a:pt x="2888" y="1047"/>
                  </a:lnTo>
                  <a:lnTo>
                    <a:pt x="2930" y="775"/>
                  </a:lnTo>
                  <a:lnTo>
                    <a:pt x="2825" y="608"/>
                  </a:lnTo>
                  <a:lnTo>
                    <a:pt x="2825" y="524"/>
                  </a:lnTo>
                  <a:lnTo>
                    <a:pt x="2762" y="482"/>
                  </a:lnTo>
                  <a:lnTo>
                    <a:pt x="2783" y="356"/>
                  </a:lnTo>
                  <a:lnTo>
                    <a:pt x="2658" y="273"/>
                  </a:lnTo>
                  <a:lnTo>
                    <a:pt x="2448" y="440"/>
                  </a:lnTo>
                  <a:lnTo>
                    <a:pt x="2428" y="566"/>
                  </a:lnTo>
                  <a:lnTo>
                    <a:pt x="2448" y="649"/>
                  </a:lnTo>
                  <a:lnTo>
                    <a:pt x="2344" y="796"/>
                  </a:lnTo>
                  <a:lnTo>
                    <a:pt x="2260" y="796"/>
                  </a:lnTo>
                  <a:lnTo>
                    <a:pt x="2260" y="649"/>
                  </a:lnTo>
                  <a:lnTo>
                    <a:pt x="2156" y="587"/>
                  </a:lnTo>
                  <a:lnTo>
                    <a:pt x="2156" y="356"/>
                  </a:lnTo>
                  <a:lnTo>
                    <a:pt x="2093" y="315"/>
                  </a:lnTo>
                  <a:lnTo>
                    <a:pt x="1925" y="440"/>
                  </a:lnTo>
                  <a:lnTo>
                    <a:pt x="1946" y="691"/>
                  </a:lnTo>
                  <a:lnTo>
                    <a:pt x="2009" y="775"/>
                  </a:lnTo>
                  <a:lnTo>
                    <a:pt x="2009" y="963"/>
                  </a:lnTo>
                  <a:lnTo>
                    <a:pt x="1925" y="1047"/>
                  </a:lnTo>
                  <a:lnTo>
                    <a:pt x="1842" y="1047"/>
                  </a:lnTo>
                  <a:lnTo>
                    <a:pt x="1821" y="900"/>
                  </a:lnTo>
                  <a:lnTo>
                    <a:pt x="1716" y="963"/>
                  </a:lnTo>
                  <a:lnTo>
                    <a:pt x="1674" y="1110"/>
                  </a:lnTo>
                  <a:lnTo>
                    <a:pt x="1612" y="1131"/>
                  </a:lnTo>
                  <a:lnTo>
                    <a:pt x="1591" y="1319"/>
                  </a:lnTo>
                  <a:lnTo>
                    <a:pt x="1507" y="1131"/>
                  </a:lnTo>
                  <a:lnTo>
                    <a:pt x="1423" y="1131"/>
                  </a:lnTo>
                  <a:lnTo>
                    <a:pt x="1465" y="1068"/>
                  </a:lnTo>
                  <a:lnTo>
                    <a:pt x="1528" y="963"/>
                  </a:lnTo>
                  <a:lnTo>
                    <a:pt x="1528" y="859"/>
                  </a:lnTo>
                  <a:lnTo>
                    <a:pt x="1402" y="859"/>
                  </a:lnTo>
                  <a:lnTo>
                    <a:pt x="1465" y="775"/>
                  </a:lnTo>
                  <a:lnTo>
                    <a:pt x="1402" y="649"/>
                  </a:lnTo>
                  <a:lnTo>
                    <a:pt x="1486" y="691"/>
                  </a:lnTo>
                  <a:lnTo>
                    <a:pt x="1570" y="608"/>
                  </a:lnTo>
                  <a:lnTo>
                    <a:pt x="1528" y="545"/>
                  </a:lnTo>
                  <a:lnTo>
                    <a:pt x="1423" y="482"/>
                  </a:lnTo>
                  <a:lnTo>
                    <a:pt x="1528" y="440"/>
                  </a:lnTo>
                  <a:lnTo>
                    <a:pt x="1465" y="336"/>
                  </a:lnTo>
                  <a:lnTo>
                    <a:pt x="1381" y="377"/>
                  </a:lnTo>
                  <a:lnTo>
                    <a:pt x="1319" y="315"/>
                  </a:lnTo>
                  <a:lnTo>
                    <a:pt x="1193" y="231"/>
                  </a:lnTo>
                  <a:lnTo>
                    <a:pt x="1193" y="126"/>
                  </a:lnTo>
                  <a:lnTo>
                    <a:pt x="1109" y="22"/>
                  </a:lnTo>
                  <a:lnTo>
                    <a:pt x="1005" y="43"/>
                  </a:lnTo>
                  <a:lnTo>
                    <a:pt x="900" y="1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7" name="Google Shape;3047;p43"/>
            <p:cNvSpPr/>
            <p:nvPr/>
          </p:nvSpPr>
          <p:spPr>
            <a:xfrm>
              <a:off x="4616850" y="2275025"/>
              <a:ext cx="885625" cy="661225"/>
            </a:xfrm>
            <a:custGeom>
              <a:avLst/>
              <a:gdLst/>
              <a:ahLst/>
              <a:cxnLst/>
              <a:rect l="l" t="t" r="r" b="b"/>
              <a:pathLst>
                <a:path w="35425" h="26449" extrusionOk="0">
                  <a:moveTo>
                    <a:pt x="27390" y="1"/>
                  </a:moveTo>
                  <a:lnTo>
                    <a:pt x="27369" y="21"/>
                  </a:lnTo>
                  <a:lnTo>
                    <a:pt x="27180" y="42"/>
                  </a:lnTo>
                  <a:lnTo>
                    <a:pt x="27139" y="126"/>
                  </a:lnTo>
                  <a:lnTo>
                    <a:pt x="27097" y="126"/>
                  </a:lnTo>
                  <a:lnTo>
                    <a:pt x="27055" y="189"/>
                  </a:lnTo>
                  <a:lnTo>
                    <a:pt x="26867" y="189"/>
                  </a:lnTo>
                  <a:lnTo>
                    <a:pt x="26741" y="147"/>
                  </a:lnTo>
                  <a:lnTo>
                    <a:pt x="26678" y="231"/>
                  </a:lnTo>
                  <a:lnTo>
                    <a:pt x="26574" y="231"/>
                  </a:lnTo>
                  <a:lnTo>
                    <a:pt x="26532" y="335"/>
                  </a:lnTo>
                  <a:lnTo>
                    <a:pt x="26448" y="356"/>
                  </a:lnTo>
                  <a:lnTo>
                    <a:pt x="26344" y="356"/>
                  </a:lnTo>
                  <a:lnTo>
                    <a:pt x="26260" y="398"/>
                  </a:lnTo>
                  <a:lnTo>
                    <a:pt x="26176" y="419"/>
                  </a:lnTo>
                  <a:lnTo>
                    <a:pt x="26051" y="419"/>
                  </a:lnTo>
                  <a:lnTo>
                    <a:pt x="25967" y="461"/>
                  </a:lnTo>
                  <a:lnTo>
                    <a:pt x="25967" y="545"/>
                  </a:lnTo>
                  <a:lnTo>
                    <a:pt x="25904" y="649"/>
                  </a:lnTo>
                  <a:lnTo>
                    <a:pt x="25862" y="754"/>
                  </a:lnTo>
                  <a:lnTo>
                    <a:pt x="25820" y="817"/>
                  </a:lnTo>
                  <a:lnTo>
                    <a:pt x="25820" y="858"/>
                  </a:lnTo>
                  <a:lnTo>
                    <a:pt x="25800" y="921"/>
                  </a:lnTo>
                  <a:lnTo>
                    <a:pt x="25800" y="1068"/>
                  </a:lnTo>
                  <a:lnTo>
                    <a:pt x="25820" y="1089"/>
                  </a:lnTo>
                  <a:lnTo>
                    <a:pt x="25862" y="1130"/>
                  </a:lnTo>
                  <a:lnTo>
                    <a:pt x="26009" y="1047"/>
                  </a:lnTo>
                  <a:lnTo>
                    <a:pt x="26072" y="984"/>
                  </a:lnTo>
                  <a:lnTo>
                    <a:pt x="26155" y="1005"/>
                  </a:lnTo>
                  <a:lnTo>
                    <a:pt x="26239" y="1151"/>
                  </a:lnTo>
                  <a:lnTo>
                    <a:pt x="26281" y="1256"/>
                  </a:lnTo>
                  <a:lnTo>
                    <a:pt x="26364" y="1340"/>
                  </a:lnTo>
                  <a:lnTo>
                    <a:pt x="26364" y="1402"/>
                  </a:lnTo>
                  <a:lnTo>
                    <a:pt x="26385" y="1486"/>
                  </a:lnTo>
                  <a:lnTo>
                    <a:pt x="26385" y="1612"/>
                  </a:lnTo>
                  <a:lnTo>
                    <a:pt x="26323" y="1674"/>
                  </a:lnTo>
                  <a:lnTo>
                    <a:pt x="26239" y="1779"/>
                  </a:lnTo>
                  <a:lnTo>
                    <a:pt x="26218" y="1926"/>
                  </a:lnTo>
                  <a:lnTo>
                    <a:pt x="26134" y="1988"/>
                  </a:lnTo>
                  <a:lnTo>
                    <a:pt x="26072" y="2093"/>
                  </a:lnTo>
                  <a:lnTo>
                    <a:pt x="26051" y="2198"/>
                  </a:lnTo>
                  <a:lnTo>
                    <a:pt x="26134" y="2281"/>
                  </a:lnTo>
                  <a:lnTo>
                    <a:pt x="26092" y="2344"/>
                  </a:lnTo>
                  <a:lnTo>
                    <a:pt x="26134" y="2490"/>
                  </a:lnTo>
                  <a:lnTo>
                    <a:pt x="26176" y="2532"/>
                  </a:lnTo>
                  <a:lnTo>
                    <a:pt x="26176" y="2658"/>
                  </a:lnTo>
                  <a:lnTo>
                    <a:pt x="26092" y="2700"/>
                  </a:lnTo>
                  <a:lnTo>
                    <a:pt x="26072" y="2742"/>
                  </a:lnTo>
                  <a:lnTo>
                    <a:pt x="26134" y="2846"/>
                  </a:lnTo>
                  <a:lnTo>
                    <a:pt x="26134" y="3034"/>
                  </a:lnTo>
                  <a:lnTo>
                    <a:pt x="26092" y="3076"/>
                  </a:lnTo>
                  <a:lnTo>
                    <a:pt x="26092" y="3244"/>
                  </a:lnTo>
                  <a:lnTo>
                    <a:pt x="26155" y="3244"/>
                  </a:lnTo>
                  <a:lnTo>
                    <a:pt x="26218" y="3265"/>
                  </a:lnTo>
                  <a:lnTo>
                    <a:pt x="26260" y="3244"/>
                  </a:lnTo>
                  <a:lnTo>
                    <a:pt x="26281" y="3265"/>
                  </a:lnTo>
                  <a:lnTo>
                    <a:pt x="26323" y="3390"/>
                  </a:lnTo>
                  <a:lnTo>
                    <a:pt x="26281" y="3495"/>
                  </a:lnTo>
                  <a:lnTo>
                    <a:pt x="26218" y="3578"/>
                  </a:lnTo>
                  <a:lnTo>
                    <a:pt x="26009" y="3620"/>
                  </a:lnTo>
                  <a:lnTo>
                    <a:pt x="25862" y="3704"/>
                  </a:lnTo>
                  <a:lnTo>
                    <a:pt x="25569" y="3976"/>
                  </a:lnTo>
                  <a:lnTo>
                    <a:pt x="25527" y="3997"/>
                  </a:lnTo>
                  <a:lnTo>
                    <a:pt x="25444" y="3913"/>
                  </a:lnTo>
                  <a:lnTo>
                    <a:pt x="25276" y="3892"/>
                  </a:lnTo>
                  <a:lnTo>
                    <a:pt x="25172" y="3913"/>
                  </a:lnTo>
                  <a:lnTo>
                    <a:pt x="25130" y="3871"/>
                  </a:lnTo>
                  <a:lnTo>
                    <a:pt x="25004" y="3871"/>
                  </a:lnTo>
                  <a:lnTo>
                    <a:pt x="25004" y="3892"/>
                  </a:lnTo>
                  <a:lnTo>
                    <a:pt x="24879" y="4792"/>
                  </a:lnTo>
                  <a:lnTo>
                    <a:pt x="24900" y="4959"/>
                  </a:lnTo>
                  <a:lnTo>
                    <a:pt x="24858" y="5148"/>
                  </a:lnTo>
                  <a:lnTo>
                    <a:pt x="24879" y="5252"/>
                  </a:lnTo>
                  <a:lnTo>
                    <a:pt x="24795" y="5524"/>
                  </a:lnTo>
                  <a:lnTo>
                    <a:pt x="24900" y="5692"/>
                  </a:lnTo>
                  <a:lnTo>
                    <a:pt x="25172" y="5838"/>
                  </a:lnTo>
                  <a:lnTo>
                    <a:pt x="25339" y="5671"/>
                  </a:lnTo>
                  <a:lnTo>
                    <a:pt x="25569" y="5671"/>
                  </a:lnTo>
                  <a:lnTo>
                    <a:pt x="25841" y="5734"/>
                  </a:lnTo>
                  <a:lnTo>
                    <a:pt x="25946" y="5838"/>
                  </a:lnTo>
                  <a:lnTo>
                    <a:pt x="26072" y="5629"/>
                  </a:lnTo>
                  <a:lnTo>
                    <a:pt x="26072" y="5483"/>
                  </a:lnTo>
                  <a:lnTo>
                    <a:pt x="26072" y="5378"/>
                  </a:lnTo>
                  <a:lnTo>
                    <a:pt x="26239" y="5336"/>
                  </a:lnTo>
                  <a:lnTo>
                    <a:pt x="26281" y="5273"/>
                  </a:lnTo>
                  <a:lnTo>
                    <a:pt x="26553" y="5357"/>
                  </a:lnTo>
                  <a:lnTo>
                    <a:pt x="26699" y="5545"/>
                  </a:lnTo>
                  <a:lnTo>
                    <a:pt x="26908" y="5734"/>
                  </a:lnTo>
                  <a:lnTo>
                    <a:pt x="27076" y="5943"/>
                  </a:lnTo>
                  <a:lnTo>
                    <a:pt x="27285" y="6089"/>
                  </a:lnTo>
                  <a:lnTo>
                    <a:pt x="27306" y="6194"/>
                  </a:lnTo>
                  <a:lnTo>
                    <a:pt x="27327" y="6278"/>
                  </a:lnTo>
                  <a:lnTo>
                    <a:pt x="27327" y="6382"/>
                  </a:lnTo>
                  <a:lnTo>
                    <a:pt x="27285" y="6424"/>
                  </a:lnTo>
                  <a:lnTo>
                    <a:pt x="27285" y="6508"/>
                  </a:lnTo>
                  <a:lnTo>
                    <a:pt x="27264" y="6591"/>
                  </a:lnTo>
                  <a:lnTo>
                    <a:pt x="27139" y="6571"/>
                  </a:lnTo>
                  <a:lnTo>
                    <a:pt x="27097" y="6508"/>
                  </a:lnTo>
                  <a:lnTo>
                    <a:pt x="26992" y="6529"/>
                  </a:lnTo>
                  <a:lnTo>
                    <a:pt x="26908" y="6591"/>
                  </a:lnTo>
                  <a:lnTo>
                    <a:pt x="26762" y="6508"/>
                  </a:lnTo>
                  <a:lnTo>
                    <a:pt x="26657" y="6529"/>
                  </a:lnTo>
                  <a:lnTo>
                    <a:pt x="26553" y="6675"/>
                  </a:lnTo>
                  <a:lnTo>
                    <a:pt x="26385" y="6801"/>
                  </a:lnTo>
                  <a:lnTo>
                    <a:pt x="26323" y="6843"/>
                  </a:lnTo>
                  <a:lnTo>
                    <a:pt x="26218" y="6780"/>
                  </a:lnTo>
                  <a:lnTo>
                    <a:pt x="26155" y="6801"/>
                  </a:lnTo>
                  <a:lnTo>
                    <a:pt x="26155" y="6905"/>
                  </a:lnTo>
                  <a:lnTo>
                    <a:pt x="26092" y="6947"/>
                  </a:lnTo>
                  <a:lnTo>
                    <a:pt x="26030" y="6989"/>
                  </a:lnTo>
                  <a:lnTo>
                    <a:pt x="25967" y="6947"/>
                  </a:lnTo>
                  <a:lnTo>
                    <a:pt x="25925" y="7031"/>
                  </a:lnTo>
                  <a:lnTo>
                    <a:pt x="25820" y="7198"/>
                  </a:lnTo>
                  <a:lnTo>
                    <a:pt x="25800" y="7366"/>
                  </a:lnTo>
                  <a:lnTo>
                    <a:pt x="25800" y="7470"/>
                  </a:lnTo>
                  <a:lnTo>
                    <a:pt x="25737" y="7554"/>
                  </a:lnTo>
                  <a:lnTo>
                    <a:pt x="25611" y="7575"/>
                  </a:lnTo>
                  <a:lnTo>
                    <a:pt x="25381" y="7763"/>
                  </a:lnTo>
                  <a:lnTo>
                    <a:pt x="25214" y="7763"/>
                  </a:lnTo>
                  <a:lnTo>
                    <a:pt x="25088" y="7742"/>
                  </a:lnTo>
                  <a:lnTo>
                    <a:pt x="25004" y="7784"/>
                  </a:lnTo>
                  <a:lnTo>
                    <a:pt x="24900" y="7993"/>
                  </a:lnTo>
                  <a:lnTo>
                    <a:pt x="24795" y="8077"/>
                  </a:lnTo>
                  <a:lnTo>
                    <a:pt x="24670" y="8182"/>
                  </a:lnTo>
                  <a:lnTo>
                    <a:pt x="24586" y="8265"/>
                  </a:lnTo>
                  <a:lnTo>
                    <a:pt x="24565" y="8370"/>
                  </a:lnTo>
                  <a:lnTo>
                    <a:pt x="24502" y="8370"/>
                  </a:lnTo>
                  <a:lnTo>
                    <a:pt x="24377" y="8307"/>
                  </a:lnTo>
                  <a:lnTo>
                    <a:pt x="24251" y="8286"/>
                  </a:lnTo>
                  <a:lnTo>
                    <a:pt x="24063" y="8203"/>
                  </a:lnTo>
                  <a:lnTo>
                    <a:pt x="23937" y="8140"/>
                  </a:lnTo>
                  <a:lnTo>
                    <a:pt x="23770" y="8098"/>
                  </a:lnTo>
                  <a:lnTo>
                    <a:pt x="23561" y="8161"/>
                  </a:lnTo>
                  <a:lnTo>
                    <a:pt x="23435" y="8265"/>
                  </a:lnTo>
                  <a:lnTo>
                    <a:pt x="23331" y="8391"/>
                  </a:lnTo>
                  <a:lnTo>
                    <a:pt x="23331" y="8621"/>
                  </a:lnTo>
                  <a:lnTo>
                    <a:pt x="23351" y="8768"/>
                  </a:lnTo>
                  <a:lnTo>
                    <a:pt x="23331" y="8830"/>
                  </a:lnTo>
                  <a:lnTo>
                    <a:pt x="23603" y="9019"/>
                  </a:lnTo>
                  <a:lnTo>
                    <a:pt x="23833" y="9144"/>
                  </a:lnTo>
                  <a:lnTo>
                    <a:pt x="23833" y="9228"/>
                  </a:lnTo>
                  <a:lnTo>
                    <a:pt x="23770" y="9332"/>
                  </a:lnTo>
                  <a:lnTo>
                    <a:pt x="23707" y="9437"/>
                  </a:lnTo>
                  <a:lnTo>
                    <a:pt x="23435" y="9730"/>
                  </a:lnTo>
                  <a:lnTo>
                    <a:pt x="23310" y="9960"/>
                  </a:lnTo>
                  <a:lnTo>
                    <a:pt x="23226" y="10169"/>
                  </a:lnTo>
                  <a:lnTo>
                    <a:pt x="23121" y="10169"/>
                  </a:lnTo>
                  <a:lnTo>
                    <a:pt x="22933" y="10232"/>
                  </a:lnTo>
                  <a:lnTo>
                    <a:pt x="22807" y="10232"/>
                  </a:lnTo>
                  <a:lnTo>
                    <a:pt x="22661" y="10337"/>
                  </a:lnTo>
                  <a:lnTo>
                    <a:pt x="22494" y="10462"/>
                  </a:lnTo>
                  <a:lnTo>
                    <a:pt x="22347" y="10462"/>
                  </a:lnTo>
                  <a:lnTo>
                    <a:pt x="22096" y="10483"/>
                  </a:lnTo>
                  <a:lnTo>
                    <a:pt x="21908" y="10546"/>
                  </a:lnTo>
                  <a:lnTo>
                    <a:pt x="21740" y="10588"/>
                  </a:lnTo>
                  <a:lnTo>
                    <a:pt x="21322" y="10755"/>
                  </a:lnTo>
                  <a:lnTo>
                    <a:pt x="21008" y="10860"/>
                  </a:lnTo>
                  <a:lnTo>
                    <a:pt x="20841" y="11027"/>
                  </a:lnTo>
                  <a:lnTo>
                    <a:pt x="20590" y="11216"/>
                  </a:lnTo>
                  <a:lnTo>
                    <a:pt x="20485" y="11320"/>
                  </a:lnTo>
                  <a:lnTo>
                    <a:pt x="20338" y="11320"/>
                  </a:lnTo>
                  <a:lnTo>
                    <a:pt x="20192" y="11278"/>
                  </a:lnTo>
                  <a:lnTo>
                    <a:pt x="20192" y="11216"/>
                  </a:lnTo>
                  <a:lnTo>
                    <a:pt x="20171" y="11111"/>
                  </a:lnTo>
                  <a:lnTo>
                    <a:pt x="19899" y="11195"/>
                  </a:lnTo>
                  <a:lnTo>
                    <a:pt x="19732" y="11216"/>
                  </a:lnTo>
                  <a:lnTo>
                    <a:pt x="19522" y="11111"/>
                  </a:lnTo>
                  <a:lnTo>
                    <a:pt x="19355" y="11090"/>
                  </a:lnTo>
                  <a:lnTo>
                    <a:pt x="18999" y="10965"/>
                  </a:lnTo>
                  <a:lnTo>
                    <a:pt x="18623" y="10797"/>
                  </a:lnTo>
                  <a:lnTo>
                    <a:pt x="18413" y="10609"/>
                  </a:lnTo>
                  <a:lnTo>
                    <a:pt x="18288" y="10588"/>
                  </a:lnTo>
                  <a:lnTo>
                    <a:pt x="17869" y="10567"/>
                  </a:lnTo>
                  <a:lnTo>
                    <a:pt x="17493" y="10567"/>
                  </a:lnTo>
                  <a:lnTo>
                    <a:pt x="17430" y="10546"/>
                  </a:lnTo>
                  <a:lnTo>
                    <a:pt x="17367" y="10588"/>
                  </a:lnTo>
                  <a:lnTo>
                    <a:pt x="17325" y="10651"/>
                  </a:lnTo>
                  <a:lnTo>
                    <a:pt x="17137" y="10713"/>
                  </a:lnTo>
                  <a:lnTo>
                    <a:pt x="16865" y="10755"/>
                  </a:lnTo>
                  <a:lnTo>
                    <a:pt x="16384" y="10693"/>
                  </a:lnTo>
                  <a:lnTo>
                    <a:pt x="16028" y="10713"/>
                  </a:lnTo>
                  <a:lnTo>
                    <a:pt x="15777" y="10693"/>
                  </a:lnTo>
                  <a:lnTo>
                    <a:pt x="15547" y="10713"/>
                  </a:lnTo>
                  <a:lnTo>
                    <a:pt x="15442" y="10755"/>
                  </a:lnTo>
                  <a:lnTo>
                    <a:pt x="15338" y="10713"/>
                  </a:lnTo>
                  <a:lnTo>
                    <a:pt x="15191" y="10462"/>
                  </a:lnTo>
                  <a:lnTo>
                    <a:pt x="15149" y="10337"/>
                  </a:lnTo>
                  <a:lnTo>
                    <a:pt x="15024" y="10169"/>
                  </a:lnTo>
                  <a:lnTo>
                    <a:pt x="14919" y="10044"/>
                  </a:lnTo>
                  <a:lnTo>
                    <a:pt x="14856" y="9877"/>
                  </a:lnTo>
                  <a:lnTo>
                    <a:pt x="14856" y="9814"/>
                  </a:lnTo>
                  <a:lnTo>
                    <a:pt x="14752" y="9709"/>
                  </a:lnTo>
                  <a:lnTo>
                    <a:pt x="14668" y="9667"/>
                  </a:lnTo>
                  <a:lnTo>
                    <a:pt x="14626" y="9667"/>
                  </a:lnTo>
                  <a:lnTo>
                    <a:pt x="14584" y="9604"/>
                  </a:lnTo>
                  <a:lnTo>
                    <a:pt x="14564" y="9500"/>
                  </a:lnTo>
                  <a:lnTo>
                    <a:pt x="14333" y="9500"/>
                  </a:lnTo>
                  <a:lnTo>
                    <a:pt x="14187" y="9416"/>
                  </a:lnTo>
                  <a:lnTo>
                    <a:pt x="13978" y="9249"/>
                  </a:lnTo>
                  <a:lnTo>
                    <a:pt x="13873" y="9249"/>
                  </a:lnTo>
                  <a:lnTo>
                    <a:pt x="13768" y="9228"/>
                  </a:lnTo>
                  <a:lnTo>
                    <a:pt x="13706" y="9186"/>
                  </a:lnTo>
                  <a:lnTo>
                    <a:pt x="13517" y="9040"/>
                  </a:lnTo>
                  <a:lnTo>
                    <a:pt x="13141" y="8977"/>
                  </a:lnTo>
                  <a:lnTo>
                    <a:pt x="13099" y="8977"/>
                  </a:lnTo>
                  <a:lnTo>
                    <a:pt x="13057" y="9019"/>
                  </a:lnTo>
                  <a:lnTo>
                    <a:pt x="12890" y="9019"/>
                  </a:lnTo>
                  <a:lnTo>
                    <a:pt x="12639" y="9040"/>
                  </a:lnTo>
                  <a:lnTo>
                    <a:pt x="12053" y="8914"/>
                  </a:lnTo>
                  <a:lnTo>
                    <a:pt x="11948" y="8830"/>
                  </a:lnTo>
                  <a:lnTo>
                    <a:pt x="11823" y="8663"/>
                  </a:lnTo>
                  <a:lnTo>
                    <a:pt x="11802" y="8558"/>
                  </a:lnTo>
                  <a:lnTo>
                    <a:pt x="11802" y="8475"/>
                  </a:lnTo>
                  <a:lnTo>
                    <a:pt x="11823" y="8412"/>
                  </a:lnTo>
                  <a:lnTo>
                    <a:pt x="11906" y="8349"/>
                  </a:lnTo>
                  <a:lnTo>
                    <a:pt x="11948" y="8244"/>
                  </a:lnTo>
                  <a:lnTo>
                    <a:pt x="11885" y="8161"/>
                  </a:lnTo>
                  <a:lnTo>
                    <a:pt x="11843" y="8035"/>
                  </a:lnTo>
                  <a:lnTo>
                    <a:pt x="11885" y="7952"/>
                  </a:lnTo>
                  <a:lnTo>
                    <a:pt x="11885" y="7826"/>
                  </a:lnTo>
                  <a:lnTo>
                    <a:pt x="11823" y="7763"/>
                  </a:lnTo>
                  <a:lnTo>
                    <a:pt x="11739" y="7638"/>
                  </a:lnTo>
                  <a:lnTo>
                    <a:pt x="11676" y="7575"/>
                  </a:lnTo>
                  <a:lnTo>
                    <a:pt x="11592" y="7533"/>
                  </a:lnTo>
                  <a:lnTo>
                    <a:pt x="11530" y="7428"/>
                  </a:lnTo>
                  <a:lnTo>
                    <a:pt x="11488" y="7345"/>
                  </a:lnTo>
                  <a:lnTo>
                    <a:pt x="11446" y="7240"/>
                  </a:lnTo>
                  <a:lnTo>
                    <a:pt x="11425" y="7136"/>
                  </a:lnTo>
                  <a:lnTo>
                    <a:pt x="11383" y="7052"/>
                  </a:lnTo>
                  <a:lnTo>
                    <a:pt x="11279" y="6989"/>
                  </a:lnTo>
                  <a:lnTo>
                    <a:pt x="11195" y="6947"/>
                  </a:lnTo>
                  <a:lnTo>
                    <a:pt x="11153" y="6884"/>
                  </a:lnTo>
                  <a:lnTo>
                    <a:pt x="11069" y="6843"/>
                  </a:lnTo>
                  <a:lnTo>
                    <a:pt x="10965" y="6843"/>
                  </a:lnTo>
                  <a:lnTo>
                    <a:pt x="10902" y="6905"/>
                  </a:lnTo>
                  <a:lnTo>
                    <a:pt x="10860" y="6926"/>
                  </a:lnTo>
                  <a:lnTo>
                    <a:pt x="10776" y="6905"/>
                  </a:lnTo>
                  <a:lnTo>
                    <a:pt x="10693" y="6801"/>
                  </a:lnTo>
                  <a:lnTo>
                    <a:pt x="10672" y="6738"/>
                  </a:lnTo>
                  <a:lnTo>
                    <a:pt x="10567" y="6738"/>
                  </a:lnTo>
                  <a:lnTo>
                    <a:pt x="10442" y="6801"/>
                  </a:lnTo>
                  <a:lnTo>
                    <a:pt x="10400" y="6843"/>
                  </a:lnTo>
                  <a:lnTo>
                    <a:pt x="10379" y="6926"/>
                  </a:lnTo>
                  <a:lnTo>
                    <a:pt x="10337" y="6926"/>
                  </a:lnTo>
                  <a:lnTo>
                    <a:pt x="10211" y="6843"/>
                  </a:lnTo>
                  <a:lnTo>
                    <a:pt x="10170" y="6780"/>
                  </a:lnTo>
                  <a:lnTo>
                    <a:pt x="10170" y="6717"/>
                  </a:lnTo>
                  <a:lnTo>
                    <a:pt x="10107" y="6633"/>
                  </a:lnTo>
                  <a:lnTo>
                    <a:pt x="10002" y="6571"/>
                  </a:lnTo>
                  <a:lnTo>
                    <a:pt x="9877" y="6466"/>
                  </a:lnTo>
                  <a:lnTo>
                    <a:pt x="9835" y="6424"/>
                  </a:lnTo>
                  <a:lnTo>
                    <a:pt x="9751" y="6382"/>
                  </a:lnTo>
                  <a:lnTo>
                    <a:pt x="9730" y="6299"/>
                  </a:lnTo>
                  <a:lnTo>
                    <a:pt x="9730" y="6215"/>
                  </a:lnTo>
                  <a:lnTo>
                    <a:pt x="9709" y="6173"/>
                  </a:lnTo>
                  <a:lnTo>
                    <a:pt x="9688" y="6173"/>
                  </a:lnTo>
                  <a:lnTo>
                    <a:pt x="9688" y="6215"/>
                  </a:lnTo>
                  <a:lnTo>
                    <a:pt x="9646" y="6215"/>
                  </a:lnTo>
                  <a:lnTo>
                    <a:pt x="9605" y="6152"/>
                  </a:lnTo>
                  <a:lnTo>
                    <a:pt x="9584" y="6110"/>
                  </a:lnTo>
                  <a:lnTo>
                    <a:pt x="9584" y="5985"/>
                  </a:lnTo>
                  <a:lnTo>
                    <a:pt x="9542" y="5943"/>
                  </a:lnTo>
                  <a:lnTo>
                    <a:pt x="9521" y="5943"/>
                  </a:lnTo>
                  <a:lnTo>
                    <a:pt x="9395" y="5880"/>
                  </a:lnTo>
                  <a:lnTo>
                    <a:pt x="9312" y="5880"/>
                  </a:lnTo>
                  <a:lnTo>
                    <a:pt x="9333" y="5901"/>
                  </a:lnTo>
                  <a:lnTo>
                    <a:pt x="9228" y="6006"/>
                  </a:lnTo>
                  <a:lnTo>
                    <a:pt x="9123" y="6068"/>
                  </a:lnTo>
                  <a:lnTo>
                    <a:pt x="8998" y="6215"/>
                  </a:lnTo>
                  <a:lnTo>
                    <a:pt x="8977" y="6319"/>
                  </a:lnTo>
                  <a:lnTo>
                    <a:pt x="9019" y="6382"/>
                  </a:lnTo>
                  <a:lnTo>
                    <a:pt x="8956" y="6508"/>
                  </a:lnTo>
                  <a:lnTo>
                    <a:pt x="8768" y="6571"/>
                  </a:lnTo>
                  <a:lnTo>
                    <a:pt x="8684" y="6633"/>
                  </a:lnTo>
                  <a:lnTo>
                    <a:pt x="8663" y="6780"/>
                  </a:lnTo>
                  <a:lnTo>
                    <a:pt x="8663" y="7010"/>
                  </a:lnTo>
                  <a:lnTo>
                    <a:pt x="8768" y="7240"/>
                  </a:lnTo>
                  <a:lnTo>
                    <a:pt x="8872" y="7408"/>
                  </a:lnTo>
                  <a:lnTo>
                    <a:pt x="8872" y="7470"/>
                  </a:lnTo>
                  <a:lnTo>
                    <a:pt x="8705" y="7638"/>
                  </a:lnTo>
                  <a:lnTo>
                    <a:pt x="8579" y="7680"/>
                  </a:lnTo>
                  <a:lnTo>
                    <a:pt x="8496" y="7784"/>
                  </a:lnTo>
                  <a:lnTo>
                    <a:pt x="8433" y="7826"/>
                  </a:lnTo>
                  <a:lnTo>
                    <a:pt x="8349" y="7826"/>
                  </a:lnTo>
                  <a:lnTo>
                    <a:pt x="8307" y="7742"/>
                  </a:lnTo>
                  <a:lnTo>
                    <a:pt x="8245" y="7742"/>
                  </a:lnTo>
                  <a:lnTo>
                    <a:pt x="8014" y="7784"/>
                  </a:lnTo>
                  <a:lnTo>
                    <a:pt x="7847" y="7763"/>
                  </a:lnTo>
                  <a:lnTo>
                    <a:pt x="7638" y="7680"/>
                  </a:lnTo>
                  <a:lnTo>
                    <a:pt x="7429" y="7680"/>
                  </a:lnTo>
                  <a:lnTo>
                    <a:pt x="7387" y="7952"/>
                  </a:lnTo>
                  <a:lnTo>
                    <a:pt x="7324" y="8098"/>
                  </a:lnTo>
                  <a:lnTo>
                    <a:pt x="7324" y="8244"/>
                  </a:lnTo>
                  <a:lnTo>
                    <a:pt x="7261" y="8579"/>
                  </a:lnTo>
                  <a:lnTo>
                    <a:pt x="7261" y="8830"/>
                  </a:lnTo>
                  <a:lnTo>
                    <a:pt x="7240" y="8914"/>
                  </a:lnTo>
                  <a:lnTo>
                    <a:pt x="7303" y="8977"/>
                  </a:lnTo>
                  <a:lnTo>
                    <a:pt x="7429" y="9019"/>
                  </a:lnTo>
                  <a:lnTo>
                    <a:pt x="7387" y="9144"/>
                  </a:lnTo>
                  <a:lnTo>
                    <a:pt x="7387" y="9228"/>
                  </a:lnTo>
                  <a:lnTo>
                    <a:pt x="7303" y="9228"/>
                  </a:lnTo>
                  <a:lnTo>
                    <a:pt x="7219" y="9291"/>
                  </a:lnTo>
                  <a:lnTo>
                    <a:pt x="7136" y="9291"/>
                  </a:lnTo>
                  <a:lnTo>
                    <a:pt x="7073" y="9228"/>
                  </a:lnTo>
                  <a:lnTo>
                    <a:pt x="6989" y="9249"/>
                  </a:lnTo>
                  <a:lnTo>
                    <a:pt x="6864" y="9291"/>
                  </a:lnTo>
                  <a:lnTo>
                    <a:pt x="6592" y="9332"/>
                  </a:lnTo>
                  <a:lnTo>
                    <a:pt x="6445" y="9416"/>
                  </a:lnTo>
                  <a:lnTo>
                    <a:pt x="6341" y="9416"/>
                  </a:lnTo>
                  <a:lnTo>
                    <a:pt x="6278" y="9353"/>
                  </a:lnTo>
                  <a:lnTo>
                    <a:pt x="6173" y="9416"/>
                  </a:lnTo>
                  <a:lnTo>
                    <a:pt x="6069" y="9521"/>
                  </a:lnTo>
                  <a:lnTo>
                    <a:pt x="6069" y="9604"/>
                  </a:lnTo>
                  <a:lnTo>
                    <a:pt x="6173" y="9667"/>
                  </a:lnTo>
                  <a:lnTo>
                    <a:pt x="6341" y="9646"/>
                  </a:lnTo>
                  <a:lnTo>
                    <a:pt x="6466" y="9667"/>
                  </a:lnTo>
                  <a:lnTo>
                    <a:pt x="6466" y="9730"/>
                  </a:lnTo>
                  <a:lnTo>
                    <a:pt x="6382" y="9814"/>
                  </a:lnTo>
                  <a:lnTo>
                    <a:pt x="6445" y="9981"/>
                  </a:lnTo>
                  <a:lnTo>
                    <a:pt x="6445" y="10065"/>
                  </a:lnTo>
                  <a:lnTo>
                    <a:pt x="6487" y="10149"/>
                  </a:lnTo>
                  <a:lnTo>
                    <a:pt x="6508" y="10253"/>
                  </a:lnTo>
                  <a:lnTo>
                    <a:pt x="6613" y="10441"/>
                  </a:lnTo>
                  <a:lnTo>
                    <a:pt x="6654" y="10546"/>
                  </a:lnTo>
                  <a:lnTo>
                    <a:pt x="6780" y="10609"/>
                  </a:lnTo>
                  <a:lnTo>
                    <a:pt x="6822" y="10860"/>
                  </a:lnTo>
                  <a:lnTo>
                    <a:pt x="6738" y="10923"/>
                  </a:lnTo>
                  <a:lnTo>
                    <a:pt x="6696" y="11027"/>
                  </a:lnTo>
                  <a:lnTo>
                    <a:pt x="6801" y="11132"/>
                  </a:lnTo>
                  <a:lnTo>
                    <a:pt x="6738" y="11174"/>
                  </a:lnTo>
                  <a:lnTo>
                    <a:pt x="6738" y="11216"/>
                  </a:lnTo>
                  <a:lnTo>
                    <a:pt x="6613" y="11299"/>
                  </a:lnTo>
                  <a:lnTo>
                    <a:pt x="6654" y="11446"/>
                  </a:lnTo>
                  <a:lnTo>
                    <a:pt x="6508" y="11509"/>
                  </a:lnTo>
                  <a:lnTo>
                    <a:pt x="6278" y="11446"/>
                  </a:lnTo>
                  <a:lnTo>
                    <a:pt x="6027" y="11174"/>
                  </a:lnTo>
                  <a:lnTo>
                    <a:pt x="5922" y="11195"/>
                  </a:lnTo>
                  <a:lnTo>
                    <a:pt x="5671" y="11090"/>
                  </a:lnTo>
                  <a:lnTo>
                    <a:pt x="5336" y="11090"/>
                  </a:lnTo>
                  <a:lnTo>
                    <a:pt x="5148" y="11132"/>
                  </a:lnTo>
                  <a:lnTo>
                    <a:pt x="4876" y="11069"/>
                  </a:lnTo>
                  <a:lnTo>
                    <a:pt x="4583" y="11132"/>
                  </a:lnTo>
                  <a:lnTo>
                    <a:pt x="4457" y="11132"/>
                  </a:lnTo>
                  <a:lnTo>
                    <a:pt x="4311" y="11111"/>
                  </a:lnTo>
                  <a:lnTo>
                    <a:pt x="4206" y="11195"/>
                  </a:lnTo>
                  <a:lnTo>
                    <a:pt x="4102" y="11237"/>
                  </a:lnTo>
                  <a:lnTo>
                    <a:pt x="3767" y="11195"/>
                  </a:lnTo>
                  <a:lnTo>
                    <a:pt x="3558" y="11132"/>
                  </a:lnTo>
                  <a:lnTo>
                    <a:pt x="3432" y="11069"/>
                  </a:lnTo>
                  <a:lnTo>
                    <a:pt x="3244" y="11069"/>
                  </a:lnTo>
                  <a:lnTo>
                    <a:pt x="3202" y="11111"/>
                  </a:lnTo>
                  <a:lnTo>
                    <a:pt x="3035" y="11090"/>
                  </a:lnTo>
                  <a:lnTo>
                    <a:pt x="2930" y="11069"/>
                  </a:lnTo>
                  <a:lnTo>
                    <a:pt x="2888" y="11111"/>
                  </a:lnTo>
                  <a:lnTo>
                    <a:pt x="2888" y="11237"/>
                  </a:lnTo>
                  <a:lnTo>
                    <a:pt x="2909" y="11383"/>
                  </a:lnTo>
                  <a:lnTo>
                    <a:pt x="2930" y="11509"/>
                  </a:lnTo>
                  <a:lnTo>
                    <a:pt x="2742" y="11550"/>
                  </a:lnTo>
                  <a:lnTo>
                    <a:pt x="2386" y="11550"/>
                  </a:lnTo>
                  <a:lnTo>
                    <a:pt x="1968" y="11509"/>
                  </a:lnTo>
                  <a:lnTo>
                    <a:pt x="1863" y="11446"/>
                  </a:lnTo>
                  <a:lnTo>
                    <a:pt x="1675" y="11425"/>
                  </a:lnTo>
                  <a:lnTo>
                    <a:pt x="1570" y="11550"/>
                  </a:lnTo>
                  <a:lnTo>
                    <a:pt x="1591" y="11613"/>
                  </a:lnTo>
                  <a:lnTo>
                    <a:pt x="1465" y="11697"/>
                  </a:lnTo>
                  <a:lnTo>
                    <a:pt x="1465" y="11739"/>
                  </a:lnTo>
                  <a:lnTo>
                    <a:pt x="1507" y="11739"/>
                  </a:lnTo>
                  <a:lnTo>
                    <a:pt x="1507" y="11864"/>
                  </a:lnTo>
                  <a:lnTo>
                    <a:pt x="1340" y="12157"/>
                  </a:lnTo>
                  <a:lnTo>
                    <a:pt x="1256" y="12283"/>
                  </a:lnTo>
                  <a:lnTo>
                    <a:pt x="1361" y="12366"/>
                  </a:lnTo>
                  <a:lnTo>
                    <a:pt x="1633" y="12450"/>
                  </a:lnTo>
                  <a:lnTo>
                    <a:pt x="1737" y="12555"/>
                  </a:lnTo>
                  <a:lnTo>
                    <a:pt x="1842" y="12576"/>
                  </a:lnTo>
                  <a:lnTo>
                    <a:pt x="1947" y="12471"/>
                  </a:lnTo>
                  <a:lnTo>
                    <a:pt x="1947" y="12325"/>
                  </a:lnTo>
                  <a:lnTo>
                    <a:pt x="2009" y="12325"/>
                  </a:lnTo>
                  <a:lnTo>
                    <a:pt x="2302" y="12555"/>
                  </a:lnTo>
                  <a:lnTo>
                    <a:pt x="2323" y="12659"/>
                  </a:lnTo>
                  <a:lnTo>
                    <a:pt x="2177" y="12848"/>
                  </a:lnTo>
                  <a:lnTo>
                    <a:pt x="1968" y="12848"/>
                  </a:lnTo>
                  <a:lnTo>
                    <a:pt x="1675" y="12890"/>
                  </a:lnTo>
                  <a:lnTo>
                    <a:pt x="1654" y="12785"/>
                  </a:lnTo>
                  <a:lnTo>
                    <a:pt x="1507" y="12659"/>
                  </a:lnTo>
                  <a:lnTo>
                    <a:pt x="1340" y="12869"/>
                  </a:lnTo>
                  <a:lnTo>
                    <a:pt x="1235" y="12848"/>
                  </a:lnTo>
                  <a:lnTo>
                    <a:pt x="1068" y="12973"/>
                  </a:lnTo>
                  <a:lnTo>
                    <a:pt x="921" y="13015"/>
                  </a:lnTo>
                  <a:lnTo>
                    <a:pt x="921" y="13162"/>
                  </a:lnTo>
                  <a:lnTo>
                    <a:pt x="1110" y="13224"/>
                  </a:lnTo>
                  <a:lnTo>
                    <a:pt x="1068" y="13371"/>
                  </a:lnTo>
                  <a:lnTo>
                    <a:pt x="900" y="13434"/>
                  </a:lnTo>
                  <a:lnTo>
                    <a:pt x="628" y="13496"/>
                  </a:lnTo>
                  <a:lnTo>
                    <a:pt x="691" y="13538"/>
                  </a:lnTo>
                  <a:lnTo>
                    <a:pt x="733" y="13622"/>
                  </a:lnTo>
                  <a:lnTo>
                    <a:pt x="503" y="13706"/>
                  </a:lnTo>
                  <a:lnTo>
                    <a:pt x="503" y="13831"/>
                  </a:lnTo>
                  <a:lnTo>
                    <a:pt x="398" y="13852"/>
                  </a:lnTo>
                  <a:lnTo>
                    <a:pt x="126" y="13831"/>
                  </a:lnTo>
                  <a:lnTo>
                    <a:pt x="1" y="13936"/>
                  </a:lnTo>
                  <a:lnTo>
                    <a:pt x="1" y="14103"/>
                  </a:lnTo>
                  <a:lnTo>
                    <a:pt x="168" y="14333"/>
                  </a:lnTo>
                  <a:lnTo>
                    <a:pt x="273" y="14270"/>
                  </a:lnTo>
                  <a:lnTo>
                    <a:pt x="419" y="14250"/>
                  </a:lnTo>
                  <a:lnTo>
                    <a:pt x="440" y="14375"/>
                  </a:lnTo>
                  <a:lnTo>
                    <a:pt x="398" y="14522"/>
                  </a:lnTo>
                  <a:lnTo>
                    <a:pt x="461" y="14668"/>
                  </a:lnTo>
                  <a:lnTo>
                    <a:pt x="587" y="14731"/>
                  </a:lnTo>
                  <a:lnTo>
                    <a:pt x="607" y="14877"/>
                  </a:lnTo>
                  <a:lnTo>
                    <a:pt x="545" y="14940"/>
                  </a:lnTo>
                  <a:lnTo>
                    <a:pt x="419" y="15212"/>
                  </a:lnTo>
                  <a:lnTo>
                    <a:pt x="377" y="15589"/>
                  </a:lnTo>
                  <a:lnTo>
                    <a:pt x="335" y="15526"/>
                  </a:lnTo>
                  <a:lnTo>
                    <a:pt x="440" y="15693"/>
                  </a:lnTo>
                  <a:lnTo>
                    <a:pt x="545" y="15714"/>
                  </a:lnTo>
                  <a:lnTo>
                    <a:pt x="733" y="15693"/>
                  </a:lnTo>
                  <a:lnTo>
                    <a:pt x="859" y="15610"/>
                  </a:lnTo>
                  <a:lnTo>
                    <a:pt x="921" y="15526"/>
                  </a:lnTo>
                  <a:lnTo>
                    <a:pt x="984" y="15505"/>
                  </a:lnTo>
                  <a:lnTo>
                    <a:pt x="1047" y="15463"/>
                  </a:lnTo>
                  <a:lnTo>
                    <a:pt x="1110" y="15484"/>
                  </a:lnTo>
                  <a:lnTo>
                    <a:pt x="1172" y="15568"/>
                  </a:lnTo>
                  <a:lnTo>
                    <a:pt x="1361" y="15589"/>
                  </a:lnTo>
                  <a:lnTo>
                    <a:pt x="1361" y="15505"/>
                  </a:lnTo>
                  <a:lnTo>
                    <a:pt x="1319" y="15463"/>
                  </a:lnTo>
                  <a:lnTo>
                    <a:pt x="1319" y="15358"/>
                  </a:lnTo>
                  <a:lnTo>
                    <a:pt x="1444" y="15317"/>
                  </a:lnTo>
                  <a:lnTo>
                    <a:pt x="1486" y="15275"/>
                  </a:lnTo>
                  <a:lnTo>
                    <a:pt x="1549" y="15275"/>
                  </a:lnTo>
                  <a:lnTo>
                    <a:pt x="1570" y="15317"/>
                  </a:lnTo>
                  <a:lnTo>
                    <a:pt x="1695" y="15317"/>
                  </a:lnTo>
                  <a:lnTo>
                    <a:pt x="1779" y="15191"/>
                  </a:lnTo>
                  <a:lnTo>
                    <a:pt x="1758" y="15045"/>
                  </a:lnTo>
                  <a:lnTo>
                    <a:pt x="1779" y="14961"/>
                  </a:lnTo>
                  <a:lnTo>
                    <a:pt x="1863" y="14898"/>
                  </a:lnTo>
                  <a:lnTo>
                    <a:pt x="1884" y="14731"/>
                  </a:lnTo>
                  <a:lnTo>
                    <a:pt x="1947" y="14626"/>
                  </a:lnTo>
                  <a:lnTo>
                    <a:pt x="2072" y="14626"/>
                  </a:lnTo>
                  <a:lnTo>
                    <a:pt x="2177" y="14689"/>
                  </a:lnTo>
                  <a:lnTo>
                    <a:pt x="2281" y="14752"/>
                  </a:lnTo>
                  <a:lnTo>
                    <a:pt x="2281" y="14835"/>
                  </a:lnTo>
                  <a:lnTo>
                    <a:pt x="2260" y="14982"/>
                  </a:lnTo>
                  <a:lnTo>
                    <a:pt x="2281" y="15086"/>
                  </a:lnTo>
                  <a:lnTo>
                    <a:pt x="2386" y="15086"/>
                  </a:lnTo>
                  <a:lnTo>
                    <a:pt x="2428" y="15191"/>
                  </a:lnTo>
                  <a:lnTo>
                    <a:pt x="2407" y="15317"/>
                  </a:lnTo>
                  <a:lnTo>
                    <a:pt x="2428" y="15463"/>
                  </a:lnTo>
                  <a:lnTo>
                    <a:pt x="2428" y="15672"/>
                  </a:lnTo>
                  <a:lnTo>
                    <a:pt x="2532" y="15798"/>
                  </a:lnTo>
                  <a:lnTo>
                    <a:pt x="2532" y="15882"/>
                  </a:lnTo>
                  <a:lnTo>
                    <a:pt x="2637" y="15903"/>
                  </a:lnTo>
                  <a:lnTo>
                    <a:pt x="2784" y="15903"/>
                  </a:lnTo>
                  <a:lnTo>
                    <a:pt x="2888" y="15819"/>
                  </a:lnTo>
                  <a:lnTo>
                    <a:pt x="2909" y="15777"/>
                  </a:lnTo>
                  <a:lnTo>
                    <a:pt x="3076" y="15693"/>
                  </a:lnTo>
                  <a:lnTo>
                    <a:pt x="3202" y="15610"/>
                  </a:lnTo>
                  <a:lnTo>
                    <a:pt x="3223" y="15484"/>
                  </a:lnTo>
                  <a:lnTo>
                    <a:pt x="3307" y="15421"/>
                  </a:lnTo>
                  <a:lnTo>
                    <a:pt x="3558" y="15275"/>
                  </a:lnTo>
                  <a:lnTo>
                    <a:pt x="3725" y="15212"/>
                  </a:lnTo>
                  <a:lnTo>
                    <a:pt x="3746" y="15358"/>
                  </a:lnTo>
                  <a:lnTo>
                    <a:pt x="3976" y="15317"/>
                  </a:lnTo>
                  <a:lnTo>
                    <a:pt x="4039" y="15212"/>
                  </a:lnTo>
                  <a:lnTo>
                    <a:pt x="4290" y="15212"/>
                  </a:lnTo>
                  <a:lnTo>
                    <a:pt x="4311" y="15317"/>
                  </a:lnTo>
                  <a:lnTo>
                    <a:pt x="4123" y="15484"/>
                  </a:lnTo>
                  <a:lnTo>
                    <a:pt x="4248" y="15505"/>
                  </a:lnTo>
                  <a:lnTo>
                    <a:pt x="4290" y="15463"/>
                  </a:lnTo>
                  <a:lnTo>
                    <a:pt x="4374" y="15463"/>
                  </a:lnTo>
                  <a:lnTo>
                    <a:pt x="4478" y="15526"/>
                  </a:lnTo>
                  <a:lnTo>
                    <a:pt x="4520" y="15505"/>
                  </a:lnTo>
                  <a:lnTo>
                    <a:pt x="4625" y="15505"/>
                  </a:lnTo>
                  <a:lnTo>
                    <a:pt x="4688" y="15463"/>
                  </a:lnTo>
                  <a:lnTo>
                    <a:pt x="4729" y="15400"/>
                  </a:lnTo>
                  <a:lnTo>
                    <a:pt x="4813" y="15400"/>
                  </a:lnTo>
                  <a:lnTo>
                    <a:pt x="4897" y="15484"/>
                  </a:lnTo>
                  <a:lnTo>
                    <a:pt x="4981" y="15672"/>
                  </a:lnTo>
                  <a:lnTo>
                    <a:pt x="5232" y="16049"/>
                  </a:lnTo>
                  <a:lnTo>
                    <a:pt x="5357" y="16133"/>
                  </a:lnTo>
                  <a:lnTo>
                    <a:pt x="5399" y="16300"/>
                  </a:lnTo>
                  <a:lnTo>
                    <a:pt x="5462" y="16363"/>
                  </a:lnTo>
                  <a:lnTo>
                    <a:pt x="5545" y="16447"/>
                  </a:lnTo>
                  <a:lnTo>
                    <a:pt x="5776" y="16467"/>
                  </a:lnTo>
                  <a:lnTo>
                    <a:pt x="5985" y="16467"/>
                  </a:lnTo>
                  <a:lnTo>
                    <a:pt x="6089" y="16509"/>
                  </a:lnTo>
                  <a:lnTo>
                    <a:pt x="6131" y="16635"/>
                  </a:lnTo>
                  <a:lnTo>
                    <a:pt x="6361" y="16719"/>
                  </a:lnTo>
                  <a:lnTo>
                    <a:pt x="6550" y="16823"/>
                  </a:lnTo>
                  <a:lnTo>
                    <a:pt x="6654" y="17095"/>
                  </a:lnTo>
                  <a:lnTo>
                    <a:pt x="6801" y="17263"/>
                  </a:lnTo>
                  <a:lnTo>
                    <a:pt x="6989" y="17367"/>
                  </a:lnTo>
                  <a:lnTo>
                    <a:pt x="7073" y="17514"/>
                  </a:lnTo>
                  <a:lnTo>
                    <a:pt x="7073" y="17786"/>
                  </a:lnTo>
                  <a:lnTo>
                    <a:pt x="7177" y="18037"/>
                  </a:lnTo>
                  <a:lnTo>
                    <a:pt x="7324" y="18079"/>
                  </a:lnTo>
                  <a:lnTo>
                    <a:pt x="7387" y="18330"/>
                  </a:lnTo>
                  <a:lnTo>
                    <a:pt x="7429" y="18539"/>
                  </a:lnTo>
                  <a:lnTo>
                    <a:pt x="7345" y="18664"/>
                  </a:lnTo>
                  <a:lnTo>
                    <a:pt x="7324" y="18602"/>
                  </a:lnTo>
                  <a:lnTo>
                    <a:pt x="7219" y="18539"/>
                  </a:lnTo>
                  <a:lnTo>
                    <a:pt x="7073" y="18727"/>
                  </a:lnTo>
                  <a:lnTo>
                    <a:pt x="7094" y="18811"/>
                  </a:lnTo>
                  <a:lnTo>
                    <a:pt x="7115" y="18874"/>
                  </a:lnTo>
                  <a:lnTo>
                    <a:pt x="7261" y="18957"/>
                  </a:lnTo>
                  <a:lnTo>
                    <a:pt x="7240" y="19188"/>
                  </a:lnTo>
                  <a:lnTo>
                    <a:pt x="7303" y="19292"/>
                  </a:lnTo>
                  <a:lnTo>
                    <a:pt x="7261" y="19376"/>
                  </a:lnTo>
                  <a:lnTo>
                    <a:pt x="7324" y="19397"/>
                  </a:lnTo>
                  <a:lnTo>
                    <a:pt x="7408" y="19501"/>
                  </a:lnTo>
                  <a:lnTo>
                    <a:pt x="7408" y="19606"/>
                  </a:lnTo>
                  <a:lnTo>
                    <a:pt x="7449" y="19606"/>
                  </a:lnTo>
                  <a:lnTo>
                    <a:pt x="7491" y="19752"/>
                  </a:lnTo>
                  <a:lnTo>
                    <a:pt x="7617" y="19794"/>
                  </a:lnTo>
                  <a:lnTo>
                    <a:pt x="7701" y="19690"/>
                  </a:lnTo>
                  <a:lnTo>
                    <a:pt x="7826" y="19690"/>
                  </a:lnTo>
                  <a:lnTo>
                    <a:pt x="7868" y="19773"/>
                  </a:lnTo>
                  <a:lnTo>
                    <a:pt x="8014" y="19794"/>
                  </a:lnTo>
                  <a:lnTo>
                    <a:pt x="8119" y="19899"/>
                  </a:lnTo>
                  <a:lnTo>
                    <a:pt x="8182" y="19920"/>
                  </a:lnTo>
                  <a:lnTo>
                    <a:pt x="8266" y="20087"/>
                  </a:lnTo>
                  <a:lnTo>
                    <a:pt x="8370" y="20087"/>
                  </a:lnTo>
                  <a:lnTo>
                    <a:pt x="8391" y="20192"/>
                  </a:lnTo>
                  <a:lnTo>
                    <a:pt x="8433" y="20171"/>
                  </a:lnTo>
                  <a:lnTo>
                    <a:pt x="8454" y="20129"/>
                  </a:lnTo>
                  <a:lnTo>
                    <a:pt x="8600" y="20213"/>
                  </a:lnTo>
                  <a:lnTo>
                    <a:pt x="8663" y="20296"/>
                  </a:lnTo>
                  <a:lnTo>
                    <a:pt x="8768" y="20296"/>
                  </a:lnTo>
                  <a:lnTo>
                    <a:pt x="8830" y="20317"/>
                  </a:lnTo>
                  <a:lnTo>
                    <a:pt x="8893" y="20213"/>
                  </a:lnTo>
                  <a:lnTo>
                    <a:pt x="9061" y="20192"/>
                  </a:lnTo>
                  <a:lnTo>
                    <a:pt x="9270" y="20276"/>
                  </a:lnTo>
                  <a:lnTo>
                    <a:pt x="9312" y="20338"/>
                  </a:lnTo>
                  <a:lnTo>
                    <a:pt x="9437" y="20338"/>
                  </a:lnTo>
                  <a:lnTo>
                    <a:pt x="9542" y="20401"/>
                  </a:lnTo>
                  <a:lnTo>
                    <a:pt x="9709" y="20589"/>
                  </a:lnTo>
                  <a:lnTo>
                    <a:pt x="9835" y="20589"/>
                  </a:lnTo>
                  <a:lnTo>
                    <a:pt x="9960" y="20652"/>
                  </a:lnTo>
                  <a:lnTo>
                    <a:pt x="10023" y="20715"/>
                  </a:lnTo>
                  <a:lnTo>
                    <a:pt x="10128" y="20840"/>
                  </a:lnTo>
                  <a:lnTo>
                    <a:pt x="10170" y="20966"/>
                  </a:lnTo>
                  <a:lnTo>
                    <a:pt x="10232" y="20945"/>
                  </a:lnTo>
                  <a:lnTo>
                    <a:pt x="10232" y="20757"/>
                  </a:lnTo>
                  <a:lnTo>
                    <a:pt x="10316" y="20715"/>
                  </a:lnTo>
                  <a:lnTo>
                    <a:pt x="10337" y="20757"/>
                  </a:lnTo>
                  <a:lnTo>
                    <a:pt x="10462" y="20757"/>
                  </a:lnTo>
                  <a:lnTo>
                    <a:pt x="10588" y="20840"/>
                  </a:lnTo>
                  <a:lnTo>
                    <a:pt x="10588" y="21008"/>
                  </a:lnTo>
                  <a:lnTo>
                    <a:pt x="10755" y="21133"/>
                  </a:lnTo>
                  <a:lnTo>
                    <a:pt x="10923" y="21071"/>
                  </a:lnTo>
                  <a:lnTo>
                    <a:pt x="11069" y="21071"/>
                  </a:lnTo>
                  <a:lnTo>
                    <a:pt x="11048" y="21322"/>
                  </a:lnTo>
                  <a:lnTo>
                    <a:pt x="11090" y="21468"/>
                  </a:lnTo>
                  <a:lnTo>
                    <a:pt x="11195" y="21447"/>
                  </a:lnTo>
                  <a:lnTo>
                    <a:pt x="11362" y="21531"/>
                  </a:lnTo>
                  <a:lnTo>
                    <a:pt x="11425" y="21447"/>
                  </a:lnTo>
                  <a:lnTo>
                    <a:pt x="11571" y="21426"/>
                  </a:lnTo>
                  <a:lnTo>
                    <a:pt x="11676" y="21322"/>
                  </a:lnTo>
                  <a:lnTo>
                    <a:pt x="11885" y="21322"/>
                  </a:lnTo>
                  <a:lnTo>
                    <a:pt x="12011" y="21384"/>
                  </a:lnTo>
                  <a:lnTo>
                    <a:pt x="12053" y="21531"/>
                  </a:lnTo>
                  <a:lnTo>
                    <a:pt x="12220" y="21594"/>
                  </a:lnTo>
                  <a:lnTo>
                    <a:pt x="12346" y="21761"/>
                  </a:lnTo>
                  <a:lnTo>
                    <a:pt x="12429" y="21782"/>
                  </a:lnTo>
                  <a:lnTo>
                    <a:pt x="12576" y="21740"/>
                  </a:lnTo>
                  <a:lnTo>
                    <a:pt x="12639" y="21761"/>
                  </a:lnTo>
                  <a:lnTo>
                    <a:pt x="12785" y="21698"/>
                  </a:lnTo>
                  <a:lnTo>
                    <a:pt x="12931" y="21698"/>
                  </a:lnTo>
                  <a:lnTo>
                    <a:pt x="13015" y="21594"/>
                  </a:lnTo>
                  <a:lnTo>
                    <a:pt x="13162" y="21594"/>
                  </a:lnTo>
                  <a:lnTo>
                    <a:pt x="13203" y="21698"/>
                  </a:lnTo>
                  <a:lnTo>
                    <a:pt x="13245" y="21866"/>
                  </a:lnTo>
                  <a:lnTo>
                    <a:pt x="13350" y="21949"/>
                  </a:lnTo>
                  <a:lnTo>
                    <a:pt x="13475" y="21887"/>
                  </a:lnTo>
                  <a:lnTo>
                    <a:pt x="13601" y="21636"/>
                  </a:lnTo>
                  <a:lnTo>
                    <a:pt x="13873" y="21468"/>
                  </a:lnTo>
                  <a:lnTo>
                    <a:pt x="14040" y="21447"/>
                  </a:lnTo>
                  <a:lnTo>
                    <a:pt x="14124" y="21552"/>
                  </a:lnTo>
                  <a:lnTo>
                    <a:pt x="14396" y="21573"/>
                  </a:lnTo>
                  <a:lnTo>
                    <a:pt x="14501" y="21636"/>
                  </a:lnTo>
                  <a:lnTo>
                    <a:pt x="14647" y="21552"/>
                  </a:lnTo>
                  <a:lnTo>
                    <a:pt x="14815" y="21573"/>
                  </a:lnTo>
                  <a:lnTo>
                    <a:pt x="14877" y="21677"/>
                  </a:lnTo>
                  <a:lnTo>
                    <a:pt x="14982" y="21677"/>
                  </a:lnTo>
                  <a:lnTo>
                    <a:pt x="15191" y="21636"/>
                  </a:lnTo>
                  <a:lnTo>
                    <a:pt x="15296" y="21636"/>
                  </a:lnTo>
                  <a:lnTo>
                    <a:pt x="15359" y="21468"/>
                  </a:lnTo>
                  <a:lnTo>
                    <a:pt x="15442" y="21426"/>
                  </a:lnTo>
                  <a:lnTo>
                    <a:pt x="15547" y="21447"/>
                  </a:lnTo>
                  <a:lnTo>
                    <a:pt x="15547" y="21364"/>
                  </a:lnTo>
                  <a:lnTo>
                    <a:pt x="15631" y="21343"/>
                  </a:lnTo>
                  <a:lnTo>
                    <a:pt x="15693" y="21217"/>
                  </a:lnTo>
                  <a:lnTo>
                    <a:pt x="15798" y="21112"/>
                  </a:lnTo>
                  <a:lnTo>
                    <a:pt x="15903" y="21071"/>
                  </a:lnTo>
                  <a:lnTo>
                    <a:pt x="16133" y="21029"/>
                  </a:lnTo>
                  <a:lnTo>
                    <a:pt x="16237" y="20861"/>
                  </a:lnTo>
                  <a:lnTo>
                    <a:pt x="16237" y="20736"/>
                  </a:lnTo>
                  <a:lnTo>
                    <a:pt x="16321" y="20736"/>
                  </a:lnTo>
                  <a:lnTo>
                    <a:pt x="16447" y="20631"/>
                  </a:lnTo>
                  <a:lnTo>
                    <a:pt x="16551" y="20799"/>
                  </a:lnTo>
                  <a:lnTo>
                    <a:pt x="16719" y="20736"/>
                  </a:lnTo>
                  <a:lnTo>
                    <a:pt x="16928" y="20820"/>
                  </a:lnTo>
                  <a:lnTo>
                    <a:pt x="17012" y="20757"/>
                  </a:lnTo>
                  <a:lnTo>
                    <a:pt x="16970" y="20652"/>
                  </a:lnTo>
                  <a:lnTo>
                    <a:pt x="17242" y="20506"/>
                  </a:lnTo>
                  <a:lnTo>
                    <a:pt x="17325" y="20527"/>
                  </a:lnTo>
                  <a:lnTo>
                    <a:pt x="17367" y="20610"/>
                  </a:lnTo>
                  <a:lnTo>
                    <a:pt x="17451" y="20610"/>
                  </a:lnTo>
                  <a:lnTo>
                    <a:pt x="17472" y="20652"/>
                  </a:lnTo>
                  <a:lnTo>
                    <a:pt x="17388" y="20820"/>
                  </a:lnTo>
                  <a:lnTo>
                    <a:pt x="17451" y="20903"/>
                  </a:lnTo>
                  <a:lnTo>
                    <a:pt x="17535" y="20903"/>
                  </a:lnTo>
                  <a:lnTo>
                    <a:pt x="17597" y="20861"/>
                  </a:lnTo>
                  <a:lnTo>
                    <a:pt x="17639" y="20945"/>
                  </a:lnTo>
                  <a:lnTo>
                    <a:pt x="17702" y="21050"/>
                  </a:lnTo>
                  <a:lnTo>
                    <a:pt x="17702" y="21133"/>
                  </a:lnTo>
                  <a:lnTo>
                    <a:pt x="17597" y="21238"/>
                  </a:lnTo>
                  <a:lnTo>
                    <a:pt x="17639" y="21343"/>
                  </a:lnTo>
                  <a:lnTo>
                    <a:pt x="17765" y="21364"/>
                  </a:lnTo>
                  <a:lnTo>
                    <a:pt x="17849" y="21322"/>
                  </a:lnTo>
                  <a:lnTo>
                    <a:pt x="17953" y="21364"/>
                  </a:lnTo>
                  <a:lnTo>
                    <a:pt x="18016" y="21468"/>
                  </a:lnTo>
                  <a:lnTo>
                    <a:pt x="18121" y="21426"/>
                  </a:lnTo>
                  <a:lnTo>
                    <a:pt x="18246" y="21468"/>
                  </a:lnTo>
                  <a:lnTo>
                    <a:pt x="18330" y="21426"/>
                  </a:lnTo>
                  <a:lnTo>
                    <a:pt x="18497" y="21426"/>
                  </a:lnTo>
                  <a:lnTo>
                    <a:pt x="18539" y="21573"/>
                  </a:lnTo>
                  <a:lnTo>
                    <a:pt x="18685" y="21677"/>
                  </a:lnTo>
                  <a:lnTo>
                    <a:pt x="18706" y="21845"/>
                  </a:lnTo>
                  <a:lnTo>
                    <a:pt x="18811" y="21845"/>
                  </a:lnTo>
                  <a:lnTo>
                    <a:pt x="18916" y="21970"/>
                  </a:lnTo>
                  <a:lnTo>
                    <a:pt x="18916" y="22117"/>
                  </a:lnTo>
                  <a:lnTo>
                    <a:pt x="18999" y="22326"/>
                  </a:lnTo>
                  <a:lnTo>
                    <a:pt x="19020" y="22493"/>
                  </a:lnTo>
                  <a:lnTo>
                    <a:pt x="18999" y="22745"/>
                  </a:lnTo>
                  <a:lnTo>
                    <a:pt x="18999" y="22849"/>
                  </a:lnTo>
                  <a:lnTo>
                    <a:pt x="18957" y="22933"/>
                  </a:lnTo>
                  <a:lnTo>
                    <a:pt x="18853" y="22996"/>
                  </a:lnTo>
                  <a:lnTo>
                    <a:pt x="18832" y="23100"/>
                  </a:lnTo>
                  <a:lnTo>
                    <a:pt x="18769" y="23121"/>
                  </a:lnTo>
                  <a:lnTo>
                    <a:pt x="18748" y="23205"/>
                  </a:lnTo>
                  <a:lnTo>
                    <a:pt x="18811" y="23309"/>
                  </a:lnTo>
                  <a:lnTo>
                    <a:pt x="18748" y="23351"/>
                  </a:lnTo>
                  <a:lnTo>
                    <a:pt x="18685" y="23330"/>
                  </a:lnTo>
                  <a:lnTo>
                    <a:pt x="18602" y="23435"/>
                  </a:lnTo>
                  <a:lnTo>
                    <a:pt x="18539" y="23519"/>
                  </a:lnTo>
                  <a:lnTo>
                    <a:pt x="18602" y="23581"/>
                  </a:lnTo>
                  <a:lnTo>
                    <a:pt x="18539" y="23665"/>
                  </a:lnTo>
                  <a:lnTo>
                    <a:pt x="18539" y="23770"/>
                  </a:lnTo>
                  <a:lnTo>
                    <a:pt x="18644" y="23833"/>
                  </a:lnTo>
                  <a:lnTo>
                    <a:pt x="18706" y="23895"/>
                  </a:lnTo>
                  <a:lnTo>
                    <a:pt x="18769" y="23958"/>
                  </a:lnTo>
                  <a:lnTo>
                    <a:pt x="18748" y="24105"/>
                  </a:lnTo>
                  <a:lnTo>
                    <a:pt x="18811" y="24251"/>
                  </a:lnTo>
                  <a:lnTo>
                    <a:pt x="18937" y="24146"/>
                  </a:lnTo>
                  <a:lnTo>
                    <a:pt x="19209" y="24084"/>
                  </a:lnTo>
                  <a:lnTo>
                    <a:pt x="19229" y="24167"/>
                  </a:lnTo>
                  <a:lnTo>
                    <a:pt x="19209" y="24251"/>
                  </a:lnTo>
                  <a:lnTo>
                    <a:pt x="19271" y="24293"/>
                  </a:lnTo>
                  <a:lnTo>
                    <a:pt x="19418" y="24272"/>
                  </a:lnTo>
                  <a:lnTo>
                    <a:pt x="19439" y="24377"/>
                  </a:lnTo>
                  <a:lnTo>
                    <a:pt x="19418" y="24481"/>
                  </a:lnTo>
                  <a:lnTo>
                    <a:pt x="19481" y="24565"/>
                  </a:lnTo>
                  <a:lnTo>
                    <a:pt x="19627" y="24586"/>
                  </a:lnTo>
                  <a:lnTo>
                    <a:pt x="19585" y="24628"/>
                  </a:lnTo>
                  <a:lnTo>
                    <a:pt x="19648" y="24711"/>
                  </a:lnTo>
                  <a:lnTo>
                    <a:pt x="19669" y="24670"/>
                  </a:lnTo>
                  <a:lnTo>
                    <a:pt x="19815" y="24670"/>
                  </a:lnTo>
                  <a:lnTo>
                    <a:pt x="19941" y="24732"/>
                  </a:lnTo>
                  <a:lnTo>
                    <a:pt x="19941" y="24816"/>
                  </a:lnTo>
                  <a:lnTo>
                    <a:pt x="19878" y="24921"/>
                  </a:lnTo>
                  <a:lnTo>
                    <a:pt x="19899" y="25004"/>
                  </a:lnTo>
                  <a:lnTo>
                    <a:pt x="19753" y="25193"/>
                  </a:lnTo>
                  <a:lnTo>
                    <a:pt x="19648" y="25297"/>
                  </a:lnTo>
                  <a:lnTo>
                    <a:pt x="19669" y="25360"/>
                  </a:lnTo>
                  <a:lnTo>
                    <a:pt x="19753" y="25339"/>
                  </a:lnTo>
                  <a:lnTo>
                    <a:pt x="19941" y="25339"/>
                  </a:lnTo>
                  <a:lnTo>
                    <a:pt x="19983" y="25402"/>
                  </a:lnTo>
                  <a:lnTo>
                    <a:pt x="20066" y="25318"/>
                  </a:lnTo>
                  <a:lnTo>
                    <a:pt x="20150" y="25423"/>
                  </a:lnTo>
                  <a:lnTo>
                    <a:pt x="20108" y="25548"/>
                  </a:lnTo>
                  <a:lnTo>
                    <a:pt x="20150" y="25674"/>
                  </a:lnTo>
                  <a:lnTo>
                    <a:pt x="20276" y="25737"/>
                  </a:lnTo>
                  <a:lnTo>
                    <a:pt x="20338" y="25653"/>
                  </a:lnTo>
                  <a:lnTo>
                    <a:pt x="20485" y="25653"/>
                  </a:lnTo>
                  <a:lnTo>
                    <a:pt x="20736" y="25548"/>
                  </a:lnTo>
                  <a:lnTo>
                    <a:pt x="20841" y="25569"/>
                  </a:lnTo>
                  <a:lnTo>
                    <a:pt x="20841" y="25716"/>
                  </a:lnTo>
                  <a:lnTo>
                    <a:pt x="20799" y="25737"/>
                  </a:lnTo>
                  <a:lnTo>
                    <a:pt x="20862" y="25778"/>
                  </a:lnTo>
                  <a:lnTo>
                    <a:pt x="20924" y="25883"/>
                  </a:lnTo>
                  <a:lnTo>
                    <a:pt x="21050" y="25841"/>
                  </a:lnTo>
                  <a:lnTo>
                    <a:pt x="21154" y="25862"/>
                  </a:lnTo>
                  <a:lnTo>
                    <a:pt x="21134" y="25716"/>
                  </a:lnTo>
                  <a:lnTo>
                    <a:pt x="21134" y="25569"/>
                  </a:lnTo>
                  <a:lnTo>
                    <a:pt x="21092" y="25465"/>
                  </a:lnTo>
                  <a:lnTo>
                    <a:pt x="21092" y="25255"/>
                  </a:lnTo>
                  <a:lnTo>
                    <a:pt x="21154" y="25214"/>
                  </a:lnTo>
                  <a:lnTo>
                    <a:pt x="21154" y="25130"/>
                  </a:lnTo>
                  <a:lnTo>
                    <a:pt x="21364" y="25130"/>
                  </a:lnTo>
                  <a:lnTo>
                    <a:pt x="21426" y="25109"/>
                  </a:lnTo>
                  <a:lnTo>
                    <a:pt x="21468" y="25088"/>
                  </a:lnTo>
                  <a:lnTo>
                    <a:pt x="21510" y="25025"/>
                  </a:lnTo>
                  <a:lnTo>
                    <a:pt x="21552" y="24983"/>
                  </a:lnTo>
                  <a:lnTo>
                    <a:pt x="21678" y="24921"/>
                  </a:lnTo>
                  <a:lnTo>
                    <a:pt x="21761" y="24942"/>
                  </a:lnTo>
                  <a:lnTo>
                    <a:pt x="21740" y="25025"/>
                  </a:lnTo>
                  <a:lnTo>
                    <a:pt x="21782" y="25046"/>
                  </a:lnTo>
                  <a:lnTo>
                    <a:pt x="21866" y="25046"/>
                  </a:lnTo>
                  <a:lnTo>
                    <a:pt x="21887" y="24942"/>
                  </a:lnTo>
                  <a:lnTo>
                    <a:pt x="21970" y="24900"/>
                  </a:lnTo>
                  <a:lnTo>
                    <a:pt x="22096" y="25004"/>
                  </a:lnTo>
                  <a:lnTo>
                    <a:pt x="22159" y="24921"/>
                  </a:lnTo>
                  <a:lnTo>
                    <a:pt x="22242" y="24921"/>
                  </a:lnTo>
                  <a:lnTo>
                    <a:pt x="22263" y="25004"/>
                  </a:lnTo>
                  <a:lnTo>
                    <a:pt x="22389" y="24942"/>
                  </a:lnTo>
                  <a:lnTo>
                    <a:pt x="22389" y="24879"/>
                  </a:lnTo>
                  <a:lnTo>
                    <a:pt x="22556" y="24816"/>
                  </a:lnTo>
                  <a:lnTo>
                    <a:pt x="22661" y="24900"/>
                  </a:lnTo>
                  <a:lnTo>
                    <a:pt x="22870" y="24816"/>
                  </a:lnTo>
                  <a:lnTo>
                    <a:pt x="22828" y="24628"/>
                  </a:lnTo>
                  <a:lnTo>
                    <a:pt x="22954" y="24586"/>
                  </a:lnTo>
                  <a:lnTo>
                    <a:pt x="23100" y="24586"/>
                  </a:lnTo>
                  <a:lnTo>
                    <a:pt x="23184" y="24502"/>
                  </a:lnTo>
                  <a:lnTo>
                    <a:pt x="23310" y="24586"/>
                  </a:lnTo>
                  <a:lnTo>
                    <a:pt x="23310" y="24670"/>
                  </a:lnTo>
                  <a:lnTo>
                    <a:pt x="23435" y="24690"/>
                  </a:lnTo>
                  <a:lnTo>
                    <a:pt x="23477" y="24774"/>
                  </a:lnTo>
                  <a:lnTo>
                    <a:pt x="23749" y="24774"/>
                  </a:lnTo>
                  <a:lnTo>
                    <a:pt x="23812" y="24816"/>
                  </a:lnTo>
                  <a:lnTo>
                    <a:pt x="23958" y="24774"/>
                  </a:lnTo>
                  <a:lnTo>
                    <a:pt x="24042" y="24837"/>
                  </a:lnTo>
                  <a:lnTo>
                    <a:pt x="24042" y="24942"/>
                  </a:lnTo>
                  <a:lnTo>
                    <a:pt x="23937" y="24983"/>
                  </a:lnTo>
                  <a:lnTo>
                    <a:pt x="23875" y="25193"/>
                  </a:lnTo>
                  <a:lnTo>
                    <a:pt x="23958" y="25214"/>
                  </a:lnTo>
                  <a:lnTo>
                    <a:pt x="23979" y="25318"/>
                  </a:lnTo>
                  <a:lnTo>
                    <a:pt x="24230" y="25402"/>
                  </a:lnTo>
                  <a:lnTo>
                    <a:pt x="24251" y="25506"/>
                  </a:lnTo>
                  <a:lnTo>
                    <a:pt x="24377" y="25527"/>
                  </a:lnTo>
                  <a:lnTo>
                    <a:pt x="24481" y="25611"/>
                  </a:lnTo>
                  <a:lnTo>
                    <a:pt x="24586" y="25548"/>
                  </a:lnTo>
                  <a:lnTo>
                    <a:pt x="24649" y="25611"/>
                  </a:lnTo>
                  <a:lnTo>
                    <a:pt x="24711" y="25569"/>
                  </a:lnTo>
                  <a:lnTo>
                    <a:pt x="24816" y="25632"/>
                  </a:lnTo>
                  <a:lnTo>
                    <a:pt x="24858" y="25632"/>
                  </a:lnTo>
                  <a:lnTo>
                    <a:pt x="24900" y="25611"/>
                  </a:lnTo>
                  <a:lnTo>
                    <a:pt x="24963" y="25653"/>
                  </a:lnTo>
                  <a:lnTo>
                    <a:pt x="25046" y="25611"/>
                  </a:lnTo>
                  <a:lnTo>
                    <a:pt x="25046" y="25548"/>
                  </a:lnTo>
                  <a:lnTo>
                    <a:pt x="25088" y="25423"/>
                  </a:lnTo>
                  <a:lnTo>
                    <a:pt x="25130" y="25527"/>
                  </a:lnTo>
                  <a:lnTo>
                    <a:pt x="25235" y="25653"/>
                  </a:lnTo>
                  <a:lnTo>
                    <a:pt x="25297" y="25632"/>
                  </a:lnTo>
                  <a:lnTo>
                    <a:pt x="25444" y="25737"/>
                  </a:lnTo>
                  <a:lnTo>
                    <a:pt x="25569" y="25737"/>
                  </a:lnTo>
                  <a:lnTo>
                    <a:pt x="25632" y="25632"/>
                  </a:lnTo>
                  <a:lnTo>
                    <a:pt x="25716" y="25716"/>
                  </a:lnTo>
                  <a:lnTo>
                    <a:pt x="25820" y="25674"/>
                  </a:lnTo>
                  <a:lnTo>
                    <a:pt x="25862" y="25716"/>
                  </a:lnTo>
                  <a:lnTo>
                    <a:pt x="25862" y="25737"/>
                  </a:lnTo>
                  <a:lnTo>
                    <a:pt x="25800" y="25758"/>
                  </a:lnTo>
                  <a:lnTo>
                    <a:pt x="25758" y="25862"/>
                  </a:lnTo>
                  <a:lnTo>
                    <a:pt x="25695" y="25967"/>
                  </a:lnTo>
                  <a:lnTo>
                    <a:pt x="25695" y="26030"/>
                  </a:lnTo>
                  <a:lnTo>
                    <a:pt x="25820" y="26197"/>
                  </a:lnTo>
                  <a:lnTo>
                    <a:pt x="25904" y="26260"/>
                  </a:lnTo>
                  <a:lnTo>
                    <a:pt x="25904" y="26302"/>
                  </a:lnTo>
                  <a:lnTo>
                    <a:pt x="25925" y="26448"/>
                  </a:lnTo>
                  <a:lnTo>
                    <a:pt x="25946" y="26406"/>
                  </a:lnTo>
                  <a:lnTo>
                    <a:pt x="26009" y="26343"/>
                  </a:lnTo>
                  <a:lnTo>
                    <a:pt x="26092" y="26364"/>
                  </a:lnTo>
                  <a:lnTo>
                    <a:pt x="26134" y="26385"/>
                  </a:lnTo>
                  <a:lnTo>
                    <a:pt x="26176" y="26385"/>
                  </a:lnTo>
                  <a:lnTo>
                    <a:pt x="26281" y="26281"/>
                  </a:lnTo>
                  <a:lnTo>
                    <a:pt x="26260" y="26239"/>
                  </a:lnTo>
                  <a:lnTo>
                    <a:pt x="26218" y="26197"/>
                  </a:lnTo>
                  <a:lnTo>
                    <a:pt x="26218" y="26176"/>
                  </a:lnTo>
                  <a:lnTo>
                    <a:pt x="26155" y="26071"/>
                  </a:lnTo>
                  <a:lnTo>
                    <a:pt x="26072" y="26071"/>
                  </a:lnTo>
                  <a:lnTo>
                    <a:pt x="26030" y="25967"/>
                  </a:lnTo>
                  <a:lnTo>
                    <a:pt x="26051" y="25925"/>
                  </a:lnTo>
                  <a:lnTo>
                    <a:pt x="26155" y="25841"/>
                  </a:lnTo>
                  <a:lnTo>
                    <a:pt x="26155" y="25758"/>
                  </a:lnTo>
                  <a:lnTo>
                    <a:pt x="26155" y="25716"/>
                  </a:lnTo>
                  <a:lnTo>
                    <a:pt x="26176" y="25716"/>
                  </a:lnTo>
                  <a:lnTo>
                    <a:pt x="26218" y="25653"/>
                  </a:lnTo>
                  <a:lnTo>
                    <a:pt x="26239" y="25716"/>
                  </a:lnTo>
                  <a:lnTo>
                    <a:pt x="26260" y="25737"/>
                  </a:lnTo>
                  <a:lnTo>
                    <a:pt x="26281" y="25737"/>
                  </a:lnTo>
                  <a:lnTo>
                    <a:pt x="26260" y="25758"/>
                  </a:lnTo>
                  <a:lnTo>
                    <a:pt x="26260" y="25778"/>
                  </a:lnTo>
                  <a:lnTo>
                    <a:pt x="26323" y="25778"/>
                  </a:lnTo>
                  <a:lnTo>
                    <a:pt x="26281" y="25820"/>
                  </a:lnTo>
                  <a:lnTo>
                    <a:pt x="26344" y="25841"/>
                  </a:lnTo>
                  <a:lnTo>
                    <a:pt x="26385" y="25758"/>
                  </a:lnTo>
                  <a:lnTo>
                    <a:pt x="26490" y="25737"/>
                  </a:lnTo>
                  <a:lnTo>
                    <a:pt x="26553" y="25653"/>
                  </a:lnTo>
                  <a:lnTo>
                    <a:pt x="26616" y="25716"/>
                  </a:lnTo>
                  <a:lnTo>
                    <a:pt x="26741" y="25653"/>
                  </a:lnTo>
                  <a:lnTo>
                    <a:pt x="26867" y="25611"/>
                  </a:lnTo>
                  <a:lnTo>
                    <a:pt x="26804" y="25527"/>
                  </a:lnTo>
                  <a:lnTo>
                    <a:pt x="26908" y="25527"/>
                  </a:lnTo>
                  <a:lnTo>
                    <a:pt x="27013" y="25465"/>
                  </a:lnTo>
                  <a:lnTo>
                    <a:pt x="27139" y="25527"/>
                  </a:lnTo>
                  <a:lnTo>
                    <a:pt x="27201" y="25506"/>
                  </a:lnTo>
                  <a:lnTo>
                    <a:pt x="27327" y="25444"/>
                  </a:lnTo>
                  <a:lnTo>
                    <a:pt x="27432" y="25339"/>
                  </a:lnTo>
                  <a:lnTo>
                    <a:pt x="27515" y="25234"/>
                  </a:lnTo>
                  <a:lnTo>
                    <a:pt x="27536" y="25193"/>
                  </a:lnTo>
                  <a:lnTo>
                    <a:pt x="27578" y="25214"/>
                  </a:lnTo>
                  <a:lnTo>
                    <a:pt x="27620" y="25255"/>
                  </a:lnTo>
                  <a:lnTo>
                    <a:pt x="27662" y="25214"/>
                  </a:lnTo>
                  <a:lnTo>
                    <a:pt x="27724" y="25130"/>
                  </a:lnTo>
                  <a:lnTo>
                    <a:pt x="27808" y="25088"/>
                  </a:lnTo>
                  <a:lnTo>
                    <a:pt x="27787" y="24942"/>
                  </a:lnTo>
                  <a:lnTo>
                    <a:pt x="27745" y="24837"/>
                  </a:lnTo>
                  <a:lnTo>
                    <a:pt x="27787" y="24774"/>
                  </a:lnTo>
                  <a:lnTo>
                    <a:pt x="27745" y="24690"/>
                  </a:lnTo>
                  <a:lnTo>
                    <a:pt x="27808" y="24732"/>
                  </a:lnTo>
                  <a:lnTo>
                    <a:pt x="27934" y="24816"/>
                  </a:lnTo>
                  <a:lnTo>
                    <a:pt x="27955" y="24900"/>
                  </a:lnTo>
                  <a:lnTo>
                    <a:pt x="28059" y="25004"/>
                  </a:lnTo>
                  <a:lnTo>
                    <a:pt x="28143" y="24983"/>
                  </a:lnTo>
                  <a:lnTo>
                    <a:pt x="28143" y="24983"/>
                  </a:lnTo>
                  <a:lnTo>
                    <a:pt x="28101" y="25046"/>
                  </a:lnTo>
                  <a:lnTo>
                    <a:pt x="28017" y="25109"/>
                  </a:lnTo>
                  <a:lnTo>
                    <a:pt x="28038" y="25151"/>
                  </a:lnTo>
                  <a:lnTo>
                    <a:pt x="28248" y="25046"/>
                  </a:lnTo>
                  <a:lnTo>
                    <a:pt x="28248" y="24921"/>
                  </a:lnTo>
                  <a:lnTo>
                    <a:pt x="28352" y="24900"/>
                  </a:lnTo>
                  <a:lnTo>
                    <a:pt x="28415" y="24837"/>
                  </a:lnTo>
                  <a:lnTo>
                    <a:pt x="28520" y="24900"/>
                  </a:lnTo>
                  <a:lnTo>
                    <a:pt x="28582" y="24879"/>
                  </a:lnTo>
                  <a:lnTo>
                    <a:pt x="28624" y="24795"/>
                  </a:lnTo>
                  <a:lnTo>
                    <a:pt x="28687" y="24795"/>
                  </a:lnTo>
                  <a:lnTo>
                    <a:pt x="28708" y="24711"/>
                  </a:lnTo>
                  <a:lnTo>
                    <a:pt x="28771" y="24795"/>
                  </a:lnTo>
                  <a:lnTo>
                    <a:pt x="28854" y="24900"/>
                  </a:lnTo>
                  <a:lnTo>
                    <a:pt x="28896" y="24837"/>
                  </a:lnTo>
                  <a:lnTo>
                    <a:pt x="28938" y="24732"/>
                  </a:lnTo>
                  <a:lnTo>
                    <a:pt x="28980" y="24732"/>
                  </a:lnTo>
                  <a:lnTo>
                    <a:pt x="29001" y="24774"/>
                  </a:lnTo>
                  <a:lnTo>
                    <a:pt x="29085" y="24774"/>
                  </a:lnTo>
                  <a:lnTo>
                    <a:pt x="29105" y="24711"/>
                  </a:lnTo>
                  <a:lnTo>
                    <a:pt x="29231" y="24711"/>
                  </a:lnTo>
                  <a:lnTo>
                    <a:pt x="29294" y="24628"/>
                  </a:lnTo>
                  <a:lnTo>
                    <a:pt x="29357" y="24586"/>
                  </a:lnTo>
                  <a:lnTo>
                    <a:pt x="29377" y="24670"/>
                  </a:lnTo>
                  <a:lnTo>
                    <a:pt x="29398" y="24607"/>
                  </a:lnTo>
                  <a:lnTo>
                    <a:pt x="29482" y="24607"/>
                  </a:lnTo>
                  <a:lnTo>
                    <a:pt x="29566" y="24586"/>
                  </a:lnTo>
                  <a:lnTo>
                    <a:pt x="29524" y="24502"/>
                  </a:lnTo>
                  <a:lnTo>
                    <a:pt x="29587" y="24418"/>
                  </a:lnTo>
                  <a:lnTo>
                    <a:pt x="29608" y="24293"/>
                  </a:lnTo>
                  <a:lnTo>
                    <a:pt x="29566" y="24188"/>
                  </a:lnTo>
                  <a:lnTo>
                    <a:pt x="29566" y="24188"/>
                  </a:lnTo>
                  <a:lnTo>
                    <a:pt x="29608" y="24209"/>
                  </a:lnTo>
                  <a:lnTo>
                    <a:pt x="29670" y="24146"/>
                  </a:lnTo>
                  <a:lnTo>
                    <a:pt x="29796" y="24105"/>
                  </a:lnTo>
                  <a:lnTo>
                    <a:pt x="29817" y="24167"/>
                  </a:lnTo>
                  <a:lnTo>
                    <a:pt x="29921" y="24167"/>
                  </a:lnTo>
                  <a:lnTo>
                    <a:pt x="29942" y="24042"/>
                  </a:lnTo>
                  <a:lnTo>
                    <a:pt x="30005" y="24042"/>
                  </a:lnTo>
                  <a:lnTo>
                    <a:pt x="30026" y="23958"/>
                  </a:lnTo>
                  <a:lnTo>
                    <a:pt x="30089" y="23958"/>
                  </a:lnTo>
                  <a:lnTo>
                    <a:pt x="30089" y="23979"/>
                  </a:lnTo>
                  <a:lnTo>
                    <a:pt x="30110" y="23979"/>
                  </a:lnTo>
                  <a:lnTo>
                    <a:pt x="30193" y="23874"/>
                  </a:lnTo>
                  <a:lnTo>
                    <a:pt x="30256" y="23958"/>
                  </a:lnTo>
                  <a:lnTo>
                    <a:pt x="30256" y="23833"/>
                  </a:lnTo>
                  <a:lnTo>
                    <a:pt x="30340" y="23833"/>
                  </a:lnTo>
                  <a:lnTo>
                    <a:pt x="30361" y="23728"/>
                  </a:lnTo>
                  <a:lnTo>
                    <a:pt x="30277" y="23686"/>
                  </a:lnTo>
                  <a:lnTo>
                    <a:pt x="30193" y="23749"/>
                  </a:lnTo>
                  <a:lnTo>
                    <a:pt x="30047" y="23623"/>
                  </a:lnTo>
                  <a:lnTo>
                    <a:pt x="30235" y="23623"/>
                  </a:lnTo>
                  <a:lnTo>
                    <a:pt x="30340" y="23477"/>
                  </a:lnTo>
                  <a:lnTo>
                    <a:pt x="30361" y="23540"/>
                  </a:lnTo>
                  <a:lnTo>
                    <a:pt x="30445" y="23477"/>
                  </a:lnTo>
                  <a:lnTo>
                    <a:pt x="30612" y="23581"/>
                  </a:lnTo>
                  <a:lnTo>
                    <a:pt x="30633" y="23456"/>
                  </a:lnTo>
                  <a:lnTo>
                    <a:pt x="30549" y="23435"/>
                  </a:lnTo>
                  <a:lnTo>
                    <a:pt x="30507" y="23372"/>
                  </a:lnTo>
                  <a:lnTo>
                    <a:pt x="30528" y="23309"/>
                  </a:lnTo>
                  <a:lnTo>
                    <a:pt x="30633" y="23372"/>
                  </a:lnTo>
                  <a:lnTo>
                    <a:pt x="30717" y="23309"/>
                  </a:lnTo>
                  <a:lnTo>
                    <a:pt x="30675" y="23268"/>
                  </a:lnTo>
                  <a:lnTo>
                    <a:pt x="30612" y="23268"/>
                  </a:lnTo>
                  <a:lnTo>
                    <a:pt x="30612" y="23163"/>
                  </a:lnTo>
                  <a:lnTo>
                    <a:pt x="30528" y="23121"/>
                  </a:lnTo>
                  <a:lnTo>
                    <a:pt x="30612" y="23100"/>
                  </a:lnTo>
                  <a:lnTo>
                    <a:pt x="30654" y="23142"/>
                  </a:lnTo>
                  <a:lnTo>
                    <a:pt x="30717" y="23142"/>
                  </a:lnTo>
                  <a:lnTo>
                    <a:pt x="30758" y="23205"/>
                  </a:lnTo>
                  <a:lnTo>
                    <a:pt x="30758" y="23121"/>
                  </a:lnTo>
                  <a:lnTo>
                    <a:pt x="30654" y="23037"/>
                  </a:lnTo>
                  <a:lnTo>
                    <a:pt x="30654" y="22933"/>
                  </a:lnTo>
                  <a:lnTo>
                    <a:pt x="30737" y="22933"/>
                  </a:lnTo>
                  <a:lnTo>
                    <a:pt x="30758" y="22891"/>
                  </a:lnTo>
                  <a:lnTo>
                    <a:pt x="30863" y="22954"/>
                  </a:lnTo>
                  <a:lnTo>
                    <a:pt x="30863" y="23037"/>
                  </a:lnTo>
                  <a:lnTo>
                    <a:pt x="30926" y="23037"/>
                  </a:lnTo>
                  <a:lnTo>
                    <a:pt x="30968" y="23121"/>
                  </a:lnTo>
                  <a:lnTo>
                    <a:pt x="30989" y="22996"/>
                  </a:lnTo>
                  <a:lnTo>
                    <a:pt x="30947" y="22912"/>
                  </a:lnTo>
                  <a:lnTo>
                    <a:pt x="30884" y="22912"/>
                  </a:lnTo>
                  <a:lnTo>
                    <a:pt x="30863" y="22828"/>
                  </a:lnTo>
                  <a:lnTo>
                    <a:pt x="30947" y="22828"/>
                  </a:lnTo>
                  <a:lnTo>
                    <a:pt x="30947" y="22745"/>
                  </a:lnTo>
                  <a:lnTo>
                    <a:pt x="30863" y="22724"/>
                  </a:lnTo>
                  <a:lnTo>
                    <a:pt x="30989" y="22598"/>
                  </a:lnTo>
                  <a:lnTo>
                    <a:pt x="30926" y="22535"/>
                  </a:lnTo>
                  <a:lnTo>
                    <a:pt x="30842" y="22535"/>
                  </a:lnTo>
                  <a:lnTo>
                    <a:pt x="30779" y="22598"/>
                  </a:lnTo>
                  <a:lnTo>
                    <a:pt x="30800" y="22493"/>
                  </a:lnTo>
                  <a:lnTo>
                    <a:pt x="30947" y="22410"/>
                  </a:lnTo>
                  <a:lnTo>
                    <a:pt x="31135" y="22326"/>
                  </a:lnTo>
                  <a:lnTo>
                    <a:pt x="31072" y="22263"/>
                  </a:lnTo>
                  <a:lnTo>
                    <a:pt x="30989" y="22326"/>
                  </a:lnTo>
                  <a:lnTo>
                    <a:pt x="30863" y="22201"/>
                  </a:lnTo>
                  <a:lnTo>
                    <a:pt x="30968" y="22201"/>
                  </a:lnTo>
                  <a:lnTo>
                    <a:pt x="30884" y="22096"/>
                  </a:lnTo>
                  <a:lnTo>
                    <a:pt x="30800" y="22096"/>
                  </a:lnTo>
                  <a:lnTo>
                    <a:pt x="30863" y="22054"/>
                  </a:lnTo>
                  <a:lnTo>
                    <a:pt x="30800" y="21991"/>
                  </a:lnTo>
                  <a:lnTo>
                    <a:pt x="30884" y="21991"/>
                  </a:lnTo>
                  <a:lnTo>
                    <a:pt x="30926" y="21908"/>
                  </a:lnTo>
                  <a:lnTo>
                    <a:pt x="31030" y="21908"/>
                  </a:lnTo>
                  <a:lnTo>
                    <a:pt x="30989" y="22012"/>
                  </a:lnTo>
                  <a:lnTo>
                    <a:pt x="31072" y="22012"/>
                  </a:lnTo>
                  <a:lnTo>
                    <a:pt x="31240" y="21866"/>
                  </a:lnTo>
                  <a:lnTo>
                    <a:pt x="31240" y="21782"/>
                  </a:lnTo>
                  <a:lnTo>
                    <a:pt x="31365" y="21803"/>
                  </a:lnTo>
                  <a:lnTo>
                    <a:pt x="31281" y="21698"/>
                  </a:lnTo>
                  <a:lnTo>
                    <a:pt x="31198" y="21698"/>
                  </a:lnTo>
                  <a:lnTo>
                    <a:pt x="31240" y="21594"/>
                  </a:lnTo>
                  <a:lnTo>
                    <a:pt x="31302" y="21677"/>
                  </a:lnTo>
                  <a:lnTo>
                    <a:pt x="31386" y="21636"/>
                  </a:lnTo>
                  <a:lnTo>
                    <a:pt x="31386" y="21531"/>
                  </a:lnTo>
                  <a:lnTo>
                    <a:pt x="31449" y="21489"/>
                  </a:lnTo>
                  <a:lnTo>
                    <a:pt x="31386" y="21426"/>
                  </a:lnTo>
                  <a:lnTo>
                    <a:pt x="31386" y="21343"/>
                  </a:lnTo>
                  <a:lnTo>
                    <a:pt x="31470" y="21322"/>
                  </a:lnTo>
                  <a:lnTo>
                    <a:pt x="31407" y="21238"/>
                  </a:lnTo>
                  <a:lnTo>
                    <a:pt x="31407" y="21175"/>
                  </a:lnTo>
                  <a:lnTo>
                    <a:pt x="31302" y="21112"/>
                  </a:lnTo>
                  <a:lnTo>
                    <a:pt x="31470" y="21154"/>
                  </a:lnTo>
                  <a:lnTo>
                    <a:pt x="31512" y="21112"/>
                  </a:lnTo>
                  <a:lnTo>
                    <a:pt x="31616" y="20903"/>
                  </a:lnTo>
                  <a:lnTo>
                    <a:pt x="31700" y="20903"/>
                  </a:lnTo>
                  <a:lnTo>
                    <a:pt x="31721" y="20966"/>
                  </a:lnTo>
                  <a:lnTo>
                    <a:pt x="31763" y="21029"/>
                  </a:lnTo>
                  <a:lnTo>
                    <a:pt x="31784" y="20924"/>
                  </a:lnTo>
                  <a:lnTo>
                    <a:pt x="31846" y="20861"/>
                  </a:lnTo>
                  <a:lnTo>
                    <a:pt x="31805" y="20736"/>
                  </a:lnTo>
                  <a:lnTo>
                    <a:pt x="31679" y="20736"/>
                  </a:lnTo>
                  <a:lnTo>
                    <a:pt x="31616" y="20694"/>
                  </a:lnTo>
                  <a:lnTo>
                    <a:pt x="31679" y="20652"/>
                  </a:lnTo>
                  <a:lnTo>
                    <a:pt x="31763" y="20652"/>
                  </a:lnTo>
                  <a:lnTo>
                    <a:pt x="31826" y="20610"/>
                  </a:lnTo>
                  <a:lnTo>
                    <a:pt x="31784" y="20548"/>
                  </a:lnTo>
                  <a:lnTo>
                    <a:pt x="31700" y="20506"/>
                  </a:lnTo>
                  <a:lnTo>
                    <a:pt x="31784" y="20443"/>
                  </a:lnTo>
                  <a:lnTo>
                    <a:pt x="31826" y="20443"/>
                  </a:lnTo>
                  <a:lnTo>
                    <a:pt x="31826" y="20401"/>
                  </a:lnTo>
                  <a:lnTo>
                    <a:pt x="31784" y="20338"/>
                  </a:lnTo>
                  <a:lnTo>
                    <a:pt x="31574" y="20338"/>
                  </a:lnTo>
                  <a:lnTo>
                    <a:pt x="31595" y="20296"/>
                  </a:lnTo>
                  <a:lnTo>
                    <a:pt x="31721" y="20192"/>
                  </a:lnTo>
                  <a:lnTo>
                    <a:pt x="31826" y="20213"/>
                  </a:lnTo>
                  <a:lnTo>
                    <a:pt x="31846" y="20192"/>
                  </a:lnTo>
                  <a:lnTo>
                    <a:pt x="31888" y="20129"/>
                  </a:lnTo>
                  <a:lnTo>
                    <a:pt x="31930" y="20192"/>
                  </a:lnTo>
                  <a:lnTo>
                    <a:pt x="31972" y="20213"/>
                  </a:lnTo>
                  <a:lnTo>
                    <a:pt x="32014" y="20171"/>
                  </a:lnTo>
                  <a:lnTo>
                    <a:pt x="31993" y="20087"/>
                  </a:lnTo>
                  <a:lnTo>
                    <a:pt x="31972" y="19920"/>
                  </a:lnTo>
                  <a:lnTo>
                    <a:pt x="31909" y="19878"/>
                  </a:lnTo>
                  <a:lnTo>
                    <a:pt x="31826" y="19962"/>
                  </a:lnTo>
                  <a:lnTo>
                    <a:pt x="31846" y="19983"/>
                  </a:lnTo>
                  <a:lnTo>
                    <a:pt x="31846" y="20024"/>
                  </a:lnTo>
                  <a:lnTo>
                    <a:pt x="31763" y="20004"/>
                  </a:lnTo>
                  <a:lnTo>
                    <a:pt x="31595" y="20129"/>
                  </a:lnTo>
                  <a:lnTo>
                    <a:pt x="31512" y="20108"/>
                  </a:lnTo>
                  <a:lnTo>
                    <a:pt x="31512" y="20004"/>
                  </a:lnTo>
                  <a:lnTo>
                    <a:pt x="31679" y="19983"/>
                  </a:lnTo>
                  <a:lnTo>
                    <a:pt x="31930" y="19752"/>
                  </a:lnTo>
                  <a:lnTo>
                    <a:pt x="31909" y="19711"/>
                  </a:lnTo>
                  <a:lnTo>
                    <a:pt x="31805" y="19711"/>
                  </a:lnTo>
                  <a:lnTo>
                    <a:pt x="31763" y="19648"/>
                  </a:lnTo>
                  <a:lnTo>
                    <a:pt x="31721" y="19690"/>
                  </a:lnTo>
                  <a:lnTo>
                    <a:pt x="31553" y="19460"/>
                  </a:lnTo>
                  <a:lnTo>
                    <a:pt x="31386" y="19439"/>
                  </a:lnTo>
                  <a:lnTo>
                    <a:pt x="31240" y="19585"/>
                  </a:lnTo>
                  <a:lnTo>
                    <a:pt x="31135" y="19564"/>
                  </a:lnTo>
                  <a:lnTo>
                    <a:pt x="31030" y="19397"/>
                  </a:lnTo>
                  <a:lnTo>
                    <a:pt x="30884" y="19439"/>
                  </a:lnTo>
                  <a:lnTo>
                    <a:pt x="30779" y="19501"/>
                  </a:lnTo>
                  <a:lnTo>
                    <a:pt x="30737" y="19606"/>
                  </a:lnTo>
                  <a:lnTo>
                    <a:pt x="30758" y="19480"/>
                  </a:lnTo>
                  <a:lnTo>
                    <a:pt x="30884" y="19376"/>
                  </a:lnTo>
                  <a:lnTo>
                    <a:pt x="30968" y="19376"/>
                  </a:lnTo>
                  <a:lnTo>
                    <a:pt x="31051" y="19334"/>
                  </a:lnTo>
                  <a:lnTo>
                    <a:pt x="31177" y="19376"/>
                  </a:lnTo>
                  <a:lnTo>
                    <a:pt x="31281" y="19355"/>
                  </a:lnTo>
                  <a:lnTo>
                    <a:pt x="31281" y="19250"/>
                  </a:lnTo>
                  <a:lnTo>
                    <a:pt x="31323" y="19188"/>
                  </a:lnTo>
                  <a:lnTo>
                    <a:pt x="31407" y="19188"/>
                  </a:lnTo>
                  <a:lnTo>
                    <a:pt x="31553" y="19041"/>
                  </a:lnTo>
                  <a:lnTo>
                    <a:pt x="31700" y="19020"/>
                  </a:lnTo>
                  <a:lnTo>
                    <a:pt x="31700" y="18936"/>
                  </a:lnTo>
                  <a:lnTo>
                    <a:pt x="31574" y="18727"/>
                  </a:lnTo>
                  <a:lnTo>
                    <a:pt x="31281" y="18539"/>
                  </a:lnTo>
                  <a:lnTo>
                    <a:pt x="31072" y="18413"/>
                  </a:lnTo>
                  <a:lnTo>
                    <a:pt x="30842" y="18204"/>
                  </a:lnTo>
                  <a:lnTo>
                    <a:pt x="30737" y="18204"/>
                  </a:lnTo>
                  <a:lnTo>
                    <a:pt x="30549" y="18330"/>
                  </a:lnTo>
                  <a:lnTo>
                    <a:pt x="30445" y="18309"/>
                  </a:lnTo>
                  <a:lnTo>
                    <a:pt x="30319" y="18183"/>
                  </a:lnTo>
                  <a:lnTo>
                    <a:pt x="30319" y="18099"/>
                  </a:lnTo>
                  <a:lnTo>
                    <a:pt x="30235" y="18079"/>
                  </a:lnTo>
                  <a:lnTo>
                    <a:pt x="30110" y="18120"/>
                  </a:lnTo>
                  <a:lnTo>
                    <a:pt x="29984" y="18120"/>
                  </a:lnTo>
                  <a:lnTo>
                    <a:pt x="29838" y="18141"/>
                  </a:lnTo>
                  <a:lnTo>
                    <a:pt x="29691" y="18351"/>
                  </a:lnTo>
                  <a:lnTo>
                    <a:pt x="29817" y="18099"/>
                  </a:lnTo>
                  <a:lnTo>
                    <a:pt x="29921" y="18037"/>
                  </a:lnTo>
                  <a:lnTo>
                    <a:pt x="29984" y="18079"/>
                  </a:lnTo>
                  <a:lnTo>
                    <a:pt x="30047" y="18079"/>
                  </a:lnTo>
                  <a:lnTo>
                    <a:pt x="30089" y="18016"/>
                  </a:lnTo>
                  <a:lnTo>
                    <a:pt x="30193" y="18079"/>
                  </a:lnTo>
                  <a:lnTo>
                    <a:pt x="30340" y="17995"/>
                  </a:lnTo>
                  <a:lnTo>
                    <a:pt x="30403" y="18183"/>
                  </a:lnTo>
                  <a:lnTo>
                    <a:pt x="30465" y="18225"/>
                  </a:lnTo>
                  <a:lnTo>
                    <a:pt x="30570" y="18225"/>
                  </a:lnTo>
                  <a:lnTo>
                    <a:pt x="30654" y="18120"/>
                  </a:lnTo>
                  <a:lnTo>
                    <a:pt x="30842" y="18141"/>
                  </a:lnTo>
                  <a:lnTo>
                    <a:pt x="30968" y="18246"/>
                  </a:lnTo>
                  <a:lnTo>
                    <a:pt x="31051" y="18246"/>
                  </a:lnTo>
                  <a:lnTo>
                    <a:pt x="31177" y="18351"/>
                  </a:lnTo>
                  <a:lnTo>
                    <a:pt x="31323" y="18288"/>
                  </a:lnTo>
                  <a:lnTo>
                    <a:pt x="31574" y="18351"/>
                  </a:lnTo>
                  <a:lnTo>
                    <a:pt x="31658" y="18330"/>
                  </a:lnTo>
                  <a:lnTo>
                    <a:pt x="31553" y="18141"/>
                  </a:lnTo>
                  <a:lnTo>
                    <a:pt x="31491" y="18120"/>
                  </a:lnTo>
                  <a:lnTo>
                    <a:pt x="31323" y="17974"/>
                  </a:lnTo>
                  <a:lnTo>
                    <a:pt x="31323" y="17911"/>
                  </a:lnTo>
                  <a:lnTo>
                    <a:pt x="31281" y="17869"/>
                  </a:lnTo>
                  <a:lnTo>
                    <a:pt x="31177" y="17890"/>
                  </a:lnTo>
                  <a:lnTo>
                    <a:pt x="31051" y="17827"/>
                  </a:lnTo>
                  <a:lnTo>
                    <a:pt x="30884" y="17597"/>
                  </a:lnTo>
                  <a:lnTo>
                    <a:pt x="30884" y="17451"/>
                  </a:lnTo>
                  <a:lnTo>
                    <a:pt x="30675" y="17283"/>
                  </a:lnTo>
                  <a:lnTo>
                    <a:pt x="30675" y="17095"/>
                  </a:lnTo>
                  <a:lnTo>
                    <a:pt x="30549" y="17074"/>
                  </a:lnTo>
                  <a:lnTo>
                    <a:pt x="30612" y="16949"/>
                  </a:lnTo>
                  <a:lnTo>
                    <a:pt x="30570" y="16928"/>
                  </a:lnTo>
                  <a:lnTo>
                    <a:pt x="30403" y="16572"/>
                  </a:lnTo>
                  <a:lnTo>
                    <a:pt x="30089" y="16405"/>
                  </a:lnTo>
                  <a:lnTo>
                    <a:pt x="30005" y="16447"/>
                  </a:lnTo>
                  <a:lnTo>
                    <a:pt x="30005" y="16363"/>
                  </a:lnTo>
                  <a:lnTo>
                    <a:pt x="29712" y="16237"/>
                  </a:lnTo>
                  <a:lnTo>
                    <a:pt x="29670" y="16237"/>
                  </a:lnTo>
                  <a:lnTo>
                    <a:pt x="29670" y="15944"/>
                  </a:lnTo>
                  <a:lnTo>
                    <a:pt x="29712" y="15735"/>
                  </a:lnTo>
                  <a:lnTo>
                    <a:pt x="29670" y="15610"/>
                  </a:lnTo>
                  <a:lnTo>
                    <a:pt x="29691" y="15463"/>
                  </a:lnTo>
                  <a:lnTo>
                    <a:pt x="29712" y="15484"/>
                  </a:lnTo>
                  <a:lnTo>
                    <a:pt x="29817" y="15463"/>
                  </a:lnTo>
                  <a:lnTo>
                    <a:pt x="29921" y="15296"/>
                  </a:lnTo>
                  <a:lnTo>
                    <a:pt x="29984" y="15317"/>
                  </a:lnTo>
                  <a:lnTo>
                    <a:pt x="30089" y="15191"/>
                  </a:lnTo>
                  <a:lnTo>
                    <a:pt x="29984" y="15149"/>
                  </a:lnTo>
                  <a:lnTo>
                    <a:pt x="29921" y="15066"/>
                  </a:lnTo>
                  <a:lnTo>
                    <a:pt x="30005" y="14961"/>
                  </a:lnTo>
                  <a:lnTo>
                    <a:pt x="30193" y="14982"/>
                  </a:lnTo>
                  <a:lnTo>
                    <a:pt x="30193" y="14856"/>
                  </a:lnTo>
                  <a:lnTo>
                    <a:pt x="30319" y="14835"/>
                  </a:lnTo>
                  <a:lnTo>
                    <a:pt x="30319" y="14731"/>
                  </a:lnTo>
                  <a:lnTo>
                    <a:pt x="30193" y="14647"/>
                  </a:lnTo>
                  <a:lnTo>
                    <a:pt x="30319" y="14647"/>
                  </a:lnTo>
                  <a:lnTo>
                    <a:pt x="30424" y="14689"/>
                  </a:lnTo>
                  <a:lnTo>
                    <a:pt x="30445" y="14647"/>
                  </a:lnTo>
                  <a:lnTo>
                    <a:pt x="30549" y="14647"/>
                  </a:lnTo>
                  <a:lnTo>
                    <a:pt x="30654" y="14563"/>
                  </a:lnTo>
                  <a:lnTo>
                    <a:pt x="30717" y="14563"/>
                  </a:lnTo>
                  <a:lnTo>
                    <a:pt x="30842" y="14375"/>
                  </a:lnTo>
                  <a:lnTo>
                    <a:pt x="30884" y="14459"/>
                  </a:lnTo>
                  <a:lnTo>
                    <a:pt x="30947" y="14417"/>
                  </a:lnTo>
                  <a:lnTo>
                    <a:pt x="30947" y="14459"/>
                  </a:lnTo>
                  <a:lnTo>
                    <a:pt x="31093" y="14563"/>
                  </a:lnTo>
                  <a:lnTo>
                    <a:pt x="31240" y="14438"/>
                  </a:lnTo>
                  <a:lnTo>
                    <a:pt x="31240" y="14375"/>
                  </a:lnTo>
                  <a:lnTo>
                    <a:pt x="31156" y="14354"/>
                  </a:lnTo>
                  <a:lnTo>
                    <a:pt x="31135" y="14250"/>
                  </a:lnTo>
                  <a:lnTo>
                    <a:pt x="31198" y="14208"/>
                  </a:lnTo>
                  <a:lnTo>
                    <a:pt x="31261" y="14208"/>
                  </a:lnTo>
                  <a:lnTo>
                    <a:pt x="31177" y="14061"/>
                  </a:lnTo>
                  <a:lnTo>
                    <a:pt x="31177" y="13998"/>
                  </a:lnTo>
                  <a:lnTo>
                    <a:pt x="31302" y="13957"/>
                  </a:lnTo>
                  <a:lnTo>
                    <a:pt x="31240" y="13936"/>
                  </a:lnTo>
                  <a:lnTo>
                    <a:pt x="31093" y="13957"/>
                  </a:lnTo>
                  <a:lnTo>
                    <a:pt x="30947" y="13957"/>
                  </a:lnTo>
                  <a:lnTo>
                    <a:pt x="30947" y="13915"/>
                  </a:lnTo>
                  <a:lnTo>
                    <a:pt x="30800" y="13915"/>
                  </a:lnTo>
                  <a:lnTo>
                    <a:pt x="30758" y="13957"/>
                  </a:lnTo>
                  <a:lnTo>
                    <a:pt x="30403" y="13998"/>
                  </a:lnTo>
                  <a:lnTo>
                    <a:pt x="30319" y="13915"/>
                  </a:lnTo>
                  <a:lnTo>
                    <a:pt x="30256" y="13894"/>
                  </a:lnTo>
                  <a:lnTo>
                    <a:pt x="30193" y="13789"/>
                  </a:lnTo>
                  <a:lnTo>
                    <a:pt x="30131" y="13747"/>
                  </a:lnTo>
                  <a:lnTo>
                    <a:pt x="30089" y="13706"/>
                  </a:lnTo>
                  <a:lnTo>
                    <a:pt x="29817" y="13831"/>
                  </a:lnTo>
                  <a:lnTo>
                    <a:pt x="29691" y="13831"/>
                  </a:lnTo>
                  <a:lnTo>
                    <a:pt x="29733" y="13894"/>
                  </a:lnTo>
                  <a:lnTo>
                    <a:pt x="29733" y="13998"/>
                  </a:lnTo>
                  <a:lnTo>
                    <a:pt x="29670" y="14040"/>
                  </a:lnTo>
                  <a:lnTo>
                    <a:pt x="29503" y="14103"/>
                  </a:lnTo>
                  <a:lnTo>
                    <a:pt x="29524" y="14124"/>
                  </a:lnTo>
                  <a:lnTo>
                    <a:pt x="29587" y="14208"/>
                  </a:lnTo>
                  <a:lnTo>
                    <a:pt x="29524" y="14312"/>
                  </a:lnTo>
                  <a:lnTo>
                    <a:pt x="29482" y="14354"/>
                  </a:lnTo>
                  <a:lnTo>
                    <a:pt x="29357" y="14312"/>
                  </a:lnTo>
                  <a:lnTo>
                    <a:pt x="29231" y="14375"/>
                  </a:lnTo>
                  <a:lnTo>
                    <a:pt x="29085" y="14354"/>
                  </a:lnTo>
                  <a:lnTo>
                    <a:pt x="28938" y="14061"/>
                  </a:lnTo>
                  <a:lnTo>
                    <a:pt x="28938" y="13915"/>
                  </a:lnTo>
                  <a:lnTo>
                    <a:pt x="28896" y="13810"/>
                  </a:lnTo>
                  <a:lnTo>
                    <a:pt x="28750" y="13810"/>
                  </a:lnTo>
                  <a:lnTo>
                    <a:pt x="28687" y="13831"/>
                  </a:lnTo>
                  <a:lnTo>
                    <a:pt x="28687" y="13789"/>
                  </a:lnTo>
                  <a:lnTo>
                    <a:pt x="28624" y="13789"/>
                  </a:lnTo>
                  <a:lnTo>
                    <a:pt x="28561" y="13852"/>
                  </a:lnTo>
                  <a:lnTo>
                    <a:pt x="28540" y="13789"/>
                  </a:lnTo>
                  <a:lnTo>
                    <a:pt x="28540" y="13831"/>
                  </a:lnTo>
                  <a:lnTo>
                    <a:pt x="28436" y="13706"/>
                  </a:lnTo>
                  <a:lnTo>
                    <a:pt x="28436" y="13622"/>
                  </a:lnTo>
                  <a:lnTo>
                    <a:pt x="28227" y="13496"/>
                  </a:lnTo>
                  <a:lnTo>
                    <a:pt x="28122" y="13413"/>
                  </a:lnTo>
                  <a:lnTo>
                    <a:pt x="28101" y="13287"/>
                  </a:lnTo>
                  <a:lnTo>
                    <a:pt x="28038" y="13162"/>
                  </a:lnTo>
                  <a:lnTo>
                    <a:pt x="28101" y="13099"/>
                  </a:lnTo>
                  <a:lnTo>
                    <a:pt x="28101" y="13057"/>
                  </a:lnTo>
                  <a:lnTo>
                    <a:pt x="28101" y="12994"/>
                  </a:lnTo>
                  <a:lnTo>
                    <a:pt x="28122" y="12869"/>
                  </a:lnTo>
                  <a:lnTo>
                    <a:pt x="28164" y="12806"/>
                  </a:lnTo>
                  <a:lnTo>
                    <a:pt x="28185" y="12764"/>
                  </a:lnTo>
                  <a:lnTo>
                    <a:pt x="28415" y="12848"/>
                  </a:lnTo>
                  <a:lnTo>
                    <a:pt x="28750" y="12848"/>
                  </a:lnTo>
                  <a:lnTo>
                    <a:pt x="28792" y="12701"/>
                  </a:lnTo>
                  <a:lnTo>
                    <a:pt x="28771" y="12659"/>
                  </a:lnTo>
                  <a:lnTo>
                    <a:pt x="28854" y="12659"/>
                  </a:lnTo>
                  <a:lnTo>
                    <a:pt x="28833" y="12492"/>
                  </a:lnTo>
                  <a:lnTo>
                    <a:pt x="28792" y="12471"/>
                  </a:lnTo>
                  <a:lnTo>
                    <a:pt x="28854" y="12429"/>
                  </a:lnTo>
                  <a:lnTo>
                    <a:pt x="28896" y="12136"/>
                  </a:lnTo>
                  <a:lnTo>
                    <a:pt x="29105" y="12011"/>
                  </a:lnTo>
                  <a:lnTo>
                    <a:pt x="29210" y="12011"/>
                  </a:lnTo>
                  <a:lnTo>
                    <a:pt x="29315" y="11843"/>
                  </a:lnTo>
                  <a:lnTo>
                    <a:pt x="29377" y="11843"/>
                  </a:lnTo>
                  <a:lnTo>
                    <a:pt x="29398" y="11613"/>
                  </a:lnTo>
                  <a:lnTo>
                    <a:pt x="29503" y="11488"/>
                  </a:lnTo>
                  <a:lnTo>
                    <a:pt x="29524" y="11341"/>
                  </a:lnTo>
                  <a:lnTo>
                    <a:pt x="29587" y="11320"/>
                  </a:lnTo>
                  <a:lnTo>
                    <a:pt x="29670" y="11195"/>
                  </a:lnTo>
                  <a:lnTo>
                    <a:pt x="29796" y="11195"/>
                  </a:lnTo>
                  <a:lnTo>
                    <a:pt x="29838" y="11216"/>
                  </a:lnTo>
                  <a:lnTo>
                    <a:pt x="29942" y="11216"/>
                  </a:lnTo>
                  <a:lnTo>
                    <a:pt x="29984" y="11111"/>
                  </a:lnTo>
                  <a:lnTo>
                    <a:pt x="30152" y="11320"/>
                  </a:lnTo>
                  <a:lnTo>
                    <a:pt x="30424" y="11488"/>
                  </a:lnTo>
                  <a:lnTo>
                    <a:pt x="30424" y="11592"/>
                  </a:lnTo>
                  <a:lnTo>
                    <a:pt x="30361" y="11613"/>
                  </a:lnTo>
                  <a:lnTo>
                    <a:pt x="30340" y="11697"/>
                  </a:lnTo>
                  <a:lnTo>
                    <a:pt x="30214" y="11843"/>
                  </a:lnTo>
                  <a:lnTo>
                    <a:pt x="30193" y="12011"/>
                  </a:lnTo>
                  <a:lnTo>
                    <a:pt x="30089" y="12011"/>
                  </a:lnTo>
                  <a:lnTo>
                    <a:pt x="30110" y="12032"/>
                  </a:lnTo>
                  <a:lnTo>
                    <a:pt x="30089" y="12178"/>
                  </a:lnTo>
                  <a:lnTo>
                    <a:pt x="30214" y="12325"/>
                  </a:lnTo>
                  <a:lnTo>
                    <a:pt x="30193" y="12387"/>
                  </a:lnTo>
                  <a:lnTo>
                    <a:pt x="30131" y="12429"/>
                  </a:lnTo>
                  <a:lnTo>
                    <a:pt x="30131" y="12471"/>
                  </a:lnTo>
                  <a:lnTo>
                    <a:pt x="30193" y="12555"/>
                  </a:lnTo>
                  <a:lnTo>
                    <a:pt x="30319" y="12492"/>
                  </a:lnTo>
                  <a:lnTo>
                    <a:pt x="30445" y="12387"/>
                  </a:lnTo>
                  <a:lnTo>
                    <a:pt x="30403" y="12492"/>
                  </a:lnTo>
                  <a:lnTo>
                    <a:pt x="30277" y="12576"/>
                  </a:lnTo>
                  <a:lnTo>
                    <a:pt x="30319" y="12638"/>
                  </a:lnTo>
                  <a:lnTo>
                    <a:pt x="30361" y="12659"/>
                  </a:lnTo>
                  <a:lnTo>
                    <a:pt x="30361" y="12701"/>
                  </a:lnTo>
                  <a:lnTo>
                    <a:pt x="30319" y="12743"/>
                  </a:lnTo>
                  <a:lnTo>
                    <a:pt x="30193" y="12743"/>
                  </a:lnTo>
                  <a:lnTo>
                    <a:pt x="30131" y="12806"/>
                  </a:lnTo>
                  <a:lnTo>
                    <a:pt x="30026" y="12806"/>
                  </a:lnTo>
                  <a:lnTo>
                    <a:pt x="29984" y="12890"/>
                  </a:lnTo>
                  <a:lnTo>
                    <a:pt x="30089" y="12973"/>
                  </a:lnTo>
                  <a:lnTo>
                    <a:pt x="30089" y="13057"/>
                  </a:lnTo>
                  <a:lnTo>
                    <a:pt x="30152" y="13057"/>
                  </a:lnTo>
                  <a:lnTo>
                    <a:pt x="30235" y="12952"/>
                  </a:lnTo>
                  <a:lnTo>
                    <a:pt x="30277" y="12952"/>
                  </a:lnTo>
                  <a:lnTo>
                    <a:pt x="30403" y="12806"/>
                  </a:lnTo>
                  <a:lnTo>
                    <a:pt x="30549" y="12743"/>
                  </a:lnTo>
                  <a:lnTo>
                    <a:pt x="30570" y="12701"/>
                  </a:lnTo>
                  <a:lnTo>
                    <a:pt x="30528" y="12576"/>
                  </a:lnTo>
                  <a:lnTo>
                    <a:pt x="30654" y="12471"/>
                  </a:lnTo>
                  <a:lnTo>
                    <a:pt x="30926" y="12283"/>
                  </a:lnTo>
                  <a:lnTo>
                    <a:pt x="30989" y="12283"/>
                  </a:lnTo>
                  <a:lnTo>
                    <a:pt x="31030" y="12178"/>
                  </a:lnTo>
                  <a:lnTo>
                    <a:pt x="31156" y="12178"/>
                  </a:lnTo>
                  <a:lnTo>
                    <a:pt x="31302" y="12053"/>
                  </a:lnTo>
                  <a:lnTo>
                    <a:pt x="31365" y="12115"/>
                  </a:lnTo>
                  <a:lnTo>
                    <a:pt x="31407" y="12115"/>
                  </a:lnTo>
                  <a:lnTo>
                    <a:pt x="31553" y="12073"/>
                  </a:lnTo>
                  <a:lnTo>
                    <a:pt x="31721" y="11906"/>
                  </a:lnTo>
                  <a:lnTo>
                    <a:pt x="31763" y="12011"/>
                  </a:lnTo>
                  <a:lnTo>
                    <a:pt x="31763" y="11655"/>
                  </a:lnTo>
                  <a:lnTo>
                    <a:pt x="31909" y="11550"/>
                  </a:lnTo>
                  <a:lnTo>
                    <a:pt x="31972" y="11404"/>
                  </a:lnTo>
                  <a:lnTo>
                    <a:pt x="31972" y="11299"/>
                  </a:lnTo>
                  <a:lnTo>
                    <a:pt x="32118" y="11195"/>
                  </a:lnTo>
                  <a:lnTo>
                    <a:pt x="32223" y="11006"/>
                  </a:lnTo>
                  <a:lnTo>
                    <a:pt x="32328" y="10965"/>
                  </a:lnTo>
                  <a:lnTo>
                    <a:pt x="32411" y="10672"/>
                  </a:lnTo>
                  <a:lnTo>
                    <a:pt x="32453" y="10567"/>
                  </a:lnTo>
                  <a:lnTo>
                    <a:pt x="32453" y="10504"/>
                  </a:lnTo>
                  <a:lnTo>
                    <a:pt x="32453" y="10337"/>
                  </a:lnTo>
                  <a:lnTo>
                    <a:pt x="32600" y="10190"/>
                  </a:lnTo>
                  <a:lnTo>
                    <a:pt x="32704" y="10358"/>
                  </a:lnTo>
                  <a:lnTo>
                    <a:pt x="32767" y="10400"/>
                  </a:lnTo>
                  <a:lnTo>
                    <a:pt x="32851" y="10483"/>
                  </a:lnTo>
                  <a:lnTo>
                    <a:pt x="32955" y="10441"/>
                  </a:lnTo>
                  <a:lnTo>
                    <a:pt x="33081" y="10483"/>
                  </a:lnTo>
                  <a:lnTo>
                    <a:pt x="33332" y="10462"/>
                  </a:lnTo>
                  <a:lnTo>
                    <a:pt x="33478" y="10483"/>
                  </a:lnTo>
                  <a:lnTo>
                    <a:pt x="33541" y="10337"/>
                  </a:lnTo>
                  <a:lnTo>
                    <a:pt x="33541" y="10253"/>
                  </a:lnTo>
                  <a:lnTo>
                    <a:pt x="33395" y="10128"/>
                  </a:lnTo>
                  <a:lnTo>
                    <a:pt x="33290" y="10044"/>
                  </a:lnTo>
                  <a:lnTo>
                    <a:pt x="33374" y="9960"/>
                  </a:lnTo>
                  <a:lnTo>
                    <a:pt x="33499" y="9960"/>
                  </a:lnTo>
                  <a:lnTo>
                    <a:pt x="33750" y="9772"/>
                  </a:lnTo>
                  <a:lnTo>
                    <a:pt x="33750" y="9646"/>
                  </a:lnTo>
                  <a:lnTo>
                    <a:pt x="33855" y="9521"/>
                  </a:lnTo>
                  <a:lnTo>
                    <a:pt x="33939" y="9521"/>
                  </a:lnTo>
                  <a:lnTo>
                    <a:pt x="34002" y="9416"/>
                  </a:lnTo>
                  <a:lnTo>
                    <a:pt x="33939" y="9312"/>
                  </a:lnTo>
                  <a:lnTo>
                    <a:pt x="33939" y="9207"/>
                  </a:lnTo>
                  <a:lnTo>
                    <a:pt x="33939" y="9081"/>
                  </a:lnTo>
                  <a:lnTo>
                    <a:pt x="34022" y="9040"/>
                  </a:lnTo>
                  <a:lnTo>
                    <a:pt x="34127" y="9123"/>
                  </a:lnTo>
                  <a:lnTo>
                    <a:pt x="34127" y="9228"/>
                  </a:lnTo>
                  <a:lnTo>
                    <a:pt x="34190" y="9312"/>
                  </a:lnTo>
                  <a:lnTo>
                    <a:pt x="34378" y="9332"/>
                  </a:lnTo>
                  <a:lnTo>
                    <a:pt x="34399" y="9395"/>
                  </a:lnTo>
                  <a:lnTo>
                    <a:pt x="34399" y="9353"/>
                  </a:lnTo>
                  <a:lnTo>
                    <a:pt x="34399" y="9291"/>
                  </a:lnTo>
                  <a:lnTo>
                    <a:pt x="34378" y="9249"/>
                  </a:lnTo>
                  <a:lnTo>
                    <a:pt x="34336" y="9144"/>
                  </a:lnTo>
                  <a:lnTo>
                    <a:pt x="34336" y="9123"/>
                  </a:lnTo>
                  <a:lnTo>
                    <a:pt x="34420" y="9081"/>
                  </a:lnTo>
                  <a:lnTo>
                    <a:pt x="34546" y="9102"/>
                  </a:lnTo>
                  <a:lnTo>
                    <a:pt x="34608" y="9081"/>
                  </a:lnTo>
                  <a:lnTo>
                    <a:pt x="34608" y="8977"/>
                  </a:lnTo>
                  <a:lnTo>
                    <a:pt x="34587" y="8914"/>
                  </a:lnTo>
                  <a:lnTo>
                    <a:pt x="34587" y="8830"/>
                  </a:lnTo>
                  <a:lnTo>
                    <a:pt x="34608" y="8788"/>
                  </a:lnTo>
                  <a:lnTo>
                    <a:pt x="34608" y="8684"/>
                  </a:lnTo>
                  <a:lnTo>
                    <a:pt x="34608" y="8579"/>
                  </a:lnTo>
                  <a:lnTo>
                    <a:pt x="34525" y="8516"/>
                  </a:lnTo>
                  <a:lnTo>
                    <a:pt x="34525" y="8349"/>
                  </a:lnTo>
                  <a:lnTo>
                    <a:pt x="34525" y="8244"/>
                  </a:lnTo>
                  <a:lnTo>
                    <a:pt x="34504" y="8098"/>
                  </a:lnTo>
                  <a:lnTo>
                    <a:pt x="34504" y="7993"/>
                  </a:lnTo>
                  <a:lnTo>
                    <a:pt x="34441" y="7889"/>
                  </a:lnTo>
                  <a:lnTo>
                    <a:pt x="34399" y="7826"/>
                  </a:lnTo>
                  <a:lnTo>
                    <a:pt x="34378" y="7742"/>
                  </a:lnTo>
                  <a:lnTo>
                    <a:pt x="34232" y="7533"/>
                  </a:lnTo>
                  <a:lnTo>
                    <a:pt x="34190" y="7428"/>
                  </a:lnTo>
                  <a:lnTo>
                    <a:pt x="34211" y="7366"/>
                  </a:lnTo>
                  <a:lnTo>
                    <a:pt x="34294" y="7345"/>
                  </a:lnTo>
                  <a:lnTo>
                    <a:pt x="34378" y="7324"/>
                  </a:lnTo>
                  <a:lnTo>
                    <a:pt x="34420" y="7261"/>
                  </a:lnTo>
                  <a:lnTo>
                    <a:pt x="34441" y="7198"/>
                  </a:lnTo>
                  <a:lnTo>
                    <a:pt x="34546" y="7010"/>
                  </a:lnTo>
                  <a:lnTo>
                    <a:pt x="34587" y="7010"/>
                  </a:lnTo>
                  <a:lnTo>
                    <a:pt x="34692" y="7031"/>
                  </a:lnTo>
                  <a:lnTo>
                    <a:pt x="34755" y="7052"/>
                  </a:lnTo>
                  <a:lnTo>
                    <a:pt x="35131" y="7115"/>
                  </a:lnTo>
                  <a:lnTo>
                    <a:pt x="35173" y="7136"/>
                  </a:lnTo>
                  <a:lnTo>
                    <a:pt x="35236" y="7136"/>
                  </a:lnTo>
                  <a:lnTo>
                    <a:pt x="35278" y="7094"/>
                  </a:lnTo>
                  <a:lnTo>
                    <a:pt x="35257" y="7010"/>
                  </a:lnTo>
                  <a:lnTo>
                    <a:pt x="35236" y="6926"/>
                  </a:lnTo>
                  <a:lnTo>
                    <a:pt x="35236" y="6884"/>
                  </a:lnTo>
                  <a:lnTo>
                    <a:pt x="35257" y="6822"/>
                  </a:lnTo>
                  <a:lnTo>
                    <a:pt x="35236" y="6780"/>
                  </a:lnTo>
                  <a:lnTo>
                    <a:pt x="35215" y="6696"/>
                  </a:lnTo>
                  <a:lnTo>
                    <a:pt x="35257" y="6591"/>
                  </a:lnTo>
                  <a:lnTo>
                    <a:pt x="35320" y="6571"/>
                  </a:lnTo>
                  <a:lnTo>
                    <a:pt x="35278" y="6466"/>
                  </a:lnTo>
                  <a:lnTo>
                    <a:pt x="35257" y="6403"/>
                  </a:lnTo>
                  <a:lnTo>
                    <a:pt x="35257" y="6382"/>
                  </a:lnTo>
                  <a:lnTo>
                    <a:pt x="35341" y="6319"/>
                  </a:lnTo>
                  <a:lnTo>
                    <a:pt x="35320" y="6278"/>
                  </a:lnTo>
                  <a:lnTo>
                    <a:pt x="35320" y="6215"/>
                  </a:lnTo>
                  <a:lnTo>
                    <a:pt x="35278" y="6152"/>
                  </a:lnTo>
                  <a:lnTo>
                    <a:pt x="35320" y="6068"/>
                  </a:lnTo>
                  <a:lnTo>
                    <a:pt x="35362" y="6047"/>
                  </a:lnTo>
                  <a:lnTo>
                    <a:pt x="35362" y="5985"/>
                  </a:lnTo>
                  <a:lnTo>
                    <a:pt x="35341" y="5943"/>
                  </a:lnTo>
                  <a:lnTo>
                    <a:pt x="35278" y="5796"/>
                  </a:lnTo>
                  <a:lnTo>
                    <a:pt x="35278" y="5671"/>
                  </a:lnTo>
                  <a:lnTo>
                    <a:pt x="35320" y="5650"/>
                  </a:lnTo>
                  <a:lnTo>
                    <a:pt x="35341" y="5629"/>
                  </a:lnTo>
                  <a:lnTo>
                    <a:pt x="35341" y="5587"/>
                  </a:lnTo>
                  <a:lnTo>
                    <a:pt x="35320" y="5545"/>
                  </a:lnTo>
                  <a:lnTo>
                    <a:pt x="35320" y="5483"/>
                  </a:lnTo>
                  <a:lnTo>
                    <a:pt x="35257" y="5441"/>
                  </a:lnTo>
                  <a:lnTo>
                    <a:pt x="35236" y="5378"/>
                  </a:lnTo>
                  <a:lnTo>
                    <a:pt x="35257" y="5315"/>
                  </a:lnTo>
                  <a:lnTo>
                    <a:pt x="35257" y="5231"/>
                  </a:lnTo>
                  <a:lnTo>
                    <a:pt x="35236" y="5169"/>
                  </a:lnTo>
                  <a:lnTo>
                    <a:pt x="35173" y="5127"/>
                  </a:lnTo>
                  <a:lnTo>
                    <a:pt x="35173" y="5064"/>
                  </a:lnTo>
                  <a:lnTo>
                    <a:pt x="35257" y="4959"/>
                  </a:lnTo>
                  <a:lnTo>
                    <a:pt x="35362" y="4939"/>
                  </a:lnTo>
                  <a:lnTo>
                    <a:pt x="35383" y="4918"/>
                  </a:lnTo>
                  <a:lnTo>
                    <a:pt x="35383" y="4813"/>
                  </a:lnTo>
                  <a:lnTo>
                    <a:pt x="35424" y="4687"/>
                  </a:lnTo>
                  <a:lnTo>
                    <a:pt x="35341" y="4646"/>
                  </a:lnTo>
                  <a:lnTo>
                    <a:pt x="35278" y="4583"/>
                  </a:lnTo>
                  <a:lnTo>
                    <a:pt x="35257" y="4499"/>
                  </a:lnTo>
                  <a:lnTo>
                    <a:pt x="35173" y="4395"/>
                  </a:lnTo>
                  <a:lnTo>
                    <a:pt x="35152" y="4332"/>
                  </a:lnTo>
                  <a:lnTo>
                    <a:pt x="35215" y="4290"/>
                  </a:lnTo>
                  <a:lnTo>
                    <a:pt x="35152" y="4185"/>
                  </a:lnTo>
                  <a:lnTo>
                    <a:pt x="35131" y="4123"/>
                  </a:lnTo>
                  <a:lnTo>
                    <a:pt x="35027" y="4102"/>
                  </a:lnTo>
                  <a:lnTo>
                    <a:pt x="34964" y="4081"/>
                  </a:lnTo>
                  <a:lnTo>
                    <a:pt x="34859" y="4018"/>
                  </a:lnTo>
                  <a:lnTo>
                    <a:pt x="34797" y="4081"/>
                  </a:lnTo>
                  <a:lnTo>
                    <a:pt x="34713" y="4102"/>
                  </a:lnTo>
                  <a:lnTo>
                    <a:pt x="34629" y="4143"/>
                  </a:lnTo>
                  <a:lnTo>
                    <a:pt x="34629" y="4227"/>
                  </a:lnTo>
                  <a:lnTo>
                    <a:pt x="34587" y="4269"/>
                  </a:lnTo>
                  <a:lnTo>
                    <a:pt x="34504" y="4269"/>
                  </a:lnTo>
                  <a:lnTo>
                    <a:pt x="34483" y="4395"/>
                  </a:lnTo>
                  <a:lnTo>
                    <a:pt x="34294" y="4395"/>
                  </a:lnTo>
                  <a:lnTo>
                    <a:pt x="34232" y="4478"/>
                  </a:lnTo>
                  <a:lnTo>
                    <a:pt x="34232" y="4583"/>
                  </a:lnTo>
                  <a:lnTo>
                    <a:pt x="34190" y="4604"/>
                  </a:lnTo>
                  <a:lnTo>
                    <a:pt x="34169" y="4729"/>
                  </a:lnTo>
                  <a:lnTo>
                    <a:pt x="34169" y="4792"/>
                  </a:lnTo>
                  <a:lnTo>
                    <a:pt x="34106" y="4813"/>
                  </a:lnTo>
                  <a:lnTo>
                    <a:pt x="34022" y="4897"/>
                  </a:lnTo>
                  <a:lnTo>
                    <a:pt x="33876" y="4918"/>
                  </a:lnTo>
                  <a:lnTo>
                    <a:pt x="33709" y="4918"/>
                  </a:lnTo>
                  <a:lnTo>
                    <a:pt x="33667" y="4939"/>
                  </a:lnTo>
                  <a:lnTo>
                    <a:pt x="33604" y="5001"/>
                  </a:lnTo>
                  <a:lnTo>
                    <a:pt x="33583" y="4918"/>
                  </a:lnTo>
                  <a:lnTo>
                    <a:pt x="33541" y="4834"/>
                  </a:lnTo>
                  <a:lnTo>
                    <a:pt x="33458" y="4834"/>
                  </a:lnTo>
                  <a:lnTo>
                    <a:pt x="33374" y="4897"/>
                  </a:lnTo>
                  <a:lnTo>
                    <a:pt x="33269" y="4918"/>
                  </a:lnTo>
                  <a:lnTo>
                    <a:pt x="33248" y="4834"/>
                  </a:lnTo>
                  <a:lnTo>
                    <a:pt x="33165" y="4729"/>
                  </a:lnTo>
                  <a:lnTo>
                    <a:pt x="33123" y="4708"/>
                  </a:lnTo>
                  <a:lnTo>
                    <a:pt x="32976" y="4583"/>
                  </a:lnTo>
                  <a:lnTo>
                    <a:pt x="32976" y="4478"/>
                  </a:lnTo>
                  <a:lnTo>
                    <a:pt x="33018" y="4436"/>
                  </a:lnTo>
                  <a:lnTo>
                    <a:pt x="33039" y="4332"/>
                  </a:lnTo>
                  <a:lnTo>
                    <a:pt x="33018" y="4227"/>
                  </a:lnTo>
                  <a:lnTo>
                    <a:pt x="32976" y="4123"/>
                  </a:lnTo>
                  <a:lnTo>
                    <a:pt x="32872" y="4143"/>
                  </a:lnTo>
                  <a:lnTo>
                    <a:pt x="32872" y="4081"/>
                  </a:lnTo>
                  <a:lnTo>
                    <a:pt x="32872" y="3997"/>
                  </a:lnTo>
                  <a:lnTo>
                    <a:pt x="32934" y="3913"/>
                  </a:lnTo>
                  <a:lnTo>
                    <a:pt x="32934" y="3871"/>
                  </a:lnTo>
                  <a:lnTo>
                    <a:pt x="32872" y="3851"/>
                  </a:lnTo>
                  <a:lnTo>
                    <a:pt x="32851" y="3851"/>
                  </a:lnTo>
                  <a:lnTo>
                    <a:pt x="32767" y="3892"/>
                  </a:lnTo>
                  <a:lnTo>
                    <a:pt x="32725" y="3892"/>
                  </a:lnTo>
                  <a:lnTo>
                    <a:pt x="32642" y="3913"/>
                  </a:lnTo>
                  <a:lnTo>
                    <a:pt x="32558" y="3892"/>
                  </a:lnTo>
                  <a:lnTo>
                    <a:pt x="32516" y="3871"/>
                  </a:lnTo>
                  <a:lnTo>
                    <a:pt x="32453" y="3851"/>
                  </a:lnTo>
                  <a:lnTo>
                    <a:pt x="32432" y="3809"/>
                  </a:lnTo>
                  <a:lnTo>
                    <a:pt x="32307" y="3767"/>
                  </a:lnTo>
                  <a:lnTo>
                    <a:pt x="32307" y="3704"/>
                  </a:lnTo>
                  <a:lnTo>
                    <a:pt x="32244" y="3662"/>
                  </a:lnTo>
                  <a:lnTo>
                    <a:pt x="32202" y="3662"/>
                  </a:lnTo>
                  <a:lnTo>
                    <a:pt x="32139" y="3599"/>
                  </a:lnTo>
                  <a:lnTo>
                    <a:pt x="32139" y="3558"/>
                  </a:lnTo>
                  <a:lnTo>
                    <a:pt x="32077" y="3558"/>
                  </a:lnTo>
                  <a:lnTo>
                    <a:pt x="32014" y="3474"/>
                  </a:lnTo>
                  <a:lnTo>
                    <a:pt x="31993" y="3432"/>
                  </a:lnTo>
                  <a:lnTo>
                    <a:pt x="31930" y="3369"/>
                  </a:lnTo>
                  <a:lnTo>
                    <a:pt x="31888" y="3369"/>
                  </a:lnTo>
                  <a:lnTo>
                    <a:pt x="31846" y="3453"/>
                  </a:lnTo>
                  <a:lnTo>
                    <a:pt x="31805" y="3432"/>
                  </a:lnTo>
                  <a:lnTo>
                    <a:pt x="31763" y="3453"/>
                  </a:lnTo>
                  <a:lnTo>
                    <a:pt x="31721" y="3495"/>
                  </a:lnTo>
                  <a:lnTo>
                    <a:pt x="31658" y="3453"/>
                  </a:lnTo>
                  <a:lnTo>
                    <a:pt x="31616" y="3390"/>
                  </a:lnTo>
                  <a:lnTo>
                    <a:pt x="31574" y="3369"/>
                  </a:lnTo>
                  <a:lnTo>
                    <a:pt x="31449" y="3369"/>
                  </a:lnTo>
                  <a:lnTo>
                    <a:pt x="31386" y="3348"/>
                  </a:lnTo>
                  <a:lnTo>
                    <a:pt x="31449" y="3286"/>
                  </a:lnTo>
                  <a:lnTo>
                    <a:pt x="31449" y="3244"/>
                  </a:lnTo>
                  <a:lnTo>
                    <a:pt x="31365" y="3244"/>
                  </a:lnTo>
                  <a:lnTo>
                    <a:pt x="31302" y="3286"/>
                  </a:lnTo>
                  <a:lnTo>
                    <a:pt x="31177" y="3286"/>
                  </a:lnTo>
                  <a:lnTo>
                    <a:pt x="31135" y="3327"/>
                  </a:lnTo>
                  <a:lnTo>
                    <a:pt x="31072" y="3265"/>
                  </a:lnTo>
                  <a:lnTo>
                    <a:pt x="31030" y="3286"/>
                  </a:lnTo>
                  <a:lnTo>
                    <a:pt x="30947" y="3286"/>
                  </a:lnTo>
                  <a:lnTo>
                    <a:pt x="30884" y="3223"/>
                  </a:lnTo>
                  <a:lnTo>
                    <a:pt x="30800" y="3181"/>
                  </a:lnTo>
                  <a:lnTo>
                    <a:pt x="30675" y="3055"/>
                  </a:lnTo>
                  <a:lnTo>
                    <a:pt x="30633" y="2930"/>
                  </a:lnTo>
                  <a:lnTo>
                    <a:pt x="30633" y="2846"/>
                  </a:lnTo>
                  <a:lnTo>
                    <a:pt x="30612" y="2742"/>
                  </a:lnTo>
                  <a:lnTo>
                    <a:pt x="30549" y="2742"/>
                  </a:lnTo>
                  <a:lnTo>
                    <a:pt x="30465" y="2721"/>
                  </a:lnTo>
                  <a:lnTo>
                    <a:pt x="30465" y="2574"/>
                  </a:lnTo>
                  <a:lnTo>
                    <a:pt x="30424" y="2553"/>
                  </a:lnTo>
                  <a:lnTo>
                    <a:pt x="30403" y="2428"/>
                  </a:lnTo>
                  <a:lnTo>
                    <a:pt x="30361" y="2323"/>
                  </a:lnTo>
                  <a:lnTo>
                    <a:pt x="30152" y="2198"/>
                  </a:lnTo>
                  <a:lnTo>
                    <a:pt x="30047" y="2030"/>
                  </a:lnTo>
                  <a:lnTo>
                    <a:pt x="30026" y="1988"/>
                  </a:lnTo>
                  <a:lnTo>
                    <a:pt x="29984" y="1884"/>
                  </a:lnTo>
                  <a:lnTo>
                    <a:pt x="29921" y="1905"/>
                  </a:lnTo>
                  <a:lnTo>
                    <a:pt x="29901" y="1905"/>
                  </a:lnTo>
                  <a:lnTo>
                    <a:pt x="29901" y="1821"/>
                  </a:lnTo>
                  <a:lnTo>
                    <a:pt x="29921" y="1779"/>
                  </a:lnTo>
                  <a:lnTo>
                    <a:pt x="29838" y="1716"/>
                  </a:lnTo>
                  <a:lnTo>
                    <a:pt x="29796" y="1612"/>
                  </a:lnTo>
                  <a:lnTo>
                    <a:pt x="29733" y="1591"/>
                  </a:lnTo>
                  <a:lnTo>
                    <a:pt x="29712" y="1507"/>
                  </a:lnTo>
                  <a:lnTo>
                    <a:pt x="29670" y="1444"/>
                  </a:lnTo>
                  <a:lnTo>
                    <a:pt x="29608" y="1340"/>
                  </a:lnTo>
                  <a:lnTo>
                    <a:pt x="29482" y="1256"/>
                  </a:lnTo>
                  <a:lnTo>
                    <a:pt x="29461" y="1193"/>
                  </a:lnTo>
                  <a:lnTo>
                    <a:pt x="29503" y="1130"/>
                  </a:lnTo>
                  <a:lnTo>
                    <a:pt x="29482" y="1047"/>
                  </a:lnTo>
                  <a:lnTo>
                    <a:pt x="29315" y="1047"/>
                  </a:lnTo>
                  <a:lnTo>
                    <a:pt x="29294" y="984"/>
                  </a:lnTo>
                  <a:lnTo>
                    <a:pt x="29294" y="942"/>
                  </a:lnTo>
                  <a:lnTo>
                    <a:pt x="29273" y="879"/>
                  </a:lnTo>
                  <a:lnTo>
                    <a:pt x="29273" y="817"/>
                  </a:lnTo>
                  <a:lnTo>
                    <a:pt x="29231" y="733"/>
                  </a:lnTo>
                  <a:lnTo>
                    <a:pt x="29168" y="712"/>
                  </a:lnTo>
                  <a:lnTo>
                    <a:pt x="29168" y="649"/>
                  </a:lnTo>
                  <a:lnTo>
                    <a:pt x="29147" y="607"/>
                  </a:lnTo>
                  <a:lnTo>
                    <a:pt x="29085" y="628"/>
                  </a:lnTo>
                  <a:lnTo>
                    <a:pt x="28980" y="607"/>
                  </a:lnTo>
                  <a:lnTo>
                    <a:pt x="28959" y="545"/>
                  </a:lnTo>
                  <a:lnTo>
                    <a:pt x="28980" y="482"/>
                  </a:lnTo>
                  <a:lnTo>
                    <a:pt x="28959" y="440"/>
                  </a:lnTo>
                  <a:lnTo>
                    <a:pt x="28875" y="419"/>
                  </a:lnTo>
                  <a:lnTo>
                    <a:pt x="28833" y="461"/>
                  </a:lnTo>
                  <a:lnTo>
                    <a:pt x="28792" y="419"/>
                  </a:lnTo>
                  <a:lnTo>
                    <a:pt x="28750" y="419"/>
                  </a:lnTo>
                  <a:lnTo>
                    <a:pt x="28708" y="356"/>
                  </a:lnTo>
                  <a:lnTo>
                    <a:pt x="28750" y="293"/>
                  </a:lnTo>
                  <a:lnTo>
                    <a:pt x="28687" y="231"/>
                  </a:lnTo>
                  <a:lnTo>
                    <a:pt x="28624" y="210"/>
                  </a:lnTo>
                  <a:lnTo>
                    <a:pt x="28561" y="231"/>
                  </a:lnTo>
                  <a:lnTo>
                    <a:pt x="28520" y="147"/>
                  </a:lnTo>
                  <a:lnTo>
                    <a:pt x="28457" y="189"/>
                  </a:lnTo>
                  <a:lnTo>
                    <a:pt x="28373" y="189"/>
                  </a:lnTo>
                  <a:lnTo>
                    <a:pt x="28331" y="147"/>
                  </a:lnTo>
                  <a:lnTo>
                    <a:pt x="28268" y="189"/>
                  </a:lnTo>
                  <a:lnTo>
                    <a:pt x="28268" y="252"/>
                  </a:lnTo>
                  <a:lnTo>
                    <a:pt x="28248" y="293"/>
                  </a:lnTo>
                  <a:lnTo>
                    <a:pt x="28143" y="231"/>
                  </a:lnTo>
                  <a:lnTo>
                    <a:pt x="28101" y="189"/>
                  </a:lnTo>
                  <a:lnTo>
                    <a:pt x="28017" y="210"/>
                  </a:lnTo>
                  <a:lnTo>
                    <a:pt x="27892" y="210"/>
                  </a:lnTo>
                  <a:lnTo>
                    <a:pt x="27892" y="189"/>
                  </a:lnTo>
                  <a:lnTo>
                    <a:pt x="27808" y="105"/>
                  </a:lnTo>
                  <a:lnTo>
                    <a:pt x="27620" y="84"/>
                  </a:lnTo>
                  <a:lnTo>
                    <a:pt x="27536" y="21"/>
                  </a:lnTo>
                  <a:lnTo>
                    <a:pt x="27432" y="21"/>
                  </a:lnTo>
                  <a:lnTo>
                    <a:pt x="27390" y="1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8" name="Google Shape;3048;p43"/>
            <p:cNvSpPr/>
            <p:nvPr/>
          </p:nvSpPr>
          <p:spPr>
            <a:xfrm>
              <a:off x="5150925" y="2903250"/>
              <a:ext cx="1600" cy="2125"/>
            </a:xfrm>
            <a:custGeom>
              <a:avLst/>
              <a:gdLst/>
              <a:ahLst/>
              <a:cxnLst/>
              <a:rect l="l" t="t" r="r" b="b"/>
              <a:pathLst>
                <a:path w="64" h="85" extrusionOk="0">
                  <a:moveTo>
                    <a:pt x="63" y="85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9" name="Google Shape;3049;p43"/>
            <p:cNvSpPr/>
            <p:nvPr/>
          </p:nvSpPr>
          <p:spPr>
            <a:xfrm>
              <a:off x="5134200" y="2918425"/>
              <a:ext cx="2625" cy="2650"/>
            </a:xfrm>
            <a:custGeom>
              <a:avLst/>
              <a:gdLst/>
              <a:ahLst/>
              <a:cxnLst/>
              <a:rect l="l" t="t" r="r" b="b"/>
              <a:pathLst>
                <a:path w="105" h="106" extrusionOk="0">
                  <a:moveTo>
                    <a:pt x="0" y="105"/>
                  </a:moveTo>
                  <a:lnTo>
                    <a:pt x="105" y="1"/>
                  </a:lnTo>
                  <a:lnTo>
                    <a:pt x="105" y="1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0" name="Google Shape;3050;p43"/>
            <p:cNvSpPr/>
            <p:nvPr/>
          </p:nvSpPr>
          <p:spPr>
            <a:xfrm>
              <a:off x="4608475" y="2660550"/>
              <a:ext cx="5275" cy="1600"/>
            </a:xfrm>
            <a:custGeom>
              <a:avLst/>
              <a:gdLst/>
              <a:ahLst/>
              <a:cxnLst/>
              <a:rect l="l" t="t" r="r" b="b"/>
              <a:pathLst>
                <a:path w="211" h="64" extrusionOk="0">
                  <a:moveTo>
                    <a:pt x="210" y="0"/>
                  </a:moveTo>
                  <a:lnTo>
                    <a:pt x="1" y="63"/>
                  </a:lnTo>
                  <a:lnTo>
                    <a:pt x="22" y="63"/>
                  </a:lnTo>
                  <a:lnTo>
                    <a:pt x="210" y="0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1" name="Google Shape;3051;p43"/>
            <p:cNvSpPr/>
            <p:nvPr/>
          </p:nvSpPr>
          <p:spPr>
            <a:xfrm>
              <a:off x="4302475" y="2310075"/>
              <a:ext cx="547700" cy="287725"/>
            </a:xfrm>
            <a:custGeom>
              <a:avLst/>
              <a:gdLst/>
              <a:ahLst/>
              <a:cxnLst/>
              <a:rect l="l" t="t" r="r" b="b"/>
              <a:pathLst>
                <a:path w="21908" h="11509" extrusionOk="0">
                  <a:moveTo>
                    <a:pt x="10860" y="0"/>
                  </a:moveTo>
                  <a:lnTo>
                    <a:pt x="10755" y="84"/>
                  </a:lnTo>
                  <a:lnTo>
                    <a:pt x="10713" y="189"/>
                  </a:lnTo>
                  <a:lnTo>
                    <a:pt x="10567" y="189"/>
                  </a:lnTo>
                  <a:lnTo>
                    <a:pt x="10483" y="252"/>
                  </a:lnTo>
                  <a:lnTo>
                    <a:pt x="10546" y="314"/>
                  </a:lnTo>
                  <a:lnTo>
                    <a:pt x="10546" y="398"/>
                  </a:lnTo>
                  <a:lnTo>
                    <a:pt x="10400" y="419"/>
                  </a:lnTo>
                  <a:lnTo>
                    <a:pt x="10337" y="419"/>
                  </a:lnTo>
                  <a:lnTo>
                    <a:pt x="10253" y="524"/>
                  </a:lnTo>
                  <a:lnTo>
                    <a:pt x="10128" y="524"/>
                  </a:lnTo>
                  <a:lnTo>
                    <a:pt x="10044" y="586"/>
                  </a:lnTo>
                  <a:lnTo>
                    <a:pt x="9981" y="586"/>
                  </a:lnTo>
                  <a:lnTo>
                    <a:pt x="9751" y="733"/>
                  </a:lnTo>
                  <a:lnTo>
                    <a:pt x="9625" y="796"/>
                  </a:lnTo>
                  <a:lnTo>
                    <a:pt x="9521" y="837"/>
                  </a:lnTo>
                  <a:lnTo>
                    <a:pt x="9437" y="837"/>
                  </a:lnTo>
                  <a:lnTo>
                    <a:pt x="9353" y="775"/>
                  </a:lnTo>
                  <a:lnTo>
                    <a:pt x="9312" y="837"/>
                  </a:lnTo>
                  <a:lnTo>
                    <a:pt x="9291" y="921"/>
                  </a:lnTo>
                  <a:lnTo>
                    <a:pt x="9144" y="921"/>
                  </a:lnTo>
                  <a:lnTo>
                    <a:pt x="9102" y="984"/>
                  </a:lnTo>
                  <a:lnTo>
                    <a:pt x="9102" y="1088"/>
                  </a:lnTo>
                  <a:lnTo>
                    <a:pt x="9040" y="1130"/>
                  </a:lnTo>
                  <a:lnTo>
                    <a:pt x="8977" y="1109"/>
                  </a:lnTo>
                  <a:lnTo>
                    <a:pt x="8893" y="1109"/>
                  </a:lnTo>
                  <a:lnTo>
                    <a:pt x="8789" y="1151"/>
                  </a:lnTo>
                  <a:lnTo>
                    <a:pt x="8663" y="1172"/>
                  </a:lnTo>
                  <a:lnTo>
                    <a:pt x="8496" y="1256"/>
                  </a:lnTo>
                  <a:lnTo>
                    <a:pt x="8475" y="1319"/>
                  </a:lnTo>
                  <a:lnTo>
                    <a:pt x="8307" y="1340"/>
                  </a:lnTo>
                  <a:lnTo>
                    <a:pt x="8182" y="1402"/>
                  </a:lnTo>
                  <a:lnTo>
                    <a:pt x="8035" y="1423"/>
                  </a:lnTo>
                  <a:lnTo>
                    <a:pt x="7847" y="1465"/>
                  </a:lnTo>
                  <a:lnTo>
                    <a:pt x="7826" y="1549"/>
                  </a:lnTo>
                  <a:lnTo>
                    <a:pt x="7763" y="1632"/>
                  </a:lnTo>
                  <a:lnTo>
                    <a:pt x="7721" y="1528"/>
                  </a:lnTo>
                  <a:lnTo>
                    <a:pt x="7617" y="1528"/>
                  </a:lnTo>
                  <a:lnTo>
                    <a:pt x="7512" y="1570"/>
                  </a:lnTo>
                  <a:lnTo>
                    <a:pt x="7512" y="1653"/>
                  </a:lnTo>
                  <a:lnTo>
                    <a:pt x="7449" y="1695"/>
                  </a:lnTo>
                  <a:lnTo>
                    <a:pt x="7345" y="1653"/>
                  </a:lnTo>
                  <a:lnTo>
                    <a:pt x="7219" y="1653"/>
                  </a:lnTo>
                  <a:lnTo>
                    <a:pt x="7198" y="1612"/>
                  </a:lnTo>
                  <a:lnTo>
                    <a:pt x="7115" y="1612"/>
                  </a:lnTo>
                  <a:lnTo>
                    <a:pt x="7031" y="1653"/>
                  </a:lnTo>
                  <a:lnTo>
                    <a:pt x="6926" y="1674"/>
                  </a:lnTo>
                  <a:lnTo>
                    <a:pt x="6884" y="1695"/>
                  </a:lnTo>
                  <a:lnTo>
                    <a:pt x="6926" y="1842"/>
                  </a:lnTo>
                  <a:lnTo>
                    <a:pt x="6884" y="1925"/>
                  </a:lnTo>
                  <a:lnTo>
                    <a:pt x="6989" y="1946"/>
                  </a:lnTo>
                  <a:lnTo>
                    <a:pt x="7136" y="1925"/>
                  </a:lnTo>
                  <a:lnTo>
                    <a:pt x="7198" y="2051"/>
                  </a:lnTo>
                  <a:lnTo>
                    <a:pt x="7031" y="2051"/>
                  </a:lnTo>
                  <a:lnTo>
                    <a:pt x="6989" y="2093"/>
                  </a:lnTo>
                  <a:lnTo>
                    <a:pt x="6989" y="2156"/>
                  </a:lnTo>
                  <a:lnTo>
                    <a:pt x="7136" y="2176"/>
                  </a:lnTo>
                  <a:lnTo>
                    <a:pt x="7240" y="2197"/>
                  </a:lnTo>
                  <a:lnTo>
                    <a:pt x="7324" y="2156"/>
                  </a:lnTo>
                  <a:lnTo>
                    <a:pt x="7408" y="2156"/>
                  </a:lnTo>
                  <a:lnTo>
                    <a:pt x="7512" y="2260"/>
                  </a:lnTo>
                  <a:lnTo>
                    <a:pt x="7617" y="2281"/>
                  </a:lnTo>
                  <a:lnTo>
                    <a:pt x="7617" y="2386"/>
                  </a:lnTo>
                  <a:lnTo>
                    <a:pt x="7554" y="2449"/>
                  </a:lnTo>
                  <a:lnTo>
                    <a:pt x="7449" y="2407"/>
                  </a:lnTo>
                  <a:lnTo>
                    <a:pt x="7219" y="2449"/>
                  </a:lnTo>
                  <a:lnTo>
                    <a:pt x="7094" y="2553"/>
                  </a:lnTo>
                  <a:lnTo>
                    <a:pt x="6947" y="2741"/>
                  </a:lnTo>
                  <a:lnTo>
                    <a:pt x="6947" y="2867"/>
                  </a:lnTo>
                  <a:lnTo>
                    <a:pt x="7031" y="2888"/>
                  </a:lnTo>
                  <a:lnTo>
                    <a:pt x="7052" y="3013"/>
                  </a:lnTo>
                  <a:lnTo>
                    <a:pt x="6989" y="3118"/>
                  </a:lnTo>
                  <a:lnTo>
                    <a:pt x="6947" y="3244"/>
                  </a:lnTo>
                  <a:lnTo>
                    <a:pt x="6843" y="3244"/>
                  </a:lnTo>
                  <a:lnTo>
                    <a:pt x="6843" y="3306"/>
                  </a:lnTo>
                  <a:lnTo>
                    <a:pt x="6884" y="3390"/>
                  </a:lnTo>
                  <a:lnTo>
                    <a:pt x="6884" y="3453"/>
                  </a:lnTo>
                  <a:lnTo>
                    <a:pt x="7031" y="3453"/>
                  </a:lnTo>
                  <a:lnTo>
                    <a:pt x="7115" y="3537"/>
                  </a:lnTo>
                  <a:lnTo>
                    <a:pt x="7240" y="3557"/>
                  </a:lnTo>
                  <a:lnTo>
                    <a:pt x="7240" y="3620"/>
                  </a:lnTo>
                  <a:lnTo>
                    <a:pt x="7366" y="3704"/>
                  </a:lnTo>
                  <a:lnTo>
                    <a:pt x="7533" y="3725"/>
                  </a:lnTo>
                  <a:lnTo>
                    <a:pt x="7575" y="3746"/>
                  </a:lnTo>
                  <a:lnTo>
                    <a:pt x="7617" y="4227"/>
                  </a:lnTo>
                  <a:lnTo>
                    <a:pt x="7554" y="4290"/>
                  </a:lnTo>
                  <a:lnTo>
                    <a:pt x="7366" y="4373"/>
                  </a:lnTo>
                  <a:lnTo>
                    <a:pt x="7219" y="4353"/>
                  </a:lnTo>
                  <a:lnTo>
                    <a:pt x="7031" y="4248"/>
                  </a:lnTo>
                  <a:lnTo>
                    <a:pt x="6947" y="4290"/>
                  </a:lnTo>
                  <a:lnTo>
                    <a:pt x="6947" y="4394"/>
                  </a:lnTo>
                  <a:lnTo>
                    <a:pt x="6905" y="4541"/>
                  </a:lnTo>
                  <a:lnTo>
                    <a:pt x="6780" y="4562"/>
                  </a:lnTo>
                  <a:lnTo>
                    <a:pt x="6571" y="4457"/>
                  </a:lnTo>
                  <a:lnTo>
                    <a:pt x="6403" y="4457"/>
                  </a:lnTo>
                  <a:lnTo>
                    <a:pt x="6320" y="4394"/>
                  </a:lnTo>
                  <a:lnTo>
                    <a:pt x="6278" y="4436"/>
                  </a:lnTo>
                  <a:lnTo>
                    <a:pt x="6173" y="4394"/>
                  </a:lnTo>
                  <a:lnTo>
                    <a:pt x="6048" y="4269"/>
                  </a:lnTo>
                  <a:lnTo>
                    <a:pt x="6152" y="4227"/>
                  </a:lnTo>
                  <a:lnTo>
                    <a:pt x="6173" y="4143"/>
                  </a:lnTo>
                  <a:lnTo>
                    <a:pt x="6089" y="4122"/>
                  </a:lnTo>
                  <a:lnTo>
                    <a:pt x="5964" y="4039"/>
                  </a:lnTo>
                  <a:lnTo>
                    <a:pt x="5880" y="4122"/>
                  </a:lnTo>
                  <a:lnTo>
                    <a:pt x="5755" y="4081"/>
                  </a:lnTo>
                  <a:lnTo>
                    <a:pt x="5671" y="4122"/>
                  </a:lnTo>
                  <a:lnTo>
                    <a:pt x="5692" y="4269"/>
                  </a:lnTo>
                  <a:lnTo>
                    <a:pt x="5545" y="4290"/>
                  </a:lnTo>
                  <a:lnTo>
                    <a:pt x="5483" y="4227"/>
                  </a:lnTo>
                  <a:lnTo>
                    <a:pt x="5336" y="4060"/>
                  </a:lnTo>
                  <a:lnTo>
                    <a:pt x="5211" y="4081"/>
                  </a:lnTo>
                  <a:lnTo>
                    <a:pt x="5148" y="4185"/>
                  </a:lnTo>
                  <a:lnTo>
                    <a:pt x="5064" y="4081"/>
                  </a:lnTo>
                  <a:lnTo>
                    <a:pt x="5001" y="4122"/>
                  </a:lnTo>
                  <a:lnTo>
                    <a:pt x="5001" y="4248"/>
                  </a:lnTo>
                  <a:lnTo>
                    <a:pt x="4855" y="4248"/>
                  </a:lnTo>
                  <a:lnTo>
                    <a:pt x="4834" y="4457"/>
                  </a:lnTo>
                  <a:lnTo>
                    <a:pt x="4708" y="4562"/>
                  </a:lnTo>
                  <a:lnTo>
                    <a:pt x="4625" y="4541"/>
                  </a:lnTo>
                  <a:lnTo>
                    <a:pt x="4541" y="4436"/>
                  </a:lnTo>
                  <a:lnTo>
                    <a:pt x="4332" y="4394"/>
                  </a:lnTo>
                  <a:lnTo>
                    <a:pt x="4269" y="4269"/>
                  </a:lnTo>
                  <a:lnTo>
                    <a:pt x="4123" y="4353"/>
                  </a:lnTo>
                  <a:lnTo>
                    <a:pt x="4164" y="4478"/>
                  </a:lnTo>
                  <a:lnTo>
                    <a:pt x="4081" y="4604"/>
                  </a:lnTo>
                  <a:lnTo>
                    <a:pt x="3997" y="4583"/>
                  </a:lnTo>
                  <a:lnTo>
                    <a:pt x="3997" y="4457"/>
                  </a:lnTo>
                  <a:lnTo>
                    <a:pt x="3955" y="4373"/>
                  </a:lnTo>
                  <a:lnTo>
                    <a:pt x="3871" y="4373"/>
                  </a:lnTo>
                  <a:lnTo>
                    <a:pt x="3704" y="4248"/>
                  </a:lnTo>
                  <a:lnTo>
                    <a:pt x="3599" y="4122"/>
                  </a:lnTo>
                  <a:lnTo>
                    <a:pt x="3474" y="4122"/>
                  </a:lnTo>
                  <a:lnTo>
                    <a:pt x="3369" y="3976"/>
                  </a:lnTo>
                  <a:lnTo>
                    <a:pt x="3286" y="3955"/>
                  </a:lnTo>
                  <a:lnTo>
                    <a:pt x="3244" y="3871"/>
                  </a:lnTo>
                  <a:lnTo>
                    <a:pt x="3160" y="3871"/>
                  </a:lnTo>
                  <a:lnTo>
                    <a:pt x="2951" y="3955"/>
                  </a:lnTo>
                  <a:lnTo>
                    <a:pt x="2825" y="3850"/>
                  </a:lnTo>
                  <a:lnTo>
                    <a:pt x="2742" y="3704"/>
                  </a:lnTo>
                  <a:lnTo>
                    <a:pt x="2637" y="3704"/>
                  </a:lnTo>
                  <a:lnTo>
                    <a:pt x="2532" y="3809"/>
                  </a:lnTo>
                  <a:lnTo>
                    <a:pt x="2407" y="3809"/>
                  </a:lnTo>
                  <a:lnTo>
                    <a:pt x="2407" y="3871"/>
                  </a:lnTo>
                  <a:lnTo>
                    <a:pt x="2323" y="3955"/>
                  </a:lnTo>
                  <a:lnTo>
                    <a:pt x="2323" y="3850"/>
                  </a:lnTo>
                  <a:lnTo>
                    <a:pt x="2239" y="3913"/>
                  </a:lnTo>
                  <a:lnTo>
                    <a:pt x="2218" y="3976"/>
                  </a:lnTo>
                  <a:lnTo>
                    <a:pt x="2114" y="4060"/>
                  </a:lnTo>
                  <a:lnTo>
                    <a:pt x="2030" y="3976"/>
                  </a:lnTo>
                  <a:lnTo>
                    <a:pt x="2114" y="3913"/>
                  </a:lnTo>
                  <a:lnTo>
                    <a:pt x="2135" y="3829"/>
                  </a:lnTo>
                  <a:lnTo>
                    <a:pt x="2009" y="3767"/>
                  </a:lnTo>
                  <a:lnTo>
                    <a:pt x="1821" y="3662"/>
                  </a:lnTo>
                  <a:lnTo>
                    <a:pt x="1800" y="3746"/>
                  </a:lnTo>
                  <a:lnTo>
                    <a:pt x="1821" y="3850"/>
                  </a:lnTo>
                  <a:lnTo>
                    <a:pt x="1821" y="3955"/>
                  </a:lnTo>
                  <a:lnTo>
                    <a:pt x="1695" y="3913"/>
                  </a:lnTo>
                  <a:lnTo>
                    <a:pt x="1612" y="3976"/>
                  </a:lnTo>
                  <a:lnTo>
                    <a:pt x="1570" y="4143"/>
                  </a:lnTo>
                  <a:lnTo>
                    <a:pt x="1486" y="4143"/>
                  </a:lnTo>
                  <a:lnTo>
                    <a:pt x="1298" y="4248"/>
                  </a:lnTo>
                  <a:lnTo>
                    <a:pt x="1277" y="4373"/>
                  </a:lnTo>
                  <a:lnTo>
                    <a:pt x="1361" y="4478"/>
                  </a:lnTo>
                  <a:lnTo>
                    <a:pt x="1361" y="4604"/>
                  </a:lnTo>
                  <a:lnTo>
                    <a:pt x="1172" y="4604"/>
                  </a:lnTo>
                  <a:lnTo>
                    <a:pt x="984" y="4645"/>
                  </a:lnTo>
                  <a:lnTo>
                    <a:pt x="1130" y="5106"/>
                  </a:lnTo>
                  <a:lnTo>
                    <a:pt x="1047" y="5169"/>
                  </a:lnTo>
                  <a:lnTo>
                    <a:pt x="1068" y="5336"/>
                  </a:lnTo>
                  <a:lnTo>
                    <a:pt x="879" y="5336"/>
                  </a:lnTo>
                  <a:lnTo>
                    <a:pt x="733" y="5231"/>
                  </a:lnTo>
                  <a:lnTo>
                    <a:pt x="670" y="5127"/>
                  </a:lnTo>
                  <a:lnTo>
                    <a:pt x="356" y="4876"/>
                  </a:lnTo>
                  <a:lnTo>
                    <a:pt x="294" y="4980"/>
                  </a:lnTo>
                  <a:lnTo>
                    <a:pt x="294" y="5106"/>
                  </a:lnTo>
                  <a:lnTo>
                    <a:pt x="126" y="5315"/>
                  </a:lnTo>
                  <a:lnTo>
                    <a:pt x="22" y="5378"/>
                  </a:lnTo>
                  <a:lnTo>
                    <a:pt x="42" y="5629"/>
                  </a:lnTo>
                  <a:lnTo>
                    <a:pt x="126" y="5734"/>
                  </a:lnTo>
                  <a:lnTo>
                    <a:pt x="105" y="6068"/>
                  </a:lnTo>
                  <a:lnTo>
                    <a:pt x="1" y="6278"/>
                  </a:lnTo>
                  <a:lnTo>
                    <a:pt x="231" y="6382"/>
                  </a:lnTo>
                  <a:lnTo>
                    <a:pt x="335" y="6550"/>
                  </a:lnTo>
                  <a:lnTo>
                    <a:pt x="314" y="6633"/>
                  </a:lnTo>
                  <a:lnTo>
                    <a:pt x="503" y="6780"/>
                  </a:lnTo>
                  <a:lnTo>
                    <a:pt x="545" y="6696"/>
                  </a:lnTo>
                  <a:lnTo>
                    <a:pt x="921" y="6801"/>
                  </a:lnTo>
                  <a:lnTo>
                    <a:pt x="1172" y="7052"/>
                  </a:lnTo>
                  <a:lnTo>
                    <a:pt x="1402" y="7428"/>
                  </a:lnTo>
                  <a:lnTo>
                    <a:pt x="1172" y="7428"/>
                  </a:lnTo>
                  <a:lnTo>
                    <a:pt x="1172" y="7533"/>
                  </a:lnTo>
                  <a:lnTo>
                    <a:pt x="1382" y="7679"/>
                  </a:lnTo>
                  <a:lnTo>
                    <a:pt x="1549" y="7617"/>
                  </a:lnTo>
                  <a:lnTo>
                    <a:pt x="1674" y="7721"/>
                  </a:lnTo>
                  <a:lnTo>
                    <a:pt x="1716" y="7721"/>
                  </a:lnTo>
                  <a:lnTo>
                    <a:pt x="1758" y="7784"/>
                  </a:lnTo>
                  <a:lnTo>
                    <a:pt x="1821" y="7784"/>
                  </a:lnTo>
                  <a:lnTo>
                    <a:pt x="1863" y="7721"/>
                  </a:lnTo>
                  <a:lnTo>
                    <a:pt x="1905" y="7721"/>
                  </a:lnTo>
                  <a:lnTo>
                    <a:pt x="1967" y="7784"/>
                  </a:lnTo>
                  <a:lnTo>
                    <a:pt x="2009" y="7721"/>
                  </a:lnTo>
                  <a:lnTo>
                    <a:pt x="2009" y="7638"/>
                  </a:lnTo>
                  <a:lnTo>
                    <a:pt x="2072" y="7679"/>
                  </a:lnTo>
                  <a:lnTo>
                    <a:pt x="2177" y="7596"/>
                  </a:lnTo>
                  <a:lnTo>
                    <a:pt x="2218" y="7512"/>
                  </a:lnTo>
                  <a:lnTo>
                    <a:pt x="2281" y="7512"/>
                  </a:lnTo>
                  <a:lnTo>
                    <a:pt x="2344" y="7428"/>
                  </a:lnTo>
                  <a:lnTo>
                    <a:pt x="2407" y="7428"/>
                  </a:lnTo>
                  <a:lnTo>
                    <a:pt x="2428" y="7470"/>
                  </a:lnTo>
                  <a:lnTo>
                    <a:pt x="2491" y="7428"/>
                  </a:lnTo>
                  <a:lnTo>
                    <a:pt x="2511" y="7366"/>
                  </a:lnTo>
                  <a:lnTo>
                    <a:pt x="2595" y="7282"/>
                  </a:lnTo>
                  <a:lnTo>
                    <a:pt x="2721" y="7282"/>
                  </a:lnTo>
                  <a:lnTo>
                    <a:pt x="2763" y="7303"/>
                  </a:lnTo>
                  <a:lnTo>
                    <a:pt x="2846" y="7303"/>
                  </a:lnTo>
                  <a:lnTo>
                    <a:pt x="2909" y="7282"/>
                  </a:lnTo>
                  <a:lnTo>
                    <a:pt x="2930" y="7303"/>
                  </a:lnTo>
                  <a:lnTo>
                    <a:pt x="2930" y="7386"/>
                  </a:lnTo>
                  <a:lnTo>
                    <a:pt x="2972" y="7470"/>
                  </a:lnTo>
                  <a:lnTo>
                    <a:pt x="3014" y="7407"/>
                  </a:lnTo>
                  <a:lnTo>
                    <a:pt x="3076" y="7407"/>
                  </a:lnTo>
                  <a:lnTo>
                    <a:pt x="3076" y="7470"/>
                  </a:lnTo>
                  <a:lnTo>
                    <a:pt x="3160" y="7491"/>
                  </a:lnTo>
                  <a:lnTo>
                    <a:pt x="3223" y="7470"/>
                  </a:lnTo>
                  <a:lnTo>
                    <a:pt x="3244" y="7407"/>
                  </a:lnTo>
                  <a:lnTo>
                    <a:pt x="3286" y="7386"/>
                  </a:lnTo>
                  <a:lnTo>
                    <a:pt x="3286" y="7324"/>
                  </a:lnTo>
                  <a:lnTo>
                    <a:pt x="3369" y="7303"/>
                  </a:lnTo>
                  <a:lnTo>
                    <a:pt x="3453" y="7324"/>
                  </a:lnTo>
                  <a:lnTo>
                    <a:pt x="3662" y="7324"/>
                  </a:lnTo>
                  <a:lnTo>
                    <a:pt x="3662" y="7386"/>
                  </a:lnTo>
                  <a:lnTo>
                    <a:pt x="3704" y="7470"/>
                  </a:lnTo>
                  <a:lnTo>
                    <a:pt x="3788" y="7491"/>
                  </a:lnTo>
                  <a:lnTo>
                    <a:pt x="3788" y="7512"/>
                  </a:lnTo>
                  <a:lnTo>
                    <a:pt x="3746" y="7596"/>
                  </a:lnTo>
                  <a:lnTo>
                    <a:pt x="3767" y="7638"/>
                  </a:lnTo>
                  <a:lnTo>
                    <a:pt x="3871" y="7742"/>
                  </a:lnTo>
                  <a:lnTo>
                    <a:pt x="3851" y="7826"/>
                  </a:lnTo>
                  <a:lnTo>
                    <a:pt x="3788" y="7951"/>
                  </a:lnTo>
                  <a:lnTo>
                    <a:pt x="3809" y="8014"/>
                  </a:lnTo>
                  <a:lnTo>
                    <a:pt x="3851" y="8056"/>
                  </a:lnTo>
                  <a:lnTo>
                    <a:pt x="3871" y="8098"/>
                  </a:lnTo>
                  <a:lnTo>
                    <a:pt x="3851" y="8140"/>
                  </a:lnTo>
                  <a:lnTo>
                    <a:pt x="3767" y="8161"/>
                  </a:lnTo>
                  <a:lnTo>
                    <a:pt x="3746" y="8307"/>
                  </a:lnTo>
                  <a:lnTo>
                    <a:pt x="3809" y="8454"/>
                  </a:lnTo>
                  <a:lnTo>
                    <a:pt x="3913" y="8475"/>
                  </a:lnTo>
                  <a:lnTo>
                    <a:pt x="3997" y="8516"/>
                  </a:lnTo>
                  <a:lnTo>
                    <a:pt x="3997" y="8558"/>
                  </a:lnTo>
                  <a:lnTo>
                    <a:pt x="3871" y="8621"/>
                  </a:lnTo>
                  <a:lnTo>
                    <a:pt x="3788" y="8621"/>
                  </a:lnTo>
                  <a:lnTo>
                    <a:pt x="3683" y="8516"/>
                  </a:lnTo>
                  <a:lnTo>
                    <a:pt x="3599" y="8516"/>
                  </a:lnTo>
                  <a:lnTo>
                    <a:pt x="3558" y="8558"/>
                  </a:lnTo>
                  <a:lnTo>
                    <a:pt x="3495" y="8516"/>
                  </a:lnTo>
                  <a:lnTo>
                    <a:pt x="3432" y="8516"/>
                  </a:lnTo>
                  <a:lnTo>
                    <a:pt x="3286" y="8558"/>
                  </a:lnTo>
                  <a:lnTo>
                    <a:pt x="3223" y="8516"/>
                  </a:lnTo>
                  <a:lnTo>
                    <a:pt x="3118" y="8537"/>
                  </a:lnTo>
                  <a:lnTo>
                    <a:pt x="2972" y="8579"/>
                  </a:lnTo>
                  <a:lnTo>
                    <a:pt x="2930" y="8663"/>
                  </a:lnTo>
                  <a:lnTo>
                    <a:pt x="2930" y="8726"/>
                  </a:lnTo>
                  <a:lnTo>
                    <a:pt x="2930" y="8788"/>
                  </a:lnTo>
                  <a:lnTo>
                    <a:pt x="2867" y="8830"/>
                  </a:lnTo>
                  <a:lnTo>
                    <a:pt x="2867" y="8893"/>
                  </a:lnTo>
                  <a:lnTo>
                    <a:pt x="3014" y="9039"/>
                  </a:lnTo>
                  <a:lnTo>
                    <a:pt x="3014" y="9102"/>
                  </a:lnTo>
                  <a:lnTo>
                    <a:pt x="3035" y="9144"/>
                  </a:lnTo>
                  <a:lnTo>
                    <a:pt x="3139" y="9102"/>
                  </a:lnTo>
                  <a:lnTo>
                    <a:pt x="3160" y="9186"/>
                  </a:lnTo>
                  <a:lnTo>
                    <a:pt x="3139" y="9207"/>
                  </a:lnTo>
                  <a:lnTo>
                    <a:pt x="3055" y="9165"/>
                  </a:lnTo>
                  <a:lnTo>
                    <a:pt x="3014" y="9186"/>
                  </a:lnTo>
                  <a:lnTo>
                    <a:pt x="2930" y="9249"/>
                  </a:lnTo>
                  <a:lnTo>
                    <a:pt x="2867" y="9207"/>
                  </a:lnTo>
                  <a:lnTo>
                    <a:pt x="2825" y="9207"/>
                  </a:lnTo>
                  <a:lnTo>
                    <a:pt x="2763" y="9186"/>
                  </a:lnTo>
                  <a:lnTo>
                    <a:pt x="2616" y="9207"/>
                  </a:lnTo>
                  <a:lnTo>
                    <a:pt x="2532" y="9186"/>
                  </a:lnTo>
                  <a:lnTo>
                    <a:pt x="2491" y="9249"/>
                  </a:lnTo>
                  <a:lnTo>
                    <a:pt x="2491" y="9291"/>
                  </a:lnTo>
                  <a:lnTo>
                    <a:pt x="2553" y="9395"/>
                  </a:lnTo>
                  <a:lnTo>
                    <a:pt x="2637" y="9395"/>
                  </a:lnTo>
                  <a:lnTo>
                    <a:pt x="2742" y="9416"/>
                  </a:lnTo>
                  <a:lnTo>
                    <a:pt x="2804" y="9521"/>
                  </a:lnTo>
                  <a:lnTo>
                    <a:pt x="2846" y="9563"/>
                  </a:lnTo>
                  <a:lnTo>
                    <a:pt x="2909" y="9688"/>
                  </a:lnTo>
                  <a:lnTo>
                    <a:pt x="2951" y="9709"/>
                  </a:lnTo>
                  <a:lnTo>
                    <a:pt x="2972" y="9772"/>
                  </a:lnTo>
                  <a:lnTo>
                    <a:pt x="3139" y="9939"/>
                  </a:lnTo>
                  <a:lnTo>
                    <a:pt x="3139" y="10086"/>
                  </a:lnTo>
                  <a:lnTo>
                    <a:pt x="3139" y="10211"/>
                  </a:lnTo>
                  <a:lnTo>
                    <a:pt x="3181" y="10211"/>
                  </a:lnTo>
                  <a:lnTo>
                    <a:pt x="3286" y="10190"/>
                  </a:lnTo>
                  <a:lnTo>
                    <a:pt x="3327" y="10190"/>
                  </a:lnTo>
                  <a:lnTo>
                    <a:pt x="3369" y="10211"/>
                  </a:lnTo>
                  <a:lnTo>
                    <a:pt x="3432" y="10295"/>
                  </a:lnTo>
                  <a:lnTo>
                    <a:pt x="3474" y="10337"/>
                  </a:lnTo>
                  <a:lnTo>
                    <a:pt x="3537" y="10441"/>
                  </a:lnTo>
                  <a:lnTo>
                    <a:pt x="3579" y="10441"/>
                  </a:lnTo>
                  <a:lnTo>
                    <a:pt x="3662" y="10420"/>
                  </a:lnTo>
                  <a:lnTo>
                    <a:pt x="3767" y="10441"/>
                  </a:lnTo>
                  <a:lnTo>
                    <a:pt x="3871" y="10462"/>
                  </a:lnTo>
                  <a:lnTo>
                    <a:pt x="3976" y="10462"/>
                  </a:lnTo>
                  <a:lnTo>
                    <a:pt x="4018" y="10504"/>
                  </a:lnTo>
                  <a:lnTo>
                    <a:pt x="3997" y="10546"/>
                  </a:lnTo>
                  <a:lnTo>
                    <a:pt x="3997" y="10609"/>
                  </a:lnTo>
                  <a:lnTo>
                    <a:pt x="3997" y="10755"/>
                  </a:lnTo>
                  <a:lnTo>
                    <a:pt x="3913" y="10923"/>
                  </a:lnTo>
                  <a:lnTo>
                    <a:pt x="3955" y="11048"/>
                  </a:lnTo>
                  <a:lnTo>
                    <a:pt x="3976" y="11195"/>
                  </a:lnTo>
                  <a:lnTo>
                    <a:pt x="4311" y="10881"/>
                  </a:lnTo>
                  <a:lnTo>
                    <a:pt x="4604" y="10776"/>
                  </a:lnTo>
                  <a:lnTo>
                    <a:pt x="4959" y="10839"/>
                  </a:lnTo>
                  <a:lnTo>
                    <a:pt x="5378" y="11069"/>
                  </a:lnTo>
                  <a:lnTo>
                    <a:pt x="5755" y="11508"/>
                  </a:lnTo>
                  <a:lnTo>
                    <a:pt x="5985" y="11467"/>
                  </a:lnTo>
                  <a:lnTo>
                    <a:pt x="6068" y="11446"/>
                  </a:lnTo>
                  <a:lnTo>
                    <a:pt x="5629" y="8726"/>
                  </a:lnTo>
                  <a:lnTo>
                    <a:pt x="7136" y="8433"/>
                  </a:lnTo>
                  <a:lnTo>
                    <a:pt x="8056" y="9060"/>
                  </a:lnTo>
                  <a:lnTo>
                    <a:pt x="8391" y="9186"/>
                  </a:lnTo>
                  <a:lnTo>
                    <a:pt x="8893" y="9479"/>
                  </a:lnTo>
                  <a:lnTo>
                    <a:pt x="9751" y="9395"/>
                  </a:lnTo>
                  <a:lnTo>
                    <a:pt x="10693" y="9395"/>
                  </a:lnTo>
                  <a:lnTo>
                    <a:pt x="10985" y="9604"/>
                  </a:lnTo>
                  <a:lnTo>
                    <a:pt x="11132" y="9981"/>
                  </a:lnTo>
                  <a:lnTo>
                    <a:pt x="11320" y="9897"/>
                  </a:lnTo>
                  <a:lnTo>
                    <a:pt x="11341" y="10713"/>
                  </a:lnTo>
                  <a:lnTo>
                    <a:pt x="11760" y="10755"/>
                  </a:lnTo>
                  <a:lnTo>
                    <a:pt x="11990" y="11446"/>
                  </a:lnTo>
                  <a:lnTo>
                    <a:pt x="12115" y="11446"/>
                  </a:lnTo>
                  <a:lnTo>
                    <a:pt x="12366" y="11299"/>
                  </a:lnTo>
                  <a:lnTo>
                    <a:pt x="12555" y="11278"/>
                  </a:lnTo>
                  <a:lnTo>
                    <a:pt x="12743" y="11299"/>
                  </a:lnTo>
                  <a:lnTo>
                    <a:pt x="12994" y="11446"/>
                  </a:lnTo>
                  <a:lnTo>
                    <a:pt x="13078" y="11467"/>
                  </a:lnTo>
                  <a:lnTo>
                    <a:pt x="13287" y="11257"/>
                  </a:lnTo>
                  <a:lnTo>
                    <a:pt x="13413" y="11048"/>
                  </a:lnTo>
                  <a:lnTo>
                    <a:pt x="13475" y="10964"/>
                  </a:lnTo>
                  <a:lnTo>
                    <a:pt x="13538" y="10818"/>
                  </a:lnTo>
                  <a:lnTo>
                    <a:pt x="13789" y="10525"/>
                  </a:lnTo>
                  <a:lnTo>
                    <a:pt x="13894" y="10504"/>
                  </a:lnTo>
                  <a:lnTo>
                    <a:pt x="13998" y="10337"/>
                  </a:lnTo>
                  <a:lnTo>
                    <a:pt x="14040" y="10337"/>
                  </a:lnTo>
                  <a:lnTo>
                    <a:pt x="14040" y="10295"/>
                  </a:lnTo>
                  <a:lnTo>
                    <a:pt x="14166" y="10211"/>
                  </a:lnTo>
                  <a:lnTo>
                    <a:pt x="14145" y="10148"/>
                  </a:lnTo>
                  <a:lnTo>
                    <a:pt x="14250" y="10023"/>
                  </a:lnTo>
                  <a:lnTo>
                    <a:pt x="14438" y="10044"/>
                  </a:lnTo>
                  <a:lnTo>
                    <a:pt x="14543" y="10107"/>
                  </a:lnTo>
                  <a:lnTo>
                    <a:pt x="14961" y="10148"/>
                  </a:lnTo>
                  <a:lnTo>
                    <a:pt x="15317" y="10148"/>
                  </a:lnTo>
                  <a:lnTo>
                    <a:pt x="15505" y="10107"/>
                  </a:lnTo>
                  <a:lnTo>
                    <a:pt x="15484" y="9981"/>
                  </a:lnTo>
                  <a:lnTo>
                    <a:pt x="15463" y="9835"/>
                  </a:lnTo>
                  <a:lnTo>
                    <a:pt x="15463" y="9709"/>
                  </a:lnTo>
                  <a:lnTo>
                    <a:pt x="15505" y="9667"/>
                  </a:lnTo>
                  <a:lnTo>
                    <a:pt x="15610" y="9688"/>
                  </a:lnTo>
                  <a:lnTo>
                    <a:pt x="15777" y="9709"/>
                  </a:lnTo>
                  <a:lnTo>
                    <a:pt x="15819" y="9667"/>
                  </a:lnTo>
                  <a:lnTo>
                    <a:pt x="16007" y="9667"/>
                  </a:lnTo>
                  <a:lnTo>
                    <a:pt x="16133" y="9730"/>
                  </a:lnTo>
                  <a:lnTo>
                    <a:pt x="16342" y="9793"/>
                  </a:lnTo>
                  <a:lnTo>
                    <a:pt x="16677" y="9835"/>
                  </a:lnTo>
                  <a:lnTo>
                    <a:pt x="16781" y="9793"/>
                  </a:lnTo>
                  <a:lnTo>
                    <a:pt x="16886" y="9709"/>
                  </a:lnTo>
                  <a:lnTo>
                    <a:pt x="17032" y="9730"/>
                  </a:lnTo>
                  <a:lnTo>
                    <a:pt x="17158" y="9730"/>
                  </a:lnTo>
                  <a:lnTo>
                    <a:pt x="17451" y="9667"/>
                  </a:lnTo>
                  <a:lnTo>
                    <a:pt x="17723" y="9730"/>
                  </a:lnTo>
                  <a:lnTo>
                    <a:pt x="17911" y="9688"/>
                  </a:lnTo>
                  <a:lnTo>
                    <a:pt x="18246" y="9688"/>
                  </a:lnTo>
                  <a:lnTo>
                    <a:pt x="18497" y="9793"/>
                  </a:lnTo>
                  <a:lnTo>
                    <a:pt x="18602" y="9772"/>
                  </a:lnTo>
                  <a:lnTo>
                    <a:pt x="18853" y="10044"/>
                  </a:lnTo>
                  <a:lnTo>
                    <a:pt x="19083" y="10107"/>
                  </a:lnTo>
                  <a:lnTo>
                    <a:pt x="19229" y="10044"/>
                  </a:lnTo>
                  <a:lnTo>
                    <a:pt x="19188" y="9897"/>
                  </a:lnTo>
                  <a:lnTo>
                    <a:pt x="19313" y="9814"/>
                  </a:lnTo>
                  <a:lnTo>
                    <a:pt x="19313" y="9772"/>
                  </a:lnTo>
                  <a:lnTo>
                    <a:pt x="19376" y="9730"/>
                  </a:lnTo>
                  <a:lnTo>
                    <a:pt x="19271" y="9625"/>
                  </a:lnTo>
                  <a:lnTo>
                    <a:pt x="19313" y="9521"/>
                  </a:lnTo>
                  <a:lnTo>
                    <a:pt x="19397" y="9458"/>
                  </a:lnTo>
                  <a:lnTo>
                    <a:pt x="19355" y="9207"/>
                  </a:lnTo>
                  <a:lnTo>
                    <a:pt x="19229" y="9144"/>
                  </a:lnTo>
                  <a:lnTo>
                    <a:pt x="19188" y="9039"/>
                  </a:lnTo>
                  <a:lnTo>
                    <a:pt x="19083" y="8851"/>
                  </a:lnTo>
                  <a:lnTo>
                    <a:pt x="19062" y="8747"/>
                  </a:lnTo>
                  <a:lnTo>
                    <a:pt x="19020" y="8663"/>
                  </a:lnTo>
                  <a:lnTo>
                    <a:pt x="19020" y="8579"/>
                  </a:lnTo>
                  <a:lnTo>
                    <a:pt x="18957" y="8412"/>
                  </a:lnTo>
                  <a:lnTo>
                    <a:pt x="19041" y="8328"/>
                  </a:lnTo>
                  <a:lnTo>
                    <a:pt x="19041" y="8265"/>
                  </a:lnTo>
                  <a:lnTo>
                    <a:pt x="18916" y="8244"/>
                  </a:lnTo>
                  <a:lnTo>
                    <a:pt x="18748" y="8265"/>
                  </a:lnTo>
                  <a:lnTo>
                    <a:pt x="18644" y="8202"/>
                  </a:lnTo>
                  <a:lnTo>
                    <a:pt x="18644" y="8119"/>
                  </a:lnTo>
                  <a:lnTo>
                    <a:pt x="18748" y="8014"/>
                  </a:lnTo>
                  <a:lnTo>
                    <a:pt x="18853" y="7951"/>
                  </a:lnTo>
                  <a:lnTo>
                    <a:pt x="18916" y="8014"/>
                  </a:lnTo>
                  <a:lnTo>
                    <a:pt x="19020" y="8014"/>
                  </a:lnTo>
                  <a:lnTo>
                    <a:pt x="19167" y="7930"/>
                  </a:lnTo>
                  <a:lnTo>
                    <a:pt x="19439" y="7889"/>
                  </a:lnTo>
                  <a:lnTo>
                    <a:pt x="19564" y="7847"/>
                  </a:lnTo>
                  <a:lnTo>
                    <a:pt x="19648" y="7826"/>
                  </a:lnTo>
                  <a:lnTo>
                    <a:pt x="19711" y="7889"/>
                  </a:lnTo>
                  <a:lnTo>
                    <a:pt x="19794" y="7889"/>
                  </a:lnTo>
                  <a:lnTo>
                    <a:pt x="19878" y="7826"/>
                  </a:lnTo>
                  <a:lnTo>
                    <a:pt x="19962" y="7826"/>
                  </a:lnTo>
                  <a:lnTo>
                    <a:pt x="19962" y="7742"/>
                  </a:lnTo>
                  <a:lnTo>
                    <a:pt x="20004" y="7617"/>
                  </a:lnTo>
                  <a:lnTo>
                    <a:pt x="19878" y="7575"/>
                  </a:lnTo>
                  <a:lnTo>
                    <a:pt x="19815" y="7512"/>
                  </a:lnTo>
                  <a:lnTo>
                    <a:pt x="19836" y="7428"/>
                  </a:lnTo>
                  <a:lnTo>
                    <a:pt x="19836" y="7177"/>
                  </a:lnTo>
                  <a:lnTo>
                    <a:pt x="19899" y="6842"/>
                  </a:lnTo>
                  <a:lnTo>
                    <a:pt x="19899" y="6696"/>
                  </a:lnTo>
                  <a:lnTo>
                    <a:pt x="19962" y="6550"/>
                  </a:lnTo>
                  <a:lnTo>
                    <a:pt x="20004" y="6278"/>
                  </a:lnTo>
                  <a:lnTo>
                    <a:pt x="20213" y="6278"/>
                  </a:lnTo>
                  <a:lnTo>
                    <a:pt x="20422" y="6361"/>
                  </a:lnTo>
                  <a:lnTo>
                    <a:pt x="20589" y="6382"/>
                  </a:lnTo>
                  <a:lnTo>
                    <a:pt x="20820" y="6340"/>
                  </a:lnTo>
                  <a:lnTo>
                    <a:pt x="20882" y="6340"/>
                  </a:lnTo>
                  <a:lnTo>
                    <a:pt x="20924" y="6424"/>
                  </a:lnTo>
                  <a:lnTo>
                    <a:pt x="21008" y="6424"/>
                  </a:lnTo>
                  <a:lnTo>
                    <a:pt x="21071" y="6382"/>
                  </a:lnTo>
                  <a:lnTo>
                    <a:pt x="21154" y="6278"/>
                  </a:lnTo>
                  <a:lnTo>
                    <a:pt x="21280" y="6236"/>
                  </a:lnTo>
                  <a:lnTo>
                    <a:pt x="21447" y="6068"/>
                  </a:lnTo>
                  <a:lnTo>
                    <a:pt x="21447" y="6006"/>
                  </a:lnTo>
                  <a:lnTo>
                    <a:pt x="21343" y="5838"/>
                  </a:lnTo>
                  <a:lnTo>
                    <a:pt x="21238" y="5608"/>
                  </a:lnTo>
                  <a:lnTo>
                    <a:pt x="21238" y="5378"/>
                  </a:lnTo>
                  <a:lnTo>
                    <a:pt x="21259" y="5231"/>
                  </a:lnTo>
                  <a:lnTo>
                    <a:pt x="21343" y="5169"/>
                  </a:lnTo>
                  <a:lnTo>
                    <a:pt x="21531" y="5106"/>
                  </a:lnTo>
                  <a:lnTo>
                    <a:pt x="21594" y="4980"/>
                  </a:lnTo>
                  <a:lnTo>
                    <a:pt x="21552" y="4917"/>
                  </a:lnTo>
                  <a:lnTo>
                    <a:pt x="21573" y="4813"/>
                  </a:lnTo>
                  <a:lnTo>
                    <a:pt x="21698" y="4666"/>
                  </a:lnTo>
                  <a:lnTo>
                    <a:pt x="21803" y="4604"/>
                  </a:lnTo>
                  <a:lnTo>
                    <a:pt x="21908" y="4499"/>
                  </a:lnTo>
                  <a:lnTo>
                    <a:pt x="21887" y="4478"/>
                  </a:lnTo>
                  <a:lnTo>
                    <a:pt x="21866" y="4457"/>
                  </a:lnTo>
                  <a:lnTo>
                    <a:pt x="21698" y="4394"/>
                  </a:lnTo>
                  <a:lnTo>
                    <a:pt x="21573" y="4269"/>
                  </a:lnTo>
                  <a:lnTo>
                    <a:pt x="21489" y="4269"/>
                  </a:lnTo>
                  <a:lnTo>
                    <a:pt x="21447" y="4164"/>
                  </a:lnTo>
                  <a:lnTo>
                    <a:pt x="21489" y="4039"/>
                  </a:lnTo>
                  <a:lnTo>
                    <a:pt x="21447" y="3976"/>
                  </a:lnTo>
                  <a:lnTo>
                    <a:pt x="21343" y="4060"/>
                  </a:lnTo>
                  <a:lnTo>
                    <a:pt x="21259" y="4164"/>
                  </a:lnTo>
                  <a:lnTo>
                    <a:pt x="21154" y="4185"/>
                  </a:lnTo>
                  <a:lnTo>
                    <a:pt x="20861" y="4227"/>
                  </a:lnTo>
                  <a:lnTo>
                    <a:pt x="20799" y="4269"/>
                  </a:lnTo>
                  <a:lnTo>
                    <a:pt x="20757" y="4332"/>
                  </a:lnTo>
                  <a:lnTo>
                    <a:pt x="20652" y="4269"/>
                  </a:lnTo>
                  <a:lnTo>
                    <a:pt x="20548" y="4227"/>
                  </a:lnTo>
                  <a:lnTo>
                    <a:pt x="20506" y="4227"/>
                  </a:lnTo>
                  <a:lnTo>
                    <a:pt x="20485" y="4185"/>
                  </a:lnTo>
                  <a:lnTo>
                    <a:pt x="20422" y="4143"/>
                  </a:lnTo>
                  <a:lnTo>
                    <a:pt x="20401" y="4060"/>
                  </a:lnTo>
                  <a:lnTo>
                    <a:pt x="20359" y="3976"/>
                  </a:lnTo>
                  <a:lnTo>
                    <a:pt x="20401" y="3934"/>
                  </a:lnTo>
                  <a:lnTo>
                    <a:pt x="20401" y="3850"/>
                  </a:lnTo>
                  <a:lnTo>
                    <a:pt x="20317" y="3809"/>
                  </a:lnTo>
                  <a:lnTo>
                    <a:pt x="20276" y="3809"/>
                  </a:lnTo>
                  <a:lnTo>
                    <a:pt x="20129" y="3725"/>
                  </a:lnTo>
                  <a:lnTo>
                    <a:pt x="20004" y="3704"/>
                  </a:lnTo>
                  <a:lnTo>
                    <a:pt x="19962" y="3704"/>
                  </a:lnTo>
                  <a:lnTo>
                    <a:pt x="19899" y="3557"/>
                  </a:lnTo>
                  <a:lnTo>
                    <a:pt x="19794" y="3390"/>
                  </a:lnTo>
                  <a:lnTo>
                    <a:pt x="19648" y="3244"/>
                  </a:lnTo>
                  <a:lnTo>
                    <a:pt x="19460" y="3223"/>
                  </a:lnTo>
                  <a:lnTo>
                    <a:pt x="19250" y="3223"/>
                  </a:lnTo>
                  <a:lnTo>
                    <a:pt x="19062" y="3244"/>
                  </a:lnTo>
                  <a:lnTo>
                    <a:pt x="19041" y="3306"/>
                  </a:lnTo>
                  <a:lnTo>
                    <a:pt x="19083" y="3348"/>
                  </a:lnTo>
                  <a:lnTo>
                    <a:pt x="19062" y="3411"/>
                  </a:lnTo>
                  <a:lnTo>
                    <a:pt x="18936" y="3453"/>
                  </a:lnTo>
                  <a:lnTo>
                    <a:pt x="18853" y="3432"/>
                  </a:lnTo>
                  <a:lnTo>
                    <a:pt x="18727" y="3495"/>
                  </a:lnTo>
                  <a:lnTo>
                    <a:pt x="18560" y="3411"/>
                  </a:lnTo>
                  <a:lnTo>
                    <a:pt x="18497" y="3432"/>
                  </a:lnTo>
                  <a:lnTo>
                    <a:pt x="18413" y="3495"/>
                  </a:lnTo>
                  <a:lnTo>
                    <a:pt x="18309" y="3495"/>
                  </a:lnTo>
                  <a:lnTo>
                    <a:pt x="18204" y="3411"/>
                  </a:lnTo>
                  <a:lnTo>
                    <a:pt x="18079" y="3348"/>
                  </a:lnTo>
                  <a:lnTo>
                    <a:pt x="18079" y="3285"/>
                  </a:lnTo>
                  <a:lnTo>
                    <a:pt x="18100" y="3202"/>
                  </a:lnTo>
                  <a:lnTo>
                    <a:pt x="17911" y="3118"/>
                  </a:lnTo>
                  <a:lnTo>
                    <a:pt x="17828" y="3181"/>
                  </a:lnTo>
                  <a:lnTo>
                    <a:pt x="17828" y="3306"/>
                  </a:lnTo>
                  <a:lnTo>
                    <a:pt x="17869" y="3327"/>
                  </a:lnTo>
                  <a:lnTo>
                    <a:pt x="17828" y="3390"/>
                  </a:lnTo>
                  <a:lnTo>
                    <a:pt x="17744" y="3453"/>
                  </a:lnTo>
                  <a:lnTo>
                    <a:pt x="17597" y="3453"/>
                  </a:lnTo>
                  <a:lnTo>
                    <a:pt x="16175" y="1695"/>
                  </a:lnTo>
                  <a:lnTo>
                    <a:pt x="15170" y="921"/>
                  </a:lnTo>
                  <a:lnTo>
                    <a:pt x="15107" y="837"/>
                  </a:lnTo>
                  <a:lnTo>
                    <a:pt x="15191" y="816"/>
                  </a:lnTo>
                  <a:lnTo>
                    <a:pt x="15296" y="712"/>
                  </a:lnTo>
                  <a:lnTo>
                    <a:pt x="15296" y="607"/>
                  </a:lnTo>
                  <a:lnTo>
                    <a:pt x="15254" y="565"/>
                  </a:lnTo>
                  <a:lnTo>
                    <a:pt x="15087" y="607"/>
                  </a:lnTo>
                  <a:lnTo>
                    <a:pt x="14961" y="628"/>
                  </a:lnTo>
                  <a:lnTo>
                    <a:pt x="14877" y="733"/>
                  </a:lnTo>
                  <a:lnTo>
                    <a:pt x="14773" y="775"/>
                  </a:lnTo>
                  <a:lnTo>
                    <a:pt x="14647" y="900"/>
                  </a:lnTo>
                  <a:lnTo>
                    <a:pt x="14647" y="984"/>
                  </a:lnTo>
                  <a:lnTo>
                    <a:pt x="14563" y="1047"/>
                  </a:lnTo>
                  <a:lnTo>
                    <a:pt x="14522" y="1151"/>
                  </a:lnTo>
                  <a:lnTo>
                    <a:pt x="14417" y="1235"/>
                  </a:lnTo>
                  <a:lnTo>
                    <a:pt x="14229" y="1235"/>
                  </a:lnTo>
                  <a:lnTo>
                    <a:pt x="14124" y="1298"/>
                  </a:lnTo>
                  <a:lnTo>
                    <a:pt x="14145" y="1423"/>
                  </a:lnTo>
                  <a:lnTo>
                    <a:pt x="14061" y="1465"/>
                  </a:lnTo>
                  <a:lnTo>
                    <a:pt x="14019" y="1423"/>
                  </a:lnTo>
                  <a:lnTo>
                    <a:pt x="13789" y="1360"/>
                  </a:lnTo>
                  <a:lnTo>
                    <a:pt x="13643" y="1423"/>
                  </a:lnTo>
                  <a:lnTo>
                    <a:pt x="13601" y="1507"/>
                  </a:lnTo>
                  <a:lnTo>
                    <a:pt x="13517" y="1507"/>
                  </a:lnTo>
                  <a:lnTo>
                    <a:pt x="13434" y="1402"/>
                  </a:lnTo>
                  <a:lnTo>
                    <a:pt x="13434" y="1235"/>
                  </a:lnTo>
                  <a:lnTo>
                    <a:pt x="13517" y="1172"/>
                  </a:lnTo>
                  <a:lnTo>
                    <a:pt x="13538" y="1088"/>
                  </a:lnTo>
                  <a:lnTo>
                    <a:pt x="13496" y="1026"/>
                  </a:lnTo>
                  <a:lnTo>
                    <a:pt x="13413" y="1109"/>
                  </a:lnTo>
                  <a:lnTo>
                    <a:pt x="13329" y="1109"/>
                  </a:lnTo>
                  <a:lnTo>
                    <a:pt x="13120" y="1005"/>
                  </a:lnTo>
                  <a:lnTo>
                    <a:pt x="12994" y="1026"/>
                  </a:lnTo>
                  <a:lnTo>
                    <a:pt x="13015" y="1109"/>
                  </a:lnTo>
                  <a:lnTo>
                    <a:pt x="13078" y="1130"/>
                  </a:lnTo>
                  <a:lnTo>
                    <a:pt x="12994" y="1214"/>
                  </a:lnTo>
                  <a:lnTo>
                    <a:pt x="12952" y="1214"/>
                  </a:lnTo>
                  <a:lnTo>
                    <a:pt x="12869" y="1088"/>
                  </a:lnTo>
                  <a:lnTo>
                    <a:pt x="12848" y="900"/>
                  </a:lnTo>
                  <a:lnTo>
                    <a:pt x="12638" y="733"/>
                  </a:lnTo>
                  <a:lnTo>
                    <a:pt x="12597" y="775"/>
                  </a:lnTo>
                  <a:lnTo>
                    <a:pt x="12638" y="900"/>
                  </a:lnTo>
                  <a:lnTo>
                    <a:pt x="12638" y="984"/>
                  </a:lnTo>
                  <a:lnTo>
                    <a:pt x="12555" y="984"/>
                  </a:lnTo>
                  <a:lnTo>
                    <a:pt x="12513" y="879"/>
                  </a:lnTo>
                  <a:lnTo>
                    <a:pt x="12450" y="900"/>
                  </a:lnTo>
                  <a:lnTo>
                    <a:pt x="12429" y="1005"/>
                  </a:lnTo>
                  <a:lnTo>
                    <a:pt x="12366" y="1026"/>
                  </a:lnTo>
                  <a:lnTo>
                    <a:pt x="12262" y="942"/>
                  </a:lnTo>
                  <a:lnTo>
                    <a:pt x="12136" y="1026"/>
                  </a:lnTo>
                  <a:lnTo>
                    <a:pt x="12074" y="984"/>
                  </a:lnTo>
                  <a:lnTo>
                    <a:pt x="12032" y="879"/>
                  </a:lnTo>
                  <a:lnTo>
                    <a:pt x="12115" y="837"/>
                  </a:lnTo>
                  <a:lnTo>
                    <a:pt x="12136" y="796"/>
                  </a:lnTo>
                  <a:lnTo>
                    <a:pt x="12115" y="691"/>
                  </a:lnTo>
                  <a:lnTo>
                    <a:pt x="12136" y="586"/>
                  </a:lnTo>
                  <a:lnTo>
                    <a:pt x="12115" y="524"/>
                  </a:lnTo>
                  <a:lnTo>
                    <a:pt x="12032" y="482"/>
                  </a:lnTo>
                  <a:lnTo>
                    <a:pt x="11948" y="398"/>
                  </a:lnTo>
                  <a:lnTo>
                    <a:pt x="11927" y="272"/>
                  </a:lnTo>
                  <a:lnTo>
                    <a:pt x="11864" y="252"/>
                  </a:lnTo>
                  <a:lnTo>
                    <a:pt x="11822" y="84"/>
                  </a:lnTo>
                  <a:lnTo>
                    <a:pt x="11718" y="84"/>
                  </a:lnTo>
                  <a:lnTo>
                    <a:pt x="11592" y="126"/>
                  </a:lnTo>
                  <a:lnTo>
                    <a:pt x="11446" y="126"/>
                  </a:lnTo>
                  <a:lnTo>
                    <a:pt x="11299" y="42"/>
                  </a:lnTo>
                  <a:lnTo>
                    <a:pt x="11132" y="63"/>
                  </a:lnTo>
                  <a:lnTo>
                    <a:pt x="11006" y="0"/>
                  </a:lnTo>
                  <a:lnTo>
                    <a:pt x="10902" y="42"/>
                  </a:lnTo>
                  <a:lnTo>
                    <a:pt x="10860" y="0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2" name="Google Shape;3052;p43"/>
            <p:cNvSpPr/>
            <p:nvPr/>
          </p:nvSpPr>
          <p:spPr>
            <a:xfrm>
              <a:off x="4443200" y="2520875"/>
              <a:ext cx="231750" cy="144400"/>
            </a:xfrm>
            <a:custGeom>
              <a:avLst/>
              <a:gdLst/>
              <a:ahLst/>
              <a:cxnLst/>
              <a:rect l="l" t="t" r="r" b="b"/>
              <a:pathLst>
                <a:path w="9270" h="5776" extrusionOk="0">
                  <a:moveTo>
                    <a:pt x="1507" y="1"/>
                  </a:moveTo>
                  <a:lnTo>
                    <a:pt x="0" y="294"/>
                  </a:lnTo>
                  <a:lnTo>
                    <a:pt x="439" y="3014"/>
                  </a:lnTo>
                  <a:lnTo>
                    <a:pt x="732" y="3014"/>
                  </a:lnTo>
                  <a:lnTo>
                    <a:pt x="963" y="3035"/>
                  </a:lnTo>
                  <a:lnTo>
                    <a:pt x="1004" y="2909"/>
                  </a:lnTo>
                  <a:lnTo>
                    <a:pt x="900" y="2804"/>
                  </a:lnTo>
                  <a:lnTo>
                    <a:pt x="879" y="2595"/>
                  </a:lnTo>
                  <a:lnTo>
                    <a:pt x="983" y="2344"/>
                  </a:lnTo>
                  <a:lnTo>
                    <a:pt x="1172" y="2323"/>
                  </a:lnTo>
                  <a:lnTo>
                    <a:pt x="1276" y="2198"/>
                  </a:lnTo>
                  <a:lnTo>
                    <a:pt x="1402" y="2114"/>
                  </a:lnTo>
                  <a:lnTo>
                    <a:pt x="1527" y="2198"/>
                  </a:lnTo>
                  <a:lnTo>
                    <a:pt x="1611" y="2135"/>
                  </a:lnTo>
                  <a:lnTo>
                    <a:pt x="1507" y="2009"/>
                  </a:lnTo>
                  <a:lnTo>
                    <a:pt x="1779" y="2030"/>
                  </a:lnTo>
                  <a:lnTo>
                    <a:pt x="2155" y="2219"/>
                  </a:lnTo>
                  <a:lnTo>
                    <a:pt x="2511" y="2428"/>
                  </a:lnTo>
                  <a:lnTo>
                    <a:pt x="2532" y="2553"/>
                  </a:lnTo>
                  <a:lnTo>
                    <a:pt x="2971" y="2804"/>
                  </a:lnTo>
                  <a:lnTo>
                    <a:pt x="3306" y="2951"/>
                  </a:lnTo>
                  <a:lnTo>
                    <a:pt x="3390" y="2909"/>
                  </a:lnTo>
                  <a:lnTo>
                    <a:pt x="3515" y="2930"/>
                  </a:lnTo>
                  <a:lnTo>
                    <a:pt x="3766" y="3076"/>
                  </a:lnTo>
                  <a:lnTo>
                    <a:pt x="3871" y="3432"/>
                  </a:lnTo>
                  <a:lnTo>
                    <a:pt x="3976" y="3537"/>
                  </a:lnTo>
                  <a:lnTo>
                    <a:pt x="4017" y="3662"/>
                  </a:lnTo>
                  <a:lnTo>
                    <a:pt x="4143" y="3913"/>
                  </a:lnTo>
                  <a:lnTo>
                    <a:pt x="4352" y="3997"/>
                  </a:lnTo>
                  <a:lnTo>
                    <a:pt x="4729" y="4227"/>
                  </a:lnTo>
                  <a:lnTo>
                    <a:pt x="5126" y="4520"/>
                  </a:lnTo>
                  <a:lnTo>
                    <a:pt x="5545" y="4708"/>
                  </a:lnTo>
                  <a:lnTo>
                    <a:pt x="5921" y="5001"/>
                  </a:lnTo>
                  <a:lnTo>
                    <a:pt x="6235" y="5022"/>
                  </a:lnTo>
                  <a:lnTo>
                    <a:pt x="6319" y="5106"/>
                  </a:lnTo>
                  <a:lnTo>
                    <a:pt x="6403" y="5106"/>
                  </a:lnTo>
                  <a:lnTo>
                    <a:pt x="6612" y="5232"/>
                  </a:lnTo>
                  <a:lnTo>
                    <a:pt x="6612" y="5378"/>
                  </a:lnTo>
                  <a:lnTo>
                    <a:pt x="6633" y="5650"/>
                  </a:lnTo>
                  <a:lnTo>
                    <a:pt x="6821" y="5587"/>
                  </a:lnTo>
                  <a:lnTo>
                    <a:pt x="6926" y="5671"/>
                  </a:lnTo>
                  <a:lnTo>
                    <a:pt x="7009" y="5776"/>
                  </a:lnTo>
                  <a:lnTo>
                    <a:pt x="7072" y="5776"/>
                  </a:lnTo>
                  <a:lnTo>
                    <a:pt x="7177" y="5671"/>
                  </a:lnTo>
                  <a:lnTo>
                    <a:pt x="7281" y="5692"/>
                  </a:lnTo>
                  <a:lnTo>
                    <a:pt x="7323" y="5755"/>
                  </a:lnTo>
                  <a:lnTo>
                    <a:pt x="7365" y="5378"/>
                  </a:lnTo>
                  <a:lnTo>
                    <a:pt x="7491" y="5106"/>
                  </a:lnTo>
                  <a:lnTo>
                    <a:pt x="7553" y="5043"/>
                  </a:lnTo>
                  <a:lnTo>
                    <a:pt x="7533" y="4897"/>
                  </a:lnTo>
                  <a:lnTo>
                    <a:pt x="7407" y="4834"/>
                  </a:lnTo>
                  <a:lnTo>
                    <a:pt x="7344" y="4688"/>
                  </a:lnTo>
                  <a:lnTo>
                    <a:pt x="7386" y="4541"/>
                  </a:lnTo>
                  <a:lnTo>
                    <a:pt x="7365" y="4416"/>
                  </a:lnTo>
                  <a:lnTo>
                    <a:pt x="7219" y="4436"/>
                  </a:lnTo>
                  <a:lnTo>
                    <a:pt x="7114" y="4499"/>
                  </a:lnTo>
                  <a:lnTo>
                    <a:pt x="6947" y="4269"/>
                  </a:lnTo>
                  <a:lnTo>
                    <a:pt x="6947" y="4102"/>
                  </a:lnTo>
                  <a:lnTo>
                    <a:pt x="7072" y="3997"/>
                  </a:lnTo>
                  <a:lnTo>
                    <a:pt x="7344" y="4018"/>
                  </a:lnTo>
                  <a:lnTo>
                    <a:pt x="7449" y="3997"/>
                  </a:lnTo>
                  <a:lnTo>
                    <a:pt x="7449" y="3872"/>
                  </a:lnTo>
                  <a:lnTo>
                    <a:pt x="7679" y="3788"/>
                  </a:lnTo>
                  <a:lnTo>
                    <a:pt x="7637" y="3704"/>
                  </a:lnTo>
                  <a:lnTo>
                    <a:pt x="7574" y="3662"/>
                  </a:lnTo>
                  <a:lnTo>
                    <a:pt x="7846" y="3600"/>
                  </a:lnTo>
                  <a:lnTo>
                    <a:pt x="8014" y="3537"/>
                  </a:lnTo>
                  <a:lnTo>
                    <a:pt x="8056" y="3390"/>
                  </a:lnTo>
                  <a:lnTo>
                    <a:pt x="7867" y="3328"/>
                  </a:lnTo>
                  <a:lnTo>
                    <a:pt x="7867" y="3181"/>
                  </a:lnTo>
                  <a:lnTo>
                    <a:pt x="8014" y="3139"/>
                  </a:lnTo>
                  <a:lnTo>
                    <a:pt x="8181" y="3014"/>
                  </a:lnTo>
                  <a:lnTo>
                    <a:pt x="8286" y="3035"/>
                  </a:lnTo>
                  <a:lnTo>
                    <a:pt x="8453" y="2825"/>
                  </a:lnTo>
                  <a:lnTo>
                    <a:pt x="8600" y="2951"/>
                  </a:lnTo>
                  <a:lnTo>
                    <a:pt x="8621" y="3056"/>
                  </a:lnTo>
                  <a:lnTo>
                    <a:pt x="8914" y="3014"/>
                  </a:lnTo>
                  <a:lnTo>
                    <a:pt x="9123" y="3014"/>
                  </a:lnTo>
                  <a:lnTo>
                    <a:pt x="9269" y="2825"/>
                  </a:lnTo>
                  <a:lnTo>
                    <a:pt x="9248" y="2721"/>
                  </a:lnTo>
                  <a:lnTo>
                    <a:pt x="8955" y="2491"/>
                  </a:lnTo>
                  <a:lnTo>
                    <a:pt x="8893" y="2491"/>
                  </a:lnTo>
                  <a:lnTo>
                    <a:pt x="8893" y="2637"/>
                  </a:lnTo>
                  <a:lnTo>
                    <a:pt x="8788" y="2742"/>
                  </a:lnTo>
                  <a:lnTo>
                    <a:pt x="8683" y="2721"/>
                  </a:lnTo>
                  <a:lnTo>
                    <a:pt x="8579" y="2616"/>
                  </a:lnTo>
                  <a:lnTo>
                    <a:pt x="8307" y="2532"/>
                  </a:lnTo>
                  <a:lnTo>
                    <a:pt x="8202" y="2449"/>
                  </a:lnTo>
                  <a:lnTo>
                    <a:pt x="8286" y="2323"/>
                  </a:lnTo>
                  <a:lnTo>
                    <a:pt x="8453" y="2030"/>
                  </a:lnTo>
                  <a:lnTo>
                    <a:pt x="8453" y="1905"/>
                  </a:lnTo>
                  <a:lnTo>
                    <a:pt x="8369" y="1905"/>
                  </a:lnTo>
                  <a:lnTo>
                    <a:pt x="8265" y="2072"/>
                  </a:lnTo>
                  <a:lnTo>
                    <a:pt x="8160" y="2093"/>
                  </a:lnTo>
                  <a:lnTo>
                    <a:pt x="7909" y="2386"/>
                  </a:lnTo>
                  <a:lnTo>
                    <a:pt x="7846" y="2532"/>
                  </a:lnTo>
                  <a:lnTo>
                    <a:pt x="7784" y="2616"/>
                  </a:lnTo>
                  <a:lnTo>
                    <a:pt x="7658" y="2825"/>
                  </a:lnTo>
                  <a:lnTo>
                    <a:pt x="7449" y="3035"/>
                  </a:lnTo>
                  <a:lnTo>
                    <a:pt x="7365" y="3014"/>
                  </a:lnTo>
                  <a:lnTo>
                    <a:pt x="7114" y="2867"/>
                  </a:lnTo>
                  <a:lnTo>
                    <a:pt x="6926" y="2846"/>
                  </a:lnTo>
                  <a:lnTo>
                    <a:pt x="6737" y="2867"/>
                  </a:lnTo>
                  <a:lnTo>
                    <a:pt x="6486" y="3014"/>
                  </a:lnTo>
                  <a:lnTo>
                    <a:pt x="6361" y="3014"/>
                  </a:lnTo>
                  <a:lnTo>
                    <a:pt x="6131" y="2323"/>
                  </a:lnTo>
                  <a:lnTo>
                    <a:pt x="5712" y="2281"/>
                  </a:lnTo>
                  <a:lnTo>
                    <a:pt x="5691" y="1465"/>
                  </a:lnTo>
                  <a:lnTo>
                    <a:pt x="5503" y="1549"/>
                  </a:lnTo>
                  <a:lnTo>
                    <a:pt x="5356" y="1172"/>
                  </a:lnTo>
                  <a:lnTo>
                    <a:pt x="5064" y="963"/>
                  </a:lnTo>
                  <a:lnTo>
                    <a:pt x="4122" y="963"/>
                  </a:lnTo>
                  <a:lnTo>
                    <a:pt x="3264" y="1047"/>
                  </a:lnTo>
                  <a:lnTo>
                    <a:pt x="2762" y="754"/>
                  </a:lnTo>
                  <a:lnTo>
                    <a:pt x="2427" y="628"/>
                  </a:lnTo>
                  <a:lnTo>
                    <a:pt x="1507" y="1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3" name="Google Shape;3053;p43"/>
            <p:cNvSpPr/>
            <p:nvPr/>
          </p:nvSpPr>
          <p:spPr>
            <a:xfrm>
              <a:off x="4401875" y="2571100"/>
              <a:ext cx="207150" cy="130275"/>
            </a:xfrm>
            <a:custGeom>
              <a:avLst/>
              <a:gdLst/>
              <a:ahLst/>
              <a:cxnLst/>
              <a:rect l="l" t="t" r="r" b="b"/>
              <a:pathLst>
                <a:path w="8286" h="5211" extrusionOk="0">
                  <a:moveTo>
                    <a:pt x="3160" y="0"/>
                  </a:moveTo>
                  <a:lnTo>
                    <a:pt x="3264" y="126"/>
                  </a:lnTo>
                  <a:lnTo>
                    <a:pt x="3180" y="189"/>
                  </a:lnTo>
                  <a:lnTo>
                    <a:pt x="3055" y="105"/>
                  </a:lnTo>
                  <a:lnTo>
                    <a:pt x="2929" y="189"/>
                  </a:lnTo>
                  <a:lnTo>
                    <a:pt x="2825" y="314"/>
                  </a:lnTo>
                  <a:lnTo>
                    <a:pt x="2636" y="335"/>
                  </a:lnTo>
                  <a:lnTo>
                    <a:pt x="2532" y="586"/>
                  </a:lnTo>
                  <a:lnTo>
                    <a:pt x="2553" y="795"/>
                  </a:lnTo>
                  <a:lnTo>
                    <a:pt x="2657" y="900"/>
                  </a:lnTo>
                  <a:lnTo>
                    <a:pt x="2616" y="1026"/>
                  </a:lnTo>
                  <a:lnTo>
                    <a:pt x="2385" y="1005"/>
                  </a:lnTo>
                  <a:lnTo>
                    <a:pt x="2092" y="1005"/>
                  </a:lnTo>
                  <a:lnTo>
                    <a:pt x="2009" y="1026"/>
                  </a:lnTo>
                  <a:lnTo>
                    <a:pt x="1779" y="1067"/>
                  </a:lnTo>
                  <a:lnTo>
                    <a:pt x="1402" y="628"/>
                  </a:lnTo>
                  <a:lnTo>
                    <a:pt x="983" y="398"/>
                  </a:lnTo>
                  <a:lnTo>
                    <a:pt x="628" y="335"/>
                  </a:lnTo>
                  <a:lnTo>
                    <a:pt x="335" y="440"/>
                  </a:lnTo>
                  <a:lnTo>
                    <a:pt x="0" y="754"/>
                  </a:lnTo>
                  <a:lnTo>
                    <a:pt x="0" y="816"/>
                  </a:lnTo>
                  <a:lnTo>
                    <a:pt x="84" y="900"/>
                  </a:lnTo>
                  <a:lnTo>
                    <a:pt x="126" y="963"/>
                  </a:lnTo>
                  <a:lnTo>
                    <a:pt x="209" y="1047"/>
                  </a:lnTo>
                  <a:lnTo>
                    <a:pt x="251" y="1151"/>
                  </a:lnTo>
                  <a:lnTo>
                    <a:pt x="356" y="1360"/>
                  </a:lnTo>
                  <a:lnTo>
                    <a:pt x="335" y="1528"/>
                  </a:lnTo>
                  <a:lnTo>
                    <a:pt x="293" y="1653"/>
                  </a:lnTo>
                  <a:lnTo>
                    <a:pt x="314" y="1946"/>
                  </a:lnTo>
                  <a:lnTo>
                    <a:pt x="356" y="2009"/>
                  </a:lnTo>
                  <a:lnTo>
                    <a:pt x="398" y="2093"/>
                  </a:lnTo>
                  <a:lnTo>
                    <a:pt x="607" y="2302"/>
                  </a:lnTo>
                  <a:lnTo>
                    <a:pt x="565" y="2218"/>
                  </a:lnTo>
                  <a:lnTo>
                    <a:pt x="523" y="2155"/>
                  </a:lnTo>
                  <a:lnTo>
                    <a:pt x="544" y="2114"/>
                  </a:lnTo>
                  <a:lnTo>
                    <a:pt x="732" y="2155"/>
                  </a:lnTo>
                  <a:lnTo>
                    <a:pt x="816" y="2093"/>
                  </a:lnTo>
                  <a:lnTo>
                    <a:pt x="858" y="2114"/>
                  </a:lnTo>
                  <a:lnTo>
                    <a:pt x="837" y="2260"/>
                  </a:lnTo>
                  <a:lnTo>
                    <a:pt x="858" y="2365"/>
                  </a:lnTo>
                  <a:lnTo>
                    <a:pt x="942" y="2323"/>
                  </a:lnTo>
                  <a:lnTo>
                    <a:pt x="983" y="2427"/>
                  </a:lnTo>
                  <a:lnTo>
                    <a:pt x="963" y="2490"/>
                  </a:lnTo>
                  <a:lnTo>
                    <a:pt x="858" y="2469"/>
                  </a:lnTo>
                  <a:lnTo>
                    <a:pt x="816" y="2469"/>
                  </a:lnTo>
                  <a:lnTo>
                    <a:pt x="753" y="2427"/>
                  </a:lnTo>
                  <a:lnTo>
                    <a:pt x="649" y="2511"/>
                  </a:lnTo>
                  <a:lnTo>
                    <a:pt x="649" y="2616"/>
                  </a:lnTo>
                  <a:lnTo>
                    <a:pt x="732" y="2699"/>
                  </a:lnTo>
                  <a:lnTo>
                    <a:pt x="711" y="2574"/>
                  </a:lnTo>
                  <a:lnTo>
                    <a:pt x="774" y="2574"/>
                  </a:lnTo>
                  <a:lnTo>
                    <a:pt x="837" y="2595"/>
                  </a:lnTo>
                  <a:lnTo>
                    <a:pt x="921" y="2616"/>
                  </a:lnTo>
                  <a:lnTo>
                    <a:pt x="963" y="2720"/>
                  </a:lnTo>
                  <a:lnTo>
                    <a:pt x="1130" y="2804"/>
                  </a:lnTo>
                  <a:lnTo>
                    <a:pt x="1172" y="2909"/>
                  </a:lnTo>
                  <a:lnTo>
                    <a:pt x="1151" y="3097"/>
                  </a:lnTo>
                  <a:lnTo>
                    <a:pt x="1172" y="3160"/>
                  </a:lnTo>
                  <a:lnTo>
                    <a:pt x="1172" y="3453"/>
                  </a:lnTo>
                  <a:lnTo>
                    <a:pt x="1235" y="3662"/>
                  </a:lnTo>
                  <a:lnTo>
                    <a:pt x="1339" y="3955"/>
                  </a:lnTo>
                  <a:lnTo>
                    <a:pt x="1444" y="3871"/>
                  </a:lnTo>
                  <a:lnTo>
                    <a:pt x="1716" y="3871"/>
                  </a:lnTo>
                  <a:lnTo>
                    <a:pt x="1779" y="3725"/>
                  </a:lnTo>
                  <a:lnTo>
                    <a:pt x="1862" y="3620"/>
                  </a:lnTo>
                  <a:lnTo>
                    <a:pt x="1967" y="3620"/>
                  </a:lnTo>
                  <a:lnTo>
                    <a:pt x="2197" y="3411"/>
                  </a:lnTo>
                  <a:lnTo>
                    <a:pt x="2427" y="3348"/>
                  </a:lnTo>
                  <a:lnTo>
                    <a:pt x="2636" y="3411"/>
                  </a:lnTo>
                  <a:lnTo>
                    <a:pt x="2699" y="3264"/>
                  </a:lnTo>
                  <a:lnTo>
                    <a:pt x="2804" y="3243"/>
                  </a:lnTo>
                  <a:lnTo>
                    <a:pt x="2929" y="3306"/>
                  </a:lnTo>
                  <a:lnTo>
                    <a:pt x="3055" y="3264"/>
                  </a:lnTo>
                  <a:lnTo>
                    <a:pt x="3264" y="3453"/>
                  </a:lnTo>
                  <a:lnTo>
                    <a:pt x="3432" y="3515"/>
                  </a:lnTo>
                  <a:lnTo>
                    <a:pt x="3766" y="3725"/>
                  </a:lnTo>
                  <a:lnTo>
                    <a:pt x="3871" y="3725"/>
                  </a:lnTo>
                  <a:lnTo>
                    <a:pt x="3955" y="3641"/>
                  </a:lnTo>
                  <a:lnTo>
                    <a:pt x="4185" y="3746"/>
                  </a:lnTo>
                  <a:lnTo>
                    <a:pt x="4310" y="3767"/>
                  </a:lnTo>
                  <a:lnTo>
                    <a:pt x="4331" y="3934"/>
                  </a:lnTo>
                  <a:lnTo>
                    <a:pt x="4394" y="3976"/>
                  </a:lnTo>
                  <a:lnTo>
                    <a:pt x="4520" y="3955"/>
                  </a:lnTo>
                  <a:lnTo>
                    <a:pt x="4729" y="3997"/>
                  </a:lnTo>
                  <a:lnTo>
                    <a:pt x="4959" y="4311"/>
                  </a:lnTo>
                  <a:lnTo>
                    <a:pt x="5231" y="4352"/>
                  </a:lnTo>
                  <a:lnTo>
                    <a:pt x="5357" y="4394"/>
                  </a:lnTo>
                  <a:lnTo>
                    <a:pt x="5461" y="4562"/>
                  </a:lnTo>
                  <a:lnTo>
                    <a:pt x="5419" y="4666"/>
                  </a:lnTo>
                  <a:lnTo>
                    <a:pt x="5461" y="4792"/>
                  </a:lnTo>
                  <a:lnTo>
                    <a:pt x="5461" y="4876"/>
                  </a:lnTo>
                  <a:lnTo>
                    <a:pt x="5524" y="4980"/>
                  </a:lnTo>
                  <a:lnTo>
                    <a:pt x="5566" y="4938"/>
                  </a:lnTo>
                  <a:lnTo>
                    <a:pt x="5691" y="4980"/>
                  </a:lnTo>
                  <a:lnTo>
                    <a:pt x="5775" y="5043"/>
                  </a:lnTo>
                  <a:lnTo>
                    <a:pt x="5880" y="5043"/>
                  </a:lnTo>
                  <a:lnTo>
                    <a:pt x="5963" y="4980"/>
                  </a:lnTo>
                  <a:lnTo>
                    <a:pt x="6047" y="4980"/>
                  </a:lnTo>
                  <a:lnTo>
                    <a:pt x="6173" y="5085"/>
                  </a:lnTo>
                  <a:lnTo>
                    <a:pt x="6214" y="5148"/>
                  </a:lnTo>
                  <a:lnTo>
                    <a:pt x="6277" y="5210"/>
                  </a:lnTo>
                  <a:lnTo>
                    <a:pt x="6319" y="5148"/>
                  </a:lnTo>
                  <a:lnTo>
                    <a:pt x="6486" y="5127"/>
                  </a:lnTo>
                  <a:lnTo>
                    <a:pt x="6570" y="5022"/>
                  </a:lnTo>
                  <a:lnTo>
                    <a:pt x="6591" y="4938"/>
                  </a:lnTo>
                  <a:lnTo>
                    <a:pt x="6675" y="4896"/>
                  </a:lnTo>
                  <a:lnTo>
                    <a:pt x="6633" y="4813"/>
                  </a:lnTo>
                  <a:lnTo>
                    <a:pt x="6821" y="4708"/>
                  </a:lnTo>
                  <a:lnTo>
                    <a:pt x="7030" y="4666"/>
                  </a:lnTo>
                  <a:lnTo>
                    <a:pt x="7051" y="4604"/>
                  </a:lnTo>
                  <a:lnTo>
                    <a:pt x="7135" y="4520"/>
                  </a:lnTo>
                  <a:lnTo>
                    <a:pt x="7240" y="4499"/>
                  </a:lnTo>
                  <a:lnTo>
                    <a:pt x="7261" y="4373"/>
                  </a:lnTo>
                  <a:lnTo>
                    <a:pt x="7261" y="4206"/>
                  </a:lnTo>
                  <a:lnTo>
                    <a:pt x="7407" y="4080"/>
                  </a:lnTo>
                  <a:lnTo>
                    <a:pt x="7407" y="3955"/>
                  </a:lnTo>
                  <a:lnTo>
                    <a:pt x="7344" y="3892"/>
                  </a:lnTo>
                  <a:lnTo>
                    <a:pt x="7365" y="3850"/>
                  </a:lnTo>
                  <a:lnTo>
                    <a:pt x="7428" y="3829"/>
                  </a:lnTo>
                  <a:lnTo>
                    <a:pt x="7470" y="3767"/>
                  </a:lnTo>
                  <a:lnTo>
                    <a:pt x="7637" y="3725"/>
                  </a:lnTo>
                  <a:lnTo>
                    <a:pt x="7679" y="3725"/>
                  </a:lnTo>
                  <a:lnTo>
                    <a:pt x="7846" y="3620"/>
                  </a:lnTo>
                  <a:lnTo>
                    <a:pt x="7993" y="3557"/>
                  </a:lnTo>
                  <a:lnTo>
                    <a:pt x="8098" y="3641"/>
                  </a:lnTo>
                  <a:lnTo>
                    <a:pt x="8244" y="3620"/>
                  </a:lnTo>
                  <a:lnTo>
                    <a:pt x="8265" y="3641"/>
                  </a:lnTo>
                  <a:lnTo>
                    <a:pt x="8286" y="3641"/>
                  </a:lnTo>
                  <a:lnTo>
                    <a:pt x="8265" y="3369"/>
                  </a:lnTo>
                  <a:lnTo>
                    <a:pt x="8265" y="3223"/>
                  </a:lnTo>
                  <a:lnTo>
                    <a:pt x="8056" y="3097"/>
                  </a:lnTo>
                  <a:lnTo>
                    <a:pt x="7972" y="3097"/>
                  </a:lnTo>
                  <a:lnTo>
                    <a:pt x="7888" y="3013"/>
                  </a:lnTo>
                  <a:lnTo>
                    <a:pt x="7574" y="2992"/>
                  </a:lnTo>
                  <a:lnTo>
                    <a:pt x="7198" y="2699"/>
                  </a:lnTo>
                  <a:lnTo>
                    <a:pt x="6779" y="2511"/>
                  </a:lnTo>
                  <a:lnTo>
                    <a:pt x="6382" y="2218"/>
                  </a:lnTo>
                  <a:lnTo>
                    <a:pt x="6005" y="1988"/>
                  </a:lnTo>
                  <a:lnTo>
                    <a:pt x="5796" y="1904"/>
                  </a:lnTo>
                  <a:lnTo>
                    <a:pt x="5670" y="1653"/>
                  </a:lnTo>
                  <a:lnTo>
                    <a:pt x="5629" y="1528"/>
                  </a:lnTo>
                  <a:lnTo>
                    <a:pt x="5524" y="1423"/>
                  </a:lnTo>
                  <a:lnTo>
                    <a:pt x="5419" y="1067"/>
                  </a:lnTo>
                  <a:lnTo>
                    <a:pt x="5168" y="921"/>
                  </a:lnTo>
                  <a:lnTo>
                    <a:pt x="5043" y="900"/>
                  </a:lnTo>
                  <a:lnTo>
                    <a:pt x="4959" y="942"/>
                  </a:lnTo>
                  <a:lnTo>
                    <a:pt x="4624" y="795"/>
                  </a:lnTo>
                  <a:lnTo>
                    <a:pt x="4185" y="544"/>
                  </a:lnTo>
                  <a:lnTo>
                    <a:pt x="4164" y="419"/>
                  </a:lnTo>
                  <a:lnTo>
                    <a:pt x="3808" y="210"/>
                  </a:lnTo>
                  <a:lnTo>
                    <a:pt x="3432" y="21"/>
                  </a:lnTo>
                  <a:lnTo>
                    <a:pt x="3160" y="0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054" name="Google Shape;3054;p43"/>
            <p:cNvGrpSpPr/>
            <p:nvPr/>
          </p:nvGrpSpPr>
          <p:grpSpPr>
            <a:xfrm>
              <a:off x="4842300" y="3099950"/>
              <a:ext cx="31425" cy="59650"/>
              <a:chOff x="4842300" y="3099950"/>
              <a:chExt cx="31425" cy="59650"/>
            </a:xfrm>
          </p:grpSpPr>
          <p:sp>
            <p:nvSpPr>
              <p:cNvPr id="3055" name="Google Shape;3055;p43"/>
              <p:cNvSpPr/>
              <p:nvPr/>
            </p:nvSpPr>
            <p:spPr>
              <a:xfrm>
                <a:off x="4842300" y="3122950"/>
                <a:ext cx="2125" cy="6825"/>
              </a:xfrm>
              <a:custGeom>
                <a:avLst/>
                <a:gdLst/>
                <a:ahLst/>
                <a:cxnLst/>
                <a:rect l="l" t="t" r="r" b="b"/>
                <a:pathLst>
                  <a:path w="85" h="273" extrusionOk="0">
                    <a:moveTo>
                      <a:pt x="84" y="1"/>
                    </a:moveTo>
                    <a:lnTo>
                      <a:pt x="1" y="22"/>
                    </a:lnTo>
                    <a:lnTo>
                      <a:pt x="43" y="126"/>
                    </a:lnTo>
                    <a:lnTo>
                      <a:pt x="1" y="273"/>
                    </a:lnTo>
                    <a:lnTo>
                      <a:pt x="64" y="126"/>
                    </a:lnTo>
                    <a:lnTo>
                      <a:pt x="43" y="22"/>
                    </a:lnTo>
                    <a:lnTo>
                      <a:pt x="84" y="22"/>
                    </a:lnTo>
                    <a:lnTo>
                      <a:pt x="84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56" name="Google Shape;3056;p43"/>
              <p:cNvSpPr/>
              <p:nvPr/>
            </p:nvSpPr>
            <p:spPr>
              <a:xfrm>
                <a:off x="4842300" y="3106225"/>
                <a:ext cx="31425" cy="53375"/>
              </a:xfrm>
              <a:custGeom>
                <a:avLst/>
                <a:gdLst/>
                <a:ahLst/>
                <a:cxnLst/>
                <a:rect l="l" t="t" r="r" b="b"/>
                <a:pathLst>
                  <a:path w="1257" h="2135" extrusionOk="0">
                    <a:moveTo>
                      <a:pt x="273" y="0"/>
                    </a:moveTo>
                    <a:lnTo>
                      <a:pt x="273" y="21"/>
                    </a:lnTo>
                    <a:lnTo>
                      <a:pt x="294" y="42"/>
                    </a:lnTo>
                    <a:lnTo>
                      <a:pt x="273" y="63"/>
                    </a:lnTo>
                    <a:lnTo>
                      <a:pt x="252" y="105"/>
                    </a:lnTo>
                    <a:lnTo>
                      <a:pt x="252" y="126"/>
                    </a:lnTo>
                    <a:lnTo>
                      <a:pt x="252" y="209"/>
                    </a:lnTo>
                    <a:lnTo>
                      <a:pt x="189" y="314"/>
                    </a:lnTo>
                    <a:lnTo>
                      <a:pt x="147" y="272"/>
                    </a:lnTo>
                    <a:lnTo>
                      <a:pt x="84" y="230"/>
                    </a:lnTo>
                    <a:lnTo>
                      <a:pt x="1" y="230"/>
                    </a:lnTo>
                    <a:lnTo>
                      <a:pt x="1" y="251"/>
                    </a:lnTo>
                    <a:lnTo>
                      <a:pt x="84" y="272"/>
                    </a:lnTo>
                    <a:lnTo>
                      <a:pt x="105" y="335"/>
                    </a:lnTo>
                    <a:lnTo>
                      <a:pt x="84" y="356"/>
                    </a:lnTo>
                    <a:lnTo>
                      <a:pt x="147" y="461"/>
                    </a:lnTo>
                    <a:lnTo>
                      <a:pt x="147" y="628"/>
                    </a:lnTo>
                    <a:lnTo>
                      <a:pt x="84" y="691"/>
                    </a:lnTo>
                    <a:lnTo>
                      <a:pt x="64" y="942"/>
                    </a:lnTo>
                    <a:lnTo>
                      <a:pt x="84" y="1005"/>
                    </a:lnTo>
                    <a:lnTo>
                      <a:pt x="43" y="1046"/>
                    </a:lnTo>
                    <a:lnTo>
                      <a:pt x="84" y="1277"/>
                    </a:lnTo>
                    <a:lnTo>
                      <a:pt x="84" y="1360"/>
                    </a:lnTo>
                    <a:lnTo>
                      <a:pt x="168" y="1611"/>
                    </a:lnTo>
                    <a:lnTo>
                      <a:pt x="252" y="1925"/>
                    </a:lnTo>
                    <a:lnTo>
                      <a:pt x="315" y="2051"/>
                    </a:lnTo>
                    <a:lnTo>
                      <a:pt x="461" y="2134"/>
                    </a:lnTo>
                    <a:lnTo>
                      <a:pt x="587" y="2113"/>
                    </a:lnTo>
                    <a:lnTo>
                      <a:pt x="775" y="2093"/>
                    </a:lnTo>
                    <a:lnTo>
                      <a:pt x="942" y="2030"/>
                    </a:lnTo>
                    <a:lnTo>
                      <a:pt x="1131" y="1821"/>
                    </a:lnTo>
                    <a:lnTo>
                      <a:pt x="1214" y="1674"/>
                    </a:lnTo>
                    <a:lnTo>
                      <a:pt x="1256" y="1569"/>
                    </a:lnTo>
                    <a:lnTo>
                      <a:pt x="1235" y="1486"/>
                    </a:lnTo>
                    <a:lnTo>
                      <a:pt x="1256" y="1423"/>
                    </a:lnTo>
                    <a:lnTo>
                      <a:pt x="1256" y="1277"/>
                    </a:lnTo>
                    <a:lnTo>
                      <a:pt x="1235" y="1214"/>
                    </a:lnTo>
                    <a:lnTo>
                      <a:pt x="1256" y="1109"/>
                    </a:lnTo>
                    <a:lnTo>
                      <a:pt x="1152" y="1046"/>
                    </a:lnTo>
                    <a:lnTo>
                      <a:pt x="1089" y="795"/>
                    </a:lnTo>
                    <a:lnTo>
                      <a:pt x="1005" y="628"/>
                    </a:lnTo>
                    <a:lnTo>
                      <a:pt x="900" y="628"/>
                    </a:lnTo>
                    <a:lnTo>
                      <a:pt x="900" y="586"/>
                    </a:lnTo>
                    <a:lnTo>
                      <a:pt x="796" y="586"/>
                    </a:lnTo>
                    <a:lnTo>
                      <a:pt x="921" y="544"/>
                    </a:lnTo>
                    <a:lnTo>
                      <a:pt x="900" y="481"/>
                    </a:lnTo>
                    <a:lnTo>
                      <a:pt x="838" y="461"/>
                    </a:lnTo>
                    <a:lnTo>
                      <a:pt x="775" y="335"/>
                    </a:lnTo>
                    <a:lnTo>
                      <a:pt x="712" y="335"/>
                    </a:lnTo>
                    <a:lnTo>
                      <a:pt x="691" y="230"/>
                    </a:lnTo>
                    <a:lnTo>
                      <a:pt x="670" y="168"/>
                    </a:lnTo>
                    <a:lnTo>
                      <a:pt x="670" y="126"/>
                    </a:lnTo>
                    <a:lnTo>
                      <a:pt x="482" y="42"/>
                    </a:lnTo>
                    <a:lnTo>
                      <a:pt x="461" y="105"/>
                    </a:lnTo>
                    <a:lnTo>
                      <a:pt x="377" y="63"/>
                    </a:lnTo>
                    <a:lnTo>
                      <a:pt x="398" y="21"/>
                    </a:lnTo>
                    <a:lnTo>
                      <a:pt x="273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57" name="Google Shape;3057;p43"/>
              <p:cNvSpPr/>
              <p:nvPr/>
            </p:nvSpPr>
            <p:spPr>
              <a:xfrm>
                <a:off x="4844400" y="3099950"/>
                <a:ext cx="5250" cy="4725"/>
              </a:xfrm>
              <a:custGeom>
                <a:avLst/>
                <a:gdLst/>
                <a:ahLst/>
                <a:cxnLst/>
                <a:rect l="l" t="t" r="r" b="b"/>
                <a:pathLst>
                  <a:path w="210" h="189" extrusionOk="0">
                    <a:moveTo>
                      <a:pt x="189" y="0"/>
                    </a:moveTo>
                    <a:lnTo>
                      <a:pt x="0" y="42"/>
                    </a:lnTo>
                    <a:lnTo>
                      <a:pt x="0" y="105"/>
                    </a:lnTo>
                    <a:lnTo>
                      <a:pt x="126" y="188"/>
                    </a:lnTo>
                    <a:lnTo>
                      <a:pt x="126" y="147"/>
                    </a:lnTo>
                    <a:lnTo>
                      <a:pt x="168" y="147"/>
                    </a:lnTo>
                    <a:lnTo>
                      <a:pt x="210" y="42"/>
                    </a:lnTo>
                    <a:lnTo>
                      <a:pt x="189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58" name="Google Shape;3058;p43"/>
              <p:cNvSpPr/>
              <p:nvPr/>
            </p:nvSpPr>
            <p:spPr>
              <a:xfrm>
                <a:off x="4849625" y="3101500"/>
                <a:ext cx="7875" cy="6300"/>
              </a:xfrm>
              <a:custGeom>
                <a:avLst/>
                <a:gdLst/>
                <a:ahLst/>
                <a:cxnLst/>
                <a:rect l="l" t="t" r="r" b="b"/>
                <a:pathLst>
                  <a:path w="315" h="252" extrusionOk="0">
                    <a:moveTo>
                      <a:pt x="43" y="1"/>
                    </a:moveTo>
                    <a:lnTo>
                      <a:pt x="43" y="43"/>
                    </a:lnTo>
                    <a:lnTo>
                      <a:pt x="84" y="85"/>
                    </a:lnTo>
                    <a:lnTo>
                      <a:pt x="1" y="85"/>
                    </a:lnTo>
                    <a:lnTo>
                      <a:pt x="1" y="105"/>
                    </a:lnTo>
                    <a:lnTo>
                      <a:pt x="126" y="147"/>
                    </a:lnTo>
                    <a:lnTo>
                      <a:pt x="189" y="210"/>
                    </a:lnTo>
                    <a:lnTo>
                      <a:pt x="273" y="210"/>
                    </a:lnTo>
                    <a:lnTo>
                      <a:pt x="315" y="252"/>
                    </a:lnTo>
                    <a:lnTo>
                      <a:pt x="294" y="210"/>
                    </a:lnTo>
                    <a:lnTo>
                      <a:pt x="168" y="105"/>
                    </a:lnTo>
                    <a:lnTo>
                      <a:pt x="168" y="22"/>
                    </a:lnTo>
                    <a:lnTo>
                      <a:pt x="43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059" name="Google Shape;3059;p43"/>
            <p:cNvSpPr/>
            <p:nvPr/>
          </p:nvSpPr>
          <p:spPr>
            <a:xfrm>
              <a:off x="4663400" y="2731150"/>
              <a:ext cx="405425" cy="396025"/>
            </a:xfrm>
            <a:custGeom>
              <a:avLst/>
              <a:gdLst/>
              <a:ahLst/>
              <a:cxnLst/>
              <a:rect l="l" t="t" r="r" b="b"/>
              <a:pathLst>
                <a:path w="16217" h="15841" extrusionOk="0">
                  <a:moveTo>
                    <a:pt x="6906" y="15150"/>
                  </a:moveTo>
                  <a:lnTo>
                    <a:pt x="6927" y="15212"/>
                  </a:lnTo>
                  <a:lnTo>
                    <a:pt x="6927" y="15171"/>
                  </a:lnTo>
                  <a:lnTo>
                    <a:pt x="6906" y="15150"/>
                  </a:lnTo>
                  <a:close/>
                  <a:moveTo>
                    <a:pt x="3997" y="1"/>
                  </a:moveTo>
                  <a:lnTo>
                    <a:pt x="3914" y="147"/>
                  </a:lnTo>
                  <a:lnTo>
                    <a:pt x="3788" y="147"/>
                  </a:lnTo>
                  <a:lnTo>
                    <a:pt x="3600" y="294"/>
                  </a:lnTo>
                  <a:lnTo>
                    <a:pt x="3453" y="587"/>
                  </a:lnTo>
                  <a:lnTo>
                    <a:pt x="3391" y="629"/>
                  </a:lnTo>
                  <a:lnTo>
                    <a:pt x="3286" y="733"/>
                  </a:lnTo>
                  <a:lnTo>
                    <a:pt x="3223" y="733"/>
                  </a:lnTo>
                  <a:lnTo>
                    <a:pt x="3119" y="817"/>
                  </a:lnTo>
                  <a:lnTo>
                    <a:pt x="3014" y="838"/>
                  </a:lnTo>
                  <a:lnTo>
                    <a:pt x="2826" y="1026"/>
                  </a:lnTo>
                  <a:lnTo>
                    <a:pt x="2846" y="1089"/>
                  </a:lnTo>
                  <a:lnTo>
                    <a:pt x="2930" y="1298"/>
                  </a:lnTo>
                  <a:lnTo>
                    <a:pt x="2867" y="1570"/>
                  </a:lnTo>
                  <a:lnTo>
                    <a:pt x="2867" y="1717"/>
                  </a:lnTo>
                  <a:lnTo>
                    <a:pt x="2763" y="1779"/>
                  </a:lnTo>
                  <a:lnTo>
                    <a:pt x="2616" y="1968"/>
                  </a:lnTo>
                  <a:lnTo>
                    <a:pt x="2700" y="2031"/>
                  </a:lnTo>
                  <a:lnTo>
                    <a:pt x="2700" y="2135"/>
                  </a:lnTo>
                  <a:lnTo>
                    <a:pt x="2637" y="2261"/>
                  </a:lnTo>
                  <a:lnTo>
                    <a:pt x="2428" y="2365"/>
                  </a:lnTo>
                  <a:lnTo>
                    <a:pt x="2323" y="2554"/>
                  </a:lnTo>
                  <a:lnTo>
                    <a:pt x="2302" y="2721"/>
                  </a:lnTo>
                  <a:lnTo>
                    <a:pt x="2219" y="2867"/>
                  </a:lnTo>
                  <a:lnTo>
                    <a:pt x="1968" y="3035"/>
                  </a:lnTo>
                  <a:lnTo>
                    <a:pt x="1863" y="3391"/>
                  </a:lnTo>
                  <a:lnTo>
                    <a:pt x="1675" y="3600"/>
                  </a:lnTo>
                  <a:lnTo>
                    <a:pt x="1361" y="3600"/>
                  </a:lnTo>
                  <a:lnTo>
                    <a:pt x="1152" y="3725"/>
                  </a:lnTo>
                  <a:lnTo>
                    <a:pt x="1068" y="3704"/>
                  </a:lnTo>
                  <a:lnTo>
                    <a:pt x="1047" y="3600"/>
                  </a:lnTo>
                  <a:lnTo>
                    <a:pt x="922" y="3537"/>
                  </a:lnTo>
                  <a:lnTo>
                    <a:pt x="838" y="3600"/>
                  </a:lnTo>
                  <a:lnTo>
                    <a:pt x="733" y="3642"/>
                  </a:lnTo>
                  <a:lnTo>
                    <a:pt x="691" y="3746"/>
                  </a:lnTo>
                  <a:lnTo>
                    <a:pt x="545" y="3956"/>
                  </a:lnTo>
                  <a:lnTo>
                    <a:pt x="461" y="3976"/>
                  </a:lnTo>
                  <a:lnTo>
                    <a:pt x="357" y="4228"/>
                  </a:lnTo>
                  <a:lnTo>
                    <a:pt x="357" y="4374"/>
                  </a:lnTo>
                  <a:lnTo>
                    <a:pt x="461" y="4353"/>
                  </a:lnTo>
                  <a:lnTo>
                    <a:pt x="608" y="4395"/>
                  </a:lnTo>
                  <a:lnTo>
                    <a:pt x="670" y="4374"/>
                  </a:lnTo>
                  <a:lnTo>
                    <a:pt x="775" y="4374"/>
                  </a:lnTo>
                  <a:lnTo>
                    <a:pt x="859" y="4562"/>
                  </a:lnTo>
                  <a:lnTo>
                    <a:pt x="838" y="4688"/>
                  </a:lnTo>
                  <a:lnTo>
                    <a:pt x="859" y="4897"/>
                  </a:lnTo>
                  <a:lnTo>
                    <a:pt x="1068" y="5023"/>
                  </a:lnTo>
                  <a:lnTo>
                    <a:pt x="1173" y="5023"/>
                  </a:lnTo>
                  <a:lnTo>
                    <a:pt x="1256" y="5085"/>
                  </a:lnTo>
                  <a:lnTo>
                    <a:pt x="1214" y="5169"/>
                  </a:lnTo>
                  <a:lnTo>
                    <a:pt x="1340" y="5316"/>
                  </a:lnTo>
                  <a:lnTo>
                    <a:pt x="1466" y="5692"/>
                  </a:lnTo>
                  <a:lnTo>
                    <a:pt x="1445" y="5755"/>
                  </a:lnTo>
                  <a:lnTo>
                    <a:pt x="1486" y="5818"/>
                  </a:lnTo>
                  <a:lnTo>
                    <a:pt x="1382" y="5860"/>
                  </a:lnTo>
                  <a:lnTo>
                    <a:pt x="1256" y="5943"/>
                  </a:lnTo>
                  <a:lnTo>
                    <a:pt x="1194" y="5860"/>
                  </a:lnTo>
                  <a:lnTo>
                    <a:pt x="1256" y="5797"/>
                  </a:lnTo>
                  <a:lnTo>
                    <a:pt x="1256" y="5797"/>
                  </a:lnTo>
                  <a:lnTo>
                    <a:pt x="1131" y="5818"/>
                  </a:lnTo>
                  <a:lnTo>
                    <a:pt x="1068" y="5860"/>
                  </a:lnTo>
                  <a:lnTo>
                    <a:pt x="838" y="5964"/>
                  </a:lnTo>
                  <a:lnTo>
                    <a:pt x="440" y="5943"/>
                  </a:lnTo>
                  <a:lnTo>
                    <a:pt x="336" y="6006"/>
                  </a:lnTo>
                  <a:lnTo>
                    <a:pt x="252" y="5964"/>
                  </a:lnTo>
                  <a:lnTo>
                    <a:pt x="210" y="6111"/>
                  </a:lnTo>
                  <a:lnTo>
                    <a:pt x="126" y="6132"/>
                  </a:lnTo>
                  <a:lnTo>
                    <a:pt x="22" y="6215"/>
                  </a:lnTo>
                  <a:lnTo>
                    <a:pt x="1" y="6362"/>
                  </a:lnTo>
                  <a:lnTo>
                    <a:pt x="168" y="6257"/>
                  </a:lnTo>
                  <a:lnTo>
                    <a:pt x="336" y="6236"/>
                  </a:lnTo>
                  <a:lnTo>
                    <a:pt x="210" y="6320"/>
                  </a:lnTo>
                  <a:lnTo>
                    <a:pt x="106" y="6445"/>
                  </a:lnTo>
                  <a:lnTo>
                    <a:pt x="85" y="6571"/>
                  </a:lnTo>
                  <a:lnTo>
                    <a:pt x="147" y="6592"/>
                  </a:lnTo>
                  <a:lnTo>
                    <a:pt x="336" y="6780"/>
                  </a:lnTo>
                  <a:lnTo>
                    <a:pt x="691" y="6906"/>
                  </a:lnTo>
                  <a:lnTo>
                    <a:pt x="817" y="6885"/>
                  </a:lnTo>
                  <a:lnTo>
                    <a:pt x="963" y="6885"/>
                  </a:lnTo>
                  <a:lnTo>
                    <a:pt x="1194" y="6780"/>
                  </a:lnTo>
                  <a:lnTo>
                    <a:pt x="1194" y="6738"/>
                  </a:lnTo>
                  <a:lnTo>
                    <a:pt x="1194" y="6697"/>
                  </a:lnTo>
                  <a:lnTo>
                    <a:pt x="1214" y="6697"/>
                  </a:lnTo>
                  <a:lnTo>
                    <a:pt x="1340" y="6738"/>
                  </a:lnTo>
                  <a:lnTo>
                    <a:pt x="1298" y="6843"/>
                  </a:lnTo>
                  <a:lnTo>
                    <a:pt x="1256" y="6843"/>
                  </a:lnTo>
                  <a:lnTo>
                    <a:pt x="1152" y="6989"/>
                  </a:lnTo>
                  <a:lnTo>
                    <a:pt x="1068" y="6989"/>
                  </a:lnTo>
                  <a:lnTo>
                    <a:pt x="838" y="7178"/>
                  </a:lnTo>
                  <a:lnTo>
                    <a:pt x="838" y="7220"/>
                  </a:lnTo>
                  <a:lnTo>
                    <a:pt x="754" y="7199"/>
                  </a:lnTo>
                  <a:lnTo>
                    <a:pt x="733" y="7199"/>
                  </a:lnTo>
                  <a:lnTo>
                    <a:pt x="650" y="7261"/>
                  </a:lnTo>
                  <a:lnTo>
                    <a:pt x="566" y="7220"/>
                  </a:lnTo>
                  <a:lnTo>
                    <a:pt x="566" y="7115"/>
                  </a:lnTo>
                  <a:lnTo>
                    <a:pt x="503" y="7115"/>
                  </a:lnTo>
                  <a:lnTo>
                    <a:pt x="461" y="7094"/>
                  </a:lnTo>
                  <a:lnTo>
                    <a:pt x="419" y="7094"/>
                  </a:lnTo>
                  <a:lnTo>
                    <a:pt x="398" y="7178"/>
                  </a:lnTo>
                  <a:lnTo>
                    <a:pt x="419" y="7261"/>
                  </a:lnTo>
                  <a:lnTo>
                    <a:pt x="650" y="7492"/>
                  </a:lnTo>
                  <a:lnTo>
                    <a:pt x="733" y="7533"/>
                  </a:lnTo>
                  <a:lnTo>
                    <a:pt x="775" y="7533"/>
                  </a:lnTo>
                  <a:lnTo>
                    <a:pt x="817" y="7575"/>
                  </a:lnTo>
                  <a:lnTo>
                    <a:pt x="984" y="7826"/>
                  </a:lnTo>
                  <a:lnTo>
                    <a:pt x="1403" y="8161"/>
                  </a:lnTo>
                  <a:lnTo>
                    <a:pt x="1612" y="8224"/>
                  </a:lnTo>
                  <a:lnTo>
                    <a:pt x="1779" y="8161"/>
                  </a:lnTo>
                  <a:lnTo>
                    <a:pt x="2072" y="7994"/>
                  </a:lnTo>
                  <a:lnTo>
                    <a:pt x="2261" y="7889"/>
                  </a:lnTo>
                  <a:lnTo>
                    <a:pt x="2261" y="7826"/>
                  </a:lnTo>
                  <a:lnTo>
                    <a:pt x="2344" y="7722"/>
                  </a:lnTo>
                  <a:lnTo>
                    <a:pt x="2386" y="7513"/>
                  </a:lnTo>
                  <a:lnTo>
                    <a:pt x="2302" y="7408"/>
                  </a:lnTo>
                  <a:lnTo>
                    <a:pt x="2386" y="7199"/>
                  </a:lnTo>
                  <a:lnTo>
                    <a:pt x="2386" y="7094"/>
                  </a:lnTo>
                  <a:lnTo>
                    <a:pt x="2407" y="7010"/>
                  </a:lnTo>
                  <a:lnTo>
                    <a:pt x="2428" y="7094"/>
                  </a:lnTo>
                  <a:lnTo>
                    <a:pt x="2595" y="7094"/>
                  </a:lnTo>
                  <a:lnTo>
                    <a:pt x="2637" y="7115"/>
                  </a:lnTo>
                  <a:lnTo>
                    <a:pt x="2742" y="7073"/>
                  </a:lnTo>
                  <a:lnTo>
                    <a:pt x="2721" y="7115"/>
                  </a:lnTo>
                  <a:lnTo>
                    <a:pt x="2616" y="7220"/>
                  </a:lnTo>
                  <a:lnTo>
                    <a:pt x="2533" y="7199"/>
                  </a:lnTo>
                  <a:lnTo>
                    <a:pt x="2512" y="7220"/>
                  </a:lnTo>
                  <a:lnTo>
                    <a:pt x="2491" y="7366"/>
                  </a:lnTo>
                  <a:lnTo>
                    <a:pt x="2533" y="7429"/>
                  </a:lnTo>
                  <a:lnTo>
                    <a:pt x="2533" y="7533"/>
                  </a:lnTo>
                  <a:lnTo>
                    <a:pt x="2595" y="7575"/>
                  </a:lnTo>
                  <a:lnTo>
                    <a:pt x="2742" y="7533"/>
                  </a:lnTo>
                  <a:lnTo>
                    <a:pt x="2826" y="7575"/>
                  </a:lnTo>
                  <a:lnTo>
                    <a:pt x="2742" y="7575"/>
                  </a:lnTo>
                  <a:lnTo>
                    <a:pt x="2700" y="7617"/>
                  </a:lnTo>
                  <a:lnTo>
                    <a:pt x="2554" y="7701"/>
                  </a:lnTo>
                  <a:lnTo>
                    <a:pt x="2616" y="7952"/>
                  </a:lnTo>
                  <a:lnTo>
                    <a:pt x="2700" y="8015"/>
                  </a:lnTo>
                  <a:lnTo>
                    <a:pt x="2742" y="8203"/>
                  </a:lnTo>
                  <a:lnTo>
                    <a:pt x="2742" y="8349"/>
                  </a:lnTo>
                  <a:lnTo>
                    <a:pt x="2700" y="8475"/>
                  </a:lnTo>
                  <a:lnTo>
                    <a:pt x="2700" y="8580"/>
                  </a:lnTo>
                  <a:lnTo>
                    <a:pt x="2784" y="8642"/>
                  </a:lnTo>
                  <a:lnTo>
                    <a:pt x="2700" y="8684"/>
                  </a:lnTo>
                  <a:lnTo>
                    <a:pt x="2721" y="8873"/>
                  </a:lnTo>
                  <a:lnTo>
                    <a:pt x="2867" y="9186"/>
                  </a:lnTo>
                  <a:lnTo>
                    <a:pt x="2909" y="9291"/>
                  </a:lnTo>
                  <a:lnTo>
                    <a:pt x="2951" y="9375"/>
                  </a:lnTo>
                  <a:lnTo>
                    <a:pt x="2867" y="9396"/>
                  </a:lnTo>
                  <a:lnTo>
                    <a:pt x="2867" y="9521"/>
                  </a:lnTo>
                  <a:lnTo>
                    <a:pt x="3035" y="9730"/>
                  </a:lnTo>
                  <a:lnTo>
                    <a:pt x="2909" y="9730"/>
                  </a:lnTo>
                  <a:lnTo>
                    <a:pt x="3035" y="9919"/>
                  </a:lnTo>
                  <a:lnTo>
                    <a:pt x="3035" y="10086"/>
                  </a:lnTo>
                  <a:lnTo>
                    <a:pt x="3265" y="10546"/>
                  </a:lnTo>
                  <a:lnTo>
                    <a:pt x="3265" y="10860"/>
                  </a:lnTo>
                  <a:lnTo>
                    <a:pt x="3370" y="11132"/>
                  </a:lnTo>
                  <a:lnTo>
                    <a:pt x="3453" y="11174"/>
                  </a:lnTo>
                  <a:lnTo>
                    <a:pt x="3495" y="11342"/>
                  </a:lnTo>
                  <a:lnTo>
                    <a:pt x="3579" y="11383"/>
                  </a:lnTo>
                  <a:lnTo>
                    <a:pt x="3579" y="11467"/>
                  </a:lnTo>
                  <a:lnTo>
                    <a:pt x="3704" y="11697"/>
                  </a:lnTo>
                  <a:lnTo>
                    <a:pt x="3767" y="11718"/>
                  </a:lnTo>
                  <a:lnTo>
                    <a:pt x="3767" y="11781"/>
                  </a:lnTo>
                  <a:lnTo>
                    <a:pt x="3893" y="11969"/>
                  </a:lnTo>
                  <a:lnTo>
                    <a:pt x="3955" y="11969"/>
                  </a:lnTo>
                  <a:lnTo>
                    <a:pt x="3955" y="12178"/>
                  </a:lnTo>
                  <a:lnTo>
                    <a:pt x="3997" y="12241"/>
                  </a:lnTo>
                  <a:lnTo>
                    <a:pt x="4081" y="12388"/>
                  </a:lnTo>
                  <a:lnTo>
                    <a:pt x="4102" y="12555"/>
                  </a:lnTo>
                  <a:lnTo>
                    <a:pt x="4207" y="12827"/>
                  </a:lnTo>
                  <a:lnTo>
                    <a:pt x="4269" y="12932"/>
                  </a:lnTo>
                  <a:lnTo>
                    <a:pt x="4290" y="13162"/>
                  </a:lnTo>
                  <a:lnTo>
                    <a:pt x="4332" y="13225"/>
                  </a:lnTo>
                  <a:lnTo>
                    <a:pt x="4416" y="13371"/>
                  </a:lnTo>
                  <a:lnTo>
                    <a:pt x="4583" y="13539"/>
                  </a:lnTo>
                  <a:lnTo>
                    <a:pt x="4604" y="13539"/>
                  </a:lnTo>
                  <a:lnTo>
                    <a:pt x="4709" y="13685"/>
                  </a:lnTo>
                  <a:lnTo>
                    <a:pt x="4876" y="13894"/>
                  </a:lnTo>
                  <a:lnTo>
                    <a:pt x="4939" y="14083"/>
                  </a:lnTo>
                  <a:lnTo>
                    <a:pt x="5002" y="14229"/>
                  </a:lnTo>
                  <a:lnTo>
                    <a:pt x="5043" y="14271"/>
                  </a:lnTo>
                  <a:lnTo>
                    <a:pt x="5043" y="14375"/>
                  </a:lnTo>
                  <a:lnTo>
                    <a:pt x="5169" y="14606"/>
                  </a:lnTo>
                  <a:lnTo>
                    <a:pt x="5232" y="14815"/>
                  </a:lnTo>
                  <a:lnTo>
                    <a:pt x="5232" y="15045"/>
                  </a:lnTo>
                  <a:lnTo>
                    <a:pt x="5441" y="15484"/>
                  </a:lnTo>
                  <a:lnTo>
                    <a:pt x="5629" y="15673"/>
                  </a:lnTo>
                  <a:lnTo>
                    <a:pt x="5776" y="15798"/>
                  </a:lnTo>
                  <a:lnTo>
                    <a:pt x="5985" y="15840"/>
                  </a:lnTo>
                  <a:lnTo>
                    <a:pt x="6194" y="15673"/>
                  </a:lnTo>
                  <a:lnTo>
                    <a:pt x="6257" y="15547"/>
                  </a:lnTo>
                  <a:lnTo>
                    <a:pt x="6215" y="15484"/>
                  </a:lnTo>
                  <a:lnTo>
                    <a:pt x="6257" y="15464"/>
                  </a:lnTo>
                  <a:lnTo>
                    <a:pt x="6278" y="15422"/>
                  </a:lnTo>
                  <a:lnTo>
                    <a:pt x="6320" y="15317"/>
                  </a:lnTo>
                  <a:lnTo>
                    <a:pt x="6529" y="15212"/>
                  </a:lnTo>
                  <a:lnTo>
                    <a:pt x="6571" y="15212"/>
                  </a:lnTo>
                  <a:lnTo>
                    <a:pt x="6822" y="15129"/>
                  </a:lnTo>
                  <a:lnTo>
                    <a:pt x="6906" y="15150"/>
                  </a:lnTo>
                  <a:lnTo>
                    <a:pt x="6717" y="15045"/>
                  </a:lnTo>
                  <a:lnTo>
                    <a:pt x="6696" y="14961"/>
                  </a:lnTo>
                  <a:lnTo>
                    <a:pt x="6738" y="14919"/>
                  </a:lnTo>
                  <a:lnTo>
                    <a:pt x="6906" y="14710"/>
                  </a:lnTo>
                  <a:lnTo>
                    <a:pt x="6885" y="14647"/>
                  </a:lnTo>
                  <a:lnTo>
                    <a:pt x="6927" y="14543"/>
                  </a:lnTo>
                  <a:lnTo>
                    <a:pt x="7094" y="14522"/>
                  </a:lnTo>
                  <a:lnTo>
                    <a:pt x="7136" y="14543"/>
                  </a:lnTo>
                  <a:lnTo>
                    <a:pt x="7261" y="14522"/>
                  </a:lnTo>
                  <a:lnTo>
                    <a:pt x="7261" y="14375"/>
                  </a:lnTo>
                  <a:lnTo>
                    <a:pt x="7220" y="13894"/>
                  </a:lnTo>
                  <a:lnTo>
                    <a:pt x="7157" y="13811"/>
                  </a:lnTo>
                  <a:lnTo>
                    <a:pt x="7157" y="13580"/>
                  </a:lnTo>
                  <a:lnTo>
                    <a:pt x="7303" y="13329"/>
                  </a:lnTo>
                  <a:lnTo>
                    <a:pt x="7429" y="12953"/>
                  </a:lnTo>
                  <a:lnTo>
                    <a:pt x="7429" y="12660"/>
                  </a:lnTo>
                  <a:lnTo>
                    <a:pt x="7261" y="12618"/>
                  </a:lnTo>
                  <a:lnTo>
                    <a:pt x="7261" y="12178"/>
                  </a:lnTo>
                  <a:lnTo>
                    <a:pt x="7240" y="12011"/>
                  </a:lnTo>
                  <a:lnTo>
                    <a:pt x="7345" y="11906"/>
                  </a:lnTo>
                  <a:lnTo>
                    <a:pt x="7240" y="11614"/>
                  </a:lnTo>
                  <a:lnTo>
                    <a:pt x="7240" y="11404"/>
                  </a:lnTo>
                  <a:lnTo>
                    <a:pt x="7303" y="11300"/>
                  </a:lnTo>
                  <a:lnTo>
                    <a:pt x="7492" y="11132"/>
                  </a:lnTo>
                  <a:lnTo>
                    <a:pt x="7533" y="11132"/>
                  </a:lnTo>
                  <a:lnTo>
                    <a:pt x="7617" y="11195"/>
                  </a:lnTo>
                  <a:lnTo>
                    <a:pt x="7680" y="11237"/>
                  </a:lnTo>
                  <a:lnTo>
                    <a:pt x="7847" y="11028"/>
                  </a:lnTo>
                  <a:lnTo>
                    <a:pt x="7847" y="10881"/>
                  </a:lnTo>
                  <a:lnTo>
                    <a:pt x="7952" y="10818"/>
                  </a:lnTo>
                  <a:lnTo>
                    <a:pt x="8203" y="10839"/>
                  </a:lnTo>
                  <a:lnTo>
                    <a:pt x="8349" y="10756"/>
                  </a:lnTo>
                  <a:lnTo>
                    <a:pt x="8454" y="10609"/>
                  </a:lnTo>
                  <a:lnTo>
                    <a:pt x="8412" y="10463"/>
                  </a:lnTo>
                  <a:lnTo>
                    <a:pt x="8454" y="10358"/>
                  </a:lnTo>
                  <a:lnTo>
                    <a:pt x="8600" y="10212"/>
                  </a:lnTo>
                  <a:lnTo>
                    <a:pt x="8810" y="10149"/>
                  </a:lnTo>
                  <a:lnTo>
                    <a:pt x="8935" y="10023"/>
                  </a:lnTo>
                  <a:lnTo>
                    <a:pt x="9019" y="9877"/>
                  </a:lnTo>
                  <a:lnTo>
                    <a:pt x="9542" y="9479"/>
                  </a:lnTo>
                  <a:lnTo>
                    <a:pt x="9626" y="9186"/>
                  </a:lnTo>
                  <a:lnTo>
                    <a:pt x="10023" y="8852"/>
                  </a:lnTo>
                  <a:lnTo>
                    <a:pt x="9961" y="8831"/>
                  </a:lnTo>
                  <a:lnTo>
                    <a:pt x="9940" y="8852"/>
                  </a:lnTo>
                  <a:lnTo>
                    <a:pt x="9856" y="8893"/>
                  </a:lnTo>
                  <a:lnTo>
                    <a:pt x="9877" y="8747"/>
                  </a:lnTo>
                  <a:lnTo>
                    <a:pt x="9940" y="8747"/>
                  </a:lnTo>
                  <a:lnTo>
                    <a:pt x="10044" y="8663"/>
                  </a:lnTo>
                  <a:lnTo>
                    <a:pt x="10065" y="8663"/>
                  </a:lnTo>
                  <a:lnTo>
                    <a:pt x="10086" y="8684"/>
                  </a:lnTo>
                  <a:lnTo>
                    <a:pt x="10086" y="8747"/>
                  </a:lnTo>
                  <a:lnTo>
                    <a:pt x="10149" y="8789"/>
                  </a:lnTo>
                  <a:lnTo>
                    <a:pt x="10463" y="8621"/>
                  </a:lnTo>
                  <a:lnTo>
                    <a:pt x="10463" y="8559"/>
                  </a:lnTo>
                  <a:lnTo>
                    <a:pt x="10672" y="8412"/>
                  </a:lnTo>
                  <a:lnTo>
                    <a:pt x="10630" y="8329"/>
                  </a:lnTo>
                  <a:lnTo>
                    <a:pt x="10714" y="8329"/>
                  </a:lnTo>
                  <a:lnTo>
                    <a:pt x="10756" y="8224"/>
                  </a:lnTo>
                  <a:lnTo>
                    <a:pt x="10881" y="8119"/>
                  </a:lnTo>
                  <a:lnTo>
                    <a:pt x="10818" y="8098"/>
                  </a:lnTo>
                  <a:lnTo>
                    <a:pt x="10860" y="8057"/>
                  </a:lnTo>
                  <a:lnTo>
                    <a:pt x="10777" y="7931"/>
                  </a:lnTo>
                  <a:lnTo>
                    <a:pt x="10777" y="7847"/>
                  </a:lnTo>
                  <a:lnTo>
                    <a:pt x="10818" y="7743"/>
                  </a:lnTo>
                  <a:lnTo>
                    <a:pt x="10860" y="7680"/>
                  </a:lnTo>
                  <a:lnTo>
                    <a:pt x="10902" y="7617"/>
                  </a:lnTo>
                  <a:lnTo>
                    <a:pt x="11279" y="7492"/>
                  </a:lnTo>
                  <a:lnTo>
                    <a:pt x="11341" y="7387"/>
                  </a:lnTo>
                  <a:lnTo>
                    <a:pt x="11341" y="7303"/>
                  </a:lnTo>
                  <a:lnTo>
                    <a:pt x="11404" y="7220"/>
                  </a:lnTo>
                  <a:lnTo>
                    <a:pt x="11425" y="7178"/>
                  </a:lnTo>
                  <a:lnTo>
                    <a:pt x="11383" y="7115"/>
                  </a:lnTo>
                  <a:lnTo>
                    <a:pt x="11321" y="7115"/>
                  </a:lnTo>
                  <a:lnTo>
                    <a:pt x="11300" y="7073"/>
                  </a:lnTo>
                  <a:lnTo>
                    <a:pt x="11404" y="7073"/>
                  </a:lnTo>
                  <a:lnTo>
                    <a:pt x="11488" y="7157"/>
                  </a:lnTo>
                  <a:lnTo>
                    <a:pt x="11488" y="7261"/>
                  </a:lnTo>
                  <a:lnTo>
                    <a:pt x="11509" y="7387"/>
                  </a:lnTo>
                  <a:lnTo>
                    <a:pt x="11593" y="7408"/>
                  </a:lnTo>
                  <a:lnTo>
                    <a:pt x="11676" y="7408"/>
                  </a:lnTo>
                  <a:lnTo>
                    <a:pt x="11718" y="7366"/>
                  </a:lnTo>
                  <a:lnTo>
                    <a:pt x="11739" y="7387"/>
                  </a:lnTo>
                  <a:lnTo>
                    <a:pt x="11739" y="7324"/>
                  </a:lnTo>
                  <a:lnTo>
                    <a:pt x="11760" y="7282"/>
                  </a:lnTo>
                  <a:lnTo>
                    <a:pt x="11802" y="7324"/>
                  </a:lnTo>
                  <a:lnTo>
                    <a:pt x="11823" y="7492"/>
                  </a:lnTo>
                  <a:lnTo>
                    <a:pt x="11906" y="7513"/>
                  </a:lnTo>
                  <a:lnTo>
                    <a:pt x="11906" y="7429"/>
                  </a:lnTo>
                  <a:lnTo>
                    <a:pt x="11969" y="7533"/>
                  </a:lnTo>
                  <a:lnTo>
                    <a:pt x="12032" y="7429"/>
                  </a:lnTo>
                  <a:lnTo>
                    <a:pt x="11969" y="7303"/>
                  </a:lnTo>
                  <a:lnTo>
                    <a:pt x="12011" y="7303"/>
                  </a:lnTo>
                  <a:lnTo>
                    <a:pt x="11969" y="7115"/>
                  </a:lnTo>
                  <a:lnTo>
                    <a:pt x="11948" y="7010"/>
                  </a:lnTo>
                  <a:lnTo>
                    <a:pt x="11948" y="6864"/>
                  </a:lnTo>
                  <a:lnTo>
                    <a:pt x="11760" y="6634"/>
                  </a:lnTo>
                  <a:lnTo>
                    <a:pt x="11739" y="6445"/>
                  </a:lnTo>
                  <a:lnTo>
                    <a:pt x="11760" y="6341"/>
                  </a:lnTo>
                  <a:lnTo>
                    <a:pt x="11718" y="6215"/>
                  </a:lnTo>
                  <a:lnTo>
                    <a:pt x="11718" y="6027"/>
                  </a:lnTo>
                  <a:lnTo>
                    <a:pt x="11551" y="5839"/>
                  </a:lnTo>
                  <a:lnTo>
                    <a:pt x="11425" y="5797"/>
                  </a:lnTo>
                  <a:lnTo>
                    <a:pt x="11300" y="5629"/>
                  </a:lnTo>
                  <a:lnTo>
                    <a:pt x="11300" y="5399"/>
                  </a:lnTo>
                  <a:lnTo>
                    <a:pt x="11404" y="5378"/>
                  </a:lnTo>
                  <a:lnTo>
                    <a:pt x="11446" y="5211"/>
                  </a:lnTo>
                  <a:lnTo>
                    <a:pt x="11530" y="5169"/>
                  </a:lnTo>
                  <a:lnTo>
                    <a:pt x="11613" y="5190"/>
                  </a:lnTo>
                  <a:lnTo>
                    <a:pt x="11676" y="5127"/>
                  </a:lnTo>
                  <a:lnTo>
                    <a:pt x="11634" y="4981"/>
                  </a:lnTo>
                  <a:lnTo>
                    <a:pt x="11655" y="4918"/>
                  </a:lnTo>
                  <a:lnTo>
                    <a:pt x="11530" y="4897"/>
                  </a:lnTo>
                  <a:lnTo>
                    <a:pt x="11425" y="4960"/>
                  </a:lnTo>
                  <a:lnTo>
                    <a:pt x="11132" y="4855"/>
                  </a:lnTo>
                  <a:lnTo>
                    <a:pt x="11153" y="4709"/>
                  </a:lnTo>
                  <a:lnTo>
                    <a:pt x="11279" y="4583"/>
                  </a:lnTo>
                  <a:lnTo>
                    <a:pt x="11321" y="4437"/>
                  </a:lnTo>
                  <a:lnTo>
                    <a:pt x="11279" y="4374"/>
                  </a:lnTo>
                  <a:lnTo>
                    <a:pt x="11279" y="4290"/>
                  </a:lnTo>
                  <a:lnTo>
                    <a:pt x="11321" y="4290"/>
                  </a:lnTo>
                  <a:lnTo>
                    <a:pt x="11341" y="4228"/>
                  </a:lnTo>
                  <a:lnTo>
                    <a:pt x="11404" y="4269"/>
                  </a:lnTo>
                  <a:lnTo>
                    <a:pt x="11488" y="4374"/>
                  </a:lnTo>
                  <a:lnTo>
                    <a:pt x="11488" y="4437"/>
                  </a:lnTo>
                  <a:lnTo>
                    <a:pt x="11551" y="4541"/>
                  </a:lnTo>
                  <a:lnTo>
                    <a:pt x="11676" y="4562"/>
                  </a:lnTo>
                  <a:lnTo>
                    <a:pt x="11739" y="4541"/>
                  </a:lnTo>
                  <a:lnTo>
                    <a:pt x="11655" y="4479"/>
                  </a:lnTo>
                  <a:lnTo>
                    <a:pt x="11676" y="4395"/>
                  </a:lnTo>
                  <a:lnTo>
                    <a:pt x="11739" y="4395"/>
                  </a:lnTo>
                  <a:lnTo>
                    <a:pt x="11823" y="4479"/>
                  </a:lnTo>
                  <a:lnTo>
                    <a:pt x="11865" y="4541"/>
                  </a:lnTo>
                  <a:lnTo>
                    <a:pt x="11969" y="4583"/>
                  </a:lnTo>
                  <a:lnTo>
                    <a:pt x="12011" y="4541"/>
                  </a:lnTo>
                  <a:lnTo>
                    <a:pt x="12053" y="4541"/>
                  </a:lnTo>
                  <a:lnTo>
                    <a:pt x="12137" y="4667"/>
                  </a:lnTo>
                  <a:lnTo>
                    <a:pt x="12158" y="4792"/>
                  </a:lnTo>
                  <a:lnTo>
                    <a:pt x="12158" y="4876"/>
                  </a:lnTo>
                  <a:lnTo>
                    <a:pt x="12199" y="5002"/>
                  </a:lnTo>
                  <a:lnTo>
                    <a:pt x="12199" y="5085"/>
                  </a:lnTo>
                  <a:lnTo>
                    <a:pt x="12325" y="5127"/>
                  </a:lnTo>
                  <a:lnTo>
                    <a:pt x="12430" y="5106"/>
                  </a:lnTo>
                  <a:lnTo>
                    <a:pt x="12555" y="5169"/>
                  </a:lnTo>
                  <a:lnTo>
                    <a:pt x="12911" y="5169"/>
                  </a:lnTo>
                  <a:lnTo>
                    <a:pt x="13099" y="5190"/>
                  </a:lnTo>
                  <a:lnTo>
                    <a:pt x="13308" y="5169"/>
                  </a:lnTo>
                  <a:lnTo>
                    <a:pt x="13392" y="5169"/>
                  </a:lnTo>
                  <a:lnTo>
                    <a:pt x="13434" y="5190"/>
                  </a:lnTo>
                  <a:lnTo>
                    <a:pt x="13497" y="5169"/>
                  </a:lnTo>
                  <a:lnTo>
                    <a:pt x="13601" y="5274"/>
                  </a:lnTo>
                  <a:lnTo>
                    <a:pt x="13643" y="5295"/>
                  </a:lnTo>
                  <a:lnTo>
                    <a:pt x="13601" y="5420"/>
                  </a:lnTo>
                  <a:lnTo>
                    <a:pt x="13580" y="5546"/>
                  </a:lnTo>
                  <a:lnTo>
                    <a:pt x="13497" y="5755"/>
                  </a:lnTo>
                  <a:lnTo>
                    <a:pt x="13434" y="5797"/>
                  </a:lnTo>
                  <a:lnTo>
                    <a:pt x="13434" y="5860"/>
                  </a:lnTo>
                  <a:lnTo>
                    <a:pt x="13392" y="5922"/>
                  </a:lnTo>
                  <a:lnTo>
                    <a:pt x="13308" y="5922"/>
                  </a:lnTo>
                  <a:lnTo>
                    <a:pt x="13287" y="5860"/>
                  </a:lnTo>
                  <a:lnTo>
                    <a:pt x="13183" y="5943"/>
                  </a:lnTo>
                  <a:lnTo>
                    <a:pt x="13162" y="6027"/>
                  </a:lnTo>
                  <a:lnTo>
                    <a:pt x="13099" y="6048"/>
                  </a:lnTo>
                  <a:lnTo>
                    <a:pt x="13099" y="6132"/>
                  </a:lnTo>
                  <a:lnTo>
                    <a:pt x="13162" y="6278"/>
                  </a:lnTo>
                  <a:lnTo>
                    <a:pt x="13225" y="6341"/>
                  </a:lnTo>
                  <a:lnTo>
                    <a:pt x="13225" y="6383"/>
                  </a:lnTo>
                  <a:lnTo>
                    <a:pt x="13329" y="6487"/>
                  </a:lnTo>
                  <a:lnTo>
                    <a:pt x="13413" y="6592"/>
                  </a:lnTo>
                  <a:lnTo>
                    <a:pt x="13497" y="6592"/>
                  </a:lnTo>
                  <a:lnTo>
                    <a:pt x="13497" y="6529"/>
                  </a:lnTo>
                  <a:lnTo>
                    <a:pt x="13476" y="6466"/>
                  </a:lnTo>
                  <a:lnTo>
                    <a:pt x="13518" y="6383"/>
                  </a:lnTo>
                  <a:lnTo>
                    <a:pt x="13518" y="6341"/>
                  </a:lnTo>
                  <a:lnTo>
                    <a:pt x="13538" y="6278"/>
                  </a:lnTo>
                  <a:lnTo>
                    <a:pt x="13518" y="6236"/>
                  </a:lnTo>
                  <a:lnTo>
                    <a:pt x="13580" y="6173"/>
                  </a:lnTo>
                  <a:lnTo>
                    <a:pt x="13643" y="6236"/>
                  </a:lnTo>
                  <a:lnTo>
                    <a:pt x="13727" y="6236"/>
                  </a:lnTo>
                  <a:lnTo>
                    <a:pt x="13769" y="6278"/>
                  </a:lnTo>
                  <a:lnTo>
                    <a:pt x="13831" y="6362"/>
                  </a:lnTo>
                  <a:lnTo>
                    <a:pt x="13852" y="6529"/>
                  </a:lnTo>
                  <a:lnTo>
                    <a:pt x="13852" y="6655"/>
                  </a:lnTo>
                  <a:lnTo>
                    <a:pt x="13915" y="6738"/>
                  </a:lnTo>
                  <a:lnTo>
                    <a:pt x="13936" y="6969"/>
                  </a:lnTo>
                  <a:lnTo>
                    <a:pt x="13999" y="7115"/>
                  </a:lnTo>
                  <a:lnTo>
                    <a:pt x="14020" y="7199"/>
                  </a:lnTo>
                  <a:lnTo>
                    <a:pt x="14041" y="7261"/>
                  </a:lnTo>
                  <a:lnTo>
                    <a:pt x="14041" y="7303"/>
                  </a:lnTo>
                  <a:lnTo>
                    <a:pt x="14062" y="7366"/>
                  </a:lnTo>
                  <a:lnTo>
                    <a:pt x="14103" y="7387"/>
                  </a:lnTo>
                  <a:lnTo>
                    <a:pt x="14103" y="7303"/>
                  </a:lnTo>
                  <a:lnTo>
                    <a:pt x="14124" y="7199"/>
                  </a:lnTo>
                  <a:lnTo>
                    <a:pt x="14166" y="7220"/>
                  </a:lnTo>
                  <a:lnTo>
                    <a:pt x="14250" y="7199"/>
                  </a:lnTo>
                  <a:lnTo>
                    <a:pt x="14292" y="6989"/>
                  </a:lnTo>
                  <a:lnTo>
                    <a:pt x="14271" y="6885"/>
                  </a:lnTo>
                  <a:lnTo>
                    <a:pt x="14292" y="6759"/>
                  </a:lnTo>
                  <a:lnTo>
                    <a:pt x="14271" y="6592"/>
                  </a:lnTo>
                  <a:lnTo>
                    <a:pt x="14417" y="6592"/>
                  </a:lnTo>
                  <a:lnTo>
                    <a:pt x="14417" y="6383"/>
                  </a:lnTo>
                  <a:lnTo>
                    <a:pt x="14417" y="6257"/>
                  </a:lnTo>
                  <a:lnTo>
                    <a:pt x="14354" y="5964"/>
                  </a:lnTo>
                  <a:lnTo>
                    <a:pt x="14459" y="5964"/>
                  </a:lnTo>
                  <a:lnTo>
                    <a:pt x="14564" y="6006"/>
                  </a:lnTo>
                  <a:lnTo>
                    <a:pt x="14731" y="6006"/>
                  </a:lnTo>
                  <a:lnTo>
                    <a:pt x="14794" y="5797"/>
                  </a:lnTo>
                  <a:lnTo>
                    <a:pt x="14857" y="5546"/>
                  </a:lnTo>
                  <a:lnTo>
                    <a:pt x="14982" y="5232"/>
                  </a:lnTo>
                  <a:lnTo>
                    <a:pt x="14857" y="5190"/>
                  </a:lnTo>
                  <a:lnTo>
                    <a:pt x="14857" y="5085"/>
                  </a:lnTo>
                  <a:lnTo>
                    <a:pt x="15003" y="4813"/>
                  </a:lnTo>
                  <a:lnTo>
                    <a:pt x="15087" y="4583"/>
                  </a:lnTo>
                  <a:lnTo>
                    <a:pt x="15045" y="4541"/>
                  </a:lnTo>
                  <a:lnTo>
                    <a:pt x="15066" y="4374"/>
                  </a:lnTo>
                  <a:lnTo>
                    <a:pt x="15254" y="4081"/>
                  </a:lnTo>
                  <a:lnTo>
                    <a:pt x="15380" y="4039"/>
                  </a:lnTo>
                  <a:lnTo>
                    <a:pt x="15505" y="3872"/>
                  </a:lnTo>
                  <a:lnTo>
                    <a:pt x="15568" y="3725"/>
                  </a:lnTo>
                  <a:lnTo>
                    <a:pt x="15777" y="3663"/>
                  </a:lnTo>
                  <a:lnTo>
                    <a:pt x="15924" y="3558"/>
                  </a:lnTo>
                  <a:lnTo>
                    <a:pt x="16007" y="3642"/>
                  </a:lnTo>
                  <a:lnTo>
                    <a:pt x="16133" y="3704"/>
                  </a:lnTo>
                  <a:lnTo>
                    <a:pt x="16112" y="3600"/>
                  </a:lnTo>
                  <a:lnTo>
                    <a:pt x="16112" y="3432"/>
                  </a:lnTo>
                  <a:lnTo>
                    <a:pt x="16217" y="3328"/>
                  </a:lnTo>
                  <a:lnTo>
                    <a:pt x="16196" y="3244"/>
                  </a:lnTo>
                  <a:lnTo>
                    <a:pt x="16154" y="3223"/>
                  </a:lnTo>
                  <a:lnTo>
                    <a:pt x="16091" y="3119"/>
                  </a:lnTo>
                  <a:lnTo>
                    <a:pt x="15987" y="3077"/>
                  </a:lnTo>
                  <a:lnTo>
                    <a:pt x="15903" y="3119"/>
                  </a:lnTo>
                  <a:lnTo>
                    <a:pt x="15777" y="3098"/>
                  </a:lnTo>
                  <a:lnTo>
                    <a:pt x="15735" y="2993"/>
                  </a:lnTo>
                  <a:lnTo>
                    <a:pt x="15840" y="2888"/>
                  </a:lnTo>
                  <a:lnTo>
                    <a:pt x="15840" y="2805"/>
                  </a:lnTo>
                  <a:lnTo>
                    <a:pt x="15777" y="2700"/>
                  </a:lnTo>
                  <a:lnTo>
                    <a:pt x="15735" y="2616"/>
                  </a:lnTo>
                  <a:lnTo>
                    <a:pt x="15673" y="2658"/>
                  </a:lnTo>
                  <a:lnTo>
                    <a:pt x="15589" y="2658"/>
                  </a:lnTo>
                  <a:lnTo>
                    <a:pt x="15526" y="2575"/>
                  </a:lnTo>
                  <a:lnTo>
                    <a:pt x="15610" y="2407"/>
                  </a:lnTo>
                  <a:lnTo>
                    <a:pt x="15589" y="2365"/>
                  </a:lnTo>
                  <a:lnTo>
                    <a:pt x="15505" y="2365"/>
                  </a:lnTo>
                  <a:lnTo>
                    <a:pt x="15463" y="2282"/>
                  </a:lnTo>
                  <a:lnTo>
                    <a:pt x="15380" y="2261"/>
                  </a:lnTo>
                  <a:lnTo>
                    <a:pt x="15108" y="2407"/>
                  </a:lnTo>
                  <a:lnTo>
                    <a:pt x="15150" y="2512"/>
                  </a:lnTo>
                  <a:lnTo>
                    <a:pt x="15066" y="2575"/>
                  </a:lnTo>
                  <a:lnTo>
                    <a:pt x="14857" y="2491"/>
                  </a:lnTo>
                  <a:lnTo>
                    <a:pt x="14689" y="2554"/>
                  </a:lnTo>
                  <a:lnTo>
                    <a:pt x="14585" y="2386"/>
                  </a:lnTo>
                  <a:lnTo>
                    <a:pt x="14459" y="2491"/>
                  </a:lnTo>
                  <a:lnTo>
                    <a:pt x="14375" y="2491"/>
                  </a:lnTo>
                  <a:lnTo>
                    <a:pt x="14375" y="2616"/>
                  </a:lnTo>
                  <a:lnTo>
                    <a:pt x="14271" y="2784"/>
                  </a:lnTo>
                  <a:lnTo>
                    <a:pt x="14041" y="2826"/>
                  </a:lnTo>
                  <a:lnTo>
                    <a:pt x="13936" y="2867"/>
                  </a:lnTo>
                  <a:lnTo>
                    <a:pt x="13831" y="2972"/>
                  </a:lnTo>
                  <a:lnTo>
                    <a:pt x="13769" y="3098"/>
                  </a:lnTo>
                  <a:lnTo>
                    <a:pt x="13685" y="3119"/>
                  </a:lnTo>
                  <a:lnTo>
                    <a:pt x="13685" y="3202"/>
                  </a:lnTo>
                  <a:lnTo>
                    <a:pt x="13580" y="3181"/>
                  </a:lnTo>
                  <a:lnTo>
                    <a:pt x="13497" y="3223"/>
                  </a:lnTo>
                  <a:lnTo>
                    <a:pt x="13434" y="3391"/>
                  </a:lnTo>
                  <a:lnTo>
                    <a:pt x="13329" y="3391"/>
                  </a:lnTo>
                  <a:lnTo>
                    <a:pt x="13120" y="3432"/>
                  </a:lnTo>
                  <a:lnTo>
                    <a:pt x="13057" y="3432"/>
                  </a:lnTo>
                  <a:lnTo>
                    <a:pt x="13015" y="3600"/>
                  </a:lnTo>
                  <a:lnTo>
                    <a:pt x="13015" y="3704"/>
                  </a:lnTo>
                  <a:lnTo>
                    <a:pt x="13204" y="3767"/>
                  </a:lnTo>
                  <a:lnTo>
                    <a:pt x="13204" y="3935"/>
                  </a:lnTo>
                  <a:lnTo>
                    <a:pt x="13204" y="4039"/>
                  </a:lnTo>
                  <a:lnTo>
                    <a:pt x="12974" y="4123"/>
                  </a:lnTo>
                  <a:lnTo>
                    <a:pt x="12806" y="4081"/>
                  </a:lnTo>
                  <a:lnTo>
                    <a:pt x="12597" y="4144"/>
                  </a:lnTo>
                  <a:lnTo>
                    <a:pt x="12492" y="4081"/>
                  </a:lnTo>
                  <a:lnTo>
                    <a:pt x="12367" y="4123"/>
                  </a:lnTo>
                  <a:lnTo>
                    <a:pt x="12262" y="4248"/>
                  </a:lnTo>
                  <a:lnTo>
                    <a:pt x="12116" y="4248"/>
                  </a:lnTo>
                  <a:lnTo>
                    <a:pt x="11823" y="4081"/>
                  </a:lnTo>
                  <a:lnTo>
                    <a:pt x="11739" y="4144"/>
                  </a:lnTo>
                  <a:lnTo>
                    <a:pt x="11530" y="4123"/>
                  </a:lnTo>
                  <a:lnTo>
                    <a:pt x="11425" y="3935"/>
                  </a:lnTo>
                  <a:lnTo>
                    <a:pt x="11488" y="3830"/>
                  </a:lnTo>
                  <a:lnTo>
                    <a:pt x="11488" y="3704"/>
                  </a:lnTo>
                  <a:lnTo>
                    <a:pt x="11383" y="3621"/>
                  </a:lnTo>
                  <a:lnTo>
                    <a:pt x="11341" y="3453"/>
                  </a:lnTo>
                  <a:lnTo>
                    <a:pt x="11300" y="3349"/>
                  </a:lnTo>
                  <a:lnTo>
                    <a:pt x="11153" y="3349"/>
                  </a:lnTo>
                  <a:lnTo>
                    <a:pt x="11069" y="3453"/>
                  </a:lnTo>
                  <a:lnTo>
                    <a:pt x="11028" y="3453"/>
                  </a:lnTo>
                  <a:lnTo>
                    <a:pt x="11090" y="3600"/>
                  </a:lnTo>
                  <a:lnTo>
                    <a:pt x="11028" y="3851"/>
                  </a:lnTo>
                  <a:lnTo>
                    <a:pt x="11132" y="4081"/>
                  </a:lnTo>
                  <a:lnTo>
                    <a:pt x="11090" y="4353"/>
                  </a:lnTo>
                  <a:lnTo>
                    <a:pt x="10756" y="4437"/>
                  </a:lnTo>
                  <a:lnTo>
                    <a:pt x="10505" y="4290"/>
                  </a:lnTo>
                  <a:lnTo>
                    <a:pt x="10400" y="4374"/>
                  </a:lnTo>
                  <a:lnTo>
                    <a:pt x="9919" y="4186"/>
                  </a:lnTo>
                  <a:lnTo>
                    <a:pt x="9709" y="4186"/>
                  </a:lnTo>
                  <a:lnTo>
                    <a:pt x="9584" y="4248"/>
                  </a:lnTo>
                  <a:lnTo>
                    <a:pt x="9291" y="4165"/>
                  </a:lnTo>
                  <a:lnTo>
                    <a:pt x="9124" y="4039"/>
                  </a:lnTo>
                  <a:lnTo>
                    <a:pt x="9103" y="3872"/>
                  </a:lnTo>
                  <a:lnTo>
                    <a:pt x="8810" y="3830"/>
                  </a:lnTo>
                  <a:lnTo>
                    <a:pt x="8517" y="3914"/>
                  </a:lnTo>
                  <a:lnTo>
                    <a:pt x="8412" y="3830"/>
                  </a:lnTo>
                  <a:lnTo>
                    <a:pt x="8140" y="3830"/>
                  </a:lnTo>
                  <a:lnTo>
                    <a:pt x="7952" y="3725"/>
                  </a:lnTo>
                  <a:lnTo>
                    <a:pt x="7784" y="3725"/>
                  </a:lnTo>
                  <a:lnTo>
                    <a:pt x="7680" y="3642"/>
                  </a:lnTo>
                  <a:lnTo>
                    <a:pt x="7450" y="3600"/>
                  </a:lnTo>
                  <a:lnTo>
                    <a:pt x="7261" y="3391"/>
                  </a:lnTo>
                  <a:lnTo>
                    <a:pt x="7010" y="3202"/>
                  </a:lnTo>
                  <a:lnTo>
                    <a:pt x="6801" y="3139"/>
                  </a:lnTo>
                  <a:lnTo>
                    <a:pt x="6717" y="3077"/>
                  </a:lnTo>
                  <a:lnTo>
                    <a:pt x="6613" y="3077"/>
                  </a:lnTo>
                  <a:lnTo>
                    <a:pt x="6508" y="2993"/>
                  </a:lnTo>
                  <a:lnTo>
                    <a:pt x="6383" y="2972"/>
                  </a:lnTo>
                  <a:lnTo>
                    <a:pt x="6362" y="2826"/>
                  </a:lnTo>
                  <a:lnTo>
                    <a:pt x="6487" y="2616"/>
                  </a:lnTo>
                  <a:lnTo>
                    <a:pt x="6487" y="2449"/>
                  </a:lnTo>
                  <a:lnTo>
                    <a:pt x="6571" y="2135"/>
                  </a:lnTo>
                  <a:lnTo>
                    <a:pt x="6571" y="1926"/>
                  </a:lnTo>
                  <a:lnTo>
                    <a:pt x="6529" y="1947"/>
                  </a:lnTo>
                  <a:lnTo>
                    <a:pt x="6508" y="1842"/>
                  </a:lnTo>
                  <a:lnTo>
                    <a:pt x="6404" y="1842"/>
                  </a:lnTo>
                  <a:lnTo>
                    <a:pt x="6320" y="1675"/>
                  </a:lnTo>
                  <a:lnTo>
                    <a:pt x="6257" y="1654"/>
                  </a:lnTo>
                  <a:lnTo>
                    <a:pt x="6152" y="1549"/>
                  </a:lnTo>
                  <a:lnTo>
                    <a:pt x="6006" y="1528"/>
                  </a:lnTo>
                  <a:lnTo>
                    <a:pt x="5964" y="1445"/>
                  </a:lnTo>
                  <a:lnTo>
                    <a:pt x="5839" y="1445"/>
                  </a:lnTo>
                  <a:lnTo>
                    <a:pt x="5755" y="1549"/>
                  </a:lnTo>
                  <a:lnTo>
                    <a:pt x="5629" y="1507"/>
                  </a:lnTo>
                  <a:lnTo>
                    <a:pt x="5587" y="1361"/>
                  </a:lnTo>
                  <a:lnTo>
                    <a:pt x="5546" y="1361"/>
                  </a:lnTo>
                  <a:lnTo>
                    <a:pt x="5546" y="1256"/>
                  </a:lnTo>
                  <a:lnTo>
                    <a:pt x="5462" y="1152"/>
                  </a:lnTo>
                  <a:lnTo>
                    <a:pt x="5399" y="1131"/>
                  </a:lnTo>
                  <a:lnTo>
                    <a:pt x="5441" y="1047"/>
                  </a:lnTo>
                  <a:lnTo>
                    <a:pt x="5378" y="943"/>
                  </a:lnTo>
                  <a:lnTo>
                    <a:pt x="5399" y="712"/>
                  </a:lnTo>
                  <a:lnTo>
                    <a:pt x="5253" y="629"/>
                  </a:lnTo>
                  <a:lnTo>
                    <a:pt x="5232" y="566"/>
                  </a:lnTo>
                  <a:lnTo>
                    <a:pt x="5211" y="482"/>
                  </a:lnTo>
                  <a:lnTo>
                    <a:pt x="4960" y="357"/>
                  </a:lnTo>
                  <a:lnTo>
                    <a:pt x="4813" y="357"/>
                  </a:lnTo>
                  <a:lnTo>
                    <a:pt x="4751" y="189"/>
                  </a:lnTo>
                  <a:lnTo>
                    <a:pt x="4604" y="106"/>
                  </a:lnTo>
                  <a:lnTo>
                    <a:pt x="4437" y="210"/>
                  </a:lnTo>
                  <a:lnTo>
                    <a:pt x="4123" y="1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0" name="Google Shape;3060;p43"/>
            <p:cNvSpPr/>
            <p:nvPr/>
          </p:nvSpPr>
          <p:spPr>
            <a:xfrm>
              <a:off x="4822425" y="2778250"/>
              <a:ext cx="119300" cy="63825"/>
            </a:xfrm>
            <a:custGeom>
              <a:avLst/>
              <a:gdLst/>
              <a:ahLst/>
              <a:cxnLst/>
              <a:rect l="l" t="t" r="r" b="b"/>
              <a:pathLst>
                <a:path w="4772" h="2553" extrusionOk="0">
                  <a:moveTo>
                    <a:pt x="231" y="0"/>
                  </a:moveTo>
                  <a:lnTo>
                    <a:pt x="210" y="42"/>
                  </a:lnTo>
                  <a:lnTo>
                    <a:pt x="210" y="251"/>
                  </a:lnTo>
                  <a:lnTo>
                    <a:pt x="126" y="565"/>
                  </a:lnTo>
                  <a:lnTo>
                    <a:pt x="126" y="732"/>
                  </a:lnTo>
                  <a:lnTo>
                    <a:pt x="1" y="942"/>
                  </a:lnTo>
                  <a:lnTo>
                    <a:pt x="22" y="1088"/>
                  </a:lnTo>
                  <a:lnTo>
                    <a:pt x="147" y="1109"/>
                  </a:lnTo>
                  <a:lnTo>
                    <a:pt x="252" y="1193"/>
                  </a:lnTo>
                  <a:lnTo>
                    <a:pt x="356" y="1193"/>
                  </a:lnTo>
                  <a:lnTo>
                    <a:pt x="440" y="1255"/>
                  </a:lnTo>
                  <a:lnTo>
                    <a:pt x="649" y="1318"/>
                  </a:lnTo>
                  <a:lnTo>
                    <a:pt x="900" y="1507"/>
                  </a:lnTo>
                  <a:lnTo>
                    <a:pt x="1089" y="1716"/>
                  </a:lnTo>
                  <a:lnTo>
                    <a:pt x="1319" y="1758"/>
                  </a:lnTo>
                  <a:lnTo>
                    <a:pt x="1423" y="1841"/>
                  </a:lnTo>
                  <a:lnTo>
                    <a:pt x="1591" y="1841"/>
                  </a:lnTo>
                  <a:lnTo>
                    <a:pt x="1779" y="1946"/>
                  </a:lnTo>
                  <a:lnTo>
                    <a:pt x="2051" y="1946"/>
                  </a:lnTo>
                  <a:lnTo>
                    <a:pt x="2156" y="2030"/>
                  </a:lnTo>
                  <a:lnTo>
                    <a:pt x="2449" y="1946"/>
                  </a:lnTo>
                  <a:lnTo>
                    <a:pt x="2742" y="1988"/>
                  </a:lnTo>
                  <a:lnTo>
                    <a:pt x="2763" y="2155"/>
                  </a:lnTo>
                  <a:lnTo>
                    <a:pt x="2930" y="2281"/>
                  </a:lnTo>
                  <a:lnTo>
                    <a:pt x="3223" y="2364"/>
                  </a:lnTo>
                  <a:lnTo>
                    <a:pt x="3348" y="2302"/>
                  </a:lnTo>
                  <a:lnTo>
                    <a:pt x="3558" y="2302"/>
                  </a:lnTo>
                  <a:lnTo>
                    <a:pt x="4039" y="2490"/>
                  </a:lnTo>
                  <a:lnTo>
                    <a:pt x="4144" y="2406"/>
                  </a:lnTo>
                  <a:lnTo>
                    <a:pt x="4395" y="2553"/>
                  </a:lnTo>
                  <a:lnTo>
                    <a:pt x="4729" y="2469"/>
                  </a:lnTo>
                  <a:lnTo>
                    <a:pt x="4771" y="2197"/>
                  </a:lnTo>
                  <a:lnTo>
                    <a:pt x="4667" y="1967"/>
                  </a:lnTo>
                  <a:lnTo>
                    <a:pt x="4729" y="1716"/>
                  </a:lnTo>
                  <a:lnTo>
                    <a:pt x="4667" y="1569"/>
                  </a:lnTo>
                  <a:lnTo>
                    <a:pt x="4562" y="1569"/>
                  </a:lnTo>
                  <a:lnTo>
                    <a:pt x="4416" y="1632"/>
                  </a:lnTo>
                  <a:lnTo>
                    <a:pt x="4353" y="1611"/>
                  </a:lnTo>
                  <a:lnTo>
                    <a:pt x="4206" y="1653"/>
                  </a:lnTo>
                  <a:lnTo>
                    <a:pt x="4123" y="1632"/>
                  </a:lnTo>
                  <a:lnTo>
                    <a:pt x="3997" y="1465"/>
                  </a:lnTo>
                  <a:lnTo>
                    <a:pt x="3830" y="1402"/>
                  </a:lnTo>
                  <a:lnTo>
                    <a:pt x="3788" y="1255"/>
                  </a:lnTo>
                  <a:lnTo>
                    <a:pt x="3662" y="1193"/>
                  </a:lnTo>
                  <a:lnTo>
                    <a:pt x="3453" y="1193"/>
                  </a:lnTo>
                  <a:lnTo>
                    <a:pt x="3348" y="1297"/>
                  </a:lnTo>
                  <a:lnTo>
                    <a:pt x="3202" y="1318"/>
                  </a:lnTo>
                  <a:lnTo>
                    <a:pt x="3139" y="1402"/>
                  </a:lnTo>
                  <a:lnTo>
                    <a:pt x="2972" y="1318"/>
                  </a:lnTo>
                  <a:lnTo>
                    <a:pt x="2867" y="1339"/>
                  </a:lnTo>
                  <a:lnTo>
                    <a:pt x="2825" y="1193"/>
                  </a:lnTo>
                  <a:lnTo>
                    <a:pt x="2846" y="942"/>
                  </a:lnTo>
                  <a:lnTo>
                    <a:pt x="2700" y="942"/>
                  </a:lnTo>
                  <a:lnTo>
                    <a:pt x="2532" y="1004"/>
                  </a:lnTo>
                  <a:lnTo>
                    <a:pt x="2365" y="879"/>
                  </a:lnTo>
                  <a:lnTo>
                    <a:pt x="2365" y="711"/>
                  </a:lnTo>
                  <a:lnTo>
                    <a:pt x="2239" y="628"/>
                  </a:lnTo>
                  <a:lnTo>
                    <a:pt x="2114" y="628"/>
                  </a:lnTo>
                  <a:lnTo>
                    <a:pt x="2093" y="586"/>
                  </a:lnTo>
                  <a:lnTo>
                    <a:pt x="2009" y="628"/>
                  </a:lnTo>
                  <a:lnTo>
                    <a:pt x="2009" y="816"/>
                  </a:lnTo>
                  <a:lnTo>
                    <a:pt x="1947" y="837"/>
                  </a:lnTo>
                  <a:lnTo>
                    <a:pt x="1905" y="711"/>
                  </a:lnTo>
                  <a:lnTo>
                    <a:pt x="1800" y="586"/>
                  </a:lnTo>
                  <a:lnTo>
                    <a:pt x="1737" y="523"/>
                  </a:lnTo>
                  <a:lnTo>
                    <a:pt x="1612" y="460"/>
                  </a:lnTo>
                  <a:lnTo>
                    <a:pt x="1486" y="460"/>
                  </a:lnTo>
                  <a:lnTo>
                    <a:pt x="1319" y="272"/>
                  </a:lnTo>
                  <a:lnTo>
                    <a:pt x="1214" y="209"/>
                  </a:lnTo>
                  <a:lnTo>
                    <a:pt x="1089" y="209"/>
                  </a:lnTo>
                  <a:lnTo>
                    <a:pt x="1047" y="147"/>
                  </a:lnTo>
                  <a:lnTo>
                    <a:pt x="838" y="63"/>
                  </a:lnTo>
                  <a:lnTo>
                    <a:pt x="670" y="84"/>
                  </a:lnTo>
                  <a:lnTo>
                    <a:pt x="607" y="188"/>
                  </a:lnTo>
                  <a:lnTo>
                    <a:pt x="545" y="167"/>
                  </a:lnTo>
                  <a:lnTo>
                    <a:pt x="440" y="167"/>
                  </a:lnTo>
                  <a:lnTo>
                    <a:pt x="377" y="84"/>
                  </a:lnTo>
                  <a:lnTo>
                    <a:pt x="231" y="0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1" name="Google Shape;3061;p43"/>
            <p:cNvSpPr/>
            <p:nvPr/>
          </p:nvSpPr>
          <p:spPr>
            <a:xfrm>
              <a:off x="4547800" y="2671000"/>
              <a:ext cx="200375" cy="220775"/>
            </a:xfrm>
            <a:custGeom>
              <a:avLst/>
              <a:gdLst/>
              <a:ahLst/>
              <a:cxnLst/>
              <a:rect l="l" t="t" r="r" b="b"/>
              <a:pathLst>
                <a:path w="8015" h="8831" extrusionOk="0">
                  <a:moveTo>
                    <a:pt x="5901" y="1"/>
                  </a:moveTo>
                  <a:lnTo>
                    <a:pt x="5713" y="105"/>
                  </a:lnTo>
                  <a:lnTo>
                    <a:pt x="5587" y="252"/>
                  </a:lnTo>
                  <a:lnTo>
                    <a:pt x="5441" y="252"/>
                  </a:lnTo>
                  <a:lnTo>
                    <a:pt x="5315" y="377"/>
                  </a:lnTo>
                  <a:lnTo>
                    <a:pt x="5232" y="482"/>
                  </a:lnTo>
                  <a:lnTo>
                    <a:pt x="5462" y="838"/>
                  </a:lnTo>
                  <a:lnTo>
                    <a:pt x="5483" y="1110"/>
                  </a:lnTo>
                  <a:lnTo>
                    <a:pt x="5232" y="1444"/>
                  </a:lnTo>
                  <a:lnTo>
                    <a:pt x="5357" y="1570"/>
                  </a:lnTo>
                  <a:lnTo>
                    <a:pt x="5357" y="1737"/>
                  </a:lnTo>
                  <a:lnTo>
                    <a:pt x="5190" y="1968"/>
                  </a:lnTo>
                  <a:lnTo>
                    <a:pt x="4981" y="1968"/>
                  </a:lnTo>
                  <a:lnTo>
                    <a:pt x="4771" y="1884"/>
                  </a:lnTo>
                  <a:lnTo>
                    <a:pt x="4646" y="1968"/>
                  </a:lnTo>
                  <a:lnTo>
                    <a:pt x="4709" y="2135"/>
                  </a:lnTo>
                  <a:lnTo>
                    <a:pt x="4834" y="2198"/>
                  </a:lnTo>
                  <a:lnTo>
                    <a:pt x="4876" y="2365"/>
                  </a:lnTo>
                  <a:lnTo>
                    <a:pt x="4855" y="2449"/>
                  </a:lnTo>
                  <a:lnTo>
                    <a:pt x="4730" y="2512"/>
                  </a:lnTo>
                  <a:lnTo>
                    <a:pt x="4604" y="2553"/>
                  </a:lnTo>
                  <a:lnTo>
                    <a:pt x="4562" y="2616"/>
                  </a:lnTo>
                  <a:lnTo>
                    <a:pt x="4541" y="2825"/>
                  </a:lnTo>
                  <a:lnTo>
                    <a:pt x="4499" y="2972"/>
                  </a:lnTo>
                  <a:lnTo>
                    <a:pt x="4499" y="3035"/>
                  </a:lnTo>
                  <a:lnTo>
                    <a:pt x="4457" y="3097"/>
                  </a:lnTo>
                  <a:lnTo>
                    <a:pt x="4499" y="3328"/>
                  </a:lnTo>
                  <a:lnTo>
                    <a:pt x="4395" y="3537"/>
                  </a:lnTo>
                  <a:lnTo>
                    <a:pt x="4248" y="3390"/>
                  </a:lnTo>
                  <a:lnTo>
                    <a:pt x="4206" y="3390"/>
                  </a:lnTo>
                  <a:lnTo>
                    <a:pt x="4185" y="3453"/>
                  </a:lnTo>
                  <a:lnTo>
                    <a:pt x="4039" y="3453"/>
                  </a:lnTo>
                  <a:lnTo>
                    <a:pt x="3997" y="3411"/>
                  </a:lnTo>
                  <a:lnTo>
                    <a:pt x="3830" y="3432"/>
                  </a:lnTo>
                  <a:lnTo>
                    <a:pt x="3809" y="3495"/>
                  </a:lnTo>
                  <a:lnTo>
                    <a:pt x="3600" y="3662"/>
                  </a:lnTo>
                  <a:lnTo>
                    <a:pt x="3683" y="3704"/>
                  </a:lnTo>
                  <a:lnTo>
                    <a:pt x="3621" y="3767"/>
                  </a:lnTo>
                  <a:lnTo>
                    <a:pt x="3411" y="3872"/>
                  </a:lnTo>
                  <a:lnTo>
                    <a:pt x="3349" y="3830"/>
                  </a:lnTo>
                  <a:lnTo>
                    <a:pt x="3202" y="3851"/>
                  </a:lnTo>
                  <a:lnTo>
                    <a:pt x="3160" y="3934"/>
                  </a:lnTo>
                  <a:lnTo>
                    <a:pt x="3139" y="4039"/>
                  </a:lnTo>
                  <a:lnTo>
                    <a:pt x="3035" y="4060"/>
                  </a:lnTo>
                  <a:lnTo>
                    <a:pt x="2951" y="4165"/>
                  </a:lnTo>
                  <a:lnTo>
                    <a:pt x="2951" y="4332"/>
                  </a:lnTo>
                  <a:lnTo>
                    <a:pt x="2993" y="4499"/>
                  </a:lnTo>
                  <a:lnTo>
                    <a:pt x="2993" y="4646"/>
                  </a:lnTo>
                  <a:lnTo>
                    <a:pt x="3035" y="4750"/>
                  </a:lnTo>
                  <a:lnTo>
                    <a:pt x="3035" y="4855"/>
                  </a:lnTo>
                  <a:lnTo>
                    <a:pt x="2784" y="4960"/>
                  </a:lnTo>
                  <a:lnTo>
                    <a:pt x="2574" y="4960"/>
                  </a:lnTo>
                  <a:lnTo>
                    <a:pt x="2407" y="4981"/>
                  </a:lnTo>
                  <a:lnTo>
                    <a:pt x="2093" y="4981"/>
                  </a:lnTo>
                  <a:lnTo>
                    <a:pt x="1905" y="5022"/>
                  </a:lnTo>
                  <a:lnTo>
                    <a:pt x="1821" y="5106"/>
                  </a:lnTo>
                  <a:lnTo>
                    <a:pt x="1633" y="5085"/>
                  </a:lnTo>
                  <a:lnTo>
                    <a:pt x="1465" y="5127"/>
                  </a:lnTo>
                  <a:lnTo>
                    <a:pt x="775" y="5169"/>
                  </a:lnTo>
                  <a:lnTo>
                    <a:pt x="1" y="4918"/>
                  </a:lnTo>
                  <a:lnTo>
                    <a:pt x="273" y="5336"/>
                  </a:lnTo>
                  <a:lnTo>
                    <a:pt x="356" y="5483"/>
                  </a:lnTo>
                  <a:lnTo>
                    <a:pt x="524" y="5629"/>
                  </a:lnTo>
                  <a:lnTo>
                    <a:pt x="649" y="5713"/>
                  </a:lnTo>
                  <a:lnTo>
                    <a:pt x="691" y="5755"/>
                  </a:lnTo>
                  <a:lnTo>
                    <a:pt x="880" y="5797"/>
                  </a:lnTo>
                  <a:lnTo>
                    <a:pt x="984" y="5818"/>
                  </a:lnTo>
                  <a:lnTo>
                    <a:pt x="1005" y="5901"/>
                  </a:lnTo>
                  <a:lnTo>
                    <a:pt x="1172" y="5901"/>
                  </a:lnTo>
                  <a:lnTo>
                    <a:pt x="1172" y="6110"/>
                  </a:lnTo>
                  <a:lnTo>
                    <a:pt x="1214" y="6236"/>
                  </a:lnTo>
                  <a:lnTo>
                    <a:pt x="1214" y="6382"/>
                  </a:lnTo>
                  <a:lnTo>
                    <a:pt x="1256" y="6487"/>
                  </a:lnTo>
                  <a:lnTo>
                    <a:pt x="1403" y="6466"/>
                  </a:lnTo>
                  <a:lnTo>
                    <a:pt x="1528" y="6571"/>
                  </a:lnTo>
                  <a:lnTo>
                    <a:pt x="1570" y="6801"/>
                  </a:lnTo>
                  <a:lnTo>
                    <a:pt x="1486" y="6885"/>
                  </a:lnTo>
                  <a:lnTo>
                    <a:pt x="1319" y="6843"/>
                  </a:lnTo>
                  <a:lnTo>
                    <a:pt x="1068" y="6906"/>
                  </a:lnTo>
                  <a:lnTo>
                    <a:pt x="984" y="6968"/>
                  </a:lnTo>
                  <a:lnTo>
                    <a:pt x="838" y="7052"/>
                  </a:lnTo>
                  <a:lnTo>
                    <a:pt x="754" y="7157"/>
                  </a:lnTo>
                  <a:lnTo>
                    <a:pt x="796" y="7261"/>
                  </a:lnTo>
                  <a:lnTo>
                    <a:pt x="691" y="7387"/>
                  </a:lnTo>
                  <a:lnTo>
                    <a:pt x="754" y="7512"/>
                  </a:lnTo>
                  <a:lnTo>
                    <a:pt x="733" y="7722"/>
                  </a:lnTo>
                  <a:lnTo>
                    <a:pt x="733" y="7805"/>
                  </a:lnTo>
                  <a:lnTo>
                    <a:pt x="796" y="7805"/>
                  </a:lnTo>
                  <a:lnTo>
                    <a:pt x="796" y="7889"/>
                  </a:lnTo>
                  <a:lnTo>
                    <a:pt x="859" y="7910"/>
                  </a:lnTo>
                  <a:lnTo>
                    <a:pt x="1005" y="7805"/>
                  </a:lnTo>
                  <a:lnTo>
                    <a:pt x="1131" y="7805"/>
                  </a:lnTo>
                  <a:lnTo>
                    <a:pt x="1172" y="7847"/>
                  </a:lnTo>
                  <a:lnTo>
                    <a:pt x="1193" y="7826"/>
                  </a:lnTo>
                  <a:lnTo>
                    <a:pt x="1298" y="7784"/>
                  </a:lnTo>
                  <a:lnTo>
                    <a:pt x="1403" y="7784"/>
                  </a:lnTo>
                  <a:lnTo>
                    <a:pt x="1465" y="7805"/>
                  </a:lnTo>
                  <a:lnTo>
                    <a:pt x="1570" y="7784"/>
                  </a:lnTo>
                  <a:lnTo>
                    <a:pt x="1696" y="7784"/>
                  </a:lnTo>
                  <a:lnTo>
                    <a:pt x="1717" y="7722"/>
                  </a:lnTo>
                  <a:lnTo>
                    <a:pt x="1779" y="7638"/>
                  </a:lnTo>
                  <a:lnTo>
                    <a:pt x="1884" y="7722"/>
                  </a:lnTo>
                  <a:lnTo>
                    <a:pt x="1947" y="7722"/>
                  </a:lnTo>
                  <a:lnTo>
                    <a:pt x="1989" y="7701"/>
                  </a:lnTo>
                  <a:lnTo>
                    <a:pt x="2030" y="7701"/>
                  </a:lnTo>
                  <a:lnTo>
                    <a:pt x="2051" y="7784"/>
                  </a:lnTo>
                  <a:lnTo>
                    <a:pt x="2156" y="7784"/>
                  </a:lnTo>
                  <a:lnTo>
                    <a:pt x="2240" y="7826"/>
                  </a:lnTo>
                  <a:lnTo>
                    <a:pt x="2323" y="7826"/>
                  </a:lnTo>
                  <a:lnTo>
                    <a:pt x="2449" y="7701"/>
                  </a:lnTo>
                  <a:lnTo>
                    <a:pt x="2616" y="7701"/>
                  </a:lnTo>
                  <a:lnTo>
                    <a:pt x="2700" y="7722"/>
                  </a:lnTo>
                  <a:lnTo>
                    <a:pt x="2784" y="7680"/>
                  </a:lnTo>
                  <a:lnTo>
                    <a:pt x="2867" y="7680"/>
                  </a:lnTo>
                  <a:lnTo>
                    <a:pt x="2888" y="7617"/>
                  </a:lnTo>
                  <a:lnTo>
                    <a:pt x="2951" y="7638"/>
                  </a:lnTo>
                  <a:lnTo>
                    <a:pt x="3097" y="7680"/>
                  </a:lnTo>
                  <a:lnTo>
                    <a:pt x="3223" y="7617"/>
                  </a:lnTo>
                  <a:lnTo>
                    <a:pt x="3411" y="7617"/>
                  </a:lnTo>
                  <a:lnTo>
                    <a:pt x="3558" y="7722"/>
                  </a:lnTo>
                  <a:lnTo>
                    <a:pt x="3579" y="7847"/>
                  </a:lnTo>
                  <a:lnTo>
                    <a:pt x="3579" y="7931"/>
                  </a:lnTo>
                  <a:lnTo>
                    <a:pt x="3579" y="7952"/>
                  </a:lnTo>
                  <a:lnTo>
                    <a:pt x="3558" y="7952"/>
                  </a:lnTo>
                  <a:lnTo>
                    <a:pt x="3558" y="8014"/>
                  </a:lnTo>
                  <a:lnTo>
                    <a:pt x="3662" y="8014"/>
                  </a:lnTo>
                  <a:lnTo>
                    <a:pt x="3809" y="7931"/>
                  </a:lnTo>
                  <a:lnTo>
                    <a:pt x="3809" y="8056"/>
                  </a:lnTo>
                  <a:lnTo>
                    <a:pt x="3934" y="8203"/>
                  </a:lnTo>
                  <a:lnTo>
                    <a:pt x="3997" y="8412"/>
                  </a:lnTo>
                  <a:lnTo>
                    <a:pt x="3997" y="8433"/>
                  </a:lnTo>
                  <a:lnTo>
                    <a:pt x="3997" y="8517"/>
                  </a:lnTo>
                  <a:lnTo>
                    <a:pt x="3934" y="8538"/>
                  </a:lnTo>
                  <a:lnTo>
                    <a:pt x="4039" y="8538"/>
                  </a:lnTo>
                  <a:lnTo>
                    <a:pt x="4081" y="8663"/>
                  </a:lnTo>
                  <a:lnTo>
                    <a:pt x="4353" y="8663"/>
                  </a:lnTo>
                  <a:lnTo>
                    <a:pt x="4541" y="8747"/>
                  </a:lnTo>
                  <a:lnTo>
                    <a:pt x="4541" y="8831"/>
                  </a:lnTo>
                  <a:lnTo>
                    <a:pt x="4625" y="8768"/>
                  </a:lnTo>
                  <a:lnTo>
                    <a:pt x="4646" y="8621"/>
                  </a:lnTo>
                  <a:lnTo>
                    <a:pt x="4750" y="8538"/>
                  </a:lnTo>
                  <a:lnTo>
                    <a:pt x="4834" y="8517"/>
                  </a:lnTo>
                  <a:lnTo>
                    <a:pt x="4876" y="8370"/>
                  </a:lnTo>
                  <a:lnTo>
                    <a:pt x="4960" y="8412"/>
                  </a:lnTo>
                  <a:lnTo>
                    <a:pt x="5064" y="8349"/>
                  </a:lnTo>
                  <a:lnTo>
                    <a:pt x="5462" y="8370"/>
                  </a:lnTo>
                  <a:lnTo>
                    <a:pt x="5692" y="8266"/>
                  </a:lnTo>
                  <a:lnTo>
                    <a:pt x="5755" y="8224"/>
                  </a:lnTo>
                  <a:lnTo>
                    <a:pt x="5880" y="8203"/>
                  </a:lnTo>
                  <a:lnTo>
                    <a:pt x="5880" y="8203"/>
                  </a:lnTo>
                  <a:lnTo>
                    <a:pt x="5818" y="8266"/>
                  </a:lnTo>
                  <a:lnTo>
                    <a:pt x="5880" y="8349"/>
                  </a:lnTo>
                  <a:lnTo>
                    <a:pt x="6006" y="8266"/>
                  </a:lnTo>
                  <a:lnTo>
                    <a:pt x="6110" y="8224"/>
                  </a:lnTo>
                  <a:lnTo>
                    <a:pt x="6069" y="8161"/>
                  </a:lnTo>
                  <a:lnTo>
                    <a:pt x="6090" y="8098"/>
                  </a:lnTo>
                  <a:lnTo>
                    <a:pt x="5964" y="7722"/>
                  </a:lnTo>
                  <a:lnTo>
                    <a:pt x="5838" y="7575"/>
                  </a:lnTo>
                  <a:lnTo>
                    <a:pt x="5880" y="7491"/>
                  </a:lnTo>
                  <a:lnTo>
                    <a:pt x="5797" y="7429"/>
                  </a:lnTo>
                  <a:lnTo>
                    <a:pt x="5692" y="7429"/>
                  </a:lnTo>
                  <a:lnTo>
                    <a:pt x="5483" y="7303"/>
                  </a:lnTo>
                  <a:lnTo>
                    <a:pt x="5462" y="7094"/>
                  </a:lnTo>
                  <a:lnTo>
                    <a:pt x="5483" y="6968"/>
                  </a:lnTo>
                  <a:lnTo>
                    <a:pt x="5399" y="6780"/>
                  </a:lnTo>
                  <a:lnTo>
                    <a:pt x="5294" y="6780"/>
                  </a:lnTo>
                  <a:lnTo>
                    <a:pt x="5232" y="6801"/>
                  </a:lnTo>
                  <a:lnTo>
                    <a:pt x="5085" y="6759"/>
                  </a:lnTo>
                  <a:lnTo>
                    <a:pt x="4981" y="6780"/>
                  </a:lnTo>
                  <a:lnTo>
                    <a:pt x="4981" y="6634"/>
                  </a:lnTo>
                  <a:lnTo>
                    <a:pt x="5085" y="6382"/>
                  </a:lnTo>
                  <a:lnTo>
                    <a:pt x="5169" y="6362"/>
                  </a:lnTo>
                  <a:lnTo>
                    <a:pt x="5315" y="6152"/>
                  </a:lnTo>
                  <a:lnTo>
                    <a:pt x="5357" y="6048"/>
                  </a:lnTo>
                  <a:lnTo>
                    <a:pt x="5462" y="6006"/>
                  </a:lnTo>
                  <a:lnTo>
                    <a:pt x="5546" y="5943"/>
                  </a:lnTo>
                  <a:lnTo>
                    <a:pt x="5671" y="6006"/>
                  </a:lnTo>
                  <a:lnTo>
                    <a:pt x="5692" y="6110"/>
                  </a:lnTo>
                  <a:lnTo>
                    <a:pt x="5776" y="6131"/>
                  </a:lnTo>
                  <a:lnTo>
                    <a:pt x="5985" y="6006"/>
                  </a:lnTo>
                  <a:lnTo>
                    <a:pt x="6299" y="6006"/>
                  </a:lnTo>
                  <a:lnTo>
                    <a:pt x="6487" y="5797"/>
                  </a:lnTo>
                  <a:lnTo>
                    <a:pt x="6592" y="5441"/>
                  </a:lnTo>
                  <a:lnTo>
                    <a:pt x="6843" y="5273"/>
                  </a:lnTo>
                  <a:lnTo>
                    <a:pt x="6926" y="5127"/>
                  </a:lnTo>
                  <a:lnTo>
                    <a:pt x="6947" y="4960"/>
                  </a:lnTo>
                  <a:lnTo>
                    <a:pt x="7052" y="4771"/>
                  </a:lnTo>
                  <a:lnTo>
                    <a:pt x="7261" y="4667"/>
                  </a:lnTo>
                  <a:lnTo>
                    <a:pt x="7324" y="4541"/>
                  </a:lnTo>
                  <a:lnTo>
                    <a:pt x="7324" y="4437"/>
                  </a:lnTo>
                  <a:lnTo>
                    <a:pt x="7240" y="4374"/>
                  </a:lnTo>
                  <a:lnTo>
                    <a:pt x="7387" y="4185"/>
                  </a:lnTo>
                  <a:lnTo>
                    <a:pt x="7491" y="4123"/>
                  </a:lnTo>
                  <a:lnTo>
                    <a:pt x="7491" y="3976"/>
                  </a:lnTo>
                  <a:lnTo>
                    <a:pt x="7554" y="3704"/>
                  </a:lnTo>
                  <a:lnTo>
                    <a:pt x="7470" y="3495"/>
                  </a:lnTo>
                  <a:lnTo>
                    <a:pt x="7450" y="3432"/>
                  </a:lnTo>
                  <a:lnTo>
                    <a:pt x="7638" y="3244"/>
                  </a:lnTo>
                  <a:lnTo>
                    <a:pt x="7743" y="3223"/>
                  </a:lnTo>
                  <a:lnTo>
                    <a:pt x="7847" y="3139"/>
                  </a:lnTo>
                  <a:lnTo>
                    <a:pt x="7910" y="3139"/>
                  </a:lnTo>
                  <a:lnTo>
                    <a:pt x="8015" y="3035"/>
                  </a:lnTo>
                  <a:lnTo>
                    <a:pt x="8015" y="2909"/>
                  </a:lnTo>
                  <a:lnTo>
                    <a:pt x="7868" y="2867"/>
                  </a:lnTo>
                  <a:lnTo>
                    <a:pt x="7743" y="2909"/>
                  </a:lnTo>
                  <a:lnTo>
                    <a:pt x="7554" y="2888"/>
                  </a:lnTo>
                  <a:lnTo>
                    <a:pt x="7491" y="2721"/>
                  </a:lnTo>
                  <a:lnTo>
                    <a:pt x="7282" y="2658"/>
                  </a:lnTo>
                  <a:lnTo>
                    <a:pt x="7073" y="2595"/>
                  </a:lnTo>
                  <a:lnTo>
                    <a:pt x="6864" y="2407"/>
                  </a:lnTo>
                  <a:lnTo>
                    <a:pt x="6843" y="2240"/>
                  </a:lnTo>
                  <a:lnTo>
                    <a:pt x="6738" y="1863"/>
                  </a:lnTo>
                  <a:lnTo>
                    <a:pt x="6634" y="1675"/>
                  </a:lnTo>
                  <a:lnTo>
                    <a:pt x="6634" y="1507"/>
                  </a:lnTo>
                  <a:lnTo>
                    <a:pt x="6738" y="1465"/>
                  </a:lnTo>
                  <a:lnTo>
                    <a:pt x="6738" y="1340"/>
                  </a:lnTo>
                  <a:lnTo>
                    <a:pt x="6885" y="1235"/>
                  </a:lnTo>
                  <a:lnTo>
                    <a:pt x="6885" y="1110"/>
                  </a:lnTo>
                  <a:lnTo>
                    <a:pt x="6738" y="1047"/>
                  </a:lnTo>
                  <a:lnTo>
                    <a:pt x="6717" y="921"/>
                  </a:lnTo>
                  <a:lnTo>
                    <a:pt x="6550" y="838"/>
                  </a:lnTo>
                  <a:lnTo>
                    <a:pt x="6403" y="712"/>
                  </a:lnTo>
                  <a:lnTo>
                    <a:pt x="6278" y="566"/>
                  </a:lnTo>
                  <a:lnTo>
                    <a:pt x="6173" y="608"/>
                  </a:lnTo>
                  <a:lnTo>
                    <a:pt x="6090" y="628"/>
                  </a:lnTo>
                  <a:lnTo>
                    <a:pt x="6006" y="566"/>
                  </a:lnTo>
                  <a:lnTo>
                    <a:pt x="5985" y="315"/>
                  </a:lnTo>
                  <a:lnTo>
                    <a:pt x="6236" y="147"/>
                  </a:lnTo>
                  <a:lnTo>
                    <a:pt x="6215" y="64"/>
                  </a:lnTo>
                  <a:lnTo>
                    <a:pt x="6027" y="84"/>
                  </a:lnTo>
                  <a:lnTo>
                    <a:pt x="5901" y="1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2" name="Google Shape;3062;p43"/>
            <p:cNvSpPr/>
            <p:nvPr/>
          </p:nvSpPr>
          <p:spPr>
            <a:xfrm>
              <a:off x="4533150" y="2640675"/>
              <a:ext cx="191475" cy="159550"/>
            </a:xfrm>
            <a:custGeom>
              <a:avLst/>
              <a:gdLst/>
              <a:ahLst/>
              <a:cxnLst/>
              <a:rect l="l" t="t" r="r" b="b"/>
              <a:pathLst>
                <a:path w="7659" h="6382" extrusionOk="0">
                  <a:moveTo>
                    <a:pt x="5295" y="0"/>
                  </a:moveTo>
                  <a:lnTo>
                    <a:pt x="5232" y="105"/>
                  </a:lnTo>
                  <a:lnTo>
                    <a:pt x="5211" y="272"/>
                  </a:lnTo>
                  <a:lnTo>
                    <a:pt x="5127" y="335"/>
                  </a:lnTo>
                  <a:lnTo>
                    <a:pt x="5106" y="419"/>
                  </a:lnTo>
                  <a:lnTo>
                    <a:pt x="5127" y="565"/>
                  </a:lnTo>
                  <a:lnTo>
                    <a:pt x="5043" y="691"/>
                  </a:lnTo>
                  <a:lnTo>
                    <a:pt x="4918" y="691"/>
                  </a:lnTo>
                  <a:lnTo>
                    <a:pt x="4897" y="649"/>
                  </a:lnTo>
                  <a:lnTo>
                    <a:pt x="4834" y="649"/>
                  </a:lnTo>
                  <a:lnTo>
                    <a:pt x="4792" y="691"/>
                  </a:lnTo>
                  <a:lnTo>
                    <a:pt x="4667" y="732"/>
                  </a:lnTo>
                  <a:lnTo>
                    <a:pt x="4667" y="837"/>
                  </a:lnTo>
                  <a:lnTo>
                    <a:pt x="4709" y="879"/>
                  </a:lnTo>
                  <a:lnTo>
                    <a:pt x="4709" y="963"/>
                  </a:lnTo>
                  <a:lnTo>
                    <a:pt x="4520" y="942"/>
                  </a:lnTo>
                  <a:lnTo>
                    <a:pt x="4458" y="858"/>
                  </a:lnTo>
                  <a:lnTo>
                    <a:pt x="4395" y="837"/>
                  </a:lnTo>
                  <a:lnTo>
                    <a:pt x="4332" y="879"/>
                  </a:lnTo>
                  <a:lnTo>
                    <a:pt x="4269" y="900"/>
                  </a:lnTo>
                  <a:lnTo>
                    <a:pt x="4207" y="984"/>
                  </a:lnTo>
                  <a:lnTo>
                    <a:pt x="4081" y="1067"/>
                  </a:lnTo>
                  <a:lnTo>
                    <a:pt x="3893" y="1088"/>
                  </a:lnTo>
                  <a:lnTo>
                    <a:pt x="3788" y="1067"/>
                  </a:lnTo>
                  <a:lnTo>
                    <a:pt x="3683" y="900"/>
                  </a:lnTo>
                  <a:lnTo>
                    <a:pt x="3579" y="879"/>
                  </a:lnTo>
                  <a:lnTo>
                    <a:pt x="3474" y="984"/>
                  </a:lnTo>
                  <a:lnTo>
                    <a:pt x="3411" y="984"/>
                  </a:lnTo>
                  <a:lnTo>
                    <a:pt x="3328" y="879"/>
                  </a:lnTo>
                  <a:lnTo>
                    <a:pt x="3223" y="795"/>
                  </a:lnTo>
                  <a:lnTo>
                    <a:pt x="3014" y="858"/>
                  </a:lnTo>
                  <a:lnTo>
                    <a:pt x="2993" y="837"/>
                  </a:lnTo>
                  <a:lnTo>
                    <a:pt x="2847" y="858"/>
                  </a:lnTo>
                  <a:lnTo>
                    <a:pt x="2742" y="774"/>
                  </a:lnTo>
                  <a:lnTo>
                    <a:pt x="2595" y="837"/>
                  </a:lnTo>
                  <a:lnTo>
                    <a:pt x="2428" y="942"/>
                  </a:lnTo>
                  <a:lnTo>
                    <a:pt x="2386" y="942"/>
                  </a:lnTo>
                  <a:lnTo>
                    <a:pt x="2219" y="984"/>
                  </a:lnTo>
                  <a:lnTo>
                    <a:pt x="2177" y="1046"/>
                  </a:lnTo>
                  <a:lnTo>
                    <a:pt x="2114" y="1067"/>
                  </a:lnTo>
                  <a:lnTo>
                    <a:pt x="2093" y="1109"/>
                  </a:lnTo>
                  <a:lnTo>
                    <a:pt x="2156" y="1172"/>
                  </a:lnTo>
                  <a:lnTo>
                    <a:pt x="2156" y="1297"/>
                  </a:lnTo>
                  <a:lnTo>
                    <a:pt x="2010" y="1423"/>
                  </a:lnTo>
                  <a:lnTo>
                    <a:pt x="2010" y="1590"/>
                  </a:lnTo>
                  <a:lnTo>
                    <a:pt x="1989" y="1716"/>
                  </a:lnTo>
                  <a:lnTo>
                    <a:pt x="1884" y="1737"/>
                  </a:lnTo>
                  <a:lnTo>
                    <a:pt x="1800" y="1821"/>
                  </a:lnTo>
                  <a:lnTo>
                    <a:pt x="1779" y="1883"/>
                  </a:lnTo>
                  <a:lnTo>
                    <a:pt x="1570" y="1925"/>
                  </a:lnTo>
                  <a:lnTo>
                    <a:pt x="1382" y="2030"/>
                  </a:lnTo>
                  <a:lnTo>
                    <a:pt x="1424" y="2113"/>
                  </a:lnTo>
                  <a:lnTo>
                    <a:pt x="1340" y="2155"/>
                  </a:lnTo>
                  <a:lnTo>
                    <a:pt x="1319" y="2239"/>
                  </a:lnTo>
                  <a:lnTo>
                    <a:pt x="1235" y="2344"/>
                  </a:lnTo>
                  <a:lnTo>
                    <a:pt x="1068" y="2365"/>
                  </a:lnTo>
                  <a:lnTo>
                    <a:pt x="1026" y="2427"/>
                  </a:lnTo>
                  <a:lnTo>
                    <a:pt x="963" y="2365"/>
                  </a:lnTo>
                  <a:lnTo>
                    <a:pt x="922" y="2302"/>
                  </a:lnTo>
                  <a:lnTo>
                    <a:pt x="796" y="2197"/>
                  </a:lnTo>
                  <a:lnTo>
                    <a:pt x="712" y="2197"/>
                  </a:lnTo>
                  <a:lnTo>
                    <a:pt x="629" y="2260"/>
                  </a:lnTo>
                  <a:lnTo>
                    <a:pt x="524" y="2260"/>
                  </a:lnTo>
                  <a:lnTo>
                    <a:pt x="440" y="2197"/>
                  </a:lnTo>
                  <a:lnTo>
                    <a:pt x="315" y="2155"/>
                  </a:lnTo>
                  <a:lnTo>
                    <a:pt x="273" y="2197"/>
                  </a:lnTo>
                  <a:lnTo>
                    <a:pt x="273" y="2365"/>
                  </a:lnTo>
                  <a:lnTo>
                    <a:pt x="273" y="2448"/>
                  </a:lnTo>
                  <a:lnTo>
                    <a:pt x="210" y="2532"/>
                  </a:lnTo>
                  <a:lnTo>
                    <a:pt x="294" y="2637"/>
                  </a:lnTo>
                  <a:lnTo>
                    <a:pt x="273" y="2657"/>
                  </a:lnTo>
                  <a:lnTo>
                    <a:pt x="273" y="2741"/>
                  </a:lnTo>
                  <a:lnTo>
                    <a:pt x="126" y="2846"/>
                  </a:lnTo>
                  <a:lnTo>
                    <a:pt x="1" y="2867"/>
                  </a:lnTo>
                  <a:lnTo>
                    <a:pt x="64" y="2950"/>
                  </a:lnTo>
                  <a:lnTo>
                    <a:pt x="168" y="3034"/>
                  </a:lnTo>
                  <a:lnTo>
                    <a:pt x="22" y="3181"/>
                  </a:lnTo>
                  <a:lnTo>
                    <a:pt x="85" y="3181"/>
                  </a:lnTo>
                  <a:lnTo>
                    <a:pt x="106" y="3390"/>
                  </a:lnTo>
                  <a:lnTo>
                    <a:pt x="106" y="3515"/>
                  </a:lnTo>
                  <a:lnTo>
                    <a:pt x="294" y="3557"/>
                  </a:lnTo>
                  <a:lnTo>
                    <a:pt x="336" y="3557"/>
                  </a:lnTo>
                  <a:lnTo>
                    <a:pt x="189" y="3787"/>
                  </a:lnTo>
                  <a:lnTo>
                    <a:pt x="126" y="3934"/>
                  </a:lnTo>
                  <a:lnTo>
                    <a:pt x="294" y="4227"/>
                  </a:lnTo>
                  <a:lnTo>
                    <a:pt x="378" y="4499"/>
                  </a:lnTo>
                  <a:lnTo>
                    <a:pt x="336" y="4562"/>
                  </a:lnTo>
                  <a:lnTo>
                    <a:pt x="398" y="4666"/>
                  </a:lnTo>
                  <a:lnTo>
                    <a:pt x="419" y="4875"/>
                  </a:lnTo>
                  <a:lnTo>
                    <a:pt x="922" y="4917"/>
                  </a:lnTo>
                  <a:lnTo>
                    <a:pt x="1005" y="5085"/>
                  </a:lnTo>
                  <a:lnTo>
                    <a:pt x="1005" y="5252"/>
                  </a:lnTo>
                  <a:lnTo>
                    <a:pt x="1047" y="5482"/>
                  </a:lnTo>
                  <a:lnTo>
                    <a:pt x="1005" y="5566"/>
                  </a:lnTo>
                  <a:lnTo>
                    <a:pt x="587" y="6131"/>
                  </a:lnTo>
                  <a:lnTo>
                    <a:pt x="1361" y="6382"/>
                  </a:lnTo>
                  <a:lnTo>
                    <a:pt x="2051" y="6340"/>
                  </a:lnTo>
                  <a:lnTo>
                    <a:pt x="2219" y="6298"/>
                  </a:lnTo>
                  <a:lnTo>
                    <a:pt x="2407" y="6319"/>
                  </a:lnTo>
                  <a:lnTo>
                    <a:pt x="2491" y="6235"/>
                  </a:lnTo>
                  <a:lnTo>
                    <a:pt x="2679" y="6194"/>
                  </a:lnTo>
                  <a:lnTo>
                    <a:pt x="2993" y="6194"/>
                  </a:lnTo>
                  <a:lnTo>
                    <a:pt x="3160" y="6173"/>
                  </a:lnTo>
                  <a:lnTo>
                    <a:pt x="3370" y="6173"/>
                  </a:lnTo>
                  <a:lnTo>
                    <a:pt x="3621" y="6068"/>
                  </a:lnTo>
                  <a:lnTo>
                    <a:pt x="3621" y="5963"/>
                  </a:lnTo>
                  <a:lnTo>
                    <a:pt x="3579" y="5859"/>
                  </a:lnTo>
                  <a:lnTo>
                    <a:pt x="3579" y="5712"/>
                  </a:lnTo>
                  <a:lnTo>
                    <a:pt x="3537" y="5545"/>
                  </a:lnTo>
                  <a:lnTo>
                    <a:pt x="3537" y="5378"/>
                  </a:lnTo>
                  <a:lnTo>
                    <a:pt x="3621" y="5273"/>
                  </a:lnTo>
                  <a:lnTo>
                    <a:pt x="3725" y="5252"/>
                  </a:lnTo>
                  <a:lnTo>
                    <a:pt x="3746" y="5147"/>
                  </a:lnTo>
                  <a:lnTo>
                    <a:pt x="3788" y="5064"/>
                  </a:lnTo>
                  <a:lnTo>
                    <a:pt x="3935" y="5043"/>
                  </a:lnTo>
                  <a:lnTo>
                    <a:pt x="3997" y="5085"/>
                  </a:lnTo>
                  <a:lnTo>
                    <a:pt x="4207" y="4980"/>
                  </a:lnTo>
                  <a:lnTo>
                    <a:pt x="4269" y="4917"/>
                  </a:lnTo>
                  <a:lnTo>
                    <a:pt x="4186" y="4875"/>
                  </a:lnTo>
                  <a:lnTo>
                    <a:pt x="4395" y="4708"/>
                  </a:lnTo>
                  <a:lnTo>
                    <a:pt x="4416" y="4645"/>
                  </a:lnTo>
                  <a:lnTo>
                    <a:pt x="4583" y="4624"/>
                  </a:lnTo>
                  <a:lnTo>
                    <a:pt x="4625" y="4666"/>
                  </a:lnTo>
                  <a:lnTo>
                    <a:pt x="4771" y="4666"/>
                  </a:lnTo>
                  <a:lnTo>
                    <a:pt x="4792" y="4603"/>
                  </a:lnTo>
                  <a:lnTo>
                    <a:pt x="4834" y="4603"/>
                  </a:lnTo>
                  <a:lnTo>
                    <a:pt x="4981" y="4750"/>
                  </a:lnTo>
                  <a:lnTo>
                    <a:pt x="5085" y="4541"/>
                  </a:lnTo>
                  <a:lnTo>
                    <a:pt x="5043" y="4310"/>
                  </a:lnTo>
                  <a:lnTo>
                    <a:pt x="5085" y="4248"/>
                  </a:lnTo>
                  <a:lnTo>
                    <a:pt x="5085" y="4185"/>
                  </a:lnTo>
                  <a:lnTo>
                    <a:pt x="5127" y="4038"/>
                  </a:lnTo>
                  <a:lnTo>
                    <a:pt x="5148" y="3829"/>
                  </a:lnTo>
                  <a:lnTo>
                    <a:pt x="5190" y="3766"/>
                  </a:lnTo>
                  <a:lnTo>
                    <a:pt x="5316" y="3725"/>
                  </a:lnTo>
                  <a:lnTo>
                    <a:pt x="5441" y="3662"/>
                  </a:lnTo>
                  <a:lnTo>
                    <a:pt x="5462" y="3578"/>
                  </a:lnTo>
                  <a:lnTo>
                    <a:pt x="5420" y="3411"/>
                  </a:lnTo>
                  <a:lnTo>
                    <a:pt x="5295" y="3348"/>
                  </a:lnTo>
                  <a:lnTo>
                    <a:pt x="5232" y="3181"/>
                  </a:lnTo>
                  <a:lnTo>
                    <a:pt x="5357" y="3097"/>
                  </a:lnTo>
                  <a:lnTo>
                    <a:pt x="5567" y="3181"/>
                  </a:lnTo>
                  <a:lnTo>
                    <a:pt x="5776" y="3181"/>
                  </a:lnTo>
                  <a:lnTo>
                    <a:pt x="5943" y="2950"/>
                  </a:lnTo>
                  <a:lnTo>
                    <a:pt x="5943" y="2783"/>
                  </a:lnTo>
                  <a:lnTo>
                    <a:pt x="5818" y="2657"/>
                  </a:lnTo>
                  <a:lnTo>
                    <a:pt x="6069" y="2323"/>
                  </a:lnTo>
                  <a:lnTo>
                    <a:pt x="6048" y="2051"/>
                  </a:lnTo>
                  <a:lnTo>
                    <a:pt x="5818" y="1695"/>
                  </a:lnTo>
                  <a:lnTo>
                    <a:pt x="5901" y="1590"/>
                  </a:lnTo>
                  <a:lnTo>
                    <a:pt x="6027" y="1465"/>
                  </a:lnTo>
                  <a:lnTo>
                    <a:pt x="6173" y="1465"/>
                  </a:lnTo>
                  <a:lnTo>
                    <a:pt x="6299" y="1318"/>
                  </a:lnTo>
                  <a:lnTo>
                    <a:pt x="6487" y="1214"/>
                  </a:lnTo>
                  <a:lnTo>
                    <a:pt x="6613" y="1297"/>
                  </a:lnTo>
                  <a:lnTo>
                    <a:pt x="6801" y="1277"/>
                  </a:lnTo>
                  <a:lnTo>
                    <a:pt x="7199" y="1172"/>
                  </a:lnTo>
                  <a:lnTo>
                    <a:pt x="7450" y="1067"/>
                  </a:lnTo>
                  <a:lnTo>
                    <a:pt x="7596" y="879"/>
                  </a:lnTo>
                  <a:lnTo>
                    <a:pt x="7471" y="858"/>
                  </a:lnTo>
                  <a:lnTo>
                    <a:pt x="7659" y="691"/>
                  </a:lnTo>
                  <a:lnTo>
                    <a:pt x="7638" y="586"/>
                  </a:lnTo>
                  <a:lnTo>
                    <a:pt x="7387" y="586"/>
                  </a:lnTo>
                  <a:lnTo>
                    <a:pt x="7324" y="691"/>
                  </a:lnTo>
                  <a:lnTo>
                    <a:pt x="7094" y="732"/>
                  </a:lnTo>
                  <a:lnTo>
                    <a:pt x="7073" y="586"/>
                  </a:lnTo>
                  <a:lnTo>
                    <a:pt x="6906" y="649"/>
                  </a:lnTo>
                  <a:lnTo>
                    <a:pt x="6655" y="795"/>
                  </a:lnTo>
                  <a:lnTo>
                    <a:pt x="6571" y="858"/>
                  </a:lnTo>
                  <a:lnTo>
                    <a:pt x="6550" y="984"/>
                  </a:lnTo>
                  <a:lnTo>
                    <a:pt x="6424" y="1067"/>
                  </a:lnTo>
                  <a:lnTo>
                    <a:pt x="6257" y="1151"/>
                  </a:lnTo>
                  <a:lnTo>
                    <a:pt x="6236" y="1193"/>
                  </a:lnTo>
                  <a:lnTo>
                    <a:pt x="6132" y="1277"/>
                  </a:lnTo>
                  <a:lnTo>
                    <a:pt x="5985" y="1277"/>
                  </a:lnTo>
                  <a:lnTo>
                    <a:pt x="5880" y="1256"/>
                  </a:lnTo>
                  <a:lnTo>
                    <a:pt x="5880" y="1172"/>
                  </a:lnTo>
                  <a:lnTo>
                    <a:pt x="5776" y="1046"/>
                  </a:lnTo>
                  <a:lnTo>
                    <a:pt x="5776" y="837"/>
                  </a:lnTo>
                  <a:lnTo>
                    <a:pt x="5755" y="691"/>
                  </a:lnTo>
                  <a:lnTo>
                    <a:pt x="5776" y="565"/>
                  </a:lnTo>
                  <a:lnTo>
                    <a:pt x="5734" y="460"/>
                  </a:lnTo>
                  <a:lnTo>
                    <a:pt x="5629" y="460"/>
                  </a:lnTo>
                  <a:lnTo>
                    <a:pt x="5608" y="356"/>
                  </a:lnTo>
                  <a:lnTo>
                    <a:pt x="5629" y="209"/>
                  </a:lnTo>
                  <a:lnTo>
                    <a:pt x="5629" y="126"/>
                  </a:lnTo>
                  <a:lnTo>
                    <a:pt x="5525" y="63"/>
                  </a:lnTo>
                  <a:lnTo>
                    <a:pt x="5420" y="0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3" name="Google Shape;3063;p43"/>
            <p:cNvSpPr/>
            <p:nvPr/>
          </p:nvSpPr>
          <p:spPr>
            <a:xfrm>
              <a:off x="3978150" y="2401100"/>
              <a:ext cx="237525" cy="148050"/>
            </a:xfrm>
            <a:custGeom>
              <a:avLst/>
              <a:gdLst/>
              <a:ahLst/>
              <a:cxnLst/>
              <a:rect l="l" t="t" r="r" b="b"/>
              <a:pathLst>
                <a:path w="9501" h="5922" extrusionOk="0">
                  <a:moveTo>
                    <a:pt x="5064" y="0"/>
                  </a:moveTo>
                  <a:lnTo>
                    <a:pt x="4960" y="84"/>
                  </a:lnTo>
                  <a:lnTo>
                    <a:pt x="5002" y="209"/>
                  </a:lnTo>
                  <a:lnTo>
                    <a:pt x="4855" y="230"/>
                  </a:lnTo>
                  <a:lnTo>
                    <a:pt x="4751" y="209"/>
                  </a:lnTo>
                  <a:lnTo>
                    <a:pt x="4730" y="209"/>
                  </a:lnTo>
                  <a:lnTo>
                    <a:pt x="4500" y="272"/>
                  </a:lnTo>
                  <a:lnTo>
                    <a:pt x="4332" y="293"/>
                  </a:lnTo>
                  <a:lnTo>
                    <a:pt x="4228" y="502"/>
                  </a:lnTo>
                  <a:lnTo>
                    <a:pt x="4228" y="712"/>
                  </a:lnTo>
                  <a:lnTo>
                    <a:pt x="4102" y="712"/>
                  </a:lnTo>
                  <a:lnTo>
                    <a:pt x="3997" y="628"/>
                  </a:lnTo>
                  <a:lnTo>
                    <a:pt x="3851" y="691"/>
                  </a:lnTo>
                  <a:lnTo>
                    <a:pt x="3746" y="607"/>
                  </a:lnTo>
                  <a:lnTo>
                    <a:pt x="3642" y="628"/>
                  </a:lnTo>
                  <a:lnTo>
                    <a:pt x="3537" y="753"/>
                  </a:lnTo>
                  <a:lnTo>
                    <a:pt x="3432" y="732"/>
                  </a:lnTo>
                  <a:lnTo>
                    <a:pt x="3391" y="607"/>
                  </a:lnTo>
                  <a:lnTo>
                    <a:pt x="3244" y="607"/>
                  </a:lnTo>
                  <a:lnTo>
                    <a:pt x="3056" y="712"/>
                  </a:lnTo>
                  <a:lnTo>
                    <a:pt x="2972" y="649"/>
                  </a:lnTo>
                  <a:lnTo>
                    <a:pt x="2805" y="628"/>
                  </a:lnTo>
                  <a:lnTo>
                    <a:pt x="2763" y="691"/>
                  </a:lnTo>
                  <a:lnTo>
                    <a:pt x="2700" y="691"/>
                  </a:lnTo>
                  <a:lnTo>
                    <a:pt x="2595" y="607"/>
                  </a:lnTo>
                  <a:lnTo>
                    <a:pt x="2386" y="691"/>
                  </a:lnTo>
                  <a:lnTo>
                    <a:pt x="2344" y="628"/>
                  </a:lnTo>
                  <a:lnTo>
                    <a:pt x="2219" y="544"/>
                  </a:lnTo>
                  <a:lnTo>
                    <a:pt x="1884" y="502"/>
                  </a:lnTo>
                  <a:lnTo>
                    <a:pt x="1759" y="419"/>
                  </a:lnTo>
                  <a:lnTo>
                    <a:pt x="1675" y="419"/>
                  </a:lnTo>
                  <a:lnTo>
                    <a:pt x="1570" y="523"/>
                  </a:lnTo>
                  <a:lnTo>
                    <a:pt x="1382" y="523"/>
                  </a:lnTo>
                  <a:lnTo>
                    <a:pt x="963" y="586"/>
                  </a:lnTo>
                  <a:lnTo>
                    <a:pt x="859" y="628"/>
                  </a:lnTo>
                  <a:lnTo>
                    <a:pt x="671" y="544"/>
                  </a:lnTo>
                  <a:lnTo>
                    <a:pt x="608" y="544"/>
                  </a:lnTo>
                  <a:lnTo>
                    <a:pt x="566" y="649"/>
                  </a:lnTo>
                  <a:lnTo>
                    <a:pt x="608" y="921"/>
                  </a:lnTo>
                  <a:lnTo>
                    <a:pt x="650" y="1004"/>
                  </a:lnTo>
                  <a:lnTo>
                    <a:pt x="733" y="1151"/>
                  </a:lnTo>
                  <a:lnTo>
                    <a:pt x="859" y="1235"/>
                  </a:lnTo>
                  <a:lnTo>
                    <a:pt x="817" y="1318"/>
                  </a:lnTo>
                  <a:lnTo>
                    <a:pt x="838" y="1381"/>
                  </a:lnTo>
                  <a:lnTo>
                    <a:pt x="880" y="1465"/>
                  </a:lnTo>
                  <a:lnTo>
                    <a:pt x="838" y="1653"/>
                  </a:lnTo>
                  <a:lnTo>
                    <a:pt x="754" y="1653"/>
                  </a:lnTo>
                  <a:lnTo>
                    <a:pt x="650" y="1737"/>
                  </a:lnTo>
                  <a:lnTo>
                    <a:pt x="629" y="1904"/>
                  </a:lnTo>
                  <a:lnTo>
                    <a:pt x="252" y="2302"/>
                  </a:lnTo>
                  <a:lnTo>
                    <a:pt x="294" y="2469"/>
                  </a:lnTo>
                  <a:lnTo>
                    <a:pt x="294" y="2637"/>
                  </a:lnTo>
                  <a:lnTo>
                    <a:pt x="147" y="2616"/>
                  </a:lnTo>
                  <a:lnTo>
                    <a:pt x="43" y="2888"/>
                  </a:lnTo>
                  <a:lnTo>
                    <a:pt x="22" y="3097"/>
                  </a:lnTo>
                  <a:lnTo>
                    <a:pt x="1" y="3097"/>
                  </a:lnTo>
                  <a:lnTo>
                    <a:pt x="126" y="3222"/>
                  </a:lnTo>
                  <a:lnTo>
                    <a:pt x="294" y="3327"/>
                  </a:lnTo>
                  <a:lnTo>
                    <a:pt x="315" y="3432"/>
                  </a:lnTo>
                  <a:lnTo>
                    <a:pt x="440" y="3432"/>
                  </a:lnTo>
                  <a:lnTo>
                    <a:pt x="524" y="3348"/>
                  </a:lnTo>
                  <a:lnTo>
                    <a:pt x="629" y="3348"/>
                  </a:lnTo>
                  <a:lnTo>
                    <a:pt x="838" y="3453"/>
                  </a:lnTo>
                  <a:lnTo>
                    <a:pt x="984" y="3473"/>
                  </a:lnTo>
                  <a:lnTo>
                    <a:pt x="1152" y="3536"/>
                  </a:lnTo>
                  <a:lnTo>
                    <a:pt x="1194" y="3641"/>
                  </a:lnTo>
                  <a:lnTo>
                    <a:pt x="1340" y="3683"/>
                  </a:lnTo>
                  <a:lnTo>
                    <a:pt x="1487" y="3641"/>
                  </a:lnTo>
                  <a:lnTo>
                    <a:pt x="1612" y="3641"/>
                  </a:lnTo>
                  <a:lnTo>
                    <a:pt x="1717" y="3515"/>
                  </a:lnTo>
                  <a:lnTo>
                    <a:pt x="2114" y="3453"/>
                  </a:lnTo>
                  <a:lnTo>
                    <a:pt x="2240" y="3369"/>
                  </a:lnTo>
                  <a:lnTo>
                    <a:pt x="2386" y="3348"/>
                  </a:lnTo>
                  <a:lnTo>
                    <a:pt x="2344" y="3201"/>
                  </a:lnTo>
                  <a:lnTo>
                    <a:pt x="2386" y="3139"/>
                  </a:lnTo>
                  <a:lnTo>
                    <a:pt x="2344" y="2992"/>
                  </a:lnTo>
                  <a:lnTo>
                    <a:pt x="2428" y="3013"/>
                  </a:lnTo>
                  <a:lnTo>
                    <a:pt x="2449" y="2992"/>
                  </a:lnTo>
                  <a:lnTo>
                    <a:pt x="2554" y="3034"/>
                  </a:lnTo>
                  <a:lnTo>
                    <a:pt x="2616" y="2992"/>
                  </a:lnTo>
                  <a:lnTo>
                    <a:pt x="2742" y="2992"/>
                  </a:lnTo>
                  <a:lnTo>
                    <a:pt x="2763" y="2929"/>
                  </a:lnTo>
                  <a:lnTo>
                    <a:pt x="2867" y="3055"/>
                  </a:lnTo>
                  <a:lnTo>
                    <a:pt x="3014" y="3055"/>
                  </a:lnTo>
                  <a:lnTo>
                    <a:pt x="3181" y="3243"/>
                  </a:lnTo>
                  <a:lnTo>
                    <a:pt x="3370" y="3243"/>
                  </a:lnTo>
                  <a:lnTo>
                    <a:pt x="3391" y="3201"/>
                  </a:lnTo>
                  <a:lnTo>
                    <a:pt x="3453" y="3201"/>
                  </a:lnTo>
                  <a:lnTo>
                    <a:pt x="3642" y="3369"/>
                  </a:lnTo>
                  <a:lnTo>
                    <a:pt x="3788" y="3453"/>
                  </a:lnTo>
                  <a:lnTo>
                    <a:pt x="3809" y="3641"/>
                  </a:lnTo>
                  <a:lnTo>
                    <a:pt x="3809" y="3787"/>
                  </a:lnTo>
                  <a:lnTo>
                    <a:pt x="3956" y="3850"/>
                  </a:lnTo>
                  <a:lnTo>
                    <a:pt x="3956" y="3892"/>
                  </a:lnTo>
                  <a:lnTo>
                    <a:pt x="4102" y="4038"/>
                  </a:lnTo>
                  <a:lnTo>
                    <a:pt x="4269" y="4143"/>
                  </a:lnTo>
                  <a:lnTo>
                    <a:pt x="4290" y="4248"/>
                  </a:lnTo>
                  <a:lnTo>
                    <a:pt x="4269" y="4352"/>
                  </a:lnTo>
                  <a:lnTo>
                    <a:pt x="4332" y="4457"/>
                  </a:lnTo>
                  <a:lnTo>
                    <a:pt x="4311" y="4499"/>
                  </a:lnTo>
                  <a:lnTo>
                    <a:pt x="4123" y="4499"/>
                  </a:lnTo>
                  <a:lnTo>
                    <a:pt x="4060" y="4415"/>
                  </a:lnTo>
                  <a:lnTo>
                    <a:pt x="3893" y="4478"/>
                  </a:lnTo>
                  <a:lnTo>
                    <a:pt x="3788" y="4478"/>
                  </a:lnTo>
                  <a:lnTo>
                    <a:pt x="3767" y="4687"/>
                  </a:lnTo>
                  <a:lnTo>
                    <a:pt x="3767" y="4834"/>
                  </a:lnTo>
                  <a:lnTo>
                    <a:pt x="3704" y="4813"/>
                  </a:lnTo>
                  <a:lnTo>
                    <a:pt x="3600" y="5022"/>
                  </a:lnTo>
                  <a:lnTo>
                    <a:pt x="3600" y="5126"/>
                  </a:lnTo>
                  <a:lnTo>
                    <a:pt x="3495" y="5106"/>
                  </a:lnTo>
                  <a:lnTo>
                    <a:pt x="3432" y="5147"/>
                  </a:lnTo>
                  <a:lnTo>
                    <a:pt x="3537" y="5315"/>
                  </a:lnTo>
                  <a:lnTo>
                    <a:pt x="3684" y="5357"/>
                  </a:lnTo>
                  <a:lnTo>
                    <a:pt x="3893" y="5357"/>
                  </a:lnTo>
                  <a:lnTo>
                    <a:pt x="3976" y="5294"/>
                  </a:lnTo>
                  <a:lnTo>
                    <a:pt x="4165" y="5294"/>
                  </a:lnTo>
                  <a:lnTo>
                    <a:pt x="4269" y="5357"/>
                  </a:lnTo>
                  <a:lnTo>
                    <a:pt x="4290" y="5252"/>
                  </a:lnTo>
                  <a:lnTo>
                    <a:pt x="4228" y="5189"/>
                  </a:lnTo>
                  <a:lnTo>
                    <a:pt x="4228" y="5106"/>
                  </a:lnTo>
                  <a:lnTo>
                    <a:pt x="4228" y="5022"/>
                  </a:lnTo>
                  <a:lnTo>
                    <a:pt x="4290" y="5106"/>
                  </a:lnTo>
                  <a:lnTo>
                    <a:pt x="4374" y="5106"/>
                  </a:lnTo>
                  <a:lnTo>
                    <a:pt x="4583" y="4834"/>
                  </a:lnTo>
                  <a:lnTo>
                    <a:pt x="4541" y="4771"/>
                  </a:lnTo>
                  <a:lnTo>
                    <a:pt x="4604" y="4771"/>
                  </a:lnTo>
                  <a:lnTo>
                    <a:pt x="4730" y="4603"/>
                  </a:lnTo>
                  <a:lnTo>
                    <a:pt x="4730" y="4478"/>
                  </a:lnTo>
                  <a:lnTo>
                    <a:pt x="4813" y="4394"/>
                  </a:lnTo>
                  <a:lnTo>
                    <a:pt x="4939" y="4394"/>
                  </a:lnTo>
                  <a:lnTo>
                    <a:pt x="5064" y="4269"/>
                  </a:lnTo>
                  <a:lnTo>
                    <a:pt x="5127" y="4310"/>
                  </a:lnTo>
                  <a:lnTo>
                    <a:pt x="5127" y="4352"/>
                  </a:lnTo>
                  <a:lnTo>
                    <a:pt x="5232" y="4352"/>
                  </a:lnTo>
                  <a:lnTo>
                    <a:pt x="5274" y="4289"/>
                  </a:lnTo>
                  <a:lnTo>
                    <a:pt x="5336" y="4206"/>
                  </a:lnTo>
                  <a:lnTo>
                    <a:pt x="5357" y="4269"/>
                  </a:lnTo>
                  <a:lnTo>
                    <a:pt x="5441" y="4310"/>
                  </a:lnTo>
                  <a:lnTo>
                    <a:pt x="5525" y="4352"/>
                  </a:lnTo>
                  <a:lnTo>
                    <a:pt x="5692" y="4310"/>
                  </a:lnTo>
                  <a:lnTo>
                    <a:pt x="5567" y="4373"/>
                  </a:lnTo>
                  <a:lnTo>
                    <a:pt x="5483" y="4415"/>
                  </a:lnTo>
                  <a:lnTo>
                    <a:pt x="5378" y="4394"/>
                  </a:lnTo>
                  <a:lnTo>
                    <a:pt x="5211" y="4415"/>
                  </a:lnTo>
                  <a:lnTo>
                    <a:pt x="5064" y="4415"/>
                  </a:lnTo>
                  <a:lnTo>
                    <a:pt x="5127" y="4478"/>
                  </a:lnTo>
                  <a:lnTo>
                    <a:pt x="5336" y="4478"/>
                  </a:lnTo>
                  <a:lnTo>
                    <a:pt x="5483" y="4561"/>
                  </a:lnTo>
                  <a:lnTo>
                    <a:pt x="5462" y="4582"/>
                  </a:lnTo>
                  <a:lnTo>
                    <a:pt x="5420" y="4624"/>
                  </a:lnTo>
                  <a:lnTo>
                    <a:pt x="5483" y="4708"/>
                  </a:lnTo>
                  <a:lnTo>
                    <a:pt x="5567" y="4708"/>
                  </a:lnTo>
                  <a:lnTo>
                    <a:pt x="5671" y="4771"/>
                  </a:lnTo>
                  <a:lnTo>
                    <a:pt x="5797" y="4708"/>
                  </a:lnTo>
                  <a:lnTo>
                    <a:pt x="5943" y="4687"/>
                  </a:lnTo>
                  <a:lnTo>
                    <a:pt x="6069" y="4729"/>
                  </a:lnTo>
                  <a:lnTo>
                    <a:pt x="6173" y="4792"/>
                  </a:lnTo>
                  <a:lnTo>
                    <a:pt x="6194" y="4708"/>
                  </a:lnTo>
                  <a:lnTo>
                    <a:pt x="6257" y="4729"/>
                  </a:lnTo>
                  <a:lnTo>
                    <a:pt x="6278" y="4875"/>
                  </a:lnTo>
                  <a:lnTo>
                    <a:pt x="6362" y="4938"/>
                  </a:lnTo>
                  <a:lnTo>
                    <a:pt x="6299" y="4980"/>
                  </a:lnTo>
                  <a:lnTo>
                    <a:pt x="6111" y="5022"/>
                  </a:lnTo>
                  <a:lnTo>
                    <a:pt x="5943" y="5126"/>
                  </a:lnTo>
                  <a:lnTo>
                    <a:pt x="5797" y="5315"/>
                  </a:lnTo>
                  <a:lnTo>
                    <a:pt x="5901" y="5357"/>
                  </a:lnTo>
                  <a:lnTo>
                    <a:pt x="5985" y="5294"/>
                  </a:lnTo>
                  <a:lnTo>
                    <a:pt x="6111" y="5357"/>
                  </a:lnTo>
                  <a:lnTo>
                    <a:pt x="6173" y="5336"/>
                  </a:lnTo>
                  <a:lnTo>
                    <a:pt x="6362" y="5503"/>
                  </a:lnTo>
                  <a:lnTo>
                    <a:pt x="6383" y="5566"/>
                  </a:lnTo>
                  <a:lnTo>
                    <a:pt x="6299" y="5775"/>
                  </a:lnTo>
                  <a:lnTo>
                    <a:pt x="6278" y="5838"/>
                  </a:lnTo>
                  <a:lnTo>
                    <a:pt x="6383" y="5922"/>
                  </a:lnTo>
                  <a:lnTo>
                    <a:pt x="6592" y="5922"/>
                  </a:lnTo>
                  <a:lnTo>
                    <a:pt x="6780" y="5817"/>
                  </a:lnTo>
                  <a:lnTo>
                    <a:pt x="7031" y="5629"/>
                  </a:lnTo>
                  <a:lnTo>
                    <a:pt x="7220" y="5629"/>
                  </a:lnTo>
                  <a:lnTo>
                    <a:pt x="7324" y="5503"/>
                  </a:lnTo>
                  <a:lnTo>
                    <a:pt x="7450" y="5419"/>
                  </a:lnTo>
                  <a:lnTo>
                    <a:pt x="7680" y="5440"/>
                  </a:lnTo>
                  <a:lnTo>
                    <a:pt x="7889" y="5440"/>
                  </a:lnTo>
                  <a:lnTo>
                    <a:pt x="7952" y="5336"/>
                  </a:lnTo>
                  <a:lnTo>
                    <a:pt x="7889" y="5231"/>
                  </a:lnTo>
                  <a:lnTo>
                    <a:pt x="7952" y="5210"/>
                  </a:lnTo>
                  <a:lnTo>
                    <a:pt x="7994" y="5126"/>
                  </a:lnTo>
                  <a:lnTo>
                    <a:pt x="7847" y="5106"/>
                  </a:lnTo>
                  <a:lnTo>
                    <a:pt x="7659" y="5126"/>
                  </a:lnTo>
                  <a:lnTo>
                    <a:pt x="7638" y="5252"/>
                  </a:lnTo>
                  <a:lnTo>
                    <a:pt x="7513" y="5189"/>
                  </a:lnTo>
                  <a:lnTo>
                    <a:pt x="7450" y="5189"/>
                  </a:lnTo>
                  <a:lnTo>
                    <a:pt x="7345" y="5294"/>
                  </a:lnTo>
                  <a:lnTo>
                    <a:pt x="7303" y="5252"/>
                  </a:lnTo>
                  <a:lnTo>
                    <a:pt x="7010" y="4938"/>
                  </a:lnTo>
                  <a:lnTo>
                    <a:pt x="6948" y="4813"/>
                  </a:lnTo>
                  <a:lnTo>
                    <a:pt x="6885" y="4687"/>
                  </a:lnTo>
                  <a:lnTo>
                    <a:pt x="6822" y="4708"/>
                  </a:lnTo>
                  <a:lnTo>
                    <a:pt x="6885" y="4875"/>
                  </a:lnTo>
                  <a:lnTo>
                    <a:pt x="7094" y="5106"/>
                  </a:lnTo>
                  <a:lnTo>
                    <a:pt x="7261" y="5294"/>
                  </a:lnTo>
                  <a:lnTo>
                    <a:pt x="7220" y="5315"/>
                  </a:lnTo>
                  <a:lnTo>
                    <a:pt x="7094" y="5294"/>
                  </a:lnTo>
                  <a:lnTo>
                    <a:pt x="7031" y="5210"/>
                  </a:lnTo>
                  <a:lnTo>
                    <a:pt x="7010" y="5085"/>
                  </a:lnTo>
                  <a:lnTo>
                    <a:pt x="6927" y="5043"/>
                  </a:lnTo>
                  <a:lnTo>
                    <a:pt x="6885" y="5106"/>
                  </a:lnTo>
                  <a:lnTo>
                    <a:pt x="6885" y="5022"/>
                  </a:lnTo>
                  <a:lnTo>
                    <a:pt x="6822" y="5022"/>
                  </a:lnTo>
                  <a:lnTo>
                    <a:pt x="6780" y="5043"/>
                  </a:lnTo>
                  <a:lnTo>
                    <a:pt x="6780" y="5001"/>
                  </a:lnTo>
                  <a:lnTo>
                    <a:pt x="6822" y="4917"/>
                  </a:lnTo>
                  <a:lnTo>
                    <a:pt x="6801" y="4875"/>
                  </a:lnTo>
                  <a:lnTo>
                    <a:pt x="6717" y="4896"/>
                  </a:lnTo>
                  <a:lnTo>
                    <a:pt x="6676" y="4834"/>
                  </a:lnTo>
                  <a:lnTo>
                    <a:pt x="6592" y="4771"/>
                  </a:lnTo>
                  <a:lnTo>
                    <a:pt x="6404" y="4792"/>
                  </a:lnTo>
                  <a:lnTo>
                    <a:pt x="6320" y="4729"/>
                  </a:lnTo>
                  <a:lnTo>
                    <a:pt x="6362" y="4687"/>
                  </a:lnTo>
                  <a:lnTo>
                    <a:pt x="6487" y="4708"/>
                  </a:lnTo>
                  <a:lnTo>
                    <a:pt x="6529" y="4624"/>
                  </a:lnTo>
                  <a:lnTo>
                    <a:pt x="6634" y="4708"/>
                  </a:lnTo>
                  <a:lnTo>
                    <a:pt x="6738" y="4708"/>
                  </a:lnTo>
                  <a:lnTo>
                    <a:pt x="6780" y="4624"/>
                  </a:lnTo>
                  <a:lnTo>
                    <a:pt x="6885" y="4603"/>
                  </a:lnTo>
                  <a:lnTo>
                    <a:pt x="7052" y="4415"/>
                  </a:lnTo>
                  <a:lnTo>
                    <a:pt x="7052" y="4373"/>
                  </a:lnTo>
                  <a:lnTo>
                    <a:pt x="7136" y="4394"/>
                  </a:lnTo>
                  <a:lnTo>
                    <a:pt x="7136" y="4457"/>
                  </a:lnTo>
                  <a:lnTo>
                    <a:pt x="7031" y="4582"/>
                  </a:lnTo>
                  <a:lnTo>
                    <a:pt x="6989" y="4603"/>
                  </a:lnTo>
                  <a:lnTo>
                    <a:pt x="7010" y="4666"/>
                  </a:lnTo>
                  <a:lnTo>
                    <a:pt x="7094" y="4624"/>
                  </a:lnTo>
                  <a:lnTo>
                    <a:pt x="7220" y="4457"/>
                  </a:lnTo>
                  <a:lnTo>
                    <a:pt x="7241" y="4373"/>
                  </a:lnTo>
                  <a:lnTo>
                    <a:pt x="7157" y="4289"/>
                  </a:lnTo>
                  <a:lnTo>
                    <a:pt x="7136" y="4248"/>
                  </a:lnTo>
                  <a:lnTo>
                    <a:pt x="7199" y="4206"/>
                  </a:lnTo>
                  <a:lnTo>
                    <a:pt x="7261" y="4352"/>
                  </a:lnTo>
                  <a:lnTo>
                    <a:pt x="7345" y="4373"/>
                  </a:lnTo>
                  <a:lnTo>
                    <a:pt x="7450" y="4289"/>
                  </a:lnTo>
                  <a:lnTo>
                    <a:pt x="7617" y="4310"/>
                  </a:lnTo>
                  <a:lnTo>
                    <a:pt x="7722" y="4248"/>
                  </a:lnTo>
                  <a:lnTo>
                    <a:pt x="7868" y="4248"/>
                  </a:lnTo>
                  <a:lnTo>
                    <a:pt x="7973" y="4101"/>
                  </a:lnTo>
                  <a:lnTo>
                    <a:pt x="8057" y="4038"/>
                  </a:lnTo>
                  <a:lnTo>
                    <a:pt x="8182" y="4038"/>
                  </a:lnTo>
                  <a:lnTo>
                    <a:pt x="8203" y="3934"/>
                  </a:lnTo>
                  <a:lnTo>
                    <a:pt x="8287" y="3871"/>
                  </a:lnTo>
                  <a:lnTo>
                    <a:pt x="8454" y="3871"/>
                  </a:lnTo>
                  <a:lnTo>
                    <a:pt x="8580" y="3829"/>
                  </a:lnTo>
                  <a:lnTo>
                    <a:pt x="8663" y="3829"/>
                  </a:lnTo>
                  <a:lnTo>
                    <a:pt x="8663" y="3892"/>
                  </a:lnTo>
                  <a:lnTo>
                    <a:pt x="8768" y="3850"/>
                  </a:lnTo>
                  <a:lnTo>
                    <a:pt x="8789" y="3578"/>
                  </a:lnTo>
                  <a:lnTo>
                    <a:pt x="8873" y="3557"/>
                  </a:lnTo>
                  <a:lnTo>
                    <a:pt x="8998" y="3348"/>
                  </a:lnTo>
                  <a:lnTo>
                    <a:pt x="9291" y="3327"/>
                  </a:lnTo>
                  <a:lnTo>
                    <a:pt x="9396" y="3243"/>
                  </a:lnTo>
                  <a:lnTo>
                    <a:pt x="9354" y="3118"/>
                  </a:lnTo>
                  <a:lnTo>
                    <a:pt x="9438" y="2909"/>
                  </a:lnTo>
                  <a:lnTo>
                    <a:pt x="9417" y="2720"/>
                  </a:lnTo>
                  <a:lnTo>
                    <a:pt x="9228" y="2616"/>
                  </a:lnTo>
                  <a:lnTo>
                    <a:pt x="9291" y="2365"/>
                  </a:lnTo>
                  <a:lnTo>
                    <a:pt x="9396" y="2323"/>
                  </a:lnTo>
                  <a:lnTo>
                    <a:pt x="9500" y="2197"/>
                  </a:lnTo>
                  <a:lnTo>
                    <a:pt x="9500" y="2072"/>
                  </a:lnTo>
                  <a:lnTo>
                    <a:pt x="9417" y="2009"/>
                  </a:lnTo>
                  <a:lnTo>
                    <a:pt x="9354" y="1883"/>
                  </a:lnTo>
                  <a:lnTo>
                    <a:pt x="9291" y="1967"/>
                  </a:lnTo>
                  <a:lnTo>
                    <a:pt x="9103" y="1946"/>
                  </a:lnTo>
                  <a:lnTo>
                    <a:pt x="8935" y="1841"/>
                  </a:lnTo>
                  <a:lnTo>
                    <a:pt x="8810" y="1862"/>
                  </a:lnTo>
                  <a:lnTo>
                    <a:pt x="8705" y="1800"/>
                  </a:lnTo>
                  <a:lnTo>
                    <a:pt x="8559" y="1779"/>
                  </a:lnTo>
                  <a:lnTo>
                    <a:pt x="8349" y="1758"/>
                  </a:lnTo>
                  <a:lnTo>
                    <a:pt x="8266" y="1841"/>
                  </a:lnTo>
                  <a:lnTo>
                    <a:pt x="8203" y="1695"/>
                  </a:lnTo>
                  <a:lnTo>
                    <a:pt x="8057" y="1590"/>
                  </a:lnTo>
                  <a:lnTo>
                    <a:pt x="7931" y="1318"/>
                  </a:lnTo>
                  <a:lnTo>
                    <a:pt x="7826" y="1339"/>
                  </a:lnTo>
                  <a:lnTo>
                    <a:pt x="7638" y="1465"/>
                  </a:lnTo>
                  <a:lnTo>
                    <a:pt x="7513" y="1444"/>
                  </a:lnTo>
                  <a:lnTo>
                    <a:pt x="7366" y="1486"/>
                  </a:lnTo>
                  <a:lnTo>
                    <a:pt x="7220" y="1423"/>
                  </a:lnTo>
                  <a:lnTo>
                    <a:pt x="7115" y="1528"/>
                  </a:lnTo>
                  <a:lnTo>
                    <a:pt x="6843" y="1256"/>
                  </a:lnTo>
                  <a:lnTo>
                    <a:pt x="6780" y="1067"/>
                  </a:lnTo>
                  <a:lnTo>
                    <a:pt x="6780" y="921"/>
                  </a:lnTo>
                  <a:lnTo>
                    <a:pt x="6676" y="921"/>
                  </a:lnTo>
                  <a:lnTo>
                    <a:pt x="6676" y="795"/>
                  </a:lnTo>
                  <a:lnTo>
                    <a:pt x="6529" y="691"/>
                  </a:lnTo>
                  <a:lnTo>
                    <a:pt x="6215" y="732"/>
                  </a:lnTo>
                  <a:lnTo>
                    <a:pt x="6069" y="523"/>
                  </a:lnTo>
                  <a:lnTo>
                    <a:pt x="6111" y="398"/>
                  </a:lnTo>
                  <a:lnTo>
                    <a:pt x="6006" y="293"/>
                  </a:lnTo>
                  <a:lnTo>
                    <a:pt x="5901" y="21"/>
                  </a:lnTo>
                  <a:lnTo>
                    <a:pt x="5776" y="21"/>
                  </a:lnTo>
                  <a:lnTo>
                    <a:pt x="5650" y="105"/>
                  </a:lnTo>
                  <a:lnTo>
                    <a:pt x="5357" y="105"/>
                  </a:lnTo>
                  <a:lnTo>
                    <a:pt x="5064" y="0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4" name="Google Shape;3064;p43"/>
            <p:cNvSpPr/>
            <p:nvPr/>
          </p:nvSpPr>
          <p:spPr>
            <a:xfrm>
              <a:off x="4036750" y="2474325"/>
              <a:ext cx="49725" cy="55475"/>
            </a:xfrm>
            <a:custGeom>
              <a:avLst/>
              <a:gdLst/>
              <a:ahLst/>
              <a:cxnLst/>
              <a:rect l="l" t="t" r="r" b="b"/>
              <a:pathLst>
                <a:path w="1989" h="2219" extrusionOk="0">
                  <a:moveTo>
                    <a:pt x="419" y="0"/>
                  </a:moveTo>
                  <a:lnTo>
                    <a:pt x="398" y="63"/>
                  </a:lnTo>
                  <a:lnTo>
                    <a:pt x="272" y="63"/>
                  </a:lnTo>
                  <a:lnTo>
                    <a:pt x="210" y="105"/>
                  </a:lnTo>
                  <a:lnTo>
                    <a:pt x="105" y="63"/>
                  </a:lnTo>
                  <a:lnTo>
                    <a:pt x="84" y="84"/>
                  </a:lnTo>
                  <a:lnTo>
                    <a:pt x="0" y="63"/>
                  </a:lnTo>
                  <a:lnTo>
                    <a:pt x="42" y="210"/>
                  </a:lnTo>
                  <a:lnTo>
                    <a:pt x="0" y="272"/>
                  </a:lnTo>
                  <a:lnTo>
                    <a:pt x="42" y="419"/>
                  </a:lnTo>
                  <a:lnTo>
                    <a:pt x="251" y="377"/>
                  </a:lnTo>
                  <a:lnTo>
                    <a:pt x="314" y="628"/>
                  </a:lnTo>
                  <a:lnTo>
                    <a:pt x="565" y="837"/>
                  </a:lnTo>
                  <a:lnTo>
                    <a:pt x="586" y="942"/>
                  </a:lnTo>
                  <a:lnTo>
                    <a:pt x="900" y="1214"/>
                  </a:lnTo>
                  <a:lnTo>
                    <a:pt x="921" y="1360"/>
                  </a:lnTo>
                  <a:lnTo>
                    <a:pt x="1026" y="1528"/>
                  </a:lnTo>
                  <a:lnTo>
                    <a:pt x="1005" y="2072"/>
                  </a:lnTo>
                  <a:lnTo>
                    <a:pt x="1088" y="2218"/>
                  </a:lnTo>
                  <a:lnTo>
                    <a:pt x="1151" y="2177"/>
                  </a:lnTo>
                  <a:lnTo>
                    <a:pt x="1256" y="2197"/>
                  </a:lnTo>
                  <a:lnTo>
                    <a:pt x="1256" y="2093"/>
                  </a:lnTo>
                  <a:lnTo>
                    <a:pt x="1360" y="1884"/>
                  </a:lnTo>
                  <a:lnTo>
                    <a:pt x="1423" y="1905"/>
                  </a:lnTo>
                  <a:lnTo>
                    <a:pt x="1423" y="1758"/>
                  </a:lnTo>
                  <a:lnTo>
                    <a:pt x="1444" y="1549"/>
                  </a:lnTo>
                  <a:lnTo>
                    <a:pt x="1549" y="1549"/>
                  </a:lnTo>
                  <a:lnTo>
                    <a:pt x="1716" y="1486"/>
                  </a:lnTo>
                  <a:lnTo>
                    <a:pt x="1779" y="1570"/>
                  </a:lnTo>
                  <a:lnTo>
                    <a:pt x="1967" y="1570"/>
                  </a:lnTo>
                  <a:lnTo>
                    <a:pt x="1988" y="1528"/>
                  </a:lnTo>
                  <a:lnTo>
                    <a:pt x="1925" y="1423"/>
                  </a:lnTo>
                  <a:lnTo>
                    <a:pt x="1946" y="1319"/>
                  </a:lnTo>
                  <a:lnTo>
                    <a:pt x="1925" y="1214"/>
                  </a:lnTo>
                  <a:lnTo>
                    <a:pt x="1758" y="1109"/>
                  </a:lnTo>
                  <a:lnTo>
                    <a:pt x="1612" y="963"/>
                  </a:lnTo>
                  <a:lnTo>
                    <a:pt x="1612" y="921"/>
                  </a:lnTo>
                  <a:lnTo>
                    <a:pt x="1465" y="858"/>
                  </a:lnTo>
                  <a:lnTo>
                    <a:pt x="1465" y="712"/>
                  </a:lnTo>
                  <a:lnTo>
                    <a:pt x="1444" y="524"/>
                  </a:lnTo>
                  <a:lnTo>
                    <a:pt x="1298" y="440"/>
                  </a:lnTo>
                  <a:lnTo>
                    <a:pt x="1109" y="272"/>
                  </a:lnTo>
                  <a:lnTo>
                    <a:pt x="1047" y="272"/>
                  </a:lnTo>
                  <a:lnTo>
                    <a:pt x="1026" y="314"/>
                  </a:lnTo>
                  <a:lnTo>
                    <a:pt x="837" y="314"/>
                  </a:lnTo>
                  <a:lnTo>
                    <a:pt x="670" y="126"/>
                  </a:lnTo>
                  <a:lnTo>
                    <a:pt x="523" y="126"/>
                  </a:lnTo>
                  <a:lnTo>
                    <a:pt x="419" y="0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5" name="Google Shape;3065;p43"/>
            <p:cNvSpPr/>
            <p:nvPr/>
          </p:nvSpPr>
          <p:spPr>
            <a:xfrm>
              <a:off x="3957250" y="2483750"/>
              <a:ext cx="127650" cy="81625"/>
            </a:xfrm>
            <a:custGeom>
              <a:avLst/>
              <a:gdLst/>
              <a:ahLst/>
              <a:cxnLst/>
              <a:rect l="l" t="t" r="r" b="b"/>
              <a:pathLst>
                <a:path w="5106" h="3265" extrusionOk="0">
                  <a:moveTo>
                    <a:pt x="3431" y="0"/>
                  </a:moveTo>
                  <a:lnTo>
                    <a:pt x="3076" y="63"/>
                  </a:lnTo>
                  <a:lnTo>
                    <a:pt x="2950" y="147"/>
                  </a:lnTo>
                  <a:lnTo>
                    <a:pt x="2553" y="209"/>
                  </a:lnTo>
                  <a:lnTo>
                    <a:pt x="2448" y="335"/>
                  </a:lnTo>
                  <a:lnTo>
                    <a:pt x="2323" y="335"/>
                  </a:lnTo>
                  <a:lnTo>
                    <a:pt x="2176" y="377"/>
                  </a:lnTo>
                  <a:lnTo>
                    <a:pt x="2030" y="335"/>
                  </a:lnTo>
                  <a:lnTo>
                    <a:pt x="1988" y="230"/>
                  </a:lnTo>
                  <a:lnTo>
                    <a:pt x="1820" y="167"/>
                  </a:lnTo>
                  <a:lnTo>
                    <a:pt x="1674" y="147"/>
                  </a:lnTo>
                  <a:lnTo>
                    <a:pt x="1465" y="42"/>
                  </a:lnTo>
                  <a:lnTo>
                    <a:pt x="1360" y="42"/>
                  </a:lnTo>
                  <a:lnTo>
                    <a:pt x="1276" y="126"/>
                  </a:lnTo>
                  <a:lnTo>
                    <a:pt x="1151" y="126"/>
                  </a:lnTo>
                  <a:lnTo>
                    <a:pt x="1172" y="147"/>
                  </a:lnTo>
                  <a:lnTo>
                    <a:pt x="1130" y="272"/>
                  </a:lnTo>
                  <a:lnTo>
                    <a:pt x="962" y="314"/>
                  </a:lnTo>
                  <a:lnTo>
                    <a:pt x="858" y="544"/>
                  </a:lnTo>
                  <a:lnTo>
                    <a:pt x="732" y="879"/>
                  </a:lnTo>
                  <a:lnTo>
                    <a:pt x="523" y="1193"/>
                  </a:lnTo>
                  <a:lnTo>
                    <a:pt x="544" y="1297"/>
                  </a:lnTo>
                  <a:lnTo>
                    <a:pt x="439" y="1402"/>
                  </a:lnTo>
                  <a:lnTo>
                    <a:pt x="293" y="1381"/>
                  </a:lnTo>
                  <a:lnTo>
                    <a:pt x="230" y="1486"/>
                  </a:lnTo>
                  <a:lnTo>
                    <a:pt x="126" y="1507"/>
                  </a:lnTo>
                  <a:lnTo>
                    <a:pt x="0" y="1632"/>
                  </a:lnTo>
                  <a:lnTo>
                    <a:pt x="126" y="1674"/>
                  </a:lnTo>
                  <a:lnTo>
                    <a:pt x="146" y="1737"/>
                  </a:lnTo>
                  <a:lnTo>
                    <a:pt x="335" y="1946"/>
                  </a:lnTo>
                  <a:lnTo>
                    <a:pt x="356" y="2051"/>
                  </a:lnTo>
                  <a:lnTo>
                    <a:pt x="523" y="2134"/>
                  </a:lnTo>
                  <a:lnTo>
                    <a:pt x="670" y="2260"/>
                  </a:lnTo>
                  <a:lnTo>
                    <a:pt x="607" y="2406"/>
                  </a:lnTo>
                  <a:lnTo>
                    <a:pt x="628" y="2448"/>
                  </a:lnTo>
                  <a:lnTo>
                    <a:pt x="837" y="2532"/>
                  </a:lnTo>
                  <a:lnTo>
                    <a:pt x="879" y="2616"/>
                  </a:lnTo>
                  <a:lnTo>
                    <a:pt x="983" y="2574"/>
                  </a:lnTo>
                  <a:lnTo>
                    <a:pt x="1088" y="2657"/>
                  </a:lnTo>
                  <a:lnTo>
                    <a:pt x="1172" y="2532"/>
                  </a:lnTo>
                  <a:lnTo>
                    <a:pt x="1381" y="2553"/>
                  </a:lnTo>
                  <a:lnTo>
                    <a:pt x="1276" y="2678"/>
                  </a:lnTo>
                  <a:lnTo>
                    <a:pt x="1297" y="2762"/>
                  </a:lnTo>
                  <a:lnTo>
                    <a:pt x="1339" y="2888"/>
                  </a:lnTo>
                  <a:lnTo>
                    <a:pt x="1486" y="2888"/>
                  </a:lnTo>
                  <a:lnTo>
                    <a:pt x="1569" y="2971"/>
                  </a:lnTo>
                  <a:lnTo>
                    <a:pt x="1569" y="3055"/>
                  </a:lnTo>
                  <a:lnTo>
                    <a:pt x="1507" y="3097"/>
                  </a:lnTo>
                  <a:lnTo>
                    <a:pt x="1590" y="3201"/>
                  </a:lnTo>
                  <a:lnTo>
                    <a:pt x="1716" y="3139"/>
                  </a:lnTo>
                  <a:lnTo>
                    <a:pt x="1883" y="3139"/>
                  </a:lnTo>
                  <a:lnTo>
                    <a:pt x="1925" y="3201"/>
                  </a:lnTo>
                  <a:lnTo>
                    <a:pt x="1988" y="3180"/>
                  </a:lnTo>
                  <a:lnTo>
                    <a:pt x="2197" y="3264"/>
                  </a:lnTo>
                  <a:lnTo>
                    <a:pt x="2343" y="3180"/>
                  </a:lnTo>
                  <a:lnTo>
                    <a:pt x="2490" y="3201"/>
                  </a:lnTo>
                  <a:lnTo>
                    <a:pt x="2553" y="3160"/>
                  </a:lnTo>
                  <a:lnTo>
                    <a:pt x="2699" y="3201"/>
                  </a:lnTo>
                  <a:lnTo>
                    <a:pt x="2804" y="3201"/>
                  </a:lnTo>
                  <a:lnTo>
                    <a:pt x="3013" y="3243"/>
                  </a:lnTo>
                  <a:lnTo>
                    <a:pt x="3076" y="3180"/>
                  </a:lnTo>
                  <a:lnTo>
                    <a:pt x="3222" y="3139"/>
                  </a:lnTo>
                  <a:lnTo>
                    <a:pt x="3264" y="3055"/>
                  </a:lnTo>
                  <a:lnTo>
                    <a:pt x="3599" y="2888"/>
                  </a:lnTo>
                  <a:lnTo>
                    <a:pt x="3766" y="2867"/>
                  </a:lnTo>
                  <a:lnTo>
                    <a:pt x="3955" y="2888"/>
                  </a:lnTo>
                  <a:lnTo>
                    <a:pt x="4122" y="2971"/>
                  </a:lnTo>
                  <a:lnTo>
                    <a:pt x="4185" y="3034"/>
                  </a:lnTo>
                  <a:lnTo>
                    <a:pt x="4289" y="2992"/>
                  </a:lnTo>
                  <a:lnTo>
                    <a:pt x="4436" y="3055"/>
                  </a:lnTo>
                  <a:lnTo>
                    <a:pt x="4478" y="3139"/>
                  </a:lnTo>
                  <a:lnTo>
                    <a:pt x="4603" y="3139"/>
                  </a:lnTo>
                  <a:lnTo>
                    <a:pt x="4582" y="2992"/>
                  </a:lnTo>
                  <a:lnTo>
                    <a:pt x="4624" y="2888"/>
                  </a:lnTo>
                  <a:lnTo>
                    <a:pt x="4624" y="2720"/>
                  </a:lnTo>
                  <a:lnTo>
                    <a:pt x="4603" y="2636"/>
                  </a:lnTo>
                  <a:lnTo>
                    <a:pt x="4645" y="2553"/>
                  </a:lnTo>
                  <a:lnTo>
                    <a:pt x="4708" y="2427"/>
                  </a:lnTo>
                  <a:lnTo>
                    <a:pt x="4896" y="2427"/>
                  </a:lnTo>
                  <a:lnTo>
                    <a:pt x="5022" y="2406"/>
                  </a:lnTo>
                  <a:lnTo>
                    <a:pt x="5105" y="2239"/>
                  </a:lnTo>
                  <a:lnTo>
                    <a:pt x="5105" y="2155"/>
                  </a:lnTo>
                  <a:lnTo>
                    <a:pt x="5043" y="2113"/>
                  </a:lnTo>
                  <a:lnTo>
                    <a:pt x="5105" y="2051"/>
                  </a:lnTo>
                  <a:lnTo>
                    <a:pt x="5001" y="1988"/>
                  </a:lnTo>
                  <a:lnTo>
                    <a:pt x="4812" y="1988"/>
                  </a:lnTo>
                  <a:lnTo>
                    <a:pt x="4729" y="2051"/>
                  </a:lnTo>
                  <a:lnTo>
                    <a:pt x="4520" y="2051"/>
                  </a:lnTo>
                  <a:lnTo>
                    <a:pt x="4373" y="2009"/>
                  </a:lnTo>
                  <a:lnTo>
                    <a:pt x="4268" y="1841"/>
                  </a:lnTo>
                  <a:lnTo>
                    <a:pt x="4185" y="1695"/>
                  </a:lnTo>
                  <a:lnTo>
                    <a:pt x="4206" y="1151"/>
                  </a:lnTo>
                  <a:lnTo>
                    <a:pt x="4101" y="983"/>
                  </a:lnTo>
                  <a:lnTo>
                    <a:pt x="4080" y="837"/>
                  </a:lnTo>
                  <a:lnTo>
                    <a:pt x="3766" y="565"/>
                  </a:lnTo>
                  <a:lnTo>
                    <a:pt x="3745" y="460"/>
                  </a:lnTo>
                  <a:lnTo>
                    <a:pt x="3494" y="251"/>
                  </a:lnTo>
                  <a:lnTo>
                    <a:pt x="3431" y="0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6" name="Google Shape;3066;p43"/>
            <p:cNvSpPr/>
            <p:nvPr/>
          </p:nvSpPr>
          <p:spPr>
            <a:xfrm>
              <a:off x="3989150" y="2555400"/>
              <a:ext cx="83725" cy="52850"/>
            </a:xfrm>
            <a:custGeom>
              <a:avLst/>
              <a:gdLst/>
              <a:ahLst/>
              <a:cxnLst/>
              <a:rect l="l" t="t" r="r" b="b"/>
              <a:pathLst>
                <a:path w="3349" h="2114" extrusionOk="0">
                  <a:moveTo>
                    <a:pt x="2490" y="1"/>
                  </a:moveTo>
                  <a:lnTo>
                    <a:pt x="2323" y="22"/>
                  </a:lnTo>
                  <a:lnTo>
                    <a:pt x="1988" y="189"/>
                  </a:lnTo>
                  <a:lnTo>
                    <a:pt x="1946" y="273"/>
                  </a:lnTo>
                  <a:lnTo>
                    <a:pt x="1800" y="314"/>
                  </a:lnTo>
                  <a:lnTo>
                    <a:pt x="1737" y="377"/>
                  </a:lnTo>
                  <a:lnTo>
                    <a:pt x="1528" y="335"/>
                  </a:lnTo>
                  <a:lnTo>
                    <a:pt x="1423" y="335"/>
                  </a:lnTo>
                  <a:lnTo>
                    <a:pt x="1277" y="294"/>
                  </a:lnTo>
                  <a:lnTo>
                    <a:pt x="1214" y="335"/>
                  </a:lnTo>
                  <a:lnTo>
                    <a:pt x="1067" y="314"/>
                  </a:lnTo>
                  <a:lnTo>
                    <a:pt x="921" y="398"/>
                  </a:lnTo>
                  <a:lnTo>
                    <a:pt x="712" y="314"/>
                  </a:lnTo>
                  <a:lnTo>
                    <a:pt x="649" y="335"/>
                  </a:lnTo>
                  <a:lnTo>
                    <a:pt x="607" y="273"/>
                  </a:lnTo>
                  <a:lnTo>
                    <a:pt x="440" y="273"/>
                  </a:lnTo>
                  <a:lnTo>
                    <a:pt x="314" y="335"/>
                  </a:lnTo>
                  <a:lnTo>
                    <a:pt x="231" y="231"/>
                  </a:lnTo>
                  <a:lnTo>
                    <a:pt x="293" y="189"/>
                  </a:lnTo>
                  <a:lnTo>
                    <a:pt x="293" y="105"/>
                  </a:lnTo>
                  <a:lnTo>
                    <a:pt x="210" y="22"/>
                  </a:lnTo>
                  <a:lnTo>
                    <a:pt x="63" y="22"/>
                  </a:lnTo>
                  <a:lnTo>
                    <a:pt x="84" y="126"/>
                  </a:lnTo>
                  <a:lnTo>
                    <a:pt x="0" y="210"/>
                  </a:lnTo>
                  <a:lnTo>
                    <a:pt x="63" y="440"/>
                  </a:lnTo>
                  <a:lnTo>
                    <a:pt x="231" y="628"/>
                  </a:lnTo>
                  <a:lnTo>
                    <a:pt x="314" y="754"/>
                  </a:lnTo>
                  <a:lnTo>
                    <a:pt x="272" y="900"/>
                  </a:lnTo>
                  <a:lnTo>
                    <a:pt x="63" y="1068"/>
                  </a:lnTo>
                  <a:lnTo>
                    <a:pt x="84" y="1172"/>
                  </a:lnTo>
                  <a:lnTo>
                    <a:pt x="168" y="1277"/>
                  </a:lnTo>
                  <a:lnTo>
                    <a:pt x="105" y="1382"/>
                  </a:lnTo>
                  <a:lnTo>
                    <a:pt x="335" y="1570"/>
                  </a:lnTo>
                  <a:lnTo>
                    <a:pt x="503" y="1842"/>
                  </a:lnTo>
                  <a:lnTo>
                    <a:pt x="523" y="1988"/>
                  </a:lnTo>
                  <a:lnTo>
                    <a:pt x="523" y="2093"/>
                  </a:lnTo>
                  <a:lnTo>
                    <a:pt x="607" y="2114"/>
                  </a:lnTo>
                  <a:lnTo>
                    <a:pt x="795" y="2114"/>
                  </a:lnTo>
                  <a:lnTo>
                    <a:pt x="942" y="2093"/>
                  </a:lnTo>
                  <a:lnTo>
                    <a:pt x="1026" y="1988"/>
                  </a:lnTo>
                  <a:lnTo>
                    <a:pt x="1172" y="2009"/>
                  </a:lnTo>
                  <a:lnTo>
                    <a:pt x="1319" y="2009"/>
                  </a:lnTo>
                  <a:lnTo>
                    <a:pt x="1339" y="2114"/>
                  </a:lnTo>
                  <a:lnTo>
                    <a:pt x="1444" y="2114"/>
                  </a:lnTo>
                  <a:lnTo>
                    <a:pt x="1528" y="2051"/>
                  </a:lnTo>
                  <a:lnTo>
                    <a:pt x="1653" y="2051"/>
                  </a:lnTo>
                  <a:lnTo>
                    <a:pt x="1737" y="2114"/>
                  </a:lnTo>
                  <a:lnTo>
                    <a:pt x="1863" y="2072"/>
                  </a:lnTo>
                  <a:lnTo>
                    <a:pt x="2093" y="2072"/>
                  </a:lnTo>
                  <a:lnTo>
                    <a:pt x="2176" y="2009"/>
                  </a:lnTo>
                  <a:lnTo>
                    <a:pt x="2114" y="1905"/>
                  </a:lnTo>
                  <a:lnTo>
                    <a:pt x="2114" y="1779"/>
                  </a:lnTo>
                  <a:lnTo>
                    <a:pt x="2281" y="1675"/>
                  </a:lnTo>
                  <a:lnTo>
                    <a:pt x="2323" y="1675"/>
                  </a:lnTo>
                  <a:lnTo>
                    <a:pt x="2427" y="1570"/>
                  </a:lnTo>
                  <a:lnTo>
                    <a:pt x="2511" y="1570"/>
                  </a:lnTo>
                  <a:lnTo>
                    <a:pt x="2595" y="1486"/>
                  </a:lnTo>
                  <a:lnTo>
                    <a:pt x="2741" y="1486"/>
                  </a:lnTo>
                  <a:lnTo>
                    <a:pt x="2909" y="1633"/>
                  </a:lnTo>
                  <a:lnTo>
                    <a:pt x="3013" y="1549"/>
                  </a:lnTo>
                  <a:lnTo>
                    <a:pt x="3118" y="1570"/>
                  </a:lnTo>
                  <a:lnTo>
                    <a:pt x="3034" y="1444"/>
                  </a:lnTo>
                  <a:lnTo>
                    <a:pt x="2930" y="1256"/>
                  </a:lnTo>
                  <a:lnTo>
                    <a:pt x="2825" y="1256"/>
                  </a:lnTo>
                  <a:lnTo>
                    <a:pt x="2804" y="1172"/>
                  </a:lnTo>
                  <a:lnTo>
                    <a:pt x="2951" y="1068"/>
                  </a:lnTo>
                  <a:lnTo>
                    <a:pt x="3013" y="942"/>
                  </a:lnTo>
                  <a:lnTo>
                    <a:pt x="2992" y="712"/>
                  </a:lnTo>
                  <a:lnTo>
                    <a:pt x="3139" y="545"/>
                  </a:lnTo>
                  <a:lnTo>
                    <a:pt x="3244" y="586"/>
                  </a:lnTo>
                  <a:lnTo>
                    <a:pt x="3327" y="503"/>
                  </a:lnTo>
                  <a:lnTo>
                    <a:pt x="3348" y="294"/>
                  </a:lnTo>
                  <a:lnTo>
                    <a:pt x="3327" y="273"/>
                  </a:lnTo>
                  <a:lnTo>
                    <a:pt x="3202" y="273"/>
                  </a:lnTo>
                  <a:lnTo>
                    <a:pt x="3160" y="189"/>
                  </a:lnTo>
                  <a:lnTo>
                    <a:pt x="3013" y="126"/>
                  </a:lnTo>
                  <a:lnTo>
                    <a:pt x="2909" y="168"/>
                  </a:lnTo>
                  <a:lnTo>
                    <a:pt x="2846" y="105"/>
                  </a:lnTo>
                  <a:lnTo>
                    <a:pt x="2679" y="22"/>
                  </a:lnTo>
                  <a:lnTo>
                    <a:pt x="2490" y="1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067" name="Google Shape;3067;p43"/>
            <p:cNvGrpSpPr/>
            <p:nvPr/>
          </p:nvGrpSpPr>
          <p:grpSpPr>
            <a:xfrm>
              <a:off x="3866750" y="2520350"/>
              <a:ext cx="78475" cy="60700"/>
              <a:chOff x="3866750" y="2520350"/>
              <a:chExt cx="78475" cy="60700"/>
            </a:xfrm>
          </p:grpSpPr>
          <p:sp>
            <p:nvSpPr>
              <p:cNvPr id="3068" name="Google Shape;3068;p43"/>
              <p:cNvSpPr/>
              <p:nvPr/>
            </p:nvSpPr>
            <p:spPr>
              <a:xfrm>
                <a:off x="3877200" y="2546500"/>
                <a:ext cx="4725" cy="6300"/>
              </a:xfrm>
              <a:custGeom>
                <a:avLst/>
                <a:gdLst/>
                <a:ahLst/>
                <a:cxnLst/>
                <a:rect l="l" t="t" r="r" b="b"/>
                <a:pathLst>
                  <a:path w="189" h="252" extrusionOk="0">
                    <a:moveTo>
                      <a:pt x="1" y="1"/>
                    </a:moveTo>
                    <a:lnTo>
                      <a:pt x="84" y="126"/>
                    </a:lnTo>
                    <a:lnTo>
                      <a:pt x="63" y="147"/>
                    </a:lnTo>
                    <a:lnTo>
                      <a:pt x="168" y="252"/>
                    </a:lnTo>
                    <a:lnTo>
                      <a:pt x="189" y="252"/>
                    </a:lnTo>
                    <a:lnTo>
                      <a:pt x="168" y="106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69" name="Google Shape;3069;p43"/>
              <p:cNvSpPr/>
              <p:nvPr/>
            </p:nvSpPr>
            <p:spPr>
              <a:xfrm>
                <a:off x="3882425" y="2554350"/>
                <a:ext cx="2650" cy="3175"/>
              </a:xfrm>
              <a:custGeom>
                <a:avLst/>
                <a:gdLst/>
                <a:ahLst/>
                <a:cxnLst/>
                <a:rect l="l" t="t" r="r" b="b"/>
                <a:pathLst>
                  <a:path w="106" h="127" extrusionOk="0">
                    <a:moveTo>
                      <a:pt x="1" y="1"/>
                    </a:moveTo>
                    <a:lnTo>
                      <a:pt x="106" y="126"/>
                    </a:lnTo>
                    <a:lnTo>
                      <a:pt x="85" y="43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70" name="Google Shape;3070;p43"/>
              <p:cNvSpPr/>
              <p:nvPr/>
            </p:nvSpPr>
            <p:spPr>
              <a:xfrm>
                <a:off x="3866750" y="2520350"/>
                <a:ext cx="78475" cy="60700"/>
              </a:xfrm>
              <a:custGeom>
                <a:avLst/>
                <a:gdLst/>
                <a:ahLst/>
                <a:cxnLst/>
                <a:rect l="l" t="t" r="r" b="b"/>
                <a:pathLst>
                  <a:path w="3139" h="2428" extrusionOk="0">
                    <a:moveTo>
                      <a:pt x="1653" y="1"/>
                    </a:moveTo>
                    <a:lnTo>
                      <a:pt x="1653" y="22"/>
                    </a:lnTo>
                    <a:lnTo>
                      <a:pt x="1402" y="22"/>
                    </a:lnTo>
                    <a:lnTo>
                      <a:pt x="1046" y="210"/>
                    </a:lnTo>
                    <a:lnTo>
                      <a:pt x="1025" y="356"/>
                    </a:lnTo>
                    <a:lnTo>
                      <a:pt x="837" y="440"/>
                    </a:lnTo>
                    <a:lnTo>
                      <a:pt x="816" y="649"/>
                    </a:lnTo>
                    <a:lnTo>
                      <a:pt x="691" y="649"/>
                    </a:lnTo>
                    <a:lnTo>
                      <a:pt x="481" y="545"/>
                    </a:lnTo>
                    <a:lnTo>
                      <a:pt x="356" y="587"/>
                    </a:lnTo>
                    <a:lnTo>
                      <a:pt x="209" y="691"/>
                    </a:lnTo>
                    <a:lnTo>
                      <a:pt x="0" y="691"/>
                    </a:lnTo>
                    <a:lnTo>
                      <a:pt x="0" y="733"/>
                    </a:lnTo>
                    <a:lnTo>
                      <a:pt x="42" y="942"/>
                    </a:lnTo>
                    <a:lnTo>
                      <a:pt x="168" y="1068"/>
                    </a:lnTo>
                    <a:lnTo>
                      <a:pt x="168" y="1110"/>
                    </a:lnTo>
                    <a:lnTo>
                      <a:pt x="209" y="1152"/>
                    </a:lnTo>
                    <a:lnTo>
                      <a:pt x="356" y="942"/>
                    </a:lnTo>
                    <a:lnTo>
                      <a:pt x="377" y="796"/>
                    </a:lnTo>
                    <a:lnTo>
                      <a:pt x="461" y="691"/>
                    </a:lnTo>
                    <a:lnTo>
                      <a:pt x="607" y="691"/>
                    </a:lnTo>
                    <a:lnTo>
                      <a:pt x="628" y="796"/>
                    </a:lnTo>
                    <a:lnTo>
                      <a:pt x="733" y="900"/>
                    </a:lnTo>
                    <a:lnTo>
                      <a:pt x="774" y="1068"/>
                    </a:lnTo>
                    <a:lnTo>
                      <a:pt x="879" y="1256"/>
                    </a:lnTo>
                    <a:lnTo>
                      <a:pt x="1025" y="1403"/>
                    </a:lnTo>
                    <a:lnTo>
                      <a:pt x="1088" y="1403"/>
                    </a:lnTo>
                    <a:lnTo>
                      <a:pt x="1193" y="1507"/>
                    </a:lnTo>
                    <a:lnTo>
                      <a:pt x="1088" y="1486"/>
                    </a:lnTo>
                    <a:lnTo>
                      <a:pt x="1005" y="1507"/>
                    </a:lnTo>
                    <a:lnTo>
                      <a:pt x="942" y="1591"/>
                    </a:lnTo>
                    <a:lnTo>
                      <a:pt x="1005" y="1696"/>
                    </a:lnTo>
                    <a:lnTo>
                      <a:pt x="1130" y="1696"/>
                    </a:lnTo>
                    <a:lnTo>
                      <a:pt x="1256" y="1821"/>
                    </a:lnTo>
                    <a:lnTo>
                      <a:pt x="1360" y="1842"/>
                    </a:lnTo>
                    <a:lnTo>
                      <a:pt x="1423" y="1947"/>
                    </a:lnTo>
                    <a:lnTo>
                      <a:pt x="1465" y="2030"/>
                    </a:lnTo>
                    <a:lnTo>
                      <a:pt x="1611" y="2009"/>
                    </a:lnTo>
                    <a:lnTo>
                      <a:pt x="1862" y="2030"/>
                    </a:lnTo>
                    <a:lnTo>
                      <a:pt x="1988" y="2093"/>
                    </a:lnTo>
                    <a:lnTo>
                      <a:pt x="2281" y="2365"/>
                    </a:lnTo>
                    <a:lnTo>
                      <a:pt x="2197" y="2407"/>
                    </a:lnTo>
                    <a:lnTo>
                      <a:pt x="2072" y="2323"/>
                    </a:lnTo>
                    <a:lnTo>
                      <a:pt x="2155" y="2407"/>
                    </a:lnTo>
                    <a:lnTo>
                      <a:pt x="2260" y="2428"/>
                    </a:lnTo>
                    <a:lnTo>
                      <a:pt x="2302" y="2344"/>
                    </a:lnTo>
                    <a:lnTo>
                      <a:pt x="1925" y="1884"/>
                    </a:lnTo>
                    <a:lnTo>
                      <a:pt x="1444" y="1486"/>
                    </a:lnTo>
                    <a:lnTo>
                      <a:pt x="1423" y="1403"/>
                    </a:lnTo>
                    <a:lnTo>
                      <a:pt x="1465" y="1382"/>
                    </a:lnTo>
                    <a:lnTo>
                      <a:pt x="1402" y="1277"/>
                    </a:lnTo>
                    <a:lnTo>
                      <a:pt x="1360" y="1172"/>
                    </a:lnTo>
                    <a:lnTo>
                      <a:pt x="1235" y="1047"/>
                    </a:lnTo>
                    <a:lnTo>
                      <a:pt x="1193" y="1047"/>
                    </a:lnTo>
                    <a:lnTo>
                      <a:pt x="1151" y="963"/>
                    </a:lnTo>
                    <a:lnTo>
                      <a:pt x="1214" y="900"/>
                    </a:lnTo>
                    <a:lnTo>
                      <a:pt x="1214" y="775"/>
                    </a:lnTo>
                    <a:lnTo>
                      <a:pt x="1256" y="733"/>
                    </a:lnTo>
                    <a:lnTo>
                      <a:pt x="1402" y="838"/>
                    </a:lnTo>
                    <a:lnTo>
                      <a:pt x="1444" y="900"/>
                    </a:lnTo>
                    <a:lnTo>
                      <a:pt x="1528" y="880"/>
                    </a:lnTo>
                    <a:lnTo>
                      <a:pt x="1528" y="796"/>
                    </a:lnTo>
                    <a:lnTo>
                      <a:pt x="1632" y="775"/>
                    </a:lnTo>
                    <a:lnTo>
                      <a:pt x="1716" y="796"/>
                    </a:lnTo>
                    <a:lnTo>
                      <a:pt x="1758" y="733"/>
                    </a:lnTo>
                    <a:lnTo>
                      <a:pt x="1841" y="775"/>
                    </a:lnTo>
                    <a:lnTo>
                      <a:pt x="1883" y="733"/>
                    </a:lnTo>
                    <a:lnTo>
                      <a:pt x="1988" y="754"/>
                    </a:lnTo>
                    <a:lnTo>
                      <a:pt x="2051" y="859"/>
                    </a:lnTo>
                    <a:lnTo>
                      <a:pt x="2093" y="796"/>
                    </a:lnTo>
                    <a:lnTo>
                      <a:pt x="2239" y="859"/>
                    </a:lnTo>
                    <a:lnTo>
                      <a:pt x="2344" y="796"/>
                    </a:lnTo>
                    <a:lnTo>
                      <a:pt x="2365" y="859"/>
                    </a:lnTo>
                    <a:lnTo>
                      <a:pt x="2490" y="838"/>
                    </a:lnTo>
                    <a:lnTo>
                      <a:pt x="2616" y="880"/>
                    </a:lnTo>
                    <a:lnTo>
                      <a:pt x="2699" y="859"/>
                    </a:lnTo>
                    <a:lnTo>
                      <a:pt x="2804" y="963"/>
                    </a:lnTo>
                    <a:lnTo>
                      <a:pt x="2971" y="963"/>
                    </a:lnTo>
                    <a:lnTo>
                      <a:pt x="2992" y="984"/>
                    </a:lnTo>
                    <a:lnTo>
                      <a:pt x="2971" y="880"/>
                    </a:lnTo>
                    <a:lnTo>
                      <a:pt x="3097" y="859"/>
                    </a:lnTo>
                    <a:lnTo>
                      <a:pt x="3139" y="859"/>
                    </a:lnTo>
                    <a:lnTo>
                      <a:pt x="3139" y="796"/>
                    </a:lnTo>
                    <a:lnTo>
                      <a:pt x="3034" y="775"/>
                    </a:lnTo>
                    <a:lnTo>
                      <a:pt x="2971" y="733"/>
                    </a:lnTo>
                    <a:lnTo>
                      <a:pt x="2930" y="566"/>
                    </a:lnTo>
                    <a:lnTo>
                      <a:pt x="2888" y="419"/>
                    </a:lnTo>
                    <a:lnTo>
                      <a:pt x="2804" y="356"/>
                    </a:lnTo>
                    <a:lnTo>
                      <a:pt x="2699" y="482"/>
                    </a:lnTo>
                    <a:lnTo>
                      <a:pt x="2490" y="419"/>
                    </a:lnTo>
                    <a:lnTo>
                      <a:pt x="2197" y="356"/>
                    </a:lnTo>
                    <a:lnTo>
                      <a:pt x="2093" y="273"/>
                    </a:lnTo>
                    <a:lnTo>
                      <a:pt x="1988" y="231"/>
                    </a:lnTo>
                    <a:lnTo>
                      <a:pt x="1737" y="22"/>
                    </a:lnTo>
                    <a:lnTo>
                      <a:pt x="1653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71" name="Google Shape;3071;p43"/>
              <p:cNvSpPr/>
              <p:nvPr/>
            </p:nvSpPr>
            <p:spPr>
              <a:xfrm>
                <a:off x="3886100" y="2558550"/>
                <a:ext cx="3675" cy="5250"/>
              </a:xfrm>
              <a:custGeom>
                <a:avLst/>
                <a:gdLst/>
                <a:ahLst/>
                <a:cxnLst/>
                <a:rect l="l" t="t" r="r" b="b"/>
                <a:pathLst>
                  <a:path w="147" h="210" extrusionOk="0">
                    <a:moveTo>
                      <a:pt x="0" y="0"/>
                    </a:moveTo>
                    <a:lnTo>
                      <a:pt x="147" y="209"/>
                    </a:lnTo>
                    <a:lnTo>
                      <a:pt x="126" y="105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072" name="Google Shape;3072;p43"/>
            <p:cNvSpPr/>
            <p:nvPr/>
          </p:nvSpPr>
          <p:spPr>
            <a:xfrm>
              <a:off x="3799775" y="2577900"/>
              <a:ext cx="14675" cy="29325"/>
            </a:xfrm>
            <a:custGeom>
              <a:avLst/>
              <a:gdLst/>
              <a:ahLst/>
              <a:cxnLst/>
              <a:rect l="l" t="t" r="r" b="b"/>
              <a:pathLst>
                <a:path w="587" h="1173" extrusionOk="0">
                  <a:moveTo>
                    <a:pt x="461" y="0"/>
                  </a:moveTo>
                  <a:lnTo>
                    <a:pt x="440" y="105"/>
                  </a:lnTo>
                  <a:lnTo>
                    <a:pt x="482" y="147"/>
                  </a:lnTo>
                  <a:lnTo>
                    <a:pt x="461" y="251"/>
                  </a:lnTo>
                  <a:lnTo>
                    <a:pt x="419" y="251"/>
                  </a:lnTo>
                  <a:lnTo>
                    <a:pt x="357" y="210"/>
                  </a:lnTo>
                  <a:lnTo>
                    <a:pt x="273" y="251"/>
                  </a:lnTo>
                  <a:lnTo>
                    <a:pt x="106" y="335"/>
                  </a:lnTo>
                  <a:lnTo>
                    <a:pt x="22" y="461"/>
                  </a:lnTo>
                  <a:lnTo>
                    <a:pt x="106" y="523"/>
                  </a:lnTo>
                  <a:lnTo>
                    <a:pt x="64" y="565"/>
                  </a:lnTo>
                  <a:lnTo>
                    <a:pt x="1" y="565"/>
                  </a:lnTo>
                  <a:lnTo>
                    <a:pt x="22" y="649"/>
                  </a:lnTo>
                  <a:lnTo>
                    <a:pt x="106" y="691"/>
                  </a:lnTo>
                  <a:lnTo>
                    <a:pt x="106" y="754"/>
                  </a:lnTo>
                  <a:lnTo>
                    <a:pt x="64" y="775"/>
                  </a:lnTo>
                  <a:lnTo>
                    <a:pt x="106" y="837"/>
                  </a:lnTo>
                  <a:lnTo>
                    <a:pt x="168" y="879"/>
                  </a:lnTo>
                  <a:lnTo>
                    <a:pt x="168" y="963"/>
                  </a:lnTo>
                  <a:lnTo>
                    <a:pt x="210" y="963"/>
                  </a:lnTo>
                  <a:lnTo>
                    <a:pt x="252" y="1005"/>
                  </a:lnTo>
                  <a:lnTo>
                    <a:pt x="210" y="984"/>
                  </a:lnTo>
                  <a:lnTo>
                    <a:pt x="147" y="1067"/>
                  </a:lnTo>
                  <a:lnTo>
                    <a:pt x="210" y="1109"/>
                  </a:lnTo>
                  <a:lnTo>
                    <a:pt x="357" y="1172"/>
                  </a:lnTo>
                  <a:lnTo>
                    <a:pt x="461" y="1109"/>
                  </a:lnTo>
                  <a:lnTo>
                    <a:pt x="545" y="942"/>
                  </a:lnTo>
                  <a:lnTo>
                    <a:pt x="545" y="795"/>
                  </a:lnTo>
                  <a:lnTo>
                    <a:pt x="587" y="544"/>
                  </a:lnTo>
                  <a:lnTo>
                    <a:pt x="545" y="314"/>
                  </a:lnTo>
                  <a:lnTo>
                    <a:pt x="545" y="147"/>
                  </a:lnTo>
                  <a:lnTo>
                    <a:pt x="524" y="0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3" name="Google Shape;3073;p43"/>
            <p:cNvSpPr/>
            <p:nvPr/>
          </p:nvSpPr>
          <p:spPr>
            <a:xfrm>
              <a:off x="3567525" y="2564825"/>
              <a:ext cx="160625" cy="134450"/>
            </a:xfrm>
            <a:custGeom>
              <a:avLst/>
              <a:gdLst/>
              <a:ahLst/>
              <a:cxnLst/>
              <a:rect l="l" t="t" r="r" b="b"/>
              <a:pathLst>
                <a:path w="6425" h="5378" extrusionOk="0">
                  <a:moveTo>
                    <a:pt x="817" y="0"/>
                  </a:moveTo>
                  <a:lnTo>
                    <a:pt x="733" y="42"/>
                  </a:lnTo>
                  <a:lnTo>
                    <a:pt x="712" y="21"/>
                  </a:lnTo>
                  <a:lnTo>
                    <a:pt x="503" y="126"/>
                  </a:lnTo>
                  <a:lnTo>
                    <a:pt x="524" y="209"/>
                  </a:lnTo>
                  <a:lnTo>
                    <a:pt x="608" y="251"/>
                  </a:lnTo>
                  <a:lnTo>
                    <a:pt x="524" y="335"/>
                  </a:lnTo>
                  <a:lnTo>
                    <a:pt x="336" y="356"/>
                  </a:lnTo>
                  <a:lnTo>
                    <a:pt x="252" y="335"/>
                  </a:lnTo>
                  <a:lnTo>
                    <a:pt x="43" y="419"/>
                  </a:lnTo>
                  <a:lnTo>
                    <a:pt x="1" y="544"/>
                  </a:lnTo>
                  <a:lnTo>
                    <a:pt x="43" y="670"/>
                  </a:lnTo>
                  <a:lnTo>
                    <a:pt x="126" y="649"/>
                  </a:lnTo>
                  <a:lnTo>
                    <a:pt x="126" y="691"/>
                  </a:lnTo>
                  <a:lnTo>
                    <a:pt x="189" y="733"/>
                  </a:lnTo>
                  <a:lnTo>
                    <a:pt x="147" y="879"/>
                  </a:lnTo>
                  <a:lnTo>
                    <a:pt x="210" y="900"/>
                  </a:lnTo>
                  <a:lnTo>
                    <a:pt x="294" y="837"/>
                  </a:lnTo>
                  <a:lnTo>
                    <a:pt x="252" y="963"/>
                  </a:lnTo>
                  <a:lnTo>
                    <a:pt x="315" y="1005"/>
                  </a:lnTo>
                  <a:lnTo>
                    <a:pt x="252" y="1088"/>
                  </a:lnTo>
                  <a:lnTo>
                    <a:pt x="357" y="1109"/>
                  </a:lnTo>
                  <a:lnTo>
                    <a:pt x="231" y="1256"/>
                  </a:lnTo>
                  <a:lnTo>
                    <a:pt x="231" y="1277"/>
                  </a:lnTo>
                  <a:lnTo>
                    <a:pt x="482" y="1214"/>
                  </a:lnTo>
                  <a:lnTo>
                    <a:pt x="587" y="1256"/>
                  </a:lnTo>
                  <a:lnTo>
                    <a:pt x="566" y="1381"/>
                  </a:lnTo>
                  <a:lnTo>
                    <a:pt x="629" y="1465"/>
                  </a:lnTo>
                  <a:lnTo>
                    <a:pt x="796" y="1360"/>
                  </a:lnTo>
                  <a:lnTo>
                    <a:pt x="1110" y="1423"/>
                  </a:lnTo>
                  <a:lnTo>
                    <a:pt x="1214" y="1318"/>
                  </a:lnTo>
                  <a:lnTo>
                    <a:pt x="1486" y="1360"/>
                  </a:lnTo>
                  <a:lnTo>
                    <a:pt x="1507" y="1486"/>
                  </a:lnTo>
                  <a:lnTo>
                    <a:pt x="1612" y="1632"/>
                  </a:lnTo>
                  <a:lnTo>
                    <a:pt x="1591" y="1737"/>
                  </a:lnTo>
                  <a:lnTo>
                    <a:pt x="1445" y="1737"/>
                  </a:lnTo>
                  <a:lnTo>
                    <a:pt x="1235" y="1946"/>
                  </a:lnTo>
                  <a:lnTo>
                    <a:pt x="1256" y="2114"/>
                  </a:lnTo>
                  <a:lnTo>
                    <a:pt x="1235" y="2469"/>
                  </a:lnTo>
                  <a:lnTo>
                    <a:pt x="1089" y="2616"/>
                  </a:lnTo>
                  <a:lnTo>
                    <a:pt x="1194" y="2720"/>
                  </a:lnTo>
                  <a:lnTo>
                    <a:pt x="1047" y="2930"/>
                  </a:lnTo>
                  <a:lnTo>
                    <a:pt x="942" y="2888"/>
                  </a:lnTo>
                  <a:lnTo>
                    <a:pt x="817" y="2930"/>
                  </a:lnTo>
                  <a:lnTo>
                    <a:pt x="963" y="3202"/>
                  </a:lnTo>
                  <a:lnTo>
                    <a:pt x="1089" y="3285"/>
                  </a:lnTo>
                  <a:lnTo>
                    <a:pt x="1089" y="3515"/>
                  </a:lnTo>
                  <a:lnTo>
                    <a:pt x="922" y="3704"/>
                  </a:lnTo>
                  <a:lnTo>
                    <a:pt x="984" y="3871"/>
                  </a:lnTo>
                  <a:lnTo>
                    <a:pt x="1131" y="3871"/>
                  </a:lnTo>
                  <a:lnTo>
                    <a:pt x="1089" y="3976"/>
                  </a:lnTo>
                  <a:lnTo>
                    <a:pt x="963" y="4080"/>
                  </a:lnTo>
                  <a:lnTo>
                    <a:pt x="838" y="4331"/>
                  </a:lnTo>
                  <a:lnTo>
                    <a:pt x="922" y="4457"/>
                  </a:lnTo>
                  <a:lnTo>
                    <a:pt x="922" y="4603"/>
                  </a:lnTo>
                  <a:lnTo>
                    <a:pt x="1026" y="4624"/>
                  </a:lnTo>
                  <a:lnTo>
                    <a:pt x="1173" y="4645"/>
                  </a:lnTo>
                  <a:lnTo>
                    <a:pt x="1403" y="4875"/>
                  </a:lnTo>
                  <a:lnTo>
                    <a:pt x="1382" y="4917"/>
                  </a:lnTo>
                  <a:lnTo>
                    <a:pt x="1486" y="5168"/>
                  </a:lnTo>
                  <a:lnTo>
                    <a:pt x="1675" y="5357"/>
                  </a:lnTo>
                  <a:lnTo>
                    <a:pt x="1842" y="5378"/>
                  </a:lnTo>
                  <a:lnTo>
                    <a:pt x="2010" y="5273"/>
                  </a:lnTo>
                  <a:lnTo>
                    <a:pt x="2010" y="5168"/>
                  </a:lnTo>
                  <a:lnTo>
                    <a:pt x="2093" y="5085"/>
                  </a:lnTo>
                  <a:lnTo>
                    <a:pt x="2303" y="5064"/>
                  </a:lnTo>
                  <a:lnTo>
                    <a:pt x="2470" y="4875"/>
                  </a:lnTo>
                  <a:lnTo>
                    <a:pt x="2679" y="4855"/>
                  </a:lnTo>
                  <a:lnTo>
                    <a:pt x="2784" y="4813"/>
                  </a:lnTo>
                  <a:lnTo>
                    <a:pt x="3035" y="4875"/>
                  </a:lnTo>
                  <a:lnTo>
                    <a:pt x="3181" y="4917"/>
                  </a:lnTo>
                  <a:lnTo>
                    <a:pt x="3202" y="4855"/>
                  </a:lnTo>
                  <a:lnTo>
                    <a:pt x="3307" y="4855"/>
                  </a:lnTo>
                  <a:lnTo>
                    <a:pt x="3411" y="4938"/>
                  </a:lnTo>
                  <a:lnTo>
                    <a:pt x="3495" y="4855"/>
                  </a:lnTo>
                  <a:lnTo>
                    <a:pt x="3558" y="4750"/>
                  </a:lnTo>
                  <a:lnTo>
                    <a:pt x="3663" y="4855"/>
                  </a:lnTo>
                  <a:lnTo>
                    <a:pt x="3788" y="4917"/>
                  </a:lnTo>
                  <a:lnTo>
                    <a:pt x="3914" y="4708"/>
                  </a:lnTo>
                  <a:lnTo>
                    <a:pt x="3914" y="4603"/>
                  </a:lnTo>
                  <a:lnTo>
                    <a:pt x="4248" y="4436"/>
                  </a:lnTo>
                  <a:lnTo>
                    <a:pt x="4458" y="4436"/>
                  </a:lnTo>
                  <a:lnTo>
                    <a:pt x="4520" y="4352"/>
                  </a:lnTo>
                  <a:lnTo>
                    <a:pt x="4458" y="4311"/>
                  </a:lnTo>
                  <a:lnTo>
                    <a:pt x="4499" y="4143"/>
                  </a:lnTo>
                  <a:lnTo>
                    <a:pt x="4667" y="3892"/>
                  </a:lnTo>
                  <a:lnTo>
                    <a:pt x="4667" y="3766"/>
                  </a:lnTo>
                  <a:lnTo>
                    <a:pt x="4855" y="3704"/>
                  </a:lnTo>
                  <a:lnTo>
                    <a:pt x="4981" y="3578"/>
                  </a:lnTo>
                  <a:lnTo>
                    <a:pt x="4855" y="3390"/>
                  </a:lnTo>
                  <a:lnTo>
                    <a:pt x="4771" y="3348"/>
                  </a:lnTo>
                  <a:lnTo>
                    <a:pt x="4751" y="3243"/>
                  </a:lnTo>
                  <a:lnTo>
                    <a:pt x="4646" y="3076"/>
                  </a:lnTo>
                  <a:lnTo>
                    <a:pt x="4730" y="2992"/>
                  </a:lnTo>
                  <a:lnTo>
                    <a:pt x="4960" y="2637"/>
                  </a:lnTo>
                  <a:lnTo>
                    <a:pt x="5064" y="2574"/>
                  </a:lnTo>
                  <a:lnTo>
                    <a:pt x="5232" y="2302"/>
                  </a:lnTo>
                  <a:lnTo>
                    <a:pt x="5274" y="2323"/>
                  </a:lnTo>
                  <a:lnTo>
                    <a:pt x="5253" y="2344"/>
                  </a:lnTo>
                  <a:lnTo>
                    <a:pt x="5253" y="2365"/>
                  </a:lnTo>
                  <a:lnTo>
                    <a:pt x="5336" y="2323"/>
                  </a:lnTo>
                  <a:lnTo>
                    <a:pt x="5357" y="2197"/>
                  </a:lnTo>
                  <a:lnTo>
                    <a:pt x="5295" y="2134"/>
                  </a:lnTo>
                  <a:lnTo>
                    <a:pt x="5441" y="2051"/>
                  </a:lnTo>
                  <a:lnTo>
                    <a:pt x="5567" y="1946"/>
                  </a:lnTo>
                  <a:lnTo>
                    <a:pt x="5776" y="1946"/>
                  </a:lnTo>
                  <a:lnTo>
                    <a:pt x="5964" y="1883"/>
                  </a:lnTo>
                  <a:lnTo>
                    <a:pt x="6069" y="1737"/>
                  </a:lnTo>
                  <a:lnTo>
                    <a:pt x="6278" y="1611"/>
                  </a:lnTo>
                  <a:lnTo>
                    <a:pt x="6320" y="1507"/>
                  </a:lnTo>
                  <a:lnTo>
                    <a:pt x="6341" y="1381"/>
                  </a:lnTo>
                  <a:lnTo>
                    <a:pt x="6320" y="1193"/>
                  </a:lnTo>
                  <a:lnTo>
                    <a:pt x="6424" y="1151"/>
                  </a:lnTo>
                  <a:lnTo>
                    <a:pt x="6424" y="1088"/>
                  </a:lnTo>
                  <a:lnTo>
                    <a:pt x="6341" y="1067"/>
                  </a:lnTo>
                  <a:lnTo>
                    <a:pt x="6215" y="879"/>
                  </a:lnTo>
                  <a:lnTo>
                    <a:pt x="5964" y="900"/>
                  </a:lnTo>
                  <a:lnTo>
                    <a:pt x="5797" y="837"/>
                  </a:lnTo>
                  <a:lnTo>
                    <a:pt x="5629" y="837"/>
                  </a:lnTo>
                  <a:lnTo>
                    <a:pt x="5525" y="774"/>
                  </a:lnTo>
                  <a:lnTo>
                    <a:pt x="5253" y="774"/>
                  </a:lnTo>
                  <a:lnTo>
                    <a:pt x="5148" y="879"/>
                  </a:lnTo>
                  <a:lnTo>
                    <a:pt x="5064" y="837"/>
                  </a:lnTo>
                  <a:lnTo>
                    <a:pt x="4918" y="837"/>
                  </a:lnTo>
                  <a:lnTo>
                    <a:pt x="4792" y="691"/>
                  </a:lnTo>
                  <a:lnTo>
                    <a:pt x="4688" y="753"/>
                  </a:lnTo>
                  <a:lnTo>
                    <a:pt x="4583" y="649"/>
                  </a:lnTo>
                  <a:lnTo>
                    <a:pt x="4332" y="565"/>
                  </a:lnTo>
                  <a:lnTo>
                    <a:pt x="4186" y="586"/>
                  </a:lnTo>
                  <a:lnTo>
                    <a:pt x="4207" y="523"/>
                  </a:lnTo>
                  <a:lnTo>
                    <a:pt x="4186" y="377"/>
                  </a:lnTo>
                  <a:lnTo>
                    <a:pt x="4102" y="377"/>
                  </a:lnTo>
                  <a:lnTo>
                    <a:pt x="4102" y="356"/>
                  </a:lnTo>
                  <a:lnTo>
                    <a:pt x="3997" y="314"/>
                  </a:lnTo>
                  <a:lnTo>
                    <a:pt x="3955" y="335"/>
                  </a:lnTo>
                  <a:lnTo>
                    <a:pt x="3872" y="335"/>
                  </a:lnTo>
                  <a:lnTo>
                    <a:pt x="3809" y="419"/>
                  </a:lnTo>
                  <a:lnTo>
                    <a:pt x="3495" y="230"/>
                  </a:lnTo>
                  <a:lnTo>
                    <a:pt x="3391" y="230"/>
                  </a:lnTo>
                  <a:lnTo>
                    <a:pt x="3286" y="335"/>
                  </a:lnTo>
                  <a:lnTo>
                    <a:pt x="3077" y="272"/>
                  </a:lnTo>
                  <a:lnTo>
                    <a:pt x="3035" y="168"/>
                  </a:lnTo>
                  <a:lnTo>
                    <a:pt x="2826" y="147"/>
                  </a:lnTo>
                  <a:lnTo>
                    <a:pt x="2533" y="272"/>
                  </a:lnTo>
                  <a:lnTo>
                    <a:pt x="2344" y="230"/>
                  </a:lnTo>
                  <a:lnTo>
                    <a:pt x="1926" y="168"/>
                  </a:lnTo>
                  <a:lnTo>
                    <a:pt x="1779" y="105"/>
                  </a:lnTo>
                  <a:lnTo>
                    <a:pt x="1758" y="42"/>
                  </a:lnTo>
                  <a:lnTo>
                    <a:pt x="1570" y="105"/>
                  </a:lnTo>
                  <a:lnTo>
                    <a:pt x="1403" y="147"/>
                  </a:lnTo>
                  <a:lnTo>
                    <a:pt x="1277" y="105"/>
                  </a:lnTo>
                  <a:lnTo>
                    <a:pt x="1173" y="105"/>
                  </a:lnTo>
                  <a:lnTo>
                    <a:pt x="1068" y="168"/>
                  </a:lnTo>
                  <a:lnTo>
                    <a:pt x="942" y="21"/>
                  </a:lnTo>
                  <a:lnTo>
                    <a:pt x="817" y="0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4" name="Google Shape;3074;p43"/>
            <p:cNvSpPr/>
            <p:nvPr/>
          </p:nvSpPr>
          <p:spPr>
            <a:xfrm>
              <a:off x="4298300" y="2628625"/>
              <a:ext cx="25125" cy="19925"/>
            </a:xfrm>
            <a:custGeom>
              <a:avLst/>
              <a:gdLst/>
              <a:ahLst/>
              <a:cxnLst/>
              <a:rect l="l" t="t" r="r" b="b"/>
              <a:pathLst>
                <a:path w="1005" h="797" extrusionOk="0">
                  <a:moveTo>
                    <a:pt x="189" y="1"/>
                  </a:moveTo>
                  <a:lnTo>
                    <a:pt x="84" y="64"/>
                  </a:lnTo>
                  <a:lnTo>
                    <a:pt x="0" y="64"/>
                  </a:lnTo>
                  <a:lnTo>
                    <a:pt x="0" y="106"/>
                  </a:lnTo>
                  <a:lnTo>
                    <a:pt x="42" y="106"/>
                  </a:lnTo>
                  <a:lnTo>
                    <a:pt x="105" y="189"/>
                  </a:lnTo>
                  <a:lnTo>
                    <a:pt x="189" y="189"/>
                  </a:lnTo>
                  <a:lnTo>
                    <a:pt x="251" y="294"/>
                  </a:lnTo>
                  <a:lnTo>
                    <a:pt x="209" y="378"/>
                  </a:lnTo>
                  <a:lnTo>
                    <a:pt x="481" y="503"/>
                  </a:lnTo>
                  <a:lnTo>
                    <a:pt x="502" y="629"/>
                  </a:lnTo>
                  <a:lnTo>
                    <a:pt x="670" y="712"/>
                  </a:lnTo>
                  <a:lnTo>
                    <a:pt x="795" y="712"/>
                  </a:lnTo>
                  <a:lnTo>
                    <a:pt x="984" y="796"/>
                  </a:lnTo>
                  <a:lnTo>
                    <a:pt x="1005" y="712"/>
                  </a:lnTo>
                  <a:lnTo>
                    <a:pt x="733" y="315"/>
                  </a:lnTo>
                  <a:lnTo>
                    <a:pt x="586" y="273"/>
                  </a:lnTo>
                  <a:lnTo>
                    <a:pt x="502" y="85"/>
                  </a:lnTo>
                  <a:lnTo>
                    <a:pt x="398" y="85"/>
                  </a:lnTo>
                  <a:lnTo>
                    <a:pt x="356" y="126"/>
                  </a:lnTo>
                  <a:lnTo>
                    <a:pt x="189" y="1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5" name="Google Shape;3075;p43"/>
            <p:cNvSpPr/>
            <p:nvPr/>
          </p:nvSpPr>
          <p:spPr>
            <a:xfrm>
              <a:off x="4292025" y="2631250"/>
              <a:ext cx="295050" cy="237500"/>
            </a:xfrm>
            <a:custGeom>
              <a:avLst/>
              <a:gdLst/>
              <a:ahLst/>
              <a:cxnLst/>
              <a:rect l="l" t="t" r="r" b="b"/>
              <a:pathLst>
                <a:path w="11802" h="9500" extrusionOk="0">
                  <a:moveTo>
                    <a:pt x="502" y="1863"/>
                  </a:moveTo>
                  <a:lnTo>
                    <a:pt x="502" y="1884"/>
                  </a:lnTo>
                  <a:lnTo>
                    <a:pt x="506" y="1864"/>
                  </a:lnTo>
                  <a:lnTo>
                    <a:pt x="506" y="1864"/>
                  </a:lnTo>
                  <a:lnTo>
                    <a:pt x="502" y="1863"/>
                  </a:lnTo>
                  <a:close/>
                  <a:moveTo>
                    <a:pt x="251" y="1"/>
                  </a:moveTo>
                  <a:lnTo>
                    <a:pt x="209" y="63"/>
                  </a:lnTo>
                  <a:lnTo>
                    <a:pt x="147" y="210"/>
                  </a:lnTo>
                  <a:lnTo>
                    <a:pt x="0" y="210"/>
                  </a:lnTo>
                  <a:lnTo>
                    <a:pt x="0" y="273"/>
                  </a:lnTo>
                  <a:lnTo>
                    <a:pt x="42" y="398"/>
                  </a:lnTo>
                  <a:lnTo>
                    <a:pt x="105" y="607"/>
                  </a:lnTo>
                  <a:lnTo>
                    <a:pt x="105" y="712"/>
                  </a:lnTo>
                  <a:lnTo>
                    <a:pt x="105" y="858"/>
                  </a:lnTo>
                  <a:lnTo>
                    <a:pt x="230" y="900"/>
                  </a:lnTo>
                  <a:lnTo>
                    <a:pt x="251" y="942"/>
                  </a:lnTo>
                  <a:lnTo>
                    <a:pt x="188" y="1130"/>
                  </a:lnTo>
                  <a:lnTo>
                    <a:pt x="209" y="1277"/>
                  </a:lnTo>
                  <a:lnTo>
                    <a:pt x="188" y="1361"/>
                  </a:lnTo>
                  <a:lnTo>
                    <a:pt x="335" y="1423"/>
                  </a:lnTo>
                  <a:lnTo>
                    <a:pt x="460" y="1654"/>
                  </a:lnTo>
                  <a:lnTo>
                    <a:pt x="523" y="1779"/>
                  </a:lnTo>
                  <a:lnTo>
                    <a:pt x="506" y="1864"/>
                  </a:lnTo>
                  <a:lnTo>
                    <a:pt x="506" y="1864"/>
                  </a:lnTo>
                  <a:lnTo>
                    <a:pt x="607" y="1884"/>
                  </a:lnTo>
                  <a:lnTo>
                    <a:pt x="670" y="2009"/>
                  </a:lnTo>
                  <a:lnTo>
                    <a:pt x="649" y="2114"/>
                  </a:lnTo>
                  <a:lnTo>
                    <a:pt x="712" y="2260"/>
                  </a:lnTo>
                  <a:lnTo>
                    <a:pt x="816" y="2260"/>
                  </a:lnTo>
                  <a:lnTo>
                    <a:pt x="858" y="2365"/>
                  </a:lnTo>
                  <a:lnTo>
                    <a:pt x="921" y="2490"/>
                  </a:lnTo>
                  <a:lnTo>
                    <a:pt x="1025" y="2532"/>
                  </a:lnTo>
                  <a:lnTo>
                    <a:pt x="1088" y="2574"/>
                  </a:lnTo>
                  <a:lnTo>
                    <a:pt x="1297" y="2679"/>
                  </a:lnTo>
                  <a:lnTo>
                    <a:pt x="1381" y="2700"/>
                  </a:lnTo>
                  <a:lnTo>
                    <a:pt x="1507" y="2679"/>
                  </a:lnTo>
                  <a:lnTo>
                    <a:pt x="1590" y="2721"/>
                  </a:lnTo>
                  <a:lnTo>
                    <a:pt x="1653" y="2742"/>
                  </a:lnTo>
                  <a:lnTo>
                    <a:pt x="1590" y="2783"/>
                  </a:lnTo>
                  <a:lnTo>
                    <a:pt x="1486" y="2825"/>
                  </a:lnTo>
                  <a:lnTo>
                    <a:pt x="1402" y="2825"/>
                  </a:lnTo>
                  <a:lnTo>
                    <a:pt x="1444" y="2993"/>
                  </a:lnTo>
                  <a:lnTo>
                    <a:pt x="1486" y="3014"/>
                  </a:lnTo>
                  <a:lnTo>
                    <a:pt x="1486" y="3223"/>
                  </a:lnTo>
                  <a:lnTo>
                    <a:pt x="1402" y="3244"/>
                  </a:lnTo>
                  <a:lnTo>
                    <a:pt x="1339" y="3244"/>
                  </a:lnTo>
                  <a:lnTo>
                    <a:pt x="1297" y="3432"/>
                  </a:lnTo>
                  <a:lnTo>
                    <a:pt x="1256" y="3474"/>
                  </a:lnTo>
                  <a:lnTo>
                    <a:pt x="1256" y="3683"/>
                  </a:lnTo>
                  <a:lnTo>
                    <a:pt x="1235" y="3767"/>
                  </a:lnTo>
                  <a:lnTo>
                    <a:pt x="1256" y="3830"/>
                  </a:lnTo>
                  <a:lnTo>
                    <a:pt x="1193" y="3871"/>
                  </a:lnTo>
                  <a:lnTo>
                    <a:pt x="1193" y="3955"/>
                  </a:lnTo>
                  <a:lnTo>
                    <a:pt x="1276" y="3976"/>
                  </a:lnTo>
                  <a:lnTo>
                    <a:pt x="1360" y="4060"/>
                  </a:lnTo>
                  <a:lnTo>
                    <a:pt x="1465" y="4081"/>
                  </a:lnTo>
                  <a:lnTo>
                    <a:pt x="1486" y="4164"/>
                  </a:lnTo>
                  <a:lnTo>
                    <a:pt x="1611" y="4269"/>
                  </a:lnTo>
                  <a:lnTo>
                    <a:pt x="1569" y="4394"/>
                  </a:lnTo>
                  <a:lnTo>
                    <a:pt x="1590" y="4415"/>
                  </a:lnTo>
                  <a:lnTo>
                    <a:pt x="1590" y="4499"/>
                  </a:lnTo>
                  <a:lnTo>
                    <a:pt x="1695" y="4583"/>
                  </a:lnTo>
                  <a:lnTo>
                    <a:pt x="1758" y="4562"/>
                  </a:lnTo>
                  <a:lnTo>
                    <a:pt x="1862" y="4520"/>
                  </a:lnTo>
                  <a:lnTo>
                    <a:pt x="2302" y="4813"/>
                  </a:lnTo>
                  <a:lnTo>
                    <a:pt x="2344" y="4792"/>
                  </a:lnTo>
                  <a:lnTo>
                    <a:pt x="2427" y="4834"/>
                  </a:lnTo>
                  <a:lnTo>
                    <a:pt x="2532" y="5043"/>
                  </a:lnTo>
                  <a:lnTo>
                    <a:pt x="2636" y="5106"/>
                  </a:lnTo>
                  <a:lnTo>
                    <a:pt x="2762" y="5357"/>
                  </a:lnTo>
                  <a:lnTo>
                    <a:pt x="2636" y="5462"/>
                  </a:lnTo>
                  <a:lnTo>
                    <a:pt x="2636" y="5650"/>
                  </a:lnTo>
                  <a:lnTo>
                    <a:pt x="2657" y="5817"/>
                  </a:lnTo>
                  <a:lnTo>
                    <a:pt x="2846" y="5817"/>
                  </a:lnTo>
                  <a:lnTo>
                    <a:pt x="2909" y="6152"/>
                  </a:lnTo>
                  <a:lnTo>
                    <a:pt x="3013" y="6236"/>
                  </a:lnTo>
                  <a:lnTo>
                    <a:pt x="3118" y="6278"/>
                  </a:lnTo>
                  <a:lnTo>
                    <a:pt x="3160" y="6299"/>
                  </a:lnTo>
                  <a:lnTo>
                    <a:pt x="3222" y="6278"/>
                  </a:lnTo>
                  <a:lnTo>
                    <a:pt x="3222" y="6340"/>
                  </a:lnTo>
                  <a:lnTo>
                    <a:pt x="3285" y="6445"/>
                  </a:lnTo>
                  <a:lnTo>
                    <a:pt x="3369" y="6445"/>
                  </a:lnTo>
                  <a:lnTo>
                    <a:pt x="3432" y="6382"/>
                  </a:lnTo>
                  <a:lnTo>
                    <a:pt x="3453" y="6257"/>
                  </a:lnTo>
                  <a:lnTo>
                    <a:pt x="3348" y="6194"/>
                  </a:lnTo>
                  <a:lnTo>
                    <a:pt x="3494" y="6194"/>
                  </a:lnTo>
                  <a:lnTo>
                    <a:pt x="3536" y="6173"/>
                  </a:lnTo>
                  <a:lnTo>
                    <a:pt x="3494" y="6236"/>
                  </a:lnTo>
                  <a:lnTo>
                    <a:pt x="3494" y="6299"/>
                  </a:lnTo>
                  <a:lnTo>
                    <a:pt x="3641" y="6361"/>
                  </a:lnTo>
                  <a:lnTo>
                    <a:pt x="3683" y="6340"/>
                  </a:lnTo>
                  <a:lnTo>
                    <a:pt x="3745" y="6445"/>
                  </a:lnTo>
                  <a:lnTo>
                    <a:pt x="3787" y="6445"/>
                  </a:lnTo>
                  <a:lnTo>
                    <a:pt x="3976" y="6299"/>
                  </a:lnTo>
                  <a:lnTo>
                    <a:pt x="4017" y="6340"/>
                  </a:lnTo>
                  <a:lnTo>
                    <a:pt x="4164" y="6487"/>
                  </a:lnTo>
                  <a:lnTo>
                    <a:pt x="4164" y="6591"/>
                  </a:lnTo>
                  <a:lnTo>
                    <a:pt x="4373" y="6863"/>
                  </a:lnTo>
                  <a:lnTo>
                    <a:pt x="4394" y="7031"/>
                  </a:lnTo>
                  <a:lnTo>
                    <a:pt x="4436" y="7073"/>
                  </a:lnTo>
                  <a:lnTo>
                    <a:pt x="4541" y="7073"/>
                  </a:lnTo>
                  <a:lnTo>
                    <a:pt x="4603" y="7177"/>
                  </a:lnTo>
                  <a:lnTo>
                    <a:pt x="4541" y="7177"/>
                  </a:lnTo>
                  <a:lnTo>
                    <a:pt x="4520" y="7135"/>
                  </a:lnTo>
                  <a:lnTo>
                    <a:pt x="4499" y="7177"/>
                  </a:lnTo>
                  <a:lnTo>
                    <a:pt x="4603" y="7240"/>
                  </a:lnTo>
                  <a:lnTo>
                    <a:pt x="4645" y="7219"/>
                  </a:lnTo>
                  <a:lnTo>
                    <a:pt x="4687" y="7324"/>
                  </a:lnTo>
                  <a:lnTo>
                    <a:pt x="4833" y="7721"/>
                  </a:lnTo>
                  <a:lnTo>
                    <a:pt x="4959" y="7763"/>
                  </a:lnTo>
                  <a:lnTo>
                    <a:pt x="5168" y="7763"/>
                  </a:lnTo>
                  <a:lnTo>
                    <a:pt x="5315" y="7805"/>
                  </a:lnTo>
                  <a:lnTo>
                    <a:pt x="5377" y="7868"/>
                  </a:lnTo>
                  <a:lnTo>
                    <a:pt x="5566" y="7868"/>
                  </a:lnTo>
                  <a:lnTo>
                    <a:pt x="5587" y="7931"/>
                  </a:lnTo>
                  <a:lnTo>
                    <a:pt x="5691" y="7931"/>
                  </a:lnTo>
                  <a:lnTo>
                    <a:pt x="5733" y="7972"/>
                  </a:lnTo>
                  <a:lnTo>
                    <a:pt x="5649" y="8035"/>
                  </a:lnTo>
                  <a:lnTo>
                    <a:pt x="5796" y="8224"/>
                  </a:lnTo>
                  <a:lnTo>
                    <a:pt x="5963" y="8244"/>
                  </a:lnTo>
                  <a:lnTo>
                    <a:pt x="6047" y="8328"/>
                  </a:lnTo>
                  <a:lnTo>
                    <a:pt x="6152" y="8328"/>
                  </a:lnTo>
                  <a:lnTo>
                    <a:pt x="6319" y="8496"/>
                  </a:lnTo>
                  <a:lnTo>
                    <a:pt x="6403" y="8475"/>
                  </a:lnTo>
                  <a:lnTo>
                    <a:pt x="6528" y="8454"/>
                  </a:lnTo>
                  <a:lnTo>
                    <a:pt x="6717" y="8496"/>
                  </a:lnTo>
                  <a:lnTo>
                    <a:pt x="6947" y="8663"/>
                  </a:lnTo>
                  <a:lnTo>
                    <a:pt x="7135" y="8475"/>
                  </a:lnTo>
                  <a:lnTo>
                    <a:pt x="7407" y="8349"/>
                  </a:lnTo>
                  <a:lnTo>
                    <a:pt x="7407" y="8328"/>
                  </a:lnTo>
                  <a:lnTo>
                    <a:pt x="7533" y="8328"/>
                  </a:lnTo>
                  <a:lnTo>
                    <a:pt x="7679" y="8224"/>
                  </a:lnTo>
                  <a:lnTo>
                    <a:pt x="7784" y="8161"/>
                  </a:lnTo>
                  <a:lnTo>
                    <a:pt x="7993" y="8182"/>
                  </a:lnTo>
                  <a:lnTo>
                    <a:pt x="7993" y="8244"/>
                  </a:lnTo>
                  <a:lnTo>
                    <a:pt x="8056" y="8244"/>
                  </a:lnTo>
                  <a:lnTo>
                    <a:pt x="8056" y="8286"/>
                  </a:lnTo>
                  <a:lnTo>
                    <a:pt x="8160" y="8454"/>
                  </a:lnTo>
                  <a:lnTo>
                    <a:pt x="8244" y="8663"/>
                  </a:lnTo>
                  <a:lnTo>
                    <a:pt x="8349" y="8872"/>
                  </a:lnTo>
                  <a:lnTo>
                    <a:pt x="8349" y="9019"/>
                  </a:lnTo>
                  <a:lnTo>
                    <a:pt x="8411" y="9081"/>
                  </a:lnTo>
                  <a:lnTo>
                    <a:pt x="8453" y="9123"/>
                  </a:lnTo>
                  <a:lnTo>
                    <a:pt x="8872" y="9123"/>
                  </a:lnTo>
                  <a:lnTo>
                    <a:pt x="8976" y="9207"/>
                  </a:lnTo>
                  <a:lnTo>
                    <a:pt x="9102" y="9081"/>
                  </a:lnTo>
                  <a:lnTo>
                    <a:pt x="9144" y="9102"/>
                  </a:lnTo>
                  <a:lnTo>
                    <a:pt x="9311" y="9228"/>
                  </a:lnTo>
                  <a:lnTo>
                    <a:pt x="9625" y="9207"/>
                  </a:lnTo>
                  <a:lnTo>
                    <a:pt x="9813" y="9291"/>
                  </a:lnTo>
                  <a:lnTo>
                    <a:pt x="10064" y="9312"/>
                  </a:lnTo>
                  <a:lnTo>
                    <a:pt x="10169" y="9332"/>
                  </a:lnTo>
                  <a:lnTo>
                    <a:pt x="10232" y="9312"/>
                  </a:lnTo>
                  <a:lnTo>
                    <a:pt x="10295" y="9395"/>
                  </a:lnTo>
                  <a:lnTo>
                    <a:pt x="10315" y="9395"/>
                  </a:lnTo>
                  <a:lnTo>
                    <a:pt x="10357" y="9291"/>
                  </a:lnTo>
                  <a:lnTo>
                    <a:pt x="10441" y="9291"/>
                  </a:lnTo>
                  <a:lnTo>
                    <a:pt x="10483" y="9374"/>
                  </a:lnTo>
                  <a:lnTo>
                    <a:pt x="10608" y="9416"/>
                  </a:lnTo>
                  <a:lnTo>
                    <a:pt x="10818" y="9500"/>
                  </a:lnTo>
                  <a:lnTo>
                    <a:pt x="10901" y="9437"/>
                  </a:lnTo>
                  <a:lnTo>
                    <a:pt x="10922" y="9395"/>
                  </a:lnTo>
                  <a:lnTo>
                    <a:pt x="10964" y="9395"/>
                  </a:lnTo>
                  <a:lnTo>
                    <a:pt x="10964" y="9312"/>
                  </a:lnTo>
                  <a:lnTo>
                    <a:pt x="10985" y="9102"/>
                  </a:lnTo>
                  <a:lnTo>
                    <a:pt x="10922" y="8977"/>
                  </a:lnTo>
                  <a:lnTo>
                    <a:pt x="11027" y="8851"/>
                  </a:lnTo>
                  <a:lnTo>
                    <a:pt x="10985" y="8747"/>
                  </a:lnTo>
                  <a:lnTo>
                    <a:pt x="11069" y="8642"/>
                  </a:lnTo>
                  <a:lnTo>
                    <a:pt x="11215" y="8558"/>
                  </a:lnTo>
                  <a:lnTo>
                    <a:pt x="11299" y="8496"/>
                  </a:lnTo>
                  <a:lnTo>
                    <a:pt x="11550" y="8433"/>
                  </a:lnTo>
                  <a:lnTo>
                    <a:pt x="11717" y="8475"/>
                  </a:lnTo>
                  <a:lnTo>
                    <a:pt x="11801" y="8391"/>
                  </a:lnTo>
                  <a:lnTo>
                    <a:pt x="11759" y="8161"/>
                  </a:lnTo>
                  <a:lnTo>
                    <a:pt x="11634" y="8056"/>
                  </a:lnTo>
                  <a:lnTo>
                    <a:pt x="11487" y="8077"/>
                  </a:lnTo>
                  <a:lnTo>
                    <a:pt x="11445" y="7972"/>
                  </a:lnTo>
                  <a:lnTo>
                    <a:pt x="11445" y="7826"/>
                  </a:lnTo>
                  <a:lnTo>
                    <a:pt x="11403" y="7700"/>
                  </a:lnTo>
                  <a:lnTo>
                    <a:pt x="11403" y="7491"/>
                  </a:lnTo>
                  <a:lnTo>
                    <a:pt x="11236" y="7491"/>
                  </a:lnTo>
                  <a:lnTo>
                    <a:pt x="11215" y="7408"/>
                  </a:lnTo>
                  <a:lnTo>
                    <a:pt x="11111" y="7387"/>
                  </a:lnTo>
                  <a:lnTo>
                    <a:pt x="10922" y="7345"/>
                  </a:lnTo>
                  <a:lnTo>
                    <a:pt x="10880" y="7303"/>
                  </a:lnTo>
                  <a:lnTo>
                    <a:pt x="10755" y="7219"/>
                  </a:lnTo>
                  <a:lnTo>
                    <a:pt x="10587" y="7073"/>
                  </a:lnTo>
                  <a:lnTo>
                    <a:pt x="10504" y="6926"/>
                  </a:lnTo>
                  <a:lnTo>
                    <a:pt x="10232" y="6508"/>
                  </a:lnTo>
                  <a:lnTo>
                    <a:pt x="10650" y="5943"/>
                  </a:lnTo>
                  <a:lnTo>
                    <a:pt x="10692" y="5859"/>
                  </a:lnTo>
                  <a:lnTo>
                    <a:pt x="10650" y="5629"/>
                  </a:lnTo>
                  <a:lnTo>
                    <a:pt x="10650" y="5462"/>
                  </a:lnTo>
                  <a:lnTo>
                    <a:pt x="10567" y="5294"/>
                  </a:lnTo>
                  <a:lnTo>
                    <a:pt x="10064" y="5252"/>
                  </a:lnTo>
                  <a:lnTo>
                    <a:pt x="10043" y="5043"/>
                  </a:lnTo>
                  <a:lnTo>
                    <a:pt x="9981" y="4939"/>
                  </a:lnTo>
                  <a:lnTo>
                    <a:pt x="10023" y="4876"/>
                  </a:lnTo>
                  <a:lnTo>
                    <a:pt x="9939" y="4604"/>
                  </a:lnTo>
                  <a:lnTo>
                    <a:pt x="9771" y="4311"/>
                  </a:lnTo>
                  <a:lnTo>
                    <a:pt x="9834" y="4164"/>
                  </a:lnTo>
                  <a:lnTo>
                    <a:pt x="9981" y="3934"/>
                  </a:lnTo>
                  <a:lnTo>
                    <a:pt x="9939" y="3934"/>
                  </a:lnTo>
                  <a:lnTo>
                    <a:pt x="9751" y="3892"/>
                  </a:lnTo>
                  <a:lnTo>
                    <a:pt x="9751" y="3767"/>
                  </a:lnTo>
                  <a:lnTo>
                    <a:pt x="9730" y="3558"/>
                  </a:lnTo>
                  <a:lnTo>
                    <a:pt x="9667" y="3558"/>
                  </a:lnTo>
                  <a:lnTo>
                    <a:pt x="9813" y="3411"/>
                  </a:lnTo>
                  <a:lnTo>
                    <a:pt x="9709" y="3327"/>
                  </a:lnTo>
                  <a:lnTo>
                    <a:pt x="9646" y="3244"/>
                  </a:lnTo>
                  <a:lnTo>
                    <a:pt x="9771" y="3223"/>
                  </a:lnTo>
                  <a:lnTo>
                    <a:pt x="9918" y="3118"/>
                  </a:lnTo>
                  <a:lnTo>
                    <a:pt x="9918" y="3034"/>
                  </a:lnTo>
                  <a:lnTo>
                    <a:pt x="9939" y="3014"/>
                  </a:lnTo>
                  <a:lnTo>
                    <a:pt x="9855" y="2909"/>
                  </a:lnTo>
                  <a:lnTo>
                    <a:pt x="9918" y="2825"/>
                  </a:lnTo>
                  <a:lnTo>
                    <a:pt x="9918" y="2742"/>
                  </a:lnTo>
                  <a:lnTo>
                    <a:pt x="9918" y="2574"/>
                  </a:lnTo>
                  <a:lnTo>
                    <a:pt x="9855" y="2470"/>
                  </a:lnTo>
                  <a:lnTo>
                    <a:pt x="9855" y="2386"/>
                  </a:lnTo>
                  <a:lnTo>
                    <a:pt x="9813" y="2260"/>
                  </a:lnTo>
                  <a:lnTo>
                    <a:pt x="9855" y="2156"/>
                  </a:lnTo>
                  <a:lnTo>
                    <a:pt x="9751" y="1988"/>
                  </a:lnTo>
                  <a:lnTo>
                    <a:pt x="9625" y="1946"/>
                  </a:lnTo>
                  <a:lnTo>
                    <a:pt x="9353" y="1905"/>
                  </a:lnTo>
                  <a:lnTo>
                    <a:pt x="9123" y="1591"/>
                  </a:lnTo>
                  <a:lnTo>
                    <a:pt x="8914" y="1549"/>
                  </a:lnTo>
                  <a:lnTo>
                    <a:pt x="8788" y="1570"/>
                  </a:lnTo>
                  <a:lnTo>
                    <a:pt x="8725" y="1528"/>
                  </a:lnTo>
                  <a:lnTo>
                    <a:pt x="8704" y="1361"/>
                  </a:lnTo>
                  <a:lnTo>
                    <a:pt x="8579" y="1340"/>
                  </a:lnTo>
                  <a:lnTo>
                    <a:pt x="8349" y="1235"/>
                  </a:lnTo>
                  <a:lnTo>
                    <a:pt x="8265" y="1319"/>
                  </a:lnTo>
                  <a:lnTo>
                    <a:pt x="8160" y="1319"/>
                  </a:lnTo>
                  <a:lnTo>
                    <a:pt x="7826" y="1109"/>
                  </a:lnTo>
                  <a:lnTo>
                    <a:pt x="7658" y="1047"/>
                  </a:lnTo>
                  <a:lnTo>
                    <a:pt x="7449" y="858"/>
                  </a:lnTo>
                  <a:lnTo>
                    <a:pt x="7323" y="900"/>
                  </a:lnTo>
                  <a:lnTo>
                    <a:pt x="7198" y="837"/>
                  </a:lnTo>
                  <a:lnTo>
                    <a:pt x="7093" y="858"/>
                  </a:lnTo>
                  <a:lnTo>
                    <a:pt x="7030" y="1005"/>
                  </a:lnTo>
                  <a:lnTo>
                    <a:pt x="6821" y="942"/>
                  </a:lnTo>
                  <a:lnTo>
                    <a:pt x="6591" y="1005"/>
                  </a:lnTo>
                  <a:lnTo>
                    <a:pt x="6361" y="1214"/>
                  </a:lnTo>
                  <a:lnTo>
                    <a:pt x="6256" y="1214"/>
                  </a:lnTo>
                  <a:lnTo>
                    <a:pt x="6173" y="1319"/>
                  </a:lnTo>
                  <a:lnTo>
                    <a:pt x="6110" y="1465"/>
                  </a:lnTo>
                  <a:lnTo>
                    <a:pt x="5838" y="1465"/>
                  </a:lnTo>
                  <a:lnTo>
                    <a:pt x="5733" y="1549"/>
                  </a:lnTo>
                  <a:lnTo>
                    <a:pt x="5775" y="1695"/>
                  </a:lnTo>
                  <a:lnTo>
                    <a:pt x="5859" y="1842"/>
                  </a:lnTo>
                  <a:lnTo>
                    <a:pt x="5838" y="1967"/>
                  </a:lnTo>
                  <a:lnTo>
                    <a:pt x="5691" y="1967"/>
                  </a:lnTo>
                  <a:lnTo>
                    <a:pt x="5357" y="1905"/>
                  </a:lnTo>
                  <a:lnTo>
                    <a:pt x="5064" y="1967"/>
                  </a:lnTo>
                  <a:lnTo>
                    <a:pt x="4708" y="2072"/>
                  </a:lnTo>
                  <a:lnTo>
                    <a:pt x="4520" y="2072"/>
                  </a:lnTo>
                  <a:lnTo>
                    <a:pt x="4185" y="1967"/>
                  </a:lnTo>
                  <a:lnTo>
                    <a:pt x="4059" y="1967"/>
                  </a:lnTo>
                  <a:lnTo>
                    <a:pt x="3766" y="1842"/>
                  </a:lnTo>
                  <a:lnTo>
                    <a:pt x="3662" y="1737"/>
                  </a:lnTo>
                  <a:lnTo>
                    <a:pt x="3641" y="1591"/>
                  </a:lnTo>
                  <a:lnTo>
                    <a:pt x="3557" y="1591"/>
                  </a:lnTo>
                  <a:lnTo>
                    <a:pt x="3432" y="1528"/>
                  </a:lnTo>
                  <a:lnTo>
                    <a:pt x="3264" y="1570"/>
                  </a:lnTo>
                  <a:lnTo>
                    <a:pt x="3181" y="1528"/>
                  </a:lnTo>
                  <a:lnTo>
                    <a:pt x="3055" y="1528"/>
                  </a:lnTo>
                  <a:lnTo>
                    <a:pt x="2929" y="1423"/>
                  </a:lnTo>
                  <a:lnTo>
                    <a:pt x="2846" y="1381"/>
                  </a:lnTo>
                  <a:lnTo>
                    <a:pt x="2804" y="1340"/>
                  </a:lnTo>
                  <a:lnTo>
                    <a:pt x="2825" y="1214"/>
                  </a:lnTo>
                  <a:lnTo>
                    <a:pt x="2825" y="1068"/>
                  </a:lnTo>
                  <a:lnTo>
                    <a:pt x="2741" y="942"/>
                  </a:lnTo>
                  <a:lnTo>
                    <a:pt x="2741" y="921"/>
                  </a:lnTo>
                  <a:lnTo>
                    <a:pt x="2699" y="942"/>
                  </a:lnTo>
                  <a:lnTo>
                    <a:pt x="2595" y="921"/>
                  </a:lnTo>
                  <a:lnTo>
                    <a:pt x="2553" y="858"/>
                  </a:lnTo>
                  <a:lnTo>
                    <a:pt x="2448" y="817"/>
                  </a:lnTo>
                  <a:lnTo>
                    <a:pt x="2281" y="607"/>
                  </a:lnTo>
                  <a:lnTo>
                    <a:pt x="2448" y="482"/>
                  </a:lnTo>
                  <a:lnTo>
                    <a:pt x="2323" y="398"/>
                  </a:lnTo>
                  <a:lnTo>
                    <a:pt x="2302" y="335"/>
                  </a:lnTo>
                  <a:lnTo>
                    <a:pt x="2344" y="293"/>
                  </a:lnTo>
                  <a:lnTo>
                    <a:pt x="2281" y="210"/>
                  </a:lnTo>
                  <a:lnTo>
                    <a:pt x="2218" y="105"/>
                  </a:lnTo>
                  <a:lnTo>
                    <a:pt x="2176" y="105"/>
                  </a:lnTo>
                  <a:lnTo>
                    <a:pt x="2176" y="84"/>
                  </a:lnTo>
                  <a:lnTo>
                    <a:pt x="2113" y="84"/>
                  </a:lnTo>
                  <a:lnTo>
                    <a:pt x="1988" y="168"/>
                  </a:lnTo>
                  <a:lnTo>
                    <a:pt x="1904" y="168"/>
                  </a:lnTo>
                  <a:lnTo>
                    <a:pt x="1862" y="273"/>
                  </a:lnTo>
                  <a:lnTo>
                    <a:pt x="1779" y="293"/>
                  </a:lnTo>
                  <a:lnTo>
                    <a:pt x="1674" y="419"/>
                  </a:lnTo>
                  <a:lnTo>
                    <a:pt x="1611" y="440"/>
                  </a:lnTo>
                  <a:lnTo>
                    <a:pt x="1569" y="503"/>
                  </a:lnTo>
                  <a:lnTo>
                    <a:pt x="1569" y="545"/>
                  </a:lnTo>
                  <a:lnTo>
                    <a:pt x="1465" y="607"/>
                  </a:lnTo>
                  <a:lnTo>
                    <a:pt x="1381" y="586"/>
                  </a:lnTo>
                  <a:lnTo>
                    <a:pt x="1256" y="607"/>
                  </a:lnTo>
                  <a:lnTo>
                    <a:pt x="1235" y="691"/>
                  </a:lnTo>
                  <a:lnTo>
                    <a:pt x="1046" y="607"/>
                  </a:lnTo>
                  <a:lnTo>
                    <a:pt x="921" y="607"/>
                  </a:lnTo>
                  <a:lnTo>
                    <a:pt x="753" y="524"/>
                  </a:lnTo>
                  <a:lnTo>
                    <a:pt x="732" y="398"/>
                  </a:lnTo>
                  <a:lnTo>
                    <a:pt x="460" y="273"/>
                  </a:lnTo>
                  <a:lnTo>
                    <a:pt x="502" y="189"/>
                  </a:lnTo>
                  <a:lnTo>
                    <a:pt x="440" y="84"/>
                  </a:lnTo>
                  <a:lnTo>
                    <a:pt x="356" y="84"/>
                  </a:lnTo>
                  <a:lnTo>
                    <a:pt x="293" y="1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6" name="Google Shape;3076;p43"/>
            <p:cNvSpPr/>
            <p:nvPr/>
          </p:nvSpPr>
          <p:spPr>
            <a:xfrm>
              <a:off x="4277375" y="2602475"/>
              <a:ext cx="51800" cy="43975"/>
            </a:xfrm>
            <a:custGeom>
              <a:avLst/>
              <a:gdLst/>
              <a:ahLst/>
              <a:cxnLst/>
              <a:rect l="l" t="t" r="r" b="b"/>
              <a:pathLst>
                <a:path w="2072" h="1759" extrusionOk="0">
                  <a:moveTo>
                    <a:pt x="419" y="1"/>
                  </a:moveTo>
                  <a:lnTo>
                    <a:pt x="168" y="64"/>
                  </a:lnTo>
                  <a:lnTo>
                    <a:pt x="0" y="105"/>
                  </a:lnTo>
                  <a:lnTo>
                    <a:pt x="84" y="210"/>
                  </a:lnTo>
                  <a:lnTo>
                    <a:pt x="84" y="294"/>
                  </a:lnTo>
                  <a:lnTo>
                    <a:pt x="189" y="315"/>
                  </a:lnTo>
                  <a:lnTo>
                    <a:pt x="272" y="419"/>
                  </a:lnTo>
                  <a:lnTo>
                    <a:pt x="209" y="608"/>
                  </a:lnTo>
                  <a:lnTo>
                    <a:pt x="251" y="838"/>
                  </a:lnTo>
                  <a:lnTo>
                    <a:pt x="398" y="942"/>
                  </a:lnTo>
                  <a:lnTo>
                    <a:pt x="691" y="942"/>
                  </a:lnTo>
                  <a:lnTo>
                    <a:pt x="795" y="1026"/>
                  </a:lnTo>
                  <a:lnTo>
                    <a:pt x="837" y="1110"/>
                  </a:lnTo>
                  <a:lnTo>
                    <a:pt x="921" y="1110"/>
                  </a:lnTo>
                  <a:lnTo>
                    <a:pt x="1026" y="1047"/>
                  </a:lnTo>
                  <a:lnTo>
                    <a:pt x="1193" y="1172"/>
                  </a:lnTo>
                  <a:lnTo>
                    <a:pt x="1235" y="1131"/>
                  </a:lnTo>
                  <a:lnTo>
                    <a:pt x="1339" y="1131"/>
                  </a:lnTo>
                  <a:lnTo>
                    <a:pt x="1423" y="1319"/>
                  </a:lnTo>
                  <a:lnTo>
                    <a:pt x="1570" y="1361"/>
                  </a:lnTo>
                  <a:lnTo>
                    <a:pt x="1842" y="1758"/>
                  </a:lnTo>
                  <a:lnTo>
                    <a:pt x="1967" y="1737"/>
                  </a:lnTo>
                  <a:lnTo>
                    <a:pt x="1967" y="1591"/>
                  </a:lnTo>
                  <a:lnTo>
                    <a:pt x="1988" y="1549"/>
                  </a:lnTo>
                  <a:lnTo>
                    <a:pt x="1925" y="1382"/>
                  </a:lnTo>
                  <a:lnTo>
                    <a:pt x="2072" y="1361"/>
                  </a:lnTo>
                  <a:lnTo>
                    <a:pt x="1946" y="1235"/>
                  </a:lnTo>
                  <a:lnTo>
                    <a:pt x="1758" y="1235"/>
                  </a:lnTo>
                  <a:lnTo>
                    <a:pt x="1507" y="1110"/>
                  </a:lnTo>
                  <a:lnTo>
                    <a:pt x="1423" y="921"/>
                  </a:lnTo>
                  <a:lnTo>
                    <a:pt x="1507" y="838"/>
                  </a:lnTo>
                  <a:lnTo>
                    <a:pt x="1507" y="712"/>
                  </a:lnTo>
                  <a:lnTo>
                    <a:pt x="1256" y="524"/>
                  </a:lnTo>
                  <a:lnTo>
                    <a:pt x="1256" y="419"/>
                  </a:lnTo>
                  <a:lnTo>
                    <a:pt x="1298" y="294"/>
                  </a:lnTo>
                  <a:lnTo>
                    <a:pt x="1193" y="168"/>
                  </a:lnTo>
                  <a:lnTo>
                    <a:pt x="984" y="126"/>
                  </a:lnTo>
                  <a:lnTo>
                    <a:pt x="837" y="1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7" name="Google Shape;3077;p43"/>
            <p:cNvSpPr/>
            <p:nvPr/>
          </p:nvSpPr>
          <p:spPr>
            <a:xfrm>
              <a:off x="4044600" y="2592025"/>
              <a:ext cx="260525" cy="107250"/>
            </a:xfrm>
            <a:custGeom>
              <a:avLst/>
              <a:gdLst/>
              <a:ahLst/>
              <a:cxnLst/>
              <a:rect l="l" t="t" r="r" b="b"/>
              <a:pathLst>
                <a:path w="10421" h="4290" extrusionOk="0">
                  <a:moveTo>
                    <a:pt x="4708" y="0"/>
                  </a:moveTo>
                  <a:lnTo>
                    <a:pt x="4562" y="63"/>
                  </a:lnTo>
                  <a:lnTo>
                    <a:pt x="4373" y="63"/>
                  </a:lnTo>
                  <a:lnTo>
                    <a:pt x="4290" y="21"/>
                  </a:lnTo>
                  <a:lnTo>
                    <a:pt x="4185" y="63"/>
                  </a:lnTo>
                  <a:lnTo>
                    <a:pt x="3913" y="63"/>
                  </a:lnTo>
                  <a:lnTo>
                    <a:pt x="3766" y="84"/>
                  </a:lnTo>
                  <a:lnTo>
                    <a:pt x="3494" y="189"/>
                  </a:lnTo>
                  <a:lnTo>
                    <a:pt x="3390" y="210"/>
                  </a:lnTo>
                  <a:lnTo>
                    <a:pt x="3181" y="230"/>
                  </a:lnTo>
                  <a:lnTo>
                    <a:pt x="3097" y="335"/>
                  </a:lnTo>
                  <a:lnTo>
                    <a:pt x="2992" y="377"/>
                  </a:lnTo>
                  <a:lnTo>
                    <a:pt x="2909" y="440"/>
                  </a:lnTo>
                  <a:lnTo>
                    <a:pt x="2867" y="502"/>
                  </a:lnTo>
                  <a:lnTo>
                    <a:pt x="2804" y="628"/>
                  </a:lnTo>
                  <a:lnTo>
                    <a:pt x="2762" y="649"/>
                  </a:lnTo>
                  <a:lnTo>
                    <a:pt x="2762" y="733"/>
                  </a:lnTo>
                  <a:lnTo>
                    <a:pt x="2553" y="733"/>
                  </a:lnTo>
                  <a:lnTo>
                    <a:pt x="2239" y="628"/>
                  </a:lnTo>
                  <a:lnTo>
                    <a:pt x="2155" y="628"/>
                  </a:lnTo>
                  <a:lnTo>
                    <a:pt x="2072" y="691"/>
                  </a:lnTo>
                  <a:lnTo>
                    <a:pt x="1946" y="649"/>
                  </a:lnTo>
                  <a:lnTo>
                    <a:pt x="1779" y="691"/>
                  </a:lnTo>
                  <a:lnTo>
                    <a:pt x="1674" y="649"/>
                  </a:lnTo>
                  <a:lnTo>
                    <a:pt x="1549" y="712"/>
                  </a:lnTo>
                  <a:lnTo>
                    <a:pt x="1528" y="795"/>
                  </a:lnTo>
                  <a:lnTo>
                    <a:pt x="1632" y="942"/>
                  </a:lnTo>
                  <a:lnTo>
                    <a:pt x="1779" y="963"/>
                  </a:lnTo>
                  <a:lnTo>
                    <a:pt x="1925" y="963"/>
                  </a:lnTo>
                  <a:lnTo>
                    <a:pt x="1883" y="1046"/>
                  </a:lnTo>
                  <a:lnTo>
                    <a:pt x="1653" y="1046"/>
                  </a:lnTo>
                  <a:lnTo>
                    <a:pt x="1444" y="1109"/>
                  </a:lnTo>
                  <a:lnTo>
                    <a:pt x="1402" y="1214"/>
                  </a:lnTo>
                  <a:lnTo>
                    <a:pt x="1423" y="1256"/>
                  </a:lnTo>
                  <a:lnTo>
                    <a:pt x="1528" y="1235"/>
                  </a:lnTo>
                  <a:lnTo>
                    <a:pt x="1570" y="1277"/>
                  </a:lnTo>
                  <a:lnTo>
                    <a:pt x="1507" y="1318"/>
                  </a:lnTo>
                  <a:lnTo>
                    <a:pt x="1214" y="1339"/>
                  </a:lnTo>
                  <a:lnTo>
                    <a:pt x="1109" y="1256"/>
                  </a:lnTo>
                  <a:lnTo>
                    <a:pt x="984" y="1339"/>
                  </a:lnTo>
                  <a:lnTo>
                    <a:pt x="900" y="1235"/>
                  </a:lnTo>
                  <a:lnTo>
                    <a:pt x="837" y="1235"/>
                  </a:lnTo>
                  <a:lnTo>
                    <a:pt x="733" y="1339"/>
                  </a:lnTo>
                  <a:lnTo>
                    <a:pt x="628" y="1339"/>
                  </a:lnTo>
                  <a:lnTo>
                    <a:pt x="502" y="1235"/>
                  </a:lnTo>
                  <a:lnTo>
                    <a:pt x="377" y="1235"/>
                  </a:lnTo>
                  <a:lnTo>
                    <a:pt x="105" y="1444"/>
                  </a:lnTo>
                  <a:lnTo>
                    <a:pt x="63" y="1549"/>
                  </a:lnTo>
                  <a:lnTo>
                    <a:pt x="0" y="1653"/>
                  </a:lnTo>
                  <a:lnTo>
                    <a:pt x="63" y="1695"/>
                  </a:lnTo>
                  <a:lnTo>
                    <a:pt x="63" y="1842"/>
                  </a:lnTo>
                  <a:lnTo>
                    <a:pt x="0" y="1883"/>
                  </a:lnTo>
                  <a:lnTo>
                    <a:pt x="63" y="1946"/>
                  </a:lnTo>
                  <a:lnTo>
                    <a:pt x="209" y="1883"/>
                  </a:lnTo>
                  <a:lnTo>
                    <a:pt x="251" y="1904"/>
                  </a:lnTo>
                  <a:lnTo>
                    <a:pt x="377" y="1883"/>
                  </a:lnTo>
                  <a:lnTo>
                    <a:pt x="502" y="1883"/>
                  </a:lnTo>
                  <a:lnTo>
                    <a:pt x="377" y="2009"/>
                  </a:lnTo>
                  <a:lnTo>
                    <a:pt x="398" y="2093"/>
                  </a:lnTo>
                  <a:lnTo>
                    <a:pt x="461" y="2197"/>
                  </a:lnTo>
                  <a:lnTo>
                    <a:pt x="461" y="2281"/>
                  </a:lnTo>
                  <a:lnTo>
                    <a:pt x="419" y="2302"/>
                  </a:lnTo>
                  <a:lnTo>
                    <a:pt x="481" y="2323"/>
                  </a:lnTo>
                  <a:lnTo>
                    <a:pt x="586" y="2281"/>
                  </a:lnTo>
                  <a:lnTo>
                    <a:pt x="586" y="2323"/>
                  </a:lnTo>
                  <a:lnTo>
                    <a:pt x="502" y="2406"/>
                  </a:lnTo>
                  <a:lnTo>
                    <a:pt x="377" y="2490"/>
                  </a:lnTo>
                  <a:lnTo>
                    <a:pt x="419" y="2532"/>
                  </a:lnTo>
                  <a:lnTo>
                    <a:pt x="502" y="2532"/>
                  </a:lnTo>
                  <a:lnTo>
                    <a:pt x="419" y="2595"/>
                  </a:lnTo>
                  <a:lnTo>
                    <a:pt x="377" y="2699"/>
                  </a:lnTo>
                  <a:lnTo>
                    <a:pt x="293" y="2699"/>
                  </a:lnTo>
                  <a:lnTo>
                    <a:pt x="251" y="2532"/>
                  </a:lnTo>
                  <a:lnTo>
                    <a:pt x="189" y="2511"/>
                  </a:lnTo>
                  <a:lnTo>
                    <a:pt x="189" y="2616"/>
                  </a:lnTo>
                  <a:lnTo>
                    <a:pt x="209" y="2720"/>
                  </a:lnTo>
                  <a:lnTo>
                    <a:pt x="168" y="2783"/>
                  </a:lnTo>
                  <a:lnTo>
                    <a:pt x="189" y="2846"/>
                  </a:lnTo>
                  <a:lnTo>
                    <a:pt x="293" y="2930"/>
                  </a:lnTo>
                  <a:lnTo>
                    <a:pt x="293" y="2888"/>
                  </a:lnTo>
                  <a:lnTo>
                    <a:pt x="419" y="2950"/>
                  </a:lnTo>
                  <a:lnTo>
                    <a:pt x="502" y="2950"/>
                  </a:lnTo>
                  <a:lnTo>
                    <a:pt x="628" y="3034"/>
                  </a:lnTo>
                  <a:lnTo>
                    <a:pt x="670" y="3160"/>
                  </a:lnTo>
                  <a:lnTo>
                    <a:pt x="586" y="3243"/>
                  </a:lnTo>
                  <a:lnTo>
                    <a:pt x="670" y="3327"/>
                  </a:lnTo>
                  <a:lnTo>
                    <a:pt x="670" y="3411"/>
                  </a:lnTo>
                  <a:lnTo>
                    <a:pt x="733" y="3411"/>
                  </a:lnTo>
                  <a:lnTo>
                    <a:pt x="879" y="3536"/>
                  </a:lnTo>
                  <a:lnTo>
                    <a:pt x="816" y="3641"/>
                  </a:lnTo>
                  <a:lnTo>
                    <a:pt x="733" y="3620"/>
                  </a:lnTo>
                  <a:lnTo>
                    <a:pt x="712" y="3662"/>
                  </a:lnTo>
                  <a:lnTo>
                    <a:pt x="795" y="3683"/>
                  </a:lnTo>
                  <a:lnTo>
                    <a:pt x="942" y="3662"/>
                  </a:lnTo>
                  <a:lnTo>
                    <a:pt x="1214" y="3662"/>
                  </a:lnTo>
                  <a:lnTo>
                    <a:pt x="1193" y="3725"/>
                  </a:lnTo>
                  <a:lnTo>
                    <a:pt x="1130" y="3767"/>
                  </a:lnTo>
                  <a:lnTo>
                    <a:pt x="1005" y="3829"/>
                  </a:lnTo>
                  <a:lnTo>
                    <a:pt x="816" y="3829"/>
                  </a:lnTo>
                  <a:lnTo>
                    <a:pt x="774" y="3871"/>
                  </a:lnTo>
                  <a:lnTo>
                    <a:pt x="837" y="3892"/>
                  </a:lnTo>
                  <a:lnTo>
                    <a:pt x="942" y="3871"/>
                  </a:lnTo>
                  <a:lnTo>
                    <a:pt x="1088" y="3871"/>
                  </a:lnTo>
                  <a:lnTo>
                    <a:pt x="1130" y="3829"/>
                  </a:lnTo>
                  <a:lnTo>
                    <a:pt x="1130" y="3934"/>
                  </a:lnTo>
                  <a:lnTo>
                    <a:pt x="1151" y="3955"/>
                  </a:lnTo>
                  <a:lnTo>
                    <a:pt x="1235" y="3871"/>
                  </a:lnTo>
                  <a:lnTo>
                    <a:pt x="1318" y="3767"/>
                  </a:lnTo>
                  <a:lnTo>
                    <a:pt x="1402" y="3767"/>
                  </a:lnTo>
                  <a:lnTo>
                    <a:pt x="1444" y="3829"/>
                  </a:lnTo>
                  <a:lnTo>
                    <a:pt x="1528" y="3829"/>
                  </a:lnTo>
                  <a:lnTo>
                    <a:pt x="1632" y="3892"/>
                  </a:lnTo>
                  <a:lnTo>
                    <a:pt x="1674" y="3829"/>
                  </a:lnTo>
                  <a:lnTo>
                    <a:pt x="1758" y="3850"/>
                  </a:lnTo>
                  <a:lnTo>
                    <a:pt x="1758" y="3892"/>
                  </a:lnTo>
                  <a:lnTo>
                    <a:pt x="1716" y="3934"/>
                  </a:lnTo>
                  <a:lnTo>
                    <a:pt x="1758" y="3997"/>
                  </a:lnTo>
                  <a:lnTo>
                    <a:pt x="1779" y="4080"/>
                  </a:lnTo>
                  <a:lnTo>
                    <a:pt x="1883" y="4185"/>
                  </a:lnTo>
                  <a:lnTo>
                    <a:pt x="1946" y="4164"/>
                  </a:lnTo>
                  <a:lnTo>
                    <a:pt x="2072" y="4206"/>
                  </a:lnTo>
                  <a:lnTo>
                    <a:pt x="2197" y="4185"/>
                  </a:lnTo>
                  <a:lnTo>
                    <a:pt x="2281" y="4143"/>
                  </a:lnTo>
                  <a:lnTo>
                    <a:pt x="2386" y="4143"/>
                  </a:lnTo>
                  <a:lnTo>
                    <a:pt x="2469" y="4080"/>
                  </a:lnTo>
                  <a:lnTo>
                    <a:pt x="2574" y="4143"/>
                  </a:lnTo>
                  <a:lnTo>
                    <a:pt x="2616" y="4080"/>
                  </a:lnTo>
                  <a:lnTo>
                    <a:pt x="2616" y="3955"/>
                  </a:lnTo>
                  <a:lnTo>
                    <a:pt x="2658" y="3871"/>
                  </a:lnTo>
                  <a:lnTo>
                    <a:pt x="2616" y="3767"/>
                  </a:lnTo>
                  <a:lnTo>
                    <a:pt x="2867" y="3746"/>
                  </a:lnTo>
                  <a:lnTo>
                    <a:pt x="3076" y="3746"/>
                  </a:lnTo>
                  <a:lnTo>
                    <a:pt x="3348" y="3892"/>
                  </a:lnTo>
                  <a:lnTo>
                    <a:pt x="3453" y="3892"/>
                  </a:lnTo>
                  <a:lnTo>
                    <a:pt x="3641" y="4143"/>
                  </a:lnTo>
                  <a:lnTo>
                    <a:pt x="3808" y="4248"/>
                  </a:lnTo>
                  <a:lnTo>
                    <a:pt x="4331" y="4185"/>
                  </a:lnTo>
                  <a:lnTo>
                    <a:pt x="4478" y="4101"/>
                  </a:lnTo>
                  <a:lnTo>
                    <a:pt x="4541" y="4101"/>
                  </a:lnTo>
                  <a:lnTo>
                    <a:pt x="4562" y="4143"/>
                  </a:lnTo>
                  <a:lnTo>
                    <a:pt x="4603" y="4080"/>
                  </a:lnTo>
                  <a:lnTo>
                    <a:pt x="4645" y="3976"/>
                  </a:lnTo>
                  <a:lnTo>
                    <a:pt x="4896" y="3725"/>
                  </a:lnTo>
                  <a:lnTo>
                    <a:pt x="4959" y="3683"/>
                  </a:lnTo>
                  <a:lnTo>
                    <a:pt x="5189" y="3767"/>
                  </a:lnTo>
                  <a:lnTo>
                    <a:pt x="5336" y="3850"/>
                  </a:lnTo>
                  <a:lnTo>
                    <a:pt x="5524" y="3787"/>
                  </a:lnTo>
                  <a:lnTo>
                    <a:pt x="5524" y="3746"/>
                  </a:lnTo>
                  <a:lnTo>
                    <a:pt x="5650" y="3662"/>
                  </a:lnTo>
                  <a:lnTo>
                    <a:pt x="5754" y="3683"/>
                  </a:lnTo>
                  <a:lnTo>
                    <a:pt x="5754" y="3767"/>
                  </a:lnTo>
                  <a:lnTo>
                    <a:pt x="5691" y="3934"/>
                  </a:lnTo>
                  <a:lnTo>
                    <a:pt x="5545" y="3997"/>
                  </a:lnTo>
                  <a:lnTo>
                    <a:pt x="5587" y="4059"/>
                  </a:lnTo>
                  <a:lnTo>
                    <a:pt x="5691" y="4185"/>
                  </a:lnTo>
                  <a:lnTo>
                    <a:pt x="5650" y="4269"/>
                  </a:lnTo>
                  <a:lnTo>
                    <a:pt x="5754" y="4290"/>
                  </a:lnTo>
                  <a:lnTo>
                    <a:pt x="5901" y="4269"/>
                  </a:lnTo>
                  <a:lnTo>
                    <a:pt x="6005" y="4206"/>
                  </a:lnTo>
                  <a:lnTo>
                    <a:pt x="5963" y="4080"/>
                  </a:lnTo>
                  <a:lnTo>
                    <a:pt x="6047" y="4059"/>
                  </a:lnTo>
                  <a:lnTo>
                    <a:pt x="6047" y="3829"/>
                  </a:lnTo>
                  <a:lnTo>
                    <a:pt x="6110" y="3746"/>
                  </a:lnTo>
                  <a:lnTo>
                    <a:pt x="6256" y="3787"/>
                  </a:lnTo>
                  <a:lnTo>
                    <a:pt x="6361" y="3829"/>
                  </a:lnTo>
                  <a:lnTo>
                    <a:pt x="6654" y="3683"/>
                  </a:lnTo>
                  <a:lnTo>
                    <a:pt x="6696" y="3683"/>
                  </a:lnTo>
                  <a:lnTo>
                    <a:pt x="6780" y="3641"/>
                  </a:lnTo>
                  <a:lnTo>
                    <a:pt x="7093" y="3620"/>
                  </a:lnTo>
                  <a:lnTo>
                    <a:pt x="7198" y="3641"/>
                  </a:lnTo>
                  <a:lnTo>
                    <a:pt x="7261" y="3683"/>
                  </a:lnTo>
                  <a:lnTo>
                    <a:pt x="7428" y="3746"/>
                  </a:lnTo>
                  <a:lnTo>
                    <a:pt x="7700" y="3746"/>
                  </a:lnTo>
                  <a:lnTo>
                    <a:pt x="7721" y="3683"/>
                  </a:lnTo>
                  <a:lnTo>
                    <a:pt x="7888" y="3641"/>
                  </a:lnTo>
                  <a:lnTo>
                    <a:pt x="7951" y="3557"/>
                  </a:lnTo>
                  <a:lnTo>
                    <a:pt x="8160" y="3474"/>
                  </a:lnTo>
                  <a:lnTo>
                    <a:pt x="8307" y="3474"/>
                  </a:lnTo>
                  <a:lnTo>
                    <a:pt x="8432" y="3453"/>
                  </a:lnTo>
                  <a:lnTo>
                    <a:pt x="8725" y="3474"/>
                  </a:lnTo>
                  <a:lnTo>
                    <a:pt x="8956" y="3411"/>
                  </a:lnTo>
                  <a:lnTo>
                    <a:pt x="9102" y="3411"/>
                  </a:lnTo>
                  <a:lnTo>
                    <a:pt x="9165" y="3432"/>
                  </a:lnTo>
                  <a:lnTo>
                    <a:pt x="9311" y="3306"/>
                  </a:lnTo>
                  <a:lnTo>
                    <a:pt x="9458" y="3306"/>
                  </a:lnTo>
                  <a:lnTo>
                    <a:pt x="9500" y="3264"/>
                  </a:lnTo>
                  <a:lnTo>
                    <a:pt x="9730" y="3264"/>
                  </a:lnTo>
                  <a:lnTo>
                    <a:pt x="9939" y="3327"/>
                  </a:lnTo>
                  <a:lnTo>
                    <a:pt x="10085" y="3264"/>
                  </a:lnTo>
                  <a:lnTo>
                    <a:pt x="10148" y="3327"/>
                  </a:lnTo>
                  <a:lnTo>
                    <a:pt x="10148" y="3432"/>
                  </a:lnTo>
                  <a:lnTo>
                    <a:pt x="10253" y="3474"/>
                  </a:lnTo>
                  <a:lnTo>
                    <a:pt x="10399" y="3453"/>
                  </a:lnTo>
                  <a:lnTo>
                    <a:pt x="10420" y="3348"/>
                  </a:lnTo>
                  <a:lnTo>
                    <a:pt x="10357" y="3223"/>
                  </a:lnTo>
                  <a:lnTo>
                    <a:pt x="10232" y="2992"/>
                  </a:lnTo>
                  <a:lnTo>
                    <a:pt x="10085" y="2930"/>
                  </a:lnTo>
                  <a:lnTo>
                    <a:pt x="10106" y="2846"/>
                  </a:lnTo>
                  <a:lnTo>
                    <a:pt x="10085" y="2699"/>
                  </a:lnTo>
                  <a:lnTo>
                    <a:pt x="10148" y="2511"/>
                  </a:lnTo>
                  <a:lnTo>
                    <a:pt x="10127" y="2469"/>
                  </a:lnTo>
                  <a:lnTo>
                    <a:pt x="10002" y="2427"/>
                  </a:lnTo>
                  <a:lnTo>
                    <a:pt x="10002" y="2281"/>
                  </a:lnTo>
                  <a:lnTo>
                    <a:pt x="10002" y="2176"/>
                  </a:lnTo>
                  <a:lnTo>
                    <a:pt x="9939" y="1967"/>
                  </a:lnTo>
                  <a:lnTo>
                    <a:pt x="9897" y="1842"/>
                  </a:lnTo>
                  <a:lnTo>
                    <a:pt x="9897" y="1779"/>
                  </a:lnTo>
                  <a:lnTo>
                    <a:pt x="10044" y="1779"/>
                  </a:lnTo>
                  <a:lnTo>
                    <a:pt x="10106" y="1632"/>
                  </a:lnTo>
                  <a:lnTo>
                    <a:pt x="10148" y="1570"/>
                  </a:lnTo>
                  <a:lnTo>
                    <a:pt x="10148" y="1528"/>
                  </a:lnTo>
                  <a:lnTo>
                    <a:pt x="10106" y="1444"/>
                  </a:lnTo>
                  <a:lnTo>
                    <a:pt x="10002" y="1360"/>
                  </a:lnTo>
                  <a:lnTo>
                    <a:pt x="9709" y="1360"/>
                  </a:lnTo>
                  <a:lnTo>
                    <a:pt x="9562" y="1256"/>
                  </a:lnTo>
                  <a:lnTo>
                    <a:pt x="9520" y="1026"/>
                  </a:lnTo>
                  <a:lnTo>
                    <a:pt x="9583" y="837"/>
                  </a:lnTo>
                  <a:lnTo>
                    <a:pt x="9500" y="733"/>
                  </a:lnTo>
                  <a:lnTo>
                    <a:pt x="9395" y="712"/>
                  </a:lnTo>
                  <a:lnTo>
                    <a:pt x="9395" y="628"/>
                  </a:lnTo>
                  <a:lnTo>
                    <a:pt x="9290" y="523"/>
                  </a:lnTo>
                  <a:lnTo>
                    <a:pt x="9186" y="502"/>
                  </a:lnTo>
                  <a:lnTo>
                    <a:pt x="8956" y="293"/>
                  </a:lnTo>
                  <a:lnTo>
                    <a:pt x="8851" y="272"/>
                  </a:lnTo>
                  <a:lnTo>
                    <a:pt x="8767" y="335"/>
                  </a:lnTo>
                  <a:lnTo>
                    <a:pt x="8725" y="335"/>
                  </a:lnTo>
                  <a:lnTo>
                    <a:pt x="8558" y="293"/>
                  </a:lnTo>
                  <a:lnTo>
                    <a:pt x="8516" y="377"/>
                  </a:lnTo>
                  <a:lnTo>
                    <a:pt x="8432" y="335"/>
                  </a:lnTo>
                  <a:lnTo>
                    <a:pt x="8412" y="230"/>
                  </a:lnTo>
                  <a:lnTo>
                    <a:pt x="8349" y="230"/>
                  </a:lnTo>
                  <a:lnTo>
                    <a:pt x="8328" y="272"/>
                  </a:lnTo>
                  <a:lnTo>
                    <a:pt x="8244" y="419"/>
                  </a:lnTo>
                  <a:lnTo>
                    <a:pt x="8098" y="502"/>
                  </a:lnTo>
                  <a:lnTo>
                    <a:pt x="7909" y="607"/>
                  </a:lnTo>
                  <a:lnTo>
                    <a:pt x="7888" y="691"/>
                  </a:lnTo>
                  <a:lnTo>
                    <a:pt x="7700" y="712"/>
                  </a:lnTo>
                  <a:lnTo>
                    <a:pt x="7616" y="754"/>
                  </a:lnTo>
                  <a:lnTo>
                    <a:pt x="7386" y="712"/>
                  </a:lnTo>
                  <a:lnTo>
                    <a:pt x="7324" y="649"/>
                  </a:lnTo>
                  <a:lnTo>
                    <a:pt x="7219" y="649"/>
                  </a:lnTo>
                  <a:lnTo>
                    <a:pt x="7198" y="628"/>
                  </a:lnTo>
                  <a:lnTo>
                    <a:pt x="7093" y="691"/>
                  </a:lnTo>
                  <a:lnTo>
                    <a:pt x="6884" y="691"/>
                  </a:lnTo>
                  <a:lnTo>
                    <a:pt x="6633" y="795"/>
                  </a:lnTo>
                  <a:lnTo>
                    <a:pt x="6445" y="754"/>
                  </a:lnTo>
                  <a:lnTo>
                    <a:pt x="6319" y="649"/>
                  </a:lnTo>
                  <a:lnTo>
                    <a:pt x="6235" y="712"/>
                  </a:lnTo>
                  <a:lnTo>
                    <a:pt x="6026" y="607"/>
                  </a:lnTo>
                  <a:lnTo>
                    <a:pt x="5901" y="586"/>
                  </a:lnTo>
                  <a:lnTo>
                    <a:pt x="5712" y="440"/>
                  </a:lnTo>
                  <a:lnTo>
                    <a:pt x="5629" y="440"/>
                  </a:lnTo>
                  <a:lnTo>
                    <a:pt x="5587" y="523"/>
                  </a:lnTo>
                  <a:lnTo>
                    <a:pt x="5503" y="502"/>
                  </a:lnTo>
                  <a:lnTo>
                    <a:pt x="5399" y="377"/>
                  </a:lnTo>
                  <a:lnTo>
                    <a:pt x="5378" y="210"/>
                  </a:lnTo>
                  <a:lnTo>
                    <a:pt x="5273" y="126"/>
                  </a:lnTo>
                  <a:lnTo>
                    <a:pt x="5210" y="168"/>
                  </a:lnTo>
                  <a:lnTo>
                    <a:pt x="5085" y="293"/>
                  </a:lnTo>
                  <a:lnTo>
                    <a:pt x="5022" y="272"/>
                  </a:lnTo>
                  <a:lnTo>
                    <a:pt x="4980" y="314"/>
                  </a:lnTo>
                  <a:lnTo>
                    <a:pt x="4771" y="105"/>
                  </a:lnTo>
                  <a:lnTo>
                    <a:pt x="4750" y="0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8" name="Google Shape;3078;p43"/>
            <p:cNvSpPr/>
            <p:nvPr/>
          </p:nvSpPr>
          <p:spPr>
            <a:xfrm>
              <a:off x="4041450" y="2592550"/>
              <a:ext cx="39775" cy="35075"/>
            </a:xfrm>
            <a:custGeom>
              <a:avLst/>
              <a:gdLst/>
              <a:ahLst/>
              <a:cxnLst/>
              <a:rect l="l" t="t" r="r" b="b"/>
              <a:pathLst>
                <a:path w="1591" h="1403" extrusionOk="0">
                  <a:moveTo>
                    <a:pt x="503" y="0"/>
                  </a:moveTo>
                  <a:lnTo>
                    <a:pt x="419" y="84"/>
                  </a:lnTo>
                  <a:lnTo>
                    <a:pt x="335" y="84"/>
                  </a:lnTo>
                  <a:lnTo>
                    <a:pt x="231" y="189"/>
                  </a:lnTo>
                  <a:lnTo>
                    <a:pt x="210" y="356"/>
                  </a:lnTo>
                  <a:lnTo>
                    <a:pt x="335" y="398"/>
                  </a:lnTo>
                  <a:lnTo>
                    <a:pt x="335" y="523"/>
                  </a:lnTo>
                  <a:lnTo>
                    <a:pt x="189" y="628"/>
                  </a:lnTo>
                  <a:lnTo>
                    <a:pt x="210" y="733"/>
                  </a:lnTo>
                  <a:lnTo>
                    <a:pt x="126" y="879"/>
                  </a:lnTo>
                  <a:lnTo>
                    <a:pt x="1" y="921"/>
                  </a:lnTo>
                  <a:lnTo>
                    <a:pt x="22" y="921"/>
                  </a:lnTo>
                  <a:lnTo>
                    <a:pt x="84" y="1025"/>
                  </a:lnTo>
                  <a:lnTo>
                    <a:pt x="168" y="1088"/>
                  </a:lnTo>
                  <a:lnTo>
                    <a:pt x="231" y="1046"/>
                  </a:lnTo>
                  <a:lnTo>
                    <a:pt x="294" y="1088"/>
                  </a:lnTo>
                  <a:lnTo>
                    <a:pt x="398" y="1046"/>
                  </a:lnTo>
                  <a:lnTo>
                    <a:pt x="294" y="1130"/>
                  </a:lnTo>
                  <a:lnTo>
                    <a:pt x="231" y="1130"/>
                  </a:lnTo>
                  <a:lnTo>
                    <a:pt x="168" y="1318"/>
                  </a:lnTo>
                  <a:lnTo>
                    <a:pt x="189" y="1402"/>
                  </a:lnTo>
                  <a:lnTo>
                    <a:pt x="419" y="1193"/>
                  </a:lnTo>
                  <a:lnTo>
                    <a:pt x="712" y="1025"/>
                  </a:lnTo>
                  <a:lnTo>
                    <a:pt x="796" y="879"/>
                  </a:lnTo>
                  <a:lnTo>
                    <a:pt x="900" y="816"/>
                  </a:lnTo>
                  <a:lnTo>
                    <a:pt x="1110" y="837"/>
                  </a:lnTo>
                  <a:lnTo>
                    <a:pt x="1152" y="795"/>
                  </a:lnTo>
                  <a:lnTo>
                    <a:pt x="1277" y="795"/>
                  </a:lnTo>
                  <a:lnTo>
                    <a:pt x="1361" y="816"/>
                  </a:lnTo>
                  <a:lnTo>
                    <a:pt x="1486" y="837"/>
                  </a:lnTo>
                  <a:lnTo>
                    <a:pt x="1591" y="733"/>
                  </a:lnTo>
                  <a:lnTo>
                    <a:pt x="1591" y="670"/>
                  </a:lnTo>
                  <a:lnTo>
                    <a:pt x="1486" y="607"/>
                  </a:lnTo>
                  <a:lnTo>
                    <a:pt x="1361" y="481"/>
                  </a:lnTo>
                  <a:lnTo>
                    <a:pt x="1235" y="461"/>
                  </a:lnTo>
                  <a:lnTo>
                    <a:pt x="1047" y="293"/>
                  </a:lnTo>
                  <a:lnTo>
                    <a:pt x="1026" y="84"/>
                  </a:lnTo>
                  <a:lnTo>
                    <a:pt x="921" y="63"/>
                  </a:lnTo>
                  <a:lnTo>
                    <a:pt x="817" y="147"/>
                  </a:lnTo>
                  <a:lnTo>
                    <a:pt x="649" y="0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9" name="Google Shape;3079;p43"/>
            <p:cNvSpPr/>
            <p:nvPr/>
          </p:nvSpPr>
          <p:spPr>
            <a:xfrm>
              <a:off x="4231325" y="2673625"/>
              <a:ext cx="139700" cy="134450"/>
            </a:xfrm>
            <a:custGeom>
              <a:avLst/>
              <a:gdLst/>
              <a:ahLst/>
              <a:cxnLst/>
              <a:rect l="l" t="t" r="r" b="b"/>
              <a:pathLst>
                <a:path w="5588" h="5378" extrusionOk="0">
                  <a:moveTo>
                    <a:pt x="2031" y="0"/>
                  </a:moveTo>
                  <a:lnTo>
                    <a:pt x="1989" y="42"/>
                  </a:lnTo>
                  <a:lnTo>
                    <a:pt x="1842" y="42"/>
                  </a:lnTo>
                  <a:lnTo>
                    <a:pt x="1696" y="168"/>
                  </a:lnTo>
                  <a:lnTo>
                    <a:pt x="1717" y="189"/>
                  </a:lnTo>
                  <a:lnTo>
                    <a:pt x="1633" y="314"/>
                  </a:lnTo>
                  <a:lnTo>
                    <a:pt x="1591" y="314"/>
                  </a:lnTo>
                  <a:lnTo>
                    <a:pt x="1466" y="419"/>
                  </a:lnTo>
                  <a:lnTo>
                    <a:pt x="1215" y="482"/>
                  </a:lnTo>
                  <a:lnTo>
                    <a:pt x="1110" y="670"/>
                  </a:lnTo>
                  <a:lnTo>
                    <a:pt x="1110" y="837"/>
                  </a:lnTo>
                  <a:lnTo>
                    <a:pt x="1215" y="1047"/>
                  </a:lnTo>
                  <a:lnTo>
                    <a:pt x="1215" y="1235"/>
                  </a:lnTo>
                  <a:lnTo>
                    <a:pt x="1110" y="1444"/>
                  </a:lnTo>
                  <a:lnTo>
                    <a:pt x="1173" y="1549"/>
                  </a:lnTo>
                  <a:lnTo>
                    <a:pt x="1152" y="1716"/>
                  </a:lnTo>
                  <a:lnTo>
                    <a:pt x="1068" y="1842"/>
                  </a:lnTo>
                  <a:lnTo>
                    <a:pt x="1005" y="1925"/>
                  </a:lnTo>
                  <a:lnTo>
                    <a:pt x="1" y="2658"/>
                  </a:lnTo>
                  <a:lnTo>
                    <a:pt x="273" y="3411"/>
                  </a:lnTo>
                  <a:lnTo>
                    <a:pt x="775" y="3453"/>
                  </a:lnTo>
                  <a:lnTo>
                    <a:pt x="3474" y="5336"/>
                  </a:lnTo>
                  <a:lnTo>
                    <a:pt x="4562" y="5378"/>
                  </a:lnTo>
                  <a:lnTo>
                    <a:pt x="4709" y="5106"/>
                  </a:lnTo>
                  <a:lnTo>
                    <a:pt x="4834" y="4855"/>
                  </a:lnTo>
                  <a:lnTo>
                    <a:pt x="5085" y="4708"/>
                  </a:lnTo>
                  <a:lnTo>
                    <a:pt x="5274" y="4792"/>
                  </a:lnTo>
                  <a:lnTo>
                    <a:pt x="5399" y="4750"/>
                  </a:lnTo>
                  <a:lnTo>
                    <a:pt x="5462" y="4771"/>
                  </a:lnTo>
                  <a:lnTo>
                    <a:pt x="5546" y="4645"/>
                  </a:lnTo>
                  <a:lnTo>
                    <a:pt x="5588" y="4604"/>
                  </a:lnTo>
                  <a:lnTo>
                    <a:pt x="5546" y="4583"/>
                  </a:lnTo>
                  <a:lnTo>
                    <a:pt x="5441" y="4541"/>
                  </a:lnTo>
                  <a:lnTo>
                    <a:pt x="5337" y="4457"/>
                  </a:lnTo>
                  <a:lnTo>
                    <a:pt x="5274" y="4122"/>
                  </a:lnTo>
                  <a:lnTo>
                    <a:pt x="5085" y="4122"/>
                  </a:lnTo>
                  <a:lnTo>
                    <a:pt x="5064" y="3955"/>
                  </a:lnTo>
                  <a:lnTo>
                    <a:pt x="5064" y="3767"/>
                  </a:lnTo>
                  <a:lnTo>
                    <a:pt x="5190" y="3662"/>
                  </a:lnTo>
                  <a:lnTo>
                    <a:pt x="5064" y="3411"/>
                  </a:lnTo>
                  <a:lnTo>
                    <a:pt x="4960" y="3348"/>
                  </a:lnTo>
                  <a:lnTo>
                    <a:pt x="4855" y="3139"/>
                  </a:lnTo>
                  <a:lnTo>
                    <a:pt x="4772" y="3097"/>
                  </a:lnTo>
                  <a:lnTo>
                    <a:pt x="4730" y="3118"/>
                  </a:lnTo>
                  <a:lnTo>
                    <a:pt x="4290" y="2825"/>
                  </a:lnTo>
                  <a:lnTo>
                    <a:pt x="4186" y="2867"/>
                  </a:lnTo>
                  <a:lnTo>
                    <a:pt x="4123" y="2888"/>
                  </a:lnTo>
                  <a:lnTo>
                    <a:pt x="4018" y="2804"/>
                  </a:lnTo>
                  <a:lnTo>
                    <a:pt x="4018" y="2720"/>
                  </a:lnTo>
                  <a:lnTo>
                    <a:pt x="3997" y="2699"/>
                  </a:lnTo>
                  <a:lnTo>
                    <a:pt x="4039" y="2574"/>
                  </a:lnTo>
                  <a:lnTo>
                    <a:pt x="3914" y="2469"/>
                  </a:lnTo>
                  <a:lnTo>
                    <a:pt x="3893" y="2386"/>
                  </a:lnTo>
                  <a:lnTo>
                    <a:pt x="3788" y="2365"/>
                  </a:lnTo>
                  <a:lnTo>
                    <a:pt x="3704" y="2281"/>
                  </a:lnTo>
                  <a:lnTo>
                    <a:pt x="3621" y="2260"/>
                  </a:lnTo>
                  <a:lnTo>
                    <a:pt x="3621" y="2176"/>
                  </a:lnTo>
                  <a:lnTo>
                    <a:pt x="3684" y="2135"/>
                  </a:lnTo>
                  <a:lnTo>
                    <a:pt x="3663" y="2072"/>
                  </a:lnTo>
                  <a:lnTo>
                    <a:pt x="3684" y="1988"/>
                  </a:lnTo>
                  <a:lnTo>
                    <a:pt x="3684" y="1779"/>
                  </a:lnTo>
                  <a:lnTo>
                    <a:pt x="3725" y="1737"/>
                  </a:lnTo>
                  <a:lnTo>
                    <a:pt x="3767" y="1549"/>
                  </a:lnTo>
                  <a:lnTo>
                    <a:pt x="3830" y="1549"/>
                  </a:lnTo>
                  <a:lnTo>
                    <a:pt x="3914" y="1528"/>
                  </a:lnTo>
                  <a:lnTo>
                    <a:pt x="3914" y="1319"/>
                  </a:lnTo>
                  <a:lnTo>
                    <a:pt x="3872" y="1298"/>
                  </a:lnTo>
                  <a:lnTo>
                    <a:pt x="3830" y="1130"/>
                  </a:lnTo>
                  <a:lnTo>
                    <a:pt x="3914" y="1130"/>
                  </a:lnTo>
                  <a:lnTo>
                    <a:pt x="4018" y="1088"/>
                  </a:lnTo>
                  <a:lnTo>
                    <a:pt x="4081" y="1047"/>
                  </a:lnTo>
                  <a:lnTo>
                    <a:pt x="4018" y="1026"/>
                  </a:lnTo>
                  <a:lnTo>
                    <a:pt x="3935" y="984"/>
                  </a:lnTo>
                  <a:lnTo>
                    <a:pt x="3809" y="1005"/>
                  </a:lnTo>
                  <a:lnTo>
                    <a:pt x="3725" y="984"/>
                  </a:lnTo>
                  <a:lnTo>
                    <a:pt x="3516" y="879"/>
                  </a:lnTo>
                  <a:lnTo>
                    <a:pt x="3453" y="837"/>
                  </a:lnTo>
                  <a:lnTo>
                    <a:pt x="3349" y="795"/>
                  </a:lnTo>
                  <a:lnTo>
                    <a:pt x="3286" y="670"/>
                  </a:lnTo>
                  <a:lnTo>
                    <a:pt x="3244" y="565"/>
                  </a:lnTo>
                  <a:lnTo>
                    <a:pt x="3140" y="565"/>
                  </a:lnTo>
                  <a:lnTo>
                    <a:pt x="3077" y="419"/>
                  </a:lnTo>
                  <a:lnTo>
                    <a:pt x="3098" y="314"/>
                  </a:lnTo>
                  <a:lnTo>
                    <a:pt x="3035" y="189"/>
                  </a:lnTo>
                  <a:lnTo>
                    <a:pt x="2930" y="168"/>
                  </a:lnTo>
                  <a:lnTo>
                    <a:pt x="2784" y="210"/>
                  </a:lnTo>
                  <a:lnTo>
                    <a:pt x="2679" y="168"/>
                  </a:lnTo>
                  <a:lnTo>
                    <a:pt x="2679" y="63"/>
                  </a:lnTo>
                  <a:lnTo>
                    <a:pt x="2616" y="0"/>
                  </a:lnTo>
                  <a:lnTo>
                    <a:pt x="2470" y="63"/>
                  </a:lnTo>
                  <a:lnTo>
                    <a:pt x="2261" y="0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0" name="Google Shape;3080;p43"/>
            <p:cNvSpPr/>
            <p:nvPr/>
          </p:nvSpPr>
          <p:spPr>
            <a:xfrm>
              <a:off x="4345375" y="2791325"/>
              <a:ext cx="25125" cy="25650"/>
            </a:xfrm>
            <a:custGeom>
              <a:avLst/>
              <a:gdLst/>
              <a:ahLst/>
              <a:cxnLst/>
              <a:rect l="l" t="t" r="r" b="b"/>
              <a:pathLst>
                <a:path w="1005" h="1026" extrusionOk="0">
                  <a:moveTo>
                    <a:pt x="523" y="0"/>
                  </a:moveTo>
                  <a:lnTo>
                    <a:pt x="272" y="147"/>
                  </a:lnTo>
                  <a:lnTo>
                    <a:pt x="147" y="398"/>
                  </a:lnTo>
                  <a:lnTo>
                    <a:pt x="0" y="670"/>
                  </a:lnTo>
                  <a:lnTo>
                    <a:pt x="84" y="670"/>
                  </a:lnTo>
                  <a:lnTo>
                    <a:pt x="607" y="816"/>
                  </a:lnTo>
                  <a:lnTo>
                    <a:pt x="628" y="1025"/>
                  </a:lnTo>
                  <a:lnTo>
                    <a:pt x="1005" y="879"/>
                  </a:lnTo>
                  <a:lnTo>
                    <a:pt x="942" y="795"/>
                  </a:lnTo>
                  <a:lnTo>
                    <a:pt x="942" y="774"/>
                  </a:lnTo>
                  <a:lnTo>
                    <a:pt x="984" y="774"/>
                  </a:lnTo>
                  <a:lnTo>
                    <a:pt x="921" y="691"/>
                  </a:lnTo>
                  <a:lnTo>
                    <a:pt x="921" y="607"/>
                  </a:lnTo>
                  <a:lnTo>
                    <a:pt x="879" y="502"/>
                  </a:lnTo>
                  <a:lnTo>
                    <a:pt x="837" y="565"/>
                  </a:lnTo>
                  <a:lnTo>
                    <a:pt x="607" y="419"/>
                  </a:lnTo>
                  <a:lnTo>
                    <a:pt x="942" y="356"/>
                  </a:lnTo>
                  <a:lnTo>
                    <a:pt x="900" y="84"/>
                  </a:lnTo>
                  <a:lnTo>
                    <a:pt x="900" y="63"/>
                  </a:lnTo>
                  <a:lnTo>
                    <a:pt x="837" y="42"/>
                  </a:lnTo>
                  <a:lnTo>
                    <a:pt x="712" y="84"/>
                  </a:lnTo>
                  <a:lnTo>
                    <a:pt x="523" y="0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1" name="Google Shape;3081;p43"/>
            <p:cNvSpPr/>
            <p:nvPr/>
          </p:nvSpPr>
          <p:spPr>
            <a:xfrm>
              <a:off x="4136125" y="2704475"/>
              <a:ext cx="32475" cy="18350"/>
            </a:xfrm>
            <a:custGeom>
              <a:avLst/>
              <a:gdLst/>
              <a:ahLst/>
              <a:cxnLst/>
              <a:rect l="l" t="t" r="r" b="b"/>
              <a:pathLst>
                <a:path w="1299" h="734" extrusionOk="0">
                  <a:moveTo>
                    <a:pt x="1194" y="1"/>
                  </a:moveTo>
                  <a:lnTo>
                    <a:pt x="1005" y="105"/>
                  </a:lnTo>
                  <a:lnTo>
                    <a:pt x="775" y="210"/>
                  </a:lnTo>
                  <a:lnTo>
                    <a:pt x="608" y="210"/>
                  </a:lnTo>
                  <a:lnTo>
                    <a:pt x="482" y="168"/>
                  </a:lnTo>
                  <a:lnTo>
                    <a:pt x="378" y="168"/>
                  </a:lnTo>
                  <a:lnTo>
                    <a:pt x="378" y="231"/>
                  </a:lnTo>
                  <a:lnTo>
                    <a:pt x="357" y="315"/>
                  </a:lnTo>
                  <a:lnTo>
                    <a:pt x="273" y="336"/>
                  </a:lnTo>
                  <a:lnTo>
                    <a:pt x="147" y="294"/>
                  </a:lnTo>
                  <a:lnTo>
                    <a:pt x="85" y="377"/>
                  </a:lnTo>
                  <a:lnTo>
                    <a:pt x="1" y="398"/>
                  </a:lnTo>
                  <a:lnTo>
                    <a:pt x="1" y="524"/>
                  </a:lnTo>
                  <a:lnTo>
                    <a:pt x="85" y="629"/>
                  </a:lnTo>
                  <a:lnTo>
                    <a:pt x="210" y="712"/>
                  </a:lnTo>
                  <a:lnTo>
                    <a:pt x="378" y="691"/>
                  </a:lnTo>
                  <a:lnTo>
                    <a:pt x="461" y="733"/>
                  </a:lnTo>
                  <a:lnTo>
                    <a:pt x="503" y="691"/>
                  </a:lnTo>
                  <a:lnTo>
                    <a:pt x="629" y="649"/>
                  </a:lnTo>
                  <a:lnTo>
                    <a:pt x="775" y="545"/>
                  </a:lnTo>
                  <a:lnTo>
                    <a:pt x="838" y="503"/>
                  </a:lnTo>
                  <a:lnTo>
                    <a:pt x="1005" y="524"/>
                  </a:lnTo>
                  <a:lnTo>
                    <a:pt x="1005" y="419"/>
                  </a:lnTo>
                  <a:lnTo>
                    <a:pt x="984" y="315"/>
                  </a:lnTo>
                  <a:lnTo>
                    <a:pt x="1110" y="168"/>
                  </a:lnTo>
                  <a:lnTo>
                    <a:pt x="1235" y="85"/>
                  </a:lnTo>
                  <a:lnTo>
                    <a:pt x="1298" y="22"/>
                  </a:lnTo>
                  <a:lnTo>
                    <a:pt x="1256" y="1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2" name="Google Shape;3082;p43"/>
            <p:cNvSpPr/>
            <p:nvPr/>
          </p:nvSpPr>
          <p:spPr>
            <a:xfrm>
              <a:off x="4184250" y="2677275"/>
              <a:ext cx="90000" cy="80075"/>
            </a:xfrm>
            <a:custGeom>
              <a:avLst/>
              <a:gdLst/>
              <a:ahLst/>
              <a:cxnLst/>
              <a:rect l="l" t="t" r="r" b="b"/>
              <a:pathLst>
                <a:path w="3600" h="3203" extrusionOk="0">
                  <a:moveTo>
                    <a:pt x="3370" y="1"/>
                  </a:moveTo>
                  <a:lnTo>
                    <a:pt x="3139" y="64"/>
                  </a:lnTo>
                  <a:lnTo>
                    <a:pt x="2846" y="43"/>
                  </a:lnTo>
                  <a:lnTo>
                    <a:pt x="2721" y="64"/>
                  </a:lnTo>
                  <a:lnTo>
                    <a:pt x="2574" y="64"/>
                  </a:lnTo>
                  <a:lnTo>
                    <a:pt x="2365" y="147"/>
                  </a:lnTo>
                  <a:lnTo>
                    <a:pt x="2302" y="231"/>
                  </a:lnTo>
                  <a:lnTo>
                    <a:pt x="2135" y="273"/>
                  </a:lnTo>
                  <a:lnTo>
                    <a:pt x="2114" y="336"/>
                  </a:lnTo>
                  <a:lnTo>
                    <a:pt x="1842" y="336"/>
                  </a:lnTo>
                  <a:lnTo>
                    <a:pt x="1675" y="273"/>
                  </a:lnTo>
                  <a:lnTo>
                    <a:pt x="1612" y="231"/>
                  </a:lnTo>
                  <a:lnTo>
                    <a:pt x="1507" y="210"/>
                  </a:lnTo>
                  <a:lnTo>
                    <a:pt x="1194" y="231"/>
                  </a:lnTo>
                  <a:lnTo>
                    <a:pt x="1110" y="273"/>
                  </a:lnTo>
                  <a:lnTo>
                    <a:pt x="1068" y="273"/>
                  </a:lnTo>
                  <a:lnTo>
                    <a:pt x="775" y="419"/>
                  </a:lnTo>
                  <a:lnTo>
                    <a:pt x="670" y="377"/>
                  </a:lnTo>
                  <a:lnTo>
                    <a:pt x="524" y="336"/>
                  </a:lnTo>
                  <a:lnTo>
                    <a:pt x="461" y="419"/>
                  </a:lnTo>
                  <a:lnTo>
                    <a:pt x="461" y="649"/>
                  </a:lnTo>
                  <a:lnTo>
                    <a:pt x="377" y="670"/>
                  </a:lnTo>
                  <a:lnTo>
                    <a:pt x="419" y="796"/>
                  </a:lnTo>
                  <a:lnTo>
                    <a:pt x="315" y="859"/>
                  </a:lnTo>
                  <a:lnTo>
                    <a:pt x="168" y="880"/>
                  </a:lnTo>
                  <a:lnTo>
                    <a:pt x="64" y="859"/>
                  </a:lnTo>
                  <a:lnTo>
                    <a:pt x="1" y="901"/>
                  </a:lnTo>
                  <a:lnTo>
                    <a:pt x="22" y="1068"/>
                  </a:lnTo>
                  <a:lnTo>
                    <a:pt x="105" y="1277"/>
                  </a:lnTo>
                  <a:lnTo>
                    <a:pt x="147" y="1403"/>
                  </a:lnTo>
                  <a:lnTo>
                    <a:pt x="126" y="1528"/>
                  </a:lnTo>
                  <a:lnTo>
                    <a:pt x="105" y="1779"/>
                  </a:lnTo>
                  <a:lnTo>
                    <a:pt x="336" y="1779"/>
                  </a:lnTo>
                  <a:lnTo>
                    <a:pt x="377" y="1905"/>
                  </a:lnTo>
                  <a:lnTo>
                    <a:pt x="482" y="1947"/>
                  </a:lnTo>
                  <a:lnTo>
                    <a:pt x="482" y="2114"/>
                  </a:lnTo>
                  <a:lnTo>
                    <a:pt x="545" y="2198"/>
                  </a:lnTo>
                  <a:lnTo>
                    <a:pt x="461" y="2219"/>
                  </a:lnTo>
                  <a:lnTo>
                    <a:pt x="419" y="2219"/>
                  </a:lnTo>
                  <a:lnTo>
                    <a:pt x="315" y="2302"/>
                  </a:lnTo>
                  <a:lnTo>
                    <a:pt x="252" y="2449"/>
                  </a:lnTo>
                  <a:lnTo>
                    <a:pt x="168" y="2574"/>
                  </a:lnTo>
                  <a:lnTo>
                    <a:pt x="147" y="2574"/>
                  </a:lnTo>
                  <a:lnTo>
                    <a:pt x="168" y="2616"/>
                  </a:lnTo>
                  <a:lnTo>
                    <a:pt x="252" y="2679"/>
                  </a:lnTo>
                  <a:lnTo>
                    <a:pt x="273" y="2888"/>
                  </a:lnTo>
                  <a:lnTo>
                    <a:pt x="252" y="2993"/>
                  </a:lnTo>
                  <a:lnTo>
                    <a:pt x="315" y="2993"/>
                  </a:lnTo>
                  <a:lnTo>
                    <a:pt x="482" y="3077"/>
                  </a:lnTo>
                  <a:lnTo>
                    <a:pt x="629" y="3181"/>
                  </a:lnTo>
                  <a:lnTo>
                    <a:pt x="649" y="3181"/>
                  </a:lnTo>
                  <a:lnTo>
                    <a:pt x="733" y="3202"/>
                  </a:lnTo>
                  <a:lnTo>
                    <a:pt x="1884" y="2512"/>
                  </a:lnTo>
                  <a:lnTo>
                    <a:pt x="2888" y="1779"/>
                  </a:lnTo>
                  <a:lnTo>
                    <a:pt x="2951" y="1696"/>
                  </a:lnTo>
                  <a:lnTo>
                    <a:pt x="3035" y="1570"/>
                  </a:lnTo>
                  <a:lnTo>
                    <a:pt x="3056" y="1403"/>
                  </a:lnTo>
                  <a:lnTo>
                    <a:pt x="2993" y="1298"/>
                  </a:lnTo>
                  <a:lnTo>
                    <a:pt x="3098" y="1089"/>
                  </a:lnTo>
                  <a:lnTo>
                    <a:pt x="3098" y="901"/>
                  </a:lnTo>
                  <a:lnTo>
                    <a:pt x="2993" y="691"/>
                  </a:lnTo>
                  <a:lnTo>
                    <a:pt x="2993" y="524"/>
                  </a:lnTo>
                  <a:lnTo>
                    <a:pt x="3098" y="336"/>
                  </a:lnTo>
                  <a:lnTo>
                    <a:pt x="3349" y="273"/>
                  </a:lnTo>
                  <a:lnTo>
                    <a:pt x="3474" y="168"/>
                  </a:lnTo>
                  <a:lnTo>
                    <a:pt x="3516" y="168"/>
                  </a:lnTo>
                  <a:lnTo>
                    <a:pt x="3600" y="43"/>
                  </a:lnTo>
                  <a:lnTo>
                    <a:pt x="3579" y="22"/>
                  </a:lnTo>
                  <a:lnTo>
                    <a:pt x="3516" y="1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3" name="Google Shape;3083;p43"/>
            <p:cNvSpPr/>
            <p:nvPr/>
          </p:nvSpPr>
          <p:spPr>
            <a:xfrm>
              <a:off x="4165950" y="2741625"/>
              <a:ext cx="22000" cy="63850"/>
            </a:xfrm>
            <a:custGeom>
              <a:avLst/>
              <a:gdLst/>
              <a:ahLst/>
              <a:cxnLst/>
              <a:rect l="l" t="t" r="r" b="b"/>
              <a:pathLst>
                <a:path w="880" h="2554" extrusionOk="0">
                  <a:moveTo>
                    <a:pt x="837" y="0"/>
                  </a:moveTo>
                  <a:lnTo>
                    <a:pt x="754" y="105"/>
                  </a:lnTo>
                  <a:lnTo>
                    <a:pt x="565" y="147"/>
                  </a:lnTo>
                  <a:lnTo>
                    <a:pt x="524" y="105"/>
                  </a:lnTo>
                  <a:lnTo>
                    <a:pt x="377" y="252"/>
                  </a:lnTo>
                  <a:lnTo>
                    <a:pt x="335" y="670"/>
                  </a:lnTo>
                  <a:lnTo>
                    <a:pt x="168" y="1005"/>
                  </a:lnTo>
                  <a:lnTo>
                    <a:pt x="1" y="1235"/>
                  </a:lnTo>
                  <a:lnTo>
                    <a:pt x="63" y="1256"/>
                  </a:lnTo>
                  <a:lnTo>
                    <a:pt x="168" y="1444"/>
                  </a:lnTo>
                  <a:lnTo>
                    <a:pt x="231" y="1653"/>
                  </a:lnTo>
                  <a:lnTo>
                    <a:pt x="377" y="1884"/>
                  </a:lnTo>
                  <a:lnTo>
                    <a:pt x="524" y="2197"/>
                  </a:lnTo>
                  <a:lnTo>
                    <a:pt x="461" y="2344"/>
                  </a:lnTo>
                  <a:lnTo>
                    <a:pt x="545" y="2553"/>
                  </a:lnTo>
                  <a:lnTo>
                    <a:pt x="628" y="2448"/>
                  </a:lnTo>
                  <a:lnTo>
                    <a:pt x="628" y="2407"/>
                  </a:lnTo>
                  <a:lnTo>
                    <a:pt x="628" y="2344"/>
                  </a:lnTo>
                  <a:lnTo>
                    <a:pt x="670" y="2281"/>
                  </a:lnTo>
                  <a:lnTo>
                    <a:pt x="670" y="2156"/>
                  </a:lnTo>
                  <a:lnTo>
                    <a:pt x="733" y="1988"/>
                  </a:lnTo>
                  <a:lnTo>
                    <a:pt x="691" y="1842"/>
                  </a:lnTo>
                  <a:lnTo>
                    <a:pt x="754" y="1821"/>
                  </a:lnTo>
                  <a:lnTo>
                    <a:pt x="754" y="1674"/>
                  </a:lnTo>
                  <a:lnTo>
                    <a:pt x="775" y="1549"/>
                  </a:lnTo>
                  <a:lnTo>
                    <a:pt x="775" y="1465"/>
                  </a:lnTo>
                  <a:lnTo>
                    <a:pt x="775" y="1214"/>
                  </a:lnTo>
                  <a:lnTo>
                    <a:pt x="754" y="1235"/>
                  </a:lnTo>
                  <a:lnTo>
                    <a:pt x="670" y="1235"/>
                  </a:lnTo>
                  <a:lnTo>
                    <a:pt x="565" y="1298"/>
                  </a:lnTo>
                  <a:lnTo>
                    <a:pt x="524" y="1235"/>
                  </a:lnTo>
                  <a:lnTo>
                    <a:pt x="545" y="1047"/>
                  </a:lnTo>
                  <a:lnTo>
                    <a:pt x="545" y="796"/>
                  </a:lnTo>
                  <a:lnTo>
                    <a:pt x="524" y="712"/>
                  </a:lnTo>
                  <a:lnTo>
                    <a:pt x="545" y="565"/>
                  </a:lnTo>
                  <a:lnTo>
                    <a:pt x="670" y="565"/>
                  </a:lnTo>
                  <a:lnTo>
                    <a:pt x="691" y="670"/>
                  </a:lnTo>
                  <a:lnTo>
                    <a:pt x="754" y="670"/>
                  </a:lnTo>
                  <a:lnTo>
                    <a:pt x="837" y="607"/>
                  </a:lnTo>
                  <a:lnTo>
                    <a:pt x="837" y="524"/>
                  </a:lnTo>
                  <a:lnTo>
                    <a:pt x="796" y="482"/>
                  </a:lnTo>
                  <a:lnTo>
                    <a:pt x="775" y="377"/>
                  </a:lnTo>
                  <a:lnTo>
                    <a:pt x="837" y="210"/>
                  </a:lnTo>
                  <a:lnTo>
                    <a:pt x="858" y="63"/>
                  </a:lnTo>
                  <a:lnTo>
                    <a:pt x="879" y="0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4" name="Google Shape;3084;p43"/>
            <p:cNvSpPr/>
            <p:nvPr/>
          </p:nvSpPr>
          <p:spPr>
            <a:xfrm>
              <a:off x="4185300" y="2741625"/>
              <a:ext cx="5775" cy="13100"/>
            </a:xfrm>
            <a:custGeom>
              <a:avLst/>
              <a:gdLst/>
              <a:ahLst/>
              <a:cxnLst/>
              <a:rect l="l" t="t" r="r" b="b"/>
              <a:pathLst>
                <a:path w="231" h="524" extrusionOk="0">
                  <a:moveTo>
                    <a:pt x="105" y="0"/>
                  </a:moveTo>
                  <a:lnTo>
                    <a:pt x="84" y="63"/>
                  </a:lnTo>
                  <a:lnTo>
                    <a:pt x="63" y="210"/>
                  </a:lnTo>
                  <a:lnTo>
                    <a:pt x="1" y="377"/>
                  </a:lnTo>
                  <a:lnTo>
                    <a:pt x="22" y="482"/>
                  </a:lnTo>
                  <a:lnTo>
                    <a:pt x="63" y="524"/>
                  </a:lnTo>
                  <a:lnTo>
                    <a:pt x="84" y="524"/>
                  </a:lnTo>
                  <a:lnTo>
                    <a:pt x="126" y="482"/>
                  </a:lnTo>
                  <a:lnTo>
                    <a:pt x="210" y="419"/>
                  </a:lnTo>
                  <a:lnTo>
                    <a:pt x="231" y="314"/>
                  </a:lnTo>
                  <a:lnTo>
                    <a:pt x="210" y="105"/>
                  </a:lnTo>
                  <a:lnTo>
                    <a:pt x="126" y="42"/>
                  </a:lnTo>
                  <a:lnTo>
                    <a:pt x="105" y="0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5" name="Google Shape;3085;p43"/>
            <p:cNvSpPr/>
            <p:nvPr/>
          </p:nvSpPr>
          <p:spPr>
            <a:xfrm>
              <a:off x="4179025" y="2755750"/>
              <a:ext cx="7875" cy="18325"/>
            </a:xfrm>
            <a:custGeom>
              <a:avLst/>
              <a:gdLst/>
              <a:ahLst/>
              <a:cxnLst/>
              <a:rect l="l" t="t" r="r" b="b"/>
              <a:pathLst>
                <a:path w="315" h="733" extrusionOk="0">
                  <a:moveTo>
                    <a:pt x="22" y="0"/>
                  </a:moveTo>
                  <a:lnTo>
                    <a:pt x="1" y="147"/>
                  </a:lnTo>
                  <a:lnTo>
                    <a:pt x="22" y="231"/>
                  </a:lnTo>
                  <a:lnTo>
                    <a:pt x="22" y="482"/>
                  </a:lnTo>
                  <a:lnTo>
                    <a:pt x="1" y="670"/>
                  </a:lnTo>
                  <a:lnTo>
                    <a:pt x="42" y="733"/>
                  </a:lnTo>
                  <a:lnTo>
                    <a:pt x="147" y="670"/>
                  </a:lnTo>
                  <a:lnTo>
                    <a:pt x="231" y="670"/>
                  </a:lnTo>
                  <a:lnTo>
                    <a:pt x="252" y="649"/>
                  </a:lnTo>
                  <a:lnTo>
                    <a:pt x="273" y="440"/>
                  </a:lnTo>
                  <a:lnTo>
                    <a:pt x="273" y="356"/>
                  </a:lnTo>
                  <a:lnTo>
                    <a:pt x="314" y="210"/>
                  </a:lnTo>
                  <a:lnTo>
                    <a:pt x="314" y="147"/>
                  </a:lnTo>
                  <a:lnTo>
                    <a:pt x="314" y="63"/>
                  </a:lnTo>
                  <a:lnTo>
                    <a:pt x="314" y="42"/>
                  </a:lnTo>
                  <a:lnTo>
                    <a:pt x="231" y="105"/>
                  </a:lnTo>
                  <a:lnTo>
                    <a:pt x="168" y="105"/>
                  </a:lnTo>
                  <a:lnTo>
                    <a:pt x="147" y="0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6" name="Google Shape;3086;p43"/>
            <p:cNvSpPr/>
            <p:nvPr/>
          </p:nvSpPr>
          <p:spPr>
            <a:xfrm>
              <a:off x="4179025" y="2721750"/>
              <a:ext cx="18850" cy="23550"/>
            </a:xfrm>
            <a:custGeom>
              <a:avLst/>
              <a:gdLst/>
              <a:ahLst/>
              <a:cxnLst/>
              <a:rect l="l" t="t" r="r" b="b"/>
              <a:pathLst>
                <a:path w="754" h="942" extrusionOk="0">
                  <a:moveTo>
                    <a:pt x="314" y="0"/>
                  </a:moveTo>
                  <a:lnTo>
                    <a:pt x="314" y="21"/>
                  </a:lnTo>
                  <a:lnTo>
                    <a:pt x="231" y="21"/>
                  </a:lnTo>
                  <a:lnTo>
                    <a:pt x="210" y="440"/>
                  </a:lnTo>
                  <a:lnTo>
                    <a:pt x="105" y="586"/>
                  </a:lnTo>
                  <a:lnTo>
                    <a:pt x="1" y="733"/>
                  </a:lnTo>
                  <a:lnTo>
                    <a:pt x="1" y="879"/>
                  </a:lnTo>
                  <a:lnTo>
                    <a:pt x="1" y="900"/>
                  </a:lnTo>
                  <a:lnTo>
                    <a:pt x="42" y="942"/>
                  </a:lnTo>
                  <a:lnTo>
                    <a:pt x="231" y="900"/>
                  </a:lnTo>
                  <a:lnTo>
                    <a:pt x="314" y="795"/>
                  </a:lnTo>
                  <a:lnTo>
                    <a:pt x="377" y="795"/>
                  </a:lnTo>
                  <a:lnTo>
                    <a:pt x="461" y="670"/>
                  </a:lnTo>
                  <a:lnTo>
                    <a:pt x="524" y="523"/>
                  </a:lnTo>
                  <a:lnTo>
                    <a:pt x="628" y="440"/>
                  </a:lnTo>
                  <a:lnTo>
                    <a:pt x="670" y="440"/>
                  </a:lnTo>
                  <a:lnTo>
                    <a:pt x="754" y="419"/>
                  </a:lnTo>
                  <a:lnTo>
                    <a:pt x="691" y="335"/>
                  </a:lnTo>
                  <a:lnTo>
                    <a:pt x="691" y="168"/>
                  </a:lnTo>
                  <a:lnTo>
                    <a:pt x="586" y="126"/>
                  </a:lnTo>
                  <a:lnTo>
                    <a:pt x="545" y="0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7" name="Google Shape;3087;p43"/>
            <p:cNvSpPr/>
            <p:nvPr/>
          </p:nvSpPr>
          <p:spPr>
            <a:xfrm>
              <a:off x="4180075" y="2740050"/>
              <a:ext cx="58075" cy="71700"/>
            </a:xfrm>
            <a:custGeom>
              <a:avLst/>
              <a:gdLst/>
              <a:ahLst/>
              <a:cxnLst/>
              <a:rect l="l" t="t" r="r" b="b"/>
              <a:pathLst>
                <a:path w="2323" h="2868" extrusionOk="0">
                  <a:moveTo>
                    <a:pt x="2051" y="1"/>
                  </a:moveTo>
                  <a:lnTo>
                    <a:pt x="900" y="691"/>
                  </a:lnTo>
                  <a:lnTo>
                    <a:pt x="816" y="670"/>
                  </a:lnTo>
                  <a:lnTo>
                    <a:pt x="796" y="670"/>
                  </a:lnTo>
                  <a:lnTo>
                    <a:pt x="649" y="566"/>
                  </a:lnTo>
                  <a:lnTo>
                    <a:pt x="482" y="482"/>
                  </a:lnTo>
                  <a:lnTo>
                    <a:pt x="419" y="482"/>
                  </a:lnTo>
                  <a:lnTo>
                    <a:pt x="335" y="545"/>
                  </a:lnTo>
                  <a:lnTo>
                    <a:pt x="293" y="587"/>
                  </a:lnTo>
                  <a:lnTo>
                    <a:pt x="272" y="587"/>
                  </a:lnTo>
                  <a:lnTo>
                    <a:pt x="272" y="670"/>
                  </a:lnTo>
                  <a:lnTo>
                    <a:pt x="272" y="691"/>
                  </a:lnTo>
                  <a:lnTo>
                    <a:pt x="272" y="775"/>
                  </a:lnTo>
                  <a:lnTo>
                    <a:pt x="272" y="838"/>
                  </a:lnTo>
                  <a:lnTo>
                    <a:pt x="231" y="984"/>
                  </a:lnTo>
                  <a:lnTo>
                    <a:pt x="231" y="1068"/>
                  </a:lnTo>
                  <a:lnTo>
                    <a:pt x="210" y="1528"/>
                  </a:lnTo>
                  <a:lnTo>
                    <a:pt x="210" y="1612"/>
                  </a:lnTo>
                  <a:lnTo>
                    <a:pt x="189" y="1737"/>
                  </a:lnTo>
                  <a:lnTo>
                    <a:pt x="189" y="1884"/>
                  </a:lnTo>
                  <a:lnTo>
                    <a:pt x="126" y="1905"/>
                  </a:lnTo>
                  <a:lnTo>
                    <a:pt x="168" y="2051"/>
                  </a:lnTo>
                  <a:lnTo>
                    <a:pt x="105" y="2219"/>
                  </a:lnTo>
                  <a:lnTo>
                    <a:pt x="105" y="2344"/>
                  </a:lnTo>
                  <a:lnTo>
                    <a:pt x="63" y="2407"/>
                  </a:lnTo>
                  <a:lnTo>
                    <a:pt x="63" y="2470"/>
                  </a:lnTo>
                  <a:lnTo>
                    <a:pt x="63" y="2553"/>
                  </a:lnTo>
                  <a:lnTo>
                    <a:pt x="0" y="2679"/>
                  </a:lnTo>
                  <a:lnTo>
                    <a:pt x="0" y="2721"/>
                  </a:lnTo>
                  <a:lnTo>
                    <a:pt x="189" y="2721"/>
                  </a:lnTo>
                  <a:lnTo>
                    <a:pt x="754" y="2867"/>
                  </a:lnTo>
                  <a:lnTo>
                    <a:pt x="1172" y="2449"/>
                  </a:lnTo>
                  <a:lnTo>
                    <a:pt x="1633" y="2407"/>
                  </a:lnTo>
                  <a:lnTo>
                    <a:pt x="1653" y="2219"/>
                  </a:lnTo>
                  <a:lnTo>
                    <a:pt x="1884" y="1926"/>
                  </a:lnTo>
                  <a:lnTo>
                    <a:pt x="1235" y="1214"/>
                  </a:lnTo>
                  <a:lnTo>
                    <a:pt x="2093" y="963"/>
                  </a:lnTo>
                  <a:lnTo>
                    <a:pt x="2302" y="754"/>
                  </a:lnTo>
                  <a:lnTo>
                    <a:pt x="2323" y="754"/>
                  </a:lnTo>
                  <a:lnTo>
                    <a:pt x="2051" y="1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8" name="Google Shape;3088;p43"/>
            <p:cNvSpPr/>
            <p:nvPr/>
          </p:nvSpPr>
          <p:spPr>
            <a:xfrm>
              <a:off x="4179025" y="2758875"/>
              <a:ext cx="299225" cy="252175"/>
            </a:xfrm>
            <a:custGeom>
              <a:avLst/>
              <a:gdLst/>
              <a:ahLst/>
              <a:cxnLst/>
              <a:rect l="l" t="t" r="r" b="b"/>
              <a:pathLst>
                <a:path w="11969" h="10087" extrusionOk="0">
                  <a:moveTo>
                    <a:pt x="2344" y="1"/>
                  </a:moveTo>
                  <a:lnTo>
                    <a:pt x="2135" y="210"/>
                  </a:lnTo>
                  <a:lnTo>
                    <a:pt x="1277" y="461"/>
                  </a:lnTo>
                  <a:lnTo>
                    <a:pt x="1926" y="1173"/>
                  </a:lnTo>
                  <a:lnTo>
                    <a:pt x="1695" y="1466"/>
                  </a:lnTo>
                  <a:lnTo>
                    <a:pt x="1675" y="1654"/>
                  </a:lnTo>
                  <a:lnTo>
                    <a:pt x="1214" y="1696"/>
                  </a:lnTo>
                  <a:lnTo>
                    <a:pt x="796" y="2114"/>
                  </a:lnTo>
                  <a:lnTo>
                    <a:pt x="231" y="1968"/>
                  </a:lnTo>
                  <a:lnTo>
                    <a:pt x="42" y="1968"/>
                  </a:lnTo>
                  <a:lnTo>
                    <a:pt x="42" y="2177"/>
                  </a:lnTo>
                  <a:lnTo>
                    <a:pt x="42" y="2407"/>
                  </a:lnTo>
                  <a:lnTo>
                    <a:pt x="1" y="2595"/>
                  </a:lnTo>
                  <a:lnTo>
                    <a:pt x="1" y="2637"/>
                  </a:lnTo>
                  <a:lnTo>
                    <a:pt x="63" y="2616"/>
                  </a:lnTo>
                  <a:lnTo>
                    <a:pt x="105" y="2637"/>
                  </a:lnTo>
                  <a:lnTo>
                    <a:pt x="168" y="2595"/>
                  </a:lnTo>
                  <a:lnTo>
                    <a:pt x="314" y="2658"/>
                  </a:lnTo>
                  <a:lnTo>
                    <a:pt x="273" y="2700"/>
                  </a:lnTo>
                  <a:lnTo>
                    <a:pt x="524" y="2972"/>
                  </a:lnTo>
                  <a:lnTo>
                    <a:pt x="545" y="3119"/>
                  </a:lnTo>
                  <a:lnTo>
                    <a:pt x="628" y="3139"/>
                  </a:lnTo>
                  <a:lnTo>
                    <a:pt x="628" y="3244"/>
                  </a:lnTo>
                  <a:lnTo>
                    <a:pt x="754" y="3349"/>
                  </a:lnTo>
                  <a:lnTo>
                    <a:pt x="838" y="3370"/>
                  </a:lnTo>
                  <a:lnTo>
                    <a:pt x="984" y="3663"/>
                  </a:lnTo>
                  <a:lnTo>
                    <a:pt x="984" y="3746"/>
                  </a:lnTo>
                  <a:lnTo>
                    <a:pt x="1047" y="3851"/>
                  </a:lnTo>
                  <a:lnTo>
                    <a:pt x="1110" y="3851"/>
                  </a:lnTo>
                  <a:lnTo>
                    <a:pt x="1151" y="3997"/>
                  </a:lnTo>
                  <a:lnTo>
                    <a:pt x="1193" y="4081"/>
                  </a:lnTo>
                  <a:lnTo>
                    <a:pt x="1319" y="4123"/>
                  </a:lnTo>
                  <a:lnTo>
                    <a:pt x="1423" y="4416"/>
                  </a:lnTo>
                  <a:lnTo>
                    <a:pt x="1528" y="4479"/>
                  </a:lnTo>
                  <a:lnTo>
                    <a:pt x="1570" y="4625"/>
                  </a:lnTo>
                  <a:lnTo>
                    <a:pt x="1528" y="4709"/>
                  </a:lnTo>
                  <a:lnTo>
                    <a:pt x="1528" y="4792"/>
                  </a:lnTo>
                  <a:lnTo>
                    <a:pt x="1633" y="4897"/>
                  </a:lnTo>
                  <a:lnTo>
                    <a:pt x="1633" y="4960"/>
                  </a:lnTo>
                  <a:lnTo>
                    <a:pt x="1716" y="5023"/>
                  </a:lnTo>
                  <a:lnTo>
                    <a:pt x="1821" y="4939"/>
                  </a:lnTo>
                  <a:lnTo>
                    <a:pt x="1926" y="5043"/>
                  </a:lnTo>
                  <a:lnTo>
                    <a:pt x="2114" y="5127"/>
                  </a:lnTo>
                  <a:lnTo>
                    <a:pt x="2260" y="5274"/>
                  </a:lnTo>
                  <a:lnTo>
                    <a:pt x="2323" y="5378"/>
                  </a:lnTo>
                  <a:lnTo>
                    <a:pt x="2344" y="5420"/>
                  </a:lnTo>
                  <a:lnTo>
                    <a:pt x="2365" y="5546"/>
                  </a:lnTo>
                  <a:lnTo>
                    <a:pt x="2428" y="5588"/>
                  </a:lnTo>
                  <a:lnTo>
                    <a:pt x="2470" y="5797"/>
                  </a:lnTo>
                  <a:lnTo>
                    <a:pt x="2574" y="5880"/>
                  </a:lnTo>
                  <a:lnTo>
                    <a:pt x="2637" y="6090"/>
                  </a:lnTo>
                  <a:lnTo>
                    <a:pt x="2658" y="6173"/>
                  </a:lnTo>
                  <a:lnTo>
                    <a:pt x="2616" y="6362"/>
                  </a:lnTo>
                  <a:lnTo>
                    <a:pt x="2574" y="6383"/>
                  </a:lnTo>
                  <a:lnTo>
                    <a:pt x="2616" y="6487"/>
                  </a:lnTo>
                  <a:lnTo>
                    <a:pt x="2658" y="6696"/>
                  </a:lnTo>
                  <a:lnTo>
                    <a:pt x="2679" y="6906"/>
                  </a:lnTo>
                  <a:lnTo>
                    <a:pt x="2783" y="7010"/>
                  </a:lnTo>
                  <a:lnTo>
                    <a:pt x="2825" y="7094"/>
                  </a:lnTo>
                  <a:lnTo>
                    <a:pt x="3097" y="7408"/>
                  </a:lnTo>
                  <a:lnTo>
                    <a:pt x="3202" y="7429"/>
                  </a:lnTo>
                  <a:lnTo>
                    <a:pt x="3307" y="7450"/>
                  </a:lnTo>
                  <a:lnTo>
                    <a:pt x="3390" y="7554"/>
                  </a:lnTo>
                  <a:lnTo>
                    <a:pt x="3474" y="7554"/>
                  </a:lnTo>
                  <a:lnTo>
                    <a:pt x="3620" y="7680"/>
                  </a:lnTo>
                  <a:lnTo>
                    <a:pt x="3620" y="7784"/>
                  </a:lnTo>
                  <a:lnTo>
                    <a:pt x="3788" y="7826"/>
                  </a:lnTo>
                  <a:lnTo>
                    <a:pt x="3767" y="7889"/>
                  </a:lnTo>
                  <a:lnTo>
                    <a:pt x="3830" y="7931"/>
                  </a:lnTo>
                  <a:lnTo>
                    <a:pt x="3976" y="8412"/>
                  </a:lnTo>
                  <a:lnTo>
                    <a:pt x="4102" y="8496"/>
                  </a:lnTo>
                  <a:lnTo>
                    <a:pt x="4102" y="8663"/>
                  </a:lnTo>
                  <a:lnTo>
                    <a:pt x="4541" y="9082"/>
                  </a:lnTo>
                  <a:lnTo>
                    <a:pt x="4604" y="9082"/>
                  </a:lnTo>
                  <a:lnTo>
                    <a:pt x="4646" y="9333"/>
                  </a:lnTo>
                  <a:lnTo>
                    <a:pt x="4834" y="9396"/>
                  </a:lnTo>
                  <a:lnTo>
                    <a:pt x="4939" y="9668"/>
                  </a:lnTo>
                  <a:lnTo>
                    <a:pt x="5043" y="9709"/>
                  </a:lnTo>
                  <a:lnTo>
                    <a:pt x="5127" y="9730"/>
                  </a:lnTo>
                  <a:lnTo>
                    <a:pt x="5169" y="9626"/>
                  </a:lnTo>
                  <a:lnTo>
                    <a:pt x="5336" y="9521"/>
                  </a:lnTo>
                  <a:lnTo>
                    <a:pt x="5232" y="9312"/>
                  </a:lnTo>
                  <a:lnTo>
                    <a:pt x="5294" y="9040"/>
                  </a:lnTo>
                  <a:lnTo>
                    <a:pt x="5462" y="8977"/>
                  </a:lnTo>
                  <a:lnTo>
                    <a:pt x="5650" y="9124"/>
                  </a:lnTo>
                  <a:lnTo>
                    <a:pt x="5985" y="9124"/>
                  </a:lnTo>
                  <a:lnTo>
                    <a:pt x="6487" y="9333"/>
                  </a:lnTo>
                  <a:lnTo>
                    <a:pt x="7010" y="9563"/>
                  </a:lnTo>
                  <a:lnTo>
                    <a:pt x="7031" y="10086"/>
                  </a:lnTo>
                  <a:lnTo>
                    <a:pt x="8077" y="8684"/>
                  </a:lnTo>
                  <a:lnTo>
                    <a:pt x="10253" y="8036"/>
                  </a:lnTo>
                  <a:lnTo>
                    <a:pt x="11885" y="7554"/>
                  </a:lnTo>
                  <a:lnTo>
                    <a:pt x="11969" y="6299"/>
                  </a:lnTo>
                  <a:lnTo>
                    <a:pt x="11843" y="5839"/>
                  </a:lnTo>
                  <a:lnTo>
                    <a:pt x="11655" y="5985"/>
                  </a:lnTo>
                  <a:lnTo>
                    <a:pt x="9960" y="5755"/>
                  </a:lnTo>
                  <a:lnTo>
                    <a:pt x="9835" y="5274"/>
                  </a:lnTo>
                  <a:lnTo>
                    <a:pt x="9688" y="5127"/>
                  </a:lnTo>
                  <a:lnTo>
                    <a:pt x="9688" y="4939"/>
                  </a:lnTo>
                  <a:lnTo>
                    <a:pt x="9688" y="4918"/>
                  </a:lnTo>
                  <a:lnTo>
                    <a:pt x="9667" y="4939"/>
                  </a:lnTo>
                  <a:lnTo>
                    <a:pt x="9625" y="4855"/>
                  </a:lnTo>
                  <a:lnTo>
                    <a:pt x="9625" y="4792"/>
                  </a:lnTo>
                  <a:lnTo>
                    <a:pt x="9667" y="4730"/>
                  </a:lnTo>
                  <a:lnTo>
                    <a:pt x="9563" y="4730"/>
                  </a:lnTo>
                  <a:lnTo>
                    <a:pt x="9563" y="4709"/>
                  </a:lnTo>
                  <a:lnTo>
                    <a:pt x="9458" y="4709"/>
                  </a:lnTo>
                  <a:lnTo>
                    <a:pt x="9270" y="4604"/>
                  </a:lnTo>
                  <a:lnTo>
                    <a:pt x="9249" y="4541"/>
                  </a:lnTo>
                  <a:lnTo>
                    <a:pt x="9228" y="4583"/>
                  </a:lnTo>
                  <a:lnTo>
                    <a:pt x="9123" y="4437"/>
                  </a:lnTo>
                  <a:lnTo>
                    <a:pt x="9102" y="4290"/>
                  </a:lnTo>
                  <a:lnTo>
                    <a:pt x="8809" y="3914"/>
                  </a:lnTo>
                  <a:lnTo>
                    <a:pt x="8726" y="3788"/>
                  </a:lnTo>
                  <a:lnTo>
                    <a:pt x="8809" y="3788"/>
                  </a:lnTo>
                  <a:lnTo>
                    <a:pt x="8809" y="3746"/>
                  </a:lnTo>
                  <a:lnTo>
                    <a:pt x="8705" y="3453"/>
                  </a:lnTo>
                  <a:lnTo>
                    <a:pt x="8705" y="3391"/>
                  </a:lnTo>
                  <a:lnTo>
                    <a:pt x="8621" y="3265"/>
                  </a:lnTo>
                  <a:lnTo>
                    <a:pt x="8579" y="3265"/>
                  </a:lnTo>
                  <a:lnTo>
                    <a:pt x="8391" y="3014"/>
                  </a:lnTo>
                  <a:lnTo>
                    <a:pt x="8307" y="3014"/>
                  </a:lnTo>
                  <a:lnTo>
                    <a:pt x="8224" y="2909"/>
                  </a:lnTo>
                  <a:lnTo>
                    <a:pt x="8224" y="2867"/>
                  </a:lnTo>
                  <a:lnTo>
                    <a:pt x="8286" y="2867"/>
                  </a:lnTo>
                  <a:lnTo>
                    <a:pt x="8307" y="2909"/>
                  </a:lnTo>
                  <a:lnTo>
                    <a:pt x="8286" y="2826"/>
                  </a:lnTo>
                  <a:lnTo>
                    <a:pt x="8182" y="2805"/>
                  </a:lnTo>
                  <a:lnTo>
                    <a:pt x="7973" y="2763"/>
                  </a:lnTo>
                  <a:lnTo>
                    <a:pt x="7868" y="2449"/>
                  </a:lnTo>
                  <a:lnTo>
                    <a:pt x="7805" y="2323"/>
                  </a:lnTo>
                  <a:lnTo>
                    <a:pt x="7742" y="2303"/>
                  </a:lnTo>
                  <a:lnTo>
                    <a:pt x="7742" y="2198"/>
                  </a:lnTo>
                  <a:lnTo>
                    <a:pt x="7701" y="2219"/>
                  </a:lnTo>
                  <a:lnTo>
                    <a:pt x="7659" y="2177"/>
                  </a:lnTo>
                  <a:lnTo>
                    <a:pt x="7282" y="2323"/>
                  </a:lnTo>
                  <a:lnTo>
                    <a:pt x="7261" y="2114"/>
                  </a:lnTo>
                  <a:lnTo>
                    <a:pt x="6738" y="1968"/>
                  </a:lnTo>
                  <a:lnTo>
                    <a:pt x="6654" y="1968"/>
                  </a:lnTo>
                  <a:lnTo>
                    <a:pt x="5566" y="1926"/>
                  </a:lnTo>
                  <a:lnTo>
                    <a:pt x="2867" y="43"/>
                  </a:lnTo>
                  <a:lnTo>
                    <a:pt x="2344" y="1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9" name="Google Shape;3089;p43"/>
            <p:cNvSpPr/>
            <p:nvPr/>
          </p:nvSpPr>
          <p:spPr>
            <a:xfrm>
              <a:off x="4409700" y="2852525"/>
              <a:ext cx="11025" cy="24075"/>
            </a:xfrm>
            <a:custGeom>
              <a:avLst/>
              <a:gdLst/>
              <a:ahLst/>
              <a:cxnLst/>
              <a:rect l="l" t="t" r="r" b="b"/>
              <a:pathLst>
                <a:path w="441" h="963" extrusionOk="0">
                  <a:moveTo>
                    <a:pt x="147" y="0"/>
                  </a:moveTo>
                  <a:lnTo>
                    <a:pt x="147" y="42"/>
                  </a:lnTo>
                  <a:lnTo>
                    <a:pt x="106" y="42"/>
                  </a:lnTo>
                  <a:lnTo>
                    <a:pt x="106" y="105"/>
                  </a:lnTo>
                  <a:lnTo>
                    <a:pt x="43" y="126"/>
                  </a:lnTo>
                  <a:lnTo>
                    <a:pt x="85" y="209"/>
                  </a:lnTo>
                  <a:lnTo>
                    <a:pt x="43" y="209"/>
                  </a:lnTo>
                  <a:lnTo>
                    <a:pt x="85" y="377"/>
                  </a:lnTo>
                  <a:lnTo>
                    <a:pt x="43" y="356"/>
                  </a:lnTo>
                  <a:lnTo>
                    <a:pt x="1" y="356"/>
                  </a:lnTo>
                  <a:lnTo>
                    <a:pt x="1" y="544"/>
                  </a:lnTo>
                  <a:lnTo>
                    <a:pt x="22" y="628"/>
                  </a:lnTo>
                  <a:lnTo>
                    <a:pt x="43" y="670"/>
                  </a:lnTo>
                  <a:lnTo>
                    <a:pt x="43" y="795"/>
                  </a:lnTo>
                  <a:lnTo>
                    <a:pt x="22" y="795"/>
                  </a:lnTo>
                  <a:lnTo>
                    <a:pt x="43" y="858"/>
                  </a:lnTo>
                  <a:lnTo>
                    <a:pt x="231" y="963"/>
                  </a:lnTo>
                  <a:lnTo>
                    <a:pt x="336" y="963"/>
                  </a:lnTo>
                  <a:lnTo>
                    <a:pt x="398" y="942"/>
                  </a:lnTo>
                  <a:lnTo>
                    <a:pt x="440" y="670"/>
                  </a:lnTo>
                  <a:lnTo>
                    <a:pt x="398" y="544"/>
                  </a:lnTo>
                  <a:lnTo>
                    <a:pt x="336" y="544"/>
                  </a:lnTo>
                  <a:lnTo>
                    <a:pt x="315" y="356"/>
                  </a:lnTo>
                  <a:lnTo>
                    <a:pt x="336" y="356"/>
                  </a:lnTo>
                  <a:lnTo>
                    <a:pt x="398" y="168"/>
                  </a:lnTo>
                  <a:lnTo>
                    <a:pt x="357" y="126"/>
                  </a:lnTo>
                  <a:lnTo>
                    <a:pt x="315" y="126"/>
                  </a:lnTo>
                  <a:lnTo>
                    <a:pt x="315" y="63"/>
                  </a:lnTo>
                  <a:lnTo>
                    <a:pt x="210" y="0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0" name="Google Shape;3090;p43"/>
            <p:cNvSpPr/>
            <p:nvPr/>
          </p:nvSpPr>
          <p:spPr>
            <a:xfrm>
              <a:off x="4421225" y="2854100"/>
              <a:ext cx="69075" cy="54425"/>
            </a:xfrm>
            <a:custGeom>
              <a:avLst/>
              <a:gdLst/>
              <a:ahLst/>
              <a:cxnLst/>
              <a:rect l="l" t="t" r="r" b="b"/>
              <a:pathLst>
                <a:path w="2763" h="2177" extrusionOk="0">
                  <a:moveTo>
                    <a:pt x="2490" y="0"/>
                  </a:moveTo>
                  <a:lnTo>
                    <a:pt x="2490" y="84"/>
                  </a:lnTo>
                  <a:lnTo>
                    <a:pt x="2469" y="146"/>
                  </a:lnTo>
                  <a:lnTo>
                    <a:pt x="2093" y="356"/>
                  </a:lnTo>
                  <a:lnTo>
                    <a:pt x="2093" y="502"/>
                  </a:lnTo>
                  <a:lnTo>
                    <a:pt x="1779" y="795"/>
                  </a:lnTo>
                  <a:lnTo>
                    <a:pt x="1737" y="879"/>
                  </a:lnTo>
                  <a:lnTo>
                    <a:pt x="1779" y="900"/>
                  </a:lnTo>
                  <a:lnTo>
                    <a:pt x="1821" y="983"/>
                  </a:lnTo>
                  <a:lnTo>
                    <a:pt x="1653" y="1130"/>
                  </a:lnTo>
                  <a:lnTo>
                    <a:pt x="1611" y="1046"/>
                  </a:lnTo>
                  <a:lnTo>
                    <a:pt x="1549" y="1088"/>
                  </a:lnTo>
                  <a:lnTo>
                    <a:pt x="1465" y="1088"/>
                  </a:lnTo>
                  <a:lnTo>
                    <a:pt x="1507" y="1193"/>
                  </a:lnTo>
                  <a:lnTo>
                    <a:pt x="1444" y="1193"/>
                  </a:lnTo>
                  <a:lnTo>
                    <a:pt x="1423" y="1234"/>
                  </a:lnTo>
                  <a:lnTo>
                    <a:pt x="1256" y="1255"/>
                  </a:lnTo>
                  <a:lnTo>
                    <a:pt x="1130" y="1297"/>
                  </a:lnTo>
                  <a:lnTo>
                    <a:pt x="1088" y="1214"/>
                  </a:lnTo>
                  <a:lnTo>
                    <a:pt x="837" y="1214"/>
                  </a:lnTo>
                  <a:lnTo>
                    <a:pt x="628" y="1151"/>
                  </a:lnTo>
                  <a:lnTo>
                    <a:pt x="398" y="1339"/>
                  </a:lnTo>
                  <a:lnTo>
                    <a:pt x="314" y="1318"/>
                  </a:lnTo>
                  <a:lnTo>
                    <a:pt x="251" y="1318"/>
                  </a:lnTo>
                  <a:lnTo>
                    <a:pt x="147" y="1360"/>
                  </a:lnTo>
                  <a:lnTo>
                    <a:pt x="105" y="1109"/>
                  </a:lnTo>
                  <a:lnTo>
                    <a:pt x="63" y="1151"/>
                  </a:lnTo>
                  <a:lnTo>
                    <a:pt x="0" y="1130"/>
                  </a:lnTo>
                  <a:lnTo>
                    <a:pt x="0" y="1318"/>
                  </a:lnTo>
                  <a:lnTo>
                    <a:pt x="147" y="1465"/>
                  </a:lnTo>
                  <a:lnTo>
                    <a:pt x="272" y="1946"/>
                  </a:lnTo>
                  <a:lnTo>
                    <a:pt x="1967" y="2176"/>
                  </a:lnTo>
                  <a:lnTo>
                    <a:pt x="2155" y="2030"/>
                  </a:lnTo>
                  <a:lnTo>
                    <a:pt x="2658" y="502"/>
                  </a:lnTo>
                  <a:lnTo>
                    <a:pt x="2762" y="481"/>
                  </a:lnTo>
                  <a:lnTo>
                    <a:pt x="2762" y="314"/>
                  </a:lnTo>
                  <a:lnTo>
                    <a:pt x="2720" y="251"/>
                  </a:lnTo>
                  <a:lnTo>
                    <a:pt x="2678" y="272"/>
                  </a:lnTo>
                  <a:lnTo>
                    <a:pt x="2658" y="251"/>
                  </a:lnTo>
                  <a:lnTo>
                    <a:pt x="2595" y="209"/>
                  </a:lnTo>
                  <a:lnTo>
                    <a:pt x="2574" y="42"/>
                  </a:lnTo>
                  <a:lnTo>
                    <a:pt x="2490" y="0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1" name="Google Shape;3091;p43"/>
            <p:cNvSpPr/>
            <p:nvPr/>
          </p:nvSpPr>
          <p:spPr>
            <a:xfrm>
              <a:off x="4434300" y="2866125"/>
              <a:ext cx="108300" cy="133400"/>
            </a:xfrm>
            <a:custGeom>
              <a:avLst/>
              <a:gdLst/>
              <a:ahLst/>
              <a:cxnLst/>
              <a:rect l="l" t="t" r="r" b="b"/>
              <a:pathLst>
                <a:path w="4332" h="5336" extrusionOk="0">
                  <a:moveTo>
                    <a:pt x="2239" y="0"/>
                  </a:moveTo>
                  <a:lnTo>
                    <a:pt x="2135" y="21"/>
                  </a:lnTo>
                  <a:lnTo>
                    <a:pt x="1632" y="1549"/>
                  </a:lnTo>
                  <a:lnTo>
                    <a:pt x="1758" y="2009"/>
                  </a:lnTo>
                  <a:lnTo>
                    <a:pt x="1674" y="3264"/>
                  </a:lnTo>
                  <a:lnTo>
                    <a:pt x="42" y="3746"/>
                  </a:lnTo>
                  <a:lnTo>
                    <a:pt x="0" y="4018"/>
                  </a:lnTo>
                  <a:lnTo>
                    <a:pt x="523" y="4708"/>
                  </a:lnTo>
                  <a:lnTo>
                    <a:pt x="461" y="4938"/>
                  </a:lnTo>
                  <a:lnTo>
                    <a:pt x="795" y="5336"/>
                  </a:lnTo>
                  <a:lnTo>
                    <a:pt x="879" y="5315"/>
                  </a:lnTo>
                  <a:lnTo>
                    <a:pt x="900" y="5336"/>
                  </a:lnTo>
                  <a:lnTo>
                    <a:pt x="1005" y="5336"/>
                  </a:lnTo>
                  <a:lnTo>
                    <a:pt x="1088" y="5231"/>
                  </a:lnTo>
                  <a:lnTo>
                    <a:pt x="1214" y="5231"/>
                  </a:lnTo>
                  <a:lnTo>
                    <a:pt x="1423" y="5127"/>
                  </a:lnTo>
                  <a:lnTo>
                    <a:pt x="1528" y="5127"/>
                  </a:lnTo>
                  <a:lnTo>
                    <a:pt x="1632" y="5106"/>
                  </a:lnTo>
                  <a:lnTo>
                    <a:pt x="1716" y="5147"/>
                  </a:lnTo>
                  <a:lnTo>
                    <a:pt x="1779" y="5147"/>
                  </a:lnTo>
                  <a:lnTo>
                    <a:pt x="1925" y="4938"/>
                  </a:lnTo>
                  <a:lnTo>
                    <a:pt x="1925" y="4917"/>
                  </a:lnTo>
                  <a:lnTo>
                    <a:pt x="1946" y="4917"/>
                  </a:lnTo>
                  <a:lnTo>
                    <a:pt x="1946" y="4834"/>
                  </a:lnTo>
                  <a:lnTo>
                    <a:pt x="1883" y="4813"/>
                  </a:lnTo>
                  <a:lnTo>
                    <a:pt x="1925" y="4750"/>
                  </a:lnTo>
                  <a:lnTo>
                    <a:pt x="1883" y="4687"/>
                  </a:lnTo>
                  <a:lnTo>
                    <a:pt x="1967" y="4603"/>
                  </a:lnTo>
                  <a:lnTo>
                    <a:pt x="2030" y="4541"/>
                  </a:lnTo>
                  <a:lnTo>
                    <a:pt x="2239" y="4541"/>
                  </a:lnTo>
                  <a:lnTo>
                    <a:pt x="2365" y="4520"/>
                  </a:lnTo>
                  <a:lnTo>
                    <a:pt x="2448" y="4583"/>
                  </a:lnTo>
                  <a:lnTo>
                    <a:pt x="2553" y="4436"/>
                  </a:lnTo>
                  <a:lnTo>
                    <a:pt x="2595" y="4415"/>
                  </a:lnTo>
                  <a:lnTo>
                    <a:pt x="2595" y="4227"/>
                  </a:lnTo>
                  <a:lnTo>
                    <a:pt x="2804" y="3976"/>
                  </a:lnTo>
                  <a:lnTo>
                    <a:pt x="2930" y="3955"/>
                  </a:lnTo>
                  <a:lnTo>
                    <a:pt x="3013" y="3976"/>
                  </a:lnTo>
                  <a:lnTo>
                    <a:pt x="3076" y="3913"/>
                  </a:lnTo>
                  <a:lnTo>
                    <a:pt x="3348" y="3913"/>
                  </a:lnTo>
                  <a:lnTo>
                    <a:pt x="3390" y="3850"/>
                  </a:lnTo>
                  <a:lnTo>
                    <a:pt x="3327" y="3808"/>
                  </a:lnTo>
                  <a:lnTo>
                    <a:pt x="3285" y="3599"/>
                  </a:lnTo>
                  <a:lnTo>
                    <a:pt x="3306" y="3599"/>
                  </a:lnTo>
                  <a:lnTo>
                    <a:pt x="3244" y="3494"/>
                  </a:lnTo>
                  <a:lnTo>
                    <a:pt x="3223" y="3474"/>
                  </a:lnTo>
                  <a:lnTo>
                    <a:pt x="3244" y="3390"/>
                  </a:lnTo>
                  <a:lnTo>
                    <a:pt x="3244" y="3285"/>
                  </a:lnTo>
                  <a:lnTo>
                    <a:pt x="3348" y="3118"/>
                  </a:lnTo>
                  <a:lnTo>
                    <a:pt x="3432" y="3076"/>
                  </a:lnTo>
                  <a:lnTo>
                    <a:pt x="3390" y="3013"/>
                  </a:lnTo>
                  <a:lnTo>
                    <a:pt x="3411" y="3013"/>
                  </a:lnTo>
                  <a:lnTo>
                    <a:pt x="3495" y="2867"/>
                  </a:lnTo>
                  <a:lnTo>
                    <a:pt x="3536" y="2846"/>
                  </a:lnTo>
                  <a:lnTo>
                    <a:pt x="3599" y="2846"/>
                  </a:lnTo>
                  <a:lnTo>
                    <a:pt x="3557" y="2909"/>
                  </a:lnTo>
                  <a:lnTo>
                    <a:pt x="3536" y="2971"/>
                  </a:lnTo>
                  <a:lnTo>
                    <a:pt x="3620" y="3013"/>
                  </a:lnTo>
                  <a:lnTo>
                    <a:pt x="3662" y="3013"/>
                  </a:lnTo>
                  <a:lnTo>
                    <a:pt x="3746" y="2804"/>
                  </a:lnTo>
                  <a:lnTo>
                    <a:pt x="3808" y="2741"/>
                  </a:lnTo>
                  <a:lnTo>
                    <a:pt x="3871" y="2616"/>
                  </a:lnTo>
                  <a:lnTo>
                    <a:pt x="4018" y="2490"/>
                  </a:lnTo>
                  <a:lnTo>
                    <a:pt x="4227" y="2134"/>
                  </a:lnTo>
                  <a:lnTo>
                    <a:pt x="4248" y="2072"/>
                  </a:lnTo>
                  <a:lnTo>
                    <a:pt x="4248" y="1988"/>
                  </a:lnTo>
                  <a:lnTo>
                    <a:pt x="4290" y="1862"/>
                  </a:lnTo>
                  <a:lnTo>
                    <a:pt x="4332" y="1758"/>
                  </a:lnTo>
                  <a:lnTo>
                    <a:pt x="4269" y="1695"/>
                  </a:lnTo>
                  <a:lnTo>
                    <a:pt x="4164" y="1674"/>
                  </a:lnTo>
                  <a:lnTo>
                    <a:pt x="3955" y="1507"/>
                  </a:lnTo>
                  <a:lnTo>
                    <a:pt x="3913" y="1402"/>
                  </a:lnTo>
                  <a:lnTo>
                    <a:pt x="3808" y="1298"/>
                  </a:lnTo>
                  <a:lnTo>
                    <a:pt x="3767" y="1151"/>
                  </a:lnTo>
                  <a:lnTo>
                    <a:pt x="3599" y="942"/>
                  </a:lnTo>
                  <a:lnTo>
                    <a:pt x="3516" y="942"/>
                  </a:lnTo>
                  <a:lnTo>
                    <a:pt x="3390" y="963"/>
                  </a:lnTo>
                  <a:lnTo>
                    <a:pt x="3118" y="921"/>
                  </a:lnTo>
                  <a:lnTo>
                    <a:pt x="3013" y="942"/>
                  </a:lnTo>
                  <a:lnTo>
                    <a:pt x="2930" y="963"/>
                  </a:lnTo>
                  <a:lnTo>
                    <a:pt x="2804" y="921"/>
                  </a:lnTo>
                  <a:lnTo>
                    <a:pt x="2469" y="649"/>
                  </a:lnTo>
                  <a:lnTo>
                    <a:pt x="2469" y="565"/>
                  </a:lnTo>
                  <a:lnTo>
                    <a:pt x="2260" y="335"/>
                  </a:lnTo>
                  <a:lnTo>
                    <a:pt x="2239" y="0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2" name="Google Shape;3092;p43"/>
            <p:cNvSpPr/>
            <p:nvPr/>
          </p:nvSpPr>
          <p:spPr>
            <a:xfrm>
              <a:off x="4483475" y="2847275"/>
              <a:ext cx="5775" cy="13125"/>
            </a:xfrm>
            <a:custGeom>
              <a:avLst/>
              <a:gdLst/>
              <a:ahLst/>
              <a:cxnLst/>
              <a:rect l="l" t="t" r="r" b="b"/>
              <a:pathLst>
                <a:path w="231" h="525" extrusionOk="0">
                  <a:moveTo>
                    <a:pt x="209" y="1"/>
                  </a:moveTo>
                  <a:lnTo>
                    <a:pt x="168" y="22"/>
                  </a:lnTo>
                  <a:lnTo>
                    <a:pt x="105" y="22"/>
                  </a:lnTo>
                  <a:lnTo>
                    <a:pt x="84" y="168"/>
                  </a:lnTo>
                  <a:lnTo>
                    <a:pt x="63" y="210"/>
                  </a:lnTo>
                  <a:lnTo>
                    <a:pt x="21" y="168"/>
                  </a:lnTo>
                  <a:lnTo>
                    <a:pt x="0" y="231"/>
                  </a:lnTo>
                  <a:lnTo>
                    <a:pt x="0" y="273"/>
                  </a:lnTo>
                  <a:lnTo>
                    <a:pt x="84" y="315"/>
                  </a:lnTo>
                  <a:lnTo>
                    <a:pt x="105" y="482"/>
                  </a:lnTo>
                  <a:lnTo>
                    <a:pt x="168" y="524"/>
                  </a:lnTo>
                  <a:lnTo>
                    <a:pt x="168" y="440"/>
                  </a:lnTo>
                  <a:lnTo>
                    <a:pt x="209" y="336"/>
                  </a:lnTo>
                  <a:lnTo>
                    <a:pt x="209" y="168"/>
                  </a:lnTo>
                  <a:lnTo>
                    <a:pt x="188" y="168"/>
                  </a:lnTo>
                  <a:lnTo>
                    <a:pt x="209" y="106"/>
                  </a:lnTo>
                  <a:lnTo>
                    <a:pt x="188" y="64"/>
                  </a:lnTo>
                  <a:lnTo>
                    <a:pt x="209" y="43"/>
                  </a:lnTo>
                  <a:lnTo>
                    <a:pt x="230" y="43"/>
                  </a:lnTo>
                  <a:lnTo>
                    <a:pt x="209" y="1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3" name="Google Shape;3093;p43"/>
            <p:cNvSpPr/>
            <p:nvPr/>
          </p:nvSpPr>
          <p:spPr>
            <a:xfrm>
              <a:off x="4300375" y="2959750"/>
              <a:ext cx="153825" cy="99925"/>
            </a:xfrm>
            <a:custGeom>
              <a:avLst/>
              <a:gdLst/>
              <a:ahLst/>
              <a:cxnLst/>
              <a:rect l="l" t="t" r="r" b="b"/>
              <a:pathLst>
                <a:path w="6153" h="3997" extrusionOk="0">
                  <a:moveTo>
                    <a:pt x="5399" y="1"/>
                  </a:moveTo>
                  <a:lnTo>
                    <a:pt x="3223" y="649"/>
                  </a:lnTo>
                  <a:lnTo>
                    <a:pt x="2177" y="2051"/>
                  </a:lnTo>
                  <a:lnTo>
                    <a:pt x="2156" y="1528"/>
                  </a:lnTo>
                  <a:lnTo>
                    <a:pt x="1633" y="1298"/>
                  </a:lnTo>
                  <a:lnTo>
                    <a:pt x="1131" y="1089"/>
                  </a:lnTo>
                  <a:lnTo>
                    <a:pt x="796" y="1089"/>
                  </a:lnTo>
                  <a:lnTo>
                    <a:pt x="608" y="942"/>
                  </a:lnTo>
                  <a:lnTo>
                    <a:pt x="440" y="1005"/>
                  </a:lnTo>
                  <a:lnTo>
                    <a:pt x="378" y="1277"/>
                  </a:lnTo>
                  <a:lnTo>
                    <a:pt x="482" y="1486"/>
                  </a:lnTo>
                  <a:lnTo>
                    <a:pt x="315" y="1591"/>
                  </a:lnTo>
                  <a:lnTo>
                    <a:pt x="273" y="1695"/>
                  </a:lnTo>
                  <a:lnTo>
                    <a:pt x="189" y="1674"/>
                  </a:lnTo>
                  <a:lnTo>
                    <a:pt x="85" y="1633"/>
                  </a:lnTo>
                  <a:lnTo>
                    <a:pt x="106" y="1737"/>
                  </a:lnTo>
                  <a:lnTo>
                    <a:pt x="168" y="2030"/>
                  </a:lnTo>
                  <a:lnTo>
                    <a:pt x="168" y="2218"/>
                  </a:lnTo>
                  <a:lnTo>
                    <a:pt x="85" y="2218"/>
                  </a:lnTo>
                  <a:lnTo>
                    <a:pt x="85" y="2260"/>
                  </a:lnTo>
                  <a:lnTo>
                    <a:pt x="1" y="2239"/>
                  </a:lnTo>
                  <a:lnTo>
                    <a:pt x="1" y="2239"/>
                  </a:lnTo>
                  <a:lnTo>
                    <a:pt x="22" y="2344"/>
                  </a:lnTo>
                  <a:lnTo>
                    <a:pt x="106" y="2344"/>
                  </a:lnTo>
                  <a:lnTo>
                    <a:pt x="106" y="2428"/>
                  </a:lnTo>
                  <a:lnTo>
                    <a:pt x="231" y="2616"/>
                  </a:lnTo>
                  <a:lnTo>
                    <a:pt x="315" y="3139"/>
                  </a:lnTo>
                  <a:lnTo>
                    <a:pt x="482" y="3265"/>
                  </a:lnTo>
                  <a:lnTo>
                    <a:pt x="482" y="3453"/>
                  </a:lnTo>
                  <a:lnTo>
                    <a:pt x="419" y="3474"/>
                  </a:lnTo>
                  <a:lnTo>
                    <a:pt x="482" y="3620"/>
                  </a:lnTo>
                  <a:lnTo>
                    <a:pt x="608" y="3767"/>
                  </a:lnTo>
                  <a:lnTo>
                    <a:pt x="608" y="3913"/>
                  </a:lnTo>
                  <a:lnTo>
                    <a:pt x="650" y="3997"/>
                  </a:lnTo>
                  <a:lnTo>
                    <a:pt x="796" y="3997"/>
                  </a:lnTo>
                  <a:lnTo>
                    <a:pt x="817" y="3934"/>
                  </a:lnTo>
                  <a:lnTo>
                    <a:pt x="963" y="3997"/>
                  </a:lnTo>
                  <a:lnTo>
                    <a:pt x="1068" y="3976"/>
                  </a:lnTo>
                  <a:lnTo>
                    <a:pt x="1173" y="3871"/>
                  </a:lnTo>
                  <a:lnTo>
                    <a:pt x="1319" y="3871"/>
                  </a:lnTo>
                  <a:lnTo>
                    <a:pt x="1361" y="3934"/>
                  </a:lnTo>
                  <a:lnTo>
                    <a:pt x="1466" y="3892"/>
                  </a:lnTo>
                  <a:lnTo>
                    <a:pt x="1570" y="3725"/>
                  </a:lnTo>
                  <a:lnTo>
                    <a:pt x="1633" y="3725"/>
                  </a:lnTo>
                  <a:lnTo>
                    <a:pt x="1696" y="3579"/>
                  </a:lnTo>
                  <a:lnTo>
                    <a:pt x="1842" y="3495"/>
                  </a:lnTo>
                  <a:lnTo>
                    <a:pt x="1905" y="3474"/>
                  </a:lnTo>
                  <a:lnTo>
                    <a:pt x="2010" y="3474"/>
                  </a:lnTo>
                  <a:lnTo>
                    <a:pt x="2051" y="3495"/>
                  </a:lnTo>
                  <a:lnTo>
                    <a:pt x="2198" y="3495"/>
                  </a:lnTo>
                  <a:lnTo>
                    <a:pt x="2219" y="3558"/>
                  </a:lnTo>
                  <a:lnTo>
                    <a:pt x="2365" y="3579"/>
                  </a:lnTo>
                  <a:lnTo>
                    <a:pt x="2616" y="3474"/>
                  </a:lnTo>
                  <a:lnTo>
                    <a:pt x="2826" y="3453"/>
                  </a:lnTo>
                  <a:lnTo>
                    <a:pt x="2909" y="3369"/>
                  </a:lnTo>
                  <a:lnTo>
                    <a:pt x="2930" y="3307"/>
                  </a:lnTo>
                  <a:lnTo>
                    <a:pt x="3119" y="3160"/>
                  </a:lnTo>
                  <a:lnTo>
                    <a:pt x="3223" y="3160"/>
                  </a:lnTo>
                  <a:lnTo>
                    <a:pt x="3307" y="3202"/>
                  </a:lnTo>
                  <a:lnTo>
                    <a:pt x="3370" y="3181"/>
                  </a:lnTo>
                  <a:lnTo>
                    <a:pt x="3432" y="3139"/>
                  </a:lnTo>
                  <a:lnTo>
                    <a:pt x="3453" y="3181"/>
                  </a:lnTo>
                  <a:lnTo>
                    <a:pt x="3537" y="3181"/>
                  </a:lnTo>
                  <a:lnTo>
                    <a:pt x="3725" y="3034"/>
                  </a:lnTo>
                  <a:lnTo>
                    <a:pt x="3830" y="2846"/>
                  </a:lnTo>
                  <a:lnTo>
                    <a:pt x="3935" y="2783"/>
                  </a:lnTo>
                  <a:lnTo>
                    <a:pt x="3997" y="2783"/>
                  </a:lnTo>
                  <a:lnTo>
                    <a:pt x="4625" y="2616"/>
                  </a:lnTo>
                  <a:lnTo>
                    <a:pt x="4688" y="2532"/>
                  </a:lnTo>
                  <a:lnTo>
                    <a:pt x="5043" y="2470"/>
                  </a:lnTo>
                  <a:lnTo>
                    <a:pt x="5253" y="2365"/>
                  </a:lnTo>
                  <a:lnTo>
                    <a:pt x="5399" y="2260"/>
                  </a:lnTo>
                  <a:lnTo>
                    <a:pt x="5629" y="2218"/>
                  </a:lnTo>
                  <a:lnTo>
                    <a:pt x="5608" y="2135"/>
                  </a:lnTo>
                  <a:lnTo>
                    <a:pt x="5629" y="2114"/>
                  </a:lnTo>
                  <a:lnTo>
                    <a:pt x="5567" y="2051"/>
                  </a:lnTo>
                  <a:lnTo>
                    <a:pt x="5608" y="1905"/>
                  </a:lnTo>
                  <a:lnTo>
                    <a:pt x="5776" y="1674"/>
                  </a:lnTo>
                  <a:lnTo>
                    <a:pt x="6027" y="1612"/>
                  </a:lnTo>
                  <a:lnTo>
                    <a:pt x="6152" y="1591"/>
                  </a:lnTo>
                  <a:lnTo>
                    <a:pt x="5818" y="1193"/>
                  </a:lnTo>
                  <a:lnTo>
                    <a:pt x="5880" y="963"/>
                  </a:lnTo>
                  <a:lnTo>
                    <a:pt x="5357" y="273"/>
                  </a:lnTo>
                  <a:lnTo>
                    <a:pt x="5399" y="1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4" name="Google Shape;3094;p43"/>
            <p:cNvSpPr/>
            <p:nvPr/>
          </p:nvSpPr>
          <p:spPr>
            <a:xfrm>
              <a:off x="4035700" y="2769350"/>
              <a:ext cx="180500" cy="151725"/>
            </a:xfrm>
            <a:custGeom>
              <a:avLst/>
              <a:gdLst/>
              <a:ahLst/>
              <a:cxnLst/>
              <a:rect l="l" t="t" r="r" b="b"/>
              <a:pathLst>
                <a:path w="7220" h="6069" extrusionOk="0">
                  <a:moveTo>
                    <a:pt x="503" y="0"/>
                  </a:moveTo>
                  <a:lnTo>
                    <a:pt x="210" y="21"/>
                  </a:lnTo>
                  <a:lnTo>
                    <a:pt x="147" y="21"/>
                  </a:lnTo>
                  <a:lnTo>
                    <a:pt x="126" y="126"/>
                  </a:lnTo>
                  <a:lnTo>
                    <a:pt x="84" y="356"/>
                  </a:lnTo>
                  <a:lnTo>
                    <a:pt x="126" y="523"/>
                  </a:lnTo>
                  <a:lnTo>
                    <a:pt x="126" y="649"/>
                  </a:lnTo>
                  <a:lnTo>
                    <a:pt x="42" y="858"/>
                  </a:lnTo>
                  <a:lnTo>
                    <a:pt x="1" y="1047"/>
                  </a:lnTo>
                  <a:lnTo>
                    <a:pt x="42" y="1193"/>
                  </a:lnTo>
                  <a:lnTo>
                    <a:pt x="126" y="1486"/>
                  </a:lnTo>
                  <a:lnTo>
                    <a:pt x="314" y="6068"/>
                  </a:lnTo>
                  <a:lnTo>
                    <a:pt x="7219" y="6005"/>
                  </a:lnTo>
                  <a:lnTo>
                    <a:pt x="7219" y="5985"/>
                  </a:lnTo>
                  <a:lnTo>
                    <a:pt x="7115" y="5964"/>
                  </a:lnTo>
                  <a:lnTo>
                    <a:pt x="6989" y="5796"/>
                  </a:lnTo>
                  <a:lnTo>
                    <a:pt x="6947" y="5754"/>
                  </a:lnTo>
                  <a:lnTo>
                    <a:pt x="6822" y="5692"/>
                  </a:lnTo>
                  <a:lnTo>
                    <a:pt x="6738" y="5566"/>
                  </a:lnTo>
                  <a:lnTo>
                    <a:pt x="6675" y="5587"/>
                  </a:lnTo>
                  <a:lnTo>
                    <a:pt x="6571" y="5587"/>
                  </a:lnTo>
                  <a:lnTo>
                    <a:pt x="6403" y="5461"/>
                  </a:lnTo>
                  <a:lnTo>
                    <a:pt x="6299" y="5169"/>
                  </a:lnTo>
                  <a:lnTo>
                    <a:pt x="6319" y="5106"/>
                  </a:lnTo>
                  <a:lnTo>
                    <a:pt x="6319" y="4938"/>
                  </a:lnTo>
                  <a:lnTo>
                    <a:pt x="6278" y="4855"/>
                  </a:lnTo>
                  <a:lnTo>
                    <a:pt x="6299" y="4813"/>
                  </a:lnTo>
                  <a:lnTo>
                    <a:pt x="6319" y="4855"/>
                  </a:lnTo>
                  <a:lnTo>
                    <a:pt x="6508" y="4855"/>
                  </a:lnTo>
                  <a:lnTo>
                    <a:pt x="6424" y="4792"/>
                  </a:lnTo>
                  <a:lnTo>
                    <a:pt x="6382" y="4792"/>
                  </a:lnTo>
                  <a:lnTo>
                    <a:pt x="6299" y="4624"/>
                  </a:lnTo>
                  <a:lnTo>
                    <a:pt x="6257" y="4604"/>
                  </a:lnTo>
                  <a:lnTo>
                    <a:pt x="6257" y="4645"/>
                  </a:lnTo>
                  <a:lnTo>
                    <a:pt x="6173" y="4583"/>
                  </a:lnTo>
                  <a:lnTo>
                    <a:pt x="6110" y="4415"/>
                  </a:lnTo>
                  <a:lnTo>
                    <a:pt x="5901" y="4080"/>
                  </a:lnTo>
                  <a:lnTo>
                    <a:pt x="5796" y="4018"/>
                  </a:lnTo>
                  <a:lnTo>
                    <a:pt x="5775" y="3871"/>
                  </a:lnTo>
                  <a:lnTo>
                    <a:pt x="5420" y="3327"/>
                  </a:lnTo>
                  <a:lnTo>
                    <a:pt x="5420" y="3223"/>
                  </a:lnTo>
                  <a:lnTo>
                    <a:pt x="5357" y="3118"/>
                  </a:lnTo>
                  <a:lnTo>
                    <a:pt x="5336" y="2867"/>
                  </a:lnTo>
                  <a:lnTo>
                    <a:pt x="5273" y="2825"/>
                  </a:lnTo>
                  <a:lnTo>
                    <a:pt x="5273" y="2741"/>
                  </a:lnTo>
                  <a:lnTo>
                    <a:pt x="5064" y="2532"/>
                  </a:lnTo>
                  <a:lnTo>
                    <a:pt x="5064" y="2448"/>
                  </a:lnTo>
                  <a:lnTo>
                    <a:pt x="5106" y="2344"/>
                  </a:lnTo>
                  <a:lnTo>
                    <a:pt x="5043" y="2281"/>
                  </a:lnTo>
                  <a:lnTo>
                    <a:pt x="4708" y="1988"/>
                  </a:lnTo>
                  <a:lnTo>
                    <a:pt x="4687" y="1884"/>
                  </a:lnTo>
                  <a:lnTo>
                    <a:pt x="4478" y="1653"/>
                  </a:lnTo>
                  <a:lnTo>
                    <a:pt x="4478" y="1507"/>
                  </a:lnTo>
                  <a:lnTo>
                    <a:pt x="4332" y="1360"/>
                  </a:lnTo>
                  <a:lnTo>
                    <a:pt x="4374" y="1277"/>
                  </a:lnTo>
                  <a:lnTo>
                    <a:pt x="4374" y="1193"/>
                  </a:lnTo>
                  <a:lnTo>
                    <a:pt x="4395" y="1151"/>
                  </a:lnTo>
                  <a:lnTo>
                    <a:pt x="4395" y="1193"/>
                  </a:lnTo>
                  <a:lnTo>
                    <a:pt x="4478" y="1193"/>
                  </a:lnTo>
                  <a:lnTo>
                    <a:pt x="4499" y="1339"/>
                  </a:lnTo>
                  <a:lnTo>
                    <a:pt x="4541" y="1402"/>
                  </a:lnTo>
                  <a:lnTo>
                    <a:pt x="4583" y="1465"/>
                  </a:lnTo>
                  <a:lnTo>
                    <a:pt x="4792" y="1674"/>
                  </a:lnTo>
                  <a:lnTo>
                    <a:pt x="4792" y="1779"/>
                  </a:lnTo>
                  <a:lnTo>
                    <a:pt x="4834" y="1884"/>
                  </a:lnTo>
                  <a:lnTo>
                    <a:pt x="5001" y="1967"/>
                  </a:lnTo>
                  <a:lnTo>
                    <a:pt x="5022" y="2072"/>
                  </a:lnTo>
                  <a:lnTo>
                    <a:pt x="5315" y="2344"/>
                  </a:lnTo>
                  <a:lnTo>
                    <a:pt x="5462" y="2428"/>
                  </a:lnTo>
                  <a:lnTo>
                    <a:pt x="5462" y="2490"/>
                  </a:lnTo>
                  <a:lnTo>
                    <a:pt x="5483" y="2407"/>
                  </a:lnTo>
                  <a:lnTo>
                    <a:pt x="5566" y="2323"/>
                  </a:lnTo>
                  <a:lnTo>
                    <a:pt x="5629" y="2114"/>
                  </a:lnTo>
                  <a:lnTo>
                    <a:pt x="5566" y="2072"/>
                  </a:lnTo>
                  <a:lnTo>
                    <a:pt x="5650" y="1904"/>
                  </a:lnTo>
                  <a:lnTo>
                    <a:pt x="5650" y="1779"/>
                  </a:lnTo>
                  <a:lnTo>
                    <a:pt x="5734" y="1465"/>
                  </a:lnTo>
                  <a:lnTo>
                    <a:pt x="5755" y="1444"/>
                  </a:lnTo>
                  <a:lnTo>
                    <a:pt x="5671" y="1235"/>
                  </a:lnTo>
                  <a:lnTo>
                    <a:pt x="5734" y="1088"/>
                  </a:lnTo>
                  <a:lnTo>
                    <a:pt x="5587" y="775"/>
                  </a:lnTo>
                  <a:lnTo>
                    <a:pt x="5441" y="544"/>
                  </a:lnTo>
                  <a:lnTo>
                    <a:pt x="5378" y="335"/>
                  </a:lnTo>
                  <a:lnTo>
                    <a:pt x="5273" y="147"/>
                  </a:lnTo>
                  <a:lnTo>
                    <a:pt x="5211" y="126"/>
                  </a:lnTo>
                  <a:lnTo>
                    <a:pt x="5127" y="231"/>
                  </a:lnTo>
                  <a:lnTo>
                    <a:pt x="4959" y="293"/>
                  </a:lnTo>
                  <a:lnTo>
                    <a:pt x="4604" y="231"/>
                  </a:lnTo>
                  <a:lnTo>
                    <a:pt x="4311" y="314"/>
                  </a:lnTo>
                  <a:lnTo>
                    <a:pt x="4102" y="147"/>
                  </a:lnTo>
                  <a:lnTo>
                    <a:pt x="4081" y="251"/>
                  </a:lnTo>
                  <a:lnTo>
                    <a:pt x="4164" y="398"/>
                  </a:lnTo>
                  <a:lnTo>
                    <a:pt x="4164" y="461"/>
                  </a:lnTo>
                  <a:lnTo>
                    <a:pt x="4081" y="335"/>
                  </a:lnTo>
                  <a:lnTo>
                    <a:pt x="3976" y="293"/>
                  </a:lnTo>
                  <a:lnTo>
                    <a:pt x="3955" y="189"/>
                  </a:lnTo>
                  <a:lnTo>
                    <a:pt x="3997" y="147"/>
                  </a:lnTo>
                  <a:lnTo>
                    <a:pt x="3955" y="105"/>
                  </a:lnTo>
                  <a:lnTo>
                    <a:pt x="3850" y="105"/>
                  </a:lnTo>
                  <a:lnTo>
                    <a:pt x="3746" y="84"/>
                  </a:lnTo>
                  <a:lnTo>
                    <a:pt x="3537" y="21"/>
                  </a:lnTo>
                  <a:lnTo>
                    <a:pt x="3495" y="42"/>
                  </a:lnTo>
                  <a:lnTo>
                    <a:pt x="3578" y="84"/>
                  </a:lnTo>
                  <a:lnTo>
                    <a:pt x="3599" y="105"/>
                  </a:lnTo>
                  <a:lnTo>
                    <a:pt x="3495" y="126"/>
                  </a:lnTo>
                  <a:lnTo>
                    <a:pt x="3390" y="105"/>
                  </a:lnTo>
                  <a:lnTo>
                    <a:pt x="3265" y="147"/>
                  </a:lnTo>
                  <a:lnTo>
                    <a:pt x="3223" y="126"/>
                  </a:lnTo>
                  <a:lnTo>
                    <a:pt x="3223" y="105"/>
                  </a:lnTo>
                  <a:lnTo>
                    <a:pt x="3348" y="84"/>
                  </a:lnTo>
                  <a:lnTo>
                    <a:pt x="3432" y="42"/>
                  </a:lnTo>
                  <a:lnTo>
                    <a:pt x="3327" y="42"/>
                  </a:lnTo>
                  <a:lnTo>
                    <a:pt x="3139" y="84"/>
                  </a:lnTo>
                  <a:lnTo>
                    <a:pt x="3076" y="126"/>
                  </a:lnTo>
                  <a:lnTo>
                    <a:pt x="2930" y="210"/>
                  </a:lnTo>
                  <a:lnTo>
                    <a:pt x="2846" y="231"/>
                  </a:lnTo>
                  <a:lnTo>
                    <a:pt x="2700" y="293"/>
                  </a:lnTo>
                  <a:lnTo>
                    <a:pt x="2595" y="419"/>
                  </a:lnTo>
                  <a:lnTo>
                    <a:pt x="2553" y="461"/>
                  </a:lnTo>
                  <a:lnTo>
                    <a:pt x="2386" y="461"/>
                  </a:lnTo>
                  <a:lnTo>
                    <a:pt x="2177" y="335"/>
                  </a:lnTo>
                  <a:lnTo>
                    <a:pt x="2009" y="314"/>
                  </a:lnTo>
                  <a:lnTo>
                    <a:pt x="1821" y="335"/>
                  </a:lnTo>
                  <a:lnTo>
                    <a:pt x="1674" y="231"/>
                  </a:lnTo>
                  <a:lnTo>
                    <a:pt x="1591" y="231"/>
                  </a:lnTo>
                  <a:lnTo>
                    <a:pt x="1507" y="251"/>
                  </a:lnTo>
                  <a:lnTo>
                    <a:pt x="1361" y="147"/>
                  </a:lnTo>
                  <a:lnTo>
                    <a:pt x="1172" y="105"/>
                  </a:lnTo>
                  <a:lnTo>
                    <a:pt x="733" y="84"/>
                  </a:lnTo>
                  <a:lnTo>
                    <a:pt x="503" y="0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5" name="Google Shape;3095;p43"/>
            <p:cNvSpPr/>
            <p:nvPr/>
          </p:nvSpPr>
          <p:spPr>
            <a:xfrm>
              <a:off x="4003800" y="2919475"/>
              <a:ext cx="238550" cy="273600"/>
            </a:xfrm>
            <a:custGeom>
              <a:avLst/>
              <a:gdLst/>
              <a:ahLst/>
              <a:cxnLst/>
              <a:rect l="l" t="t" r="r" b="b"/>
              <a:pathLst>
                <a:path w="9542" h="10944" extrusionOk="0">
                  <a:moveTo>
                    <a:pt x="8495" y="0"/>
                  </a:moveTo>
                  <a:lnTo>
                    <a:pt x="1590" y="63"/>
                  </a:lnTo>
                  <a:lnTo>
                    <a:pt x="1632" y="1193"/>
                  </a:lnTo>
                  <a:lnTo>
                    <a:pt x="1088" y="1235"/>
                  </a:lnTo>
                  <a:lnTo>
                    <a:pt x="1088" y="1444"/>
                  </a:lnTo>
                  <a:lnTo>
                    <a:pt x="1151" y="3725"/>
                  </a:lnTo>
                  <a:lnTo>
                    <a:pt x="1046" y="3746"/>
                  </a:lnTo>
                  <a:lnTo>
                    <a:pt x="942" y="3829"/>
                  </a:lnTo>
                  <a:lnTo>
                    <a:pt x="837" y="3767"/>
                  </a:lnTo>
                  <a:lnTo>
                    <a:pt x="691" y="3767"/>
                  </a:lnTo>
                  <a:lnTo>
                    <a:pt x="586" y="3850"/>
                  </a:lnTo>
                  <a:lnTo>
                    <a:pt x="586" y="3976"/>
                  </a:lnTo>
                  <a:lnTo>
                    <a:pt x="649" y="4060"/>
                  </a:lnTo>
                  <a:lnTo>
                    <a:pt x="586" y="4185"/>
                  </a:lnTo>
                  <a:lnTo>
                    <a:pt x="377" y="4457"/>
                  </a:lnTo>
                  <a:lnTo>
                    <a:pt x="335" y="4457"/>
                  </a:lnTo>
                  <a:lnTo>
                    <a:pt x="230" y="4541"/>
                  </a:lnTo>
                  <a:lnTo>
                    <a:pt x="251" y="4645"/>
                  </a:lnTo>
                  <a:lnTo>
                    <a:pt x="314" y="4687"/>
                  </a:lnTo>
                  <a:lnTo>
                    <a:pt x="251" y="4813"/>
                  </a:lnTo>
                  <a:lnTo>
                    <a:pt x="126" y="4897"/>
                  </a:lnTo>
                  <a:lnTo>
                    <a:pt x="105" y="4980"/>
                  </a:lnTo>
                  <a:lnTo>
                    <a:pt x="209" y="5022"/>
                  </a:lnTo>
                  <a:lnTo>
                    <a:pt x="230" y="5127"/>
                  </a:lnTo>
                  <a:lnTo>
                    <a:pt x="168" y="5231"/>
                  </a:lnTo>
                  <a:lnTo>
                    <a:pt x="0" y="5420"/>
                  </a:lnTo>
                  <a:lnTo>
                    <a:pt x="0" y="5545"/>
                  </a:lnTo>
                  <a:lnTo>
                    <a:pt x="63" y="5629"/>
                  </a:lnTo>
                  <a:lnTo>
                    <a:pt x="209" y="5524"/>
                  </a:lnTo>
                  <a:lnTo>
                    <a:pt x="251" y="5545"/>
                  </a:lnTo>
                  <a:lnTo>
                    <a:pt x="251" y="5629"/>
                  </a:lnTo>
                  <a:lnTo>
                    <a:pt x="209" y="5692"/>
                  </a:lnTo>
                  <a:lnTo>
                    <a:pt x="272" y="5734"/>
                  </a:lnTo>
                  <a:lnTo>
                    <a:pt x="230" y="5817"/>
                  </a:lnTo>
                  <a:lnTo>
                    <a:pt x="272" y="5922"/>
                  </a:lnTo>
                  <a:lnTo>
                    <a:pt x="272" y="6047"/>
                  </a:lnTo>
                  <a:lnTo>
                    <a:pt x="314" y="6152"/>
                  </a:lnTo>
                  <a:lnTo>
                    <a:pt x="544" y="6236"/>
                  </a:lnTo>
                  <a:lnTo>
                    <a:pt x="586" y="6319"/>
                  </a:lnTo>
                  <a:lnTo>
                    <a:pt x="544" y="6382"/>
                  </a:lnTo>
                  <a:lnTo>
                    <a:pt x="544" y="6466"/>
                  </a:lnTo>
                  <a:lnTo>
                    <a:pt x="523" y="6487"/>
                  </a:lnTo>
                  <a:lnTo>
                    <a:pt x="586" y="6570"/>
                  </a:lnTo>
                  <a:lnTo>
                    <a:pt x="586" y="6654"/>
                  </a:lnTo>
                  <a:lnTo>
                    <a:pt x="544" y="6675"/>
                  </a:lnTo>
                  <a:lnTo>
                    <a:pt x="670" y="6780"/>
                  </a:lnTo>
                  <a:lnTo>
                    <a:pt x="691" y="6863"/>
                  </a:lnTo>
                  <a:lnTo>
                    <a:pt x="858" y="7052"/>
                  </a:lnTo>
                  <a:lnTo>
                    <a:pt x="963" y="7282"/>
                  </a:lnTo>
                  <a:lnTo>
                    <a:pt x="984" y="7366"/>
                  </a:lnTo>
                  <a:lnTo>
                    <a:pt x="963" y="7491"/>
                  </a:lnTo>
                  <a:lnTo>
                    <a:pt x="942" y="7533"/>
                  </a:lnTo>
                  <a:lnTo>
                    <a:pt x="879" y="7638"/>
                  </a:lnTo>
                  <a:lnTo>
                    <a:pt x="879" y="7826"/>
                  </a:lnTo>
                  <a:lnTo>
                    <a:pt x="984" y="7910"/>
                  </a:lnTo>
                  <a:lnTo>
                    <a:pt x="1109" y="7910"/>
                  </a:lnTo>
                  <a:lnTo>
                    <a:pt x="1172" y="7847"/>
                  </a:lnTo>
                  <a:lnTo>
                    <a:pt x="1318" y="7847"/>
                  </a:lnTo>
                  <a:lnTo>
                    <a:pt x="1402" y="7889"/>
                  </a:lnTo>
                  <a:lnTo>
                    <a:pt x="1360" y="7951"/>
                  </a:lnTo>
                  <a:lnTo>
                    <a:pt x="1381" y="8098"/>
                  </a:lnTo>
                  <a:lnTo>
                    <a:pt x="1465" y="8140"/>
                  </a:lnTo>
                  <a:lnTo>
                    <a:pt x="1590" y="8223"/>
                  </a:lnTo>
                  <a:lnTo>
                    <a:pt x="1695" y="8223"/>
                  </a:lnTo>
                  <a:lnTo>
                    <a:pt x="1779" y="8265"/>
                  </a:lnTo>
                  <a:lnTo>
                    <a:pt x="1821" y="8349"/>
                  </a:lnTo>
                  <a:lnTo>
                    <a:pt x="1925" y="8412"/>
                  </a:lnTo>
                  <a:lnTo>
                    <a:pt x="2030" y="8412"/>
                  </a:lnTo>
                  <a:lnTo>
                    <a:pt x="2093" y="8475"/>
                  </a:lnTo>
                  <a:lnTo>
                    <a:pt x="2051" y="8558"/>
                  </a:lnTo>
                  <a:lnTo>
                    <a:pt x="1988" y="8621"/>
                  </a:lnTo>
                  <a:lnTo>
                    <a:pt x="1946" y="8663"/>
                  </a:lnTo>
                  <a:lnTo>
                    <a:pt x="1904" y="8726"/>
                  </a:lnTo>
                  <a:lnTo>
                    <a:pt x="2030" y="8830"/>
                  </a:lnTo>
                  <a:lnTo>
                    <a:pt x="2134" y="8851"/>
                  </a:lnTo>
                  <a:lnTo>
                    <a:pt x="2155" y="8830"/>
                  </a:lnTo>
                  <a:lnTo>
                    <a:pt x="2260" y="8872"/>
                  </a:lnTo>
                  <a:lnTo>
                    <a:pt x="2323" y="8851"/>
                  </a:lnTo>
                  <a:lnTo>
                    <a:pt x="2511" y="8977"/>
                  </a:lnTo>
                  <a:lnTo>
                    <a:pt x="2532" y="9039"/>
                  </a:lnTo>
                  <a:lnTo>
                    <a:pt x="2553" y="9207"/>
                  </a:lnTo>
                  <a:lnTo>
                    <a:pt x="2616" y="9270"/>
                  </a:lnTo>
                  <a:lnTo>
                    <a:pt x="2720" y="9291"/>
                  </a:lnTo>
                  <a:lnTo>
                    <a:pt x="2762" y="9353"/>
                  </a:lnTo>
                  <a:lnTo>
                    <a:pt x="2741" y="9458"/>
                  </a:lnTo>
                  <a:lnTo>
                    <a:pt x="2783" y="9521"/>
                  </a:lnTo>
                  <a:lnTo>
                    <a:pt x="2992" y="9563"/>
                  </a:lnTo>
                  <a:lnTo>
                    <a:pt x="3076" y="9625"/>
                  </a:lnTo>
                  <a:lnTo>
                    <a:pt x="3076" y="9688"/>
                  </a:lnTo>
                  <a:lnTo>
                    <a:pt x="3076" y="9876"/>
                  </a:lnTo>
                  <a:lnTo>
                    <a:pt x="3160" y="9918"/>
                  </a:lnTo>
                  <a:lnTo>
                    <a:pt x="3264" y="9981"/>
                  </a:lnTo>
                  <a:lnTo>
                    <a:pt x="3306" y="10044"/>
                  </a:lnTo>
                  <a:lnTo>
                    <a:pt x="3306" y="10086"/>
                  </a:lnTo>
                  <a:lnTo>
                    <a:pt x="3348" y="10190"/>
                  </a:lnTo>
                  <a:lnTo>
                    <a:pt x="3390" y="10232"/>
                  </a:lnTo>
                  <a:lnTo>
                    <a:pt x="3474" y="10253"/>
                  </a:lnTo>
                  <a:lnTo>
                    <a:pt x="3515" y="10337"/>
                  </a:lnTo>
                  <a:lnTo>
                    <a:pt x="3662" y="10420"/>
                  </a:lnTo>
                  <a:lnTo>
                    <a:pt x="3766" y="10462"/>
                  </a:lnTo>
                  <a:lnTo>
                    <a:pt x="3829" y="10441"/>
                  </a:lnTo>
                  <a:lnTo>
                    <a:pt x="3871" y="10399"/>
                  </a:lnTo>
                  <a:lnTo>
                    <a:pt x="3934" y="10337"/>
                  </a:lnTo>
                  <a:lnTo>
                    <a:pt x="4143" y="10337"/>
                  </a:lnTo>
                  <a:lnTo>
                    <a:pt x="4185" y="10399"/>
                  </a:lnTo>
                  <a:lnTo>
                    <a:pt x="4227" y="10399"/>
                  </a:lnTo>
                  <a:lnTo>
                    <a:pt x="4331" y="10337"/>
                  </a:lnTo>
                  <a:lnTo>
                    <a:pt x="4394" y="10295"/>
                  </a:lnTo>
                  <a:lnTo>
                    <a:pt x="4436" y="10211"/>
                  </a:lnTo>
                  <a:lnTo>
                    <a:pt x="4562" y="10211"/>
                  </a:lnTo>
                  <a:lnTo>
                    <a:pt x="4624" y="10232"/>
                  </a:lnTo>
                  <a:lnTo>
                    <a:pt x="4708" y="10399"/>
                  </a:lnTo>
                  <a:lnTo>
                    <a:pt x="4750" y="10462"/>
                  </a:lnTo>
                  <a:lnTo>
                    <a:pt x="4813" y="10525"/>
                  </a:lnTo>
                  <a:lnTo>
                    <a:pt x="4938" y="10567"/>
                  </a:lnTo>
                  <a:lnTo>
                    <a:pt x="5022" y="10630"/>
                  </a:lnTo>
                  <a:lnTo>
                    <a:pt x="5043" y="10734"/>
                  </a:lnTo>
                  <a:lnTo>
                    <a:pt x="5085" y="10755"/>
                  </a:lnTo>
                  <a:lnTo>
                    <a:pt x="5126" y="10839"/>
                  </a:lnTo>
                  <a:lnTo>
                    <a:pt x="5126" y="10923"/>
                  </a:lnTo>
                  <a:lnTo>
                    <a:pt x="5294" y="10923"/>
                  </a:lnTo>
                  <a:lnTo>
                    <a:pt x="5336" y="10944"/>
                  </a:lnTo>
                  <a:lnTo>
                    <a:pt x="5357" y="10923"/>
                  </a:lnTo>
                  <a:lnTo>
                    <a:pt x="5336" y="10860"/>
                  </a:lnTo>
                  <a:lnTo>
                    <a:pt x="5336" y="10776"/>
                  </a:lnTo>
                  <a:lnTo>
                    <a:pt x="5398" y="10713"/>
                  </a:lnTo>
                  <a:lnTo>
                    <a:pt x="5503" y="10755"/>
                  </a:lnTo>
                  <a:lnTo>
                    <a:pt x="5671" y="10818"/>
                  </a:lnTo>
                  <a:lnTo>
                    <a:pt x="5754" y="10776"/>
                  </a:lnTo>
                  <a:lnTo>
                    <a:pt x="5859" y="10818"/>
                  </a:lnTo>
                  <a:lnTo>
                    <a:pt x="5859" y="10923"/>
                  </a:lnTo>
                  <a:lnTo>
                    <a:pt x="6005" y="10944"/>
                  </a:lnTo>
                  <a:lnTo>
                    <a:pt x="6068" y="10944"/>
                  </a:lnTo>
                  <a:lnTo>
                    <a:pt x="6068" y="10860"/>
                  </a:lnTo>
                  <a:lnTo>
                    <a:pt x="6131" y="10776"/>
                  </a:lnTo>
                  <a:lnTo>
                    <a:pt x="6215" y="10818"/>
                  </a:lnTo>
                  <a:lnTo>
                    <a:pt x="6235" y="10776"/>
                  </a:lnTo>
                  <a:lnTo>
                    <a:pt x="6340" y="10776"/>
                  </a:lnTo>
                  <a:lnTo>
                    <a:pt x="6487" y="10734"/>
                  </a:lnTo>
                  <a:lnTo>
                    <a:pt x="6696" y="10713"/>
                  </a:lnTo>
                  <a:lnTo>
                    <a:pt x="6821" y="10755"/>
                  </a:lnTo>
                  <a:lnTo>
                    <a:pt x="6947" y="10713"/>
                  </a:lnTo>
                  <a:lnTo>
                    <a:pt x="7010" y="10609"/>
                  </a:lnTo>
                  <a:lnTo>
                    <a:pt x="7135" y="10525"/>
                  </a:lnTo>
                  <a:lnTo>
                    <a:pt x="7219" y="10420"/>
                  </a:lnTo>
                  <a:lnTo>
                    <a:pt x="7261" y="10399"/>
                  </a:lnTo>
                  <a:lnTo>
                    <a:pt x="7323" y="10337"/>
                  </a:lnTo>
                  <a:lnTo>
                    <a:pt x="7428" y="10232"/>
                  </a:lnTo>
                  <a:lnTo>
                    <a:pt x="7470" y="10232"/>
                  </a:lnTo>
                  <a:lnTo>
                    <a:pt x="7595" y="10023"/>
                  </a:lnTo>
                  <a:lnTo>
                    <a:pt x="7805" y="9814"/>
                  </a:lnTo>
                  <a:lnTo>
                    <a:pt x="7763" y="9604"/>
                  </a:lnTo>
                  <a:lnTo>
                    <a:pt x="7700" y="9563"/>
                  </a:lnTo>
                  <a:lnTo>
                    <a:pt x="7679" y="9353"/>
                  </a:lnTo>
                  <a:lnTo>
                    <a:pt x="7595" y="9249"/>
                  </a:lnTo>
                  <a:lnTo>
                    <a:pt x="7554" y="9144"/>
                  </a:lnTo>
                  <a:lnTo>
                    <a:pt x="7470" y="9060"/>
                  </a:lnTo>
                  <a:lnTo>
                    <a:pt x="7365" y="9060"/>
                  </a:lnTo>
                  <a:lnTo>
                    <a:pt x="7323" y="8998"/>
                  </a:lnTo>
                  <a:lnTo>
                    <a:pt x="7323" y="8956"/>
                  </a:lnTo>
                  <a:lnTo>
                    <a:pt x="7219" y="8893"/>
                  </a:lnTo>
                  <a:lnTo>
                    <a:pt x="7114" y="8726"/>
                  </a:lnTo>
                  <a:lnTo>
                    <a:pt x="7072" y="8684"/>
                  </a:lnTo>
                  <a:lnTo>
                    <a:pt x="7051" y="8621"/>
                  </a:lnTo>
                  <a:lnTo>
                    <a:pt x="6947" y="8516"/>
                  </a:lnTo>
                  <a:lnTo>
                    <a:pt x="6905" y="8433"/>
                  </a:lnTo>
                  <a:lnTo>
                    <a:pt x="6633" y="8433"/>
                  </a:lnTo>
                  <a:lnTo>
                    <a:pt x="6549" y="8412"/>
                  </a:lnTo>
                  <a:lnTo>
                    <a:pt x="6507" y="8328"/>
                  </a:lnTo>
                  <a:lnTo>
                    <a:pt x="6591" y="8203"/>
                  </a:lnTo>
                  <a:lnTo>
                    <a:pt x="6654" y="8161"/>
                  </a:lnTo>
                  <a:lnTo>
                    <a:pt x="6654" y="8035"/>
                  </a:lnTo>
                  <a:lnTo>
                    <a:pt x="6800" y="8056"/>
                  </a:lnTo>
                  <a:lnTo>
                    <a:pt x="6905" y="8035"/>
                  </a:lnTo>
                  <a:lnTo>
                    <a:pt x="6947" y="8098"/>
                  </a:lnTo>
                  <a:lnTo>
                    <a:pt x="7031" y="8098"/>
                  </a:lnTo>
                  <a:lnTo>
                    <a:pt x="7051" y="8035"/>
                  </a:lnTo>
                  <a:lnTo>
                    <a:pt x="7135" y="7951"/>
                  </a:lnTo>
                  <a:lnTo>
                    <a:pt x="7156" y="7700"/>
                  </a:lnTo>
                  <a:lnTo>
                    <a:pt x="7135" y="7470"/>
                  </a:lnTo>
                  <a:lnTo>
                    <a:pt x="7177" y="7303"/>
                  </a:lnTo>
                  <a:lnTo>
                    <a:pt x="7282" y="7177"/>
                  </a:lnTo>
                  <a:lnTo>
                    <a:pt x="7282" y="7052"/>
                  </a:lnTo>
                  <a:lnTo>
                    <a:pt x="7240" y="6968"/>
                  </a:lnTo>
                  <a:lnTo>
                    <a:pt x="7282" y="6863"/>
                  </a:lnTo>
                  <a:lnTo>
                    <a:pt x="7386" y="6696"/>
                  </a:lnTo>
                  <a:lnTo>
                    <a:pt x="7428" y="6633"/>
                  </a:lnTo>
                  <a:lnTo>
                    <a:pt x="7470" y="6633"/>
                  </a:lnTo>
                  <a:lnTo>
                    <a:pt x="7533" y="6654"/>
                  </a:lnTo>
                  <a:lnTo>
                    <a:pt x="7658" y="6215"/>
                  </a:lnTo>
                  <a:lnTo>
                    <a:pt x="7700" y="6026"/>
                  </a:lnTo>
                  <a:lnTo>
                    <a:pt x="7888" y="5922"/>
                  </a:lnTo>
                  <a:lnTo>
                    <a:pt x="7888" y="5817"/>
                  </a:lnTo>
                  <a:lnTo>
                    <a:pt x="8014" y="5608"/>
                  </a:lnTo>
                  <a:lnTo>
                    <a:pt x="8056" y="5503"/>
                  </a:lnTo>
                  <a:lnTo>
                    <a:pt x="8160" y="5482"/>
                  </a:lnTo>
                  <a:lnTo>
                    <a:pt x="8202" y="5482"/>
                  </a:lnTo>
                  <a:lnTo>
                    <a:pt x="8265" y="5294"/>
                  </a:lnTo>
                  <a:lnTo>
                    <a:pt x="8412" y="5022"/>
                  </a:lnTo>
                  <a:lnTo>
                    <a:pt x="8412" y="4813"/>
                  </a:lnTo>
                  <a:lnTo>
                    <a:pt x="8495" y="4666"/>
                  </a:lnTo>
                  <a:lnTo>
                    <a:pt x="8516" y="4604"/>
                  </a:lnTo>
                  <a:lnTo>
                    <a:pt x="8495" y="4604"/>
                  </a:lnTo>
                  <a:lnTo>
                    <a:pt x="8474" y="4478"/>
                  </a:lnTo>
                  <a:lnTo>
                    <a:pt x="8391" y="4248"/>
                  </a:lnTo>
                  <a:lnTo>
                    <a:pt x="8412" y="4122"/>
                  </a:lnTo>
                  <a:lnTo>
                    <a:pt x="8474" y="4039"/>
                  </a:lnTo>
                  <a:lnTo>
                    <a:pt x="8474" y="3934"/>
                  </a:lnTo>
                  <a:lnTo>
                    <a:pt x="8579" y="3809"/>
                  </a:lnTo>
                  <a:lnTo>
                    <a:pt x="8621" y="3516"/>
                  </a:lnTo>
                  <a:lnTo>
                    <a:pt x="8684" y="3327"/>
                  </a:lnTo>
                  <a:lnTo>
                    <a:pt x="8725" y="3285"/>
                  </a:lnTo>
                  <a:lnTo>
                    <a:pt x="8684" y="3223"/>
                  </a:lnTo>
                  <a:lnTo>
                    <a:pt x="8621" y="3202"/>
                  </a:lnTo>
                  <a:lnTo>
                    <a:pt x="8704" y="3076"/>
                  </a:lnTo>
                  <a:lnTo>
                    <a:pt x="8704" y="2930"/>
                  </a:lnTo>
                  <a:lnTo>
                    <a:pt x="8746" y="2909"/>
                  </a:lnTo>
                  <a:lnTo>
                    <a:pt x="8914" y="2909"/>
                  </a:lnTo>
                  <a:lnTo>
                    <a:pt x="8914" y="2825"/>
                  </a:lnTo>
                  <a:lnTo>
                    <a:pt x="8914" y="2783"/>
                  </a:lnTo>
                  <a:lnTo>
                    <a:pt x="8914" y="2721"/>
                  </a:lnTo>
                  <a:lnTo>
                    <a:pt x="9018" y="2700"/>
                  </a:lnTo>
                  <a:lnTo>
                    <a:pt x="9102" y="2658"/>
                  </a:lnTo>
                  <a:lnTo>
                    <a:pt x="9228" y="2658"/>
                  </a:lnTo>
                  <a:lnTo>
                    <a:pt x="9248" y="2574"/>
                  </a:lnTo>
                  <a:lnTo>
                    <a:pt x="9353" y="2553"/>
                  </a:lnTo>
                  <a:lnTo>
                    <a:pt x="9458" y="2490"/>
                  </a:lnTo>
                  <a:lnTo>
                    <a:pt x="9541" y="2386"/>
                  </a:lnTo>
                  <a:lnTo>
                    <a:pt x="9479" y="2386"/>
                  </a:lnTo>
                  <a:lnTo>
                    <a:pt x="9479" y="2302"/>
                  </a:lnTo>
                  <a:lnTo>
                    <a:pt x="9353" y="2239"/>
                  </a:lnTo>
                  <a:lnTo>
                    <a:pt x="9248" y="2239"/>
                  </a:lnTo>
                  <a:lnTo>
                    <a:pt x="9248" y="2135"/>
                  </a:lnTo>
                  <a:lnTo>
                    <a:pt x="8997" y="1946"/>
                  </a:lnTo>
                  <a:lnTo>
                    <a:pt x="8914" y="1946"/>
                  </a:lnTo>
                  <a:lnTo>
                    <a:pt x="8809" y="1737"/>
                  </a:lnTo>
                  <a:lnTo>
                    <a:pt x="8725" y="1507"/>
                  </a:lnTo>
                  <a:lnTo>
                    <a:pt x="8746" y="1256"/>
                  </a:lnTo>
                  <a:lnTo>
                    <a:pt x="8725" y="1047"/>
                  </a:lnTo>
                  <a:lnTo>
                    <a:pt x="8579" y="628"/>
                  </a:lnTo>
                  <a:lnTo>
                    <a:pt x="8579" y="524"/>
                  </a:lnTo>
                  <a:lnTo>
                    <a:pt x="8600" y="503"/>
                  </a:lnTo>
                  <a:lnTo>
                    <a:pt x="8621" y="565"/>
                  </a:lnTo>
                  <a:lnTo>
                    <a:pt x="8642" y="607"/>
                  </a:lnTo>
                  <a:lnTo>
                    <a:pt x="8684" y="607"/>
                  </a:lnTo>
                  <a:lnTo>
                    <a:pt x="8684" y="565"/>
                  </a:lnTo>
                  <a:lnTo>
                    <a:pt x="8579" y="419"/>
                  </a:lnTo>
                  <a:lnTo>
                    <a:pt x="8516" y="252"/>
                  </a:lnTo>
                  <a:lnTo>
                    <a:pt x="8495" y="210"/>
                  </a:lnTo>
                  <a:lnTo>
                    <a:pt x="8495" y="189"/>
                  </a:lnTo>
                  <a:lnTo>
                    <a:pt x="8495" y="168"/>
                  </a:lnTo>
                  <a:lnTo>
                    <a:pt x="8495" y="147"/>
                  </a:lnTo>
                  <a:lnTo>
                    <a:pt x="8474" y="84"/>
                  </a:lnTo>
                  <a:lnTo>
                    <a:pt x="8495" y="42"/>
                  </a:lnTo>
                  <a:lnTo>
                    <a:pt x="8495" y="0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6" name="Google Shape;3096;p43"/>
            <p:cNvSpPr/>
            <p:nvPr/>
          </p:nvSpPr>
          <p:spPr>
            <a:xfrm>
              <a:off x="4166475" y="3025650"/>
              <a:ext cx="219725" cy="166900"/>
            </a:xfrm>
            <a:custGeom>
              <a:avLst/>
              <a:gdLst/>
              <a:ahLst/>
              <a:cxnLst/>
              <a:rect l="l" t="t" r="r" b="b"/>
              <a:pathLst>
                <a:path w="8789" h="6676" extrusionOk="0">
                  <a:moveTo>
                    <a:pt x="2511" y="1"/>
                  </a:moveTo>
                  <a:lnTo>
                    <a:pt x="2344" y="336"/>
                  </a:lnTo>
                  <a:lnTo>
                    <a:pt x="2239" y="336"/>
                  </a:lnTo>
                  <a:lnTo>
                    <a:pt x="2218" y="419"/>
                  </a:lnTo>
                  <a:lnTo>
                    <a:pt x="2093" y="398"/>
                  </a:lnTo>
                  <a:lnTo>
                    <a:pt x="2009" y="357"/>
                  </a:lnTo>
                  <a:lnTo>
                    <a:pt x="1988" y="419"/>
                  </a:lnTo>
                  <a:lnTo>
                    <a:pt x="1905" y="566"/>
                  </a:lnTo>
                  <a:lnTo>
                    <a:pt x="1905" y="775"/>
                  </a:lnTo>
                  <a:lnTo>
                    <a:pt x="1758" y="1047"/>
                  </a:lnTo>
                  <a:lnTo>
                    <a:pt x="1695" y="1235"/>
                  </a:lnTo>
                  <a:lnTo>
                    <a:pt x="1653" y="1235"/>
                  </a:lnTo>
                  <a:lnTo>
                    <a:pt x="1549" y="1256"/>
                  </a:lnTo>
                  <a:lnTo>
                    <a:pt x="1507" y="1361"/>
                  </a:lnTo>
                  <a:lnTo>
                    <a:pt x="1381" y="1570"/>
                  </a:lnTo>
                  <a:lnTo>
                    <a:pt x="1381" y="1675"/>
                  </a:lnTo>
                  <a:lnTo>
                    <a:pt x="1193" y="1779"/>
                  </a:lnTo>
                  <a:lnTo>
                    <a:pt x="1151" y="1968"/>
                  </a:lnTo>
                  <a:lnTo>
                    <a:pt x="1026" y="2407"/>
                  </a:lnTo>
                  <a:lnTo>
                    <a:pt x="963" y="2386"/>
                  </a:lnTo>
                  <a:lnTo>
                    <a:pt x="921" y="2386"/>
                  </a:lnTo>
                  <a:lnTo>
                    <a:pt x="879" y="2449"/>
                  </a:lnTo>
                  <a:lnTo>
                    <a:pt x="775" y="2616"/>
                  </a:lnTo>
                  <a:lnTo>
                    <a:pt x="733" y="2721"/>
                  </a:lnTo>
                  <a:lnTo>
                    <a:pt x="775" y="2805"/>
                  </a:lnTo>
                  <a:lnTo>
                    <a:pt x="775" y="2930"/>
                  </a:lnTo>
                  <a:lnTo>
                    <a:pt x="670" y="3056"/>
                  </a:lnTo>
                  <a:lnTo>
                    <a:pt x="628" y="3223"/>
                  </a:lnTo>
                  <a:lnTo>
                    <a:pt x="649" y="3453"/>
                  </a:lnTo>
                  <a:lnTo>
                    <a:pt x="628" y="3704"/>
                  </a:lnTo>
                  <a:lnTo>
                    <a:pt x="544" y="3788"/>
                  </a:lnTo>
                  <a:lnTo>
                    <a:pt x="524" y="3851"/>
                  </a:lnTo>
                  <a:lnTo>
                    <a:pt x="440" y="3851"/>
                  </a:lnTo>
                  <a:lnTo>
                    <a:pt x="398" y="3788"/>
                  </a:lnTo>
                  <a:lnTo>
                    <a:pt x="293" y="3809"/>
                  </a:lnTo>
                  <a:lnTo>
                    <a:pt x="147" y="3788"/>
                  </a:lnTo>
                  <a:lnTo>
                    <a:pt x="147" y="3914"/>
                  </a:lnTo>
                  <a:lnTo>
                    <a:pt x="84" y="3956"/>
                  </a:lnTo>
                  <a:lnTo>
                    <a:pt x="0" y="4081"/>
                  </a:lnTo>
                  <a:lnTo>
                    <a:pt x="42" y="4165"/>
                  </a:lnTo>
                  <a:lnTo>
                    <a:pt x="126" y="4186"/>
                  </a:lnTo>
                  <a:lnTo>
                    <a:pt x="398" y="4186"/>
                  </a:lnTo>
                  <a:lnTo>
                    <a:pt x="440" y="4269"/>
                  </a:lnTo>
                  <a:lnTo>
                    <a:pt x="544" y="4374"/>
                  </a:lnTo>
                  <a:lnTo>
                    <a:pt x="565" y="4437"/>
                  </a:lnTo>
                  <a:lnTo>
                    <a:pt x="607" y="4479"/>
                  </a:lnTo>
                  <a:lnTo>
                    <a:pt x="712" y="4646"/>
                  </a:lnTo>
                  <a:lnTo>
                    <a:pt x="816" y="4709"/>
                  </a:lnTo>
                  <a:lnTo>
                    <a:pt x="816" y="4751"/>
                  </a:lnTo>
                  <a:lnTo>
                    <a:pt x="858" y="4813"/>
                  </a:lnTo>
                  <a:lnTo>
                    <a:pt x="963" y="4813"/>
                  </a:lnTo>
                  <a:lnTo>
                    <a:pt x="1047" y="4897"/>
                  </a:lnTo>
                  <a:lnTo>
                    <a:pt x="1088" y="5002"/>
                  </a:lnTo>
                  <a:lnTo>
                    <a:pt x="1172" y="5106"/>
                  </a:lnTo>
                  <a:lnTo>
                    <a:pt x="1193" y="5316"/>
                  </a:lnTo>
                  <a:lnTo>
                    <a:pt x="1256" y="5357"/>
                  </a:lnTo>
                  <a:lnTo>
                    <a:pt x="1298" y="5567"/>
                  </a:lnTo>
                  <a:lnTo>
                    <a:pt x="1340" y="5525"/>
                  </a:lnTo>
                  <a:lnTo>
                    <a:pt x="1402" y="5629"/>
                  </a:lnTo>
                  <a:lnTo>
                    <a:pt x="1507" y="5588"/>
                  </a:lnTo>
                  <a:lnTo>
                    <a:pt x="1612" y="5629"/>
                  </a:lnTo>
                  <a:lnTo>
                    <a:pt x="1612" y="5964"/>
                  </a:lnTo>
                  <a:lnTo>
                    <a:pt x="1695" y="6069"/>
                  </a:lnTo>
                  <a:lnTo>
                    <a:pt x="1821" y="6090"/>
                  </a:lnTo>
                  <a:lnTo>
                    <a:pt x="1967" y="6048"/>
                  </a:lnTo>
                  <a:lnTo>
                    <a:pt x="2093" y="6090"/>
                  </a:lnTo>
                  <a:lnTo>
                    <a:pt x="2386" y="6069"/>
                  </a:lnTo>
                  <a:lnTo>
                    <a:pt x="2490" y="6152"/>
                  </a:lnTo>
                  <a:lnTo>
                    <a:pt x="2721" y="6383"/>
                  </a:lnTo>
                  <a:lnTo>
                    <a:pt x="2867" y="6466"/>
                  </a:lnTo>
                  <a:lnTo>
                    <a:pt x="2951" y="6571"/>
                  </a:lnTo>
                  <a:lnTo>
                    <a:pt x="3055" y="6613"/>
                  </a:lnTo>
                  <a:lnTo>
                    <a:pt x="3244" y="6613"/>
                  </a:lnTo>
                  <a:lnTo>
                    <a:pt x="3369" y="6676"/>
                  </a:lnTo>
                  <a:lnTo>
                    <a:pt x="3537" y="6634"/>
                  </a:lnTo>
                  <a:lnTo>
                    <a:pt x="3641" y="6676"/>
                  </a:lnTo>
                  <a:lnTo>
                    <a:pt x="3850" y="6676"/>
                  </a:lnTo>
                  <a:lnTo>
                    <a:pt x="3997" y="6424"/>
                  </a:lnTo>
                  <a:lnTo>
                    <a:pt x="4060" y="6362"/>
                  </a:lnTo>
                  <a:lnTo>
                    <a:pt x="4164" y="6299"/>
                  </a:lnTo>
                  <a:lnTo>
                    <a:pt x="4269" y="6299"/>
                  </a:lnTo>
                  <a:lnTo>
                    <a:pt x="4311" y="6278"/>
                  </a:lnTo>
                  <a:lnTo>
                    <a:pt x="4583" y="6257"/>
                  </a:lnTo>
                  <a:lnTo>
                    <a:pt x="4645" y="6278"/>
                  </a:lnTo>
                  <a:lnTo>
                    <a:pt x="4729" y="6404"/>
                  </a:lnTo>
                  <a:lnTo>
                    <a:pt x="4834" y="6466"/>
                  </a:lnTo>
                  <a:lnTo>
                    <a:pt x="5043" y="6424"/>
                  </a:lnTo>
                  <a:lnTo>
                    <a:pt x="5210" y="6424"/>
                  </a:lnTo>
                  <a:lnTo>
                    <a:pt x="5252" y="6320"/>
                  </a:lnTo>
                  <a:lnTo>
                    <a:pt x="5441" y="6257"/>
                  </a:lnTo>
                  <a:lnTo>
                    <a:pt x="5629" y="6215"/>
                  </a:lnTo>
                  <a:lnTo>
                    <a:pt x="5775" y="6152"/>
                  </a:lnTo>
                  <a:lnTo>
                    <a:pt x="5880" y="6069"/>
                  </a:lnTo>
                  <a:lnTo>
                    <a:pt x="5943" y="5964"/>
                  </a:lnTo>
                  <a:lnTo>
                    <a:pt x="6068" y="5880"/>
                  </a:lnTo>
                  <a:lnTo>
                    <a:pt x="6173" y="5880"/>
                  </a:lnTo>
                  <a:lnTo>
                    <a:pt x="6278" y="5797"/>
                  </a:lnTo>
                  <a:lnTo>
                    <a:pt x="7010" y="5797"/>
                  </a:lnTo>
                  <a:lnTo>
                    <a:pt x="8788" y="4018"/>
                  </a:lnTo>
                  <a:lnTo>
                    <a:pt x="8056" y="4018"/>
                  </a:lnTo>
                  <a:lnTo>
                    <a:pt x="6361" y="3495"/>
                  </a:lnTo>
                  <a:lnTo>
                    <a:pt x="6215" y="3370"/>
                  </a:lnTo>
                  <a:lnTo>
                    <a:pt x="6006" y="3349"/>
                  </a:lnTo>
                  <a:lnTo>
                    <a:pt x="5943" y="3160"/>
                  </a:lnTo>
                  <a:lnTo>
                    <a:pt x="5964" y="3014"/>
                  </a:lnTo>
                  <a:lnTo>
                    <a:pt x="5796" y="2930"/>
                  </a:lnTo>
                  <a:lnTo>
                    <a:pt x="5692" y="2616"/>
                  </a:lnTo>
                  <a:lnTo>
                    <a:pt x="5650" y="2386"/>
                  </a:lnTo>
                  <a:lnTo>
                    <a:pt x="5692" y="2323"/>
                  </a:lnTo>
                  <a:lnTo>
                    <a:pt x="5587" y="2282"/>
                  </a:lnTo>
                  <a:lnTo>
                    <a:pt x="5441" y="2303"/>
                  </a:lnTo>
                  <a:lnTo>
                    <a:pt x="5315" y="2386"/>
                  </a:lnTo>
                  <a:lnTo>
                    <a:pt x="5106" y="2386"/>
                  </a:lnTo>
                  <a:lnTo>
                    <a:pt x="5022" y="2323"/>
                  </a:lnTo>
                  <a:lnTo>
                    <a:pt x="5127" y="2198"/>
                  </a:lnTo>
                  <a:lnTo>
                    <a:pt x="5127" y="2093"/>
                  </a:lnTo>
                  <a:lnTo>
                    <a:pt x="5169" y="1989"/>
                  </a:lnTo>
                  <a:lnTo>
                    <a:pt x="5169" y="1821"/>
                  </a:lnTo>
                  <a:lnTo>
                    <a:pt x="5210" y="1717"/>
                  </a:lnTo>
                  <a:lnTo>
                    <a:pt x="5252" y="1591"/>
                  </a:lnTo>
                  <a:lnTo>
                    <a:pt x="5357" y="1570"/>
                  </a:lnTo>
                  <a:lnTo>
                    <a:pt x="5210" y="1361"/>
                  </a:lnTo>
                  <a:lnTo>
                    <a:pt x="5127" y="1361"/>
                  </a:lnTo>
                  <a:lnTo>
                    <a:pt x="5106" y="1277"/>
                  </a:lnTo>
                  <a:lnTo>
                    <a:pt x="5064" y="1173"/>
                  </a:lnTo>
                  <a:lnTo>
                    <a:pt x="4959" y="1026"/>
                  </a:lnTo>
                  <a:lnTo>
                    <a:pt x="4855" y="984"/>
                  </a:lnTo>
                  <a:lnTo>
                    <a:pt x="4687" y="838"/>
                  </a:lnTo>
                  <a:lnTo>
                    <a:pt x="4541" y="733"/>
                  </a:lnTo>
                  <a:lnTo>
                    <a:pt x="4520" y="671"/>
                  </a:lnTo>
                  <a:lnTo>
                    <a:pt x="4415" y="671"/>
                  </a:lnTo>
                  <a:lnTo>
                    <a:pt x="4394" y="629"/>
                  </a:lnTo>
                  <a:lnTo>
                    <a:pt x="4227" y="629"/>
                  </a:lnTo>
                  <a:lnTo>
                    <a:pt x="4185" y="524"/>
                  </a:lnTo>
                  <a:lnTo>
                    <a:pt x="3976" y="336"/>
                  </a:lnTo>
                  <a:lnTo>
                    <a:pt x="3871" y="315"/>
                  </a:lnTo>
                  <a:lnTo>
                    <a:pt x="3788" y="231"/>
                  </a:lnTo>
                  <a:lnTo>
                    <a:pt x="3662" y="210"/>
                  </a:lnTo>
                  <a:lnTo>
                    <a:pt x="3578" y="231"/>
                  </a:lnTo>
                  <a:lnTo>
                    <a:pt x="3557" y="252"/>
                  </a:lnTo>
                  <a:lnTo>
                    <a:pt x="3369" y="106"/>
                  </a:lnTo>
                  <a:lnTo>
                    <a:pt x="3265" y="106"/>
                  </a:lnTo>
                  <a:lnTo>
                    <a:pt x="3223" y="147"/>
                  </a:lnTo>
                  <a:lnTo>
                    <a:pt x="3139" y="85"/>
                  </a:lnTo>
                  <a:lnTo>
                    <a:pt x="3034" y="106"/>
                  </a:lnTo>
                  <a:lnTo>
                    <a:pt x="2930" y="189"/>
                  </a:lnTo>
                  <a:lnTo>
                    <a:pt x="2825" y="189"/>
                  </a:lnTo>
                  <a:lnTo>
                    <a:pt x="2595" y="106"/>
                  </a:lnTo>
                  <a:lnTo>
                    <a:pt x="2553" y="43"/>
                  </a:lnTo>
                  <a:lnTo>
                    <a:pt x="2511" y="1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7" name="Google Shape;3097;p43"/>
            <p:cNvSpPr/>
            <p:nvPr/>
          </p:nvSpPr>
          <p:spPr>
            <a:xfrm>
              <a:off x="4213550" y="2979100"/>
              <a:ext cx="96800" cy="85825"/>
            </a:xfrm>
            <a:custGeom>
              <a:avLst/>
              <a:gdLst/>
              <a:ahLst/>
              <a:cxnLst/>
              <a:rect l="l" t="t" r="r" b="b"/>
              <a:pathLst>
                <a:path w="3872" h="3433" extrusionOk="0">
                  <a:moveTo>
                    <a:pt x="1151" y="1"/>
                  </a:moveTo>
                  <a:lnTo>
                    <a:pt x="1068" y="105"/>
                  </a:lnTo>
                  <a:lnTo>
                    <a:pt x="963" y="168"/>
                  </a:lnTo>
                  <a:lnTo>
                    <a:pt x="858" y="189"/>
                  </a:lnTo>
                  <a:lnTo>
                    <a:pt x="838" y="273"/>
                  </a:lnTo>
                  <a:lnTo>
                    <a:pt x="712" y="273"/>
                  </a:lnTo>
                  <a:lnTo>
                    <a:pt x="628" y="315"/>
                  </a:lnTo>
                  <a:lnTo>
                    <a:pt x="524" y="336"/>
                  </a:lnTo>
                  <a:lnTo>
                    <a:pt x="524" y="398"/>
                  </a:lnTo>
                  <a:lnTo>
                    <a:pt x="524" y="440"/>
                  </a:lnTo>
                  <a:lnTo>
                    <a:pt x="524" y="524"/>
                  </a:lnTo>
                  <a:lnTo>
                    <a:pt x="356" y="524"/>
                  </a:lnTo>
                  <a:lnTo>
                    <a:pt x="314" y="545"/>
                  </a:lnTo>
                  <a:lnTo>
                    <a:pt x="314" y="691"/>
                  </a:lnTo>
                  <a:lnTo>
                    <a:pt x="231" y="817"/>
                  </a:lnTo>
                  <a:lnTo>
                    <a:pt x="294" y="838"/>
                  </a:lnTo>
                  <a:lnTo>
                    <a:pt x="335" y="900"/>
                  </a:lnTo>
                  <a:lnTo>
                    <a:pt x="294" y="942"/>
                  </a:lnTo>
                  <a:lnTo>
                    <a:pt x="231" y="1131"/>
                  </a:lnTo>
                  <a:lnTo>
                    <a:pt x="189" y="1424"/>
                  </a:lnTo>
                  <a:lnTo>
                    <a:pt x="84" y="1549"/>
                  </a:lnTo>
                  <a:lnTo>
                    <a:pt x="84" y="1654"/>
                  </a:lnTo>
                  <a:lnTo>
                    <a:pt x="22" y="1737"/>
                  </a:lnTo>
                  <a:lnTo>
                    <a:pt x="1" y="1863"/>
                  </a:lnTo>
                  <a:lnTo>
                    <a:pt x="84" y="2093"/>
                  </a:lnTo>
                  <a:lnTo>
                    <a:pt x="105" y="2219"/>
                  </a:lnTo>
                  <a:lnTo>
                    <a:pt x="126" y="2219"/>
                  </a:lnTo>
                  <a:lnTo>
                    <a:pt x="210" y="2260"/>
                  </a:lnTo>
                  <a:lnTo>
                    <a:pt x="335" y="2281"/>
                  </a:lnTo>
                  <a:lnTo>
                    <a:pt x="356" y="2198"/>
                  </a:lnTo>
                  <a:lnTo>
                    <a:pt x="461" y="2198"/>
                  </a:lnTo>
                  <a:lnTo>
                    <a:pt x="628" y="1863"/>
                  </a:lnTo>
                  <a:lnTo>
                    <a:pt x="670" y="1905"/>
                  </a:lnTo>
                  <a:lnTo>
                    <a:pt x="712" y="1968"/>
                  </a:lnTo>
                  <a:lnTo>
                    <a:pt x="942" y="2051"/>
                  </a:lnTo>
                  <a:lnTo>
                    <a:pt x="1047" y="2051"/>
                  </a:lnTo>
                  <a:lnTo>
                    <a:pt x="1151" y="1968"/>
                  </a:lnTo>
                  <a:lnTo>
                    <a:pt x="1256" y="1947"/>
                  </a:lnTo>
                  <a:lnTo>
                    <a:pt x="1340" y="2009"/>
                  </a:lnTo>
                  <a:lnTo>
                    <a:pt x="1382" y="1968"/>
                  </a:lnTo>
                  <a:lnTo>
                    <a:pt x="1486" y="1968"/>
                  </a:lnTo>
                  <a:lnTo>
                    <a:pt x="1674" y="2114"/>
                  </a:lnTo>
                  <a:lnTo>
                    <a:pt x="1695" y="2093"/>
                  </a:lnTo>
                  <a:lnTo>
                    <a:pt x="1779" y="2072"/>
                  </a:lnTo>
                  <a:lnTo>
                    <a:pt x="1905" y="2093"/>
                  </a:lnTo>
                  <a:lnTo>
                    <a:pt x="1988" y="2177"/>
                  </a:lnTo>
                  <a:lnTo>
                    <a:pt x="2093" y="2198"/>
                  </a:lnTo>
                  <a:lnTo>
                    <a:pt x="2302" y="2386"/>
                  </a:lnTo>
                  <a:lnTo>
                    <a:pt x="2344" y="2491"/>
                  </a:lnTo>
                  <a:lnTo>
                    <a:pt x="2511" y="2491"/>
                  </a:lnTo>
                  <a:lnTo>
                    <a:pt x="2532" y="2533"/>
                  </a:lnTo>
                  <a:lnTo>
                    <a:pt x="2637" y="2533"/>
                  </a:lnTo>
                  <a:lnTo>
                    <a:pt x="2658" y="2595"/>
                  </a:lnTo>
                  <a:lnTo>
                    <a:pt x="2804" y="2700"/>
                  </a:lnTo>
                  <a:lnTo>
                    <a:pt x="2972" y="2846"/>
                  </a:lnTo>
                  <a:lnTo>
                    <a:pt x="3076" y="2888"/>
                  </a:lnTo>
                  <a:lnTo>
                    <a:pt x="3181" y="3035"/>
                  </a:lnTo>
                  <a:lnTo>
                    <a:pt x="3223" y="3139"/>
                  </a:lnTo>
                  <a:lnTo>
                    <a:pt x="3244" y="3223"/>
                  </a:lnTo>
                  <a:lnTo>
                    <a:pt x="3327" y="3223"/>
                  </a:lnTo>
                  <a:lnTo>
                    <a:pt x="3474" y="3432"/>
                  </a:lnTo>
                  <a:lnTo>
                    <a:pt x="3599" y="3369"/>
                  </a:lnTo>
                  <a:lnTo>
                    <a:pt x="3662" y="3328"/>
                  </a:lnTo>
                  <a:lnTo>
                    <a:pt x="3746" y="3307"/>
                  </a:lnTo>
                  <a:lnTo>
                    <a:pt x="3871" y="3202"/>
                  </a:lnTo>
                  <a:lnTo>
                    <a:pt x="3809" y="3160"/>
                  </a:lnTo>
                  <a:lnTo>
                    <a:pt x="3809" y="3139"/>
                  </a:lnTo>
                  <a:lnTo>
                    <a:pt x="3767" y="3202"/>
                  </a:lnTo>
                  <a:lnTo>
                    <a:pt x="3683" y="3139"/>
                  </a:lnTo>
                  <a:lnTo>
                    <a:pt x="3641" y="3139"/>
                  </a:lnTo>
                  <a:lnTo>
                    <a:pt x="3579" y="3035"/>
                  </a:lnTo>
                  <a:lnTo>
                    <a:pt x="3599" y="3014"/>
                  </a:lnTo>
                  <a:lnTo>
                    <a:pt x="3537" y="2909"/>
                  </a:lnTo>
                  <a:lnTo>
                    <a:pt x="3453" y="2888"/>
                  </a:lnTo>
                  <a:lnTo>
                    <a:pt x="3348" y="2637"/>
                  </a:lnTo>
                  <a:lnTo>
                    <a:pt x="3327" y="2595"/>
                  </a:lnTo>
                  <a:lnTo>
                    <a:pt x="3327" y="2616"/>
                  </a:lnTo>
                  <a:lnTo>
                    <a:pt x="3265" y="2616"/>
                  </a:lnTo>
                  <a:lnTo>
                    <a:pt x="3181" y="2512"/>
                  </a:lnTo>
                  <a:lnTo>
                    <a:pt x="3055" y="2470"/>
                  </a:lnTo>
                  <a:lnTo>
                    <a:pt x="2972" y="2323"/>
                  </a:lnTo>
                  <a:lnTo>
                    <a:pt x="2804" y="2093"/>
                  </a:lnTo>
                  <a:lnTo>
                    <a:pt x="2742" y="2051"/>
                  </a:lnTo>
                  <a:lnTo>
                    <a:pt x="2595" y="2009"/>
                  </a:lnTo>
                  <a:lnTo>
                    <a:pt x="2532" y="1947"/>
                  </a:lnTo>
                  <a:lnTo>
                    <a:pt x="2428" y="1800"/>
                  </a:lnTo>
                  <a:lnTo>
                    <a:pt x="2344" y="1842"/>
                  </a:lnTo>
                  <a:lnTo>
                    <a:pt x="2218" y="1842"/>
                  </a:lnTo>
                  <a:lnTo>
                    <a:pt x="2177" y="1863"/>
                  </a:lnTo>
                  <a:lnTo>
                    <a:pt x="2114" y="1800"/>
                  </a:lnTo>
                  <a:lnTo>
                    <a:pt x="2009" y="1654"/>
                  </a:lnTo>
                  <a:lnTo>
                    <a:pt x="2072" y="1633"/>
                  </a:lnTo>
                  <a:lnTo>
                    <a:pt x="1967" y="1465"/>
                  </a:lnTo>
                  <a:lnTo>
                    <a:pt x="1905" y="1486"/>
                  </a:lnTo>
                  <a:lnTo>
                    <a:pt x="1905" y="1591"/>
                  </a:lnTo>
                  <a:lnTo>
                    <a:pt x="1926" y="1591"/>
                  </a:lnTo>
                  <a:lnTo>
                    <a:pt x="1926" y="1758"/>
                  </a:lnTo>
                  <a:lnTo>
                    <a:pt x="1821" y="1737"/>
                  </a:lnTo>
                  <a:lnTo>
                    <a:pt x="1800" y="1549"/>
                  </a:lnTo>
                  <a:lnTo>
                    <a:pt x="1758" y="1444"/>
                  </a:lnTo>
                  <a:lnTo>
                    <a:pt x="1674" y="1424"/>
                  </a:lnTo>
                  <a:lnTo>
                    <a:pt x="1674" y="1361"/>
                  </a:lnTo>
                  <a:lnTo>
                    <a:pt x="1654" y="1214"/>
                  </a:lnTo>
                  <a:lnTo>
                    <a:pt x="1591" y="1172"/>
                  </a:lnTo>
                  <a:lnTo>
                    <a:pt x="1507" y="754"/>
                  </a:lnTo>
                  <a:lnTo>
                    <a:pt x="1277" y="126"/>
                  </a:lnTo>
                  <a:lnTo>
                    <a:pt x="1151" y="1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8" name="Google Shape;3098;p43"/>
            <p:cNvSpPr/>
            <p:nvPr/>
          </p:nvSpPr>
          <p:spPr>
            <a:xfrm>
              <a:off x="4292025" y="3059150"/>
              <a:ext cx="21975" cy="26175"/>
            </a:xfrm>
            <a:custGeom>
              <a:avLst/>
              <a:gdLst/>
              <a:ahLst/>
              <a:cxnLst/>
              <a:rect l="l" t="t" r="r" b="b"/>
              <a:pathLst>
                <a:path w="879" h="1047" extrusionOk="0">
                  <a:moveTo>
                    <a:pt x="732" y="0"/>
                  </a:moveTo>
                  <a:lnTo>
                    <a:pt x="607" y="105"/>
                  </a:lnTo>
                  <a:lnTo>
                    <a:pt x="523" y="126"/>
                  </a:lnTo>
                  <a:lnTo>
                    <a:pt x="460" y="167"/>
                  </a:lnTo>
                  <a:lnTo>
                    <a:pt x="230" y="251"/>
                  </a:lnTo>
                  <a:lnTo>
                    <a:pt x="188" y="377"/>
                  </a:lnTo>
                  <a:lnTo>
                    <a:pt x="147" y="481"/>
                  </a:lnTo>
                  <a:lnTo>
                    <a:pt x="147" y="649"/>
                  </a:lnTo>
                  <a:lnTo>
                    <a:pt x="105" y="753"/>
                  </a:lnTo>
                  <a:lnTo>
                    <a:pt x="105" y="858"/>
                  </a:lnTo>
                  <a:lnTo>
                    <a:pt x="0" y="983"/>
                  </a:lnTo>
                  <a:lnTo>
                    <a:pt x="84" y="1046"/>
                  </a:lnTo>
                  <a:lnTo>
                    <a:pt x="293" y="1046"/>
                  </a:lnTo>
                  <a:lnTo>
                    <a:pt x="419" y="963"/>
                  </a:lnTo>
                  <a:lnTo>
                    <a:pt x="565" y="942"/>
                  </a:lnTo>
                  <a:lnTo>
                    <a:pt x="670" y="983"/>
                  </a:lnTo>
                  <a:lnTo>
                    <a:pt x="670" y="963"/>
                  </a:lnTo>
                  <a:lnTo>
                    <a:pt x="837" y="732"/>
                  </a:lnTo>
                  <a:lnTo>
                    <a:pt x="816" y="670"/>
                  </a:lnTo>
                  <a:lnTo>
                    <a:pt x="649" y="670"/>
                  </a:lnTo>
                  <a:lnTo>
                    <a:pt x="565" y="732"/>
                  </a:lnTo>
                  <a:lnTo>
                    <a:pt x="523" y="691"/>
                  </a:lnTo>
                  <a:lnTo>
                    <a:pt x="460" y="628"/>
                  </a:lnTo>
                  <a:lnTo>
                    <a:pt x="565" y="628"/>
                  </a:lnTo>
                  <a:lnTo>
                    <a:pt x="649" y="544"/>
                  </a:lnTo>
                  <a:lnTo>
                    <a:pt x="732" y="544"/>
                  </a:lnTo>
                  <a:lnTo>
                    <a:pt x="837" y="419"/>
                  </a:lnTo>
                  <a:lnTo>
                    <a:pt x="879" y="377"/>
                  </a:lnTo>
                  <a:lnTo>
                    <a:pt x="858" y="230"/>
                  </a:lnTo>
                  <a:lnTo>
                    <a:pt x="879" y="147"/>
                  </a:lnTo>
                  <a:lnTo>
                    <a:pt x="858" y="147"/>
                  </a:lnTo>
                  <a:lnTo>
                    <a:pt x="732" y="21"/>
                  </a:lnTo>
                  <a:lnTo>
                    <a:pt x="732" y="0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9" name="Google Shape;3099;p43"/>
            <p:cNvSpPr/>
            <p:nvPr/>
          </p:nvSpPr>
          <p:spPr>
            <a:xfrm>
              <a:off x="4282600" y="3069600"/>
              <a:ext cx="148050" cy="196175"/>
            </a:xfrm>
            <a:custGeom>
              <a:avLst/>
              <a:gdLst/>
              <a:ahLst/>
              <a:cxnLst/>
              <a:rect l="l" t="t" r="r" b="b"/>
              <a:pathLst>
                <a:path w="5922" h="7847" extrusionOk="0">
                  <a:moveTo>
                    <a:pt x="5587" y="1"/>
                  </a:moveTo>
                  <a:lnTo>
                    <a:pt x="5587" y="21"/>
                  </a:lnTo>
                  <a:lnTo>
                    <a:pt x="5545" y="21"/>
                  </a:lnTo>
                  <a:lnTo>
                    <a:pt x="5482" y="105"/>
                  </a:lnTo>
                  <a:lnTo>
                    <a:pt x="5441" y="210"/>
                  </a:lnTo>
                  <a:lnTo>
                    <a:pt x="5420" y="168"/>
                  </a:lnTo>
                  <a:lnTo>
                    <a:pt x="5315" y="273"/>
                  </a:lnTo>
                  <a:lnTo>
                    <a:pt x="5127" y="314"/>
                  </a:lnTo>
                  <a:lnTo>
                    <a:pt x="5127" y="335"/>
                  </a:lnTo>
                  <a:lnTo>
                    <a:pt x="5085" y="314"/>
                  </a:lnTo>
                  <a:lnTo>
                    <a:pt x="4897" y="335"/>
                  </a:lnTo>
                  <a:lnTo>
                    <a:pt x="4792" y="419"/>
                  </a:lnTo>
                  <a:lnTo>
                    <a:pt x="4499" y="461"/>
                  </a:lnTo>
                  <a:lnTo>
                    <a:pt x="4457" y="461"/>
                  </a:lnTo>
                  <a:lnTo>
                    <a:pt x="4394" y="440"/>
                  </a:lnTo>
                  <a:lnTo>
                    <a:pt x="4227" y="440"/>
                  </a:lnTo>
                  <a:lnTo>
                    <a:pt x="4060" y="524"/>
                  </a:lnTo>
                  <a:lnTo>
                    <a:pt x="3913" y="524"/>
                  </a:lnTo>
                  <a:lnTo>
                    <a:pt x="3830" y="545"/>
                  </a:lnTo>
                  <a:lnTo>
                    <a:pt x="3704" y="482"/>
                  </a:lnTo>
                  <a:lnTo>
                    <a:pt x="3599" y="524"/>
                  </a:lnTo>
                  <a:lnTo>
                    <a:pt x="3244" y="733"/>
                  </a:lnTo>
                  <a:lnTo>
                    <a:pt x="3076" y="754"/>
                  </a:lnTo>
                  <a:lnTo>
                    <a:pt x="2972" y="691"/>
                  </a:lnTo>
                  <a:lnTo>
                    <a:pt x="2909" y="733"/>
                  </a:lnTo>
                  <a:lnTo>
                    <a:pt x="2762" y="733"/>
                  </a:lnTo>
                  <a:lnTo>
                    <a:pt x="2700" y="691"/>
                  </a:lnTo>
                  <a:lnTo>
                    <a:pt x="2658" y="691"/>
                  </a:lnTo>
                  <a:lnTo>
                    <a:pt x="2469" y="858"/>
                  </a:lnTo>
                  <a:lnTo>
                    <a:pt x="2365" y="858"/>
                  </a:lnTo>
                  <a:lnTo>
                    <a:pt x="2239" y="942"/>
                  </a:lnTo>
                  <a:lnTo>
                    <a:pt x="2177" y="1005"/>
                  </a:lnTo>
                  <a:lnTo>
                    <a:pt x="1988" y="1047"/>
                  </a:lnTo>
                  <a:lnTo>
                    <a:pt x="1863" y="984"/>
                  </a:lnTo>
                  <a:lnTo>
                    <a:pt x="1716" y="858"/>
                  </a:lnTo>
                  <a:lnTo>
                    <a:pt x="1653" y="858"/>
                  </a:lnTo>
                  <a:lnTo>
                    <a:pt x="1633" y="754"/>
                  </a:lnTo>
                  <a:lnTo>
                    <a:pt x="1256" y="377"/>
                  </a:lnTo>
                  <a:lnTo>
                    <a:pt x="1235" y="356"/>
                  </a:lnTo>
                  <a:lnTo>
                    <a:pt x="1214" y="314"/>
                  </a:lnTo>
                  <a:lnTo>
                    <a:pt x="1047" y="545"/>
                  </a:lnTo>
                  <a:lnTo>
                    <a:pt x="1005" y="628"/>
                  </a:lnTo>
                  <a:lnTo>
                    <a:pt x="1047" y="858"/>
                  </a:lnTo>
                  <a:lnTo>
                    <a:pt x="1151" y="1172"/>
                  </a:lnTo>
                  <a:lnTo>
                    <a:pt x="1319" y="1256"/>
                  </a:lnTo>
                  <a:lnTo>
                    <a:pt x="1298" y="1402"/>
                  </a:lnTo>
                  <a:lnTo>
                    <a:pt x="1361" y="1591"/>
                  </a:lnTo>
                  <a:lnTo>
                    <a:pt x="1570" y="1612"/>
                  </a:lnTo>
                  <a:lnTo>
                    <a:pt x="1716" y="1737"/>
                  </a:lnTo>
                  <a:lnTo>
                    <a:pt x="3411" y="2260"/>
                  </a:lnTo>
                  <a:lnTo>
                    <a:pt x="4143" y="2260"/>
                  </a:lnTo>
                  <a:lnTo>
                    <a:pt x="2365" y="4039"/>
                  </a:lnTo>
                  <a:lnTo>
                    <a:pt x="1633" y="4039"/>
                  </a:lnTo>
                  <a:lnTo>
                    <a:pt x="1528" y="4122"/>
                  </a:lnTo>
                  <a:lnTo>
                    <a:pt x="1423" y="4122"/>
                  </a:lnTo>
                  <a:lnTo>
                    <a:pt x="1298" y="4206"/>
                  </a:lnTo>
                  <a:lnTo>
                    <a:pt x="1235" y="4311"/>
                  </a:lnTo>
                  <a:lnTo>
                    <a:pt x="1130" y="4394"/>
                  </a:lnTo>
                  <a:lnTo>
                    <a:pt x="984" y="4457"/>
                  </a:lnTo>
                  <a:lnTo>
                    <a:pt x="796" y="4499"/>
                  </a:lnTo>
                  <a:lnTo>
                    <a:pt x="607" y="4562"/>
                  </a:lnTo>
                  <a:lnTo>
                    <a:pt x="565" y="4666"/>
                  </a:lnTo>
                  <a:lnTo>
                    <a:pt x="0" y="5169"/>
                  </a:lnTo>
                  <a:lnTo>
                    <a:pt x="0" y="7449"/>
                  </a:lnTo>
                  <a:lnTo>
                    <a:pt x="419" y="7847"/>
                  </a:lnTo>
                  <a:lnTo>
                    <a:pt x="419" y="7805"/>
                  </a:lnTo>
                  <a:lnTo>
                    <a:pt x="900" y="7261"/>
                  </a:lnTo>
                  <a:lnTo>
                    <a:pt x="942" y="7156"/>
                  </a:lnTo>
                  <a:lnTo>
                    <a:pt x="1089" y="7031"/>
                  </a:lnTo>
                  <a:lnTo>
                    <a:pt x="1193" y="7010"/>
                  </a:lnTo>
                  <a:lnTo>
                    <a:pt x="1235" y="6926"/>
                  </a:lnTo>
                  <a:lnTo>
                    <a:pt x="1298" y="6905"/>
                  </a:lnTo>
                  <a:lnTo>
                    <a:pt x="1633" y="6529"/>
                  </a:lnTo>
                  <a:lnTo>
                    <a:pt x="1716" y="6508"/>
                  </a:lnTo>
                  <a:lnTo>
                    <a:pt x="2093" y="6089"/>
                  </a:lnTo>
                  <a:lnTo>
                    <a:pt x="2302" y="5922"/>
                  </a:lnTo>
                  <a:lnTo>
                    <a:pt x="2469" y="5817"/>
                  </a:lnTo>
                  <a:lnTo>
                    <a:pt x="2658" y="5796"/>
                  </a:lnTo>
                  <a:lnTo>
                    <a:pt x="2930" y="5566"/>
                  </a:lnTo>
                  <a:lnTo>
                    <a:pt x="3558" y="4980"/>
                  </a:lnTo>
                  <a:lnTo>
                    <a:pt x="3871" y="4625"/>
                  </a:lnTo>
                  <a:lnTo>
                    <a:pt x="4060" y="4436"/>
                  </a:lnTo>
                  <a:lnTo>
                    <a:pt x="4081" y="4311"/>
                  </a:lnTo>
                  <a:lnTo>
                    <a:pt x="4478" y="3788"/>
                  </a:lnTo>
                  <a:lnTo>
                    <a:pt x="4478" y="3683"/>
                  </a:lnTo>
                  <a:lnTo>
                    <a:pt x="4687" y="3390"/>
                  </a:lnTo>
                  <a:lnTo>
                    <a:pt x="4708" y="3202"/>
                  </a:lnTo>
                  <a:lnTo>
                    <a:pt x="5022" y="2574"/>
                  </a:lnTo>
                  <a:lnTo>
                    <a:pt x="5106" y="2532"/>
                  </a:lnTo>
                  <a:lnTo>
                    <a:pt x="5064" y="2449"/>
                  </a:lnTo>
                  <a:lnTo>
                    <a:pt x="5064" y="2365"/>
                  </a:lnTo>
                  <a:lnTo>
                    <a:pt x="5190" y="2239"/>
                  </a:lnTo>
                  <a:lnTo>
                    <a:pt x="5231" y="2239"/>
                  </a:lnTo>
                  <a:lnTo>
                    <a:pt x="5315" y="2135"/>
                  </a:lnTo>
                  <a:lnTo>
                    <a:pt x="5441" y="1842"/>
                  </a:lnTo>
                  <a:lnTo>
                    <a:pt x="5650" y="1591"/>
                  </a:lnTo>
                  <a:lnTo>
                    <a:pt x="5650" y="1423"/>
                  </a:lnTo>
                  <a:lnTo>
                    <a:pt x="5692" y="1381"/>
                  </a:lnTo>
                  <a:lnTo>
                    <a:pt x="5713" y="1214"/>
                  </a:lnTo>
                  <a:lnTo>
                    <a:pt x="5650" y="1151"/>
                  </a:lnTo>
                  <a:lnTo>
                    <a:pt x="5734" y="1005"/>
                  </a:lnTo>
                  <a:lnTo>
                    <a:pt x="5796" y="984"/>
                  </a:lnTo>
                  <a:lnTo>
                    <a:pt x="5859" y="984"/>
                  </a:lnTo>
                  <a:lnTo>
                    <a:pt x="5901" y="1005"/>
                  </a:lnTo>
                  <a:lnTo>
                    <a:pt x="5922" y="1005"/>
                  </a:lnTo>
                  <a:lnTo>
                    <a:pt x="5901" y="942"/>
                  </a:lnTo>
                  <a:lnTo>
                    <a:pt x="5838" y="942"/>
                  </a:lnTo>
                  <a:lnTo>
                    <a:pt x="5859" y="963"/>
                  </a:lnTo>
                  <a:lnTo>
                    <a:pt x="5796" y="963"/>
                  </a:lnTo>
                  <a:lnTo>
                    <a:pt x="5817" y="879"/>
                  </a:lnTo>
                  <a:lnTo>
                    <a:pt x="5817" y="775"/>
                  </a:lnTo>
                  <a:lnTo>
                    <a:pt x="5754" y="691"/>
                  </a:lnTo>
                  <a:lnTo>
                    <a:pt x="5817" y="586"/>
                  </a:lnTo>
                  <a:lnTo>
                    <a:pt x="5859" y="545"/>
                  </a:lnTo>
                  <a:lnTo>
                    <a:pt x="5859" y="482"/>
                  </a:lnTo>
                  <a:lnTo>
                    <a:pt x="5796" y="482"/>
                  </a:lnTo>
                  <a:lnTo>
                    <a:pt x="5754" y="440"/>
                  </a:lnTo>
                  <a:lnTo>
                    <a:pt x="5796" y="377"/>
                  </a:lnTo>
                  <a:lnTo>
                    <a:pt x="5796" y="314"/>
                  </a:lnTo>
                  <a:lnTo>
                    <a:pt x="5838" y="210"/>
                  </a:lnTo>
                  <a:lnTo>
                    <a:pt x="5901" y="126"/>
                  </a:lnTo>
                  <a:lnTo>
                    <a:pt x="5859" y="105"/>
                  </a:lnTo>
                  <a:lnTo>
                    <a:pt x="5796" y="105"/>
                  </a:lnTo>
                  <a:lnTo>
                    <a:pt x="5650" y="42"/>
                  </a:lnTo>
                  <a:lnTo>
                    <a:pt x="5587" y="1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0" name="Google Shape;3100;p43"/>
            <p:cNvSpPr/>
            <p:nvPr/>
          </p:nvSpPr>
          <p:spPr>
            <a:xfrm>
              <a:off x="4175375" y="3163750"/>
              <a:ext cx="121375" cy="147025"/>
            </a:xfrm>
            <a:custGeom>
              <a:avLst/>
              <a:gdLst/>
              <a:ahLst/>
              <a:cxnLst/>
              <a:rect l="l" t="t" r="r" b="b"/>
              <a:pathLst>
                <a:path w="4855" h="5881" extrusionOk="0">
                  <a:moveTo>
                    <a:pt x="984" y="1"/>
                  </a:moveTo>
                  <a:lnTo>
                    <a:pt x="942" y="43"/>
                  </a:lnTo>
                  <a:lnTo>
                    <a:pt x="732" y="252"/>
                  </a:lnTo>
                  <a:lnTo>
                    <a:pt x="607" y="461"/>
                  </a:lnTo>
                  <a:lnTo>
                    <a:pt x="565" y="461"/>
                  </a:lnTo>
                  <a:lnTo>
                    <a:pt x="460" y="566"/>
                  </a:lnTo>
                  <a:lnTo>
                    <a:pt x="398" y="628"/>
                  </a:lnTo>
                  <a:lnTo>
                    <a:pt x="356" y="649"/>
                  </a:lnTo>
                  <a:lnTo>
                    <a:pt x="272" y="754"/>
                  </a:lnTo>
                  <a:lnTo>
                    <a:pt x="293" y="733"/>
                  </a:lnTo>
                  <a:lnTo>
                    <a:pt x="356" y="796"/>
                  </a:lnTo>
                  <a:lnTo>
                    <a:pt x="377" y="963"/>
                  </a:lnTo>
                  <a:lnTo>
                    <a:pt x="419" y="984"/>
                  </a:lnTo>
                  <a:lnTo>
                    <a:pt x="419" y="1089"/>
                  </a:lnTo>
                  <a:lnTo>
                    <a:pt x="502" y="1089"/>
                  </a:lnTo>
                  <a:lnTo>
                    <a:pt x="523" y="1214"/>
                  </a:lnTo>
                  <a:lnTo>
                    <a:pt x="523" y="1361"/>
                  </a:lnTo>
                  <a:lnTo>
                    <a:pt x="670" y="1486"/>
                  </a:lnTo>
                  <a:lnTo>
                    <a:pt x="732" y="1633"/>
                  </a:lnTo>
                  <a:lnTo>
                    <a:pt x="816" y="1696"/>
                  </a:lnTo>
                  <a:lnTo>
                    <a:pt x="900" y="1737"/>
                  </a:lnTo>
                  <a:lnTo>
                    <a:pt x="837" y="1800"/>
                  </a:lnTo>
                  <a:lnTo>
                    <a:pt x="921" y="1884"/>
                  </a:lnTo>
                  <a:lnTo>
                    <a:pt x="942" y="2009"/>
                  </a:lnTo>
                  <a:lnTo>
                    <a:pt x="942" y="2114"/>
                  </a:lnTo>
                  <a:lnTo>
                    <a:pt x="816" y="2261"/>
                  </a:lnTo>
                  <a:lnTo>
                    <a:pt x="816" y="2365"/>
                  </a:lnTo>
                  <a:lnTo>
                    <a:pt x="774" y="2512"/>
                  </a:lnTo>
                  <a:lnTo>
                    <a:pt x="565" y="2512"/>
                  </a:lnTo>
                  <a:lnTo>
                    <a:pt x="565" y="2553"/>
                  </a:lnTo>
                  <a:lnTo>
                    <a:pt x="502" y="2616"/>
                  </a:lnTo>
                  <a:lnTo>
                    <a:pt x="460" y="2721"/>
                  </a:lnTo>
                  <a:lnTo>
                    <a:pt x="377" y="2784"/>
                  </a:lnTo>
                  <a:lnTo>
                    <a:pt x="293" y="2930"/>
                  </a:lnTo>
                  <a:lnTo>
                    <a:pt x="188" y="3056"/>
                  </a:lnTo>
                  <a:lnTo>
                    <a:pt x="168" y="3202"/>
                  </a:lnTo>
                  <a:lnTo>
                    <a:pt x="0" y="3767"/>
                  </a:lnTo>
                  <a:lnTo>
                    <a:pt x="188" y="3767"/>
                  </a:lnTo>
                  <a:lnTo>
                    <a:pt x="2281" y="4981"/>
                  </a:lnTo>
                  <a:lnTo>
                    <a:pt x="2406" y="5169"/>
                  </a:lnTo>
                  <a:lnTo>
                    <a:pt x="2385" y="5253"/>
                  </a:lnTo>
                  <a:lnTo>
                    <a:pt x="2406" y="5294"/>
                  </a:lnTo>
                  <a:lnTo>
                    <a:pt x="2469" y="5378"/>
                  </a:lnTo>
                  <a:lnTo>
                    <a:pt x="3181" y="5880"/>
                  </a:lnTo>
                  <a:lnTo>
                    <a:pt x="3222" y="5880"/>
                  </a:lnTo>
                  <a:lnTo>
                    <a:pt x="3327" y="5818"/>
                  </a:lnTo>
                  <a:lnTo>
                    <a:pt x="3536" y="5546"/>
                  </a:lnTo>
                  <a:lnTo>
                    <a:pt x="3641" y="5357"/>
                  </a:lnTo>
                  <a:lnTo>
                    <a:pt x="3641" y="5232"/>
                  </a:lnTo>
                  <a:lnTo>
                    <a:pt x="3725" y="5085"/>
                  </a:lnTo>
                  <a:lnTo>
                    <a:pt x="3829" y="4939"/>
                  </a:lnTo>
                  <a:lnTo>
                    <a:pt x="3808" y="4918"/>
                  </a:lnTo>
                  <a:lnTo>
                    <a:pt x="3808" y="4855"/>
                  </a:lnTo>
                  <a:lnTo>
                    <a:pt x="3871" y="4750"/>
                  </a:lnTo>
                  <a:lnTo>
                    <a:pt x="3871" y="4730"/>
                  </a:lnTo>
                  <a:lnTo>
                    <a:pt x="3955" y="4709"/>
                  </a:lnTo>
                  <a:lnTo>
                    <a:pt x="4122" y="4709"/>
                  </a:lnTo>
                  <a:lnTo>
                    <a:pt x="4227" y="4541"/>
                  </a:lnTo>
                  <a:lnTo>
                    <a:pt x="4436" y="4458"/>
                  </a:lnTo>
                  <a:lnTo>
                    <a:pt x="4394" y="4416"/>
                  </a:lnTo>
                  <a:lnTo>
                    <a:pt x="4457" y="4332"/>
                  </a:lnTo>
                  <a:lnTo>
                    <a:pt x="4499" y="4332"/>
                  </a:lnTo>
                  <a:lnTo>
                    <a:pt x="4687" y="4102"/>
                  </a:lnTo>
                  <a:lnTo>
                    <a:pt x="4708" y="4081"/>
                  </a:lnTo>
                  <a:lnTo>
                    <a:pt x="4289" y="3683"/>
                  </a:lnTo>
                  <a:lnTo>
                    <a:pt x="4289" y="1403"/>
                  </a:lnTo>
                  <a:lnTo>
                    <a:pt x="4854" y="900"/>
                  </a:lnTo>
                  <a:lnTo>
                    <a:pt x="4687" y="900"/>
                  </a:lnTo>
                  <a:lnTo>
                    <a:pt x="4478" y="942"/>
                  </a:lnTo>
                  <a:lnTo>
                    <a:pt x="4373" y="880"/>
                  </a:lnTo>
                  <a:lnTo>
                    <a:pt x="4289" y="754"/>
                  </a:lnTo>
                  <a:lnTo>
                    <a:pt x="4227" y="733"/>
                  </a:lnTo>
                  <a:lnTo>
                    <a:pt x="3955" y="754"/>
                  </a:lnTo>
                  <a:lnTo>
                    <a:pt x="3913" y="775"/>
                  </a:lnTo>
                  <a:lnTo>
                    <a:pt x="3808" y="775"/>
                  </a:lnTo>
                  <a:lnTo>
                    <a:pt x="3704" y="838"/>
                  </a:lnTo>
                  <a:lnTo>
                    <a:pt x="3641" y="900"/>
                  </a:lnTo>
                  <a:lnTo>
                    <a:pt x="3494" y="1152"/>
                  </a:lnTo>
                  <a:lnTo>
                    <a:pt x="3285" y="1152"/>
                  </a:lnTo>
                  <a:lnTo>
                    <a:pt x="3181" y="1110"/>
                  </a:lnTo>
                  <a:lnTo>
                    <a:pt x="3013" y="1152"/>
                  </a:lnTo>
                  <a:lnTo>
                    <a:pt x="2888" y="1089"/>
                  </a:lnTo>
                  <a:lnTo>
                    <a:pt x="2699" y="1089"/>
                  </a:lnTo>
                  <a:lnTo>
                    <a:pt x="2595" y="1047"/>
                  </a:lnTo>
                  <a:lnTo>
                    <a:pt x="2511" y="942"/>
                  </a:lnTo>
                  <a:lnTo>
                    <a:pt x="2365" y="859"/>
                  </a:lnTo>
                  <a:lnTo>
                    <a:pt x="2134" y="628"/>
                  </a:lnTo>
                  <a:lnTo>
                    <a:pt x="2030" y="545"/>
                  </a:lnTo>
                  <a:lnTo>
                    <a:pt x="1737" y="566"/>
                  </a:lnTo>
                  <a:lnTo>
                    <a:pt x="1611" y="524"/>
                  </a:lnTo>
                  <a:lnTo>
                    <a:pt x="1465" y="566"/>
                  </a:lnTo>
                  <a:lnTo>
                    <a:pt x="1339" y="545"/>
                  </a:lnTo>
                  <a:lnTo>
                    <a:pt x="1256" y="440"/>
                  </a:lnTo>
                  <a:lnTo>
                    <a:pt x="1256" y="105"/>
                  </a:lnTo>
                  <a:lnTo>
                    <a:pt x="1151" y="64"/>
                  </a:lnTo>
                  <a:lnTo>
                    <a:pt x="1046" y="105"/>
                  </a:lnTo>
                  <a:lnTo>
                    <a:pt x="984" y="1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1" name="Google Shape;3101;p43"/>
            <p:cNvSpPr/>
            <p:nvPr/>
          </p:nvSpPr>
          <p:spPr>
            <a:xfrm>
              <a:off x="4145025" y="3258950"/>
              <a:ext cx="11000" cy="25"/>
            </a:xfrm>
            <a:custGeom>
              <a:avLst/>
              <a:gdLst/>
              <a:ahLst/>
              <a:cxnLst/>
              <a:rect l="l" t="t" r="r" b="b"/>
              <a:pathLst>
                <a:path w="440" h="1" extrusionOk="0">
                  <a:moveTo>
                    <a:pt x="1" y="1"/>
                  </a:moveTo>
                  <a:lnTo>
                    <a:pt x="210" y="1"/>
                  </a:lnTo>
                  <a:lnTo>
                    <a:pt x="440" y="1"/>
                  </a:lnTo>
                  <a:lnTo>
                    <a:pt x="22" y="1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2" name="Google Shape;3102;p43"/>
            <p:cNvSpPr/>
            <p:nvPr/>
          </p:nvSpPr>
          <p:spPr>
            <a:xfrm>
              <a:off x="4115200" y="3182075"/>
              <a:ext cx="83725" cy="82675"/>
            </a:xfrm>
            <a:custGeom>
              <a:avLst/>
              <a:gdLst/>
              <a:ahLst/>
              <a:cxnLst/>
              <a:rect l="l" t="t" r="r" b="b"/>
              <a:pathLst>
                <a:path w="3349" h="3307" extrusionOk="0">
                  <a:moveTo>
                    <a:pt x="2700" y="0"/>
                  </a:moveTo>
                  <a:lnTo>
                    <a:pt x="2679" y="21"/>
                  </a:lnTo>
                  <a:lnTo>
                    <a:pt x="2554" y="105"/>
                  </a:lnTo>
                  <a:lnTo>
                    <a:pt x="2491" y="209"/>
                  </a:lnTo>
                  <a:lnTo>
                    <a:pt x="2365" y="251"/>
                  </a:lnTo>
                  <a:lnTo>
                    <a:pt x="2240" y="209"/>
                  </a:lnTo>
                  <a:lnTo>
                    <a:pt x="2031" y="230"/>
                  </a:lnTo>
                  <a:lnTo>
                    <a:pt x="1884" y="272"/>
                  </a:lnTo>
                  <a:lnTo>
                    <a:pt x="1779" y="272"/>
                  </a:lnTo>
                  <a:lnTo>
                    <a:pt x="1759" y="314"/>
                  </a:lnTo>
                  <a:lnTo>
                    <a:pt x="1675" y="272"/>
                  </a:lnTo>
                  <a:lnTo>
                    <a:pt x="1612" y="356"/>
                  </a:lnTo>
                  <a:lnTo>
                    <a:pt x="1612" y="440"/>
                  </a:lnTo>
                  <a:lnTo>
                    <a:pt x="1549" y="440"/>
                  </a:lnTo>
                  <a:lnTo>
                    <a:pt x="1403" y="419"/>
                  </a:lnTo>
                  <a:lnTo>
                    <a:pt x="1403" y="314"/>
                  </a:lnTo>
                  <a:lnTo>
                    <a:pt x="1298" y="272"/>
                  </a:lnTo>
                  <a:lnTo>
                    <a:pt x="1215" y="314"/>
                  </a:lnTo>
                  <a:lnTo>
                    <a:pt x="1047" y="251"/>
                  </a:lnTo>
                  <a:lnTo>
                    <a:pt x="942" y="209"/>
                  </a:lnTo>
                  <a:lnTo>
                    <a:pt x="880" y="272"/>
                  </a:lnTo>
                  <a:lnTo>
                    <a:pt x="880" y="356"/>
                  </a:lnTo>
                  <a:lnTo>
                    <a:pt x="901" y="419"/>
                  </a:lnTo>
                  <a:lnTo>
                    <a:pt x="880" y="440"/>
                  </a:lnTo>
                  <a:lnTo>
                    <a:pt x="838" y="544"/>
                  </a:lnTo>
                  <a:lnTo>
                    <a:pt x="796" y="628"/>
                  </a:lnTo>
                  <a:lnTo>
                    <a:pt x="796" y="774"/>
                  </a:lnTo>
                  <a:lnTo>
                    <a:pt x="775" y="984"/>
                  </a:lnTo>
                  <a:lnTo>
                    <a:pt x="733" y="1109"/>
                  </a:lnTo>
                  <a:lnTo>
                    <a:pt x="817" y="1172"/>
                  </a:lnTo>
                  <a:lnTo>
                    <a:pt x="880" y="1256"/>
                  </a:lnTo>
                  <a:lnTo>
                    <a:pt x="922" y="1318"/>
                  </a:lnTo>
                  <a:lnTo>
                    <a:pt x="901" y="1402"/>
                  </a:lnTo>
                  <a:lnTo>
                    <a:pt x="608" y="1800"/>
                  </a:lnTo>
                  <a:lnTo>
                    <a:pt x="419" y="2009"/>
                  </a:lnTo>
                  <a:lnTo>
                    <a:pt x="378" y="2092"/>
                  </a:lnTo>
                  <a:lnTo>
                    <a:pt x="147" y="2511"/>
                  </a:lnTo>
                  <a:lnTo>
                    <a:pt x="106" y="2553"/>
                  </a:lnTo>
                  <a:lnTo>
                    <a:pt x="106" y="2720"/>
                  </a:lnTo>
                  <a:lnTo>
                    <a:pt x="85" y="2929"/>
                  </a:lnTo>
                  <a:lnTo>
                    <a:pt x="1" y="3139"/>
                  </a:lnTo>
                  <a:lnTo>
                    <a:pt x="43" y="3264"/>
                  </a:lnTo>
                  <a:lnTo>
                    <a:pt x="1" y="3285"/>
                  </a:lnTo>
                  <a:lnTo>
                    <a:pt x="43" y="3306"/>
                  </a:lnTo>
                  <a:lnTo>
                    <a:pt x="106" y="3285"/>
                  </a:lnTo>
                  <a:lnTo>
                    <a:pt x="210" y="3201"/>
                  </a:lnTo>
                  <a:lnTo>
                    <a:pt x="273" y="3243"/>
                  </a:lnTo>
                  <a:lnTo>
                    <a:pt x="315" y="3285"/>
                  </a:lnTo>
                  <a:lnTo>
                    <a:pt x="398" y="3285"/>
                  </a:lnTo>
                  <a:lnTo>
                    <a:pt x="461" y="3243"/>
                  </a:lnTo>
                  <a:lnTo>
                    <a:pt x="461" y="3160"/>
                  </a:lnTo>
                  <a:lnTo>
                    <a:pt x="566" y="3160"/>
                  </a:lnTo>
                  <a:lnTo>
                    <a:pt x="566" y="3180"/>
                  </a:lnTo>
                  <a:lnTo>
                    <a:pt x="608" y="3139"/>
                  </a:lnTo>
                  <a:lnTo>
                    <a:pt x="670" y="3139"/>
                  </a:lnTo>
                  <a:lnTo>
                    <a:pt x="712" y="3076"/>
                  </a:lnTo>
                  <a:lnTo>
                    <a:pt x="1633" y="3076"/>
                  </a:lnTo>
                  <a:lnTo>
                    <a:pt x="2407" y="3034"/>
                  </a:lnTo>
                  <a:lnTo>
                    <a:pt x="2575" y="2469"/>
                  </a:lnTo>
                  <a:lnTo>
                    <a:pt x="2595" y="2323"/>
                  </a:lnTo>
                  <a:lnTo>
                    <a:pt x="2700" y="2197"/>
                  </a:lnTo>
                  <a:lnTo>
                    <a:pt x="2784" y="2051"/>
                  </a:lnTo>
                  <a:lnTo>
                    <a:pt x="2867" y="1988"/>
                  </a:lnTo>
                  <a:lnTo>
                    <a:pt x="2909" y="1883"/>
                  </a:lnTo>
                  <a:lnTo>
                    <a:pt x="2972" y="1820"/>
                  </a:lnTo>
                  <a:lnTo>
                    <a:pt x="2972" y="1779"/>
                  </a:lnTo>
                  <a:lnTo>
                    <a:pt x="3181" y="1779"/>
                  </a:lnTo>
                  <a:lnTo>
                    <a:pt x="3223" y="1632"/>
                  </a:lnTo>
                  <a:lnTo>
                    <a:pt x="3223" y="1528"/>
                  </a:lnTo>
                  <a:lnTo>
                    <a:pt x="3349" y="1381"/>
                  </a:lnTo>
                  <a:lnTo>
                    <a:pt x="3349" y="1276"/>
                  </a:lnTo>
                  <a:lnTo>
                    <a:pt x="3328" y="1151"/>
                  </a:lnTo>
                  <a:lnTo>
                    <a:pt x="3244" y="1067"/>
                  </a:lnTo>
                  <a:lnTo>
                    <a:pt x="3307" y="1004"/>
                  </a:lnTo>
                  <a:lnTo>
                    <a:pt x="3223" y="963"/>
                  </a:lnTo>
                  <a:lnTo>
                    <a:pt x="3139" y="900"/>
                  </a:lnTo>
                  <a:lnTo>
                    <a:pt x="3077" y="753"/>
                  </a:lnTo>
                  <a:lnTo>
                    <a:pt x="2930" y="628"/>
                  </a:lnTo>
                  <a:lnTo>
                    <a:pt x="2930" y="481"/>
                  </a:lnTo>
                  <a:lnTo>
                    <a:pt x="2909" y="356"/>
                  </a:lnTo>
                  <a:lnTo>
                    <a:pt x="2826" y="356"/>
                  </a:lnTo>
                  <a:lnTo>
                    <a:pt x="2826" y="251"/>
                  </a:lnTo>
                  <a:lnTo>
                    <a:pt x="2784" y="230"/>
                  </a:lnTo>
                  <a:lnTo>
                    <a:pt x="2763" y="63"/>
                  </a:lnTo>
                  <a:lnTo>
                    <a:pt x="2700" y="0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3" name="Google Shape;3103;p43"/>
            <p:cNvSpPr/>
            <p:nvPr/>
          </p:nvSpPr>
          <p:spPr>
            <a:xfrm>
              <a:off x="3898125" y="3081625"/>
              <a:ext cx="188350" cy="127150"/>
            </a:xfrm>
            <a:custGeom>
              <a:avLst/>
              <a:gdLst/>
              <a:ahLst/>
              <a:cxnLst/>
              <a:rect l="l" t="t" r="r" b="b"/>
              <a:pathLst>
                <a:path w="7534" h="5086" extrusionOk="0">
                  <a:moveTo>
                    <a:pt x="4750" y="1"/>
                  </a:moveTo>
                  <a:lnTo>
                    <a:pt x="4708" y="64"/>
                  </a:lnTo>
                  <a:lnTo>
                    <a:pt x="4583" y="147"/>
                  </a:lnTo>
                  <a:lnTo>
                    <a:pt x="4499" y="84"/>
                  </a:lnTo>
                  <a:lnTo>
                    <a:pt x="4374" y="84"/>
                  </a:lnTo>
                  <a:lnTo>
                    <a:pt x="4269" y="168"/>
                  </a:lnTo>
                  <a:lnTo>
                    <a:pt x="4123" y="252"/>
                  </a:lnTo>
                  <a:lnTo>
                    <a:pt x="4081" y="315"/>
                  </a:lnTo>
                  <a:lnTo>
                    <a:pt x="4123" y="398"/>
                  </a:lnTo>
                  <a:lnTo>
                    <a:pt x="4039" y="419"/>
                  </a:lnTo>
                  <a:lnTo>
                    <a:pt x="3934" y="587"/>
                  </a:lnTo>
                  <a:lnTo>
                    <a:pt x="3872" y="587"/>
                  </a:lnTo>
                  <a:lnTo>
                    <a:pt x="3830" y="566"/>
                  </a:lnTo>
                  <a:lnTo>
                    <a:pt x="3746" y="670"/>
                  </a:lnTo>
                  <a:lnTo>
                    <a:pt x="3746" y="733"/>
                  </a:lnTo>
                  <a:lnTo>
                    <a:pt x="3662" y="796"/>
                  </a:lnTo>
                  <a:lnTo>
                    <a:pt x="3641" y="900"/>
                  </a:lnTo>
                  <a:lnTo>
                    <a:pt x="3662" y="984"/>
                  </a:lnTo>
                  <a:lnTo>
                    <a:pt x="3641" y="1089"/>
                  </a:lnTo>
                  <a:lnTo>
                    <a:pt x="3537" y="1131"/>
                  </a:lnTo>
                  <a:lnTo>
                    <a:pt x="3432" y="1214"/>
                  </a:lnTo>
                  <a:lnTo>
                    <a:pt x="3202" y="1235"/>
                  </a:lnTo>
                  <a:lnTo>
                    <a:pt x="3035" y="1256"/>
                  </a:lnTo>
                  <a:lnTo>
                    <a:pt x="2909" y="1235"/>
                  </a:lnTo>
                  <a:lnTo>
                    <a:pt x="2804" y="1193"/>
                  </a:lnTo>
                  <a:lnTo>
                    <a:pt x="2679" y="1214"/>
                  </a:lnTo>
                  <a:lnTo>
                    <a:pt x="2595" y="1193"/>
                  </a:lnTo>
                  <a:lnTo>
                    <a:pt x="2511" y="1235"/>
                  </a:lnTo>
                  <a:lnTo>
                    <a:pt x="2491" y="1340"/>
                  </a:lnTo>
                  <a:lnTo>
                    <a:pt x="2595" y="1445"/>
                  </a:lnTo>
                  <a:lnTo>
                    <a:pt x="2658" y="1445"/>
                  </a:lnTo>
                  <a:lnTo>
                    <a:pt x="2679" y="1528"/>
                  </a:lnTo>
                  <a:lnTo>
                    <a:pt x="2511" y="1633"/>
                  </a:lnTo>
                  <a:lnTo>
                    <a:pt x="2449" y="1737"/>
                  </a:lnTo>
                  <a:lnTo>
                    <a:pt x="2281" y="1737"/>
                  </a:lnTo>
                  <a:lnTo>
                    <a:pt x="1947" y="1821"/>
                  </a:lnTo>
                  <a:lnTo>
                    <a:pt x="1821" y="1926"/>
                  </a:lnTo>
                  <a:lnTo>
                    <a:pt x="1633" y="1968"/>
                  </a:lnTo>
                  <a:lnTo>
                    <a:pt x="1507" y="2072"/>
                  </a:lnTo>
                  <a:lnTo>
                    <a:pt x="1403" y="2093"/>
                  </a:lnTo>
                  <a:lnTo>
                    <a:pt x="1340" y="2051"/>
                  </a:lnTo>
                  <a:lnTo>
                    <a:pt x="1298" y="1926"/>
                  </a:lnTo>
                  <a:lnTo>
                    <a:pt x="1235" y="1863"/>
                  </a:lnTo>
                  <a:lnTo>
                    <a:pt x="1151" y="1926"/>
                  </a:lnTo>
                  <a:lnTo>
                    <a:pt x="1151" y="2051"/>
                  </a:lnTo>
                  <a:lnTo>
                    <a:pt x="1110" y="2177"/>
                  </a:lnTo>
                  <a:lnTo>
                    <a:pt x="942" y="2177"/>
                  </a:lnTo>
                  <a:lnTo>
                    <a:pt x="838" y="2198"/>
                  </a:lnTo>
                  <a:lnTo>
                    <a:pt x="733" y="2198"/>
                  </a:lnTo>
                  <a:lnTo>
                    <a:pt x="712" y="2072"/>
                  </a:lnTo>
                  <a:lnTo>
                    <a:pt x="670" y="2030"/>
                  </a:lnTo>
                  <a:lnTo>
                    <a:pt x="670" y="2051"/>
                  </a:lnTo>
                  <a:lnTo>
                    <a:pt x="566" y="2198"/>
                  </a:lnTo>
                  <a:lnTo>
                    <a:pt x="461" y="2240"/>
                  </a:lnTo>
                  <a:lnTo>
                    <a:pt x="398" y="2365"/>
                  </a:lnTo>
                  <a:lnTo>
                    <a:pt x="294" y="2553"/>
                  </a:lnTo>
                  <a:lnTo>
                    <a:pt x="252" y="2679"/>
                  </a:lnTo>
                  <a:lnTo>
                    <a:pt x="147" y="2867"/>
                  </a:lnTo>
                  <a:lnTo>
                    <a:pt x="63" y="2867"/>
                  </a:lnTo>
                  <a:lnTo>
                    <a:pt x="1" y="2930"/>
                  </a:lnTo>
                  <a:lnTo>
                    <a:pt x="42" y="3077"/>
                  </a:lnTo>
                  <a:lnTo>
                    <a:pt x="84" y="3223"/>
                  </a:lnTo>
                  <a:lnTo>
                    <a:pt x="63" y="3349"/>
                  </a:lnTo>
                  <a:lnTo>
                    <a:pt x="84" y="3516"/>
                  </a:lnTo>
                  <a:lnTo>
                    <a:pt x="105" y="3641"/>
                  </a:lnTo>
                  <a:lnTo>
                    <a:pt x="105" y="3872"/>
                  </a:lnTo>
                  <a:lnTo>
                    <a:pt x="168" y="3934"/>
                  </a:lnTo>
                  <a:lnTo>
                    <a:pt x="314" y="4018"/>
                  </a:lnTo>
                  <a:lnTo>
                    <a:pt x="419" y="4123"/>
                  </a:lnTo>
                  <a:lnTo>
                    <a:pt x="461" y="4248"/>
                  </a:lnTo>
                  <a:lnTo>
                    <a:pt x="607" y="4458"/>
                  </a:lnTo>
                  <a:lnTo>
                    <a:pt x="691" y="4604"/>
                  </a:lnTo>
                  <a:lnTo>
                    <a:pt x="775" y="4688"/>
                  </a:lnTo>
                  <a:lnTo>
                    <a:pt x="942" y="4813"/>
                  </a:lnTo>
                  <a:lnTo>
                    <a:pt x="942" y="4960"/>
                  </a:lnTo>
                  <a:lnTo>
                    <a:pt x="942" y="5022"/>
                  </a:lnTo>
                  <a:lnTo>
                    <a:pt x="984" y="5085"/>
                  </a:lnTo>
                  <a:lnTo>
                    <a:pt x="1005" y="5085"/>
                  </a:lnTo>
                  <a:lnTo>
                    <a:pt x="1256" y="4667"/>
                  </a:lnTo>
                  <a:lnTo>
                    <a:pt x="1403" y="4499"/>
                  </a:lnTo>
                  <a:lnTo>
                    <a:pt x="1507" y="4478"/>
                  </a:lnTo>
                  <a:lnTo>
                    <a:pt x="1549" y="4437"/>
                  </a:lnTo>
                  <a:lnTo>
                    <a:pt x="1779" y="4332"/>
                  </a:lnTo>
                  <a:lnTo>
                    <a:pt x="1884" y="4353"/>
                  </a:lnTo>
                  <a:lnTo>
                    <a:pt x="1947" y="4290"/>
                  </a:lnTo>
                  <a:lnTo>
                    <a:pt x="2135" y="4290"/>
                  </a:lnTo>
                  <a:lnTo>
                    <a:pt x="2156" y="4353"/>
                  </a:lnTo>
                  <a:lnTo>
                    <a:pt x="2260" y="4395"/>
                  </a:lnTo>
                  <a:lnTo>
                    <a:pt x="2302" y="4374"/>
                  </a:lnTo>
                  <a:lnTo>
                    <a:pt x="2386" y="4353"/>
                  </a:lnTo>
                  <a:lnTo>
                    <a:pt x="2386" y="4269"/>
                  </a:lnTo>
                  <a:lnTo>
                    <a:pt x="2407" y="4185"/>
                  </a:lnTo>
                  <a:lnTo>
                    <a:pt x="2470" y="4144"/>
                  </a:lnTo>
                  <a:lnTo>
                    <a:pt x="2365" y="4018"/>
                  </a:lnTo>
                  <a:lnTo>
                    <a:pt x="2365" y="3955"/>
                  </a:lnTo>
                  <a:lnTo>
                    <a:pt x="2449" y="3955"/>
                  </a:lnTo>
                  <a:lnTo>
                    <a:pt x="2491" y="3913"/>
                  </a:lnTo>
                  <a:lnTo>
                    <a:pt x="2491" y="3851"/>
                  </a:lnTo>
                  <a:lnTo>
                    <a:pt x="2553" y="3767"/>
                  </a:lnTo>
                  <a:lnTo>
                    <a:pt x="2553" y="3704"/>
                  </a:lnTo>
                  <a:lnTo>
                    <a:pt x="2595" y="3662"/>
                  </a:lnTo>
                  <a:lnTo>
                    <a:pt x="2679" y="3662"/>
                  </a:lnTo>
                  <a:lnTo>
                    <a:pt x="2763" y="3558"/>
                  </a:lnTo>
                  <a:lnTo>
                    <a:pt x="2867" y="3600"/>
                  </a:lnTo>
                  <a:lnTo>
                    <a:pt x="2867" y="3537"/>
                  </a:lnTo>
                  <a:lnTo>
                    <a:pt x="2930" y="3537"/>
                  </a:lnTo>
                  <a:lnTo>
                    <a:pt x="3014" y="3600"/>
                  </a:lnTo>
                  <a:lnTo>
                    <a:pt x="3076" y="3621"/>
                  </a:lnTo>
                  <a:lnTo>
                    <a:pt x="3244" y="3746"/>
                  </a:lnTo>
                  <a:lnTo>
                    <a:pt x="3327" y="3767"/>
                  </a:lnTo>
                  <a:lnTo>
                    <a:pt x="3495" y="3913"/>
                  </a:lnTo>
                  <a:lnTo>
                    <a:pt x="3516" y="3955"/>
                  </a:lnTo>
                  <a:lnTo>
                    <a:pt x="3641" y="3934"/>
                  </a:lnTo>
                  <a:lnTo>
                    <a:pt x="3767" y="4018"/>
                  </a:lnTo>
                  <a:lnTo>
                    <a:pt x="3913" y="4018"/>
                  </a:lnTo>
                  <a:lnTo>
                    <a:pt x="3976" y="4039"/>
                  </a:lnTo>
                  <a:lnTo>
                    <a:pt x="4060" y="3976"/>
                  </a:lnTo>
                  <a:lnTo>
                    <a:pt x="4144" y="3976"/>
                  </a:lnTo>
                  <a:lnTo>
                    <a:pt x="4248" y="4039"/>
                  </a:lnTo>
                  <a:lnTo>
                    <a:pt x="4374" y="4060"/>
                  </a:lnTo>
                  <a:lnTo>
                    <a:pt x="4436" y="4081"/>
                  </a:lnTo>
                  <a:lnTo>
                    <a:pt x="4562" y="4060"/>
                  </a:lnTo>
                  <a:lnTo>
                    <a:pt x="4583" y="4018"/>
                  </a:lnTo>
                  <a:lnTo>
                    <a:pt x="4541" y="3955"/>
                  </a:lnTo>
                  <a:lnTo>
                    <a:pt x="4499" y="3913"/>
                  </a:lnTo>
                  <a:lnTo>
                    <a:pt x="4604" y="3809"/>
                  </a:lnTo>
                  <a:lnTo>
                    <a:pt x="4688" y="3704"/>
                  </a:lnTo>
                  <a:lnTo>
                    <a:pt x="4792" y="3704"/>
                  </a:lnTo>
                  <a:lnTo>
                    <a:pt x="4897" y="3725"/>
                  </a:lnTo>
                  <a:lnTo>
                    <a:pt x="4980" y="3809"/>
                  </a:lnTo>
                  <a:lnTo>
                    <a:pt x="5064" y="3767"/>
                  </a:lnTo>
                  <a:lnTo>
                    <a:pt x="5294" y="3746"/>
                  </a:lnTo>
                  <a:lnTo>
                    <a:pt x="5336" y="3704"/>
                  </a:lnTo>
                  <a:lnTo>
                    <a:pt x="5420" y="3641"/>
                  </a:lnTo>
                  <a:lnTo>
                    <a:pt x="5650" y="3537"/>
                  </a:lnTo>
                  <a:lnTo>
                    <a:pt x="5734" y="3558"/>
                  </a:lnTo>
                  <a:lnTo>
                    <a:pt x="5755" y="3600"/>
                  </a:lnTo>
                  <a:lnTo>
                    <a:pt x="5796" y="3600"/>
                  </a:lnTo>
                  <a:lnTo>
                    <a:pt x="5817" y="3662"/>
                  </a:lnTo>
                  <a:lnTo>
                    <a:pt x="5859" y="3662"/>
                  </a:lnTo>
                  <a:lnTo>
                    <a:pt x="5943" y="3621"/>
                  </a:lnTo>
                  <a:lnTo>
                    <a:pt x="6068" y="3621"/>
                  </a:lnTo>
                  <a:lnTo>
                    <a:pt x="6152" y="3600"/>
                  </a:lnTo>
                  <a:lnTo>
                    <a:pt x="6236" y="3600"/>
                  </a:lnTo>
                  <a:lnTo>
                    <a:pt x="6320" y="3495"/>
                  </a:lnTo>
                  <a:lnTo>
                    <a:pt x="6278" y="3453"/>
                  </a:lnTo>
                  <a:lnTo>
                    <a:pt x="6278" y="3411"/>
                  </a:lnTo>
                  <a:lnTo>
                    <a:pt x="6361" y="3411"/>
                  </a:lnTo>
                  <a:lnTo>
                    <a:pt x="6445" y="3453"/>
                  </a:lnTo>
                  <a:lnTo>
                    <a:pt x="6633" y="3453"/>
                  </a:lnTo>
                  <a:lnTo>
                    <a:pt x="6675" y="3495"/>
                  </a:lnTo>
                  <a:lnTo>
                    <a:pt x="6759" y="3516"/>
                  </a:lnTo>
                  <a:lnTo>
                    <a:pt x="6843" y="3558"/>
                  </a:lnTo>
                  <a:lnTo>
                    <a:pt x="7073" y="3558"/>
                  </a:lnTo>
                  <a:lnTo>
                    <a:pt x="7094" y="3600"/>
                  </a:lnTo>
                  <a:lnTo>
                    <a:pt x="7282" y="3516"/>
                  </a:lnTo>
                  <a:lnTo>
                    <a:pt x="7408" y="3516"/>
                  </a:lnTo>
                  <a:lnTo>
                    <a:pt x="7512" y="3558"/>
                  </a:lnTo>
                  <a:lnTo>
                    <a:pt x="7533" y="3600"/>
                  </a:lnTo>
                  <a:lnTo>
                    <a:pt x="7533" y="3558"/>
                  </a:lnTo>
                  <a:lnTo>
                    <a:pt x="7491" y="3495"/>
                  </a:lnTo>
                  <a:lnTo>
                    <a:pt x="7387" y="3432"/>
                  </a:lnTo>
                  <a:lnTo>
                    <a:pt x="7303" y="3390"/>
                  </a:lnTo>
                  <a:lnTo>
                    <a:pt x="7303" y="3202"/>
                  </a:lnTo>
                  <a:lnTo>
                    <a:pt x="7303" y="3139"/>
                  </a:lnTo>
                  <a:lnTo>
                    <a:pt x="7219" y="3077"/>
                  </a:lnTo>
                  <a:lnTo>
                    <a:pt x="7010" y="3035"/>
                  </a:lnTo>
                  <a:lnTo>
                    <a:pt x="6968" y="2972"/>
                  </a:lnTo>
                  <a:lnTo>
                    <a:pt x="6989" y="2867"/>
                  </a:lnTo>
                  <a:lnTo>
                    <a:pt x="6947" y="2805"/>
                  </a:lnTo>
                  <a:lnTo>
                    <a:pt x="6843" y="2784"/>
                  </a:lnTo>
                  <a:lnTo>
                    <a:pt x="6780" y="2721"/>
                  </a:lnTo>
                  <a:lnTo>
                    <a:pt x="6759" y="2553"/>
                  </a:lnTo>
                  <a:lnTo>
                    <a:pt x="6738" y="2491"/>
                  </a:lnTo>
                  <a:lnTo>
                    <a:pt x="6550" y="2365"/>
                  </a:lnTo>
                  <a:lnTo>
                    <a:pt x="6487" y="2386"/>
                  </a:lnTo>
                  <a:lnTo>
                    <a:pt x="6382" y="2344"/>
                  </a:lnTo>
                  <a:lnTo>
                    <a:pt x="6361" y="2365"/>
                  </a:lnTo>
                  <a:lnTo>
                    <a:pt x="6257" y="2344"/>
                  </a:lnTo>
                  <a:lnTo>
                    <a:pt x="6131" y="2240"/>
                  </a:lnTo>
                  <a:lnTo>
                    <a:pt x="6173" y="2177"/>
                  </a:lnTo>
                  <a:lnTo>
                    <a:pt x="6215" y="2135"/>
                  </a:lnTo>
                  <a:lnTo>
                    <a:pt x="6278" y="2072"/>
                  </a:lnTo>
                  <a:lnTo>
                    <a:pt x="6320" y="1989"/>
                  </a:lnTo>
                  <a:lnTo>
                    <a:pt x="6257" y="1926"/>
                  </a:lnTo>
                  <a:lnTo>
                    <a:pt x="6152" y="1926"/>
                  </a:lnTo>
                  <a:lnTo>
                    <a:pt x="6048" y="1863"/>
                  </a:lnTo>
                  <a:lnTo>
                    <a:pt x="6006" y="1779"/>
                  </a:lnTo>
                  <a:lnTo>
                    <a:pt x="5922" y="1737"/>
                  </a:lnTo>
                  <a:lnTo>
                    <a:pt x="5817" y="1737"/>
                  </a:lnTo>
                  <a:lnTo>
                    <a:pt x="5692" y="1654"/>
                  </a:lnTo>
                  <a:lnTo>
                    <a:pt x="5608" y="1612"/>
                  </a:lnTo>
                  <a:lnTo>
                    <a:pt x="5587" y="1465"/>
                  </a:lnTo>
                  <a:lnTo>
                    <a:pt x="5629" y="1403"/>
                  </a:lnTo>
                  <a:lnTo>
                    <a:pt x="5545" y="1361"/>
                  </a:lnTo>
                  <a:lnTo>
                    <a:pt x="5399" y="1361"/>
                  </a:lnTo>
                  <a:lnTo>
                    <a:pt x="5336" y="1424"/>
                  </a:lnTo>
                  <a:lnTo>
                    <a:pt x="5211" y="1424"/>
                  </a:lnTo>
                  <a:lnTo>
                    <a:pt x="5106" y="1340"/>
                  </a:lnTo>
                  <a:lnTo>
                    <a:pt x="5106" y="1152"/>
                  </a:lnTo>
                  <a:lnTo>
                    <a:pt x="5169" y="1047"/>
                  </a:lnTo>
                  <a:lnTo>
                    <a:pt x="5190" y="1005"/>
                  </a:lnTo>
                  <a:lnTo>
                    <a:pt x="5211" y="880"/>
                  </a:lnTo>
                  <a:lnTo>
                    <a:pt x="5190" y="796"/>
                  </a:lnTo>
                  <a:lnTo>
                    <a:pt x="5085" y="566"/>
                  </a:lnTo>
                  <a:lnTo>
                    <a:pt x="4918" y="377"/>
                  </a:lnTo>
                  <a:lnTo>
                    <a:pt x="4897" y="294"/>
                  </a:lnTo>
                  <a:lnTo>
                    <a:pt x="4771" y="189"/>
                  </a:lnTo>
                  <a:lnTo>
                    <a:pt x="4813" y="168"/>
                  </a:lnTo>
                  <a:lnTo>
                    <a:pt x="4813" y="84"/>
                  </a:lnTo>
                  <a:lnTo>
                    <a:pt x="4750" y="1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4" name="Google Shape;3104;p43"/>
            <p:cNvSpPr/>
            <p:nvPr/>
          </p:nvSpPr>
          <p:spPr>
            <a:xfrm>
              <a:off x="3821225" y="2747900"/>
              <a:ext cx="223400" cy="207700"/>
            </a:xfrm>
            <a:custGeom>
              <a:avLst/>
              <a:gdLst/>
              <a:ahLst/>
              <a:cxnLst/>
              <a:rect l="l" t="t" r="r" b="b"/>
              <a:pathLst>
                <a:path w="8936" h="8308" extrusionOk="0">
                  <a:moveTo>
                    <a:pt x="1068" y="1"/>
                  </a:moveTo>
                  <a:lnTo>
                    <a:pt x="1047" y="42"/>
                  </a:lnTo>
                  <a:lnTo>
                    <a:pt x="1089" y="252"/>
                  </a:lnTo>
                  <a:lnTo>
                    <a:pt x="1152" y="314"/>
                  </a:lnTo>
                  <a:lnTo>
                    <a:pt x="1026" y="482"/>
                  </a:lnTo>
                  <a:lnTo>
                    <a:pt x="670" y="691"/>
                  </a:lnTo>
                  <a:lnTo>
                    <a:pt x="670" y="775"/>
                  </a:lnTo>
                  <a:lnTo>
                    <a:pt x="566" y="900"/>
                  </a:lnTo>
                  <a:lnTo>
                    <a:pt x="440" y="900"/>
                  </a:lnTo>
                  <a:lnTo>
                    <a:pt x="357" y="963"/>
                  </a:lnTo>
                  <a:lnTo>
                    <a:pt x="357" y="1047"/>
                  </a:lnTo>
                  <a:lnTo>
                    <a:pt x="336" y="1109"/>
                  </a:lnTo>
                  <a:lnTo>
                    <a:pt x="398" y="1298"/>
                  </a:lnTo>
                  <a:lnTo>
                    <a:pt x="398" y="1423"/>
                  </a:lnTo>
                  <a:lnTo>
                    <a:pt x="357" y="1465"/>
                  </a:lnTo>
                  <a:lnTo>
                    <a:pt x="357" y="1507"/>
                  </a:lnTo>
                  <a:lnTo>
                    <a:pt x="336" y="1570"/>
                  </a:lnTo>
                  <a:lnTo>
                    <a:pt x="294" y="1674"/>
                  </a:lnTo>
                  <a:lnTo>
                    <a:pt x="189" y="1716"/>
                  </a:lnTo>
                  <a:lnTo>
                    <a:pt x="147" y="1737"/>
                  </a:lnTo>
                  <a:lnTo>
                    <a:pt x="85" y="1737"/>
                  </a:lnTo>
                  <a:lnTo>
                    <a:pt x="22" y="1800"/>
                  </a:lnTo>
                  <a:lnTo>
                    <a:pt x="22" y="2009"/>
                  </a:lnTo>
                  <a:lnTo>
                    <a:pt x="85" y="2030"/>
                  </a:lnTo>
                  <a:lnTo>
                    <a:pt x="147" y="2156"/>
                  </a:lnTo>
                  <a:lnTo>
                    <a:pt x="147" y="2553"/>
                  </a:lnTo>
                  <a:lnTo>
                    <a:pt x="189" y="2762"/>
                  </a:lnTo>
                  <a:lnTo>
                    <a:pt x="189" y="2825"/>
                  </a:lnTo>
                  <a:lnTo>
                    <a:pt x="189" y="3139"/>
                  </a:lnTo>
                  <a:lnTo>
                    <a:pt x="252" y="3286"/>
                  </a:lnTo>
                  <a:lnTo>
                    <a:pt x="210" y="3599"/>
                  </a:lnTo>
                  <a:lnTo>
                    <a:pt x="189" y="3662"/>
                  </a:lnTo>
                  <a:lnTo>
                    <a:pt x="231" y="3788"/>
                  </a:lnTo>
                  <a:lnTo>
                    <a:pt x="252" y="3997"/>
                  </a:lnTo>
                  <a:lnTo>
                    <a:pt x="210" y="4081"/>
                  </a:lnTo>
                  <a:lnTo>
                    <a:pt x="85" y="4185"/>
                  </a:lnTo>
                  <a:lnTo>
                    <a:pt x="43" y="4227"/>
                  </a:lnTo>
                  <a:lnTo>
                    <a:pt x="1" y="4290"/>
                  </a:lnTo>
                  <a:lnTo>
                    <a:pt x="85" y="4353"/>
                  </a:lnTo>
                  <a:lnTo>
                    <a:pt x="210" y="4541"/>
                  </a:lnTo>
                  <a:lnTo>
                    <a:pt x="315" y="4771"/>
                  </a:lnTo>
                  <a:lnTo>
                    <a:pt x="357" y="4813"/>
                  </a:lnTo>
                  <a:lnTo>
                    <a:pt x="398" y="4938"/>
                  </a:lnTo>
                  <a:lnTo>
                    <a:pt x="357" y="5022"/>
                  </a:lnTo>
                  <a:lnTo>
                    <a:pt x="398" y="5169"/>
                  </a:lnTo>
                  <a:lnTo>
                    <a:pt x="440" y="5252"/>
                  </a:lnTo>
                  <a:lnTo>
                    <a:pt x="461" y="5357"/>
                  </a:lnTo>
                  <a:lnTo>
                    <a:pt x="545" y="5441"/>
                  </a:lnTo>
                  <a:lnTo>
                    <a:pt x="984" y="5441"/>
                  </a:lnTo>
                  <a:lnTo>
                    <a:pt x="1089" y="5503"/>
                  </a:lnTo>
                  <a:lnTo>
                    <a:pt x="1173" y="5650"/>
                  </a:lnTo>
                  <a:lnTo>
                    <a:pt x="1277" y="5880"/>
                  </a:lnTo>
                  <a:lnTo>
                    <a:pt x="1340" y="5922"/>
                  </a:lnTo>
                  <a:lnTo>
                    <a:pt x="1403" y="6006"/>
                  </a:lnTo>
                  <a:lnTo>
                    <a:pt x="1486" y="6089"/>
                  </a:lnTo>
                  <a:lnTo>
                    <a:pt x="2491" y="6319"/>
                  </a:lnTo>
                  <a:lnTo>
                    <a:pt x="2595" y="6424"/>
                  </a:lnTo>
                  <a:lnTo>
                    <a:pt x="3118" y="6215"/>
                  </a:lnTo>
                  <a:lnTo>
                    <a:pt x="3746" y="5964"/>
                  </a:lnTo>
                  <a:lnTo>
                    <a:pt x="8391" y="8307"/>
                  </a:lnTo>
                  <a:lnTo>
                    <a:pt x="8391" y="8098"/>
                  </a:lnTo>
                  <a:lnTo>
                    <a:pt x="8935" y="8056"/>
                  </a:lnTo>
                  <a:lnTo>
                    <a:pt x="8705" y="2344"/>
                  </a:lnTo>
                  <a:lnTo>
                    <a:pt x="8621" y="2051"/>
                  </a:lnTo>
                  <a:lnTo>
                    <a:pt x="8580" y="1905"/>
                  </a:lnTo>
                  <a:lnTo>
                    <a:pt x="8621" y="1716"/>
                  </a:lnTo>
                  <a:lnTo>
                    <a:pt x="8705" y="1507"/>
                  </a:lnTo>
                  <a:lnTo>
                    <a:pt x="8705" y="1381"/>
                  </a:lnTo>
                  <a:lnTo>
                    <a:pt x="8663" y="1214"/>
                  </a:lnTo>
                  <a:lnTo>
                    <a:pt x="8705" y="984"/>
                  </a:lnTo>
                  <a:lnTo>
                    <a:pt x="8726" y="879"/>
                  </a:lnTo>
                  <a:lnTo>
                    <a:pt x="8684" y="733"/>
                  </a:lnTo>
                  <a:lnTo>
                    <a:pt x="8600" y="649"/>
                  </a:lnTo>
                  <a:lnTo>
                    <a:pt x="8496" y="628"/>
                  </a:lnTo>
                  <a:lnTo>
                    <a:pt x="8391" y="649"/>
                  </a:lnTo>
                  <a:lnTo>
                    <a:pt x="7994" y="586"/>
                  </a:lnTo>
                  <a:lnTo>
                    <a:pt x="7931" y="524"/>
                  </a:lnTo>
                  <a:lnTo>
                    <a:pt x="7764" y="524"/>
                  </a:lnTo>
                  <a:lnTo>
                    <a:pt x="7575" y="461"/>
                  </a:lnTo>
                  <a:lnTo>
                    <a:pt x="7533" y="377"/>
                  </a:lnTo>
                  <a:lnTo>
                    <a:pt x="7575" y="356"/>
                  </a:lnTo>
                  <a:lnTo>
                    <a:pt x="7554" y="314"/>
                  </a:lnTo>
                  <a:lnTo>
                    <a:pt x="7324" y="168"/>
                  </a:lnTo>
                  <a:lnTo>
                    <a:pt x="7199" y="168"/>
                  </a:lnTo>
                  <a:lnTo>
                    <a:pt x="7010" y="126"/>
                  </a:lnTo>
                  <a:lnTo>
                    <a:pt x="6948" y="105"/>
                  </a:lnTo>
                  <a:lnTo>
                    <a:pt x="6885" y="147"/>
                  </a:lnTo>
                  <a:lnTo>
                    <a:pt x="6780" y="63"/>
                  </a:lnTo>
                  <a:lnTo>
                    <a:pt x="6717" y="63"/>
                  </a:lnTo>
                  <a:lnTo>
                    <a:pt x="6529" y="168"/>
                  </a:lnTo>
                  <a:lnTo>
                    <a:pt x="6257" y="210"/>
                  </a:lnTo>
                  <a:lnTo>
                    <a:pt x="6006" y="314"/>
                  </a:lnTo>
                  <a:lnTo>
                    <a:pt x="5880" y="440"/>
                  </a:lnTo>
                  <a:lnTo>
                    <a:pt x="5839" y="586"/>
                  </a:lnTo>
                  <a:lnTo>
                    <a:pt x="5776" y="670"/>
                  </a:lnTo>
                  <a:lnTo>
                    <a:pt x="5755" y="963"/>
                  </a:lnTo>
                  <a:lnTo>
                    <a:pt x="5859" y="1109"/>
                  </a:lnTo>
                  <a:lnTo>
                    <a:pt x="5943" y="1361"/>
                  </a:lnTo>
                  <a:lnTo>
                    <a:pt x="5880" y="1486"/>
                  </a:lnTo>
                  <a:lnTo>
                    <a:pt x="5734" y="1633"/>
                  </a:lnTo>
                  <a:lnTo>
                    <a:pt x="5692" y="1695"/>
                  </a:lnTo>
                  <a:lnTo>
                    <a:pt x="5525" y="1842"/>
                  </a:lnTo>
                  <a:lnTo>
                    <a:pt x="5378" y="1905"/>
                  </a:lnTo>
                  <a:lnTo>
                    <a:pt x="5148" y="1800"/>
                  </a:lnTo>
                  <a:lnTo>
                    <a:pt x="4918" y="1612"/>
                  </a:lnTo>
                  <a:lnTo>
                    <a:pt x="4730" y="1486"/>
                  </a:lnTo>
                  <a:lnTo>
                    <a:pt x="4479" y="1319"/>
                  </a:lnTo>
                  <a:lnTo>
                    <a:pt x="4060" y="1172"/>
                  </a:lnTo>
                  <a:lnTo>
                    <a:pt x="3872" y="1151"/>
                  </a:lnTo>
                  <a:lnTo>
                    <a:pt x="3788" y="1172"/>
                  </a:lnTo>
                  <a:lnTo>
                    <a:pt x="3579" y="1172"/>
                  </a:lnTo>
                  <a:lnTo>
                    <a:pt x="3390" y="1068"/>
                  </a:lnTo>
                  <a:lnTo>
                    <a:pt x="3223" y="733"/>
                  </a:lnTo>
                  <a:lnTo>
                    <a:pt x="3223" y="545"/>
                  </a:lnTo>
                  <a:lnTo>
                    <a:pt x="3056" y="356"/>
                  </a:lnTo>
                  <a:lnTo>
                    <a:pt x="2700" y="314"/>
                  </a:lnTo>
                  <a:lnTo>
                    <a:pt x="2512" y="168"/>
                  </a:lnTo>
                  <a:lnTo>
                    <a:pt x="2198" y="168"/>
                  </a:lnTo>
                  <a:lnTo>
                    <a:pt x="2010" y="105"/>
                  </a:lnTo>
                  <a:lnTo>
                    <a:pt x="1591" y="168"/>
                  </a:lnTo>
                  <a:lnTo>
                    <a:pt x="1298" y="126"/>
                  </a:lnTo>
                  <a:lnTo>
                    <a:pt x="1194" y="21"/>
                  </a:lnTo>
                  <a:lnTo>
                    <a:pt x="1068" y="1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5" name="Google Shape;3105;p43"/>
            <p:cNvSpPr/>
            <p:nvPr/>
          </p:nvSpPr>
          <p:spPr>
            <a:xfrm>
              <a:off x="3792975" y="2679900"/>
              <a:ext cx="57050" cy="111450"/>
            </a:xfrm>
            <a:custGeom>
              <a:avLst/>
              <a:gdLst/>
              <a:ahLst/>
              <a:cxnLst/>
              <a:rect l="l" t="t" r="r" b="b"/>
              <a:pathLst>
                <a:path w="2282" h="4458" extrusionOk="0">
                  <a:moveTo>
                    <a:pt x="1235" y="0"/>
                  </a:moveTo>
                  <a:lnTo>
                    <a:pt x="1110" y="21"/>
                  </a:lnTo>
                  <a:lnTo>
                    <a:pt x="1110" y="105"/>
                  </a:lnTo>
                  <a:lnTo>
                    <a:pt x="1026" y="21"/>
                  </a:lnTo>
                  <a:lnTo>
                    <a:pt x="859" y="42"/>
                  </a:lnTo>
                  <a:lnTo>
                    <a:pt x="650" y="147"/>
                  </a:lnTo>
                  <a:lnTo>
                    <a:pt x="524" y="272"/>
                  </a:lnTo>
                  <a:lnTo>
                    <a:pt x="503" y="356"/>
                  </a:lnTo>
                  <a:lnTo>
                    <a:pt x="524" y="440"/>
                  </a:lnTo>
                  <a:lnTo>
                    <a:pt x="503" y="586"/>
                  </a:lnTo>
                  <a:lnTo>
                    <a:pt x="503" y="775"/>
                  </a:lnTo>
                  <a:lnTo>
                    <a:pt x="399" y="1047"/>
                  </a:lnTo>
                  <a:lnTo>
                    <a:pt x="440" y="1193"/>
                  </a:lnTo>
                  <a:lnTo>
                    <a:pt x="503" y="1298"/>
                  </a:lnTo>
                  <a:lnTo>
                    <a:pt x="524" y="1319"/>
                  </a:lnTo>
                  <a:lnTo>
                    <a:pt x="482" y="1381"/>
                  </a:lnTo>
                  <a:lnTo>
                    <a:pt x="419" y="1465"/>
                  </a:lnTo>
                  <a:lnTo>
                    <a:pt x="503" y="1528"/>
                  </a:lnTo>
                  <a:lnTo>
                    <a:pt x="440" y="1591"/>
                  </a:lnTo>
                  <a:lnTo>
                    <a:pt x="419" y="1800"/>
                  </a:lnTo>
                  <a:lnTo>
                    <a:pt x="336" y="1842"/>
                  </a:lnTo>
                  <a:lnTo>
                    <a:pt x="294" y="1925"/>
                  </a:lnTo>
                  <a:lnTo>
                    <a:pt x="210" y="1946"/>
                  </a:lnTo>
                  <a:lnTo>
                    <a:pt x="85" y="2114"/>
                  </a:lnTo>
                  <a:lnTo>
                    <a:pt x="1" y="2365"/>
                  </a:lnTo>
                  <a:lnTo>
                    <a:pt x="64" y="2407"/>
                  </a:lnTo>
                  <a:lnTo>
                    <a:pt x="106" y="2553"/>
                  </a:lnTo>
                  <a:lnTo>
                    <a:pt x="85" y="2616"/>
                  </a:lnTo>
                  <a:lnTo>
                    <a:pt x="168" y="2741"/>
                  </a:lnTo>
                  <a:lnTo>
                    <a:pt x="210" y="2741"/>
                  </a:lnTo>
                  <a:lnTo>
                    <a:pt x="399" y="2888"/>
                  </a:lnTo>
                  <a:lnTo>
                    <a:pt x="419" y="3034"/>
                  </a:lnTo>
                  <a:lnTo>
                    <a:pt x="545" y="3076"/>
                  </a:lnTo>
                  <a:lnTo>
                    <a:pt x="608" y="3139"/>
                  </a:lnTo>
                  <a:lnTo>
                    <a:pt x="712" y="3160"/>
                  </a:lnTo>
                  <a:lnTo>
                    <a:pt x="838" y="3306"/>
                  </a:lnTo>
                  <a:lnTo>
                    <a:pt x="1215" y="4457"/>
                  </a:lnTo>
                  <a:lnTo>
                    <a:pt x="1277" y="4457"/>
                  </a:lnTo>
                  <a:lnTo>
                    <a:pt x="1319" y="4436"/>
                  </a:lnTo>
                  <a:lnTo>
                    <a:pt x="1424" y="4394"/>
                  </a:lnTo>
                  <a:lnTo>
                    <a:pt x="1466" y="4290"/>
                  </a:lnTo>
                  <a:lnTo>
                    <a:pt x="1487" y="4227"/>
                  </a:lnTo>
                  <a:lnTo>
                    <a:pt x="1487" y="4185"/>
                  </a:lnTo>
                  <a:lnTo>
                    <a:pt x="1528" y="4143"/>
                  </a:lnTo>
                  <a:lnTo>
                    <a:pt x="1528" y="4018"/>
                  </a:lnTo>
                  <a:lnTo>
                    <a:pt x="1466" y="3829"/>
                  </a:lnTo>
                  <a:lnTo>
                    <a:pt x="1487" y="3767"/>
                  </a:lnTo>
                  <a:lnTo>
                    <a:pt x="1487" y="3683"/>
                  </a:lnTo>
                  <a:lnTo>
                    <a:pt x="1570" y="3620"/>
                  </a:lnTo>
                  <a:lnTo>
                    <a:pt x="1696" y="3620"/>
                  </a:lnTo>
                  <a:lnTo>
                    <a:pt x="1800" y="3495"/>
                  </a:lnTo>
                  <a:lnTo>
                    <a:pt x="1800" y="3411"/>
                  </a:lnTo>
                  <a:lnTo>
                    <a:pt x="2156" y="3202"/>
                  </a:lnTo>
                  <a:lnTo>
                    <a:pt x="2282" y="3034"/>
                  </a:lnTo>
                  <a:lnTo>
                    <a:pt x="2219" y="2972"/>
                  </a:lnTo>
                  <a:lnTo>
                    <a:pt x="2177" y="2762"/>
                  </a:lnTo>
                  <a:lnTo>
                    <a:pt x="2198" y="2721"/>
                  </a:lnTo>
                  <a:lnTo>
                    <a:pt x="2156" y="2679"/>
                  </a:lnTo>
                  <a:lnTo>
                    <a:pt x="1968" y="2574"/>
                  </a:lnTo>
                  <a:lnTo>
                    <a:pt x="1947" y="2532"/>
                  </a:lnTo>
                  <a:lnTo>
                    <a:pt x="1947" y="2448"/>
                  </a:lnTo>
                  <a:lnTo>
                    <a:pt x="1863" y="2407"/>
                  </a:lnTo>
                  <a:lnTo>
                    <a:pt x="1842" y="2428"/>
                  </a:lnTo>
                  <a:lnTo>
                    <a:pt x="1842" y="2469"/>
                  </a:lnTo>
                  <a:lnTo>
                    <a:pt x="1779" y="2511"/>
                  </a:lnTo>
                  <a:lnTo>
                    <a:pt x="1696" y="2469"/>
                  </a:lnTo>
                  <a:lnTo>
                    <a:pt x="1675" y="2365"/>
                  </a:lnTo>
                  <a:lnTo>
                    <a:pt x="1591" y="2407"/>
                  </a:lnTo>
                  <a:lnTo>
                    <a:pt x="1424" y="2260"/>
                  </a:lnTo>
                  <a:lnTo>
                    <a:pt x="1340" y="2114"/>
                  </a:lnTo>
                  <a:lnTo>
                    <a:pt x="1382" y="1925"/>
                  </a:lnTo>
                  <a:lnTo>
                    <a:pt x="1675" y="1737"/>
                  </a:lnTo>
                  <a:lnTo>
                    <a:pt x="1842" y="1570"/>
                  </a:lnTo>
                  <a:lnTo>
                    <a:pt x="1884" y="1507"/>
                  </a:lnTo>
                  <a:lnTo>
                    <a:pt x="1842" y="1465"/>
                  </a:lnTo>
                  <a:lnTo>
                    <a:pt x="1884" y="1381"/>
                  </a:lnTo>
                  <a:lnTo>
                    <a:pt x="1863" y="1298"/>
                  </a:lnTo>
                  <a:lnTo>
                    <a:pt x="1842" y="1277"/>
                  </a:lnTo>
                  <a:lnTo>
                    <a:pt x="1842" y="1088"/>
                  </a:lnTo>
                  <a:lnTo>
                    <a:pt x="1654" y="1005"/>
                  </a:lnTo>
                  <a:lnTo>
                    <a:pt x="1528" y="837"/>
                  </a:lnTo>
                  <a:lnTo>
                    <a:pt x="1549" y="670"/>
                  </a:lnTo>
                  <a:lnTo>
                    <a:pt x="1675" y="586"/>
                  </a:lnTo>
                  <a:lnTo>
                    <a:pt x="1696" y="482"/>
                  </a:lnTo>
                  <a:lnTo>
                    <a:pt x="1800" y="314"/>
                  </a:lnTo>
                  <a:lnTo>
                    <a:pt x="1800" y="210"/>
                  </a:lnTo>
                  <a:lnTo>
                    <a:pt x="1759" y="147"/>
                  </a:lnTo>
                  <a:lnTo>
                    <a:pt x="1549" y="335"/>
                  </a:lnTo>
                  <a:lnTo>
                    <a:pt x="1487" y="419"/>
                  </a:lnTo>
                  <a:lnTo>
                    <a:pt x="1424" y="377"/>
                  </a:lnTo>
                  <a:lnTo>
                    <a:pt x="1340" y="168"/>
                  </a:lnTo>
                  <a:lnTo>
                    <a:pt x="1277" y="168"/>
                  </a:lnTo>
                  <a:lnTo>
                    <a:pt x="1277" y="63"/>
                  </a:lnTo>
                  <a:lnTo>
                    <a:pt x="1235" y="0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6" name="Google Shape;3106;p43"/>
            <p:cNvSpPr/>
            <p:nvPr/>
          </p:nvSpPr>
          <p:spPr>
            <a:xfrm>
              <a:off x="3568575" y="2683550"/>
              <a:ext cx="289825" cy="280400"/>
            </a:xfrm>
            <a:custGeom>
              <a:avLst/>
              <a:gdLst/>
              <a:ahLst/>
              <a:cxnLst/>
              <a:rect l="l" t="t" r="r" b="b"/>
              <a:pathLst>
                <a:path w="11593" h="11216" extrusionOk="0">
                  <a:moveTo>
                    <a:pt x="8307" y="1"/>
                  </a:moveTo>
                  <a:lnTo>
                    <a:pt x="8161" y="22"/>
                  </a:lnTo>
                  <a:lnTo>
                    <a:pt x="8140" y="106"/>
                  </a:lnTo>
                  <a:lnTo>
                    <a:pt x="8035" y="126"/>
                  </a:lnTo>
                  <a:lnTo>
                    <a:pt x="7994" y="210"/>
                  </a:lnTo>
                  <a:lnTo>
                    <a:pt x="7910" y="189"/>
                  </a:lnTo>
                  <a:lnTo>
                    <a:pt x="7805" y="189"/>
                  </a:lnTo>
                  <a:lnTo>
                    <a:pt x="7701" y="294"/>
                  </a:lnTo>
                  <a:lnTo>
                    <a:pt x="7575" y="294"/>
                  </a:lnTo>
                  <a:lnTo>
                    <a:pt x="7491" y="168"/>
                  </a:lnTo>
                  <a:lnTo>
                    <a:pt x="7324" y="168"/>
                  </a:lnTo>
                  <a:lnTo>
                    <a:pt x="7261" y="126"/>
                  </a:lnTo>
                  <a:lnTo>
                    <a:pt x="7115" y="168"/>
                  </a:lnTo>
                  <a:lnTo>
                    <a:pt x="6989" y="126"/>
                  </a:lnTo>
                  <a:lnTo>
                    <a:pt x="6947" y="168"/>
                  </a:lnTo>
                  <a:lnTo>
                    <a:pt x="6843" y="106"/>
                  </a:lnTo>
                  <a:lnTo>
                    <a:pt x="6759" y="126"/>
                  </a:lnTo>
                  <a:lnTo>
                    <a:pt x="6696" y="273"/>
                  </a:lnTo>
                  <a:lnTo>
                    <a:pt x="6571" y="273"/>
                  </a:lnTo>
                  <a:lnTo>
                    <a:pt x="6466" y="210"/>
                  </a:lnTo>
                  <a:lnTo>
                    <a:pt x="6320" y="336"/>
                  </a:lnTo>
                  <a:lnTo>
                    <a:pt x="6236" y="336"/>
                  </a:lnTo>
                  <a:lnTo>
                    <a:pt x="6110" y="273"/>
                  </a:lnTo>
                  <a:lnTo>
                    <a:pt x="5964" y="315"/>
                  </a:lnTo>
                  <a:lnTo>
                    <a:pt x="5629" y="315"/>
                  </a:lnTo>
                  <a:lnTo>
                    <a:pt x="5336" y="524"/>
                  </a:lnTo>
                  <a:lnTo>
                    <a:pt x="5190" y="545"/>
                  </a:lnTo>
                  <a:lnTo>
                    <a:pt x="5106" y="545"/>
                  </a:lnTo>
                  <a:lnTo>
                    <a:pt x="4981" y="629"/>
                  </a:lnTo>
                  <a:lnTo>
                    <a:pt x="4960" y="712"/>
                  </a:lnTo>
                  <a:lnTo>
                    <a:pt x="4897" y="817"/>
                  </a:lnTo>
                  <a:lnTo>
                    <a:pt x="4813" y="817"/>
                  </a:lnTo>
                  <a:lnTo>
                    <a:pt x="4792" y="796"/>
                  </a:lnTo>
                  <a:lnTo>
                    <a:pt x="4709" y="796"/>
                  </a:lnTo>
                  <a:lnTo>
                    <a:pt x="4646" y="817"/>
                  </a:lnTo>
                  <a:lnTo>
                    <a:pt x="4604" y="859"/>
                  </a:lnTo>
                  <a:lnTo>
                    <a:pt x="4457" y="901"/>
                  </a:lnTo>
                  <a:lnTo>
                    <a:pt x="4332" y="942"/>
                  </a:lnTo>
                  <a:lnTo>
                    <a:pt x="4248" y="1026"/>
                  </a:lnTo>
                  <a:lnTo>
                    <a:pt x="4227" y="1068"/>
                  </a:lnTo>
                  <a:lnTo>
                    <a:pt x="4123" y="1214"/>
                  </a:lnTo>
                  <a:lnTo>
                    <a:pt x="3934" y="1256"/>
                  </a:lnTo>
                  <a:lnTo>
                    <a:pt x="3767" y="1256"/>
                  </a:lnTo>
                  <a:lnTo>
                    <a:pt x="3830" y="1340"/>
                  </a:lnTo>
                  <a:lnTo>
                    <a:pt x="3851" y="1382"/>
                  </a:lnTo>
                  <a:lnTo>
                    <a:pt x="3913" y="1486"/>
                  </a:lnTo>
                  <a:lnTo>
                    <a:pt x="3934" y="1591"/>
                  </a:lnTo>
                  <a:lnTo>
                    <a:pt x="3955" y="1633"/>
                  </a:lnTo>
                  <a:lnTo>
                    <a:pt x="3955" y="1800"/>
                  </a:lnTo>
                  <a:lnTo>
                    <a:pt x="3955" y="2051"/>
                  </a:lnTo>
                  <a:lnTo>
                    <a:pt x="3976" y="2114"/>
                  </a:lnTo>
                  <a:lnTo>
                    <a:pt x="4039" y="2575"/>
                  </a:lnTo>
                  <a:lnTo>
                    <a:pt x="4123" y="2721"/>
                  </a:lnTo>
                  <a:lnTo>
                    <a:pt x="4144" y="2847"/>
                  </a:lnTo>
                  <a:lnTo>
                    <a:pt x="4227" y="2847"/>
                  </a:lnTo>
                  <a:lnTo>
                    <a:pt x="4269" y="2909"/>
                  </a:lnTo>
                  <a:lnTo>
                    <a:pt x="4353" y="2930"/>
                  </a:lnTo>
                  <a:lnTo>
                    <a:pt x="4395" y="2951"/>
                  </a:lnTo>
                  <a:lnTo>
                    <a:pt x="4332" y="3119"/>
                  </a:lnTo>
                  <a:lnTo>
                    <a:pt x="4353" y="3160"/>
                  </a:lnTo>
                  <a:lnTo>
                    <a:pt x="4269" y="3265"/>
                  </a:lnTo>
                  <a:lnTo>
                    <a:pt x="3600" y="3265"/>
                  </a:lnTo>
                  <a:lnTo>
                    <a:pt x="3453" y="3307"/>
                  </a:lnTo>
                  <a:lnTo>
                    <a:pt x="3307" y="3516"/>
                  </a:lnTo>
                  <a:lnTo>
                    <a:pt x="3202" y="3621"/>
                  </a:lnTo>
                  <a:lnTo>
                    <a:pt x="3118" y="3746"/>
                  </a:lnTo>
                  <a:lnTo>
                    <a:pt x="3139" y="3935"/>
                  </a:lnTo>
                  <a:lnTo>
                    <a:pt x="3097" y="4060"/>
                  </a:lnTo>
                  <a:lnTo>
                    <a:pt x="2700" y="4311"/>
                  </a:lnTo>
                  <a:lnTo>
                    <a:pt x="2072" y="4688"/>
                  </a:lnTo>
                  <a:lnTo>
                    <a:pt x="1612" y="4939"/>
                  </a:lnTo>
                  <a:lnTo>
                    <a:pt x="1361" y="5002"/>
                  </a:lnTo>
                  <a:lnTo>
                    <a:pt x="1152" y="5002"/>
                  </a:lnTo>
                  <a:lnTo>
                    <a:pt x="1047" y="5043"/>
                  </a:lnTo>
                  <a:lnTo>
                    <a:pt x="880" y="5043"/>
                  </a:lnTo>
                  <a:lnTo>
                    <a:pt x="587" y="5106"/>
                  </a:lnTo>
                  <a:lnTo>
                    <a:pt x="398" y="5211"/>
                  </a:lnTo>
                  <a:lnTo>
                    <a:pt x="294" y="5357"/>
                  </a:lnTo>
                  <a:lnTo>
                    <a:pt x="43" y="5546"/>
                  </a:lnTo>
                  <a:lnTo>
                    <a:pt x="43" y="6048"/>
                  </a:lnTo>
                  <a:lnTo>
                    <a:pt x="1" y="6194"/>
                  </a:lnTo>
                  <a:lnTo>
                    <a:pt x="2093" y="7617"/>
                  </a:lnTo>
                  <a:lnTo>
                    <a:pt x="5901" y="10128"/>
                  </a:lnTo>
                  <a:lnTo>
                    <a:pt x="5943" y="10379"/>
                  </a:lnTo>
                  <a:lnTo>
                    <a:pt x="6069" y="10484"/>
                  </a:lnTo>
                  <a:lnTo>
                    <a:pt x="6278" y="10484"/>
                  </a:lnTo>
                  <a:lnTo>
                    <a:pt x="6445" y="10546"/>
                  </a:lnTo>
                  <a:lnTo>
                    <a:pt x="6550" y="10672"/>
                  </a:lnTo>
                  <a:lnTo>
                    <a:pt x="6696" y="10735"/>
                  </a:lnTo>
                  <a:lnTo>
                    <a:pt x="6801" y="10797"/>
                  </a:lnTo>
                  <a:lnTo>
                    <a:pt x="6801" y="10902"/>
                  </a:lnTo>
                  <a:lnTo>
                    <a:pt x="6738" y="11090"/>
                  </a:lnTo>
                  <a:lnTo>
                    <a:pt x="6780" y="11174"/>
                  </a:lnTo>
                  <a:lnTo>
                    <a:pt x="6906" y="11216"/>
                  </a:lnTo>
                  <a:lnTo>
                    <a:pt x="7178" y="11195"/>
                  </a:lnTo>
                  <a:lnTo>
                    <a:pt x="7408" y="11111"/>
                  </a:lnTo>
                  <a:lnTo>
                    <a:pt x="8266" y="10902"/>
                  </a:lnTo>
                  <a:lnTo>
                    <a:pt x="8998" y="10253"/>
                  </a:lnTo>
                  <a:lnTo>
                    <a:pt x="11592" y="8663"/>
                  </a:lnTo>
                  <a:lnTo>
                    <a:pt x="11509" y="8580"/>
                  </a:lnTo>
                  <a:lnTo>
                    <a:pt x="11446" y="8496"/>
                  </a:lnTo>
                  <a:lnTo>
                    <a:pt x="11383" y="8454"/>
                  </a:lnTo>
                  <a:lnTo>
                    <a:pt x="11279" y="8224"/>
                  </a:lnTo>
                  <a:lnTo>
                    <a:pt x="11195" y="8077"/>
                  </a:lnTo>
                  <a:lnTo>
                    <a:pt x="11090" y="8015"/>
                  </a:lnTo>
                  <a:lnTo>
                    <a:pt x="10651" y="8015"/>
                  </a:lnTo>
                  <a:lnTo>
                    <a:pt x="10567" y="7931"/>
                  </a:lnTo>
                  <a:lnTo>
                    <a:pt x="10546" y="7826"/>
                  </a:lnTo>
                  <a:lnTo>
                    <a:pt x="10504" y="7743"/>
                  </a:lnTo>
                  <a:lnTo>
                    <a:pt x="10463" y="7596"/>
                  </a:lnTo>
                  <a:lnTo>
                    <a:pt x="10504" y="7512"/>
                  </a:lnTo>
                  <a:lnTo>
                    <a:pt x="10463" y="7387"/>
                  </a:lnTo>
                  <a:lnTo>
                    <a:pt x="10421" y="7345"/>
                  </a:lnTo>
                  <a:lnTo>
                    <a:pt x="10316" y="7115"/>
                  </a:lnTo>
                  <a:lnTo>
                    <a:pt x="10191" y="6927"/>
                  </a:lnTo>
                  <a:lnTo>
                    <a:pt x="10107" y="6864"/>
                  </a:lnTo>
                  <a:lnTo>
                    <a:pt x="10149" y="6801"/>
                  </a:lnTo>
                  <a:lnTo>
                    <a:pt x="10191" y="6759"/>
                  </a:lnTo>
                  <a:lnTo>
                    <a:pt x="10316" y="6655"/>
                  </a:lnTo>
                  <a:lnTo>
                    <a:pt x="10358" y="6571"/>
                  </a:lnTo>
                  <a:lnTo>
                    <a:pt x="10337" y="6362"/>
                  </a:lnTo>
                  <a:lnTo>
                    <a:pt x="10295" y="6236"/>
                  </a:lnTo>
                  <a:lnTo>
                    <a:pt x="10316" y="6173"/>
                  </a:lnTo>
                  <a:lnTo>
                    <a:pt x="10358" y="5860"/>
                  </a:lnTo>
                  <a:lnTo>
                    <a:pt x="10295" y="5713"/>
                  </a:lnTo>
                  <a:lnTo>
                    <a:pt x="10295" y="5399"/>
                  </a:lnTo>
                  <a:lnTo>
                    <a:pt x="10295" y="5336"/>
                  </a:lnTo>
                  <a:lnTo>
                    <a:pt x="10253" y="5127"/>
                  </a:lnTo>
                  <a:lnTo>
                    <a:pt x="10253" y="4730"/>
                  </a:lnTo>
                  <a:lnTo>
                    <a:pt x="10191" y="4604"/>
                  </a:lnTo>
                  <a:lnTo>
                    <a:pt x="10128" y="4583"/>
                  </a:lnTo>
                  <a:lnTo>
                    <a:pt x="10128" y="4374"/>
                  </a:lnTo>
                  <a:lnTo>
                    <a:pt x="10191" y="4311"/>
                  </a:lnTo>
                  <a:lnTo>
                    <a:pt x="9814" y="3160"/>
                  </a:lnTo>
                  <a:lnTo>
                    <a:pt x="9688" y="3014"/>
                  </a:lnTo>
                  <a:lnTo>
                    <a:pt x="9584" y="2993"/>
                  </a:lnTo>
                  <a:lnTo>
                    <a:pt x="9521" y="2930"/>
                  </a:lnTo>
                  <a:lnTo>
                    <a:pt x="9395" y="2888"/>
                  </a:lnTo>
                  <a:lnTo>
                    <a:pt x="9375" y="2742"/>
                  </a:lnTo>
                  <a:lnTo>
                    <a:pt x="9186" y="2595"/>
                  </a:lnTo>
                  <a:lnTo>
                    <a:pt x="9144" y="2595"/>
                  </a:lnTo>
                  <a:lnTo>
                    <a:pt x="9061" y="2470"/>
                  </a:lnTo>
                  <a:lnTo>
                    <a:pt x="9082" y="2407"/>
                  </a:lnTo>
                  <a:lnTo>
                    <a:pt x="9040" y="2261"/>
                  </a:lnTo>
                  <a:lnTo>
                    <a:pt x="8977" y="2219"/>
                  </a:lnTo>
                  <a:lnTo>
                    <a:pt x="9061" y="1968"/>
                  </a:lnTo>
                  <a:lnTo>
                    <a:pt x="9186" y="1800"/>
                  </a:lnTo>
                  <a:lnTo>
                    <a:pt x="9270" y="1779"/>
                  </a:lnTo>
                  <a:lnTo>
                    <a:pt x="9312" y="1696"/>
                  </a:lnTo>
                  <a:lnTo>
                    <a:pt x="9395" y="1654"/>
                  </a:lnTo>
                  <a:lnTo>
                    <a:pt x="9416" y="1445"/>
                  </a:lnTo>
                  <a:lnTo>
                    <a:pt x="9479" y="1382"/>
                  </a:lnTo>
                  <a:lnTo>
                    <a:pt x="9395" y="1319"/>
                  </a:lnTo>
                  <a:lnTo>
                    <a:pt x="9458" y="1235"/>
                  </a:lnTo>
                  <a:lnTo>
                    <a:pt x="9500" y="1173"/>
                  </a:lnTo>
                  <a:lnTo>
                    <a:pt x="9479" y="1152"/>
                  </a:lnTo>
                  <a:lnTo>
                    <a:pt x="9416" y="1047"/>
                  </a:lnTo>
                  <a:lnTo>
                    <a:pt x="9375" y="901"/>
                  </a:lnTo>
                  <a:lnTo>
                    <a:pt x="9479" y="629"/>
                  </a:lnTo>
                  <a:lnTo>
                    <a:pt x="9479" y="440"/>
                  </a:lnTo>
                  <a:lnTo>
                    <a:pt x="9500" y="294"/>
                  </a:lnTo>
                  <a:lnTo>
                    <a:pt x="9479" y="210"/>
                  </a:lnTo>
                  <a:lnTo>
                    <a:pt x="9500" y="126"/>
                  </a:lnTo>
                  <a:lnTo>
                    <a:pt x="9479" y="106"/>
                  </a:lnTo>
                  <a:lnTo>
                    <a:pt x="9291" y="126"/>
                  </a:lnTo>
                  <a:lnTo>
                    <a:pt x="9207" y="106"/>
                  </a:lnTo>
                  <a:lnTo>
                    <a:pt x="8977" y="189"/>
                  </a:lnTo>
                  <a:lnTo>
                    <a:pt x="8851" y="85"/>
                  </a:lnTo>
                  <a:lnTo>
                    <a:pt x="8684" y="22"/>
                  </a:lnTo>
                  <a:lnTo>
                    <a:pt x="8684" y="85"/>
                  </a:lnTo>
                  <a:lnTo>
                    <a:pt x="8579" y="189"/>
                  </a:lnTo>
                  <a:lnTo>
                    <a:pt x="8370" y="168"/>
                  </a:lnTo>
                  <a:lnTo>
                    <a:pt x="8370" y="64"/>
                  </a:lnTo>
                  <a:lnTo>
                    <a:pt x="8307" y="1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7" name="Google Shape;3107;p43"/>
            <p:cNvSpPr/>
            <p:nvPr/>
          </p:nvSpPr>
          <p:spPr>
            <a:xfrm>
              <a:off x="3511050" y="2702400"/>
              <a:ext cx="167400" cy="132350"/>
            </a:xfrm>
            <a:custGeom>
              <a:avLst/>
              <a:gdLst/>
              <a:ahLst/>
              <a:cxnLst/>
              <a:rect l="l" t="t" r="r" b="b"/>
              <a:pathLst>
                <a:path w="6696" h="5294" extrusionOk="0">
                  <a:moveTo>
                    <a:pt x="4269" y="0"/>
                  </a:moveTo>
                  <a:lnTo>
                    <a:pt x="4164" y="42"/>
                  </a:lnTo>
                  <a:lnTo>
                    <a:pt x="4122" y="84"/>
                  </a:lnTo>
                  <a:lnTo>
                    <a:pt x="4038" y="84"/>
                  </a:lnTo>
                  <a:lnTo>
                    <a:pt x="3913" y="188"/>
                  </a:lnTo>
                  <a:lnTo>
                    <a:pt x="3871" y="502"/>
                  </a:lnTo>
                  <a:lnTo>
                    <a:pt x="3766" y="691"/>
                  </a:lnTo>
                  <a:lnTo>
                    <a:pt x="3745" y="921"/>
                  </a:lnTo>
                  <a:lnTo>
                    <a:pt x="3662" y="1046"/>
                  </a:lnTo>
                  <a:lnTo>
                    <a:pt x="3411" y="1318"/>
                  </a:lnTo>
                  <a:lnTo>
                    <a:pt x="3327" y="1318"/>
                  </a:lnTo>
                  <a:lnTo>
                    <a:pt x="3222" y="1402"/>
                  </a:lnTo>
                  <a:lnTo>
                    <a:pt x="2992" y="1465"/>
                  </a:lnTo>
                  <a:lnTo>
                    <a:pt x="2825" y="1632"/>
                  </a:lnTo>
                  <a:lnTo>
                    <a:pt x="2783" y="1632"/>
                  </a:lnTo>
                  <a:lnTo>
                    <a:pt x="2553" y="1779"/>
                  </a:lnTo>
                  <a:lnTo>
                    <a:pt x="2406" y="1841"/>
                  </a:lnTo>
                  <a:lnTo>
                    <a:pt x="2344" y="1967"/>
                  </a:lnTo>
                  <a:lnTo>
                    <a:pt x="2072" y="2155"/>
                  </a:lnTo>
                  <a:lnTo>
                    <a:pt x="2155" y="2365"/>
                  </a:lnTo>
                  <a:lnTo>
                    <a:pt x="2155" y="2490"/>
                  </a:lnTo>
                  <a:lnTo>
                    <a:pt x="1925" y="2699"/>
                  </a:lnTo>
                  <a:lnTo>
                    <a:pt x="1758" y="3013"/>
                  </a:lnTo>
                  <a:lnTo>
                    <a:pt x="1758" y="3118"/>
                  </a:lnTo>
                  <a:lnTo>
                    <a:pt x="1862" y="3327"/>
                  </a:lnTo>
                  <a:lnTo>
                    <a:pt x="1779" y="3536"/>
                  </a:lnTo>
                  <a:lnTo>
                    <a:pt x="1841" y="3599"/>
                  </a:lnTo>
                  <a:lnTo>
                    <a:pt x="1883" y="3662"/>
                  </a:lnTo>
                  <a:lnTo>
                    <a:pt x="1862" y="3829"/>
                  </a:lnTo>
                  <a:lnTo>
                    <a:pt x="1507" y="4248"/>
                  </a:lnTo>
                  <a:lnTo>
                    <a:pt x="1444" y="4394"/>
                  </a:lnTo>
                  <a:lnTo>
                    <a:pt x="1297" y="4582"/>
                  </a:lnTo>
                  <a:lnTo>
                    <a:pt x="1109" y="4603"/>
                  </a:lnTo>
                  <a:lnTo>
                    <a:pt x="712" y="4959"/>
                  </a:lnTo>
                  <a:lnTo>
                    <a:pt x="147" y="5064"/>
                  </a:lnTo>
                  <a:lnTo>
                    <a:pt x="0" y="5273"/>
                  </a:lnTo>
                  <a:lnTo>
                    <a:pt x="2344" y="5294"/>
                  </a:lnTo>
                  <a:lnTo>
                    <a:pt x="2344" y="4792"/>
                  </a:lnTo>
                  <a:lnTo>
                    <a:pt x="2595" y="4603"/>
                  </a:lnTo>
                  <a:lnTo>
                    <a:pt x="2699" y="4457"/>
                  </a:lnTo>
                  <a:lnTo>
                    <a:pt x="2888" y="4352"/>
                  </a:lnTo>
                  <a:lnTo>
                    <a:pt x="3181" y="4289"/>
                  </a:lnTo>
                  <a:lnTo>
                    <a:pt x="3348" y="4289"/>
                  </a:lnTo>
                  <a:lnTo>
                    <a:pt x="3453" y="4248"/>
                  </a:lnTo>
                  <a:lnTo>
                    <a:pt x="3662" y="4248"/>
                  </a:lnTo>
                  <a:lnTo>
                    <a:pt x="3913" y="4185"/>
                  </a:lnTo>
                  <a:lnTo>
                    <a:pt x="4373" y="3934"/>
                  </a:lnTo>
                  <a:lnTo>
                    <a:pt x="5001" y="3557"/>
                  </a:lnTo>
                  <a:lnTo>
                    <a:pt x="5398" y="3306"/>
                  </a:lnTo>
                  <a:lnTo>
                    <a:pt x="5440" y="3181"/>
                  </a:lnTo>
                  <a:lnTo>
                    <a:pt x="5419" y="2992"/>
                  </a:lnTo>
                  <a:lnTo>
                    <a:pt x="5503" y="2867"/>
                  </a:lnTo>
                  <a:lnTo>
                    <a:pt x="5608" y="2762"/>
                  </a:lnTo>
                  <a:lnTo>
                    <a:pt x="5754" y="2553"/>
                  </a:lnTo>
                  <a:lnTo>
                    <a:pt x="5901" y="2511"/>
                  </a:lnTo>
                  <a:lnTo>
                    <a:pt x="6570" y="2511"/>
                  </a:lnTo>
                  <a:lnTo>
                    <a:pt x="6654" y="2406"/>
                  </a:lnTo>
                  <a:lnTo>
                    <a:pt x="6633" y="2365"/>
                  </a:lnTo>
                  <a:lnTo>
                    <a:pt x="6696" y="2197"/>
                  </a:lnTo>
                  <a:lnTo>
                    <a:pt x="6654" y="2176"/>
                  </a:lnTo>
                  <a:lnTo>
                    <a:pt x="6570" y="2155"/>
                  </a:lnTo>
                  <a:lnTo>
                    <a:pt x="6528" y="2093"/>
                  </a:lnTo>
                  <a:lnTo>
                    <a:pt x="6445" y="2093"/>
                  </a:lnTo>
                  <a:lnTo>
                    <a:pt x="6424" y="1967"/>
                  </a:lnTo>
                  <a:lnTo>
                    <a:pt x="6340" y="1821"/>
                  </a:lnTo>
                  <a:lnTo>
                    <a:pt x="6277" y="1360"/>
                  </a:lnTo>
                  <a:lnTo>
                    <a:pt x="6256" y="1297"/>
                  </a:lnTo>
                  <a:lnTo>
                    <a:pt x="6256" y="1046"/>
                  </a:lnTo>
                  <a:lnTo>
                    <a:pt x="6256" y="879"/>
                  </a:lnTo>
                  <a:lnTo>
                    <a:pt x="6235" y="837"/>
                  </a:lnTo>
                  <a:lnTo>
                    <a:pt x="6214" y="732"/>
                  </a:lnTo>
                  <a:lnTo>
                    <a:pt x="6152" y="628"/>
                  </a:lnTo>
                  <a:lnTo>
                    <a:pt x="6131" y="586"/>
                  </a:lnTo>
                  <a:lnTo>
                    <a:pt x="6068" y="502"/>
                  </a:lnTo>
                  <a:lnTo>
                    <a:pt x="6005" y="523"/>
                  </a:lnTo>
                  <a:lnTo>
                    <a:pt x="5691" y="502"/>
                  </a:lnTo>
                  <a:lnTo>
                    <a:pt x="5608" y="419"/>
                  </a:lnTo>
                  <a:lnTo>
                    <a:pt x="5587" y="314"/>
                  </a:lnTo>
                  <a:lnTo>
                    <a:pt x="5524" y="293"/>
                  </a:lnTo>
                  <a:lnTo>
                    <a:pt x="5419" y="398"/>
                  </a:lnTo>
                  <a:lnTo>
                    <a:pt x="5231" y="460"/>
                  </a:lnTo>
                  <a:lnTo>
                    <a:pt x="5064" y="398"/>
                  </a:lnTo>
                  <a:lnTo>
                    <a:pt x="4959" y="398"/>
                  </a:lnTo>
                  <a:lnTo>
                    <a:pt x="4854" y="460"/>
                  </a:lnTo>
                  <a:lnTo>
                    <a:pt x="4666" y="481"/>
                  </a:lnTo>
                  <a:lnTo>
                    <a:pt x="4541" y="460"/>
                  </a:lnTo>
                  <a:lnTo>
                    <a:pt x="4373" y="293"/>
                  </a:lnTo>
                  <a:lnTo>
                    <a:pt x="4331" y="251"/>
                  </a:lnTo>
                  <a:lnTo>
                    <a:pt x="4290" y="147"/>
                  </a:lnTo>
                  <a:lnTo>
                    <a:pt x="4290" y="84"/>
                  </a:lnTo>
                  <a:lnTo>
                    <a:pt x="4290" y="42"/>
                  </a:lnTo>
                  <a:lnTo>
                    <a:pt x="4269" y="0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8" name="Google Shape;3108;p43"/>
            <p:cNvSpPr/>
            <p:nvPr/>
          </p:nvSpPr>
          <p:spPr>
            <a:xfrm>
              <a:off x="3450875" y="2834200"/>
              <a:ext cx="118775" cy="95225"/>
            </a:xfrm>
            <a:custGeom>
              <a:avLst/>
              <a:gdLst/>
              <a:ahLst/>
              <a:cxnLst/>
              <a:rect l="l" t="t" r="r" b="b"/>
              <a:pathLst>
                <a:path w="4751" h="3809" extrusionOk="0">
                  <a:moveTo>
                    <a:pt x="2407" y="1"/>
                  </a:moveTo>
                  <a:lnTo>
                    <a:pt x="2177" y="315"/>
                  </a:lnTo>
                  <a:lnTo>
                    <a:pt x="2177" y="524"/>
                  </a:lnTo>
                  <a:lnTo>
                    <a:pt x="2072" y="545"/>
                  </a:lnTo>
                  <a:lnTo>
                    <a:pt x="1675" y="754"/>
                  </a:lnTo>
                  <a:lnTo>
                    <a:pt x="1633" y="859"/>
                  </a:lnTo>
                  <a:lnTo>
                    <a:pt x="1466" y="942"/>
                  </a:lnTo>
                  <a:lnTo>
                    <a:pt x="1528" y="1089"/>
                  </a:lnTo>
                  <a:lnTo>
                    <a:pt x="1194" y="1612"/>
                  </a:lnTo>
                  <a:lnTo>
                    <a:pt x="1152" y="1779"/>
                  </a:lnTo>
                  <a:lnTo>
                    <a:pt x="901" y="2030"/>
                  </a:lnTo>
                  <a:lnTo>
                    <a:pt x="796" y="2093"/>
                  </a:lnTo>
                  <a:lnTo>
                    <a:pt x="671" y="2365"/>
                  </a:lnTo>
                  <a:lnTo>
                    <a:pt x="671" y="2470"/>
                  </a:lnTo>
                  <a:lnTo>
                    <a:pt x="461" y="2763"/>
                  </a:lnTo>
                  <a:lnTo>
                    <a:pt x="419" y="2847"/>
                  </a:lnTo>
                  <a:lnTo>
                    <a:pt x="503" y="2888"/>
                  </a:lnTo>
                  <a:lnTo>
                    <a:pt x="398" y="2930"/>
                  </a:lnTo>
                  <a:lnTo>
                    <a:pt x="210" y="3265"/>
                  </a:lnTo>
                  <a:lnTo>
                    <a:pt x="147" y="3286"/>
                  </a:lnTo>
                  <a:lnTo>
                    <a:pt x="64" y="3370"/>
                  </a:lnTo>
                  <a:lnTo>
                    <a:pt x="85" y="3495"/>
                  </a:lnTo>
                  <a:lnTo>
                    <a:pt x="1" y="3621"/>
                  </a:lnTo>
                  <a:lnTo>
                    <a:pt x="43" y="3809"/>
                  </a:lnTo>
                  <a:lnTo>
                    <a:pt x="2344" y="3809"/>
                  </a:lnTo>
                  <a:lnTo>
                    <a:pt x="2303" y="2742"/>
                  </a:lnTo>
                  <a:lnTo>
                    <a:pt x="2386" y="2575"/>
                  </a:lnTo>
                  <a:lnTo>
                    <a:pt x="2512" y="2512"/>
                  </a:lnTo>
                  <a:lnTo>
                    <a:pt x="2658" y="2470"/>
                  </a:lnTo>
                  <a:lnTo>
                    <a:pt x="2867" y="2470"/>
                  </a:lnTo>
                  <a:lnTo>
                    <a:pt x="2888" y="963"/>
                  </a:lnTo>
                  <a:lnTo>
                    <a:pt x="4709" y="984"/>
                  </a:lnTo>
                  <a:lnTo>
                    <a:pt x="4709" y="168"/>
                  </a:lnTo>
                  <a:lnTo>
                    <a:pt x="4751" y="22"/>
                  </a:lnTo>
                  <a:lnTo>
                    <a:pt x="2407" y="1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9" name="Google Shape;3109;p43"/>
            <p:cNvSpPr/>
            <p:nvPr/>
          </p:nvSpPr>
          <p:spPr>
            <a:xfrm>
              <a:off x="3450375" y="2838400"/>
              <a:ext cx="170550" cy="187800"/>
            </a:xfrm>
            <a:custGeom>
              <a:avLst/>
              <a:gdLst/>
              <a:ahLst/>
              <a:cxnLst/>
              <a:rect l="l" t="t" r="r" b="b"/>
              <a:pathLst>
                <a:path w="6822" h="7512" extrusionOk="0">
                  <a:moveTo>
                    <a:pt x="4729" y="0"/>
                  </a:moveTo>
                  <a:lnTo>
                    <a:pt x="4729" y="816"/>
                  </a:lnTo>
                  <a:lnTo>
                    <a:pt x="2908" y="795"/>
                  </a:lnTo>
                  <a:lnTo>
                    <a:pt x="2887" y="2302"/>
                  </a:lnTo>
                  <a:lnTo>
                    <a:pt x="2678" y="2302"/>
                  </a:lnTo>
                  <a:lnTo>
                    <a:pt x="2532" y="2344"/>
                  </a:lnTo>
                  <a:lnTo>
                    <a:pt x="2406" y="2407"/>
                  </a:lnTo>
                  <a:lnTo>
                    <a:pt x="2323" y="2574"/>
                  </a:lnTo>
                  <a:lnTo>
                    <a:pt x="2364" y="3641"/>
                  </a:lnTo>
                  <a:lnTo>
                    <a:pt x="63" y="3641"/>
                  </a:lnTo>
                  <a:lnTo>
                    <a:pt x="63" y="3662"/>
                  </a:lnTo>
                  <a:lnTo>
                    <a:pt x="0" y="3808"/>
                  </a:lnTo>
                  <a:lnTo>
                    <a:pt x="0" y="4039"/>
                  </a:lnTo>
                  <a:lnTo>
                    <a:pt x="126" y="3871"/>
                  </a:lnTo>
                  <a:lnTo>
                    <a:pt x="188" y="4018"/>
                  </a:lnTo>
                  <a:lnTo>
                    <a:pt x="209" y="4039"/>
                  </a:lnTo>
                  <a:lnTo>
                    <a:pt x="293" y="3976"/>
                  </a:lnTo>
                  <a:lnTo>
                    <a:pt x="439" y="4248"/>
                  </a:lnTo>
                  <a:lnTo>
                    <a:pt x="398" y="4331"/>
                  </a:lnTo>
                  <a:lnTo>
                    <a:pt x="418" y="4436"/>
                  </a:lnTo>
                  <a:lnTo>
                    <a:pt x="398" y="4645"/>
                  </a:lnTo>
                  <a:lnTo>
                    <a:pt x="314" y="4645"/>
                  </a:lnTo>
                  <a:lnTo>
                    <a:pt x="230" y="4687"/>
                  </a:lnTo>
                  <a:lnTo>
                    <a:pt x="418" y="4917"/>
                  </a:lnTo>
                  <a:lnTo>
                    <a:pt x="523" y="5524"/>
                  </a:lnTo>
                  <a:lnTo>
                    <a:pt x="481" y="5943"/>
                  </a:lnTo>
                  <a:lnTo>
                    <a:pt x="335" y="6131"/>
                  </a:lnTo>
                  <a:lnTo>
                    <a:pt x="272" y="6487"/>
                  </a:lnTo>
                  <a:lnTo>
                    <a:pt x="209" y="6738"/>
                  </a:lnTo>
                  <a:lnTo>
                    <a:pt x="314" y="6654"/>
                  </a:lnTo>
                  <a:lnTo>
                    <a:pt x="398" y="6654"/>
                  </a:lnTo>
                  <a:lnTo>
                    <a:pt x="523" y="6549"/>
                  </a:lnTo>
                  <a:lnTo>
                    <a:pt x="837" y="6487"/>
                  </a:lnTo>
                  <a:lnTo>
                    <a:pt x="1130" y="6382"/>
                  </a:lnTo>
                  <a:lnTo>
                    <a:pt x="1235" y="6382"/>
                  </a:lnTo>
                  <a:lnTo>
                    <a:pt x="1486" y="6466"/>
                  </a:lnTo>
                  <a:lnTo>
                    <a:pt x="1653" y="6487"/>
                  </a:lnTo>
                  <a:lnTo>
                    <a:pt x="1779" y="6654"/>
                  </a:lnTo>
                  <a:lnTo>
                    <a:pt x="1779" y="6738"/>
                  </a:lnTo>
                  <a:lnTo>
                    <a:pt x="1862" y="6759"/>
                  </a:lnTo>
                  <a:lnTo>
                    <a:pt x="1946" y="6696"/>
                  </a:lnTo>
                  <a:lnTo>
                    <a:pt x="1988" y="6738"/>
                  </a:lnTo>
                  <a:lnTo>
                    <a:pt x="2071" y="6738"/>
                  </a:lnTo>
                  <a:lnTo>
                    <a:pt x="2113" y="6780"/>
                  </a:lnTo>
                  <a:lnTo>
                    <a:pt x="2155" y="6905"/>
                  </a:lnTo>
                  <a:lnTo>
                    <a:pt x="2281" y="7010"/>
                  </a:lnTo>
                  <a:lnTo>
                    <a:pt x="2281" y="7156"/>
                  </a:lnTo>
                  <a:lnTo>
                    <a:pt x="2406" y="7177"/>
                  </a:lnTo>
                  <a:lnTo>
                    <a:pt x="2427" y="7303"/>
                  </a:lnTo>
                  <a:lnTo>
                    <a:pt x="2532" y="7324"/>
                  </a:lnTo>
                  <a:lnTo>
                    <a:pt x="2699" y="7428"/>
                  </a:lnTo>
                  <a:lnTo>
                    <a:pt x="2720" y="7512"/>
                  </a:lnTo>
                  <a:lnTo>
                    <a:pt x="2846" y="7407"/>
                  </a:lnTo>
                  <a:lnTo>
                    <a:pt x="3034" y="7407"/>
                  </a:lnTo>
                  <a:lnTo>
                    <a:pt x="3097" y="7261"/>
                  </a:lnTo>
                  <a:lnTo>
                    <a:pt x="3097" y="7177"/>
                  </a:lnTo>
                  <a:lnTo>
                    <a:pt x="3097" y="6947"/>
                  </a:lnTo>
                  <a:lnTo>
                    <a:pt x="3264" y="6884"/>
                  </a:lnTo>
                  <a:lnTo>
                    <a:pt x="3411" y="6884"/>
                  </a:lnTo>
                  <a:lnTo>
                    <a:pt x="3431" y="7052"/>
                  </a:lnTo>
                  <a:lnTo>
                    <a:pt x="3515" y="7219"/>
                  </a:lnTo>
                  <a:lnTo>
                    <a:pt x="3578" y="7282"/>
                  </a:lnTo>
                  <a:lnTo>
                    <a:pt x="3724" y="6989"/>
                  </a:lnTo>
                  <a:lnTo>
                    <a:pt x="3996" y="6863"/>
                  </a:lnTo>
                  <a:lnTo>
                    <a:pt x="4143" y="6905"/>
                  </a:lnTo>
                  <a:lnTo>
                    <a:pt x="4164" y="7093"/>
                  </a:lnTo>
                  <a:lnTo>
                    <a:pt x="4206" y="7156"/>
                  </a:lnTo>
                  <a:lnTo>
                    <a:pt x="4310" y="7052"/>
                  </a:lnTo>
                  <a:lnTo>
                    <a:pt x="4394" y="7052"/>
                  </a:lnTo>
                  <a:lnTo>
                    <a:pt x="4457" y="7114"/>
                  </a:lnTo>
                  <a:lnTo>
                    <a:pt x="4520" y="7156"/>
                  </a:lnTo>
                  <a:lnTo>
                    <a:pt x="6570" y="7156"/>
                  </a:lnTo>
                  <a:lnTo>
                    <a:pt x="6758" y="6633"/>
                  </a:lnTo>
                  <a:lnTo>
                    <a:pt x="6570" y="6528"/>
                  </a:lnTo>
                  <a:lnTo>
                    <a:pt x="6131" y="1423"/>
                  </a:lnTo>
                  <a:lnTo>
                    <a:pt x="6821" y="1423"/>
                  </a:lnTo>
                  <a:lnTo>
                    <a:pt x="4729" y="0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0" name="Google Shape;3110;p43"/>
            <p:cNvSpPr/>
            <p:nvPr/>
          </p:nvSpPr>
          <p:spPr>
            <a:xfrm>
              <a:off x="3518375" y="2873975"/>
              <a:ext cx="235400" cy="218150"/>
            </a:xfrm>
            <a:custGeom>
              <a:avLst/>
              <a:gdLst/>
              <a:ahLst/>
              <a:cxnLst/>
              <a:rect l="l" t="t" r="r" b="b"/>
              <a:pathLst>
                <a:path w="9416" h="8726" extrusionOk="0">
                  <a:moveTo>
                    <a:pt x="3411" y="0"/>
                  </a:moveTo>
                  <a:lnTo>
                    <a:pt x="3850" y="5105"/>
                  </a:lnTo>
                  <a:lnTo>
                    <a:pt x="4038" y="5210"/>
                  </a:lnTo>
                  <a:lnTo>
                    <a:pt x="3850" y="5733"/>
                  </a:lnTo>
                  <a:lnTo>
                    <a:pt x="1800" y="5733"/>
                  </a:lnTo>
                  <a:lnTo>
                    <a:pt x="1737" y="5691"/>
                  </a:lnTo>
                  <a:lnTo>
                    <a:pt x="1674" y="5629"/>
                  </a:lnTo>
                  <a:lnTo>
                    <a:pt x="1590" y="5629"/>
                  </a:lnTo>
                  <a:lnTo>
                    <a:pt x="1486" y="5733"/>
                  </a:lnTo>
                  <a:lnTo>
                    <a:pt x="1444" y="5670"/>
                  </a:lnTo>
                  <a:lnTo>
                    <a:pt x="1423" y="5482"/>
                  </a:lnTo>
                  <a:lnTo>
                    <a:pt x="1276" y="5440"/>
                  </a:lnTo>
                  <a:lnTo>
                    <a:pt x="1004" y="5566"/>
                  </a:lnTo>
                  <a:lnTo>
                    <a:pt x="858" y="5859"/>
                  </a:lnTo>
                  <a:lnTo>
                    <a:pt x="795" y="5796"/>
                  </a:lnTo>
                  <a:lnTo>
                    <a:pt x="711" y="5629"/>
                  </a:lnTo>
                  <a:lnTo>
                    <a:pt x="691" y="5461"/>
                  </a:lnTo>
                  <a:lnTo>
                    <a:pt x="544" y="5461"/>
                  </a:lnTo>
                  <a:lnTo>
                    <a:pt x="377" y="5524"/>
                  </a:lnTo>
                  <a:lnTo>
                    <a:pt x="377" y="5754"/>
                  </a:lnTo>
                  <a:lnTo>
                    <a:pt x="377" y="5838"/>
                  </a:lnTo>
                  <a:lnTo>
                    <a:pt x="314" y="5984"/>
                  </a:lnTo>
                  <a:lnTo>
                    <a:pt x="126" y="5984"/>
                  </a:lnTo>
                  <a:lnTo>
                    <a:pt x="0" y="6089"/>
                  </a:lnTo>
                  <a:lnTo>
                    <a:pt x="84" y="6173"/>
                  </a:lnTo>
                  <a:lnTo>
                    <a:pt x="84" y="6277"/>
                  </a:lnTo>
                  <a:lnTo>
                    <a:pt x="105" y="6361"/>
                  </a:lnTo>
                  <a:lnTo>
                    <a:pt x="63" y="6591"/>
                  </a:lnTo>
                  <a:lnTo>
                    <a:pt x="84" y="6675"/>
                  </a:lnTo>
                  <a:lnTo>
                    <a:pt x="209" y="6800"/>
                  </a:lnTo>
                  <a:lnTo>
                    <a:pt x="272" y="6926"/>
                  </a:lnTo>
                  <a:lnTo>
                    <a:pt x="335" y="7010"/>
                  </a:lnTo>
                  <a:lnTo>
                    <a:pt x="398" y="6989"/>
                  </a:lnTo>
                  <a:lnTo>
                    <a:pt x="481" y="7030"/>
                  </a:lnTo>
                  <a:lnTo>
                    <a:pt x="502" y="7114"/>
                  </a:lnTo>
                  <a:lnTo>
                    <a:pt x="586" y="7219"/>
                  </a:lnTo>
                  <a:lnTo>
                    <a:pt x="586" y="7261"/>
                  </a:lnTo>
                  <a:lnTo>
                    <a:pt x="523" y="7344"/>
                  </a:lnTo>
                  <a:lnTo>
                    <a:pt x="544" y="7428"/>
                  </a:lnTo>
                  <a:lnTo>
                    <a:pt x="691" y="7512"/>
                  </a:lnTo>
                  <a:lnTo>
                    <a:pt x="691" y="7616"/>
                  </a:lnTo>
                  <a:lnTo>
                    <a:pt x="649" y="7679"/>
                  </a:lnTo>
                  <a:lnTo>
                    <a:pt x="732" y="7721"/>
                  </a:lnTo>
                  <a:lnTo>
                    <a:pt x="837" y="7658"/>
                  </a:lnTo>
                  <a:lnTo>
                    <a:pt x="921" y="7679"/>
                  </a:lnTo>
                  <a:lnTo>
                    <a:pt x="1046" y="7784"/>
                  </a:lnTo>
                  <a:lnTo>
                    <a:pt x="1214" y="7784"/>
                  </a:lnTo>
                  <a:lnTo>
                    <a:pt x="1318" y="7721"/>
                  </a:lnTo>
                  <a:lnTo>
                    <a:pt x="1381" y="7679"/>
                  </a:lnTo>
                  <a:lnTo>
                    <a:pt x="1486" y="7533"/>
                  </a:lnTo>
                  <a:lnTo>
                    <a:pt x="1632" y="7533"/>
                  </a:lnTo>
                  <a:lnTo>
                    <a:pt x="1779" y="7616"/>
                  </a:lnTo>
                  <a:lnTo>
                    <a:pt x="1800" y="7554"/>
                  </a:lnTo>
                  <a:lnTo>
                    <a:pt x="1904" y="7533"/>
                  </a:lnTo>
                  <a:lnTo>
                    <a:pt x="1946" y="7574"/>
                  </a:lnTo>
                  <a:lnTo>
                    <a:pt x="2072" y="7679"/>
                  </a:lnTo>
                  <a:lnTo>
                    <a:pt x="2113" y="7826"/>
                  </a:lnTo>
                  <a:lnTo>
                    <a:pt x="2092" y="7972"/>
                  </a:lnTo>
                  <a:lnTo>
                    <a:pt x="2155" y="8035"/>
                  </a:lnTo>
                  <a:lnTo>
                    <a:pt x="2281" y="8056"/>
                  </a:lnTo>
                  <a:lnTo>
                    <a:pt x="2281" y="8098"/>
                  </a:lnTo>
                  <a:lnTo>
                    <a:pt x="2176" y="8265"/>
                  </a:lnTo>
                  <a:lnTo>
                    <a:pt x="2113" y="8411"/>
                  </a:lnTo>
                  <a:lnTo>
                    <a:pt x="2113" y="8411"/>
                  </a:lnTo>
                  <a:lnTo>
                    <a:pt x="2218" y="8390"/>
                  </a:lnTo>
                  <a:lnTo>
                    <a:pt x="2281" y="8307"/>
                  </a:lnTo>
                  <a:lnTo>
                    <a:pt x="2364" y="8307"/>
                  </a:lnTo>
                  <a:lnTo>
                    <a:pt x="2364" y="8411"/>
                  </a:lnTo>
                  <a:lnTo>
                    <a:pt x="2385" y="8495"/>
                  </a:lnTo>
                  <a:lnTo>
                    <a:pt x="2385" y="8558"/>
                  </a:lnTo>
                  <a:lnTo>
                    <a:pt x="2532" y="8579"/>
                  </a:lnTo>
                  <a:lnTo>
                    <a:pt x="2595" y="8621"/>
                  </a:lnTo>
                  <a:lnTo>
                    <a:pt x="2595" y="8704"/>
                  </a:lnTo>
                  <a:lnTo>
                    <a:pt x="2783" y="8600"/>
                  </a:lnTo>
                  <a:lnTo>
                    <a:pt x="2846" y="8600"/>
                  </a:lnTo>
                  <a:lnTo>
                    <a:pt x="2992" y="8683"/>
                  </a:lnTo>
                  <a:lnTo>
                    <a:pt x="3222" y="8683"/>
                  </a:lnTo>
                  <a:lnTo>
                    <a:pt x="3264" y="8662"/>
                  </a:lnTo>
                  <a:lnTo>
                    <a:pt x="3264" y="8600"/>
                  </a:lnTo>
                  <a:lnTo>
                    <a:pt x="3452" y="8558"/>
                  </a:lnTo>
                  <a:lnTo>
                    <a:pt x="3620" y="8579"/>
                  </a:lnTo>
                  <a:lnTo>
                    <a:pt x="3578" y="8621"/>
                  </a:lnTo>
                  <a:lnTo>
                    <a:pt x="3620" y="8683"/>
                  </a:lnTo>
                  <a:lnTo>
                    <a:pt x="3787" y="8725"/>
                  </a:lnTo>
                  <a:lnTo>
                    <a:pt x="3892" y="8579"/>
                  </a:lnTo>
                  <a:lnTo>
                    <a:pt x="3976" y="8516"/>
                  </a:lnTo>
                  <a:lnTo>
                    <a:pt x="3997" y="8390"/>
                  </a:lnTo>
                  <a:lnTo>
                    <a:pt x="3976" y="8307"/>
                  </a:lnTo>
                  <a:lnTo>
                    <a:pt x="3976" y="8181"/>
                  </a:lnTo>
                  <a:lnTo>
                    <a:pt x="4080" y="8160"/>
                  </a:lnTo>
                  <a:lnTo>
                    <a:pt x="4059" y="7993"/>
                  </a:lnTo>
                  <a:lnTo>
                    <a:pt x="4038" y="7888"/>
                  </a:lnTo>
                  <a:lnTo>
                    <a:pt x="4143" y="7826"/>
                  </a:lnTo>
                  <a:lnTo>
                    <a:pt x="4269" y="7679"/>
                  </a:lnTo>
                  <a:lnTo>
                    <a:pt x="4457" y="7407"/>
                  </a:lnTo>
                  <a:lnTo>
                    <a:pt x="4561" y="7219"/>
                  </a:lnTo>
                  <a:lnTo>
                    <a:pt x="4582" y="7135"/>
                  </a:lnTo>
                  <a:lnTo>
                    <a:pt x="4708" y="6926"/>
                  </a:lnTo>
                  <a:lnTo>
                    <a:pt x="4792" y="6905"/>
                  </a:lnTo>
                  <a:lnTo>
                    <a:pt x="4813" y="6821"/>
                  </a:lnTo>
                  <a:lnTo>
                    <a:pt x="4980" y="6800"/>
                  </a:lnTo>
                  <a:lnTo>
                    <a:pt x="5043" y="6821"/>
                  </a:lnTo>
                  <a:lnTo>
                    <a:pt x="5336" y="6738"/>
                  </a:lnTo>
                  <a:lnTo>
                    <a:pt x="5398" y="6612"/>
                  </a:lnTo>
                  <a:lnTo>
                    <a:pt x="5712" y="6403"/>
                  </a:lnTo>
                  <a:lnTo>
                    <a:pt x="6152" y="6173"/>
                  </a:lnTo>
                  <a:lnTo>
                    <a:pt x="6277" y="6047"/>
                  </a:lnTo>
                  <a:lnTo>
                    <a:pt x="6465" y="5942"/>
                  </a:lnTo>
                  <a:lnTo>
                    <a:pt x="6758" y="5901"/>
                  </a:lnTo>
                  <a:lnTo>
                    <a:pt x="6884" y="5880"/>
                  </a:lnTo>
                  <a:lnTo>
                    <a:pt x="7072" y="5942"/>
                  </a:lnTo>
                  <a:lnTo>
                    <a:pt x="7177" y="5942"/>
                  </a:lnTo>
                  <a:lnTo>
                    <a:pt x="7198" y="5984"/>
                  </a:lnTo>
                  <a:lnTo>
                    <a:pt x="7219" y="5963"/>
                  </a:lnTo>
                  <a:lnTo>
                    <a:pt x="7344" y="5984"/>
                  </a:lnTo>
                  <a:lnTo>
                    <a:pt x="7742" y="5963"/>
                  </a:lnTo>
                  <a:lnTo>
                    <a:pt x="7867" y="5963"/>
                  </a:lnTo>
                  <a:lnTo>
                    <a:pt x="8035" y="5880"/>
                  </a:lnTo>
                  <a:lnTo>
                    <a:pt x="8390" y="5880"/>
                  </a:lnTo>
                  <a:lnTo>
                    <a:pt x="8558" y="5775"/>
                  </a:lnTo>
                  <a:lnTo>
                    <a:pt x="8746" y="5775"/>
                  </a:lnTo>
                  <a:lnTo>
                    <a:pt x="8893" y="5670"/>
                  </a:lnTo>
                  <a:lnTo>
                    <a:pt x="9186" y="5524"/>
                  </a:lnTo>
                  <a:lnTo>
                    <a:pt x="9227" y="5377"/>
                  </a:lnTo>
                  <a:lnTo>
                    <a:pt x="9269" y="5210"/>
                  </a:lnTo>
                  <a:lnTo>
                    <a:pt x="9332" y="5126"/>
                  </a:lnTo>
                  <a:lnTo>
                    <a:pt x="9395" y="4624"/>
                  </a:lnTo>
                  <a:lnTo>
                    <a:pt x="9416" y="3494"/>
                  </a:lnTo>
                  <a:lnTo>
                    <a:pt x="9186" y="3578"/>
                  </a:lnTo>
                  <a:lnTo>
                    <a:pt x="8914" y="3599"/>
                  </a:lnTo>
                  <a:lnTo>
                    <a:pt x="8788" y="3557"/>
                  </a:lnTo>
                  <a:lnTo>
                    <a:pt x="8746" y="3473"/>
                  </a:lnTo>
                  <a:lnTo>
                    <a:pt x="8809" y="3285"/>
                  </a:lnTo>
                  <a:lnTo>
                    <a:pt x="8809" y="3180"/>
                  </a:lnTo>
                  <a:lnTo>
                    <a:pt x="8704" y="3118"/>
                  </a:lnTo>
                  <a:lnTo>
                    <a:pt x="8558" y="3055"/>
                  </a:lnTo>
                  <a:lnTo>
                    <a:pt x="8453" y="2929"/>
                  </a:lnTo>
                  <a:lnTo>
                    <a:pt x="8286" y="2867"/>
                  </a:lnTo>
                  <a:lnTo>
                    <a:pt x="8077" y="2867"/>
                  </a:lnTo>
                  <a:lnTo>
                    <a:pt x="7951" y="2762"/>
                  </a:lnTo>
                  <a:lnTo>
                    <a:pt x="7909" y="2511"/>
                  </a:lnTo>
                  <a:lnTo>
                    <a:pt x="4101" y="0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1" name="Google Shape;3111;p43"/>
            <p:cNvSpPr/>
            <p:nvPr/>
          </p:nvSpPr>
          <p:spPr>
            <a:xfrm>
              <a:off x="3617750" y="3020950"/>
              <a:ext cx="108825" cy="79025"/>
            </a:xfrm>
            <a:custGeom>
              <a:avLst/>
              <a:gdLst/>
              <a:ahLst/>
              <a:cxnLst/>
              <a:rect l="l" t="t" r="r" b="b"/>
              <a:pathLst>
                <a:path w="4353" h="3161" extrusionOk="0">
                  <a:moveTo>
                    <a:pt x="2909" y="1"/>
                  </a:moveTo>
                  <a:lnTo>
                    <a:pt x="2783" y="22"/>
                  </a:lnTo>
                  <a:lnTo>
                    <a:pt x="2490" y="63"/>
                  </a:lnTo>
                  <a:lnTo>
                    <a:pt x="2302" y="168"/>
                  </a:lnTo>
                  <a:lnTo>
                    <a:pt x="2177" y="294"/>
                  </a:lnTo>
                  <a:lnTo>
                    <a:pt x="1737" y="524"/>
                  </a:lnTo>
                  <a:lnTo>
                    <a:pt x="1423" y="733"/>
                  </a:lnTo>
                  <a:lnTo>
                    <a:pt x="1361" y="859"/>
                  </a:lnTo>
                  <a:lnTo>
                    <a:pt x="1068" y="942"/>
                  </a:lnTo>
                  <a:lnTo>
                    <a:pt x="1005" y="921"/>
                  </a:lnTo>
                  <a:lnTo>
                    <a:pt x="838" y="942"/>
                  </a:lnTo>
                  <a:lnTo>
                    <a:pt x="817" y="1026"/>
                  </a:lnTo>
                  <a:lnTo>
                    <a:pt x="733" y="1047"/>
                  </a:lnTo>
                  <a:lnTo>
                    <a:pt x="607" y="1256"/>
                  </a:lnTo>
                  <a:lnTo>
                    <a:pt x="586" y="1340"/>
                  </a:lnTo>
                  <a:lnTo>
                    <a:pt x="482" y="1528"/>
                  </a:lnTo>
                  <a:lnTo>
                    <a:pt x="294" y="1800"/>
                  </a:lnTo>
                  <a:lnTo>
                    <a:pt x="168" y="1947"/>
                  </a:lnTo>
                  <a:lnTo>
                    <a:pt x="63" y="2009"/>
                  </a:lnTo>
                  <a:lnTo>
                    <a:pt x="84" y="2114"/>
                  </a:lnTo>
                  <a:lnTo>
                    <a:pt x="105" y="2281"/>
                  </a:lnTo>
                  <a:lnTo>
                    <a:pt x="1" y="2302"/>
                  </a:lnTo>
                  <a:lnTo>
                    <a:pt x="1" y="2428"/>
                  </a:lnTo>
                  <a:lnTo>
                    <a:pt x="22" y="2511"/>
                  </a:lnTo>
                  <a:lnTo>
                    <a:pt x="1" y="2637"/>
                  </a:lnTo>
                  <a:lnTo>
                    <a:pt x="22" y="2637"/>
                  </a:lnTo>
                  <a:lnTo>
                    <a:pt x="189" y="2783"/>
                  </a:lnTo>
                  <a:lnTo>
                    <a:pt x="398" y="2888"/>
                  </a:lnTo>
                  <a:lnTo>
                    <a:pt x="503" y="2888"/>
                  </a:lnTo>
                  <a:lnTo>
                    <a:pt x="545" y="2930"/>
                  </a:lnTo>
                  <a:lnTo>
                    <a:pt x="649" y="2930"/>
                  </a:lnTo>
                  <a:lnTo>
                    <a:pt x="754" y="2993"/>
                  </a:lnTo>
                  <a:lnTo>
                    <a:pt x="838" y="3097"/>
                  </a:lnTo>
                  <a:lnTo>
                    <a:pt x="1026" y="3160"/>
                  </a:lnTo>
                  <a:lnTo>
                    <a:pt x="1151" y="3139"/>
                  </a:lnTo>
                  <a:lnTo>
                    <a:pt x="1256" y="3055"/>
                  </a:lnTo>
                  <a:lnTo>
                    <a:pt x="1340" y="3055"/>
                  </a:lnTo>
                  <a:lnTo>
                    <a:pt x="1423" y="3139"/>
                  </a:lnTo>
                  <a:lnTo>
                    <a:pt x="1549" y="3139"/>
                  </a:lnTo>
                  <a:lnTo>
                    <a:pt x="1549" y="2993"/>
                  </a:lnTo>
                  <a:lnTo>
                    <a:pt x="1465" y="2825"/>
                  </a:lnTo>
                  <a:lnTo>
                    <a:pt x="1423" y="2783"/>
                  </a:lnTo>
                  <a:lnTo>
                    <a:pt x="1361" y="2595"/>
                  </a:lnTo>
                  <a:lnTo>
                    <a:pt x="1382" y="2470"/>
                  </a:lnTo>
                  <a:lnTo>
                    <a:pt x="1591" y="2428"/>
                  </a:lnTo>
                  <a:lnTo>
                    <a:pt x="2365" y="2428"/>
                  </a:lnTo>
                  <a:lnTo>
                    <a:pt x="2574" y="2386"/>
                  </a:lnTo>
                  <a:lnTo>
                    <a:pt x="2721" y="2386"/>
                  </a:lnTo>
                  <a:lnTo>
                    <a:pt x="2846" y="2323"/>
                  </a:lnTo>
                  <a:lnTo>
                    <a:pt x="2930" y="2323"/>
                  </a:lnTo>
                  <a:lnTo>
                    <a:pt x="3537" y="2491"/>
                  </a:lnTo>
                  <a:lnTo>
                    <a:pt x="3558" y="2428"/>
                  </a:lnTo>
                  <a:lnTo>
                    <a:pt x="3683" y="2386"/>
                  </a:lnTo>
                  <a:lnTo>
                    <a:pt x="3683" y="2281"/>
                  </a:lnTo>
                  <a:lnTo>
                    <a:pt x="3767" y="2198"/>
                  </a:lnTo>
                  <a:lnTo>
                    <a:pt x="3767" y="2093"/>
                  </a:lnTo>
                  <a:lnTo>
                    <a:pt x="3871" y="2051"/>
                  </a:lnTo>
                  <a:lnTo>
                    <a:pt x="3955" y="2072"/>
                  </a:lnTo>
                  <a:lnTo>
                    <a:pt x="4143" y="1967"/>
                  </a:lnTo>
                  <a:lnTo>
                    <a:pt x="4206" y="1967"/>
                  </a:lnTo>
                  <a:lnTo>
                    <a:pt x="4353" y="1800"/>
                  </a:lnTo>
                  <a:lnTo>
                    <a:pt x="4353" y="1737"/>
                  </a:lnTo>
                  <a:lnTo>
                    <a:pt x="4311" y="1737"/>
                  </a:lnTo>
                  <a:lnTo>
                    <a:pt x="4185" y="1570"/>
                  </a:lnTo>
                  <a:lnTo>
                    <a:pt x="4248" y="1465"/>
                  </a:lnTo>
                  <a:lnTo>
                    <a:pt x="4248" y="1361"/>
                  </a:lnTo>
                  <a:lnTo>
                    <a:pt x="4185" y="1319"/>
                  </a:lnTo>
                  <a:lnTo>
                    <a:pt x="4185" y="1256"/>
                  </a:lnTo>
                  <a:lnTo>
                    <a:pt x="4102" y="1214"/>
                  </a:lnTo>
                  <a:lnTo>
                    <a:pt x="3871" y="1340"/>
                  </a:lnTo>
                  <a:lnTo>
                    <a:pt x="3662" y="1214"/>
                  </a:lnTo>
                  <a:lnTo>
                    <a:pt x="3662" y="963"/>
                  </a:lnTo>
                  <a:lnTo>
                    <a:pt x="3118" y="607"/>
                  </a:lnTo>
                  <a:lnTo>
                    <a:pt x="3118" y="419"/>
                  </a:lnTo>
                  <a:lnTo>
                    <a:pt x="3202" y="314"/>
                  </a:lnTo>
                  <a:lnTo>
                    <a:pt x="3202" y="168"/>
                  </a:lnTo>
                  <a:lnTo>
                    <a:pt x="3223" y="105"/>
                  </a:lnTo>
                  <a:lnTo>
                    <a:pt x="3202" y="63"/>
                  </a:lnTo>
                  <a:lnTo>
                    <a:pt x="3097" y="63"/>
                  </a:lnTo>
                  <a:lnTo>
                    <a:pt x="2909" y="1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2" name="Google Shape;3112;p43"/>
            <p:cNvSpPr/>
            <p:nvPr/>
          </p:nvSpPr>
          <p:spPr>
            <a:xfrm>
              <a:off x="3442525" y="2997925"/>
              <a:ext cx="93125" cy="68050"/>
            </a:xfrm>
            <a:custGeom>
              <a:avLst/>
              <a:gdLst/>
              <a:ahLst/>
              <a:cxnLst/>
              <a:rect l="l" t="t" r="r" b="b"/>
              <a:pathLst>
                <a:path w="3725" h="2722" extrusionOk="0">
                  <a:moveTo>
                    <a:pt x="1444" y="1"/>
                  </a:moveTo>
                  <a:lnTo>
                    <a:pt x="1151" y="106"/>
                  </a:lnTo>
                  <a:lnTo>
                    <a:pt x="837" y="168"/>
                  </a:lnTo>
                  <a:lnTo>
                    <a:pt x="712" y="273"/>
                  </a:lnTo>
                  <a:lnTo>
                    <a:pt x="628" y="273"/>
                  </a:lnTo>
                  <a:lnTo>
                    <a:pt x="523" y="357"/>
                  </a:lnTo>
                  <a:lnTo>
                    <a:pt x="502" y="524"/>
                  </a:lnTo>
                  <a:lnTo>
                    <a:pt x="377" y="817"/>
                  </a:lnTo>
                  <a:lnTo>
                    <a:pt x="0" y="1131"/>
                  </a:lnTo>
                  <a:lnTo>
                    <a:pt x="188" y="1298"/>
                  </a:lnTo>
                  <a:lnTo>
                    <a:pt x="314" y="1528"/>
                  </a:lnTo>
                  <a:lnTo>
                    <a:pt x="419" y="1528"/>
                  </a:lnTo>
                  <a:lnTo>
                    <a:pt x="419" y="1654"/>
                  </a:lnTo>
                  <a:lnTo>
                    <a:pt x="398" y="1654"/>
                  </a:lnTo>
                  <a:lnTo>
                    <a:pt x="523" y="1759"/>
                  </a:lnTo>
                  <a:lnTo>
                    <a:pt x="440" y="1821"/>
                  </a:lnTo>
                  <a:lnTo>
                    <a:pt x="481" y="1863"/>
                  </a:lnTo>
                  <a:lnTo>
                    <a:pt x="732" y="1863"/>
                  </a:lnTo>
                  <a:lnTo>
                    <a:pt x="795" y="1842"/>
                  </a:lnTo>
                  <a:lnTo>
                    <a:pt x="900" y="1842"/>
                  </a:lnTo>
                  <a:lnTo>
                    <a:pt x="1109" y="1675"/>
                  </a:lnTo>
                  <a:lnTo>
                    <a:pt x="1256" y="1612"/>
                  </a:lnTo>
                  <a:lnTo>
                    <a:pt x="1360" y="1633"/>
                  </a:lnTo>
                  <a:lnTo>
                    <a:pt x="1486" y="1633"/>
                  </a:lnTo>
                  <a:lnTo>
                    <a:pt x="1674" y="1759"/>
                  </a:lnTo>
                  <a:lnTo>
                    <a:pt x="1779" y="1759"/>
                  </a:lnTo>
                  <a:lnTo>
                    <a:pt x="2051" y="1926"/>
                  </a:lnTo>
                  <a:lnTo>
                    <a:pt x="2093" y="1884"/>
                  </a:lnTo>
                  <a:lnTo>
                    <a:pt x="2155" y="1968"/>
                  </a:lnTo>
                  <a:lnTo>
                    <a:pt x="2093" y="2052"/>
                  </a:lnTo>
                  <a:lnTo>
                    <a:pt x="1967" y="2052"/>
                  </a:lnTo>
                  <a:lnTo>
                    <a:pt x="1779" y="1968"/>
                  </a:lnTo>
                  <a:lnTo>
                    <a:pt x="1632" y="1926"/>
                  </a:lnTo>
                  <a:lnTo>
                    <a:pt x="1528" y="1926"/>
                  </a:lnTo>
                  <a:lnTo>
                    <a:pt x="1381" y="1821"/>
                  </a:lnTo>
                  <a:lnTo>
                    <a:pt x="1318" y="1842"/>
                  </a:lnTo>
                  <a:lnTo>
                    <a:pt x="1235" y="1926"/>
                  </a:lnTo>
                  <a:lnTo>
                    <a:pt x="1214" y="1884"/>
                  </a:lnTo>
                  <a:lnTo>
                    <a:pt x="1130" y="1863"/>
                  </a:lnTo>
                  <a:lnTo>
                    <a:pt x="1005" y="1947"/>
                  </a:lnTo>
                  <a:lnTo>
                    <a:pt x="900" y="1968"/>
                  </a:lnTo>
                  <a:lnTo>
                    <a:pt x="795" y="2093"/>
                  </a:lnTo>
                  <a:lnTo>
                    <a:pt x="419" y="2093"/>
                  </a:lnTo>
                  <a:lnTo>
                    <a:pt x="377" y="2156"/>
                  </a:lnTo>
                  <a:lnTo>
                    <a:pt x="377" y="2282"/>
                  </a:lnTo>
                  <a:lnTo>
                    <a:pt x="314" y="2344"/>
                  </a:lnTo>
                  <a:lnTo>
                    <a:pt x="335" y="2386"/>
                  </a:lnTo>
                  <a:lnTo>
                    <a:pt x="481" y="2303"/>
                  </a:lnTo>
                  <a:lnTo>
                    <a:pt x="691" y="2386"/>
                  </a:lnTo>
                  <a:lnTo>
                    <a:pt x="544" y="2470"/>
                  </a:lnTo>
                  <a:lnTo>
                    <a:pt x="502" y="2449"/>
                  </a:lnTo>
                  <a:lnTo>
                    <a:pt x="398" y="2407"/>
                  </a:lnTo>
                  <a:lnTo>
                    <a:pt x="398" y="2407"/>
                  </a:lnTo>
                  <a:lnTo>
                    <a:pt x="440" y="2470"/>
                  </a:lnTo>
                  <a:lnTo>
                    <a:pt x="419" y="2575"/>
                  </a:lnTo>
                  <a:lnTo>
                    <a:pt x="586" y="2616"/>
                  </a:lnTo>
                  <a:lnTo>
                    <a:pt x="753" y="2512"/>
                  </a:lnTo>
                  <a:lnTo>
                    <a:pt x="1151" y="2554"/>
                  </a:lnTo>
                  <a:lnTo>
                    <a:pt x="1256" y="2407"/>
                  </a:lnTo>
                  <a:lnTo>
                    <a:pt x="1465" y="2344"/>
                  </a:lnTo>
                  <a:lnTo>
                    <a:pt x="1988" y="2344"/>
                  </a:lnTo>
                  <a:lnTo>
                    <a:pt x="2113" y="2386"/>
                  </a:lnTo>
                  <a:lnTo>
                    <a:pt x="2113" y="2365"/>
                  </a:lnTo>
                  <a:lnTo>
                    <a:pt x="2260" y="2344"/>
                  </a:lnTo>
                  <a:lnTo>
                    <a:pt x="2595" y="2365"/>
                  </a:lnTo>
                  <a:lnTo>
                    <a:pt x="2825" y="2470"/>
                  </a:lnTo>
                  <a:lnTo>
                    <a:pt x="2929" y="2554"/>
                  </a:lnTo>
                  <a:lnTo>
                    <a:pt x="3118" y="2554"/>
                  </a:lnTo>
                  <a:lnTo>
                    <a:pt x="3306" y="2616"/>
                  </a:lnTo>
                  <a:lnTo>
                    <a:pt x="3411" y="2554"/>
                  </a:lnTo>
                  <a:lnTo>
                    <a:pt x="3515" y="2575"/>
                  </a:lnTo>
                  <a:lnTo>
                    <a:pt x="3557" y="2616"/>
                  </a:lnTo>
                  <a:lnTo>
                    <a:pt x="3683" y="2616"/>
                  </a:lnTo>
                  <a:lnTo>
                    <a:pt x="3683" y="2721"/>
                  </a:lnTo>
                  <a:lnTo>
                    <a:pt x="3725" y="2658"/>
                  </a:lnTo>
                  <a:lnTo>
                    <a:pt x="3725" y="2554"/>
                  </a:lnTo>
                  <a:lnTo>
                    <a:pt x="3578" y="2470"/>
                  </a:lnTo>
                  <a:lnTo>
                    <a:pt x="3557" y="2386"/>
                  </a:lnTo>
                  <a:lnTo>
                    <a:pt x="3620" y="2303"/>
                  </a:lnTo>
                  <a:lnTo>
                    <a:pt x="3620" y="2261"/>
                  </a:lnTo>
                  <a:lnTo>
                    <a:pt x="3536" y="2156"/>
                  </a:lnTo>
                  <a:lnTo>
                    <a:pt x="3515" y="2072"/>
                  </a:lnTo>
                  <a:lnTo>
                    <a:pt x="3432" y="2031"/>
                  </a:lnTo>
                  <a:lnTo>
                    <a:pt x="3369" y="2052"/>
                  </a:lnTo>
                  <a:lnTo>
                    <a:pt x="3306" y="1968"/>
                  </a:lnTo>
                  <a:lnTo>
                    <a:pt x="3243" y="1842"/>
                  </a:lnTo>
                  <a:lnTo>
                    <a:pt x="3118" y="1717"/>
                  </a:lnTo>
                  <a:lnTo>
                    <a:pt x="3097" y="1633"/>
                  </a:lnTo>
                  <a:lnTo>
                    <a:pt x="3139" y="1403"/>
                  </a:lnTo>
                  <a:lnTo>
                    <a:pt x="3118" y="1319"/>
                  </a:lnTo>
                  <a:lnTo>
                    <a:pt x="3118" y="1215"/>
                  </a:lnTo>
                  <a:lnTo>
                    <a:pt x="3034" y="1131"/>
                  </a:lnTo>
                  <a:lnTo>
                    <a:pt x="3013" y="1047"/>
                  </a:lnTo>
                  <a:lnTo>
                    <a:pt x="2846" y="943"/>
                  </a:lnTo>
                  <a:lnTo>
                    <a:pt x="2741" y="922"/>
                  </a:lnTo>
                  <a:lnTo>
                    <a:pt x="2720" y="796"/>
                  </a:lnTo>
                  <a:lnTo>
                    <a:pt x="2595" y="775"/>
                  </a:lnTo>
                  <a:lnTo>
                    <a:pt x="2595" y="629"/>
                  </a:lnTo>
                  <a:lnTo>
                    <a:pt x="2469" y="524"/>
                  </a:lnTo>
                  <a:lnTo>
                    <a:pt x="2427" y="399"/>
                  </a:lnTo>
                  <a:lnTo>
                    <a:pt x="2385" y="357"/>
                  </a:lnTo>
                  <a:lnTo>
                    <a:pt x="2302" y="357"/>
                  </a:lnTo>
                  <a:lnTo>
                    <a:pt x="2260" y="315"/>
                  </a:lnTo>
                  <a:lnTo>
                    <a:pt x="2176" y="378"/>
                  </a:lnTo>
                  <a:lnTo>
                    <a:pt x="2093" y="357"/>
                  </a:lnTo>
                  <a:lnTo>
                    <a:pt x="2093" y="273"/>
                  </a:lnTo>
                  <a:lnTo>
                    <a:pt x="1967" y="106"/>
                  </a:lnTo>
                  <a:lnTo>
                    <a:pt x="1800" y="85"/>
                  </a:lnTo>
                  <a:lnTo>
                    <a:pt x="1549" y="1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3" name="Google Shape;3113;p43"/>
            <p:cNvSpPr/>
            <p:nvPr/>
          </p:nvSpPr>
          <p:spPr>
            <a:xfrm>
              <a:off x="3452975" y="3056525"/>
              <a:ext cx="44500" cy="26700"/>
            </a:xfrm>
            <a:custGeom>
              <a:avLst/>
              <a:gdLst/>
              <a:ahLst/>
              <a:cxnLst/>
              <a:rect l="l" t="t" r="r" b="b"/>
              <a:pathLst>
                <a:path w="1780" h="1068" extrusionOk="0">
                  <a:moveTo>
                    <a:pt x="1047" y="0"/>
                  </a:moveTo>
                  <a:lnTo>
                    <a:pt x="838" y="63"/>
                  </a:lnTo>
                  <a:lnTo>
                    <a:pt x="733" y="210"/>
                  </a:lnTo>
                  <a:lnTo>
                    <a:pt x="335" y="168"/>
                  </a:lnTo>
                  <a:lnTo>
                    <a:pt x="168" y="272"/>
                  </a:lnTo>
                  <a:lnTo>
                    <a:pt x="1" y="231"/>
                  </a:lnTo>
                  <a:lnTo>
                    <a:pt x="1" y="231"/>
                  </a:lnTo>
                  <a:lnTo>
                    <a:pt x="63" y="314"/>
                  </a:lnTo>
                  <a:lnTo>
                    <a:pt x="273" y="335"/>
                  </a:lnTo>
                  <a:lnTo>
                    <a:pt x="335" y="335"/>
                  </a:lnTo>
                  <a:lnTo>
                    <a:pt x="231" y="419"/>
                  </a:lnTo>
                  <a:lnTo>
                    <a:pt x="335" y="524"/>
                  </a:lnTo>
                  <a:lnTo>
                    <a:pt x="440" y="524"/>
                  </a:lnTo>
                  <a:lnTo>
                    <a:pt x="482" y="586"/>
                  </a:lnTo>
                  <a:lnTo>
                    <a:pt x="545" y="586"/>
                  </a:lnTo>
                  <a:lnTo>
                    <a:pt x="691" y="544"/>
                  </a:lnTo>
                  <a:lnTo>
                    <a:pt x="838" y="524"/>
                  </a:lnTo>
                  <a:lnTo>
                    <a:pt x="1005" y="586"/>
                  </a:lnTo>
                  <a:lnTo>
                    <a:pt x="942" y="649"/>
                  </a:lnTo>
                  <a:lnTo>
                    <a:pt x="649" y="649"/>
                  </a:lnTo>
                  <a:lnTo>
                    <a:pt x="691" y="691"/>
                  </a:lnTo>
                  <a:lnTo>
                    <a:pt x="796" y="691"/>
                  </a:lnTo>
                  <a:lnTo>
                    <a:pt x="838" y="754"/>
                  </a:lnTo>
                  <a:lnTo>
                    <a:pt x="817" y="796"/>
                  </a:lnTo>
                  <a:lnTo>
                    <a:pt x="859" y="796"/>
                  </a:lnTo>
                  <a:lnTo>
                    <a:pt x="733" y="963"/>
                  </a:lnTo>
                  <a:lnTo>
                    <a:pt x="963" y="942"/>
                  </a:lnTo>
                  <a:lnTo>
                    <a:pt x="963" y="1047"/>
                  </a:lnTo>
                  <a:lnTo>
                    <a:pt x="1005" y="1068"/>
                  </a:lnTo>
                  <a:lnTo>
                    <a:pt x="1131" y="1047"/>
                  </a:lnTo>
                  <a:lnTo>
                    <a:pt x="1214" y="879"/>
                  </a:lnTo>
                  <a:lnTo>
                    <a:pt x="1319" y="858"/>
                  </a:lnTo>
                  <a:lnTo>
                    <a:pt x="1465" y="775"/>
                  </a:lnTo>
                  <a:lnTo>
                    <a:pt x="1675" y="733"/>
                  </a:lnTo>
                  <a:lnTo>
                    <a:pt x="1758" y="670"/>
                  </a:lnTo>
                  <a:lnTo>
                    <a:pt x="1779" y="565"/>
                  </a:lnTo>
                  <a:lnTo>
                    <a:pt x="1695" y="482"/>
                  </a:lnTo>
                  <a:lnTo>
                    <a:pt x="1695" y="314"/>
                  </a:lnTo>
                  <a:lnTo>
                    <a:pt x="1737" y="210"/>
                  </a:lnTo>
                  <a:lnTo>
                    <a:pt x="1695" y="42"/>
                  </a:lnTo>
                  <a:lnTo>
                    <a:pt x="1570" y="0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114" name="Google Shape;3114;p43"/>
            <p:cNvGrpSpPr/>
            <p:nvPr/>
          </p:nvGrpSpPr>
          <p:grpSpPr>
            <a:xfrm>
              <a:off x="3450375" y="3038225"/>
              <a:ext cx="132875" cy="99400"/>
              <a:chOff x="3450375" y="3038225"/>
              <a:chExt cx="132875" cy="99400"/>
            </a:xfrm>
          </p:grpSpPr>
          <p:sp>
            <p:nvSpPr>
              <p:cNvPr id="3115" name="Google Shape;3115;p43"/>
              <p:cNvSpPr/>
              <p:nvPr/>
            </p:nvSpPr>
            <p:spPr>
              <a:xfrm>
                <a:off x="3450375" y="3038225"/>
                <a:ext cx="46050" cy="13625"/>
              </a:xfrm>
              <a:custGeom>
                <a:avLst/>
                <a:gdLst/>
                <a:ahLst/>
                <a:cxnLst/>
                <a:rect l="l" t="t" r="r" b="b"/>
                <a:pathLst>
                  <a:path w="1842" h="545" extrusionOk="0">
                    <a:moveTo>
                      <a:pt x="942" y="0"/>
                    </a:moveTo>
                    <a:lnTo>
                      <a:pt x="795" y="63"/>
                    </a:lnTo>
                    <a:lnTo>
                      <a:pt x="586" y="230"/>
                    </a:lnTo>
                    <a:lnTo>
                      <a:pt x="481" y="230"/>
                    </a:lnTo>
                    <a:lnTo>
                      <a:pt x="418" y="251"/>
                    </a:lnTo>
                    <a:lnTo>
                      <a:pt x="167" y="251"/>
                    </a:lnTo>
                    <a:lnTo>
                      <a:pt x="188" y="335"/>
                    </a:lnTo>
                    <a:lnTo>
                      <a:pt x="314" y="419"/>
                    </a:lnTo>
                    <a:lnTo>
                      <a:pt x="439" y="377"/>
                    </a:lnTo>
                    <a:lnTo>
                      <a:pt x="439" y="377"/>
                    </a:lnTo>
                    <a:lnTo>
                      <a:pt x="377" y="460"/>
                    </a:lnTo>
                    <a:lnTo>
                      <a:pt x="209" y="460"/>
                    </a:lnTo>
                    <a:lnTo>
                      <a:pt x="105" y="314"/>
                    </a:lnTo>
                    <a:lnTo>
                      <a:pt x="0" y="419"/>
                    </a:lnTo>
                    <a:lnTo>
                      <a:pt x="63" y="481"/>
                    </a:lnTo>
                    <a:lnTo>
                      <a:pt x="63" y="544"/>
                    </a:lnTo>
                    <a:lnTo>
                      <a:pt x="105" y="481"/>
                    </a:lnTo>
                    <a:lnTo>
                      <a:pt x="481" y="481"/>
                    </a:lnTo>
                    <a:lnTo>
                      <a:pt x="586" y="356"/>
                    </a:lnTo>
                    <a:lnTo>
                      <a:pt x="691" y="335"/>
                    </a:lnTo>
                    <a:lnTo>
                      <a:pt x="816" y="251"/>
                    </a:lnTo>
                    <a:lnTo>
                      <a:pt x="900" y="272"/>
                    </a:lnTo>
                    <a:lnTo>
                      <a:pt x="921" y="314"/>
                    </a:lnTo>
                    <a:lnTo>
                      <a:pt x="1004" y="230"/>
                    </a:lnTo>
                    <a:lnTo>
                      <a:pt x="1067" y="209"/>
                    </a:lnTo>
                    <a:lnTo>
                      <a:pt x="1214" y="314"/>
                    </a:lnTo>
                    <a:lnTo>
                      <a:pt x="1318" y="314"/>
                    </a:lnTo>
                    <a:lnTo>
                      <a:pt x="1465" y="356"/>
                    </a:lnTo>
                    <a:lnTo>
                      <a:pt x="1653" y="440"/>
                    </a:lnTo>
                    <a:lnTo>
                      <a:pt x="1779" y="440"/>
                    </a:lnTo>
                    <a:lnTo>
                      <a:pt x="1841" y="356"/>
                    </a:lnTo>
                    <a:lnTo>
                      <a:pt x="1779" y="272"/>
                    </a:lnTo>
                    <a:lnTo>
                      <a:pt x="1737" y="314"/>
                    </a:lnTo>
                    <a:lnTo>
                      <a:pt x="1465" y="147"/>
                    </a:lnTo>
                    <a:lnTo>
                      <a:pt x="1360" y="147"/>
                    </a:lnTo>
                    <a:lnTo>
                      <a:pt x="1172" y="21"/>
                    </a:lnTo>
                    <a:lnTo>
                      <a:pt x="1046" y="21"/>
                    </a:lnTo>
                    <a:lnTo>
                      <a:pt x="942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16" name="Google Shape;3116;p43"/>
              <p:cNvSpPr/>
              <p:nvPr/>
            </p:nvSpPr>
            <p:spPr>
              <a:xfrm>
                <a:off x="3481225" y="3056525"/>
                <a:ext cx="102025" cy="81100"/>
              </a:xfrm>
              <a:custGeom>
                <a:avLst/>
                <a:gdLst/>
                <a:ahLst/>
                <a:cxnLst/>
                <a:rect l="l" t="t" r="r" b="b"/>
                <a:pathLst>
                  <a:path w="4081" h="3244" extrusionOk="0">
                    <a:moveTo>
                      <a:pt x="712" y="0"/>
                    </a:moveTo>
                    <a:lnTo>
                      <a:pt x="565" y="21"/>
                    </a:lnTo>
                    <a:lnTo>
                      <a:pt x="565" y="42"/>
                    </a:lnTo>
                    <a:lnTo>
                      <a:pt x="607" y="210"/>
                    </a:lnTo>
                    <a:lnTo>
                      <a:pt x="565" y="314"/>
                    </a:lnTo>
                    <a:lnTo>
                      <a:pt x="565" y="482"/>
                    </a:lnTo>
                    <a:lnTo>
                      <a:pt x="649" y="565"/>
                    </a:lnTo>
                    <a:lnTo>
                      <a:pt x="628" y="670"/>
                    </a:lnTo>
                    <a:lnTo>
                      <a:pt x="545" y="733"/>
                    </a:lnTo>
                    <a:lnTo>
                      <a:pt x="335" y="775"/>
                    </a:lnTo>
                    <a:lnTo>
                      <a:pt x="189" y="858"/>
                    </a:lnTo>
                    <a:lnTo>
                      <a:pt x="84" y="879"/>
                    </a:lnTo>
                    <a:lnTo>
                      <a:pt x="1" y="1046"/>
                    </a:lnTo>
                    <a:lnTo>
                      <a:pt x="21" y="1005"/>
                    </a:lnTo>
                    <a:lnTo>
                      <a:pt x="105" y="1109"/>
                    </a:lnTo>
                    <a:lnTo>
                      <a:pt x="42" y="1319"/>
                    </a:lnTo>
                    <a:lnTo>
                      <a:pt x="189" y="1507"/>
                    </a:lnTo>
                    <a:lnTo>
                      <a:pt x="314" y="1528"/>
                    </a:lnTo>
                    <a:lnTo>
                      <a:pt x="398" y="1570"/>
                    </a:lnTo>
                    <a:lnTo>
                      <a:pt x="440" y="1486"/>
                    </a:lnTo>
                    <a:lnTo>
                      <a:pt x="545" y="1528"/>
                    </a:lnTo>
                    <a:lnTo>
                      <a:pt x="503" y="1570"/>
                    </a:lnTo>
                    <a:lnTo>
                      <a:pt x="503" y="1674"/>
                    </a:lnTo>
                    <a:lnTo>
                      <a:pt x="545" y="1716"/>
                    </a:lnTo>
                    <a:lnTo>
                      <a:pt x="670" y="1716"/>
                    </a:lnTo>
                    <a:lnTo>
                      <a:pt x="733" y="1904"/>
                    </a:lnTo>
                    <a:lnTo>
                      <a:pt x="879" y="1988"/>
                    </a:lnTo>
                    <a:lnTo>
                      <a:pt x="963" y="2051"/>
                    </a:lnTo>
                    <a:lnTo>
                      <a:pt x="1047" y="2030"/>
                    </a:lnTo>
                    <a:lnTo>
                      <a:pt x="1235" y="1946"/>
                    </a:lnTo>
                    <a:lnTo>
                      <a:pt x="1235" y="1884"/>
                    </a:lnTo>
                    <a:lnTo>
                      <a:pt x="1381" y="1716"/>
                    </a:lnTo>
                    <a:lnTo>
                      <a:pt x="1486" y="1632"/>
                    </a:lnTo>
                    <a:lnTo>
                      <a:pt x="1612" y="1570"/>
                    </a:lnTo>
                    <a:lnTo>
                      <a:pt x="2114" y="1570"/>
                    </a:lnTo>
                    <a:lnTo>
                      <a:pt x="2197" y="1716"/>
                    </a:lnTo>
                    <a:lnTo>
                      <a:pt x="2239" y="1821"/>
                    </a:lnTo>
                    <a:lnTo>
                      <a:pt x="2407" y="2093"/>
                    </a:lnTo>
                    <a:lnTo>
                      <a:pt x="2386" y="2156"/>
                    </a:lnTo>
                    <a:lnTo>
                      <a:pt x="2490" y="2260"/>
                    </a:lnTo>
                    <a:lnTo>
                      <a:pt x="2490" y="2365"/>
                    </a:lnTo>
                    <a:lnTo>
                      <a:pt x="2407" y="2407"/>
                    </a:lnTo>
                    <a:lnTo>
                      <a:pt x="2407" y="2511"/>
                    </a:lnTo>
                    <a:lnTo>
                      <a:pt x="2449" y="2532"/>
                    </a:lnTo>
                    <a:lnTo>
                      <a:pt x="2449" y="2574"/>
                    </a:lnTo>
                    <a:lnTo>
                      <a:pt x="2595" y="2532"/>
                    </a:lnTo>
                    <a:lnTo>
                      <a:pt x="2637" y="2532"/>
                    </a:lnTo>
                    <a:lnTo>
                      <a:pt x="2867" y="2449"/>
                    </a:lnTo>
                    <a:lnTo>
                      <a:pt x="3014" y="2511"/>
                    </a:lnTo>
                    <a:lnTo>
                      <a:pt x="3055" y="2637"/>
                    </a:lnTo>
                    <a:lnTo>
                      <a:pt x="3181" y="2721"/>
                    </a:lnTo>
                    <a:lnTo>
                      <a:pt x="3160" y="2930"/>
                    </a:lnTo>
                    <a:lnTo>
                      <a:pt x="3139" y="3055"/>
                    </a:lnTo>
                    <a:lnTo>
                      <a:pt x="3286" y="3202"/>
                    </a:lnTo>
                    <a:lnTo>
                      <a:pt x="3369" y="3202"/>
                    </a:lnTo>
                    <a:lnTo>
                      <a:pt x="3537" y="3076"/>
                    </a:lnTo>
                    <a:lnTo>
                      <a:pt x="3578" y="3076"/>
                    </a:lnTo>
                    <a:lnTo>
                      <a:pt x="3683" y="3181"/>
                    </a:lnTo>
                    <a:lnTo>
                      <a:pt x="3704" y="3244"/>
                    </a:lnTo>
                    <a:lnTo>
                      <a:pt x="3704" y="3202"/>
                    </a:lnTo>
                    <a:lnTo>
                      <a:pt x="3809" y="3181"/>
                    </a:lnTo>
                    <a:lnTo>
                      <a:pt x="3976" y="2846"/>
                    </a:lnTo>
                    <a:lnTo>
                      <a:pt x="3976" y="2721"/>
                    </a:lnTo>
                    <a:lnTo>
                      <a:pt x="3955" y="2658"/>
                    </a:lnTo>
                    <a:lnTo>
                      <a:pt x="3850" y="2553"/>
                    </a:lnTo>
                    <a:lnTo>
                      <a:pt x="3850" y="2469"/>
                    </a:lnTo>
                    <a:lnTo>
                      <a:pt x="3913" y="2428"/>
                    </a:lnTo>
                    <a:lnTo>
                      <a:pt x="3997" y="2449"/>
                    </a:lnTo>
                    <a:lnTo>
                      <a:pt x="4018" y="2365"/>
                    </a:lnTo>
                    <a:lnTo>
                      <a:pt x="3955" y="2239"/>
                    </a:lnTo>
                    <a:lnTo>
                      <a:pt x="3871" y="2218"/>
                    </a:lnTo>
                    <a:lnTo>
                      <a:pt x="3871" y="2009"/>
                    </a:lnTo>
                    <a:lnTo>
                      <a:pt x="3892" y="1925"/>
                    </a:lnTo>
                    <a:lnTo>
                      <a:pt x="3871" y="1674"/>
                    </a:lnTo>
                    <a:lnTo>
                      <a:pt x="3809" y="1612"/>
                    </a:lnTo>
                    <a:lnTo>
                      <a:pt x="3809" y="1507"/>
                    </a:lnTo>
                    <a:lnTo>
                      <a:pt x="4060" y="1423"/>
                    </a:lnTo>
                    <a:lnTo>
                      <a:pt x="4081" y="1402"/>
                    </a:lnTo>
                    <a:lnTo>
                      <a:pt x="4081" y="1319"/>
                    </a:lnTo>
                    <a:lnTo>
                      <a:pt x="4018" y="1277"/>
                    </a:lnTo>
                    <a:lnTo>
                      <a:pt x="3871" y="1256"/>
                    </a:lnTo>
                    <a:lnTo>
                      <a:pt x="3871" y="1193"/>
                    </a:lnTo>
                    <a:lnTo>
                      <a:pt x="3850" y="1109"/>
                    </a:lnTo>
                    <a:lnTo>
                      <a:pt x="3850" y="1005"/>
                    </a:lnTo>
                    <a:lnTo>
                      <a:pt x="3767" y="1005"/>
                    </a:lnTo>
                    <a:lnTo>
                      <a:pt x="3704" y="1088"/>
                    </a:lnTo>
                    <a:lnTo>
                      <a:pt x="3599" y="1109"/>
                    </a:lnTo>
                    <a:lnTo>
                      <a:pt x="3599" y="1109"/>
                    </a:lnTo>
                    <a:lnTo>
                      <a:pt x="3662" y="963"/>
                    </a:lnTo>
                    <a:lnTo>
                      <a:pt x="3767" y="796"/>
                    </a:lnTo>
                    <a:lnTo>
                      <a:pt x="3767" y="754"/>
                    </a:lnTo>
                    <a:lnTo>
                      <a:pt x="3641" y="733"/>
                    </a:lnTo>
                    <a:lnTo>
                      <a:pt x="3578" y="670"/>
                    </a:lnTo>
                    <a:lnTo>
                      <a:pt x="3599" y="524"/>
                    </a:lnTo>
                    <a:lnTo>
                      <a:pt x="3558" y="377"/>
                    </a:lnTo>
                    <a:lnTo>
                      <a:pt x="3432" y="272"/>
                    </a:lnTo>
                    <a:lnTo>
                      <a:pt x="3390" y="231"/>
                    </a:lnTo>
                    <a:lnTo>
                      <a:pt x="3286" y="252"/>
                    </a:lnTo>
                    <a:lnTo>
                      <a:pt x="3265" y="314"/>
                    </a:lnTo>
                    <a:lnTo>
                      <a:pt x="3118" y="231"/>
                    </a:lnTo>
                    <a:lnTo>
                      <a:pt x="2972" y="231"/>
                    </a:lnTo>
                    <a:lnTo>
                      <a:pt x="2867" y="377"/>
                    </a:lnTo>
                    <a:lnTo>
                      <a:pt x="2804" y="419"/>
                    </a:lnTo>
                    <a:lnTo>
                      <a:pt x="2700" y="482"/>
                    </a:lnTo>
                    <a:lnTo>
                      <a:pt x="2532" y="482"/>
                    </a:lnTo>
                    <a:lnTo>
                      <a:pt x="2407" y="377"/>
                    </a:lnTo>
                    <a:lnTo>
                      <a:pt x="2323" y="356"/>
                    </a:lnTo>
                    <a:lnTo>
                      <a:pt x="2218" y="419"/>
                    </a:lnTo>
                    <a:lnTo>
                      <a:pt x="2135" y="377"/>
                    </a:lnTo>
                    <a:lnTo>
                      <a:pt x="2135" y="272"/>
                    </a:lnTo>
                    <a:lnTo>
                      <a:pt x="2009" y="272"/>
                    </a:lnTo>
                    <a:lnTo>
                      <a:pt x="1967" y="231"/>
                    </a:lnTo>
                    <a:lnTo>
                      <a:pt x="1863" y="210"/>
                    </a:lnTo>
                    <a:lnTo>
                      <a:pt x="1758" y="272"/>
                    </a:lnTo>
                    <a:lnTo>
                      <a:pt x="1570" y="210"/>
                    </a:lnTo>
                    <a:lnTo>
                      <a:pt x="1381" y="210"/>
                    </a:lnTo>
                    <a:lnTo>
                      <a:pt x="1277" y="126"/>
                    </a:lnTo>
                    <a:lnTo>
                      <a:pt x="1047" y="21"/>
                    </a:lnTo>
                    <a:lnTo>
                      <a:pt x="712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117" name="Google Shape;3117;p43"/>
            <p:cNvSpPr/>
            <p:nvPr/>
          </p:nvSpPr>
          <p:spPr>
            <a:xfrm>
              <a:off x="3503200" y="3095750"/>
              <a:ext cx="40300" cy="48150"/>
            </a:xfrm>
            <a:custGeom>
              <a:avLst/>
              <a:gdLst/>
              <a:ahLst/>
              <a:cxnLst/>
              <a:rect l="l" t="t" r="r" b="b"/>
              <a:pathLst>
                <a:path w="1612" h="1926" extrusionOk="0">
                  <a:moveTo>
                    <a:pt x="733" y="1"/>
                  </a:moveTo>
                  <a:lnTo>
                    <a:pt x="607" y="63"/>
                  </a:lnTo>
                  <a:lnTo>
                    <a:pt x="502" y="147"/>
                  </a:lnTo>
                  <a:lnTo>
                    <a:pt x="356" y="315"/>
                  </a:lnTo>
                  <a:lnTo>
                    <a:pt x="356" y="377"/>
                  </a:lnTo>
                  <a:lnTo>
                    <a:pt x="168" y="461"/>
                  </a:lnTo>
                  <a:lnTo>
                    <a:pt x="84" y="482"/>
                  </a:lnTo>
                  <a:lnTo>
                    <a:pt x="42" y="587"/>
                  </a:lnTo>
                  <a:lnTo>
                    <a:pt x="0" y="670"/>
                  </a:lnTo>
                  <a:lnTo>
                    <a:pt x="105" y="733"/>
                  </a:lnTo>
                  <a:lnTo>
                    <a:pt x="42" y="880"/>
                  </a:lnTo>
                  <a:lnTo>
                    <a:pt x="63" y="963"/>
                  </a:lnTo>
                  <a:lnTo>
                    <a:pt x="168" y="984"/>
                  </a:lnTo>
                  <a:lnTo>
                    <a:pt x="251" y="1172"/>
                  </a:lnTo>
                  <a:lnTo>
                    <a:pt x="251" y="1298"/>
                  </a:lnTo>
                  <a:lnTo>
                    <a:pt x="377" y="1424"/>
                  </a:lnTo>
                  <a:lnTo>
                    <a:pt x="482" y="1382"/>
                  </a:lnTo>
                  <a:lnTo>
                    <a:pt x="482" y="1403"/>
                  </a:lnTo>
                  <a:lnTo>
                    <a:pt x="419" y="1507"/>
                  </a:lnTo>
                  <a:lnTo>
                    <a:pt x="502" y="1591"/>
                  </a:lnTo>
                  <a:lnTo>
                    <a:pt x="586" y="1675"/>
                  </a:lnTo>
                  <a:lnTo>
                    <a:pt x="565" y="1737"/>
                  </a:lnTo>
                  <a:lnTo>
                    <a:pt x="691" y="1779"/>
                  </a:lnTo>
                  <a:lnTo>
                    <a:pt x="1005" y="1926"/>
                  </a:lnTo>
                  <a:lnTo>
                    <a:pt x="1046" y="1926"/>
                  </a:lnTo>
                  <a:lnTo>
                    <a:pt x="1088" y="1842"/>
                  </a:lnTo>
                  <a:lnTo>
                    <a:pt x="1151" y="1696"/>
                  </a:lnTo>
                  <a:lnTo>
                    <a:pt x="1298" y="1633"/>
                  </a:lnTo>
                  <a:lnTo>
                    <a:pt x="1402" y="1507"/>
                  </a:lnTo>
                  <a:lnTo>
                    <a:pt x="1402" y="1403"/>
                  </a:lnTo>
                  <a:lnTo>
                    <a:pt x="1444" y="1256"/>
                  </a:lnTo>
                  <a:lnTo>
                    <a:pt x="1528" y="1214"/>
                  </a:lnTo>
                  <a:lnTo>
                    <a:pt x="1528" y="1152"/>
                  </a:lnTo>
                  <a:lnTo>
                    <a:pt x="1549" y="1005"/>
                  </a:lnTo>
                  <a:lnTo>
                    <a:pt x="1570" y="1005"/>
                  </a:lnTo>
                  <a:lnTo>
                    <a:pt x="1570" y="963"/>
                  </a:lnTo>
                  <a:lnTo>
                    <a:pt x="1528" y="942"/>
                  </a:lnTo>
                  <a:lnTo>
                    <a:pt x="1528" y="838"/>
                  </a:lnTo>
                  <a:lnTo>
                    <a:pt x="1611" y="796"/>
                  </a:lnTo>
                  <a:lnTo>
                    <a:pt x="1611" y="691"/>
                  </a:lnTo>
                  <a:lnTo>
                    <a:pt x="1507" y="587"/>
                  </a:lnTo>
                  <a:lnTo>
                    <a:pt x="1528" y="524"/>
                  </a:lnTo>
                  <a:lnTo>
                    <a:pt x="1360" y="252"/>
                  </a:lnTo>
                  <a:lnTo>
                    <a:pt x="1318" y="147"/>
                  </a:lnTo>
                  <a:lnTo>
                    <a:pt x="1235" y="1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8" name="Google Shape;3118;p43"/>
            <p:cNvSpPr/>
            <p:nvPr/>
          </p:nvSpPr>
          <p:spPr>
            <a:xfrm>
              <a:off x="3529350" y="3117725"/>
              <a:ext cx="58600" cy="62800"/>
            </a:xfrm>
            <a:custGeom>
              <a:avLst/>
              <a:gdLst/>
              <a:ahLst/>
              <a:cxnLst/>
              <a:rect l="l" t="t" r="r" b="b"/>
              <a:pathLst>
                <a:path w="2344" h="2512" extrusionOk="0">
                  <a:moveTo>
                    <a:pt x="942" y="1"/>
                  </a:moveTo>
                  <a:lnTo>
                    <a:pt x="712" y="84"/>
                  </a:lnTo>
                  <a:lnTo>
                    <a:pt x="670" y="84"/>
                  </a:lnTo>
                  <a:lnTo>
                    <a:pt x="524" y="126"/>
                  </a:lnTo>
                  <a:lnTo>
                    <a:pt x="503" y="126"/>
                  </a:lnTo>
                  <a:lnTo>
                    <a:pt x="482" y="273"/>
                  </a:lnTo>
                  <a:lnTo>
                    <a:pt x="482" y="335"/>
                  </a:lnTo>
                  <a:lnTo>
                    <a:pt x="398" y="377"/>
                  </a:lnTo>
                  <a:lnTo>
                    <a:pt x="356" y="524"/>
                  </a:lnTo>
                  <a:lnTo>
                    <a:pt x="356" y="628"/>
                  </a:lnTo>
                  <a:lnTo>
                    <a:pt x="252" y="754"/>
                  </a:lnTo>
                  <a:lnTo>
                    <a:pt x="105" y="817"/>
                  </a:lnTo>
                  <a:lnTo>
                    <a:pt x="42" y="963"/>
                  </a:lnTo>
                  <a:lnTo>
                    <a:pt x="0" y="1047"/>
                  </a:lnTo>
                  <a:lnTo>
                    <a:pt x="168" y="1047"/>
                  </a:lnTo>
                  <a:lnTo>
                    <a:pt x="252" y="1109"/>
                  </a:lnTo>
                  <a:lnTo>
                    <a:pt x="210" y="1172"/>
                  </a:lnTo>
                  <a:lnTo>
                    <a:pt x="293" y="1235"/>
                  </a:lnTo>
                  <a:lnTo>
                    <a:pt x="461" y="1444"/>
                  </a:lnTo>
                  <a:lnTo>
                    <a:pt x="524" y="1444"/>
                  </a:lnTo>
                  <a:lnTo>
                    <a:pt x="775" y="1591"/>
                  </a:lnTo>
                  <a:lnTo>
                    <a:pt x="796" y="1591"/>
                  </a:lnTo>
                  <a:lnTo>
                    <a:pt x="1130" y="1967"/>
                  </a:lnTo>
                  <a:lnTo>
                    <a:pt x="1256" y="1988"/>
                  </a:lnTo>
                  <a:lnTo>
                    <a:pt x="1716" y="2302"/>
                  </a:lnTo>
                  <a:lnTo>
                    <a:pt x="2260" y="2511"/>
                  </a:lnTo>
                  <a:lnTo>
                    <a:pt x="2260" y="2386"/>
                  </a:lnTo>
                  <a:lnTo>
                    <a:pt x="2197" y="2281"/>
                  </a:lnTo>
                  <a:lnTo>
                    <a:pt x="2260" y="2156"/>
                  </a:lnTo>
                  <a:lnTo>
                    <a:pt x="2239" y="2072"/>
                  </a:lnTo>
                  <a:lnTo>
                    <a:pt x="2260" y="1967"/>
                  </a:lnTo>
                  <a:lnTo>
                    <a:pt x="2302" y="1884"/>
                  </a:lnTo>
                  <a:lnTo>
                    <a:pt x="2260" y="1800"/>
                  </a:lnTo>
                  <a:lnTo>
                    <a:pt x="2344" y="1758"/>
                  </a:lnTo>
                  <a:lnTo>
                    <a:pt x="2302" y="1653"/>
                  </a:lnTo>
                  <a:lnTo>
                    <a:pt x="2239" y="1633"/>
                  </a:lnTo>
                  <a:lnTo>
                    <a:pt x="2156" y="1570"/>
                  </a:lnTo>
                  <a:lnTo>
                    <a:pt x="2093" y="1465"/>
                  </a:lnTo>
                  <a:lnTo>
                    <a:pt x="2030" y="1444"/>
                  </a:lnTo>
                  <a:lnTo>
                    <a:pt x="1967" y="1444"/>
                  </a:lnTo>
                  <a:lnTo>
                    <a:pt x="1884" y="1361"/>
                  </a:lnTo>
                  <a:lnTo>
                    <a:pt x="1779" y="1361"/>
                  </a:lnTo>
                  <a:lnTo>
                    <a:pt x="1758" y="1381"/>
                  </a:lnTo>
                  <a:lnTo>
                    <a:pt x="1653" y="1361"/>
                  </a:lnTo>
                  <a:lnTo>
                    <a:pt x="1633" y="1256"/>
                  </a:lnTo>
                  <a:lnTo>
                    <a:pt x="1716" y="1151"/>
                  </a:lnTo>
                  <a:lnTo>
                    <a:pt x="1821" y="942"/>
                  </a:lnTo>
                  <a:lnTo>
                    <a:pt x="1758" y="837"/>
                  </a:lnTo>
                  <a:lnTo>
                    <a:pt x="1779" y="796"/>
                  </a:lnTo>
                  <a:lnTo>
                    <a:pt x="1758" y="733"/>
                  </a:lnTo>
                  <a:lnTo>
                    <a:pt x="1653" y="628"/>
                  </a:lnTo>
                  <a:lnTo>
                    <a:pt x="1612" y="628"/>
                  </a:lnTo>
                  <a:lnTo>
                    <a:pt x="1444" y="754"/>
                  </a:lnTo>
                  <a:lnTo>
                    <a:pt x="1361" y="754"/>
                  </a:lnTo>
                  <a:lnTo>
                    <a:pt x="1214" y="607"/>
                  </a:lnTo>
                  <a:lnTo>
                    <a:pt x="1235" y="482"/>
                  </a:lnTo>
                  <a:lnTo>
                    <a:pt x="1256" y="273"/>
                  </a:lnTo>
                  <a:lnTo>
                    <a:pt x="1130" y="189"/>
                  </a:lnTo>
                  <a:lnTo>
                    <a:pt x="1089" y="63"/>
                  </a:lnTo>
                  <a:lnTo>
                    <a:pt x="942" y="1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9" name="Google Shape;3119;p43"/>
            <p:cNvSpPr/>
            <p:nvPr/>
          </p:nvSpPr>
          <p:spPr>
            <a:xfrm>
              <a:off x="3570150" y="3086875"/>
              <a:ext cx="89475" cy="94175"/>
            </a:xfrm>
            <a:custGeom>
              <a:avLst/>
              <a:gdLst/>
              <a:ahLst/>
              <a:cxnLst/>
              <a:rect l="l" t="t" r="r" b="b"/>
              <a:pathLst>
                <a:path w="3579" h="3767" extrusionOk="0">
                  <a:moveTo>
                    <a:pt x="1905" y="0"/>
                  </a:moveTo>
                  <a:lnTo>
                    <a:pt x="1821" y="63"/>
                  </a:lnTo>
                  <a:lnTo>
                    <a:pt x="1716" y="209"/>
                  </a:lnTo>
                  <a:lnTo>
                    <a:pt x="1549" y="167"/>
                  </a:lnTo>
                  <a:lnTo>
                    <a:pt x="1507" y="105"/>
                  </a:lnTo>
                  <a:lnTo>
                    <a:pt x="1549" y="63"/>
                  </a:lnTo>
                  <a:lnTo>
                    <a:pt x="1381" y="42"/>
                  </a:lnTo>
                  <a:lnTo>
                    <a:pt x="1193" y="84"/>
                  </a:lnTo>
                  <a:lnTo>
                    <a:pt x="1193" y="146"/>
                  </a:lnTo>
                  <a:lnTo>
                    <a:pt x="1151" y="167"/>
                  </a:lnTo>
                  <a:lnTo>
                    <a:pt x="921" y="167"/>
                  </a:lnTo>
                  <a:lnTo>
                    <a:pt x="775" y="84"/>
                  </a:lnTo>
                  <a:lnTo>
                    <a:pt x="712" y="84"/>
                  </a:lnTo>
                  <a:lnTo>
                    <a:pt x="503" y="209"/>
                  </a:lnTo>
                  <a:lnTo>
                    <a:pt x="252" y="293"/>
                  </a:lnTo>
                  <a:lnTo>
                    <a:pt x="252" y="398"/>
                  </a:lnTo>
                  <a:lnTo>
                    <a:pt x="314" y="460"/>
                  </a:lnTo>
                  <a:lnTo>
                    <a:pt x="335" y="711"/>
                  </a:lnTo>
                  <a:lnTo>
                    <a:pt x="314" y="795"/>
                  </a:lnTo>
                  <a:lnTo>
                    <a:pt x="314" y="1004"/>
                  </a:lnTo>
                  <a:lnTo>
                    <a:pt x="398" y="1025"/>
                  </a:lnTo>
                  <a:lnTo>
                    <a:pt x="461" y="1151"/>
                  </a:lnTo>
                  <a:lnTo>
                    <a:pt x="440" y="1235"/>
                  </a:lnTo>
                  <a:lnTo>
                    <a:pt x="356" y="1214"/>
                  </a:lnTo>
                  <a:lnTo>
                    <a:pt x="293" y="1255"/>
                  </a:lnTo>
                  <a:lnTo>
                    <a:pt x="293" y="1339"/>
                  </a:lnTo>
                  <a:lnTo>
                    <a:pt x="398" y="1444"/>
                  </a:lnTo>
                  <a:lnTo>
                    <a:pt x="419" y="1507"/>
                  </a:lnTo>
                  <a:lnTo>
                    <a:pt x="419" y="1632"/>
                  </a:lnTo>
                  <a:lnTo>
                    <a:pt x="252" y="1967"/>
                  </a:lnTo>
                  <a:lnTo>
                    <a:pt x="147" y="1988"/>
                  </a:lnTo>
                  <a:lnTo>
                    <a:pt x="147" y="2030"/>
                  </a:lnTo>
                  <a:lnTo>
                    <a:pt x="126" y="2071"/>
                  </a:lnTo>
                  <a:lnTo>
                    <a:pt x="189" y="2176"/>
                  </a:lnTo>
                  <a:lnTo>
                    <a:pt x="84" y="2385"/>
                  </a:lnTo>
                  <a:lnTo>
                    <a:pt x="1" y="2490"/>
                  </a:lnTo>
                  <a:lnTo>
                    <a:pt x="21" y="2595"/>
                  </a:lnTo>
                  <a:lnTo>
                    <a:pt x="126" y="2615"/>
                  </a:lnTo>
                  <a:lnTo>
                    <a:pt x="147" y="2595"/>
                  </a:lnTo>
                  <a:lnTo>
                    <a:pt x="252" y="2595"/>
                  </a:lnTo>
                  <a:lnTo>
                    <a:pt x="335" y="2678"/>
                  </a:lnTo>
                  <a:lnTo>
                    <a:pt x="398" y="2678"/>
                  </a:lnTo>
                  <a:lnTo>
                    <a:pt x="461" y="2699"/>
                  </a:lnTo>
                  <a:lnTo>
                    <a:pt x="524" y="2804"/>
                  </a:lnTo>
                  <a:lnTo>
                    <a:pt x="607" y="2867"/>
                  </a:lnTo>
                  <a:lnTo>
                    <a:pt x="670" y="2887"/>
                  </a:lnTo>
                  <a:lnTo>
                    <a:pt x="712" y="2992"/>
                  </a:lnTo>
                  <a:lnTo>
                    <a:pt x="628" y="3034"/>
                  </a:lnTo>
                  <a:lnTo>
                    <a:pt x="670" y="3118"/>
                  </a:lnTo>
                  <a:lnTo>
                    <a:pt x="628" y="3201"/>
                  </a:lnTo>
                  <a:lnTo>
                    <a:pt x="607" y="3306"/>
                  </a:lnTo>
                  <a:lnTo>
                    <a:pt x="628" y="3390"/>
                  </a:lnTo>
                  <a:lnTo>
                    <a:pt x="565" y="3515"/>
                  </a:lnTo>
                  <a:lnTo>
                    <a:pt x="628" y="3620"/>
                  </a:lnTo>
                  <a:lnTo>
                    <a:pt x="628" y="3745"/>
                  </a:lnTo>
                  <a:lnTo>
                    <a:pt x="712" y="3766"/>
                  </a:lnTo>
                  <a:lnTo>
                    <a:pt x="879" y="3599"/>
                  </a:lnTo>
                  <a:lnTo>
                    <a:pt x="1026" y="3599"/>
                  </a:lnTo>
                  <a:lnTo>
                    <a:pt x="1068" y="3536"/>
                  </a:lnTo>
                  <a:lnTo>
                    <a:pt x="1465" y="3390"/>
                  </a:lnTo>
                  <a:lnTo>
                    <a:pt x="1465" y="3327"/>
                  </a:lnTo>
                  <a:lnTo>
                    <a:pt x="1674" y="3306"/>
                  </a:lnTo>
                  <a:lnTo>
                    <a:pt x="2449" y="3306"/>
                  </a:lnTo>
                  <a:lnTo>
                    <a:pt x="2742" y="3201"/>
                  </a:lnTo>
                  <a:lnTo>
                    <a:pt x="3014" y="3327"/>
                  </a:lnTo>
                  <a:lnTo>
                    <a:pt x="3034" y="3201"/>
                  </a:lnTo>
                  <a:lnTo>
                    <a:pt x="3139" y="3180"/>
                  </a:lnTo>
                  <a:lnTo>
                    <a:pt x="3223" y="3306"/>
                  </a:lnTo>
                  <a:lnTo>
                    <a:pt x="3244" y="3285"/>
                  </a:lnTo>
                  <a:lnTo>
                    <a:pt x="3348" y="3285"/>
                  </a:lnTo>
                  <a:lnTo>
                    <a:pt x="3453" y="3243"/>
                  </a:lnTo>
                  <a:lnTo>
                    <a:pt x="3453" y="3097"/>
                  </a:lnTo>
                  <a:lnTo>
                    <a:pt x="3390" y="2992"/>
                  </a:lnTo>
                  <a:lnTo>
                    <a:pt x="3265" y="2971"/>
                  </a:lnTo>
                  <a:lnTo>
                    <a:pt x="3244" y="2804"/>
                  </a:lnTo>
                  <a:lnTo>
                    <a:pt x="3160" y="2595"/>
                  </a:lnTo>
                  <a:lnTo>
                    <a:pt x="3076" y="2511"/>
                  </a:lnTo>
                  <a:lnTo>
                    <a:pt x="3118" y="2469"/>
                  </a:lnTo>
                  <a:lnTo>
                    <a:pt x="3139" y="2448"/>
                  </a:lnTo>
                  <a:lnTo>
                    <a:pt x="3139" y="2176"/>
                  </a:lnTo>
                  <a:lnTo>
                    <a:pt x="3181" y="2092"/>
                  </a:lnTo>
                  <a:lnTo>
                    <a:pt x="3223" y="1967"/>
                  </a:lnTo>
                  <a:lnTo>
                    <a:pt x="3244" y="1883"/>
                  </a:lnTo>
                  <a:lnTo>
                    <a:pt x="3244" y="1758"/>
                  </a:lnTo>
                  <a:lnTo>
                    <a:pt x="3432" y="1507"/>
                  </a:lnTo>
                  <a:lnTo>
                    <a:pt x="3537" y="1423"/>
                  </a:lnTo>
                  <a:lnTo>
                    <a:pt x="3537" y="1318"/>
                  </a:lnTo>
                  <a:lnTo>
                    <a:pt x="3578" y="1193"/>
                  </a:lnTo>
                  <a:lnTo>
                    <a:pt x="3537" y="1025"/>
                  </a:lnTo>
                  <a:lnTo>
                    <a:pt x="3453" y="942"/>
                  </a:lnTo>
                  <a:lnTo>
                    <a:pt x="3453" y="879"/>
                  </a:lnTo>
                  <a:lnTo>
                    <a:pt x="3390" y="732"/>
                  </a:lnTo>
                  <a:lnTo>
                    <a:pt x="3453" y="565"/>
                  </a:lnTo>
                  <a:lnTo>
                    <a:pt x="3453" y="502"/>
                  </a:lnTo>
                  <a:lnTo>
                    <a:pt x="3327" y="502"/>
                  </a:lnTo>
                  <a:lnTo>
                    <a:pt x="3244" y="418"/>
                  </a:lnTo>
                  <a:lnTo>
                    <a:pt x="3160" y="418"/>
                  </a:lnTo>
                  <a:lnTo>
                    <a:pt x="3055" y="502"/>
                  </a:lnTo>
                  <a:lnTo>
                    <a:pt x="2930" y="523"/>
                  </a:lnTo>
                  <a:lnTo>
                    <a:pt x="2742" y="460"/>
                  </a:lnTo>
                  <a:lnTo>
                    <a:pt x="2658" y="356"/>
                  </a:lnTo>
                  <a:lnTo>
                    <a:pt x="2553" y="293"/>
                  </a:lnTo>
                  <a:lnTo>
                    <a:pt x="2449" y="293"/>
                  </a:lnTo>
                  <a:lnTo>
                    <a:pt x="2407" y="251"/>
                  </a:lnTo>
                  <a:lnTo>
                    <a:pt x="2302" y="251"/>
                  </a:lnTo>
                  <a:lnTo>
                    <a:pt x="2093" y="146"/>
                  </a:lnTo>
                  <a:lnTo>
                    <a:pt x="1926" y="0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0" name="Google Shape;3120;p43"/>
            <p:cNvSpPr/>
            <p:nvPr/>
          </p:nvSpPr>
          <p:spPr>
            <a:xfrm>
              <a:off x="3647050" y="3079025"/>
              <a:ext cx="61225" cy="95750"/>
            </a:xfrm>
            <a:custGeom>
              <a:avLst/>
              <a:gdLst/>
              <a:ahLst/>
              <a:cxnLst/>
              <a:rect l="l" t="t" r="r" b="b"/>
              <a:pathLst>
                <a:path w="2449" h="3830" extrusionOk="0">
                  <a:moveTo>
                    <a:pt x="1674" y="0"/>
                  </a:moveTo>
                  <a:lnTo>
                    <a:pt x="1549" y="63"/>
                  </a:lnTo>
                  <a:lnTo>
                    <a:pt x="1402" y="63"/>
                  </a:lnTo>
                  <a:lnTo>
                    <a:pt x="1193" y="105"/>
                  </a:lnTo>
                  <a:lnTo>
                    <a:pt x="419" y="105"/>
                  </a:lnTo>
                  <a:lnTo>
                    <a:pt x="210" y="147"/>
                  </a:lnTo>
                  <a:lnTo>
                    <a:pt x="189" y="272"/>
                  </a:lnTo>
                  <a:lnTo>
                    <a:pt x="251" y="460"/>
                  </a:lnTo>
                  <a:lnTo>
                    <a:pt x="293" y="502"/>
                  </a:lnTo>
                  <a:lnTo>
                    <a:pt x="377" y="670"/>
                  </a:lnTo>
                  <a:lnTo>
                    <a:pt x="377" y="816"/>
                  </a:lnTo>
                  <a:lnTo>
                    <a:pt x="377" y="879"/>
                  </a:lnTo>
                  <a:lnTo>
                    <a:pt x="314" y="1046"/>
                  </a:lnTo>
                  <a:lnTo>
                    <a:pt x="377" y="1193"/>
                  </a:lnTo>
                  <a:lnTo>
                    <a:pt x="377" y="1256"/>
                  </a:lnTo>
                  <a:lnTo>
                    <a:pt x="461" y="1339"/>
                  </a:lnTo>
                  <a:lnTo>
                    <a:pt x="502" y="1507"/>
                  </a:lnTo>
                  <a:lnTo>
                    <a:pt x="461" y="1632"/>
                  </a:lnTo>
                  <a:lnTo>
                    <a:pt x="461" y="1737"/>
                  </a:lnTo>
                  <a:lnTo>
                    <a:pt x="356" y="1821"/>
                  </a:lnTo>
                  <a:lnTo>
                    <a:pt x="168" y="2072"/>
                  </a:lnTo>
                  <a:lnTo>
                    <a:pt x="168" y="2197"/>
                  </a:lnTo>
                  <a:lnTo>
                    <a:pt x="147" y="2281"/>
                  </a:lnTo>
                  <a:lnTo>
                    <a:pt x="105" y="2406"/>
                  </a:lnTo>
                  <a:lnTo>
                    <a:pt x="63" y="2490"/>
                  </a:lnTo>
                  <a:lnTo>
                    <a:pt x="63" y="2762"/>
                  </a:lnTo>
                  <a:lnTo>
                    <a:pt x="42" y="2783"/>
                  </a:lnTo>
                  <a:lnTo>
                    <a:pt x="0" y="2825"/>
                  </a:lnTo>
                  <a:lnTo>
                    <a:pt x="84" y="2909"/>
                  </a:lnTo>
                  <a:lnTo>
                    <a:pt x="168" y="3118"/>
                  </a:lnTo>
                  <a:lnTo>
                    <a:pt x="189" y="3285"/>
                  </a:lnTo>
                  <a:lnTo>
                    <a:pt x="314" y="3306"/>
                  </a:lnTo>
                  <a:lnTo>
                    <a:pt x="377" y="3411"/>
                  </a:lnTo>
                  <a:lnTo>
                    <a:pt x="377" y="3557"/>
                  </a:lnTo>
                  <a:lnTo>
                    <a:pt x="272" y="3599"/>
                  </a:lnTo>
                  <a:lnTo>
                    <a:pt x="168" y="3599"/>
                  </a:lnTo>
                  <a:lnTo>
                    <a:pt x="147" y="3620"/>
                  </a:lnTo>
                  <a:lnTo>
                    <a:pt x="168" y="3662"/>
                  </a:lnTo>
                  <a:lnTo>
                    <a:pt x="482" y="3725"/>
                  </a:lnTo>
                  <a:lnTo>
                    <a:pt x="712" y="3829"/>
                  </a:lnTo>
                  <a:lnTo>
                    <a:pt x="1214" y="3599"/>
                  </a:lnTo>
                  <a:lnTo>
                    <a:pt x="1549" y="3557"/>
                  </a:lnTo>
                  <a:lnTo>
                    <a:pt x="1863" y="3306"/>
                  </a:lnTo>
                  <a:lnTo>
                    <a:pt x="2135" y="3181"/>
                  </a:lnTo>
                  <a:lnTo>
                    <a:pt x="2448" y="3118"/>
                  </a:lnTo>
                  <a:lnTo>
                    <a:pt x="2386" y="3034"/>
                  </a:lnTo>
                  <a:lnTo>
                    <a:pt x="2302" y="2971"/>
                  </a:lnTo>
                  <a:lnTo>
                    <a:pt x="2260" y="2929"/>
                  </a:lnTo>
                  <a:lnTo>
                    <a:pt x="2197" y="2804"/>
                  </a:lnTo>
                  <a:lnTo>
                    <a:pt x="2176" y="2657"/>
                  </a:lnTo>
                  <a:lnTo>
                    <a:pt x="2197" y="2490"/>
                  </a:lnTo>
                  <a:lnTo>
                    <a:pt x="2197" y="2448"/>
                  </a:lnTo>
                  <a:lnTo>
                    <a:pt x="2260" y="2302"/>
                  </a:lnTo>
                  <a:lnTo>
                    <a:pt x="2260" y="1967"/>
                  </a:lnTo>
                  <a:lnTo>
                    <a:pt x="2197" y="1883"/>
                  </a:lnTo>
                  <a:lnTo>
                    <a:pt x="2239" y="1674"/>
                  </a:lnTo>
                  <a:lnTo>
                    <a:pt x="2176" y="1611"/>
                  </a:lnTo>
                  <a:lnTo>
                    <a:pt x="2239" y="1528"/>
                  </a:lnTo>
                  <a:lnTo>
                    <a:pt x="2197" y="1423"/>
                  </a:lnTo>
                  <a:lnTo>
                    <a:pt x="2155" y="1360"/>
                  </a:lnTo>
                  <a:lnTo>
                    <a:pt x="2176" y="1297"/>
                  </a:lnTo>
                  <a:lnTo>
                    <a:pt x="2197" y="1214"/>
                  </a:lnTo>
                  <a:lnTo>
                    <a:pt x="2197" y="1004"/>
                  </a:lnTo>
                  <a:lnTo>
                    <a:pt x="2155" y="1004"/>
                  </a:lnTo>
                  <a:lnTo>
                    <a:pt x="2093" y="942"/>
                  </a:lnTo>
                  <a:lnTo>
                    <a:pt x="2093" y="732"/>
                  </a:lnTo>
                  <a:lnTo>
                    <a:pt x="2135" y="586"/>
                  </a:lnTo>
                  <a:lnTo>
                    <a:pt x="1988" y="502"/>
                  </a:lnTo>
                  <a:lnTo>
                    <a:pt x="1946" y="419"/>
                  </a:lnTo>
                  <a:lnTo>
                    <a:pt x="1821" y="293"/>
                  </a:lnTo>
                  <a:lnTo>
                    <a:pt x="1821" y="209"/>
                  </a:lnTo>
                  <a:lnTo>
                    <a:pt x="1758" y="168"/>
                  </a:lnTo>
                  <a:lnTo>
                    <a:pt x="1716" y="0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1" name="Google Shape;3121;p43"/>
            <p:cNvSpPr/>
            <p:nvPr/>
          </p:nvSpPr>
          <p:spPr>
            <a:xfrm>
              <a:off x="3689950" y="3079025"/>
              <a:ext cx="29300" cy="77950"/>
            </a:xfrm>
            <a:custGeom>
              <a:avLst/>
              <a:gdLst/>
              <a:ahLst/>
              <a:cxnLst/>
              <a:rect l="l" t="t" r="r" b="b"/>
              <a:pathLst>
                <a:path w="1172" h="3118" extrusionOk="0">
                  <a:moveTo>
                    <a:pt x="0" y="0"/>
                  </a:moveTo>
                  <a:lnTo>
                    <a:pt x="42" y="168"/>
                  </a:lnTo>
                  <a:lnTo>
                    <a:pt x="105" y="209"/>
                  </a:lnTo>
                  <a:lnTo>
                    <a:pt x="105" y="293"/>
                  </a:lnTo>
                  <a:lnTo>
                    <a:pt x="230" y="419"/>
                  </a:lnTo>
                  <a:lnTo>
                    <a:pt x="272" y="502"/>
                  </a:lnTo>
                  <a:lnTo>
                    <a:pt x="419" y="586"/>
                  </a:lnTo>
                  <a:lnTo>
                    <a:pt x="377" y="732"/>
                  </a:lnTo>
                  <a:lnTo>
                    <a:pt x="377" y="942"/>
                  </a:lnTo>
                  <a:lnTo>
                    <a:pt x="439" y="1004"/>
                  </a:lnTo>
                  <a:lnTo>
                    <a:pt x="481" y="1004"/>
                  </a:lnTo>
                  <a:lnTo>
                    <a:pt x="481" y="1214"/>
                  </a:lnTo>
                  <a:lnTo>
                    <a:pt x="460" y="1297"/>
                  </a:lnTo>
                  <a:lnTo>
                    <a:pt x="439" y="1360"/>
                  </a:lnTo>
                  <a:lnTo>
                    <a:pt x="481" y="1423"/>
                  </a:lnTo>
                  <a:lnTo>
                    <a:pt x="523" y="1528"/>
                  </a:lnTo>
                  <a:lnTo>
                    <a:pt x="460" y="1611"/>
                  </a:lnTo>
                  <a:lnTo>
                    <a:pt x="523" y="1674"/>
                  </a:lnTo>
                  <a:lnTo>
                    <a:pt x="481" y="1883"/>
                  </a:lnTo>
                  <a:lnTo>
                    <a:pt x="544" y="1967"/>
                  </a:lnTo>
                  <a:lnTo>
                    <a:pt x="544" y="2302"/>
                  </a:lnTo>
                  <a:lnTo>
                    <a:pt x="481" y="2448"/>
                  </a:lnTo>
                  <a:lnTo>
                    <a:pt x="481" y="2490"/>
                  </a:lnTo>
                  <a:lnTo>
                    <a:pt x="460" y="2657"/>
                  </a:lnTo>
                  <a:lnTo>
                    <a:pt x="481" y="2804"/>
                  </a:lnTo>
                  <a:lnTo>
                    <a:pt x="544" y="2929"/>
                  </a:lnTo>
                  <a:lnTo>
                    <a:pt x="586" y="2971"/>
                  </a:lnTo>
                  <a:lnTo>
                    <a:pt x="670" y="3034"/>
                  </a:lnTo>
                  <a:lnTo>
                    <a:pt x="732" y="3118"/>
                  </a:lnTo>
                  <a:lnTo>
                    <a:pt x="774" y="3118"/>
                  </a:lnTo>
                  <a:lnTo>
                    <a:pt x="1088" y="2929"/>
                  </a:lnTo>
                  <a:lnTo>
                    <a:pt x="1151" y="2929"/>
                  </a:lnTo>
                  <a:lnTo>
                    <a:pt x="1172" y="2825"/>
                  </a:lnTo>
                  <a:lnTo>
                    <a:pt x="1088" y="2699"/>
                  </a:lnTo>
                  <a:lnTo>
                    <a:pt x="1088" y="2553"/>
                  </a:lnTo>
                  <a:lnTo>
                    <a:pt x="1046" y="2385"/>
                  </a:lnTo>
                  <a:lnTo>
                    <a:pt x="1067" y="1716"/>
                  </a:lnTo>
                  <a:lnTo>
                    <a:pt x="1067" y="1611"/>
                  </a:lnTo>
                  <a:lnTo>
                    <a:pt x="1109" y="1528"/>
                  </a:lnTo>
                  <a:lnTo>
                    <a:pt x="1109" y="1402"/>
                  </a:lnTo>
                  <a:lnTo>
                    <a:pt x="1088" y="1297"/>
                  </a:lnTo>
                  <a:lnTo>
                    <a:pt x="1088" y="1130"/>
                  </a:lnTo>
                  <a:lnTo>
                    <a:pt x="1046" y="900"/>
                  </a:lnTo>
                  <a:lnTo>
                    <a:pt x="900" y="586"/>
                  </a:lnTo>
                  <a:lnTo>
                    <a:pt x="858" y="565"/>
                  </a:lnTo>
                  <a:lnTo>
                    <a:pt x="774" y="481"/>
                  </a:lnTo>
                  <a:lnTo>
                    <a:pt x="649" y="398"/>
                  </a:lnTo>
                  <a:lnTo>
                    <a:pt x="628" y="209"/>
                  </a:lnTo>
                  <a:lnTo>
                    <a:pt x="649" y="168"/>
                  </a:lnTo>
                  <a:lnTo>
                    <a:pt x="42" y="0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2" name="Google Shape;3122;p43"/>
            <p:cNvSpPr/>
            <p:nvPr/>
          </p:nvSpPr>
          <p:spPr>
            <a:xfrm>
              <a:off x="3705625" y="3059150"/>
              <a:ext cx="45025" cy="94175"/>
            </a:xfrm>
            <a:custGeom>
              <a:avLst/>
              <a:gdLst/>
              <a:ahLst/>
              <a:cxnLst/>
              <a:rect l="l" t="t" r="r" b="b"/>
              <a:pathLst>
                <a:path w="1801" h="3767" extrusionOk="0">
                  <a:moveTo>
                    <a:pt x="1047" y="0"/>
                  </a:moveTo>
                  <a:lnTo>
                    <a:pt x="984" y="105"/>
                  </a:lnTo>
                  <a:lnTo>
                    <a:pt x="1005" y="147"/>
                  </a:lnTo>
                  <a:lnTo>
                    <a:pt x="900" y="209"/>
                  </a:lnTo>
                  <a:lnTo>
                    <a:pt x="838" y="209"/>
                  </a:lnTo>
                  <a:lnTo>
                    <a:pt x="838" y="272"/>
                  </a:lnTo>
                  <a:lnTo>
                    <a:pt x="691" y="439"/>
                  </a:lnTo>
                  <a:lnTo>
                    <a:pt x="628" y="439"/>
                  </a:lnTo>
                  <a:lnTo>
                    <a:pt x="440" y="544"/>
                  </a:lnTo>
                  <a:lnTo>
                    <a:pt x="356" y="523"/>
                  </a:lnTo>
                  <a:lnTo>
                    <a:pt x="252" y="565"/>
                  </a:lnTo>
                  <a:lnTo>
                    <a:pt x="252" y="670"/>
                  </a:lnTo>
                  <a:lnTo>
                    <a:pt x="168" y="753"/>
                  </a:lnTo>
                  <a:lnTo>
                    <a:pt x="168" y="858"/>
                  </a:lnTo>
                  <a:lnTo>
                    <a:pt x="43" y="900"/>
                  </a:lnTo>
                  <a:lnTo>
                    <a:pt x="22" y="963"/>
                  </a:lnTo>
                  <a:lnTo>
                    <a:pt x="1" y="1004"/>
                  </a:lnTo>
                  <a:lnTo>
                    <a:pt x="22" y="1193"/>
                  </a:lnTo>
                  <a:lnTo>
                    <a:pt x="147" y="1276"/>
                  </a:lnTo>
                  <a:lnTo>
                    <a:pt x="231" y="1360"/>
                  </a:lnTo>
                  <a:lnTo>
                    <a:pt x="273" y="1381"/>
                  </a:lnTo>
                  <a:lnTo>
                    <a:pt x="419" y="1695"/>
                  </a:lnTo>
                  <a:lnTo>
                    <a:pt x="461" y="1925"/>
                  </a:lnTo>
                  <a:lnTo>
                    <a:pt x="461" y="2092"/>
                  </a:lnTo>
                  <a:lnTo>
                    <a:pt x="482" y="2197"/>
                  </a:lnTo>
                  <a:lnTo>
                    <a:pt x="482" y="2323"/>
                  </a:lnTo>
                  <a:lnTo>
                    <a:pt x="440" y="2406"/>
                  </a:lnTo>
                  <a:lnTo>
                    <a:pt x="440" y="2511"/>
                  </a:lnTo>
                  <a:lnTo>
                    <a:pt x="419" y="3180"/>
                  </a:lnTo>
                  <a:lnTo>
                    <a:pt x="461" y="3348"/>
                  </a:lnTo>
                  <a:lnTo>
                    <a:pt x="461" y="3494"/>
                  </a:lnTo>
                  <a:lnTo>
                    <a:pt x="545" y="3620"/>
                  </a:lnTo>
                  <a:lnTo>
                    <a:pt x="524" y="3724"/>
                  </a:lnTo>
                  <a:lnTo>
                    <a:pt x="733" y="3766"/>
                  </a:lnTo>
                  <a:lnTo>
                    <a:pt x="1110" y="3620"/>
                  </a:lnTo>
                  <a:lnTo>
                    <a:pt x="1152" y="3620"/>
                  </a:lnTo>
                  <a:lnTo>
                    <a:pt x="1110" y="3515"/>
                  </a:lnTo>
                  <a:lnTo>
                    <a:pt x="1152" y="3243"/>
                  </a:lnTo>
                  <a:lnTo>
                    <a:pt x="1110" y="3139"/>
                  </a:lnTo>
                  <a:lnTo>
                    <a:pt x="1152" y="3055"/>
                  </a:lnTo>
                  <a:lnTo>
                    <a:pt x="1110" y="2825"/>
                  </a:lnTo>
                  <a:lnTo>
                    <a:pt x="1110" y="2720"/>
                  </a:lnTo>
                  <a:lnTo>
                    <a:pt x="1110" y="2657"/>
                  </a:lnTo>
                  <a:lnTo>
                    <a:pt x="1089" y="2616"/>
                  </a:lnTo>
                  <a:lnTo>
                    <a:pt x="1110" y="2553"/>
                  </a:lnTo>
                  <a:lnTo>
                    <a:pt x="1089" y="2469"/>
                  </a:lnTo>
                  <a:lnTo>
                    <a:pt x="1089" y="2427"/>
                  </a:lnTo>
                  <a:lnTo>
                    <a:pt x="1089" y="2302"/>
                  </a:lnTo>
                  <a:lnTo>
                    <a:pt x="1110" y="2218"/>
                  </a:lnTo>
                  <a:lnTo>
                    <a:pt x="1110" y="2113"/>
                  </a:lnTo>
                  <a:lnTo>
                    <a:pt x="1152" y="2051"/>
                  </a:lnTo>
                  <a:lnTo>
                    <a:pt x="1256" y="2009"/>
                  </a:lnTo>
                  <a:lnTo>
                    <a:pt x="1298" y="2009"/>
                  </a:lnTo>
                  <a:lnTo>
                    <a:pt x="1361" y="1946"/>
                  </a:lnTo>
                  <a:lnTo>
                    <a:pt x="1403" y="1841"/>
                  </a:lnTo>
                  <a:lnTo>
                    <a:pt x="1486" y="1716"/>
                  </a:lnTo>
                  <a:lnTo>
                    <a:pt x="1528" y="1611"/>
                  </a:lnTo>
                  <a:lnTo>
                    <a:pt x="1612" y="1569"/>
                  </a:lnTo>
                  <a:lnTo>
                    <a:pt x="1696" y="1569"/>
                  </a:lnTo>
                  <a:lnTo>
                    <a:pt x="1716" y="1507"/>
                  </a:lnTo>
                  <a:lnTo>
                    <a:pt x="1591" y="1381"/>
                  </a:lnTo>
                  <a:lnTo>
                    <a:pt x="1591" y="1318"/>
                  </a:lnTo>
                  <a:lnTo>
                    <a:pt x="1633" y="1255"/>
                  </a:lnTo>
                  <a:lnTo>
                    <a:pt x="1779" y="1255"/>
                  </a:lnTo>
                  <a:lnTo>
                    <a:pt x="1800" y="1172"/>
                  </a:lnTo>
                  <a:lnTo>
                    <a:pt x="1737" y="963"/>
                  </a:lnTo>
                  <a:lnTo>
                    <a:pt x="1716" y="837"/>
                  </a:lnTo>
                  <a:lnTo>
                    <a:pt x="1570" y="691"/>
                  </a:lnTo>
                  <a:lnTo>
                    <a:pt x="1528" y="628"/>
                  </a:lnTo>
                  <a:lnTo>
                    <a:pt x="1570" y="481"/>
                  </a:lnTo>
                  <a:lnTo>
                    <a:pt x="1591" y="481"/>
                  </a:lnTo>
                  <a:lnTo>
                    <a:pt x="1465" y="314"/>
                  </a:lnTo>
                  <a:lnTo>
                    <a:pt x="1319" y="272"/>
                  </a:lnTo>
                  <a:lnTo>
                    <a:pt x="1214" y="147"/>
                  </a:lnTo>
                  <a:lnTo>
                    <a:pt x="1047" y="0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3" name="Google Shape;3123;p43"/>
            <p:cNvSpPr/>
            <p:nvPr/>
          </p:nvSpPr>
          <p:spPr>
            <a:xfrm>
              <a:off x="3881925" y="2896975"/>
              <a:ext cx="150650" cy="239600"/>
            </a:xfrm>
            <a:custGeom>
              <a:avLst/>
              <a:gdLst/>
              <a:ahLst/>
              <a:cxnLst/>
              <a:rect l="l" t="t" r="r" b="b"/>
              <a:pathLst>
                <a:path w="6026" h="9584" extrusionOk="0">
                  <a:moveTo>
                    <a:pt x="1318" y="1"/>
                  </a:moveTo>
                  <a:lnTo>
                    <a:pt x="690" y="252"/>
                  </a:lnTo>
                  <a:lnTo>
                    <a:pt x="732" y="336"/>
                  </a:lnTo>
                  <a:lnTo>
                    <a:pt x="1025" y="1110"/>
                  </a:lnTo>
                  <a:lnTo>
                    <a:pt x="1004" y="1277"/>
                  </a:lnTo>
                  <a:lnTo>
                    <a:pt x="962" y="1361"/>
                  </a:lnTo>
                  <a:lnTo>
                    <a:pt x="1360" y="1821"/>
                  </a:lnTo>
                  <a:lnTo>
                    <a:pt x="1339" y="2030"/>
                  </a:lnTo>
                  <a:lnTo>
                    <a:pt x="1255" y="2114"/>
                  </a:lnTo>
                  <a:lnTo>
                    <a:pt x="1109" y="3202"/>
                  </a:lnTo>
                  <a:lnTo>
                    <a:pt x="1130" y="4039"/>
                  </a:lnTo>
                  <a:lnTo>
                    <a:pt x="167" y="5022"/>
                  </a:lnTo>
                  <a:lnTo>
                    <a:pt x="126" y="5085"/>
                  </a:lnTo>
                  <a:lnTo>
                    <a:pt x="0" y="5085"/>
                  </a:lnTo>
                  <a:lnTo>
                    <a:pt x="0" y="5169"/>
                  </a:lnTo>
                  <a:lnTo>
                    <a:pt x="21" y="5901"/>
                  </a:lnTo>
                  <a:lnTo>
                    <a:pt x="105" y="5922"/>
                  </a:lnTo>
                  <a:lnTo>
                    <a:pt x="272" y="6131"/>
                  </a:lnTo>
                  <a:lnTo>
                    <a:pt x="335" y="6278"/>
                  </a:lnTo>
                  <a:lnTo>
                    <a:pt x="628" y="6424"/>
                  </a:lnTo>
                  <a:lnTo>
                    <a:pt x="753" y="6529"/>
                  </a:lnTo>
                  <a:lnTo>
                    <a:pt x="795" y="6717"/>
                  </a:lnTo>
                  <a:lnTo>
                    <a:pt x="837" y="6759"/>
                  </a:lnTo>
                  <a:lnTo>
                    <a:pt x="858" y="6864"/>
                  </a:lnTo>
                  <a:lnTo>
                    <a:pt x="942" y="7031"/>
                  </a:lnTo>
                  <a:lnTo>
                    <a:pt x="942" y="7115"/>
                  </a:lnTo>
                  <a:lnTo>
                    <a:pt x="921" y="7157"/>
                  </a:lnTo>
                  <a:lnTo>
                    <a:pt x="900" y="7219"/>
                  </a:lnTo>
                  <a:lnTo>
                    <a:pt x="962" y="7282"/>
                  </a:lnTo>
                  <a:lnTo>
                    <a:pt x="921" y="7429"/>
                  </a:lnTo>
                  <a:lnTo>
                    <a:pt x="837" y="7491"/>
                  </a:lnTo>
                  <a:lnTo>
                    <a:pt x="858" y="7596"/>
                  </a:lnTo>
                  <a:lnTo>
                    <a:pt x="962" y="7763"/>
                  </a:lnTo>
                  <a:lnTo>
                    <a:pt x="1046" y="7805"/>
                  </a:lnTo>
                  <a:lnTo>
                    <a:pt x="1067" y="7910"/>
                  </a:lnTo>
                  <a:lnTo>
                    <a:pt x="1234" y="8056"/>
                  </a:lnTo>
                  <a:lnTo>
                    <a:pt x="1276" y="8077"/>
                  </a:lnTo>
                  <a:lnTo>
                    <a:pt x="1234" y="8119"/>
                  </a:lnTo>
                  <a:lnTo>
                    <a:pt x="1151" y="8098"/>
                  </a:lnTo>
                  <a:lnTo>
                    <a:pt x="1067" y="8077"/>
                  </a:lnTo>
                  <a:lnTo>
                    <a:pt x="942" y="8056"/>
                  </a:lnTo>
                  <a:lnTo>
                    <a:pt x="900" y="8077"/>
                  </a:lnTo>
                  <a:lnTo>
                    <a:pt x="795" y="8056"/>
                  </a:lnTo>
                  <a:lnTo>
                    <a:pt x="690" y="8077"/>
                  </a:lnTo>
                  <a:lnTo>
                    <a:pt x="628" y="8056"/>
                  </a:lnTo>
                  <a:lnTo>
                    <a:pt x="439" y="8056"/>
                  </a:lnTo>
                  <a:lnTo>
                    <a:pt x="439" y="8161"/>
                  </a:lnTo>
                  <a:lnTo>
                    <a:pt x="418" y="8203"/>
                  </a:lnTo>
                  <a:lnTo>
                    <a:pt x="418" y="8307"/>
                  </a:lnTo>
                  <a:lnTo>
                    <a:pt x="418" y="8370"/>
                  </a:lnTo>
                  <a:lnTo>
                    <a:pt x="502" y="8412"/>
                  </a:lnTo>
                  <a:lnTo>
                    <a:pt x="502" y="8496"/>
                  </a:lnTo>
                  <a:lnTo>
                    <a:pt x="607" y="8517"/>
                  </a:lnTo>
                  <a:lnTo>
                    <a:pt x="816" y="8705"/>
                  </a:lnTo>
                  <a:lnTo>
                    <a:pt x="1025" y="8914"/>
                  </a:lnTo>
                  <a:lnTo>
                    <a:pt x="1109" y="8998"/>
                  </a:lnTo>
                  <a:lnTo>
                    <a:pt x="1214" y="9144"/>
                  </a:lnTo>
                  <a:lnTo>
                    <a:pt x="1276" y="9312"/>
                  </a:lnTo>
                  <a:lnTo>
                    <a:pt x="1318" y="9416"/>
                  </a:lnTo>
                  <a:lnTo>
                    <a:pt x="1360" y="9458"/>
                  </a:lnTo>
                  <a:lnTo>
                    <a:pt x="1381" y="9584"/>
                  </a:lnTo>
                  <a:lnTo>
                    <a:pt x="1486" y="9584"/>
                  </a:lnTo>
                  <a:lnTo>
                    <a:pt x="1590" y="9563"/>
                  </a:lnTo>
                  <a:lnTo>
                    <a:pt x="1758" y="9563"/>
                  </a:lnTo>
                  <a:lnTo>
                    <a:pt x="1799" y="9437"/>
                  </a:lnTo>
                  <a:lnTo>
                    <a:pt x="1799" y="9312"/>
                  </a:lnTo>
                  <a:lnTo>
                    <a:pt x="1883" y="9249"/>
                  </a:lnTo>
                  <a:lnTo>
                    <a:pt x="1946" y="9312"/>
                  </a:lnTo>
                  <a:lnTo>
                    <a:pt x="1988" y="9437"/>
                  </a:lnTo>
                  <a:lnTo>
                    <a:pt x="2051" y="9479"/>
                  </a:lnTo>
                  <a:lnTo>
                    <a:pt x="2155" y="9458"/>
                  </a:lnTo>
                  <a:lnTo>
                    <a:pt x="2281" y="9354"/>
                  </a:lnTo>
                  <a:lnTo>
                    <a:pt x="2469" y="9312"/>
                  </a:lnTo>
                  <a:lnTo>
                    <a:pt x="2595" y="9207"/>
                  </a:lnTo>
                  <a:lnTo>
                    <a:pt x="2929" y="9123"/>
                  </a:lnTo>
                  <a:lnTo>
                    <a:pt x="3097" y="9123"/>
                  </a:lnTo>
                  <a:lnTo>
                    <a:pt x="3159" y="9019"/>
                  </a:lnTo>
                  <a:lnTo>
                    <a:pt x="3327" y="8914"/>
                  </a:lnTo>
                  <a:lnTo>
                    <a:pt x="3306" y="8831"/>
                  </a:lnTo>
                  <a:lnTo>
                    <a:pt x="3243" y="8831"/>
                  </a:lnTo>
                  <a:lnTo>
                    <a:pt x="3139" y="8726"/>
                  </a:lnTo>
                  <a:lnTo>
                    <a:pt x="3159" y="8621"/>
                  </a:lnTo>
                  <a:lnTo>
                    <a:pt x="3243" y="8579"/>
                  </a:lnTo>
                  <a:lnTo>
                    <a:pt x="3327" y="8600"/>
                  </a:lnTo>
                  <a:lnTo>
                    <a:pt x="3452" y="8579"/>
                  </a:lnTo>
                  <a:lnTo>
                    <a:pt x="3557" y="8621"/>
                  </a:lnTo>
                  <a:lnTo>
                    <a:pt x="3683" y="8642"/>
                  </a:lnTo>
                  <a:lnTo>
                    <a:pt x="3850" y="8621"/>
                  </a:lnTo>
                  <a:lnTo>
                    <a:pt x="4080" y="8600"/>
                  </a:lnTo>
                  <a:lnTo>
                    <a:pt x="4185" y="8517"/>
                  </a:lnTo>
                  <a:lnTo>
                    <a:pt x="4289" y="8475"/>
                  </a:lnTo>
                  <a:lnTo>
                    <a:pt x="4310" y="8370"/>
                  </a:lnTo>
                  <a:lnTo>
                    <a:pt x="4289" y="8286"/>
                  </a:lnTo>
                  <a:lnTo>
                    <a:pt x="4310" y="8182"/>
                  </a:lnTo>
                  <a:lnTo>
                    <a:pt x="4394" y="8119"/>
                  </a:lnTo>
                  <a:lnTo>
                    <a:pt x="4394" y="8056"/>
                  </a:lnTo>
                  <a:lnTo>
                    <a:pt x="4478" y="7952"/>
                  </a:lnTo>
                  <a:lnTo>
                    <a:pt x="4520" y="7973"/>
                  </a:lnTo>
                  <a:lnTo>
                    <a:pt x="4582" y="7973"/>
                  </a:lnTo>
                  <a:lnTo>
                    <a:pt x="4687" y="7805"/>
                  </a:lnTo>
                  <a:lnTo>
                    <a:pt x="4771" y="7784"/>
                  </a:lnTo>
                  <a:lnTo>
                    <a:pt x="4729" y="7701"/>
                  </a:lnTo>
                  <a:lnTo>
                    <a:pt x="4771" y="7638"/>
                  </a:lnTo>
                  <a:lnTo>
                    <a:pt x="4917" y="7554"/>
                  </a:lnTo>
                  <a:lnTo>
                    <a:pt x="5022" y="7470"/>
                  </a:lnTo>
                  <a:lnTo>
                    <a:pt x="5147" y="7470"/>
                  </a:lnTo>
                  <a:lnTo>
                    <a:pt x="5231" y="7533"/>
                  </a:lnTo>
                  <a:lnTo>
                    <a:pt x="5356" y="7450"/>
                  </a:lnTo>
                  <a:lnTo>
                    <a:pt x="5398" y="7387"/>
                  </a:lnTo>
                  <a:lnTo>
                    <a:pt x="5419" y="7366"/>
                  </a:lnTo>
                  <a:lnTo>
                    <a:pt x="5419" y="7282"/>
                  </a:lnTo>
                  <a:lnTo>
                    <a:pt x="5461" y="7219"/>
                  </a:lnTo>
                  <a:lnTo>
                    <a:pt x="5419" y="7136"/>
                  </a:lnTo>
                  <a:lnTo>
                    <a:pt x="5189" y="7052"/>
                  </a:lnTo>
                  <a:lnTo>
                    <a:pt x="5147" y="6947"/>
                  </a:lnTo>
                  <a:lnTo>
                    <a:pt x="5147" y="6822"/>
                  </a:lnTo>
                  <a:lnTo>
                    <a:pt x="5105" y="6717"/>
                  </a:lnTo>
                  <a:lnTo>
                    <a:pt x="5147" y="6634"/>
                  </a:lnTo>
                  <a:lnTo>
                    <a:pt x="5084" y="6592"/>
                  </a:lnTo>
                  <a:lnTo>
                    <a:pt x="5126" y="6529"/>
                  </a:lnTo>
                  <a:lnTo>
                    <a:pt x="5126" y="6445"/>
                  </a:lnTo>
                  <a:lnTo>
                    <a:pt x="5084" y="6424"/>
                  </a:lnTo>
                  <a:lnTo>
                    <a:pt x="4938" y="6529"/>
                  </a:lnTo>
                  <a:lnTo>
                    <a:pt x="4875" y="6445"/>
                  </a:lnTo>
                  <a:lnTo>
                    <a:pt x="4875" y="6320"/>
                  </a:lnTo>
                  <a:lnTo>
                    <a:pt x="5043" y="6131"/>
                  </a:lnTo>
                  <a:lnTo>
                    <a:pt x="5105" y="6027"/>
                  </a:lnTo>
                  <a:lnTo>
                    <a:pt x="5084" y="5922"/>
                  </a:lnTo>
                  <a:lnTo>
                    <a:pt x="4980" y="5880"/>
                  </a:lnTo>
                  <a:lnTo>
                    <a:pt x="5001" y="5797"/>
                  </a:lnTo>
                  <a:lnTo>
                    <a:pt x="5126" y="5713"/>
                  </a:lnTo>
                  <a:lnTo>
                    <a:pt x="5189" y="5587"/>
                  </a:lnTo>
                  <a:lnTo>
                    <a:pt x="5126" y="5545"/>
                  </a:lnTo>
                  <a:lnTo>
                    <a:pt x="5105" y="5441"/>
                  </a:lnTo>
                  <a:lnTo>
                    <a:pt x="5210" y="5357"/>
                  </a:lnTo>
                  <a:lnTo>
                    <a:pt x="5252" y="5357"/>
                  </a:lnTo>
                  <a:lnTo>
                    <a:pt x="5461" y="5085"/>
                  </a:lnTo>
                  <a:lnTo>
                    <a:pt x="5524" y="4960"/>
                  </a:lnTo>
                  <a:lnTo>
                    <a:pt x="5461" y="4876"/>
                  </a:lnTo>
                  <a:lnTo>
                    <a:pt x="5461" y="4750"/>
                  </a:lnTo>
                  <a:lnTo>
                    <a:pt x="5566" y="4667"/>
                  </a:lnTo>
                  <a:lnTo>
                    <a:pt x="5712" y="4667"/>
                  </a:lnTo>
                  <a:lnTo>
                    <a:pt x="5817" y="4729"/>
                  </a:lnTo>
                  <a:lnTo>
                    <a:pt x="5921" y="4646"/>
                  </a:lnTo>
                  <a:lnTo>
                    <a:pt x="6026" y="4625"/>
                  </a:lnTo>
                  <a:lnTo>
                    <a:pt x="5963" y="2344"/>
                  </a:lnTo>
                  <a:lnTo>
                    <a:pt x="1318" y="1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4" name="Google Shape;3124;p43"/>
            <p:cNvSpPr/>
            <p:nvPr/>
          </p:nvSpPr>
          <p:spPr>
            <a:xfrm>
              <a:off x="3863600" y="3051825"/>
              <a:ext cx="4725" cy="2625"/>
            </a:xfrm>
            <a:custGeom>
              <a:avLst/>
              <a:gdLst/>
              <a:ahLst/>
              <a:cxnLst/>
              <a:rect l="l" t="t" r="r" b="b"/>
              <a:pathLst>
                <a:path w="189" h="105" extrusionOk="0">
                  <a:moveTo>
                    <a:pt x="189" y="0"/>
                  </a:moveTo>
                  <a:lnTo>
                    <a:pt x="1" y="42"/>
                  </a:lnTo>
                  <a:lnTo>
                    <a:pt x="63" y="105"/>
                  </a:lnTo>
                  <a:lnTo>
                    <a:pt x="168" y="84"/>
                  </a:lnTo>
                  <a:lnTo>
                    <a:pt x="189" y="0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5" name="Google Shape;3125;p43"/>
            <p:cNvSpPr/>
            <p:nvPr/>
          </p:nvSpPr>
          <p:spPr>
            <a:xfrm>
              <a:off x="3695700" y="2900125"/>
              <a:ext cx="220250" cy="171075"/>
            </a:xfrm>
            <a:custGeom>
              <a:avLst/>
              <a:gdLst/>
              <a:ahLst/>
              <a:cxnLst/>
              <a:rect l="l" t="t" r="r" b="b"/>
              <a:pathLst>
                <a:path w="8810" h="6843" extrusionOk="0">
                  <a:moveTo>
                    <a:pt x="6507" y="0"/>
                  </a:moveTo>
                  <a:lnTo>
                    <a:pt x="3913" y="1590"/>
                  </a:lnTo>
                  <a:lnTo>
                    <a:pt x="3181" y="2239"/>
                  </a:lnTo>
                  <a:lnTo>
                    <a:pt x="2323" y="2448"/>
                  </a:lnTo>
                  <a:lnTo>
                    <a:pt x="2302" y="3578"/>
                  </a:lnTo>
                  <a:lnTo>
                    <a:pt x="2239" y="4080"/>
                  </a:lnTo>
                  <a:lnTo>
                    <a:pt x="2176" y="4164"/>
                  </a:lnTo>
                  <a:lnTo>
                    <a:pt x="2134" y="4331"/>
                  </a:lnTo>
                  <a:lnTo>
                    <a:pt x="2093" y="4478"/>
                  </a:lnTo>
                  <a:lnTo>
                    <a:pt x="1800" y="4624"/>
                  </a:lnTo>
                  <a:lnTo>
                    <a:pt x="1653" y="4729"/>
                  </a:lnTo>
                  <a:lnTo>
                    <a:pt x="1465" y="4729"/>
                  </a:lnTo>
                  <a:lnTo>
                    <a:pt x="1297" y="4834"/>
                  </a:lnTo>
                  <a:lnTo>
                    <a:pt x="942" y="4834"/>
                  </a:lnTo>
                  <a:lnTo>
                    <a:pt x="774" y="4917"/>
                  </a:lnTo>
                  <a:lnTo>
                    <a:pt x="649" y="4917"/>
                  </a:lnTo>
                  <a:lnTo>
                    <a:pt x="251" y="4938"/>
                  </a:lnTo>
                  <a:lnTo>
                    <a:pt x="126" y="4917"/>
                  </a:lnTo>
                  <a:lnTo>
                    <a:pt x="84" y="5001"/>
                  </a:lnTo>
                  <a:lnTo>
                    <a:pt x="84" y="5147"/>
                  </a:lnTo>
                  <a:lnTo>
                    <a:pt x="0" y="5252"/>
                  </a:lnTo>
                  <a:lnTo>
                    <a:pt x="0" y="5440"/>
                  </a:lnTo>
                  <a:lnTo>
                    <a:pt x="544" y="5796"/>
                  </a:lnTo>
                  <a:lnTo>
                    <a:pt x="544" y="6047"/>
                  </a:lnTo>
                  <a:lnTo>
                    <a:pt x="753" y="6173"/>
                  </a:lnTo>
                  <a:lnTo>
                    <a:pt x="984" y="6047"/>
                  </a:lnTo>
                  <a:lnTo>
                    <a:pt x="1067" y="6089"/>
                  </a:lnTo>
                  <a:lnTo>
                    <a:pt x="1067" y="6152"/>
                  </a:lnTo>
                  <a:lnTo>
                    <a:pt x="1130" y="6194"/>
                  </a:lnTo>
                  <a:lnTo>
                    <a:pt x="1130" y="6298"/>
                  </a:lnTo>
                  <a:lnTo>
                    <a:pt x="1067" y="6403"/>
                  </a:lnTo>
                  <a:lnTo>
                    <a:pt x="1193" y="6570"/>
                  </a:lnTo>
                  <a:lnTo>
                    <a:pt x="1297" y="6570"/>
                  </a:lnTo>
                  <a:lnTo>
                    <a:pt x="1402" y="6508"/>
                  </a:lnTo>
                  <a:lnTo>
                    <a:pt x="1381" y="6466"/>
                  </a:lnTo>
                  <a:lnTo>
                    <a:pt x="1444" y="6361"/>
                  </a:lnTo>
                  <a:lnTo>
                    <a:pt x="1611" y="6508"/>
                  </a:lnTo>
                  <a:lnTo>
                    <a:pt x="1716" y="6633"/>
                  </a:lnTo>
                  <a:lnTo>
                    <a:pt x="1862" y="6675"/>
                  </a:lnTo>
                  <a:lnTo>
                    <a:pt x="1988" y="6842"/>
                  </a:lnTo>
                  <a:lnTo>
                    <a:pt x="2072" y="6780"/>
                  </a:lnTo>
                  <a:lnTo>
                    <a:pt x="2072" y="6717"/>
                  </a:lnTo>
                  <a:lnTo>
                    <a:pt x="2009" y="6696"/>
                  </a:lnTo>
                  <a:lnTo>
                    <a:pt x="1925" y="6528"/>
                  </a:lnTo>
                  <a:lnTo>
                    <a:pt x="1967" y="6487"/>
                  </a:lnTo>
                  <a:lnTo>
                    <a:pt x="1967" y="6403"/>
                  </a:lnTo>
                  <a:lnTo>
                    <a:pt x="2072" y="6298"/>
                  </a:lnTo>
                  <a:lnTo>
                    <a:pt x="2176" y="6298"/>
                  </a:lnTo>
                  <a:lnTo>
                    <a:pt x="2176" y="6215"/>
                  </a:lnTo>
                  <a:lnTo>
                    <a:pt x="2113" y="6173"/>
                  </a:lnTo>
                  <a:lnTo>
                    <a:pt x="2093" y="6068"/>
                  </a:lnTo>
                  <a:lnTo>
                    <a:pt x="2113" y="6005"/>
                  </a:lnTo>
                  <a:lnTo>
                    <a:pt x="2134" y="5984"/>
                  </a:lnTo>
                  <a:lnTo>
                    <a:pt x="2113" y="5943"/>
                  </a:lnTo>
                  <a:lnTo>
                    <a:pt x="2113" y="5880"/>
                  </a:lnTo>
                  <a:lnTo>
                    <a:pt x="2239" y="5775"/>
                  </a:lnTo>
                  <a:lnTo>
                    <a:pt x="2323" y="5754"/>
                  </a:lnTo>
                  <a:lnTo>
                    <a:pt x="2385" y="5733"/>
                  </a:lnTo>
                  <a:lnTo>
                    <a:pt x="2490" y="5692"/>
                  </a:lnTo>
                  <a:lnTo>
                    <a:pt x="2804" y="5692"/>
                  </a:lnTo>
                  <a:lnTo>
                    <a:pt x="2846" y="5650"/>
                  </a:lnTo>
                  <a:lnTo>
                    <a:pt x="2930" y="5650"/>
                  </a:lnTo>
                  <a:lnTo>
                    <a:pt x="3013" y="5671"/>
                  </a:lnTo>
                  <a:lnTo>
                    <a:pt x="3160" y="5692"/>
                  </a:lnTo>
                  <a:lnTo>
                    <a:pt x="3243" y="5733"/>
                  </a:lnTo>
                  <a:lnTo>
                    <a:pt x="3327" y="5754"/>
                  </a:lnTo>
                  <a:lnTo>
                    <a:pt x="3494" y="5796"/>
                  </a:lnTo>
                  <a:lnTo>
                    <a:pt x="3557" y="5880"/>
                  </a:lnTo>
                  <a:lnTo>
                    <a:pt x="3683" y="6068"/>
                  </a:lnTo>
                  <a:lnTo>
                    <a:pt x="3787" y="6152"/>
                  </a:lnTo>
                  <a:lnTo>
                    <a:pt x="3850" y="6110"/>
                  </a:lnTo>
                  <a:lnTo>
                    <a:pt x="3913" y="6047"/>
                  </a:lnTo>
                  <a:lnTo>
                    <a:pt x="3997" y="6005"/>
                  </a:lnTo>
                  <a:lnTo>
                    <a:pt x="4080" y="5984"/>
                  </a:lnTo>
                  <a:lnTo>
                    <a:pt x="4227" y="5964"/>
                  </a:lnTo>
                  <a:lnTo>
                    <a:pt x="4269" y="5943"/>
                  </a:lnTo>
                  <a:lnTo>
                    <a:pt x="4373" y="5943"/>
                  </a:lnTo>
                  <a:lnTo>
                    <a:pt x="4478" y="6005"/>
                  </a:lnTo>
                  <a:lnTo>
                    <a:pt x="4478" y="6068"/>
                  </a:lnTo>
                  <a:lnTo>
                    <a:pt x="4582" y="6089"/>
                  </a:lnTo>
                  <a:lnTo>
                    <a:pt x="4750" y="6194"/>
                  </a:lnTo>
                  <a:lnTo>
                    <a:pt x="4896" y="6215"/>
                  </a:lnTo>
                  <a:lnTo>
                    <a:pt x="5126" y="6298"/>
                  </a:lnTo>
                  <a:lnTo>
                    <a:pt x="5231" y="6319"/>
                  </a:lnTo>
                  <a:lnTo>
                    <a:pt x="5357" y="6256"/>
                  </a:lnTo>
                  <a:lnTo>
                    <a:pt x="5524" y="6047"/>
                  </a:lnTo>
                  <a:lnTo>
                    <a:pt x="5629" y="5984"/>
                  </a:lnTo>
                  <a:lnTo>
                    <a:pt x="5943" y="6005"/>
                  </a:lnTo>
                  <a:lnTo>
                    <a:pt x="6068" y="5964"/>
                  </a:lnTo>
                  <a:lnTo>
                    <a:pt x="6319" y="5984"/>
                  </a:lnTo>
                  <a:lnTo>
                    <a:pt x="6507" y="6068"/>
                  </a:lnTo>
                  <a:lnTo>
                    <a:pt x="6675" y="6089"/>
                  </a:lnTo>
                  <a:lnTo>
                    <a:pt x="6717" y="6110"/>
                  </a:lnTo>
                  <a:lnTo>
                    <a:pt x="6905" y="6068"/>
                  </a:lnTo>
                  <a:lnTo>
                    <a:pt x="6926" y="6047"/>
                  </a:lnTo>
                  <a:lnTo>
                    <a:pt x="7031" y="5984"/>
                  </a:lnTo>
                  <a:lnTo>
                    <a:pt x="7093" y="5943"/>
                  </a:lnTo>
                  <a:lnTo>
                    <a:pt x="7156" y="5901"/>
                  </a:lnTo>
                  <a:lnTo>
                    <a:pt x="7240" y="5943"/>
                  </a:lnTo>
                  <a:lnTo>
                    <a:pt x="7303" y="5901"/>
                  </a:lnTo>
                  <a:lnTo>
                    <a:pt x="7323" y="5838"/>
                  </a:lnTo>
                  <a:lnTo>
                    <a:pt x="7365" y="5733"/>
                  </a:lnTo>
                  <a:lnTo>
                    <a:pt x="7470" y="5775"/>
                  </a:lnTo>
                  <a:lnTo>
                    <a:pt x="7470" y="5775"/>
                  </a:lnTo>
                  <a:lnTo>
                    <a:pt x="7449" y="5043"/>
                  </a:lnTo>
                  <a:lnTo>
                    <a:pt x="7449" y="4959"/>
                  </a:lnTo>
                  <a:lnTo>
                    <a:pt x="7575" y="4959"/>
                  </a:lnTo>
                  <a:lnTo>
                    <a:pt x="7616" y="4896"/>
                  </a:lnTo>
                  <a:lnTo>
                    <a:pt x="8579" y="3913"/>
                  </a:lnTo>
                  <a:lnTo>
                    <a:pt x="8558" y="3076"/>
                  </a:lnTo>
                  <a:lnTo>
                    <a:pt x="8704" y="1988"/>
                  </a:lnTo>
                  <a:lnTo>
                    <a:pt x="8788" y="1904"/>
                  </a:lnTo>
                  <a:lnTo>
                    <a:pt x="8809" y="1695"/>
                  </a:lnTo>
                  <a:lnTo>
                    <a:pt x="8411" y="1235"/>
                  </a:lnTo>
                  <a:lnTo>
                    <a:pt x="8453" y="1151"/>
                  </a:lnTo>
                  <a:lnTo>
                    <a:pt x="8474" y="984"/>
                  </a:lnTo>
                  <a:lnTo>
                    <a:pt x="8181" y="210"/>
                  </a:lnTo>
                  <a:lnTo>
                    <a:pt x="8139" y="126"/>
                  </a:lnTo>
                  <a:lnTo>
                    <a:pt x="7616" y="335"/>
                  </a:lnTo>
                  <a:lnTo>
                    <a:pt x="7512" y="230"/>
                  </a:lnTo>
                  <a:lnTo>
                    <a:pt x="6507" y="0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6" name="Google Shape;3126;p43"/>
            <p:cNvSpPr/>
            <p:nvPr/>
          </p:nvSpPr>
          <p:spPr>
            <a:xfrm>
              <a:off x="3732825" y="3041350"/>
              <a:ext cx="165325" cy="141775"/>
            </a:xfrm>
            <a:custGeom>
              <a:avLst/>
              <a:gdLst/>
              <a:ahLst/>
              <a:cxnLst/>
              <a:rect l="l" t="t" r="r" b="b"/>
              <a:pathLst>
                <a:path w="6613" h="5671" extrusionOk="0">
                  <a:moveTo>
                    <a:pt x="1361" y="1"/>
                  </a:moveTo>
                  <a:lnTo>
                    <a:pt x="1319" y="43"/>
                  </a:lnTo>
                  <a:lnTo>
                    <a:pt x="1005" y="43"/>
                  </a:lnTo>
                  <a:lnTo>
                    <a:pt x="900" y="84"/>
                  </a:lnTo>
                  <a:lnTo>
                    <a:pt x="838" y="105"/>
                  </a:lnTo>
                  <a:lnTo>
                    <a:pt x="754" y="126"/>
                  </a:lnTo>
                  <a:lnTo>
                    <a:pt x="628" y="231"/>
                  </a:lnTo>
                  <a:lnTo>
                    <a:pt x="628" y="294"/>
                  </a:lnTo>
                  <a:lnTo>
                    <a:pt x="649" y="335"/>
                  </a:lnTo>
                  <a:lnTo>
                    <a:pt x="628" y="356"/>
                  </a:lnTo>
                  <a:lnTo>
                    <a:pt x="608" y="419"/>
                  </a:lnTo>
                  <a:lnTo>
                    <a:pt x="628" y="524"/>
                  </a:lnTo>
                  <a:lnTo>
                    <a:pt x="691" y="566"/>
                  </a:lnTo>
                  <a:lnTo>
                    <a:pt x="691" y="649"/>
                  </a:lnTo>
                  <a:lnTo>
                    <a:pt x="587" y="649"/>
                  </a:lnTo>
                  <a:lnTo>
                    <a:pt x="482" y="754"/>
                  </a:lnTo>
                  <a:lnTo>
                    <a:pt x="482" y="838"/>
                  </a:lnTo>
                  <a:lnTo>
                    <a:pt x="440" y="879"/>
                  </a:lnTo>
                  <a:lnTo>
                    <a:pt x="524" y="1047"/>
                  </a:lnTo>
                  <a:lnTo>
                    <a:pt x="587" y="1068"/>
                  </a:lnTo>
                  <a:lnTo>
                    <a:pt x="587" y="1131"/>
                  </a:lnTo>
                  <a:lnTo>
                    <a:pt x="503" y="1193"/>
                  </a:lnTo>
                  <a:lnTo>
                    <a:pt x="482" y="1193"/>
                  </a:lnTo>
                  <a:lnTo>
                    <a:pt x="440" y="1340"/>
                  </a:lnTo>
                  <a:lnTo>
                    <a:pt x="482" y="1403"/>
                  </a:lnTo>
                  <a:lnTo>
                    <a:pt x="628" y="1549"/>
                  </a:lnTo>
                  <a:lnTo>
                    <a:pt x="649" y="1675"/>
                  </a:lnTo>
                  <a:lnTo>
                    <a:pt x="712" y="1884"/>
                  </a:lnTo>
                  <a:lnTo>
                    <a:pt x="691" y="1967"/>
                  </a:lnTo>
                  <a:lnTo>
                    <a:pt x="545" y="1967"/>
                  </a:lnTo>
                  <a:lnTo>
                    <a:pt x="503" y="2030"/>
                  </a:lnTo>
                  <a:lnTo>
                    <a:pt x="503" y="2093"/>
                  </a:lnTo>
                  <a:lnTo>
                    <a:pt x="628" y="2219"/>
                  </a:lnTo>
                  <a:lnTo>
                    <a:pt x="608" y="2281"/>
                  </a:lnTo>
                  <a:lnTo>
                    <a:pt x="524" y="2281"/>
                  </a:lnTo>
                  <a:lnTo>
                    <a:pt x="440" y="2323"/>
                  </a:lnTo>
                  <a:lnTo>
                    <a:pt x="398" y="2428"/>
                  </a:lnTo>
                  <a:lnTo>
                    <a:pt x="315" y="2553"/>
                  </a:lnTo>
                  <a:lnTo>
                    <a:pt x="273" y="2658"/>
                  </a:lnTo>
                  <a:lnTo>
                    <a:pt x="210" y="2721"/>
                  </a:lnTo>
                  <a:lnTo>
                    <a:pt x="168" y="2721"/>
                  </a:lnTo>
                  <a:lnTo>
                    <a:pt x="64" y="2763"/>
                  </a:lnTo>
                  <a:lnTo>
                    <a:pt x="22" y="2825"/>
                  </a:lnTo>
                  <a:lnTo>
                    <a:pt x="22" y="2930"/>
                  </a:lnTo>
                  <a:lnTo>
                    <a:pt x="1" y="3014"/>
                  </a:lnTo>
                  <a:lnTo>
                    <a:pt x="1" y="3139"/>
                  </a:lnTo>
                  <a:lnTo>
                    <a:pt x="1" y="3181"/>
                  </a:lnTo>
                  <a:lnTo>
                    <a:pt x="22" y="3265"/>
                  </a:lnTo>
                  <a:lnTo>
                    <a:pt x="1" y="3328"/>
                  </a:lnTo>
                  <a:lnTo>
                    <a:pt x="22" y="3369"/>
                  </a:lnTo>
                  <a:lnTo>
                    <a:pt x="22" y="3432"/>
                  </a:lnTo>
                  <a:lnTo>
                    <a:pt x="22" y="3537"/>
                  </a:lnTo>
                  <a:lnTo>
                    <a:pt x="64" y="3767"/>
                  </a:lnTo>
                  <a:lnTo>
                    <a:pt x="22" y="3851"/>
                  </a:lnTo>
                  <a:lnTo>
                    <a:pt x="64" y="3955"/>
                  </a:lnTo>
                  <a:lnTo>
                    <a:pt x="22" y="4227"/>
                  </a:lnTo>
                  <a:lnTo>
                    <a:pt x="64" y="4332"/>
                  </a:lnTo>
                  <a:lnTo>
                    <a:pt x="294" y="4395"/>
                  </a:lnTo>
                  <a:lnTo>
                    <a:pt x="482" y="4311"/>
                  </a:lnTo>
                  <a:lnTo>
                    <a:pt x="900" y="4541"/>
                  </a:lnTo>
                  <a:lnTo>
                    <a:pt x="1131" y="4750"/>
                  </a:lnTo>
                  <a:lnTo>
                    <a:pt x="1256" y="5043"/>
                  </a:lnTo>
                  <a:lnTo>
                    <a:pt x="1256" y="5232"/>
                  </a:lnTo>
                  <a:lnTo>
                    <a:pt x="1340" y="5273"/>
                  </a:lnTo>
                  <a:lnTo>
                    <a:pt x="1424" y="5462"/>
                  </a:lnTo>
                  <a:lnTo>
                    <a:pt x="1549" y="5587"/>
                  </a:lnTo>
                  <a:lnTo>
                    <a:pt x="1758" y="5671"/>
                  </a:lnTo>
                  <a:lnTo>
                    <a:pt x="2323" y="5629"/>
                  </a:lnTo>
                  <a:lnTo>
                    <a:pt x="2428" y="5566"/>
                  </a:lnTo>
                  <a:lnTo>
                    <a:pt x="2512" y="5587"/>
                  </a:lnTo>
                  <a:lnTo>
                    <a:pt x="2784" y="5483"/>
                  </a:lnTo>
                  <a:lnTo>
                    <a:pt x="2888" y="5545"/>
                  </a:lnTo>
                  <a:lnTo>
                    <a:pt x="3014" y="5524"/>
                  </a:lnTo>
                  <a:lnTo>
                    <a:pt x="3056" y="5357"/>
                  </a:lnTo>
                  <a:lnTo>
                    <a:pt x="3160" y="5462"/>
                  </a:lnTo>
                  <a:lnTo>
                    <a:pt x="3223" y="5441"/>
                  </a:lnTo>
                  <a:lnTo>
                    <a:pt x="3223" y="5357"/>
                  </a:lnTo>
                  <a:lnTo>
                    <a:pt x="3369" y="5211"/>
                  </a:lnTo>
                  <a:lnTo>
                    <a:pt x="3432" y="5043"/>
                  </a:lnTo>
                  <a:lnTo>
                    <a:pt x="3432" y="4918"/>
                  </a:lnTo>
                  <a:lnTo>
                    <a:pt x="3411" y="4792"/>
                  </a:lnTo>
                  <a:lnTo>
                    <a:pt x="3474" y="4729"/>
                  </a:lnTo>
                  <a:lnTo>
                    <a:pt x="3474" y="4646"/>
                  </a:lnTo>
                  <a:lnTo>
                    <a:pt x="3558" y="4583"/>
                  </a:lnTo>
                  <a:lnTo>
                    <a:pt x="3662" y="4499"/>
                  </a:lnTo>
                  <a:lnTo>
                    <a:pt x="3725" y="4436"/>
                  </a:lnTo>
                  <a:lnTo>
                    <a:pt x="3893" y="4311"/>
                  </a:lnTo>
                  <a:lnTo>
                    <a:pt x="3872" y="4206"/>
                  </a:lnTo>
                  <a:lnTo>
                    <a:pt x="3893" y="4123"/>
                  </a:lnTo>
                  <a:lnTo>
                    <a:pt x="4039" y="4123"/>
                  </a:lnTo>
                  <a:lnTo>
                    <a:pt x="4081" y="4060"/>
                  </a:lnTo>
                  <a:lnTo>
                    <a:pt x="4102" y="4081"/>
                  </a:lnTo>
                  <a:lnTo>
                    <a:pt x="4269" y="4123"/>
                  </a:lnTo>
                  <a:lnTo>
                    <a:pt x="4353" y="4123"/>
                  </a:lnTo>
                  <a:lnTo>
                    <a:pt x="4458" y="4185"/>
                  </a:lnTo>
                  <a:lnTo>
                    <a:pt x="4499" y="4311"/>
                  </a:lnTo>
                  <a:lnTo>
                    <a:pt x="4604" y="4374"/>
                  </a:lnTo>
                  <a:lnTo>
                    <a:pt x="4688" y="4395"/>
                  </a:lnTo>
                  <a:lnTo>
                    <a:pt x="4792" y="4332"/>
                  </a:lnTo>
                  <a:lnTo>
                    <a:pt x="4876" y="4206"/>
                  </a:lnTo>
                  <a:lnTo>
                    <a:pt x="4876" y="4164"/>
                  </a:lnTo>
                  <a:lnTo>
                    <a:pt x="4918" y="4081"/>
                  </a:lnTo>
                  <a:lnTo>
                    <a:pt x="5002" y="4060"/>
                  </a:lnTo>
                  <a:lnTo>
                    <a:pt x="5085" y="3955"/>
                  </a:lnTo>
                  <a:lnTo>
                    <a:pt x="5085" y="3872"/>
                  </a:lnTo>
                  <a:lnTo>
                    <a:pt x="5106" y="3746"/>
                  </a:lnTo>
                  <a:lnTo>
                    <a:pt x="5294" y="3558"/>
                  </a:lnTo>
                  <a:lnTo>
                    <a:pt x="5315" y="3453"/>
                  </a:lnTo>
                  <a:lnTo>
                    <a:pt x="5294" y="3369"/>
                  </a:lnTo>
                  <a:lnTo>
                    <a:pt x="5336" y="3286"/>
                  </a:lnTo>
                  <a:lnTo>
                    <a:pt x="5504" y="3139"/>
                  </a:lnTo>
                  <a:lnTo>
                    <a:pt x="5608" y="3056"/>
                  </a:lnTo>
                  <a:lnTo>
                    <a:pt x="5629" y="2930"/>
                  </a:lnTo>
                  <a:lnTo>
                    <a:pt x="5650" y="2846"/>
                  </a:lnTo>
                  <a:lnTo>
                    <a:pt x="5629" y="2658"/>
                  </a:lnTo>
                  <a:lnTo>
                    <a:pt x="5734" y="2595"/>
                  </a:lnTo>
                  <a:lnTo>
                    <a:pt x="5880" y="2553"/>
                  </a:lnTo>
                  <a:lnTo>
                    <a:pt x="5964" y="2428"/>
                  </a:lnTo>
                  <a:lnTo>
                    <a:pt x="5985" y="2302"/>
                  </a:lnTo>
                  <a:lnTo>
                    <a:pt x="5985" y="2135"/>
                  </a:lnTo>
                  <a:lnTo>
                    <a:pt x="5985" y="2030"/>
                  </a:lnTo>
                  <a:lnTo>
                    <a:pt x="6048" y="1926"/>
                  </a:lnTo>
                  <a:lnTo>
                    <a:pt x="6152" y="1758"/>
                  </a:lnTo>
                  <a:lnTo>
                    <a:pt x="6194" y="1695"/>
                  </a:lnTo>
                  <a:lnTo>
                    <a:pt x="6236" y="1654"/>
                  </a:lnTo>
                  <a:lnTo>
                    <a:pt x="6341" y="1570"/>
                  </a:lnTo>
                  <a:lnTo>
                    <a:pt x="6382" y="1570"/>
                  </a:lnTo>
                  <a:lnTo>
                    <a:pt x="6466" y="1465"/>
                  </a:lnTo>
                  <a:lnTo>
                    <a:pt x="6592" y="1403"/>
                  </a:lnTo>
                  <a:lnTo>
                    <a:pt x="6613" y="1340"/>
                  </a:lnTo>
                  <a:lnTo>
                    <a:pt x="6571" y="1193"/>
                  </a:lnTo>
                  <a:lnTo>
                    <a:pt x="6571" y="1131"/>
                  </a:lnTo>
                  <a:lnTo>
                    <a:pt x="6550" y="1047"/>
                  </a:lnTo>
                  <a:lnTo>
                    <a:pt x="6445" y="984"/>
                  </a:lnTo>
                  <a:lnTo>
                    <a:pt x="6382" y="921"/>
                  </a:lnTo>
                  <a:lnTo>
                    <a:pt x="6382" y="733"/>
                  </a:lnTo>
                  <a:lnTo>
                    <a:pt x="6362" y="628"/>
                  </a:lnTo>
                  <a:lnTo>
                    <a:pt x="6299" y="503"/>
                  </a:lnTo>
                  <a:lnTo>
                    <a:pt x="6236" y="356"/>
                  </a:lnTo>
                  <a:lnTo>
                    <a:pt x="6069" y="147"/>
                  </a:lnTo>
                  <a:lnTo>
                    <a:pt x="5985" y="126"/>
                  </a:lnTo>
                  <a:lnTo>
                    <a:pt x="5880" y="84"/>
                  </a:lnTo>
                  <a:lnTo>
                    <a:pt x="5838" y="189"/>
                  </a:lnTo>
                  <a:lnTo>
                    <a:pt x="5818" y="252"/>
                  </a:lnTo>
                  <a:lnTo>
                    <a:pt x="5755" y="294"/>
                  </a:lnTo>
                  <a:lnTo>
                    <a:pt x="5671" y="252"/>
                  </a:lnTo>
                  <a:lnTo>
                    <a:pt x="5608" y="294"/>
                  </a:lnTo>
                  <a:lnTo>
                    <a:pt x="5546" y="335"/>
                  </a:lnTo>
                  <a:lnTo>
                    <a:pt x="5441" y="398"/>
                  </a:lnTo>
                  <a:lnTo>
                    <a:pt x="5399" y="503"/>
                  </a:lnTo>
                  <a:lnTo>
                    <a:pt x="5294" y="524"/>
                  </a:lnTo>
                  <a:lnTo>
                    <a:pt x="5232" y="461"/>
                  </a:lnTo>
                  <a:lnTo>
                    <a:pt x="5190" y="440"/>
                  </a:lnTo>
                  <a:lnTo>
                    <a:pt x="5022" y="419"/>
                  </a:lnTo>
                  <a:lnTo>
                    <a:pt x="4834" y="335"/>
                  </a:lnTo>
                  <a:lnTo>
                    <a:pt x="4583" y="315"/>
                  </a:lnTo>
                  <a:lnTo>
                    <a:pt x="4458" y="356"/>
                  </a:lnTo>
                  <a:lnTo>
                    <a:pt x="4144" y="335"/>
                  </a:lnTo>
                  <a:lnTo>
                    <a:pt x="4039" y="398"/>
                  </a:lnTo>
                  <a:lnTo>
                    <a:pt x="3872" y="607"/>
                  </a:lnTo>
                  <a:lnTo>
                    <a:pt x="3746" y="670"/>
                  </a:lnTo>
                  <a:lnTo>
                    <a:pt x="3641" y="649"/>
                  </a:lnTo>
                  <a:lnTo>
                    <a:pt x="3411" y="566"/>
                  </a:lnTo>
                  <a:lnTo>
                    <a:pt x="3265" y="545"/>
                  </a:lnTo>
                  <a:lnTo>
                    <a:pt x="3097" y="440"/>
                  </a:lnTo>
                  <a:lnTo>
                    <a:pt x="2993" y="419"/>
                  </a:lnTo>
                  <a:lnTo>
                    <a:pt x="2993" y="356"/>
                  </a:lnTo>
                  <a:lnTo>
                    <a:pt x="2888" y="294"/>
                  </a:lnTo>
                  <a:lnTo>
                    <a:pt x="2784" y="294"/>
                  </a:lnTo>
                  <a:lnTo>
                    <a:pt x="2742" y="315"/>
                  </a:lnTo>
                  <a:lnTo>
                    <a:pt x="2595" y="335"/>
                  </a:lnTo>
                  <a:lnTo>
                    <a:pt x="2512" y="356"/>
                  </a:lnTo>
                  <a:lnTo>
                    <a:pt x="2428" y="398"/>
                  </a:lnTo>
                  <a:lnTo>
                    <a:pt x="2365" y="461"/>
                  </a:lnTo>
                  <a:lnTo>
                    <a:pt x="2302" y="503"/>
                  </a:lnTo>
                  <a:lnTo>
                    <a:pt x="2198" y="419"/>
                  </a:lnTo>
                  <a:lnTo>
                    <a:pt x="2072" y="231"/>
                  </a:lnTo>
                  <a:lnTo>
                    <a:pt x="2009" y="147"/>
                  </a:lnTo>
                  <a:lnTo>
                    <a:pt x="1842" y="105"/>
                  </a:lnTo>
                  <a:lnTo>
                    <a:pt x="1758" y="84"/>
                  </a:lnTo>
                  <a:lnTo>
                    <a:pt x="1675" y="43"/>
                  </a:lnTo>
                  <a:lnTo>
                    <a:pt x="1528" y="22"/>
                  </a:lnTo>
                  <a:lnTo>
                    <a:pt x="1445" y="1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7" name="Google Shape;3127;p43"/>
            <p:cNvSpPr/>
            <p:nvPr/>
          </p:nvSpPr>
          <p:spPr>
            <a:xfrm>
              <a:off x="3813400" y="3053900"/>
              <a:ext cx="109850" cy="164800"/>
            </a:xfrm>
            <a:custGeom>
              <a:avLst/>
              <a:gdLst/>
              <a:ahLst/>
              <a:cxnLst/>
              <a:rect l="l" t="t" r="r" b="b"/>
              <a:pathLst>
                <a:path w="4394" h="6592" extrusionOk="0">
                  <a:moveTo>
                    <a:pt x="3076" y="1"/>
                  </a:moveTo>
                  <a:lnTo>
                    <a:pt x="3139" y="126"/>
                  </a:lnTo>
                  <a:lnTo>
                    <a:pt x="3159" y="231"/>
                  </a:lnTo>
                  <a:lnTo>
                    <a:pt x="3159" y="419"/>
                  </a:lnTo>
                  <a:lnTo>
                    <a:pt x="3222" y="482"/>
                  </a:lnTo>
                  <a:lnTo>
                    <a:pt x="3327" y="545"/>
                  </a:lnTo>
                  <a:lnTo>
                    <a:pt x="3348" y="629"/>
                  </a:lnTo>
                  <a:lnTo>
                    <a:pt x="3348" y="691"/>
                  </a:lnTo>
                  <a:lnTo>
                    <a:pt x="3390" y="838"/>
                  </a:lnTo>
                  <a:lnTo>
                    <a:pt x="3369" y="901"/>
                  </a:lnTo>
                  <a:lnTo>
                    <a:pt x="3243" y="963"/>
                  </a:lnTo>
                  <a:lnTo>
                    <a:pt x="3159" y="1068"/>
                  </a:lnTo>
                  <a:lnTo>
                    <a:pt x="3118" y="1068"/>
                  </a:lnTo>
                  <a:lnTo>
                    <a:pt x="3013" y="1152"/>
                  </a:lnTo>
                  <a:lnTo>
                    <a:pt x="2971" y="1193"/>
                  </a:lnTo>
                  <a:lnTo>
                    <a:pt x="2929" y="1256"/>
                  </a:lnTo>
                  <a:lnTo>
                    <a:pt x="2825" y="1424"/>
                  </a:lnTo>
                  <a:lnTo>
                    <a:pt x="2762" y="1528"/>
                  </a:lnTo>
                  <a:lnTo>
                    <a:pt x="2762" y="1633"/>
                  </a:lnTo>
                  <a:lnTo>
                    <a:pt x="2762" y="1800"/>
                  </a:lnTo>
                  <a:lnTo>
                    <a:pt x="2741" y="1926"/>
                  </a:lnTo>
                  <a:lnTo>
                    <a:pt x="2657" y="2051"/>
                  </a:lnTo>
                  <a:lnTo>
                    <a:pt x="2511" y="2093"/>
                  </a:lnTo>
                  <a:lnTo>
                    <a:pt x="2406" y="2156"/>
                  </a:lnTo>
                  <a:lnTo>
                    <a:pt x="2427" y="2344"/>
                  </a:lnTo>
                  <a:lnTo>
                    <a:pt x="2406" y="2428"/>
                  </a:lnTo>
                  <a:lnTo>
                    <a:pt x="2385" y="2554"/>
                  </a:lnTo>
                  <a:lnTo>
                    <a:pt x="2281" y="2637"/>
                  </a:lnTo>
                  <a:lnTo>
                    <a:pt x="2113" y="2784"/>
                  </a:lnTo>
                  <a:lnTo>
                    <a:pt x="2071" y="2867"/>
                  </a:lnTo>
                  <a:lnTo>
                    <a:pt x="2092" y="2951"/>
                  </a:lnTo>
                  <a:lnTo>
                    <a:pt x="2071" y="3056"/>
                  </a:lnTo>
                  <a:lnTo>
                    <a:pt x="1883" y="3244"/>
                  </a:lnTo>
                  <a:lnTo>
                    <a:pt x="1862" y="3370"/>
                  </a:lnTo>
                  <a:lnTo>
                    <a:pt x="1862" y="3453"/>
                  </a:lnTo>
                  <a:lnTo>
                    <a:pt x="1779" y="3558"/>
                  </a:lnTo>
                  <a:lnTo>
                    <a:pt x="1695" y="3579"/>
                  </a:lnTo>
                  <a:lnTo>
                    <a:pt x="1653" y="3662"/>
                  </a:lnTo>
                  <a:lnTo>
                    <a:pt x="1653" y="3704"/>
                  </a:lnTo>
                  <a:lnTo>
                    <a:pt x="1569" y="3830"/>
                  </a:lnTo>
                  <a:lnTo>
                    <a:pt x="1465" y="3893"/>
                  </a:lnTo>
                  <a:lnTo>
                    <a:pt x="1381" y="3872"/>
                  </a:lnTo>
                  <a:lnTo>
                    <a:pt x="1276" y="3809"/>
                  </a:lnTo>
                  <a:lnTo>
                    <a:pt x="1235" y="3683"/>
                  </a:lnTo>
                  <a:lnTo>
                    <a:pt x="1130" y="3621"/>
                  </a:lnTo>
                  <a:lnTo>
                    <a:pt x="1046" y="3621"/>
                  </a:lnTo>
                  <a:lnTo>
                    <a:pt x="879" y="3579"/>
                  </a:lnTo>
                  <a:lnTo>
                    <a:pt x="858" y="3558"/>
                  </a:lnTo>
                  <a:lnTo>
                    <a:pt x="816" y="3621"/>
                  </a:lnTo>
                  <a:lnTo>
                    <a:pt x="670" y="3621"/>
                  </a:lnTo>
                  <a:lnTo>
                    <a:pt x="649" y="3704"/>
                  </a:lnTo>
                  <a:lnTo>
                    <a:pt x="670" y="3809"/>
                  </a:lnTo>
                  <a:lnTo>
                    <a:pt x="502" y="3934"/>
                  </a:lnTo>
                  <a:lnTo>
                    <a:pt x="439" y="3997"/>
                  </a:lnTo>
                  <a:lnTo>
                    <a:pt x="335" y="4081"/>
                  </a:lnTo>
                  <a:lnTo>
                    <a:pt x="251" y="4144"/>
                  </a:lnTo>
                  <a:lnTo>
                    <a:pt x="251" y="4227"/>
                  </a:lnTo>
                  <a:lnTo>
                    <a:pt x="188" y="4290"/>
                  </a:lnTo>
                  <a:lnTo>
                    <a:pt x="209" y="4416"/>
                  </a:lnTo>
                  <a:lnTo>
                    <a:pt x="209" y="4541"/>
                  </a:lnTo>
                  <a:lnTo>
                    <a:pt x="146" y="4709"/>
                  </a:lnTo>
                  <a:lnTo>
                    <a:pt x="0" y="4855"/>
                  </a:lnTo>
                  <a:lnTo>
                    <a:pt x="0" y="4939"/>
                  </a:lnTo>
                  <a:lnTo>
                    <a:pt x="84" y="4960"/>
                  </a:lnTo>
                  <a:lnTo>
                    <a:pt x="188" y="4918"/>
                  </a:lnTo>
                  <a:lnTo>
                    <a:pt x="230" y="5274"/>
                  </a:lnTo>
                  <a:lnTo>
                    <a:pt x="335" y="5274"/>
                  </a:lnTo>
                  <a:lnTo>
                    <a:pt x="398" y="5357"/>
                  </a:lnTo>
                  <a:lnTo>
                    <a:pt x="565" y="5274"/>
                  </a:lnTo>
                  <a:lnTo>
                    <a:pt x="649" y="5399"/>
                  </a:lnTo>
                  <a:lnTo>
                    <a:pt x="628" y="5483"/>
                  </a:lnTo>
                  <a:lnTo>
                    <a:pt x="628" y="5650"/>
                  </a:lnTo>
                  <a:lnTo>
                    <a:pt x="732" y="5797"/>
                  </a:lnTo>
                  <a:lnTo>
                    <a:pt x="732" y="6006"/>
                  </a:lnTo>
                  <a:lnTo>
                    <a:pt x="649" y="6215"/>
                  </a:lnTo>
                  <a:lnTo>
                    <a:pt x="753" y="6299"/>
                  </a:lnTo>
                  <a:lnTo>
                    <a:pt x="649" y="6403"/>
                  </a:lnTo>
                  <a:lnTo>
                    <a:pt x="649" y="6403"/>
                  </a:lnTo>
                  <a:lnTo>
                    <a:pt x="732" y="6383"/>
                  </a:lnTo>
                  <a:lnTo>
                    <a:pt x="816" y="6383"/>
                  </a:lnTo>
                  <a:lnTo>
                    <a:pt x="837" y="6403"/>
                  </a:lnTo>
                  <a:lnTo>
                    <a:pt x="1507" y="6403"/>
                  </a:lnTo>
                  <a:lnTo>
                    <a:pt x="1548" y="6383"/>
                  </a:lnTo>
                  <a:lnTo>
                    <a:pt x="1590" y="6341"/>
                  </a:lnTo>
                  <a:lnTo>
                    <a:pt x="1653" y="6383"/>
                  </a:lnTo>
                  <a:lnTo>
                    <a:pt x="1695" y="6320"/>
                  </a:lnTo>
                  <a:lnTo>
                    <a:pt x="1862" y="6341"/>
                  </a:lnTo>
                  <a:lnTo>
                    <a:pt x="1904" y="6320"/>
                  </a:lnTo>
                  <a:lnTo>
                    <a:pt x="2092" y="6320"/>
                  </a:lnTo>
                  <a:lnTo>
                    <a:pt x="2134" y="6341"/>
                  </a:lnTo>
                  <a:lnTo>
                    <a:pt x="2239" y="6320"/>
                  </a:lnTo>
                  <a:lnTo>
                    <a:pt x="2323" y="6320"/>
                  </a:lnTo>
                  <a:lnTo>
                    <a:pt x="2323" y="6341"/>
                  </a:lnTo>
                  <a:lnTo>
                    <a:pt x="2490" y="6383"/>
                  </a:lnTo>
                  <a:lnTo>
                    <a:pt x="2511" y="6341"/>
                  </a:lnTo>
                  <a:lnTo>
                    <a:pt x="2553" y="6341"/>
                  </a:lnTo>
                  <a:lnTo>
                    <a:pt x="2595" y="6403"/>
                  </a:lnTo>
                  <a:lnTo>
                    <a:pt x="3327" y="6403"/>
                  </a:lnTo>
                  <a:lnTo>
                    <a:pt x="3390" y="6424"/>
                  </a:lnTo>
                  <a:lnTo>
                    <a:pt x="3431" y="6403"/>
                  </a:lnTo>
                  <a:lnTo>
                    <a:pt x="3452" y="6403"/>
                  </a:lnTo>
                  <a:lnTo>
                    <a:pt x="3536" y="6487"/>
                  </a:lnTo>
                  <a:lnTo>
                    <a:pt x="3578" y="6445"/>
                  </a:lnTo>
                  <a:lnTo>
                    <a:pt x="3662" y="6487"/>
                  </a:lnTo>
                  <a:lnTo>
                    <a:pt x="3683" y="6529"/>
                  </a:lnTo>
                  <a:lnTo>
                    <a:pt x="3745" y="6508"/>
                  </a:lnTo>
                  <a:lnTo>
                    <a:pt x="3766" y="6487"/>
                  </a:lnTo>
                  <a:lnTo>
                    <a:pt x="3808" y="6487"/>
                  </a:lnTo>
                  <a:lnTo>
                    <a:pt x="3892" y="6550"/>
                  </a:lnTo>
                  <a:lnTo>
                    <a:pt x="3955" y="6529"/>
                  </a:lnTo>
                  <a:lnTo>
                    <a:pt x="4059" y="6529"/>
                  </a:lnTo>
                  <a:lnTo>
                    <a:pt x="4101" y="6550"/>
                  </a:lnTo>
                  <a:lnTo>
                    <a:pt x="4206" y="6550"/>
                  </a:lnTo>
                  <a:lnTo>
                    <a:pt x="4206" y="6592"/>
                  </a:lnTo>
                  <a:lnTo>
                    <a:pt x="4289" y="6592"/>
                  </a:lnTo>
                  <a:lnTo>
                    <a:pt x="4310" y="6529"/>
                  </a:lnTo>
                  <a:lnTo>
                    <a:pt x="4268" y="6424"/>
                  </a:lnTo>
                  <a:lnTo>
                    <a:pt x="4268" y="6403"/>
                  </a:lnTo>
                  <a:lnTo>
                    <a:pt x="4331" y="6299"/>
                  </a:lnTo>
                  <a:lnTo>
                    <a:pt x="4373" y="6215"/>
                  </a:lnTo>
                  <a:lnTo>
                    <a:pt x="4394" y="6194"/>
                  </a:lnTo>
                  <a:lnTo>
                    <a:pt x="4373" y="6194"/>
                  </a:lnTo>
                  <a:lnTo>
                    <a:pt x="4331" y="6131"/>
                  </a:lnTo>
                  <a:lnTo>
                    <a:pt x="4331" y="6069"/>
                  </a:lnTo>
                  <a:lnTo>
                    <a:pt x="4331" y="5922"/>
                  </a:lnTo>
                  <a:lnTo>
                    <a:pt x="4164" y="5797"/>
                  </a:lnTo>
                  <a:lnTo>
                    <a:pt x="4080" y="5713"/>
                  </a:lnTo>
                  <a:lnTo>
                    <a:pt x="3996" y="5567"/>
                  </a:lnTo>
                  <a:lnTo>
                    <a:pt x="3850" y="5357"/>
                  </a:lnTo>
                  <a:lnTo>
                    <a:pt x="3808" y="5232"/>
                  </a:lnTo>
                  <a:lnTo>
                    <a:pt x="3703" y="5127"/>
                  </a:lnTo>
                  <a:lnTo>
                    <a:pt x="3557" y="5043"/>
                  </a:lnTo>
                  <a:lnTo>
                    <a:pt x="3494" y="4981"/>
                  </a:lnTo>
                  <a:lnTo>
                    <a:pt x="3494" y="4750"/>
                  </a:lnTo>
                  <a:lnTo>
                    <a:pt x="3473" y="4625"/>
                  </a:lnTo>
                  <a:lnTo>
                    <a:pt x="3452" y="4458"/>
                  </a:lnTo>
                  <a:lnTo>
                    <a:pt x="3473" y="4332"/>
                  </a:lnTo>
                  <a:lnTo>
                    <a:pt x="3431" y="4186"/>
                  </a:lnTo>
                  <a:lnTo>
                    <a:pt x="3390" y="4039"/>
                  </a:lnTo>
                  <a:lnTo>
                    <a:pt x="3452" y="3976"/>
                  </a:lnTo>
                  <a:lnTo>
                    <a:pt x="3536" y="3976"/>
                  </a:lnTo>
                  <a:lnTo>
                    <a:pt x="3641" y="3788"/>
                  </a:lnTo>
                  <a:lnTo>
                    <a:pt x="3683" y="3662"/>
                  </a:lnTo>
                  <a:lnTo>
                    <a:pt x="3787" y="3474"/>
                  </a:lnTo>
                  <a:lnTo>
                    <a:pt x="3850" y="3349"/>
                  </a:lnTo>
                  <a:lnTo>
                    <a:pt x="3955" y="3307"/>
                  </a:lnTo>
                  <a:lnTo>
                    <a:pt x="4059" y="3160"/>
                  </a:lnTo>
                  <a:lnTo>
                    <a:pt x="4059" y="3139"/>
                  </a:lnTo>
                  <a:lnTo>
                    <a:pt x="4017" y="3035"/>
                  </a:lnTo>
                  <a:lnTo>
                    <a:pt x="3955" y="2867"/>
                  </a:lnTo>
                  <a:lnTo>
                    <a:pt x="3850" y="2721"/>
                  </a:lnTo>
                  <a:lnTo>
                    <a:pt x="3766" y="2637"/>
                  </a:lnTo>
                  <a:lnTo>
                    <a:pt x="3557" y="2428"/>
                  </a:lnTo>
                  <a:lnTo>
                    <a:pt x="3348" y="2240"/>
                  </a:lnTo>
                  <a:lnTo>
                    <a:pt x="3243" y="2219"/>
                  </a:lnTo>
                  <a:lnTo>
                    <a:pt x="3243" y="2135"/>
                  </a:lnTo>
                  <a:lnTo>
                    <a:pt x="3159" y="2093"/>
                  </a:lnTo>
                  <a:lnTo>
                    <a:pt x="3159" y="2030"/>
                  </a:lnTo>
                  <a:lnTo>
                    <a:pt x="3159" y="1926"/>
                  </a:lnTo>
                  <a:lnTo>
                    <a:pt x="3180" y="1884"/>
                  </a:lnTo>
                  <a:lnTo>
                    <a:pt x="3180" y="1779"/>
                  </a:lnTo>
                  <a:lnTo>
                    <a:pt x="3369" y="1779"/>
                  </a:lnTo>
                  <a:lnTo>
                    <a:pt x="3431" y="1800"/>
                  </a:lnTo>
                  <a:lnTo>
                    <a:pt x="3536" y="1779"/>
                  </a:lnTo>
                  <a:lnTo>
                    <a:pt x="3641" y="1800"/>
                  </a:lnTo>
                  <a:lnTo>
                    <a:pt x="3683" y="1779"/>
                  </a:lnTo>
                  <a:lnTo>
                    <a:pt x="3808" y="1800"/>
                  </a:lnTo>
                  <a:lnTo>
                    <a:pt x="3892" y="1821"/>
                  </a:lnTo>
                  <a:lnTo>
                    <a:pt x="3975" y="1842"/>
                  </a:lnTo>
                  <a:lnTo>
                    <a:pt x="4017" y="1800"/>
                  </a:lnTo>
                  <a:lnTo>
                    <a:pt x="3975" y="1779"/>
                  </a:lnTo>
                  <a:lnTo>
                    <a:pt x="3808" y="1633"/>
                  </a:lnTo>
                  <a:lnTo>
                    <a:pt x="3787" y="1528"/>
                  </a:lnTo>
                  <a:lnTo>
                    <a:pt x="3703" y="1486"/>
                  </a:lnTo>
                  <a:lnTo>
                    <a:pt x="3599" y="1319"/>
                  </a:lnTo>
                  <a:lnTo>
                    <a:pt x="3578" y="1214"/>
                  </a:lnTo>
                  <a:lnTo>
                    <a:pt x="3662" y="1152"/>
                  </a:lnTo>
                  <a:lnTo>
                    <a:pt x="3703" y="1005"/>
                  </a:lnTo>
                  <a:lnTo>
                    <a:pt x="3641" y="942"/>
                  </a:lnTo>
                  <a:lnTo>
                    <a:pt x="3662" y="880"/>
                  </a:lnTo>
                  <a:lnTo>
                    <a:pt x="3683" y="838"/>
                  </a:lnTo>
                  <a:lnTo>
                    <a:pt x="3683" y="754"/>
                  </a:lnTo>
                  <a:lnTo>
                    <a:pt x="3599" y="587"/>
                  </a:lnTo>
                  <a:lnTo>
                    <a:pt x="3578" y="482"/>
                  </a:lnTo>
                  <a:lnTo>
                    <a:pt x="3536" y="440"/>
                  </a:lnTo>
                  <a:lnTo>
                    <a:pt x="3494" y="252"/>
                  </a:lnTo>
                  <a:lnTo>
                    <a:pt x="3369" y="147"/>
                  </a:lnTo>
                  <a:lnTo>
                    <a:pt x="3076" y="1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8" name="Google Shape;3128;p43"/>
            <p:cNvSpPr/>
            <p:nvPr/>
          </p:nvSpPr>
          <p:spPr>
            <a:xfrm>
              <a:off x="3813900" y="3211875"/>
              <a:ext cx="82675" cy="89475"/>
            </a:xfrm>
            <a:custGeom>
              <a:avLst/>
              <a:gdLst/>
              <a:ahLst/>
              <a:cxnLst/>
              <a:rect l="l" t="t" r="r" b="b"/>
              <a:pathLst>
                <a:path w="3307" h="3579" extrusionOk="0">
                  <a:moveTo>
                    <a:pt x="1675" y="1"/>
                  </a:moveTo>
                  <a:lnTo>
                    <a:pt x="1633" y="64"/>
                  </a:lnTo>
                  <a:lnTo>
                    <a:pt x="1570" y="22"/>
                  </a:lnTo>
                  <a:lnTo>
                    <a:pt x="1528" y="64"/>
                  </a:lnTo>
                  <a:lnTo>
                    <a:pt x="1487" y="84"/>
                  </a:lnTo>
                  <a:lnTo>
                    <a:pt x="1487" y="754"/>
                  </a:lnTo>
                  <a:lnTo>
                    <a:pt x="712" y="754"/>
                  </a:lnTo>
                  <a:lnTo>
                    <a:pt x="691" y="733"/>
                  </a:lnTo>
                  <a:lnTo>
                    <a:pt x="608" y="754"/>
                  </a:lnTo>
                  <a:lnTo>
                    <a:pt x="524" y="817"/>
                  </a:lnTo>
                  <a:lnTo>
                    <a:pt x="482" y="796"/>
                  </a:lnTo>
                  <a:lnTo>
                    <a:pt x="482" y="921"/>
                  </a:lnTo>
                  <a:lnTo>
                    <a:pt x="336" y="942"/>
                  </a:lnTo>
                  <a:lnTo>
                    <a:pt x="440" y="1131"/>
                  </a:lnTo>
                  <a:lnTo>
                    <a:pt x="629" y="1172"/>
                  </a:lnTo>
                  <a:lnTo>
                    <a:pt x="378" y="1235"/>
                  </a:lnTo>
                  <a:lnTo>
                    <a:pt x="315" y="1152"/>
                  </a:lnTo>
                  <a:lnTo>
                    <a:pt x="294" y="1340"/>
                  </a:lnTo>
                  <a:lnTo>
                    <a:pt x="273" y="1654"/>
                  </a:lnTo>
                  <a:lnTo>
                    <a:pt x="168" y="1737"/>
                  </a:lnTo>
                  <a:lnTo>
                    <a:pt x="22" y="1675"/>
                  </a:lnTo>
                  <a:lnTo>
                    <a:pt x="1" y="1758"/>
                  </a:lnTo>
                  <a:lnTo>
                    <a:pt x="126" y="1988"/>
                  </a:lnTo>
                  <a:lnTo>
                    <a:pt x="210" y="2051"/>
                  </a:lnTo>
                  <a:lnTo>
                    <a:pt x="210" y="2156"/>
                  </a:lnTo>
                  <a:lnTo>
                    <a:pt x="315" y="2281"/>
                  </a:lnTo>
                  <a:lnTo>
                    <a:pt x="315" y="2470"/>
                  </a:lnTo>
                  <a:lnTo>
                    <a:pt x="398" y="2533"/>
                  </a:lnTo>
                  <a:lnTo>
                    <a:pt x="440" y="2679"/>
                  </a:lnTo>
                  <a:lnTo>
                    <a:pt x="608" y="2805"/>
                  </a:lnTo>
                  <a:lnTo>
                    <a:pt x="545" y="2825"/>
                  </a:lnTo>
                  <a:lnTo>
                    <a:pt x="712" y="2993"/>
                  </a:lnTo>
                  <a:lnTo>
                    <a:pt x="963" y="3202"/>
                  </a:lnTo>
                  <a:lnTo>
                    <a:pt x="1026" y="3328"/>
                  </a:lnTo>
                  <a:lnTo>
                    <a:pt x="1235" y="3432"/>
                  </a:lnTo>
                  <a:lnTo>
                    <a:pt x="1256" y="3537"/>
                  </a:lnTo>
                  <a:lnTo>
                    <a:pt x="1361" y="3558"/>
                  </a:lnTo>
                  <a:lnTo>
                    <a:pt x="1382" y="3579"/>
                  </a:lnTo>
                  <a:lnTo>
                    <a:pt x="1466" y="3474"/>
                  </a:lnTo>
                  <a:lnTo>
                    <a:pt x="1466" y="3411"/>
                  </a:lnTo>
                  <a:lnTo>
                    <a:pt x="1528" y="3369"/>
                  </a:lnTo>
                  <a:lnTo>
                    <a:pt x="1633" y="3369"/>
                  </a:lnTo>
                  <a:lnTo>
                    <a:pt x="1675" y="3307"/>
                  </a:lnTo>
                  <a:lnTo>
                    <a:pt x="1696" y="3307"/>
                  </a:lnTo>
                  <a:lnTo>
                    <a:pt x="1884" y="3432"/>
                  </a:lnTo>
                  <a:lnTo>
                    <a:pt x="1884" y="3328"/>
                  </a:lnTo>
                  <a:lnTo>
                    <a:pt x="1863" y="3035"/>
                  </a:lnTo>
                  <a:lnTo>
                    <a:pt x="1779" y="2951"/>
                  </a:lnTo>
                  <a:lnTo>
                    <a:pt x="1696" y="2930"/>
                  </a:lnTo>
                  <a:lnTo>
                    <a:pt x="1633" y="2951"/>
                  </a:lnTo>
                  <a:lnTo>
                    <a:pt x="1549" y="2993"/>
                  </a:lnTo>
                  <a:lnTo>
                    <a:pt x="1549" y="2846"/>
                  </a:lnTo>
                  <a:lnTo>
                    <a:pt x="1528" y="2784"/>
                  </a:lnTo>
                  <a:lnTo>
                    <a:pt x="1570" y="2721"/>
                  </a:lnTo>
                  <a:lnTo>
                    <a:pt x="1675" y="2721"/>
                  </a:lnTo>
                  <a:lnTo>
                    <a:pt x="1800" y="2784"/>
                  </a:lnTo>
                  <a:lnTo>
                    <a:pt x="1863" y="2721"/>
                  </a:lnTo>
                  <a:lnTo>
                    <a:pt x="1884" y="2679"/>
                  </a:lnTo>
                  <a:lnTo>
                    <a:pt x="1968" y="2679"/>
                  </a:lnTo>
                  <a:lnTo>
                    <a:pt x="2177" y="2637"/>
                  </a:lnTo>
                  <a:lnTo>
                    <a:pt x="2198" y="2574"/>
                  </a:lnTo>
                  <a:lnTo>
                    <a:pt x="2177" y="2407"/>
                  </a:lnTo>
                  <a:lnTo>
                    <a:pt x="2219" y="2365"/>
                  </a:lnTo>
                  <a:lnTo>
                    <a:pt x="2365" y="2365"/>
                  </a:lnTo>
                  <a:lnTo>
                    <a:pt x="2428" y="2595"/>
                  </a:lnTo>
                  <a:lnTo>
                    <a:pt x="2512" y="2700"/>
                  </a:lnTo>
                  <a:lnTo>
                    <a:pt x="2637" y="2637"/>
                  </a:lnTo>
                  <a:lnTo>
                    <a:pt x="2721" y="2679"/>
                  </a:lnTo>
                  <a:lnTo>
                    <a:pt x="2805" y="2616"/>
                  </a:lnTo>
                  <a:lnTo>
                    <a:pt x="2909" y="2616"/>
                  </a:lnTo>
                  <a:lnTo>
                    <a:pt x="3035" y="2679"/>
                  </a:lnTo>
                  <a:lnTo>
                    <a:pt x="3056" y="2742"/>
                  </a:lnTo>
                  <a:lnTo>
                    <a:pt x="3119" y="2742"/>
                  </a:lnTo>
                  <a:lnTo>
                    <a:pt x="3119" y="2637"/>
                  </a:lnTo>
                  <a:lnTo>
                    <a:pt x="3098" y="2533"/>
                  </a:lnTo>
                  <a:lnTo>
                    <a:pt x="3244" y="2114"/>
                  </a:lnTo>
                  <a:lnTo>
                    <a:pt x="3307" y="1884"/>
                  </a:lnTo>
                  <a:lnTo>
                    <a:pt x="3307" y="1779"/>
                  </a:lnTo>
                  <a:lnTo>
                    <a:pt x="3244" y="1696"/>
                  </a:lnTo>
                  <a:lnTo>
                    <a:pt x="3223" y="1654"/>
                  </a:lnTo>
                  <a:lnTo>
                    <a:pt x="3139" y="1570"/>
                  </a:lnTo>
                  <a:lnTo>
                    <a:pt x="3119" y="1528"/>
                  </a:lnTo>
                  <a:lnTo>
                    <a:pt x="3035" y="1486"/>
                  </a:lnTo>
                  <a:lnTo>
                    <a:pt x="3014" y="1444"/>
                  </a:lnTo>
                  <a:lnTo>
                    <a:pt x="2993" y="1382"/>
                  </a:lnTo>
                  <a:lnTo>
                    <a:pt x="2993" y="1340"/>
                  </a:lnTo>
                  <a:lnTo>
                    <a:pt x="3035" y="1319"/>
                  </a:lnTo>
                  <a:lnTo>
                    <a:pt x="3056" y="1277"/>
                  </a:lnTo>
                  <a:lnTo>
                    <a:pt x="3119" y="1277"/>
                  </a:lnTo>
                  <a:lnTo>
                    <a:pt x="3098" y="1214"/>
                  </a:lnTo>
                  <a:lnTo>
                    <a:pt x="3056" y="1172"/>
                  </a:lnTo>
                  <a:lnTo>
                    <a:pt x="3056" y="1110"/>
                  </a:lnTo>
                  <a:lnTo>
                    <a:pt x="3202" y="1026"/>
                  </a:lnTo>
                  <a:lnTo>
                    <a:pt x="3307" y="1005"/>
                  </a:lnTo>
                  <a:lnTo>
                    <a:pt x="3307" y="900"/>
                  </a:lnTo>
                  <a:lnTo>
                    <a:pt x="3265" y="838"/>
                  </a:lnTo>
                  <a:lnTo>
                    <a:pt x="3307" y="754"/>
                  </a:lnTo>
                  <a:lnTo>
                    <a:pt x="3307" y="587"/>
                  </a:lnTo>
                  <a:lnTo>
                    <a:pt x="3244" y="545"/>
                  </a:lnTo>
                  <a:lnTo>
                    <a:pt x="3056" y="524"/>
                  </a:lnTo>
                  <a:lnTo>
                    <a:pt x="2930" y="587"/>
                  </a:lnTo>
                  <a:lnTo>
                    <a:pt x="2805" y="628"/>
                  </a:lnTo>
                  <a:lnTo>
                    <a:pt x="2721" y="608"/>
                  </a:lnTo>
                  <a:lnTo>
                    <a:pt x="2616" y="649"/>
                  </a:lnTo>
                  <a:lnTo>
                    <a:pt x="2575" y="608"/>
                  </a:lnTo>
                  <a:lnTo>
                    <a:pt x="2595" y="545"/>
                  </a:lnTo>
                  <a:lnTo>
                    <a:pt x="2575" y="440"/>
                  </a:lnTo>
                  <a:lnTo>
                    <a:pt x="2575" y="315"/>
                  </a:lnTo>
                  <a:lnTo>
                    <a:pt x="2533" y="189"/>
                  </a:lnTo>
                  <a:lnTo>
                    <a:pt x="2575" y="84"/>
                  </a:lnTo>
                  <a:lnTo>
                    <a:pt x="2533" y="22"/>
                  </a:lnTo>
                  <a:lnTo>
                    <a:pt x="2491" y="22"/>
                  </a:lnTo>
                  <a:lnTo>
                    <a:pt x="2470" y="64"/>
                  </a:lnTo>
                  <a:lnTo>
                    <a:pt x="2303" y="22"/>
                  </a:lnTo>
                  <a:lnTo>
                    <a:pt x="2303" y="1"/>
                  </a:lnTo>
                  <a:lnTo>
                    <a:pt x="2219" y="1"/>
                  </a:lnTo>
                  <a:lnTo>
                    <a:pt x="2114" y="22"/>
                  </a:lnTo>
                  <a:lnTo>
                    <a:pt x="2072" y="1"/>
                  </a:lnTo>
                  <a:lnTo>
                    <a:pt x="1884" y="1"/>
                  </a:lnTo>
                  <a:lnTo>
                    <a:pt x="1842" y="22"/>
                  </a:lnTo>
                  <a:lnTo>
                    <a:pt x="1675" y="1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9" name="Google Shape;3129;p43"/>
            <p:cNvSpPr/>
            <p:nvPr/>
          </p:nvSpPr>
          <p:spPr>
            <a:xfrm>
              <a:off x="3821750" y="3213450"/>
              <a:ext cx="29325" cy="18850"/>
            </a:xfrm>
            <a:custGeom>
              <a:avLst/>
              <a:gdLst/>
              <a:ahLst/>
              <a:cxnLst/>
              <a:rect l="l" t="t" r="r" b="b"/>
              <a:pathLst>
                <a:path w="1173" h="754" extrusionOk="0">
                  <a:moveTo>
                    <a:pt x="398" y="1"/>
                  </a:moveTo>
                  <a:lnTo>
                    <a:pt x="315" y="21"/>
                  </a:lnTo>
                  <a:lnTo>
                    <a:pt x="294" y="42"/>
                  </a:lnTo>
                  <a:lnTo>
                    <a:pt x="336" y="147"/>
                  </a:lnTo>
                  <a:lnTo>
                    <a:pt x="168" y="335"/>
                  </a:lnTo>
                  <a:lnTo>
                    <a:pt x="1" y="628"/>
                  </a:lnTo>
                  <a:lnTo>
                    <a:pt x="168" y="691"/>
                  </a:lnTo>
                  <a:lnTo>
                    <a:pt x="168" y="733"/>
                  </a:lnTo>
                  <a:lnTo>
                    <a:pt x="210" y="754"/>
                  </a:lnTo>
                  <a:lnTo>
                    <a:pt x="294" y="691"/>
                  </a:lnTo>
                  <a:lnTo>
                    <a:pt x="377" y="670"/>
                  </a:lnTo>
                  <a:lnTo>
                    <a:pt x="398" y="691"/>
                  </a:lnTo>
                  <a:lnTo>
                    <a:pt x="1173" y="691"/>
                  </a:lnTo>
                  <a:lnTo>
                    <a:pt x="1173" y="21"/>
                  </a:lnTo>
                  <a:lnTo>
                    <a:pt x="503" y="21"/>
                  </a:lnTo>
                  <a:lnTo>
                    <a:pt x="482" y="1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0" name="Google Shape;3130;p43"/>
            <p:cNvSpPr/>
            <p:nvPr/>
          </p:nvSpPr>
          <p:spPr>
            <a:xfrm>
              <a:off x="3848425" y="3188875"/>
              <a:ext cx="110925" cy="129750"/>
            </a:xfrm>
            <a:custGeom>
              <a:avLst/>
              <a:gdLst/>
              <a:ahLst/>
              <a:cxnLst/>
              <a:rect l="l" t="t" r="r" b="b"/>
              <a:pathLst>
                <a:path w="4437" h="5190" extrusionOk="0">
                  <a:moveTo>
                    <a:pt x="3935" y="0"/>
                  </a:moveTo>
                  <a:lnTo>
                    <a:pt x="3872" y="63"/>
                  </a:lnTo>
                  <a:lnTo>
                    <a:pt x="3767" y="42"/>
                  </a:lnTo>
                  <a:lnTo>
                    <a:pt x="3537" y="147"/>
                  </a:lnTo>
                  <a:lnTo>
                    <a:pt x="3495" y="188"/>
                  </a:lnTo>
                  <a:lnTo>
                    <a:pt x="3391" y="209"/>
                  </a:lnTo>
                  <a:lnTo>
                    <a:pt x="3244" y="377"/>
                  </a:lnTo>
                  <a:lnTo>
                    <a:pt x="2972" y="816"/>
                  </a:lnTo>
                  <a:lnTo>
                    <a:pt x="2930" y="900"/>
                  </a:lnTo>
                  <a:lnTo>
                    <a:pt x="2867" y="1004"/>
                  </a:lnTo>
                  <a:lnTo>
                    <a:pt x="2867" y="1025"/>
                  </a:lnTo>
                  <a:lnTo>
                    <a:pt x="2909" y="1130"/>
                  </a:lnTo>
                  <a:lnTo>
                    <a:pt x="2888" y="1193"/>
                  </a:lnTo>
                  <a:lnTo>
                    <a:pt x="2805" y="1193"/>
                  </a:lnTo>
                  <a:lnTo>
                    <a:pt x="2805" y="1151"/>
                  </a:lnTo>
                  <a:lnTo>
                    <a:pt x="2700" y="1151"/>
                  </a:lnTo>
                  <a:lnTo>
                    <a:pt x="2658" y="1130"/>
                  </a:lnTo>
                  <a:lnTo>
                    <a:pt x="2554" y="1130"/>
                  </a:lnTo>
                  <a:lnTo>
                    <a:pt x="2491" y="1151"/>
                  </a:lnTo>
                  <a:lnTo>
                    <a:pt x="2407" y="1088"/>
                  </a:lnTo>
                  <a:lnTo>
                    <a:pt x="2365" y="1088"/>
                  </a:lnTo>
                  <a:lnTo>
                    <a:pt x="2344" y="1109"/>
                  </a:lnTo>
                  <a:lnTo>
                    <a:pt x="2282" y="1130"/>
                  </a:lnTo>
                  <a:lnTo>
                    <a:pt x="2261" y="1088"/>
                  </a:lnTo>
                  <a:lnTo>
                    <a:pt x="2177" y="1046"/>
                  </a:lnTo>
                  <a:lnTo>
                    <a:pt x="2135" y="1088"/>
                  </a:lnTo>
                  <a:lnTo>
                    <a:pt x="2051" y="1004"/>
                  </a:lnTo>
                  <a:lnTo>
                    <a:pt x="2030" y="1004"/>
                  </a:lnTo>
                  <a:lnTo>
                    <a:pt x="1989" y="1025"/>
                  </a:lnTo>
                  <a:lnTo>
                    <a:pt x="1926" y="1004"/>
                  </a:lnTo>
                  <a:lnTo>
                    <a:pt x="1194" y="1004"/>
                  </a:lnTo>
                  <a:lnTo>
                    <a:pt x="1152" y="1109"/>
                  </a:lnTo>
                  <a:lnTo>
                    <a:pt x="1194" y="1235"/>
                  </a:lnTo>
                  <a:lnTo>
                    <a:pt x="1194" y="1360"/>
                  </a:lnTo>
                  <a:lnTo>
                    <a:pt x="1214" y="1465"/>
                  </a:lnTo>
                  <a:lnTo>
                    <a:pt x="1194" y="1528"/>
                  </a:lnTo>
                  <a:lnTo>
                    <a:pt x="1235" y="1569"/>
                  </a:lnTo>
                  <a:lnTo>
                    <a:pt x="1340" y="1528"/>
                  </a:lnTo>
                  <a:lnTo>
                    <a:pt x="1424" y="1548"/>
                  </a:lnTo>
                  <a:lnTo>
                    <a:pt x="1549" y="1507"/>
                  </a:lnTo>
                  <a:lnTo>
                    <a:pt x="1675" y="1444"/>
                  </a:lnTo>
                  <a:lnTo>
                    <a:pt x="1863" y="1465"/>
                  </a:lnTo>
                  <a:lnTo>
                    <a:pt x="1926" y="1507"/>
                  </a:lnTo>
                  <a:lnTo>
                    <a:pt x="1926" y="1674"/>
                  </a:lnTo>
                  <a:lnTo>
                    <a:pt x="1884" y="1758"/>
                  </a:lnTo>
                  <a:lnTo>
                    <a:pt x="1926" y="1820"/>
                  </a:lnTo>
                  <a:lnTo>
                    <a:pt x="1926" y="1925"/>
                  </a:lnTo>
                  <a:lnTo>
                    <a:pt x="1821" y="1946"/>
                  </a:lnTo>
                  <a:lnTo>
                    <a:pt x="1675" y="2030"/>
                  </a:lnTo>
                  <a:lnTo>
                    <a:pt x="1675" y="2092"/>
                  </a:lnTo>
                  <a:lnTo>
                    <a:pt x="1717" y="2134"/>
                  </a:lnTo>
                  <a:lnTo>
                    <a:pt x="1738" y="2197"/>
                  </a:lnTo>
                  <a:lnTo>
                    <a:pt x="1675" y="2197"/>
                  </a:lnTo>
                  <a:lnTo>
                    <a:pt x="1654" y="2239"/>
                  </a:lnTo>
                  <a:lnTo>
                    <a:pt x="1612" y="2260"/>
                  </a:lnTo>
                  <a:lnTo>
                    <a:pt x="1612" y="2302"/>
                  </a:lnTo>
                  <a:lnTo>
                    <a:pt x="1633" y="2364"/>
                  </a:lnTo>
                  <a:lnTo>
                    <a:pt x="1654" y="2406"/>
                  </a:lnTo>
                  <a:lnTo>
                    <a:pt x="1738" y="2448"/>
                  </a:lnTo>
                  <a:lnTo>
                    <a:pt x="1758" y="2490"/>
                  </a:lnTo>
                  <a:lnTo>
                    <a:pt x="1842" y="2574"/>
                  </a:lnTo>
                  <a:lnTo>
                    <a:pt x="1863" y="2616"/>
                  </a:lnTo>
                  <a:lnTo>
                    <a:pt x="1926" y="2699"/>
                  </a:lnTo>
                  <a:lnTo>
                    <a:pt x="1926" y="2804"/>
                  </a:lnTo>
                  <a:lnTo>
                    <a:pt x="1863" y="3034"/>
                  </a:lnTo>
                  <a:lnTo>
                    <a:pt x="1717" y="3453"/>
                  </a:lnTo>
                  <a:lnTo>
                    <a:pt x="1738" y="3557"/>
                  </a:lnTo>
                  <a:lnTo>
                    <a:pt x="1738" y="3662"/>
                  </a:lnTo>
                  <a:lnTo>
                    <a:pt x="1675" y="3662"/>
                  </a:lnTo>
                  <a:lnTo>
                    <a:pt x="1654" y="3599"/>
                  </a:lnTo>
                  <a:lnTo>
                    <a:pt x="1528" y="3536"/>
                  </a:lnTo>
                  <a:lnTo>
                    <a:pt x="1424" y="3536"/>
                  </a:lnTo>
                  <a:lnTo>
                    <a:pt x="1340" y="3599"/>
                  </a:lnTo>
                  <a:lnTo>
                    <a:pt x="1256" y="3557"/>
                  </a:lnTo>
                  <a:lnTo>
                    <a:pt x="1131" y="3620"/>
                  </a:lnTo>
                  <a:lnTo>
                    <a:pt x="1047" y="3515"/>
                  </a:lnTo>
                  <a:lnTo>
                    <a:pt x="984" y="3285"/>
                  </a:lnTo>
                  <a:lnTo>
                    <a:pt x="838" y="3285"/>
                  </a:lnTo>
                  <a:lnTo>
                    <a:pt x="796" y="3327"/>
                  </a:lnTo>
                  <a:lnTo>
                    <a:pt x="817" y="3494"/>
                  </a:lnTo>
                  <a:lnTo>
                    <a:pt x="796" y="3557"/>
                  </a:lnTo>
                  <a:lnTo>
                    <a:pt x="587" y="3599"/>
                  </a:lnTo>
                  <a:lnTo>
                    <a:pt x="503" y="3599"/>
                  </a:lnTo>
                  <a:lnTo>
                    <a:pt x="482" y="3641"/>
                  </a:lnTo>
                  <a:lnTo>
                    <a:pt x="419" y="3704"/>
                  </a:lnTo>
                  <a:lnTo>
                    <a:pt x="294" y="3641"/>
                  </a:lnTo>
                  <a:lnTo>
                    <a:pt x="189" y="3641"/>
                  </a:lnTo>
                  <a:lnTo>
                    <a:pt x="147" y="3704"/>
                  </a:lnTo>
                  <a:lnTo>
                    <a:pt x="168" y="3766"/>
                  </a:lnTo>
                  <a:lnTo>
                    <a:pt x="168" y="3913"/>
                  </a:lnTo>
                  <a:lnTo>
                    <a:pt x="252" y="3871"/>
                  </a:lnTo>
                  <a:lnTo>
                    <a:pt x="315" y="3850"/>
                  </a:lnTo>
                  <a:lnTo>
                    <a:pt x="398" y="3871"/>
                  </a:lnTo>
                  <a:lnTo>
                    <a:pt x="482" y="3955"/>
                  </a:lnTo>
                  <a:lnTo>
                    <a:pt x="503" y="4248"/>
                  </a:lnTo>
                  <a:lnTo>
                    <a:pt x="503" y="4352"/>
                  </a:lnTo>
                  <a:lnTo>
                    <a:pt x="315" y="4227"/>
                  </a:lnTo>
                  <a:lnTo>
                    <a:pt x="294" y="4227"/>
                  </a:lnTo>
                  <a:lnTo>
                    <a:pt x="252" y="4289"/>
                  </a:lnTo>
                  <a:lnTo>
                    <a:pt x="147" y="4289"/>
                  </a:lnTo>
                  <a:lnTo>
                    <a:pt x="85" y="4331"/>
                  </a:lnTo>
                  <a:lnTo>
                    <a:pt x="85" y="4394"/>
                  </a:lnTo>
                  <a:lnTo>
                    <a:pt x="1" y="4499"/>
                  </a:lnTo>
                  <a:lnTo>
                    <a:pt x="106" y="4603"/>
                  </a:lnTo>
                  <a:lnTo>
                    <a:pt x="168" y="4687"/>
                  </a:lnTo>
                  <a:lnTo>
                    <a:pt x="315" y="4792"/>
                  </a:lnTo>
                  <a:lnTo>
                    <a:pt x="315" y="4896"/>
                  </a:lnTo>
                  <a:lnTo>
                    <a:pt x="419" y="5001"/>
                  </a:lnTo>
                  <a:lnTo>
                    <a:pt x="419" y="5126"/>
                  </a:lnTo>
                  <a:lnTo>
                    <a:pt x="482" y="5189"/>
                  </a:lnTo>
                  <a:lnTo>
                    <a:pt x="524" y="5168"/>
                  </a:lnTo>
                  <a:lnTo>
                    <a:pt x="608" y="5022"/>
                  </a:lnTo>
                  <a:lnTo>
                    <a:pt x="629" y="5022"/>
                  </a:lnTo>
                  <a:lnTo>
                    <a:pt x="712" y="4980"/>
                  </a:lnTo>
                  <a:lnTo>
                    <a:pt x="775" y="4875"/>
                  </a:lnTo>
                  <a:lnTo>
                    <a:pt x="838" y="4854"/>
                  </a:lnTo>
                  <a:lnTo>
                    <a:pt x="942" y="4771"/>
                  </a:lnTo>
                  <a:lnTo>
                    <a:pt x="1005" y="4771"/>
                  </a:lnTo>
                  <a:lnTo>
                    <a:pt x="1047" y="4813"/>
                  </a:lnTo>
                  <a:lnTo>
                    <a:pt x="1110" y="4896"/>
                  </a:lnTo>
                  <a:lnTo>
                    <a:pt x="1110" y="5001"/>
                  </a:lnTo>
                  <a:lnTo>
                    <a:pt x="1131" y="4980"/>
                  </a:lnTo>
                  <a:lnTo>
                    <a:pt x="1194" y="5001"/>
                  </a:lnTo>
                  <a:lnTo>
                    <a:pt x="1298" y="4959"/>
                  </a:lnTo>
                  <a:lnTo>
                    <a:pt x="1319" y="5001"/>
                  </a:lnTo>
                  <a:lnTo>
                    <a:pt x="1319" y="5064"/>
                  </a:lnTo>
                  <a:lnTo>
                    <a:pt x="1424" y="5064"/>
                  </a:lnTo>
                  <a:lnTo>
                    <a:pt x="1507" y="4980"/>
                  </a:lnTo>
                  <a:lnTo>
                    <a:pt x="1507" y="4875"/>
                  </a:lnTo>
                  <a:lnTo>
                    <a:pt x="1570" y="4854"/>
                  </a:lnTo>
                  <a:lnTo>
                    <a:pt x="1654" y="4875"/>
                  </a:lnTo>
                  <a:lnTo>
                    <a:pt x="1758" y="4771"/>
                  </a:lnTo>
                  <a:lnTo>
                    <a:pt x="1947" y="4708"/>
                  </a:lnTo>
                  <a:lnTo>
                    <a:pt x="1947" y="4771"/>
                  </a:lnTo>
                  <a:lnTo>
                    <a:pt x="1863" y="4896"/>
                  </a:lnTo>
                  <a:lnTo>
                    <a:pt x="1884" y="4917"/>
                  </a:lnTo>
                  <a:lnTo>
                    <a:pt x="1947" y="5022"/>
                  </a:lnTo>
                  <a:lnTo>
                    <a:pt x="2072" y="5105"/>
                  </a:lnTo>
                  <a:lnTo>
                    <a:pt x="2198" y="5022"/>
                  </a:lnTo>
                  <a:lnTo>
                    <a:pt x="2282" y="4917"/>
                  </a:lnTo>
                  <a:lnTo>
                    <a:pt x="2512" y="4687"/>
                  </a:lnTo>
                  <a:lnTo>
                    <a:pt x="2574" y="4603"/>
                  </a:lnTo>
                  <a:lnTo>
                    <a:pt x="2658" y="4541"/>
                  </a:lnTo>
                  <a:lnTo>
                    <a:pt x="2763" y="4499"/>
                  </a:lnTo>
                  <a:lnTo>
                    <a:pt x="2867" y="4352"/>
                  </a:lnTo>
                  <a:lnTo>
                    <a:pt x="2867" y="4248"/>
                  </a:lnTo>
                  <a:lnTo>
                    <a:pt x="2888" y="4080"/>
                  </a:lnTo>
                  <a:lnTo>
                    <a:pt x="2909" y="3766"/>
                  </a:lnTo>
                  <a:lnTo>
                    <a:pt x="2888" y="3745"/>
                  </a:lnTo>
                  <a:lnTo>
                    <a:pt x="2867" y="3557"/>
                  </a:lnTo>
                  <a:lnTo>
                    <a:pt x="2909" y="3453"/>
                  </a:lnTo>
                  <a:lnTo>
                    <a:pt x="3098" y="3285"/>
                  </a:lnTo>
                  <a:lnTo>
                    <a:pt x="3098" y="3139"/>
                  </a:lnTo>
                  <a:lnTo>
                    <a:pt x="3202" y="3013"/>
                  </a:lnTo>
                  <a:lnTo>
                    <a:pt x="3328" y="2908"/>
                  </a:lnTo>
                  <a:lnTo>
                    <a:pt x="3411" y="2929"/>
                  </a:lnTo>
                  <a:lnTo>
                    <a:pt x="3516" y="2867"/>
                  </a:lnTo>
                  <a:lnTo>
                    <a:pt x="3621" y="2825"/>
                  </a:lnTo>
                  <a:lnTo>
                    <a:pt x="3809" y="2511"/>
                  </a:lnTo>
                  <a:lnTo>
                    <a:pt x="3809" y="2344"/>
                  </a:lnTo>
                  <a:lnTo>
                    <a:pt x="3851" y="2155"/>
                  </a:lnTo>
                  <a:lnTo>
                    <a:pt x="3935" y="2092"/>
                  </a:lnTo>
                  <a:lnTo>
                    <a:pt x="3955" y="1946"/>
                  </a:lnTo>
                  <a:lnTo>
                    <a:pt x="3935" y="1925"/>
                  </a:lnTo>
                  <a:lnTo>
                    <a:pt x="3955" y="1737"/>
                  </a:lnTo>
                  <a:lnTo>
                    <a:pt x="3955" y="1653"/>
                  </a:lnTo>
                  <a:lnTo>
                    <a:pt x="3955" y="1507"/>
                  </a:lnTo>
                  <a:lnTo>
                    <a:pt x="4060" y="1402"/>
                  </a:lnTo>
                  <a:lnTo>
                    <a:pt x="4060" y="1256"/>
                  </a:lnTo>
                  <a:lnTo>
                    <a:pt x="4081" y="1130"/>
                  </a:lnTo>
                  <a:lnTo>
                    <a:pt x="4039" y="921"/>
                  </a:lnTo>
                  <a:lnTo>
                    <a:pt x="4290" y="607"/>
                  </a:lnTo>
                  <a:lnTo>
                    <a:pt x="4332" y="502"/>
                  </a:lnTo>
                  <a:lnTo>
                    <a:pt x="4437" y="460"/>
                  </a:lnTo>
                  <a:lnTo>
                    <a:pt x="4437" y="209"/>
                  </a:lnTo>
                  <a:lnTo>
                    <a:pt x="4374" y="105"/>
                  </a:lnTo>
                  <a:lnTo>
                    <a:pt x="4374" y="63"/>
                  </a:lnTo>
                  <a:lnTo>
                    <a:pt x="4290" y="84"/>
                  </a:lnTo>
                  <a:lnTo>
                    <a:pt x="4248" y="105"/>
                  </a:lnTo>
                  <a:lnTo>
                    <a:pt x="4144" y="63"/>
                  </a:lnTo>
                  <a:lnTo>
                    <a:pt x="4123" y="0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1" name="Google Shape;3131;p43"/>
            <p:cNvSpPr/>
            <p:nvPr/>
          </p:nvSpPr>
          <p:spPr>
            <a:xfrm>
              <a:off x="3860475" y="3308125"/>
              <a:ext cx="15700" cy="21475"/>
            </a:xfrm>
            <a:custGeom>
              <a:avLst/>
              <a:gdLst/>
              <a:ahLst/>
              <a:cxnLst/>
              <a:rect l="l" t="t" r="r" b="b"/>
              <a:pathLst>
                <a:path w="628" h="859" extrusionOk="0">
                  <a:moveTo>
                    <a:pt x="460" y="1"/>
                  </a:moveTo>
                  <a:lnTo>
                    <a:pt x="356" y="84"/>
                  </a:lnTo>
                  <a:lnTo>
                    <a:pt x="293" y="105"/>
                  </a:lnTo>
                  <a:lnTo>
                    <a:pt x="230" y="210"/>
                  </a:lnTo>
                  <a:lnTo>
                    <a:pt x="147" y="252"/>
                  </a:lnTo>
                  <a:lnTo>
                    <a:pt x="126" y="252"/>
                  </a:lnTo>
                  <a:lnTo>
                    <a:pt x="42" y="398"/>
                  </a:lnTo>
                  <a:lnTo>
                    <a:pt x="0" y="419"/>
                  </a:lnTo>
                  <a:lnTo>
                    <a:pt x="84" y="503"/>
                  </a:lnTo>
                  <a:lnTo>
                    <a:pt x="105" y="670"/>
                  </a:lnTo>
                  <a:lnTo>
                    <a:pt x="42" y="775"/>
                  </a:lnTo>
                  <a:lnTo>
                    <a:pt x="84" y="859"/>
                  </a:lnTo>
                  <a:lnTo>
                    <a:pt x="188" y="775"/>
                  </a:lnTo>
                  <a:lnTo>
                    <a:pt x="293" y="775"/>
                  </a:lnTo>
                  <a:lnTo>
                    <a:pt x="356" y="712"/>
                  </a:lnTo>
                  <a:lnTo>
                    <a:pt x="335" y="503"/>
                  </a:lnTo>
                  <a:lnTo>
                    <a:pt x="398" y="440"/>
                  </a:lnTo>
                  <a:lnTo>
                    <a:pt x="523" y="335"/>
                  </a:lnTo>
                  <a:lnTo>
                    <a:pt x="628" y="231"/>
                  </a:lnTo>
                  <a:lnTo>
                    <a:pt x="628" y="126"/>
                  </a:lnTo>
                  <a:lnTo>
                    <a:pt x="565" y="43"/>
                  </a:lnTo>
                  <a:lnTo>
                    <a:pt x="523" y="1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2" name="Google Shape;3132;p43"/>
            <p:cNvSpPr/>
            <p:nvPr/>
          </p:nvSpPr>
          <p:spPr>
            <a:xfrm>
              <a:off x="4111550" y="3257925"/>
              <a:ext cx="161650" cy="164775"/>
            </a:xfrm>
            <a:custGeom>
              <a:avLst/>
              <a:gdLst/>
              <a:ahLst/>
              <a:cxnLst/>
              <a:rect l="l" t="t" r="r" b="b"/>
              <a:pathLst>
                <a:path w="6466" h="6591" extrusionOk="0">
                  <a:moveTo>
                    <a:pt x="2553" y="0"/>
                  </a:moveTo>
                  <a:lnTo>
                    <a:pt x="1779" y="42"/>
                  </a:lnTo>
                  <a:lnTo>
                    <a:pt x="858" y="42"/>
                  </a:lnTo>
                  <a:lnTo>
                    <a:pt x="816" y="105"/>
                  </a:lnTo>
                  <a:lnTo>
                    <a:pt x="754" y="105"/>
                  </a:lnTo>
                  <a:lnTo>
                    <a:pt x="712" y="146"/>
                  </a:lnTo>
                  <a:lnTo>
                    <a:pt x="775" y="230"/>
                  </a:lnTo>
                  <a:lnTo>
                    <a:pt x="858" y="314"/>
                  </a:lnTo>
                  <a:lnTo>
                    <a:pt x="858" y="356"/>
                  </a:lnTo>
                  <a:lnTo>
                    <a:pt x="921" y="439"/>
                  </a:lnTo>
                  <a:lnTo>
                    <a:pt x="963" y="628"/>
                  </a:lnTo>
                  <a:lnTo>
                    <a:pt x="984" y="732"/>
                  </a:lnTo>
                  <a:lnTo>
                    <a:pt x="942" y="795"/>
                  </a:lnTo>
                  <a:lnTo>
                    <a:pt x="942" y="879"/>
                  </a:lnTo>
                  <a:lnTo>
                    <a:pt x="879" y="942"/>
                  </a:lnTo>
                  <a:lnTo>
                    <a:pt x="816" y="963"/>
                  </a:lnTo>
                  <a:lnTo>
                    <a:pt x="754" y="963"/>
                  </a:lnTo>
                  <a:lnTo>
                    <a:pt x="733" y="942"/>
                  </a:lnTo>
                  <a:lnTo>
                    <a:pt x="733" y="983"/>
                  </a:lnTo>
                  <a:lnTo>
                    <a:pt x="754" y="1046"/>
                  </a:lnTo>
                  <a:lnTo>
                    <a:pt x="754" y="1109"/>
                  </a:lnTo>
                  <a:lnTo>
                    <a:pt x="858" y="1151"/>
                  </a:lnTo>
                  <a:lnTo>
                    <a:pt x="858" y="1214"/>
                  </a:lnTo>
                  <a:lnTo>
                    <a:pt x="942" y="1214"/>
                  </a:lnTo>
                  <a:lnTo>
                    <a:pt x="963" y="1402"/>
                  </a:lnTo>
                  <a:lnTo>
                    <a:pt x="963" y="1486"/>
                  </a:lnTo>
                  <a:lnTo>
                    <a:pt x="858" y="1590"/>
                  </a:lnTo>
                  <a:lnTo>
                    <a:pt x="775" y="1674"/>
                  </a:lnTo>
                  <a:lnTo>
                    <a:pt x="733" y="1716"/>
                  </a:lnTo>
                  <a:lnTo>
                    <a:pt x="565" y="1883"/>
                  </a:lnTo>
                  <a:lnTo>
                    <a:pt x="461" y="2030"/>
                  </a:lnTo>
                  <a:lnTo>
                    <a:pt x="293" y="2092"/>
                  </a:lnTo>
                  <a:lnTo>
                    <a:pt x="0" y="2092"/>
                  </a:lnTo>
                  <a:lnTo>
                    <a:pt x="84" y="2553"/>
                  </a:lnTo>
                  <a:lnTo>
                    <a:pt x="210" y="3243"/>
                  </a:lnTo>
                  <a:lnTo>
                    <a:pt x="628" y="3808"/>
                  </a:lnTo>
                  <a:lnTo>
                    <a:pt x="754" y="4248"/>
                  </a:lnTo>
                  <a:lnTo>
                    <a:pt x="942" y="4352"/>
                  </a:lnTo>
                  <a:lnTo>
                    <a:pt x="1026" y="4352"/>
                  </a:lnTo>
                  <a:lnTo>
                    <a:pt x="1130" y="4394"/>
                  </a:lnTo>
                  <a:lnTo>
                    <a:pt x="1172" y="4394"/>
                  </a:lnTo>
                  <a:lnTo>
                    <a:pt x="1256" y="4436"/>
                  </a:lnTo>
                  <a:lnTo>
                    <a:pt x="1256" y="4499"/>
                  </a:lnTo>
                  <a:lnTo>
                    <a:pt x="1340" y="4561"/>
                  </a:lnTo>
                  <a:lnTo>
                    <a:pt x="1444" y="4561"/>
                  </a:lnTo>
                  <a:lnTo>
                    <a:pt x="1695" y="4645"/>
                  </a:lnTo>
                  <a:lnTo>
                    <a:pt x="1779" y="4645"/>
                  </a:lnTo>
                  <a:lnTo>
                    <a:pt x="1821" y="4708"/>
                  </a:lnTo>
                  <a:lnTo>
                    <a:pt x="1884" y="4729"/>
                  </a:lnTo>
                  <a:lnTo>
                    <a:pt x="1925" y="4812"/>
                  </a:lnTo>
                  <a:lnTo>
                    <a:pt x="2030" y="4917"/>
                  </a:lnTo>
                  <a:lnTo>
                    <a:pt x="2093" y="4917"/>
                  </a:lnTo>
                  <a:lnTo>
                    <a:pt x="2093" y="4938"/>
                  </a:lnTo>
                  <a:lnTo>
                    <a:pt x="2114" y="4917"/>
                  </a:lnTo>
                  <a:lnTo>
                    <a:pt x="2177" y="4917"/>
                  </a:lnTo>
                  <a:lnTo>
                    <a:pt x="2197" y="4980"/>
                  </a:lnTo>
                  <a:lnTo>
                    <a:pt x="2281" y="4980"/>
                  </a:lnTo>
                  <a:lnTo>
                    <a:pt x="2302" y="5022"/>
                  </a:lnTo>
                  <a:lnTo>
                    <a:pt x="2323" y="4980"/>
                  </a:lnTo>
                  <a:lnTo>
                    <a:pt x="2407" y="5022"/>
                  </a:lnTo>
                  <a:lnTo>
                    <a:pt x="2428" y="5043"/>
                  </a:lnTo>
                  <a:lnTo>
                    <a:pt x="2490" y="5043"/>
                  </a:lnTo>
                  <a:lnTo>
                    <a:pt x="2511" y="5084"/>
                  </a:lnTo>
                  <a:lnTo>
                    <a:pt x="2553" y="5126"/>
                  </a:lnTo>
                  <a:lnTo>
                    <a:pt x="2637" y="5189"/>
                  </a:lnTo>
                  <a:lnTo>
                    <a:pt x="2825" y="5398"/>
                  </a:lnTo>
                  <a:lnTo>
                    <a:pt x="2846" y="5608"/>
                  </a:lnTo>
                  <a:lnTo>
                    <a:pt x="2846" y="6591"/>
                  </a:lnTo>
                  <a:lnTo>
                    <a:pt x="2951" y="6193"/>
                  </a:lnTo>
                  <a:lnTo>
                    <a:pt x="3495" y="6173"/>
                  </a:lnTo>
                  <a:lnTo>
                    <a:pt x="3599" y="6131"/>
                  </a:lnTo>
                  <a:lnTo>
                    <a:pt x="3641" y="6110"/>
                  </a:lnTo>
                  <a:lnTo>
                    <a:pt x="3704" y="6089"/>
                  </a:lnTo>
                  <a:lnTo>
                    <a:pt x="3704" y="6131"/>
                  </a:lnTo>
                  <a:lnTo>
                    <a:pt x="3788" y="6173"/>
                  </a:lnTo>
                  <a:lnTo>
                    <a:pt x="3871" y="6214"/>
                  </a:lnTo>
                  <a:lnTo>
                    <a:pt x="3955" y="6214"/>
                  </a:lnTo>
                  <a:lnTo>
                    <a:pt x="3997" y="6298"/>
                  </a:lnTo>
                  <a:lnTo>
                    <a:pt x="3976" y="6319"/>
                  </a:lnTo>
                  <a:lnTo>
                    <a:pt x="4164" y="6298"/>
                  </a:lnTo>
                  <a:lnTo>
                    <a:pt x="4269" y="6193"/>
                  </a:lnTo>
                  <a:lnTo>
                    <a:pt x="4332" y="6193"/>
                  </a:lnTo>
                  <a:lnTo>
                    <a:pt x="4394" y="6131"/>
                  </a:lnTo>
                  <a:lnTo>
                    <a:pt x="4436" y="6173"/>
                  </a:lnTo>
                  <a:lnTo>
                    <a:pt x="4436" y="6214"/>
                  </a:lnTo>
                  <a:lnTo>
                    <a:pt x="4520" y="6214"/>
                  </a:lnTo>
                  <a:lnTo>
                    <a:pt x="4604" y="6277"/>
                  </a:lnTo>
                  <a:lnTo>
                    <a:pt x="4729" y="6214"/>
                  </a:lnTo>
                  <a:lnTo>
                    <a:pt x="4897" y="6193"/>
                  </a:lnTo>
                  <a:lnTo>
                    <a:pt x="4918" y="6110"/>
                  </a:lnTo>
                  <a:lnTo>
                    <a:pt x="4897" y="6068"/>
                  </a:lnTo>
                  <a:lnTo>
                    <a:pt x="4938" y="6005"/>
                  </a:lnTo>
                  <a:lnTo>
                    <a:pt x="5043" y="6026"/>
                  </a:lnTo>
                  <a:lnTo>
                    <a:pt x="5127" y="6026"/>
                  </a:lnTo>
                  <a:lnTo>
                    <a:pt x="5210" y="6089"/>
                  </a:lnTo>
                  <a:lnTo>
                    <a:pt x="5315" y="6068"/>
                  </a:lnTo>
                  <a:lnTo>
                    <a:pt x="5357" y="6026"/>
                  </a:lnTo>
                  <a:lnTo>
                    <a:pt x="5566" y="5963"/>
                  </a:lnTo>
                  <a:lnTo>
                    <a:pt x="5650" y="5984"/>
                  </a:lnTo>
                  <a:lnTo>
                    <a:pt x="5754" y="5963"/>
                  </a:lnTo>
                  <a:lnTo>
                    <a:pt x="5775" y="5900"/>
                  </a:lnTo>
                  <a:lnTo>
                    <a:pt x="5901" y="5900"/>
                  </a:lnTo>
                  <a:lnTo>
                    <a:pt x="5985" y="5817"/>
                  </a:lnTo>
                  <a:lnTo>
                    <a:pt x="6110" y="5796"/>
                  </a:lnTo>
                  <a:lnTo>
                    <a:pt x="6194" y="5712"/>
                  </a:lnTo>
                  <a:lnTo>
                    <a:pt x="6278" y="5649"/>
                  </a:lnTo>
                  <a:lnTo>
                    <a:pt x="6382" y="5670"/>
                  </a:lnTo>
                  <a:lnTo>
                    <a:pt x="6424" y="5608"/>
                  </a:lnTo>
                  <a:lnTo>
                    <a:pt x="6466" y="5587"/>
                  </a:lnTo>
                  <a:lnTo>
                    <a:pt x="6424" y="5587"/>
                  </a:lnTo>
                  <a:lnTo>
                    <a:pt x="6424" y="5545"/>
                  </a:lnTo>
                  <a:lnTo>
                    <a:pt x="6298" y="5440"/>
                  </a:lnTo>
                  <a:lnTo>
                    <a:pt x="6173" y="5398"/>
                  </a:lnTo>
                  <a:lnTo>
                    <a:pt x="5964" y="5189"/>
                  </a:lnTo>
                  <a:lnTo>
                    <a:pt x="5985" y="5126"/>
                  </a:lnTo>
                  <a:lnTo>
                    <a:pt x="5901" y="4938"/>
                  </a:lnTo>
                  <a:lnTo>
                    <a:pt x="5859" y="4875"/>
                  </a:lnTo>
                  <a:lnTo>
                    <a:pt x="5901" y="4771"/>
                  </a:lnTo>
                  <a:lnTo>
                    <a:pt x="5859" y="4729"/>
                  </a:lnTo>
                  <a:lnTo>
                    <a:pt x="5838" y="4624"/>
                  </a:lnTo>
                  <a:lnTo>
                    <a:pt x="5796" y="4540"/>
                  </a:lnTo>
                  <a:lnTo>
                    <a:pt x="5838" y="4540"/>
                  </a:lnTo>
                  <a:lnTo>
                    <a:pt x="5775" y="4394"/>
                  </a:lnTo>
                  <a:lnTo>
                    <a:pt x="5754" y="4248"/>
                  </a:lnTo>
                  <a:lnTo>
                    <a:pt x="5838" y="4206"/>
                  </a:lnTo>
                  <a:lnTo>
                    <a:pt x="5838" y="4038"/>
                  </a:lnTo>
                  <a:lnTo>
                    <a:pt x="5754" y="3976"/>
                  </a:lnTo>
                  <a:lnTo>
                    <a:pt x="5754" y="3766"/>
                  </a:lnTo>
                  <a:lnTo>
                    <a:pt x="5775" y="3620"/>
                  </a:lnTo>
                  <a:lnTo>
                    <a:pt x="5859" y="3578"/>
                  </a:lnTo>
                  <a:lnTo>
                    <a:pt x="5880" y="3599"/>
                  </a:lnTo>
                  <a:lnTo>
                    <a:pt x="5943" y="3515"/>
                  </a:lnTo>
                  <a:lnTo>
                    <a:pt x="5859" y="3306"/>
                  </a:lnTo>
                  <a:lnTo>
                    <a:pt x="5775" y="3306"/>
                  </a:lnTo>
                  <a:lnTo>
                    <a:pt x="5650" y="3180"/>
                  </a:lnTo>
                  <a:lnTo>
                    <a:pt x="5482" y="3055"/>
                  </a:lnTo>
                  <a:lnTo>
                    <a:pt x="5482" y="2929"/>
                  </a:lnTo>
                  <a:lnTo>
                    <a:pt x="5566" y="2657"/>
                  </a:lnTo>
                  <a:lnTo>
                    <a:pt x="5692" y="2302"/>
                  </a:lnTo>
                  <a:lnTo>
                    <a:pt x="5754" y="2239"/>
                  </a:lnTo>
                  <a:lnTo>
                    <a:pt x="5734" y="2134"/>
                  </a:lnTo>
                  <a:lnTo>
                    <a:pt x="5692" y="2113"/>
                  </a:lnTo>
                  <a:lnTo>
                    <a:pt x="5734" y="2113"/>
                  </a:lnTo>
                  <a:lnTo>
                    <a:pt x="5022" y="1611"/>
                  </a:lnTo>
                  <a:lnTo>
                    <a:pt x="4959" y="1527"/>
                  </a:lnTo>
                  <a:lnTo>
                    <a:pt x="4938" y="1486"/>
                  </a:lnTo>
                  <a:lnTo>
                    <a:pt x="4959" y="1402"/>
                  </a:lnTo>
                  <a:lnTo>
                    <a:pt x="4834" y="1214"/>
                  </a:lnTo>
                  <a:lnTo>
                    <a:pt x="2741" y="0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3" name="Google Shape;3133;p43"/>
            <p:cNvSpPr/>
            <p:nvPr/>
          </p:nvSpPr>
          <p:spPr>
            <a:xfrm>
              <a:off x="4106850" y="3261050"/>
              <a:ext cx="29300" cy="24100"/>
            </a:xfrm>
            <a:custGeom>
              <a:avLst/>
              <a:gdLst/>
              <a:ahLst/>
              <a:cxnLst/>
              <a:rect l="l" t="t" r="r" b="b"/>
              <a:pathLst>
                <a:path w="1172" h="964" extrusionOk="0">
                  <a:moveTo>
                    <a:pt x="795" y="1"/>
                  </a:moveTo>
                  <a:lnTo>
                    <a:pt x="795" y="84"/>
                  </a:lnTo>
                  <a:lnTo>
                    <a:pt x="732" y="126"/>
                  </a:lnTo>
                  <a:lnTo>
                    <a:pt x="649" y="126"/>
                  </a:lnTo>
                  <a:lnTo>
                    <a:pt x="607" y="84"/>
                  </a:lnTo>
                  <a:lnTo>
                    <a:pt x="544" y="42"/>
                  </a:lnTo>
                  <a:lnTo>
                    <a:pt x="440" y="126"/>
                  </a:lnTo>
                  <a:lnTo>
                    <a:pt x="377" y="147"/>
                  </a:lnTo>
                  <a:lnTo>
                    <a:pt x="335" y="126"/>
                  </a:lnTo>
                  <a:lnTo>
                    <a:pt x="209" y="231"/>
                  </a:lnTo>
                  <a:lnTo>
                    <a:pt x="105" y="356"/>
                  </a:lnTo>
                  <a:lnTo>
                    <a:pt x="0" y="733"/>
                  </a:lnTo>
                  <a:lnTo>
                    <a:pt x="0" y="817"/>
                  </a:lnTo>
                  <a:lnTo>
                    <a:pt x="209" y="817"/>
                  </a:lnTo>
                  <a:lnTo>
                    <a:pt x="272" y="921"/>
                  </a:lnTo>
                  <a:lnTo>
                    <a:pt x="335" y="963"/>
                  </a:lnTo>
                  <a:lnTo>
                    <a:pt x="398" y="921"/>
                  </a:lnTo>
                  <a:lnTo>
                    <a:pt x="419" y="921"/>
                  </a:lnTo>
                  <a:lnTo>
                    <a:pt x="481" y="963"/>
                  </a:lnTo>
                  <a:lnTo>
                    <a:pt x="607" y="921"/>
                  </a:lnTo>
                  <a:lnTo>
                    <a:pt x="607" y="858"/>
                  </a:lnTo>
                  <a:lnTo>
                    <a:pt x="691" y="670"/>
                  </a:lnTo>
                  <a:lnTo>
                    <a:pt x="649" y="566"/>
                  </a:lnTo>
                  <a:lnTo>
                    <a:pt x="712" y="566"/>
                  </a:lnTo>
                  <a:lnTo>
                    <a:pt x="753" y="628"/>
                  </a:lnTo>
                  <a:lnTo>
                    <a:pt x="816" y="628"/>
                  </a:lnTo>
                  <a:lnTo>
                    <a:pt x="858" y="733"/>
                  </a:lnTo>
                  <a:lnTo>
                    <a:pt x="921" y="754"/>
                  </a:lnTo>
                  <a:lnTo>
                    <a:pt x="921" y="817"/>
                  </a:lnTo>
                  <a:lnTo>
                    <a:pt x="942" y="838"/>
                  </a:lnTo>
                  <a:lnTo>
                    <a:pt x="1004" y="838"/>
                  </a:lnTo>
                  <a:lnTo>
                    <a:pt x="1067" y="817"/>
                  </a:lnTo>
                  <a:lnTo>
                    <a:pt x="1130" y="754"/>
                  </a:lnTo>
                  <a:lnTo>
                    <a:pt x="1130" y="670"/>
                  </a:lnTo>
                  <a:lnTo>
                    <a:pt x="1172" y="607"/>
                  </a:lnTo>
                  <a:lnTo>
                    <a:pt x="1151" y="503"/>
                  </a:lnTo>
                  <a:lnTo>
                    <a:pt x="1109" y="314"/>
                  </a:lnTo>
                  <a:lnTo>
                    <a:pt x="1046" y="231"/>
                  </a:lnTo>
                  <a:lnTo>
                    <a:pt x="1046" y="189"/>
                  </a:lnTo>
                  <a:lnTo>
                    <a:pt x="963" y="105"/>
                  </a:lnTo>
                  <a:lnTo>
                    <a:pt x="900" y="21"/>
                  </a:lnTo>
                  <a:lnTo>
                    <a:pt x="900" y="1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4" name="Google Shape;3134;p43"/>
            <p:cNvSpPr/>
            <p:nvPr/>
          </p:nvSpPr>
          <p:spPr>
            <a:xfrm>
              <a:off x="4106850" y="3275175"/>
              <a:ext cx="28775" cy="35075"/>
            </a:xfrm>
            <a:custGeom>
              <a:avLst/>
              <a:gdLst/>
              <a:ahLst/>
              <a:cxnLst/>
              <a:rect l="l" t="t" r="r" b="b"/>
              <a:pathLst>
                <a:path w="1151" h="1403" extrusionOk="0">
                  <a:moveTo>
                    <a:pt x="649" y="1"/>
                  </a:moveTo>
                  <a:lnTo>
                    <a:pt x="691" y="105"/>
                  </a:lnTo>
                  <a:lnTo>
                    <a:pt x="607" y="293"/>
                  </a:lnTo>
                  <a:lnTo>
                    <a:pt x="607" y="356"/>
                  </a:lnTo>
                  <a:lnTo>
                    <a:pt x="481" y="398"/>
                  </a:lnTo>
                  <a:lnTo>
                    <a:pt x="419" y="356"/>
                  </a:lnTo>
                  <a:lnTo>
                    <a:pt x="398" y="356"/>
                  </a:lnTo>
                  <a:lnTo>
                    <a:pt x="335" y="398"/>
                  </a:lnTo>
                  <a:lnTo>
                    <a:pt x="272" y="356"/>
                  </a:lnTo>
                  <a:lnTo>
                    <a:pt x="209" y="252"/>
                  </a:lnTo>
                  <a:lnTo>
                    <a:pt x="0" y="252"/>
                  </a:lnTo>
                  <a:lnTo>
                    <a:pt x="0" y="314"/>
                  </a:lnTo>
                  <a:lnTo>
                    <a:pt x="63" y="419"/>
                  </a:lnTo>
                  <a:lnTo>
                    <a:pt x="84" y="565"/>
                  </a:lnTo>
                  <a:lnTo>
                    <a:pt x="84" y="712"/>
                  </a:lnTo>
                  <a:lnTo>
                    <a:pt x="188" y="1402"/>
                  </a:lnTo>
                  <a:lnTo>
                    <a:pt x="481" y="1402"/>
                  </a:lnTo>
                  <a:lnTo>
                    <a:pt x="649" y="1340"/>
                  </a:lnTo>
                  <a:lnTo>
                    <a:pt x="753" y="1193"/>
                  </a:lnTo>
                  <a:lnTo>
                    <a:pt x="921" y="1026"/>
                  </a:lnTo>
                  <a:lnTo>
                    <a:pt x="963" y="984"/>
                  </a:lnTo>
                  <a:lnTo>
                    <a:pt x="1046" y="900"/>
                  </a:lnTo>
                  <a:lnTo>
                    <a:pt x="1151" y="796"/>
                  </a:lnTo>
                  <a:lnTo>
                    <a:pt x="1151" y="712"/>
                  </a:lnTo>
                  <a:lnTo>
                    <a:pt x="1130" y="524"/>
                  </a:lnTo>
                  <a:lnTo>
                    <a:pt x="1046" y="524"/>
                  </a:lnTo>
                  <a:lnTo>
                    <a:pt x="1046" y="461"/>
                  </a:lnTo>
                  <a:lnTo>
                    <a:pt x="942" y="419"/>
                  </a:lnTo>
                  <a:lnTo>
                    <a:pt x="942" y="356"/>
                  </a:lnTo>
                  <a:lnTo>
                    <a:pt x="921" y="293"/>
                  </a:lnTo>
                  <a:lnTo>
                    <a:pt x="921" y="252"/>
                  </a:lnTo>
                  <a:lnTo>
                    <a:pt x="921" y="189"/>
                  </a:lnTo>
                  <a:lnTo>
                    <a:pt x="858" y="168"/>
                  </a:lnTo>
                  <a:lnTo>
                    <a:pt x="816" y="63"/>
                  </a:lnTo>
                  <a:lnTo>
                    <a:pt x="753" y="63"/>
                  </a:lnTo>
                  <a:lnTo>
                    <a:pt x="712" y="1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5" name="Google Shape;3135;p43"/>
            <p:cNvSpPr/>
            <p:nvPr/>
          </p:nvSpPr>
          <p:spPr>
            <a:xfrm>
              <a:off x="3862550" y="3166900"/>
              <a:ext cx="275700" cy="273075"/>
            </a:xfrm>
            <a:custGeom>
              <a:avLst/>
              <a:gdLst/>
              <a:ahLst/>
              <a:cxnLst/>
              <a:rect l="l" t="t" r="r" b="b"/>
              <a:pathLst>
                <a:path w="11028" h="10923" extrusionOk="0">
                  <a:moveTo>
                    <a:pt x="7701" y="0"/>
                  </a:moveTo>
                  <a:lnTo>
                    <a:pt x="7701" y="42"/>
                  </a:lnTo>
                  <a:lnTo>
                    <a:pt x="7743" y="84"/>
                  </a:lnTo>
                  <a:lnTo>
                    <a:pt x="7659" y="189"/>
                  </a:lnTo>
                  <a:lnTo>
                    <a:pt x="7575" y="189"/>
                  </a:lnTo>
                  <a:lnTo>
                    <a:pt x="7491" y="210"/>
                  </a:lnTo>
                  <a:lnTo>
                    <a:pt x="7366" y="210"/>
                  </a:lnTo>
                  <a:lnTo>
                    <a:pt x="7282" y="251"/>
                  </a:lnTo>
                  <a:lnTo>
                    <a:pt x="7240" y="251"/>
                  </a:lnTo>
                  <a:lnTo>
                    <a:pt x="7219" y="189"/>
                  </a:lnTo>
                  <a:lnTo>
                    <a:pt x="7178" y="189"/>
                  </a:lnTo>
                  <a:lnTo>
                    <a:pt x="7157" y="147"/>
                  </a:lnTo>
                  <a:lnTo>
                    <a:pt x="7073" y="126"/>
                  </a:lnTo>
                  <a:lnTo>
                    <a:pt x="6843" y="230"/>
                  </a:lnTo>
                  <a:lnTo>
                    <a:pt x="6759" y="293"/>
                  </a:lnTo>
                  <a:lnTo>
                    <a:pt x="6717" y="335"/>
                  </a:lnTo>
                  <a:lnTo>
                    <a:pt x="6487" y="356"/>
                  </a:lnTo>
                  <a:lnTo>
                    <a:pt x="6403" y="398"/>
                  </a:lnTo>
                  <a:lnTo>
                    <a:pt x="6320" y="314"/>
                  </a:lnTo>
                  <a:lnTo>
                    <a:pt x="6215" y="293"/>
                  </a:lnTo>
                  <a:lnTo>
                    <a:pt x="6111" y="293"/>
                  </a:lnTo>
                  <a:lnTo>
                    <a:pt x="6027" y="398"/>
                  </a:lnTo>
                  <a:lnTo>
                    <a:pt x="5922" y="502"/>
                  </a:lnTo>
                  <a:lnTo>
                    <a:pt x="5964" y="544"/>
                  </a:lnTo>
                  <a:lnTo>
                    <a:pt x="6006" y="607"/>
                  </a:lnTo>
                  <a:lnTo>
                    <a:pt x="5985" y="649"/>
                  </a:lnTo>
                  <a:lnTo>
                    <a:pt x="5859" y="670"/>
                  </a:lnTo>
                  <a:lnTo>
                    <a:pt x="5797" y="649"/>
                  </a:lnTo>
                  <a:lnTo>
                    <a:pt x="5671" y="628"/>
                  </a:lnTo>
                  <a:lnTo>
                    <a:pt x="5567" y="565"/>
                  </a:lnTo>
                  <a:lnTo>
                    <a:pt x="5483" y="565"/>
                  </a:lnTo>
                  <a:lnTo>
                    <a:pt x="5399" y="628"/>
                  </a:lnTo>
                  <a:lnTo>
                    <a:pt x="5336" y="607"/>
                  </a:lnTo>
                  <a:lnTo>
                    <a:pt x="5190" y="607"/>
                  </a:lnTo>
                  <a:lnTo>
                    <a:pt x="5064" y="523"/>
                  </a:lnTo>
                  <a:lnTo>
                    <a:pt x="4939" y="544"/>
                  </a:lnTo>
                  <a:lnTo>
                    <a:pt x="4918" y="502"/>
                  </a:lnTo>
                  <a:lnTo>
                    <a:pt x="4750" y="356"/>
                  </a:lnTo>
                  <a:lnTo>
                    <a:pt x="4667" y="335"/>
                  </a:lnTo>
                  <a:lnTo>
                    <a:pt x="4499" y="210"/>
                  </a:lnTo>
                  <a:lnTo>
                    <a:pt x="4437" y="189"/>
                  </a:lnTo>
                  <a:lnTo>
                    <a:pt x="4353" y="126"/>
                  </a:lnTo>
                  <a:lnTo>
                    <a:pt x="4290" y="126"/>
                  </a:lnTo>
                  <a:lnTo>
                    <a:pt x="4290" y="189"/>
                  </a:lnTo>
                  <a:lnTo>
                    <a:pt x="4186" y="147"/>
                  </a:lnTo>
                  <a:lnTo>
                    <a:pt x="4102" y="251"/>
                  </a:lnTo>
                  <a:lnTo>
                    <a:pt x="4018" y="251"/>
                  </a:lnTo>
                  <a:lnTo>
                    <a:pt x="3976" y="293"/>
                  </a:lnTo>
                  <a:lnTo>
                    <a:pt x="3976" y="356"/>
                  </a:lnTo>
                  <a:lnTo>
                    <a:pt x="3914" y="440"/>
                  </a:lnTo>
                  <a:lnTo>
                    <a:pt x="3914" y="502"/>
                  </a:lnTo>
                  <a:lnTo>
                    <a:pt x="3872" y="544"/>
                  </a:lnTo>
                  <a:lnTo>
                    <a:pt x="3788" y="544"/>
                  </a:lnTo>
                  <a:lnTo>
                    <a:pt x="3788" y="607"/>
                  </a:lnTo>
                  <a:lnTo>
                    <a:pt x="3893" y="733"/>
                  </a:lnTo>
                  <a:lnTo>
                    <a:pt x="3830" y="774"/>
                  </a:lnTo>
                  <a:lnTo>
                    <a:pt x="3809" y="858"/>
                  </a:lnTo>
                  <a:lnTo>
                    <a:pt x="3809" y="984"/>
                  </a:lnTo>
                  <a:lnTo>
                    <a:pt x="3872" y="1088"/>
                  </a:lnTo>
                  <a:lnTo>
                    <a:pt x="3872" y="1339"/>
                  </a:lnTo>
                  <a:lnTo>
                    <a:pt x="3767" y="1381"/>
                  </a:lnTo>
                  <a:lnTo>
                    <a:pt x="3725" y="1486"/>
                  </a:lnTo>
                  <a:lnTo>
                    <a:pt x="3474" y="1800"/>
                  </a:lnTo>
                  <a:lnTo>
                    <a:pt x="3516" y="2009"/>
                  </a:lnTo>
                  <a:lnTo>
                    <a:pt x="3495" y="2135"/>
                  </a:lnTo>
                  <a:lnTo>
                    <a:pt x="3495" y="2281"/>
                  </a:lnTo>
                  <a:lnTo>
                    <a:pt x="3390" y="2386"/>
                  </a:lnTo>
                  <a:lnTo>
                    <a:pt x="3390" y="2532"/>
                  </a:lnTo>
                  <a:lnTo>
                    <a:pt x="3390" y="2616"/>
                  </a:lnTo>
                  <a:lnTo>
                    <a:pt x="3370" y="2804"/>
                  </a:lnTo>
                  <a:lnTo>
                    <a:pt x="3390" y="2825"/>
                  </a:lnTo>
                  <a:lnTo>
                    <a:pt x="3370" y="2971"/>
                  </a:lnTo>
                  <a:lnTo>
                    <a:pt x="3286" y="3034"/>
                  </a:lnTo>
                  <a:lnTo>
                    <a:pt x="3244" y="3223"/>
                  </a:lnTo>
                  <a:lnTo>
                    <a:pt x="3244" y="3390"/>
                  </a:lnTo>
                  <a:lnTo>
                    <a:pt x="3056" y="3704"/>
                  </a:lnTo>
                  <a:lnTo>
                    <a:pt x="2951" y="3746"/>
                  </a:lnTo>
                  <a:lnTo>
                    <a:pt x="2846" y="3808"/>
                  </a:lnTo>
                  <a:lnTo>
                    <a:pt x="2763" y="3787"/>
                  </a:lnTo>
                  <a:lnTo>
                    <a:pt x="2637" y="3892"/>
                  </a:lnTo>
                  <a:lnTo>
                    <a:pt x="2533" y="4018"/>
                  </a:lnTo>
                  <a:lnTo>
                    <a:pt x="2533" y="4164"/>
                  </a:lnTo>
                  <a:lnTo>
                    <a:pt x="2344" y="4332"/>
                  </a:lnTo>
                  <a:lnTo>
                    <a:pt x="2302" y="4436"/>
                  </a:lnTo>
                  <a:lnTo>
                    <a:pt x="2323" y="4624"/>
                  </a:lnTo>
                  <a:lnTo>
                    <a:pt x="2344" y="4645"/>
                  </a:lnTo>
                  <a:lnTo>
                    <a:pt x="2323" y="4959"/>
                  </a:lnTo>
                  <a:lnTo>
                    <a:pt x="2302" y="5127"/>
                  </a:lnTo>
                  <a:lnTo>
                    <a:pt x="2302" y="5231"/>
                  </a:lnTo>
                  <a:lnTo>
                    <a:pt x="2198" y="5378"/>
                  </a:lnTo>
                  <a:lnTo>
                    <a:pt x="2093" y="5420"/>
                  </a:lnTo>
                  <a:lnTo>
                    <a:pt x="2009" y="5482"/>
                  </a:lnTo>
                  <a:lnTo>
                    <a:pt x="1947" y="5566"/>
                  </a:lnTo>
                  <a:lnTo>
                    <a:pt x="1717" y="5796"/>
                  </a:lnTo>
                  <a:lnTo>
                    <a:pt x="1633" y="5901"/>
                  </a:lnTo>
                  <a:lnTo>
                    <a:pt x="1507" y="5984"/>
                  </a:lnTo>
                  <a:lnTo>
                    <a:pt x="1382" y="5901"/>
                  </a:lnTo>
                  <a:lnTo>
                    <a:pt x="1319" y="5796"/>
                  </a:lnTo>
                  <a:lnTo>
                    <a:pt x="1298" y="5775"/>
                  </a:lnTo>
                  <a:lnTo>
                    <a:pt x="1382" y="5650"/>
                  </a:lnTo>
                  <a:lnTo>
                    <a:pt x="1382" y="5587"/>
                  </a:lnTo>
                  <a:lnTo>
                    <a:pt x="1193" y="5650"/>
                  </a:lnTo>
                  <a:lnTo>
                    <a:pt x="1089" y="5754"/>
                  </a:lnTo>
                  <a:lnTo>
                    <a:pt x="1005" y="5733"/>
                  </a:lnTo>
                  <a:lnTo>
                    <a:pt x="942" y="5754"/>
                  </a:lnTo>
                  <a:lnTo>
                    <a:pt x="942" y="5859"/>
                  </a:lnTo>
                  <a:lnTo>
                    <a:pt x="859" y="5943"/>
                  </a:lnTo>
                  <a:lnTo>
                    <a:pt x="754" y="5943"/>
                  </a:lnTo>
                  <a:lnTo>
                    <a:pt x="754" y="5880"/>
                  </a:lnTo>
                  <a:lnTo>
                    <a:pt x="733" y="5838"/>
                  </a:lnTo>
                  <a:lnTo>
                    <a:pt x="629" y="5880"/>
                  </a:lnTo>
                  <a:lnTo>
                    <a:pt x="566" y="5859"/>
                  </a:lnTo>
                  <a:lnTo>
                    <a:pt x="440" y="5984"/>
                  </a:lnTo>
                  <a:lnTo>
                    <a:pt x="315" y="6089"/>
                  </a:lnTo>
                  <a:lnTo>
                    <a:pt x="252" y="6152"/>
                  </a:lnTo>
                  <a:lnTo>
                    <a:pt x="273" y="6361"/>
                  </a:lnTo>
                  <a:lnTo>
                    <a:pt x="210" y="6424"/>
                  </a:lnTo>
                  <a:lnTo>
                    <a:pt x="105" y="6424"/>
                  </a:lnTo>
                  <a:lnTo>
                    <a:pt x="1" y="6508"/>
                  </a:lnTo>
                  <a:lnTo>
                    <a:pt x="22" y="6570"/>
                  </a:lnTo>
                  <a:lnTo>
                    <a:pt x="210" y="6591"/>
                  </a:lnTo>
                  <a:lnTo>
                    <a:pt x="252" y="6633"/>
                  </a:lnTo>
                  <a:lnTo>
                    <a:pt x="273" y="6633"/>
                  </a:lnTo>
                  <a:lnTo>
                    <a:pt x="273" y="6612"/>
                  </a:lnTo>
                  <a:lnTo>
                    <a:pt x="315" y="6591"/>
                  </a:lnTo>
                  <a:lnTo>
                    <a:pt x="377" y="6591"/>
                  </a:lnTo>
                  <a:lnTo>
                    <a:pt x="482" y="6570"/>
                  </a:lnTo>
                  <a:lnTo>
                    <a:pt x="566" y="6528"/>
                  </a:lnTo>
                  <a:lnTo>
                    <a:pt x="1256" y="6528"/>
                  </a:lnTo>
                  <a:lnTo>
                    <a:pt x="1424" y="6570"/>
                  </a:lnTo>
                  <a:lnTo>
                    <a:pt x="1633" y="6528"/>
                  </a:lnTo>
                  <a:lnTo>
                    <a:pt x="2637" y="6528"/>
                  </a:lnTo>
                  <a:lnTo>
                    <a:pt x="2637" y="6612"/>
                  </a:lnTo>
                  <a:lnTo>
                    <a:pt x="2637" y="6633"/>
                  </a:lnTo>
                  <a:lnTo>
                    <a:pt x="2637" y="6717"/>
                  </a:lnTo>
                  <a:lnTo>
                    <a:pt x="2679" y="6780"/>
                  </a:lnTo>
                  <a:lnTo>
                    <a:pt x="2721" y="6842"/>
                  </a:lnTo>
                  <a:lnTo>
                    <a:pt x="2679" y="6905"/>
                  </a:lnTo>
                  <a:lnTo>
                    <a:pt x="2679" y="6989"/>
                  </a:lnTo>
                  <a:lnTo>
                    <a:pt x="2742" y="7093"/>
                  </a:lnTo>
                  <a:lnTo>
                    <a:pt x="2763" y="7219"/>
                  </a:lnTo>
                  <a:lnTo>
                    <a:pt x="2784" y="7261"/>
                  </a:lnTo>
                  <a:lnTo>
                    <a:pt x="2784" y="7345"/>
                  </a:lnTo>
                  <a:lnTo>
                    <a:pt x="2846" y="7365"/>
                  </a:lnTo>
                  <a:lnTo>
                    <a:pt x="2888" y="7449"/>
                  </a:lnTo>
                  <a:lnTo>
                    <a:pt x="2972" y="7554"/>
                  </a:lnTo>
                  <a:lnTo>
                    <a:pt x="2993" y="7763"/>
                  </a:lnTo>
                  <a:lnTo>
                    <a:pt x="3056" y="7784"/>
                  </a:lnTo>
                  <a:lnTo>
                    <a:pt x="3202" y="7784"/>
                  </a:lnTo>
                  <a:lnTo>
                    <a:pt x="3307" y="7763"/>
                  </a:lnTo>
                  <a:lnTo>
                    <a:pt x="3390" y="7784"/>
                  </a:lnTo>
                  <a:lnTo>
                    <a:pt x="3579" y="7826"/>
                  </a:lnTo>
                  <a:lnTo>
                    <a:pt x="3662" y="7763"/>
                  </a:lnTo>
                  <a:lnTo>
                    <a:pt x="4102" y="7742"/>
                  </a:lnTo>
                  <a:lnTo>
                    <a:pt x="4102" y="7575"/>
                  </a:lnTo>
                  <a:lnTo>
                    <a:pt x="4081" y="7470"/>
                  </a:lnTo>
                  <a:lnTo>
                    <a:pt x="4123" y="7449"/>
                  </a:lnTo>
                  <a:lnTo>
                    <a:pt x="4186" y="7345"/>
                  </a:lnTo>
                  <a:lnTo>
                    <a:pt x="4186" y="7198"/>
                  </a:lnTo>
                  <a:lnTo>
                    <a:pt x="4750" y="7156"/>
                  </a:lnTo>
                  <a:lnTo>
                    <a:pt x="4750" y="7114"/>
                  </a:lnTo>
                  <a:lnTo>
                    <a:pt x="4939" y="7135"/>
                  </a:lnTo>
                  <a:lnTo>
                    <a:pt x="4918" y="7219"/>
                  </a:lnTo>
                  <a:lnTo>
                    <a:pt x="4876" y="7261"/>
                  </a:lnTo>
                  <a:lnTo>
                    <a:pt x="4918" y="7324"/>
                  </a:lnTo>
                  <a:lnTo>
                    <a:pt x="5567" y="7365"/>
                  </a:lnTo>
                  <a:lnTo>
                    <a:pt x="5587" y="7449"/>
                  </a:lnTo>
                  <a:lnTo>
                    <a:pt x="5587" y="7533"/>
                  </a:lnTo>
                  <a:lnTo>
                    <a:pt x="5587" y="7617"/>
                  </a:lnTo>
                  <a:lnTo>
                    <a:pt x="5546" y="7721"/>
                  </a:lnTo>
                  <a:lnTo>
                    <a:pt x="5504" y="7826"/>
                  </a:lnTo>
                  <a:lnTo>
                    <a:pt x="5567" y="7889"/>
                  </a:lnTo>
                  <a:lnTo>
                    <a:pt x="5567" y="7972"/>
                  </a:lnTo>
                  <a:lnTo>
                    <a:pt x="5546" y="8035"/>
                  </a:lnTo>
                  <a:lnTo>
                    <a:pt x="5546" y="8056"/>
                  </a:lnTo>
                  <a:lnTo>
                    <a:pt x="5567" y="8140"/>
                  </a:lnTo>
                  <a:lnTo>
                    <a:pt x="5567" y="8349"/>
                  </a:lnTo>
                  <a:lnTo>
                    <a:pt x="5504" y="8453"/>
                  </a:lnTo>
                  <a:lnTo>
                    <a:pt x="5567" y="8495"/>
                  </a:lnTo>
                  <a:lnTo>
                    <a:pt x="5567" y="8579"/>
                  </a:lnTo>
                  <a:lnTo>
                    <a:pt x="5608" y="8621"/>
                  </a:lnTo>
                  <a:lnTo>
                    <a:pt x="5608" y="8705"/>
                  </a:lnTo>
                  <a:lnTo>
                    <a:pt x="5650" y="8725"/>
                  </a:lnTo>
                  <a:lnTo>
                    <a:pt x="5671" y="8788"/>
                  </a:lnTo>
                  <a:lnTo>
                    <a:pt x="5713" y="8809"/>
                  </a:lnTo>
                  <a:lnTo>
                    <a:pt x="5755" y="8872"/>
                  </a:lnTo>
                  <a:lnTo>
                    <a:pt x="5713" y="8935"/>
                  </a:lnTo>
                  <a:lnTo>
                    <a:pt x="5713" y="9018"/>
                  </a:lnTo>
                  <a:lnTo>
                    <a:pt x="5797" y="9081"/>
                  </a:lnTo>
                  <a:lnTo>
                    <a:pt x="5797" y="9144"/>
                  </a:lnTo>
                  <a:lnTo>
                    <a:pt x="5776" y="9186"/>
                  </a:lnTo>
                  <a:lnTo>
                    <a:pt x="5776" y="9311"/>
                  </a:lnTo>
                  <a:lnTo>
                    <a:pt x="5859" y="9353"/>
                  </a:lnTo>
                  <a:lnTo>
                    <a:pt x="5818" y="9437"/>
                  </a:lnTo>
                  <a:lnTo>
                    <a:pt x="5818" y="9458"/>
                  </a:lnTo>
                  <a:lnTo>
                    <a:pt x="5776" y="9500"/>
                  </a:lnTo>
                  <a:lnTo>
                    <a:pt x="5776" y="9625"/>
                  </a:lnTo>
                  <a:lnTo>
                    <a:pt x="5797" y="9646"/>
                  </a:lnTo>
                  <a:lnTo>
                    <a:pt x="5859" y="9646"/>
                  </a:lnTo>
                  <a:lnTo>
                    <a:pt x="5901" y="9625"/>
                  </a:lnTo>
                  <a:lnTo>
                    <a:pt x="5964" y="9604"/>
                  </a:lnTo>
                  <a:lnTo>
                    <a:pt x="5985" y="9562"/>
                  </a:lnTo>
                  <a:lnTo>
                    <a:pt x="6027" y="9562"/>
                  </a:lnTo>
                  <a:lnTo>
                    <a:pt x="6111" y="9625"/>
                  </a:lnTo>
                  <a:lnTo>
                    <a:pt x="6173" y="9646"/>
                  </a:lnTo>
                  <a:lnTo>
                    <a:pt x="6320" y="9646"/>
                  </a:lnTo>
                  <a:lnTo>
                    <a:pt x="6383" y="9667"/>
                  </a:lnTo>
                  <a:lnTo>
                    <a:pt x="6424" y="9646"/>
                  </a:lnTo>
                  <a:lnTo>
                    <a:pt x="6508" y="9625"/>
                  </a:lnTo>
                  <a:lnTo>
                    <a:pt x="6592" y="9562"/>
                  </a:lnTo>
                  <a:lnTo>
                    <a:pt x="6696" y="9541"/>
                  </a:lnTo>
                  <a:lnTo>
                    <a:pt x="6801" y="9541"/>
                  </a:lnTo>
                  <a:lnTo>
                    <a:pt x="6843" y="9604"/>
                  </a:lnTo>
                  <a:lnTo>
                    <a:pt x="6906" y="9562"/>
                  </a:lnTo>
                  <a:lnTo>
                    <a:pt x="7010" y="9625"/>
                  </a:lnTo>
                  <a:lnTo>
                    <a:pt x="7031" y="9646"/>
                  </a:lnTo>
                  <a:lnTo>
                    <a:pt x="7031" y="9751"/>
                  </a:lnTo>
                  <a:lnTo>
                    <a:pt x="7052" y="9772"/>
                  </a:lnTo>
                  <a:lnTo>
                    <a:pt x="7073" y="9814"/>
                  </a:lnTo>
                  <a:lnTo>
                    <a:pt x="7157" y="9751"/>
                  </a:lnTo>
                  <a:lnTo>
                    <a:pt x="7240" y="9709"/>
                  </a:lnTo>
                  <a:lnTo>
                    <a:pt x="7324" y="9709"/>
                  </a:lnTo>
                  <a:lnTo>
                    <a:pt x="7345" y="9667"/>
                  </a:lnTo>
                  <a:lnTo>
                    <a:pt x="7491" y="9625"/>
                  </a:lnTo>
                  <a:lnTo>
                    <a:pt x="7554" y="9625"/>
                  </a:lnTo>
                  <a:lnTo>
                    <a:pt x="7554" y="9751"/>
                  </a:lnTo>
                  <a:lnTo>
                    <a:pt x="7575" y="9814"/>
                  </a:lnTo>
                  <a:lnTo>
                    <a:pt x="7575" y="9876"/>
                  </a:lnTo>
                  <a:lnTo>
                    <a:pt x="7575" y="9939"/>
                  </a:lnTo>
                  <a:lnTo>
                    <a:pt x="7638" y="9939"/>
                  </a:lnTo>
                  <a:lnTo>
                    <a:pt x="7743" y="9981"/>
                  </a:lnTo>
                  <a:lnTo>
                    <a:pt x="7784" y="9981"/>
                  </a:lnTo>
                  <a:lnTo>
                    <a:pt x="7910" y="10065"/>
                  </a:lnTo>
                  <a:lnTo>
                    <a:pt x="8056" y="10086"/>
                  </a:lnTo>
                  <a:lnTo>
                    <a:pt x="8182" y="10127"/>
                  </a:lnTo>
                  <a:lnTo>
                    <a:pt x="8182" y="10148"/>
                  </a:lnTo>
                  <a:lnTo>
                    <a:pt x="8287" y="10148"/>
                  </a:lnTo>
                  <a:lnTo>
                    <a:pt x="8433" y="10086"/>
                  </a:lnTo>
                  <a:lnTo>
                    <a:pt x="8475" y="10044"/>
                  </a:lnTo>
                  <a:lnTo>
                    <a:pt x="8517" y="9876"/>
                  </a:lnTo>
                  <a:lnTo>
                    <a:pt x="8600" y="9876"/>
                  </a:lnTo>
                  <a:lnTo>
                    <a:pt x="8642" y="9855"/>
                  </a:lnTo>
                  <a:lnTo>
                    <a:pt x="8684" y="9855"/>
                  </a:lnTo>
                  <a:lnTo>
                    <a:pt x="8684" y="10023"/>
                  </a:lnTo>
                  <a:lnTo>
                    <a:pt x="8789" y="10127"/>
                  </a:lnTo>
                  <a:lnTo>
                    <a:pt x="8789" y="10190"/>
                  </a:lnTo>
                  <a:lnTo>
                    <a:pt x="8935" y="10274"/>
                  </a:lnTo>
                  <a:lnTo>
                    <a:pt x="9144" y="10337"/>
                  </a:lnTo>
                  <a:lnTo>
                    <a:pt x="9270" y="10441"/>
                  </a:lnTo>
                  <a:lnTo>
                    <a:pt x="9375" y="10588"/>
                  </a:lnTo>
                  <a:lnTo>
                    <a:pt x="9479" y="10671"/>
                  </a:lnTo>
                  <a:lnTo>
                    <a:pt x="9584" y="10797"/>
                  </a:lnTo>
                  <a:lnTo>
                    <a:pt x="9730" y="10922"/>
                  </a:lnTo>
                  <a:lnTo>
                    <a:pt x="9793" y="10922"/>
                  </a:lnTo>
                  <a:lnTo>
                    <a:pt x="9898" y="10902"/>
                  </a:lnTo>
                  <a:lnTo>
                    <a:pt x="9981" y="10860"/>
                  </a:lnTo>
                  <a:lnTo>
                    <a:pt x="10002" y="10881"/>
                  </a:lnTo>
                  <a:lnTo>
                    <a:pt x="10044" y="10902"/>
                  </a:lnTo>
                  <a:lnTo>
                    <a:pt x="10107" y="10922"/>
                  </a:lnTo>
                  <a:lnTo>
                    <a:pt x="10170" y="10881"/>
                  </a:lnTo>
                  <a:lnTo>
                    <a:pt x="10107" y="10253"/>
                  </a:lnTo>
                  <a:lnTo>
                    <a:pt x="10065" y="10232"/>
                  </a:lnTo>
                  <a:lnTo>
                    <a:pt x="9940" y="10253"/>
                  </a:lnTo>
                  <a:lnTo>
                    <a:pt x="9940" y="10337"/>
                  </a:lnTo>
                  <a:lnTo>
                    <a:pt x="9981" y="10378"/>
                  </a:lnTo>
                  <a:lnTo>
                    <a:pt x="9688" y="10378"/>
                  </a:lnTo>
                  <a:lnTo>
                    <a:pt x="9647" y="10295"/>
                  </a:lnTo>
                  <a:lnTo>
                    <a:pt x="9626" y="10232"/>
                  </a:lnTo>
                  <a:lnTo>
                    <a:pt x="9458" y="10065"/>
                  </a:lnTo>
                  <a:lnTo>
                    <a:pt x="9375" y="9981"/>
                  </a:lnTo>
                  <a:lnTo>
                    <a:pt x="9375" y="9855"/>
                  </a:lnTo>
                  <a:lnTo>
                    <a:pt x="9375" y="9521"/>
                  </a:lnTo>
                  <a:lnTo>
                    <a:pt x="9375" y="9437"/>
                  </a:lnTo>
                  <a:lnTo>
                    <a:pt x="9479" y="9332"/>
                  </a:lnTo>
                  <a:lnTo>
                    <a:pt x="9542" y="9290"/>
                  </a:lnTo>
                  <a:lnTo>
                    <a:pt x="9521" y="9249"/>
                  </a:lnTo>
                  <a:lnTo>
                    <a:pt x="9563" y="9228"/>
                  </a:lnTo>
                  <a:lnTo>
                    <a:pt x="9563" y="9102"/>
                  </a:lnTo>
                  <a:lnTo>
                    <a:pt x="9563" y="9018"/>
                  </a:lnTo>
                  <a:lnTo>
                    <a:pt x="9563" y="8935"/>
                  </a:lnTo>
                  <a:lnTo>
                    <a:pt x="9563" y="8872"/>
                  </a:lnTo>
                  <a:lnTo>
                    <a:pt x="9584" y="8809"/>
                  </a:lnTo>
                  <a:lnTo>
                    <a:pt x="9626" y="8767"/>
                  </a:lnTo>
                  <a:lnTo>
                    <a:pt x="9542" y="8725"/>
                  </a:lnTo>
                  <a:lnTo>
                    <a:pt x="9479" y="8663"/>
                  </a:lnTo>
                  <a:lnTo>
                    <a:pt x="9458" y="8558"/>
                  </a:lnTo>
                  <a:lnTo>
                    <a:pt x="9688" y="8077"/>
                  </a:lnTo>
                  <a:lnTo>
                    <a:pt x="10630" y="7868"/>
                  </a:lnTo>
                  <a:lnTo>
                    <a:pt x="10714" y="7889"/>
                  </a:lnTo>
                  <a:lnTo>
                    <a:pt x="10588" y="7449"/>
                  </a:lnTo>
                  <a:lnTo>
                    <a:pt x="10170" y="6884"/>
                  </a:lnTo>
                  <a:lnTo>
                    <a:pt x="10044" y="6194"/>
                  </a:lnTo>
                  <a:lnTo>
                    <a:pt x="9960" y="5733"/>
                  </a:lnTo>
                  <a:lnTo>
                    <a:pt x="9856" y="5043"/>
                  </a:lnTo>
                  <a:lnTo>
                    <a:pt x="9856" y="4896"/>
                  </a:lnTo>
                  <a:lnTo>
                    <a:pt x="9835" y="4750"/>
                  </a:lnTo>
                  <a:lnTo>
                    <a:pt x="9772" y="4645"/>
                  </a:lnTo>
                  <a:lnTo>
                    <a:pt x="9772" y="4583"/>
                  </a:lnTo>
                  <a:lnTo>
                    <a:pt x="9772" y="4499"/>
                  </a:lnTo>
                  <a:lnTo>
                    <a:pt x="9877" y="4122"/>
                  </a:lnTo>
                  <a:lnTo>
                    <a:pt x="9981" y="3997"/>
                  </a:lnTo>
                  <a:lnTo>
                    <a:pt x="10107" y="3892"/>
                  </a:lnTo>
                  <a:lnTo>
                    <a:pt x="10149" y="3871"/>
                  </a:lnTo>
                  <a:lnTo>
                    <a:pt x="10107" y="3746"/>
                  </a:lnTo>
                  <a:lnTo>
                    <a:pt x="10191" y="3536"/>
                  </a:lnTo>
                  <a:lnTo>
                    <a:pt x="10212" y="3327"/>
                  </a:lnTo>
                  <a:lnTo>
                    <a:pt x="10212" y="3160"/>
                  </a:lnTo>
                  <a:lnTo>
                    <a:pt x="10253" y="3118"/>
                  </a:lnTo>
                  <a:lnTo>
                    <a:pt x="10484" y="2699"/>
                  </a:lnTo>
                  <a:lnTo>
                    <a:pt x="10525" y="2616"/>
                  </a:lnTo>
                  <a:lnTo>
                    <a:pt x="10714" y="2407"/>
                  </a:lnTo>
                  <a:lnTo>
                    <a:pt x="11007" y="2009"/>
                  </a:lnTo>
                  <a:lnTo>
                    <a:pt x="11028" y="1925"/>
                  </a:lnTo>
                  <a:lnTo>
                    <a:pt x="10986" y="1863"/>
                  </a:lnTo>
                  <a:lnTo>
                    <a:pt x="10923" y="1779"/>
                  </a:lnTo>
                  <a:lnTo>
                    <a:pt x="10839" y="1716"/>
                  </a:lnTo>
                  <a:lnTo>
                    <a:pt x="10881" y="1591"/>
                  </a:lnTo>
                  <a:lnTo>
                    <a:pt x="10902" y="1381"/>
                  </a:lnTo>
                  <a:lnTo>
                    <a:pt x="10902" y="1235"/>
                  </a:lnTo>
                  <a:lnTo>
                    <a:pt x="10944" y="1151"/>
                  </a:lnTo>
                  <a:lnTo>
                    <a:pt x="10986" y="1047"/>
                  </a:lnTo>
                  <a:lnTo>
                    <a:pt x="10944" y="1026"/>
                  </a:lnTo>
                  <a:lnTo>
                    <a:pt x="10776" y="1026"/>
                  </a:lnTo>
                  <a:lnTo>
                    <a:pt x="10776" y="942"/>
                  </a:lnTo>
                  <a:lnTo>
                    <a:pt x="10735" y="858"/>
                  </a:lnTo>
                  <a:lnTo>
                    <a:pt x="10693" y="837"/>
                  </a:lnTo>
                  <a:lnTo>
                    <a:pt x="10672" y="733"/>
                  </a:lnTo>
                  <a:lnTo>
                    <a:pt x="10588" y="670"/>
                  </a:lnTo>
                  <a:lnTo>
                    <a:pt x="10463" y="628"/>
                  </a:lnTo>
                  <a:lnTo>
                    <a:pt x="10400" y="565"/>
                  </a:lnTo>
                  <a:lnTo>
                    <a:pt x="10358" y="502"/>
                  </a:lnTo>
                  <a:lnTo>
                    <a:pt x="10274" y="335"/>
                  </a:lnTo>
                  <a:lnTo>
                    <a:pt x="10212" y="314"/>
                  </a:lnTo>
                  <a:lnTo>
                    <a:pt x="10086" y="314"/>
                  </a:lnTo>
                  <a:lnTo>
                    <a:pt x="10044" y="398"/>
                  </a:lnTo>
                  <a:lnTo>
                    <a:pt x="9981" y="440"/>
                  </a:lnTo>
                  <a:lnTo>
                    <a:pt x="9877" y="502"/>
                  </a:lnTo>
                  <a:lnTo>
                    <a:pt x="9835" y="502"/>
                  </a:lnTo>
                  <a:lnTo>
                    <a:pt x="9793" y="440"/>
                  </a:lnTo>
                  <a:lnTo>
                    <a:pt x="9584" y="440"/>
                  </a:lnTo>
                  <a:lnTo>
                    <a:pt x="9521" y="502"/>
                  </a:lnTo>
                  <a:lnTo>
                    <a:pt x="9479" y="544"/>
                  </a:lnTo>
                  <a:lnTo>
                    <a:pt x="9416" y="565"/>
                  </a:lnTo>
                  <a:lnTo>
                    <a:pt x="9312" y="523"/>
                  </a:lnTo>
                  <a:lnTo>
                    <a:pt x="9165" y="440"/>
                  </a:lnTo>
                  <a:lnTo>
                    <a:pt x="9124" y="356"/>
                  </a:lnTo>
                  <a:lnTo>
                    <a:pt x="9040" y="335"/>
                  </a:lnTo>
                  <a:lnTo>
                    <a:pt x="8998" y="293"/>
                  </a:lnTo>
                  <a:lnTo>
                    <a:pt x="8956" y="189"/>
                  </a:lnTo>
                  <a:lnTo>
                    <a:pt x="8935" y="147"/>
                  </a:lnTo>
                  <a:lnTo>
                    <a:pt x="8831" y="105"/>
                  </a:lnTo>
                  <a:lnTo>
                    <a:pt x="8705" y="105"/>
                  </a:lnTo>
                  <a:lnTo>
                    <a:pt x="8517" y="189"/>
                  </a:lnTo>
                  <a:lnTo>
                    <a:pt x="8496" y="147"/>
                  </a:lnTo>
                  <a:lnTo>
                    <a:pt x="8266" y="147"/>
                  </a:lnTo>
                  <a:lnTo>
                    <a:pt x="8182" y="105"/>
                  </a:lnTo>
                  <a:lnTo>
                    <a:pt x="8098" y="84"/>
                  </a:lnTo>
                  <a:lnTo>
                    <a:pt x="8056" y="42"/>
                  </a:lnTo>
                  <a:lnTo>
                    <a:pt x="7868" y="42"/>
                  </a:lnTo>
                  <a:lnTo>
                    <a:pt x="7784" y="0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6" name="Google Shape;3136;p43"/>
            <p:cNvSpPr/>
            <p:nvPr/>
          </p:nvSpPr>
          <p:spPr>
            <a:xfrm>
              <a:off x="4159150" y="3380850"/>
              <a:ext cx="46050" cy="116150"/>
            </a:xfrm>
            <a:custGeom>
              <a:avLst/>
              <a:gdLst/>
              <a:ahLst/>
              <a:cxnLst/>
              <a:rect l="l" t="t" r="r" b="b"/>
              <a:pathLst>
                <a:path w="1842" h="4646" extrusionOk="0">
                  <a:moveTo>
                    <a:pt x="210" y="0"/>
                  </a:moveTo>
                  <a:lnTo>
                    <a:pt x="189" y="21"/>
                  </a:lnTo>
                  <a:lnTo>
                    <a:pt x="210" y="105"/>
                  </a:lnTo>
                  <a:lnTo>
                    <a:pt x="231" y="126"/>
                  </a:lnTo>
                  <a:lnTo>
                    <a:pt x="273" y="209"/>
                  </a:lnTo>
                  <a:lnTo>
                    <a:pt x="377" y="251"/>
                  </a:lnTo>
                  <a:lnTo>
                    <a:pt x="419" y="272"/>
                  </a:lnTo>
                  <a:lnTo>
                    <a:pt x="419" y="314"/>
                  </a:lnTo>
                  <a:lnTo>
                    <a:pt x="377" y="460"/>
                  </a:lnTo>
                  <a:lnTo>
                    <a:pt x="377" y="523"/>
                  </a:lnTo>
                  <a:lnTo>
                    <a:pt x="482" y="586"/>
                  </a:lnTo>
                  <a:lnTo>
                    <a:pt x="503" y="670"/>
                  </a:lnTo>
                  <a:lnTo>
                    <a:pt x="503" y="795"/>
                  </a:lnTo>
                  <a:lnTo>
                    <a:pt x="482" y="837"/>
                  </a:lnTo>
                  <a:lnTo>
                    <a:pt x="482" y="879"/>
                  </a:lnTo>
                  <a:lnTo>
                    <a:pt x="335" y="1004"/>
                  </a:lnTo>
                  <a:lnTo>
                    <a:pt x="335" y="1088"/>
                  </a:lnTo>
                  <a:lnTo>
                    <a:pt x="377" y="1193"/>
                  </a:lnTo>
                  <a:lnTo>
                    <a:pt x="377" y="1276"/>
                  </a:lnTo>
                  <a:lnTo>
                    <a:pt x="398" y="1360"/>
                  </a:lnTo>
                  <a:lnTo>
                    <a:pt x="335" y="1423"/>
                  </a:lnTo>
                  <a:lnTo>
                    <a:pt x="398" y="1507"/>
                  </a:lnTo>
                  <a:lnTo>
                    <a:pt x="398" y="1590"/>
                  </a:lnTo>
                  <a:lnTo>
                    <a:pt x="335" y="1611"/>
                  </a:lnTo>
                  <a:lnTo>
                    <a:pt x="377" y="1695"/>
                  </a:lnTo>
                  <a:lnTo>
                    <a:pt x="398" y="1737"/>
                  </a:lnTo>
                  <a:lnTo>
                    <a:pt x="440" y="1779"/>
                  </a:lnTo>
                  <a:lnTo>
                    <a:pt x="440" y="1820"/>
                  </a:lnTo>
                  <a:lnTo>
                    <a:pt x="398" y="1820"/>
                  </a:lnTo>
                  <a:lnTo>
                    <a:pt x="377" y="1904"/>
                  </a:lnTo>
                  <a:lnTo>
                    <a:pt x="293" y="1925"/>
                  </a:lnTo>
                  <a:lnTo>
                    <a:pt x="168" y="2030"/>
                  </a:lnTo>
                  <a:lnTo>
                    <a:pt x="126" y="2051"/>
                  </a:lnTo>
                  <a:lnTo>
                    <a:pt x="126" y="2134"/>
                  </a:lnTo>
                  <a:lnTo>
                    <a:pt x="168" y="2197"/>
                  </a:lnTo>
                  <a:lnTo>
                    <a:pt x="126" y="2260"/>
                  </a:lnTo>
                  <a:lnTo>
                    <a:pt x="126" y="2344"/>
                  </a:lnTo>
                  <a:lnTo>
                    <a:pt x="63" y="2448"/>
                  </a:lnTo>
                  <a:lnTo>
                    <a:pt x="1" y="2469"/>
                  </a:lnTo>
                  <a:lnTo>
                    <a:pt x="1" y="2532"/>
                  </a:lnTo>
                  <a:lnTo>
                    <a:pt x="84" y="2636"/>
                  </a:lnTo>
                  <a:lnTo>
                    <a:pt x="126" y="2741"/>
                  </a:lnTo>
                  <a:lnTo>
                    <a:pt x="168" y="2783"/>
                  </a:lnTo>
                  <a:lnTo>
                    <a:pt x="314" y="2762"/>
                  </a:lnTo>
                  <a:lnTo>
                    <a:pt x="335" y="2825"/>
                  </a:lnTo>
                  <a:lnTo>
                    <a:pt x="377" y="2867"/>
                  </a:lnTo>
                  <a:lnTo>
                    <a:pt x="419" y="2929"/>
                  </a:lnTo>
                  <a:lnTo>
                    <a:pt x="419" y="2992"/>
                  </a:lnTo>
                  <a:lnTo>
                    <a:pt x="524" y="3055"/>
                  </a:lnTo>
                  <a:lnTo>
                    <a:pt x="586" y="3034"/>
                  </a:lnTo>
                  <a:lnTo>
                    <a:pt x="628" y="3034"/>
                  </a:lnTo>
                  <a:lnTo>
                    <a:pt x="691" y="2971"/>
                  </a:lnTo>
                  <a:lnTo>
                    <a:pt x="817" y="2971"/>
                  </a:lnTo>
                  <a:lnTo>
                    <a:pt x="963" y="2992"/>
                  </a:lnTo>
                  <a:lnTo>
                    <a:pt x="1026" y="3097"/>
                  </a:lnTo>
                  <a:lnTo>
                    <a:pt x="1026" y="3264"/>
                  </a:lnTo>
                  <a:lnTo>
                    <a:pt x="1005" y="3390"/>
                  </a:lnTo>
                  <a:lnTo>
                    <a:pt x="900" y="3515"/>
                  </a:lnTo>
                  <a:lnTo>
                    <a:pt x="837" y="3662"/>
                  </a:lnTo>
                  <a:lnTo>
                    <a:pt x="796" y="3766"/>
                  </a:lnTo>
                  <a:lnTo>
                    <a:pt x="796" y="3871"/>
                  </a:lnTo>
                  <a:lnTo>
                    <a:pt x="837" y="3996"/>
                  </a:lnTo>
                  <a:lnTo>
                    <a:pt x="837" y="4080"/>
                  </a:lnTo>
                  <a:lnTo>
                    <a:pt x="942" y="4206"/>
                  </a:lnTo>
                  <a:lnTo>
                    <a:pt x="1047" y="4289"/>
                  </a:lnTo>
                  <a:lnTo>
                    <a:pt x="1130" y="4331"/>
                  </a:lnTo>
                  <a:lnTo>
                    <a:pt x="1172" y="4394"/>
                  </a:lnTo>
                  <a:lnTo>
                    <a:pt x="1256" y="4499"/>
                  </a:lnTo>
                  <a:lnTo>
                    <a:pt x="1235" y="4541"/>
                  </a:lnTo>
                  <a:lnTo>
                    <a:pt x="1256" y="4645"/>
                  </a:lnTo>
                  <a:lnTo>
                    <a:pt x="1361" y="4624"/>
                  </a:lnTo>
                  <a:lnTo>
                    <a:pt x="1381" y="4499"/>
                  </a:lnTo>
                  <a:lnTo>
                    <a:pt x="1361" y="4352"/>
                  </a:lnTo>
                  <a:lnTo>
                    <a:pt x="1423" y="4248"/>
                  </a:lnTo>
                  <a:lnTo>
                    <a:pt x="1423" y="4143"/>
                  </a:lnTo>
                  <a:lnTo>
                    <a:pt x="1486" y="3996"/>
                  </a:lnTo>
                  <a:lnTo>
                    <a:pt x="1591" y="3976"/>
                  </a:lnTo>
                  <a:lnTo>
                    <a:pt x="1674" y="3913"/>
                  </a:lnTo>
                  <a:lnTo>
                    <a:pt x="1695" y="3808"/>
                  </a:lnTo>
                  <a:lnTo>
                    <a:pt x="1737" y="3599"/>
                  </a:lnTo>
                  <a:lnTo>
                    <a:pt x="1653" y="3515"/>
                  </a:lnTo>
                  <a:lnTo>
                    <a:pt x="1674" y="3473"/>
                  </a:lnTo>
                  <a:lnTo>
                    <a:pt x="1653" y="3452"/>
                  </a:lnTo>
                  <a:lnTo>
                    <a:pt x="1674" y="3390"/>
                  </a:lnTo>
                  <a:lnTo>
                    <a:pt x="1737" y="3390"/>
                  </a:lnTo>
                  <a:lnTo>
                    <a:pt x="1758" y="3306"/>
                  </a:lnTo>
                  <a:lnTo>
                    <a:pt x="1842" y="3306"/>
                  </a:lnTo>
                  <a:lnTo>
                    <a:pt x="1842" y="3243"/>
                  </a:lnTo>
                  <a:lnTo>
                    <a:pt x="1779" y="3160"/>
                  </a:lnTo>
                  <a:lnTo>
                    <a:pt x="1737" y="3034"/>
                  </a:lnTo>
                  <a:lnTo>
                    <a:pt x="1591" y="2846"/>
                  </a:lnTo>
                  <a:lnTo>
                    <a:pt x="1570" y="2741"/>
                  </a:lnTo>
                  <a:lnTo>
                    <a:pt x="1361" y="2553"/>
                  </a:lnTo>
                  <a:lnTo>
                    <a:pt x="1319" y="2532"/>
                  </a:lnTo>
                  <a:lnTo>
                    <a:pt x="1277" y="2469"/>
                  </a:lnTo>
                  <a:lnTo>
                    <a:pt x="1172" y="2406"/>
                  </a:lnTo>
                  <a:lnTo>
                    <a:pt x="1005" y="2323"/>
                  </a:lnTo>
                  <a:lnTo>
                    <a:pt x="921" y="1779"/>
                  </a:lnTo>
                  <a:lnTo>
                    <a:pt x="942" y="1674"/>
                  </a:lnTo>
                  <a:lnTo>
                    <a:pt x="942" y="691"/>
                  </a:lnTo>
                  <a:lnTo>
                    <a:pt x="921" y="481"/>
                  </a:lnTo>
                  <a:lnTo>
                    <a:pt x="733" y="272"/>
                  </a:lnTo>
                  <a:lnTo>
                    <a:pt x="649" y="209"/>
                  </a:lnTo>
                  <a:lnTo>
                    <a:pt x="607" y="167"/>
                  </a:lnTo>
                  <a:lnTo>
                    <a:pt x="586" y="126"/>
                  </a:lnTo>
                  <a:lnTo>
                    <a:pt x="524" y="126"/>
                  </a:lnTo>
                  <a:lnTo>
                    <a:pt x="503" y="105"/>
                  </a:lnTo>
                  <a:lnTo>
                    <a:pt x="419" y="63"/>
                  </a:lnTo>
                  <a:lnTo>
                    <a:pt x="398" y="105"/>
                  </a:lnTo>
                  <a:lnTo>
                    <a:pt x="377" y="63"/>
                  </a:lnTo>
                  <a:lnTo>
                    <a:pt x="293" y="63"/>
                  </a:lnTo>
                  <a:lnTo>
                    <a:pt x="273" y="0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7" name="Google Shape;3137;p43"/>
            <p:cNvSpPr/>
            <p:nvPr/>
          </p:nvSpPr>
          <p:spPr>
            <a:xfrm>
              <a:off x="4001175" y="3363575"/>
              <a:ext cx="170550" cy="145450"/>
            </a:xfrm>
            <a:custGeom>
              <a:avLst/>
              <a:gdLst/>
              <a:ahLst/>
              <a:cxnLst/>
              <a:rect l="l" t="t" r="r" b="b"/>
              <a:pathLst>
                <a:path w="6822" h="5818" extrusionOk="0">
                  <a:moveTo>
                    <a:pt x="5085" y="1"/>
                  </a:moveTo>
                  <a:lnTo>
                    <a:pt x="4143" y="210"/>
                  </a:lnTo>
                  <a:lnTo>
                    <a:pt x="3913" y="691"/>
                  </a:lnTo>
                  <a:lnTo>
                    <a:pt x="3934" y="796"/>
                  </a:lnTo>
                  <a:lnTo>
                    <a:pt x="3997" y="858"/>
                  </a:lnTo>
                  <a:lnTo>
                    <a:pt x="4081" y="900"/>
                  </a:lnTo>
                  <a:lnTo>
                    <a:pt x="4039" y="942"/>
                  </a:lnTo>
                  <a:lnTo>
                    <a:pt x="4018" y="1005"/>
                  </a:lnTo>
                  <a:lnTo>
                    <a:pt x="4018" y="1068"/>
                  </a:lnTo>
                  <a:lnTo>
                    <a:pt x="4018" y="1151"/>
                  </a:lnTo>
                  <a:lnTo>
                    <a:pt x="4018" y="1235"/>
                  </a:lnTo>
                  <a:lnTo>
                    <a:pt x="4018" y="1361"/>
                  </a:lnTo>
                  <a:lnTo>
                    <a:pt x="3976" y="1382"/>
                  </a:lnTo>
                  <a:lnTo>
                    <a:pt x="3997" y="1423"/>
                  </a:lnTo>
                  <a:lnTo>
                    <a:pt x="3934" y="1465"/>
                  </a:lnTo>
                  <a:lnTo>
                    <a:pt x="3830" y="1570"/>
                  </a:lnTo>
                  <a:lnTo>
                    <a:pt x="3830" y="1654"/>
                  </a:lnTo>
                  <a:lnTo>
                    <a:pt x="3830" y="1988"/>
                  </a:lnTo>
                  <a:lnTo>
                    <a:pt x="3830" y="2114"/>
                  </a:lnTo>
                  <a:lnTo>
                    <a:pt x="3913" y="2198"/>
                  </a:lnTo>
                  <a:lnTo>
                    <a:pt x="4081" y="2365"/>
                  </a:lnTo>
                  <a:lnTo>
                    <a:pt x="4102" y="2428"/>
                  </a:lnTo>
                  <a:lnTo>
                    <a:pt x="4143" y="2511"/>
                  </a:lnTo>
                  <a:lnTo>
                    <a:pt x="4436" y="2511"/>
                  </a:lnTo>
                  <a:lnTo>
                    <a:pt x="4395" y="2470"/>
                  </a:lnTo>
                  <a:lnTo>
                    <a:pt x="4395" y="2386"/>
                  </a:lnTo>
                  <a:lnTo>
                    <a:pt x="4520" y="2365"/>
                  </a:lnTo>
                  <a:lnTo>
                    <a:pt x="4562" y="2386"/>
                  </a:lnTo>
                  <a:lnTo>
                    <a:pt x="4625" y="3014"/>
                  </a:lnTo>
                  <a:lnTo>
                    <a:pt x="4562" y="3055"/>
                  </a:lnTo>
                  <a:lnTo>
                    <a:pt x="4499" y="3035"/>
                  </a:lnTo>
                  <a:lnTo>
                    <a:pt x="4457" y="3014"/>
                  </a:lnTo>
                  <a:lnTo>
                    <a:pt x="4436" y="2993"/>
                  </a:lnTo>
                  <a:lnTo>
                    <a:pt x="4353" y="3035"/>
                  </a:lnTo>
                  <a:lnTo>
                    <a:pt x="4248" y="3055"/>
                  </a:lnTo>
                  <a:lnTo>
                    <a:pt x="4185" y="3055"/>
                  </a:lnTo>
                  <a:lnTo>
                    <a:pt x="4039" y="2930"/>
                  </a:lnTo>
                  <a:lnTo>
                    <a:pt x="3934" y="2804"/>
                  </a:lnTo>
                  <a:lnTo>
                    <a:pt x="3830" y="2721"/>
                  </a:lnTo>
                  <a:lnTo>
                    <a:pt x="3725" y="2574"/>
                  </a:lnTo>
                  <a:lnTo>
                    <a:pt x="3599" y="2470"/>
                  </a:lnTo>
                  <a:lnTo>
                    <a:pt x="3390" y="2407"/>
                  </a:lnTo>
                  <a:lnTo>
                    <a:pt x="3244" y="2323"/>
                  </a:lnTo>
                  <a:lnTo>
                    <a:pt x="3244" y="2260"/>
                  </a:lnTo>
                  <a:lnTo>
                    <a:pt x="3139" y="2156"/>
                  </a:lnTo>
                  <a:lnTo>
                    <a:pt x="3139" y="1988"/>
                  </a:lnTo>
                  <a:lnTo>
                    <a:pt x="3097" y="1988"/>
                  </a:lnTo>
                  <a:lnTo>
                    <a:pt x="3055" y="2009"/>
                  </a:lnTo>
                  <a:lnTo>
                    <a:pt x="2972" y="2009"/>
                  </a:lnTo>
                  <a:lnTo>
                    <a:pt x="2930" y="2177"/>
                  </a:lnTo>
                  <a:lnTo>
                    <a:pt x="2888" y="2219"/>
                  </a:lnTo>
                  <a:lnTo>
                    <a:pt x="2742" y="2281"/>
                  </a:lnTo>
                  <a:lnTo>
                    <a:pt x="2637" y="2281"/>
                  </a:lnTo>
                  <a:lnTo>
                    <a:pt x="2637" y="2260"/>
                  </a:lnTo>
                  <a:lnTo>
                    <a:pt x="2511" y="2219"/>
                  </a:lnTo>
                  <a:lnTo>
                    <a:pt x="2365" y="2198"/>
                  </a:lnTo>
                  <a:lnTo>
                    <a:pt x="2239" y="2114"/>
                  </a:lnTo>
                  <a:lnTo>
                    <a:pt x="2198" y="2114"/>
                  </a:lnTo>
                  <a:lnTo>
                    <a:pt x="2093" y="2072"/>
                  </a:lnTo>
                  <a:lnTo>
                    <a:pt x="2030" y="2072"/>
                  </a:lnTo>
                  <a:lnTo>
                    <a:pt x="2030" y="2009"/>
                  </a:lnTo>
                  <a:lnTo>
                    <a:pt x="2030" y="1947"/>
                  </a:lnTo>
                  <a:lnTo>
                    <a:pt x="2009" y="1884"/>
                  </a:lnTo>
                  <a:lnTo>
                    <a:pt x="2009" y="1758"/>
                  </a:lnTo>
                  <a:lnTo>
                    <a:pt x="1946" y="1758"/>
                  </a:lnTo>
                  <a:lnTo>
                    <a:pt x="1800" y="1800"/>
                  </a:lnTo>
                  <a:lnTo>
                    <a:pt x="1779" y="1842"/>
                  </a:lnTo>
                  <a:lnTo>
                    <a:pt x="1695" y="1842"/>
                  </a:lnTo>
                  <a:lnTo>
                    <a:pt x="1612" y="1884"/>
                  </a:lnTo>
                  <a:lnTo>
                    <a:pt x="1528" y="1947"/>
                  </a:lnTo>
                  <a:lnTo>
                    <a:pt x="1507" y="1905"/>
                  </a:lnTo>
                  <a:lnTo>
                    <a:pt x="1486" y="1884"/>
                  </a:lnTo>
                  <a:lnTo>
                    <a:pt x="1486" y="1779"/>
                  </a:lnTo>
                  <a:lnTo>
                    <a:pt x="1465" y="1758"/>
                  </a:lnTo>
                  <a:lnTo>
                    <a:pt x="1361" y="1695"/>
                  </a:lnTo>
                  <a:lnTo>
                    <a:pt x="1298" y="1737"/>
                  </a:lnTo>
                  <a:lnTo>
                    <a:pt x="1256" y="1674"/>
                  </a:lnTo>
                  <a:lnTo>
                    <a:pt x="1256" y="1695"/>
                  </a:lnTo>
                  <a:lnTo>
                    <a:pt x="1256" y="1758"/>
                  </a:lnTo>
                  <a:lnTo>
                    <a:pt x="1214" y="1779"/>
                  </a:lnTo>
                  <a:lnTo>
                    <a:pt x="1256" y="2009"/>
                  </a:lnTo>
                  <a:lnTo>
                    <a:pt x="1256" y="2219"/>
                  </a:lnTo>
                  <a:lnTo>
                    <a:pt x="1256" y="2365"/>
                  </a:lnTo>
                  <a:lnTo>
                    <a:pt x="1298" y="2470"/>
                  </a:lnTo>
                  <a:lnTo>
                    <a:pt x="1298" y="2574"/>
                  </a:lnTo>
                  <a:lnTo>
                    <a:pt x="1277" y="2616"/>
                  </a:lnTo>
                  <a:lnTo>
                    <a:pt x="1256" y="2783"/>
                  </a:lnTo>
                  <a:lnTo>
                    <a:pt x="1277" y="2825"/>
                  </a:lnTo>
                  <a:lnTo>
                    <a:pt x="42" y="2825"/>
                  </a:lnTo>
                  <a:lnTo>
                    <a:pt x="1" y="4771"/>
                  </a:lnTo>
                  <a:lnTo>
                    <a:pt x="22" y="4813"/>
                  </a:lnTo>
                  <a:lnTo>
                    <a:pt x="105" y="4918"/>
                  </a:lnTo>
                  <a:lnTo>
                    <a:pt x="168" y="4980"/>
                  </a:lnTo>
                  <a:lnTo>
                    <a:pt x="231" y="5043"/>
                  </a:lnTo>
                  <a:lnTo>
                    <a:pt x="314" y="5085"/>
                  </a:lnTo>
                  <a:lnTo>
                    <a:pt x="419" y="5232"/>
                  </a:lnTo>
                  <a:lnTo>
                    <a:pt x="482" y="5294"/>
                  </a:lnTo>
                  <a:lnTo>
                    <a:pt x="566" y="5336"/>
                  </a:lnTo>
                  <a:lnTo>
                    <a:pt x="628" y="5399"/>
                  </a:lnTo>
                  <a:lnTo>
                    <a:pt x="670" y="5462"/>
                  </a:lnTo>
                  <a:lnTo>
                    <a:pt x="754" y="5504"/>
                  </a:lnTo>
                  <a:lnTo>
                    <a:pt x="775" y="5608"/>
                  </a:lnTo>
                  <a:lnTo>
                    <a:pt x="1319" y="5462"/>
                  </a:lnTo>
                  <a:lnTo>
                    <a:pt x="1402" y="5504"/>
                  </a:lnTo>
                  <a:lnTo>
                    <a:pt x="1528" y="5441"/>
                  </a:lnTo>
                  <a:lnTo>
                    <a:pt x="1570" y="5462"/>
                  </a:lnTo>
                  <a:lnTo>
                    <a:pt x="1591" y="5462"/>
                  </a:lnTo>
                  <a:lnTo>
                    <a:pt x="1612" y="5504"/>
                  </a:lnTo>
                  <a:lnTo>
                    <a:pt x="1695" y="5504"/>
                  </a:lnTo>
                  <a:lnTo>
                    <a:pt x="1716" y="5524"/>
                  </a:lnTo>
                  <a:lnTo>
                    <a:pt x="1737" y="5524"/>
                  </a:lnTo>
                  <a:lnTo>
                    <a:pt x="1821" y="5629"/>
                  </a:lnTo>
                  <a:lnTo>
                    <a:pt x="1884" y="5629"/>
                  </a:lnTo>
                  <a:lnTo>
                    <a:pt x="2030" y="5650"/>
                  </a:lnTo>
                  <a:lnTo>
                    <a:pt x="2135" y="5713"/>
                  </a:lnTo>
                  <a:lnTo>
                    <a:pt x="2198" y="5755"/>
                  </a:lnTo>
                  <a:lnTo>
                    <a:pt x="2239" y="5755"/>
                  </a:lnTo>
                  <a:lnTo>
                    <a:pt x="2344" y="5671"/>
                  </a:lnTo>
                  <a:lnTo>
                    <a:pt x="2470" y="5650"/>
                  </a:lnTo>
                  <a:lnTo>
                    <a:pt x="2532" y="5713"/>
                  </a:lnTo>
                  <a:lnTo>
                    <a:pt x="2553" y="5671"/>
                  </a:lnTo>
                  <a:lnTo>
                    <a:pt x="2574" y="5713"/>
                  </a:lnTo>
                  <a:lnTo>
                    <a:pt x="2616" y="5713"/>
                  </a:lnTo>
                  <a:lnTo>
                    <a:pt x="2679" y="5776"/>
                  </a:lnTo>
                  <a:lnTo>
                    <a:pt x="2783" y="5817"/>
                  </a:lnTo>
                  <a:lnTo>
                    <a:pt x="2951" y="5755"/>
                  </a:lnTo>
                  <a:lnTo>
                    <a:pt x="3139" y="5504"/>
                  </a:lnTo>
                  <a:lnTo>
                    <a:pt x="3390" y="5190"/>
                  </a:lnTo>
                  <a:lnTo>
                    <a:pt x="3725" y="4939"/>
                  </a:lnTo>
                  <a:lnTo>
                    <a:pt x="3934" y="4876"/>
                  </a:lnTo>
                  <a:lnTo>
                    <a:pt x="3976" y="4834"/>
                  </a:lnTo>
                  <a:lnTo>
                    <a:pt x="3997" y="4792"/>
                  </a:lnTo>
                  <a:lnTo>
                    <a:pt x="3976" y="4729"/>
                  </a:lnTo>
                  <a:lnTo>
                    <a:pt x="3997" y="4687"/>
                  </a:lnTo>
                  <a:lnTo>
                    <a:pt x="3997" y="4625"/>
                  </a:lnTo>
                  <a:lnTo>
                    <a:pt x="4039" y="4562"/>
                  </a:lnTo>
                  <a:lnTo>
                    <a:pt x="4206" y="4457"/>
                  </a:lnTo>
                  <a:lnTo>
                    <a:pt x="4290" y="4415"/>
                  </a:lnTo>
                  <a:lnTo>
                    <a:pt x="4353" y="4395"/>
                  </a:lnTo>
                  <a:lnTo>
                    <a:pt x="4499" y="4353"/>
                  </a:lnTo>
                  <a:lnTo>
                    <a:pt x="4646" y="4353"/>
                  </a:lnTo>
                  <a:lnTo>
                    <a:pt x="4667" y="4395"/>
                  </a:lnTo>
                  <a:lnTo>
                    <a:pt x="4729" y="4374"/>
                  </a:lnTo>
                  <a:lnTo>
                    <a:pt x="4855" y="4395"/>
                  </a:lnTo>
                  <a:lnTo>
                    <a:pt x="4918" y="4395"/>
                  </a:lnTo>
                  <a:lnTo>
                    <a:pt x="4918" y="4311"/>
                  </a:lnTo>
                  <a:lnTo>
                    <a:pt x="4876" y="4143"/>
                  </a:lnTo>
                  <a:lnTo>
                    <a:pt x="4918" y="4060"/>
                  </a:lnTo>
                  <a:lnTo>
                    <a:pt x="5148" y="3955"/>
                  </a:lnTo>
                  <a:lnTo>
                    <a:pt x="5273" y="3955"/>
                  </a:lnTo>
                  <a:lnTo>
                    <a:pt x="5859" y="3683"/>
                  </a:lnTo>
                  <a:lnTo>
                    <a:pt x="5964" y="3662"/>
                  </a:lnTo>
                  <a:lnTo>
                    <a:pt x="6299" y="3537"/>
                  </a:lnTo>
                  <a:lnTo>
                    <a:pt x="6487" y="3474"/>
                  </a:lnTo>
                  <a:lnTo>
                    <a:pt x="6445" y="3432"/>
                  </a:lnTo>
                  <a:lnTo>
                    <a:pt x="6403" y="3327"/>
                  </a:lnTo>
                  <a:lnTo>
                    <a:pt x="6320" y="3223"/>
                  </a:lnTo>
                  <a:lnTo>
                    <a:pt x="6320" y="3160"/>
                  </a:lnTo>
                  <a:lnTo>
                    <a:pt x="6382" y="3139"/>
                  </a:lnTo>
                  <a:lnTo>
                    <a:pt x="6445" y="3035"/>
                  </a:lnTo>
                  <a:lnTo>
                    <a:pt x="6445" y="2951"/>
                  </a:lnTo>
                  <a:lnTo>
                    <a:pt x="6487" y="2888"/>
                  </a:lnTo>
                  <a:lnTo>
                    <a:pt x="6445" y="2825"/>
                  </a:lnTo>
                  <a:lnTo>
                    <a:pt x="6445" y="2742"/>
                  </a:lnTo>
                  <a:lnTo>
                    <a:pt x="6487" y="2721"/>
                  </a:lnTo>
                  <a:lnTo>
                    <a:pt x="6612" y="2616"/>
                  </a:lnTo>
                  <a:lnTo>
                    <a:pt x="6696" y="2595"/>
                  </a:lnTo>
                  <a:lnTo>
                    <a:pt x="6717" y="2511"/>
                  </a:lnTo>
                  <a:lnTo>
                    <a:pt x="6759" y="2511"/>
                  </a:lnTo>
                  <a:lnTo>
                    <a:pt x="6759" y="2470"/>
                  </a:lnTo>
                  <a:lnTo>
                    <a:pt x="6717" y="2428"/>
                  </a:lnTo>
                  <a:lnTo>
                    <a:pt x="6696" y="2386"/>
                  </a:lnTo>
                  <a:lnTo>
                    <a:pt x="6654" y="2302"/>
                  </a:lnTo>
                  <a:lnTo>
                    <a:pt x="6717" y="2281"/>
                  </a:lnTo>
                  <a:lnTo>
                    <a:pt x="6717" y="2198"/>
                  </a:lnTo>
                  <a:lnTo>
                    <a:pt x="6654" y="2114"/>
                  </a:lnTo>
                  <a:lnTo>
                    <a:pt x="6717" y="2051"/>
                  </a:lnTo>
                  <a:lnTo>
                    <a:pt x="6696" y="1967"/>
                  </a:lnTo>
                  <a:lnTo>
                    <a:pt x="6696" y="1884"/>
                  </a:lnTo>
                  <a:lnTo>
                    <a:pt x="6654" y="1779"/>
                  </a:lnTo>
                  <a:lnTo>
                    <a:pt x="6654" y="1695"/>
                  </a:lnTo>
                  <a:lnTo>
                    <a:pt x="6801" y="1570"/>
                  </a:lnTo>
                  <a:lnTo>
                    <a:pt x="6801" y="1528"/>
                  </a:lnTo>
                  <a:lnTo>
                    <a:pt x="6822" y="1486"/>
                  </a:lnTo>
                  <a:lnTo>
                    <a:pt x="6822" y="1361"/>
                  </a:lnTo>
                  <a:lnTo>
                    <a:pt x="6801" y="1277"/>
                  </a:lnTo>
                  <a:lnTo>
                    <a:pt x="6696" y="1214"/>
                  </a:lnTo>
                  <a:lnTo>
                    <a:pt x="6696" y="1151"/>
                  </a:lnTo>
                  <a:lnTo>
                    <a:pt x="6738" y="1005"/>
                  </a:lnTo>
                  <a:lnTo>
                    <a:pt x="6738" y="963"/>
                  </a:lnTo>
                  <a:lnTo>
                    <a:pt x="6696" y="942"/>
                  </a:lnTo>
                  <a:lnTo>
                    <a:pt x="6592" y="900"/>
                  </a:lnTo>
                  <a:lnTo>
                    <a:pt x="6550" y="817"/>
                  </a:lnTo>
                  <a:lnTo>
                    <a:pt x="6529" y="796"/>
                  </a:lnTo>
                  <a:lnTo>
                    <a:pt x="6508" y="712"/>
                  </a:lnTo>
                  <a:lnTo>
                    <a:pt x="6508" y="691"/>
                  </a:lnTo>
                  <a:lnTo>
                    <a:pt x="6445" y="691"/>
                  </a:lnTo>
                  <a:lnTo>
                    <a:pt x="6340" y="586"/>
                  </a:lnTo>
                  <a:lnTo>
                    <a:pt x="6299" y="503"/>
                  </a:lnTo>
                  <a:lnTo>
                    <a:pt x="6236" y="482"/>
                  </a:lnTo>
                  <a:lnTo>
                    <a:pt x="6194" y="419"/>
                  </a:lnTo>
                  <a:lnTo>
                    <a:pt x="6110" y="419"/>
                  </a:lnTo>
                  <a:lnTo>
                    <a:pt x="5859" y="335"/>
                  </a:lnTo>
                  <a:lnTo>
                    <a:pt x="5755" y="335"/>
                  </a:lnTo>
                  <a:lnTo>
                    <a:pt x="5671" y="273"/>
                  </a:lnTo>
                  <a:lnTo>
                    <a:pt x="5671" y="210"/>
                  </a:lnTo>
                  <a:lnTo>
                    <a:pt x="5587" y="168"/>
                  </a:lnTo>
                  <a:lnTo>
                    <a:pt x="5545" y="168"/>
                  </a:lnTo>
                  <a:lnTo>
                    <a:pt x="5441" y="126"/>
                  </a:lnTo>
                  <a:lnTo>
                    <a:pt x="5357" y="126"/>
                  </a:lnTo>
                  <a:lnTo>
                    <a:pt x="5169" y="22"/>
                  </a:lnTo>
                  <a:lnTo>
                    <a:pt x="5085" y="1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8" name="Google Shape;3138;p43"/>
            <p:cNvSpPr/>
            <p:nvPr/>
          </p:nvSpPr>
          <p:spPr>
            <a:xfrm>
              <a:off x="3852625" y="3330100"/>
              <a:ext cx="181000" cy="178925"/>
            </a:xfrm>
            <a:custGeom>
              <a:avLst/>
              <a:gdLst/>
              <a:ahLst/>
              <a:cxnLst/>
              <a:rect l="l" t="t" r="r" b="b"/>
              <a:pathLst>
                <a:path w="7240" h="7157" extrusionOk="0">
                  <a:moveTo>
                    <a:pt x="963" y="0"/>
                  </a:moveTo>
                  <a:lnTo>
                    <a:pt x="879" y="42"/>
                  </a:lnTo>
                  <a:lnTo>
                    <a:pt x="774" y="63"/>
                  </a:lnTo>
                  <a:lnTo>
                    <a:pt x="712" y="63"/>
                  </a:lnTo>
                  <a:lnTo>
                    <a:pt x="670" y="84"/>
                  </a:lnTo>
                  <a:lnTo>
                    <a:pt x="670" y="105"/>
                  </a:lnTo>
                  <a:lnTo>
                    <a:pt x="649" y="105"/>
                  </a:lnTo>
                  <a:lnTo>
                    <a:pt x="502" y="189"/>
                  </a:lnTo>
                  <a:lnTo>
                    <a:pt x="544" y="273"/>
                  </a:lnTo>
                  <a:lnTo>
                    <a:pt x="544" y="356"/>
                  </a:lnTo>
                  <a:lnTo>
                    <a:pt x="858" y="712"/>
                  </a:lnTo>
                  <a:lnTo>
                    <a:pt x="879" y="1151"/>
                  </a:lnTo>
                  <a:lnTo>
                    <a:pt x="1046" y="1402"/>
                  </a:lnTo>
                  <a:lnTo>
                    <a:pt x="1026" y="1633"/>
                  </a:lnTo>
                  <a:lnTo>
                    <a:pt x="837" y="1863"/>
                  </a:lnTo>
                  <a:lnTo>
                    <a:pt x="942" y="1925"/>
                  </a:lnTo>
                  <a:lnTo>
                    <a:pt x="942" y="2135"/>
                  </a:lnTo>
                  <a:lnTo>
                    <a:pt x="1046" y="2260"/>
                  </a:lnTo>
                  <a:lnTo>
                    <a:pt x="1046" y="2407"/>
                  </a:lnTo>
                  <a:lnTo>
                    <a:pt x="1256" y="2783"/>
                  </a:lnTo>
                  <a:lnTo>
                    <a:pt x="1256" y="2867"/>
                  </a:lnTo>
                  <a:lnTo>
                    <a:pt x="1339" y="2972"/>
                  </a:lnTo>
                  <a:lnTo>
                    <a:pt x="1339" y="3453"/>
                  </a:lnTo>
                  <a:lnTo>
                    <a:pt x="1088" y="3871"/>
                  </a:lnTo>
                  <a:lnTo>
                    <a:pt x="1026" y="3871"/>
                  </a:lnTo>
                  <a:lnTo>
                    <a:pt x="754" y="4081"/>
                  </a:lnTo>
                  <a:lnTo>
                    <a:pt x="754" y="4227"/>
                  </a:lnTo>
                  <a:lnTo>
                    <a:pt x="440" y="4499"/>
                  </a:lnTo>
                  <a:lnTo>
                    <a:pt x="440" y="4687"/>
                  </a:lnTo>
                  <a:lnTo>
                    <a:pt x="398" y="4750"/>
                  </a:lnTo>
                  <a:lnTo>
                    <a:pt x="398" y="5210"/>
                  </a:lnTo>
                  <a:lnTo>
                    <a:pt x="230" y="5399"/>
                  </a:lnTo>
                  <a:lnTo>
                    <a:pt x="210" y="5608"/>
                  </a:lnTo>
                  <a:lnTo>
                    <a:pt x="42" y="5796"/>
                  </a:lnTo>
                  <a:lnTo>
                    <a:pt x="42" y="6006"/>
                  </a:lnTo>
                  <a:lnTo>
                    <a:pt x="21" y="6173"/>
                  </a:lnTo>
                  <a:lnTo>
                    <a:pt x="21" y="6466"/>
                  </a:lnTo>
                  <a:lnTo>
                    <a:pt x="0" y="6654"/>
                  </a:lnTo>
                  <a:lnTo>
                    <a:pt x="21" y="6696"/>
                  </a:lnTo>
                  <a:lnTo>
                    <a:pt x="105" y="6738"/>
                  </a:lnTo>
                  <a:lnTo>
                    <a:pt x="126" y="6759"/>
                  </a:lnTo>
                  <a:lnTo>
                    <a:pt x="189" y="6738"/>
                  </a:lnTo>
                  <a:lnTo>
                    <a:pt x="210" y="6654"/>
                  </a:lnTo>
                  <a:lnTo>
                    <a:pt x="398" y="6654"/>
                  </a:lnTo>
                  <a:lnTo>
                    <a:pt x="461" y="6696"/>
                  </a:lnTo>
                  <a:lnTo>
                    <a:pt x="523" y="6675"/>
                  </a:lnTo>
                  <a:lnTo>
                    <a:pt x="523" y="6591"/>
                  </a:lnTo>
                  <a:lnTo>
                    <a:pt x="712" y="6466"/>
                  </a:lnTo>
                  <a:lnTo>
                    <a:pt x="754" y="6466"/>
                  </a:lnTo>
                  <a:lnTo>
                    <a:pt x="858" y="6529"/>
                  </a:lnTo>
                  <a:lnTo>
                    <a:pt x="879" y="6529"/>
                  </a:lnTo>
                  <a:lnTo>
                    <a:pt x="921" y="6487"/>
                  </a:lnTo>
                  <a:lnTo>
                    <a:pt x="963" y="6466"/>
                  </a:lnTo>
                  <a:lnTo>
                    <a:pt x="1046" y="6529"/>
                  </a:lnTo>
                  <a:lnTo>
                    <a:pt x="1046" y="6550"/>
                  </a:lnTo>
                  <a:lnTo>
                    <a:pt x="1130" y="6571"/>
                  </a:lnTo>
                  <a:lnTo>
                    <a:pt x="1088" y="6633"/>
                  </a:lnTo>
                  <a:lnTo>
                    <a:pt x="1151" y="6654"/>
                  </a:lnTo>
                  <a:lnTo>
                    <a:pt x="1256" y="6759"/>
                  </a:lnTo>
                  <a:lnTo>
                    <a:pt x="1381" y="6801"/>
                  </a:lnTo>
                  <a:lnTo>
                    <a:pt x="1486" y="6759"/>
                  </a:lnTo>
                  <a:lnTo>
                    <a:pt x="1507" y="6759"/>
                  </a:lnTo>
                  <a:lnTo>
                    <a:pt x="1590" y="6696"/>
                  </a:lnTo>
                  <a:lnTo>
                    <a:pt x="1653" y="6696"/>
                  </a:lnTo>
                  <a:lnTo>
                    <a:pt x="1674" y="6738"/>
                  </a:lnTo>
                  <a:lnTo>
                    <a:pt x="3850" y="6738"/>
                  </a:lnTo>
                  <a:lnTo>
                    <a:pt x="3871" y="6759"/>
                  </a:lnTo>
                  <a:lnTo>
                    <a:pt x="3913" y="6863"/>
                  </a:lnTo>
                  <a:lnTo>
                    <a:pt x="3976" y="6905"/>
                  </a:lnTo>
                  <a:lnTo>
                    <a:pt x="4101" y="6968"/>
                  </a:lnTo>
                  <a:lnTo>
                    <a:pt x="4206" y="6989"/>
                  </a:lnTo>
                  <a:lnTo>
                    <a:pt x="4311" y="6968"/>
                  </a:lnTo>
                  <a:lnTo>
                    <a:pt x="4373" y="6989"/>
                  </a:lnTo>
                  <a:lnTo>
                    <a:pt x="4394" y="7052"/>
                  </a:lnTo>
                  <a:lnTo>
                    <a:pt x="4478" y="7073"/>
                  </a:lnTo>
                  <a:lnTo>
                    <a:pt x="4541" y="7010"/>
                  </a:lnTo>
                  <a:lnTo>
                    <a:pt x="4645" y="6989"/>
                  </a:lnTo>
                  <a:lnTo>
                    <a:pt x="4792" y="7010"/>
                  </a:lnTo>
                  <a:lnTo>
                    <a:pt x="4855" y="7010"/>
                  </a:lnTo>
                  <a:lnTo>
                    <a:pt x="4896" y="6947"/>
                  </a:lnTo>
                  <a:lnTo>
                    <a:pt x="4917" y="6968"/>
                  </a:lnTo>
                  <a:lnTo>
                    <a:pt x="4959" y="6968"/>
                  </a:lnTo>
                  <a:lnTo>
                    <a:pt x="5106" y="7094"/>
                  </a:lnTo>
                  <a:lnTo>
                    <a:pt x="5210" y="7115"/>
                  </a:lnTo>
                  <a:lnTo>
                    <a:pt x="5357" y="7115"/>
                  </a:lnTo>
                  <a:lnTo>
                    <a:pt x="5357" y="7073"/>
                  </a:lnTo>
                  <a:lnTo>
                    <a:pt x="5440" y="7052"/>
                  </a:lnTo>
                  <a:lnTo>
                    <a:pt x="5482" y="7073"/>
                  </a:lnTo>
                  <a:lnTo>
                    <a:pt x="5545" y="7094"/>
                  </a:lnTo>
                  <a:lnTo>
                    <a:pt x="5587" y="7073"/>
                  </a:lnTo>
                  <a:lnTo>
                    <a:pt x="5629" y="7115"/>
                  </a:lnTo>
                  <a:lnTo>
                    <a:pt x="5671" y="7115"/>
                  </a:lnTo>
                  <a:lnTo>
                    <a:pt x="5692" y="7156"/>
                  </a:lnTo>
                  <a:lnTo>
                    <a:pt x="5838" y="7156"/>
                  </a:lnTo>
                  <a:lnTo>
                    <a:pt x="6717" y="6947"/>
                  </a:lnTo>
                  <a:lnTo>
                    <a:pt x="6696" y="6843"/>
                  </a:lnTo>
                  <a:lnTo>
                    <a:pt x="6612" y="6801"/>
                  </a:lnTo>
                  <a:lnTo>
                    <a:pt x="6570" y="6738"/>
                  </a:lnTo>
                  <a:lnTo>
                    <a:pt x="6508" y="6675"/>
                  </a:lnTo>
                  <a:lnTo>
                    <a:pt x="6424" y="6633"/>
                  </a:lnTo>
                  <a:lnTo>
                    <a:pt x="6361" y="6571"/>
                  </a:lnTo>
                  <a:lnTo>
                    <a:pt x="6256" y="6424"/>
                  </a:lnTo>
                  <a:lnTo>
                    <a:pt x="6173" y="6382"/>
                  </a:lnTo>
                  <a:lnTo>
                    <a:pt x="6110" y="6319"/>
                  </a:lnTo>
                  <a:lnTo>
                    <a:pt x="6047" y="6257"/>
                  </a:lnTo>
                  <a:lnTo>
                    <a:pt x="5964" y="6152"/>
                  </a:lnTo>
                  <a:lnTo>
                    <a:pt x="5943" y="6110"/>
                  </a:lnTo>
                  <a:lnTo>
                    <a:pt x="5984" y="4164"/>
                  </a:lnTo>
                  <a:lnTo>
                    <a:pt x="7219" y="4164"/>
                  </a:lnTo>
                  <a:lnTo>
                    <a:pt x="7198" y="4122"/>
                  </a:lnTo>
                  <a:lnTo>
                    <a:pt x="7219" y="3955"/>
                  </a:lnTo>
                  <a:lnTo>
                    <a:pt x="7240" y="3913"/>
                  </a:lnTo>
                  <a:lnTo>
                    <a:pt x="7240" y="3809"/>
                  </a:lnTo>
                  <a:lnTo>
                    <a:pt x="7198" y="3704"/>
                  </a:lnTo>
                  <a:lnTo>
                    <a:pt x="7198" y="3558"/>
                  </a:lnTo>
                  <a:lnTo>
                    <a:pt x="7198" y="3348"/>
                  </a:lnTo>
                  <a:lnTo>
                    <a:pt x="7156" y="3118"/>
                  </a:lnTo>
                  <a:lnTo>
                    <a:pt x="7198" y="3097"/>
                  </a:lnTo>
                  <a:lnTo>
                    <a:pt x="7198" y="3034"/>
                  </a:lnTo>
                  <a:lnTo>
                    <a:pt x="7198" y="3013"/>
                  </a:lnTo>
                  <a:lnTo>
                    <a:pt x="7093" y="3013"/>
                  </a:lnTo>
                  <a:lnTo>
                    <a:pt x="6989" y="3034"/>
                  </a:lnTo>
                  <a:lnTo>
                    <a:pt x="6905" y="3097"/>
                  </a:lnTo>
                  <a:lnTo>
                    <a:pt x="6821" y="3118"/>
                  </a:lnTo>
                  <a:lnTo>
                    <a:pt x="6780" y="3139"/>
                  </a:lnTo>
                  <a:lnTo>
                    <a:pt x="6717" y="3118"/>
                  </a:lnTo>
                  <a:lnTo>
                    <a:pt x="6570" y="3118"/>
                  </a:lnTo>
                  <a:lnTo>
                    <a:pt x="6508" y="3097"/>
                  </a:lnTo>
                  <a:lnTo>
                    <a:pt x="6424" y="3034"/>
                  </a:lnTo>
                  <a:lnTo>
                    <a:pt x="6382" y="3034"/>
                  </a:lnTo>
                  <a:lnTo>
                    <a:pt x="6361" y="3076"/>
                  </a:lnTo>
                  <a:lnTo>
                    <a:pt x="6298" y="3097"/>
                  </a:lnTo>
                  <a:lnTo>
                    <a:pt x="6256" y="3118"/>
                  </a:lnTo>
                  <a:lnTo>
                    <a:pt x="6194" y="3118"/>
                  </a:lnTo>
                  <a:lnTo>
                    <a:pt x="6173" y="3097"/>
                  </a:lnTo>
                  <a:lnTo>
                    <a:pt x="6173" y="2972"/>
                  </a:lnTo>
                  <a:lnTo>
                    <a:pt x="6215" y="2930"/>
                  </a:lnTo>
                  <a:lnTo>
                    <a:pt x="6215" y="2909"/>
                  </a:lnTo>
                  <a:lnTo>
                    <a:pt x="6256" y="2825"/>
                  </a:lnTo>
                  <a:lnTo>
                    <a:pt x="6173" y="2783"/>
                  </a:lnTo>
                  <a:lnTo>
                    <a:pt x="6173" y="2658"/>
                  </a:lnTo>
                  <a:lnTo>
                    <a:pt x="6194" y="2616"/>
                  </a:lnTo>
                  <a:lnTo>
                    <a:pt x="6194" y="2553"/>
                  </a:lnTo>
                  <a:lnTo>
                    <a:pt x="6110" y="2490"/>
                  </a:lnTo>
                  <a:lnTo>
                    <a:pt x="6110" y="2407"/>
                  </a:lnTo>
                  <a:lnTo>
                    <a:pt x="6152" y="2344"/>
                  </a:lnTo>
                  <a:lnTo>
                    <a:pt x="6110" y="2281"/>
                  </a:lnTo>
                  <a:lnTo>
                    <a:pt x="6068" y="2260"/>
                  </a:lnTo>
                  <a:lnTo>
                    <a:pt x="6047" y="2197"/>
                  </a:lnTo>
                  <a:lnTo>
                    <a:pt x="6005" y="2177"/>
                  </a:lnTo>
                  <a:lnTo>
                    <a:pt x="6005" y="2093"/>
                  </a:lnTo>
                  <a:lnTo>
                    <a:pt x="5964" y="2051"/>
                  </a:lnTo>
                  <a:lnTo>
                    <a:pt x="5964" y="1967"/>
                  </a:lnTo>
                  <a:lnTo>
                    <a:pt x="5901" y="1925"/>
                  </a:lnTo>
                  <a:lnTo>
                    <a:pt x="5964" y="1821"/>
                  </a:lnTo>
                  <a:lnTo>
                    <a:pt x="5964" y="1612"/>
                  </a:lnTo>
                  <a:lnTo>
                    <a:pt x="5943" y="1528"/>
                  </a:lnTo>
                  <a:lnTo>
                    <a:pt x="5943" y="1507"/>
                  </a:lnTo>
                  <a:lnTo>
                    <a:pt x="5964" y="1444"/>
                  </a:lnTo>
                  <a:lnTo>
                    <a:pt x="5964" y="1361"/>
                  </a:lnTo>
                  <a:lnTo>
                    <a:pt x="5901" y="1298"/>
                  </a:lnTo>
                  <a:lnTo>
                    <a:pt x="5943" y="1193"/>
                  </a:lnTo>
                  <a:lnTo>
                    <a:pt x="5984" y="1089"/>
                  </a:lnTo>
                  <a:lnTo>
                    <a:pt x="5984" y="1005"/>
                  </a:lnTo>
                  <a:lnTo>
                    <a:pt x="5984" y="921"/>
                  </a:lnTo>
                  <a:lnTo>
                    <a:pt x="5964" y="837"/>
                  </a:lnTo>
                  <a:lnTo>
                    <a:pt x="5315" y="796"/>
                  </a:lnTo>
                  <a:lnTo>
                    <a:pt x="5273" y="733"/>
                  </a:lnTo>
                  <a:lnTo>
                    <a:pt x="5315" y="691"/>
                  </a:lnTo>
                  <a:lnTo>
                    <a:pt x="5336" y="607"/>
                  </a:lnTo>
                  <a:lnTo>
                    <a:pt x="5147" y="586"/>
                  </a:lnTo>
                  <a:lnTo>
                    <a:pt x="5147" y="628"/>
                  </a:lnTo>
                  <a:lnTo>
                    <a:pt x="4583" y="670"/>
                  </a:lnTo>
                  <a:lnTo>
                    <a:pt x="4583" y="817"/>
                  </a:lnTo>
                  <a:lnTo>
                    <a:pt x="4520" y="921"/>
                  </a:lnTo>
                  <a:lnTo>
                    <a:pt x="4478" y="942"/>
                  </a:lnTo>
                  <a:lnTo>
                    <a:pt x="4499" y="1047"/>
                  </a:lnTo>
                  <a:lnTo>
                    <a:pt x="4499" y="1214"/>
                  </a:lnTo>
                  <a:lnTo>
                    <a:pt x="4059" y="1235"/>
                  </a:lnTo>
                  <a:lnTo>
                    <a:pt x="3976" y="1298"/>
                  </a:lnTo>
                  <a:lnTo>
                    <a:pt x="3787" y="1256"/>
                  </a:lnTo>
                  <a:lnTo>
                    <a:pt x="3704" y="1235"/>
                  </a:lnTo>
                  <a:lnTo>
                    <a:pt x="3599" y="1256"/>
                  </a:lnTo>
                  <a:lnTo>
                    <a:pt x="3453" y="1256"/>
                  </a:lnTo>
                  <a:lnTo>
                    <a:pt x="3390" y="1235"/>
                  </a:lnTo>
                  <a:lnTo>
                    <a:pt x="3369" y="1026"/>
                  </a:lnTo>
                  <a:lnTo>
                    <a:pt x="3285" y="921"/>
                  </a:lnTo>
                  <a:lnTo>
                    <a:pt x="3243" y="837"/>
                  </a:lnTo>
                  <a:lnTo>
                    <a:pt x="3181" y="817"/>
                  </a:lnTo>
                  <a:lnTo>
                    <a:pt x="3181" y="733"/>
                  </a:lnTo>
                  <a:lnTo>
                    <a:pt x="3160" y="691"/>
                  </a:lnTo>
                  <a:lnTo>
                    <a:pt x="3139" y="565"/>
                  </a:lnTo>
                  <a:lnTo>
                    <a:pt x="3076" y="461"/>
                  </a:lnTo>
                  <a:lnTo>
                    <a:pt x="3076" y="377"/>
                  </a:lnTo>
                  <a:lnTo>
                    <a:pt x="3118" y="314"/>
                  </a:lnTo>
                  <a:lnTo>
                    <a:pt x="3076" y="252"/>
                  </a:lnTo>
                  <a:lnTo>
                    <a:pt x="3034" y="189"/>
                  </a:lnTo>
                  <a:lnTo>
                    <a:pt x="3034" y="105"/>
                  </a:lnTo>
                  <a:lnTo>
                    <a:pt x="3034" y="84"/>
                  </a:lnTo>
                  <a:lnTo>
                    <a:pt x="3034" y="0"/>
                  </a:lnTo>
                  <a:lnTo>
                    <a:pt x="2030" y="0"/>
                  </a:lnTo>
                  <a:lnTo>
                    <a:pt x="1821" y="42"/>
                  </a:lnTo>
                  <a:lnTo>
                    <a:pt x="1653" y="0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9" name="Google Shape;3139;p43"/>
            <p:cNvSpPr/>
            <p:nvPr/>
          </p:nvSpPr>
          <p:spPr>
            <a:xfrm>
              <a:off x="4046675" y="3472375"/>
              <a:ext cx="113025" cy="103075"/>
            </a:xfrm>
            <a:custGeom>
              <a:avLst/>
              <a:gdLst/>
              <a:ahLst/>
              <a:cxnLst/>
              <a:rect l="l" t="t" r="r" b="b"/>
              <a:pathLst>
                <a:path w="4521" h="4123" extrusionOk="0">
                  <a:moveTo>
                    <a:pt x="2679" y="1"/>
                  </a:moveTo>
                  <a:lnTo>
                    <a:pt x="2533" y="43"/>
                  </a:lnTo>
                  <a:lnTo>
                    <a:pt x="2470" y="63"/>
                  </a:lnTo>
                  <a:lnTo>
                    <a:pt x="2386" y="105"/>
                  </a:lnTo>
                  <a:lnTo>
                    <a:pt x="2219" y="210"/>
                  </a:lnTo>
                  <a:lnTo>
                    <a:pt x="2177" y="273"/>
                  </a:lnTo>
                  <a:lnTo>
                    <a:pt x="2177" y="335"/>
                  </a:lnTo>
                  <a:lnTo>
                    <a:pt x="2156" y="377"/>
                  </a:lnTo>
                  <a:lnTo>
                    <a:pt x="2177" y="440"/>
                  </a:lnTo>
                  <a:lnTo>
                    <a:pt x="2156" y="482"/>
                  </a:lnTo>
                  <a:lnTo>
                    <a:pt x="2114" y="524"/>
                  </a:lnTo>
                  <a:lnTo>
                    <a:pt x="1905" y="587"/>
                  </a:lnTo>
                  <a:lnTo>
                    <a:pt x="1570" y="838"/>
                  </a:lnTo>
                  <a:lnTo>
                    <a:pt x="1319" y="1152"/>
                  </a:lnTo>
                  <a:lnTo>
                    <a:pt x="1131" y="1403"/>
                  </a:lnTo>
                  <a:lnTo>
                    <a:pt x="963" y="1465"/>
                  </a:lnTo>
                  <a:lnTo>
                    <a:pt x="859" y="1424"/>
                  </a:lnTo>
                  <a:lnTo>
                    <a:pt x="796" y="1361"/>
                  </a:lnTo>
                  <a:lnTo>
                    <a:pt x="754" y="1361"/>
                  </a:lnTo>
                  <a:lnTo>
                    <a:pt x="733" y="1319"/>
                  </a:lnTo>
                  <a:lnTo>
                    <a:pt x="712" y="1361"/>
                  </a:lnTo>
                  <a:lnTo>
                    <a:pt x="650" y="1298"/>
                  </a:lnTo>
                  <a:lnTo>
                    <a:pt x="524" y="1319"/>
                  </a:lnTo>
                  <a:lnTo>
                    <a:pt x="419" y="1403"/>
                  </a:lnTo>
                  <a:lnTo>
                    <a:pt x="378" y="1403"/>
                  </a:lnTo>
                  <a:lnTo>
                    <a:pt x="315" y="1361"/>
                  </a:lnTo>
                  <a:lnTo>
                    <a:pt x="210" y="1298"/>
                  </a:lnTo>
                  <a:lnTo>
                    <a:pt x="64" y="1277"/>
                  </a:lnTo>
                  <a:lnTo>
                    <a:pt x="1" y="1277"/>
                  </a:lnTo>
                  <a:lnTo>
                    <a:pt x="22" y="1319"/>
                  </a:lnTo>
                  <a:lnTo>
                    <a:pt x="22" y="1382"/>
                  </a:lnTo>
                  <a:lnTo>
                    <a:pt x="22" y="1424"/>
                  </a:lnTo>
                  <a:lnTo>
                    <a:pt x="22" y="1486"/>
                  </a:lnTo>
                  <a:lnTo>
                    <a:pt x="106" y="1570"/>
                  </a:lnTo>
                  <a:lnTo>
                    <a:pt x="168" y="1591"/>
                  </a:lnTo>
                  <a:lnTo>
                    <a:pt x="231" y="1633"/>
                  </a:lnTo>
                  <a:lnTo>
                    <a:pt x="294" y="1716"/>
                  </a:lnTo>
                  <a:lnTo>
                    <a:pt x="294" y="1779"/>
                  </a:lnTo>
                  <a:lnTo>
                    <a:pt x="315" y="1800"/>
                  </a:lnTo>
                  <a:lnTo>
                    <a:pt x="378" y="1884"/>
                  </a:lnTo>
                  <a:lnTo>
                    <a:pt x="398" y="1988"/>
                  </a:lnTo>
                  <a:lnTo>
                    <a:pt x="440" y="2030"/>
                  </a:lnTo>
                  <a:lnTo>
                    <a:pt x="503" y="2114"/>
                  </a:lnTo>
                  <a:lnTo>
                    <a:pt x="545" y="2156"/>
                  </a:lnTo>
                  <a:lnTo>
                    <a:pt x="587" y="2156"/>
                  </a:lnTo>
                  <a:lnTo>
                    <a:pt x="629" y="2240"/>
                  </a:lnTo>
                  <a:lnTo>
                    <a:pt x="796" y="2512"/>
                  </a:lnTo>
                  <a:lnTo>
                    <a:pt x="901" y="2574"/>
                  </a:lnTo>
                  <a:lnTo>
                    <a:pt x="1005" y="2637"/>
                  </a:lnTo>
                  <a:lnTo>
                    <a:pt x="1047" y="2679"/>
                  </a:lnTo>
                  <a:lnTo>
                    <a:pt x="1131" y="2742"/>
                  </a:lnTo>
                  <a:lnTo>
                    <a:pt x="1131" y="2763"/>
                  </a:lnTo>
                  <a:lnTo>
                    <a:pt x="1131" y="2825"/>
                  </a:lnTo>
                  <a:lnTo>
                    <a:pt x="1152" y="2867"/>
                  </a:lnTo>
                  <a:lnTo>
                    <a:pt x="1256" y="2888"/>
                  </a:lnTo>
                  <a:lnTo>
                    <a:pt x="1340" y="2972"/>
                  </a:lnTo>
                  <a:lnTo>
                    <a:pt x="1319" y="3056"/>
                  </a:lnTo>
                  <a:lnTo>
                    <a:pt x="1340" y="3181"/>
                  </a:lnTo>
                  <a:lnTo>
                    <a:pt x="1340" y="3265"/>
                  </a:lnTo>
                  <a:lnTo>
                    <a:pt x="1382" y="3369"/>
                  </a:lnTo>
                  <a:lnTo>
                    <a:pt x="1487" y="3453"/>
                  </a:lnTo>
                  <a:lnTo>
                    <a:pt x="1549" y="3558"/>
                  </a:lnTo>
                  <a:lnTo>
                    <a:pt x="1675" y="3579"/>
                  </a:lnTo>
                  <a:lnTo>
                    <a:pt x="1759" y="3558"/>
                  </a:lnTo>
                  <a:lnTo>
                    <a:pt x="1884" y="3600"/>
                  </a:lnTo>
                  <a:lnTo>
                    <a:pt x="1968" y="3600"/>
                  </a:lnTo>
                  <a:lnTo>
                    <a:pt x="2093" y="3683"/>
                  </a:lnTo>
                  <a:lnTo>
                    <a:pt x="2156" y="3683"/>
                  </a:lnTo>
                  <a:lnTo>
                    <a:pt x="2198" y="3725"/>
                  </a:lnTo>
                  <a:lnTo>
                    <a:pt x="2198" y="3788"/>
                  </a:lnTo>
                  <a:lnTo>
                    <a:pt x="2261" y="3830"/>
                  </a:lnTo>
                  <a:lnTo>
                    <a:pt x="2303" y="3893"/>
                  </a:lnTo>
                  <a:lnTo>
                    <a:pt x="2491" y="3872"/>
                  </a:lnTo>
                  <a:lnTo>
                    <a:pt x="2616" y="3893"/>
                  </a:lnTo>
                  <a:lnTo>
                    <a:pt x="2679" y="3976"/>
                  </a:lnTo>
                  <a:lnTo>
                    <a:pt x="2742" y="3976"/>
                  </a:lnTo>
                  <a:lnTo>
                    <a:pt x="2888" y="4018"/>
                  </a:lnTo>
                  <a:lnTo>
                    <a:pt x="2909" y="4039"/>
                  </a:lnTo>
                  <a:lnTo>
                    <a:pt x="3014" y="4018"/>
                  </a:lnTo>
                  <a:lnTo>
                    <a:pt x="3160" y="3997"/>
                  </a:lnTo>
                  <a:lnTo>
                    <a:pt x="3349" y="4039"/>
                  </a:lnTo>
                  <a:lnTo>
                    <a:pt x="3453" y="4123"/>
                  </a:lnTo>
                  <a:lnTo>
                    <a:pt x="4081" y="3474"/>
                  </a:lnTo>
                  <a:lnTo>
                    <a:pt x="4081" y="3286"/>
                  </a:lnTo>
                  <a:lnTo>
                    <a:pt x="4102" y="3202"/>
                  </a:lnTo>
                  <a:lnTo>
                    <a:pt x="4144" y="3056"/>
                  </a:lnTo>
                  <a:lnTo>
                    <a:pt x="4165" y="2972"/>
                  </a:lnTo>
                  <a:lnTo>
                    <a:pt x="4144" y="2867"/>
                  </a:lnTo>
                  <a:lnTo>
                    <a:pt x="4165" y="2784"/>
                  </a:lnTo>
                  <a:lnTo>
                    <a:pt x="4248" y="2784"/>
                  </a:lnTo>
                  <a:lnTo>
                    <a:pt x="4269" y="2742"/>
                  </a:lnTo>
                  <a:lnTo>
                    <a:pt x="4374" y="2637"/>
                  </a:lnTo>
                  <a:lnTo>
                    <a:pt x="4458" y="2532"/>
                  </a:lnTo>
                  <a:lnTo>
                    <a:pt x="4416" y="2449"/>
                  </a:lnTo>
                  <a:lnTo>
                    <a:pt x="4374" y="2407"/>
                  </a:lnTo>
                  <a:lnTo>
                    <a:pt x="4374" y="2302"/>
                  </a:lnTo>
                  <a:lnTo>
                    <a:pt x="4416" y="2240"/>
                  </a:lnTo>
                  <a:lnTo>
                    <a:pt x="4395" y="2135"/>
                  </a:lnTo>
                  <a:lnTo>
                    <a:pt x="4290" y="2051"/>
                  </a:lnTo>
                  <a:lnTo>
                    <a:pt x="4290" y="2009"/>
                  </a:lnTo>
                  <a:lnTo>
                    <a:pt x="4374" y="1988"/>
                  </a:lnTo>
                  <a:lnTo>
                    <a:pt x="4374" y="1842"/>
                  </a:lnTo>
                  <a:lnTo>
                    <a:pt x="4374" y="1737"/>
                  </a:lnTo>
                  <a:lnTo>
                    <a:pt x="4479" y="1696"/>
                  </a:lnTo>
                  <a:lnTo>
                    <a:pt x="4500" y="1612"/>
                  </a:lnTo>
                  <a:lnTo>
                    <a:pt x="4416" y="1612"/>
                  </a:lnTo>
                  <a:lnTo>
                    <a:pt x="4374" y="1570"/>
                  </a:lnTo>
                  <a:lnTo>
                    <a:pt x="4416" y="1465"/>
                  </a:lnTo>
                  <a:lnTo>
                    <a:pt x="4458" y="1298"/>
                  </a:lnTo>
                  <a:lnTo>
                    <a:pt x="4500" y="1214"/>
                  </a:lnTo>
                  <a:lnTo>
                    <a:pt x="4500" y="1152"/>
                  </a:lnTo>
                  <a:lnTo>
                    <a:pt x="4479" y="1068"/>
                  </a:lnTo>
                  <a:lnTo>
                    <a:pt x="4500" y="984"/>
                  </a:lnTo>
                  <a:lnTo>
                    <a:pt x="4479" y="900"/>
                  </a:lnTo>
                  <a:lnTo>
                    <a:pt x="4520" y="796"/>
                  </a:lnTo>
                  <a:lnTo>
                    <a:pt x="4520" y="733"/>
                  </a:lnTo>
                  <a:lnTo>
                    <a:pt x="4395" y="691"/>
                  </a:lnTo>
                  <a:lnTo>
                    <a:pt x="4353" y="628"/>
                  </a:lnTo>
                  <a:lnTo>
                    <a:pt x="4248" y="545"/>
                  </a:lnTo>
                  <a:lnTo>
                    <a:pt x="4060" y="545"/>
                  </a:lnTo>
                  <a:lnTo>
                    <a:pt x="3956" y="524"/>
                  </a:lnTo>
                  <a:lnTo>
                    <a:pt x="3851" y="377"/>
                  </a:lnTo>
                  <a:lnTo>
                    <a:pt x="3683" y="273"/>
                  </a:lnTo>
                  <a:lnTo>
                    <a:pt x="3537" y="252"/>
                  </a:lnTo>
                  <a:lnTo>
                    <a:pt x="3474" y="315"/>
                  </a:lnTo>
                  <a:lnTo>
                    <a:pt x="3432" y="335"/>
                  </a:lnTo>
                  <a:lnTo>
                    <a:pt x="3411" y="252"/>
                  </a:lnTo>
                  <a:lnTo>
                    <a:pt x="3328" y="252"/>
                  </a:lnTo>
                  <a:lnTo>
                    <a:pt x="3119" y="231"/>
                  </a:lnTo>
                  <a:lnTo>
                    <a:pt x="3098" y="43"/>
                  </a:lnTo>
                  <a:lnTo>
                    <a:pt x="3035" y="43"/>
                  </a:lnTo>
                  <a:lnTo>
                    <a:pt x="2909" y="22"/>
                  </a:lnTo>
                  <a:lnTo>
                    <a:pt x="2847" y="43"/>
                  </a:lnTo>
                  <a:lnTo>
                    <a:pt x="2826" y="1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0" name="Google Shape;3140;p43"/>
            <p:cNvSpPr/>
            <p:nvPr/>
          </p:nvSpPr>
          <p:spPr>
            <a:xfrm>
              <a:off x="3968750" y="3504300"/>
              <a:ext cx="135500" cy="135500"/>
            </a:xfrm>
            <a:custGeom>
              <a:avLst/>
              <a:gdLst/>
              <a:ahLst/>
              <a:cxnLst/>
              <a:rect l="l" t="t" r="r" b="b"/>
              <a:pathLst>
                <a:path w="5420" h="5420" extrusionOk="0">
                  <a:moveTo>
                    <a:pt x="3118" y="0"/>
                  </a:moveTo>
                  <a:lnTo>
                    <a:pt x="3013" y="21"/>
                  </a:lnTo>
                  <a:lnTo>
                    <a:pt x="2825" y="105"/>
                  </a:lnTo>
                  <a:lnTo>
                    <a:pt x="2762" y="147"/>
                  </a:lnTo>
                  <a:lnTo>
                    <a:pt x="2679" y="126"/>
                  </a:lnTo>
                  <a:lnTo>
                    <a:pt x="2658" y="105"/>
                  </a:lnTo>
                  <a:lnTo>
                    <a:pt x="2511" y="105"/>
                  </a:lnTo>
                  <a:lnTo>
                    <a:pt x="2407" y="230"/>
                  </a:lnTo>
                  <a:lnTo>
                    <a:pt x="2281" y="356"/>
                  </a:lnTo>
                  <a:lnTo>
                    <a:pt x="2093" y="502"/>
                  </a:lnTo>
                  <a:lnTo>
                    <a:pt x="2051" y="502"/>
                  </a:lnTo>
                  <a:lnTo>
                    <a:pt x="2072" y="419"/>
                  </a:lnTo>
                  <a:lnTo>
                    <a:pt x="2093" y="356"/>
                  </a:lnTo>
                  <a:lnTo>
                    <a:pt x="2051" y="335"/>
                  </a:lnTo>
                  <a:lnTo>
                    <a:pt x="2030" y="251"/>
                  </a:lnTo>
                  <a:lnTo>
                    <a:pt x="1988" y="230"/>
                  </a:lnTo>
                  <a:lnTo>
                    <a:pt x="1883" y="230"/>
                  </a:lnTo>
                  <a:lnTo>
                    <a:pt x="1716" y="293"/>
                  </a:lnTo>
                  <a:lnTo>
                    <a:pt x="1151" y="419"/>
                  </a:lnTo>
                  <a:lnTo>
                    <a:pt x="733" y="419"/>
                  </a:lnTo>
                  <a:lnTo>
                    <a:pt x="628" y="2490"/>
                  </a:lnTo>
                  <a:lnTo>
                    <a:pt x="105" y="2490"/>
                  </a:lnTo>
                  <a:lnTo>
                    <a:pt x="0" y="4310"/>
                  </a:lnTo>
                  <a:lnTo>
                    <a:pt x="210" y="4436"/>
                  </a:lnTo>
                  <a:lnTo>
                    <a:pt x="272" y="4624"/>
                  </a:lnTo>
                  <a:lnTo>
                    <a:pt x="419" y="4938"/>
                  </a:lnTo>
                  <a:lnTo>
                    <a:pt x="398" y="5105"/>
                  </a:lnTo>
                  <a:lnTo>
                    <a:pt x="314" y="5273"/>
                  </a:lnTo>
                  <a:lnTo>
                    <a:pt x="314" y="5377"/>
                  </a:lnTo>
                  <a:lnTo>
                    <a:pt x="482" y="5357"/>
                  </a:lnTo>
                  <a:lnTo>
                    <a:pt x="628" y="5419"/>
                  </a:lnTo>
                  <a:lnTo>
                    <a:pt x="712" y="5357"/>
                  </a:lnTo>
                  <a:lnTo>
                    <a:pt x="879" y="5377"/>
                  </a:lnTo>
                  <a:lnTo>
                    <a:pt x="942" y="5294"/>
                  </a:lnTo>
                  <a:lnTo>
                    <a:pt x="1088" y="5273"/>
                  </a:lnTo>
                  <a:lnTo>
                    <a:pt x="1193" y="5210"/>
                  </a:lnTo>
                  <a:lnTo>
                    <a:pt x="1235" y="5126"/>
                  </a:lnTo>
                  <a:lnTo>
                    <a:pt x="1423" y="5043"/>
                  </a:lnTo>
                  <a:lnTo>
                    <a:pt x="1528" y="4938"/>
                  </a:lnTo>
                  <a:lnTo>
                    <a:pt x="1611" y="4708"/>
                  </a:lnTo>
                  <a:lnTo>
                    <a:pt x="1758" y="4582"/>
                  </a:lnTo>
                  <a:lnTo>
                    <a:pt x="1925" y="4540"/>
                  </a:lnTo>
                  <a:lnTo>
                    <a:pt x="2093" y="4603"/>
                  </a:lnTo>
                  <a:lnTo>
                    <a:pt x="2155" y="4645"/>
                  </a:lnTo>
                  <a:lnTo>
                    <a:pt x="2239" y="4687"/>
                  </a:lnTo>
                  <a:lnTo>
                    <a:pt x="2448" y="4771"/>
                  </a:lnTo>
                  <a:lnTo>
                    <a:pt x="2511" y="4771"/>
                  </a:lnTo>
                  <a:lnTo>
                    <a:pt x="2616" y="4812"/>
                  </a:lnTo>
                  <a:lnTo>
                    <a:pt x="2762" y="4771"/>
                  </a:lnTo>
                  <a:lnTo>
                    <a:pt x="2888" y="4771"/>
                  </a:lnTo>
                  <a:lnTo>
                    <a:pt x="2992" y="4750"/>
                  </a:lnTo>
                  <a:lnTo>
                    <a:pt x="3013" y="4812"/>
                  </a:lnTo>
                  <a:lnTo>
                    <a:pt x="3097" y="4854"/>
                  </a:lnTo>
                  <a:lnTo>
                    <a:pt x="3223" y="4750"/>
                  </a:lnTo>
                  <a:lnTo>
                    <a:pt x="3202" y="4729"/>
                  </a:lnTo>
                  <a:lnTo>
                    <a:pt x="3223" y="4624"/>
                  </a:lnTo>
                  <a:lnTo>
                    <a:pt x="3223" y="4540"/>
                  </a:lnTo>
                  <a:lnTo>
                    <a:pt x="3285" y="4499"/>
                  </a:lnTo>
                  <a:lnTo>
                    <a:pt x="3285" y="4331"/>
                  </a:lnTo>
                  <a:lnTo>
                    <a:pt x="3327" y="4227"/>
                  </a:lnTo>
                  <a:lnTo>
                    <a:pt x="3432" y="4206"/>
                  </a:lnTo>
                  <a:lnTo>
                    <a:pt x="3515" y="4164"/>
                  </a:lnTo>
                  <a:lnTo>
                    <a:pt x="3599" y="4164"/>
                  </a:lnTo>
                  <a:lnTo>
                    <a:pt x="3641" y="4101"/>
                  </a:lnTo>
                  <a:lnTo>
                    <a:pt x="3662" y="4080"/>
                  </a:lnTo>
                  <a:lnTo>
                    <a:pt x="3704" y="3996"/>
                  </a:lnTo>
                  <a:lnTo>
                    <a:pt x="3767" y="3955"/>
                  </a:lnTo>
                  <a:lnTo>
                    <a:pt x="3850" y="3913"/>
                  </a:lnTo>
                  <a:lnTo>
                    <a:pt x="3871" y="3871"/>
                  </a:lnTo>
                  <a:lnTo>
                    <a:pt x="3955" y="3850"/>
                  </a:lnTo>
                  <a:lnTo>
                    <a:pt x="3955" y="3766"/>
                  </a:lnTo>
                  <a:lnTo>
                    <a:pt x="3934" y="3704"/>
                  </a:lnTo>
                  <a:lnTo>
                    <a:pt x="3955" y="3578"/>
                  </a:lnTo>
                  <a:lnTo>
                    <a:pt x="4080" y="3369"/>
                  </a:lnTo>
                  <a:lnTo>
                    <a:pt x="4185" y="3327"/>
                  </a:lnTo>
                  <a:lnTo>
                    <a:pt x="4248" y="3327"/>
                  </a:lnTo>
                  <a:lnTo>
                    <a:pt x="4290" y="3264"/>
                  </a:lnTo>
                  <a:lnTo>
                    <a:pt x="4373" y="3243"/>
                  </a:lnTo>
                  <a:lnTo>
                    <a:pt x="4394" y="3180"/>
                  </a:lnTo>
                  <a:lnTo>
                    <a:pt x="4457" y="3139"/>
                  </a:lnTo>
                  <a:lnTo>
                    <a:pt x="4541" y="3076"/>
                  </a:lnTo>
                  <a:lnTo>
                    <a:pt x="4645" y="2971"/>
                  </a:lnTo>
                  <a:lnTo>
                    <a:pt x="4771" y="2950"/>
                  </a:lnTo>
                  <a:lnTo>
                    <a:pt x="4792" y="2971"/>
                  </a:lnTo>
                  <a:lnTo>
                    <a:pt x="4855" y="2950"/>
                  </a:lnTo>
                  <a:lnTo>
                    <a:pt x="4959" y="2950"/>
                  </a:lnTo>
                  <a:lnTo>
                    <a:pt x="5022" y="2867"/>
                  </a:lnTo>
                  <a:lnTo>
                    <a:pt x="5106" y="2867"/>
                  </a:lnTo>
                  <a:lnTo>
                    <a:pt x="5127" y="2762"/>
                  </a:lnTo>
                  <a:lnTo>
                    <a:pt x="5127" y="2720"/>
                  </a:lnTo>
                  <a:lnTo>
                    <a:pt x="5189" y="2657"/>
                  </a:lnTo>
                  <a:lnTo>
                    <a:pt x="5294" y="2657"/>
                  </a:lnTo>
                  <a:lnTo>
                    <a:pt x="5336" y="2616"/>
                  </a:lnTo>
                  <a:lnTo>
                    <a:pt x="5420" y="2616"/>
                  </a:lnTo>
                  <a:lnTo>
                    <a:pt x="5378" y="2553"/>
                  </a:lnTo>
                  <a:lnTo>
                    <a:pt x="5315" y="2511"/>
                  </a:lnTo>
                  <a:lnTo>
                    <a:pt x="5315" y="2448"/>
                  </a:lnTo>
                  <a:lnTo>
                    <a:pt x="5273" y="2406"/>
                  </a:lnTo>
                  <a:lnTo>
                    <a:pt x="5210" y="2406"/>
                  </a:lnTo>
                  <a:lnTo>
                    <a:pt x="5085" y="2323"/>
                  </a:lnTo>
                  <a:lnTo>
                    <a:pt x="5001" y="2323"/>
                  </a:lnTo>
                  <a:lnTo>
                    <a:pt x="4876" y="2281"/>
                  </a:lnTo>
                  <a:lnTo>
                    <a:pt x="4792" y="2302"/>
                  </a:lnTo>
                  <a:lnTo>
                    <a:pt x="4666" y="2281"/>
                  </a:lnTo>
                  <a:lnTo>
                    <a:pt x="4604" y="2176"/>
                  </a:lnTo>
                  <a:lnTo>
                    <a:pt x="4499" y="2092"/>
                  </a:lnTo>
                  <a:lnTo>
                    <a:pt x="4457" y="1988"/>
                  </a:lnTo>
                  <a:lnTo>
                    <a:pt x="4457" y="1904"/>
                  </a:lnTo>
                  <a:lnTo>
                    <a:pt x="4436" y="1779"/>
                  </a:lnTo>
                  <a:lnTo>
                    <a:pt x="4457" y="1695"/>
                  </a:lnTo>
                  <a:lnTo>
                    <a:pt x="4373" y="1611"/>
                  </a:lnTo>
                  <a:lnTo>
                    <a:pt x="4269" y="1590"/>
                  </a:lnTo>
                  <a:lnTo>
                    <a:pt x="4248" y="1548"/>
                  </a:lnTo>
                  <a:lnTo>
                    <a:pt x="4248" y="1486"/>
                  </a:lnTo>
                  <a:lnTo>
                    <a:pt x="4248" y="1465"/>
                  </a:lnTo>
                  <a:lnTo>
                    <a:pt x="4164" y="1402"/>
                  </a:lnTo>
                  <a:lnTo>
                    <a:pt x="4122" y="1360"/>
                  </a:lnTo>
                  <a:lnTo>
                    <a:pt x="4018" y="1297"/>
                  </a:lnTo>
                  <a:lnTo>
                    <a:pt x="3913" y="1235"/>
                  </a:lnTo>
                  <a:lnTo>
                    <a:pt x="3746" y="963"/>
                  </a:lnTo>
                  <a:lnTo>
                    <a:pt x="3704" y="879"/>
                  </a:lnTo>
                  <a:lnTo>
                    <a:pt x="3662" y="879"/>
                  </a:lnTo>
                  <a:lnTo>
                    <a:pt x="3620" y="837"/>
                  </a:lnTo>
                  <a:lnTo>
                    <a:pt x="3557" y="753"/>
                  </a:lnTo>
                  <a:lnTo>
                    <a:pt x="3515" y="711"/>
                  </a:lnTo>
                  <a:lnTo>
                    <a:pt x="3495" y="607"/>
                  </a:lnTo>
                  <a:lnTo>
                    <a:pt x="3432" y="523"/>
                  </a:lnTo>
                  <a:lnTo>
                    <a:pt x="3411" y="502"/>
                  </a:lnTo>
                  <a:lnTo>
                    <a:pt x="3411" y="439"/>
                  </a:lnTo>
                  <a:lnTo>
                    <a:pt x="3348" y="356"/>
                  </a:lnTo>
                  <a:lnTo>
                    <a:pt x="3285" y="314"/>
                  </a:lnTo>
                  <a:lnTo>
                    <a:pt x="3223" y="293"/>
                  </a:lnTo>
                  <a:lnTo>
                    <a:pt x="3139" y="209"/>
                  </a:lnTo>
                  <a:lnTo>
                    <a:pt x="3139" y="147"/>
                  </a:lnTo>
                  <a:lnTo>
                    <a:pt x="3139" y="105"/>
                  </a:lnTo>
                  <a:lnTo>
                    <a:pt x="3139" y="42"/>
                  </a:lnTo>
                  <a:lnTo>
                    <a:pt x="3118" y="0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1" name="Google Shape;3141;p43"/>
            <p:cNvSpPr/>
            <p:nvPr/>
          </p:nvSpPr>
          <p:spPr>
            <a:xfrm>
              <a:off x="3853150" y="3491725"/>
              <a:ext cx="193550" cy="182075"/>
            </a:xfrm>
            <a:custGeom>
              <a:avLst/>
              <a:gdLst/>
              <a:ahLst/>
              <a:cxnLst/>
              <a:rect l="l" t="t" r="r" b="b"/>
              <a:pathLst>
                <a:path w="7742" h="7283" extrusionOk="0">
                  <a:moveTo>
                    <a:pt x="691" y="1"/>
                  </a:moveTo>
                  <a:lnTo>
                    <a:pt x="502" y="126"/>
                  </a:lnTo>
                  <a:lnTo>
                    <a:pt x="502" y="210"/>
                  </a:lnTo>
                  <a:lnTo>
                    <a:pt x="440" y="231"/>
                  </a:lnTo>
                  <a:lnTo>
                    <a:pt x="377" y="189"/>
                  </a:lnTo>
                  <a:lnTo>
                    <a:pt x="189" y="189"/>
                  </a:lnTo>
                  <a:lnTo>
                    <a:pt x="168" y="273"/>
                  </a:lnTo>
                  <a:lnTo>
                    <a:pt x="105" y="294"/>
                  </a:lnTo>
                  <a:lnTo>
                    <a:pt x="84" y="273"/>
                  </a:lnTo>
                  <a:lnTo>
                    <a:pt x="0" y="231"/>
                  </a:lnTo>
                  <a:lnTo>
                    <a:pt x="21" y="733"/>
                  </a:lnTo>
                  <a:lnTo>
                    <a:pt x="377" y="1068"/>
                  </a:lnTo>
                  <a:lnTo>
                    <a:pt x="544" y="1382"/>
                  </a:lnTo>
                  <a:lnTo>
                    <a:pt x="837" y="2051"/>
                  </a:lnTo>
                  <a:lnTo>
                    <a:pt x="858" y="2302"/>
                  </a:lnTo>
                  <a:lnTo>
                    <a:pt x="1151" y="2700"/>
                  </a:lnTo>
                  <a:lnTo>
                    <a:pt x="1151" y="2847"/>
                  </a:lnTo>
                  <a:lnTo>
                    <a:pt x="1465" y="3307"/>
                  </a:lnTo>
                  <a:lnTo>
                    <a:pt x="1465" y="3537"/>
                  </a:lnTo>
                  <a:lnTo>
                    <a:pt x="1381" y="3579"/>
                  </a:lnTo>
                  <a:lnTo>
                    <a:pt x="1465" y="3872"/>
                  </a:lnTo>
                  <a:lnTo>
                    <a:pt x="1486" y="4311"/>
                  </a:lnTo>
                  <a:lnTo>
                    <a:pt x="1674" y="4751"/>
                  </a:lnTo>
                  <a:lnTo>
                    <a:pt x="1653" y="5023"/>
                  </a:lnTo>
                  <a:lnTo>
                    <a:pt x="1695" y="5190"/>
                  </a:lnTo>
                  <a:lnTo>
                    <a:pt x="1632" y="5232"/>
                  </a:lnTo>
                  <a:lnTo>
                    <a:pt x="1674" y="5315"/>
                  </a:lnTo>
                  <a:lnTo>
                    <a:pt x="1737" y="5629"/>
                  </a:lnTo>
                  <a:lnTo>
                    <a:pt x="1800" y="5650"/>
                  </a:lnTo>
                  <a:lnTo>
                    <a:pt x="1862" y="5755"/>
                  </a:lnTo>
                  <a:lnTo>
                    <a:pt x="1800" y="5797"/>
                  </a:lnTo>
                  <a:lnTo>
                    <a:pt x="1800" y="5943"/>
                  </a:lnTo>
                  <a:lnTo>
                    <a:pt x="1883" y="6027"/>
                  </a:lnTo>
                  <a:lnTo>
                    <a:pt x="1904" y="6257"/>
                  </a:lnTo>
                  <a:lnTo>
                    <a:pt x="2009" y="6383"/>
                  </a:lnTo>
                  <a:lnTo>
                    <a:pt x="2155" y="6676"/>
                  </a:lnTo>
                  <a:lnTo>
                    <a:pt x="2281" y="6801"/>
                  </a:lnTo>
                  <a:lnTo>
                    <a:pt x="2302" y="6885"/>
                  </a:lnTo>
                  <a:lnTo>
                    <a:pt x="2511" y="7031"/>
                  </a:lnTo>
                  <a:lnTo>
                    <a:pt x="2595" y="6989"/>
                  </a:lnTo>
                  <a:lnTo>
                    <a:pt x="2720" y="6968"/>
                  </a:lnTo>
                  <a:lnTo>
                    <a:pt x="2720" y="6885"/>
                  </a:lnTo>
                  <a:lnTo>
                    <a:pt x="2678" y="6843"/>
                  </a:lnTo>
                  <a:lnTo>
                    <a:pt x="2720" y="6759"/>
                  </a:lnTo>
                  <a:lnTo>
                    <a:pt x="2888" y="6696"/>
                  </a:lnTo>
                  <a:lnTo>
                    <a:pt x="2930" y="6801"/>
                  </a:lnTo>
                  <a:lnTo>
                    <a:pt x="3055" y="6822"/>
                  </a:lnTo>
                  <a:lnTo>
                    <a:pt x="3013" y="6927"/>
                  </a:lnTo>
                  <a:lnTo>
                    <a:pt x="3097" y="7115"/>
                  </a:lnTo>
                  <a:lnTo>
                    <a:pt x="3264" y="7136"/>
                  </a:lnTo>
                  <a:lnTo>
                    <a:pt x="3411" y="7220"/>
                  </a:lnTo>
                  <a:lnTo>
                    <a:pt x="3515" y="7199"/>
                  </a:lnTo>
                  <a:lnTo>
                    <a:pt x="3557" y="7220"/>
                  </a:lnTo>
                  <a:lnTo>
                    <a:pt x="3662" y="7240"/>
                  </a:lnTo>
                  <a:lnTo>
                    <a:pt x="3725" y="7199"/>
                  </a:lnTo>
                  <a:lnTo>
                    <a:pt x="3787" y="7199"/>
                  </a:lnTo>
                  <a:lnTo>
                    <a:pt x="3850" y="7282"/>
                  </a:lnTo>
                  <a:lnTo>
                    <a:pt x="3976" y="7282"/>
                  </a:lnTo>
                  <a:lnTo>
                    <a:pt x="3997" y="7178"/>
                  </a:lnTo>
                  <a:lnTo>
                    <a:pt x="4038" y="7115"/>
                  </a:lnTo>
                  <a:lnTo>
                    <a:pt x="4101" y="7094"/>
                  </a:lnTo>
                  <a:lnTo>
                    <a:pt x="4164" y="6968"/>
                  </a:lnTo>
                  <a:lnTo>
                    <a:pt x="4310" y="6885"/>
                  </a:lnTo>
                  <a:lnTo>
                    <a:pt x="4499" y="6906"/>
                  </a:lnTo>
                  <a:lnTo>
                    <a:pt x="4562" y="6906"/>
                  </a:lnTo>
                  <a:lnTo>
                    <a:pt x="4624" y="4813"/>
                  </a:lnTo>
                  <a:lnTo>
                    <a:pt x="4729" y="2993"/>
                  </a:lnTo>
                  <a:lnTo>
                    <a:pt x="5252" y="2993"/>
                  </a:lnTo>
                  <a:lnTo>
                    <a:pt x="5357" y="922"/>
                  </a:lnTo>
                  <a:lnTo>
                    <a:pt x="5775" y="922"/>
                  </a:lnTo>
                  <a:lnTo>
                    <a:pt x="6340" y="796"/>
                  </a:lnTo>
                  <a:lnTo>
                    <a:pt x="6507" y="733"/>
                  </a:lnTo>
                  <a:lnTo>
                    <a:pt x="6612" y="733"/>
                  </a:lnTo>
                  <a:lnTo>
                    <a:pt x="6654" y="754"/>
                  </a:lnTo>
                  <a:lnTo>
                    <a:pt x="6675" y="838"/>
                  </a:lnTo>
                  <a:lnTo>
                    <a:pt x="6717" y="859"/>
                  </a:lnTo>
                  <a:lnTo>
                    <a:pt x="6696" y="922"/>
                  </a:lnTo>
                  <a:lnTo>
                    <a:pt x="6675" y="1005"/>
                  </a:lnTo>
                  <a:lnTo>
                    <a:pt x="6717" y="1005"/>
                  </a:lnTo>
                  <a:lnTo>
                    <a:pt x="6905" y="859"/>
                  </a:lnTo>
                  <a:lnTo>
                    <a:pt x="7031" y="733"/>
                  </a:lnTo>
                  <a:lnTo>
                    <a:pt x="7135" y="608"/>
                  </a:lnTo>
                  <a:lnTo>
                    <a:pt x="7282" y="608"/>
                  </a:lnTo>
                  <a:lnTo>
                    <a:pt x="7303" y="629"/>
                  </a:lnTo>
                  <a:lnTo>
                    <a:pt x="7386" y="650"/>
                  </a:lnTo>
                  <a:lnTo>
                    <a:pt x="7449" y="608"/>
                  </a:lnTo>
                  <a:lnTo>
                    <a:pt x="7637" y="524"/>
                  </a:lnTo>
                  <a:lnTo>
                    <a:pt x="7742" y="503"/>
                  </a:lnTo>
                  <a:lnTo>
                    <a:pt x="7658" y="398"/>
                  </a:lnTo>
                  <a:lnTo>
                    <a:pt x="7637" y="398"/>
                  </a:lnTo>
                  <a:lnTo>
                    <a:pt x="7616" y="378"/>
                  </a:lnTo>
                  <a:lnTo>
                    <a:pt x="7533" y="378"/>
                  </a:lnTo>
                  <a:lnTo>
                    <a:pt x="7512" y="336"/>
                  </a:lnTo>
                  <a:lnTo>
                    <a:pt x="7491" y="336"/>
                  </a:lnTo>
                  <a:lnTo>
                    <a:pt x="7449" y="315"/>
                  </a:lnTo>
                  <a:lnTo>
                    <a:pt x="7323" y="378"/>
                  </a:lnTo>
                  <a:lnTo>
                    <a:pt x="7240" y="336"/>
                  </a:lnTo>
                  <a:lnTo>
                    <a:pt x="6696" y="482"/>
                  </a:lnTo>
                  <a:lnTo>
                    <a:pt x="5817" y="691"/>
                  </a:lnTo>
                  <a:lnTo>
                    <a:pt x="5671" y="691"/>
                  </a:lnTo>
                  <a:lnTo>
                    <a:pt x="5650" y="650"/>
                  </a:lnTo>
                  <a:lnTo>
                    <a:pt x="5608" y="650"/>
                  </a:lnTo>
                  <a:lnTo>
                    <a:pt x="5566" y="608"/>
                  </a:lnTo>
                  <a:lnTo>
                    <a:pt x="5524" y="629"/>
                  </a:lnTo>
                  <a:lnTo>
                    <a:pt x="5461" y="608"/>
                  </a:lnTo>
                  <a:lnTo>
                    <a:pt x="5419" y="587"/>
                  </a:lnTo>
                  <a:lnTo>
                    <a:pt x="5336" y="608"/>
                  </a:lnTo>
                  <a:lnTo>
                    <a:pt x="5336" y="650"/>
                  </a:lnTo>
                  <a:lnTo>
                    <a:pt x="5189" y="650"/>
                  </a:lnTo>
                  <a:lnTo>
                    <a:pt x="5085" y="629"/>
                  </a:lnTo>
                  <a:lnTo>
                    <a:pt x="4938" y="503"/>
                  </a:lnTo>
                  <a:lnTo>
                    <a:pt x="4896" y="503"/>
                  </a:lnTo>
                  <a:lnTo>
                    <a:pt x="4875" y="482"/>
                  </a:lnTo>
                  <a:lnTo>
                    <a:pt x="4834" y="545"/>
                  </a:lnTo>
                  <a:lnTo>
                    <a:pt x="4771" y="545"/>
                  </a:lnTo>
                  <a:lnTo>
                    <a:pt x="4624" y="524"/>
                  </a:lnTo>
                  <a:lnTo>
                    <a:pt x="4520" y="545"/>
                  </a:lnTo>
                  <a:lnTo>
                    <a:pt x="4457" y="608"/>
                  </a:lnTo>
                  <a:lnTo>
                    <a:pt x="4373" y="587"/>
                  </a:lnTo>
                  <a:lnTo>
                    <a:pt x="4352" y="524"/>
                  </a:lnTo>
                  <a:lnTo>
                    <a:pt x="4290" y="503"/>
                  </a:lnTo>
                  <a:lnTo>
                    <a:pt x="4185" y="524"/>
                  </a:lnTo>
                  <a:lnTo>
                    <a:pt x="4080" y="503"/>
                  </a:lnTo>
                  <a:lnTo>
                    <a:pt x="3955" y="440"/>
                  </a:lnTo>
                  <a:lnTo>
                    <a:pt x="3892" y="398"/>
                  </a:lnTo>
                  <a:lnTo>
                    <a:pt x="3850" y="294"/>
                  </a:lnTo>
                  <a:lnTo>
                    <a:pt x="3829" y="273"/>
                  </a:lnTo>
                  <a:lnTo>
                    <a:pt x="1653" y="273"/>
                  </a:lnTo>
                  <a:lnTo>
                    <a:pt x="1632" y="231"/>
                  </a:lnTo>
                  <a:lnTo>
                    <a:pt x="1569" y="231"/>
                  </a:lnTo>
                  <a:lnTo>
                    <a:pt x="1486" y="294"/>
                  </a:lnTo>
                  <a:lnTo>
                    <a:pt x="1465" y="294"/>
                  </a:lnTo>
                  <a:lnTo>
                    <a:pt x="1360" y="336"/>
                  </a:lnTo>
                  <a:lnTo>
                    <a:pt x="1235" y="294"/>
                  </a:lnTo>
                  <a:lnTo>
                    <a:pt x="1130" y="189"/>
                  </a:lnTo>
                  <a:lnTo>
                    <a:pt x="1067" y="168"/>
                  </a:lnTo>
                  <a:lnTo>
                    <a:pt x="1109" y="106"/>
                  </a:lnTo>
                  <a:lnTo>
                    <a:pt x="1025" y="85"/>
                  </a:lnTo>
                  <a:lnTo>
                    <a:pt x="1025" y="64"/>
                  </a:lnTo>
                  <a:lnTo>
                    <a:pt x="942" y="1"/>
                  </a:lnTo>
                  <a:lnTo>
                    <a:pt x="900" y="22"/>
                  </a:lnTo>
                  <a:lnTo>
                    <a:pt x="858" y="64"/>
                  </a:lnTo>
                  <a:lnTo>
                    <a:pt x="837" y="64"/>
                  </a:lnTo>
                  <a:lnTo>
                    <a:pt x="733" y="1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2" name="Google Shape;3142;p43"/>
            <p:cNvSpPr/>
            <p:nvPr/>
          </p:nvSpPr>
          <p:spPr>
            <a:xfrm>
              <a:off x="4123050" y="3397575"/>
              <a:ext cx="150675" cy="242750"/>
            </a:xfrm>
            <a:custGeom>
              <a:avLst/>
              <a:gdLst/>
              <a:ahLst/>
              <a:cxnLst/>
              <a:rect l="l" t="t" r="r" b="b"/>
              <a:pathLst>
                <a:path w="6027" h="9710" extrusionOk="0">
                  <a:moveTo>
                    <a:pt x="6006" y="1"/>
                  </a:moveTo>
                  <a:lnTo>
                    <a:pt x="5964" y="22"/>
                  </a:lnTo>
                  <a:lnTo>
                    <a:pt x="5922" y="84"/>
                  </a:lnTo>
                  <a:lnTo>
                    <a:pt x="5818" y="63"/>
                  </a:lnTo>
                  <a:lnTo>
                    <a:pt x="5734" y="126"/>
                  </a:lnTo>
                  <a:lnTo>
                    <a:pt x="5650" y="210"/>
                  </a:lnTo>
                  <a:lnTo>
                    <a:pt x="5525" y="231"/>
                  </a:lnTo>
                  <a:lnTo>
                    <a:pt x="5441" y="314"/>
                  </a:lnTo>
                  <a:lnTo>
                    <a:pt x="5315" y="314"/>
                  </a:lnTo>
                  <a:lnTo>
                    <a:pt x="5294" y="377"/>
                  </a:lnTo>
                  <a:lnTo>
                    <a:pt x="5190" y="398"/>
                  </a:lnTo>
                  <a:lnTo>
                    <a:pt x="5106" y="377"/>
                  </a:lnTo>
                  <a:lnTo>
                    <a:pt x="4897" y="440"/>
                  </a:lnTo>
                  <a:lnTo>
                    <a:pt x="4855" y="482"/>
                  </a:lnTo>
                  <a:lnTo>
                    <a:pt x="4750" y="503"/>
                  </a:lnTo>
                  <a:lnTo>
                    <a:pt x="4667" y="440"/>
                  </a:lnTo>
                  <a:lnTo>
                    <a:pt x="4583" y="440"/>
                  </a:lnTo>
                  <a:lnTo>
                    <a:pt x="4478" y="419"/>
                  </a:lnTo>
                  <a:lnTo>
                    <a:pt x="4437" y="482"/>
                  </a:lnTo>
                  <a:lnTo>
                    <a:pt x="4458" y="524"/>
                  </a:lnTo>
                  <a:lnTo>
                    <a:pt x="4437" y="607"/>
                  </a:lnTo>
                  <a:lnTo>
                    <a:pt x="4269" y="628"/>
                  </a:lnTo>
                  <a:lnTo>
                    <a:pt x="4144" y="691"/>
                  </a:lnTo>
                  <a:lnTo>
                    <a:pt x="4060" y="628"/>
                  </a:lnTo>
                  <a:lnTo>
                    <a:pt x="3976" y="628"/>
                  </a:lnTo>
                  <a:lnTo>
                    <a:pt x="3976" y="587"/>
                  </a:lnTo>
                  <a:lnTo>
                    <a:pt x="3934" y="545"/>
                  </a:lnTo>
                  <a:lnTo>
                    <a:pt x="3872" y="607"/>
                  </a:lnTo>
                  <a:lnTo>
                    <a:pt x="3809" y="607"/>
                  </a:lnTo>
                  <a:lnTo>
                    <a:pt x="3704" y="712"/>
                  </a:lnTo>
                  <a:lnTo>
                    <a:pt x="3516" y="733"/>
                  </a:lnTo>
                  <a:lnTo>
                    <a:pt x="3537" y="712"/>
                  </a:lnTo>
                  <a:lnTo>
                    <a:pt x="3495" y="628"/>
                  </a:lnTo>
                  <a:lnTo>
                    <a:pt x="3411" y="628"/>
                  </a:lnTo>
                  <a:lnTo>
                    <a:pt x="3328" y="587"/>
                  </a:lnTo>
                  <a:lnTo>
                    <a:pt x="3244" y="545"/>
                  </a:lnTo>
                  <a:lnTo>
                    <a:pt x="3244" y="503"/>
                  </a:lnTo>
                  <a:lnTo>
                    <a:pt x="3181" y="524"/>
                  </a:lnTo>
                  <a:lnTo>
                    <a:pt x="3139" y="545"/>
                  </a:lnTo>
                  <a:lnTo>
                    <a:pt x="3035" y="587"/>
                  </a:lnTo>
                  <a:lnTo>
                    <a:pt x="2491" y="607"/>
                  </a:lnTo>
                  <a:lnTo>
                    <a:pt x="2365" y="1110"/>
                  </a:lnTo>
                  <a:lnTo>
                    <a:pt x="2449" y="1654"/>
                  </a:lnTo>
                  <a:lnTo>
                    <a:pt x="2616" y="1737"/>
                  </a:lnTo>
                  <a:lnTo>
                    <a:pt x="2721" y="1800"/>
                  </a:lnTo>
                  <a:lnTo>
                    <a:pt x="2763" y="1863"/>
                  </a:lnTo>
                  <a:lnTo>
                    <a:pt x="2805" y="1884"/>
                  </a:lnTo>
                  <a:lnTo>
                    <a:pt x="3014" y="2072"/>
                  </a:lnTo>
                  <a:lnTo>
                    <a:pt x="3035" y="2177"/>
                  </a:lnTo>
                  <a:lnTo>
                    <a:pt x="3181" y="2365"/>
                  </a:lnTo>
                  <a:lnTo>
                    <a:pt x="3223" y="2491"/>
                  </a:lnTo>
                  <a:lnTo>
                    <a:pt x="3286" y="2574"/>
                  </a:lnTo>
                  <a:lnTo>
                    <a:pt x="3286" y="2637"/>
                  </a:lnTo>
                  <a:lnTo>
                    <a:pt x="3202" y="2637"/>
                  </a:lnTo>
                  <a:lnTo>
                    <a:pt x="3181" y="2721"/>
                  </a:lnTo>
                  <a:lnTo>
                    <a:pt x="3118" y="2721"/>
                  </a:lnTo>
                  <a:lnTo>
                    <a:pt x="3097" y="2783"/>
                  </a:lnTo>
                  <a:lnTo>
                    <a:pt x="3118" y="2804"/>
                  </a:lnTo>
                  <a:lnTo>
                    <a:pt x="3097" y="2846"/>
                  </a:lnTo>
                  <a:lnTo>
                    <a:pt x="3181" y="2930"/>
                  </a:lnTo>
                  <a:lnTo>
                    <a:pt x="3139" y="3139"/>
                  </a:lnTo>
                  <a:lnTo>
                    <a:pt x="3118" y="3244"/>
                  </a:lnTo>
                  <a:lnTo>
                    <a:pt x="3035" y="3307"/>
                  </a:lnTo>
                  <a:lnTo>
                    <a:pt x="2930" y="3327"/>
                  </a:lnTo>
                  <a:lnTo>
                    <a:pt x="2867" y="3474"/>
                  </a:lnTo>
                  <a:lnTo>
                    <a:pt x="2867" y="3579"/>
                  </a:lnTo>
                  <a:lnTo>
                    <a:pt x="2805" y="3683"/>
                  </a:lnTo>
                  <a:lnTo>
                    <a:pt x="2825" y="3830"/>
                  </a:lnTo>
                  <a:lnTo>
                    <a:pt x="2805" y="3955"/>
                  </a:lnTo>
                  <a:lnTo>
                    <a:pt x="2700" y="3976"/>
                  </a:lnTo>
                  <a:lnTo>
                    <a:pt x="2679" y="3872"/>
                  </a:lnTo>
                  <a:lnTo>
                    <a:pt x="2700" y="3830"/>
                  </a:lnTo>
                  <a:lnTo>
                    <a:pt x="2616" y="3725"/>
                  </a:lnTo>
                  <a:lnTo>
                    <a:pt x="2574" y="3662"/>
                  </a:lnTo>
                  <a:lnTo>
                    <a:pt x="2491" y="3620"/>
                  </a:lnTo>
                  <a:lnTo>
                    <a:pt x="2386" y="3537"/>
                  </a:lnTo>
                  <a:lnTo>
                    <a:pt x="2281" y="3411"/>
                  </a:lnTo>
                  <a:lnTo>
                    <a:pt x="2281" y="3327"/>
                  </a:lnTo>
                  <a:lnTo>
                    <a:pt x="2240" y="3202"/>
                  </a:lnTo>
                  <a:lnTo>
                    <a:pt x="2240" y="3097"/>
                  </a:lnTo>
                  <a:lnTo>
                    <a:pt x="2281" y="2993"/>
                  </a:lnTo>
                  <a:lnTo>
                    <a:pt x="2344" y="2846"/>
                  </a:lnTo>
                  <a:lnTo>
                    <a:pt x="2449" y="2721"/>
                  </a:lnTo>
                  <a:lnTo>
                    <a:pt x="2470" y="2595"/>
                  </a:lnTo>
                  <a:lnTo>
                    <a:pt x="2470" y="2428"/>
                  </a:lnTo>
                  <a:lnTo>
                    <a:pt x="2407" y="2323"/>
                  </a:lnTo>
                  <a:lnTo>
                    <a:pt x="2261" y="2302"/>
                  </a:lnTo>
                  <a:lnTo>
                    <a:pt x="2135" y="2302"/>
                  </a:lnTo>
                  <a:lnTo>
                    <a:pt x="2072" y="2365"/>
                  </a:lnTo>
                  <a:lnTo>
                    <a:pt x="2030" y="2365"/>
                  </a:lnTo>
                  <a:lnTo>
                    <a:pt x="1968" y="2386"/>
                  </a:lnTo>
                  <a:lnTo>
                    <a:pt x="1863" y="2323"/>
                  </a:lnTo>
                  <a:lnTo>
                    <a:pt x="1863" y="2260"/>
                  </a:lnTo>
                  <a:lnTo>
                    <a:pt x="1821" y="2198"/>
                  </a:lnTo>
                  <a:lnTo>
                    <a:pt x="1779" y="2156"/>
                  </a:lnTo>
                  <a:lnTo>
                    <a:pt x="1758" y="2093"/>
                  </a:lnTo>
                  <a:lnTo>
                    <a:pt x="1612" y="2114"/>
                  </a:lnTo>
                  <a:lnTo>
                    <a:pt x="1424" y="2177"/>
                  </a:lnTo>
                  <a:lnTo>
                    <a:pt x="1089" y="2302"/>
                  </a:lnTo>
                  <a:lnTo>
                    <a:pt x="984" y="2323"/>
                  </a:lnTo>
                  <a:lnTo>
                    <a:pt x="398" y="2595"/>
                  </a:lnTo>
                  <a:lnTo>
                    <a:pt x="273" y="2595"/>
                  </a:lnTo>
                  <a:lnTo>
                    <a:pt x="43" y="2700"/>
                  </a:lnTo>
                  <a:lnTo>
                    <a:pt x="1" y="2783"/>
                  </a:lnTo>
                  <a:lnTo>
                    <a:pt x="43" y="2951"/>
                  </a:lnTo>
                  <a:lnTo>
                    <a:pt x="43" y="3035"/>
                  </a:lnTo>
                  <a:lnTo>
                    <a:pt x="64" y="3223"/>
                  </a:lnTo>
                  <a:lnTo>
                    <a:pt x="273" y="3244"/>
                  </a:lnTo>
                  <a:lnTo>
                    <a:pt x="356" y="3244"/>
                  </a:lnTo>
                  <a:lnTo>
                    <a:pt x="377" y="3327"/>
                  </a:lnTo>
                  <a:lnTo>
                    <a:pt x="419" y="3307"/>
                  </a:lnTo>
                  <a:lnTo>
                    <a:pt x="482" y="3244"/>
                  </a:lnTo>
                  <a:lnTo>
                    <a:pt x="628" y="3265"/>
                  </a:lnTo>
                  <a:lnTo>
                    <a:pt x="796" y="3369"/>
                  </a:lnTo>
                  <a:lnTo>
                    <a:pt x="901" y="3516"/>
                  </a:lnTo>
                  <a:lnTo>
                    <a:pt x="1005" y="3537"/>
                  </a:lnTo>
                  <a:lnTo>
                    <a:pt x="1193" y="3537"/>
                  </a:lnTo>
                  <a:lnTo>
                    <a:pt x="1298" y="3620"/>
                  </a:lnTo>
                  <a:lnTo>
                    <a:pt x="1340" y="3683"/>
                  </a:lnTo>
                  <a:lnTo>
                    <a:pt x="1465" y="3725"/>
                  </a:lnTo>
                  <a:lnTo>
                    <a:pt x="1465" y="3788"/>
                  </a:lnTo>
                  <a:lnTo>
                    <a:pt x="1424" y="3892"/>
                  </a:lnTo>
                  <a:lnTo>
                    <a:pt x="1445" y="3976"/>
                  </a:lnTo>
                  <a:lnTo>
                    <a:pt x="1424" y="4060"/>
                  </a:lnTo>
                  <a:lnTo>
                    <a:pt x="1445" y="4144"/>
                  </a:lnTo>
                  <a:lnTo>
                    <a:pt x="1445" y="4206"/>
                  </a:lnTo>
                  <a:lnTo>
                    <a:pt x="1403" y="4290"/>
                  </a:lnTo>
                  <a:lnTo>
                    <a:pt x="1361" y="4457"/>
                  </a:lnTo>
                  <a:lnTo>
                    <a:pt x="1319" y="4562"/>
                  </a:lnTo>
                  <a:lnTo>
                    <a:pt x="1361" y="4604"/>
                  </a:lnTo>
                  <a:lnTo>
                    <a:pt x="1445" y="4604"/>
                  </a:lnTo>
                  <a:lnTo>
                    <a:pt x="1424" y="4688"/>
                  </a:lnTo>
                  <a:lnTo>
                    <a:pt x="1319" y="4729"/>
                  </a:lnTo>
                  <a:lnTo>
                    <a:pt x="1319" y="4834"/>
                  </a:lnTo>
                  <a:lnTo>
                    <a:pt x="1319" y="4980"/>
                  </a:lnTo>
                  <a:lnTo>
                    <a:pt x="1235" y="5001"/>
                  </a:lnTo>
                  <a:lnTo>
                    <a:pt x="1235" y="5043"/>
                  </a:lnTo>
                  <a:lnTo>
                    <a:pt x="1340" y="5127"/>
                  </a:lnTo>
                  <a:lnTo>
                    <a:pt x="1361" y="5232"/>
                  </a:lnTo>
                  <a:lnTo>
                    <a:pt x="1319" y="5294"/>
                  </a:lnTo>
                  <a:lnTo>
                    <a:pt x="1319" y="5399"/>
                  </a:lnTo>
                  <a:lnTo>
                    <a:pt x="1361" y="5441"/>
                  </a:lnTo>
                  <a:lnTo>
                    <a:pt x="1403" y="5524"/>
                  </a:lnTo>
                  <a:lnTo>
                    <a:pt x="1319" y="5629"/>
                  </a:lnTo>
                  <a:lnTo>
                    <a:pt x="1214" y="5734"/>
                  </a:lnTo>
                  <a:lnTo>
                    <a:pt x="1193" y="5776"/>
                  </a:lnTo>
                  <a:lnTo>
                    <a:pt x="1110" y="5776"/>
                  </a:lnTo>
                  <a:lnTo>
                    <a:pt x="1089" y="5859"/>
                  </a:lnTo>
                  <a:lnTo>
                    <a:pt x="1110" y="5964"/>
                  </a:lnTo>
                  <a:lnTo>
                    <a:pt x="1089" y="6048"/>
                  </a:lnTo>
                  <a:lnTo>
                    <a:pt x="1047" y="6194"/>
                  </a:lnTo>
                  <a:lnTo>
                    <a:pt x="1026" y="6278"/>
                  </a:lnTo>
                  <a:lnTo>
                    <a:pt x="1026" y="6466"/>
                  </a:lnTo>
                  <a:lnTo>
                    <a:pt x="398" y="7115"/>
                  </a:lnTo>
                  <a:lnTo>
                    <a:pt x="461" y="7282"/>
                  </a:lnTo>
                  <a:lnTo>
                    <a:pt x="482" y="7429"/>
                  </a:lnTo>
                  <a:lnTo>
                    <a:pt x="566" y="7554"/>
                  </a:lnTo>
                  <a:lnTo>
                    <a:pt x="566" y="7847"/>
                  </a:lnTo>
                  <a:lnTo>
                    <a:pt x="524" y="7868"/>
                  </a:lnTo>
                  <a:lnTo>
                    <a:pt x="524" y="7973"/>
                  </a:lnTo>
                  <a:lnTo>
                    <a:pt x="587" y="8077"/>
                  </a:lnTo>
                  <a:lnTo>
                    <a:pt x="608" y="8224"/>
                  </a:lnTo>
                  <a:lnTo>
                    <a:pt x="608" y="8684"/>
                  </a:lnTo>
                  <a:lnTo>
                    <a:pt x="566" y="8851"/>
                  </a:lnTo>
                  <a:lnTo>
                    <a:pt x="566" y="9019"/>
                  </a:lnTo>
                  <a:lnTo>
                    <a:pt x="566" y="9207"/>
                  </a:lnTo>
                  <a:lnTo>
                    <a:pt x="566" y="9228"/>
                  </a:lnTo>
                  <a:lnTo>
                    <a:pt x="628" y="9270"/>
                  </a:lnTo>
                  <a:lnTo>
                    <a:pt x="691" y="9333"/>
                  </a:lnTo>
                  <a:lnTo>
                    <a:pt x="733" y="9395"/>
                  </a:lnTo>
                  <a:lnTo>
                    <a:pt x="712" y="9437"/>
                  </a:lnTo>
                  <a:lnTo>
                    <a:pt x="712" y="9521"/>
                  </a:lnTo>
                  <a:lnTo>
                    <a:pt x="691" y="9626"/>
                  </a:lnTo>
                  <a:lnTo>
                    <a:pt x="691" y="9646"/>
                  </a:lnTo>
                  <a:lnTo>
                    <a:pt x="733" y="9646"/>
                  </a:lnTo>
                  <a:lnTo>
                    <a:pt x="942" y="9709"/>
                  </a:lnTo>
                  <a:lnTo>
                    <a:pt x="1047" y="9709"/>
                  </a:lnTo>
                  <a:lnTo>
                    <a:pt x="1089" y="9605"/>
                  </a:lnTo>
                  <a:lnTo>
                    <a:pt x="1131" y="9500"/>
                  </a:lnTo>
                  <a:lnTo>
                    <a:pt x="1152" y="9333"/>
                  </a:lnTo>
                  <a:lnTo>
                    <a:pt x="1131" y="9291"/>
                  </a:lnTo>
                  <a:lnTo>
                    <a:pt x="1110" y="9291"/>
                  </a:lnTo>
                  <a:lnTo>
                    <a:pt x="1089" y="9395"/>
                  </a:lnTo>
                  <a:lnTo>
                    <a:pt x="1005" y="9374"/>
                  </a:lnTo>
                  <a:lnTo>
                    <a:pt x="942" y="9437"/>
                  </a:lnTo>
                  <a:lnTo>
                    <a:pt x="942" y="9333"/>
                  </a:lnTo>
                  <a:lnTo>
                    <a:pt x="901" y="9228"/>
                  </a:lnTo>
                  <a:lnTo>
                    <a:pt x="880" y="9207"/>
                  </a:lnTo>
                  <a:lnTo>
                    <a:pt x="921" y="9165"/>
                  </a:lnTo>
                  <a:lnTo>
                    <a:pt x="984" y="9165"/>
                  </a:lnTo>
                  <a:lnTo>
                    <a:pt x="1026" y="9019"/>
                  </a:lnTo>
                  <a:lnTo>
                    <a:pt x="1110" y="8977"/>
                  </a:lnTo>
                  <a:lnTo>
                    <a:pt x="1131" y="8893"/>
                  </a:lnTo>
                  <a:lnTo>
                    <a:pt x="1298" y="8872"/>
                  </a:lnTo>
                  <a:lnTo>
                    <a:pt x="1465" y="8663"/>
                  </a:lnTo>
                  <a:lnTo>
                    <a:pt x="1989" y="8579"/>
                  </a:lnTo>
                  <a:lnTo>
                    <a:pt x="2365" y="8391"/>
                  </a:lnTo>
                  <a:lnTo>
                    <a:pt x="2574" y="8182"/>
                  </a:lnTo>
                  <a:lnTo>
                    <a:pt x="2616" y="8035"/>
                  </a:lnTo>
                  <a:lnTo>
                    <a:pt x="2679" y="7931"/>
                  </a:lnTo>
                  <a:lnTo>
                    <a:pt x="2679" y="7847"/>
                  </a:lnTo>
                  <a:lnTo>
                    <a:pt x="2574" y="7910"/>
                  </a:lnTo>
                  <a:lnTo>
                    <a:pt x="2553" y="7805"/>
                  </a:lnTo>
                  <a:lnTo>
                    <a:pt x="2595" y="7805"/>
                  </a:lnTo>
                  <a:lnTo>
                    <a:pt x="2595" y="7701"/>
                  </a:lnTo>
                  <a:lnTo>
                    <a:pt x="2658" y="7617"/>
                  </a:lnTo>
                  <a:lnTo>
                    <a:pt x="2658" y="7533"/>
                  </a:lnTo>
                  <a:lnTo>
                    <a:pt x="2721" y="7345"/>
                  </a:lnTo>
                  <a:lnTo>
                    <a:pt x="2700" y="7324"/>
                  </a:lnTo>
                  <a:lnTo>
                    <a:pt x="2700" y="7177"/>
                  </a:lnTo>
                  <a:lnTo>
                    <a:pt x="2763" y="7115"/>
                  </a:lnTo>
                  <a:lnTo>
                    <a:pt x="2763" y="6968"/>
                  </a:lnTo>
                  <a:lnTo>
                    <a:pt x="2721" y="6968"/>
                  </a:lnTo>
                  <a:lnTo>
                    <a:pt x="2721" y="6822"/>
                  </a:lnTo>
                  <a:lnTo>
                    <a:pt x="2658" y="6968"/>
                  </a:lnTo>
                  <a:lnTo>
                    <a:pt x="2658" y="7073"/>
                  </a:lnTo>
                  <a:lnTo>
                    <a:pt x="2595" y="7094"/>
                  </a:lnTo>
                  <a:lnTo>
                    <a:pt x="2574" y="6968"/>
                  </a:lnTo>
                  <a:lnTo>
                    <a:pt x="2595" y="6592"/>
                  </a:lnTo>
                  <a:lnTo>
                    <a:pt x="2553" y="6466"/>
                  </a:lnTo>
                  <a:lnTo>
                    <a:pt x="2553" y="6340"/>
                  </a:lnTo>
                  <a:lnTo>
                    <a:pt x="2470" y="6236"/>
                  </a:lnTo>
                  <a:lnTo>
                    <a:pt x="2407" y="6194"/>
                  </a:lnTo>
                  <a:lnTo>
                    <a:pt x="2491" y="6152"/>
                  </a:lnTo>
                  <a:lnTo>
                    <a:pt x="2491" y="6068"/>
                  </a:lnTo>
                  <a:lnTo>
                    <a:pt x="2302" y="5838"/>
                  </a:lnTo>
                  <a:lnTo>
                    <a:pt x="2386" y="5755"/>
                  </a:lnTo>
                  <a:lnTo>
                    <a:pt x="2365" y="5650"/>
                  </a:lnTo>
                  <a:lnTo>
                    <a:pt x="2407" y="5608"/>
                  </a:lnTo>
                  <a:lnTo>
                    <a:pt x="2407" y="5524"/>
                  </a:lnTo>
                  <a:lnTo>
                    <a:pt x="2365" y="5441"/>
                  </a:lnTo>
                  <a:lnTo>
                    <a:pt x="2365" y="5399"/>
                  </a:lnTo>
                  <a:lnTo>
                    <a:pt x="2407" y="5399"/>
                  </a:lnTo>
                  <a:lnTo>
                    <a:pt x="2512" y="5462"/>
                  </a:lnTo>
                  <a:lnTo>
                    <a:pt x="2574" y="5399"/>
                  </a:lnTo>
                  <a:lnTo>
                    <a:pt x="2721" y="5399"/>
                  </a:lnTo>
                  <a:lnTo>
                    <a:pt x="2825" y="5315"/>
                  </a:lnTo>
                  <a:lnTo>
                    <a:pt x="2805" y="5190"/>
                  </a:lnTo>
                  <a:lnTo>
                    <a:pt x="3118" y="4980"/>
                  </a:lnTo>
                  <a:lnTo>
                    <a:pt x="3244" y="4980"/>
                  </a:lnTo>
                  <a:lnTo>
                    <a:pt x="3244" y="4897"/>
                  </a:lnTo>
                  <a:lnTo>
                    <a:pt x="3307" y="4876"/>
                  </a:lnTo>
                  <a:lnTo>
                    <a:pt x="3349" y="4813"/>
                  </a:lnTo>
                  <a:lnTo>
                    <a:pt x="3349" y="4771"/>
                  </a:lnTo>
                  <a:lnTo>
                    <a:pt x="3600" y="4625"/>
                  </a:lnTo>
                  <a:lnTo>
                    <a:pt x="3621" y="4562"/>
                  </a:lnTo>
                  <a:lnTo>
                    <a:pt x="3662" y="4520"/>
                  </a:lnTo>
                  <a:lnTo>
                    <a:pt x="3704" y="4374"/>
                  </a:lnTo>
                  <a:lnTo>
                    <a:pt x="3746" y="4478"/>
                  </a:lnTo>
                  <a:lnTo>
                    <a:pt x="3830" y="4416"/>
                  </a:lnTo>
                  <a:lnTo>
                    <a:pt x="3955" y="4269"/>
                  </a:lnTo>
                  <a:lnTo>
                    <a:pt x="3955" y="4185"/>
                  </a:lnTo>
                  <a:lnTo>
                    <a:pt x="4018" y="4248"/>
                  </a:lnTo>
                  <a:lnTo>
                    <a:pt x="4248" y="4081"/>
                  </a:lnTo>
                  <a:lnTo>
                    <a:pt x="4437" y="3997"/>
                  </a:lnTo>
                  <a:lnTo>
                    <a:pt x="4437" y="3976"/>
                  </a:lnTo>
                  <a:lnTo>
                    <a:pt x="4562" y="3976"/>
                  </a:lnTo>
                  <a:lnTo>
                    <a:pt x="4918" y="3788"/>
                  </a:lnTo>
                  <a:lnTo>
                    <a:pt x="4960" y="3725"/>
                  </a:lnTo>
                  <a:lnTo>
                    <a:pt x="5022" y="3683"/>
                  </a:lnTo>
                  <a:lnTo>
                    <a:pt x="5399" y="3474"/>
                  </a:lnTo>
                  <a:lnTo>
                    <a:pt x="5399" y="3369"/>
                  </a:lnTo>
                  <a:lnTo>
                    <a:pt x="5504" y="3369"/>
                  </a:lnTo>
                  <a:lnTo>
                    <a:pt x="5608" y="3223"/>
                  </a:lnTo>
                  <a:lnTo>
                    <a:pt x="5608" y="3139"/>
                  </a:lnTo>
                  <a:lnTo>
                    <a:pt x="5734" y="2993"/>
                  </a:lnTo>
                  <a:lnTo>
                    <a:pt x="5818" y="2951"/>
                  </a:lnTo>
                  <a:lnTo>
                    <a:pt x="5818" y="2846"/>
                  </a:lnTo>
                  <a:lnTo>
                    <a:pt x="5859" y="2783"/>
                  </a:lnTo>
                  <a:lnTo>
                    <a:pt x="5797" y="2783"/>
                  </a:lnTo>
                  <a:lnTo>
                    <a:pt x="5755" y="2804"/>
                  </a:lnTo>
                  <a:lnTo>
                    <a:pt x="5734" y="2742"/>
                  </a:lnTo>
                  <a:lnTo>
                    <a:pt x="5838" y="2679"/>
                  </a:lnTo>
                  <a:lnTo>
                    <a:pt x="5901" y="2679"/>
                  </a:lnTo>
                  <a:lnTo>
                    <a:pt x="5922" y="2616"/>
                  </a:lnTo>
                  <a:lnTo>
                    <a:pt x="5901" y="2574"/>
                  </a:lnTo>
                  <a:lnTo>
                    <a:pt x="5943" y="2532"/>
                  </a:lnTo>
                  <a:lnTo>
                    <a:pt x="6006" y="2470"/>
                  </a:lnTo>
                  <a:lnTo>
                    <a:pt x="5964" y="2219"/>
                  </a:lnTo>
                  <a:lnTo>
                    <a:pt x="5943" y="2198"/>
                  </a:lnTo>
                  <a:lnTo>
                    <a:pt x="5838" y="2198"/>
                  </a:lnTo>
                  <a:lnTo>
                    <a:pt x="5797" y="2177"/>
                  </a:lnTo>
                  <a:lnTo>
                    <a:pt x="5818" y="2114"/>
                  </a:lnTo>
                  <a:lnTo>
                    <a:pt x="5901" y="2114"/>
                  </a:lnTo>
                  <a:lnTo>
                    <a:pt x="5901" y="1863"/>
                  </a:lnTo>
                  <a:lnTo>
                    <a:pt x="5859" y="1800"/>
                  </a:lnTo>
                  <a:lnTo>
                    <a:pt x="5901" y="1800"/>
                  </a:lnTo>
                  <a:lnTo>
                    <a:pt x="5922" y="1528"/>
                  </a:lnTo>
                  <a:lnTo>
                    <a:pt x="5901" y="1361"/>
                  </a:lnTo>
                  <a:lnTo>
                    <a:pt x="5964" y="1319"/>
                  </a:lnTo>
                  <a:lnTo>
                    <a:pt x="5943" y="1151"/>
                  </a:lnTo>
                  <a:lnTo>
                    <a:pt x="5922" y="1131"/>
                  </a:lnTo>
                  <a:lnTo>
                    <a:pt x="5922" y="963"/>
                  </a:lnTo>
                  <a:lnTo>
                    <a:pt x="5964" y="942"/>
                  </a:lnTo>
                  <a:lnTo>
                    <a:pt x="5901" y="817"/>
                  </a:lnTo>
                  <a:lnTo>
                    <a:pt x="5859" y="628"/>
                  </a:lnTo>
                  <a:lnTo>
                    <a:pt x="5922" y="587"/>
                  </a:lnTo>
                  <a:lnTo>
                    <a:pt x="5901" y="545"/>
                  </a:lnTo>
                  <a:lnTo>
                    <a:pt x="5901" y="503"/>
                  </a:lnTo>
                  <a:lnTo>
                    <a:pt x="5901" y="440"/>
                  </a:lnTo>
                  <a:lnTo>
                    <a:pt x="6027" y="273"/>
                  </a:lnTo>
                  <a:lnTo>
                    <a:pt x="5964" y="231"/>
                  </a:lnTo>
                  <a:lnTo>
                    <a:pt x="6027" y="168"/>
                  </a:lnTo>
                  <a:lnTo>
                    <a:pt x="6027" y="22"/>
                  </a:lnTo>
                  <a:lnTo>
                    <a:pt x="6006" y="1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3" name="Google Shape;3143;p43"/>
            <p:cNvSpPr/>
            <p:nvPr/>
          </p:nvSpPr>
          <p:spPr>
            <a:xfrm>
              <a:off x="4120450" y="3622500"/>
              <a:ext cx="20950" cy="23575"/>
            </a:xfrm>
            <a:custGeom>
              <a:avLst/>
              <a:gdLst/>
              <a:ahLst/>
              <a:cxnLst/>
              <a:rect l="l" t="t" r="r" b="b"/>
              <a:pathLst>
                <a:path w="838" h="943" extrusionOk="0">
                  <a:moveTo>
                    <a:pt x="314" y="1"/>
                  </a:moveTo>
                  <a:lnTo>
                    <a:pt x="209" y="43"/>
                  </a:lnTo>
                  <a:lnTo>
                    <a:pt x="188" y="189"/>
                  </a:lnTo>
                  <a:lnTo>
                    <a:pt x="63" y="440"/>
                  </a:lnTo>
                  <a:lnTo>
                    <a:pt x="0" y="566"/>
                  </a:lnTo>
                  <a:lnTo>
                    <a:pt x="42" y="649"/>
                  </a:lnTo>
                  <a:lnTo>
                    <a:pt x="105" y="712"/>
                  </a:lnTo>
                  <a:lnTo>
                    <a:pt x="168" y="817"/>
                  </a:lnTo>
                  <a:lnTo>
                    <a:pt x="377" y="921"/>
                  </a:lnTo>
                  <a:lnTo>
                    <a:pt x="586" y="942"/>
                  </a:lnTo>
                  <a:lnTo>
                    <a:pt x="670" y="921"/>
                  </a:lnTo>
                  <a:lnTo>
                    <a:pt x="712" y="817"/>
                  </a:lnTo>
                  <a:lnTo>
                    <a:pt x="691" y="712"/>
                  </a:lnTo>
                  <a:lnTo>
                    <a:pt x="774" y="691"/>
                  </a:lnTo>
                  <a:lnTo>
                    <a:pt x="795" y="649"/>
                  </a:lnTo>
                  <a:lnTo>
                    <a:pt x="795" y="629"/>
                  </a:lnTo>
                  <a:lnTo>
                    <a:pt x="816" y="524"/>
                  </a:lnTo>
                  <a:lnTo>
                    <a:pt x="816" y="440"/>
                  </a:lnTo>
                  <a:lnTo>
                    <a:pt x="837" y="398"/>
                  </a:lnTo>
                  <a:lnTo>
                    <a:pt x="795" y="336"/>
                  </a:lnTo>
                  <a:lnTo>
                    <a:pt x="732" y="273"/>
                  </a:lnTo>
                  <a:lnTo>
                    <a:pt x="670" y="231"/>
                  </a:lnTo>
                  <a:lnTo>
                    <a:pt x="670" y="210"/>
                  </a:lnTo>
                  <a:lnTo>
                    <a:pt x="565" y="189"/>
                  </a:lnTo>
                  <a:lnTo>
                    <a:pt x="481" y="105"/>
                  </a:lnTo>
                  <a:lnTo>
                    <a:pt x="314" y="1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4" name="Google Shape;3144;p43"/>
            <p:cNvSpPr/>
            <p:nvPr/>
          </p:nvSpPr>
          <p:spPr>
            <a:xfrm>
              <a:off x="4064475" y="3669050"/>
              <a:ext cx="33500" cy="31425"/>
            </a:xfrm>
            <a:custGeom>
              <a:avLst/>
              <a:gdLst/>
              <a:ahLst/>
              <a:cxnLst/>
              <a:rect l="l" t="t" r="r" b="b"/>
              <a:pathLst>
                <a:path w="1340" h="1257" extrusionOk="0">
                  <a:moveTo>
                    <a:pt x="775" y="1"/>
                  </a:moveTo>
                  <a:lnTo>
                    <a:pt x="754" y="43"/>
                  </a:lnTo>
                  <a:lnTo>
                    <a:pt x="670" y="106"/>
                  </a:lnTo>
                  <a:lnTo>
                    <a:pt x="628" y="147"/>
                  </a:lnTo>
                  <a:lnTo>
                    <a:pt x="419" y="189"/>
                  </a:lnTo>
                  <a:lnTo>
                    <a:pt x="293" y="315"/>
                  </a:lnTo>
                  <a:lnTo>
                    <a:pt x="231" y="440"/>
                  </a:lnTo>
                  <a:lnTo>
                    <a:pt x="84" y="566"/>
                  </a:lnTo>
                  <a:lnTo>
                    <a:pt x="0" y="629"/>
                  </a:lnTo>
                  <a:lnTo>
                    <a:pt x="42" y="733"/>
                  </a:lnTo>
                  <a:lnTo>
                    <a:pt x="126" y="796"/>
                  </a:lnTo>
                  <a:lnTo>
                    <a:pt x="126" y="859"/>
                  </a:lnTo>
                  <a:lnTo>
                    <a:pt x="210" y="943"/>
                  </a:lnTo>
                  <a:lnTo>
                    <a:pt x="210" y="1047"/>
                  </a:lnTo>
                  <a:lnTo>
                    <a:pt x="293" y="1131"/>
                  </a:lnTo>
                  <a:lnTo>
                    <a:pt x="356" y="1194"/>
                  </a:lnTo>
                  <a:lnTo>
                    <a:pt x="503" y="1256"/>
                  </a:lnTo>
                  <a:lnTo>
                    <a:pt x="607" y="1256"/>
                  </a:lnTo>
                  <a:lnTo>
                    <a:pt x="628" y="1194"/>
                  </a:lnTo>
                  <a:lnTo>
                    <a:pt x="670" y="1152"/>
                  </a:lnTo>
                  <a:lnTo>
                    <a:pt x="712" y="1026"/>
                  </a:lnTo>
                  <a:lnTo>
                    <a:pt x="816" y="984"/>
                  </a:lnTo>
                  <a:lnTo>
                    <a:pt x="879" y="943"/>
                  </a:lnTo>
                  <a:lnTo>
                    <a:pt x="984" y="922"/>
                  </a:lnTo>
                  <a:lnTo>
                    <a:pt x="1067" y="943"/>
                  </a:lnTo>
                  <a:lnTo>
                    <a:pt x="1172" y="859"/>
                  </a:lnTo>
                  <a:lnTo>
                    <a:pt x="1193" y="775"/>
                  </a:lnTo>
                  <a:lnTo>
                    <a:pt x="1151" y="733"/>
                  </a:lnTo>
                  <a:lnTo>
                    <a:pt x="1130" y="650"/>
                  </a:lnTo>
                  <a:lnTo>
                    <a:pt x="1235" y="608"/>
                  </a:lnTo>
                  <a:lnTo>
                    <a:pt x="1339" y="524"/>
                  </a:lnTo>
                  <a:lnTo>
                    <a:pt x="1339" y="399"/>
                  </a:lnTo>
                  <a:lnTo>
                    <a:pt x="1256" y="147"/>
                  </a:lnTo>
                  <a:lnTo>
                    <a:pt x="1130" y="43"/>
                  </a:lnTo>
                  <a:lnTo>
                    <a:pt x="1026" y="85"/>
                  </a:lnTo>
                  <a:lnTo>
                    <a:pt x="942" y="22"/>
                  </a:lnTo>
                  <a:lnTo>
                    <a:pt x="921" y="43"/>
                  </a:lnTo>
                  <a:lnTo>
                    <a:pt x="858" y="22"/>
                  </a:lnTo>
                  <a:lnTo>
                    <a:pt x="775" y="1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5" name="Google Shape;3145;p43"/>
            <p:cNvSpPr/>
            <p:nvPr/>
          </p:nvSpPr>
          <p:spPr>
            <a:xfrm>
              <a:off x="4697400" y="2660025"/>
              <a:ext cx="105175" cy="86850"/>
            </a:xfrm>
            <a:custGeom>
              <a:avLst/>
              <a:gdLst/>
              <a:ahLst/>
              <a:cxnLst/>
              <a:rect l="l" t="t" r="r" b="b"/>
              <a:pathLst>
                <a:path w="4207" h="3474" extrusionOk="0">
                  <a:moveTo>
                    <a:pt x="1507" y="0"/>
                  </a:moveTo>
                  <a:lnTo>
                    <a:pt x="1466" y="63"/>
                  </a:lnTo>
                  <a:lnTo>
                    <a:pt x="1403" y="105"/>
                  </a:lnTo>
                  <a:lnTo>
                    <a:pt x="1298" y="105"/>
                  </a:lnTo>
                  <a:lnTo>
                    <a:pt x="1256" y="126"/>
                  </a:lnTo>
                  <a:lnTo>
                    <a:pt x="1152" y="63"/>
                  </a:lnTo>
                  <a:lnTo>
                    <a:pt x="1068" y="63"/>
                  </a:lnTo>
                  <a:lnTo>
                    <a:pt x="1026" y="105"/>
                  </a:lnTo>
                  <a:lnTo>
                    <a:pt x="880" y="293"/>
                  </a:lnTo>
                  <a:lnTo>
                    <a:pt x="629" y="398"/>
                  </a:lnTo>
                  <a:lnTo>
                    <a:pt x="231" y="503"/>
                  </a:lnTo>
                  <a:lnTo>
                    <a:pt x="252" y="586"/>
                  </a:lnTo>
                  <a:lnTo>
                    <a:pt x="1" y="754"/>
                  </a:lnTo>
                  <a:lnTo>
                    <a:pt x="22" y="1005"/>
                  </a:lnTo>
                  <a:lnTo>
                    <a:pt x="106" y="1067"/>
                  </a:lnTo>
                  <a:lnTo>
                    <a:pt x="189" y="1047"/>
                  </a:lnTo>
                  <a:lnTo>
                    <a:pt x="294" y="1005"/>
                  </a:lnTo>
                  <a:lnTo>
                    <a:pt x="419" y="1151"/>
                  </a:lnTo>
                  <a:lnTo>
                    <a:pt x="566" y="1277"/>
                  </a:lnTo>
                  <a:lnTo>
                    <a:pt x="733" y="1360"/>
                  </a:lnTo>
                  <a:lnTo>
                    <a:pt x="754" y="1486"/>
                  </a:lnTo>
                  <a:lnTo>
                    <a:pt x="901" y="1549"/>
                  </a:lnTo>
                  <a:lnTo>
                    <a:pt x="901" y="1674"/>
                  </a:lnTo>
                  <a:lnTo>
                    <a:pt x="754" y="1779"/>
                  </a:lnTo>
                  <a:lnTo>
                    <a:pt x="754" y="1904"/>
                  </a:lnTo>
                  <a:lnTo>
                    <a:pt x="650" y="1946"/>
                  </a:lnTo>
                  <a:lnTo>
                    <a:pt x="650" y="2114"/>
                  </a:lnTo>
                  <a:lnTo>
                    <a:pt x="754" y="2302"/>
                  </a:lnTo>
                  <a:lnTo>
                    <a:pt x="859" y="2679"/>
                  </a:lnTo>
                  <a:lnTo>
                    <a:pt x="880" y="2846"/>
                  </a:lnTo>
                  <a:lnTo>
                    <a:pt x="1089" y="3034"/>
                  </a:lnTo>
                  <a:lnTo>
                    <a:pt x="1298" y="3097"/>
                  </a:lnTo>
                  <a:lnTo>
                    <a:pt x="1507" y="3160"/>
                  </a:lnTo>
                  <a:lnTo>
                    <a:pt x="1570" y="3327"/>
                  </a:lnTo>
                  <a:lnTo>
                    <a:pt x="1759" y="3348"/>
                  </a:lnTo>
                  <a:lnTo>
                    <a:pt x="1884" y="3306"/>
                  </a:lnTo>
                  <a:lnTo>
                    <a:pt x="2031" y="3348"/>
                  </a:lnTo>
                  <a:lnTo>
                    <a:pt x="2031" y="3474"/>
                  </a:lnTo>
                  <a:lnTo>
                    <a:pt x="2093" y="3432"/>
                  </a:lnTo>
                  <a:lnTo>
                    <a:pt x="2240" y="3139"/>
                  </a:lnTo>
                  <a:lnTo>
                    <a:pt x="2428" y="2992"/>
                  </a:lnTo>
                  <a:lnTo>
                    <a:pt x="2554" y="2992"/>
                  </a:lnTo>
                  <a:lnTo>
                    <a:pt x="2637" y="2846"/>
                  </a:lnTo>
                  <a:lnTo>
                    <a:pt x="2763" y="2846"/>
                  </a:lnTo>
                  <a:lnTo>
                    <a:pt x="3077" y="3055"/>
                  </a:lnTo>
                  <a:lnTo>
                    <a:pt x="3244" y="2951"/>
                  </a:lnTo>
                  <a:lnTo>
                    <a:pt x="3391" y="3034"/>
                  </a:lnTo>
                  <a:lnTo>
                    <a:pt x="3453" y="3202"/>
                  </a:lnTo>
                  <a:lnTo>
                    <a:pt x="3600" y="3202"/>
                  </a:lnTo>
                  <a:lnTo>
                    <a:pt x="3851" y="3327"/>
                  </a:lnTo>
                  <a:lnTo>
                    <a:pt x="3997" y="3139"/>
                  </a:lnTo>
                  <a:lnTo>
                    <a:pt x="4102" y="3202"/>
                  </a:lnTo>
                  <a:lnTo>
                    <a:pt x="4123" y="3264"/>
                  </a:lnTo>
                  <a:lnTo>
                    <a:pt x="4207" y="3139"/>
                  </a:lnTo>
                  <a:lnTo>
                    <a:pt x="4165" y="2930"/>
                  </a:lnTo>
                  <a:lnTo>
                    <a:pt x="4102" y="2679"/>
                  </a:lnTo>
                  <a:lnTo>
                    <a:pt x="3955" y="2637"/>
                  </a:lnTo>
                  <a:lnTo>
                    <a:pt x="3851" y="2386"/>
                  </a:lnTo>
                  <a:lnTo>
                    <a:pt x="3851" y="2114"/>
                  </a:lnTo>
                  <a:lnTo>
                    <a:pt x="3767" y="1967"/>
                  </a:lnTo>
                  <a:lnTo>
                    <a:pt x="3579" y="1863"/>
                  </a:lnTo>
                  <a:lnTo>
                    <a:pt x="3432" y="1695"/>
                  </a:lnTo>
                  <a:lnTo>
                    <a:pt x="3328" y="1423"/>
                  </a:lnTo>
                  <a:lnTo>
                    <a:pt x="3139" y="1319"/>
                  </a:lnTo>
                  <a:lnTo>
                    <a:pt x="2909" y="1235"/>
                  </a:lnTo>
                  <a:lnTo>
                    <a:pt x="2867" y="1109"/>
                  </a:lnTo>
                  <a:lnTo>
                    <a:pt x="2763" y="1067"/>
                  </a:lnTo>
                  <a:lnTo>
                    <a:pt x="2554" y="1067"/>
                  </a:lnTo>
                  <a:lnTo>
                    <a:pt x="2323" y="1047"/>
                  </a:lnTo>
                  <a:lnTo>
                    <a:pt x="2240" y="963"/>
                  </a:lnTo>
                  <a:lnTo>
                    <a:pt x="2177" y="900"/>
                  </a:lnTo>
                  <a:lnTo>
                    <a:pt x="2135" y="733"/>
                  </a:lnTo>
                  <a:lnTo>
                    <a:pt x="2010" y="649"/>
                  </a:lnTo>
                  <a:lnTo>
                    <a:pt x="1759" y="272"/>
                  </a:lnTo>
                  <a:lnTo>
                    <a:pt x="1675" y="84"/>
                  </a:lnTo>
                  <a:lnTo>
                    <a:pt x="1591" y="0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6" name="Google Shape;3146;p43"/>
            <p:cNvSpPr/>
            <p:nvPr/>
          </p:nvSpPr>
          <p:spPr>
            <a:xfrm>
              <a:off x="4697400" y="2660025"/>
              <a:ext cx="105175" cy="86850"/>
            </a:xfrm>
            <a:custGeom>
              <a:avLst/>
              <a:gdLst/>
              <a:ahLst/>
              <a:cxnLst/>
              <a:rect l="l" t="t" r="r" b="b"/>
              <a:pathLst>
                <a:path w="4207" h="3474" extrusionOk="0">
                  <a:moveTo>
                    <a:pt x="1507" y="0"/>
                  </a:moveTo>
                  <a:lnTo>
                    <a:pt x="1466" y="63"/>
                  </a:lnTo>
                  <a:lnTo>
                    <a:pt x="1403" y="105"/>
                  </a:lnTo>
                  <a:lnTo>
                    <a:pt x="1298" y="105"/>
                  </a:lnTo>
                  <a:lnTo>
                    <a:pt x="1256" y="126"/>
                  </a:lnTo>
                  <a:lnTo>
                    <a:pt x="1152" y="63"/>
                  </a:lnTo>
                  <a:lnTo>
                    <a:pt x="1068" y="63"/>
                  </a:lnTo>
                  <a:lnTo>
                    <a:pt x="1026" y="105"/>
                  </a:lnTo>
                  <a:lnTo>
                    <a:pt x="880" y="293"/>
                  </a:lnTo>
                  <a:lnTo>
                    <a:pt x="629" y="398"/>
                  </a:lnTo>
                  <a:lnTo>
                    <a:pt x="231" y="503"/>
                  </a:lnTo>
                  <a:lnTo>
                    <a:pt x="252" y="586"/>
                  </a:lnTo>
                  <a:lnTo>
                    <a:pt x="1" y="754"/>
                  </a:lnTo>
                  <a:lnTo>
                    <a:pt x="22" y="1005"/>
                  </a:lnTo>
                  <a:lnTo>
                    <a:pt x="106" y="1067"/>
                  </a:lnTo>
                  <a:lnTo>
                    <a:pt x="189" y="1047"/>
                  </a:lnTo>
                  <a:lnTo>
                    <a:pt x="294" y="1005"/>
                  </a:lnTo>
                  <a:lnTo>
                    <a:pt x="419" y="1151"/>
                  </a:lnTo>
                  <a:lnTo>
                    <a:pt x="566" y="1277"/>
                  </a:lnTo>
                  <a:lnTo>
                    <a:pt x="733" y="1360"/>
                  </a:lnTo>
                  <a:lnTo>
                    <a:pt x="754" y="1486"/>
                  </a:lnTo>
                  <a:lnTo>
                    <a:pt x="901" y="1549"/>
                  </a:lnTo>
                  <a:lnTo>
                    <a:pt x="901" y="1674"/>
                  </a:lnTo>
                  <a:lnTo>
                    <a:pt x="754" y="1779"/>
                  </a:lnTo>
                  <a:lnTo>
                    <a:pt x="754" y="1904"/>
                  </a:lnTo>
                  <a:lnTo>
                    <a:pt x="650" y="1946"/>
                  </a:lnTo>
                  <a:lnTo>
                    <a:pt x="650" y="2114"/>
                  </a:lnTo>
                  <a:lnTo>
                    <a:pt x="754" y="2302"/>
                  </a:lnTo>
                  <a:lnTo>
                    <a:pt x="859" y="2679"/>
                  </a:lnTo>
                  <a:lnTo>
                    <a:pt x="880" y="2846"/>
                  </a:lnTo>
                  <a:lnTo>
                    <a:pt x="1089" y="3034"/>
                  </a:lnTo>
                  <a:lnTo>
                    <a:pt x="1298" y="3097"/>
                  </a:lnTo>
                  <a:lnTo>
                    <a:pt x="1507" y="3160"/>
                  </a:lnTo>
                  <a:lnTo>
                    <a:pt x="1570" y="3327"/>
                  </a:lnTo>
                  <a:lnTo>
                    <a:pt x="1759" y="3348"/>
                  </a:lnTo>
                  <a:lnTo>
                    <a:pt x="1884" y="3306"/>
                  </a:lnTo>
                  <a:lnTo>
                    <a:pt x="2031" y="3348"/>
                  </a:lnTo>
                  <a:lnTo>
                    <a:pt x="2031" y="3474"/>
                  </a:lnTo>
                  <a:lnTo>
                    <a:pt x="2093" y="3432"/>
                  </a:lnTo>
                  <a:lnTo>
                    <a:pt x="2240" y="3139"/>
                  </a:lnTo>
                  <a:lnTo>
                    <a:pt x="2428" y="2992"/>
                  </a:lnTo>
                  <a:lnTo>
                    <a:pt x="2554" y="2992"/>
                  </a:lnTo>
                  <a:lnTo>
                    <a:pt x="2637" y="2846"/>
                  </a:lnTo>
                  <a:lnTo>
                    <a:pt x="2763" y="2846"/>
                  </a:lnTo>
                  <a:lnTo>
                    <a:pt x="3077" y="3055"/>
                  </a:lnTo>
                  <a:lnTo>
                    <a:pt x="3244" y="2951"/>
                  </a:lnTo>
                  <a:lnTo>
                    <a:pt x="3391" y="3034"/>
                  </a:lnTo>
                  <a:lnTo>
                    <a:pt x="3453" y="3202"/>
                  </a:lnTo>
                  <a:lnTo>
                    <a:pt x="3600" y="3202"/>
                  </a:lnTo>
                  <a:lnTo>
                    <a:pt x="3851" y="3327"/>
                  </a:lnTo>
                  <a:lnTo>
                    <a:pt x="3997" y="3139"/>
                  </a:lnTo>
                  <a:lnTo>
                    <a:pt x="4102" y="3202"/>
                  </a:lnTo>
                  <a:lnTo>
                    <a:pt x="4123" y="3264"/>
                  </a:lnTo>
                  <a:lnTo>
                    <a:pt x="4207" y="3139"/>
                  </a:lnTo>
                  <a:lnTo>
                    <a:pt x="4165" y="2930"/>
                  </a:lnTo>
                  <a:lnTo>
                    <a:pt x="4102" y="2679"/>
                  </a:lnTo>
                  <a:lnTo>
                    <a:pt x="3955" y="2637"/>
                  </a:lnTo>
                  <a:lnTo>
                    <a:pt x="3851" y="2386"/>
                  </a:lnTo>
                  <a:lnTo>
                    <a:pt x="3851" y="2114"/>
                  </a:lnTo>
                  <a:lnTo>
                    <a:pt x="3767" y="1967"/>
                  </a:lnTo>
                  <a:lnTo>
                    <a:pt x="3579" y="1863"/>
                  </a:lnTo>
                  <a:lnTo>
                    <a:pt x="3432" y="1695"/>
                  </a:lnTo>
                  <a:lnTo>
                    <a:pt x="3328" y="1423"/>
                  </a:lnTo>
                  <a:lnTo>
                    <a:pt x="3139" y="1319"/>
                  </a:lnTo>
                  <a:lnTo>
                    <a:pt x="2909" y="1235"/>
                  </a:lnTo>
                  <a:lnTo>
                    <a:pt x="2867" y="1109"/>
                  </a:lnTo>
                  <a:lnTo>
                    <a:pt x="2763" y="1067"/>
                  </a:lnTo>
                  <a:lnTo>
                    <a:pt x="2554" y="1067"/>
                  </a:lnTo>
                  <a:lnTo>
                    <a:pt x="2323" y="1047"/>
                  </a:lnTo>
                  <a:lnTo>
                    <a:pt x="2240" y="963"/>
                  </a:lnTo>
                  <a:lnTo>
                    <a:pt x="2177" y="900"/>
                  </a:lnTo>
                  <a:lnTo>
                    <a:pt x="2135" y="733"/>
                  </a:lnTo>
                  <a:lnTo>
                    <a:pt x="2010" y="649"/>
                  </a:lnTo>
                  <a:lnTo>
                    <a:pt x="1759" y="272"/>
                  </a:lnTo>
                  <a:lnTo>
                    <a:pt x="1675" y="84"/>
                  </a:lnTo>
                  <a:lnTo>
                    <a:pt x="1591" y="0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7" name="Google Shape;3147;p43"/>
            <p:cNvSpPr/>
            <p:nvPr/>
          </p:nvSpPr>
          <p:spPr>
            <a:xfrm>
              <a:off x="4252775" y="2586800"/>
              <a:ext cx="70650" cy="19900"/>
            </a:xfrm>
            <a:custGeom>
              <a:avLst/>
              <a:gdLst/>
              <a:ahLst/>
              <a:cxnLst/>
              <a:rect l="l" t="t" r="r" b="b"/>
              <a:pathLst>
                <a:path w="2826" h="796" extrusionOk="0">
                  <a:moveTo>
                    <a:pt x="2240" y="0"/>
                  </a:moveTo>
                  <a:cubicBezTo>
                    <a:pt x="2240" y="0"/>
                    <a:pt x="1717" y="230"/>
                    <a:pt x="1612" y="230"/>
                  </a:cubicBezTo>
                  <a:cubicBezTo>
                    <a:pt x="1507" y="230"/>
                    <a:pt x="1382" y="105"/>
                    <a:pt x="1382" y="105"/>
                  </a:cubicBezTo>
                  <a:lnTo>
                    <a:pt x="733" y="126"/>
                  </a:lnTo>
                  <a:lnTo>
                    <a:pt x="754" y="293"/>
                  </a:lnTo>
                  <a:cubicBezTo>
                    <a:pt x="775" y="419"/>
                    <a:pt x="231" y="419"/>
                    <a:pt x="22" y="419"/>
                  </a:cubicBezTo>
                  <a:lnTo>
                    <a:pt x="22" y="439"/>
                  </a:lnTo>
                  <a:lnTo>
                    <a:pt x="1" y="481"/>
                  </a:lnTo>
                  <a:lnTo>
                    <a:pt x="85" y="481"/>
                  </a:lnTo>
                  <a:lnTo>
                    <a:pt x="105" y="586"/>
                  </a:lnTo>
                  <a:lnTo>
                    <a:pt x="189" y="586"/>
                  </a:lnTo>
                  <a:lnTo>
                    <a:pt x="231" y="502"/>
                  </a:lnTo>
                  <a:lnTo>
                    <a:pt x="398" y="544"/>
                  </a:lnTo>
                  <a:lnTo>
                    <a:pt x="461" y="544"/>
                  </a:lnTo>
                  <a:lnTo>
                    <a:pt x="545" y="460"/>
                  </a:lnTo>
                  <a:lnTo>
                    <a:pt x="649" y="502"/>
                  </a:lnTo>
                  <a:lnTo>
                    <a:pt x="880" y="711"/>
                  </a:lnTo>
                  <a:lnTo>
                    <a:pt x="984" y="732"/>
                  </a:lnTo>
                  <a:lnTo>
                    <a:pt x="1173" y="691"/>
                  </a:lnTo>
                  <a:lnTo>
                    <a:pt x="1424" y="628"/>
                  </a:lnTo>
                  <a:lnTo>
                    <a:pt x="1507" y="649"/>
                  </a:lnTo>
                  <a:lnTo>
                    <a:pt x="1821" y="649"/>
                  </a:lnTo>
                  <a:lnTo>
                    <a:pt x="1863" y="691"/>
                  </a:lnTo>
                  <a:lnTo>
                    <a:pt x="1863" y="586"/>
                  </a:lnTo>
                  <a:lnTo>
                    <a:pt x="2072" y="502"/>
                  </a:lnTo>
                  <a:lnTo>
                    <a:pt x="2386" y="691"/>
                  </a:lnTo>
                  <a:lnTo>
                    <a:pt x="2595" y="691"/>
                  </a:lnTo>
                  <a:lnTo>
                    <a:pt x="2805" y="795"/>
                  </a:lnTo>
                  <a:lnTo>
                    <a:pt x="2826" y="586"/>
                  </a:lnTo>
                  <a:lnTo>
                    <a:pt x="2742" y="481"/>
                  </a:lnTo>
                  <a:lnTo>
                    <a:pt x="2595" y="377"/>
                  </a:lnTo>
                  <a:lnTo>
                    <a:pt x="2637" y="188"/>
                  </a:lnTo>
                  <a:cubicBezTo>
                    <a:pt x="2628" y="188"/>
                    <a:pt x="2594" y="197"/>
                    <a:pt x="2555" y="197"/>
                  </a:cubicBezTo>
                  <a:cubicBezTo>
                    <a:pt x="2507" y="197"/>
                    <a:pt x="2451" y="184"/>
                    <a:pt x="2428" y="126"/>
                  </a:cubicBezTo>
                  <a:cubicBezTo>
                    <a:pt x="2386" y="21"/>
                    <a:pt x="2240" y="0"/>
                    <a:pt x="2240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8" name="Google Shape;3148;p43"/>
            <p:cNvSpPr/>
            <p:nvPr/>
          </p:nvSpPr>
          <p:spPr>
            <a:xfrm>
              <a:off x="4298825" y="2603000"/>
              <a:ext cx="2625" cy="2650"/>
            </a:xfrm>
            <a:custGeom>
              <a:avLst/>
              <a:gdLst/>
              <a:ahLst/>
              <a:cxnLst/>
              <a:rect l="l" t="t" r="r" b="b"/>
              <a:pathLst>
                <a:path w="105" h="106" fill="none" extrusionOk="0">
                  <a:moveTo>
                    <a:pt x="105" y="105"/>
                  </a:moveTo>
                  <a:lnTo>
                    <a:pt x="0" y="1"/>
                  </a:lnTo>
                </a:path>
              </a:pathLst>
            </a:custGeom>
            <a:solidFill>
              <a:srgbClr val="BAC8D3"/>
            </a:solidFill>
            <a:ln w="25" cap="rnd" cmpd="sng">
              <a:solidFill>
                <a:schemeClr val="bg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9" name="Google Shape;3149;p43"/>
            <p:cNvSpPr/>
            <p:nvPr/>
          </p:nvSpPr>
          <p:spPr>
            <a:xfrm>
              <a:off x="4949025" y="2811200"/>
              <a:ext cx="44475" cy="26175"/>
            </a:xfrm>
            <a:custGeom>
              <a:avLst/>
              <a:gdLst/>
              <a:ahLst/>
              <a:cxnLst/>
              <a:rect l="l" t="t" r="r" b="b"/>
              <a:pathLst>
                <a:path w="1779" h="1047" extrusionOk="0">
                  <a:moveTo>
                    <a:pt x="753" y="0"/>
                  </a:moveTo>
                  <a:lnTo>
                    <a:pt x="586" y="21"/>
                  </a:lnTo>
                  <a:lnTo>
                    <a:pt x="314" y="189"/>
                  </a:lnTo>
                  <a:lnTo>
                    <a:pt x="188" y="440"/>
                  </a:lnTo>
                  <a:lnTo>
                    <a:pt x="63" y="502"/>
                  </a:lnTo>
                  <a:lnTo>
                    <a:pt x="63" y="628"/>
                  </a:lnTo>
                  <a:lnTo>
                    <a:pt x="0" y="733"/>
                  </a:lnTo>
                  <a:lnTo>
                    <a:pt x="105" y="921"/>
                  </a:lnTo>
                  <a:lnTo>
                    <a:pt x="314" y="942"/>
                  </a:lnTo>
                  <a:lnTo>
                    <a:pt x="398" y="879"/>
                  </a:lnTo>
                  <a:lnTo>
                    <a:pt x="691" y="1046"/>
                  </a:lnTo>
                  <a:lnTo>
                    <a:pt x="837" y="1046"/>
                  </a:lnTo>
                  <a:lnTo>
                    <a:pt x="942" y="921"/>
                  </a:lnTo>
                  <a:lnTo>
                    <a:pt x="1067" y="879"/>
                  </a:lnTo>
                  <a:lnTo>
                    <a:pt x="1172" y="942"/>
                  </a:lnTo>
                  <a:lnTo>
                    <a:pt x="1381" y="879"/>
                  </a:lnTo>
                  <a:lnTo>
                    <a:pt x="1549" y="921"/>
                  </a:lnTo>
                  <a:lnTo>
                    <a:pt x="1779" y="837"/>
                  </a:lnTo>
                  <a:lnTo>
                    <a:pt x="1779" y="733"/>
                  </a:lnTo>
                  <a:lnTo>
                    <a:pt x="1779" y="565"/>
                  </a:lnTo>
                  <a:lnTo>
                    <a:pt x="1590" y="502"/>
                  </a:lnTo>
                  <a:lnTo>
                    <a:pt x="1590" y="398"/>
                  </a:lnTo>
                  <a:lnTo>
                    <a:pt x="1632" y="230"/>
                  </a:lnTo>
                  <a:lnTo>
                    <a:pt x="1590" y="230"/>
                  </a:lnTo>
                  <a:lnTo>
                    <a:pt x="1528" y="126"/>
                  </a:lnTo>
                  <a:lnTo>
                    <a:pt x="1360" y="105"/>
                  </a:lnTo>
                  <a:lnTo>
                    <a:pt x="1214" y="189"/>
                  </a:lnTo>
                  <a:lnTo>
                    <a:pt x="1109" y="126"/>
                  </a:lnTo>
                  <a:lnTo>
                    <a:pt x="837" y="105"/>
                  </a:lnTo>
                  <a:lnTo>
                    <a:pt x="753" y="0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0" name="Google Shape;3150;p43"/>
            <p:cNvSpPr/>
            <p:nvPr/>
          </p:nvSpPr>
          <p:spPr>
            <a:xfrm>
              <a:off x="3967175" y="2589925"/>
              <a:ext cx="35075" cy="29850"/>
            </a:xfrm>
            <a:custGeom>
              <a:avLst/>
              <a:gdLst/>
              <a:ahLst/>
              <a:cxnLst/>
              <a:rect l="l" t="t" r="r" b="b"/>
              <a:pathLst>
                <a:path w="1403" h="1194" extrusionOk="0">
                  <a:moveTo>
                    <a:pt x="900" y="1"/>
                  </a:moveTo>
                  <a:lnTo>
                    <a:pt x="754" y="42"/>
                  </a:lnTo>
                  <a:lnTo>
                    <a:pt x="628" y="42"/>
                  </a:lnTo>
                  <a:lnTo>
                    <a:pt x="419" y="84"/>
                  </a:lnTo>
                  <a:lnTo>
                    <a:pt x="314" y="168"/>
                  </a:lnTo>
                  <a:lnTo>
                    <a:pt x="210" y="189"/>
                  </a:lnTo>
                  <a:lnTo>
                    <a:pt x="42" y="273"/>
                  </a:lnTo>
                  <a:lnTo>
                    <a:pt x="63" y="356"/>
                  </a:lnTo>
                  <a:lnTo>
                    <a:pt x="21" y="398"/>
                  </a:lnTo>
                  <a:lnTo>
                    <a:pt x="21" y="377"/>
                  </a:lnTo>
                  <a:lnTo>
                    <a:pt x="1" y="586"/>
                  </a:lnTo>
                  <a:lnTo>
                    <a:pt x="21" y="796"/>
                  </a:lnTo>
                  <a:lnTo>
                    <a:pt x="126" y="942"/>
                  </a:lnTo>
                  <a:lnTo>
                    <a:pt x="168" y="1089"/>
                  </a:lnTo>
                  <a:lnTo>
                    <a:pt x="314" y="1193"/>
                  </a:lnTo>
                  <a:lnTo>
                    <a:pt x="314" y="1151"/>
                  </a:lnTo>
                  <a:lnTo>
                    <a:pt x="524" y="1026"/>
                  </a:lnTo>
                  <a:lnTo>
                    <a:pt x="691" y="984"/>
                  </a:lnTo>
                  <a:lnTo>
                    <a:pt x="691" y="921"/>
                  </a:lnTo>
                  <a:lnTo>
                    <a:pt x="837" y="838"/>
                  </a:lnTo>
                  <a:lnTo>
                    <a:pt x="1110" y="879"/>
                  </a:lnTo>
                  <a:lnTo>
                    <a:pt x="1256" y="796"/>
                  </a:lnTo>
                  <a:lnTo>
                    <a:pt x="1361" y="775"/>
                  </a:lnTo>
                  <a:lnTo>
                    <a:pt x="1402" y="712"/>
                  </a:lnTo>
                  <a:lnTo>
                    <a:pt x="1402" y="607"/>
                  </a:lnTo>
                  <a:lnTo>
                    <a:pt x="1382" y="461"/>
                  </a:lnTo>
                  <a:lnTo>
                    <a:pt x="1214" y="189"/>
                  </a:lnTo>
                  <a:lnTo>
                    <a:pt x="984" y="1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1" name="Google Shape;3151;p43"/>
            <p:cNvSpPr/>
            <p:nvPr/>
          </p:nvSpPr>
          <p:spPr>
            <a:xfrm>
              <a:off x="3938400" y="2522975"/>
              <a:ext cx="58625" cy="76925"/>
            </a:xfrm>
            <a:custGeom>
              <a:avLst/>
              <a:gdLst/>
              <a:ahLst/>
              <a:cxnLst/>
              <a:rect l="l" t="t" r="r" b="b"/>
              <a:pathLst>
                <a:path w="2345" h="3077" extrusionOk="0">
                  <a:moveTo>
                    <a:pt x="461" y="0"/>
                  </a:moveTo>
                  <a:lnTo>
                    <a:pt x="336" y="105"/>
                  </a:lnTo>
                  <a:lnTo>
                    <a:pt x="315" y="147"/>
                  </a:lnTo>
                  <a:lnTo>
                    <a:pt x="210" y="147"/>
                  </a:lnTo>
                  <a:lnTo>
                    <a:pt x="64" y="210"/>
                  </a:lnTo>
                  <a:lnTo>
                    <a:pt x="1" y="272"/>
                  </a:lnTo>
                  <a:lnTo>
                    <a:pt x="22" y="314"/>
                  </a:lnTo>
                  <a:lnTo>
                    <a:pt x="64" y="461"/>
                  </a:lnTo>
                  <a:lnTo>
                    <a:pt x="105" y="628"/>
                  </a:lnTo>
                  <a:lnTo>
                    <a:pt x="168" y="670"/>
                  </a:lnTo>
                  <a:lnTo>
                    <a:pt x="273" y="691"/>
                  </a:lnTo>
                  <a:lnTo>
                    <a:pt x="273" y="754"/>
                  </a:lnTo>
                  <a:lnTo>
                    <a:pt x="231" y="754"/>
                  </a:lnTo>
                  <a:lnTo>
                    <a:pt x="105" y="775"/>
                  </a:lnTo>
                  <a:lnTo>
                    <a:pt x="126" y="879"/>
                  </a:lnTo>
                  <a:lnTo>
                    <a:pt x="147" y="900"/>
                  </a:lnTo>
                  <a:lnTo>
                    <a:pt x="210" y="879"/>
                  </a:lnTo>
                  <a:lnTo>
                    <a:pt x="273" y="879"/>
                  </a:lnTo>
                  <a:lnTo>
                    <a:pt x="252" y="1047"/>
                  </a:lnTo>
                  <a:lnTo>
                    <a:pt x="147" y="1193"/>
                  </a:lnTo>
                  <a:lnTo>
                    <a:pt x="147" y="1277"/>
                  </a:lnTo>
                  <a:lnTo>
                    <a:pt x="315" y="1402"/>
                  </a:lnTo>
                  <a:lnTo>
                    <a:pt x="419" y="1423"/>
                  </a:lnTo>
                  <a:lnTo>
                    <a:pt x="461" y="1486"/>
                  </a:lnTo>
                  <a:lnTo>
                    <a:pt x="440" y="1570"/>
                  </a:lnTo>
                  <a:lnTo>
                    <a:pt x="336" y="1507"/>
                  </a:lnTo>
                  <a:lnTo>
                    <a:pt x="273" y="1528"/>
                  </a:lnTo>
                  <a:lnTo>
                    <a:pt x="273" y="1674"/>
                  </a:lnTo>
                  <a:lnTo>
                    <a:pt x="419" y="1821"/>
                  </a:lnTo>
                  <a:lnTo>
                    <a:pt x="356" y="1842"/>
                  </a:lnTo>
                  <a:lnTo>
                    <a:pt x="482" y="1988"/>
                  </a:lnTo>
                  <a:lnTo>
                    <a:pt x="482" y="2051"/>
                  </a:lnTo>
                  <a:lnTo>
                    <a:pt x="545" y="2135"/>
                  </a:lnTo>
                  <a:lnTo>
                    <a:pt x="670" y="2135"/>
                  </a:lnTo>
                  <a:lnTo>
                    <a:pt x="754" y="2218"/>
                  </a:lnTo>
                  <a:lnTo>
                    <a:pt x="900" y="2239"/>
                  </a:lnTo>
                  <a:lnTo>
                    <a:pt x="900" y="2365"/>
                  </a:lnTo>
                  <a:lnTo>
                    <a:pt x="838" y="2448"/>
                  </a:lnTo>
                  <a:lnTo>
                    <a:pt x="796" y="2511"/>
                  </a:lnTo>
                  <a:lnTo>
                    <a:pt x="859" y="2532"/>
                  </a:lnTo>
                  <a:lnTo>
                    <a:pt x="942" y="2658"/>
                  </a:lnTo>
                  <a:lnTo>
                    <a:pt x="984" y="2658"/>
                  </a:lnTo>
                  <a:lnTo>
                    <a:pt x="1089" y="2741"/>
                  </a:lnTo>
                  <a:lnTo>
                    <a:pt x="1152" y="2846"/>
                  </a:lnTo>
                  <a:lnTo>
                    <a:pt x="1152" y="2992"/>
                  </a:lnTo>
                  <a:lnTo>
                    <a:pt x="1172" y="3076"/>
                  </a:lnTo>
                  <a:lnTo>
                    <a:pt x="1214" y="3034"/>
                  </a:lnTo>
                  <a:lnTo>
                    <a:pt x="1193" y="2951"/>
                  </a:lnTo>
                  <a:lnTo>
                    <a:pt x="1361" y="2867"/>
                  </a:lnTo>
                  <a:lnTo>
                    <a:pt x="1465" y="2846"/>
                  </a:lnTo>
                  <a:lnTo>
                    <a:pt x="1570" y="2762"/>
                  </a:lnTo>
                  <a:lnTo>
                    <a:pt x="1779" y="2720"/>
                  </a:lnTo>
                  <a:lnTo>
                    <a:pt x="1905" y="2720"/>
                  </a:lnTo>
                  <a:lnTo>
                    <a:pt x="2051" y="2679"/>
                  </a:lnTo>
                  <a:lnTo>
                    <a:pt x="2135" y="2679"/>
                  </a:lnTo>
                  <a:lnTo>
                    <a:pt x="2198" y="2574"/>
                  </a:lnTo>
                  <a:lnTo>
                    <a:pt x="2114" y="2469"/>
                  </a:lnTo>
                  <a:lnTo>
                    <a:pt x="2093" y="2365"/>
                  </a:lnTo>
                  <a:lnTo>
                    <a:pt x="2302" y="2197"/>
                  </a:lnTo>
                  <a:lnTo>
                    <a:pt x="2344" y="2051"/>
                  </a:lnTo>
                  <a:lnTo>
                    <a:pt x="2261" y="1925"/>
                  </a:lnTo>
                  <a:lnTo>
                    <a:pt x="2093" y="1737"/>
                  </a:lnTo>
                  <a:lnTo>
                    <a:pt x="2030" y="1507"/>
                  </a:lnTo>
                  <a:lnTo>
                    <a:pt x="2114" y="1423"/>
                  </a:lnTo>
                  <a:lnTo>
                    <a:pt x="2093" y="1319"/>
                  </a:lnTo>
                  <a:lnTo>
                    <a:pt x="2051" y="1193"/>
                  </a:lnTo>
                  <a:lnTo>
                    <a:pt x="2030" y="1109"/>
                  </a:lnTo>
                  <a:lnTo>
                    <a:pt x="2135" y="984"/>
                  </a:lnTo>
                  <a:lnTo>
                    <a:pt x="1926" y="963"/>
                  </a:lnTo>
                  <a:lnTo>
                    <a:pt x="1842" y="1088"/>
                  </a:lnTo>
                  <a:lnTo>
                    <a:pt x="1737" y="1005"/>
                  </a:lnTo>
                  <a:lnTo>
                    <a:pt x="1633" y="1047"/>
                  </a:lnTo>
                  <a:lnTo>
                    <a:pt x="1591" y="963"/>
                  </a:lnTo>
                  <a:lnTo>
                    <a:pt x="1382" y="879"/>
                  </a:lnTo>
                  <a:lnTo>
                    <a:pt x="1361" y="837"/>
                  </a:lnTo>
                  <a:lnTo>
                    <a:pt x="1424" y="691"/>
                  </a:lnTo>
                  <a:lnTo>
                    <a:pt x="1277" y="565"/>
                  </a:lnTo>
                  <a:lnTo>
                    <a:pt x="1110" y="482"/>
                  </a:lnTo>
                  <a:lnTo>
                    <a:pt x="1089" y="377"/>
                  </a:lnTo>
                  <a:lnTo>
                    <a:pt x="900" y="168"/>
                  </a:lnTo>
                  <a:lnTo>
                    <a:pt x="880" y="105"/>
                  </a:lnTo>
                  <a:lnTo>
                    <a:pt x="754" y="63"/>
                  </a:lnTo>
                  <a:lnTo>
                    <a:pt x="670" y="42"/>
                  </a:lnTo>
                  <a:lnTo>
                    <a:pt x="566" y="21"/>
                  </a:lnTo>
                  <a:lnTo>
                    <a:pt x="461" y="0"/>
                  </a:lnTo>
                  <a:close/>
                </a:path>
              </a:pathLst>
            </a:custGeom>
            <a:solidFill>
              <a:srgbClr val="BAC8D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152" name="Google Shape;3152;p43"/>
          <p:cNvGrpSpPr/>
          <p:nvPr/>
        </p:nvGrpSpPr>
        <p:grpSpPr>
          <a:xfrm>
            <a:off x="4073623" y="3512290"/>
            <a:ext cx="1990503" cy="1173794"/>
            <a:chOff x="4714886" y="3271938"/>
            <a:chExt cx="1202721" cy="709241"/>
          </a:xfrm>
        </p:grpSpPr>
        <p:grpSp>
          <p:nvGrpSpPr>
            <p:cNvPr id="3153" name="Google Shape;3153;p43"/>
            <p:cNvGrpSpPr/>
            <p:nvPr/>
          </p:nvGrpSpPr>
          <p:grpSpPr>
            <a:xfrm>
              <a:off x="4714886" y="3271938"/>
              <a:ext cx="1202721" cy="709241"/>
              <a:chOff x="2514225" y="4239175"/>
              <a:chExt cx="2084800" cy="1229400"/>
            </a:xfrm>
          </p:grpSpPr>
          <p:sp>
            <p:nvSpPr>
              <p:cNvPr id="3154" name="Google Shape;3154;p43"/>
              <p:cNvSpPr/>
              <p:nvPr/>
            </p:nvSpPr>
            <p:spPr>
              <a:xfrm>
                <a:off x="4176650" y="5109975"/>
                <a:ext cx="242800" cy="213275"/>
              </a:xfrm>
              <a:custGeom>
                <a:avLst/>
                <a:gdLst/>
                <a:ahLst/>
                <a:cxnLst/>
                <a:rect l="l" t="t" r="r" b="b"/>
                <a:pathLst>
                  <a:path w="9712" h="8531" extrusionOk="0">
                    <a:moveTo>
                      <a:pt x="7051" y="0"/>
                    </a:moveTo>
                    <a:cubicBezTo>
                      <a:pt x="7036" y="0"/>
                      <a:pt x="7009" y="41"/>
                      <a:pt x="7001" y="75"/>
                    </a:cubicBezTo>
                    <a:cubicBezTo>
                      <a:pt x="7013" y="149"/>
                      <a:pt x="7001" y="235"/>
                      <a:pt x="6964" y="309"/>
                    </a:cubicBezTo>
                    <a:cubicBezTo>
                      <a:pt x="6902" y="396"/>
                      <a:pt x="6828" y="469"/>
                      <a:pt x="6853" y="482"/>
                    </a:cubicBezTo>
                    <a:cubicBezTo>
                      <a:pt x="6877" y="506"/>
                      <a:pt x="6951" y="506"/>
                      <a:pt x="6914" y="556"/>
                    </a:cubicBezTo>
                    <a:cubicBezTo>
                      <a:pt x="6877" y="617"/>
                      <a:pt x="6853" y="679"/>
                      <a:pt x="6865" y="753"/>
                    </a:cubicBezTo>
                    <a:cubicBezTo>
                      <a:pt x="6865" y="827"/>
                      <a:pt x="6803" y="876"/>
                      <a:pt x="6828" y="901"/>
                    </a:cubicBezTo>
                    <a:cubicBezTo>
                      <a:pt x="6840" y="962"/>
                      <a:pt x="6853" y="1012"/>
                      <a:pt x="6853" y="1073"/>
                    </a:cubicBezTo>
                    <a:cubicBezTo>
                      <a:pt x="6853" y="1110"/>
                      <a:pt x="6853" y="1246"/>
                      <a:pt x="6828" y="1431"/>
                    </a:cubicBezTo>
                    <a:cubicBezTo>
                      <a:pt x="6803" y="1615"/>
                      <a:pt x="6730" y="1886"/>
                      <a:pt x="6631" y="1973"/>
                    </a:cubicBezTo>
                    <a:cubicBezTo>
                      <a:pt x="6594" y="1999"/>
                      <a:pt x="6552" y="2012"/>
                      <a:pt x="6511" y="2012"/>
                    </a:cubicBezTo>
                    <a:cubicBezTo>
                      <a:pt x="6458" y="2012"/>
                      <a:pt x="6407" y="1990"/>
                      <a:pt x="6372" y="1948"/>
                    </a:cubicBezTo>
                    <a:cubicBezTo>
                      <a:pt x="6286" y="1874"/>
                      <a:pt x="6261" y="1776"/>
                      <a:pt x="6212" y="1739"/>
                    </a:cubicBezTo>
                    <a:cubicBezTo>
                      <a:pt x="6101" y="1714"/>
                      <a:pt x="5990" y="1665"/>
                      <a:pt x="5904" y="1591"/>
                    </a:cubicBezTo>
                    <a:cubicBezTo>
                      <a:pt x="5830" y="1504"/>
                      <a:pt x="5793" y="1455"/>
                      <a:pt x="5744" y="1455"/>
                    </a:cubicBezTo>
                    <a:cubicBezTo>
                      <a:pt x="5695" y="1455"/>
                      <a:pt x="5621" y="1369"/>
                      <a:pt x="5584" y="1320"/>
                    </a:cubicBezTo>
                    <a:cubicBezTo>
                      <a:pt x="5534" y="1283"/>
                      <a:pt x="5485" y="1246"/>
                      <a:pt x="5424" y="1209"/>
                    </a:cubicBezTo>
                    <a:cubicBezTo>
                      <a:pt x="5399" y="1184"/>
                      <a:pt x="5337" y="1172"/>
                      <a:pt x="5374" y="1122"/>
                    </a:cubicBezTo>
                    <a:cubicBezTo>
                      <a:pt x="5411" y="1049"/>
                      <a:pt x="5460" y="975"/>
                      <a:pt x="5510" y="901"/>
                    </a:cubicBezTo>
                    <a:cubicBezTo>
                      <a:pt x="5547" y="864"/>
                      <a:pt x="5596" y="851"/>
                      <a:pt x="5547" y="827"/>
                    </a:cubicBezTo>
                    <a:cubicBezTo>
                      <a:pt x="5497" y="802"/>
                      <a:pt x="5522" y="704"/>
                      <a:pt x="5596" y="704"/>
                    </a:cubicBezTo>
                    <a:cubicBezTo>
                      <a:pt x="5658" y="704"/>
                      <a:pt x="5596" y="654"/>
                      <a:pt x="5645" y="580"/>
                    </a:cubicBezTo>
                    <a:cubicBezTo>
                      <a:pt x="5695" y="519"/>
                      <a:pt x="5769" y="457"/>
                      <a:pt x="5732" y="432"/>
                    </a:cubicBezTo>
                    <a:cubicBezTo>
                      <a:pt x="5712" y="413"/>
                      <a:pt x="5685" y="356"/>
                      <a:pt x="5657" y="356"/>
                    </a:cubicBezTo>
                    <a:cubicBezTo>
                      <a:pt x="5649" y="356"/>
                      <a:pt x="5641" y="360"/>
                      <a:pt x="5633" y="371"/>
                    </a:cubicBezTo>
                    <a:cubicBezTo>
                      <a:pt x="5601" y="403"/>
                      <a:pt x="5597" y="474"/>
                      <a:pt x="5571" y="474"/>
                    </a:cubicBezTo>
                    <a:cubicBezTo>
                      <a:pt x="5567" y="474"/>
                      <a:pt x="5564" y="472"/>
                      <a:pt x="5559" y="469"/>
                    </a:cubicBezTo>
                    <a:cubicBezTo>
                      <a:pt x="5534" y="432"/>
                      <a:pt x="5485" y="432"/>
                      <a:pt x="5497" y="383"/>
                    </a:cubicBezTo>
                    <a:cubicBezTo>
                      <a:pt x="5505" y="359"/>
                      <a:pt x="5503" y="335"/>
                      <a:pt x="5486" y="335"/>
                    </a:cubicBezTo>
                    <a:cubicBezTo>
                      <a:pt x="5478" y="335"/>
                      <a:pt x="5465" y="342"/>
                      <a:pt x="5448" y="359"/>
                    </a:cubicBezTo>
                    <a:cubicBezTo>
                      <a:pt x="5412" y="404"/>
                      <a:pt x="5361" y="430"/>
                      <a:pt x="5313" y="430"/>
                    </a:cubicBezTo>
                    <a:cubicBezTo>
                      <a:pt x="5296" y="430"/>
                      <a:pt x="5279" y="427"/>
                      <a:pt x="5263" y="420"/>
                    </a:cubicBezTo>
                    <a:cubicBezTo>
                      <a:pt x="5177" y="408"/>
                      <a:pt x="4931" y="272"/>
                      <a:pt x="4832" y="272"/>
                    </a:cubicBezTo>
                    <a:cubicBezTo>
                      <a:pt x="4734" y="260"/>
                      <a:pt x="4734" y="223"/>
                      <a:pt x="4697" y="186"/>
                    </a:cubicBezTo>
                    <a:cubicBezTo>
                      <a:pt x="4658" y="157"/>
                      <a:pt x="4582" y="113"/>
                      <a:pt x="4550" y="113"/>
                    </a:cubicBezTo>
                    <a:cubicBezTo>
                      <a:pt x="4542" y="113"/>
                      <a:pt x="4536" y="116"/>
                      <a:pt x="4536" y="124"/>
                    </a:cubicBezTo>
                    <a:cubicBezTo>
                      <a:pt x="4536" y="161"/>
                      <a:pt x="4549" y="198"/>
                      <a:pt x="4610" y="211"/>
                    </a:cubicBezTo>
                    <a:cubicBezTo>
                      <a:pt x="4623" y="213"/>
                      <a:pt x="4633" y="214"/>
                      <a:pt x="4643" y="214"/>
                    </a:cubicBezTo>
                    <a:cubicBezTo>
                      <a:pt x="4649" y="214"/>
                      <a:pt x="4655" y="213"/>
                      <a:pt x="4660" y="213"/>
                    </a:cubicBezTo>
                    <a:cubicBezTo>
                      <a:pt x="4686" y="213"/>
                      <a:pt x="4697" y="219"/>
                      <a:pt x="4697" y="285"/>
                    </a:cubicBezTo>
                    <a:cubicBezTo>
                      <a:pt x="4697" y="383"/>
                      <a:pt x="4746" y="408"/>
                      <a:pt x="4684" y="432"/>
                    </a:cubicBezTo>
                    <a:cubicBezTo>
                      <a:pt x="4641" y="445"/>
                      <a:pt x="4601" y="451"/>
                      <a:pt x="4561" y="451"/>
                    </a:cubicBezTo>
                    <a:cubicBezTo>
                      <a:pt x="4521" y="451"/>
                      <a:pt x="4481" y="445"/>
                      <a:pt x="4438" y="432"/>
                    </a:cubicBezTo>
                    <a:cubicBezTo>
                      <a:pt x="4424" y="423"/>
                      <a:pt x="4413" y="419"/>
                      <a:pt x="4403" y="419"/>
                    </a:cubicBezTo>
                    <a:cubicBezTo>
                      <a:pt x="4388" y="419"/>
                      <a:pt x="4374" y="430"/>
                      <a:pt x="4352" y="445"/>
                    </a:cubicBezTo>
                    <a:cubicBezTo>
                      <a:pt x="4315" y="482"/>
                      <a:pt x="4265" y="469"/>
                      <a:pt x="4241" y="494"/>
                    </a:cubicBezTo>
                    <a:cubicBezTo>
                      <a:pt x="4216" y="506"/>
                      <a:pt x="4191" y="580"/>
                      <a:pt x="4167" y="630"/>
                    </a:cubicBezTo>
                    <a:cubicBezTo>
                      <a:pt x="4130" y="679"/>
                      <a:pt x="4117" y="753"/>
                      <a:pt x="4093" y="765"/>
                    </a:cubicBezTo>
                    <a:cubicBezTo>
                      <a:pt x="4068" y="814"/>
                      <a:pt x="4031" y="864"/>
                      <a:pt x="4007" y="925"/>
                    </a:cubicBezTo>
                    <a:cubicBezTo>
                      <a:pt x="3982" y="987"/>
                      <a:pt x="3945" y="987"/>
                      <a:pt x="3957" y="1024"/>
                    </a:cubicBezTo>
                    <a:cubicBezTo>
                      <a:pt x="3970" y="1073"/>
                      <a:pt x="4031" y="1147"/>
                      <a:pt x="4019" y="1184"/>
                    </a:cubicBezTo>
                    <a:cubicBezTo>
                      <a:pt x="4011" y="1214"/>
                      <a:pt x="4004" y="1230"/>
                      <a:pt x="3986" y="1230"/>
                    </a:cubicBezTo>
                    <a:cubicBezTo>
                      <a:pt x="3974" y="1230"/>
                      <a:pt x="3957" y="1223"/>
                      <a:pt x="3933" y="1209"/>
                    </a:cubicBezTo>
                    <a:cubicBezTo>
                      <a:pt x="3892" y="1176"/>
                      <a:pt x="3845" y="1159"/>
                      <a:pt x="3800" y="1159"/>
                    </a:cubicBezTo>
                    <a:cubicBezTo>
                      <a:pt x="3778" y="1159"/>
                      <a:pt x="3756" y="1164"/>
                      <a:pt x="3735" y="1172"/>
                    </a:cubicBezTo>
                    <a:cubicBezTo>
                      <a:pt x="3704" y="1204"/>
                      <a:pt x="3645" y="1344"/>
                      <a:pt x="3629" y="1344"/>
                    </a:cubicBezTo>
                    <a:cubicBezTo>
                      <a:pt x="3626" y="1344"/>
                      <a:pt x="3625" y="1341"/>
                      <a:pt x="3625" y="1332"/>
                    </a:cubicBezTo>
                    <a:cubicBezTo>
                      <a:pt x="3612" y="1209"/>
                      <a:pt x="3575" y="1098"/>
                      <a:pt x="3526" y="999"/>
                    </a:cubicBezTo>
                    <a:cubicBezTo>
                      <a:pt x="3464" y="925"/>
                      <a:pt x="3427" y="962"/>
                      <a:pt x="3403" y="913"/>
                    </a:cubicBezTo>
                    <a:cubicBezTo>
                      <a:pt x="3375" y="885"/>
                      <a:pt x="3375" y="835"/>
                      <a:pt x="3366" y="835"/>
                    </a:cubicBezTo>
                    <a:cubicBezTo>
                      <a:pt x="3363" y="835"/>
                      <a:pt x="3359" y="840"/>
                      <a:pt x="3354" y="851"/>
                    </a:cubicBezTo>
                    <a:cubicBezTo>
                      <a:pt x="3317" y="901"/>
                      <a:pt x="3341" y="962"/>
                      <a:pt x="3292" y="962"/>
                    </a:cubicBezTo>
                    <a:cubicBezTo>
                      <a:pt x="3259" y="962"/>
                      <a:pt x="3226" y="929"/>
                      <a:pt x="3201" y="929"/>
                    </a:cubicBezTo>
                    <a:cubicBezTo>
                      <a:pt x="3188" y="929"/>
                      <a:pt x="3177" y="938"/>
                      <a:pt x="3169" y="962"/>
                    </a:cubicBezTo>
                    <a:cubicBezTo>
                      <a:pt x="3146" y="1020"/>
                      <a:pt x="3155" y="1099"/>
                      <a:pt x="3116" y="1099"/>
                    </a:cubicBezTo>
                    <a:cubicBezTo>
                      <a:pt x="3113" y="1099"/>
                      <a:pt x="3110" y="1099"/>
                      <a:pt x="3107" y="1098"/>
                    </a:cubicBezTo>
                    <a:cubicBezTo>
                      <a:pt x="3070" y="1073"/>
                      <a:pt x="3070" y="1061"/>
                      <a:pt x="3058" y="1036"/>
                    </a:cubicBezTo>
                    <a:cubicBezTo>
                      <a:pt x="3056" y="1033"/>
                      <a:pt x="3054" y="1031"/>
                      <a:pt x="3052" y="1031"/>
                    </a:cubicBezTo>
                    <a:cubicBezTo>
                      <a:pt x="3038" y="1031"/>
                      <a:pt x="3017" y="1086"/>
                      <a:pt x="2996" y="1086"/>
                    </a:cubicBezTo>
                    <a:cubicBezTo>
                      <a:pt x="2994" y="1087"/>
                      <a:pt x="2992" y="1088"/>
                      <a:pt x="2990" y="1088"/>
                    </a:cubicBezTo>
                    <a:cubicBezTo>
                      <a:pt x="2981" y="1088"/>
                      <a:pt x="2968" y="1077"/>
                      <a:pt x="2954" y="1077"/>
                    </a:cubicBezTo>
                    <a:cubicBezTo>
                      <a:pt x="2947" y="1077"/>
                      <a:pt x="2941" y="1079"/>
                      <a:pt x="2935" y="1086"/>
                    </a:cubicBezTo>
                    <a:cubicBezTo>
                      <a:pt x="2910" y="1122"/>
                      <a:pt x="2898" y="1196"/>
                      <a:pt x="2935" y="1196"/>
                    </a:cubicBezTo>
                    <a:cubicBezTo>
                      <a:pt x="2959" y="1196"/>
                      <a:pt x="2984" y="1233"/>
                      <a:pt x="2935" y="1233"/>
                    </a:cubicBezTo>
                    <a:cubicBezTo>
                      <a:pt x="2885" y="1233"/>
                      <a:pt x="2848" y="1270"/>
                      <a:pt x="2873" y="1283"/>
                    </a:cubicBezTo>
                    <a:cubicBezTo>
                      <a:pt x="2898" y="1295"/>
                      <a:pt x="2935" y="1332"/>
                      <a:pt x="2873" y="1332"/>
                    </a:cubicBezTo>
                    <a:cubicBezTo>
                      <a:pt x="2866" y="1331"/>
                      <a:pt x="2860" y="1330"/>
                      <a:pt x="2855" y="1330"/>
                    </a:cubicBezTo>
                    <a:cubicBezTo>
                      <a:pt x="2809" y="1330"/>
                      <a:pt x="2799" y="1373"/>
                      <a:pt x="2799" y="1406"/>
                    </a:cubicBezTo>
                    <a:cubicBezTo>
                      <a:pt x="2799" y="1455"/>
                      <a:pt x="2787" y="1554"/>
                      <a:pt x="2836" y="1566"/>
                    </a:cubicBezTo>
                    <a:cubicBezTo>
                      <a:pt x="2873" y="1578"/>
                      <a:pt x="2898" y="1615"/>
                      <a:pt x="2824" y="1615"/>
                    </a:cubicBezTo>
                    <a:cubicBezTo>
                      <a:pt x="2737" y="1615"/>
                      <a:pt x="2664" y="1603"/>
                      <a:pt x="2590" y="1566"/>
                    </a:cubicBezTo>
                    <a:cubicBezTo>
                      <a:pt x="2586" y="1563"/>
                      <a:pt x="2581" y="1562"/>
                      <a:pt x="2577" y="1562"/>
                    </a:cubicBezTo>
                    <a:cubicBezTo>
                      <a:pt x="2543" y="1562"/>
                      <a:pt x="2507" y="1644"/>
                      <a:pt x="2540" y="1677"/>
                    </a:cubicBezTo>
                    <a:cubicBezTo>
                      <a:pt x="2565" y="1714"/>
                      <a:pt x="2627" y="1739"/>
                      <a:pt x="2627" y="1788"/>
                    </a:cubicBezTo>
                    <a:cubicBezTo>
                      <a:pt x="2627" y="1824"/>
                      <a:pt x="2613" y="1847"/>
                      <a:pt x="2601" y="1847"/>
                    </a:cubicBezTo>
                    <a:cubicBezTo>
                      <a:pt x="2597" y="1847"/>
                      <a:pt x="2593" y="1844"/>
                      <a:pt x="2590" y="1837"/>
                    </a:cubicBezTo>
                    <a:cubicBezTo>
                      <a:pt x="2583" y="1828"/>
                      <a:pt x="2578" y="1824"/>
                      <a:pt x="2573" y="1824"/>
                    </a:cubicBezTo>
                    <a:cubicBezTo>
                      <a:pt x="2560" y="1824"/>
                      <a:pt x="2553" y="1859"/>
                      <a:pt x="2553" y="1886"/>
                    </a:cubicBezTo>
                    <a:cubicBezTo>
                      <a:pt x="2553" y="1897"/>
                      <a:pt x="2548" y="1901"/>
                      <a:pt x="2540" y="1901"/>
                    </a:cubicBezTo>
                    <a:cubicBezTo>
                      <a:pt x="2522" y="1901"/>
                      <a:pt x="2488" y="1872"/>
                      <a:pt x="2479" y="1837"/>
                    </a:cubicBezTo>
                    <a:cubicBezTo>
                      <a:pt x="2454" y="1788"/>
                      <a:pt x="2429" y="1665"/>
                      <a:pt x="2405" y="1665"/>
                    </a:cubicBezTo>
                    <a:cubicBezTo>
                      <a:pt x="2368" y="1665"/>
                      <a:pt x="2282" y="1751"/>
                      <a:pt x="2245" y="1837"/>
                    </a:cubicBezTo>
                    <a:cubicBezTo>
                      <a:pt x="2220" y="1923"/>
                      <a:pt x="2195" y="1997"/>
                      <a:pt x="2208" y="2047"/>
                    </a:cubicBezTo>
                    <a:cubicBezTo>
                      <a:pt x="2220" y="2084"/>
                      <a:pt x="2245" y="2121"/>
                      <a:pt x="2220" y="2145"/>
                    </a:cubicBezTo>
                    <a:cubicBezTo>
                      <a:pt x="2195" y="2157"/>
                      <a:pt x="2097" y="2305"/>
                      <a:pt x="2035" y="2392"/>
                    </a:cubicBezTo>
                    <a:cubicBezTo>
                      <a:pt x="1949" y="2490"/>
                      <a:pt x="1850" y="2564"/>
                      <a:pt x="1727" y="2601"/>
                    </a:cubicBezTo>
                    <a:cubicBezTo>
                      <a:pt x="1629" y="2626"/>
                      <a:pt x="1505" y="2626"/>
                      <a:pt x="1456" y="2650"/>
                    </a:cubicBezTo>
                    <a:cubicBezTo>
                      <a:pt x="1407" y="2663"/>
                      <a:pt x="1431" y="2687"/>
                      <a:pt x="1357" y="2724"/>
                    </a:cubicBezTo>
                    <a:cubicBezTo>
                      <a:pt x="1296" y="2761"/>
                      <a:pt x="1173" y="2786"/>
                      <a:pt x="1123" y="2811"/>
                    </a:cubicBezTo>
                    <a:cubicBezTo>
                      <a:pt x="1086" y="2835"/>
                      <a:pt x="1086" y="2835"/>
                      <a:pt x="1025" y="2835"/>
                    </a:cubicBezTo>
                    <a:cubicBezTo>
                      <a:pt x="914" y="2860"/>
                      <a:pt x="803" y="2909"/>
                      <a:pt x="717" y="2983"/>
                    </a:cubicBezTo>
                    <a:cubicBezTo>
                      <a:pt x="643" y="3057"/>
                      <a:pt x="581" y="3119"/>
                      <a:pt x="532" y="3119"/>
                    </a:cubicBezTo>
                    <a:cubicBezTo>
                      <a:pt x="458" y="3131"/>
                      <a:pt x="384" y="3192"/>
                      <a:pt x="359" y="3266"/>
                    </a:cubicBezTo>
                    <a:cubicBezTo>
                      <a:pt x="350" y="3312"/>
                      <a:pt x="348" y="3379"/>
                      <a:pt x="337" y="3379"/>
                    </a:cubicBezTo>
                    <a:cubicBezTo>
                      <a:pt x="333" y="3379"/>
                      <a:pt x="329" y="3371"/>
                      <a:pt x="322" y="3353"/>
                    </a:cubicBezTo>
                    <a:cubicBezTo>
                      <a:pt x="302" y="3290"/>
                      <a:pt x="325" y="3166"/>
                      <a:pt x="303" y="3166"/>
                    </a:cubicBezTo>
                    <a:cubicBezTo>
                      <a:pt x="299" y="3166"/>
                      <a:pt x="293" y="3171"/>
                      <a:pt x="285" y="3180"/>
                    </a:cubicBezTo>
                    <a:cubicBezTo>
                      <a:pt x="236" y="3254"/>
                      <a:pt x="199" y="3353"/>
                      <a:pt x="199" y="3451"/>
                    </a:cubicBezTo>
                    <a:cubicBezTo>
                      <a:pt x="199" y="3501"/>
                      <a:pt x="236" y="3488"/>
                      <a:pt x="199" y="3562"/>
                    </a:cubicBezTo>
                    <a:cubicBezTo>
                      <a:pt x="162" y="3661"/>
                      <a:pt x="138" y="3759"/>
                      <a:pt x="138" y="3870"/>
                    </a:cubicBezTo>
                    <a:cubicBezTo>
                      <a:pt x="162" y="3993"/>
                      <a:pt x="212" y="4117"/>
                      <a:pt x="261" y="4240"/>
                    </a:cubicBezTo>
                    <a:cubicBezTo>
                      <a:pt x="283" y="4340"/>
                      <a:pt x="315" y="4530"/>
                      <a:pt x="285" y="4530"/>
                    </a:cubicBezTo>
                    <a:cubicBezTo>
                      <a:pt x="282" y="4530"/>
                      <a:pt x="278" y="4528"/>
                      <a:pt x="273" y="4523"/>
                    </a:cubicBezTo>
                    <a:cubicBezTo>
                      <a:pt x="239" y="4466"/>
                      <a:pt x="150" y="4311"/>
                      <a:pt x="139" y="4311"/>
                    </a:cubicBezTo>
                    <a:cubicBezTo>
                      <a:pt x="138" y="4311"/>
                      <a:pt x="138" y="4312"/>
                      <a:pt x="138" y="4314"/>
                    </a:cubicBezTo>
                    <a:cubicBezTo>
                      <a:pt x="138" y="4351"/>
                      <a:pt x="224" y="4499"/>
                      <a:pt x="224" y="4523"/>
                    </a:cubicBezTo>
                    <a:cubicBezTo>
                      <a:pt x="224" y="4532"/>
                      <a:pt x="203" y="4577"/>
                      <a:pt x="177" y="4577"/>
                    </a:cubicBezTo>
                    <a:cubicBezTo>
                      <a:pt x="168" y="4577"/>
                      <a:pt x="159" y="4572"/>
                      <a:pt x="150" y="4560"/>
                    </a:cubicBezTo>
                    <a:cubicBezTo>
                      <a:pt x="116" y="4516"/>
                      <a:pt x="12" y="4319"/>
                      <a:pt x="2" y="4319"/>
                    </a:cubicBezTo>
                    <a:lnTo>
                      <a:pt x="2" y="4319"/>
                    </a:lnTo>
                    <a:cubicBezTo>
                      <a:pt x="1" y="4319"/>
                      <a:pt x="1" y="4321"/>
                      <a:pt x="2" y="4326"/>
                    </a:cubicBezTo>
                    <a:cubicBezTo>
                      <a:pt x="39" y="4437"/>
                      <a:pt x="101" y="4548"/>
                      <a:pt x="175" y="4634"/>
                    </a:cubicBezTo>
                    <a:cubicBezTo>
                      <a:pt x="249" y="4720"/>
                      <a:pt x="285" y="4819"/>
                      <a:pt x="298" y="4930"/>
                    </a:cubicBezTo>
                    <a:cubicBezTo>
                      <a:pt x="298" y="5016"/>
                      <a:pt x="310" y="5102"/>
                      <a:pt x="347" y="5176"/>
                    </a:cubicBezTo>
                    <a:cubicBezTo>
                      <a:pt x="384" y="5238"/>
                      <a:pt x="507" y="5361"/>
                      <a:pt x="507" y="5484"/>
                    </a:cubicBezTo>
                    <a:cubicBezTo>
                      <a:pt x="483" y="5595"/>
                      <a:pt x="495" y="5694"/>
                      <a:pt x="520" y="5805"/>
                    </a:cubicBezTo>
                    <a:cubicBezTo>
                      <a:pt x="594" y="5915"/>
                      <a:pt x="643" y="6051"/>
                      <a:pt x="667" y="6174"/>
                    </a:cubicBezTo>
                    <a:cubicBezTo>
                      <a:pt x="667" y="6285"/>
                      <a:pt x="630" y="6408"/>
                      <a:pt x="630" y="6482"/>
                    </a:cubicBezTo>
                    <a:cubicBezTo>
                      <a:pt x="630" y="6569"/>
                      <a:pt x="667" y="6655"/>
                      <a:pt x="643" y="6679"/>
                    </a:cubicBezTo>
                    <a:cubicBezTo>
                      <a:pt x="630" y="6692"/>
                      <a:pt x="581" y="6679"/>
                      <a:pt x="532" y="6741"/>
                    </a:cubicBezTo>
                    <a:cubicBezTo>
                      <a:pt x="470" y="6815"/>
                      <a:pt x="458" y="6926"/>
                      <a:pt x="495" y="6938"/>
                    </a:cubicBezTo>
                    <a:cubicBezTo>
                      <a:pt x="569" y="6975"/>
                      <a:pt x="643" y="7024"/>
                      <a:pt x="704" y="7074"/>
                    </a:cubicBezTo>
                    <a:cubicBezTo>
                      <a:pt x="791" y="7148"/>
                      <a:pt x="902" y="7197"/>
                      <a:pt x="1012" y="7197"/>
                    </a:cubicBezTo>
                    <a:cubicBezTo>
                      <a:pt x="1148" y="7172"/>
                      <a:pt x="1271" y="7123"/>
                      <a:pt x="1382" y="7049"/>
                    </a:cubicBezTo>
                    <a:cubicBezTo>
                      <a:pt x="1493" y="6987"/>
                      <a:pt x="1530" y="7024"/>
                      <a:pt x="1542" y="6987"/>
                    </a:cubicBezTo>
                    <a:cubicBezTo>
                      <a:pt x="1555" y="6950"/>
                      <a:pt x="1592" y="6864"/>
                      <a:pt x="1665" y="6864"/>
                    </a:cubicBezTo>
                    <a:cubicBezTo>
                      <a:pt x="1727" y="6864"/>
                      <a:pt x="1826" y="6815"/>
                      <a:pt x="1949" y="6815"/>
                    </a:cubicBezTo>
                    <a:cubicBezTo>
                      <a:pt x="2040" y="6815"/>
                      <a:pt x="2282" y="6873"/>
                      <a:pt x="2413" y="6873"/>
                    </a:cubicBezTo>
                    <a:cubicBezTo>
                      <a:pt x="2441" y="6873"/>
                      <a:pt x="2463" y="6871"/>
                      <a:pt x="2479" y="6864"/>
                    </a:cubicBezTo>
                    <a:cubicBezTo>
                      <a:pt x="2553" y="6827"/>
                      <a:pt x="2577" y="6753"/>
                      <a:pt x="2627" y="6667"/>
                    </a:cubicBezTo>
                    <a:cubicBezTo>
                      <a:pt x="2688" y="6581"/>
                      <a:pt x="2787" y="6544"/>
                      <a:pt x="2898" y="6482"/>
                    </a:cubicBezTo>
                    <a:cubicBezTo>
                      <a:pt x="3009" y="6408"/>
                      <a:pt x="3082" y="6359"/>
                      <a:pt x="3144" y="6359"/>
                    </a:cubicBezTo>
                    <a:cubicBezTo>
                      <a:pt x="3165" y="6361"/>
                      <a:pt x="3186" y="6362"/>
                      <a:pt x="3206" y="6362"/>
                    </a:cubicBezTo>
                    <a:cubicBezTo>
                      <a:pt x="3305" y="6362"/>
                      <a:pt x="3397" y="6338"/>
                      <a:pt x="3489" y="6297"/>
                    </a:cubicBezTo>
                    <a:cubicBezTo>
                      <a:pt x="3637" y="6211"/>
                      <a:pt x="3797" y="6150"/>
                      <a:pt x="3982" y="6137"/>
                    </a:cubicBezTo>
                    <a:cubicBezTo>
                      <a:pt x="4150" y="6137"/>
                      <a:pt x="4277" y="6086"/>
                      <a:pt x="4336" y="6086"/>
                    </a:cubicBezTo>
                    <a:cubicBezTo>
                      <a:pt x="4342" y="6086"/>
                      <a:pt x="4347" y="6087"/>
                      <a:pt x="4352" y="6088"/>
                    </a:cubicBezTo>
                    <a:cubicBezTo>
                      <a:pt x="4413" y="6113"/>
                      <a:pt x="4573" y="6248"/>
                      <a:pt x="4660" y="6260"/>
                    </a:cubicBezTo>
                    <a:cubicBezTo>
                      <a:pt x="4758" y="6273"/>
                      <a:pt x="4844" y="6285"/>
                      <a:pt x="4931" y="6322"/>
                    </a:cubicBezTo>
                    <a:cubicBezTo>
                      <a:pt x="5005" y="6359"/>
                      <a:pt x="5115" y="6334"/>
                      <a:pt x="5079" y="6421"/>
                    </a:cubicBezTo>
                    <a:cubicBezTo>
                      <a:pt x="5055" y="6502"/>
                      <a:pt x="5043" y="6594"/>
                      <a:pt x="5073" y="6594"/>
                    </a:cubicBezTo>
                    <a:cubicBezTo>
                      <a:pt x="5074" y="6594"/>
                      <a:pt x="5076" y="6594"/>
                      <a:pt x="5079" y="6593"/>
                    </a:cubicBezTo>
                    <a:cubicBezTo>
                      <a:pt x="5097" y="6581"/>
                      <a:pt x="5100" y="6572"/>
                      <a:pt x="5105" y="6572"/>
                    </a:cubicBezTo>
                    <a:cubicBezTo>
                      <a:pt x="5109" y="6572"/>
                      <a:pt x="5115" y="6581"/>
                      <a:pt x="5140" y="6605"/>
                    </a:cubicBezTo>
                    <a:cubicBezTo>
                      <a:pt x="5189" y="6655"/>
                      <a:pt x="5226" y="6667"/>
                      <a:pt x="5251" y="6729"/>
                    </a:cubicBezTo>
                    <a:cubicBezTo>
                      <a:pt x="5276" y="6790"/>
                      <a:pt x="5325" y="6790"/>
                      <a:pt x="5325" y="6840"/>
                    </a:cubicBezTo>
                    <a:cubicBezTo>
                      <a:pt x="5337" y="6889"/>
                      <a:pt x="5337" y="6938"/>
                      <a:pt x="5337" y="6987"/>
                    </a:cubicBezTo>
                    <a:cubicBezTo>
                      <a:pt x="5374" y="7061"/>
                      <a:pt x="5411" y="7135"/>
                      <a:pt x="5473" y="7185"/>
                    </a:cubicBezTo>
                    <a:cubicBezTo>
                      <a:pt x="5477" y="7188"/>
                      <a:pt x="5480" y="7189"/>
                      <a:pt x="5481" y="7189"/>
                    </a:cubicBezTo>
                    <a:cubicBezTo>
                      <a:pt x="5491" y="7189"/>
                      <a:pt x="5431" y="7116"/>
                      <a:pt x="5485" y="7061"/>
                    </a:cubicBezTo>
                    <a:cubicBezTo>
                      <a:pt x="5571" y="6963"/>
                      <a:pt x="5658" y="6877"/>
                      <a:pt x="5756" y="6790"/>
                    </a:cubicBezTo>
                    <a:cubicBezTo>
                      <a:pt x="5793" y="6766"/>
                      <a:pt x="5781" y="6716"/>
                      <a:pt x="5842" y="6655"/>
                    </a:cubicBezTo>
                    <a:cubicBezTo>
                      <a:pt x="5892" y="6605"/>
                      <a:pt x="5929" y="6544"/>
                      <a:pt x="5953" y="6470"/>
                    </a:cubicBezTo>
                    <a:cubicBezTo>
                      <a:pt x="5953" y="6464"/>
                      <a:pt x="5953" y="6461"/>
                      <a:pt x="5953" y="6461"/>
                    </a:cubicBezTo>
                    <a:cubicBezTo>
                      <a:pt x="5954" y="6461"/>
                      <a:pt x="5956" y="6491"/>
                      <a:pt x="5966" y="6556"/>
                    </a:cubicBezTo>
                    <a:cubicBezTo>
                      <a:pt x="5978" y="6630"/>
                      <a:pt x="5953" y="6630"/>
                      <a:pt x="5966" y="6704"/>
                    </a:cubicBezTo>
                    <a:cubicBezTo>
                      <a:pt x="5966" y="6790"/>
                      <a:pt x="6003" y="6741"/>
                      <a:pt x="5941" y="6815"/>
                    </a:cubicBezTo>
                    <a:cubicBezTo>
                      <a:pt x="5904" y="6889"/>
                      <a:pt x="5879" y="6963"/>
                      <a:pt x="5867" y="7049"/>
                    </a:cubicBezTo>
                    <a:cubicBezTo>
                      <a:pt x="5879" y="7098"/>
                      <a:pt x="5842" y="7160"/>
                      <a:pt x="5781" y="7185"/>
                    </a:cubicBezTo>
                    <a:cubicBezTo>
                      <a:pt x="5732" y="7209"/>
                      <a:pt x="5744" y="7246"/>
                      <a:pt x="5781" y="7246"/>
                    </a:cubicBezTo>
                    <a:cubicBezTo>
                      <a:pt x="5796" y="7246"/>
                      <a:pt x="5815" y="7249"/>
                      <a:pt x="5834" y="7249"/>
                    </a:cubicBezTo>
                    <a:cubicBezTo>
                      <a:pt x="5877" y="7249"/>
                      <a:pt x="5924" y="7237"/>
                      <a:pt x="5941" y="7160"/>
                    </a:cubicBezTo>
                    <a:cubicBezTo>
                      <a:pt x="5963" y="7051"/>
                      <a:pt x="5956" y="6932"/>
                      <a:pt x="5971" y="6932"/>
                    </a:cubicBezTo>
                    <a:cubicBezTo>
                      <a:pt x="5973" y="6932"/>
                      <a:pt x="5975" y="6934"/>
                      <a:pt x="5978" y="6938"/>
                    </a:cubicBezTo>
                    <a:cubicBezTo>
                      <a:pt x="6003" y="6975"/>
                      <a:pt x="6138" y="7111"/>
                      <a:pt x="6113" y="7197"/>
                    </a:cubicBezTo>
                    <a:cubicBezTo>
                      <a:pt x="6089" y="7283"/>
                      <a:pt x="5978" y="7382"/>
                      <a:pt x="6064" y="7394"/>
                    </a:cubicBezTo>
                    <a:cubicBezTo>
                      <a:pt x="6113" y="7394"/>
                      <a:pt x="6135" y="7372"/>
                      <a:pt x="6170" y="7372"/>
                    </a:cubicBezTo>
                    <a:cubicBezTo>
                      <a:pt x="6187" y="7372"/>
                      <a:pt x="6208" y="7378"/>
                      <a:pt x="6237" y="7394"/>
                    </a:cubicBezTo>
                    <a:cubicBezTo>
                      <a:pt x="6311" y="7443"/>
                      <a:pt x="6434" y="7640"/>
                      <a:pt x="6397" y="7727"/>
                    </a:cubicBezTo>
                    <a:cubicBezTo>
                      <a:pt x="6348" y="7801"/>
                      <a:pt x="6360" y="7899"/>
                      <a:pt x="6422" y="7961"/>
                    </a:cubicBezTo>
                    <a:cubicBezTo>
                      <a:pt x="6458" y="8022"/>
                      <a:pt x="6520" y="8084"/>
                      <a:pt x="6582" y="8121"/>
                    </a:cubicBezTo>
                    <a:cubicBezTo>
                      <a:pt x="6705" y="8195"/>
                      <a:pt x="6779" y="8183"/>
                      <a:pt x="6828" y="8232"/>
                    </a:cubicBezTo>
                    <a:cubicBezTo>
                      <a:pt x="6846" y="8246"/>
                      <a:pt x="6855" y="8250"/>
                      <a:pt x="6863" y="8250"/>
                    </a:cubicBezTo>
                    <a:cubicBezTo>
                      <a:pt x="6873" y="8250"/>
                      <a:pt x="6879" y="8243"/>
                      <a:pt x="6897" y="8243"/>
                    </a:cubicBezTo>
                    <a:cubicBezTo>
                      <a:pt x="6912" y="8243"/>
                      <a:pt x="6935" y="8248"/>
                      <a:pt x="6976" y="8269"/>
                    </a:cubicBezTo>
                    <a:cubicBezTo>
                      <a:pt x="7087" y="8313"/>
                      <a:pt x="7207" y="8447"/>
                      <a:pt x="7284" y="8447"/>
                    </a:cubicBezTo>
                    <a:cubicBezTo>
                      <a:pt x="7293" y="8447"/>
                      <a:pt x="7301" y="8445"/>
                      <a:pt x="7309" y="8441"/>
                    </a:cubicBezTo>
                    <a:cubicBezTo>
                      <a:pt x="7407" y="8392"/>
                      <a:pt x="7481" y="8318"/>
                      <a:pt x="7530" y="8232"/>
                    </a:cubicBezTo>
                    <a:cubicBezTo>
                      <a:pt x="7569" y="8165"/>
                      <a:pt x="7615" y="8105"/>
                      <a:pt x="7639" y="8105"/>
                    </a:cubicBezTo>
                    <a:cubicBezTo>
                      <a:pt x="7646" y="8105"/>
                      <a:pt x="7651" y="8110"/>
                      <a:pt x="7654" y="8121"/>
                    </a:cubicBezTo>
                    <a:cubicBezTo>
                      <a:pt x="7678" y="8183"/>
                      <a:pt x="7617" y="8220"/>
                      <a:pt x="7629" y="8257"/>
                    </a:cubicBezTo>
                    <a:cubicBezTo>
                      <a:pt x="7629" y="8283"/>
                      <a:pt x="7654" y="8309"/>
                      <a:pt x="7668" y="8309"/>
                    </a:cubicBezTo>
                    <a:cubicBezTo>
                      <a:pt x="7674" y="8309"/>
                      <a:pt x="7678" y="8304"/>
                      <a:pt x="7678" y="8294"/>
                    </a:cubicBezTo>
                    <a:cubicBezTo>
                      <a:pt x="7688" y="8265"/>
                      <a:pt x="7697" y="8200"/>
                      <a:pt x="7712" y="8200"/>
                    </a:cubicBezTo>
                    <a:cubicBezTo>
                      <a:pt x="7717" y="8200"/>
                      <a:pt x="7722" y="8206"/>
                      <a:pt x="7728" y="8220"/>
                    </a:cubicBezTo>
                    <a:cubicBezTo>
                      <a:pt x="7752" y="8281"/>
                      <a:pt x="7875" y="8343"/>
                      <a:pt x="7937" y="8441"/>
                    </a:cubicBezTo>
                    <a:cubicBezTo>
                      <a:pt x="7968" y="8496"/>
                      <a:pt x="7984" y="8530"/>
                      <a:pt x="7992" y="8530"/>
                    </a:cubicBezTo>
                    <a:cubicBezTo>
                      <a:pt x="7997" y="8530"/>
                      <a:pt x="7999" y="8518"/>
                      <a:pt x="7999" y="8491"/>
                    </a:cubicBezTo>
                    <a:cubicBezTo>
                      <a:pt x="8011" y="8417"/>
                      <a:pt x="8097" y="8417"/>
                      <a:pt x="8171" y="8318"/>
                    </a:cubicBezTo>
                    <a:cubicBezTo>
                      <a:pt x="8245" y="8232"/>
                      <a:pt x="8270" y="8121"/>
                      <a:pt x="8418" y="8109"/>
                    </a:cubicBezTo>
                    <a:cubicBezTo>
                      <a:pt x="8578" y="8109"/>
                      <a:pt x="8812" y="8072"/>
                      <a:pt x="8837" y="7998"/>
                    </a:cubicBezTo>
                    <a:cubicBezTo>
                      <a:pt x="8849" y="7912"/>
                      <a:pt x="8849" y="7776"/>
                      <a:pt x="8861" y="7702"/>
                    </a:cubicBezTo>
                    <a:cubicBezTo>
                      <a:pt x="8873" y="7616"/>
                      <a:pt x="8984" y="7295"/>
                      <a:pt x="9034" y="7172"/>
                    </a:cubicBezTo>
                    <a:cubicBezTo>
                      <a:pt x="9071" y="6987"/>
                      <a:pt x="9145" y="6803"/>
                      <a:pt x="9243" y="6655"/>
                    </a:cubicBezTo>
                    <a:cubicBezTo>
                      <a:pt x="9379" y="6495"/>
                      <a:pt x="9440" y="6421"/>
                      <a:pt x="9440" y="6347"/>
                    </a:cubicBezTo>
                    <a:cubicBezTo>
                      <a:pt x="9453" y="6260"/>
                      <a:pt x="9490" y="6174"/>
                      <a:pt x="9539" y="6100"/>
                    </a:cubicBezTo>
                    <a:cubicBezTo>
                      <a:pt x="9576" y="6039"/>
                      <a:pt x="9551" y="5866"/>
                      <a:pt x="9576" y="5755"/>
                    </a:cubicBezTo>
                    <a:cubicBezTo>
                      <a:pt x="9600" y="5657"/>
                      <a:pt x="9674" y="5558"/>
                      <a:pt x="9662" y="5497"/>
                    </a:cubicBezTo>
                    <a:cubicBezTo>
                      <a:pt x="9637" y="5435"/>
                      <a:pt x="9625" y="5398"/>
                      <a:pt x="9662" y="5373"/>
                    </a:cubicBezTo>
                    <a:cubicBezTo>
                      <a:pt x="9699" y="5287"/>
                      <a:pt x="9711" y="5189"/>
                      <a:pt x="9699" y="5090"/>
                    </a:cubicBezTo>
                    <a:cubicBezTo>
                      <a:pt x="9650" y="5004"/>
                      <a:pt x="9625" y="4905"/>
                      <a:pt x="9613" y="4807"/>
                    </a:cubicBezTo>
                    <a:cubicBezTo>
                      <a:pt x="9600" y="4720"/>
                      <a:pt x="9588" y="4646"/>
                      <a:pt x="9563" y="4572"/>
                    </a:cubicBezTo>
                    <a:cubicBezTo>
                      <a:pt x="9539" y="4474"/>
                      <a:pt x="9613" y="4388"/>
                      <a:pt x="9600" y="4363"/>
                    </a:cubicBezTo>
                    <a:cubicBezTo>
                      <a:pt x="9588" y="4338"/>
                      <a:pt x="9613" y="4301"/>
                      <a:pt x="9613" y="4264"/>
                    </a:cubicBezTo>
                    <a:cubicBezTo>
                      <a:pt x="9637" y="4215"/>
                      <a:pt x="9637" y="4154"/>
                      <a:pt x="9637" y="4104"/>
                    </a:cubicBezTo>
                    <a:lnTo>
                      <a:pt x="9637" y="4104"/>
                    </a:lnTo>
                    <a:cubicBezTo>
                      <a:pt x="9628" y="4122"/>
                      <a:pt x="9593" y="4227"/>
                      <a:pt x="9540" y="4227"/>
                    </a:cubicBezTo>
                    <a:cubicBezTo>
                      <a:pt x="9521" y="4227"/>
                      <a:pt x="9500" y="4214"/>
                      <a:pt x="9477" y="4178"/>
                    </a:cubicBezTo>
                    <a:cubicBezTo>
                      <a:pt x="9379" y="4030"/>
                      <a:pt x="9342" y="3870"/>
                      <a:pt x="9292" y="3845"/>
                    </a:cubicBezTo>
                    <a:cubicBezTo>
                      <a:pt x="9206" y="3809"/>
                      <a:pt x="9120" y="3735"/>
                      <a:pt x="9071" y="3661"/>
                    </a:cubicBezTo>
                    <a:cubicBezTo>
                      <a:pt x="9021" y="3562"/>
                      <a:pt x="9071" y="3414"/>
                      <a:pt x="9009" y="3390"/>
                    </a:cubicBezTo>
                    <a:cubicBezTo>
                      <a:pt x="8966" y="3368"/>
                      <a:pt x="8885" y="3299"/>
                      <a:pt x="8865" y="3299"/>
                    </a:cubicBezTo>
                    <a:cubicBezTo>
                      <a:pt x="8863" y="3299"/>
                      <a:pt x="8861" y="3300"/>
                      <a:pt x="8861" y="3303"/>
                    </a:cubicBezTo>
                    <a:cubicBezTo>
                      <a:pt x="8861" y="3322"/>
                      <a:pt x="8848" y="3354"/>
                      <a:pt x="8825" y="3354"/>
                    </a:cubicBezTo>
                    <a:cubicBezTo>
                      <a:pt x="8818" y="3354"/>
                      <a:pt x="8809" y="3350"/>
                      <a:pt x="8800" y="3340"/>
                    </a:cubicBezTo>
                    <a:cubicBezTo>
                      <a:pt x="8763" y="3316"/>
                      <a:pt x="8787" y="3180"/>
                      <a:pt x="8726" y="3082"/>
                    </a:cubicBezTo>
                    <a:cubicBezTo>
                      <a:pt x="8652" y="2983"/>
                      <a:pt x="8565" y="2884"/>
                      <a:pt x="8565" y="2847"/>
                    </a:cubicBezTo>
                    <a:cubicBezTo>
                      <a:pt x="8565" y="2811"/>
                      <a:pt x="8578" y="2786"/>
                      <a:pt x="8602" y="2786"/>
                    </a:cubicBezTo>
                    <a:cubicBezTo>
                      <a:pt x="8627" y="2786"/>
                      <a:pt x="8541" y="2749"/>
                      <a:pt x="8467" y="2663"/>
                    </a:cubicBezTo>
                    <a:cubicBezTo>
                      <a:pt x="8381" y="2576"/>
                      <a:pt x="8368" y="2613"/>
                      <a:pt x="8319" y="2564"/>
                    </a:cubicBezTo>
                    <a:cubicBezTo>
                      <a:pt x="8257" y="2515"/>
                      <a:pt x="8257" y="2515"/>
                      <a:pt x="8196" y="2515"/>
                    </a:cubicBezTo>
                    <a:cubicBezTo>
                      <a:pt x="8147" y="2502"/>
                      <a:pt x="7986" y="2429"/>
                      <a:pt x="7974" y="2355"/>
                    </a:cubicBezTo>
                    <a:cubicBezTo>
                      <a:pt x="7962" y="2281"/>
                      <a:pt x="7986" y="2244"/>
                      <a:pt x="7949" y="2157"/>
                    </a:cubicBezTo>
                    <a:cubicBezTo>
                      <a:pt x="7900" y="2084"/>
                      <a:pt x="7949" y="2096"/>
                      <a:pt x="7925" y="1997"/>
                    </a:cubicBezTo>
                    <a:cubicBezTo>
                      <a:pt x="7912" y="1899"/>
                      <a:pt x="7925" y="1800"/>
                      <a:pt x="7863" y="1739"/>
                    </a:cubicBezTo>
                    <a:cubicBezTo>
                      <a:pt x="7789" y="1665"/>
                      <a:pt x="7777" y="1702"/>
                      <a:pt x="7765" y="1591"/>
                    </a:cubicBezTo>
                    <a:cubicBezTo>
                      <a:pt x="7765" y="1467"/>
                      <a:pt x="7752" y="1344"/>
                      <a:pt x="7715" y="1233"/>
                    </a:cubicBezTo>
                    <a:cubicBezTo>
                      <a:pt x="7678" y="1159"/>
                      <a:pt x="7580" y="1061"/>
                      <a:pt x="7543" y="1012"/>
                    </a:cubicBezTo>
                    <a:cubicBezTo>
                      <a:pt x="7536" y="995"/>
                      <a:pt x="7531" y="989"/>
                      <a:pt x="7525" y="989"/>
                    </a:cubicBezTo>
                    <a:cubicBezTo>
                      <a:pt x="7510" y="989"/>
                      <a:pt x="7496" y="1036"/>
                      <a:pt x="7469" y="1036"/>
                    </a:cubicBezTo>
                    <a:cubicBezTo>
                      <a:pt x="7383" y="975"/>
                      <a:pt x="7321" y="864"/>
                      <a:pt x="7321" y="741"/>
                    </a:cubicBezTo>
                    <a:cubicBezTo>
                      <a:pt x="7309" y="605"/>
                      <a:pt x="7272" y="482"/>
                      <a:pt x="7198" y="371"/>
                    </a:cubicBezTo>
                    <a:cubicBezTo>
                      <a:pt x="7148" y="260"/>
                      <a:pt x="7099" y="149"/>
                      <a:pt x="7062" y="26"/>
                    </a:cubicBezTo>
                    <a:cubicBezTo>
                      <a:pt x="7062" y="7"/>
                      <a:pt x="7058" y="0"/>
                      <a:pt x="705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55" name="Google Shape;3155;p43"/>
              <p:cNvSpPr/>
              <p:nvPr/>
            </p:nvSpPr>
            <p:spPr>
              <a:xfrm>
                <a:off x="3480600" y="4568475"/>
                <a:ext cx="46475" cy="82950"/>
              </a:xfrm>
              <a:custGeom>
                <a:avLst/>
                <a:gdLst/>
                <a:ahLst/>
                <a:cxnLst/>
                <a:rect l="l" t="t" r="r" b="b"/>
                <a:pathLst>
                  <a:path w="1859" h="3318" extrusionOk="0">
                    <a:moveTo>
                      <a:pt x="528" y="0"/>
                    </a:moveTo>
                    <a:cubicBezTo>
                      <a:pt x="492" y="18"/>
                      <a:pt x="455" y="30"/>
                      <a:pt x="419" y="30"/>
                    </a:cubicBezTo>
                    <a:cubicBezTo>
                      <a:pt x="406" y="30"/>
                      <a:pt x="393" y="28"/>
                      <a:pt x="380" y="25"/>
                    </a:cubicBezTo>
                    <a:cubicBezTo>
                      <a:pt x="330" y="25"/>
                      <a:pt x="287" y="3"/>
                      <a:pt x="263" y="3"/>
                    </a:cubicBezTo>
                    <a:cubicBezTo>
                      <a:pt x="251" y="3"/>
                      <a:pt x="244" y="8"/>
                      <a:pt x="244" y="25"/>
                    </a:cubicBezTo>
                    <a:cubicBezTo>
                      <a:pt x="232" y="74"/>
                      <a:pt x="269" y="136"/>
                      <a:pt x="195" y="136"/>
                    </a:cubicBezTo>
                    <a:cubicBezTo>
                      <a:pt x="133" y="136"/>
                      <a:pt x="195" y="148"/>
                      <a:pt x="195" y="173"/>
                    </a:cubicBezTo>
                    <a:cubicBezTo>
                      <a:pt x="195" y="185"/>
                      <a:pt x="195" y="271"/>
                      <a:pt x="158" y="284"/>
                    </a:cubicBezTo>
                    <a:cubicBezTo>
                      <a:pt x="96" y="284"/>
                      <a:pt x="59" y="333"/>
                      <a:pt x="72" y="382"/>
                    </a:cubicBezTo>
                    <a:cubicBezTo>
                      <a:pt x="84" y="444"/>
                      <a:pt x="121" y="444"/>
                      <a:pt x="121" y="505"/>
                    </a:cubicBezTo>
                    <a:cubicBezTo>
                      <a:pt x="121" y="567"/>
                      <a:pt x="109" y="641"/>
                      <a:pt x="84" y="703"/>
                    </a:cubicBezTo>
                    <a:cubicBezTo>
                      <a:pt x="72" y="727"/>
                      <a:pt x="84" y="789"/>
                      <a:pt x="121" y="789"/>
                    </a:cubicBezTo>
                    <a:cubicBezTo>
                      <a:pt x="128" y="791"/>
                      <a:pt x="134" y="792"/>
                      <a:pt x="140" y="792"/>
                    </a:cubicBezTo>
                    <a:cubicBezTo>
                      <a:pt x="167" y="792"/>
                      <a:pt x="187" y="772"/>
                      <a:pt x="207" y="752"/>
                    </a:cubicBezTo>
                    <a:cubicBezTo>
                      <a:pt x="212" y="749"/>
                      <a:pt x="214" y="748"/>
                      <a:pt x="215" y="748"/>
                    </a:cubicBezTo>
                    <a:cubicBezTo>
                      <a:pt x="219" y="748"/>
                      <a:pt x="195" y="766"/>
                      <a:pt x="195" y="776"/>
                    </a:cubicBezTo>
                    <a:cubicBezTo>
                      <a:pt x="183" y="776"/>
                      <a:pt x="170" y="838"/>
                      <a:pt x="195" y="850"/>
                    </a:cubicBezTo>
                    <a:cubicBezTo>
                      <a:pt x="220" y="850"/>
                      <a:pt x="220" y="875"/>
                      <a:pt x="183" y="875"/>
                    </a:cubicBezTo>
                    <a:cubicBezTo>
                      <a:pt x="146" y="887"/>
                      <a:pt x="146" y="961"/>
                      <a:pt x="121" y="986"/>
                    </a:cubicBezTo>
                    <a:cubicBezTo>
                      <a:pt x="84" y="998"/>
                      <a:pt x="35" y="998"/>
                      <a:pt x="22" y="1035"/>
                    </a:cubicBezTo>
                    <a:cubicBezTo>
                      <a:pt x="11" y="1058"/>
                      <a:pt x="0" y="1111"/>
                      <a:pt x="17" y="1111"/>
                    </a:cubicBezTo>
                    <a:cubicBezTo>
                      <a:pt x="18" y="1111"/>
                      <a:pt x="20" y="1110"/>
                      <a:pt x="22" y="1109"/>
                    </a:cubicBezTo>
                    <a:cubicBezTo>
                      <a:pt x="41" y="1090"/>
                      <a:pt x="81" y="1043"/>
                      <a:pt x="99" y="1043"/>
                    </a:cubicBezTo>
                    <a:cubicBezTo>
                      <a:pt x="105" y="1043"/>
                      <a:pt x="109" y="1048"/>
                      <a:pt x="109" y="1060"/>
                    </a:cubicBezTo>
                    <a:cubicBezTo>
                      <a:pt x="109" y="1097"/>
                      <a:pt x="146" y="1171"/>
                      <a:pt x="109" y="1183"/>
                    </a:cubicBezTo>
                    <a:cubicBezTo>
                      <a:pt x="74" y="1195"/>
                      <a:pt x="50" y="1295"/>
                      <a:pt x="68" y="1295"/>
                    </a:cubicBezTo>
                    <a:cubicBezTo>
                      <a:pt x="69" y="1295"/>
                      <a:pt x="70" y="1295"/>
                      <a:pt x="72" y="1294"/>
                    </a:cubicBezTo>
                    <a:cubicBezTo>
                      <a:pt x="106" y="1282"/>
                      <a:pt x="151" y="1207"/>
                      <a:pt x="167" y="1207"/>
                    </a:cubicBezTo>
                    <a:cubicBezTo>
                      <a:pt x="169" y="1207"/>
                      <a:pt x="169" y="1207"/>
                      <a:pt x="170" y="1208"/>
                    </a:cubicBezTo>
                    <a:cubicBezTo>
                      <a:pt x="189" y="1226"/>
                      <a:pt x="215" y="1274"/>
                      <a:pt x="226" y="1274"/>
                    </a:cubicBezTo>
                    <a:cubicBezTo>
                      <a:pt x="230" y="1274"/>
                      <a:pt x="232" y="1269"/>
                      <a:pt x="232" y="1257"/>
                    </a:cubicBezTo>
                    <a:cubicBezTo>
                      <a:pt x="244" y="1208"/>
                      <a:pt x="232" y="1220"/>
                      <a:pt x="220" y="1158"/>
                    </a:cubicBezTo>
                    <a:cubicBezTo>
                      <a:pt x="220" y="1097"/>
                      <a:pt x="183" y="1084"/>
                      <a:pt x="170" y="1048"/>
                    </a:cubicBezTo>
                    <a:cubicBezTo>
                      <a:pt x="167" y="1042"/>
                      <a:pt x="168" y="1039"/>
                      <a:pt x="171" y="1039"/>
                    </a:cubicBezTo>
                    <a:cubicBezTo>
                      <a:pt x="180" y="1039"/>
                      <a:pt x="213" y="1063"/>
                      <a:pt x="232" y="1072"/>
                    </a:cubicBezTo>
                    <a:cubicBezTo>
                      <a:pt x="257" y="1072"/>
                      <a:pt x="269" y="1072"/>
                      <a:pt x="306" y="1048"/>
                    </a:cubicBezTo>
                    <a:lnTo>
                      <a:pt x="318" y="1048"/>
                    </a:lnTo>
                    <a:cubicBezTo>
                      <a:pt x="306" y="1060"/>
                      <a:pt x="294" y="1072"/>
                      <a:pt x="294" y="1084"/>
                    </a:cubicBezTo>
                    <a:cubicBezTo>
                      <a:pt x="281" y="1121"/>
                      <a:pt x="281" y="1158"/>
                      <a:pt x="294" y="1183"/>
                    </a:cubicBezTo>
                    <a:cubicBezTo>
                      <a:pt x="318" y="1245"/>
                      <a:pt x="343" y="1306"/>
                      <a:pt x="294" y="1343"/>
                    </a:cubicBezTo>
                    <a:cubicBezTo>
                      <a:pt x="257" y="1380"/>
                      <a:pt x="244" y="1442"/>
                      <a:pt x="269" y="1491"/>
                    </a:cubicBezTo>
                    <a:cubicBezTo>
                      <a:pt x="275" y="1503"/>
                      <a:pt x="287" y="1510"/>
                      <a:pt x="303" y="1510"/>
                    </a:cubicBezTo>
                    <a:cubicBezTo>
                      <a:pt x="318" y="1510"/>
                      <a:pt x="337" y="1503"/>
                      <a:pt x="355" y="1491"/>
                    </a:cubicBezTo>
                    <a:cubicBezTo>
                      <a:pt x="372" y="1487"/>
                      <a:pt x="381" y="1486"/>
                      <a:pt x="389" y="1486"/>
                    </a:cubicBezTo>
                    <a:cubicBezTo>
                      <a:pt x="404" y="1486"/>
                      <a:pt x="413" y="1491"/>
                      <a:pt x="454" y="1491"/>
                    </a:cubicBezTo>
                    <a:cubicBezTo>
                      <a:pt x="511" y="1491"/>
                      <a:pt x="515" y="1428"/>
                      <a:pt x="593" y="1428"/>
                    </a:cubicBezTo>
                    <a:cubicBezTo>
                      <a:pt x="599" y="1428"/>
                      <a:pt x="606" y="1429"/>
                      <a:pt x="614" y="1429"/>
                    </a:cubicBezTo>
                    <a:cubicBezTo>
                      <a:pt x="700" y="1429"/>
                      <a:pt x="737" y="1429"/>
                      <a:pt x="688" y="1466"/>
                    </a:cubicBezTo>
                    <a:cubicBezTo>
                      <a:pt x="639" y="1503"/>
                      <a:pt x="614" y="1577"/>
                      <a:pt x="639" y="1639"/>
                    </a:cubicBezTo>
                    <a:cubicBezTo>
                      <a:pt x="650" y="1694"/>
                      <a:pt x="670" y="1778"/>
                      <a:pt x="683" y="1778"/>
                    </a:cubicBezTo>
                    <a:cubicBezTo>
                      <a:pt x="685" y="1778"/>
                      <a:pt x="686" y="1777"/>
                      <a:pt x="688" y="1774"/>
                    </a:cubicBezTo>
                    <a:cubicBezTo>
                      <a:pt x="696" y="1766"/>
                      <a:pt x="708" y="1764"/>
                      <a:pt x="721" y="1764"/>
                    </a:cubicBezTo>
                    <a:cubicBezTo>
                      <a:pt x="747" y="1764"/>
                      <a:pt x="774" y="1774"/>
                      <a:pt x="774" y="1774"/>
                    </a:cubicBezTo>
                    <a:cubicBezTo>
                      <a:pt x="749" y="1836"/>
                      <a:pt x="737" y="1898"/>
                      <a:pt x="737" y="1972"/>
                    </a:cubicBezTo>
                    <a:cubicBezTo>
                      <a:pt x="737" y="2033"/>
                      <a:pt x="799" y="2058"/>
                      <a:pt x="749" y="2070"/>
                    </a:cubicBezTo>
                    <a:cubicBezTo>
                      <a:pt x="675" y="2095"/>
                      <a:pt x="614" y="2119"/>
                      <a:pt x="540" y="2119"/>
                    </a:cubicBezTo>
                    <a:cubicBezTo>
                      <a:pt x="499" y="2119"/>
                      <a:pt x="469" y="2103"/>
                      <a:pt x="450" y="2103"/>
                    </a:cubicBezTo>
                    <a:cubicBezTo>
                      <a:pt x="440" y="2103"/>
                      <a:pt x="433" y="2107"/>
                      <a:pt x="429" y="2119"/>
                    </a:cubicBezTo>
                    <a:cubicBezTo>
                      <a:pt x="417" y="2169"/>
                      <a:pt x="367" y="2181"/>
                      <a:pt x="380" y="2206"/>
                    </a:cubicBezTo>
                    <a:cubicBezTo>
                      <a:pt x="392" y="2243"/>
                      <a:pt x="454" y="2218"/>
                      <a:pt x="491" y="2255"/>
                    </a:cubicBezTo>
                    <a:cubicBezTo>
                      <a:pt x="528" y="2304"/>
                      <a:pt x="441" y="2304"/>
                      <a:pt x="417" y="2329"/>
                    </a:cubicBezTo>
                    <a:cubicBezTo>
                      <a:pt x="380" y="2354"/>
                      <a:pt x="417" y="2329"/>
                      <a:pt x="441" y="2366"/>
                    </a:cubicBezTo>
                    <a:cubicBezTo>
                      <a:pt x="466" y="2403"/>
                      <a:pt x="429" y="2452"/>
                      <a:pt x="380" y="2501"/>
                    </a:cubicBezTo>
                    <a:cubicBezTo>
                      <a:pt x="330" y="2551"/>
                      <a:pt x="281" y="2588"/>
                      <a:pt x="220" y="2625"/>
                    </a:cubicBezTo>
                    <a:cubicBezTo>
                      <a:pt x="185" y="2659"/>
                      <a:pt x="237" y="2737"/>
                      <a:pt x="284" y="2737"/>
                    </a:cubicBezTo>
                    <a:cubicBezTo>
                      <a:pt x="287" y="2737"/>
                      <a:pt x="290" y="2736"/>
                      <a:pt x="294" y="2736"/>
                    </a:cubicBezTo>
                    <a:cubicBezTo>
                      <a:pt x="343" y="2723"/>
                      <a:pt x="380" y="2662"/>
                      <a:pt x="404" y="2649"/>
                    </a:cubicBezTo>
                    <a:cubicBezTo>
                      <a:pt x="409" y="2648"/>
                      <a:pt x="413" y="2647"/>
                      <a:pt x="415" y="2647"/>
                    </a:cubicBezTo>
                    <a:cubicBezTo>
                      <a:pt x="430" y="2647"/>
                      <a:pt x="397" y="2677"/>
                      <a:pt x="429" y="2699"/>
                    </a:cubicBezTo>
                    <a:cubicBezTo>
                      <a:pt x="466" y="2723"/>
                      <a:pt x="454" y="2711"/>
                      <a:pt x="552" y="2748"/>
                    </a:cubicBezTo>
                    <a:cubicBezTo>
                      <a:pt x="615" y="2766"/>
                      <a:pt x="639" y="2777"/>
                      <a:pt x="666" y="2777"/>
                    </a:cubicBezTo>
                    <a:cubicBezTo>
                      <a:pt x="676" y="2777"/>
                      <a:pt x="687" y="2776"/>
                      <a:pt x="700" y="2773"/>
                    </a:cubicBezTo>
                    <a:cubicBezTo>
                      <a:pt x="739" y="2753"/>
                      <a:pt x="816" y="2664"/>
                      <a:pt x="835" y="2664"/>
                    </a:cubicBezTo>
                    <a:cubicBezTo>
                      <a:pt x="840" y="2664"/>
                      <a:pt x="841" y="2671"/>
                      <a:pt x="836" y="2686"/>
                    </a:cubicBezTo>
                    <a:cubicBezTo>
                      <a:pt x="823" y="2736"/>
                      <a:pt x="799" y="2773"/>
                      <a:pt x="774" y="2822"/>
                    </a:cubicBezTo>
                    <a:cubicBezTo>
                      <a:pt x="737" y="2859"/>
                      <a:pt x="725" y="2883"/>
                      <a:pt x="663" y="2883"/>
                    </a:cubicBezTo>
                    <a:cubicBezTo>
                      <a:pt x="621" y="2883"/>
                      <a:pt x="615" y="2856"/>
                      <a:pt x="583" y="2856"/>
                    </a:cubicBezTo>
                    <a:cubicBezTo>
                      <a:pt x="578" y="2856"/>
                      <a:pt x="572" y="2857"/>
                      <a:pt x="565" y="2859"/>
                    </a:cubicBezTo>
                    <a:cubicBezTo>
                      <a:pt x="522" y="2876"/>
                      <a:pt x="485" y="2899"/>
                      <a:pt x="450" y="2899"/>
                    </a:cubicBezTo>
                    <a:cubicBezTo>
                      <a:pt x="434" y="2899"/>
                      <a:pt x="419" y="2895"/>
                      <a:pt x="404" y="2883"/>
                    </a:cubicBezTo>
                    <a:cubicBezTo>
                      <a:pt x="366" y="2864"/>
                      <a:pt x="380" y="2823"/>
                      <a:pt x="376" y="2823"/>
                    </a:cubicBezTo>
                    <a:lnTo>
                      <a:pt x="376" y="2823"/>
                    </a:lnTo>
                    <a:cubicBezTo>
                      <a:pt x="375" y="2823"/>
                      <a:pt x="373" y="2826"/>
                      <a:pt x="367" y="2834"/>
                    </a:cubicBezTo>
                    <a:cubicBezTo>
                      <a:pt x="343" y="2871"/>
                      <a:pt x="392" y="2970"/>
                      <a:pt x="330" y="3031"/>
                    </a:cubicBezTo>
                    <a:cubicBezTo>
                      <a:pt x="269" y="3093"/>
                      <a:pt x="220" y="3204"/>
                      <a:pt x="170" y="3216"/>
                    </a:cubicBezTo>
                    <a:cubicBezTo>
                      <a:pt x="121" y="3241"/>
                      <a:pt x="72" y="3278"/>
                      <a:pt x="121" y="3278"/>
                    </a:cubicBezTo>
                    <a:cubicBezTo>
                      <a:pt x="170" y="3278"/>
                      <a:pt x="232" y="3290"/>
                      <a:pt x="207" y="3290"/>
                    </a:cubicBezTo>
                    <a:cubicBezTo>
                      <a:pt x="183" y="3290"/>
                      <a:pt x="185" y="3317"/>
                      <a:pt x="201" y="3317"/>
                    </a:cubicBezTo>
                    <a:cubicBezTo>
                      <a:pt x="209" y="3317"/>
                      <a:pt x="220" y="3311"/>
                      <a:pt x="232" y="3290"/>
                    </a:cubicBezTo>
                    <a:cubicBezTo>
                      <a:pt x="269" y="3228"/>
                      <a:pt x="330" y="3191"/>
                      <a:pt x="392" y="3179"/>
                    </a:cubicBezTo>
                    <a:cubicBezTo>
                      <a:pt x="411" y="3167"/>
                      <a:pt x="429" y="3161"/>
                      <a:pt x="446" y="3161"/>
                    </a:cubicBezTo>
                    <a:cubicBezTo>
                      <a:pt x="463" y="3161"/>
                      <a:pt x="478" y="3167"/>
                      <a:pt x="491" y="3179"/>
                    </a:cubicBezTo>
                    <a:cubicBezTo>
                      <a:pt x="500" y="3182"/>
                      <a:pt x="510" y="3184"/>
                      <a:pt x="520" y="3184"/>
                    </a:cubicBezTo>
                    <a:cubicBezTo>
                      <a:pt x="551" y="3184"/>
                      <a:pt x="583" y="3170"/>
                      <a:pt x="602" y="3142"/>
                    </a:cubicBezTo>
                    <a:cubicBezTo>
                      <a:pt x="626" y="3093"/>
                      <a:pt x="626" y="3019"/>
                      <a:pt x="725" y="3019"/>
                    </a:cubicBezTo>
                    <a:cubicBezTo>
                      <a:pt x="806" y="3019"/>
                      <a:pt x="854" y="3077"/>
                      <a:pt x="889" y="3077"/>
                    </a:cubicBezTo>
                    <a:cubicBezTo>
                      <a:pt x="896" y="3077"/>
                      <a:pt x="903" y="3075"/>
                      <a:pt x="910" y="3068"/>
                    </a:cubicBezTo>
                    <a:cubicBezTo>
                      <a:pt x="940" y="3048"/>
                      <a:pt x="970" y="3028"/>
                      <a:pt x="1014" y="3028"/>
                    </a:cubicBezTo>
                    <a:cubicBezTo>
                      <a:pt x="1023" y="3028"/>
                      <a:pt x="1034" y="3029"/>
                      <a:pt x="1045" y="3031"/>
                    </a:cubicBezTo>
                    <a:cubicBezTo>
                      <a:pt x="1083" y="3041"/>
                      <a:pt x="1084" y="3064"/>
                      <a:pt x="1110" y="3064"/>
                    </a:cubicBezTo>
                    <a:cubicBezTo>
                      <a:pt x="1118" y="3064"/>
                      <a:pt x="1129" y="3062"/>
                      <a:pt x="1144" y="3056"/>
                    </a:cubicBezTo>
                    <a:cubicBezTo>
                      <a:pt x="1242" y="3031"/>
                      <a:pt x="1353" y="3007"/>
                      <a:pt x="1452" y="2994"/>
                    </a:cubicBezTo>
                    <a:cubicBezTo>
                      <a:pt x="1464" y="2996"/>
                      <a:pt x="1477" y="2997"/>
                      <a:pt x="1489" y="2997"/>
                    </a:cubicBezTo>
                    <a:cubicBezTo>
                      <a:pt x="1572" y="2997"/>
                      <a:pt x="1646" y="2962"/>
                      <a:pt x="1710" y="2908"/>
                    </a:cubicBezTo>
                    <a:cubicBezTo>
                      <a:pt x="1760" y="2846"/>
                      <a:pt x="1797" y="2834"/>
                      <a:pt x="1735" y="2809"/>
                    </a:cubicBezTo>
                    <a:cubicBezTo>
                      <a:pt x="1674" y="2797"/>
                      <a:pt x="1513" y="2809"/>
                      <a:pt x="1563" y="2773"/>
                    </a:cubicBezTo>
                    <a:cubicBezTo>
                      <a:pt x="1600" y="2736"/>
                      <a:pt x="1674" y="2649"/>
                      <a:pt x="1723" y="2588"/>
                    </a:cubicBezTo>
                    <a:cubicBezTo>
                      <a:pt x="1784" y="2526"/>
                      <a:pt x="1858" y="2415"/>
                      <a:pt x="1834" y="2354"/>
                    </a:cubicBezTo>
                    <a:cubicBezTo>
                      <a:pt x="1822" y="2286"/>
                      <a:pt x="1749" y="2229"/>
                      <a:pt x="1699" y="2229"/>
                    </a:cubicBezTo>
                    <a:cubicBezTo>
                      <a:pt x="1695" y="2229"/>
                      <a:pt x="1690" y="2229"/>
                      <a:pt x="1686" y="2230"/>
                    </a:cubicBezTo>
                    <a:cubicBezTo>
                      <a:pt x="1631" y="2230"/>
                      <a:pt x="1576" y="2269"/>
                      <a:pt x="1522" y="2269"/>
                    </a:cubicBezTo>
                    <a:cubicBezTo>
                      <a:pt x="1515" y="2269"/>
                      <a:pt x="1508" y="2269"/>
                      <a:pt x="1501" y="2267"/>
                    </a:cubicBezTo>
                    <a:cubicBezTo>
                      <a:pt x="1439" y="2255"/>
                      <a:pt x="1452" y="2230"/>
                      <a:pt x="1476" y="2193"/>
                    </a:cubicBezTo>
                    <a:cubicBezTo>
                      <a:pt x="1501" y="2132"/>
                      <a:pt x="1489" y="2058"/>
                      <a:pt x="1439" y="2009"/>
                    </a:cubicBezTo>
                    <a:cubicBezTo>
                      <a:pt x="1378" y="1959"/>
                      <a:pt x="1329" y="1959"/>
                      <a:pt x="1292" y="1935"/>
                    </a:cubicBezTo>
                    <a:cubicBezTo>
                      <a:pt x="1269" y="1912"/>
                      <a:pt x="1296" y="1908"/>
                      <a:pt x="1329" y="1908"/>
                    </a:cubicBezTo>
                    <a:cubicBezTo>
                      <a:pt x="1351" y="1908"/>
                      <a:pt x="1375" y="1910"/>
                      <a:pt x="1390" y="1910"/>
                    </a:cubicBezTo>
                    <a:cubicBezTo>
                      <a:pt x="1427" y="1898"/>
                      <a:pt x="1439" y="1811"/>
                      <a:pt x="1365" y="1750"/>
                    </a:cubicBezTo>
                    <a:cubicBezTo>
                      <a:pt x="1292" y="1688"/>
                      <a:pt x="1205" y="1664"/>
                      <a:pt x="1144" y="1590"/>
                    </a:cubicBezTo>
                    <a:cubicBezTo>
                      <a:pt x="1094" y="1442"/>
                      <a:pt x="1033" y="1306"/>
                      <a:pt x="959" y="1183"/>
                    </a:cubicBezTo>
                    <a:cubicBezTo>
                      <a:pt x="890" y="1103"/>
                      <a:pt x="854" y="1034"/>
                      <a:pt x="809" y="1034"/>
                    </a:cubicBezTo>
                    <a:cubicBezTo>
                      <a:pt x="806" y="1034"/>
                      <a:pt x="802" y="1034"/>
                      <a:pt x="799" y="1035"/>
                    </a:cubicBezTo>
                    <a:cubicBezTo>
                      <a:pt x="765" y="1052"/>
                      <a:pt x="737" y="1081"/>
                      <a:pt x="690" y="1081"/>
                    </a:cubicBezTo>
                    <a:cubicBezTo>
                      <a:pt x="669" y="1081"/>
                      <a:pt x="644" y="1075"/>
                      <a:pt x="614" y="1060"/>
                    </a:cubicBezTo>
                    <a:cubicBezTo>
                      <a:pt x="515" y="1011"/>
                      <a:pt x="565" y="1011"/>
                      <a:pt x="626" y="1011"/>
                    </a:cubicBezTo>
                    <a:cubicBezTo>
                      <a:pt x="675" y="1011"/>
                      <a:pt x="836" y="912"/>
                      <a:pt x="774" y="912"/>
                    </a:cubicBezTo>
                    <a:cubicBezTo>
                      <a:pt x="754" y="912"/>
                      <a:pt x="725" y="913"/>
                      <a:pt x="700" y="913"/>
                    </a:cubicBezTo>
                    <a:cubicBezTo>
                      <a:pt x="649" y="913"/>
                      <a:pt x="614" y="908"/>
                      <a:pt x="688" y="875"/>
                    </a:cubicBezTo>
                    <a:cubicBezTo>
                      <a:pt x="786" y="813"/>
                      <a:pt x="811" y="912"/>
                      <a:pt x="885" y="727"/>
                    </a:cubicBezTo>
                    <a:cubicBezTo>
                      <a:pt x="947" y="542"/>
                      <a:pt x="1033" y="493"/>
                      <a:pt x="996" y="431"/>
                    </a:cubicBezTo>
                    <a:cubicBezTo>
                      <a:pt x="971" y="382"/>
                      <a:pt x="922" y="358"/>
                      <a:pt x="873" y="358"/>
                    </a:cubicBezTo>
                    <a:cubicBezTo>
                      <a:pt x="774" y="358"/>
                      <a:pt x="675" y="358"/>
                      <a:pt x="589" y="370"/>
                    </a:cubicBezTo>
                    <a:cubicBezTo>
                      <a:pt x="552" y="370"/>
                      <a:pt x="478" y="431"/>
                      <a:pt x="441" y="431"/>
                    </a:cubicBezTo>
                    <a:cubicBezTo>
                      <a:pt x="417" y="431"/>
                      <a:pt x="392" y="431"/>
                      <a:pt x="441" y="394"/>
                    </a:cubicBezTo>
                    <a:cubicBezTo>
                      <a:pt x="503" y="370"/>
                      <a:pt x="565" y="382"/>
                      <a:pt x="503" y="333"/>
                    </a:cubicBezTo>
                    <a:cubicBezTo>
                      <a:pt x="466" y="314"/>
                      <a:pt x="432" y="314"/>
                      <a:pt x="415" y="314"/>
                    </a:cubicBezTo>
                    <a:cubicBezTo>
                      <a:pt x="398" y="314"/>
                      <a:pt x="398" y="314"/>
                      <a:pt x="429" y="296"/>
                    </a:cubicBezTo>
                    <a:cubicBezTo>
                      <a:pt x="491" y="259"/>
                      <a:pt x="577" y="185"/>
                      <a:pt x="626" y="148"/>
                    </a:cubicBezTo>
                    <a:cubicBezTo>
                      <a:pt x="675" y="111"/>
                      <a:pt x="786" y="25"/>
                      <a:pt x="675" y="13"/>
                    </a:cubicBezTo>
                    <a:cubicBezTo>
                      <a:pt x="626" y="0"/>
                      <a:pt x="577" y="0"/>
                      <a:pt x="52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56" name="Google Shape;3156;p43"/>
              <p:cNvSpPr/>
              <p:nvPr/>
            </p:nvSpPr>
            <p:spPr>
              <a:xfrm>
                <a:off x="3371275" y="4481975"/>
                <a:ext cx="64300" cy="35375"/>
              </a:xfrm>
              <a:custGeom>
                <a:avLst/>
                <a:gdLst/>
                <a:ahLst/>
                <a:cxnLst/>
                <a:rect l="l" t="t" r="r" b="b"/>
                <a:pathLst>
                  <a:path w="2572" h="1415" extrusionOk="0">
                    <a:moveTo>
                      <a:pt x="1888" y="1"/>
                    </a:moveTo>
                    <a:cubicBezTo>
                      <a:pt x="1866" y="1"/>
                      <a:pt x="1857" y="10"/>
                      <a:pt x="1870" y="35"/>
                    </a:cubicBezTo>
                    <a:cubicBezTo>
                      <a:pt x="1882" y="96"/>
                      <a:pt x="1894" y="146"/>
                      <a:pt x="1882" y="170"/>
                    </a:cubicBezTo>
                    <a:cubicBezTo>
                      <a:pt x="1864" y="188"/>
                      <a:pt x="1847" y="205"/>
                      <a:pt x="1830" y="205"/>
                    </a:cubicBezTo>
                    <a:cubicBezTo>
                      <a:pt x="1822" y="205"/>
                      <a:pt x="1815" y="202"/>
                      <a:pt x="1808" y="195"/>
                    </a:cubicBezTo>
                    <a:cubicBezTo>
                      <a:pt x="1794" y="182"/>
                      <a:pt x="1781" y="172"/>
                      <a:pt x="1767" y="172"/>
                    </a:cubicBezTo>
                    <a:cubicBezTo>
                      <a:pt x="1756" y="172"/>
                      <a:pt x="1745" y="178"/>
                      <a:pt x="1734" y="195"/>
                    </a:cubicBezTo>
                    <a:cubicBezTo>
                      <a:pt x="1714" y="215"/>
                      <a:pt x="1678" y="251"/>
                      <a:pt x="1652" y="251"/>
                    </a:cubicBezTo>
                    <a:cubicBezTo>
                      <a:pt x="1646" y="251"/>
                      <a:pt x="1640" y="249"/>
                      <a:pt x="1635" y="244"/>
                    </a:cubicBezTo>
                    <a:cubicBezTo>
                      <a:pt x="1613" y="222"/>
                      <a:pt x="1562" y="181"/>
                      <a:pt x="1525" y="181"/>
                    </a:cubicBezTo>
                    <a:cubicBezTo>
                      <a:pt x="1521" y="181"/>
                      <a:pt x="1516" y="181"/>
                      <a:pt x="1512" y="183"/>
                    </a:cubicBezTo>
                    <a:cubicBezTo>
                      <a:pt x="1475" y="207"/>
                      <a:pt x="1537" y="368"/>
                      <a:pt x="1549" y="405"/>
                    </a:cubicBezTo>
                    <a:cubicBezTo>
                      <a:pt x="1527" y="360"/>
                      <a:pt x="1373" y="164"/>
                      <a:pt x="1289" y="164"/>
                    </a:cubicBezTo>
                    <a:cubicBezTo>
                      <a:pt x="1281" y="164"/>
                      <a:pt x="1273" y="166"/>
                      <a:pt x="1266" y="170"/>
                    </a:cubicBezTo>
                    <a:cubicBezTo>
                      <a:pt x="1204" y="220"/>
                      <a:pt x="1253" y="232"/>
                      <a:pt x="1229" y="257"/>
                    </a:cubicBezTo>
                    <a:cubicBezTo>
                      <a:pt x="1204" y="294"/>
                      <a:pt x="1241" y="380"/>
                      <a:pt x="1192" y="380"/>
                    </a:cubicBezTo>
                    <a:cubicBezTo>
                      <a:pt x="1143" y="380"/>
                      <a:pt x="1118" y="306"/>
                      <a:pt x="1093" y="269"/>
                    </a:cubicBezTo>
                    <a:cubicBezTo>
                      <a:pt x="1056" y="232"/>
                      <a:pt x="1032" y="207"/>
                      <a:pt x="1007" y="207"/>
                    </a:cubicBezTo>
                    <a:cubicBezTo>
                      <a:pt x="982" y="207"/>
                      <a:pt x="1007" y="269"/>
                      <a:pt x="1019" y="306"/>
                    </a:cubicBezTo>
                    <a:cubicBezTo>
                      <a:pt x="1032" y="331"/>
                      <a:pt x="1069" y="417"/>
                      <a:pt x="1019" y="429"/>
                    </a:cubicBezTo>
                    <a:cubicBezTo>
                      <a:pt x="1007" y="441"/>
                      <a:pt x="992" y="448"/>
                      <a:pt x="976" y="448"/>
                    </a:cubicBezTo>
                    <a:cubicBezTo>
                      <a:pt x="961" y="448"/>
                      <a:pt x="945" y="441"/>
                      <a:pt x="933" y="429"/>
                    </a:cubicBezTo>
                    <a:cubicBezTo>
                      <a:pt x="928" y="426"/>
                      <a:pt x="923" y="424"/>
                      <a:pt x="918" y="424"/>
                    </a:cubicBezTo>
                    <a:cubicBezTo>
                      <a:pt x="883" y="424"/>
                      <a:pt x="842" y="488"/>
                      <a:pt x="810" y="552"/>
                    </a:cubicBezTo>
                    <a:cubicBezTo>
                      <a:pt x="802" y="576"/>
                      <a:pt x="799" y="586"/>
                      <a:pt x="797" y="586"/>
                    </a:cubicBezTo>
                    <a:cubicBezTo>
                      <a:pt x="792" y="586"/>
                      <a:pt x="790" y="541"/>
                      <a:pt x="748" y="491"/>
                    </a:cubicBezTo>
                    <a:cubicBezTo>
                      <a:pt x="687" y="417"/>
                      <a:pt x="625" y="380"/>
                      <a:pt x="662" y="380"/>
                    </a:cubicBezTo>
                    <a:cubicBezTo>
                      <a:pt x="711" y="380"/>
                      <a:pt x="798" y="380"/>
                      <a:pt x="748" y="318"/>
                    </a:cubicBezTo>
                    <a:cubicBezTo>
                      <a:pt x="711" y="257"/>
                      <a:pt x="527" y="35"/>
                      <a:pt x="453" y="35"/>
                    </a:cubicBezTo>
                    <a:cubicBezTo>
                      <a:pt x="417" y="28"/>
                      <a:pt x="386" y="13"/>
                      <a:pt x="370" y="13"/>
                    </a:cubicBezTo>
                    <a:cubicBezTo>
                      <a:pt x="359" y="13"/>
                      <a:pt x="356" y="21"/>
                      <a:pt x="366" y="47"/>
                    </a:cubicBezTo>
                    <a:cubicBezTo>
                      <a:pt x="391" y="121"/>
                      <a:pt x="403" y="96"/>
                      <a:pt x="428" y="121"/>
                    </a:cubicBezTo>
                    <a:cubicBezTo>
                      <a:pt x="465" y="146"/>
                      <a:pt x="453" y="158"/>
                      <a:pt x="416" y="158"/>
                    </a:cubicBezTo>
                    <a:cubicBezTo>
                      <a:pt x="379" y="158"/>
                      <a:pt x="403" y="183"/>
                      <a:pt x="428" y="183"/>
                    </a:cubicBezTo>
                    <a:cubicBezTo>
                      <a:pt x="465" y="183"/>
                      <a:pt x="490" y="207"/>
                      <a:pt x="477" y="257"/>
                    </a:cubicBezTo>
                    <a:cubicBezTo>
                      <a:pt x="468" y="295"/>
                      <a:pt x="480" y="363"/>
                      <a:pt x="469" y="363"/>
                    </a:cubicBezTo>
                    <a:cubicBezTo>
                      <a:pt x="466" y="363"/>
                      <a:pt x="461" y="357"/>
                      <a:pt x="453" y="343"/>
                    </a:cubicBezTo>
                    <a:cubicBezTo>
                      <a:pt x="428" y="306"/>
                      <a:pt x="391" y="269"/>
                      <a:pt x="354" y="244"/>
                    </a:cubicBezTo>
                    <a:cubicBezTo>
                      <a:pt x="317" y="220"/>
                      <a:pt x="305" y="170"/>
                      <a:pt x="268" y="170"/>
                    </a:cubicBezTo>
                    <a:cubicBezTo>
                      <a:pt x="231" y="170"/>
                      <a:pt x="169" y="170"/>
                      <a:pt x="194" y="207"/>
                    </a:cubicBezTo>
                    <a:cubicBezTo>
                      <a:pt x="219" y="244"/>
                      <a:pt x="255" y="244"/>
                      <a:pt x="219" y="257"/>
                    </a:cubicBezTo>
                    <a:cubicBezTo>
                      <a:pt x="182" y="257"/>
                      <a:pt x="108" y="257"/>
                      <a:pt x="157" y="281"/>
                    </a:cubicBezTo>
                    <a:cubicBezTo>
                      <a:pt x="206" y="318"/>
                      <a:pt x="292" y="331"/>
                      <a:pt x="243" y="331"/>
                    </a:cubicBezTo>
                    <a:cubicBezTo>
                      <a:pt x="201" y="331"/>
                      <a:pt x="249" y="385"/>
                      <a:pt x="233" y="385"/>
                    </a:cubicBezTo>
                    <a:cubicBezTo>
                      <a:pt x="230" y="385"/>
                      <a:pt x="226" y="383"/>
                      <a:pt x="219" y="380"/>
                    </a:cubicBezTo>
                    <a:cubicBezTo>
                      <a:pt x="169" y="355"/>
                      <a:pt x="157" y="355"/>
                      <a:pt x="120" y="355"/>
                    </a:cubicBezTo>
                    <a:cubicBezTo>
                      <a:pt x="71" y="355"/>
                      <a:pt x="108" y="441"/>
                      <a:pt x="46" y="441"/>
                    </a:cubicBezTo>
                    <a:cubicBezTo>
                      <a:pt x="39" y="440"/>
                      <a:pt x="34" y="440"/>
                      <a:pt x="30" y="440"/>
                    </a:cubicBezTo>
                    <a:cubicBezTo>
                      <a:pt x="0" y="440"/>
                      <a:pt x="65" y="480"/>
                      <a:pt x="120" y="491"/>
                    </a:cubicBezTo>
                    <a:cubicBezTo>
                      <a:pt x="145" y="497"/>
                      <a:pt x="172" y="500"/>
                      <a:pt x="202" y="500"/>
                    </a:cubicBezTo>
                    <a:cubicBezTo>
                      <a:pt x="231" y="500"/>
                      <a:pt x="262" y="497"/>
                      <a:pt x="292" y="491"/>
                    </a:cubicBezTo>
                    <a:lnTo>
                      <a:pt x="453" y="491"/>
                    </a:lnTo>
                    <a:cubicBezTo>
                      <a:pt x="477" y="491"/>
                      <a:pt x="539" y="491"/>
                      <a:pt x="563" y="515"/>
                    </a:cubicBezTo>
                    <a:cubicBezTo>
                      <a:pt x="576" y="540"/>
                      <a:pt x="674" y="528"/>
                      <a:pt x="588" y="552"/>
                    </a:cubicBezTo>
                    <a:cubicBezTo>
                      <a:pt x="502" y="577"/>
                      <a:pt x="502" y="626"/>
                      <a:pt x="539" y="663"/>
                    </a:cubicBezTo>
                    <a:cubicBezTo>
                      <a:pt x="588" y="700"/>
                      <a:pt x="588" y="688"/>
                      <a:pt x="502" y="700"/>
                    </a:cubicBezTo>
                    <a:cubicBezTo>
                      <a:pt x="440" y="725"/>
                      <a:pt x="366" y="737"/>
                      <a:pt x="292" y="737"/>
                    </a:cubicBezTo>
                    <a:cubicBezTo>
                      <a:pt x="182" y="737"/>
                      <a:pt x="58" y="799"/>
                      <a:pt x="182" y="799"/>
                    </a:cubicBezTo>
                    <a:cubicBezTo>
                      <a:pt x="292" y="811"/>
                      <a:pt x="527" y="836"/>
                      <a:pt x="514" y="885"/>
                    </a:cubicBezTo>
                    <a:cubicBezTo>
                      <a:pt x="514" y="926"/>
                      <a:pt x="523" y="950"/>
                      <a:pt x="547" y="950"/>
                    </a:cubicBezTo>
                    <a:cubicBezTo>
                      <a:pt x="552" y="950"/>
                      <a:pt x="557" y="949"/>
                      <a:pt x="563" y="947"/>
                    </a:cubicBezTo>
                    <a:cubicBezTo>
                      <a:pt x="594" y="936"/>
                      <a:pt x="694" y="892"/>
                      <a:pt x="697" y="892"/>
                    </a:cubicBezTo>
                    <a:lnTo>
                      <a:pt x="697" y="892"/>
                    </a:lnTo>
                    <a:cubicBezTo>
                      <a:pt x="698" y="892"/>
                      <a:pt x="695" y="893"/>
                      <a:pt x="687" y="897"/>
                    </a:cubicBezTo>
                    <a:cubicBezTo>
                      <a:pt x="650" y="934"/>
                      <a:pt x="563" y="984"/>
                      <a:pt x="625" y="984"/>
                    </a:cubicBezTo>
                    <a:cubicBezTo>
                      <a:pt x="655" y="984"/>
                      <a:pt x="702" y="970"/>
                      <a:pt x="722" y="970"/>
                    </a:cubicBezTo>
                    <a:cubicBezTo>
                      <a:pt x="735" y="970"/>
                      <a:pt x="736" y="976"/>
                      <a:pt x="711" y="996"/>
                    </a:cubicBezTo>
                    <a:cubicBezTo>
                      <a:pt x="674" y="1045"/>
                      <a:pt x="625" y="1082"/>
                      <a:pt x="563" y="1119"/>
                    </a:cubicBezTo>
                    <a:cubicBezTo>
                      <a:pt x="514" y="1144"/>
                      <a:pt x="453" y="1168"/>
                      <a:pt x="453" y="1205"/>
                    </a:cubicBezTo>
                    <a:cubicBezTo>
                      <a:pt x="453" y="1242"/>
                      <a:pt x="440" y="1255"/>
                      <a:pt x="551" y="1255"/>
                    </a:cubicBezTo>
                    <a:cubicBezTo>
                      <a:pt x="636" y="1255"/>
                      <a:pt x="707" y="1218"/>
                      <a:pt x="763" y="1218"/>
                    </a:cubicBezTo>
                    <a:cubicBezTo>
                      <a:pt x="780" y="1218"/>
                      <a:pt x="796" y="1222"/>
                      <a:pt x="810" y="1230"/>
                    </a:cubicBezTo>
                    <a:cubicBezTo>
                      <a:pt x="884" y="1255"/>
                      <a:pt x="1007" y="1255"/>
                      <a:pt x="982" y="1267"/>
                    </a:cubicBezTo>
                    <a:cubicBezTo>
                      <a:pt x="958" y="1279"/>
                      <a:pt x="945" y="1316"/>
                      <a:pt x="995" y="1329"/>
                    </a:cubicBezTo>
                    <a:cubicBezTo>
                      <a:pt x="1118" y="1390"/>
                      <a:pt x="1253" y="1415"/>
                      <a:pt x="1389" y="1415"/>
                    </a:cubicBezTo>
                    <a:cubicBezTo>
                      <a:pt x="1451" y="1415"/>
                      <a:pt x="1512" y="1378"/>
                      <a:pt x="1549" y="1329"/>
                    </a:cubicBezTo>
                    <a:cubicBezTo>
                      <a:pt x="1562" y="1304"/>
                      <a:pt x="1771" y="1329"/>
                      <a:pt x="1870" y="1242"/>
                    </a:cubicBezTo>
                    <a:cubicBezTo>
                      <a:pt x="1980" y="1156"/>
                      <a:pt x="2030" y="1033"/>
                      <a:pt x="2128" y="1021"/>
                    </a:cubicBezTo>
                    <a:cubicBezTo>
                      <a:pt x="2215" y="1008"/>
                      <a:pt x="2288" y="971"/>
                      <a:pt x="2338" y="897"/>
                    </a:cubicBezTo>
                    <a:cubicBezTo>
                      <a:pt x="2362" y="848"/>
                      <a:pt x="2412" y="823"/>
                      <a:pt x="2461" y="811"/>
                    </a:cubicBezTo>
                    <a:cubicBezTo>
                      <a:pt x="2498" y="799"/>
                      <a:pt x="2510" y="762"/>
                      <a:pt x="2473" y="725"/>
                    </a:cubicBezTo>
                    <a:cubicBezTo>
                      <a:pt x="2436" y="676"/>
                      <a:pt x="2486" y="676"/>
                      <a:pt x="2523" y="676"/>
                    </a:cubicBezTo>
                    <a:cubicBezTo>
                      <a:pt x="2560" y="676"/>
                      <a:pt x="2572" y="639"/>
                      <a:pt x="2523" y="614"/>
                    </a:cubicBezTo>
                    <a:cubicBezTo>
                      <a:pt x="2486" y="589"/>
                      <a:pt x="2473" y="565"/>
                      <a:pt x="2486" y="552"/>
                    </a:cubicBezTo>
                    <a:cubicBezTo>
                      <a:pt x="2498" y="528"/>
                      <a:pt x="2560" y="491"/>
                      <a:pt x="2523" y="478"/>
                    </a:cubicBezTo>
                    <a:cubicBezTo>
                      <a:pt x="2469" y="452"/>
                      <a:pt x="2422" y="432"/>
                      <a:pt x="2396" y="432"/>
                    </a:cubicBezTo>
                    <a:cubicBezTo>
                      <a:pt x="2385" y="432"/>
                      <a:pt x="2378" y="435"/>
                      <a:pt x="2375" y="441"/>
                    </a:cubicBezTo>
                    <a:cubicBezTo>
                      <a:pt x="2372" y="445"/>
                      <a:pt x="2369" y="446"/>
                      <a:pt x="2366" y="446"/>
                    </a:cubicBezTo>
                    <a:cubicBezTo>
                      <a:pt x="2357" y="446"/>
                      <a:pt x="2350" y="432"/>
                      <a:pt x="2350" y="405"/>
                    </a:cubicBezTo>
                    <a:cubicBezTo>
                      <a:pt x="2362" y="380"/>
                      <a:pt x="2387" y="380"/>
                      <a:pt x="2325" y="380"/>
                    </a:cubicBezTo>
                    <a:cubicBezTo>
                      <a:pt x="2264" y="380"/>
                      <a:pt x="2264" y="355"/>
                      <a:pt x="2288" y="318"/>
                    </a:cubicBezTo>
                    <a:cubicBezTo>
                      <a:pt x="2325" y="281"/>
                      <a:pt x="2338" y="257"/>
                      <a:pt x="2288" y="232"/>
                    </a:cubicBezTo>
                    <a:cubicBezTo>
                      <a:pt x="2252" y="195"/>
                      <a:pt x="2153" y="220"/>
                      <a:pt x="2215" y="170"/>
                    </a:cubicBezTo>
                    <a:cubicBezTo>
                      <a:pt x="2257" y="139"/>
                      <a:pt x="2300" y="79"/>
                      <a:pt x="2287" y="79"/>
                    </a:cubicBezTo>
                    <a:cubicBezTo>
                      <a:pt x="2285" y="79"/>
                      <a:pt x="2281" y="81"/>
                      <a:pt x="2276" y="84"/>
                    </a:cubicBezTo>
                    <a:cubicBezTo>
                      <a:pt x="2256" y="104"/>
                      <a:pt x="2156" y="156"/>
                      <a:pt x="2105" y="156"/>
                    </a:cubicBezTo>
                    <a:cubicBezTo>
                      <a:pt x="2093" y="156"/>
                      <a:pt x="2084" y="153"/>
                      <a:pt x="2079" y="146"/>
                    </a:cubicBezTo>
                    <a:cubicBezTo>
                      <a:pt x="2054" y="109"/>
                      <a:pt x="2054" y="47"/>
                      <a:pt x="1980" y="23"/>
                    </a:cubicBezTo>
                    <a:cubicBezTo>
                      <a:pt x="1943" y="10"/>
                      <a:pt x="1910" y="1"/>
                      <a:pt x="188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57" name="Google Shape;3157;p43"/>
              <p:cNvSpPr/>
              <p:nvPr/>
            </p:nvSpPr>
            <p:spPr>
              <a:xfrm>
                <a:off x="3579900" y="4298275"/>
                <a:ext cx="63600" cy="52600"/>
              </a:xfrm>
              <a:custGeom>
                <a:avLst/>
                <a:gdLst/>
                <a:ahLst/>
                <a:cxnLst/>
                <a:rect l="l" t="t" r="r" b="b"/>
                <a:pathLst>
                  <a:path w="2544" h="2104" extrusionOk="0">
                    <a:moveTo>
                      <a:pt x="1292" y="0"/>
                    </a:moveTo>
                    <a:cubicBezTo>
                      <a:pt x="1289" y="0"/>
                      <a:pt x="1287" y="4"/>
                      <a:pt x="1287" y="15"/>
                    </a:cubicBezTo>
                    <a:cubicBezTo>
                      <a:pt x="1287" y="76"/>
                      <a:pt x="1336" y="126"/>
                      <a:pt x="1287" y="126"/>
                    </a:cubicBezTo>
                    <a:cubicBezTo>
                      <a:pt x="1271" y="126"/>
                      <a:pt x="1260" y="124"/>
                      <a:pt x="1252" y="124"/>
                    </a:cubicBezTo>
                    <a:cubicBezTo>
                      <a:pt x="1238" y="124"/>
                      <a:pt x="1238" y="130"/>
                      <a:pt x="1238" y="163"/>
                    </a:cubicBezTo>
                    <a:lnTo>
                      <a:pt x="1238" y="323"/>
                    </a:lnTo>
                    <a:cubicBezTo>
                      <a:pt x="1238" y="382"/>
                      <a:pt x="1351" y="645"/>
                      <a:pt x="1328" y="645"/>
                    </a:cubicBezTo>
                    <a:cubicBezTo>
                      <a:pt x="1327" y="645"/>
                      <a:pt x="1326" y="644"/>
                      <a:pt x="1324" y="643"/>
                    </a:cubicBezTo>
                    <a:cubicBezTo>
                      <a:pt x="1287" y="631"/>
                      <a:pt x="1262" y="643"/>
                      <a:pt x="1225" y="606"/>
                    </a:cubicBezTo>
                    <a:cubicBezTo>
                      <a:pt x="1176" y="520"/>
                      <a:pt x="1115" y="434"/>
                      <a:pt x="1078" y="335"/>
                    </a:cubicBezTo>
                    <a:cubicBezTo>
                      <a:pt x="1045" y="281"/>
                      <a:pt x="984" y="207"/>
                      <a:pt x="944" y="207"/>
                    </a:cubicBezTo>
                    <a:cubicBezTo>
                      <a:pt x="939" y="207"/>
                      <a:pt x="934" y="209"/>
                      <a:pt x="930" y="212"/>
                    </a:cubicBezTo>
                    <a:cubicBezTo>
                      <a:pt x="905" y="236"/>
                      <a:pt x="880" y="310"/>
                      <a:pt x="831" y="323"/>
                    </a:cubicBezTo>
                    <a:cubicBezTo>
                      <a:pt x="782" y="335"/>
                      <a:pt x="831" y="384"/>
                      <a:pt x="856" y="421"/>
                    </a:cubicBezTo>
                    <a:cubicBezTo>
                      <a:pt x="872" y="446"/>
                      <a:pt x="867" y="486"/>
                      <a:pt x="833" y="486"/>
                    </a:cubicBezTo>
                    <a:cubicBezTo>
                      <a:pt x="816" y="486"/>
                      <a:pt x="791" y="475"/>
                      <a:pt x="757" y="446"/>
                    </a:cubicBezTo>
                    <a:cubicBezTo>
                      <a:pt x="659" y="360"/>
                      <a:pt x="683" y="323"/>
                      <a:pt x="585" y="286"/>
                    </a:cubicBezTo>
                    <a:cubicBezTo>
                      <a:pt x="542" y="273"/>
                      <a:pt x="523" y="273"/>
                      <a:pt x="528" y="273"/>
                    </a:cubicBezTo>
                    <a:cubicBezTo>
                      <a:pt x="532" y="273"/>
                      <a:pt x="560" y="273"/>
                      <a:pt x="609" y="261"/>
                    </a:cubicBezTo>
                    <a:cubicBezTo>
                      <a:pt x="708" y="236"/>
                      <a:pt x="843" y="150"/>
                      <a:pt x="757" y="150"/>
                    </a:cubicBezTo>
                    <a:cubicBezTo>
                      <a:pt x="683" y="150"/>
                      <a:pt x="671" y="187"/>
                      <a:pt x="572" y="187"/>
                    </a:cubicBezTo>
                    <a:cubicBezTo>
                      <a:pt x="507" y="187"/>
                      <a:pt x="452" y="165"/>
                      <a:pt x="423" y="165"/>
                    </a:cubicBezTo>
                    <a:cubicBezTo>
                      <a:pt x="408" y="165"/>
                      <a:pt x="400" y="171"/>
                      <a:pt x="400" y="187"/>
                    </a:cubicBezTo>
                    <a:cubicBezTo>
                      <a:pt x="400" y="232"/>
                      <a:pt x="432" y="290"/>
                      <a:pt x="422" y="290"/>
                    </a:cubicBezTo>
                    <a:cubicBezTo>
                      <a:pt x="418" y="290"/>
                      <a:pt x="408" y="281"/>
                      <a:pt x="388" y="261"/>
                    </a:cubicBezTo>
                    <a:cubicBezTo>
                      <a:pt x="329" y="213"/>
                      <a:pt x="302" y="179"/>
                      <a:pt x="263" y="179"/>
                    </a:cubicBezTo>
                    <a:cubicBezTo>
                      <a:pt x="252" y="179"/>
                      <a:pt x="241" y="182"/>
                      <a:pt x="227" y="187"/>
                    </a:cubicBezTo>
                    <a:cubicBezTo>
                      <a:pt x="186" y="208"/>
                      <a:pt x="170" y="282"/>
                      <a:pt x="144" y="282"/>
                    </a:cubicBezTo>
                    <a:cubicBezTo>
                      <a:pt x="140" y="282"/>
                      <a:pt x="135" y="279"/>
                      <a:pt x="129" y="273"/>
                    </a:cubicBezTo>
                    <a:cubicBezTo>
                      <a:pt x="103" y="248"/>
                      <a:pt x="77" y="216"/>
                      <a:pt x="68" y="216"/>
                    </a:cubicBezTo>
                    <a:cubicBezTo>
                      <a:pt x="64" y="216"/>
                      <a:pt x="64" y="222"/>
                      <a:pt x="67" y="236"/>
                    </a:cubicBezTo>
                    <a:cubicBezTo>
                      <a:pt x="80" y="286"/>
                      <a:pt x="116" y="323"/>
                      <a:pt x="67" y="347"/>
                    </a:cubicBezTo>
                    <a:cubicBezTo>
                      <a:pt x="59" y="351"/>
                      <a:pt x="51" y="352"/>
                      <a:pt x="43" y="352"/>
                    </a:cubicBezTo>
                    <a:cubicBezTo>
                      <a:pt x="20" y="352"/>
                      <a:pt x="3" y="338"/>
                      <a:pt x="2" y="338"/>
                    </a:cubicBezTo>
                    <a:lnTo>
                      <a:pt x="2" y="338"/>
                    </a:lnTo>
                    <a:cubicBezTo>
                      <a:pt x="0" y="338"/>
                      <a:pt x="12" y="350"/>
                      <a:pt x="43" y="397"/>
                    </a:cubicBezTo>
                    <a:cubicBezTo>
                      <a:pt x="117" y="493"/>
                      <a:pt x="127" y="589"/>
                      <a:pt x="161" y="589"/>
                    </a:cubicBezTo>
                    <a:cubicBezTo>
                      <a:pt x="166" y="589"/>
                      <a:pt x="172" y="586"/>
                      <a:pt x="178" y="581"/>
                    </a:cubicBezTo>
                    <a:cubicBezTo>
                      <a:pt x="209" y="551"/>
                      <a:pt x="248" y="486"/>
                      <a:pt x="296" y="486"/>
                    </a:cubicBezTo>
                    <a:cubicBezTo>
                      <a:pt x="305" y="486"/>
                      <a:pt x="315" y="489"/>
                      <a:pt x="326" y="495"/>
                    </a:cubicBezTo>
                    <a:cubicBezTo>
                      <a:pt x="388" y="532"/>
                      <a:pt x="351" y="532"/>
                      <a:pt x="326" y="569"/>
                    </a:cubicBezTo>
                    <a:cubicBezTo>
                      <a:pt x="301" y="606"/>
                      <a:pt x="338" y="655"/>
                      <a:pt x="375" y="692"/>
                    </a:cubicBezTo>
                    <a:cubicBezTo>
                      <a:pt x="405" y="715"/>
                      <a:pt x="412" y="719"/>
                      <a:pt x="387" y="719"/>
                    </a:cubicBezTo>
                    <a:cubicBezTo>
                      <a:pt x="370" y="719"/>
                      <a:pt x="338" y="717"/>
                      <a:pt x="289" y="717"/>
                    </a:cubicBezTo>
                    <a:cubicBezTo>
                      <a:pt x="222" y="709"/>
                      <a:pt x="141" y="697"/>
                      <a:pt x="107" y="697"/>
                    </a:cubicBezTo>
                    <a:cubicBezTo>
                      <a:pt x="85" y="697"/>
                      <a:pt x="83" y="702"/>
                      <a:pt x="116" y="717"/>
                    </a:cubicBezTo>
                    <a:cubicBezTo>
                      <a:pt x="203" y="742"/>
                      <a:pt x="178" y="791"/>
                      <a:pt x="227" y="840"/>
                    </a:cubicBezTo>
                    <a:cubicBezTo>
                      <a:pt x="264" y="889"/>
                      <a:pt x="289" y="889"/>
                      <a:pt x="363" y="902"/>
                    </a:cubicBezTo>
                    <a:cubicBezTo>
                      <a:pt x="437" y="902"/>
                      <a:pt x="572" y="988"/>
                      <a:pt x="498" y="988"/>
                    </a:cubicBezTo>
                    <a:cubicBezTo>
                      <a:pt x="425" y="1000"/>
                      <a:pt x="326" y="1025"/>
                      <a:pt x="412" y="1087"/>
                    </a:cubicBezTo>
                    <a:cubicBezTo>
                      <a:pt x="476" y="1129"/>
                      <a:pt x="559" y="1163"/>
                      <a:pt x="636" y="1163"/>
                    </a:cubicBezTo>
                    <a:cubicBezTo>
                      <a:pt x="648" y="1163"/>
                      <a:pt x="660" y="1162"/>
                      <a:pt x="671" y="1161"/>
                    </a:cubicBezTo>
                    <a:cubicBezTo>
                      <a:pt x="745" y="1136"/>
                      <a:pt x="905" y="1062"/>
                      <a:pt x="880" y="1000"/>
                    </a:cubicBezTo>
                    <a:cubicBezTo>
                      <a:pt x="856" y="926"/>
                      <a:pt x="831" y="877"/>
                      <a:pt x="868" y="853"/>
                    </a:cubicBezTo>
                    <a:cubicBezTo>
                      <a:pt x="871" y="851"/>
                      <a:pt x="874" y="851"/>
                      <a:pt x="878" y="851"/>
                    </a:cubicBezTo>
                    <a:cubicBezTo>
                      <a:pt x="902" y="851"/>
                      <a:pt x="943" y="872"/>
                      <a:pt x="971" y="872"/>
                    </a:cubicBezTo>
                    <a:cubicBezTo>
                      <a:pt x="979" y="872"/>
                      <a:pt x="986" y="870"/>
                      <a:pt x="991" y="865"/>
                    </a:cubicBezTo>
                    <a:cubicBezTo>
                      <a:pt x="1016" y="840"/>
                      <a:pt x="1028" y="779"/>
                      <a:pt x="1053" y="766"/>
                    </a:cubicBezTo>
                    <a:cubicBezTo>
                      <a:pt x="1055" y="765"/>
                      <a:pt x="1057" y="765"/>
                      <a:pt x="1060" y="765"/>
                    </a:cubicBezTo>
                    <a:cubicBezTo>
                      <a:pt x="1084" y="765"/>
                      <a:pt x="1112" y="819"/>
                      <a:pt x="1090" y="853"/>
                    </a:cubicBezTo>
                    <a:cubicBezTo>
                      <a:pt x="1065" y="889"/>
                      <a:pt x="991" y="976"/>
                      <a:pt x="1053" y="976"/>
                    </a:cubicBezTo>
                    <a:cubicBezTo>
                      <a:pt x="1061" y="977"/>
                      <a:pt x="1070" y="978"/>
                      <a:pt x="1079" y="978"/>
                    </a:cubicBezTo>
                    <a:cubicBezTo>
                      <a:pt x="1157" y="978"/>
                      <a:pt x="1277" y="935"/>
                      <a:pt x="1299" y="902"/>
                    </a:cubicBezTo>
                    <a:cubicBezTo>
                      <a:pt x="1315" y="871"/>
                      <a:pt x="1349" y="850"/>
                      <a:pt x="1372" y="850"/>
                    </a:cubicBezTo>
                    <a:cubicBezTo>
                      <a:pt x="1387" y="850"/>
                      <a:pt x="1398" y="858"/>
                      <a:pt x="1398" y="877"/>
                    </a:cubicBezTo>
                    <a:cubicBezTo>
                      <a:pt x="1386" y="939"/>
                      <a:pt x="1299" y="1037"/>
                      <a:pt x="1373" y="1037"/>
                    </a:cubicBezTo>
                    <a:cubicBezTo>
                      <a:pt x="1435" y="1037"/>
                      <a:pt x="1570" y="1037"/>
                      <a:pt x="1472" y="1050"/>
                    </a:cubicBezTo>
                    <a:cubicBezTo>
                      <a:pt x="1386" y="1050"/>
                      <a:pt x="1287" y="1050"/>
                      <a:pt x="1201" y="1074"/>
                    </a:cubicBezTo>
                    <a:cubicBezTo>
                      <a:pt x="1127" y="1136"/>
                      <a:pt x="1053" y="1185"/>
                      <a:pt x="979" y="1210"/>
                    </a:cubicBezTo>
                    <a:cubicBezTo>
                      <a:pt x="964" y="1212"/>
                      <a:pt x="945" y="1213"/>
                      <a:pt x="923" y="1213"/>
                    </a:cubicBezTo>
                    <a:cubicBezTo>
                      <a:pt x="909" y="1213"/>
                      <a:pt x="894" y="1213"/>
                      <a:pt x="878" y="1213"/>
                    </a:cubicBezTo>
                    <a:cubicBezTo>
                      <a:pt x="800" y="1213"/>
                      <a:pt x="712" y="1218"/>
                      <a:pt x="696" y="1284"/>
                    </a:cubicBezTo>
                    <a:cubicBezTo>
                      <a:pt x="673" y="1363"/>
                      <a:pt x="630" y="1421"/>
                      <a:pt x="689" y="1421"/>
                    </a:cubicBezTo>
                    <a:cubicBezTo>
                      <a:pt x="694" y="1421"/>
                      <a:pt x="701" y="1420"/>
                      <a:pt x="708" y="1419"/>
                    </a:cubicBezTo>
                    <a:cubicBezTo>
                      <a:pt x="794" y="1407"/>
                      <a:pt x="930" y="1382"/>
                      <a:pt x="1078" y="1358"/>
                    </a:cubicBezTo>
                    <a:cubicBezTo>
                      <a:pt x="1188" y="1345"/>
                      <a:pt x="1299" y="1345"/>
                      <a:pt x="1398" y="1345"/>
                    </a:cubicBezTo>
                    <a:cubicBezTo>
                      <a:pt x="1435" y="1345"/>
                      <a:pt x="1423" y="1370"/>
                      <a:pt x="1361" y="1382"/>
                    </a:cubicBezTo>
                    <a:cubicBezTo>
                      <a:pt x="1275" y="1407"/>
                      <a:pt x="1201" y="1432"/>
                      <a:pt x="1115" y="1432"/>
                    </a:cubicBezTo>
                    <a:cubicBezTo>
                      <a:pt x="1028" y="1444"/>
                      <a:pt x="942" y="1456"/>
                      <a:pt x="991" y="1493"/>
                    </a:cubicBezTo>
                    <a:cubicBezTo>
                      <a:pt x="1028" y="1530"/>
                      <a:pt x="1201" y="1530"/>
                      <a:pt x="1238" y="1555"/>
                    </a:cubicBezTo>
                    <a:cubicBezTo>
                      <a:pt x="1274" y="1573"/>
                      <a:pt x="1257" y="1584"/>
                      <a:pt x="1192" y="1584"/>
                    </a:cubicBezTo>
                    <a:cubicBezTo>
                      <a:pt x="1169" y="1584"/>
                      <a:pt x="1139" y="1583"/>
                      <a:pt x="1102" y="1579"/>
                    </a:cubicBezTo>
                    <a:cubicBezTo>
                      <a:pt x="982" y="1569"/>
                      <a:pt x="871" y="1528"/>
                      <a:pt x="822" y="1528"/>
                    </a:cubicBezTo>
                    <a:cubicBezTo>
                      <a:pt x="816" y="1528"/>
                      <a:pt x="811" y="1529"/>
                      <a:pt x="806" y="1530"/>
                    </a:cubicBezTo>
                    <a:cubicBezTo>
                      <a:pt x="757" y="1530"/>
                      <a:pt x="720" y="1579"/>
                      <a:pt x="782" y="1629"/>
                    </a:cubicBezTo>
                    <a:cubicBezTo>
                      <a:pt x="856" y="1690"/>
                      <a:pt x="868" y="1826"/>
                      <a:pt x="979" y="1826"/>
                    </a:cubicBezTo>
                    <a:cubicBezTo>
                      <a:pt x="998" y="1828"/>
                      <a:pt x="1017" y="1829"/>
                      <a:pt x="1036" y="1829"/>
                    </a:cubicBezTo>
                    <a:cubicBezTo>
                      <a:pt x="1110" y="1829"/>
                      <a:pt x="1185" y="1817"/>
                      <a:pt x="1228" y="1817"/>
                    </a:cubicBezTo>
                    <a:cubicBezTo>
                      <a:pt x="1247" y="1817"/>
                      <a:pt x="1259" y="1819"/>
                      <a:pt x="1262" y="1826"/>
                    </a:cubicBezTo>
                    <a:cubicBezTo>
                      <a:pt x="1275" y="1863"/>
                      <a:pt x="1188" y="1888"/>
                      <a:pt x="1164" y="1900"/>
                    </a:cubicBezTo>
                    <a:cubicBezTo>
                      <a:pt x="1127" y="1900"/>
                      <a:pt x="1188" y="1937"/>
                      <a:pt x="1238" y="1974"/>
                    </a:cubicBezTo>
                    <a:cubicBezTo>
                      <a:pt x="1278" y="1994"/>
                      <a:pt x="1326" y="2104"/>
                      <a:pt x="1369" y="2104"/>
                    </a:cubicBezTo>
                    <a:cubicBezTo>
                      <a:pt x="1379" y="2104"/>
                      <a:pt x="1389" y="2098"/>
                      <a:pt x="1398" y="2085"/>
                    </a:cubicBezTo>
                    <a:cubicBezTo>
                      <a:pt x="1460" y="1998"/>
                      <a:pt x="1423" y="1961"/>
                      <a:pt x="1484" y="1875"/>
                    </a:cubicBezTo>
                    <a:cubicBezTo>
                      <a:pt x="1546" y="1777"/>
                      <a:pt x="1595" y="1604"/>
                      <a:pt x="1657" y="1567"/>
                    </a:cubicBezTo>
                    <a:cubicBezTo>
                      <a:pt x="1731" y="1506"/>
                      <a:pt x="1780" y="1419"/>
                      <a:pt x="1792" y="1321"/>
                    </a:cubicBezTo>
                    <a:cubicBezTo>
                      <a:pt x="1792" y="1210"/>
                      <a:pt x="1854" y="1259"/>
                      <a:pt x="1878" y="1234"/>
                    </a:cubicBezTo>
                    <a:cubicBezTo>
                      <a:pt x="1915" y="1210"/>
                      <a:pt x="1854" y="1124"/>
                      <a:pt x="1915" y="1050"/>
                    </a:cubicBezTo>
                    <a:cubicBezTo>
                      <a:pt x="1965" y="988"/>
                      <a:pt x="2039" y="939"/>
                      <a:pt x="2113" y="902"/>
                    </a:cubicBezTo>
                    <a:cubicBezTo>
                      <a:pt x="2186" y="877"/>
                      <a:pt x="2273" y="853"/>
                      <a:pt x="2371" y="853"/>
                    </a:cubicBezTo>
                    <a:cubicBezTo>
                      <a:pt x="2458" y="853"/>
                      <a:pt x="2544" y="816"/>
                      <a:pt x="2482" y="766"/>
                    </a:cubicBezTo>
                    <a:cubicBezTo>
                      <a:pt x="2433" y="717"/>
                      <a:pt x="2310" y="742"/>
                      <a:pt x="2285" y="692"/>
                    </a:cubicBezTo>
                    <a:cubicBezTo>
                      <a:pt x="2273" y="643"/>
                      <a:pt x="2334" y="606"/>
                      <a:pt x="2310" y="606"/>
                    </a:cubicBezTo>
                    <a:cubicBezTo>
                      <a:pt x="2291" y="606"/>
                      <a:pt x="2257" y="643"/>
                      <a:pt x="2215" y="643"/>
                    </a:cubicBezTo>
                    <a:cubicBezTo>
                      <a:pt x="2202" y="643"/>
                      <a:pt x="2188" y="639"/>
                      <a:pt x="2174" y="631"/>
                    </a:cubicBezTo>
                    <a:cubicBezTo>
                      <a:pt x="2100" y="594"/>
                      <a:pt x="2026" y="557"/>
                      <a:pt x="1940" y="557"/>
                    </a:cubicBezTo>
                    <a:cubicBezTo>
                      <a:pt x="1854" y="557"/>
                      <a:pt x="1891" y="471"/>
                      <a:pt x="1854" y="384"/>
                    </a:cubicBezTo>
                    <a:cubicBezTo>
                      <a:pt x="1822" y="320"/>
                      <a:pt x="1808" y="283"/>
                      <a:pt x="1772" y="283"/>
                    </a:cubicBezTo>
                    <a:cubicBezTo>
                      <a:pt x="1767" y="283"/>
                      <a:pt x="1761" y="284"/>
                      <a:pt x="1755" y="286"/>
                    </a:cubicBezTo>
                    <a:cubicBezTo>
                      <a:pt x="1725" y="296"/>
                      <a:pt x="1686" y="399"/>
                      <a:pt x="1659" y="399"/>
                    </a:cubicBezTo>
                    <a:cubicBezTo>
                      <a:pt x="1654" y="399"/>
                      <a:pt x="1649" y="395"/>
                      <a:pt x="1644" y="384"/>
                    </a:cubicBezTo>
                    <a:cubicBezTo>
                      <a:pt x="1632" y="347"/>
                      <a:pt x="1632" y="298"/>
                      <a:pt x="1644" y="261"/>
                    </a:cubicBezTo>
                    <a:cubicBezTo>
                      <a:pt x="1657" y="199"/>
                      <a:pt x="1620" y="138"/>
                      <a:pt x="1570" y="113"/>
                    </a:cubicBezTo>
                    <a:cubicBezTo>
                      <a:pt x="1521" y="80"/>
                      <a:pt x="1494" y="58"/>
                      <a:pt x="1474" y="58"/>
                    </a:cubicBezTo>
                    <a:cubicBezTo>
                      <a:pt x="1464" y="58"/>
                      <a:pt x="1455" y="64"/>
                      <a:pt x="1447" y="76"/>
                    </a:cubicBezTo>
                    <a:cubicBezTo>
                      <a:pt x="1422" y="102"/>
                      <a:pt x="1437" y="145"/>
                      <a:pt x="1429" y="145"/>
                    </a:cubicBezTo>
                    <a:cubicBezTo>
                      <a:pt x="1425" y="145"/>
                      <a:pt x="1417" y="136"/>
                      <a:pt x="1398" y="113"/>
                    </a:cubicBezTo>
                    <a:cubicBezTo>
                      <a:pt x="1339" y="64"/>
                      <a:pt x="1304" y="0"/>
                      <a:pt x="129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58" name="Google Shape;3158;p43"/>
              <p:cNvSpPr/>
              <p:nvPr/>
            </p:nvSpPr>
            <p:spPr>
              <a:xfrm>
                <a:off x="3633325" y="4321125"/>
                <a:ext cx="13275" cy="5900"/>
              </a:xfrm>
              <a:custGeom>
                <a:avLst/>
                <a:gdLst/>
                <a:ahLst/>
                <a:cxnLst/>
                <a:rect l="l" t="t" r="r" b="b"/>
                <a:pathLst>
                  <a:path w="531" h="236" extrusionOk="0">
                    <a:moveTo>
                      <a:pt x="308" y="0"/>
                    </a:moveTo>
                    <a:cubicBezTo>
                      <a:pt x="247" y="0"/>
                      <a:pt x="0" y="86"/>
                      <a:pt x="37" y="99"/>
                    </a:cubicBezTo>
                    <a:cubicBezTo>
                      <a:pt x="86" y="99"/>
                      <a:pt x="173" y="222"/>
                      <a:pt x="197" y="222"/>
                    </a:cubicBezTo>
                    <a:cubicBezTo>
                      <a:pt x="220" y="222"/>
                      <a:pt x="317" y="235"/>
                      <a:pt x="397" y="235"/>
                    </a:cubicBezTo>
                    <a:cubicBezTo>
                      <a:pt x="450" y="235"/>
                      <a:pt x="496" y="229"/>
                      <a:pt x="505" y="210"/>
                    </a:cubicBezTo>
                    <a:cubicBezTo>
                      <a:pt x="530" y="160"/>
                      <a:pt x="493" y="12"/>
                      <a:pt x="468" y="12"/>
                    </a:cubicBezTo>
                    <a:cubicBezTo>
                      <a:pt x="419" y="0"/>
                      <a:pt x="358" y="0"/>
                      <a:pt x="30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59" name="Google Shape;3159;p43"/>
              <p:cNvSpPr/>
              <p:nvPr/>
            </p:nvSpPr>
            <p:spPr>
              <a:xfrm>
                <a:off x="3637950" y="4327275"/>
                <a:ext cx="24050" cy="13375"/>
              </a:xfrm>
              <a:custGeom>
                <a:avLst/>
                <a:gdLst/>
                <a:ahLst/>
                <a:cxnLst/>
                <a:rect l="l" t="t" r="r" b="b"/>
                <a:pathLst>
                  <a:path w="962" h="535" extrusionOk="0">
                    <a:moveTo>
                      <a:pt x="604" y="1"/>
                    </a:moveTo>
                    <a:lnTo>
                      <a:pt x="123" y="13"/>
                    </a:lnTo>
                    <a:cubicBezTo>
                      <a:pt x="74" y="13"/>
                      <a:pt x="25" y="13"/>
                      <a:pt x="86" y="62"/>
                    </a:cubicBezTo>
                    <a:cubicBezTo>
                      <a:pt x="136" y="124"/>
                      <a:pt x="185" y="148"/>
                      <a:pt x="160" y="185"/>
                    </a:cubicBezTo>
                    <a:cubicBezTo>
                      <a:pt x="136" y="210"/>
                      <a:pt x="0" y="407"/>
                      <a:pt x="62" y="407"/>
                    </a:cubicBezTo>
                    <a:cubicBezTo>
                      <a:pt x="91" y="411"/>
                      <a:pt x="118" y="412"/>
                      <a:pt x="146" y="412"/>
                    </a:cubicBezTo>
                    <a:cubicBezTo>
                      <a:pt x="212" y="412"/>
                      <a:pt x="275" y="404"/>
                      <a:pt x="345" y="395"/>
                    </a:cubicBezTo>
                    <a:cubicBezTo>
                      <a:pt x="388" y="383"/>
                      <a:pt x="416" y="373"/>
                      <a:pt x="433" y="373"/>
                    </a:cubicBezTo>
                    <a:cubicBezTo>
                      <a:pt x="450" y="373"/>
                      <a:pt x="456" y="383"/>
                      <a:pt x="456" y="407"/>
                    </a:cubicBezTo>
                    <a:cubicBezTo>
                      <a:pt x="445" y="461"/>
                      <a:pt x="367" y="535"/>
                      <a:pt x="416" y="535"/>
                    </a:cubicBezTo>
                    <a:cubicBezTo>
                      <a:pt x="423" y="535"/>
                      <a:pt x="432" y="533"/>
                      <a:pt x="444" y="530"/>
                    </a:cubicBezTo>
                    <a:cubicBezTo>
                      <a:pt x="542" y="493"/>
                      <a:pt x="678" y="493"/>
                      <a:pt x="739" y="407"/>
                    </a:cubicBezTo>
                    <a:cubicBezTo>
                      <a:pt x="789" y="321"/>
                      <a:pt x="752" y="309"/>
                      <a:pt x="826" y="272"/>
                    </a:cubicBezTo>
                    <a:cubicBezTo>
                      <a:pt x="912" y="235"/>
                      <a:pt x="961" y="235"/>
                      <a:pt x="912" y="222"/>
                    </a:cubicBezTo>
                    <a:cubicBezTo>
                      <a:pt x="863" y="210"/>
                      <a:pt x="579" y="185"/>
                      <a:pt x="579" y="99"/>
                    </a:cubicBezTo>
                    <a:cubicBezTo>
                      <a:pt x="579" y="13"/>
                      <a:pt x="653" y="1"/>
                      <a:pt x="60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60" name="Google Shape;3160;p43"/>
              <p:cNvSpPr/>
              <p:nvPr/>
            </p:nvSpPr>
            <p:spPr>
              <a:xfrm>
                <a:off x="3618525" y="4291175"/>
                <a:ext cx="58250" cy="19875"/>
              </a:xfrm>
              <a:custGeom>
                <a:avLst/>
                <a:gdLst/>
                <a:ahLst/>
                <a:cxnLst/>
                <a:rect l="l" t="t" r="r" b="b"/>
                <a:pathLst>
                  <a:path w="2330" h="795" extrusionOk="0">
                    <a:moveTo>
                      <a:pt x="512" y="0"/>
                    </a:moveTo>
                    <a:cubicBezTo>
                      <a:pt x="479" y="0"/>
                      <a:pt x="474" y="28"/>
                      <a:pt x="506" y="28"/>
                    </a:cubicBezTo>
                    <a:cubicBezTo>
                      <a:pt x="543" y="28"/>
                      <a:pt x="592" y="77"/>
                      <a:pt x="580" y="89"/>
                    </a:cubicBezTo>
                    <a:cubicBezTo>
                      <a:pt x="559" y="100"/>
                      <a:pt x="582" y="144"/>
                      <a:pt x="554" y="144"/>
                    </a:cubicBezTo>
                    <a:cubicBezTo>
                      <a:pt x="548" y="144"/>
                      <a:pt x="541" y="143"/>
                      <a:pt x="531" y="138"/>
                    </a:cubicBezTo>
                    <a:cubicBezTo>
                      <a:pt x="477" y="106"/>
                      <a:pt x="424" y="74"/>
                      <a:pt x="403" y="74"/>
                    </a:cubicBezTo>
                    <a:cubicBezTo>
                      <a:pt x="399" y="74"/>
                      <a:pt x="397" y="75"/>
                      <a:pt x="395" y="77"/>
                    </a:cubicBezTo>
                    <a:cubicBezTo>
                      <a:pt x="383" y="89"/>
                      <a:pt x="370" y="77"/>
                      <a:pt x="407" y="138"/>
                    </a:cubicBezTo>
                    <a:cubicBezTo>
                      <a:pt x="438" y="189"/>
                      <a:pt x="451" y="231"/>
                      <a:pt x="428" y="231"/>
                    </a:cubicBezTo>
                    <a:cubicBezTo>
                      <a:pt x="423" y="231"/>
                      <a:pt x="416" y="229"/>
                      <a:pt x="407" y="225"/>
                    </a:cubicBezTo>
                    <a:cubicBezTo>
                      <a:pt x="370" y="200"/>
                      <a:pt x="333" y="175"/>
                      <a:pt x="284" y="163"/>
                    </a:cubicBezTo>
                    <a:cubicBezTo>
                      <a:pt x="260" y="163"/>
                      <a:pt x="223" y="138"/>
                      <a:pt x="272" y="126"/>
                    </a:cubicBezTo>
                    <a:cubicBezTo>
                      <a:pt x="309" y="126"/>
                      <a:pt x="309" y="102"/>
                      <a:pt x="247" y="102"/>
                    </a:cubicBezTo>
                    <a:cubicBezTo>
                      <a:pt x="198" y="102"/>
                      <a:pt x="112" y="102"/>
                      <a:pt x="173" y="114"/>
                    </a:cubicBezTo>
                    <a:cubicBezTo>
                      <a:pt x="223" y="126"/>
                      <a:pt x="260" y="151"/>
                      <a:pt x="210" y="163"/>
                    </a:cubicBezTo>
                    <a:cubicBezTo>
                      <a:pt x="173" y="175"/>
                      <a:pt x="1" y="163"/>
                      <a:pt x="62" y="200"/>
                    </a:cubicBezTo>
                    <a:cubicBezTo>
                      <a:pt x="112" y="225"/>
                      <a:pt x="272" y="249"/>
                      <a:pt x="247" y="262"/>
                    </a:cubicBezTo>
                    <a:cubicBezTo>
                      <a:pt x="235" y="274"/>
                      <a:pt x="247" y="348"/>
                      <a:pt x="235" y="360"/>
                    </a:cubicBezTo>
                    <a:cubicBezTo>
                      <a:pt x="210" y="373"/>
                      <a:pt x="173" y="373"/>
                      <a:pt x="235" y="410"/>
                    </a:cubicBezTo>
                    <a:cubicBezTo>
                      <a:pt x="333" y="447"/>
                      <a:pt x="420" y="471"/>
                      <a:pt x="518" y="471"/>
                    </a:cubicBezTo>
                    <a:cubicBezTo>
                      <a:pt x="629" y="471"/>
                      <a:pt x="728" y="459"/>
                      <a:pt x="826" y="434"/>
                    </a:cubicBezTo>
                    <a:cubicBezTo>
                      <a:pt x="876" y="428"/>
                      <a:pt x="922" y="425"/>
                      <a:pt x="968" y="425"/>
                    </a:cubicBezTo>
                    <a:cubicBezTo>
                      <a:pt x="1014" y="425"/>
                      <a:pt x="1060" y="428"/>
                      <a:pt x="1110" y="434"/>
                    </a:cubicBezTo>
                    <a:cubicBezTo>
                      <a:pt x="1060" y="447"/>
                      <a:pt x="888" y="496"/>
                      <a:pt x="851" y="508"/>
                    </a:cubicBezTo>
                    <a:cubicBezTo>
                      <a:pt x="802" y="520"/>
                      <a:pt x="839" y="582"/>
                      <a:pt x="863" y="582"/>
                    </a:cubicBezTo>
                    <a:cubicBezTo>
                      <a:pt x="893" y="582"/>
                      <a:pt x="899" y="598"/>
                      <a:pt x="818" y="598"/>
                    </a:cubicBezTo>
                    <a:cubicBezTo>
                      <a:pt x="798" y="598"/>
                      <a:pt x="772" y="597"/>
                      <a:pt x="740" y="594"/>
                    </a:cubicBezTo>
                    <a:cubicBezTo>
                      <a:pt x="675" y="590"/>
                      <a:pt x="620" y="585"/>
                      <a:pt x="587" y="585"/>
                    </a:cubicBezTo>
                    <a:cubicBezTo>
                      <a:pt x="534" y="585"/>
                      <a:pt x="539" y="598"/>
                      <a:pt x="654" y="644"/>
                    </a:cubicBezTo>
                    <a:cubicBezTo>
                      <a:pt x="781" y="695"/>
                      <a:pt x="827" y="722"/>
                      <a:pt x="891" y="722"/>
                    </a:cubicBezTo>
                    <a:cubicBezTo>
                      <a:pt x="920" y="722"/>
                      <a:pt x="953" y="717"/>
                      <a:pt x="999" y="705"/>
                    </a:cubicBezTo>
                    <a:cubicBezTo>
                      <a:pt x="1034" y="700"/>
                      <a:pt x="1061" y="697"/>
                      <a:pt x="1082" y="697"/>
                    </a:cubicBezTo>
                    <a:cubicBezTo>
                      <a:pt x="1160" y="697"/>
                      <a:pt x="1171" y="728"/>
                      <a:pt x="1258" y="767"/>
                    </a:cubicBezTo>
                    <a:cubicBezTo>
                      <a:pt x="1313" y="785"/>
                      <a:pt x="1372" y="795"/>
                      <a:pt x="1429" y="795"/>
                    </a:cubicBezTo>
                    <a:cubicBezTo>
                      <a:pt x="1486" y="795"/>
                      <a:pt x="1541" y="785"/>
                      <a:pt x="1590" y="767"/>
                    </a:cubicBezTo>
                    <a:cubicBezTo>
                      <a:pt x="1676" y="730"/>
                      <a:pt x="1763" y="705"/>
                      <a:pt x="1849" y="693"/>
                    </a:cubicBezTo>
                    <a:cubicBezTo>
                      <a:pt x="1935" y="681"/>
                      <a:pt x="1985" y="533"/>
                      <a:pt x="2034" y="508"/>
                    </a:cubicBezTo>
                    <a:cubicBezTo>
                      <a:pt x="2095" y="471"/>
                      <a:pt x="2330" y="373"/>
                      <a:pt x="2305" y="323"/>
                    </a:cubicBezTo>
                    <a:cubicBezTo>
                      <a:pt x="2280" y="262"/>
                      <a:pt x="2231" y="212"/>
                      <a:pt x="2157" y="212"/>
                    </a:cubicBezTo>
                    <a:cubicBezTo>
                      <a:pt x="2034" y="212"/>
                      <a:pt x="1911" y="188"/>
                      <a:pt x="1787" y="151"/>
                    </a:cubicBezTo>
                    <a:cubicBezTo>
                      <a:pt x="1717" y="115"/>
                      <a:pt x="1659" y="87"/>
                      <a:pt x="1618" y="87"/>
                    </a:cubicBezTo>
                    <a:cubicBezTo>
                      <a:pt x="1602" y="87"/>
                      <a:pt x="1588" y="91"/>
                      <a:pt x="1578" y="102"/>
                    </a:cubicBezTo>
                    <a:cubicBezTo>
                      <a:pt x="1541" y="126"/>
                      <a:pt x="1504" y="175"/>
                      <a:pt x="1455" y="188"/>
                    </a:cubicBezTo>
                    <a:cubicBezTo>
                      <a:pt x="1425" y="195"/>
                      <a:pt x="1395" y="207"/>
                      <a:pt x="1376" y="207"/>
                    </a:cubicBezTo>
                    <a:cubicBezTo>
                      <a:pt x="1364" y="207"/>
                      <a:pt x="1356" y="202"/>
                      <a:pt x="1356" y="188"/>
                    </a:cubicBezTo>
                    <a:cubicBezTo>
                      <a:pt x="1356" y="163"/>
                      <a:pt x="1418" y="102"/>
                      <a:pt x="1393" y="65"/>
                    </a:cubicBezTo>
                    <a:cubicBezTo>
                      <a:pt x="1375" y="38"/>
                      <a:pt x="1351" y="18"/>
                      <a:pt x="1325" y="18"/>
                    </a:cubicBezTo>
                    <a:cubicBezTo>
                      <a:pt x="1315" y="18"/>
                      <a:pt x="1305" y="21"/>
                      <a:pt x="1295" y="28"/>
                    </a:cubicBezTo>
                    <a:cubicBezTo>
                      <a:pt x="1258" y="52"/>
                      <a:pt x="1122" y="28"/>
                      <a:pt x="1159" y="77"/>
                    </a:cubicBezTo>
                    <a:cubicBezTo>
                      <a:pt x="1196" y="114"/>
                      <a:pt x="1233" y="126"/>
                      <a:pt x="1196" y="175"/>
                    </a:cubicBezTo>
                    <a:cubicBezTo>
                      <a:pt x="1174" y="218"/>
                      <a:pt x="1200" y="318"/>
                      <a:pt x="1174" y="318"/>
                    </a:cubicBezTo>
                    <a:cubicBezTo>
                      <a:pt x="1170" y="318"/>
                      <a:pt x="1165" y="316"/>
                      <a:pt x="1159" y="311"/>
                    </a:cubicBezTo>
                    <a:cubicBezTo>
                      <a:pt x="1110" y="286"/>
                      <a:pt x="1073" y="249"/>
                      <a:pt x="1048" y="200"/>
                    </a:cubicBezTo>
                    <a:cubicBezTo>
                      <a:pt x="1048" y="188"/>
                      <a:pt x="1011" y="151"/>
                      <a:pt x="986" y="151"/>
                    </a:cubicBezTo>
                    <a:cubicBezTo>
                      <a:pt x="959" y="151"/>
                      <a:pt x="896" y="172"/>
                      <a:pt x="851" y="172"/>
                    </a:cubicBezTo>
                    <a:cubicBezTo>
                      <a:pt x="836" y="172"/>
                      <a:pt x="823" y="169"/>
                      <a:pt x="814" y="163"/>
                    </a:cubicBezTo>
                    <a:cubicBezTo>
                      <a:pt x="728" y="102"/>
                      <a:pt x="641" y="40"/>
                      <a:pt x="531" y="3"/>
                    </a:cubicBezTo>
                    <a:cubicBezTo>
                      <a:pt x="524" y="1"/>
                      <a:pt x="517" y="0"/>
                      <a:pt x="51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61" name="Google Shape;3161;p43"/>
              <p:cNvSpPr/>
              <p:nvPr/>
            </p:nvSpPr>
            <p:spPr>
              <a:xfrm>
                <a:off x="3579300" y="4317650"/>
                <a:ext cx="9900" cy="9125"/>
              </a:xfrm>
              <a:custGeom>
                <a:avLst/>
                <a:gdLst/>
                <a:ahLst/>
                <a:cxnLst/>
                <a:rect l="l" t="t" r="r" b="b"/>
                <a:pathLst>
                  <a:path w="396" h="365" extrusionOk="0">
                    <a:moveTo>
                      <a:pt x="39" y="0"/>
                    </a:moveTo>
                    <a:cubicBezTo>
                      <a:pt x="13" y="0"/>
                      <a:pt x="0" y="23"/>
                      <a:pt x="17" y="41"/>
                    </a:cubicBezTo>
                    <a:cubicBezTo>
                      <a:pt x="42" y="65"/>
                      <a:pt x="104" y="151"/>
                      <a:pt x="140" y="201"/>
                    </a:cubicBezTo>
                    <a:cubicBezTo>
                      <a:pt x="190" y="262"/>
                      <a:pt x="239" y="299"/>
                      <a:pt x="301" y="336"/>
                    </a:cubicBezTo>
                    <a:cubicBezTo>
                      <a:pt x="322" y="350"/>
                      <a:pt x="360" y="365"/>
                      <a:pt x="378" y="365"/>
                    </a:cubicBezTo>
                    <a:cubicBezTo>
                      <a:pt x="392" y="365"/>
                      <a:pt x="395" y="357"/>
                      <a:pt x="375" y="336"/>
                    </a:cubicBezTo>
                    <a:cubicBezTo>
                      <a:pt x="301" y="275"/>
                      <a:pt x="239" y="213"/>
                      <a:pt x="177" y="139"/>
                    </a:cubicBezTo>
                    <a:cubicBezTo>
                      <a:pt x="165" y="90"/>
                      <a:pt x="128" y="41"/>
                      <a:pt x="79" y="16"/>
                    </a:cubicBezTo>
                    <a:cubicBezTo>
                      <a:pt x="64" y="5"/>
                      <a:pt x="50" y="0"/>
                      <a:pt x="3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62" name="Google Shape;3162;p43"/>
              <p:cNvSpPr/>
              <p:nvPr/>
            </p:nvSpPr>
            <p:spPr>
              <a:xfrm>
                <a:off x="3832625" y="4430150"/>
                <a:ext cx="950" cy="25"/>
              </a:xfrm>
              <a:custGeom>
                <a:avLst/>
                <a:gdLst/>
                <a:ahLst/>
                <a:cxnLst/>
                <a:rect l="l" t="t" r="r" b="b"/>
                <a:pathLst>
                  <a:path w="38" h="1" extrusionOk="0">
                    <a:moveTo>
                      <a:pt x="37" y="1"/>
                    </a:moveTo>
                    <a:lnTo>
                      <a:pt x="37" y="1"/>
                    </a:lnTo>
                    <a:cubicBezTo>
                      <a:pt x="0" y="1"/>
                      <a:pt x="12" y="1"/>
                      <a:pt x="3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63" name="Google Shape;3163;p43"/>
              <p:cNvSpPr/>
              <p:nvPr/>
            </p:nvSpPr>
            <p:spPr>
              <a:xfrm>
                <a:off x="3821225" y="4347250"/>
                <a:ext cx="106600" cy="86250"/>
              </a:xfrm>
              <a:custGeom>
                <a:avLst/>
                <a:gdLst/>
                <a:ahLst/>
                <a:cxnLst/>
                <a:rect l="l" t="t" r="r" b="b"/>
                <a:pathLst>
                  <a:path w="4264" h="3450" extrusionOk="0">
                    <a:moveTo>
                      <a:pt x="3842" y="1"/>
                    </a:moveTo>
                    <a:cubicBezTo>
                      <a:pt x="3818" y="1"/>
                      <a:pt x="3795" y="4"/>
                      <a:pt x="3771" y="15"/>
                    </a:cubicBezTo>
                    <a:cubicBezTo>
                      <a:pt x="3684" y="52"/>
                      <a:pt x="3598" y="101"/>
                      <a:pt x="3512" y="150"/>
                    </a:cubicBezTo>
                    <a:cubicBezTo>
                      <a:pt x="3463" y="187"/>
                      <a:pt x="3500" y="200"/>
                      <a:pt x="3512" y="200"/>
                    </a:cubicBezTo>
                    <a:cubicBezTo>
                      <a:pt x="3536" y="200"/>
                      <a:pt x="3536" y="200"/>
                      <a:pt x="3463" y="224"/>
                    </a:cubicBezTo>
                    <a:cubicBezTo>
                      <a:pt x="3401" y="237"/>
                      <a:pt x="3241" y="286"/>
                      <a:pt x="3142" y="310"/>
                    </a:cubicBezTo>
                    <a:cubicBezTo>
                      <a:pt x="2982" y="372"/>
                      <a:pt x="2822" y="409"/>
                      <a:pt x="2662" y="434"/>
                    </a:cubicBezTo>
                    <a:cubicBezTo>
                      <a:pt x="2551" y="409"/>
                      <a:pt x="2378" y="384"/>
                      <a:pt x="2354" y="384"/>
                    </a:cubicBezTo>
                    <a:cubicBezTo>
                      <a:pt x="2317" y="384"/>
                      <a:pt x="2169" y="471"/>
                      <a:pt x="2230" y="471"/>
                    </a:cubicBezTo>
                    <a:cubicBezTo>
                      <a:pt x="2304" y="483"/>
                      <a:pt x="2329" y="495"/>
                      <a:pt x="2230" y="495"/>
                    </a:cubicBezTo>
                    <a:cubicBezTo>
                      <a:pt x="2132" y="495"/>
                      <a:pt x="2169" y="582"/>
                      <a:pt x="2058" y="582"/>
                    </a:cubicBezTo>
                    <a:cubicBezTo>
                      <a:pt x="1976" y="582"/>
                      <a:pt x="1943" y="593"/>
                      <a:pt x="1919" y="593"/>
                    </a:cubicBezTo>
                    <a:cubicBezTo>
                      <a:pt x="1907" y="593"/>
                      <a:pt x="1898" y="590"/>
                      <a:pt x="1885" y="582"/>
                    </a:cubicBezTo>
                    <a:cubicBezTo>
                      <a:pt x="1868" y="570"/>
                      <a:pt x="1862" y="561"/>
                      <a:pt x="1852" y="561"/>
                    </a:cubicBezTo>
                    <a:cubicBezTo>
                      <a:pt x="1841" y="561"/>
                      <a:pt x="1827" y="573"/>
                      <a:pt x="1787" y="606"/>
                    </a:cubicBezTo>
                    <a:cubicBezTo>
                      <a:pt x="1725" y="668"/>
                      <a:pt x="1738" y="754"/>
                      <a:pt x="1639" y="754"/>
                    </a:cubicBezTo>
                    <a:cubicBezTo>
                      <a:pt x="1595" y="754"/>
                      <a:pt x="1566" y="749"/>
                      <a:pt x="1544" y="749"/>
                    </a:cubicBezTo>
                    <a:cubicBezTo>
                      <a:pt x="1516" y="749"/>
                      <a:pt x="1499" y="757"/>
                      <a:pt x="1479" y="791"/>
                    </a:cubicBezTo>
                    <a:cubicBezTo>
                      <a:pt x="1454" y="853"/>
                      <a:pt x="1454" y="902"/>
                      <a:pt x="1393" y="902"/>
                    </a:cubicBezTo>
                    <a:cubicBezTo>
                      <a:pt x="1375" y="902"/>
                      <a:pt x="1360" y="901"/>
                      <a:pt x="1348" y="901"/>
                    </a:cubicBezTo>
                    <a:cubicBezTo>
                      <a:pt x="1317" y="901"/>
                      <a:pt x="1299" y="907"/>
                      <a:pt x="1282" y="951"/>
                    </a:cubicBezTo>
                    <a:cubicBezTo>
                      <a:pt x="1257" y="1025"/>
                      <a:pt x="1282" y="1050"/>
                      <a:pt x="1220" y="1050"/>
                    </a:cubicBezTo>
                    <a:cubicBezTo>
                      <a:pt x="1171" y="1050"/>
                      <a:pt x="1137" y="1002"/>
                      <a:pt x="1113" y="1002"/>
                    </a:cubicBezTo>
                    <a:cubicBezTo>
                      <a:pt x="1107" y="1002"/>
                      <a:pt x="1102" y="1005"/>
                      <a:pt x="1097" y="1013"/>
                    </a:cubicBezTo>
                    <a:cubicBezTo>
                      <a:pt x="1072" y="1050"/>
                      <a:pt x="1097" y="1099"/>
                      <a:pt x="1134" y="1099"/>
                    </a:cubicBezTo>
                    <a:cubicBezTo>
                      <a:pt x="1171" y="1099"/>
                      <a:pt x="1306" y="1099"/>
                      <a:pt x="1232" y="1124"/>
                    </a:cubicBezTo>
                    <a:cubicBezTo>
                      <a:pt x="1158" y="1148"/>
                      <a:pt x="1023" y="1222"/>
                      <a:pt x="1097" y="1222"/>
                    </a:cubicBezTo>
                    <a:cubicBezTo>
                      <a:pt x="1171" y="1222"/>
                      <a:pt x="1368" y="1272"/>
                      <a:pt x="1306" y="1272"/>
                    </a:cubicBezTo>
                    <a:cubicBezTo>
                      <a:pt x="1208" y="1272"/>
                      <a:pt x="1109" y="1284"/>
                      <a:pt x="1011" y="1309"/>
                    </a:cubicBezTo>
                    <a:cubicBezTo>
                      <a:pt x="986" y="1321"/>
                      <a:pt x="1011" y="1345"/>
                      <a:pt x="1048" y="1358"/>
                    </a:cubicBezTo>
                    <a:cubicBezTo>
                      <a:pt x="1085" y="1370"/>
                      <a:pt x="1109" y="1382"/>
                      <a:pt x="1048" y="1382"/>
                    </a:cubicBezTo>
                    <a:cubicBezTo>
                      <a:pt x="986" y="1382"/>
                      <a:pt x="900" y="1444"/>
                      <a:pt x="949" y="1469"/>
                    </a:cubicBezTo>
                    <a:cubicBezTo>
                      <a:pt x="1011" y="1506"/>
                      <a:pt x="1023" y="1518"/>
                      <a:pt x="949" y="1518"/>
                    </a:cubicBezTo>
                    <a:cubicBezTo>
                      <a:pt x="887" y="1518"/>
                      <a:pt x="838" y="1543"/>
                      <a:pt x="924" y="1567"/>
                    </a:cubicBezTo>
                    <a:cubicBezTo>
                      <a:pt x="998" y="1580"/>
                      <a:pt x="1035" y="1580"/>
                      <a:pt x="924" y="1580"/>
                    </a:cubicBezTo>
                    <a:cubicBezTo>
                      <a:pt x="813" y="1592"/>
                      <a:pt x="813" y="1617"/>
                      <a:pt x="776" y="1666"/>
                    </a:cubicBezTo>
                    <a:cubicBezTo>
                      <a:pt x="740" y="1715"/>
                      <a:pt x="715" y="1690"/>
                      <a:pt x="666" y="1715"/>
                    </a:cubicBezTo>
                    <a:cubicBezTo>
                      <a:pt x="604" y="1752"/>
                      <a:pt x="579" y="1801"/>
                      <a:pt x="616" y="1814"/>
                    </a:cubicBezTo>
                    <a:cubicBezTo>
                      <a:pt x="647" y="1820"/>
                      <a:pt x="678" y="1823"/>
                      <a:pt x="709" y="1823"/>
                    </a:cubicBezTo>
                    <a:cubicBezTo>
                      <a:pt x="740" y="1823"/>
                      <a:pt x="770" y="1820"/>
                      <a:pt x="801" y="1814"/>
                    </a:cubicBezTo>
                    <a:cubicBezTo>
                      <a:pt x="887" y="1814"/>
                      <a:pt x="961" y="1851"/>
                      <a:pt x="875" y="1851"/>
                    </a:cubicBezTo>
                    <a:cubicBezTo>
                      <a:pt x="789" y="1851"/>
                      <a:pt x="752" y="1851"/>
                      <a:pt x="715" y="1912"/>
                    </a:cubicBezTo>
                    <a:cubicBezTo>
                      <a:pt x="678" y="1974"/>
                      <a:pt x="727" y="1986"/>
                      <a:pt x="690" y="2023"/>
                    </a:cubicBezTo>
                    <a:cubicBezTo>
                      <a:pt x="673" y="2036"/>
                      <a:pt x="665" y="2040"/>
                      <a:pt x="658" y="2040"/>
                    </a:cubicBezTo>
                    <a:cubicBezTo>
                      <a:pt x="649" y="2040"/>
                      <a:pt x="643" y="2033"/>
                      <a:pt x="620" y="2033"/>
                    </a:cubicBezTo>
                    <a:cubicBezTo>
                      <a:pt x="612" y="2033"/>
                      <a:pt x="603" y="2034"/>
                      <a:pt x="592" y="2035"/>
                    </a:cubicBezTo>
                    <a:cubicBezTo>
                      <a:pt x="505" y="2048"/>
                      <a:pt x="407" y="2085"/>
                      <a:pt x="419" y="2134"/>
                    </a:cubicBezTo>
                    <a:cubicBezTo>
                      <a:pt x="431" y="2183"/>
                      <a:pt x="468" y="2220"/>
                      <a:pt x="419" y="2220"/>
                    </a:cubicBezTo>
                    <a:cubicBezTo>
                      <a:pt x="358" y="2220"/>
                      <a:pt x="296" y="2245"/>
                      <a:pt x="247" y="2282"/>
                    </a:cubicBezTo>
                    <a:cubicBezTo>
                      <a:pt x="234" y="2307"/>
                      <a:pt x="210" y="2319"/>
                      <a:pt x="271" y="2344"/>
                    </a:cubicBezTo>
                    <a:cubicBezTo>
                      <a:pt x="283" y="2348"/>
                      <a:pt x="294" y="2350"/>
                      <a:pt x="304" y="2350"/>
                    </a:cubicBezTo>
                    <a:cubicBezTo>
                      <a:pt x="326" y="2350"/>
                      <a:pt x="344" y="2343"/>
                      <a:pt x="355" y="2343"/>
                    </a:cubicBezTo>
                    <a:cubicBezTo>
                      <a:pt x="365" y="2343"/>
                      <a:pt x="368" y="2350"/>
                      <a:pt x="358" y="2380"/>
                    </a:cubicBezTo>
                    <a:cubicBezTo>
                      <a:pt x="333" y="2454"/>
                      <a:pt x="296" y="2454"/>
                      <a:pt x="296" y="2504"/>
                    </a:cubicBezTo>
                    <a:cubicBezTo>
                      <a:pt x="308" y="2541"/>
                      <a:pt x="284" y="2578"/>
                      <a:pt x="259" y="2590"/>
                    </a:cubicBezTo>
                    <a:cubicBezTo>
                      <a:pt x="222" y="2627"/>
                      <a:pt x="259" y="2639"/>
                      <a:pt x="160" y="2639"/>
                    </a:cubicBezTo>
                    <a:cubicBezTo>
                      <a:pt x="154" y="2638"/>
                      <a:pt x="148" y="2637"/>
                      <a:pt x="141" y="2637"/>
                    </a:cubicBezTo>
                    <a:cubicBezTo>
                      <a:pt x="84" y="2637"/>
                      <a:pt x="24" y="2684"/>
                      <a:pt x="13" y="2750"/>
                    </a:cubicBezTo>
                    <a:cubicBezTo>
                      <a:pt x="0" y="2812"/>
                      <a:pt x="13" y="2984"/>
                      <a:pt x="99" y="2984"/>
                    </a:cubicBezTo>
                    <a:cubicBezTo>
                      <a:pt x="149" y="2976"/>
                      <a:pt x="183" y="2956"/>
                      <a:pt x="218" y="2956"/>
                    </a:cubicBezTo>
                    <a:cubicBezTo>
                      <a:pt x="235" y="2956"/>
                      <a:pt x="252" y="2960"/>
                      <a:pt x="271" y="2972"/>
                    </a:cubicBezTo>
                    <a:cubicBezTo>
                      <a:pt x="333" y="2997"/>
                      <a:pt x="284" y="3009"/>
                      <a:pt x="358" y="3009"/>
                    </a:cubicBezTo>
                    <a:cubicBezTo>
                      <a:pt x="444" y="3009"/>
                      <a:pt x="444" y="2972"/>
                      <a:pt x="444" y="2972"/>
                    </a:cubicBezTo>
                    <a:lnTo>
                      <a:pt x="468" y="3009"/>
                    </a:lnTo>
                    <a:cubicBezTo>
                      <a:pt x="486" y="3027"/>
                      <a:pt x="511" y="3038"/>
                      <a:pt x="538" y="3038"/>
                    </a:cubicBezTo>
                    <a:cubicBezTo>
                      <a:pt x="547" y="3038"/>
                      <a:pt x="557" y="3037"/>
                      <a:pt x="567" y="3034"/>
                    </a:cubicBezTo>
                    <a:cubicBezTo>
                      <a:pt x="592" y="3034"/>
                      <a:pt x="555" y="3058"/>
                      <a:pt x="542" y="3070"/>
                    </a:cubicBezTo>
                    <a:cubicBezTo>
                      <a:pt x="518" y="3083"/>
                      <a:pt x="493" y="3107"/>
                      <a:pt x="579" y="3107"/>
                    </a:cubicBezTo>
                    <a:cubicBezTo>
                      <a:pt x="653" y="3107"/>
                      <a:pt x="579" y="3157"/>
                      <a:pt x="542" y="3157"/>
                    </a:cubicBezTo>
                    <a:cubicBezTo>
                      <a:pt x="518" y="3169"/>
                      <a:pt x="518" y="3218"/>
                      <a:pt x="518" y="3255"/>
                    </a:cubicBezTo>
                    <a:cubicBezTo>
                      <a:pt x="518" y="3292"/>
                      <a:pt x="518" y="3317"/>
                      <a:pt x="493" y="3317"/>
                    </a:cubicBezTo>
                    <a:lnTo>
                      <a:pt x="579" y="3342"/>
                    </a:lnTo>
                    <a:cubicBezTo>
                      <a:pt x="666" y="3366"/>
                      <a:pt x="764" y="3391"/>
                      <a:pt x="850" y="3428"/>
                    </a:cubicBezTo>
                    <a:cubicBezTo>
                      <a:pt x="875" y="3440"/>
                      <a:pt x="883" y="3444"/>
                      <a:pt x="887" y="3444"/>
                    </a:cubicBezTo>
                    <a:cubicBezTo>
                      <a:pt x="894" y="3444"/>
                      <a:pt x="883" y="3428"/>
                      <a:pt x="949" y="3428"/>
                    </a:cubicBezTo>
                    <a:cubicBezTo>
                      <a:pt x="1048" y="3415"/>
                      <a:pt x="1183" y="3403"/>
                      <a:pt x="1232" y="3403"/>
                    </a:cubicBezTo>
                    <a:cubicBezTo>
                      <a:pt x="1282" y="3403"/>
                      <a:pt x="1282" y="3403"/>
                      <a:pt x="1343" y="3428"/>
                    </a:cubicBezTo>
                    <a:cubicBezTo>
                      <a:pt x="1372" y="3442"/>
                      <a:pt x="1398" y="3449"/>
                      <a:pt x="1416" y="3449"/>
                    </a:cubicBezTo>
                    <a:cubicBezTo>
                      <a:pt x="1445" y="3449"/>
                      <a:pt x="1457" y="3433"/>
                      <a:pt x="1442" y="3403"/>
                    </a:cubicBezTo>
                    <a:cubicBezTo>
                      <a:pt x="1430" y="3366"/>
                      <a:pt x="1393" y="3354"/>
                      <a:pt x="1319" y="3292"/>
                    </a:cubicBezTo>
                    <a:cubicBezTo>
                      <a:pt x="1183" y="3169"/>
                      <a:pt x="1072" y="3009"/>
                      <a:pt x="998" y="2824"/>
                    </a:cubicBezTo>
                    <a:cubicBezTo>
                      <a:pt x="998" y="2738"/>
                      <a:pt x="986" y="2713"/>
                      <a:pt x="986" y="2676"/>
                    </a:cubicBezTo>
                    <a:cubicBezTo>
                      <a:pt x="974" y="2615"/>
                      <a:pt x="961" y="2565"/>
                      <a:pt x="924" y="2528"/>
                    </a:cubicBezTo>
                    <a:cubicBezTo>
                      <a:pt x="887" y="2479"/>
                      <a:pt x="900" y="2479"/>
                      <a:pt x="924" y="2454"/>
                    </a:cubicBezTo>
                    <a:cubicBezTo>
                      <a:pt x="961" y="2430"/>
                      <a:pt x="1048" y="2380"/>
                      <a:pt x="1011" y="2368"/>
                    </a:cubicBezTo>
                    <a:cubicBezTo>
                      <a:pt x="974" y="2344"/>
                      <a:pt x="974" y="2307"/>
                      <a:pt x="1060" y="2294"/>
                    </a:cubicBezTo>
                    <a:cubicBezTo>
                      <a:pt x="1134" y="2282"/>
                      <a:pt x="1208" y="2294"/>
                      <a:pt x="1146" y="2245"/>
                    </a:cubicBezTo>
                    <a:cubicBezTo>
                      <a:pt x="1085" y="2196"/>
                      <a:pt x="1023" y="2208"/>
                      <a:pt x="1085" y="2171"/>
                    </a:cubicBezTo>
                    <a:cubicBezTo>
                      <a:pt x="1158" y="2134"/>
                      <a:pt x="1356" y="2146"/>
                      <a:pt x="1245" y="2097"/>
                    </a:cubicBezTo>
                    <a:cubicBezTo>
                      <a:pt x="1183" y="2060"/>
                      <a:pt x="1121" y="2035"/>
                      <a:pt x="1048" y="2023"/>
                    </a:cubicBezTo>
                    <a:cubicBezTo>
                      <a:pt x="1011" y="2014"/>
                      <a:pt x="1015" y="1985"/>
                      <a:pt x="1054" y="1985"/>
                    </a:cubicBezTo>
                    <a:cubicBezTo>
                      <a:pt x="1068" y="1985"/>
                      <a:pt x="1086" y="1989"/>
                      <a:pt x="1109" y="1999"/>
                    </a:cubicBezTo>
                    <a:cubicBezTo>
                      <a:pt x="1157" y="2019"/>
                      <a:pt x="1185" y="2028"/>
                      <a:pt x="1214" y="2028"/>
                    </a:cubicBezTo>
                    <a:cubicBezTo>
                      <a:pt x="1237" y="2028"/>
                      <a:pt x="1261" y="2022"/>
                      <a:pt x="1294" y="2011"/>
                    </a:cubicBezTo>
                    <a:cubicBezTo>
                      <a:pt x="1305" y="2006"/>
                      <a:pt x="1317" y="2005"/>
                      <a:pt x="1329" y="2005"/>
                    </a:cubicBezTo>
                    <a:cubicBezTo>
                      <a:pt x="1359" y="2005"/>
                      <a:pt x="1388" y="2015"/>
                      <a:pt x="1401" y="2015"/>
                    </a:cubicBezTo>
                    <a:cubicBezTo>
                      <a:pt x="1410" y="2015"/>
                      <a:pt x="1410" y="2008"/>
                      <a:pt x="1393" y="1986"/>
                    </a:cubicBezTo>
                    <a:cubicBezTo>
                      <a:pt x="1359" y="1919"/>
                      <a:pt x="1294" y="1861"/>
                      <a:pt x="1330" y="1861"/>
                    </a:cubicBezTo>
                    <a:cubicBezTo>
                      <a:pt x="1334" y="1861"/>
                      <a:pt x="1338" y="1862"/>
                      <a:pt x="1343" y="1863"/>
                    </a:cubicBezTo>
                    <a:cubicBezTo>
                      <a:pt x="1403" y="1873"/>
                      <a:pt x="1454" y="1907"/>
                      <a:pt x="1472" y="1907"/>
                    </a:cubicBezTo>
                    <a:cubicBezTo>
                      <a:pt x="1476" y="1907"/>
                      <a:pt x="1479" y="1905"/>
                      <a:pt x="1479" y="1900"/>
                    </a:cubicBezTo>
                    <a:cubicBezTo>
                      <a:pt x="1479" y="1863"/>
                      <a:pt x="1553" y="1838"/>
                      <a:pt x="1442" y="1801"/>
                    </a:cubicBezTo>
                    <a:cubicBezTo>
                      <a:pt x="1343" y="1764"/>
                      <a:pt x="1245" y="1727"/>
                      <a:pt x="1331" y="1727"/>
                    </a:cubicBezTo>
                    <a:cubicBezTo>
                      <a:pt x="1407" y="1737"/>
                      <a:pt x="1491" y="1776"/>
                      <a:pt x="1531" y="1776"/>
                    </a:cubicBezTo>
                    <a:cubicBezTo>
                      <a:pt x="1542" y="1776"/>
                      <a:pt x="1550" y="1773"/>
                      <a:pt x="1553" y="1764"/>
                    </a:cubicBezTo>
                    <a:cubicBezTo>
                      <a:pt x="1577" y="1727"/>
                      <a:pt x="1602" y="1727"/>
                      <a:pt x="1540" y="1666"/>
                    </a:cubicBezTo>
                    <a:cubicBezTo>
                      <a:pt x="1484" y="1619"/>
                      <a:pt x="1464" y="1579"/>
                      <a:pt x="1484" y="1579"/>
                    </a:cubicBezTo>
                    <a:cubicBezTo>
                      <a:pt x="1491" y="1579"/>
                      <a:pt x="1501" y="1583"/>
                      <a:pt x="1516" y="1592"/>
                    </a:cubicBezTo>
                    <a:cubicBezTo>
                      <a:pt x="1536" y="1604"/>
                      <a:pt x="1558" y="1609"/>
                      <a:pt x="1581" y="1609"/>
                    </a:cubicBezTo>
                    <a:cubicBezTo>
                      <a:pt x="1629" y="1609"/>
                      <a:pt x="1679" y="1584"/>
                      <a:pt x="1713" y="1543"/>
                    </a:cubicBezTo>
                    <a:cubicBezTo>
                      <a:pt x="1725" y="1481"/>
                      <a:pt x="1848" y="1506"/>
                      <a:pt x="1787" y="1456"/>
                    </a:cubicBezTo>
                    <a:cubicBezTo>
                      <a:pt x="1725" y="1407"/>
                      <a:pt x="1639" y="1419"/>
                      <a:pt x="1725" y="1407"/>
                    </a:cubicBezTo>
                    <a:cubicBezTo>
                      <a:pt x="1824" y="1407"/>
                      <a:pt x="1910" y="1358"/>
                      <a:pt x="1898" y="1309"/>
                    </a:cubicBezTo>
                    <a:cubicBezTo>
                      <a:pt x="1898" y="1270"/>
                      <a:pt x="1903" y="1251"/>
                      <a:pt x="1915" y="1251"/>
                    </a:cubicBezTo>
                    <a:cubicBezTo>
                      <a:pt x="1923" y="1251"/>
                      <a:pt x="1933" y="1258"/>
                      <a:pt x="1947" y="1272"/>
                    </a:cubicBezTo>
                    <a:cubicBezTo>
                      <a:pt x="1974" y="1290"/>
                      <a:pt x="2007" y="1327"/>
                      <a:pt x="2024" y="1327"/>
                    </a:cubicBezTo>
                    <a:cubicBezTo>
                      <a:pt x="2030" y="1327"/>
                      <a:pt x="2033" y="1322"/>
                      <a:pt x="2033" y="1309"/>
                    </a:cubicBezTo>
                    <a:cubicBezTo>
                      <a:pt x="2021" y="1247"/>
                      <a:pt x="1947" y="1222"/>
                      <a:pt x="2021" y="1222"/>
                    </a:cubicBezTo>
                    <a:cubicBezTo>
                      <a:pt x="2095" y="1222"/>
                      <a:pt x="2181" y="1222"/>
                      <a:pt x="2193" y="1185"/>
                    </a:cubicBezTo>
                    <a:cubicBezTo>
                      <a:pt x="2218" y="1148"/>
                      <a:pt x="2206" y="1111"/>
                      <a:pt x="2169" y="1111"/>
                    </a:cubicBezTo>
                    <a:cubicBezTo>
                      <a:pt x="2120" y="1099"/>
                      <a:pt x="2120" y="1111"/>
                      <a:pt x="2193" y="1062"/>
                    </a:cubicBezTo>
                    <a:cubicBezTo>
                      <a:pt x="2292" y="1000"/>
                      <a:pt x="2391" y="939"/>
                      <a:pt x="2501" y="890"/>
                    </a:cubicBezTo>
                    <a:cubicBezTo>
                      <a:pt x="2625" y="840"/>
                      <a:pt x="2994" y="742"/>
                      <a:pt x="3105" y="692"/>
                    </a:cubicBezTo>
                    <a:cubicBezTo>
                      <a:pt x="3216" y="631"/>
                      <a:pt x="3771" y="495"/>
                      <a:pt x="3931" y="409"/>
                    </a:cubicBezTo>
                    <a:cubicBezTo>
                      <a:pt x="4079" y="323"/>
                      <a:pt x="4263" y="175"/>
                      <a:pt x="4239" y="126"/>
                    </a:cubicBezTo>
                    <a:cubicBezTo>
                      <a:pt x="4206" y="50"/>
                      <a:pt x="4136" y="12"/>
                      <a:pt x="4062" y="12"/>
                    </a:cubicBezTo>
                    <a:cubicBezTo>
                      <a:pt x="4051" y="12"/>
                      <a:pt x="4040" y="13"/>
                      <a:pt x="4029" y="15"/>
                    </a:cubicBezTo>
                    <a:cubicBezTo>
                      <a:pt x="4018" y="16"/>
                      <a:pt x="4007" y="17"/>
                      <a:pt x="3996" y="17"/>
                    </a:cubicBezTo>
                    <a:cubicBezTo>
                      <a:pt x="3940" y="17"/>
                      <a:pt x="3891" y="1"/>
                      <a:pt x="384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64" name="Google Shape;3164;p43"/>
              <p:cNvSpPr/>
              <p:nvPr/>
            </p:nvSpPr>
            <p:spPr>
              <a:xfrm>
                <a:off x="4097525" y="4309975"/>
                <a:ext cx="36675" cy="21750"/>
              </a:xfrm>
              <a:custGeom>
                <a:avLst/>
                <a:gdLst/>
                <a:ahLst/>
                <a:cxnLst/>
                <a:rect l="l" t="t" r="r" b="b"/>
                <a:pathLst>
                  <a:path w="1467" h="870" extrusionOk="0">
                    <a:moveTo>
                      <a:pt x="757" y="0"/>
                    </a:moveTo>
                    <a:cubicBezTo>
                      <a:pt x="751" y="0"/>
                      <a:pt x="745" y="1"/>
                      <a:pt x="740" y="3"/>
                    </a:cubicBezTo>
                    <a:cubicBezTo>
                      <a:pt x="703" y="3"/>
                      <a:pt x="691" y="27"/>
                      <a:pt x="703" y="64"/>
                    </a:cubicBezTo>
                    <a:cubicBezTo>
                      <a:pt x="712" y="82"/>
                      <a:pt x="727" y="120"/>
                      <a:pt x="711" y="120"/>
                    </a:cubicBezTo>
                    <a:cubicBezTo>
                      <a:pt x="705" y="120"/>
                      <a:pt x="695" y="114"/>
                      <a:pt x="678" y="101"/>
                    </a:cubicBezTo>
                    <a:cubicBezTo>
                      <a:pt x="642" y="65"/>
                      <a:pt x="619" y="42"/>
                      <a:pt x="590" y="42"/>
                    </a:cubicBezTo>
                    <a:cubicBezTo>
                      <a:pt x="580" y="42"/>
                      <a:pt x="568" y="45"/>
                      <a:pt x="555" y="52"/>
                    </a:cubicBezTo>
                    <a:cubicBezTo>
                      <a:pt x="530" y="64"/>
                      <a:pt x="493" y="89"/>
                      <a:pt x="469" y="113"/>
                    </a:cubicBezTo>
                    <a:cubicBezTo>
                      <a:pt x="444" y="150"/>
                      <a:pt x="370" y="187"/>
                      <a:pt x="432" y="212"/>
                    </a:cubicBezTo>
                    <a:cubicBezTo>
                      <a:pt x="493" y="237"/>
                      <a:pt x="617" y="249"/>
                      <a:pt x="530" y="249"/>
                    </a:cubicBezTo>
                    <a:cubicBezTo>
                      <a:pt x="522" y="247"/>
                      <a:pt x="512" y="246"/>
                      <a:pt x="503" y="246"/>
                    </a:cubicBezTo>
                    <a:cubicBezTo>
                      <a:pt x="460" y="246"/>
                      <a:pt x="411" y="268"/>
                      <a:pt x="370" y="298"/>
                    </a:cubicBezTo>
                    <a:cubicBezTo>
                      <a:pt x="346" y="323"/>
                      <a:pt x="309" y="335"/>
                      <a:pt x="358" y="385"/>
                    </a:cubicBezTo>
                    <a:cubicBezTo>
                      <a:pt x="393" y="411"/>
                      <a:pt x="461" y="431"/>
                      <a:pt x="459" y="431"/>
                    </a:cubicBezTo>
                    <a:cubicBezTo>
                      <a:pt x="458" y="431"/>
                      <a:pt x="447" y="428"/>
                      <a:pt x="419" y="421"/>
                    </a:cubicBezTo>
                    <a:cubicBezTo>
                      <a:pt x="402" y="418"/>
                      <a:pt x="387" y="416"/>
                      <a:pt x="373" y="416"/>
                    </a:cubicBezTo>
                    <a:cubicBezTo>
                      <a:pt x="294" y="416"/>
                      <a:pt x="255" y="470"/>
                      <a:pt x="235" y="532"/>
                    </a:cubicBezTo>
                    <a:cubicBezTo>
                      <a:pt x="185" y="606"/>
                      <a:pt x="136" y="680"/>
                      <a:pt x="74" y="754"/>
                    </a:cubicBezTo>
                    <a:cubicBezTo>
                      <a:pt x="50" y="779"/>
                      <a:pt x="1" y="853"/>
                      <a:pt x="37" y="865"/>
                    </a:cubicBezTo>
                    <a:cubicBezTo>
                      <a:pt x="54" y="865"/>
                      <a:pt x="102" y="870"/>
                      <a:pt x="156" y="870"/>
                    </a:cubicBezTo>
                    <a:cubicBezTo>
                      <a:pt x="223" y="870"/>
                      <a:pt x="299" y="862"/>
                      <a:pt x="333" y="828"/>
                    </a:cubicBezTo>
                    <a:cubicBezTo>
                      <a:pt x="395" y="779"/>
                      <a:pt x="469" y="754"/>
                      <a:pt x="555" y="754"/>
                    </a:cubicBezTo>
                    <a:cubicBezTo>
                      <a:pt x="598" y="757"/>
                      <a:pt x="642" y="759"/>
                      <a:pt x="686" y="759"/>
                    </a:cubicBezTo>
                    <a:cubicBezTo>
                      <a:pt x="807" y="759"/>
                      <a:pt x="931" y="748"/>
                      <a:pt x="1048" y="730"/>
                    </a:cubicBezTo>
                    <a:cubicBezTo>
                      <a:pt x="1245" y="668"/>
                      <a:pt x="1405" y="680"/>
                      <a:pt x="1430" y="606"/>
                    </a:cubicBezTo>
                    <a:cubicBezTo>
                      <a:pt x="1454" y="520"/>
                      <a:pt x="1467" y="446"/>
                      <a:pt x="1417" y="385"/>
                    </a:cubicBezTo>
                    <a:cubicBezTo>
                      <a:pt x="1356" y="335"/>
                      <a:pt x="1344" y="385"/>
                      <a:pt x="1257" y="298"/>
                    </a:cubicBezTo>
                    <a:cubicBezTo>
                      <a:pt x="1178" y="219"/>
                      <a:pt x="1120" y="161"/>
                      <a:pt x="1064" y="161"/>
                    </a:cubicBezTo>
                    <a:cubicBezTo>
                      <a:pt x="1058" y="161"/>
                      <a:pt x="1053" y="162"/>
                      <a:pt x="1048" y="163"/>
                    </a:cubicBezTo>
                    <a:cubicBezTo>
                      <a:pt x="988" y="175"/>
                      <a:pt x="803" y="324"/>
                      <a:pt x="768" y="324"/>
                    </a:cubicBezTo>
                    <a:cubicBezTo>
                      <a:pt x="766" y="324"/>
                      <a:pt x="765" y="323"/>
                      <a:pt x="764" y="323"/>
                    </a:cubicBezTo>
                    <a:cubicBezTo>
                      <a:pt x="740" y="323"/>
                      <a:pt x="875" y="126"/>
                      <a:pt x="875" y="76"/>
                    </a:cubicBezTo>
                    <a:cubicBezTo>
                      <a:pt x="875" y="34"/>
                      <a:pt x="801" y="0"/>
                      <a:pt x="75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65" name="Google Shape;3165;p43"/>
              <p:cNvSpPr/>
              <p:nvPr/>
            </p:nvSpPr>
            <p:spPr>
              <a:xfrm>
                <a:off x="4065175" y="4298200"/>
                <a:ext cx="37300" cy="21250"/>
              </a:xfrm>
              <a:custGeom>
                <a:avLst/>
                <a:gdLst/>
                <a:ahLst/>
                <a:cxnLst/>
                <a:rect l="l" t="t" r="r" b="b"/>
                <a:pathLst>
                  <a:path w="1492" h="850" extrusionOk="0">
                    <a:moveTo>
                      <a:pt x="823" y="1"/>
                    </a:moveTo>
                    <a:cubicBezTo>
                      <a:pt x="808" y="1"/>
                      <a:pt x="792" y="2"/>
                      <a:pt x="777" y="5"/>
                    </a:cubicBezTo>
                    <a:cubicBezTo>
                      <a:pt x="728" y="18"/>
                      <a:pt x="531" y="30"/>
                      <a:pt x="518" y="67"/>
                    </a:cubicBezTo>
                    <a:cubicBezTo>
                      <a:pt x="518" y="85"/>
                      <a:pt x="494" y="89"/>
                      <a:pt x="469" y="89"/>
                    </a:cubicBezTo>
                    <a:cubicBezTo>
                      <a:pt x="457" y="89"/>
                      <a:pt x="444" y="88"/>
                      <a:pt x="435" y="88"/>
                    </a:cubicBezTo>
                    <a:cubicBezTo>
                      <a:pt x="426" y="88"/>
                      <a:pt x="420" y="89"/>
                      <a:pt x="420" y="92"/>
                    </a:cubicBezTo>
                    <a:cubicBezTo>
                      <a:pt x="420" y="104"/>
                      <a:pt x="235" y="202"/>
                      <a:pt x="321" y="202"/>
                    </a:cubicBezTo>
                    <a:cubicBezTo>
                      <a:pt x="420" y="202"/>
                      <a:pt x="407" y="227"/>
                      <a:pt x="346" y="227"/>
                    </a:cubicBezTo>
                    <a:cubicBezTo>
                      <a:pt x="284" y="239"/>
                      <a:pt x="235" y="264"/>
                      <a:pt x="186" y="313"/>
                    </a:cubicBezTo>
                    <a:cubicBezTo>
                      <a:pt x="161" y="350"/>
                      <a:pt x="112" y="375"/>
                      <a:pt x="75" y="387"/>
                    </a:cubicBezTo>
                    <a:cubicBezTo>
                      <a:pt x="38" y="400"/>
                      <a:pt x="1" y="412"/>
                      <a:pt x="87" y="424"/>
                    </a:cubicBezTo>
                    <a:cubicBezTo>
                      <a:pt x="173" y="437"/>
                      <a:pt x="272" y="449"/>
                      <a:pt x="284" y="511"/>
                    </a:cubicBezTo>
                    <a:cubicBezTo>
                      <a:pt x="296" y="584"/>
                      <a:pt x="346" y="646"/>
                      <a:pt x="420" y="683"/>
                    </a:cubicBezTo>
                    <a:cubicBezTo>
                      <a:pt x="448" y="695"/>
                      <a:pt x="466" y="698"/>
                      <a:pt x="481" y="698"/>
                    </a:cubicBezTo>
                    <a:cubicBezTo>
                      <a:pt x="493" y="698"/>
                      <a:pt x="504" y="696"/>
                      <a:pt x="516" y="696"/>
                    </a:cubicBezTo>
                    <a:cubicBezTo>
                      <a:pt x="536" y="696"/>
                      <a:pt x="560" y="700"/>
                      <a:pt x="605" y="720"/>
                    </a:cubicBezTo>
                    <a:cubicBezTo>
                      <a:pt x="715" y="782"/>
                      <a:pt x="839" y="819"/>
                      <a:pt x="974" y="843"/>
                    </a:cubicBezTo>
                    <a:cubicBezTo>
                      <a:pt x="1019" y="843"/>
                      <a:pt x="1106" y="849"/>
                      <a:pt x="1193" y="849"/>
                    </a:cubicBezTo>
                    <a:cubicBezTo>
                      <a:pt x="1324" y="849"/>
                      <a:pt x="1452" y="836"/>
                      <a:pt x="1430" y="769"/>
                    </a:cubicBezTo>
                    <a:cubicBezTo>
                      <a:pt x="1396" y="678"/>
                      <a:pt x="1255" y="533"/>
                      <a:pt x="1275" y="533"/>
                    </a:cubicBezTo>
                    <a:cubicBezTo>
                      <a:pt x="1276" y="533"/>
                      <a:pt x="1279" y="533"/>
                      <a:pt x="1282" y="535"/>
                    </a:cubicBezTo>
                    <a:cubicBezTo>
                      <a:pt x="1303" y="542"/>
                      <a:pt x="1333" y="557"/>
                      <a:pt x="1356" y="557"/>
                    </a:cubicBezTo>
                    <a:cubicBezTo>
                      <a:pt x="1374" y="557"/>
                      <a:pt x="1388" y="549"/>
                      <a:pt x="1393" y="523"/>
                    </a:cubicBezTo>
                    <a:cubicBezTo>
                      <a:pt x="1381" y="461"/>
                      <a:pt x="1381" y="400"/>
                      <a:pt x="1393" y="338"/>
                    </a:cubicBezTo>
                    <a:cubicBezTo>
                      <a:pt x="1405" y="289"/>
                      <a:pt x="1492" y="252"/>
                      <a:pt x="1430" y="202"/>
                    </a:cubicBezTo>
                    <a:cubicBezTo>
                      <a:pt x="1381" y="153"/>
                      <a:pt x="1295" y="79"/>
                      <a:pt x="1221" y="79"/>
                    </a:cubicBezTo>
                    <a:cubicBezTo>
                      <a:pt x="1134" y="79"/>
                      <a:pt x="1134" y="104"/>
                      <a:pt x="1110" y="141"/>
                    </a:cubicBezTo>
                    <a:cubicBezTo>
                      <a:pt x="1073" y="178"/>
                      <a:pt x="986" y="153"/>
                      <a:pt x="950" y="178"/>
                    </a:cubicBezTo>
                    <a:cubicBezTo>
                      <a:pt x="923" y="187"/>
                      <a:pt x="870" y="221"/>
                      <a:pt x="857" y="221"/>
                    </a:cubicBezTo>
                    <a:cubicBezTo>
                      <a:pt x="852" y="221"/>
                      <a:pt x="853" y="216"/>
                      <a:pt x="863" y="202"/>
                    </a:cubicBezTo>
                    <a:cubicBezTo>
                      <a:pt x="900" y="153"/>
                      <a:pt x="999" y="79"/>
                      <a:pt x="950" y="42"/>
                    </a:cubicBezTo>
                    <a:cubicBezTo>
                      <a:pt x="913" y="15"/>
                      <a:pt x="869" y="1"/>
                      <a:pt x="82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66" name="Google Shape;3166;p43"/>
              <p:cNvSpPr/>
              <p:nvPr/>
            </p:nvSpPr>
            <p:spPr>
              <a:xfrm>
                <a:off x="4055325" y="4299550"/>
                <a:ext cx="14800" cy="6200"/>
              </a:xfrm>
              <a:custGeom>
                <a:avLst/>
                <a:gdLst/>
                <a:ahLst/>
                <a:cxnLst/>
                <a:rect l="l" t="t" r="r" b="b"/>
                <a:pathLst>
                  <a:path w="592" h="248" extrusionOk="0">
                    <a:moveTo>
                      <a:pt x="61" y="1"/>
                    </a:moveTo>
                    <a:cubicBezTo>
                      <a:pt x="33" y="1"/>
                      <a:pt x="16" y="8"/>
                      <a:pt x="25" y="25"/>
                    </a:cubicBezTo>
                    <a:cubicBezTo>
                      <a:pt x="62" y="75"/>
                      <a:pt x="0" y="148"/>
                      <a:pt x="62" y="161"/>
                    </a:cubicBezTo>
                    <a:cubicBezTo>
                      <a:pt x="124" y="173"/>
                      <a:pt x="185" y="198"/>
                      <a:pt x="247" y="235"/>
                    </a:cubicBezTo>
                    <a:cubicBezTo>
                      <a:pt x="269" y="243"/>
                      <a:pt x="292" y="248"/>
                      <a:pt x="316" y="248"/>
                    </a:cubicBezTo>
                    <a:cubicBezTo>
                      <a:pt x="361" y="248"/>
                      <a:pt x="409" y="234"/>
                      <a:pt x="456" y="210"/>
                    </a:cubicBezTo>
                    <a:cubicBezTo>
                      <a:pt x="506" y="173"/>
                      <a:pt x="592" y="136"/>
                      <a:pt x="567" y="124"/>
                    </a:cubicBezTo>
                    <a:cubicBezTo>
                      <a:pt x="530" y="87"/>
                      <a:pt x="493" y="75"/>
                      <a:pt x="456" y="50"/>
                    </a:cubicBezTo>
                    <a:cubicBezTo>
                      <a:pt x="382" y="50"/>
                      <a:pt x="309" y="50"/>
                      <a:pt x="247" y="38"/>
                    </a:cubicBezTo>
                    <a:cubicBezTo>
                      <a:pt x="200" y="22"/>
                      <a:pt x="112" y="1"/>
                      <a:pt x="6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67" name="Google Shape;3167;p43"/>
              <p:cNvSpPr/>
              <p:nvPr/>
            </p:nvSpPr>
            <p:spPr>
              <a:xfrm>
                <a:off x="4058100" y="4279675"/>
                <a:ext cx="31125" cy="20875"/>
              </a:xfrm>
              <a:custGeom>
                <a:avLst/>
                <a:gdLst/>
                <a:ahLst/>
                <a:cxnLst/>
                <a:rect l="l" t="t" r="r" b="b"/>
                <a:pathLst>
                  <a:path w="1245" h="835" extrusionOk="0">
                    <a:moveTo>
                      <a:pt x="898" y="0"/>
                    </a:moveTo>
                    <a:cubicBezTo>
                      <a:pt x="876" y="0"/>
                      <a:pt x="843" y="18"/>
                      <a:pt x="801" y="32"/>
                    </a:cubicBezTo>
                    <a:cubicBezTo>
                      <a:pt x="715" y="81"/>
                      <a:pt x="616" y="118"/>
                      <a:pt x="530" y="155"/>
                    </a:cubicBezTo>
                    <a:cubicBezTo>
                      <a:pt x="444" y="167"/>
                      <a:pt x="358" y="217"/>
                      <a:pt x="296" y="266"/>
                    </a:cubicBezTo>
                    <a:cubicBezTo>
                      <a:pt x="261" y="310"/>
                      <a:pt x="263" y="316"/>
                      <a:pt x="286" y="316"/>
                    </a:cubicBezTo>
                    <a:cubicBezTo>
                      <a:pt x="295" y="316"/>
                      <a:pt x="307" y="315"/>
                      <a:pt x="321" y="315"/>
                    </a:cubicBezTo>
                    <a:cubicBezTo>
                      <a:pt x="370" y="315"/>
                      <a:pt x="345" y="340"/>
                      <a:pt x="308" y="389"/>
                    </a:cubicBezTo>
                    <a:cubicBezTo>
                      <a:pt x="271" y="438"/>
                      <a:pt x="259" y="488"/>
                      <a:pt x="185" y="512"/>
                    </a:cubicBezTo>
                    <a:cubicBezTo>
                      <a:pt x="124" y="537"/>
                      <a:pt x="111" y="549"/>
                      <a:pt x="173" y="562"/>
                    </a:cubicBezTo>
                    <a:cubicBezTo>
                      <a:pt x="222" y="574"/>
                      <a:pt x="185" y="586"/>
                      <a:pt x="111" y="586"/>
                    </a:cubicBezTo>
                    <a:cubicBezTo>
                      <a:pt x="50" y="586"/>
                      <a:pt x="0" y="660"/>
                      <a:pt x="111" y="660"/>
                    </a:cubicBezTo>
                    <a:cubicBezTo>
                      <a:pt x="210" y="660"/>
                      <a:pt x="284" y="672"/>
                      <a:pt x="234" y="672"/>
                    </a:cubicBezTo>
                    <a:cubicBezTo>
                      <a:pt x="198" y="672"/>
                      <a:pt x="161" y="672"/>
                      <a:pt x="185" y="709"/>
                    </a:cubicBezTo>
                    <a:cubicBezTo>
                      <a:pt x="198" y="746"/>
                      <a:pt x="321" y="783"/>
                      <a:pt x="370" y="808"/>
                    </a:cubicBezTo>
                    <a:cubicBezTo>
                      <a:pt x="404" y="825"/>
                      <a:pt x="444" y="834"/>
                      <a:pt x="485" y="834"/>
                    </a:cubicBezTo>
                    <a:cubicBezTo>
                      <a:pt x="533" y="834"/>
                      <a:pt x="583" y="822"/>
                      <a:pt x="629" y="796"/>
                    </a:cubicBezTo>
                    <a:cubicBezTo>
                      <a:pt x="690" y="771"/>
                      <a:pt x="814" y="734"/>
                      <a:pt x="851" y="734"/>
                    </a:cubicBezTo>
                    <a:cubicBezTo>
                      <a:pt x="900" y="722"/>
                      <a:pt x="1011" y="660"/>
                      <a:pt x="1085" y="648"/>
                    </a:cubicBezTo>
                    <a:cubicBezTo>
                      <a:pt x="1146" y="635"/>
                      <a:pt x="1122" y="562"/>
                      <a:pt x="1048" y="488"/>
                    </a:cubicBezTo>
                    <a:cubicBezTo>
                      <a:pt x="986" y="426"/>
                      <a:pt x="1060" y="401"/>
                      <a:pt x="1109" y="401"/>
                    </a:cubicBezTo>
                    <a:cubicBezTo>
                      <a:pt x="1159" y="401"/>
                      <a:pt x="1245" y="401"/>
                      <a:pt x="1245" y="377"/>
                    </a:cubicBezTo>
                    <a:cubicBezTo>
                      <a:pt x="1245" y="340"/>
                      <a:pt x="1072" y="266"/>
                      <a:pt x="974" y="192"/>
                    </a:cubicBezTo>
                    <a:cubicBezTo>
                      <a:pt x="888" y="118"/>
                      <a:pt x="937" y="106"/>
                      <a:pt x="924" y="44"/>
                    </a:cubicBezTo>
                    <a:cubicBezTo>
                      <a:pt x="924" y="11"/>
                      <a:pt x="915" y="0"/>
                      <a:pt x="89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68" name="Google Shape;3168;p43"/>
              <p:cNvSpPr/>
              <p:nvPr/>
            </p:nvSpPr>
            <p:spPr>
              <a:xfrm>
                <a:off x="4376000" y="4367675"/>
                <a:ext cx="29575" cy="11400"/>
              </a:xfrm>
              <a:custGeom>
                <a:avLst/>
                <a:gdLst/>
                <a:ahLst/>
                <a:cxnLst/>
                <a:rect l="l" t="t" r="r" b="b"/>
                <a:pathLst>
                  <a:path w="1183" h="456" extrusionOk="0">
                    <a:moveTo>
                      <a:pt x="178" y="0"/>
                    </a:moveTo>
                    <a:cubicBezTo>
                      <a:pt x="170" y="0"/>
                      <a:pt x="157" y="10"/>
                      <a:pt x="136" y="36"/>
                    </a:cubicBezTo>
                    <a:cubicBezTo>
                      <a:pt x="86" y="97"/>
                      <a:pt x="0" y="196"/>
                      <a:pt x="74" y="208"/>
                    </a:cubicBezTo>
                    <a:cubicBezTo>
                      <a:pt x="148" y="208"/>
                      <a:pt x="136" y="208"/>
                      <a:pt x="197" y="257"/>
                    </a:cubicBezTo>
                    <a:cubicBezTo>
                      <a:pt x="246" y="319"/>
                      <a:pt x="246" y="319"/>
                      <a:pt x="333" y="331"/>
                    </a:cubicBezTo>
                    <a:cubicBezTo>
                      <a:pt x="419" y="381"/>
                      <a:pt x="518" y="418"/>
                      <a:pt x="616" y="442"/>
                    </a:cubicBezTo>
                    <a:cubicBezTo>
                      <a:pt x="663" y="452"/>
                      <a:pt x="712" y="456"/>
                      <a:pt x="761" y="456"/>
                    </a:cubicBezTo>
                    <a:cubicBezTo>
                      <a:pt x="841" y="456"/>
                      <a:pt x="922" y="445"/>
                      <a:pt x="998" y="430"/>
                    </a:cubicBezTo>
                    <a:cubicBezTo>
                      <a:pt x="1097" y="405"/>
                      <a:pt x="1183" y="307"/>
                      <a:pt x="1171" y="270"/>
                    </a:cubicBezTo>
                    <a:cubicBezTo>
                      <a:pt x="1165" y="261"/>
                      <a:pt x="1161" y="258"/>
                      <a:pt x="1157" y="258"/>
                    </a:cubicBezTo>
                    <a:cubicBezTo>
                      <a:pt x="1144" y="258"/>
                      <a:pt x="1138" y="297"/>
                      <a:pt x="1109" y="307"/>
                    </a:cubicBezTo>
                    <a:cubicBezTo>
                      <a:pt x="1072" y="307"/>
                      <a:pt x="1047" y="257"/>
                      <a:pt x="1023" y="245"/>
                    </a:cubicBezTo>
                    <a:cubicBezTo>
                      <a:pt x="949" y="208"/>
                      <a:pt x="875" y="183"/>
                      <a:pt x="801" y="171"/>
                    </a:cubicBezTo>
                    <a:cubicBezTo>
                      <a:pt x="782" y="171"/>
                      <a:pt x="757" y="192"/>
                      <a:pt x="725" y="192"/>
                    </a:cubicBezTo>
                    <a:cubicBezTo>
                      <a:pt x="714" y="192"/>
                      <a:pt x="702" y="190"/>
                      <a:pt x="690" y="183"/>
                    </a:cubicBezTo>
                    <a:cubicBezTo>
                      <a:pt x="641" y="147"/>
                      <a:pt x="653" y="110"/>
                      <a:pt x="604" y="110"/>
                    </a:cubicBezTo>
                    <a:cubicBezTo>
                      <a:pt x="551" y="101"/>
                      <a:pt x="499" y="92"/>
                      <a:pt x="451" y="92"/>
                    </a:cubicBezTo>
                    <a:cubicBezTo>
                      <a:pt x="431" y="92"/>
                      <a:pt x="412" y="94"/>
                      <a:pt x="394" y="97"/>
                    </a:cubicBezTo>
                    <a:cubicBezTo>
                      <a:pt x="345" y="110"/>
                      <a:pt x="296" y="122"/>
                      <a:pt x="246" y="122"/>
                    </a:cubicBezTo>
                    <a:cubicBezTo>
                      <a:pt x="197" y="122"/>
                      <a:pt x="234" y="60"/>
                      <a:pt x="209" y="48"/>
                    </a:cubicBezTo>
                    <a:cubicBezTo>
                      <a:pt x="194" y="32"/>
                      <a:pt x="193" y="0"/>
                      <a:pt x="17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69" name="Google Shape;3169;p43"/>
              <p:cNvSpPr/>
              <p:nvPr/>
            </p:nvSpPr>
            <p:spPr>
              <a:xfrm>
                <a:off x="4339650" y="4390975"/>
                <a:ext cx="24350" cy="9650"/>
              </a:xfrm>
              <a:custGeom>
                <a:avLst/>
                <a:gdLst/>
                <a:ahLst/>
                <a:cxnLst/>
                <a:rect l="l" t="t" r="r" b="b"/>
                <a:pathLst>
                  <a:path w="974" h="386" extrusionOk="0">
                    <a:moveTo>
                      <a:pt x="483" y="1"/>
                    </a:moveTo>
                    <a:cubicBezTo>
                      <a:pt x="474" y="1"/>
                      <a:pt x="465" y="1"/>
                      <a:pt x="456" y="3"/>
                    </a:cubicBezTo>
                    <a:cubicBezTo>
                      <a:pt x="370" y="15"/>
                      <a:pt x="296" y="52"/>
                      <a:pt x="234" y="102"/>
                    </a:cubicBezTo>
                    <a:cubicBezTo>
                      <a:pt x="210" y="126"/>
                      <a:pt x="185" y="200"/>
                      <a:pt x="99" y="200"/>
                    </a:cubicBezTo>
                    <a:cubicBezTo>
                      <a:pt x="0" y="213"/>
                      <a:pt x="0" y="286"/>
                      <a:pt x="86" y="286"/>
                    </a:cubicBezTo>
                    <a:cubicBezTo>
                      <a:pt x="127" y="286"/>
                      <a:pt x="179" y="270"/>
                      <a:pt x="239" y="270"/>
                    </a:cubicBezTo>
                    <a:cubicBezTo>
                      <a:pt x="268" y="270"/>
                      <a:pt x="300" y="274"/>
                      <a:pt x="333" y="286"/>
                    </a:cubicBezTo>
                    <a:cubicBezTo>
                      <a:pt x="481" y="348"/>
                      <a:pt x="641" y="373"/>
                      <a:pt x="789" y="385"/>
                    </a:cubicBezTo>
                    <a:cubicBezTo>
                      <a:pt x="900" y="360"/>
                      <a:pt x="973" y="311"/>
                      <a:pt x="875" y="225"/>
                    </a:cubicBezTo>
                    <a:cubicBezTo>
                      <a:pt x="772" y="145"/>
                      <a:pt x="605" y="1"/>
                      <a:pt x="48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70" name="Google Shape;3170;p43"/>
              <p:cNvSpPr/>
              <p:nvPr/>
            </p:nvSpPr>
            <p:spPr>
              <a:xfrm>
                <a:off x="4340900" y="4385450"/>
                <a:ext cx="7700" cy="5025"/>
              </a:xfrm>
              <a:custGeom>
                <a:avLst/>
                <a:gdLst/>
                <a:ahLst/>
                <a:cxnLst/>
                <a:rect l="l" t="t" r="r" b="b"/>
                <a:pathLst>
                  <a:path w="308" h="201" extrusionOk="0">
                    <a:moveTo>
                      <a:pt x="104" y="0"/>
                    </a:moveTo>
                    <a:cubicBezTo>
                      <a:pt x="56" y="0"/>
                      <a:pt x="35" y="42"/>
                      <a:pt x="24" y="64"/>
                    </a:cubicBezTo>
                    <a:cubicBezTo>
                      <a:pt x="1" y="87"/>
                      <a:pt x="11" y="200"/>
                      <a:pt x="86" y="200"/>
                    </a:cubicBezTo>
                    <a:cubicBezTo>
                      <a:pt x="90" y="200"/>
                      <a:pt x="94" y="200"/>
                      <a:pt x="98" y="199"/>
                    </a:cubicBezTo>
                    <a:cubicBezTo>
                      <a:pt x="172" y="187"/>
                      <a:pt x="233" y="150"/>
                      <a:pt x="270" y="101"/>
                    </a:cubicBezTo>
                    <a:cubicBezTo>
                      <a:pt x="307" y="64"/>
                      <a:pt x="184" y="15"/>
                      <a:pt x="123" y="2"/>
                    </a:cubicBezTo>
                    <a:cubicBezTo>
                      <a:pt x="116" y="1"/>
                      <a:pt x="110" y="0"/>
                      <a:pt x="10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71" name="Google Shape;3171;p43"/>
              <p:cNvSpPr/>
              <p:nvPr/>
            </p:nvSpPr>
            <p:spPr>
              <a:xfrm>
                <a:off x="4313800" y="4365375"/>
                <a:ext cx="3675" cy="5850"/>
              </a:xfrm>
              <a:custGeom>
                <a:avLst/>
                <a:gdLst/>
                <a:ahLst/>
                <a:cxnLst/>
                <a:rect l="l" t="t" r="r" b="b"/>
                <a:pathLst>
                  <a:path w="147" h="234" extrusionOk="0">
                    <a:moveTo>
                      <a:pt x="64" y="0"/>
                    </a:moveTo>
                    <a:cubicBezTo>
                      <a:pt x="38" y="0"/>
                      <a:pt x="0" y="81"/>
                      <a:pt x="11" y="103"/>
                    </a:cubicBezTo>
                    <a:cubicBezTo>
                      <a:pt x="36" y="140"/>
                      <a:pt x="48" y="177"/>
                      <a:pt x="24" y="214"/>
                    </a:cubicBezTo>
                    <a:cubicBezTo>
                      <a:pt x="21" y="228"/>
                      <a:pt x="23" y="234"/>
                      <a:pt x="29" y="234"/>
                    </a:cubicBezTo>
                    <a:cubicBezTo>
                      <a:pt x="47" y="234"/>
                      <a:pt x="103" y="166"/>
                      <a:pt x="122" y="128"/>
                    </a:cubicBezTo>
                    <a:cubicBezTo>
                      <a:pt x="147" y="78"/>
                      <a:pt x="122" y="29"/>
                      <a:pt x="73" y="4"/>
                    </a:cubicBezTo>
                    <a:cubicBezTo>
                      <a:pt x="70" y="2"/>
                      <a:pt x="67" y="0"/>
                      <a:pt x="6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72" name="Google Shape;3172;p43"/>
              <p:cNvSpPr/>
              <p:nvPr/>
            </p:nvSpPr>
            <p:spPr>
              <a:xfrm>
                <a:off x="4313225" y="4386350"/>
                <a:ext cx="4850" cy="4525"/>
              </a:xfrm>
              <a:custGeom>
                <a:avLst/>
                <a:gdLst/>
                <a:ahLst/>
                <a:cxnLst/>
                <a:rect l="l" t="t" r="r" b="b"/>
                <a:pathLst>
                  <a:path w="194" h="181" extrusionOk="0">
                    <a:moveTo>
                      <a:pt x="41" y="1"/>
                    </a:moveTo>
                    <a:cubicBezTo>
                      <a:pt x="38" y="1"/>
                      <a:pt x="36" y="2"/>
                      <a:pt x="34" y="3"/>
                    </a:cubicBezTo>
                    <a:cubicBezTo>
                      <a:pt x="1" y="26"/>
                      <a:pt x="140" y="181"/>
                      <a:pt x="175" y="181"/>
                    </a:cubicBezTo>
                    <a:cubicBezTo>
                      <a:pt x="179" y="181"/>
                      <a:pt x="181" y="179"/>
                      <a:pt x="182" y="176"/>
                    </a:cubicBezTo>
                    <a:cubicBezTo>
                      <a:pt x="194" y="141"/>
                      <a:pt x="78" y="1"/>
                      <a:pt x="4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73" name="Google Shape;3173;p43"/>
              <p:cNvSpPr/>
              <p:nvPr/>
            </p:nvSpPr>
            <p:spPr>
              <a:xfrm>
                <a:off x="4391175" y="4350500"/>
                <a:ext cx="5650" cy="1850"/>
              </a:xfrm>
              <a:custGeom>
                <a:avLst/>
                <a:gdLst/>
                <a:ahLst/>
                <a:cxnLst/>
                <a:rect l="l" t="t" r="r" b="b"/>
                <a:pathLst>
                  <a:path w="226" h="74" extrusionOk="0">
                    <a:moveTo>
                      <a:pt x="166" y="1"/>
                    </a:moveTo>
                    <a:cubicBezTo>
                      <a:pt x="101" y="1"/>
                      <a:pt x="1" y="40"/>
                      <a:pt x="9" y="57"/>
                    </a:cubicBezTo>
                    <a:cubicBezTo>
                      <a:pt x="9" y="67"/>
                      <a:pt x="47" y="73"/>
                      <a:pt x="91" y="73"/>
                    </a:cubicBezTo>
                    <a:cubicBezTo>
                      <a:pt x="153" y="73"/>
                      <a:pt x="226" y="61"/>
                      <a:pt x="219" y="33"/>
                    </a:cubicBezTo>
                    <a:cubicBezTo>
                      <a:pt x="219" y="9"/>
                      <a:pt x="196" y="1"/>
                      <a:pt x="16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74" name="Google Shape;3174;p43"/>
              <p:cNvSpPr/>
              <p:nvPr/>
            </p:nvSpPr>
            <p:spPr>
              <a:xfrm>
                <a:off x="4322400" y="4358825"/>
                <a:ext cx="49925" cy="21475"/>
              </a:xfrm>
              <a:custGeom>
                <a:avLst/>
                <a:gdLst/>
                <a:ahLst/>
                <a:cxnLst/>
                <a:rect l="l" t="t" r="r" b="b"/>
                <a:pathLst>
                  <a:path w="1997" h="859" extrusionOk="0">
                    <a:moveTo>
                      <a:pt x="1084" y="1"/>
                    </a:moveTo>
                    <a:cubicBezTo>
                      <a:pt x="1076" y="1"/>
                      <a:pt x="1092" y="34"/>
                      <a:pt x="1084" y="57"/>
                    </a:cubicBezTo>
                    <a:cubicBezTo>
                      <a:pt x="1072" y="94"/>
                      <a:pt x="998" y="82"/>
                      <a:pt x="961" y="143"/>
                    </a:cubicBezTo>
                    <a:cubicBezTo>
                      <a:pt x="937" y="205"/>
                      <a:pt x="961" y="291"/>
                      <a:pt x="937" y="316"/>
                    </a:cubicBezTo>
                    <a:cubicBezTo>
                      <a:pt x="933" y="318"/>
                      <a:pt x="929" y="319"/>
                      <a:pt x="924" y="319"/>
                    </a:cubicBezTo>
                    <a:cubicBezTo>
                      <a:pt x="885" y="319"/>
                      <a:pt x="820" y="228"/>
                      <a:pt x="764" y="217"/>
                    </a:cubicBezTo>
                    <a:cubicBezTo>
                      <a:pt x="690" y="205"/>
                      <a:pt x="702" y="143"/>
                      <a:pt x="592" y="94"/>
                    </a:cubicBezTo>
                    <a:cubicBezTo>
                      <a:pt x="490" y="60"/>
                      <a:pt x="482" y="6"/>
                      <a:pt x="443" y="6"/>
                    </a:cubicBezTo>
                    <a:cubicBezTo>
                      <a:pt x="440" y="6"/>
                      <a:pt x="436" y="7"/>
                      <a:pt x="431" y="8"/>
                    </a:cubicBezTo>
                    <a:cubicBezTo>
                      <a:pt x="394" y="20"/>
                      <a:pt x="296" y="69"/>
                      <a:pt x="222" y="94"/>
                    </a:cubicBezTo>
                    <a:cubicBezTo>
                      <a:pt x="136" y="119"/>
                      <a:pt x="148" y="131"/>
                      <a:pt x="148" y="192"/>
                    </a:cubicBezTo>
                    <a:cubicBezTo>
                      <a:pt x="148" y="242"/>
                      <a:pt x="123" y="229"/>
                      <a:pt x="62" y="254"/>
                    </a:cubicBezTo>
                    <a:cubicBezTo>
                      <a:pt x="12" y="279"/>
                      <a:pt x="25" y="279"/>
                      <a:pt x="62" y="328"/>
                    </a:cubicBezTo>
                    <a:cubicBezTo>
                      <a:pt x="99" y="377"/>
                      <a:pt x="62" y="464"/>
                      <a:pt x="25" y="513"/>
                    </a:cubicBezTo>
                    <a:cubicBezTo>
                      <a:pt x="0" y="562"/>
                      <a:pt x="148" y="648"/>
                      <a:pt x="185" y="685"/>
                    </a:cubicBezTo>
                    <a:cubicBezTo>
                      <a:pt x="296" y="759"/>
                      <a:pt x="431" y="821"/>
                      <a:pt x="567" y="858"/>
                    </a:cubicBezTo>
                    <a:cubicBezTo>
                      <a:pt x="571" y="858"/>
                      <a:pt x="575" y="859"/>
                      <a:pt x="578" y="859"/>
                    </a:cubicBezTo>
                    <a:cubicBezTo>
                      <a:pt x="651" y="859"/>
                      <a:pt x="630" y="746"/>
                      <a:pt x="653" y="722"/>
                    </a:cubicBezTo>
                    <a:cubicBezTo>
                      <a:pt x="661" y="717"/>
                      <a:pt x="668" y="714"/>
                      <a:pt x="673" y="714"/>
                    </a:cubicBezTo>
                    <a:cubicBezTo>
                      <a:pt x="691" y="714"/>
                      <a:pt x="693" y="745"/>
                      <a:pt x="702" y="784"/>
                    </a:cubicBezTo>
                    <a:cubicBezTo>
                      <a:pt x="708" y="795"/>
                      <a:pt x="719" y="799"/>
                      <a:pt x="733" y="799"/>
                    </a:cubicBezTo>
                    <a:cubicBezTo>
                      <a:pt x="783" y="799"/>
                      <a:pt x="879" y="744"/>
                      <a:pt x="937" y="735"/>
                    </a:cubicBezTo>
                    <a:cubicBezTo>
                      <a:pt x="1010" y="710"/>
                      <a:pt x="1097" y="685"/>
                      <a:pt x="1183" y="685"/>
                    </a:cubicBezTo>
                    <a:cubicBezTo>
                      <a:pt x="1257" y="685"/>
                      <a:pt x="1245" y="747"/>
                      <a:pt x="1282" y="759"/>
                    </a:cubicBezTo>
                    <a:cubicBezTo>
                      <a:pt x="1298" y="768"/>
                      <a:pt x="1314" y="771"/>
                      <a:pt x="1330" y="771"/>
                    </a:cubicBezTo>
                    <a:cubicBezTo>
                      <a:pt x="1386" y="771"/>
                      <a:pt x="1442" y="732"/>
                      <a:pt x="1528" y="722"/>
                    </a:cubicBezTo>
                    <a:cubicBezTo>
                      <a:pt x="1627" y="722"/>
                      <a:pt x="1565" y="710"/>
                      <a:pt x="1565" y="661"/>
                    </a:cubicBezTo>
                    <a:cubicBezTo>
                      <a:pt x="1565" y="645"/>
                      <a:pt x="1585" y="640"/>
                      <a:pt x="1616" y="640"/>
                    </a:cubicBezTo>
                    <a:cubicBezTo>
                      <a:pt x="1658" y="640"/>
                      <a:pt x="1718" y="648"/>
                      <a:pt x="1774" y="648"/>
                    </a:cubicBezTo>
                    <a:cubicBezTo>
                      <a:pt x="1885" y="648"/>
                      <a:pt x="1824" y="599"/>
                      <a:pt x="1861" y="550"/>
                    </a:cubicBezTo>
                    <a:cubicBezTo>
                      <a:pt x="1898" y="513"/>
                      <a:pt x="1898" y="501"/>
                      <a:pt x="1861" y="501"/>
                    </a:cubicBezTo>
                    <a:cubicBezTo>
                      <a:pt x="1836" y="488"/>
                      <a:pt x="1861" y="451"/>
                      <a:pt x="1910" y="439"/>
                    </a:cubicBezTo>
                    <a:cubicBezTo>
                      <a:pt x="1959" y="427"/>
                      <a:pt x="1947" y="377"/>
                      <a:pt x="1972" y="365"/>
                    </a:cubicBezTo>
                    <a:cubicBezTo>
                      <a:pt x="1996" y="353"/>
                      <a:pt x="1713" y="242"/>
                      <a:pt x="1614" y="205"/>
                    </a:cubicBezTo>
                    <a:cubicBezTo>
                      <a:pt x="1597" y="200"/>
                      <a:pt x="1583" y="199"/>
                      <a:pt x="1572" y="199"/>
                    </a:cubicBezTo>
                    <a:cubicBezTo>
                      <a:pt x="1536" y="199"/>
                      <a:pt x="1527" y="217"/>
                      <a:pt x="1501" y="217"/>
                    </a:cubicBezTo>
                    <a:cubicBezTo>
                      <a:pt x="1489" y="217"/>
                      <a:pt x="1475" y="214"/>
                      <a:pt x="1454" y="205"/>
                    </a:cubicBezTo>
                    <a:cubicBezTo>
                      <a:pt x="1343" y="168"/>
                      <a:pt x="1232" y="106"/>
                      <a:pt x="1134" y="45"/>
                    </a:cubicBezTo>
                    <a:cubicBezTo>
                      <a:pt x="1102" y="12"/>
                      <a:pt x="1088" y="1"/>
                      <a:pt x="108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75" name="Google Shape;3175;p43"/>
              <p:cNvSpPr/>
              <p:nvPr/>
            </p:nvSpPr>
            <p:spPr>
              <a:xfrm>
                <a:off x="4506900" y="4442125"/>
                <a:ext cx="10075" cy="5200"/>
              </a:xfrm>
              <a:custGeom>
                <a:avLst/>
                <a:gdLst/>
                <a:ahLst/>
                <a:cxnLst/>
                <a:rect l="l" t="t" r="r" b="b"/>
                <a:pathLst>
                  <a:path w="403" h="208" extrusionOk="0">
                    <a:moveTo>
                      <a:pt x="100" y="1"/>
                    </a:moveTo>
                    <a:cubicBezTo>
                      <a:pt x="40" y="1"/>
                      <a:pt x="47" y="45"/>
                      <a:pt x="25" y="89"/>
                    </a:cubicBezTo>
                    <a:cubicBezTo>
                      <a:pt x="1" y="138"/>
                      <a:pt x="75" y="138"/>
                      <a:pt x="136" y="187"/>
                    </a:cubicBezTo>
                    <a:cubicBezTo>
                      <a:pt x="157" y="203"/>
                      <a:pt x="181" y="208"/>
                      <a:pt x="206" y="208"/>
                    </a:cubicBezTo>
                    <a:cubicBezTo>
                      <a:pt x="240" y="208"/>
                      <a:pt x="279" y="200"/>
                      <a:pt x="321" y="200"/>
                    </a:cubicBezTo>
                    <a:cubicBezTo>
                      <a:pt x="327" y="200"/>
                      <a:pt x="332" y="201"/>
                      <a:pt x="336" y="201"/>
                    </a:cubicBezTo>
                    <a:cubicBezTo>
                      <a:pt x="403" y="201"/>
                      <a:pt x="370" y="123"/>
                      <a:pt x="370" y="89"/>
                    </a:cubicBezTo>
                    <a:cubicBezTo>
                      <a:pt x="383" y="39"/>
                      <a:pt x="222" y="15"/>
                      <a:pt x="124" y="2"/>
                    </a:cubicBezTo>
                    <a:cubicBezTo>
                      <a:pt x="115" y="1"/>
                      <a:pt x="107" y="1"/>
                      <a:pt x="10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76" name="Google Shape;3176;p43"/>
              <p:cNvSpPr/>
              <p:nvPr/>
            </p:nvSpPr>
            <p:spPr>
              <a:xfrm>
                <a:off x="4571600" y="4422125"/>
                <a:ext cx="24275" cy="9350"/>
              </a:xfrm>
              <a:custGeom>
                <a:avLst/>
                <a:gdLst/>
                <a:ahLst/>
                <a:cxnLst/>
                <a:rect l="l" t="t" r="r" b="b"/>
                <a:pathLst>
                  <a:path w="971" h="374" extrusionOk="0">
                    <a:moveTo>
                      <a:pt x="515" y="0"/>
                    </a:moveTo>
                    <a:cubicBezTo>
                      <a:pt x="343" y="0"/>
                      <a:pt x="177" y="73"/>
                      <a:pt x="74" y="199"/>
                    </a:cubicBezTo>
                    <a:cubicBezTo>
                      <a:pt x="0" y="322"/>
                      <a:pt x="37" y="359"/>
                      <a:pt x="148" y="371"/>
                    </a:cubicBezTo>
                    <a:cubicBezTo>
                      <a:pt x="160" y="373"/>
                      <a:pt x="172" y="373"/>
                      <a:pt x="182" y="373"/>
                    </a:cubicBezTo>
                    <a:cubicBezTo>
                      <a:pt x="266" y="373"/>
                      <a:pt x="297" y="334"/>
                      <a:pt x="407" y="334"/>
                    </a:cubicBezTo>
                    <a:cubicBezTo>
                      <a:pt x="438" y="336"/>
                      <a:pt x="468" y="336"/>
                      <a:pt x="496" y="336"/>
                    </a:cubicBezTo>
                    <a:cubicBezTo>
                      <a:pt x="971" y="336"/>
                      <a:pt x="949" y="149"/>
                      <a:pt x="949" y="149"/>
                    </a:cubicBezTo>
                    <a:cubicBezTo>
                      <a:pt x="813" y="88"/>
                      <a:pt x="690" y="39"/>
                      <a:pt x="555" y="2"/>
                    </a:cubicBezTo>
                    <a:cubicBezTo>
                      <a:pt x="541" y="1"/>
                      <a:pt x="528" y="0"/>
                      <a:pt x="51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77" name="Google Shape;3177;p43"/>
              <p:cNvSpPr/>
              <p:nvPr/>
            </p:nvSpPr>
            <p:spPr>
              <a:xfrm>
                <a:off x="4482575" y="4565050"/>
                <a:ext cx="6725" cy="4675"/>
              </a:xfrm>
              <a:custGeom>
                <a:avLst/>
                <a:gdLst/>
                <a:ahLst/>
                <a:cxnLst/>
                <a:rect l="l" t="t" r="r" b="b"/>
                <a:pathLst>
                  <a:path w="269" h="187" extrusionOk="0">
                    <a:moveTo>
                      <a:pt x="167" y="1"/>
                    </a:moveTo>
                    <a:cubicBezTo>
                      <a:pt x="165" y="1"/>
                      <a:pt x="163" y="1"/>
                      <a:pt x="160" y="2"/>
                    </a:cubicBezTo>
                    <a:cubicBezTo>
                      <a:pt x="123" y="14"/>
                      <a:pt x="13" y="2"/>
                      <a:pt x="13" y="76"/>
                    </a:cubicBezTo>
                    <a:cubicBezTo>
                      <a:pt x="0" y="113"/>
                      <a:pt x="0" y="150"/>
                      <a:pt x="13" y="186"/>
                    </a:cubicBezTo>
                    <a:cubicBezTo>
                      <a:pt x="74" y="137"/>
                      <a:pt x="148" y="113"/>
                      <a:pt x="222" y="100"/>
                    </a:cubicBezTo>
                    <a:cubicBezTo>
                      <a:pt x="268" y="89"/>
                      <a:pt x="206" y="1"/>
                      <a:pt x="16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78" name="Google Shape;3178;p43"/>
              <p:cNvSpPr/>
              <p:nvPr/>
            </p:nvSpPr>
            <p:spPr>
              <a:xfrm>
                <a:off x="4481475" y="4569700"/>
                <a:ext cx="1125" cy="725"/>
              </a:xfrm>
              <a:custGeom>
                <a:avLst/>
                <a:gdLst/>
                <a:ahLst/>
                <a:cxnLst/>
                <a:rect l="l" t="t" r="r" b="b"/>
                <a:pathLst>
                  <a:path w="45" h="29" extrusionOk="0">
                    <a:moveTo>
                      <a:pt x="44" y="0"/>
                    </a:moveTo>
                    <a:cubicBezTo>
                      <a:pt x="14" y="10"/>
                      <a:pt x="1" y="28"/>
                      <a:pt x="3" y="28"/>
                    </a:cubicBezTo>
                    <a:cubicBezTo>
                      <a:pt x="3" y="28"/>
                      <a:pt x="5" y="27"/>
                      <a:pt x="7" y="25"/>
                    </a:cubicBezTo>
                    <a:cubicBezTo>
                      <a:pt x="32" y="25"/>
                      <a:pt x="44" y="13"/>
                      <a:pt x="4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79" name="Google Shape;3179;p43"/>
              <p:cNvSpPr/>
              <p:nvPr/>
            </p:nvSpPr>
            <p:spPr>
              <a:xfrm>
                <a:off x="4323625" y="4604825"/>
                <a:ext cx="4950" cy="4025"/>
              </a:xfrm>
              <a:custGeom>
                <a:avLst/>
                <a:gdLst/>
                <a:ahLst/>
                <a:cxnLst/>
                <a:rect l="l" t="t" r="r" b="b"/>
                <a:pathLst>
                  <a:path w="198" h="161" extrusionOk="0">
                    <a:moveTo>
                      <a:pt x="148" y="0"/>
                    </a:moveTo>
                    <a:cubicBezTo>
                      <a:pt x="111" y="0"/>
                      <a:pt x="74" y="0"/>
                      <a:pt x="37" y="62"/>
                    </a:cubicBezTo>
                    <a:cubicBezTo>
                      <a:pt x="0" y="123"/>
                      <a:pt x="62" y="160"/>
                      <a:pt x="124" y="160"/>
                    </a:cubicBezTo>
                    <a:cubicBezTo>
                      <a:pt x="161" y="160"/>
                      <a:pt x="198" y="0"/>
                      <a:pt x="14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80" name="Google Shape;3180;p43"/>
              <p:cNvSpPr/>
              <p:nvPr/>
            </p:nvSpPr>
            <p:spPr>
              <a:xfrm>
                <a:off x="4431425" y="4647300"/>
                <a:ext cx="5875" cy="5800"/>
              </a:xfrm>
              <a:custGeom>
                <a:avLst/>
                <a:gdLst/>
                <a:ahLst/>
                <a:cxnLst/>
                <a:rect l="l" t="t" r="r" b="b"/>
                <a:pathLst>
                  <a:path w="235" h="232" extrusionOk="0">
                    <a:moveTo>
                      <a:pt x="215" y="0"/>
                    </a:moveTo>
                    <a:cubicBezTo>
                      <a:pt x="213" y="0"/>
                      <a:pt x="212" y="1"/>
                      <a:pt x="210" y="1"/>
                    </a:cubicBezTo>
                    <a:cubicBezTo>
                      <a:pt x="173" y="26"/>
                      <a:pt x="124" y="75"/>
                      <a:pt x="99" y="88"/>
                    </a:cubicBezTo>
                    <a:cubicBezTo>
                      <a:pt x="89" y="88"/>
                      <a:pt x="1" y="232"/>
                      <a:pt x="14" y="232"/>
                    </a:cubicBezTo>
                    <a:cubicBezTo>
                      <a:pt x="16" y="232"/>
                      <a:pt x="20" y="229"/>
                      <a:pt x="26" y="223"/>
                    </a:cubicBezTo>
                    <a:cubicBezTo>
                      <a:pt x="87" y="186"/>
                      <a:pt x="124" y="149"/>
                      <a:pt x="186" y="112"/>
                    </a:cubicBezTo>
                    <a:cubicBezTo>
                      <a:pt x="232" y="78"/>
                      <a:pt x="235" y="0"/>
                      <a:pt x="21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81" name="Google Shape;3181;p43"/>
              <p:cNvSpPr/>
              <p:nvPr/>
            </p:nvSpPr>
            <p:spPr>
              <a:xfrm>
                <a:off x="4426775" y="4657375"/>
                <a:ext cx="2125" cy="1725"/>
              </a:xfrm>
              <a:custGeom>
                <a:avLst/>
                <a:gdLst/>
                <a:ahLst/>
                <a:cxnLst/>
                <a:rect l="l" t="t" r="r" b="b"/>
                <a:pathLst>
                  <a:path w="85" h="69" extrusionOk="0">
                    <a:moveTo>
                      <a:pt x="72" y="0"/>
                    </a:moveTo>
                    <a:cubicBezTo>
                      <a:pt x="70" y="0"/>
                      <a:pt x="67" y="2"/>
                      <a:pt x="64" y="5"/>
                    </a:cubicBezTo>
                    <a:cubicBezTo>
                      <a:pt x="42" y="27"/>
                      <a:pt x="0" y="69"/>
                      <a:pt x="26" y="69"/>
                    </a:cubicBezTo>
                    <a:cubicBezTo>
                      <a:pt x="30" y="69"/>
                      <a:pt x="34" y="68"/>
                      <a:pt x="39" y="67"/>
                    </a:cubicBezTo>
                    <a:cubicBezTo>
                      <a:pt x="71" y="56"/>
                      <a:pt x="84" y="0"/>
                      <a:pt x="7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82" name="Google Shape;3182;p43"/>
              <p:cNvSpPr/>
              <p:nvPr/>
            </p:nvSpPr>
            <p:spPr>
              <a:xfrm>
                <a:off x="4410500" y="4679350"/>
                <a:ext cx="3325" cy="1600"/>
              </a:xfrm>
              <a:custGeom>
                <a:avLst/>
                <a:gdLst/>
                <a:ahLst/>
                <a:cxnLst/>
                <a:rect l="l" t="t" r="r" b="b"/>
                <a:pathLst>
                  <a:path w="133" h="64" extrusionOk="0">
                    <a:moveTo>
                      <a:pt x="99" y="1"/>
                    </a:moveTo>
                    <a:cubicBezTo>
                      <a:pt x="62" y="1"/>
                      <a:pt x="0" y="63"/>
                      <a:pt x="25" y="63"/>
                    </a:cubicBezTo>
                    <a:cubicBezTo>
                      <a:pt x="28" y="63"/>
                      <a:pt x="31" y="64"/>
                      <a:pt x="34" y="64"/>
                    </a:cubicBezTo>
                    <a:cubicBezTo>
                      <a:pt x="72" y="64"/>
                      <a:pt x="133" y="1"/>
                      <a:pt x="9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83" name="Google Shape;3183;p43"/>
              <p:cNvSpPr/>
              <p:nvPr/>
            </p:nvSpPr>
            <p:spPr>
              <a:xfrm>
                <a:off x="4396050" y="4687050"/>
                <a:ext cx="7575" cy="4475"/>
              </a:xfrm>
              <a:custGeom>
                <a:avLst/>
                <a:gdLst/>
                <a:ahLst/>
                <a:cxnLst/>
                <a:rect l="l" t="t" r="r" b="b"/>
                <a:pathLst>
                  <a:path w="303" h="179" extrusionOk="0">
                    <a:moveTo>
                      <a:pt x="251" y="0"/>
                    </a:moveTo>
                    <a:cubicBezTo>
                      <a:pt x="192" y="0"/>
                      <a:pt x="0" y="138"/>
                      <a:pt x="36" y="173"/>
                    </a:cubicBezTo>
                    <a:cubicBezTo>
                      <a:pt x="39" y="177"/>
                      <a:pt x="44" y="178"/>
                      <a:pt x="49" y="178"/>
                    </a:cubicBezTo>
                    <a:cubicBezTo>
                      <a:pt x="111" y="178"/>
                      <a:pt x="303" y="12"/>
                      <a:pt x="258" y="1"/>
                    </a:cubicBezTo>
                    <a:cubicBezTo>
                      <a:pt x="256" y="0"/>
                      <a:pt x="253" y="0"/>
                      <a:pt x="25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84" name="Google Shape;3184;p43"/>
              <p:cNvSpPr/>
              <p:nvPr/>
            </p:nvSpPr>
            <p:spPr>
              <a:xfrm>
                <a:off x="4387475" y="4693175"/>
                <a:ext cx="5875" cy="3650"/>
              </a:xfrm>
              <a:custGeom>
                <a:avLst/>
                <a:gdLst/>
                <a:ahLst/>
                <a:cxnLst/>
                <a:rect l="l" t="t" r="r" b="b"/>
                <a:pathLst>
                  <a:path w="235" h="146" extrusionOk="0">
                    <a:moveTo>
                      <a:pt x="214" y="1"/>
                    </a:moveTo>
                    <a:cubicBezTo>
                      <a:pt x="212" y="1"/>
                      <a:pt x="210" y="1"/>
                      <a:pt x="206" y="2"/>
                    </a:cubicBezTo>
                    <a:cubicBezTo>
                      <a:pt x="194" y="2"/>
                      <a:pt x="157" y="39"/>
                      <a:pt x="145" y="39"/>
                    </a:cubicBezTo>
                    <a:cubicBezTo>
                      <a:pt x="108" y="39"/>
                      <a:pt x="83" y="52"/>
                      <a:pt x="46" y="52"/>
                    </a:cubicBezTo>
                    <a:cubicBezTo>
                      <a:pt x="46" y="62"/>
                      <a:pt x="1" y="145"/>
                      <a:pt x="19" y="145"/>
                    </a:cubicBezTo>
                    <a:cubicBezTo>
                      <a:pt x="22" y="145"/>
                      <a:pt x="27" y="143"/>
                      <a:pt x="34" y="138"/>
                    </a:cubicBezTo>
                    <a:cubicBezTo>
                      <a:pt x="83" y="89"/>
                      <a:pt x="120" y="101"/>
                      <a:pt x="157" y="76"/>
                    </a:cubicBezTo>
                    <a:cubicBezTo>
                      <a:pt x="191" y="54"/>
                      <a:pt x="235" y="1"/>
                      <a:pt x="21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85" name="Google Shape;3185;p43"/>
              <p:cNvSpPr/>
              <p:nvPr/>
            </p:nvSpPr>
            <p:spPr>
              <a:xfrm>
                <a:off x="4380175" y="4696600"/>
                <a:ext cx="6125" cy="5850"/>
              </a:xfrm>
              <a:custGeom>
                <a:avLst/>
                <a:gdLst/>
                <a:ahLst/>
                <a:cxnLst/>
                <a:rect l="l" t="t" r="r" b="b"/>
                <a:pathLst>
                  <a:path w="245" h="234" extrusionOk="0">
                    <a:moveTo>
                      <a:pt x="218" y="0"/>
                    </a:moveTo>
                    <a:cubicBezTo>
                      <a:pt x="217" y="0"/>
                      <a:pt x="216" y="1"/>
                      <a:pt x="215" y="1"/>
                    </a:cubicBezTo>
                    <a:cubicBezTo>
                      <a:pt x="178" y="1"/>
                      <a:pt x="42" y="210"/>
                      <a:pt x="18" y="210"/>
                    </a:cubicBezTo>
                    <a:cubicBezTo>
                      <a:pt x="1" y="219"/>
                      <a:pt x="13" y="233"/>
                      <a:pt x="35" y="233"/>
                    </a:cubicBezTo>
                    <a:cubicBezTo>
                      <a:pt x="44" y="233"/>
                      <a:pt x="56" y="230"/>
                      <a:pt x="67" y="223"/>
                    </a:cubicBezTo>
                    <a:cubicBezTo>
                      <a:pt x="115" y="199"/>
                      <a:pt x="244" y="0"/>
                      <a:pt x="21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86" name="Google Shape;3186;p43"/>
              <p:cNvSpPr/>
              <p:nvPr/>
            </p:nvSpPr>
            <p:spPr>
              <a:xfrm>
                <a:off x="4379400" y="4707025"/>
                <a:ext cx="1525" cy="1050"/>
              </a:xfrm>
              <a:custGeom>
                <a:avLst/>
                <a:gdLst/>
                <a:ahLst/>
                <a:cxnLst/>
                <a:rect l="l" t="t" r="r" b="b"/>
                <a:pathLst>
                  <a:path w="61" h="42" extrusionOk="0">
                    <a:moveTo>
                      <a:pt x="44" y="1"/>
                    </a:moveTo>
                    <a:cubicBezTo>
                      <a:pt x="42" y="1"/>
                      <a:pt x="39" y="1"/>
                      <a:pt x="37" y="3"/>
                    </a:cubicBezTo>
                    <a:cubicBezTo>
                      <a:pt x="4" y="3"/>
                      <a:pt x="0" y="42"/>
                      <a:pt x="26" y="42"/>
                    </a:cubicBezTo>
                    <a:cubicBezTo>
                      <a:pt x="29" y="42"/>
                      <a:pt x="32" y="41"/>
                      <a:pt x="37" y="40"/>
                    </a:cubicBezTo>
                    <a:cubicBezTo>
                      <a:pt x="58" y="40"/>
                      <a:pt x="61" y="1"/>
                      <a:pt x="4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87" name="Google Shape;3187;p43"/>
              <p:cNvSpPr/>
              <p:nvPr/>
            </p:nvSpPr>
            <p:spPr>
              <a:xfrm>
                <a:off x="4372775" y="4702050"/>
                <a:ext cx="5000" cy="5250"/>
              </a:xfrm>
              <a:custGeom>
                <a:avLst/>
                <a:gdLst/>
                <a:ahLst/>
                <a:cxnLst/>
                <a:rect l="l" t="t" r="r" b="b"/>
                <a:pathLst>
                  <a:path w="200" h="210" extrusionOk="0">
                    <a:moveTo>
                      <a:pt x="196" y="0"/>
                    </a:moveTo>
                    <a:cubicBezTo>
                      <a:pt x="195" y="0"/>
                      <a:pt x="194" y="2"/>
                      <a:pt x="191" y="5"/>
                    </a:cubicBezTo>
                    <a:cubicBezTo>
                      <a:pt x="141" y="42"/>
                      <a:pt x="117" y="42"/>
                      <a:pt x="80" y="79"/>
                    </a:cubicBezTo>
                    <a:cubicBezTo>
                      <a:pt x="59" y="121"/>
                      <a:pt x="1" y="209"/>
                      <a:pt x="9" y="209"/>
                    </a:cubicBezTo>
                    <a:cubicBezTo>
                      <a:pt x="10" y="209"/>
                      <a:pt x="13" y="207"/>
                      <a:pt x="18" y="202"/>
                    </a:cubicBezTo>
                    <a:cubicBezTo>
                      <a:pt x="52" y="168"/>
                      <a:pt x="199" y="0"/>
                      <a:pt x="19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88" name="Google Shape;3188;p43"/>
              <p:cNvSpPr/>
              <p:nvPr/>
            </p:nvSpPr>
            <p:spPr>
              <a:xfrm>
                <a:off x="4328850" y="4753275"/>
                <a:ext cx="2200" cy="3425"/>
              </a:xfrm>
              <a:custGeom>
                <a:avLst/>
                <a:gdLst/>
                <a:ahLst/>
                <a:cxnLst/>
                <a:rect l="l" t="t" r="r" b="b"/>
                <a:pathLst>
                  <a:path w="88" h="137" extrusionOk="0">
                    <a:moveTo>
                      <a:pt x="76" y="0"/>
                    </a:moveTo>
                    <a:cubicBezTo>
                      <a:pt x="76" y="0"/>
                      <a:pt x="75" y="1"/>
                      <a:pt x="75" y="1"/>
                    </a:cubicBezTo>
                    <a:cubicBezTo>
                      <a:pt x="50" y="1"/>
                      <a:pt x="1" y="137"/>
                      <a:pt x="50" y="137"/>
                    </a:cubicBezTo>
                    <a:cubicBezTo>
                      <a:pt x="86" y="137"/>
                      <a:pt x="87" y="0"/>
                      <a:pt x="7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89" name="Google Shape;3189;p43"/>
              <p:cNvSpPr/>
              <p:nvPr/>
            </p:nvSpPr>
            <p:spPr>
              <a:xfrm>
                <a:off x="4338100" y="4693500"/>
                <a:ext cx="37000" cy="33700"/>
              </a:xfrm>
              <a:custGeom>
                <a:avLst/>
                <a:gdLst/>
                <a:ahLst/>
                <a:cxnLst/>
                <a:rect l="l" t="t" r="r" b="b"/>
                <a:pathLst>
                  <a:path w="1480" h="1348" extrusionOk="0">
                    <a:moveTo>
                      <a:pt x="507" y="1"/>
                    </a:moveTo>
                    <a:cubicBezTo>
                      <a:pt x="442" y="1"/>
                      <a:pt x="421" y="103"/>
                      <a:pt x="456" y="162"/>
                    </a:cubicBezTo>
                    <a:cubicBezTo>
                      <a:pt x="481" y="236"/>
                      <a:pt x="481" y="310"/>
                      <a:pt x="481" y="396"/>
                    </a:cubicBezTo>
                    <a:cubicBezTo>
                      <a:pt x="456" y="470"/>
                      <a:pt x="432" y="532"/>
                      <a:pt x="395" y="605"/>
                    </a:cubicBezTo>
                    <a:cubicBezTo>
                      <a:pt x="370" y="655"/>
                      <a:pt x="407" y="778"/>
                      <a:pt x="358" y="778"/>
                    </a:cubicBezTo>
                    <a:cubicBezTo>
                      <a:pt x="321" y="778"/>
                      <a:pt x="272" y="766"/>
                      <a:pt x="235" y="753"/>
                    </a:cubicBezTo>
                    <a:cubicBezTo>
                      <a:pt x="223" y="748"/>
                      <a:pt x="214" y="745"/>
                      <a:pt x="205" y="745"/>
                    </a:cubicBezTo>
                    <a:cubicBezTo>
                      <a:pt x="176" y="745"/>
                      <a:pt x="163" y="774"/>
                      <a:pt x="173" y="803"/>
                    </a:cubicBezTo>
                    <a:cubicBezTo>
                      <a:pt x="173" y="827"/>
                      <a:pt x="247" y="877"/>
                      <a:pt x="198" y="877"/>
                    </a:cubicBezTo>
                    <a:cubicBezTo>
                      <a:pt x="148" y="877"/>
                      <a:pt x="13" y="963"/>
                      <a:pt x="13" y="1024"/>
                    </a:cubicBezTo>
                    <a:cubicBezTo>
                      <a:pt x="0" y="1086"/>
                      <a:pt x="87" y="1148"/>
                      <a:pt x="87" y="1172"/>
                    </a:cubicBezTo>
                    <a:cubicBezTo>
                      <a:pt x="87" y="1209"/>
                      <a:pt x="62" y="1234"/>
                      <a:pt x="50" y="1283"/>
                    </a:cubicBezTo>
                    <a:cubicBezTo>
                      <a:pt x="41" y="1318"/>
                      <a:pt x="95" y="1347"/>
                      <a:pt x="136" y="1347"/>
                    </a:cubicBezTo>
                    <a:cubicBezTo>
                      <a:pt x="152" y="1347"/>
                      <a:pt x="166" y="1343"/>
                      <a:pt x="173" y="1332"/>
                    </a:cubicBezTo>
                    <a:cubicBezTo>
                      <a:pt x="198" y="1308"/>
                      <a:pt x="198" y="1258"/>
                      <a:pt x="222" y="1258"/>
                    </a:cubicBezTo>
                    <a:cubicBezTo>
                      <a:pt x="224" y="1257"/>
                      <a:pt x="227" y="1256"/>
                      <a:pt x="232" y="1256"/>
                    </a:cubicBezTo>
                    <a:cubicBezTo>
                      <a:pt x="248" y="1256"/>
                      <a:pt x="278" y="1267"/>
                      <a:pt x="296" y="1267"/>
                    </a:cubicBezTo>
                    <a:cubicBezTo>
                      <a:pt x="303" y="1267"/>
                      <a:pt x="309" y="1265"/>
                      <a:pt x="309" y="1258"/>
                    </a:cubicBezTo>
                    <a:cubicBezTo>
                      <a:pt x="309" y="1234"/>
                      <a:pt x="185" y="1111"/>
                      <a:pt x="173" y="1061"/>
                    </a:cubicBezTo>
                    <a:cubicBezTo>
                      <a:pt x="155" y="1025"/>
                      <a:pt x="190" y="1002"/>
                      <a:pt x="219" y="1002"/>
                    </a:cubicBezTo>
                    <a:cubicBezTo>
                      <a:pt x="230" y="1002"/>
                      <a:pt x="240" y="1005"/>
                      <a:pt x="247" y="1012"/>
                    </a:cubicBezTo>
                    <a:cubicBezTo>
                      <a:pt x="275" y="1031"/>
                      <a:pt x="267" y="1057"/>
                      <a:pt x="284" y="1057"/>
                    </a:cubicBezTo>
                    <a:cubicBezTo>
                      <a:pt x="290" y="1057"/>
                      <a:pt x="297" y="1055"/>
                      <a:pt x="309" y="1049"/>
                    </a:cubicBezTo>
                    <a:cubicBezTo>
                      <a:pt x="352" y="1027"/>
                      <a:pt x="433" y="958"/>
                      <a:pt x="485" y="958"/>
                    </a:cubicBezTo>
                    <a:cubicBezTo>
                      <a:pt x="493" y="958"/>
                      <a:pt x="500" y="960"/>
                      <a:pt x="506" y="963"/>
                    </a:cubicBezTo>
                    <a:cubicBezTo>
                      <a:pt x="552" y="986"/>
                      <a:pt x="786" y="1174"/>
                      <a:pt x="832" y="1174"/>
                    </a:cubicBezTo>
                    <a:cubicBezTo>
                      <a:pt x="835" y="1174"/>
                      <a:pt x="837" y="1174"/>
                      <a:pt x="838" y="1172"/>
                    </a:cubicBezTo>
                    <a:cubicBezTo>
                      <a:pt x="875" y="1148"/>
                      <a:pt x="925" y="852"/>
                      <a:pt x="1023" y="852"/>
                    </a:cubicBezTo>
                    <a:cubicBezTo>
                      <a:pt x="1048" y="855"/>
                      <a:pt x="1074" y="857"/>
                      <a:pt x="1099" y="857"/>
                    </a:cubicBezTo>
                    <a:cubicBezTo>
                      <a:pt x="1160" y="857"/>
                      <a:pt x="1221" y="848"/>
                      <a:pt x="1282" y="840"/>
                    </a:cubicBezTo>
                    <a:cubicBezTo>
                      <a:pt x="1307" y="827"/>
                      <a:pt x="1479" y="766"/>
                      <a:pt x="1417" y="766"/>
                    </a:cubicBezTo>
                    <a:cubicBezTo>
                      <a:pt x="1368" y="766"/>
                      <a:pt x="1307" y="741"/>
                      <a:pt x="1319" y="716"/>
                    </a:cubicBezTo>
                    <a:cubicBezTo>
                      <a:pt x="1331" y="679"/>
                      <a:pt x="1405" y="605"/>
                      <a:pt x="1368" y="605"/>
                    </a:cubicBezTo>
                    <a:cubicBezTo>
                      <a:pt x="1331" y="605"/>
                      <a:pt x="1294" y="605"/>
                      <a:pt x="1294" y="593"/>
                    </a:cubicBezTo>
                    <a:cubicBezTo>
                      <a:pt x="1294" y="568"/>
                      <a:pt x="1294" y="544"/>
                      <a:pt x="1307" y="532"/>
                    </a:cubicBezTo>
                    <a:cubicBezTo>
                      <a:pt x="1347" y="410"/>
                      <a:pt x="1350" y="374"/>
                      <a:pt x="1344" y="374"/>
                    </a:cubicBezTo>
                    <a:cubicBezTo>
                      <a:pt x="1341" y="374"/>
                      <a:pt x="1335" y="383"/>
                      <a:pt x="1331" y="396"/>
                    </a:cubicBezTo>
                    <a:cubicBezTo>
                      <a:pt x="1319" y="433"/>
                      <a:pt x="1282" y="519"/>
                      <a:pt x="1208" y="519"/>
                    </a:cubicBezTo>
                    <a:cubicBezTo>
                      <a:pt x="1134" y="519"/>
                      <a:pt x="1122" y="482"/>
                      <a:pt x="1072" y="458"/>
                    </a:cubicBezTo>
                    <a:cubicBezTo>
                      <a:pt x="1011" y="445"/>
                      <a:pt x="925" y="458"/>
                      <a:pt x="875" y="396"/>
                    </a:cubicBezTo>
                    <a:cubicBezTo>
                      <a:pt x="826" y="322"/>
                      <a:pt x="592" y="26"/>
                      <a:pt x="518" y="2"/>
                    </a:cubicBezTo>
                    <a:cubicBezTo>
                      <a:pt x="514" y="1"/>
                      <a:pt x="510" y="1"/>
                      <a:pt x="50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90" name="Google Shape;3190;p43"/>
              <p:cNvSpPr/>
              <p:nvPr/>
            </p:nvSpPr>
            <p:spPr>
              <a:xfrm>
                <a:off x="4284800" y="4727150"/>
                <a:ext cx="67175" cy="64150"/>
              </a:xfrm>
              <a:custGeom>
                <a:avLst/>
                <a:gdLst/>
                <a:ahLst/>
                <a:cxnLst/>
                <a:rect l="l" t="t" r="r" b="b"/>
                <a:pathLst>
                  <a:path w="2687" h="2566" extrusionOk="0">
                    <a:moveTo>
                      <a:pt x="2430" y="1"/>
                    </a:moveTo>
                    <a:cubicBezTo>
                      <a:pt x="2425" y="1"/>
                      <a:pt x="2421" y="4"/>
                      <a:pt x="2416" y="11"/>
                    </a:cubicBezTo>
                    <a:cubicBezTo>
                      <a:pt x="2391" y="36"/>
                      <a:pt x="2404" y="85"/>
                      <a:pt x="2416" y="85"/>
                    </a:cubicBezTo>
                    <a:cubicBezTo>
                      <a:pt x="2441" y="85"/>
                      <a:pt x="2490" y="97"/>
                      <a:pt x="2490" y="134"/>
                    </a:cubicBezTo>
                    <a:cubicBezTo>
                      <a:pt x="2477" y="171"/>
                      <a:pt x="2502" y="184"/>
                      <a:pt x="2441" y="184"/>
                    </a:cubicBezTo>
                    <a:cubicBezTo>
                      <a:pt x="2379" y="184"/>
                      <a:pt x="2367" y="171"/>
                      <a:pt x="2354" y="147"/>
                    </a:cubicBezTo>
                    <a:cubicBezTo>
                      <a:pt x="2344" y="127"/>
                      <a:pt x="2334" y="75"/>
                      <a:pt x="2318" y="75"/>
                    </a:cubicBezTo>
                    <a:cubicBezTo>
                      <a:pt x="2314" y="75"/>
                      <a:pt x="2310" y="78"/>
                      <a:pt x="2305" y="85"/>
                    </a:cubicBezTo>
                    <a:cubicBezTo>
                      <a:pt x="2280" y="122"/>
                      <a:pt x="2256" y="159"/>
                      <a:pt x="2243" y="196"/>
                    </a:cubicBezTo>
                    <a:cubicBezTo>
                      <a:pt x="2231" y="221"/>
                      <a:pt x="2169" y="282"/>
                      <a:pt x="2157" y="319"/>
                    </a:cubicBezTo>
                    <a:cubicBezTo>
                      <a:pt x="2157" y="341"/>
                      <a:pt x="2157" y="383"/>
                      <a:pt x="2175" y="383"/>
                    </a:cubicBezTo>
                    <a:cubicBezTo>
                      <a:pt x="2177" y="383"/>
                      <a:pt x="2179" y="382"/>
                      <a:pt x="2182" y="381"/>
                    </a:cubicBezTo>
                    <a:cubicBezTo>
                      <a:pt x="2188" y="375"/>
                      <a:pt x="2194" y="365"/>
                      <a:pt x="2199" y="365"/>
                    </a:cubicBezTo>
                    <a:cubicBezTo>
                      <a:pt x="2203" y="365"/>
                      <a:pt x="2206" y="375"/>
                      <a:pt x="2206" y="405"/>
                    </a:cubicBezTo>
                    <a:cubicBezTo>
                      <a:pt x="2194" y="455"/>
                      <a:pt x="2182" y="479"/>
                      <a:pt x="2182" y="516"/>
                    </a:cubicBezTo>
                    <a:cubicBezTo>
                      <a:pt x="2182" y="566"/>
                      <a:pt x="2243" y="553"/>
                      <a:pt x="2206" y="627"/>
                    </a:cubicBezTo>
                    <a:cubicBezTo>
                      <a:pt x="2169" y="713"/>
                      <a:pt x="2108" y="898"/>
                      <a:pt x="2071" y="984"/>
                    </a:cubicBezTo>
                    <a:cubicBezTo>
                      <a:pt x="2034" y="1058"/>
                      <a:pt x="1997" y="1132"/>
                      <a:pt x="1935" y="1206"/>
                    </a:cubicBezTo>
                    <a:cubicBezTo>
                      <a:pt x="1886" y="1268"/>
                      <a:pt x="1738" y="1453"/>
                      <a:pt x="1701" y="1453"/>
                    </a:cubicBezTo>
                    <a:cubicBezTo>
                      <a:pt x="1670" y="1453"/>
                      <a:pt x="1620" y="1480"/>
                      <a:pt x="1575" y="1480"/>
                    </a:cubicBezTo>
                    <a:cubicBezTo>
                      <a:pt x="1568" y="1480"/>
                      <a:pt x="1560" y="1479"/>
                      <a:pt x="1553" y="1477"/>
                    </a:cubicBezTo>
                    <a:cubicBezTo>
                      <a:pt x="1529" y="1477"/>
                      <a:pt x="1492" y="1465"/>
                      <a:pt x="1479" y="1428"/>
                    </a:cubicBezTo>
                    <a:cubicBezTo>
                      <a:pt x="1467" y="1403"/>
                      <a:pt x="1479" y="1379"/>
                      <a:pt x="1504" y="1366"/>
                    </a:cubicBezTo>
                    <a:cubicBezTo>
                      <a:pt x="1529" y="1354"/>
                      <a:pt x="1578" y="1292"/>
                      <a:pt x="1529" y="1292"/>
                    </a:cubicBezTo>
                    <a:cubicBezTo>
                      <a:pt x="1492" y="1292"/>
                      <a:pt x="1455" y="1354"/>
                      <a:pt x="1418" y="1366"/>
                    </a:cubicBezTo>
                    <a:cubicBezTo>
                      <a:pt x="1381" y="1379"/>
                      <a:pt x="1393" y="1366"/>
                      <a:pt x="1393" y="1403"/>
                    </a:cubicBezTo>
                    <a:cubicBezTo>
                      <a:pt x="1393" y="1465"/>
                      <a:pt x="1393" y="1514"/>
                      <a:pt x="1369" y="1576"/>
                    </a:cubicBezTo>
                    <a:cubicBezTo>
                      <a:pt x="1332" y="1650"/>
                      <a:pt x="1282" y="1724"/>
                      <a:pt x="1221" y="1798"/>
                    </a:cubicBezTo>
                    <a:cubicBezTo>
                      <a:pt x="1171" y="1822"/>
                      <a:pt x="1233" y="1785"/>
                      <a:pt x="1221" y="1847"/>
                    </a:cubicBezTo>
                    <a:cubicBezTo>
                      <a:pt x="1208" y="1896"/>
                      <a:pt x="1208" y="1896"/>
                      <a:pt x="1171" y="1909"/>
                    </a:cubicBezTo>
                    <a:cubicBezTo>
                      <a:pt x="1139" y="1920"/>
                      <a:pt x="1106" y="1960"/>
                      <a:pt x="1090" y="1960"/>
                    </a:cubicBezTo>
                    <a:cubicBezTo>
                      <a:pt x="1088" y="1960"/>
                      <a:pt x="1087" y="1959"/>
                      <a:pt x="1085" y="1958"/>
                    </a:cubicBezTo>
                    <a:cubicBezTo>
                      <a:pt x="1061" y="1958"/>
                      <a:pt x="1098" y="1909"/>
                      <a:pt x="1061" y="1909"/>
                    </a:cubicBezTo>
                    <a:cubicBezTo>
                      <a:pt x="1030" y="1896"/>
                      <a:pt x="996" y="1890"/>
                      <a:pt x="960" y="1890"/>
                    </a:cubicBezTo>
                    <a:cubicBezTo>
                      <a:pt x="925" y="1890"/>
                      <a:pt x="888" y="1896"/>
                      <a:pt x="851" y="1909"/>
                    </a:cubicBezTo>
                    <a:cubicBezTo>
                      <a:pt x="811" y="1928"/>
                      <a:pt x="747" y="1965"/>
                      <a:pt x="685" y="1965"/>
                    </a:cubicBezTo>
                    <a:cubicBezTo>
                      <a:pt x="670" y="1965"/>
                      <a:pt x="656" y="1963"/>
                      <a:pt x="642" y="1958"/>
                    </a:cubicBezTo>
                    <a:cubicBezTo>
                      <a:pt x="578" y="1940"/>
                      <a:pt x="568" y="1928"/>
                      <a:pt x="548" y="1928"/>
                    </a:cubicBezTo>
                    <a:cubicBezTo>
                      <a:pt x="540" y="1928"/>
                      <a:pt x="532" y="1930"/>
                      <a:pt x="518" y="1933"/>
                    </a:cubicBezTo>
                    <a:cubicBezTo>
                      <a:pt x="408" y="2007"/>
                      <a:pt x="297" y="2093"/>
                      <a:pt x="210" y="2192"/>
                    </a:cubicBezTo>
                    <a:cubicBezTo>
                      <a:pt x="161" y="2229"/>
                      <a:pt x="112" y="2266"/>
                      <a:pt x="50" y="2303"/>
                    </a:cubicBezTo>
                    <a:cubicBezTo>
                      <a:pt x="26" y="2315"/>
                      <a:pt x="1" y="2340"/>
                      <a:pt x="13" y="2377"/>
                    </a:cubicBezTo>
                    <a:cubicBezTo>
                      <a:pt x="24" y="2398"/>
                      <a:pt x="25" y="2428"/>
                      <a:pt x="49" y="2428"/>
                    </a:cubicBezTo>
                    <a:cubicBezTo>
                      <a:pt x="53" y="2428"/>
                      <a:pt x="57" y="2428"/>
                      <a:pt x="63" y="2426"/>
                    </a:cubicBezTo>
                    <a:cubicBezTo>
                      <a:pt x="93" y="2406"/>
                      <a:pt x="98" y="2386"/>
                      <a:pt x="119" y="2386"/>
                    </a:cubicBezTo>
                    <a:cubicBezTo>
                      <a:pt x="124" y="2386"/>
                      <a:pt x="130" y="2387"/>
                      <a:pt x="136" y="2389"/>
                    </a:cubicBezTo>
                    <a:cubicBezTo>
                      <a:pt x="169" y="2400"/>
                      <a:pt x="212" y="2440"/>
                      <a:pt x="247" y="2440"/>
                    </a:cubicBezTo>
                    <a:cubicBezTo>
                      <a:pt x="251" y="2440"/>
                      <a:pt x="256" y="2440"/>
                      <a:pt x="260" y="2438"/>
                    </a:cubicBezTo>
                    <a:cubicBezTo>
                      <a:pt x="284" y="2426"/>
                      <a:pt x="297" y="2389"/>
                      <a:pt x="358" y="2364"/>
                    </a:cubicBezTo>
                    <a:cubicBezTo>
                      <a:pt x="408" y="2352"/>
                      <a:pt x="481" y="2364"/>
                      <a:pt x="531" y="2327"/>
                    </a:cubicBezTo>
                    <a:cubicBezTo>
                      <a:pt x="592" y="2291"/>
                      <a:pt x="666" y="2266"/>
                      <a:pt x="740" y="2254"/>
                    </a:cubicBezTo>
                    <a:cubicBezTo>
                      <a:pt x="783" y="2232"/>
                      <a:pt x="789" y="2175"/>
                      <a:pt x="836" y="2175"/>
                    </a:cubicBezTo>
                    <a:cubicBezTo>
                      <a:pt x="844" y="2175"/>
                      <a:pt x="853" y="2176"/>
                      <a:pt x="863" y="2180"/>
                    </a:cubicBezTo>
                    <a:cubicBezTo>
                      <a:pt x="937" y="2204"/>
                      <a:pt x="1036" y="2204"/>
                      <a:pt x="1073" y="2217"/>
                    </a:cubicBezTo>
                    <a:cubicBezTo>
                      <a:pt x="1098" y="2229"/>
                      <a:pt x="1073" y="2266"/>
                      <a:pt x="1048" y="2303"/>
                    </a:cubicBezTo>
                    <a:cubicBezTo>
                      <a:pt x="1024" y="2340"/>
                      <a:pt x="1011" y="2389"/>
                      <a:pt x="1036" y="2426"/>
                    </a:cubicBezTo>
                    <a:cubicBezTo>
                      <a:pt x="1058" y="2491"/>
                      <a:pt x="1089" y="2566"/>
                      <a:pt x="1138" y="2566"/>
                    </a:cubicBezTo>
                    <a:cubicBezTo>
                      <a:pt x="1145" y="2566"/>
                      <a:pt x="1152" y="2565"/>
                      <a:pt x="1159" y="2562"/>
                    </a:cubicBezTo>
                    <a:cubicBezTo>
                      <a:pt x="1208" y="2537"/>
                      <a:pt x="1295" y="2352"/>
                      <a:pt x="1344" y="2340"/>
                    </a:cubicBezTo>
                    <a:cubicBezTo>
                      <a:pt x="1362" y="2332"/>
                      <a:pt x="1379" y="2331"/>
                      <a:pt x="1394" y="2331"/>
                    </a:cubicBezTo>
                    <a:cubicBezTo>
                      <a:pt x="1410" y="2331"/>
                      <a:pt x="1423" y="2333"/>
                      <a:pt x="1432" y="2333"/>
                    </a:cubicBezTo>
                    <a:cubicBezTo>
                      <a:pt x="1443" y="2333"/>
                      <a:pt x="1447" y="2329"/>
                      <a:pt x="1443" y="2315"/>
                    </a:cubicBezTo>
                    <a:cubicBezTo>
                      <a:pt x="1418" y="2278"/>
                      <a:pt x="1369" y="2278"/>
                      <a:pt x="1381" y="2217"/>
                    </a:cubicBezTo>
                    <a:cubicBezTo>
                      <a:pt x="1390" y="2161"/>
                      <a:pt x="1392" y="2113"/>
                      <a:pt x="1414" y="2113"/>
                    </a:cubicBezTo>
                    <a:cubicBezTo>
                      <a:pt x="1421" y="2113"/>
                      <a:pt x="1430" y="2118"/>
                      <a:pt x="1443" y="2130"/>
                    </a:cubicBezTo>
                    <a:cubicBezTo>
                      <a:pt x="1467" y="2155"/>
                      <a:pt x="1492" y="2192"/>
                      <a:pt x="1504" y="2241"/>
                    </a:cubicBezTo>
                    <a:cubicBezTo>
                      <a:pt x="1510" y="2247"/>
                      <a:pt x="1517" y="2250"/>
                      <a:pt x="1525" y="2250"/>
                    </a:cubicBezTo>
                    <a:cubicBezTo>
                      <a:pt x="1548" y="2250"/>
                      <a:pt x="1578" y="2229"/>
                      <a:pt x="1615" y="2229"/>
                    </a:cubicBezTo>
                    <a:cubicBezTo>
                      <a:pt x="1677" y="2229"/>
                      <a:pt x="1738" y="2204"/>
                      <a:pt x="1787" y="2167"/>
                    </a:cubicBezTo>
                    <a:cubicBezTo>
                      <a:pt x="1798" y="2146"/>
                      <a:pt x="1826" y="2073"/>
                      <a:pt x="1849" y="2073"/>
                    </a:cubicBezTo>
                    <a:cubicBezTo>
                      <a:pt x="1853" y="2073"/>
                      <a:pt x="1858" y="2075"/>
                      <a:pt x="1861" y="2081"/>
                    </a:cubicBezTo>
                    <a:cubicBezTo>
                      <a:pt x="1884" y="2126"/>
                      <a:pt x="1906" y="2232"/>
                      <a:pt x="1929" y="2232"/>
                    </a:cubicBezTo>
                    <a:cubicBezTo>
                      <a:pt x="1931" y="2232"/>
                      <a:pt x="1933" y="2231"/>
                      <a:pt x="1935" y="2229"/>
                    </a:cubicBezTo>
                    <a:cubicBezTo>
                      <a:pt x="1972" y="2155"/>
                      <a:pt x="1997" y="2093"/>
                      <a:pt x="2009" y="2019"/>
                    </a:cubicBezTo>
                    <a:cubicBezTo>
                      <a:pt x="2014" y="2005"/>
                      <a:pt x="2028" y="2002"/>
                      <a:pt x="2045" y="2002"/>
                    </a:cubicBezTo>
                    <a:cubicBezTo>
                      <a:pt x="2059" y="2002"/>
                      <a:pt x="2074" y="2004"/>
                      <a:pt x="2088" y="2004"/>
                    </a:cubicBezTo>
                    <a:cubicBezTo>
                      <a:pt x="2101" y="2004"/>
                      <a:pt x="2113" y="2002"/>
                      <a:pt x="2120" y="1995"/>
                    </a:cubicBezTo>
                    <a:cubicBezTo>
                      <a:pt x="2130" y="1965"/>
                      <a:pt x="2140" y="1911"/>
                      <a:pt x="2150" y="1911"/>
                    </a:cubicBezTo>
                    <a:cubicBezTo>
                      <a:pt x="2152" y="1911"/>
                      <a:pt x="2155" y="1914"/>
                      <a:pt x="2157" y="1921"/>
                    </a:cubicBezTo>
                    <a:cubicBezTo>
                      <a:pt x="2157" y="1970"/>
                      <a:pt x="2132" y="2106"/>
                      <a:pt x="2169" y="2106"/>
                    </a:cubicBezTo>
                    <a:cubicBezTo>
                      <a:pt x="2194" y="2093"/>
                      <a:pt x="2305" y="2044"/>
                      <a:pt x="2317" y="1995"/>
                    </a:cubicBezTo>
                    <a:cubicBezTo>
                      <a:pt x="2330" y="1933"/>
                      <a:pt x="2330" y="1933"/>
                      <a:pt x="2367" y="1909"/>
                    </a:cubicBezTo>
                    <a:cubicBezTo>
                      <a:pt x="2404" y="1884"/>
                      <a:pt x="2428" y="1884"/>
                      <a:pt x="2404" y="1835"/>
                    </a:cubicBezTo>
                    <a:cubicBezTo>
                      <a:pt x="2367" y="1785"/>
                      <a:pt x="2305" y="1773"/>
                      <a:pt x="2354" y="1637"/>
                    </a:cubicBezTo>
                    <a:cubicBezTo>
                      <a:pt x="2391" y="1551"/>
                      <a:pt x="2428" y="1465"/>
                      <a:pt x="2441" y="1366"/>
                    </a:cubicBezTo>
                    <a:cubicBezTo>
                      <a:pt x="2441" y="1305"/>
                      <a:pt x="2416" y="1194"/>
                      <a:pt x="2416" y="1132"/>
                    </a:cubicBezTo>
                    <a:cubicBezTo>
                      <a:pt x="2416" y="1077"/>
                      <a:pt x="2465" y="993"/>
                      <a:pt x="2493" y="993"/>
                    </a:cubicBezTo>
                    <a:cubicBezTo>
                      <a:pt x="2496" y="993"/>
                      <a:pt x="2499" y="994"/>
                      <a:pt x="2502" y="997"/>
                    </a:cubicBezTo>
                    <a:cubicBezTo>
                      <a:pt x="2522" y="1017"/>
                      <a:pt x="2535" y="1029"/>
                      <a:pt x="2544" y="1029"/>
                    </a:cubicBezTo>
                    <a:cubicBezTo>
                      <a:pt x="2552" y="1029"/>
                      <a:pt x="2558" y="1020"/>
                      <a:pt x="2564" y="997"/>
                    </a:cubicBezTo>
                    <a:cubicBezTo>
                      <a:pt x="2601" y="923"/>
                      <a:pt x="2638" y="837"/>
                      <a:pt x="2662" y="763"/>
                    </a:cubicBezTo>
                    <a:cubicBezTo>
                      <a:pt x="2687" y="639"/>
                      <a:pt x="2675" y="516"/>
                      <a:pt x="2625" y="393"/>
                    </a:cubicBezTo>
                    <a:cubicBezTo>
                      <a:pt x="2588" y="331"/>
                      <a:pt x="2551" y="245"/>
                      <a:pt x="2539" y="171"/>
                    </a:cubicBezTo>
                    <a:cubicBezTo>
                      <a:pt x="2539" y="110"/>
                      <a:pt x="2502" y="36"/>
                      <a:pt x="2477" y="36"/>
                    </a:cubicBezTo>
                    <a:cubicBezTo>
                      <a:pt x="2476" y="37"/>
                      <a:pt x="2474" y="37"/>
                      <a:pt x="2472" y="37"/>
                    </a:cubicBezTo>
                    <a:cubicBezTo>
                      <a:pt x="2455" y="37"/>
                      <a:pt x="2444" y="1"/>
                      <a:pt x="243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91" name="Google Shape;3191;p43"/>
              <p:cNvSpPr/>
              <p:nvPr/>
            </p:nvSpPr>
            <p:spPr>
              <a:xfrm>
                <a:off x="4307925" y="4783125"/>
                <a:ext cx="1850" cy="2350"/>
              </a:xfrm>
              <a:custGeom>
                <a:avLst/>
                <a:gdLst/>
                <a:ahLst/>
                <a:cxnLst/>
                <a:rect l="l" t="t" r="r" b="b"/>
                <a:pathLst>
                  <a:path w="74" h="94" extrusionOk="0">
                    <a:moveTo>
                      <a:pt x="70" y="1"/>
                    </a:moveTo>
                    <a:cubicBezTo>
                      <a:pt x="51" y="1"/>
                      <a:pt x="0" y="54"/>
                      <a:pt x="0" y="76"/>
                    </a:cubicBezTo>
                    <a:cubicBezTo>
                      <a:pt x="9" y="85"/>
                      <a:pt x="30" y="94"/>
                      <a:pt x="46" y="94"/>
                    </a:cubicBezTo>
                    <a:cubicBezTo>
                      <a:pt x="52" y="94"/>
                      <a:pt x="58" y="92"/>
                      <a:pt x="62" y="88"/>
                    </a:cubicBezTo>
                    <a:cubicBezTo>
                      <a:pt x="74" y="52"/>
                      <a:pt x="74" y="27"/>
                      <a:pt x="74" y="2"/>
                    </a:cubicBezTo>
                    <a:cubicBezTo>
                      <a:pt x="73" y="1"/>
                      <a:pt x="71" y="1"/>
                      <a:pt x="7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92" name="Google Shape;3192;p43"/>
              <p:cNvSpPr/>
              <p:nvPr/>
            </p:nvSpPr>
            <p:spPr>
              <a:xfrm>
                <a:off x="4292825" y="4784450"/>
                <a:ext cx="15100" cy="12025"/>
              </a:xfrm>
              <a:custGeom>
                <a:avLst/>
                <a:gdLst/>
                <a:ahLst/>
                <a:cxnLst/>
                <a:rect l="l" t="t" r="r" b="b"/>
                <a:pathLst>
                  <a:path w="604" h="481" extrusionOk="0">
                    <a:moveTo>
                      <a:pt x="435" y="1"/>
                    </a:moveTo>
                    <a:cubicBezTo>
                      <a:pt x="406" y="1"/>
                      <a:pt x="375" y="21"/>
                      <a:pt x="358" y="48"/>
                    </a:cubicBezTo>
                    <a:cubicBezTo>
                      <a:pt x="323" y="71"/>
                      <a:pt x="279" y="135"/>
                      <a:pt x="262" y="135"/>
                    </a:cubicBezTo>
                    <a:cubicBezTo>
                      <a:pt x="261" y="135"/>
                      <a:pt x="260" y="135"/>
                      <a:pt x="259" y="134"/>
                    </a:cubicBezTo>
                    <a:cubicBezTo>
                      <a:pt x="238" y="123"/>
                      <a:pt x="235" y="95"/>
                      <a:pt x="227" y="95"/>
                    </a:cubicBezTo>
                    <a:cubicBezTo>
                      <a:pt x="225" y="95"/>
                      <a:pt x="224" y="95"/>
                      <a:pt x="222" y="97"/>
                    </a:cubicBezTo>
                    <a:cubicBezTo>
                      <a:pt x="197" y="109"/>
                      <a:pt x="123" y="257"/>
                      <a:pt x="87" y="257"/>
                    </a:cubicBezTo>
                    <a:cubicBezTo>
                      <a:pt x="50" y="257"/>
                      <a:pt x="0" y="257"/>
                      <a:pt x="37" y="282"/>
                    </a:cubicBezTo>
                    <a:cubicBezTo>
                      <a:pt x="74" y="294"/>
                      <a:pt x="87" y="380"/>
                      <a:pt x="111" y="405"/>
                    </a:cubicBezTo>
                    <a:cubicBezTo>
                      <a:pt x="122" y="438"/>
                      <a:pt x="143" y="481"/>
                      <a:pt x="165" y="481"/>
                    </a:cubicBezTo>
                    <a:cubicBezTo>
                      <a:pt x="167" y="481"/>
                      <a:pt x="170" y="480"/>
                      <a:pt x="173" y="479"/>
                    </a:cubicBezTo>
                    <a:cubicBezTo>
                      <a:pt x="185" y="454"/>
                      <a:pt x="247" y="319"/>
                      <a:pt x="296" y="294"/>
                    </a:cubicBezTo>
                    <a:cubicBezTo>
                      <a:pt x="322" y="284"/>
                      <a:pt x="350" y="280"/>
                      <a:pt x="375" y="280"/>
                    </a:cubicBezTo>
                    <a:cubicBezTo>
                      <a:pt x="409" y="280"/>
                      <a:pt x="437" y="287"/>
                      <a:pt x="444" y="294"/>
                    </a:cubicBezTo>
                    <a:cubicBezTo>
                      <a:pt x="444" y="298"/>
                      <a:pt x="449" y="299"/>
                      <a:pt x="457" y="299"/>
                    </a:cubicBezTo>
                    <a:cubicBezTo>
                      <a:pt x="476" y="299"/>
                      <a:pt x="509" y="291"/>
                      <a:pt x="518" y="282"/>
                    </a:cubicBezTo>
                    <a:cubicBezTo>
                      <a:pt x="530" y="257"/>
                      <a:pt x="579" y="196"/>
                      <a:pt x="592" y="171"/>
                    </a:cubicBezTo>
                    <a:cubicBezTo>
                      <a:pt x="604" y="146"/>
                      <a:pt x="567" y="72"/>
                      <a:pt x="542" y="60"/>
                    </a:cubicBezTo>
                    <a:cubicBezTo>
                      <a:pt x="518" y="48"/>
                      <a:pt x="493" y="35"/>
                      <a:pt x="468" y="11"/>
                    </a:cubicBezTo>
                    <a:cubicBezTo>
                      <a:pt x="458" y="4"/>
                      <a:pt x="447" y="1"/>
                      <a:pt x="43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93" name="Google Shape;3193;p43"/>
              <p:cNvSpPr/>
              <p:nvPr/>
            </p:nvSpPr>
            <p:spPr>
              <a:xfrm>
                <a:off x="4277425" y="4788400"/>
                <a:ext cx="13575" cy="22150"/>
              </a:xfrm>
              <a:custGeom>
                <a:avLst/>
                <a:gdLst/>
                <a:ahLst/>
                <a:cxnLst/>
                <a:rect l="l" t="t" r="r" b="b"/>
                <a:pathLst>
                  <a:path w="543" h="886" extrusionOk="0">
                    <a:moveTo>
                      <a:pt x="284" y="1"/>
                    </a:moveTo>
                    <a:cubicBezTo>
                      <a:pt x="247" y="13"/>
                      <a:pt x="210" y="38"/>
                      <a:pt x="197" y="62"/>
                    </a:cubicBezTo>
                    <a:cubicBezTo>
                      <a:pt x="173" y="87"/>
                      <a:pt x="99" y="112"/>
                      <a:pt x="86" y="124"/>
                    </a:cubicBezTo>
                    <a:cubicBezTo>
                      <a:pt x="86" y="136"/>
                      <a:pt x="74" y="149"/>
                      <a:pt x="62" y="161"/>
                    </a:cubicBezTo>
                    <a:cubicBezTo>
                      <a:pt x="49" y="161"/>
                      <a:pt x="0" y="198"/>
                      <a:pt x="13" y="222"/>
                    </a:cubicBezTo>
                    <a:cubicBezTo>
                      <a:pt x="25" y="235"/>
                      <a:pt x="25" y="235"/>
                      <a:pt x="37" y="284"/>
                    </a:cubicBezTo>
                    <a:cubicBezTo>
                      <a:pt x="37" y="326"/>
                      <a:pt x="28" y="376"/>
                      <a:pt x="33" y="376"/>
                    </a:cubicBezTo>
                    <a:cubicBezTo>
                      <a:pt x="34" y="376"/>
                      <a:pt x="35" y="374"/>
                      <a:pt x="37" y="370"/>
                    </a:cubicBezTo>
                    <a:cubicBezTo>
                      <a:pt x="57" y="350"/>
                      <a:pt x="69" y="314"/>
                      <a:pt x="79" y="314"/>
                    </a:cubicBezTo>
                    <a:cubicBezTo>
                      <a:pt x="82" y="314"/>
                      <a:pt x="84" y="316"/>
                      <a:pt x="86" y="321"/>
                    </a:cubicBezTo>
                    <a:cubicBezTo>
                      <a:pt x="95" y="330"/>
                      <a:pt x="109" y="344"/>
                      <a:pt x="117" y="344"/>
                    </a:cubicBezTo>
                    <a:cubicBezTo>
                      <a:pt x="121" y="344"/>
                      <a:pt x="123" y="341"/>
                      <a:pt x="123" y="333"/>
                    </a:cubicBezTo>
                    <a:cubicBezTo>
                      <a:pt x="136" y="309"/>
                      <a:pt x="111" y="259"/>
                      <a:pt x="123" y="247"/>
                    </a:cubicBezTo>
                    <a:cubicBezTo>
                      <a:pt x="130" y="245"/>
                      <a:pt x="136" y="244"/>
                      <a:pt x="143" y="244"/>
                    </a:cubicBezTo>
                    <a:cubicBezTo>
                      <a:pt x="172" y="244"/>
                      <a:pt x="197" y="266"/>
                      <a:pt x="197" y="296"/>
                    </a:cubicBezTo>
                    <a:cubicBezTo>
                      <a:pt x="197" y="346"/>
                      <a:pt x="222" y="370"/>
                      <a:pt x="197" y="407"/>
                    </a:cubicBezTo>
                    <a:cubicBezTo>
                      <a:pt x="185" y="469"/>
                      <a:pt x="160" y="531"/>
                      <a:pt x="136" y="580"/>
                    </a:cubicBezTo>
                    <a:cubicBezTo>
                      <a:pt x="123" y="617"/>
                      <a:pt x="173" y="617"/>
                      <a:pt x="173" y="666"/>
                    </a:cubicBezTo>
                    <a:cubicBezTo>
                      <a:pt x="173" y="703"/>
                      <a:pt x="136" y="814"/>
                      <a:pt x="160" y="814"/>
                    </a:cubicBezTo>
                    <a:cubicBezTo>
                      <a:pt x="185" y="814"/>
                      <a:pt x="197" y="814"/>
                      <a:pt x="210" y="777"/>
                    </a:cubicBezTo>
                    <a:cubicBezTo>
                      <a:pt x="210" y="740"/>
                      <a:pt x="234" y="666"/>
                      <a:pt x="247" y="666"/>
                    </a:cubicBezTo>
                    <a:cubicBezTo>
                      <a:pt x="259" y="666"/>
                      <a:pt x="259" y="691"/>
                      <a:pt x="247" y="703"/>
                    </a:cubicBezTo>
                    <a:cubicBezTo>
                      <a:pt x="234" y="728"/>
                      <a:pt x="234" y="703"/>
                      <a:pt x="247" y="752"/>
                    </a:cubicBezTo>
                    <a:cubicBezTo>
                      <a:pt x="259" y="789"/>
                      <a:pt x="271" y="826"/>
                      <a:pt x="271" y="863"/>
                    </a:cubicBezTo>
                    <a:cubicBezTo>
                      <a:pt x="271" y="879"/>
                      <a:pt x="278" y="886"/>
                      <a:pt x="285" y="886"/>
                    </a:cubicBezTo>
                    <a:cubicBezTo>
                      <a:pt x="296" y="886"/>
                      <a:pt x="308" y="872"/>
                      <a:pt x="308" y="851"/>
                    </a:cubicBezTo>
                    <a:cubicBezTo>
                      <a:pt x="321" y="814"/>
                      <a:pt x="333" y="765"/>
                      <a:pt x="358" y="752"/>
                    </a:cubicBezTo>
                    <a:cubicBezTo>
                      <a:pt x="394" y="715"/>
                      <a:pt x="431" y="654"/>
                      <a:pt x="444" y="604"/>
                    </a:cubicBezTo>
                    <a:cubicBezTo>
                      <a:pt x="468" y="518"/>
                      <a:pt x="493" y="432"/>
                      <a:pt x="530" y="358"/>
                    </a:cubicBezTo>
                    <a:cubicBezTo>
                      <a:pt x="542" y="296"/>
                      <a:pt x="530" y="222"/>
                      <a:pt x="493" y="173"/>
                    </a:cubicBezTo>
                    <a:cubicBezTo>
                      <a:pt x="468" y="161"/>
                      <a:pt x="493" y="136"/>
                      <a:pt x="468" y="99"/>
                    </a:cubicBezTo>
                    <a:cubicBezTo>
                      <a:pt x="462" y="87"/>
                      <a:pt x="444" y="87"/>
                      <a:pt x="424" y="87"/>
                    </a:cubicBezTo>
                    <a:cubicBezTo>
                      <a:pt x="404" y="87"/>
                      <a:pt x="382" y="87"/>
                      <a:pt x="370" y="75"/>
                    </a:cubicBezTo>
                    <a:cubicBezTo>
                      <a:pt x="358" y="50"/>
                      <a:pt x="345" y="25"/>
                      <a:pt x="33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94" name="Google Shape;3194;p43"/>
              <p:cNvSpPr/>
              <p:nvPr/>
            </p:nvSpPr>
            <p:spPr>
              <a:xfrm>
                <a:off x="4265425" y="4842925"/>
                <a:ext cx="4325" cy="4175"/>
              </a:xfrm>
              <a:custGeom>
                <a:avLst/>
                <a:gdLst/>
                <a:ahLst/>
                <a:cxnLst/>
                <a:rect l="l" t="t" r="r" b="b"/>
                <a:pathLst>
                  <a:path w="173" h="167" extrusionOk="0">
                    <a:moveTo>
                      <a:pt x="172" y="1"/>
                    </a:moveTo>
                    <a:cubicBezTo>
                      <a:pt x="111" y="1"/>
                      <a:pt x="86" y="1"/>
                      <a:pt x="61" y="25"/>
                    </a:cubicBezTo>
                    <a:cubicBezTo>
                      <a:pt x="50" y="47"/>
                      <a:pt x="0" y="167"/>
                      <a:pt x="7" y="167"/>
                    </a:cubicBezTo>
                    <a:cubicBezTo>
                      <a:pt x="8" y="167"/>
                      <a:pt x="9" y="165"/>
                      <a:pt x="12" y="161"/>
                    </a:cubicBezTo>
                    <a:cubicBezTo>
                      <a:pt x="49" y="124"/>
                      <a:pt x="86" y="111"/>
                      <a:pt x="111" y="75"/>
                    </a:cubicBezTo>
                    <a:cubicBezTo>
                      <a:pt x="135" y="50"/>
                      <a:pt x="172" y="1"/>
                      <a:pt x="17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95" name="Google Shape;3195;p43"/>
              <p:cNvSpPr/>
              <p:nvPr/>
            </p:nvSpPr>
            <p:spPr>
              <a:xfrm>
                <a:off x="4275250" y="4830000"/>
                <a:ext cx="2500" cy="1375"/>
              </a:xfrm>
              <a:custGeom>
                <a:avLst/>
                <a:gdLst/>
                <a:ahLst/>
                <a:cxnLst/>
                <a:rect l="l" t="t" r="r" b="b"/>
                <a:pathLst>
                  <a:path w="100" h="55" extrusionOk="0">
                    <a:moveTo>
                      <a:pt x="100" y="0"/>
                    </a:moveTo>
                    <a:cubicBezTo>
                      <a:pt x="75" y="0"/>
                      <a:pt x="1" y="37"/>
                      <a:pt x="13" y="49"/>
                    </a:cubicBezTo>
                    <a:cubicBezTo>
                      <a:pt x="13" y="53"/>
                      <a:pt x="15" y="54"/>
                      <a:pt x="18" y="54"/>
                    </a:cubicBezTo>
                    <a:cubicBezTo>
                      <a:pt x="36" y="54"/>
                      <a:pt x="100" y="0"/>
                      <a:pt x="10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96" name="Google Shape;3196;p43"/>
              <p:cNvSpPr/>
              <p:nvPr/>
            </p:nvSpPr>
            <p:spPr>
              <a:xfrm>
                <a:off x="4243525" y="4858950"/>
                <a:ext cx="2200" cy="1875"/>
              </a:xfrm>
              <a:custGeom>
                <a:avLst/>
                <a:gdLst/>
                <a:ahLst/>
                <a:cxnLst/>
                <a:rect l="l" t="t" r="r" b="b"/>
                <a:pathLst>
                  <a:path w="88" h="75" extrusionOk="0">
                    <a:moveTo>
                      <a:pt x="62" y="0"/>
                    </a:moveTo>
                    <a:cubicBezTo>
                      <a:pt x="25" y="0"/>
                      <a:pt x="1" y="74"/>
                      <a:pt x="38" y="74"/>
                    </a:cubicBezTo>
                    <a:cubicBezTo>
                      <a:pt x="75" y="74"/>
                      <a:pt x="87" y="0"/>
                      <a:pt x="6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97" name="Google Shape;3197;p43"/>
              <p:cNvSpPr/>
              <p:nvPr/>
            </p:nvSpPr>
            <p:spPr>
              <a:xfrm>
                <a:off x="4219200" y="4854550"/>
                <a:ext cx="11425" cy="23025"/>
              </a:xfrm>
              <a:custGeom>
                <a:avLst/>
                <a:gdLst/>
                <a:ahLst/>
                <a:cxnLst/>
                <a:rect l="l" t="t" r="r" b="b"/>
                <a:pathLst>
                  <a:path w="457" h="921" extrusionOk="0">
                    <a:moveTo>
                      <a:pt x="391" y="0"/>
                    </a:moveTo>
                    <a:cubicBezTo>
                      <a:pt x="335" y="0"/>
                      <a:pt x="230" y="97"/>
                      <a:pt x="185" y="164"/>
                    </a:cubicBezTo>
                    <a:cubicBezTo>
                      <a:pt x="136" y="250"/>
                      <a:pt x="0" y="509"/>
                      <a:pt x="50" y="644"/>
                    </a:cubicBezTo>
                    <a:cubicBezTo>
                      <a:pt x="94" y="767"/>
                      <a:pt x="180" y="921"/>
                      <a:pt x="195" y="921"/>
                    </a:cubicBezTo>
                    <a:cubicBezTo>
                      <a:pt x="197" y="921"/>
                      <a:pt x="198" y="919"/>
                      <a:pt x="198" y="916"/>
                    </a:cubicBezTo>
                    <a:cubicBezTo>
                      <a:pt x="210" y="891"/>
                      <a:pt x="321" y="608"/>
                      <a:pt x="358" y="546"/>
                    </a:cubicBezTo>
                    <a:cubicBezTo>
                      <a:pt x="382" y="472"/>
                      <a:pt x="419" y="275"/>
                      <a:pt x="432" y="226"/>
                    </a:cubicBezTo>
                    <a:cubicBezTo>
                      <a:pt x="456" y="176"/>
                      <a:pt x="456" y="28"/>
                      <a:pt x="407" y="4"/>
                    </a:cubicBezTo>
                    <a:cubicBezTo>
                      <a:pt x="402" y="1"/>
                      <a:pt x="397" y="0"/>
                      <a:pt x="39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98" name="Google Shape;3198;p43"/>
              <p:cNvSpPr/>
              <p:nvPr/>
            </p:nvSpPr>
            <p:spPr>
              <a:xfrm>
                <a:off x="4151425" y="4892200"/>
                <a:ext cx="15750" cy="12950"/>
              </a:xfrm>
              <a:custGeom>
                <a:avLst/>
                <a:gdLst/>
                <a:ahLst/>
                <a:cxnLst/>
                <a:rect l="l" t="t" r="r" b="b"/>
                <a:pathLst>
                  <a:path w="630" h="518" extrusionOk="0">
                    <a:moveTo>
                      <a:pt x="359" y="1"/>
                    </a:moveTo>
                    <a:cubicBezTo>
                      <a:pt x="316" y="1"/>
                      <a:pt x="272" y="13"/>
                      <a:pt x="235" y="50"/>
                    </a:cubicBezTo>
                    <a:cubicBezTo>
                      <a:pt x="124" y="149"/>
                      <a:pt x="1" y="247"/>
                      <a:pt x="13" y="334"/>
                    </a:cubicBezTo>
                    <a:cubicBezTo>
                      <a:pt x="34" y="417"/>
                      <a:pt x="98" y="517"/>
                      <a:pt x="207" y="517"/>
                    </a:cubicBezTo>
                    <a:cubicBezTo>
                      <a:pt x="227" y="517"/>
                      <a:pt x="249" y="514"/>
                      <a:pt x="272" y="506"/>
                    </a:cubicBezTo>
                    <a:cubicBezTo>
                      <a:pt x="407" y="445"/>
                      <a:pt x="444" y="395"/>
                      <a:pt x="481" y="297"/>
                    </a:cubicBezTo>
                    <a:cubicBezTo>
                      <a:pt x="506" y="198"/>
                      <a:pt x="629" y="50"/>
                      <a:pt x="568" y="50"/>
                    </a:cubicBezTo>
                    <a:cubicBezTo>
                      <a:pt x="535" y="50"/>
                      <a:pt x="447" y="1"/>
                      <a:pt x="35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99" name="Google Shape;3199;p43"/>
              <p:cNvSpPr/>
              <p:nvPr/>
            </p:nvSpPr>
            <p:spPr>
              <a:xfrm>
                <a:off x="4218575" y="4903425"/>
                <a:ext cx="21600" cy="37650"/>
              </a:xfrm>
              <a:custGeom>
                <a:avLst/>
                <a:gdLst/>
                <a:ahLst/>
                <a:cxnLst/>
                <a:rect l="l" t="t" r="r" b="b"/>
                <a:pathLst>
                  <a:path w="864" h="1506" extrusionOk="0">
                    <a:moveTo>
                      <a:pt x="318" y="0"/>
                    </a:moveTo>
                    <a:cubicBezTo>
                      <a:pt x="255" y="0"/>
                      <a:pt x="203" y="36"/>
                      <a:pt x="173" y="94"/>
                    </a:cubicBezTo>
                    <a:cubicBezTo>
                      <a:pt x="149" y="156"/>
                      <a:pt x="173" y="341"/>
                      <a:pt x="149" y="439"/>
                    </a:cubicBezTo>
                    <a:cubicBezTo>
                      <a:pt x="136" y="501"/>
                      <a:pt x="124" y="575"/>
                      <a:pt x="124" y="636"/>
                    </a:cubicBezTo>
                    <a:cubicBezTo>
                      <a:pt x="136" y="686"/>
                      <a:pt x="124" y="698"/>
                      <a:pt x="75" y="698"/>
                    </a:cubicBezTo>
                    <a:cubicBezTo>
                      <a:pt x="34" y="698"/>
                      <a:pt x="14" y="660"/>
                      <a:pt x="6" y="660"/>
                    </a:cubicBezTo>
                    <a:cubicBezTo>
                      <a:pt x="2" y="660"/>
                      <a:pt x="1" y="669"/>
                      <a:pt x="1" y="698"/>
                    </a:cubicBezTo>
                    <a:cubicBezTo>
                      <a:pt x="13" y="821"/>
                      <a:pt x="50" y="932"/>
                      <a:pt x="87" y="1043"/>
                    </a:cubicBezTo>
                    <a:cubicBezTo>
                      <a:pt x="97" y="1102"/>
                      <a:pt x="91" y="1168"/>
                      <a:pt x="107" y="1168"/>
                    </a:cubicBezTo>
                    <a:cubicBezTo>
                      <a:pt x="111" y="1168"/>
                      <a:pt x="116" y="1164"/>
                      <a:pt x="124" y="1154"/>
                    </a:cubicBezTo>
                    <a:cubicBezTo>
                      <a:pt x="156" y="1122"/>
                      <a:pt x="179" y="1063"/>
                      <a:pt x="208" y="1063"/>
                    </a:cubicBezTo>
                    <a:cubicBezTo>
                      <a:pt x="213" y="1063"/>
                      <a:pt x="217" y="1064"/>
                      <a:pt x="223" y="1068"/>
                    </a:cubicBezTo>
                    <a:cubicBezTo>
                      <a:pt x="257" y="1091"/>
                      <a:pt x="347" y="1179"/>
                      <a:pt x="306" y="1179"/>
                    </a:cubicBezTo>
                    <a:cubicBezTo>
                      <a:pt x="303" y="1179"/>
                      <a:pt x="300" y="1179"/>
                      <a:pt x="297" y="1178"/>
                    </a:cubicBezTo>
                    <a:cubicBezTo>
                      <a:pt x="223" y="1178"/>
                      <a:pt x="186" y="1191"/>
                      <a:pt x="186" y="1240"/>
                    </a:cubicBezTo>
                    <a:cubicBezTo>
                      <a:pt x="186" y="1302"/>
                      <a:pt x="260" y="1413"/>
                      <a:pt x="321" y="1413"/>
                    </a:cubicBezTo>
                    <a:cubicBezTo>
                      <a:pt x="395" y="1413"/>
                      <a:pt x="432" y="1314"/>
                      <a:pt x="457" y="1314"/>
                    </a:cubicBezTo>
                    <a:cubicBezTo>
                      <a:pt x="494" y="1314"/>
                      <a:pt x="543" y="1363"/>
                      <a:pt x="617" y="1425"/>
                    </a:cubicBezTo>
                    <a:cubicBezTo>
                      <a:pt x="660" y="1459"/>
                      <a:pt x="703" y="1505"/>
                      <a:pt x="712" y="1505"/>
                    </a:cubicBezTo>
                    <a:cubicBezTo>
                      <a:pt x="716" y="1505"/>
                      <a:pt x="714" y="1497"/>
                      <a:pt x="703" y="1474"/>
                    </a:cubicBezTo>
                    <a:cubicBezTo>
                      <a:pt x="662" y="1412"/>
                      <a:pt x="612" y="1342"/>
                      <a:pt x="626" y="1342"/>
                    </a:cubicBezTo>
                    <a:cubicBezTo>
                      <a:pt x="628" y="1342"/>
                      <a:pt x="633" y="1345"/>
                      <a:pt x="642" y="1351"/>
                    </a:cubicBezTo>
                    <a:cubicBezTo>
                      <a:pt x="693" y="1382"/>
                      <a:pt x="710" y="1446"/>
                      <a:pt x="735" y="1446"/>
                    </a:cubicBezTo>
                    <a:cubicBezTo>
                      <a:pt x="741" y="1446"/>
                      <a:pt x="746" y="1443"/>
                      <a:pt x="752" y="1437"/>
                    </a:cubicBezTo>
                    <a:cubicBezTo>
                      <a:pt x="777" y="1413"/>
                      <a:pt x="863" y="1425"/>
                      <a:pt x="789" y="1314"/>
                    </a:cubicBezTo>
                    <a:cubicBezTo>
                      <a:pt x="748" y="1246"/>
                      <a:pt x="715" y="1230"/>
                      <a:pt x="685" y="1230"/>
                    </a:cubicBezTo>
                    <a:cubicBezTo>
                      <a:pt x="661" y="1230"/>
                      <a:pt x="639" y="1240"/>
                      <a:pt x="617" y="1240"/>
                    </a:cubicBezTo>
                    <a:cubicBezTo>
                      <a:pt x="591" y="1240"/>
                      <a:pt x="555" y="1257"/>
                      <a:pt x="521" y="1257"/>
                    </a:cubicBezTo>
                    <a:cubicBezTo>
                      <a:pt x="490" y="1257"/>
                      <a:pt x="462" y="1243"/>
                      <a:pt x="444" y="1191"/>
                    </a:cubicBezTo>
                    <a:cubicBezTo>
                      <a:pt x="407" y="1104"/>
                      <a:pt x="395" y="1018"/>
                      <a:pt x="407" y="932"/>
                    </a:cubicBezTo>
                    <a:cubicBezTo>
                      <a:pt x="407" y="846"/>
                      <a:pt x="395" y="833"/>
                      <a:pt x="432" y="772"/>
                    </a:cubicBezTo>
                    <a:cubicBezTo>
                      <a:pt x="469" y="710"/>
                      <a:pt x="518" y="735"/>
                      <a:pt x="555" y="673"/>
                    </a:cubicBezTo>
                    <a:cubicBezTo>
                      <a:pt x="580" y="599"/>
                      <a:pt x="666" y="476"/>
                      <a:pt x="629" y="414"/>
                    </a:cubicBezTo>
                    <a:cubicBezTo>
                      <a:pt x="592" y="353"/>
                      <a:pt x="568" y="279"/>
                      <a:pt x="568" y="217"/>
                    </a:cubicBezTo>
                    <a:cubicBezTo>
                      <a:pt x="568" y="156"/>
                      <a:pt x="605" y="69"/>
                      <a:pt x="568" y="57"/>
                    </a:cubicBezTo>
                    <a:cubicBezTo>
                      <a:pt x="563" y="55"/>
                      <a:pt x="559" y="54"/>
                      <a:pt x="555" y="54"/>
                    </a:cubicBezTo>
                    <a:cubicBezTo>
                      <a:pt x="520" y="54"/>
                      <a:pt x="491" y="130"/>
                      <a:pt x="469" y="130"/>
                    </a:cubicBezTo>
                    <a:cubicBezTo>
                      <a:pt x="465" y="130"/>
                      <a:pt x="461" y="126"/>
                      <a:pt x="457" y="119"/>
                    </a:cubicBezTo>
                    <a:cubicBezTo>
                      <a:pt x="432" y="69"/>
                      <a:pt x="432" y="20"/>
                      <a:pt x="370" y="8"/>
                    </a:cubicBezTo>
                    <a:cubicBezTo>
                      <a:pt x="352" y="3"/>
                      <a:pt x="335" y="0"/>
                      <a:pt x="31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0" name="Google Shape;3200;p43"/>
              <p:cNvSpPr/>
              <p:nvPr/>
            </p:nvSpPr>
            <p:spPr>
              <a:xfrm>
                <a:off x="4237675" y="4936625"/>
                <a:ext cx="7125" cy="9350"/>
              </a:xfrm>
              <a:custGeom>
                <a:avLst/>
                <a:gdLst/>
                <a:ahLst/>
                <a:cxnLst/>
                <a:rect l="l" t="t" r="r" b="b"/>
                <a:pathLst>
                  <a:path w="285" h="374" extrusionOk="0">
                    <a:moveTo>
                      <a:pt x="108" y="1"/>
                    </a:moveTo>
                    <a:cubicBezTo>
                      <a:pt x="99" y="1"/>
                      <a:pt x="91" y="6"/>
                      <a:pt x="87" y="23"/>
                    </a:cubicBezTo>
                    <a:cubicBezTo>
                      <a:pt x="62" y="60"/>
                      <a:pt x="38" y="97"/>
                      <a:pt x="1" y="121"/>
                    </a:cubicBezTo>
                    <a:cubicBezTo>
                      <a:pt x="1" y="121"/>
                      <a:pt x="50" y="134"/>
                      <a:pt x="50" y="171"/>
                    </a:cubicBezTo>
                    <a:cubicBezTo>
                      <a:pt x="50" y="195"/>
                      <a:pt x="75" y="232"/>
                      <a:pt x="75" y="257"/>
                    </a:cubicBezTo>
                    <a:cubicBezTo>
                      <a:pt x="75" y="282"/>
                      <a:pt x="124" y="269"/>
                      <a:pt x="149" y="282"/>
                    </a:cubicBezTo>
                    <a:cubicBezTo>
                      <a:pt x="161" y="282"/>
                      <a:pt x="198" y="343"/>
                      <a:pt x="235" y="368"/>
                    </a:cubicBezTo>
                    <a:cubicBezTo>
                      <a:pt x="243" y="372"/>
                      <a:pt x="251" y="373"/>
                      <a:pt x="259" y="373"/>
                    </a:cubicBezTo>
                    <a:cubicBezTo>
                      <a:pt x="273" y="373"/>
                      <a:pt x="284" y="368"/>
                      <a:pt x="284" y="368"/>
                    </a:cubicBezTo>
                    <a:cubicBezTo>
                      <a:pt x="272" y="319"/>
                      <a:pt x="259" y="269"/>
                      <a:pt x="247" y="220"/>
                    </a:cubicBezTo>
                    <a:cubicBezTo>
                      <a:pt x="223" y="195"/>
                      <a:pt x="210" y="220"/>
                      <a:pt x="173" y="183"/>
                    </a:cubicBezTo>
                    <a:cubicBezTo>
                      <a:pt x="136" y="134"/>
                      <a:pt x="149" y="121"/>
                      <a:pt x="161" y="72"/>
                    </a:cubicBezTo>
                    <a:cubicBezTo>
                      <a:pt x="173" y="23"/>
                      <a:pt x="198" y="11"/>
                      <a:pt x="173" y="11"/>
                    </a:cubicBezTo>
                    <a:cubicBezTo>
                      <a:pt x="169" y="12"/>
                      <a:pt x="164" y="13"/>
                      <a:pt x="160" y="13"/>
                    </a:cubicBezTo>
                    <a:cubicBezTo>
                      <a:pt x="141" y="13"/>
                      <a:pt x="122" y="1"/>
                      <a:pt x="10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1" name="Google Shape;3201;p43"/>
              <p:cNvSpPr/>
              <p:nvPr/>
            </p:nvSpPr>
            <p:spPr>
              <a:xfrm>
                <a:off x="4245075" y="4945400"/>
                <a:ext cx="10200" cy="17675"/>
              </a:xfrm>
              <a:custGeom>
                <a:avLst/>
                <a:gdLst/>
                <a:ahLst/>
                <a:cxnLst/>
                <a:rect l="l" t="t" r="r" b="b"/>
                <a:pathLst>
                  <a:path w="408" h="707" extrusionOk="0">
                    <a:moveTo>
                      <a:pt x="70" y="0"/>
                    </a:moveTo>
                    <a:cubicBezTo>
                      <a:pt x="65" y="0"/>
                      <a:pt x="62" y="5"/>
                      <a:pt x="62" y="17"/>
                    </a:cubicBezTo>
                    <a:cubicBezTo>
                      <a:pt x="50" y="66"/>
                      <a:pt x="13" y="54"/>
                      <a:pt x="13" y="91"/>
                    </a:cubicBezTo>
                    <a:cubicBezTo>
                      <a:pt x="0" y="128"/>
                      <a:pt x="62" y="165"/>
                      <a:pt x="74" y="177"/>
                    </a:cubicBezTo>
                    <a:cubicBezTo>
                      <a:pt x="99" y="177"/>
                      <a:pt x="148" y="276"/>
                      <a:pt x="111" y="276"/>
                    </a:cubicBezTo>
                    <a:cubicBezTo>
                      <a:pt x="87" y="276"/>
                      <a:pt x="62" y="300"/>
                      <a:pt x="37" y="325"/>
                    </a:cubicBezTo>
                    <a:cubicBezTo>
                      <a:pt x="37" y="350"/>
                      <a:pt x="13" y="424"/>
                      <a:pt x="37" y="473"/>
                    </a:cubicBezTo>
                    <a:cubicBezTo>
                      <a:pt x="52" y="493"/>
                      <a:pt x="65" y="494"/>
                      <a:pt x="76" y="494"/>
                    </a:cubicBezTo>
                    <a:cubicBezTo>
                      <a:pt x="79" y="494"/>
                      <a:pt x="81" y="494"/>
                      <a:pt x="84" y="494"/>
                    </a:cubicBezTo>
                    <a:cubicBezTo>
                      <a:pt x="96" y="494"/>
                      <a:pt x="105" y="497"/>
                      <a:pt x="111" y="534"/>
                    </a:cubicBezTo>
                    <a:cubicBezTo>
                      <a:pt x="111" y="608"/>
                      <a:pt x="111" y="670"/>
                      <a:pt x="124" y="695"/>
                    </a:cubicBezTo>
                    <a:cubicBezTo>
                      <a:pt x="124" y="701"/>
                      <a:pt x="142" y="707"/>
                      <a:pt x="161" y="707"/>
                    </a:cubicBezTo>
                    <a:cubicBezTo>
                      <a:pt x="179" y="707"/>
                      <a:pt x="198" y="701"/>
                      <a:pt x="198" y="682"/>
                    </a:cubicBezTo>
                    <a:cubicBezTo>
                      <a:pt x="198" y="633"/>
                      <a:pt x="185" y="584"/>
                      <a:pt x="161" y="547"/>
                    </a:cubicBezTo>
                    <a:cubicBezTo>
                      <a:pt x="161" y="500"/>
                      <a:pt x="150" y="410"/>
                      <a:pt x="169" y="410"/>
                    </a:cubicBezTo>
                    <a:cubicBezTo>
                      <a:pt x="170" y="410"/>
                      <a:pt x="172" y="410"/>
                      <a:pt x="173" y="411"/>
                    </a:cubicBezTo>
                    <a:cubicBezTo>
                      <a:pt x="198" y="424"/>
                      <a:pt x="247" y="460"/>
                      <a:pt x="284" y="460"/>
                    </a:cubicBezTo>
                    <a:cubicBezTo>
                      <a:pt x="333" y="460"/>
                      <a:pt x="358" y="448"/>
                      <a:pt x="321" y="399"/>
                    </a:cubicBezTo>
                    <a:cubicBezTo>
                      <a:pt x="284" y="362"/>
                      <a:pt x="247" y="337"/>
                      <a:pt x="284" y="313"/>
                    </a:cubicBezTo>
                    <a:cubicBezTo>
                      <a:pt x="308" y="288"/>
                      <a:pt x="407" y="325"/>
                      <a:pt x="345" y="263"/>
                    </a:cubicBezTo>
                    <a:cubicBezTo>
                      <a:pt x="272" y="189"/>
                      <a:pt x="235" y="140"/>
                      <a:pt x="235" y="103"/>
                    </a:cubicBezTo>
                    <a:cubicBezTo>
                      <a:pt x="235" y="79"/>
                      <a:pt x="272" y="29"/>
                      <a:pt x="247" y="17"/>
                    </a:cubicBezTo>
                    <a:lnTo>
                      <a:pt x="124" y="17"/>
                    </a:lnTo>
                    <a:cubicBezTo>
                      <a:pt x="99" y="17"/>
                      <a:pt x="80" y="0"/>
                      <a:pt x="7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2" name="Google Shape;3202;p43"/>
              <p:cNvSpPr/>
              <p:nvPr/>
            </p:nvSpPr>
            <p:spPr>
              <a:xfrm>
                <a:off x="4221525" y="4939250"/>
                <a:ext cx="7250" cy="8425"/>
              </a:xfrm>
              <a:custGeom>
                <a:avLst/>
                <a:gdLst/>
                <a:ahLst/>
                <a:cxnLst/>
                <a:rect l="l" t="t" r="r" b="b"/>
                <a:pathLst>
                  <a:path w="290" h="337" extrusionOk="0">
                    <a:moveTo>
                      <a:pt x="82" y="1"/>
                    </a:moveTo>
                    <a:cubicBezTo>
                      <a:pt x="35" y="1"/>
                      <a:pt x="1" y="19"/>
                      <a:pt x="31" y="29"/>
                    </a:cubicBezTo>
                    <a:cubicBezTo>
                      <a:pt x="80" y="90"/>
                      <a:pt x="117" y="152"/>
                      <a:pt x="142" y="226"/>
                    </a:cubicBezTo>
                    <a:cubicBezTo>
                      <a:pt x="142" y="263"/>
                      <a:pt x="191" y="337"/>
                      <a:pt x="228" y="337"/>
                    </a:cubicBezTo>
                    <a:cubicBezTo>
                      <a:pt x="252" y="337"/>
                      <a:pt x="277" y="251"/>
                      <a:pt x="265" y="214"/>
                    </a:cubicBezTo>
                    <a:cubicBezTo>
                      <a:pt x="265" y="177"/>
                      <a:pt x="289" y="127"/>
                      <a:pt x="240" y="90"/>
                    </a:cubicBezTo>
                    <a:cubicBezTo>
                      <a:pt x="191" y="41"/>
                      <a:pt x="166" y="16"/>
                      <a:pt x="117" y="4"/>
                    </a:cubicBezTo>
                    <a:cubicBezTo>
                      <a:pt x="105" y="2"/>
                      <a:pt x="93" y="1"/>
                      <a:pt x="8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3" name="Google Shape;3203;p43"/>
              <p:cNvSpPr/>
              <p:nvPr/>
            </p:nvSpPr>
            <p:spPr>
              <a:xfrm>
                <a:off x="4229950" y="4949500"/>
                <a:ext cx="8375" cy="11650"/>
              </a:xfrm>
              <a:custGeom>
                <a:avLst/>
                <a:gdLst/>
                <a:ahLst/>
                <a:cxnLst/>
                <a:rect l="l" t="t" r="r" b="b"/>
                <a:pathLst>
                  <a:path w="335" h="466" extrusionOk="0">
                    <a:moveTo>
                      <a:pt x="62" y="1"/>
                    </a:moveTo>
                    <a:cubicBezTo>
                      <a:pt x="22" y="1"/>
                      <a:pt x="1" y="49"/>
                      <a:pt x="26" y="75"/>
                    </a:cubicBezTo>
                    <a:cubicBezTo>
                      <a:pt x="51" y="124"/>
                      <a:pt x="113" y="124"/>
                      <a:pt x="100" y="186"/>
                    </a:cubicBezTo>
                    <a:cubicBezTo>
                      <a:pt x="76" y="260"/>
                      <a:pt x="39" y="346"/>
                      <a:pt x="39" y="370"/>
                    </a:cubicBezTo>
                    <a:cubicBezTo>
                      <a:pt x="39" y="401"/>
                      <a:pt x="13" y="466"/>
                      <a:pt x="33" y="466"/>
                    </a:cubicBezTo>
                    <a:cubicBezTo>
                      <a:pt x="37" y="466"/>
                      <a:pt x="43" y="463"/>
                      <a:pt x="51" y="457"/>
                    </a:cubicBezTo>
                    <a:cubicBezTo>
                      <a:pt x="100" y="420"/>
                      <a:pt x="162" y="383"/>
                      <a:pt x="199" y="346"/>
                    </a:cubicBezTo>
                    <a:cubicBezTo>
                      <a:pt x="248" y="321"/>
                      <a:pt x="260" y="272"/>
                      <a:pt x="285" y="272"/>
                    </a:cubicBezTo>
                    <a:cubicBezTo>
                      <a:pt x="322" y="260"/>
                      <a:pt x="334" y="210"/>
                      <a:pt x="297" y="186"/>
                    </a:cubicBezTo>
                    <a:cubicBezTo>
                      <a:pt x="236" y="136"/>
                      <a:pt x="187" y="87"/>
                      <a:pt x="125" y="38"/>
                    </a:cubicBezTo>
                    <a:cubicBezTo>
                      <a:pt x="102" y="11"/>
                      <a:pt x="80" y="1"/>
                      <a:pt x="6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4" name="Google Shape;3204;p43"/>
              <p:cNvSpPr/>
              <p:nvPr/>
            </p:nvSpPr>
            <p:spPr>
              <a:xfrm>
                <a:off x="4233050" y="4957200"/>
                <a:ext cx="6800" cy="13300"/>
              </a:xfrm>
              <a:custGeom>
                <a:avLst/>
                <a:gdLst/>
                <a:ahLst/>
                <a:cxnLst/>
                <a:rect l="l" t="t" r="r" b="b"/>
                <a:pathLst>
                  <a:path w="272" h="532" extrusionOk="0">
                    <a:moveTo>
                      <a:pt x="235" y="1"/>
                    </a:moveTo>
                    <a:cubicBezTo>
                      <a:pt x="186" y="1"/>
                      <a:pt x="186" y="13"/>
                      <a:pt x="173" y="62"/>
                    </a:cubicBezTo>
                    <a:cubicBezTo>
                      <a:pt x="149" y="99"/>
                      <a:pt x="149" y="173"/>
                      <a:pt x="124" y="223"/>
                    </a:cubicBezTo>
                    <a:cubicBezTo>
                      <a:pt x="99" y="284"/>
                      <a:pt x="1" y="284"/>
                      <a:pt x="26" y="346"/>
                    </a:cubicBezTo>
                    <a:cubicBezTo>
                      <a:pt x="50" y="407"/>
                      <a:pt x="161" y="494"/>
                      <a:pt x="173" y="518"/>
                    </a:cubicBezTo>
                    <a:cubicBezTo>
                      <a:pt x="182" y="527"/>
                      <a:pt x="191" y="531"/>
                      <a:pt x="199" y="531"/>
                    </a:cubicBezTo>
                    <a:cubicBezTo>
                      <a:pt x="212" y="531"/>
                      <a:pt x="223" y="518"/>
                      <a:pt x="223" y="494"/>
                    </a:cubicBezTo>
                    <a:cubicBezTo>
                      <a:pt x="223" y="444"/>
                      <a:pt x="186" y="407"/>
                      <a:pt x="198" y="358"/>
                    </a:cubicBezTo>
                    <a:cubicBezTo>
                      <a:pt x="210" y="309"/>
                      <a:pt x="247" y="210"/>
                      <a:pt x="260" y="173"/>
                    </a:cubicBezTo>
                    <a:cubicBezTo>
                      <a:pt x="272" y="136"/>
                      <a:pt x="272" y="1"/>
                      <a:pt x="23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5" name="Google Shape;3205;p43"/>
              <p:cNvSpPr/>
              <p:nvPr/>
            </p:nvSpPr>
            <p:spPr>
              <a:xfrm>
                <a:off x="4238925" y="4956250"/>
                <a:ext cx="4950" cy="10525"/>
              </a:xfrm>
              <a:custGeom>
                <a:avLst/>
                <a:gdLst/>
                <a:ahLst/>
                <a:cxnLst/>
                <a:rect l="l" t="t" r="r" b="b"/>
                <a:pathLst>
                  <a:path w="198" h="421" extrusionOk="0">
                    <a:moveTo>
                      <a:pt x="162" y="1"/>
                    </a:moveTo>
                    <a:cubicBezTo>
                      <a:pt x="161" y="1"/>
                      <a:pt x="161" y="1"/>
                      <a:pt x="160" y="2"/>
                    </a:cubicBezTo>
                    <a:cubicBezTo>
                      <a:pt x="99" y="137"/>
                      <a:pt x="37" y="273"/>
                      <a:pt x="0" y="421"/>
                    </a:cubicBezTo>
                    <a:cubicBezTo>
                      <a:pt x="25" y="396"/>
                      <a:pt x="197" y="236"/>
                      <a:pt x="185" y="162"/>
                    </a:cubicBezTo>
                    <a:cubicBezTo>
                      <a:pt x="185" y="104"/>
                      <a:pt x="174" y="1"/>
                      <a:pt x="16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6" name="Google Shape;3206;p43"/>
              <p:cNvSpPr/>
              <p:nvPr/>
            </p:nvSpPr>
            <p:spPr>
              <a:xfrm>
                <a:off x="4242300" y="4963525"/>
                <a:ext cx="4950" cy="3250"/>
              </a:xfrm>
              <a:custGeom>
                <a:avLst/>
                <a:gdLst/>
                <a:ahLst/>
                <a:cxnLst/>
                <a:rect l="l" t="t" r="r" b="b"/>
                <a:pathLst>
                  <a:path w="198" h="130" extrusionOk="0">
                    <a:moveTo>
                      <a:pt x="70" y="1"/>
                    </a:moveTo>
                    <a:cubicBezTo>
                      <a:pt x="63" y="1"/>
                      <a:pt x="56" y="3"/>
                      <a:pt x="50" y="7"/>
                    </a:cubicBezTo>
                    <a:cubicBezTo>
                      <a:pt x="13" y="44"/>
                      <a:pt x="1" y="130"/>
                      <a:pt x="25" y="130"/>
                    </a:cubicBezTo>
                    <a:cubicBezTo>
                      <a:pt x="74" y="130"/>
                      <a:pt x="198" y="130"/>
                      <a:pt x="185" y="93"/>
                    </a:cubicBezTo>
                    <a:cubicBezTo>
                      <a:pt x="175" y="51"/>
                      <a:pt x="112" y="1"/>
                      <a:pt x="7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7" name="Google Shape;3207;p43"/>
              <p:cNvSpPr/>
              <p:nvPr/>
            </p:nvSpPr>
            <p:spPr>
              <a:xfrm>
                <a:off x="4242600" y="4966750"/>
                <a:ext cx="16350" cy="27400"/>
              </a:xfrm>
              <a:custGeom>
                <a:avLst/>
                <a:gdLst/>
                <a:ahLst/>
                <a:cxnLst/>
                <a:rect l="l" t="t" r="r" b="b"/>
                <a:pathLst>
                  <a:path w="654" h="1096" extrusionOk="0">
                    <a:moveTo>
                      <a:pt x="420" y="1"/>
                    </a:moveTo>
                    <a:cubicBezTo>
                      <a:pt x="395" y="1"/>
                      <a:pt x="383" y="38"/>
                      <a:pt x="383" y="75"/>
                    </a:cubicBezTo>
                    <a:cubicBezTo>
                      <a:pt x="395" y="112"/>
                      <a:pt x="420" y="161"/>
                      <a:pt x="371" y="173"/>
                    </a:cubicBezTo>
                    <a:cubicBezTo>
                      <a:pt x="309" y="186"/>
                      <a:pt x="247" y="198"/>
                      <a:pt x="223" y="260"/>
                    </a:cubicBezTo>
                    <a:cubicBezTo>
                      <a:pt x="198" y="309"/>
                      <a:pt x="136" y="309"/>
                      <a:pt x="112" y="333"/>
                    </a:cubicBezTo>
                    <a:cubicBezTo>
                      <a:pt x="75" y="370"/>
                      <a:pt x="75" y="420"/>
                      <a:pt x="38" y="432"/>
                    </a:cubicBezTo>
                    <a:cubicBezTo>
                      <a:pt x="1" y="444"/>
                      <a:pt x="1" y="469"/>
                      <a:pt x="13" y="506"/>
                    </a:cubicBezTo>
                    <a:cubicBezTo>
                      <a:pt x="13" y="555"/>
                      <a:pt x="112" y="629"/>
                      <a:pt x="87" y="678"/>
                    </a:cubicBezTo>
                    <a:cubicBezTo>
                      <a:pt x="38" y="728"/>
                      <a:pt x="26" y="814"/>
                      <a:pt x="50" y="888"/>
                    </a:cubicBezTo>
                    <a:cubicBezTo>
                      <a:pt x="75" y="962"/>
                      <a:pt x="149" y="1023"/>
                      <a:pt x="235" y="1036"/>
                    </a:cubicBezTo>
                    <a:cubicBezTo>
                      <a:pt x="297" y="1036"/>
                      <a:pt x="309" y="1060"/>
                      <a:pt x="346" y="1060"/>
                    </a:cubicBezTo>
                    <a:cubicBezTo>
                      <a:pt x="369" y="1060"/>
                      <a:pt x="413" y="1095"/>
                      <a:pt x="435" y="1095"/>
                    </a:cubicBezTo>
                    <a:cubicBezTo>
                      <a:pt x="448" y="1095"/>
                      <a:pt x="453" y="1084"/>
                      <a:pt x="444" y="1048"/>
                    </a:cubicBezTo>
                    <a:cubicBezTo>
                      <a:pt x="420" y="950"/>
                      <a:pt x="346" y="876"/>
                      <a:pt x="358" y="814"/>
                    </a:cubicBezTo>
                    <a:cubicBezTo>
                      <a:pt x="368" y="774"/>
                      <a:pt x="402" y="670"/>
                      <a:pt x="428" y="670"/>
                    </a:cubicBezTo>
                    <a:cubicBezTo>
                      <a:pt x="434" y="670"/>
                      <a:pt x="440" y="676"/>
                      <a:pt x="444" y="691"/>
                    </a:cubicBezTo>
                    <a:cubicBezTo>
                      <a:pt x="466" y="755"/>
                      <a:pt x="506" y="924"/>
                      <a:pt x="533" y="924"/>
                    </a:cubicBezTo>
                    <a:cubicBezTo>
                      <a:pt x="536" y="924"/>
                      <a:pt x="540" y="920"/>
                      <a:pt x="543" y="913"/>
                    </a:cubicBezTo>
                    <a:cubicBezTo>
                      <a:pt x="543" y="851"/>
                      <a:pt x="568" y="802"/>
                      <a:pt x="580" y="752"/>
                    </a:cubicBezTo>
                    <a:cubicBezTo>
                      <a:pt x="605" y="703"/>
                      <a:pt x="654" y="617"/>
                      <a:pt x="617" y="555"/>
                    </a:cubicBezTo>
                    <a:cubicBezTo>
                      <a:pt x="592" y="457"/>
                      <a:pt x="580" y="358"/>
                      <a:pt x="568" y="260"/>
                    </a:cubicBezTo>
                    <a:cubicBezTo>
                      <a:pt x="543" y="186"/>
                      <a:pt x="518" y="124"/>
                      <a:pt x="481" y="62"/>
                    </a:cubicBezTo>
                    <a:cubicBezTo>
                      <a:pt x="469" y="25"/>
                      <a:pt x="457" y="13"/>
                      <a:pt x="42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8" name="Google Shape;3208;p43"/>
              <p:cNvSpPr/>
              <p:nvPr/>
            </p:nvSpPr>
            <p:spPr>
              <a:xfrm>
                <a:off x="4230350" y="4973525"/>
                <a:ext cx="14750" cy="12125"/>
              </a:xfrm>
              <a:custGeom>
                <a:avLst/>
                <a:gdLst/>
                <a:ahLst/>
                <a:cxnLst/>
                <a:rect l="l" t="t" r="r" b="b"/>
                <a:pathLst>
                  <a:path w="590" h="485" extrusionOk="0">
                    <a:moveTo>
                      <a:pt x="385" y="0"/>
                    </a:moveTo>
                    <a:cubicBezTo>
                      <a:pt x="333" y="0"/>
                      <a:pt x="300" y="38"/>
                      <a:pt x="281" y="75"/>
                    </a:cubicBezTo>
                    <a:cubicBezTo>
                      <a:pt x="244" y="124"/>
                      <a:pt x="195" y="149"/>
                      <a:pt x="134" y="173"/>
                    </a:cubicBezTo>
                    <a:cubicBezTo>
                      <a:pt x="109" y="173"/>
                      <a:pt x="72" y="297"/>
                      <a:pt x="47" y="346"/>
                    </a:cubicBezTo>
                    <a:cubicBezTo>
                      <a:pt x="14" y="390"/>
                      <a:pt x="1" y="485"/>
                      <a:pt x="16" y="485"/>
                    </a:cubicBezTo>
                    <a:cubicBezTo>
                      <a:pt x="18" y="485"/>
                      <a:pt x="20" y="484"/>
                      <a:pt x="23" y="481"/>
                    </a:cubicBezTo>
                    <a:cubicBezTo>
                      <a:pt x="35" y="469"/>
                      <a:pt x="109" y="321"/>
                      <a:pt x="134" y="297"/>
                    </a:cubicBezTo>
                    <a:cubicBezTo>
                      <a:pt x="149" y="281"/>
                      <a:pt x="180" y="265"/>
                      <a:pt x="200" y="265"/>
                    </a:cubicBezTo>
                    <a:cubicBezTo>
                      <a:pt x="211" y="265"/>
                      <a:pt x="220" y="271"/>
                      <a:pt x="220" y="284"/>
                    </a:cubicBezTo>
                    <a:cubicBezTo>
                      <a:pt x="220" y="312"/>
                      <a:pt x="248" y="326"/>
                      <a:pt x="267" y="326"/>
                    </a:cubicBezTo>
                    <a:cubicBezTo>
                      <a:pt x="273" y="326"/>
                      <a:pt x="278" y="324"/>
                      <a:pt x="281" y="321"/>
                    </a:cubicBezTo>
                    <a:cubicBezTo>
                      <a:pt x="292" y="316"/>
                      <a:pt x="304" y="313"/>
                      <a:pt x="315" y="313"/>
                    </a:cubicBezTo>
                    <a:cubicBezTo>
                      <a:pt x="330" y="313"/>
                      <a:pt x="343" y="319"/>
                      <a:pt x="343" y="334"/>
                    </a:cubicBezTo>
                    <a:cubicBezTo>
                      <a:pt x="350" y="340"/>
                      <a:pt x="364" y="351"/>
                      <a:pt x="377" y="351"/>
                    </a:cubicBezTo>
                    <a:cubicBezTo>
                      <a:pt x="388" y="351"/>
                      <a:pt x="399" y="344"/>
                      <a:pt x="405" y="321"/>
                    </a:cubicBezTo>
                    <a:cubicBezTo>
                      <a:pt x="417" y="260"/>
                      <a:pt x="392" y="247"/>
                      <a:pt x="417" y="198"/>
                    </a:cubicBezTo>
                    <a:cubicBezTo>
                      <a:pt x="454" y="161"/>
                      <a:pt x="589" y="87"/>
                      <a:pt x="442" y="13"/>
                    </a:cubicBezTo>
                    <a:cubicBezTo>
                      <a:pt x="421" y="4"/>
                      <a:pt x="402" y="0"/>
                      <a:pt x="38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9" name="Google Shape;3209;p43"/>
              <p:cNvSpPr/>
              <p:nvPr/>
            </p:nvSpPr>
            <p:spPr>
              <a:xfrm>
                <a:off x="4202275" y="4957775"/>
                <a:ext cx="14100" cy="17375"/>
              </a:xfrm>
              <a:custGeom>
                <a:avLst/>
                <a:gdLst/>
                <a:ahLst/>
                <a:cxnLst/>
                <a:rect l="l" t="t" r="r" b="b"/>
                <a:pathLst>
                  <a:path w="564" h="695" extrusionOk="0">
                    <a:moveTo>
                      <a:pt x="546" y="0"/>
                    </a:moveTo>
                    <a:cubicBezTo>
                      <a:pt x="545" y="0"/>
                      <a:pt x="543" y="1"/>
                      <a:pt x="542" y="2"/>
                    </a:cubicBezTo>
                    <a:cubicBezTo>
                      <a:pt x="456" y="89"/>
                      <a:pt x="382" y="187"/>
                      <a:pt x="320" y="286"/>
                    </a:cubicBezTo>
                    <a:cubicBezTo>
                      <a:pt x="283" y="335"/>
                      <a:pt x="209" y="446"/>
                      <a:pt x="160" y="471"/>
                    </a:cubicBezTo>
                    <a:cubicBezTo>
                      <a:pt x="113" y="494"/>
                      <a:pt x="0" y="694"/>
                      <a:pt x="20" y="694"/>
                    </a:cubicBezTo>
                    <a:cubicBezTo>
                      <a:pt x="21" y="694"/>
                      <a:pt x="22" y="694"/>
                      <a:pt x="24" y="692"/>
                    </a:cubicBezTo>
                    <a:cubicBezTo>
                      <a:pt x="61" y="668"/>
                      <a:pt x="123" y="631"/>
                      <a:pt x="172" y="594"/>
                    </a:cubicBezTo>
                    <a:cubicBezTo>
                      <a:pt x="259" y="532"/>
                      <a:pt x="320" y="458"/>
                      <a:pt x="369" y="372"/>
                    </a:cubicBezTo>
                    <a:cubicBezTo>
                      <a:pt x="419" y="286"/>
                      <a:pt x="419" y="237"/>
                      <a:pt x="480" y="200"/>
                    </a:cubicBezTo>
                    <a:cubicBezTo>
                      <a:pt x="538" y="165"/>
                      <a:pt x="563" y="0"/>
                      <a:pt x="54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0" name="Google Shape;3210;p43"/>
              <p:cNvSpPr/>
              <p:nvPr/>
            </p:nvSpPr>
            <p:spPr>
              <a:xfrm>
                <a:off x="4243625" y="4936550"/>
                <a:ext cx="3025" cy="2225"/>
              </a:xfrm>
              <a:custGeom>
                <a:avLst/>
                <a:gdLst/>
                <a:ahLst/>
                <a:cxnLst/>
                <a:rect l="l" t="t" r="r" b="b"/>
                <a:pathLst>
                  <a:path w="121" h="89" extrusionOk="0">
                    <a:moveTo>
                      <a:pt x="61" y="0"/>
                    </a:moveTo>
                    <a:cubicBezTo>
                      <a:pt x="11" y="0"/>
                      <a:pt x="1" y="88"/>
                      <a:pt x="39" y="88"/>
                    </a:cubicBezTo>
                    <a:cubicBezTo>
                      <a:pt x="41" y="88"/>
                      <a:pt x="44" y="88"/>
                      <a:pt x="46" y="88"/>
                    </a:cubicBezTo>
                    <a:cubicBezTo>
                      <a:pt x="71" y="88"/>
                      <a:pt x="120" y="1"/>
                      <a:pt x="71" y="1"/>
                    </a:cubicBezTo>
                    <a:cubicBezTo>
                      <a:pt x="68" y="1"/>
                      <a:pt x="64" y="0"/>
                      <a:pt x="6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1" name="Google Shape;3211;p43"/>
              <p:cNvSpPr/>
              <p:nvPr/>
            </p:nvSpPr>
            <p:spPr>
              <a:xfrm>
                <a:off x="4072275" y="4994675"/>
                <a:ext cx="65325" cy="79450"/>
              </a:xfrm>
              <a:custGeom>
                <a:avLst/>
                <a:gdLst/>
                <a:ahLst/>
                <a:cxnLst/>
                <a:rect l="l" t="t" r="r" b="b"/>
                <a:pathLst>
                  <a:path w="2613" h="3178" extrusionOk="0">
                    <a:moveTo>
                      <a:pt x="34" y="0"/>
                    </a:moveTo>
                    <a:cubicBezTo>
                      <a:pt x="6" y="0"/>
                      <a:pt x="1" y="29"/>
                      <a:pt x="37" y="116"/>
                    </a:cubicBezTo>
                    <a:cubicBezTo>
                      <a:pt x="148" y="362"/>
                      <a:pt x="222" y="461"/>
                      <a:pt x="284" y="498"/>
                    </a:cubicBezTo>
                    <a:cubicBezTo>
                      <a:pt x="357" y="535"/>
                      <a:pt x="370" y="535"/>
                      <a:pt x="456" y="658"/>
                    </a:cubicBezTo>
                    <a:cubicBezTo>
                      <a:pt x="542" y="769"/>
                      <a:pt x="567" y="892"/>
                      <a:pt x="641" y="941"/>
                    </a:cubicBezTo>
                    <a:cubicBezTo>
                      <a:pt x="715" y="991"/>
                      <a:pt x="789" y="1028"/>
                      <a:pt x="813" y="1102"/>
                    </a:cubicBezTo>
                    <a:cubicBezTo>
                      <a:pt x="838" y="1225"/>
                      <a:pt x="875" y="1348"/>
                      <a:pt x="924" y="1459"/>
                    </a:cubicBezTo>
                    <a:cubicBezTo>
                      <a:pt x="974" y="1521"/>
                      <a:pt x="1011" y="1533"/>
                      <a:pt x="1060" y="1607"/>
                    </a:cubicBezTo>
                    <a:cubicBezTo>
                      <a:pt x="1134" y="1705"/>
                      <a:pt x="1195" y="1816"/>
                      <a:pt x="1245" y="1927"/>
                    </a:cubicBezTo>
                    <a:cubicBezTo>
                      <a:pt x="1257" y="2038"/>
                      <a:pt x="1294" y="2137"/>
                      <a:pt x="1343" y="2235"/>
                    </a:cubicBezTo>
                    <a:cubicBezTo>
                      <a:pt x="1417" y="2346"/>
                      <a:pt x="1614" y="2519"/>
                      <a:pt x="1651" y="2580"/>
                    </a:cubicBezTo>
                    <a:cubicBezTo>
                      <a:pt x="1688" y="2654"/>
                      <a:pt x="1737" y="2716"/>
                      <a:pt x="1799" y="2777"/>
                    </a:cubicBezTo>
                    <a:cubicBezTo>
                      <a:pt x="1910" y="2876"/>
                      <a:pt x="2033" y="2974"/>
                      <a:pt x="2132" y="3085"/>
                    </a:cubicBezTo>
                    <a:cubicBezTo>
                      <a:pt x="2158" y="3138"/>
                      <a:pt x="2184" y="3153"/>
                      <a:pt x="2215" y="3153"/>
                    </a:cubicBezTo>
                    <a:cubicBezTo>
                      <a:pt x="2227" y="3153"/>
                      <a:pt x="2241" y="3151"/>
                      <a:pt x="2255" y="3147"/>
                    </a:cubicBezTo>
                    <a:cubicBezTo>
                      <a:pt x="2280" y="3147"/>
                      <a:pt x="2310" y="3142"/>
                      <a:pt x="2331" y="3142"/>
                    </a:cubicBezTo>
                    <a:cubicBezTo>
                      <a:pt x="2341" y="3142"/>
                      <a:pt x="2349" y="3143"/>
                      <a:pt x="2354" y="3147"/>
                    </a:cubicBezTo>
                    <a:cubicBezTo>
                      <a:pt x="2356" y="3150"/>
                      <a:pt x="2361" y="3151"/>
                      <a:pt x="2367" y="3151"/>
                    </a:cubicBezTo>
                    <a:cubicBezTo>
                      <a:pt x="2384" y="3151"/>
                      <a:pt x="2413" y="3143"/>
                      <a:pt x="2438" y="3143"/>
                    </a:cubicBezTo>
                    <a:cubicBezTo>
                      <a:pt x="2448" y="3143"/>
                      <a:pt x="2457" y="3144"/>
                      <a:pt x="2464" y="3147"/>
                    </a:cubicBezTo>
                    <a:cubicBezTo>
                      <a:pt x="2488" y="3155"/>
                      <a:pt x="2501" y="3177"/>
                      <a:pt x="2511" y="3177"/>
                    </a:cubicBezTo>
                    <a:cubicBezTo>
                      <a:pt x="2517" y="3177"/>
                      <a:pt x="2521" y="3170"/>
                      <a:pt x="2526" y="3147"/>
                    </a:cubicBezTo>
                    <a:cubicBezTo>
                      <a:pt x="2526" y="3098"/>
                      <a:pt x="2489" y="2593"/>
                      <a:pt x="2538" y="2531"/>
                    </a:cubicBezTo>
                    <a:cubicBezTo>
                      <a:pt x="2575" y="2482"/>
                      <a:pt x="2612" y="2469"/>
                      <a:pt x="2575" y="2408"/>
                    </a:cubicBezTo>
                    <a:cubicBezTo>
                      <a:pt x="2553" y="2362"/>
                      <a:pt x="2372" y="2232"/>
                      <a:pt x="2325" y="2232"/>
                    </a:cubicBezTo>
                    <a:cubicBezTo>
                      <a:pt x="2321" y="2232"/>
                      <a:pt x="2318" y="2233"/>
                      <a:pt x="2317" y="2235"/>
                    </a:cubicBezTo>
                    <a:cubicBezTo>
                      <a:pt x="2307" y="2254"/>
                      <a:pt x="2283" y="2332"/>
                      <a:pt x="2267" y="2332"/>
                    </a:cubicBezTo>
                    <a:cubicBezTo>
                      <a:pt x="2262" y="2332"/>
                      <a:pt x="2258" y="2326"/>
                      <a:pt x="2255" y="2309"/>
                    </a:cubicBezTo>
                    <a:cubicBezTo>
                      <a:pt x="2243" y="2248"/>
                      <a:pt x="2267" y="2223"/>
                      <a:pt x="2267" y="2186"/>
                    </a:cubicBezTo>
                    <a:cubicBezTo>
                      <a:pt x="2267" y="2161"/>
                      <a:pt x="2206" y="2100"/>
                      <a:pt x="2193" y="2050"/>
                    </a:cubicBezTo>
                    <a:cubicBezTo>
                      <a:pt x="2169" y="2001"/>
                      <a:pt x="2206" y="1952"/>
                      <a:pt x="2144" y="1903"/>
                    </a:cubicBezTo>
                    <a:cubicBezTo>
                      <a:pt x="2082" y="1853"/>
                      <a:pt x="1947" y="1792"/>
                      <a:pt x="1935" y="1730"/>
                    </a:cubicBezTo>
                    <a:cubicBezTo>
                      <a:pt x="1922" y="1668"/>
                      <a:pt x="1984" y="1681"/>
                      <a:pt x="1947" y="1619"/>
                    </a:cubicBezTo>
                    <a:cubicBezTo>
                      <a:pt x="1922" y="1570"/>
                      <a:pt x="1947" y="1558"/>
                      <a:pt x="1984" y="1558"/>
                    </a:cubicBezTo>
                    <a:cubicBezTo>
                      <a:pt x="2009" y="1558"/>
                      <a:pt x="2046" y="1558"/>
                      <a:pt x="2009" y="1508"/>
                    </a:cubicBezTo>
                    <a:cubicBezTo>
                      <a:pt x="1976" y="1475"/>
                      <a:pt x="1937" y="1448"/>
                      <a:pt x="1897" y="1448"/>
                    </a:cubicBezTo>
                    <a:cubicBezTo>
                      <a:pt x="1877" y="1448"/>
                      <a:pt x="1857" y="1455"/>
                      <a:pt x="1836" y="1471"/>
                    </a:cubicBezTo>
                    <a:cubicBezTo>
                      <a:pt x="1803" y="1498"/>
                      <a:pt x="1770" y="1510"/>
                      <a:pt x="1754" y="1510"/>
                    </a:cubicBezTo>
                    <a:cubicBezTo>
                      <a:pt x="1740" y="1510"/>
                      <a:pt x="1739" y="1501"/>
                      <a:pt x="1762" y="1484"/>
                    </a:cubicBezTo>
                    <a:cubicBezTo>
                      <a:pt x="1824" y="1459"/>
                      <a:pt x="1898" y="1385"/>
                      <a:pt x="1824" y="1373"/>
                    </a:cubicBezTo>
                    <a:cubicBezTo>
                      <a:pt x="1750" y="1348"/>
                      <a:pt x="1688" y="1348"/>
                      <a:pt x="1676" y="1286"/>
                    </a:cubicBezTo>
                    <a:cubicBezTo>
                      <a:pt x="1664" y="1237"/>
                      <a:pt x="1762" y="1237"/>
                      <a:pt x="1701" y="1225"/>
                    </a:cubicBezTo>
                    <a:cubicBezTo>
                      <a:pt x="1651" y="1200"/>
                      <a:pt x="1614" y="1213"/>
                      <a:pt x="1627" y="1188"/>
                    </a:cubicBezTo>
                    <a:cubicBezTo>
                      <a:pt x="1651" y="1176"/>
                      <a:pt x="1627" y="1139"/>
                      <a:pt x="1590" y="1126"/>
                    </a:cubicBezTo>
                    <a:cubicBezTo>
                      <a:pt x="1583" y="1124"/>
                      <a:pt x="1577" y="1123"/>
                      <a:pt x="1572" y="1123"/>
                    </a:cubicBezTo>
                    <a:cubicBezTo>
                      <a:pt x="1564" y="1123"/>
                      <a:pt x="1557" y="1125"/>
                      <a:pt x="1550" y="1125"/>
                    </a:cubicBezTo>
                    <a:cubicBezTo>
                      <a:pt x="1535" y="1125"/>
                      <a:pt x="1519" y="1118"/>
                      <a:pt x="1491" y="1077"/>
                    </a:cubicBezTo>
                    <a:cubicBezTo>
                      <a:pt x="1437" y="1023"/>
                      <a:pt x="1365" y="922"/>
                      <a:pt x="1347" y="922"/>
                    </a:cubicBezTo>
                    <a:cubicBezTo>
                      <a:pt x="1345" y="922"/>
                      <a:pt x="1343" y="924"/>
                      <a:pt x="1343" y="929"/>
                    </a:cubicBezTo>
                    <a:cubicBezTo>
                      <a:pt x="1333" y="961"/>
                      <a:pt x="1393" y="1063"/>
                      <a:pt x="1374" y="1063"/>
                    </a:cubicBezTo>
                    <a:cubicBezTo>
                      <a:pt x="1371" y="1063"/>
                      <a:pt x="1365" y="1060"/>
                      <a:pt x="1356" y="1052"/>
                    </a:cubicBezTo>
                    <a:cubicBezTo>
                      <a:pt x="1269" y="978"/>
                      <a:pt x="1195" y="892"/>
                      <a:pt x="1146" y="806"/>
                    </a:cubicBezTo>
                    <a:cubicBezTo>
                      <a:pt x="1121" y="732"/>
                      <a:pt x="1072" y="670"/>
                      <a:pt x="1023" y="621"/>
                    </a:cubicBezTo>
                    <a:cubicBezTo>
                      <a:pt x="949" y="559"/>
                      <a:pt x="887" y="559"/>
                      <a:pt x="826" y="486"/>
                    </a:cubicBezTo>
                    <a:cubicBezTo>
                      <a:pt x="752" y="424"/>
                      <a:pt x="629" y="165"/>
                      <a:pt x="542" y="153"/>
                    </a:cubicBezTo>
                    <a:cubicBezTo>
                      <a:pt x="521" y="156"/>
                      <a:pt x="498" y="157"/>
                      <a:pt x="475" y="157"/>
                    </a:cubicBezTo>
                    <a:cubicBezTo>
                      <a:pt x="407" y="157"/>
                      <a:pt x="333" y="144"/>
                      <a:pt x="259" y="116"/>
                    </a:cubicBezTo>
                    <a:cubicBezTo>
                      <a:pt x="189" y="85"/>
                      <a:pt x="80" y="0"/>
                      <a:pt x="3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2" name="Google Shape;3212;p43"/>
              <p:cNvSpPr/>
              <p:nvPr/>
            </p:nvSpPr>
            <p:spPr>
              <a:xfrm>
                <a:off x="4083450" y="5024025"/>
                <a:ext cx="4825" cy="5450"/>
              </a:xfrm>
              <a:custGeom>
                <a:avLst/>
                <a:gdLst/>
                <a:ahLst/>
                <a:cxnLst/>
                <a:rect l="l" t="t" r="r" b="b"/>
                <a:pathLst>
                  <a:path w="193" h="218" extrusionOk="0">
                    <a:moveTo>
                      <a:pt x="39" y="1"/>
                    </a:moveTo>
                    <a:cubicBezTo>
                      <a:pt x="37" y="1"/>
                      <a:pt x="35" y="1"/>
                      <a:pt x="34" y="2"/>
                    </a:cubicBezTo>
                    <a:cubicBezTo>
                      <a:pt x="0" y="13"/>
                      <a:pt x="89" y="218"/>
                      <a:pt x="142" y="218"/>
                    </a:cubicBezTo>
                    <a:cubicBezTo>
                      <a:pt x="147" y="218"/>
                      <a:pt x="152" y="215"/>
                      <a:pt x="157" y="211"/>
                    </a:cubicBezTo>
                    <a:cubicBezTo>
                      <a:pt x="193" y="163"/>
                      <a:pt x="90" y="1"/>
                      <a:pt x="3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3" name="Google Shape;3213;p43"/>
              <p:cNvSpPr/>
              <p:nvPr/>
            </p:nvSpPr>
            <p:spPr>
              <a:xfrm>
                <a:off x="4091750" y="5040975"/>
                <a:ext cx="5150" cy="5450"/>
              </a:xfrm>
              <a:custGeom>
                <a:avLst/>
                <a:gdLst/>
                <a:ahLst/>
                <a:cxnLst/>
                <a:rect l="l" t="t" r="r" b="b"/>
                <a:pathLst>
                  <a:path w="206" h="218" extrusionOk="0">
                    <a:moveTo>
                      <a:pt x="39" y="1"/>
                    </a:moveTo>
                    <a:cubicBezTo>
                      <a:pt x="37" y="1"/>
                      <a:pt x="36" y="1"/>
                      <a:pt x="34" y="1"/>
                    </a:cubicBezTo>
                    <a:cubicBezTo>
                      <a:pt x="1" y="12"/>
                      <a:pt x="89" y="217"/>
                      <a:pt x="143" y="217"/>
                    </a:cubicBezTo>
                    <a:cubicBezTo>
                      <a:pt x="148" y="217"/>
                      <a:pt x="153" y="215"/>
                      <a:pt x="158" y="211"/>
                    </a:cubicBezTo>
                    <a:cubicBezTo>
                      <a:pt x="205" y="163"/>
                      <a:pt x="80" y="1"/>
                      <a:pt x="3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4" name="Google Shape;3214;p43"/>
              <p:cNvSpPr/>
              <p:nvPr/>
            </p:nvSpPr>
            <p:spPr>
              <a:xfrm>
                <a:off x="4130800" y="5045000"/>
                <a:ext cx="9250" cy="9800"/>
              </a:xfrm>
              <a:custGeom>
                <a:avLst/>
                <a:gdLst/>
                <a:ahLst/>
                <a:cxnLst/>
                <a:rect l="l" t="t" r="r" b="b"/>
                <a:pathLst>
                  <a:path w="370" h="392" extrusionOk="0">
                    <a:moveTo>
                      <a:pt x="110" y="1"/>
                    </a:moveTo>
                    <a:cubicBezTo>
                      <a:pt x="100" y="1"/>
                      <a:pt x="92" y="4"/>
                      <a:pt x="86" y="13"/>
                    </a:cubicBezTo>
                    <a:cubicBezTo>
                      <a:pt x="74" y="50"/>
                      <a:pt x="0" y="99"/>
                      <a:pt x="62" y="136"/>
                    </a:cubicBezTo>
                    <a:cubicBezTo>
                      <a:pt x="123" y="173"/>
                      <a:pt x="148" y="136"/>
                      <a:pt x="160" y="185"/>
                    </a:cubicBezTo>
                    <a:cubicBezTo>
                      <a:pt x="185" y="247"/>
                      <a:pt x="148" y="259"/>
                      <a:pt x="185" y="296"/>
                    </a:cubicBezTo>
                    <a:cubicBezTo>
                      <a:pt x="205" y="327"/>
                      <a:pt x="319" y="391"/>
                      <a:pt x="357" y="391"/>
                    </a:cubicBezTo>
                    <a:cubicBezTo>
                      <a:pt x="365" y="391"/>
                      <a:pt x="370" y="389"/>
                      <a:pt x="370" y="382"/>
                    </a:cubicBezTo>
                    <a:cubicBezTo>
                      <a:pt x="370" y="333"/>
                      <a:pt x="358" y="284"/>
                      <a:pt x="321" y="247"/>
                    </a:cubicBezTo>
                    <a:cubicBezTo>
                      <a:pt x="271" y="185"/>
                      <a:pt x="271" y="185"/>
                      <a:pt x="271" y="136"/>
                    </a:cubicBezTo>
                    <a:cubicBezTo>
                      <a:pt x="271" y="87"/>
                      <a:pt x="259" y="37"/>
                      <a:pt x="222" y="37"/>
                    </a:cubicBezTo>
                    <a:cubicBezTo>
                      <a:pt x="194" y="37"/>
                      <a:pt x="143" y="1"/>
                      <a:pt x="11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5" name="Google Shape;3215;p43"/>
              <p:cNvSpPr/>
              <p:nvPr/>
            </p:nvSpPr>
            <p:spPr>
              <a:xfrm>
                <a:off x="4145600" y="5052000"/>
                <a:ext cx="4625" cy="4475"/>
              </a:xfrm>
              <a:custGeom>
                <a:avLst/>
                <a:gdLst/>
                <a:ahLst/>
                <a:cxnLst/>
                <a:rect l="l" t="t" r="r" b="b"/>
                <a:pathLst>
                  <a:path w="185" h="179" extrusionOk="0">
                    <a:moveTo>
                      <a:pt x="84" y="1"/>
                    </a:moveTo>
                    <a:cubicBezTo>
                      <a:pt x="58" y="1"/>
                      <a:pt x="22" y="26"/>
                      <a:pt x="12" y="78"/>
                    </a:cubicBezTo>
                    <a:cubicBezTo>
                      <a:pt x="1" y="133"/>
                      <a:pt x="10" y="178"/>
                      <a:pt x="56" y="178"/>
                    </a:cubicBezTo>
                    <a:cubicBezTo>
                      <a:pt x="61" y="178"/>
                      <a:pt x="67" y="178"/>
                      <a:pt x="74" y="176"/>
                    </a:cubicBezTo>
                    <a:cubicBezTo>
                      <a:pt x="135" y="152"/>
                      <a:pt x="123" y="152"/>
                      <a:pt x="160" y="115"/>
                    </a:cubicBezTo>
                    <a:cubicBezTo>
                      <a:pt x="184" y="65"/>
                      <a:pt x="123" y="16"/>
                      <a:pt x="98" y="4"/>
                    </a:cubicBezTo>
                    <a:cubicBezTo>
                      <a:pt x="94" y="2"/>
                      <a:pt x="89" y="1"/>
                      <a:pt x="8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6" name="Google Shape;3216;p43"/>
              <p:cNvSpPr/>
              <p:nvPr/>
            </p:nvSpPr>
            <p:spPr>
              <a:xfrm>
                <a:off x="4132950" y="5075775"/>
                <a:ext cx="55150" cy="18975"/>
              </a:xfrm>
              <a:custGeom>
                <a:avLst/>
                <a:gdLst/>
                <a:ahLst/>
                <a:cxnLst/>
                <a:rect l="l" t="t" r="r" b="b"/>
                <a:pathLst>
                  <a:path w="2206" h="759" extrusionOk="0">
                    <a:moveTo>
                      <a:pt x="449" y="0"/>
                    </a:moveTo>
                    <a:cubicBezTo>
                      <a:pt x="447" y="0"/>
                      <a:pt x="445" y="1"/>
                      <a:pt x="444" y="2"/>
                    </a:cubicBezTo>
                    <a:cubicBezTo>
                      <a:pt x="419" y="14"/>
                      <a:pt x="382" y="39"/>
                      <a:pt x="345" y="39"/>
                    </a:cubicBezTo>
                    <a:cubicBezTo>
                      <a:pt x="308" y="39"/>
                      <a:pt x="185" y="2"/>
                      <a:pt x="161" y="2"/>
                    </a:cubicBezTo>
                    <a:cubicBezTo>
                      <a:pt x="136" y="2"/>
                      <a:pt x="87" y="63"/>
                      <a:pt x="74" y="88"/>
                    </a:cubicBezTo>
                    <a:cubicBezTo>
                      <a:pt x="62" y="112"/>
                      <a:pt x="0" y="174"/>
                      <a:pt x="0" y="211"/>
                    </a:cubicBezTo>
                    <a:cubicBezTo>
                      <a:pt x="13" y="236"/>
                      <a:pt x="124" y="223"/>
                      <a:pt x="173" y="236"/>
                    </a:cubicBezTo>
                    <a:cubicBezTo>
                      <a:pt x="210" y="260"/>
                      <a:pt x="247" y="285"/>
                      <a:pt x="247" y="334"/>
                    </a:cubicBezTo>
                    <a:cubicBezTo>
                      <a:pt x="272" y="371"/>
                      <a:pt x="333" y="371"/>
                      <a:pt x="419" y="396"/>
                    </a:cubicBezTo>
                    <a:cubicBezTo>
                      <a:pt x="493" y="420"/>
                      <a:pt x="567" y="494"/>
                      <a:pt x="617" y="494"/>
                    </a:cubicBezTo>
                    <a:cubicBezTo>
                      <a:pt x="652" y="494"/>
                      <a:pt x="662" y="468"/>
                      <a:pt x="717" y="468"/>
                    </a:cubicBezTo>
                    <a:cubicBezTo>
                      <a:pt x="738" y="468"/>
                      <a:pt x="764" y="472"/>
                      <a:pt x="801" y="482"/>
                    </a:cubicBezTo>
                    <a:cubicBezTo>
                      <a:pt x="937" y="507"/>
                      <a:pt x="1072" y="556"/>
                      <a:pt x="1233" y="605"/>
                    </a:cubicBezTo>
                    <a:cubicBezTo>
                      <a:pt x="1380" y="630"/>
                      <a:pt x="1528" y="642"/>
                      <a:pt x="1676" y="642"/>
                    </a:cubicBezTo>
                    <a:cubicBezTo>
                      <a:pt x="1702" y="652"/>
                      <a:pt x="1719" y="655"/>
                      <a:pt x="1732" y="655"/>
                    </a:cubicBezTo>
                    <a:cubicBezTo>
                      <a:pt x="1755" y="655"/>
                      <a:pt x="1766" y="647"/>
                      <a:pt x="1788" y="647"/>
                    </a:cubicBezTo>
                    <a:cubicBezTo>
                      <a:pt x="1804" y="647"/>
                      <a:pt x="1826" y="651"/>
                      <a:pt x="1861" y="667"/>
                    </a:cubicBezTo>
                    <a:cubicBezTo>
                      <a:pt x="1946" y="699"/>
                      <a:pt x="2077" y="758"/>
                      <a:pt x="2127" y="758"/>
                    </a:cubicBezTo>
                    <a:cubicBezTo>
                      <a:pt x="2135" y="758"/>
                      <a:pt x="2141" y="757"/>
                      <a:pt x="2144" y="753"/>
                    </a:cubicBezTo>
                    <a:cubicBezTo>
                      <a:pt x="2169" y="741"/>
                      <a:pt x="2206" y="704"/>
                      <a:pt x="2157" y="655"/>
                    </a:cubicBezTo>
                    <a:cubicBezTo>
                      <a:pt x="2107" y="605"/>
                      <a:pt x="2132" y="568"/>
                      <a:pt x="2120" y="531"/>
                    </a:cubicBezTo>
                    <a:cubicBezTo>
                      <a:pt x="2109" y="498"/>
                      <a:pt x="2088" y="456"/>
                      <a:pt x="2048" y="456"/>
                    </a:cubicBezTo>
                    <a:cubicBezTo>
                      <a:pt x="2044" y="456"/>
                      <a:pt x="2039" y="456"/>
                      <a:pt x="2033" y="457"/>
                    </a:cubicBezTo>
                    <a:cubicBezTo>
                      <a:pt x="2003" y="457"/>
                      <a:pt x="1946" y="500"/>
                      <a:pt x="1893" y="500"/>
                    </a:cubicBezTo>
                    <a:cubicBezTo>
                      <a:pt x="1882" y="500"/>
                      <a:pt x="1871" y="499"/>
                      <a:pt x="1861" y="494"/>
                    </a:cubicBezTo>
                    <a:cubicBezTo>
                      <a:pt x="1799" y="482"/>
                      <a:pt x="1738" y="457"/>
                      <a:pt x="1725" y="408"/>
                    </a:cubicBezTo>
                    <a:cubicBezTo>
                      <a:pt x="1725" y="334"/>
                      <a:pt x="1676" y="273"/>
                      <a:pt x="1615" y="248"/>
                    </a:cubicBezTo>
                    <a:cubicBezTo>
                      <a:pt x="1553" y="223"/>
                      <a:pt x="1393" y="174"/>
                      <a:pt x="1343" y="149"/>
                    </a:cubicBezTo>
                    <a:cubicBezTo>
                      <a:pt x="1315" y="138"/>
                      <a:pt x="1294" y="129"/>
                      <a:pt x="1277" y="129"/>
                    </a:cubicBezTo>
                    <a:cubicBezTo>
                      <a:pt x="1256" y="129"/>
                      <a:pt x="1240" y="141"/>
                      <a:pt x="1220" y="174"/>
                    </a:cubicBezTo>
                    <a:cubicBezTo>
                      <a:pt x="1195" y="226"/>
                      <a:pt x="1145" y="247"/>
                      <a:pt x="1075" y="247"/>
                    </a:cubicBezTo>
                    <a:cubicBezTo>
                      <a:pt x="1045" y="247"/>
                      <a:pt x="1011" y="243"/>
                      <a:pt x="974" y="236"/>
                    </a:cubicBezTo>
                    <a:cubicBezTo>
                      <a:pt x="875" y="223"/>
                      <a:pt x="789" y="186"/>
                      <a:pt x="727" y="125"/>
                    </a:cubicBezTo>
                    <a:cubicBezTo>
                      <a:pt x="690" y="97"/>
                      <a:pt x="653" y="83"/>
                      <a:pt x="617" y="83"/>
                    </a:cubicBezTo>
                    <a:cubicBezTo>
                      <a:pt x="604" y="83"/>
                      <a:pt x="592" y="85"/>
                      <a:pt x="580" y="88"/>
                    </a:cubicBezTo>
                    <a:cubicBezTo>
                      <a:pt x="522" y="88"/>
                      <a:pt x="475" y="0"/>
                      <a:pt x="44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7" name="Google Shape;3217;p43"/>
              <p:cNvSpPr/>
              <p:nvPr/>
            </p:nvSpPr>
            <p:spPr>
              <a:xfrm>
                <a:off x="4176375" y="5082375"/>
                <a:ext cx="7125" cy="2450"/>
              </a:xfrm>
              <a:custGeom>
                <a:avLst/>
                <a:gdLst/>
                <a:ahLst/>
                <a:cxnLst/>
                <a:rect l="l" t="t" r="r" b="b"/>
                <a:pathLst>
                  <a:path w="285" h="98" extrusionOk="0">
                    <a:moveTo>
                      <a:pt x="173" y="1"/>
                    </a:moveTo>
                    <a:cubicBezTo>
                      <a:pt x="120" y="1"/>
                      <a:pt x="69" y="7"/>
                      <a:pt x="25" y="21"/>
                    </a:cubicBezTo>
                    <a:cubicBezTo>
                      <a:pt x="1" y="33"/>
                      <a:pt x="13" y="83"/>
                      <a:pt x="62" y="95"/>
                    </a:cubicBezTo>
                    <a:cubicBezTo>
                      <a:pt x="68" y="97"/>
                      <a:pt x="73" y="97"/>
                      <a:pt x="79" y="97"/>
                    </a:cubicBezTo>
                    <a:cubicBezTo>
                      <a:pt x="113" y="97"/>
                      <a:pt x="154" y="70"/>
                      <a:pt x="186" y="70"/>
                    </a:cubicBezTo>
                    <a:cubicBezTo>
                      <a:pt x="210" y="70"/>
                      <a:pt x="284" y="33"/>
                      <a:pt x="284" y="9"/>
                    </a:cubicBezTo>
                    <a:cubicBezTo>
                      <a:pt x="248" y="4"/>
                      <a:pt x="211" y="1"/>
                      <a:pt x="17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8" name="Google Shape;3218;p43"/>
              <p:cNvSpPr/>
              <p:nvPr/>
            </p:nvSpPr>
            <p:spPr>
              <a:xfrm>
                <a:off x="4186850" y="5090275"/>
                <a:ext cx="7125" cy="5675"/>
              </a:xfrm>
              <a:custGeom>
                <a:avLst/>
                <a:gdLst/>
                <a:ahLst/>
                <a:cxnLst/>
                <a:rect l="l" t="t" r="r" b="b"/>
                <a:pathLst>
                  <a:path w="285" h="227" extrusionOk="0">
                    <a:moveTo>
                      <a:pt x="149" y="1"/>
                    </a:moveTo>
                    <a:cubicBezTo>
                      <a:pt x="62" y="1"/>
                      <a:pt x="1" y="13"/>
                      <a:pt x="13" y="50"/>
                    </a:cubicBezTo>
                    <a:cubicBezTo>
                      <a:pt x="38" y="75"/>
                      <a:pt x="13" y="62"/>
                      <a:pt x="75" y="124"/>
                    </a:cubicBezTo>
                    <a:cubicBezTo>
                      <a:pt x="122" y="171"/>
                      <a:pt x="111" y="226"/>
                      <a:pt x="132" y="226"/>
                    </a:cubicBezTo>
                    <a:cubicBezTo>
                      <a:pt x="138" y="226"/>
                      <a:pt x="147" y="221"/>
                      <a:pt x="161" y="210"/>
                    </a:cubicBezTo>
                    <a:cubicBezTo>
                      <a:pt x="222" y="149"/>
                      <a:pt x="284" y="124"/>
                      <a:pt x="247" y="87"/>
                    </a:cubicBezTo>
                    <a:cubicBezTo>
                      <a:pt x="222" y="50"/>
                      <a:pt x="161" y="1"/>
                      <a:pt x="14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9" name="Google Shape;3219;p43"/>
              <p:cNvSpPr/>
              <p:nvPr/>
            </p:nvSpPr>
            <p:spPr>
              <a:xfrm>
                <a:off x="4193950" y="5092400"/>
                <a:ext cx="6175" cy="3475"/>
              </a:xfrm>
              <a:custGeom>
                <a:avLst/>
                <a:gdLst/>
                <a:ahLst/>
                <a:cxnLst/>
                <a:rect l="l" t="t" r="r" b="b"/>
                <a:pathLst>
                  <a:path w="247" h="139" extrusionOk="0">
                    <a:moveTo>
                      <a:pt x="124" y="1"/>
                    </a:moveTo>
                    <a:cubicBezTo>
                      <a:pt x="114" y="1"/>
                      <a:pt x="105" y="5"/>
                      <a:pt x="99" y="14"/>
                    </a:cubicBezTo>
                    <a:cubicBezTo>
                      <a:pt x="62" y="39"/>
                      <a:pt x="0" y="113"/>
                      <a:pt x="25" y="113"/>
                    </a:cubicBezTo>
                    <a:cubicBezTo>
                      <a:pt x="52" y="113"/>
                      <a:pt x="72" y="139"/>
                      <a:pt x="95" y="139"/>
                    </a:cubicBezTo>
                    <a:cubicBezTo>
                      <a:pt x="104" y="139"/>
                      <a:pt x="113" y="135"/>
                      <a:pt x="123" y="125"/>
                    </a:cubicBezTo>
                    <a:cubicBezTo>
                      <a:pt x="160" y="88"/>
                      <a:pt x="247" y="76"/>
                      <a:pt x="210" y="51"/>
                    </a:cubicBezTo>
                    <a:cubicBezTo>
                      <a:pt x="191" y="33"/>
                      <a:pt x="152" y="1"/>
                      <a:pt x="12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0" name="Google Shape;3220;p43"/>
              <p:cNvSpPr/>
              <p:nvPr/>
            </p:nvSpPr>
            <p:spPr>
              <a:xfrm>
                <a:off x="4199800" y="5092175"/>
                <a:ext cx="7725" cy="5525"/>
              </a:xfrm>
              <a:custGeom>
                <a:avLst/>
                <a:gdLst/>
                <a:ahLst/>
                <a:cxnLst/>
                <a:rect l="l" t="t" r="r" b="b"/>
                <a:pathLst>
                  <a:path w="309" h="221" extrusionOk="0">
                    <a:moveTo>
                      <a:pt x="164" y="1"/>
                    </a:moveTo>
                    <a:cubicBezTo>
                      <a:pt x="156" y="1"/>
                      <a:pt x="147" y="4"/>
                      <a:pt x="136" y="11"/>
                    </a:cubicBezTo>
                    <a:cubicBezTo>
                      <a:pt x="99" y="23"/>
                      <a:pt x="74" y="48"/>
                      <a:pt x="49" y="60"/>
                    </a:cubicBezTo>
                    <a:cubicBezTo>
                      <a:pt x="25" y="73"/>
                      <a:pt x="0" y="97"/>
                      <a:pt x="0" y="134"/>
                    </a:cubicBezTo>
                    <a:cubicBezTo>
                      <a:pt x="0" y="171"/>
                      <a:pt x="0" y="220"/>
                      <a:pt x="49" y="220"/>
                    </a:cubicBezTo>
                    <a:cubicBezTo>
                      <a:pt x="111" y="220"/>
                      <a:pt x="210" y="220"/>
                      <a:pt x="222" y="183"/>
                    </a:cubicBezTo>
                    <a:cubicBezTo>
                      <a:pt x="247" y="134"/>
                      <a:pt x="308" y="183"/>
                      <a:pt x="247" y="122"/>
                    </a:cubicBezTo>
                    <a:cubicBezTo>
                      <a:pt x="185" y="60"/>
                      <a:pt x="185" y="60"/>
                      <a:pt x="185" y="36"/>
                    </a:cubicBezTo>
                    <a:cubicBezTo>
                      <a:pt x="194" y="18"/>
                      <a:pt x="184" y="1"/>
                      <a:pt x="16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1" name="Google Shape;3221;p43"/>
              <p:cNvSpPr/>
              <p:nvPr/>
            </p:nvSpPr>
            <p:spPr>
              <a:xfrm>
                <a:off x="4204500" y="5091150"/>
                <a:ext cx="11325" cy="5600"/>
              </a:xfrm>
              <a:custGeom>
                <a:avLst/>
                <a:gdLst/>
                <a:ahLst/>
                <a:cxnLst/>
                <a:rect l="l" t="t" r="r" b="b"/>
                <a:pathLst>
                  <a:path w="453" h="224" extrusionOk="0">
                    <a:moveTo>
                      <a:pt x="40" y="0"/>
                    </a:moveTo>
                    <a:cubicBezTo>
                      <a:pt x="7" y="0"/>
                      <a:pt x="0" y="29"/>
                      <a:pt x="22" y="40"/>
                    </a:cubicBezTo>
                    <a:cubicBezTo>
                      <a:pt x="46" y="40"/>
                      <a:pt x="120" y="52"/>
                      <a:pt x="120" y="101"/>
                    </a:cubicBezTo>
                    <a:cubicBezTo>
                      <a:pt x="120" y="163"/>
                      <a:pt x="71" y="200"/>
                      <a:pt x="182" y="200"/>
                    </a:cubicBezTo>
                    <a:cubicBezTo>
                      <a:pt x="243" y="200"/>
                      <a:pt x="295" y="224"/>
                      <a:pt x="326" y="224"/>
                    </a:cubicBezTo>
                    <a:cubicBezTo>
                      <a:pt x="344" y="224"/>
                      <a:pt x="354" y="215"/>
                      <a:pt x="354" y="187"/>
                    </a:cubicBezTo>
                    <a:cubicBezTo>
                      <a:pt x="354" y="114"/>
                      <a:pt x="453" y="101"/>
                      <a:pt x="330" y="64"/>
                    </a:cubicBezTo>
                    <a:cubicBezTo>
                      <a:pt x="243" y="27"/>
                      <a:pt x="145" y="3"/>
                      <a:pt x="59" y="3"/>
                    </a:cubicBezTo>
                    <a:cubicBezTo>
                      <a:pt x="52" y="1"/>
                      <a:pt x="46" y="0"/>
                      <a:pt x="4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2" name="Google Shape;3222;p43"/>
              <p:cNvSpPr/>
              <p:nvPr/>
            </p:nvSpPr>
            <p:spPr>
              <a:xfrm>
                <a:off x="4217350" y="5092075"/>
                <a:ext cx="14700" cy="3875"/>
              </a:xfrm>
              <a:custGeom>
                <a:avLst/>
                <a:gdLst/>
                <a:ahLst/>
                <a:cxnLst/>
                <a:rect l="l" t="t" r="r" b="b"/>
                <a:pathLst>
                  <a:path w="588" h="155" extrusionOk="0">
                    <a:moveTo>
                      <a:pt x="116" y="1"/>
                    </a:moveTo>
                    <a:cubicBezTo>
                      <a:pt x="88" y="1"/>
                      <a:pt x="36" y="54"/>
                      <a:pt x="25" y="77"/>
                    </a:cubicBezTo>
                    <a:cubicBezTo>
                      <a:pt x="1" y="113"/>
                      <a:pt x="13" y="113"/>
                      <a:pt x="74" y="113"/>
                    </a:cubicBezTo>
                    <a:cubicBezTo>
                      <a:pt x="148" y="113"/>
                      <a:pt x="222" y="126"/>
                      <a:pt x="296" y="138"/>
                    </a:cubicBezTo>
                    <a:cubicBezTo>
                      <a:pt x="354" y="138"/>
                      <a:pt x="433" y="155"/>
                      <a:pt x="494" y="155"/>
                    </a:cubicBezTo>
                    <a:cubicBezTo>
                      <a:pt x="525" y="155"/>
                      <a:pt x="551" y="150"/>
                      <a:pt x="567" y="138"/>
                    </a:cubicBezTo>
                    <a:cubicBezTo>
                      <a:pt x="588" y="97"/>
                      <a:pt x="583" y="73"/>
                      <a:pt x="559" y="73"/>
                    </a:cubicBezTo>
                    <a:cubicBezTo>
                      <a:pt x="555" y="73"/>
                      <a:pt x="549" y="74"/>
                      <a:pt x="543" y="77"/>
                    </a:cubicBezTo>
                    <a:cubicBezTo>
                      <a:pt x="511" y="77"/>
                      <a:pt x="525" y="104"/>
                      <a:pt x="475" y="104"/>
                    </a:cubicBezTo>
                    <a:cubicBezTo>
                      <a:pt x="466" y="104"/>
                      <a:pt x="456" y="103"/>
                      <a:pt x="444" y="101"/>
                    </a:cubicBezTo>
                    <a:cubicBezTo>
                      <a:pt x="382" y="89"/>
                      <a:pt x="321" y="77"/>
                      <a:pt x="259" y="52"/>
                    </a:cubicBezTo>
                    <a:cubicBezTo>
                      <a:pt x="210" y="40"/>
                      <a:pt x="173" y="15"/>
                      <a:pt x="124" y="3"/>
                    </a:cubicBezTo>
                    <a:cubicBezTo>
                      <a:pt x="122" y="1"/>
                      <a:pt x="119" y="1"/>
                      <a:pt x="11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3" name="Google Shape;3223;p43"/>
              <p:cNvSpPr/>
              <p:nvPr/>
            </p:nvSpPr>
            <p:spPr>
              <a:xfrm>
                <a:off x="4211800" y="5100450"/>
                <a:ext cx="13575" cy="5600"/>
              </a:xfrm>
              <a:custGeom>
                <a:avLst/>
                <a:gdLst/>
                <a:ahLst/>
                <a:cxnLst/>
                <a:rect l="l" t="t" r="r" b="b"/>
                <a:pathLst>
                  <a:path w="543" h="224" extrusionOk="0">
                    <a:moveTo>
                      <a:pt x="50" y="0"/>
                    </a:moveTo>
                    <a:cubicBezTo>
                      <a:pt x="1" y="0"/>
                      <a:pt x="99" y="25"/>
                      <a:pt x="186" y="87"/>
                    </a:cubicBezTo>
                    <a:cubicBezTo>
                      <a:pt x="266" y="144"/>
                      <a:pt x="379" y="223"/>
                      <a:pt x="414" y="223"/>
                    </a:cubicBezTo>
                    <a:cubicBezTo>
                      <a:pt x="416" y="223"/>
                      <a:pt x="418" y="223"/>
                      <a:pt x="420" y="222"/>
                    </a:cubicBezTo>
                    <a:cubicBezTo>
                      <a:pt x="543" y="160"/>
                      <a:pt x="407" y="62"/>
                      <a:pt x="309" y="37"/>
                    </a:cubicBezTo>
                    <a:cubicBezTo>
                      <a:pt x="223" y="13"/>
                      <a:pt x="136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4" name="Google Shape;3224;p43"/>
              <p:cNvSpPr/>
              <p:nvPr/>
            </p:nvSpPr>
            <p:spPr>
              <a:xfrm>
                <a:off x="4255600" y="5056000"/>
                <a:ext cx="5825" cy="4450"/>
              </a:xfrm>
              <a:custGeom>
                <a:avLst/>
                <a:gdLst/>
                <a:ahLst/>
                <a:cxnLst/>
                <a:rect l="l" t="t" r="r" b="b"/>
                <a:pathLst>
                  <a:path w="233" h="178" extrusionOk="0">
                    <a:moveTo>
                      <a:pt x="146" y="1"/>
                    </a:moveTo>
                    <a:cubicBezTo>
                      <a:pt x="101" y="1"/>
                      <a:pt x="46" y="16"/>
                      <a:pt x="23" y="53"/>
                    </a:cubicBezTo>
                    <a:cubicBezTo>
                      <a:pt x="0" y="110"/>
                      <a:pt x="51" y="178"/>
                      <a:pt x="118" y="178"/>
                    </a:cubicBezTo>
                    <a:cubicBezTo>
                      <a:pt x="123" y="178"/>
                      <a:pt x="128" y="177"/>
                      <a:pt x="134" y="176"/>
                    </a:cubicBezTo>
                    <a:cubicBezTo>
                      <a:pt x="220" y="176"/>
                      <a:pt x="232" y="41"/>
                      <a:pt x="208" y="16"/>
                    </a:cubicBezTo>
                    <a:cubicBezTo>
                      <a:pt x="198" y="7"/>
                      <a:pt x="174" y="1"/>
                      <a:pt x="14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5" name="Google Shape;3225;p43"/>
              <p:cNvSpPr/>
              <p:nvPr/>
            </p:nvSpPr>
            <p:spPr>
              <a:xfrm>
                <a:off x="4266775" y="5054100"/>
                <a:ext cx="17700" cy="6950"/>
              </a:xfrm>
              <a:custGeom>
                <a:avLst/>
                <a:gdLst/>
                <a:ahLst/>
                <a:cxnLst/>
                <a:rect l="l" t="t" r="r" b="b"/>
                <a:pathLst>
                  <a:path w="708" h="278" extrusionOk="0">
                    <a:moveTo>
                      <a:pt x="368" y="0"/>
                    </a:moveTo>
                    <a:cubicBezTo>
                      <a:pt x="315" y="0"/>
                      <a:pt x="280" y="24"/>
                      <a:pt x="233" y="24"/>
                    </a:cubicBezTo>
                    <a:cubicBezTo>
                      <a:pt x="220" y="24"/>
                      <a:pt x="207" y="23"/>
                      <a:pt x="192" y="18"/>
                    </a:cubicBezTo>
                    <a:cubicBezTo>
                      <a:pt x="169" y="12"/>
                      <a:pt x="150" y="9"/>
                      <a:pt x="135" y="9"/>
                    </a:cubicBezTo>
                    <a:cubicBezTo>
                      <a:pt x="92" y="9"/>
                      <a:pt x="71" y="32"/>
                      <a:pt x="44" y="68"/>
                    </a:cubicBezTo>
                    <a:cubicBezTo>
                      <a:pt x="0" y="123"/>
                      <a:pt x="45" y="168"/>
                      <a:pt x="90" y="168"/>
                    </a:cubicBezTo>
                    <a:cubicBezTo>
                      <a:pt x="95" y="168"/>
                      <a:pt x="101" y="168"/>
                      <a:pt x="106" y="166"/>
                    </a:cubicBezTo>
                    <a:cubicBezTo>
                      <a:pt x="180" y="154"/>
                      <a:pt x="266" y="142"/>
                      <a:pt x="340" y="142"/>
                    </a:cubicBezTo>
                    <a:cubicBezTo>
                      <a:pt x="451" y="142"/>
                      <a:pt x="562" y="191"/>
                      <a:pt x="648" y="265"/>
                    </a:cubicBezTo>
                    <a:cubicBezTo>
                      <a:pt x="662" y="273"/>
                      <a:pt x="673" y="277"/>
                      <a:pt x="681" y="277"/>
                    </a:cubicBezTo>
                    <a:cubicBezTo>
                      <a:pt x="708" y="277"/>
                      <a:pt x="701" y="235"/>
                      <a:pt x="673" y="179"/>
                    </a:cubicBezTo>
                    <a:cubicBezTo>
                      <a:pt x="611" y="92"/>
                      <a:pt x="512" y="31"/>
                      <a:pt x="414" y="6"/>
                    </a:cubicBezTo>
                    <a:cubicBezTo>
                      <a:pt x="397" y="2"/>
                      <a:pt x="382" y="0"/>
                      <a:pt x="36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6" name="Google Shape;3226;p43"/>
              <p:cNvSpPr/>
              <p:nvPr/>
            </p:nvSpPr>
            <p:spPr>
              <a:xfrm>
                <a:off x="4212125" y="5023400"/>
                <a:ext cx="38425" cy="49100"/>
              </a:xfrm>
              <a:custGeom>
                <a:avLst/>
                <a:gdLst/>
                <a:ahLst/>
                <a:cxnLst/>
                <a:rect l="l" t="t" r="r" b="b"/>
                <a:pathLst>
                  <a:path w="1537" h="1964" extrusionOk="0">
                    <a:moveTo>
                      <a:pt x="1511" y="0"/>
                    </a:moveTo>
                    <a:cubicBezTo>
                      <a:pt x="1483" y="0"/>
                      <a:pt x="1425" y="26"/>
                      <a:pt x="1368" y="76"/>
                    </a:cubicBezTo>
                    <a:cubicBezTo>
                      <a:pt x="1294" y="150"/>
                      <a:pt x="1195" y="187"/>
                      <a:pt x="1097" y="199"/>
                    </a:cubicBezTo>
                    <a:cubicBezTo>
                      <a:pt x="1023" y="199"/>
                      <a:pt x="863" y="187"/>
                      <a:pt x="764" y="187"/>
                    </a:cubicBezTo>
                    <a:cubicBezTo>
                      <a:pt x="653" y="174"/>
                      <a:pt x="616" y="100"/>
                      <a:pt x="530" y="88"/>
                    </a:cubicBezTo>
                    <a:cubicBezTo>
                      <a:pt x="525" y="87"/>
                      <a:pt x="521" y="87"/>
                      <a:pt x="516" y="87"/>
                    </a:cubicBezTo>
                    <a:cubicBezTo>
                      <a:pt x="457" y="87"/>
                      <a:pt x="467" y="165"/>
                      <a:pt x="456" y="199"/>
                    </a:cubicBezTo>
                    <a:cubicBezTo>
                      <a:pt x="446" y="213"/>
                      <a:pt x="426" y="217"/>
                      <a:pt x="403" y="217"/>
                    </a:cubicBezTo>
                    <a:cubicBezTo>
                      <a:pt x="384" y="217"/>
                      <a:pt x="363" y="214"/>
                      <a:pt x="346" y="214"/>
                    </a:cubicBezTo>
                    <a:cubicBezTo>
                      <a:pt x="329" y="214"/>
                      <a:pt x="315" y="216"/>
                      <a:pt x="308" y="224"/>
                    </a:cubicBezTo>
                    <a:cubicBezTo>
                      <a:pt x="271" y="273"/>
                      <a:pt x="234" y="335"/>
                      <a:pt x="210" y="409"/>
                    </a:cubicBezTo>
                    <a:cubicBezTo>
                      <a:pt x="185" y="482"/>
                      <a:pt x="222" y="519"/>
                      <a:pt x="210" y="606"/>
                    </a:cubicBezTo>
                    <a:cubicBezTo>
                      <a:pt x="197" y="692"/>
                      <a:pt x="123" y="717"/>
                      <a:pt x="99" y="840"/>
                    </a:cubicBezTo>
                    <a:cubicBezTo>
                      <a:pt x="86" y="926"/>
                      <a:pt x="62" y="1025"/>
                      <a:pt x="37" y="1111"/>
                    </a:cubicBezTo>
                    <a:cubicBezTo>
                      <a:pt x="12" y="1160"/>
                      <a:pt x="0" y="1222"/>
                      <a:pt x="0" y="1283"/>
                    </a:cubicBezTo>
                    <a:cubicBezTo>
                      <a:pt x="0" y="1345"/>
                      <a:pt x="37" y="1394"/>
                      <a:pt x="99" y="1407"/>
                    </a:cubicBezTo>
                    <a:cubicBezTo>
                      <a:pt x="148" y="1431"/>
                      <a:pt x="148" y="1480"/>
                      <a:pt x="185" y="1579"/>
                    </a:cubicBezTo>
                    <a:cubicBezTo>
                      <a:pt x="234" y="1678"/>
                      <a:pt x="148" y="1801"/>
                      <a:pt x="123" y="1887"/>
                    </a:cubicBezTo>
                    <a:cubicBezTo>
                      <a:pt x="107" y="1953"/>
                      <a:pt x="145" y="1964"/>
                      <a:pt x="194" y="1964"/>
                    </a:cubicBezTo>
                    <a:cubicBezTo>
                      <a:pt x="219" y="1964"/>
                      <a:pt x="246" y="1961"/>
                      <a:pt x="271" y="1961"/>
                    </a:cubicBezTo>
                    <a:cubicBezTo>
                      <a:pt x="357" y="1961"/>
                      <a:pt x="320" y="1924"/>
                      <a:pt x="320" y="1887"/>
                    </a:cubicBezTo>
                    <a:cubicBezTo>
                      <a:pt x="333" y="1825"/>
                      <a:pt x="345" y="1776"/>
                      <a:pt x="382" y="1739"/>
                    </a:cubicBezTo>
                    <a:cubicBezTo>
                      <a:pt x="407" y="1678"/>
                      <a:pt x="345" y="1604"/>
                      <a:pt x="345" y="1579"/>
                    </a:cubicBezTo>
                    <a:cubicBezTo>
                      <a:pt x="345" y="1567"/>
                      <a:pt x="382" y="1468"/>
                      <a:pt x="382" y="1431"/>
                    </a:cubicBezTo>
                    <a:cubicBezTo>
                      <a:pt x="357" y="1370"/>
                      <a:pt x="357" y="1308"/>
                      <a:pt x="370" y="1246"/>
                    </a:cubicBezTo>
                    <a:cubicBezTo>
                      <a:pt x="376" y="1200"/>
                      <a:pt x="404" y="1189"/>
                      <a:pt x="442" y="1189"/>
                    </a:cubicBezTo>
                    <a:cubicBezTo>
                      <a:pt x="475" y="1189"/>
                      <a:pt x="515" y="1197"/>
                      <a:pt x="555" y="1197"/>
                    </a:cubicBezTo>
                    <a:cubicBezTo>
                      <a:pt x="628" y="1197"/>
                      <a:pt x="542" y="1357"/>
                      <a:pt x="518" y="1431"/>
                    </a:cubicBezTo>
                    <a:cubicBezTo>
                      <a:pt x="493" y="1505"/>
                      <a:pt x="591" y="1567"/>
                      <a:pt x="641" y="1616"/>
                    </a:cubicBezTo>
                    <a:cubicBezTo>
                      <a:pt x="690" y="1653"/>
                      <a:pt x="604" y="1702"/>
                      <a:pt x="641" y="1752"/>
                    </a:cubicBezTo>
                    <a:cubicBezTo>
                      <a:pt x="658" y="1769"/>
                      <a:pt x="683" y="1778"/>
                      <a:pt x="709" y="1778"/>
                    </a:cubicBezTo>
                    <a:cubicBezTo>
                      <a:pt x="738" y="1778"/>
                      <a:pt x="769" y="1766"/>
                      <a:pt x="789" y="1739"/>
                    </a:cubicBezTo>
                    <a:cubicBezTo>
                      <a:pt x="813" y="1715"/>
                      <a:pt x="826" y="1708"/>
                      <a:pt x="835" y="1708"/>
                    </a:cubicBezTo>
                    <a:cubicBezTo>
                      <a:pt x="844" y="1708"/>
                      <a:pt x="850" y="1715"/>
                      <a:pt x="863" y="1715"/>
                    </a:cubicBezTo>
                    <a:cubicBezTo>
                      <a:pt x="900" y="1715"/>
                      <a:pt x="924" y="1628"/>
                      <a:pt x="998" y="1616"/>
                    </a:cubicBezTo>
                    <a:cubicBezTo>
                      <a:pt x="1072" y="1604"/>
                      <a:pt x="1010" y="1591"/>
                      <a:pt x="949" y="1579"/>
                    </a:cubicBezTo>
                    <a:cubicBezTo>
                      <a:pt x="900" y="1567"/>
                      <a:pt x="900" y="1505"/>
                      <a:pt x="863" y="1505"/>
                    </a:cubicBezTo>
                    <a:cubicBezTo>
                      <a:pt x="838" y="1505"/>
                      <a:pt x="838" y="1394"/>
                      <a:pt x="850" y="1333"/>
                    </a:cubicBezTo>
                    <a:cubicBezTo>
                      <a:pt x="850" y="1283"/>
                      <a:pt x="789" y="1197"/>
                      <a:pt x="715" y="1135"/>
                    </a:cubicBezTo>
                    <a:cubicBezTo>
                      <a:pt x="665" y="1086"/>
                      <a:pt x="628" y="1025"/>
                      <a:pt x="604" y="951"/>
                    </a:cubicBezTo>
                    <a:cubicBezTo>
                      <a:pt x="604" y="937"/>
                      <a:pt x="607" y="932"/>
                      <a:pt x="611" y="932"/>
                    </a:cubicBezTo>
                    <a:cubicBezTo>
                      <a:pt x="623" y="932"/>
                      <a:pt x="648" y="966"/>
                      <a:pt x="665" y="975"/>
                    </a:cubicBezTo>
                    <a:cubicBezTo>
                      <a:pt x="690" y="975"/>
                      <a:pt x="813" y="852"/>
                      <a:pt x="863" y="815"/>
                    </a:cubicBezTo>
                    <a:cubicBezTo>
                      <a:pt x="900" y="778"/>
                      <a:pt x="936" y="741"/>
                      <a:pt x="973" y="692"/>
                    </a:cubicBezTo>
                    <a:cubicBezTo>
                      <a:pt x="979" y="671"/>
                      <a:pt x="968" y="663"/>
                      <a:pt x="951" y="663"/>
                    </a:cubicBezTo>
                    <a:cubicBezTo>
                      <a:pt x="928" y="663"/>
                      <a:pt x="891" y="678"/>
                      <a:pt x="863" y="692"/>
                    </a:cubicBezTo>
                    <a:cubicBezTo>
                      <a:pt x="789" y="692"/>
                      <a:pt x="715" y="704"/>
                      <a:pt x="653" y="704"/>
                    </a:cubicBezTo>
                    <a:cubicBezTo>
                      <a:pt x="591" y="704"/>
                      <a:pt x="604" y="815"/>
                      <a:pt x="542" y="840"/>
                    </a:cubicBezTo>
                    <a:cubicBezTo>
                      <a:pt x="539" y="840"/>
                      <a:pt x="535" y="841"/>
                      <a:pt x="532" y="841"/>
                    </a:cubicBezTo>
                    <a:cubicBezTo>
                      <a:pt x="467" y="841"/>
                      <a:pt x="452" y="727"/>
                      <a:pt x="382" y="692"/>
                    </a:cubicBezTo>
                    <a:cubicBezTo>
                      <a:pt x="320" y="667"/>
                      <a:pt x="283" y="606"/>
                      <a:pt x="283" y="532"/>
                    </a:cubicBezTo>
                    <a:cubicBezTo>
                      <a:pt x="283" y="458"/>
                      <a:pt x="296" y="396"/>
                      <a:pt x="333" y="347"/>
                    </a:cubicBezTo>
                    <a:cubicBezTo>
                      <a:pt x="343" y="331"/>
                      <a:pt x="367" y="327"/>
                      <a:pt x="396" y="327"/>
                    </a:cubicBezTo>
                    <a:cubicBezTo>
                      <a:pt x="435" y="327"/>
                      <a:pt x="482" y="335"/>
                      <a:pt x="518" y="335"/>
                    </a:cubicBezTo>
                    <a:cubicBezTo>
                      <a:pt x="579" y="335"/>
                      <a:pt x="826" y="310"/>
                      <a:pt x="912" y="310"/>
                    </a:cubicBezTo>
                    <a:cubicBezTo>
                      <a:pt x="998" y="310"/>
                      <a:pt x="1084" y="359"/>
                      <a:pt x="1195" y="359"/>
                    </a:cubicBezTo>
                    <a:cubicBezTo>
                      <a:pt x="1318" y="359"/>
                      <a:pt x="1318" y="310"/>
                      <a:pt x="1368" y="273"/>
                    </a:cubicBezTo>
                    <a:cubicBezTo>
                      <a:pt x="1417" y="236"/>
                      <a:pt x="1466" y="88"/>
                      <a:pt x="1516" y="39"/>
                    </a:cubicBezTo>
                    <a:cubicBezTo>
                      <a:pt x="1536" y="13"/>
                      <a:pt x="1531" y="0"/>
                      <a:pt x="151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7" name="Google Shape;3227;p43"/>
              <p:cNvSpPr/>
              <p:nvPr/>
            </p:nvSpPr>
            <p:spPr>
              <a:xfrm>
                <a:off x="4263550" y="5019150"/>
                <a:ext cx="8625" cy="20825"/>
              </a:xfrm>
              <a:custGeom>
                <a:avLst/>
                <a:gdLst/>
                <a:ahLst/>
                <a:cxnLst/>
                <a:rect l="l" t="t" r="r" b="b"/>
                <a:pathLst>
                  <a:path w="345" h="833" extrusionOk="0">
                    <a:moveTo>
                      <a:pt x="106" y="1"/>
                    </a:moveTo>
                    <a:cubicBezTo>
                      <a:pt x="101" y="1"/>
                      <a:pt x="92" y="14"/>
                      <a:pt x="75" y="49"/>
                    </a:cubicBezTo>
                    <a:cubicBezTo>
                      <a:pt x="25" y="123"/>
                      <a:pt x="1" y="209"/>
                      <a:pt x="1" y="295"/>
                    </a:cubicBezTo>
                    <a:cubicBezTo>
                      <a:pt x="13" y="344"/>
                      <a:pt x="25" y="381"/>
                      <a:pt x="25" y="431"/>
                    </a:cubicBezTo>
                    <a:cubicBezTo>
                      <a:pt x="25" y="542"/>
                      <a:pt x="62" y="652"/>
                      <a:pt x="112" y="751"/>
                    </a:cubicBezTo>
                    <a:cubicBezTo>
                      <a:pt x="147" y="795"/>
                      <a:pt x="213" y="833"/>
                      <a:pt x="226" y="833"/>
                    </a:cubicBezTo>
                    <a:cubicBezTo>
                      <a:pt x="231" y="833"/>
                      <a:pt x="228" y="827"/>
                      <a:pt x="210" y="813"/>
                    </a:cubicBezTo>
                    <a:cubicBezTo>
                      <a:pt x="149" y="739"/>
                      <a:pt x="124" y="652"/>
                      <a:pt x="136" y="566"/>
                    </a:cubicBezTo>
                    <a:cubicBezTo>
                      <a:pt x="149" y="480"/>
                      <a:pt x="136" y="480"/>
                      <a:pt x="210" y="480"/>
                    </a:cubicBezTo>
                    <a:cubicBezTo>
                      <a:pt x="265" y="480"/>
                      <a:pt x="326" y="527"/>
                      <a:pt x="339" y="527"/>
                    </a:cubicBezTo>
                    <a:cubicBezTo>
                      <a:pt x="344" y="527"/>
                      <a:pt x="343" y="521"/>
                      <a:pt x="333" y="505"/>
                    </a:cubicBezTo>
                    <a:cubicBezTo>
                      <a:pt x="296" y="431"/>
                      <a:pt x="198" y="418"/>
                      <a:pt x="247" y="369"/>
                    </a:cubicBezTo>
                    <a:cubicBezTo>
                      <a:pt x="284" y="332"/>
                      <a:pt x="284" y="320"/>
                      <a:pt x="284" y="258"/>
                    </a:cubicBezTo>
                    <a:cubicBezTo>
                      <a:pt x="284" y="228"/>
                      <a:pt x="256" y="207"/>
                      <a:pt x="228" y="207"/>
                    </a:cubicBezTo>
                    <a:cubicBezTo>
                      <a:pt x="212" y="207"/>
                      <a:pt x="195" y="215"/>
                      <a:pt x="186" y="234"/>
                    </a:cubicBezTo>
                    <a:cubicBezTo>
                      <a:pt x="156" y="263"/>
                      <a:pt x="94" y="333"/>
                      <a:pt x="77" y="333"/>
                    </a:cubicBezTo>
                    <a:cubicBezTo>
                      <a:pt x="74" y="333"/>
                      <a:pt x="72" y="329"/>
                      <a:pt x="75" y="320"/>
                    </a:cubicBezTo>
                    <a:cubicBezTo>
                      <a:pt x="99" y="283"/>
                      <a:pt x="173" y="184"/>
                      <a:pt x="149" y="147"/>
                    </a:cubicBezTo>
                    <a:cubicBezTo>
                      <a:pt x="112" y="73"/>
                      <a:pt x="112" y="73"/>
                      <a:pt x="112" y="36"/>
                    </a:cubicBezTo>
                    <a:cubicBezTo>
                      <a:pt x="112" y="17"/>
                      <a:pt x="112" y="1"/>
                      <a:pt x="10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8" name="Google Shape;3228;p43"/>
              <p:cNvSpPr/>
              <p:nvPr/>
            </p:nvSpPr>
            <p:spPr>
              <a:xfrm>
                <a:off x="4268175" y="5016400"/>
                <a:ext cx="3725" cy="3375"/>
              </a:xfrm>
              <a:custGeom>
                <a:avLst/>
                <a:gdLst/>
                <a:ahLst/>
                <a:cxnLst/>
                <a:rect l="l" t="t" r="r" b="b"/>
                <a:pathLst>
                  <a:path w="149" h="135" extrusionOk="0">
                    <a:moveTo>
                      <a:pt x="89" y="1"/>
                    </a:moveTo>
                    <a:cubicBezTo>
                      <a:pt x="84" y="1"/>
                      <a:pt x="78" y="8"/>
                      <a:pt x="62" y="23"/>
                    </a:cubicBezTo>
                    <a:cubicBezTo>
                      <a:pt x="25" y="48"/>
                      <a:pt x="1" y="134"/>
                      <a:pt x="50" y="134"/>
                    </a:cubicBezTo>
                    <a:cubicBezTo>
                      <a:pt x="87" y="134"/>
                      <a:pt x="148" y="85"/>
                      <a:pt x="111" y="35"/>
                    </a:cubicBezTo>
                    <a:cubicBezTo>
                      <a:pt x="97" y="14"/>
                      <a:pt x="95" y="1"/>
                      <a:pt x="8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9" name="Google Shape;3229;p43"/>
              <p:cNvSpPr/>
              <p:nvPr/>
            </p:nvSpPr>
            <p:spPr>
              <a:xfrm>
                <a:off x="4281425" y="5035025"/>
                <a:ext cx="5775" cy="1925"/>
              </a:xfrm>
              <a:custGeom>
                <a:avLst/>
                <a:gdLst/>
                <a:ahLst/>
                <a:cxnLst/>
                <a:rect l="l" t="t" r="r" b="b"/>
                <a:pathLst>
                  <a:path w="231" h="77" extrusionOk="0">
                    <a:moveTo>
                      <a:pt x="57" y="0"/>
                    </a:moveTo>
                    <a:cubicBezTo>
                      <a:pt x="24" y="0"/>
                      <a:pt x="0" y="6"/>
                      <a:pt x="0" y="17"/>
                    </a:cubicBezTo>
                    <a:cubicBezTo>
                      <a:pt x="0" y="54"/>
                      <a:pt x="113" y="76"/>
                      <a:pt x="178" y="76"/>
                    </a:cubicBezTo>
                    <a:cubicBezTo>
                      <a:pt x="201" y="76"/>
                      <a:pt x="219" y="73"/>
                      <a:pt x="222" y="67"/>
                    </a:cubicBezTo>
                    <a:cubicBezTo>
                      <a:pt x="231" y="25"/>
                      <a:pt x="125" y="0"/>
                      <a:pt x="5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0" name="Google Shape;3230;p43"/>
              <p:cNvSpPr/>
              <p:nvPr/>
            </p:nvSpPr>
            <p:spPr>
              <a:xfrm>
                <a:off x="4282650" y="5037000"/>
                <a:ext cx="21900" cy="13250"/>
              </a:xfrm>
              <a:custGeom>
                <a:avLst/>
                <a:gdLst/>
                <a:ahLst/>
                <a:cxnLst/>
                <a:rect l="l" t="t" r="r" b="b"/>
                <a:pathLst>
                  <a:path w="876" h="530" extrusionOk="0">
                    <a:moveTo>
                      <a:pt x="457" y="0"/>
                    </a:moveTo>
                    <a:cubicBezTo>
                      <a:pt x="407" y="12"/>
                      <a:pt x="358" y="25"/>
                      <a:pt x="321" y="49"/>
                    </a:cubicBezTo>
                    <a:cubicBezTo>
                      <a:pt x="222" y="86"/>
                      <a:pt x="136" y="136"/>
                      <a:pt x="136" y="173"/>
                    </a:cubicBezTo>
                    <a:cubicBezTo>
                      <a:pt x="136" y="190"/>
                      <a:pt x="130" y="213"/>
                      <a:pt x="114" y="213"/>
                    </a:cubicBezTo>
                    <a:cubicBezTo>
                      <a:pt x="107" y="213"/>
                      <a:pt x="98" y="208"/>
                      <a:pt x="87" y="197"/>
                    </a:cubicBezTo>
                    <a:cubicBezTo>
                      <a:pt x="69" y="170"/>
                      <a:pt x="37" y="130"/>
                      <a:pt x="22" y="130"/>
                    </a:cubicBezTo>
                    <a:cubicBezTo>
                      <a:pt x="16" y="130"/>
                      <a:pt x="13" y="135"/>
                      <a:pt x="13" y="148"/>
                    </a:cubicBezTo>
                    <a:cubicBezTo>
                      <a:pt x="1" y="185"/>
                      <a:pt x="62" y="246"/>
                      <a:pt x="87" y="283"/>
                    </a:cubicBezTo>
                    <a:cubicBezTo>
                      <a:pt x="99" y="333"/>
                      <a:pt x="112" y="345"/>
                      <a:pt x="185" y="345"/>
                    </a:cubicBezTo>
                    <a:cubicBezTo>
                      <a:pt x="210" y="345"/>
                      <a:pt x="233" y="344"/>
                      <a:pt x="254" y="344"/>
                    </a:cubicBezTo>
                    <a:cubicBezTo>
                      <a:pt x="295" y="344"/>
                      <a:pt x="325" y="349"/>
                      <a:pt x="333" y="382"/>
                    </a:cubicBezTo>
                    <a:cubicBezTo>
                      <a:pt x="358" y="444"/>
                      <a:pt x="383" y="530"/>
                      <a:pt x="457" y="530"/>
                    </a:cubicBezTo>
                    <a:cubicBezTo>
                      <a:pt x="543" y="530"/>
                      <a:pt x="715" y="530"/>
                      <a:pt x="765" y="518"/>
                    </a:cubicBezTo>
                    <a:cubicBezTo>
                      <a:pt x="826" y="505"/>
                      <a:pt x="826" y="456"/>
                      <a:pt x="826" y="394"/>
                    </a:cubicBezTo>
                    <a:cubicBezTo>
                      <a:pt x="826" y="333"/>
                      <a:pt x="875" y="333"/>
                      <a:pt x="863" y="271"/>
                    </a:cubicBezTo>
                    <a:cubicBezTo>
                      <a:pt x="839" y="222"/>
                      <a:pt x="863" y="160"/>
                      <a:pt x="802" y="111"/>
                    </a:cubicBezTo>
                    <a:cubicBezTo>
                      <a:pt x="784" y="93"/>
                      <a:pt x="762" y="90"/>
                      <a:pt x="738" y="90"/>
                    </a:cubicBezTo>
                    <a:cubicBezTo>
                      <a:pt x="723" y="90"/>
                      <a:pt x="706" y="91"/>
                      <a:pt x="691" y="91"/>
                    </a:cubicBezTo>
                    <a:cubicBezTo>
                      <a:pt x="663" y="91"/>
                      <a:pt x="637" y="87"/>
                      <a:pt x="617" y="62"/>
                    </a:cubicBezTo>
                    <a:cubicBezTo>
                      <a:pt x="567" y="25"/>
                      <a:pt x="518" y="0"/>
                      <a:pt x="45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1" name="Google Shape;3231;p43"/>
              <p:cNvSpPr/>
              <p:nvPr/>
            </p:nvSpPr>
            <p:spPr>
              <a:xfrm>
                <a:off x="4389225" y="5064700"/>
                <a:ext cx="23125" cy="14200"/>
              </a:xfrm>
              <a:custGeom>
                <a:avLst/>
                <a:gdLst/>
                <a:ahLst/>
                <a:cxnLst/>
                <a:rect l="l" t="t" r="r" b="b"/>
                <a:pathLst>
                  <a:path w="925" h="568" extrusionOk="0">
                    <a:moveTo>
                      <a:pt x="863" y="1"/>
                    </a:moveTo>
                    <a:cubicBezTo>
                      <a:pt x="814" y="1"/>
                      <a:pt x="789" y="1"/>
                      <a:pt x="777" y="63"/>
                    </a:cubicBezTo>
                    <a:cubicBezTo>
                      <a:pt x="777" y="112"/>
                      <a:pt x="789" y="173"/>
                      <a:pt x="715" y="186"/>
                    </a:cubicBezTo>
                    <a:cubicBezTo>
                      <a:pt x="642" y="198"/>
                      <a:pt x="666" y="235"/>
                      <a:pt x="605" y="297"/>
                    </a:cubicBezTo>
                    <a:cubicBezTo>
                      <a:pt x="574" y="315"/>
                      <a:pt x="537" y="324"/>
                      <a:pt x="501" y="324"/>
                    </a:cubicBezTo>
                    <a:cubicBezTo>
                      <a:pt x="466" y="324"/>
                      <a:pt x="432" y="315"/>
                      <a:pt x="407" y="297"/>
                    </a:cubicBezTo>
                    <a:cubicBezTo>
                      <a:pt x="394" y="283"/>
                      <a:pt x="385" y="278"/>
                      <a:pt x="378" y="278"/>
                    </a:cubicBezTo>
                    <a:cubicBezTo>
                      <a:pt x="360" y="278"/>
                      <a:pt x="357" y="316"/>
                      <a:pt x="321" y="334"/>
                    </a:cubicBezTo>
                    <a:cubicBezTo>
                      <a:pt x="299" y="350"/>
                      <a:pt x="262" y="357"/>
                      <a:pt x="222" y="357"/>
                    </a:cubicBezTo>
                    <a:cubicBezTo>
                      <a:pt x="173" y="357"/>
                      <a:pt x="121" y="347"/>
                      <a:pt x="87" y="334"/>
                    </a:cubicBezTo>
                    <a:cubicBezTo>
                      <a:pt x="71" y="330"/>
                      <a:pt x="57" y="329"/>
                      <a:pt x="45" y="329"/>
                    </a:cubicBezTo>
                    <a:cubicBezTo>
                      <a:pt x="14" y="329"/>
                      <a:pt x="1" y="340"/>
                      <a:pt x="1" y="358"/>
                    </a:cubicBezTo>
                    <a:cubicBezTo>
                      <a:pt x="1" y="494"/>
                      <a:pt x="297" y="568"/>
                      <a:pt x="420" y="568"/>
                    </a:cubicBezTo>
                    <a:cubicBezTo>
                      <a:pt x="518" y="568"/>
                      <a:pt x="617" y="506"/>
                      <a:pt x="679" y="420"/>
                    </a:cubicBezTo>
                    <a:cubicBezTo>
                      <a:pt x="703" y="358"/>
                      <a:pt x="765" y="321"/>
                      <a:pt x="826" y="321"/>
                    </a:cubicBezTo>
                    <a:cubicBezTo>
                      <a:pt x="900" y="309"/>
                      <a:pt x="863" y="260"/>
                      <a:pt x="863" y="235"/>
                    </a:cubicBezTo>
                    <a:cubicBezTo>
                      <a:pt x="863" y="210"/>
                      <a:pt x="925" y="149"/>
                      <a:pt x="925" y="100"/>
                    </a:cubicBezTo>
                    <a:cubicBezTo>
                      <a:pt x="925" y="63"/>
                      <a:pt x="913" y="1"/>
                      <a:pt x="86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2" name="Google Shape;3232;p43"/>
              <p:cNvSpPr/>
              <p:nvPr/>
            </p:nvSpPr>
            <p:spPr>
              <a:xfrm>
                <a:off x="4425275" y="5071150"/>
                <a:ext cx="8650" cy="11750"/>
              </a:xfrm>
              <a:custGeom>
                <a:avLst/>
                <a:gdLst/>
                <a:ahLst/>
                <a:cxnLst/>
                <a:rect l="l" t="t" r="r" b="b"/>
                <a:pathLst>
                  <a:path w="346" h="470" extrusionOk="0">
                    <a:moveTo>
                      <a:pt x="31" y="0"/>
                    </a:moveTo>
                    <a:cubicBezTo>
                      <a:pt x="29" y="0"/>
                      <a:pt x="27" y="1"/>
                      <a:pt x="25" y="2"/>
                    </a:cubicBezTo>
                    <a:cubicBezTo>
                      <a:pt x="0" y="14"/>
                      <a:pt x="50" y="150"/>
                      <a:pt x="87" y="236"/>
                    </a:cubicBezTo>
                    <a:cubicBezTo>
                      <a:pt x="111" y="310"/>
                      <a:pt x="210" y="458"/>
                      <a:pt x="259" y="470"/>
                    </a:cubicBezTo>
                    <a:cubicBezTo>
                      <a:pt x="308" y="470"/>
                      <a:pt x="345" y="470"/>
                      <a:pt x="345" y="408"/>
                    </a:cubicBezTo>
                    <a:cubicBezTo>
                      <a:pt x="345" y="334"/>
                      <a:pt x="308" y="273"/>
                      <a:pt x="247" y="236"/>
                    </a:cubicBezTo>
                    <a:cubicBezTo>
                      <a:pt x="198" y="187"/>
                      <a:pt x="148" y="150"/>
                      <a:pt x="99" y="100"/>
                    </a:cubicBezTo>
                    <a:cubicBezTo>
                      <a:pt x="54" y="55"/>
                      <a:pt x="50" y="0"/>
                      <a:pt x="3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3" name="Google Shape;3233;p43"/>
              <p:cNvSpPr/>
              <p:nvPr/>
            </p:nvSpPr>
            <p:spPr>
              <a:xfrm>
                <a:off x="4456375" y="5100400"/>
                <a:ext cx="6500" cy="5025"/>
              </a:xfrm>
              <a:custGeom>
                <a:avLst/>
                <a:gdLst/>
                <a:ahLst/>
                <a:cxnLst/>
                <a:rect l="l" t="t" r="r" b="b"/>
                <a:pathLst>
                  <a:path w="260" h="201" extrusionOk="0">
                    <a:moveTo>
                      <a:pt x="3" y="0"/>
                    </a:moveTo>
                    <a:cubicBezTo>
                      <a:pt x="2" y="0"/>
                      <a:pt x="1" y="1"/>
                      <a:pt x="1" y="2"/>
                    </a:cubicBezTo>
                    <a:cubicBezTo>
                      <a:pt x="1" y="27"/>
                      <a:pt x="1" y="125"/>
                      <a:pt x="75" y="125"/>
                    </a:cubicBezTo>
                    <a:cubicBezTo>
                      <a:pt x="137" y="134"/>
                      <a:pt x="205" y="200"/>
                      <a:pt x="239" y="200"/>
                    </a:cubicBezTo>
                    <a:cubicBezTo>
                      <a:pt x="252" y="200"/>
                      <a:pt x="260" y="190"/>
                      <a:pt x="260" y="162"/>
                    </a:cubicBezTo>
                    <a:cubicBezTo>
                      <a:pt x="235" y="101"/>
                      <a:pt x="186" y="39"/>
                      <a:pt x="124" y="39"/>
                    </a:cubicBezTo>
                    <a:cubicBezTo>
                      <a:pt x="69" y="39"/>
                      <a:pt x="15" y="0"/>
                      <a:pt x="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4" name="Google Shape;3234;p43"/>
              <p:cNvSpPr/>
              <p:nvPr/>
            </p:nvSpPr>
            <p:spPr>
              <a:xfrm>
                <a:off x="4447800" y="5088300"/>
                <a:ext cx="11000" cy="6325"/>
              </a:xfrm>
              <a:custGeom>
                <a:avLst/>
                <a:gdLst/>
                <a:ahLst/>
                <a:cxnLst/>
                <a:rect l="l" t="t" r="r" b="b"/>
                <a:pathLst>
                  <a:path w="440" h="253" extrusionOk="0">
                    <a:moveTo>
                      <a:pt x="42" y="1"/>
                    </a:moveTo>
                    <a:cubicBezTo>
                      <a:pt x="0" y="1"/>
                      <a:pt x="76" y="58"/>
                      <a:pt x="97" y="80"/>
                    </a:cubicBezTo>
                    <a:cubicBezTo>
                      <a:pt x="196" y="141"/>
                      <a:pt x="307" y="191"/>
                      <a:pt x="406" y="252"/>
                    </a:cubicBezTo>
                    <a:cubicBezTo>
                      <a:pt x="407" y="252"/>
                      <a:pt x="408" y="253"/>
                      <a:pt x="408" y="253"/>
                    </a:cubicBezTo>
                    <a:cubicBezTo>
                      <a:pt x="440" y="253"/>
                      <a:pt x="145" y="18"/>
                      <a:pt x="73" y="6"/>
                    </a:cubicBezTo>
                    <a:cubicBezTo>
                      <a:pt x="59" y="2"/>
                      <a:pt x="49" y="1"/>
                      <a:pt x="4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5" name="Google Shape;3235;p43"/>
              <p:cNvSpPr/>
              <p:nvPr/>
            </p:nvSpPr>
            <p:spPr>
              <a:xfrm>
                <a:off x="4437850" y="5081100"/>
                <a:ext cx="4725" cy="5325"/>
              </a:xfrm>
              <a:custGeom>
                <a:avLst/>
                <a:gdLst/>
                <a:ahLst/>
                <a:cxnLst/>
                <a:rect l="l" t="t" r="r" b="b"/>
                <a:pathLst>
                  <a:path w="189" h="213" extrusionOk="0">
                    <a:moveTo>
                      <a:pt x="8" y="1"/>
                    </a:moveTo>
                    <a:cubicBezTo>
                      <a:pt x="3" y="1"/>
                      <a:pt x="1" y="4"/>
                      <a:pt x="3" y="10"/>
                    </a:cubicBezTo>
                    <a:cubicBezTo>
                      <a:pt x="3" y="66"/>
                      <a:pt x="164" y="213"/>
                      <a:pt x="186" y="213"/>
                    </a:cubicBezTo>
                    <a:cubicBezTo>
                      <a:pt x="188" y="213"/>
                      <a:pt x="189" y="211"/>
                      <a:pt x="187" y="207"/>
                    </a:cubicBezTo>
                    <a:cubicBezTo>
                      <a:pt x="177" y="122"/>
                      <a:pt x="38" y="1"/>
                      <a:pt x="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6" name="Google Shape;3236;p43"/>
              <p:cNvSpPr/>
              <p:nvPr/>
            </p:nvSpPr>
            <p:spPr>
              <a:xfrm>
                <a:off x="4481650" y="5179000"/>
                <a:ext cx="19125" cy="15125"/>
              </a:xfrm>
              <a:custGeom>
                <a:avLst/>
                <a:gdLst/>
                <a:ahLst/>
                <a:cxnLst/>
                <a:rect l="l" t="t" r="r" b="b"/>
                <a:pathLst>
                  <a:path w="765" h="605" extrusionOk="0">
                    <a:moveTo>
                      <a:pt x="87" y="0"/>
                    </a:moveTo>
                    <a:cubicBezTo>
                      <a:pt x="0" y="0"/>
                      <a:pt x="358" y="468"/>
                      <a:pt x="715" y="604"/>
                    </a:cubicBezTo>
                    <a:cubicBezTo>
                      <a:pt x="716" y="604"/>
                      <a:pt x="717" y="605"/>
                      <a:pt x="718" y="605"/>
                    </a:cubicBezTo>
                    <a:cubicBezTo>
                      <a:pt x="765" y="605"/>
                      <a:pt x="159" y="0"/>
                      <a:pt x="8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7" name="Google Shape;3237;p43"/>
              <p:cNvSpPr/>
              <p:nvPr/>
            </p:nvSpPr>
            <p:spPr>
              <a:xfrm>
                <a:off x="4533575" y="5285350"/>
                <a:ext cx="13100" cy="18725"/>
              </a:xfrm>
              <a:custGeom>
                <a:avLst/>
                <a:gdLst/>
                <a:ahLst/>
                <a:cxnLst/>
                <a:rect l="l" t="t" r="r" b="b"/>
                <a:pathLst>
                  <a:path w="524" h="749" extrusionOk="0">
                    <a:moveTo>
                      <a:pt x="7" y="0"/>
                    </a:moveTo>
                    <a:cubicBezTo>
                      <a:pt x="2" y="0"/>
                      <a:pt x="1" y="7"/>
                      <a:pt x="6" y="22"/>
                    </a:cubicBezTo>
                    <a:cubicBezTo>
                      <a:pt x="43" y="96"/>
                      <a:pt x="153" y="170"/>
                      <a:pt x="153" y="244"/>
                    </a:cubicBezTo>
                    <a:cubicBezTo>
                      <a:pt x="153" y="317"/>
                      <a:pt x="153" y="305"/>
                      <a:pt x="215" y="404"/>
                    </a:cubicBezTo>
                    <a:cubicBezTo>
                      <a:pt x="277" y="490"/>
                      <a:pt x="314" y="539"/>
                      <a:pt x="363" y="564"/>
                    </a:cubicBezTo>
                    <a:cubicBezTo>
                      <a:pt x="424" y="576"/>
                      <a:pt x="388" y="564"/>
                      <a:pt x="388" y="638"/>
                    </a:cubicBezTo>
                    <a:cubicBezTo>
                      <a:pt x="375" y="724"/>
                      <a:pt x="498" y="749"/>
                      <a:pt x="498" y="749"/>
                    </a:cubicBezTo>
                    <a:cubicBezTo>
                      <a:pt x="486" y="638"/>
                      <a:pt x="523" y="625"/>
                      <a:pt x="461" y="564"/>
                    </a:cubicBezTo>
                    <a:cubicBezTo>
                      <a:pt x="400" y="490"/>
                      <a:pt x="388" y="502"/>
                      <a:pt x="388" y="453"/>
                    </a:cubicBezTo>
                    <a:cubicBezTo>
                      <a:pt x="400" y="404"/>
                      <a:pt x="449" y="379"/>
                      <a:pt x="388" y="317"/>
                    </a:cubicBezTo>
                    <a:cubicBezTo>
                      <a:pt x="326" y="244"/>
                      <a:pt x="277" y="244"/>
                      <a:pt x="190" y="157"/>
                    </a:cubicBezTo>
                    <a:cubicBezTo>
                      <a:pt x="122" y="98"/>
                      <a:pt x="29" y="0"/>
                      <a:pt x="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8" name="Google Shape;3238;p43"/>
              <p:cNvSpPr/>
              <p:nvPr/>
            </p:nvSpPr>
            <p:spPr>
              <a:xfrm>
                <a:off x="4539550" y="5303200"/>
                <a:ext cx="28675" cy="39475"/>
              </a:xfrm>
              <a:custGeom>
                <a:avLst/>
                <a:gdLst/>
                <a:ahLst/>
                <a:cxnLst/>
                <a:rect l="l" t="t" r="r" b="b"/>
                <a:pathLst>
                  <a:path w="1147" h="1579" extrusionOk="0">
                    <a:moveTo>
                      <a:pt x="407" y="0"/>
                    </a:moveTo>
                    <a:cubicBezTo>
                      <a:pt x="400" y="0"/>
                      <a:pt x="406" y="19"/>
                      <a:pt x="420" y="59"/>
                    </a:cubicBezTo>
                    <a:cubicBezTo>
                      <a:pt x="429" y="116"/>
                      <a:pt x="424" y="158"/>
                      <a:pt x="405" y="158"/>
                    </a:cubicBezTo>
                    <a:cubicBezTo>
                      <a:pt x="399" y="158"/>
                      <a:pt x="391" y="154"/>
                      <a:pt x="383" y="146"/>
                    </a:cubicBezTo>
                    <a:cubicBezTo>
                      <a:pt x="351" y="103"/>
                      <a:pt x="328" y="69"/>
                      <a:pt x="290" y="69"/>
                    </a:cubicBezTo>
                    <a:cubicBezTo>
                      <a:pt x="284" y="69"/>
                      <a:pt x="278" y="70"/>
                      <a:pt x="272" y="72"/>
                    </a:cubicBezTo>
                    <a:cubicBezTo>
                      <a:pt x="235" y="84"/>
                      <a:pt x="247" y="380"/>
                      <a:pt x="247" y="466"/>
                    </a:cubicBezTo>
                    <a:cubicBezTo>
                      <a:pt x="235" y="540"/>
                      <a:pt x="222" y="614"/>
                      <a:pt x="185" y="688"/>
                    </a:cubicBezTo>
                    <a:cubicBezTo>
                      <a:pt x="173" y="737"/>
                      <a:pt x="99" y="737"/>
                      <a:pt x="62" y="774"/>
                    </a:cubicBezTo>
                    <a:cubicBezTo>
                      <a:pt x="25" y="823"/>
                      <a:pt x="1" y="934"/>
                      <a:pt x="50" y="934"/>
                    </a:cubicBezTo>
                    <a:cubicBezTo>
                      <a:pt x="87" y="934"/>
                      <a:pt x="346" y="1057"/>
                      <a:pt x="346" y="1131"/>
                    </a:cubicBezTo>
                    <a:cubicBezTo>
                      <a:pt x="346" y="1230"/>
                      <a:pt x="321" y="1316"/>
                      <a:pt x="284" y="1402"/>
                    </a:cubicBezTo>
                    <a:cubicBezTo>
                      <a:pt x="247" y="1464"/>
                      <a:pt x="247" y="1563"/>
                      <a:pt x="284" y="1563"/>
                    </a:cubicBezTo>
                    <a:cubicBezTo>
                      <a:pt x="300" y="1563"/>
                      <a:pt x="350" y="1579"/>
                      <a:pt x="395" y="1579"/>
                    </a:cubicBezTo>
                    <a:cubicBezTo>
                      <a:pt x="418" y="1579"/>
                      <a:pt x="440" y="1575"/>
                      <a:pt x="457" y="1563"/>
                    </a:cubicBezTo>
                    <a:cubicBezTo>
                      <a:pt x="494" y="1513"/>
                      <a:pt x="654" y="1242"/>
                      <a:pt x="703" y="1181"/>
                    </a:cubicBezTo>
                    <a:cubicBezTo>
                      <a:pt x="752" y="1131"/>
                      <a:pt x="789" y="1057"/>
                      <a:pt x="777" y="996"/>
                    </a:cubicBezTo>
                    <a:cubicBezTo>
                      <a:pt x="777" y="922"/>
                      <a:pt x="752" y="922"/>
                      <a:pt x="777" y="860"/>
                    </a:cubicBezTo>
                    <a:cubicBezTo>
                      <a:pt x="809" y="807"/>
                      <a:pt x="832" y="772"/>
                      <a:pt x="878" y="772"/>
                    </a:cubicBezTo>
                    <a:cubicBezTo>
                      <a:pt x="885" y="772"/>
                      <a:pt x="892" y="772"/>
                      <a:pt x="900" y="774"/>
                    </a:cubicBezTo>
                    <a:cubicBezTo>
                      <a:pt x="927" y="781"/>
                      <a:pt x="950" y="791"/>
                      <a:pt x="968" y="791"/>
                    </a:cubicBezTo>
                    <a:cubicBezTo>
                      <a:pt x="982" y="791"/>
                      <a:pt x="993" y="784"/>
                      <a:pt x="999" y="762"/>
                    </a:cubicBezTo>
                    <a:cubicBezTo>
                      <a:pt x="1023" y="725"/>
                      <a:pt x="1060" y="663"/>
                      <a:pt x="1097" y="577"/>
                    </a:cubicBezTo>
                    <a:cubicBezTo>
                      <a:pt x="1134" y="491"/>
                      <a:pt x="1097" y="429"/>
                      <a:pt x="1110" y="367"/>
                    </a:cubicBezTo>
                    <a:cubicBezTo>
                      <a:pt x="1134" y="318"/>
                      <a:pt x="1147" y="306"/>
                      <a:pt x="1097" y="306"/>
                    </a:cubicBezTo>
                    <a:cubicBezTo>
                      <a:pt x="1023" y="306"/>
                      <a:pt x="962" y="330"/>
                      <a:pt x="912" y="380"/>
                    </a:cubicBezTo>
                    <a:cubicBezTo>
                      <a:pt x="882" y="410"/>
                      <a:pt x="870" y="431"/>
                      <a:pt x="846" y="431"/>
                    </a:cubicBezTo>
                    <a:cubicBezTo>
                      <a:pt x="830" y="431"/>
                      <a:pt x="810" y="423"/>
                      <a:pt x="777" y="404"/>
                    </a:cubicBezTo>
                    <a:cubicBezTo>
                      <a:pt x="691" y="367"/>
                      <a:pt x="530" y="318"/>
                      <a:pt x="530" y="256"/>
                    </a:cubicBezTo>
                    <a:cubicBezTo>
                      <a:pt x="530" y="170"/>
                      <a:pt x="506" y="96"/>
                      <a:pt x="457" y="35"/>
                    </a:cubicBezTo>
                    <a:cubicBezTo>
                      <a:pt x="429" y="13"/>
                      <a:pt x="414" y="0"/>
                      <a:pt x="40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9" name="Google Shape;3239;p43"/>
              <p:cNvSpPr/>
              <p:nvPr/>
            </p:nvSpPr>
            <p:spPr>
              <a:xfrm>
                <a:off x="4496425" y="5334750"/>
                <a:ext cx="46050" cy="51025"/>
              </a:xfrm>
              <a:custGeom>
                <a:avLst/>
                <a:gdLst/>
                <a:ahLst/>
                <a:cxnLst/>
                <a:rect l="l" t="t" r="r" b="b"/>
                <a:pathLst>
                  <a:path w="1842" h="2041" extrusionOk="0">
                    <a:moveTo>
                      <a:pt x="1489" y="1"/>
                    </a:moveTo>
                    <a:cubicBezTo>
                      <a:pt x="1479" y="1"/>
                      <a:pt x="1465" y="6"/>
                      <a:pt x="1442" y="17"/>
                    </a:cubicBezTo>
                    <a:cubicBezTo>
                      <a:pt x="1356" y="66"/>
                      <a:pt x="1294" y="128"/>
                      <a:pt x="1294" y="202"/>
                    </a:cubicBezTo>
                    <a:cubicBezTo>
                      <a:pt x="1294" y="264"/>
                      <a:pt x="1344" y="288"/>
                      <a:pt x="1270" y="338"/>
                    </a:cubicBezTo>
                    <a:cubicBezTo>
                      <a:pt x="1208" y="399"/>
                      <a:pt x="1171" y="572"/>
                      <a:pt x="1122" y="633"/>
                    </a:cubicBezTo>
                    <a:cubicBezTo>
                      <a:pt x="1048" y="732"/>
                      <a:pt x="949" y="818"/>
                      <a:pt x="851" y="904"/>
                    </a:cubicBezTo>
                    <a:cubicBezTo>
                      <a:pt x="752" y="941"/>
                      <a:pt x="666" y="1003"/>
                      <a:pt x="604" y="1077"/>
                    </a:cubicBezTo>
                    <a:cubicBezTo>
                      <a:pt x="555" y="1138"/>
                      <a:pt x="518" y="1151"/>
                      <a:pt x="432" y="1188"/>
                    </a:cubicBezTo>
                    <a:cubicBezTo>
                      <a:pt x="346" y="1225"/>
                      <a:pt x="309" y="1409"/>
                      <a:pt x="259" y="1446"/>
                    </a:cubicBezTo>
                    <a:cubicBezTo>
                      <a:pt x="198" y="1483"/>
                      <a:pt x="149" y="1471"/>
                      <a:pt x="112" y="1508"/>
                    </a:cubicBezTo>
                    <a:cubicBezTo>
                      <a:pt x="87" y="1570"/>
                      <a:pt x="75" y="1644"/>
                      <a:pt x="87" y="1718"/>
                    </a:cubicBezTo>
                    <a:cubicBezTo>
                      <a:pt x="87" y="1754"/>
                      <a:pt x="99" y="1791"/>
                      <a:pt x="50" y="1791"/>
                    </a:cubicBezTo>
                    <a:cubicBezTo>
                      <a:pt x="1" y="1791"/>
                      <a:pt x="50" y="1915"/>
                      <a:pt x="50" y="1915"/>
                    </a:cubicBezTo>
                    <a:cubicBezTo>
                      <a:pt x="112" y="1915"/>
                      <a:pt x="173" y="1915"/>
                      <a:pt x="235" y="1927"/>
                    </a:cubicBezTo>
                    <a:cubicBezTo>
                      <a:pt x="346" y="1952"/>
                      <a:pt x="383" y="2013"/>
                      <a:pt x="457" y="2038"/>
                    </a:cubicBezTo>
                    <a:cubicBezTo>
                      <a:pt x="472" y="2039"/>
                      <a:pt x="488" y="2040"/>
                      <a:pt x="504" y="2040"/>
                    </a:cubicBezTo>
                    <a:cubicBezTo>
                      <a:pt x="616" y="2040"/>
                      <a:pt x="740" y="2002"/>
                      <a:pt x="826" y="1927"/>
                    </a:cubicBezTo>
                    <a:cubicBezTo>
                      <a:pt x="949" y="1841"/>
                      <a:pt x="1036" y="1705"/>
                      <a:pt x="1060" y="1557"/>
                    </a:cubicBezTo>
                    <a:cubicBezTo>
                      <a:pt x="1097" y="1336"/>
                      <a:pt x="1110" y="1249"/>
                      <a:pt x="1233" y="1212"/>
                    </a:cubicBezTo>
                    <a:cubicBezTo>
                      <a:pt x="1348" y="1189"/>
                      <a:pt x="1334" y="1113"/>
                      <a:pt x="1402" y="1113"/>
                    </a:cubicBezTo>
                    <a:cubicBezTo>
                      <a:pt x="1407" y="1113"/>
                      <a:pt x="1412" y="1113"/>
                      <a:pt x="1418" y="1114"/>
                    </a:cubicBezTo>
                    <a:cubicBezTo>
                      <a:pt x="1516" y="1114"/>
                      <a:pt x="1627" y="1114"/>
                      <a:pt x="1578" y="1040"/>
                    </a:cubicBezTo>
                    <a:cubicBezTo>
                      <a:pt x="1516" y="966"/>
                      <a:pt x="1479" y="1028"/>
                      <a:pt x="1504" y="929"/>
                    </a:cubicBezTo>
                    <a:cubicBezTo>
                      <a:pt x="1541" y="818"/>
                      <a:pt x="1664" y="732"/>
                      <a:pt x="1713" y="621"/>
                    </a:cubicBezTo>
                    <a:cubicBezTo>
                      <a:pt x="1750" y="498"/>
                      <a:pt x="1824" y="411"/>
                      <a:pt x="1824" y="338"/>
                    </a:cubicBezTo>
                    <a:cubicBezTo>
                      <a:pt x="1824" y="264"/>
                      <a:pt x="1800" y="264"/>
                      <a:pt x="1824" y="214"/>
                    </a:cubicBezTo>
                    <a:cubicBezTo>
                      <a:pt x="1841" y="172"/>
                      <a:pt x="1841" y="159"/>
                      <a:pt x="1822" y="159"/>
                    </a:cubicBezTo>
                    <a:cubicBezTo>
                      <a:pt x="1814" y="159"/>
                      <a:pt x="1803" y="161"/>
                      <a:pt x="1787" y="165"/>
                    </a:cubicBezTo>
                    <a:cubicBezTo>
                      <a:pt x="1782" y="166"/>
                      <a:pt x="1777" y="167"/>
                      <a:pt x="1774" y="167"/>
                    </a:cubicBezTo>
                    <a:cubicBezTo>
                      <a:pt x="1741" y="167"/>
                      <a:pt x="1753" y="124"/>
                      <a:pt x="1775" y="91"/>
                    </a:cubicBezTo>
                    <a:cubicBezTo>
                      <a:pt x="1777" y="85"/>
                      <a:pt x="1777" y="83"/>
                      <a:pt x="1775" y="83"/>
                    </a:cubicBezTo>
                    <a:cubicBezTo>
                      <a:pt x="1765" y="83"/>
                      <a:pt x="1708" y="158"/>
                      <a:pt x="1676" y="190"/>
                    </a:cubicBezTo>
                    <a:cubicBezTo>
                      <a:pt x="1661" y="206"/>
                      <a:pt x="1642" y="210"/>
                      <a:pt x="1627" y="210"/>
                    </a:cubicBezTo>
                    <a:cubicBezTo>
                      <a:pt x="1606" y="210"/>
                      <a:pt x="1590" y="202"/>
                      <a:pt x="1590" y="202"/>
                    </a:cubicBezTo>
                    <a:cubicBezTo>
                      <a:pt x="1553" y="153"/>
                      <a:pt x="1590" y="140"/>
                      <a:pt x="1541" y="91"/>
                    </a:cubicBezTo>
                    <a:cubicBezTo>
                      <a:pt x="1494" y="53"/>
                      <a:pt x="1519" y="1"/>
                      <a:pt x="148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0" name="Google Shape;3240;p43"/>
              <p:cNvSpPr/>
              <p:nvPr/>
            </p:nvSpPr>
            <p:spPr>
              <a:xfrm>
                <a:off x="4503825" y="5386300"/>
                <a:ext cx="2475" cy="3100"/>
              </a:xfrm>
              <a:custGeom>
                <a:avLst/>
                <a:gdLst/>
                <a:ahLst/>
                <a:cxnLst/>
                <a:rect l="l" t="t" r="r" b="b"/>
                <a:pathLst>
                  <a:path w="99" h="124" extrusionOk="0">
                    <a:moveTo>
                      <a:pt x="13" y="1"/>
                    </a:moveTo>
                    <a:lnTo>
                      <a:pt x="0" y="124"/>
                    </a:lnTo>
                    <a:lnTo>
                      <a:pt x="99" y="124"/>
                    </a:lnTo>
                    <a:cubicBezTo>
                      <a:pt x="62" y="87"/>
                      <a:pt x="25" y="50"/>
                      <a:pt x="1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1" name="Google Shape;3241;p43"/>
              <p:cNvSpPr/>
              <p:nvPr/>
            </p:nvSpPr>
            <p:spPr>
              <a:xfrm>
                <a:off x="4365525" y="5336500"/>
                <a:ext cx="23125" cy="23050"/>
              </a:xfrm>
              <a:custGeom>
                <a:avLst/>
                <a:gdLst/>
                <a:ahLst/>
                <a:cxnLst/>
                <a:rect l="l" t="t" r="r" b="b"/>
                <a:pathLst>
                  <a:path w="925" h="922" extrusionOk="0">
                    <a:moveTo>
                      <a:pt x="69" y="0"/>
                    </a:moveTo>
                    <a:cubicBezTo>
                      <a:pt x="48" y="0"/>
                      <a:pt x="32" y="6"/>
                      <a:pt x="25" y="21"/>
                    </a:cubicBezTo>
                    <a:cubicBezTo>
                      <a:pt x="0" y="107"/>
                      <a:pt x="185" y="452"/>
                      <a:pt x="197" y="502"/>
                    </a:cubicBezTo>
                    <a:cubicBezTo>
                      <a:pt x="210" y="551"/>
                      <a:pt x="185" y="526"/>
                      <a:pt x="173" y="551"/>
                    </a:cubicBezTo>
                    <a:cubicBezTo>
                      <a:pt x="173" y="625"/>
                      <a:pt x="197" y="711"/>
                      <a:pt x="247" y="773"/>
                    </a:cubicBezTo>
                    <a:cubicBezTo>
                      <a:pt x="293" y="819"/>
                      <a:pt x="429" y="922"/>
                      <a:pt x="495" y="922"/>
                    </a:cubicBezTo>
                    <a:cubicBezTo>
                      <a:pt x="499" y="922"/>
                      <a:pt x="502" y="921"/>
                      <a:pt x="505" y="921"/>
                    </a:cubicBezTo>
                    <a:cubicBezTo>
                      <a:pt x="567" y="921"/>
                      <a:pt x="555" y="834"/>
                      <a:pt x="579" y="797"/>
                    </a:cubicBezTo>
                    <a:cubicBezTo>
                      <a:pt x="582" y="792"/>
                      <a:pt x="586" y="790"/>
                      <a:pt x="589" y="790"/>
                    </a:cubicBezTo>
                    <a:cubicBezTo>
                      <a:pt x="612" y="790"/>
                      <a:pt x="638" y="872"/>
                      <a:pt x="641" y="872"/>
                    </a:cubicBezTo>
                    <a:cubicBezTo>
                      <a:pt x="641" y="872"/>
                      <a:pt x="641" y="872"/>
                      <a:pt x="641" y="871"/>
                    </a:cubicBezTo>
                    <a:cubicBezTo>
                      <a:pt x="653" y="822"/>
                      <a:pt x="653" y="773"/>
                      <a:pt x="653" y="736"/>
                    </a:cubicBezTo>
                    <a:cubicBezTo>
                      <a:pt x="653" y="712"/>
                      <a:pt x="664" y="703"/>
                      <a:pt x="679" y="703"/>
                    </a:cubicBezTo>
                    <a:cubicBezTo>
                      <a:pt x="703" y="703"/>
                      <a:pt x="737" y="725"/>
                      <a:pt x="752" y="748"/>
                    </a:cubicBezTo>
                    <a:cubicBezTo>
                      <a:pt x="769" y="760"/>
                      <a:pt x="781" y="774"/>
                      <a:pt x="789" y="774"/>
                    </a:cubicBezTo>
                    <a:cubicBezTo>
                      <a:pt x="798" y="774"/>
                      <a:pt x="801" y="757"/>
                      <a:pt x="801" y="699"/>
                    </a:cubicBezTo>
                    <a:cubicBezTo>
                      <a:pt x="789" y="613"/>
                      <a:pt x="801" y="514"/>
                      <a:pt x="838" y="428"/>
                    </a:cubicBezTo>
                    <a:cubicBezTo>
                      <a:pt x="863" y="391"/>
                      <a:pt x="863" y="428"/>
                      <a:pt x="863" y="341"/>
                    </a:cubicBezTo>
                    <a:cubicBezTo>
                      <a:pt x="863" y="255"/>
                      <a:pt x="924" y="58"/>
                      <a:pt x="863" y="21"/>
                    </a:cubicBezTo>
                    <a:cubicBezTo>
                      <a:pt x="846" y="10"/>
                      <a:pt x="824" y="4"/>
                      <a:pt x="802" y="4"/>
                    </a:cubicBezTo>
                    <a:cubicBezTo>
                      <a:pt x="775" y="4"/>
                      <a:pt x="747" y="13"/>
                      <a:pt x="727" y="33"/>
                    </a:cubicBezTo>
                    <a:cubicBezTo>
                      <a:pt x="628" y="83"/>
                      <a:pt x="518" y="107"/>
                      <a:pt x="394" y="107"/>
                    </a:cubicBezTo>
                    <a:cubicBezTo>
                      <a:pt x="325" y="97"/>
                      <a:pt x="153" y="0"/>
                      <a:pt x="6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2" name="Google Shape;3242;p43"/>
              <p:cNvSpPr/>
              <p:nvPr/>
            </p:nvSpPr>
            <p:spPr>
              <a:xfrm>
                <a:off x="4384375" y="5328275"/>
                <a:ext cx="3850" cy="5850"/>
              </a:xfrm>
              <a:custGeom>
                <a:avLst/>
                <a:gdLst/>
                <a:ahLst/>
                <a:cxnLst/>
                <a:rect l="l" t="t" r="r" b="b"/>
                <a:pathLst>
                  <a:path w="154" h="234" extrusionOk="0">
                    <a:moveTo>
                      <a:pt x="47" y="0"/>
                    </a:moveTo>
                    <a:cubicBezTo>
                      <a:pt x="42" y="0"/>
                      <a:pt x="38" y="2"/>
                      <a:pt x="35" y="5"/>
                    </a:cubicBezTo>
                    <a:cubicBezTo>
                      <a:pt x="1" y="16"/>
                      <a:pt x="90" y="233"/>
                      <a:pt x="116" y="233"/>
                    </a:cubicBezTo>
                    <a:cubicBezTo>
                      <a:pt x="118" y="233"/>
                      <a:pt x="120" y="231"/>
                      <a:pt x="121" y="227"/>
                    </a:cubicBezTo>
                    <a:cubicBezTo>
                      <a:pt x="153" y="76"/>
                      <a:pt x="82" y="0"/>
                      <a:pt x="4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3" name="Google Shape;3243;p43"/>
              <p:cNvSpPr/>
              <p:nvPr/>
            </p:nvSpPr>
            <p:spPr>
              <a:xfrm>
                <a:off x="4359650" y="5328050"/>
                <a:ext cx="2775" cy="3125"/>
              </a:xfrm>
              <a:custGeom>
                <a:avLst/>
                <a:gdLst/>
                <a:ahLst/>
                <a:cxnLst/>
                <a:rect l="l" t="t" r="r" b="b"/>
                <a:pathLst>
                  <a:path w="111" h="125" extrusionOk="0">
                    <a:moveTo>
                      <a:pt x="58" y="1"/>
                    </a:moveTo>
                    <a:cubicBezTo>
                      <a:pt x="55" y="1"/>
                      <a:pt x="53" y="1"/>
                      <a:pt x="50" y="2"/>
                    </a:cubicBezTo>
                    <a:cubicBezTo>
                      <a:pt x="1" y="14"/>
                      <a:pt x="26" y="125"/>
                      <a:pt x="63" y="125"/>
                    </a:cubicBezTo>
                    <a:cubicBezTo>
                      <a:pt x="98" y="125"/>
                      <a:pt x="111" y="1"/>
                      <a:pt x="5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4" name="Google Shape;3244;p43"/>
              <p:cNvSpPr/>
              <p:nvPr/>
            </p:nvSpPr>
            <p:spPr>
              <a:xfrm>
                <a:off x="3987250" y="4966150"/>
                <a:ext cx="12350" cy="25575"/>
              </a:xfrm>
              <a:custGeom>
                <a:avLst/>
                <a:gdLst/>
                <a:ahLst/>
                <a:cxnLst/>
                <a:rect l="l" t="t" r="r" b="b"/>
                <a:pathLst>
                  <a:path w="494" h="1023" extrusionOk="0">
                    <a:moveTo>
                      <a:pt x="99" y="0"/>
                    </a:moveTo>
                    <a:cubicBezTo>
                      <a:pt x="62" y="0"/>
                      <a:pt x="87" y="0"/>
                      <a:pt x="87" y="49"/>
                    </a:cubicBezTo>
                    <a:cubicBezTo>
                      <a:pt x="87" y="136"/>
                      <a:pt x="74" y="222"/>
                      <a:pt x="50" y="320"/>
                    </a:cubicBezTo>
                    <a:cubicBezTo>
                      <a:pt x="25" y="394"/>
                      <a:pt x="13" y="481"/>
                      <a:pt x="13" y="579"/>
                    </a:cubicBezTo>
                    <a:cubicBezTo>
                      <a:pt x="0" y="690"/>
                      <a:pt x="25" y="813"/>
                      <a:pt x="87" y="924"/>
                    </a:cubicBezTo>
                    <a:cubicBezTo>
                      <a:pt x="128" y="990"/>
                      <a:pt x="169" y="1023"/>
                      <a:pt x="217" y="1023"/>
                    </a:cubicBezTo>
                    <a:cubicBezTo>
                      <a:pt x="241" y="1023"/>
                      <a:pt x="267" y="1015"/>
                      <a:pt x="296" y="998"/>
                    </a:cubicBezTo>
                    <a:cubicBezTo>
                      <a:pt x="382" y="961"/>
                      <a:pt x="444" y="887"/>
                      <a:pt x="469" y="801"/>
                    </a:cubicBezTo>
                    <a:cubicBezTo>
                      <a:pt x="493" y="702"/>
                      <a:pt x="469" y="604"/>
                      <a:pt x="432" y="530"/>
                    </a:cubicBezTo>
                    <a:cubicBezTo>
                      <a:pt x="395" y="407"/>
                      <a:pt x="308" y="222"/>
                      <a:pt x="272" y="160"/>
                    </a:cubicBezTo>
                    <a:cubicBezTo>
                      <a:pt x="235" y="86"/>
                      <a:pt x="148" y="0"/>
                      <a:pt x="9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5" name="Google Shape;3245;p43"/>
              <p:cNvSpPr/>
              <p:nvPr/>
            </p:nvSpPr>
            <p:spPr>
              <a:xfrm>
                <a:off x="3767300" y="5117100"/>
                <a:ext cx="43150" cy="97475"/>
              </a:xfrm>
              <a:custGeom>
                <a:avLst/>
                <a:gdLst/>
                <a:ahLst/>
                <a:cxnLst/>
                <a:rect l="l" t="t" r="r" b="b"/>
                <a:pathLst>
                  <a:path w="1726" h="3899" extrusionOk="0">
                    <a:moveTo>
                      <a:pt x="1415" y="1"/>
                    </a:moveTo>
                    <a:cubicBezTo>
                      <a:pt x="1411" y="1"/>
                      <a:pt x="1408" y="4"/>
                      <a:pt x="1406" y="12"/>
                    </a:cubicBezTo>
                    <a:cubicBezTo>
                      <a:pt x="1393" y="49"/>
                      <a:pt x="1369" y="111"/>
                      <a:pt x="1356" y="160"/>
                    </a:cubicBezTo>
                    <a:cubicBezTo>
                      <a:pt x="1344" y="234"/>
                      <a:pt x="1319" y="308"/>
                      <a:pt x="1295" y="394"/>
                    </a:cubicBezTo>
                    <a:cubicBezTo>
                      <a:pt x="1273" y="394"/>
                      <a:pt x="1261" y="460"/>
                      <a:pt x="1225" y="460"/>
                    </a:cubicBezTo>
                    <a:cubicBezTo>
                      <a:pt x="1220" y="460"/>
                      <a:pt x="1215" y="459"/>
                      <a:pt x="1208" y="456"/>
                    </a:cubicBezTo>
                    <a:cubicBezTo>
                      <a:pt x="1185" y="448"/>
                      <a:pt x="1158" y="431"/>
                      <a:pt x="1137" y="431"/>
                    </a:cubicBezTo>
                    <a:cubicBezTo>
                      <a:pt x="1124" y="431"/>
                      <a:pt x="1115" y="437"/>
                      <a:pt x="1110" y="456"/>
                    </a:cubicBezTo>
                    <a:cubicBezTo>
                      <a:pt x="1110" y="492"/>
                      <a:pt x="1147" y="480"/>
                      <a:pt x="1135" y="542"/>
                    </a:cubicBezTo>
                    <a:cubicBezTo>
                      <a:pt x="1122" y="591"/>
                      <a:pt x="1110" y="591"/>
                      <a:pt x="1085" y="628"/>
                    </a:cubicBezTo>
                    <a:cubicBezTo>
                      <a:pt x="1061" y="665"/>
                      <a:pt x="1061" y="690"/>
                      <a:pt x="1085" y="714"/>
                    </a:cubicBezTo>
                    <a:cubicBezTo>
                      <a:pt x="1098" y="727"/>
                      <a:pt x="1159" y="751"/>
                      <a:pt x="1098" y="751"/>
                    </a:cubicBezTo>
                    <a:cubicBezTo>
                      <a:pt x="1089" y="750"/>
                      <a:pt x="1082" y="749"/>
                      <a:pt x="1074" y="749"/>
                    </a:cubicBezTo>
                    <a:cubicBezTo>
                      <a:pt x="1023" y="749"/>
                      <a:pt x="983" y="782"/>
                      <a:pt x="962" y="825"/>
                    </a:cubicBezTo>
                    <a:cubicBezTo>
                      <a:pt x="937" y="862"/>
                      <a:pt x="925" y="862"/>
                      <a:pt x="851" y="924"/>
                    </a:cubicBezTo>
                    <a:cubicBezTo>
                      <a:pt x="790" y="973"/>
                      <a:pt x="691" y="973"/>
                      <a:pt x="716" y="1022"/>
                    </a:cubicBezTo>
                    <a:cubicBezTo>
                      <a:pt x="735" y="1051"/>
                      <a:pt x="746" y="1080"/>
                      <a:pt x="734" y="1080"/>
                    </a:cubicBezTo>
                    <a:cubicBezTo>
                      <a:pt x="730" y="1080"/>
                      <a:pt x="724" y="1077"/>
                      <a:pt x="716" y="1072"/>
                    </a:cubicBezTo>
                    <a:cubicBezTo>
                      <a:pt x="691" y="1063"/>
                      <a:pt x="682" y="1038"/>
                      <a:pt x="657" y="1038"/>
                    </a:cubicBezTo>
                    <a:cubicBezTo>
                      <a:pt x="645" y="1038"/>
                      <a:pt x="628" y="1043"/>
                      <a:pt x="605" y="1059"/>
                    </a:cubicBezTo>
                    <a:cubicBezTo>
                      <a:pt x="531" y="1096"/>
                      <a:pt x="457" y="1133"/>
                      <a:pt x="371" y="1158"/>
                    </a:cubicBezTo>
                    <a:cubicBezTo>
                      <a:pt x="342" y="1158"/>
                      <a:pt x="318" y="1150"/>
                      <a:pt x="303" y="1150"/>
                    </a:cubicBezTo>
                    <a:cubicBezTo>
                      <a:pt x="291" y="1150"/>
                      <a:pt x="284" y="1154"/>
                      <a:pt x="284" y="1170"/>
                    </a:cubicBezTo>
                    <a:cubicBezTo>
                      <a:pt x="272" y="1219"/>
                      <a:pt x="210" y="1466"/>
                      <a:pt x="173" y="1577"/>
                    </a:cubicBezTo>
                    <a:cubicBezTo>
                      <a:pt x="186" y="1749"/>
                      <a:pt x="210" y="1922"/>
                      <a:pt x="260" y="2082"/>
                    </a:cubicBezTo>
                    <a:cubicBezTo>
                      <a:pt x="272" y="2193"/>
                      <a:pt x="272" y="2316"/>
                      <a:pt x="235" y="2415"/>
                    </a:cubicBezTo>
                    <a:cubicBezTo>
                      <a:pt x="161" y="2526"/>
                      <a:pt x="87" y="2636"/>
                      <a:pt x="38" y="2760"/>
                    </a:cubicBezTo>
                    <a:cubicBezTo>
                      <a:pt x="13" y="2871"/>
                      <a:pt x="1" y="2981"/>
                      <a:pt x="26" y="3092"/>
                    </a:cubicBezTo>
                    <a:cubicBezTo>
                      <a:pt x="63" y="3142"/>
                      <a:pt x="161" y="3228"/>
                      <a:pt x="124" y="3314"/>
                    </a:cubicBezTo>
                    <a:cubicBezTo>
                      <a:pt x="87" y="3388"/>
                      <a:pt x="75" y="3388"/>
                      <a:pt x="87" y="3450"/>
                    </a:cubicBezTo>
                    <a:cubicBezTo>
                      <a:pt x="100" y="3573"/>
                      <a:pt x="161" y="3684"/>
                      <a:pt x="235" y="3782"/>
                    </a:cubicBezTo>
                    <a:cubicBezTo>
                      <a:pt x="310" y="3836"/>
                      <a:pt x="366" y="3898"/>
                      <a:pt x="459" y="3898"/>
                    </a:cubicBezTo>
                    <a:cubicBezTo>
                      <a:pt x="474" y="3898"/>
                      <a:pt x="490" y="3897"/>
                      <a:pt x="506" y="3893"/>
                    </a:cubicBezTo>
                    <a:cubicBezTo>
                      <a:pt x="605" y="3869"/>
                      <a:pt x="703" y="3844"/>
                      <a:pt x="790" y="3807"/>
                    </a:cubicBezTo>
                    <a:cubicBezTo>
                      <a:pt x="851" y="3782"/>
                      <a:pt x="1011" y="3536"/>
                      <a:pt x="1073" y="3228"/>
                    </a:cubicBezTo>
                    <a:cubicBezTo>
                      <a:pt x="1135" y="2895"/>
                      <a:pt x="1208" y="2562"/>
                      <a:pt x="1319" y="2230"/>
                    </a:cubicBezTo>
                    <a:cubicBezTo>
                      <a:pt x="1406" y="1983"/>
                      <a:pt x="1480" y="1725"/>
                      <a:pt x="1517" y="1466"/>
                    </a:cubicBezTo>
                    <a:cubicBezTo>
                      <a:pt x="1517" y="1306"/>
                      <a:pt x="1566" y="1306"/>
                      <a:pt x="1566" y="1256"/>
                    </a:cubicBezTo>
                    <a:cubicBezTo>
                      <a:pt x="1566" y="1207"/>
                      <a:pt x="1529" y="1084"/>
                      <a:pt x="1529" y="1022"/>
                    </a:cubicBezTo>
                    <a:cubicBezTo>
                      <a:pt x="1529" y="987"/>
                      <a:pt x="1554" y="958"/>
                      <a:pt x="1578" y="958"/>
                    </a:cubicBezTo>
                    <a:cubicBezTo>
                      <a:pt x="1587" y="958"/>
                      <a:pt x="1596" y="963"/>
                      <a:pt x="1603" y="973"/>
                    </a:cubicBezTo>
                    <a:cubicBezTo>
                      <a:pt x="1623" y="1014"/>
                      <a:pt x="1652" y="1081"/>
                      <a:pt x="1676" y="1081"/>
                    </a:cubicBezTo>
                    <a:cubicBezTo>
                      <a:pt x="1680" y="1081"/>
                      <a:pt x="1685" y="1078"/>
                      <a:pt x="1689" y="1072"/>
                    </a:cubicBezTo>
                    <a:cubicBezTo>
                      <a:pt x="1714" y="998"/>
                      <a:pt x="1726" y="911"/>
                      <a:pt x="1714" y="837"/>
                    </a:cubicBezTo>
                    <a:cubicBezTo>
                      <a:pt x="1677" y="751"/>
                      <a:pt x="1677" y="529"/>
                      <a:pt x="1627" y="406"/>
                    </a:cubicBezTo>
                    <a:cubicBezTo>
                      <a:pt x="1590" y="295"/>
                      <a:pt x="1541" y="184"/>
                      <a:pt x="1492" y="86"/>
                    </a:cubicBezTo>
                    <a:cubicBezTo>
                      <a:pt x="1453" y="47"/>
                      <a:pt x="1430" y="1"/>
                      <a:pt x="141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6" name="Google Shape;3246;p43"/>
              <p:cNvSpPr/>
              <p:nvPr/>
            </p:nvSpPr>
            <p:spPr>
              <a:xfrm>
                <a:off x="3862800" y="4434725"/>
                <a:ext cx="13200" cy="9650"/>
              </a:xfrm>
              <a:custGeom>
                <a:avLst/>
                <a:gdLst/>
                <a:ahLst/>
                <a:cxnLst/>
                <a:rect l="l" t="t" r="r" b="b"/>
                <a:pathLst>
                  <a:path w="528" h="386" extrusionOk="0">
                    <a:moveTo>
                      <a:pt x="132" y="0"/>
                    </a:moveTo>
                    <a:cubicBezTo>
                      <a:pt x="120" y="0"/>
                      <a:pt x="109" y="5"/>
                      <a:pt x="99" y="15"/>
                    </a:cubicBezTo>
                    <a:cubicBezTo>
                      <a:pt x="75" y="64"/>
                      <a:pt x="1" y="138"/>
                      <a:pt x="99" y="225"/>
                    </a:cubicBezTo>
                    <a:cubicBezTo>
                      <a:pt x="198" y="298"/>
                      <a:pt x="259" y="286"/>
                      <a:pt x="284" y="335"/>
                    </a:cubicBezTo>
                    <a:cubicBezTo>
                      <a:pt x="321" y="360"/>
                      <a:pt x="370" y="385"/>
                      <a:pt x="432" y="385"/>
                    </a:cubicBezTo>
                    <a:cubicBezTo>
                      <a:pt x="435" y="385"/>
                      <a:pt x="438" y="386"/>
                      <a:pt x="442" y="386"/>
                    </a:cubicBezTo>
                    <a:cubicBezTo>
                      <a:pt x="487" y="386"/>
                      <a:pt x="527" y="308"/>
                      <a:pt x="481" y="261"/>
                    </a:cubicBezTo>
                    <a:cubicBezTo>
                      <a:pt x="383" y="212"/>
                      <a:pt x="296" y="151"/>
                      <a:pt x="235" y="77"/>
                    </a:cubicBezTo>
                    <a:cubicBezTo>
                      <a:pt x="199" y="32"/>
                      <a:pt x="163" y="0"/>
                      <a:pt x="13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7" name="Google Shape;3247;p43"/>
              <p:cNvSpPr/>
              <p:nvPr/>
            </p:nvSpPr>
            <p:spPr>
              <a:xfrm>
                <a:off x="3801200" y="4447075"/>
                <a:ext cx="13275" cy="9500"/>
              </a:xfrm>
              <a:custGeom>
                <a:avLst/>
                <a:gdLst/>
                <a:ahLst/>
                <a:cxnLst/>
                <a:rect l="l" t="t" r="r" b="b"/>
                <a:pathLst>
                  <a:path w="531" h="380" extrusionOk="0">
                    <a:moveTo>
                      <a:pt x="153" y="1"/>
                    </a:moveTo>
                    <a:cubicBezTo>
                      <a:pt x="36" y="1"/>
                      <a:pt x="24" y="103"/>
                      <a:pt x="13" y="162"/>
                    </a:cubicBezTo>
                    <a:cubicBezTo>
                      <a:pt x="0" y="236"/>
                      <a:pt x="62" y="322"/>
                      <a:pt x="173" y="371"/>
                    </a:cubicBezTo>
                    <a:cubicBezTo>
                      <a:pt x="184" y="377"/>
                      <a:pt x="197" y="379"/>
                      <a:pt x="211" y="379"/>
                    </a:cubicBezTo>
                    <a:cubicBezTo>
                      <a:pt x="315" y="379"/>
                      <a:pt x="471" y="229"/>
                      <a:pt x="493" y="174"/>
                    </a:cubicBezTo>
                    <a:cubicBezTo>
                      <a:pt x="530" y="112"/>
                      <a:pt x="321" y="14"/>
                      <a:pt x="173" y="2"/>
                    </a:cubicBezTo>
                    <a:cubicBezTo>
                      <a:pt x="166" y="1"/>
                      <a:pt x="159" y="1"/>
                      <a:pt x="15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8" name="Google Shape;3248;p43"/>
              <p:cNvSpPr/>
              <p:nvPr/>
            </p:nvSpPr>
            <p:spPr>
              <a:xfrm>
                <a:off x="3931500" y="4395725"/>
                <a:ext cx="10500" cy="587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235" extrusionOk="0">
                    <a:moveTo>
                      <a:pt x="179" y="1"/>
                    </a:moveTo>
                    <a:cubicBezTo>
                      <a:pt x="139" y="1"/>
                      <a:pt x="99" y="4"/>
                      <a:pt x="62" y="10"/>
                    </a:cubicBezTo>
                    <a:cubicBezTo>
                      <a:pt x="0" y="35"/>
                      <a:pt x="50" y="170"/>
                      <a:pt x="74" y="220"/>
                    </a:cubicBezTo>
                    <a:cubicBezTo>
                      <a:pt x="82" y="230"/>
                      <a:pt x="100" y="235"/>
                      <a:pt x="123" y="235"/>
                    </a:cubicBezTo>
                    <a:cubicBezTo>
                      <a:pt x="209" y="235"/>
                      <a:pt x="371" y="177"/>
                      <a:pt x="419" y="158"/>
                    </a:cubicBezTo>
                    <a:cubicBezTo>
                      <a:pt x="419" y="158"/>
                      <a:pt x="321" y="35"/>
                      <a:pt x="296" y="10"/>
                    </a:cubicBezTo>
                    <a:cubicBezTo>
                      <a:pt x="259" y="4"/>
                      <a:pt x="219" y="1"/>
                      <a:pt x="17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49" name="Google Shape;3249;p43"/>
              <p:cNvSpPr/>
              <p:nvPr/>
            </p:nvSpPr>
            <p:spPr>
              <a:xfrm>
                <a:off x="4169200" y="4381825"/>
                <a:ext cx="12450" cy="6250"/>
              </a:xfrm>
              <a:custGeom>
                <a:avLst/>
                <a:gdLst/>
                <a:ahLst/>
                <a:cxnLst/>
                <a:rect l="l" t="t" r="r" b="b"/>
                <a:pathLst>
                  <a:path w="498" h="250" extrusionOk="0">
                    <a:moveTo>
                      <a:pt x="255" y="1"/>
                    </a:moveTo>
                    <a:cubicBezTo>
                      <a:pt x="243" y="1"/>
                      <a:pt x="230" y="4"/>
                      <a:pt x="214" y="12"/>
                    </a:cubicBezTo>
                    <a:cubicBezTo>
                      <a:pt x="152" y="24"/>
                      <a:pt x="140" y="86"/>
                      <a:pt x="66" y="135"/>
                    </a:cubicBezTo>
                    <a:cubicBezTo>
                      <a:pt x="0" y="168"/>
                      <a:pt x="169" y="250"/>
                      <a:pt x="276" y="250"/>
                    </a:cubicBezTo>
                    <a:cubicBezTo>
                      <a:pt x="289" y="250"/>
                      <a:pt x="302" y="249"/>
                      <a:pt x="312" y="246"/>
                    </a:cubicBezTo>
                    <a:cubicBezTo>
                      <a:pt x="386" y="209"/>
                      <a:pt x="436" y="147"/>
                      <a:pt x="473" y="86"/>
                    </a:cubicBezTo>
                    <a:cubicBezTo>
                      <a:pt x="497" y="20"/>
                      <a:pt x="478" y="9"/>
                      <a:pt x="437" y="9"/>
                    </a:cubicBezTo>
                    <a:cubicBezTo>
                      <a:pt x="416" y="9"/>
                      <a:pt x="390" y="12"/>
                      <a:pt x="362" y="12"/>
                    </a:cubicBezTo>
                    <a:cubicBezTo>
                      <a:pt x="304" y="12"/>
                      <a:pt x="280" y="1"/>
                      <a:pt x="25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0" name="Google Shape;3250;p43"/>
              <p:cNvSpPr/>
              <p:nvPr/>
            </p:nvSpPr>
            <p:spPr>
              <a:xfrm>
                <a:off x="3889150" y="4281450"/>
                <a:ext cx="16800" cy="7275"/>
              </a:xfrm>
              <a:custGeom>
                <a:avLst/>
                <a:gdLst/>
                <a:ahLst/>
                <a:cxnLst/>
                <a:rect l="l" t="t" r="r" b="b"/>
                <a:pathLst>
                  <a:path w="672" h="291" extrusionOk="0">
                    <a:moveTo>
                      <a:pt x="446" y="0"/>
                    </a:moveTo>
                    <a:cubicBezTo>
                      <a:pt x="431" y="0"/>
                      <a:pt x="413" y="6"/>
                      <a:pt x="388" y="22"/>
                    </a:cubicBezTo>
                    <a:cubicBezTo>
                      <a:pt x="339" y="72"/>
                      <a:pt x="277" y="96"/>
                      <a:pt x="203" y="109"/>
                    </a:cubicBezTo>
                    <a:cubicBezTo>
                      <a:pt x="166" y="121"/>
                      <a:pt x="93" y="232"/>
                      <a:pt x="43" y="232"/>
                    </a:cubicBezTo>
                    <a:cubicBezTo>
                      <a:pt x="1" y="232"/>
                      <a:pt x="22" y="286"/>
                      <a:pt x="99" y="286"/>
                    </a:cubicBezTo>
                    <a:cubicBezTo>
                      <a:pt x="112" y="286"/>
                      <a:pt x="126" y="285"/>
                      <a:pt x="142" y="281"/>
                    </a:cubicBezTo>
                    <a:cubicBezTo>
                      <a:pt x="175" y="288"/>
                      <a:pt x="209" y="291"/>
                      <a:pt x="243" y="291"/>
                    </a:cubicBezTo>
                    <a:cubicBezTo>
                      <a:pt x="336" y="291"/>
                      <a:pt x="430" y="268"/>
                      <a:pt x="511" y="232"/>
                    </a:cubicBezTo>
                    <a:cubicBezTo>
                      <a:pt x="610" y="158"/>
                      <a:pt x="672" y="219"/>
                      <a:pt x="672" y="109"/>
                    </a:cubicBezTo>
                    <a:cubicBezTo>
                      <a:pt x="672" y="30"/>
                      <a:pt x="632" y="22"/>
                      <a:pt x="579" y="22"/>
                    </a:cubicBezTo>
                    <a:cubicBezTo>
                      <a:pt x="565" y="22"/>
                      <a:pt x="551" y="22"/>
                      <a:pt x="536" y="22"/>
                    </a:cubicBezTo>
                    <a:cubicBezTo>
                      <a:pt x="495" y="22"/>
                      <a:pt x="476" y="0"/>
                      <a:pt x="44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1" name="Google Shape;3251;p43"/>
              <p:cNvSpPr/>
              <p:nvPr/>
            </p:nvSpPr>
            <p:spPr>
              <a:xfrm>
                <a:off x="3867725" y="4286200"/>
                <a:ext cx="19400" cy="7850"/>
              </a:xfrm>
              <a:custGeom>
                <a:avLst/>
                <a:gdLst/>
                <a:ahLst/>
                <a:cxnLst/>
                <a:rect l="l" t="t" r="r" b="b"/>
                <a:pathLst>
                  <a:path w="776" h="314" extrusionOk="0">
                    <a:moveTo>
                      <a:pt x="659" y="1"/>
                    </a:moveTo>
                    <a:cubicBezTo>
                      <a:pt x="620" y="1"/>
                      <a:pt x="573" y="15"/>
                      <a:pt x="531" y="29"/>
                    </a:cubicBezTo>
                    <a:cubicBezTo>
                      <a:pt x="494" y="42"/>
                      <a:pt x="404" y="42"/>
                      <a:pt x="320" y="42"/>
                    </a:cubicBezTo>
                    <a:cubicBezTo>
                      <a:pt x="235" y="42"/>
                      <a:pt x="155" y="42"/>
                      <a:pt x="136" y="54"/>
                    </a:cubicBezTo>
                    <a:cubicBezTo>
                      <a:pt x="99" y="66"/>
                      <a:pt x="1" y="214"/>
                      <a:pt x="124" y="264"/>
                    </a:cubicBezTo>
                    <a:cubicBezTo>
                      <a:pt x="235" y="301"/>
                      <a:pt x="370" y="301"/>
                      <a:pt x="432" y="313"/>
                    </a:cubicBezTo>
                    <a:cubicBezTo>
                      <a:pt x="434" y="313"/>
                      <a:pt x="436" y="313"/>
                      <a:pt x="438" y="313"/>
                    </a:cubicBezTo>
                    <a:cubicBezTo>
                      <a:pt x="509" y="313"/>
                      <a:pt x="776" y="113"/>
                      <a:pt x="728" y="29"/>
                    </a:cubicBezTo>
                    <a:cubicBezTo>
                      <a:pt x="712" y="9"/>
                      <a:pt x="688" y="1"/>
                      <a:pt x="65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2" name="Google Shape;3252;p43"/>
              <p:cNvSpPr/>
              <p:nvPr/>
            </p:nvSpPr>
            <p:spPr>
              <a:xfrm>
                <a:off x="3856025" y="4292475"/>
                <a:ext cx="11425" cy="5875"/>
              </a:xfrm>
              <a:custGeom>
                <a:avLst/>
                <a:gdLst/>
                <a:ahLst/>
                <a:cxnLst/>
                <a:rect l="l" t="t" r="r" b="b"/>
                <a:pathLst>
                  <a:path w="457" h="235" extrusionOk="0">
                    <a:moveTo>
                      <a:pt x="99" y="0"/>
                    </a:moveTo>
                    <a:cubicBezTo>
                      <a:pt x="38" y="13"/>
                      <a:pt x="1" y="25"/>
                      <a:pt x="38" y="74"/>
                    </a:cubicBezTo>
                    <a:cubicBezTo>
                      <a:pt x="62" y="136"/>
                      <a:pt x="50" y="185"/>
                      <a:pt x="74" y="234"/>
                    </a:cubicBezTo>
                    <a:cubicBezTo>
                      <a:pt x="74" y="234"/>
                      <a:pt x="235" y="173"/>
                      <a:pt x="272" y="99"/>
                    </a:cubicBezTo>
                    <a:cubicBezTo>
                      <a:pt x="282" y="67"/>
                      <a:pt x="304" y="58"/>
                      <a:pt x="331" y="58"/>
                    </a:cubicBezTo>
                    <a:cubicBezTo>
                      <a:pt x="368" y="58"/>
                      <a:pt x="414" y="74"/>
                      <a:pt x="456" y="74"/>
                    </a:cubicBezTo>
                    <a:cubicBezTo>
                      <a:pt x="346" y="37"/>
                      <a:pt x="222" y="13"/>
                      <a:pt x="9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3" name="Google Shape;3253;p43"/>
              <p:cNvSpPr/>
              <p:nvPr/>
            </p:nvSpPr>
            <p:spPr>
              <a:xfrm>
                <a:off x="3847550" y="4294350"/>
                <a:ext cx="8200" cy="5475"/>
              </a:xfrm>
              <a:custGeom>
                <a:avLst/>
                <a:gdLst/>
                <a:ahLst/>
                <a:cxnLst/>
                <a:rect l="l" t="t" r="r" b="b"/>
                <a:pathLst>
                  <a:path w="328" h="219" extrusionOk="0">
                    <a:moveTo>
                      <a:pt x="275" y="0"/>
                    </a:moveTo>
                    <a:cubicBezTo>
                      <a:pt x="238" y="0"/>
                      <a:pt x="184" y="11"/>
                      <a:pt x="130" y="11"/>
                    </a:cubicBezTo>
                    <a:cubicBezTo>
                      <a:pt x="44" y="11"/>
                      <a:pt x="81" y="48"/>
                      <a:pt x="32" y="135"/>
                    </a:cubicBezTo>
                    <a:cubicBezTo>
                      <a:pt x="1" y="188"/>
                      <a:pt x="66" y="218"/>
                      <a:pt x="140" y="218"/>
                    </a:cubicBezTo>
                    <a:cubicBezTo>
                      <a:pt x="185" y="218"/>
                      <a:pt x="233" y="207"/>
                      <a:pt x="266" y="184"/>
                    </a:cubicBezTo>
                    <a:cubicBezTo>
                      <a:pt x="303" y="147"/>
                      <a:pt x="315" y="85"/>
                      <a:pt x="327" y="36"/>
                    </a:cubicBezTo>
                    <a:cubicBezTo>
                      <a:pt x="327" y="8"/>
                      <a:pt x="307" y="0"/>
                      <a:pt x="27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4" name="Google Shape;3254;p43"/>
              <p:cNvSpPr/>
              <p:nvPr/>
            </p:nvSpPr>
            <p:spPr>
              <a:xfrm>
                <a:off x="3827650" y="4292850"/>
                <a:ext cx="7150" cy="4150"/>
              </a:xfrm>
              <a:custGeom>
                <a:avLst/>
                <a:gdLst/>
                <a:ahLst/>
                <a:cxnLst/>
                <a:rect l="l" t="t" r="r" b="b"/>
                <a:pathLst>
                  <a:path w="286" h="166" extrusionOk="0">
                    <a:moveTo>
                      <a:pt x="108" y="0"/>
                    </a:moveTo>
                    <a:cubicBezTo>
                      <a:pt x="71" y="0"/>
                      <a:pt x="57" y="60"/>
                      <a:pt x="27" y="121"/>
                    </a:cubicBezTo>
                    <a:cubicBezTo>
                      <a:pt x="0" y="154"/>
                      <a:pt x="31" y="166"/>
                      <a:pt x="76" y="166"/>
                    </a:cubicBezTo>
                    <a:cubicBezTo>
                      <a:pt x="115" y="166"/>
                      <a:pt x="165" y="157"/>
                      <a:pt x="199" y="145"/>
                    </a:cubicBezTo>
                    <a:cubicBezTo>
                      <a:pt x="285" y="133"/>
                      <a:pt x="199" y="47"/>
                      <a:pt x="138" y="10"/>
                    </a:cubicBezTo>
                    <a:cubicBezTo>
                      <a:pt x="126" y="3"/>
                      <a:pt x="117" y="0"/>
                      <a:pt x="10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5" name="Google Shape;3255;p43"/>
              <p:cNvSpPr/>
              <p:nvPr/>
            </p:nvSpPr>
            <p:spPr>
              <a:xfrm>
                <a:off x="3794725" y="4285250"/>
                <a:ext cx="28050" cy="12225"/>
              </a:xfrm>
              <a:custGeom>
                <a:avLst/>
                <a:gdLst/>
                <a:ahLst/>
                <a:cxnLst/>
                <a:rect l="l" t="t" r="r" b="b"/>
                <a:pathLst>
                  <a:path w="1122" h="489" extrusionOk="0">
                    <a:moveTo>
                      <a:pt x="681" y="0"/>
                    </a:moveTo>
                    <a:cubicBezTo>
                      <a:pt x="627" y="0"/>
                      <a:pt x="588" y="43"/>
                      <a:pt x="506" y="43"/>
                    </a:cubicBezTo>
                    <a:cubicBezTo>
                      <a:pt x="407" y="43"/>
                      <a:pt x="567" y="104"/>
                      <a:pt x="641" y="154"/>
                    </a:cubicBezTo>
                    <a:cubicBezTo>
                      <a:pt x="703" y="203"/>
                      <a:pt x="604" y="178"/>
                      <a:pt x="543" y="228"/>
                    </a:cubicBezTo>
                    <a:cubicBezTo>
                      <a:pt x="456" y="265"/>
                      <a:pt x="370" y="277"/>
                      <a:pt x="284" y="277"/>
                    </a:cubicBezTo>
                    <a:cubicBezTo>
                      <a:pt x="271" y="274"/>
                      <a:pt x="257" y="272"/>
                      <a:pt x="242" y="272"/>
                    </a:cubicBezTo>
                    <a:cubicBezTo>
                      <a:pt x="203" y="272"/>
                      <a:pt x="160" y="284"/>
                      <a:pt x="124" y="302"/>
                    </a:cubicBezTo>
                    <a:cubicBezTo>
                      <a:pt x="87" y="314"/>
                      <a:pt x="210" y="314"/>
                      <a:pt x="259" y="314"/>
                    </a:cubicBezTo>
                    <a:cubicBezTo>
                      <a:pt x="321" y="314"/>
                      <a:pt x="259" y="363"/>
                      <a:pt x="198" y="363"/>
                    </a:cubicBezTo>
                    <a:cubicBezTo>
                      <a:pt x="148" y="363"/>
                      <a:pt x="99" y="351"/>
                      <a:pt x="50" y="339"/>
                    </a:cubicBezTo>
                    <a:cubicBezTo>
                      <a:pt x="1" y="339"/>
                      <a:pt x="1" y="388"/>
                      <a:pt x="1" y="437"/>
                    </a:cubicBezTo>
                    <a:cubicBezTo>
                      <a:pt x="1" y="474"/>
                      <a:pt x="5" y="484"/>
                      <a:pt x="16" y="484"/>
                    </a:cubicBezTo>
                    <a:cubicBezTo>
                      <a:pt x="24" y="484"/>
                      <a:pt x="35" y="479"/>
                      <a:pt x="50" y="474"/>
                    </a:cubicBezTo>
                    <a:cubicBezTo>
                      <a:pt x="87" y="474"/>
                      <a:pt x="99" y="425"/>
                      <a:pt x="185" y="425"/>
                    </a:cubicBezTo>
                    <a:cubicBezTo>
                      <a:pt x="272" y="425"/>
                      <a:pt x="222" y="474"/>
                      <a:pt x="247" y="486"/>
                    </a:cubicBezTo>
                    <a:cubicBezTo>
                      <a:pt x="251" y="488"/>
                      <a:pt x="256" y="489"/>
                      <a:pt x="262" y="489"/>
                    </a:cubicBezTo>
                    <a:cubicBezTo>
                      <a:pt x="299" y="489"/>
                      <a:pt x="377" y="462"/>
                      <a:pt x="420" y="462"/>
                    </a:cubicBezTo>
                    <a:cubicBezTo>
                      <a:pt x="469" y="462"/>
                      <a:pt x="493" y="425"/>
                      <a:pt x="432" y="388"/>
                    </a:cubicBezTo>
                    <a:cubicBezTo>
                      <a:pt x="404" y="371"/>
                      <a:pt x="409" y="364"/>
                      <a:pt x="429" y="364"/>
                    </a:cubicBezTo>
                    <a:cubicBezTo>
                      <a:pt x="454" y="364"/>
                      <a:pt x="502" y="374"/>
                      <a:pt x="543" y="388"/>
                    </a:cubicBezTo>
                    <a:cubicBezTo>
                      <a:pt x="552" y="389"/>
                      <a:pt x="561" y="390"/>
                      <a:pt x="568" y="390"/>
                    </a:cubicBezTo>
                    <a:cubicBezTo>
                      <a:pt x="618" y="390"/>
                      <a:pt x="623" y="357"/>
                      <a:pt x="666" y="314"/>
                    </a:cubicBezTo>
                    <a:cubicBezTo>
                      <a:pt x="699" y="281"/>
                      <a:pt x="737" y="276"/>
                      <a:pt x="810" y="276"/>
                    </a:cubicBezTo>
                    <a:cubicBezTo>
                      <a:pt x="847" y="276"/>
                      <a:pt x="892" y="277"/>
                      <a:pt x="949" y="277"/>
                    </a:cubicBezTo>
                    <a:cubicBezTo>
                      <a:pt x="986" y="277"/>
                      <a:pt x="1036" y="154"/>
                      <a:pt x="1085" y="154"/>
                    </a:cubicBezTo>
                    <a:cubicBezTo>
                      <a:pt x="1122" y="154"/>
                      <a:pt x="1036" y="92"/>
                      <a:pt x="949" y="80"/>
                    </a:cubicBezTo>
                    <a:cubicBezTo>
                      <a:pt x="875" y="67"/>
                      <a:pt x="851" y="67"/>
                      <a:pt x="826" y="67"/>
                    </a:cubicBezTo>
                    <a:cubicBezTo>
                      <a:pt x="814" y="67"/>
                      <a:pt x="789" y="43"/>
                      <a:pt x="715" y="6"/>
                    </a:cubicBezTo>
                    <a:cubicBezTo>
                      <a:pt x="703" y="2"/>
                      <a:pt x="692" y="0"/>
                      <a:pt x="68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6" name="Google Shape;3256;p43"/>
              <p:cNvSpPr/>
              <p:nvPr/>
            </p:nvSpPr>
            <p:spPr>
              <a:xfrm>
                <a:off x="3780875" y="4285675"/>
                <a:ext cx="23650" cy="7475"/>
              </a:xfrm>
              <a:custGeom>
                <a:avLst/>
                <a:gdLst/>
                <a:ahLst/>
                <a:cxnLst/>
                <a:rect l="l" t="t" r="r" b="b"/>
                <a:pathLst>
                  <a:path w="946" h="299" extrusionOk="0">
                    <a:moveTo>
                      <a:pt x="645" y="0"/>
                    </a:moveTo>
                    <a:cubicBezTo>
                      <a:pt x="602" y="0"/>
                      <a:pt x="587" y="88"/>
                      <a:pt x="505" y="100"/>
                    </a:cubicBezTo>
                    <a:cubicBezTo>
                      <a:pt x="431" y="112"/>
                      <a:pt x="345" y="137"/>
                      <a:pt x="271" y="137"/>
                    </a:cubicBezTo>
                    <a:cubicBezTo>
                      <a:pt x="197" y="137"/>
                      <a:pt x="136" y="137"/>
                      <a:pt x="74" y="161"/>
                    </a:cubicBezTo>
                    <a:cubicBezTo>
                      <a:pt x="0" y="198"/>
                      <a:pt x="173" y="211"/>
                      <a:pt x="234" y="211"/>
                    </a:cubicBezTo>
                    <a:cubicBezTo>
                      <a:pt x="296" y="211"/>
                      <a:pt x="308" y="223"/>
                      <a:pt x="345" y="285"/>
                    </a:cubicBezTo>
                    <a:cubicBezTo>
                      <a:pt x="352" y="294"/>
                      <a:pt x="358" y="298"/>
                      <a:pt x="362" y="298"/>
                    </a:cubicBezTo>
                    <a:cubicBezTo>
                      <a:pt x="380" y="298"/>
                      <a:pt x="382" y="230"/>
                      <a:pt x="431" y="211"/>
                    </a:cubicBezTo>
                    <a:cubicBezTo>
                      <a:pt x="493" y="186"/>
                      <a:pt x="555" y="174"/>
                      <a:pt x="616" y="161"/>
                    </a:cubicBezTo>
                    <a:lnTo>
                      <a:pt x="752" y="124"/>
                    </a:lnTo>
                    <a:cubicBezTo>
                      <a:pt x="801" y="124"/>
                      <a:pt x="826" y="149"/>
                      <a:pt x="875" y="174"/>
                    </a:cubicBezTo>
                    <a:cubicBezTo>
                      <a:pt x="889" y="181"/>
                      <a:pt x="901" y="184"/>
                      <a:pt x="910" y="184"/>
                    </a:cubicBezTo>
                    <a:cubicBezTo>
                      <a:pt x="935" y="184"/>
                      <a:pt x="945" y="163"/>
                      <a:pt x="937" y="137"/>
                    </a:cubicBezTo>
                    <a:cubicBezTo>
                      <a:pt x="937" y="100"/>
                      <a:pt x="937" y="87"/>
                      <a:pt x="838" y="50"/>
                    </a:cubicBezTo>
                    <a:cubicBezTo>
                      <a:pt x="727" y="26"/>
                      <a:pt x="715" y="13"/>
                      <a:pt x="653" y="1"/>
                    </a:cubicBezTo>
                    <a:cubicBezTo>
                      <a:pt x="650" y="0"/>
                      <a:pt x="648" y="0"/>
                      <a:pt x="64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7" name="Google Shape;3257;p43"/>
              <p:cNvSpPr/>
              <p:nvPr/>
            </p:nvSpPr>
            <p:spPr>
              <a:xfrm>
                <a:off x="3844625" y="4287550"/>
                <a:ext cx="9300" cy="2200"/>
              </a:xfrm>
              <a:custGeom>
                <a:avLst/>
                <a:gdLst/>
                <a:ahLst/>
                <a:cxnLst/>
                <a:rect l="l" t="t" r="r" b="b"/>
                <a:pathLst>
                  <a:path w="372" h="88" extrusionOk="0">
                    <a:moveTo>
                      <a:pt x="185" y="0"/>
                    </a:moveTo>
                    <a:cubicBezTo>
                      <a:pt x="1" y="0"/>
                      <a:pt x="136" y="74"/>
                      <a:pt x="272" y="86"/>
                    </a:cubicBezTo>
                    <a:cubicBezTo>
                      <a:pt x="277" y="87"/>
                      <a:pt x="282" y="87"/>
                      <a:pt x="286" y="87"/>
                    </a:cubicBezTo>
                    <a:cubicBezTo>
                      <a:pt x="360" y="87"/>
                      <a:pt x="371" y="0"/>
                      <a:pt x="18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8" name="Google Shape;3258;p43"/>
              <p:cNvSpPr/>
              <p:nvPr/>
            </p:nvSpPr>
            <p:spPr>
              <a:xfrm>
                <a:off x="3834125" y="4285375"/>
                <a:ext cx="15450" cy="3125"/>
              </a:xfrm>
              <a:custGeom>
                <a:avLst/>
                <a:gdLst/>
                <a:ahLst/>
                <a:cxnLst/>
                <a:rect l="l" t="t" r="r" b="b"/>
                <a:pathLst>
                  <a:path w="618" h="125" extrusionOk="0">
                    <a:moveTo>
                      <a:pt x="236" y="1"/>
                    </a:moveTo>
                    <a:cubicBezTo>
                      <a:pt x="0" y="1"/>
                      <a:pt x="227" y="125"/>
                      <a:pt x="333" y="125"/>
                    </a:cubicBezTo>
                    <a:cubicBezTo>
                      <a:pt x="338" y="125"/>
                      <a:pt x="342" y="125"/>
                      <a:pt x="347" y="124"/>
                    </a:cubicBezTo>
                    <a:cubicBezTo>
                      <a:pt x="618" y="99"/>
                      <a:pt x="482" y="13"/>
                      <a:pt x="23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59" name="Google Shape;3259;p43"/>
              <p:cNvSpPr/>
              <p:nvPr/>
            </p:nvSpPr>
            <p:spPr>
              <a:xfrm>
                <a:off x="3838150" y="4282400"/>
                <a:ext cx="22525" cy="5475"/>
              </a:xfrm>
              <a:custGeom>
                <a:avLst/>
                <a:gdLst/>
                <a:ahLst/>
                <a:cxnLst/>
                <a:rect l="l" t="t" r="r" b="b"/>
                <a:pathLst>
                  <a:path w="901" h="219" extrusionOk="0">
                    <a:moveTo>
                      <a:pt x="518" y="0"/>
                    </a:moveTo>
                    <a:cubicBezTo>
                      <a:pt x="471" y="0"/>
                      <a:pt x="432" y="21"/>
                      <a:pt x="358" y="21"/>
                    </a:cubicBezTo>
                    <a:cubicBezTo>
                      <a:pt x="329" y="17"/>
                      <a:pt x="301" y="16"/>
                      <a:pt x="272" y="16"/>
                    </a:cubicBezTo>
                    <a:cubicBezTo>
                      <a:pt x="214" y="16"/>
                      <a:pt x="157" y="21"/>
                      <a:pt x="99" y="21"/>
                    </a:cubicBezTo>
                    <a:cubicBezTo>
                      <a:pt x="1" y="34"/>
                      <a:pt x="149" y="58"/>
                      <a:pt x="223" y="71"/>
                    </a:cubicBezTo>
                    <a:cubicBezTo>
                      <a:pt x="309" y="108"/>
                      <a:pt x="383" y="132"/>
                      <a:pt x="469" y="144"/>
                    </a:cubicBezTo>
                    <a:cubicBezTo>
                      <a:pt x="543" y="157"/>
                      <a:pt x="642" y="218"/>
                      <a:pt x="703" y="218"/>
                    </a:cubicBezTo>
                    <a:cubicBezTo>
                      <a:pt x="765" y="218"/>
                      <a:pt x="740" y="169"/>
                      <a:pt x="789" y="169"/>
                    </a:cubicBezTo>
                    <a:cubicBezTo>
                      <a:pt x="851" y="169"/>
                      <a:pt x="789" y="95"/>
                      <a:pt x="740" y="83"/>
                    </a:cubicBezTo>
                    <a:cubicBezTo>
                      <a:pt x="679" y="58"/>
                      <a:pt x="900" y="71"/>
                      <a:pt x="876" y="58"/>
                    </a:cubicBezTo>
                    <a:cubicBezTo>
                      <a:pt x="839" y="46"/>
                      <a:pt x="629" y="21"/>
                      <a:pt x="568" y="9"/>
                    </a:cubicBezTo>
                    <a:cubicBezTo>
                      <a:pt x="549" y="3"/>
                      <a:pt x="533" y="0"/>
                      <a:pt x="51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0" name="Google Shape;3260;p43"/>
              <p:cNvSpPr/>
              <p:nvPr/>
            </p:nvSpPr>
            <p:spPr>
              <a:xfrm>
                <a:off x="3861275" y="4286000"/>
                <a:ext cx="6175" cy="1875"/>
              </a:xfrm>
              <a:custGeom>
                <a:avLst/>
                <a:gdLst/>
                <a:ahLst/>
                <a:cxnLst/>
                <a:rect l="l" t="t" r="r" b="b"/>
                <a:pathLst>
                  <a:path w="247" h="75" extrusionOk="0">
                    <a:moveTo>
                      <a:pt x="62" y="0"/>
                    </a:moveTo>
                    <a:cubicBezTo>
                      <a:pt x="0" y="0"/>
                      <a:pt x="49" y="62"/>
                      <a:pt x="136" y="74"/>
                    </a:cubicBezTo>
                    <a:cubicBezTo>
                      <a:pt x="246" y="74"/>
                      <a:pt x="123" y="0"/>
                      <a:pt x="6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1" name="Google Shape;3261;p43"/>
              <p:cNvSpPr/>
              <p:nvPr/>
            </p:nvSpPr>
            <p:spPr>
              <a:xfrm>
                <a:off x="3861700" y="4282975"/>
                <a:ext cx="2675" cy="2150"/>
              </a:xfrm>
              <a:custGeom>
                <a:avLst/>
                <a:gdLst/>
                <a:ahLst/>
                <a:cxnLst/>
                <a:rect l="l" t="t" r="r" b="b"/>
                <a:pathLst>
                  <a:path w="107" h="86" extrusionOk="0">
                    <a:moveTo>
                      <a:pt x="65" y="1"/>
                    </a:moveTo>
                    <a:cubicBezTo>
                      <a:pt x="35" y="1"/>
                      <a:pt x="0" y="14"/>
                      <a:pt x="8" y="35"/>
                    </a:cubicBezTo>
                    <a:cubicBezTo>
                      <a:pt x="20" y="48"/>
                      <a:pt x="45" y="60"/>
                      <a:pt x="57" y="72"/>
                    </a:cubicBezTo>
                    <a:cubicBezTo>
                      <a:pt x="66" y="81"/>
                      <a:pt x="74" y="85"/>
                      <a:pt x="80" y="85"/>
                    </a:cubicBezTo>
                    <a:cubicBezTo>
                      <a:pt x="99" y="85"/>
                      <a:pt x="106" y="51"/>
                      <a:pt x="106" y="23"/>
                    </a:cubicBezTo>
                    <a:cubicBezTo>
                      <a:pt x="106" y="7"/>
                      <a:pt x="87" y="1"/>
                      <a:pt x="6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2" name="Google Shape;3262;p43"/>
              <p:cNvSpPr/>
              <p:nvPr/>
            </p:nvSpPr>
            <p:spPr>
              <a:xfrm>
                <a:off x="3847550" y="4276025"/>
                <a:ext cx="17750" cy="5375"/>
              </a:xfrm>
              <a:custGeom>
                <a:avLst/>
                <a:gdLst/>
                <a:ahLst/>
                <a:cxnLst/>
                <a:rect l="l" t="t" r="r" b="b"/>
                <a:pathLst>
                  <a:path w="710" h="215" extrusionOk="0">
                    <a:moveTo>
                      <a:pt x="433" y="0"/>
                    </a:moveTo>
                    <a:cubicBezTo>
                      <a:pt x="410" y="0"/>
                      <a:pt x="387" y="2"/>
                      <a:pt x="364" y="5"/>
                    </a:cubicBezTo>
                    <a:cubicBezTo>
                      <a:pt x="278" y="5"/>
                      <a:pt x="352" y="30"/>
                      <a:pt x="401" y="30"/>
                    </a:cubicBezTo>
                    <a:cubicBezTo>
                      <a:pt x="438" y="30"/>
                      <a:pt x="438" y="67"/>
                      <a:pt x="352" y="67"/>
                    </a:cubicBezTo>
                    <a:cubicBezTo>
                      <a:pt x="278" y="67"/>
                      <a:pt x="204" y="116"/>
                      <a:pt x="118" y="116"/>
                    </a:cubicBezTo>
                    <a:cubicBezTo>
                      <a:pt x="44" y="116"/>
                      <a:pt x="19" y="128"/>
                      <a:pt x="7" y="165"/>
                    </a:cubicBezTo>
                    <a:cubicBezTo>
                      <a:pt x="1" y="172"/>
                      <a:pt x="4" y="174"/>
                      <a:pt x="13" y="174"/>
                    </a:cubicBezTo>
                    <a:cubicBezTo>
                      <a:pt x="39" y="174"/>
                      <a:pt x="118" y="153"/>
                      <a:pt x="155" y="153"/>
                    </a:cubicBezTo>
                    <a:cubicBezTo>
                      <a:pt x="204" y="153"/>
                      <a:pt x="241" y="153"/>
                      <a:pt x="290" y="128"/>
                    </a:cubicBezTo>
                    <a:cubicBezTo>
                      <a:pt x="292" y="128"/>
                      <a:pt x="295" y="127"/>
                      <a:pt x="297" y="127"/>
                    </a:cubicBezTo>
                    <a:cubicBezTo>
                      <a:pt x="330" y="127"/>
                      <a:pt x="355" y="215"/>
                      <a:pt x="401" y="215"/>
                    </a:cubicBezTo>
                    <a:lnTo>
                      <a:pt x="487" y="215"/>
                    </a:lnTo>
                    <a:cubicBezTo>
                      <a:pt x="438" y="215"/>
                      <a:pt x="364" y="128"/>
                      <a:pt x="401" y="128"/>
                    </a:cubicBezTo>
                    <a:cubicBezTo>
                      <a:pt x="438" y="128"/>
                      <a:pt x="549" y="79"/>
                      <a:pt x="611" y="67"/>
                    </a:cubicBezTo>
                    <a:cubicBezTo>
                      <a:pt x="685" y="54"/>
                      <a:pt x="709" y="54"/>
                      <a:pt x="611" y="30"/>
                    </a:cubicBezTo>
                    <a:cubicBezTo>
                      <a:pt x="557" y="12"/>
                      <a:pt x="496" y="0"/>
                      <a:pt x="43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3" name="Google Shape;3263;p43"/>
              <p:cNvSpPr/>
              <p:nvPr/>
            </p:nvSpPr>
            <p:spPr>
              <a:xfrm>
                <a:off x="3884750" y="4272750"/>
                <a:ext cx="13200" cy="1675"/>
              </a:xfrm>
              <a:custGeom>
                <a:avLst/>
                <a:gdLst/>
                <a:ahLst/>
                <a:cxnLst/>
                <a:rect l="l" t="t" r="r" b="b"/>
                <a:pathLst>
                  <a:path w="528" h="67" extrusionOk="0">
                    <a:moveTo>
                      <a:pt x="108" y="1"/>
                    </a:moveTo>
                    <a:cubicBezTo>
                      <a:pt x="1" y="1"/>
                      <a:pt x="279" y="67"/>
                      <a:pt x="384" y="67"/>
                    </a:cubicBezTo>
                    <a:cubicBezTo>
                      <a:pt x="399" y="67"/>
                      <a:pt x="410" y="65"/>
                      <a:pt x="416" y="62"/>
                    </a:cubicBezTo>
                    <a:cubicBezTo>
                      <a:pt x="527" y="13"/>
                      <a:pt x="244" y="1"/>
                      <a:pt x="10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4" name="Google Shape;3264;p43"/>
              <p:cNvSpPr/>
              <p:nvPr/>
            </p:nvSpPr>
            <p:spPr>
              <a:xfrm>
                <a:off x="3861875" y="4270250"/>
                <a:ext cx="7725" cy="1500"/>
              </a:xfrm>
              <a:custGeom>
                <a:avLst/>
                <a:gdLst/>
                <a:ahLst/>
                <a:cxnLst/>
                <a:rect l="l" t="t" r="r" b="b"/>
                <a:pathLst>
                  <a:path w="309" h="60" extrusionOk="0">
                    <a:moveTo>
                      <a:pt x="150" y="1"/>
                    </a:moveTo>
                    <a:cubicBezTo>
                      <a:pt x="77" y="1"/>
                      <a:pt x="1" y="6"/>
                      <a:pt x="1" y="39"/>
                    </a:cubicBezTo>
                    <a:cubicBezTo>
                      <a:pt x="1" y="55"/>
                      <a:pt x="26" y="59"/>
                      <a:pt x="58" y="59"/>
                    </a:cubicBezTo>
                    <a:cubicBezTo>
                      <a:pt x="101" y="59"/>
                      <a:pt x="157" y="51"/>
                      <a:pt x="185" y="51"/>
                    </a:cubicBezTo>
                    <a:cubicBezTo>
                      <a:pt x="222" y="51"/>
                      <a:pt x="309" y="2"/>
                      <a:pt x="247" y="2"/>
                    </a:cubicBezTo>
                    <a:cubicBezTo>
                      <a:pt x="222" y="2"/>
                      <a:pt x="187" y="1"/>
                      <a:pt x="1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5" name="Google Shape;3265;p43"/>
              <p:cNvSpPr/>
              <p:nvPr/>
            </p:nvSpPr>
            <p:spPr>
              <a:xfrm>
                <a:off x="3871725" y="4282375"/>
                <a:ext cx="11750" cy="2725"/>
              </a:xfrm>
              <a:custGeom>
                <a:avLst/>
                <a:gdLst/>
                <a:ahLst/>
                <a:cxnLst/>
                <a:rect l="l" t="t" r="r" b="b"/>
                <a:pathLst>
                  <a:path w="470" h="109" extrusionOk="0">
                    <a:moveTo>
                      <a:pt x="427" y="0"/>
                    </a:moveTo>
                    <a:cubicBezTo>
                      <a:pt x="361" y="0"/>
                      <a:pt x="192" y="20"/>
                      <a:pt x="112" y="47"/>
                    </a:cubicBezTo>
                    <a:cubicBezTo>
                      <a:pt x="1" y="84"/>
                      <a:pt x="161" y="109"/>
                      <a:pt x="297" y="109"/>
                    </a:cubicBezTo>
                    <a:cubicBezTo>
                      <a:pt x="469" y="109"/>
                      <a:pt x="383" y="35"/>
                      <a:pt x="445" y="10"/>
                    </a:cubicBezTo>
                    <a:cubicBezTo>
                      <a:pt x="462" y="3"/>
                      <a:pt x="452" y="0"/>
                      <a:pt x="42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6" name="Google Shape;3266;p43"/>
              <p:cNvSpPr/>
              <p:nvPr/>
            </p:nvSpPr>
            <p:spPr>
              <a:xfrm>
                <a:off x="3865875" y="4299225"/>
                <a:ext cx="6700" cy="1925"/>
              </a:xfrm>
              <a:custGeom>
                <a:avLst/>
                <a:gdLst/>
                <a:ahLst/>
                <a:cxnLst/>
                <a:rect l="l" t="t" r="r" b="b"/>
                <a:pathLst>
                  <a:path w="268" h="77" extrusionOk="0">
                    <a:moveTo>
                      <a:pt x="117" y="0"/>
                    </a:moveTo>
                    <a:cubicBezTo>
                      <a:pt x="111" y="0"/>
                      <a:pt x="105" y="1"/>
                      <a:pt x="99" y="1"/>
                    </a:cubicBezTo>
                    <a:cubicBezTo>
                      <a:pt x="1" y="14"/>
                      <a:pt x="87" y="75"/>
                      <a:pt x="149" y="75"/>
                    </a:cubicBezTo>
                    <a:cubicBezTo>
                      <a:pt x="157" y="76"/>
                      <a:pt x="164" y="76"/>
                      <a:pt x="170" y="76"/>
                    </a:cubicBezTo>
                    <a:cubicBezTo>
                      <a:pt x="268" y="76"/>
                      <a:pt x="202" y="0"/>
                      <a:pt x="11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7" name="Google Shape;3267;p43"/>
              <p:cNvSpPr/>
              <p:nvPr/>
            </p:nvSpPr>
            <p:spPr>
              <a:xfrm>
                <a:off x="3985450" y="4285300"/>
                <a:ext cx="9175" cy="2900"/>
              </a:xfrm>
              <a:custGeom>
                <a:avLst/>
                <a:gdLst/>
                <a:ahLst/>
                <a:cxnLst/>
                <a:rect l="l" t="t" r="r" b="b"/>
                <a:pathLst>
                  <a:path w="367" h="116" extrusionOk="0">
                    <a:moveTo>
                      <a:pt x="240" y="0"/>
                    </a:moveTo>
                    <a:cubicBezTo>
                      <a:pt x="188" y="0"/>
                      <a:pt x="126" y="8"/>
                      <a:pt x="85" y="28"/>
                    </a:cubicBezTo>
                    <a:cubicBezTo>
                      <a:pt x="0" y="75"/>
                      <a:pt x="44" y="115"/>
                      <a:pt x="119" y="115"/>
                    </a:cubicBezTo>
                    <a:cubicBezTo>
                      <a:pt x="143" y="115"/>
                      <a:pt x="169" y="111"/>
                      <a:pt x="196" y="102"/>
                    </a:cubicBezTo>
                    <a:cubicBezTo>
                      <a:pt x="196" y="102"/>
                      <a:pt x="270" y="65"/>
                      <a:pt x="331" y="28"/>
                    </a:cubicBezTo>
                    <a:cubicBezTo>
                      <a:pt x="367" y="14"/>
                      <a:pt x="312" y="0"/>
                      <a:pt x="24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8" name="Google Shape;3268;p43"/>
              <p:cNvSpPr/>
              <p:nvPr/>
            </p:nvSpPr>
            <p:spPr>
              <a:xfrm>
                <a:off x="4050100" y="4281175"/>
                <a:ext cx="6800" cy="2125"/>
              </a:xfrm>
              <a:custGeom>
                <a:avLst/>
                <a:gdLst/>
                <a:ahLst/>
                <a:cxnLst/>
                <a:rect l="l" t="t" r="r" b="b"/>
                <a:pathLst>
                  <a:path w="272" h="85" extrusionOk="0">
                    <a:moveTo>
                      <a:pt x="121" y="1"/>
                    </a:moveTo>
                    <a:cubicBezTo>
                      <a:pt x="59" y="1"/>
                      <a:pt x="0" y="10"/>
                      <a:pt x="0" y="33"/>
                    </a:cubicBezTo>
                    <a:cubicBezTo>
                      <a:pt x="0" y="66"/>
                      <a:pt x="74" y="84"/>
                      <a:pt x="145" y="84"/>
                    </a:cubicBezTo>
                    <a:cubicBezTo>
                      <a:pt x="209" y="84"/>
                      <a:pt x="271" y="69"/>
                      <a:pt x="271" y="33"/>
                    </a:cubicBezTo>
                    <a:cubicBezTo>
                      <a:pt x="271" y="14"/>
                      <a:pt x="193" y="1"/>
                      <a:pt x="12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69" name="Google Shape;3269;p43"/>
              <p:cNvSpPr/>
              <p:nvPr/>
            </p:nvSpPr>
            <p:spPr>
              <a:xfrm>
                <a:off x="3983250" y="4402150"/>
                <a:ext cx="6500" cy="4000"/>
              </a:xfrm>
              <a:custGeom>
                <a:avLst/>
                <a:gdLst/>
                <a:ahLst/>
                <a:cxnLst/>
                <a:rect l="l" t="t" r="r" b="b"/>
                <a:pathLst>
                  <a:path w="260" h="160" extrusionOk="0">
                    <a:moveTo>
                      <a:pt x="129" y="0"/>
                    </a:moveTo>
                    <a:cubicBezTo>
                      <a:pt x="100" y="0"/>
                      <a:pt x="75" y="19"/>
                      <a:pt x="50" y="61"/>
                    </a:cubicBezTo>
                    <a:cubicBezTo>
                      <a:pt x="0" y="135"/>
                      <a:pt x="136" y="160"/>
                      <a:pt x="210" y="160"/>
                    </a:cubicBezTo>
                    <a:cubicBezTo>
                      <a:pt x="259" y="160"/>
                      <a:pt x="210" y="24"/>
                      <a:pt x="173" y="12"/>
                    </a:cubicBezTo>
                    <a:cubicBezTo>
                      <a:pt x="157" y="4"/>
                      <a:pt x="143" y="0"/>
                      <a:pt x="12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0" name="Google Shape;3270;p43"/>
              <p:cNvSpPr/>
              <p:nvPr/>
            </p:nvSpPr>
            <p:spPr>
              <a:xfrm>
                <a:off x="4560200" y="5158325"/>
                <a:ext cx="9550" cy="5750"/>
              </a:xfrm>
              <a:custGeom>
                <a:avLst/>
                <a:gdLst/>
                <a:ahLst/>
                <a:cxnLst/>
                <a:rect l="l" t="t" r="r" b="b"/>
                <a:pathLst>
                  <a:path w="382" h="230" extrusionOk="0">
                    <a:moveTo>
                      <a:pt x="253" y="1"/>
                    </a:moveTo>
                    <a:cubicBezTo>
                      <a:pt x="247" y="1"/>
                      <a:pt x="241" y="1"/>
                      <a:pt x="234" y="2"/>
                    </a:cubicBezTo>
                    <a:cubicBezTo>
                      <a:pt x="136" y="2"/>
                      <a:pt x="0" y="88"/>
                      <a:pt x="62" y="150"/>
                    </a:cubicBezTo>
                    <a:cubicBezTo>
                      <a:pt x="110" y="189"/>
                      <a:pt x="214" y="229"/>
                      <a:pt x="288" y="229"/>
                    </a:cubicBezTo>
                    <a:cubicBezTo>
                      <a:pt x="329" y="229"/>
                      <a:pt x="361" y="217"/>
                      <a:pt x="370" y="187"/>
                    </a:cubicBezTo>
                    <a:cubicBezTo>
                      <a:pt x="381" y="83"/>
                      <a:pt x="339" y="1"/>
                      <a:pt x="25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1" name="Google Shape;3271;p43"/>
              <p:cNvSpPr/>
              <p:nvPr/>
            </p:nvSpPr>
            <p:spPr>
              <a:xfrm>
                <a:off x="4569425" y="5149350"/>
                <a:ext cx="8975" cy="5525"/>
              </a:xfrm>
              <a:custGeom>
                <a:avLst/>
                <a:gdLst/>
                <a:ahLst/>
                <a:cxnLst/>
                <a:rect l="l" t="t" r="r" b="b"/>
                <a:pathLst>
                  <a:path w="359" h="221" extrusionOk="0">
                    <a:moveTo>
                      <a:pt x="327" y="0"/>
                    </a:moveTo>
                    <a:cubicBezTo>
                      <a:pt x="306" y="0"/>
                      <a:pt x="272" y="10"/>
                      <a:pt x="247" y="28"/>
                    </a:cubicBezTo>
                    <a:cubicBezTo>
                      <a:pt x="186" y="77"/>
                      <a:pt x="1" y="139"/>
                      <a:pt x="13" y="201"/>
                    </a:cubicBezTo>
                    <a:cubicBezTo>
                      <a:pt x="16" y="215"/>
                      <a:pt x="25" y="221"/>
                      <a:pt x="38" y="221"/>
                    </a:cubicBezTo>
                    <a:cubicBezTo>
                      <a:pt x="80" y="221"/>
                      <a:pt x="160" y="164"/>
                      <a:pt x="198" y="164"/>
                    </a:cubicBezTo>
                    <a:cubicBezTo>
                      <a:pt x="247" y="164"/>
                      <a:pt x="358" y="102"/>
                      <a:pt x="346" y="90"/>
                    </a:cubicBezTo>
                    <a:cubicBezTo>
                      <a:pt x="334" y="77"/>
                      <a:pt x="297" y="65"/>
                      <a:pt x="334" y="28"/>
                    </a:cubicBezTo>
                    <a:cubicBezTo>
                      <a:pt x="358" y="10"/>
                      <a:pt x="349" y="0"/>
                      <a:pt x="32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2" name="Google Shape;3272;p43"/>
              <p:cNvSpPr/>
              <p:nvPr/>
            </p:nvSpPr>
            <p:spPr>
              <a:xfrm>
                <a:off x="3567400" y="4713200"/>
                <a:ext cx="6175" cy="13600"/>
              </a:xfrm>
              <a:custGeom>
                <a:avLst/>
                <a:gdLst/>
                <a:ahLst/>
                <a:cxnLst/>
                <a:rect l="l" t="t" r="r" b="b"/>
                <a:pathLst>
                  <a:path w="247" h="544" extrusionOk="0">
                    <a:moveTo>
                      <a:pt x="207" y="0"/>
                    </a:moveTo>
                    <a:cubicBezTo>
                      <a:pt x="165" y="0"/>
                      <a:pt x="56" y="119"/>
                      <a:pt x="25" y="212"/>
                    </a:cubicBezTo>
                    <a:cubicBezTo>
                      <a:pt x="0" y="323"/>
                      <a:pt x="37" y="446"/>
                      <a:pt x="136" y="520"/>
                    </a:cubicBezTo>
                    <a:cubicBezTo>
                      <a:pt x="155" y="536"/>
                      <a:pt x="167" y="543"/>
                      <a:pt x="176" y="543"/>
                    </a:cubicBezTo>
                    <a:cubicBezTo>
                      <a:pt x="210" y="543"/>
                      <a:pt x="168" y="419"/>
                      <a:pt x="198" y="360"/>
                    </a:cubicBezTo>
                    <a:cubicBezTo>
                      <a:pt x="235" y="249"/>
                      <a:pt x="247" y="125"/>
                      <a:pt x="222" y="15"/>
                    </a:cubicBezTo>
                    <a:cubicBezTo>
                      <a:pt x="220" y="5"/>
                      <a:pt x="215" y="0"/>
                      <a:pt x="20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3" name="Google Shape;3273;p43"/>
              <p:cNvSpPr/>
              <p:nvPr/>
            </p:nvSpPr>
            <p:spPr>
              <a:xfrm>
                <a:off x="3564925" y="4728475"/>
                <a:ext cx="9900" cy="18300"/>
              </a:xfrm>
              <a:custGeom>
                <a:avLst/>
                <a:gdLst/>
                <a:ahLst/>
                <a:cxnLst/>
                <a:rect l="l" t="t" r="r" b="b"/>
                <a:pathLst>
                  <a:path w="396" h="732" extrusionOk="0">
                    <a:moveTo>
                      <a:pt x="285" y="0"/>
                    </a:moveTo>
                    <a:cubicBezTo>
                      <a:pt x="279" y="0"/>
                      <a:pt x="271" y="3"/>
                      <a:pt x="260" y="7"/>
                    </a:cubicBezTo>
                    <a:cubicBezTo>
                      <a:pt x="190" y="37"/>
                      <a:pt x="137" y="123"/>
                      <a:pt x="93" y="123"/>
                    </a:cubicBezTo>
                    <a:cubicBezTo>
                      <a:pt x="82" y="123"/>
                      <a:pt x="72" y="118"/>
                      <a:pt x="62" y="106"/>
                    </a:cubicBezTo>
                    <a:cubicBezTo>
                      <a:pt x="34" y="70"/>
                      <a:pt x="18" y="43"/>
                      <a:pt x="9" y="43"/>
                    </a:cubicBezTo>
                    <a:cubicBezTo>
                      <a:pt x="3" y="43"/>
                      <a:pt x="1" y="57"/>
                      <a:pt x="1" y="94"/>
                    </a:cubicBezTo>
                    <a:cubicBezTo>
                      <a:pt x="1" y="180"/>
                      <a:pt x="50" y="192"/>
                      <a:pt x="50" y="303"/>
                    </a:cubicBezTo>
                    <a:cubicBezTo>
                      <a:pt x="50" y="414"/>
                      <a:pt x="99" y="525"/>
                      <a:pt x="99" y="599"/>
                    </a:cubicBezTo>
                    <a:cubicBezTo>
                      <a:pt x="89" y="669"/>
                      <a:pt x="96" y="732"/>
                      <a:pt x="125" y="732"/>
                    </a:cubicBezTo>
                    <a:cubicBezTo>
                      <a:pt x="132" y="732"/>
                      <a:pt x="140" y="729"/>
                      <a:pt x="149" y="722"/>
                    </a:cubicBezTo>
                    <a:cubicBezTo>
                      <a:pt x="198" y="673"/>
                      <a:pt x="358" y="673"/>
                      <a:pt x="370" y="525"/>
                    </a:cubicBezTo>
                    <a:cubicBezTo>
                      <a:pt x="370" y="377"/>
                      <a:pt x="395" y="94"/>
                      <a:pt x="346" y="94"/>
                    </a:cubicBezTo>
                    <a:cubicBezTo>
                      <a:pt x="271" y="94"/>
                      <a:pt x="326" y="0"/>
                      <a:pt x="28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4" name="Google Shape;3274;p43"/>
              <p:cNvSpPr/>
              <p:nvPr/>
            </p:nvSpPr>
            <p:spPr>
              <a:xfrm>
                <a:off x="3589200" y="4752375"/>
                <a:ext cx="19800" cy="11100"/>
              </a:xfrm>
              <a:custGeom>
                <a:avLst/>
                <a:gdLst/>
                <a:ahLst/>
                <a:cxnLst/>
                <a:rect l="l" t="t" r="r" b="b"/>
                <a:pathLst>
                  <a:path w="792" h="444" extrusionOk="0">
                    <a:moveTo>
                      <a:pt x="730" y="0"/>
                    </a:moveTo>
                    <a:cubicBezTo>
                      <a:pt x="669" y="0"/>
                      <a:pt x="484" y="49"/>
                      <a:pt x="422" y="49"/>
                    </a:cubicBezTo>
                    <a:cubicBezTo>
                      <a:pt x="361" y="49"/>
                      <a:pt x="299" y="12"/>
                      <a:pt x="225" y="12"/>
                    </a:cubicBezTo>
                    <a:cubicBezTo>
                      <a:pt x="213" y="12"/>
                      <a:pt x="196" y="12"/>
                      <a:pt x="177" y="12"/>
                    </a:cubicBezTo>
                    <a:cubicBezTo>
                      <a:pt x="103" y="12"/>
                      <a:pt x="1" y="20"/>
                      <a:pt x="40" y="99"/>
                    </a:cubicBezTo>
                    <a:cubicBezTo>
                      <a:pt x="89" y="197"/>
                      <a:pt x="114" y="210"/>
                      <a:pt x="237" y="234"/>
                    </a:cubicBezTo>
                    <a:cubicBezTo>
                      <a:pt x="373" y="259"/>
                      <a:pt x="508" y="444"/>
                      <a:pt x="595" y="444"/>
                    </a:cubicBezTo>
                    <a:cubicBezTo>
                      <a:pt x="681" y="444"/>
                      <a:pt x="718" y="419"/>
                      <a:pt x="693" y="370"/>
                    </a:cubicBezTo>
                    <a:cubicBezTo>
                      <a:pt x="669" y="320"/>
                      <a:pt x="582" y="247"/>
                      <a:pt x="632" y="197"/>
                    </a:cubicBezTo>
                    <a:cubicBezTo>
                      <a:pt x="669" y="148"/>
                      <a:pt x="792" y="0"/>
                      <a:pt x="73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5" name="Google Shape;3275;p43"/>
              <p:cNvSpPr/>
              <p:nvPr/>
            </p:nvSpPr>
            <p:spPr>
              <a:xfrm>
                <a:off x="3703550" y="4771950"/>
                <a:ext cx="14550" cy="8150"/>
              </a:xfrm>
              <a:custGeom>
                <a:avLst/>
                <a:gdLst/>
                <a:ahLst/>
                <a:cxnLst/>
                <a:rect l="l" t="t" r="r" b="b"/>
                <a:pathLst>
                  <a:path w="582" h="326" extrusionOk="0">
                    <a:moveTo>
                      <a:pt x="577" y="0"/>
                    </a:moveTo>
                    <a:lnTo>
                      <a:pt x="577" y="0"/>
                    </a:lnTo>
                    <a:cubicBezTo>
                      <a:pt x="577" y="0"/>
                      <a:pt x="574" y="2"/>
                      <a:pt x="567" y="6"/>
                    </a:cubicBezTo>
                    <a:cubicBezTo>
                      <a:pt x="481" y="67"/>
                      <a:pt x="382" y="104"/>
                      <a:pt x="284" y="117"/>
                    </a:cubicBezTo>
                    <a:cubicBezTo>
                      <a:pt x="210" y="129"/>
                      <a:pt x="136" y="166"/>
                      <a:pt x="62" y="203"/>
                    </a:cubicBezTo>
                    <a:cubicBezTo>
                      <a:pt x="0" y="240"/>
                      <a:pt x="136" y="326"/>
                      <a:pt x="185" y="326"/>
                    </a:cubicBezTo>
                    <a:cubicBezTo>
                      <a:pt x="247" y="326"/>
                      <a:pt x="345" y="215"/>
                      <a:pt x="432" y="215"/>
                    </a:cubicBezTo>
                    <a:cubicBezTo>
                      <a:pt x="530" y="215"/>
                      <a:pt x="469" y="178"/>
                      <a:pt x="419" y="154"/>
                    </a:cubicBezTo>
                    <a:cubicBezTo>
                      <a:pt x="386" y="131"/>
                      <a:pt x="581" y="0"/>
                      <a:pt x="57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6" name="Google Shape;3276;p43"/>
              <p:cNvSpPr/>
              <p:nvPr/>
            </p:nvSpPr>
            <p:spPr>
              <a:xfrm>
                <a:off x="3651775" y="4772975"/>
                <a:ext cx="18175" cy="5050"/>
              </a:xfrm>
              <a:custGeom>
                <a:avLst/>
                <a:gdLst/>
                <a:ahLst/>
                <a:cxnLst/>
                <a:rect l="l" t="t" r="r" b="b"/>
                <a:pathLst>
                  <a:path w="727" h="202" extrusionOk="0">
                    <a:moveTo>
                      <a:pt x="47" y="0"/>
                    </a:moveTo>
                    <a:cubicBezTo>
                      <a:pt x="0" y="0"/>
                      <a:pt x="58" y="56"/>
                      <a:pt x="137" y="113"/>
                    </a:cubicBezTo>
                    <a:cubicBezTo>
                      <a:pt x="191" y="166"/>
                      <a:pt x="263" y="201"/>
                      <a:pt x="338" y="201"/>
                    </a:cubicBezTo>
                    <a:cubicBezTo>
                      <a:pt x="349" y="201"/>
                      <a:pt x="360" y="200"/>
                      <a:pt x="371" y="199"/>
                    </a:cubicBezTo>
                    <a:cubicBezTo>
                      <a:pt x="433" y="186"/>
                      <a:pt x="482" y="186"/>
                      <a:pt x="544" y="186"/>
                    </a:cubicBezTo>
                    <a:cubicBezTo>
                      <a:pt x="618" y="186"/>
                      <a:pt x="679" y="100"/>
                      <a:pt x="716" y="76"/>
                    </a:cubicBezTo>
                    <a:cubicBezTo>
                      <a:pt x="725" y="69"/>
                      <a:pt x="727" y="67"/>
                      <a:pt x="722" y="67"/>
                    </a:cubicBezTo>
                    <a:cubicBezTo>
                      <a:pt x="709" y="67"/>
                      <a:pt x="642" y="88"/>
                      <a:pt x="568" y="88"/>
                    </a:cubicBezTo>
                    <a:cubicBezTo>
                      <a:pt x="482" y="88"/>
                      <a:pt x="383" y="26"/>
                      <a:pt x="273" y="26"/>
                    </a:cubicBezTo>
                    <a:cubicBezTo>
                      <a:pt x="211" y="26"/>
                      <a:pt x="137" y="14"/>
                      <a:pt x="63" y="2"/>
                    </a:cubicBezTo>
                    <a:cubicBezTo>
                      <a:pt x="57" y="1"/>
                      <a:pt x="51" y="0"/>
                      <a:pt x="4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7" name="Google Shape;3277;p43"/>
              <p:cNvSpPr/>
              <p:nvPr/>
            </p:nvSpPr>
            <p:spPr>
              <a:xfrm>
                <a:off x="3643475" y="4567350"/>
                <a:ext cx="9050" cy="6625"/>
              </a:xfrm>
              <a:custGeom>
                <a:avLst/>
                <a:gdLst/>
                <a:ahLst/>
                <a:cxnLst/>
                <a:rect l="l" t="t" r="r" b="b"/>
                <a:pathLst>
                  <a:path w="362" h="265" extrusionOk="0">
                    <a:moveTo>
                      <a:pt x="310" y="0"/>
                    </a:moveTo>
                    <a:cubicBezTo>
                      <a:pt x="266" y="0"/>
                      <a:pt x="190" y="13"/>
                      <a:pt x="124" y="33"/>
                    </a:cubicBezTo>
                    <a:cubicBezTo>
                      <a:pt x="1" y="70"/>
                      <a:pt x="38" y="21"/>
                      <a:pt x="62" y="218"/>
                    </a:cubicBezTo>
                    <a:cubicBezTo>
                      <a:pt x="68" y="251"/>
                      <a:pt x="79" y="265"/>
                      <a:pt x="94" y="265"/>
                    </a:cubicBezTo>
                    <a:cubicBezTo>
                      <a:pt x="150" y="265"/>
                      <a:pt x="263" y="72"/>
                      <a:pt x="321" y="33"/>
                    </a:cubicBezTo>
                    <a:cubicBezTo>
                      <a:pt x="361" y="10"/>
                      <a:pt x="348" y="0"/>
                      <a:pt x="31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8" name="Google Shape;3278;p43"/>
              <p:cNvSpPr/>
              <p:nvPr/>
            </p:nvSpPr>
            <p:spPr>
              <a:xfrm>
                <a:off x="3642875" y="4563250"/>
                <a:ext cx="7725" cy="3000"/>
              </a:xfrm>
              <a:custGeom>
                <a:avLst/>
                <a:gdLst/>
                <a:ahLst/>
                <a:cxnLst/>
                <a:rect l="l" t="t" r="r" b="b"/>
                <a:pathLst>
                  <a:path w="309" h="120" extrusionOk="0">
                    <a:moveTo>
                      <a:pt x="230" y="0"/>
                    </a:moveTo>
                    <a:cubicBezTo>
                      <a:pt x="191" y="0"/>
                      <a:pt x="134" y="21"/>
                      <a:pt x="86" y="37"/>
                    </a:cubicBezTo>
                    <a:cubicBezTo>
                      <a:pt x="0" y="49"/>
                      <a:pt x="136" y="86"/>
                      <a:pt x="197" y="111"/>
                    </a:cubicBezTo>
                    <a:cubicBezTo>
                      <a:pt x="218" y="117"/>
                      <a:pt x="235" y="120"/>
                      <a:pt x="247" y="120"/>
                    </a:cubicBezTo>
                    <a:cubicBezTo>
                      <a:pt x="309" y="120"/>
                      <a:pt x="281" y="55"/>
                      <a:pt x="271" y="24"/>
                    </a:cubicBezTo>
                    <a:cubicBezTo>
                      <a:pt x="267" y="7"/>
                      <a:pt x="251" y="0"/>
                      <a:pt x="23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79" name="Google Shape;3279;p43"/>
              <p:cNvSpPr/>
              <p:nvPr/>
            </p:nvSpPr>
            <p:spPr>
              <a:xfrm>
                <a:off x="3622475" y="4574650"/>
                <a:ext cx="4400" cy="10550"/>
              </a:xfrm>
              <a:custGeom>
                <a:avLst/>
                <a:gdLst/>
                <a:ahLst/>
                <a:cxnLst/>
                <a:rect l="l" t="t" r="r" b="b"/>
                <a:pathLst>
                  <a:path w="176" h="422" extrusionOk="0">
                    <a:moveTo>
                      <a:pt x="169" y="1"/>
                    </a:moveTo>
                    <a:cubicBezTo>
                      <a:pt x="138" y="1"/>
                      <a:pt x="15" y="171"/>
                      <a:pt x="15" y="246"/>
                    </a:cubicBezTo>
                    <a:cubicBezTo>
                      <a:pt x="15" y="323"/>
                      <a:pt x="0" y="421"/>
                      <a:pt x="17" y="421"/>
                    </a:cubicBezTo>
                    <a:cubicBezTo>
                      <a:pt x="22" y="421"/>
                      <a:pt x="29" y="413"/>
                      <a:pt x="40" y="394"/>
                    </a:cubicBezTo>
                    <a:cubicBezTo>
                      <a:pt x="102" y="283"/>
                      <a:pt x="151" y="147"/>
                      <a:pt x="175" y="12"/>
                    </a:cubicBezTo>
                    <a:cubicBezTo>
                      <a:pt x="175" y="4"/>
                      <a:pt x="173" y="1"/>
                      <a:pt x="16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0" name="Google Shape;3280;p43"/>
              <p:cNvSpPr/>
              <p:nvPr/>
            </p:nvSpPr>
            <p:spPr>
              <a:xfrm>
                <a:off x="3630775" y="4549300"/>
                <a:ext cx="4100" cy="3575"/>
              </a:xfrm>
              <a:custGeom>
                <a:avLst/>
                <a:gdLst/>
                <a:ahLst/>
                <a:cxnLst/>
                <a:rect l="l" t="t" r="r" b="b"/>
                <a:pathLst>
                  <a:path w="164" h="143" extrusionOk="0">
                    <a:moveTo>
                      <a:pt x="140" y="1"/>
                    </a:moveTo>
                    <a:cubicBezTo>
                      <a:pt x="112" y="1"/>
                      <a:pt x="64" y="30"/>
                      <a:pt x="28" y="65"/>
                    </a:cubicBezTo>
                    <a:cubicBezTo>
                      <a:pt x="0" y="93"/>
                      <a:pt x="44" y="143"/>
                      <a:pt x="93" y="143"/>
                    </a:cubicBezTo>
                    <a:cubicBezTo>
                      <a:pt x="109" y="143"/>
                      <a:pt x="125" y="138"/>
                      <a:pt x="139" y="126"/>
                    </a:cubicBezTo>
                    <a:cubicBezTo>
                      <a:pt x="164" y="90"/>
                      <a:pt x="164" y="65"/>
                      <a:pt x="164" y="16"/>
                    </a:cubicBezTo>
                    <a:cubicBezTo>
                      <a:pt x="160" y="5"/>
                      <a:pt x="152" y="1"/>
                      <a:pt x="14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1" name="Google Shape;3281;p43"/>
              <p:cNvSpPr/>
              <p:nvPr/>
            </p:nvSpPr>
            <p:spPr>
              <a:xfrm>
                <a:off x="3581950" y="4594225"/>
                <a:ext cx="7950" cy="11175"/>
              </a:xfrm>
              <a:custGeom>
                <a:avLst/>
                <a:gdLst/>
                <a:ahLst/>
                <a:cxnLst/>
                <a:rect l="l" t="t" r="r" b="b"/>
                <a:pathLst>
                  <a:path w="318" h="447" extrusionOk="0">
                    <a:moveTo>
                      <a:pt x="303" y="0"/>
                    </a:moveTo>
                    <a:cubicBezTo>
                      <a:pt x="301" y="0"/>
                      <a:pt x="297" y="6"/>
                      <a:pt x="293" y="18"/>
                    </a:cubicBezTo>
                    <a:cubicBezTo>
                      <a:pt x="293" y="57"/>
                      <a:pt x="261" y="130"/>
                      <a:pt x="229" y="130"/>
                    </a:cubicBezTo>
                    <a:cubicBezTo>
                      <a:pt x="222" y="130"/>
                      <a:pt x="214" y="126"/>
                      <a:pt x="207" y="116"/>
                    </a:cubicBezTo>
                    <a:cubicBezTo>
                      <a:pt x="176" y="85"/>
                      <a:pt x="146" y="21"/>
                      <a:pt x="122" y="21"/>
                    </a:cubicBezTo>
                    <a:cubicBezTo>
                      <a:pt x="117" y="21"/>
                      <a:pt x="113" y="24"/>
                      <a:pt x="108" y="30"/>
                    </a:cubicBezTo>
                    <a:cubicBezTo>
                      <a:pt x="86" y="52"/>
                      <a:pt x="55" y="93"/>
                      <a:pt x="31" y="93"/>
                    </a:cubicBezTo>
                    <a:cubicBezTo>
                      <a:pt x="28" y="93"/>
                      <a:pt x="25" y="93"/>
                      <a:pt x="22" y="91"/>
                    </a:cubicBezTo>
                    <a:cubicBezTo>
                      <a:pt x="20" y="90"/>
                      <a:pt x="17" y="90"/>
                      <a:pt x="16" y="90"/>
                    </a:cubicBezTo>
                    <a:cubicBezTo>
                      <a:pt x="0" y="90"/>
                      <a:pt x="12" y="134"/>
                      <a:pt x="34" y="178"/>
                    </a:cubicBezTo>
                    <a:cubicBezTo>
                      <a:pt x="71" y="227"/>
                      <a:pt x="96" y="289"/>
                      <a:pt x="133" y="338"/>
                    </a:cubicBezTo>
                    <a:cubicBezTo>
                      <a:pt x="195" y="387"/>
                      <a:pt x="219" y="412"/>
                      <a:pt x="256" y="436"/>
                    </a:cubicBezTo>
                    <a:cubicBezTo>
                      <a:pt x="263" y="443"/>
                      <a:pt x="267" y="446"/>
                      <a:pt x="270" y="446"/>
                    </a:cubicBezTo>
                    <a:cubicBezTo>
                      <a:pt x="281" y="446"/>
                      <a:pt x="259" y="388"/>
                      <a:pt x="269" y="338"/>
                    </a:cubicBezTo>
                    <a:cubicBezTo>
                      <a:pt x="281" y="276"/>
                      <a:pt x="318" y="264"/>
                      <a:pt x="318" y="190"/>
                    </a:cubicBezTo>
                    <a:cubicBezTo>
                      <a:pt x="318" y="138"/>
                      <a:pt x="318" y="0"/>
                      <a:pt x="30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2" name="Google Shape;3282;p43"/>
              <p:cNvSpPr/>
              <p:nvPr/>
            </p:nvSpPr>
            <p:spPr>
              <a:xfrm>
                <a:off x="3574800" y="4598325"/>
                <a:ext cx="7400" cy="7000"/>
              </a:xfrm>
              <a:custGeom>
                <a:avLst/>
                <a:gdLst/>
                <a:ahLst/>
                <a:cxnLst/>
                <a:rect l="l" t="t" r="r" b="b"/>
                <a:pathLst>
                  <a:path w="296" h="280" extrusionOk="0">
                    <a:moveTo>
                      <a:pt x="74" y="1"/>
                    </a:moveTo>
                    <a:cubicBezTo>
                      <a:pt x="51" y="1"/>
                      <a:pt x="34" y="41"/>
                      <a:pt x="25" y="88"/>
                    </a:cubicBezTo>
                    <a:cubicBezTo>
                      <a:pt x="0" y="137"/>
                      <a:pt x="49" y="162"/>
                      <a:pt x="99" y="199"/>
                    </a:cubicBezTo>
                    <a:cubicBezTo>
                      <a:pt x="126" y="226"/>
                      <a:pt x="126" y="261"/>
                      <a:pt x="135" y="261"/>
                    </a:cubicBezTo>
                    <a:cubicBezTo>
                      <a:pt x="138" y="261"/>
                      <a:pt x="142" y="257"/>
                      <a:pt x="148" y="248"/>
                    </a:cubicBezTo>
                    <a:cubicBezTo>
                      <a:pt x="152" y="242"/>
                      <a:pt x="156" y="240"/>
                      <a:pt x="160" y="240"/>
                    </a:cubicBezTo>
                    <a:cubicBezTo>
                      <a:pt x="177" y="240"/>
                      <a:pt x="199" y="279"/>
                      <a:pt x="222" y="279"/>
                    </a:cubicBezTo>
                    <a:cubicBezTo>
                      <a:pt x="230" y="279"/>
                      <a:pt x="238" y="274"/>
                      <a:pt x="247" y="260"/>
                    </a:cubicBezTo>
                    <a:cubicBezTo>
                      <a:pt x="296" y="211"/>
                      <a:pt x="234" y="112"/>
                      <a:pt x="222" y="63"/>
                    </a:cubicBezTo>
                    <a:cubicBezTo>
                      <a:pt x="197" y="1"/>
                      <a:pt x="148" y="38"/>
                      <a:pt x="99" y="14"/>
                    </a:cubicBezTo>
                    <a:cubicBezTo>
                      <a:pt x="90" y="5"/>
                      <a:pt x="82" y="1"/>
                      <a:pt x="7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3" name="Google Shape;3283;p43"/>
              <p:cNvSpPr/>
              <p:nvPr/>
            </p:nvSpPr>
            <p:spPr>
              <a:xfrm>
                <a:off x="3530700" y="4738200"/>
                <a:ext cx="6725" cy="4825"/>
              </a:xfrm>
              <a:custGeom>
                <a:avLst/>
                <a:gdLst/>
                <a:ahLst/>
                <a:cxnLst/>
                <a:rect l="l" t="t" r="r" b="b"/>
                <a:pathLst>
                  <a:path w="269" h="193" extrusionOk="0">
                    <a:moveTo>
                      <a:pt x="190" y="0"/>
                    </a:moveTo>
                    <a:cubicBezTo>
                      <a:pt x="162" y="0"/>
                      <a:pt x="78" y="85"/>
                      <a:pt x="27" y="136"/>
                    </a:cubicBezTo>
                    <a:cubicBezTo>
                      <a:pt x="0" y="152"/>
                      <a:pt x="1" y="156"/>
                      <a:pt x="15" y="156"/>
                    </a:cubicBezTo>
                    <a:cubicBezTo>
                      <a:pt x="32" y="156"/>
                      <a:pt x="73" y="148"/>
                      <a:pt x="101" y="148"/>
                    </a:cubicBezTo>
                    <a:cubicBezTo>
                      <a:pt x="162" y="148"/>
                      <a:pt x="150" y="160"/>
                      <a:pt x="175" y="185"/>
                    </a:cubicBezTo>
                    <a:cubicBezTo>
                      <a:pt x="178" y="190"/>
                      <a:pt x="182" y="192"/>
                      <a:pt x="186" y="192"/>
                    </a:cubicBezTo>
                    <a:cubicBezTo>
                      <a:pt x="217" y="192"/>
                      <a:pt x="268" y="99"/>
                      <a:pt x="236" y="99"/>
                    </a:cubicBezTo>
                    <a:cubicBezTo>
                      <a:pt x="230" y="100"/>
                      <a:pt x="224" y="100"/>
                      <a:pt x="219" y="100"/>
                    </a:cubicBezTo>
                    <a:cubicBezTo>
                      <a:pt x="167" y="100"/>
                      <a:pt x="188" y="46"/>
                      <a:pt x="199" y="13"/>
                    </a:cubicBezTo>
                    <a:cubicBezTo>
                      <a:pt x="199" y="4"/>
                      <a:pt x="196" y="0"/>
                      <a:pt x="19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4" name="Google Shape;3284;p43"/>
              <p:cNvSpPr/>
              <p:nvPr/>
            </p:nvSpPr>
            <p:spPr>
              <a:xfrm>
                <a:off x="3473450" y="4569550"/>
                <a:ext cx="6500" cy="6725"/>
              </a:xfrm>
              <a:custGeom>
                <a:avLst/>
                <a:gdLst/>
                <a:ahLst/>
                <a:cxnLst/>
                <a:rect l="l" t="t" r="r" b="b"/>
                <a:pathLst>
                  <a:path w="260" h="269" extrusionOk="0">
                    <a:moveTo>
                      <a:pt x="205" y="1"/>
                    </a:moveTo>
                    <a:cubicBezTo>
                      <a:pt x="151" y="1"/>
                      <a:pt x="59" y="132"/>
                      <a:pt x="37" y="154"/>
                    </a:cubicBezTo>
                    <a:cubicBezTo>
                      <a:pt x="0" y="191"/>
                      <a:pt x="37" y="204"/>
                      <a:pt x="62" y="253"/>
                    </a:cubicBezTo>
                    <a:cubicBezTo>
                      <a:pt x="70" y="265"/>
                      <a:pt x="76" y="269"/>
                      <a:pt x="83" y="269"/>
                    </a:cubicBezTo>
                    <a:cubicBezTo>
                      <a:pt x="96" y="269"/>
                      <a:pt x="107" y="249"/>
                      <a:pt x="124" y="241"/>
                    </a:cubicBezTo>
                    <a:cubicBezTo>
                      <a:pt x="148" y="228"/>
                      <a:pt x="148" y="191"/>
                      <a:pt x="173" y="167"/>
                    </a:cubicBezTo>
                    <a:cubicBezTo>
                      <a:pt x="198" y="142"/>
                      <a:pt x="259" y="56"/>
                      <a:pt x="222" y="6"/>
                    </a:cubicBezTo>
                    <a:cubicBezTo>
                      <a:pt x="217" y="3"/>
                      <a:pt x="211" y="1"/>
                      <a:pt x="20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5" name="Google Shape;3285;p43"/>
              <p:cNvSpPr/>
              <p:nvPr/>
            </p:nvSpPr>
            <p:spPr>
              <a:xfrm>
                <a:off x="3475300" y="4578875"/>
                <a:ext cx="4950" cy="3800"/>
              </a:xfrm>
              <a:custGeom>
                <a:avLst/>
                <a:gdLst/>
                <a:ahLst/>
                <a:cxnLst/>
                <a:rect l="l" t="t" r="r" b="b"/>
                <a:pathLst>
                  <a:path w="198" h="152" extrusionOk="0">
                    <a:moveTo>
                      <a:pt x="145" y="0"/>
                    </a:moveTo>
                    <a:cubicBezTo>
                      <a:pt x="139" y="0"/>
                      <a:pt x="130" y="3"/>
                      <a:pt x="111" y="15"/>
                    </a:cubicBezTo>
                    <a:cubicBezTo>
                      <a:pt x="74" y="52"/>
                      <a:pt x="0" y="52"/>
                      <a:pt x="50" y="89"/>
                    </a:cubicBezTo>
                    <a:cubicBezTo>
                      <a:pt x="87" y="117"/>
                      <a:pt x="103" y="152"/>
                      <a:pt x="124" y="152"/>
                    </a:cubicBezTo>
                    <a:cubicBezTo>
                      <a:pt x="131" y="152"/>
                      <a:pt x="139" y="148"/>
                      <a:pt x="148" y="139"/>
                    </a:cubicBezTo>
                    <a:cubicBezTo>
                      <a:pt x="197" y="102"/>
                      <a:pt x="185" y="3"/>
                      <a:pt x="161" y="3"/>
                    </a:cubicBezTo>
                    <a:cubicBezTo>
                      <a:pt x="154" y="3"/>
                      <a:pt x="151" y="0"/>
                      <a:pt x="14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6" name="Google Shape;3286;p43"/>
              <p:cNvSpPr/>
              <p:nvPr/>
            </p:nvSpPr>
            <p:spPr>
              <a:xfrm>
                <a:off x="3480225" y="4582325"/>
                <a:ext cx="2500" cy="1250"/>
              </a:xfrm>
              <a:custGeom>
                <a:avLst/>
                <a:gdLst/>
                <a:ahLst/>
                <a:cxnLst/>
                <a:rect l="l" t="t" r="r" b="b"/>
                <a:pathLst>
                  <a:path w="100" h="50" extrusionOk="0">
                    <a:moveTo>
                      <a:pt x="74" y="1"/>
                    </a:moveTo>
                    <a:cubicBezTo>
                      <a:pt x="37" y="1"/>
                      <a:pt x="0" y="38"/>
                      <a:pt x="37" y="50"/>
                    </a:cubicBezTo>
                    <a:cubicBezTo>
                      <a:pt x="62" y="50"/>
                      <a:pt x="99" y="1"/>
                      <a:pt x="7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7" name="Google Shape;3287;p43"/>
              <p:cNvSpPr/>
              <p:nvPr/>
            </p:nvSpPr>
            <p:spPr>
              <a:xfrm>
                <a:off x="3479500" y="4586625"/>
                <a:ext cx="1900" cy="2525"/>
              </a:xfrm>
              <a:custGeom>
                <a:avLst/>
                <a:gdLst/>
                <a:ahLst/>
                <a:cxnLst/>
                <a:rect l="l" t="t" r="r" b="b"/>
                <a:pathLst>
                  <a:path w="76" h="101" extrusionOk="0">
                    <a:moveTo>
                      <a:pt x="68" y="0"/>
                    </a:moveTo>
                    <a:cubicBezTo>
                      <a:pt x="68" y="0"/>
                      <a:pt x="67" y="0"/>
                      <a:pt x="66" y="1"/>
                    </a:cubicBezTo>
                    <a:cubicBezTo>
                      <a:pt x="55" y="24"/>
                      <a:pt x="0" y="101"/>
                      <a:pt x="23" y="101"/>
                    </a:cubicBezTo>
                    <a:cubicBezTo>
                      <a:pt x="25" y="101"/>
                      <a:pt x="27" y="101"/>
                      <a:pt x="29" y="100"/>
                    </a:cubicBezTo>
                    <a:cubicBezTo>
                      <a:pt x="53" y="88"/>
                      <a:pt x="76" y="0"/>
                      <a:pt x="6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8" name="Google Shape;3288;p43"/>
              <p:cNvSpPr/>
              <p:nvPr/>
            </p:nvSpPr>
            <p:spPr>
              <a:xfrm>
                <a:off x="3480225" y="4589725"/>
                <a:ext cx="2500" cy="1250"/>
              </a:xfrm>
              <a:custGeom>
                <a:avLst/>
                <a:gdLst/>
                <a:ahLst/>
                <a:cxnLst/>
                <a:rect l="l" t="t" r="r" b="b"/>
                <a:pathLst>
                  <a:path w="100" h="50" extrusionOk="0">
                    <a:moveTo>
                      <a:pt x="62" y="0"/>
                    </a:moveTo>
                    <a:cubicBezTo>
                      <a:pt x="25" y="0"/>
                      <a:pt x="0" y="50"/>
                      <a:pt x="37" y="50"/>
                    </a:cubicBezTo>
                    <a:cubicBezTo>
                      <a:pt x="74" y="50"/>
                      <a:pt x="99" y="0"/>
                      <a:pt x="6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9" name="Google Shape;3289;p43"/>
              <p:cNvSpPr/>
              <p:nvPr/>
            </p:nvSpPr>
            <p:spPr>
              <a:xfrm>
                <a:off x="3489150" y="4610325"/>
                <a:ext cx="900" cy="2525"/>
              </a:xfrm>
              <a:custGeom>
                <a:avLst/>
                <a:gdLst/>
                <a:ahLst/>
                <a:cxnLst/>
                <a:rect l="l" t="t" r="r" b="b"/>
                <a:pathLst>
                  <a:path w="36" h="101" extrusionOk="0">
                    <a:moveTo>
                      <a:pt x="27" y="1"/>
                    </a:moveTo>
                    <a:cubicBezTo>
                      <a:pt x="27" y="1"/>
                      <a:pt x="26" y="1"/>
                      <a:pt x="25" y="2"/>
                    </a:cubicBezTo>
                    <a:cubicBezTo>
                      <a:pt x="1" y="51"/>
                      <a:pt x="1" y="88"/>
                      <a:pt x="1" y="100"/>
                    </a:cubicBezTo>
                    <a:cubicBezTo>
                      <a:pt x="12" y="100"/>
                      <a:pt x="35" y="1"/>
                      <a:pt x="2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0" name="Google Shape;3290;p43"/>
              <p:cNvSpPr/>
              <p:nvPr/>
            </p:nvSpPr>
            <p:spPr>
              <a:xfrm>
                <a:off x="3506725" y="4548250"/>
                <a:ext cx="2775" cy="4300"/>
              </a:xfrm>
              <a:custGeom>
                <a:avLst/>
                <a:gdLst/>
                <a:ahLst/>
                <a:cxnLst/>
                <a:rect l="l" t="t" r="r" b="b"/>
                <a:pathLst>
                  <a:path w="111" h="172" extrusionOk="0">
                    <a:moveTo>
                      <a:pt x="105" y="0"/>
                    </a:moveTo>
                    <a:cubicBezTo>
                      <a:pt x="94" y="0"/>
                      <a:pt x="72" y="35"/>
                      <a:pt x="37" y="70"/>
                    </a:cubicBezTo>
                    <a:cubicBezTo>
                      <a:pt x="0" y="119"/>
                      <a:pt x="37" y="144"/>
                      <a:pt x="74" y="168"/>
                    </a:cubicBezTo>
                    <a:cubicBezTo>
                      <a:pt x="77" y="171"/>
                      <a:pt x="80" y="171"/>
                      <a:pt x="82" y="171"/>
                    </a:cubicBezTo>
                    <a:cubicBezTo>
                      <a:pt x="111" y="171"/>
                      <a:pt x="111" y="55"/>
                      <a:pt x="111" y="21"/>
                    </a:cubicBezTo>
                    <a:cubicBezTo>
                      <a:pt x="111" y="6"/>
                      <a:pt x="109" y="0"/>
                      <a:pt x="10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1" name="Google Shape;3291;p43"/>
              <p:cNvSpPr/>
              <p:nvPr/>
            </p:nvSpPr>
            <p:spPr>
              <a:xfrm>
                <a:off x="3163250" y="5426750"/>
                <a:ext cx="6800" cy="5475"/>
              </a:xfrm>
              <a:custGeom>
                <a:avLst/>
                <a:gdLst/>
                <a:ahLst/>
                <a:cxnLst/>
                <a:rect l="l" t="t" r="r" b="b"/>
                <a:pathLst>
                  <a:path w="272" h="219" extrusionOk="0">
                    <a:moveTo>
                      <a:pt x="81" y="1"/>
                    </a:moveTo>
                    <a:cubicBezTo>
                      <a:pt x="74" y="1"/>
                      <a:pt x="68" y="3"/>
                      <a:pt x="62" y="9"/>
                    </a:cubicBezTo>
                    <a:cubicBezTo>
                      <a:pt x="38" y="21"/>
                      <a:pt x="25" y="34"/>
                      <a:pt x="13" y="95"/>
                    </a:cubicBezTo>
                    <a:cubicBezTo>
                      <a:pt x="1" y="157"/>
                      <a:pt x="13" y="218"/>
                      <a:pt x="87" y="218"/>
                    </a:cubicBezTo>
                    <a:cubicBezTo>
                      <a:pt x="149" y="206"/>
                      <a:pt x="272" y="71"/>
                      <a:pt x="235" y="46"/>
                    </a:cubicBezTo>
                    <a:cubicBezTo>
                      <a:pt x="232" y="43"/>
                      <a:pt x="228" y="41"/>
                      <a:pt x="225" y="41"/>
                    </a:cubicBezTo>
                    <a:cubicBezTo>
                      <a:pt x="210" y="41"/>
                      <a:pt x="194" y="74"/>
                      <a:pt x="178" y="74"/>
                    </a:cubicBezTo>
                    <a:cubicBezTo>
                      <a:pt x="172" y="74"/>
                      <a:pt x="167" y="70"/>
                      <a:pt x="161" y="58"/>
                    </a:cubicBezTo>
                    <a:cubicBezTo>
                      <a:pt x="132" y="30"/>
                      <a:pt x="104" y="1"/>
                      <a:pt x="8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2" name="Google Shape;3292;p43"/>
              <p:cNvSpPr/>
              <p:nvPr/>
            </p:nvSpPr>
            <p:spPr>
              <a:xfrm>
                <a:off x="3158250" y="5430650"/>
                <a:ext cx="7200" cy="3775"/>
              </a:xfrm>
              <a:custGeom>
                <a:avLst/>
                <a:gdLst/>
                <a:ahLst/>
                <a:cxnLst/>
                <a:rect l="l" t="t" r="r" b="b"/>
                <a:pathLst>
                  <a:path w="288" h="151" extrusionOk="0">
                    <a:moveTo>
                      <a:pt x="156" y="0"/>
                    </a:moveTo>
                    <a:cubicBezTo>
                      <a:pt x="140" y="0"/>
                      <a:pt x="105" y="35"/>
                      <a:pt x="78" y="62"/>
                    </a:cubicBezTo>
                    <a:cubicBezTo>
                      <a:pt x="55" y="85"/>
                      <a:pt x="0" y="150"/>
                      <a:pt x="41" y="150"/>
                    </a:cubicBezTo>
                    <a:cubicBezTo>
                      <a:pt x="44" y="150"/>
                      <a:pt x="48" y="150"/>
                      <a:pt x="53" y="149"/>
                    </a:cubicBezTo>
                    <a:cubicBezTo>
                      <a:pt x="115" y="149"/>
                      <a:pt x="287" y="124"/>
                      <a:pt x="225" y="87"/>
                    </a:cubicBezTo>
                    <a:cubicBezTo>
                      <a:pt x="176" y="50"/>
                      <a:pt x="164" y="38"/>
                      <a:pt x="164" y="13"/>
                    </a:cubicBezTo>
                    <a:cubicBezTo>
                      <a:pt x="164" y="4"/>
                      <a:pt x="161" y="0"/>
                      <a:pt x="15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3" name="Google Shape;3293;p43"/>
              <p:cNvSpPr/>
              <p:nvPr/>
            </p:nvSpPr>
            <p:spPr>
              <a:xfrm>
                <a:off x="3150225" y="5426475"/>
                <a:ext cx="11175" cy="8325"/>
              </a:xfrm>
              <a:custGeom>
                <a:avLst/>
                <a:gdLst/>
                <a:ahLst/>
                <a:cxnLst/>
                <a:rect l="l" t="t" r="r" b="b"/>
                <a:pathLst>
                  <a:path w="447" h="333" extrusionOk="0">
                    <a:moveTo>
                      <a:pt x="263" y="1"/>
                    </a:moveTo>
                    <a:cubicBezTo>
                      <a:pt x="262" y="1"/>
                      <a:pt x="258" y="3"/>
                      <a:pt x="251" y="8"/>
                    </a:cubicBezTo>
                    <a:cubicBezTo>
                      <a:pt x="226" y="20"/>
                      <a:pt x="189" y="32"/>
                      <a:pt x="152" y="32"/>
                    </a:cubicBezTo>
                    <a:cubicBezTo>
                      <a:pt x="128" y="32"/>
                      <a:pt x="103" y="45"/>
                      <a:pt x="152" y="69"/>
                    </a:cubicBezTo>
                    <a:cubicBezTo>
                      <a:pt x="214" y="94"/>
                      <a:pt x="251" y="119"/>
                      <a:pt x="201" y="131"/>
                    </a:cubicBezTo>
                    <a:cubicBezTo>
                      <a:pt x="152" y="131"/>
                      <a:pt x="91" y="131"/>
                      <a:pt x="115" y="143"/>
                    </a:cubicBezTo>
                    <a:cubicBezTo>
                      <a:pt x="140" y="168"/>
                      <a:pt x="189" y="205"/>
                      <a:pt x="140" y="242"/>
                    </a:cubicBezTo>
                    <a:cubicBezTo>
                      <a:pt x="106" y="255"/>
                      <a:pt x="87" y="265"/>
                      <a:pt x="73" y="265"/>
                    </a:cubicBezTo>
                    <a:cubicBezTo>
                      <a:pt x="61" y="265"/>
                      <a:pt x="52" y="258"/>
                      <a:pt x="41" y="242"/>
                    </a:cubicBezTo>
                    <a:cubicBezTo>
                      <a:pt x="31" y="221"/>
                      <a:pt x="19" y="211"/>
                      <a:pt x="11" y="211"/>
                    </a:cubicBezTo>
                    <a:cubicBezTo>
                      <a:pt x="1" y="211"/>
                      <a:pt x="0" y="230"/>
                      <a:pt x="29" y="266"/>
                    </a:cubicBezTo>
                    <a:cubicBezTo>
                      <a:pt x="58" y="314"/>
                      <a:pt x="57" y="332"/>
                      <a:pt x="89" y="332"/>
                    </a:cubicBezTo>
                    <a:cubicBezTo>
                      <a:pt x="99" y="332"/>
                      <a:pt x="111" y="331"/>
                      <a:pt x="128" y="328"/>
                    </a:cubicBezTo>
                    <a:cubicBezTo>
                      <a:pt x="189" y="328"/>
                      <a:pt x="251" y="303"/>
                      <a:pt x="288" y="254"/>
                    </a:cubicBezTo>
                    <a:cubicBezTo>
                      <a:pt x="345" y="208"/>
                      <a:pt x="447" y="42"/>
                      <a:pt x="408" y="42"/>
                    </a:cubicBezTo>
                    <a:cubicBezTo>
                      <a:pt x="406" y="42"/>
                      <a:pt x="402" y="43"/>
                      <a:pt x="399" y="45"/>
                    </a:cubicBezTo>
                    <a:cubicBezTo>
                      <a:pt x="358" y="69"/>
                      <a:pt x="329" y="88"/>
                      <a:pt x="303" y="88"/>
                    </a:cubicBezTo>
                    <a:cubicBezTo>
                      <a:pt x="289" y="88"/>
                      <a:pt x="276" y="82"/>
                      <a:pt x="263" y="69"/>
                    </a:cubicBezTo>
                    <a:cubicBezTo>
                      <a:pt x="243" y="39"/>
                      <a:pt x="272" y="1"/>
                      <a:pt x="26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4" name="Google Shape;3294;p43"/>
              <p:cNvSpPr/>
              <p:nvPr/>
            </p:nvSpPr>
            <p:spPr>
              <a:xfrm>
                <a:off x="3075475" y="5438350"/>
                <a:ext cx="15425" cy="6125"/>
              </a:xfrm>
              <a:custGeom>
                <a:avLst/>
                <a:gdLst/>
                <a:ahLst/>
                <a:cxnLst/>
                <a:rect l="l" t="t" r="r" b="b"/>
                <a:pathLst>
                  <a:path w="617" h="245" extrusionOk="0">
                    <a:moveTo>
                      <a:pt x="181" y="0"/>
                    </a:moveTo>
                    <a:cubicBezTo>
                      <a:pt x="169" y="0"/>
                      <a:pt x="157" y="4"/>
                      <a:pt x="148" y="13"/>
                    </a:cubicBezTo>
                    <a:cubicBezTo>
                      <a:pt x="123" y="50"/>
                      <a:pt x="111" y="87"/>
                      <a:pt x="86" y="87"/>
                    </a:cubicBezTo>
                    <a:cubicBezTo>
                      <a:pt x="49" y="87"/>
                      <a:pt x="0" y="112"/>
                      <a:pt x="62" y="124"/>
                    </a:cubicBezTo>
                    <a:cubicBezTo>
                      <a:pt x="123" y="149"/>
                      <a:pt x="86" y="161"/>
                      <a:pt x="111" y="198"/>
                    </a:cubicBezTo>
                    <a:cubicBezTo>
                      <a:pt x="148" y="223"/>
                      <a:pt x="123" y="235"/>
                      <a:pt x="173" y="235"/>
                    </a:cubicBezTo>
                    <a:cubicBezTo>
                      <a:pt x="197" y="241"/>
                      <a:pt x="222" y="244"/>
                      <a:pt x="245" y="244"/>
                    </a:cubicBezTo>
                    <a:cubicBezTo>
                      <a:pt x="268" y="244"/>
                      <a:pt x="290" y="241"/>
                      <a:pt x="308" y="235"/>
                    </a:cubicBezTo>
                    <a:cubicBezTo>
                      <a:pt x="370" y="223"/>
                      <a:pt x="616" y="87"/>
                      <a:pt x="505" y="87"/>
                    </a:cubicBezTo>
                    <a:cubicBezTo>
                      <a:pt x="468" y="87"/>
                      <a:pt x="505" y="38"/>
                      <a:pt x="444" y="38"/>
                    </a:cubicBezTo>
                    <a:cubicBezTo>
                      <a:pt x="370" y="38"/>
                      <a:pt x="358" y="50"/>
                      <a:pt x="321" y="50"/>
                    </a:cubicBezTo>
                    <a:cubicBezTo>
                      <a:pt x="291" y="50"/>
                      <a:pt x="270" y="63"/>
                      <a:pt x="256" y="63"/>
                    </a:cubicBezTo>
                    <a:cubicBezTo>
                      <a:pt x="246" y="63"/>
                      <a:pt x="239" y="58"/>
                      <a:pt x="234" y="38"/>
                    </a:cubicBezTo>
                    <a:cubicBezTo>
                      <a:pt x="226" y="14"/>
                      <a:pt x="203" y="0"/>
                      <a:pt x="18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5" name="Google Shape;3295;p43"/>
              <p:cNvSpPr/>
              <p:nvPr/>
            </p:nvSpPr>
            <p:spPr>
              <a:xfrm>
                <a:off x="3074300" y="5446250"/>
                <a:ext cx="10750" cy="6625"/>
              </a:xfrm>
              <a:custGeom>
                <a:avLst/>
                <a:gdLst/>
                <a:ahLst/>
                <a:cxnLst/>
                <a:rect l="l" t="t" r="r" b="b"/>
                <a:pathLst>
                  <a:path w="430" h="265" extrusionOk="0">
                    <a:moveTo>
                      <a:pt x="77" y="0"/>
                    </a:moveTo>
                    <a:cubicBezTo>
                      <a:pt x="33" y="0"/>
                      <a:pt x="0" y="9"/>
                      <a:pt x="35" y="18"/>
                    </a:cubicBezTo>
                    <a:cubicBezTo>
                      <a:pt x="96" y="42"/>
                      <a:pt x="133" y="104"/>
                      <a:pt x="133" y="128"/>
                    </a:cubicBezTo>
                    <a:cubicBezTo>
                      <a:pt x="122" y="162"/>
                      <a:pt x="81" y="255"/>
                      <a:pt x="100" y="255"/>
                    </a:cubicBezTo>
                    <a:cubicBezTo>
                      <a:pt x="102" y="255"/>
                      <a:pt x="105" y="254"/>
                      <a:pt x="109" y="252"/>
                    </a:cubicBezTo>
                    <a:cubicBezTo>
                      <a:pt x="141" y="241"/>
                      <a:pt x="182" y="212"/>
                      <a:pt x="192" y="212"/>
                    </a:cubicBezTo>
                    <a:cubicBezTo>
                      <a:pt x="194" y="212"/>
                      <a:pt x="195" y="213"/>
                      <a:pt x="195" y="215"/>
                    </a:cubicBezTo>
                    <a:cubicBezTo>
                      <a:pt x="195" y="233"/>
                      <a:pt x="202" y="265"/>
                      <a:pt x="221" y="265"/>
                    </a:cubicBezTo>
                    <a:cubicBezTo>
                      <a:pt x="227" y="265"/>
                      <a:pt x="235" y="261"/>
                      <a:pt x="244" y="252"/>
                    </a:cubicBezTo>
                    <a:cubicBezTo>
                      <a:pt x="257" y="239"/>
                      <a:pt x="294" y="227"/>
                      <a:pt x="331" y="227"/>
                    </a:cubicBezTo>
                    <a:cubicBezTo>
                      <a:pt x="368" y="227"/>
                      <a:pt x="429" y="153"/>
                      <a:pt x="380" y="116"/>
                    </a:cubicBezTo>
                    <a:cubicBezTo>
                      <a:pt x="318" y="54"/>
                      <a:pt x="355" y="54"/>
                      <a:pt x="281" y="54"/>
                    </a:cubicBezTo>
                    <a:cubicBezTo>
                      <a:pt x="232" y="42"/>
                      <a:pt x="183" y="30"/>
                      <a:pt x="133" y="5"/>
                    </a:cubicBezTo>
                    <a:cubicBezTo>
                      <a:pt x="115" y="2"/>
                      <a:pt x="95" y="0"/>
                      <a:pt x="7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6" name="Google Shape;3296;p43"/>
              <p:cNvSpPr/>
              <p:nvPr/>
            </p:nvSpPr>
            <p:spPr>
              <a:xfrm>
                <a:off x="3072375" y="5434050"/>
                <a:ext cx="11125" cy="5225"/>
              </a:xfrm>
              <a:custGeom>
                <a:avLst/>
                <a:gdLst/>
                <a:ahLst/>
                <a:cxnLst/>
                <a:rect l="l" t="t" r="r" b="b"/>
                <a:pathLst>
                  <a:path w="445" h="209" extrusionOk="0">
                    <a:moveTo>
                      <a:pt x="346" y="0"/>
                    </a:moveTo>
                    <a:cubicBezTo>
                      <a:pt x="309" y="0"/>
                      <a:pt x="309" y="25"/>
                      <a:pt x="272" y="37"/>
                    </a:cubicBezTo>
                    <a:cubicBezTo>
                      <a:pt x="254" y="43"/>
                      <a:pt x="238" y="47"/>
                      <a:pt x="223" y="47"/>
                    </a:cubicBezTo>
                    <a:cubicBezTo>
                      <a:pt x="207" y="47"/>
                      <a:pt x="192" y="43"/>
                      <a:pt x="173" y="37"/>
                    </a:cubicBezTo>
                    <a:cubicBezTo>
                      <a:pt x="166" y="34"/>
                      <a:pt x="159" y="32"/>
                      <a:pt x="152" y="32"/>
                    </a:cubicBezTo>
                    <a:cubicBezTo>
                      <a:pt x="134" y="32"/>
                      <a:pt x="117" y="41"/>
                      <a:pt x="100" y="50"/>
                    </a:cubicBezTo>
                    <a:cubicBezTo>
                      <a:pt x="75" y="62"/>
                      <a:pt x="1" y="50"/>
                      <a:pt x="38" y="74"/>
                    </a:cubicBezTo>
                    <a:cubicBezTo>
                      <a:pt x="75" y="111"/>
                      <a:pt x="87" y="148"/>
                      <a:pt x="63" y="161"/>
                    </a:cubicBezTo>
                    <a:cubicBezTo>
                      <a:pt x="38" y="173"/>
                      <a:pt x="26" y="197"/>
                      <a:pt x="63" y="197"/>
                    </a:cubicBezTo>
                    <a:cubicBezTo>
                      <a:pt x="95" y="197"/>
                      <a:pt x="139" y="208"/>
                      <a:pt x="176" y="208"/>
                    </a:cubicBezTo>
                    <a:cubicBezTo>
                      <a:pt x="194" y="208"/>
                      <a:pt x="210" y="206"/>
                      <a:pt x="223" y="197"/>
                    </a:cubicBezTo>
                    <a:cubicBezTo>
                      <a:pt x="247" y="173"/>
                      <a:pt x="284" y="148"/>
                      <a:pt x="321" y="124"/>
                    </a:cubicBezTo>
                    <a:cubicBezTo>
                      <a:pt x="346" y="99"/>
                      <a:pt x="445" y="13"/>
                      <a:pt x="34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7" name="Google Shape;3297;p43"/>
              <p:cNvSpPr/>
              <p:nvPr/>
            </p:nvSpPr>
            <p:spPr>
              <a:xfrm>
                <a:off x="3070550" y="5441125"/>
                <a:ext cx="7175" cy="3950"/>
              </a:xfrm>
              <a:custGeom>
                <a:avLst/>
                <a:gdLst/>
                <a:ahLst/>
                <a:cxnLst/>
                <a:rect l="l" t="t" r="r" b="b"/>
                <a:pathLst>
                  <a:path w="287" h="158" extrusionOk="0">
                    <a:moveTo>
                      <a:pt x="0" y="1"/>
                    </a:moveTo>
                    <a:cubicBezTo>
                      <a:pt x="32" y="33"/>
                      <a:pt x="241" y="158"/>
                      <a:pt x="279" y="158"/>
                    </a:cubicBezTo>
                    <a:cubicBezTo>
                      <a:pt x="285" y="158"/>
                      <a:pt x="287" y="155"/>
                      <a:pt x="283" y="149"/>
                    </a:cubicBezTo>
                    <a:cubicBezTo>
                      <a:pt x="197" y="87"/>
                      <a:pt x="99" y="38"/>
                      <a:pt x="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8" name="Google Shape;3298;p43"/>
              <p:cNvSpPr/>
              <p:nvPr/>
            </p:nvSpPr>
            <p:spPr>
              <a:xfrm>
                <a:off x="3066250" y="5430475"/>
                <a:ext cx="3400" cy="3250"/>
              </a:xfrm>
              <a:custGeom>
                <a:avLst/>
                <a:gdLst/>
                <a:ahLst/>
                <a:cxnLst/>
                <a:rect l="l" t="t" r="r" b="b"/>
                <a:pathLst>
                  <a:path w="136" h="130" extrusionOk="0">
                    <a:moveTo>
                      <a:pt x="49" y="0"/>
                    </a:moveTo>
                    <a:cubicBezTo>
                      <a:pt x="21" y="0"/>
                      <a:pt x="0" y="33"/>
                      <a:pt x="49" y="82"/>
                    </a:cubicBezTo>
                    <a:cubicBezTo>
                      <a:pt x="81" y="114"/>
                      <a:pt x="93" y="130"/>
                      <a:pt x="101" y="130"/>
                    </a:cubicBezTo>
                    <a:cubicBezTo>
                      <a:pt x="108" y="130"/>
                      <a:pt x="111" y="117"/>
                      <a:pt x="123" y="94"/>
                    </a:cubicBezTo>
                    <a:cubicBezTo>
                      <a:pt x="135" y="45"/>
                      <a:pt x="98" y="20"/>
                      <a:pt x="73" y="8"/>
                    </a:cubicBezTo>
                    <a:cubicBezTo>
                      <a:pt x="66" y="3"/>
                      <a:pt x="57" y="0"/>
                      <a:pt x="4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9" name="Google Shape;3299;p43"/>
              <p:cNvSpPr/>
              <p:nvPr/>
            </p:nvSpPr>
            <p:spPr>
              <a:xfrm>
                <a:off x="3066600" y="5418325"/>
                <a:ext cx="8275" cy="9350"/>
              </a:xfrm>
              <a:custGeom>
                <a:avLst/>
                <a:gdLst/>
                <a:ahLst/>
                <a:cxnLst/>
                <a:rect l="l" t="t" r="r" b="b"/>
                <a:pathLst>
                  <a:path w="331" h="374" extrusionOk="0">
                    <a:moveTo>
                      <a:pt x="121" y="1"/>
                    </a:moveTo>
                    <a:cubicBezTo>
                      <a:pt x="72" y="1"/>
                      <a:pt x="72" y="26"/>
                      <a:pt x="109" y="63"/>
                    </a:cubicBezTo>
                    <a:cubicBezTo>
                      <a:pt x="146" y="100"/>
                      <a:pt x="146" y="124"/>
                      <a:pt x="121" y="136"/>
                    </a:cubicBezTo>
                    <a:cubicBezTo>
                      <a:pt x="115" y="140"/>
                      <a:pt x="111" y="141"/>
                      <a:pt x="108" y="141"/>
                    </a:cubicBezTo>
                    <a:cubicBezTo>
                      <a:pt x="99" y="141"/>
                      <a:pt x="96" y="127"/>
                      <a:pt x="59" y="100"/>
                    </a:cubicBezTo>
                    <a:cubicBezTo>
                      <a:pt x="29" y="87"/>
                      <a:pt x="10" y="81"/>
                      <a:pt x="6" y="81"/>
                    </a:cubicBezTo>
                    <a:cubicBezTo>
                      <a:pt x="1" y="81"/>
                      <a:pt x="10" y="87"/>
                      <a:pt x="35" y="100"/>
                    </a:cubicBezTo>
                    <a:cubicBezTo>
                      <a:pt x="84" y="136"/>
                      <a:pt x="96" y="161"/>
                      <a:pt x="96" y="210"/>
                    </a:cubicBezTo>
                    <a:cubicBezTo>
                      <a:pt x="96" y="260"/>
                      <a:pt x="121" y="284"/>
                      <a:pt x="96" y="309"/>
                    </a:cubicBezTo>
                    <a:cubicBezTo>
                      <a:pt x="84" y="321"/>
                      <a:pt x="66" y="321"/>
                      <a:pt x="49" y="321"/>
                    </a:cubicBezTo>
                    <a:cubicBezTo>
                      <a:pt x="32" y="321"/>
                      <a:pt x="16" y="321"/>
                      <a:pt x="10" y="334"/>
                    </a:cubicBezTo>
                    <a:cubicBezTo>
                      <a:pt x="0" y="354"/>
                      <a:pt x="23" y="374"/>
                      <a:pt x="45" y="374"/>
                    </a:cubicBezTo>
                    <a:cubicBezTo>
                      <a:pt x="50" y="374"/>
                      <a:pt x="55" y="373"/>
                      <a:pt x="59" y="371"/>
                    </a:cubicBezTo>
                    <a:cubicBezTo>
                      <a:pt x="96" y="346"/>
                      <a:pt x="146" y="346"/>
                      <a:pt x="146" y="321"/>
                    </a:cubicBezTo>
                    <a:cubicBezTo>
                      <a:pt x="146" y="297"/>
                      <a:pt x="121" y="284"/>
                      <a:pt x="146" y="260"/>
                    </a:cubicBezTo>
                    <a:cubicBezTo>
                      <a:pt x="170" y="247"/>
                      <a:pt x="183" y="210"/>
                      <a:pt x="183" y="186"/>
                    </a:cubicBezTo>
                    <a:cubicBezTo>
                      <a:pt x="183" y="160"/>
                      <a:pt x="171" y="117"/>
                      <a:pt x="172" y="117"/>
                    </a:cubicBezTo>
                    <a:lnTo>
                      <a:pt x="172" y="117"/>
                    </a:lnTo>
                    <a:cubicBezTo>
                      <a:pt x="172" y="117"/>
                      <a:pt x="175" y="126"/>
                      <a:pt x="183" y="149"/>
                    </a:cubicBezTo>
                    <a:cubicBezTo>
                      <a:pt x="199" y="197"/>
                      <a:pt x="184" y="224"/>
                      <a:pt x="184" y="224"/>
                    </a:cubicBezTo>
                    <a:cubicBezTo>
                      <a:pt x="185" y="224"/>
                      <a:pt x="190" y="216"/>
                      <a:pt x="207" y="198"/>
                    </a:cubicBezTo>
                    <a:cubicBezTo>
                      <a:pt x="269" y="149"/>
                      <a:pt x="331" y="124"/>
                      <a:pt x="257" y="112"/>
                    </a:cubicBezTo>
                    <a:cubicBezTo>
                      <a:pt x="220" y="112"/>
                      <a:pt x="183" y="13"/>
                      <a:pt x="12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0" name="Google Shape;3300;p43"/>
              <p:cNvSpPr/>
              <p:nvPr/>
            </p:nvSpPr>
            <p:spPr>
              <a:xfrm>
                <a:off x="3065300" y="5403200"/>
                <a:ext cx="5875" cy="10225"/>
              </a:xfrm>
              <a:custGeom>
                <a:avLst/>
                <a:gdLst/>
                <a:ahLst/>
                <a:cxnLst/>
                <a:rect l="l" t="t" r="r" b="b"/>
                <a:pathLst>
                  <a:path w="235" h="409" extrusionOk="0">
                    <a:moveTo>
                      <a:pt x="126" y="0"/>
                    </a:moveTo>
                    <a:cubicBezTo>
                      <a:pt x="99" y="0"/>
                      <a:pt x="99" y="44"/>
                      <a:pt x="99" y="88"/>
                    </a:cubicBezTo>
                    <a:cubicBezTo>
                      <a:pt x="99" y="150"/>
                      <a:pt x="124" y="212"/>
                      <a:pt x="75" y="212"/>
                    </a:cubicBezTo>
                    <a:cubicBezTo>
                      <a:pt x="25" y="224"/>
                      <a:pt x="1" y="212"/>
                      <a:pt x="13" y="261"/>
                    </a:cubicBezTo>
                    <a:cubicBezTo>
                      <a:pt x="23" y="303"/>
                      <a:pt x="7" y="380"/>
                      <a:pt x="25" y="380"/>
                    </a:cubicBezTo>
                    <a:cubicBezTo>
                      <a:pt x="28" y="380"/>
                      <a:pt x="32" y="377"/>
                      <a:pt x="38" y="372"/>
                    </a:cubicBezTo>
                    <a:cubicBezTo>
                      <a:pt x="58" y="332"/>
                      <a:pt x="86" y="276"/>
                      <a:pt x="102" y="276"/>
                    </a:cubicBezTo>
                    <a:cubicBezTo>
                      <a:pt x="106" y="276"/>
                      <a:pt x="109" y="279"/>
                      <a:pt x="111" y="286"/>
                    </a:cubicBezTo>
                    <a:cubicBezTo>
                      <a:pt x="111" y="310"/>
                      <a:pt x="99" y="409"/>
                      <a:pt x="148" y="409"/>
                    </a:cubicBezTo>
                    <a:cubicBezTo>
                      <a:pt x="210" y="409"/>
                      <a:pt x="235" y="335"/>
                      <a:pt x="235" y="261"/>
                    </a:cubicBezTo>
                    <a:cubicBezTo>
                      <a:pt x="222" y="199"/>
                      <a:pt x="198" y="224"/>
                      <a:pt x="198" y="162"/>
                    </a:cubicBezTo>
                    <a:cubicBezTo>
                      <a:pt x="198" y="113"/>
                      <a:pt x="235" y="88"/>
                      <a:pt x="210" y="76"/>
                    </a:cubicBezTo>
                    <a:cubicBezTo>
                      <a:pt x="185" y="39"/>
                      <a:pt x="185" y="2"/>
                      <a:pt x="136" y="2"/>
                    </a:cubicBezTo>
                    <a:cubicBezTo>
                      <a:pt x="132" y="1"/>
                      <a:pt x="129" y="0"/>
                      <a:pt x="12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1" name="Google Shape;3301;p43"/>
              <p:cNvSpPr/>
              <p:nvPr/>
            </p:nvSpPr>
            <p:spPr>
              <a:xfrm>
                <a:off x="3064550" y="5414875"/>
                <a:ext cx="3250" cy="6125"/>
              </a:xfrm>
              <a:custGeom>
                <a:avLst/>
                <a:gdLst/>
                <a:ahLst/>
                <a:cxnLst/>
                <a:rect l="l" t="t" r="r" b="b"/>
                <a:pathLst>
                  <a:path w="130" h="245" extrusionOk="0">
                    <a:moveTo>
                      <a:pt x="87" y="0"/>
                    </a:moveTo>
                    <a:cubicBezTo>
                      <a:pt x="81" y="0"/>
                      <a:pt x="75" y="4"/>
                      <a:pt x="68" y="16"/>
                    </a:cubicBezTo>
                    <a:cubicBezTo>
                      <a:pt x="34" y="49"/>
                      <a:pt x="1" y="244"/>
                      <a:pt x="13" y="244"/>
                    </a:cubicBezTo>
                    <a:cubicBezTo>
                      <a:pt x="14" y="244"/>
                      <a:pt x="16" y="242"/>
                      <a:pt x="18" y="238"/>
                    </a:cubicBezTo>
                    <a:cubicBezTo>
                      <a:pt x="43" y="188"/>
                      <a:pt x="129" y="65"/>
                      <a:pt x="117" y="40"/>
                    </a:cubicBezTo>
                    <a:cubicBezTo>
                      <a:pt x="108" y="23"/>
                      <a:pt x="100" y="0"/>
                      <a:pt x="8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2" name="Google Shape;3302;p43"/>
              <p:cNvSpPr/>
              <p:nvPr/>
            </p:nvSpPr>
            <p:spPr>
              <a:xfrm>
                <a:off x="3063950" y="5395175"/>
                <a:ext cx="6300" cy="8900"/>
              </a:xfrm>
              <a:custGeom>
                <a:avLst/>
                <a:gdLst/>
                <a:ahLst/>
                <a:cxnLst/>
                <a:rect l="l" t="t" r="r" b="b"/>
                <a:pathLst>
                  <a:path w="252" h="356" extrusionOk="0">
                    <a:moveTo>
                      <a:pt x="180" y="0"/>
                    </a:moveTo>
                    <a:cubicBezTo>
                      <a:pt x="179" y="0"/>
                      <a:pt x="179" y="1"/>
                      <a:pt x="178" y="3"/>
                    </a:cubicBezTo>
                    <a:cubicBezTo>
                      <a:pt x="153" y="27"/>
                      <a:pt x="178" y="64"/>
                      <a:pt x="153" y="126"/>
                    </a:cubicBezTo>
                    <a:cubicBezTo>
                      <a:pt x="131" y="156"/>
                      <a:pt x="131" y="172"/>
                      <a:pt x="126" y="172"/>
                    </a:cubicBezTo>
                    <a:cubicBezTo>
                      <a:pt x="123" y="172"/>
                      <a:pt x="118" y="165"/>
                      <a:pt x="104" y="151"/>
                    </a:cubicBezTo>
                    <a:cubicBezTo>
                      <a:pt x="86" y="116"/>
                      <a:pt x="75" y="81"/>
                      <a:pt x="70" y="81"/>
                    </a:cubicBezTo>
                    <a:cubicBezTo>
                      <a:pt x="68" y="81"/>
                      <a:pt x="67" y="87"/>
                      <a:pt x="67" y="101"/>
                    </a:cubicBezTo>
                    <a:cubicBezTo>
                      <a:pt x="67" y="138"/>
                      <a:pt x="67" y="126"/>
                      <a:pt x="42" y="188"/>
                    </a:cubicBezTo>
                    <a:cubicBezTo>
                      <a:pt x="21" y="240"/>
                      <a:pt x="1" y="292"/>
                      <a:pt x="17" y="292"/>
                    </a:cubicBezTo>
                    <a:cubicBezTo>
                      <a:pt x="20" y="292"/>
                      <a:pt x="24" y="290"/>
                      <a:pt x="30" y="286"/>
                    </a:cubicBezTo>
                    <a:cubicBezTo>
                      <a:pt x="51" y="272"/>
                      <a:pt x="69" y="258"/>
                      <a:pt x="79" y="258"/>
                    </a:cubicBezTo>
                    <a:cubicBezTo>
                      <a:pt x="87" y="258"/>
                      <a:pt x="92" y="265"/>
                      <a:pt x="92" y="286"/>
                    </a:cubicBezTo>
                    <a:cubicBezTo>
                      <a:pt x="100" y="321"/>
                      <a:pt x="78" y="356"/>
                      <a:pt x="82" y="356"/>
                    </a:cubicBezTo>
                    <a:cubicBezTo>
                      <a:pt x="83" y="356"/>
                      <a:pt x="89" y="350"/>
                      <a:pt x="104" y="336"/>
                    </a:cubicBezTo>
                    <a:cubicBezTo>
                      <a:pt x="153" y="299"/>
                      <a:pt x="227" y="323"/>
                      <a:pt x="227" y="286"/>
                    </a:cubicBezTo>
                    <a:cubicBezTo>
                      <a:pt x="239" y="262"/>
                      <a:pt x="252" y="225"/>
                      <a:pt x="252" y="200"/>
                    </a:cubicBezTo>
                    <a:cubicBezTo>
                      <a:pt x="252" y="169"/>
                      <a:pt x="218" y="105"/>
                      <a:pt x="192" y="105"/>
                    </a:cubicBezTo>
                    <a:cubicBezTo>
                      <a:pt x="187" y="105"/>
                      <a:pt x="182" y="107"/>
                      <a:pt x="178" y="114"/>
                    </a:cubicBezTo>
                    <a:cubicBezTo>
                      <a:pt x="175" y="116"/>
                      <a:pt x="173" y="116"/>
                      <a:pt x="171" y="116"/>
                    </a:cubicBezTo>
                    <a:cubicBezTo>
                      <a:pt x="149" y="116"/>
                      <a:pt x="183" y="0"/>
                      <a:pt x="18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3" name="Google Shape;3303;p43"/>
              <p:cNvSpPr/>
              <p:nvPr/>
            </p:nvSpPr>
            <p:spPr>
              <a:xfrm>
                <a:off x="3070075" y="5366825"/>
                <a:ext cx="5725" cy="6200"/>
              </a:xfrm>
              <a:custGeom>
                <a:avLst/>
                <a:gdLst/>
                <a:ahLst/>
                <a:cxnLst/>
                <a:rect l="l" t="t" r="r" b="b"/>
                <a:pathLst>
                  <a:path w="229" h="248" extrusionOk="0">
                    <a:moveTo>
                      <a:pt x="45" y="0"/>
                    </a:moveTo>
                    <a:cubicBezTo>
                      <a:pt x="19" y="0"/>
                      <a:pt x="1" y="3"/>
                      <a:pt x="19" y="16"/>
                    </a:cubicBezTo>
                    <a:cubicBezTo>
                      <a:pt x="56" y="53"/>
                      <a:pt x="93" y="53"/>
                      <a:pt x="93" y="90"/>
                    </a:cubicBezTo>
                    <a:cubicBezTo>
                      <a:pt x="93" y="126"/>
                      <a:pt x="130" y="139"/>
                      <a:pt x="130" y="163"/>
                    </a:cubicBezTo>
                    <a:cubicBezTo>
                      <a:pt x="140" y="193"/>
                      <a:pt x="126" y="247"/>
                      <a:pt x="139" y="247"/>
                    </a:cubicBezTo>
                    <a:cubicBezTo>
                      <a:pt x="143" y="247"/>
                      <a:pt x="148" y="244"/>
                      <a:pt x="155" y="237"/>
                    </a:cubicBezTo>
                    <a:cubicBezTo>
                      <a:pt x="192" y="188"/>
                      <a:pt x="229" y="151"/>
                      <a:pt x="204" y="126"/>
                    </a:cubicBezTo>
                    <a:cubicBezTo>
                      <a:pt x="167" y="102"/>
                      <a:pt x="118" y="102"/>
                      <a:pt x="118" y="77"/>
                    </a:cubicBezTo>
                    <a:cubicBezTo>
                      <a:pt x="118" y="40"/>
                      <a:pt x="155" y="16"/>
                      <a:pt x="118" y="3"/>
                    </a:cubicBezTo>
                    <a:cubicBezTo>
                      <a:pt x="105" y="3"/>
                      <a:pt x="71" y="0"/>
                      <a:pt x="4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4" name="Google Shape;3304;p43"/>
              <p:cNvSpPr/>
              <p:nvPr/>
            </p:nvSpPr>
            <p:spPr>
              <a:xfrm>
                <a:off x="3071175" y="5343350"/>
                <a:ext cx="6175" cy="13150"/>
              </a:xfrm>
              <a:custGeom>
                <a:avLst/>
                <a:gdLst/>
                <a:ahLst/>
                <a:cxnLst/>
                <a:rect l="l" t="t" r="r" b="b"/>
                <a:pathLst>
                  <a:path w="247" h="526" extrusionOk="0">
                    <a:moveTo>
                      <a:pt x="189" y="1"/>
                    </a:moveTo>
                    <a:cubicBezTo>
                      <a:pt x="174" y="1"/>
                      <a:pt x="159" y="6"/>
                      <a:pt x="148" y="6"/>
                    </a:cubicBezTo>
                    <a:cubicBezTo>
                      <a:pt x="111" y="6"/>
                      <a:pt x="61" y="18"/>
                      <a:pt x="61" y="55"/>
                    </a:cubicBezTo>
                    <a:cubicBezTo>
                      <a:pt x="49" y="203"/>
                      <a:pt x="37" y="339"/>
                      <a:pt x="12" y="486"/>
                    </a:cubicBezTo>
                    <a:cubicBezTo>
                      <a:pt x="1" y="515"/>
                      <a:pt x="24" y="525"/>
                      <a:pt x="56" y="525"/>
                    </a:cubicBezTo>
                    <a:cubicBezTo>
                      <a:pt x="92" y="525"/>
                      <a:pt x="140" y="512"/>
                      <a:pt x="160" y="499"/>
                    </a:cubicBezTo>
                    <a:cubicBezTo>
                      <a:pt x="197" y="462"/>
                      <a:pt x="246" y="351"/>
                      <a:pt x="234" y="351"/>
                    </a:cubicBezTo>
                    <a:cubicBezTo>
                      <a:pt x="221" y="339"/>
                      <a:pt x="209" y="277"/>
                      <a:pt x="209" y="215"/>
                    </a:cubicBezTo>
                    <a:cubicBezTo>
                      <a:pt x="209" y="166"/>
                      <a:pt x="221" y="104"/>
                      <a:pt x="221" y="43"/>
                    </a:cubicBezTo>
                    <a:cubicBezTo>
                      <a:pt x="221" y="9"/>
                      <a:pt x="206" y="1"/>
                      <a:pt x="18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5" name="Google Shape;3305;p43"/>
              <p:cNvSpPr/>
              <p:nvPr/>
            </p:nvSpPr>
            <p:spPr>
              <a:xfrm>
                <a:off x="3095800" y="4947650"/>
                <a:ext cx="5575" cy="4000"/>
              </a:xfrm>
              <a:custGeom>
                <a:avLst/>
                <a:gdLst/>
                <a:ahLst/>
                <a:cxnLst/>
                <a:rect l="l" t="t" r="r" b="b"/>
                <a:pathLst>
                  <a:path w="223" h="160" extrusionOk="0">
                    <a:moveTo>
                      <a:pt x="37" y="1"/>
                    </a:moveTo>
                    <a:cubicBezTo>
                      <a:pt x="0" y="1"/>
                      <a:pt x="13" y="38"/>
                      <a:pt x="25" y="112"/>
                    </a:cubicBezTo>
                    <a:cubicBezTo>
                      <a:pt x="31" y="147"/>
                      <a:pt x="39" y="160"/>
                      <a:pt x="55" y="160"/>
                    </a:cubicBezTo>
                    <a:cubicBezTo>
                      <a:pt x="72" y="160"/>
                      <a:pt x="97" y="144"/>
                      <a:pt x="136" y="124"/>
                    </a:cubicBezTo>
                    <a:cubicBezTo>
                      <a:pt x="222" y="87"/>
                      <a:pt x="74" y="1"/>
                      <a:pt x="3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6" name="Google Shape;3306;p43"/>
              <p:cNvSpPr/>
              <p:nvPr/>
            </p:nvSpPr>
            <p:spPr>
              <a:xfrm>
                <a:off x="3146625" y="4957200"/>
                <a:ext cx="6500" cy="6275"/>
              </a:xfrm>
              <a:custGeom>
                <a:avLst/>
                <a:gdLst/>
                <a:ahLst/>
                <a:cxnLst/>
                <a:rect l="l" t="t" r="r" b="b"/>
                <a:pathLst>
                  <a:path w="260" h="251" extrusionOk="0">
                    <a:moveTo>
                      <a:pt x="161" y="1"/>
                    </a:moveTo>
                    <a:cubicBezTo>
                      <a:pt x="111" y="1"/>
                      <a:pt x="124" y="62"/>
                      <a:pt x="124" y="112"/>
                    </a:cubicBezTo>
                    <a:cubicBezTo>
                      <a:pt x="124" y="161"/>
                      <a:pt x="0" y="112"/>
                      <a:pt x="37" y="198"/>
                    </a:cubicBezTo>
                    <a:cubicBezTo>
                      <a:pt x="60" y="236"/>
                      <a:pt x="92" y="250"/>
                      <a:pt x="127" y="250"/>
                    </a:cubicBezTo>
                    <a:cubicBezTo>
                      <a:pt x="150" y="250"/>
                      <a:pt x="174" y="244"/>
                      <a:pt x="198" y="235"/>
                    </a:cubicBezTo>
                    <a:cubicBezTo>
                      <a:pt x="259" y="198"/>
                      <a:pt x="210" y="1"/>
                      <a:pt x="16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7" name="Google Shape;3307;p43"/>
              <p:cNvSpPr/>
              <p:nvPr/>
            </p:nvSpPr>
            <p:spPr>
              <a:xfrm>
                <a:off x="3212850" y="5031000"/>
                <a:ext cx="16050" cy="16925"/>
              </a:xfrm>
              <a:custGeom>
                <a:avLst/>
                <a:gdLst/>
                <a:ahLst/>
                <a:cxnLst/>
                <a:rect l="l" t="t" r="r" b="b"/>
                <a:pathLst>
                  <a:path w="642" h="677" extrusionOk="0">
                    <a:moveTo>
                      <a:pt x="189" y="1"/>
                    </a:moveTo>
                    <a:cubicBezTo>
                      <a:pt x="176" y="1"/>
                      <a:pt x="163" y="2"/>
                      <a:pt x="148" y="6"/>
                    </a:cubicBezTo>
                    <a:cubicBezTo>
                      <a:pt x="111" y="18"/>
                      <a:pt x="87" y="31"/>
                      <a:pt x="62" y="68"/>
                    </a:cubicBezTo>
                    <a:cubicBezTo>
                      <a:pt x="37" y="117"/>
                      <a:pt x="1" y="178"/>
                      <a:pt x="37" y="178"/>
                    </a:cubicBezTo>
                    <a:cubicBezTo>
                      <a:pt x="46" y="176"/>
                      <a:pt x="53" y="174"/>
                      <a:pt x="58" y="174"/>
                    </a:cubicBezTo>
                    <a:cubicBezTo>
                      <a:pt x="73" y="174"/>
                      <a:pt x="69" y="190"/>
                      <a:pt x="50" y="228"/>
                    </a:cubicBezTo>
                    <a:cubicBezTo>
                      <a:pt x="25" y="265"/>
                      <a:pt x="25" y="351"/>
                      <a:pt x="37" y="388"/>
                    </a:cubicBezTo>
                    <a:cubicBezTo>
                      <a:pt x="37" y="437"/>
                      <a:pt x="37" y="499"/>
                      <a:pt x="50" y="523"/>
                    </a:cubicBezTo>
                    <a:cubicBezTo>
                      <a:pt x="60" y="553"/>
                      <a:pt x="86" y="592"/>
                      <a:pt x="109" y="592"/>
                    </a:cubicBezTo>
                    <a:cubicBezTo>
                      <a:pt x="114" y="592"/>
                      <a:pt x="119" y="590"/>
                      <a:pt x="124" y="585"/>
                    </a:cubicBezTo>
                    <a:cubicBezTo>
                      <a:pt x="132" y="568"/>
                      <a:pt x="153" y="545"/>
                      <a:pt x="177" y="545"/>
                    </a:cubicBezTo>
                    <a:cubicBezTo>
                      <a:pt x="188" y="545"/>
                      <a:pt x="199" y="549"/>
                      <a:pt x="210" y="560"/>
                    </a:cubicBezTo>
                    <a:cubicBezTo>
                      <a:pt x="247" y="585"/>
                      <a:pt x="259" y="647"/>
                      <a:pt x="284" y="647"/>
                    </a:cubicBezTo>
                    <a:cubicBezTo>
                      <a:pt x="307" y="654"/>
                      <a:pt x="326" y="677"/>
                      <a:pt x="342" y="677"/>
                    </a:cubicBezTo>
                    <a:cubicBezTo>
                      <a:pt x="352" y="677"/>
                      <a:pt x="361" y="669"/>
                      <a:pt x="370" y="647"/>
                    </a:cubicBezTo>
                    <a:cubicBezTo>
                      <a:pt x="395" y="597"/>
                      <a:pt x="370" y="573"/>
                      <a:pt x="432" y="536"/>
                    </a:cubicBezTo>
                    <a:cubicBezTo>
                      <a:pt x="493" y="486"/>
                      <a:pt x="641" y="425"/>
                      <a:pt x="567" y="228"/>
                    </a:cubicBezTo>
                    <a:cubicBezTo>
                      <a:pt x="530" y="105"/>
                      <a:pt x="444" y="141"/>
                      <a:pt x="382" y="105"/>
                    </a:cubicBezTo>
                    <a:cubicBezTo>
                      <a:pt x="333" y="80"/>
                      <a:pt x="309" y="43"/>
                      <a:pt x="272" y="18"/>
                    </a:cubicBezTo>
                    <a:cubicBezTo>
                      <a:pt x="245" y="10"/>
                      <a:pt x="219" y="1"/>
                      <a:pt x="18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8" name="Google Shape;3308;p43"/>
              <p:cNvSpPr/>
              <p:nvPr/>
            </p:nvSpPr>
            <p:spPr>
              <a:xfrm>
                <a:off x="3113350" y="4902375"/>
                <a:ext cx="13575" cy="3725"/>
              </a:xfrm>
              <a:custGeom>
                <a:avLst/>
                <a:gdLst/>
                <a:ahLst/>
                <a:cxnLst/>
                <a:rect l="l" t="t" r="r" b="b"/>
                <a:pathLst>
                  <a:path w="543" h="149" extrusionOk="0">
                    <a:moveTo>
                      <a:pt x="235" y="1"/>
                    </a:moveTo>
                    <a:cubicBezTo>
                      <a:pt x="99" y="1"/>
                      <a:pt x="1" y="148"/>
                      <a:pt x="136" y="148"/>
                    </a:cubicBezTo>
                    <a:cubicBezTo>
                      <a:pt x="272" y="148"/>
                      <a:pt x="543" y="148"/>
                      <a:pt x="469" y="111"/>
                    </a:cubicBezTo>
                    <a:cubicBezTo>
                      <a:pt x="346" y="50"/>
                      <a:pt x="370" y="13"/>
                      <a:pt x="23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09" name="Google Shape;3309;p43"/>
              <p:cNvSpPr/>
              <p:nvPr/>
            </p:nvSpPr>
            <p:spPr>
              <a:xfrm>
                <a:off x="3046350" y="4902225"/>
                <a:ext cx="13750" cy="5250"/>
              </a:xfrm>
              <a:custGeom>
                <a:avLst/>
                <a:gdLst/>
                <a:ahLst/>
                <a:cxnLst/>
                <a:rect l="l" t="t" r="r" b="b"/>
                <a:pathLst>
                  <a:path w="550" h="210" extrusionOk="0">
                    <a:moveTo>
                      <a:pt x="207" y="1"/>
                    </a:moveTo>
                    <a:cubicBezTo>
                      <a:pt x="115" y="1"/>
                      <a:pt x="0" y="18"/>
                      <a:pt x="81" y="81"/>
                    </a:cubicBezTo>
                    <a:cubicBezTo>
                      <a:pt x="175" y="154"/>
                      <a:pt x="216" y="209"/>
                      <a:pt x="279" y="209"/>
                    </a:cubicBezTo>
                    <a:cubicBezTo>
                      <a:pt x="290" y="209"/>
                      <a:pt x="302" y="207"/>
                      <a:pt x="315" y="204"/>
                    </a:cubicBezTo>
                    <a:cubicBezTo>
                      <a:pt x="370" y="188"/>
                      <a:pt x="399" y="173"/>
                      <a:pt x="423" y="173"/>
                    </a:cubicBezTo>
                    <a:cubicBezTo>
                      <a:pt x="437" y="173"/>
                      <a:pt x="449" y="178"/>
                      <a:pt x="463" y="191"/>
                    </a:cubicBezTo>
                    <a:cubicBezTo>
                      <a:pt x="475" y="200"/>
                      <a:pt x="489" y="204"/>
                      <a:pt x="502" y="204"/>
                    </a:cubicBezTo>
                    <a:cubicBezTo>
                      <a:pt x="527" y="204"/>
                      <a:pt x="549" y="187"/>
                      <a:pt x="549" y="154"/>
                    </a:cubicBezTo>
                    <a:cubicBezTo>
                      <a:pt x="524" y="81"/>
                      <a:pt x="364" y="7"/>
                      <a:pt x="290" y="7"/>
                    </a:cubicBezTo>
                    <a:cubicBezTo>
                      <a:pt x="273" y="3"/>
                      <a:pt x="242" y="1"/>
                      <a:pt x="20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0" name="Google Shape;3310;p43"/>
              <p:cNvSpPr/>
              <p:nvPr/>
            </p:nvSpPr>
            <p:spPr>
              <a:xfrm>
                <a:off x="3010175" y="4868800"/>
                <a:ext cx="62225" cy="23750"/>
              </a:xfrm>
              <a:custGeom>
                <a:avLst/>
                <a:gdLst/>
                <a:ahLst/>
                <a:cxnLst/>
                <a:rect l="l" t="t" r="r" b="b"/>
                <a:pathLst>
                  <a:path w="2489" h="950" extrusionOk="0">
                    <a:moveTo>
                      <a:pt x="641" y="1"/>
                    </a:moveTo>
                    <a:cubicBezTo>
                      <a:pt x="505" y="1"/>
                      <a:pt x="370" y="38"/>
                      <a:pt x="246" y="99"/>
                    </a:cubicBezTo>
                    <a:cubicBezTo>
                      <a:pt x="160" y="136"/>
                      <a:pt x="86" y="210"/>
                      <a:pt x="25" y="296"/>
                    </a:cubicBezTo>
                    <a:cubicBezTo>
                      <a:pt x="2" y="324"/>
                      <a:pt x="0" y="332"/>
                      <a:pt x="13" y="332"/>
                    </a:cubicBezTo>
                    <a:cubicBezTo>
                      <a:pt x="28" y="332"/>
                      <a:pt x="64" y="321"/>
                      <a:pt x="111" y="321"/>
                    </a:cubicBezTo>
                    <a:cubicBezTo>
                      <a:pt x="234" y="284"/>
                      <a:pt x="357" y="222"/>
                      <a:pt x="468" y="161"/>
                    </a:cubicBezTo>
                    <a:cubicBezTo>
                      <a:pt x="511" y="148"/>
                      <a:pt x="561" y="142"/>
                      <a:pt x="610" y="142"/>
                    </a:cubicBezTo>
                    <a:cubicBezTo>
                      <a:pt x="659" y="142"/>
                      <a:pt x="709" y="148"/>
                      <a:pt x="752" y="161"/>
                    </a:cubicBezTo>
                    <a:cubicBezTo>
                      <a:pt x="813" y="185"/>
                      <a:pt x="727" y="210"/>
                      <a:pt x="690" y="259"/>
                    </a:cubicBezTo>
                    <a:cubicBezTo>
                      <a:pt x="653" y="296"/>
                      <a:pt x="863" y="284"/>
                      <a:pt x="973" y="296"/>
                    </a:cubicBezTo>
                    <a:cubicBezTo>
                      <a:pt x="1060" y="309"/>
                      <a:pt x="1134" y="370"/>
                      <a:pt x="1195" y="432"/>
                    </a:cubicBezTo>
                    <a:cubicBezTo>
                      <a:pt x="1223" y="460"/>
                      <a:pt x="1259" y="467"/>
                      <a:pt x="1296" y="467"/>
                    </a:cubicBezTo>
                    <a:cubicBezTo>
                      <a:pt x="1341" y="467"/>
                      <a:pt x="1389" y="456"/>
                      <a:pt x="1429" y="456"/>
                    </a:cubicBezTo>
                    <a:cubicBezTo>
                      <a:pt x="1516" y="456"/>
                      <a:pt x="1466" y="493"/>
                      <a:pt x="1503" y="580"/>
                    </a:cubicBezTo>
                    <a:cubicBezTo>
                      <a:pt x="1553" y="678"/>
                      <a:pt x="1553" y="666"/>
                      <a:pt x="1651" y="703"/>
                    </a:cubicBezTo>
                    <a:cubicBezTo>
                      <a:pt x="1750" y="752"/>
                      <a:pt x="1787" y="728"/>
                      <a:pt x="1824" y="764"/>
                    </a:cubicBezTo>
                    <a:cubicBezTo>
                      <a:pt x="1873" y="801"/>
                      <a:pt x="1799" y="826"/>
                      <a:pt x="1725" y="863"/>
                    </a:cubicBezTo>
                    <a:cubicBezTo>
                      <a:pt x="1663" y="912"/>
                      <a:pt x="1676" y="949"/>
                      <a:pt x="1725" y="949"/>
                    </a:cubicBezTo>
                    <a:cubicBezTo>
                      <a:pt x="1774" y="949"/>
                      <a:pt x="2033" y="912"/>
                      <a:pt x="2082" y="912"/>
                    </a:cubicBezTo>
                    <a:cubicBezTo>
                      <a:pt x="2119" y="912"/>
                      <a:pt x="2156" y="912"/>
                      <a:pt x="2193" y="925"/>
                    </a:cubicBezTo>
                    <a:cubicBezTo>
                      <a:pt x="2204" y="932"/>
                      <a:pt x="2214" y="935"/>
                      <a:pt x="2223" y="935"/>
                    </a:cubicBezTo>
                    <a:cubicBezTo>
                      <a:pt x="2246" y="935"/>
                      <a:pt x="2266" y="917"/>
                      <a:pt x="2292" y="900"/>
                    </a:cubicBezTo>
                    <a:cubicBezTo>
                      <a:pt x="2298" y="897"/>
                      <a:pt x="2305" y="896"/>
                      <a:pt x="2313" y="896"/>
                    </a:cubicBezTo>
                    <a:cubicBezTo>
                      <a:pt x="2350" y="896"/>
                      <a:pt x="2406" y="920"/>
                      <a:pt x="2445" y="920"/>
                    </a:cubicBezTo>
                    <a:cubicBezTo>
                      <a:pt x="2471" y="920"/>
                      <a:pt x="2489" y="910"/>
                      <a:pt x="2489" y="875"/>
                    </a:cubicBezTo>
                    <a:cubicBezTo>
                      <a:pt x="2477" y="777"/>
                      <a:pt x="2403" y="715"/>
                      <a:pt x="2316" y="703"/>
                    </a:cubicBezTo>
                    <a:cubicBezTo>
                      <a:pt x="2243" y="703"/>
                      <a:pt x="2169" y="604"/>
                      <a:pt x="2144" y="580"/>
                    </a:cubicBezTo>
                    <a:cubicBezTo>
                      <a:pt x="2119" y="555"/>
                      <a:pt x="1984" y="555"/>
                      <a:pt x="1885" y="456"/>
                    </a:cubicBezTo>
                    <a:cubicBezTo>
                      <a:pt x="1838" y="415"/>
                      <a:pt x="1831" y="408"/>
                      <a:pt x="1827" y="408"/>
                    </a:cubicBezTo>
                    <a:cubicBezTo>
                      <a:pt x="1825" y="408"/>
                      <a:pt x="1824" y="409"/>
                      <a:pt x="1821" y="409"/>
                    </a:cubicBezTo>
                    <a:cubicBezTo>
                      <a:pt x="1814" y="409"/>
                      <a:pt x="1795" y="404"/>
                      <a:pt x="1737" y="370"/>
                    </a:cubicBezTo>
                    <a:cubicBezTo>
                      <a:pt x="1663" y="333"/>
                      <a:pt x="1590" y="284"/>
                      <a:pt x="1540" y="222"/>
                    </a:cubicBezTo>
                    <a:cubicBezTo>
                      <a:pt x="1525" y="197"/>
                      <a:pt x="1512" y="189"/>
                      <a:pt x="1502" y="189"/>
                    </a:cubicBezTo>
                    <a:cubicBezTo>
                      <a:pt x="1487" y="189"/>
                      <a:pt x="1479" y="208"/>
                      <a:pt x="1479" y="222"/>
                    </a:cubicBezTo>
                    <a:cubicBezTo>
                      <a:pt x="1368" y="185"/>
                      <a:pt x="1269" y="136"/>
                      <a:pt x="1171" y="62"/>
                    </a:cubicBezTo>
                    <a:cubicBezTo>
                      <a:pt x="1097" y="13"/>
                      <a:pt x="801" y="13"/>
                      <a:pt x="64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1" name="Google Shape;3311;p43"/>
              <p:cNvSpPr/>
              <p:nvPr/>
            </p:nvSpPr>
            <p:spPr>
              <a:xfrm>
                <a:off x="3048050" y="4853725"/>
                <a:ext cx="4025" cy="5250"/>
              </a:xfrm>
              <a:custGeom>
                <a:avLst/>
                <a:gdLst/>
                <a:ahLst/>
                <a:cxnLst/>
                <a:rect l="l" t="t" r="r" b="b"/>
                <a:pathLst>
                  <a:path w="161" h="210" extrusionOk="0">
                    <a:moveTo>
                      <a:pt x="48" y="1"/>
                    </a:moveTo>
                    <a:cubicBezTo>
                      <a:pt x="29" y="1"/>
                      <a:pt x="36" y="90"/>
                      <a:pt x="25" y="111"/>
                    </a:cubicBezTo>
                    <a:cubicBezTo>
                      <a:pt x="1" y="160"/>
                      <a:pt x="38" y="209"/>
                      <a:pt x="87" y="209"/>
                    </a:cubicBezTo>
                    <a:cubicBezTo>
                      <a:pt x="161" y="197"/>
                      <a:pt x="99" y="61"/>
                      <a:pt x="62" y="12"/>
                    </a:cubicBezTo>
                    <a:cubicBezTo>
                      <a:pt x="56" y="4"/>
                      <a:pt x="51" y="1"/>
                      <a:pt x="4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2" name="Google Shape;3312;p43"/>
              <p:cNvSpPr/>
              <p:nvPr/>
            </p:nvSpPr>
            <p:spPr>
              <a:xfrm>
                <a:off x="3076900" y="4882600"/>
                <a:ext cx="2600" cy="2050"/>
              </a:xfrm>
              <a:custGeom>
                <a:avLst/>
                <a:gdLst/>
                <a:ahLst/>
                <a:cxnLst/>
                <a:rect l="l" t="t" r="r" b="b"/>
                <a:pathLst>
                  <a:path w="104" h="82" extrusionOk="0">
                    <a:moveTo>
                      <a:pt x="32" y="1"/>
                    </a:moveTo>
                    <a:cubicBezTo>
                      <a:pt x="13" y="1"/>
                      <a:pt x="0" y="9"/>
                      <a:pt x="5" y="28"/>
                    </a:cubicBezTo>
                    <a:cubicBezTo>
                      <a:pt x="5" y="52"/>
                      <a:pt x="42" y="82"/>
                      <a:pt x="71" y="82"/>
                    </a:cubicBezTo>
                    <a:cubicBezTo>
                      <a:pt x="86" y="82"/>
                      <a:pt x="99" y="73"/>
                      <a:pt x="103" y="52"/>
                    </a:cubicBezTo>
                    <a:cubicBezTo>
                      <a:pt x="103" y="22"/>
                      <a:pt x="61" y="1"/>
                      <a:pt x="3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3" name="Google Shape;3313;p43"/>
              <p:cNvSpPr/>
              <p:nvPr/>
            </p:nvSpPr>
            <p:spPr>
              <a:xfrm>
                <a:off x="3149100" y="4679950"/>
                <a:ext cx="7825" cy="10125"/>
              </a:xfrm>
              <a:custGeom>
                <a:avLst/>
                <a:gdLst/>
                <a:ahLst/>
                <a:cxnLst/>
                <a:rect l="l" t="t" r="r" b="b"/>
                <a:pathLst>
                  <a:path w="313" h="405" extrusionOk="0">
                    <a:moveTo>
                      <a:pt x="254" y="0"/>
                    </a:moveTo>
                    <a:cubicBezTo>
                      <a:pt x="238" y="0"/>
                      <a:pt x="222" y="2"/>
                      <a:pt x="209" y="2"/>
                    </a:cubicBezTo>
                    <a:cubicBezTo>
                      <a:pt x="173" y="14"/>
                      <a:pt x="86" y="186"/>
                      <a:pt x="49" y="236"/>
                    </a:cubicBezTo>
                    <a:cubicBezTo>
                      <a:pt x="0" y="285"/>
                      <a:pt x="37" y="322"/>
                      <a:pt x="37" y="371"/>
                    </a:cubicBezTo>
                    <a:cubicBezTo>
                      <a:pt x="37" y="392"/>
                      <a:pt x="51" y="404"/>
                      <a:pt x="68" y="404"/>
                    </a:cubicBezTo>
                    <a:cubicBezTo>
                      <a:pt x="91" y="404"/>
                      <a:pt x="122" y="383"/>
                      <a:pt x="136" y="334"/>
                    </a:cubicBezTo>
                    <a:cubicBezTo>
                      <a:pt x="123" y="310"/>
                      <a:pt x="234" y="223"/>
                      <a:pt x="271" y="174"/>
                    </a:cubicBezTo>
                    <a:cubicBezTo>
                      <a:pt x="283" y="125"/>
                      <a:pt x="271" y="75"/>
                      <a:pt x="296" y="39"/>
                    </a:cubicBezTo>
                    <a:cubicBezTo>
                      <a:pt x="312" y="6"/>
                      <a:pt x="285" y="0"/>
                      <a:pt x="25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4" name="Google Shape;3314;p43"/>
              <p:cNvSpPr/>
              <p:nvPr/>
            </p:nvSpPr>
            <p:spPr>
              <a:xfrm>
                <a:off x="3154325" y="4685125"/>
                <a:ext cx="5875" cy="4725"/>
              </a:xfrm>
              <a:custGeom>
                <a:avLst/>
                <a:gdLst/>
                <a:ahLst/>
                <a:cxnLst/>
                <a:rect l="l" t="t" r="r" b="b"/>
                <a:pathLst>
                  <a:path w="235" h="189" extrusionOk="0">
                    <a:moveTo>
                      <a:pt x="141" y="1"/>
                    </a:moveTo>
                    <a:cubicBezTo>
                      <a:pt x="88" y="1"/>
                      <a:pt x="33" y="27"/>
                      <a:pt x="13" y="78"/>
                    </a:cubicBezTo>
                    <a:cubicBezTo>
                      <a:pt x="13" y="103"/>
                      <a:pt x="0" y="177"/>
                      <a:pt x="87" y="189"/>
                    </a:cubicBezTo>
                    <a:cubicBezTo>
                      <a:pt x="136" y="189"/>
                      <a:pt x="136" y="127"/>
                      <a:pt x="173" y="103"/>
                    </a:cubicBezTo>
                    <a:cubicBezTo>
                      <a:pt x="198" y="78"/>
                      <a:pt x="235" y="29"/>
                      <a:pt x="173" y="4"/>
                    </a:cubicBezTo>
                    <a:cubicBezTo>
                      <a:pt x="163" y="2"/>
                      <a:pt x="152" y="1"/>
                      <a:pt x="14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5" name="Google Shape;3315;p43"/>
              <p:cNvSpPr/>
              <p:nvPr/>
            </p:nvSpPr>
            <p:spPr>
              <a:xfrm>
                <a:off x="3131950" y="4678425"/>
                <a:ext cx="14075" cy="8825"/>
              </a:xfrm>
              <a:custGeom>
                <a:avLst/>
                <a:gdLst/>
                <a:ahLst/>
                <a:cxnLst/>
                <a:rect l="l" t="t" r="r" b="b"/>
                <a:pathLst>
                  <a:path w="563" h="353" extrusionOk="0">
                    <a:moveTo>
                      <a:pt x="33" y="1"/>
                    </a:moveTo>
                    <a:cubicBezTo>
                      <a:pt x="14" y="1"/>
                      <a:pt x="0" y="86"/>
                      <a:pt x="21" y="136"/>
                    </a:cubicBezTo>
                    <a:cubicBezTo>
                      <a:pt x="33" y="186"/>
                      <a:pt x="58" y="173"/>
                      <a:pt x="95" y="198"/>
                    </a:cubicBezTo>
                    <a:cubicBezTo>
                      <a:pt x="132" y="198"/>
                      <a:pt x="156" y="223"/>
                      <a:pt x="169" y="247"/>
                    </a:cubicBezTo>
                    <a:cubicBezTo>
                      <a:pt x="205" y="272"/>
                      <a:pt x="205" y="297"/>
                      <a:pt x="242" y="309"/>
                    </a:cubicBezTo>
                    <a:cubicBezTo>
                      <a:pt x="250" y="314"/>
                      <a:pt x="256" y="316"/>
                      <a:pt x="262" y="316"/>
                    </a:cubicBezTo>
                    <a:cubicBezTo>
                      <a:pt x="285" y="316"/>
                      <a:pt x="299" y="282"/>
                      <a:pt x="329" y="272"/>
                    </a:cubicBezTo>
                    <a:cubicBezTo>
                      <a:pt x="330" y="271"/>
                      <a:pt x="332" y="271"/>
                      <a:pt x="333" y="271"/>
                    </a:cubicBezTo>
                    <a:cubicBezTo>
                      <a:pt x="357" y="271"/>
                      <a:pt x="330" y="353"/>
                      <a:pt x="375" y="353"/>
                    </a:cubicBezTo>
                    <a:cubicBezTo>
                      <a:pt x="382" y="353"/>
                      <a:pt x="391" y="351"/>
                      <a:pt x="403" y="346"/>
                    </a:cubicBezTo>
                    <a:cubicBezTo>
                      <a:pt x="464" y="321"/>
                      <a:pt x="514" y="210"/>
                      <a:pt x="563" y="198"/>
                    </a:cubicBezTo>
                    <a:cubicBezTo>
                      <a:pt x="464" y="173"/>
                      <a:pt x="366" y="173"/>
                      <a:pt x="267" y="173"/>
                    </a:cubicBezTo>
                    <a:cubicBezTo>
                      <a:pt x="205" y="173"/>
                      <a:pt x="242" y="149"/>
                      <a:pt x="205" y="124"/>
                    </a:cubicBezTo>
                    <a:cubicBezTo>
                      <a:pt x="198" y="119"/>
                      <a:pt x="193" y="117"/>
                      <a:pt x="189" y="117"/>
                    </a:cubicBezTo>
                    <a:cubicBezTo>
                      <a:pt x="178" y="117"/>
                      <a:pt x="183" y="138"/>
                      <a:pt x="167" y="138"/>
                    </a:cubicBezTo>
                    <a:cubicBezTo>
                      <a:pt x="164" y="138"/>
                      <a:pt x="160" y="138"/>
                      <a:pt x="156" y="136"/>
                    </a:cubicBezTo>
                    <a:cubicBezTo>
                      <a:pt x="132" y="136"/>
                      <a:pt x="70" y="50"/>
                      <a:pt x="45" y="13"/>
                    </a:cubicBezTo>
                    <a:cubicBezTo>
                      <a:pt x="41" y="5"/>
                      <a:pt x="37" y="1"/>
                      <a:pt x="3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6" name="Google Shape;3316;p43"/>
              <p:cNvSpPr/>
              <p:nvPr/>
            </p:nvSpPr>
            <p:spPr>
              <a:xfrm>
                <a:off x="3131850" y="4652950"/>
                <a:ext cx="17250" cy="6950"/>
              </a:xfrm>
              <a:custGeom>
                <a:avLst/>
                <a:gdLst/>
                <a:ahLst/>
                <a:cxnLst/>
                <a:rect l="l" t="t" r="r" b="b"/>
                <a:pathLst>
                  <a:path w="690" h="278" extrusionOk="0">
                    <a:moveTo>
                      <a:pt x="138" y="0"/>
                    </a:moveTo>
                    <a:cubicBezTo>
                      <a:pt x="105" y="0"/>
                      <a:pt x="71" y="3"/>
                      <a:pt x="37" y="10"/>
                    </a:cubicBezTo>
                    <a:cubicBezTo>
                      <a:pt x="0" y="34"/>
                      <a:pt x="136" y="133"/>
                      <a:pt x="234" y="170"/>
                    </a:cubicBezTo>
                    <a:cubicBezTo>
                      <a:pt x="316" y="211"/>
                      <a:pt x="500" y="277"/>
                      <a:pt x="581" y="277"/>
                    </a:cubicBezTo>
                    <a:cubicBezTo>
                      <a:pt x="598" y="277"/>
                      <a:pt x="610" y="275"/>
                      <a:pt x="616" y="268"/>
                    </a:cubicBezTo>
                    <a:cubicBezTo>
                      <a:pt x="690" y="219"/>
                      <a:pt x="567" y="194"/>
                      <a:pt x="419" y="84"/>
                    </a:cubicBezTo>
                    <a:cubicBezTo>
                      <a:pt x="336" y="28"/>
                      <a:pt x="239" y="0"/>
                      <a:pt x="13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7" name="Google Shape;3317;p43"/>
              <p:cNvSpPr/>
              <p:nvPr/>
            </p:nvSpPr>
            <p:spPr>
              <a:xfrm>
                <a:off x="3161725" y="4636800"/>
                <a:ext cx="38475" cy="42175"/>
              </a:xfrm>
              <a:custGeom>
                <a:avLst/>
                <a:gdLst/>
                <a:ahLst/>
                <a:cxnLst/>
                <a:rect l="l" t="t" r="r" b="b"/>
                <a:pathLst>
                  <a:path w="1539" h="1687" extrusionOk="0">
                    <a:moveTo>
                      <a:pt x="814" y="0"/>
                    </a:moveTo>
                    <a:cubicBezTo>
                      <a:pt x="761" y="0"/>
                      <a:pt x="710" y="34"/>
                      <a:pt x="678" y="76"/>
                    </a:cubicBezTo>
                    <a:cubicBezTo>
                      <a:pt x="641" y="138"/>
                      <a:pt x="530" y="335"/>
                      <a:pt x="493" y="372"/>
                    </a:cubicBezTo>
                    <a:cubicBezTo>
                      <a:pt x="456" y="409"/>
                      <a:pt x="456" y="372"/>
                      <a:pt x="456" y="446"/>
                    </a:cubicBezTo>
                    <a:cubicBezTo>
                      <a:pt x="419" y="582"/>
                      <a:pt x="370" y="705"/>
                      <a:pt x="308" y="840"/>
                    </a:cubicBezTo>
                    <a:cubicBezTo>
                      <a:pt x="271" y="890"/>
                      <a:pt x="210" y="964"/>
                      <a:pt x="173" y="1025"/>
                    </a:cubicBezTo>
                    <a:cubicBezTo>
                      <a:pt x="136" y="1075"/>
                      <a:pt x="62" y="1075"/>
                      <a:pt x="99" y="1099"/>
                    </a:cubicBezTo>
                    <a:cubicBezTo>
                      <a:pt x="117" y="1111"/>
                      <a:pt x="142" y="1111"/>
                      <a:pt x="162" y="1111"/>
                    </a:cubicBezTo>
                    <a:cubicBezTo>
                      <a:pt x="182" y="1111"/>
                      <a:pt x="197" y="1111"/>
                      <a:pt x="197" y="1124"/>
                    </a:cubicBezTo>
                    <a:cubicBezTo>
                      <a:pt x="197" y="1198"/>
                      <a:pt x="148" y="1272"/>
                      <a:pt x="86" y="1309"/>
                    </a:cubicBezTo>
                    <a:cubicBezTo>
                      <a:pt x="25" y="1333"/>
                      <a:pt x="0" y="1383"/>
                      <a:pt x="37" y="1420"/>
                    </a:cubicBezTo>
                    <a:cubicBezTo>
                      <a:pt x="61" y="1435"/>
                      <a:pt x="90" y="1456"/>
                      <a:pt x="123" y="1456"/>
                    </a:cubicBezTo>
                    <a:cubicBezTo>
                      <a:pt x="142" y="1456"/>
                      <a:pt x="163" y="1450"/>
                      <a:pt x="185" y="1432"/>
                    </a:cubicBezTo>
                    <a:cubicBezTo>
                      <a:pt x="204" y="1417"/>
                      <a:pt x="230" y="1411"/>
                      <a:pt x="260" y="1411"/>
                    </a:cubicBezTo>
                    <a:cubicBezTo>
                      <a:pt x="326" y="1411"/>
                      <a:pt x="409" y="1439"/>
                      <a:pt x="468" y="1456"/>
                    </a:cubicBezTo>
                    <a:cubicBezTo>
                      <a:pt x="524" y="1463"/>
                      <a:pt x="582" y="1466"/>
                      <a:pt x="642" y="1466"/>
                    </a:cubicBezTo>
                    <a:cubicBezTo>
                      <a:pt x="702" y="1466"/>
                      <a:pt x="764" y="1463"/>
                      <a:pt x="826" y="1456"/>
                    </a:cubicBezTo>
                    <a:cubicBezTo>
                      <a:pt x="891" y="1456"/>
                      <a:pt x="879" y="1495"/>
                      <a:pt x="910" y="1495"/>
                    </a:cubicBezTo>
                    <a:cubicBezTo>
                      <a:pt x="914" y="1495"/>
                      <a:pt x="919" y="1495"/>
                      <a:pt x="924" y="1493"/>
                    </a:cubicBezTo>
                    <a:cubicBezTo>
                      <a:pt x="966" y="1473"/>
                      <a:pt x="1024" y="1426"/>
                      <a:pt x="1042" y="1426"/>
                    </a:cubicBezTo>
                    <a:cubicBezTo>
                      <a:pt x="1046" y="1426"/>
                      <a:pt x="1047" y="1428"/>
                      <a:pt x="1047" y="1432"/>
                    </a:cubicBezTo>
                    <a:cubicBezTo>
                      <a:pt x="1060" y="1469"/>
                      <a:pt x="1060" y="1493"/>
                      <a:pt x="1011" y="1555"/>
                    </a:cubicBezTo>
                    <a:cubicBezTo>
                      <a:pt x="969" y="1607"/>
                      <a:pt x="909" y="1686"/>
                      <a:pt x="930" y="1686"/>
                    </a:cubicBezTo>
                    <a:cubicBezTo>
                      <a:pt x="933" y="1686"/>
                      <a:pt x="940" y="1684"/>
                      <a:pt x="949" y="1678"/>
                    </a:cubicBezTo>
                    <a:cubicBezTo>
                      <a:pt x="1023" y="1641"/>
                      <a:pt x="1035" y="1580"/>
                      <a:pt x="1121" y="1530"/>
                    </a:cubicBezTo>
                    <a:cubicBezTo>
                      <a:pt x="1195" y="1493"/>
                      <a:pt x="1257" y="1481"/>
                      <a:pt x="1294" y="1444"/>
                    </a:cubicBezTo>
                    <a:cubicBezTo>
                      <a:pt x="1319" y="1407"/>
                      <a:pt x="1343" y="1370"/>
                      <a:pt x="1356" y="1333"/>
                    </a:cubicBezTo>
                    <a:cubicBezTo>
                      <a:pt x="1380" y="1272"/>
                      <a:pt x="1429" y="1210"/>
                      <a:pt x="1491" y="1161"/>
                    </a:cubicBezTo>
                    <a:cubicBezTo>
                      <a:pt x="1532" y="1120"/>
                      <a:pt x="1539" y="1096"/>
                      <a:pt x="1498" y="1096"/>
                    </a:cubicBezTo>
                    <a:cubicBezTo>
                      <a:pt x="1490" y="1096"/>
                      <a:pt x="1479" y="1097"/>
                      <a:pt x="1466" y="1099"/>
                    </a:cubicBezTo>
                    <a:cubicBezTo>
                      <a:pt x="1427" y="1099"/>
                      <a:pt x="1416" y="1113"/>
                      <a:pt x="1402" y="1113"/>
                    </a:cubicBezTo>
                    <a:cubicBezTo>
                      <a:pt x="1391" y="1113"/>
                      <a:pt x="1378" y="1102"/>
                      <a:pt x="1343" y="1062"/>
                    </a:cubicBezTo>
                    <a:cubicBezTo>
                      <a:pt x="1282" y="988"/>
                      <a:pt x="1220" y="1001"/>
                      <a:pt x="1257" y="964"/>
                    </a:cubicBezTo>
                    <a:cubicBezTo>
                      <a:pt x="1306" y="939"/>
                      <a:pt x="1491" y="853"/>
                      <a:pt x="1380" y="828"/>
                    </a:cubicBezTo>
                    <a:cubicBezTo>
                      <a:pt x="1369" y="827"/>
                      <a:pt x="1358" y="826"/>
                      <a:pt x="1348" y="826"/>
                    </a:cubicBezTo>
                    <a:cubicBezTo>
                      <a:pt x="1303" y="826"/>
                      <a:pt x="1273" y="838"/>
                      <a:pt x="1252" y="838"/>
                    </a:cubicBezTo>
                    <a:cubicBezTo>
                      <a:pt x="1239" y="838"/>
                      <a:pt x="1229" y="833"/>
                      <a:pt x="1220" y="816"/>
                    </a:cubicBezTo>
                    <a:cubicBezTo>
                      <a:pt x="1201" y="769"/>
                      <a:pt x="1190" y="708"/>
                      <a:pt x="1169" y="708"/>
                    </a:cubicBezTo>
                    <a:cubicBezTo>
                      <a:pt x="1163" y="708"/>
                      <a:pt x="1155" y="715"/>
                      <a:pt x="1146" y="730"/>
                    </a:cubicBezTo>
                    <a:cubicBezTo>
                      <a:pt x="1123" y="800"/>
                      <a:pt x="1032" y="915"/>
                      <a:pt x="1023" y="915"/>
                    </a:cubicBezTo>
                    <a:cubicBezTo>
                      <a:pt x="1023" y="915"/>
                      <a:pt x="1023" y="915"/>
                      <a:pt x="1023" y="914"/>
                    </a:cubicBezTo>
                    <a:cubicBezTo>
                      <a:pt x="1023" y="890"/>
                      <a:pt x="1035" y="816"/>
                      <a:pt x="961" y="791"/>
                    </a:cubicBezTo>
                    <a:cubicBezTo>
                      <a:pt x="875" y="754"/>
                      <a:pt x="813" y="730"/>
                      <a:pt x="826" y="705"/>
                    </a:cubicBezTo>
                    <a:cubicBezTo>
                      <a:pt x="838" y="668"/>
                      <a:pt x="961" y="631"/>
                      <a:pt x="887" y="606"/>
                    </a:cubicBezTo>
                    <a:cubicBezTo>
                      <a:pt x="833" y="588"/>
                      <a:pt x="825" y="530"/>
                      <a:pt x="800" y="530"/>
                    </a:cubicBezTo>
                    <a:cubicBezTo>
                      <a:pt x="791" y="530"/>
                      <a:pt x="780" y="537"/>
                      <a:pt x="764" y="557"/>
                    </a:cubicBezTo>
                    <a:cubicBezTo>
                      <a:pt x="717" y="614"/>
                      <a:pt x="677" y="692"/>
                      <a:pt x="661" y="692"/>
                    </a:cubicBezTo>
                    <a:cubicBezTo>
                      <a:pt x="656" y="692"/>
                      <a:pt x="653" y="685"/>
                      <a:pt x="653" y="668"/>
                    </a:cubicBezTo>
                    <a:cubicBezTo>
                      <a:pt x="641" y="594"/>
                      <a:pt x="666" y="520"/>
                      <a:pt x="702" y="471"/>
                    </a:cubicBezTo>
                    <a:cubicBezTo>
                      <a:pt x="764" y="385"/>
                      <a:pt x="813" y="311"/>
                      <a:pt x="850" y="224"/>
                    </a:cubicBezTo>
                    <a:cubicBezTo>
                      <a:pt x="887" y="163"/>
                      <a:pt x="887" y="126"/>
                      <a:pt x="850" y="126"/>
                    </a:cubicBezTo>
                    <a:cubicBezTo>
                      <a:pt x="826" y="126"/>
                      <a:pt x="912" y="76"/>
                      <a:pt x="949" y="40"/>
                    </a:cubicBezTo>
                    <a:cubicBezTo>
                      <a:pt x="986" y="3"/>
                      <a:pt x="912" y="3"/>
                      <a:pt x="838" y="3"/>
                    </a:cubicBezTo>
                    <a:cubicBezTo>
                      <a:pt x="830" y="1"/>
                      <a:pt x="822" y="0"/>
                      <a:pt x="81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8" name="Google Shape;3318;p43"/>
              <p:cNvSpPr/>
              <p:nvPr/>
            </p:nvSpPr>
            <p:spPr>
              <a:xfrm>
                <a:off x="3194025" y="4668200"/>
                <a:ext cx="8900" cy="13200"/>
              </a:xfrm>
              <a:custGeom>
                <a:avLst/>
                <a:gdLst/>
                <a:ahLst/>
                <a:cxnLst/>
                <a:rect l="l" t="t" r="r" b="b"/>
                <a:pathLst>
                  <a:path w="356" h="528" extrusionOk="0">
                    <a:moveTo>
                      <a:pt x="265" y="1"/>
                    </a:moveTo>
                    <a:cubicBezTo>
                      <a:pt x="264" y="1"/>
                      <a:pt x="262" y="2"/>
                      <a:pt x="261" y="3"/>
                    </a:cubicBezTo>
                    <a:cubicBezTo>
                      <a:pt x="199" y="53"/>
                      <a:pt x="150" y="127"/>
                      <a:pt x="100" y="200"/>
                    </a:cubicBezTo>
                    <a:cubicBezTo>
                      <a:pt x="66" y="258"/>
                      <a:pt x="0" y="463"/>
                      <a:pt x="10" y="463"/>
                    </a:cubicBezTo>
                    <a:cubicBezTo>
                      <a:pt x="11" y="463"/>
                      <a:pt x="12" y="462"/>
                      <a:pt x="14" y="459"/>
                    </a:cubicBezTo>
                    <a:cubicBezTo>
                      <a:pt x="34" y="429"/>
                      <a:pt x="126" y="344"/>
                      <a:pt x="154" y="344"/>
                    </a:cubicBezTo>
                    <a:cubicBezTo>
                      <a:pt x="161" y="344"/>
                      <a:pt x="164" y="349"/>
                      <a:pt x="162" y="361"/>
                    </a:cubicBezTo>
                    <a:cubicBezTo>
                      <a:pt x="151" y="415"/>
                      <a:pt x="112" y="527"/>
                      <a:pt x="145" y="527"/>
                    </a:cubicBezTo>
                    <a:cubicBezTo>
                      <a:pt x="149" y="527"/>
                      <a:pt x="155" y="525"/>
                      <a:pt x="162" y="521"/>
                    </a:cubicBezTo>
                    <a:cubicBezTo>
                      <a:pt x="183" y="504"/>
                      <a:pt x="198" y="500"/>
                      <a:pt x="210" y="500"/>
                    </a:cubicBezTo>
                    <a:cubicBezTo>
                      <a:pt x="221" y="500"/>
                      <a:pt x="230" y="504"/>
                      <a:pt x="238" y="504"/>
                    </a:cubicBezTo>
                    <a:cubicBezTo>
                      <a:pt x="246" y="504"/>
                      <a:pt x="252" y="500"/>
                      <a:pt x="261" y="484"/>
                    </a:cubicBezTo>
                    <a:cubicBezTo>
                      <a:pt x="273" y="435"/>
                      <a:pt x="261" y="348"/>
                      <a:pt x="285" y="299"/>
                    </a:cubicBezTo>
                    <a:cubicBezTo>
                      <a:pt x="320" y="252"/>
                      <a:pt x="355" y="150"/>
                      <a:pt x="338" y="150"/>
                    </a:cubicBezTo>
                    <a:cubicBezTo>
                      <a:pt x="337" y="150"/>
                      <a:pt x="336" y="151"/>
                      <a:pt x="335" y="151"/>
                    </a:cubicBezTo>
                    <a:cubicBezTo>
                      <a:pt x="316" y="160"/>
                      <a:pt x="248" y="205"/>
                      <a:pt x="227" y="205"/>
                    </a:cubicBezTo>
                    <a:cubicBezTo>
                      <a:pt x="220" y="205"/>
                      <a:pt x="218" y="200"/>
                      <a:pt x="224" y="188"/>
                    </a:cubicBezTo>
                    <a:cubicBezTo>
                      <a:pt x="247" y="154"/>
                      <a:pt x="280" y="1"/>
                      <a:pt x="26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19" name="Google Shape;3319;p43"/>
              <p:cNvSpPr/>
              <p:nvPr/>
            </p:nvSpPr>
            <p:spPr>
              <a:xfrm>
                <a:off x="3125050" y="4534025"/>
                <a:ext cx="5275" cy="5900"/>
              </a:xfrm>
              <a:custGeom>
                <a:avLst/>
                <a:gdLst/>
                <a:ahLst/>
                <a:cxnLst/>
                <a:rect l="l" t="t" r="r" b="b"/>
                <a:pathLst>
                  <a:path w="211" h="236" extrusionOk="0">
                    <a:moveTo>
                      <a:pt x="83" y="1"/>
                    </a:moveTo>
                    <a:cubicBezTo>
                      <a:pt x="69" y="1"/>
                      <a:pt x="66" y="14"/>
                      <a:pt x="87" y="35"/>
                    </a:cubicBezTo>
                    <a:cubicBezTo>
                      <a:pt x="124" y="60"/>
                      <a:pt x="124" y="84"/>
                      <a:pt x="87" y="84"/>
                    </a:cubicBezTo>
                    <a:cubicBezTo>
                      <a:pt x="63" y="84"/>
                      <a:pt x="1" y="84"/>
                      <a:pt x="63" y="121"/>
                    </a:cubicBezTo>
                    <a:cubicBezTo>
                      <a:pt x="99" y="149"/>
                      <a:pt x="142" y="236"/>
                      <a:pt x="172" y="236"/>
                    </a:cubicBezTo>
                    <a:cubicBezTo>
                      <a:pt x="182" y="236"/>
                      <a:pt x="192" y="225"/>
                      <a:pt x="198" y="195"/>
                    </a:cubicBezTo>
                    <a:cubicBezTo>
                      <a:pt x="210" y="134"/>
                      <a:pt x="149" y="60"/>
                      <a:pt x="124" y="23"/>
                    </a:cubicBezTo>
                    <a:cubicBezTo>
                      <a:pt x="109" y="7"/>
                      <a:pt x="93" y="1"/>
                      <a:pt x="8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0" name="Google Shape;3320;p43"/>
              <p:cNvSpPr/>
              <p:nvPr/>
            </p:nvSpPr>
            <p:spPr>
              <a:xfrm>
                <a:off x="3108175" y="4548425"/>
                <a:ext cx="4050" cy="2450"/>
              </a:xfrm>
              <a:custGeom>
                <a:avLst/>
                <a:gdLst/>
                <a:ahLst/>
                <a:cxnLst/>
                <a:rect l="l" t="t" r="r" b="b"/>
                <a:pathLst>
                  <a:path w="162" h="98" extrusionOk="0">
                    <a:moveTo>
                      <a:pt x="91" y="0"/>
                    </a:moveTo>
                    <a:cubicBezTo>
                      <a:pt x="47" y="0"/>
                      <a:pt x="1" y="68"/>
                      <a:pt x="11" y="88"/>
                    </a:cubicBezTo>
                    <a:cubicBezTo>
                      <a:pt x="18" y="95"/>
                      <a:pt x="28" y="98"/>
                      <a:pt x="39" y="98"/>
                    </a:cubicBezTo>
                    <a:cubicBezTo>
                      <a:pt x="88" y="98"/>
                      <a:pt x="161" y="44"/>
                      <a:pt x="121" y="14"/>
                    </a:cubicBezTo>
                    <a:cubicBezTo>
                      <a:pt x="112" y="4"/>
                      <a:pt x="101" y="0"/>
                      <a:pt x="9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1" name="Google Shape;3321;p43"/>
              <p:cNvSpPr/>
              <p:nvPr/>
            </p:nvSpPr>
            <p:spPr>
              <a:xfrm>
                <a:off x="3026175" y="4621675"/>
                <a:ext cx="7975" cy="4075"/>
              </a:xfrm>
              <a:custGeom>
                <a:avLst/>
                <a:gdLst/>
                <a:ahLst/>
                <a:cxnLst/>
                <a:rect l="l" t="t" r="r" b="b"/>
                <a:pathLst>
                  <a:path w="319" h="163" extrusionOk="0">
                    <a:moveTo>
                      <a:pt x="153" y="0"/>
                    </a:moveTo>
                    <a:cubicBezTo>
                      <a:pt x="137" y="0"/>
                      <a:pt x="123" y="2"/>
                      <a:pt x="112" y="4"/>
                    </a:cubicBezTo>
                    <a:cubicBezTo>
                      <a:pt x="50" y="16"/>
                      <a:pt x="1" y="16"/>
                      <a:pt x="62" y="78"/>
                    </a:cubicBezTo>
                    <a:cubicBezTo>
                      <a:pt x="107" y="114"/>
                      <a:pt x="218" y="163"/>
                      <a:pt x="274" y="163"/>
                    </a:cubicBezTo>
                    <a:cubicBezTo>
                      <a:pt x="295" y="163"/>
                      <a:pt x="309" y="156"/>
                      <a:pt x="309" y="139"/>
                    </a:cubicBezTo>
                    <a:cubicBezTo>
                      <a:pt x="319" y="29"/>
                      <a:pt x="222" y="0"/>
                      <a:pt x="15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2" name="Google Shape;3322;p43"/>
              <p:cNvSpPr/>
              <p:nvPr/>
            </p:nvSpPr>
            <p:spPr>
              <a:xfrm>
                <a:off x="3038500" y="4589675"/>
                <a:ext cx="7425" cy="5650"/>
              </a:xfrm>
              <a:custGeom>
                <a:avLst/>
                <a:gdLst/>
                <a:ahLst/>
                <a:cxnLst/>
                <a:rect l="l" t="t" r="r" b="b"/>
                <a:pathLst>
                  <a:path w="297" h="226" extrusionOk="0">
                    <a:moveTo>
                      <a:pt x="184" y="0"/>
                    </a:moveTo>
                    <a:cubicBezTo>
                      <a:pt x="162" y="0"/>
                      <a:pt x="145" y="21"/>
                      <a:pt x="99" y="52"/>
                    </a:cubicBezTo>
                    <a:cubicBezTo>
                      <a:pt x="13" y="89"/>
                      <a:pt x="1" y="101"/>
                      <a:pt x="38" y="101"/>
                    </a:cubicBezTo>
                    <a:cubicBezTo>
                      <a:pt x="87" y="101"/>
                      <a:pt x="99" y="163"/>
                      <a:pt x="148" y="200"/>
                    </a:cubicBezTo>
                    <a:cubicBezTo>
                      <a:pt x="174" y="218"/>
                      <a:pt x="192" y="225"/>
                      <a:pt x="205" y="225"/>
                    </a:cubicBezTo>
                    <a:cubicBezTo>
                      <a:pt x="238" y="225"/>
                      <a:pt x="246" y="181"/>
                      <a:pt x="272" y="138"/>
                    </a:cubicBezTo>
                    <a:cubicBezTo>
                      <a:pt x="296" y="76"/>
                      <a:pt x="284" y="64"/>
                      <a:pt x="235" y="27"/>
                    </a:cubicBezTo>
                    <a:cubicBezTo>
                      <a:pt x="211" y="8"/>
                      <a:pt x="197" y="0"/>
                      <a:pt x="18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3" name="Google Shape;3323;p43"/>
              <p:cNvSpPr/>
              <p:nvPr/>
            </p:nvSpPr>
            <p:spPr>
              <a:xfrm>
                <a:off x="3036100" y="4528675"/>
                <a:ext cx="6750" cy="7800"/>
              </a:xfrm>
              <a:custGeom>
                <a:avLst/>
                <a:gdLst/>
                <a:ahLst/>
                <a:cxnLst/>
                <a:rect l="l" t="t" r="r" b="b"/>
                <a:pathLst>
                  <a:path w="270" h="312" extrusionOk="0">
                    <a:moveTo>
                      <a:pt x="149" y="0"/>
                    </a:moveTo>
                    <a:cubicBezTo>
                      <a:pt x="105" y="0"/>
                      <a:pt x="90" y="37"/>
                      <a:pt x="47" y="101"/>
                    </a:cubicBezTo>
                    <a:cubicBezTo>
                      <a:pt x="0" y="184"/>
                      <a:pt x="55" y="312"/>
                      <a:pt x="124" y="312"/>
                    </a:cubicBezTo>
                    <a:cubicBezTo>
                      <a:pt x="127" y="312"/>
                      <a:pt x="130" y="311"/>
                      <a:pt x="134" y="311"/>
                    </a:cubicBezTo>
                    <a:cubicBezTo>
                      <a:pt x="269" y="286"/>
                      <a:pt x="244" y="27"/>
                      <a:pt x="171" y="3"/>
                    </a:cubicBezTo>
                    <a:cubicBezTo>
                      <a:pt x="163" y="1"/>
                      <a:pt x="156" y="0"/>
                      <a:pt x="14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4" name="Google Shape;3324;p43"/>
              <p:cNvSpPr/>
              <p:nvPr/>
            </p:nvSpPr>
            <p:spPr>
              <a:xfrm>
                <a:off x="3015100" y="4521975"/>
                <a:ext cx="11425" cy="8325"/>
              </a:xfrm>
              <a:custGeom>
                <a:avLst/>
                <a:gdLst/>
                <a:ahLst/>
                <a:cxnLst/>
                <a:rect l="l" t="t" r="r" b="b"/>
                <a:pathLst>
                  <a:path w="457" h="333" extrusionOk="0">
                    <a:moveTo>
                      <a:pt x="418" y="1"/>
                    </a:moveTo>
                    <a:cubicBezTo>
                      <a:pt x="356" y="1"/>
                      <a:pt x="235" y="47"/>
                      <a:pt x="173" y="74"/>
                    </a:cubicBezTo>
                    <a:cubicBezTo>
                      <a:pt x="111" y="98"/>
                      <a:pt x="49" y="148"/>
                      <a:pt x="25" y="221"/>
                    </a:cubicBezTo>
                    <a:cubicBezTo>
                      <a:pt x="0" y="283"/>
                      <a:pt x="123" y="332"/>
                      <a:pt x="173" y="332"/>
                    </a:cubicBezTo>
                    <a:cubicBezTo>
                      <a:pt x="259" y="332"/>
                      <a:pt x="444" y="86"/>
                      <a:pt x="456" y="24"/>
                    </a:cubicBezTo>
                    <a:cubicBezTo>
                      <a:pt x="456" y="7"/>
                      <a:pt x="441" y="1"/>
                      <a:pt x="41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5" name="Google Shape;3325;p43"/>
              <p:cNvSpPr/>
              <p:nvPr/>
            </p:nvSpPr>
            <p:spPr>
              <a:xfrm>
                <a:off x="3046275" y="4516250"/>
                <a:ext cx="7300" cy="4525"/>
              </a:xfrm>
              <a:custGeom>
                <a:avLst/>
                <a:gdLst/>
                <a:ahLst/>
                <a:cxnLst/>
                <a:rect l="l" t="t" r="r" b="b"/>
                <a:pathLst>
                  <a:path w="292" h="181" extrusionOk="0">
                    <a:moveTo>
                      <a:pt x="119" y="0"/>
                    </a:moveTo>
                    <a:cubicBezTo>
                      <a:pt x="102" y="0"/>
                      <a:pt x="85" y="2"/>
                      <a:pt x="72" y="7"/>
                    </a:cubicBezTo>
                    <a:cubicBezTo>
                      <a:pt x="1" y="42"/>
                      <a:pt x="134" y="180"/>
                      <a:pt x="199" y="180"/>
                    </a:cubicBezTo>
                    <a:cubicBezTo>
                      <a:pt x="202" y="180"/>
                      <a:pt x="205" y="180"/>
                      <a:pt x="207" y="179"/>
                    </a:cubicBezTo>
                    <a:cubicBezTo>
                      <a:pt x="281" y="167"/>
                      <a:pt x="269" y="105"/>
                      <a:pt x="281" y="68"/>
                    </a:cubicBezTo>
                    <a:cubicBezTo>
                      <a:pt x="291" y="38"/>
                      <a:pt x="195" y="0"/>
                      <a:pt x="11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6" name="Google Shape;3326;p43"/>
              <p:cNvSpPr/>
              <p:nvPr/>
            </p:nvSpPr>
            <p:spPr>
              <a:xfrm>
                <a:off x="2996000" y="4489475"/>
                <a:ext cx="40075" cy="31475"/>
              </a:xfrm>
              <a:custGeom>
                <a:avLst/>
                <a:gdLst/>
                <a:ahLst/>
                <a:cxnLst/>
                <a:rect l="l" t="t" r="r" b="b"/>
                <a:pathLst>
                  <a:path w="1603" h="1259" extrusionOk="0">
                    <a:moveTo>
                      <a:pt x="381" y="0"/>
                    </a:moveTo>
                    <a:cubicBezTo>
                      <a:pt x="351" y="0"/>
                      <a:pt x="299" y="56"/>
                      <a:pt x="247" y="129"/>
                    </a:cubicBezTo>
                    <a:cubicBezTo>
                      <a:pt x="185" y="203"/>
                      <a:pt x="222" y="511"/>
                      <a:pt x="197" y="573"/>
                    </a:cubicBezTo>
                    <a:cubicBezTo>
                      <a:pt x="197" y="634"/>
                      <a:pt x="197" y="696"/>
                      <a:pt x="222" y="758"/>
                    </a:cubicBezTo>
                    <a:cubicBezTo>
                      <a:pt x="222" y="807"/>
                      <a:pt x="123" y="905"/>
                      <a:pt x="62" y="942"/>
                    </a:cubicBezTo>
                    <a:cubicBezTo>
                      <a:pt x="0" y="979"/>
                      <a:pt x="13" y="1016"/>
                      <a:pt x="25" y="1029"/>
                    </a:cubicBezTo>
                    <a:cubicBezTo>
                      <a:pt x="55" y="1032"/>
                      <a:pt x="83" y="1033"/>
                      <a:pt x="112" y="1033"/>
                    </a:cubicBezTo>
                    <a:cubicBezTo>
                      <a:pt x="189" y="1033"/>
                      <a:pt x="261" y="1022"/>
                      <a:pt x="333" y="1004"/>
                    </a:cubicBezTo>
                    <a:cubicBezTo>
                      <a:pt x="382" y="1004"/>
                      <a:pt x="382" y="1127"/>
                      <a:pt x="382" y="1213"/>
                    </a:cubicBezTo>
                    <a:cubicBezTo>
                      <a:pt x="382" y="1248"/>
                      <a:pt x="392" y="1259"/>
                      <a:pt x="407" y="1259"/>
                    </a:cubicBezTo>
                    <a:cubicBezTo>
                      <a:pt x="431" y="1259"/>
                      <a:pt x="468" y="1233"/>
                      <a:pt x="505" y="1226"/>
                    </a:cubicBezTo>
                    <a:cubicBezTo>
                      <a:pt x="555" y="1213"/>
                      <a:pt x="641" y="1041"/>
                      <a:pt x="690" y="1029"/>
                    </a:cubicBezTo>
                    <a:cubicBezTo>
                      <a:pt x="752" y="1029"/>
                      <a:pt x="826" y="905"/>
                      <a:pt x="863" y="868"/>
                    </a:cubicBezTo>
                    <a:cubicBezTo>
                      <a:pt x="870" y="861"/>
                      <a:pt x="878" y="858"/>
                      <a:pt x="885" y="858"/>
                    </a:cubicBezTo>
                    <a:cubicBezTo>
                      <a:pt x="915" y="858"/>
                      <a:pt x="947" y="905"/>
                      <a:pt x="986" y="905"/>
                    </a:cubicBezTo>
                    <a:cubicBezTo>
                      <a:pt x="991" y="907"/>
                      <a:pt x="997" y="907"/>
                      <a:pt x="1002" y="907"/>
                    </a:cubicBezTo>
                    <a:cubicBezTo>
                      <a:pt x="1043" y="907"/>
                      <a:pt x="1075" y="868"/>
                      <a:pt x="1097" y="868"/>
                    </a:cubicBezTo>
                    <a:cubicBezTo>
                      <a:pt x="1099" y="868"/>
                      <a:pt x="1101" y="867"/>
                      <a:pt x="1103" y="867"/>
                    </a:cubicBezTo>
                    <a:cubicBezTo>
                      <a:pt x="1129" y="867"/>
                      <a:pt x="1100" y="946"/>
                      <a:pt x="1146" y="992"/>
                    </a:cubicBezTo>
                    <a:cubicBezTo>
                      <a:pt x="1245" y="1041"/>
                      <a:pt x="1343" y="1090"/>
                      <a:pt x="1454" y="1127"/>
                    </a:cubicBezTo>
                    <a:cubicBezTo>
                      <a:pt x="1461" y="1131"/>
                      <a:pt x="1467" y="1133"/>
                      <a:pt x="1472" y="1133"/>
                    </a:cubicBezTo>
                    <a:cubicBezTo>
                      <a:pt x="1523" y="1133"/>
                      <a:pt x="1555" y="1000"/>
                      <a:pt x="1577" y="967"/>
                    </a:cubicBezTo>
                    <a:cubicBezTo>
                      <a:pt x="1602" y="942"/>
                      <a:pt x="1540" y="918"/>
                      <a:pt x="1516" y="856"/>
                    </a:cubicBezTo>
                    <a:cubicBezTo>
                      <a:pt x="1501" y="836"/>
                      <a:pt x="1476" y="830"/>
                      <a:pt x="1447" y="830"/>
                    </a:cubicBezTo>
                    <a:cubicBezTo>
                      <a:pt x="1404" y="830"/>
                      <a:pt x="1351" y="844"/>
                      <a:pt x="1306" y="844"/>
                    </a:cubicBezTo>
                    <a:cubicBezTo>
                      <a:pt x="1245" y="844"/>
                      <a:pt x="1306" y="770"/>
                      <a:pt x="1294" y="671"/>
                    </a:cubicBezTo>
                    <a:cubicBezTo>
                      <a:pt x="1294" y="560"/>
                      <a:pt x="1134" y="511"/>
                      <a:pt x="1085" y="511"/>
                    </a:cubicBezTo>
                    <a:cubicBezTo>
                      <a:pt x="1023" y="511"/>
                      <a:pt x="875" y="339"/>
                      <a:pt x="826" y="339"/>
                    </a:cubicBezTo>
                    <a:cubicBezTo>
                      <a:pt x="752" y="326"/>
                      <a:pt x="690" y="289"/>
                      <a:pt x="641" y="228"/>
                    </a:cubicBezTo>
                    <a:cubicBezTo>
                      <a:pt x="618" y="205"/>
                      <a:pt x="605" y="196"/>
                      <a:pt x="596" y="196"/>
                    </a:cubicBezTo>
                    <a:cubicBezTo>
                      <a:pt x="575" y="196"/>
                      <a:pt x="576" y="239"/>
                      <a:pt x="542" y="265"/>
                    </a:cubicBezTo>
                    <a:cubicBezTo>
                      <a:pt x="535" y="269"/>
                      <a:pt x="528" y="270"/>
                      <a:pt x="523" y="270"/>
                    </a:cubicBezTo>
                    <a:cubicBezTo>
                      <a:pt x="493" y="270"/>
                      <a:pt x="493" y="220"/>
                      <a:pt x="493" y="178"/>
                    </a:cubicBezTo>
                    <a:cubicBezTo>
                      <a:pt x="481" y="117"/>
                      <a:pt x="444" y="55"/>
                      <a:pt x="395" y="6"/>
                    </a:cubicBezTo>
                    <a:cubicBezTo>
                      <a:pt x="391" y="2"/>
                      <a:pt x="386" y="0"/>
                      <a:pt x="38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7" name="Google Shape;3327;p43"/>
              <p:cNvSpPr/>
              <p:nvPr/>
            </p:nvSpPr>
            <p:spPr>
              <a:xfrm>
                <a:off x="3011225" y="4486150"/>
                <a:ext cx="7900" cy="5425"/>
              </a:xfrm>
              <a:custGeom>
                <a:avLst/>
                <a:gdLst/>
                <a:ahLst/>
                <a:cxnLst/>
                <a:rect l="l" t="t" r="r" b="b"/>
                <a:pathLst>
                  <a:path w="316" h="217" extrusionOk="0">
                    <a:moveTo>
                      <a:pt x="15" y="0"/>
                    </a:moveTo>
                    <a:cubicBezTo>
                      <a:pt x="0" y="0"/>
                      <a:pt x="109" y="216"/>
                      <a:pt x="198" y="216"/>
                    </a:cubicBezTo>
                    <a:cubicBezTo>
                      <a:pt x="205" y="216"/>
                      <a:pt x="211" y="215"/>
                      <a:pt x="217" y="213"/>
                    </a:cubicBezTo>
                    <a:cubicBezTo>
                      <a:pt x="315" y="176"/>
                      <a:pt x="57" y="40"/>
                      <a:pt x="20" y="3"/>
                    </a:cubicBezTo>
                    <a:cubicBezTo>
                      <a:pt x="17" y="1"/>
                      <a:pt x="16" y="0"/>
                      <a:pt x="1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8" name="Google Shape;3328;p43"/>
              <p:cNvSpPr/>
              <p:nvPr/>
            </p:nvSpPr>
            <p:spPr>
              <a:xfrm>
                <a:off x="3008625" y="4488750"/>
                <a:ext cx="3600" cy="4000"/>
              </a:xfrm>
              <a:custGeom>
                <a:avLst/>
                <a:gdLst/>
                <a:ahLst/>
                <a:cxnLst/>
                <a:rect l="l" t="t" r="r" b="b"/>
                <a:pathLst>
                  <a:path w="144" h="160" extrusionOk="0">
                    <a:moveTo>
                      <a:pt x="7" y="1"/>
                    </a:moveTo>
                    <a:cubicBezTo>
                      <a:pt x="3" y="1"/>
                      <a:pt x="0" y="4"/>
                      <a:pt x="0" y="10"/>
                    </a:cubicBezTo>
                    <a:cubicBezTo>
                      <a:pt x="0" y="41"/>
                      <a:pt x="35" y="160"/>
                      <a:pt x="83" y="160"/>
                    </a:cubicBezTo>
                    <a:cubicBezTo>
                      <a:pt x="92" y="160"/>
                      <a:pt x="102" y="156"/>
                      <a:pt x="111" y="146"/>
                    </a:cubicBezTo>
                    <a:cubicBezTo>
                      <a:pt x="143" y="124"/>
                      <a:pt x="36" y="1"/>
                      <a:pt x="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9" name="Google Shape;3329;p43"/>
              <p:cNvSpPr/>
              <p:nvPr/>
            </p:nvSpPr>
            <p:spPr>
              <a:xfrm>
                <a:off x="2997225" y="4461925"/>
                <a:ext cx="4025" cy="6225"/>
              </a:xfrm>
              <a:custGeom>
                <a:avLst/>
                <a:gdLst/>
                <a:ahLst/>
                <a:cxnLst/>
                <a:rect l="l" t="t" r="r" b="b"/>
                <a:pathLst>
                  <a:path w="161" h="249" extrusionOk="0">
                    <a:moveTo>
                      <a:pt x="74" y="0"/>
                    </a:moveTo>
                    <a:cubicBezTo>
                      <a:pt x="60" y="0"/>
                      <a:pt x="50" y="7"/>
                      <a:pt x="50" y="24"/>
                    </a:cubicBezTo>
                    <a:cubicBezTo>
                      <a:pt x="50" y="73"/>
                      <a:pt x="1" y="172"/>
                      <a:pt x="38" y="184"/>
                    </a:cubicBezTo>
                    <a:cubicBezTo>
                      <a:pt x="65" y="193"/>
                      <a:pt x="85" y="248"/>
                      <a:pt x="109" y="248"/>
                    </a:cubicBezTo>
                    <a:cubicBezTo>
                      <a:pt x="117" y="248"/>
                      <a:pt x="126" y="241"/>
                      <a:pt x="136" y="221"/>
                    </a:cubicBezTo>
                    <a:cubicBezTo>
                      <a:pt x="161" y="159"/>
                      <a:pt x="161" y="85"/>
                      <a:pt x="136" y="24"/>
                    </a:cubicBezTo>
                    <a:cubicBezTo>
                      <a:pt x="116" y="10"/>
                      <a:pt x="92" y="0"/>
                      <a:pt x="7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0" name="Google Shape;3330;p43"/>
              <p:cNvSpPr/>
              <p:nvPr/>
            </p:nvSpPr>
            <p:spPr>
              <a:xfrm>
                <a:off x="2979350" y="4390425"/>
                <a:ext cx="171425" cy="144375"/>
              </a:xfrm>
              <a:custGeom>
                <a:avLst/>
                <a:gdLst/>
                <a:ahLst/>
                <a:cxnLst/>
                <a:rect l="l" t="t" r="r" b="b"/>
                <a:pathLst>
                  <a:path w="6857" h="5775" extrusionOk="0">
                    <a:moveTo>
                      <a:pt x="1011" y="0"/>
                    </a:moveTo>
                    <a:cubicBezTo>
                      <a:pt x="839" y="13"/>
                      <a:pt x="666" y="50"/>
                      <a:pt x="506" y="111"/>
                    </a:cubicBezTo>
                    <a:cubicBezTo>
                      <a:pt x="444" y="161"/>
                      <a:pt x="247" y="333"/>
                      <a:pt x="186" y="395"/>
                    </a:cubicBezTo>
                    <a:cubicBezTo>
                      <a:pt x="112" y="506"/>
                      <a:pt x="63" y="629"/>
                      <a:pt x="26" y="764"/>
                    </a:cubicBezTo>
                    <a:cubicBezTo>
                      <a:pt x="1" y="925"/>
                      <a:pt x="1" y="1085"/>
                      <a:pt x="13" y="1245"/>
                    </a:cubicBezTo>
                    <a:cubicBezTo>
                      <a:pt x="13" y="1356"/>
                      <a:pt x="334" y="1368"/>
                      <a:pt x="481" y="1368"/>
                    </a:cubicBezTo>
                    <a:cubicBezTo>
                      <a:pt x="492" y="1367"/>
                      <a:pt x="503" y="1366"/>
                      <a:pt x="514" y="1366"/>
                    </a:cubicBezTo>
                    <a:cubicBezTo>
                      <a:pt x="586" y="1366"/>
                      <a:pt x="648" y="1402"/>
                      <a:pt x="691" y="1467"/>
                    </a:cubicBezTo>
                    <a:cubicBezTo>
                      <a:pt x="740" y="1516"/>
                      <a:pt x="592" y="1541"/>
                      <a:pt x="469" y="1541"/>
                    </a:cubicBezTo>
                    <a:cubicBezTo>
                      <a:pt x="371" y="1528"/>
                      <a:pt x="284" y="1504"/>
                      <a:pt x="186" y="1467"/>
                    </a:cubicBezTo>
                    <a:cubicBezTo>
                      <a:pt x="136" y="1467"/>
                      <a:pt x="173" y="1528"/>
                      <a:pt x="198" y="1602"/>
                    </a:cubicBezTo>
                    <a:cubicBezTo>
                      <a:pt x="223" y="1676"/>
                      <a:pt x="284" y="1725"/>
                      <a:pt x="358" y="1750"/>
                    </a:cubicBezTo>
                    <a:cubicBezTo>
                      <a:pt x="432" y="1775"/>
                      <a:pt x="420" y="1812"/>
                      <a:pt x="531" y="1836"/>
                    </a:cubicBezTo>
                    <a:cubicBezTo>
                      <a:pt x="546" y="1839"/>
                      <a:pt x="560" y="1841"/>
                      <a:pt x="572" y="1841"/>
                    </a:cubicBezTo>
                    <a:cubicBezTo>
                      <a:pt x="655" y="1841"/>
                      <a:pt x="660" y="1775"/>
                      <a:pt x="703" y="1775"/>
                    </a:cubicBezTo>
                    <a:cubicBezTo>
                      <a:pt x="753" y="1775"/>
                      <a:pt x="802" y="1799"/>
                      <a:pt x="826" y="1836"/>
                    </a:cubicBezTo>
                    <a:cubicBezTo>
                      <a:pt x="888" y="1898"/>
                      <a:pt x="950" y="1935"/>
                      <a:pt x="1024" y="1947"/>
                    </a:cubicBezTo>
                    <a:cubicBezTo>
                      <a:pt x="1085" y="1947"/>
                      <a:pt x="1147" y="1935"/>
                      <a:pt x="1184" y="1935"/>
                    </a:cubicBezTo>
                    <a:cubicBezTo>
                      <a:pt x="1208" y="1935"/>
                      <a:pt x="1258" y="1984"/>
                      <a:pt x="1344" y="1984"/>
                    </a:cubicBezTo>
                    <a:cubicBezTo>
                      <a:pt x="1492" y="1984"/>
                      <a:pt x="1627" y="1997"/>
                      <a:pt x="1763" y="2033"/>
                    </a:cubicBezTo>
                    <a:cubicBezTo>
                      <a:pt x="1784" y="2055"/>
                      <a:pt x="1814" y="2068"/>
                      <a:pt x="1845" y="2068"/>
                    </a:cubicBezTo>
                    <a:cubicBezTo>
                      <a:pt x="1867" y="2068"/>
                      <a:pt x="1890" y="2061"/>
                      <a:pt x="1911" y="2046"/>
                    </a:cubicBezTo>
                    <a:cubicBezTo>
                      <a:pt x="1960" y="2033"/>
                      <a:pt x="1911" y="1997"/>
                      <a:pt x="1861" y="1972"/>
                    </a:cubicBezTo>
                    <a:cubicBezTo>
                      <a:pt x="1831" y="1941"/>
                      <a:pt x="1759" y="1919"/>
                      <a:pt x="1769" y="1919"/>
                    </a:cubicBezTo>
                    <a:cubicBezTo>
                      <a:pt x="1771" y="1919"/>
                      <a:pt x="1777" y="1920"/>
                      <a:pt x="1788" y="1923"/>
                    </a:cubicBezTo>
                    <a:cubicBezTo>
                      <a:pt x="1861" y="1935"/>
                      <a:pt x="1911" y="1997"/>
                      <a:pt x="2046" y="2033"/>
                    </a:cubicBezTo>
                    <a:cubicBezTo>
                      <a:pt x="2194" y="2070"/>
                      <a:pt x="2293" y="2218"/>
                      <a:pt x="2354" y="2255"/>
                    </a:cubicBezTo>
                    <a:cubicBezTo>
                      <a:pt x="2370" y="2266"/>
                      <a:pt x="2382" y="2270"/>
                      <a:pt x="2390" y="2270"/>
                    </a:cubicBezTo>
                    <a:cubicBezTo>
                      <a:pt x="2421" y="2270"/>
                      <a:pt x="2414" y="2213"/>
                      <a:pt x="2453" y="2194"/>
                    </a:cubicBezTo>
                    <a:cubicBezTo>
                      <a:pt x="2478" y="2169"/>
                      <a:pt x="2502" y="2132"/>
                      <a:pt x="2478" y="2095"/>
                    </a:cubicBezTo>
                    <a:cubicBezTo>
                      <a:pt x="2478" y="2092"/>
                      <a:pt x="2469" y="2090"/>
                      <a:pt x="2454" y="2090"/>
                    </a:cubicBezTo>
                    <a:cubicBezTo>
                      <a:pt x="2414" y="2090"/>
                      <a:pt x="2331" y="2102"/>
                      <a:pt x="2268" y="2120"/>
                    </a:cubicBezTo>
                    <a:cubicBezTo>
                      <a:pt x="2262" y="2121"/>
                      <a:pt x="2256" y="2121"/>
                      <a:pt x="2251" y="2121"/>
                    </a:cubicBezTo>
                    <a:cubicBezTo>
                      <a:pt x="2196" y="2121"/>
                      <a:pt x="2199" y="2065"/>
                      <a:pt x="2120" y="2009"/>
                    </a:cubicBezTo>
                    <a:cubicBezTo>
                      <a:pt x="2074" y="1976"/>
                      <a:pt x="2099" y="1964"/>
                      <a:pt x="2147" y="1964"/>
                    </a:cubicBezTo>
                    <a:cubicBezTo>
                      <a:pt x="2188" y="1964"/>
                      <a:pt x="2247" y="1973"/>
                      <a:pt x="2293" y="1984"/>
                    </a:cubicBezTo>
                    <a:cubicBezTo>
                      <a:pt x="2367" y="2021"/>
                      <a:pt x="2465" y="2046"/>
                      <a:pt x="2564" y="2046"/>
                    </a:cubicBezTo>
                    <a:cubicBezTo>
                      <a:pt x="2601" y="2033"/>
                      <a:pt x="2650" y="2046"/>
                      <a:pt x="2675" y="1984"/>
                    </a:cubicBezTo>
                    <a:cubicBezTo>
                      <a:pt x="2699" y="1923"/>
                      <a:pt x="2613" y="1849"/>
                      <a:pt x="2539" y="1824"/>
                    </a:cubicBezTo>
                    <a:cubicBezTo>
                      <a:pt x="2478" y="1799"/>
                      <a:pt x="2502" y="1775"/>
                      <a:pt x="2576" y="1775"/>
                    </a:cubicBezTo>
                    <a:cubicBezTo>
                      <a:pt x="2638" y="1775"/>
                      <a:pt x="2625" y="1775"/>
                      <a:pt x="2601" y="1738"/>
                    </a:cubicBezTo>
                    <a:cubicBezTo>
                      <a:pt x="2585" y="1714"/>
                      <a:pt x="2579" y="1700"/>
                      <a:pt x="2590" y="1700"/>
                    </a:cubicBezTo>
                    <a:cubicBezTo>
                      <a:pt x="2597" y="1700"/>
                      <a:pt x="2608" y="1704"/>
                      <a:pt x="2625" y="1713"/>
                    </a:cubicBezTo>
                    <a:cubicBezTo>
                      <a:pt x="2687" y="1750"/>
                      <a:pt x="2736" y="1836"/>
                      <a:pt x="2786" y="1886"/>
                    </a:cubicBezTo>
                    <a:cubicBezTo>
                      <a:pt x="2801" y="1901"/>
                      <a:pt x="2813" y="1907"/>
                      <a:pt x="2823" y="1907"/>
                    </a:cubicBezTo>
                    <a:cubicBezTo>
                      <a:pt x="2845" y="1907"/>
                      <a:pt x="2859" y="1878"/>
                      <a:pt x="2884" y="1861"/>
                    </a:cubicBezTo>
                    <a:cubicBezTo>
                      <a:pt x="2887" y="1859"/>
                      <a:pt x="2890" y="1859"/>
                      <a:pt x="2893" y="1859"/>
                    </a:cubicBezTo>
                    <a:cubicBezTo>
                      <a:pt x="2936" y="1859"/>
                      <a:pt x="2957" y="2025"/>
                      <a:pt x="2946" y="2083"/>
                    </a:cubicBezTo>
                    <a:cubicBezTo>
                      <a:pt x="2942" y="2100"/>
                      <a:pt x="2946" y="2107"/>
                      <a:pt x="2953" y="2107"/>
                    </a:cubicBezTo>
                    <a:cubicBezTo>
                      <a:pt x="2972" y="2107"/>
                      <a:pt x="3018" y="2064"/>
                      <a:pt x="3044" y="2046"/>
                    </a:cubicBezTo>
                    <a:cubicBezTo>
                      <a:pt x="3047" y="2045"/>
                      <a:pt x="3049" y="2045"/>
                      <a:pt x="3051" y="2045"/>
                    </a:cubicBezTo>
                    <a:cubicBezTo>
                      <a:pt x="3083" y="2045"/>
                      <a:pt x="3094" y="2122"/>
                      <a:pt x="3094" y="2157"/>
                    </a:cubicBezTo>
                    <a:cubicBezTo>
                      <a:pt x="3094" y="2194"/>
                      <a:pt x="3155" y="2169"/>
                      <a:pt x="3217" y="2231"/>
                    </a:cubicBezTo>
                    <a:cubicBezTo>
                      <a:pt x="3266" y="2280"/>
                      <a:pt x="3328" y="2317"/>
                      <a:pt x="3389" y="2342"/>
                    </a:cubicBezTo>
                    <a:cubicBezTo>
                      <a:pt x="3439" y="2366"/>
                      <a:pt x="3414" y="2391"/>
                      <a:pt x="3389" y="2440"/>
                    </a:cubicBezTo>
                    <a:cubicBezTo>
                      <a:pt x="3365" y="2473"/>
                      <a:pt x="3324" y="2478"/>
                      <a:pt x="3281" y="2478"/>
                    </a:cubicBezTo>
                    <a:cubicBezTo>
                      <a:pt x="3259" y="2478"/>
                      <a:pt x="3237" y="2477"/>
                      <a:pt x="3217" y="2477"/>
                    </a:cubicBezTo>
                    <a:cubicBezTo>
                      <a:pt x="3155" y="2477"/>
                      <a:pt x="3204" y="2576"/>
                      <a:pt x="3204" y="2637"/>
                    </a:cubicBezTo>
                    <a:cubicBezTo>
                      <a:pt x="3204" y="2651"/>
                      <a:pt x="3213" y="2657"/>
                      <a:pt x="3228" y="2657"/>
                    </a:cubicBezTo>
                    <a:cubicBezTo>
                      <a:pt x="3279" y="2657"/>
                      <a:pt x="3400" y="2584"/>
                      <a:pt x="3439" y="2526"/>
                    </a:cubicBezTo>
                    <a:cubicBezTo>
                      <a:pt x="3500" y="2465"/>
                      <a:pt x="3562" y="2489"/>
                      <a:pt x="3611" y="2477"/>
                    </a:cubicBezTo>
                    <a:cubicBezTo>
                      <a:pt x="3615" y="2476"/>
                      <a:pt x="3618" y="2475"/>
                      <a:pt x="3621" y="2475"/>
                    </a:cubicBezTo>
                    <a:cubicBezTo>
                      <a:pt x="3646" y="2475"/>
                      <a:pt x="3636" y="2523"/>
                      <a:pt x="3636" y="2600"/>
                    </a:cubicBezTo>
                    <a:cubicBezTo>
                      <a:pt x="3636" y="2637"/>
                      <a:pt x="3660" y="2687"/>
                      <a:pt x="3697" y="2711"/>
                    </a:cubicBezTo>
                    <a:cubicBezTo>
                      <a:pt x="3722" y="2736"/>
                      <a:pt x="3722" y="2822"/>
                      <a:pt x="3759" y="2871"/>
                    </a:cubicBezTo>
                    <a:cubicBezTo>
                      <a:pt x="3769" y="2882"/>
                      <a:pt x="3777" y="2886"/>
                      <a:pt x="3781" y="2886"/>
                    </a:cubicBezTo>
                    <a:cubicBezTo>
                      <a:pt x="3799" y="2886"/>
                      <a:pt x="3784" y="2827"/>
                      <a:pt x="3784" y="2797"/>
                    </a:cubicBezTo>
                    <a:cubicBezTo>
                      <a:pt x="3771" y="2773"/>
                      <a:pt x="3771" y="2748"/>
                      <a:pt x="3784" y="2723"/>
                    </a:cubicBezTo>
                    <a:cubicBezTo>
                      <a:pt x="3808" y="2699"/>
                      <a:pt x="3833" y="2674"/>
                      <a:pt x="3845" y="2637"/>
                    </a:cubicBezTo>
                    <a:cubicBezTo>
                      <a:pt x="3850" y="2631"/>
                      <a:pt x="3854" y="2628"/>
                      <a:pt x="3857" y="2628"/>
                    </a:cubicBezTo>
                    <a:cubicBezTo>
                      <a:pt x="3880" y="2628"/>
                      <a:pt x="3871" y="2766"/>
                      <a:pt x="3882" y="2810"/>
                    </a:cubicBezTo>
                    <a:cubicBezTo>
                      <a:pt x="3890" y="2832"/>
                      <a:pt x="3919" y="2836"/>
                      <a:pt x="3952" y="2836"/>
                    </a:cubicBezTo>
                    <a:cubicBezTo>
                      <a:pt x="3974" y="2836"/>
                      <a:pt x="3998" y="2834"/>
                      <a:pt x="4018" y="2834"/>
                    </a:cubicBezTo>
                    <a:cubicBezTo>
                      <a:pt x="4020" y="2834"/>
                      <a:pt x="4022" y="2833"/>
                      <a:pt x="4024" y="2833"/>
                    </a:cubicBezTo>
                    <a:cubicBezTo>
                      <a:pt x="4056" y="2833"/>
                      <a:pt x="4069" y="2926"/>
                      <a:pt x="4104" y="3007"/>
                    </a:cubicBezTo>
                    <a:cubicBezTo>
                      <a:pt x="4153" y="3105"/>
                      <a:pt x="4215" y="3278"/>
                      <a:pt x="4227" y="3327"/>
                    </a:cubicBezTo>
                    <a:cubicBezTo>
                      <a:pt x="4239" y="3377"/>
                      <a:pt x="4190" y="3401"/>
                      <a:pt x="4141" y="3450"/>
                    </a:cubicBezTo>
                    <a:cubicBezTo>
                      <a:pt x="4079" y="3500"/>
                      <a:pt x="4042" y="3512"/>
                      <a:pt x="4067" y="3561"/>
                    </a:cubicBezTo>
                    <a:cubicBezTo>
                      <a:pt x="4092" y="3598"/>
                      <a:pt x="4400" y="3623"/>
                      <a:pt x="4412" y="3623"/>
                    </a:cubicBezTo>
                    <a:cubicBezTo>
                      <a:pt x="4424" y="3623"/>
                      <a:pt x="4498" y="3487"/>
                      <a:pt x="4523" y="3463"/>
                    </a:cubicBezTo>
                    <a:cubicBezTo>
                      <a:pt x="4527" y="3459"/>
                      <a:pt x="4531" y="3457"/>
                      <a:pt x="4537" y="3457"/>
                    </a:cubicBezTo>
                    <a:cubicBezTo>
                      <a:pt x="4567" y="3457"/>
                      <a:pt x="4619" y="3509"/>
                      <a:pt x="4671" y="3561"/>
                    </a:cubicBezTo>
                    <a:cubicBezTo>
                      <a:pt x="4732" y="3635"/>
                      <a:pt x="4856" y="3660"/>
                      <a:pt x="4905" y="3685"/>
                    </a:cubicBezTo>
                    <a:cubicBezTo>
                      <a:pt x="4942" y="3722"/>
                      <a:pt x="4929" y="3771"/>
                      <a:pt x="4880" y="3808"/>
                    </a:cubicBezTo>
                    <a:cubicBezTo>
                      <a:pt x="4860" y="3820"/>
                      <a:pt x="4830" y="3824"/>
                      <a:pt x="4797" y="3824"/>
                    </a:cubicBezTo>
                    <a:cubicBezTo>
                      <a:pt x="4731" y="3824"/>
                      <a:pt x="4654" y="3808"/>
                      <a:pt x="4621" y="3808"/>
                    </a:cubicBezTo>
                    <a:cubicBezTo>
                      <a:pt x="4560" y="3808"/>
                      <a:pt x="4560" y="3894"/>
                      <a:pt x="4511" y="3931"/>
                    </a:cubicBezTo>
                    <a:cubicBezTo>
                      <a:pt x="4502" y="3938"/>
                      <a:pt x="4494" y="3941"/>
                      <a:pt x="4489" y="3941"/>
                    </a:cubicBezTo>
                    <a:cubicBezTo>
                      <a:pt x="4461" y="3941"/>
                      <a:pt x="4461" y="3876"/>
                      <a:pt x="4461" y="3795"/>
                    </a:cubicBezTo>
                    <a:cubicBezTo>
                      <a:pt x="4437" y="3709"/>
                      <a:pt x="4363" y="3648"/>
                      <a:pt x="4276" y="3648"/>
                    </a:cubicBezTo>
                    <a:cubicBezTo>
                      <a:pt x="4226" y="3633"/>
                      <a:pt x="4171" y="3627"/>
                      <a:pt x="4115" y="3627"/>
                    </a:cubicBezTo>
                    <a:cubicBezTo>
                      <a:pt x="4075" y="3627"/>
                      <a:pt x="4034" y="3630"/>
                      <a:pt x="3993" y="3635"/>
                    </a:cubicBezTo>
                    <a:cubicBezTo>
                      <a:pt x="3894" y="3697"/>
                      <a:pt x="3821" y="3771"/>
                      <a:pt x="3747" y="3857"/>
                    </a:cubicBezTo>
                    <a:cubicBezTo>
                      <a:pt x="3697" y="3919"/>
                      <a:pt x="3882" y="4067"/>
                      <a:pt x="3907" y="4140"/>
                    </a:cubicBezTo>
                    <a:cubicBezTo>
                      <a:pt x="3944" y="4214"/>
                      <a:pt x="3858" y="4165"/>
                      <a:pt x="3734" y="4214"/>
                    </a:cubicBezTo>
                    <a:cubicBezTo>
                      <a:pt x="3611" y="4264"/>
                      <a:pt x="3488" y="4288"/>
                      <a:pt x="3352" y="4288"/>
                    </a:cubicBezTo>
                    <a:cubicBezTo>
                      <a:pt x="3217" y="4276"/>
                      <a:pt x="3155" y="4202"/>
                      <a:pt x="3069" y="4202"/>
                    </a:cubicBezTo>
                    <a:cubicBezTo>
                      <a:pt x="2970" y="4202"/>
                      <a:pt x="3007" y="4214"/>
                      <a:pt x="2995" y="4264"/>
                    </a:cubicBezTo>
                    <a:cubicBezTo>
                      <a:pt x="2983" y="4313"/>
                      <a:pt x="2896" y="4375"/>
                      <a:pt x="2847" y="4412"/>
                    </a:cubicBezTo>
                    <a:cubicBezTo>
                      <a:pt x="2810" y="4485"/>
                      <a:pt x="2810" y="4559"/>
                      <a:pt x="2847" y="4633"/>
                    </a:cubicBezTo>
                    <a:cubicBezTo>
                      <a:pt x="2921" y="4683"/>
                      <a:pt x="2995" y="4720"/>
                      <a:pt x="3081" y="4744"/>
                    </a:cubicBezTo>
                    <a:cubicBezTo>
                      <a:pt x="3098" y="4752"/>
                      <a:pt x="3116" y="4755"/>
                      <a:pt x="3133" y="4755"/>
                    </a:cubicBezTo>
                    <a:cubicBezTo>
                      <a:pt x="3234" y="4755"/>
                      <a:pt x="3346" y="4652"/>
                      <a:pt x="3377" y="4621"/>
                    </a:cubicBezTo>
                    <a:cubicBezTo>
                      <a:pt x="3402" y="4596"/>
                      <a:pt x="3439" y="4596"/>
                      <a:pt x="3476" y="4596"/>
                    </a:cubicBezTo>
                    <a:cubicBezTo>
                      <a:pt x="3500" y="4596"/>
                      <a:pt x="3562" y="4646"/>
                      <a:pt x="3623" y="4658"/>
                    </a:cubicBezTo>
                    <a:cubicBezTo>
                      <a:pt x="3629" y="4659"/>
                      <a:pt x="3634" y="4660"/>
                      <a:pt x="3639" y="4660"/>
                    </a:cubicBezTo>
                    <a:cubicBezTo>
                      <a:pt x="3687" y="4660"/>
                      <a:pt x="3697" y="4605"/>
                      <a:pt x="3697" y="4572"/>
                    </a:cubicBezTo>
                    <a:cubicBezTo>
                      <a:pt x="3700" y="4565"/>
                      <a:pt x="3703" y="4562"/>
                      <a:pt x="3708" y="4562"/>
                    </a:cubicBezTo>
                    <a:cubicBezTo>
                      <a:pt x="3729" y="4562"/>
                      <a:pt x="3770" y="4610"/>
                      <a:pt x="3800" y="4610"/>
                    </a:cubicBezTo>
                    <a:cubicBezTo>
                      <a:pt x="3803" y="4610"/>
                      <a:pt x="3806" y="4609"/>
                      <a:pt x="3808" y="4609"/>
                    </a:cubicBezTo>
                    <a:cubicBezTo>
                      <a:pt x="3835" y="4609"/>
                      <a:pt x="3842" y="4583"/>
                      <a:pt x="3882" y="4583"/>
                    </a:cubicBezTo>
                    <a:cubicBezTo>
                      <a:pt x="3897" y="4583"/>
                      <a:pt x="3917" y="4586"/>
                      <a:pt x="3944" y="4596"/>
                    </a:cubicBezTo>
                    <a:cubicBezTo>
                      <a:pt x="4042" y="4646"/>
                      <a:pt x="3968" y="4633"/>
                      <a:pt x="4005" y="4670"/>
                    </a:cubicBezTo>
                    <a:cubicBezTo>
                      <a:pt x="4042" y="4707"/>
                      <a:pt x="4030" y="4720"/>
                      <a:pt x="4116" y="4793"/>
                    </a:cubicBezTo>
                    <a:cubicBezTo>
                      <a:pt x="4166" y="4843"/>
                      <a:pt x="4215" y="4880"/>
                      <a:pt x="4276" y="4917"/>
                    </a:cubicBezTo>
                    <a:cubicBezTo>
                      <a:pt x="4338" y="4941"/>
                      <a:pt x="4400" y="4978"/>
                      <a:pt x="4449" y="5028"/>
                    </a:cubicBezTo>
                    <a:cubicBezTo>
                      <a:pt x="4486" y="5077"/>
                      <a:pt x="4449" y="5089"/>
                      <a:pt x="4387" y="5101"/>
                    </a:cubicBezTo>
                    <a:cubicBezTo>
                      <a:pt x="4326" y="5126"/>
                      <a:pt x="4313" y="5101"/>
                      <a:pt x="4350" y="5151"/>
                    </a:cubicBezTo>
                    <a:cubicBezTo>
                      <a:pt x="4387" y="5200"/>
                      <a:pt x="4424" y="5225"/>
                      <a:pt x="4486" y="5249"/>
                    </a:cubicBezTo>
                    <a:cubicBezTo>
                      <a:pt x="4548" y="5274"/>
                      <a:pt x="4597" y="5311"/>
                      <a:pt x="4634" y="5360"/>
                    </a:cubicBezTo>
                    <a:cubicBezTo>
                      <a:pt x="4683" y="5410"/>
                      <a:pt x="4806" y="5385"/>
                      <a:pt x="4893" y="5410"/>
                    </a:cubicBezTo>
                    <a:cubicBezTo>
                      <a:pt x="4966" y="5434"/>
                      <a:pt x="4929" y="5459"/>
                      <a:pt x="5003" y="5533"/>
                    </a:cubicBezTo>
                    <a:cubicBezTo>
                      <a:pt x="5102" y="5594"/>
                      <a:pt x="5225" y="5644"/>
                      <a:pt x="5361" y="5644"/>
                    </a:cubicBezTo>
                    <a:cubicBezTo>
                      <a:pt x="5472" y="5656"/>
                      <a:pt x="5583" y="5705"/>
                      <a:pt x="5681" y="5767"/>
                    </a:cubicBezTo>
                    <a:cubicBezTo>
                      <a:pt x="5688" y="5772"/>
                      <a:pt x="5693" y="5775"/>
                      <a:pt x="5696" y="5775"/>
                    </a:cubicBezTo>
                    <a:cubicBezTo>
                      <a:pt x="5722" y="5775"/>
                      <a:pt x="5640" y="5608"/>
                      <a:pt x="5607" y="5520"/>
                    </a:cubicBezTo>
                    <a:cubicBezTo>
                      <a:pt x="5509" y="5410"/>
                      <a:pt x="5398" y="5323"/>
                      <a:pt x="5262" y="5237"/>
                    </a:cubicBezTo>
                    <a:cubicBezTo>
                      <a:pt x="5176" y="5175"/>
                      <a:pt x="5201" y="5212"/>
                      <a:pt x="5176" y="5138"/>
                    </a:cubicBezTo>
                    <a:cubicBezTo>
                      <a:pt x="5139" y="5077"/>
                      <a:pt x="5090" y="5077"/>
                      <a:pt x="5040" y="5015"/>
                    </a:cubicBezTo>
                    <a:cubicBezTo>
                      <a:pt x="4979" y="4954"/>
                      <a:pt x="5053" y="4978"/>
                      <a:pt x="5102" y="4966"/>
                    </a:cubicBezTo>
                    <a:cubicBezTo>
                      <a:pt x="5140" y="4958"/>
                      <a:pt x="5140" y="4941"/>
                      <a:pt x="5141" y="4941"/>
                    </a:cubicBezTo>
                    <a:cubicBezTo>
                      <a:pt x="5141" y="4941"/>
                      <a:pt x="5142" y="4947"/>
                      <a:pt x="5151" y="4966"/>
                    </a:cubicBezTo>
                    <a:cubicBezTo>
                      <a:pt x="5188" y="5015"/>
                      <a:pt x="5213" y="5065"/>
                      <a:pt x="5238" y="5114"/>
                    </a:cubicBezTo>
                    <a:cubicBezTo>
                      <a:pt x="5246" y="5130"/>
                      <a:pt x="5253" y="5137"/>
                      <a:pt x="5259" y="5137"/>
                    </a:cubicBezTo>
                    <a:cubicBezTo>
                      <a:pt x="5281" y="5137"/>
                      <a:pt x="5295" y="5054"/>
                      <a:pt x="5324" y="5015"/>
                    </a:cubicBezTo>
                    <a:cubicBezTo>
                      <a:pt x="5331" y="5008"/>
                      <a:pt x="5336" y="5005"/>
                      <a:pt x="5342" y="5005"/>
                    </a:cubicBezTo>
                    <a:cubicBezTo>
                      <a:pt x="5375" y="5005"/>
                      <a:pt x="5388" y="5126"/>
                      <a:pt x="5484" y="5200"/>
                    </a:cubicBezTo>
                    <a:cubicBezTo>
                      <a:pt x="5523" y="5231"/>
                      <a:pt x="5542" y="5243"/>
                      <a:pt x="5550" y="5243"/>
                    </a:cubicBezTo>
                    <a:cubicBezTo>
                      <a:pt x="5563" y="5243"/>
                      <a:pt x="5537" y="5203"/>
                      <a:pt x="5521" y="5163"/>
                    </a:cubicBezTo>
                    <a:cubicBezTo>
                      <a:pt x="5518" y="5149"/>
                      <a:pt x="5518" y="5143"/>
                      <a:pt x="5521" y="5143"/>
                    </a:cubicBezTo>
                    <a:cubicBezTo>
                      <a:pt x="5531" y="5143"/>
                      <a:pt x="5569" y="5211"/>
                      <a:pt x="5607" y="5249"/>
                    </a:cubicBezTo>
                    <a:cubicBezTo>
                      <a:pt x="5635" y="5277"/>
                      <a:pt x="5655" y="5293"/>
                      <a:pt x="5665" y="5293"/>
                    </a:cubicBezTo>
                    <a:cubicBezTo>
                      <a:pt x="5672" y="5293"/>
                      <a:pt x="5674" y="5283"/>
                      <a:pt x="5669" y="5262"/>
                    </a:cubicBezTo>
                    <a:cubicBezTo>
                      <a:pt x="5662" y="5249"/>
                      <a:pt x="5662" y="5244"/>
                      <a:pt x="5665" y="5244"/>
                    </a:cubicBezTo>
                    <a:cubicBezTo>
                      <a:pt x="5676" y="5244"/>
                      <a:pt x="5725" y="5290"/>
                      <a:pt x="5780" y="5336"/>
                    </a:cubicBezTo>
                    <a:cubicBezTo>
                      <a:pt x="5866" y="5397"/>
                      <a:pt x="5964" y="5471"/>
                      <a:pt x="6063" y="5520"/>
                    </a:cubicBezTo>
                    <a:cubicBezTo>
                      <a:pt x="6090" y="5538"/>
                      <a:pt x="6103" y="5546"/>
                      <a:pt x="6107" y="5546"/>
                    </a:cubicBezTo>
                    <a:cubicBezTo>
                      <a:pt x="6117" y="5546"/>
                      <a:pt x="6033" y="5472"/>
                      <a:pt x="5977" y="5397"/>
                    </a:cubicBezTo>
                    <a:cubicBezTo>
                      <a:pt x="5923" y="5335"/>
                      <a:pt x="5915" y="5291"/>
                      <a:pt x="5933" y="5291"/>
                    </a:cubicBezTo>
                    <a:cubicBezTo>
                      <a:pt x="5940" y="5291"/>
                      <a:pt x="5951" y="5297"/>
                      <a:pt x="5964" y="5311"/>
                    </a:cubicBezTo>
                    <a:cubicBezTo>
                      <a:pt x="5981" y="5339"/>
                      <a:pt x="5993" y="5351"/>
                      <a:pt x="6001" y="5351"/>
                    </a:cubicBezTo>
                    <a:cubicBezTo>
                      <a:pt x="6010" y="5351"/>
                      <a:pt x="6014" y="5332"/>
                      <a:pt x="6014" y="5299"/>
                    </a:cubicBezTo>
                    <a:cubicBezTo>
                      <a:pt x="6014" y="5225"/>
                      <a:pt x="5964" y="5163"/>
                      <a:pt x="5952" y="5028"/>
                    </a:cubicBezTo>
                    <a:cubicBezTo>
                      <a:pt x="5949" y="4989"/>
                      <a:pt x="5948" y="4972"/>
                      <a:pt x="5951" y="4972"/>
                    </a:cubicBezTo>
                    <a:cubicBezTo>
                      <a:pt x="5958" y="4972"/>
                      <a:pt x="5986" y="5074"/>
                      <a:pt x="6038" y="5188"/>
                    </a:cubicBezTo>
                    <a:cubicBezTo>
                      <a:pt x="6061" y="5234"/>
                      <a:pt x="6073" y="5252"/>
                      <a:pt x="6077" y="5252"/>
                    </a:cubicBezTo>
                    <a:cubicBezTo>
                      <a:pt x="6086" y="5252"/>
                      <a:pt x="6063" y="5162"/>
                      <a:pt x="6063" y="5077"/>
                    </a:cubicBezTo>
                    <a:cubicBezTo>
                      <a:pt x="6063" y="5021"/>
                      <a:pt x="6060" y="4998"/>
                      <a:pt x="6062" y="4998"/>
                    </a:cubicBezTo>
                    <a:lnTo>
                      <a:pt x="6062" y="4998"/>
                    </a:lnTo>
                    <a:cubicBezTo>
                      <a:pt x="6065" y="4998"/>
                      <a:pt x="6073" y="5030"/>
                      <a:pt x="6100" y="5077"/>
                    </a:cubicBezTo>
                    <a:cubicBezTo>
                      <a:pt x="6113" y="5103"/>
                      <a:pt x="6121" y="5115"/>
                      <a:pt x="6125" y="5115"/>
                    </a:cubicBezTo>
                    <a:cubicBezTo>
                      <a:pt x="6134" y="5115"/>
                      <a:pt x="6111" y="5031"/>
                      <a:pt x="6075" y="4941"/>
                    </a:cubicBezTo>
                    <a:cubicBezTo>
                      <a:pt x="6026" y="4818"/>
                      <a:pt x="5989" y="4818"/>
                      <a:pt x="5915" y="4769"/>
                    </a:cubicBezTo>
                    <a:cubicBezTo>
                      <a:pt x="5841" y="4720"/>
                      <a:pt x="5903" y="4707"/>
                      <a:pt x="5891" y="4584"/>
                    </a:cubicBezTo>
                    <a:cubicBezTo>
                      <a:pt x="5886" y="4539"/>
                      <a:pt x="5885" y="4522"/>
                      <a:pt x="5883" y="4522"/>
                    </a:cubicBezTo>
                    <a:cubicBezTo>
                      <a:pt x="5879" y="4522"/>
                      <a:pt x="5873" y="4574"/>
                      <a:pt x="5841" y="4621"/>
                    </a:cubicBezTo>
                    <a:cubicBezTo>
                      <a:pt x="5834" y="4639"/>
                      <a:pt x="5828" y="4646"/>
                      <a:pt x="5824" y="4646"/>
                    </a:cubicBezTo>
                    <a:cubicBezTo>
                      <a:pt x="5808" y="4646"/>
                      <a:pt x="5814" y="4537"/>
                      <a:pt x="5804" y="4498"/>
                    </a:cubicBezTo>
                    <a:cubicBezTo>
                      <a:pt x="5799" y="4482"/>
                      <a:pt x="5794" y="4475"/>
                      <a:pt x="5787" y="4475"/>
                    </a:cubicBezTo>
                    <a:cubicBezTo>
                      <a:pt x="5777" y="4475"/>
                      <a:pt x="5764" y="4489"/>
                      <a:pt x="5743" y="4510"/>
                    </a:cubicBezTo>
                    <a:cubicBezTo>
                      <a:pt x="5733" y="4523"/>
                      <a:pt x="5725" y="4528"/>
                      <a:pt x="5719" y="4528"/>
                    </a:cubicBezTo>
                    <a:cubicBezTo>
                      <a:pt x="5699" y="4528"/>
                      <a:pt x="5687" y="4482"/>
                      <a:pt x="5669" y="4436"/>
                    </a:cubicBezTo>
                    <a:cubicBezTo>
                      <a:pt x="5659" y="4407"/>
                      <a:pt x="5651" y="4397"/>
                      <a:pt x="5645" y="4397"/>
                    </a:cubicBezTo>
                    <a:cubicBezTo>
                      <a:pt x="5634" y="4397"/>
                      <a:pt x="5627" y="4421"/>
                      <a:pt x="5619" y="4436"/>
                    </a:cubicBezTo>
                    <a:cubicBezTo>
                      <a:pt x="5619" y="4439"/>
                      <a:pt x="5616" y="4441"/>
                      <a:pt x="5610" y="4441"/>
                    </a:cubicBezTo>
                    <a:cubicBezTo>
                      <a:pt x="5592" y="4441"/>
                      <a:pt x="5552" y="4425"/>
                      <a:pt x="5533" y="4387"/>
                    </a:cubicBezTo>
                    <a:cubicBezTo>
                      <a:pt x="5496" y="4338"/>
                      <a:pt x="5472" y="4288"/>
                      <a:pt x="5447" y="4227"/>
                    </a:cubicBezTo>
                    <a:cubicBezTo>
                      <a:pt x="5410" y="4128"/>
                      <a:pt x="5398" y="4116"/>
                      <a:pt x="5361" y="4116"/>
                    </a:cubicBezTo>
                    <a:cubicBezTo>
                      <a:pt x="5324" y="4116"/>
                      <a:pt x="5299" y="4103"/>
                      <a:pt x="5213" y="3943"/>
                    </a:cubicBezTo>
                    <a:cubicBezTo>
                      <a:pt x="5166" y="3868"/>
                      <a:pt x="5153" y="3841"/>
                      <a:pt x="5157" y="3841"/>
                    </a:cubicBezTo>
                    <a:cubicBezTo>
                      <a:pt x="5161" y="3841"/>
                      <a:pt x="5187" y="3874"/>
                      <a:pt x="5213" y="3906"/>
                    </a:cubicBezTo>
                    <a:cubicBezTo>
                      <a:pt x="5250" y="3943"/>
                      <a:pt x="5299" y="3980"/>
                      <a:pt x="5361" y="3980"/>
                    </a:cubicBezTo>
                    <a:cubicBezTo>
                      <a:pt x="5410" y="3980"/>
                      <a:pt x="5459" y="3956"/>
                      <a:pt x="5435" y="3882"/>
                    </a:cubicBezTo>
                    <a:cubicBezTo>
                      <a:pt x="5410" y="3808"/>
                      <a:pt x="5324" y="3795"/>
                      <a:pt x="5385" y="3795"/>
                    </a:cubicBezTo>
                    <a:cubicBezTo>
                      <a:pt x="5394" y="3797"/>
                      <a:pt x="5399" y="3798"/>
                      <a:pt x="5403" y="3798"/>
                    </a:cubicBezTo>
                    <a:cubicBezTo>
                      <a:pt x="5426" y="3798"/>
                      <a:pt x="5366" y="3766"/>
                      <a:pt x="5398" y="3734"/>
                    </a:cubicBezTo>
                    <a:cubicBezTo>
                      <a:pt x="5435" y="3709"/>
                      <a:pt x="5398" y="3672"/>
                      <a:pt x="5447" y="3672"/>
                    </a:cubicBezTo>
                    <a:cubicBezTo>
                      <a:pt x="5509" y="3672"/>
                      <a:pt x="5521" y="3697"/>
                      <a:pt x="5570" y="3771"/>
                    </a:cubicBezTo>
                    <a:cubicBezTo>
                      <a:pt x="5619" y="3845"/>
                      <a:pt x="5644" y="3795"/>
                      <a:pt x="5693" y="3845"/>
                    </a:cubicBezTo>
                    <a:cubicBezTo>
                      <a:pt x="5705" y="3864"/>
                      <a:pt x="5717" y="3871"/>
                      <a:pt x="5729" y="3871"/>
                    </a:cubicBezTo>
                    <a:cubicBezTo>
                      <a:pt x="5755" y="3871"/>
                      <a:pt x="5783" y="3837"/>
                      <a:pt x="5817" y="3820"/>
                    </a:cubicBezTo>
                    <a:cubicBezTo>
                      <a:pt x="5833" y="3808"/>
                      <a:pt x="5845" y="3802"/>
                      <a:pt x="5853" y="3802"/>
                    </a:cubicBezTo>
                    <a:cubicBezTo>
                      <a:pt x="5867" y="3802"/>
                      <a:pt x="5862" y="3824"/>
                      <a:pt x="5829" y="3857"/>
                    </a:cubicBezTo>
                    <a:cubicBezTo>
                      <a:pt x="5767" y="3919"/>
                      <a:pt x="5792" y="3894"/>
                      <a:pt x="5743" y="3943"/>
                    </a:cubicBezTo>
                    <a:cubicBezTo>
                      <a:pt x="5730" y="3956"/>
                      <a:pt x="5733" y="3962"/>
                      <a:pt x="5749" y="3962"/>
                    </a:cubicBezTo>
                    <a:cubicBezTo>
                      <a:pt x="5781" y="3962"/>
                      <a:pt x="5866" y="3935"/>
                      <a:pt x="5989" y="3869"/>
                    </a:cubicBezTo>
                    <a:cubicBezTo>
                      <a:pt x="6051" y="3835"/>
                      <a:pt x="6081" y="3822"/>
                      <a:pt x="6091" y="3822"/>
                    </a:cubicBezTo>
                    <a:cubicBezTo>
                      <a:pt x="6114" y="3822"/>
                      <a:pt x="6040" y="3885"/>
                      <a:pt x="5989" y="3919"/>
                    </a:cubicBezTo>
                    <a:cubicBezTo>
                      <a:pt x="5928" y="3956"/>
                      <a:pt x="5866" y="3931"/>
                      <a:pt x="5854" y="4042"/>
                    </a:cubicBezTo>
                    <a:cubicBezTo>
                      <a:pt x="5848" y="4086"/>
                      <a:pt x="5857" y="4098"/>
                      <a:pt x="5874" y="4098"/>
                    </a:cubicBezTo>
                    <a:cubicBezTo>
                      <a:pt x="5896" y="4098"/>
                      <a:pt x="5930" y="4079"/>
                      <a:pt x="5964" y="4079"/>
                    </a:cubicBezTo>
                    <a:cubicBezTo>
                      <a:pt x="6026" y="4079"/>
                      <a:pt x="5964" y="4128"/>
                      <a:pt x="5964" y="4190"/>
                    </a:cubicBezTo>
                    <a:cubicBezTo>
                      <a:pt x="5964" y="4229"/>
                      <a:pt x="5978" y="4244"/>
                      <a:pt x="5995" y="4244"/>
                    </a:cubicBezTo>
                    <a:cubicBezTo>
                      <a:pt x="6010" y="4244"/>
                      <a:pt x="6027" y="4232"/>
                      <a:pt x="6038" y="4214"/>
                    </a:cubicBezTo>
                    <a:cubicBezTo>
                      <a:pt x="6048" y="4204"/>
                      <a:pt x="6053" y="4200"/>
                      <a:pt x="6054" y="4200"/>
                    </a:cubicBezTo>
                    <a:lnTo>
                      <a:pt x="6054" y="4200"/>
                    </a:lnTo>
                    <a:cubicBezTo>
                      <a:pt x="6057" y="4200"/>
                      <a:pt x="6035" y="4234"/>
                      <a:pt x="6026" y="4288"/>
                    </a:cubicBezTo>
                    <a:cubicBezTo>
                      <a:pt x="6020" y="4319"/>
                      <a:pt x="6029" y="4334"/>
                      <a:pt x="6043" y="4334"/>
                    </a:cubicBezTo>
                    <a:cubicBezTo>
                      <a:pt x="6057" y="4334"/>
                      <a:pt x="6075" y="4319"/>
                      <a:pt x="6088" y="4288"/>
                    </a:cubicBezTo>
                    <a:cubicBezTo>
                      <a:pt x="6102" y="4260"/>
                      <a:pt x="6112" y="4250"/>
                      <a:pt x="6123" y="4250"/>
                    </a:cubicBezTo>
                    <a:cubicBezTo>
                      <a:pt x="6141" y="4250"/>
                      <a:pt x="6160" y="4278"/>
                      <a:pt x="6199" y="4301"/>
                    </a:cubicBezTo>
                    <a:cubicBezTo>
                      <a:pt x="6260" y="4338"/>
                      <a:pt x="6273" y="4362"/>
                      <a:pt x="6334" y="4412"/>
                    </a:cubicBezTo>
                    <a:cubicBezTo>
                      <a:pt x="6346" y="4417"/>
                      <a:pt x="6354" y="4420"/>
                      <a:pt x="6359" y="4420"/>
                    </a:cubicBezTo>
                    <a:cubicBezTo>
                      <a:pt x="6387" y="4420"/>
                      <a:pt x="6334" y="4341"/>
                      <a:pt x="6334" y="4227"/>
                    </a:cubicBezTo>
                    <a:cubicBezTo>
                      <a:pt x="6334" y="4172"/>
                      <a:pt x="6334" y="4154"/>
                      <a:pt x="6337" y="4154"/>
                    </a:cubicBezTo>
                    <a:cubicBezTo>
                      <a:pt x="6341" y="4154"/>
                      <a:pt x="6351" y="4182"/>
                      <a:pt x="6371" y="4202"/>
                    </a:cubicBezTo>
                    <a:cubicBezTo>
                      <a:pt x="6379" y="4208"/>
                      <a:pt x="6386" y="4211"/>
                      <a:pt x="6391" y="4211"/>
                    </a:cubicBezTo>
                    <a:cubicBezTo>
                      <a:pt x="6419" y="4211"/>
                      <a:pt x="6412" y="4139"/>
                      <a:pt x="6371" y="4067"/>
                    </a:cubicBezTo>
                    <a:cubicBezTo>
                      <a:pt x="6351" y="4026"/>
                      <a:pt x="6342" y="4008"/>
                      <a:pt x="6348" y="4008"/>
                    </a:cubicBezTo>
                    <a:cubicBezTo>
                      <a:pt x="6353" y="4008"/>
                      <a:pt x="6368" y="4020"/>
                      <a:pt x="6396" y="4042"/>
                    </a:cubicBezTo>
                    <a:cubicBezTo>
                      <a:pt x="6416" y="4068"/>
                      <a:pt x="6446" y="4081"/>
                      <a:pt x="6476" y="4081"/>
                    </a:cubicBezTo>
                    <a:cubicBezTo>
                      <a:pt x="6501" y="4081"/>
                      <a:pt x="6526" y="4071"/>
                      <a:pt x="6544" y="4054"/>
                    </a:cubicBezTo>
                    <a:cubicBezTo>
                      <a:pt x="6593" y="4030"/>
                      <a:pt x="6568" y="4005"/>
                      <a:pt x="6507" y="3943"/>
                    </a:cubicBezTo>
                    <a:cubicBezTo>
                      <a:pt x="6474" y="3917"/>
                      <a:pt x="6476" y="3902"/>
                      <a:pt x="6494" y="3902"/>
                    </a:cubicBezTo>
                    <a:cubicBezTo>
                      <a:pt x="6510" y="3902"/>
                      <a:pt x="6539" y="3914"/>
                      <a:pt x="6568" y="3943"/>
                    </a:cubicBezTo>
                    <a:cubicBezTo>
                      <a:pt x="6593" y="3964"/>
                      <a:pt x="6605" y="3971"/>
                      <a:pt x="6612" y="3971"/>
                    </a:cubicBezTo>
                    <a:cubicBezTo>
                      <a:pt x="6624" y="3971"/>
                      <a:pt x="6613" y="3943"/>
                      <a:pt x="6630" y="3943"/>
                    </a:cubicBezTo>
                    <a:cubicBezTo>
                      <a:pt x="6654" y="3943"/>
                      <a:pt x="6679" y="3919"/>
                      <a:pt x="6618" y="3869"/>
                    </a:cubicBezTo>
                    <a:cubicBezTo>
                      <a:pt x="6568" y="3808"/>
                      <a:pt x="6667" y="3795"/>
                      <a:pt x="6753" y="3795"/>
                    </a:cubicBezTo>
                    <a:cubicBezTo>
                      <a:pt x="6839" y="3795"/>
                      <a:pt x="6827" y="3771"/>
                      <a:pt x="6778" y="3734"/>
                    </a:cubicBezTo>
                    <a:cubicBezTo>
                      <a:pt x="6731" y="3696"/>
                      <a:pt x="6748" y="3680"/>
                      <a:pt x="6770" y="3680"/>
                    </a:cubicBezTo>
                    <a:cubicBezTo>
                      <a:pt x="6777" y="3680"/>
                      <a:pt x="6784" y="3682"/>
                      <a:pt x="6790" y="3685"/>
                    </a:cubicBezTo>
                    <a:cubicBezTo>
                      <a:pt x="6798" y="3688"/>
                      <a:pt x="6808" y="3691"/>
                      <a:pt x="6817" y="3691"/>
                    </a:cubicBezTo>
                    <a:cubicBezTo>
                      <a:pt x="6838" y="3691"/>
                      <a:pt x="6856" y="3678"/>
                      <a:pt x="6839" y="3635"/>
                    </a:cubicBezTo>
                    <a:cubicBezTo>
                      <a:pt x="6827" y="3561"/>
                      <a:pt x="6753" y="3524"/>
                      <a:pt x="6728" y="3450"/>
                    </a:cubicBezTo>
                    <a:cubicBezTo>
                      <a:pt x="6720" y="3426"/>
                      <a:pt x="6712" y="3418"/>
                      <a:pt x="6703" y="3418"/>
                    </a:cubicBezTo>
                    <a:cubicBezTo>
                      <a:pt x="6684" y="3418"/>
                      <a:pt x="6659" y="3454"/>
                      <a:pt x="6618" y="3463"/>
                    </a:cubicBezTo>
                    <a:cubicBezTo>
                      <a:pt x="6593" y="3469"/>
                      <a:pt x="6571" y="3475"/>
                      <a:pt x="6561" y="3475"/>
                    </a:cubicBezTo>
                    <a:cubicBezTo>
                      <a:pt x="6550" y="3475"/>
                      <a:pt x="6550" y="3469"/>
                      <a:pt x="6568" y="3450"/>
                    </a:cubicBezTo>
                    <a:cubicBezTo>
                      <a:pt x="6589" y="3429"/>
                      <a:pt x="6602" y="3399"/>
                      <a:pt x="6581" y="3399"/>
                    </a:cubicBezTo>
                    <a:cubicBezTo>
                      <a:pt x="6577" y="3399"/>
                      <a:pt x="6573" y="3399"/>
                      <a:pt x="6568" y="3401"/>
                    </a:cubicBezTo>
                    <a:cubicBezTo>
                      <a:pt x="6562" y="3403"/>
                      <a:pt x="6556" y="3404"/>
                      <a:pt x="6549" y="3404"/>
                    </a:cubicBezTo>
                    <a:cubicBezTo>
                      <a:pt x="6514" y="3404"/>
                      <a:pt x="6470" y="3379"/>
                      <a:pt x="6408" y="3327"/>
                    </a:cubicBezTo>
                    <a:cubicBezTo>
                      <a:pt x="6377" y="3303"/>
                      <a:pt x="6359" y="3296"/>
                      <a:pt x="6331" y="3296"/>
                    </a:cubicBezTo>
                    <a:cubicBezTo>
                      <a:pt x="6303" y="3296"/>
                      <a:pt x="6266" y="3303"/>
                      <a:pt x="6199" y="3303"/>
                    </a:cubicBezTo>
                    <a:cubicBezTo>
                      <a:pt x="6063" y="3290"/>
                      <a:pt x="6125" y="3303"/>
                      <a:pt x="6149" y="3253"/>
                    </a:cubicBezTo>
                    <a:cubicBezTo>
                      <a:pt x="6174" y="3216"/>
                      <a:pt x="6174" y="3216"/>
                      <a:pt x="6125" y="3167"/>
                    </a:cubicBezTo>
                    <a:cubicBezTo>
                      <a:pt x="6102" y="3137"/>
                      <a:pt x="6066" y="3121"/>
                      <a:pt x="6031" y="3121"/>
                    </a:cubicBezTo>
                    <a:cubicBezTo>
                      <a:pt x="6007" y="3121"/>
                      <a:pt x="5984" y="3128"/>
                      <a:pt x="5964" y="3142"/>
                    </a:cubicBezTo>
                    <a:cubicBezTo>
                      <a:pt x="5953" y="3149"/>
                      <a:pt x="5944" y="3152"/>
                      <a:pt x="5938" y="3152"/>
                    </a:cubicBezTo>
                    <a:cubicBezTo>
                      <a:pt x="5911" y="3152"/>
                      <a:pt x="5928" y="3096"/>
                      <a:pt x="5928" y="3056"/>
                    </a:cubicBezTo>
                    <a:cubicBezTo>
                      <a:pt x="5928" y="3038"/>
                      <a:pt x="5924" y="3030"/>
                      <a:pt x="5919" y="3030"/>
                    </a:cubicBezTo>
                    <a:cubicBezTo>
                      <a:pt x="5906" y="3030"/>
                      <a:pt x="5883" y="3071"/>
                      <a:pt x="5866" y="3105"/>
                    </a:cubicBezTo>
                    <a:cubicBezTo>
                      <a:pt x="5862" y="3113"/>
                      <a:pt x="5859" y="3116"/>
                      <a:pt x="5856" y="3116"/>
                    </a:cubicBezTo>
                    <a:cubicBezTo>
                      <a:pt x="5838" y="3116"/>
                      <a:pt x="5831" y="3015"/>
                      <a:pt x="5841" y="2995"/>
                    </a:cubicBezTo>
                    <a:cubicBezTo>
                      <a:pt x="5841" y="2992"/>
                      <a:pt x="5839" y="2991"/>
                      <a:pt x="5836" y="2991"/>
                    </a:cubicBezTo>
                    <a:cubicBezTo>
                      <a:pt x="5820" y="2991"/>
                      <a:pt x="5771" y="3015"/>
                      <a:pt x="5730" y="3056"/>
                    </a:cubicBezTo>
                    <a:cubicBezTo>
                      <a:pt x="5724" y="3063"/>
                      <a:pt x="5718" y="3065"/>
                      <a:pt x="5712" y="3065"/>
                    </a:cubicBezTo>
                    <a:cubicBezTo>
                      <a:pt x="5674" y="3065"/>
                      <a:pt x="5650" y="2939"/>
                      <a:pt x="5607" y="2896"/>
                    </a:cubicBezTo>
                    <a:cubicBezTo>
                      <a:pt x="5533" y="2847"/>
                      <a:pt x="5459" y="2810"/>
                      <a:pt x="5373" y="2810"/>
                    </a:cubicBezTo>
                    <a:cubicBezTo>
                      <a:pt x="5287" y="2785"/>
                      <a:pt x="5238" y="2711"/>
                      <a:pt x="5164" y="2711"/>
                    </a:cubicBezTo>
                    <a:cubicBezTo>
                      <a:pt x="5102" y="2711"/>
                      <a:pt x="5077" y="2637"/>
                      <a:pt x="5127" y="2600"/>
                    </a:cubicBezTo>
                    <a:cubicBezTo>
                      <a:pt x="5176" y="2576"/>
                      <a:pt x="5213" y="2539"/>
                      <a:pt x="5262" y="2514"/>
                    </a:cubicBezTo>
                    <a:cubicBezTo>
                      <a:pt x="5299" y="2477"/>
                      <a:pt x="5225" y="2477"/>
                      <a:pt x="5139" y="2477"/>
                    </a:cubicBezTo>
                    <a:cubicBezTo>
                      <a:pt x="5053" y="2477"/>
                      <a:pt x="5053" y="2477"/>
                      <a:pt x="5090" y="2452"/>
                    </a:cubicBezTo>
                    <a:cubicBezTo>
                      <a:pt x="5127" y="2425"/>
                      <a:pt x="5171" y="2411"/>
                      <a:pt x="5221" y="2411"/>
                    </a:cubicBezTo>
                    <a:cubicBezTo>
                      <a:pt x="5238" y="2411"/>
                      <a:pt x="5256" y="2412"/>
                      <a:pt x="5274" y="2415"/>
                    </a:cubicBezTo>
                    <a:cubicBezTo>
                      <a:pt x="5324" y="2422"/>
                      <a:pt x="5370" y="2425"/>
                      <a:pt x="5416" y="2425"/>
                    </a:cubicBezTo>
                    <a:cubicBezTo>
                      <a:pt x="5462" y="2425"/>
                      <a:pt x="5509" y="2422"/>
                      <a:pt x="5558" y="2415"/>
                    </a:cubicBezTo>
                    <a:cubicBezTo>
                      <a:pt x="5632" y="2403"/>
                      <a:pt x="5533" y="2342"/>
                      <a:pt x="5472" y="2329"/>
                    </a:cubicBezTo>
                    <a:cubicBezTo>
                      <a:pt x="5398" y="2305"/>
                      <a:pt x="5262" y="2305"/>
                      <a:pt x="5213" y="2280"/>
                    </a:cubicBezTo>
                    <a:cubicBezTo>
                      <a:pt x="5141" y="2262"/>
                      <a:pt x="5069" y="2250"/>
                      <a:pt x="4996" y="2250"/>
                    </a:cubicBezTo>
                    <a:cubicBezTo>
                      <a:pt x="4970" y="2250"/>
                      <a:pt x="4944" y="2252"/>
                      <a:pt x="4917" y="2255"/>
                    </a:cubicBezTo>
                    <a:cubicBezTo>
                      <a:pt x="4782" y="2255"/>
                      <a:pt x="5053" y="2218"/>
                      <a:pt x="5127" y="2218"/>
                    </a:cubicBezTo>
                    <a:cubicBezTo>
                      <a:pt x="5188" y="2218"/>
                      <a:pt x="5188" y="2181"/>
                      <a:pt x="5274" y="2157"/>
                    </a:cubicBezTo>
                    <a:cubicBezTo>
                      <a:pt x="5303" y="2142"/>
                      <a:pt x="5336" y="2136"/>
                      <a:pt x="5369" y="2136"/>
                    </a:cubicBezTo>
                    <a:cubicBezTo>
                      <a:pt x="5392" y="2136"/>
                      <a:pt x="5414" y="2139"/>
                      <a:pt x="5435" y="2144"/>
                    </a:cubicBezTo>
                    <a:cubicBezTo>
                      <a:pt x="5509" y="2144"/>
                      <a:pt x="5299" y="1898"/>
                      <a:pt x="5250" y="1861"/>
                    </a:cubicBezTo>
                    <a:cubicBezTo>
                      <a:pt x="5241" y="1856"/>
                      <a:pt x="5232" y="1854"/>
                      <a:pt x="5225" y="1854"/>
                    </a:cubicBezTo>
                    <a:cubicBezTo>
                      <a:pt x="5192" y="1854"/>
                      <a:pt x="5176" y="1893"/>
                      <a:pt x="5176" y="1923"/>
                    </a:cubicBezTo>
                    <a:cubicBezTo>
                      <a:pt x="5176" y="1960"/>
                      <a:pt x="5151" y="1984"/>
                      <a:pt x="4905" y="2095"/>
                    </a:cubicBezTo>
                    <a:cubicBezTo>
                      <a:pt x="4836" y="2129"/>
                      <a:pt x="4807" y="2142"/>
                      <a:pt x="4801" y="2142"/>
                    </a:cubicBezTo>
                    <a:cubicBezTo>
                      <a:pt x="4786" y="2142"/>
                      <a:pt x="4931" y="2058"/>
                      <a:pt x="4966" y="2058"/>
                    </a:cubicBezTo>
                    <a:cubicBezTo>
                      <a:pt x="5003" y="2046"/>
                      <a:pt x="5090" y="1972"/>
                      <a:pt x="5077" y="1947"/>
                    </a:cubicBezTo>
                    <a:cubicBezTo>
                      <a:pt x="5070" y="1940"/>
                      <a:pt x="5029" y="1898"/>
                      <a:pt x="4965" y="1898"/>
                    </a:cubicBezTo>
                    <a:cubicBezTo>
                      <a:pt x="4921" y="1898"/>
                      <a:pt x="4867" y="1918"/>
                      <a:pt x="4806" y="1984"/>
                    </a:cubicBezTo>
                    <a:cubicBezTo>
                      <a:pt x="4751" y="2044"/>
                      <a:pt x="4722" y="2066"/>
                      <a:pt x="4713" y="2066"/>
                    </a:cubicBezTo>
                    <a:cubicBezTo>
                      <a:pt x="4699" y="2066"/>
                      <a:pt x="4726" y="2021"/>
                      <a:pt x="4769" y="1984"/>
                    </a:cubicBezTo>
                    <a:cubicBezTo>
                      <a:pt x="4843" y="1923"/>
                      <a:pt x="4917" y="1873"/>
                      <a:pt x="4991" y="1849"/>
                    </a:cubicBezTo>
                    <a:cubicBezTo>
                      <a:pt x="5065" y="1836"/>
                      <a:pt x="5127" y="1799"/>
                      <a:pt x="5102" y="1738"/>
                    </a:cubicBezTo>
                    <a:cubicBezTo>
                      <a:pt x="5085" y="1687"/>
                      <a:pt x="5033" y="1654"/>
                      <a:pt x="4943" y="1654"/>
                    </a:cubicBezTo>
                    <a:cubicBezTo>
                      <a:pt x="4901" y="1654"/>
                      <a:pt x="4852" y="1661"/>
                      <a:pt x="4794" y="1676"/>
                    </a:cubicBezTo>
                    <a:cubicBezTo>
                      <a:pt x="4752" y="1687"/>
                      <a:pt x="4727" y="1692"/>
                      <a:pt x="4716" y="1692"/>
                    </a:cubicBezTo>
                    <a:cubicBezTo>
                      <a:pt x="4675" y="1692"/>
                      <a:pt x="4775" y="1637"/>
                      <a:pt x="4794" y="1590"/>
                    </a:cubicBezTo>
                    <a:cubicBezTo>
                      <a:pt x="4801" y="1568"/>
                      <a:pt x="4795" y="1559"/>
                      <a:pt x="4782" y="1559"/>
                    </a:cubicBezTo>
                    <a:cubicBezTo>
                      <a:pt x="4751" y="1559"/>
                      <a:pt x="4677" y="1608"/>
                      <a:pt x="4634" y="1652"/>
                    </a:cubicBezTo>
                    <a:cubicBezTo>
                      <a:pt x="4572" y="1713"/>
                      <a:pt x="4511" y="1713"/>
                      <a:pt x="4461" y="1886"/>
                    </a:cubicBezTo>
                    <a:cubicBezTo>
                      <a:pt x="4446" y="1932"/>
                      <a:pt x="4437" y="1949"/>
                      <a:pt x="4434" y="1949"/>
                    </a:cubicBezTo>
                    <a:cubicBezTo>
                      <a:pt x="4422" y="1949"/>
                      <a:pt x="4452" y="1787"/>
                      <a:pt x="4461" y="1750"/>
                    </a:cubicBezTo>
                    <a:cubicBezTo>
                      <a:pt x="4468" y="1736"/>
                      <a:pt x="4468" y="1730"/>
                      <a:pt x="4463" y="1730"/>
                    </a:cubicBezTo>
                    <a:cubicBezTo>
                      <a:pt x="4450" y="1730"/>
                      <a:pt x="4403" y="1768"/>
                      <a:pt x="4350" y="1812"/>
                    </a:cubicBezTo>
                    <a:cubicBezTo>
                      <a:pt x="4333" y="1823"/>
                      <a:pt x="4324" y="1828"/>
                      <a:pt x="4321" y="1828"/>
                    </a:cubicBezTo>
                    <a:cubicBezTo>
                      <a:pt x="4310" y="1828"/>
                      <a:pt x="4364" y="1773"/>
                      <a:pt x="4412" y="1725"/>
                    </a:cubicBezTo>
                    <a:cubicBezTo>
                      <a:pt x="4486" y="1676"/>
                      <a:pt x="4498" y="1713"/>
                      <a:pt x="4572" y="1627"/>
                    </a:cubicBezTo>
                    <a:cubicBezTo>
                      <a:pt x="4634" y="1541"/>
                      <a:pt x="4597" y="1541"/>
                      <a:pt x="4572" y="1479"/>
                    </a:cubicBezTo>
                    <a:cubicBezTo>
                      <a:pt x="4562" y="1459"/>
                      <a:pt x="4553" y="1451"/>
                      <a:pt x="4544" y="1451"/>
                    </a:cubicBezTo>
                    <a:cubicBezTo>
                      <a:pt x="4521" y="1451"/>
                      <a:pt x="4501" y="1511"/>
                      <a:pt x="4474" y="1565"/>
                    </a:cubicBezTo>
                    <a:cubicBezTo>
                      <a:pt x="4437" y="1627"/>
                      <a:pt x="4326" y="1602"/>
                      <a:pt x="4239" y="1652"/>
                    </a:cubicBezTo>
                    <a:cubicBezTo>
                      <a:pt x="4224" y="1660"/>
                      <a:pt x="4215" y="1664"/>
                      <a:pt x="4211" y="1664"/>
                    </a:cubicBezTo>
                    <a:cubicBezTo>
                      <a:pt x="4191" y="1664"/>
                      <a:pt x="4275" y="1586"/>
                      <a:pt x="4326" y="1565"/>
                    </a:cubicBezTo>
                    <a:cubicBezTo>
                      <a:pt x="4387" y="1528"/>
                      <a:pt x="4449" y="1516"/>
                      <a:pt x="4387" y="1504"/>
                    </a:cubicBezTo>
                    <a:cubicBezTo>
                      <a:pt x="4375" y="1502"/>
                      <a:pt x="4362" y="1501"/>
                      <a:pt x="4350" y="1501"/>
                    </a:cubicBezTo>
                    <a:cubicBezTo>
                      <a:pt x="4285" y="1501"/>
                      <a:pt x="4217" y="1526"/>
                      <a:pt x="4166" y="1578"/>
                    </a:cubicBezTo>
                    <a:cubicBezTo>
                      <a:pt x="4142" y="1595"/>
                      <a:pt x="4130" y="1602"/>
                      <a:pt x="4125" y="1602"/>
                    </a:cubicBezTo>
                    <a:cubicBezTo>
                      <a:pt x="4110" y="1602"/>
                      <a:pt x="4171" y="1532"/>
                      <a:pt x="4190" y="1504"/>
                    </a:cubicBezTo>
                    <a:cubicBezTo>
                      <a:pt x="4212" y="1481"/>
                      <a:pt x="4252" y="1477"/>
                      <a:pt x="4291" y="1477"/>
                    </a:cubicBezTo>
                    <a:cubicBezTo>
                      <a:pt x="4317" y="1477"/>
                      <a:pt x="4343" y="1479"/>
                      <a:pt x="4363" y="1479"/>
                    </a:cubicBezTo>
                    <a:cubicBezTo>
                      <a:pt x="4412" y="1479"/>
                      <a:pt x="4449" y="1442"/>
                      <a:pt x="4449" y="1368"/>
                    </a:cubicBezTo>
                    <a:cubicBezTo>
                      <a:pt x="4449" y="1294"/>
                      <a:pt x="4215" y="1208"/>
                      <a:pt x="4166" y="1208"/>
                    </a:cubicBezTo>
                    <a:cubicBezTo>
                      <a:pt x="4116" y="1220"/>
                      <a:pt x="4067" y="1233"/>
                      <a:pt x="4030" y="1270"/>
                    </a:cubicBezTo>
                    <a:cubicBezTo>
                      <a:pt x="4005" y="1307"/>
                      <a:pt x="4005" y="1368"/>
                      <a:pt x="3968" y="1467"/>
                    </a:cubicBezTo>
                    <a:cubicBezTo>
                      <a:pt x="3959" y="1489"/>
                      <a:pt x="3953" y="1497"/>
                      <a:pt x="3950" y="1497"/>
                    </a:cubicBezTo>
                    <a:cubicBezTo>
                      <a:pt x="3936" y="1497"/>
                      <a:pt x="3966" y="1349"/>
                      <a:pt x="3956" y="1319"/>
                    </a:cubicBezTo>
                    <a:cubicBezTo>
                      <a:pt x="3953" y="1311"/>
                      <a:pt x="3950" y="1307"/>
                      <a:pt x="3945" y="1307"/>
                    </a:cubicBezTo>
                    <a:cubicBezTo>
                      <a:pt x="3928" y="1307"/>
                      <a:pt x="3899" y="1358"/>
                      <a:pt x="3870" y="1454"/>
                    </a:cubicBezTo>
                    <a:cubicBezTo>
                      <a:pt x="3862" y="1477"/>
                      <a:pt x="3857" y="1486"/>
                      <a:pt x="3854" y="1486"/>
                    </a:cubicBezTo>
                    <a:cubicBezTo>
                      <a:pt x="3843" y="1486"/>
                      <a:pt x="3863" y="1348"/>
                      <a:pt x="3882" y="1319"/>
                    </a:cubicBezTo>
                    <a:cubicBezTo>
                      <a:pt x="3907" y="1282"/>
                      <a:pt x="3894" y="1233"/>
                      <a:pt x="3858" y="1220"/>
                    </a:cubicBezTo>
                    <a:cubicBezTo>
                      <a:pt x="3852" y="1215"/>
                      <a:pt x="3846" y="1212"/>
                      <a:pt x="3840" y="1212"/>
                    </a:cubicBezTo>
                    <a:cubicBezTo>
                      <a:pt x="3818" y="1212"/>
                      <a:pt x="3793" y="1252"/>
                      <a:pt x="3784" y="1368"/>
                    </a:cubicBezTo>
                    <a:cubicBezTo>
                      <a:pt x="3780" y="1411"/>
                      <a:pt x="3775" y="1428"/>
                      <a:pt x="3771" y="1428"/>
                    </a:cubicBezTo>
                    <a:cubicBezTo>
                      <a:pt x="3761" y="1428"/>
                      <a:pt x="3754" y="1330"/>
                      <a:pt x="3771" y="1270"/>
                    </a:cubicBezTo>
                    <a:cubicBezTo>
                      <a:pt x="3796" y="1183"/>
                      <a:pt x="3771" y="1183"/>
                      <a:pt x="3771" y="1159"/>
                    </a:cubicBezTo>
                    <a:cubicBezTo>
                      <a:pt x="3768" y="1147"/>
                      <a:pt x="3759" y="1143"/>
                      <a:pt x="3748" y="1143"/>
                    </a:cubicBezTo>
                    <a:cubicBezTo>
                      <a:pt x="3724" y="1143"/>
                      <a:pt x="3686" y="1166"/>
                      <a:pt x="3660" y="1183"/>
                    </a:cubicBezTo>
                    <a:cubicBezTo>
                      <a:pt x="3623" y="1208"/>
                      <a:pt x="3611" y="1294"/>
                      <a:pt x="3586" y="1343"/>
                    </a:cubicBezTo>
                    <a:cubicBezTo>
                      <a:pt x="3582" y="1350"/>
                      <a:pt x="3578" y="1353"/>
                      <a:pt x="3576" y="1353"/>
                    </a:cubicBezTo>
                    <a:cubicBezTo>
                      <a:pt x="3562" y="1353"/>
                      <a:pt x="3602" y="1228"/>
                      <a:pt x="3623" y="1196"/>
                    </a:cubicBezTo>
                    <a:cubicBezTo>
                      <a:pt x="3656" y="1153"/>
                      <a:pt x="3632" y="1119"/>
                      <a:pt x="3609" y="1119"/>
                    </a:cubicBezTo>
                    <a:cubicBezTo>
                      <a:pt x="3605" y="1119"/>
                      <a:pt x="3602" y="1120"/>
                      <a:pt x="3599" y="1122"/>
                    </a:cubicBezTo>
                    <a:cubicBezTo>
                      <a:pt x="3581" y="1139"/>
                      <a:pt x="3563" y="1183"/>
                      <a:pt x="3555" y="1183"/>
                    </a:cubicBezTo>
                    <a:cubicBezTo>
                      <a:pt x="3551" y="1183"/>
                      <a:pt x="3549" y="1176"/>
                      <a:pt x="3549" y="1159"/>
                    </a:cubicBezTo>
                    <a:cubicBezTo>
                      <a:pt x="3562" y="1097"/>
                      <a:pt x="3623" y="1109"/>
                      <a:pt x="3660" y="1085"/>
                    </a:cubicBezTo>
                    <a:cubicBezTo>
                      <a:pt x="3710" y="1060"/>
                      <a:pt x="3759" y="1048"/>
                      <a:pt x="3771" y="998"/>
                    </a:cubicBezTo>
                    <a:cubicBezTo>
                      <a:pt x="3784" y="949"/>
                      <a:pt x="3648" y="937"/>
                      <a:pt x="3549" y="937"/>
                    </a:cubicBezTo>
                    <a:cubicBezTo>
                      <a:pt x="3451" y="937"/>
                      <a:pt x="3513" y="937"/>
                      <a:pt x="3439" y="1023"/>
                    </a:cubicBezTo>
                    <a:cubicBezTo>
                      <a:pt x="3402" y="1066"/>
                      <a:pt x="3377" y="1082"/>
                      <a:pt x="3365" y="1082"/>
                    </a:cubicBezTo>
                    <a:cubicBezTo>
                      <a:pt x="3352" y="1082"/>
                      <a:pt x="3352" y="1066"/>
                      <a:pt x="3365" y="1048"/>
                    </a:cubicBezTo>
                    <a:cubicBezTo>
                      <a:pt x="3402" y="1011"/>
                      <a:pt x="3439" y="925"/>
                      <a:pt x="3402" y="925"/>
                    </a:cubicBezTo>
                    <a:cubicBezTo>
                      <a:pt x="3352" y="937"/>
                      <a:pt x="3291" y="974"/>
                      <a:pt x="3241" y="1011"/>
                    </a:cubicBezTo>
                    <a:cubicBezTo>
                      <a:pt x="3238" y="1014"/>
                      <a:pt x="3236" y="1016"/>
                      <a:pt x="3235" y="1016"/>
                    </a:cubicBezTo>
                    <a:cubicBezTo>
                      <a:pt x="3228" y="1016"/>
                      <a:pt x="3335" y="875"/>
                      <a:pt x="3402" y="875"/>
                    </a:cubicBezTo>
                    <a:cubicBezTo>
                      <a:pt x="3451" y="875"/>
                      <a:pt x="3500" y="863"/>
                      <a:pt x="3549" y="851"/>
                    </a:cubicBezTo>
                    <a:cubicBezTo>
                      <a:pt x="3562" y="838"/>
                      <a:pt x="3513" y="740"/>
                      <a:pt x="3451" y="727"/>
                    </a:cubicBezTo>
                    <a:cubicBezTo>
                      <a:pt x="3389" y="703"/>
                      <a:pt x="3328" y="690"/>
                      <a:pt x="3266" y="690"/>
                    </a:cubicBezTo>
                    <a:cubicBezTo>
                      <a:pt x="3229" y="690"/>
                      <a:pt x="3081" y="580"/>
                      <a:pt x="2995" y="567"/>
                    </a:cubicBezTo>
                    <a:cubicBezTo>
                      <a:pt x="2988" y="566"/>
                      <a:pt x="2982" y="566"/>
                      <a:pt x="2974" y="566"/>
                    </a:cubicBezTo>
                    <a:cubicBezTo>
                      <a:pt x="2904" y="566"/>
                      <a:pt x="2818" y="618"/>
                      <a:pt x="2773" y="629"/>
                    </a:cubicBezTo>
                    <a:cubicBezTo>
                      <a:pt x="2736" y="641"/>
                      <a:pt x="2712" y="690"/>
                      <a:pt x="2736" y="727"/>
                    </a:cubicBezTo>
                    <a:cubicBezTo>
                      <a:pt x="2749" y="777"/>
                      <a:pt x="2958" y="838"/>
                      <a:pt x="3007" y="863"/>
                    </a:cubicBezTo>
                    <a:cubicBezTo>
                      <a:pt x="3057" y="875"/>
                      <a:pt x="3007" y="888"/>
                      <a:pt x="2970" y="888"/>
                    </a:cubicBezTo>
                    <a:cubicBezTo>
                      <a:pt x="2909" y="875"/>
                      <a:pt x="2859" y="863"/>
                      <a:pt x="2810" y="838"/>
                    </a:cubicBezTo>
                    <a:cubicBezTo>
                      <a:pt x="2749" y="801"/>
                      <a:pt x="2687" y="777"/>
                      <a:pt x="2613" y="764"/>
                    </a:cubicBezTo>
                    <a:cubicBezTo>
                      <a:pt x="2576" y="764"/>
                      <a:pt x="2638" y="814"/>
                      <a:pt x="2687" y="863"/>
                    </a:cubicBezTo>
                    <a:cubicBezTo>
                      <a:pt x="2724" y="925"/>
                      <a:pt x="2859" y="1023"/>
                      <a:pt x="2884" y="1060"/>
                    </a:cubicBezTo>
                    <a:cubicBezTo>
                      <a:pt x="2890" y="1071"/>
                      <a:pt x="2884" y="1075"/>
                      <a:pt x="2872" y="1075"/>
                    </a:cubicBezTo>
                    <a:cubicBezTo>
                      <a:pt x="2829" y="1075"/>
                      <a:pt x="2698" y="1020"/>
                      <a:pt x="2650" y="1011"/>
                    </a:cubicBezTo>
                    <a:cubicBezTo>
                      <a:pt x="2588" y="998"/>
                      <a:pt x="2576" y="974"/>
                      <a:pt x="2601" y="937"/>
                    </a:cubicBezTo>
                    <a:cubicBezTo>
                      <a:pt x="2625" y="900"/>
                      <a:pt x="2613" y="888"/>
                      <a:pt x="2564" y="801"/>
                    </a:cubicBezTo>
                    <a:cubicBezTo>
                      <a:pt x="2551" y="780"/>
                      <a:pt x="2539" y="771"/>
                      <a:pt x="2527" y="771"/>
                    </a:cubicBezTo>
                    <a:cubicBezTo>
                      <a:pt x="2491" y="771"/>
                      <a:pt x="2456" y="848"/>
                      <a:pt x="2428" y="875"/>
                    </a:cubicBezTo>
                    <a:cubicBezTo>
                      <a:pt x="2420" y="888"/>
                      <a:pt x="2412" y="892"/>
                      <a:pt x="2402" y="892"/>
                    </a:cubicBezTo>
                    <a:cubicBezTo>
                      <a:pt x="2383" y="892"/>
                      <a:pt x="2358" y="875"/>
                      <a:pt x="2317" y="875"/>
                    </a:cubicBezTo>
                    <a:cubicBezTo>
                      <a:pt x="2256" y="875"/>
                      <a:pt x="2256" y="937"/>
                      <a:pt x="2206" y="962"/>
                    </a:cubicBezTo>
                    <a:cubicBezTo>
                      <a:pt x="2202" y="965"/>
                      <a:pt x="2198" y="966"/>
                      <a:pt x="2195" y="966"/>
                    </a:cubicBezTo>
                    <a:cubicBezTo>
                      <a:pt x="2162" y="966"/>
                      <a:pt x="2185" y="806"/>
                      <a:pt x="2219" y="727"/>
                    </a:cubicBezTo>
                    <a:cubicBezTo>
                      <a:pt x="2228" y="710"/>
                      <a:pt x="2229" y="703"/>
                      <a:pt x="2226" y="703"/>
                    </a:cubicBezTo>
                    <a:cubicBezTo>
                      <a:pt x="2216" y="703"/>
                      <a:pt x="2155" y="773"/>
                      <a:pt x="2108" y="801"/>
                    </a:cubicBezTo>
                    <a:cubicBezTo>
                      <a:pt x="2095" y="812"/>
                      <a:pt x="2087" y="816"/>
                      <a:pt x="2084" y="816"/>
                    </a:cubicBezTo>
                    <a:cubicBezTo>
                      <a:pt x="2071" y="816"/>
                      <a:pt x="2116" y="754"/>
                      <a:pt x="2145" y="715"/>
                    </a:cubicBezTo>
                    <a:cubicBezTo>
                      <a:pt x="2194" y="678"/>
                      <a:pt x="2256" y="641"/>
                      <a:pt x="2268" y="567"/>
                    </a:cubicBezTo>
                    <a:cubicBezTo>
                      <a:pt x="2280" y="481"/>
                      <a:pt x="2243" y="407"/>
                      <a:pt x="2169" y="358"/>
                    </a:cubicBezTo>
                    <a:cubicBezTo>
                      <a:pt x="2133" y="333"/>
                      <a:pt x="2096" y="284"/>
                      <a:pt x="2083" y="173"/>
                    </a:cubicBezTo>
                    <a:cubicBezTo>
                      <a:pt x="2071" y="62"/>
                      <a:pt x="1948" y="37"/>
                      <a:pt x="1800" y="37"/>
                    </a:cubicBezTo>
                    <a:cubicBezTo>
                      <a:pt x="1689" y="37"/>
                      <a:pt x="1578" y="87"/>
                      <a:pt x="1504" y="173"/>
                    </a:cubicBezTo>
                    <a:cubicBezTo>
                      <a:pt x="1455" y="210"/>
                      <a:pt x="1504" y="185"/>
                      <a:pt x="1516" y="247"/>
                    </a:cubicBezTo>
                    <a:cubicBezTo>
                      <a:pt x="1520" y="260"/>
                      <a:pt x="1520" y="265"/>
                      <a:pt x="1517" y="265"/>
                    </a:cubicBezTo>
                    <a:cubicBezTo>
                      <a:pt x="1510" y="265"/>
                      <a:pt x="1485" y="228"/>
                      <a:pt x="1467" y="210"/>
                    </a:cubicBezTo>
                    <a:cubicBezTo>
                      <a:pt x="1458" y="196"/>
                      <a:pt x="1449" y="191"/>
                      <a:pt x="1438" y="191"/>
                    </a:cubicBezTo>
                    <a:cubicBezTo>
                      <a:pt x="1419" y="191"/>
                      <a:pt x="1395" y="207"/>
                      <a:pt x="1356" y="222"/>
                    </a:cubicBezTo>
                    <a:cubicBezTo>
                      <a:pt x="1295" y="253"/>
                      <a:pt x="1318" y="275"/>
                      <a:pt x="1300" y="275"/>
                    </a:cubicBezTo>
                    <a:cubicBezTo>
                      <a:pt x="1297" y="275"/>
                      <a:pt x="1291" y="274"/>
                      <a:pt x="1282" y="272"/>
                    </a:cubicBezTo>
                    <a:cubicBezTo>
                      <a:pt x="1255" y="253"/>
                      <a:pt x="1248" y="242"/>
                      <a:pt x="1227" y="242"/>
                    </a:cubicBezTo>
                    <a:cubicBezTo>
                      <a:pt x="1219" y="242"/>
                      <a:pt x="1209" y="244"/>
                      <a:pt x="1196" y="247"/>
                    </a:cubicBezTo>
                    <a:cubicBezTo>
                      <a:pt x="1147" y="247"/>
                      <a:pt x="1208" y="321"/>
                      <a:pt x="1332" y="382"/>
                    </a:cubicBezTo>
                    <a:cubicBezTo>
                      <a:pt x="1373" y="403"/>
                      <a:pt x="1371" y="410"/>
                      <a:pt x="1349" y="410"/>
                    </a:cubicBezTo>
                    <a:cubicBezTo>
                      <a:pt x="1304" y="410"/>
                      <a:pt x="1176" y="382"/>
                      <a:pt x="1134" y="382"/>
                    </a:cubicBezTo>
                    <a:cubicBezTo>
                      <a:pt x="1061" y="382"/>
                      <a:pt x="1221" y="456"/>
                      <a:pt x="1344" y="530"/>
                    </a:cubicBezTo>
                    <a:cubicBezTo>
                      <a:pt x="1379" y="551"/>
                      <a:pt x="1383" y="559"/>
                      <a:pt x="1370" y="559"/>
                    </a:cubicBezTo>
                    <a:cubicBezTo>
                      <a:pt x="1335" y="559"/>
                      <a:pt x="1187" y="507"/>
                      <a:pt x="1134" y="481"/>
                    </a:cubicBezTo>
                    <a:cubicBezTo>
                      <a:pt x="1115" y="468"/>
                      <a:pt x="1100" y="463"/>
                      <a:pt x="1089" y="463"/>
                    </a:cubicBezTo>
                    <a:cubicBezTo>
                      <a:pt x="1059" y="463"/>
                      <a:pt x="1054" y="503"/>
                      <a:pt x="1036" y="530"/>
                    </a:cubicBezTo>
                    <a:cubicBezTo>
                      <a:pt x="999" y="580"/>
                      <a:pt x="1036" y="580"/>
                      <a:pt x="1048" y="641"/>
                    </a:cubicBezTo>
                    <a:cubicBezTo>
                      <a:pt x="1073" y="715"/>
                      <a:pt x="1184" y="752"/>
                      <a:pt x="1245" y="752"/>
                    </a:cubicBezTo>
                    <a:cubicBezTo>
                      <a:pt x="1295" y="752"/>
                      <a:pt x="1307" y="777"/>
                      <a:pt x="1282" y="789"/>
                    </a:cubicBezTo>
                    <a:cubicBezTo>
                      <a:pt x="1270" y="801"/>
                      <a:pt x="1332" y="912"/>
                      <a:pt x="1381" y="974"/>
                    </a:cubicBezTo>
                    <a:cubicBezTo>
                      <a:pt x="1387" y="980"/>
                      <a:pt x="1389" y="982"/>
                      <a:pt x="1389" y="982"/>
                    </a:cubicBezTo>
                    <a:cubicBezTo>
                      <a:pt x="1386" y="982"/>
                      <a:pt x="1229" y="838"/>
                      <a:pt x="1196" y="838"/>
                    </a:cubicBezTo>
                    <a:cubicBezTo>
                      <a:pt x="1190" y="836"/>
                      <a:pt x="1183" y="835"/>
                      <a:pt x="1176" y="835"/>
                    </a:cubicBezTo>
                    <a:cubicBezTo>
                      <a:pt x="1143" y="835"/>
                      <a:pt x="1108" y="857"/>
                      <a:pt x="1098" y="888"/>
                    </a:cubicBezTo>
                    <a:cubicBezTo>
                      <a:pt x="1061" y="937"/>
                      <a:pt x="1036" y="937"/>
                      <a:pt x="950" y="949"/>
                    </a:cubicBezTo>
                    <a:cubicBezTo>
                      <a:pt x="876" y="962"/>
                      <a:pt x="1159" y="1146"/>
                      <a:pt x="1233" y="1171"/>
                    </a:cubicBezTo>
                    <a:cubicBezTo>
                      <a:pt x="1307" y="1196"/>
                      <a:pt x="1307" y="1208"/>
                      <a:pt x="1295" y="1257"/>
                    </a:cubicBezTo>
                    <a:cubicBezTo>
                      <a:pt x="1270" y="1294"/>
                      <a:pt x="1233" y="1307"/>
                      <a:pt x="1233" y="1331"/>
                    </a:cubicBezTo>
                    <a:cubicBezTo>
                      <a:pt x="1258" y="1368"/>
                      <a:pt x="1258" y="1417"/>
                      <a:pt x="1258" y="1467"/>
                    </a:cubicBezTo>
                    <a:cubicBezTo>
                      <a:pt x="1253" y="1498"/>
                      <a:pt x="1247" y="1509"/>
                      <a:pt x="1241" y="1509"/>
                    </a:cubicBezTo>
                    <a:cubicBezTo>
                      <a:pt x="1233" y="1509"/>
                      <a:pt x="1223" y="1488"/>
                      <a:pt x="1208" y="1467"/>
                    </a:cubicBezTo>
                    <a:cubicBezTo>
                      <a:pt x="1171" y="1430"/>
                      <a:pt x="1122" y="1405"/>
                      <a:pt x="1073" y="1405"/>
                    </a:cubicBezTo>
                    <a:cubicBezTo>
                      <a:pt x="1024" y="1393"/>
                      <a:pt x="1098" y="1368"/>
                      <a:pt x="1134" y="1368"/>
                    </a:cubicBezTo>
                    <a:cubicBezTo>
                      <a:pt x="1184" y="1356"/>
                      <a:pt x="1196" y="1343"/>
                      <a:pt x="1196" y="1307"/>
                    </a:cubicBezTo>
                    <a:cubicBezTo>
                      <a:pt x="1110" y="1208"/>
                      <a:pt x="1024" y="1109"/>
                      <a:pt x="925" y="1035"/>
                    </a:cubicBezTo>
                    <a:cubicBezTo>
                      <a:pt x="876" y="986"/>
                      <a:pt x="839" y="912"/>
                      <a:pt x="839" y="851"/>
                    </a:cubicBezTo>
                    <a:cubicBezTo>
                      <a:pt x="839" y="777"/>
                      <a:pt x="888" y="727"/>
                      <a:pt x="863" y="690"/>
                    </a:cubicBezTo>
                    <a:cubicBezTo>
                      <a:pt x="851" y="666"/>
                      <a:pt x="789" y="592"/>
                      <a:pt x="789" y="543"/>
                    </a:cubicBezTo>
                    <a:cubicBezTo>
                      <a:pt x="863" y="345"/>
                      <a:pt x="1011" y="185"/>
                      <a:pt x="1196" y="74"/>
                    </a:cubicBezTo>
                    <a:cubicBezTo>
                      <a:pt x="1233" y="62"/>
                      <a:pt x="1098" y="0"/>
                      <a:pt x="101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1" name="Google Shape;3331;p43"/>
              <p:cNvSpPr/>
              <p:nvPr/>
            </p:nvSpPr>
            <p:spPr>
              <a:xfrm>
                <a:off x="3090475" y="4524650"/>
                <a:ext cx="6475" cy="2725"/>
              </a:xfrm>
              <a:custGeom>
                <a:avLst/>
                <a:gdLst/>
                <a:ahLst/>
                <a:cxnLst/>
                <a:rect l="l" t="t" r="r" b="b"/>
                <a:pathLst>
                  <a:path w="259" h="109" extrusionOk="0">
                    <a:moveTo>
                      <a:pt x="108" y="1"/>
                    </a:moveTo>
                    <a:cubicBezTo>
                      <a:pt x="93" y="1"/>
                      <a:pt x="79" y="2"/>
                      <a:pt x="66" y="4"/>
                    </a:cubicBezTo>
                    <a:cubicBezTo>
                      <a:pt x="0" y="4"/>
                      <a:pt x="164" y="109"/>
                      <a:pt x="222" y="109"/>
                    </a:cubicBezTo>
                    <a:cubicBezTo>
                      <a:pt x="229" y="109"/>
                      <a:pt x="235" y="107"/>
                      <a:pt x="238" y="102"/>
                    </a:cubicBezTo>
                    <a:cubicBezTo>
                      <a:pt x="259" y="30"/>
                      <a:pt x="184" y="1"/>
                      <a:pt x="10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2" name="Google Shape;3332;p43"/>
              <p:cNvSpPr/>
              <p:nvPr/>
            </p:nvSpPr>
            <p:spPr>
              <a:xfrm>
                <a:off x="3069925" y="4463150"/>
                <a:ext cx="8600" cy="3750"/>
              </a:xfrm>
              <a:custGeom>
                <a:avLst/>
                <a:gdLst/>
                <a:ahLst/>
                <a:cxnLst/>
                <a:rect l="l" t="t" r="r" b="b"/>
                <a:pathLst>
                  <a:path w="344" h="150" extrusionOk="0">
                    <a:moveTo>
                      <a:pt x="107" y="0"/>
                    </a:moveTo>
                    <a:cubicBezTo>
                      <a:pt x="88" y="0"/>
                      <a:pt x="72" y="4"/>
                      <a:pt x="62" y="12"/>
                    </a:cubicBezTo>
                    <a:cubicBezTo>
                      <a:pt x="13" y="49"/>
                      <a:pt x="0" y="86"/>
                      <a:pt x="62" y="123"/>
                    </a:cubicBezTo>
                    <a:cubicBezTo>
                      <a:pt x="81" y="141"/>
                      <a:pt x="128" y="149"/>
                      <a:pt x="178" y="149"/>
                    </a:cubicBezTo>
                    <a:cubicBezTo>
                      <a:pt x="258" y="149"/>
                      <a:pt x="344" y="128"/>
                      <a:pt x="321" y="98"/>
                    </a:cubicBezTo>
                    <a:cubicBezTo>
                      <a:pt x="292" y="49"/>
                      <a:pt x="178" y="0"/>
                      <a:pt x="10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3" name="Google Shape;3333;p43"/>
              <p:cNvSpPr/>
              <p:nvPr/>
            </p:nvSpPr>
            <p:spPr>
              <a:xfrm>
                <a:off x="3054550" y="4460875"/>
                <a:ext cx="14775" cy="12775"/>
              </a:xfrm>
              <a:custGeom>
                <a:avLst/>
                <a:gdLst/>
                <a:ahLst/>
                <a:cxnLst/>
                <a:rect l="l" t="t" r="r" b="b"/>
                <a:pathLst>
                  <a:path w="591" h="511" extrusionOk="0">
                    <a:moveTo>
                      <a:pt x="395" y="1"/>
                    </a:moveTo>
                    <a:cubicBezTo>
                      <a:pt x="335" y="1"/>
                      <a:pt x="264" y="16"/>
                      <a:pt x="209" y="29"/>
                    </a:cubicBezTo>
                    <a:cubicBezTo>
                      <a:pt x="98" y="53"/>
                      <a:pt x="24" y="189"/>
                      <a:pt x="12" y="312"/>
                    </a:cubicBezTo>
                    <a:cubicBezTo>
                      <a:pt x="0" y="438"/>
                      <a:pt x="169" y="511"/>
                      <a:pt x="262" y="511"/>
                    </a:cubicBezTo>
                    <a:cubicBezTo>
                      <a:pt x="270" y="511"/>
                      <a:pt x="277" y="510"/>
                      <a:pt x="283" y="509"/>
                    </a:cubicBezTo>
                    <a:cubicBezTo>
                      <a:pt x="357" y="472"/>
                      <a:pt x="431" y="435"/>
                      <a:pt x="492" y="374"/>
                    </a:cubicBezTo>
                    <a:cubicBezTo>
                      <a:pt x="591" y="300"/>
                      <a:pt x="529" y="177"/>
                      <a:pt x="517" y="66"/>
                    </a:cubicBezTo>
                    <a:cubicBezTo>
                      <a:pt x="505" y="16"/>
                      <a:pt x="455" y="1"/>
                      <a:pt x="39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4" name="Google Shape;3334;p43"/>
              <p:cNvSpPr/>
              <p:nvPr/>
            </p:nvSpPr>
            <p:spPr>
              <a:xfrm>
                <a:off x="3041975" y="4448550"/>
                <a:ext cx="7650" cy="5650"/>
              </a:xfrm>
              <a:custGeom>
                <a:avLst/>
                <a:gdLst/>
                <a:ahLst/>
                <a:cxnLst/>
                <a:rect l="l" t="t" r="r" b="b"/>
                <a:pathLst>
                  <a:path w="306" h="226" extrusionOk="0">
                    <a:moveTo>
                      <a:pt x="228" y="1"/>
                    </a:moveTo>
                    <a:cubicBezTo>
                      <a:pt x="148" y="1"/>
                      <a:pt x="0" y="226"/>
                      <a:pt x="46" y="226"/>
                    </a:cubicBezTo>
                    <a:cubicBezTo>
                      <a:pt x="108" y="226"/>
                      <a:pt x="305" y="29"/>
                      <a:pt x="244" y="4"/>
                    </a:cubicBezTo>
                    <a:cubicBezTo>
                      <a:pt x="239" y="2"/>
                      <a:pt x="233" y="1"/>
                      <a:pt x="22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5" name="Google Shape;3335;p43"/>
              <p:cNvSpPr/>
              <p:nvPr/>
            </p:nvSpPr>
            <p:spPr>
              <a:xfrm>
                <a:off x="3053600" y="4447700"/>
                <a:ext cx="6600" cy="3125"/>
              </a:xfrm>
              <a:custGeom>
                <a:avLst/>
                <a:gdLst/>
                <a:ahLst/>
                <a:cxnLst/>
                <a:rect l="l" t="t" r="r" b="b"/>
                <a:pathLst>
                  <a:path w="264" h="125" extrusionOk="0">
                    <a:moveTo>
                      <a:pt x="97" y="0"/>
                    </a:moveTo>
                    <a:cubicBezTo>
                      <a:pt x="94" y="0"/>
                      <a:pt x="90" y="1"/>
                      <a:pt x="87" y="1"/>
                    </a:cubicBezTo>
                    <a:cubicBezTo>
                      <a:pt x="0" y="14"/>
                      <a:pt x="62" y="124"/>
                      <a:pt x="99" y="124"/>
                    </a:cubicBezTo>
                    <a:cubicBezTo>
                      <a:pt x="263" y="113"/>
                      <a:pt x="170" y="0"/>
                      <a:pt x="9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6" name="Google Shape;3336;p43"/>
              <p:cNvSpPr/>
              <p:nvPr/>
            </p:nvSpPr>
            <p:spPr>
              <a:xfrm>
                <a:off x="3046250" y="4444500"/>
                <a:ext cx="5675" cy="1450"/>
              </a:xfrm>
              <a:custGeom>
                <a:avLst/>
                <a:gdLst/>
                <a:ahLst/>
                <a:cxnLst/>
                <a:rect l="l" t="t" r="r" b="b"/>
                <a:pathLst>
                  <a:path w="227" h="58" extrusionOk="0">
                    <a:moveTo>
                      <a:pt x="138" y="1"/>
                    </a:moveTo>
                    <a:cubicBezTo>
                      <a:pt x="71" y="1"/>
                      <a:pt x="0" y="55"/>
                      <a:pt x="11" y="55"/>
                    </a:cubicBezTo>
                    <a:cubicBezTo>
                      <a:pt x="18" y="57"/>
                      <a:pt x="26" y="57"/>
                      <a:pt x="34" y="57"/>
                    </a:cubicBezTo>
                    <a:cubicBezTo>
                      <a:pt x="105" y="57"/>
                      <a:pt x="226" y="17"/>
                      <a:pt x="171" y="6"/>
                    </a:cubicBezTo>
                    <a:cubicBezTo>
                      <a:pt x="161" y="2"/>
                      <a:pt x="150" y="1"/>
                      <a:pt x="13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7" name="Google Shape;3337;p43"/>
              <p:cNvSpPr/>
              <p:nvPr/>
            </p:nvSpPr>
            <p:spPr>
              <a:xfrm>
                <a:off x="3033275" y="4391625"/>
                <a:ext cx="29275" cy="13925"/>
              </a:xfrm>
              <a:custGeom>
                <a:avLst/>
                <a:gdLst/>
                <a:ahLst/>
                <a:cxnLst/>
                <a:rect l="l" t="t" r="r" b="b"/>
                <a:pathLst>
                  <a:path w="1171" h="557" extrusionOk="0">
                    <a:moveTo>
                      <a:pt x="81" y="1"/>
                    </a:moveTo>
                    <a:cubicBezTo>
                      <a:pt x="79" y="1"/>
                      <a:pt x="76" y="1"/>
                      <a:pt x="74" y="2"/>
                    </a:cubicBezTo>
                    <a:cubicBezTo>
                      <a:pt x="12" y="26"/>
                      <a:pt x="0" y="174"/>
                      <a:pt x="25" y="236"/>
                    </a:cubicBezTo>
                    <a:cubicBezTo>
                      <a:pt x="37" y="297"/>
                      <a:pt x="74" y="236"/>
                      <a:pt x="148" y="310"/>
                    </a:cubicBezTo>
                    <a:cubicBezTo>
                      <a:pt x="222" y="396"/>
                      <a:pt x="259" y="482"/>
                      <a:pt x="333" y="544"/>
                    </a:cubicBezTo>
                    <a:cubicBezTo>
                      <a:pt x="346" y="553"/>
                      <a:pt x="361" y="556"/>
                      <a:pt x="377" y="556"/>
                    </a:cubicBezTo>
                    <a:cubicBezTo>
                      <a:pt x="454" y="556"/>
                      <a:pt x="562" y="476"/>
                      <a:pt x="653" y="445"/>
                    </a:cubicBezTo>
                    <a:cubicBezTo>
                      <a:pt x="693" y="442"/>
                      <a:pt x="733" y="441"/>
                      <a:pt x="771" y="441"/>
                    </a:cubicBezTo>
                    <a:cubicBezTo>
                      <a:pt x="888" y="441"/>
                      <a:pt x="1001" y="455"/>
                      <a:pt x="1121" y="482"/>
                    </a:cubicBezTo>
                    <a:cubicBezTo>
                      <a:pt x="1171" y="482"/>
                      <a:pt x="900" y="150"/>
                      <a:pt x="789" y="88"/>
                    </a:cubicBezTo>
                    <a:cubicBezTo>
                      <a:pt x="727" y="63"/>
                      <a:pt x="659" y="51"/>
                      <a:pt x="592" y="51"/>
                    </a:cubicBezTo>
                    <a:cubicBezTo>
                      <a:pt x="524" y="51"/>
                      <a:pt x="456" y="63"/>
                      <a:pt x="394" y="88"/>
                    </a:cubicBezTo>
                    <a:cubicBezTo>
                      <a:pt x="386" y="92"/>
                      <a:pt x="375" y="94"/>
                      <a:pt x="363" y="94"/>
                    </a:cubicBezTo>
                    <a:cubicBezTo>
                      <a:pt x="279" y="94"/>
                      <a:pt x="133" y="1"/>
                      <a:pt x="8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8" name="Google Shape;3338;p43"/>
              <p:cNvSpPr/>
              <p:nvPr/>
            </p:nvSpPr>
            <p:spPr>
              <a:xfrm>
                <a:off x="2750500" y="4644475"/>
                <a:ext cx="32200" cy="23225"/>
              </a:xfrm>
              <a:custGeom>
                <a:avLst/>
                <a:gdLst/>
                <a:ahLst/>
                <a:cxnLst/>
                <a:rect l="l" t="t" r="r" b="b"/>
                <a:pathLst>
                  <a:path w="1288" h="929" extrusionOk="0">
                    <a:moveTo>
                      <a:pt x="90" y="0"/>
                    </a:moveTo>
                    <a:cubicBezTo>
                      <a:pt x="80" y="0"/>
                      <a:pt x="70" y="1"/>
                      <a:pt x="62" y="4"/>
                    </a:cubicBezTo>
                    <a:cubicBezTo>
                      <a:pt x="12" y="28"/>
                      <a:pt x="0" y="53"/>
                      <a:pt x="62" y="90"/>
                    </a:cubicBezTo>
                    <a:cubicBezTo>
                      <a:pt x="86" y="102"/>
                      <a:pt x="106" y="105"/>
                      <a:pt x="122" y="105"/>
                    </a:cubicBezTo>
                    <a:cubicBezTo>
                      <a:pt x="136" y="105"/>
                      <a:pt x="148" y="103"/>
                      <a:pt x="160" y="103"/>
                    </a:cubicBezTo>
                    <a:cubicBezTo>
                      <a:pt x="179" y="103"/>
                      <a:pt x="197" y="107"/>
                      <a:pt x="222" y="127"/>
                    </a:cubicBezTo>
                    <a:cubicBezTo>
                      <a:pt x="270" y="156"/>
                      <a:pt x="281" y="216"/>
                      <a:pt x="259" y="216"/>
                    </a:cubicBezTo>
                    <a:cubicBezTo>
                      <a:pt x="253" y="216"/>
                      <a:pt x="245" y="211"/>
                      <a:pt x="234" y="201"/>
                    </a:cubicBezTo>
                    <a:cubicBezTo>
                      <a:pt x="196" y="163"/>
                      <a:pt x="173" y="111"/>
                      <a:pt x="164" y="111"/>
                    </a:cubicBezTo>
                    <a:cubicBezTo>
                      <a:pt x="162" y="111"/>
                      <a:pt x="160" y="115"/>
                      <a:pt x="160" y="127"/>
                    </a:cubicBezTo>
                    <a:cubicBezTo>
                      <a:pt x="160" y="176"/>
                      <a:pt x="123" y="250"/>
                      <a:pt x="210" y="287"/>
                    </a:cubicBezTo>
                    <a:cubicBezTo>
                      <a:pt x="296" y="312"/>
                      <a:pt x="333" y="299"/>
                      <a:pt x="394" y="349"/>
                    </a:cubicBezTo>
                    <a:cubicBezTo>
                      <a:pt x="444" y="410"/>
                      <a:pt x="468" y="459"/>
                      <a:pt x="518" y="459"/>
                    </a:cubicBezTo>
                    <a:cubicBezTo>
                      <a:pt x="528" y="456"/>
                      <a:pt x="536" y="455"/>
                      <a:pt x="542" y="455"/>
                    </a:cubicBezTo>
                    <a:cubicBezTo>
                      <a:pt x="559" y="455"/>
                      <a:pt x="560" y="466"/>
                      <a:pt x="542" y="484"/>
                    </a:cubicBezTo>
                    <a:cubicBezTo>
                      <a:pt x="530" y="509"/>
                      <a:pt x="419" y="521"/>
                      <a:pt x="542" y="546"/>
                    </a:cubicBezTo>
                    <a:cubicBezTo>
                      <a:pt x="678" y="558"/>
                      <a:pt x="702" y="558"/>
                      <a:pt x="702" y="607"/>
                    </a:cubicBezTo>
                    <a:cubicBezTo>
                      <a:pt x="702" y="644"/>
                      <a:pt x="629" y="681"/>
                      <a:pt x="715" y="681"/>
                    </a:cubicBezTo>
                    <a:cubicBezTo>
                      <a:pt x="764" y="681"/>
                      <a:pt x="826" y="669"/>
                      <a:pt x="875" y="657"/>
                    </a:cubicBezTo>
                    <a:lnTo>
                      <a:pt x="875" y="657"/>
                    </a:lnTo>
                    <a:cubicBezTo>
                      <a:pt x="863" y="669"/>
                      <a:pt x="863" y="681"/>
                      <a:pt x="863" y="706"/>
                    </a:cubicBezTo>
                    <a:cubicBezTo>
                      <a:pt x="863" y="755"/>
                      <a:pt x="974" y="829"/>
                      <a:pt x="1060" y="866"/>
                    </a:cubicBezTo>
                    <a:cubicBezTo>
                      <a:pt x="1110" y="895"/>
                      <a:pt x="1195" y="928"/>
                      <a:pt x="1241" y="928"/>
                    </a:cubicBezTo>
                    <a:cubicBezTo>
                      <a:pt x="1274" y="928"/>
                      <a:pt x="1287" y="912"/>
                      <a:pt x="1257" y="866"/>
                    </a:cubicBezTo>
                    <a:cubicBezTo>
                      <a:pt x="1195" y="792"/>
                      <a:pt x="1183" y="731"/>
                      <a:pt x="1121" y="632"/>
                    </a:cubicBezTo>
                    <a:cubicBezTo>
                      <a:pt x="1047" y="533"/>
                      <a:pt x="924" y="558"/>
                      <a:pt x="887" y="496"/>
                    </a:cubicBezTo>
                    <a:cubicBezTo>
                      <a:pt x="838" y="423"/>
                      <a:pt x="801" y="275"/>
                      <a:pt x="752" y="238"/>
                    </a:cubicBezTo>
                    <a:cubicBezTo>
                      <a:pt x="727" y="188"/>
                      <a:pt x="678" y="164"/>
                      <a:pt x="629" y="151"/>
                    </a:cubicBezTo>
                    <a:cubicBezTo>
                      <a:pt x="518" y="127"/>
                      <a:pt x="419" y="102"/>
                      <a:pt x="321" y="65"/>
                    </a:cubicBezTo>
                    <a:cubicBezTo>
                      <a:pt x="218" y="24"/>
                      <a:pt x="142" y="0"/>
                      <a:pt x="9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9" name="Google Shape;3339;p43"/>
              <p:cNvSpPr/>
              <p:nvPr/>
            </p:nvSpPr>
            <p:spPr>
              <a:xfrm>
                <a:off x="2723575" y="4613150"/>
                <a:ext cx="13600" cy="18925"/>
              </a:xfrm>
              <a:custGeom>
                <a:avLst/>
                <a:gdLst/>
                <a:ahLst/>
                <a:cxnLst/>
                <a:rect l="l" t="t" r="r" b="b"/>
                <a:pathLst>
                  <a:path w="544" h="757" extrusionOk="0">
                    <a:moveTo>
                      <a:pt x="39" y="0"/>
                    </a:moveTo>
                    <a:cubicBezTo>
                      <a:pt x="15" y="0"/>
                      <a:pt x="1" y="9"/>
                      <a:pt x="5" y="37"/>
                    </a:cubicBezTo>
                    <a:cubicBezTo>
                      <a:pt x="18" y="148"/>
                      <a:pt x="67" y="259"/>
                      <a:pt x="128" y="345"/>
                    </a:cubicBezTo>
                    <a:cubicBezTo>
                      <a:pt x="215" y="443"/>
                      <a:pt x="338" y="702"/>
                      <a:pt x="473" y="751"/>
                    </a:cubicBezTo>
                    <a:cubicBezTo>
                      <a:pt x="484" y="755"/>
                      <a:pt x="491" y="757"/>
                      <a:pt x="496" y="757"/>
                    </a:cubicBezTo>
                    <a:cubicBezTo>
                      <a:pt x="544" y="757"/>
                      <a:pt x="360" y="610"/>
                      <a:pt x="338" y="554"/>
                    </a:cubicBezTo>
                    <a:cubicBezTo>
                      <a:pt x="313" y="505"/>
                      <a:pt x="289" y="480"/>
                      <a:pt x="301" y="456"/>
                    </a:cubicBezTo>
                    <a:cubicBezTo>
                      <a:pt x="301" y="431"/>
                      <a:pt x="350" y="443"/>
                      <a:pt x="301" y="382"/>
                    </a:cubicBezTo>
                    <a:cubicBezTo>
                      <a:pt x="252" y="320"/>
                      <a:pt x="227" y="357"/>
                      <a:pt x="239" y="283"/>
                    </a:cubicBezTo>
                    <a:cubicBezTo>
                      <a:pt x="252" y="222"/>
                      <a:pt x="190" y="209"/>
                      <a:pt x="252" y="172"/>
                    </a:cubicBezTo>
                    <a:cubicBezTo>
                      <a:pt x="317" y="129"/>
                      <a:pt x="324" y="57"/>
                      <a:pt x="292" y="57"/>
                    </a:cubicBezTo>
                    <a:cubicBezTo>
                      <a:pt x="287" y="57"/>
                      <a:pt x="282" y="58"/>
                      <a:pt x="276" y="61"/>
                    </a:cubicBezTo>
                    <a:cubicBezTo>
                      <a:pt x="227" y="74"/>
                      <a:pt x="227" y="135"/>
                      <a:pt x="202" y="160"/>
                    </a:cubicBezTo>
                    <a:cubicBezTo>
                      <a:pt x="180" y="175"/>
                      <a:pt x="148" y="199"/>
                      <a:pt x="135" y="199"/>
                    </a:cubicBezTo>
                    <a:cubicBezTo>
                      <a:pt x="127" y="199"/>
                      <a:pt x="126" y="189"/>
                      <a:pt x="141" y="160"/>
                    </a:cubicBezTo>
                    <a:cubicBezTo>
                      <a:pt x="190" y="86"/>
                      <a:pt x="276" y="24"/>
                      <a:pt x="202" y="24"/>
                    </a:cubicBezTo>
                    <a:cubicBezTo>
                      <a:pt x="148" y="24"/>
                      <a:pt x="80" y="0"/>
                      <a:pt x="3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40" name="Google Shape;3340;p43"/>
              <p:cNvSpPr/>
              <p:nvPr/>
            </p:nvSpPr>
            <p:spPr>
              <a:xfrm>
                <a:off x="2718275" y="4593500"/>
                <a:ext cx="11075" cy="14650"/>
              </a:xfrm>
              <a:custGeom>
                <a:avLst/>
                <a:gdLst/>
                <a:ahLst/>
                <a:cxnLst/>
                <a:rect l="l" t="t" r="r" b="b"/>
                <a:pathLst>
                  <a:path w="443" h="586" extrusionOk="0">
                    <a:moveTo>
                      <a:pt x="160" y="0"/>
                    </a:moveTo>
                    <a:cubicBezTo>
                      <a:pt x="149" y="0"/>
                      <a:pt x="143" y="7"/>
                      <a:pt x="143" y="22"/>
                    </a:cubicBezTo>
                    <a:cubicBezTo>
                      <a:pt x="131" y="47"/>
                      <a:pt x="143" y="71"/>
                      <a:pt x="94" y="71"/>
                    </a:cubicBezTo>
                    <a:cubicBezTo>
                      <a:pt x="85" y="68"/>
                      <a:pt x="74" y="67"/>
                      <a:pt x="64" y="67"/>
                    </a:cubicBezTo>
                    <a:cubicBezTo>
                      <a:pt x="30" y="67"/>
                      <a:pt x="1" y="83"/>
                      <a:pt x="57" y="120"/>
                    </a:cubicBezTo>
                    <a:cubicBezTo>
                      <a:pt x="131" y="157"/>
                      <a:pt x="193" y="133"/>
                      <a:pt x="193" y="207"/>
                    </a:cubicBezTo>
                    <a:cubicBezTo>
                      <a:pt x="193" y="276"/>
                      <a:pt x="160" y="356"/>
                      <a:pt x="186" y="356"/>
                    </a:cubicBezTo>
                    <a:cubicBezTo>
                      <a:pt x="188" y="356"/>
                      <a:pt x="190" y="355"/>
                      <a:pt x="193" y="355"/>
                    </a:cubicBezTo>
                    <a:cubicBezTo>
                      <a:pt x="200" y="347"/>
                      <a:pt x="208" y="344"/>
                      <a:pt x="216" y="344"/>
                    </a:cubicBezTo>
                    <a:cubicBezTo>
                      <a:pt x="234" y="344"/>
                      <a:pt x="247" y="362"/>
                      <a:pt x="230" y="379"/>
                    </a:cubicBezTo>
                    <a:cubicBezTo>
                      <a:pt x="193" y="404"/>
                      <a:pt x="156" y="379"/>
                      <a:pt x="193" y="453"/>
                    </a:cubicBezTo>
                    <a:cubicBezTo>
                      <a:pt x="229" y="517"/>
                      <a:pt x="279" y="574"/>
                      <a:pt x="293" y="574"/>
                    </a:cubicBezTo>
                    <a:cubicBezTo>
                      <a:pt x="297" y="574"/>
                      <a:pt x="297" y="568"/>
                      <a:pt x="291" y="552"/>
                    </a:cubicBezTo>
                    <a:cubicBezTo>
                      <a:pt x="266" y="478"/>
                      <a:pt x="193" y="428"/>
                      <a:pt x="266" y="428"/>
                    </a:cubicBezTo>
                    <a:cubicBezTo>
                      <a:pt x="273" y="427"/>
                      <a:pt x="279" y="426"/>
                      <a:pt x="286" y="426"/>
                    </a:cubicBezTo>
                    <a:cubicBezTo>
                      <a:pt x="328" y="426"/>
                      <a:pt x="367" y="460"/>
                      <a:pt x="377" y="502"/>
                    </a:cubicBezTo>
                    <a:cubicBezTo>
                      <a:pt x="396" y="530"/>
                      <a:pt x="428" y="586"/>
                      <a:pt x="438" y="586"/>
                    </a:cubicBezTo>
                    <a:cubicBezTo>
                      <a:pt x="441" y="586"/>
                      <a:pt x="442" y="579"/>
                      <a:pt x="439" y="564"/>
                    </a:cubicBezTo>
                    <a:cubicBezTo>
                      <a:pt x="427" y="490"/>
                      <a:pt x="414" y="404"/>
                      <a:pt x="390" y="330"/>
                    </a:cubicBezTo>
                    <a:cubicBezTo>
                      <a:pt x="365" y="219"/>
                      <a:pt x="316" y="120"/>
                      <a:pt x="242" y="47"/>
                    </a:cubicBezTo>
                    <a:cubicBezTo>
                      <a:pt x="205" y="17"/>
                      <a:pt x="176" y="0"/>
                      <a:pt x="16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41" name="Google Shape;3341;p43"/>
              <p:cNvSpPr/>
              <p:nvPr/>
            </p:nvSpPr>
            <p:spPr>
              <a:xfrm>
                <a:off x="2724000" y="4591650"/>
                <a:ext cx="4350" cy="3650"/>
              </a:xfrm>
              <a:custGeom>
                <a:avLst/>
                <a:gdLst/>
                <a:ahLst/>
                <a:cxnLst/>
                <a:rect l="l" t="t" r="r" b="b"/>
                <a:pathLst>
                  <a:path w="174" h="146" extrusionOk="0">
                    <a:moveTo>
                      <a:pt x="115" y="0"/>
                    </a:moveTo>
                    <a:cubicBezTo>
                      <a:pt x="100" y="0"/>
                      <a:pt x="80" y="17"/>
                      <a:pt x="50" y="47"/>
                    </a:cubicBezTo>
                    <a:cubicBezTo>
                      <a:pt x="1" y="84"/>
                      <a:pt x="87" y="96"/>
                      <a:pt x="136" y="133"/>
                    </a:cubicBezTo>
                    <a:cubicBezTo>
                      <a:pt x="145" y="141"/>
                      <a:pt x="151" y="145"/>
                      <a:pt x="155" y="145"/>
                    </a:cubicBezTo>
                    <a:cubicBezTo>
                      <a:pt x="173" y="145"/>
                      <a:pt x="146" y="63"/>
                      <a:pt x="136" y="22"/>
                    </a:cubicBezTo>
                    <a:cubicBezTo>
                      <a:pt x="131" y="7"/>
                      <a:pt x="124" y="0"/>
                      <a:pt x="11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42" name="Google Shape;3342;p43"/>
              <p:cNvSpPr/>
              <p:nvPr/>
            </p:nvSpPr>
            <p:spPr>
              <a:xfrm>
                <a:off x="2717850" y="4584975"/>
                <a:ext cx="7100" cy="6525"/>
              </a:xfrm>
              <a:custGeom>
                <a:avLst/>
                <a:gdLst/>
                <a:ahLst/>
                <a:cxnLst/>
                <a:rect l="l" t="t" r="r" b="b"/>
                <a:pathLst>
                  <a:path w="284" h="261" extrusionOk="0">
                    <a:moveTo>
                      <a:pt x="26" y="1"/>
                    </a:moveTo>
                    <a:cubicBezTo>
                      <a:pt x="20" y="1"/>
                      <a:pt x="15" y="2"/>
                      <a:pt x="12" y="6"/>
                    </a:cubicBezTo>
                    <a:cubicBezTo>
                      <a:pt x="0" y="30"/>
                      <a:pt x="49" y="43"/>
                      <a:pt x="62" y="67"/>
                    </a:cubicBezTo>
                    <a:cubicBezTo>
                      <a:pt x="74" y="92"/>
                      <a:pt x="62" y="79"/>
                      <a:pt x="25" y="92"/>
                    </a:cubicBezTo>
                    <a:cubicBezTo>
                      <a:pt x="0" y="116"/>
                      <a:pt x="62" y="116"/>
                      <a:pt x="62" y="153"/>
                    </a:cubicBezTo>
                    <a:cubicBezTo>
                      <a:pt x="62" y="194"/>
                      <a:pt x="53" y="261"/>
                      <a:pt x="64" y="261"/>
                    </a:cubicBezTo>
                    <a:cubicBezTo>
                      <a:pt x="67" y="261"/>
                      <a:pt x="70" y="258"/>
                      <a:pt x="74" y="252"/>
                    </a:cubicBezTo>
                    <a:cubicBezTo>
                      <a:pt x="96" y="230"/>
                      <a:pt x="118" y="188"/>
                      <a:pt x="149" y="188"/>
                    </a:cubicBezTo>
                    <a:cubicBezTo>
                      <a:pt x="152" y="188"/>
                      <a:pt x="156" y="189"/>
                      <a:pt x="160" y="190"/>
                    </a:cubicBezTo>
                    <a:cubicBezTo>
                      <a:pt x="181" y="197"/>
                      <a:pt x="215" y="213"/>
                      <a:pt x="230" y="213"/>
                    </a:cubicBezTo>
                    <a:cubicBezTo>
                      <a:pt x="242" y="213"/>
                      <a:pt x="243" y="204"/>
                      <a:pt x="222" y="178"/>
                    </a:cubicBezTo>
                    <a:cubicBezTo>
                      <a:pt x="173" y="129"/>
                      <a:pt x="136" y="129"/>
                      <a:pt x="185" y="129"/>
                    </a:cubicBezTo>
                    <a:cubicBezTo>
                      <a:pt x="222" y="129"/>
                      <a:pt x="283" y="79"/>
                      <a:pt x="234" y="79"/>
                    </a:cubicBezTo>
                    <a:cubicBezTo>
                      <a:pt x="185" y="67"/>
                      <a:pt x="210" y="79"/>
                      <a:pt x="136" y="43"/>
                    </a:cubicBezTo>
                    <a:cubicBezTo>
                      <a:pt x="80" y="15"/>
                      <a:pt x="46" y="1"/>
                      <a:pt x="2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43" name="Google Shape;3343;p43"/>
              <p:cNvSpPr/>
              <p:nvPr/>
            </p:nvSpPr>
            <p:spPr>
              <a:xfrm>
                <a:off x="2714750" y="4586650"/>
                <a:ext cx="3725" cy="7550"/>
              </a:xfrm>
              <a:custGeom>
                <a:avLst/>
                <a:gdLst/>
                <a:ahLst/>
                <a:cxnLst/>
                <a:rect l="l" t="t" r="r" b="b"/>
                <a:pathLst>
                  <a:path w="149" h="302" extrusionOk="0">
                    <a:moveTo>
                      <a:pt x="62" y="0"/>
                    </a:moveTo>
                    <a:cubicBezTo>
                      <a:pt x="13" y="0"/>
                      <a:pt x="1" y="25"/>
                      <a:pt x="26" y="49"/>
                    </a:cubicBezTo>
                    <a:cubicBezTo>
                      <a:pt x="50" y="74"/>
                      <a:pt x="99" y="99"/>
                      <a:pt x="62" y="136"/>
                    </a:cubicBezTo>
                    <a:cubicBezTo>
                      <a:pt x="41" y="180"/>
                      <a:pt x="38" y="302"/>
                      <a:pt x="55" y="302"/>
                    </a:cubicBezTo>
                    <a:cubicBezTo>
                      <a:pt x="57" y="302"/>
                      <a:pt x="60" y="300"/>
                      <a:pt x="62" y="296"/>
                    </a:cubicBezTo>
                    <a:cubicBezTo>
                      <a:pt x="87" y="259"/>
                      <a:pt x="149" y="259"/>
                      <a:pt x="124" y="197"/>
                    </a:cubicBezTo>
                    <a:cubicBezTo>
                      <a:pt x="99" y="136"/>
                      <a:pt x="124" y="111"/>
                      <a:pt x="136" y="86"/>
                    </a:cubicBezTo>
                    <a:cubicBezTo>
                      <a:pt x="149" y="37"/>
                      <a:pt x="99" y="0"/>
                      <a:pt x="6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44" name="Google Shape;3344;p43"/>
              <p:cNvSpPr/>
              <p:nvPr/>
            </p:nvSpPr>
            <p:spPr>
              <a:xfrm>
                <a:off x="2707375" y="4581400"/>
                <a:ext cx="6175" cy="10575"/>
              </a:xfrm>
              <a:custGeom>
                <a:avLst/>
                <a:gdLst/>
                <a:ahLst/>
                <a:cxnLst/>
                <a:rect l="l" t="t" r="r" b="b"/>
                <a:pathLst>
                  <a:path w="247" h="423" extrusionOk="0">
                    <a:moveTo>
                      <a:pt x="99" y="1"/>
                    </a:moveTo>
                    <a:cubicBezTo>
                      <a:pt x="25" y="1"/>
                      <a:pt x="0" y="25"/>
                      <a:pt x="25" y="50"/>
                    </a:cubicBezTo>
                    <a:cubicBezTo>
                      <a:pt x="62" y="62"/>
                      <a:pt x="86" y="87"/>
                      <a:pt x="111" y="112"/>
                    </a:cubicBezTo>
                    <a:cubicBezTo>
                      <a:pt x="148" y="149"/>
                      <a:pt x="111" y="149"/>
                      <a:pt x="99" y="186"/>
                    </a:cubicBezTo>
                    <a:cubicBezTo>
                      <a:pt x="86" y="235"/>
                      <a:pt x="99" y="247"/>
                      <a:pt x="136" y="284"/>
                    </a:cubicBezTo>
                    <a:cubicBezTo>
                      <a:pt x="173" y="321"/>
                      <a:pt x="160" y="383"/>
                      <a:pt x="197" y="420"/>
                    </a:cubicBezTo>
                    <a:cubicBezTo>
                      <a:pt x="199" y="422"/>
                      <a:pt x="201" y="423"/>
                      <a:pt x="203" y="423"/>
                    </a:cubicBezTo>
                    <a:cubicBezTo>
                      <a:pt x="224" y="423"/>
                      <a:pt x="234" y="305"/>
                      <a:pt x="234" y="259"/>
                    </a:cubicBezTo>
                    <a:cubicBezTo>
                      <a:pt x="247" y="210"/>
                      <a:pt x="210" y="186"/>
                      <a:pt x="197" y="112"/>
                    </a:cubicBezTo>
                    <a:cubicBezTo>
                      <a:pt x="185" y="25"/>
                      <a:pt x="160" y="1"/>
                      <a:pt x="9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45" name="Google Shape;3345;p43"/>
              <p:cNvSpPr/>
              <p:nvPr/>
            </p:nvSpPr>
            <p:spPr>
              <a:xfrm>
                <a:off x="2701825" y="4573400"/>
                <a:ext cx="10500" cy="7575"/>
              </a:xfrm>
              <a:custGeom>
                <a:avLst/>
                <a:gdLst/>
                <a:ahLst/>
                <a:cxnLst/>
                <a:rect l="l" t="t" r="r" b="b"/>
                <a:pathLst>
                  <a:path w="420" h="303" extrusionOk="0">
                    <a:moveTo>
                      <a:pt x="185" y="0"/>
                    </a:moveTo>
                    <a:cubicBezTo>
                      <a:pt x="148" y="0"/>
                      <a:pt x="87" y="37"/>
                      <a:pt x="50" y="62"/>
                    </a:cubicBezTo>
                    <a:cubicBezTo>
                      <a:pt x="0" y="87"/>
                      <a:pt x="74" y="74"/>
                      <a:pt x="99" y="99"/>
                    </a:cubicBezTo>
                    <a:cubicBezTo>
                      <a:pt x="124" y="111"/>
                      <a:pt x="99" y="99"/>
                      <a:pt x="74" y="136"/>
                    </a:cubicBezTo>
                    <a:cubicBezTo>
                      <a:pt x="50" y="173"/>
                      <a:pt x="136" y="222"/>
                      <a:pt x="185" y="284"/>
                    </a:cubicBezTo>
                    <a:cubicBezTo>
                      <a:pt x="198" y="297"/>
                      <a:pt x="208" y="302"/>
                      <a:pt x="215" y="302"/>
                    </a:cubicBezTo>
                    <a:cubicBezTo>
                      <a:pt x="229" y="302"/>
                      <a:pt x="234" y="283"/>
                      <a:pt x="234" y="259"/>
                    </a:cubicBezTo>
                    <a:cubicBezTo>
                      <a:pt x="225" y="231"/>
                      <a:pt x="230" y="218"/>
                      <a:pt x="248" y="218"/>
                    </a:cubicBezTo>
                    <a:cubicBezTo>
                      <a:pt x="255" y="218"/>
                      <a:pt x="262" y="219"/>
                      <a:pt x="271" y="222"/>
                    </a:cubicBezTo>
                    <a:cubicBezTo>
                      <a:pt x="283" y="230"/>
                      <a:pt x="291" y="233"/>
                      <a:pt x="298" y="233"/>
                    </a:cubicBezTo>
                    <a:cubicBezTo>
                      <a:pt x="313" y="233"/>
                      <a:pt x="324" y="218"/>
                      <a:pt x="358" y="210"/>
                    </a:cubicBezTo>
                    <a:cubicBezTo>
                      <a:pt x="419" y="197"/>
                      <a:pt x="271" y="148"/>
                      <a:pt x="222" y="111"/>
                    </a:cubicBezTo>
                    <a:cubicBezTo>
                      <a:pt x="173" y="62"/>
                      <a:pt x="198" y="50"/>
                      <a:pt x="234" y="37"/>
                    </a:cubicBezTo>
                    <a:cubicBezTo>
                      <a:pt x="259" y="25"/>
                      <a:pt x="234" y="13"/>
                      <a:pt x="18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46" name="Google Shape;3346;p43"/>
              <p:cNvSpPr/>
              <p:nvPr/>
            </p:nvSpPr>
            <p:spPr>
              <a:xfrm>
                <a:off x="2711375" y="4574050"/>
                <a:ext cx="7100" cy="9975"/>
              </a:xfrm>
              <a:custGeom>
                <a:avLst/>
                <a:gdLst/>
                <a:ahLst/>
                <a:cxnLst/>
                <a:rect l="l" t="t" r="r" b="b"/>
                <a:pathLst>
                  <a:path w="284" h="399" extrusionOk="0">
                    <a:moveTo>
                      <a:pt x="100" y="1"/>
                    </a:moveTo>
                    <a:cubicBezTo>
                      <a:pt x="92" y="1"/>
                      <a:pt x="81" y="4"/>
                      <a:pt x="62" y="11"/>
                    </a:cubicBezTo>
                    <a:cubicBezTo>
                      <a:pt x="0" y="36"/>
                      <a:pt x="62" y="61"/>
                      <a:pt x="87" y="110"/>
                    </a:cubicBezTo>
                    <a:cubicBezTo>
                      <a:pt x="111" y="159"/>
                      <a:pt x="62" y="159"/>
                      <a:pt x="87" y="196"/>
                    </a:cubicBezTo>
                    <a:cubicBezTo>
                      <a:pt x="111" y="245"/>
                      <a:pt x="124" y="196"/>
                      <a:pt x="161" y="270"/>
                    </a:cubicBezTo>
                    <a:cubicBezTo>
                      <a:pt x="197" y="344"/>
                      <a:pt x="148" y="319"/>
                      <a:pt x="124" y="369"/>
                    </a:cubicBezTo>
                    <a:cubicBezTo>
                      <a:pt x="114" y="390"/>
                      <a:pt x="115" y="399"/>
                      <a:pt x="122" y="399"/>
                    </a:cubicBezTo>
                    <a:cubicBezTo>
                      <a:pt x="143" y="399"/>
                      <a:pt x="219" y="325"/>
                      <a:pt x="247" y="307"/>
                    </a:cubicBezTo>
                    <a:cubicBezTo>
                      <a:pt x="284" y="282"/>
                      <a:pt x="271" y="233"/>
                      <a:pt x="259" y="196"/>
                    </a:cubicBezTo>
                    <a:cubicBezTo>
                      <a:pt x="234" y="147"/>
                      <a:pt x="197" y="135"/>
                      <a:pt x="234" y="110"/>
                    </a:cubicBezTo>
                    <a:cubicBezTo>
                      <a:pt x="271" y="85"/>
                      <a:pt x="222" y="36"/>
                      <a:pt x="161" y="24"/>
                    </a:cubicBezTo>
                    <a:cubicBezTo>
                      <a:pt x="118" y="15"/>
                      <a:pt x="117" y="1"/>
                      <a:pt x="10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47" name="Google Shape;3347;p43"/>
              <p:cNvSpPr/>
              <p:nvPr/>
            </p:nvSpPr>
            <p:spPr>
              <a:xfrm>
                <a:off x="2707050" y="4574975"/>
                <a:ext cx="4525" cy="1525"/>
              </a:xfrm>
              <a:custGeom>
                <a:avLst/>
                <a:gdLst/>
                <a:ahLst/>
                <a:cxnLst/>
                <a:rect l="l" t="t" r="r" b="b"/>
                <a:pathLst>
                  <a:path w="181" h="61" extrusionOk="0">
                    <a:moveTo>
                      <a:pt x="169" y="1"/>
                    </a:moveTo>
                    <a:cubicBezTo>
                      <a:pt x="148" y="1"/>
                      <a:pt x="96" y="15"/>
                      <a:pt x="62" y="24"/>
                    </a:cubicBezTo>
                    <a:cubicBezTo>
                      <a:pt x="1" y="36"/>
                      <a:pt x="62" y="61"/>
                      <a:pt x="124" y="61"/>
                    </a:cubicBezTo>
                    <a:cubicBezTo>
                      <a:pt x="161" y="61"/>
                      <a:pt x="149" y="36"/>
                      <a:pt x="173" y="11"/>
                    </a:cubicBezTo>
                    <a:cubicBezTo>
                      <a:pt x="181" y="4"/>
                      <a:pt x="178" y="1"/>
                      <a:pt x="16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48" name="Google Shape;3348;p43"/>
              <p:cNvSpPr/>
              <p:nvPr/>
            </p:nvSpPr>
            <p:spPr>
              <a:xfrm>
                <a:off x="2593700" y="4577575"/>
                <a:ext cx="15125" cy="8775"/>
              </a:xfrm>
              <a:custGeom>
                <a:avLst/>
                <a:gdLst/>
                <a:ahLst/>
                <a:cxnLst/>
                <a:rect l="l" t="t" r="r" b="b"/>
                <a:pathLst>
                  <a:path w="605" h="351" extrusionOk="0">
                    <a:moveTo>
                      <a:pt x="491" y="1"/>
                    </a:moveTo>
                    <a:cubicBezTo>
                      <a:pt x="485" y="1"/>
                      <a:pt x="477" y="2"/>
                      <a:pt x="469" y="6"/>
                    </a:cubicBezTo>
                    <a:cubicBezTo>
                      <a:pt x="432" y="18"/>
                      <a:pt x="383" y="30"/>
                      <a:pt x="333" y="30"/>
                    </a:cubicBezTo>
                    <a:cubicBezTo>
                      <a:pt x="294" y="30"/>
                      <a:pt x="270" y="15"/>
                      <a:pt x="243" y="15"/>
                    </a:cubicBezTo>
                    <a:cubicBezTo>
                      <a:pt x="237" y="15"/>
                      <a:pt x="230" y="16"/>
                      <a:pt x="222" y="18"/>
                    </a:cubicBezTo>
                    <a:cubicBezTo>
                      <a:pt x="185" y="43"/>
                      <a:pt x="148" y="92"/>
                      <a:pt x="198" y="117"/>
                    </a:cubicBezTo>
                    <a:cubicBezTo>
                      <a:pt x="226" y="145"/>
                      <a:pt x="255" y="210"/>
                      <a:pt x="244" y="210"/>
                    </a:cubicBezTo>
                    <a:cubicBezTo>
                      <a:pt x="240" y="210"/>
                      <a:pt x="234" y="205"/>
                      <a:pt x="222" y="191"/>
                    </a:cubicBezTo>
                    <a:cubicBezTo>
                      <a:pt x="185" y="135"/>
                      <a:pt x="121" y="108"/>
                      <a:pt x="85" y="108"/>
                    </a:cubicBezTo>
                    <a:cubicBezTo>
                      <a:pt x="74" y="108"/>
                      <a:pt x="65" y="111"/>
                      <a:pt x="62" y="117"/>
                    </a:cubicBezTo>
                    <a:cubicBezTo>
                      <a:pt x="50" y="129"/>
                      <a:pt x="1" y="129"/>
                      <a:pt x="13" y="178"/>
                    </a:cubicBezTo>
                    <a:cubicBezTo>
                      <a:pt x="13" y="240"/>
                      <a:pt x="38" y="339"/>
                      <a:pt x="99" y="351"/>
                    </a:cubicBezTo>
                    <a:cubicBezTo>
                      <a:pt x="143" y="351"/>
                      <a:pt x="138" y="312"/>
                      <a:pt x="180" y="312"/>
                    </a:cubicBezTo>
                    <a:cubicBezTo>
                      <a:pt x="185" y="312"/>
                      <a:pt x="191" y="313"/>
                      <a:pt x="198" y="314"/>
                    </a:cubicBezTo>
                    <a:cubicBezTo>
                      <a:pt x="206" y="316"/>
                      <a:pt x="215" y="317"/>
                      <a:pt x="224" y="317"/>
                    </a:cubicBezTo>
                    <a:cubicBezTo>
                      <a:pt x="264" y="317"/>
                      <a:pt x="303" y="295"/>
                      <a:pt x="333" y="265"/>
                    </a:cubicBezTo>
                    <a:cubicBezTo>
                      <a:pt x="339" y="259"/>
                      <a:pt x="345" y="257"/>
                      <a:pt x="351" y="257"/>
                    </a:cubicBezTo>
                    <a:cubicBezTo>
                      <a:pt x="360" y="257"/>
                      <a:pt x="371" y="260"/>
                      <a:pt x="384" y="260"/>
                    </a:cubicBezTo>
                    <a:cubicBezTo>
                      <a:pt x="401" y="260"/>
                      <a:pt x="424" y="255"/>
                      <a:pt x="456" y="228"/>
                    </a:cubicBezTo>
                    <a:cubicBezTo>
                      <a:pt x="518" y="178"/>
                      <a:pt x="518" y="166"/>
                      <a:pt x="469" y="154"/>
                    </a:cubicBezTo>
                    <a:cubicBezTo>
                      <a:pt x="420" y="141"/>
                      <a:pt x="481" y="141"/>
                      <a:pt x="530" y="141"/>
                    </a:cubicBezTo>
                    <a:cubicBezTo>
                      <a:pt x="547" y="141"/>
                      <a:pt x="562" y="143"/>
                      <a:pt x="573" y="143"/>
                    </a:cubicBezTo>
                    <a:cubicBezTo>
                      <a:pt x="596" y="143"/>
                      <a:pt x="604" y="137"/>
                      <a:pt x="580" y="104"/>
                    </a:cubicBezTo>
                    <a:cubicBezTo>
                      <a:pt x="548" y="62"/>
                      <a:pt x="534" y="1"/>
                      <a:pt x="49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49" name="Google Shape;3349;p43"/>
              <p:cNvSpPr/>
              <p:nvPr/>
            </p:nvSpPr>
            <p:spPr>
              <a:xfrm>
                <a:off x="2600550" y="4569850"/>
                <a:ext cx="8875" cy="6800"/>
              </a:xfrm>
              <a:custGeom>
                <a:avLst/>
                <a:gdLst/>
                <a:ahLst/>
                <a:cxnLst/>
                <a:rect l="l" t="t" r="r" b="b"/>
                <a:pathLst>
                  <a:path w="355" h="272" extrusionOk="0">
                    <a:moveTo>
                      <a:pt x="265" y="1"/>
                    </a:moveTo>
                    <a:cubicBezTo>
                      <a:pt x="262" y="1"/>
                      <a:pt x="259" y="3"/>
                      <a:pt x="256" y="7"/>
                    </a:cubicBezTo>
                    <a:cubicBezTo>
                      <a:pt x="222" y="29"/>
                      <a:pt x="1" y="271"/>
                      <a:pt x="52" y="271"/>
                    </a:cubicBezTo>
                    <a:cubicBezTo>
                      <a:pt x="56" y="271"/>
                      <a:pt x="63" y="269"/>
                      <a:pt x="72" y="266"/>
                    </a:cubicBezTo>
                    <a:cubicBezTo>
                      <a:pt x="133" y="229"/>
                      <a:pt x="195" y="204"/>
                      <a:pt x="256" y="179"/>
                    </a:cubicBezTo>
                    <a:cubicBezTo>
                      <a:pt x="269" y="176"/>
                      <a:pt x="282" y="175"/>
                      <a:pt x="294" y="175"/>
                    </a:cubicBezTo>
                    <a:cubicBezTo>
                      <a:pt x="306" y="175"/>
                      <a:pt x="318" y="176"/>
                      <a:pt x="327" y="176"/>
                    </a:cubicBezTo>
                    <a:cubicBezTo>
                      <a:pt x="346" y="176"/>
                      <a:pt x="355" y="173"/>
                      <a:pt x="343" y="155"/>
                    </a:cubicBezTo>
                    <a:cubicBezTo>
                      <a:pt x="321" y="122"/>
                      <a:pt x="289" y="1"/>
                      <a:pt x="26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50" name="Google Shape;3350;p43"/>
              <p:cNvSpPr/>
              <p:nvPr/>
            </p:nvSpPr>
            <p:spPr>
              <a:xfrm>
                <a:off x="2529625" y="4606350"/>
                <a:ext cx="13675" cy="4800"/>
              </a:xfrm>
              <a:custGeom>
                <a:avLst/>
                <a:gdLst/>
                <a:ahLst/>
                <a:cxnLst/>
                <a:rect l="l" t="t" r="r" b="b"/>
                <a:pathLst>
                  <a:path w="547" h="192" extrusionOk="0">
                    <a:moveTo>
                      <a:pt x="407" y="1"/>
                    </a:moveTo>
                    <a:cubicBezTo>
                      <a:pt x="346" y="1"/>
                      <a:pt x="1" y="149"/>
                      <a:pt x="161" y="186"/>
                    </a:cubicBezTo>
                    <a:cubicBezTo>
                      <a:pt x="179" y="189"/>
                      <a:pt x="196" y="191"/>
                      <a:pt x="213" y="191"/>
                    </a:cubicBezTo>
                    <a:cubicBezTo>
                      <a:pt x="342" y="191"/>
                      <a:pt x="426" y="84"/>
                      <a:pt x="490" y="84"/>
                    </a:cubicBezTo>
                    <a:cubicBezTo>
                      <a:pt x="495" y="84"/>
                      <a:pt x="501" y="85"/>
                      <a:pt x="506" y="87"/>
                    </a:cubicBezTo>
                    <a:cubicBezTo>
                      <a:pt x="509" y="88"/>
                      <a:pt x="511" y="88"/>
                      <a:pt x="513" y="88"/>
                    </a:cubicBezTo>
                    <a:cubicBezTo>
                      <a:pt x="546" y="88"/>
                      <a:pt x="477" y="1"/>
                      <a:pt x="40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51" name="Google Shape;3351;p43"/>
              <p:cNvSpPr/>
              <p:nvPr/>
            </p:nvSpPr>
            <p:spPr>
              <a:xfrm>
                <a:off x="2516375" y="4615600"/>
                <a:ext cx="8350" cy="6250"/>
              </a:xfrm>
              <a:custGeom>
                <a:avLst/>
                <a:gdLst/>
                <a:ahLst/>
                <a:cxnLst/>
                <a:rect l="l" t="t" r="r" b="b"/>
                <a:pathLst>
                  <a:path w="334" h="250" extrusionOk="0">
                    <a:moveTo>
                      <a:pt x="269" y="0"/>
                    </a:moveTo>
                    <a:cubicBezTo>
                      <a:pt x="235" y="0"/>
                      <a:pt x="198" y="19"/>
                      <a:pt x="186" y="50"/>
                    </a:cubicBezTo>
                    <a:cubicBezTo>
                      <a:pt x="161" y="111"/>
                      <a:pt x="198" y="124"/>
                      <a:pt x="149" y="161"/>
                    </a:cubicBezTo>
                    <a:cubicBezTo>
                      <a:pt x="112" y="185"/>
                      <a:pt x="1" y="247"/>
                      <a:pt x="50" y="247"/>
                    </a:cubicBezTo>
                    <a:cubicBezTo>
                      <a:pt x="61" y="249"/>
                      <a:pt x="72" y="250"/>
                      <a:pt x="84" y="250"/>
                    </a:cubicBezTo>
                    <a:cubicBezTo>
                      <a:pt x="137" y="250"/>
                      <a:pt x="194" y="228"/>
                      <a:pt x="235" y="198"/>
                    </a:cubicBezTo>
                    <a:cubicBezTo>
                      <a:pt x="284" y="136"/>
                      <a:pt x="334" y="99"/>
                      <a:pt x="334" y="62"/>
                    </a:cubicBezTo>
                    <a:cubicBezTo>
                      <a:pt x="334" y="19"/>
                      <a:pt x="303" y="0"/>
                      <a:pt x="26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52" name="Google Shape;3352;p43"/>
              <p:cNvSpPr/>
              <p:nvPr/>
            </p:nvSpPr>
            <p:spPr>
              <a:xfrm>
                <a:off x="2923000" y="4442075"/>
                <a:ext cx="24625" cy="16550"/>
              </a:xfrm>
              <a:custGeom>
                <a:avLst/>
                <a:gdLst/>
                <a:ahLst/>
                <a:cxnLst/>
                <a:rect l="l" t="t" r="r" b="b"/>
                <a:pathLst>
                  <a:path w="985" h="662" extrusionOk="0">
                    <a:moveTo>
                      <a:pt x="361" y="0"/>
                    </a:moveTo>
                    <a:cubicBezTo>
                      <a:pt x="355" y="0"/>
                      <a:pt x="350" y="1"/>
                      <a:pt x="345" y="4"/>
                    </a:cubicBezTo>
                    <a:cubicBezTo>
                      <a:pt x="296" y="41"/>
                      <a:pt x="296" y="202"/>
                      <a:pt x="259" y="263"/>
                    </a:cubicBezTo>
                    <a:cubicBezTo>
                      <a:pt x="222" y="312"/>
                      <a:pt x="74" y="337"/>
                      <a:pt x="49" y="362"/>
                    </a:cubicBezTo>
                    <a:cubicBezTo>
                      <a:pt x="25" y="399"/>
                      <a:pt x="0" y="460"/>
                      <a:pt x="111" y="485"/>
                    </a:cubicBezTo>
                    <a:cubicBezTo>
                      <a:pt x="210" y="522"/>
                      <a:pt x="308" y="559"/>
                      <a:pt x="407" y="621"/>
                    </a:cubicBezTo>
                    <a:cubicBezTo>
                      <a:pt x="468" y="645"/>
                      <a:pt x="493" y="621"/>
                      <a:pt x="592" y="657"/>
                    </a:cubicBezTo>
                    <a:cubicBezTo>
                      <a:pt x="612" y="660"/>
                      <a:pt x="633" y="662"/>
                      <a:pt x="654" y="662"/>
                    </a:cubicBezTo>
                    <a:cubicBezTo>
                      <a:pt x="723" y="662"/>
                      <a:pt x="794" y="646"/>
                      <a:pt x="850" y="608"/>
                    </a:cubicBezTo>
                    <a:cubicBezTo>
                      <a:pt x="894" y="565"/>
                      <a:pt x="985" y="493"/>
                      <a:pt x="947" y="493"/>
                    </a:cubicBezTo>
                    <a:cubicBezTo>
                      <a:pt x="942" y="493"/>
                      <a:pt x="935" y="494"/>
                      <a:pt x="924" y="497"/>
                    </a:cubicBezTo>
                    <a:cubicBezTo>
                      <a:pt x="900" y="506"/>
                      <a:pt x="879" y="510"/>
                      <a:pt x="863" y="510"/>
                    </a:cubicBezTo>
                    <a:cubicBezTo>
                      <a:pt x="830" y="510"/>
                      <a:pt x="813" y="493"/>
                      <a:pt x="813" y="460"/>
                    </a:cubicBezTo>
                    <a:cubicBezTo>
                      <a:pt x="826" y="423"/>
                      <a:pt x="900" y="436"/>
                      <a:pt x="838" y="374"/>
                    </a:cubicBezTo>
                    <a:cubicBezTo>
                      <a:pt x="801" y="337"/>
                      <a:pt x="764" y="288"/>
                      <a:pt x="727" y="239"/>
                    </a:cubicBezTo>
                    <a:cubicBezTo>
                      <a:pt x="727" y="239"/>
                      <a:pt x="747" y="188"/>
                      <a:pt x="705" y="188"/>
                    </a:cubicBezTo>
                    <a:cubicBezTo>
                      <a:pt x="701" y="188"/>
                      <a:pt x="696" y="188"/>
                      <a:pt x="690" y="189"/>
                    </a:cubicBezTo>
                    <a:cubicBezTo>
                      <a:pt x="616" y="189"/>
                      <a:pt x="604" y="165"/>
                      <a:pt x="542" y="115"/>
                    </a:cubicBezTo>
                    <a:cubicBezTo>
                      <a:pt x="477" y="72"/>
                      <a:pt x="403" y="0"/>
                      <a:pt x="36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53" name="Google Shape;3353;p43"/>
              <p:cNvSpPr/>
              <p:nvPr/>
            </p:nvSpPr>
            <p:spPr>
              <a:xfrm>
                <a:off x="2916250" y="4451325"/>
                <a:ext cx="4075" cy="3525"/>
              </a:xfrm>
              <a:custGeom>
                <a:avLst/>
                <a:gdLst/>
                <a:ahLst/>
                <a:cxnLst/>
                <a:rect l="l" t="t" r="r" b="b"/>
                <a:pathLst>
                  <a:path w="163" h="141" extrusionOk="0">
                    <a:moveTo>
                      <a:pt x="145" y="0"/>
                    </a:moveTo>
                    <a:cubicBezTo>
                      <a:pt x="126" y="0"/>
                      <a:pt x="89" y="14"/>
                      <a:pt x="61" y="29"/>
                    </a:cubicBezTo>
                    <a:cubicBezTo>
                      <a:pt x="15" y="63"/>
                      <a:pt x="1" y="141"/>
                      <a:pt x="49" y="141"/>
                    </a:cubicBezTo>
                    <a:cubicBezTo>
                      <a:pt x="53" y="141"/>
                      <a:pt x="57" y="140"/>
                      <a:pt x="61" y="140"/>
                    </a:cubicBezTo>
                    <a:cubicBezTo>
                      <a:pt x="122" y="140"/>
                      <a:pt x="98" y="78"/>
                      <a:pt x="147" y="29"/>
                    </a:cubicBezTo>
                    <a:cubicBezTo>
                      <a:pt x="163" y="8"/>
                      <a:pt x="158" y="0"/>
                      <a:pt x="14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54" name="Google Shape;3354;p43"/>
              <p:cNvSpPr/>
              <p:nvPr/>
            </p:nvSpPr>
            <p:spPr>
              <a:xfrm>
                <a:off x="2907275" y="4455250"/>
                <a:ext cx="2650" cy="2350"/>
              </a:xfrm>
              <a:custGeom>
                <a:avLst/>
                <a:gdLst/>
                <a:ahLst/>
                <a:cxnLst/>
                <a:rect l="l" t="t" r="r" b="b"/>
                <a:pathLst>
                  <a:path w="106" h="94" extrusionOk="0">
                    <a:moveTo>
                      <a:pt x="70" y="0"/>
                    </a:moveTo>
                    <a:cubicBezTo>
                      <a:pt x="65" y="0"/>
                      <a:pt x="58" y="2"/>
                      <a:pt x="50" y="7"/>
                    </a:cubicBezTo>
                    <a:cubicBezTo>
                      <a:pt x="1" y="57"/>
                      <a:pt x="25" y="94"/>
                      <a:pt x="62" y="94"/>
                    </a:cubicBezTo>
                    <a:cubicBezTo>
                      <a:pt x="84" y="94"/>
                      <a:pt x="105" y="0"/>
                      <a:pt x="7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55" name="Google Shape;3355;p43"/>
              <p:cNvSpPr/>
              <p:nvPr/>
            </p:nvSpPr>
            <p:spPr>
              <a:xfrm>
                <a:off x="2805700" y="4397475"/>
                <a:ext cx="109925" cy="60625"/>
              </a:xfrm>
              <a:custGeom>
                <a:avLst/>
                <a:gdLst/>
                <a:ahLst/>
                <a:cxnLst/>
                <a:rect l="l" t="t" r="r" b="b"/>
                <a:pathLst>
                  <a:path w="4397" h="2425" extrusionOk="0">
                    <a:moveTo>
                      <a:pt x="2950" y="0"/>
                    </a:moveTo>
                    <a:cubicBezTo>
                      <a:pt x="2899" y="0"/>
                      <a:pt x="2928" y="53"/>
                      <a:pt x="2906" y="76"/>
                    </a:cubicBezTo>
                    <a:cubicBezTo>
                      <a:pt x="2903" y="77"/>
                      <a:pt x="2900" y="77"/>
                      <a:pt x="2897" y="77"/>
                    </a:cubicBezTo>
                    <a:cubicBezTo>
                      <a:pt x="2853" y="77"/>
                      <a:pt x="2743" y="2"/>
                      <a:pt x="2708" y="2"/>
                    </a:cubicBezTo>
                    <a:cubicBezTo>
                      <a:pt x="2704" y="1"/>
                      <a:pt x="2700" y="0"/>
                      <a:pt x="2696" y="0"/>
                    </a:cubicBezTo>
                    <a:cubicBezTo>
                      <a:pt x="2657" y="0"/>
                      <a:pt x="2645" y="56"/>
                      <a:pt x="2622" y="113"/>
                    </a:cubicBezTo>
                    <a:cubicBezTo>
                      <a:pt x="2597" y="162"/>
                      <a:pt x="2844" y="704"/>
                      <a:pt x="2869" y="778"/>
                    </a:cubicBezTo>
                    <a:cubicBezTo>
                      <a:pt x="2878" y="836"/>
                      <a:pt x="2774" y="856"/>
                      <a:pt x="2693" y="856"/>
                    </a:cubicBezTo>
                    <a:cubicBezTo>
                      <a:pt x="2671" y="856"/>
                      <a:pt x="2650" y="855"/>
                      <a:pt x="2634" y="852"/>
                    </a:cubicBezTo>
                    <a:cubicBezTo>
                      <a:pt x="2573" y="852"/>
                      <a:pt x="2524" y="519"/>
                      <a:pt x="2524" y="458"/>
                    </a:cubicBezTo>
                    <a:cubicBezTo>
                      <a:pt x="2524" y="384"/>
                      <a:pt x="2388" y="298"/>
                      <a:pt x="2351" y="273"/>
                    </a:cubicBezTo>
                    <a:cubicBezTo>
                      <a:pt x="2265" y="236"/>
                      <a:pt x="2166" y="199"/>
                      <a:pt x="2080" y="174"/>
                    </a:cubicBezTo>
                    <a:cubicBezTo>
                      <a:pt x="2071" y="173"/>
                      <a:pt x="2064" y="173"/>
                      <a:pt x="2059" y="173"/>
                    </a:cubicBezTo>
                    <a:cubicBezTo>
                      <a:pt x="2005" y="173"/>
                      <a:pt x="2125" y="228"/>
                      <a:pt x="2203" y="273"/>
                    </a:cubicBezTo>
                    <a:cubicBezTo>
                      <a:pt x="2302" y="335"/>
                      <a:pt x="2252" y="396"/>
                      <a:pt x="2252" y="458"/>
                    </a:cubicBezTo>
                    <a:cubicBezTo>
                      <a:pt x="2250" y="471"/>
                      <a:pt x="2244" y="476"/>
                      <a:pt x="2236" y="476"/>
                    </a:cubicBezTo>
                    <a:cubicBezTo>
                      <a:pt x="2207" y="476"/>
                      <a:pt x="2154" y="408"/>
                      <a:pt x="2154" y="408"/>
                    </a:cubicBezTo>
                    <a:cubicBezTo>
                      <a:pt x="2139" y="423"/>
                      <a:pt x="2125" y="429"/>
                      <a:pt x="2111" y="429"/>
                    </a:cubicBezTo>
                    <a:cubicBezTo>
                      <a:pt x="2100" y="429"/>
                      <a:pt x="2090" y="426"/>
                      <a:pt x="2080" y="421"/>
                    </a:cubicBezTo>
                    <a:cubicBezTo>
                      <a:pt x="2069" y="415"/>
                      <a:pt x="2061" y="413"/>
                      <a:pt x="2055" y="413"/>
                    </a:cubicBezTo>
                    <a:cubicBezTo>
                      <a:pt x="2032" y="413"/>
                      <a:pt x="2027" y="444"/>
                      <a:pt x="1969" y="482"/>
                    </a:cubicBezTo>
                    <a:cubicBezTo>
                      <a:pt x="1907" y="532"/>
                      <a:pt x="1907" y="507"/>
                      <a:pt x="1821" y="544"/>
                    </a:cubicBezTo>
                    <a:cubicBezTo>
                      <a:pt x="1814" y="546"/>
                      <a:pt x="1808" y="547"/>
                      <a:pt x="1804" y="547"/>
                    </a:cubicBezTo>
                    <a:cubicBezTo>
                      <a:pt x="1753" y="547"/>
                      <a:pt x="1848" y="431"/>
                      <a:pt x="1871" y="408"/>
                    </a:cubicBezTo>
                    <a:cubicBezTo>
                      <a:pt x="1895" y="371"/>
                      <a:pt x="1883" y="310"/>
                      <a:pt x="1846" y="285"/>
                    </a:cubicBezTo>
                    <a:cubicBezTo>
                      <a:pt x="1739" y="232"/>
                      <a:pt x="1622" y="197"/>
                      <a:pt x="1504" y="197"/>
                    </a:cubicBezTo>
                    <a:cubicBezTo>
                      <a:pt x="1487" y="197"/>
                      <a:pt x="1469" y="197"/>
                      <a:pt x="1452" y="199"/>
                    </a:cubicBezTo>
                    <a:cubicBezTo>
                      <a:pt x="1402" y="224"/>
                      <a:pt x="1390" y="310"/>
                      <a:pt x="1365" y="347"/>
                    </a:cubicBezTo>
                    <a:cubicBezTo>
                      <a:pt x="1356" y="375"/>
                      <a:pt x="1250" y="388"/>
                      <a:pt x="1187" y="388"/>
                    </a:cubicBezTo>
                    <a:cubicBezTo>
                      <a:pt x="1166" y="388"/>
                      <a:pt x="1150" y="387"/>
                      <a:pt x="1144" y="384"/>
                    </a:cubicBezTo>
                    <a:cubicBezTo>
                      <a:pt x="1107" y="371"/>
                      <a:pt x="1181" y="298"/>
                      <a:pt x="1217" y="236"/>
                    </a:cubicBezTo>
                    <a:cubicBezTo>
                      <a:pt x="1242" y="174"/>
                      <a:pt x="1242" y="100"/>
                      <a:pt x="1217" y="39"/>
                    </a:cubicBezTo>
                    <a:cubicBezTo>
                      <a:pt x="1212" y="12"/>
                      <a:pt x="1168" y="1"/>
                      <a:pt x="1114" y="1"/>
                    </a:cubicBezTo>
                    <a:cubicBezTo>
                      <a:pt x="1045" y="1"/>
                      <a:pt x="958" y="18"/>
                      <a:pt x="909" y="39"/>
                    </a:cubicBezTo>
                    <a:cubicBezTo>
                      <a:pt x="823" y="63"/>
                      <a:pt x="638" y="174"/>
                      <a:pt x="527" y="224"/>
                    </a:cubicBezTo>
                    <a:cubicBezTo>
                      <a:pt x="404" y="285"/>
                      <a:pt x="293" y="371"/>
                      <a:pt x="195" y="470"/>
                    </a:cubicBezTo>
                    <a:cubicBezTo>
                      <a:pt x="133" y="519"/>
                      <a:pt x="219" y="495"/>
                      <a:pt x="244" y="532"/>
                    </a:cubicBezTo>
                    <a:cubicBezTo>
                      <a:pt x="269" y="556"/>
                      <a:pt x="232" y="569"/>
                      <a:pt x="170" y="593"/>
                    </a:cubicBezTo>
                    <a:cubicBezTo>
                      <a:pt x="109" y="655"/>
                      <a:pt x="59" y="741"/>
                      <a:pt x="22" y="827"/>
                    </a:cubicBezTo>
                    <a:cubicBezTo>
                      <a:pt x="0" y="872"/>
                      <a:pt x="58" y="881"/>
                      <a:pt x="129" y="881"/>
                    </a:cubicBezTo>
                    <a:cubicBezTo>
                      <a:pt x="176" y="881"/>
                      <a:pt x="229" y="877"/>
                      <a:pt x="269" y="877"/>
                    </a:cubicBezTo>
                    <a:cubicBezTo>
                      <a:pt x="367" y="877"/>
                      <a:pt x="293" y="926"/>
                      <a:pt x="256" y="963"/>
                    </a:cubicBezTo>
                    <a:cubicBezTo>
                      <a:pt x="244" y="988"/>
                      <a:pt x="269" y="994"/>
                      <a:pt x="315" y="994"/>
                    </a:cubicBezTo>
                    <a:cubicBezTo>
                      <a:pt x="361" y="994"/>
                      <a:pt x="429" y="988"/>
                      <a:pt x="503" y="988"/>
                    </a:cubicBezTo>
                    <a:cubicBezTo>
                      <a:pt x="638" y="988"/>
                      <a:pt x="860" y="963"/>
                      <a:pt x="946" y="963"/>
                    </a:cubicBezTo>
                    <a:cubicBezTo>
                      <a:pt x="749" y="1000"/>
                      <a:pt x="552" y="1061"/>
                      <a:pt x="367" y="1135"/>
                    </a:cubicBezTo>
                    <a:cubicBezTo>
                      <a:pt x="22" y="1283"/>
                      <a:pt x="330" y="1345"/>
                      <a:pt x="417" y="1406"/>
                    </a:cubicBezTo>
                    <a:cubicBezTo>
                      <a:pt x="453" y="1429"/>
                      <a:pt x="493" y="1437"/>
                      <a:pt x="535" y="1437"/>
                    </a:cubicBezTo>
                    <a:cubicBezTo>
                      <a:pt x="609" y="1437"/>
                      <a:pt x="693" y="1414"/>
                      <a:pt x="786" y="1406"/>
                    </a:cubicBezTo>
                    <a:cubicBezTo>
                      <a:pt x="893" y="1391"/>
                      <a:pt x="999" y="1381"/>
                      <a:pt x="1109" y="1381"/>
                    </a:cubicBezTo>
                    <a:cubicBezTo>
                      <a:pt x="1177" y="1381"/>
                      <a:pt x="1245" y="1385"/>
                      <a:pt x="1316" y="1394"/>
                    </a:cubicBezTo>
                    <a:cubicBezTo>
                      <a:pt x="1489" y="1419"/>
                      <a:pt x="1661" y="1468"/>
                      <a:pt x="1834" y="1542"/>
                    </a:cubicBezTo>
                    <a:cubicBezTo>
                      <a:pt x="1957" y="1604"/>
                      <a:pt x="1673" y="1567"/>
                      <a:pt x="1575" y="1591"/>
                    </a:cubicBezTo>
                    <a:cubicBezTo>
                      <a:pt x="1561" y="1593"/>
                      <a:pt x="1546" y="1594"/>
                      <a:pt x="1531" y="1594"/>
                    </a:cubicBezTo>
                    <a:cubicBezTo>
                      <a:pt x="1437" y="1594"/>
                      <a:pt x="1309" y="1567"/>
                      <a:pt x="1045" y="1567"/>
                    </a:cubicBezTo>
                    <a:cubicBezTo>
                      <a:pt x="1024" y="1565"/>
                      <a:pt x="1003" y="1565"/>
                      <a:pt x="982" y="1565"/>
                    </a:cubicBezTo>
                    <a:cubicBezTo>
                      <a:pt x="794" y="1565"/>
                      <a:pt x="609" y="1614"/>
                      <a:pt x="454" y="1702"/>
                    </a:cubicBezTo>
                    <a:cubicBezTo>
                      <a:pt x="404" y="1751"/>
                      <a:pt x="589" y="1899"/>
                      <a:pt x="725" y="2010"/>
                    </a:cubicBezTo>
                    <a:cubicBezTo>
                      <a:pt x="799" y="2077"/>
                      <a:pt x="966" y="2090"/>
                      <a:pt x="1098" y="2090"/>
                    </a:cubicBezTo>
                    <a:cubicBezTo>
                      <a:pt x="1186" y="2090"/>
                      <a:pt x="1259" y="2084"/>
                      <a:pt x="1279" y="2084"/>
                    </a:cubicBezTo>
                    <a:cubicBezTo>
                      <a:pt x="1316" y="2084"/>
                      <a:pt x="1365" y="2183"/>
                      <a:pt x="1365" y="2257"/>
                    </a:cubicBezTo>
                    <a:cubicBezTo>
                      <a:pt x="1365" y="2331"/>
                      <a:pt x="1439" y="2355"/>
                      <a:pt x="1513" y="2405"/>
                    </a:cubicBezTo>
                    <a:cubicBezTo>
                      <a:pt x="1533" y="2419"/>
                      <a:pt x="1568" y="2425"/>
                      <a:pt x="1611" y="2425"/>
                    </a:cubicBezTo>
                    <a:cubicBezTo>
                      <a:pt x="1751" y="2425"/>
                      <a:pt x="1979" y="2365"/>
                      <a:pt x="2092" y="2355"/>
                    </a:cubicBezTo>
                    <a:cubicBezTo>
                      <a:pt x="2228" y="2331"/>
                      <a:pt x="2363" y="2294"/>
                      <a:pt x="2487" y="2244"/>
                    </a:cubicBezTo>
                    <a:cubicBezTo>
                      <a:pt x="2548" y="2207"/>
                      <a:pt x="2610" y="2195"/>
                      <a:pt x="2684" y="2195"/>
                    </a:cubicBezTo>
                    <a:cubicBezTo>
                      <a:pt x="2782" y="2195"/>
                      <a:pt x="2930" y="2023"/>
                      <a:pt x="3016" y="1986"/>
                    </a:cubicBezTo>
                    <a:cubicBezTo>
                      <a:pt x="3030" y="1980"/>
                      <a:pt x="3040" y="1977"/>
                      <a:pt x="3049" y="1977"/>
                    </a:cubicBezTo>
                    <a:cubicBezTo>
                      <a:pt x="3096" y="1977"/>
                      <a:pt x="3080" y="2055"/>
                      <a:pt x="3090" y="2096"/>
                    </a:cubicBezTo>
                    <a:cubicBezTo>
                      <a:pt x="3103" y="2146"/>
                      <a:pt x="3251" y="2158"/>
                      <a:pt x="3337" y="2158"/>
                    </a:cubicBezTo>
                    <a:cubicBezTo>
                      <a:pt x="3411" y="2158"/>
                      <a:pt x="3386" y="2183"/>
                      <a:pt x="3435" y="2244"/>
                    </a:cubicBezTo>
                    <a:cubicBezTo>
                      <a:pt x="3454" y="2269"/>
                      <a:pt x="3549" y="2278"/>
                      <a:pt x="3656" y="2278"/>
                    </a:cubicBezTo>
                    <a:cubicBezTo>
                      <a:pt x="3762" y="2278"/>
                      <a:pt x="3879" y="2269"/>
                      <a:pt x="3941" y="2257"/>
                    </a:cubicBezTo>
                    <a:cubicBezTo>
                      <a:pt x="4051" y="2232"/>
                      <a:pt x="4064" y="2232"/>
                      <a:pt x="4101" y="2195"/>
                    </a:cubicBezTo>
                    <a:cubicBezTo>
                      <a:pt x="4138" y="2170"/>
                      <a:pt x="4175" y="2146"/>
                      <a:pt x="4199" y="2133"/>
                    </a:cubicBezTo>
                    <a:cubicBezTo>
                      <a:pt x="4236" y="2109"/>
                      <a:pt x="4113" y="2096"/>
                      <a:pt x="4076" y="2084"/>
                    </a:cubicBezTo>
                    <a:cubicBezTo>
                      <a:pt x="4039" y="2084"/>
                      <a:pt x="4076" y="2023"/>
                      <a:pt x="4076" y="1986"/>
                    </a:cubicBezTo>
                    <a:cubicBezTo>
                      <a:pt x="4076" y="1963"/>
                      <a:pt x="4072" y="1959"/>
                      <a:pt x="4060" y="1959"/>
                    </a:cubicBezTo>
                    <a:cubicBezTo>
                      <a:pt x="4052" y="1959"/>
                      <a:pt x="4042" y="1961"/>
                      <a:pt x="4027" y="1961"/>
                    </a:cubicBezTo>
                    <a:cubicBezTo>
                      <a:pt x="3990" y="1961"/>
                      <a:pt x="3941" y="1998"/>
                      <a:pt x="3941" y="2023"/>
                    </a:cubicBezTo>
                    <a:cubicBezTo>
                      <a:pt x="3941" y="2035"/>
                      <a:pt x="3854" y="2060"/>
                      <a:pt x="3830" y="2084"/>
                    </a:cubicBezTo>
                    <a:cubicBezTo>
                      <a:pt x="3828" y="2087"/>
                      <a:pt x="3827" y="2089"/>
                      <a:pt x="3827" y="2089"/>
                    </a:cubicBezTo>
                    <a:cubicBezTo>
                      <a:pt x="3826" y="2089"/>
                      <a:pt x="3853" y="2018"/>
                      <a:pt x="3842" y="1986"/>
                    </a:cubicBezTo>
                    <a:cubicBezTo>
                      <a:pt x="3842" y="1961"/>
                      <a:pt x="3793" y="1936"/>
                      <a:pt x="3793" y="1924"/>
                    </a:cubicBezTo>
                    <a:cubicBezTo>
                      <a:pt x="3793" y="1918"/>
                      <a:pt x="3803" y="1915"/>
                      <a:pt x="3818" y="1915"/>
                    </a:cubicBezTo>
                    <a:cubicBezTo>
                      <a:pt x="3851" y="1915"/>
                      <a:pt x="3909" y="1927"/>
                      <a:pt x="3931" y="1927"/>
                    </a:cubicBezTo>
                    <a:cubicBezTo>
                      <a:pt x="3937" y="1927"/>
                      <a:pt x="3941" y="1926"/>
                      <a:pt x="3941" y="1924"/>
                    </a:cubicBezTo>
                    <a:lnTo>
                      <a:pt x="3941" y="1739"/>
                    </a:lnTo>
                    <a:cubicBezTo>
                      <a:pt x="3941" y="1739"/>
                      <a:pt x="4322" y="1838"/>
                      <a:pt x="4359" y="1838"/>
                    </a:cubicBezTo>
                    <a:cubicBezTo>
                      <a:pt x="4396" y="1838"/>
                      <a:pt x="4359" y="1751"/>
                      <a:pt x="4359" y="1690"/>
                    </a:cubicBezTo>
                    <a:cubicBezTo>
                      <a:pt x="4359" y="1628"/>
                      <a:pt x="4187" y="1604"/>
                      <a:pt x="4051" y="1530"/>
                    </a:cubicBezTo>
                    <a:cubicBezTo>
                      <a:pt x="3916" y="1456"/>
                      <a:pt x="3941" y="1419"/>
                      <a:pt x="3793" y="1419"/>
                    </a:cubicBezTo>
                    <a:cubicBezTo>
                      <a:pt x="3645" y="1419"/>
                      <a:pt x="3534" y="1222"/>
                      <a:pt x="3509" y="1160"/>
                    </a:cubicBezTo>
                    <a:cubicBezTo>
                      <a:pt x="3497" y="1111"/>
                      <a:pt x="3497" y="1049"/>
                      <a:pt x="3534" y="1012"/>
                    </a:cubicBezTo>
                    <a:cubicBezTo>
                      <a:pt x="3546" y="1000"/>
                      <a:pt x="3571" y="951"/>
                      <a:pt x="3509" y="840"/>
                    </a:cubicBezTo>
                    <a:cubicBezTo>
                      <a:pt x="3423" y="680"/>
                      <a:pt x="3361" y="519"/>
                      <a:pt x="3300" y="359"/>
                    </a:cubicBezTo>
                    <a:cubicBezTo>
                      <a:pt x="3287" y="298"/>
                      <a:pt x="3287" y="236"/>
                      <a:pt x="3214" y="211"/>
                    </a:cubicBezTo>
                    <a:cubicBezTo>
                      <a:pt x="3152" y="187"/>
                      <a:pt x="3029" y="26"/>
                      <a:pt x="2967" y="2"/>
                    </a:cubicBezTo>
                    <a:cubicBezTo>
                      <a:pt x="2961" y="1"/>
                      <a:pt x="2955" y="0"/>
                      <a:pt x="29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56" name="Google Shape;3356;p43"/>
              <p:cNvSpPr/>
              <p:nvPr/>
            </p:nvSpPr>
            <p:spPr>
              <a:xfrm>
                <a:off x="2877100" y="4391225"/>
                <a:ext cx="16950" cy="11550"/>
              </a:xfrm>
              <a:custGeom>
                <a:avLst/>
                <a:gdLst/>
                <a:ahLst/>
                <a:cxnLst/>
                <a:rect l="l" t="t" r="r" b="b"/>
                <a:pathLst>
                  <a:path w="678" h="462" extrusionOk="0">
                    <a:moveTo>
                      <a:pt x="362" y="1"/>
                    </a:moveTo>
                    <a:cubicBezTo>
                      <a:pt x="301" y="1"/>
                      <a:pt x="239" y="10"/>
                      <a:pt x="185" y="30"/>
                    </a:cubicBezTo>
                    <a:cubicBezTo>
                      <a:pt x="148" y="55"/>
                      <a:pt x="136" y="104"/>
                      <a:pt x="62" y="129"/>
                    </a:cubicBezTo>
                    <a:cubicBezTo>
                      <a:pt x="0" y="166"/>
                      <a:pt x="197" y="203"/>
                      <a:pt x="259" y="252"/>
                    </a:cubicBezTo>
                    <a:cubicBezTo>
                      <a:pt x="321" y="289"/>
                      <a:pt x="407" y="449"/>
                      <a:pt x="444" y="461"/>
                    </a:cubicBezTo>
                    <a:cubicBezTo>
                      <a:pt x="481" y="461"/>
                      <a:pt x="592" y="240"/>
                      <a:pt x="641" y="178"/>
                    </a:cubicBezTo>
                    <a:cubicBezTo>
                      <a:pt x="678" y="104"/>
                      <a:pt x="579" y="67"/>
                      <a:pt x="505" y="18"/>
                    </a:cubicBezTo>
                    <a:cubicBezTo>
                      <a:pt x="461" y="7"/>
                      <a:pt x="412" y="1"/>
                      <a:pt x="36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57" name="Google Shape;3357;p43"/>
              <p:cNvSpPr/>
              <p:nvPr/>
            </p:nvSpPr>
            <p:spPr>
              <a:xfrm>
                <a:off x="2904200" y="4386125"/>
                <a:ext cx="37925" cy="37600"/>
              </a:xfrm>
              <a:custGeom>
                <a:avLst/>
                <a:gdLst/>
                <a:ahLst/>
                <a:cxnLst/>
                <a:rect l="l" t="t" r="r" b="b"/>
                <a:pathLst>
                  <a:path w="1517" h="1504" extrusionOk="0">
                    <a:moveTo>
                      <a:pt x="1166" y="0"/>
                    </a:moveTo>
                    <a:cubicBezTo>
                      <a:pt x="1116" y="0"/>
                      <a:pt x="1026" y="21"/>
                      <a:pt x="986" y="37"/>
                    </a:cubicBezTo>
                    <a:cubicBezTo>
                      <a:pt x="925" y="62"/>
                      <a:pt x="863" y="74"/>
                      <a:pt x="801" y="111"/>
                    </a:cubicBezTo>
                    <a:cubicBezTo>
                      <a:pt x="764" y="135"/>
                      <a:pt x="949" y="148"/>
                      <a:pt x="888" y="160"/>
                    </a:cubicBezTo>
                    <a:cubicBezTo>
                      <a:pt x="838" y="172"/>
                      <a:pt x="888" y="185"/>
                      <a:pt x="925" y="209"/>
                    </a:cubicBezTo>
                    <a:cubicBezTo>
                      <a:pt x="935" y="225"/>
                      <a:pt x="919" y="232"/>
                      <a:pt x="893" y="232"/>
                    </a:cubicBezTo>
                    <a:cubicBezTo>
                      <a:pt x="857" y="232"/>
                      <a:pt x="800" y="219"/>
                      <a:pt x="764" y="197"/>
                    </a:cubicBezTo>
                    <a:cubicBezTo>
                      <a:pt x="727" y="160"/>
                      <a:pt x="678" y="148"/>
                      <a:pt x="629" y="135"/>
                    </a:cubicBezTo>
                    <a:cubicBezTo>
                      <a:pt x="580" y="135"/>
                      <a:pt x="629" y="160"/>
                      <a:pt x="654" y="185"/>
                    </a:cubicBezTo>
                    <a:cubicBezTo>
                      <a:pt x="661" y="196"/>
                      <a:pt x="659" y="201"/>
                      <a:pt x="650" y="201"/>
                    </a:cubicBezTo>
                    <a:cubicBezTo>
                      <a:pt x="631" y="201"/>
                      <a:pt x="581" y="181"/>
                      <a:pt x="530" y="172"/>
                    </a:cubicBezTo>
                    <a:cubicBezTo>
                      <a:pt x="513" y="170"/>
                      <a:pt x="499" y="169"/>
                      <a:pt x="487" y="169"/>
                    </a:cubicBezTo>
                    <a:cubicBezTo>
                      <a:pt x="438" y="169"/>
                      <a:pt x="422" y="185"/>
                      <a:pt x="382" y="185"/>
                    </a:cubicBezTo>
                    <a:cubicBezTo>
                      <a:pt x="333" y="185"/>
                      <a:pt x="432" y="209"/>
                      <a:pt x="493" y="234"/>
                    </a:cubicBezTo>
                    <a:cubicBezTo>
                      <a:pt x="555" y="259"/>
                      <a:pt x="530" y="271"/>
                      <a:pt x="518" y="283"/>
                    </a:cubicBezTo>
                    <a:cubicBezTo>
                      <a:pt x="493" y="308"/>
                      <a:pt x="493" y="333"/>
                      <a:pt x="481" y="370"/>
                    </a:cubicBezTo>
                    <a:cubicBezTo>
                      <a:pt x="481" y="375"/>
                      <a:pt x="480" y="377"/>
                      <a:pt x="479" y="377"/>
                    </a:cubicBezTo>
                    <a:cubicBezTo>
                      <a:pt x="473" y="377"/>
                      <a:pt x="455" y="346"/>
                      <a:pt x="407" y="308"/>
                    </a:cubicBezTo>
                    <a:cubicBezTo>
                      <a:pt x="386" y="292"/>
                      <a:pt x="378" y="283"/>
                      <a:pt x="369" y="283"/>
                    </a:cubicBezTo>
                    <a:cubicBezTo>
                      <a:pt x="358" y="283"/>
                      <a:pt x="345" y="298"/>
                      <a:pt x="296" y="333"/>
                    </a:cubicBezTo>
                    <a:cubicBezTo>
                      <a:pt x="198" y="394"/>
                      <a:pt x="407" y="431"/>
                      <a:pt x="481" y="468"/>
                    </a:cubicBezTo>
                    <a:cubicBezTo>
                      <a:pt x="555" y="493"/>
                      <a:pt x="567" y="554"/>
                      <a:pt x="604" y="591"/>
                    </a:cubicBezTo>
                    <a:cubicBezTo>
                      <a:pt x="619" y="611"/>
                      <a:pt x="616" y="617"/>
                      <a:pt x="605" y="617"/>
                    </a:cubicBezTo>
                    <a:cubicBezTo>
                      <a:pt x="588" y="617"/>
                      <a:pt x="553" y="604"/>
                      <a:pt x="530" y="604"/>
                    </a:cubicBezTo>
                    <a:cubicBezTo>
                      <a:pt x="493" y="604"/>
                      <a:pt x="555" y="678"/>
                      <a:pt x="530" y="739"/>
                    </a:cubicBezTo>
                    <a:cubicBezTo>
                      <a:pt x="525" y="759"/>
                      <a:pt x="509" y="765"/>
                      <a:pt x="485" y="765"/>
                    </a:cubicBezTo>
                    <a:cubicBezTo>
                      <a:pt x="449" y="765"/>
                      <a:pt x="397" y="752"/>
                      <a:pt x="346" y="752"/>
                    </a:cubicBezTo>
                    <a:cubicBezTo>
                      <a:pt x="272" y="752"/>
                      <a:pt x="173" y="616"/>
                      <a:pt x="87" y="579"/>
                    </a:cubicBezTo>
                    <a:cubicBezTo>
                      <a:pt x="76" y="574"/>
                      <a:pt x="66" y="572"/>
                      <a:pt x="58" y="572"/>
                    </a:cubicBezTo>
                    <a:cubicBezTo>
                      <a:pt x="1" y="572"/>
                      <a:pt x="1" y="673"/>
                      <a:pt x="1" y="727"/>
                    </a:cubicBezTo>
                    <a:cubicBezTo>
                      <a:pt x="1" y="789"/>
                      <a:pt x="1" y="789"/>
                      <a:pt x="136" y="850"/>
                    </a:cubicBezTo>
                    <a:cubicBezTo>
                      <a:pt x="284" y="924"/>
                      <a:pt x="210" y="936"/>
                      <a:pt x="284" y="949"/>
                    </a:cubicBezTo>
                    <a:cubicBezTo>
                      <a:pt x="395" y="1010"/>
                      <a:pt x="506" y="1084"/>
                      <a:pt x="592" y="1170"/>
                    </a:cubicBezTo>
                    <a:cubicBezTo>
                      <a:pt x="666" y="1281"/>
                      <a:pt x="764" y="1380"/>
                      <a:pt x="863" y="1466"/>
                    </a:cubicBezTo>
                    <a:cubicBezTo>
                      <a:pt x="914" y="1494"/>
                      <a:pt x="953" y="1504"/>
                      <a:pt x="983" y="1504"/>
                    </a:cubicBezTo>
                    <a:cubicBezTo>
                      <a:pt x="1059" y="1504"/>
                      <a:pt x="1069" y="1435"/>
                      <a:pt x="1060" y="1417"/>
                    </a:cubicBezTo>
                    <a:cubicBezTo>
                      <a:pt x="1036" y="1355"/>
                      <a:pt x="1011" y="1306"/>
                      <a:pt x="999" y="1244"/>
                    </a:cubicBezTo>
                    <a:cubicBezTo>
                      <a:pt x="999" y="1224"/>
                      <a:pt x="1007" y="1216"/>
                      <a:pt x="1017" y="1216"/>
                    </a:cubicBezTo>
                    <a:cubicBezTo>
                      <a:pt x="1029" y="1216"/>
                      <a:pt x="1043" y="1230"/>
                      <a:pt x="1036" y="1244"/>
                    </a:cubicBezTo>
                    <a:cubicBezTo>
                      <a:pt x="1023" y="1269"/>
                      <a:pt x="1097" y="1318"/>
                      <a:pt x="1146" y="1331"/>
                    </a:cubicBezTo>
                    <a:cubicBezTo>
                      <a:pt x="1220" y="1306"/>
                      <a:pt x="1294" y="1281"/>
                      <a:pt x="1368" y="1244"/>
                    </a:cubicBezTo>
                    <a:cubicBezTo>
                      <a:pt x="1417" y="1220"/>
                      <a:pt x="1454" y="1158"/>
                      <a:pt x="1442" y="1097"/>
                    </a:cubicBezTo>
                    <a:cubicBezTo>
                      <a:pt x="1430" y="1035"/>
                      <a:pt x="1417" y="986"/>
                      <a:pt x="1454" y="936"/>
                    </a:cubicBezTo>
                    <a:cubicBezTo>
                      <a:pt x="1504" y="899"/>
                      <a:pt x="1516" y="850"/>
                      <a:pt x="1491" y="813"/>
                    </a:cubicBezTo>
                    <a:cubicBezTo>
                      <a:pt x="1467" y="764"/>
                      <a:pt x="1430" y="789"/>
                      <a:pt x="1417" y="715"/>
                    </a:cubicBezTo>
                    <a:cubicBezTo>
                      <a:pt x="1393" y="641"/>
                      <a:pt x="1417" y="628"/>
                      <a:pt x="1430" y="591"/>
                    </a:cubicBezTo>
                    <a:cubicBezTo>
                      <a:pt x="1442" y="554"/>
                      <a:pt x="1405" y="530"/>
                      <a:pt x="1368" y="530"/>
                    </a:cubicBezTo>
                    <a:cubicBezTo>
                      <a:pt x="1331" y="530"/>
                      <a:pt x="1319" y="579"/>
                      <a:pt x="1331" y="616"/>
                    </a:cubicBezTo>
                    <a:cubicBezTo>
                      <a:pt x="1368" y="665"/>
                      <a:pt x="1393" y="715"/>
                      <a:pt x="1393" y="776"/>
                    </a:cubicBezTo>
                    <a:cubicBezTo>
                      <a:pt x="1393" y="801"/>
                      <a:pt x="1390" y="807"/>
                      <a:pt x="1384" y="807"/>
                    </a:cubicBezTo>
                    <a:cubicBezTo>
                      <a:pt x="1377" y="807"/>
                      <a:pt x="1368" y="801"/>
                      <a:pt x="1356" y="801"/>
                    </a:cubicBezTo>
                    <a:cubicBezTo>
                      <a:pt x="1355" y="801"/>
                      <a:pt x="1354" y="801"/>
                      <a:pt x="1353" y="801"/>
                    </a:cubicBezTo>
                    <a:cubicBezTo>
                      <a:pt x="1325" y="801"/>
                      <a:pt x="1218" y="615"/>
                      <a:pt x="1159" y="591"/>
                    </a:cubicBezTo>
                    <a:cubicBezTo>
                      <a:pt x="1154" y="590"/>
                      <a:pt x="1150" y="590"/>
                      <a:pt x="1146" y="590"/>
                    </a:cubicBezTo>
                    <a:cubicBezTo>
                      <a:pt x="1099" y="590"/>
                      <a:pt x="1045" y="646"/>
                      <a:pt x="1011" y="702"/>
                    </a:cubicBezTo>
                    <a:cubicBezTo>
                      <a:pt x="1006" y="707"/>
                      <a:pt x="1003" y="709"/>
                      <a:pt x="1001" y="709"/>
                    </a:cubicBezTo>
                    <a:cubicBezTo>
                      <a:pt x="987" y="709"/>
                      <a:pt x="1100" y="526"/>
                      <a:pt x="1122" y="493"/>
                    </a:cubicBezTo>
                    <a:cubicBezTo>
                      <a:pt x="1146" y="444"/>
                      <a:pt x="1208" y="444"/>
                      <a:pt x="1245" y="444"/>
                    </a:cubicBezTo>
                    <a:cubicBezTo>
                      <a:pt x="1294" y="444"/>
                      <a:pt x="1331" y="370"/>
                      <a:pt x="1282" y="370"/>
                    </a:cubicBezTo>
                    <a:cubicBezTo>
                      <a:pt x="1233" y="370"/>
                      <a:pt x="1220" y="320"/>
                      <a:pt x="1245" y="320"/>
                    </a:cubicBezTo>
                    <a:cubicBezTo>
                      <a:pt x="1282" y="308"/>
                      <a:pt x="1307" y="271"/>
                      <a:pt x="1331" y="246"/>
                    </a:cubicBezTo>
                    <a:cubicBezTo>
                      <a:pt x="1368" y="185"/>
                      <a:pt x="1208" y="160"/>
                      <a:pt x="1134" y="148"/>
                    </a:cubicBezTo>
                    <a:cubicBezTo>
                      <a:pt x="1072" y="148"/>
                      <a:pt x="1171" y="62"/>
                      <a:pt x="1196" y="25"/>
                    </a:cubicBezTo>
                    <a:cubicBezTo>
                      <a:pt x="1209" y="7"/>
                      <a:pt x="1194" y="0"/>
                      <a:pt x="116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58" name="Google Shape;3358;p43"/>
              <p:cNvSpPr/>
              <p:nvPr/>
            </p:nvSpPr>
            <p:spPr>
              <a:xfrm>
                <a:off x="2944550" y="4386050"/>
                <a:ext cx="31750" cy="29675"/>
              </a:xfrm>
              <a:custGeom>
                <a:avLst/>
                <a:gdLst/>
                <a:ahLst/>
                <a:cxnLst/>
                <a:rect l="l" t="t" r="r" b="b"/>
                <a:pathLst>
                  <a:path w="1270" h="1187" extrusionOk="0">
                    <a:moveTo>
                      <a:pt x="450" y="1"/>
                    </a:moveTo>
                    <a:cubicBezTo>
                      <a:pt x="354" y="1"/>
                      <a:pt x="259" y="34"/>
                      <a:pt x="173" y="77"/>
                    </a:cubicBezTo>
                    <a:cubicBezTo>
                      <a:pt x="112" y="126"/>
                      <a:pt x="235" y="151"/>
                      <a:pt x="296" y="212"/>
                    </a:cubicBezTo>
                    <a:cubicBezTo>
                      <a:pt x="312" y="228"/>
                      <a:pt x="304" y="234"/>
                      <a:pt x="285" y="234"/>
                    </a:cubicBezTo>
                    <a:cubicBezTo>
                      <a:pt x="244" y="234"/>
                      <a:pt x="153" y="208"/>
                      <a:pt x="136" y="200"/>
                    </a:cubicBezTo>
                    <a:cubicBezTo>
                      <a:pt x="134" y="199"/>
                      <a:pt x="131" y="198"/>
                      <a:pt x="128" y="198"/>
                    </a:cubicBezTo>
                    <a:cubicBezTo>
                      <a:pt x="102" y="198"/>
                      <a:pt x="61" y="245"/>
                      <a:pt x="50" y="311"/>
                    </a:cubicBezTo>
                    <a:cubicBezTo>
                      <a:pt x="38" y="385"/>
                      <a:pt x="62" y="594"/>
                      <a:pt x="38" y="644"/>
                    </a:cubicBezTo>
                    <a:cubicBezTo>
                      <a:pt x="1" y="681"/>
                      <a:pt x="50" y="755"/>
                      <a:pt x="112" y="828"/>
                    </a:cubicBezTo>
                    <a:cubicBezTo>
                      <a:pt x="161" y="890"/>
                      <a:pt x="185" y="964"/>
                      <a:pt x="173" y="1038"/>
                    </a:cubicBezTo>
                    <a:cubicBezTo>
                      <a:pt x="173" y="1098"/>
                      <a:pt x="173" y="1129"/>
                      <a:pt x="186" y="1129"/>
                    </a:cubicBezTo>
                    <a:cubicBezTo>
                      <a:pt x="191" y="1129"/>
                      <a:pt x="199" y="1123"/>
                      <a:pt x="210" y="1112"/>
                    </a:cubicBezTo>
                    <a:cubicBezTo>
                      <a:pt x="214" y="1105"/>
                      <a:pt x="219" y="1103"/>
                      <a:pt x="223" y="1103"/>
                    </a:cubicBezTo>
                    <a:cubicBezTo>
                      <a:pt x="245" y="1103"/>
                      <a:pt x="274" y="1165"/>
                      <a:pt x="346" y="1186"/>
                    </a:cubicBezTo>
                    <a:cubicBezTo>
                      <a:pt x="346" y="1186"/>
                      <a:pt x="347" y="1186"/>
                      <a:pt x="348" y="1186"/>
                    </a:cubicBezTo>
                    <a:cubicBezTo>
                      <a:pt x="389" y="1186"/>
                      <a:pt x="519" y="926"/>
                      <a:pt x="543" y="878"/>
                    </a:cubicBezTo>
                    <a:cubicBezTo>
                      <a:pt x="580" y="828"/>
                      <a:pt x="493" y="792"/>
                      <a:pt x="469" y="767"/>
                    </a:cubicBezTo>
                    <a:cubicBezTo>
                      <a:pt x="457" y="730"/>
                      <a:pt x="530" y="693"/>
                      <a:pt x="580" y="693"/>
                    </a:cubicBezTo>
                    <a:cubicBezTo>
                      <a:pt x="613" y="693"/>
                      <a:pt x="800" y="744"/>
                      <a:pt x="861" y="744"/>
                    </a:cubicBezTo>
                    <a:cubicBezTo>
                      <a:pt x="867" y="744"/>
                      <a:pt x="872" y="743"/>
                      <a:pt x="875" y="742"/>
                    </a:cubicBezTo>
                    <a:cubicBezTo>
                      <a:pt x="925" y="742"/>
                      <a:pt x="1085" y="447"/>
                      <a:pt x="1122" y="410"/>
                    </a:cubicBezTo>
                    <a:cubicBezTo>
                      <a:pt x="1147" y="360"/>
                      <a:pt x="1270" y="237"/>
                      <a:pt x="1270" y="188"/>
                    </a:cubicBezTo>
                    <a:cubicBezTo>
                      <a:pt x="1270" y="126"/>
                      <a:pt x="986" y="89"/>
                      <a:pt x="900" y="89"/>
                    </a:cubicBezTo>
                    <a:cubicBezTo>
                      <a:pt x="802" y="89"/>
                      <a:pt x="617" y="3"/>
                      <a:pt x="493" y="3"/>
                    </a:cubicBezTo>
                    <a:cubicBezTo>
                      <a:pt x="479" y="1"/>
                      <a:pt x="464" y="1"/>
                      <a:pt x="4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59" name="Google Shape;3359;p43"/>
              <p:cNvSpPr/>
              <p:nvPr/>
            </p:nvSpPr>
            <p:spPr>
              <a:xfrm>
                <a:off x="2764650" y="4380875"/>
                <a:ext cx="65025" cy="45475"/>
              </a:xfrm>
              <a:custGeom>
                <a:avLst/>
                <a:gdLst/>
                <a:ahLst/>
                <a:cxnLst/>
                <a:rect l="l" t="t" r="r" b="b"/>
                <a:pathLst>
                  <a:path w="2601" h="1819" extrusionOk="0">
                    <a:moveTo>
                      <a:pt x="1073" y="0"/>
                    </a:moveTo>
                    <a:cubicBezTo>
                      <a:pt x="987" y="0"/>
                      <a:pt x="445" y="111"/>
                      <a:pt x="383" y="124"/>
                    </a:cubicBezTo>
                    <a:cubicBezTo>
                      <a:pt x="334" y="136"/>
                      <a:pt x="518" y="309"/>
                      <a:pt x="518" y="382"/>
                    </a:cubicBezTo>
                    <a:cubicBezTo>
                      <a:pt x="506" y="456"/>
                      <a:pt x="481" y="530"/>
                      <a:pt x="432" y="592"/>
                    </a:cubicBezTo>
                    <a:cubicBezTo>
                      <a:pt x="371" y="666"/>
                      <a:pt x="309" y="703"/>
                      <a:pt x="334" y="764"/>
                    </a:cubicBezTo>
                    <a:cubicBezTo>
                      <a:pt x="371" y="838"/>
                      <a:pt x="383" y="888"/>
                      <a:pt x="334" y="900"/>
                    </a:cubicBezTo>
                    <a:cubicBezTo>
                      <a:pt x="284" y="900"/>
                      <a:pt x="235" y="937"/>
                      <a:pt x="235" y="962"/>
                    </a:cubicBezTo>
                    <a:cubicBezTo>
                      <a:pt x="223" y="1035"/>
                      <a:pt x="186" y="1122"/>
                      <a:pt x="149" y="1196"/>
                    </a:cubicBezTo>
                    <a:cubicBezTo>
                      <a:pt x="124" y="1233"/>
                      <a:pt x="1" y="1393"/>
                      <a:pt x="50" y="1393"/>
                    </a:cubicBezTo>
                    <a:cubicBezTo>
                      <a:pt x="173" y="1405"/>
                      <a:pt x="284" y="1442"/>
                      <a:pt x="383" y="1491"/>
                    </a:cubicBezTo>
                    <a:cubicBezTo>
                      <a:pt x="469" y="1541"/>
                      <a:pt x="605" y="1725"/>
                      <a:pt x="679" y="1775"/>
                    </a:cubicBezTo>
                    <a:cubicBezTo>
                      <a:pt x="713" y="1802"/>
                      <a:pt x="724" y="1818"/>
                      <a:pt x="743" y="1818"/>
                    </a:cubicBezTo>
                    <a:cubicBezTo>
                      <a:pt x="757" y="1818"/>
                      <a:pt x="776" y="1809"/>
                      <a:pt x="814" y="1787"/>
                    </a:cubicBezTo>
                    <a:cubicBezTo>
                      <a:pt x="888" y="1725"/>
                      <a:pt x="974" y="1676"/>
                      <a:pt x="1073" y="1664"/>
                    </a:cubicBezTo>
                    <a:cubicBezTo>
                      <a:pt x="1103" y="1664"/>
                      <a:pt x="1137" y="1666"/>
                      <a:pt x="1170" y="1666"/>
                    </a:cubicBezTo>
                    <a:cubicBezTo>
                      <a:pt x="1244" y="1666"/>
                      <a:pt x="1315" y="1654"/>
                      <a:pt x="1332" y="1578"/>
                    </a:cubicBezTo>
                    <a:cubicBezTo>
                      <a:pt x="1369" y="1467"/>
                      <a:pt x="1319" y="1331"/>
                      <a:pt x="1443" y="1245"/>
                    </a:cubicBezTo>
                    <a:cubicBezTo>
                      <a:pt x="1529" y="1196"/>
                      <a:pt x="1615" y="1122"/>
                      <a:pt x="1664" y="1035"/>
                    </a:cubicBezTo>
                    <a:cubicBezTo>
                      <a:pt x="1837" y="925"/>
                      <a:pt x="2009" y="826"/>
                      <a:pt x="2182" y="752"/>
                    </a:cubicBezTo>
                    <a:cubicBezTo>
                      <a:pt x="2305" y="678"/>
                      <a:pt x="2601" y="617"/>
                      <a:pt x="2539" y="555"/>
                    </a:cubicBezTo>
                    <a:cubicBezTo>
                      <a:pt x="2428" y="432"/>
                      <a:pt x="2305" y="333"/>
                      <a:pt x="2169" y="247"/>
                    </a:cubicBezTo>
                    <a:cubicBezTo>
                      <a:pt x="2083" y="185"/>
                      <a:pt x="1972" y="161"/>
                      <a:pt x="1849" y="161"/>
                    </a:cubicBezTo>
                    <a:cubicBezTo>
                      <a:pt x="1792" y="183"/>
                      <a:pt x="1725" y="248"/>
                      <a:pt x="1695" y="248"/>
                    </a:cubicBezTo>
                    <a:cubicBezTo>
                      <a:pt x="1693" y="248"/>
                      <a:pt x="1691" y="248"/>
                      <a:pt x="1689" y="247"/>
                    </a:cubicBezTo>
                    <a:cubicBezTo>
                      <a:pt x="1652" y="198"/>
                      <a:pt x="1603" y="173"/>
                      <a:pt x="1541" y="161"/>
                    </a:cubicBezTo>
                    <a:cubicBezTo>
                      <a:pt x="1381" y="99"/>
                      <a:pt x="1233" y="50"/>
                      <a:pt x="107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60" name="Google Shape;3360;p43"/>
              <p:cNvSpPr/>
              <p:nvPr/>
            </p:nvSpPr>
            <p:spPr>
              <a:xfrm>
                <a:off x="2890950" y="4368250"/>
                <a:ext cx="7725" cy="6175"/>
              </a:xfrm>
              <a:custGeom>
                <a:avLst/>
                <a:gdLst/>
                <a:ahLst/>
                <a:cxnLst/>
                <a:rect l="l" t="t" r="r" b="b"/>
                <a:pathLst>
                  <a:path w="309" h="247" extrusionOk="0">
                    <a:moveTo>
                      <a:pt x="161" y="0"/>
                    </a:moveTo>
                    <a:cubicBezTo>
                      <a:pt x="136" y="0"/>
                      <a:pt x="75" y="74"/>
                      <a:pt x="38" y="124"/>
                    </a:cubicBezTo>
                    <a:cubicBezTo>
                      <a:pt x="1" y="160"/>
                      <a:pt x="50" y="210"/>
                      <a:pt x="198" y="247"/>
                    </a:cubicBezTo>
                    <a:cubicBezTo>
                      <a:pt x="272" y="247"/>
                      <a:pt x="272" y="173"/>
                      <a:pt x="296" y="148"/>
                    </a:cubicBezTo>
                    <a:cubicBezTo>
                      <a:pt x="309" y="136"/>
                      <a:pt x="186" y="0"/>
                      <a:pt x="16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61" name="Google Shape;3361;p43"/>
              <p:cNvSpPr/>
              <p:nvPr/>
            </p:nvSpPr>
            <p:spPr>
              <a:xfrm>
                <a:off x="2816400" y="4345900"/>
                <a:ext cx="71800" cy="36400"/>
              </a:xfrm>
              <a:custGeom>
                <a:avLst/>
                <a:gdLst/>
                <a:ahLst/>
                <a:cxnLst/>
                <a:rect l="l" t="t" r="r" b="b"/>
                <a:pathLst>
                  <a:path w="2872" h="1456" extrusionOk="0">
                    <a:moveTo>
                      <a:pt x="2036" y="0"/>
                    </a:moveTo>
                    <a:cubicBezTo>
                      <a:pt x="1967" y="0"/>
                      <a:pt x="1849" y="170"/>
                      <a:pt x="1849" y="217"/>
                    </a:cubicBezTo>
                    <a:cubicBezTo>
                      <a:pt x="1837" y="291"/>
                      <a:pt x="1812" y="291"/>
                      <a:pt x="1751" y="352"/>
                    </a:cubicBezTo>
                    <a:cubicBezTo>
                      <a:pt x="1689" y="414"/>
                      <a:pt x="1849" y="426"/>
                      <a:pt x="1960" y="512"/>
                    </a:cubicBezTo>
                    <a:cubicBezTo>
                      <a:pt x="2059" y="586"/>
                      <a:pt x="1972" y="599"/>
                      <a:pt x="1837" y="611"/>
                    </a:cubicBezTo>
                    <a:cubicBezTo>
                      <a:pt x="1714" y="623"/>
                      <a:pt x="1837" y="636"/>
                      <a:pt x="1948" y="709"/>
                    </a:cubicBezTo>
                    <a:cubicBezTo>
                      <a:pt x="2046" y="783"/>
                      <a:pt x="1837" y="870"/>
                      <a:pt x="1689" y="870"/>
                    </a:cubicBezTo>
                    <a:lnTo>
                      <a:pt x="1516" y="870"/>
                    </a:lnTo>
                    <a:cubicBezTo>
                      <a:pt x="1455" y="870"/>
                      <a:pt x="1467" y="759"/>
                      <a:pt x="1430" y="722"/>
                    </a:cubicBezTo>
                    <a:cubicBezTo>
                      <a:pt x="1393" y="685"/>
                      <a:pt x="1344" y="697"/>
                      <a:pt x="1344" y="660"/>
                    </a:cubicBezTo>
                    <a:cubicBezTo>
                      <a:pt x="1270" y="574"/>
                      <a:pt x="1171" y="512"/>
                      <a:pt x="1073" y="463"/>
                    </a:cubicBezTo>
                    <a:cubicBezTo>
                      <a:pt x="1044" y="451"/>
                      <a:pt x="1018" y="447"/>
                      <a:pt x="993" y="447"/>
                    </a:cubicBezTo>
                    <a:cubicBezTo>
                      <a:pt x="944" y="447"/>
                      <a:pt x="900" y="463"/>
                      <a:pt x="851" y="463"/>
                    </a:cubicBezTo>
                    <a:cubicBezTo>
                      <a:pt x="789" y="463"/>
                      <a:pt x="802" y="315"/>
                      <a:pt x="765" y="278"/>
                    </a:cubicBezTo>
                    <a:cubicBezTo>
                      <a:pt x="756" y="269"/>
                      <a:pt x="738" y="265"/>
                      <a:pt x="715" y="265"/>
                    </a:cubicBezTo>
                    <a:cubicBezTo>
                      <a:pt x="644" y="265"/>
                      <a:pt x="522" y="303"/>
                      <a:pt x="457" y="340"/>
                    </a:cubicBezTo>
                    <a:cubicBezTo>
                      <a:pt x="358" y="389"/>
                      <a:pt x="555" y="438"/>
                      <a:pt x="642" y="451"/>
                    </a:cubicBezTo>
                    <a:cubicBezTo>
                      <a:pt x="728" y="475"/>
                      <a:pt x="457" y="488"/>
                      <a:pt x="395" y="488"/>
                    </a:cubicBezTo>
                    <a:cubicBezTo>
                      <a:pt x="321" y="488"/>
                      <a:pt x="260" y="512"/>
                      <a:pt x="223" y="574"/>
                    </a:cubicBezTo>
                    <a:cubicBezTo>
                      <a:pt x="173" y="648"/>
                      <a:pt x="531" y="648"/>
                      <a:pt x="605" y="648"/>
                    </a:cubicBezTo>
                    <a:cubicBezTo>
                      <a:pt x="469" y="685"/>
                      <a:pt x="334" y="709"/>
                      <a:pt x="198" y="709"/>
                    </a:cubicBezTo>
                    <a:cubicBezTo>
                      <a:pt x="112" y="709"/>
                      <a:pt x="63" y="759"/>
                      <a:pt x="112" y="796"/>
                    </a:cubicBezTo>
                    <a:cubicBezTo>
                      <a:pt x="160" y="804"/>
                      <a:pt x="209" y="809"/>
                      <a:pt x="259" y="809"/>
                    </a:cubicBezTo>
                    <a:cubicBezTo>
                      <a:pt x="351" y="809"/>
                      <a:pt x="443" y="795"/>
                      <a:pt x="531" y="771"/>
                    </a:cubicBezTo>
                    <a:cubicBezTo>
                      <a:pt x="536" y="770"/>
                      <a:pt x="541" y="770"/>
                      <a:pt x="546" y="770"/>
                    </a:cubicBezTo>
                    <a:cubicBezTo>
                      <a:pt x="612" y="770"/>
                      <a:pt x="474" y="859"/>
                      <a:pt x="358" y="894"/>
                    </a:cubicBezTo>
                    <a:cubicBezTo>
                      <a:pt x="294" y="922"/>
                      <a:pt x="222" y="936"/>
                      <a:pt x="149" y="936"/>
                    </a:cubicBezTo>
                    <a:cubicBezTo>
                      <a:pt x="124" y="936"/>
                      <a:pt x="99" y="934"/>
                      <a:pt x="75" y="931"/>
                    </a:cubicBezTo>
                    <a:cubicBezTo>
                      <a:pt x="1" y="931"/>
                      <a:pt x="26" y="993"/>
                      <a:pt x="38" y="1042"/>
                    </a:cubicBezTo>
                    <a:cubicBezTo>
                      <a:pt x="43" y="1070"/>
                      <a:pt x="75" y="1078"/>
                      <a:pt x="115" y="1078"/>
                    </a:cubicBezTo>
                    <a:cubicBezTo>
                      <a:pt x="163" y="1078"/>
                      <a:pt x="225" y="1067"/>
                      <a:pt x="272" y="1067"/>
                    </a:cubicBezTo>
                    <a:cubicBezTo>
                      <a:pt x="346" y="1067"/>
                      <a:pt x="321" y="1079"/>
                      <a:pt x="395" y="1165"/>
                    </a:cubicBezTo>
                    <a:cubicBezTo>
                      <a:pt x="414" y="1187"/>
                      <a:pt x="424" y="1196"/>
                      <a:pt x="431" y="1196"/>
                    </a:cubicBezTo>
                    <a:cubicBezTo>
                      <a:pt x="447" y="1196"/>
                      <a:pt x="440" y="1147"/>
                      <a:pt x="457" y="1104"/>
                    </a:cubicBezTo>
                    <a:cubicBezTo>
                      <a:pt x="466" y="1091"/>
                      <a:pt x="476" y="1087"/>
                      <a:pt x="486" y="1087"/>
                    </a:cubicBezTo>
                    <a:cubicBezTo>
                      <a:pt x="515" y="1087"/>
                      <a:pt x="543" y="1128"/>
                      <a:pt x="543" y="1128"/>
                    </a:cubicBezTo>
                    <a:cubicBezTo>
                      <a:pt x="592" y="1104"/>
                      <a:pt x="642" y="1067"/>
                      <a:pt x="691" y="1042"/>
                    </a:cubicBezTo>
                    <a:cubicBezTo>
                      <a:pt x="740" y="993"/>
                      <a:pt x="789" y="956"/>
                      <a:pt x="851" y="919"/>
                    </a:cubicBezTo>
                    <a:cubicBezTo>
                      <a:pt x="865" y="908"/>
                      <a:pt x="880" y="904"/>
                      <a:pt x="893" y="904"/>
                    </a:cubicBezTo>
                    <a:cubicBezTo>
                      <a:pt x="926" y="904"/>
                      <a:pt x="948" y="933"/>
                      <a:pt x="913" y="968"/>
                    </a:cubicBezTo>
                    <a:cubicBezTo>
                      <a:pt x="863" y="1030"/>
                      <a:pt x="876" y="1079"/>
                      <a:pt x="950" y="1079"/>
                    </a:cubicBezTo>
                    <a:cubicBezTo>
                      <a:pt x="956" y="1080"/>
                      <a:pt x="964" y="1081"/>
                      <a:pt x="971" y="1081"/>
                    </a:cubicBezTo>
                    <a:cubicBezTo>
                      <a:pt x="1048" y="1081"/>
                      <a:pt x="1166" y="1030"/>
                      <a:pt x="1233" y="1030"/>
                    </a:cubicBezTo>
                    <a:cubicBezTo>
                      <a:pt x="1319" y="1030"/>
                      <a:pt x="1406" y="1030"/>
                      <a:pt x="1492" y="1018"/>
                    </a:cubicBezTo>
                    <a:cubicBezTo>
                      <a:pt x="1498" y="1017"/>
                      <a:pt x="1503" y="1016"/>
                      <a:pt x="1507" y="1016"/>
                    </a:cubicBezTo>
                    <a:cubicBezTo>
                      <a:pt x="1576" y="1016"/>
                      <a:pt x="1461" y="1105"/>
                      <a:pt x="1356" y="1128"/>
                    </a:cubicBezTo>
                    <a:cubicBezTo>
                      <a:pt x="1336" y="1130"/>
                      <a:pt x="1316" y="1131"/>
                      <a:pt x="1296" y="1131"/>
                    </a:cubicBezTo>
                    <a:cubicBezTo>
                      <a:pt x="1256" y="1131"/>
                      <a:pt x="1219" y="1128"/>
                      <a:pt x="1184" y="1128"/>
                    </a:cubicBezTo>
                    <a:cubicBezTo>
                      <a:pt x="1131" y="1128"/>
                      <a:pt x="1085" y="1135"/>
                      <a:pt x="1048" y="1165"/>
                    </a:cubicBezTo>
                    <a:cubicBezTo>
                      <a:pt x="962" y="1227"/>
                      <a:pt x="863" y="1239"/>
                      <a:pt x="765" y="1289"/>
                    </a:cubicBezTo>
                    <a:cubicBezTo>
                      <a:pt x="654" y="1350"/>
                      <a:pt x="814" y="1412"/>
                      <a:pt x="913" y="1449"/>
                    </a:cubicBezTo>
                    <a:cubicBezTo>
                      <a:pt x="925" y="1454"/>
                      <a:pt x="942" y="1456"/>
                      <a:pt x="960" y="1456"/>
                    </a:cubicBezTo>
                    <a:cubicBezTo>
                      <a:pt x="1087" y="1456"/>
                      <a:pt x="1334" y="1359"/>
                      <a:pt x="1430" y="1338"/>
                    </a:cubicBezTo>
                    <a:cubicBezTo>
                      <a:pt x="1541" y="1313"/>
                      <a:pt x="1590" y="1301"/>
                      <a:pt x="1714" y="1264"/>
                    </a:cubicBezTo>
                    <a:cubicBezTo>
                      <a:pt x="1837" y="1239"/>
                      <a:pt x="1960" y="1141"/>
                      <a:pt x="2022" y="1141"/>
                    </a:cubicBezTo>
                    <a:cubicBezTo>
                      <a:pt x="2037" y="1138"/>
                      <a:pt x="2049" y="1136"/>
                      <a:pt x="2058" y="1136"/>
                    </a:cubicBezTo>
                    <a:cubicBezTo>
                      <a:pt x="2087" y="1136"/>
                      <a:pt x="2099" y="1150"/>
                      <a:pt x="2145" y="1178"/>
                    </a:cubicBezTo>
                    <a:cubicBezTo>
                      <a:pt x="2162" y="1188"/>
                      <a:pt x="2172" y="1192"/>
                      <a:pt x="2180" y="1192"/>
                    </a:cubicBezTo>
                    <a:cubicBezTo>
                      <a:pt x="2202" y="1192"/>
                      <a:pt x="2209" y="1161"/>
                      <a:pt x="2280" y="1116"/>
                    </a:cubicBezTo>
                    <a:cubicBezTo>
                      <a:pt x="2315" y="1090"/>
                      <a:pt x="2328" y="1081"/>
                      <a:pt x="2335" y="1081"/>
                    </a:cubicBezTo>
                    <a:cubicBezTo>
                      <a:pt x="2347" y="1081"/>
                      <a:pt x="2335" y="1112"/>
                      <a:pt x="2391" y="1128"/>
                    </a:cubicBezTo>
                    <a:cubicBezTo>
                      <a:pt x="2514" y="1128"/>
                      <a:pt x="2638" y="1091"/>
                      <a:pt x="2749" y="1030"/>
                    </a:cubicBezTo>
                    <a:cubicBezTo>
                      <a:pt x="2835" y="981"/>
                      <a:pt x="2786" y="845"/>
                      <a:pt x="2835" y="796"/>
                    </a:cubicBezTo>
                    <a:cubicBezTo>
                      <a:pt x="2872" y="722"/>
                      <a:pt x="2847" y="636"/>
                      <a:pt x="2773" y="599"/>
                    </a:cubicBezTo>
                    <a:cubicBezTo>
                      <a:pt x="2724" y="562"/>
                      <a:pt x="2650" y="549"/>
                      <a:pt x="2588" y="549"/>
                    </a:cubicBezTo>
                    <a:cubicBezTo>
                      <a:pt x="2514" y="549"/>
                      <a:pt x="2551" y="660"/>
                      <a:pt x="2539" y="697"/>
                    </a:cubicBezTo>
                    <a:cubicBezTo>
                      <a:pt x="2535" y="709"/>
                      <a:pt x="2530" y="713"/>
                      <a:pt x="2524" y="713"/>
                    </a:cubicBezTo>
                    <a:cubicBezTo>
                      <a:pt x="2510" y="713"/>
                      <a:pt x="2490" y="693"/>
                      <a:pt x="2465" y="685"/>
                    </a:cubicBezTo>
                    <a:cubicBezTo>
                      <a:pt x="2416" y="673"/>
                      <a:pt x="2280" y="611"/>
                      <a:pt x="2280" y="549"/>
                    </a:cubicBezTo>
                    <a:cubicBezTo>
                      <a:pt x="2274" y="512"/>
                      <a:pt x="2259" y="503"/>
                      <a:pt x="2240" y="503"/>
                    </a:cubicBezTo>
                    <a:cubicBezTo>
                      <a:pt x="2222" y="503"/>
                      <a:pt x="2200" y="512"/>
                      <a:pt x="2182" y="512"/>
                    </a:cubicBezTo>
                    <a:cubicBezTo>
                      <a:pt x="2157" y="512"/>
                      <a:pt x="2120" y="475"/>
                      <a:pt x="2157" y="463"/>
                    </a:cubicBezTo>
                    <a:cubicBezTo>
                      <a:pt x="2206" y="438"/>
                      <a:pt x="2182" y="389"/>
                      <a:pt x="2157" y="328"/>
                    </a:cubicBezTo>
                    <a:cubicBezTo>
                      <a:pt x="2120" y="241"/>
                      <a:pt x="2096" y="155"/>
                      <a:pt x="2083" y="69"/>
                    </a:cubicBezTo>
                    <a:cubicBezTo>
                      <a:pt x="2077" y="19"/>
                      <a:pt x="2059" y="0"/>
                      <a:pt x="203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62" name="Google Shape;3362;p43"/>
              <p:cNvSpPr/>
              <p:nvPr/>
            </p:nvSpPr>
            <p:spPr>
              <a:xfrm>
                <a:off x="2804400" y="4359600"/>
                <a:ext cx="12150" cy="7950"/>
              </a:xfrm>
              <a:custGeom>
                <a:avLst/>
                <a:gdLst/>
                <a:ahLst/>
                <a:cxnLst/>
                <a:rect l="l" t="t" r="r" b="b"/>
                <a:pathLst>
                  <a:path w="486" h="318" extrusionOk="0">
                    <a:moveTo>
                      <a:pt x="436" y="1"/>
                    </a:moveTo>
                    <a:cubicBezTo>
                      <a:pt x="435" y="1"/>
                      <a:pt x="433" y="1"/>
                      <a:pt x="432" y="1"/>
                    </a:cubicBezTo>
                    <a:cubicBezTo>
                      <a:pt x="370" y="14"/>
                      <a:pt x="0" y="223"/>
                      <a:pt x="50" y="260"/>
                    </a:cubicBezTo>
                    <a:cubicBezTo>
                      <a:pt x="84" y="286"/>
                      <a:pt x="161" y="318"/>
                      <a:pt x="221" y="318"/>
                    </a:cubicBezTo>
                    <a:cubicBezTo>
                      <a:pt x="246" y="318"/>
                      <a:pt x="269" y="312"/>
                      <a:pt x="284" y="297"/>
                    </a:cubicBezTo>
                    <a:cubicBezTo>
                      <a:pt x="332" y="237"/>
                      <a:pt x="486" y="1"/>
                      <a:pt x="43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63" name="Google Shape;3363;p43"/>
              <p:cNvSpPr/>
              <p:nvPr/>
            </p:nvSpPr>
            <p:spPr>
              <a:xfrm>
                <a:off x="2783525" y="4338000"/>
                <a:ext cx="44300" cy="23900"/>
              </a:xfrm>
              <a:custGeom>
                <a:avLst/>
                <a:gdLst/>
                <a:ahLst/>
                <a:cxnLst/>
                <a:rect l="l" t="t" r="r" b="b"/>
                <a:pathLst>
                  <a:path w="1772" h="956" extrusionOk="0">
                    <a:moveTo>
                      <a:pt x="1474" y="0"/>
                    </a:moveTo>
                    <a:cubicBezTo>
                      <a:pt x="1426" y="0"/>
                      <a:pt x="1462" y="38"/>
                      <a:pt x="1451" y="114"/>
                    </a:cubicBezTo>
                    <a:cubicBezTo>
                      <a:pt x="1451" y="147"/>
                      <a:pt x="1415" y="158"/>
                      <a:pt x="1357" y="158"/>
                    </a:cubicBezTo>
                    <a:cubicBezTo>
                      <a:pt x="1264" y="158"/>
                      <a:pt x="1115" y="129"/>
                      <a:pt x="971" y="114"/>
                    </a:cubicBezTo>
                    <a:cubicBezTo>
                      <a:pt x="967" y="113"/>
                      <a:pt x="962" y="113"/>
                      <a:pt x="958" y="113"/>
                    </a:cubicBezTo>
                    <a:cubicBezTo>
                      <a:pt x="746" y="113"/>
                      <a:pt x="660" y="411"/>
                      <a:pt x="540" y="471"/>
                    </a:cubicBezTo>
                    <a:cubicBezTo>
                      <a:pt x="404" y="533"/>
                      <a:pt x="441" y="570"/>
                      <a:pt x="380" y="619"/>
                    </a:cubicBezTo>
                    <a:cubicBezTo>
                      <a:pt x="306" y="668"/>
                      <a:pt x="219" y="644"/>
                      <a:pt x="108" y="693"/>
                    </a:cubicBezTo>
                    <a:cubicBezTo>
                      <a:pt x="29" y="728"/>
                      <a:pt x="0" y="757"/>
                      <a:pt x="22" y="757"/>
                    </a:cubicBezTo>
                    <a:cubicBezTo>
                      <a:pt x="30" y="757"/>
                      <a:pt x="47" y="753"/>
                      <a:pt x="71" y="742"/>
                    </a:cubicBezTo>
                    <a:cubicBezTo>
                      <a:pt x="84" y="739"/>
                      <a:pt x="94" y="737"/>
                      <a:pt x="102" y="737"/>
                    </a:cubicBezTo>
                    <a:cubicBezTo>
                      <a:pt x="151" y="737"/>
                      <a:pt x="90" y="806"/>
                      <a:pt x="47" y="902"/>
                    </a:cubicBezTo>
                    <a:cubicBezTo>
                      <a:pt x="32" y="942"/>
                      <a:pt x="33" y="955"/>
                      <a:pt x="44" y="955"/>
                    </a:cubicBezTo>
                    <a:cubicBezTo>
                      <a:pt x="61" y="955"/>
                      <a:pt x="101" y="924"/>
                      <a:pt x="145" y="902"/>
                    </a:cubicBezTo>
                    <a:cubicBezTo>
                      <a:pt x="177" y="881"/>
                      <a:pt x="199" y="874"/>
                      <a:pt x="219" y="874"/>
                    </a:cubicBezTo>
                    <a:cubicBezTo>
                      <a:pt x="247" y="874"/>
                      <a:pt x="270" y="888"/>
                      <a:pt x="306" y="902"/>
                    </a:cubicBezTo>
                    <a:cubicBezTo>
                      <a:pt x="322" y="908"/>
                      <a:pt x="336" y="910"/>
                      <a:pt x="348" y="910"/>
                    </a:cubicBezTo>
                    <a:cubicBezTo>
                      <a:pt x="392" y="910"/>
                      <a:pt x="418" y="879"/>
                      <a:pt x="466" y="841"/>
                    </a:cubicBezTo>
                    <a:cubicBezTo>
                      <a:pt x="483" y="830"/>
                      <a:pt x="494" y="826"/>
                      <a:pt x="502" y="826"/>
                    </a:cubicBezTo>
                    <a:cubicBezTo>
                      <a:pt x="524" y="826"/>
                      <a:pt x="525" y="858"/>
                      <a:pt x="552" y="902"/>
                    </a:cubicBezTo>
                    <a:cubicBezTo>
                      <a:pt x="573" y="936"/>
                      <a:pt x="589" y="944"/>
                      <a:pt x="615" y="944"/>
                    </a:cubicBezTo>
                    <a:cubicBezTo>
                      <a:pt x="635" y="944"/>
                      <a:pt x="662" y="939"/>
                      <a:pt x="700" y="939"/>
                    </a:cubicBezTo>
                    <a:cubicBezTo>
                      <a:pt x="798" y="939"/>
                      <a:pt x="774" y="878"/>
                      <a:pt x="786" y="816"/>
                    </a:cubicBezTo>
                    <a:cubicBezTo>
                      <a:pt x="796" y="775"/>
                      <a:pt x="815" y="751"/>
                      <a:pt x="835" y="751"/>
                    </a:cubicBezTo>
                    <a:cubicBezTo>
                      <a:pt x="839" y="751"/>
                      <a:pt x="843" y="752"/>
                      <a:pt x="848" y="754"/>
                    </a:cubicBezTo>
                    <a:cubicBezTo>
                      <a:pt x="865" y="772"/>
                      <a:pt x="888" y="795"/>
                      <a:pt x="913" y="795"/>
                    </a:cubicBezTo>
                    <a:cubicBezTo>
                      <a:pt x="924" y="795"/>
                      <a:pt x="935" y="790"/>
                      <a:pt x="946" y="779"/>
                    </a:cubicBezTo>
                    <a:cubicBezTo>
                      <a:pt x="983" y="742"/>
                      <a:pt x="983" y="693"/>
                      <a:pt x="983" y="594"/>
                    </a:cubicBezTo>
                    <a:cubicBezTo>
                      <a:pt x="983" y="529"/>
                      <a:pt x="983" y="506"/>
                      <a:pt x="986" y="506"/>
                    </a:cubicBezTo>
                    <a:cubicBezTo>
                      <a:pt x="988" y="506"/>
                      <a:pt x="990" y="517"/>
                      <a:pt x="996" y="533"/>
                    </a:cubicBezTo>
                    <a:cubicBezTo>
                      <a:pt x="1004" y="545"/>
                      <a:pt x="1016" y="550"/>
                      <a:pt x="1029" y="550"/>
                    </a:cubicBezTo>
                    <a:cubicBezTo>
                      <a:pt x="1054" y="550"/>
                      <a:pt x="1082" y="529"/>
                      <a:pt x="1082" y="496"/>
                    </a:cubicBezTo>
                    <a:cubicBezTo>
                      <a:pt x="1091" y="460"/>
                      <a:pt x="1118" y="431"/>
                      <a:pt x="1161" y="431"/>
                    </a:cubicBezTo>
                    <a:cubicBezTo>
                      <a:pt x="1177" y="431"/>
                      <a:pt x="1196" y="436"/>
                      <a:pt x="1217" y="446"/>
                    </a:cubicBezTo>
                    <a:cubicBezTo>
                      <a:pt x="1304" y="483"/>
                      <a:pt x="1193" y="545"/>
                      <a:pt x="1193" y="668"/>
                    </a:cubicBezTo>
                    <a:cubicBezTo>
                      <a:pt x="1188" y="716"/>
                      <a:pt x="1216" y="732"/>
                      <a:pt x="1255" y="732"/>
                    </a:cubicBezTo>
                    <a:cubicBezTo>
                      <a:pt x="1316" y="732"/>
                      <a:pt x="1404" y="691"/>
                      <a:pt x="1427" y="668"/>
                    </a:cubicBezTo>
                    <a:cubicBezTo>
                      <a:pt x="1451" y="631"/>
                      <a:pt x="1464" y="582"/>
                      <a:pt x="1464" y="533"/>
                    </a:cubicBezTo>
                    <a:cubicBezTo>
                      <a:pt x="1464" y="533"/>
                      <a:pt x="1599" y="520"/>
                      <a:pt x="1649" y="508"/>
                    </a:cubicBezTo>
                    <a:cubicBezTo>
                      <a:pt x="1698" y="508"/>
                      <a:pt x="1624" y="446"/>
                      <a:pt x="1612" y="422"/>
                    </a:cubicBezTo>
                    <a:cubicBezTo>
                      <a:pt x="1612" y="385"/>
                      <a:pt x="1612" y="385"/>
                      <a:pt x="1673" y="372"/>
                    </a:cubicBezTo>
                    <a:cubicBezTo>
                      <a:pt x="1723" y="360"/>
                      <a:pt x="1673" y="262"/>
                      <a:pt x="1624" y="225"/>
                    </a:cubicBezTo>
                    <a:cubicBezTo>
                      <a:pt x="1587" y="200"/>
                      <a:pt x="1686" y="126"/>
                      <a:pt x="1723" y="101"/>
                    </a:cubicBezTo>
                    <a:cubicBezTo>
                      <a:pt x="1772" y="64"/>
                      <a:pt x="1587" y="27"/>
                      <a:pt x="1501" y="3"/>
                    </a:cubicBezTo>
                    <a:cubicBezTo>
                      <a:pt x="1490" y="1"/>
                      <a:pt x="1481" y="0"/>
                      <a:pt x="147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64" name="Google Shape;3364;p43"/>
              <p:cNvSpPr/>
              <p:nvPr/>
            </p:nvSpPr>
            <p:spPr>
              <a:xfrm>
                <a:off x="2831200" y="4348125"/>
                <a:ext cx="9875" cy="1975"/>
              </a:xfrm>
              <a:custGeom>
                <a:avLst/>
                <a:gdLst/>
                <a:ahLst/>
                <a:cxnLst/>
                <a:rect l="l" t="t" r="r" b="b"/>
                <a:pathLst>
                  <a:path w="395" h="79" extrusionOk="0">
                    <a:moveTo>
                      <a:pt x="166" y="0"/>
                    </a:moveTo>
                    <a:cubicBezTo>
                      <a:pt x="151" y="0"/>
                      <a:pt x="137" y="2"/>
                      <a:pt x="124" y="4"/>
                    </a:cubicBezTo>
                    <a:cubicBezTo>
                      <a:pt x="0" y="17"/>
                      <a:pt x="185" y="78"/>
                      <a:pt x="296" y="78"/>
                    </a:cubicBezTo>
                    <a:cubicBezTo>
                      <a:pt x="395" y="78"/>
                      <a:pt x="279" y="0"/>
                      <a:pt x="16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65" name="Google Shape;3365;p43"/>
              <p:cNvSpPr/>
              <p:nvPr/>
            </p:nvSpPr>
            <p:spPr>
              <a:xfrm>
                <a:off x="2841050" y="4328500"/>
                <a:ext cx="23450" cy="12675"/>
              </a:xfrm>
              <a:custGeom>
                <a:avLst/>
                <a:gdLst/>
                <a:ahLst/>
                <a:cxnLst/>
                <a:rect l="l" t="t" r="r" b="b"/>
                <a:pathLst>
                  <a:path w="938" h="507" extrusionOk="0">
                    <a:moveTo>
                      <a:pt x="789" y="1"/>
                    </a:moveTo>
                    <a:cubicBezTo>
                      <a:pt x="580" y="25"/>
                      <a:pt x="358" y="62"/>
                      <a:pt x="161" y="136"/>
                    </a:cubicBezTo>
                    <a:cubicBezTo>
                      <a:pt x="99" y="161"/>
                      <a:pt x="1" y="210"/>
                      <a:pt x="13" y="272"/>
                    </a:cubicBezTo>
                    <a:cubicBezTo>
                      <a:pt x="75" y="370"/>
                      <a:pt x="173" y="457"/>
                      <a:pt x="284" y="506"/>
                    </a:cubicBezTo>
                    <a:cubicBezTo>
                      <a:pt x="289" y="507"/>
                      <a:pt x="295" y="507"/>
                      <a:pt x="301" y="507"/>
                    </a:cubicBezTo>
                    <a:cubicBezTo>
                      <a:pt x="417" y="507"/>
                      <a:pt x="633" y="393"/>
                      <a:pt x="715" y="358"/>
                    </a:cubicBezTo>
                    <a:cubicBezTo>
                      <a:pt x="802" y="321"/>
                      <a:pt x="715" y="223"/>
                      <a:pt x="654" y="223"/>
                    </a:cubicBezTo>
                    <a:cubicBezTo>
                      <a:pt x="580" y="223"/>
                      <a:pt x="654" y="161"/>
                      <a:pt x="789" y="149"/>
                    </a:cubicBezTo>
                    <a:cubicBezTo>
                      <a:pt x="937" y="124"/>
                      <a:pt x="900" y="25"/>
                      <a:pt x="78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66" name="Google Shape;3366;p43"/>
              <p:cNvSpPr/>
              <p:nvPr/>
            </p:nvSpPr>
            <p:spPr>
              <a:xfrm>
                <a:off x="2828625" y="4330650"/>
                <a:ext cx="9625" cy="5325"/>
              </a:xfrm>
              <a:custGeom>
                <a:avLst/>
                <a:gdLst/>
                <a:ahLst/>
                <a:cxnLst/>
                <a:rect l="l" t="t" r="r" b="b"/>
                <a:pathLst>
                  <a:path w="385" h="213" extrusionOk="0">
                    <a:moveTo>
                      <a:pt x="166" y="1"/>
                    </a:moveTo>
                    <a:cubicBezTo>
                      <a:pt x="162" y="1"/>
                      <a:pt x="157" y="1"/>
                      <a:pt x="153" y="1"/>
                    </a:cubicBezTo>
                    <a:cubicBezTo>
                      <a:pt x="0" y="1"/>
                      <a:pt x="171" y="212"/>
                      <a:pt x="283" y="212"/>
                    </a:cubicBezTo>
                    <a:cubicBezTo>
                      <a:pt x="289" y="212"/>
                      <a:pt x="295" y="212"/>
                      <a:pt x="300" y="211"/>
                    </a:cubicBezTo>
                    <a:cubicBezTo>
                      <a:pt x="384" y="187"/>
                      <a:pt x="306" y="1"/>
                      <a:pt x="16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67" name="Google Shape;3367;p43"/>
              <p:cNvSpPr/>
              <p:nvPr/>
            </p:nvSpPr>
            <p:spPr>
              <a:xfrm>
                <a:off x="2841675" y="4318950"/>
                <a:ext cx="24650" cy="8150"/>
              </a:xfrm>
              <a:custGeom>
                <a:avLst/>
                <a:gdLst/>
                <a:ahLst/>
                <a:cxnLst/>
                <a:rect l="l" t="t" r="r" b="b"/>
                <a:pathLst>
                  <a:path w="986" h="326" extrusionOk="0">
                    <a:moveTo>
                      <a:pt x="594" y="0"/>
                    </a:moveTo>
                    <a:cubicBezTo>
                      <a:pt x="516" y="0"/>
                      <a:pt x="366" y="126"/>
                      <a:pt x="271" y="161"/>
                    </a:cubicBezTo>
                    <a:cubicBezTo>
                      <a:pt x="173" y="198"/>
                      <a:pt x="0" y="223"/>
                      <a:pt x="50" y="260"/>
                    </a:cubicBezTo>
                    <a:cubicBezTo>
                      <a:pt x="64" y="274"/>
                      <a:pt x="82" y="279"/>
                      <a:pt x="104" y="279"/>
                    </a:cubicBezTo>
                    <a:cubicBezTo>
                      <a:pt x="137" y="279"/>
                      <a:pt x="177" y="267"/>
                      <a:pt x="222" y="260"/>
                    </a:cubicBezTo>
                    <a:cubicBezTo>
                      <a:pt x="298" y="260"/>
                      <a:pt x="316" y="326"/>
                      <a:pt x="394" y="326"/>
                    </a:cubicBezTo>
                    <a:cubicBezTo>
                      <a:pt x="405" y="326"/>
                      <a:pt x="418" y="324"/>
                      <a:pt x="432" y="321"/>
                    </a:cubicBezTo>
                    <a:cubicBezTo>
                      <a:pt x="481" y="309"/>
                      <a:pt x="542" y="297"/>
                      <a:pt x="604" y="297"/>
                    </a:cubicBezTo>
                    <a:cubicBezTo>
                      <a:pt x="621" y="299"/>
                      <a:pt x="639" y="300"/>
                      <a:pt x="657" y="300"/>
                    </a:cubicBezTo>
                    <a:cubicBezTo>
                      <a:pt x="741" y="300"/>
                      <a:pt x="831" y="278"/>
                      <a:pt x="912" y="247"/>
                    </a:cubicBezTo>
                    <a:cubicBezTo>
                      <a:pt x="986" y="210"/>
                      <a:pt x="666" y="13"/>
                      <a:pt x="604" y="1"/>
                    </a:cubicBezTo>
                    <a:cubicBezTo>
                      <a:pt x="601" y="0"/>
                      <a:pt x="597" y="0"/>
                      <a:pt x="59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68" name="Google Shape;3368;p43"/>
              <p:cNvSpPr/>
              <p:nvPr/>
            </p:nvSpPr>
            <p:spPr>
              <a:xfrm>
                <a:off x="2904200" y="4349150"/>
                <a:ext cx="33175" cy="25100"/>
              </a:xfrm>
              <a:custGeom>
                <a:avLst/>
                <a:gdLst/>
                <a:ahLst/>
                <a:cxnLst/>
                <a:rect l="l" t="t" r="r" b="b"/>
                <a:pathLst>
                  <a:path w="1327" h="1004" extrusionOk="0">
                    <a:moveTo>
                      <a:pt x="553" y="1"/>
                    </a:moveTo>
                    <a:cubicBezTo>
                      <a:pt x="506" y="1"/>
                      <a:pt x="393" y="20"/>
                      <a:pt x="309" y="62"/>
                    </a:cubicBezTo>
                    <a:cubicBezTo>
                      <a:pt x="267" y="83"/>
                      <a:pt x="261" y="89"/>
                      <a:pt x="272" y="89"/>
                    </a:cubicBezTo>
                    <a:cubicBezTo>
                      <a:pt x="295" y="89"/>
                      <a:pt x="391" y="62"/>
                      <a:pt x="432" y="62"/>
                    </a:cubicBezTo>
                    <a:cubicBezTo>
                      <a:pt x="493" y="62"/>
                      <a:pt x="456" y="87"/>
                      <a:pt x="444" y="124"/>
                    </a:cubicBezTo>
                    <a:cubicBezTo>
                      <a:pt x="419" y="161"/>
                      <a:pt x="493" y="210"/>
                      <a:pt x="617" y="234"/>
                    </a:cubicBezTo>
                    <a:cubicBezTo>
                      <a:pt x="740" y="271"/>
                      <a:pt x="715" y="345"/>
                      <a:pt x="617" y="358"/>
                    </a:cubicBezTo>
                    <a:cubicBezTo>
                      <a:pt x="530" y="370"/>
                      <a:pt x="617" y="382"/>
                      <a:pt x="715" y="382"/>
                    </a:cubicBezTo>
                    <a:cubicBezTo>
                      <a:pt x="801" y="382"/>
                      <a:pt x="752" y="456"/>
                      <a:pt x="715" y="469"/>
                    </a:cubicBezTo>
                    <a:cubicBezTo>
                      <a:pt x="712" y="470"/>
                      <a:pt x="709" y="471"/>
                      <a:pt x="704" y="471"/>
                    </a:cubicBezTo>
                    <a:cubicBezTo>
                      <a:pt x="642" y="471"/>
                      <a:pt x="462" y="302"/>
                      <a:pt x="358" y="198"/>
                    </a:cubicBezTo>
                    <a:cubicBezTo>
                      <a:pt x="322" y="162"/>
                      <a:pt x="298" y="149"/>
                      <a:pt x="277" y="149"/>
                    </a:cubicBezTo>
                    <a:cubicBezTo>
                      <a:pt x="239" y="149"/>
                      <a:pt x="211" y="191"/>
                      <a:pt x="148" y="222"/>
                    </a:cubicBezTo>
                    <a:cubicBezTo>
                      <a:pt x="62" y="271"/>
                      <a:pt x="136" y="271"/>
                      <a:pt x="247" y="271"/>
                    </a:cubicBezTo>
                    <a:cubicBezTo>
                      <a:pt x="370" y="271"/>
                      <a:pt x="210" y="308"/>
                      <a:pt x="148" y="382"/>
                    </a:cubicBezTo>
                    <a:cubicBezTo>
                      <a:pt x="87" y="444"/>
                      <a:pt x="173" y="407"/>
                      <a:pt x="296" y="432"/>
                    </a:cubicBezTo>
                    <a:cubicBezTo>
                      <a:pt x="432" y="469"/>
                      <a:pt x="296" y="543"/>
                      <a:pt x="222" y="543"/>
                    </a:cubicBezTo>
                    <a:cubicBezTo>
                      <a:pt x="136" y="543"/>
                      <a:pt x="1" y="604"/>
                      <a:pt x="1" y="678"/>
                    </a:cubicBezTo>
                    <a:cubicBezTo>
                      <a:pt x="1" y="707"/>
                      <a:pt x="1" y="716"/>
                      <a:pt x="8" y="716"/>
                    </a:cubicBezTo>
                    <a:cubicBezTo>
                      <a:pt x="22" y="716"/>
                      <a:pt x="66" y="678"/>
                      <a:pt x="198" y="678"/>
                    </a:cubicBezTo>
                    <a:cubicBezTo>
                      <a:pt x="346" y="666"/>
                      <a:pt x="481" y="641"/>
                      <a:pt x="617" y="604"/>
                    </a:cubicBezTo>
                    <a:cubicBezTo>
                      <a:pt x="656" y="596"/>
                      <a:pt x="685" y="592"/>
                      <a:pt x="707" y="592"/>
                    </a:cubicBezTo>
                    <a:cubicBezTo>
                      <a:pt x="784" y="592"/>
                      <a:pt x="774" y="632"/>
                      <a:pt x="764" y="641"/>
                    </a:cubicBezTo>
                    <a:cubicBezTo>
                      <a:pt x="678" y="678"/>
                      <a:pt x="604" y="715"/>
                      <a:pt x="518" y="764"/>
                    </a:cubicBezTo>
                    <a:cubicBezTo>
                      <a:pt x="493" y="801"/>
                      <a:pt x="543" y="801"/>
                      <a:pt x="641" y="863"/>
                    </a:cubicBezTo>
                    <a:cubicBezTo>
                      <a:pt x="740" y="912"/>
                      <a:pt x="617" y="900"/>
                      <a:pt x="592" y="961"/>
                    </a:cubicBezTo>
                    <a:cubicBezTo>
                      <a:pt x="585" y="996"/>
                      <a:pt x="670" y="1003"/>
                      <a:pt x="771" y="1003"/>
                    </a:cubicBezTo>
                    <a:cubicBezTo>
                      <a:pt x="853" y="1003"/>
                      <a:pt x="945" y="998"/>
                      <a:pt x="1011" y="998"/>
                    </a:cubicBezTo>
                    <a:cubicBezTo>
                      <a:pt x="1060" y="998"/>
                      <a:pt x="1220" y="949"/>
                      <a:pt x="1196" y="912"/>
                    </a:cubicBezTo>
                    <a:cubicBezTo>
                      <a:pt x="1183" y="875"/>
                      <a:pt x="1097" y="752"/>
                      <a:pt x="1134" y="715"/>
                    </a:cubicBezTo>
                    <a:cubicBezTo>
                      <a:pt x="1138" y="712"/>
                      <a:pt x="1141" y="710"/>
                      <a:pt x="1145" y="710"/>
                    </a:cubicBezTo>
                    <a:cubicBezTo>
                      <a:pt x="1170" y="710"/>
                      <a:pt x="1204" y="766"/>
                      <a:pt x="1257" y="777"/>
                    </a:cubicBezTo>
                    <a:cubicBezTo>
                      <a:pt x="1260" y="777"/>
                      <a:pt x="1262" y="777"/>
                      <a:pt x="1264" y="777"/>
                    </a:cubicBezTo>
                    <a:cubicBezTo>
                      <a:pt x="1326" y="777"/>
                      <a:pt x="1256" y="616"/>
                      <a:pt x="1220" y="604"/>
                    </a:cubicBezTo>
                    <a:cubicBezTo>
                      <a:pt x="1171" y="592"/>
                      <a:pt x="1208" y="432"/>
                      <a:pt x="1220" y="345"/>
                    </a:cubicBezTo>
                    <a:cubicBezTo>
                      <a:pt x="1220" y="259"/>
                      <a:pt x="1196" y="259"/>
                      <a:pt x="1196" y="234"/>
                    </a:cubicBezTo>
                    <a:cubicBezTo>
                      <a:pt x="1146" y="161"/>
                      <a:pt x="1097" y="99"/>
                      <a:pt x="1036" y="50"/>
                    </a:cubicBezTo>
                    <a:cubicBezTo>
                      <a:pt x="1029" y="44"/>
                      <a:pt x="1021" y="42"/>
                      <a:pt x="1013" y="42"/>
                    </a:cubicBezTo>
                    <a:cubicBezTo>
                      <a:pt x="966" y="42"/>
                      <a:pt x="904" y="127"/>
                      <a:pt x="851" y="148"/>
                    </a:cubicBezTo>
                    <a:cubicBezTo>
                      <a:pt x="839" y="152"/>
                      <a:pt x="826" y="154"/>
                      <a:pt x="813" y="154"/>
                    </a:cubicBezTo>
                    <a:cubicBezTo>
                      <a:pt x="748" y="154"/>
                      <a:pt x="674" y="109"/>
                      <a:pt x="592" y="99"/>
                    </a:cubicBezTo>
                    <a:cubicBezTo>
                      <a:pt x="493" y="87"/>
                      <a:pt x="506" y="25"/>
                      <a:pt x="567" y="13"/>
                    </a:cubicBezTo>
                    <a:cubicBezTo>
                      <a:pt x="583" y="5"/>
                      <a:pt x="575" y="1"/>
                      <a:pt x="55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69" name="Google Shape;3369;p43"/>
              <p:cNvSpPr/>
              <p:nvPr/>
            </p:nvSpPr>
            <p:spPr>
              <a:xfrm>
                <a:off x="2900225" y="4360550"/>
                <a:ext cx="10475" cy="3425"/>
              </a:xfrm>
              <a:custGeom>
                <a:avLst/>
                <a:gdLst/>
                <a:ahLst/>
                <a:cxnLst/>
                <a:rect l="l" t="t" r="r" b="b"/>
                <a:pathLst>
                  <a:path w="419" h="137" extrusionOk="0">
                    <a:moveTo>
                      <a:pt x="295" y="0"/>
                    </a:moveTo>
                    <a:cubicBezTo>
                      <a:pt x="165" y="0"/>
                      <a:pt x="1" y="137"/>
                      <a:pt x="31" y="137"/>
                    </a:cubicBezTo>
                    <a:cubicBezTo>
                      <a:pt x="33" y="137"/>
                      <a:pt x="34" y="136"/>
                      <a:pt x="36" y="136"/>
                    </a:cubicBezTo>
                    <a:cubicBezTo>
                      <a:pt x="160" y="111"/>
                      <a:pt x="418" y="0"/>
                      <a:pt x="29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0" name="Google Shape;3370;p43"/>
              <p:cNvSpPr/>
              <p:nvPr/>
            </p:nvSpPr>
            <p:spPr>
              <a:xfrm>
                <a:off x="2897125" y="4359275"/>
                <a:ext cx="9000" cy="2225"/>
              </a:xfrm>
              <a:custGeom>
                <a:avLst/>
                <a:gdLst/>
                <a:ahLst/>
                <a:cxnLst/>
                <a:rect l="l" t="t" r="r" b="b"/>
                <a:pathLst>
                  <a:path w="360" h="89" extrusionOk="0">
                    <a:moveTo>
                      <a:pt x="298" y="1"/>
                    </a:moveTo>
                    <a:cubicBezTo>
                      <a:pt x="294" y="1"/>
                      <a:pt x="289" y="1"/>
                      <a:pt x="284" y="2"/>
                    </a:cubicBezTo>
                    <a:cubicBezTo>
                      <a:pt x="185" y="2"/>
                      <a:pt x="0" y="88"/>
                      <a:pt x="49" y="88"/>
                    </a:cubicBezTo>
                    <a:cubicBezTo>
                      <a:pt x="177" y="88"/>
                      <a:pt x="359" y="1"/>
                      <a:pt x="29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1" name="Google Shape;3371;p43"/>
              <p:cNvSpPr/>
              <p:nvPr/>
            </p:nvSpPr>
            <p:spPr>
              <a:xfrm>
                <a:off x="2892575" y="4355650"/>
                <a:ext cx="11650" cy="4025"/>
              </a:xfrm>
              <a:custGeom>
                <a:avLst/>
                <a:gdLst/>
                <a:ahLst/>
                <a:cxnLst/>
                <a:rect l="l" t="t" r="r" b="b"/>
                <a:pathLst>
                  <a:path w="466" h="161" extrusionOk="0">
                    <a:moveTo>
                      <a:pt x="432" y="0"/>
                    </a:moveTo>
                    <a:cubicBezTo>
                      <a:pt x="325" y="0"/>
                      <a:pt x="1" y="93"/>
                      <a:pt x="84" y="135"/>
                    </a:cubicBezTo>
                    <a:cubicBezTo>
                      <a:pt x="122" y="152"/>
                      <a:pt x="164" y="161"/>
                      <a:pt x="206" y="161"/>
                    </a:cubicBezTo>
                    <a:cubicBezTo>
                      <a:pt x="310" y="161"/>
                      <a:pt x="413" y="108"/>
                      <a:pt x="466" y="11"/>
                    </a:cubicBezTo>
                    <a:cubicBezTo>
                      <a:pt x="466" y="3"/>
                      <a:pt x="453" y="0"/>
                      <a:pt x="43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2" name="Google Shape;3372;p43"/>
              <p:cNvSpPr/>
              <p:nvPr/>
            </p:nvSpPr>
            <p:spPr>
              <a:xfrm>
                <a:off x="2892800" y="4350375"/>
                <a:ext cx="11125" cy="5325"/>
              </a:xfrm>
              <a:custGeom>
                <a:avLst/>
                <a:gdLst/>
                <a:ahLst/>
                <a:cxnLst/>
                <a:rect l="l" t="t" r="r" b="b"/>
                <a:pathLst>
                  <a:path w="445" h="213" extrusionOk="0">
                    <a:moveTo>
                      <a:pt x="75" y="1"/>
                    </a:moveTo>
                    <a:cubicBezTo>
                      <a:pt x="1" y="1"/>
                      <a:pt x="13" y="198"/>
                      <a:pt x="87" y="210"/>
                    </a:cubicBezTo>
                    <a:cubicBezTo>
                      <a:pt x="99" y="211"/>
                      <a:pt x="111" y="212"/>
                      <a:pt x="121" y="212"/>
                    </a:cubicBezTo>
                    <a:cubicBezTo>
                      <a:pt x="207" y="212"/>
                      <a:pt x="246" y="173"/>
                      <a:pt x="333" y="173"/>
                    </a:cubicBezTo>
                    <a:cubicBezTo>
                      <a:pt x="444" y="173"/>
                      <a:pt x="148" y="1"/>
                      <a:pt x="7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3" name="Google Shape;3373;p43"/>
              <p:cNvSpPr/>
              <p:nvPr/>
            </p:nvSpPr>
            <p:spPr>
              <a:xfrm>
                <a:off x="2882725" y="4334175"/>
                <a:ext cx="13500" cy="10075"/>
              </a:xfrm>
              <a:custGeom>
                <a:avLst/>
                <a:gdLst/>
                <a:ahLst/>
                <a:cxnLst/>
                <a:rect l="l" t="t" r="r" b="b"/>
                <a:pathLst>
                  <a:path w="540" h="403" extrusionOk="0">
                    <a:moveTo>
                      <a:pt x="82" y="0"/>
                    </a:moveTo>
                    <a:cubicBezTo>
                      <a:pt x="0" y="0"/>
                      <a:pt x="249" y="402"/>
                      <a:pt x="317" y="402"/>
                    </a:cubicBezTo>
                    <a:cubicBezTo>
                      <a:pt x="539" y="378"/>
                      <a:pt x="256" y="70"/>
                      <a:pt x="108" y="8"/>
                    </a:cubicBezTo>
                    <a:cubicBezTo>
                      <a:pt x="97" y="3"/>
                      <a:pt x="89" y="0"/>
                      <a:pt x="8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4" name="Google Shape;3374;p43"/>
              <p:cNvSpPr/>
              <p:nvPr/>
            </p:nvSpPr>
            <p:spPr>
              <a:xfrm>
                <a:off x="2904425" y="4332100"/>
                <a:ext cx="10625" cy="2625"/>
              </a:xfrm>
              <a:custGeom>
                <a:avLst/>
                <a:gdLst/>
                <a:ahLst/>
                <a:cxnLst/>
                <a:rect l="l" t="t" r="r" b="b"/>
                <a:pathLst>
                  <a:path w="425" h="105" extrusionOk="0">
                    <a:moveTo>
                      <a:pt x="139" y="0"/>
                    </a:moveTo>
                    <a:cubicBezTo>
                      <a:pt x="122" y="0"/>
                      <a:pt x="105" y="2"/>
                      <a:pt x="90" y="5"/>
                    </a:cubicBezTo>
                    <a:cubicBezTo>
                      <a:pt x="1" y="35"/>
                      <a:pt x="88" y="104"/>
                      <a:pt x="235" y="104"/>
                    </a:cubicBezTo>
                    <a:cubicBezTo>
                      <a:pt x="270" y="104"/>
                      <a:pt x="308" y="100"/>
                      <a:pt x="349" y="91"/>
                    </a:cubicBezTo>
                    <a:cubicBezTo>
                      <a:pt x="424" y="69"/>
                      <a:pt x="263" y="0"/>
                      <a:pt x="13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5" name="Google Shape;3375;p43"/>
              <p:cNvSpPr/>
              <p:nvPr/>
            </p:nvSpPr>
            <p:spPr>
              <a:xfrm>
                <a:off x="2886025" y="4309800"/>
                <a:ext cx="40375" cy="23475"/>
              </a:xfrm>
              <a:custGeom>
                <a:avLst/>
                <a:gdLst/>
                <a:ahLst/>
                <a:cxnLst/>
                <a:rect l="l" t="t" r="r" b="b"/>
                <a:pathLst>
                  <a:path w="1615" h="939" extrusionOk="0">
                    <a:moveTo>
                      <a:pt x="557" y="0"/>
                    </a:moveTo>
                    <a:cubicBezTo>
                      <a:pt x="469" y="0"/>
                      <a:pt x="376" y="16"/>
                      <a:pt x="358" y="34"/>
                    </a:cubicBezTo>
                    <a:cubicBezTo>
                      <a:pt x="341" y="42"/>
                      <a:pt x="317" y="45"/>
                      <a:pt x="288" y="45"/>
                    </a:cubicBezTo>
                    <a:cubicBezTo>
                      <a:pt x="231" y="45"/>
                      <a:pt x="157" y="34"/>
                      <a:pt x="99" y="34"/>
                    </a:cubicBezTo>
                    <a:cubicBezTo>
                      <a:pt x="1" y="34"/>
                      <a:pt x="50" y="108"/>
                      <a:pt x="50" y="182"/>
                    </a:cubicBezTo>
                    <a:cubicBezTo>
                      <a:pt x="50" y="231"/>
                      <a:pt x="66" y="236"/>
                      <a:pt x="92" y="236"/>
                    </a:cubicBezTo>
                    <a:cubicBezTo>
                      <a:pt x="100" y="236"/>
                      <a:pt x="109" y="236"/>
                      <a:pt x="119" y="236"/>
                    </a:cubicBezTo>
                    <a:cubicBezTo>
                      <a:pt x="135" y="236"/>
                      <a:pt x="153" y="237"/>
                      <a:pt x="173" y="244"/>
                    </a:cubicBezTo>
                    <a:cubicBezTo>
                      <a:pt x="237" y="276"/>
                      <a:pt x="199" y="308"/>
                      <a:pt x="236" y="308"/>
                    </a:cubicBezTo>
                    <a:cubicBezTo>
                      <a:pt x="242" y="308"/>
                      <a:pt x="249" y="307"/>
                      <a:pt x="259" y="305"/>
                    </a:cubicBezTo>
                    <a:cubicBezTo>
                      <a:pt x="321" y="293"/>
                      <a:pt x="296" y="268"/>
                      <a:pt x="370" y="268"/>
                    </a:cubicBezTo>
                    <a:cubicBezTo>
                      <a:pt x="444" y="268"/>
                      <a:pt x="419" y="268"/>
                      <a:pt x="419" y="367"/>
                    </a:cubicBezTo>
                    <a:cubicBezTo>
                      <a:pt x="415" y="396"/>
                      <a:pt x="422" y="405"/>
                      <a:pt x="435" y="405"/>
                    </a:cubicBezTo>
                    <a:cubicBezTo>
                      <a:pt x="459" y="405"/>
                      <a:pt x="506" y="367"/>
                      <a:pt x="530" y="367"/>
                    </a:cubicBezTo>
                    <a:cubicBezTo>
                      <a:pt x="580" y="367"/>
                      <a:pt x="530" y="404"/>
                      <a:pt x="493" y="416"/>
                    </a:cubicBezTo>
                    <a:cubicBezTo>
                      <a:pt x="444" y="428"/>
                      <a:pt x="493" y="453"/>
                      <a:pt x="530" y="502"/>
                    </a:cubicBezTo>
                    <a:cubicBezTo>
                      <a:pt x="547" y="523"/>
                      <a:pt x="543" y="530"/>
                      <a:pt x="525" y="530"/>
                    </a:cubicBezTo>
                    <a:cubicBezTo>
                      <a:pt x="491" y="530"/>
                      <a:pt x="403" y="502"/>
                      <a:pt x="321" y="502"/>
                    </a:cubicBezTo>
                    <a:cubicBezTo>
                      <a:pt x="261" y="502"/>
                      <a:pt x="235" y="498"/>
                      <a:pt x="223" y="498"/>
                    </a:cubicBezTo>
                    <a:cubicBezTo>
                      <a:pt x="208" y="498"/>
                      <a:pt x="217" y="505"/>
                      <a:pt x="210" y="539"/>
                    </a:cubicBezTo>
                    <a:cubicBezTo>
                      <a:pt x="210" y="601"/>
                      <a:pt x="333" y="663"/>
                      <a:pt x="370" y="663"/>
                    </a:cubicBezTo>
                    <a:cubicBezTo>
                      <a:pt x="407" y="663"/>
                      <a:pt x="629" y="626"/>
                      <a:pt x="728" y="626"/>
                    </a:cubicBezTo>
                    <a:cubicBezTo>
                      <a:pt x="814" y="626"/>
                      <a:pt x="728" y="663"/>
                      <a:pt x="604" y="724"/>
                    </a:cubicBezTo>
                    <a:cubicBezTo>
                      <a:pt x="572" y="746"/>
                      <a:pt x="569" y="754"/>
                      <a:pt x="583" y="754"/>
                    </a:cubicBezTo>
                    <a:cubicBezTo>
                      <a:pt x="618" y="754"/>
                      <a:pt x="759" y="705"/>
                      <a:pt x="838" y="687"/>
                    </a:cubicBezTo>
                    <a:cubicBezTo>
                      <a:pt x="865" y="679"/>
                      <a:pt x="888" y="676"/>
                      <a:pt x="910" y="676"/>
                    </a:cubicBezTo>
                    <a:cubicBezTo>
                      <a:pt x="990" y="676"/>
                      <a:pt x="1047" y="722"/>
                      <a:pt x="1134" y="761"/>
                    </a:cubicBezTo>
                    <a:cubicBezTo>
                      <a:pt x="1245" y="823"/>
                      <a:pt x="1171" y="860"/>
                      <a:pt x="1257" y="909"/>
                    </a:cubicBezTo>
                    <a:cubicBezTo>
                      <a:pt x="1293" y="929"/>
                      <a:pt x="1332" y="939"/>
                      <a:pt x="1371" y="939"/>
                    </a:cubicBezTo>
                    <a:cubicBezTo>
                      <a:pt x="1450" y="939"/>
                      <a:pt x="1528" y="898"/>
                      <a:pt x="1578" y="823"/>
                    </a:cubicBezTo>
                    <a:cubicBezTo>
                      <a:pt x="1615" y="737"/>
                      <a:pt x="1528" y="687"/>
                      <a:pt x="1491" y="650"/>
                    </a:cubicBezTo>
                    <a:cubicBezTo>
                      <a:pt x="1430" y="564"/>
                      <a:pt x="1393" y="478"/>
                      <a:pt x="1368" y="392"/>
                    </a:cubicBezTo>
                    <a:cubicBezTo>
                      <a:pt x="1345" y="337"/>
                      <a:pt x="1296" y="327"/>
                      <a:pt x="1236" y="327"/>
                    </a:cubicBezTo>
                    <a:cubicBezTo>
                      <a:pt x="1201" y="327"/>
                      <a:pt x="1162" y="330"/>
                      <a:pt x="1122" y="330"/>
                    </a:cubicBezTo>
                    <a:cubicBezTo>
                      <a:pt x="1023" y="330"/>
                      <a:pt x="1085" y="318"/>
                      <a:pt x="1011" y="244"/>
                    </a:cubicBezTo>
                    <a:cubicBezTo>
                      <a:pt x="957" y="199"/>
                      <a:pt x="949" y="167"/>
                      <a:pt x="920" y="167"/>
                    </a:cubicBezTo>
                    <a:cubicBezTo>
                      <a:pt x="910" y="167"/>
                      <a:pt x="896" y="172"/>
                      <a:pt x="875" y="182"/>
                    </a:cubicBezTo>
                    <a:cubicBezTo>
                      <a:pt x="801" y="219"/>
                      <a:pt x="826" y="244"/>
                      <a:pt x="728" y="268"/>
                    </a:cubicBezTo>
                    <a:cubicBezTo>
                      <a:pt x="716" y="272"/>
                      <a:pt x="707" y="274"/>
                      <a:pt x="700" y="274"/>
                    </a:cubicBezTo>
                    <a:cubicBezTo>
                      <a:pt x="638" y="274"/>
                      <a:pt x="728" y="136"/>
                      <a:pt x="728" y="59"/>
                    </a:cubicBezTo>
                    <a:cubicBezTo>
                      <a:pt x="728" y="16"/>
                      <a:pt x="644" y="0"/>
                      <a:pt x="55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6" name="Google Shape;3376;p43"/>
              <p:cNvSpPr/>
              <p:nvPr/>
            </p:nvSpPr>
            <p:spPr>
              <a:xfrm>
                <a:off x="2917750" y="4297575"/>
                <a:ext cx="11725" cy="5700"/>
              </a:xfrm>
              <a:custGeom>
                <a:avLst/>
                <a:gdLst/>
                <a:ahLst/>
                <a:cxnLst/>
                <a:rect l="l" t="t" r="r" b="b"/>
                <a:pathLst>
                  <a:path w="469" h="228" extrusionOk="0">
                    <a:moveTo>
                      <a:pt x="245" y="0"/>
                    </a:moveTo>
                    <a:cubicBezTo>
                      <a:pt x="177" y="0"/>
                      <a:pt x="105" y="58"/>
                      <a:pt x="62" y="92"/>
                    </a:cubicBezTo>
                    <a:cubicBezTo>
                      <a:pt x="1" y="154"/>
                      <a:pt x="50" y="154"/>
                      <a:pt x="198" y="166"/>
                    </a:cubicBezTo>
                    <a:cubicBezTo>
                      <a:pt x="333" y="191"/>
                      <a:pt x="259" y="227"/>
                      <a:pt x="346" y="227"/>
                    </a:cubicBezTo>
                    <a:cubicBezTo>
                      <a:pt x="469" y="227"/>
                      <a:pt x="432" y="129"/>
                      <a:pt x="333" y="43"/>
                    </a:cubicBezTo>
                    <a:cubicBezTo>
                      <a:pt x="307" y="12"/>
                      <a:pt x="276" y="0"/>
                      <a:pt x="24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7" name="Google Shape;3377;p43"/>
              <p:cNvSpPr/>
              <p:nvPr/>
            </p:nvSpPr>
            <p:spPr>
              <a:xfrm>
                <a:off x="2927600" y="4318950"/>
                <a:ext cx="24675" cy="14300"/>
              </a:xfrm>
              <a:custGeom>
                <a:avLst/>
                <a:gdLst/>
                <a:ahLst/>
                <a:cxnLst/>
                <a:rect l="l" t="t" r="r" b="b"/>
                <a:pathLst>
                  <a:path w="987" h="572" extrusionOk="0">
                    <a:moveTo>
                      <a:pt x="136" y="1"/>
                    </a:moveTo>
                    <a:lnTo>
                      <a:pt x="136" y="1"/>
                    </a:lnTo>
                    <a:cubicBezTo>
                      <a:pt x="1" y="13"/>
                      <a:pt x="149" y="62"/>
                      <a:pt x="198" y="99"/>
                    </a:cubicBezTo>
                    <a:cubicBezTo>
                      <a:pt x="247" y="136"/>
                      <a:pt x="173" y="124"/>
                      <a:pt x="124" y="186"/>
                    </a:cubicBezTo>
                    <a:cubicBezTo>
                      <a:pt x="63" y="247"/>
                      <a:pt x="247" y="334"/>
                      <a:pt x="408" y="371"/>
                    </a:cubicBezTo>
                    <a:cubicBezTo>
                      <a:pt x="494" y="383"/>
                      <a:pt x="297" y="420"/>
                      <a:pt x="235" y="420"/>
                    </a:cubicBezTo>
                    <a:cubicBezTo>
                      <a:pt x="161" y="432"/>
                      <a:pt x="334" y="506"/>
                      <a:pt x="420" y="555"/>
                    </a:cubicBezTo>
                    <a:cubicBezTo>
                      <a:pt x="436" y="567"/>
                      <a:pt x="458" y="571"/>
                      <a:pt x="484" y="571"/>
                    </a:cubicBezTo>
                    <a:cubicBezTo>
                      <a:pt x="600" y="571"/>
                      <a:pt x="791" y="481"/>
                      <a:pt x="851" y="481"/>
                    </a:cubicBezTo>
                    <a:cubicBezTo>
                      <a:pt x="937" y="481"/>
                      <a:pt x="839" y="383"/>
                      <a:pt x="814" y="321"/>
                    </a:cubicBezTo>
                    <a:cubicBezTo>
                      <a:pt x="777" y="272"/>
                      <a:pt x="863" y="272"/>
                      <a:pt x="925" y="223"/>
                    </a:cubicBezTo>
                    <a:cubicBezTo>
                      <a:pt x="987" y="173"/>
                      <a:pt x="679" y="173"/>
                      <a:pt x="605" y="136"/>
                    </a:cubicBezTo>
                    <a:cubicBezTo>
                      <a:pt x="457" y="62"/>
                      <a:pt x="297" y="26"/>
                      <a:pt x="13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8" name="Google Shape;3378;p43"/>
              <p:cNvSpPr/>
              <p:nvPr/>
            </p:nvSpPr>
            <p:spPr>
              <a:xfrm>
                <a:off x="2942100" y="4333250"/>
                <a:ext cx="20350" cy="5450"/>
              </a:xfrm>
              <a:custGeom>
                <a:avLst/>
                <a:gdLst/>
                <a:ahLst/>
                <a:cxnLst/>
                <a:rect l="l" t="t" r="r" b="b"/>
                <a:pathLst>
                  <a:path w="814" h="218" extrusionOk="0">
                    <a:moveTo>
                      <a:pt x="180" y="0"/>
                    </a:moveTo>
                    <a:cubicBezTo>
                      <a:pt x="92" y="0"/>
                      <a:pt x="29" y="9"/>
                      <a:pt x="25" y="33"/>
                    </a:cubicBezTo>
                    <a:cubicBezTo>
                      <a:pt x="0" y="94"/>
                      <a:pt x="0" y="205"/>
                      <a:pt x="111" y="205"/>
                    </a:cubicBezTo>
                    <a:cubicBezTo>
                      <a:pt x="271" y="217"/>
                      <a:pt x="444" y="217"/>
                      <a:pt x="604" y="217"/>
                    </a:cubicBezTo>
                    <a:cubicBezTo>
                      <a:pt x="702" y="193"/>
                      <a:pt x="813" y="57"/>
                      <a:pt x="715" y="45"/>
                    </a:cubicBezTo>
                    <a:cubicBezTo>
                      <a:pt x="648" y="37"/>
                      <a:pt x="362" y="0"/>
                      <a:pt x="18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9" name="Google Shape;3379;p43"/>
              <p:cNvSpPr/>
              <p:nvPr/>
            </p:nvSpPr>
            <p:spPr>
              <a:xfrm>
                <a:off x="2940025" y="4365650"/>
                <a:ext cx="19950" cy="13950"/>
              </a:xfrm>
              <a:custGeom>
                <a:avLst/>
                <a:gdLst/>
                <a:ahLst/>
                <a:cxnLst/>
                <a:rect l="l" t="t" r="r" b="b"/>
                <a:pathLst>
                  <a:path w="798" h="558" extrusionOk="0">
                    <a:moveTo>
                      <a:pt x="326" y="0"/>
                    </a:moveTo>
                    <a:cubicBezTo>
                      <a:pt x="207" y="0"/>
                      <a:pt x="1" y="255"/>
                      <a:pt x="46" y="289"/>
                    </a:cubicBezTo>
                    <a:cubicBezTo>
                      <a:pt x="132" y="375"/>
                      <a:pt x="231" y="437"/>
                      <a:pt x="342" y="486"/>
                    </a:cubicBezTo>
                    <a:cubicBezTo>
                      <a:pt x="406" y="505"/>
                      <a:pt x="546" y="557"/>
                      <a:pt x="633" y="557"/>
                    </a:cubicBezTo>
                    <a:cubicBezTo>
                      <a:pt x="663" y="557"/>
                      <a:pt x="687" y="551"/>
                      <a:pt x="699" y="536"/>
                    </a:cubicBezTo>
                    <a:cubicBezTo>
                      <a:pt x="748" y="462"/>
                      <a:pt x="699" y="388"/>
                      <a:pt x="711" y="338"/>
                    </a:cubicBezTo>
                    <a:cubicBezTo>
                      <a:pt x="736" y="277"/>
                      <a:pt x="798" y="264"/>
                      <a:pt x="724" y="203"/>
                    </a:cubicBezTo>
                    <a:cubicBezTo>
                      <a:pt x="613" y="129"/>
                      <a:pt x="490" y="55"/>
                      <a:pt x="354" y="6"/>
                    </a:cubicBezTo>
                    <a:cubicBezTo>
                      <a:pt x="346" y="2"/>
                      <a:pt x="336" y="0"/>
                      <a:pt x="32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0" name="Google Shape;3380;p43"/>
              <p:cNvSpPr/>
              <p:nvPr/>
            </p:nvSpPr>
            <p:spPr>
              <a:xfrm>
                <a:off x="2949300" y="4361050"/>
                <a:ext cx="4975" cy="2400"/>
              </a:xfrm>
              <a:custGeom>
                <a:avLst/>
                <a:gdLst/>
                <a:ahLst/>
                <a:cxnLst/>
                <a:rect l="l" t="t" r="r" b="b"/>
                <a:pathLst>
                  <a:path w="199" h="96" extrusionOk="0">
                    <a:moveTo>
                      <a:pt x="66" y="1"/>
                    </a:moveTo>
                    <a:cubicBezTo>
                      <a:pt x="59" y="1"/>
                      <a:pt x="52" y="2"/>
                      <a:pt x="45" y="5"/>
                    </a:cubicBezTo>
                    <a:cubicBezTo>
                      <a:pt x="1" y="16"/>
                      <a:pt x="55" y="95"/>
                      <a:pt x="119" y="95"/>
                    </a:cubicBezTo>
                    <a:cubicBezTo>
                      <a:pt x="127" y="95"/>
                      <a:pt x="135" y="94"/>
                      <a:pt x="143" y="91"/>
                    </a:cubicBezTo>
                    <a:cubicBezTo>
                      <a:pt x="198" y="80"/>
                      <a:pt x="126" y="1"/>
                      <a:pt x="6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1" name="Google Shape;3381;p43"/>
              <p:cNvSpPr/>
              <p:nvPr/>
            </p:nvSpPr>
            <p:spPr>
              <a:xfrm>
                <a:off x="2971525" y="4335750"/>
                <a:ext cx="11875" cy="7950"/>
              </a:xfrm>
              <a:custGeom>
                <a:avLst/>
                <a:gdLst/>
                <a:ahLst/>
                <a:cxnLst/>
                <a:rect l="l" t="t" r="r" b="b"/>
                <a:pathLst>
                  <a:path w="475" h="318" extrusionOk="0">
                    <a:moveTo>
                      <a:pt x="56" y="0"/>
                    </a:moveTo>
                    <a:cubicBezTo>
                      <a:pt x="1" y="0"/>
                      <a:pt x="45" y="48"/>
                      <a:pt x="55" y="130"/>
                    </a:cubicBezTo>
                    <a:cubicBezTo>
                      <a:pt x="68" y="228"/>
                      <a:pt x="6" y="216"/>
                      <a:pt x="43" y="265"/>
                    </a:cubicBezTo>
                    <a:cubicBezTo>
                      <a:pt x="69" y="291"/>
                      <a:pt x="77" y="318"/>
                      <a:pt x="101" y="318"/>
                    </a:cubicBezTo>
                    <a:cubicBezTo>
                      <a:pt x="111" y="318"/>
                      <a:pt x="123" y="313"/>
                      <a:pt x="141" y="302"/>
                    </a:cubicBezTo>
                    <a:cubicBezTo>
                      <a:pt x="215" y="253"/>
                      <a:pt x="302" y="228"/>
                      <a:pt x="388" y="179"/>
                    </a:cubicBezTo>
                    <a:cubicBezTo>
                      <a:pt x="474" y="117"/>
                      <a:pt x="228" y="31"/>
                      <a:pt x="104" y="7"/>
                    </a:cubicBezTo>
                    <a:cubicBezTo>
                      <a:pt x="83" y="2"/>
                      <a:pt x="68" y="0"/>
                      <a:pt x="5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2" name="Google Shape;3382;p43"/>
              <p:cNvSpPr/>
              <p:nvPr/>
            </p:nvSpPr>
            <p:spPr>
              <a:xfrm>
                <a:off x="2976600" y="4348375"/>
                <a:ext cx="4100" cy="3975"/>
              </a:xfrm>
              <a:custGeom>
                <a:avLst/>
                <a:gdLst/>
                <a:ahLst/>
                <a:cxnLst/>
                <a:rect l="l" t="t" r="r" b="b"/>
                <a:pathLst>
                  <a:path w="164" h="159" extrusionOk="0">
                    <a:moveTo>
                      <a:pt x="60" y="1"/>
                    </a:moveTo>
                    <a:cubicBezTo>
                      <a:pt x="7" y="1"/>
                      <a:pt x="1" y="124"/>
                      <a:pt x="62" y="155"/>
                    </a:cubicBezTo>
                    <a:cubicBezTo>
                      <a:pt x="69" y="158"/>
                      <a:pt x="76" y="159"/>
                      <a:pt x="83" y="159"/>
                    </a:cubicBezTo>
                    <a:cubicBezTo>
                      <a:pt x="133" y="159"/>
                      <a:pt x="164" y="84"/>
                      <a:pt x="99" y="19"/>
                    </a:cubicBezTo>
                    <a:cubicBezTo>
                      <a:pt x="84" y="6"/>
                      <a:pt x="71" y="1"/>
                      <a:pt x="6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3" name="Google Shape;3383;p43"/>
              <p:cNvSpPr/>
              <p:nvPr/>
            </p:nvSpPr>
            <p:spPr>
              <a:xfrm>
                <a:off x="2936225" y="4344775"/>
                <a:ext cx="106300" cy="36600"/>
              </a:xfrm>
              <a:custGeom>
                <a:avLst/>
                <a:gdLst/>
                <a:ahLst/>
                <a:cxnLst/>
                <a:rect l="l" t="t" r="r" b="b"/>
                <a:pathLst>
                  <a:path w="4252" h="1464" extrusionOk="0">
                    <a:moveTo>
                      <a:pt x="368" y="1"/>
                    </a:moveTo>
                    <a:cubicBezTo>
                      <a:pt x="248" y="1"/>
                      <a:pt x="62" y="44"/>
                      <a:pt x="161" y="77"/>
                    </a:cubicBezTo>
                    <a:cubicBezTo>
                      <a:pt x="272" y="114"/>
                      <a:pt x="223" y="126"/>
                      <a:pt x="136" y="151"/>
                    </a:cubicBezTo>
                    <a:cubicBezTo>
                      <a:pt x="50" y="163"/>
                      <a:pt x="1" y="188"/>
                      <a:pt x="136" y="212"/>
                    </a:cubicBezTo>
                    <a:cubicBezTo>
                      <a:pt x="210" y="237"/>
                      <a:pt x="297" y="262"/>
                      <a:pt x="371" y="299"/>
                    </a:cubicBezTo>
                    <a:cubicBezTo>
                      <a:pt x="420" y="311"/>
                      <a:pt x="371" y="360"/>
                      <a:pt x="346" y="360"/>
                    </a:cubicBezTo>
                    <a:cubicBezTo>
                      <a:pt x="321" y="360"/>
                      <a:pt x="383" y="397"/>
                      <a:pt x="481" y="409"/>
                    </a:cubicBezTo>
                    <a:cubicBezTo>
                      <a:pt x="568" y="434"/>
                      <a:pt x="654" y="434"/>
                      <a:pt x="740" y="434"/>
                    </a:cubicBezTo>
                    <a:cubicBezTo>
                      <a:pt x="833" y="434"/>
                      <a:pt x="849" y="413"/>
                      <a:pt x="882" y="413"/>
                    </a:cubicBezTo>
                    <a:cubicBezTo>
                      <a:pt x="893" y="413"/>
                      <a:pt x="907" y="416"/>
                      <a:pt x="925" y="422"/>
                    </a:cubicBezTo>
                    <a:cubicBezTo>
                      <a:pt x="1011" y="446"/>
                      <a:pt x="1024" y="508"/>
                      <a:pt x="1110" y="545"/>
                    </a:cubicBezTo>
                    <a:cubicBezTo>
                      <a:pt x="1196" y="582"/>
                      <a:pt x="1171" y="668"/>
                      <a:pt x="1208" y="730"/>
                    </a:cubicBezTo>
                    <a:cubicBezTo>
                      <a:pt x="1245" y="791"/>
                      <a:pt x="1307" y="816"/>
                      <a:pt x="1270" y="865"/>
                    </a:cubicBezTo>
                    <a:cubicBezTo>
                      <a:pt x="1221" y="915"/>
                      <a:pt x="1159" y="939"/>
                      <a:pt x="1171" y="1026"/>
                    </a:cubicBezTo>
                    <a:cubicBezTo>
                      <a:pt x="1171" y="1099"/>
                      <a:pt x="1208" y="1173"/>
                      <a:pt x="1258" y="1235"/>
                    </a:cubicBezTo>
                    <a:cubicBezTo>
                      <a:pt x="1312" y="1311"/>
                      <a:pt x="1271" y="1387"/>
                      <a:pt x="1336" y="1387"/>
                    </a:cubicBezTo>
                    <a:cubicBezTo>
                      <a:pt x="1345" y="1387"/>
                      <a:pt x="1356" y="1386"/>
                      <a:pt x="1369" y="1383"/>
                    </a:cubicBezTo>
                    <a:cubicBezTo>
                      <a:pt x="1454" y="1354"/>
                      <a:pt x="1488" y="1289"/>
                      <a:pt x="1511" y="1289"/>
                    </a:cubicBezTo>
                    <a:cubicBezTo>
                      <a:pt x="1518" y="1289"/>
                      <a:pt x="1523" y="1295"/>
                      <a:pt x="1529" y="1309"/>
                    </a:cubicBezTo>
                    <a:cubicBezTo>
                      <a:pt x="1560" y="1382"/>
                      <a:pt x="1636" y="1438"/>
                      <a:pt x="1718" y="1438"/>
                    </a:cubicBezTo>
                    <a:cubicBezTo>
                      <a:pt x="1733" y="1438"/>
                      <a:pt x="1748" y="1436"/>
                      <a:pt x="1763" y="1432"/>
                    </a:cubicBezTo>
                    <a:cubicBezTo>
                      <a:pt x="1886" y="1408"/>
                      <a:pt x="1849" y="1383"/>
                      <a:pt x="1960" y="1334"/>
                    </a:cubicBezTo>
                    <a:cubicBezTo>
                      <a:pt x="2037" y="1300"/>
                      <a:pt x="2072" y="1242"/>
                      <a:pt x="2087" y="1242"/>
                    </a:cubicBezTo>
                    <a:cubicBezTo>
                      <a:pt x="2093" y="1242"/>
                      <a:pt x="2096" y="1254"/>
                      <a:pt x="2096" y="1284"/>
                    </a:cubicBezTo>
                    <a:cubicBezTo>
                      <a:pt x="2108" y="1395"/>
                      <a:pt x="2182" y="1444"/>
                      <a:pt x="2280" y="1444"/>
                    </a:cubicBezTo>
                    <a:cubicBezTo>
                      <a:pt x="2347" y="1444"/>
                      <a:pt x="2635" y="1458"/>
                      <a:pt x="2869" y="1458"/>
                    </a:cubicBezTo>
                    <a:cubicBezTo>
                      <a:pt x="3024" y="1458"/>
                      <a:pt x="3155" y="1452"/>
                      <a:pt x="3180" y="1432"/>
                    </a:cubicBezTo>
                    <a:cubicBezTo>
                      <a:pt x="3254" y="1383"/>
                      <a:pt x="3229" y="1309"/>
                      <a:pt x="3266" y="1284"/>
                    </a:cubicBezTo>
                    <a:cubicBezTo>
                      <a:pt x="3282" y="1274"/>
                      <a:pt x="3287" y="1265"/>
                      <a:pt x="3293" y="1265"/>
                    </a:cubicBezTo>
                    <a:cubicBezTo>
                      <a:pt x="3300" y="1265"/>
                      <a:pt x="3311" y="1279"/>
                      <a:pt x="3352" y="1321"/>
                    </a:cubicBezTo>
                    <a:cubicBezTo>
                      <a:pt x="3434" y="1413"/>
                      <a:pt x="3542" y="1463"/>
                      <a:pt x="3653" y="1463"/>
                    </a:cubicBezTo>
                    <a:cubicBezTo>
                      <a:pt x="3676" y="1463"/>
                      <a:pt x="3699" y="1461"/>
                      <a:pt x="3722" y="1457"/>
                    </a:cubicBezTo>
                    <a:cubicBezTo>
                      <a:pt x="3845" y="1420"/>
                      <a:pt x="4005" y="1457"/>
                      <a:pt x="4042" y="1395"/>
                    </a:cubicBezTo>
                    <a:cubicBezTo>
                      <a:pt x="4079" y="1321"/>
                      <a:pt x="4018" y="1321"/>
                      <a:pt x="4104" y="1297"/>
                    </a:cubicBezTo>
                    <a:cubicBezTo>
                      <a:pt x="4178" y="1272"/>
                      <a:pt x="4203" y="1161"/>
                      <a:pt x="4153" y="1161"/>
                    </a:cubicBezTo>
                    <a:cubicBezTo>
                      <a:pt x="4129" y="1161"/>
                      <a:pt x="4027" y="1183"/>
                      <a:pt x="3992" y="1183"/>
                    </a:cubicBezTo>
                    <a:cubicBezTo>
                      <a:pt x="3974" y="1183"/>
                      <a:pt x="3973" y="1178"/>
                      <a:pt x="4005" y="1161"/>
                    </a:cubicBezTo>
                    <a:cubicBezTo>
                      <a:pt x="4104" y="1112"/>
                      <a:pt x="4252" y="927"/>
                      <a:pt x="4178" y="927"/>
                    </a:cubicBezTo>
                    <a:cubicBezTo>
                      <a:pt x="4104" y="927"/>
                      <a:pt x="4141" y="902"/>
                      <a:pt x="4042" y="865"/>
                    </a:cubicBezTo>
                    <a:cubicBezTo>
                      <a:pt x="4004" y="851"/>
                      <a:pt x="3975" y="848"/>
                      <a:pt x="3950" y="848"/>
                    </a:cubicBezTo>
                    <a:cubicBezTo>
                      <a:pt x="3930" y="848"/>
                      <a:pt x="3913" y="850"/>
                      <a:pt x="3896" y="850"/>
                    </a:cubicBezTo>
                    <a:cubicBezTo>
                      <a:pt x="3880" y="850"/>
                      <a:pt x="3864" y="848"/>
                      <a:pt x="3845" y="841"/>
                    </a:cubicBezTo>
                    <a:cubicBezTo>
                      <a:pt x="3784" y="816"/>
                      <a:pt x="3882" y="754"/>
                      <a:pt x="3771" y="754"/>
                    </a:cubicBezTo>
                    <a:lnTo>
                      <a:pt x="3402" y="754"/>
                    </a:lnTo>
                    <a:cubicBezTo>
                      <a:pt x="3313" y="754"/>
                      <a:pt x="3264" y="723"/>
                      <a:pt x="3210" y="723"/>
                    </a:cubicBezTo>
                    <a:cubicBezTo>
                      <a:pt x="3196" y="723"/>
                      <a:pt x="3182" y="725"/>
                      <a:pt x="3168" y="730"/>
                    </a:cubicBezTo>
                    <a:cubicBezTo>
                      <a:pt x="3032" y="791"/>
                      <a:pt x="2884" y="841"/>
                      <a:pt x="2736" y="878"/>
                    </a:cubicBezTo>
                    <a:cubicBezTo>
                      <a:pt x="2650" y="878"/>
                      <a:pt x="2650" y="915"/>
                      <a:pt x="2712" y="939"/>
                    </a:cubicBezTo>
                    <a:cubicBezTo>
                      <a:pt x="2786" y="952"/>
                      <a:pt x="2712" y="976"/>
                      <a:pt x="2662" y="976"/>
                    </a:cubicBezTo>
                    <a:cubicBezTo>
                      <a:pt x="2636" y="976"/>
                      <a:pt x="2621" y="983"/>
                      <a:pt x="2602" y="983"/>
                    </a:cubicBezTo>
                    <a:cubicBezTo>
                      <a:pt x="2576" y="983"/>
                      <a:pt x="2543" y="971"/>
                      <a:pt x="2465" y="915"/>
                    </a:cubicBezTo>
                    <a:cubicBezTo>
                      <a:pt x="2409" y="879"/>
                      <a:pt x="2377" y="869"/>
                      <a:pt x="2351" y="869"/>
                    </a:cubicBezTo>
                    <a:cubicBezTo>
                      <a:pt x="2315" y="869"/>
                      <a:pt x="2294" y="890"/>
                      <a:pt x="2243" y="890"/>
                    </a:cubicBezTo>
                    <a:cubicBezTo>
                      <a:pt x="2169" y="890"/>
                      <a:pt x="2132" y="863"/>
                      <a:pt x="2091" y="863"/>
                    </a:cubicBezTo>
                    <a:cubicBezTo>
                      <a:pt x="2085" y="863"/>
                      <a:pt x="2078" y="864"/>
                      <a:pt x="2071" y="865"/>
                    </a:cubicBezTo>
                    <a:cubicBezTo>
                      <a:pt x="2034" y="878"/>
                      <a:pt x="2083" y="952"/>
                      <a:pt x="2022" y="952"/>
                    </a:cubicBezTo>
                    <a:cubicBezTo>
                      <a:pt x="1960" y="952"/>
                      <a:pt x="1935" y="865"/>
                      <a:pt x="1886" y="865"/>
                    </a:cubicBezTo>
                    <a:cubicBezTo>
                      <a:pt x="1825" y="865"/>
                      <a:pt x="1788" y="853"/>
                      <a:pt x="1849" y="804"/>
                    </a:cubicBezTo>
                    <a:cubicBezTo>
                      <a:pt x="1911" y="767"/>
                      <a:pt x="1923" y="767"/>
                      <a:pt x="1849" y="705"/>
                    </a:cubicBezTo>
                    <a:cubicBezTo>
                      <a:pt x="1791" y="657"/>
                      <a:pt x="1771" y="624"/>
                      <a:pt x="1735" y="624"/>
                    </a:cubicBezTo>
                    <a:cubicBezTo>
                      <a:pt x="1725" y="624"/>
                      <a:pt x="1714" y="626"/>
                      <a:pt x="1701" y="631"/>
                    </a:cubicBezTo>
                    <a:cubicBezTo>
                      <a:pt x="1657" y="658"/>
                      <a:pt x="1542" y="678"/>
                      <a:pt x="1500" y="678"/>
                    </a:cubicBezTo>
                    <a:cubicBezTo>
                      <a:pt x="1484" y="678"/>
                      <a:pt x="1478" y="675"/>
                      <a:pt x="1492" y="668"/>
                    </a:cubicBezTo>
                    <a:cubicBezTo>
                      <a:pt x="1553" y="631"/>
                      <a:pt x="1640" y="619"/>
                      <a:pt x="1566" y="594"/>
                    </a:cubicBezTo>
                    <a:cubicBezTo>
                      <a:pt x="1492" y="582"/>
                      <a:pt x="1332" y="483"/>
                      <a:pt x="1393" y="483"/>
                    </a:cubicBezTo>
                    <a:cubicBezTo>
                      <a:pt x="1438" y="483"/>
                      <a:pt x="1698" y="509"/>
                      <a:pt x="1808" y="509"/>
                    </a:cubicBezTo>
                    <a:cubicBezTo>
                      <a:pt x="1849" y="509"/>
                      <a:pt x="1869" y="506"/>
                      <a:pt x="1849" y="496"/>
                    </a:cubicBezTo>
                    <a:cubicBezTo>
                      <a:pt x="1800" y="459"/>
                      <a:pt x="1738" y="422"/>
                      <a:pt x="1677" y="397"/>
                    </a:cubicBezTo>
                    <a:cubicBezTo>
                      <a:pt x="1603" y="360"/>
                      <a:pt x="1516" y="348"/>
                      <a:pt x="1430" y="348"/>
                    </a:cubicBezTo>
                    <a:cubicBezTo>
                      <a:pt x="1504" y="348"/>
                      <a:pt x="1603" y="323"/>
                      <a:pt x="1553" y="274"/>
                    </a:cubicBezTo>
                    <a:cubicBezTo>
                      <a:pt x="1492" y="237"/>
                      <a:pt x="1443" y="225"/>
                      <a:pt x="1319" y="225"/>
                    </a:cubicBezTo>
                    <a:cubicBezTo>
                      <a:pt x="1208" y="237"/>
                      <a:pt x="1098" y="262"/>
                      <a:pt x="987" y="274"/>
                    </a:cubicBezTo>
                    <a:cubicBezTo>
                      <a:pt x="962" y="274"/>
                      <a:pt x="913" y="323"/>
                      <a:pt x="876" y="336"/>
                    </a:cubicBezTo>
                    <a:cubicBezTo>
                      <a:pt x="876" y="336"/>
                      <a:pt x="1011" y="249"/>
                      <a:pt x="950" y="188"/>
                    </a:cubicBezTo>
                    <a:cubicBezTo>
                      <a:pt x="893" y="142"/>
                      <a:pt x="836" y="75"/>
                      <a:pt x="779" y="75"/>
                    </a:cubicBezTo>
                    <a:cubicBezTo>
                      <a:pt x="774" y="75"/>
                      <a:pt x="769" y="76"/>
                      <a:pt x="765" y="77"/>
                    </a:cubicBezTo>
                    <a:cubicBezTo>
                      <a:pt x="642" y="64"/>
                      <a:pt x="531" y="40"/>
                      <a:pt x="408" y="3"/>
                    </a:cubicBezTo>
                    <a:cubicBezTo>
                      <a:pt x="396" y="2"/>
                      <a:pt x="382" y="1"/>
                      <a:pt x="36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4" name="Google Shape;3384;p43"/>
              <p:cNvSpPr/>
              <p:nvPr/>
            </p:nvSpPr>
            <p:spPr>
              <a:xfrm>
                <a:off x="2940000" y="4277325"/>
                <a:ext cx="69575" cy="51025"/>
              </a:xfrm>
              <a:custGeom>
                <a:avLst/>
                <a:gdLst/>
                <a:ahLst/>
                <a:cxnLst/>
                <a:rect l="l" t="t" r="r" b="b"/>
                <a:pathLst>
                  <a:path w="2783" h="2041" extrusionOk="0">
                    <a:moveTo>
                      <a:pt x="673" y="0"/>
                    </a:moveTo>
                    <a:cubicBezTo>
                      <a:pt x="553" y="0"/>
                      <a:pt x="522" y="30"/>
                      <a:pt x="565" y="52"/>
                    </a:cubicBezTo>
                    <a:cubicBezTo>
                      <a:pt x="602" y="64"/>
                      <a:pt x="811" y="101"/>
                      <a:pt x="811" y="126"/>
                    </a:cubicBezTo>
                    <a:cubicBezTo>
                      <a:pt x="811" y="163"/>
                      <a:pt x="811" y="187"/>
                      <a:pt x="762" y="187"/>
                    </a:cubicBezTo>
                    <a:cubicBezTo>
                      <a:pt x="700" y="187"/>
                      <a:pt x="577" y="163"/>
                      <a:pt x="552" y="163"/>
                    </a:cubicBezTo>
                    <a:cubicBezTo>
                      <a:pt x="540" y="163"/>
                      <a:pt x="675" y="212"/>
                      <a:pt x="614" y="212"/>
                    </a:cubicBezTo>
                    <a:lnTo>
                      <a:pt x="429" y="212"/>
                    </a:lnTo>
                    <a:cubicBezTo>
                      <a:pt x="367" y="212"/>
                      <a:pt x="330" y="224"/>
                      <a:pt x="306" y="261"/>
                    </a:cubicBezTo>
                    <a:cubicBezTo>
                      <a:pt x="294" y="311"/>
                      <a:pt x="257" y="323"/>
                      <a:pt x="330" y="323"/>
                    </a:cubicBezTo>
                    <a:cubicBezTo>
                      <a:pt x="404" y="335"/>
                      <a:pt x="429" y="397"/>
                      <a:pt x="515" y="421"/>
                    </a:cubicBezTo>
                    <a:cubicBezTo>
                      <a:pt x="602" y="434"/>
                      <a:pt x="491" y="434"/>
                      <a:pt x="491" y="458"/>
                    </a:cubicBezTo>
                    <a:cubicBezTo>
                      <a:pt x="491" y="481"/>
                      <a:pt x="562" y="534"/>
                      <a:pt x="519" y="534"/>
                    </a:cubicBezTo>
                    <a:cubicBezTo>
                      <a:pt x="515" y="534"/>
                      <a:pt x="510" y="533"/>
                      <a:pt x="503" y="532"/>
                    </a:cubicBezTo>
                    <a:cubicBezTo>
                      <a:pt x="441" y="520"/>
                      <a:pt x="330" y="458"/>
                      <a:pt x="281" y="458"/>
                    </a:cubicBezTo>
                    <a:cubicBezTo>
                      <a:pt x="250" y="458"/>
                      <a:pt x="127" y="431"/>
                      <a:pt x="124" y="431"/>
                    </a:cubicBezTo>
                    <a:lnTo>
                      <a:pt x="124" y="431"/>
                    </a:lnTo>
                    <a:cubicBezTo>
                      <a:pt x="124" y="431"/>
                      <a:pt x="126" y="432"/>
                      <a:pt x="133" y="434"/>
                    </a:cubicBezTo>
                    <a:cubicBezTo>
                      <a:pt x="183" y="458"/>
                      <a:pt x="318" y="495"/>
                      <a:pt x="269" y="495"/>
                    </a:cubicBezTo>
                    <a:cubicBezTo>
                      <a:pt x="232" y="495"/>
                      <a:pt x="146" y="495"/>
                      <a:pt x="170" y="545"/>
                    </a:cubicBezTo>
                    <a:cubicBezTo>
                      <a:pt x="207" y="594"/>
                      <a:pt x="330" y="656"/>
                      <a:pt x="244" y="656"/>
                    </a:cubicBezTo>
                    <a:cubicBezTo>
                      <a:pt x="170" y="656"/>
                      <a:pt x="109" y="668"/>
                      <a:pt x="47" y="692"/>
                    </a:cubicBezTo>
                    <a:cubicBezTo>
                      <a:pt x="72" y="692"/>
                      <a:pt x="84" y="729"/>
                      <a:pt x="158" y="754"/>
                    </a:cubicBezTo>
                    <a:cubicBezTo>
                      <a:pt x="201" y="769"/>
                      <a:pt x="249" y="775"/>
                      <a:pt x="296" y="775"/>
                    </a:cubicBezTo>
                    <a:cubicBezTo>
                      <a:pt x="329" y="775"/>
                      <a:pt x="361" y="772"/>
                      <a:pt x="392" y="766"/>
                    </a:cubicBezTo>
                    <a:cubicBezTo>
                      <a:pt x="435" y="759"/>
                      <a:pt x="494" y="752"/>
                      <a:pt x="529" y="752"/>
                    </a:cubicBezTo>
                    <a:cubicBezTo>
                      <a:pt x="555" y="752"/>
                      <a:pt x="568" y="756"/>
                      <a:pt x="552" y="766"/>
                    </a:cubicBezTo>
                    <a:cubicBezTo>
                      <a:pt x="515" y="791"/>
                      <a:pt x="454" y="828"/>
                      <a:pt x="478" y="840"/>
                    </a:cubicBezTo>
                    <a:cubicBezTo>
                      <a:pt x="503" y="853"/>
                      <a:pt x="528" y="890"/>
                      <a:pt x="503" y="890"/>
                    </a:cubicBezTo>
                    <a:lnTo>
                      <a:pt x="269" y="890"/>
                    </a:lnTo>
                    <a:cubicBezTo>
                      <a:pt x="195" y="890"/>
                      <a:pt x="121" y="877"/>
                      <a:pt x="59" y="853"/>
                    </a:cubicBezTo>
                    <a:cubicBezTo>
                      <a:pt x="44" y="842"/>
                      <a:pt x="29" y="836"/>
                      <a:pt x="19" y="836"/>
                    </a:cubicBezTo>
                    <a:cubicBezTo>
                      <a:pt x="4" y="836"/>
                      <a:pt x="1" y="848"/>
                      <a:pt x="22" y="877"/>
                    </a:cubicBezTo>
                    <a:cubicBezTo>
                      <a:pt x="59" y="939"/>
                      <a:pt x="109" y="1111"/>
                      <a:pt x="220" y="1111"/>
                    </a:cubicBezTo>
                    <a:cubicBezTo>
                      <a:pt x="343" y="1124"/>
                      <a:pt x="392" y="1161"/>
                      <a:pt x="330" y="1161"/>
                    </a:cubicBezTo>
                    <a:cubicBezTo>
                      <a:pt x="257" y="1161"/>
                      <a:pt x="257" y="1247"/>
                      <a:pt x="281" y="1259"/>
                    </a:cubicBezTo>
                    <a:cubicBezTo>
                      <a:pt x="293" y="1259"/>
                      <a:pt x="369" y="1334"/>
                      <a:pt x="419" y="1334"/>
                    </a:cubicBezTo>
                    <a:cubicBezTo>
                      <a:pt x="422" y="1334"/>
                      <a:pt x="426" y="1334"/>
                      <a:pt x="429" y="1333"/>
                    </a:cubicBezTo>
                    <a:cubicBezTo>
                      <a:pt x="479" y="1313"/>
                      <a:pt x="521" y="1277"/>
                      <a:pt x="561" y="1277"/>
                    </a:cubicBezTo>
                    <a:cubicBezTo>
                      <a:pt x="570" y="1277"/>
                      <a:pt x="580" y="1279"/>
                      <a:pt x="589" y="1284"/>
                    </a:cubicBezTo>
                    <a:cubicBezTo>
                      <a:pt x="619" y="1304"/>
                      <a:pt x="633" y="1340"/>
                      <a:pt x="657" y="1340"/>
                    </a:cubicBezTo>
                    <a:cubicBezTo>
                      <a:pt x="662" y="1340"/>
                      <a:pt x="668" y="1338"/>
                      <a:pt x="675" y="1333"/>
                    </a:cubicBezTo>
                    <a:cubicBezTo>
                      <a:pt x="719" y="1301"/>
                      <a:pt x="829" y="1230"/>
                      <a:pt x="905" y="1230"/>
                    </a:cubicBezTo>
                    <a:cubicBezTo>
                      <a:pt x="915" y="1230"/>
                      <a:pt x="925" y="1232"/>
                      <a:pt x="934" y="1235"/>
                    </a:cubicBezTo>
                    <a:cubicBezTo>
                      <a:pt x="1008" y="1247"/>
                      <a:pt x="1070" y="1296"/>
                      <a:pt x="1057" y="1296"/>
                    </a:cubicBezTo>
                    <a:cubicBezTo>
                      <a:pt x="1119" y="1309"/>
                      <a:pt x="1181" y="1309"/>
                      <a:pt x="1242" y="1309"/>
                    </a:cubicBezTo>
                    <a:cubicBezTo>
                      <a:pt x="1316" y="1309"/>
                      <a:pt x="1008" y="1333"/>
                      <a:pt x="1020" y="1333"/>
                    </a:cubicBezTo>
                    <a:cubicBezTo>
                      <a:pt x="1131" y="1346"/>
                      <a:pt x="1242" y="1358"/>
                      <a:pt x="1353" y="1382"/>
                    </a:cubicBezTo>
                    <a:cubicBezTo>
                      <a:pt x="1316" y="1395"/>
                      <a:pt x="836" y="1419"/>
                      <a:pt x="774" y="1444"/>
                    </a:cubicBezTo>
                    <a:cubicBezTo>
                      <a:pt x="712" y="1456"/>
                      <a:pt x="589" y="1506"/>
                      <a:pt x="626" y="1555"/>
                    </a:cubicBezTo>
                    <a:cubicBezTo>
                      <a:pt x="651" y="1580"/>
                      <a:pt x="688" y="1604"/>
                      <a:pt x="725" y="1629"/>
                    </a:cubicBezTo>
                    <a:cubicBezTo>
                      <a:pt x="749" y="1629"/>
                      <a:pt x="725" y="1703"/>
                      <a:pt x="786" y="1727"/>
                    </a:cubicBezTo>
                    <a:cubicBezTo>
                      <a:pt x="836" y="1752"/>
                      <a:pt x="996" y="1752"/>
                      <a:pt x="1082" y="1789"/>
                    </a:cubicBezTo>
                    <a:cubicBezTo>
                      <a:pt x="1168" y="1814"/>
                      <a:pt x="1082" y="1814"/>
                      <a:pt x="1020" y="1814"/>
                    </a:cubicBezTo>
                    <a:cubicBezTo>
                      <a:pt x="959" y="1814"/>
                      <a:pt x="860" y="1838"/>
                      <a:pt x="947" y="1875"/>
                    </a:cubicBezTo>
                    <a:cubicBezTo>
                      <a:pt x="1008" y="1937"/>
                      <a:pt x="1094" y="1974"/>
                      <a:pt x="1168" y="1999"/>
                    </a:cubicBezTo>
                    <a:cubicBezTo>
                      <a:pt x="1224" y="2026"/>
                      <a:pt x="1286" y="2040"/>
                      <a:pt x="1350" y="2040"/>
                    </a:cubicBezTo>
                    <a:cubicBezTo>
                      <a:pt x="1372" y="2040"/>
                      <a:pt x="1393" y="2039"/>
                      <a:pt x="1415" y="2036"/>
                    </a:cubicBezTo>
                    <a:cubicBezTo>
                      <a:pt x="1464" y="2011"/>
                      <a:pt x="1600" y="2011"/>
                      <a:pt x="1513" y="1974"/>
                    </a:cubicBezTo>
                    <a:cubicBezTo>
                      <a:pt x="1462" y="1952"/>
                      <a:pt x="1476" y="1934"/>
                      <a:pt x="1507" y="1934"/>
                    </a:cubicBezTo>
                    <a:cubicBezTo>
                      <a:pt x="1528" y="1934"/>
                      <a:pt x="1555" y="1942"/>
                      <a:pt x="1575" y="1962"/>
                    </a:cubicBezTo>
                    <a:cubicBezTo>
                      <a:pt x="1610" y="1988"/>
                      <a:pt x="1638" y="2014"/>
                      <a:pt x="1652" y="2014"/>
                    </a:cubicBezTo>
                    <a:cubicBezTo>
                      <a:pt x="1658" y="2014"/>
                      <a:pt x="1661" y="2009"/>
                      <a:pt x="1661" y="1999"/>
                    </a:cubicBezTo>
                    <a:cubicBezTo>
                      <a:pt x="1661" y="1967"/>
                      <a:pt x="1573" y="1822"/>
                      <a:pt x="1605" y="1822"/>
                    </a:cubicBezTo>
                    <a:cubicBezTo>
                      <a:pt x="1611" y="1822"/>
                      <a:pt x="1621" y="1827"/>
                      <a:pt x="1637" y="1838"/>
                    </a:cubicBezTo>
                    <a:cubicBezTo>
                      <a:pt x="1724" y="1904"/>
                      <a:pt x="1801" y="2017"/>
                      <a:pt x="1835" y="2017"/>
                    </a:cubicBezTo>
                    <a:cubicBezTo>
                      <a:pt x="1839" y="2017"/>
                      <a:pt x="1843" y="2015"/>
                      <a:pt x="1846" y="2011"/>
                    </a:cubicBezTo>
                    <a:cubicBezTo>
                      <a:pt x="1871" y="1986"/>
                      <a:pt x="1945" y="1937"/>
                      <a:pt x="1920" y="1888"/>
                    </a:cubicBezTo>
                    <a:cubicBezTo>
                      <a:pt x="1883" y="1851"/>
                      <a:pt x="1871" y="1801"/>
                      <a:pt x="1920" y="1801"/>
                    </a:cubicBezTo>
                    <a:cubicBezTo>
                      <a:pt x="1965" y="1801"/>
                      <a:pt x="1948" y="1954"/>
                      <a:pt x="1973" y="1954"/>
                    </a:cubicBezTo>
                    <a:cubicBezTo>
                      <a:pt x="1975" y="1954"/>
                      <a:pt x="1978" y="1953"/>
                      <a:pt x="1982" y="1949"/>
                    </a:cubicBezTo>
                    <a:cubicBezTo>
                      <a:pt x="2018" y="1900"/>
                      <a:pt x="2043" y="1826"/>
                      <a:pt x="2031" y="1764"/>
                    </a:cubicBezTo>
                    <a:cubicBezTo>
                      <a:pt x="2018" y="1727"/>
                      <a:pt x="1957" y="1629"/>
                      <a:pt x="1982" y="1580"/>
                    </a:cubicBezTo>
                    <a:cubicBezTo>
                      <a:pt x="1997" y="1556"/>
                      <a:pt x="2018" y="1518"/>
                      <a:pt x="2031" y="1518"/>
                    </a:cubicBezTo>
                    <a:cubicBezTo>
                      <a:pt x="2038" y="1518"/>
                      <a:pt x="2043" y="1531"/>
                      <a:pt x="2043" y="1567"/>
                    </a:cubicBezTo>
                    <a:cubicBezTo>
                      <a:pt x="2043" y="1654"/>
                      <a:pt x="2072" y="1732"/>
                      <a:pt x="2113" y="1732"/>
                    </a:cubicBezTo>
                    <a:cubicBezTo>
                      <a:pt x="2118" y="1732"/>
                      <a:pt x="2124" y="1730"/>
                      <a:pt x="2129" y="1727"/>
                    </a:cubicBezTo>
                    <a:cubicBezTo>
                      <a:pt x="2203" y="1654"/>
                      <a:pt x="2277" y="1580"/>
                      <a:pt x="2363" y="1518"/>
                    </a:cubicBezTo>
                    <a:cubicBezTo>
                      <a:pt x="2397" y="1504"/>
                      <a:pt x="2429" y="1498"/>
                      <a:pt x="2454" y="1498"/>
                    </a:cubicBezTo>
                    <a:cubicBezTo>
                      <a:pt x="2493" y="1498"/>
                      <a:pt x="2514" y="1511"/>
                      <a:pt x="2499" y="1518"/>
                    </a:cubicBezTo>
                    <a:cubicBezTo>
                      <a:pt x="2477" y="1529"/>
                      <a:pt x="2426" y="1569"/>
                      <a:pt x="2450" y="1569"/>
                    </a:cubicBezTo>
                    <a:cubicBezTo>
                      <a:pt x="2453" y="1569"/>
                      <a:pt x="2457" y="1569"/>
                      <a:pt x="2462" y="1567"/>
                    </a:cubicBezTo>
                    <a:cubicBezTo>
                      <a:pt x="2511" y="1543"/>
                      <a:pt x="2721" y="1506"/>
                      <a:pt x="2672" y="1493"/>
                    </a:cubicBezTo>
                    <a:cubicBezTo>
                      <a:pt x="2622" y="1493"/>
                      <a:pt x="2536" y="1493"/>
                      <a:pt x="2598" y="1469"/>
                    </a:cubicBezTo>
                    <a:cubicBezTo>
                      <a:pt x="2659" y="1432"/>
                      <a:pt x="2782" y="1395"/>
                      <a:pt x="2782" y="1346"/>
                    </a:cubicBezTo>
                    <a:cubicBezTo>
                      <a:pt x="2770" y="1284"/>
                      <a:pt x="2647" y="1235"/>
                      <a:pt x="2622" y="1185"/>
                    </a:cubicBezTo>
                    <a:cubicBezTo>
                      <a:pt x="2611" y="1169"/>
                      <a:pt x="2608" y="1162"/>
                      <a:pt x="2601" y="1162"/>
                    </a:cubicBezTo>
                    <a:cubicBezTo>
                      <a:pt x="2594" y="1162"/>
                      <a:pt x="2582" y="1172"/>
                      <a:pt x="2548" y="1185"/>
                    </a:cubicBezTo>
                    <a:cubicBezTo>
                      <a:pt x="2538" y="1189"/>
                      <a:pt x="2530" y="1191"/>
                      <a:pt x="2523" y="1191"/>
                    </a:cubicBezTo>
                    <a:cubicBezTo>
                      <a:pt x="2485" y="1191"/>
                      <a:pt x="2475" y="1144"/>
                      <a:pt x="2413" y="1124"/>
                    </a:cubicBezTo>
                    <a:cubicBezTo>
                      <a:pt x="2395" y="1120"/>
                      <a:pt x="2386" y="1119"/>
                      <a:pt x="2380" y="1119"/>
                    </a:cubicBezTo>
                    <a:cubicBezTo>
                      <a:pt x="2366" y="1119"/>
                      <a:pt x="2368" y="1127"/>
                      <a:pt x="2290" y="1136"/>
                    </a:cubicBezTo>
                    <a:cubicBezTo>
                      <a:pt x="2240" y="1142"/>
                      <a:pt x="2206" y="1148"/>
                      <a:pt x="2191" y="1148"/>
                    </a:cubicBezTo>
                    <a:cubicBezTo>
                      <a:pt x="2176" y="1148"/>
                      <a:pt x="2179" y="1142"/>
                      <a:pt x="2203" y="1124"/>
                    </a:cubicBezTo>
                    <a:cubicBezTo>
                      <a:pt x="2240" y="1087"/>
                      <a:pt x="2327" y="1025"/>
                      <a:pt x="2253" y="1013"/>
                    </a:cubicBezTo>
                    <a:cubicBezTo>
                      <a:pt x="2246" y="1012"/>
                      <a:pt x="2239" y="1011"/>
                      <a:pt x="2233" y="1011"/>
                    </a:cubicBezTo>
                    <a:cubicBezTo>
                      <a:pt x="2198" y="1011"/>
                      <a:pt x="2182" y="1028"/>
                      <a:pt x="2180" y="1028"/>
                    </a:cubicBezTo>
                    <a:cubicBezTo>
                      <a:pt x="2178" y="1028"/>
                      <a:pt x="2182" y="1022"/>
                      <a:pt x="2191" y="1001"/>
                    </a:cubicBezTo>
                    <a:cubicBezTo>
                      <a:pt x="2216" y="951"/>
                      <a:pt x="2277" y="939"/>
                      <a:pt x="2228" y="902"/>
                    </a:cubicBezTo>
                    <a:cubicBezTo>
                      <a:pt x="2191" y="890"/>
                      <a:pt x="2142" y="865"/>
                      <a:pt x="2092" y="865"/>
                    </a:cubicBezTo>
                    <a:cubicBezTo>
                      <a:pt x="2068" y="865"/>
                      <a:pt x="2055" y="853"/>
                      <a:pt x="2105" y="816"/>
                    </a:cubicBezTo>
                    <a:cubicBezTo>
                      <a:pt x="2142" y="779"/>
                      <a:pt x="2179" y="742"/>
                      <a:pt x="2129" y="705"/>
                    </a:cubicBezTo>
                    <a:cubicBezTo>
                      <a:pt x="2084" y="660"/>
                      <a:pt x="2091" y="605"/>
                      <a:pt x="1999" y="605"/>
                    </a:cubicBezTo>
                    <a:cubicBezTo>
                      <a:pt x="1990" y="605"/>
                      <a:pt x="1980" y="605"/>
                      <a:pt x="1969" y="606"/>
                    </a:cubicBezTo>
                    <a:cubicBezTo>
                      <a:pt x="1858" y="606"/>
                      <a:pt x="1760" y="643"/>
                      <a:pt x="1846" y="680"/>
                    </a:cubicBezTo>
                    <a:cubicBezTo>
                      <a:pt x="1920" y="717"/>
                      <a:pt x="2080" y="828"/>
                      <a:pt x="2018" y="828"/>
                    </a:cubicBezTo>
                    <a:cubicBezTo>
                      <a:pt x="1973" y="828"/>
                      <a:pt x="1951" y="847"/>
                      <a:pt x="1929" y="847"/>
                    </a:cubicBezTo>
                    <a:cubicBezTo>
                      <a:pt x="1915" y="847"/>
                      <a:pt x="1902" y="839"/>
                      <a:pt x="1883" y="816"/>
                    </a:cubicBezTo>
                    <a:cubicBezTo>
                      <a:pt x="1821" y="766"/>
                      <a:pt x="1784" y="766"/>
                      <a:pt x="1760" y="692"/>
                    </a:cubicBezTo>
                    <a:cubicBezTo>
                      <a:pt x="1747" y="631"/>
                      <a:pt x="1809" y="569"/>
                      <a:pt x="1723" y="569"/>
                    </a:cubicBezTo>
                    <a:cubicBezTo>
                      <a:pt x="1649" y="557"/>
                      <a:pt x="1439" y="569"/>
                      <a:pt x="1390" y="495"/>
                    </a:cubicBezTo>
                    <a:cubicBezTo>
                      <a:pt x="1329" y="360"/>
                      <a:pt x="1230" y="237"/>
                      <a:pt x="1119" y="126"/>
                    </a:cubicBezTo>
                    <a:cubicBezTo>
                      <a:pt x="996" y="52"/>
                      <a:pt x="873" y="15"/>
                      <a:pt x="737" y="2"/>
                    </a:cubicBezTo>
                    <a:cubicBezTo>
                      <a:pt x="713" y="1"/>
                      <a:pt x="692" y="0"/>
                      <a:pt x="67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5" name="Google Shape;3385;p43"/>
              <p:cNvSpPr/>
              <p:nvPr/>
            </p:nvSpPr>
            <p:spPr>
              <a:xfrm>
                <a:off x="2967975" y="4247825"/>
                <a:ext cx="183600" cy="109350"/>
              </a:xfrm>
              <a:custGeom>
                <a:avLst/>
                <a:gdLst/>
                <a:ahLst/>
                <a:cxnLst/>
                <a:rect l="l" t="t" r="r" b="b"/>
                <a:pathLst>
                  <a:path w="7344" h="4374" extrusionOk="0">
                    <a:moveTo>
                      <a:pt x="4978" y="1"/>
                    </a:moveTo>
                    <a:cubicBezTo>
                      <a:pt x="4927" y="1"/>
                      <a:pt x="4894" y="9"/>
                      <a:pt x="4916" y="37"/>
                    </a:cubicBezTo>
                    <a:cubicBezTo>
                      <a:pt x="4962" y="82"/>
                      <a:pt x="5071" y="149"/>
                      <a:pt x="4999" y="149"/>
                    </a:cubicBezTo>
                    <a:cubicBezTo>
                      <a:pt x="4993" y="149"/>
                      <a:pt x="4986" y="148"/>
                      <a:pt x="4978" y="147"/>
                    </a:cubicBezTo>
                    <a:cubicBezTo>
                      <a:pt x="4879" y="135"/>
                      <a:pt x="4830" y="24"/>
                      <a:pt x="4731" y="12"/>
                    </a:cubicBezTo>
                    <a:cubicBezTo>
                      <a:pt x="4721" y="11"/>
                      <a:pt x="4708" y="10"/>
                      <a:pt x="4693" y="10"/>
                    </a:cubicBezTo>
                    <a:cubicBezTo>
                      <a:pt x="4571" y="10"/>
                      <a:pt x="4329" y="53"/>
                      <a:pt x="4362" y="86"/>
                    </a:cubicBezTo>
                    <a:cubicBezTo>
                      <a:pt x="4399" y="111"/>
                      <a:pt x="4423" y="209"/>
                      <a:pt x="4534" y="234"/>
                    </a:cubicBezTo>
                    <a:cubicBezTo>
                      <a:pt x="4564" y="240"/>
                      <a:pt x="4566" y="243"/>
                      <a:pt x="4552" y="243"/>
                    </a:cubicBezTo>
                    <a:cubicBezTo>
                      <a:pt x="4514" y="243"/>
                      <a:pt x="4354" y="221"/>
                      <a:pt x="4300" y="184"/>
                    </a:cubicBezTo>
                    <a:cubicBezTo>
                      <a:pt x="4226" y="135"/>
                      <a:pt x="4152" y="12"/>
                      <a:pt x="4078" y="12"/>
                    </a:cubicBezTo>
                    <a:cubicBezTo>
                      <a:pt x="3992" y="12"/>
                      <a:pt x="3339" y="12"/>
                      <a:pt x="3475" y="86"/>
                    </a:cubicBezTo>
                    <a:cubicBezTo>
                      <a:pt x="3610" y="147"/>
                      <a:pt x="3894" y="369"/>
                      <a:pt x="3844" y="369"/>
                    </a:cubicBezTo>
                    <a:cubicBezTo>
                      <a:pt x="3804" y="379"/>
                      <a:pt x="3715" y="472"/>
                      <a:pt x="3696" y="472"/>
                    </a:cubicBezTo>
                    <a:cubicBezTo>
                      <a:pt x="3692" y="472"/>
                      <a:pt x="3692" y="467"/>
                      <a:pt x="3696" y="456"/>
                    </a:cubicBezTo>
                    <a:cubicBezTo>
                      <a:pt x="3709" y="406"/>
                      <a:pt x="3820" y="406"/>
                      <a:pt x="3696" y="357"/>
                    </a:cubicBezTo>
                    <a:cubicBezTo>
                      <a:pt x="3573" y="295"/>
                      <a:pt x="3499" y="172"/>
                      <a:pt x="3425" y="160"/>
                    </a:cubicBezTo>
                    <a:cubicBezTo>
                      <a:pt x="3314" y="160"/>
                      <a:pt x="3216" y="147"/>
                      <a:pt x="3105" y="135"/>
                    </a:cubicBezTo>
                    <a:cubicBezTo>
                      <a:pt x="3036" y="120"/>
                      <a:pt x="2973" y="109"/>
                      <a:pt x="2908" y="109"/>
                    </a:cubicBezTo>
                    <a:cubicBezTo>
                      <a:pt x="2868" y="109"/>
                      <a:pt x="2827" y="113"/>
                      <a:pt x="2785" y="123"/>
                    </a:cubicBezTo>
                    <a:cubicBezTo>
                      <a:pt x="2809" y="135"/>
                      <a:pt x="2834" y="246"/>
                      <a:pt x="2933" y="246"/>
                    </a:cubicBezTo>
                    <a:cubicBezTo>
                      <a:pt x="3019" y="246"/>
                      <a:pt x="3216" y="271"/>
                      <a:pt x="3117" y="271"/>
                    </a:cubicBezTo>
                    <a:cubicBezTo>
                      <a:pt x="3052" y="271"/>
                      <a:pt x="2936" y="328"/>
                      <a:pt x="2846" y="328"/>
                    </a:cubicBezTo>
                    <a:cubicBezTo>
                      <a:pt x="2818" y="328"/>
                      <a:pt x="2793" y="322"/>
                      <a:pt x="2772" y="308"/>
                    </a:cubicBezTo>
                    <a:cubicBezTo>
                      <a:pt x="2711" y="246"/>
                      <a:pt x="2624" y="197"/>
                      <a:pt x="2538" y="184"/>
                    </a:cubicBezTo>
                    <a:cubicBezTo>
                      <a:pt x="2517" y="184"/>
                      <a:pt x="2502" y="183"/>
                      <a:pt x="2493" y="183"/>
                    </a:cubicBezTo>
                    <a:cubicBezTo>
                      <a:pt x="2470" y="183"/>
                      <a:pt x="2485" y="190"/>
                      <a:pt x="2538" y="234"/>
                    </a:cubicBezTo>
                    <a:cubicBezTo>
                      <a:pt x="2614" y="288"/>
                      <a:pt x="2643" y="400"/>
                      <a:pt x="2589" y="400"/>
                    </a:cubicBezTo>
                    <a:cubicBezTo>
                      <a:pt x="2582" y="400"/>
                      <a:pt x="2573" y="398"/>
                      <a:pt x="2563" y="394"/>
                    </a:cubicBezTo>
                    <a:cubicBezTo>
                      <a:pt x="2477" y="357"/>
                      <a:pt x="2378" y="332"/>
                      <a:pt x="2279" y="332"/>
                    </a:cubicBezTo>
                    <a:cubicBezTo>
                      <a:pt x="2304" y="345"/>
                      <a:pt x="2501" y="406"/>
                      <a:pt x="2427" y="406"/>
                    </a:cubicBezTo>
                    <a:cubicBezTo>
                      <a:pt x="2366" y="406"/>
                      <a:pt x="2169" y="406"/>
                      <a:pt x="2218" y="480"/>
                    </a:cubicBezTo>
                    <a:cubicBezTo>
                      <a:pt x="2267" y="554"/>
                      <a:pt x="2674" y="677"/>
                      <a:pt x="2748" y="702"/>
                    </a:cubicBezTo>
                    <a:cubicBezTo>
                      <a:pt x="2822" y="713"/>
                      <a:pt x="2950" y="877"/>
                      <a:pt x="2938" y="877"/>
                    </a:cubicBezTo>
                    <a:cubicBezTo>
                      <a:pt x="2937" y="877"/>
                      <a:pt x="2931" y="873"/>
                      <a:pt x="2920" y="862"/>
                    </a:cubicBezTo>
                    <a:cubicBezTo>
                      <a:pt x="2834" y="801"/>
                      <a:pt x="2723" y="751"/>
                      <a:pt x="2612" y="739"/>
                    </a:cubicBezTo>
                    <a:cubicBezTo>
                      <a:pt x="2535" y="728"/>
                      <a:pt x="2172" y="559"/>
                      <a:pt x="2149" y="559"/>
                    </a:cubicBezTo>
                    <a:cubicBezTo>
                      <a:pt x="2146" y="559"/>
                      <a:pt x="2149" y="561"/>
                      <a:pt x="2156" y="566"/>
                    </a:cubicBezTo>
                    <a:cubicBezTo>
                      <a:pt x="2222" y="621"/>
                      <a:pt x="2357" y="706"/>
                      <a:pt x="2315" y="706"/>
                    </a:cubicBezTo>
                    <a:cubicBezTo>
                      <a:pt x="2310" y="706"/>
                      <a:pt x="2302" y="705"/>
                      <a:pt x="2292" y="702"/>
                    </a:cubicBezTo>
                    <a:cubicBezTo>
                      <a:pt x="2281" y="701"/>
                      <a:pt x="2272" y="700"/>
                      <a:pt x="2263" y="700"/>
                    </a:cubicBezTo>
                    <a:cubicBezTo>
                      <a:pt x="2219" y="700"/>
                      <a:pt x="2204" y="714"/>
                      <a:pt x="2187" y="714"/>
                    </a:cubicBezTo>
                    <a:cubicBezTo>
                      <a:pt x="2174" y="714"/>
                      <a:pt x="2161" y="706"/>
                      <a:pt x="2132" y="677"/>
                    </a:cubicBezTo>
                    <a:cubicBezTo>
                      <a:pt x="2058" y="603"/>
                      <a:pt x="1959" y="505"/>
                      <a:pt x="1873" y="492"/>
                    </a:cubicBezTo>
                    <a:cubicBezTo>
                      <a:pt x="1808" y="492"/>
                      <a:pt x="1593" y="426"/>
                      <a:pt x="1515" y="426"/>
                    </a:cubicBezTo>
                    <a:cubicBezTo>
                      <a:pt x="1504" y="426"/>
                      <a:pt x="1496" y="428"/>
                      <a:pt x="1491" y="431"/>
                    </a:cubicBezTo>
                    <a:cubicBezTo>
                      <a:pt x="1454" y="468"/>
                      <a:pt x="1639" y="492"/>
                      <a:pt x="1565" y="529"/>
                    </a:cubicBezTo>
                    <a:cubicBezTo>
                      <a:pt x="1491" y="566"/>
                      <a:pt x="1158" y="665"/>
                      <a:pt x="1232" y="665"/>
                    </a:cubicBezTo>
                    <a:cubicBezTo>
                      <a:pt x="1239" y="666"/>
                      <a:pt x="1246" y="667"/>
                      <a:pt x="1253" y="667"/>
                    </a:cubicBezTo>
                    <a:cubicBezTo>
                      <a:pt x="1295" y="667"/>
                      <a:pt x="1338" y="649"/>
                      <a:pt x="1388" y="649"/>
                    </a:cubicBezTo>
                    <a:cubicBezTo>
                      <a:pt x="1419" y="649"/>
                      <a:pt x="1453" y="656"/>
                      <a:pt x="1491" y="677"/>
                    </a:cubicBezTo>
                    <a:cubicBezTo>
                      <a:pt x="1590" y="744"/>
                      <a:pt x="1690" y="790"/>
                      <a:pt x="1647" y="790"/>
                    </a:cubicBezTo>
                    <a:cubicBezTo>
                      <a:pt x="1642" y="790"/>
                      <a:pt x="1635" y="789"/>
                      <a:pt x="1626" y="788"/>
                    </a:cubicBezTo>
                    <a:cubicBezTo>
                      <a:pt x="1540" y="788"/>
                      <a:pt x="1479" y="788"/>
                      <a:pt x="1516" y="813"/>
                    </a:cubicBezTo>
                    <a:cubicBezTo>
                      <a:pt x="1549" y="830"/>
                      <a:pt x="1537" y="864"/>
                      <a:pt x="1510" y="864"/>
                    </a:cubicBezTo>
                    <a:cubicBezTo>
                      <a:pt x="1497" y="864"/>
                      <a:pt x="1482" y="857"/>
                      <a:pt x="1466" y="837"/>
                    </a:cubicBezTo>
                    <a:cubicBezTo>
                      <a:pt x="1417" y="788"/>
                      <a:pt x="1380" y="702"/>
                      <a:pt x="1294" y="702"/>
                    </a:cubicBezTo>
                    <a:cubicBezTo>
                      <a:pt x="1233" y="712"/>
                      <a:pt x="1197" y="831"/>
                      <a:pt x="1145" y="831"/>
                    </a:cubicBezTo>
                    <a:cubicBezTo>
                      <a:pt x="1134" y="831"/>
                      <a:pt x="1122" y="826"/>
                      <a:pt x="1109" y="813"/>
                    </a:cubicBezTo>
                    <a:cubicBezTo>
                      <a:pt x="1035" y="739"/>
                      <a:pt x="1072" y="702"/>
                      <a:pt x="961" y="702"/>
                    </a:cubicBezTo>
                    <a:cubicBezTo>
                      <a:pt x="838" y="702"/>
                      <a:pt x="653" y="776"/>
                      <a:pt x="653" y="825"/>
                    </a:cubicBezTo>
                    <a:cubicBezTo>
                      <a:pt x="653" y="860"/>
                      <a:pt x="615" y="889"/>
                      <a:pt x="580" y="889"/>
                    </a:cubicBezTo>
                    <a:cubicBezTo>
                      <a:pt x="566" y="889"/>
                      <a:pt x="553" y="885"/>
                      <a:pt x="542" y="874"/>
                    </a:cubicBezTo>
                    <a:cubicBezTo>
                      <a:pt x="505" y="837"/>
                      <a:pt x="456" y="825"/>
                      <a:pt x="394" y="825"/>
                    </a:cubicBezTo>
                    <a:cubicBezTo>
                      <a:pt x="320" y="825"/>
                      <a:pt x="210" y="911"/>
                      <a:pt x="148" y="911"/>
                    </a:cubicBezTo>
                    <a:cubicBezTo>
                      <a:pt x="74" y="911"/>
                      <a:pt x="0" y="961"/>
                      <a:pt x="49" y="985"/>
                    </a:cubicBezTo>
                    <a:cubicBezTo>
                      <a:pt x="76" y="1003"/>
                      <a:pt x="110" y="1015"/>
                      <a:pt x="145" y="1015"/>
                    </a:cubicBezTo>
                    <a:cubicBezTo>
                      <a:pt x="158" y="1015"/>
                      <a:pt x="172" y="1013"/>
                      <a:pt x="185" y="1010"/>
                    </a:cubicBezTo>
                    <a:cubicBezTo>
                      <a:pt x="250" y="1001"/>
                      <a:pt x="323" y="977"/>
                      <a:pt x="381" y="977"/>
                    </a:cubicBezTo>
                    <a:cubicBezTo>
                      <a:pt x="400" y="977"/>
                      <a:pt x="416" y="979"/>
                      <a:pt x="431" y="985"/>
                    </a:cubicBezTo>
                    <a:cubicBezTo>
                      <a:pt x="481" y="1022"/>
                      <a:pt x="431" y="1035"/>
                      <a:pt x="370" y="1047"/>
                    </a:cubicBezTo>
                    <a:cubicBezTo>
                      <a:pt x="327" y="1058"/>
                      <a:pt x="221" y="1114"/>
                      <a:pt x="263" y="1114"/>
                    </a:cubicBezTo>
                    <a:cubicBezTo>
                      <a:pt x="269" y="1114"/>
                      <a:pt x="280" y="1112"/>
                      <a:pt x="296" y="1109"/>
                    </a:cubicBezTo>
                    <a:cubicBezTo>
                      <a:pt x="407" y="1096"/>
                      <a:pt x="702" y="1084"/>
                      <a:pt x="813" y="1059"/>
                    </a:cubicBezTo>
                    <a:cubicBezTo>
                      <a:pt x="824" y="1058"/>
                      <a:pt x="833" y="1058"/>
                      <a:pt x="839" y="1058"/>
                    </a:cubicBezTo>
                    <a:cubicBezTo>
                      <a:pt x="904" y="1058"/>
                      <a:pt x="743" y="1110"/>
                      <a:pt x="653" y="1121"/>
                    </a:cubicBezTo>
                    <a:cubicBezTo>
                      <a:pt x="542" y="1133"/>
                      <a:pt x="370" y="1281"/>
                      <a:pt x="394" y="1306"/>
                    </a:cubicBezTo>
                    <a:cubicBezTo>
                      <a:pt x="419" y="1343"/>
                      <a:pt x="468" y="1380"/>
                      <a:pt x="579" y="1380"/>
                    </a:cubicBezTo>
                    <a:cubicBezTo>
                      <a:pt x="653" y="1386"/>
                      <a:pt x="724" y="1389"/>
                      <a:pt x="795" y="1389"/>
                    </a:cubicBezTo>
                    <a:cubicBezTo>
                      <a:pt x="866" y="1389"/>
                      <a:pt x="936" y="1386"/>
                      <a:pt x="1010" y="1380"/>
                    </a:cubicBezTo>
                    <a:cubicBezTo>
                      <a:pt x="1109" y="1367"/>
                      <a:pt x="1380" y="1219"/>
                      <a:pt x="1503" y="1219"/>
                    </a:cubicBezTo>
                    <a:cubicBezTo>
                      <a:pt x="1626" y="1219"/>
                      <a:pt x="1688" y="1219"/>
                      <a:pt x="1602" y="1256"/>
                    </a:cubicBezTo>
                    <a:cubicBezTo>
                      <a:pt x="1503" y="1306"/>
                      <a:pt x="1392" y="1343"/>
                      <a:pt x="1281" y="1367"/>
                    </a:cubicBezTo>
                    <a:cubicBezTo>
                      <a:pt x="1072" y="1404"/>
                      <a:pt x="863" y="1429"/>
                      <a:pt x="665" y="1454"/>
                    </a:cubicBezTo>
                    <a:cubicBezTo>
                      <a:pt x="654" y="1452"/>
                      <a:pt x="644" y="1452"/>
                      <a:pt x="637" y="1452"/>
                    </a:cubicBezTo>
                    <a:cubicBezTo>
                      <a:pt x="578" y="1452"/>
                      <a:pt x="676" y="1494"/>
                      <a:pt x="764" y="1527"/>
                    </a:cubicBezTo>
                    <a:cubicBezTo>
                      <a:pt x="845" y="1558"/>
                      <a:pt x="876" y="1638"/>
                      <a:pt x="967" y="1638"/>
                    </a:cubicBezTo>
                    <a:cubicBezTo>
                      <a:pt x="987" y="1638"/>
                      <a:pt x="1009" y="1635"/>
                      <a:pt x="1035" y="1626"/>
                    </a:cubicBezTo>
                    <a:cubicBezTo>
                      <a:pt x="1183" y="1577"/>
                      <a:pt x="1306" y="1441"/>
                      <a:pt x="1405" y="1429"/>
                    </a:cubicBezTo>
                    <a:cubicBezTo>
                      <a:pt x="1491" y="1404"/>
                      <a:pt x="2033" y="1306"/>
                      <a:pt x="2144" y="1306"/>
                    </a:cubicBezTo>
                    <a:cubicBezTo>
                      <a:pt x="2150" y="1305"/>
                      <a:pt x="2153" y="1305"/>
                      <a:pt x="2154" y="1305"/>
                    </a:cubicBezTo>
                    <a:cubicBezTo>
                      <a:pt x="2173" y="1305"/>
                      <a:pt x="1618" y="1396"/>
                      <a:pt x="1479" y="1454"/>
                    </a:cubicBezTo>
                    <a:cubicBezTo>
                      <a:pt x="1318" y="1515"/>
                      <a:pt x="1183" y="1651"/>
                      <a:pt x="1269" y="1688"/>
                    </a:cubicBezTo>
                    <a:cubicBezTo>
                      <a:pt x="1301" y="1697"/>
                      <a:pt x="1316" y="1699"/>
                      <a:pt x="1332" y="1699"/>
                    </a:cubicBezTo>
                    <a:cubicBezTo>
                      <a:pt x="1350" y="1699"/>
                      <a:pt x="1369" y="1696"/>
                      <a:pt x="1413" y="1696"/>
                    </a:cubicBezTo>
                    <a:cubicBezTo>
                      <a:pt x="1438" y="1696"/>
                      <a:pt x="1471" y="1697"/>
                      <a:pt x="1516" y="1700"/>
                    </a:cubicBezTo>
                    <a:cubicBezTo>
                      <a:pt x="1581" y="1704"/>
                      <a:pt x="1635" y="1709"/>
                      <a:pt x="1683" y="1709"/>
                    </a:cubicBezTo>
                    <a:cubicBezTo>
                      <a:pt x="1769" y="1709"/>
                      <a:pt x="1829" y="1694"/>
                      <a:pt x="1885" y="1638"/>
                    </a:cubicBezTo>
                    <a:cubicBezTo>
                      <a:pt x="1961" y="1574"/>
                      <a:pt x="1942" y="1537"/>
                      <a:pt x="1993" y="1537"/>
                    </a:cubicBezTo>
                    <a:cubicBezTo>
                      <a:pt x="2001" y="1537"/>
                      <a:pt x="2010" y="1538"/>
                      <a:pt x="2021" y="1540"/>
                    </a:cubicBezTo>
                    <a:cubicBezTo>
                      <a:pt x="2082" y="1557"/>
                      <a:pt x="1989" y="1575"/>
                      <a:pt x="2007" y="1575"/>
                    </a:cubicBezTo>
                    <a:cubicBezTo>
                      <a:pt x="2015" y="1575"/>
                      <a:pt x="2042" y="1572"/>
                      <a:pt x="2107" y="1564"/>
                    </a:cubicBezTo>
                    <a:cubicBezTo>
                      <a:pt x="2264" y="1538"/>
                      <a:pt x="2384" y="1512"/>
                      <a:pt x="2410" y="1512"/>
                    </a:cubicBezTo>
                    <a:cubicBezTo>
                      <a:pt x="2421" y="1512"/>
                      <a:pt x="2416" y="1517"/>
                      <a:pt x="2390" y="1527"/>
                    </a:cubicBezTo>
                    <a:cubicBezTo>
                      <a:pt x="2308" y="1563"/>
                      <a:pt x="2002" y="1676"/>
                      <a:pt x="2101" y="1676"/>
                    </a:cubicBezTo>
                    <a:cubicBezTo>
                      <a:pt x="2106" y="1676"/>
                      <a:pt x="2112" y="1676"/>
                      <a:pt x="2119" y="1675"/>
                    </a:cubicBezTo>
                    <a:cubicBezTo>
                      <a:pt x="2267" y="1663"/>
                      <a:pt x="2649" y="1675"/>
                      <a:pt x="2760" y="1589"/>
                    </a:cubicBezTo>
                    <a:cubicBezTo>
                      <a:pt x="2871" y="1503"/>
                      <a:pt x="3019" y="1429"/>
                      <a:pt x="2994" y="1355"/>
                    </a:cubicBezTo>
                    <a:cubicBezTo>
                      <a:pt x="2974" y="1309"/>
                      <a:pt x="2983" y="1298"/>
                      <a:pt x="3003" y="1298"/>
                    </a:cubicBezTo>
                    <a:cubicBezTo>
                      <a:pt x="3020" y="1298"/>
                      <a:pt x="3045" y="1306"/>
                      <a:pt x="3068" y="1306"/>
                    </a:cubicBezTo>
                    <a:cubicBezTo>
                      <a:pt x="3117" y="1306"/>
                      <a:pt x="3130" y="1256"/>
                      <a:pt x="3241" y="1170"/>
                    </a:cubicBezTo>
                    <a:cubicBezTo>
                      <a:pt x="3320" y="1117"/>
                      <a:pt x="3471" y="1076"/>
                      <a:pt x="3507" y="1076"/>
                    </a:cubicBezTo>
                    <a:cubicBezTo>
                      <a:pt x="3521" y="1076"/>
                      <a:pt x="3518" y="1082"/>
                      <a:pt x="3487" y="1096"/>
                    </a:cubicBezTo>
                    <a:cubicBezTo>
                      <a:pt x="3376" y="1158"/>
                      <a:pt x="3314" y="1269"/>
                      <a:pt x="3228" y="1343"/>
                    </a:cubicBezTo>
                    <a:cubicBezTo>
                      <a:pt x="3130" y="1417"/>
                      <a:pt x="3019" y="1491"/>
                      <a:pt x="3154" y="1491"/>
                    </a:cubicBezTo>
                    <a:cubicBezTo>
                      <a:pt x="3222" y="1491"/>
                      <a:pt x="3373" y="1487"/>
                      <a:pt x="3485" y="1487"/>
                    </a:cubicBezTo>
                    <a:cubicBezTo>
                      <a:pt x="3598" y="1487"/>
                      <a:pt x="3672" y="1491"/>
                      <a:pt x="3586" y="1503"/>
                    </a:cubicBezTo>
                    <a:cubicBezTo>
                      <a:pt x="3425" y="1540"/>
                      <a:pt x="2748" y="1651"/>
                      <a:pt x="2933" y="1651"/>
                    </a:cubicBezTo>
                    <a:cubicBezTo>
                      <a:pt x="3105" y="1651"/>
                      <a:pt x="3401" y="1700"/>
                      <a:pt x="3253" y="1712"/>
                    </a:cubicBezTo>
                    <a:cubicBezTo>
                      <a:pt x="3117" y="1725"/>
                      <a:pt x="2649" y="1799"/>
                      <a:pt x="2538" y="1799"/>
                    </a:cubicBezTo>
                    <a:cubicBezTo>
                      <a:pt x="2415" y="1799"/>
                      <a:pt x="1996" y="1823"/>
                      <a:pt x="2095" y="1885"/>
                    </a:cubicBezTo>
                    <a:cubicBezTo>
                      <a:pt x="2193" y="1959"/>
                      <a:pt x="2464" y="2082"/>
                      <a:pt x="2440" y="2131"/>
                    </a:cubicBezTo>
                    <a:cubicBezTo>
                      <a:pt x="2427" y="2193"/>
                      <a:pt x="2440" y="2279"/>
                      <a:pt x="2514" y="2279"/>
                    </a:cubicBezTo>
                    <a:cubicBezTo>
                      <a:pt x="2557" y="2273"/>
                      <a:pt x="2603" y="2270"/>
                      <a:pt x="2649" y="2270"/>
                    </a:cubicBezTo>
                    <a:cubicBezTo>
                      <a:pt x="2695" y="2270"/>
                      <a:pt x="2742" y="2273"/>
                      <a:pt x="2785" y="2279"/>
                    </a:cubicBezTo>
                    <a:cubicBezTo>
                      <a:pt x="2739" y="2288"/>
                      <a:pt x="2612" y="2338"/>
                      <a:pt x="2519" y="2338"/>
                    </a:cubicBezTo>
                    <a:cubicBezTo>
                      <a:pt x="2487" y="2338"/>
                      <a:pt x="2459" y="2332"/>
                      <a:pt x="2440" y="2316"/>
                    </a:cubicBezTo>
                    <a:cubicBezTo>
                      <a:pt x="2353" y="2242"/>
                      <a:pt x="2267" y="2181"/>
                      <a:pt x="2169" y="2119"/>
                    </a:cubicBezTo>
                    <a:cubicBezTo>
                      <a:pt x="2070" y="2057"/>
                      <a:pt x="1984" y="1922"/>
                      <a:pt x="1885" y="1909"/>
                    </a:cubicBezTo>
                    <a:cubicBezTo>
                      <a:pt x="1774" y="1897"/>
                      <a:pt x="1479" y="1885"/>
                      <a:pt x="1405" y="1860"/>
                    </a:cubicBezTo>
                    <a:cubicBezTo>
                      <a:pt x="1380" y="1855"/>
                      <a:pt x="1356" y="1850"/>
                      <a:pt x="1337" y="1850"/>
                    </a:cubicBezTo>
                    <a:cubicBezTo>
                      <a:pt x="1309" y="1850"/>
                      <a:pt x="1289" y="1861"/>
                      <a:pt x="1281" y="1897"/>
                    </a:cubicBezTo>
                    <a:cubicBezTo>
                      <a:pt x="1269" y="1971"/>
                      <a:pt x="1134" y="2045"/>
                      <a:pt x="1306" y="2045"/>
                    </a:cubicBezTo>
                    <a:cubicBezTo>
                      <a:pt x="1479" y="2045"/>
                      <a:pt x="1626" y="2070"/>
                      <a:pt x="1491" y="2070"/>
                    </a:cubicBezTo>
                    <a:cubicBezTo>
                      <a:pt x="1343" y="2070"/>
                      <a:pt x="1158" y="2230"/>
                      <a:pt x="1331" y="2242"/>
                    </a:cubicBezTo>
                    <a:cubicBezTo>
                      <a:pt x="1503" y="2254"/>
                      <a:pt x="1589" y="2254"/>
                      <a:pt x="1651" y="2328"/>
                    </a:cubicBezTo>
                    <a:cubicBezTo>
                      <a:pt x="1725" y="2439"/>
                      <a:pt x="1811" y="2538"/>
                      <a:pt x="1922" y="2599"/>
                    </a:cubicBezTo>
                    <a:cubicBezTo>
                      <a:pt x="2037" y="2673"/>
                      <a:pt x="2090" y="2728"/>
                      <a:pt x="2171" y="2728"/>
                    </a:cubicBezTo>
                    <a:cubicBezTo>
                      <a:pt x="2186" y="2728"/>
                      <a:pt x="2201" y="2726"/>
                      <a:pt x="2218" y="2723"/>
                    </a:cubicBezTo>
                    <a:cubicBezTo>
                      <a:pt x="2299" y="2714"/>
                      <a:pt x="2408" y="2685"/>
                      <a:pt x="2445" y="2685"/>
                    </a:cubicBezTo>
                    <a:cubicBezTo>
                      <a:pt x="2458" y="2685"/>
                      <a:pt x="2462" y="2688"/>
                      <a:pt x="2452" y="2698"/>
                    </a:cubicBezTo>
                    <a:cubicBezTo>
                      <a:pt x="2415" y="2735"/>
                      <a:pt x="2477" y="2809"/>
                      <a:pt x="2341" y="2809"/>
                    </a:cubicBezTo>
                    <a:cubicBezTo>
                      <a:pt x="2264" y="2801"/>
                      <a:pt x="2164" y="2784"/>
                      <a:pt x="2123" y="2784"/>
                    </a:cubicBezTo>
                    <a:cubicBezTo>
                      <a:pt x="2098" y="2784"/>
                      <a:pt x="2094" y="2790"/>
                      <a:pt x="2132" y="2809"/>
                    </a:cubicBezTo>
                    <a:cubicBezTo>
                      <a:pt x="2201" y="2849"/>
                      <a:pt x="2343" y="2952"/>
                      <a:pt x="2305" y="2952"/>
                    </a:cubicBezTo>
                    <a:cubicBezTo>
                      <a:pt x="2296" y="2952"/>
                      <a:pt x="2276" y="2946"/>
                      <a:pt x="2243" y="2932"/>
                    </a:cubicBezTo>
                    <a:cubicBezTo>
                      <a:pt x="2070" y="2871"/>
                      <a:pt x="2045" y="2797"/>
                      <a:pt x="1885" y="2784"/>
                    </a:cubicBezTo>
                    <a:cubicBezTo>
                      <a:pt x="1802" y="2757"/>
                      <a:pt x="1719" y="2743"/>
                      <a:pt x="1631" y="2743"/>
                    </a:cubicBezTo>
                    <a:cubicBezTo>
                      <a:pt x="1601" y="2743"/>
                      <a:pt x="1571" y="2744"/>
                      <a:pt x="1540" y="2747"/>
                    </a:cubicBezTo>
                    <a:cubicBezTo>
                      <a:pt x="1491" y="2784"/>
                      <a:pt x="1429" y="2858"/>
                      <a:pt x="1343" y="2858"/>
                    </a:cubicBezTo>
                    <a:cubicBezTo>
                      <a:pt x="1257" y="2858"/>
                      <a:pt x="1232" y="2883"/>
                      <a:pt x="1208" y="2944"/>
                    </a:cubicBezTo>
                    <a:cubicBezTo>
                      <a:pt x="1195" y="2994"/>
                      <a:pt x="1146" y="3006"/>
                      <a:pt x="1097" y="3031"/>
                    </a:cubicBezTo>
                    <a:cubicBezTo>
                      <a:pt x="1035" y="3043"/>
                      <a:pt x="1072" y="3179"/>
                      <a:pt x="1134" y="3191"/>
                    </a:cubicBezTo>
                    <a:cubicBezTo>
                      <a:pt x="1158" y="3203"/>
                      <a:pt x="1186" y="3209"/>
                      <a:pt x="1215" y="3209"/>
                    </a:cubicBezTo>
                    <a:cubicBezTo>
                      <a:pt x="1244" y="3209"/>
                      <a:pt x="1275" y="3203"/>
                      <a:pt x="1306" y="3191"/>
                    </a:cubicBezTo>
                    <a:cubicBezTo>
                      <a:pt x="1313" y="3188"/>
                      <a:pt x="1318" y="3187"/>
                      <a:pt x="1322" y="3187"/>
                    </a:cubicBezTo>
                    <a:cubicBezTo>
                      <a:pt x="1349" y="3187"/>
                      <a:pt x="1300" y="3254"/>
                      <a:pt x="1364" y="3254"/>
                    </a:cubicBezTo>
                    <a:cubicBezTo>
                      <a:pt x="1369" y="3254"/>
                      <a:pt x="1374" y="3253"/>
                      <a:pt x="1380" y="3252"/>
                    </a:cubicBezTo>
                    <a:cubicBezTo>
                      <a:pt x="1434" y="3252"/>
                      <a:pt x="1458" y="3263"/>
                      <a:pt x="1483" y="3263"/>
                    </a:cubicBezTo>
                    <a:cubicBezTo>
                      <a:pt x="1504" y="3263"/>
                      <a:pt x="1526" y="3256"/>
                      <a:pt x="1565" y="3228"/>
                    </a:cubicBezTo>
                    <a:cubicBezTo>
                      <a:pt x="1638" y="3186"/>
                      <a:pt x="1685" y="3000"/>
                      <a:pt x="1697" y="3000"/>
                    </a:cubicBezTo>
                    <a:cubicBezTo>
                      <a:pt x="1699" y="3000"/>
                      <a:pt x="1700" y="3006"/>
                      <a:pt x="1700" y="3018"/>
                    </a:cubicBezTo>
                    <a:cubicBezTo>
                      <a:pt x="1700" y="3092"/>
                      <a:pt x="1651" y="3105"/>
                      <a:pt x="1725" y="3105"/>
                    </a:cubicBezTo>
                    <a:cubicBezTo>
                      <a:pt x="1799" y="3105"/>
                      <a:pt x="1651" y="3191"/>
                      <a:pt x="1713" y="3191"/>
                    </a:cubicBezTo>
                    <a:cubicBezTo>
                      <a:pt x="1774" y="3191"/>
                      <a:pt x="1565" y="3277"/>
                      <a:pt x="1651" y="3277"/>
                    </a:cubicBezTo>
                    <a:cubicBezTo>
                      <a:pt x="1737" y="3277"/>
                      <a:pt x="1368" y="3351"/>
                      <a:pt x="1516" y="3351"/>
                    </a:cubicBezTo>
                    <a:cubicBezTo>
                      <a:pt x="1549" y="3351"/>
                      <a:pt x="1584" y="3350"/>
                      <a:pt x="1615" y="3350"/>
                    </a:cubicBezTo>
                    <a:cubicBezTo>
                      <a:pt x="1710" y="3350"/>
                      <a:pt x="1774" y="3357"/>
                      <a:pt x="1700" y="3413"/>
                    </a:cubicBezTo>
                    <a:cubicBezTo>
                      <a:pt x="1605" y="3476"/>
                      <a:pt x="1518" y="3568"/>
                      <a:pt x="1552" y="3568"/>
                    </a:cubicBezTo>
                    <a:cubicBezTo>
                      <a:pt x="1557" y="3568"/>
                      <a:pt x="1565" y="3566"/>
                      <a:pt x="1577" y="3561"/>
                    </a:cubicBezTo>
                    <a:cubicBezTo>
                      <a:pt x="1642" y="3533"/>
                      <a:pt x="1755" y="3519"/>
                      <a:pt x="1787" y="3519"/>
                    </a:cubicBezTo>
                    <a:cubicBezTo>
                      <a:pt x="1797" y="3519"/>
                      <a:pt x="1799" y="3520"/>
                      <a:pt x="1787" y="3524"/>
                    </a:cubicBezTo>
                    <a:cubicBezTo>
                      <a:pt x="1725" y="3548"/>
                      <a:pt x="1688" y="3561"/>
                      <a:pt x="1811" y="3573"/>
                    </a:cubicBezTo>
                    <a:cubicBezTo>
                      <a:pt x="1947" y="3561"/>
                      <a:pt x="2070" y="3487"/>
                      <a:pt x="2144" y="3363"/>
                    </a:cubicBezTo>
                    <a:cubicBezTo>
                      <a:pt x="2190" y="3297"/>
                      <a:pt x="2241" y="3263"/>
                      <a:pt x="2265" y="3263"/>
                    </a:cubicBezTo>
                    <a:cubicBezTo>
                      <a:pt x="2286" y="3263"/>
                      <a:pt x="2289" y="3288"/>
                      <a:pt x="2255" y="3339"/>
                    </a:cubicBezTo>
                    <a:cubicBezTo>
                      <a:pt x="2181" y="3437"/>
                      <a:pt x="2021" y="3536"/>
                      <a:pt x="1971" y="3610"/>
                    </a:cubicBezTo>
                    <a:cubicBezTo>
                      <a:pt x="1922" y="3684"/>
                      <a:pt x="1885" y="3671"/>
                      <a:pt x="1799" y="3684"/>
                    </a:cubicBezTo>
                    <a:cubicBezTo>
                      <a:pt x="1741" y="3684"/>
                      <a:pt x="1684" y="3706"/>
                      <a:pt x="1626" y="3706"/>
                    </a:cubicBezTo>
                    <a:cubicBezTo>
                      <a:pt x="1598" y="3706"/>
                      <a:pt x="1569" y="3700"/>
                      <a:pt x="1540" y="3684"/>
                    </a:cubicBezTo>
                    <a:cubicBezTo>
                      <a:pt x="1442" y="3634"/>
                      <a:pt x="1442" y="3622"/>
                      <a:pt x="1405" y="3548"/>
                    </a:cubicBezTo>
                    <a:cubicBezTo>
                      <a:pt x="1355" y="3450"/>
                      <a:pt x="1257" y="3388"/>
                      <a:pt x="1146" y="3388"/>
                    </a:cubicBezTo>
                    <a:cubicBezTo>
                      <a:pt x="1124" y="3388"/>
                      <a:pt x="1097" y="3388"/>
                      <a:pt x="1070" y="3388"/>
                    </a:cubicBezTo>
                    <a:cubicBezTo>
                      <a:pt x="949" y="3388"/>
                      <a:pt x="807" y="3396"/>
                      <a:pt x="887" y="3487"/>
                    </a:cubicBezTo>
                    <a:cubicBezTo>
                      <a:pt x="998" y="3597"/>
                      <a:pt x="924" y="3634"/>
                      <a:pt x="1072" y="3647"/>
                    </a:cubicBezTo>
                    <a:cubicBezTo>
                      <a:pt x="1232" y="3671"/>
                      <a:pt x="1047" y="3708"/>
                      <a:pt x="1109" y="3721"/>
                    </a:cubicBezTo>
                    <a:cubicBezTo>
                      <a:pt x="1171" y="3745"/>
                      <a:pt x="1306" y="3807"/>
                      <a:pt x="1257" y="3807"/>
                    </a:cubicBezTo>
                    <a:cubicBezTo>
                      <a:pt x="1121" y="3807"/>
                      <a:pt x="986" y="3819"/>
                      <a:pt x="863" y="3844"/>
                    </a:cubicBezTo>
                    <a:cubicBezTo>
                      <a:pt x="789" y="3856"/>
                      <a:pt x="579" y="3893"/>
                      <a:pt x="579" y="3992"/>
                    </a:cubicBezTo>
                    <a:cubicBezTo>
                      <a:pt x="579" y="4103"/>
                      <a:pt x="579" y="4177"/>
                      <a:pt x="628" y="4201"/>
                    </a:cubicBezTo>
                    <a:cubicBezTo>
                      <a:pt x="660" y="4217"/>
                      <a:pt x="703" y="4249"/>
                      <a:pt x="739" y="4249"/>
                    </a:cubicBezTo>
                    <a:cubicBezTo>
                      <a:pt x="758" y="4249"/>
                      <a:pt x="776" y="4240"/>
                      <a:pt x="789" y="4214"/>
                    </a:cubicBezTo>
                    <a:cubicBezTo>
                      <a:pt x="829" y="4163"/>
                      <a:pt x="804" y="4105"/>
                      <a:pt x="819" y="4105"/>
                    </a:cubicBezTo>
                    <a:cubicBezTo>
                      <a:pt x="823" y="4105"/>
                      <a:pt x="829" y="4108"/>
                      <a:pt x="838" y="4115"/>
                    </a:cubicBezTo>
                    <a:cubicBezTo>
                      <a:pt x="875" y="4152"/>
                      <a:pt x="801" y="4263"/>
                      <a:pt x="887" y="4263"/>
                    </a:cubicBezTo>
                    <a:lnTo>
                      <a:pt x="1097" y="4263"/>
                    </a:lnTo>
                    <a:cubicBezTo>
                      <a:pt x="1143" y="4276"/>
                      <a:pt x="1178" y="4289"/>
                      <a:pt x="1205" y="4289"/>
                    </a:cubicBezTo>
                    <a:cubicBezTo>
                      <a:pt x="1229" y="4289"/>
                      <a:pt x="1245" y="4279"/>
                      <a:pt x="1257" y="4251"/>
                    </a:cubicBezTo>
                    <a:cubicBezTo>
                      <a:pt x="1265" y="4207"/>
                      <a:pt x="1298" y="4158"/>
                      <a:pt x="1322" y="4158"/>
                    </a:cubicBezTo>
                    <a:cubicBezTo>
                      <a:pt x="1331" y="4158"/>
                      <a:pt x="1339" y="4167"/>
                      <a:pt x="1343" y="4189"/>
                    </a:cubicBezTo>
                    <a:cubicBezTo>
                      <a:pt x="1355" y="4275"/>
                      <a:pt x="1220" y="4263"/>
                      <a:pt x="1405" y="4275"/>
                    </a:cubicBezTo>
                    <a:cubicBezTo>
                      <a:pt x="1515" y="4290"/>
                      <a:pt x="1638" y="4309"/>
                      <a:pt x="1709" y="4309"/>
                    </a:cubicBezTo>
                    <a:cubicBezTo>
                      <a:pt x="1758" y="4309"/>
                      <a:pt x="1782" y="4300"/>
                      <a:pt x="1762" y="4275"/>
                    </a:cubicBezTo>
                    <a:cubicBezTo>
                      <a:pt x="1731" y="4234"/>
                      <a:pt x="1638" y="4183"/>
                      <a:pt x="1669" y="4183"/>
                    </a:cubicBezTo>
                    <a:cubicBezTo>
                      <a:pt x="1675" y="4183"/>
                      <a:pt x="1685" y="4185"/>
                      <a:pt x="1700" y="4189"/>
                    </a:cubicBezTo>
                    <a:cubicBezTo>
                      <a:pt x="1785" y="4198"/>
                      <a:pt x="1805" y="4258"/>
                      <a:pt x="1810" y="4258"/>
                    </a:cubicBezTo>
                    <a:cubicBezTo>
                      <a:pt x="1811" y="4258"/>
                      <a:pt x="1811" y="4253"/>
                      <a:pt x="1811" y="4238"/>
                    </a:cubicBezTo>
                    <a:cubicBezTo>
                      <a:pt x="1820" y="4194"/>
                      <a:pt x="1816" y="4162"/>
                      <a:pt x="1832" y="4162"/>
                    </a:cubicBezTo>
                    <a:cubicBezTo>
                      <a:pt x="1838" y="4162"/>
                      <a:pt x="1847" y="4166"/>
                      <a:pt x="1861" y="4177"/>
                    </a:cubicBezTo>
                    <a:cubicBezTo>
                      <a:pt x="1905" y="4210"/>
                      <a:pt x="2002" y="4264"/>
                      <a:pt x="2028" y="4264"/>
                    </a:cubicBezTo>
                    <a:cubicBezTo>
                      <a:pt x="2030" y="4264"/>
                      <a:pt x="2032" y="4264"/>
                      <a:pt x="2033" y="4263"/>
                    </a:cubicBezTo>
                    <a:cubicBezTo>
                      <a:pt x="2044" y="4240"/>
                      <a:pt x="1983" y="4124"/>
                      <a:pt x="2030" y="4124"/>
                    </a:cubicBezTo>
                    <a:cubicBezTo>
                      <a:pt x="2034" y="4124"/>
                      <a:pt x="2039" y="4125"/>
                      <a:pt x="2045" y="4127"/>
                    </a:cubicBezTo>
                    <a:cubicBezTo>
                      <a:pt x="2107" y="4152"/>
                      <a:pt x="2132" y="4226"/>
                      <a:pt x="2193" y="4226"/>
                    </a:cubicBezTo>
                    <a:cubicBezTo>
                      <a:pt x="2214" y="4226"/>
                      <a:pt x="2236" y="4227"/>
                      <a:pt x="2256" y="4227"/>
                    </a:cubicBezTo>
                    <a:cubicBezTo>
                      <a:pt x="2303" y="4227"/>
                      <a:pt x="2332" y="4221"/>
                      <a:pt x="2279" y="4177"/>
                    </a:cubicBezTo>
                    <a:cubicBezTo>
                      <a:pt x="2234" y="4122"/>
                      <a:pt x="2216" y="4088"/>
                      <a:pt x="2238" y="4088"/>
                    </a:cubicBezTo>
                    <a:cubicBezTo>
                      <a:pt x="2246" y="4088"/>
                      <a:pt x="2260" y="4093"/>
                      <a:pt x="2279" y="4103"/>
                    </a:cubicBezTo>
                    <a:cubicBezTo>
                      <a:pt x="2366" y="4127"/>
                      <a:pt x="2255" y="4103"/>
                      <a:pt x="2403" y="4164"/>
                    </a:cubicBezTo>
                    <a:cubicBezTo>
                      <a:pt x="2453" y="4187"/>
                      <a:pt x="2497" y="4191"/>
                      <a:pt x="2532" y="4191"/>
                    </a:cubicBezTo>
                    <a:cubicBezTo>
                      <a:pt x="2552" y="4191"/>
                      <a:pt x="2569" y="4190"/>
                      <a:pt x="2583" y="4190"/>
                    </a:cubicBezTo>
                    <a:cubicBezTo>
                      <a:pt x="2610" y="4190"/>
                      <a:pt x="2624" y="4195"/>
                      <a:pt x="2624" y="4226"/>
                    </a:cubicBezTo>
                    <a:cubicBezTo>
                      <a:pt x="2624" y="4287"/>
                      <a:pt x="2452" y="4374"/>
                      <a:pt x="2501" y="4374"/>
                    </a:cubicBezTo>
                    <a:cubicBezTo>
                      <a:pt x="2637" y="4361"/>
                      <a:pt x="2772" y="4337"/>
                      <a:pt x="2896" y="4275"/>
                    </a:cubicBezTo>
                    <a:cubicBezTo>
                      <a:pt x="3006" y="4226"/>
                      <a:pt x="3043" y="4189"/>
                      <a:pt x="3142" y="4177"/>
                    </a:cubicBezTo>
                    <a:cubicBezTo>
                      <a:pt x="3241" y="4164"/>
                      <a:pt x="3314" y="4127"/>
                      <a:pt x="3327" y="4041"/>
                    </a:cubicBezTo>
                    <a:cubicBezTo>
                      <a:pt x="3339" y="3955"/>
                      <a:pt x="3290" y="3918"/>
                      <a:pt x="3241" y="3918"/>
                    </a:cubicBezTo>
                    <a:cubicBezTo>
                      <a:pt x="3209" y="3928"/>
                      <a:pt x="3186" y="3957"/>
                      <a:pt x="3141" y="3957"/>
                    </a:cubicBezTo>
                    <a:cubicBezTo>
                      <a:pt x="3134" y="3957"/>
                      <a:pt x="3126" y="3957"/>
                      <a:pt x="3117" y="3955"/>
                    </a:cubicBezTo>
                    <a:cubicBezTo>
                      <a:pt x="3095" y="3947"/>
                      <a:pt x="3070" y="3946"/>
                      <a:pt x="3046" y="3946"/>
                    </a:cubicBezTo>
                    <a:cubicBezTo>
                      <a:pt x="3021" y="3946"/>
                      <a:pt x="2997" y="3948"/>
                      <a:pt x="2980" y="3948"/>
                    </a:cubicBezTo>
                    <a:cubicBezTo>
                      <a:pt x="2958" y="3948"/>
                      <a:pt x="2948" y="3945"/>
                      <a:pt x="2957" y="3930"/>
                    </a:cubicBezTo>
                    <a:cubicBezTo>
                      <a:pt x="2994" y="3893"/>
                      <a:pt x="3093" y="3819"/>
                      <a:pt x="3031" y="3807"/>
                    </a:cubicBezTo>
                    <a:cubicBezTo>
                      <a:pt x="2969" y="3795"/>
                      <a:pt x="2908" y="3795"/>
                      <a:pt x="2859" y="3795"/>
                    </a:cubicBezTo>
                    <a:cubicBezTo>
                      <a:pt x="2823" y="3802"/>
                      <a:pt x="2796" y="3817"/>
                      <a:pt x="2768" y="3817"/>
                    </a:cubicBezTo>
                    <a:cubicBezTo>
                      <a:pt x="2746" y="3817"/>
                      <a:pt x="2725" y="3809"/>
                      <a:pt x="2698" y="3782"/>
                    </a:cubicBezTo>
                    <a:cubicBezTo>
                      <a:pt x="2681" y="3756"/>
                      <a:pt x="2644" y="3735"/>
                      <a:pt x="2611" y="3735"/>
                    </a:cubicBezTo>
                    <a:cubicBezTo>
                      <a:pt x="2598" y="3735"/>
                      <a:pt x="2586" y="3738"/>
                      <a:pt x="2575" y="3745"/>
                    </a:cubicBezTo>
                    <a:cubicBezTo>
                      <a:pt x="2489" y="3758"/>
                      <a:pt x="2415" y="3758"/>
                      <a:pt x="2341" y="3758"/>
                    </a:cubicBezTo>
                    <a:cubicBezTo>
                      <a:pt x="2390" y="3758"/>
                      <a:pt x="2489" y="3758"/>
                      <a:pt x="2452" y="3684"/>
                    </a:cubicBezTo>
                    <a:cubicBezTo>
                      <a:pt x="2409" y="3630"/>
                      <a:pt x="2375" y="3556"/>
                      <a:pt x="2401" y="3556"/>
                    </a:cubicBezTo>
                    <a:cubicBezTo>
                      <a:pt x="2404" y="3556"/>
                      <a:pt x="2409" y="3558"/>
                      <a:pt x="2415" y="3561"/>
                    </a:cubicBezTo>
                    <a:cubicBezTo>
                      <a:pt x="2514" y="3659"/>
                      <a:pt x="2649" y="3708"/>
                      <a:pt x="2797" y="3708"/>
                    </a:cubicBezTo>
                    <a:cubicBezTo>
                      <a:pt x="2909" y="3708"/>
                      <a:pt x="2989" y="3722"/>
                      <a:pt x="3052" y="3722"/>
                    </a:cubicBezTo>
                    <a:cubicBezTo>
                      <a:pt x="3108" y="3722"/>
                      <a:pt x="3151" y="3712"/>
                      <a:pt x="3191" y="3671"/>
                    </a:cubicBezTo>
                    <a:cubicBezTo>
                      <a:pt x="3278" y="3585"/>
                      <a:pt x="3314" y="3511"/>
                      <a:pt x="3265" y="3462"/>
                    </a:cubicBezTo>
                    <a:cubicBezTo>
                      <a:pt x="3216" y="3413"/>
                      <a:pt x="3191" y="3351"/>
                      <a:pt x="3278" y="3339"/>
                    </a:cubicBezTo>
                    <a:cubicBezTo>
                      <a:pt x="3376" y="3326"/>
                      <a:pt x="3968" y="3302"/>
                      <a:pt x="3820" y="3252"/>
                    </a:cubicBezTo>
                    <a:cubicBezTo>
                      <a:pt x="3672" y="3216"/>
                      <a:pt x="3524" y="3166"/>
                      <a:pt x="3623" y="3166"/>
                    </a:cubicBezTo>
                    <a:cubicBezTo>
                      <a:pt x="3721" y="3166"/>
                      <a:pt x="4004" y="3129"/>
                      <a:pt x="3918" y="3068"/>
                    </a:cubicBezTo>
                    <a:cubicBezTo>
                      <a:pt x="3832" y="3018"/>
                      <a:pt x="3573" y="2981"/>
                      <a:pt x="3672" y="2969"/>
                    </a:cubicBezTo>
                    <a:cubicBezTo>
                      <a:pt x="3770" y="2944"/>
                      <a:pt x="4165" y="2944"/>
                      <a:pt x="4078" y="2858"/>
                    </a:cubicBezTo>
                    <a:cubicBezTo>
                      <a:pt x="4047" y="2796"/>
                      <a:pt x="3991" y="2769"/>
                      <a:pt x="3929" y="2769"/>
                    </a:cubicBezTo>
                    <a:cubicBezTo>
                      <a:pt x="3918" y="2769"/>
                      <a:pt x="3906" y="2770"/>
                      <a:pt x="3894" y="2772"/>
                    </a:cubicBezTo>
                    <a:cubicBezTo>
                      <a:pt x="3874" y="2772"/>
                      <a:pt x="3829" y="2774"/>
                      <a:pt x="3785" y="2774"/>
                    </a:cubicBezTo>
                    <a:cubicBezTo>
                      <a:pt x="3720" y="2774"/>
                      <a:pt x="3659" y="2769"/>
                      <a:pt x="3696" y="2747"/>
                    </a:cubicBezTo>
                    <a:cubicBezTo>
                      <a:pt x="3746" y="2710"/>
                      <a:pt x="3844" y="2673"/>
                      <a:pt x="3770" y="2673"/>
                    </a:cubicBezTo>
                    <a:cubicBezTo>
                      <a:pt x="3684" y="2673"/>
                      <a:pt x="3425" y="2698"/>
                      <a:pt x="3376" y="2698"/>
                    </a:cubicBezTo>
                    <a:cubicBezTo>
                      <a:pt x="3335" y="2698"/>
                      <a:pt x="3188" y="2838"/>
                      <a:pt x="3187" y="2838"/>
                    </a:cubicBezTo>
                    <a:cubicBezTo>
                      <a:pt x="3187" y="2838"/>
                      <a:pt x="3192" y="2833"/>
                      <a:pt x="3204" y="2821"/>
                    </a:cubicBezTo>
                    <a:cubicBezTo>
                      <a:pt x="3265" y="2760"/>
                      <a:pt x="3351" y="2673"/>
                      <a:pt x="3290" y="2673"/>
                    </a:cubicBezTo>
                    <a:cubicBezTo>
                      <a:pt x="3216" y="2673"/>
                      <a:pt x="3031" y="2624"/>
                      <a:pt x="3080" y="2624"/>
                    </a:cubicBezTo>
                    <a:lnTo>
                      <a:pt x="3425" y="2624"/>
                    </a:lnTo>
                    <a:cubicBezTo>
                      <a:pt x="3376" y="2624"/>
                      <a:pt x="3216" y="2550"/>
                      <a:pt x="3290" y="2550"/>
                    </a:cubicBezTo>
                    <a:cubicBezTo>
                      <a:pt x="3339" y="2550"/>
                      <a:pt x="3460" y="2561"/>
                      <a:pt x="3509" y="2561"/>
                    </a:cubicBezTo>
                    <a:cubicBezTo>
                      <a:pt x="3534" y="2561"/>
                      <a:pt x="3540" y="2558"/>
                      <a:pt x="3512" y="2550"/>
                    </a:cubicBezTo>
                    <a:cubicBezTo>
                      <a:pt x="3425" y="2513"/>
                      <a:pt x="3228" y="2501"/>
                      <a:pt x="3364" y="2476"/>
                    </a:cubicBezTo>
                    <a:cubicBezTo>
                      <a:pt x="3499" y="2464"/>
                      <a:pt x="3770" y="2476"/>
                      <a:pt x="3733" y="2452"/>
                    </a:cubicBezTo>
                    <a:cubicBezTo>
                      <a:pt x="3684" y="2427"/>
                      <a:pt x="3499" y="2353"/>
                      <a:pt x="3610" y="2353"/>
                    </a:cubicBezTo>
                    <a:cubicBezTo>
                      <a:pt x="3709" y="2365"/>
                      <a:pt x="3758" y="2476"/>
                      <a:pt x="3931" y="2476"/>
                    </a:cubicBezTo>
                    <a:cubicBezTo>
                      <a:pt x="4103" y="2476"/>
                      <a:pt x="4029" y="2439"/>
                      <a:pt x="4152" y="2427"/>
                    </a:cubicBezTo>
                    <a:cubicBezTo>
                      <a:pt x="4276" y="2402"/>
                      <a:pt x="4497" y="2378"/>
                      <a:pt x="4423" y="2328"/>
                    </a:cubicBezTo>
                    <a:cubicBezTo>
                      <a:pt x="4337" y="2279"/>
                      <a:pt x="3955" y="2181"/>
                      <a:pt x="4054" y="2156"/>
                    </a:cubicBezTo>
                    <a:cubicBezTo>
                      <a:pt x="4133" y="2146"/>
                      <a:pt x="4093" y="2112"/>
                      <a:pt x="4151" y="2112"/>
                    </a:cubicBezTo>
                    <a:cubicBezTo>
                      <a:pt x="4165" y="2112"/>
                      <a:pt x="4185" y="2114"/>
                      <a:pt x="4214" y="2119"/>
                    </a:cubicBezTo>
                    <a:cubicBezTo>
                      <a:pt x="4313" y="2131"/>
                      <a:pt x="4411" y="2156"/>
                      <a:pt x="4510" y="2193"/>
                    </a:cubicBezTo>
                    <a:cubicBezTo>
                      <a:pt x="4547" y="2221"/>
                      <a:pt x="4584" y="2276"/>
                      <a:pt x="4652" y="2276"/>
                    </a:cubicBezTo>
                    <a:cubicBezTo>
                      <a:pt x="4674" y="2276"/>
                      <a:pt x="4701" y="2270"/>
                      <a:pt x="4731" y="2254"/>
                    </a:cubicBezTo>
                    <a:cubicBezTo>
                      <a:pt x="4830" y="2217"/>
                      <a:pt x="4916" y="2156"/>
                      <a:pt x="5003" y="2082"/>
                    </a:cubicBezTo>
                    <a:cubicBezTo>
                      <a:pt x="5049" y="2036"/>
                      <a:pt x="5073" y="1958"/>
                      <a:pt x="5046" y="1958"/>
                    </a:cubicBezTo>
                    <a:cubicBezTo>
                      <a:pt x="5044" y="1958"/>
                      <a:pt x="5042" y="1958"/>
                      <a:pt x="5039" y="1959"/>
                    </a:cubicBezTo>
                    <a:cubicBezTo>
                      <a:pt x="4999" y="1979"/>
                      <a:pt x="4767" y="2057"/>
                      <a:pt x="4686" y="2057"/>
                    </a:cubicBezTo>
                    <a:cubicBezTo>
                      <a:pt x="4668" y="2057"/>
                      <a:pt x="4658" y="2054"/>
                      <a:pt x="4658" y="2045"/>
                    </a:cubicBezTo>
                    <a:cubicBezTo>
                      <a:pt x="4647" y="2001"/>
                      <a:pt x="4636" y="1918"/>
                      <a:pt x="4651" y="1918"/>
                    </a:cubicBezTo>
                    <a:cubicBezTo>
                      <a:pt x="4653" y="1918"/>
                      <a:pt x="4655" y="1919"/>
                      <a:pt x="4658" y="1922"/>
                    </a:cubicBezTo>
                    <a:cubicBezTo>
                      <a:pt x="4687" y="1951"/>
                      <a:pt x="4700" y="2011"/>
                      <a:pt x="4759" y="2011"/>
                    </a:cubicBezTo>
                    <a:cubicBezTo>
                      <a:pt x="4775" y="2011"/>
                      <a:pt x="4794" y="2006"/>
                      <a:pt x="4818" y="1996"/>
                    </a:cubicBezTo>
                    <a:cubicBezTo>
                      <a:pt x="4929" y="1959"/>
                      <a:pt x="5175" y="1909"/>
                      <a:pt x="5175" y="1909"/>
                    </a:cubicBezTo>
                    <a:cubicBezTo>
                      <a:pt x="5175" y="1909"/>
                      <a:pt x="4999" y="1723"/>
                      <a:pt x="5042" y="1723"/>
                    </a:cubicBezTo>
                    <a:cubicBezTo>
                      <a:pt x="5044" y="1723"/>
                      <a:pt x="5048" y="1723"/>
                      <a:pt x="5052" y="1725"/>
                    </a:cubicBezTo>
                    <a:cubicBezTo>
                      <a:pt x="5123" y="1755"/>
                      <a:pt x="5127" y="1836"/>
                      <a:pt x="5202" y="1836"/>
                    </a:cubicBezTo>
                    <a:cubicBezTo>
                      <a:pt x="5218" y="1836"/>
                      <a:pt x="5237" y="1832"/>
                      <a:pt x="5261" y="1823"/>
                    </a:cubicBezTo>
                    <a:cubicBezTo>
                      <a:pt x="5397" y="1774"/>
                      <a:pt x="5434" y="1663"/>
                      <a:pt x="5569" y="1601"/>
                    </a:cubicBezTo>
                    <a:cubicBezTo>
                      <a:pt x="5693" y="1552"/>
                      <a:pt x="6050" y="1330"/>
                      <a:pt x="6198" y="1256"/>
                    </a:cubicBezTo>
                    <a:cubicBezTo>
                      <a:pt x="6358" y="1195"/>
                      <a:pt x="6543" y="1084"/>
                      <a:pt x="6493" y="1084"/>
                    </a:cubicBezTo>
                    <a:cubicBezTo>
                      <a:pt x="6438" y="1084"/>
                      <a:pt x="5244" y="1341"/>
                      <a:pt x="5157" y="1341"/>
                    </a:cubicBezTo>
                    <a:cubicBezTo>
                      <a:pt x="5147" y="1341"/>
                      <a:pt x="5152" y="1338"/>
                      <a:pt x="5175" y="1330"/>
                    </a:cubicBezTo>
                    <a:cubicBezTo>
                      <a:pt x="5409" y="1256"/>
                      <a:pt x="5939" y="1084"/>
                      <a:pt x="5890" y="1084"/>
                    </a:cubicBezTo>
                    <a:cubicBezTo>
                      <a:pt x="5860" y="1087"/>
                      <a:pt x="5830" y="1089"/>
                      <a:pt x="5801" y="1089"/>
                    </a:cubicBezTo>
                    <a:cubicBezTo>
                      <a:pt x="5719" y="1089"/>
                      <a:pt x="5638" y="1077"/>
                      <a:pt x="5557" y="1059"/>
                    </a:cubicBezTo>
                    <a:cubicBezTo>
                      <a:pt x="5477" y="1025"/>
                      <a:pt x="5429" y="959"/>
                      <a:pt x="5461" y="959"/>
                    </a:cubicBezTo>
                    <a:cubicBezTo>
                      <a:pt x="5464" y="959"/>
                      <a:pt x="5467" y="960"/>
                      <a:pt x="5471" y="961"/>
                    </a:cubicBezTo>
                    <a:cubicBezTo>
                      <a:pt x="5520" y="985"/>
                      <a:pt x="5582" y="998"/>
                      <a:pt x="5643" y="998"/>
                    </a:cubicBezTo>
                    <a:cubicBezTo>
                      <a:pt x="5717" y="998"/>
                      <a:pt x="5939" y="1010"/>
                      <a:pt x="6050" y="1010"/>
                    </a:cubicBezTo>
                    <a:cubicBezTo>
                      <a:pt x="6161" y="998"/>
                      <a:pt x="6309" y="936"/>
                      <a:pt x="6383" y="936"/>
                    </a:cubicBezTo>
                    <a:lnTo>
                      <a:pt x="6580" y="936"/>
                    </a:lnTo>
                    <a:cubicBezTo>
                      <a:pt x="6691" y="924"/>
                      <a:pt x="7344" y="690"/>
                      <a:pt x="7344" y="579"/>
                    </a:cubicBezTo>
                    <a:cubicBezTo>
                      <a:pt x="7344" y="488"/>
                      <a:pt x="7344" y="480"/>
                      <a:pt x="7290" y="480"/>
                    </a:cubicBezTo>
                    <a:cubicBezTo>
                      <a:pt x="7278" y="480"/>
                      <a:pt x="7263" y="480"/>
                      <a:pt x="7245" y="480"/>
                    </a:cubicBezTo>
                    <a:cubicBezTo>
                      <a:pt x="7134" y="468"/>
                      <a:pt x="7011" y="456"/>
                      <a:pt x="6900" y="456"/>
                    </a:cubicBezTo>
                    <a:cubicBezTo>
                      <a:pt x="6889" y="461"/>
                      <a:pt x="6882" y="470"/>
                      <a:pt x="6878" y="470"/>
                    </a:cubicBezTo>
                    <a:cubicBezTo>
                      <a:pt x="6873" y="470"/>
                      <a:pt x="6870" y="458"/>
                      <a:pt x="6863" y="419"/>
                    </a:cubicBezTo>
                    <a:cubicBezTo>
                      <a:pt x="6863" y="332"/>
                      <a:pt x="6752" y="295"/>
                      <a:pt x="6752" y="258"/>
                    </a:cubicBezTo>
                    <a:cubicBezTo>
                      <a:pt x="6752" y="230"/>
                      <a:pt x="6774" y="201"/>
                      <a:pt x="6739" y="201"/>
                    </a:cubicBezTo>
                    <a:cubicBezTo>
                      <a:pt x="6728" y="201"/>
                      <a:pt x="6713" y="204"/>
                      <a:pt x="6691" y="209"/>
                    </a:cubicBezTo>
                    <a:cubicBezTo>
                      <a:pt x="6630" y="232"/>
                      <a:pt x="6593" y="254"/>
                      <a:pt x="6559" y="254"/>
                    </a:cubicBezTo>
                    <a:cubicBezTo>
                      <a:pt x="6537" y="254"/>
                      <a:pt x="6517" y="245"/>
                      <a:pt x="6493" y="221"/>
                    </a:cubicBezTo>
                    <a:cubicBezTo>
                      <a:pt x="6457" y="175"/>
                      <a:pt x="6440" y="130"/>
                      <a:pt x="6419" y="130"/>
                    </a:cubicBezTo>
                    <a:cubicBezTo>
                      <a:pt x="6412" y="130"/>
                      <a:pt x="6404" y="135"/>
                      <a:pt x="6395" y="147"/>
                    </a:cubicBezTo>
                    <a:cubicBezTo>
                      <a:pt x="6378" y="180"/>
                      <a:pt x="6395" y="180"/>
                      <a:pt x="6375" y="180"/>
                    </a:cubicBezTo>
                    <a:cubicBezTo>
                      <a:pt x="6365" y="180"/>
                      <a:pt x="6346" y="180"/>
                      <a:pt x="6309" y="184"/>
                    </a:cubicBezTo>
                    <a:cubicBezTo>
                      <a:pt x="6185" y="209"/>
                      <a:pt x="6050" y="258"/>
                      <a:pt x="5927" y="283"/>
                    </a:cubicBezTo>
                    <a:cubicBezTo>
                      <a:pt x="5848" y="300"/>
                      <a:pt x="5647" y="318"/>
                      <a:pt x="5583" y="318"/>
                    </a:cubicBezTo>
                    <a:cubicBezTo>
                      <a:pt x="5557" y="318"/>
                      <a:pt x="5554" y="315"/>
                      <a:pt x="5594" y="308"/>
                    </a:cubicBezTo>
                    <a:cubicBezTo>
                      <a:pt x="5742" y="258"/>
                      <a:pt x="5902" y="184"/>
                      <a:pt x="6038" y="111"/>
                    </a:cubicBezTo>
                    <a:lnTo>
                      <a:pt x="6038" y="111"/>
                    </a:lnTo>
                    <a:cubicBezTo>
                      <a:pt x="5998" y="114"/>
                      <a:pt x="5957" y="115"/>
                      <a:pt x="5916" y="115"/>
                    </a:cubicBezTo>
                    <a:cubicBezTo>
                      <a:pt x="5805" y="115"/>
                      <a:pt x="5690" y="104"/>
                      <a:pt x="5582" y="86"/>
                    </a:cubicBezTo>
                    <a:cubicBezTo>
                      <a:pt x="5564" y="88"/>
                      <a:pt x="5546" y="89"/>
                      <a:pt x="5529" y="89"/>
                    </a:cubicBezTo>
                    <a:cubicBezTo>
                      <a:pt x="5451" y="89"/>
                      <a:pt x="5381" y="69"/>
                      <a:pt x="5311" y="49"/>
                    </a:cubicBezTo>
                    <a:cubicBezTo>
                      <a:pt x="5283" y="21"/>
                      <a:pt x="5241" y="7"/>
                      <a:pt x="5201" y="7"/>
                    </a:cubicBezTo>
                    <a:cubicBezTo>
                      <a:pt x="5188" y="7"/>
                      <a:pt x="5175" y="9"/>
                      <a:pt x="5163" y="12"/>
                    </a:cubicBezTo>
                    <a:cubicBezTo>
                      <a:pt x="5122" y="12"/>
                      <a:pt x="5038" y="1"/>
                      <a:pt x="497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6" name="Google Shape;3386;p43"/>
              <p:cNvSpPr/>
              <p:nvPr/>
            </p:nvSpPr>
            <p:spPr>
              <a:xfrm>
                <a:off x="3052675" y="4310100"/>
                <a:ext cx="19325" cy="4775"/>
              </a:xfrm>
              <a:custGeom>
                <a:avLst/>
                <a:gdLst/>
                <a:ahLst/>
                <a:cxnLst/>
                <a:rect l="l" t="t" r="r" b="b"/>
                <a:pathLst>
                  <a:path w="773" h="191" extrusionOk="0">
                    <a:moveTo>
                      <a:pt x="205" y="0"/>
                    </a:moveTo>
                    <a:cubicBezTo>
                      <a:pt x="172" y="0"/>
                      <a:pt x="163" y="7"/>
                      <a:pt x="198" y="22"/>
                    </a:cubicBezTo>
                    <a:cubicBezTo>
                      <a:pt x="333" y="96"/>
                      <a:pt x="0" y="121"/>
                      <a:pt x="136" y="121"/>
                    </a:cubicBezTo>
                    <a:cubicBezTo>
                      <a:pt x="164" y="118"/>
                      <a:pt x="191" y="116"/>
                      <a:pt x="219" y="116"/>
                    </a:cubicBezTo>
                    <a:cubicBezTo>
                      <a:pt x="302" y="116"/>
                      <a:pt x="382" y="130"/>
                      <a:pt x="456" y="158"/>
                    </a:cubicBezTo>
                    <a:cubicBezTo>
                      <a:pt x="502" y="181"/>
                      <a:pt x="580" y="190"/>
                      <a:pt x="644" y="190"/>
                    </a:cubicBezTo>
                    <a:cubicBezTo>
                      <a:pt x="717" y="190"/>
                      <a:pt x="773" y="178"/>
                      <a:pt x="740" y="158"/>
                    </a:cubicBezTo>
                    <a:cubicBezTo>
                      <a:pt x="678" y="121"/>
                      <a:pt x="764" y="96"/>
                      <a:pt x="678" y="71"/>
                    </a:cubicBezTo>
                    <a:cubicBezTo>
                      <a:pt x="614" y="53"/>
                      <a:pt x="303" y="0"/>
                      <a:pt x="20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7" name="Google Shape;3387;p43"/>
              <p:cNvSpPr/>
              <p:nvPr/>
            </p:nvSpPr>
            <p:spPr>
              <a:xfrm>
                <a:off x="3010000" y="4314025"/>
                <a:ext cx="6650" cy="1975"/>
              </a:xfrm>
              <a:custGeom>
                <a:avLst/>
                <a:gdLst/>
                <a:ahLst/>
                <a:cxnLst/>
                <a:rect l="l" t="t" r="r" b="b"/>
                <a:pathLst>
                  <a:path w="266" h="79" extrusionOk="0">
                    <a:moveTo>
                      <a:pt x="44" y="1"/>
                    </a:moveTo>
                    <a:cubicBezTo>
                      <a:pt x="0" y="1"/>
                      <a:pt x="141" y="79"/>
                      <a:pt x="208" y="79"/>
                    </a:cubicBezTo>
                    <a:cubicBezTo>
                      <a:pt x="216" y="79"/>
                      <a:pt x="223" y="77"/>
                      <a:pt x="229" y="75"/>
                    </a:cubicBezTo>
                    <a:cubicBezTo>
                      <a:pt x="266" y="38"/>
                      <a:pt x="106" y="1"/>
                      <a:pt x="4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8" name="Google Shape;3388;p43"/>
              <p:cNvSpPr/>
              <p:nvPr/>
            </p:nvSpPr>
            <p:spPr>
              <a:xfrm>
                <a:off x="3040450" y="4358350"/>
                <a:ext cx="6275" cy="2450"/>
              </a:xfrm>
              <a:custGeom>
                <a:avLst/>
                <a:gdLst/>
                <a:ahLst/>
                <a:cxnLst/>
                <a:rect l="l" t="t" r="r" b="b"/>
                <a:pathLst>
                  <a:path w="251" h="98" extrusionOk="0">
                    <a:moveTo>
                      <a:pt x="159" y="1"/>
                    </a:moveTo>
                    <a:cubicBezTo>
                      <a:pt x="113" y="1"/>
                      <a:pt x="0" y="65"/>
                      <a:pt x="46" y="88"/>
                    </a:cubicBezTo>
                    <a:cubicBezTo>
                      <a:pt x="54" y="95"/>
                      <a:pt x="66" y="97"/>
                      <a:pt x="80" y="97"/>
                    </a:cubicBezTo>
                    <a:cubicBezTo>
                      <a:pt x="146" y="97"/>
                      <a:pt x="251" y="33"/>
                      <a:pt x="169" y="2"/>
                    </a:cubicBezTo>
                    <a:cubicBezTo>
                      <a:pt x="166" y="1"/>
                      <a:pt x="163" y="1"/>
                      <a:pt x="15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9" name="Google Shape;3389;p43"/>
              <p:cNvSpPr/>
              <p:nvPr/>
            </p:nvSpPr>
            <p:spPr>
              <a:xfrm>
                <a:off x="2634700" y="4552700"/>
                <a:ext cx="4900" cy="4450"/>
              </a:xfrm>
              <a:custGeom>
                <a:avLst/>
                <a:gdLst/>
                <a:ahLst/>
                <a:cxnLst/>
                <a:rect l="l" t="t" r="r" b="b"/>
                <a:pathLst>
                  <a:path w="196" h="178" extrusionOk="0">
                    <a:moveTo>
                      <a:pt x="178" y="0"/>
                    </a:moveTo>
                    <a:cubicBezTo>
                      <a:pt x="139" y="0"/>
                      <a:pt x="1" y="152"/>
                      <a:pt x="24" y="175"/>
                    </a:cubicBezTo>
                    <a:cubicBezTo>
                      <a:pt x="25" y="177"/>
                      <a:pt x="26" y="178"/>
                      <a:pt x="28" y="178"/>
                    </a:cubicBezTo>
                    <a:cubicBezTo>
                      <a:pt x="56" y="178"/>
                      <a:pt x="196" y="14"/>
                      <a:pt x="184" y="3"/>
                    </a:cubicBezTo>
                    <a:cubicBezTo>
                      <a:pt x="183" y="1"/>
                      <a:pt x="180" y="0"/>
                      <a:pt x="17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0" name="Google Shape;3390;p43"/>
              <p:cNvSpPr/>
              <p:nvPr/>
            </p:nvSpPr>
            <p:spPr>
              <a:xfrm>
                <a:off x="2642075" y="4549800"/>
                <a:ext cx="2175" cy="1550"/>
              </a:xfrm>
              <a:custGeom>
                <a:avLst/>
                <a:gdLst/>
                <a:ahLst/>
                <a:cxnLst/>
                <a:rect l="l" t="t" r="r" b="b"/>
                <a:pathLst>
                  <a:path w="87" h="62" extrusionOk="0">
                    <a:moveTo>
                      <a:pt x="48" y="0"/>
                    </a:moveTo>
                    <a:cubicBezTo>
                      <a:pt x="25" y="0"/>
                      <a:pt x="0" y="13"/>
                      <a:pt x="0" y="33"/>
                    </a:cubicBezTo>
                    <a:cubicBezTo>
                      <a:pt x="0" y="47"/>
                      <a:pt x="29" y="61"/>
                      <a:pt x="53" y="61"/>
                    </a:cubicBezTo>
                    <a:cubicBezTo>
                      <a:pt x="71" y="61"/>
                      <a:pt x="86" y="53"/>
                      <a:pt x="86" y="33"/>
                    </a:cubicBezTo>
                    <a:cubicBezTo>
                      <a:pt x="86" y="10"/>
                      <a:pt x="68" y="0"/>
                      <a:pt x="4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1" name="Google Shape;3391;p43"/>
              <p:cNvSpPr/>
              <p:nvPr/>
            </p:nvSpPr>
            <p:spPr>
              <a:xfrm>
                <a:off x="2521625" y="4551775"/>
                <a:ext cx="6075" cy="5175"/>
              </a:xfrm>
              <a:custGeom>
                <a:avLst/>
                <a:gdLst/>
                <a:ahLst/>
                <a:cxnLst/>
                <a:rect l="l" t="t" r="r" b="b"/>
                <a:pathLst>
                  <a:path w="243" h="207" extrusionOk="0">
                    <a:moveTo>
                      <a:pt x="133" y="1"/>
                    </a:moveTo>
                    <a:cubicBezTo>
                      <a:pt x="129" y="1"/>
                      <a:pt x="126" y="2"/>
                      <a:pt x="124" y="3"/>
                    </a:cubicBezTo>
                    <a:cubicBezTo>
                      <a:pt x="99" y="3"/>
                      <a:pt x="0" y="77"/>
                      <a:pt x="13" y="101"/>
                    </a:cubicBezTo>
                    <a:cubicBezTo>
                      <a:pt x="21" y="110"/>
                      <a:pt x="57" y="206"/>
                      <a:pt x="113" y="206"/>
                    </a:cubicBezTo>
                    <a:cubicBezTo>
                      <a:pt x="141" y="206"/>
                      <a:pt x="173" y="183"/>
                      <a:pt x="210" y="114"/>
                    </a:cubicBezTo>
                    <a:cubicBezTo>
                      <a:pt x="243" y="47"/>
                      <a:pt x="167" y="1"/>
                      <a:pt x="13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2" name="Google Shape;3392;p43"/>
              <p:cNvSpPr/>
              <p:nvPr/>
            </p:nvSpPr>
            <p:spPr>
              <a:xfrm>
                <a:off x="3835800" y="4290900"/>
                <a:ext cx="3000" cy="2050"/>
              </a:xfrm>
              <a:custGeom>
                <a:avLst/>
                <a:gdLst/>
                <a:ahLst/>
                <a:cxnLst/>
                <a:rect l="l" t="t" r="r" b="b"/>
                <a:pathLst>
                  <a:path w="120" h="82" extrusionOk="0">
                    <a:moveTo>
                      <a:pt x="74" y="0"/>
                    </a:moveTo>
                    <a:cubicBezTo>
                      <a:pt x="62" y="0"/>
                      <a:pt x="48" y="7"/>
                      <a:pt x="33" y="26"/>
                    </a:cubicBezTo>
                    <a:cubicBezTo>
                      <a:pt x="0" y="59"/>
                      <a:pt x="50" y="81"/>
                      <a:pt x="86" y="81"/>
                    </a:cubicBezTo>
                    <a:cubicBezTo>
                      <a:pt x="104" y="81"/>
                      <a:pt x="120" y="76"/>
                      <a:pt x="120" y="63"/>
                    </a:cubicBezTo>
                    <a:cubicBezTo>
                      <a:pt x="120" y="38"/>
                      <a:pt x="102" y="0"/>
                      <a:pt x="7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3" name="Google Shape;3393;p43"/>
              <p:cNvSpPr/>
              <p:nvPr/>
            </p:nvSpPr>
            <p:spPr>
              <a:xfrm>
                <a:off x="4279075" y="5047225"/>
                <a:ext cx="2075" cy="875"/>
              </a:xfrm>
              <a:custGeom>
                <a:avLst/>
                <a:gdLst/>
                <a:ahLst/>
                <a:cxnLst/>
                <a:rect l="l" t="t" r="r" b="b"/>
                <a:pathLst>
                  <a:path w="83" h="35" extrusionOk="0">
                    <a:moveTo>
                      <a:pt x="50" y="1"/>
                    </a:moveTo>
                    <a:cubicBezTo>
                      <a:pt x="33" y="1"/>
                      <a:pt x="14" y="4"/>
                      <a:pt x="8" y="10"/>
                    </a:cubicBezTo>
                    <a:cubicBezTo>
                      <a:pt x="0" y="18"/>
                      <a:pt x="31" y="35"/>
                      <a:pt x="55" y="35"/>
                    </a:cubicBezTo>
                    <a:cubicBezTo>
                      <a:pt x="70" y="35"/>
                      <a:pt x="82" y="29"/>
                      <a:pt x="82" y="10"/>
                    </a:cubicBezTo>
                    <a:cubicBezTo>
                      <a:pt x="82" y="4"/>
                      <a:pt x="67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4" name="Google Shape;3394;p43"/>
              <p:cNvSpPr/>
              <p:nvPr/>
            </p:nvSpPr>
            <p:spPr>
              <a:xfrm>
                <a:off x="4263550" y="5044100"/>
                <a:ext cx="2500" cy="2150"/>
              </a:xfrm>
              <a:custGeom>
                <a:avLst/>
                <a:gdLst/>
                <a:ahLst/>
                <a:cxnLst/>
                <a:rect l="l" t="t" r="r" b="b"/>
                <a:pathLst>
                  <a:path w="100" h="86" extrusionOk="0">
                    <a:moveTo>
                      <a:pt x="54" y="1"/>
                    </a:moveTo>
                    <a:cubicBezTo>
                      <a:pt x="28" y="1"/>
                      <a:pt x="1" y="16"/>
                      <a:pt x="1" y="49"/>
                    </a:cubicBezTo>
                    <a:cubicBezTo>
                      <a:pt x="1" y="75"/>
                      <a:pt x="18" y="85"/>
                      <a:pt x="38" y="85"/>
                    </a:cubicBezTo>
                    <a:cubicBezTo>
                      <a:pt x="66" y="85"/>
                      <a:pt x="99" y="65"/>
                      <a:pt x="99" y="36"/>
                    </a:cubicBezTo>
                    <a:cubicBezTo>
                      <a:pt x="99" y="13"/>
                      <a:pt x="77" y="1"/>
                      <a:pt x="5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5" name="Google Shape;3395;p43"/>
              <p:cNvSpPr/>
              <p:nvPr/>
            </p:nvSpPr>
            <p:spPr>
              <a:xfrm>
                <a:off x="4317725" y="5293925"/>
                <a:ext cx="7375" cy="3825"/>
              </a:xfrm>
              <a:custGeom>
                <a:avLst/>
                <a:gdLst/>
                <a:ahLst/>
                <a:cxnLst/>
                <a:rect l="l" t="t" r="r" b="b"/>
                <a:pathLst>
                  <a:path w="295" h="153" extrusionOk="0">
                    <a:moveTo>
                      <a:pt x="182" y="1"/>
                    </a:moveTo>
                    <a:cubicBezTo>
                      <a:pt x="101" y="1"/>
                      <a:pt x="1" y="33"/>
                      <a:pt x="15" y="61"/>
                    </a:cubicBezTo>
                    <a:cubicBezTo>
                      <a:pt x="22" y="92"/>
                      <a:pt x="104" y="153"/>
                      <a:pt x="175" y="153"/>
                    </a:cubicBezTo>
                    <a:cubicBezTo>
                      <a:pt x="217" y="153"/>
                      <a:pt x="255" y="132"/>
                      <a:pt x="273" y="73"/>
                    </a:cubicBezTo>
                    <a:cubicBezTo>
                      <a:pt x="295" y="20"/>
                      <a:pt x="244" y="1"/>
                      <a:pt x="18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6" name="Google Shape;3396;p43"/>
              <p:cNvSpPr/>
              <p:nvPr/>
            </p:nvSpPr>
            <p:spPr>
              <a:xfrm>
                <a:off x="3612075" y="4460050"/>
                <a:ext cx="6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25" h="1" extrusionOk="0">
                    <a:moveTo>
                      <a:pt x="25" y="0"/>
                    </a:moveTo>
                    <a:cubicBezTo>
                      <a:pt x="0" y="0"/>
                      <a:pt x="12" y="0"/>
                      <a:pt x="2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7" name="Google Shape;3397;p43"/>
              <p:cNvSpPr/>
              <p:nvPr/>
            </p:nvSpPr>
            <p:spPr>
              <a:xfrm>
                <a:off x="3020575" y="4688050"/>
                <a:ext cx="8150" cy="2825"/>
              </a:xfrm>
              <a:custGeom>
                <a:avLst/>
                <a:gdLst/>
                <a:ahLst/>
                <a:cxnLst/>
                <a:rect l="l" t="t" r="r" b="b"/>
                <a:pathLst>
                  <a:path w="326" h="113" extrusionOk="0">
                    <a:moveTo>
                      <a:pt x="114" y="0"/>
                    </a:moveTo>
                    <a:cubicBezTo>
                      <a:pt x="51" y="0"/>
                      <a:pt x="0" y="5"/>
                      <a:pt x="15" y="10"/>
                    </a:cubicBezTo>
                    <a:cubicBezTo>
                      <a:pt x="41" y="19"/>
                      <a:pt x="152" y="112"/>
                      <a:pt x="233" y="112"/>
                    </a:cubicBezTo>
                    <a:cubicBezTo>
                      <a:pt x="267" y="112"/>
                      <a:pt x="296" y="95"/>
                      <a:pt x="311" y="47"/>
                    </a:cubicBezTo>
                    <a:cubicBezTo>
                      <a:pt x="326" y="11"/>
                      <a:pt x="206" y="0"/>
                      <a:pt x="11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8" name="Google Shape;3398;p43"/>
              <p:cNvSpPr/>
              <p:nvPr/>
            </p:nvSpPr>
            <p:spPr>
              <a:xfrm>
                <a:off x="3081625" y="5437625"/>
                <a:ext cx="46550" cy="30950"/>
              </a:xfrm>
              <a:custGeom>
                <a:avLst/>
                <a:gdLst/>
                <a:ahLst/>
                <a:cxnLst/>
                <a:rect l="l" t="t" r="r" b="b"/>
                <a:pathLst>
                  <a:path w="1862" h="1238" extrusionOk="0">
                    <a:moveTo>
                      <a:pt x="761" y="1"/>
                    </a:moveTo>
                    <a:cubicBezTo>
                      <a:pt x="755" y="1"/>
                      <a:pt x="749" y="5"/>
                      <a:pt x="740" y="18"/>
                    </a:cubicBezTo>
                    <a:cubicBezTo>
                      <a:pt x="715" y="67"/>
                      <a:pt x="715" y="91"/>
                      <a:pt x="666" y="91"/>
                    </a:cubicBezTo>
                    <a:cubicBezTo>
                      <a:pt x="625" y="91"/>
                      <a:pt x="611" y="80"/>
                      <a:pt x="599" y="80"/>
                    </a:cubicBezTo>
                    <a:cubicBezTo>
                      <a:pt x="593" y="80"/>
                      <a:pt x="588" y="83"/>
                      <a:pt x="580" y="91"/>
                    </a:cubicBezTo>
                    <a:cubicBezTo>
                      <a:pt x="567" y="116"/>
                      <a:pt x="592" y="153"/>
                      <a:pt x="567" y="190"/>
                    </a:cubicBezTo>
                    <a:cubicBezTo>
                      <a:pt x="543" y="239"/>
                      <a:pt x="530" y="289"/>
                      <a:pt x="530" y="338"/>
                    </a:cubicBezTo>
                    <a:cubicBezTo>
                      <a:pt x="538" y="353"/>
                      <a:pt x="546" y="364"/>
                      <a:pt x="556" y="364"/>
                    </a:cubicBezTo>
                    <a:cubicBezTo>
                      <a:pt x="563" y="364"/>
                      <a:pt x="570" y="360"/>
                      <a:pt x="580" y="350"/>
                    </a:cubicBezTo>
                    <a:cubicBezTo>
                      <a:pt x="597" y="333"/>
                      <a:pt x="680" y="310"/>
                      <a:pt x="724" y="310"/>
                    </a:cubicBezTo>
                    <a:cubicBezTo>
                      <a:pt x="744" y="310"/>
                      <a:pt x="756" y="314"/>
                      <a:pt x="752" y="326"/>
                    </a:cubicBezTo>
                    <a:cubicBezTo>
                      <a:pt x="752" y="350"/>
                      <a:pt x="740" y="412"/>
                      <a:pt x="691" y="424"/>
                    </a:cubicBezTo>
                    <a:cubicBezTo>
                      <a:pt x="629" y="436"/>
                      <a:pt x="604" y="486"/>
                      <a:pt x="604" y="547"/>
                    </a:cubicBezTo>
                    <a:cubicBezTo>
                      <a:pt x="604" y="597"/>
                      <a:pt x="654" y="609"/>
                      <a:pt x="703" y="646"/>
                    </a:cubicBezTo>
                    <a:cubicBezTo>
                      <a:pt x="746" y="678"/>
                      <a:pt x="807" y="710"/>
                      <a:pt x="790" y="710"/>
                    </a:cubicBezTo>
                    <a:cubicBezTo>
                      <a:pt x="788" y="710"/>
                      <a:pt x="783" y="709"/>
                      <a:pt x="777" y="708"/>
                    </a:cubicBezTo>
                    <a:cubicBezTo>
                      <a:pt x="741" y="693"/>
                      <a:pt x="705" y="687"/>
                      <a:pt x="669" y="687"/>
                    </a:cubicBezTo>
                    <a:cubicBezTo>
                      <a:pt x="643" y="687"/>
                      <a:pt x="618" y="690"/>
                      <a:pt x="592" y="695"/>
                    </a:cubicBezTo>
                    <a:cubicBezTo>
                      <a:pt x="567" y="708"/>
                      <a:pt x="552" y="714"/>
                      <a:pt x="538" y="714"/>
                    </a:cubicBezTo>
                    <a:cubicBezTo>
                      <a:pt x="524" y="714"/>
                      <a:pt x="512" y="708"/>
                      <a:pt x="493" y="695"/>
                    </a:cubicBezTo>
                    <a:cubicBezTo>
                      <a:pt x="457" y="671"/>
                      <a:pt x="407" y="658"/>
                      <a:pt x="469" y="658"/>
                    </a:cubicBezTo>
                    <a:cubicBezTo>
                      <a:pt x="518" y="646"/>
                      <a:pt x="481" y="621"/>
                      <a:pt x="493" y="572"/>
                    </a:cubicBezTo>
                    <a:cubicBezTo>
                      <a:pt x="493" y="535"/>
                      <a:pt x="518" y="510"/>
                      <a:pt x="493" y="486"/>
                    </a:cubicBezTo>
                    <a:cubicBezTo>
                      <a:pt x="490" y="479"/>
                      <a:pt x="488" y="476"/>
                      <a:pt x="485" y="476"/>
                    </a:cubicBezTo>
                    <a:cubicBezTo>
                      <a:pt x="478" y="476"/>
                      <a:pt x="471" y="496"/>
                      <a:pt x="444" y="523"/>
                    </a:cubicBezTo>
                    <a:cubicBezTo>
                      <a:pt x="407" y="560"/>
                      <a:pt x="407" y="597"/>
                      <a:pt x="395" y="609"/>
                    </a:cubicBezTo>
                    <a:cubicBezTo>
                      <a:pt x="391" y="613"/>
                      <a:pt x="387" y="614"/>
                      <a:pt x="382" y="614"/>
                    </a:cubicBezTo>
                    <a:cubicBezTo>
                      <a:pt x="373" y="614"/>
                      <a:pt x="362" y="609"/>
                      <a:pt x="346" y="609"/>
                    </a:cubicBezTo>
                    <a:cubicBezTo>
                      <a:pt x="321" y="597"/>
                      <a:pt x="296" y="584"/>
                      <a:pt x="259" y="584"/>
                    </a:cubicBezTo>
                    <a:cubicBezTo>
                      <a:pt x="232" y="584"/>
                      <a:pt x="190" y="564"/>
                      <a:pt x="161" y="564"/>
                    </a:cubicBezTo>
                    <a:cubicBezTo>
                      <a:pt x="151" y="564"/>
                      <a:pt x="142" y="566"/>
                      <a:pt x="136" y="572"/>
                    </a:cubicBezTo>
                    <a:cubicBezTo>
                      <a:pt x="112" y="584"/>
                      <a:pt x="1" y="671"/>
                      <a:pt x="50" y="671"/>
                    </a:cubicBezTo>
                    <a:cubicBezTo>
                      <a:pt x="80" y="671"/>
                      <a:pt x="111" y="612"/>
                      <a:pt x="134" y="612"/>
                    </a:cubicBezTo>
                    <a:cubicBezTo>
                      <a:pt x="139" y="612"/>
                      <a:pt x="144" y="615"/>
                      <a:pt x="148" y="621"/>
                    </a:cubicBezTo>
                    <a:cubicBezTo>
                      <a:pt x="157" y="638"/>
                      <a:pt x="160" y="667"/>
                      <a:pt x="173" y="667"/>
                    </a:cubicBezTo>
                    <a:cubicBezTo>
                      <a:pt x="178" y="667"/>
                      <a:pt x="186" y="661"/>
                      <a:pt x="198" y="646"/>
                    </a:cubicBezTo>
                    <a:cubicBezTo>
                      <a:pt x="206" y="633"/>
                      <a:pt x="215" y="628"/>
                      <a:pt x="223" y="628"/>
                    </a:cubicBezTo>
                    <a:cubicBezTo>
                      <a:pt x="238" y="628"/>
                      <a:pt x="251" y="646"/>
                      <a:pt x="259" y="671"/>
                    </a:cubicBezTo>
                    <a:cubicBezTo>
                      <a:pt x="284" y="695"/>
                      <a:pt x="358" y="695"/>
                      <a:pt x="309" y="720"/>
                    </a:cubicBezTo>
                    <a:cubicBezTo>
                      <a:pt x="290" y="726"/>
                      <a:pt x="266" y="726"/>
                      <a:pt x="244" y="726"/>
                    </a:cubicBezTo>
                    <a:cubicBezTo>
                      <a:pt x="222" y="726"/>
                      <a:pt x="204" y="726"/>
                      <a:pt x="198" y="732"/>
                    </a:cubicBezTo>
                    <a:cubicBezTo>
                      <a:pt x="186" y="755"/>
                      <a:pt x="164" y="820"/>
                      <a:pt x="220" y="820"/>
                    </a:cubicBezTo>
                    <a:cubicBezTo>
                      <a:pt x="224" y="820"/>
                      <a:pt x="229" y="819"/>
                      <a:pt x="235" y="818"/>
                    </a:cubicBezTo>
                    <a:cubicBezTo>
                      <a:pt x="271" y="804"/>
                      <a:pt x="286" y="785"/>
                      <a:pt x="305" y="785"/>
                    </a:cubicBezTo>
                    <a:cubicBezTo>
                      <a:pt x="318" y="785"/>
                      <a:pt x="333" y="793"/>
                      <a:pt x="358" y="818"/>
                    </a:cubicBezTo>
                    <a:cubicBezTo>
                      <a:pt x="420" y="880"/>
                      <a:pt x="444" y="868"/>
                      <a:pt x="395" y="880"/>
                    </a:cubicBezTo>
                    <a:cubicBezTo>
                      <a:pt x="346" y="880"/>
                      <a:pt x="346" y="917"/>
                      <a:pt x="395" y="917"/>
                    </a:cubicBezTo>
                    <a:cubicBezTo>
                      <a:pt x="417" y="924"/>
                      <a:pt x="458" y="936"/>
                      <a:pt x="489" y="936"/>
                    </a:cubicBezTo>
                    <a:cubicBezTo>
                      <a:pt x="509" y="936"/>
                      <a:pt x="526" y="931"/>
                      <a:pt x="530" y="917"/>
                    </a:cubicBezTo>
                    <a:cubicBezTo>
                      <a:pt x="530" y="895"/>
                      <a:pt x="539" y="877"/>
                      <a:pt x="557" y="877"/>
                    </a:cubicBezTo>
                    <a:cubicBezTo>
                      <a:pt x="569" y="877"/>
                      <a:pt x="585" y="885"/>
                      <a:pt x="604" y="905"/>
                    </a:cubicBezTo>
                    <a:cubicBezTo>
                      <a:pt x="629" y="942"/>
                      <a:pt x="654" y="991"/>
                      <a:pt x="678" y="1040"/>
                    </a:cubicBezTo>
                    <a:cubicBezTo>
                      <a:pt x="699" y="1071"/>
                      <a:pt x="811" y="1151"/>
                      <a:pt x="829" y="1151"/>
                    </a:cubicBezTo>
                    <a:cubicBezTo>
                      <a:pt x="833" y="1151"/>
                      <a:pt x="833" y="1147"/>
                      <a:pt x="826" y="1139"/>
                    </a:cubicBezTo>
                    <a:cubicBezTo>
                      <a:pt x="806" y="1098"/>
                      <a:pt x="777" y="1074"/>
                      <a:pt x="796" y="1074"/>
                    </a:cubicBezTo>
                    <a:cubicBezTo>
                      <a:pt x="799" y="1074"/>
                      <a:pt x="805" y="1075"/>
                      <a:pt x="814" y="1077"/>
                    </a:cubicBezTo>
                    <a:cubicBezTo>
                      <a:pt x="844" y="1087"/>
                      <a:pt x="1048" y="1238"/>
                      <a:pt x="1094" y="1238"/>
                    </a:cubicBezTo>
                    <a:cubicBezTo>
                      <a:pt x="1104" y="1238"/>
                      <a:pt x="1106" y="1231"/>
                      <a:pt x="1097" y="1213"/>
                    </a:cubicBezTo>
                    <a:cubicBezTo>
                      <a:pt x="1048" y="1114"/>
                      <a:pt x="900" y="979"/>
                      <a:pt x="962" y="979"/>
                    </a:cubicBezTo>
                    <a:cubicBezTo>
                      <a:pt x="1023" y="979"/>
                      <a:pt x="1183" y="1028"/>
                      <a:pt x="1257" y="1028"/>
                    </a:cubicBezTo>
                    <a:cubicBezTo>
                      <a:pt x="1319" y="1028"/>
                      <a:pt x="1381" y="1016"/>
                      <a:pt x="1442" y="991"/>
                    </a:cubicBezTo>
                    <a:lnTo>
                      <a:pt x="1467" y="991"/>
                    </a:lnTo>
                    <a:cubicBezTo>
                      <a:pt x="1504" y="966"/>
                      <a:pt x="1565" y="942"/>
                      <a:pt x="1615" y="942"/>
                    </a:cubicBezTo>
                    <a:cubicBezTo>
                      <a:pt x="1676" y="929"/>
                      <a:pt x="1861" y="831"/>
                      <a:pt x="1750" y="831"/>
                    </a:cubicBezTo>
                    <a:cubicBezTo>
                      <a:pt x="1627" y="831"/>
                      <a:pt x="1504" y="781"/>
                      <a:pt x="1430" y="695"/>
                    </a:cubicBezTo>
                    <a:cubicBezTo>
                      <a:pt x="1294" y="572"/>
                      <a:pt x="1134" y="363"/>
                      <a:pt x="1060" y="326"/>
                    </a:cubicBezTo>
                    <a:cubicBezTo>
                      <a:pt x="999" y="276"/>
                      <a:pt x="949" y="276"/>
                      <a:pt x="974" y="252"/>
                    </a:cubicBezTo>
                    <a:cubicBezTo>
                      <a:pt x="1011" y="215"/>
                      <a:pt x="1060" y="227"/>
                      <a:pt x="1023" y="178"/>
                    </a:cubicBezTo>
                    <a:cubicBezTo>
                      <a:pt x="986" y="128"/>
                      <a:pt x="974" y="128"/>
                      <a:pt x="949" y="91"/>
                    </a:cubicBezTo>
                    <a:cubicBezTo>
                      <a:pt x="912" y="67"/>
                      <a:pt x="875" y="42"/>
                      <a:pt x="838" y="42"/>
                    </a:cubicBezTo>
                    <a:cubicBezTo>
                      <a:pt x="783" y="42"/>
                      <a:pt x="776" y="1"/>
                      <a:pt x="76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9" name="Google Shape;3399;p43"/>
              <p:cNvSpPr/>
              <p:nvPr/>
            </p:nvSpPr>
            <p:spPr>
              <a:xfrm>
                <a:off x="2514225" y="4416925"/>
                <a:ext cx="794450" cy="1036075"/>
              </a:xfrm>
              <a:custGeom>
                <a:avLst/>
                <a:gdLst/>
                <a:ahLst/>
                <a:cxnLst/>
                <a:rect l="l" t="t" r="r" b="b"/>
                <a:pathLst>
                  <a:path w="31778" h="41443" extrusionOk="0">
                    <a:moveTo>
                      <a:pt x="11520" y="2406"/>
                    </a:moveTo>
                    <a:cubicBezTo>
                      <a:pt x="11577" y="2406"/>
                      <a:pt x="11622" y="2422"/>
                      <a:pt x="11644" y="2452"/>
                    </a:cubicBezTo>
                    <a:cubicBezTo>
                      <a:pt x="11681" y="2501"/>
                      <a:pt x="11583" y="2538"/>
                      <a:pt x="11521" y="2588"/>
                    </a:cubicBezTo>
                    <a:cubicBezTo>
                      <a:pt x="11447" y="2625"/>
                      <a:pt x="11460" y="2600"/>
                      <a:pt x="11447" y="2674"/>
                    </a:cubicBezTo>
                    <a:cubicBezTo>
                      <a:pt x="11442" y="2700"/>
                      <a:pt x="11510" y="2708"/>
                      <a:pt x="11594" y="2708"/>
                    </a:cubicBezTo>
                    <a:cubicBezTo>
                      <a:pt x="11706" y="2708"/>
                      <a:pt x="11845" y="2693"/>
                      <a:pt x="11866" y="2686"/>
                    </a:cubicBezTo>
                    <a:cubicBezTo>
                      <a:pt x="11896" y="2686"/>
                      <a:pt x="11967" y="2565"/>
                      <a:pt x="12018" y="2565"/>
                    </a:cubicBezTo>
                    <a:cubicBezTo>
                      <a:pt x="12031" y="2565"/>
                      <a:pt x="12042" y="2571"/>
                      <a:pt x="12051" y="2588"/>
                    </a:cubicBezTo>
                    <a:cubicBezTo>
                      <a:pt x="12076" y="2637"/>
                      <a:pt x="11903" y="2957"/>
                      <a:pt x="11805" y="2982"/>
                    </a:cubicBezTo>
                    <a:lnTo>
                      <a:pt x="11805" y="2970"/>
                    </a:lnTo>
                    <a:cubicBezTo>
                      <a:pt x="11780" y="2976"/>
                      <a:pt x="11763" y="2978"/>
                      <a:pt x="11750" y="2978"/>
                    </a:cubicBezTo>
                    <a:cubicBezTo>
                      <a:pt x="11711" y="2978"/>
                      <a:pt x="11709" y="2957"/>
                      <a:pt x="11644" y="2957"/>
                    </a:cubicBezTo>
                    <a:cubicBezTo>
                      <a:pt x="11558" y="2970"/>
                      <a:pt x="11558" y="2982"/>
                      <a:pt x="11521" y="3043"/>
                    </a:cubicBezTo>
                    <a:cubicBezTo>
                      <a:pt x="11484" y="3117"/>
                      <a:pt x="11570" y="3105"/>
                      <a:pt x="11607" y="3142"/>
                    </a:cubicBezTo>
                    <a:cubicBezTo>
                      <a:pt x="11632" y="3167"/>
                      <a:pt x="11632" y="3173"/>
                      <a:pt x="11617" y="3173"/>
                    </a:cubicBezTo>
                    <a:cubicBezTo>
                      <a:pt x="11601" y="3173"/>
                      <a:pt x="11570" y="3167"/>
                      <a:pt x="11533" y="3167"/>
                    </a:cubicBezTo>
                    <a:cubicBezTo>
                      <a:pt x="11447" y="3167"/>
                      <a:pt x="11349" y="3265"/>
                      <a:pt x="11287" y="3327"/>
                    </a:cubicBezTo>
                    <a:cubicBezTo>
                      <a:pt x="11268" y="3346"/>
                      <a:pt x="11253" y="3353"/>
                      <a:pt x="11242" y="3353"/>
                    </a:cubicBezTo>
                    <a:cubicBezTo>
                      <a:pt x="11217" y="3353"/>
                      <a:pt x="11216" y="3316"/>
                      <a:pt x="11250" y="3290"/>
                    </a:cubicBezTo>
                    <a:cubicBezTo>
                      <a:pt x="11287" y="3253"/>
                      <a:pt x="11398" y="3105"/>
                      <a:pt x="11373" y="3056"/>
                    </a:cubicBezTo>
                    <a:cubicBezTo>
                      <a:pt x="11366" y="3049"/>
                      <a:pt x="11356" y="3046"/>
                      <a:pt x="11345" y="3046"/>
                    </a:cubicBezTo>
                    <a:cubicBezTo>
                      <a:pt x="11295" y="3046"/>
                      <a:pt x="11209" y="3100"/>
                      <a:pt x="11139" y="3130"/>
                    </a:cubicBezTo>
                    <a:cubicBezTo>
                      <a:pt x="11053" y="3154"/>
                      <a:pt x="11090" y="3228"/>
                      <a:pt x="11065" y="3278"/>
                    </a:cubicBezTo>
                    <a:cubicBezTo>
                      <a:pt x="11052" y="3295"/>
                      <a:pt x="11024" y="3301"/>
                      <a:pt x="10987" y="3301"/>
                    </a:cubicBezTo>
                    <a:cubicBezTo>
                      <a:pt x="10916" y="3301"/>
                      <a:pt x="10817" y="3277"/>
                      <a:pt x="10745" y="3253"/>
                    </a:cubicBezTo>
                    <a:cubicBezTo>
                      <a:pt x="10634" y="3228"/>
                      <a:pt x="10708" y="3216"/>
                      <a:pt x="10770" y="3216"/>
                    </a:cubicBezTo>
                    <a:cubicBezTo>
                      <a:pt x="10776" y="3217"/>
                      <a:pt x="10782" y="3218"/>
                      <a:pt x="10788" y="3218"/>
                    </a:cubicBezTo>
                    <a:cubicBezTo>
                      <a:pt x="10836" y="3218"/>
                      <a:pt x="10856" y="3174"/>
                      <a:pt x="10856" y="3130"/>
                    </a:cubicBezTo>
                    <a:cubicBezTo>
                      <a:pt x="10856" y="3080"/>
                      <a:pt x="10917" y="3031"/>
                      <a:pt x="10954" y="2982"/>
                    </a:cubicBezTo>
                    <a:cubicBezTo>
                      <a:pt x="10991" y="2945"/>
                      <a:pt x="10905" y="2896"/>
                      <a:pt x="10893" y="2859"/>
                    </a:cubicBezTo>
                    <a:cubicBezTo>
                      <a:pt x="10886" y="2849"/>
                      <a:pt x="10895" y="2845"/>
                      <a:pt x="10913" y="2845"/>
                    </a:cubicBezTo>
                    <a:cubicBezTo>
                      <a:pt x="10961" y="2845"/>
                      <a:pt x="11073" y="2871"/>
                      <a:pt x="11127" y="2871"/>
                    </a:cubicBezTo>
                    <a:cubicBezTo>
                      <a:pt x="11188" y="2871"/>
                      <a:pt x="11102" y="2797"/>
                      <a:pt x="10991" y="2760"/>
                    </a:cubicBezTo>
                    <a:cubicBezTo>
                      <a:pt x="10967" y="2752"/>
                      <a:pt x="10941" y="2748"/>
                      <a:pt x="10915" y="2748"/>
                    </a:cubicBezTo>
                    <a:cubicBezTo>
                      <a:pt x="10863" y="2748"/>
                      <a:pt x="10811" y="2764"/>
                      <a:pt x="10770" y="2797"/>
                    </a:cubicBezTo>
                    <a:cubicBezTo>
                      <a:pt x="10714" y="2803"/>
                      <a:pt x="10656" y="2806"/>
                      <a:pt x="10597" y="2806"/>
                    </a:cubicBezTo>
                    <a:cubicBezTo>
                      <a:pt x="10539" y="2806"/>
                      <a:pt x="10480" y="2803"/>
                      <a:pt x="10425" y="2797"/>
                    </a:cubicBezTo>
                    <a:cubicBezTo>
                      <a:pt x="10338" y="2797"/>
                      <a:pt x="10388" y="2822"/>
                      <a:pt x="10314" y="2859"/>
                    </a:cubicBezTo>
                    <a:cubicBezTo>
                      <a:pt x="10303" y="2867"/>
                      <a:pt x="10295" y="2871"/>
                      <a:pt x="10290" y="2871"/>
                    </a:cubicBezTo>
                    <a:cubicBezTo>
                      <a:pt x="10265" y="2871"/>
                      <a:pt x="10293" y="2791"/>
                      <a:pt x="10314" y="2760"/>
                    </a:cubicBezTo>
                    <a:cubicBezTo>
                      <a:pt x="10330" y="2727"/>
                      <a:pt x="10363" y="2722"/>
                      <a:pt x="10412" y="2722"/>
                    </a:cubicBezTo>
                    <a:cubicBezTo>
                      <a:pt x="10437" y="2722"/>
                      <a:pt x="10466" y="2723"/>
                      <a:pt x="10498" y="2723"/>
                    </a:cubicBezTo>
                    <a:cubicBezTo>
                      <a:pt x="10597" y="2711"/>
                      <a:pt x="10609" y="2662"/>
                      <a:pt x="10720" y="2625"/>
                    </a:cubicBezTo>
                    <a:cubicBezTo>
                      <a:pt x="10794" y="2600"/>
                      <a:pt x="10868" y="2575"/>
                      <a:pt x="10954" y="2563"/>
                    </a:cubicBezTo>
                    <a:cubicBezTo>
                      <a:pt x="11102" y="2526"/>
                      <a:pt x="11250" y="2489"/>
                      <a:pt x="11398" y="2427"/>
                    </a:cubicBezTo>
                    <a:cubicBezTo>
                      <a:pt x="11442" y="2413"/>
                      <a:pt x="11483" y="2406"/>
                      <a:pt x="11520" y="2406"/>
                    </a:cubicBezTo>
                    <a:close/>
                    <a:moveTo>
                      <a:pt x="13827" y="4223"/>
                    </a:moveTo>
                    <a:cubicBezTo>
                      <a:pt x="13929" y="4223"/>
                      <a:pt x="14029" y="4247"/>
                      <a:pt x="14121" y="4288"/>
                    </a:cubicBezTo>
                    <a:cubicBezTo>
                      <a:pt x="14158" y="4313"/>
                      <a:pt x="14035" y="4313"/>
                      <a:pt x="13985" y="4313"/>
                    </a:cubicBezTo>
                    <a:cubicBezTo>
                      <a:pt x="13948" y="4306"/>
                      <a:pt x="13911" y="4303"/>
                      <a:pt x="13876" y="4303"/>
                    </a:cubicBezTo>
                    <a:cubicBezTo>
                      <a:pt x="13841" y="4303"/>
                      <a:pt x="13807" y="4306"/>
                      <a:pt x="13776" y="4313"/>
                    </a:cubicBezTo>
                    <a:cubicBezTo>
                      <a:pt x="13727" y="4337"/>
                      <a:pt x="13899" y="4337"/>
                      <a:pt x="13899" y="4362"/>
                    </a:cubicBezTo>
                    <a:cubicBezTo>
                      <a:pt x="13899" y="4399"/>
                      <a:pt x="13776" y="4448"/>
                      <a:pt x="13677" y="4460"/>
                    </a:cubicBezTo>
                    <a:cubicBezTo>
                      <a:pt x="13603" y="4473"/>
                      <a:pt x="13542" y="4497"/>
                      <a:pt x="13493" y="4559"/>
                    </a:cubicBezTo>
                    <a:cubicBezTo>
                      <a:pt x="13443" y="4596"/>
                      <a:pt x="13419" y="4658"/>
                      <a:pt x="13357" y="4670"/>
                    </a:cubicBezTo>
                    <a:cubicBezTo>
                      <a:pt x="13348" y="4672"/>
                      <a:pt x="13340" y="4672"/>
                      <a:pt x="13333" y="4672"/>
                    </a:cubicBezTo>
                    <a:cubicBezTo>
                      <a:pt x="13306" y="4672"/>
                      <a:pt x="13296" y="4661"/>
                      <a:pt x="13282" y="4661"/>
                    </a:cubicBezTo>
                    <a:cubicBezTo>
                      <a:pt x="13275" y="4661"/>
                      <a:pt x="13268" y="4663"/>
                      <a:pt x="13258" y="4670"/>
                    </a:cubicBezTo>
                    <a:cubicBezTo>
                      <a:pt x="13221" y="4682"/>
                      <a:pt x="13234" y="4719"/>
                      <a:pt x="13258" y="4731"/>
                    </a:cubicBezTo>
                    <a:cubicBezTo>
                      <a:pt x="13283" y="4731"/>
                      <a:pt x="13382" y="4768"/>
                      <a:pt x="13320" y="4818"/>
                    </a:cubicBezTo>
                    <a:cubicBezTo>
                      <a:pt x="13246" y="4879"/>
                      <a:pt x="13172" y="4867"/>
                      <a:pt x="13061" y="4892"/>
                    </a:cubicBezTo>
                    <a:cubicBezTo>
                      <a:pt x="12950" y="4916"/>
                      <a:pt x="13012" y="4929"/>
                      <a:pt x="13000" y="5003"/>
                    </a:cubicBezTo>
                    <a:cubicBezTo>
                      <a:pt x="13000" y="5064"/>
                      <a:pt x="12876" y="5113"/>
                      <a:pt x="12741" y="5138"/>
                    </a:cubicBezTo>
                    <a:cubicBezTo>
                      <a:pt x="12700" y="5146"/>
                      <a:pt x="12658" y="5150"/>
                      <a:pt x="12615" y="5150"/>
                    </a:cubicBezTo>
                    <a:cubicBezTo>
                      <a:pt x="12518" y="5150"/>
                      <a:pt x="12420" y="5128"/>
                      <a:pt x="12334" y="5076"/>
                    </a:cubicBezTo>
                    <a:cubicBezTo>
                      <a:pt x="12270" y="5001"/>
                      <a:pt x="12196" y="4963"/>
                      <a:pt x="12219" y="4963"/>
                    </a:cubicBezTo>
                    <a:cubicBezTo>
                      <a:pt x="12223" y="4963"/>
                      <a:pt x="12228" y="4964"/>
                      <a:pt x="12236" y="4966"/>
                    </a:cubicBezTo>
                    <a:cubicBezTo>
                      <a:pt x="12241" y="4967"/>
                      <a:pt x="12245" y="4967"/>
                      <a:pt x="12249" y="4967"/>
                    </a:cubicBezTo>
                    <a:cubicBezTo>
                      <a:pt x="12287" y="4967"/>
                      <a:pt x="12301" y="4931"/>
                      <a:pt x="12359" y="4931"/>
                    </a:cubicBezTo>
                    <a:cubicBezTo>
                      <a:pt x="12376" y="4931"/>
                      <a:pt x="12396" y="4933"/>
                      <a:pt x="12421" y="4941"/>
                    </a:cubicBezTo>
                    <a:cubicBezTo>
                      <a:pt x="12438" y="4949"/>
                      <a:pt x="12452" y="4952"/>
                      <a:pt x="12463" y="4952"/>
                    </a:cubicBezTo>
                    <a:cubicBezTo>
                      <a:pt x="12522" y="4952"/>
                      <a:pt x="12500" y="4855"/>
                      <a:pt x="12531" y="4793"/>
                    </a:cubicBezTo>
                    <a:cubicBezTo>
                      <a:pt x="12581" y="4719"/>
                      <a:pt x="12667" y="4744"/>
                      <a:pt x="12729" y="4707"/>
                    </a:cubicBezTo>
                    <a:cubicBezTo>
                      <a:pt x="12790" y="4682"/>
                      <a:pt x="12704" y="4608"/>
                      <a:pt x="12630" y="4584"/>
                    </a:cubicBezTo>
                    <a:cubicBezTo>
                      <a:pt x="12556" y="4547"/>
                      <a:pt x="12581" y="4522"/>
                      <a:pt x="12581" y="4460"/>
                    </a:cubicBezTo>
                    <a:cubicBezTo>
                      <a:pt x="12581" y="4411"/>
                      <a:pt x="12581" y="4436"/>
                      <a:pt x="12519" y="4423"/>
                    </a:cubicBezTo>
                    <a:cubicBezTo>
                      <a:pt x="12476" y="4413"/>
                      <a:pt x="12452" y="4345"/>
                      <a:pt x="12496" y="4345"/>
                    </a:cubicBezTo>
                    <a:cubicBezTo>
                      <a:pt x="12502" y="4345"/>
                      <a:pt x="12510" y="4346"/>
                      <a:pt x="12519" y="4350"/>
                    </a:cubicBezTo>
                    <a:cubicBezTo>
                      <a:pt x="12605" y="4374"/>
                      <a:pt x="12778" y="4448"/>
                      <a:pt x="12852" y="4473"/>
                    </a:cubicBezTo>
                    <a:cubicBezTo>
                      <a:pt x="12913" y="4497"/>
                      <a:pt x="12950" y="4547"/>
                      <a:pt x="13000" y="4596"/>
                    </a:cubicBezTo>
                    <a:cubicBezTo>
                      <a:pt x="13012" y="4605"/>
                      <a:pt x="13035" y="4609"/>
                      <a:pt x="13064" y="4609"/>
                    </a:cubicBezTo>
                    <a:cubicBezTo>
                      <a:pt x="13150" y="4609"/>
                      <a:pt x="13286" y="4574"/>
                      <a:pt x="13332" y="4547"/>
                    </a:cubicBezTo>
                    <a:cubicBezTo>
                      <a:pt x="13394" y="4510"/>
                      <a:pt x="13456" y="4460"/>
                      <a:pt x="13493" y="4399"/>
                    </a:cubicBezTo>
                    <a:cubicBezTo>
                      <a:pt x="13566" y="4313"/>
                      <a:pt x="13665" y="4251"/>
                      <a:pt x="13764" y="4226"/>
                    </a:cubicBezTo>
                    <a:cubicBezTo>
                      <a:pt x="13785" y="4224"/>
                      <a:pt x="13806" y="4223"/>
                      <a:pt x="13827" y="4223"/>
                    </a:cubicBezTo>
                    <a:close/>
                    <a:moveTo>
                      <a:pt x="16544" y="7899"/>
                    </a:moveTo>
                    <a:cubicBezTo>
                      <a:pt x="16575" y="7899"/>
                      <a:pt x="16628" y="7948"/>
                      <a:pt x="16696" y="7997"/>
                    </a:cubicBezTo>
                    <a:cubicBezTo>
                      <a:pt x="16795" y="8046"/>
                      <a:pt x="16782" y="8108"/>
                      <a:pt x="16807" y="8145"/>
                    </a:cubicBezTo>
                    <a:cubicBezTo>
                      <a:pt x="16844" y="8194"/>
                      <a:pt x="16856" y="8305"/>
                      <a:pt x="16881" y="8354"/>
                    </a:cubicBezTo>
                    <a:cubicBezTo>
                      <a:pt x="16930" y="8416"/>
                      <a:pt x="16955" y="8502"/>
                      <a:pt x="16943" y="8576"/>
                    </a:cubicBezTo>
                    <a:cubicBezTo>
                      <a:pt x="16930" y="8687"/>
                      <a:pt x="17029" y="8625"/>
                      <a:pt x="17029" y="8699"/>
                    </a:cubicBezTo>
                    <a:cubicBezTo>
                      <a:pt x="17029" y="8871"/>
                      <a:pt x="17066" y="8773"/>
                      <a:pt x="17103" y="8884"/>
                    </a:cubicBezTo>
                    <a:cubicBezTo>
                      <a:pt x="17127" y="8982"/>
                      <a:pt x="17103" y="9093"/>
                      <a:pt x="17066" y="9180"/>
                    </a:cubicBezTo>
                    <a:cubicBezTo>
                      <a:pt x="17057" y="9198"/>
                      <a:pt x="17048" y="9205"/>
                      <a:pt x="17039" y="9205"/>
                    </a:cubicBezTo>
                    <a:cubicBezTo>
                      <a:pt x="17011" y="9205"/>
                      <a:pt x="16983" y="9131"/>
                      <a:pt x="16955" y="9056"/>
                    </a:cubicBezTo>
                    <a:cubicBezTo>
                      <a:pt x="16918" y="8958"/>
                      <a:pt x="17016" y="8871"/>
                      <a:pt x="17016" y="8798"/>
                    </a:cubicBezTo>
                    <a:cubicBezTo>
                      <a:pt x="17016" y="8755"/>
                      <a:pt x="17005" y="8736"/>
                      <a:pt x="16990" y="8736"/>
                    </a:cubicBezTo>
                    <a:cubicBezTo>
                      <a:pt x="16983" y="8736"/>
                      <a:pt x="16975" y="8740"/>
                      <a:pt x="16967" y="8748"/>
                    </a:cubicBezTo>
                    <a:cubicBezTo>
                      <a:pt x="16946" y="8770"/>
                      <a:pt x="16929" y="8799"/>
                      <a:pt x="16918" y="8799"/>
                    </a:cubicBezTo>
                    <a:cubicBezTo>
                      <a:pt x="16910" y="8799"/>
                      <a:pt x="16906" y="8783"/>
                      <a:pt x="16906" y="8736"/>
                    </a:cubicBezTo>
                    <a:cubicBezTo>
                      <a:pt x="16906" y="8637"/>
                      <a:pt x="16881" y="8650"/>
                      <a:pt x="16819" y="8588"/>
                    </a:cubicBezTo>
                    <a:cubicBezTo>
                      <a:pt x="16809" y="8575"/>
                      <a:pt x="16802" y="8570"/>
                      <a:pt x="16798" y="8570"/>
                    </a:cubicBezTo>
                    <a:cubicBezTo>
                      <a:pt x="16783" y="8570"/>
                      <a:pt x="16802" y="8643"/>
                      <a:pt x="16782" y="8662"/>
                    </a:cubicBezTo>
                    <a:cubicBezTo>
                      <a:pt x="16781" y="8662"/>
                      <a:pt x="16780" y="8662"/>
                      <a:pt x="16779" y="8662"/>
                    </a:cubicBezTo>
                    <a:cubicBezTo>
                      <a:pt x="16739" y="8662"/>
                      <a:pt x="16608" y="8438"/>
                      <a:pt x="16524" y="8366"/>
                    </a:cubicBezTo>
                    <a:lnTo>
                      <a:pt x="16524" y="8354"/>
                    </a:lnTo>
                    <a:cubicBezTo>
                      <a:pt x="16450" y="8280"/>
                      <a:pt x="16524" y="8280"/>
                      <a:pt x="16573" y="8243"/>
                    </a:cubicBezTo>
                    <a:cubicBezTo>
                      <a:pt x="16602" y="8221"/>
                      <a:pt x="16588" y="8216"/>
                      <a:pt x="16558" y="8216"/>
                    </a:cubicBezTo>
                    <a:cubicBezTo>
                      <a:pt x="16538" y="8216"/>
                      <a:pt x="16511" y="8218"/>
                      <a:pt x="16487" y="8218"/>
                    </a:cubicBezTo>
                    <a:cubicBezTo>
                      <a:pt x="16437" y="8218"/>
                      <a:pt x="16450" y="8095"/>
                      <a:pt x="16474" y="8046"/>
                    </a:cubicBezTo>
                    <a:cubicBezTo>
                      <a:pt x="16499" y="7997"/>
                      <a:pt x="16487" y="7947"/>
                      <a:pt x="16524" y="7910"/>
                    </a:cubicBezTo>
                    <a:cubicBezTo>
                      <a:pt x="16529" y="7903"/>
                      <a:pt x="16536" y="7899"/>
                      <a:pt x="16544" y="7899"/>
                    </a:cubicBezTo>
                    <a:close/>
                    <a:moveTo>
                      <a:pt x="21750" y="11406"/>
                    </a:moveTo>
                    <a:cubicBezTo>
                      <a:pt x="21757" y="11406"/>
                      <a:pt x="21764" y="11407"/>
                      <a:pt x="21773" y="11410"/>
                    </a:cubicBezTo>
                    <a:cubicBezTo>
                      <a:pt x="21797" y="11422"/>
                      <a:pt x="21834" y="11447"/>
                      <a:pt x="21846" y="11471"/>
                    </a:cubicBezTo>
                    <a:cubicBezTo>
                      <a:pt x="21859" y="11508"/>
                      <a:pt x="21871" y="11533"/>
                      <a:pt x="21871" y="11570"/>
                    </a:cubicBezTo>
                    <a:cubicBezTo>
                      <a:pt x="21846" y="11644"/>
                      <a:pt x="21809" y="11693"/>
                      <a:pt x="21748" y="11730"/>
                    </a:cubicBezTo>
                    <a:cubicBezTo>
                      <a:pt x="21705" y="11736"/>
                      <a:pt x="21659" y="11739"/>
                      <a:pt x="21612" y="11739"/>
                    </a:cubicBezTo>
                    <a:cubicBezTo>
                      <a:pt x="21566" y="11739"/>
                      <a:pt x="21520" y="11736"/>
                      <a:pt x="21477" y="11730"/>
                    </a:cubicBezTo>
                    <a:cubicBezTo>
                      <a:pt x="21462" y="11724"/>
                      <a:pt x="21445" y="11722"/>
                      <a:pt x="21425" y="11722"/>
                    </a:cubicBezTo>
                    <a:cubicBezTo>
                      <a:pt x="21361" y="11722"/>
                      <a:pt x="21275" y="11748"/>
                      <a:pt x="21218" y="11767"/>
                    </a:cubicBezTo>
                    <a:lnTo>
                      <a:pt x="21181" y="11767"/>
                    </a:lnTo>
                    <a:cubicBezTo>
                      <a:pt x="21119" y="11767"/>
                      <a:pt x="21070" y="11767"/>
                      <a:pt x="21058" y="11730"/>
                    </a:cubicBezTo>
                    <a:cubicBezTo>
                      <a:pt x="21046" y="11705"/>
                      <a:pt x="21169" y="11533"/>
                      <a:pt x="21243" y="11521"/>
                    </a:cubicBezTo>
                    <a:cubicBezTo>
                      <a:pt x="21341" y="11508"/>
                      <a:pt x="21452" y="11496"/>
                      <a:pt x="21551" y="11471"/>
                    </a:cubicBezTo>
                    <a:cubicBezTo>
                      <a:pt x="21569" y="11465"/>
                      <a:pt x="21581" y="11463"/>
                      <a:pt x="21588" y="11463"/>
                    </a:cubicBezTo>
                    <a:cubicBezTo>
                      <a:pt x="21612" y="11463"/>
                      <a:pt x="21600" y="11484"/>
                      <a:pt x="21637" y="11484"/>
                    </a:cubicBezTo>
                    <a:cubicBezTo>
                      <a:pt x="21681" y="11484"/>
                      <a:pt x="21695" y="11406"/>
                      <a:pt x="21750" y="11406"/>
                    </a:cubicBezTo>
                    <a:close/>
                    <a:moveTo>
                      <a:pt x="19080" y="9740"/>
                    </a:moveTo>
                    <a:cubicBezTo>
                      <a:pt x="19083" y="9740"/>
                      <a:pt x="19085" y="9742"/>
                      <a:pt x="19086" y="9746"/>
                    </a:cubicBezTo>
                    <a:cubicBezTo>
                      <a:pt x="19086" y="9796"/>
                      <a:pt x="19111" y="9820"/>
                      <a:pt x="19197" y="9820"/>
                    </a:cubicBezTo>
                    <a:cubicBezTo>
                      <a:pt x="19243" y="9820"/>
                      <a:pt x="19296" y="9812"/>
                      <a:pt x="19344" y="9812"/>
                    </a:cubicBezTo>
                    <a:cubicBezTo>
                      <a:pt x="19400" y="9812"/>
                      <a:pt x="19449" y="9823"/>
                      <a:pt x="19468" y="9870"/>
                    </a:cubicBezTo>
                    <a:cubicBezTo>
                      <a:pt x="19505" y="9943"/>
                      <a:pt x="19530" y="10079"/>
                      <a:pt x="19592" y="10091"/>
                    </a:cubicBezTo>
                    <a:cubicBezTo>
                      <a:pt x="19653" y="10091"/>
                      <a:pt x="19789" y="10104"/>
                      <a:pt x="19801" y="10178"/>
                    </a:cubicBezTo>
                    <a:cubicBezTo>
                      <a:pt x="19801" y="10251"/>
                      <a:pt x="19875" y="10424"/>
                      <a:pt x="19875" y="10486"/>
                    </a:cubicBezTo>
                    <a:cubicBezTo>
                      <a:pt x="19875" y="10596"/>
                      <a:pt x="19949" y="10695"/>
                      <a:pt x="20048" y="10720"/>
                    </a:cubicBezTo>
                    <a:cubicBezTo>
                      <a:pt x="20195" y="10757"/>
                      <a:pt x="20590" y="10781"/>
                      <a:pt x="20688" y="10818"/>
                    </a:cubicBezTo>
                    <a:cubicBezTo>
                      <a:pt x="20774" y="10855"/>
                      <a:pt x="20799" y="10917"/>
                      <a:pt x="20873" y="11003"/>
                    </a:cubicBezTo>
                    <a:cubicBezTo>
                      <a:pt x="20935" y="11089"/>
                      <a:pt x="21021" y="11188"/>
                      <a:pt x="20984" y="11225"/>
                    </a:cubicBezTo>
                    <a:cubicBezTo>
                      <a:pt x="20964" y="11245"/>
                      <a:pt x="20943" y="11308"/>
                      <a:pt x="20909" y="11308"/>
                    </a:cubicBezTo>
                    <a:cubicBezTo>
                      <a:pt x="20902" y="11308"/>
                      <a:pt x="20894" y="11305"/>
                      <a:pt x="20885" y="11299"/>
                    </a:cubicBezTo>
                    <a:cubicBezTo>
                      <a:pt x="20832" y="11267"/>
                      <a:pt x="20604" y="11087"/>
                      <a:pt x="20575" y="11087"/>
                    </a:cubicBezTo>
                    <a:cubicBezTo>
                      <a:pt x="20570" y="11087"/>
                      <a:pt x="20571" y="11092"/>
                      <a:pt x="20577" y="11102"/>
                    </a:cubicBezTo>
                    <a:cubicBezTo>
                      <a:pt x="20614" y="11176"/>
                      <a:pt x="20676" y="11237"/>
                      <a:pt x="20639" y="11286"/>
                    </a:cubicBezTo>
                    <a:cubicBezTo>
                      <a:pt x="20602" y="11348"/>
                      <a:pt x="20577" y="11422"/>
                      <a:pt x="20577" y="11496"/>
                    </a:cubicBezTo>
                    <a:cubicBezTo>
                      <a:pt x="20590" y="11582"/>
                      <a:pt x="20577" y="11668"/>
                      <a:pt x="20540" y="11755"/>
                    </a:cubicBezTo>
                    <a:cubicBezTo>
                      <a:pt x="20491" y="11792"/>
                      <a:pt x="20442" y="11829"/>
                      <a:pt x="20380" y="11866"/>
                    </a:cubicBezTo>
                    <a:cubicBezTo>
                      <a:pt x="20380" y="11866"/>
                      <a:pt x="20368" y="11866"/>
                      <a:pt x="20368" y="11841"/>
                    </a:cubicBezTo>
                    <a:cubicBezTo>
                      <a:pt x="20356" y="11779"/>
                      <a:pt x="20343" y="11718"/>
                      <a:pt x="20343" y="11644"/>
                    </a:cubicBezTo>
                    <a:cubicBezTo>
                      <a:pt x="20343" y="11610"/>
                      <a:pt x="20323" y="11505"/>
                      <a:pt x="20291" y="11505"/>
                    </a:cubicBezTo>
                    <a:cubicBezTo>
                      <a:pt x="20288" y="11505"/>
                      <a:pt x="20285" y="11506"/>
                      <a:pt x="20282" y="11508"/>
                    </a:cubicBezTo>
                    <a:cubicBezTo>
                      <a:pt x="20239" y="11530"/>
                      <a:pt x="20149" y="11626"/>
                      <a:pt x="20102" y="11626"/>
                    </a:cubicBezTo>
                    <a:cubicBezTo>
                      <a:pt x="20095" y="11626"/>
                      <a:pt x="20089" y="11624"/>
                      <a:pt x="20084" y="11619"/>
                    </a:cubicBezTo>
                    <a:cubicBezTo>
                      <a:pt x="20035" y="11570"/>
                      <a:pt x="19998" y="11570"/>
                      <a:pt x="20048" y="11521"/>
                    </a:cubicBezTo>
                    <a:cubicBezTo>
                      <a:pt x="20097" y="11471"/>
                      <a:pt x="20195" y="11348"/>
                      <a:pt x="20183" y="11274"/>
                    </a:cubicBezTo>
                    <a:cubicBezTo>
                      <a:pt x="20158" y="11188"/>
                      <a:pt x="20183" y="11102"/>
                      <a:pt x="20109" y="11052"/>
                    </a:cubicBezTo>
                    <a:cubicBezTo>
                      <a:pt x="20045" y="11010"/>
                      <a:pt x="19899" y="10922"/>
                      <a:pt x="19837" y="10922"/>
                    </a:cubicBezTo>
                    <a:cubicBezTo>
                      <a:pt x="19827" y="10922"/>
                      <a:pt x="19819" y="10924"/>
                      <a:pt x="19813" y="10929"/>
                    </a:cubicBezTo>
                    <a:cubicBezTo>
                      <a:pt x="19789" y="10966"/>
                      <a:pt x="19752" y="11003"/>
                      <a:pt x="19715" y="11028"/>
                    </a:cubicBezTo>
                    <a:cubicBezTo>
                      <a:pt x="19668" y="11063"/>
                      <a:pt x="19710" y="11176"/>
                      <a:pt x="19672" y="11176"/>
                    </a:cubicBezTo>
                    <a:cubicBezTo>
                      <a:pt x="19670" y="11176"/>
                      <a:pt x="19668" y="11176"/>
                      <a:pt x="19666" y="11176"/>
                    </a:cubicBezTo>
                    <a:cubicBezTo>
                      <a:pt x="19641" y="11151"/>
                      <a:pt x="19604" y="11151"/>
                      <a:pt x="19579" y="11151"/>
                    </a:cubicBezTo>
                    <a:cubicBezTo>
                      <a:pt x="19530" y="11225"/>
                      <a:pt x="19493" y="11311"/>
                      <a:pt x="19468" y="11385"/>
                    </a:cubicBezTo>
                    <a:cubicBezTo>
                      <a:pt x="19444" y="11484"/>
                      <a:pt x="19431" y="11570"/>
                      <a:pt x="19431" y="11668"/>
                    </a:cubicBezTo>
                    <a:cubicBezTo>
                      <a:pt x="19444" y="11730"/>
                      <a:pt x="19493" y="12013"/>
                      <a:pt x="19456" y="12075"/>
                    </a:cubicBezTo>
                    <a:cubicBezTo>
                      <a:pt x="19419" y="12137"/>
                      <a:pt x="19333" y="12223"/>
                      <a:pt x="19308" y="12223"/>
                    </a:cubicBezTo>
                    <a:cubicBezTo>
                      <a:pt x="19284" y="12223"/>
                      <a:pt x="19232" y="12261"/>
                      <a:pt x="19200" y="12261"/>
                    </a:cubicBezTo>
                    <a:cubicBezTo>
                      <a:pt x="19184" y="12261"/>
                      <a:pt x="19173" y="12252"/>
                      <a:pt x="19173" y="12223"/>
                    </a:cubicBezTo>
                    <a:cubicBezTo>
                      <a:pt x="19173" y="12149"/>
                      <a:pt x="19111" y="12001"/>
                      <a:pt x="19111" y="11915"/>
                    </a:cubicBezTo>
                    <a:cubicBezTo>
                      <a:pt x="19123" y="11755"/>
                      <a:pt x="19136" y="11582"/>
                      <a:pt x="19173" y="11410"/>
                    </a:cubicBezTo>
                    <a:cubicBezTo>
                      <a:pt x="19193" y="11327"/>
                      <a:pt x="19214" y="11226"/>
                      <a:pt x="19191" y="11226"/>
                    </a:cubicBezTo>
                    <a:cubicBezTo>
                      <a:pt x="19186" y="11226"/>
                      <a:pt x="19180" y="11229"/>
                      <a:pt x="19173" y="11237"/>
                    </a:cubicBezTo>
                    <a:cubicBezTo>
                      <a:pt x="19140" y="11270"/>
                      <a:pt x="19096" y="11314"/>
                      <a:pt x="19081" y="11314"/>
                    </a:cubicBezTo>
                    <a:cubicBezTo>
                      <a:pt x="19074" y="11314"/>
                      <a:pt x="19074" y="11303"/>
                      <a:pt x="19086" y="11274"/>
                    </a:cubicBezTo>
                    <a:cubicBezTo>
                      <a:pt x="19136" y="11151"/>
                      <a:pt x="19197" y="11028"/>
                      <a:pt x="19271" y="10929"/>
                    </a:cubicBezTo>
                    <a:cubicBezTo>
                      <a:pt x="19321" y="10880"/>
                      <a:pt x="19296" y="10892"/>
                      <a:pt x="19407" y="10868"/>
                    </a:cubicBezTo>
                    <a:cubicBezTo>
                      <a:pt x="19521" y="10856"/>
                      <a:pt x="19592" y="10792"/>
                      <a:pt x="19690" y="10792"/>
                    </a:cubicBezTo>
                    <a:cubicBezTo>
                      <a:pt x="19698" y="10792"/>
                      <a:pt x="19706" y="10793"/>
                      <a:pt x="19715" y="10794"/>
                    </a:cubicBezTo>
                    <a:cubicBezTo>
                      <a:pt x="19793" y="10801"/>
                      <a:pt x="19917" y="10829"/>
                      <a:pt x="19984" y="10829"/>
                    </a:cubicBezTo>
                    <a:cubicBezTo>
                      <a:pt x="20021" y="10829"/>
                      <a:pt x="20041" y="10820"/>
                      <a:pt x="20023" y="10794"/>
                    </a:cubicBezTo>
                    <a:cubicBezTo>
                      <a:pt x="19986" y="10732"/>
                      <a:pt x="19961" y="10683"/>
                      <a:pt x="19924" y="10670"/>
                    </a:cubicBezTo>
                    <a:cubicBezTo>
                      <a:pt x="19911" y="10670"/>
                      <a:pt x="19875" y="10681"/>
                      <a:pt x="19846" y="10681"/>
                    </a:cubicBezTo>
                    <a:cubicBezTo>
                      <a:pt x="19821" y="10681"/>
                      <a:pt x="19801" y="10674"/>
                      <a:pt x="19801" y="10646"/>
                    </a:cubicBezTo>
                    <a:cubicBezTo>
                      <a:pt x="19801" y="10572"/>
                      <a:pt x="19813" y="10535"/>
                      <a:pt x="19764" y="10535"/>
                    </a:cubicBezTo>
                    <a:cubicBezTo>
                      <a:pt x="19703" y="10547"/>
                      <a:pt x="19407" y="10633"/>
                      <a:pt x="19345" y="10633"/>
                    </a:cubicBezTo>
                    <a:cubicBezTo>
                      <a:pt x="19259" y="10596"/>
                      <a:pt x="19173" y="10547"/>
                      <a:pt x="19099" y="10486"/>
                    </a:cubicBezTo>
                    <a:cubicBezTo>
                      <a:pt x="19049" y="10449"/>
                      <a:pt x="18963" y="10461"/>
                      <a:pt x="18988" y="10436"/>
                    </a:cubicBezTo>
                    <a:cubicBezTo>
                      <a:pt x="19013" y="10399"/>
                      <a:pt x="19148" y="10276"/>
                      <a:pt x="19099" y="10276"/>
                    </a:cubicBezTo>
                    <a:cubicBezTo>
                      <a:pt x="19013" y="10313"/>
                      <a:pt x="18926" y="10350"/>
                      <a:pt x="18865" y="10412"/>
                    </a:cubicBezTo>
                    <a:cubicBezTo>
                      <a:pt x="18803" y="10449"/>
                      <a:pt x="18741" y="10473"/>
                      <a:pt x="18680" y="10498"/>
                    </a:cubicBezTo>
                    <a:cubicBezTo>
                      <a:pt x="18648" y="10519"/>
                      <a:pt x="18616" y="10577"/>
                      <a:pt x="18553" y="10577"/>
                    </a:cubicBezTo>
                    <a:cubicBezTo>
                      <a:pt x="18543" y="10577"/>
                      <a:pt x="18532" y="10575"/>
                      <a:pt x="18520" y="10572"/>
                    </a:cubicBezTo>
                    <a:cubicBezTo>
                      <a:pt x="18433" y="10560"/>
                      <a:pt x="18421" y="10473"/>
                      <a:pt x="18372" y="10473"/>
                    </a:cubicBezTo>
                    <a:cubicBezTo>
                      <a:pt x="18335" y="10483"/>
                      <a:pt x="18241" y="10527"/>
                      <a:pt x="18187" y="10527"/>
                    </a:cubicBezTo>
                    <a:cubicBezTo>
                      <a:pt x="18170" y="10527"/>
                      <a:pt x="18156" y="10522"/>
                      <a:pt x="18150" y="10510"/>
                    </a:cubicBezTo>
                    <a:cubicBezTo>
                      <a:pt x="18138" y="10473"/>
                      <a:pt x="18372" y="10276"/>
                      <a:pt x="18470" y="10215"/>
                    </a:cubicBezTo>
                    <a:lnTo>
                      <a:pt x="18668" y="10104"/>
                    </a:lnTo>
                    <a:cubicBezTo>
                      <a:pt x="18717" y="10079"/>
                      <a:pt x="18766" y="10042"/>
                      <a:pt x="18815" y="9993"/>
                    </a:cubicBezTo>
                    <a:cubicBezTo>
                      <a:pt x="18865" y="9931"/>
                      <a:pt x="18889" y="9943"/>
                      <a:pt x="18939" y="9894"/>
                    </a:cubicBezTo>
                    <a:cubicBezTo>
                      <a:pt x="18993" y="9851"/>
                      <a:pt x="19057" y="9740"/>
                      <a:pt x="19080" y="9740"/>
                    </a:cubicBezTo>
                    <a:close/>
                    <a:moveTo>
                      <a:pt x="21181" y="11890"/>
                    </a:moveTo>
                    <a:cubicBezTo>
                      <a:pt x="21206" y="11890"/>
                      <a:pt x="21218" y="11890"/>
                      <a:pt x="21218" y="11903"/>
                    </a:cubicBezTo>
                    <a:cubicBezTo>
                      <a:pt x="21169" y="12038"/>
                      <a:pt x="20898" y="12149"/>
                      <a:pt x="20725" y="12260"/>
                    </a:cubicBezTo>
                    <a:cubicBezTo>
                      <a:pt x="20640" y="12311"/>
                      <a:pt x="20537" y="12338"/>
                      <a:pt x="20433" y="12338"/>
                    </a:cubicBezTo>
                    <a:cubicBezTo>
                      <a:pt x="20387" y="12338"/>
                      <a:pt x="20340" y="12333"/>
                      <a:pt x="20294" y="12321"/>
                    </a:cubicBezTo>
                    <a:cubicBezTo>
                      <a:pt x="20195" y="12272"/>
                      <a:pt x="20134" y="12223"/>
                      <a:pt x="20146" y="12174"/>
                    </a:cubicBezTo>
                    <a:cubicBezTo>
                      <a:pt x="20167" y="12132"/>
                      <a:pt x="20265" y="12039"/>
                      <a:pt x="20282" y="12039"/>
                    </a:cubicBezTo>
                    <a:cubicBezTo>
                      <a:pt x="20285" y="12039"/>
                      <a:pt x="20286" y="12042"/>
                      <a:pt x="20282" y="12050"/>
                    </a:cubicBezTo>
                    <a:cubicBezTo>
                      <a:pt x="20257" y="12063"/>
                      <a:pt x="20257" y="12087"/>
                      <a:pt x="20269" y="12112"/>
                    </a:cubicBezTo>
                    <a:cubicBezTo>
                      <a:pt x="20282" y="12149"/>
                      <a:pt x="20306" y="12174"/>
                      <a:pt x="20331" y="12186"/>
                    </a:cubicBezTo>
                    <a:cubicBezTo>
                      <a:pt x="20337" y="12188"/>
                      <a:pt x="20343" y="12190"/>
                      <a:pt x="20349" y="12190"/>
                    </a:cubicBezTo>
                    <a:cubicBezTo>
                      <a:pt x="20441" y="12190"/>
                      <a:pt x="20604" y="11963"/>
                      <a:pt x="20639" y="11952"/>
                    </a:cubicBezTo>
                    <a:cubicBezTo>
                      <a:pt x="20644" y="11950"/>
                      <a:pt x="20650" y="11949"/>
                      <a:pt x="20656" y="11949"/>
                    </a:cubicBezTo>
                    <a:cubicBezTo>
                      <a:pt x="20697" y="11949"/>
                      <a:pt x="20760" y="11978"/>
                      <a:pt x="20824" y="11989"/>
                    </a:cubicBezTo>
                    <a:cubicBezTo>
                      <a:pt x="20832" y="11992"/>
                      <a:pt x="20840" y="11993"/>
                      <a:pt x="20847" y="11993"/>
                    </a:cubicBezTo>
                    <a:cubicBezTo>
                      <a:pt x="20909" y="11993"/>
                      <a:pt x="20952" y="11914"/>
                      <a:pt x="20996" y="11903"/>
                    </a:cubicBezTo>
                    <a:cubicBezTo>
                      <a:pt x="21058" y="11890"/>
                      <a:pt x="21119" y="11890"/>
                      <a:pt x="21181" y="11890"/>
                    </a:cubicBezTo>
                    <a:close/>
                    <a:moveTo>
                      <a:pt x="17460" y="0"/>
                    </a:moveTo>
                    <a:cubicBezTo>
                      <a:pt x="17411" y="0"/>
                      <a:pt x="17325" y="0"/>
                      <a:pt x="17325" y="62"/>
                    </a:cubicBezTo>
                    <a:cubicBezTo>
                      <a:pt x="17325" y="111"/>
                      <a:pt x="17337" y="123"/>
                      <a:pt x="17300" y="123"/>
                    </a:cubicBezTo>
                    <a:cubicBezTo>
                      <a:pt x="17251" y="123"/>
                      <a:pt x="17152" y="185"/>
                      <a:pt x="17251" y="185"/>
                    </a:cubicBezTo>
                    <a:cubicBezTo>
                      <a:pt x="17349" y="185"/>
                      <a:pt x="17374" y="222"/>
                      <a:pt x="17337" y="222"/>
                    </a:cubicBezTo>
                    <a:cubicBezTo>
                      <a:pt x="17300" y="222"/>
                      <a:pt x="17312" y="234"/>
                      <a:pt x="17300" y="259"/>
                    </a:cubicBezTo>
                    <a:cubicBezTo>
                      <a:pt x="17291" y="277"/>
                      <a:pt x="17269" y="288"/>
                      <a:pt x="17243" y="288"/>
                    </a:cubicBezTo>
                    <a:cubicBezTo>
                      <a:pt x="17233" y="288"/>
                      <a:pt x="17224" y="287"/>
                      <a:pt x="17214" y="283"/>
                    </a:cubicBezTo>
                    <a:cubicBezTo>
                      <a:pt x="17194" y="270"/>
                      <a:pt x="17175" y="254"/>
                      <a:pt x="17153" y="254"/>
                    </a:cubicBezTo>
                    <a:cubicBezTo>
                      <a:pt x="17134" y="254"/>
                      <a:pt x="17114" y="267"/>
                      <a:pt x="17090" y="308"/>
                    </a:cubicBezTo>
                    <a:cubicBezTo>
                      <a:pt x="17029" y="407"/>
                      <a:pt x="17004" y="505"/>
                      <a:pt x="17029" y="530"/>
                    </a:cubicBezTo>
                    <a:cubicBezTo>
                      <a:pt x="17078" y="567"/>
                      <a:pt x="17127" y="592"/>
                      <a:pt x="17177" y="616"/>
                    </a:cubicBezTo>
                    <a:cubicBezTo>
                      <a:pt x="17189" y="628"/>
                      <a:pt x="17189" y="628"/>
                      <a:pt x="17127" y="653"/>
                    </a:cubicBezTo>
                    <a:cubicBezTo>
                      <a:pt x="17078" y="690"/>
                      <a:pt x="17041" y="752"/>
                      <a:pt x="17041" y="826"/>
                    </a:cubicBezTo>
                    <a:cubicBezTo>
                      <a:pt x="17078" y="924"/>
                      <a:pt x="17152" y="1010"/>
                      <a:pt x="17238" y="1072"/>
                    </a:cubicBezTo>
                    <a:cubicBezTo>
                      <a:pt x="17273" y="1072"/>
                      <a:pt x="17330" y="1159"/>
                      <a:pt x="17377" y="1159"/>
                    </a:cubicBezTo>
                    <a:cubicBezTo>
                      <a:pt x="17380" y="1159"/>
                      <a:pt x="17383" y="1159"/>
                      <a:pt x="17386" y="1158"/>
                    </a:cubicBezTo>
                    <a:cubicBezTo>
                      <a:pt x="17422" y="1149"/>
                      <a:pt x="17445" y="1120"/>
                      <a:pt x="17475" y="1120"/>
                    </a:cubicBezTo>
                    <a:cubicBezTo>
                      <a:pt x="17485" y="1120"/>
                      <a:pt x="17496" y="1124"/>
                      <a:pt x="17509" y="1134"/>
                    </a:cubicBezTo>
                    <a:cubicBezTo>
                      <a:pt x="17546" y="1183"/>
                      <a:pt x="17583" y="1220"/>
                      <a:pt x="17633" y="1245"/>
                    </a:cubicBezTo>
                    <a:cubicBezTo>
                      <a:pt x="17694" y="1257"/>
                      <a:pt x="17706" y="1282"/>
                      <a:pt x="17645" y="1294"/>
                    </a:cubicBezTo>
                    <a:cubicBezTo>
                      <a:pt x="17596" y="1294"/>
                      <a:pt x="17583" y="1294"/>
                      <a:pt x="17583" y="1343"/>
                    </a:cubicBezTo>
                    <a:cubicBezTo>
                      <a:pt x="17608" y="1392"/>
                      <a:pt x="17583" y="1442"/>
                      <a:pt x="17546" y="1454"/>
                    </a:cubicBezTo>
                    <a:cubicBezTo>
                      <a:pt x="17511" y="1478"/>
                      <a:pt x="17487" y="1603"/>
                      <a:pt x="17539" y="1603"/>
                    </a:cubicBezTo>
                    <a:cubicBezTo>
                      <a:pt x="17541" y="1603"/>
                      <a:pt x="17544" y="1602"/>
                      <a:pt x="17546" y="1602"/>
                    </a:cubicBezTo>
                    <a:cubicBezTo>
                      <a:pt x="17608" y="1590"/>
                      <a:pt x="17670" y="1565"/>
                      <a:pt x="17657" y="1516"/>
                    </a:cubicBezTo>
                    <a:cubicBezTo>
                      <a:pt x="17649" y="1474"/>
                      <a:pt x="17680" y="1449"/>
                      <a:pt x="17705" y="1449"/>
                    </a:cubicBezTo>
                    <a:cubicBezTo>
                      <a:pt x="17717" y="1449"/>
                      <a:pt x="17727" y="1454"/>
                      <a:pt x="17731" y="1466"/>
                    </a:cubicBezTo>
                    <a:cubicBezTo>
                      <a:pt x="17756" y="1516"/>
                      <a:pt x="17731" y="1651"/>
                      <a:pt x="17694" y="1688"/>
                    </a:cubicBezTo>
                    <a:cubicBezTo>
                      <a:pt x="17645" y="1713"/>
                      <a:pt x="17583" y="1750"/>
                      <a:pt x="17571" y="1799"/>
                    </a:cubicBezTo>
                    <a:cubicBezTo>
                      <a:pt x="17571" y="1848"/>
                      <a:pt x="17522" y="1885"/>
                      <a:pt x="17472" y="1885"/>
                    </a:cubicBezTo>
                    <a:cubicBezTo>
                      <a:pt x="17423" y="1898"/>
                      <a:pt x="17300" y="1910"/>
                      <a:pt x="17288" y="1984"/>
                    </a:cubicBezTo>
                    <a:cubicBezTo>
                      <a:pt x="17288" y="2045"/>
                      <a:pt x="17226" y="2045"/>
                      <a:pt x="17251" y="2070"/>
                    </a:cubicBezTo>
                    <a:cubicBezTo>
                      <a:pt x="17288" y="2107"/>
                      <a:pt x="17349" y="2169"/>
                      <a:pt x="17349" y="2230"/>
                    </a:cubicBezTo>
                    <a:cubicBezTo>
                      <a:pt x="17349" y="2279"/>
                      <a:pt x="17349" y="2312"/>
                      <a:pt x="17319" y="2312"/>
                    </a:cubicBezTo>
                    <a:cubicBezTo>
                      <a:pt x="17311" y="2312"/>
                      <a:pt x="17301" y="2309"/>
                      <a:pt x="17288" y="2304"/>
                    </a:cubicBezTo>
                    <a:cubicBezTo>
                      <a:pt x="17249" y="2275"/>
                      <a:pt x="17248" y="2231"/>
                      <a:pt x="17232" y="2231"/>
                    </a:cubicBezTo>
                    <a:cubicBezTo>
                      <a:pt x="17227" y="2231"/>
                      <a:pt x="17222" y="2235"/>
                      <a:pt x="17214" y="2243"/>
                    </a:cubicBezTo>
                    <a:cubicBezTo>
                      <a:pt x="17192" y="2264"/>
                      <a:pt x="17179" y="2277"/>
                      <a:pt x="17164" y="2277"/>
                    </a:cubicBezTo>
                    <a:cubicBezTo>
                      <a:pt x="17154" y="2277"/>
                      <a:pt x="17143" y="2270"/>
                      <a:pt x="17127" y="2255"/>
                    </a:cubicBezTo>
                    <a:cubicBezTo>
                      <a:pt x="17090" y="2218"/>
                      <a:pt x="17016" y="2193"/>
                      <a:pt x="17066" y="2132"/>
                    </a:cubicBezTo>
                    <a:cubicBezTo>
                      <a:pt x="17090" y="2095"/>
                      <a:pt x="17115" y="2033"/>
                      <a:pt x="17115" y="1984"/>
                    </a:cubicBezTo>
                    <a:cubicBezTo>
                      <a:pt x="17115" y="1935"/>
                      <a:pt x="17152" y="1885"/>
                      <a:pt x="17152" y="1848"/>
                    </a:cubicBezTo>
                    <a:cubicBezTo>
                      <a:pt x="17152" y="1835"/>
                      <a:pt x="17148" y="1825"/>
                      <a:pt x="17139" y="1825"/>
                    </a:cubicBezTo>
                    <a:cubicBezTo>
                      <a:pt x="17131" y="1825"/>
                      <a:pt x="17119" y="1832"/>
                      <a:pt x="17103" y="1848"/>
                    </a:cubicBezTo>
                    <a:cubicBezTo>
                      <a:pt x="17079" y="1872"/>
                      <a:pt x="17060" y="1891"/>
                      <a:pt x="17043" y="1891"/>
                    </a:cubicBezTo>
                    <a:cubicBezTo>
                      <a:pt x="17034" y="1891"/>
                      <a:pt x="17025" y="1886"/>
                      <a:pt x="17016" y="1873"/>
                    </a:cubicBezTo>
                    <a:cubicBezTo>
                      <a:pt x="17004" y="1824"/>
                      <a:pt x="16955" y="1836"/>
                      <a:pt x="16918" y="1787"/>
                    </a:cubicBezTo>
                    <a:cubicBezTo>
                      <a:pt x="16881" y="1737"/>
                      <a:pt x="16819" y="1700"/>
                      <a:pt x="16758" y="1688"/>
                    </a:cubicBezTo>
                    <a:cubicBezTo>
                      <a:pt x="16721" y="1688"/>
                      <a:pt x="16708" y="1762"/>
                      <a:pt x="16659" y="1762"/>
                    </a:cubicBezTo>
                    <a:cubicBezTo>
                      <a:pt x="16635" y="1762"/>
                      <a:pt x="16610" y="1750"/>
                      <a:pt x="16573" y="1737"/>
                    </a:cubicBezTo>
                    <a:cubicBezTo>
                      <a:pt x="16570" y="1734"/>
                      <a:pt x="16566" y="1733"/>
                      <a:pt x="16562" y="1733"/>
                    </a:cubicBezTo>
                    <a:cubicBezTo>
                      <a:pt x="16550" y="1733"/>
                      <a:pt x="16536" y="1747"/>
                      <a:pt x="16536" y="1774"/>
                    </a:cubicBezTo>
                    <a:cubicBezTo>
                      <a:pt x="16548" y="1824"/>
                      <a:pt x="16573" y="1799"/>
                      <a:pt x="16585" y="1848"/>
                    </a:cubicBezTo>
                    <a:cubicBezTo>
                      <a:pt x="16598" y="1910"/>
                      <a:pt x="16647" y="1947"/>
                      <a:pt x="16708" y="1947"/>
                    </a:cubicBezTo>
                    <a:cubicBezTo>
                      <a:pt x="16782" y="1947"/>
                      <a:pt x="16844" y="1972"/>
                      <a:pt x="16881" y="2033"/>
                    </a:cubicBezTo>
                    <a:cubicBezTo>
                      <a:pt x="16893" y="2082"/>
                      <a:pt x="16930" y="2132"/>
                      <a:pt x="16844" y="2132"/>
                    </a:cubicBezTo>
                    <a:cubicBezTo>
                      <a:pt x="16758" y="2132"/>
                      <a:pt x="16671" y="2008"/>
                      <a:pt x="16622" y="1984"/>
                    </a:cubicBezTo>
                    <a:cubicBezTo>
                      <a:pt x="16601" y="1968"/>
                      <a:pt x="16589" y="1959"/>
                      <a:pt x="16577" y="1959"/>
                    </a:cubicBezTo>
                    <a:cubicBezTo>
                      <a:pt x="16561" y="1959"/>
                      <a:pt x="16546" y="1974"/>
                      <a:pt x="16511" y="2008"/>
                    </a:cubicBezTo>
                    <a:cubicBezTo>
                      <a:pt x="16487" y="2028"/>
                      <a:pt x="16466" y="2034"/>
                      <a:pt x="16444" y="2034"/>
                    </a:cubicBezTo>
                    <a:cubicBezTo>
                      <a:pt x="16410" y="2034"/>
                      <a:pt x="16373" y="2021"/>
                      <a:pt x="16314" y="2021"/>
                    </a:cubicBezTo>
                    <a:cubicBezTo>
                      <a:pt x="16303" y="2019"/>
                      <a:pt x="16291" y="2019"/>
                      <a:pt x="16277" y="2019"/>
                    </a:cubicBezTo>
                    <a:cubicBezTo>
                      <a:pt x="16170" y="2019"/>
                      <a:pt x="15995" y="2058"/>
                      <a:pt x="15908" y="2058"/>
                    </a:cubicBezTo>
                    <a:cubicBezTo>
                      <a:pt x="15797" y="2058"/>
                      <a:pt x="15686" y="2045"/>
                      <a:pt x="15575" y="1996"/>
                    </a:cubicBezTo>
                    <a:cubicBezTo>
                      <a:pt x="15427" y="1922"/>
                      <a:pt x="15267" y="1922"/>
                      <a:pt x="15205" y="1885"/>
                    </a:cubicBezTo>
                    <a:cubicBezTo>
                      <a:pt x="15144" y="1848"/>
                      <a:pt x="14983" y="1836"/>
                      <a:pt x="14946" y="1750"/>
                    </a:cubicBezTo>
                    <a:cubicBezTo>
                      <a:pt x="14910" y="1663"/>
                      <a:pt x="14922" y="1540"/>
                      <a:pt x="14811" y="1516"/>
                    </a:cubicBezTo>
                    <a:cubicBezTo>
                      <a:pt x="14688" y="1528"/>
                      <a:pt x="14565" y="1553"/>
                      <a:pt x="14441" y="1602"/>
                    </a:cubicBezTo>
                    <a:cubicBezTo>
                      <a:pt x="14343" y="1614"/>
                      <a:pt x="14256" y="1627"/>
                      <a:pt x="14220" y="1676"/>
                    </a:cubicBezTo>
                    <a:cubicBezTo>
                      <a:pt x="14183" y="1725"/>
                      <a:pt x="14146" y="1762"/>
                      <a:pt x="14146" y="1787"/>
                    </a:cubicBezTo>
                    <a:cubicBezTo>
                      <a:pt x="14146" y="1811"/>
                      <a:pt x="14244" y="1811"/>
                      <a:pt x="14306" y="1836"/>
                    </a:cubicBezTo>
                    <a:cubicBezTo>
                      <a:pt x="14348" y="1844"/>
                      <a:pt x="14367" y="1870"/>
                      <a:pt x="14375" y="1870"/>
                    </a:cubicBezTo>
                    <a:cubicBezTo>
                      <a:pt x="14378" y="1870"/>
                      <a:pt x="14380" y="1864"/>
                      <a:pt x="14380" y="1848"/>
                    </a:cubicBezTo>
                    <a:cubicBezTo>
                      <a:pt x="14380" y="1804"/>
                      <a:pt x="14380" y="1760"/>
                      <a:pt x="14406" y="1760"/>
                    </a:cubicBezTo>
                    <a:cubicBezTo>
                      <a:pt x="14409" y="1760"/>
                      <a:pt x="14413" y="1761"/>
                      <a:pt x="14417" y="1762"/>
                    </a:cubicBezTo>
                    <a:cubicBezTo>
                      <a:pt x="14455" y="1772"/>
                      <a:pt x="14463" y="1811"/>
                      <a:pt x="14494" y="1811"/>
                    </a:cubicBezTo>
                    <a:cubicBezTo>
                      <a:pt x="14503" y="1811"/>
                      <a:pt x="14514" y="1807"/>
                      <a:pt x="14528" y="1799"/>
                    </a:cubicBezTo>
                    <a:cubicBezTo>
                      <a:pt x="14589" y="1750"/>
                      <a:pt x="14638" y="1713"/>
                      <a:pt x="14712" y="1676"/>
                    </a:cubicBezTo>
                    <a:cubicBezTo>
                      <a:pt x="14759" y="1656"/>
                      <a:pt x="14805" y="1643"/>
                      <a:pt x="14832" y="1643"/>
                    </a:cubicBezTo>
                    <a:cubicBezTo>
                      <a:pt x="14856" y="1643"/>
                      <a:pt x="14865" y="1653"/>
                      <a:pt x="14848" y="1676"/>
                    </a:cubicBezTo>
                    <a:cubicBezTo>
                      <a:pt x="14799" y="1737"/>
                      <a:pt x="14725" y="1750"/>
                      <a:pt x="14688" y="1811"/>
                    </a:cubicBezTo>
                    <a:cubicBezTo>
                      <a:pt x="14656" y="1854"/>
                      <a:pt x="14605" y="1888"/>
                      <a:pt x="14560" y="1888"/>
                    </a:cubicBezTo>
                    <a:cubicBezTo>
                      <a:pt x="14553" y="1888"/>
                      <a:pt x="14546" y="1887"/>
                      <a:pt x="14540" y="1885"/>
                    </a:cubicBezTo>
                    <a:cubicBezTo>
                      <a:pt x="14491" y="1898"/>
                      <a:pt x="14441" y="1910"/>
                      <a:pt x="14392" y="1935"/>
                    </a:cubicBezTo>
                    <a:cubicBezTo>
                      <a:pt x="14355" y="1972"/>
                      <a:pt x="14318" y="1996"/>
                      <a:pt x="14343" y="2070"/>
                    </a:cubicBezTo>
                    <a:cubicBezTo>
                      <a:pt x="14351" y="2091"/>
                      <a:pt x="14362" y="2095"/>
                      <a:pt x="14373" y="2095"/>
                    </a:cubicBezTo>
                    <a:cubicBezTo>
                      <a:pt x="14380" y="2095"/>
                      <a:pt x="14387" y="2093"/>
                      <a:pt x="14394" y="2093"/>
                    </a:cubicBezTo>
                    <a:cubicBezTo>
                      <a:pt x="14407" y="2093"/>
                      <a:pt x="14417" y="2100"/>
                      <a:pt x="14417" y="2144"/>
                    </a:cubicBezTo>
                    <a:cubicBezTo>
                      <a:pt x="14429" y="2243"/>
                      <a:pt x="14380" y="2280"/>
                      <a:pt x="14441" y="2317"/>
                    </a:cubicBezTo>
                    <a:cubicBezTo>
                      <a:pt x="14503" y="2366"/>
                      <a:pt x="14491" y="2341"/>
                      <a:pt x="14515" y="2403"/>
                    </a:cubicBezTo>
                    <a:cubicBezTo>
                      <a:pt x="14542" y="2457"/>
                      <a:pt x="14530" y="2491"/>
                      <a:pt x="14507" y="2491"/>
                    </a:cubicBezTo>
                    <a:cubicBezTo>
                      <a:pt x="14498" y="2491"/>
                      <a:pt x="14488" y="2487"/>
                      <a:pt x="14478" y="2477"/>
                    </a:cubicBezTo>
                    <a:cubicBezTo>
                      <a:pt x="14440" y="2448"/>
                      <a:pt x="14417" y="2419"/>
                      <a:pt x="14408" y="2419"/>
                    </a:cubicBezTo>
                    <a:cubicBezTo>
                      <a:pt x="14406" y="2419"/>
                      <a:pt x="14404" y="2422"/>
                      <a:pt x="14404" y="2427"/>
                    </a:cubicBezTo>
                    <a:cubicBezTo>
                      <a:pt x="14392" y="2452"/>
                      <a:pt x="14404" y="2514"/>
                      <a:pt x="14392" y="2526"/>
                    </a:cubicBezTo>
                    <a:cubicBezTo>
                      <a:pt x="14390" y="2530"/>
                      <a:pt x="14387" y="2532"/>
                      <a:pt x="14383" y="2532"/>
                    </a:cubicBezTo>
                    <a:cubicBezTo>
                      <a:pt x="14361" y="2532"/>
                      <a:pt x="14314" y="2483"/>
                      <a:pt x="14293" y="2452"/>
                    </a:cubicBezTo>
                    <a:cubicBezTo>
                      <a:pt x="14281" y="2427"/>
                      <a:pt x="14256" y="2403"/>
                      <a:pt x="14220" y="2390"/>
                    </a:cubicBezTo>
                    <a:cubicBezTo>
                      <a:pt x="14207" y="2378"/>
                      <a:pt x="14195" y="2366"/>
                      <a:pt x="14244" y="2366"/>
                    </a:cubicBezTo>
                    <a:cubicBezTo>
                      <a:pt x="14293" y="2366"/>
                      <a:pt x="14367" y="2366"/>
                      <a:pt x="14330" y="2304"/>
                    </a:cubicBezTo>
                    <a:cubicBezTo>
                      <a:pt x="14306" y="2243"/>
                      <a:pt x="14256" y="2267"/>
                      <a:pt x="14281" y="2243"/>
                    </a:cubicBezTo>
                    <a:cubicBezTo>
                      <a:pt x="14318" y="2230"/>
                      <a:pt x="14367" y="2243"/>
                      <a:pt x="14343" y="2206"/>
                    </a:cubicBezTo>
                    <a:cubicBezTo>
                      <a:pt x="14316" y="2170"/>
                      <a:pt x="14295" y="2147"/>
                      <a:pt x="14291" y="2147"/>
                    </a:cubicBezTo>
                    <a:cubicBezTo>
                      <a:pt x="14290" y="2147"/>
                      <a:pt x="14290" y="2150"/>
                      <a:pt x="14293" y="2156"/>
                    </a:cubicBezTo>
                    <a:cubicBezTo>
                      <a:pt x="14306" y="2181"/>
                      <a:pt x="14318" y="2230"/>
                      <a:pt x="14269" y="2230"/>
                    </a:cubicBezTo>
                    <a:cubicBezTo>
                      <a:pt x="14232" y="2218"/>
                      <a:pt x="14170" y="2230"/>
                      <a:pt x="14183" y="2206"/>
                    </a:cubicBezTo>
                    <a:cubicBezTo>
                      <a:pt x="14207" y="2181"/>
                      <a:pt x="14269" y="2132"/>
                      <a:pt x="14232" y="2132"/>
                    </a:cubicBezTo>
                    <a:cubicBezTo>
                      <a:pt x="14195" y="2132"/>
                      <a:pt x="14195" y="2156"/>
                      <a:pt x="14158" y="2169"/>
                    </a:cubicBezTo>
                    <a:cubicBezTo>
                      <a:pt x="14125" y="2169"/>
                      <a:pt x="14098" y="2196"/>
                      <a:pt x="14083" y="2196"/>
                    </a:cubicBezTo>
                    <a:cubicBezTo>
                      <a:pt x="14076" y="2196"/>
                      <a:pt x="14072" y="2189"/>
                      <a:pt x="14072" y="2169"/>
                    </a:cubicBezTo>
                    <a:cubicBezTo>
                      <a:pt x="14072" y="2095"/>
                      <a:pt x="14072" y="2058"/>
                      <a:pt x="14047" y="2058"/>
                    </a:cubicBezTo>
                    <a:cubicBezTo>
                      <a:pt x="14010" y="2058"/>
                      <a:pt x="13961" y="2058"/>
                      <a:pt x="13924" y="2033"/>
                    </a:cubicBezTo>
                    <a:cubicBezTo>
                      <a:pt x="13889" y="2010"/>
                      <a:pt x="13865" y="1921"/>
                      <a:pt x="13832" y="1921"/>
                    </a:cubicBezTo>
                    <a:cubicBezTo>
                      <a:pt x="13830" y="1921"/>
                      <a:pt x="13827" y="1921"/>
                      <a:pt x="13825" y="1922"/>
                    </a:cubicBezTo>
                    <a:cubicBezTo>
                      <a:pt x="13788" y="1935"/>
                      <a:pt x="13677" y="2045"/>
                      <a:pt x="13640" y="2058"/>
                    </a:cubicBezTo>
                    <a:cubicBezTo>
                      <a:pt x="13532" y="2067"/>
                      <a:pt x="13424" y="2071"/>
                      <a:pt x="13316" y="2071"/>
                    </a:cubicBezTo>
                    <a:cubicBezTo>
                      <a:pt x="13141" y="2071"/>
                      <a:pt x="12965" y="2061"/>
                      <a:pt x="12790" y="2045"/>
                    </a:cubicBezTo>
                    <a:cubicBezTo>
                      <a:pt x="12679" y="1996"/>
                      <a:pt x="12482" y="2045"/>
                      <a:pt x="12581" y="1972"/>
                    </a:cubicBezTo>
                    <a:cubicBezTo>
                      <a:pt x="12686" y="1901"/>
                      <a:pt x="12714" y="1798"/>
                      <a:pt x="12779" y="1798"/>
                    </a:cubicBezTo>
                    <a:cubicBezTo>
                      <a:pt x="12783" y="1798"/>
                      <a:pt x="12786" y="1798"/>
                      <a:pt x="12790" y="1799"/>
                    </a:cubicBezTo>
                    <a:cubicBezTo>
                      <a:pt x="12815" y="1807"/>
                      <a:pt x="12845" y="1813"/>
                      <a:pt x="12870" y="1813"/>
                    </a:cubicBezTo>
                    <a:cubicBezTo>
                      <a:pt x="12920" y="1813"/>
                      <a:pt x="12950" y="1791"/>
                      <a:pt x="12876" y="1725"/>
                    </a:cubicBezTo>
                    <a:cubicBezTo>
                      <a:pt x="12778" y="1627"/>
                      <a:pt x="12753" y="1516"/>
                      <a:pt x="12630" y="1516"/>
                    </a:cubicBezTo>
                    <a:cubicBezTo>
                      <a:pt x="12535" y="1506"/>
                      <a:pt x="12491" y="1467"/>
                      <a:pt x="12459" y="1467"/>
                    </a:cubicBezTo>
                    <a:cubicBezTo>
                      <a:pt x="12450" y="1467"/>
                      <a:pt x="12441" y="1470"/>
                      <a:pt x="12433" y="1479"/>
                    </a:cubicBezTo>
                    <a:cubicBezTo>
                      <a:pt x="12396" y="1516"/>
                      <a:pt x="12445" y="1540"/>
                      <a:pt x="12347" y="1540"/>
                    </a:cubicBezTo>
                    <a:cubicBezTo>
                      <a:pt x="12248" y="1540"/>
                      <a:pt x="12273" y="1516"/>
                      <a:pt x="12211" y="1503"/>
                    </a:cubicBezTo>
                    <a:cubicBezTo>
                      <a:pt x="12063" y="1466"/>
                      <a:pt x="11928" y="1429"/>
                      <a:pt x="11780" y="1368"/>
                    </a:cubicBezTo>
                    <a:cubicBezTo>
                      <a:pt x="11694" y="1318"/>
                      <a:pt x="11583" y="1355"/>
                      <a:pt x="11496" y="1318"/>
                    </a:cubicBezTo>
                    <a:cubicBezTo>
                      <a:pt x="11410" y="1269"/>
                      <a:pt x="11238" y="1109"/>
                      <a:pt x="11152" y="1084"/>
                    </a:cubicBezTo>
                    <a:cubicBezTo>
                      <a:pt x="11075" y="1069"/>
                      <a:pt x="10994" y="1059"/>
                      <a:pt x="10915" y="1059"/>
                    </a:cubicBezTo>
                    <a:cubicBezTo>
                      <a:pt x="10865" y="1059"/>
                      <a:pt x="10817" y="1063"/>
                      <a:pt x="10770" y="1072"/>
                    </a:cubicBezTo>
                    <a:cubicBezTo>
                      <a:pt x="10720" y="1097"/>
                      <a:pt x="10659" y="1257"/>
                      <a:pt x="10609" y="1269"/>
                    </a:cubicBezTo>
                    <a:cubicBezTo>
                      <a:pt x="10591" y="1275"/>
                      <a:pt x="10539" y="1282"/>
                      <a:pt x="10492" y="1282"/>
                    </a:cubicBezTo>
                    <a:cubicBezTo>
                      <a:pt x="10446" y="1282"/>
                      <a:pt x="10406" y="1275"/>
                      <a:pt x="10412" y="1257"/>
                    </a:cubicBezTo>
                    <a:cubicBezTo>
                      <a:pt x="10412" y="1208"/>
                      <a:pt x="10560" y="1109"/>
                      <a:pt x="10498" y="1109"/>
                    </a:cubicBezTo>
                    <a:cubicBezTo>
                      <a:pt x="10478" y="1105"/>
                      <a:pt x="10459" y="1105"/>
                      <a:pt x="10442" y="1105"/>
                    </a:cubicBezTo>
                    <a:cubicBezTo>
                      <a:pt x="10409" y="1105"/>
                      <a:pt x="10388" y="1105"/>
                      <a:pt x="10388" y="1072"/>
                    </a:cubicBezTo>
                    <a:cubicBezTo>
                      <a:pt x="10399" y="1025"/>
                      <a:pt x="10388" y="874"/>
                      <a:pt x="10377" y="874"/>
                    </a:cubicBezTo>
                    <a:cubicBezTo>
                      <a:pt x="10376" y="874"/>
                      <a:pt x="10376" y="874"/>
                      <a:pt x="10375" y="875"/>
                    </a:cubicBezTo>
                    <a:cubicBezTo>
                      <a:pt x="10351" y="900"/>
                      <a:pt x="10314" y="924"/>
                      <a:pt x="10277" y="924"/>
                    </a:cubicBezTo>
                    <a:cubicBezTo>
                      <a:pt x="10252" y="924"/>
                      <a:pt x="10190" y="961"/>
                      <a:pt x="10190" y="998"/>
                    </a:cubicBezTo>
                    <a:cubicBezTo>
                      <a:pt x="10193" y="1003"/>
                      <a:pt x="10194" y="1005"/>
                      <a:pt x="10195" y="1005"/>
                    </a:cubicBezTo>
                    <a:cubicBezTo>
                      <a:pt x="10200" y="1005"/>
                      <a:pt x="10198" y="971"/>
                      <a:pt x="10227" y="961"/>
                    </a:cubicBezTo>
                    <a:cubicBezTo>
                      <a:pt x="10242" y="961"/>
                      <a:pt x="10259" y="959"/>
                      <a:pt x="10272" y="959"/>
                    </a:cubicBezTo>
                    <a:cubicBezTo>
                      <a:pt x="10292" y="959"/>
                      <a:pt x="10304" y="964"/>
                      <a:pt x="10289" y="986"/>
                    </a:cubicBezTo>
                    <a:cubicBezTo>
                      <a:pt x="10277" y="1023"/>
                      <a:pt x="10203" y="1072"/>
                      <a:pt x="10227" y="1072"/>
                    </a:cubicBezTo>
                    <a:cubicBezTo>
                      <a:pt x="10252" y="1084"/>
                      <a:pt x="10326" y="1109"/>
                      <a:pt x="10301" y="1109"/>
                    </a:cubicBezTo>
                    <a:cubicBezTo>
                      <a:pt x="10277" y="1109"/>
                      <a:pt x="10190" y="1109"/>
                      <a:pt x="10190" y="1158"/>
                    </a:cubicBezTo>
                    <a:cubicBezTo>
                      <a:pt x="10190" y="1208"/>
                      <a:pt x="10166" y="1294"/>
                      <a:pt x="10129" y="1294"/>
                    </a:cubicBezTo>
                    <a:cubicBezTo>
                      <a:pt x="10104" y="1282"/>
                      <a:pt x="9895" y="1183"/>
                      <a:pt x="9882" y="1121"/>
                    </a:cubicBezTo>
                    <a:cubicBezTo>
                      <a:pt x="9858" y="1035"/>
                      <a:pt x="9821" y="937"/>
                      <a:pt x="9772" y="863"/>
                    </a:cubicBezTo>
                    <a:cubicBezTo>
                      <a:pt x="9685" y="776"/>
                      <a:pt x="9599" y="715"/>
                      <a:pt x="9500" y="653"/>
                    </a:cubicBezTo>
                    <a:cubicBezTo>
                      <a:pt x="9463" y="653"/>
                      <a:pt x="9463" y="690"/>
                      <a:pt x="9513" y="739"/>
                    </a:cubicBezTo>
                    <a:cubicBezTo>
                      <a:pt x="9562" y="801"/>
                      <a:pt x="9648" y="850"/>
                      <a:pt x="9648" y="863"/>
                    </a:cubicBezTo>
                    <a:cubicBezTo>
                      <a:pt x="9652" y="867"/>
                      <a:pt x="9644" y="868"/>
                      <a:pt x="9631" y="868"/>
                    </a:cubicBezTo>
                    <a:cubicBezTo>
                      <a:pt x="9604" y="868"/>
                      <a:pt x="9558" y="863"/>
                      <a:pt x="9550" y="863"/>
                    </a:cubicBezTo>
                    <a:cubicBezTo>
                      <a:pt x="9525" y="863"/>
                      <a:pt x="9451" y="887"/>
                      <a:pt x="9451" y="924"/>
                    </a:cubicBezTo>
                    <a:cubicBezTo>
                      <a:pt x="9439" y="961"/>
                      <a:pt x="9463" y="1023"/>
                      <a:pt x="9427" y="1023"/>
                    </a:cubicBezTo>
                    <a:cubicBezTo>
                      <a:pt x="9393" y="1034"/>
                      <a:pt x="9320" y="1125"/>
                      <a:pt x="9288" y="1125"/>
                    </a:cubicBezTo>
                    <a:cubicBezTo>
                      <a:pt x="9284" y="1125"/>
                      <a:pt x="9281" y="1124"/>
                      <a:pt x="9279" y="1121"/>
                    </a:cubicBezTo>
                    <a:cubicBezTo>
                      <a:pt x="9246" y="1111"/>
                      <a:pt x="9290" y="1043"/>
                      <a:pt x="9284" y="1043"/>
                    </a:cubicBezTo>
                    <a:cubicBezTo>
                      <a:pt x="9283" y="1043"/>
                      <a:pt x="9282" y="1044"/>
                      <a:pt x="9279" y="1047"/>
                    </a:cubicBezTo>
                    <a:cubicBezTo>
                      <a:pt x="9242" y="1072"/>
                      <a:pt x="9106" y="1060"/>
                      <a:pt x="9069" y="1097"/>
                    </a:cubicBezTo>
                    <a:cubicBezTo>
                      <a:pt x="9008" y="1158"/>
                      <a:pt x="8946" y="1232"/>
                      <a:pt x="8897" y="1306"/>
                    </a:cubicBezTo>
                    <a:cubicBezTo>
                      <a:pt x="8865" y="1330"/>
                      <a:pt x="8848" y="1344"/>
                      <a:pt x="8837" y="1344"/>
                    </a:cubicBezTo>
                    <a:cubicBezTo>
                      <a:pt x="8831" y="1344"/>
                      <a:pt x="8827" y="1340"/>
                      <a:pt x="8823" y="1331"/>
                    </a:cubicBezTo>
                    <a:cubicBezTo>
                      <a:pt x="8810" y="1318"/>
                      <a:pt x="8810" y="1269"/>
                      <a:pt x="8798" y="1257"/>
                    </a:cubicBezTo>
                    <a:cubicBezTo>
                      <a:pt x="8798" y="1245"/>
                      <a:pt x="8795" y="1238"/>
                      <a:pt x="8790" y="1238"/>
                    </a:cubicBezTo>
                    <a:cubicBezTo>
                      <a:pt x="8786" y="1238"/>
                      <a:pt x="8780" y="1245"/>
                      <a:pt x="8773" y="1257"/>
                    </a:cubicBezTo>
                    <a:cubicBezTo>
                      <a:pt x="8767" y="1269"/>
                      <a:pt x="8730" y="1269"/>
                      <a:pt x="8692" y="1269"/>
                    </a:cubicBezTo>
                    <a:cubicBezTo>
                      <a:pt x="8653" y="1269"/>
                      <a:pt x="8613" y="1269"/>
                      <a:pt x="8601" y="1282"/>
                    </a:cubicBezTo>
                    <a:cubicBezTo>
                      <a:pt x="8576" y="1318"/>
                      <a:pt x="8576" y="1368"/>
                      <a:pt x="8539" y="1368"/>
                    </a:cubicBezTo>
                    <a:cubicBezTo>
                      <a:pt x="8502" y="1368"/>
                      <a:pt x="8428" y="1442"/>
                      <a:pt x="8404" y="1479"/>
                    </a:cubicBezTo>
                    <a:cubicBezTo>
                      <a:pt x="8367" y="1503"/>
                      <a:pt x="8441" y="1516"/>
                      <a:pt x="8453" y="1540"/>
                    </a:cubicBezTo>
                    <a:cubicBezTo>
                      <a:pt x="8453" y="1577"/>
                      <a:pt x="8367" y="1602"/>
                      <a:pt x="8330" y="1602"/>
                    </a:cubicBezTo>
                    <a:cubicBezTo>
                      <a:pt x="8281" y="1602"/>
                      <a:pt x="8182" y="1590"/>
                      <a:pt x="8244" y="1516"/>
                    </a:cubicBezTo>
                    <a:cubicBezTo>
                      <a:pt x="8293" y="1442"/>
                      <a:pt x="8342" y="1442"/>
                      <a:pt x="8379" y="1405"/>
                    </a:cubicBezTo>
                    <a:cubicBezTo>
                      <a:pt x="8404" y="1368"/>
                      <a:pt x="8453" y="1380"/>
                      <a:pt x="8502" y="1318"/>
                    </a:cubicBezTo>
                    <a:cubicBezTo>
                      <a:pt x="8539" y="1257"/>
                      <a:pt x="8576" y="1195"/>
                      <a:pt x="8638" y="1183"/>
                    </a:cubicBezTo>
                    <a:cubicBezTo>
                      <a:pt x="8675" y="1175"/>
                      <a:pt x="8717" y="1163"/>
                      <a:pt x="8745" y="1163"/>
                    </a:cubicBezTo>
                    <a:cubicBezTo>
                      <a:pt x="8762" y="1163"/>
                      <a:pt x="8773" y="1168"/>
                      <a:pt x="8773" y="1183"/>
                    </a:cubicBezTo>
                    <a:cubicBezTo>
                      <a:pt x="8773" y="1200"/>
                      <a:pt x="8779" y="1209"/>
                      <a:pt x="8787" y="1209"/>
                    </a:cubicBezTo>
                    <a:cubicBezTo>
                      <a:pt x="8796" y="1209"/>
                      <a:pt x="8810" y="1197"/>
                      <a:pt x="8823" y="1171"/>
                    </a:cubicBezTo>
                    <a:cubicBezTo>
                      <a:pt x="8884" y="1097"/>
                      <a:pt x="8958" y="1047"/>
                      <a:pt x="9045" y="1010"/>
                    </a:cubicBezTo>
                    <a:cubicBezTo>
                      <a:pt x="9106" y="973"/>
                      <a:pt x="9168" y="973"/>
                      <a:pt x="9180" y="949"/>
                    </a:cubicBezTo>
                    <a:cubicBezTo>
                      <a:pt x="9180" y="924"/>
                      <a:pt x="9192" y="875"/>
                      <a:pt x="9155" y="875"/>
                    </a:cubicBezTo>
                    <a:cubicBezTo>
                      <a:pt x="9106" y="887"/>
                      <a:pt x="9057" y="900"/>
                      <a:pt x="8995" y="900"/>
                    </a:cubicBezTo>
                    <a:cubicBezTo>
                      <a:pt x="8934" y="900"/>
                      <a:pt x="8872" y="912"/>
                      <a:pt x="8823" y="949"/>
                    </a:cubicBezTo>
                    <a:cubicBezTo>
                      <a:pt x="8798" y="986"/>
                      <a:pt x="8773" y="1035"/>
                      <a:pt x="8712" y="1035"/>
                    </a:cubicBezTo>
                    <a:cubicBezTo>
                      <a:pt x="8638" y="1035"/>
                      <a:pt x="8576" y="1097"/>
                      <a:pt x="8527" y="1097"/>
                    </a:cubicBezTo>
                    <a:cubicBezTo>
                      <a:pt x="8465" y="1097"/>
                      <a:pt x="8404" y="1121"/>
                      <a:pt x="8367" y="1171"/>
                    </a:cubicBezTo>
                    <a:cubicBezTo>
                      <a:pt x="8330" y="1232"/>
                      <a:pt x="8219" y="1257"/>
                      <a:pt x="8194" y="1282"/>
                    </a:cubicBezTo>
                    <a:cubicBezTo>
                      <a:pt x="8172" y="1304"/>
                      <a:pt x="8135" y="1327"/>
                      <a:pt x="8116" y="1327"/>
                    </a:cubicBezTo>
                    <a:cubicBezTo>
                      <a:pt x="8104" y="1327"/>
                      <a:pt x="8099" y="1318"/>
                      <a:pt x="8108" y="1294"/>
                    </a:cubicBezTo>
                    <a:cubicBezTo>
                      <a:pt x="8133" y="1245"/>
                      <a:pt x="8207" y="1220"/>
                      <a:pt x="8157" y="1220"/>
                    </a:cubicBezTo>
                    <a:cubicBezTo>
                      <a:pt x="8108" y="1208"/>
                      <a:pt x="8059" y="1183"/>
                      <a:pt x="8022" y="1146"/>
                    </a:cubicBezTo>
                    <a:cubicBezTo>
                      <a:pt x="8020" y="1142"/>
                      <a:pt x="8018" y="1140"/>
                      <a:pt x="8016" y="1140"/>
                    </a:cubicBezTo>
                    <a:cubicBezTo>
                      <a:pt x="8006" y="1140"/>
                      <a:pt x="7995" y="1185"/>
                      <a:pt x="7985" y="1195"/>
                    </a:cubicBezTo>
                    <a:cubicBezTo>
                      <a:pt x="7948" y="1232"/>
                      <a:pt x="7899" y="1245"/>
                      <a:pt x="7849" y="1257"/>
                    </a:cubicBezTo>
                    <a:cubicBezTo>
                      <a:pt x="7812" y="1257"/>
                      <a:pt x="7763" y="1282"/>
                      <a:pt x="7726" y="1318"/>
                    </a:cubicBezTo>
                    <a:cubicBezTo>
                      <a:pt x="7714" y="1343"/>
                      <a:pt x="7615" y="1355"/>
                      <a:pt x="7640" y="1392"/>
                    </a:cubicBezTo>
                    <a:cubicBezTo>
                      <a:pt x="7652" y="1417"/>
                      <a:pt x="7714" y="1392"/>
                      <a:pt x="7702" y="1429"/>
                    </a:cubicBezTo>
                    <a:cubicBezTo>
                      <a:pt x="7689" y="1479"/>
                      <a:pt x="7652" y="1491"/>
                      <a:pt x="7714" y="1491"/>
                    </a:cubicBezTo>
                    <a:cubicBezTo>
                      <a:pt x="7738" y="1491"/>
                      <a:pt x="7775" y="1497"/>
                      <a:pt x="7811" y="1497"/>
                    </a:cubicBezTo>
                    <a:cubicBezTo>
                      <a:pt x="7846" y="1497"/>
                      <a:pt x="7880" y="1491"/>
                      <a:pt x="7899" y="1466"/>
                    </a:cubicBezTo>
                    <a:cubicBezTo>
                      <a:pt x="7948" y="1417"/>
                      <a:pt x="7997" y="1380"/>
                      <a:pt x="8047" y="1355"/>
                    </a:cubicBezTo>
                    <a:lnTo>
                      <a:pt x="8047" y="1355"/>
                    </a:lnTo>
                    <a:cubicBezTo>
                      <a:pt x="8010" y="1380"/>
                      <a:pt x="7948" y="1454"/>
                      <a:pt x="7948" y="1479"/>
                    </a:cubicBezTo>
                    <a:cubicBezTo>
                      <a:pt x="7959" y="1511"/>
                      <a:pt x="8026" y="1609"/>
                      <a:pt x="8018" y="1609"/>
                    </a:cubicBezTo>
                    <a:cubicBezTo>
                      <a:pt x="8017" y="1609"/>
                      <a:pt x="8014" y="1607"/>
                      <a:pt x="8010" y="1602"/>
                    </a:cubicBezTo>
                    <a:cubicBezTo>
                      <a:pt x="7960" y="1577"/>
                      <a:pt x="8010" y="1540"/>
                      <a:pt x="7923" y="1540"/>
                    </a:cubicBezTo>
                    <a:cubicBezTo>
                      <a:pt x="7914" y="1539"/>
                      <a:pt x="7906" y="1539"/>
                      <a:pt x="7898" y="1539"/>
                    </a:cubicBezTo>
                    <a:cubicBezTo>
                      <a:pt x="7818" y="1539"/>
                      <a:pt x="7786" y="1591"/>
                      <a:pt x="7763" y="1602"/>
                    </a:cubicBezTo>
                    <a:cubicBezTo>
                      <a:pt x="7738" y="1602"/>
                      <a:pt x="7665" y="1565"/>
                      <a:pt x="7615" y="1540"/>
                    </a:cubicBezTo>
                    <a:cubicBezTo>
                      <a:pt x="7554" y="1528"/>
                      <a:pt x="7381" y="1540"/>
                      <a:pt x="7307" y="1503"/>
                    </a:cubicBezTo>
                    <a:cubicBezTo>
                      <a:pt x="7221" y="1454"/>
                      <a:pt x="6999" y="1331"/>
                      <a:pt x="6938" y="1282"/>
                    </a:cubicBezTo>
                    <a:cubicBezTo>
                      <a:pt x="6876" y="1245"/>
                      <a:pt x="6864" y="1195"/>
                      <a:pt x="6901" y="1183"/>
                    </a:cubicBezTo>
                    <a:cubicBezTo>
                      <a:pt x="6925" y="1183"/>
                      <a:pt x="6888" y="1171"/>
                      <a:pt x="6839" y="1171"/>
                    </a:cubicBezTo>
                    <a:cubicBezTo>
                      <a:pt x="6771" y="1183"/>
                      <a:pt x="6703" y="1189"/>
                      <a:pt x="6636" y="1189"/>
                    </a:cubicBezTo>
                    <a:cubicBezTo>
                      <a:pt x="6568" y="1189"/>
                      <a:pt x="6500" y="1183"/>
                      <a:pt x="6432" y="1171"/>
                    </a:cubicBezTo>
                    <a:cubicBezTo>
                      <a:pt x="6420" y="1171"/>
                      <a:pt x="6395" y="1171"/>
                      <a:pt x="6383" y="1158"/>
                    </a:cubicBezTo>
                    <a:cubicBezTo>
                      <a:pt x="6285" y="1109"/>
                      <a:pt x="6137" y="1023"/>
                      <a:pt x="6038" y="986"/>
                    </a:cubicBezTo>
                    <a:cubicBezTo>
                      <a:pt x="6015" y="976"/>
                      <a:pt x="5973" y="972"/>
                      <a:pt x="5923" y="972"/>
                    </a:cubicBezTo>
                    <a:cubicBezTo>
                      <a:pt x="5789" y="972"/>
                      <a:pt x="5596" y="998"/>
                      <a:pt x="5533" y="998"/>
                    </a:cubicBezTo>
                    <a:cubicBezTo>
                      <a:pt x="5447" y="998"/>
                      <a:pt x="5250" y="912"/>
                      <a:pt x="5077" y="900"/>
                    </a:cubicBezTo>
                    <a:cubicBezTo>
                      <a:pt x="4892" y="875"/>
                      <a:pt x="4720" y="838"/>
                      <a:pt x="4547" y="776"/>
                    </a:cubicBezTo>
                    <a:cubicBezTo>
                      <a:pt x="4436" y="752"/>
                      <a:pt x="4313" y="752"/>
                      <a:pt x="4190" y="752"/>
                    </a:cubicBezTo>
                    <a:cubicBezTo>
                      <a:pt x="4116" y="764"/>
                      <a:pt x="4030" y="776"/>
                      <a:pt x="3956" y="776"/>
                    </a:cubicBezTo>
                    <a:cubicBezTo>
                      <a:pt x="3907" y="776"/>
                      <a:pt x="3820" y="715"/>
                      <a:pt x="3771" y="715"/>
                    </a:cubicBezTo>
                    <a:cubicBezTo>
                      <a:pt x="3734" y="702"/>
                      <a:pt x="3623" y="715"/>
                      <a:pt x="3660" y="678"/>
                    </a:cubicBezTo>
                    <a:cubicBezTo>
                      <a:pt x="3697" y="653"/>
                      <a:pt x="3709" y="604"/>
                      <a:pt x="3709" y="567"/>
                    </a:cubicBezTo>
                    <a:cubicBezTo>
                      <a:pt x="3709" y="542"/>
                      <a:pt x="3549" y="555"/>
                      <a:pt x="3537" y="542"/>
                    </a:cubicBezTo>
                    <a:lnTo>
                      <a:pt x="3389" y="542"/>
                    </a:lnTo>
                    <a:cubicBezTo>
                      <a:pt x="3335" y="550"/>
                      <a:pt x="3265" y="573"/>
                      <a:pt x="3222" y="573"/>
                    </a:cubicBezTo>
                    <a:cubicBezTo>
                      <a:pt x="3196" y="573"/>
                      <a:pt x="3180" y="565"/>
                      <a:pt x="3180" y="542"/>
                    </a:cubicBezTo>
                    <a:cubicBezTo>
                      <a:pt x="3180" y="493"/>
                      <a:pt x="3180" y="456"/>
                      <a:pt x="3118" y="456"/>
                    </a:cubicBezTo>
                    <a:cubicBezTo>
                      <a:pt x="3102" y="456"/>
                      <a:pt x="3088" y="455"/>
                      <a:pt x="3076" y="455"/>
                    </a:cubicBezTo>
                    <a:cubicBezTo>
                      <a:pt x="3051" y="455"/>
                      <a:pt x="3032" y="460"/>
                      <a:pt x="3007" y="493"/>
                    </a:cubicBezTo>
                    <a:cubicBezTo>
                      <a:pt x="2978" y="531"/>
                      <a:pt x="2957" y="562"/>
                      <a:pt x="2925" y="562"/>
                    </a:cubicBezTo>
                    <a:cubicBezTo>
                      <a:pt x="2917" y="562"/>
                      <a:pt x="2907" y="560"/>
                      <a:pt x="2896" y="555"/>
                    </a:cubicBezTo>
                    <a:cubicBezTo>
                      <a:pt x="2847" y="530"/>
                      <a:pt x="2798" y="493"/>
                      <a:pt x="2822" y="468"/>
                    </a:cubicBezTo>
                    <a:cubicBezTo>
                      <a:pt x="2859" y="456"/>
                      <a:pt x="2970" y="444"/>
                      <a:pt x="2945" y="407"/>
                    </a:cubicBezTo>
                    <a:cubicBezTo>
                      <a:pt x="2933" y="382"/>
                      <a:pt x="2859" y="370"/>
                      <a:pt x="2699" y="333"/>
                    </a:cubicBezTo>
                    <a:cubicBezTo>
                      <a:pt x="2693" y="331"/>
                      <a:pt x="2688" y="331"/>
                      <a:pt x="2682" y="331"/>
                    </a:cubicBezTo>
                    <a:cubicBezTo>
                      <a:pt x="2596" y="331"/>
                      <a:pt x="2556" y="508"/>
                      <a:pt x="2428" y="555"/>
                    </a:cubicBezTo>
                    <a:cubicBezTo>
                      <a:pt x="2395" y="568"/>
                      <a:pt x="2360" y="572"/>
                      <a:pt x="2324" y="572"/>
                    </a:cubicBezTo>
                    <a:cubicBezTo>
                      <a:pt x="2255" y="572"/>
                      <a:pt x="2182" y="556"/>
                      <a:pt x="2110" y="556"/>
                    </a:cubicBezTo>
                    <a:cubicBezTo>
                      <a:pt x="2080" y="556"/>
                      <a:pt x="2051" y="559"/>
                      <a:pt x="2021" y="567"/>
                    </a:cubicBezTo>
                    <a:cubicBezTo>
                      <a:pt x="1898" y="604"/>
                      <a:pt x="1874" y="678"/>
                      <a:pt x="1910" y="702"/>
                    </a:cubicBezTo>
                    <a:cubicBezTo>
                      <a:pt x="1960" y="715"/>
                      <a:pt x="2009" y="739"/>
                      <a:pt x="1984" y="764"/>
                    </a:cubicBezTo>
                    <a:cubicBezTo>
                      <a:pt x="1980" y="768"/>
                      <a:pt x="1974" y="770"/>
                      <a:pt x="1968" y="770"/>
                    </a:cubicBezTo>
                    <a:cubicBezTo>
                      <a:pt x="1943" y="770"/>
                      <a:pt x="1906" y="746"/>
                      <a:pt x="1892" y="746"/>
                    </a:cubicBezTo>
                    <a:cubicBezTo>
                      <a:pt x="1888" y="746"/>
                      <a:pt x="1886" y="747"/>
                      <a:pt x="1886" y="752"/>
                    </a:cubicBezTo>
                    <a:cubicBezTo>
                      <a:pt x="1886" y="776"/>
                      <a:pt x="1935" y="863"/>
                      <a:pt x="1910" y="863"/>
                    </a:cubicBezTo>
                    <a:cubicBezTo>
                      <a:pt x="1888" y="863"/>
                      <a:pt x="1865" y="724"/>
                      <a:pt x="1822" y="724"/>
                    </a:cubicBezTo>
                    <a:cubicBezTo>
                      <a:pt x="1819" y="724"/>
                      <a:pt x="1815" y="725"/>
                      <a:pt x="1812" y="727"/>
                    </a:cubicBezTo>
                    <a:cubicBezTo>
                      <a:pt x="1763" y="752"/>
                      <a:pt x="1701" y="863"/>
                      <a:pt x="1615" y="875"/>
                    </a:cubicBezTo>
                    <a:cubicBezTo>
                      <a:pt x="1598" y="880"/>
                      <a:pt x="1583" y="881"/>
                      <a:pt x="1567" y="881"/>
                    </a:cubicBezTo>
                    <a:cubicBezTo>
                      <a:pt x="1534" y="881"/>
                      <a:pt x="1502" y="874"/>
                      <a:pt x="1470" y="874"/>
                    </a:cubicBezTo>
                    <a:cubicBezTo>
                      <a:pt x="1437" y="874"/>
                      <a:pt x="1404" y="881"/>
                      <a:pt x="1368" y="912"/>
                    </a:cubicBezTo>
                    <a:cubicBezTo>
                      <a:pt x="1282" y="998"/>
                      <a:pt x="1171" y="1084"/>
                      <a:pt x="1159" y="1171"/>
                    </a:cubicBezTo>
                    <a:cubicBezTo>
                      <a:pt x="1134" y="1257"/>
                      <a:pt x="1159" y="1355"/>
                      <a:pt x="1036" y="1442"/>
                    </a:cubicBezTo>
                    <a:cubicBezTo>
                      <a:pt x="974" y="1503"/>
                      <a:pt x="888" y="1540"/>
                      <a:pt x="802" y="1553"/>
                    </a:cubicBezTo>
                    <a:cubicBezTo>
                      <a:pt x="765" y="1553"/>
                      <a:pt x="530" y="1577"/>
                      <a:pt x="481" y="1577"/>
                    </a:cubicBezTo>
                    <a:cubicBezTo>
                      <a:pt x="420" y="1590"/>
                      <a:pt x="457" y="1663"/>
                      <a:pt x="420" y="1713"/>
                    </a:cubicBezTo>
                    <a:cubicBezTo>
                      <a:pt x="383" y="1762"/>
                      <a:pt x="333" y="1799"/>
                      <a:pt x="346" y="1811"/>
                    </a:cubicBezTo>
                    <a:cubicBezTo>
                      <a:pt x="370" y="1836"/>
                      <a:pt x="457" y="1848"/>
                      <a:pt x="481" y="1885"/>
                    </a:cubicBezTo>
                    <a:cubicBezTo>
                      <a:pt x="518" y="1922"/>
                      <a:pt x="555" y="1935"/>
                      <a:pt x="629" y="1972"/>
                    </a:cubicBezTo>
                    <a:cubicBezTo>
                      <a:pt x="691" y="2021"/>
                      <a:pt x="974" y="2206"/>
                      <a:pt x="999" y="2280"/>
                    </a:cubicBezTo>
                    <a:cubicBezTo>
                      <a:pt x="1023" y="2366"/>
                      <a:pt x="1036" y="2403"/>
                      <a:pt x="1073" y="2427"/>
                    </a:cubicBezTo>
                    <a:cubicBezTo>
                      <a:pt x="1106" y="2436"/>
                      <a:pt x="1174" y="2456"/>
                      <a:pt x="1226" y="2456"/>
                    </a:cubicBezTo>
                    <a:cubicBezTo>
                      <a:pt x="1250" y="2456"/>
                      <a:pt x="1270" y="2451"/>
                      <a:pt x="1282" y="2440"/>
                    </a:cubicBezTo>
                    <a:cubicBezTo>
                      <a:pt x="1301" y="2415"/>
                      <a:pt x="1313" y="2406"/>
                      <a:pt x="1324" y="2406"/>
                    </a:cubicBezTo>
                    <a:cubicBezTo>
                      <a:pt x="1334" y="2406"/>
                      <a:pt x="1344" y="2415"/>
                      <a:pt x="1356" y="2427"/>
                    </a:cubicBezTo>
                    <a:cubicBezTo>
                      <a:pt x="1359" y="2430"/>
                      <a:pt x="1368" y="2431"/>
                      <a:pt x="1379" y="2431"/>
                    </a:cubicBezTo>
                    <a:cubicBezTo>
                      <a:pt x="1390" y="2431"/>
                      <a:pt x="1405" y="2430"/>
                      <a:pt x="1419" y="2430"/>
                    </a:cubicBezTo>
                    <a:cubicBezTo>
                      <a:pt x="1448" y="2430"/>
                      <a:pt x="1479" y="2434"/>
                      <a:pt x="1492" y="2452"/>
                    </a:cubicBezTo>
                    <a:cubicBezTo>
                      <a:pt x="1513" y="2474"/>
                      <a:pt x="1487" y="2555"/>
                      <a:pt x="1446" y="2555"/>
                    </a:cubicBezTo>
                    <a:cubicBezTo>
                      <a:pt x="1441" y="2555"/>
                      <a:pt x="1435" y="2553"/>
                      <a:pt x="1430" y="2551"/>
                    </a:cubicBezTo>
                    <a:cubicBezTo>
                      <a:pt x="1403" y="2542"/>
                      <a:pt x="1362" y="2512"/>
                      <a:pt x="1333" y="2512"/>
                    </a:cubicBezTo>
                    <a:cubicBezTo>
                      <a:pt x="1322" y="2512"/>
                      <a:pt x="1313" y="2516"/>
                      <a:pt x="1307" y="2526"/>
                    </a:cubicBezTo>
                    <a:cubicBezTo>
                      <a:pt x="1270" y="2563"/>
                      <a:pt x="1307" y="2563"/>
                      <a:pt x="1368" y="2612"/>
                    </a:cubicBezTo>
                    <a:cubicBezTo>
                      <a:pt x="1430" y="2662"/>
                      <a:pt x="1455" y="2735"/>
                      <a:pt x="1504" y="2735"/>
                    </a:cubicBezTo>
                    <a:cubicBezTo>
                      <a:pt x="1541" y="2723"/>
                      <a:pt x="1565" y="2698"/>
                      <a:pt x="1602" y="2662"/>
                    </a:cubicBezTo>
                    <a:cubicBezTo>
                      <a:pt x="1627" y="2643"/>
                      <a:pt x="1667" y="2637"/>
                      <a:pt x="1707" y="2637"/>
                    </a:cubicBezTo>
                    <a:cubicBezTo>
                      <a:pt x="1747" y="2637"/>
                      <a:pt x="1787" y="2643"/>
                      <a:pt x="1812" y="2649"/>
                    </a:cubicBezTo>
                    <a:cubicBezTo>
                      <a:pt x="1874" y="2649"/>
                      <a:pt x="1874" y="2735"/>
                      <a:pt x="1787" y="2735"/>
                    </a:cubicBezTo>
                    <a:cubicBezTo>
                      <a:pt x="1701" y="2748"/>
                      <a:pt x="1627" y="2760"/>
                      <a:pt x="1652" y="2809"/>
                    </a:cubicBezTo>
                    <a:cubicBezTo>
                      <a:pt x="1659" y="2839"/>
                      <a:pt x="1658" y="2855"/>
                      <a:pt x="1647" y="2855"/>
                    </a:cubicBezTo>
                    <a:cubicBezTo>
                      <a:pt x="1640" y="2855"/>
                      <a:pt x="1629" y="2849"/>
                      <a:pt x="1615" y="2834"/>
                    </a:cubicBezTo>
                    <a:cubicBezTo>
                      <a:pt x="1606" y="2828"/>
                      <a:pt x="1599" y="2826"/>
                      <a:pt x="1591" y="2826"/>
                    </a:cubicBezTo>
                    <a:cubicBezTo>
                      <a:pt x="1565" y="2826"/>
                      <a:pt x="1539" y="2855"/>
                      <a:pt x="1492" y="2883"/>
                    </a:cubicBezTo>
                    <a:cubicBezTo>
                      <a:pt x="1411" y="2900"/>
                      <a:pt x="1331" y="2910"/>
                      <a:pt x="1253" y="2910"/>
                    </a:cubicBezTo>
                    <a:cubicBezTo>
                      <a:pt x="1162" y="2910"/>
                      <a:pt x="1072" y="2897"/>
                      <a:pt x="986" y="2871"/>
                    </a:cubicBezTo>
                    <a:cubicBezTo>
                      <a:pt x="925" y="2834"/>
                      <a:pt x="949" y="2785"/>
                      <a:pt x="986" y="2735"/>
                    </a:cubicBezTo>
                    <a:cubicBezTo>
                      <a:pt x="1023" y="2698"/>
                      <a:pt x="1011" y="2674"/>
                      <a:pt x="962" y="2674"/>
                    </a:cubicBezTo>
                    <a:cubicBezTo>
                      <a:pt x="839" y="2686"/>
                      <a:pt x="715" y="2723"/>
                      <a:pt x="592" y="2760"/>
                    </a:cubicBezTo>
                    <a:cubicBezTo>
                      <a:pt x="543" y="2785"/>
                      <a:pt x="518" y="2797"/>
                      <a:pt x="555" y="2834"/>
                    </a:cubicBezTo>
                    <a:cubicBezTo>
                      <a:pt x="583" y="2852"/>
                      <a:pt x="576" y="2884"/>
                      <a:pt x="546" y="2884"/>
                    </a:cubicBezTo>
                    <a:cubicBezTo>
                      <a:pt x="535" y="2884"/>
                      <a:pt x="522" y="2880"/>
                      <a:pt x="506" y="2871"/>
                    </a:cubicBezTo>
                    <a:cubicBezTo>
                      <a:pt x="485" y="2863"/>
                      <a:pt x="462" y="2859"/>
                      <a:pt x="438" y="2859"/>
                    </a:cubicBezTo>
                    <a:cubicBezTo>
                      <a:pt x="389" y="2859"/>
                      <a:pt x="337" y="2875"/>
                      <a:pt x="296" y="2908"/>
                    </a:cubicBezTo>
                    <a:cubicBezTo>
                      <a:pt x="247" y="2945"/>
                      <a:pt x="272" y="2970"/>
                      <a:pt x="210" y="2982"/>
                    </a:cubicBezTo>
                    <a:cubicBezTo>
                      <a:pt x="149" y="3007"/>
                      <a:pt x="87" y="3068"/>
                      <a:pt x="50" y="3093"/>
                    </a:cubicBezTo>
                    <a:cubicBezTo>
                      <a:pt x="13" y="3117"/>
                      <a:pt x="1" y="3142"/>
                      <a:pt x="87" y="3179"/>
                    </a:cubicBezTo>
                    <a:cubicBezTo>
                      <a:pt x="173" y="3204"/>
                      <a:pt x="259" y="3228"/>
                      <a:pt x="346" y="3241"/>
                    </a:cubicBezTo>
                    <a:cubicBezTo>
                      <a:pt x="420" y="3241"/>
                      <a:pt x="432" y="3265"/>
                      <a:pt x="383" y="3302"/>
                    </a:cubicBezTo>
                    <a:cubicBezTo>
                      <a:pt x="333" y="3339"/>
                      <a:pt x="247" y="3364"/>
                      <a:pt x="309" y="3401"/>
                    </a:cubicBezTo>
                    <a:cubicBezTo>
                      <a:pt x="346" y="3438"/>
                      <a:pt x="383" y="3487"/>
                      <a:pt x="395" y="3549"/>
                    </a:cubicBezTo>
                    <a:cubicBezTo>
                      <a:pt x="407" y="3586"/>
                      <a:pt x="543" y="3598"/>
                      <a:pt x="617" y="3610"/>
                    </a:cubicBezTo>
                    <a:cubicBezTo>
                      <a:pt x="628" y="3614"/>
                      <a:pt x="638" y="3615"/>
                      <a:pt x="649" y="3615"/>
                    </a:cubicBezTo>
                    <a:cubicBezTo>
                      <a:pt x="700" y="3615"/>
                      <a:pt x="751" y="3581"/>
                      <a:pt x="833" y="3581"/>
                    </a:cubicBezTo>
                    <a:cubicBezTo>
                      <a:pt x="850" y="3581"/>
                      <a:pt x="868" y="3582"/>
                      <a:pt x="888" y="3586"/>
                    </a:cubicBezTo>
                    <a:cubicBezTo>
                      <a:pt x="962" y="3598"/>
                      <a:pt x="1023" y="3598"/>
                      <a:pt x="1097" y="3598"/>
                    </a:cubicBezTo>
                    <a:cubicBezTo>
                      <a:pt x="1116" y="3598"/>
                      <a:pt x="1120" y="3577"/>
                      <a:pt x="1137" y="3577"/>
                    </a:cubicBezTo>
                    <a:cubicBezTo>
                      <a:pt x="1143" y="3577"/>
                      <a:pt x="1150" y="3579"/>
                      <a:pt x="1159" y="3586"/>
                    </a:cubicBezTo>
                    <a:cubicBezTo>
                      <a:pt x="1182" y="3597"/>
                      <a:pt x="1215" y="3661"/>
                      <a:pt x="1239" y="3661"/>
                    </a:cubicBezTo>
                    <a:cubicBezTo>
                      <a:pt x="1241" y="3661"/>
                      <a:pt x="1243" y="3660"/>
                      <a:pt x="1245" y="3660"/>
                    </a:cubicBezTo>
                    <a:cubicBezTo>
                      <a:pt x="1257" y="3660"/>
                      <a:pt x="1319" y="3561"/>
                      <a:pt x="1381" y="3536"/>
                    </a:cubicBezTo>
                    <a:lnTo>
                      <a:pt x="1553" y="3475"/>
                    </a:lnTo>
                    <a:cubicBezTo>
                      <a:pt x="1590" y="3462"/>
                      <a:pt x="1602" y="3413"/>
                      <a:pt x="1627" y="3413"/>
                    </a:cubicBezTo>
                    <a:cubicBezTo>
                      <a:pt x="1676" y="3438"/>
                      <a:pt x="1701" y="3475"/>
                      <a:pt x="1701" y="3512"/>
                    </a:cubicBezTo>
                    <a:cubicBezTo>
                      <a:pt x="1701" y="3549"/>
                      <a:pt x="1652" y="3610"/>
                      <a:pt x="1615" y="3610"/>
                    </a:cubicBezTo>
                    <a:cubicBezTo>
                      <a:pt x="1578" y="3623"/>
                      <a:pt x="1652" y="3721"/>
                      <a:pt x="1664" y="3770"/>
                    </a:cubicBezTo>
                    <a:cubicBezTo>
                      <a:pt x="1701" y="3807"/>
                      <a:pt x="1713" y="3869"/>
                      <a:pt x="1713" y="3918"/>
                    </a:cubicBezTo>
                    <a:cubicBezTo>
                      <a:pt x="1689" y="4017"/>
                      <a:pt x="1602" y="4091"/>
                      <a:pt x="1504" y="4091"/>
                    </a:cubicBezTo>
                    <a:cubicBezTo>
                      <a:pt x="1415" y="4091"/>
                      <a:pt x="1374" y="4059"/>
                      <a:pt x="1354" y="4059"/>
                    </a:cubicBezTo>
                    <a:cubicBezTo>
                      <a:pt x="1350" y="4059"/>
                      <a:pt x="1346" y="4061"/>
                      <a:pt x="1344" y="4066"/>
                    </a:cubicBezTo>
                    <a:cubicBezTo>
                      <a:pt x="1331" y="4078"/>
                      <a:pt x="1257" y="4226"/>
                      <a:pt x="1196" y="4251"/>
                    </a:cubicBezTo>
                    <a:cubicBezTo>
                      <a:pt x="1177" y="4254"/>
                      <a:pt x="1159" y="4256"/>
                      <a:pt x="1141" y="4256"/>
                    </a:cubicBezTo>
                    <a:cubicBezTo>
                      <a:pt x="1086" y="4256"/>
                      <a:pt x="1033" y="4242"/>
                      <a:pt x="986" y="4214"/>
                    </a:cubicBezTo>
                    <a:cubicBezTo>
                      <a:pt x="971" y="4199"/>
                      <a:pt x="951" y="4192"/>
                      <a:pt x="931" y="4192"/>
                    </a:cubicBezTo>
                    <a:cubicBezTo>
                      <a:pt x="902" y="4192"/>
                      <a:pt x="872" y="4205"/>
                      <a:pt x="851" y="4226"/>
                    </a:cubicBezTo>
                    <a:cubicBezTo>
                      <a:pt x="814" y="4276"/>
                      <a:pt x="888" y="4276"/>
                      <a:pt x="851" y="4288"/>
                    </a:cubicBezTo>
                    <a:cubicBezTo>
                      <a:pt x="814" y="4300"/>
                      <a:pt x="777" y="4350"/>
                      <a:pt x="752" y="4374"/>
                    </a:cubicBezTo>
                    <a:cubicBezTo>
                      <a:pt x="734" y="4393"/>
                      <a:pt x="752" y="4393"/>
                      <a:pt x="777" y="4393"/>
                    </a:cubicBezTo>
                    <a:cubicBezTo>
                      <a:pt x="802" y="4393"/>
                      <a:pt x="832" y="4393"/>
                      <a:pt x="839" y="4411"/>
                    </a:cubicBezTo>
                    <a:cubicBezTo>
                      <a:pt x="839" y="4448"/>
                      <a:pt x="789" y="4423"/>
                      <a:pt x="789" y="4460"/>
                    </a:cubicBezTo>
                    <a:cubicBezTo>
                      <a:pt x="789" y="4497"/>
                      <a:pt x="789" y="4510"/>
                      <a:pt x="728" y="4522"/>
                    </a:cubicBezTo>
                    <a:cubicBezTo>
                      <a:pt x="654" y="4559"/>
                      <a:pt x="592" y="4621"/>
                      <a:pt x="555" y="4695"/>
                    </a:cubicBezTo>
                    <a:cubicBezTo>
                      <a:pt x="555" y="4756"/>
                      <a:pt x="580" y="4744"/>
                      <a:pt x="580" y="4781"/>
                    </a:cubicBezTo>
                    <a:cubicBezTo>
                      <a:pt x="567" y="4818"/>
                      <a:pt x="481" y="4867"/>
                      <a:pt x="469" y="4892"/>
                    </a:cubicBezTo>
                    <a:cubicBezTo>
                      <a:pt x="494" y="4966"/>
                      <a:pt x="530" y="5027"/>
                      <a:pt x="580" y="5089"/>
                    </a:cubicBezTo>
                    <a:cubicBezTo>
                      <a:pt x="582" y="5093"/>
                      <a:pt x="585" y="5094"/>
                      <a:pt x="588" y="5094"/>
                    </a:cubicBezTo>
                    <a:cubicBezTo>
                      <a:pt x="614" y="5094"/>
                      <a:pt x="657" y="4962"/>
                      <a:pt x="691" y="4929"/>
                    </a:cubicBezTo>
                    <a:cubicBezTo>
                      <a:pt x="719" y="4900"/>
                      <a:pt x="764" y="4872"/>
                      <a:pt x="780" y="4872"/>
                    </a:cubicBezTo>
                    <a:cubicBezTo>
                      <a:pt x="792" y="4872"/>
                      <a:pt x="789" y="4887"/>
                      <a:pt x="752" y="4929"/>
                    </a:cubicBezTo>
                    <a:cubicBezTo>
                      <a:pt x="654" y="5027"/>
                      <a:pt x="654" y="5052"/>
                      <a:pt x="703" y="5113"/>
                    </a:cubicBezTo>
                    <a:cubicBezTo>
                      <a:pt x="752" y="5175"/>
                      <a:pt x="814" y="5224"/>
                      <a:pt x="888" y="5249"/>
                    </a:cubicBezTo>
                    <a:cubicBezTo>
                      <a:pt x="910" y="5249"/>
                      <a:pt x="1016" y="5135"/>
                      <a:pt x="1024" y="5135"/>
                    </a:cubicBezTo>
                    <a:cubicBezTo>
                      <a:pt x="1024" y="5135"/>
                      <a:pt x="1024" y="5136"/>
                      <a:pt x="1023" y="5138"/>
                    </a:cubicBezTo>
                    <a:cubicBezTo>
                      <a:pt x="1011" y="5163"/>
                      <a:pt x="999" y="5237"/>
                      <a:pt x="1023" y="5237"/>
                    </a:cubicBezTo>
                    <a:cubicBezTo>
                      <a:pt x="1048" y="5249"/>
                      <a:pt x="1110" y="5274"/>
                      <a:pt x="1085" y="5298"/>
                    </a:cubicBezTo>
                    <a:cubicBezTo>
                      <a:pt x="1062" y="5314"/>
                      <a:pt x="1039" y="5324"/>
                      <a:pt x="1016" y="5324"/>
                    </a:cubicBezTo>
                    <a:cubicBezTo>
                      <a:pt x="1002" y="5324"/>
                      <a:pt x="988" y="5320"/>
                      <a:pt x="974" y="5311"/>
                    </a:cubicBezTo>
                    <a:cubicBezTo>
                      <a:pt x="960" y="5303"/>
                      <a:pt x="954" y="5296"/>
                      <a:pt x="942" y="5296"/>
                    </a:cubicBezTo>
                    <a:cubicBezTo>
                      <a:pt x="933" y="5296"/>
                      <a:pt x="921" y="5300"/>
                      <a:pt x="900" y="5311"/>
                    </a:cubicBezTo>
                    <a:cubicBezTo>
                      <a:pt x="896" y="5314"/>
                      <a:pt x="891" y="5316"/>
                      <a:pt x="886" y="5316"/>
                    </a:cubicBezTo>
                    <a:cubicBezTo>
                      <a:pt x="846" y="5316"/>
                      <a:pt x="799" y="5204"/>
                      <a:pt x="758" y="5204"/>
                    </a:cubicBezTo>
                    <a:cubicBezTo>
                      <a:pt x="752" y="5204"/>
                      <a:pt x="746" y="5206"/>
                      <a:pt x="740" y="5212"/>
                    </a:cubicBezTo>
                    <a:cubicBezTo>
                      <a:pt x="703" y="5261"/>
                      <a:pt x="654" y="5372"/>
                      <a:pt x="666" y="5385"/>
                    </a:cubicBezTo>
                    <a:cubicBezTo>
                      <a:pt x="691" y="5397"/>
                      <a:pt x="740" y="5421"/>
                      <a:pt x="789" y="5446"/>
                    </a:cubicBezTo>
                    <a:cubicBezTo>
                      <a:pt x="839" y="5471"/>
                      <a:pt x="900" y="5619"/>
                      <a:pt x="962" y="5643"/>
                    </a:cubicBezTo>
                    <a:cubicBezTo>
                      <a:pt x="971" y="5648"/>
                      <a:pt x="982" y="5650"/>
                      <a:pt x="994" y="5650"/>
                    </a:cubicBezTo>
                    <a:cubicBezTo>
                      <a:pt x="1044" y="5650"/>
                      <a:pt x="1112" y="5616"/>
                      <a:pt x="1171" y="5606"/>
                    </a:cubicBezTo>
                    <a:cubicBezTo>
                      <a:pt x="1245" y="5594"/>
                      <a:pt x="1307" y="5606"/>
                      <a:pt x="1307" y="5545"/>
                    </a:cubicBezTo>
                    <a:cubicBezTo>
                      <a:pt x="1294" y="5471"/>
                      <a:pt x="1319" y="5385"/>
                      <a:pt x="1356" y="5323"/>
                    </a:cubicBezTo>
                    <a:cubicBezTo>
                      <a:pt x="1388" y="5291"/>
                      <a:pt x="1430" y="5272"/>
                      <a:pt x="1451" y="5272"/>
                    </a:cubicBezTo>
                    <a:cubicBezTo>
                      <a:pt x="1470" y="5272"/>
                      <a:pt x="1471" y="5288"/>
                      <a:pt x="1430" y="5323"/>
                    </a:cubicBezTo>
                    <a:cubicBezTo>
                      <a:pt x="1356" y="5385"/>
                      <a:pt x="1294" y="5458"/>
                      <a:pt x="1368" y="5557"/>
                    </a:cubicBezTo>
                    <a:cubicBezTo>
                      <a:pt x="1442" y="5668"/>
                      <a:pt x="1492" y="5754"/>
                      <a:pt x="1479" y="5791"/>
                    </a:cubicBezTo>
                    <a:cubicBezTo>
                      <a:pt x="1467" y="5816"/>
                      <a:pt x="1418" y="5865"/>
                      <a:pt x="1430" y="5890"/>
                    </a:cubicBezTo>
                    <a:cubicBezTo>
                      <a:pt x="1430" y="5914"/>
                      <a:pt x="1516" y="5951"/>
                      <a:pt x="1504" y="5976"/>
                    </a:cubicBezTo>
                    <a:cubicBezTo>
                      <a:pt x="1504" y="5988"/>
                      <a:pt x="1479" y="6050"/>
                      <a:pt x="1442" y="6075"/>
                    </a:cubicBezTo>
                    <a:cubicBezTo>
                      <a:pt x="1422" y="6094"/>
                      <a:pt x="1379" y="6162"/>
                      <a:pt x="1414" y="6162"/>
                    </a:cubicBezTo>
                    <a:cubicBezTo>
                      <a:pt x="1422" y="6162"/>
                      <a:pt x="1435" y="6158"/>
                      <a:pt x="1455" y="6148"/>
                    </a:cubicBezTo>
                    <a:cubicBezTo>
                      <a:pt x="1555" y="6104"/>
                      <a:pt x="1645" y="6009"/>
                      <a:pt x="1661" y="6009"/>
                    </a:cubicBezTo>
                    <a:cubicBezTo>
                      <a:pt x="1663" y="6009"/>
                      <a:pt x="1664" y="6011"/>
                      <a:pt x="1664" y="6013"/>
                    </a:cubicBezTo>
                    <a:cubicBezTo>
                      <a:pt x="1664" y="6036"/>
                      <a:pt x="1633" y="6151"/>
                      <a:pt x="1637" y="6151"/>
                    </a:cubicBezTo>
                    <a:cubicBezTo>
                      <a:pt x="1638" y="6151"/>
                      <a:pt x="1638" y="6150"/>
                      <a:pt x="1639" y="6148"/>
                    </a:cubicBezTo>
                    <a:cubicBezTo>
                      <a:pt x="1664" y="6124"/>
                      <a:pt x="1713" y="6013"/>
                      <a:pt x="1763" y="6001"/>
                    </a:cubicBezTo>
                    <a:cubicBezTo>
                      <a:pt x="1781" y="5993"/>
                      <a:pt x="1794" y="5990"/>
                      <a:pt x="1806" y="5990"/>
                    </a:cubicBezTo>
                    <a:cubicBezTo>
                      <a:pt x="1835" y="5990"/>
                      <a:pt x="1851" y="6008"/>
                      <a:pt x="1886" y="6025"/>
                    </a:cubicBezTo>
                    <a:cubicBezTo>
                      <a:pt x="1935" y="6038"/>
                      <a:pt x="1972" y="6050"/>
                      <a:pt x="2009" y="6062"/>
                    </a:cubicBezTo>
                    <a:cubicBezTo>
                      <a:pt x="2034" y="6087"/>
                      <a:pt x="2095" y="6198"/>
                      <a:pt x="2120" y="6210"/>
                    </a:cubicBezTo>
                    <a:cubicBezTo>
                      <a:pt x="2127" y="6215"/>
                      <a:pt x="2132" y="6217"/>
                      <a:pt x="2138" y="6217"/>
                    </a:cubicBezTo>
                    <a:cubicBezTo>
                      <a:pt x="2161" y="6217"/>
                      <a:pt x="2169" y="6174"/>
                      <a:pt x="2169" y="6124"/>
                    </a:cubicBezTo>
                    <a:cubicBezTo>
                      <a:pt x="2169" y="6075"/>
                      <a:pt x="2243" y="6013"/>
                      <a:pt x="2243" y="5964"/>
                    </a:cubicBezTo>
                    <a:cubicBezTo>
                      <a:pt x="2251" y="5922"/>
                      <a:pt x="2254" y="5892"/>
                      <a:pt x="2259" y="5892"/>
                    </a:cubicBezTo>
                    <a:cubicBezTo>
                      <a:pt x="2261" y="5892"/>
                      <a:pt x="2264" y="5898"/>
                      <a:pt x="2268" y="5914"/>
                    </a:cubicBezTo>
                    <a:cubicBezTo>
                      <a:pt x="2268" y="5964"/>
                      <a:pt x="2317" y="5964"/>
                      <a:pt x="2354" y="5976"/>
                    </a:cubicBezTo>
                    <a:cubicBezTo>
                      <a:pt x="2373" y="5982"/>
                      <a:pt x="2376" y="5982"/>
                      <a:pt x="2368" y="5982"/>
                    </a:cubicBezTo>
                    <a:cubicBezTo>
                      <a:pt x="2360" y="5982"/>
                      <a:pt x="2342" y="5982"/>
                      <a:pt x="2317" y="5988"/>
                    </a:cubicBezTo>
                    <a:cubicBezTo>
                      <a:pt x="2255" y="6013"/>
                      <a:pt x="2243" y="6050"/>
                      <a:pt x="2268" y="6087"/>
                    </a:cubicBezTo>
                    <a:cubicBezTo>
                      <a:pt x="2286" y="6111"/>
                      <a:pt x="2317" y="6124"/>
                      <a:pt x="2348" y="6124"/>
                    </a:cubicBezTo>
                    <a:cubicBezTo>
                      <a:pt x="2379" y="6124"/>
                      <a:pt x="2409" y="6111"/>
                      <a:pt x="2428" y="6087"/>
                    </a:cubicBezTo>
                    <a:cubicBezTo>
                      <a:pt x="2455" y="6060"/>
                      <a:pt x="2478" y="6052"/>
                      <a:pt x="2496" y="6052"/>
                    </a:cubicBezTo>
                    <a:cubicBezTo>
                      <a:pt x="2516" y="6052"/>
                      <a:pt x="2532" y="6061"/>
                      <a:pt x="2545" y="6061"/>
                    </a:cubicBezTo>
                    <a:cubicBezTo>
                      <a:pt x="2552" y="6061"/>
                      <a:pt x="2558" y="6058"/>
                      <a:pt x="2564" y="6050"/>
                    </a:cubicBezTo>
                    <a:cubicBezTo>
                      <a:pt x="2587" y="6015"/>
                      <a:pt x="2665" y="5926"/>
                      <a:pt x="2684" y="5926"/>
                    </a:cubicBezTo>
                    <a:cubicBezTo>
                      <a:pt x="2685" y="5926"/>
                      <a:pt x="2686" y="5926"/>
                      <a:pt x="2687" y="5927"/>
                    </a:cubicBezTo>
                    <a:cubicBezTo>
                      <a:pt x="2687" y="5939"/>
                      <a:pt x="2637" y="5976"/>
                      <a:pt x="2613" y="6025"/>
                    </a:cubicBezTo>
                    <a:cubicBezTo>
                      <a:pt x="2588" y="6075"/>
                      <a:pt x="2539" y="6173"/>
                      <a:pt x="2514" y="6222"/>
                    </a:cubicBezTo>
                    <a:cubicBezTo>
                      <a:pt x="2502" y="6259"/>
                      <a:pt x="2490" y="6309"/>
                      <a:pt x="2527" y="6309"/>
                    </a:cubicBezTo>
                    <a:cubicBezTo>
                      <a:pt x="2576" y="6309"/>
                      <a:pt x="2551" y="6346"/>
                      <a:pt x="2514" y="6346"/>
                    </a:cubicBezTo>
                    <a:cubicBezTo>
                      <a:pt x="2477" y="6346"/>
                      <a:pt x="2477" y="6370"/>
                      <a:pt x="2465" y="6420"/>
                    </a:cubicBezTo>
                    <a:cubicBezTo>
                      <a:pt x="2440" y="6456"/>
                      <a:pt x="2428" y="6567"/>
                      <a:pt x="2465" y="6567"/>
                    </a:cubicBezTo>
                    <a:cubicBezTo>
                      <a:pt x="2514" y="6567"/>
                      <a:pt x="2527" y="6592"/>
                      <a:pt x="2453" y="6604"/>
                    </a:cubicBezTo>
                    <a:cubicBezTo>
                      <a:pt x="2354" y="6654"/>
                      <a:pt x="2280" y="6728"/>
                      <a:pt x="2231" y="6814"/>
                    </a:cubicBezTo>
                    <a:cubicBezTo>
                      <a:pt x="2182" y="6912"/>
                      <a:pt x="2120" y="6888"/>
                      <a:pt x="2046" y="6937"/>
                    </a:cubicBezTo>
                    <a:cubicBezTo>
                      <a:pt x="1947" y="6999"/>
                      <a:pt x="1861" y="7073"/>
                      <a:pt x="1800" y="7171"/>
                    </a:cubicBezTo>
                    <a:cubicBezTo>
                      <a:pt x="1775" y="7220"/>
                      <a:pt x="1787" y="7245"/>
                      <a:pt x="1800" y="7257"/>
                    </a:cubicBezTo>
                    <a:cubicBezTo>
                      <a:pt x="1812" y="7257"/>
                      <a:pt x="1812" y="7282"/>
                      <a:pt x="1775" y="7282"/>
                    </a:cubicBezTo>
                    <a:cubicBezTo>
                      <a:pt x="1750" y="7282"/>
                      <a:pt x="1726" y="7293"/>
                      <a:pt x="1705" y="7293"/>
                    </a:cubicBezTo>
                    <a:cubicBezTo>
                      <a:pt x="1694" y="7293"/>
                      <a:pt x="1685" y="7290"/>
                      <a:pt x="1676" y="7282"/>
                    </a:cubicBezTo>
                    <a:cubicBezTo>
                      <a:pt x="1652" y="7257"/>
                      <a:pt x="1664" y="7245"/>
                      <a:pt x="1615" y="7245"/>
                    </a:cubicBezTo>
                    <a:cubicBezTo>
                      <a:pt x="1529" y="7245"/>
                      <a:pt x="1455" y="7270"/>
                      <a:pt x="1393" y="7331"/>
                    </a:cubicBezTo>
                    <a:cubicBezTo>
                      <a:pt x="1344" y="7381"/>
                      <a:pt x="1319" y="7430"/>
                      <a:pt x="1282" y="7491"/>
                    </a:cubicBezTo>
                    <a:cubicBezTo>
                      <a:pt x="1282" y="7501"/>
                      <a:pt x="1266" y="7583"/>
                      <a:pt x="1311" y="7583"/>
                    </a:cubicBezTo>
                    <a:cubicBezTo>
                      <a:pt x="1322" y="7583"/>
                      <a:pt x="1336" y="7578"/>
                      <a:pt x="1356" y="7565"/>
                    </a:cubicBezTo>
                    <a:cubicBezTo>
                      <a:pt x="1418" y="7504"/>
                      <a:pt x="1479" y="7442"/>
                      <a:pt x="1529" y="7368"/>
                    </a:cubicBezTo>
                    <a:cubicBezTo>
                      <a:pt x="1541" y="7362"/>
                      <a:pt x="1559" y="7359"/>
                      <a:pt x="1573" y="7359"/>
                    </a:cubicBezTo>
                    <a:cubicBezTo>
                      <a:pt x="1587" y="7359"/>
                      <a:pt x="1596" y="7362"/>
                      <a:pt x="1590" y="7368"/>
                    </a:cubicBezTo>
                    <a:cubicBezTo>
                      <a:pt x="1565" y="7393"/>
                      <a:pt x="1516" y="7467"/>
                      <a:pt x="1578" y="7467"/>
                    </a:cubicBezTo>
                    <a:cubicBezTo>
                      <a:pt x="1623" y="7456"/>
                      <a:pt x="1647" y="7404"/>
                      <a:pt x="1660" y="7404"/>
                    </a:cubicBezTo>
                    <a:cubicBezTo>
                      <a:pt x="1662" y="7404"/>
                      <a:pt x="1663" y="7404"/>
                      <a:pt x="1664" y="7405"/>
                    </a:cubicBezTo>
                    <a:cubicBezTo>
                      <a:pt x="1689" y="7418"/>
                      <a:pt x="1689" y="7467"/>
                      <a:pt x="1713" y="7479"/>
                    </a:cubicBezTo>
                    <a:cubicBezTo>
                      <a:pt x="1720" y="7481"/>
                      <a:pt x="1727" y="7482"/>
                      <a:pt x="1736" y="7482"/>
                    </a:cubicBezTo>
                    <a:cubicBezTo>
                      <a:pt x="1777" y="7482"/>
                      <a:pt x="1832" y="7458"/>
                      <a:pt x="1812" y="7418"/>
                    </a:cubicBezTo>
                    <a:cubicBezTo>
                      <a:pt x="1787" y="7368"/>
                      <a:pt x="1824" y="7393"/>
                      <a:pt x="1861" y="7356"/>
                    </a:cubicBezTo>
                    <a:cubicBezTo>
                      <a:pt x="1870" y="7328"/>
                      <a:pt x="1900" y="7314"/>
                      <a:pt x="1925" y="7314"/>
                    </a:cubicBezTo>
                    <a:cubicBezTo>
                      <a:pt x="1934" y="7314"/>
                      <a:pt x="1941" y="7316"/>
                      <a:pt x="1947" y="7319"/>
                    </a:cubicBezTo>
                    <a:cubicBezTo>
                      <a:pt x="1984" y="7319"/>
                      <a:pt x="2009" y="7294"/>
                      <a:pt x="2034" y="7257"/>
                    </a:cubicBezTo>
                    <a:cubicBezTo>
                      <a:pt x="2071" y="7220"/>
                      <a:pt x="2317" y="7171"/>
                      <a:pt x="2305" y="7134"/>
                    </a:cubicBezTo>
                    <a:cubicBezTo>
                      <a:pt x="2280" y="7097"/>
                      <a:pt x="2243" y="7073"/>
                      <a:pt x="2280" y="7036"/>
                    </a:cubicBezTo>
                    <a:cubicBezTo>
                      <a:pt x="2329" y="6999"/>
                      <a:pt x="2761" y="6777"/>
                      <a:pt x="2761" y="6752"/>
                    </a:cubicBezTo>
                    <a:cubicBezTo>
                      <a:pt x="2761" y="6715"/>
                      <a:pt x="2662" y="6691"/>
                      <a:pt x="2724" y="6666"/>
                    </a:cubicBezTo>
                    <a:cubicBezTo>
                      <a:pt x="2810" y="6641"/>
                      <a:pt x="2884" y="6604"/>
                      <a:pt x="2945" y="6555"/>
                    </a:cubicBezTo>
                    <a:cubicBezTo>
                      <a:pt x="3007" y="6493"/>
                      <a:pt x="3155" y="6370"/>
                      <a:pt x="3217" y="6358"/>
                    </a:cubicBezTo>
                    <a:cubicBezTo>
                      <a:pt x="3266" y="6358"/>
                      <a:pt x="3290" y="6358"/>
                      <a:pt x="3290" y="6247"/>
                    </a:cubicBezTo>
                    <a:cubicBezTo>
                      <a:pt x="3303" y="6148"/>
                      <a:pt x="3414" y="6185"/>
                      <a:pt x="3451" y="6124"/>
                    </a:cubicBezTo>
                    <a:cubicBezTo>
                      <a:pt x="3475" y="6050"/>
                      <a:pt x="3364" y="5988"/>
                      <a:pt x="3315" y="5976"/>
                    </a:cubicBezTo>
                    <a:cubicBezTo>
                      <a:pt x="3266" y="5964"/>
                      <a:pt x="3290" y="5840"/>
                      <a:pt x="3352" y="5791"/>
                    </a:cubicBezTo>
                    <a:cubicBezTo>
                      <a:pt x="3414" y="5742"/>
                      <a:pt x="3500" y="5717"/>
                      <a:pt x="3549" y="5668"/>
                    </a:cubicBezTo>
                    <a:cubicBezTo>
                      <a:pt x="3611" y="5619"/>
                      <a:pt x="3660" y="5545"/>
                      <a:pt x="3586" y="5471"/>
                    </a:cubicBezTo>
                    <a:cubicBezTo>
                      <a:pt x="3554" y="5448"/>
                      <a:pt x="3546" y="5440"/>
                      <a:pt x="3549" y="5440"/>
                    </a:cubicBezTo>
                    <a:cubicBezTo>
                      <a:pt x="3555" y="5440"/>
                      <a:pt x="3595" y="5463"/>
                      <a:pt x="3611" y="5471"/>
                    </a:cubicBezTo>
                    <a:cubicBezTo>
                      <a:pt x="3615" y="5473"/>
                      <a:pt x="3620" y="5474"/>
                      <a:pt x="3627" y="5474"/>
                    </a:cubicBezTo>
                    <a:cubicBezTo>
                      <a:pt x="3659" y="5474"/>
                      <a:pt x="3713" y="5448"/>
                      <a:pt x="3734" y="5397"/>
                    </a:cubicBezTo>
                    <a:cubicBezTo>
                      <a:pt x="3783" y="5323"/>
                      <a:pt x="3845" y="5249"/>
                      <a:pt x="3907" y="5200"/>
                    </a:cubicBezTo>
                    <a:cubicBezTo>
                      <a:pt x="3968" y="5138"/>
                      <a:pt x="4042" y="5076"/>
                      <a:pt x="4128" y="5040"/>
                    </a:cubicBezTo>
                    <a:cubicBezTo>
                      <a:pt x="4135" y="5038"/>
                      <a:pt x="4142" y="5038"/>
                      <a:pt x="4148" y="5038"/>
                    </a:cubicBezTo>
                    <a:cubicBezTo>
                      <a:pt x="4201" y="5038"/>
                      <a:pt x="4246" y="5076"/>
                      <a:pt x="4301" y="5076"/>
                    </a:cubicBezTo>
                    <a:cubicBezTo>
                      <a:pt x="4375" y="5089"/>
                      <a:pt x="4362" y="5175"/>
                      <a:pt x="4276" y="5175"/>
                    </a:cubicBezTo>
                    <a:cubicBezTo>
                      <a:pt x="4219" y="5175"/>
                      <a:pt x="4189" y="5159"/>
                      <a:pt x="4160" y="5159"/>
                    </a:cubicBezTo>
                    <a:cubicBezTo>
                      <a:pt x="4146" y="5159"/>
                      <a:pt x="4132" y="5163"/>
                      <a:pt x="4116" y="5175"/>
                    </a:cubicBezTo>
                    <a:cubicBezTo>
                      <a:pt x="4079" y="5212"/>
                      <a:pt x="3968" y="5274"/>
                      <a:pt x="3980" y="5372"/>
                    </a:cubicBezTo>
                    <a:cubicBezTo>
                      <a:pt x="3980" y="5458"/>
                      <a:pt x="3882" y="5545"/>
                      <a:pt x="3857" y="5643"/>
                    </a:cubicBezTo>
                    <a:cubicBezTo>
                      <a:pt x="3839" y="5716"/>
                      <a:pt x="3828" y="5735"/>
                      <a:pt x="3853" y="5735"/>
                    </a:cubicBezTo>
                    <a:cubicBezTo>
                      <a:pt x="3861" y="5735"/>
                      <a:pt x="3875" y="5733"/>
                      <a:pt x="3894" y="5730"/>
                    </a:cubicBezTo>
                    <a:cubicBezTo>
                      <a:pt x="3904" y="5728"/>
                      <a:pt x="3914" y="5727"/>
                      <a:pt x="3923" y="5727"/>
                    </a:cubicBezTo>
                    <a:cubicBezTo>
                      <a:pt x="3982" y="5727"/>
                      <a:pt x="4018" y="5758"/>
                      <a:pt x="3943" y="5779"/>
                    </a:cubicBezTo>
                    <a:cubicBezTo>
                      <a:pt x="3870" y="5816"/>
                      <a:pt x="3820" y="5877"/>
                      <a:pt x="3833" y="5890"/>
                    </a:cubicBezTo>
                    <a:cubicBezTo>
                      <a:pt x="3857" y="5898"/>
                      <a:pt x="3883" y="5902"/>
                      <a:pt x="3909" y="5902"/>
                    </a:cubicBezTo>
                    <a:cubicBezTo>
                      <a:pt x="3961" y="5902"/>
                      <a:pt x="4013" y="5886"/>
                      <a:pt x="4054" y="5853"/>
                    </a:cubicBezTo>
                    <a:cubicBezTo>
                      <a:pt x="4128" y="5791"/>
                      <a:pt x="4178" y="5766"/>
                      <a:pt x="4239" y="5730"/>
                    </a:cubicBezTo>
                    <a:cubicBezTo>
                      <a:pt x="4313" y="5668"/>
                      <a:pt x="4399" y="5619"/>
                      <a:pt x="4486" y="5594"/>
                    </a:cubicBezTo>
                    <a:cubicBezTo>
                      <a:pt x="4535" y="5569"/>
                      <a:pt x="4658" y="5569"/>
                      <a:pt x="4695" y="5508"/>
                    </a:cubicBezTo>
                    <a:cubicBezTo>
                      <a:pt x="4720" y="5458"/>
                      <a:pt x="4658" y="5323"/>
                      <a:pt x="4658" y="5286"/>
                    </a:cubicBezTo>
                    <a:cubicBezTo>
                      <a:pt x="4658" y="5251"/>
                      <a:pt x="4725" y="5149"/>
                      <a:pt x="4763" y="5149"/>
                    </a:cubicBezTo>
                    <a:cubicBezTo>
                      <a:pt x="4765" y="5149"/>
                      <a:pt x="4767" y="5150"/>
                      <a:pt x="4769" y="5150"/>
                    </a:cubicBezTo>
                    <a:cubicBezTo>
                      <a:pt x="4818" y="5163"/>
                      <a:pt x="4880" y="5163"/>
                      <a:pt x="4929" y="5163"/>
                    </a:cubicBezTo>
                    <a:cubicBezTo>
                      <a:pt x="5040" y="5187"/>
                      <a:pt x="5126" y="5224"/>
                      <a:pt x="5213" y="5286"/>
                    </a:cubicBezTo>
                    <a:cubicBezTo>
                      <a:pt x="5235" y="5320"/>
                      <a:pt x="5360" y="5425"/>
                      <a:pt x="5400" y="5425"/>
                    </a:cubicBezTo>
                    <a:cubicBezTo>
                      <a:pt x="5404" y="5425"/>
                      <a:pt x="5408" y="5424"/>
                      <a:pt x="5410" y="5421"/>
                    </a:cubicBezTo>
                    <a:cubicBezTo>
                      <a:pt x="5420" y="5412"/>
                      <a:pt x="5493" y="5315"/>
                      <a:pt x="5515" y="5315"/>
                    </a:cubicBezTo>
                    <a:cubicBezTo>
                      <a:pt x="5521" y="5315"/>
                      <a:pt x="5523" y="5321"/>
                      <a:pt x="5521" y="5335"/>
                    </a:cubicBezTo>
                    <a:cubicBezTo>
                      <a:pt x="5496" y="5421"/>
                      <a:pt x="5570" y="5495"/>
                      <a:pt x="5619" y="5532"/>
                    </a:cubicBezTo>
                    <a:cubicBezTo>
                      <a:pt x="5682" y="5556"/>
                      <a:pt x="5749" y="5564"/>
                      <a:pt x="5815" y="5564"/>
                    </a:cubicBezTo>
                    <a:cubicBezTo>
                      <a:pt x="5853" y="5564"/>
                      <a:pt x="5891" y="5562"/>
                      <a:pt x="5927" y="5557"/>
                    </a:cubicBezTo>
                    <a:cubicBezTo>
                      <a:pt x="6013" y="5557"/>
                      <a:pt x="6038" y="5532"/>
                      <a:pt x="6063" y="5532"/>
                    </a:cubicBezTo>
                    <a:cubicBezTo>
                      <a:pt x="6094" y="5532"/>
                      <a:pt x="6176" y="5575"/>
                      <a:pt x="6231" y="5575"/>
                    </a:cubicBezTo>
                    <a:cubicBezTo>
                      <a:pt x="6242" y="5575"/>
                      <a:pt x="6252" y="5573"/>
                      <a:pt x="6260" y="5569"/>
                    </a:cubicBezTo>
                    <a:cubicBezTo>
                      <a:pt x="6269" y="5565"/>
                      <a:pt x="6275" y="5563"/>
                      <a:pt x="6278" y="5563"/>
                    </a:cubicBezTo>
                    <a:cubicBezTo>
                      <a:pt x="6295" y="5563"/>
                      <a:pt x="6271" y="5603"/>
                      <a:pt x="6322" y="5643"/>
                    </a:cubicBezTo>
                    <a:cubicBezTo>
                      <a:pt x="6368" y="5674"/>
                      <a:pt x="6464" y="5706"/>
                      <a:pt x="6544" y="5706"/>
                    </a:cubicBezTo>
                    <a:cubicBezTo>
                      <a:pt x="6591" y="5706"/>
                      <a:pt x="6632" y="5695"/>
                      <a:pt x="6654" y="5668"/>
                    </a:cubicBezTo>
                    <a:cubicBezTo>
                      <a:pt x="6701" y="5629"/>
                      <a:pt x="6744" y="5599"/>
                      <a:pt x="6768" y="5599"/>
                    </a:cubicBezTo>
                    <a:cubicBezTo>
                      <a:pt x="6782" y="5599"/>
                      <a:pt x="6790" y="5609"/>
                      <a:pt x="6790" y="5631"/>
                    </a:cubicBezTo>
                    <a:cubicBezTo>
                      <a:pt x="6790" y="5680"/>
                      <a:pt x="6716" y="5754"/>
                      <a:pt x="6740" y="5791"/>
                    </a:cubicBezTo>
                    <a:cubicBezTo>
                      <a:pt x="6851" y="5840"/>
                      <a:pt x="6962" y="5914"/>
                      <a:pt x="7073" y="5976"/>
                    </a:cubicBezTo>
                    <a:cubicBezTo>
                      <a:pt x="7184" y="6087"/>
                      <a:pt x="7295" y="6198"/>
                      <a:pt x="7418" y="6284"/>
                    </a:cubicBezTo>
                    <a:cubicBezTo>
                      <a:pt x="7421" y="6285"/>
                      <a:pt x="7424" y="6285"/>
                      <a:pt x="7428" y="6285"/>
                    </a:cubicBezTo>
                    <a:cubicBezTo>
                      <a:pt x="7469" y="6285"/>
                      <a:pt x="7554" y="6221"/>
                      <a:pt x="7554" y="6198"/>
                    </a:cubicBezTo>
                    <a:cubicBezTo>
                      <a:pt x="7554" y="6173"/>
                      <a:pt x="7504" y="6099"/>
                      <a:pt x="7504" y="6075"/>
                    </a:cubicBezTo>
                    <a:cubicBezTo>
                      <a:pt x="7504" y="6070"/>
                      <a:pt x="7509" y="6068"/>
                      <a:pt x="7515" y="6068"/>
                    </a:cubicBezTo>
                    <a:cubicBezTo>
                      <a:pt x="7543" y="6068"/>
                      <a:pt x="7615" y="6102"/>
                      <a:pt x="7615" y="6111"/>
                    </a:cubicBezTo>
                    <a:cubicBezTo>
                      <a:pt x="7628" y="6124"/>
                      <a:pt x="7665" y="6222"/>
                      <a:pt x="7689" y="6222"/>
                    </a:cubicBezTo>
                    <a:cubicBezTo>
                      <a:pt x="7726" y="6235"/>
                      <a:pt x="7775" y="6235"/>
                      <a:pt x="7812" y="6235"/>
                    </a:cubicBezTo>
                    <a:cubicBezTo>
                      <a:pt x="7812" y="6222"/>
                      <a:pt x="7763" y="6050"/>
                      <a:pt x="7751" y="5988"/>
                    </a:cubicBezTo>
                    <a:cubicBezTo>
                      <a:pt x="7742" y="5943"/>
                      <a:pt x="7733" y="5891"/>
                      <a:pt x="7743" y="5891"/>
                    </a:cubicBezTo>
                    <a:cubicBezTo>
                      <a:pt x="7747" y="5891"/>
                      <a:pt x="7753" y="5898"/>
                      <a:pt x="7763" y="5914"/>
                    </a:cubicBezTo>
                    <a:cubicBezTo>
                      <a:pt x="7825" y="6025"/>
                      <a:pt x="7886" y="6148"/>
                      <a:pt x="7948" y="6259"/>
                    </a:cubicBezTo>
                    <a:cubicBezTo>
                      <a:pt x="7985" y="6306"/>
                      <a:pt x="8009" y="6346"/>
                      <a:pt x="8034" y="6346"/>
                    </a:cubicBezTo>
                    <a:cubicBezTo>
                      <a:pt x="8042" y="6346"/>
                      <a:pt x="8050" y="6342"/>
                      <a:pt x="8059" y="6333"/>
                    </a:cubicBezTo>
                    <a:cubicBezTo>
                      <a:pt x="8088" y="6294"/>
                      <a:pt x="8125" y="6232"/>
                      <a:pt x="8127" y="6232"/>
                    </a:cubicBezTo>
                    <a:lnTo>
                      <a:pt x="8127" y="6232"/>
                    </a:lnTo>
                    <a:cubicBezTo>
                      <a:pt x="8128" y="6232"/>
                      <a:pt x="8126" y="6237"/>
                      <a:pt x="8120" y="6247"/>
                    </a:cubicBezTo>
                    <a:cubicBezTo>
                      <a:pt x="8108" y="6321"/>
                      <a:pt x="8133" y="6395"/>
                      <a:pt x="8194" y="6456"/>
                    </a:cubicBezTo>
                    <a:cubicBezTo>
                      <a:pt x="8256" y="6506"/>
                      <a:pt x="8256" y="6543"/>
                      <a:pt x="8281" y="6543"/>
                    </a:cubicBezTo>
                    <a:cubicBezTo>
                      <a:pt x="8305" y="6543"/>
                      <a:pt x="8281" y="6580"/>
                      <a:pt x="8268" y="6592"/>
                    </a:cubicBezTo>
                    <a:cubicBezTo>
                      <a:pt x="8244" y="6617"/>
                      <a:pt x="8268" y="6654"/>
                      <a:pt x="8293" y="6654"/>
                    </a:cubicBezTo>
                    <a:cubicBezTo>
                      <a:pt x="8318" y="6666"/>
                      <a:pt x="8318" y="6678"/>
                      <a:pt x="8293" y="6691"/>
                    </a:cubicBezTo>
                    <a:cubicBezTo>
                      <a:pt x="8268" y="6703"/>
                      <a:pt x="8231" y="6740"/>
                      <a:pt x="8268" y="6752"/>
                    </a:cubicBezTo>
                    <a:cubicBezTo>
                      <a:pt x="8318" y="6777"/>
                      <a:pt x="8367" y="6814"/>
                      <a:pt x="8404" y="6863"/>
                    </a:cubicBezTo>
                    <a:cubicBezTo>
                      <a:pt x="8465" y="6949"/>
                      <a:pt x="8527" y="7036"/>
                      <a:pt x="8613" y="7110"/>
                    </a:cubicBezTo>
                    <a:cubicBezTo>
                      <a:pt x="8619" y="7110"/>
                      <a:pt x="8635" y="7106"/>
                      <a:pt x="8647" y="7106"/>
                    </a:cubicBezTo>
                    <a:cubicBezTo>
                      <a:pt x="8660" y="7106"/>
                      <a:pt x="8669" y="7110"/>
                      <a:pt x="8663" y="7122"/>
                    </a:cubicBezTo>
                    <a:cubicBezTo>
                      <a:pt x="8613" y="7183"/>
                      <a:pt x="8589" y="7257"/>
                      <a:pt x="8576" y="7331"/>
                    </a:cubicBezTo>
                    <a:cubicBezTo>
                      <a:pt x="8576" y="7353"/>
                      <a:pt x="8583" y="7363"/>
                      <a:pt x="8592" y="7363"/>
                    </a:cubicBezTo>
                    <a:cubicBezTo>
                      <a:pt x="8604" y="7363"/>
                      <a:pt x="8619" y="7347"/>
                      <a:pt x="8626" y="7319"/>
                    </a:cubicBezTo>
                    <a:cubicBezTo>
                      <a:pt x="8633" y="7291"/>
                      <a:pt x="8644" y="7262"/>
                      <a:pt x="8657" y="7262"/>
                    </a:cubicBezTo>
                    <a:cubicBezTo>
                      <a:pt x="8666" y="7262"/>
                      <a:pt x="8677" y="7277"/>
                      <a:pt x="8687" y="7319"/>
                    </a:cubicBezTo>
                    <a:cubicBezTo>
                      <a:pt x="8706" y="7405"/>
                      <a:pt x="8726" y="7454"/>
                      <a:pt x="8733" y="7454"/>
                    </a:cubicBezTo>
                    <a:cubicBezTo>
                      <a:pt x="8735" y="7454"/>
                      <a:pt x="8737" y="7450"/>
                      <a:pt x="8737" y="7442"/>
                    </a:cubicBezTo>
                    <a:cubicBezTo>
                      <a:pt x="8746" y="7413"/>
                      <a:pt x="8741" y="7369"/>
                      <a:pt x="8744" y="7369"/>
                    </a:cubicBezTo>
                    <a:lnTo>
                      <a:pt x="8744" y="7369"/>
                    </a:lnTo>
                    <a:cubicBezTo>
                      <a:pt x="8745" y="7369"/>
                      <a:pt x="8746" y="7373"/>
                      <a:pt x="8749" y="7381"/>
                    </a:cubicBezTo>
                    <a:cubicBezTo>
                      <a:pt x="8761" y="7405"/>
                      <a:pt x="8773" y="7479"/>
                      <a:pt x="8823" y="7479"/>
                    </a:cubicBezTo>
                    <a:cubicBezTo>
                      <a:pt x="8829" y="7481"/>
                      <a:pt x="8833" y="7482"/>
                      <a:pt x="8836" y="7482"/>
                    </a:cubicBezTo>
                    <a:cubicBezTo>
                      <a:pt x="8845" y="7482"/>
                      <a:pt x="8847" y="7477"/>
                      <a:pt x="8851" y="7477"/>
                    </a:cubicBezTo>
                    <a:cubicBezTo>
                      <a:pt x="8856" y="7477"/>
                      <a:pt x="8863" y="7482"/>
                      <a:pt x="8884" y="7504"/>
                    </a:cubicBezTo>
                    <a:cubicBezTo>
                      <a:pt x="8914" y="7534"/>
                      <a:pt x="8958" y="7550"/>
                      <a:pt x="8990" y="7550"/>
                    </a:cubicBezTo>
                    <a:cubicBezTo>
                      <a:pt x="9011" y="7550"/>
                      <a:pt x="9027" y="7543"/>
                      <a:pt x="9032" y="7528"/>
                    </a:cubicBezTo>
                    <a:cubicBezTo>
                      <a:pt x="9053" y="7508"/>
                      <a:pt x="9048" y="7461"/>
                      <a:pt x="9053" y="7461"/>
                    </a:cubicBezTo>
                    <a:cubicBezTo>
                      <a:pt x="9054" y="7461"/>
                      <a:pt x="9055" y="7463"/>
                      <a:pt x="9057" y="7467"/>
                    </a:cubicBezTo>
                    <a:cubicBezTo>
                      <a:pt x="9069" y="7491"/>
                      <a:pt x="9069" y="7504"/>
                      <a:pt x="9082" y="7516"/>
                    </a:cubicBezTo>
                    <a:cubicBezTo>
                      <a:pt x="9082" y="7541"/>
                      <a:pt x="9106" y="7565"/>
                      <a:pt x="9118" y="7578"/>
                    </a:cubicBezTo>
                    <a:cubicBezTo>
                      <a:pt x="9143" y="7578"/>
                      <a:pt x="9082" y="7602"/>
                      <a:pt x="9045" y="7639"/>
                    </a:cubicBezTo>
                    <a:cubicBezTo>
                      <a:pt x="9008" y="7676"/>
                      <a:pt x="8946" y="7750"/>
                      <a:pt x="8971" y="7775"/>
                    </a:cubicBezTo>
                    <a:cubicBezTo>
                      <a:pt x="8995" y="7812"/>
                      <a:pt x="9057" y="7935"/>
                      <a:pt x="9082" y="7935"/>
                    </a:cubicBezTo>
                    <a:cubicBezTo>
                      <a:pt x="9118" y="7935"/>
                      <a:pt x="9106" y="7935"/>
                      <a:pt x="9082" y="7960"/>
                    </a:cubicBezTo>
                    <a:cubicBezTo>
                      <a:pt x="9062" y="7988"/>
                      <a:pt x="9043" y="8017"/>
                      <a:pt x="9024" y="8017"/>
                    </a:cubicBezTo>
                    <a:cubicBezTo>
                      <a:pt x="9019" y="8017"/>
                      <a:pt x="9013" y="8015"/>
                      <a:pt x="9008" y="8009"/>
                    </a:cubicBezTo>
                    <a:cubicBezTo>
                      <a:pt x="8988" y="7980"/>
                      <a:pt x="8977" y="7936"/>
                      <a:pt x="8961" y="7936"/>
                    </a:cubicBezTo>
                    <a:cubicBezTo>
                      <a:pt x="8956" y="7936"/>
                      <a:pt x="8951" y="7939"/>
                      <a:pt x="8946" y="7947"/>
                    </a:cubicBezTo>
                    <a:cubicBezTo>
                      <a:pt x="8934" y="7997"/>
                      <a:pt x="8971" y="7997"/>
                      <a:pt x="8995" y="8034"/>
                    </a:cubicBezTo>
                    <a:cubicBezTo>
                      <a:pt x="9020" y="8058"/>
                      <a:pt x="8995" y="8108"/>
                      <a:pt x="8995" y="8120"/>
                    </a:cubicBezTo>
                    <a:cubicBezTo>
                      <a:pt x="8995" y="8145"/>
                      <a:pt x="9032" y="8231"/>
                      <a:pt x="9069" y="8280"/>
                    </a:cubicBezTo>
                    <a:cubicBezTo>
                      <a:pt x="9079" y="8290"/>
                      <a:pt x="9087" y="8293"/>
                      <a:pt x="9093" y="8293"/>
                    </a:cubicBezTo>
                    <a:cubicBezTo>
                      <a:pt x="9113" y="8293"/>
                      <a:pt x="9125" y="8261"/>
                      <a:pt x="9143" y="8243"/>
                    </a:cubicBezTo>
                    <a:cubicBezTo>
                      <a:pt x="9180" y="8231"/>
                      <a:pt x="9229" y="8243"/>
                      <a:pt x="9242" y="8218"/>
                    </a:cubicBezTo>
                    <a:cubicBezTo>
                      <a:pt x="9242" y="8189"/>
                      <a:pt x="9258" y="8134"/>
                      <a:pt x="9264" y="8134"/>
                    </a:cubicBezTo>
                    <a:cubicBezTo>
                      <a:pt x="9265" y="8134"/>
                      <a:pt x="9266" y="8137"/>
                      <a:pt x="9266" y="8145"/>
                    </a:cubicBezTo>
                    <a:cubicBezTo>
                      <a:pt x="9266" y="8194"/>
                      <a:pt x="9316" y="8206"/>
                      <a:pt x="9340" y="8243"/>
                    </a:cubicBezTo>
                    <a:cubicBezTo>
                      <a:pt x="9353" y="8280"/>
                      <a:pt x="9340" y="8268"/>
                      <a:pt x="9316" y="8317"/>
                    </a:cubicBezTo>
                    <a:cubicBezTo>
                      <a:pt x="9316" y="8366"/>
                      <a:pt x="9303" y="8416"/>
                      <a:pt x="9279" y="8465"/>
                    </a:cubicBezTo>
                    <a:cubicBezTo>
                      <a:pt x="9262" y="8498"/>
                      <a:pt x="9268" y="8514"/>
                      <a:pt x="9284" y="8514"/>
                    </a:cubicBezTo>
                    <a:cubicBezTo>
                      <a:pt x="9292" y="8514"/>
                      <a:pt x="9303" y="8510"/>
                      <a:pt x="9316" y="8502"/>
                    </a:cubicBezTo>
                    <a:cubicBezTo>
                      <a:pt x="9340" y="8477"/>
                      <a:pt x="9365" y="8440"/>
                      <a:pt x="9402" y="8440"/>
                    </a:cubicBezTo>
                    <a:cubicBezTo>
                      <a:pt x="9427" y="8440"/>
                      <a:pt x="9439" y="8428"/>
                      <a:pt x="9427" y="8391"/>
                    </a:cubicBezTo>
                    <a:cubicBezTo>
                      <a:pt x="9427" y="8374"/>
                      <a:pt x="9427" y="8351"/>
                      <a:pt x="9435" y="8351"/>
                    </a:cubicBezTo>
                    <a:cubicBezTo>
                      <a:pt x="9438" y="8351"/>
                      <a:pt x="9444" y="8355"/>
                      <a:pt x="9451" y="8366"/>
                    </a:cubicBezTo>
                    <a:cubicBezTo>
                      <a:pt x="9463" y="8391"/>
                      <a:pt x="9488" y="8428"/>
                      <a:pt x="9513" y="8440"/>
                    </a:cubicBezTo>
                    <a:cubicBezTo>
                      <a:pt x="9537" y="8465"/>
                      <a:pt x="9463" y="8453"/>
                      <a:pt x="9500" y="8526"/>
                    </a:cubicBezTo>
                    <a:cubicBezTo>
                      <a:pt x="9525" y="8588"/>
                      <a:pt x="9525" y="8600"/>
                      <a:pt x="9562" y="8625"/>
                    </a:cubicBezTo>
                    <a:cubicBezTo>
                      <a:pt x="9574" y="8634"/>
                      <a:pt x="9588" y="8638"/>
                      <a:pt x="9601" y="8638"/>
                    </a:cubicBezTo>
                    <a:cubicBezTo>
                      <a:pt x="9644" y="8638"/>
                      <a:pt x="9691" y="8601"/>
                      <a:pt x="9710" y="8563"/>
                    </a:cubicBezTo>
                    <a:cubicBezTo>
                      <a:pt x="9723" y="8546"/>
                      <a:pt x="9730" y="8540"/>
                      <a:pt x="9732" y="8540"/>
                    </a:cubicBezTo>
                    <a:cubicBezTo>
                      <a:pt x="9737" y="8540"/>
                      <a:pt x="9726" y="8564"/>
                      <a:pt x="9710" y="8588"/>
                    </a:cubicBezTo>
                    <a:cubicBezTo>
                      <a:pt x="9693" y="8621"/>
                      <a:pt x="9693" y="8621"/>
                      <a:pt x="9710" y="8621"/>
                    </a:cubicBezTo>
                    <a:cubicBezTo>
                      <a:pt x="9718" y="8621"/>
                      <a:pt x="9730" y="8621"/>
                      <a:pt x="9747" y="8625"/>
                    </a:cubicBezTo>
                    <a:cubicBezTo>
                      <a:pt x="9808" y="8625"/>
                      <a:pt x="9821" y="8637"/>
                      <a:pt x="9747" y="8650"/>
                    </a:cubicBezTo>
                    <a:cubicBezTo>
                      <a:pt x="9685" y="8650"/>
                      <a:pt x="9685" y="8687"/>
                      <a:pt x="9636" y="8711"/>
                    </a:cubicBezTo>
                    <a:cubicBezTo>
                      <a:pt x="9587" y="8736"/>
                      <a:pt x="9537" y="8773"/>
                      <a:pt x="9562" y="8835"/>
                    </a:cubicBezTo>
                    <a:cubicBezTo>
                      <a:pt x="9574" y="8863"/>
                      <a:pt x="9596" y="8873"/>
                      <a:pt x="9619" y="8873"/>
                    </a:cubicBezTo>
                    <a:cubicBezTo>
                      <a:pt x="9645" y="8873"/>
                      <a:pt x="9672" y="8860"/>
                      <a:pt x="9685" y="8847"/>
                    </a:cubicBezTo>
                    <a:cubicBezTo>
                      <a:pt x="9693" y="8839"/>
                      <a:pt x="9706" y="8836"/>
                      <a:pt x="9720" y="8836"/>
                    </a:cubicBezTo>
                    <a:cubicBezTo>
                      <a:pt x="9748" y="8836"/>
                      <a:pt x="9784" y="8847"/>
                      <a:pt x="9808" y="8847"/>
                    </a:cubicBezTo>
                    <a:cubicBezTo>
                      <a:pt x="9845" y="8847"/>
                      <a:pt x="9870" y="8871"/>
                      <a:pt x="9821" y="8871"/>
                    </a:cubicBezTo>
                    <a:cubicBezTo>
                      <a:pt x="9772" y="8871"/>
                      <a:pt x="9722" y="8884"/>
                      <a:pt x="9673" y="8908"/>
                    </a:cubicBezTo>
                    <a:cubicBezTo>
                      <a:pt x="9636" y="8945"/>
                      <a:pt x="9599" y="8995"/>
                      <a:pt x="9661" y="8995"/>
                    </a:cubicBezTo>
                    <a:cubicBezTo>
                      <a:pt x="9722" y="8995"/>
                      <a:pt x="9772" y="9019"/>
                      <a:pt x="9698" y="9019"/>
                    </a:cubicBezTo>
                    <a:cubicBezTo>
                      <a:pt x="9624" y="9019"/>
                      <a:pt x="9636" y="9093"/>
                      <a:pt x="9710" y="9130"/>
                    </a:cubicBezTo>
                    <a:cubicBezTo>
                      <a:pt x="9755" y="9148"/>
                      <a:pt x="9807" y="9160"/>
                      <a:pt x="9855" y="9160"/>
                    </a:cubicBezTo>
                    <a:cubicBezTo>
                      <a:pt x="9873" y="9160"/>
                      <a:pt x="9891" y="9158"/>
                      <a:pt x="9907" y="9155"/>
                    </a:cubicBezTo>
                    <a:cubicBezTo>
                      <a:pt x="9969" y="9155"/>
                      <a:pt x="9944" y="9216"/>
                      <a:pt x="9993" y="9229"/>
                    </a:cubicBezTo>
                    <a:cubicBezTo>
                      <a:pt x="10002" y="9232"/>
                      <a:pt x="10010" y="9234"/>
                      <a:pt x="10018" y="9234"/>
                    </a:cubicBezTo>
                    <a:cubicBezTo>
                      <a:pt x="10071" y="9234"/>
                      <a:pt x="10117" y="9173"/>
                      <a:pt x="10117" y="9130"/>
                    </a:cubicBezTo>
                    <a:cubicBezTo>
                      <a:pt x="10121" y="9113"/>
                      <a:pt x="10125" y="9106"/>
                      <a:pt x="10129" y="9106"/>
                    </a:cubicBezTo>
                    <a:cubicBezTo>
                      <a:pt x="10136" y="9106"/>
                      <a:pt x="10141" y="9127"/>
                      <a:pt x="10141" y="9143"/>
                    </a:cubicBezTo>
                    <a:cubicBezTo>
                      <a:pt x="10141" y="9180"/>
                      <a:pt x="10092" y="9229"/>
                      <a:pt x="10080" y="9253"/>
                    </a:cubicBezTo>
                    <a:cubicBezTo>
                      <a:pt x="10055" y="9278"/>
                      <a:pt x="10104" y="9290"/>
                      <a:pt x="10129" y="9315"/>
                    </a:cubicBezTo>
                    <a:cubicBezTo>
                      <a:pt x="10145" y="9325"/>
                      <a:pt x="10163" y="9330"/>
                      <a:pt x="10179" y="9330"/>
                    </a:cubicBezTo>
                    <a:cubicBezTo>
                      <a:pt x="10225" y="9330"/>
                      <a:pt x="10264" y="9295"/>
                      <a:pt x="10264" y="9241"/>
                    </a:cubicBezTo>
                    <a:cubicBezTo>
                      <a:pt x="10264" y="9182"/>
                      <a:pt x="10282" y="9140"/>
                      <a:pt x="10293" y="9140"/>
                    </a:cubicBezTo>
                    <a:cubicBezTo>
                      <a:pt x="10298" y="9140"/>
                      <a:pt x="10301" y="9148"/>
                      <a:pt x="10301" y="9167"/>
                    </a:cubicBezTo>
                    <a:cubicBezTo>
                      <a:pt x="10301" y="9216"/>
                      <a:pt x="10289" y="9266"/>
                      <a:pt x="10277" y="9315"/>
                    </a:cubicBezTo>
                    <a:cubicBezTo>
                      <a:pt x="10270" y="9335"/>
                      <a:pt x="10282" y="9345"/>
                      <a:pt x="10300" y="9345"/>
                    </a:cubicBezTo>
                    <a:cubicBezTo>
                      <a:pt x="10315" y="9345"/>
                      <a:pt x="10334" y="9338"/>
                      <a:pt x="10351" y="9327"/>
                    </a:cubicBezTo>
                    <a:cubicBezTo>
                      <a:pt x="10364" y="9314"/>
                      <a:pt x="10378" y="9304"/>
                      <a:pt x="10381" y="9304"/>
                    </a:cubicBezTo>
                    <a:cubicBezTo>
                      <a:pt x="10384" y="9304"/>
                      <a:pt x="10380" y="9311"/>
                      <a:pt x="10363" y="9327"/>
                    </a:cubicBezTo>
                    <a:cubicBezTo>
                      <a:pt x="10338" y="9377"/>
                      <a:pt x="10326" y="9426"/>
                      <a:pt x="10363" y="9475"/>
                    </a:cubicBezTo>
                    <a:cubicBezTo>
                      <a:pt x="10371" y="9517"/>
                      <a:pt x="10430" y="9575"/>
                      <a:pt x="10471" y="9575"/>
                    </a:cubicBezTo>
                    <a:cubicBezTo>
                      <a:pt x="10491" y="9575"/>
                      <a:pt x="10507" y="9561"/>
                      <a:pt x="10511" y="9525"/>
                    </a:cubicBezTo>
                    <a:cubicBezTo>
                      <a:pt x="10519" y="9450"/>
                      <a:pt x="10527" y="9409"/>
                      <a:pt x="10532" y="9409"/>
                    </a:cubicBezTo>
                    <a:cubicBezTo>
                      <a:pt x="10534" y="9409"/>
                      <a:pt x="10535" y="9418"/>
                      <a:pt x="10535" y="9438"/>
                    </a:cubicBezTo>
                    <a:cubicBezTo>
                      <a:pt x="10548" y="9488"/>
                      <a:pt x="10548" y="9537"/>
                      <a:pt x="10572" y="9586"/>
                    </a:cubicBezTo>
                    <a:cubicBezTo>
                      <a:pt x="10572" y="9635"/>
                      <a:pt x="10523" y="9623"/>
                      <a:pt x="10511" y="9635"/>
                    </a:cubicBezTo>
                    <a:cubicBezTo>
                      <a:pt x="10511" y="9648"/>
                      <a:pt x="10535" y="9660"/>
                      <a:pt x="10585" y="9672"/>
                    </a:cubicBezTo>
                    <a:cubicBezTo>
                      <a:pt x="10604" y="9672"/>
                      <a:pt x="10626" y="9674"/>
                      <a:pt x="10646" y="9674"/>
                    </a:cubicBezTo>
                    <a:cubicBezTo>
                      <a:pt x="10675" y="9674"/>
                      <a:pt x="10701" y="9670"/>
                      <a:pt x="10708" y="9648"/>
                    </a:cubicBezTo>
                    <a:cubicBezTo>
                      <a:pt x="10708" y="9628"/>
                      <a:pt x="10708" y="9615"/>
                      <a:pt x="10710" y="9615"/>
                    </a:cubicBezTo>
                    <a:cubicBezTo>
                      <a:pt x="10711" y="9615"/>
                      <a:pt x="10715" y="9625"/>
                      <a:pt x="10720" y="9648"/>
                    </a:cubicBezTo>
                    <a:cubicBezTo>
                      <a:pt x="10745" y="9697"/>
                      <a:pt x="10757" y="9734"/>
                      <a:pt x="10770" y="9783"/>
                    </a:cubicBezTo>
                    <a:cubicBezTo>
                      <a:pt x="10782" y="9808"/>
                      <a:pt x="10794" y="9833"/>
                      <a:pt x="10819" y="9857"/>
                    </a:cubicBezTo>
                    <a:cubicBezTo>
                      <a:pt x="10843" y="9882"/>
                      <a:pt x="10868" y="9906"/>
                      <a:pt x="10868" y="9931"/>
                    </a:cubicBezTo>
                    <a:cubicBezTo>
                      <a:pt x="10868" y="9956"/>
                      <a:pt x="10905" y="10079"/>
                      <a:pt x="10905" y="10153"/>
                    </a:cubicBezTo>
                    <a:cubicBezTo>
                      <a:pt x="10905" y="10227"/>
                      <a:pt x="10942" y="10412"/>
                      <a:pt x="10880" y="10424"/>
                    </a:cubicBezTo>
                    <a:cubicBezTo>
                      <a:pt x="10852" y="10435"/>
                      <a:pt x="10810" y="10444"/>
                      <a:pt x="10777" y="10444"/>
                    </a:cubicBezTo>
                    <a:cubicBezTo>
                      <a:pt x="10739" y="10444"/>
                      <a:pt x="10713" y="10432"/>
                      <a:pt x="10733" y="10399"/>
                    </a:cubicBezTo>
                    <a:cubicBezTo>
                      <a:pt x="10782" y="10338"/>
                      <a:pt x="10868" y="10215"/>
                      <a:pt x="10819" y="10190"/>
                    </a:cubicBezTo>
                    <a:cubicBezTo>
                      <a:pt x="10770" y="10153"/>
                      <a:pt x="10609" y="10178"/>
                      <a:pt x="10535" y="10141"/>
                    </a:cubicBezTo>
                    <a:cubicBezTo>
                      <a:pt x="10482" y="10114"/>
                      <a:pt x="10417" y="10062"/>
                      <a:pt x="10379" y="10062"/>
                    </a:cubicBezTo>
                    <a:cubicBezTo>
                      <a:pt x="10365" y="10062"/>
                      <a:pt x="10354" y="10070"/>
                      <a:pt x="10351" y="10091"/>
                    </a:cubicBezTo>
                    <a:cubicBezTo>
                      <a:pt x="10363" y="10227"/>
                      <a:pt x="10412" y="10375"/>
                      <a:pt x="10486" y="10498"/>
                    </a:cubicBezTo>
                    <a:cubicBezTo>
                      <a:pt x="10560" y="10609"/>
                      <a:pt x="10462" y="10695"/>
                      <a:pt x="10523" y="10744"/>
                    </a:cubicBezTo>
                    <a:cubicBezTo>
                      <a:pt x="10585" y="10794"/>
                      <a:pt x="10745" y="10806"/>
                      <a:pt x="10683" y="10818"/>
                    </a:cubicBezTo>
                    <a:cubicBezTo>
                      <a:pt x="10597" y="10818"/>
                      <a:pt x="10535" y="10880"/>
                      <a:pt x="10535" y="10966"/>
                    </a:cubicBezTo>
                    <a:cubicBezTo>
                      <a:pt x="10535" y="11065"/>
                      <a:pt x="10560" y="11225"/>
                      <a:pt x="10560" y="11274"/>
                    </a:cubicBezTo>
                    <a:cubicBezTo>
                      <a:pt x="10548" y="11422"/>
                      <a:pt x="10535" y="11558"/>
                      <a:pt x="10498" y="11705"/>
                    </a:cubicBezTo>
                    <a:cubicBezTo>
                      <a:pt x="10474" y="11816"/>
                      <a:pt x="10412" y="11890"/>
                      <a:pt x="10425" y="11989"/>
                    </a:cubicBezTo>
                    <a:cubicBezTo>
                      <a:pt x="10412" y="12075"/>
                      <a:pt x="10425" y="12161"/>
                      <a:pt x="10462" y="12248"/>
                    </a:cubicBezTo>
                    <a:cubicBezTo>
                      <a:pt x="10498" y="12346"/>
                      <a:pt x="10523" y="12445"/>
                      <a:pt x="10511" y="12556"/>
                    </a:cubicBezTo>
                    <a:cubicBezTo>
                      <a:pt x="10511" y="12630"/>
                      <a:pt x="10449" y="12765"/>
                      <a:pt x="10462" y="12814"/>
                    </a:cubicBezTo>
                    <a:cubicBezTo>
                      <a:pt x="10474" y="12864"/>
                      <a:pt x="10560" y="12938"/>
                      <a:pt x="10560" y="13036"/>
                    </a:cubicBezTo>
                    <a:cubicBezTo>
                      <a:pt x="10560" y="13135"/>
                      <a:pt x="10585" y="13233"/>
                      <a:pt x="10634" y="13320"/>
                    </a:cubicBezTo>
                    <a:cubicBezTo>
                      <a:pt x="10696" y="13393"/>
                      <a:pt x="10720" y="13393"/>
                      <a:pt x="10770" y="13480"/>
                    </a:cubicBezTo>
                    <a:cubicBezTo>
                      <a:pt x="10807" y="13566"/>
                      <a:pt x="10807" y="13628"/>
                      <a:pt x="10831" y="13628"/>
                    </a:cubicBezTo>
                    <a:cubicBezTo>
                      <a:pt x="10851" y="13628"/>
                      <a:pt x="10871" y="13580"/>
                      <a:pt x="10884" y="13580"/>
                    </a:cubicBezTo>
                    <a:cubicBezTo>
                      <a:pt x="10887" y="13580"/>
                      <a:pt x="10890" y="13583"/>
                      <a:pt x="10893" y="13591"/>
                    </a:cubicBezTo>
                    <a:cubicBezTo>
                      <a:pt x="10917" y="13628"/>
                      <a:pt x="10979" y="13714"/>
                      <a:pt x="10954" y="13726"/>
                    </a:cubicBezTo>
                    <a:cubicBezTo>
                      <a:pt x="10951" y="13728"/>
                      <a:pt x="10948" y="13728"/>
                      <a:pt x="10945" y="13728"/>
                    </a:cubicBezTo>
                    <a:cubicBezTo>
                      <a:pt x="10927" y="13728"/>
                      <a:pt x="10905" y="13712"/>
                      <a:pt x="10895" y="13712"/>
                    </a:cubicBezTo>
                    <a:cubicBezTo>
                      <a:pt x="10891" y="13712"/>
                      <a:pt x="10889" y="13716"/>
                      <a:pt x="10893" y="13726"/>
                    </a:cubicBezTo>
                    <a:cubicBezTo>
                      <a:pt x="10905" y="13800"/>
                      <a:pt x="10930" y="13862"/>
                      <a:pt x="10967" y="13923"/>
                    </a:cubicBezTo>
                    <a:cubicBezTo>
                      <a:pt x="11016" y="13960"/>
                      <a:pt x="11065" y="13960"/>
                      <a:pt x="11065" y="13997"/>
                    </a:cubicBezTo>
                    <a:cubicBezTo>
                      <a:pt x="11065" y="14046"/>
                      <a:pt x="11016" y="14108"/>
                      <a:pt x="11041" y="14157"/>
                    </a:cubicBezTo>
                    <a:cubicBezTo>
                      <a:pt x="11078" y="14207"/>
                      <a:pt x="11287" y="14453"/>
                      <a:pt x="11324" y="14539"/>
                    </a:cubicBezTo>
                    <a:cubicBezTo>
                      <a:pt x="11349" y="14626"/>
                      <a:pt x="11324" y="14675"/>
                      <a:pt x="11386" y="14687"/>
                    </a:cubicBezTo>
                    <a:cubicBezTo>
                      <a:pt x="11509" y="14736"/>
                      <a:pt x="11620" y="14786"/>
                      <a:pt x="11718" y="14847"/>
                    </a:cubicBezTo>
                    <a:cubicBezTo>
                      <a:pt x="11780" y="14884"/>
                      <a:pt x="11817" y="14847"/>
                      <a:pt x="11891" y="14897"/>
                    </a:cubicBezTo>
                    <a:cubicBezTo>
                      <a:pt x="11952" y="14946"/>
                      <a:pt x="12137" y="15131"/>
                      <a:pt x="12137" y="15205"/>
                    </a:cubicBezTo>
                    <a:cubicBezTo>
                      <a:pt x="12150" y="15242"/>
                      <a:pt x="12150" y="15291"/>
                      <a:pt x="12174" y="15328"/>
                    </a:cubicBezTo>
                    <a:cubicBezTo>
                      <a:pt x="12186" y="15402"/>
                      <a:pt x="12211" y="15463"/>
                      <a:pt x="12248" y="15525"/>
                    </a:cubicBezTo>
                    <a:cubicBezTo>
                      <a:pt x="12310" y="15599"/>
                      <a:pt x="12421" y="15895"/>
                      <a:pt x="12482" y="16018"/>
                    </a:cubicBezTo>
                    <a:cubicBezTo>
                      <a:pt x="12531" y="16141"/>
                      <a:pt x="12507" y="16166"/>
                      <a:pt x="12568" y="16227"/>
                    </a:cubicBezTo>
                    <a:cubicBezTo>
                      <a:pt x="12679" y="16314"/>
                      <a:pt x="12778" y="16412"/>
                      <a:pt x="12864" y="16535"/>
                    </a:cubicBezTo>
                    <a:cubicBezTo>
                      <a:pt x="12889" y="16622"/>
                      <a:pt x="12901" y="16708"/>
                      <a:pt x="12901" y="16794"/>
                    </a:cubicBezTo>
                    <a:cubicBezTo>
                      <a:pt x="12912" y="16828"/>
                      <a:pt x="12913" y="16841"/>
                      <a:pt x="12907" y="16841"/>
                    </a:cubicBezTo>
                    <a:cubicBezTo>
                      <a:pt x="12899" y="16841"/>
                      <a:pt x="12879" y="16821"/>
                      <a:pt x="12852" y="16794"/>
                    </a:cubicBezTo>
                    <a:cubicBezTo>
                      <a:pt x="12834" y="16777"/>
                      <a:pt x="12795" y="16765"/>
                      <a:pt x="12761" y="16765"/>
                    </a:cubicBezTo>
                    <a:cubicBezTo>
                      <a:pt x="12723" y="16765"/>
                      <a:pt x="12691" y="16780"/>
                      <a:pt x="12704" y="16819"/>
                    </a:cubicBezTo>
                    <a:cubicBezTo>
                      <a:pt x="12766" y="16917"/>
                      <a:pt x="12864" y="17004"/>
                      <a:pt x="12975" y="17053"/>
                    </a:cubicBezTo>
                    <a:cubicBezTo>
                      <a:pt x="13024" y="17053"/>
                      <a:pt x="13086" y="17065"/>
                      <a:pt x="13123" y="17102"/>
                    </a:cubicBezTo>
                    <a:cubicBezTo>
                      <a:pt x="13209" y="17188"/>
                      <a:pt x="13295" y="17275"/>
                      <a:pt x="13369" y="17373"/>
                    </a:cubicBezTo>
                    <a:cubicBezTo>
                      <a:pt x="13394" y="17423"/>
                      <a:pt x="13394" y="17484"/>
                      <a:pt x="13369" y="17546"/>
                    </a:cubicBezTo>
                    <a:cubicBezTo>
                      <a:pt x="13332" y="17595"/>
                      <a:pt x="13295" y="17620"/>
                      <a:pt x="13345" y="17657"/>
                    </a:cubicBezTo>
                    <a:cubicBezTo>
                      <a:pt x="13382" y="17706"/>
                      <a:pt x="13542" y="17817"/>
                      <a:pt x="13591" y="17878"/>
                    </a:cubicBezTo>
                    <a:cubicBezTo>
                      <a:pt x="13653" y="17940"/>
                      <a:pt x="13776" y="18063"/>
                      <a:pt x="13825" y="18137"/>
                    </a:cubicBezTo>
                    <a:cubicBezTo>
                      <a:pt x="13859" y="18188"/>
                      <a:pt x="13876" y="18216"/>
                      <a:pt x="13895" y="18216"/>
                    </a:cubicBezTo>
                    <a:cubicBezTo>
                      <a:pt x="13903" y="18216"/>
                      <a:pt x="13912" y="18210"/>
                      <a:pt x="13924" y="18199"/>
                    </a:cubicBezTo>
                    <a:cubicBezTo>
                      <a:pt x="13948" y="18162"/>
                      <a:pt x="14010" y="18088"/>
                      <a:pt x="13973" y="18051"/>
                    </a:cubicBezTo>
                    <a:cubicBezTo>
                      <a:pt x="13936" y="18002"/>
                      <a:pt x="13911" y="17989"/>
                      <a:pt x="13899" y="17940"/>
                    </a:cubicBezTo>
                    <a:cubicBezTo>
                      <a:pt x="13899" y="17891"/>
                      <a:pt x="13899" y="17854"/>
                      <a:pt x="13850" y="17841"/>
                    </a:cubicBezTo>
                    <a:cubicBezTo>
                      <a:pt x="13788" y="17817"/>
                      <a:pt x="13690" y="17854"/>
                      <a:pt x="13677" y="17768"/>
                    </a:cubicBezTo>
                    <a:cubicBezTo>
                      <a:pt x="13653" y="17669"/>
                      <a:pt x="13702" y="17644"/>
                      <a:pt x="13702" y="17620"/>
                    </a:cubicBezTo>
                    <a:cubicBezTo>
                      <a:pt x="13702" y="17595"/>
                      <a:pt x="13677" y="17607"/>
                      <a:pt x="13665" y="17583"/>
                    </a:cubicBezTo>
                    <a:cubicBezTo>
                      <a:pt x="13603" y="17484"/>
                      <a:pt x="13566" y="17386"/>
                      <a:pt x="13542" y="17287"/>
                    </a:cubicBezTo>
                    <a:cubicBezTo>
                      <a:pt x="13530" y="17213"/>
                      <a:pt x="13505" y="17151"/>
                      <a:pt x="13456" y="17090"/>
                    </a:cubicBezTo>
                    <a:cubicBezTo>
                      <a:pt x="13419" y="17053"/>
                      <a:pt x="13258" y="16843"/>
                      <a:pt x="13221" y="16806"/>
                    </a:cubicBezTo>
                    <a:cubicBezTo>
                      <a:pt x="13197" y="16770"/>
                      <a:pt x="13172" y="16597"/>
                      <a:pt x="13123" y="16535"/>
                    </a:cubicBezTo>
                    <a:cubicBezTo>
                      <a:pt x="13086" y="16486"/>
                      <a:pt x="13037" y="16461"/>
                      <a:pt x="13012" y="16425"/>
                    </a:cubicBezTo>
                    <a:cubicBezTo>
                      <a:pt x="12987" y="16351"/>
                      <a:pt x="12950" y="16289"/>
                      <a:pt x="12901" y="16227"/>
                    </a:cubicBezTo>
                    <a:cubicBezTo>
                      <a:pt x="12827" y="16166"/>
                      <a:pt x="12778" y="16129"/>
                      <a:pt x="12766" y="16055"/>
                    </a:cubicBezTo>
                    <a:cubicBezTo>
                      <a:pt x="12753" y="15981"/>
                      <a:pt x="12704" y="15661"/>
                      <a:pt x="12692" y="15611"/>
                    </a:cubicBezTo>
                    <a:cubicBezTo>
                      <a:pt x="12692" y="15574"/>
                      <a:pt x="12692" y="15537"/>
                      <a:pt x="12724" y="15537"/>
                    </a:cubicBezTo>
                    <a:cubicBezTo>
                      <a:pt x="12734" y="15537"/>
                      <a:pt x="12748" y="15541"/>
                      <a:pt x="12766" y="15550"/>
                    </a:cubicBezTo>
                    <a:cubicBezTo>
                      <a:pt x="12832" y="15594"/>
                      <a:pt x="12839" y="15638"/>
                      <a:pt x="12866" y="15638"/>
                    </a:cubicBezTo>
                    <a:cubicBezTo>
                      <a:pt x="12869" y="15638"/>
                      <a:pt x="12873" y="15637"/>
                      <a:pt x="12876" y="15636"/>
                    </a:cubicBezTo>
                    <a:cubicBezTo>
                      <a:pt x="12897" y="15629"/>
                      <a:pt x="12921" y="15619"/>
                      <a:pt x="12942" y="15619"/>
                    </a:cubicBezTo>
                    <a:cubicBezTo>
                      <a:pt x="12960" y="15619"/>
                      <a:pt x="12976" y="15626"/>
                      <a:pt x="12987" y="15648"/>
                    </a:cubicBezTo>
                    <a:cubicBezTo>
                      <a:pt x="13024" y="15698"/>
                      <a:pt x="13098" y="15673"/>
                      <a:pt x="13123" y="15710"/>
                    </a:cubicBezTo>
                    <a:cubicBezTo>
                      <a:pt x="13148" y="15747"/>
                      <a:pt x="13148" y="15919"/>
                      <a:pt x="13209" y="16092"/>
                    </a:cubicBezTo>
                    <a:cubicBezTo>
                      <a:pt x="13283" y="16264"/>
                      <a:pt x="13295" y="16314"/>
                      <a:pt x="13283" y="16351"/>
                    </a:cubicBezTo>
                    <a:cubicBezTo>
                      <a:pt x="13272" y="16383"/>
                      <a:pt x="13223" y="16454"/>
                      <a:pt x="13245" y="16454"/>
                    </a:cubicBezTo>
                    <a:cubicBezTo>
                      <a:pt x="13248" y="16454"/>
                      <a:pt x="13252" y="16452"/>
                      <a:pt x="13258" y="16449"/>
                    </a:cubicBezTo>
                    <a:cubicBezTo>
                      <a:pt x="13305" y="16421"/>
                      <a:pt x="13295" y="16345"/>
                      <a:pt x="13314" y="16345"/>
                    </a:cubicBezTo>
                    <a:cubicBezTo>
                      <a:pt x="13320" y="16345"/>
                      <a:pt x="13329" y="16354"/>
                      <a:pt x="13345" y="16375"/>
                    </a:cubicBezTo>
                    <a:cubicBezTo>
                      <a:pt x="13382" y="16449"/>
                      <a:pt x="13443" y="16523"/>
                      <a:pt x="13493" y="16585"/>
                    </a:cubicBezTo>
                    <a:cubicBezTo>
                      <a:pt x="13542" y="16646"/>
                      <a:pt x="13603" y="16696"/>
                      <a:pt x="13665" y="16720"/>
                    </a:cubicBezTo>
                    <a:cubicBezTo>
                      <a:pt x="13714" y="16745"/>
                      <a:pt x="13665" y="16794"/>
                      <a:pt x="13714" y="16868"/>
                    </a:cubicBezTo>
                    <a:cubicBezTo>
                      <a:pt x="13764" y="16930"/>
                      <a:pt x="13838" y="16942"/>
                      <a:pt x="13862" y="16991"/>
                    </a:cubicBezTo>
                    <a:cubicBezTo>
                      <a:pt x="13875" y="17041"/>
                      <a:pt x="13887" y="17102"/>
                      <a:pt x="13924" y="17115"/>
                    </a:cubicBezTo>
                    <a:cubicBezTo>
                      <a:pt x="13934" y="17115"/>
                      <a:pt x="13951" y="17111"/>
                      <a:pt x="13968" y="17111"/>
                    </a:cubicBezTo>
                    <a:cubicBezTo>
                      <a:pt x="13994" y="17111"/>
                      <a:pt x="14017" y="17119"/>
                      <a:pt x="14010" y="17164"/>
                    </a:cubicBezTo>
                    <a:cubicBezTo>
                      <a:pt x="14010" y="17225"/>
                      <a:pt x="13973" y="17250"/>
                      <a:pt x="13985" y="17312"/>
                    </a:cubicBezTo>
                    <a:cubicBezTo>
                      <a:pt x="14010" y="17386"/>
                      <a:pt x="14084" y="17423"/>
                      <a:pt x="14133" y="17447"/>
                    </a:cubicBezTo>
                    <a:cubicBezTo>
                      <a:pt x="14170" y="17484"/>
                      <a:pt x="14183" y="17521"/>
                      <a:pt x="14207" y="17521"/>
                    </a:cubicBezTo>
                    <a:cubicBezTo>
                      <a:pt x="14256" y="17546"/>
                      <a:pt x="14293" y="17595"/>
                      <a:pt x="14306" y="17644"/>
                    </a:cubicBezTo>
                    <a:cubicBezTo>
                      <a:pt x="14318" y="17681"/>
                      <a:pt x="14343" y="17706"/>
                      <a:pt x="14380" y="17731"/>
                    </a:cubicBezTo>
                    <a:cubicBezTo>
                      <a:pt x="14429" y="17792"/>
                      <a:pt x="14478" y="17841"/>
                      <a:pt x="14528" y="17903"/>
                    </a:cubicBezTo>
                    <a:cubicBezTo>
                      <a:pt x="14577" y="17977"/>
                      <a:pt x="14749" y="18162"/>
                      <a:pt x="14799" y="18236"/>
                    </a:cubicBezTo>
                    <a:cubicBezTo>
                      <a:pt x="14860" y="18322"/>
                      <a:pt x="14922" y="18396"/>
                      <a:pt x="14910" y="18458"/>
                    </a:cubicBezTo>
                    <a:cubicBezTo>
                      <a:pt x="14910" y="18519"/>
                      <a:pt x="14836" y="18556"/>
                      <a:pt x="14885" y="18568"/>
                    </a:cubicBezTo>
                    <a:cubicBezTo>
                      <a:pt x="14922" y="18568"/>
                      <a:pt x="14959" y="18568"/>
                      <a:pt x="14971" y="18618"/>
                    </a:cubicBezTo>
                    <a:cubicBezTo>
                      <a:pt x="14996" y="18667"/>
                      <a:pt x="14946" y="18753"/>
                      <a:pt x="14922" y="18803"/>
                    </a:cubicBezTo>
                    <a:cubicBezTo>
                      <a:pt x="14910" y="18852"/>
                      <a:pt x="14971" y="18839"/>
                      <a:pt x="14959" y="18864"/>
                    </a:cubicBezTo>
                    <a:cubicBezTo>
                      <a:pt x="14946" y="18901"/>
                      <a:pt x="14873" y="18975"/>
                      <a:pt x="14897" y="19024"/>
                    </a:cubicBezTo>
                    <a:cubicBezTo>
                      <a:pt x="14959" y="19135"/>
                      <a:pt x="15033" y="19234"/>
                      <a:pt x="15131" y="19332"/>
                    </a:cubicBezTo>
                    <a:cubicBezTo>
                      <a:pt x="15181" y="19357"/>
                      <a:pt x="15255" y="19357"/>
                      <a:pt x="15316" y="19443"/>
                    </a:cubicBezTo>
                    <a:cubicBezTo>
                      <a:pt x="15365" y="19517"/>
                      <a:pt x="15439" y="19591"/>
                      <a:pt x="15526" y="19628"/>
                    </a:cubicBezTo>
                    <a:cubicBezTo>
                      <a:pt x="15600" y="19653"/>
                      <a:pt x="15747" y="19665"/>
                      <a:pt x="15784" y="19690"/>
                    </a:cubicBezTo>
                    <a:cubicBezTo>
                      <a:pt x="15920" y="19788"/>
                      <a:pt x="16055" y="19887"/>
                      <a:pt x="16203" y="19973"/>
                    </a:cubicBezTo>
                    <a:cubicBezTo>
                      <a:pt x="16339" y="20035"/>
                      <a:pt x="16474" y="20096"/>
                      <a:pt x="16598" y="20158"/>
                    </a:cubicBezTo>
                    <a:cubicBezTo>
                      <a:pt x="16721" y="20219"/>
                      <a:pt x="16869" y="20244"/>
                      <a:pt x="16930" y="20293"/>
                    </a:cubicBezTo>
                    <a:cubicBezTo>
                      <a:pt x="16966" y="20309"/>
                      <a:pt x="17007" y="20316"/>
                      <a:pt x="17048" y="20316"/>
                    </a:cubicBezTo>
                    <a:cubicBezTo>
                      <a:pt x="17105" y="20316"/>
                      <a:pt x="17163" y="20303"/>
                      <a:pt x="17214" y="20281"/>
                    </a:cubicBezTo>
                    <a:cubicBezTo>
                      <a:pt x="17275" y="20232"/>
                      <a:pt x="17325" y="20170"/>
                      <a:pt x="17411" y="20170"/>
                    </a:cubicBezTo>
                    <a:cubicBezTo>
                      <a:pt x="17425" y="20168"/>
                      <a:pt x="17440" y="20167"/>
                      <a:pt x="17454" y="20167"/>
                    </a:cubicBezTo>
                    <a:cubicBezTo>
                      <a:pt x="17525" y="20167"/>
                      <a:pt x="17596" y="20193"/>
                      <a:pt x="17657" y="20244"/>
                    </a:cubicBezTo>
                    <a:cubicBezTo>
                      <a:pt x="17756" y="20318"/>
                      <a:pt x="17830" y="20343"/>
                      <a:pt x="17879" y="20404"/>
                    </a:cubicBezTo>
                    <a:cubicBezTo>
                      <a:pt x="17928" y="20478"/>
                      <a:pt x="17990" y="20564"/>
                      <a:pt x="18051" y="20626"/>
                    </a:cubicBezTo>
                    <a:cubicBezTo>
                      <a:pt x="18064" y="20638"/>
                      <a:pt x="18076" y="20651"/>
                      <a:pt x="18088" y="20663"/>
                    </a:cubicBezTo>
                    <a:cubicBezTo>
                      <a:pt x="18162" y="20737"/>
                      <a:pt x="18224" y="20799"/>
                      <a:pt x="18286" y="20823"/>
                    </a:cubicBezTo>
                    <a:cubicBezTo>
                      <a:pt x="18372" y="20823"/>
                      <a:pt x="18470" y="20836"/>
                      <a:pt x="18557" y="20873"/>
                    </a:cubicBezTo>
                    <a:lnTo>
                      <a:pt x="18581" y="20885"/>
                    </a:lnTo>
                    <a:cubicBezTo>
                      <a:pt x="18668" y="20934"/>
                      <a:pt x="18766" y="20983"/>
                      <a:pt x="18865" y="21020"/>
                    </a:cubicBezTo>
                    <a:cubicBezTo>
                      <a:pt x="18903" y="21036"/>
                      <a:pt x="18950" y="21046"/>
                      <a:pt x="18996" y="21046"/>
                    </a:cubicBezTo>
                    <a:cubicBezTo>
                      <a:pt x="19023" y="21046"/>
                      <a:pt x="19051" y="21042"/>
                      <a:pt x="19074" y="21033"/>
                    </a:cubicBezTo>
                    <a:lnTo>
                      <a:pt x="19099" y="21020"/>
                    </a:lnTo>
                    <a:cubicBezTo>
                      <a:pt x="19123" y="21008"/>
                      <a:pt x="19157" y="21002"/>
                      <a:pt x="19182" y="21002"/>
                    </a:cubicBezTo>
                    <a:cubicBezTo>
                      <a:pt x="19207" y="21002"/>
                      <a:pt x="19222" y="21008"/>
                      <a:pt x="19210" y="21020"/>
                    </a:cubicBezTo>
                    <a:cubicBezTo>
                      <a:pt x="19185" y="21045"/>
                      <a:pt x="19148" y="21107"/>
                      <a:pt x="19160" y="21144"/>
                    </a:cubicBezTo>
                    <a:lnTo>
                      <a:pt x="19173" y="21156"/>
                    </a:lnTo>
                    <a:cubicBezTo>
                      <a:pt x="19210" y="21181"/>
                      <a:pt x="19308" y="21353"/>
                      <a:pt x="19394" y="21452"/>
                    </a:cubicBezTo>
                    <a:cubicBezTo>
                      <a:pt x="19481" y="21538"/>
                      <a:pt x="19567" y="21587"/>
                      <a:pt x="19616" y="21636"/>
                    </a:cubicBezTo>
                    <a:cubicBezTo>
                      <a:pt x="19629" y="21649"/>
                      <a:pt x="19641" y="21661"/>
                      <a:pt x="19653" y="21673"/>
                    </a:cubicBezTo>
                    <a:cubicBezTo>
                      <a:pt x="19678" y="21710"/>
                      <a:pt x="19616" y="21723"/>
                      <a:pt x="19616" y="21760"/>
                    </a:cubicBezTo>
                    <a:cubicBezTo>
                      <a:pt x="19604" y="21797"/>
                      <a:pt x="19555" y="21846"/>
                      <a:pt x="19567" y="21895"/>
                    </a:cubicBezTo>
                    <a:cubicBezTo>
                      <a:pt x="19567" y="21932"/>
                      <a:pt x="19567" y="21969"/>
                      <a:pt x="19604" y="21969"/>
                    </a:cubicBezTo>
                    <a:cubicBezTo>
                      <a:pt x="19653" y="21981"/>
                      <a:pt x="19641" y="22018"/>
                      <a:pt x="19678" y="22031"/>
                    </a:cubicBezTo>
                    <a:cubicBezTo>
                      <a:pt x="19689" y="22042"/>
                      <a:pt x="19702" y="22046"/>
                      <a:pt x="19715" y="22046"/>
                    </a:cubicBezTo>
                    <a:cubicBezTo>
                      <a:pt x="19746" y="22046"/>
                      <a:pt x="19776" y="22020"/>
                      <a:pt x="19776" y="21994"/>
                    </a:cubicBezTo>
                    <a:cubicBezTo>
                      <a:pt x="19776" y="21969"/>
                      <a:pt x="19690" y="21920"/>
                      <a:pt x="19678" y="21895"/>
                    </a:cubicBezTo>
                    <a:cubicBezTo>
                      <a:pt x="19675" y="21889"/>
                      <a:pt x="19675" y="21887"/>
                      <a:pt x="19678" y="21887"/>
                    </a:cubicBezTo>
                    <a:cubicBezTo>
                      <a:pt x="19687" y="21887"/>
                      <a:pt x="19721" y="21913"/>
                      <a:pt x="19739" y="21932"/>
                    </a:cubicBezTo>
                    <a:cubicBezTo>
                      <a:pt x="19764" y="21944"/>
                      <a:pt x="19813" y="21969"/>
                      <a:pt x="19838" y="22043"/>
                    </a:cubicBezTo>
                    <a:cubicBezTo>
                      <a:pt x="19863" y="22105"/>
                      <a:pt x="19875" y="22105"/>
                      <a:pt x="19912" y="22105"/>
                    </a:cubicBezTo>
                    <a:cubicBezTo>
                      <a:pt x="19974" y="22117"/>
                      <a:pt x="20023" y="22154"/>
                      <a:pt x="20048" y="22203"/>
                    </a:cubicBezTo>
                    <a:cubicBezTo>
                      <a:pt x="20072" y="22277"/>
                      <a:pt x="20084" y="22339"/>
                      <a:pt x="20121" y="22388"/>
                    </a:cubicBezTo>
                    <a:cubicBezTo>
                      <a:pt x="20149" y="22406"/>
                      <a:pt x="20182" y="22418"/>
                      <a:pt x="20213" y="22418"/>
                    </a:cubicBezTo>
                    <a:cubicBezTo>
                      <a:pt x="20224" y="22418"/>
                      <a:pt x="20235" y="22416"/>
                      <a:pt x="20245" y="22413"/>
                    </a:cubicBezTo>
                    <a:cubicBezTo>
                      <a:pt x="20269" y="22413"/>
                      <a:pt x="20282" y="22413"/>
                      <a:pt x="20306" y="22425"/>
                    </a:cubicBezTo>
                    <a:cubicBezTo>
                      <a:pt x="20393" y="22437"/>
                      <a:pt x="20466" y="22462"/>
                      <a:pt x="20540" y="22511"/>
                    </a:cubicBezTo>
                    <a:cubicBezTo>
                      <a:pt x="20574" y="22556"/>
                      <a:pt x="20628" y="22611"/>
                      <a:pt x="20638" y="22611"/>
                    </a:cubicBezTo>
                    <a:cubicBezTo>
                      <a:pt x="20638" y="22611"/>
                      <a:pt x="20639" y="22611"/>
                      <a:pt x="20639" y="22610"/>
                    </a:cubicBezTo>
                    <a:cubicBezTo>
                      <a:pt x="20639" y="22592"/>
                      <a:pt x="20653" y="22560"/>
                      <a:pt x="20665" y="22560"/>
                    </a:cubicBezTo>
                    <a:cubicBezTo>
                      <a:pt x="20669" y="22560"/>
                      <a:pt x="20673" y="22563"/>
                      <a:pt x="20676" y="22573"/>
                    </a:cubicBezTo>
                    <a:cubicBezTo>
                      <a:pt x="20688" y="22610"/>
                      <a:pt x="20676" y="22708"/>
                      <a:pt x="20738" y="22721"/>
                    </a:cubicBezTo>
                    <a:cubicBezTo>
                      <a:pt x="20811" y="22721"/>
                      <a:pt x="20836" y="22696"/>
                      <a:pt x="20861" y="22684"/>
                    </a:cubicBezTo>
                    <a:cubicBezTo>
                      <a:pt x="20898" y="22671"/>
                      <a:pt x="20947" y="22671"/>
                      <a:pt x="20910" y="22622"/>
                    </a:cubicBezTo>
                    <a:cubicBezTo>
                      <a:pt x="20873" y="22573"/>
                      <a:pt x="20811" y="22524"/>
                      <a:pt x="20824" y="22487"/>
                    </a:cubicBezTo>
                    <a:cubicBezTo>
                      <a:pt x="20848" y="22450"/>
                      <a:pt x="20885" y="22425"/>
                      <a:pt x="20910" y="22400"/>
                    </a:cubicBezTo>
                    <a:cubicBezTo>
                      <a:pt x="20947" y="22351"/>
                      <a:pt x="20984" y="22302"/>
                      <a:pt x="21033" y="22265"/>
                    </a:cubicBezTo>
                    <a:cubicBezTo>
                      <a:pt x="21054" y="22234"/>
                      <a:pt x="21090" y="22212"/>
                      <a:pt x="21124" y="22212"/>
                    </a:cubicBezTo>
                    <a:cubicBezTo>
                      <a:pt x="21131" y="22212"/>
                      <a:pt x="21138" y="22213"/>
                      <a:pt x="21144" y="22216"/>
                    </a:cubicBezTo>
                    <a:cubicBezTo>
                      <a:pt x="21181" y="22216"/>
                      <a:pt x="21206" y="22277"/>
                      <a:pt x="21230" y="22302"/>
                    </a:cubicBezTo>
                    <a:cubicBezTo>
                      <a:pt x="21237" y="22305"/>
                      <a:pt x="21243" y="22306"/>
                      <a:pt x="21249" y="22306"/>
                    </a:cubicBezTo>
                    <a:cubicBezTo>
                      <a:pt x="21255" y="22306"/>
                      <a:pt x="21260" y="22305"/>
                      <a:pt x="21266" y="22305"/>
                    </a:cubicBezTo>
                    <a:cubicBezTo>
                      <a:pt x="21277" y="22305"/>
                      <a:pt x="21286" y="22308"/>
                      <a:pt x="21292" y="22326"/>
                    </a:cubicBezTo>
                    <a:cubicBezTo>
                      <a:pt x="21292" y="22376"/>
                      <a:pt x="21341" y="22376"/>
                      <a:pt x="21341" y="22413"/>
                    </a:cubicBezTo>
                    <a:cubicBezTo>
                      <a:pt x="21341" y="22450"/>
                      <a:pt x="21317" y="22450"/>
                      <a:pt x="21317" y="22487"/>
                    </a:cubicBezTo>
                    <a:cubicBezTo>
                      <a:pt x="21341" y="22573"/>
                      <a:pt x="21391" y="22659"/>
                      <a:pt x="21452" y="22733"/>
                    </a:cubicBezTo>
                    <a:cubicBezTo>
                      <a:pt x="21526" y="22795"/>
                      <a:pt x="21563" y="22869"/>
                      <a:pt x="21588" y="22967"/>
                    </a:cubicBezTo>
                    <a:lnTo>
                      <a:pt x="21588" y="23177"/>
                    </a:lnTo>
                    <a:cubicBezTo>
                      <a:pt x="21588" y="23226"/>
                      <a:pt x="21575" y="23497"/>
                      <a:pt x="21563" y="23559"/>
                    </a:cubicBezTo>
                    <a:cubicBezTo>
                      <a:pt x="21551" y="23633"/>
                      <a:pt x="21637" y="23682"/>
                      <a:pt x="21612" y="23731"/>
                    </a:cubicBezTo>
                    <a:cubicBezTo>
                      <a:pt x="21588" y="23780"/>
                      <a:pt x="21489" y="24027"/>
                      <a:pt x="21428" y="24051"/>
                    </a:cubicBezTo>
                    <a:cubicBezTo>
                      <a:pt x="21366" y="24076"/>
                      <a:pt x="21317" y="24051"/>
                      <a:pt x="21280" y="24101"/>
                    </a:cubicBezTo>
                    <a:cubicBezTo>
                      <a:pt x="21243" y="24150"/>
                      <a:pt x="21255" y="24212"/>
                      <a:pt x="21243" y="24236"/>
                    </a:cubicBezTo>
                    <a:cubicBezTo>
                      <a:pt x="21218" y="24261"/>
                      <a:pt x="21193" y="24261"/>
                      <a:pt x="21181" y="24298"/>
                    </a:cubicBezTo>
                    <a:cubicBezTo>
                      <a:pt x="21181" y="24323"/>
                      <a:pt x="21181" y="24335"/>
                      <a:pt x="21181" y="24347"/>
                    </a:cubicBezTo>
                    <a:cubicBezTo>
                      <a:pt x="21181" y="24396"/>
                      <a:pt x="21193" y="24446"/>
                      <a:pt x="21169" y="24458"/>
                    </a:cubicBezTo>
                    <a:cubicBezTo>
                      <a:pt x="21119" y="24458"/>
                      <a:pt x="21070" y="24470"/>
                      <a:pt x="21033" y="24495"/>
                    </a:cubicBezTo>
                    <a:cubicBezTo>
                      <a:pt x="20996" y="24532"/>
                      <a:pt x="20935" y="24520"/>
                      <a:pt x="20935" y="24557"/>
                    </a:cubicBezTo>
                    <a:cubicBezTo>
                      <a:pt x="20935" y="24618"/>
                      <a:pt x="20935" y="24668"/>
                      <a:pt x="20910" y="24729"/>
                    </a:cubicBezTo>
                    <a:cubicBezTo>
                      <a:pt x="20898" y="24766"/>
                      <a:pt x="20799" y="24815"/>
                      <a:pt x="20811" y="24852"/>
                    </a:cubicBezTo>
                    <a:cubicBezTo>
                      <a:pt x="20824" y="24889"/>
                      <a:pt x="20824" y="24926"/>
                      <a:pt x="20811" y="24963"/>
                    </a:cubicBezTo>
                    <a:cubicBezTo>
                      <a:pt x="20774" y="25000"/>
                      <a:pt x="20750" y="25037"/>
                      <a:pt x="20738" y="25086"/>
                    </a:cubicBezTo>
                    <a:cubicBezTo>
                      <a:pt x="20713" y="25123"/>
                      <a:pt x="20750" y="25197"/>
                      <a:pt x="20738" y="25247"/>
                    </a:cubicBezTo>
                    <a:cubicBezTo>
                      <a:pt x="20713" y="25284"/>
                      <a:pt x="20688" y="25370"/>
                      <a:pt x="20713" y="25394"/>
                    </a:cubicBezTo>
                    <a:cubicBezTo>
                      <a:pt x="20747" y="25429"/>
                      <a:pt x="20782" y="25507"/>
                      <a:pt x="20816" y="25507"/>
                    </a:cubicBezTo>
                    <a:cubicBezTo>
                      <a:pt x="20819" y="25507"/>
                      <a:pt x="20821" y="25506"/>
                      <a:pt x="20824" y="25505"/>
                    </a:cubicBezTo>
                    <a:cubicBezTo>
                      <a:pt x="20848" y="25505"/>
                      <a:pt x="20898" y="25407"/>
                      <a:pt x="20922" y="25382"/>
                    </a:cubicBezTo>
                    <a:cubicBezTo>
                      <a:pt x="20935" y="25364"/>
                      <a:pt x="20941" y="25354"/>
                      <a:pt x="20942" y="25354"/>
                    </a:cubicBezTo>
                    <a:lnTo>
                      <a:pt x="20942" y="25354"/>
                    </a:lnTo>
                    <a:cubicBezTo>
                      <a:pt x="20944" y="25354"/>
                      <a:pt x="20941" y="25364"/>
                      <a:pt x="20935" y="25382"/>
                    </a:cubicBezTo>
                    <a:cubicBezTo>
                      <a:pt x="20922" y="25419"/>
                      <a:pt x="20935" y="25431"/>
                      <a:pt x="20959" y="25431"/>
                    </a:cubicBezTo>
                    <a:cubicBezTo>
                      <a:pt x="20972" y="25444"/>
                      <a:pt x="20996" y="25431"/>
                      <a:pt x="20972" y="25493"/>
                    </a:cubicBezTo>
                    <a:cubicBezTo>
                      <a:pt x="20959" y="25542"/>
                      <a:pt x="20947" y="25592"/>
                      <a:pt x="20935" y="25653"/>
                    </a:cubicBezTo>
                    <a:cubicBezTo>
                      <a:pt x="20918" y="25686"/>
                      <a:pt x="20907" y="25686"/>
                      <a:pt x="20895" y="25686"/>
                    </a:cubicBezTo>
                    <a:cubicBezTo>
                      <a:pt x="20888" y="25686"/>
                      <a:pt x="20881" y="25686"/>
                      <a:pt x="20873" y="25690"/>
                    </a:cubicBezTo>
                    <a:cubicBezTo>
                      <a:pt x="20861" y="25690"/>
                      <a:pt x="20861" y="25690"/>
                      <a:pt x="20848" y="25703"/>
                    </a:cubicBezTo>
                    <a:cubicBezTo>
                      <a:pt x="20799" y="25739"/>
                      <a:pt x="20762" y="25776"/>
                      <a:pt x="20725" y="25826"/>
                    </a:cubicBezTo>
                    <a:cubicBezTo>
                      <a:pt x="20688" y="25875"/>
                      <a:pt x="20590" y="25974"/>
                      <a:pt x="20627" y="26072"/>
                    </a:cubicBezTo>
                    <a:cubicBezTo>
                      <a:pt x="20651" y="26183"/>
                      <a:pt x="20750" y="26319"/>
                      <a:pt x="20713" y="26356"/>
                    </a:cubicBezTo>
                    <a:cubicBezTo>
                      <a:pt x="20688" y="26380"/>
                      <a:pt x="20639" y="26380"/>
                      <a:pt x="20651" y="26429"/>
                    </a:cubicBezTo>
                    <a:cubicBezTo>
                      <a:pt x="20651" y="26479"/>
                      <a:pt x="20861" y="26516"/>
                      <a:pt x="20959" y="26713"/>
                    </a:cubicBezTo>
                    <a:cubicBezTo>
                      <a:pt x="21009" y="26824"/>
                      <a:pt x="21070" y="26947"/>
                      <a:pt x="21144" y="27058"/>
                    </a:cubicBezTo>
                    <a:cubicBezTo>
                      <a:pt x="21181" y="27107"/>
                      <a:pt x="21304" y="27440"/>
                      <a:pt x="21354" y="27575"/>
                    </a:cubicBezTo>
                    <a:cubicBezTo>
                      <a:pt x="21391" y="27723"/>
                      <a:pt x="21723" y="28352"/>
                      <a:pt x="21760" y="28413"/>
                    </a:cubicBezTo>
                    <a:cubicBezTo>
                      <a:pt x="21809" y="28487"/>
                      <a:pt x="21834" y="28586"/>
                      <a:pt x="21809" y="28610"/>
                    </a:cubicBezTo>
                    <a:cubicBezTo>
                      <a:pt x="21807" y="28616"/>
                      <a:pt x="21804" y="28618"/>
                      <a:pt x="21802" y="28618"/>
                    </a:cubicBezTo>
                    <a:cubicBezTo>
                      <a:pt x="21796" y="28618"/>
                      <a:pt x="21791" y="28608"/>
                      <a:pt x="21788" y="28608"/>
                    </a:cubicBezTo>
                    <a:cubicBezTo>
                      <a:pt x="21786" y="28608"/>
                      <a:pt x="21785" y="28612"/>
                      <a:pt x="21785" y="28623"/>
                    </a:cubicBezTo>
                    <a:cubicBezTo>
                      <a:pt x="21834" y="28746"/>
                      <a:pt x="21908" y="28857"/>
                      <a:pt x="21994" y="28955"/>
                    </a:cubicBezTo>
                    <a:cubicBezTo>
                      <a:pt x="22019" y="28992"/>
                      <a:pt x="22044" y="29029"/>
                      <a:pt x="22068" y="29066"/>
                    </a:cubicBezTo>
                    <a:cubicBezTo>
                      <a:pt x="22093" y="29103"/>
                      <a:pt x="22499" y="29313"/>
                      <a:pt x="22573" y="29387"/>
                    </a:cubicBezTo>
                    <a:cubicBezTo>
                      <a:pt x="22660" y="29473"/>
                      <a:pt x="22980" y="29645"/>
                      <a:pt x="22980" y="29695"/>
                    </a:cubicBezTo>
                    <a:cubicBezTo>
                      <a:pt x="22980" y="29732"/>
                      <a:pt x="23017" y="29756"/>
                      <a:pt x="23054" y="29793"/>
                    </a:cubicBezTo>
                    <a:cubicBezTo>
                      <a:pt x="23103" y="29843"/>
                      <a:pt x="23214" y="29892"/>
                      <a:pt x="23226" y="29929"/>
                    </a:cubicBezTo>
                    <a:cubicBezTo>
                      <a:pt x="23239" y="29966"/>
                      <a:pt x="23239" y="30126"/>
                      <a:pt x="23239" y="30200"/>
                    </a:cubicBezTo>
                    <a:cubicBezTo>
                      <a:pt x="23251" y="30360"/>
                      <a:pt x="23263" y="30520"/>
                      <a:pt x="23263" y="30680"/>
                    </a:cubicBezTo>
                    <a:cubicBezTo>
                      <a:pt x="23276" y="30878"/>
                      <a:pt x="23263" y="31087"/>
                      <a:pt x="23214" y="31284"/>
                    </a:cubicBezTo>
                    <a:cubicBezTo>
                      <a:pt x="23177" y="31333"/>
                      <a:pt x="23140" y="31370"/>
                      <a:pt x="23153" y="31395"/>
                    </a:cubicBezTo>
                    <a:cubicBezTo>
                      <a:pt x="23177" y="31543"/>
                      <a:pt x="23189" y="31691"/>
                      <a:pt x="23189" y="31839"/>
                    </a:cubicBezTo>
                    <a:cubicBezTo>
                      <a:pt x="23177" y="31986"/>
                      <a:pt x="23140" y="32110"/>
                      <a:pt x="23128" y="32196"/>
                    </a:cubicBezTo>
                    <a:cubicBezTo>
                      <a:pt x="23128" y="32282"/>
                      <a:pt x="22992" y="32911"/>
                      <a:pt x="22955" y="33009"/>
                    </a:cubicBezTo>
                    <a:cubicBezTo>
                      <a:pt x="22931" y="33120"/>
                      <a:pt x="23029" y="33317"/>
                      <a:pt x="23005" y="33366"/>
                    </a:cubicBezTo>
                    <a:cubicBezTo>
                      <a:pt x="22980" y="33428"/>
                      <a:pt x="22894" y="33465"/>
                      <a:pt x="22894" y="33539"/>
                    </a:cubicBezTo>
                    <a:cubicBezTo>
                      <a:pt x="22894" y="33601"/>
                      <a:pt x="22931" y="34069"/>
                      <a:pt x="22931" y="34130"/>
                    </a:cubicBezTo>
                    <a:cubicBezTo>
                      <a:pt x="22918" y="34217"/>
                      <a:pt x="22906" y="34303"/>
                      <a:pt x="22894" y="34389"/>
                    </a:cubicBezTo>
                    <a:cubicBezTo>
                      <a:pt x="22906" y="34438"/>
                      <a:pt x="22906" y="34500"/>
                      <a:pt x="22894" y="34549"/>
                    </a:cubicBezTo>
                    <a:cubicBezTo>
                      <a:pt x="22857" y="34623"/>
                      <a:pt x="22598" y="35375"/>
                      <a:pt x="22561" y="35486"/>
                    </a:cubicBezTo>
                    <a:cubicBezTo>
                      <a:pt x="22536" y="35535"/>
                      <a:pt x="22499" y="35597"/>
                      <a:pt x="22450" y="35634"/>
                    </a:cubicBezTo>
                    <a:cubicBezTo>
                      <a:pt x="22413" y="35671"/>
                      <a:pt x="22401" y="35732"/>
                      <a:pt x="22413" y="35781"/>
                    </a:cubicBezTo>
                    <a:cubicBezTo>
                      <a:pt x="22438" y="35843"/>
                      <a:pt x="22475" y="36028"/>
                      <a:pt x="22499" y="36102"/>
                    </a:cubicBezTo>
                    <a:cubicBezTo>
                      <a:pt x="22524" y="36200"/>
                      <a:pt x="22524" y="36299"/>
                      <a:pt x="22499" y="36385"/>
                    </a:cubicBezTo>
                    <a:cubicBezTo>
                      <a:pt x="22463" y="36447"/>
                      <a:pt x="22438" y="36521"/>
                      <a:pt x="22413" y="36582"/>
                    </a:cubicBezTo>
                    <a:cubicBezTo>
                      <a:pt x="22376" y="36693"/>
                      <a:pt x="22352" y="36816"/>
                      <a:pt x="22352" y="36927"/>
                    </a:cubicBezTo>
                    <a:cubicBezTo>
                      <a:pt x="22364" y="37001"/>
                      <a:pt x="22401" y="37075"/>
                      <a:pt x="22450" y="37124"/>
                    </a:cubicBezTo>
                    <a:cubicBezTo>
                      <a:pt x="22455" y="37128"/>
                      <a:pt x="22459" y="37129"/>
                      <a:pt x="22464" y="37129"/>
                    </a:cubicBezTo>
                    <a:cubicBezTo>
                      <a:pt x="22497" y="37129"/>
                      <a:pt x="22530" y="37061"/>
                      <a:pt x="22573" y="37051"/>
                    </a:cubicBezTo>
                    <a:cubicBezTo>
                      <a:pt x="22593" y="37043"/>
                      <a:pt x="22616" y="37040"/>
                      <a:pt x="22640" y="37040"/>
                    </a:cubicBezTo>
                    <a:cubicBezTo>
                      <a:pt x="22692" y="37040"/>
                      <a:pt x="22742" y="37054"/>
                      <a:pt x="22734" y="37063"/>
                    </a:cubicBezTo>
                    <a:cubicBezTo>
                      <a:pt x="22721" y="37087"/>
                      <a:pt x="22610" y="37137"/>
                      <a:pt x="22635" y="37174"/>
                    </a:cubicBezTo>
                    <a:cubicBezTo>
                      <a:pt x="22660" y="37223"/>
                      <a:pt x="22684" y="37260"/>
                      <a:pt x="22660" y="37272"/>
                    </a:cubicBezTo>
                    <a:cubicBezTo>
                      <a:pt x="22647" y="37297"/>
                      <a:pt x="22623" y="37297"/>
                      <a:pt x="22623" y="37371"/>
                    </a:cubicBezTo>
                    <a:cubicBezTo>
                      <a:pt x="22610" y="37445"/>
                      <a:pt x="22573" y="37617"/>
                      <a:pt x="22561" y="37654"/>
                    </a:cubicBezTo>
                    <a:cubicBezTo>
                      <a:pt x="22561" y="37704"/>
                      <a:pt x="22598" y="37790"/>
                      <a:pt x="22586" y="37827"/>
                    </a:cubicBezTo>
                    <a:cubicBezTo>
                      <a:pt x="22573" y="37864"/>
                      <a:pt x="22524" y="37913"/>
                      <a:pt x="22524" y="37938"/>
                    </a:cubicBezTo>
                    <a:cubicBezTo>
                      <a:pt x="22524" y="37962"/>
                      <a:pt x="22647" y="38036"/>
                      <a:pt x="22623" y="38049"/>
                    </a:cubicBezTo>
                    <a:cubicBezTo>
                      <a:pt x="22610" y="38073"/>
                      <a:pt x="22499" y="38086"/>
                      <a:pt x="22499" y="38122"/>
                    </a:cubicBezTo>
                    <a:cubicBezTo>
                      <a:pt x="22512" y="38159"/>
                      <a:pt x="22512" y="38172"/>
                      <a:pt x="22524" y="38184"/>
                    </a:cubicBezTo>
                    <a:cubicBezTo>
                      <a:pt x="22512" y="38184"/>
                      <a:pt x="22512" y="38196"/>
                      <a:pt x="22499" y="38209"/>
                    </a:cubicBezTo>
                    <a:cubicBezTo>
                      <a:pt x="22487" y="38246"/>
                      <a:pt x="22475" y="38307"/>
                      <a:pt x="22524" y="38320"/>
                    </a:cubicBezTo>
                    <a:cubicBezTo>
                      <a:pt x="22554" y="38340"/>
                      <a:pt x="22576" y="38360"/>
                      <a:pt x="22550" y="38360"/>
                    </a:cubicBezTo>
                    <a:cubicBezTo>
                      <a:pt x="22544" y="38360"/>
                      <a:pt x="22535" y="38359"/>
                      <a:pt x="22524" y="38357"/>
                    </a:cubicBezTo>
                    <a:cubicBezTo>
                      <a:pt x="22516" y="38355"/>
                      <a:pt x="22508" y="38354"/>
                      <a:pt x="22501" y="38354"/>
                    </a:cubicBezTo>
                    <a:cubicBezTo>
                      <a:pt x="22453" y="38354"/>
                      <a:pt x="22424" y="38388"/>
                      <a:pt x="22413" y="38431"/>
                    </a:cubicBezTo>
                    <a:cubicBezTo>
                      <a:pt x="22413" y="38455"/>
                      <a:pt x="22450" y="38517"/>
                      <a:pt x="22450" y="38554"/>
                    </a:cubicBezTo>
                    <a:cubicBezTo>
                      <a:pt x="22463" y="38615"/>
                      <a:pt x="22450" y="38665"/>
                      <a:pt x="22426" y="38714"/>
                    </a:cubicBezTo>
                    <a:cubicBezTo>
                      <a:pt x="22418" y="38724"/>
                      <a:pt x="22412" y="38728"/>
                      <a:pt x="22405" y="38728"/>
                    </a:cubicBezTo>
                    <a:cubicBezTo>
                      <a:pt x="22379" y="38728"/>
                      <a:pt x="22362" y="38660"/>
                      <a:pt x="22352" y="38640"/>
                    </a:cubicBezTo>
                    <a:cubicBezTo>
                      <a:pt x="22352" y="38615"/>
                      <a:pt x="22241" y="38554"/>
                      <a:pt x="22241" y="38504"/>
                    </a:cubicBezTo>
                    <a:cubicBezTo>
                      <a:pt x="22241" y="38474"/>
                      <a:pt x="22249" y="38452"/>
                      <a:pt x="22238" y="38452"/>
                    </a:cubicBezTo>
                    <a:cubicBezTo>
                      <a:pt x="22236" y="38452"/>
                      <a:pt x="22233" y="38453"/>
                      <a:pt x="22228" y="38455"/>
                    </a:cubicBezTo>
                    <a:cubicBezTo>
                      <a:pt x="22191" y="38480"/>
                      <a:pt x="22142" y="38504"/>
                      <a:pt x="22118" y="38554"/>
                    </a:cubicBezTo>
                    <a:cubicBezTo>
                      <a:pt x="22093" y="38566"/>
                      <a:pt x="22130" y="38603"/>
                      <a:pt x="22130" y="38628"/>
                    </a:cubicBezTo>
                    <a:cubicBezTo>
                      <a:pt x="22130" y="38665"/>
                      <a:pt x="22105" y="38665"/>
                      <a:pt x="22056" y="38689"/>
                    </a:cubicBezTo>
                    <a:cubicBezTo>
                      <a:pt x="22019" y="38702"/>
                      <a:pt x="21933" y="38763"/>
                      <a:pt x="21933" y="38800"/>
                    </a:cubicBezTo>
                    <a:cubicBezTo>
                      <a:pt x="21933" y="38843"/>
                      <a:pt x="21961" y="38876"/>
                      <a:pt x="21976" y="38876"/>
                    </a:cubicBezTo>
                    <a:cubicBezTo>
                      <a:pt x="21978" y="38876"/>
                      <a:pt x="21980" y="38876"/>
                      <a:pt x="21982" y="38874"/>
                    </a:cubicBezTo>
                    <a:cubicBezTo>
                      <a:pt x="22007" y="38862"/>
                      <a:pt x="21970" y="38812"/>
                      <a:pt x="21982" y="38788"/>
                    </a:cubicBezTo>
                    <a:cubicBezTo>
                      <a:pt x="21985" y="38781"/>
                      <a:pt x="21992" y="38778"/>
                      <a:pt x="22000" y="38778"/>
                    </a:cubicBezTo>
                    <a:cubicBezTo>
                      <a:pt x="22022" y="38778"/>
                      <a:pt x="22057" y="38798"/>
                      <a:pt x="22093" y="38825"/>
                    </a:cubicBezTo>
                    <a:cubicBezTo>
                      <a:pt x="22105" y="38849"/>
                      <a:pt x="22142" y="38862"/>
                      <a:pt x="22179" y="38862"/>
                    </a:cubicBezTo>
                    <a:cubicBezTo>
                      <a:pt x="22204" y="38862"/>
                      <a:pt x="22241" y="38837"/>
                      <a:pt x="22265" y="38837"/>
                    </a:cubicBezTo>
                    <a:cubicBezTo>
                      <a:pt x="22278" y="38837"/>
                      <a:pt x="22315" y="38923"/>
                      <a:pt x="22302" y="38960"/>
                    </a:cubicBezTo>
                    <a:cubicBezTo>
                      <a:pt x="22302" y="38997"/>
                      <a:pt x="22228" y="39022"/>
                      <a:pt x="22228" y="39059"/>
                    </a:cubicBezTo>
                    <a:cubicBezTo>
                      <a:pt x="22228" y="39096"/>
                      <a:pt x="22191" y="39157"/>
                      <a:pt x="22204" y="39182"/>
                    </a:cubicBezTo>
                    <a:cubicBezTo>
                      <a:pt x="22209" y="39193"/>
                      <a:pt x="22230" y="39196"/>
                      <a:pt x="22254" y="39196"/>
                    </a:cubicBezTo>
                    <a:cubicBezTo>
                      <a:pt x="22288" y="39196"/>
                      <a:pt x="22330" y="39189"/>
                      <a:pt x="22352" y="39182"/>
                    </a:cubicBezTo>
                    <a:cubicBezTo>
                      <a:pt x="22354" y="39181"/>
                      <a:pt x="22357" y="39181"/>
                      <a:pt x="22360" y="39181"/>
                    </a:cubicBezTo>
                    <a:cubicBezTo>
                      <a:pt x="22399" y="39181"/>
                      <a:pt x="22510" y="39238"/>
                      <a:pt x="22487" y="39305"/>
                    </a:cubicBezTo>
                    <a:cubicBezTo>
                      <a:pt x="22476" y="39346"/>
                      <a:pt x="22469" y="39359"/>
                      <a:pt x="22462" y="39359"/>
                    </a:cubicBezTo>
                    <a:cubicBezTo>
                      <a:pt x="22454" y="39359"/>
                      <a:pt x="22445" y="39343"/>
                      <a:pt x="22426" y="39330"/>
                    </a:cubicBezTo>
                    <a:cubicBezTo>
                      <a:pt x="22396" y="39320"/>
                      <a:pt x="22326" y="39286"/>
                      <a:pt x="22294" y="39286"/>
                    </a:cubicBezTo>
                    <a:cubicBezTo>
                      <a:pt x="22286" y="39286"/>
                      <a:pt x="22280" y="39288"/>
                      <a:pt x="22278" y="39293"/>
                    </a:cubicBezTo>
                    <a:cubicBezTo>
                      <a:pt x="22253" y="39330"/>
                      <a:pt x="22204" y="39367"/>
                      <a:pt x="22241" y="39404"/>
                    </a:cubicBezTo>
                    <a:cubicBezTo>
                      <a:pt x="22290" y="39441"/>
                      <a:pt x="22302" y="39490"/>
                      <a:pt x="22290" y="39502"/>
                    </a:cubicBezTo>
                    <a:cubicBezTo>
                      <a:pt x="22265" y="39515"/>
                      <a:pt x="22278" y="39576"/>
                      <a:pt x="22265" y="39601"/>
                    </a:cubicBezTo>
                    <a:cubicBezTo>
                      <a:pt x="22253" y="39626"/>
                      <a:pt x="22204" y="39737"/>
                      <a:pt x="22241" y="39749"/>
                    </a:cubicBezTo>
                    <a:cubicBezTo>
                      <a:pt x="22243" y="39750"/>
                      <a:pt x="22246" y="39751"/>
                      <a:pt x="22248" y="39751"/>
                    </a:cubicBezTo>
                    <a:cubicBezTo>
                      <a:pt x="22268" y="39751"/>
                      <a:pt x="22279" y="39708"/>
                      <a:pt x="22290" y="39675"/>
                    </a:cubicBezTo>
                    <a:cubicBezTo>
                      <a:pt x="22298" y="39659"/>
                      <a:pt x="22321" y="39633"/>
                      <a:pt x="22337" y="39633"/>
                    </a:cubicBezTo>
                    <a:cubicBezTo>
                      <a:pt x="22345" y="39633"/>
                      <a:pt x="22352" y="39641"/>
                      <a:pt x="22352" y="39663"/>
                    </a:cubicBezTo>
                    <a:cubicBezTo>
                      <a:pt x="22352" y="39724"/>
                      <a:pt x="22290" y="39823"/>
                      <a:pt x="22327" y="39823"/>
                    </a:cubicBezTo>
                    <a:cubicBezTo>
                      <a:pt x="22364" y="39823"/>
                      <a:pt x="22389" y="39835"/>
                      <a:pt x="22327" y="39847"/>
                    </a:cubicBezTo>
                    <a:cubicBezTo>
                      <a:pt x="22265" y="39872"/>
                      <a:pt x="22265" y="39872"/>
                      <a:pt x="22278" y="39934"/>
                    </a:cubicBezTo>
                    <a:cubicBezTo>
                      <a:pt x="22290" y="39983"/>
                      <a:pt x="22327" y="39983"/>
                      <a:pt x="22327" y="39995"/>
                    </a:cubicBezTo>
                    <a:cubicBezTo>
                      <a:pt x="22339" y="40008"/>
                      <a:pt x="22327" y="40020"/>
                      <a:pt x="22290" y="40020"/>
                    </a:cubicBezTo>
                    <a:cubicBezTo>
                      <a:pt x="22241" y="40020"/>
                      <a:pt x="22204" y="40057"/>
                      <a:pt x="22241" y="40082"/>
                    </a:cubicBezTo>
                    <a:cubicBezTo>
                      <a:pt x="22265" y="40106"/>
                      <a:pt x="22241" y="40119"/>
                      <a:pt x="22241" y="40143"/>
                    </a:cubicBezTo>
                    <a:cubicBezTo>
                      <a:pt x="22228" y="40168"/>
                      <a:pt x="22278" y="40180"/>
                      <a:pt x="22315" y="40205"/>
                    </a:cubicBezTo>
                    <a:cubicBezTo>
                      <a:pt x="22329" y="40212"/>
                      <a:pt x="22339" y="40219"/>
                      <a:pt x="22350" y="40219"/>
                    </a:cubicBezTo>
                    <a:cubicBezTo>
                      <a:pt x="22358" y="40219"/>
                      <a:pt x="22366" y="40215"/>
                      <a:pt x="22376" y="40205"/>
                    </a:cubicBezTo>
                    <a:cubicBezTo>
                      <a:pt x="22389" y="40199"/>
                      <a:pt x="22398" y="40196"/>
                      <a:pt x="22401" y="40196"/>
                    </a:cubicBezTo>
                    <a:cubicBezTo>
                      <a:pt x="22404" y="40196"/>
                      <a:pt x="22401" y="40199"/>
                      <a:pt x="22389" y="40205"/>
                    </a:cubicBezTo>
                    <a:cubicBezTo>
                      <a:pt x="22369" y="40225"/>
                      <a:pt x="22365" y="40261"/>
                      <a:pt x="22377" y="40261"/>
                    </a:cubicBezTo>
                    <a:cubicBezTo>
                      <a:pt x="22380" y="40261"/>
                      <a:pt x="22384" y="40259"/>
                      <a:pt x="22389" y="40254"/>
                    </a:cubicBezTo>
                    <a:cubicBezTo>
                      <a:pt x="22398" y="40251"/>
                      <a:pt x="22405" y="40249"/>
                      <a:pt x="22408" y="40249"/>
                    </a:cubicBezTo>
                    <a:cubicBezTo>
                      <a:pt x="22417" y="40249"/>
                      <a:pt x="22403" y="40261"/>
                      <a:pt x="22376" y="40279"/>
                    </a:cubicBezTo>
                    <a:cubicBezTo>
                      <a:pt x="22352" y="40303"/>
                      <a:pt x="22364" y="40340"/>
                      <a:pt x="22339" y="40353"/>
                    </a:cubicBezTo>
                    <a:cubicBezTo>
                      <a:pt x="22302" y="40377"/>
                      <a:pt x="22278" y="40402"/>
                      <a:pt x="22278" y="40427"/>
                    </a:cubicBezTo>
                    <a:cubicBezTo>
                      <a:pt x="22278" y="40451"/>
                      <a:pt x="22265" y="40501"/>
                      <a:pt x="22278" y="40501"/>
                    </a:cubicBezTo>
                    <a:cubicBezTo>
                      <a:pt x="22315" y="40476"/>
                      <a:pt x="22352" y="40464"/>
                      <a:pt x="22376" y="40439"/>
                    </a:cubicBezTo>
                    <a:cubicBezTo>
                      <a:pt x="22402" y="40422"/>
                      <a:pt x="22416" y="40393"/>
                      <a:pt x="22418" y="40393"/>
                    </a:cubicBezTo>
                    <a:lnTo>
                      <a:pt x="22418" y="40393"/>
                    </a:lnTo>
                    <a:cubicBezTo>
                      <a:pt x="22419" y="40393"/>
                      <a:pt x="22417" y="40399"/>
                      <a:pt x="22413" y="40414"/>
                    </a:cubicBezTo>
                    <a:cubicBezTo>
                      <a:pt x="22401" y="40451"/>
                      <a:pt x="22463" y="40525"/>
                      <a:pt x="22413" y="40550"/>
                    </a:cubicBezTo>
                    <a:cubicBezTo>
                      <a:pt x="22364" y="40562"/>
                      <a:pt x="22352" y="40587"/>
                      <a:pt x="22315" y="40599"/>
                    </a:cubicBezTo>
                    <a:cubicBezTo>
                      <a:pt x="22265" y="40624"/>
                      <a:pt x="22253" y="40624"/>
                      <a:pt x="22315" y="40624"/>
                    </a:cubicBezTo>
                    <a:cubicBezTo>
                      <a:pt x="22330" y="40624"/>
                      <a:pt x="22342" y="40623"/>
                      <a:pt x="22353" y="40623"/>
                    </a:cubicBezTo>
                    <a:cubicBezTo>
                      <a:pt x="22384" y="40623"/>
                      <a:pt x="22398" y="40630"/>
                      <a:pt x="22426" y="40685"/>
                    </a:cubicBezTo>
                    <a:cubicBezTo>
                      <a:pt x="22445" y="40734"/>
                      <a:pt x="22457" y="40767"/>
                      <a:pt x="22473" y="40767"/>
                    </a:cubicBezTo>
                    <a:cubicBezTo>
                      <a:pt x="22477" y="40767"/>
                      <a:pt x="22482" y="40765"/>
                      <a:pt x="22487" y="40759"/>
                    </a:cubicBezTo>
                    <a:cubicBezTo>
                      <a:pt x="22524" y="40722"/>
                      <a:pt x="22536" y="40685"/>
                      <a:pt x="22536" y="40636"/>
                    </a:cubicBezTo>
                    <a:cubicBezTo>
                      <a:pt x="22536" y="40599"/>
                      <a:pt x="22536" y="40574"/>
                      <a:pt x="22536" y="40537"/>
                    </a:cubicBezTo>
                    <a:cubicBezTo>
                      <a:pt x="22549" y="40550"/>
                      <a:pt x="22561" y="40562"/>
                      <a:pt x="22573" y="40587"/>
                    </a:cubicBezTo>
                    <a:cubicBezTo>
                      <a:pt x="22583" y="40607"/>
                      <a:pt x="22601" y="40659"/>
                      <a:pt x="22608" y="40659"/>
                    </a:cubicBezTo>
                    <a:cubicBezTo>
                      <a:pt x="22609" y="40659"/>
                      <a:pt x="22610" y="40656"/>
                      <a:pt x="22610" y="40648"/>
                    </a:cubicBezTo>
                    <a:cubicBezTo>
                      <a:pt x="22610" y="40627"/>
                      <a:pt x="22619" y="40569"/>
                      <a:pt x="22622" y="40569"/>
                    </a:cubicBezTo>
                    <a:cubicBezTo>
                      <a:pt x="22622" y="40569"/>
                      <a:pt x="22623" y="40571"/>
                      <a:pt x="22623" y="40574"/>
                    </a:cubicBezTo>
                    <a:cubicBezTo>
                      <a:pt x="22623" y="40596"/>
                      <a:pt x="22614" y="40653"/>
                      <a:pt x="22619" y="40653"/>
                    </a:cubicBezTo>
                    <a:cubicBezTo>
                      <a:pt x="22620" y="40653"/>
                      <a:pt x="22621" y="40652"/>
                      <a:pt x="22623" y="40648"/>
                    </a:cubicBezTo>
                    <a:cubicBezTo>
                      <a:pt x="22644" y="40638"/>
                      <a:pt x="22675" y="40570"/>
                      <a:pt x="22683" y="40570"/>
                    </a:cubicBezTo>
                    <a:cubicBezTo>
                      <a:pt x="22684" y="40570"/>
                      <a:pt x="22684" y="40571"/>
                      <a:pt x="22684" y="40574"/>
                    </a:cubicBezTo>
                    <a:cubicBezTo>
                      <a:pt x="22684" y="40599"/>
                      <a:pt x="22721" y="40574"/>
                      <a:pt x="22697" y="40611"/>
                    </a:cubicBezTo>
                    <a:cubicBezTo>
                      <a:pt x="22675" y="40644"/>
                      <a:pt x="22653" y="40714"/>
                      <a:pt x="22665" y="40714"/>
                    </a:cubicBezTo>
                    <a:cubicBezTo>
                      <a:pt x="22667" y="40714"/>
                      <a:pt x="22669" y="40713"/>
                      <a:pt x="22672" y="40710"/>
                    </a:cubicBezTo>
                    <a:cubicBezTo>
                      <a:pt x="22673" y="40709"/>
                      <a:pt x="22674" y="40708"/>
                      <a:pt x="22674" y="40708"/>
                    </a:cubicBezTo>
                    <a:lnTo>
                      <a:pt x="22674" y="40708"/>
                    </a:lnTo>
                    <a:cubicBezTo>
                      <a:pt x="22677" y="40708"/>
                      <a:pt x="22650" y="40750"/>
                      <a:pt x="22672" y="40772"/>
                    </a:cubicBezTo>
                    <a:cubicBezTo>
                      <a:pt x="22684" y="40796"/>
                      <a:pt x="22709" y="40821"/>
                      <a:pt x="22684" y="40833"/>
                    </a:cubicBezTo>
                    <a:cubicBezTo>
                      <a:pt x="22672" y="40846"/>
                      <a:pt x="22635" y="40919"/>
                      <a:pt x="22660" y="40919"/>
                    </a:cubicBezTo>
                    <a:cubicBezTo>
                      <a:pt x="22734" y="40919"/>
                      <a:pt x="22808" y="40919"/>
                      <a:pt x="22881" y="40932"/>
                    </a:cubicBezTo>
                    <a:cubicBezTo>
                      <a:pt x="22906" y="40944"/>
                      <a:pt x="22918" y="41006"/>
                      <a:pt x="22955" y="41018"/>
                    </a:cubicBezTo>
                    <a:cubicBezTo>
                      <a:pt x="22980" y="41030"/>
                      <a:pt x="23005" y="41055"/>
                      <a:pt x="22992" y="41092"/>
                    </a:cubicBezTo>
                    <a:cubicBezTo>
                      <a:pt x="22955" y="41129"/>
                      <a:pt x="22918" y="41166"/>
                      <a:pt x="22881" y="41203"/>
                    </a:cubicBezTo>
                    <a:cubicBezTo>
                      <a:pt x="22862" y="41213"/>
                      <a:pt x="22825" y="41231"/>
                      <a:pt x="22806" y="41231"/>
                    </a:cubicBezTo>
                    <a:cubicBezTo>
                      <a:pt x="22801" y="41231"/>
                      <a:pt x="22798" y="41230"/>
                      <a:pt x="22795" y="41227"/>
                    </a:cubicBezTo>
                    <a:cubicBezTo>
                      <a:pt x="22777" y="41215"/>
                      <a:pt x="22761" y="41209"/>
                      <a:pt x="22747" y="41209"/>
                    </a:cubicBezTo>
                    <a:cubicBezTo>
                      <a:pt x="22734" y="41209"/>
                      <a:pt x="22721" y="41215"/>
                      <a:pt x="22709" y="41227"/>
                    </a:cubicBezTo>
                    <a:cubicBezTo>
                      <a:pt x="22672" y="41227"/>
                      <a:pt x="22647" y="41301"/>
                      <a:pt x="22660" y="41301"/>
                    </a:cubicBezTo>
                    <a:cubicBezTo>
                      <a:pt x="22681" y="41301"/>
                      <a:pt x="22693" y="41329"/>
                      <a:pt x="22719" y="41329"/>
                    </a:cubicBezTo>
                    <a:cubicBezTo>
                      <a:pt x="22724" y="41329"/>
                      <a:pt x="22728" y="41328"/>
                      <a:pt x="22734" y="41326"/>
                    </a:cubicBezTo>
                    <a:lnTo>
                      <a:pt x="22783" y="41326"/>
                    </a:lnTo>
                    <a:cubicBezTo>
                      <a:pt x="22746" y="41326"/>
                      <a:pt x="22734" y="41363"/>
                      <a:pt x="22771" y="41363"/>
                    </a:cubicBezTo>
                    <a:cubicBezTo>
                      <a:pt x="22792" y="41363"/>
                      <a:pt x="22814" y="41402"/>
                      <a:pt x="22845" y="41402"/>
                    </a:cubicBezTo>
                    <a:cubicBezTo>
                      <a:pt x="22849" y="41402"/>
                      <a:pt x="22853" y="41401"/>
                      <a:pt x="22857" y="41400"/>
                    </a:cubicBezTo>
                    <a:cubicBezTo>
                      <a:pt x="22894" y="41400"/>
                      <a:pt x="22894" y="41400"/>
                      <a:pt x="22894" y="41425"/>
                    </a:cubicBezTo>
                    <a:cubicBezTo>
                      <a:pt x="22894" y="41433"/>
                      <a:pt x="22894" y="41442"/>
                      <a:pt x="22907" y="41442"/>
                    </a:cubicBezTo>
                    <a:cubicBezTo>
                      <a:pt x="22912" y="41442"/>
                      <a:pt x="22920" y="41441"/>
                      <a:pt x="22931" y="41437"/>
                    </a:cubicBezTo>
                    <a:cubicBezTo>
                      <a:pt x="22968" y="41425"/>
                      <a:pt x="23017" y="41437"/>
                      <a:pt x="23042" y="41363"/>
                    </a:cubicBezTo>
                    <a:cubicBezTo>
                      <a:pt x="23079" y="41301"/>
                      <a:pt x="23017" y="41203"/>
                      <a:pt x="23079" y="41092"/>
                    </a:cubicBezTo>
                    <a:cubicBezTo>
                      <a:pt x="23128" y="40981"/>
                      <a:pt x="23153" y="40993"/>
                      <a:pt x="23214" y="40981"/>
                    </a:cubicBezTo>
                    <a:cubicBezTo>
                      <a:pt x="23276" y="40956"/>
                      <a:pt x="23387" y="40932"/>
                      <a:pt x="23399" y="40882"/>
                    </a:cubicBezTo>
                    <a:cubicBezTo>
                      <a:pt x="23399" y="40858"/>
                      <a:pt x="23411" y="40833"/>
                      <a:pt x="23424" y="40809"/>
                    </a:cubicBezTo>
                    <a:cubicBezTo>
                      <a:pt x="23431" y="40793"/>
                      <a:pt x="23453" y="40783"/>
                      <a:pt x="23474" y="40783"/>
                    </a:cubicBezTo>
                    <a:cubicBezTo>
                      <a:pt x="23487" y="40783"/>
                      <a:pt x="23500" y="40787"/>
                      <a:pt x="23510" y="40796"/>
                    </a:cubicBezTo>
                    <a:cubicBezTo>
                      <a:pt x="23568" y="40835"/>
                      <a:pt x="23626" y="40881"/>
                      <a:pt x="23642" y="40881"/>
                    </a:cubicBezTo>
                    <a:cubicBezTo>
                      <a:pt x="23647" y="40881"/>
                      <a:pt x="23648" y="40878"/>
                      <a:pt x="23645" y="40870"/>
                    </a:cubicBezTo>
                    <a:cubicBezTo>
                      <a:pt x="23633" y="40821"/>
                      <a:pt x="23485" y="40636"/>
                      <a:pt x="23485" y="40513"/>
                    </a:cubicBezTo>
                    <a:cubicBezTo>
                      <a:pt x="23485" y="40402"/>
                      <a:pt x="23424" y="40229"/>
                      <a:pt x="23510" y="40143"/>
                    </a:cubicBezTo>
                    <a:cubicBezTo>
                      <a:pt x="23596" y="40069"/>
                      <a:pt x="23658" y="40069"/>
                      <a:pt x="23621" y="40020"/>
                    </a:cubicBezTo>
                    <a:cubicBezTo>
                      <a:pt x="23608" y="40003"/>
                      <a:pt x="23596" y="39998"/>
                      <a:pt x="23586" y="39998"/>
                    </a:cubicBezTo>
                    <a:cubicBezTo>
                      <a:pt x="23570" y="39998"/>
                      <a:pt x="23556" y="40010"/>
                      <a:pt x="23543" y="40010"/>
                    </a:cubicBezTo>
                    <a:cubicBezTo>
                      <a:pt x="23540" y="40010"/>
                      <a:pt x="23537" y="40009"/>
                      <a:pt x="23534" y="40008"/>
                    </a:cubicBezTo>
                    <a:cubicBezTo>
                      <a:pt x="23498" y="39995"/>
                      <a:pt x="23510" y="39971"/>
                      <a:pt x="23534" y="39971"/>
                    </a:cubicBezTo>
                    <a:cubicBezTo>
                      <a:pt x="23571" y="39971"/>
                      <a:pt x="23584" y="39971"/>
                      <a:pt x="23584" y="39946"/>
                    </a:cubicBezTo>
                    <a:cubicBezTo>
                      <a:pt x="23584" y="39928"/>
                      <a:pt x="23587" y="39918"/>
                      <a:pt x="23590" y="39918"/>
                    </a:cubicBezTo>
                    <a:cubicBezTo>
                      <a:pt x="23593" y="39918"/>
                      <a:pt x="23596" y="39928"/>
                      <a:pt x="23596" y="39946"/>
                    </a:cubicBezTo>
                    <a:cubicBezTo>
                      <a:pt x="23596" y="39983"/>
                      <a:pt x="23621" y="40008"/>
                      <a:pt x="23658" y="40020"/>
                    </a:cubicBezTo>
                    <a:cubicBezTo>
                      <a:pt x="23671" y="40027"/>
                      <a:pt x="23685" y="40030"/>
                      <a:pt x="23699" y="40030"/>
                    </a:cubicBezTo>
                    <a:cubicBezTo>
                      <a:pt x="23734" y="40030"/>
                      <a:pt x="23767" y="40010"/>
                      <a:pt x="23793" y="39983"/>
                    </a:cubicBezTo>
                    <a:cubicBezTo>
                      <a:pt x="23818" y="39934"/>
                      <a:pt x="23793" y="39749"/>
                      <a:pt x="23818" y="39700"/>
                    </a:cubicBezTo>
                    <a:cubicBezTo>
                      <a:pt x="23843" y="39601"/>
                      <a:pt x="23904" y="39527"/>
                      <a:pt x="23978" y="39478"/>
                    </a:cubicBezTo>
                    <a:cubicBezTo>
                      <a:pt x="24077" y="39429"/>
                      <a:pt x="24237" y="39330"/>
                      <a:pt x="24237" y="39293"/>
                    </a:cubicBezTo>
                    <a:cubicBezTo>
                      <a:pt x="24249" y="39268"/>
                      <a:pt x="24224" y="39219"/>
                      <a:pt x="24200" y="39219"/>
                    </a:cubicBezTo>
                    <a:cubicBezTo>
                      <a:pt x="24175" y="39219"/>
                      <a:pt x="24175" y="39219"/>
                      <a:pt x="24200" y="39194"/>
                    </a:cubicBezTo>
                    <a:cubicBezTo>
                      <a:pt x="24237" y="39170"/>
                      <a:pt x="24274" y="39133"/>
                      <a:pt x="24286" y="39084"/>
                    </a:cubicBezTo>
                    <a:cubicBezTo>
                      <a:pt x="24298" y="39034"/>
                      <a:pt x="24261" y="38973"/>
                      <a:pt x="24212" y="38960"/>
                    </a:cubicBezTo>
                    <a:cubicBezTo>
                      <a:pt x="24151" y="38936"/>
                      <a:pt x="24064" y="38948"/>
                      <a:pt x="24027" y="38923"/>
                    </a:cubicBezTo>
                    <a:cubicBezTo>
                      <a:pt x="23990" y="38899"/>
                      <a:pt x="24003" y="38874"/>
                      <a:pt x="23978" y="38862"/>
                    </a:cubicBezTo>
                    <a:cubicBezTo>
                      <a:pt x="23904" y="38825"/>
                      <a:pt x="23843" y="38751"/>
                      <a:pt x="23843" y="38665"/>
                    </a:cubicBezTo>
                    <a:cubicBezTo>
                      <a:pt x="23843" y="38554"/>
                      <a:pt x="23892" y="38443"/>
                      <a:pt x="23966" y="38357"/>
                    </a:cubicBezTo>
                    <a:cubicBezTo>
                      <a:pt x="24035" y="38299"/>
                      <a:pt x="24160" y="38208"/>
                      <a:pt x="24215" y="38208"/>
                    </a:cubicBezTo>
                    <a:cubicBezTo>
                      <a:pt x="24218" y="38208"/>
                      <a:pt x="24222" y="38208"/>
                      <a:pt x="24224" y="38209"/>
                    </a:cubicBezTo>
                    <a:cubicBezTo>
                      <a:pt x="24262" y="38218"/>
                      <a:pt x="24278" y="38242"/>
                      <a:pt x="24294" y="38242"/>
                    </a:cubicBezTo>
                    <a:cubicBezTo>
                      <a:pt x="24300" y="38242"/>
                      <a:pt x="24305" y="38239"/>
                      <a:pt x="24311" y="38233"/>
                    </a:cubicBezTo>
                    <a:cubicBezTo>
                      <a:pt x="24335" y="38209"/>
                      <a:pt x="24298" y="38086"/>
                      <a:pt x="24348" y="38036"/>
                    </a:cubicBezTo>
                    <a:cubicBezTo>
                      <a:pt x="24385" y="37987"/>
                      <a:pt x="24409" y="37925"/>
                      <a:pt x="24409" y="37864"/>
                    </a:cubicBezTo>
                    <a:cubicBezTo>
                      <a:pt x="24385" y="37814"/>
                      <a:pt x="24360" y="37777"/>
                      <a:pt x="24385" y="37741"/>
                    </a:cubicBezTo>
                    <a:cubicBezTo>
                      <a:pt x="24434" y="37691"/>
                      <a:pt x="24471" y="37642"/>
                      <a:pt x="24520" y="37605"/>
                    </a:cubicBezTo>
                    <a:cubicBezTo>
                      <a:pt x="24569" y="37556"/>
                      <a:pt x="24619" y="37568"/>
                      <a:pt x="24582" y="37531"/>
                    </a:cubicBezTo>
                    <a:cubicBezTo>
                      <a:pt x="24545" y="37494"/>
                      <a:pt x="24496" y="37482"/>
                      <a:pt x="24496" y="37432"/>
                    </a:cubicBezTo>
                    <a:cubicBezTo>
                      <a:pt x="24502" y="37405"/>
                      <a:pt x="24532" y="37397"/>
                      <a:pt x="24561" y="37397"/>
                    </a:cubicBezTo>
                    <a:cubicBezTo>
                      <a:pt x="24584" y="37397"/>
                      <a:pt x="24608" y="37402"/>
                      <a:pt x="24619" y="37408"/>
                    </a:cubicBezTo>
                    <a:cubicBezTo>
                      <a:pt x="24643" y="37420"/>
                      <a:pt x="24693" y="37494"/>
                      <a:pt x="24730" y="37494"/>
                    </a:cubicBezTo>
                    <a:cubicBezTo>
                      <a:pt x="24779" y="37482"/>
                      <a:pt x="24816" y="37420"/>
                      <a:pt x="24804" y="37371"/>
                    </a:cubicBezTo>
                    <a:cubicBezTo>
                      <a:pt x="24791" y="37309"/>
                      <a:pt x="24791" y="37272"/>
                      <a:pt x="24754" y="37272"/>
                    </a:cubicBezTo>
                    <a:cubicBezTo>
                      <a:pt x="24717" y="37272"/>
                      <a:pt x="24693" y="37334"/>
                      <a:pt x="24656" y="37334"/>
                    </a:cubicBezTo>
                    <a:cubicBezTo>
                      <a:pt x="24606" y="37334"/>
                      <a:pt x="24569" y="37322"/>
                      <a:pt x="24533" y="37297"/>
                    </a:cubicBezTo>
                    <a:cubicBezTo>
                      <a:pt x="24483" y="37260"/>
                      <a:pt x="24459" y="37198"/>
                      <a:pt x="24459" y="37137"/>
                    </a:cubicBezTo>
                    <a:cubicBezTo>
                      <a:pt x="24459" y="37038"/>
                      <a:pt x="24422" y="36890"/>
                      <a:pt x="24434" y="36829"/>
                    </a:cubicBezTo>
                    <a:cubicBezTo>
                      <a:pt x="24434" y="36800"/>
                      <a:pt x="24447" y="36788"/>
                      <a:pt x="24467" y="36788"/>
                    </a:cubicBezTo>
                    <a:cubicBezTo>
                      <a:pt x="24481" y="36788"/>
                      <a:pt x="24500" y="36794"/>
                      <a:pt x="24520" y="36804"/>
                    </a:cubicBezTo>
                    <a:cubicBezTo>
                      <a:pt x="24606" y="36866"/>
                      <a:pt x="24717" y="36903"/>
                      <a:pt x="24828" y="36927"/>
                    </a:cubicBezTo>
                    <a:cubicBezTo>
                      <a:pt x="24902" y="36927"/>
                      <a:pt x="24988" y="36903"/>
                      <a:pt x="25050" y="36853"/>
                    </a:cubicBezTo>
                    <a:cubicBezTo>
                      <a:pt x="25087" y="36829"/>
                      <a:pt x="25099" y="36792"/>
                      <a:pt x="25099" y="36755"/>
                    </a:cubicBezTo>
                    <a:cubicBezTo>
                      <a:pt x="25087" y="36706"/>
                      <a:pt x="25075" y="36669"/>
                      <a:pt x="25075" y="36619"/>
                    </a:cubicBezTo>
                    <a:cubicBezTo>
                      <a:pt x="25075" y="36570"/>
                      <a:pt x="25173" y="36447"/>
                      <a:pt x="25173" y="36410"/>
                    </a:cubicBezTo>
                    <a:cubicBezTo>
                      <a:pt x="25173" y="36385"/>
                      <a:pt x="25087" y="36287"/>
                      <a:pt x="25099" y="36213"/>
                    </a:cubicBezTo>
                    <a:cubicBezTo>
                      <a:pt x="25113" y="36165"/>
                      <a:pt x="25138" y="36148"/>
                      <a:pt x="25159" y="36148"/>
                    </a:cubicBezTo>
                    <a:cubicBezTo>
                      <a:pt x="25177" y="36148"/>
                      <a:pt x="25192" y="36159"/>
                      <a:pt x="25198" y="36176"/>
                    </a:cubicBezTo>
                    <a:cubicBezTo>
                      <a:pt x="25198" y="36215"/>
                      <a:pt x="25206" y="36277"/>
                      <a:pt x="25209" y="36277"/>
                    </a:cubicBezTo>
                    <a:cubicBezTo>
                      <a:pt x="25210" y="36277"/>
                      <a:pt x="25210" y="36272"/>
                      <a:pt x="25210" y="36262"/>
                    </a:cubicBezTo>
                    <a:cubicBezTo>
                      <a:pt x="25223" y="36213"/>
                      <a:pt x="25210" y="36213"/>
                      <a:pt x="25309" y="36213"/>
                    </a:cubicBezTo>
                    <a:cubicBezTo>
                      <a:pt x="25444" y="36213"/>
                      <a:pt x="25568" y="36188"/>
                      <a:pt x="25703" y="36139"/>
                    </a:cubicBezTo>
                    <a:cubicBezTo>
                      <a:pt x="25826" y="36114"/>
                      <a:pt x="25962" y="36065"/>
                      <a:pt x="26085" y="36016"/>
                    </a:cubicBezTo>
                    <a:cubicBezTo>
                      <a:pt x="26147" y="35966"/>
                      <a:pt x="26233" y="35954"/>
                      <a:pt x="26245" y="35880"/>
                    </a:cubicBezTo>
                    <a:cubicBezTo>
                      <a:pt x="26270" y="35794"/>
                      <a:pt x="26319" y="35720"/>
                      <a:pt x="26393" y="35658"/>
                    </a:cubicBezTo>
                    <a:cubicBezTo>
                      <a:pt x="26442" y="35621"/>
                      <a:pt x="26467" y="35560"/>
                      <a:pt x="26467" y="35498"/>
                    </a:cubicBezTo>
                    <a:cubicBezTo>
                      <a:pt x="26467" y="35424"/>
                      <a:pt x="26467" y="35375"/>
                      <a:pt x="26405" y="35350"/>
                    </a:cubicBezTo>
                    <a:cubicBezTo>
                      <a:pt x="26356" y="35338"/>
                      <a:pt x="26282" y="35301"/>
                      <a:pt x="26282" y="35239"/>
                    </a:cubicBezTo>
                    <a:cubicBezTo>
                      <a:pt x="26282" y="35178"/>
                      <a:pt x="26356" y="35067"/>
                      <a:pt x="26344" y="35042"/>
                    </a:cubicBezTo>
                    <a:cubicBezTo>
                      <a:pt x="26307" y="34968"/>
                      <a:pt x="26245" y="34907"/>
                      <a:pt x="26159" y="34857"/>
                    </a:cubicBezTo>
                    <a:cubicBezTo>
                      <a:pt x="26085" y="34833"/>
                      <a:pt x="26023" y="34833"/>
                      <a:pt x="26036" y="34771"/>
                    </a:cubicBezTo>
                    <a:cubicBezTo>
                      <a:pt x="26036" y="34734"/>
                      <a:pt x="26060" y="34709"/>
                      <a:pt x="26085" y="34697"/>
                    </a:cubicBezTo>
                    <a:lnTo>
                      <a:pt x="26147" y="34697"/>
                    </a:lnTo>
                    <a:cubicBezTo>
                      <a:pt x="26221" y="34734"/>
                      <a:pt x="26294" y="34746"/>
                      <a:pt x="26381" y="34759"/>
                    </a:cubicBezTo>
                    <a:cubicBezTo>
                      <a:pt x="26405" y="34759"/>
                      <a:pt x="26467" y="34820"/>
                      <a:pt x="26516" y="34845"/>
                    </a:cubicBezTo>
                    <a:cubicBezTo>
                      <a:pt x="26556" y="34865"/>
                      <a:pt x="26572" y="34901"/>
                      <a:pt x="26609" y="34901"/>
                    </a:cubicBezTo>
                    <a:cubicBezTo>
                      <a:pt x="26618" y="34901"/>
                      <a:pt x="26628" y="34899"/>
                      <a:pt x="26639" y="34894"/>
                    </a:cubicBezTo>
                    <a:cubicBezTo>
                      <a:pt x="26689" y="34882"/>
                      <a:pt x="26689" y="34870"/>
                      <a:pt x="26763" y="34870"/>
                    </a:cubicBezTo>
                    <a:cubicBezTo>
                      <a:pt x="26824" y="34870"/>
                      <a:pt x="26854" y="34901"/>
                      <a:pt x="26894" y="34901"/>
                    </a:cubicBezTo>
                    <a:cubicBezTo>
                      <a:pt x="26909" y="34901"/>
                      <a:pt x="26926" y="34896"/>
                      <a:pt x="26947" y="34882"/>
                    </a:cubicBezTo>
                    <a:cubicBezTo>
                      <a:pt x="27021" y="34833"/>
                      <a:pt x="27145" y="34783"/>
                      <a:pt x="27182" y="34697"/>
                    </a:cubicBezTo>
                    <a:cubicBezTo>
                      <a:pt x="27206" y="34648"/>
                      <a:pt x="27231" y="34599"/>
                      <a:pt x="27268" y="34549"/>
                    </a:cubicBezTo>
                    <a:cubicBezTo>
                      <a:pt x="27305" y="34500"/>
                      <a:pt x="27329" y="34463"/>
                      <a:pt x="27366" y="34426"/>
                    </a:cubicBezTo>
                    <a:cubicBezTo>
                      <a:pt x="27428" y="34340"/>
                      <a:pt x="27465" y="34143"/>
                      <a:pt x="27514" y="34069"/>
                    </a:cubicBezTo>
                    <a:cubicBezTo>
                      <a:pt x="27564" y="34007"/>
                      <a:pt x="27613" y="33946"/>
                      <a:pt x="27687" y="33909"/>
                    </a:cubicBezTo>
                    <a:cubicBezTo>
                      <a:pt x="27798" y="33810"/>
                      <a:pt x="27884" y="33699"/>
                      <a:pt x="27958" y="33564"/>
                    </a:cubicBezTo>
                    <a:cubicBezTo>
                      <a:pt x="27995" y="33477"/>
                      <a:pt x="28032" y="33231"/>
                      <a:pt x="28143" y="33132"/>
                    </a:cubicBezTo>
                    <a:cubicBezTo>
                      <a:pt x="28254" y="33021"/>
                      <a:pt x="28364" y="32960"/>
                      <a:pt x="28389" y="32886"/>
                    </a:cubicBezTo>
                    <a:cubicBezTo>
                      <a:pt x="28401" y="32787"/>
                      <a:pt x="28414" y="32701"/>
                      <a:pt x="28426" y="32602"/>
                    </a:cubicBezTo>
                    <a:cubicBezTo>
                      <a:pt x="28438" y="32516"/>
                      <a:pt x="28377" y="32430"/>
                      <a:pt x="28401" y="32307"/>
                    </a:cubicBezTo>
                    <a:cubicBezTo>
                      <a:pt x="28426" y="32233"/>
                      <a:pt x="28438" y="32159"/>
                      <a:pt x="28438" y="32085"/>
                    </a:cubicBezTo>
                    <a:cubicBezTo>
                      <a:pt x="28438" y="32036"/>
                      <a:pt x="28401" y="32060"/>
                      <a:pt x="28426" y="32011"/>
                    </a:cubicBezTo>
                    <a:cubicBezTo>
                      <a:pt x="28451" y="31974"/>
                      <a:pt x="28500" y="32011"/>
                      <a:pt x="28549" y="31962"/>
                    </a:cubicBezTo>
                    <a:cubicBezTo>
                      <a:pt x="28611" y="31876"/>
                      <a:pt x="28672" y="31789"/>
                      <a:pt x="28746" y="31715"/>
                    </a:cubicBezTo>
                    <a:cubicBezTo>
                      <a:pt x="28783" y="31691"/>
                      <a:pt x="28820" y="31654"/>
                      <a:pt x="28857" y="31629"/>
                    </a:cubicBezTo>
                    <a:cubicBezTo>
                      <a:pt x="28894" y="31617"/>
                      <a:pt x="29017" y="31506"/>
                      <a:pt x="29079" y="31506"/>
                    </a:cubicBezTo>
                    <a:cubicBezTo>
                      <a:pt x="29137" y="31506"/>
                      <a:pt x="29202" y="31558"/>
                      <a:pt x="29222" y="31558"/>
                    </a:cubicBezTo>
                    <a:cubicBezTo>
                      <a:pt x="29228" y="31558"/>
                      <a:pt x="29230" y="31554"/>
                      <a:pt x="29227" y="31543"/>
                    </a:cubicBezTo>
                    <a:cubicBezTo>
                      <a:pt x="29215" y="31494"/>
                      <a:pt x="29165" y="31494"/>
                      <a:pt x="29190" y="31457"/>
                    </a:cubicBezTo>
                    <a:cubicBezTo>
                      <a:pt x="29215" y="31432"/>
                      <a:pt x="29276" y="31432"/>
                      <a:pt x="29338" y="31395"/>
                    </a:cubicBezTo>
                    <a:cubicBezTo>
                      <a:pt x="29412" y="31370"/>
                      <a:pt x="29412" y="31346"/>
                      <a:pt x="29387" y="31321"/>
                    </a:cubicBezTo>
                    <a:cubicBezTo>
                      <a:pt x="29375" y="31296"/>
                      <a:pt x="29436" y="31284"/>
                      <a:pt x="29449" y="31272"/>
                    </a:cubicBezTo>
                    <a:cubicBezTo>
                      <a:pt x="29453" y="31264"/>
                      <a:pt x="29455" y="31261"/>
                      <a:pt x="29457" y="31261"/>
                    </a:cubicBezTo>
                    <a:cubicBezTo>
                      <a:pt x="29461" y="31261"/>
                      <a:pt x="29461" y="31276"/>
                      <a:pt x="29461" y="31284"/>
                    </a:cubicBezTo>
                    <a:cubicBezTo>
                      <a:pt x="29461" y="31299"/>
                      <a:pt x="29478" y="31305"/>
                      <a:pt x="29507" y="31305"/>
                    </a:cubicBezTo>
                    <a:cubicBezTo>
                      <a:pt x="29527" y="31305"/>
                      <a:pt x="29554" y="31302"/>
                      <a:pt x="29584" y="31296"/>
                    </a:cubicBezTo>
                    <a:cubicBezTo>
                      <a:pt x="29658" y="31284"/>
                      <a:pt x="29695" y="31223"/>
                      <a:pt x="29732" y="31210"/>
                    </a:cubicBezTo>
                    <a:cubicBezTo>
                      <a:pt x="29739" y="31208"/>
                      <a:pt x="29744" y="31208"/>
                      <a:pt x="29747" y="31208"/>
                    </a:cubicBezTo>
                    <a:cubicBezTo>
                      <a:pt x="29769" y="31208"/>
                      <a:pt x="29734" y="31237"/>
                      <a:pt x="29744" y="31247"/>
                    </a:cubicBezTo>
                    <a:cubicBezTo>
                      <a:pt x="29753" y="31265"/>
                      <a:pt x="29787" y="31282"/>
                      <a:pt x="29836" y="31282"/>
                    </a:cubicBezTo>
                    <a:cubicBezTo>
                      <a:pt x="29856" y="31282"/>
                      <a:pt x="29879" y="31279"/>
                      <a:pt x="29905" y="31272"/>
                    </a:cubicBezTo>
                    <a:cubicBezTo>
                      <a:pt x="29991" y="31235"/>
                      <a:pt x="30040" y="31272"/>
                      <a:pt x="30040" y="31198"/>
                    </a:cubicBezTo>
                    <a:cubicBezTo>
                      <a:pt x="30040" y="31124"/>
                      <a:pt x="30139" y="31050"/>
                      <a:pt x="30176" y="31025"/>
                    </a:cubicBezTo>
                    <a:cubicBezTo>
                      <a:pt x="30225" y="30976"/>
                      <a:pt x="30250" y="30914"/>
                      <a:pt x="30250" y="30841"/>
                    </a:cubicBezTo>
                    <a:cubicBezTo>
                      <a:pt x="30262" y="30754"/>
                      <a:pt x="30299" y="30680"/>
                      <a:pt x="30373" y="30619"/>
                    </a:cubicBezTo>
                    <a:cubicBezTo>
                      <a:pt x="30422" y="30557"/>
                      <a:pt x="30459" y="30483"/>
                      <a:pt x="30496" y="30409"/>
                    </a:cubicBezTo>
                    <a:cubicBezTo>
                      <a:pt x="30521" y="30360"/>
                      <a:pt x="30533" y="30360"/>
                      <a:pt x="30558" y="30311"/>
                    </a:cubicBezTo>
                    <a:cubicBezTo>
                      <a:pt x="30570" y="30212"/>
                      <a:pt x="30570" y="30126"/>
                      <a:pt x="30558" y="30040"/>
                    </a:cubicBezTo>
                    <a:cubicBezTo>
                      <a:pt x="30558" y="29966"/>
                      <a:pt x="30582" y="29892"/>
                      <a:pt x="30632" y="29830"/>
                    </a:cubicBezTo>
                    <a:cubicBezTo>
                      <a:pt x="30656" y="29806"/>
                      <a:pt x="30718" y="29806"/>
                      <a:pt x="30718" y="29695"/>
                    </a:cubicBezTo>
                    <a:cubicBezTo>
                      <a:pt x="30706" y="29559"/>
                      <a:pt x="30718" y="29436"/>
                      <a:pt x="30742" y="29313"/>
                    </a:cubicBezTo>
                    <a:cubicBezTo>
                      <a:pt x="30792" y="29202"/>
                      <a:pt x="30742" y="28968"/>
                      <a:pt x="30742" y="28832"/>
                    </a:cubicBezTo>
                    <a:cubicBezTo>
                      <a:pt x="30742" y="28709"/>
                      <a:pt x="30742" y="28598"/>
                      <a:pt x="30755" y="28475"/>
                    </a:cubicBezTo>
                    <a:cubicBezTo>
                      <a:pt x="30779" y="28426"/>
                      <a:pt x="30829" y="28426"/>
                      <a:pt x="30792" y="28389"/>
                    </a:cubicBezTo>
                    <a:cubicBezTo>
                      <a:pt x="30761" y="28348"/>
                      <a:pt x="30739" y="28324"/>
                      <a:pt x="30746" y="28324"/>
                    </a:cubicBezTo>
                    <a:cubicBezTo>
                      <a:pt x="30748" y="28324"/>
                      <a:pt x="30751" y="28325"/>
                      <a:pt x="30755" y="28327"/>
                    </a:cubicBezTo>
                    <a:cubicBezTo>
                      <a:pt x="30785" y="28327"/>
                      <a:pt x="30832" y="28385"/>
                      <a:pt x="30841" y="28385"/>
                    </a:cubicBezTo>
                    <a:cubicBezTo>
                      <a:pt x="30843" y="28385"/>
                      <a:pt x="30843" y="28383"/>
                      <a:pt x="30841" y="28376"/>
                    </a:cubicBezTo>
                    <a:cubicBezTo>
                      <a:pt x="30831" y="28346"/>
                      <a:pt x="30837" y="28308"/>
                      <a:pt x="30840" y="28308"/>
                    </a:cubicBezTo>
                    <a:lnTo>
                      <a:pt x="30840" y="28308"/>
                    </a:lnTo>
                    <a:cubicBezTo>
                      <a:pt x="30841" y="28308"/>
                      <a:pt x="30841" y="28310"/>
                      <a:pt x="30841" y="28315"/>
                    </a:cubicBezTo>
                    <a:cubicBezTo>
                      <a:pt x="30841" y="28324"/>
                      <a:pt x="30843" y="28326"/>
                      <a:pt x="30846" y="28326"/>
                    </a:cubicBezTo>
                    <a:cubicBezTo>
                      <a:pt x="30850" y="28326"/>
                      <a:pt x="30855" y="28323"/>
                      <a:pt x="30863" y="28323"/>
                    </a:cubicBezTo>
                    <a:cubicBezTo>
                      <a:pt x="30867" y="28323"/>
                      <a:pt x="30872" y="28324"/>
                      <a:pt x="30878" y="28327"/>
                    </a:cubicBezTo>
                    <a:cubicBezTo>
                      <a:pt x="30890" y="28339"/>
                      <a:pt x="30899" y="28350"/>
                      <a:pt x="30910" y="28350"/>
                    </a:cubicBezTo>
                    <a:cubicBezTo>
                      <a:pt x="30922" y="28350"/>
                      <a:pt x="30938" y="28336"/>
                      <a:pt x="30964" y="28290"/>
                    </a:cubicBezTo>
                    <a:cubicBezTo>
                      <a:pt x="31014" y="28204"/>
                      <a:pt x="31063" y="28105"/>
                      <a:pt x="31124" y="27982"/>
                    </a:cubicBezTo>
                    <a:cubicBezTo>
                      <a:pt x="31149" y="27871"/>
                      <a:pt x="31223" y="27773"/>
                      <a:pt x="31309" y="27711"/>
                    </a:cubicBezTo>
                    <a:cubicBezTo>
                      <a:pt x="31383" y="27662"/>
                      <a:pt x="31445" y="27600"/>
                      <a:pt x="31482" y="27526"/>
                    </a:cubicBezTo>
                    <a:cubicBezTo>
                      <a:pt x="31593" y="27378"/>
                      <a:pt x="31679" y="27230"/>
                      <a:pt x="31728" y="27058"/>
                    </a:cubicBezTo>
                    <a:cubicBezTo>
                      <a:pt x="31777" y="26861"/>
                      <a:pt x="31753" y="26651"/>
                      <a:pt x="31691" y="26466"/>
                    </a:cubicBezTo>
                    <a:cubicBezTo>
                      <a:pt x="31630" y="26146"/>
                      <a:pt x="31667" y="26084"/>
                      <a:pt x="31531" y="26084"/>
                    </a:cubicBezTo>
                    <a:cubicBezTo>
                      <a:pt x="31517" y="26086"/>
                      <a:pt x="31503" y="26086"/>
                      <a:pt x="31490" y="26086"/>
                    </a:cubicBezTo>
                    <a:cubicBezTo>
                      <a:pt x="31368" y="26086"/>
                      <a:pt x="31250" y="26039"/>
                      <a:pt x="31161" y="25961"/>
                    </a:cubicBezTo>
                    <a:cubicBezTo>
                      <a:pt x="31087" y="25850"/>
                      <a:pt x="30989" y="25764"/>
                      <a:pt x="30890" y="25678"/>
                    </a:cubicBezTo>
                    <a:cubicBezTo>
                      <a:pt x="30792" y="25616"/>
                      <a:pt x="30582" y="25456"/>
                      <a:pt x="30471" y="25444"/>
                    </a:cubicBezTo>
                    <a:cubicBezTo>
                      <a:pt x="30382" y="25444"/>
                      <a:pt x="30343" y="25495"/>
                      <a:pt x="30253" y="25495"/>
                    </a:cubicBezTo>
                    <a:cubicBezTo>
                      <a:pt x="30245" y="25495"/>
                      <a:pt x="30235" y="25494"/>
                      <a:pt x="30225" y="25493"/>
                    </a:cubicBezTo>
                    <a:cubicBezTo>
                      <a:pt x="30077" y="25456"/>
                      <a:pt x="29942" y="25407"/>
                      <a:pt x="29818" y="25345"/>
                    </a:cubicBezTo>
                    <a:cubicBezTo>
                      <a:pt x="29802" y="25337"/>
                      <a:pt x="29786" y="25334"/>
                      <a:pt x="29770" y="25334"/>
                    </a:cubicBezTo>
                    <a:cubicBezTo>
                      <a:pt x="29718" y="25334"/>
                      <a:pt x="29674" y="25373"/>
                      <a:pt x="29646" y="25382"/>
                    </a:cubicBezTo>
                    <a:cubicBezTo>
                      <a:pt x="29609" y="25382"/>
                      <a:pt x="29498" y="25284"/>
                      <a:pt x="29473" y="25247"/>
                    </a:cubicBezTo>
                    <a:cubicBezTo>
                      <a:pt x="29436" y="25173"/>
                      <a:pt x="29375" y="25123"/>
                      <a:pt x="29301" y="25086"/>
                    </a:cubicBezTo>
                    <a:cubicBezTo>
                      <a:pt x="29190" y="25037"/>
                      <a:pt x="28919" y="24889"/>
                      <a:pt x="28845" y="24865"/>
                    </a:cubicBezTo>
                    <a:cubicBezTo>
                      <a:pt x="28808" y="24858"/>
                      <a:pt x="28756" y="24846"/>
                      <a:pt x="28706" y="24846"/>
                    </a:cubicBezTo>
                    <a:cubicBezTo>
                      <a:pt x="28657" y="24846"/>
                      <a:pt x="28611" y="24858"/>
                      <a:pt x="28586" y="24902"/>
                    </a:cubicBezTo>
                    <a:cubicBezTo>
                      <a:pt x="28549" y="25000"/>
                      <a:pt x="28488" y="25086"/>
                      <a:pt x="28414" y="25160"/>
                    </a:cubicBezTo>
                    <a:cubicBezTo>
                      <a:pt x="28364" y="25197"/>
                      <a:pt x="28327" y="25259"/>
                      <a:pt x="28315" y="25321"/>
                    </a:cubicBezTo>
                    <a:cubicBezTo>
                      <a:pt x="28302" y="25340"/>
                      <a:pt x="28289" y="25353"/>
                      <a:pt x="28279" y="25353"/>
                    </a:cubicBezTo>
                    <a:cubicBezTo>
                      <a:pt x="28271" y="25353"/>
                      <a:pt x="28266" y="25343"/>
                      <a:pt x="28266" y="25321"/>
                    </a:cubicBezTo>
                    <a:cubicBezTo>
                      <a:pt x="28254" y="25284"/>
                      <a:pt x="28241" y="25259"/>
                      <a:pt x="28217" y="25247"/>
                    </a:cubicBezTo>
                    <a:cubicBezTo>
                      <a:pt x="28192" y="25222"/>
                      <a:pt x="28180" y="25197"/>
                      <a:pt x="28167" y="25185"/>
                    </a:cubicBezTo>
                    <a:cubicBezTo>
                      <a:pt x="28153" y="25170"/>
                      <a:pt x="28129" y="25151"/>
                      <a:pt x="28110" y="25151"/>
                    </a:cubicBezTo>
                    <a:cubicBezTo>
                      <a:pt x="28097" y="25151"/>
                      <a:pt x="28086" y="25160"/>
                      <a:pt x="28081" y="25185"/>
                    </a:cubicBezTo>
                    <a:cubicBezTo>
                      <a:pt x="28072" y="25222"/>
                      <a:pt x="28076" y="25265"/>
                      <a:pt x="28069" y="25265"/>
                    </a:cubicBezTo>
                    <a:cubicBezTo>
                      <a:pt x="28067" y="25265"/>
                      <a:pt x="28063" y="25259"/>
                      <a:pt x="28056" y="25247"/>
                    </a:cubicBezTo>
                    <a:cubicBezTo>
                      <a:pt x="28044" y="25222"/>
                      <a:pt x="28019" y="25197"/>
                      <a:pt x="28007" y="25173"/>
                    </a:cubicBezTo>
                    <a:cubicBezTo>
                      <a:pt x="27982" y="25148"/>
                      <a:pt x="27982" y="25136"/>
                      <a:pt x="27958" y="25099"/>
                    </a:cubicBezTo>
                    <a:cubicBezTo>
                      <a:pt x="27933" y="25049"/>
                      <a:pt x="27921" y="25013"/>
                      <a:pt x="27933" y="24963"/>
                    </a:cubicBezTo>
                    <a:cubicBezTo>
                      <a:pt x="27933" y="24926"/>
                      <a:pt x="27933" y="24852"/>
                      <a:pt x="27917" y="24852"/>
                    </a:cubicBezTo>
                    <a:cubicBezTo>
                      <a:pt x="27912" y="24852"/>
                      <a:pt x="27905" y="24859"/>
                      <a:pt x="27896" y="24877"/>
                    </a:cubicBezTo>
                    <a:cubicBezTo>
                      <a:pt x="27859" y="24939"/>
                      <a:pt x="27810" y="25049"/>
                      <a:pt x="27748" y="25074"/>
                    </a:cubicBezTo>
                    <a:cubicBezTo>
                      <a:pt x="27732" y="25078"/>
                      <a:pt x="27721" y="25081"/>
                      <a:pt x="27716" y="25081"/>
                    </a:cubicBezTo>
                    <a:cubicBezTo>
                      <a:pt x="27705" y="25081"/>
                      <a:pt x="27716" y="25070"/>
                      <a:pt x="27748" y="25037"/>
                    </a:cubicBezTo>
                    <a:cubicBezTo>
                      <a:pt x="27810" y="25000"/>
                      <a:pt x="27847" y="24939"/>
                      <a:pt x="27872" y="24865"/>
                    </a:cubicBezTo>
                    <a:cubicBezTo>
                      <a:pt x="27872" y="24836"/>
                      <a:pt x="27850" y="24824"/>
                      <a:pt x="27830" y="24824"/>
                    </a:cubicBezTo>
                    <a:cubicBezTo>
                      <a:pt x="27816" y="24824"/>
                      <a:pt x="27803" y="24830"/>
                      <a:pt x="27798" y="24840"/>
                    </a:cubicBezTo>
                    <a:cubicBezTo>
                      <a:pt x="27785" y="24877"/>
                      <a:pt x="27748" y="25000"/>
                      <a:pt x="27687" y="25025"/>
                    </a:cubicBezTo>
                    <a:cubicBezTo>
                      <a:pt x="27669" y="25035"/>
                      <a:pt x="27659" y="25040"/>
                      <a:pt x="27654" y="25040"/>
                    </a:cubicBezTo>
                    <a:cubicBezTo>
                      <a:pt x="27641" y="25040"/>
                      <a:pt x="27664" y="25011"/>
                      <a:pt x="27699" y="24976"/>
                    </a:cubicBezTo>
                    <a:cubicBezTo>
                      <a:pt x="27748" y="24939"/>
                      <a:pt x="27736" y="24889"/>
                      <a:pt x="27761" y="24828"/>
                    </a:cubicBezTo>
                    <a:cubicBezTo>
                      <a:pt x="27785" y="24766"/>
                      <a:pt x="27822" y="24778"/>
                      <a:pt x="27847" y="24717"/>
                    </a:cubicBezTo>
                    <a:cubicBezTo>
                      <a:pt x="27872" y="24655"/>
                      <a:pt x="27847" y="24643"/>
                      <a:pt x="27884" y="24631"/>
                    </a:cubicBezTo>
                    <a:cubicBezTo>
                      <a:pt x="27921" y="24631"/>
                      <a:pt x="27958" y="24594"/>
                      <a:pt x="27982" y="24557"/>
                    </a:cubicBezTo>
                    <a:cubicBezTo>
                      <a:pt x="27990" y="24541"/>
                      <a:pt x="28013" y="24525"/>
                      <a:pt x="28032" y="24525"/>
                    </a:cubicBezTo>
                    <a:cubicBezTo>
                      <a:pt x="28042" y="24525"/>
                      <a:pt x="28052" y="24531"/>
                      <a:pt x="28056" y="24544"/>
                    </a:cubicBezTo>
                    <a:cubicBezTo>
                      <a:pt x="28061" y="24557"/>
                      <a:pt x="28068" y="24563"/>
                      <a:pt x="28076" y="24563"/>
                    </a:cubicBezTo>
                    <a:cubicBezTo>
                      <a:pt x="28092" y="24563"/>
                      <a:pt x="28110" y="24544"/>
                      <a:pt x="28118" y="24520"/>
                    </a:cubicBezTo>
                    <a:cubicBezTo>
                      <a:pt x="28143" y="24495"/>
                      <a:pt x="28143" y="24446"/>
                      <a:pt x="28118" y="24421"/>
                    </a:cubicBezTo>
                    <a:cubicBezTo>
                      <a:pt x="28093" y="24384"/>
                      <a:pt x="28167" y="24323"/>
                      <a:pt x="28167" y="24249"/>
                    </a:cubicBezTo>
                    <a:cubicBezTo>
                      <a:pt x="28167" y="24175"/>
                      <a:pt x="28081" y="24125"/>
                      <a:pt x="28007" y="24101"/>
                    </a:cubicBezTo>
                    <a:cubicBezTo>
                      <a:pt x="27933" y="24064"/>
                      <a:pt x="27921" y="23891"/>
                      <a:pt x="27909" y="23793"/>
                    </a:cubicBezTo>
                    <a:cubicBezTo>
                      <a:pt x="27896" y="23682"/>
                      <a:pt x="27909" y="23559"/>
                      <a:pt x="27847" y="23509"/>
                    </a:cubicBezTo>
                    <a:cubicBezTo>
                      <a:pt x="27835" y="23485"/>
                      <a:pt x="27810" y="23472"/>
                      <a:pt x="27798" y="23460"/>
                    </a:cubicBezTo>
                    <a:cubicBezTo>
                      <a:pt x="27736" y="23423"/>
                      <a:pt x="27674" y="23374"/>
                      <a:pt x="27613" y="23324"/>
                    </a:cubicBezTo>
                    <a:cubicBezTo>
                      <a:pt x="27551" y="23263"/>
                      <a:pt x="27477" y="23140"/>
                      <a:pt x="27391" y="23103"/>
                    </a:cubicBezTo>
                    <a:cubicBezTo>
                      <a:pt x="27342" y="23078"/>
                      <a:pt x="27292" y="23066"/>
                      <a:pt x="27231" y="23041"/>
                    </a:cubicBezTo>
                    <a:cubicBezTo>
                      <a:pt x="27157" y="23016"/>
                      <a:pt x="27083" y="22992"/>
                      <a:pt x="27009" y="22979"/>
                    </a:cubicBezTo>
                    <a:lnTo>
                      <a:pt x="26837" y="22979"/>
                    </a:lnTo>
                    <a:cubicBezTo>
                      <a:pt x="26760" y="23001"/>
                      <a:pt x="26751" y="23043"/>
                      <a:pt x="26724" y="23043"/>
                    </a:cubicBezTo>
                    <a:cubicBezTo>
                      <a:pt x="26721" y="23043"/>
                      <a:pt x="26717" y="23042"/>
                      <a:pt x="26713" y="23041"/>
                    </a:cubicBezTo>
                    <a:cubicBezTo>
                      <a:pt x="26708" y="23043"/>
                      <a:pt x="26703" y="23044"/>
                      <a:pt x="26699" y="23044"/>
                    </a:cubicBezTo>
                    <a:cubicBezTo>
                      <a:pt x="26667" y="23044"/>
                      <a:pt x="26638" y="23011"/>
                      <a:pt x="26627" y="22979"/>
                    </a:cubicBezTo>
                    <a:cubicBezTo>
                      <a:pt x="26609" y="22944"/>
                      <a:pt x="26598" y="22915"/>
                      <a:pt x="26584" y="22915"/>
                    </a:cubicBezTo>
                    <a:cubicBezTo>
                      <a:pt x="26579" y="22915"/>
                      <a:pt x="26573" y="22920"/>
                      <a:pt x="26566" y="22930"/>
                    </a:cubicBezTo>
                    <a:cubicBezTo>
                      <a:pt x="26556" y="22958"/>
                      <a:pt x="26540" y="22993"/>
                      <a:pt x="26512" y="22993"/>
                    </a:cubicBezTo>
                    <a:cubicBezTo>
                      <a:pt x="26502" y="22993"/>
                      <a:pt x="26492" y="22989"/>
                      <a:pt x="26479" y="22979"/>
                    </a:cubicBezTo>
                    <a:lnTo>
                      <a:pt x="26455" y="22967"/>
                    </a:lnTo>
                    <a:cubicBezTo>
                      <a:pt x="26405" y="22943"/>
                      <a:pt x="26368" y="22906"/>
                      <a:pt x="26344" y="22856"/>
                    </a:cubicBezTo>
                    <a:cubicBezTo>
                      <a:pt x="26270" y="22770"/>
                      <a:pt x="26221" y="22782"/>
                      <a:pt x="26171" y="22733"/>
                    </a:cubicBezTo>
                    <a:cubicBezTo>
                      <a:pt x="26122" y="22684"/>
                      <a:pt x="26134" y="22634"/>
                      <a:pt x="26085" y="22573"/>
                    </a:cubicBezTo>
                    <a:cubicBezTo>
                      <a:pt x="26011" y="22437"/>
                      <a:pt x="25913" y="22339"/>
                      <a:pt x="25777" y="22265"/>
                    </a:cubicBezTo>
                    <a:cubicBezTo>
                      <a:pt x="25771" y="22259"/>
                      <a:pt x="25765" y="22256"/>
                      <a:pt x="25758" y="22256"/>
                    </a:cubicBezTo>
                    <a:cubicBezTo>
                      <a:pt x="25752" y="22256"/>
                      <a:pt x="25746" y="22259"/>
                      <a:pt x="25740" y="22265"/>
                    </a:cubicBezTo>
                    <a:cubicBezTo>
                      <a:pt x="25703" y="22259"/>
                      <a:pt x="25666" y="22256"/>
                      <a:pt x="25629" y="22256"/>
                    </a:cubicBezTo>
                    <a:cubicBezTo>
                      <a:pt x="25592" y="22256"/>
                      <a:pt x="25555" y="22259"/>
                      <a:pt x="25518" y="22265"/>
                    </a:cubicBezTo>
                    <a:cubicBezTo>
                      <a:pt x="25500" y="22269"/>
                      <a:pt x="25466" y="22272"/>
                      <a:pt x="25433" y="22272"/>
                    </a:cubicBezTo>
                    <a:cubicBezTo>
                      <a:pt x="25376" y="22272"/>
                      <a:pt x="25323" y="22264"/>
                      <a:pt x="25370" y="22240"/>
                    </a:cubicBezTo>
                    <a:cubicBezTo>
                      <a:pt x="25444" y="22203"/>
                      <a:pt x="25481" y="22228"/>
                      <a:pt x="25494" y="22142"/>
                    </a:cubicBezTo>
                    <a:cubicBezTo>
                      <a:pt x="25506" y="22068"/>
                      <a:pt x="25555" y="22031"/>
                      <a:pt x="25494" y="21994"/>
                    </a:cubicBezTo>
                    <a:cubicBezTo>
                      <a:pt x="25437" y="21949"/>
                      <a:pt x="25391" y="21894"/>
                      <a:pt x="25365" y="21894"/>
                    </a:cubicBezTo>
                    <a:cubicBezTo>
                      <a:pt x="25363" y="21894"/>
                      <a:pt x="25360" y="21894"/>
                      <a:pt x="25358" y="21895"/>
                    </a:cubicBezTo>
                    <a:cubicBezTo>
                      <a:pt x="25326" y="21906"/>
                      <a:pt x="25349" y="21935"/>
                      <a:pt x="25340" y="21935"/>
                    </a:cubicBezTo>
                    <a:cubicBezTo>
                      <a:pt x="25339" y="21935"/>
                      <a:pt x="25337" y="21934"/>
                      <a:pt x="25333" y="21932"/>
                    </a:cubicBezTo>
                    <a:cubicBezTo>
                      <a:pt x="25321" y="21920"/>
                      <a:pt x="25284" y="21908"/>
                      <a:pt x="25272" y="21871"/>
                    </a:cubicBezTo>
                    <a:cubicBezTo>
                      <a:pt x="25269" y="21865"/>
                      <a:pt x="25266" y="21862"/>
                      <a:pt x="25263" y="21862"/>
                    </a:cubicBezTo>
                    <a:cubicBezTo>
                      <a:pt x="25253" y="21862"/>
                      <a:pt x="25241" y="21889"/>
                      <a:pt x="25223" y="21908"/>
                    </a:cubicBezTo>
                    <a:cubicBezTo>
                      <a:pt x="25218" y="21917"/>
                      <a:pt x="25215" y="21921"/>
                      <a:pt x="25213" y="21921"/>
                    </a:cubicBezTo>
                    <a:cubicBezTo>
                      <a:pt x="25210" y="21921"/>
                      <a:pt x="25210" y="21910"/>
                      <a:pt x="25210" y="21895"/>
                    </a:cubicBezTo>
                    <a:cubicBezTo>
                      <a:pt x="25198" y="21846"/>
                      <a:pt x="25173" y="21809"/>
                      <a:pt x="25136" y="21797"/>
                    </a:cubicBezTo>
                    <a:cubicBezTo>
                      <a:pt x="25103" y="21797"/>
                      <a:pt x="25079" y="21848"/>
                      <a:pt x="25066" y="21848"/>
                    </a:cubicBezTo>
                    <a:cubicBezTo>
                      <a:pt x="25065" y="21848"/>
                      <a:pt x="25063" y="21847"/>
                      <a:pt x="25062" y="21846"/>
                    </a:cubicBezTo>
                    <a:cubicBezTo>
                      <a:pt x="25038" y="21834"/>
                      <a:pt x="25050" y="21809"/>
                      <a:pt x="25062" y="21772"/>
                    </a:cubicBezTo>
                    <a:cubicBezTo>
                      <a:pt x="25087" y="21735"/>
                      <a:pt x="25013" y="21735"/>
                      <a:pt x="25062" y="21698"/>
                    </a:cubicBezTo>
                    <a:cubicBezTo>
                      <a:pt x="25124" y="21661"/>
                      <a:pt x="25259" y="21698"/>
                      <a:pt x="25235" y="21649"/>
                    </a:cubicBezTo>
                    <a:cubicBezTo>
                      <a:pt x="25220" y="21627"/>
                      <a:pt x="25210" y="21622"/>
                      <a:pt x="25188" y="21622"/>
                    </a:cubicBezTo>
                    <a:cubicBezTo>
                      <a:pt x="25173" y="21622"/>
                      <a:pt x="25154" y="21624"/>
                      <a:pt x="25124" y="21624"/>
                    </a:cubicBezTo>
                    <a:cubicBezTo>
                      <a:pt x="25084" y="21624"/>
                      <a:pt x="25026" y="21616"/>
                      <a:pt x="24966" y="21616"/>
                    </a:cubicBezTo>
                    <a:cubicBezTo>
                      <a:pt x="24897" y="21616"/>
                      <a:pt x="24825" y="21627"/>
                      <a:pt x="24779" y="21673"/>
                    </a:cubicBezTo>
                    <a:cubicBezTo>
                      <a:pt x="24704" y="21748"/>
                      <a:pt x="24639" y="21814"/>
                      <a:pt x="24582" y="21814"/>
                    </a:cubicBezTo>
                    <a:cubicBezTo>
                      <a:pt x="24574" y="21814"/>
                      <a:pt x="24565" y="21812"/>
                      <a:pt x="24557" y="21809"/>
                    </a:cubicBezTo>
                    <a:cubicBezTo>
                      <a:pt x="24483" y="21809"/>
                      <a:pt x="24409" y="21784"/>
                      <a:pt x="24348" y="21747"/>
                    </a:cubicBezTo>
                    <a:cubicBezTo>
                      <a:pt x="24311" y="21710"/>
                      <a:pt x="24274" y="21649"/>
                      <a:pt x="24224" y="21649"/>
                    </a:cubicBezTo>
                    <a:cubicBezTo>
                      <a:pt x="24163" y="21649"/>
                      <a:pt x="23929" y="21686"/>
                      <a:pt x="23855" y="21686"/>
                    </a:cubicBezTo>
                    <a:cubicBezTo>
                      <a:pt x="23769" y="21686"/>
                      <a:pt x="23744" y="21686"/>
                      <a:pt x="23732" y="21624"/>
                    </a:cubicBezTo>
                    <a:cubicBezTo>
                      <a:pt x="23719" y="21550"/>
                      <a:pt x="23682" y="21415"/>
                      <a:pt x="23608" y="21415"/>
                    </a:cubicBezTo>
                    <a:cubicBezTo>
                      <a:pt x="23559" y="21409"/>
                      <a:pt x="23513" y="21405"/>
                      <a:pt x="23467" y="21405"/>
                    </a:cubicBezTo>
                    <a:cubicBezTo>
                      <a:pt x="23421" y="21405"/>
                      <a:pt x="23374" y="21409"/>
                      <a:pt x="23325" y="21415"/>
                    </a:cubicBezTo>
                    <a:cubicBezTo>
                      <a:pt x="23239" y="21439"/>
                      <a:pt x="23128" y="21501"/>
                      <a:pt x="23103" y="21513"/>
                    </a:cubicBezTo>
                    <a:cubicBezTo>
                      <a:pt x="23079" y="21526"/>
                      <a:pt x="22968" y="21587"/>
                      <a:pt x="22968" y="21636"/>
                    </a:cubicBezTo>
                    <a:cubicBezTo>
                      <a:pt x="22968" y="21698"/>
                      <a:pt x="23103" y="21858"/>
                      <a:pt x="23091" y="21908"/>
                    </a:cubicBezTo>
                    <a:cubicBezTo>
                      <a:pt x="23091" y="21957"/>
                      <a:pt x="23079" y="22105"/>
                      <a:pt x="23017" y="22105"/>
                    </a:cubicBezTo>
                    <a:cubicBezTo>
                      <a:pt x="22955" y="22105"/>
                      <a:pt x="22820" y="21932"/>
                      <a:pt x="22820" y="21895"/>
                    </a:cubicBezTo>
                    <a:cubicBezTo>
                      <a:pt x="22820" y="21846"/>
                      <a:pt x="22943" y="21686"/>
                      <a:pt x="22943" y="21649"/>
                    </a:cubicBezTo>
                    <a:cubicBezTo>
                      <a:pt x="22943" y="21599"/>
                      <a:pt x="22857" y="21513"/>
                      <a:pt x="22844" y="21476"/>
                    </a:cubicBezTo>
                    <a:lnTo>
                      <a:pt x="22844" y="21464"/>
                    </a:lnTo>
                    <a:cubicBezTo>
                      <a:pt x="22857" y="21402"/>
                      <a:pt x="22906" y="21365"/>
                      <a:pt x="22955" y="21341"/>
                    </a:cubicBezTo>
                    <a:cubicBezTo>
                      <a:pt x="23005" y="21328"/>
                      <a:pt x="23103" y="21230"/>
                      <a:pt x="23054" y="21193"/>
                    </a:cubicBezTo>
                    <a:cubicBezTo>
                      <a:pt x="23029" y="21168"/>
                      <a:pt x="22995" y="21156"/>
                      <a:pt x="22962" y="21156"/>
                    </a:cubicBezTo>
                    <a:cubicBezTo>
                      <a:pt x="22928" y="21156"/>
                      <a:pt x="22894" y="21168"/>
                      <a:pt x="22869" y="21193"/>
                    </a:cubicBezTo>
                    <a:cubicBezTo>
                      <a:pt x="22832" y="21230"/>
                      <a:pt x="22795" y="21291"/>
                      <a:pt x="22771" y="21304"/>
                    </a:cubicBezTo>
                    <a:cubicBezTo>
                      <a:pt x="22746" y="21316"/>
                      <a:pt x="22709" y="21341"/>
                      <a:pt x="22684" y="21365"/>
                    </a:cubicBezTo>
                    <a:cubicBezTo>
                      <a:pt x="22660" y="21378"/>
                      <a:pt x="22610" y="21476"/>
                      <a:pt x="22573" y="21489"/>
                    </a:cubicBezTo>
                    <a:cubicBezTo>
                      <a:pt x="22567" y="21490"/>
                      <a:pt x="22560" y="21491"/>
                      <a:pt x="22552" y="21491"/>
                    </a:cubicBezTo>
                    <a:cubicBezTo>
                      <a:pt x="22520" y="21491"/>
                      <a:pt x="22474" y="21481"/>
                      <a:pt x="22433" y="21481"/>
                    </a:cubicBezTo>
                    <a:cubicBezTo>
                      <a:pt x="22398" y="21481"/>
                      <a:pt x="22367" y="21488"/>
                      <a:pt x="22352" y="21513"/>
                    </a:cubicBezTo>
                    <a:cubicBezTo>
                      <a:pt x="22331" y="21566"/>
                      <a:pt x="22310" y="21645"/>
                      <a:pt x="22281" y="21645"/>
                    </a:cubicBezTo>
                    <a:cubicBezTo>
                      <a:pt x="22276" y="21645"/>
                      <a:pt x="22271" y="21642"/>
                      <a:pt x="22265" y="21636"/>
                    </a:cubicBezTo>
                    <a:cubicBezTo>
                      <a:pt x="22241" y="21599"/>
                      <a:pt x="22253" y="21563"/>
                      <a:pt x="22216" y="21550"/>
                    </a:cubicBezTo>
                    <a:cubicBezTo>
                      <a:pt x="22209" y="21548"/>
                      <a:pt x="22203" y="21547"/>
                      <a:pt x="22196" y="21547"/>
                    </a:cubicBezTo>
                    <a:cubicBezTo>
                      <a:pt x="22166" y="21547"/>
                      <a:pt x="22138" y="21567"/>
                      <a:pt x="22118" y="21587"/>
                    </a:cubicBezTo>
                    <a:cubicBezTo>
                      <a:pt x="22068" y="21636"/>
                      <a:pt x="22031" y="21698"/>
                      <a:pt x="22007" y="21772"/>
                    </a:cubicBezTo>
                    <a:cubicBezTo>
                      <a:pt x="21994" y="21858"/>
                      <a:pt x="22019" y="21932"/>
                      <a:pt x="21970" y="21994"/>
                    </a:cubicBezTo>
                    <a:cubicBezTo>
                      <a:pt x="21883" y="22068"/>
                      <a:pt x="21809" y="22154"/>
                      <a:pt x="21760" y="22240"/>
                    </a:cubicBezTo>
                    <a:cubicBezTo>
                      <a:pt x="21725" y="22322"/>
                      <a:pt x="21723" y="22426"/>
                      <a:pt x="21702" y="22426"/>
                    </a:cubicBezTo>
                    <a:cubicBezTo>
                      <a:pt x="21701" y="22426"/>
                      <a:pt x="21700" y="22426"/>
                      <a:pt x="21699" y="22425"/>
                    </a:cubicBezTo>
                    <a:cubicBezTo>
                      <a:pt x="21674" y="22413"/>
                      <a:pt x="21588" y="22228"/>
                      <a:pt x="21538" y="22166"/>
                    </a:cubicBezTo>
                    <a:cubicBezTo>
                      <a:pt x="21490" y="22118"/>
                      <a:pt x="21433" y="22069"/>
                      <a:pt x="21412" y="22069"/>
                    </a:cubicBezTo>
                    <a:cubicBezTo>
                      <a:pt x="21406" y="22069"/>
                      <a:pt x="21403" y="22072"/>
                      <a:pt x="21403" y="22080"/>
                    </a:cubicBezTo>
                    <a:cubicBezTo>
                      <a:pt x="21403" y="22087"/>
                      <a:pt x="21398" y="22090"/>
                      <a:pt x="21390" y="22090"/>
                    </a:cubicBezTo>
                    <a:cubicBezTo>
                      <a:pt x="21370" y="22090"/>
                      <a:pt x="21331" y="22070"/>
                      <a:pt x="21304" y="22043"/>
                    </a:cubicBezTo>
                    <a:cubicBezTo>
                      <a:pt x="21230" y="22006"/>
                      <a:pt x="21156" y="21981"/>
                      <a:pt x="21083" y="21969"/>
                    </a:cubicBezTo>
                    <a:cubicBezTo>
                      <a:pt x="21074" y="21967"/>
                      <a:pt x="21065" y="21966"/>
                      <a:pt x="21057" y="21966"/>
                    </a:cubicBezTo>
                    <a:cubicBezTo>
                      <a:pt x="21021" y="21966"/>
                      <a:pt x="20992" y="21988"/>
                      <a:pt x="20972" y="22018"/>
                    </a:cubicBezTo>
                    <a:cubicBezTo>
                      <a:pt x="20922" y="22055"/>
                      <a:pt x="20873" y="22080"/>
                      <a:pt x="20824" y="22117"/>
                    </a:cubicBezTo>
                    <a:cubicBezTo>
                      <a:pt x="20799" y="22117"/>
                      <a:pt x="20799" y="22154"/>
                      <a:pt x="20738" y="22154"/>
                    </a:cubicBezTo>
                    <a:cubicBezTo>
                      <a:pt x="20721" y="22158"/>
                      <a:pt x="20698" y="22161"/>
                      <a:pt x="20673" y="22161"/>
                    </a:cubicBezTo>
                    <a:cubicBezTo>
                      <a:pt x="20623" y="22161"/>
                      <a:pt x="20565" y="22150"/>
                      <a:pt x="20540" y="22117"/>
                    </a:cubicBezTo>
                    <a:cubicBezTo>
                      <a:pt x="20491" y="22080"/>
                      <a:pt x="20442" y="22068"/>
                      <a:pt x="20393" y="22055"/>
                    </a:cubicBezTo>
                    <a:cubicBezTo>
                      <a:pt x="20368" y="22055"/>
                      <a:pt x="20343" y="22018"/>
                      <a:pt x="20306" y="21969"/>
                    </a:cubicBezTo>
                    <a:cubicBezTo>
                      <a:pt x="20294" y="21944"/>
                      <a:pt x="20269" y="21908"/>
                      <a:pt x="20257" y="21871"/>
                    </a:cubicBezTo>
                    <a:cubicBezTo>
                      <a:pt x="20220" y="21821"/>
                      <a:pt x="20121" y="21723"/>
                      <a:pt x="20060" y="21624"/>
                    </a:cubicBezTo>
                    <a:cubicBezTo>
                      <a:pt x="20035" y="21599"/>
                      <a:pt x="20023" y="21563"/>
                      <a:pt x="20011" y="21538"/>
                    </a:cubicBezTo>
                    <a:cubicBezTo>
                      <a:pt x="19986" y="21464"/>
                      <a:pt x="20060" y="21378"/>
                      <a:pt x="20072" y="21267"/>
                    </a:cubicBezTo>
                    <a:cubicBezTo>
                      <a:pt x="20097" y="21131"/>
                      <a:pt x="20109" y="20996"/>
                      <a:pt x="20121" y="20860"/>
                    </a:cubicBezTo>
                    <a:cubicBezTo>
                      <a:pt x="20121" y="20762"/>
                      <a:pt x="20195" y="20675"/>
                      <a:pt x="20195" y="20589"/>
                    </a:cubicBezTo>
                    <a:cubicBezTo>
                      <a:pt x="20183" y="20503"/>
                      <a:pt x="20195" y="20491"/>
                      <a:pt x="20195" y="20454"/>
                    </a:cubicBezTo>
                    <a:cubicBezTo>
                      <a:pt x="20195" y="20429"/>
                      <a:pt x="20195" y="20429"/>
                      <a:pt x="20171" y="20417"/>
                    </a:cubicBezTo>
                    <a:cubicBezTo>
                      <a:pt x="20158" y="20417"/>
                      <a:pt x="20146" y="20404"/>
                      <a:pt x="20134" y="20404"/>
                    </a:cubicBezTo>
                    <a:cubicBezTo>
                      <a:pt x="20072" y="20392"/>
                      <a:pt x="19998" y="20269"/>
                      <a:pt x="19924" y="20219"/>
                    </a:cubicBezTo>
                    <a:cubicBezTo>
                      <a:pt x="19859" y="20187"/>
                      <a:pt x="19787" y="20170"/>
                      <a:pt x="19718" y="20170"/>
                    </a:cubicBezTo>
                    <a:cubicBezTo>
                      <a:pt x="19683" y="20170"/>
                      <a:pt x="19649" y="20174"/>
                      <a:pt x="19616" y="20183"/>
                    </a:cubicBezTo>
                    <a:cubicBezTo>
                      <a:pt x="19510" y="20204"/>
                      <a:pt x="19450" y="20261"/>
                      <a:pt x="19380" y="20261"/>
                    </a:cubicBezTo>
                    <a:cubicBezTo>
                      <a:pt x="19369" y="20261"/>
                      <a:pt x="19357" y="20260"/>
                      <a:pt x="19345" y="20256"/>
                    </a:cubicBezTo>
                    <a:cubicBezTo>
                      <a:pt x="19268" y="20234"/>
                      <a:pt x="19250" y="20193"/>
                      <a:pt x="19186" y="20193"/>
                    </a:cubicBezTo>
                    <a:cubicBezTo>
                      <a:pt x="19178" y="20193"/>
                      <a:pt x="19170" y="20194"/>
                      <a:pt x="19160" y="20195"/>
                    </a:cubicBezTo>
                    <a:cubicBezTo>
                      <a:pt x="19073" y="20206"/>
                      <a:pt x="19034" y="20246"/>
                      <a:pt x="18974" y="20246"/>
                    </a:cubicBezTo>
                    <a:cubicBezTo>
                      <a:pt x="18967" y="20246"/>
                      <a:pt x="18959" y="20245"/>
                      <a:pt x="18951" y="20244"/>
                    </a:cubicBezTo>
                    <a:lnTo>
                      <a:pt x="18926" y="20232"/>
                    </a:lnTo>
                    <a:cubicBezTo>
                      <a:pt x="18889" y="20219"/>
                      <a:pt x="18865" y="20195"/>
                      <a:pt x="18840" y="20183"/>
                    </a:cubicBezTo>
                    <a:cubicBezTo>
                      <a:pt x="18815" y="20158"/>
                      <a:pt x="18815" y="20133"/>
                      <a:pt x="18865" y="20109"/>
                    </a:cubicBezTo>
                    <a:cubicBezTo>
                      <a:pt x="18951" y="20022"/>
                      <a:pt x="19000" y="19899"/>
                      <a:pt x="19000" y="19764"/>
                    </a:cubicBezTo>
                    <a:cubicBezTo>
                      <a:pt x="18988" y="19677"/>
                      <a:pt x="19013" y="19591"/>
                      <a:pt x="19062" y="19517"/>
                    </a:cubicBezTo>
                    <a:cubicBezTo>
                      <a:pt x="19111" y="19443"/>
                      <a:pt x="19136" y="19357"/>
                      <a:pt x="19148" y="19271"/>
                    </a:cubicBezTo>
                    <a:cubicBezTo>
                      <a:pt x="19148" y="19209"/>
                      <a:pt x="19111" y="19012"/>
                      <a:pt x="19185" y="18901"/>
                    </a:cubicBezTo>
                    <a:cubicBezTo>
                      <a:pt x="19259" y="18803"/>
                      <a:pt x="19333" y="18741"/>
                      <a:pt x="19333" y="18679"/>
                    </a:cubicBezTo>
                    <a:cubicBezTo>
                      <a:pt x="19321" y="18618"/>
                      <a:pt x="19333" y="18556"/>
                      <a:pt x="19197" y="18556"/>
                    </a:cubicBezTo>
                    <a:cubicBezTo>
                      <a:pt x="19049" y="18568"/>
                      <a:pt x="18606" y="18605"/>
                      <a:pt x="18520" y="18716"/>
                    </a:cubicBezTo>
                    <a:cubicBezTo>
                      <a:pt x="18446" y="18815"/>
                      <a:pt x="18483" y="19024"/>
                      <a:pt x="18446" y="19086"/>
                    </a:cubicBezTo>
                    <a:cubicBezTo>
                      <a:pt x="18384" y="19172"/>
                      <a:pt x="18323" y="19246"/>
                      <a:pt x="18261" y="19332"/>
                    </a:cubicBezTo>
                    <a:cubicBezTo>
                      <a:pt x="18249" y="19345"/>
                      <a:pt x="18273" y="19406"/>
                      <a:pt x="18236" y="19431"/>
                    </a:cubicBezTo>
                    <a:cubicBezTo>
                      <a:pt x="18232" y="19432"/>
                      <a:pt x="18228" y="19433"/>
                      <a:pt x="18224" y="19433"/>
                    </a:cubicBezTo>
                    <a:cubicBezTo>
                      <a:pt x="18191" y="19433"/>
                      <a:pt x="18156" y="19393"/>
                      <a:pt x="18101" y="19382"/>
                    </a:cubicBezTo>
                    <a:cubicBezTo>
                      <a:pt x="17978" y="19382"/>
                      <a:pt x="17854" y="19406"/>
                      <a:pt x="17743" y="19456"/>
                    </a:cubicBezTo>
                    <a:cubicBezTo>
                      <a:pt x="17667" y="19481"/>
                      <a:pt x="17613" y="19519"/>
                      <a:pt x="17571" y="19519"/>
                    </a:cubicBezTo>
                    <a:cubicBezTo>
                      <a:pt x="17553" y="19519"/>
                      <a:pt x="17537" y="19511"/>
                      <a:pt x="17522" y="19493"/>
                    </a:cubicBezTo>
                    <a:cubicBezTo>
                      <a:pt x="17460" y="19443"/>
                      <a:pt x="17435" y="19382"/>
                      <a:pt x="17349" y="19357"/>
                    </a:cubicBezTo>
                    <a:cubicBezTo>
                      <a:pt x="17263" y="19345"/>
                      <a:pt x="17127" y="19345"/>
                      <a:pt x="17090" y="19184"/>
                    </a:cubicBezTo>
                    <a:cubicBezTo>
                      <a:pt x="17053" y="19061"/>
                      <a:pt x="17004" y="18950"/>
                      <a:pt x="16930" y="18852"/>
                    </a:cubicBezTo>
                    <a:cubicBezTo>
                      <a:pt x="16856" y="18704"/>
                      <a:pt x="16807" y="18556"/>
                      <a:pt x="16782" y="18396"/>
                    </a:cubicBezTo>
                    <a:cubicBezTo>
                      <a:pt x="16745" y="18248"/>
                      <a:pt x="16733" y="18088"/>
                      <a:pt x="16758" y="17940"/>
                    </a:cubicBezTo>
                    <a:cubicBezTo>
                      <a:pt x="16745" y="17829"/>
                      <a:pt x="16745" y="17706"/>
                      <a:pt x="16745" y="17595"/>
                    </a:cubicBezTo>
                    <a:cubicBezTo>
                      <a:pt x="16758" y="17509"/>
                      <a:pt x="16869" y="17423"/>
                      <a:pt x="16881" y="17312"/>
                    </a:cubicBezTo>
                    <a:cubicBezTo>
                      <a:pt x="16881" y="17275"/>
                      <a:pt x="16881" y="17250"/>
                      <a:pt x="16881" y="17225"/>
                    </a:cubicBezTo>
                    <a:cubicBezTo>
                      <a:pt x="16869" y="17102"/>
                      <a:pt x="16795" y="16917"/>
                      <a:pt x="16782" y="16856"/>
                    </a:cubicBezTo>
                    <a:cubicBezTo>
                      <a:pt x="16777" y="16825"/>
                      <a:pt x="16779" y="16820"/>
                      <a:pt x="16784" y="16820"/>
                    </a:cubicBezTo>
                    <a:cubicBezTo>
                      <a:pt x="16787" y="16820"/>
                      <a:pt x="16792" y="16821"/>
                      <a:pt x="16797" y="16821"/>
                    </a:cubicBezTo>
                    <a:cubicBezTo>
                      <a:pt x="16806" y="16821"/>
                      <a:pt x="16818" y="16817"/>
                      <a:pt x="16832" y="16794"/>
                    </a:cubicBezTo>
                    <a:cubicBezTo>
                      <a:pt x="16869" y="16733"/>
                      <a:pt x="16819" y="16708"/>
                      <a:pt x="16844" y="16671"/>
                    </a:cubicBezTo>
                    <a:cubicBezTo>
                      <a:pt x="16869" y="16646"/>
                      <a:pt x="16893" y="16659"/>
                      <a:pt x="16918" y="16622"/>
                    </a:cubicBezTo>
                    <a:cubicBezTo>
                      <a:pt x="16955" y="16597"/>
                      <a:pt x="17078" y="16535"/>
                      <a:pt x="17078" y="16474"/>
                    </a:cubicBezTo>
                    <a:cubicBezTo>
                      <a:pt x="17078" y="16435"/>
                      <a:pt x="17085" y="16420"/>
                      <a:pt x="17095" y="16420"/>
                    </a:cubicBezTo>
                    <a:cubicBezTo>
                      <a:pt x="17104" y="16420"/>
                      <a:pt x="17116" y="16432"/>
                      <a:pt x="17127" y="16449"/>
                    </a:cubicBezTo>
                    <a:cubicBezTo>
                      <a:pt x="17130" y="16452"/>
                      <a:pt x="17135" y="16453"/>
                      <a:pt x="17141" y="16453"/>
                    </a:cubicBezTo>
                    <a:cubicBezTo>
                      <a:pt x="17184" y="16453"/>
                      <a:pt x="17298" y="16380"/>
                      <a:pt x="17374" y="16326"/>
                    </a:cubicBezTo>
                    <a:cubicBezTo>
                      <a:pt x="17448" y="16277"/>
                      <a:pt x="17509" y="16215"/>
                      <a:pt x="17460" y="16190"/>
                    </a:cubicBezTo>
                    <a:cubicBezTo>
                      <a:pt x="17429" y="16170"/>
                      <a:pt x="17372" y="16123"/>
                      <a:pt x="17398" y="16123"/>
                    </a:cubicBezTo>
                    <a:cubicBezTo>
                      <a:pt x="17403" y="16123"/>
                      <a:pt x="17411" y="16125"/>
                      <a:pt x="17423" y="16129"/>
                    </a:cubicBezTo>
                    <a:cubicBezTo>
                      <a:pt x="17477" y="16138"/>
                      <a:pt x="17492" y="16167"/>
                      <a:pt x="17520" y="16167"/>
                    </a:cubicBezTo>
                    <a:cubicBezTo>
                      <a:pt x="17530" y="16167"/>
                      <a:pt x="17542" y="16163"/>
                      <a:pt x="17559" y="16153"/>
                    </a:cubicBezTo>
                    <a:cubicBezTo>
                      <a:pt x="17620" y="16116"/>
                      <a:pt x="17633" y="16067"/>
                      <a:pt x="17719" y="16067"/>
                    </a:cubicBezTo>
                    <a:cubicBezTo>
                      <a:pt x="17817" y="16067"/>
                      <a:pt x="17891" y="16067"/>
                      <a:pt x="17941" y="16129"/>
                    </a:cubicBezTo>
                    <a:cubicBezTo>
                      <a:pt x="17974" y="16162"/>
                      <a:pt x="17996" y="16174"/>
                      <a:pt x="18015" y="16174"/>
                    </a:cubicBezTo>
                    <a:cubicBezTo>
                      <a:pt x="18032" y="16174"/>
                      <a:pt x="18047" y="16165"/>
                      <a:pt x="18064" y="16153"/>
                    </a:cubicBezTo>
                    <a:cubicBezTo>
                      <a:pt x="18090" y="16136"/>
                      <a:pt x="18121" y="16113"/>
                      <a:pt x="18159" y="16113"/>
                    </a:cubicBezTo>
                    <a:cubicBezTo>
                      <a:pt x="18175" y="16113"/>
                      <a:pt x="18193" y="16118"/>
                      <a:pt x="18212" y="16129"/>
                    </a:cubicBezTo>
                    <a:cubicBezTo>
                      <a:pt x="18282" y="16164"/>
                      <a:pt x="18330" y="16265"/>
                      <a:pt x="18387" y="16265"/>
                    </a:cubicBezTo>
                    <a:cubicBezTo>
                      <a:pt x="18390" y="16265"/>
                      <a:pt x="18393" y="16265"/>
                      <a:pt x="18396" y="16264"/>
                    </a:cubicBezTo>
                    <a:cubicBezTo>
                      <a:pt x="18455" y="16264"/>
                      <a:pt x="18548" y="16140"/>
                      <a:pt x="18588" y="16140"/>
                    </a:cubicBezTo>
                    <a:cubicBezTo>
                      <a:pt x="18590" y="16140"/>
                      <a:pt x="18592" y="16141"/>
                      <a:pt x="18594" y="16141"/>
                    </a:cubicBezTo>
                    <a:cubicBezTo>
                      <a:pt x="18631" y="16166"/>
                      <a:pt x="18754" y="16289"/>
                      <a:pt x="18741" y="16314"/>
                    </a:cubicBezTo>
                    <a:cubicBezTo>
                      <a:pt x="18739" y="16318"/>
                      <a:pt x="18739" y="16320"/>
                      <a:pt x="18742" y="16320"/>
                    </a:cubicBezTo>
                    <a:cubicBezTo>
                      <a:pt x="18751" y="16320"/>
                      <a:pt x="18793" y="16284"/>
                      <a:pt x="18803" y="16264"/>
                    </a:cubicBezTo>
                    <a:cubicBezTo>
                      <a:pt x="18815" y="16252"/>
                      <a:pt x="18803" y="16264"/>
                      <a:pt x="18778" y="16227"/>
                    </a:cubicBezTo>
                    <a:cubicBezTo>
                      <a:pt x="18741" y="16190"/>
                      <a:pt x="18655" y="16141"/>
                      <a:pt x="18692" y="16116"/>
                    </a:cubicBezTo>
                    <a:cubicBezTo>
                      <a:pt x="18729" y="16092"/>
                      <a:pt x="18741" y="16116"/>
                      <a:pt x="18705" y="16080"/>
                    </a:cubicBezTo>
                    <a:cubicBezTo>
                      <a:pt x="18692" y="16055"/>
                      <a:pt x="18680" y="16030"/>
                      <a:pt x="18680" y="15993"/>
                    </a:cubicBezTo>
                    <a:cubicBezTo>
                      <a:pt x="18680" y="15978"/>
                      <a:pt x="18670" y="15968"/>
                      <a:pt x="18657" y="15968"/>
                    </a:cubicBezTo>
                    <a:cubicBezTo>
                      <a:pt x="18649" y="15968"/>
                      <a:pt x="18640" y="15972"/>
                      <a:pt x="18631" y="15981"/>
                    </a:cubicBezTo>
                    <a:cubicBezTo>
                      <a:pt x="18620" y="15986"/>
                      <a:pt x="18586" y="15992"/>
                      <a:pt x="18553" y="15992"/>
                    </a:cubicBezTo>
                    <a:cubicBezTo>
                      <a:pt x="18512" y="15992"/>
                      <a:pt x="18470" y="15984"/>
                      <a:pt x="18470" y="15956"/>
                    </a:cubicBezTo>
                    <a:cubicBezTo>
                      <a:pt x="18481" y="15926"/>
                      <a:pt x="18516" y="15904"/>
                      <a:pt x="18548" y="15904"/>
                    </a:cubicBezTo>
                    <a:cubicBezTo>
                      <a:pt x="18555" y="15904"/>
                      <a:pt x="18562" y="15905"/>
                      <a:pt x="18569" y="15907"/>
                    </a:cubicBezTo>
                    <a:cubicBezTo>
                      <a:pt x="18596" y="15925"/>
                      <a:pt x="18603" y="15957"/>
                      <a:pt x="18641" y="15957"/>
                    </a:cubicBezTo>
                    <a:cubicBezTo>
                      <a:pt x="18654" y="15957"/>
                      <a:pt x="18670" y="15953"/>
                      <a:pt x="18692" y="15944"/>
                    </a:cubicBezTo>
                    <a:cubicBezTo>
                      <a:pt x="18766" y="15919"/>
                      <a:pt x="18852" y="15907"/>
                      <a:pt x="18939" y="15907"/>
                    </a:cubicBezTo>
                    <a:cubicBezTo>
                      <a:pt x="18991" y="15907"/>
                      <a:pt x="19035" y="15880"/>
                      <a:pt x="19062" y="15880"/>
                    </a:cubicBezTo>
                    <a:cubicBezTo>
                      <a:pt x="19067" y="15880"/>
                      <a:pt x="19071" y="15881"/>
                      <a:pt x="19074" y="15882"/>
                    </a:cubicBezTo>
                    <a:cubicBezTo>
                      <a:pt x="19099" y="15895"/>
                      <a:pt x="19074" y="15932"/>
                      <a:pt x="19111" y="15932"/>
                    </a:cubicBezTo>
                    <a:cubicBezTo>
                      <a:pt x="19148" y="15932"/>
                      <a:pt x="19210" y="15907"/>
                      <a:pt x="19296" y="15907"/>
                    </a:cubicBezTo>
                    <a:cubicBezTo>
                      <a:pt x="19333" y="15907"/>
                      <a:pt x="19385" y="15901"/>
                      <a:pt x="19436" y="15901"/>
                    </a:cubicBezTo>
                    <a:cubicBezTo>
                      <a:pt x="19487" y="15901"/>
                      <a:pt x="19536" y="15907"/>
                      <a:pt x="19567" y="15932"/>
                    </a:cubicBezTo>
                    <a:cubicBezTo>
                      <a:pt x="19629" y="15981"/>
                      <a:pt x="19653" y="16055"/>
                      <a:pt x="19690" y="16080"/>
                    </a:cubicBezTo>
                    <a:cubicBezTo>
                      <a:pt x="19716" y="16097"/>
                      <a:pt x="19730" y="16114"/>
                      <a:pt x="19758" y="16114"/>
                    </a:cubicBezTo>
                    <a:cubicBezTo>
                      <a:pt x="19769" y="16114"/>
                      <a:pt x="19783" y="16111"/>
                      <a:pt x="19801" y="16104"/>
                    </a:cubicBezTo>
                    <a:cubicBezTo>
                      <a:pt x="19863" y="16080"/>
                      <a:pt x="19961" y="15993"/>
                      <a:pt x="19986" y="15993"/>
                    </a:cubicBezTo>
                    <a:cubicBezTo>
                      <a:pt x="20011" y="16006"/>
                      <a:pt x="20097" y="16153"/>
                      <a:pt x="20158" y="16203"/>
                    </a:cubicBezTo>
                    <a:cubicBezTo>
                      <a:pt x="20220" y="16252"/>
                      <a:pt x="20331" y="16351"/>
                      <a:pt x="20319" y="16400"/>
                    </a:cubicBezTo>
                    <a:cubicBezTo>
                      <a:pt x="20319" y="16461"/>
                      <a:pt x="20294" y="16560"/>
                      <a:pt x="20294" y="16597"/>
                    </a:cubicBezTo>
                    <a:cubicBezTo>
                      <a:pt x="20294" y="16634"/>
                      <a:pt x="20343" y="16671"/>
                      <a:pt x="20356" y="16696"/>
                    </a:cubicBezTo>
                    <a:cubicBezTo>
                      <a:pt x="20359" y="16702"/>
                      <a:pt x="20359" y="16703"/>
                      <a:pt x="20357" y="16703"/>
                    </a:cubicBezTo>
                    <a:cubicBezTo>
                      <a:pt x="20355" y="16703"/>
                      <a:pt x="20352" y="16702"/>
                      <a:pt x="20348" y="16702"/>
                    </a:cubicBezTo>
                    <a:cubicBezTo>
                      <a:pt x="20340" y="16702"/>
                      <a:pt x="20331" y="16708"/>
                      <a:pt x="20331" y="16745"/>
                    </a:cubicBezTo>
                    <a:cubicBezTo>
                      <a:pt x="20331" y="16819"/>
                      <a:pt x="20331" y="16880"/>
                      <a:pt x="20380" y="16930"/>
                    </a:cubicBezTo>
                    <a:cubicBezTo>
                      <a:pt x="20429" y="16979"/>
                      <a:pt x="20466" y="16954"/>
                      <a:pt x="20466" y="16991"/>
                    </a:cubicBezTo>
                    <a:cubicBezTo>
                      <a:pt x="20466" y="17011"/>
                      <a:pt x="20470" y="17015"/>
                      <a:pt x="20476" y="17015"/>
                    </a:cubicBezTo>
                    <a:cubicBezTo>
                      <a:pt x="20480" y="17015"/>
                      <a:pt x="20484" y="17013"/>
                      <a:pt x="20488" y="17013"/>
                    </a:cubicBezTo>
                    <a:cubicBezTo>
                      <a:pt x="20494" y="17013"/>
                      <a:pt x="20499" y="17016"/>
                      <a:pt x="20503" y="17028"/>
                    </a:cubicBezTo>
                    <a:cubicBezTo>
                      <a:pt x="20516" y="17053"/>
                      <a:pt x="20491" y="17115"/>
                      <a:pt x="20503" y="17176"/>
                    </a:cubicBezTo>
                    <a:cubicBezTo>
                      <a:pt x="20528" y="17250"/>
                      <a:pt x="20602" y="17250"/>
                      <a:pt x="20627" y="17287"/>
                    </a:cubicBezTo>
                    <a:cubicBezTo>
                      <a:pt x="20651" y="17361"/>
                      <a:pt x="20688" y="17435"/>
                      <a:pt x="20725" y="17496"/>
                    </a:cubicBezTo>
                    <a:cubicBezTo>
                      <a:pt x="20727" y="17497"/>
                      <a:pt x="20729" y="17498"/>
                      <a:pt x="20731" y="17498"/>
                    </a:cubicBezTo>
                    <a:cubicBezTo>
                      <a:pt x="20755" y="17498"/>
                      <a:pt x="20793" y="17446"/>
                      <a:pt x="20808" y="17446"/>
                    </a:cubicBezTo>
                    <a:cubicBezTo>
                      <a:pt x="20809" y="17446"/>
                      <a:pt x="20811" y="17446"/>
                      <a:pt x="20811" y="17447"/>
                    </a:cubicBezTo>
                    <a:cubicBezTo>
                      <a:pt x="20836" y="17460"/>
                      <a:pt x="20811" y="17509"/>
                      <a:pt x="20811" y="17533"/>
                    </a:cubicBezTo>
                    <a:cubicBezTo>
                      <a:pt x="20811" y="17538"/>
                      <a:pt x="20816" y="17541"/>
                      <a:pt x="20823" y="17541"/>
                    </a:cubicBezTo>
                    <a:cubicBezTo>
                      <a:pt x="20834" y="17541"/>
                      <a:pt x="20848" y="17532"/>
                      <a:pt x="20848" y="17509"/>
                    </a:cubicBezTo>
                    <a:cubicBezTo>
                      <a:pt x="20848" y="17423"/>
                      <a:pt x="20861" y="17349"/>
                      <a:pt x="20898" y="17262"/>
                    </a:cubicBezTo>
                    <a:cubicBezTo>
                      <a:pt x="20947" y="17115"/>
                      <a:pt x="20947" y="16942"/>
                      <a:pt x="20885" y="16794"/>
                    </a:cubicBezTo>
                    <a:cubicBezTo>
                      <a:pt x="20836" y="16696"/>
                      <a:pt x="20799" y="16597"/>
                      <a:pt x="20774" y="16486"/>
                    </a:cubicBezTo>
                    <a:cubicBezTo>
                      <a:pt x="20750" y="16363"/>
                      <a:pt x="20713" y="16252"/>
                      <a:pt x="20664" y="16129"/>
                    </a:cubicBezTo>
                    <a:cubicBezTo>
                      <a:pt x="20602" y="15993"/>
                      <a:pt x="20577" y="15833"/>
                      <a:pt x="20577" y="15685"/>
                    </a:cubicBezTo>
                    <a:cubicBezTo>
                      <a:pt x="20602" y="15562"/>
                      <a:pt x="20651" y="15463"/>
                      <a:pt x="20725" y="15365"/>
                    </a:cubicBezTo>
                    <a:cubicBezTo>
                      <a:pt x="20774" y="15266"/>
                      <a:pt x="20898" y="15217"/>
                      <a:pt x="20935" y="15168"/>
                    </a:cubicBezTo>
                    <a:cubicBezTo>
                      <a:pt x="20996" y="15131"/>
                      <a:pt x="21046" y="15069"/>
                      <a:pt x="21095" y="15020"/>
                    </a:cubicBezTo>
                    <a:cubicBezTo>
                      <a:pt x="21132" y="14971"/>
                      <a:pt x="21107" y="14958"/>
                      <a:pt x="21144" y="14934"/>
                    </a:cubicBezTo>
                    <a:cubicBezTo>
                      <a:pt x="21193" y="14884"/>
                      <a:pt x="21243" y="14847"/>
                      <a:pt x="21304" y="14823"/>
                    </a:cubicBezTo>
                    <a:cubicBezTo>
                      <a:pt x="21354" y="14786"/>
                      <a:pt x="21403" y="14786"/>
                      <a:pt x="21428" y="14761"/>
                    </a:cubicBezTo>
                    <a:cubicBezTo>
                      <a:pt x="21489" y="14687"/>
                      <a:pt x="21551" y="14626"/>
                      <a:pt x="21625" y="14564"/>
                    </a:cubicBezTo>
                    <a:cubicBezTo>
                      <a:pt x="21686" y="14539"/>
                      <a:pt x="21773" y="14564"/>
                      <a:pt x="21809" y="14527"/>
                    </a:cubicBezTo>
                    <a:cubicBezTo>
                      <a:pt x="21831" y="14494"/>
                      <a:pt x="21854" y="14451"/>
                      <a:pt x="21832" y="14451"/>
                    </a:cubicBezTo>
                    <a:cubicBezTo>
                      <a:pt x="21829" y="14451"/>
                      <a:pt x="21826" y="14452"/>
                      <a:pt x="21822" y="14453"/>
                    </a:cubicBezTo>
                    <a:cubicBezTo>
                      <a:pt x="21782" y="14473"/>
                      <a:pt x="21692" y="14493"/>
                      <a:pt x="21667" y="14493"/>
                    </a:cubicBezTo>
                    <a:cubicBezTo>
                      <a:pt x="21662" y="14493"/>
                      <a:pt x="21659" y="14492"/>
                      <a:pt x="21662" y="14490"/>
                    </a:cubicBezTo>
                    <a:cubicBezTo>
                      <a:pt x="21674" y="14465"/>
                      <a:pt x="21723" y="14465"/>
                      <a:pt x="21736" y="14441"/>
                    </a:cubicBezTo>
                    <a:cubicBezTo>
                      <a:pt x="21736" y="14404"/>
                      <a:pt x="21736" y="14367"/>
                      <a:pt x="21711" y="14342"/>
                    </a:cubicBezTo>
                    <a:cubicBezTo>
                      <a:pt x="21691" y="14322"/>
                      <a:pt x="21687" y="14302"/>
                      <a:pt x="21707" y="14302"/>
                    </a:cubicBezTo>
                    <a:cubicBezTo>
                      <a:pt x="21711" y="14302"/>
                      <a:pt x="21716" y="14303"/>
                      <a:pt x="21723" y="14305"/>
                    </a:cubicBezTo>
                    <a:cubicBezTo>
                      <a:pt x="21740" y="14305"/>
                      <a:pt x="21745" y="14311"/>
                      <a:pt x="21747" y="14311"/>
                    </a:cubicBezTo>
                    <a:cubicBezTo>
                      <a:pt x="21748" y="14311"/>
                      <a:pt x="21748" y="14309"/>
                      <a:pt x="21748" y="14305"/>
                    </a:cubicBezTo>
                    <a:cubicBezTo>
                      <a:pt x="21757" y="14288"/>
                      <a:pt x="21765" y="14270"/>
                      <a:pt x="21770" y="14270"/>
                    </a:cubicBezTo>
                    <a:cubicBezTo>
                      <a:pt x="21771" y="14270"/>
                      <a:pt x="21773" y="14273"/>
                      <a:pt x="21773" y="14281"/>
                    </a:cubicBezTo>
                    <a:cubicBezTo>
                      <a:pt x="21773" y="14318"/>
                      <a:pt x="21785" y="14342"/>
                      <a:pt x="21809" y="14342"/>
                    </a:cubicBezTo>
                    <a:cubicBezTo>
                      <a:pt x="21834" y="14342"/>
                      <a:pt x="21871" y="14318"/>
                      <a:pt x="21920" y="14268"/>
                    </a:cubicBezTo>
                    <a:cubicBezTo>
                      <a:pt x="21945" y="14231"/>
                      <a:pt x="21970" y="14194"/>
                      <a:pt x="21982" y="14145"/>
                    </a:cubicBezTo>
                    <a:cubicBezTo>
                      <a:pt x="21982" y="14142"/>
                      <a:pt x="21978" y="14140"/>
                      <a:pt x="21973" y="14140"/>
                    </a:cubicBezTo>
                    <a:cubicBezTo>
                      <a:pt x="21958" y="14140"/>
                      <a:pt x="21929" y="14152"/>
                      <a:pt x="21920" y="14170"/>
                    </a:cubicBezTo>
                    <a:cubicBezTo>
                      <a:pt x="21913" y="14184"/>
                      <a:pt x="21897" y="14190"/>
                      <a:pt x="21883" y="14190"/>
                    </a:cubicBezTo>
                    <a:cubicBezTo>
                      <a:pt x="21873" y="14190"/>
                      <a:pt x="21864" y="14187"/>
                      <a:pt x="21859" y="14182"/>
                    </a:cubicBezTo>
                    <a:cubicBezTo>
                      <a:pt x="21846" y="14157"/>
                      <a:pt x="21871" y="14157"/>
                      <a:pt x="21822" y="14157"/>
                    </a:cubicBezTo>
                    <a:cubicBezTo>
                      <a:pt x="21789" y="14157"/>
                      <a:pt x="21756" y="14163"/>
                      <a:pt x="21734" y="14163"/>
                    </a:cubicBezTo>
                    <a:cubicBezTo>
                      <a:pt x="21723" y="14163"/>
                      <a:pt x="21715" y="14161"/>
                      <a:pt x="21711" y="14157"/>
                    </a:cubicBezTo>
                    <a:cubicBezTo>
                      <a:pt x="21701" y="14147"/>
                      <a:pt x="21690" y="14102"/>
                      <a:pt x="21709" y="14102"/>
                    </a:cubicBezTo>
                    <a:cubicBezTo>
                      <a:pt x="21712" y="14102"/>
                      <a:pt x="21717" y="14104"/>
                      <a:pt x="21723" y="14108"/>
                    </a:cubicBezTo>
                    <a:cubicBezTo>
                      <a:pt x="21747" y="14124"/>
                      <a:pt x="21771" y="14145"/>
                      <a:pt x="21791" y="14145"/>
                    </a:cubicBezTo>
                    <a:cubicBezTo>
                      <a:pt x="21802" y="14145"/>
                      <a:pt x="21813" y="14138"/>
                      <a:pt x="21822" y="14120"/>
                    </a:cubicBezTo>
                    <a:cubicBezTo>
                      <a:pt x="21846" y="14088"/>
                      <a:pt x="21855" y="14077"/>
                      <a:pt x="21868" y="14077"/>
                    </a:cubicBezTo>
                    <a:cubicBezTo>
                      <a:pt x="21875" y="14077"/>
                      <a:pt x="21883" y="14079"/>
                      <a:pt x="21896" y="14083"/>
                    </a:cubicBezTo>
                    <a:cubicBezTo>
                      <a:pt x="21911" y="14083"/>
                      <a:pt x="21919" y="14085"/>
                      <a:pt x="21924" y="14085"/>
                    </a:cubicBezTo>
                    <a:cubicBezTo>
                      <a:pt x="21931" y="14085"/>
                      <a:pt x="21928" y="14081"/>
                      <a:pt x="21920" y="14059"/>
                    </a:cubicBezTo>
                    <a:cubicBezTo>
                      <a:pt x="21896" y="14010"/>
                      <a:pt x="21871" y="14010"/>
                      <a:pt x="21896" y="13960"/>
                    </a:cubicBezTo>
                    <a:cubicBezTo>
                      <a:pt x="21908" y="13923"/>
                      <a:pt x="21908" y="13862"/>
                      <a:pt x="21871" y="13849"/>
                    </a:cubicBezTo>
                    <a:cubicBezTo>
                      <a:pt x="21846" y="13837"/>
                      <a:pt x="21760" y="13849"/>
                      <a:pt x="21723" y="13812"/>
                    </a:cubicBezTo>
                    <a:cubicBezTo>
                      <a:pt x="21686" y="13775"/>
                      <a:pt x="21662" y="13751"/>
                      <a:pt x="21625" y="13726"/>
                    </a:cubicBezTo>
                    <a:cubicBezTo>
                      <a:pt x="21588" y="13714"/>
                      <a:pt x="21637" y="13701"/>
                      <a:pt x="21662" y="13701"/>
                    </a:cubicBezTo>
                    <a:cubicBezTo>
                      <a:pt x="21678" y="13701"/>
                      <a:pt x="21716" y="13712"/>
                      <a:pt x="21747" y="13712"/>
                    </a:cubicBezTo>
                    <a:cubicBezTo>
                      <a:pt x="21763" y="13712"/>
                      <a:pt x="21777" y="13710"/>
                      <a:pt x="21785" y="13701"/>
                    </a:cubicBezTo>
                    <a:cubicBezTo>
                      <a:pt x="21809" y="13677"/>
                      <a:pt x="21785" y="13652"/>
                      <a:pt x="21760" y="13628"/>
                    </a:cubicBezTo>
                    <a:cubicBezTo>
                      <a:pt x="21686" y="13566"/>
                      <a:pt x="21625" y="13504"/>
                      <a:pt x="21575" y="13430"/>
                    </a:cubicBezTo>
                    <a:cubicBezTo>
                      <a:pt x="21551" y="13381"/>
                      <a:pt x="21551" y="13332"/>
                      <a:pt x="21588" y="13295"/>
                    </a:cubicBezTo>
                    <a:cubicBezTo>
                      <a:pt x="21612" y="13258"/>
                      <a:pt x="21625" y="13221"/>
                      <a:pt x="21625" y="13184"/>
                    </a:cubicBezTo>
                    <a:cubicBezTo>
                      <a:pt x="21625" y="13176"/>
                      <a:pt x="21626" y="13173"/>
                      <a:pt x="21629" y="13173"/>
                    </a:cubicBezTo>
                    <a:cubicBezTo>
                      <a:pt x="21638" y="13173"/>
                      <a:pt x="21659" y="13217"/>
                      <a:pt x="21649" y="13246"/>
                    </a:cubicBezTo>
                    <a:cubicBezTo>
                      <a:pt x="21637" y="13270"/>
                      <a:pt x="21612" y="13270"/>
                      <a:pt x="21625" y="13307"/>
                    </a:cubicBezTo>
                    <a:cubicBezTo>
                      <a:pt x="21636" y="13353"/>
                      <a:pt x="21711" y="13419"/>
                      <a:pt x="21732" y="13419"/>
                    </a:cubicBezTo>
                    <a:cubicBezTo>
                      <a:pt x="21733" y="13419"/>
                      <a:pt x="21735" y="13419"/>
                      <a:pt x="21736" y="13418"/>
                    </a:cubicBezTo>
                    <a:cubicBezTo>
                      <a:pt x="21748" y="13406"/>
                      <a:pt x="21748" y="13332"/>
                      <a:pt x="21760" y="13270"/>
                    </a:cubicBezTo>
                    <a:cubicBezTo>
                      <a:pt x="21760" y="13209"/>
                      <a:pt x="21760" y="13122"/>
                      <a:pt x="21773" y="13098"/>
                    </a:cubicBezTo>
                    <a:cubicBezTo>
                      <a:pt x="21793" y="13077"/>
                      <a:pt x="21857" y="12988"/>
                      <a:pt x="21877" y="12988"/>
                    </a:cubicBezTo>
                    <a:cubicBezTo>
                      <a:pt x="21881" y="12988"/>
                      <a:pt x="21883" y="12991"/>
                      <a:pt x="21883" y="12999"/>
                    </a:cubicBezTo>
                    <a:cubicBezTo>
                      <a:pt x="21871" y="13036"/>
                      <a:pt x="21809" y="13024"/>
                      <a:pt x="21834" y="13147"/>
                    </a:cubicBezTo>
                    <a:cubicBezTo>
                      <a:pt x="21846" y="13270"/>
                      <a:pt x="21809" y="13320"/>
                      <a:pt x="21871" y="13381"/>
                    </a:cubicBezTo>
                    <a:cubicBezTo>
                      <a:pt x="21920" y="13418"/>
                      <a:pt x="21957" y="13492"/>
                      <a:pt x="21970" y="13566"/>
                    </a:cubicBezTo>
                    <a:cubicBezTo>
                      <a:pt x="21957" y="13615"/>
                      <a:pt x="21896" y="13665"/>
                      <a:pt x="21883" y="13726"/>
                    </a:cubicBezTo>
                    <a:cubicBezTo>
                      <a:pt x="21883" y="13752"/>
                      <a:pt x="21883" y="13774"/>
                      <a:pt x="21883" y="13788"/>
                    </a:cubicBezTo>
                    <a:cubicBezTo>
                      <a:pt x="21883" y="13763"/>
                      <a:pt x="21957" y="13665"/>
                      <a:pt x="21994" y="13615"/>
                    </a:cubicBezTo>
                    <a:cubicBezTo>
                      <a:pt x="22019" y="13578"/>
                      <a:pt x="22130" y="13393"/>
                      <a:pt x="22105" y="13332"/>
                    </a:cubicBezTo>
                    <a:cubicBezTo>
                      <a:pt x="22093" y="13258"/>
                      <a:pt x="21994" y="13098"/>
                      <a:pt x="21982" y="13036"/>
                    </a:cubicBezTo>
                    <a:cubicBezTo>
                      <a:pt x="21970" y="12975"/>
                      <a:pt x="21970" y="12950"/>
                      <a:pt x="22007" y="12913"/>
                    </a:cubicBezTo>
                    <a:cubicBezTo>
                      <a:pt x="22030" y="12897"/>
                      <a:pt x="22073" y="12882"/>
                      <a:pt x="22092" y="12882"/>
                    </a:cubicBezTo>
                    <a:cubicBezTo>
                      <a:pt x="22103" y="12882"/>
                      <a:pt x="22106" y="12887"/>
                      <a:pt x="22093" y="12901"/>
                    </a:cubicBezTo>
                    <a:cubicBezTo>
                      <a:pt x="22044" y="12938"/>
                      <a:pt x="22007" y="12913"/>
                      <a:pt x="22019" y="12975"/>
                    </a:cubicBezTo>
                    <a:cubicBezTo>
                      <a:pt x="22019" y="13036"/>
                      <a:pt x="22044" y="13073"/>
                      <a:pt x="22093" y="13110"/>
                    </a:cubicBezTo>
                    <a:cubicBezTo>
                      <a:pt x="22120" y="13137"/>
                      <a:pt x="22134" y="13178"/>
                      <a:pt x="22149" y="13178"/>
                    </a:cubicBezTo>
                    <a:cubicBezTo>
                      <a:pt x="22155" y="13178"/>
                      <a:pt x="22160" y="13172"/>
                      <a:pt x="22167" y="13159"/>
                    </a:cubicBezTo>
                    <a:cubicBezTo>
                      <a:pt x="22204" y="13110"/>
                      <a:pt x="22253" y="13048"/>
                      <a:pt x="22302" y="12962"/>
                    </a:cubicBezTo>
                    <a:cubicBezTo>
                      <a:pt x="22339" y="12901"/>
                      <a:pt x="22364" y="12814"/>
                      <a:pt x="22352" y="12740"/>
                    </a:cubicBezTo>
                    <a:cubicBezTo>
                      <a:pt x="22327" y="12679"/>
                      <a:pt x="22302" y="12630"/>
                      <a:pt x="22327" y="12617"/>
                    </a:cubicBezTo>
                    <a:cubicBezTo>
                      <a:pt x="22339" y="12580"/>
                      <a:pt x="22352" y="12556"/>
                      <a:pt x="22364" y="12519"/>
                    </a:cubicBezTo>
                    <a:cubicBezTo>
                      <a:pt x="22368" y="12505"/>
                      <a:pt x="22371" y="12500"/>
                      <a:pt x="22373" y="12500"/>
                    </a:cubicBezTo>
                    <a:cubicBezTo>
                      <a:pt x="22376" y="12500"/>
                      <a:pt x="22376" y="12515"/>
                      <a:pt x="22376" y="12531"/>
                    </a:cubicBezTo>
                    <a:cubicBezTo>
                      <a:pt x="22376" y="12560"/>
                      <a:pt x="22354" y="12604"/>
                      <a:pt x="22362" y="12604"/>
                    </a:cubicBezTo>
                    <a:cubicBezTo>
                      <a:pt x="22364" y="12604"/>
                      <a:pt x="22368" y="12601"/>
                      <a:pt x="22376" y="12593"/>
                    </a:cubicBezTo>
                    <a:cubicBezTo>
                      <a:pt x="22426" y="12556"/>
                      <a:pt x="22475" y="12519"/>
                      <a:pt x="22524" y="12482"/>
                    </a:cubicBezTo>
                    <a:cubicBezTo>
                      <a:pt x="22586" y="12432"/>
                      <a:pt x="22660" y="12408"/>
                      <a:pt x="22746" y="12408"/>
                    </a:cubicBezTo>
                    <a:cubicBezTo>
                      <a:pt x="22795" y="12408"/>
                      <a:pt x="22848" y="12414"/>
                      <a:pt x="22889" y="12414"/>
                    </a:cubicBezTo>
                    <a:cubicBezTo>
                      <a:pt x="22931" y="12414"/>
                      <a:pt x="22962" y="12408"/>
                      <a:pt x="22968" y="12383"/>
                    </a:cubicBezTo>
                    <a:cubicBezTo>
                      <a:pt x="22978" y="12332"/>
                      <a:pt x="22963" y="12263"/>
                      <a:pt x="22979" y="12263"/>
                    </a:cubicBezTo>
                    <a:cubicBezTo>
                      <a:pt x="22982" y="12263"/>
                      <a:pt x="22986" y="12266"/>
                      <a:pt x="22992" y="12272"/>
                    </a:cubicBezTo>
                    <a:cubicBezTo>
                      <a:pt x="23029" y="12309"/>
                      <a:pt x="22980" y="12358"/>
                      <a:pt x="23029" y="12358"/>
                    </a:cubicBezTo>
                    <a:cubicBezTo>
                      <a:pt x="23066" y="12358"/>
                      <a:pt x="23116" y="12346"/>
                      <a:pt x="23140" y="12309"/>
                    </a:cubicBezTo>
                    <a:cubicBezTo>
                      <a:pt x="23147" y="12302"/>
                      <a:pt x="23153" y="12299"/>
                      <a:pt x="23156" y="12299"/>
                    </a:cubicBezTo>
                    <a:cubicBezTo>
                      <a:pt x="23165" y="12299"/>
                      <a:pt x="23165" y="12316"/>
                      <a:pt x="23165" y="12334"/>
                    </a:cubicBezTo>
                    <a:cubicBezTo>
                      <a:pt x="23165" y="12344"/>
                      <a:pt x="23169" y="12348"/>
                      <a:pt x="23177" y="12348"/>
                    </a:cubicBezTo>
                    <a:cubicBezTo>
                      <a:pt x="23188" y="12348"/>
                      <a:pt x="23205" y="12341"/>
                      <a:pt x="23226" y="12334"/>
                    </a:cubicBezTo>
                    <a:cubicBezTo>
                      <a:pt x="23263" y="12321"/>
                      <a:pt x="23337" y="12285"/>
                      <a:pt x="23337" y="12260"/>
                    </a:cubicBezTo>
                    <a:cubicBezTo>
                      <a:pt x="23350" y="12235"/>
                      <a:pt x="23362" y="12198"/>
                      <a:pt x="23313" y="12186"/>
                    </a:cubicBezTo>
                    <a:cubicBezTo>
                      <a:pt x="23300" y="12182"/>
                      <a:pt x="23289" y="12180"/>
                      <a:pt x="23281" y="12180"/>
                    </a:cubicBezTo>
                    <a:cubicBezTo>
                      <a:pt x="23265" y="12180"/>
                      <a:pt x="23259" y="12186"/>
                      <a:pt x="23276" y="12186"/>
                    </a:cubicBezTo>
                    <a:cubicBezTo>
                      <a:pt x="23288" y="12186"/>
                      <a:pt x="23288" y="12248"/>
                      <a:pt x="23263" y="12260"/>
                    </a:cubicBezTo>
                    <a:cubicBezTo>
                      <a:pt x="23250" y="12264"/>
                      <a:pt x="23238" y="12267"/>
                      <a:pt x="23228" y="12267"/>
                    </a:cubicBezTo>
                    <a:cubicBezTo>
                      <a:pt x="23212" y="12267"/>
                      <a:pt x="23202" y="12259"/>
                      <a:pt x="23202" y="12235"/>
                    </a:cubicBezTo>
                    <a:cubicBezTo>
                      <a:pt x="23177" y="12186"/>
                      <a:pt x="23153" y="12137"/>
                      <a:pt x="23116" y="12100"/>
                    </a:cubicBezTo>
                    <a:cubicBezTo>
                      <a:pt x="23091" y="12075"/>
                      <a:pt x="23091" y="12063"/>
                      <a:pt x="23116" y="12038"/>
                    </a:cubicBezTo>
                    <a:cubicBezTo>
                      <a:pt x="23140" y="12013"/>
                      <a:pt x="23153" y="11976"/>
                      <a:pt x="23140" y="11952"/>
                    </a:cubicBezTo>
                    <a:cubicBezTo>
                      <a:pt x="23128" y="11915"/>
                      <a:pt x="23103" y="11927"/>
                      <a:pt x="23140" y="11866"/>
                    </a:cubicBezTo>
                    <a:cubicBezTo>
                      <a:pt x="23165" y="11829"/>
                      <a:pt x="23177" y="11792"/>
                      <a:pt x="23202" y="11742"/>
                    </a:cubicBezTo>
                    <a:cubicBezTo>
                      <a:pt x="23226" y="11693"/>
                      <a:pt x="23239" y="11681"/>
                      <a:pt x="23263" y="11644"/>
                    </a:cubicBezTo>
                    <a:cubicBezTo>
                      <a:pt x="23276" y="11595"/>
                      <a:pt x="23300" y="11582"/>
                      <a:pt x="23325" y="11582"/>
                    </a:cubicBezTo>
                    <a:cubicBezTo>
                      <a:pt x="23350" y="11582"/>
                      <a:pt x="23374" y="11545"/>
                      <a:pt x="23387" y="11533"/>
                    </a:cubicBezTo>
                    <a:cubicBezTo>
                      <a:pt x="23393" y="11527"/>
                      <a:pt x="23393" y="11524"/>
                      <a:pt x="23393" y="11524"/>
                    </a:cubicBezTo>
                    <a:cubicBezTo>
                      <a:pt x="23393" y="11524"/>
                      <a:pt x="23393" y="11527"/>
                      <a:pt x="23399" y="11533"/>
                    </a:cubicBezTo>
                    <a:cubicBezTo>
                      <a:pt x="23406" y="11536"/>
                      <a:pt x="23416" y="11539"/>
                      <a:pt x="23428" y="11539"/>
                    </a:cubicBezTo>
                    <a:cubicBezTo>
                      <a:pt x="23458" y="11539"/>
                      <a:pt x="23499" y="11524"/>
                      <a:pt x="23534" y="11471"/>
                    </a:cubicBezTo>
                    <a:cubicBezTo>
                      <a:pt x="23566" y="11398"/>
                      <a:pt x="23562" y="11343"/>
                      <a:pt x="23582" y="11343"/>
                    </a:cubicBezTo>
                    <a:cubicBezTo>
                      <a:pt x="23586" y="11343"/>
                      <a:pt x="23591" y="11344"/>
                      <a:pt x="23596" y="11348"/>
                    </a:cubicBezTo>
                    <a:cubicBezTo>
                      <a:pt x="23621" y="11373"/>
                      <a:pt x="23621" y="11434"/>
                      <a:pt x="23658" y="11434"/>
                    </a:cubicBezTo>
                    <a:cubicBezTo>
                      <a:pt x="23707" y="11434"/>
                      <a:pt x="23732" y="11397"/>
                      <a:pt x="23769" y="11373"/>
                    </a:cubicBezTo>
                    <a:cubicBezTo>
                      <a:pt x="23806" y="11348"/>
                      <a:pt x="23843" y="11373"/>
                      <a:pt x="23904" y="11311"/>
                    </a:cubicBezTo>
                    <a:cubicBezTo>
                      <a:pt x="23978" y="11250"/>
                      <a:pt x="24015" y="11262"/>
                      <a:pt x="24052" y="11213"/>
                    </a:cubicBezTo>
                    <a:cubicBezTo>
                      <a:pt x="24052" y="11213"/>
                      <a:pt x="24052" y="11200"/>
                      <a:pt x="24052" y="11188"/>
                    </a:cubicBezTo>
                    <a:cubicBezTo>
                      <a:pt x="24077" y="11163"/>
                      <a:pt x="24052" y="11163"/>
                      <a:pt x="24101" y="11139"/>
                    </a:cubicBezTo>
                    <a:cubicBezTo>
                      <a:pt x="24163" y="11126"/>
                      <a:pt x="24200" y="11102"/>
                      <a:pt x="24249" y="11065"/>
                    </a:cubicBezTo>
                    <a:cubicBezTo>
                      <a:pt x="24268" y="11052"/>
                      <a:pt x="24268" y="11046"/>
                      <a:pt x="24269" y="11046"/>
                    </a:cubicBezTo>
                    <a:cubicBezTo>
                      <a:pt x="24271" y="11046"/>
                      <a:pt x="24274" y="11052"/>
                      <a:pt x="24298" y="11065"/>
                    </a:cubicBezTo>
                    <a:cubicBezTo>
                      <a:pt x="24304" y="11068"/>
                      <a:pt x="24311" y="11069"/>
                      <a:pt x="24317" y="11069"/>
                    </a:cubicBezTo>
                    <a:cubicBezTo>
                      <a:pt x="24363" y="11069"/>
                      <a:pt x="24417" y="11000"/>
                      <a:pt x="24471" y="10978"/>
                    </a:cubicBezTo>
                    <a:cubicBezTo>
                      <a:pt x="24502" y="10960"/>
                      <a:pt x="24523" y="10960"/>
                      <a:pt x="24543" y="10960"/>
                    </a:cubicBezTo>
                    <a:cubicBezTo>
                      <a:pt x="24563" y="10960"/>
                      <a:pt x="24582" y="10960"/>
                      <a:pt x="24606" y="10941"/>
                    </a:cubicBezTo>
                    <a:cubicBezTo>
                      <a:pt x="24643" y="10917"/>
                      <a:pt x="24656" y="10941"/>
                      <a:pt x="24619" y="10905"/>
                    </a:cubicBezTo>
                    <a:cubicBezTo>
                      <a:pt x="24598" y="10863"/>
                      <a:pt x="24568" y="10813"/>
                      <a:pt x="24574" y="10813"/>
                    </a:cubicBezTo>
                    <a:cubicBezTo>
                      <a:pt x="24576" y="10813"/>
                      <a:pt x="24578" y="10814"/>
                      <a:pt x="24582" y="10818"/>
                    </a:cubicBezTo>
                    <a:cubicBezTo>
                      <a:pt x="24606" y="10843"/>
                      <a:pt x="24619" y="10892"/>
                      <a:pt x="24656" y="10892"/>
                    </a:cubicBezTo>
                    <a:cubicBezTo>
                      <a:pt x="24693" y="10892"/>
                      <a:pt x="24717" y="10892"/>
                      <a:pt x="24656" y="10941"/>
                    </a:cubicBezTo>
                    <a:cubicBezTo>
                      <a:pt x="24606" y="10991"/>
                      <a:pt x="24533" y="11003"/>
                      <a:pt x="24557" y="11015"/>
                    </a:cubicBezTo>
                    <a:cubicBezTo>
                      <a:pt x="24594" y="11028"/>
                      <a:pt x="24594" y="11028"/>
                      <a:pt x="24643" y="11028"/>
                    </a:cubicBezTo>
                    <a:cubicBezTo>
                      <a:pt x="24676" y="11028"/>
                      <a:pt x="24747" y="11022"/>
                      <a:pt x="24799" y="11022"/>
                    </a:cubicBezTo>
                    <a:cubicBezTo>
                      <a:pt x="24824" y="11022"/>
                      <a:pt x="24845" y="11024"/>
                      <a:pt x="24853" y="11028"/>
                    </a:cubicBezTo>
                    <a:cubicBezTo>
                      <a:pt x="24878" y="11040"/>
                      <a:pt x="24878" y="11052"/>
                      <a:pt x="24865" y="11065"/>
                    </a:cubicBezTo>
                    <a:cubicBezTo>
                      <a:pt x="24853" y="11065"/>
                      <a:pt x="24841" y="11077"/>
                      <a:pt x="24878" y="11089"/>
                    </a:cubicBezTo>
                    <a:cubicBezTo>
                      <a:pt x="24902" y="11089"/>
                      <a:pt x="24828" y="11102"/>
                      <a:pt x="24804" y="11102"/>
                    </a:cubicBezTo>
                    <a:cubicBezTo>
                      <a:pt x="24779" y="11102"/>
                      <a:pt x="24767" y="11102"/>
                      <a:pt x="24742" y="11126"/>
                    </a:cubicBezTo>
                    <a:cubicBezTo>
                      <a:pt x="24724" y="11145"/>
                      <a:pt x="24726" y="11177"/>
                      <a:pt x="24723" y="11177"/>
                    </a:cubicBezTo>
                    <a:cubicBezTo>
                      <a:pt x="24722" y="11177"/>
                      <a:pt x="24720" y="11173"/>
                      <a:pt x="24717" y="11163"/>
                    </a:cubicBezTo>
                    <a:cubicBezTo>
                      <a:pt x="24693" y="11139"/>
                      <a:pt x="24668" y="11114"/>
                      <a:pt x="24668" y="11089"/>
                    </a:cubicBezTo>
                    <a:cubicBezTo>
                      <a:pt x="24659" y="11080"/>
                      <a:pt x="24664" y="11056"/>
                      <a:pt x="24656" y="11056"/>
                    </a:cubicBezTo>
                    <a:cubicBezTo>
                      <a:pt x="24653" y="11056"/>
                      <a:pt x="24649" y="11059"/>
                      <a:pt x="24643" y="11065"/>
                    </a:cubicBezTo>
                    <a:cubicBezTo>
                      <a:pt x="24627" y="11089"/>
                      <a:pt x="24622" y="11102"/>
                      <a:pt x="24617" y="11102"/>
                    </a:cubicBezTo>
                    <a:cubicBezTo>
                      <a:pt x="24614" y="11102"/>
                      <a:pt x="24611" y="11098"/>
                      <a:pt x="24606" y="11089"/>
                    </a:cubicBezTo>
                    <a:cubicBezTo>
                      <a:pt x="24600" y="11071"/>
                      <a:pt x="24597" y="11059"/>
                      <a:pt x="24591" y="11059"/>
                    </a:cubicBezTo>
                    <a:cubicBezTo>
                      <a:pt x="24585" y="11059"/>
                      <a:pt x="24576" y="11071"/>
                      <a:pt x="24557" y="11102"/>
                    </a:cubicBezTo>
                    <a:cubicBezTo>
                      <a:pt x="24520" y="11151"/>
                      <a:pt x="24520" y="11151"/>
                      <a:pt x="24483" y="11176"/>
                    </a:cubicBezTo>
                    <a:cubicBezTo>
                      <a:pt x="24434" y="11213"/>
                      <a:pt x="24372" y="11237"/>
                      <a:pt x="24323" y="11274"/>
                    </a:cubicBezTo>
                    <a:cubicBezTo>
                      <a:pt x="24286" y="11323"/>
                      <a:pt x="24261" y="11373"/>
                      <a:pt x="24249" y="11434"/>
                    </a:cubicBezTo>
                    <a:cubicBezTo>
                      <a:pt x="24224" y="11484"/>
                      <a:pt x="24237" y="11545"/>
                      <a:pt x="24261" y="11595"/>
                    </a:cubicBezTo>
                    <a:cubicBezTo>
                      <a:pt x="24298" y="11631"/>
                      <a:pt x="24335" y="11656"/>
                      <a:pt x="24385" y="11668"/>
                    </a:cubicBezTo>
                    <a:cubicBezTo>
                      <a:pt x="24409" y="11668"/>
                      <a:pt x="24422" y="11644"/>
                      <a:pt x="24459" y="11619"/>
                    </a:cubicBezTo>
                    <a:cubicBezTo>
                      <a:pt x="24520" y="11558"/>
                      <a:pt x="24582" y="11496"/>
                      <a:pt x="24631" y="11434"/>
                    </a:cubicBezTo>
                    <a:cubicBezTo>
                      <a:pt x="24675" y="11391"/>
                      <a:pt x="24766" y="11280"/>
                      <a:pt x="24778" y="11280"/>
                    </a:cubicBezTo>
                    <a:cubicBezTo>
                      <a:pt x="24780" y="11280"/>
                      <a:pt x="24780" y="11282"/>
                      <a:pt x="24779" y="11286"/>
                    </a:cubicBezTo>
                    <a:cubicBezTo>
                      <a:pt x="24767" y="11311"/>
                      <a:pt x="24754" y="11336"/>
                      <a:pt x="24779" y="11348"/>
                    </a:cubicBezTo>
                    <a:cubicBezTo>
                      <a:pt x="24789" y="11348"/>
                      <a:pt x="24807" y="11350"/>
                      <a:pt x="24825" y="11350"/>
                    </a:cubicBezTo>
                    <a:cubicBezTo>
                      <a:pt x="24853" y="11350"/>
                      <a:pt x="24882" y="11346"/>
                      <a:pt x="24890" y="11323"/>
                    </a:cubicBezTo>
                    <a:cubicBezTo>
                      <a:pt x="24914" y="11286"/>
                      <a:pt x="24902" y="11299"/>
                      <a:pt x="24964" y="11274"/>
                    </a:cubicBezTo>
                    <a:cubicBezTo>
                      <a:pt x="25062" y="11250"/>
                      <a:pt x="25161" y="11200"/>
                      <a:pt x="25247" y="11151"/>
                    </a:cubicBezTo>
                    <a:cubicBezTo>
                      <a:pt x="25321" y="11114"/>
                      <a:pt x="25407" y="11114"/>
                      <a:pt x="25432" y="11089"/>
                    </a:cubicBezTo>
                    <a:cubicBezTo>
                      <a:pt x="25457" y="11077"/>
                      <a:pt x="25444" y="11065"/>
                      <a:pt x="25432" y="11040"/>
                    </a:cubicBezTo>
                    <a:cubicBezTo>
                      <a:pt x="25420" y="11028"/>
                      <a:pt x="25395" y="11028"/>
                      <a:pt x="25420" y="11003"/>
                    </a:cubicBezTo>
                    <a:cubicBezTo>
                      <a:pt x="25444" y="10978"/>
                      <a:pt x="25457" y="10966"/>
                      <a:pt x="25420" y="10966"/>
                    </a:cubicBezTo>
                    <a:cubicBezTo>
                      <a:pt x="25403" y="10966"/>
                      <a:pt x="25377" y="10971"/>
                      <a:pt x="25352" y="10971"/>
                    </a:cubicBezTo>
                    <a:cubicBezTo>
                      <a:pt x="25321" y="10971"/>
                      <a:pt x="25291" y="10963"/>
                      <a:pt x="25284" y="10929"/>
                    </a:cubicBezTo>
                    <a:cubicBezTo>
                      <a:pt x="25278" y="10900"/>
                      <a:pt x="25267" y="10890"/>
                      <a:pt x="25253" y="10890"/>
                    </a:cubicBezTo>
                    <a:cubicBezTo>
                      <a:pt x="25237" y="10890"/>
                      <a:pt x="25218" y="10904"/>
                      <a:pt x="25198" y="10917"/>
                    </a:cubicBezTo>
                    <a:cubicBezTo>
                      <a:pt x="25180" y="10935"/>
                      <a:pt x="25155" y="10946"/>
                      <a:pt x="25124" y="10946"/>
                    </a:cubicBezTo>
                    <a:cubicBezTo>
                      <a:pt x="25112" y="10946"/>
                      <a:pt x="25100" y="10945"/>
                      <a:pt x="25087" y="10941"/>
                    </a:cubicBezTo>
                    <a:cubicBezTo>
                      <a:pt x="25050" y="10941"/>
                      <a:pt x="25050" y="10917"/>
                      <a:pt x="24988" y="10905"/>
                    </a:cubicBezTo>
                    <a:cubicBezTo>
                      <a:pt x="24914" y="10892"/>
                      <a:pt x="24804" y="10905"/>
                      <a:pt x="24791" y="10868"/>
                    </a:cubicBezTo>
                    <a:cubicBezTo>
                      <a:pt x="24779" y="10818"/>
                      <a:pt x="24779" y="10818"/>
                      <a:pt x="24791" y="10794"/>
                    </a:cubicBezTo>
                    <a:cubicBezTo>
                      <a:pt x="24804" y="10781"/>
                      <a:pt x="24779" y="10769"/>
                      <a:pt x="24742" y="10757"/>
                    </a:cubicBezTo>
                    <a:cubicBezTo>
                      <a:pt x="24717" y="10757"/>
                      <a:pt x="24643" y="10757"/>
                      <a:pt x="24619" y="10695"/>
                    </a:cubicBezTo>
                    <a:cubicBezTo>
                      <a:pt x="24594" y="10633"/>
                      <a:pt x="24582" y="10572"/>
                      <a:pt x="24569" y="10510"/>
                    </a:cubicBezTo>
                    <a:cubicBezTo>
                      <a:pt x="24569" y="10449"/>
                      <a:pt x="24508" y="10449"/>
                      <a:pt x="24483" y="10449"/>
                    </a:cubicBezTo>
                    <a:cubicBezTo>
                      <a:pt x="24459" y="10449"/>
                      <a:pt x="24409" y="10449"/>
                      <a:pt x="24446" y="10424"/>
                    </a:cubicBezTo>
                    <a:cubicBezTo>
                      <a:pt x="24496" y="10399"/>
                      <a:pt x="24533" y="10350"/>
                      <a:pt x="24545" y="10301"/>
                    </a:cubicBezTo>
                    <a:cubicBezTo>
                      <a:pt x="24569" y="10251"/>
                      <a:pt x="24569" y="10239"/>
                      <a:pt x="24545" y="10215"/>
                    </a:cubicBezTo>
                    <a:cubicBezTo>
                      <a:pt x="24520" y="10178"/>
                      <a:pt x="24520" y="10141"/>
                      <a:pt x="24508" y="10128"/>
                    </a:cubicBezTo>
                    <a:cubicBezTo>
                      <a:pt x="24503" y="10124"/>
                      <a:pt x="24497" y="10121"/>
                      <a:pt x="24490" y="10121"/>
                    </a:cubicBezTo>
                    <a:cubicBezTo>
                      <a:pt x="24478" y="10121"/>
                      <a:pt x="24462" y="10129"/>
                      <a:pt x="24446" y="10153"/>
                    </a:cubicBezTo>
                    <a:cubicBezTo>
                      <a:pt x="24434" y="10190"/>
                      <a:pt x="24446" y="10227"/>
                      <a:pt x="24409" y="10227"/>
                    </a:cubicBezTo>
                    <a:cubicBezTo>
                      <a:pt x="24385" y="10227"/>
                      <a:pt x="24348" y="10227"/>
                      <a:pt x="24335" y="10190"/>
                    </a:cubicBezTo>
                    <a:cubicBezTo>
                      <a:pt x="24335" y="10165"/>
                      <a:pt x="24372" y="10165"/>
                      <a:pt x="24323" y="10141"/>
                    </a:cubicBezTo>
                    <a:cubicBezTo>
                      <a:pt x="24261" y="10116"/>
                      <a:pt x="24224" y="10079"/>
                      <a:pt x="24261" y="10079"/>
                    </a:cubicBezTo>
                    <a:cubicBezTo>
                      <a:pt x="24278" y="10079"/>
                      <a:pt x="24300" y="10074"/>
                      <a:pt x="24320" y="10074"/>
                    </a:cubicBezTo>
                    <a:cubicBezTo>
                      <a:pt x="24330" y="10074"/>
                      <a:pt x="24339" y="10075"/>
                      <a:pt x="24348" y="10079"/>
                    </a:cubicBezTo>
                    <a:cubicBezTo>
                      <a:pt x="24368" y="10089"/>
                      <a:pt x="24396" y="10107"/>
                      <a:pt x="24425" y="10107"/>
                    </a:cubicBezTo>
                    <a:cubicBezTo>
                      <a:pt x="24432" y="10107"/>
                      <a:pt x="24439" y="10106"/>
                      <a:pt x="24446" y="10104"/>
                    </a:cubicBezTo>
                    <a:cubicBezTo>
                      <a:pt x="24483" y="10079"/>
                      <a:pt x="24582" y="10017"/>
                      <a:pt x="24606" y="9993"/>
                    </a:cubicBezTo>
                    <a:cubicBezTo>
                      <a:pt x="24631" y="9980"/>
                      <a:pt x="24705" y="9968"/>
                      <a:pt x="24705" y="9931"/>
                    </a:cubicBezTo>
                    <a:cubicBezTo>
                      <a:pt x="24705" y="9906"/>
                      <a:pt x="24693" y="9882"/>
                      <a:pt x="24680" y="9857"/>
                    </a:cubicBezTo>
                    <a:cubicBezTo>
                      <a:pt x="24656" y="9833"/>
                      <a:pt x="24631" y="9820"/>
                      <a:pt x="24656" y="9820"/>
                    </a:cubicBezTo>
                    <a:cubicBezTo>
                      <a:pt x="24680" y="9808"/>
                      <a:pt x="24730" y="9820"/>
                      <a:pt x="24693" y="9796"/>
                    </a:cubicBezTo>
                    <a:cubicBezTo>
                      <a:pt x="24594" y="9722"/>
                      <a:pt x="24471" y="9685"/>
                      <a:pt x="24335" y="9672"/>
                    </a:cubicBezTo>
                    <a:cubicBezTo>
                      <a:pt x="24151" y="9709"/>
                      <a:pt x="23966" y="9771"/>
                      <a:pt x="23793" y="9870"/>
                    </a:cubicBezTo>
                    <a:cubicBezTo>
                      <a:pt x="23732" y="9919"/>
                      <a:pt x="23547" y="10042"/>
                      <a:pt x="23510" y="10067"/>
                    </a:cubicBezTo>
                    <a:cubicBezTo>
                      <a:pt x="23411" y="10178"/>
                      <a:pt x="23313" y="10301"/>
                      <a:pt x="23226" y="10424"/>
                    </a:cubicBezTo>
                    <a:cubicBezTo>
                      <a:pt x="23189" y="10486"/>
                      <a:pt x="23153" y="10473"/>
                      <a:pt x="23079" y="10510"/>
                    </a:cubicBezTo>
                    <a:cubicBezTo>
                      <a:pt x="23053" y="10523"/>
                      <a:pt x="23038" y="10529"/>
                      <a:pt x="23030" y="10529"/>
                    </a:cubicBezTo>
                    <a:cubicBezTo>
                      <a:pt x="23016" y="10529"/>
                      <a:pt x="23030" y="10510"/>
                      <a:pt x="23054" y="10486"/>
                    </a:cubicBezTo>
                    <a:cubicBezTo>
                      <a:pt x="23165" y="10399"/>
                      <a:pt x="23251" y="10288"/>
                      <a:pt x="23337" y="10165"/>
                    </a:cubicBezTo>
                    <a:cubicBezTo>
                      <a:pt x="23350" y="10116"/>
                      <a:pt x="23399" y="10104"/>
                      <a:pt x="23337" y="10067"/>
                    </a:cubicBezTo>
                    <a:cubicBezTo>
                      <a:pt x="23288" y="10030"/>
                      <a:pt x="23239" y="10005"/>
                      <a:pt x="23202" y="9968"/>
                    </a:cubicBezTo>
                    <a:cubicBezTo>
                      <a:pt x="23198" y="9965"/>
                      <a:pt x="23197" y="9964"/>
                      <a:pt x="23198" y="9964"/>
                    </a:cubicBezTo>
                    <a:cubicBezTo>
                      <a:pt x="23210" y="9964"/>
                      <a:pt x="23381" y="10042"/>
                      <a:pt x="23436" y="10042"/>
                    </a:cubicBezTo>
                    <a:cubicBezTo>
                      <a:pt x="23498" y="10042"/>
                      <a:pt x="23571" y="9906"/>
                      <a:pt x="23608" y="9857"/>
                    </a:cubicBezTo>
                    <a:cubicBezTo>
                      <a:pt x="23658" y="9796"/>
                      <a:pt x="23744" y="9672"/>
                      <a:pt x="23806" y="9660"/>
                    </a:cubicBezTo>
                    <a:cubicBezTo>
                      <a:pt x="23855" y="9635"/>
                      <a:pt x="24015" y="9660"/>
                      <a:pt x="24027" y="9598"/>
                    </a:cubicBezTo>
                    <a:cubicBezTo>
                      <a:pt x="24052" y="9500"/>
                      <a:pt x="24101" y="9426"/>
                      <a:pt x="24151" y="9352"/>
                    </a:cubicBezTo>
                    <a:cubicBezTo>
                      <a:pt x="24200" y="9315"/>
                      <a:pt x="24249" y="9303"/>
                      <a:pt x="24311" y="9290"/>
                    </a:cubicBezTo>
                    <a:cubicBezTo>
                      <a:pt x="24323" y="9286"/>
                      <a:pt x="24422" y="9285"/>
                      <a:pt x="24551" y="9285"/>
                    </a:cubicBezTo>
                    <a:cubicBezTo>
                      <a:pt x="24810" y="9285"/>
                      <a:pt x="25194" y="9290"/>
                      <a:pt x="25259" y="9290"/>
                    </a:cubicBezTo>
                    <a:cubicBezTo>
                      <a:pt x="25336" y="9290"/>
                      <a:pt x="25364" y="9329"/>
                      <a:pt x="25413" y="9329"/>
                    </a:cubicBezTo>
                    <a:cubicBezTo>
                      <a:pt x="25419" y="9329"/>
                      <a:pt x="25425" y="9329"/>
                      <a:pt x="25432" y="9327"/>
                    </a:cubicBezTo>
                    <a:cubicBezTo>
                      <a:pt x="25506" y="9315"/>
                      <a:pt x="25641" y="9290"/>
                      <a:pt x="25715" y="9266"/>
                    </a:cubicBezTo>
                    <a:cubicBezTo>
                      <a:pt x="25802" y="9253"/>
                      <a:pt x="25888" y="9216"/>
                      <a:pt x="25949" y="9155"/>
                    </a:cubicBezTo>
                    <a:cubicBezTo>
                      <a:pt x="26036" y="9069"/>
                      <a:pt x="26085" y="8958"/>
                      <a:pt x="26147" y="8908"/>
                    </a:cubicBezTo>
                    <a:cubicBezTo>
                      <a:pt x="26177" y="8883"/>
                      <a:pt x="26223" y="8879"/>
                      <a:pt x="26275" y="8879"/>
                    </a:cubicBezTo>
                    <a:cubicBezTo>
                      <a:pt x="26304" y="8879"/>
                      <a:pt x="26336" y="8880"/>
                      <a:pt x="26366" y="8880"/>
                    </a:cubicBezTo>
                    <a:cubicBezTo>
                      <a:pt x="26412" y="8880"/>
                      <a:pt x="26457" y="8877"/>
                      <a:pt x="26492" y="8859"/>
                    </a:cubicBezTo>
                    <a:cubicBezTo>
                      <a:pt x="26615" y="8798"/>
                      <a:pt x="26726" y="8711"/>
                      <a:pt x="26800" y="8600"/>
                    </a:cubicBezTo>
                    <a:cubicBezTo>
                      <a:pt x="26824" y="8551"/>
                      <a:pt x="26837" y="8514"/>
                      <a:pt x="26763" y="8490"/>
                    </a:cubicBezTo>
                    <a:cubicBezTo>
                      <a:pt x="26701" y="8465"/>
                      <a:pt x="26602" y="8440"/>
                      <a:pt x="26652" y="8428"/>
                    </a:cubicBezTo>
                    <a:cubicBezTo>
                      <a:pt x="26701" y="8403"/>
                      <a:pt x="26763" y="8440"/>
                      <a:pt x="26763" y="8366"/>
                    </a:cubicBezTo>
                    <a:cubicBezTo>
                      <a:pt x="26750" y="8292"/>
                      <a:pt x="26763" y="8268"/>
                      <a:pt x="26738" y="8255"/>
                    </a:cubicBezTo>
                    <a:cubicBezTo>
                      <a:pt x="26713" y="8243"/>
                      <a:pt x="26726" y="8255"/>
                      <a:pt x="26763" y="8218"/>
                    </a:cubicBezTo>
                    <a:cubicBezTo>
                      <a:pt x="26800" y="8194"/>
                      <a:pt x="26824" y="8181"/>
                      <a:pt x="26763" y="8120"/>
                    </a:cubicBezTo>
                    <a:cubicBezTo>
                      <a:pt x="26689" y="8046"/>
                      <a:pt x="26664" y="8046"/>
                      <a:pt x="26639" y="8021"/>
                    </a:cubicBezTo>
                    <a:cubicBezTo>
                      <a:pt x="26614" y="8004"/>
                      <a:pt x="26606" y="7981"/>
                      <a:pt x="26591" y="7981"/>
                    </a:cubicBezTo>
                    <a:cubicBezTo>
                      <a:pt x="26585" y="7981"/>
                      <a:pt x="26577" y="7985"/>
                      <a:pt x="26566" y="7997"/>
                    </a:cubicBezTo>
                    <a:cubicBezTo>
                      <a:pt x="26541" y="8034"/>
                      <a:pt x="26492" y="8046"/>
                      <a:pt x="26455" y="8046"/>
                    </a:cubicBezTo>
                    <a:cubicBezTo>
                      <a:pt x="26405" y="8046"/>
                      <a:pt x="26442" y="8009"/>
                      <a:pt x="26467" y="7972"/>
                    </a:cubicBezTo>
                    <a:cubicBezTo>
                      <a:pt x="26504" y="7935"/>
                      <a:pt x="26467" y="7910"/>
                      <a:pt x="26442" y="7886"/>
                    </a:cubicBezTo>
                    <a:cubicBezTo>
                      <a:pt x="26405" y="7849"/>
                      <a:pt x="26393" y="7812"/>
                      <a:pt x="26319" y="7812"/>
                    </a:cubicBezTo>
                    <a:cubicBezTo>
                      <a:pt x="26270" y="7812"/>
                      <a:pt x="26208" y="7824"/>
                      <a:pt x="26171" y="7861"/>
                    </a:cubicBezTo>
                    <a:cubicBezTo>
                      <a:pt x="26134" y="7886"/>
                      <a:pt x="26110" y="7873"/>
                      <a:pt x="26085" y="7910"/>
                    </a:cubicBezTo>
                    <a:cubicBezTo>
                      <a:pt x="26048" y="7984"/>
                      <a:pt x="25999" y="8021"/>
                      <a:pt x="25925" y="8046"/>
                    </a:cubicBezTo>
                    <a:cubicBezTo>
                      <a:pt x="25869" y="8057"/>
                      <a:pt x="25813" y="8109"/>
                      <a:pt x="25775" y="8109"/>
                    </a:cubicBezTo>
                    <a:cubicBezTo>
                      <a:pt x="25772" y="8109"/>
                      <a:pt x="25768" y="8109"/>
                      <a:pt x="25765" y="8108"/>
                    </a:cubicBezTo>
                    <a:cubicBezTo>
                      <a:pt x="25728" y="8095"/>
                      <a:pt x="25641" y="7997"/>
                      <a:pt x="25604" y="7972"/>
                    </a:cubicBezTo>
                    <a:cubicBezTo>
                      <a:pt x="25576" y="7958"/>
                      <a:pt x="25572" y="7944"/>
                      <a:pt x="25586" y="7944"/>
                    </a:cubicBezTo>
                    <a:cubicBezTo>
                      <a:pt x="25596" y="7944"/>
                      <a:pt x="25615" y="7951"/>
                      <a:pt x="25641" y="7972"/>
                    </a:cubicBezTo>
                    <a:cubicBezTo>
                      <a:pt x="25687" y="8009"/>
                      <a:pt x="25719" y="8052"/>
                      <a:pt x="25748" y="8052"/>
                    </a:cubicBezTo>
                    <a:cubicBezTo>
                      <a:pt x="25758" y="8052"/>
                      <a:pt x="25767" y="8046"/>
                      <a:pt x="25777" y="8034"/>
                    </a:cubicBezTo>
                    <a:cubicBezTo>
                      <a:pt x="25826" y="7972"/>
                      <a:pt x="25888" y="7923"/>
                      <a:pt x="25949" y="7898"/>
                    </a:cubicBezTo>
                    <a:cubicBezTo>
                      <a:pt x="26011" y="7861"/>
                      <a:pt x="25925" y="7873"/>
                      <a:pt x="25900" y="7861"/>
                    </a:cubicBezTo>
                    <a:cubicBezTo>
                      <a:pt x="25876" y="7849"/>
                      <a:pt x="25925" y="7849"/>
                      <a:pt x="25999" y="7849"/>
                    </a:cubicBezTo>
                    <a:cubicBezTo>
                      <a:pt x="26060" y="7824"/>
                      <a:pt x="26122" y="7800"/>
                      <a:pt x="26184" y="7775"/>
                    </a:cubicBezTo>
                    <a:cubicBezTo>
                      <a:pt x="26270" y="7738"/>
                      <a:pt x="26381" y="7701"/>
                      <a:pt x="26381" y="7676"/>
                    </a:cubicBezTo>
                    <a:cubicBezTo>
                      <a:pt x="26381" y="7664"/>
                      <a:pt x="26344" y="7639"/>
                      <a:pt x="26319" y="7615"/>
                    </a:cubicBezTo>
                    <a:cubicBezTo>
                      <a:pt x="26282" y="7590"/>
                      <a:pt x="26294" y="7553"/>
                      <a:pt x="26282" y="7541"/>
                    </a:cubicBezTo>
                    <a:cubicBezTo>
                      <a:pt x="26278" y="7533"/>
                      <a:pt x="26275" y="7530"/>
                      <a:pt x="26270" y="7530"/>
                    </a:cubicBezTo>
                    <a:cubicBezTo>
                      <a:pt x="26260" y="7530"/>
                      <a:pt x="26246" y="7545"/>
                      <a:pt x="26221" y="7553"/>
                    </a:cubicBezTo>
                    <a:cubicBezTo>
                      <a:pt x="26208" y="7555"/>
                      <a:pt x="26195" y="7556"/>
                      <a:pt x="26183" y="7556"/>
                    </a:cubicBezTo>
                    <a:cubicBezTo>
                      <a:pt x="26122" y="7556"/>
                      <a:pt x="26064" y="7532"/>
                      <a:pt x="26023" y="7491"/>
                    </a:cubicBezTo>
                    <a:cubicBezTo>
                      <a:pt x="26001" y="7463"/>
                      <a:pt x="25994" y="7448"/>
                      <a:pt x="25984" y="7448"/>
                    </a:cubicBezTo>
                    <a:cubicBezTo>
                      <a:pt x="25973" y="7448"/>
                      <a:pt x="25959" y="7469"/>
                      <a:pt x="25913" y="7516"/>
                    </a:cubicBezTo>
                    <a:cubicBezTo>
                      <a:pt x="25859" y="7569"/>
                      <a:pt x="25811" y="7594"/>
                      <a:pt x="25793" y="7594"/>
                    </a:cubicBezTo>
                    <a:cubicBezTo>
                      <a:pt x="25782" y="7594"/>
                      <a:pt x="25783" y="7584"/>
                      <a:pt x="25802" y="7565"/>
                    </a:cubicBezTo>
                    <a:cubicBezTo>
                      <a:pt x="25839" y="7516"/>
                      <a:pt x="25888" y="7479"/>
                      <a:pt x="25851" y="7442"/>
                    </a:cubicBezTo>
                    <a:cubicBezTo>
                      <a:pt x="25847" y="7436"/>
                      <a:pt x="25839" y="7433"/>
                      <a:pt x="25829" y="7433"/>
                    </a:cubicBezTo>
                    <a:cubicBezTo>
                      <a:pt x="25781" y="7433"/>
                      <a:pt x="25684" y="7491"/>
                      <a:pt x="25654" y="7491"/>
                    </a:cubicBezTo>
                    <a:cubicBezTo>
                      <a:pt x="25645" y="7495"/>
                      <a:pt x="25637" y="7496"/>
                      <a:pt x="25631" y="7496"/>
                    </a:cubicBezTo>
                    <a:cubicBezTo>
                      <a:pt x="25614" y="7496"/>
                      <a:pt x="25614" y="7482"/>
                      <a:pt x="25641" y="7455"/>
                    </a:cubicBezTo>
                    <a:cubicBezTo>
                      <a:pt x="25678" y="7405"/>
                      <a:pt x="25691" y="7393"/>
                      <a:pt x="25703" y="7356"/>
                    </a:cubicBezTo>
                    <a:cubicBezTo>
                      <a:pt x="25728" y="7331"/>
                      <a:pt x="25703" y="7233"/>
                      <a:pt x="25666" y="7220"/>
                    </a:cubicBezTo>
                    <a:cubicBezTo>
                      <a:pt x="25629" y="7220"/>
                      <a:pt x="25555" y="7196"/>
                      <a:pt x="25543" y="7146"/>
                    </a:cubicBezTo>
                    <a:cubicBezTo>
                      <a:pt x="25535" y="7114"/>
                      <a:pt x="25510" y="7108"/>
                      <a:pt x="25487" y="7108"/>
                    </a:cubicBezTo>
                    <a:cubicBezTo>
                      <a:pt x="25476" y="7108"/>
                      <a:pt x="25465" y="7110"/>
                      <a:pt x="25457" y="7110"/>
                    </a:cubicBezTo>
                    <a:cubicBezTo>
                      <a:pt x="25407" y="7085"/>
                      <a:pt x="25383" y="7048"/>
                      <a:pt x="25370" y="6999"/>
                    </a:cubicBezTo>
                    <a:cubicBezTo>
                      <a:pt x="25370" y="6990"/>
                      <a:pt x="25368" y="6988"/>
                      <a:pt x="25363" y="6988"/>
                    </a:cubicBezTo>
                    <a:cubicBezTo>
                      <a:pt x="25354" y="6988"/>
                      <a:pt x="25338" y="6999"/>
                      <a:pt x="25321" y="6999"/>
                    </a:cubicBezTo>
                    <a:cubicBezTo>
                      <a:pt x="25296" y="6999"/>
                      <a:pt x="25296" y="6999"/>
                      <a:pt x="25296" y="6962"/>
                    </a:cubicBezTo>
                    <a:cubicBezTo>
                      <a:pt x="25309" y="6912"/>
                      <a:pt x="25272" y="6900"/>
                      <a:pt x="25247" y="6863"/>
                    </a:cubicBezTo>
                    <a:cubicBezTo>
                      <a:pt x="25217" y="6843"/>
                      <a:pt x="25186" y="6780"/>
                      <a:pt x="25197" y="6780"/>
                    </a:cubicBezTo>
                    <a:cubicBezTo>
                      <a:pt x="25200" y="6780"/>
                      <a:pt x="25204" y="6783"/>
                      <a:pt x="25210" y="6789"/>
                    </a:cubicBezTo>
                    <a:cubicBezTo>
                      <a:pt x="25240" y="6819"/>
                      <a:pt x="25270" y="6873"/>
                      <a:pt x="25300" y="6873"/>
                    </a:cubicBezTo>
                    <a:cubicBezTo>
                      <a:pt x="25307" y="6873"/>
                      <a:pt x="25314" y="6870"/>
                      <a:pt x="25321" y="6863"/>
                    </a:cubicBezTo>
                    <a:cubicBezTo>
                      <a:pt x="25358" y="6838"/>
                      <a:pt x="25321" y="6814"/>
                      <a:pt x="25383" y="6801"/>
                    </a:cubicBezTo>
                    <a:cubicBezTo>
                      <a:pt x="25444" y="6789"/>
                      <a:pt x="25481" y="6752"/>
                      <a:pt x="25444" y="6691"/>
                    </a:cubicBezTo>
                    <a:cubicBezTo>
                      <a:pt x="25407" y="6641"/>
                      <a:pt x="25358" y="6592"/>
                      <a:pt x="25296" y="6567"/>
                    </a:cubicBezTo>
                    <a:cubicBezTo>
                      <a:pt x="25247" y="6543"/>
                      <a:pt x="25186" y="6543"/>
                      <a:pt x="25223" y="6530"/>
                    </a:cubicBezTo>
                    <a:cubicBezTo>
                      <a:pt x="25259" y="6518"/>
                      <a:pt x="25321" y="6481"/>
                      <a:pt x="25321" y="6444"/>
                    </a:cubicBezTo>
                    <a:cubicBezTo>
                      <a:pt x="25321" y="6407"/>
                      <a:pt x="25223" y="6370"/>
                      <a:pt x="25198" y="6346"/>
                    </a:cubicBezTo>
                    <a:cubicBezTo>
                      <a:pt x="25186" y="6333"/>
                      <a:pt x="25173" y="6309"/>
                      <a:pt x="25161" y="6284"/>
                    </a:cubicBezTo>
                    <a:cubicBezTo>
                      <a:pt x="25153" y="6276"/>
                      <a:pt x="25144" y="6273"/>
                      <a:pt x="25135" y="6273"/>
                    </a:cubicBezTo>
                    <a:cubicBezTo>
                      <a:pt x="25115" y="6273"/>
                      <a:pt x="25092" y="6288"/>
                      <a:pt x="25075" y="6296"/>
                    </a:cubicBezTo>
                    <a:cubicBezTo>
                      <a:pt x="25058" y="6302"/>
                      <a:pt x="25037" y="6307"/>
                      <a:pt x="25023" y="6307"/>
                    </a:cubicBezTo>
                    <a:cubicBezTo>
                      <a:pt x="25007" y="6307"/>
                      <a:pt x="25004" y="6299"/>
                      <a:pt x="25038" y="6272"/>
                    </a:cubicBezTo>
                    <a:cubicBezTo>
                      <a:pt x="25099" y="6235"/>
                      <a:pt x="25161" y="6222"/>
                      <a:pt x="25124" y="6185"/>
                    </a:cubicBezTo>
                    <a:cubicBezTo>
                      <a:pt x="25106" y="6149"/>
                      <a:pt x="25108" y="6126"/>
                      <a:pt x="25091" y="6126"/>
                    </a:cubicBezTo>
                    <a:cubicBezTo>
                      <a:pt x="25084" y="6126"/>
                      <a:pt x="25076" y="6130"/>
                      <a:pt x="25062" y="6136"/>
                    </a:cubicBezTo>
                    <a:cubicBezTo>
                      <a:pt x="25023" y="6152"/>
                      <a:pt x="24968" y="6173"/>
                      <a:pt x="24944" y="6173"/>
                    </a:cubicBezTo>
                    <a:cubicBezTo>
                      <a:pt x="24930" y="6173"/>
                      <a:pt x="24926" y="6166"/>
                      <a:pt x="24939" y="6148"/>
                    </a:cubicBezTo>
                    <a:cubicBezTo>
                      <a:pt x="24988" y="6111"/>
                      <a:pt x="25038" y="6111"/>
                      <a:pt x="25038" y="6062"/>
                    </a:cubicBezTo>
                    <a:cubicBezTo>
                      <a:pt x="25050" y="6013"/>
                      <a:pt x="25038" y="6013"/>
                      <a:pt x="25013" y="5964"/>
                    </a:cubicBezTo>
                    <a:cubicBezTo>
                      <a:pt x="24992" y="5912"/>
                      <a:pt x="24998" y="5860"/>
                      <a:pt x="24978" y="5860"/>
                    </a:cubicBezTo>
                    <a:cubicBezTo>
                      <a:pt x="24974" y="5860"/>
                      <a:pt x="24969" y="5861"/>
                      <a:pt x="24964" y="5865"/>
                    </a:cubicBezTo>
                    <a:cubicBezTo>
                      <a:pt x="24945" y="5871"/>
                      <a:pt x="24927" y="5874"/>
                      <a:pt x="24914" y="5874"/>
                    </a:cubicBezTo>
                    <a:cubicBezTo>
                      <a:pt x="24902" y="5874"/>
                      <a:pt x="24896" y="5871"/>
                      <a:pt x="24902" y="5865"/>
                    </a:cubicBezTo>
                    <a:cubicBezTo>
                      <a:pt x="24927" y="5840"/>
                      <a:pt x="24865" y="5754"/>
                      <a:pt x="24816" y="5656"/>
                    </a:cubicBezTo>
                    <a:cubicBezTo>
                      <a:pt x="24767" y="5569"/>
                      <a:pt x="24767" y="5545"/>
                      <a:pt x="24742" y="5508"/>
                    </a:cubicBezTo>
                    <a:cubicBezTo>
                      <a:pt x="24717" y="5446"/>
                      <a:pt x="24705" y="5372"/>
                      <a:pt x="24693" y="5311"/>
                    </a:cubicBezTo>
                    <a:cubicBezTo>
                      <a:pt x="24684" y="5298"/>
                      <a:pt x="24678" y="5293"/>
                      <a:pt x="24671" y="5293"/>
                    </a:cubicBezTo>
                    <a:cubicBezTo>
                      <a:pt x="24658" y="5293"/>
                      <a:pt x="24648" y="5315"/>
                      <a:pt x="24631" y="5348"/>
                    </a:cubicBezTo>
                    <a:cubicBezTo>
                      <a:pt x="24606" y="5397"/>
                      <a:pt x="24582" y="5446"/>
                      <a:pt x="24569" y="5483"/>
                    </a:cubicBezTo>
                    <a:cubicBezTo>
                      <a:pt x="24545" y="5508"/>
                      <a:pt x="24545" y="5545"/>
                      <a:pt x="24569" y="5569"/>
                    </a:cubicBezTo>
                    <a:cubicBezTo>
                      <a:pt x="24594" y="5569"/>
                      <a:pt x="24557" y="5582"/>
                      <a:pt x="24520" y="5582"/>
                    </a:cubicBezTo>
                    <a:cubicBezTo>
                      <a:pt x="24483" y="5582"/>
                      <a:pt x="24446" y="5668"/>
                      <a:pt x="24483" y="5693"/>
                    </a:cubicBezTo>
                    <a:cubicBezTo>
                      <a:pt x="24514" y="5703"/>
                      <a:pt x="24561" y="5763"/>
                      <a:pt x="24556" y="5763"/>
                    </a:cubicBezTo>
                    <a:cubicBezTo>
                      <a:pt x="24555" y="5763"/>
                      <a:pt x="24551" y="5761"/>
                      <a:pt x="24545" y="5754"/>
                    </a:cubicBezTo>
                    <a:cubicBezTo>
                      <a:pt x="24528" y="5737"/>
                      <a:pt x="24516" y="5728"/>
                      <a:pt x="24506" y="5728"/>
                    </a:cubicBezTo>
                    <a:cubicBezTo>
                      <a:pt x="24494" y="5728"/>
                      <a:pt x="24484" y="5740"/>
                      <a:pt x="24471" y="5766"/>
                    </a:cubicBezTo>
                    <a:cubicBezTo>
                      <a:pt x="24446" y="5816"/>
                      <a:pt x="24385" y="5828"/>
                      <a:pt x="24434" y="5865"/>
                    </a:cubicBezTo>
                    <a:cubicBezTo>
                      <a:pt x="24483" y="5890"/>
                      <a:pt x="24508" y="5902"/>
                      <a:pt x="24434" y="5927"/>
                    </a:cubicBezTo>
                    <a:cubicBezTo>
                      <a:pt x="24372" y="5939"/>
                      <a:pt x="24323" y="5939"/>
                      <a:pt x="24335" y="6001"/>
                    </a:cubicBezTo>
                    <a:cubicBezTo>
                      <a:pt x="24348" y="6050"/>
                      <a:pt x="24372" y="6124"/>
                      <a:pt x="24335" y="6161"/>
                    </a:cubicBezTo>
                    <a:cubicBezTo>
                      <a:pt x="24326" y="6175"/>
                      <a:pt x="24322" y="6182"/>
                      <a:pt x="24320" y="6182"/>
                    </a:cubicBezTo>
                    <a:cubicBezTo>
                      <a:pt x="24316" y="6182"/>
                      <a:pt x="24318" y="6162"/>
                      <a:pt x="24311" y="6124"/>
                    </a:cubicBezTo>
                    <a:cubicBezTo>
                      <a:pt x="24301" y="6077"/>
                      <a:pt x="24249" y="6037"/>
                      <a:pt x="24214" y="6037"/>
                    </a:cubicBezTo>
                    <a:cubicBezTo>
                      <a:pt x="24203" y="6037"/>
                      <a:pt x="24193" y="6041"/>
                      <a:pt x="24188" y="6050"/>
                    </a:cubicBezTo>
                    <a:cubicBezTo>
                      <a:pt x="24163" y="6075"/>
                      <a:pt x="24126" y="6148"/>
                      <a:pt x="24077" y="6173"/>
                    </a:cubicBezTo>
                    <a:cubicBezTo>
                      <a:pt x="24027" y="6198"/>
                      <a:pt x="23953" y="6235"/>
                      <a:pt x="23953" y="6272"/>
                    </a:cubicBezTo>
                    <a:cubicBezTo>
                      <a:pt x="23953" y="6287"/>
                      <a:pt x="23949" y="6294"/>
                      <a:pt x="23944" y="6294"/>
                    </a:cubicBezTo>
                    <a:cubicBezTo>
                      <a:pt x="23937" y="6294"/>
                      <a:pt x="23929" y="6281"/>
                      <a:pt x="23929" y="6259"/>
                    </a:cubicBezTo>
                    <a:cubicBezTo>
                      <a:pt x="23919" y="6240"/>
                      <a:pt x="23910" y="6199"/>
                      <a:pt x="23894" y="6199"/>
                    </a:cubicBezTo>
                    <a:cubicBezTo>
                      <a:pt x="23890" y="6199"/>
                      <a:pt x="23885" y="6202"/>
                      <a:pt x="23879" y="6210"/>
                    </a:cubicBezTo>
                    <a:cubicBezTo>
                      <a:pt x="23867" y="6222"/>
                      <a:pt x="23855" y="6232"/>
                      <a:pt x="23847" y="6232"/>
                    </a:cubicBezTo>
                    <a:cubicBezTo>
                      <a:pt x="23839" y="6232"/>
                      <a:pt x="23836" y="6222"/>
                      <a:pt x="23843" y="6198"/>
                    </a:cubicBezTo>
                    <a:cubicBezTo>
                      <a:pt x="23862" y="6159"/>
                      <a:pt x="23858" y="6113"/>
                      <a:pt x="23850" y="6113"/>
                    </a:cubicBezTo>
                    <a:cubicBezTo>
                      <a:pt x="23848" y="6113"/>
                      <a:pt x="23845" y="6116"/>
                      <a:pt x="23843" y="6124"/>
                    </a:cubicBezTo>
                    <a:cubicBezTo>
                      <a:pt x="23793" y="6210"/>
                      <a:pt x="23732" y="6284"/>
                      <a:pt x="23658" y="6333"/>
                    </a:cubicBezTo>
                    <a:cubicBezTo>
                      <a:pt x="23608" y="6358"/>
                      <a:pt x="23559" y="6383"/>
                      <a:pt x="23522" y="6420"/>
                    </a:cubicBezTo>
                    <a:cubicBezTo>
                      <a:pt x="23517" y="6424"/>
                      <a:pt x="23514" y="6426"/>
                      <a:pt x="23511" y="6426"/>
                    </a:cubicBezTo>
                    <a:cubicBezTo>
                      <a:pt x="23498" y="6426"/>
                      <a:pt x="23502" y="6390"/>
                      <a:pt x="23522" y="6370"/>
                    </a:cubicBezTo>
                    <a:cubicBezTo>
                      <a:pt x="23596" y="6333"/>
                      <a:pt x="23658" y="6296"/>
                      <a:pt x="23719" y="6247"/>
                    </a:cubicBezTo>
                    <a:cubicBezTo>
                      <a:pt x="23756" y="6210"/>
                      <a:pt x="23818" y="6161"/>
                      <a:pt x="23793" y="6111"/>
                    </a:cubicBezTo>
                    <a:cubicBezTo>
                      <a:pt x="23769" y="6062"/>
                      <a:pt x="23744" y="5951"/>
                      <a:pt x="23707" y="5951"/>
                    </a:cubicBezTo>
                    <a:cubicBezTo>
                      <a:pt x="23621" y="5951"/>
                      <a:pt x="23547" y="5964"/>
                      <a:pt x="23473" y="5976"/>
                    </a:cubicBezTo>
                    <a:cubicBezTo>
                      <a:pt x="23461" y="6001"/>
                      <a:pt x="23473" y="6038"/>
                      <a:pt x="23436" y="6038"/>
                    </a:cubicBezTo>
                    <a:cubicBezTo>
                      <a:pt x="23399" y="6038"/>
                      <a:pt x="23362" y="6038"/>
                      <a:pt x="23325" y="6013"/>
                    </a:cubicBezTo>
                    <a:cubicBezTo>
                      <a:pt x="23288" y="6001"/>
                      <a:pt x="23300" y="6001"/>
                      <a:pt x="23337" y="5976"/>
                    </a:cubicBezTo>
                    <a:cubicBezTo>
                      <a:pt x="23374" y="5964"/>
                      <a:pt x="23387" y="5939"/>
                      <a:pt x="23399" y="5902"/>
                    </a:cubicBezTo>
                    <a:cubicBezTo>
                      <a:pt x="23403" y="5890"/>
                      <a:pt x="23408" y="5886"/>
                      <a:pt x="23414" y="5886"/>
                    </a:cubicBezTo>
                    <a:cubicBezTo>
                      <a:pt x="23427" y="5886"/>
                      <a:pt x="23444" y="5906"/>
                      <a:pt x="23461" y="5914"/>
                    </a:cubicBezTo>
                    <a:cubicBezTo>
                      <a:pt x="23469" y="5932"/>
                      <a:pt x="23478" y="5955"/>
                      <a:pt x="23482" y="5955"/>
                    </a:cubicBezTo>
                    <a:cubicBezTo>
                      <a:pt x="23484" y="5955"/>
                      <a:pt x="23485" y="5950"/>
                      <a:pt x="23485" y="5939"/>
                    </a:cubicBezTo>
                    <a:cubicBezTo>
                      <a:pt x="23485" y="5902"/>
                      <a:pt x="23485" y="5877"/>
                      <a:pt x="23510" y="5853"/>
                    </a:cubicBezTo>
                    <a:cubicBezTo>
                      <a:pt x="23534" y="5828"/>
                      <a:pt x="23547" y="5766"/>
                      <a:pt x="23510" y="5754"/>
                    </a:cubicBezTo>
                    <a:cubicBezTo>
                      <a:pt x="23473" y="5742"/>
                      <a:pt x="23424" y="5754"/>
                      <a:pt x="23436" y="5717"/>
                    </a:cubicBezTo>
                    <a:cubicBezTo>
                      <a:pt x="23461" y="5668"/>
                      <a:pt x="23461" y="5606"/>
                      <a:pt x="23448" y="5557"/>
                    </a:cubicBezTo>
                    <a:cubicBezTo>
                      <a:pt x="23424" y="5520"/>
                      <a:pt x="23424" y="5508"/>
                      <a:pt x="23374" y="5495"/>
                    </a:cubicBezTo>
                    <a:cubicBezTo>
                      <a:pt x="23337" y="5483"/>
                      <a:pt x="23374" y="5495"/>
                      <a:pt x="23399" y="5471"/>
                    </a:cubicBezTo>
                    <a:cubicBezTo>
                      <a:pt x="23424" y="5446"/>
                      <a:pt x="23473" y="5434"/>
                      <a:pt x="23448" y="5397"/>
                    </a:cubicBezTo>
                    <a:cubicBezTo>
                      <a:pt x="23424" y="5372"/>
                      <a:pt x="23387" y="5323"/>
                      <a:pt x="23387" y="5298"/>
                    </a:cubicBezTo>
                    <a:cubicBezTo>
                      <a:pt x="23411" y="5261"/>
                      <a:pt x="23436" y="5224"/>
                      <a:pt x="23461" y="5187"/>
                    </a:cubicBezTo>
                    <a:cubicBezTo>
                      <a:pt x="23498" y="5163"/>
                      <a:pt x="23498" y="5113"/>
                      <a:pt x="23461" y="5076"/>
                    </a:cubicBezTo>
                    <a:cubicBezTo>
                      <a:pt x="23459" y="5075"/>
                      <a:pt x="23458" y="5075"/>
                      <a:pt x="23456" y="5075"/>
                    </a:cubicBezTo>
                    <a:cubicBezTo>
                      <a:pt x="23439" y="5075"/>
                      <a:pt x="23396" y="5126"/>
                      <a:pt x="23362" y="5126"/>
                    </a:cubicBezTo>
                    <a:cubicBezTo>
                      <a:pt x="23337" y="5126"/>
                      <a:pt x="23350" y="5089"/>
                      <a:pt x="23300" y="5076"/>
                    </a:cubicBezTo>
                    <a:cubicBezTo>
                      <a:pt x="23251" y="5064"/>
                      <a:pt x="23042" y="5040"/>
                      <a:pt x="22992" y="4978"/>
                    </a:cubicBezTo>
                    <a:cubicBezTo>
                      <a:pt x="22943" y="4916"/>
                      <a:pt x="22980" y="4879"/>
                      <a:pt x="22931" y="4842"/>
                    </a:cubicBezTo>
                    <a:cubicBezTo>
                      <a:pt x="22881" y="4805"/>
                      <a:pt x="22869" y="4818"/>
                      <a:pt x="22832" y="4793"/>
                    </a:cubicBezTo>
                    <a:cubicBezTo>
                      <a:pt x="22795" y="4768"/>
                      <a:pt x="22808" y="4719"/>
                      <a:pt x="22795" y="4707"/>
                    </a:cubicBezTo>
                    <a:cubicBezTo>
                      <a:pt x="22793" y="4705"/>
                      <a:pt x="22792" y="4704"/>
                      <a:pt x="22790" y="4704"/>
                    </a:cubicBezTo>
                    <a:cubicBezTo>
                      <a:pt x="22779" y="4704"/>
                      <a:pt x="22765" y="4731"/>
                      <a:pt x="22734" y="4731"/>
                    </a:cubicBezTo>
                    <a:cubicBezTo>
                      <a:pt x="22717" y="4731"/>
                      <a:pt x="22708" y="4733"/>
                      <a:pt x="22703" y="4733"/>
                    </a:cubicBezTo>
                    <a:cubicBezTo>
                      <a:pt x="22693" y="4733"/>
                      <a:pt x="22701" y="4727"/>
                      <a:pt x="22709" y="4695"/>
                    </a:cubicBezTo>
                    <a:cubicBezTo>
                      <a:pt x="22734" y="4670"/>
                      <a:pt x="22721" y="4621"/>
                      <a:pt x="22684" y="4608"/>
                    </a:cubicBezTo>
                    <a:cubicBezTo>
                      <a:pt x="22635" y="4571"/>
                      <a:pt x="22635" y="4571"/>
                      <a:pt x="22586" y="4547"/>
                    </a:cubicBezTo>
                    <a:cubicBezTo>
                      <a:pt x="22556" y="4517"/>
                      <a:pt x="22558" y="4463"/>
                      <a:pt x="22508" y="4463"/>
                    </a:cubicBezTo>
                    <a:cubicBezTo>
                      <a:pt x="22496" y="4463"/>
                      <a:pt x="22481" y="4466"/>
                      <a:pt x="22463" y="4473"/>
                    </a:cubicBezTo>
                    <a:cubicBezTo>
                      <a:pt x="22382" y="4507"/>
                      <a:pt x="22323" y="4585"/>
                      <a:pt x="22255" y="4585"/>
                    </a:cubicBezTo>
                    <a:cubicBezTo>
                      <a:pt x="22250" y="4585"/>
                      <a:pt x="22246" y="4584"/>
                      <a:pt x="22241" y="4584"/>
                    </a:cubicBezTo>
                    <a:cubicBezTo>
                      <a:pt x="22186" y="4573"/>
                      <a:pt x="22151" y="4532"/>
                      <a:pt x="22100" y="4532"/>
                    </a:cubicBezTo>
                    <a:cubicBezTo>
                      <a:pt x="22094" y="4532"/>
                      <a:pt x="22087" y="4533"/>
                      <a:pt x="22081" y="4534"/>
                    </a:cubicBezTo>
                    <a:cubicBezTo>
                      <a:pt x="22035" y="4543"/>
                      <a:pt x="22023" y="4573"/>
                      <a:pt x="22000" y="4573"/>
                    </a:cubicBezTo>
                    <a:cubicBezTo>
                      <a:pt x="21992" y="4573"/>
                      <a:pt x="21983" y="4569"/>
                      <a:pt x="21970" y="4559"/>
                    </a:cubicBezTo>
                    <a:cubicBezTo>
                      <a:pt x="21920" y="4522"/>
                      <a:pt x="21896" y="4485"/>
                      <a:pt x="21809" y="4460"/>
                    </a:cubicBezTo>
                    <a:cubicBezTo>
                      <a:pt x="21750" y="4443"/>
                      <a:pt x="21702" y="4415"/>
                      <a:pt x="21646" y="4415"/>
                    </a:cubicBezTo>
                    <a:cubicBezTo>
                      <a:pt x="21621" y="4415"/>
                      <a:pt x="21594" y="4420"/>
                      <a:pt x="21563" y="4436"/>
                    </a:cubicBezTo>
                    <a:cubicBezTo>
                      <a:pt x="21477" y="4473"/>
                      <a:pt x="21366" y="4497"/>
                      <a:pt x="21428" y="4633"/>
                    </a:cubicBezTo>
                    <a:cubicBezTo>
                      <a:pt x="21477" y="4768"/>
                      <a:pt x="21551" y="4768"/>
                      <a:pt x="21514" y="4855"/>
                    </a:cubicBezTo>
                    <a:cubicBezTo>
                      <a:pt x="21489" y="4916"/>
                      <a:pt x="21477" y="4978"/>
                      <a:pt x="21477" y="5052"/>
                    </a:cubicBezTo>
                    <a:cubicBezTo>
                      <a:pt x="21464" y="5113"/>
                      <a:pt x="21415" y="5076"/>
                      <a:pt x="21440" y="5126"/>
                    </a:cubicBezTo>
                    <a:cubicBezTo>
                      <a:pt x="21452" y="5175"/>
                      <a:pt x="21489" y="5187"/>
                      <a:pt x="21501" y="5249"/>
                    </a:cubicBezTo>
                    <a:cubicBezTo>
                      <a:pt x="21526" y="5311"/>
                      <a:pt x="21501" y="5311"/>
                      <a:pt x="21526" y="5348"/>
                    </a:cubicBezTo>
                    <a:cubicBezTo>
                      <a:pt x="21538" y="5385"/>
                      <a:pt x="21563" y="5434"/>
                      <a:pt x="21563" y="5471"/>
                    </a:cubicBezTo>
                    <a:cubicBezTo>
                      <a:pt x="21563" y="5495"/>
                      <a:pt x="21551" y="5643"/>
                      <a:pt x="21526" y="5643"/>
                    </a:cubicBezTo>
                    <a:cubicBezTo>
                      <a:pt x="21520" y="5643"/>
                      <a:pt x="21512" y="5635"/>
                      <a:pt x="21504" y="5635"/>
                    </a:cubicBezTo>
                    <a:cubicBezTo>
                      <a:pt x="21494" y="5635"/>
                      <a:pt x="21483" y="5646"/>
                      <a:pt x="21477" y="5693"/>
                    </a:cubicBezTo>
                    <a:cubicBezTo>
                      <a:pt x="21464" y="5766"/>
                      <a:pt x="21428" y="5840"/>
                      <a:pt x="21378" y="5902"/>
                    </a:cubicBezTo>
                    <a:cubicBezTo>
                      <a:pt x="21317" y="5964"/>
                      <a:pt x="21280" y="6050"/>
                      <a:pt x="21317" y="6075"/>
                    </a:cubicBezTo>
                    <a:cubicBezTo>
                      <a:pt x="21366" y="6111"/>
                      <a:pt x="21773" y="6383"/>
                      <a:pt x="21773" y="6604"/>
                    </a:cubicBezTo>
                    <a:cubicBezTo>
                      <a:pt x="21773" y="6814"/>
                      <a:pt x="21883" y="7048"/>
                      <a:pt x="21612" y="7257"/>
                    </a:cubicBezTo>
                    <a:cubicBezTo>
                      <a:pt x="21477" y="7393"/>
                      <a:pt x="21304" y="7504"/>
                      <a:pt x="21132" y="7590"/>
                    </a:cubicBezTo>
                    <a:cubicBezTo>
                      <a:pt x="21058" y="7602"/>
                      <a:pt x="21033" y="7701"/>
                      <a:pt x="21119" y="7836"/>
                    </a:cubicBezTo>
                    <a:cubicBezTo>
                      <a:pt x="21206" y="7960"/>
                      <a:pt x="21169" y="7997"/>
                      <a:pt x="21156" y="8034"/>
                    </a:cubicBezTo>
                    <a:cubicBezTo>
                      <a:pt x="21156" y="8071"/>
                      <a:pt x="21193" y="8095"/>
                      <a:pt x="21193" y="8120"/>
                    </a:cubicBezTo>
                    <a:cubicBezTo>
                      <a:pt x="21181" y="8194"/>
                      <a:pt x="21193" y="8280"/>
                      <a:pt x="21218" y="8342"/>
                    </a:cubicBezTo>
                    <a:cubicBezTo>
                      <a:pt x="21280" y="8477"/>
                      <a:pt x="21292" y="8613"/>
                      <a:pt x="21255" y="8650"/>
                    </a:cubicBezTo>
                    <a:cubicBezTo>
                      <a:pt x="21218" y="8687"/>
                      <a:pt x="21169" y="8724"/>
                      <a:pt x="21206" y="8761"/>
                    </a:cubicBezTo>
                    <a:cubicBezTo>
                      <a:pt x="21243" y="8798"/>
                      <a:pt x="21230" y="8884"/>
                      <a:pt x="21218" y="8921"/>
                    </a:cubicBezTo>
                    <a:cubicBezTo>
                      <a:pt x="21218" y="8940"/>
                      <a:pt x="21216" y="8948"/>
                      <a:pt x="21213" y="8948"/>
                    </a:cubicBezTo>
                    <a:cubicBezTo>
                      <a:pt x="21207" y="8948"/>
                      <a:pt x="21196" y="8927"/>
                      <a:pt x="21181" y="8896"/>
                    </a:cubicBezTo>
                    <a:cubicBezTo>
                      <a:pt x="21156" y="8859"/>
                      <a:pt x="21132" y="8835"/>
                      <a:pt x="21095" y="8835"/>
                    </a:cubicBezTo>
                    <a:cubicBezTo>
                      <a:pt x="21058" y="8835"/>
                      <a:pt x="21021" y="8921"/>
                      <a:pt x="21033" y="8970"/>
                    </a:cubicBezTo>
                    <a:cubicBezTo>
                      <a:pt x="21044" y="9024"/>
                      <a:pt x="21113" y="9137"/>
                      <a:pt x="21103" y="9137"/>
                    </a:cubicBezTo>
                    <a:cubicBezTo>
                      <a:pt x="21102" y="9137"/>
                      <a:pt x="21099" y="9135"/>
                      <a:pt x="21095" y="9130"/>
                    </a:cubicBezTo>
                    <a:cubicBezTo>
                      <a:pt x="21046" y="9081"/>
                      <a:pt x="20898" y="8908"/>
                      <a:pt x="20848" y="8908"/>
                    </a:cubicBezTo>
                    <a:cubicBezTo>
                      <a:pt x="20807" y="8919"/>
                      <a:pt x="20697" y="9006"/>
                      <a:pt x="20691" y="9006"/>
                    </a:cubicBezTo>
                    <a:cubicBezTo>
                      <a:pt x="20690" y="9006"/>
                      <a:pt x="20692" y="9003"/>
                      <a:pt x="20701" y="8995"/>
                    </a:cubicBezTo>
                    <a:cubicBezTo>
                      <a:pt x="20750" y="8945"/>
                      <a:pt x="20824" y="8847"/>
                      <a:pt x="20774" y="8773"/>
                    </a:cubicBezTo>
                    <a:cubicBezTo>
                      <a:pt x="20725" y="8687"/>
                      <a:pt x="20651" y="8625"/>
                      <a:pt x="20565" y="8588"/>
                    </a:cubicBezTo>
                    <a:cubicBezTo>
                      <a:pt x="20491" y="8576"/>
                      <a:pt x="20491" y="8576"/>
                      <a:pt x="20528" y="8539"/>
                    </a:cubicBezTo>
                    <a:cubicBezTo>
                      <a:pt x="20553" y="8502"/>
                      <a:pt x="20479" y="8440"/>
                      <a:pt x="20429" y="8366"/>
                    </a:cubicBezTo>
                    <a:cubicBezTo>
                      <a:pt x="20393" y="8305"/>
                      <a:pt x="20393" y="8218"/>
                      <a:pt x="20417" y="8145"/>
                    </a:cubicBezTo>
                    <a:cubicBezTo>
                      <a:pt x="20429" y="8083"/>
                      <a:pt x="20429" y="8009"/>
                      <a:pt x="20405" y="7935"/>
                    </a:cubicBezTo>
                    <a:cubicBezTo>
                      <a:pt x="20380" y="7898"/>
                      <a:pt x="20306" y="7824"/>
                      <a:pt x="20343" y="7775"/>
                    </a:cubicBezTo>
                    <a:cubicBezTo>
                      <a:pt x="20393" y="7713"/>
                      <a:pt x="20405" y="7639"/>
                      <a:pt x="20393" y="7565"/>
                    </a:cubicBezTo>
                    <a:cubicBezTo>
                      <a:pt x="20380" y="7504"/>
                      <a:pt x="20319" y="7455"/>
                      <a:pt x="20245" y="7455"/>
                    </a:cubicBezTo>
                    <a:cubicBezTo>
                      <a:pt x="20084" y="7418"/>
                      <a:pt x="19924" y="7418"/>
                      <a:pt x="19764" y="7418"/>
                    </a:cubicBezTo>
                    <a:cubicBezTo>
                      <a:pt x="19736" y="7445"/>
                      <a:pt x="19674" y="7522"/>
                      <a:pt x="19660" y="7522"/>
                    </a:cubicBezTo>
                    <a:cubicBezTo>
                      <a:pt x="19656" y="7522"/>
                      <a:pt x="19656" y="7513"/>
                      <a:pt x="19666" y="7491"/>
                    </a:cubicBezTo>
                    <a:cubicBezTo>
                      <a:pt x="19690" y="7405"/>
                      <a:pt x="19666" y="7393"/>
                      <a:pt x="19592" y="7331"/>
                    </a:cubicBezTo>
                    <a:cubicBezTo>
                      <a:pt x="19456" y="7257"/>
                      <a:pt x="19308" y="7183"/>
                      <a:pt x="19160" y="7122"/>
                    </a:cubicBezTo>
                    <a:cubicBezTo>
                      <a:pt x="19099" y="7085"/>
                      <a:pt x="19099" y="7048"/>
                      <a:pt x="19074" y="7011"/>
                    </a:cubicBezTo>
                    <a:cubicBezTo>
                      <a:pt x="19037" y="6962"/>
                      <a:pt x="18976" y="6925"/>
                      <a:pt x="18914" y="6875"/>
                    </a:cubicBezTo>
                    <a:cubicBezTo>
                      <a:pt x="18877" y="6838"/>
                      <a:pt x="18840" y="6814"/>
                      <a:pt x="18791" y="6789"/>
                    </a:cubicBezTo>
                    <a:cubicBezTo>
                      <a:pt x="18717" y="6765"/>
                      <a:pt x="18643" y="6752"/>
                      <a:pt x="18581" y="6740"/>
                    </a:cubicBezTo>
                    <a:cubicBezTo>
                      <a:pt x="18532" y="6715"/>
                      <a:pt x="18458" y="6641"/>
                      <a:pt x="18372" y="6641"/>
                    </a:cubicBezTo>
                    <a:cubicBezTo>
                      <a:pt x="18286" y="6654"/>
                      <a:pt x="18212" y="6678"/>
                      <a:pt x="18125" y="6703"/>
                    </a:cubicBezTo>
                    <a:cubicBezTo>
                      <a:pt x="18072" y="6712"/>
                      <a:pt x="17948" y="6746"/>
                      <a:pt x="17906" y="6746"/>
                    </a:cubicBezTo>
                    <a:cubicBezTo>
                      <a:pt x="17890" y="6746"/>
                      <a:pt x="17886" y="6741"/>
                      <a:pt x="17904" y="6728"/>
                    </a:cubicBezTo>
                    <a:cubicBezTo>
                      <a:pt x="17953" y="6678"/>
                      <a:pt x="18015" y="6666"/>
                      <a:pt x="17978" y="6567"/>
                    </a:cubicBezTo>
                    <a:cubicBezTo>
                      <a:pt x="17953" y="6469"/>
                      <a:pt x="17830" y="6148"/>
                      <a:pt x="17793" y="6111"/>
                    </a:cubicBezTo>
                    <a:cubicBezTo>
                      <a:pt x="17768" y="6062"/>
                      <a:pt x="17657" y="6025"/>
                      <a:pt x="17608" y="6025"/>
                    </a:cubicBezTo>
                    <a:cubicBezTo>
                      <a:pt x="17559" y="6025"/>
                      <a:pt x="17435" y="6025"/>
                      <a:pt x="17411" y="5964"/>
                    </a:cubicBezTo>
                    <a:cubicBezTo>
                      <a:pt x="17398" y="5914"/>
                      <a:pt x="17423" y="5902"/>
                      <a:pt x="17435" y="5865"/>
                    </a:cubicBezTo>
                    <a:cubicBezTo>
                      <a:pt x="17423" y="5705"/>
                      <a:pt x="17435" y="5545"/>
                      <a:pt x="17460" y="5385"/>
                    </a:cubicBezTo>
                    <a:cubicBezTo>
                      <a:pt x="17509" y="5224"/>
                      <a:pt x="17633" y="5003"/>
                      <a:pt x="17645" y="4929"/>
                    </a:cubicBezTo>
                    <a:cubicBezTo>
                      <a:pt x="17657" y="4867"/>
                      <a:pt x="17670" y="4855"/>
                      <a:pt x="17731" y="4830"/>
                    </a:cubicBezTo>
                    <a:cubicBezTo>
                      <a:pt x="17780" y="4818"/>
                      <a:pt x="17793" y="4818"/>
                      <a:pt x="17780" y="4768"/>
                    </a:cubicBezTo>
                    <a:cubicBezTo>
                      <a:pt x="17756" y="4731"/>
                      <a:pt x="17793" y="4633"/>
                      <a:pt x="17867" y="4621"/>
                    </a:cubicBezTo>
                    <a:cubicBezTo>
                      <a:pt x="17928" y="4608"/>
                      <a:pt x="17941" y="4584"/>
                      <a:pt x="17891" y="4571"/>
                    </a:cubicBezTo>
                    <a:cubicBezTo>
                      <a:pt x="17842" y="4559"/>
                      <a:pt x="17854" y="4534"/>
                      <a:pt x="17904" y="4534"/>
                    </a:cubicBezTo>
                    <a:cubicBezTo>
                      <a:pt x="17953" y="4522"/>
                      <a:pt x="17891" y="4485"/>
                      <a:pt x="17953" y="4460"/>
                    </a:cubicBezTo>
                    <a:cubicBezTo>
                      <a:pt x="17965" y="4456"/>
                      <a:pt x="17974" y="4454"/>
                      <a:pt x="17981" y="4454"/>
                    </a:cubicBezTo>
                    <a:cubicBezTo>
                      <a:pt x="18012" y="4454"/>
                      <a:pt x="18009" y="4487"/>
                      <a:pt x="18039" y="4497"/>
                    </a:cubicBezTo>
                    <a:cubicBezTo>
                      <a:pt x="18064" y="4497"/>
                      <a:pt x="18138" y="4362"/>
                      <a:pt x="18101" y="4362"/>
                    </a:cubicBezTo>
                    <a:cubicBezTo>
                      <a:pt x="18064" y="4350"/>
                      <a:pt x="17978" y="4337"/>
                      <a:pt x="18002" y="4313"/>
                    </a:cubicBezTo>
                    <a:cubicBezTo>
                      <a:pt x="18031" y="4291"/>
                      <a:pt x="18064" y="4278"/>
                      <a:pt x="18096" y="4278"/>
                    </a:cubicBezTo>
                    <a:cubicBezTo>
                      <a:pt x="18119" y="4278"/>
                      <a:pt x="18142" y="4285"/>
                      <a:pt x="18162" y="4300"/>
                    </a:cubicBezTo>
                    <a:cubicBezTo>
                      <a:pt x="18214" y="4331"/>
                      <a:pt x="18257" y="4380"/>
                      <a:pt x="18277" y="4380"/>
                    </a:cubicBezTo>
                    <a:cubicBezTo>
                      <a:pt x="18281" y="4380"/>
                      <a:pt x="18284" y="4378"/>
                      <a:pt x="18286" y="4374"/>
                    </a:cubicBezTo>
                    <a:cubicBezTo>
                      <a:pt x="18298" y="4350"/>
                      <a:pt x="18310" y="4276"/>
                      <a:pt x="18347" y="4276"/>
                    </a:cubicBezTo>
                    <a:cubicBezTo>
                      <a:pt x="18421" y="4251"/>
                      <a:pt x="18433" y="4165"/>
                      <a:pt x="18384" y="4115"/>
                    </a:cubicBezTo>
                    <a:cubicBezTo>
                      <a:pt x="18335" y="4066"/>
                      <a:pt x="18261" y="4017"/>
                      <a:pt x="18187" y="3992"/>
                    </a:cubicBezTo>
                    <a:cubicBezTo>
                      <a:pt x="18165" y="3989"/>
                      <a:pt x="18144" y="3987"/>
                      <a:pt x="18122" y="3987"/>
                    </a:cubicBezTo>
                    <a:cubicBezTo>
                      <a:pt x="18070" y="3987"/>
                      <a:pt x="18017" y="3996"/>
                      <a:pt x="17965" y="4005"/>
                    </a:cubicBezTo>
                    <a:cubicBezTo>
                      <a:pt x="17961" y="4005"/>
                      <a:pt x="17956" y="4006"/>
                      <a:pt x="17953" y="4006"/>
                    </a:cubicBezTo>
                    <a:cubicBezTo>
                      <a:pt x="17911" y="4006"/>
                      <a:pt x="17956" y="3941"/>
                      <a:pt x="17990" y="3918"/>
                    </a:cubicBezTo>
                    <a:cubicBezTo>
                      <a:pt x="18015" y="3894"/>
                      <a:pt x="17854" y="3844"/>
                      <a:pt x="17830" y="3844"/>
                    </a:cubicBezTo>
                    <a:cubicBezTo>
                      <a:pt x="17805" y="3844"/>
                      <a:pt x="17780" y="3857"/>
                      <a:pt x="17743" y="3857"/>
                    </a:cubicBezTo>
                    <a:cubicBezTo>
                      <a:pt x="17719" y="3857"/>
                      <a:pt x="17682" y="3820"/>
                      <a:pt x="17645" y="3807"/>
                    </a:cubicBezTo>
                    <a:cubicBezTo>
                      <a:pt x="17596" y="3807"/>
                      <a:pt x="17645" y="3770"/>
                      <a:pt x="17670" y="3770"/>
                    </a:cubicBezTo>
                    <a:cubicBezTo>
                      <a:pt x="17706" y="3770"/>
                      <a:pt x="17694" y="3770"/>
                      <a:pt x="17731" y="3746"/>
                    </a:cubicBezTo>
                    <a:cubicBezTo>
                      <a:pt x="17741" y="3736"/>
                      <a:pt x="17752" y="3732"/>
                      <a:pt x="17761" y="3732"/>
                    </a:cubicBezTo>
                    <a:cubicBezTo>
                      <a:pt x="17777" y="3732"/>
                      <a:pt x="17788" y="3743"/>
                      <a:pt x="17780" y="3758"/>
                    </a:cubicBezTo>
                    <a:cubicBezTo>
                      <a:pt x="17768" y="3795"/>
                      <a:pt x="17805" y="3807"/>
                      <a:pt x="17842" y="3807"/>
                    </a:cubicBezTo>
                    <a:cubicBezTo>
                      <a:pt x="17859" y="3804"/>
                      <a:pt x="17874" y="3803"/>
                      <a:pt x="17889" y="3803"/>
                    </a:cubicBezTo>
                    <a:cubicBezTo>
                      <a:pt x="17930" y="3803"/>
                      <a:pt x="17966" y="3814"/>
                      <a:pt x="18002" y="3832"/>
                    </a:cubicBezTo>
                    <a:cubicBezTo>
                      <a:pt x="18051" y="3857"/>
                      <a:pt x="18088" y="3869"/>
                      <a:pt x="18138" y="3894"/>
                    </a:cubicBezTo>
                    <a:cubicBezTo>
                      <a:pt x="18175" y="3894"/>
                      <a:pt x="18125" y="3918"/>
                      <a:pt x="18162" y="3931"/>
                    </a:cubicBezTo>
                    <a:cubicBezTo>
                      <a:pt x="18182" y="3931"/>
                      <a:pt x="18186" y="3915"/>
                      <a:pt x="18212" y="3915"/>
                    </a:cubicBezTo>
                    <a:cubicBezTo>
                      <a:pt x="18219" y="3915"/>
                      <a:pt x="18226" y="3916"/>
                      <a:pt x="18236" y="3918"/>
                    </a:cubicBezTo>
                    <a:cubicBezTo>
                      <a:pt x="18282" y="3930"/>
                      <a:pt x="18350" y="4006"/>
                      <a:pt x="18389" y="4006"/>
                    </a:cubicBezTo>
                    <a:cubicBezTo>
                      <a:pt x="18391" y="4006"/>
                      <a:pt x="18394" y="4005"/>
                      <a:pt x="18396" y="4005"/>
                    </a:cubicBezTo>
                    <a:cubicBezTo>
                      <a:pt x="18421" y="3980"/>
                      <a:pt x="18372" y="3955"/>
                      <a:pt x="18446" y="3955"/>
                    </a:cubicBezTo>
                    <a:cubicBezTo>
                      <a:pt x="18456" y="3953"/>
                      <a:pt x="18466" y="3953"/>
                      <a:pt x="18477" y="3953"/>
                    </a:cubicBezTo>
                    <a:cubicBezTo>
                      <a:pt x="18504" y="3953"/>
                      <a:pt x="18532" y="3957"/>
                      <a:pt x="18552" y="3957"/>
                    </a:cubicBezTo>
                    <a:cubicBezTo>
                      <a:pt x="18573" y="3957"/>
                      <a:pt x="18587" y="3952"/>
                      <a:pt x="18581" y="3931"/>
                    </a:cubicBezTo>
                    <a:cubicBezTo>
                      <a:pt x="18569" y="3881"/>
                      <a:pt x="18532" y="3869"/>
                      <a:pt x="18557" y="3820"/>
                    </a:cubicBezTo>
                    <a:cubicBezTo>
                      <a:pt x="18577" y="3779"/>
                      <a:pt x="18615" y="3712"/>
                      <a:pt x="18620" y="3712"/>
                    </a:cubicBezTo>
                    <a:lnTo>
                      <a:pt x="18620" y="3712"/>
                    </a:lnTo>
                    <a:cubicBezTo>
                      <a:pt x="18621" y="3712"/>
                      <a:pt x="18620" y="3715"/>
                      <a:pt x="18618" y="3721"/>
                    </a:cubicBezTo>
                    <a:cubicBezTo>
                      <a:pt x="18608" y="3752"/>
                      <a:pt x="18737" y="3801"/>
                      <a:pt x="18822" y="3801"/>
                    </a:cubicBezTo>
                    <a:cubicBezTo>
                      <a:pt x="18838" y="3801"/>
                      <a:pt x="18853" y="3799"/>
                      <a:pt x="18865" y="3795"/>
                    </a:cubicBezTo>
                    <a:cubicBezTo>
                      <a:pt x="18939" y="3770"/>
                      <a:pt x="19037" y="3721"/>
                      <a:pt x="19049" y="3647"/>
                    </a:cubicBezTo>
                    <a:cubicBezTo>
                      <a:pt x="19062" y="3573"/>
                      <a:pt x="19222" y="3462"/>
                      <a:pt x="19234" y="3401"/>
                    </a:cubicBezTo>
                    <a:cubicBezTo>
                      <a:pt x="19259" y="3339"/>
                      <a:pt x="19247" y="3278"/>
                      <a:pt x="19197" y="3228"/>
                    </a:cubicBezTo>
                    <a:cubicBezTo>
                      <a:pt x="19185" y="3216"/>
                      <a:pt x="19166" y="3212"/>
                      <a:pt x="19141" y="3212"/>
                    </a:cubicBezTo>
                    <a:cubicBezTo>
                      <a:pt x="19092" y="3212"/>
                      <a:pt x="19021" y="3228"/>
                      <a:pt x="18939" y="3228"/>
                    </a:cubicBezTo>
                    <a:cubicBezTo>
                      <a:pt x="18815" y="3216"/>
                      <a:pt x="18705" y="3142"/>
                      <a:pt x="18631" y="3056"/>
                    </a:cubicBezTo>
                    <a:cubicBezTo>
                      <a:pt x="18594" y="3007"/>
                      <a:pt x="18544" y="2970"/>
                      <a:pt x="18495" y="2957"/>
                    </a:cubicBezTo>
                    <a:cubicBezTo>
                      <a:pt x="18452" y="2945"/>
                      <a:pt x="18378" y="2945"/>
                      <a:pt x="18321" y="2945"/>
                    </a:cubicBezTo>
                    <a:cubicBezTo>
                      <a:pt x="18264" y="2945"/>
                      <a:pt x="18224" y="2945"/>
                      <a:pt x="18249" y="2933"/>
                    </a:cubicBezTo>
                    <a:cubicBezTo>
                      <a:pt x="18265" y="2920"/>
                      <a:pt x="18292" y="2916"/>
                      <a:pt x="18324" y="2916"/>
                    </a:cubicBezTo>
                    <a:cubicBezTo>
                      <a:pt x="18388" y="2916"/>
                      <a:pt x="18470" y="2933"/>
                      <a:pt x="18520" y="2933"/>
                    </a:cubicBezTo>
                    <a:cubicBezTo>
                      <a:pt x="18581" y="2933"/>
                      <a:pt x="18532" y="2908"/>
                      <a:pt x="18594" y="2908"/>
                    </a:cubicBezTo>
                    <a:cubicBezTo>
                      <a:pt x="18626" y="2908"/>
                      <a:pt x="18642" y="2903"/>
                      <a:pt x="18655" y="2903"/>
                    </a:cubicBezTo>
                    <a:cubicBezTo>
                      <a:pt x="18671" y="2903"/>
                      <a:pt x="18683" y="2911"/>
                      <a:pt x="18717" y="2945"/>
                    </a:cubicBezTo>
                    <a:cubicBezTo>
                      <a:pt x="18815" y="3019"/>
                      <a:pt x="18914" y="3093"/>
                      <a:pt x="19025" y="3154"/>
                    </a:cubicBezTo>
                    <a:cubicBezTo>
                      <a:pt x="19057" y="3162"/>
                      <a:pt x="19103" y="3196"/>
                      <a:pt x="19156" y="3196"/>
                    </a:cubicBezTo>
                    <a:cubicBezTo>
                      <a:pt x="19185" y="3196"/>
                      <a:pt x="19216" y="3185"/>
                      <a:pt x="19247" y="3154"/>
                    </a:cubicBezTo>
                    <a:cubicBezTo>
                      <a:pt x="19321" y="3093"/>
                      <a:pt x="19382" y="3019"/>
                      <a:pt x="19431" y="2933"/>
                    </a:cubicBezTo>
                    <a:cubicBezTo>
                      <a:pt x="19444" y="2896"/>
                      <a:pt x="19518" y="2846"/>
                      <a:pt x="19493" y="2822"/>
                    </a:cubicBezTo>
                    <a:cubicBezTo>
                      <a:pt x="19481" y="2797"/>
                      <a:pt x="19370" y="2785"/>
                      <a:pt x="19345" y="2735"/>
                    </a:cubicBezTo>
                    <a:cubicBezTo>
                      <a:pt x="19333" y="2686"/>
                      <a:pt x="19358" y="2637"/>
                      <a:pt x="19407" y="2637"/>
                    </a:cubicBezTo>
                    <a:cubicBezTo>
                      <a:pt x="19424" y="2635"/>
                      <a:pt x="19441" y="2634"/>
                      <a:pt x="19459" y="2634"/>
                    </a:cubicBezTo>
                    <a:cubicBezTo>
                      <a:pt x="19543" y="2634"/>
                      <a:pt x="19633" y="2658"/>
                      <a:pt x="19715" y="2698"/>
                    </a:cubicBezTo>
                    <a:cubicBezTo>
                      <a:pt x="19758" y="2734"/>
                      <a:pt x="19784" y="2754"/>
                      <a:pt x="19811" y="2754"/>
                    </a:cubicBezTo>
                    <a:cubicBezTo>
                      <a:pt x="19830" y="2754"/>
                      <a:pt x="19849" y="2744"/>
                      <a:pt x="19875" y="2723"/>
                    </a:cubicBezTo>
                    <a:cubicBezTo>
                      <a:pt x="19912" y="2705"/>
                      <a:pt x="19918" y="2699"/>
                      <a:pt x="19918" y="2698"/>
                    </a:cubicBezTo>
                    <a:lnTo>
                      <a:pt x="19918" y="2698"/>
                    </a:lnTo>
                    <a:cubicBezTo>
                      <a:pt x="19918" y="2699"/>
                      <a:pt x="19912" y="2705"/>
                      <a:pt x="19924" y="2711"/>
                    </a:cubicBezTo>
                    <a:cubicBezTo>
                      <a:pt x="19930" y="2722"/>
                      <a:pt x="19948" y="2728"/>
                      <a:pt x="19965" y="2728"/>
                    </a:cubicBezTo>
                    <a:cubicBezTo>
                      <a:pt x="19986" y="2728"/>
                      <a:pt x="20005" y="2719"/>
                      <a:pt x="19998" y="2698"/>
                    </a:cubicBezTo>
                    <a:cubicBezTo>
                      <a:pt x="19998" y="2649"/>
                      <a:pt x="19998" y="2625"/>
                      <a:pt x="19924" y="2563"/>
                    </a:cubicBezTo>
                    <a:cubicBezTo>
                      <a:pt x="19863" y="2526"/>
                      <a:pt x="19801" y="2489"/>
                      <a:pt x="19715" y="2477"/>
                    </a:cubicBezTo>
                    <a:cubicBezTo>
                      <a:pt x="19690" y="2477"/>
                      <a:pt x="19764" y="2440"/>
                      <a:pt x="19789" y="2427"/>
                    </a:cubicBezTo>
                    <a:cubicBezTo>
                      <a:pt x="19791" y="2426"/>
                      <a:pt x="19795" y="2425"/>
                      <a:pt x="19799" y="2425"/>
                    </a:cubicBezTo>
                    <a:cubicBezTo>
                      <a:pt x="19831" y="2425"/>
                      <a:pt x="19904" y="2468"/>
                      <a:pt x="19937" y="2501"/>
                    </a:cubicBezTo>
                    <a:cubicBezTo>
                      <a:pt x="19974" y="2538"/>
                      <a:pt x="20023" y="2501"/>
                      <a:pt x="20023" y="2551"/>
                    </a:cubicBezTo>
                    <a:cubicBezTo>
                      <a:pt x="20023" y="2612"/>
                      <a:pt x="20060" y="2637"/>
                      <a:pt x="20109" y="2674"/>
                    </a:cubicBezTo>
                    <a:cubicBezTo>
                      <a:pt x="20158" y="2703"/>
                      <a:pt x="20221" y="2763"/>
                      <a:pt x="20228" y="2763"/>
                    </a:cubicBezTo>
                    <a:cubicBezTo>
                      <a:pt x="20230" y="2763"/>
                      <a:pt x="20228" y="2758"/>
                      <a:pt x="20220" y="2748"/>
                    </a:cubicBezTo>
                    <a:cubicBezTo>
                      <a:pt x="20195" y="2686"/>
                      <a:pt x="20171" y="2711"/>
                      <a:pt x="20245" y="2649"/>
                    </a:cubicBezTo>
                    <a:cubicBezTo>
                      <a:pt x="20306" y="2588"/>
                      <a:pt x="20429" y="2526"/>
                      <a:pt x="20466" y="2464"/>
                    </a:cubicBezTo>
                    <a:cubicBezTo>
                      <a:pt x="20491" y="2403"/>
                      <a:pt x="20540" y="2378"/>
                      <a:pt x="20590" y="2317"/>
                    </a:cubicBezTo>
                    <a:cubicBezTo>
                      <a:pt x="20627" y="2243"/>
                      <a:pt x="20614" y="2144"/>
                      <a:pt x="20577" y="2119"/>
                    </a:cubicBezTo>
                    <a:cubicBezTo>
                      <a:pt x="20503" y="2082"/>
                      <a:pt x="20454" y="2021"/>
                      <a:pt x="20417" y="1947"/>
                    </a:cubicBezTo>
                    <a:cubicBezTo>
                      <a:pt x="20417" y="1873"/>
                      <a:pt x="20393" y="1824"/>
                      <a:pt x="20343" y="1774"/>
                    </a:cubicBezTo>
                    <a:cubicBezTo>
                      <a:pt x="20306" y="1713"/>
                      <a:pt x="20282" y="1700"/>
                      <a:pt x="20331" y="1700"/>
                    </a:cubicBezTo>
                    <a:cubicBezTo>
                      <a:pt x="20393" y="1700"/>
                      <a:pt x="20614" y="1676"/>
                      <a:pt x="20614" y="1627"/>
                    </a:cubicBezTo>
                    <a:cubicBezTo>
                      <a:pt x="20627" y="1577"/>
                      <a:pt x="20651" y="1577"/>
                      <a:pt x="20553" y="1540"/>
                    </a:cubicBezTo>
                    <a:cubicBezTo>
                      <a:pt x="20466" y="1503"/>
                      <a:pt x="20454" y="1503"/>
                      <a:pt x="20528" y="1454"/>
                    </a:cubicBezTo>
                    <a:cubicBezTo>
                      <a:pt x="20590" y="1405"/>
                      <a:pt x="20651" y="1405"/>
                      <a:pt x="20602" y="1380"/>
                    </a:cubicBezTo>
                    <a:cubicBezTo>
                      <a:pt x="20553" y="1355"/>
                      <a:pt x="20491" y="1343"/>
                      <a:pt x="20442" y="1343"/>
                    </a:cubicBezTo>
                    <a:cubicBezTo>
                      <a:pt x="20368" y="1343"/>
                      <a:pt x="20356" y="1245"/>
                      <a:pt x="20282" y="1220"/>
                    </a:cubicBezTo>
                    <a:cubicBezTo>
                      <a:pt x="20208" y="1208"/>
                      <a:pt x="20134" y="1183"/>
                      <a:pt x="20208" y="1158"/>
                    </a:cubicBezTo>
                    <a:cubicBezTo>
                      <a:pt x="20282" y="1134"/>
                      <a:pt x="20405" y="1121"/>
                      <a:pt x="20282" y="1121"/>
                    </a:cubicBezTo>
                    <a:cubicBezTo>
                      <a:pt x="20171" y="1121"/>
                      <a:pt x="20060" y="1097"/>
                      <a:pt x="19961" y="1072"/>
                    </a:cubicBezTo>
                    <a:cubicBezTo>
                      <a:pt x="19918" y="1058"/>
                      <a:pt x="19870" y="1052"/>
                      <a:pt x="19824" y="1052"/>
                    </a:cubicBezTo>
                    <a:cubicBezTo>
                      <a:pt x="19791" y="1052"/>
                      <a:pt x="19758" y="1055"/>
                      <a:pt x="19727" y="1060"/>
                    </a:cubicBezTo>
                    <a:cubicBezTo>
                      <a:pt x="19703" y="1060"/>
                      <a:pt x="19678" y="1023"/>
                      <a:pt x="19641" y="1023"/>
                    </a:cubicBezTo>
                    <a:cubicBezTo>
                      <a:pt x="19592" y="1035"/>
                      <a:pt x="19653" y="1023"/>
                      <a:pt x="19666" y="1084"/>
                    </a:cubicBezTo>
                    <a:cubicBezTo>
                      <a:pt x="19666" y="1134"/>
                      <a:pt x="19616" y="1195"/>
                      <a:pt x="19629" y="1257"/>
                    </a:cubicBezTo>
                    <a:cubicBezTo>
                      <a:pt x="19641" y="1306"/>
                      <a:pt x="19690" y="1306"/>
                      <a:pt x="19764" y="1380"/>
                    </a:cubicBezTo>
                    <a:cubicBezTo>
                      <a:pt x="19850" y="1454"/>
                      <a:pt x="19863" y="1454"/>
                      <a:pt x="19826" y="1466"/>
                    </a:cubicBezTo>
                    <a:cubicBezTo>
                      <a:pt x="19776" y="1466"/>
                      <a:pt x="19690" y="1503"/>
                      <a:pt x="19727" y="1503"/>
                    </a:cubicBezTo>
                    <a:cubicBezTo>
                      <a:pt x="19764" y="1516"/>
                      <a:pt x="19850" y="1553"/>
                      <a:pt x="19764" y="1565"/>
                    </a:cubicBezTo>
                    <a:cubicBezTo>
                      <a:pt x="19678" y="1565"/>
                      <a:pt x="19641" y="1565"/>
                      <a:pt x="19604" y="1663"/>
                    </a:cubicBezTo>
                    <a:cubicBezTo>
                      <a:pt x="19592" y="1774"/>
                      <a:pt x="19555" y="1885"/>
                      <a:pt x="19505" y="1996"/>
                    </a:cubicBezTo>
                    <a:cubicBezTo>
                      <a:pt x="19456" y="2045"/>
                      <a:pt x="19431" y="2119"/>
                      <a:pt x="19419" y="2193"/>
                    </a:cubicBezTo>
                    <a:cubicBezTo>
                      <a:pt x="19419" y="2255"/>
                      <a:pt x="19407" y="2206"/>
                      <a:pt x="19333" y="2255"/>
                    </a:cubicBezTo>
                    <a:cubicBezTo>
                      <a:pt x="19268" y="2298"/>
                      <a:pt x="19241" y="2370"/>
                      <a:pt x="19219" y="2370"/>
                    </a:cubicBezTo>
                    <a:cubicBezTo>
                      <a:pt x="19216" y="2370"/>
                      <a:pt x="19213" y="2369"/>
                      <a:pt x="19210" y="2366"/>
                    </a:cubicBezTo>
                    <a:cubicBezTo>
                      <a:pt x="19185" y="2341"/>
                      <a:pt x="19185" y="2267"/>
                      <a:pt x="19136" y="2193"/>
                    </a:cubicBezTo>
                    <a:cubicBezTo>
                      <a:pt x="19074" y="2119"/>
                      <a:pt x="18963" y="2058"/>
                      <a:pt x="18963" y="1972"/>
                    </a:cubicBezTo>
                    <a:cubicBezTo>
                      <a:pt x="18963" y="1885"/>
                      <a:pt x="18976" y="1774"/>
                      <a:pt x="19013" y="1774"/>
                    </a:cubicBezTo>
                    <a:cubicBezTo>
                      <a:pt x="19031" y="1774"/>
                      <a:pt x="19059" y="1784"/>
                      <a:pt x="19079" y="1784"/>
                    </a:cubicBezTo>
                    <a:cubicBezTo>
                      <a:pt x="19099" y="1784"/>
                      <a:pt x="19111" y="1774"/>
                      <a:pt x="19099" y="1737"/>
                    </a:cubicBezTo>
                    <a:cubicBezTo>
                      <a:pt x="19086" y="1663"/>
                      <a:pt x="19086" y="1614"/>
                      <a:pt x="19062" y="1565"/>
                    </a:cubicBezTo>
                    <a:cubicBezTo>
                      <a:pt x="19000" y="1479"/>
                      <a:pt x="18914" y="1392"/>
                      <a:pt x="18815" y="1331"/>
                    </a:cubicBezTo>
                    <a:cubicBezTo>
                      <a:pt x="18807" y="1329"/>
                      <a:pt x="18800" y="1328"/>
                      <a:pt x="18792" y="1328"/>
                    </a:cubicBezTo>
                    <a:cubicBezTo>
                      <a:pt x="18741" y="1328"/>
                      <a:pt x="18700" y="1363"/>
                      <a:pt x="18668" y="1417"/>
                    </a:cubicBezTo>
                    <a:cubicBezTo>
                      <a:pt x="18631" y="1466"/>
                      <a:pt x="18655" y="1663"/>
                      <a:pt x="18618" y="1688"/>
                    </a:cubicBezTo>
                    <a:cubicBezTo>
                      <a:pt x="18608" y="1704"/>
                      <a:pt x="18580" y="1710"/>
                      <a:pt x="18551" y="1710"/>
                    </a:cubicBezTo>
                    <a:cubicBezTo>
                      <a:pt x="18510" y="1710"/>
                      <a:pt x="18465" y="1697"/>
                      <a:pt x="18458" y="1676"/>
                    </a:cubicBezTo>
                    <a:cubicBezTo>
                      <a:pt x="18446" y="1577"/>
                      <a:pt x="18421" y="1479"/>
                      <a:pt x="18384" y="1392"/>
                    </a:cubicBezTo>
                    <a:cubicBezTo>
                      <a:pt x="18347" y="1355"/>
                      <a:pt x="18286" y="1318"/>
                      <a:pt x="18323" y="1306"/>
                    </a:cubicBezTo>
                    <a:cubicBezTo>
                      <a:pt x="18335" y="1300"/>
                      <a:pt x="18347" y="1297"/>
                      <a:pt x="18360" y="1297"/>
                    </a:cubicBezTo>
                    <a:cubicBezTo>
                      <a:pt x="18372" y="1297"/>
                      <a:pt x="18384" y="1300"/>
                      <a:pt x="18396" y="1306"/>
                    </a:cubicBezTo>
                    <a:cubicBezTo>
                      <a:pt x="18416" y="1306"/>
                      <a:pt x="18428" y="1338"/>
                      <a:pt x="18451" y="1338"/>
                    </a:cubicBezTo>
                    <a:cubicBezTo>
                      <a:pt x="18457" y="1338"/>
                      <a:pt x="18463" y="1336"/>
                      <a:pt x="18470" y="1331"/>
                    </a:cubicBezTo>
                    <a:cubicBezTo>
                      <a:pt x="18495" y="1306"/>
                      <a:pt x="18532" y="1306"/>
                      <a:pt x="18495" y="1269"/>
                    </a:cubicBezTo>
                    <a:cubicBezTo>
                      <a:pt x="18463" y="1226"/>
                      <a:pt x="18477" y="1193"/>
                      <a:pt x="18457" y="1193"/>
                    </a:cubicBezTo>
                    <a:cubicBezTo>
                      <a:pt x="18454" y="1193"/>
                      <a:pt x="18451" y="1194"/>
                      <a:pt x="18446" y="1195"/>
                    </a:cubicBezTo>
                    <a:cubicBezTo>
                      <a:pt x="18416" y="1195"/>
                      <a:pt x="18402" y="1243"/>
                      <a:pt x="18379" y="1243"/>
                    </a:cubicBezTo>
                    <a:cubicBezTo>
                      <a:pt x="18373" y="1243"/>
                      <a:pt x="18367" y="1240"/>
                      <a:pt x="18360" y="1232"/>
                    </a:cubicBezTo>
                    <a:cubicBezTo>
                      <a:pt x="18337" y="1199"/>
                      <a:pt x="18296" y="1156"/>
                      <a:pt x="18261" y="1156"/>
                    </a:cubicBezTo>
                    <a:cubicBezTo>
                      <a:pt x="18257" y="1156"/>
                      <a:pt x="18253" y="1157"/>
                      <a:pt x="18249" y="1158"/>
                    </a:cubicBezTo>
                    <a:cubicBezTo>
                      <a:pt x="18223" y="1167"/>
                      <a:pt x="18204" y="1187"/>
                      <a:pt x="18178" y="1187"/>
                    </a:cubicBezTo>
                    <a:cubicBezTo>
                      <a:pt x="18166" y="1187"/>
                      <a:pt x="18153" y="1182"/>
                      <a:pt x="18138" y="1171"/>
                    </a:cubicBezTo>
                    <a:cubicBezTo>
                      <a:pt x="18088" y="1134"/>
                      <a:pt x="18064" y="1109"/>
                      <a:pt x="18027" y="1109"/>
                    </a:cubicBezTo>
                    <a:cubicBezTo>
                      <a:pt x="18025" y="1110"/>
                      <a:pt x="18023" y="1110"/>
                      <a:pt x="18022" y="1110"/>
                    </a:cubicBezTo>
                    <a:cubicBezTo>
                      <a:pt x="17997" y="1110"/>
                      <a:pt x="18063" y="1010"/>
                      <a:pt x="18051" y="998"/>
                    </a:cubicBezTo>
                    <a:cubicBezTo>
                      <a:pt x="18027" y="998"/>
                      <a:pt x="18064" y="998"/>
                      <a:pt x="18088" y="986"/>
                    </a:cubicBezTo>
                    <a:cubicBezTo>
                      <a:pt x="18113" y="961"/>
                      <a:pt x="18088" y="924"/>
                      <a:pt x="18113" y="900"/>
                    </a:cubicBezTo>
                    <a:cubicBezTo>
                      <a:pt x="18122" y="890"/>
                      <a:pt x="18133" y="888"/>
                      <a:pt x="18144" y="888"/>
                    </a:cubicBezTo>
                    <a:cubicBezTo>
                      <a:pt x="18155" y="888"/>
                      <a:pt x="18167" y="891"/>
                      <a:pt x="18175" y="891"/>
                    </a:cubicBezTo>
                    <a:cubicBezTo>
                      <a:pt x="18180" y="891"/>
                      <a:pt x="18184" y="890"/>
                      <a:pt x="18187" y="887"/>
                    </a:cubicBezTo>
                    <a:cubicBezTo>
                      <a:pt x="18212" y="863"/>
                      <a:pt x="18138" y="838"/>
                      <a:pt x="18113" y="801"/>
                    </a:cubicBezTo>
                    <a:cubicBezTo>
                      <a:pt x="18101" y="752"/>
                      <a:pt x="18088" y="715"/>
                      <a:pt x="18076" y="665"/>
                    </a:cubicBezTo>
                    <a:cubicBezTo>
                      <a:pt x="18064" y="641"/>
                      <a:pt x="18039" y="641"/>
                      <a:pt x="18002" y="616"/>
                    </a:cubicBezTo>
                    <a:cubicBezTo>
                      <a:pt x="17965" y="592"/>
                      <a:pt x="17953" y="542"/>
                      <a:pt x="17916" y="542"/>
                    </a:cubicBezTo>
                    <a:cubicBezTo>
                      <a:pt x="17879" y="542"/>
                      <a:pt x="17904" y="407"/>
                      <a:pt x="17879" y="345"/>
                    </a:cubicBezTo>
                    <a:cubicBezTo>
                      <a:pt x="17854" y="296"/>
                      <a:pt x="17817" y="247"/>
                      <a:pt x="17780" y="210"/>
                    </a:cubicBezTo>
                    <a:cubicBezTo>
                      <a:pt x="17743" y="160"/>
                      <a:pt x="17756" y="99"/>
                      <a:pt x="17670" y="86"/>
                    </a:cubicBezTo>
                    <a:cubicBezTo>
                      <a:pt x="17583" y="62"/>
                      <a:pt x="17509" y="86"/>
                      <a:pt x="17497" y="49"/>
                    </a:cubicBezTo>
                    <a:cubicBezTo>
                      <a:pt x="17485" y="12"/>
                      <a:pt x="17497" y="0"/>
                      <a:pt x="1746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00" name="Google Shape;3400;p43"/>
              <p:cNvSpPr/>
              <p:nvPr/>
            </p:nvSpPr>
            <p:spPr>
              <a:xfrm>
                <a:off x="3071475" y="4890625"/>
                <a:ext cx="37600" cy="17125"/>
              </a:xfrm>
              <a:custGeom>
                <a:avLst/>
                <a:gdLst/>
                <a:ahLst/>
                <a:cxnLst/>
                <a:rect l="l" t="t" r="r" b="b"/>
                <a:pathLst>
                  <a:path w="1504" h="685" extrusionOk="0">
                    <a:moveTo>
                      <a:pt x="371" y="0"/>
                    </a:moveTo>
                    <a:cubicBezTo>
                      <a:pt x="333" y="0"/>
                      <a:pt x="299" y="21"/>
                      <a:pt x="283" y="52"/>
                    </a:cubicBezTo>
                    <a:cubicBezTo>
                      <a:pt x="271" y="76"/>
                      <a:pt x="283" y="113"/>
                      <a:pt x="333" y="138"/>
                    </a:cubicBezTo>
                    <a:cubicBezTo>
                      <a:pt x="382" y="163"/>
                      <a:pt x="382" y="212"/>
                      <a:pt x="407" y="261"/>
                    </a:cubicBezTo>
                    <a:cubicBezTo>
                      <a:pt x="419" y="298"/>
                      <a:pt x="481" y="372"/>
                      <a:pt x="493" y="409"/>
                    </a:cubicBezTo>
                    <a:cubicBezTo>
                      <a:pt x="505" y="446"/>
                      <a:pt x="456" y="495"/>
                      <a:pt x="407" y="495"/>
                    </a:cubicBezTo>
                    <a:cubicBezTo>
                      <a:pt x="397" y="498"/>
                      <a:pt x="386" y="499"/>
                      <a:pt x="375" y="499"/>
                    </a:cubicBezTo>
                    <a:cubicBezTo>
                      <a:pt x="328" y="499"/>
                      <a:pt x="276" y="481"/>
                      <a:pt x="296" y="471"/>
                    </a:cubicBezTo>
                    <a:cubicBezTo>
                      <a:pt x="320" y="471"/>
                      <a:pt x="308" y="409"/>
                      <a:pt x="246" y="409"/>
                    </a:cubicBezTo>
                    <a:cubicBezTo>
                      <a:pt x="197" y="409"/>
                      <a:pt x="160" y="446"/>
                      <a:pt x="86" y="446"/>
                    </a:cubicBezTo>
                    <a:cubicBezTo>
                      <a:pt x="0" y="446"/>
                      <a:pt x="49" y="520"/>
                      <a:pt x="49" y="520"/>
                    </a:cubicBezTo>
                    <a:cubicBezTo>
                      <a:pt x="49" y="520"/>
                      <a:pt x="101" y="563"/>
                      <a:pt x="139" y="563"/>
                    </a:cubicBezTo>
                    <a:cubicBezTo>
                      <a:pt x="147" y="563"/>
                      <a:pt x="154" y="561"/>
                      <a:pt x="160" y="557"/>
                    </a:cubicBezTo>
                    <a:cubicBezTo>
                      <a:pt x="166" y="553"/>
                      <a:pt x="177" y="552"/>
                      <a:pt x="194" y="552"/>
                    </a:cubicBezTo>
                    <a:cubicBezTo>
                      <a:pt x="257" y="552"/>
                      <a:pt x="391" y="574"/>
                      <a:pt x="502" y="574"/>
                    </a:cubicBezTo>
                    <a:cubicBezTo>
                      <a:pt x="551" y="574"/>
                      <a:pt x="596" y="570"/>
                      <a:pt x="628" y="557"/>
                    </a:cubicBezTo>
                    <a:lnTo>
                      <a:pt x="653" y="557"/>
                    </a:lnTo>
                    <a:cubicBezTo>
                      <a:pt x="678" y="569"/>
                      <a:pt x="678" y="655"/>
                      <a:pt x="715" y="680"/>
                    </a:cubicBezTo>
                    <a:cubicBezTo>
                      <a:pt x="718" y="683"/>
                      <a:pt x="721" y="685"/>
                      <a:pt x="725" y="685"/>
                    </a:cubicBezTo>
                    <a:cubicBezTo>
                      <a:pt x="749" y="685"/>
                      <a:pt x="778" y="619"/>
                      <a:pt x="789" y="545"/>
                    </a:cubicBezTo>
                    <a:cubicBezTo>
                      <a:pt x="798" y="489"/>
                      <a:pt x="890" y="482"/>
                      <a:pt x="951" y="482"/>
                    </a:cubicBezTo>
                    <a:cubicBezTo>
                      <a:pt x="972" y="482"/>
                      <a:pt x="989" y="483"/>
                      <a:pt x="998" y="483"/>
                    </a:cubicBezTo>
                    <a:cubicBezTo>
                      <a:pt x="1047" y="483"/>
                      <a:pt x="1097" y="508"/>
                      <a:pt x="1158" y="520"/>
                    </a:cubicBezTo>
                    <a:cubicBezTo>
                      <a:pt x="1195" y="520"/>
                      <a:pt x="1228" y="507"/>
                      <a:pt x="1261" y="507"/>
                    </a:cubicBezTo>
                    <a:cubicBezTo>
                      <a:pt x="1283" y="507"/>
                      <a:pt x="1306" y="512"/>
                      <a:pt x="1331" y="532"/>
                    </a:cubicBezTo>
                    <a:cubicBezTo>
                      <a:pt x="1348" y="546"/>
                      <a:pt x="1360" y="552"/>
                      <a:pt x="1369" y="552"/>
                    </a:cubicBezTo>
                    <a:cubicBezTo>
                      <a:pt x="1391" y="552"/>
                      <a:pt x="1398" y="515"/>
                      <a:pt x="1442" y="471"/>
                    </a:cubicBezTo>
                    <a:cubicBezTo>
                      <a:pt x="1503" y="409"/>
                      <a:pt x="1392" y="360"/>
                      <a:pt x="1306" y="347"/>
                    </a:cubicBezTo>
                    <a:cubicBezTo>
                      <a:pt x="1208" y="323"/>
                      <a:pt x="1121" y="212"/>
                      <a:pt x="1035" y="138"/>
                    </a:cubicBezTo>
                    <a:cubicBezTo>
                      <a:pt x="961" y="76"/>
                      <a:pt x="863" y="27"/>
                      <a:pt x="764" y="27"/>
                    </a:cubicBezTo>
                    <a:cubicBezTo>
                      <a:pt x="721" y="27"/>
                      <a:pt x="690" y="24"/>
                      <a:pt x="673" y="24"/>
                    </a:cubicBezTo>
                    <a:cubicBezTo>
                      <a:pt x="656" y="24"/>
                      <a:pt x="653" y="27"/>
                      <a:pt x="665" y="39"/>
                    </a:cubicBezTo>
                    <a:cubicBezTo>
                      <a:pt x="690" y="64"/>
                      <a:pt x="715" y="89"/>
                      <a:pt x="678" y="113"/>
                    </a:cubicBezTo>
                    <a:lnTo>
                      <a:pt x="628" y="113"/>
                    </a:lnTo>
                    <a:cubicBezTo>
                      <a:pt x="567" y="89"/>
                      <a:pt x="493" y="64"/>
                      <a:pt x="444" y="27"/>
                    </a:cubicBezTo>
                    <a:cubicBezTo>
                      <a:pt x="420" y="8"/>
                      <a:pt x="395" y="0"/>
                      <a:pt x="37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01" name="Google Shape;3401;p43"/>
              <p:cNvSpPr/>
              <p:nvPr/>
            </p:nvSpPr>
            <p:spPr>
              <a:xfrm>
                <a:off x="4240150" y="5092650"/>
                <a:ext cx="23000" cy="13675"/>
              </a:xfrm>
              <a:custGeom>
                <a:avLst/>
                <a:gdLst/>
                <a:ahLst/>
                <a:cxnLst/>
                <a:rect l="l" t="t" r="r" b="b"/>
                <a:pathLst>
                  <a:path w="920" h="547" extrusionOk="0">
                    <a:moveTo>
                      <a:pt x="808" y="1"/>
                    </a:moveTo>
                    <a:cubicBezTo>
                      <a:pt x="796" y="1"/>
                      <a:pt x="786" y="2"/>
                      <a:pt x="777" y="4"/>
                    </a:cubicBezTo>
                    <a:cubicBezTo>
                      <a:pt x="690" y="17"/>
                      <a:pt x="616" y="17"/>
                      <a:pt x="542" y="17"/>
                    </a:cubicBezTo>
                    <a:cubicBezTo>
                      <a:pt x="469" y="29"/>
                      <a:pt x="407" y="66"/>
                      <a:pt x="370" y="127"/>
                    </a:cubicBezTo>
                    <a:lnTo>
                      <a:pt x="345" y="152"/>
                    </a:lnTo>
                    <a:cubicBezTo>
                      <a:pt x="308" y="177"/>
                      <a:pt x="271" y="201"/>
                      <a:pt x="234" y="226"/>
                    </a:cubicBezTo>
                    <a:cubicBezTo>
                      <a:pt x="197" y="263"/>
                      <a:pt x="50" y="325"/>
                      <a:pt x="37" y="374"/>
                    </a:cubicBezTo>
                    <a:cubicBezTo>
                      <a:pt x="13" y="411"/>
                      <a:pt x="0" y="546"/>
                      <a:pt x="37" y="546"/>
                    </a:cubicBezTo>
                    <a:cubicBezTo>
                      <a:pt x="87" y="534"/>
                      <a:pt x="160" y="509"/>
                      <a:pt x="197" y="509"/>
                    </a:cubicBezTo>
                    <a:cubicBezTo>
                      <a:pt x="234" y="509"/>
                      <a:pt x="321" y="362"/>
                      <a:pt x="382" y="325"/>
                    </a:cubicBezTo>
                    <a:cubicBezTo>
                      <a:pt x="395" y="312"/>
                      <a:pt x="407" y="300"/>
                      <a:pt x="419" y="288"/>
                    </a:cubicBezTo>
                    <a:cubicBezTo>
                      <a:pt x="505" y="238"/>
                      <a:pt x="653" y="164"/>
                      <a:pt x="715" y="152"/>
                    </a:cubicBezTo>
                    <a:cubicBezTo>
                      <a:pt x="777" y="115"/>
                      <a:pt x="838" y="78"/>
                      <a:pt x="900" y="41"/>
                    </a:cubicBezTo>
                    <a:cubicBezTo>
                      <a:pt x="920" y="21"/>
                      <a:pt x="858" y="1"/>
                      <a:pt x="80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02" name="Google Shape;3402;p43"/>
              <p:cNvSpPr/>
              <p:nvPr/>
            </p:nvSpPr>
            <p:spPr>
              <a:xfrm>
                <a:off x="4289750" y="5044975"/>
                <a:ext cx="113975" cy="64475"/>
              </a:xfrm>
              <a:custGeom>
                <a:avLst/>
                <a:gdLst/>
                <a:ahLst/>
                <a:cxnLst/>
                <a:rect l="l" t="t" r="r" b="b"/>
                <a:pathLst>
                  <a:path w="4559" h="2579" extrusionOk="0">
                    <a:moveTo>
                      <a:pt x="1425" y="0"/>
                    </a:moveTo>
                    <a:cubicBezTo>
                      <a:pt x="1360" y="0"/>
                      <a:pt x="1317" y="65"/>
                      <a:pt x="1306" y="88"/>
                    </a:cubicBezTo>
                    <a:cubicBezTo>
                      <a:pt x="1294" y="125"/>
                      <a:pt x="1318" y="174"/>
                      <a:pt x="1269" y="186"/>
                    </a:cubicBezTo>
                    <a:cubicBezTo>
                      <a:pt x="1220" y="186"/>
                      <a:pt x="1134" y="186"/>
                      <a:pt x="1097" y="223"/>
                    </a:cubicBezTo>
                    <a:cubicBezTo>
                      <a:pt x="1060" y="271"/>
                      <a:pt x="954" y="532"/>
                      <a:pt x="845" y="532"/>
                    </a:cubicBezTo>
                    <a:cubicBezTo>
                      <a:pt x="843" y="532"/>
                      <a:pt x="840" y="532"/>
                      <a:pt x="838" y="531"/>
                    </a:cubicBezTo>
                    <a:cubicBezTo>
                      <a:pt x="776" y="531"/>
                      <a:pt x="702" y="519"/>
                      <a:pt x="690" y="470"/>
                    </a:cubicBezTo>
                    <a:cubicBezTo>
                      <a:pt x="690" y="408"/>
                      <a:pt x="665" y="346"/>
                      <a:pt x="616" y="297"/>
                    </a:cubicBezTo>
                    <a:cubicBezTo>
                      <a:pt x="586" y="257"/>
                      <a:pt x="572" y="201"/>
                      <a:pt x="555" y="201"/>
                    </a:cubicBezTo>
                    <a:cubicBezTo>
                      <a:pt x="551" y="201"/>
                      <a:pt x="547" y="204"/>
                      <a:pt x="542" y="211"/>
                    </a:cubicBezTo>
                    <a:cubicBezTo>
                      <a:pt x="520" y="245"/>
                      <a:pt x="487" y="299"/>
                      <a:pt x="453" y="299"/>
                    </a:cubicBezTo>
                    <a:cubicBezTo>
                      <a:pt x="450" y="299"/>
                      <a:pt x="447" y="298"/>
                      <a:pt x="444" y="297"/>
                    </a:cubicBezTo>
                    <a:cubicBezTo>
                      <a:pt x="422" y="287"/>
                      <a:pt x="365" y="258"/>
                      <a:pt x="333" y="258"/>
                    </a:cubicBezTo>
                    <a:cubicBezTo>
                      <a:pt x="328" y="258"/>
                      <a:pt x="324" y="258"/>
                      <a:pt x="320" y="260"/>
                    </a:cubicBezTo>
                    <a:cubicBezTo>
                      <a:pt x="283" y="285"/>
                      <a:pt x="222" y="371"/>
                      <a:pt x="160" y="371"/>
                    </a:cubicBezTo>
                    <a:cubicBezTo>
                      <a:pt x="107" y="371"/>
                      <a:pt x="82" y="344"/>
                      <a:pt x="68" y="344"/>
                    </a:cubicBezTo>
                    <a:cubicBezTo>
                      <a:pt x="65" y="344"/>
                      <a:pt x="63" y="345"/>
                      <a:pt x="62" y="346"/>
                    </a:cubicBezTo>
                    <a:cubicBezTo>
                      <a:pt x="49" y="371"/>
                      <a:pt x="0" y="408"/>
                      <a:pt x="62" y="408"/>
                    </a:cubicBezTo>
                    <a:cubicBezTo>
                      <a:pt x="123" y="420"/>
                      <a:pt x="173" y="457"/>
                      <a:pt x="197" y="519"/>
                    </a:cubicBezTo>
                    <a:cubicBezTo>
                      <a:pt x="210" y="556"/>
                      <a:pt x="185" y="654"/>
                      <a:pt x="222" y="679"/>
                    </a:cubicBezTo>
                    <a:cubicBezTo>
                      <a:pt x="271" y="716"/>
                      <a:pt x="320" y="741"/>
                      <a:pt x="370" y="765"/>
                    </a:cubicBezTo>
                    <a:cubicBezTo>
                      <a:pt x="394" y="765"/>
                      <a:pt x="357" y="753"/>
                      <a:pt x="357" y="704"/>
                    </a:cubicBezTo>
                    <a:cubicBezTo>
                      <a:pt x="357" y="642"/>
                      <a:pt x="370" y="581"/>
                      <a:pt x="394" y="531"/>
                    </a:cubicBezTo>
                    <a:cubicBezTo>
                      <a:pt x="424" y="482"/>
                      <a:pt x="468" y="418"/>
                      <a:pt x="473" y="418"/>
                    </a:cubicBezTo>
                    <a:lnTo>
                      <a:pt x="473" y="418"/>
                    </a:lnTo>
                    <a:cubicBezTo>
                      <a:pt x="475" y="418"/>
                      <a:pt x="473" y="422"/>
                      <a:pt x="468" y="433"/>
                    </a:cubicBezTo>
                    <a:cubicBezTo>
                      <a:pt x="444" y="470"/>
                      <a:pt x="382" y="544"/>
                      <a:pt x="431" y="593"/>
                    </a:cubicBezTo>
                    <a:cubicBezTo>
                      <a:pt x="485" y="636"/>
                      <a:pt x="597" y="708"/>
                      <a:pt x="656" y="708"/>
                    </a:cubicBezTo>
                    <a:cubicBezTo>
                      <a:pt x="665" y="708"/>
                      <a:pt x="672" y="707"/>
                      <a:pt x="678" y="704"/>
                    </a:cubicBezTo>
                    <a:cubicBezTo>
                      <a:pt x="698" y="694"/>
                      <a:pt x="712" y="679"/>
                      <a:pt x="720" y="670"/>
                    </a:cubicBezTo>
                    <a:lnTo>
                      <a:pt x="720" y="670"/>
                    </a:lnTo>
                    <a:cubicBezTo>
                      <a:pt x="718" y="672"/>
                      <a:pt x="717" y="675"/>
                      <a:pt x="715" y="679"/>
                    </a:cubicBezTo>
                    <a:cubicBezTo>
                      <a:pt x="702" y="728"/>
                      <a:pt x="678" y="741"/>
                      <a:pt x="752" y="778"/>
                    </a:cubicBezTo>
                    <a:cubicBezTo>
                      <a:pt x="826" y="815"/>
                      <a:pt x="936" y="802"/>
                      <a:pt x="1072" y="901"/>
                    </a:cubicBezTo>
                    <a:cubicBezTo>
                      <a:pt x="1195" y="999"/>
                      <a:pt x="1405" y="1061"/>
                      <a:pt x="1466" y="1123"/>
                    </a:cubicBezTo>
                    <a:cubicBezTo>
                      <a:pt x="1540" y="1197"/>
                      <a:pt x="1528" y="1160"/>
                      <a:pt x="1553" y="1234"/>
                    </a:cubicBezTo>
                    <a:cubicBezTo>
                      <a:pt x="1565" y="1307"/>
                      <a:pt x="1589" y="1357"/>
                      <a:pt x="1626" y="1406"/>
                    </a:cubicBezTo>
                    <a:cubicBezTo>
                      <a:pt x="1676" y="1455"/>
                      <a:pt x="1799" y="1492"/>
                      <a:pt x="1737" y="1505"/>
                    </a:cubicBezTo>
                    <a:cubicBezTo>
                      <a:pt x="1663" y="1517"/>
                      <a:pt x="1614" y="1554"/>
                      <a:pt x="1676" y="1554"/>
                    </a:cubicBezTo>
                    <a:cubicBezTo>
                      <a:pt x="1737" y="1554"/>
                      <a:pt x="1762" y="1579"/>
                      <a:pt x="1725" y="1579"/>
                    </a:cubicBezTo>
                    <a:cubicBezTo>
                      <a:pt x="1676" y="1579"/>
                      <a:pt x="1688" y="1640"/>
                      <a:pt x="1663" y="1652"/>
                    </a:cubicBezTo>
                    <a:cubicBezTo>
                      <a:pt x="1639" y="1677"/>
                      <a:pt x="1602" y="1677"/>
                      <a:pt x="1577" y="1677"/>
                    </a:cubicBezTo>
                    <a:cubicBezTo>
                      <a:pt x="1528" y="1677"/>
                      <a:pt x="1540" y="1714"/>
                      <a:pt x="1491" y="1751"/>
                    </a:cubicBezTo>
                    <a:cubicBezTo>
                      <a:pt x="1442" y="1788"/>
                      <a:pt x="1368" y="1899"/>
                      <a:pt x="1417" y="1899"/>
                    </a:cubicBezTo>
                    <a:cubicBezTo>
                      <a:pt x="1439" y="1906"/>
                      <a:pt x="1517" y="1918"/>
                      <a:pt x="1576" y="1918"/>
                    </a:cubicBezTo>
                    <a:cubicBezTo>
                      <a:pt x="1615" y="1918"/>
                      <a:pt x="1646" y="1913"/>
                      <a:pt x="1651" y="1899"/>
                    </a:cubicBezTo>
                    <a:cubicBezTo>
                      <a:pt x="1663" y="1874"/>
                      <a:pt x="1676" y="1751"/>
                      <a:pt x="1676" y="1726"/>
                    </a:cubicBezTo>
                    <a:cubicBezTo>
                      <a:pt x="1676" y="1719"/>
                      <a:pt x="1704" y="1701"/>
                      <a:pt x="1720" y="1701"/>
                    </a:cubicBezTo>
                    <a:cubicBezTo>
                      <a:pt x="1730" y="1701"/>
                      <a:pt x="1734" y="1708"/>
                      <a:pt x="1725" y="1726"/>
                    </a:cubicBezTo>
                    <a:cubicBezTo>
                      <a:pt x="1700" y="1776"/>
                      <a:pt x="1663" y="1813"/>
                      <a:pt x="1700" y="1837"/>
                    </a:cubicBezTo>
                    <a:cubicBezTo>
                      <a:pt x="1728" y="1856"/>
                      <a:pt x="1810" y="1888"/>
                      <a:pt x="1865" y="1888"/>
                    </a:cubicBezTo>
                    <a:cubicBezTo>
                      <a:pt x="1884" y="1888"/>
                      <a:pt x="1900" y="1884"/>
                      <a:pt x="1910" y="1874"/>
                    </a:cubicBezTo>
                    <a:cubicBezTo>
                      <a:pt x="1938" y="1846"/>
                      <a:pt x="1945" y="1796"/>
                      <a:pt x="1952" y="1796"/>
                    </a:cubicBezTo>
                    <a:cubicBezTo>
                      <a:pt x="1954" y="1796"/>
                      <a:pt x="1956" y="1801"/>
                      <a:pt x="1959" y="1813"/>
                    </a:cubicBezTo>
                    <a:cubicBezTo>
                      <a:pt x="1959" y="1862"/>
                      <a:pt x="1885" y="1837"/>
                      <a:pt x="1984" y="1948"/>
                    </a:cubicBezTo>
                    <a:cubicBezTo>
                      <a:pt x="2045" y="2010"/>
                      <a:pt x="2107" y="2071"/>
                      <a:pt x="2181" y="2133"/>
                    </a:cubicBezTo>
                    <a:lnTo>
                      <a:pt x="2193" y="2133"/>
                    </a:lnTo>
                    <a:cubicBezTo>
                      <a:pt x="2279" y="2158"/>
                      <a:pt x="2378" y="2170"/>
                      <a:pt x="2477" y="2170"/>
                    </a:cubicBezTo>
                    <a:cubicBezTo>
                      <a:pt x="2575" y="2158"/>
                      <a:pt x="2674" y="2108"/>
                      <a:pt x="2748" y="2047"/>
                    </a:cubicBezTo>
                    <a:cubicBezTo>
                      <a:pt x="2772" y="2022"/>
                      <a:pt x="2686" y="2010"/>
                      <a:pt x="2624" y="1961"/>
                    </a:cubicBezTo>
                    <a:cubicBezTo>
                      <a:pt x="2581" y="1932"/>
                      <a:pt x="2546" y="1898"/>
                      <a:pt x="2562" y="1898"/>
                    </a:cubicBezTo>
                    <a:cubicBezTo>
                      <a:pt x="2573" y="1898"/>
                      <a:pt x="2610" y="1915"/>
                      <a:pt x="2686" y="1961"/>
                    </a:cubicBezTo>
                    <a:cubicBezTo>
                      <a:pt x="2730" y="1989"/>
                      <a:pt x="2758" y="1999"/>
                      <a:pt x="2775" y="1999"/>
                    </a:cubicBezTo>
                    <a:cubicBezTo>
                      <a:pt x="2825" y="1999"/>
                      <a:pt x="2782" y="1908"/>
                      <a:pt x="2772" y="1899"/>
                    </a:cubicBezTo>
                    <a:cubicBezTo>
                      <a:pt x="2762" y="1878"/>
                      <a:pt x="2742" y="1793"/>
                      <a:pt x="2752" y="1793"/>
                    </a:cubicBezTo>
                    <a:cubicBezTo>
                      <a:pt x="2754" y="1793"/>
                      <a:pt x="2757" y="1795"/>
                      <a:pt x="2760" y="1800"/>
                    </a:cubicBezTo>
                    <a:cubicBezTo>
                      <a:pt x="2788" y="1819"/>
                      <a:pt x="2831" y="1845"/>
                      <a:pt x="2855" y="1845"/>
                    </a:cubicBezTo>
                    <a:cubicBezTo>
                      <a:pt x="2863" y="1845"/>
                      <a:pt x="2868" y="1843"/>
                      <a:pt x="2871" y="1837"/>
                    </a:cubicBezTo>
                    <a:cubicBezTo>
                      <a:pt x="2871" y="1815"/>
                      <a:pt x="2842" y="1735"/>
                      <a:pt x="2861" y="1735"/>
                    </a:cubicBezTo>
                    <a:cubicBezTo>
                      <a:pt x="2864" y="1735"/>
                      <a:pt x="2867" y="1736"/>
                      <a:pt x="2871" y="1739"/>
                    </a:cubicBezTo>
                    <a:cubicBezTo>
                      <a:pt x="2882" y="1746"/>
                      <a:pt x="2895" y="1749"/>
                      <a:pt x="2909" y="1749"/>
                    </a:cubicBezTo>
                    <a:cubicBezTo>
                      <a:pt x="2942" y="1749"/>
                      <a:pt x="2980" y="1732"/>
                      <a:pt x="3006" y="1714"/>
                    </a:cubicBezTo>
                    <a:cubicBezTo>
                      <a:pt x="3013" y="1712"/>
                      <a:pt x="3018" y="1711"/>
                      <a:pt x="3022" y="1711"/>
                    </a:cubicBezTo>
                    <a:cubicBezTo>
                      <a:pt x="3046" y="1711"/>
                      <a:pt x="3060" y="1737"/>
                      <a:pt x="3142" y="1788"/>
                    </a:cubicBezTo>
                    <a:cubicBezTo>
                      <a:pt x="3210" y="1826"/>
                      <a:pt x="3273" y="1840"/>
                      <a:pt x="3315" y="1840"/>
                    </a:cubicBezTo>
                    <a:cubicBezTo>
                      <a:pt x="3341" y="1840"/>
                      <a:pt x="3359" y="1835"/>
                      <a:pt x="3364" y="1825"/>
                    </a:cubicBezTo>
                    <a:cubicBezTo>
                      <a:pt x="3364" y="1820"/>
                      <a:pt x="3364" y="1818"/>
                      <a:pt x="3364" y="1818"/>
                    </a:cubicBezTo>
                    <a:cubicBezTo>
                      <a:pt x="3365" y="1818"/>
                      <a:pt x="3371" y="1857"/>
                      <a:pt x="3401" y="1887"/>
                    </a:cubicBezTo>
                    <a:cubicBezTo>
                      <a:pt x="3450" y="1936"/>
                      <a:pt x="3487" y="1985"/>
                      <a:pt x="3524" y="2047"/>
                    </a:cubicBezTo>
                    <a:cubicBezTo>
                      <a:pt x="3561" y="2084"/>
                      <a:pt x="3586" y="2133"/>
                      <a:pt x="3610" y="2182"/>
                    </a:cubicBezTo>
                    <a:cubicBezTo>
                      <a:pt x="3647" y="2244"/>
                      <a:pt x="3758" y="2441"/>
                      <a:pt x="3844" y="2441"/>
                    </a:cubicBezTo>
                    <a:cubicBezTo>
                      <a:pt x="3869" y="2438"/>
                      <a:pt x="3894" y="2436"/>
                      <a:pt x="3920" y="2436"/>
                    </a:cubicBezTo>
                    <a:cubicBezTo>
                      <a:pt x="3998" y="2436"/>
                      <a:pt x="4078" y="2450"/>
                      <a:pt x="4152" y="2478"/>
                    </a:cubicBezTo>
                    <a:cubicBezTo>
                      <a:pt x="4253" y="2523"/>
                      <a:pt x="4334" y="2578"/>
                      <a:pt x="4385" y="2578"/>
                    </a:cubicBezTo>
                    <a:cubicBezTo>
                      <a:pt x="4390" y="2578"/>
                      <a:pt x="4394" y="2578"/>
                      <a:pt x="4399" y="2577"/>
                    </a:cubicBezTo>
                    <a:cubicBezTo>
                      <a:pt x="4448" y="2564"/>
                      <a:pt x="4423" y="2527"/>
                      <a:pt x="4460" y="2515"/>
                    </a:cubicBezTo>
                    <a:cubicBezTo>
                      <a:pt x="4485" y="2515"/>
                      <a:pt x="4559" y="2503"/>
                      <a:pt x="4510" y="2490"/>
                    </a:cubicBezTo>
                    <a:cubicBezTo>
                      <a:pt x="4460" y="2466"/>
                      <a:pt x="4288" y="2392"/>
                      <a:pt x="4276" y="2342"/>
                    </a:cubicBezTo>
                    <a:cubicBezTo>
                      <a:pt x="4276" y="2318"/>
                      <a:pt x="4316" y="2315"/>
                      <a:pt x="4345" y="2315"/>
                    </a:cubicBezTo>
                    <a:cubicBezTo>
                      <a:pt x="4355" y="2315"/>
                      <a:pt x="4363" y="2315"/>
                      <a:pt x="4369" y="2315"/>
                    </a:cubicBezTo>
                    <a:cubicBezTo>
                      <a:pt x="4380" y="2315"/>
                      <a:pt x="4378" y="2314"/>
                      <a:pt x="4349" y="2306"/>
                    </a:cubicBezTo>
                    <a:cubicBezTo>
                      <a:pt x="4313" y="2293"/>
                      <a:pt x="4263" y="2281"/>
                      <a:pt x="4226" y="2281"/>
                    </a:cubicBezTo>
                    <a:cubicBezTo>
                      <a:pt x="4165" y="2269"/>
                      <a:pt x="4128" y="2256"/>
                      <a:pt x="4128" y="2207"/>
                    </a:cubicBezTo>
                    <a:cubicBezTo>
                      <a:pt x="4128" y="2158"/>
                      <a:pt x="4140" y="2133"/>
                      <a:pt x="4078" y="2133"/>
                    </a:cubicBezTo>
                    <a:cubicBezTo>
                      <a:pt x="4017" y="2133"/>
                      <a:pt x="3918" y="2022"/>
                      <a:pt x="3918" y="1985"/>
                    </a:cubicBezTo>
                    <a:cubicBezTo>
                      <a:pt x="3918" y="1948"/>
                      <a:pt x="3943" y="1924"/>
                      <a:pt x="3894" y="1887"/>
                    </a:cubicBezTo>
                    <a:cubicBezTo>
                      <a:pt x="3795" y="1788"/>
                      <a:pt x="3709" y="1689"/>
                      <a:pt x="3635" y="1591"/>
                    </a:cubicBezTo>
                    <a:cubicBezTo>
                      <a:pt x="3573" y="1505"/>
                      <a:pt x="3512" y="1517"/>
                      <a:pt x="3573" y="1505"/>
                    </a:cubicBezTo>
                    <a:cubicBezTo>
                      <a:pt x="3581" y="1503"/>
                      <a:pt x="3592" y="1502"/>
                      <a:pt x="3605" y="1502"/>
                    </a:cubicBezTo>
                    <a:cubicBezTo>
                      <a:pt x="3640" y="1502"/>
                      <a:pt x="3689" y="1506"/>
                      <a:pt x="3733" y="1506"/>
                    </a:cubicBezTo>
                    <a:cubicBezTo>
                      <a:pt x="3805" y="1506"/>
                      <a:pt x="3865" y="1496"/>
                      <a:pt x="3832" y="1443"/>
                    </a:cubicBezTo>
                    <a:cubicBezTo>
                      <a:pt x="3758" y="1344"/>
                      <a:pt x="3795" y="1332"/>
                      <a:pt x="3746" y="1295"/>
                    </a:cubicBezTo>
                    <a:cubicBezTo>
                      <a:pt x="3731" y="1289"/>
                      <a:pt x="3720" y="1288"/>
                      <a:pt x="3711" y="1288"/>
                    </a:cubicBezTo>
                    <a:cubicBezTo>
                      <a:pt x="3697" y="1288"/>
                      <a:pt x="3688" y="1291"/>
                      <a:pt x="3676" y="1291"/>
                    </a:cubicBezTo>
                    <a:cubicBezTo>
                      <a:pt x="3661" y="1291"/>
                      <a:pt x="3642" y="1285"/>
                      <a:pt x="3610" y="1258"/>
                    </a:cubicBezTo>
                    <a:lnTo>
                      <a:pt x="3413" y="1110"/>
                    </a:lnTo>
                    <a:cubicBezTo>
                      <a:pt x="3351" y="1061"/>
                      <a:pt x="3327" y="950"/>
                      <a:pt x="3278" y="889"/>
                    </a:cubicBezTo>
                    <a:cubicBezTo>
                      <a:pt x="3216" y="815"/>
                      <a:pt x="3142" y="753"/>
                      <a:pt x="3068" y="704"/>
                    </a:cubicBezTo>
                    <a:cubicBezTo>
                      <a:pt x="3006" y="654"/>
                      <a:pt x="2945" y="679"/>
                      <a:pt x="2883" y="630"/>
                    </a:cubicBezTo>
                    <a:cubicBezTo>
                      <a:pt x="2822" y="581"/>
                      <a:pt x="2772" y="507"/>
                      <a:pt x="2735" y="507"/>
                    </a:cubicBezTo>
                    <a:cubicBezTo>
                      <a:pt x="2600" y="482"/>
                      <a:pt x="2477" y="433"/>
                      <a:pt x="2366" y="371"/>
                    </a:cubicBezTo>
                    <a:cubicBezTo>
                      <a:pt x="2316" y="346"/>
                      <a:pt x="2267" y="322"/>
                      <a:pt x="2206" y="309"/>
                    </a:cubicBezTo>
                    <a:cubicBezTo>
                      <a:pt x="2156" y="297"/>
                      <a:pt x="2107" y="285"/>
                      <a:pt x="2058" y="272"/>
                    </a:cubicBezTo>
                    <a:cubicBezTo>
                      <a:pt x="1971" y="260"/>
                      <a:pt x="1885" y="236"/>
                      <a:pt x="1811" y="199"/>
                    </a:cubicBezTo>
                    <a:cubicBezTo>
                      <a:pt x="1700" y="149"/>
                      <a:pt x="1503" y="14"/>
                      <a:pt x="1442" y="1"/>
                    </a:cubicBezTo>
                    <a:cubicBezTo>
                      <a:pt x="1436" y="0"/>
                      <a:pt x="1431" y="0"/>
                      <a:pt x="142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03" name="Google Shape;3403;p43"/>
              <p:cNvSpPr/>
              <p:nvPr/>
            </p:nvSpPr>
            <p:spPr>
              <a:xfrm>
                <a:off x="4153575" y="4985025"/>
                <a:ext cx="61950" cy="77900"/>
              </a:xfrm>
              <a:custGeom>
                <a:avLst/>
                <a:gdLst/>
                <a:ahLst/>
                <a:cxnLst/>
                <a:rect l="l" t="t" r="r" b="b"/>
                <a:pathLst>
                  <a:path w="2478" h="3116" extrusionOk="0">
                    <a:moveTo>
                      <a:pt x="1847" y="0"/>
                    </a:moveTo>
                    <a:cubicBezTo>
                      <a:pt x="1843" y="0"/>
                      <a:pt x="1836" y="6"/>
                      <a:pt x="1825" y="21"/>
                    </a:cubicBezTo>
                    <a:cubicBezTo>
                      <a:pt x="1775" y="71"/>
                      <a:pt x="1640" y="280"/>
                      <a:pt x="1615" y="317"/>
                    </a:cubicBezTo>
                    <a:cubicBezTo>
                      <a:pt x="1578" y="354"/>
                      <a:pt x="1492" y="453"/>
                      <a:pt x="1517" y="490"/>
                    </a:cubicBezTo>
                    <a:cubicBezTo>
                      <a:pt x="1529" y="527"/>
                      <a:pt x="1566" y="539"/>
                      <a:pt x="1504" y="551"/>
                    </a:cubicBezTo>
                    <a:cubicBezTo>
                      <a:pt x="1430" y="564"/>
                      <a:pt x="1356" y="588"/>
                      <a:pt x="1295" y="613"/>
                    </a:cubicBezTo>
                    <a:cubicBezTo>
                      <a:pt x="1282" y="625"/>
                      <a:pt x="1258" y="650"/>
                      <a:pt x="1233" y="662"/>
                    </a:cubicBezTo>
                    <a:lnTo>
                      <a:pt x="1147" y="761"/>
                    </a:lnTo>
                    <a:cubicBezTo>
                      <a:pt x="1073" y="872"/>
                      <a:pt x="999" y="970"/>
                      <a:pt x="900" y="1056"/>
                    </a:cubicBezTo>
                    <a:cubicBezTo>
                      <a:pt x="790" y="1081"/>
                      <a:pt x="679" y="1130"/>
                      <a:pt x="580" y="1192"/>
                    </a:cubicBezTo>
                    <a:cubicBezTo>
                      <a:pt x="543" y="1241"/>
                      <a:pt x="457" y="1451"/>
                      <a:pt x="494" y="1475"/>
                    </a:cubicBezTo>
                    <a:cubicBezTo>
                      <a:pt x="527" y="1497"/>
                      <a:pt x="570" y="1539"/>
                      <a:pt x="543" y="1539"/>
                    </a:cubicBezTo>
                    <a:cubicBezTo>
                      <a:pt x="540" y="1539"/>
                      <a:pt x="536" y="1538"/>
                      <a:pt x="531" y="1537"/>
                    </a:cubicBezTo>
                    <a:cubicBezTo>
                      <a:pt x="469" y="1525"/>
                      <a:pt x="395" y="1512"/>
                      <a:pt x="334" y="1475"/>
                    </a:cubicBezTo>
                    <a:cubicBezTo>
                      <a:pt x="297" y="1451"/>
                      <a:pt x="247" y="1426"/>
                      <a:pt x="210" y="1401"/>
                    </a:cubicBezTo>
                    <a:cubicBezTo>
                      <a:pt x="186" y="1389"/>
                      <a:pt x="173" y="1377"/>
                      <a:pt x="149" y="1377"/>
                    </a:cubicBezTo>
                    <a:cubicBezTo>
                      <a:pt x="137" y="1389"/>
                      <a:pt x="112" y="1401"/>
                      <a:pt x="124" y="1426"/>
                    </a:cubicBezTo>
                    <a:cubicBezTo>
                      <a:pt x="63" y="1537"/>
                      <a:pt x="26" y="1648"/>
                      <a:pt x="1" y="1771"/>
                    </a:cubicBezTo>
                    <a:cubicBezTo>
                      <a:pt x="1" y="1870"/>
                      <a:pt x="75" y="1931"/>
                      <a:pt x="75" y="2017"/>
                    </a:cubicBezTo>
                    <a:cubicBezTo>
                      <a:pt x="75" y="2104"/>
                      <a:pt x="87" y="2104"/>
                      <a:pt x="149" y="2190"/>
                    </a:cubicBezTo>
                    <a:cubicBezTo>
                      <a:pt x="210" y="2289"/>
                      <a:pt x="247" y="2399"/>
                      <a:pt x="247" y="2510"/>
                    </a:cubicBezTo>
                    <a:cubicBezTo>
                      <a:pt x="247" y="2584"/>
                      <a:pt x="284" y="2658"/>
                      <a:pt x="346" y="2707"/>
                    </a:cubicBezTo>
                    <a:cubicBezTo>
                      <a:pt x="420" y="2769"/>
                      <a:pt x="506" y="2794"/>
                      <a:pt x="592" y="2806"/>
                    </a:cubicBezTo>
                    <a:cubicBezTo>
                      <a:pt x="635" y="2806"/>
                      <a:pt x="661" y="2798"/>
                      <a:pt x="675" y="2798"/>
                    </a:cubicBezTo>
                    <a:cubicBezTo>
                      <a:pt x="686" y="2798"/>
                      <a:pt x="691" y="2802"/>
                      <a:pt x="691" y="2818"/>
                    </a:cubicBezTo>
                    <a:cubicBezTo>
                      <a:pt x="691" y="2868"/>
                      <a:pt x="642" y="2917"/>
                      <a:pt x="716" y="2917"/>
                    </a:cubicBezTo>
                    <a:cubicBezTo>
                      <a:pt x="763" y="2917"/>
                      <a:pt x="810" y="2928"/>
                      <a:pt x="849" y="2928"/>
                    </a:cubicBezTo>
                    <a:cubicBezTo>
                      <a:pt x="881" y="2928"/>
                      <a:pt x="908" y="2920"/>
                      <a:pt x="925" y="2892"/>
                    </a:cubicBezTo>
                    <a:cubicBezTo>
                      <a:pt x="953" y="2846"/>
                      <a:pt x="939" y="2800"/>
                      <a:pt x="956" y="2800"/>
                    </a:cubicBezTo>
                    <a:cubicBezTo>
                      <a:pt x="962" y="2800"/>
                      <a:pt x="971" y="2806"/>
                      <a:pt x="987" y="2818"/>
                    </a:cubicBezTo>
                    <a:cubicBezTo>
                      <a:pt x="1036" y="2868"/>
                      <a:pt x="1098" y="2905"/>
                      <a:pt x="1159" y="2905"/>
                    </a:cubicBezTo>
                    <a:cubicBezTo>
                      <a:pt x="1234" y="2905"/>
                      <a:pt x="1274" y="2847"/>
                      <a:pt x="1299" y="2847"/>
                    </a:cubicBezTo>
                    <a:cubicBezTo>
                      <a:pt x="1307" y="2847"/>
                      <a:pt x="1314" y="2853"/>
                      <a:pt x="1319" y="2868"/>
                    </a:cubicBezTo>
                    <a:cubicBezTo>
                      <a:pt x="1343" y="2914"/>
                      <a:pt x="1322" y="3116"/>
                      <a:pt x="1362" y="3116"/>
                    </a:cubicBezTo>
                    <a:cubicBezTo>
                      <a:pt x="1364" y="3116"/>
                      <a:pt x="1366" y="3115"/>
                      <a:pt x="1369" y="3114"/>
                    </a:cubicBezTo>
                    <a:cubicBezTo>
                      <a:pt x="1467" y="3052"/>
                      <a:pt x="1566" y="3015"/>
                      <a:pt x="1664" y="2979"/>
                    </a:cubicBezTo>
                    <a:cubicBezTo>
                      <a:pt x="1675" y="2979"/>
                      <a:pt x="1695" y="3072"/>
                      <a:pt x="1708" y="3072"/>
                    </a:cubicBezTo>
                    <a:cubicBezTo>
                      <a:pt x="1710" y="3072"/>
                      <a:pt x="1712" y="3070"/>
                      <a:pt x="1714" y="3065"/>
                    </a:cubicBezTo>
                    <a:cubicBezTo>
                      <a:pt x="1726" y="3040"/>
                      <a:pt x="1775" y="2954"/>
                      <a:pt x="1738" y="2917"/>
                    </a:cubicBezTo>
                    <a:cubicBezTo>
                      <a:pt x="1701" y="2880"/>
                      <a:pt x="1701" y="2818"/>
                      <a:pt x="1726" y="2781"/>
                    </a:cubicBezTo>
                    <a:cubicBezTo>
                      <a:pt x="1751" y="2707"/>
                      <a:pt x="1788" y="2683"/>
                      <a:pt x="1775" y="2621"/>
                    </a:cubicBezTo>
                    <a:cubicBezTo>
                      <a:pt x="1763" y="2560"/>
                      <a:pt x="1726" y="2510"/>
                      <a:pt x="1751" y="2461"/>
                    </a:cubicBezTo>
                    <a:cubicBezTo>
                      <a:pt x="1800" y="2399"/>
                      <a:pt x="1849" y="2338"/>
                      <a:pt x="1911" y="2276"/>
                    </a:cubicBezTo>
                    <a:cubicBezTo>
                      <a:pt x="1972" y="2202"/>
                      <a:pt x="2046" y="2104"/>
                      <a:pt x="2034" y="2042"/>
                    </a:cubicBezTo>
                    <a:cubicBezTo>
                      <a:pt x="2022" y="1980"/>
                      <a:pt x="1948" y="1882"/>
                      <a:pt x="2046" y="1796"/>
                    </a:cubicBezTo>
                    <a:cubicBezTo>
                      <a:pt x="2115" y="1727"/>
                      <a:pt x="2160" y="1690"/>
                      <a:pt x="2194" y="1690"/>
                    </a:cubicBezTo>
                    <a:cubicBezTo>
                      <a:pt x="2203" y="1690"/>
                      <a:pt x="2211" y="1692"/>
                      <a:pt x="2219" y="1697"/>
                    </a:cubicBezTo>
                    <a:cubicBezTo>
                      <a:pt x="2226" y="1704"/>
                      <a:pt x="2242" y="1707"/>
                      <a:pt x="2262" y="1707"/>
                    </a:cubicBezTo>
                    <a:cubicBezTo>
                      <a:pt x="2313" y="1707"/>
                      <a:pt x="2384" y="1687"/>
                      <a:pt x="2367" y="1660"/>
                    </a:cubicBezTo>
                    <a:cubicBezTo>
                      <a:pt x="2293" y="1586"/>
                      <a:pt x="2219" y="1500"/>
                      <a:pt x="2145" y="1401"/>
                    </a:cubicBezTo>
                    <a:cubicBezTo>
                      <a:pt x="2120" y="1340"/>
                      <a:pt x="2145" y="1290"/>
                      <a:pt x="2120" y="1254"/>
                    </a:cubicBezTo>
                    <a:cubicBezTo>
                      <a:pt x="2083" y="1204"/>
                      <a:pt x="1960" y="1007"/>
                      <a:pt x="1997" y="970"/>
                    </a:cubicBezTo>
                    <a:cubicBezTo>
                      <a:pt x="2001" y="965"/>
                      <a:pt x="2006" y="962"/>
                      <a:pt x="2013" y="962"/>
                    </a:cubicBezTo>
                    <a:cubicBezTo>
                      <a:pt x="2038" y="962"/>
                      <a:pt x="2079" y="996"/>
                      <a:pt x="2098" y="996"/>
                    </a:cubicBezTo>
                    <a:cubicBezTo>
                      <a:pt x="2107" y="996"/>
                      <a:pt x="2111" y="989"/>
                      <a:pt x="2108" y="970"/>
                    </a:cubicBezTo>
                    <a:cubicBezTo>
                      <a:pt x="2083" y="884"/>
                      <a:pt x="2009" y="896"/>
                      <a:pt x="2059" y="822"/>
                    </a:cubicBezTo>
                    <a:cubicBezTo>
                      <a:pt x="2071" y="798"/>
                      <a:pt x="2083" y="785"/>
                      <a:pt x="2108" y="773"/>
                    </a:cubicBezTo>
                    <a:cubicBezTo>
                      <a:pt x="2170" y="736"/>
                      <a:pt x="2293" y="724"/>
                      <a:pt x="2256" y="687"/>
                    </a:cubicBezTo>
                    <a:cubicBezTo>
                      <a:pt x="2231" y="650"/>
                      <a:pt x="2182" y="600"/>
                      <a:pt x="2194" y="564"/>
                    </a:cubicBezTo>
                    <a:cubicBezTo>
                      <a:pt x="2194" y="541"/>
                      <a:pt x="2203" y="537"/>
                      <a:pt x="2226" y="537"/>
                    </a:cubicBezTo>
                    <a:cubicBezTo>
                      <a:pt x="2242" y="537"/>
                      <a:pt x="2263" y="539"/>
                      <a:pt x="2293" y="539"/>
                    </a:cubicBezTo>
                    <a:cubicBezTo>
                      <a:pt x="2367" y="539"/>
                      <a:pt x="2478" y="477"/>
                      <a:pt x="2441" y="453"/>
                    </a:cubicBezTo>
                    <a:cubicBezTo>
                      <a:pt x="2397" y="420"/>
                      <a:pt x="2304" y="338"/>
                      <a:pt x="2258" y="338"/>
                    </a:cubicBezTo>
                    <a:cubicBezTo>
                      <a:pt x="2252" y="338"/>
                      <a:pt x="2248" y="339"/>
                      <a:pt x="2243" y="342"/>
                    </a:cubicBezTo>
                    <a:cubicBezTo>
                      <a:pt x="2227" y="350"/>
                      <a:pt x="2199" y="376"/>
                      <a:pt x="2178" y="376"/>
                    </a:cubicBezTo>
                    <a:cubicBezTo>
                      <a:pt x="2169" y="376"/>
                      <a:pt x="2161" y="370"/>
                      <a:pt x="2157" y="354"/>
                    </a:cubicBezTo>
                    <a:cubicBezTo>
                      <a:pt x="2147" y="313"/>
                      <a:pt x="2171" y="289"/>
                      <a:pt x="2151" y="289"/>
                    </a:cubicBezTo>
                    <a:cubicBezTo>
                      <a:pt x="2147" y="289"/>
                      <a:pt x="2141" y="290"/>
                      <a:pt x="2133" y="292"/>
                    </a:cubicBezTo>
                    <a:cubicBezTo>
                      <a:pt x="2108" y="292"/>
                      <a:pt x="2094" y="314"/>
                      <a:pt x="2088" y="314"/>
                    </a:cubicBezTo>
                    <a:cubicBezTo>
                      <a:pt x="2085" y="314"/>
                      <a:pt x="2083" y="309"/>
                      <a:pt x="2083" y="292"/>
                    </a:cubicBezTo>
                    <a:cubicBezTo>
                      <a:pt x="2083" y="231"/>
                      <a:pt x="2083" y="120"/>
                      <a:pt x="2046" y="95"/>
                    </a:cubicBezTo>
                    <a:cubicBezTo>
                      <a:pt x="2018" y="67"/>
                      <a:pt x="1960" y="2"/>
                      <a:pt x="1929" y="2"/>
                    </a:cubicBezTo>
                    <a:cubicBezTo>
                      <a:pt x="1920" y="2"/>
                      <a:pt x="1914" y="7"/>
                      <a:pt x="1911" y="21"/>
                    </a:cubicBezTo>
                    <a:cubicBezTo>
                      <a:pt x="1896" y="51"/>
                      <a:pt x="1876" y="68"/>
                      <a:pt x="1863" y="68"/>
                    </a:cubicBezTo>
                    <a:cubicBezTo>
                      <a:pt x="1855" y="68"/>
                      <a:pt x="1849" y="61"/>
                      <a:pt x="1849" y="46"/>
                    </a:cubicBezTo>
                    <a:cubicBezTo>
                      <a:pt x="1849" y="29"/>
                      <a:pt x="1855" y="0"/>
                      <a:pt x="184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04" name="Google Shape;3404;p43"/>
              <p:cNvSpPr/>
              <p:nvPr/>
            </p:nvSpPr>
            <p:spPr>
              <a:xfrm>
                <a:off x="3414925" y="4335800"/>
                <a:ext cx="1184100" cy="947650"/>
              </a:xfrm>
              <a:custGeom>
                <a:avLst/>
                <a:gdLst/>
                <a:ahLst/>
                <a:cxnLst/>
                <a:rect l="l" t="t" r="r" b="b"/>
                <a:pathLst>
                  <a:path w="47364" h="37906" extrusionOk="0">
                    <a:moveTo>
                      <a:pt x="4982" y="11975"/>
                    </a:moveTo>
                    <a:cubicBezTo>
                      <a:pt x="4980" y="11975"/>
                      <a:pt x="4982" y="11981"/>
                      <a:pt x="4991" y="11981"/>
                    </a:cubicBezTo>
                    <a:cubicBezTo>
                      <a:pt x="4986" y="11977"/>
                      <a:pt x="4984" y="11975"/>
                      <a:pt x="4982" y="11975"/>
                    </a:cubicBezTo>
                    <a:close/>
                    <a:moveTo>
                      <a:pt x="29767" y="10485"/>
                    </a:moveTo>
                    <a:cubicBezTo>
                      <a:pt x="29793" y="10485"/>
                      <a:pt x="29791" y="10621"/>
                      <a:pt x="29769" y="10687"/>
                    </a:cubicBezTo>
                    <a:cubicBezTo>
                      <a:pt x="29744" y="10761"/>
                      <a:pt x="29744" y="10921"/>
                      <a:pt x="29707" y="11118"/>
                    </a:cubicBezTo>
                    <a:cubicBezTo>
                      <a:pt x="29658" y="11316"/>
                      <a:pt x="29559" y="11266"/>
                      <a:pt x="29498" y="11316"/>
                    </a:cubicBezTo>
                    <a:cubicBezTo>
                      <a:pt x="29436" y="11377"/>
                      <a:pt x="29498" y="11340"/>
                      <a:pt x="29584" y="11365"/>
                    </a:cubicBezTo>
                    <a:cubicBezTo>
                      <a:pt x="29670" y="11377"/>
                      <a:pt x="29559" y="11414"/>
                      <a:pt x="29485" y="11476"/>
                    </a:cubicBezTo>
                    <a:cubicBezTo>
                      <a:pt x="29411" y="11550"/>
                      <a:pt x="29338" y="11599"/>
                      <a:pt x="29202" y="11698"/>
                    </a:cubicBezTo>
                    <a:cubicBezTo>
                      <a:pt x="29140" y="11747"/>
                      <a:pt x="29054" y="11796"/>
                      <a:pt x="28980" y="11833"/>
                    </a:cubicBezTo>
                    <a:cubicBezTo>
                      <a:pt x="28906" y="11882"/>
                      <a:pt x="28882" y="11969"/>
                      <a:pt x="28832" y="12043"/>
                    </a:cubicBezTo>
                    <a:cubicBezTo>
                      <a:pt x="28745" y="12091"/>
                      <a:pt x="28643" y="12124"/>
                      <a:pt x="28543" y="12124"/>
                    </a:cubicBezTo>
                    <a:cubicBezTo>
                      <a:pt x="28516" y="12124"/>
                      <a:pt x="28489" y="12122"/>
                      <a:pt x="28463" y="12116"/>
                    </a:cubicBezTo>
                    <a:cubicBezTo>
                      <a:pt x="28382" y="12105"/>
                      <a:pt x="28388" y="12017"/>
                      <a:pt x="28450" y="12017"/>
                    </a:cubicBezTo>
                    <a:cubicBezTo>
                      <a:pt x="28454" y="12017"/>
                      <a:pt x="28458" y="12017"/>
                      <a:pt x="28463" y="12018"/>
                    </a:cubicBezTo>
                    <a:cubicBezTo>
                      <a:pt x="28467" y="12019"/>
                      <a:pt x="28472" y="12019"/>
                      <a:pt x="28476" y="12019"/>
                    </a:cubicBezTo>
                    <a:cubicBezTo>
                      <a:pt x="28551" y="12019"/>
                      <a:pt x="28663" y="11930"/>
                      <a:pt x="28709" y="11907"/>
                    </a:cubicBezTo>
                    <a:cubicBezTo>
                      <a:pt x="28771" y="11870"/>
                      <a:pt x="28820" y="11821"/>
                      <a:pt x="28869" y="11759"/>
                    </a:cubicBezTo>
                    <a:cubicBezTo>
                      <a:pt x="28943" y="11673"/>
                      <a:pt x="28943" y="11710"/>
                      <a:pt x="29017" y="11624"/>
                    </a:cubicBezTo>
                    <a:cubicBezTo>
                      <a:pt x="29091" y="11537"/>
                      <a:pt x="29177" y="11500"/>
                      <a:pt x="29227" y="11451"/>
                    </a:cubicBezTo>
                    <a:cubicBezTo>
                      <a:pt x="29276" y="11402"/>
                      <a:pt x="29251" y="11402"/>
                      <a:pt x="29251" y="11353"/>
                    </a:cubicBezTo>
                    <a:cubicBezTo>
                      <a:pt x="29264" y="11316"/>
                      <a:pt x="29436" y="11094"/>
                      <a:pt x="29485" y="10995"/>
                    </a:cubicBezTo>
                    <a:cubicBezTo>
                      <a:pt x="29547" y="10872"/>
                      <a:pt x="29596" y="10749"/>
                      <a:pt x="29621" y="10613"/>
                    </a:cubicBezTo>
                    <a:cubicBezTo>
                      <a:pt x="29621" y="10564"/>
                      <a:pt x="29719" y="10527"/>
                      <a:pt x="29756" y="10490"/>
                    </a:cubicBezTo>
                    <a:cubicBezTo>
                      <a:pt x="29760" y="10486"/>
                      <a:pt x="29764" y="10485"/>
                      <a:pt x="29767" y="10485"/>
                    </a:cubicBezTo>
                    <a:close/>
                    <a:moveTo>
                      <a:pt x="22809" y="13816"/>
                    </a:moveTo>
                    <a:cubicBezTo>
                      <a:pt x="22819" y="13816"/>
                      <a:pt x="22818" y="13905"/>
                      <a:pt x="22795" y="13940"/>
                    </a:cubicBezTo>
                    <a:cubicBezTo>
                      <a:pt x="22784" y="13956"/>
                      <a:pt x="22758" y="13960"/>
                      <a:pt x="22723" y="13960"/>
                    </a:cubicBezTo>
                    <a:cubicBezTo>
                      <a:pt x="22677" y="13960"/>
                      <a:pt x="22617" y="13952"/>
                      <a:pt x="22561" y="13952"/>
                    </a:cubicBezTo>
                    <a:cubicBezTo>
                      <a:pt x="22450" y="13952"/>
                      <a:pt x="22401" y="13940"/>
                      <a:pt x="22364" y="13891"/>
                    </a:cubicBezTo>
                    <a:cubicBezTo>
                      <a:pt x="22358" y="13880"/>
                      <a:pt x="22397" y="13877"/>
                      <a:pt x="22446" y="13877"/>
                    </a:cubicBezTo>
                    <a:cubicBezTo>
                      <a:pt x="22512" y="13877"/>
                      <a:pt x="22596" y="13884"/>
                      <a:pt x="22610" y="13891"/>
                    </a:cubicBezTo>
                    <a:cubicBezTo>
                      <a:pt x="22615" y="13893"/>
                      <a:pt x="22621" y="13894"/>
                      <a:pt x="22628" y="13894"/>
                    </a:cubicBezTo>
                    <a:cubicBezTo>
                      <a:pt x="22655" y="13894"/>
                      <a:pt x="22696" y="13878"/>
                      <a:pt x="22746" y="13878"/>
                    </a:cubicBezTo>
                    <a:cubicBezTo>
                      <a:pt x="22795" y="13878"/>
                      <a:pt x="22783" y="13829"/>
                      <a:pt x="22807" y="13817"/>
                    </a:cubicBezTo>
                    <a:cubicBezTo>
                      <a:pt x="22808" y="13816"/>
                      <a:pt x="22809" y="13816"/>
                      <a:pt x="22809" y="13816"/>
                    </a:cubicBezTo>
                    <a:close/>
                    <a:moveTo>
                      <a:pt x="21992" y="13840"/>
                    </a:moveTo>
                    <a:cubicBezTo>
                      <a:pt x="22051" y="13840"/>
                      <a:pt x="22125" y="13846"/>
                      <a:pt x="22166" y="13878"/>
                    </a:cubicBezTo>
                    <a:cubicBezTo>
                      <a:pt x="22188" y="13893"/>
                      <a:pt x="22142" y="13899"/>
                      <a:pt x="22085" y="13899"/>
                    </a:cubicBezTo>
                    <a:cubicBezTo>
                      <a:pt x="22045" y="13899"/>
                      <a:pt x="22000" y="13896"/>
                      <a:pt x="21969" y="13891"/>
                    </a:cubicBezTo>
                    <a:lnTo>
                      <a:pt x="21957" y="13891"/>
                    </a:lnTo>
                    <a:cubicBezTo>
                      <a:pt x="21895" y="13891"/>
                      <a:pt x="21797" y="14039"/>
                      <a:pt x="21723" y="14063"/>
                    </a:cubicBezTo>
                    <a:cubicBezTo>
                      <a:pt x="21661" y="14076"/>
                      <a:pt x="21661" y="14162"/>
                      <a:pt x="21624" y="14248"/>
                    </a:cubicBezTo>
                    <a:cubicBezTo>
                      <a:pt x="21587" y="14334"/>
                      <a:pt x="21624" y="14297"/>
                      <a:pt x="21637" y="14371"/>
                    </a:cubicBezTo>
                    <a:cubicBezTo>
                      <a:pt x="21641" y="14395"/>
                      <a:pt x="21639" y="14405"/>
                      <a:pt x="21634" y="14405"/>
                    </a:cubicBezTo>
                    <a:cubicBezTo>
                      <a:pt x="21622" y="14405"/>
                      <a:pt x="21592" y="14364"/>
                      <a:pt x="21550" y="14322"/>
                    </a:cubicBezTo>
                    <a:cubicBezTo>
                      <a:pt x="21489" y="14248"/>
                      <a:pt x="21489" y="14150"/>
                      <a:pt x="21526" y="14063"/>
                    </a:cubicBezTo>
                    <a:cubicBezTo>
                      <a:pt x="21575" y="14002"/>
                      <a:pt x="21624" y="13952"/>
                      <a:pt x="21698" y="13915"/>
                    </a:cubicBezTo>
                    <a:cubicBezTo>
                      <a:pt x="21760" y="13866"/>
                      <a:pt x="21846" y="13841"/>
                      <a:pt x="21920" y="13841"/>
                    </a:cubicBezTo>
                    <a:cubicBezTo>
                      <a:pt x="21936" y="13841"/>
                      <a:pt x="21963" y="13840"/>
                      <a:pt x="21992" y="13840"/>
                    </a:cubicBezTo>
                    <a:close/>
                    <a:moveTo>
                      <a:pt x="18211" y="14051"/>
                    </a:moveTo>
                    <a:cubicBezTo>
                      <a:pt x="18285" y="14051"/>
                      <a:pt x="18335" y="14162"/>
                      <a:pt x="18335" y="14199"/>
                    </a:cubicBezTo>
                    <a:cubicBezTo>
                      <a:pt x="18322" y="14285"/>
                      <a:pt x="18335" y="14371"/>
                      <a:pt x="18347" y="14445"/>
                    </a:cubicBezTo>
                    <a:cubicBezTo>
                      <a:pt x="18384" y="14495"/>
                      <a:pt x="18396" y="14519"/>
                      <a:pt x="18384" y="14556"/>
                    </a:cubicBezTo>
                    <a:lnTo>
                      <a:pt x="18372" y="14556"/>
                    </a:lnTo>
                    <a:cubicBezTo>
                      <a:pt x="18372" y="14568"/>
                      <a:pt x="18359" y="14581"/>
                      <a:pt x="18359" y="14593"/>
                    </a:cubicBezTo>
                    <a:cubicBezTo>
                      <a:pt x="18310" y="14655"/>
                      <a:pt x="18310" y="14741"/>
                      <a:pt x="18224" y="14753"/>
                    </a:cubicBezTo>
                    <a:cubicBezTo>
                      <a:pt x="18154" y="14763"/>
                      <a:pt x="18132" y="14781"/>
                      <a:pt x="18101" y="14781"/>
                    </a:cubicBezTo>
                    <a:cubicBezTo>
                      <a:pt x="18093" y="14781"/>
                      <a:pt x="18085" y="14780"/>
                      <a:pt x="18076" y="14778"/>
                    </a:cubicBezTo>
                    <a:cubicBezTo>
                      <a:pt x="17977" y="14741"/>
                      <a:pt x="17990" y="14704"/>
                      <a:pt x="18002" y="14630"/>
                    </a:cubicBezTo>
                    <a:cubicBezTo>
                      <a:pt x="18027" y="14568"/>
                      <a:pt x="18076" y="14482"/>
                      <a:pt x="18076" y="14421"/>
                    </a:cubicBezTo>
                    <a:lnTo>
                      <a:pt x="18076" y="14359"/>
                    </a:lnTo>
                    <a:cubicBezTo>
                      <a:pt x="18076" y="14322"/>
                      <a:pt x="18076" y="14285"/>
                      <a:pt x="18063" y="14273"/>
                    </a:cubicBezTo>
                    <a:cubicBezTo>
                      <a:pt x="18054" y="14254"/>
                      <a:pt x="18014" y="14212"/>
                      <a:pt x="17986" y="14212"/>
                    </a:cubicBezTo>
                    <a:cubicBezTo>
                      <a:pt x="17978" y="14212"/>
                      <a:pt x="17970" y="14215"/>
                      <a:pt x="17965" y="14223"/>
                    </a:cubicBezTo>
                    <a:cubicBezTo>
                      <a:pt x="17965" y="14248"/>
                      <a:pt x="17953" y="14260"/>
                      <a:pt x="17953" y="14285"/>
                    </a:cubicBezTo>
                    <a:cubicBezTo>
                      <a:pt x="17940" y="14347"/>
                      <a:pt x="17928" y="14408"/>
                      <a:pt x="17928" y="14470"/>
                    </a:cubicBezTo>
                    <a:cubicBezTo>
                      <a:pt x="17928" y="14529"/>
                      <a:pt x="17951" y="14668"/>
                      <a:pt x="17931" y="14668"/>
                    </a:cubicBezTo>
                    <a:cubicBezTo>
                      <a:pt x="17930" y="14668"/>
                      <a:pt x="17929" y="14668"/>
                      <a:pt x="17928" y="14667"/>
                    </a:cubicBezTo>
                    <a:cubicBezTo>
                      <a:pt x="17903" y="14667"/>
                      <a:pt x="17829" y="14655"/>
                      <a:pt x="17817" y="14605"/>
                    </a:cubicBezTo>
                    <a:cubicBezTo>
                      <a:pt x="17805" y="14531"/>
                      <a:pt x="17805" y="14470"/>
                      <a:pt x="17817" y="14408"/>
                    </a:cubicBezTo>
                    <a:cubicBezTo>
                      <a:pt x="17829" y="14371"/>
                      <a:pt x="17866" y="14297"/>
                      <a:pt x="17879" y="14248"/>
                    </a:cubicBezTo>
                    <a:cubicBezTo>
                      <a:pt x="17891" y="14223"/>
                      <a:pt x="17903" y="14199"/>
                      <a:pt x="17903" y="14174"/>
                    </a:cubicBezTo>
                    <a:cubicBezTo>
                      <a:pt x="17903" y="14131"/>
                      <a:pt x="17903" y="14098"/>
                      <a:pt x="17936" y="14098"/>
                    </a:cubicBezTo>
                    <a:cubicBezTo>
                      <a:pt x="17940" y="14098"/>
                      <a:pt x="17946" y="14099"/>
                      <a:pt x="17953" y="14100"/>
                    </a:cubicBezTo>
                    <a:cubicBezTo>
                      <a:pt x="18002" y="14113"/>
                      <a:pt x="18039" y="14125"/>
                      <a:pt x="18063" y="14150"/>
                    </a:cubicBezTo>
                    <a:cubicBezTo>
                      <a:pt x="18091" y="14163"/>
                      <a:pt x="18103" y="14173"/>
                      <a:pt x="18114" y="14173"/>
                    </a:cubicBezTo>
                    <a:cubicBezTo>
                      <a:pt x="18124" y="14173"/>
                      <a:pt x="18133" y="14166"/>
                      <a:pt x="18150" y="14150"/>
                    </a:cubicBezTo>
                    <a:cubicBezTo>
                      <a:pt x="18174" y="14113"/>
                      <a:pt x="18150" y="14051"/>
                      <a:pt x="18211" y="14051"/>
                    </a:cubicBezTo>
                    <a:close/>
                    <a:moveTo>
                      <a:pt x="16141" y="13706"/>
                    </a:moveTo>
                    <a:cubicBezTo>
                      <a:pt x="16215" y="13706"/>
                      <a:pt x="16289" y="13731"/>
                      <a:pt x="16351" y="13780"/>
                    </a:cubicBezTo>
                    <a:cubicBezTo>
                      <a:pt x="16359" y="13784"/>
                      <a:pt x="16366" y="13786"/>
                      <a:pt x="16373" y="13786"/>
                    </a:cubicBezTo>
                    <a:cubicBezTo>
                      <a:pt x="16409" y="13786"/>
                      <a:pt x="16433" y="13741"/>
                      <a:pt x="16474" y="13731"/>
                    </a:cubicBezTo>
                    <a:cubicBezTo>
                      <a:pt x="16478" y="13730"/>
                      <a:pt x="16482" y="13729"/>
                      <a:pt x="16486" y="13729"/>
                    </a:cubicBezTo>
                    <a:cubicBezTo>
                      <a:pt x="16540" y="13729"/>
                      <a:pt x="16574" y="13809"/>
                      <a:pt x="16597" y="13866"/>
                    </a:cubicBezTo>
                    <a:cubicBezTo>
                      <a:pt x="16622" y="13940"/>
                      <a:pt x="16634" y="14014"/>
                      <a:pt x="16634" y="14088"/>
                    </a:cubicBezTo>
                    <a:cubicBezTo>
                      <a:pt x="16634" y="14174"/>
                      <a:pt x="16573" y="14162"/>
                      <a:pt x="16560" y="14211"/>
                    </a:cubicBezTo>
                    <a:cubicBezTo>
                      <a:pt x="16536" y="14248"/>
                      <a:pt x="16647" y="14211"/>
                      <a:pt x="16597" y="14297"/>
                    </a:cubicBezTo>
                    <a:cubicBezTo>
                      <a:pt x="16585" y="14322"/>
                      <a:pt x="16576" y="14328"/>
                      <a:pt x="16560" y="14328"/>
                    </a:cubicBezTo>
                    <a:cubicBezTo>
                      <a:pt x="16545" y="14328"/>
                      <a:pt x="16523" y="14322"/>
                      <a:pt x="16486" y="14322"/>
                    </a:cubicBezTo>
                    <a:cubicBezTo>
                      <a:pt x="16412" y="14322"/>
                      <a:pt x="16302" y="14285"/>
                      <a:pt x="16203" y="14285"/>
                    </a:cubicBezTo>
                    <a:cubicBezTo>
                      <a:pt x="16104" y="14285"/>
                      <a:pt x="16067" y="14396"/>
                      <a:pt x="16067" y="14445"/>
                    </a:cubicBezTo>
                    <a:cubicBezTo>
                      <a:pt x="16067" y="14507"/>
                      <a:pt x="16104" y="14556"/>
                      <a:pt x="16092" y="14581"/>
                    </a:cubicBezTo>
                    <a:cubicBezTo>
                      <a:pt x="16090" y="14588"/>
                      <a:pt x="16084" y="14591"/>
                      <a:pt x="16077" y="14591"/>
                    </a:cubicBezTo>
                    <a:cubicBezTo>
                      <a:pt x="16047" y="14591"/>
                      <a:pt x="15986" y="14544"/>
                      <a:pt x="15957" y="14544"/>
                    </a:cubicBezTo>
                    <a:cubicBezTo>
                      <a:pt x="15907" y="14544"/>
                      <a:pt x="15907" y="14568"/>
                      <a:pt x="15907" y="14605"/>
                    </a:cubicBezTo>
                    <a:cubicBezTo>
                      <a:pt x="15907" y="14642"/>
                      <a:pt x="15981" y="14642"/>
                      <a:pt x="16018" y="14679"/>
                    </a:cubicBezTo>
                    <a:cubicBezTo>
                      <a:pt x="16055" y="14704"/>
                      <a:pt x="16043" y="14803"/>
                      <a:pt x="16104" y="14864"/>
                    </a:cubicBezTo>
                    <a:cubicBezTo>
                      <a:pt x="16166" y="14926"/>
                      <a:pt x="16117" y="15024"/>
                      <a:pt x="16117" y="15037"/>
                    </a:cubicBezTo>
                    <a:cubicBezTo>
                      <a:pt x="16129" y="15061"/>
                      <a:pt x="16191" y="15061"/>
                      <a:pt x="16215" y="15061"/>
                    </a:cubicBezTo>
                    <a:cubicBezTo>
                      <a:pt x="16228" y="15061"/>
                      <a:pt x="16252" y="15111"/>
                      <a:pt x="16314" y="15160"/>
                    </a:cubicBezTo>
                    <a:cubicBezTo>
                      <a:pt x="16375" y="15221"/>
                      <a:pt x="16425" y="15197"/>
                      <a:pt x="16449" y="15246"/>
                    </a:cubicBezTo>
                    <a:cubicBezTo>
                      <a:pt x="16486" y="15308"/>
                      <a:pt x="16425" y="15345"/>
                      <a:pt x="16412" y="15443"/>
                    </a:cubicBezTo>
                    <a:cubicBezTo>
                      <a:pt x="16412" y="15456"/>
                      <a:pt x="16412" y="15480"/>
                      <a:pt x="16412" y="15493"/>
                    </a:cubicBezTo>
                    <a:cubicBezTo>
                      <a:pt x="16437" y="15603"/>
                      <a:pt x="16536" y="15739"/>
                      <a:pt x="16548" y="15801"/>
                    </a:cubicBezTo>
                    <a:cubicBezTo>
                      <a:pt x="16560" y="15862"/>
                      <a:pt x="16523" y="15862"/>
                      <a:pt x="16499" y="15911"/>
                    </a:cubicBezTo>
                    <a:cubicBezTo>
                      <a:pt x="16474" y="15948"/>
                      <a:pt x="16437" y="15985"/>
                      <a:pt x="16462" y="16047"/>
                    </a:cubicBezTo>
                    <a:cubicBezTo>
                      <a:pt x="16486" y="16109"/>
                      <a:pt x="16573" y="16084"/>
                      <a:pt x="16634" y="16121"/>
                    </a:cubicBezTo>
                    <a:cubicBezTo>
                      <a:pt x="16696" y="16146"/>
                      <a:pt x="16696" y="16256"/>
                      <a:pt x="16659" y="16306"/>
                    </a:cubicBezTo>
                    <a:cubicBezTo>
                      <a:pt x="16634" y="16367"/>
                      <a:pt x="16733" y="16417"/>
                      <a:pt x="16757" y="16466"/>
                    </a:cubicBezTo>
                    <a:cubicBezTo>
                      <a:pt x="16794" y="16515"/>
                      <a:pt x="16745" y="16540"/>
                      <a:pt x="16733" y="16577"/>
                    </a:cubicBezTo>
                    <a:cubicBezTo>
                      <a:pt x="16733" y="16626"/>
                      <a:pt x="16745" y="16811"/>
                      <a:pt x="16745" y="16946"/>
                    </a:cubicBezTo>
                    <a:cubicBezTo>
                      <a:pt x="16745" y="17033"/>
                      <a:pt x="16745" y="17082"/>
                      <a:pt x="16720" y="17107"/>
                    </a:cubicBezTo>
                    <a:cubicBezTo>
                      <a:pt x="16597" y="17168"/>
                      <a:pt x="16462" y="17205"/>
                      <a:pt x="16314" y="17218"/>
                    </a:cubicBezTo>
                    <a:cubicBezTo>
                      <a:pt x="16309" y="17218"/>
                      <a:pt x="16305" y="17218"/>
                      <a:pt x="16300" y="17218"/>
                    </a:cubicBezTo>
                    <a:cubicBezTo>
                      <a:pt x="16092" y="17218"/>
                      <a:pt x="15820" y="16958"/>
                      <a:pt x="15796" y="16922"/>
                    </a:cubicBezTo>
                    <a:cubicBezTo>
                      <a:pt x="15759" y="16885"/>
                      <a:pt x="15624" y="16922"/>
                      <a:pt x="15575" y="16873"/>
                    </a:cubicBezTo>
                    <a:cubicBezTo>
                      <a:pt x="15525" y="16823"/>
                      <a:pt x="15538" y="16712"/>
                      <a:pt x="15538" y="16626"/>
                    </a:cubicBezTo>
                    <a:lnTo>
                      <a:pt x="15538" y="16491"/>
                    </a:lnTo>
                    <a:cubicBezTo>
                      <a:pt x="15538" y="16404"/>
                      <a:pt x="15587" y="16441"/>
                      <a:pt x="15624" y="16380"/>
                    </a:cubicBezTo>
                    <a:cubicBezTo>
                      <a:pt x="15661" y="16293"/>
                      <a:pt x="15685" y="16195"/>
                      <a:pt x="15698" y="16096"/>
                    </a:cubicBezTo>
                    <a:cubicBezTo>
                      <a:pt x="15722" y="16035"/>
                      <a:pt x="15747" y="16084"/>
                      <a:pt x="15735" y="15998"/>
                    </a:cubicBezTo>
                    <a:cubicBezTo>
                      <a:pt x="15685" y="15838"/>
                      <a:pt x="15599" y="15677"/>
                      <a:pt x="15488" y="15542"/>
                    </a:cubicBezTo>
                    <a:cubicBezTo>
                      <a:pt x="15488" y="15530"/>
                      <a:pt x="15464" y="15517"/>
                      <a:pt x="15451" y="15493"/>
                    </a:cubicBezTo>
                    <a:cubicBezTo>
                      <a:pt x="15353" y="15369"/>
                      <a:pt x="15267" y="15221"/>
                      <a:pt x="15205" y="15061"/>
                    </a:cubicBezTo>
                    <a:cubicBezTo>
                      <a:pt x="15180" y="14975"/>
                      <a:pt x="15230" y="14803"/>
                      <a:pt x="15205" y="14778"/>
                    </a:cubicBezTo>
                    <a:cubicBezTo>
                      <a:pt x="15168" y="14753"/>
                      <a:pt x="15119" y="14679"/>
                      <a:pt x="15094" y="14655"/>
                    </a:cubicBezTo>
                    <a:cubicBezTo>
                      <a:pt x="15082" y="14630"/>
                      <a:pt x="14983" y="14593"/>
                      <a:pt x="15032" y="14556"/>
                    </a:cubicBezTo>
                    <a:cubicBezTo>
                      <a:pt x="15119" y="14445"/>
                      <a:pt x="15180" y="14322"/>
                      <a:pt x="15242" y="14199"/>
                    </a:cubicBezTo>
                    <a:cubicBezTo>
                      <a:pt x="15248" y="14174"/>
                      <a:pt x="15263" y="14168"/>
                      <a:pt x="15282" y="14168"/>
                    </a:cubicBezTo>
                    <a:cubicBezTo>
                      <a:pt x="15300" y="14168"/>
                      <a:pt x="15322" y="14174"/>
                      <a:pt x="15340" y="14174"/>
                    </a:cubicBezTo>
                    <a:cubicBezTo>
                      <a:pt x="15377" y="14174"/>
                      <a:pt x="15439" y="14113"/>
                      <a:pt x="15476" y="14063"/>
                    </a:cubicBezTo>
                    <a:cubicBezTo>
                      <a:pt x="15525" y="14002"/>
                      <a:pt x="15575" y="14026"/>
                      <a:pt x="15599" y="14002"/>
                    </a:cubicBezTo>
                    <a:cubicBezTo>
                      <a:pt x="15612" y="13989"/>
                      <a:pt x="15612" y="13965"/>
                      <a:pt x="15636" y="13940"/>
                    </a:cubicBezTo>
                    <a:cubicBezTo>
                      <a:pt x="15648" y="13915"/>
                      <a:pt x="15673" y="13878"/>
                      <a:pt x="15698" y="13854"/>
                    </a:cubicBezTo>
                    <a:cubicBezTo>
                      <a:pt x="15710" y="13848"/>
                      <a:pt x="15722" y="13848"/>
                      <a:pt x="15742" y="13848"/>
                    </a:cubicBezTo>
                    <a:cubicBezTo>
                      <a:pt x="15762" y="13848"/>
                      <a:pt x="15790" y="13848"/>
                      <a:pt x="15833" y="13841"/>
                    </a:cubicBezTo>
                    <a:cubicBezTo>
                      <a:pt x="15920" y="13817"/>
                      <a:pt x="16043" y="13706"/>
                      <a:pt x="16141" y="13706"/>
                    </a:cubicBezTo>
                    <a:close/>
                    <a:moveTo>
                      <a:pt x="11743" y="27762"/>
                    </a:moveTo>
                    <a:cubicBezTo>
                      <a:pt x="11751" y="27762"/>
                      <a:pt x="11759" y="27763"/>
                      <a:pt x="11767" y="27765"/>
                    </a:cubicBezTo>
                    <a:cubicBezTo>
                      <a:pt x="11775" y="27767"/>
                      <a:pt x="11783" y="27767"/>
                      <a:pt x="11791" y="27767"/>
                    </a:cubicBezTo>
                    <a:cubicBezTo>
                      <a:pt x="11806" y="27767"/>
                      <a:pt x="11820" y="27765"/>
                      <a:pt x="11833" y="27765"/>
                    </a:cubicBezTo>
                    <a:cubicBezTo>
                      <a:pt x="11854" y="27765"/>
                      <a:pt x="11872" y="27771"/>
                      <a:pt x="11890" y="27802"/>
                    </a:cubicBezTo>
                    <a:lnTo>
                      <a:pt x="11915" y="27851"/>
                    </a:lnTo>
                    <a:cubicBezTo>
                      <a:pt x="11940" y="27888"/>
                      <a:pt x="11952" y="27913"/>
                      <a:pt x="11977" y="27913"/>
                    </a:cubicBezTo>
                    <a:cubicBezTo>
                      <a:pt x="12014" y="27913"/>
                      <a:pt x="12075" y="27913"/>
                      <a:pt x="12026" y="27949"/>
                    </a:cubicBezTo>
                    <a:cubicBezTo>
                      <a:pt x="11964" y="27986"/>
                      <a:pt x="11964" y="28060"/>
                      <a:pt x="11952" y="28122"/>
                    </a:cubicBezTo>
                    <a:cubicBezTo>
                      <a:pt x="11952" y="28134"/>
                      <a:pt x="11952" y="28147"/>
                      <a:pt x="11952" y="28159"/>
                    </a:cubicBezTo>
                    <a:cubicBezTo>
                      <a:pt x="11927" y="28208"/>
                      <a:pt x="11903" y="28258"/>
                      <a:pt x="11866" y="28307"/>
                    </a:cubicBezTo>
                    <a:cubicBezTo>
                      <a:pt x="11829" y="28344"/>
                      <a:pt x="11767" y="28430"/>
                      <a:pt x="11706" y="28430"/>
                    </a:cubicBezTo>
                    <a:cubicBezTo>
                      <a:pt x="11689" y="28430"/>
                      <a:pt x="11667" y="28419"/>
                      <a:pt x="11658" y="28419"/>
                    </a:cubicBezTo>
                    <a:cubicBezTo>
                      <a:pt x="11654" y="28419"/>
                      <a:pt x="11652" y="28422"/>
                      <a:pt x="11656" y="28430"/>
                    </a:cubicBezTo>
                    <a:cubicBezTo>
                      <a:pt x="11718" y="28455"/>
                      <a:pt x="11780" y="28467"/>
                      <a:pt x="11841" y="28479"/>
                    </a:cubicBezTo>
                    <a:cubicBezTo>
                      <a:pt x="11878" y="28479"/>
                      <a:pt x="11854" y="28553"/>
                      <a:pt x="11792" y="28553"/>
                    </a:cubicBezTo>
                    <a:cubicBezTo>
                      <a:pt x="11737" y="28553"/>
                      <a:pt x="11673" y="28514"/>
                      <a:pt x="11607" y="28514"/>
                    </a:cubicBezTo>
                    <a:cubicBezTo>
                      <a:pt x="11599" y="28514"/>
                      <a:pt x="11591" y="28515"/>
                      <a:pt x="11582" y="28516"/>
                    </a:cubicBezTo>
                    <a:cubicBezTo>
                      <a:pt x="11523" y="28516"/>
                      <a:pt x="11511" y="28564"/>
                      <a:pt x="11484" y="28564"/>
                    </a:cubicBezTo>
                    <a:cubicBezTo>
                      <a:pt x="11477" y="28564"/>
                      <a:pt x="11469" y="28561"/>
                      <a:pt x="11459" y="28553"/>
                    </a:cubicBezTo>
                    <a:cubicBezTo>
                      <a:pt x="11410" y="28529"/>
                      <a:pt x="11348" y="28492"/>
                      <a:pt x="11373" y="28405"/>
                    </a:cubicBezTo>
                    <a:cubicBezTo>
                      <a:pt x="11385" y="28307"/>
                      <a:pt x="11447" y="28221"/>
                      <a:pt x="11435" y="28159"/>
                    </a:cubicBezTo>
                    <a:cubicBezTo>
                      <a:pt x="11422" y="28097"/>
                      <a:pt x="11398" y="28097"/>
                      <a:pt x="11422" y="28048"/>
                    </a:cubicBezTo>
                    <a:cubicBezTo>
                      <a:pt x="11435" y="28011"/>
                      <a:pt x="11447" y="27925"/>
                      <a:pt x="11484" y="27900"/>
                    </a:cubicBezTo>
                    <a:cubicBezTo>
                      <a:pt x="11521" y="27876"/>
                      <a:pt x="11595" y="27863"/>
                      <a:pt x="11644" y="27814"/>
                    </a:cubicBezTo>
                    <a:lnTo>
                      <a:pt x="11644" y="27814"/>
                    </a:lnTo>
                    <a:lnTo>
                      <a:pt x="11632" y="27826"/>
                    </a:lnTo>
                    <a:cubicBezTo>
                      <a:pt x="11673" y="27785"/>
                      <a:pt x="11705" y="27762"/>
                      <a:pt x="11743" y="27762"/>
                    </a:cubicBezTo>
                    <a:close/>
                    <a:moveTo>
                      <a:pt x="10797" y="28855"/>
                    </a:moveTo>
                    <a:cubicBezTo>
                      <a:pt x="10800" y="28855"/>
                      <a:pt x="10803" y="28857"/>
                      <a:pt x="10806" y="28861"/>
                    </a:cubicBezTo>
                    <a:cubicBezTo>
                      <a:pt x="10843" y="28923"/>
                      <a:pt x="10868" y="28997"/>
                      <a:pt x="10892" y="29083"/>
                    </a:cubicBezTo>
                    <a:cubicBezTo>
                      <a:pt x="10905" y="29132"/>
                      <a:pt x="10917" y="29194"/>
                      <a:pt x="10917" y="29256"/>
                    </a:cubicBezTo>
                    <a:cubicBezTo>
                      <a:pt x="10917" y="29354"/>
                      <a:pt x="10991" y="29539"/>
                      <a:pt x="10991" y="29588"/>
                    </a:cubicBezTo>
                    <a:cubicBezTo>
                      <a:pt x="10991" y="29638"/>
                      <a:pt x="11040" y="29674"/>
                      <a:pt x="11065" y="29711"/>
                    </a:cubicBezTo>
                    <a:cubicBezTo>
                      <a:pt x="11077" y="29736"/>
                      <a:pt x="11065" y="29859"/>
                      <a:pt x="11077" y="29909"/>
                    </a:cubicBezTo>
                    <a:cubicBezTo>
                      <a:pt x="11102" y="29958"/>
                      <a:pt x="11200" y="30118"/>
                      <a:pt x="11188" y="30155"/>
                    </a:cubicBezTo>
                    <a:cubicBezTo>
                      <a:pt x="11188" y="30158"/>
                      <a:pt x="11186" y="30160"/>
                      <a:pt x="11183" y="30160"/>
                    </a:cubicBezTo>
                    <a:cubicBezTo>
                      <a:pt x="11174" y="30160"/>
                      <a:pt x="11154" y="30148"/>
                      <a:pt x="11127" y="30130"/>
                    </a:cubicBezTo>
                    <a:cubicBezTo>
                      <a:pt x="11114" y="30130"/>
                      <a:pt x="11114" y="30130"/>
                      <a:pt x="11102" y="30118"/>
                    </a:cubicBezTo>
                    <a:cubicBezTo>
                      <a:pt x="11065" y="30081"/>
                      <a:pt x="11028" y="30032"/>
                      <a:pt x="11028" y="29970"/>
                    </a:cubicBezTo>
                    <a:cubicBezTo>
                      <a:pt x="11016" y="29909"/>
                      <a:pt x="11028" y="29921"/>
                      <a:pt x="10991" y="29884"/>
                    </a:cubicBezTo>
                    <a:cubicBezTo>
                      <a:pt x="10929" y="29835"/>
                      <a:pt x="10880" y="29785"/>
                      <a:pt x="10855" y="29711"/>
                    </a:cubicBezTo>
                    <a:cubicBezTo>
                      <a:pt x="10843" y="29638"/>
                      <a:pt x="10855" y="29477"/>
                      <a:pt x="10843" y="29428"/>
                    </a:cubicBezTo>
                    <a:cubicBezTo>
                      <a:pt x="10819" y="29366"/>
                      <a:pt x="10782" y="29379"/>
                      <a:pt x="10782" y="29293"/>
                    </a:cubicBezTo>
                    <a:cubicBezTo>
                      <a:pt x="10770" y="29212"/>
                      <a:pt x="10759" y="28855"/>
                      <a:pt x="10797" y="28855"/>
                    </a:cubicBezTo>
                    <a:close/>
                    <a:moveTo>
                      <a:pt x="11883" y="30597"/>
                    </a:moveTo>
                    <a:cubicBezTo>
                      <a:pt x="11897" y="30597"/>
                      <a:pt x="11918" y="30604"/>
                      <a:pt x="11940" y="30611"/>
                    </a:cubicBezTo>
                    <a:cubicBezTo>
                      <a:pt x="11952" y="30623"/>
                      <a:pt x="11964" y="30623"/>
                      <a:pt x="11977" y="30636"/>
                    </a:cubicBezTo>
                    <a:cubicBezTo>
                      <a:pt x="12001" y="30722"/>
                      <a:pt x="12026" y="30820"/>
                      <a:pt x="12026" y="30907"/>
                    </a:cubicBezTo>
                    <a:cubicBezTo>
                      <a:pt x="12063" y="30968"/>
                      <a:pt x="12063" y="30981"/>
                      <a:pt x="12075" y="31042"/>
                    </a:cubicBezTo>
                    <a:cubicBezTo>
                      <a:pt x="12075" y="31054"/>
                      <a:pt x="12088" y="31067"/>
                      <a:pt x="12088" y="31091"/>
                    </a:cubicBezTo>
                    <a:cubicBezTo>
                      <a:pt x="12088" y="31116"/>
                      <a:pt x="12088" y="31141"/>
                      <a:pt x="12088" y="31178"/>
                    </a:cubicBezTo>
                    <a:cubicBezTo>
                      <a:pt x="12088" y="31239"/>
                      <a:pt x="12088" y="31301"/>
                      <a:pt x="12075" y="31363"/>
                    </a:cubicBezTo>
                    <a:cubicBezTo>
                      <a:pt x="12063" y="31424"/>
                      <a:pt x="12075" y="31486"/>
                      <a:pt x="12100" y="31535"/>
                    </a:cubicBezTo>
                    <a:cubicBezTo>
                      <a:pt x="12137" y="31572"/>
                      <a:pt x="12149" y="31671"/>
                      <a:pt x="12174" y="31683"/>
                    </a:cubicBezTo>
                    <a:cubicBezTo>
                      <a:pt x="12199" y="31708"/>
                      <a:pt x="12186" y="31732"/>
                      <a:pt x="12174" y="31769"/>
                    </a:cubicBezTo>
                    <a:cubicBezTo>
                      <a:pt x="12165" y="31797"/>
                      <a:pt x="12148" y="31831"/>
                      <a:pt x="12136" y="31831"/>
                    </a:cubicBezTo>
                    <a:cubicBezTo>
                      <a:pt x="12132" y="31831"/>
                      <a:pt x="12128" y="31828"/>
                      <a:pt x="12125" y="31818"/>
                    </a:cubicBezTo>
                    <a:cubicBezTo>
                      <a:pt x="12088" y="31757"/>
                      <a:pt x="12051" y="31794"/>
                      <a:pt x="12038" y="31732"/>
                    </a:cubicBezTo>
                    <a:cubicBezTo>
                      <a:pt x="12026" y="31683"/>
                      <a:pt x="12026" y="31683"/>
                      <a:pt x="12014" y="31621"/>
                    </a:cubicBezTo>
                    <a:cubicBezTo>
                      <a:pt x="12001" y="31560"/>
                      <a:pt x="11989" y="31523"/>
                      <a:pt x="11989" y="31473"/>
                    </a:cubicBezTo>
                    <a:cubicBezTo>
                      <a:pt x="11989" y="31412"/>
                      <a:pt x="12014" y="31399"/>
                      <a:pt x="11989" y="31338"/>
                    </a:cubicBezTo>
                    <a:cubicBezTo>
                      <a:pt x="11986" y="31327"/>
                      <a:pt x="11982" y="31324"/>
                      <a:pt x="11977" y="31324"/>
                    </a:cubicBezTo>
                    <a:cubicBezTo>
                      <a:pt x="11964" y="31324"/>
                      <a:pt x="11946" y="31347"/>
                      <a:pt x="11936" y="31347"/>
                    </a:cubicBezTo>
                    <a:cubicBezTo>
                      <a:pt x="11931" y="31347"/>
                      <a:pt x="11927" y="31341"/>
                      <a:pt x="11927" y="31326"/>
                    </a:cubicBezTo>
                    <a:cubicBezTo>
                      <a:pt x="11915" y="31276"/>
                      <a:pt x="11927" y="31239"/>
                      <a:pt x="11940" y="31202"/>
                    </a:cubicBezTo>
                    <a:cubicBezTo>
                      <a:pt x="11964" y="31153"/>
                      <a:pt x="11977" y="31104"/>
                      <a:pt x="11964" y="31042"/>
                    </a:cubicBezTo>
                    <a:cubicBezTo>
                      <a:pt x="11977" y="30968"/>
                      <a:pt x="11977" y="30894"/>
                      <a:pt x="11964" y="30833"/>
                    </a:cubicBezTo>
                    <a:cubicBezTo>
                      <a:pt x="11940" y="30734"/>
                      <a:pt x="11878" y="30636"/>
                      <a:pt x="11866" y="30611"/>
                    </a:cubicBezTo>
                    <a:cubicBezTo>
                      <a:pt x="11866" y="30600"/>
                      <a:pt x="11872" y="30597"/>
                      <a:pt x="11883" y="30597"/>
                    </a:cubicBezTo>
                    <a:close/>
                    <a:moveTo>
                      <a:pt x="28447" y="0"/>
                    </a:moveTo>
                    <a:cubicBezTo>
                      <a:pt x="28439" y="0"/>
                      <a:pt x="28432" y="2"/>
                      <a:pt x="28426" y="5"/>
                    </a:cubicBezTo>
                    <a:cubicBezTo>
                      <a:pt x="28340" y="29"/>
                      <a:pt x="28253" y="66"/>
                      <a:pt x="28167" y="78"/>
                    </a:cubicBezTo>
                    <a:cubicBezTo>
                      <a:pt x="28056" y="128"/>
                      <a:pt x="27945" y="202"/>
                      <a:pt x="27847" y="300"/>
                    </a:cubicBezTo>
                    <a:cubicBezTo>
                      <a:pt x="27797" y="374"/>
                      <a:pt x="27674" y="448"/>
                      <a:pt x="27699" y="497"/>
                    </a:cubicBezTo>
                    <a:cubicBezTo>
                      <a:pt x="27711" y="534"/>
                      <a:pt x="27760" y="522"/>
                      <a:pt x="27760" y="571"/>
                    </a:cubicBezTo>
                    <a:cubicBezTo>
                      <a:pt x="27760" y="621"/>
                      <a:pt x="27723" y="682"/>
                      <a:pt x="27773" y="695"/>
                    </a:cubicBezTo>
                    <a:cubicBezTo>
                      <a:pt x="27825" y="705"/>
                      <a:pt x="27956" y="777"/>
                      <a:pt x="27936" y="777"/>
                    </a:cubicBezTo>
                    <a:cubicBezTo>
                      <a:pt x="27932" y="777"/>
                      <a:pt x="27924" y="774"/>
                      <a:pt x="27908" y="768"/>
                    </a:cubicBezTo>
                    <a:cubicBezTo>
                      <a:pt x="27736" y="744"/>
                      <a:pt x="27551" y="744"/>
                      <a:pt x="27378" y="744"/>
                    </a:cubicBezTo>
                    <a:cubicBezTo>
                      <a:pt x="27326" y="736"/>
                      <a:pt x="27283" y="724"/>
                      <a:pt x="27265" y="724"/>
                    </a:cubicBezTo>
                    <a:cubicBezTo>
                      <a:pt x="27254" y="724"/>
                      <a:pt x="27253" y="729"/>
                      <a:pt x="27268" y="744"/>
                    </a:cubicBezTo>
                    <a:cubicBezTo>
                      <a:pt x="27317" y="793"/>
                      <a:pt x="27366" y="855"/>
                      <a:pt x="27415" y="916"/>
                    </a:cubicBezTo>
                    <a:cubicBezTo>
                      <a:pt x="27422" y="936"/>
                      <a:pt x="27422" y="949"/>
                      <a:pt x="27408" y="949"/>
                    </a:cubicBezTo>
                    <a:cubicBezTo>
                      <a:pt x="27397" y="949"/>
                      <a:pt x="27376" y="939"/>
                      <a:pt x="27341" y="916"/>
                    </a:cubicBezTo>
                    <a:cubicBezTo>
                      <a:pt x="27280" y="892"/>
                      <a:pt x="27218" y="867"/>
                      <a:pt x="27144" y="867"/>
                    </a:cubicBezTo>
                    <a:cubicBezTo>
                      <a:pt x="27095" y="879"/>
                      <a:pt x="27070" y="867"/>
                      <a:pt x="27021" y="916"/>
                    </a:cubicBezTo>
                    <a:cubicBezTo>
                      <a:pt x="27009" y="941"/>
                      <a:pt x="26972" y="953"/>
                      <a:pt x="26935" y="953"/>
                    </a:cubicBezTo>
                    <a:cubicBezTo>
                      <a:pt x="26923" y="953"/>
                      <a:pt x="26923" y="990"/>
                      <a:pt x="26886" y="990"/>
                    </a:cubicBezTo>
                    <a:cubicBezTo>
                      <a:pt x="26864" y="990"/>
                      <a:pt x="26847" y="998"/>
                      <a:pt x="26837" y="998"/>
                    </a:cubicBezTo>
                    <a:cubicBezTo>
                      <a:pt x="26828" y="998"/>
                      <a:pt x="26824" y="994"/>
                      <a:pt x="26824" y="978"/>
                    </a:cubicBezTo>
                    <a:cubicBezTo>
                      <a:pt x="26824" y="959"/>
                      <a:pt x="26824" y="917"/>
                      <a:pt x="26818" y="917"/>
                    </a:cubicBezTo>
                    <a:cubicBezTo>
                      <a:pt x="26816" y="917"/>
                      <a:pt x="26814" y="920"/>
                      <a:pt x="26812" y="929"/>
                    </a:cubicBezTo>
                    <a:cubicBezTo>
                      <a:pt x="26787" y="966"/>
                      <a:pt x="26738" y="1003"/>
                      <a:pt x="26701" y="1015"/>
                    </a:cubicBezTo>
                    <a:cubicBezTo>
                      <a:pt x="26665" y="1024"/>
                      <a:pt x="26597" y="1058"/>
                      <a:pt x="26581" y="1058"/>
                    </a:cubicBezTo>
                    <a:cubicBezTo>
                      <a:pt x="26575" y="1058"/>
                      <a:pt x="26576" y="1053"/>
                      <a:pt x="26590" y="1040"/>
                    </a:cubicBezTo>
                    <a:cubicBezTo>
                      <a:pt x="26651" y="990"/>
                      <a:pt x="26725" y="953"/>
                      <a:pt x="26651" y="953"/>
                    </a:cubicBezTo>
                    <a:cubicBezTo>
                      <a:pt x="26590" y="941"/>
                      <a:pt x="26528" y="941"/>
                      <a:pt x="26442" y="941"/>
                    </a:cubicBezTo>
                    <a:cubicBezTo>
                      <a:pt x="26343" y="941"/>
                      <a:pt x="26442" y="916"/>
                      <a:pt x="26442" y="892"/>
                    </a:cubicBezTo>
                    <a:cubicBezTo>
                      <a:pt x="26442" y="882"/>
                      <a:pt x="26505" y="838"/>
                      <a:pt x="26488" y="838"/>
                    </a:cubicBezTo>
                    <a:cubicBezTo>
                      <a:pt x="26483" y="838"/>
                      <a:pt x="26469" y="843"/>
                      <a:pt x="26442" y="855"/>
                    </a:cubicBezTo>
                    <a:cubicBezTo>
                      <a:pt x="26356" y="904"/>
                      <a:pt x="26270" y="941"/>
                      <a:pt x="26171" y="966"/>
                    </a:cubicBezTo>
                    <a:cubicBezTo>
                      <a:pt x="26085" y="978"/>
                      <a:pt x="26011" y="978"/>
                      <a:pt x="26023" y="1015"/>
                    </a:cubicBezTo>
                    <a:cubicBezTo>
                      <a:pt x="26035" y="1040"/>
                      <a:pt x="26048" y="1052"/>
                      <a:pt x="26134" y="1052"/>
                    </a:cubicBezTo>
                    <a:cubicBezTo>
                      <a:pt x="26220" y="1052"/>
                      <a:pt x="26220" y="1064"/>
                      <a:pt x="26159" y="1077"/>
                    </a:cubicBezTo>
                    <a:cubicBezTo>
                      <a:pt x="26097" y="1077"/>
                      <a:pt x="25863" y="1138"/>
                      <a:pt x="25789" y="1163"/>
                    </a:cubicBezTo>
                    <a:cubicBezTo>
                      <a:pt x="25727" y="1187"/>
                      <a:pt x="25764" y="1212"/>
                      <a:pt x="25666" y="1212"/>
                    </a:cubicBezTo>
                    <a:cubicBezTo>
                      <a:pt x="25653" y="1214"/>
                      <a:pt x="25640" y="1215"/>
                      <a:pt x="25628" y="1215"/>
                    </a:cubicBezTo>
                    <a:cubicBezTo>
                      <a:pt x="25582" y="1215"/>
                      <a:pt x="25542" y="1203"/>
                      <a:pt x="25505" y="1203"/>
                    </a:cubicBezTo>
                    <a:cubicBezTo>
                      <a:pt x="25489" y="1203"/>
                      <a:pt x="25472" y="1206"/>
                      <a:pt x="25456" y="1212"/>
                    </a:cubicBezTo>
                    <a:cubicBezTo>
                      <a:pt x="25395" y="1237"/>
                      <a:pt x="25382" y="1298"/>
                      <a:pt x="25308" y="1323"/>
                    </a:cubicBezTo>
                    <a:cubicBezTo>
                      <a:pt x="25289" y="1329"/>
                      <a:pt x="25272" y="1330"/>
                      <a:pt x="25257" y="1330"/>
                    </a:cubicBezTo>
                    <a:cubicBezTo>
                      <a:pt x="25230" y="1330"/>
                      <a:pt x="25209" y="1325"/>
                      <a:pt x="25192" y="1325"/>
                    </a:cubicBezTo>
                    <a:cubicBezTo>
                      <a:pt x="25176" y="1325"/>
                      <a:pt x="25162" y="1329"/>
                      <a:pt x="25148" y="1348"/>
                    </a:cubicBezTo>
                    <a:cubicBezTo>
                      <a:pt x="25111" y="1385"/>
                      <a:pt x="25013" y="1483"/>
                      <a:pt x="24963" y="1495"/>
                    </a:cubicBezTo>
                    <a:cubicBezTo>
                      <a:pt x="24951" y="1500"/>
                      <a:pt x="24935" y="1501"/>
                      <a:pt x="24915" y="1501"/>
                    </a:cubicBezTo>
                    <a:cubicBezTo>
                      <a:pt x="24874" y="1501"/>
                      <a:pt x="24820" y="1495"/>
                      <a:pt x="24754" y="1495"/>
                    </a:cubicBezTo>
                    <a:cubicBezTo>
                      <a:pt x="24668" y="1495"/>
                      <a:pt x="24742" y="1520"/>
                      <a:pt x="24803" y="1545"/>
                    </a:cubicBezTo>
                    <a:cubicBezTo>
                      <a:pt x="24865" y="1569"/>
                      <a:pt x="24890" y="1594"/>
                      <a:pt x="24816" y="1606"/>
                    </a:cubicBezTo>
                    <a:cubicBezTo>
                      <a:pt x="24754" y="1606"/>
                      <a:pt x="24446" y="1619"/>
                      <a:pt x="24569" y="1619"/>
                    </a:cubicBezTo>
                    <a:cubicBezTo>
                      <a:pt x="24692" y="1631"/>
                      <a:pt x="24791" y="1643"/>
                      <a:pt x="24705" y="1643"/>
                    </a:cubicBezTo>
                    <a:cubicBezTo>
                      <a:pt x="24618" y="1643"/>
                      <a:pt x="24581" y="1643"/>
                      <a:pt x="24631" y="1656"/>
                    </a:cubicBezTo>
                    <a:cubicBezTo>
                      <a:pt x="24680" y="1656"/>
                      <a:pt x="24791" y="1705"/>
                      <a:pt x="24692" y="1705"/>
                    </a:cubicBezTo>
                    <a:cubicBezTo>
                      <a:pt x="24594" y="1717"/>
                      <a:pt x="24692" y="1730"/>
                      <a:pt x="24668" y="1754"/>
                    </a:cubicBezTo>
                    <a:cubicBezTo>
                      <a:pt x="24640" y="1764"/>
                      <a:pt x="24633" y="1787"/>
                      <a:pt x="24610" y="1787"/>
                    </a:cubicBezTo>
                    <a:cubicBezTo>
                      <a:pt x="24602" y="1787"/>
                      <a:pt x="24593" y="1785"/>
                      <a:pt x="24581" y="1779"/>
                    </a:cubicBezTo>
                    <a:cubicBezTo>
                      <a:pt x="24548" y="1765"/>
                      <a:pt x="24506" y="1756"/>
                      <a:pt x="24488" y="1756"/>
                    </a:cubicBezTo>
                    <a:cubicBezTo>
                      <a:pt x="24473" y="1756"/>
                      <a:pt x="24474" y="1762"/>
                      <a:pt x="24508" y="1779"/>
                    </a:cubicBezTo>
                    <a:cubicBezTo>
                      <a:pt x="24569" y="1828"/>
                      <a:pt x="24631" y="1853"/>
                      <a:pt x="24606" y="1865"/>
                    </a:cubicBezTo>
                    <a:cubicBezTo>
                      <a:pt x="24581" y="1877"/>
                      <a:pt x="24508" y="1865"/>
                      <a:pt x="24557" y="1902"/>
                    </a:cubicBezTo>
                    <a:cubicBezTo>
                      <a:pt x="24606" y="1927"/>
                      <a:pt x="24729" y="1951"/>
                      <a:pt x="24692" y="1964"/>
                    </a:cubicBezTo>
                    <a:cubicBezTo>
                      <a:pt x="24668" y="1988"/>
                      <a:pt x="24631" y="2013"/>
                      <a:pt x="24680" y="2062"/>
                    </a:cubicBezTo>
                    <a:cubicBezTo>
                      <a:pt x="24717" y="2112"/>
                      <a:pt x="24754" y="2161"/>
                      <a:pt x="24729" y="2185"/>
                    </a:cubicBezTo>
                    <a:cubicBezTo>
                      <a:pt x="24692" y="2198"/>
                      <a:pt x="24446" y="2198"/>
                      <a:pt x="24397" y="2235"/>
                    </a:cubicBezTo>
                    <a:cubicBezTo>
                      <a:pt x="24356" y="2265"/>
                      <a:pt x="24341" y="2287"/>
                      <a:pt x="24295" y="2287"/>
                    </a:cubicBezTo>
                    <a:cubicBezTo>
                      <a:pt x="24285" y="2287"/>
                      <a:pt x="24274" y="2286"/>
                      <a:pt x="24261" y="2284"/>
                    </a:cubicBezTo>
                    <a:cubicBezTo>
                      <a:pt x="24230" y="2278"/>
                      <a:pt x="24196" y="2275"/>
                      <a:pt x="24163" y="2275"/>
                    </a:cubicBezTo>
                    <a:cubicBezTo>
                      <a:pt x="24129" y="2275"/>
                      <a:pt x="24095" y="2278"/>
                      <a:pt x="24064" y="2284"/>
                    </a:cubicBezTo>
                    <a:cubicBezTo>
                      <a:pt x="23953" y="2284"/>
                      <a:pt x="23497" y="2321"/>
                      <a:pt x="23374" y="2333"/>
                    </a:cubicBezTo>
                    <a:cubicBezTo>
                      <a:pt x="23263" y="2358"/>
                      <a:pt x="23177" y="2506"/>
                      <a:pt x="23226" y="2592"/>
                    </a:cubicBezTo>
                    <a:cubicBezTo>
                      <a:pt x="23275" y="2666"/>
                      <a:pt x="23300" y="2703"/>
                      <a:pt x="23275" y="2740"/>
                    </a:cubicBezTo>
                    <a:cubicBezTo>
                      <a:pt x="23238" y="2838"/>
                      <a:pt x="23275" y="2949"/>
                      <a:pt x="23362" y="2999"/>
                    </a:cubicBezTo>
                    <a:cubicBezTo>
                      <a:pt x="23413" y="3024"/>
                      <a:pt x="23458" y="3026"/>
                      <a:pt x="23496" y="3026"/>
                    </a:cubicBezTo>
                    <a:cubicBezTo>
                      <a:pt x="23504" y="3026"/>
                      <a:pt x="23512" y="3026"/>
                      <a:pt x="23519" y="3026"/>
                    </a:cubicBezTo>
                    <a:cubicBezTo>
                      <a:pt x="23562" y="3026"/>
                      <a:pt x="23596" y="3029"/>
                      <a:pt x="23620" y="3073"/>
                    </a:cubicBezTo>
                    <a:cubicBezTo>
                      <a:pt x="23670" y="3159"/>
                      <a:pt x="23756" y="3319"/>
                      <a:pt x="23719" y="3319"/>
                    </a:cubicBezTo>
                    <a:cubicBezTo>
                      <a:pt x="23657" y="3331"/>
                      <a:pt x="23608" y="3331"/>
                      <a:pt x="23546" y="3331"/>
                    </a:cubicBezTo>
                    <a:cubicBezTo>
                      <a:pt x="23485" y="3331"/>
                      <a:pt x="23448" y="3294"/>
                      <a:pt x="23362" y="3220"/>
                    </a:cubicBezTo>
                    <a:cubicBezTo>
                      <a:pt x="23226" y="3122"/>
                      <a:pt x="23078" y="3048"/>
                      <a:pt x="22918" y="3011"/>
                    </a:cubicBezTo>
                    <a:cubicBezTo>
                      <a:pt x="22844" y="2999"/>
                      <a:pt x="22696" y="3011"/>
                      <a:pt x="22684" y="2974"/>
                    </a:cubicBezTo>
                    <a:cubicBezTo>
                      <a:pt x="22672" y="2937"/>
                      <a:pt x="22709" y="2925"/>
                      <a:pt x="22684" y="2912"/>
                    </a:cubicBezTo>
                    <a:cubicBezTo>
                      <a:pt x="22663" y="2898"/>
                      <a:pt x="22604" y="2884"/>
                      <a:pt x="22552" y="2884"/>
                    </a:cubicBezTo>
                    <a:cubicBezTo>
                      <a:pt x="22513" y="2884"/>
                      <a:pt x="22478" y="2892"/>
                      <a:pt x="22462" y="2912"/>
                    </a:cubicBezTo>
                    <a:cubicBezTo>
                      <a:pt x="22425" y="2962"/>
                      <a:pt x="22351" y="2974"/>
                      <a:pt x="22401" y="2986"/>
                    </a:cubicBezTo>
                    <a:cubicBezTo>
                      <a:pt x="22438" y="2999"/>
                      <a:pt x="22635" y="3036"/>
                      <a:pt x="22598" y="3048"/>
                    </a:cubicBezTo>
                    <a:cubicBezTo>
                      <a:pt x="22548" y="3060"/>
                      <a:pt x="22475" y="3060"/>
                      <a:pt x="22487" y="3097"/>
                    </a:cubicBezTo>
                    <a:cubicBezTo>
                      <a:pt x="22511" y="3122"/>
                      <a:pt x="22659" y="3110"/>
                      <a:pt x="22659" y="3159"/>
                    </a:cubicBezTo>
                    <a:cubicBezTo>
                      <a:pt x="22659" y="3208"/>
                      <a:pt x="22684" y="3282"/>
                      <a:pt x="22647" y="3282"/>
                    </a:cubicBezTo>
                    <a:cubicBezTo>
                      <a:pt x="22585" y="3282"/>
                      <a:pt x="22524" y="3270"/>
                      <a:pt x="22475" y="3233"/>
                    </a:cubicBezTo>
                    <a:cubicBezTo>
                      <a:pt x="22435" y="3213"/>
                      <a:pt x="22387" y="3177"/>
                      <a:pt x="22337" y="3177"/>
                    </a:cubicBezTo>
                    <a:cubicBezTo>
                      <a:pt x="22326" y="3177"/>
                      <a:pt x="22314" y="3179"/>
                      <a:pt x="22302" y="3183"/>
                    </a:cubicBezTo>
                    <a:cubicBezTo>
                      <a:pt x="22228" y="3208"/>
                      <a:pt x="22166" y="3183"/>
                      <a:pt x="22203" y="3319"/>
                    </a:cubicBezTo>
                    <a:cubicBezTo>
                      <a:pt x="22253" y="3455"/>
                      <a:pt x="22302" y="3430"/>
                      <a:pt x="22401" y="3479"/>
                    </a:cubicBezTo>
                    <a:cubicBezTo>
                      <a:pt x="22511" y="3516"/>
                      <a:pt x="22511" y="3492"/>
                      <a:pt x="22598" y="3553"/>
                    </a:cubicBezTo>
                    <a:cubicBezTo>
                      <a:pt x="22684" y="3602"/>
                      <a:pt x="22709" y="3627"/>
                      <a:pt x="22733" y="3664"/>
                    </a:cubicBezTo>
                    <a:cubicBezTo>
                      <a:pt x="22742" y="3691"/>
                      <a:pt x="22764" y="3711"/>
                      <a:pt x="22789" y="3711"/>
                    </a:cubicBezTo>
                    <a:cubicBezTo>
                      <a:pt x="22799" y="3711"/>
                      <a:pt x="22809" y="3708"/>
                      <a:pt x="22820" y="3701"/>
                    </a:cubicBezTo>
                    <a:cubicBezTo>
                      <a:pt x="22824" y="3700"/>
                      <a:pt x="22827" y="3699"/>
                      <a:pt x="22831" y="3699"/>
                    </a:cubicBezTo>
                    <a:cubicBezTo>
                      <a:pt x="22858" y="3699"/>
                      <a:pt x="22863" y="3738"/>
                      <a:pt x="22820" y="3738"/>
                    </a:cubicBezTo>
                    <a:cubicBezTo>
                      <a:pt x="22795" y="3738"/>
                      <a:pt x="22743" y="3754"/>
                      <a:pt x="22700" y="3754"/>
                    </a:cubicBezTo>
                    <a:cubicBezTo>
                      <a:pt x="22679" y="3754"/>
                      <a:pt x="22659" y="3750"/>
                      <a:pt x="22647" y="3738"/>
                    </a:cubicBezTo>
                    <a:cubicBezTo>
                      <a:pt x="22610" y="3676"/>
                      <a:pt x="22548" y="3627"/>
                      <a:pt x="22475" y="3615"/>
                    </a:cubicBezTo>
                    <a:cubicBezTo>
                      <a:pt x="22401" y="3590"/>
                      <a:pt x="22093" y="3590"/>
                      <a:pt x="22043" y="3553"/>
                    </a:cubicBezTo>
                    <a:cubicBezTo>
                      <a:pt x="21994" y="3504"/>
                      <a:pt x="21994" y="3479"/>
                      <a:pt x="22019" y="3455"/>
                    </a:cubicBezTo>
                    <a:cubicBezTo>
                      <a:pt x="22031" y="3430"/>
                      <a:pt x="22056" y="3430"/>
                      <a:pt x="22031" y="3381"/>
                    </a:cubicBezTo>
                    <a:cubicBezTo>
                      <a:pt x="22006" y="3319"/>
                      <a:pt x="21982" y="3319"/>
                      <a:pt x="21994" y="3257"/>
                    </a:cubicBezTo>
                    <a:cubicBezTo>
                      <a:pt x="22031" y="3171"/>
                      <a:pt x="22056" y="3085"/>
                      <a:pt x="22068" y="2999"/>
                    </a:cubicBezTo>
                    <a:cubicBezTo>
                      <a:pt x="22068" y="2925"/>
                      <a:pt x="22068" y="2814"/>
                      <a:pt x="22006" y="2789"/>
                    </a:cubicBezTo>
                    <a:cubicBezTo>
                      <a:pt x="21967" y="2766"/>
                      <a:pt x="21948" y="2757"/>
                      <a:pt x="21933" y="2757"/>
                    </a:cubicBezTo>
                    <a:cubicBezTo>
                      <a:pt x="21924" y="2757"/>
                      <a:pt x="21917" y="2760"/>
                      <a:pt x="21908" y="2765"/>
                    </a:cubicBezTo>
                    <a:cubicBezTo>
                      <a:pt x="21895" y="2789"/>
                      <a:pt x="21908" y="2814"/>
                      <a:pt x="21920" y="2863"/>
                    </a:cubicBezTo>
                    <a:cubicBezTo>
                      <a:pt x="21932" y="2925"/>
                      <a:pt x="21932" y="2986"/>
                      <a:pt x="21920" y="3048"/>
                    </a:cubicBezTo>
                    <a:cubicBezTo>
                      <a:pt x="21908" y="3110"/>
                      <a:pt x="21858" y="3171"/>
                      <a:pt x="21797" y="3196"/>
                    </a:cubicBezTo>
                    <a:cubicBezTo>
                      <a:pt x="21723" y="3233"/>
                      <a:pt x="21649" y="3233"/>
                      <a:pt x="21624" y="3282"/>
                    </a:cubicBezTo>
                    <a:cubicBezTo>
                      <a:pt x="21575" y="3356"/>
                      <a:pt x="21526" y="3418"/>
                      <a:pt x="21489" y="3492"/>
                    </a:cubicBezTo>
                    <a:cubicBezTo>
                      <a:pt x="21489" y="3528"/>
                      <a:pt x="21489" y="3492"/>
                      <a:pt x="21550" y="3553"/>
                    </a:cubicBezTo>
                    <a:cubicBezTo>
                      <a:pt x="21624" y="3652"/>
                      <a:pt x="21698" y="3763"/>
                      <a:pt x="21748" y="3873"/>
                    </a:cubicBezTo>
                    <a:cubicBezTo>
                      <a:pt x="21785" y="3923"/>
                      <a:pt x="21760" y="3935"/>
                      <a:pt x="21735" y="3972"/>
                    </a:cubicBezTo>
                    <a:cubicBezTo>
                      <a:pt x="21686" y="4058"/>
                      <a:pt x="21649" y="4145"/>
                      <a:pt x="21624" y="4231"/>
                    </a:cubicBezTo>
                    <a:cubicBezTo>
                      <a:pt x="21587" y="4329"/>
                      <a:pt x="21575" y="4391"/>
                      <a:pt x="21587" y="4403"/>
                    </a:cubicBezTo>
                    <a:cubicBezTo>
                      <a:pt x="21612" y="4428"/>
                      <a:pt x="21624" y="4465"/>
                      <a:pt x="21624" y="4502"/>
                    </a:cubicBezTo>
                    <a:cubicBezTo>
                      <a:pt x="21624" y="4537"/>
                      <a:pt x="21647" y="4651"/>
                      <a:pt x="21681" y="4651"/>
                    </a:cubicBezTo>
                    <a:cubicBezTo>
                      <a:pt x="21682" y="4651"/>
                      <a:pt x="21684" y="4650"/>
                      <a:pt x="21686" y="4650"/>
                    </a:cubicBezTo>
                    <a:cubicBezTo>
                      <a:pt x="21723" y="4637"/>
                      <a:pt x="21723" y="4625"/>
                      <a:pt x="21760" y="4625"/>
                    </a:cubicBezTo>
                    <a:cubicBezTo>
                      <a:pt x="21809" y="4625"/>
                      <a:pt x="21785" y="4650"/>
                      <a:pt x="21846" y="4650"/>
                    </a:cubicBezTo>
                    <a:cubicBezTo>
                      <a:pt x="21908" y="4637"/>
                      <a:pt x="21945" y="4563"/>
                      <a:pt x="22019" y="4563"/>
                    </a:cubicBezTo>
                    <a:cubicBezTo>
                      <a:pt x="22117" y="4576"/>
                      <a:pt x="22203" y="4588"/>
                      <a:pt x="22302" y="4625"/>
                    </a:cubicBezTo>
                    <a:cubicBezTo>
                      <a:pt x="22376" y="4637"/>
                      <a:pt x="22438" y="4674"/>
                      <a:pt x="22487" y="4736"/>
                    </a:cubicBezTo>
                    <a:cubicBezTo>
                      <a:pt x="22548" y="4785"/>
                      <a:pt x="22585" y="4859"/>
                      <a:pt x="22610" y="4933"/>
                    </a:cubicBezTo>
                    <a:cubicBezTo>
                      <a:pt x="22635" y="4970"/>
                      <a:pt x="22635" y="5007"/>
                      <a:pt x="22610" y="5044"/>
                    </a:cubicBezTo>
                    <a:cubicBezTo>
                      <a:pt x="22573" y="5093"/>
                      <a:pt x="22536" y="5143"/>
                      <a:pt x="22511" y="5204"/>
                    </a:cubicBezTo>
                    <a:cubicBezTo>
                      <a:pt x="22511" y="5229"/>
                      <a:pt x="22548" y="5253"/>
                      <a:pt x="22622" y="5290"/>
                    </a:cubicBezTo>
                    <a:cubicBezTo>
                      <a:pt x="22709" y="5327"/>
                      <a:pt x="22893" y="5377"/>
                      <a:pt x="22832" y="5377"/>
                    </a:cubicBezTo>
                    <a:cubicBezTo>
                      <a:pt x="22791" y="5377"/>
                      <a:pt x="22700" y="5388"/>
                      <a:pt x="22634" y="5388"/>
                    </a:cubicBezTo>
                    <a:cubicBezTo>
                      <a:pt x="22600" y="5388"/>
                      <a:pt x="22573" y="5385"/>
                      <a:pt x="22561" y="5377"/>
                    </a:cubicBezTo>
                    <a:cubicBezTo>
                      <a:pt x="22524" y="5352"/>
                      <a:pt x="22487" y="5340"/>
                      <a:pt x="22450" y="5327"/>
                    </a:cubicBezTo>
                    <a:cubicBezTo>
                      <a:pt x="22450" y="5303"/>
                      <a:pt x="22450" y="5278"/>
                      <a:pt x="22450" y="5266"/>
                    </a:cubicBezTo>
                    <a:cubicBezTo>
                      <a:pt x="22450" y="5204"/>
                      <a:pt x="22388" y="5192"/>
                      <a:pt x="22401" y="5155"/>
                    </a:cubicBezTo>
                    <a:cubicBezTo>
                      <a:pt x="22425" y="5118"/>
                      <a:pt x="22499" y="5032"/>
                      <a:pt x="22462" y="4970"/>
                    </a:cubicBezTo>
                    <a:cubicBezTo>
                      <a:pt x="22413" y="4908"/>
                      <a:pt x="22351" y="4933"/>
                      <a:pt x="22327" y="4859"/>
                    </a:cubicBezTo>
                    <a:cubicBezTo>
                      <a:pt x="22302" y="4798"/>
                      <a:pt x="22314" y="4748"/>
                      <a:pt x="22240" y="4736"/>
                    </a:cubicBezTo>
                    <a:cubicBezTo>
                      <a:pt x="22228" y="4732"/>
                      <a:pt x="22215" y="4730"/>
                      <a:pt x="22202" y="4730"/>
                    </a:cubicBezTo>
                    <a:cubicBezTo>
                      <a:pt x="22145" y="4730"/>
                      <a:pt x="22085" y="4762"/>
                      <a:pt x="22036" y="4762"/>
                    </a:cubicBezTo>
                    <a:cubicBezTo>
                      <a:pt x="22030" y="4762"/>
                      <a:pt x="22024" y="4762"/>
                      <a:pt x="22019" y="4761"/>
                    </a:cubicBezTo>
                    <a:cubicBezTo>
                      <a:pt x="21945" y="4761"/>
                      <a:pt x="21871" y="4785"/>
                      <a:pt x="21809" y="4835"/>
                    </a:cubicBezTo>
                    <a:cubicBezTo>
                      <a:pt x="21772" y="4872"/>
                      <a:pt x="21871" y="4884"/>
                      <a:pt x="21834" y="4908"/>
                    </a:cubicBezTo>
                    <a:cubicBezTo>
                      <a:pt x="21797" y="4921"/>
                      <a:pt x="21760" y="5007"/>
                      <a:pt x="21772" y="5032"/>
                    </a:cubicBezTo>
                    <a:cubicBezTo>
                      <a:pt x="21809" y="5044"/>
                      <a:pt x="21846" y="5081"/>
                      <a:pt x="21846" y="5118"/>
                    </a:cubicBezTo>
                    <a:cubicBezTo>
                      <a:pt x="21858" y="5180"/>
                      <a:pt x="21883" y="5266"/>
                      <a:pt x="21846" y="5303"/>
                    </a:cubicBezTo>
                    <a:cubicBezTo>
                      <a:pt x="21821" y="5352"/>
                      <a:pt x="21698" y="5463"/>
                      <a:pt x="21686" y="5500"/>
                    </a:cubicBezTo>
                    <a:cubicBezTo>
                      <a:pt x="21674" y="5525"/>
                      <a:pt x="21637" y="5648"/>
                      <a:pt x="21600" y="5697"/>
                    </a:cubicBezTo>
                    <a:cubicBezTo>
                      <a:pt x="21550" y="5734"/>
                      <a:pt x="21304" y="5820"/>
                      <a:pt x="21292" y="5870"/>
                    </a:cubicBezTo>
                    <a:cubicBezTo>
                      <a:pt x="21267" y="5931"/>
                      <a:pt x="21279" y="5993"/>
                      <a:pt x="21218" y="6005"/>
                    </a:cubicBezTo>
                    <a:cubicBezTo>
                      <a:pt x="21181" y="6005"/>
                      <a:pt x="21132" y="5993"/>
                      <a:pt x="21082" y="5980"/>
                    </a:cubicBezTo>
                    <a:cubicBezTo>
                      <a:pt x="21043" y="5957"/>
                      <a:pt x="20999" y="5948"/>
                      <a:pt x="20953" y="5948"/>
                    </a:cubicBezTo>
                    <a:cubicBezTo>
                      <a:pt x="20927" y="5948"/>
                      <a:pt x="20900" y="5951"/>
                      <a:pt x="20873" y="5956"/>
                    </a:cubicBezTo>
                    <a:cubicBezTo>
                      <a:pt x="20857" y="5959"/>
                      <a:pt x="20842" y="5960"/>
                      <a:pt x="20827" y="5960"/>
                    </a:cubicBezTo>
                    <a:cubicBezTo>
                      <a:pt x="20781" y="5960"/>
                      <a:pt x="20737" y="5947"/>
                      <a:pt x="20700" y="5919"/>
                    </a:cubicBezTo>
                    <a:cubicBezTo>
                      <a:pt x="20676" y="5900"/>
                      <a:pt x="20642" y="5900"/>
                      <a:pt x="20611" y="5900"/>
                    </a:cubicBezTo>
                    <a:cubicBezTo>
                      <a:pt x="20580" y="5900"/>
                      <a:pt x="20552" y="5900"/>
                      <a:pt x="20540" y="5882"/>
                    </a:cubicBezTo>
                    <a:cubicBezTo>
                      <a:pt x="20515" y="5845"/>
                      <a:pt x="20528" y="5796"/>
                      <a:pt x="20503" y="5771"/>
                    </a:cubicBezTo>
                    <a:cubicBezTo>
                      <a:pt x="20491" y="5752"/>
                      <a:pt x="20506" y="5746"/>
                      <a:pt x="20528" y="5746"/>
                    </a:cubicBezTo>
                    <a:cubicBezTo>
                      <a:pt x="20549" y="5746"/>
                      <a:pt x="20577" y="5752"/>
                      <a:pt x="20589" y="5759"/>
                    </a:cubicBezTo>
                    <a:cubicBezTo>
                      <a:pt x="20614" y="5771"/>
                      <a:pt x="20589" y="5783"/>
                      <a:pt x="20614" y="5833"/>
                    </a:cubicBezTo>
                    <a:cubicBezTo>
                      <a:pt x="20626" y="5870"/>
                      <a:pt x="20663" y="5882"/>
                      <a:pt x="20700" y="5882"/>
                    </a:cubicBezTo>
                    <a:cubicBezTo>
                      <a:pt x="20725" y="5882"/>
                      <a:pt x="20725" y="5820"/>
                      <a:pt x="20750" y="5796"/>
                    </a:cubicBezTo>
                    <a:cubicBezTo>
                      <a:pt x="20765" y="5791"/>
                      <a:pt x="20776" y="5788"/>
                      <a:pt x="20785" y="5788"/>
                    </a:cubicBezTo>
                    <a:cubicBezTo>
                      <a:pt x="20797" y="5788"/>
                      <a:pt x="20804" y="5793"/>
                      <a:pt x="20811" y="5808"/>
                    </a:cubicBezTo>
                    <a:cubicBezTo>
                      <a:pt x="20823" y="5833"/>
                      <a:pt x="20823" y="5870"/>
                      <a:pt x="20860" y="5870"/>
                    </a:cubicBezTo>
                    <a:cubicBezTo>
                      <a:pt x="20897" y="5870"/>
                      <a:pt x="21070" y="5845"/>
                      <a:pt x="21082" y="5808"/>
                    </a:cubicBezTo>
                    <a:cubicBezTo>
                      <a:pt x="21095" y="5771"/>
                      <a:pt x="21045" y="5746"/>
                      <a:pt x="21045" y="5746"/>
                    </a:cubicBezTo>
                    <a:cubicBezTo>
                      <a:pt x="21045" y="5746"/>
                      <a:pt x="21033" y="5709"/>
                      <a:pt x="21082" y="5697"/>
                    </a:cubicBezTo>
                    <a:cubicBezTo>
                      <a:pt x="21119" y="5672"/>
                      <a:pt x="21119" y="5672"/>
                      <a:pt x="21168" y="5623"/>
                    </a:cubicBezTo>
                    <a:cubicBezTo>
                      <a:pt x="21218" y="5574"/>
                      <a:pt x="21292" y="5549"/>
                      <a:pt x="21304" y="5488"/>
                    </a:cubicBezTo>
                    <a:cubicBezTo>
                      <a:pt x="21316" y="5426"/>
                      <a:pt x="21304" y="5414"/>
                      <a:pt x="21378" y="5401"/>
                    </a:cubicBezTo>
                    <a:cubicBezTo>
                      <a:pt x="21452" y="5389"/>
                      <a:pt x="21501" y="5315"/>
                      <a:pt x="21489" y="5241"/>
                    </a:cubicBezTo>
                    <a:cubicBezTo>
                      <a:pt x="21476" y="5155"/>
                      <a:pt x="21440" y="5093"/>
                      <a:pt x="21489" y="5044"/>
                    </a:cubicBezTo>
                    <a:cubicBezTo>
                      <a:pt x="21538" y="5007"/>
                      <a:pt x="21600" y="4995"/>
                      <a:pt x="21575" y="4945"/>
                    </a:cubicBezTo>
                    <a:cubicBezTo>
                      <a:pt x="21538" y="4908"/>
                      <a:pt x="21366" y="4884"/>
                      <a:pt x="21341" y="4699"/>
                    </a:cubicBezTo>
                    <a:cubicBezTo>
                      <a:pt x="21329" y="4551"/>
                      <a:pt x="21329" y="4416"/>
                      <a:pt x="21341" y="4280"/>
                    </a:cubicBezTo>
                    <a:cubicBezTo>
                      <a:pt x="21341" y="4120"/>
                      <a:pt x="21304" y="4046"/>
                      <a:pt x="21341" y="4021"/>
                    </a:cubicBezTo>
                    <a:cubicBezTo>
                      <a:pt x="21378" y="3984"/>
                      <a:pt x="21464" y="3861"/>
                      <a:pt x="21403" y="3763"/>
                    </a:cubicBezTo>
                    <a:cubicBezTo>
                      <a:pt x="21329" y="3652"/>
                      <a:pt x="21156" y="3528"/>
                      <a:pt x="21168" y="3467"/>
                    </a:cubicBezTo>
                    <a:cubicBezTo>
                      <a:pt x="21181" y="3418"/>
                      <a:pt x="21267" y="3405"/>
                      <a:pt x="21304" y="3294"/>
                    </a:cubicBezTo>
                    <a:cubicBezTo>
                      <a:pt x="21341" y="3220"/>
                      <a:pt x="21366" y="3134"/>
                      <a:pt x="21390" y="3060"/>
                    </a:cubicBezTo>
                    <a:cubicBezTo>
                      <a:pt x="21403" y="2974"/>
                      <a:pt x="21464" y="2851"/>
                      <a:pt x="21341" y="2814"/>
                    </a:cubicBezTo>
                    <a:cubicBezTo>
                      <a:pt x="21230" y="2777"/>
                      <a:pt x="21181" y="2715"/>
                      <a:pt x="21058" y="2715"/>
                    </a:cubicBezTo>
                    <a:cubicBezTo>
                      <a:pt x="20922" y="2715"/>
                      <a:pt x="20774" y="2715"/>
                      <a:pt x="20626" y="2691"/>
                    </a:cubicBezTo>
                    <a:cubicBezTo>
                      <a:pt x="20624" y="2690"/>
                      <a:pt x="20621" y="2690"/>
                      <a:pt x="20619" y="2690"/>
                    </a:cubicBezTo>
                    <a:cubicBezTo>
                      <a:pt x="20562" y="2690"/>
                      <a:pt x="20525" y="2820"/>
                      <a:pt x="20466" y="2962"/>
                    </a:cubicBezTo>
                    <a:cubicBezTo>
                      <a:pt x="20417" y="3110"/>
                      <a:pt x="20368" y="3294"/>
                      <a:pt x="20269" y="3381"/>
                    </a:cubicBezTo>
                    <a:cubicBezTo>
                      <a:pt x="20170" y="3455"/>
                      <a:pt x="19998" y="3578"/>
                      <a:pt x="19961" y="3615"/>
                    </a:cubicBezTo>
                    <a:cubicBezTo>
                      <a:pt x="19924" y="3639"/>
                      <a:pt x="19936" y="3664"/>
                      <a:pt x="19936" y="3701"/>
                    </a:cubicBezTo>
                    <a:cubicBezTo>
                      <a:pt x="19924" y="3738"/>
                      <a:pt x="19924" y="3775"/>
                      <a:pt x="19936" y="3775"/>
                    </a:cubicBezTo>
                    <a:cubicBezTo>
                      <a:pt x="19949" y="3775"/>
                      <a:pt x="19986" y="3769"/>
                      <a:pt x="20019" y="3769"/>
                    </a:cubicBezTo>
                    <a:cubicBezTo>
                      <a:pt x="20053" y="3769"/>
                      <a:pt x="20084" y="3775"/>
                      <a:pt x="20084" y="3800"/>
                    </a:cubicBezTo>
                    <a:cubicBezTo>
                      <a:pt x="20072" y="3849"/>
                      <a:pt x="20072" y="3898"/>
                      <a:pt x="20072" y="3947"/>
                    </a:cubicBezTo>
                    <a:cubicBezTo>
                      <a:pt x="20060" y="3997"/>
                      <a:pt x="20047" y="4046"/>
                      <a:pt x="20035" y="4108"/>
                    </a:cubicBezTo>
                    <a:cubicBezTo>
                      <a:pt x="20035" y="4120"/>
                      <a:pt x="20072" y="4157"/>
                      <a:pt x="20047" y="4194"/>
                    </a:cubicBezTo>
                    <a:cubicBezTo>
                      <a:pt x="20010" y="4243"/>
                      <a:pt x="19949" y="4231"/>
                      <a:pt x="19936" y="4280"/>
                    </a:cubicBezTo>
                    <a:cubicBezTo>
                      <a:pt x="19924" y="4342"/>
                      <a:pt x="19949" y="4379"/>
                      <a:pt x="19986" y="4379"/>
                    </a:cubicBezTo>
                    <a:cubicBezTo>
                      <a:pt x="20010" y="4372"/>
                      <a:pt x="20035" y="4369"/>
                      <a:pt x="20058" y="4369"/>
                    </a:cubicBezTo>
                    <a:cubicBezTo>
                      <a:pt x="20081" y="4369"/>
                      <a:pt x="20103" y="4372"/>
                      <a:pt x="20121" y="4379"/>
                    </a:cubicBezTo>
                    <a:cubicBezTo>
                      <a:pt x="20183" y="4403"/>
                      <a:pt x="20281" y="4391"/>
                      <a:pt x="20281" y="4453"/>
                    </a:cubicBezTo>
                    <a:cubicBezTo>
                      <a:pt x="20269" y="4539"/>
                      <a:pt x="20294" y="4625"/>
                      <a:pt x="20343" y="4699"/>
                    </a:cubicBezTo>
                    <a:cubicBezTo>
                      <a:pt x="20380" y="4727"/>
                      <a:pt x="20431" y="4741"/>
                      <a:pt x="20480" y="4741"/>
                    </a:cubicBezTo>
                    <a:cubicBezTo>
                      <a:pt x="20496" y="4741"/>
                      <a:pt x="20512" y="4739"/>
                      <a:pt x="20528" y="4736"/>
                    </a:cubicBezTo>
                    <a:cubicBezTo>
                      <a:pt x="20565" y="4736"/>
                      <a:pt x="20515" y="4798"/>
                      <a:pt x="20491" y="4835"/>
                    </a:cubicBezTo>
                    <a:cubicBezTo>
                      <a:pt x="20470" y="4877"/>
                      <a:pt x="20412" y="5101"/>
                      <a:pt x="20342" y="5101"/>
                    </a:cubicBezTo>
                    <a:cubicBezTo>
                      <a:pt x="20330" y="5101"/>
                      <a:pt x="20318" y="5095"/>
                      <a:pt x="20306" y="5081"/>
                    </a:cubicBezTo>
                    <a:cubicBezTo>
                      <a:pt x="20220" y="4982"/>
                      <a:pt x="20121" y="4896"/>
                      <a:pt x="20023" y="4810"/>
                    </a:cubicBezTo>
                    <a:cubicBezTo>
                      <a:pt x="19998" y="4785"/>
                      <a:pt x="19961" y="4761"/>
                      <a:pt x="19924" y="4748"/>
                    </a:cubicBezTo>
                    <a:cubicBezTo>
                      <a:pt x="19887" y="4736"/>
                      <a:pt x="19665" y="4650"/>
                      <a:pt x="19579" y="4613"/>
                    </a:cubicBezTo>
                    <a:cubicBezTo>
                      <a:pt x="19493" y="4576"/>
                      <a:pt x="19419" y="4527"/>
                      <a:pt x="19345" y="4465"/>
                    </a:cubicBezTo>
                    <a:cubicBezTo>
                      <a:pt x="19135" y="4403"/>
                      <a:pt x="18914" y="4366"/>
                      <a:pt x="18692" y="4342"/>
                    </a:cubicBezTo>
                    <a:cubicBezTo>
                      <a:pt x="18653" y="4334"/>
                      <a:pt x="18601" y="4317"/>
                      <a:pt x="18558" y="4317"/>
                    </a:cubicBezTo>
                    <a:cubicBezTo>
                      <a:pt x="18531" y="4317"/>
                      <a:pt x="18509" y="4323"/>
                      <a:pt x="18495" y="4342"/>
                    </a:cubicBezTo>
                    <a:cubicBezTo>
                      <a:pt x="18458" y="4379"/>
                      <a:pt x="18433" y="4379"/>
                      <a:pt x="18421" y="4416"/>
                    </a:cubicBezTo>
                    <a:cubicBezTo>
                      <a:pt x="18408" y="4453"/>
                      <a:pt x="18458" y="4551"/>
                      <a:pt x="18495" y="4600"/>
                    </a:cubicBezTo>
                    <a:cubicBezTo>
                      <a:pt x="18519" y="4650"/>
                      <a:pt x="18569" y="4687"/>
                      <a:pt x="18519" y="4736"/>
                    </a:cubicBezTo>
                    <a:cubicBezTo>
                      <a:pt x="18470" y="4785"/>
                      <a:pt x="18458" y="4859"/>
                      <a:pt x="18396" y="4859"/>
                    </a:cubicBezTo>
                    <a:cubicBezTo>
                      <a:pt x="18359" y="4859"/>
                      <a:pt x="18328" y="4853"/>
                      <a:pt x="18307" y="4853"/>
                    </a:cubicBezTo>
                    <a:cubicBezTo>
                      <a:pt x="18285" y="4853"/>
                      <a:pt x="18273" y="4859"/>
                      <a:pt x="18273" y="4884"/>
                    </a:cubicBezTo>
                    <a:cubicBezTo>
                      <a:pt x="18261" y="4921"/>
                      <a:pt x="18335" y="4982"/>
                      <a:pt x="18298" y="4995"/>
                    </a:cubicBezTo>
                    <a:cubicBezTo>
                      <a:pt x="18282" y="4998"/>
                      <a:pt x="18266" y="4999"/>
                      <a:pt x="18249" y="4999"/>
                    </a:cubicBezTo>
                    <a:cubicBezTo>
                      <a:pt x="18200" y="4999"/>
                      <a:pt x="18147" y="4985"/>
                      <a:pt x="18100" y="4958"/>
                    </a:cubicBezTo>
                    <a:cubicBezTo>
                      <a:pt x="18076" y="4921"/>
                      <a:pt x="18076" y="4872"/>
                      <a:pt x="18113" y="4859"/>
                    </a:cubicBezTo>
                    <a:cubicBezTo>
                      <a:pt x="18137" y="4835"/>
                      <a:pt x="18174" y="4810"/>
                      <a:pt x="18150" y="4773"/>
                    </a:cubicBezTo>
                    <a:cubicBezTo>
                      <a:pt x="18129" y="4742"/>
                      <a:pt x="18073" y="4693"/>
                      <a:pt x="18020" y="4693"/>
                    </a:cubicBezTo>
                    <a:cubicBezTo>
                      <a:pt x="18009" y="4693"/>
                      <a:pt x="17999" y="4695"/>
                      <a:pt x="17990" y="4699"/>
                    </a:cubicBezTo>
                    <a:cubicBezTo>
                      <a:pt x="17928" y="4736"/>
                      <a:pt x="17768" y="4835"/>
                      <a:pt x="17718" y="4872"/>
                    </a:cubicBezTo>
                    <a:cubicBezTo>
                      <a:pt x="17699" y="4886"/>
                      <a:pt x="17676" y="4891"/>
                      <a:pt x="17650" y="4891"/>
                    </a:cubicBezTo>
                    <a:cubicBezTo>
                      <a:pt x="17609" y="4891"/>
                      <a:pt x="17561" y="4879"/>
                      <a:pt x="17509" y="4872"/>
                    </a:cubicBezTo>
                    <a:cubicBezTo>
                      <a:pt x="17386" y="4872"/>
                      <a:pt x="17263" y="4908"/>
                      <a:pt x="17164" y="4982"/>
                    </a:cubicBezTo>
                    <a:cubicBezTo>
                      <a:pt x="17127" y="5007"/>
                      <a:pt x="17102" y="5069"/>
                      <a:pt x="17041" y="5069"/>
                    </a:cubicBezTo>
                    <a:cubicBezTo>
                      <a:pt x="16992" y="5069"/>
                      <a:pt x="16696" y="5069"/>
                      <a:pt x="16708" y="5032"/>
                    </a:cubicBezTo>
                    <a:cubicBezTo>
                      <a:pt x="16720" y="4995"/>
                      <a:pt x="16794" y="5007"/>
                      <a:pt x="16807" y="4995"/>
                    </a:cubicBezTo>
                    <a:cubicBezTo>
                      <a:pt x="16819" y="4982"/>
                      <a:pt x="16794" y="4896"/>
                      <a:pt x="16819" y="4835"/>
                    </a:cubicBezTo>
                    <a:cubicBezTo>
                      <a:pt x="16831" y="4785"/>
                      <a:pt x="16942" y="4736"/>
                      <a:pt x="16905" y="4724"/>
                    </a:cubicBezTo>
                    <a:cubicBezTo>
                      <a:pt x="16890" y="4721"/>
                      <a:pt x="16875" y="4720"/>
                      <a:pt x="16861" y="4720"/>
                    </a:cubicBezTo>
                    <a:cubicBezTo>
                      <a:pt x="16793" y="4720"/>
                      <a:pt x="16732" y="4743"/>
                      <a:pt x="16671" y="4773"/>
                    </a:cubicBezTo>
                    <a:cubicBezTo>
                      <a:pt x="16573" y="4810"/>
                      <a:pt x="16499" y="4810"/>
                      <a:pt x="16511" y="4896"/>
                    </a:cubicBezTo>
                    <a:cubicBezTo>
                      <a:pt x="16523" y="4982"/>
                      <a:pt x="16536" y="4982"/>
                      <a:pt x="16499" y="4982"/>
                    </a:cubicBezTo>
                    <a:cubicBezTo>
                      <a:pt x="16462" y="4982"/>
                      <a:pt x="16474" y="4970"/>
                      <a:pt x="16412" y="4945"/>
                    </a:cubicBezTo>
                    <a:cubicBezTo>
                      <a:pt x="16392" y="4943"/>
                      <a:pt x="16371" y="4942"/>
                      <a:pt x="16350" y="4942"/>
                    </a:cubicBezTo>
                    <a:cubicBezTo>
                      <a:pt x="16245" y="4942"/>
                      <a:pt x="16135" y="4968"/>
                      <a:pt x="16043" y="5019"/>
                    </a:cubicBezTo>
                    <a:cubicBezTo>
                      <a:pt x="15944" y="5081"/>
                      <a:pt x="15710" y="5241"/>
                      <a:pt x="15673" y="5241"/>
                    </a:cubicBezTo>
                    <a:cubicBezTo>
                      <a:pt x="15636" y="5253"/>
                      <a:pt x="15451" y="5278"/>
                      <a:pt x="15427" y="5352"/>
                    </a:cubicBezTo>
                    <a:cubicBezTo>
                      <a:pt x="15390" y="5414"/>
                      <a:pt x="15377" y="5672"/>
                      <a:pt x="15291" y="5685"/>
                    </a:cubicBezTo>
                    <a:cubicBezTo>
                      <a:pt x="15232" y="5693"/>
                      <a:pt x="15104" y="5713"/>
                      <a:pt x="15021" y="5713"/>
                    </a:cubicBezTo>
                    <a:cubicBezTo>
                      <a:pt x="14983" y="5713"/>
                      <a:pt x="14954" y="5709"/>
                      <a:pt x="14946" y="5697"/>
                    </a:cubicBezTo>
                    <a:cubicBezTo>
                      <a:pt x="14909" y="5623"/>
                      <a:pt x="14860" y="5562"/>
                      <a:pt x="14786" y="5525"/>
                    </a:cubicBezTo>
                    <a:cubicBezTo>
                      <a:pt x="14712" y="5475"/>
                      <a:pt x="14626" y="5475"/>
                      <a:pt x="14650" y="5426"/>
                    </a:cubicBezTo>
                    <a:cubicBezTo>
                      <a:pt x="14687" y="5377"/>
                      <a:pt x="14712" y="5315"/>
                      <a:pt x="14774" y="5278"/>
                    </a:cubicBezTo>
                    <a:cubicBezTo>
                      <a:pt x="14848" y="5241"/>
                      <a:pt x="15082" y="5266"/>
                      <a:pt x="15082" y="5217"/>
                    </a:cubicBezTo>
                    <a:cubicBezTo>
                      <a:pt x="15045" y="5118"/>
                      <a:pt x="14983" y="5032"/>
                      <a:pt x="14922" y="4945"/>
                    </a:cubicBezTo>
                    <a:cubicBezTo>
                      <a:pt x="14870" y="4894"/>
                      <a:pt x="14802" y="4868"/>
                      <a:pt x="14730" y="4868"/>
                    </a:cubicBezTo>
                    <a:cubicBezTo>
                      <a:pt x="14716" y="4868"/>
                      <a:pt x="14702" y="4869"/>
                      <a:pt x="14687" y="4872"/>
                    </a:cubicBezTo>
                    <a:cubicBezTo>
                      <a:pt x="14589" y="4872"/>
                      <a:pt x="14490" y="4872"/>
                      <a:pt x="14404" y="4859"/>
                    </a:cubicBezTo>
                    <a:cubicBezTo>
                      <a:pt x="14371" y="4851"/>
                      <a:pt x="14309" y="4825"/>
                      <a:pt x="14288" y="4825"/>
                    </a:cubicBezTo>
                    <a:cubicBezTo>
                      <a:pt x="14278" y="4825"/>
                      <a:pt x="14277" y="4831"/>
                      <a:pt x="14293" y="4847"/>
                    </a:cubicBezTo>
                    <a:cubicBezTo>
                      <a:pt x="14330" y="4896"/>
                      <a:pt x="14478" y="4921"/>
                      <a:pt x="14478" y="4982"/>
                    </a:cubicBezTo>
                    <a:cubicBezTo>
                      <a:pt x="14490" y="5069"/>
                      <a:pt x="14478" y="5167"/>
                      <a:pt x="14441" y="5266"/>
                    </a:cubicBezTo>
                    <a:cubicBezTo>
                      <a:pt x="14404" y="5327"/>
                      <a:pt x="14342" y="5463"/>
                      <a:pt x="14379" y="5488"/>
                    </a:cubicBezTo>
                    <a:cubicBezTo>
                      <a:pt x="14429" y="5500"/>
                      <a:pt x="14589" y="5623"/>
                      <a:pt x="14540" y="5734"/>
                    </a:cubicBezTo>
                    <a:cubicBezTo>
                      <a:pt x="14490" y="5820"/>
                      <a:pt x="14466" y="5907"/>
                      <a:pt x="14453" y="6005"/>
                    </a:cubicBezTo>
                    <a:cubicBezTo>
                      <a:pt x="14453" y="6055"/>
                      <a:pt x="14486" y="6145"/>
                      <a:pt x="14472" y="6145"/>
                    </a:cubicBezTo>
                    <a:cubicBezTo>
                      <a:pt x="14469" y="6145"/>
                      <a:pt x="14463" y="6140"/>
                      <a:pt x="14453" y="6128"/>
                    </a:cubicBezTo>
                    <a:cubicBezTo>
                      <a:pt x="14423" y="6087"/>
                      <a:pt x="14400" y="6021"/>
                      <a:pt x="14372" y="6021"/>
                    </a:cubicBezTo>
                    <a:cubicBezTo>
                      <a:pt x="14367" y="6021"/>
                      <a:pt x="14361" y="6023"/>
                      <a:pt x="14355" y="6030"/>
                    </a:cubicBezTo>
                    <a:cubicBezTo>
                      <a:pt x="14329" y="6047"/>
                      <a:pt x="14285" y="6070"/>
                      <a:pt x="14274" y="6070"/>
                    </a:cubicBezTo>
                    <a:cubicBezTo>
                      <a:pt x="14269" y="6070"/>
                      <a:pt x="14270" y="6066"/>
                      <a:pt x="14281" y="6054"/>
                    </a:cubicBezTo>
                    <a:cubicBezTo>
                      <a:pt x="14318" y="6005"/>
                      <a:pt x="14367" y="5980"/>
                      <a:pt x="14318" y="5943"/>
                    </a:cubicBezTo>
                    <a:cubicBezTo>
                      <a:pt x="14232" y="5907"/>
                      <a:pt x="14145" y="5894"/>
                      <a:pt x="14047" y="5870"/>
                    </a:cubicBezTo>
                    <a:cubicBezTo>
                      <a:pt x="14044" y="5869"/>
                      <a:pt x="14042" y="5868"/>
                      <a:pt x="14039" y="5868"/>
                    </a:cubicBezTo>
                    <a:cubicBezTo>
                      <a:pt x="13997" y="5868"/>
                      <a:pt x="13907" y="5947"/>
                      <a:pt x="13850" y="6005"/>
                    </a:cubicBezTo>
                    <a:cubicBezTo>
                      <a:pt x="13776" y="6042"/>
                      <a:pt x="13702" y="6091"/>
                      <a:pt x="13615" y="6128"/>
                    </a:cubicBezTo>
                    <a:cubicBezTo>
                      <a:pt x="13591" y="6153"/>
                      <a:pt x="13468" y="6288"/>
                      <a:pt x="13406" y="6338"/>
                    </a:cubicBezTo>
                    <a:cubicBezTo>
                      <a:pt x="13357" y="6387"/>
                      <a:pt x="13529" y="6498"/>
                      <a:pt x="13566" y="6572"/>
                    </a:cubicBezTo>
                    <a:cubicBezTo>
                      <a:pt x="13587" y="6646"/>
                      <a:pt x="13627" y="6766"/>
                      <a:pt x="13566" y="6766"/>
                    </a:cubicBezTo>
                    <a:cubicBezTo>
                      <a:pt x="13557" y="6766"/>
                      <a:pt x="13544" y="6763"/>
                      <a:pt x="13529" y="6757"/>
                    </a:cubicBezTo>
                    <a:cubicBezTo>
                      <a:pt x="13437" y="6716"/>
                      <a:pt x="13243" y="6649"/>
                      <a:pt x="13151" y="6649"/>
                    </a:cubicBezTo>
                    <a:cubicBezTo>
                      <a:pt x="13133" y="6649"/>
                      <a:pt x="13119" y="6652"/>
                      <a:pt x="13110" y="6658"/>
                    </a:cubicBezTo>
                    <a:cubicBezTo>
                      <a:pt x="13086" y="6670"/>
                      <a:pt x="13049" y="6677"/>
                      <a:pt x="13021" y="6677"/>
                    </a:cubicBezTo>
                    <a:cubicBezTo>
                      <a:pt x="12993" y="6677"/>
                      <a:pt x="12975" y="6670"/>
                      <a:pt x="12987" y="6658"/>
                    </a:cubicBezTo>
                    <a:cubicBezTo>
                      <a:pt x="13012" y="6633"/>
                      <a:pt x="13012" y="6621"/>
                      <a:pt x="12925" y="6560"/>
                    </a:cubicBezTo>
                    <a:cubicBezTo>
                      <a:pt x="12855" y="6509"/>
                      <a:pt x="12801" y="6467"/>
                      <a:pt x="12770" y="6467"/>
                    </a:cubicBezTo>
                    <a:cubicBezTo>
                      <a:pt x="12763" y="6467"/>
                      <a:pt x="12757" y="6469"/>
                      <a:pt x="12753" y="6473"/>
                    </a:cubicBezTo>
                    <a:cubicBezTo>
                      <a:pt x="12716" y="6498"/>
                      <a:pt x="12654" y="6572"/>
                      <a:pt x="12667" y="6609"/>
                    </a:cubicBezTo>
                    <a:cubicBezTo>
                      <a:pt x="12716" y="6683"/>
                      <a:pt x="12765" y="6744"/>
                      <a:pt x="12827" y="6794"/>
                    </a:cubicBezTo>
                    <a:cubicBezTo>
                      <a:pt x="12852" y="6818"/>
                      <a:pt x="13012" y="6818"/>
                      <a:pt x="13012" y="6855"/>
                    </a:cubicBezTo>
                    <a:cubicBezTo>
                      <a:pt x="13012" y="6929"/>
                      <a:pt x="12975" y="6991"/>
                      <a:pt x="12925" y="7028"/>
                    </a:cubicBezTo>
                    <a:cubicBezTo>
                      <a:pt x="12903" y="7039"/>
                      <a:pt x="12879" y="7045"/>
                      <a:pt x="12854" y="7045"/>
                    </a:cubicBezTo>
                    <a:cubicBezTo>
                      <a:pt x="12823" y="7045"/>
                      <a:pt x="12792" y="7036"/>
                      <a:pt x="12765" y="7015"/>
                    </a:cubicBezTo>
                    <a:cubicBezTo>
                      <a:pt x="12716" y="6978"/>
                      <a:pt x="12642" y="7003"/>
                      <a:pt x="12605" y="6978"/>
                    </a:cubicBezTo>
                    <a:cubicBezTo>
                      <a:pt x="12556" y="6941"/>
                      <a:pt x="12494" y="6855"/>
                      <a:pt x="12445" y="6818"/>
                    </a:cubicBezTo>
                    <a:cubicBezTo>
                      <a:pt x="12383" y="6781"/>
                      <a:pt x="12260" y="6769"/>
                      <a:pt x="12260" y="6707"/>
                    </a:cubicBezTo>
                    <a:cubicBezTo>
                      <a:pt x="12260" y="6621"/>
                      <a:pt x="12235" y="6535"/>
                      <a:pt x="12186" y="6461"/>
                    </a:cubicBezTo>
                    <a:cubicBezTo>
                      <a:pt x="12149" y="6412"/>
                      <a:pt x="12100" y="6399"/>
                      <a:pt x="12137" y="6362"/>
                    </a:cubicBezTo>
                    <a:cubicBezTo>
                      <a:pt x="12174" y="6313"/>
                      <a:pt x="12272" y="6215"/>
                      <a:pt x="12260" y="6178"/>
                    </a:cubicBezTo>
                    <a:cubicBezTo>
                      <a:pt x="12223" y="6116"/>
                      <a:pt x="12186" y="6067"/>
                      <a:pt x="12149" y="6017"/>
                    </a:cubicBezTo>
                    <a:cubicBezTo>
                      <a:pt x="12075" y="5968"/>
                      <a:pt x="12014" y="5931"/>
                      <a:pt x="11927" y="5907"/>
                    </a:cubicBezTo>
                    <a:cubicBezTo>
                      <a:pt x="11878" y="5882"/>
                      <a:pt x="11952" y="5894"/>
                      <a:pt x="11903" y="5833"/>
                    </a:cubicBezTo>
                    <a:cubicBezTo>
                      <a:pt x="11884" y="5805"/>
                      <a:pt x="11852" y="5791"/>
                      <a:pt x="11816" y="5791"/>
                    </a:cubicBezTo>
                    <a:cubicBezTo>
                      <a:pt x="11804" y="5791"/>
                      <a:pt x="11792" y="5793"/>
                      <a:pt x="11780" y="5796"/>
                    </a:cubicBezTo>
                    <a:cubicBezTo>
                      <a:pt x="11780" y="5796"/>
                      <a:pt x="11829" y="5783"/>
                      <a:pt x="11780" y="5734"/>
                    </a:cubicBezTo>
                    <a:cubicBezTo>
                      <a:pt x="11743" y="5672"/>
                      <a:pt x="11693" y="5623"/>
                      <a:pt x="11632" y="5586"/>
                    </a:cubicBezTo>
                    <a:cubicBezTo>
                      <a:pt x="11582" y="5549"/>
                      <a:pt x="11521" y="5525"/>
                      <a:pt x="11595" y="5525"/>
                    </a:cubicBezTo>
                    <a:cubicBezTo>
                      <a:pt x="11607" y="5522"/>
                      <a:pt x="11619" y="5521"/>
                      <a:pt x="11631" y="5521"/>
                    </a:cubicBezTo>
                    <a:cubicBezTo>
                      <a:pt x="11689" y="5521"/>
                      <a:pt x="11736" y="5547"/>
                      <a:pt x="11767" y="5598"/>
                    </a:cubicBezTo>
                    <a:cubicBezTo>
                      <a:pt x="11799" y="5661"/>
                      <a:pt x="11874" y="5715"/>
                      <a:pt x="11911" y="5715"/>
                    </a:cubicBezTo>
                    <a:cubicBezTo>
                      <a:pt x="11918" y="5715"/>
                      <a:pt x="11924" y="5713"/>
                      <a:pt x="11927" y="5709"/>
                    </a:cubicBezTo>
                    <a:cubicBezTo>
                      <a:pt x="11936" y="5692"/>
                      <a:pt x="11951" y="5675"/>
                      <a:pt x="11959" y="5675"/>
                    </a:cubicBezTo>
                    <a:cubicBezTo>
                      <a:pt x="11962" y="5675"/>
                      <a:pt x="11964" y="5677"/>
                      <a:pt x="11964" y="5685"/>
                    </a:cubicBezTo>
                    <a:cubicBezTo>
                      <a:pt x="11964" y="5709"/>
                      <a:pt x="12063" y="5734"/>
                      <a:pt x="12162" y="5759"/>
                    </a:cubicBezTo>
                    <a:cubicBezTo>
                      <a:pt x="12297" y="5833"/>
                      <a:pt x="12433" y="5882"/>
                      <a:pt x="12580" y="5907"/>
                    </a:cubicBezTo>
                    <a:cubicBezTo>
                      <a:pt x="12667" y="5907"/>
                      <a:pt x="12765" y="5931"/>
                      <a:pt x="12839" y="5980"/>
                    </a:cubicBezTo>
                    <a:cubicBezTo>
                      <a:pt x="12915" y="6022"/>
                      <a:pt x="13001" y="6047"/>
                      <a:pt x="13084" y="6047"/>
                    </a:cubicBezTo>
                    <a:cubicBezTo>
                      <a:pt x="13123" y="6047"/>
                      <a:pt x="13161" y="6042"/>
                      <a:pt x="13197" y="6030"/>
                    </a:cubicBezTo>
                    <a:cubicBezTo>
                      <a:pt x="13369" y="5968"/>
                      <a:pt x="13529" y="5870"/>
                      <a:pt x="13665" y="5746"/>
                    </a:cubicBezTo>
                    <a:cubicBezTo>
                      <a:pt x="13726" y="5672"/>
                      <a:pt x="13800" y="5697"/>
                      <a:pt x="13788" y="5611"/>
                    </a:cubicBezTo>
                    <a:cubicBezTo>
                      <a:pt x="13751" y="5537"/>
                      <a:pt x="13739" y="5451"/>
                      <a:pt x="13739" y="5377"/>
                    </a:cubicBezTo>
                    <a:cubicBezTo>
                      <a:pt x="13739" y="5290"/>
                      <a:pt x="13763" y="5303"/>
                      <a:pt x="13640" y="5253"/>
                    </a:cubicBezTo>
                    <a:cubicBezTo>
                      <a:pt x="13579" y="5229"/>
                      <a:pt x="13517" y="5192"/>
                      <a:pt x="13468" y="5143"/>
                    </a:cubicBezTo>
                    <a:cubicBezTo>
                      <a:pt x="13418" y="5093"/>
                      <a:pt x="13357" y="5106"/>
                      <a:pt x="13295" y="5044"/>
                    </a:cubicBezTo>
                    <a:cubicBezTo>
                      <a:pt x="13234" y="4982"/>
                      <a:pt x="13221" y="4921"/>
                      <a:pt x="13135" y="4921"/>
                    </a:cubicBezTo>
                    <a:cubicBezTo>
                      <a:pt x="13073" y="4908"/>
                      <a:pt x="13012" y="4884"/>
                      <a:pt x="12962" y="4835"/>
                    </a:cubicBezTo>
                    <a:cubicBezTo>
                      <a:pt x="12765" y="4711"/>
                      <a:pt x="12556" y="4613"/>
                      <a:pt x="12346" y="4527"/>
                    </a:cubicBezTo>
                    <a:cubicBezTo>
                      <a:pt x="12316" y="4536"/>
                      <a:pt x="12311" y="4555"/>
                      <a:pt x="12284" y="4555"/>
                    </a:cubicBezTo>
                    <a:cubicBezTo>
                      <a:pt x="12277" y="4555"/>
                      <a:pt x="12270" y="4554"/>
                      <a:pt x="12260" y="4551"/>
                    </a:cubicBezTo>
                    <a:cubicBezTo>
                      <a:pt x="12226" y="4540"/>
                      <a:pt x="12142" y="4488"/>
                      <a:pt x="12090" y="4488"/>
                    </a:cubicBezTo>
                    <a:cubicBezTo>
                      <a:pt x="12085" y="4488"/>
                      <a:pt x="12080" y="4488"/>
                      <a:pt x="12075" y="4490"/>
                    </a:cubicBezTo>
                    <a:cubicBezTo>
                      <a:pt x="12014" y="4490"/>
                      <a:pt x="11915" y="4613"/>
                      <a:pt x="11878" y="4637"/>
                    </a:cubicBezTo>
                    <a:cubicBezTo>
                      <a:pt x="11867" y="4643"/>
                      <a:pt x="11858" y="4645"/>
                      <a:pt x="11851" y="4645"/>
                    </a:cubicBezTo>
                    <a:cubicBezTo>
                      <a:pt x="11827" y="4645"/>
                      <a:pt x="11830" y="4617"/>
                      <a:pt x="11878" y="4588"/>
                    </a:cubicBezTo>
                    <a:cubicBezTo>
                      <a:pt x="11927" y="4539"/>
                      <a:pt x="11964" y="4527"/>
                      <a:pt x="11915" y="4490"/>
                    </a:cubicBezTo>
                    <a:cubicBezTo>
                      <a:pt x="11878" y="4453"/>
                      <a:pt x="11878" y="4465"/>
                      <a:pt x="11817" y="4453"/>
                    </a:cubicBezTo>
                    <a:cubicBezTo>
                      <a:pt x="11767" y="4440"/>
                      <a:pt x="11706" y="4416"/>
                      <a:pt x="11669" y="4379"/>
                    </a:cubicBezTo>
                    <a:cubicBezTo>
                      <a:pt x="11669" y="4379"/>
                      <a:pt x="11585" y="4316"/>
                      <a:pt x="11630" y="4316"/>
                    </a:cubicBezTo>
                    <a:cubicBezTo>
                      <a:pt x="11634" y="4316"/>
                      <a:pt x="11638" y="4316"/>
                      <a:pt x="11644" y="4317"/>
                    </a:cubicBezTo>
                    <a:cubicBezTo>
                      <a:pt x="11708" y="4326"/>
                      <a:pt x="11778" y="4355"/>
                      <a:pt x="11815" y="4355"/>
                    </a:cubicBezTo>
                    <a:cubicBezTo>
                      <a:pt x="11829" y="4355"/>
                      <a:pt x="11838" y="4351"/>
                      <a:pt x="11841" y="4342"/>
                    </a:cubicBezTo>
                    <a:cubicBezTo>
                      <a:pt x="11841" y="4292"/>
                      <a:pt x="11866" y="4317"/>
                      <a:pt x="11780" y="4280"/>
                    </a:cubicBezTo>
                    <a:cubicBezTo>
                      <a:pt x="11691" y="4236"/>
                      <a:pt x="11643" y="4192"/>
                      <a:pt x="11607" y="4192"/>
                    </a:cubicBezTo>
                    <a:cubicBezTo>
                      <a:pt x="11603" y="4192"/>
                      <a:pt x="11599" y="4193"/>
                      <a:pt x="11595" y="4194"/>
                    </a:cubicBezTo>
                    <a:cubicBezTo>
                      <a:pt x="11561" y="4217"/>
                      <a:pt x="11442" y="4344"/>
                      <a:pt x="11425" y="4344"/>
                    </a:cubicBezTo>
                    <a:cubicBezTo>
                      <a:pt x="11423" y="4344"/>
                      <a:pt x="11422" y="4344"/>
                      <a:pt x="11422" y="4342"/>
                    </a:cubicBezTo>
                    <a:cubicBezTo>
                      <a:pt x="11422" y="4305"/>
                      <a:pt x="11422" y="4280"/>
                      <a:pt x="11410" y="4268"/>
                    </a:cubicBezTo>
                    <a:cubicBezTo>
                      <a:pt x="11402" y="4260"/>
                      <a:pt x="11361" y="4243"/>
                      <a:pt x="11325" y="4243"/>
                    </a:cubicBezTo>
                    <a:cubicBezTo>
                      <a:pt x="11304" y="4243"/>
                      <a:pt x="11284" y="4249"/>
                      <a:pt x="11274" y="4268"/>
                    </a:cubicBezTo>
                    <a:cubicBezTo>
                      <a:pt x="11256" y="4304"/>
                      <a:pt x="11245" y="4347"/>
                      <a:pt x="11235" y="4347"/>
                    </a:cubicBezTo>
                    <a:cubicBezTo>
                      <a:pt x="11232" y="4347"/>
                      <a:pt x="11228" y="4342"/>
                      <a:pt x="11225" y="4329"/>
                    </a:cubicBezTo>
                    <a:cubicBezTo>
                      <a:pt x="11225" y="4317"/>
                      <a:pt x="11213" y="4305"/>
                      <a:pt x="11213" y="4292"/>
                    </a:cubicBezTo>
                    <a:cubicBezTo>
                      <a:pt x="11203" y="4254"/>
                      <a:pt x="11186" y="4207"/>
                      <a:pt x="11179" y="4207"/>
                    </a:cubicBezTo>
                    <a:cubicBezTo>
                      <a:pt x="11177" y="4207"/>
                      <a:pt x="11176" y="4211"/>
                      <a:pt x="11176" y="4218"/>
                    </a:cubicBezTo>
                    <a:cubicBezTo>
                      <a:pt x="11176" y="4241"/>
                      <a:pt x="11166" y="4294"/>
                      <a:pt x="11136" y="4294"/>
                    </a:cubicBezTo>
                    <a:cubicBezTo>
                      <a:pt x="11133" y="4294"/>
                      <a:pt x="11130" y="4293"/>
                      <a:pt x="11127" y="4292"/>
                    </a:cubicBezTo>
                    <a:cubicBezTo>
                      <a:pt x="11108" y="4286"/>
                      <a:pt x="11090" y="4283"/>
                      <a:pt x="11071" y="4283"/>
                    </a:cubicBezTo>
                    <a:cubicBezTo>
                      <a:pt x="11053" y="4283"/>
                      <a:pt x="11034" y="4286"/>
                      <a:pt x="11016" y="4292"/>
                    </a:cubicBezTo>
                    <a:lnTo>
                      <a:pt x="10991" y="4292"/>
                    </a:lnTo>
                    <a:cubicBezTo>
                      <a:pt x="11016" y="4280"/>
                      <a:pt x="11028" y="4280"/>
                      <a:pt x="11040" y="4268"/>
                    </a:cubicBezTo>
                    <a:cubicBezTo>
                      <a:pt x="11077" y="4231"/>
                      <a:pt x="11077" y="4218"/>
                      <a:pt x="11016" y="4182"/>
                    </a:cubicBezTo>
                    <a:cubicBezTo>
                      <a:pt x="10954" y="4132"/>
                      <a:pt x="10782" y="4108"/>
                      <a:pt x="10855" y="4095"/>
                    </a:cubicBezTo>
                    <a:cubicBezTo>
                      <a:pt x="10861" y="4094"/>
                      <a:pt x="10867" y="4094"/>
                      <a:pt x="10873" y="4094"/>
                    </a:cubicBezTo>
                    <a:cubicBezTo>
                      <a:pt x="10929" y="4094"/>
                      <a:pt x="10982" y="4130"/>
                      <a:pt x="11044" y="4130"/>
                    </a:cubicBezTo>
                    <a:cubicBezTo>
                      <a:pt x="11070" y="4130"/>
                      <a:pt x="11097" y="4124"/>
                      <a:pt x="11127" y="4108"/>
                    </a:cubicBezTo>
                    <a:cubicBezTo>
                      <a:pt x="11200" y="4083"/>
                      <a:pt x="11250" y="4046"/>
                      <a:pt x="11299" y="3997"/>
                    </a:cubicBezTo>
                    <a:cubicBezTo>
                      <a:pt x="11336" y="3960"/>
                      <a:pt x="11361" y="3923"/>
                      <a:pt x="11262" y="3873"/>
                    </a:cubicBezTo>
                    <a:cubicBezTo>
                      <a:pt x="11176" y="3824"/>
                      <a:pt x="11065" y="3800"/>
                      <a:pt x="11003" y="3750"/>
                    </a:cubicBezTo>
                    <a:cubicBezTo>
                      <a:pt x="10959" y="3720"/>
                      <a:pt x="10936" y="3704"/>
                      <a:pt x="10915" y="3704"/>
                    </a:cubicBezTo>
                    <a:cubicBezTo>
                      <a:pt x="10901" y="3704"/>
                      <a:pt x="10887" y="3711"/>
                      <a:pt x="10868" y="3726"/>
                    </a:cubicBezTo>
                    <a:cubicBezTo>
                      <a:pt x="10831" y="3763"/>
                      <a:pt x="10794" y="3812"/>
                      <a:pt x="10769" y="3873"/>
                    </a:cubicBezTo>
                    <a:cubicBezTo>
                      <a:pt x="10749" y="3924"/>
                      <a:pt x="10721" y="3966"/>
                      <a:pt x="10704" y="3966"/>
                    </a:cubicBezTo>
                    <a:cubicBezTo>
                      <a:pt x="10701" y="3966"/>
                      <a:pt x="10698" y="3964"/>
                      <a:pt x="10695" y="3960"/>
                    </a:cubicBezTo>
                    <a:cubicBezTo>
                      <a:pt x="10683" y="3923"/>
                      <a:pt x="10732" y="3849"/>
                      <a:pt x="10671" y="3837"/>
                    </a:cubicBezTo>
                    <a:cubicBezTo>
                      <a:pt x="10609" y="3837"/>
                      <a:pt x="10560" y="3812"/>
                      <a:pt x="10634" y="3812"/>
                    </a:cubicBezTo>
                    <a:cubicBezTo>
                      <a:pt x="10708" y="3800"/>
                      <a:pt x="10745" y="3812"/>
                      <a:pt x="10695" y="3787"/>
                    </a:cubicBezTo>
                    <a:cubicBezTo>
                      <a:pt x="10634" y="3750"/>
                      <a:pt x="10535" y="3775"/>
                      <a:pt x="10634" y="3738"/>
                    </a:cubicBezTo>
                    <a:cubicBezTo>
                      <a:pt x="10732" y="3713"/>
                      <a:pt x="10806" y="3726"/>
                      <a:pt x="10732" y="3664"/>
                    </a:cubicBezTo>
                    <a:cubicBezTo>
                      <a:pt x="10694" y="3634"/>
                      <a:pt x="10623" y="3613"/>
                      <a:pt x="10569" y="3613"/>
                    </a:cubicBezTo>
                    <a:cubicBezTo>
                      <a:pt x="10535" y="3613"/>
                      <a:pt x="10508" y="3621"/>
                      <a:pt x="10498" y="3639"/>
                    </a:cubicBezTo>
                    <a:cubicBezTo>
                      <a:pt x="10461" y="3689"/>
                      <a:pt x="10560" y="3726"/>
                      <a:pt x="10523" y="3750"/>
                    </a:cubicBezTo>
                    <a:cubicBezTo>
                      <a:pt x="10474" y="3787"/>
                      <a:pt x="10424" y="3837"/>
                      <a:pt x="10387" y="3886"/>
                    </a:cubicBezTo>
                    <a:cubicBezTo>
                      <a:pt x="10362" y="3911"/>
                      <a:pt x="10336" y="3949"/>
                      <a:pt x="10323" y="3949"/>
                    </a:cubicBezTo>
                    <a:cubicBezTo>
                      <a:pt x="10317" y="3949"/>
                      <a:pt x="10313" y="3942"/>
                      <a:pt x="10313" y="3923"/>
                    </a:cubicBezTo>
                    <a:cubicBezTo>
                      <a:pt x="10313" y="3861"/>
                      <a:pt x="10289" y="3800"/>
                      <a:pt x="10313" y="3750"/>
                    </a:cubicBezTo>
                    <a:cubicBezTo>
                      <a:pt x="10324" y="3709"/>
                      <a:pt x="10325" y="3686"/>
                      <a:pt x="10305" y="3686"/>
                    </a:cubicBezTo>
                    <a:cubicBezTo>
                      <a:pt x="10300" y="3686"/>
                      <a:pt x="10295" y="3687"/>
                      <a:pt x="10289" y="3689"/>
                    </a:cubicBezTo>
                    <a:cubicBezTo>
                      <a:pt x="10252" y="3701"/>
                      <a:pt x="10042" y="4058"/>
                      <a:pt x="9993" y="4058"/>
                    </a:cubicBezTo>
                    <a:cubicBezTo>
                      <a:pt x="9956" y="4058"/>
                      <a:pt x="9944" y="4058"/>
                      <a:pt x="9944" y="3997"/>
                    </a:cubicBezTo>
                    <a:cubicBezTo>
                      <a:pt x="9993" y="3910"/>
                      <a:pt x="10042" y="3824"/>
                      <a:pt x="10104" y="3738"/>
                    </a:cubicBezTo>
                    <a:cubicBezTo>
                      <a:pt x="10141" y="3701"/>
                      <a:pt x="10153" y="3676"/>
                      <a:pt x="10141" y="3639"/>
                    </a:cubicBezTo>
                    <a:cubicBezTo>
                      <a:pt x="10132" y="3612"/>
                      <a:pt x="10122" y="3598"/>
                      <a:pt x="10092" y="3598"/>
                    </a:cubicBezTo>
                    <a:cubicBezTo>
                      <a:pt x="10082" y="3598"/>
                      <a:pt x="10070" y="3599"/>
                      <a:pt x="10055" y="3602"/>
                    </a:cubicBezTo>
                    <a:cubicBezTo>
                      <a:pt x="9993" y="3615"/>
                      <a:pt x="9981" y="3627"/>
                      <a:pt x="10018" y="3627"/>
                    </a:cubicBezTo>
                    <a:cubicBezTo>
                      <a:pt x="10055" y="3639"/>
                      <a:pt x="10092" y="3652"/>
                      <a:pt x="10018" y="3664"/>
                    </a:cubicBezTo>
                    <a:cubicBezTo>
                      <a:pt x="9973" y="3664"/>
                      <a:pt x="9928" y="3690"/>
                      <a:pt x="9902" y="3690"/>
                    </a:cubicBezTo>
                    <a:cubicBezTo>
                      <a:pt x="9892" y="3690"/>
                      <a:pt x="9885" y="3686"/>
                      <a:pt x="9882" y="3676"/>
                    </a:cubicBezTo>
                    <a:cubicBezTo>
                      <a:pt x="9882" y="3656"/>
                      <a:pt x="9882" y="3609"/>
                      <a:pt x="9868" y="3609"/>
                    </a:cubicBezTo>
                    <a:cubicBezTo>
                      <a:pt x="9865" y="3609"/>
                      <a:pt x="9861" y="3611"/>
                      <a:pt x="9857" y="3615"/>
                    </a:cubicBezTo>
                    <a:cubicBezTo>
                      <a:pt x="9833" y="3639"/>
                      <a:pt x="9808" y="3676"/>
                      <a:pt x="9784" y="3713"/>
                    </a:cubicBezTo>
                    <a:cubicBezTo>
                      <a:pt x="9759" y="3738"/>
                      <a:pt x="9808" y="3812"/>
                      <a:pt x="9820" y="3837"/>
                    </a:cubicBezTo>
                    <a:cubicBezTo>
                      <a:pt x="9828" y="3852"/>
                      <a:pt x="9821" y="3868"/>
                      <a:pt x="9809" y="3868"/>
                    </a:cubicBezTo>
                    <a:cubicBezTo>
                      <a:pt x="9802" y="3868"/>
                      <a:pt x="9793" y="3862"/>
                      <a:pt x="9784" y="3849"/>
                    </a:cubicBezTo>
                    <a:cubicBezTo>
                      <a:pt x="9770" y="3835"/>
                      <a:pt x="9760" y="3825"/>
                      <a:pt x="9754" y="3825"/>
                    </a:cubicBezTo>
                    <a:cubicBezTo>
                      <a:pt x="9749" y="3825"/>
                      <a:pt x="9747" y="3832"/>
                      <a:pt x="9747" y="3849"/>
                    </a:cubicBezTo>
                    <a:cubicBezTo>
                      <a:pt x="9737" y="3888"/>
                      <a:pt x="9750" y="3934"/>
                      <a:pt x="9744" y="3934"/>
                    </a:cubicBezTo>
                    <a:cubicBezTo>
                      <a:pt x="9742" y="3934"/>
                      <a:pt x="9739" y="3931"/>
                      <a:pt x="9734" y="3923"/>
                    </a:cubicBezTo>
                    <a:cubicBezTo>
                      <a:pt x="9707" y="3895"/>
                      <a:pt x="9707" y="3881"/>
                      <a:pt x="9687" y="3881"/>
                    </a:cubicBezTo>
                    <a:cubicBezTo>
                      <a:pt x="9681" y="3881"/>
                      <a:pt x="9673" y="3883"/>
                      <a:pt x="9660" y="3886"/>
                    </a:cubicBezTo>
                    <a:cubicBezTo>
                      <a:pt x="9632" y="3900"/>
                      <a:pt x="9608" y="3914"/>
                      <a:pt x="9599" y="3914"/>
                    </a:cubicBezTo>
                    <a:cubicBezTo>
                      <a:pt x="9593" y="3914"/>
                      <a:pt x="9595" y="3907"/>
                      <a:pt x="9611" y="3886"/>
                    </a:cubicBezTo>
                    <a:cubicBezTo>
                      <a:pt x="9636" y="3824"/>
                      <a:pt x="9734" y="3800"/>
                      <a:pt x="9673" y="3800"/>
                    </a:cubicBezTo>
                    <a:cubicBezTo>
                      <a:pt x="9611" y="3800"/>
                      <a:pt x="9574" y="3873"/>
                      <a:pt x="9525" y="3886"/>
                    </a:cubicBezTo>
                    <a:cubicBezTo>
                      <a:pt x="9505" y="3886"/>
                      <a:pt x="9485" y="3884"/>
                      <a:pt x="9470" y="3884"/>
                    </a:cubicBezTo>
                    <a:cubicBezTo>
                      <a:pt x="9448" y="3884"/>
                      <a:pt x="9436" y="3888"/>
                      <a:pt x="9451" y="3910"/>
                    </a:cubicBezTo>
                    <a:cubicBezTo>
                      <a:pt x="9488" y="3960"/>
                      <a:pt x="9525" y="4021"/>
                      <a:pt x="9549" y="4021"/>
                    </a:cubicBezTo>
                    <a:cubicBezTo>
                      <a:pt x="9556" y="4019"/>
                      <a:pt x="9563" y="4018"/>
                      <a:pt x="9568" y="4018"/>
                    </a:cubicBezTo>
                    <a:cubicBezTo>
                      <a:pt x="9593" y="4018"/>
                      <a:pt x="9604" y="4038"/>
                      <a:pt x="9574" y="4058"/>
                    </a:cubicBezTo>
                    <a:cubicBezTo>
                      <a:pt x="9543" y="4079"/>
                      <a:pt x="9556" y="4153"/>
                      <a:pt x="9538" y="4153"/>
                    </a:cubicBezTo>
                    <a:cubicBezTo>
                      <a:pt x="9535" y="4153"/>
                      <a:pt x="9530" y="4150"/>
                      <a:pt x="9525" y="4145"/>
                    </a:cubicBezTo>
                    <a:cubicBezTo>
                      <a:pt x="9475" y="4108"/>
                      <a:pt x="9475" y="4083"/>
                      <a:pt x="9439" y="4083"/>
                    </a:cubicBezTo>
                    <a:cubicBezTo>
                      <a:pt x="9414" y="4083"/>
                      <a:pt x="9402" y="4046"/>
                      <a:pt x="9389" y="4021"/>
                    </a:cubicBezTo>
                    <a:cubicBezTo>
                      <a:pt x="9383" y="4003"/>
                      <a:pt x="9383" y="3991"/>
                      <a:pt x="9380" y="3991"/>
                    </a:cubicBezTo>
                    <a:cubicBezTo>
                      <a:pt x="9377" y="3991"/>
                      <a:pt x="9371" y="4003"/>
                      <a:pt x="9352" y="4034"/>
                    </a:cubicBezTo>
                    <a:cubicBezTo>
                      <a:pt x="9331" y="4063"/>
                      <a:pt x="9322" y="4074"/>
                      <a:pt x="9313" y="4074"/>
                    </a:cubicBezTo>
                    <a:cubicBezTo>
                      <a:pt x="9307" y="4074"/>
                      <a:pt x="9301" y="4069"/>
                      <a:pt x="9291" y="4058"/>
                    </a:cubicBezTo>
                    <a:cubicBezTo>
                      <a:pt x="9266" y="4034"/>
                      <a:pt x="9278" y="4009"/>
                      <a:pt x="9254" y="3997"/>
                    </a:cubicBezTo>
                    <a:cubicBezTo>
                      <a:pt x="9192" y="3997"/>
                      <a:pt x="9130" y="4009"/>
                      <a:pt x="9081" y="4021"/>
                    </a:cubicBezTo>
                    <a:cubicBezTo>
                      <a:pt x="9020" y="4021"/>
                      <a:pt x="9020" y="4021"/>
                      <a:pt x="9118" y="4046"/>
                    </a:cubicBezTo>
                    <a:cubicBezTo>
                      <a:pt x="9198" y="4069"/>
                      <a:pt x="9278" y="4134"/>
                      <a:pt x="9260" y="4134"/>
                    </a:cubicBezTo>
                    <a:cubicBezTo>
                      <a:pt x="9259" y="4134"/>
                      <a:pt x="9257" y="4133"/>
                      <a:pt x="9254" y="4132"/>
                    </a:cubicBezTo>
                    <a:cubicBezTo>
                      <a:pt x="9204" y="4132"/>
                      <a:pt x="9204" y="4132"/>
                      <a:pt x="9204" y="4182"/>
                    </a:cubicBezTo>
                    <a:cubicBezTo>
                      <a:pt x="9204" y="4214"/>
                      <a:pt x="9242" y="4284"/>
                      <a:pt x="9235" y="4284"/>
                    </a:cubicBezTo>
                    <a:cubicBezTo>
                      <a:pt x="9234" y="4284"/>
                      <a:pt x="9232" y="4283"/>
                      <a:pt x="9229" y="4280"/>
                    </a:cubicBezTo>
                    <a:cubicBezTo>
                      <a:pt x="9192" y="4243"/>
                      <a:pt x="9106" y="4218"/>
                      <a:pt x="9081" y="4194"/>
                    </a:cubicBezTo>
                    <a:cubicBezTo>
                      <a:pt x="9078" y="4191"/>
                      <a:pt x="9074" y="4189"/>
                      <a:pt x="9069" y="4189"/>
                    </a:cubicBezTo>
                    <a:cubicBezTo>
                      <a:pt x="9057" y="4189"/>
                      <a:pt x="9044" y="4200"/>
                      <a:pt x="9044" y="4218"/>
                    </a:cubicBezTo>
                    <a:cubicBezTo>
                      <a:pt x="9044" y="4240"/>
                      <a:pt x="9036" y="4253"/>
                      <a:pt x="9024" y="4253"/>
                    </a:cubicBezTo>
                    <a:cubicBezTo>
                      <a:pt x="9016" y="4253"/>
                      <a:pt x="9005" y="4246"/>
                      <a:pt x="8995" y="4231"/>
                    </a:cubicBezTo>
                    <a:cubicBezTo>
                      <a:pt x="8978" y="4205"/>
                      <a:pt x="8985" y="4179"/>
                      <a:pt x="8982" y="4179"/>
                    </a:cubicBezTo>
                    <a:lnTo>
                      <a:pt x="8982" y="4179"/>
                    </a:lnTo>
                    <a:cubicBezTo>
                      <a:pt x="8981" y="4179"/>
                      <a:pt x="8978" y="4183"/>
                      <a:pt x="8970" y="4194"/>
                    </a:cubicBezTo>
                    <a:cubicBezTo>
                      <a:pt x="8958" y="4231"/>
                      <a:pt x="8884" y="4280"/>
                      <a:pt x="8909" y="4329"/>
                    </a:cubicBezTo>
                    <a:cubicBezTo>
                      <a:pt x="8942" y="4362"/>
                      <a:pt x="8965" y="4405"/>
                      <a:pt x="8926" y="4405"/>
                    </a:cubicBezTo>
                    <a:cubicBezTo>
                      <a:pt x="8921" y="4405"/>
                      <a:pt x="8915" y="4405"/>
                      <a:pt x="8909" y="4403"/>
                    </a:cubicBezTo>
                    <a:cubicBezTo>
                      <a:pt x="8895" y="4403"/>
                      <a:pt x="8883" y="4404"/>
                      <a:pt x="8872" y="4404"/>
                    </a:cubicBezTo>
                    <a:cubicBezTo>
                      <a:pt x="8847" y="4404"/>
                      <a:pt x="8835" y="4398"/>
                      <a:pt x="8835" y="4354"/>
                    </a:cubicBezTo>
                    <a:cubicBezTo>
                      <a:pt x="8835" y="4297"/>
                      <a:pt x="8856" y="4229"/>
                      <a:pt x="8830" y="4229"/>
                    </a:cubicBezTo>
                    <a:cubicBezTo>
                      <a:pt x="8828" y="4229"/>
                      <a:pt x="8825" y="4230"/>
                      <a:pt x="8822" y="4231"/>
                    </a:cubicBezTo>
                    <a:cubicBezTo>
                      <a:pt x="8773" y="4243"/>
                      <a:pt x="8822" y="4268"/>
                      <a:pt x="8761" y="4280"/>
                    </a:cubicBezTo>
                    <a:cubicBezTo>
                      <a:pt x="8699" y="4292"/>
                      <a:pt x="8699" y="4329"/>
                      <a:pt x="8736" y="4342"/>
                    </a:cubicBezTo>
                    <a:cubicBezTo>
                      <a:pt x="8749" y="4342"/>
                      <a:pt x="8755" y="4340"/>
                      <a:pt x="8757" y="4340"/>
                    </a:cubicBezTo>
                    <a:cubicBezTo>
                      <a:pt x="8761" y="4340"/>
                      <a:pt x="8744" y="4346"/>
                      <a:pt x="8712" y="4379"/>
                    </a:cubicBezTo>
                    <a:cubicBezTo>
                      <a:pt x="8685" y="4405"/>
                      <a:pt x="8658" y="4452"/>
                      <a:pt x="8650" y="4452"/>
                    </a:cubicBezTo>
                    <a:cubicBezTo>
                      <a:pt x="8647" y="4452"/>
                      <a:pt x="8647" y="4445"/>
                      <a:pt x="8650" y="4428"/>
                    </a:cubicBezTo>
                    <a:cubicBezTo>
                      <a:pt x="8675" y="4354"/>
                      <a:pt x="8699" y="4342"/>
                      <a:pt x="8650" y="4317"/>
                    </a:cubicBezTo>
                    <a:cubicBezTo>
                      <a:pt x="8613" y="4280"/>
                      <a:pt x="8514" y="4243"/>
                      <a:pt x="8564" y="4231"/>
                    </a:cubicBezTo>
                    <a:cubicBezTo>
                      <a:pt x="8625" y="4231"/>
                      <a:pt x="8699" y="4231"/>
                      <a:pt x="8625" y="4182"/>
                    </a:cubicBezTo>
                    <a:cubicBezTo>
                      <a:pt x="8588" y="4157"/>
                      <a:pt x="8539" y="4145"/>
                      <a:pt x="8502" y="4145"/>
                    </a:cubicBezTo>
                    <a:cubicBezTo>
                      <a:pt x="8490" y="4141"/>
                      <a:pt x="8481" y="4140"/>
                      <a:pt x="8476" y="4140"/>
                    </a:cubicBezTo>
                    <a:cubicBezTo>
                      <a:pt x="8459" y="4140"/>
                      <a:pt x="8468" y="4154"/>
                      <a:pt x="8477" y="4182"/>
                    </a:cubicBezTo>
                    <a:cubicBezTo>
                      <a:pt x="8490" y="4218"/>
                      <a:pt x="8527" y="4292"/>
                      <a:pt x="8502" y="4292"/>
                    </a:cubicBezTo>
                    <a:cubicBezTo>
                      <a:pt x="8477" y="4305"/>
                      <a:pt x="8453" y="4305"/>
                      <a:pt x="8428" y="4305"/>
                    </a:cubicBezTo>
                    <a:cubicBezTo>
                      <a:pt x="8395" y="4305"/>
                      <a:pt x="8343" y="4344"/>
                      <a:pt x="8375" y="4344"/>
                    </a:cubicBezTo>
                    <a:cubicBezTo>
                      <a:pt x="8379" y="4344"/>
                      <a:pt x="8384" y="4343"/>
                      <a:pt x="8391" y="4342"/>
                    </a:cubicBezTo>
                    <a:cubicBezTo>
                      <a:pt x="8440" y="4342"/>
                      <a:pt x="8473" y="4336"/>
                      <a:pt x="8475" y="4336"/>
                    </a:cubicBezTo>
                    <a:cubicBezTo>
                      <a:pt x="8476" y="4336"/>
                      <a:pt x="8469" y="4338"/>
                      <a:pt x="8453" y="4342"/>
                    </a:cubicBezTo>
                    <a:cubicBezTo>
                      <a:pt x="8416" y="4366"/>
                      <a:pt x="8379" y="4366"/>
                      <a:pt x="8440" y="4391"/>
                    </a:cubicBezTo>
                    <a:cubicBezTo>
                      <a:pt x="8486" y="4406"/>
                      <a:pt x="8508" y="4417"/>
                      <a:pt x="8519" y="4417"/>
                    </a:cubicBezTo>
                    <a:cubicBezTo>
                      <a:pt x="8525" y="4417"/>
                      <a:pt x="8527" y="4413"/>
                      <a:pt x="8527" y="4403"/>
                    </a:cubicBezTo>
                    <a:cubicBezTo>
                      <a:pt x="8527" y="4381"/>
                      <a:pt x="8536" y="4363"/>
                      <a:pt x="8543" y="4363"/>
                    </a:cubicBezTo>
                    <a:cubicBezTo>
                      <a:pt x="8547" y="4363"/>
                      <a:pt x="8551" y="4371"/>
                      <a:pt x="8551" y="4391"/>
                    </a:cubicBezTo>
                    <a:cubicBezTo>
                      <a:pt x="8541" y="4423"/>
                      <a:pt x="8548" y="4482"/>
                      <a:pt x="8535" y="4482"/>
                    </a:cubicBezTo>
                    <a:cubicBezTo>
                      <a:pt x="8533" y="4482"/>
                      <a:pt x="8530" y="4481"/>
                      <a:pt x="8527" y="4477"/>
                    </a:cubicBezTo>
                    <a:cubicBezTo>
                      <a:pt x="8490" y="4453"/>
                      <a:pt x="8465" y="4428"/>
                      <a:pt x="8428" y="4416"/>
                    </a:cubicBezTo>
                    <a:cubicBezTo>
                      <a:pt x="8396" y="4405"/>
                      <a:pt x="8392" y="4349"/>
                      <a:pt x="8368" y="4349"/>
                    </a:cubicBezTo>
                    <a:cubicBezTo>
                      <a:pt x="8364" y="4349"/>
                      <a:pt x="8359" y="4351"/>
                      <a:pt x="8354" y="4354"/>
                    </a:cubicBezTo>
                    <a:cubicBezTo>
                      <a:pt x="8314" y="4374"/>
                      <a:pt x="8274" y="4410"/>
                      <a:pt x="8254" y="4410"/>
                    </a:cubicBezTo>
                    <a:cubicBezTo>
                      <a:pt x="8249" y="4410"/>
                      <a:pt x="8246" y="4408"/>
                      <a:pt x="8243" y="4403"/>
                    </a:cubicBezTo>
                    <a:cubicBezTo>
                      <a:pt x="8243" y="4384"/>
                      <a:pt x="8236" y="4371"/>
                      <a:pt x="8224" y="4371"/>
                    </a:cubicBezTo>
                    <a:cubicBezTo>
                      <a:pt x="8213" y="4371"/>
                      <a:pt x="8199" y="4380"/>
                      <a:pt x="8182" y="4403"/>
                    </a:cubicBezTo>
                    <a:cubicBezTo>
                      <a:pt x="8132" y="4440"/>
                      <a:pt x="8059" y="4465"/>
                      <a:pt x="8071" y="4502"/>
                    </a:cubicBezTo>
                    <a:cubicBezTo>
                      <a:pt x="8071" y="4551"/>
                      <a:pt x="8108" y="4563"/>
                      <a:pt x="8083" y="4576"/>
                    </a:cubicBezTo>
                    <a:cubicBezTo>
                      <a:pt x="8073" y="4596"/>
                      <a:pt x="8054" y="4643"/>
                      <a:pt x="8077" y="4643"/>
                    </a:cubicBezTo>
                    <a:cubicBezTo>
                      <a:pt x="8082" y="4643"/>
                      <a:pt x="8088" y="4641"/>
                      <a:pt x="8095" y="4637"/>
                    </a:cubicBezTo>
                    <a:cubicBezTo>
                      <a:pt x="8152" y="4615"/>
                      <a:pt x="8146" y="4562"/>
                      <a:pt x="8173" y="4562"/>
                    </a:cubicBezTo>
                    <a:cubicBezTo>
                      <a:pt x="8176" y="4562"/>
                      <a:pt x="8178" y="4562"/>
                      <a:pt x="8182" y="4563"/>
                    </a:cubicBezTo>
                    <a:cubicBezTo>
                      <a:pt x="8200" y="4572"/>
                      <a:pt x="8198" y="4607"/>
                      <a:pt x="8219" y="4607"/>
                    </a:cubicBezTo>
                    <a:cubicBezTo>
                      <a:pt x="8227" y="4607"/>
                      <a:pt x="8239" y="4602"/>
                      <a:pt x="8256" y="4588"/>
                    </a:cubicBezTo>
                    <a:cubicBezTo>
                      <a:pt x="8273" y="4575"/>
                      <a:pt x="8286" y="4570"/>
                      <a:pt x="8293" y="4570"/>
                    </a:cubicBezTo>
                    <a:cubicBezTo>
                      <a:pt x="8306" y="4570"/>
                      <a:pt x="8300" y="4589"/>
                      <a:pt x="8268" y="4613"/>
                    </a:cubicBezTo>
                    <a:cubicBezTo>
                      <a:pt x="8231" y="4650"/>
                      <a:pt x="8206" y="4650"/>
                      <a:pt x="8206" y="4699"/>
                    </a:cubicBezTo>
                    <a:cubicBezTo>
                      <a:pt x="8206" y="4741"/>
                      <a:pt x="8216" y="4830"/>
                      <a:pt x="8202" y="4830"/>
                    </a:cubicBezTo>
                    <a:cubicBezTo>
                      <a:pt x="8200" y="4830"/>
                      <a:pt x="8197" y="4827"/>
                      <a:pt x="8194" y="4822"/>
                    </a:cubicBezTo>
                    <a:cubicBezTo>
                      <a:pt x="8163" y="4802"/>
                      <a:pt x="8132" y="4755"/>
                      <a:pt x="8108" y="4755"/>
                    </a:cubicBezTo>
                    <a:cubicBezTo>
                      <a:pt x="8104" y="4755"/>
                      <a:pt x="8099" y="4757"/>
                      <a:pt x="8095" y="4761"/>
                    </a:cubicBezTo>
                    <a:cubicBezTo>
                      <a:pt x="8068" y="4779"/>
                      <a:pt x="8040" y="4832"/>
                      <a:pt x="8033" y="4832"/>
                    </a:cubicBezTo>
                    <a:cubicBezTo>
                      <a:pt x="8031" y="4832"/>
                      <a:pt x="8031" y="4826"/>
                      <a:pt x="8034" y="4810"/>
                    </a:cubicBezTo>
                    <a:cubicBezTo>
                      <a:pt x="8042" y="4768"/>
                      <a:pt x="8039" y="4749"/>
                      <a:pt x="8025" y="4749"/>
                    </a:cubicBezTo>
                    <a:cubicBezTo>
                      <a:pt x="8018" y="4749"/>
                      <a:pt x="8009" y="4753"/>
                      <a:pt x="7997" y="4761"/>
                    </a:cubicBezTo>
                    <a:cubicBezTo>
                      <a:pt x="7980" y="4778"/>
                      <a:pt x="7963" y="4812"/>
                      <a:pt x="7954" y="4812"/>
                    </a:cubicBezTo>
                    <a:cubicBezTo>
                      <a:pt x="7950" y="4812"/>
                      <a:pt x="7948" y="4805"/>
                      <a:pt x="7948" y="4785"/>
                    </a:cubicBezTo>
                    <a:cubicBezTo>
                      <a:pt x="7948" y="4737"/>
                      <a:pt x="7963" y="4667"/>
                      <a:pt x="7958" y="4667"/>
                    </a:cubicBezTo>
                    <a:lnTo>
                      <a:pt x="7958" y="4667"/>
                    </a:lnTo>
                    <a:cubicBezTo>
                      <a:pt x="7956" y="4667"/>
                      <a:pt x="7953" y="4673"/>
                      <a:pt x="7948" y="4687"/>
                    </a:cubicBezTo>
                    <a:cubicBezTo>
                      <a:pt x="7918" y="4726"/>
                      <a:pt x="7904" y="4814"/>
                      <a:pt x="7880" y="4814"/>
                    </a:cubicBezTo>
                    <a:cubicBezTo>
                      <a:pt x="7875" y="4814"/>
                      <a:pt x="7869" y="4809"/>
                      <a:pt x="7861" y="4798"/>
                    </a:cubicBezTo>
                    <a:cubicBezTo>
                      <a:pt x="7837" y="4748"/>
                      <a:pt x="7824" y="4699"/>
                      <a:pt x="7837" y="4637"/>
                    </a:cubicBezTo>
                    <a:cubicBezTo>
                      <a:pt x="7848" y="4604"/>
                      <a:pt x="7909" y="4511"/>
                      <a:pt x="7885" y="4511"/>
                    </a:cubicBezTo>
                    <a:cubicBezTo>
                      <a:pt x="7882" y="4511"/>
                      <a:pt x="7879" y="4512"/>
                      <a:pt x="7874" y="4514"/>
                    </a:cubicBezTo>
                    <a:cubicBezTo>
                      <a:pt x="7824" y="4551"/>
                      <a:pt x="7714" y="4613"/>
                      <a:pt x="7738" y="4637"/>
                    </a:cubicBezTo>
                    <a:cubicBezTo>
                      <a:pt x="7768" y="4667"/>
                      <a:pt x="7815" y="4706"/>
                      <a:pt x="7798" y="4706"/>
                    </a:cubicBezTo>
                    <a:cubicBezTo>
                      <a:pt x="7794" y="4706"/>
                      <a:pt x="7787" y="4704"/>
                      <a:pt x="7775" y="4699"/>
                    </a:cubicBezTo>
                    <a:cubicBezTo>
                      <a:pt x="7747" y="4688"/>
                      <a:pt x="7731" y="4679"/>
                      <a:pt x="7722" y="4679"/>
                    </a:cubicBezTo>
                    <a:cubicBezTo>
                      <a:pt x="7711" y="4679"/>
                      <a:pt x="7708" y="4691"/>
                      <a:pt x="7701" y="4724"/>
                    </a:cubicBezTo>
                    <a:cubicBezTo>
                      <a:pt x="7693" y="4757"/>
                      <a:pt x="7685" y="4773"/>
                      <a:pt x="7677" y="4773"/>
                    </a:cubicBezTo>
                    <a:cubicBezTo>
                      <a:pt x="7672" y="4773"/>
                      <a:pt x="7668" y="4769"/>
                      <a:pt x="7664" y="4761"/>
                    </a:cubicBezTo>
                    <a:cubicBezTo>
                      <a:pt x="7656" y="4737"/>
                      <a:pt x="7659" y="4723"/>
                      <a:pt x="7648" y="4723"/>
                    </a:cubicBezTo>
                    <a:cubicBezTo>
                      <a:pt x="7642" y="4723"/>
                      <a:pt x="7632" y="4727"/>
                      <a:pt x="7615" y="4736"/>
                    </a:cubicBezTo>
                    <a:cubicBezTo>
                      <a:pt x="7582" y="4769"/>
                      <a:pt x="7529" y="4812"/>
                      <a:pt x="7571" y="4812"/>
                    </a:cubicBezTo>
                    <a:cubicBezTo>
                      <a:pt x="7576" y="4812"/>
                      <a:pt x="7582" y="4811"/>
                      <a:pt x="7590" y="4810"/>
                    </a:cubicBezTo>
                    <a:cubicBezTo>
                      <a:pt x="7603" y="4807"/>
                      <a:pt x="7615" y="4806"/>
                      <a:pt x="7626" y="4806"/>
                    </a:cubicBezTo>
                    <a:cubicBezTo>
                      <a:pt x="7673" y="4806"/>
                      <a:pt x="7706" y="4822"/>
                      <a:pt x="7677" y="4822"/>
                    </a:cubicBezTo>
                    <a:cubicBezTo>
                      <a:pt x="7640" y="4822"/>
                      <a:pt x="7627" y="4847"/>
                      <a:pt x="7664" y="4847"/>
                    </a:cubicBezTo>
                    <a:cubicBezTo>
                      <a:pt x="7697" y="4847"/>
                      <a:pt x="7703" y="4825"/>
                      <a:pt x="7706" y="4825"/>
                    </a:cubicBezTo>
                    <a:cubicBezTo>
                      <a:pt x="7708" y="4825"/>
                      <a:pt x="7709" y="4830"/>
                      <a:pt x="7714" y="4847"/>
                    </a:cubicBezTo>
                    <a:cubicBezTo>
                      <a:pt x="7726" y="4896"/>
                      <a:pt x="7726" y="4908"/>
                      <a:pt x="7677" y="4908"/>
                    </a:cubicBezTo>
                    <a:cubicBezTo>
                      <a:pt x="7649" y="4908"/>
                      <a:pt x="7635" y="4867"/>
                      <a:pt x="7609" y="4867"/>
                    </a:cubicBezTo>
                    <a:cubicBezTo>
                      <a:pt x="7600" y="4867"/>
                      <a:pt x="7590" y="4872"/>
                      <a:pt x="7578" y="4884"/>
                    </a:cubicBezTo>
                    <a:cubicBezTo>
                      <a:pt x="7516" y="4945"/>
                      <a:pt x="7516" y="5019"/>
                      <a:pt x="7479" y="5019"/>
                    </a:cubicBezTo>
                    <a:cubicBezTo>
                      <a:pt x="7430" y="5032"/>
                      <a:pt x="7282" y="5044"/>
                      <a:pt x="7332" y="5056"/>
                    </a:cubicBezTo>
                    <a:cubicBezTo>
                      <a:pt x="7362" y="5069"/>
                      <a:pt x="7393" y="5075"/>
                      <a:pt x="7424" y="5075"/>
                    </a:cubicBezTo>
                    <a:cubicBezTo>
                      <a:pt x="7455" y="5075"/>
                      <a:pt x="7486" y="5069"/>
                      <a:pt x="7516" y="5056"/>
                    </a:cubicBezTo>
                    <a:cubicBezTo>
                      <a:pt x="7584" y="5023"/>
                      <a:pt x="7610" y="4968"/>
                      <a:pt x="7652" y="4968"/>
                    </a:cubicBezTo>
                    <a:cubicBezTo>
                      <a:pt x="7656" y="4968"/>
                      <a:pt x="7660" y="4969"/>
                      <a:pt x="7664" y="4970"/>
                    </a:cubicBezTo>
                    <a:cubicBezTo>
                      <a:pt x="7689" y="4976"/>
                      <a:pt x="7701" y="4982"/>
                      <a:pt x="7712" y="4982"/>
                    </a:cubicBezTo>
                    <a:cubicBezTo>
                      <a:pt x="7723" y="4982"/>
                      <a:pt x="7732" y="4976"/>
                      <a:pt x="7750" y="4958"/>
                    </a:cubicBezTo>
                    <a:cubicBezTo>
                      <a:pt x="7764" y="4949"/>
                      <a:pt x="7773" y="4946"/>
                      <a:pt x="7781" y="4946"/>
                    </a:cubicBezTo>
                    <a:cubicBezTo>
                      <a:pt x="7791" y="4946"/>
                      <a:pt x="7800" y="4949"/>
                      <a:pt x="7816" y="4949"/>
                    </a:cubicBezTo>
                    <a:cubicBezTo>
                      <a:pt x="7824" y="4949"/>
                      <a:pt x="7835" y="4948"/>
                      <a:pt x="7849" y="4945"/>
                    </a:cubicBezTo>
                    <a:cubicBezTo>
                      <a:pt x="7898" y="4921"/>
                      <a:pt x="7861" y="4896"/>
                      <a:pt x="7837" y="4859"/>
                    </a:cubicBezTo>
                    <a:cubicBezTo>
                      <a:pt x="7827" y="4849"/>
                      <a:pt x="7825" y="4845"/>
                      <a:pt x="7827" y="4845"/>
                    </a:cubicBezTo>
                    <a:cubicBezTo>
                      <a:pt x="7835" y="4845"/>
                      <a:pt x="7874" y="4872"/>
                      <a:pt x="7874" y="4872"/>
                    </a:cubicBezTo>
                    <a:cubicBezTo>
                      <a:pt x="7874" y="4872"/>
                      <a:pt x="7874" y="4921"/>
                      <a:pt x="7911" y="4921"/>
                    </a:cubicBezTo>
                    <a:cubicBezTo>
                      <a:pt x="7929" y="4911"/>
                      <a:pt x="7976" y="4867"/>
                      <a:pt x="7987" y="4867"/>
                    </a:cubicBezTo>
                    <a:cubicBezTo>
                      <a:pt x="7991" y="4867"/>
                      <a:pt x="7991" y="4872"/>
                      <a:pt x="7985" y="4884"/>
                    </a:cubicBezTo>
                    <a:cubicBezTo>
                      <a:pt x="7972" y="4933"/>
                      <a:pt x="7923" y="4921"/>
                      <a:pt x="7948" y="4958"/>
                    </a:cubicBezTo>
                    <a:cubicBezTo>
                      <a:pt x="7948" y="4982"/>
                      <a:pt x="7935" y="4982"/>
                      <a:pt x="7923" y="4995"/>
                    </a:cubicBezTo>
                    <a:cubicBezTo>
                      <a:pt x="7964" y="4995"/>
                      <a:pt x="8005" y="4984"/>
                      <a:pt x="8017" y="4984"/>
                    </a:cubicBezTo>
                    <a:cubicBezTo>
                      <a:pt x="8023" y="4984"/>
                      <a:pt x="8022" y="4987"/>
                      <a:pt x="8009" y="4995"/>
                    </a:cubicBezTo>
                    <a:cubicBezTo>
                      <a:pt x="7977" y="5016"/>
                      <a:pt x="7900" y="5074"/>
                      <a:pt x="7918" y="5074"/>
                    </a:cubicBezTo>
                    <a:cubicBezTo>
                      <a:pt x="7921" y="5074"/>
                      <a:pt x="7927" y="5072"/>
                      <a:pt x="7935" y="5069"/>
                    </a:cubicBezTo>
                    <a:cubicBezTo>
                      <a:pt x="7985" y="5069"/>
                      <a:pt x="8022" y="5044"/>
                      <a:pt x="8046" y="5019"/>
                    </a:cubicBezTo>
                    <a:cubicBezTo>
                      <a:pt x="8060" y="5009"/>
                      <a:pt x="8074" y="5005"/>
                      <a:pt x="8086" y="5005"/>
                    </a:cubicBezTo>
                    <a:cubicBezTo>
                      <a:pt x="8111" y="5005"/>
                      <a:pt x="8125" y="5021"/>
                      <a:pt x="8109" y="5021"/>
                    </a:cubicBezTo>
                    <a:cubicBezTo>
                      <a:pt x="8106" y="5021"/>
                      <a:pt x="8101" y="5021"/>
                      <a:pt x="8095" y="5019"/>
                    </a:cubicBezTo>
                    <a:cubicBezTo>
                      <a:pt x="8092" y="5018"/>
                      <a:pt x="8088" y="5018"/>
                      <a:pt x="8084" y="5018"/>
                    </a:cubicBezTo>
                    <a:cubicBezTo>
                      <a:pt x="8039" y="5018"/>
                      <a:pt x="7994" y="5082"/>
                      <a:pt x="7960" y="5093"/>
                    </a:cubicBezTo>
                    <a:cubicBezTo>
                      <a:pt x="7923" y="5106"/>
                      <a:pt x="7935" y="5143"/>
                      <a:pt x="7923" y="5167"/>
                    </a:cubicBezTo>
                    <a:cubicBezTo>
                      <a:pt x="7908" y="5182"/>
                      <a:pt x="7894" y="5201"/>
                      <a:pt x="7876" y="5201"/>
                    </a:cubicBezTo>
                    <a:cubicBezTo>
                      <a:pt x="7865" y="5201"/>
                      <a:pt x="7852" y="5192"/>
                      <a:pt x="7837" y="5167"/>
                    </a:cubicBezTo>
                    <a:cubicBezTo>
                      <a:pt x="7817" y="5118"/>
                      <a:pt x="7829" y="5054"/>
                      <a:pt x="7822" y="5054"/>
                    </a:cubicBezTo>
                    <a:cubicBezTo>
                      <a:pt x="7820" y="5054"/>
                      <a:pt x="7817" y="5058"/>
                      <a:pt x="7812" y="5069"/>
                    </a:cubicBezTo>
                    <a:cubicBezTo>
                      <a:pt x="7782" y="5109"/>
                      <a:pt x="7801" y="5181"/>
                      <a:pt x="7796" y="5181"/>
                    </a:cubicBezTo>
                    <a:cubicBezTo>
                      <a:pt x="7795" y="5181"/>
                      <a:pt x="7792" y="5177"/>
                      <a:pt x="7787" y="5167"/>
                    </a:cubicBezTo>
                    <a:cubicBezTo>
                      <a:pt x="7768" y="5138"/>
                      <a:pt x="7756" y="5094"/>
                      <a:pt x="7734" y="5094"/>
                    </a:cubicBezTo>
                    <a:cubicBezTo>
                      <a:pt x="7728" y="5094"/>
                      <a:pt x="7722" y="5098"/>
                      <a:pt x="7714" y="5106"/>
                    </a:cubicBezTo>
                    <a:cubicBezTo>
                      <a:pt x="7677" y="5143"/>
                      <a:pt x="7652" y="5180"/>
                      <a:pt x="7627" y="5217"/>
                    </a:cubicBezTo>
                    <a:cubicBezTo>
                      <a:pt x="7594" y="5250"/>
                      <a:pt x="7561" y="5292"/>
                      <a:pt x="7581" y="5292"/>
                    </a:cubicBezTo>
                    <a:cubicBezTo>
                      <a:pt x="7583" y="5292"/>
                      <a:pt x="7586" y="5292"/>
                      <a:pt x="7590" y="5290"/>
                    </a:cubicBezTo>
                    <a:cubicBezTo>
                      <a:pt x="7636" y="5290"/>
                      <a:pt x="7682" y="5215"/>
                      <a:pt x="7688" y="5215"/>
                    </a:cubicBezTo>
                    <a:cubicBezTo>
                      <a:pt x="7689" y="5215"/>
                      <a:pt x="7689" y="5216"/>
                      <a:pt x="7689" y="5217"/>
                    </a:cubicBezTo>
                    <a:cubicBezTo>
                      <a:pt x="7689" y="5241"/>
                      <a:pt x="7689" y="5266"/>
                      <a:pt x="7714" y="5266"/>
                    </a:cubicBezTo>
                    <a:cubicBezTo>
                      <a:pt x="7750" y="5266"/>
                      <a:pt x="7812" y="5278"/>
                      <a:pt x="7763" y="5278"/>
                    </a:cubicBezTo>
                    <a:cubicBezTo>
                      <a:pt x="7714" y="5278"/>
                      <a:pt x="7677" y="5290"/>
                      <a:pt x="7640" y="5303"/>
                    </a:cubicBezTo>
                    <a:cubicBezTo>
                      <a:pt x="7603" y="5327"/>
                      <a:pt x="7652" y="5352"/>
                      <a:pt x="7714" y="5352"/>
                    </a:cubicBezTo>
                    <a:cubicBezTo>
                      <a:pt x="7720" y="5350"/>
                      <a:pt x="7727" y="5350"/>
                      <a:pt x="7733" y="5350"/>
                    </a:cubicBezTo>
                    <a:cubicBezTo>
                      <a:pt x="7772" y="5350"/>
                      <a:pt x="7796" y="5382"/>
                      <a:pt x="7775" y="5414"/>
                    </a:cubicBezTo>
                    <a:cubicBezTo>
                      <a:pt x="7770" y="5429"/>
                      <a:pt x="7771" y="5436"/>
                      <a:pt x="7771" y="5436"/>
                    </a:cubicBezTo>
                    <a:cubicBezTo>
                      <a:pt x="7770" y="5436"/>
                      <a:pt x="7767" y="5423"/>
                      <a:pt x="7738" y="5401"/>
                    </a:cubicBezTo>
                    <a:cubicBezTo>
                      <a:pt x="7714" y="5377"/>
                      <a:pt x="7701" y="5371"/>
                      <a:pt x="7689" y="5371"/>
                    </a:cubicBezTo>
                    <a:cubicBezTo>
                      <a:pt x="7677" y="5371"/>
                      <a:pt x="7664" y="5377"/>
                      <a:pt x="7640" y="5377"/>
                    </a:cubicBezTo>
                    <a:cubicBezTo>
                      <a:pt x="7603" y="5377"/>
                      <a:pt x="7615" y="5414"/>
                      <a:pt x="7566" y="5438"/>
                    </a:cubicBezTo>
                    <a:cubicBezTo>
                      <a:pt x="7529" y="5451"/>
                      <a:pt x="7442" y="5488"/>
                      <a:pt x="7504" y="5488"/>
                    </a:cubicBezTo>
                    <a:cubicBezTo>
                      <a:pt x="7553" y="5488"/>
                      <a:pt x="7603" y="5471"/>
                      <a:pt x="7641" y="5471"/>
                    </a:cubicBezTo>
                    <a:cubicBezTo>
                      <a:pt x="7660" y="5471"/>
                      <a:pt x="7677" y="5475"/>
                      <a:pt x="7689" y="5488"/>
                    </a:cubicBezTo>
                    <a:cubicBezTo>
                      <a:pt x="7716" y="5506"/>
                      <a:pt x="7730" y="5538"/>
                      <a:pt x="7710" y="5538"/>
                    </a:cubicBezTo>
                    <a:cubicBezTo>
                      <a:pt x="7703" y="5538"/>
                      <a:pt x="7692" y="5534"/>
                      <a:pt x="7677" y="5525"/>
                    </a:cubicBezTo>
                    <a:cubicBezTo>
                      <a:pt x="7650" y="5509"/>
                      <a:pt x="7640" y="5504"/>
                      <a:pt x="7632" y="5504"/>
                    </a:cubicBezTo>
                    <a:cubicBezTo>
                      <a:pt x="7623" y="5504"/>
                      <a:pt x="7618" y="5512"/>
                      <a:pt x="7590" y="5512"/>
                    </a:cubicBezTo>
                    <a:cubicBezTo>
                      <a:pt x="7553" y="5512"/>
                      <a:pt x="7541" y="5525"/>
                      <a:pt x="7566" y="5525"/>
                    </a:cubicBezTo>
                    <a:cubicBezTo>
                      <a:pt x="7595" y="5525"/>
                      <a:pt x="7593" y="5556"/>
                      <a:pt x="7566" y="5556"/>
                    </a:cubicBezTo>
                    <a:cubicBezTo>
                      <a:pt x="7559" y="5556"/>
                      <a:pt x="7551" y="5554"/>
                      <a:pt x="7541" y="5549"/>
                    </a:cubicBezTo>
                    <a:cubicBezTo>
                      <a:pt x="7498" y="5532"/>
                      <a:pt x="7485" y="5509"/>
                      <a:pt x="7465" y="5509"/>
                    </a:cubicBezTo>
                    <a:cubicBezTo>
                      <a:pt x="7456" y="5509"/>
                      <a:pt x="7445" y="5513"/>
                      <a:pt x="7430" y="5525"/>
                    </a:cubicBezTo>
                    <a:cubicBezTo>
                      <a:pt x="7389" y="5557"/>
                      <a:pt x="7386" y="5563"/>
                      <a:pt x="7407" y="5563"/>
                    </a:cubicBezTo>
                    <a:cubicBezTo>
                      <a:pt x="7418" y="5563"/>
                      <a:pt x="7434" y="5562"/>
                      <a:pt x="7455" y="5562"/>
                    </a:cubicBezTo>
                    <a:cubicBezTo>
                      <a:pt x="7504" y="5562"/>
                      <a:pt x="7516" y="5598"/>
                      <a:pt x="7455" y="5598"/>
                    </a:cubicBezTo>
                    <a:cubicBezTo>
                      <a:pt x="7405" y="5598"/>
                      <a:pt x="7356" y="5635"/>
                      <a:pt x="7344" y="5685"/>
                    </a:cubicBezTo>
                    <a:cubicBezTo>
                      <a:pt x="7332" y="5722"/>
                      <a:pt x="7344" y="5709"/>
                      <a:pt x="7356" y="5734"/>
                    </a:cubicBezTo>
                    <a:cubicBezTo>
                      <a:pt x="7369" y="5759"/>
                      <a:pt x="7381" y="5771"/>
                      <a:pt x="7332" y="5771"/>
                    </a:cubicBezTo>
                    <a:cubicBezTo>
                      <a:pt x="7282" y="5771"/>
                      <a:pt x="7282" y="5783"/>
                      <a:pt x="7245" y="5808"/>
                    </a:cubicBezTo>
                    <a:cubicBezTo>
                      <a:pt x="7196" y="5845"/>
                      <a:pt x="7221" y="5870"/>
                      <a:pt x="7245" y="5870"/>
                    </a:cubicBezTo>
                    <a:cubicBezTo>
                      <a:pt x="7258" y="5870"/>
                      <a:pt x="7258" y="5894"/>
                      <a:pt x="7221" y="5894"/>
                    </a:cubicBezTo>
                    <a:cubicBezTo>
                      <a:pt x="7196" y="5894"/>
                      <a:pt x="7171" y="5931"/>
                      <a:pt x="7208" y="5931"/>
                    </a:cubicBezTo>
                    <a:cubicBezTo>
                      <a:pt x="7229" y="5931"/>
                      <a:pt x="7247" y="5923"/>
                      <a:pt x="7255" y="5923"/>
                    </a:cubicBezTo>
                    <a:cubicBezTo>
                      <a:pt x="7261" y="5923"/>
                      <a:pt x="7263" y="5928"/>
                      <a:pt x="7258" y="5943"/>
                    </a:cubicBezTo>
                    <a:cubicBezTo>
                      <a:pt x="7233" y="5980"/>
                      <a:pt x="7208" y="5993"/>
                      <a:pt x="7270" y="5993"/>
                    </a:cubicBezTo>
                    <a:cubicBezTo>
                      <a:pt x="7295" y="5987"/>
                      <a:pt x="7316" y="5984"/>
                      <a:pt x="7336" y="5984"/>
                    </a:cubicBezTo>
                    <a:cubicBezTo>
                      <a:pt x="7356" y="5984"/>
                      <a:pt x="7375" y="5987"/>
                      <a:pt x="7393" y="5993"/>
                    </a:cubicBezTo>
                    <a:cubicBezTo>
                      <a:pt x="7412" y="5999"/>
                      <a:pt x="7409" y="5999"/>
                      <a:pt x="7398" y="5999"/>
                    </a:cubicBezTo>
                    <a:cubicBezTo>
                      <a:pt x="7387" y="5999"/>
                      <a:pt x="7369" y="5999"/>
                      <a:pt x="7356" y="6005"/>
                    </a:cubicBezTo>
                    <a:cubicBezTo>
                      <a:pt x="7336" y="6025"/>
                      <a:pt x="7341" y="6045"/>
                      <a:pt x="7309" y="6045"/>
                    </a:cubicBezTo>
                    <a:cubicBezTo>
                      <a:pt x="7302" y="6045"/>
                      <a:pt x="7294" y="6044"/>
                      <a:pt x="7282" y="6042"/>
                    </a:cubicBezTo>
                    <a:cubicBezTo>
                      <a:pt x="7241" y="6042"/>
                      <a:pt x="7228" y="6037"/>
                      <a:pt x="7216" y="6037"/>
                    </a:cubicBezTo>
                    <a:cubicBezTo>
                      <a:pt x="7210" y="6037"/>
                      <a:pt x="7204" y="6038"/>
                      <a:pt x="7196" y="6042"/>
                    </a:cubicBezTo>
                    <a:cubicBezTo>
                      <a:pt x="7178" y="6048"/>
                      <a:pt x="7162" y="6051"/>
                      <a:pt x="7147" y="6051"/>
                    </a:cubicBezTo>
                    <a:cubicBezTo>
                      <a:pt x="7131" y="6051"/>
                      <a:pt x="7116" y="6048"/>
                      <a:pt x="7097" y="6042"/>
                    </a:cubicBezTo>
                    <a:cubicBezTo>
                      <a:pt x="7048" y="6042"/>
                      <a:pt x="7011" y="6067"/>
                      <a:pt x="7048" y="6067"/>
                    </a:cubicBezTo>
                    <a:cubicBezTo>
                      <a:pt x="7073" y="6079"/>
                      <a:pt x="7122" y="6116"/>
                      <a:pt x="7085" y="6116"/>
                    </a:cubicBezTo>
                    <a:cubicBezTo>
                      <a:pt x="7060" y="6116"/>
                      <a:pt x="6987" y="6141"/>
                      <a:pt x="7048" y="6141"/>
                    </a:cubicBezTo>
                    <a:cubicBezTo>
                      <a:pt x="7097" y="6141"/>
                      <a:pt x="7125" y="6124"/>
                      <a:pt x="7141" y="6124"/>
                    </a:cubicBezTo>
                    <a:cubicBezTo>
                      <a:pt x="7149" y="6124"/>
                      <a:pt x="7155" y="6128"/>
                      <a:pt x="7159" y="6141"/>
                    </a:cubicBezTo>
                    <a:cubicBezTo>
                      <a:pt x="7159" y="6178"/>
                      <a:pt x="7159" y="6178"/>
                      <a:pt x="7122" y="6178"/>
                    </a:cubicBezTo>
                    <a:cubicBezTo>
                      <a:pt x="7085" y="6178"/>
                      <a:pt x="7085" y="6239"/>
                      <a:pt x="7048" y="6264"/>
                    </a:cubicBezTo>
                    <a:cubicBezTo>
                      <a:pt x="7030" y="6276"/>
                      <a:pt x="7036" y="6276"/>
                      <a:pt x="7047" y="6276"/>
                    </a:cubicBezTo>
                    <a:cubicBezTo>
                      <a:pt x="7057" y="6276"/>
                      <a:pt x="7073" y="6276"/>
                      <a:pt x="7073" y="6288"/>
                    </a:cubicBezTo>
                    <a:cubicBezTo>
                      <a:pt x="7073" y="6313"/>
                      <a:pt x="7048" y="6301"/>
                      <a:pt x="7011" y="6325"/>
                    </a:cubicBezTo>
                    <a:cubicBezTo>
                      <a:pt x="6962" y="6338"/>
                      <a:pt x="7036" y="6350"/>
                      <a:pt x="7060" y="6350"/>
                    </a:cubicBezTo>
                    <a:cubicBezTo>
                      <a:pt x="7073" y="6362"/>
                      <a:pt x="7073" y="6362"/>
                      <a:pt x="7036" y="6362"/>
                    </a:cubicBezTo>
                    <a:cubicBezTo>
                      <a:pt x="6987" y="6362"/>
                      <a:pt x="6974" y="6362"/>
                      <a:pt x="6999" y="6424"/>
                    </a:cubicBezTo>
                    <a:cubicBezTo>
                      <a:pt x="7024" y="6461"/>
                      <a:pt x="7048" y="6486"/>
                      <a:pt x="7085" y="6498"/>
                    </a:cubicBezTo>
                    <a:lnTo>
                      <a:pt x="6987" y="6498"/>
                    </a:lnTo>
                    <a:cubicBezTo>
                      <a:pt x="6925" y="6498"/>
                      <a:pt x="6900" y="6498"/>
                      <a:pt x="6863" y="6560"/>
                    </a:cubicBezTo>
                    <a:cubicBezTo>
                      <a:pt x="6843" y="6600"/>
                      <a:pt x="6856" y="6624"/>
                      <a:pt x="6827" y="6624"/>
                    </a:cubicBezTo>
                    <a:cubicBezTo>
                      <a:pt x="6820" y="6624"/>
                      <a:pt x="6812" y="6623"/>
                      <a:pt x="6802" y="6621"/>
                    </a:cubicBezTo>
                    <a:cubicBezTo>
                      <a:pt x="6759" y="6614"/>
                      <a:pt x="6708" y="6607"/>
                      <a:pt x="6682" y="6607"/>
                    </a:cubicBezTo>
                    <a:cubicBezTo>
                      <a:pt x="6663" y="6607"/>
                      <a:pt x="6658" y="6611"/>
                      <a:pt x="6679" y="6621"/>
                    </a:cubicBezTo>
                    <a:cubicBezTo>
                      <a:pt x="6728" y="6646"/>
                      <a:pt x="6777" y="6658"/>
                      <a:pt x="6826" y="6658"/>
                    </a:cubicBezTo>
                    <a:cubicBezTo>
                      <a:pt x="6863" y="6658"/>
                      <a:pt x="6888" y="6597"/>
                      <a:pt x="6937" y="6584"/>
                    </a:cubicBezTo>
                    <a:cubicBezTo>
                      <a:pt x="6973" y="6577"/>
                      <a:pt x="6996" y="6570"/>
                      <a:pt x="7000" y="6570"/>
                    </a:cubicBezTo>
                    <a:cubicBezTo>
                      <a:pt x="7003" y="6570"/>
                      <a:pt x="6995" y="6574"/>
                      <a:pt x="6974" y="6584"/>
                    </a:cubicBezTo>
                    <a:cubicBezTo>
                      <a:pt x="6913" y="6609"/>
                      <a:pt x="6913" y="6670"/>
                      <a:pt x="6888" y="6683"/>
                    </a:cubicBezTo>
                    <a:cubicBezTo>
                      <a:pt x="6851" y="6683"/>
                      <a:pt x="6802" y="6683"/>
                      <a:pt x="6814" y="6720"/>
                    </a:cubicBezTo>
                    <a:cubicBezTo>
                      <a:pt x="6826" y="6757"/>
                      <a:pt x="6863" y="6794"/>
                      <a:pt x="6826" y="6806"/>
                    </a:cubicBezTo>
                    <a:cubicBezTo>
                      <a:pt x="6813" y="6819"/>
                      <a:pt x="6799" y="6829"/>
                      <a:pt x="6786" y="6829"/>
                    </a:cubicBezTo>
                    <a:cubicBezTo>
                      <a:pt x="6775" y="6829"/>
                      <a:pt x="6764" y="6823"/>
                      <a:pt x="6752" y="6806"/>
                    </a:cubicBezTo>
                    <a:cubicBezTo>
                      <a:pt x="6734" y="6788"/>
                      <a:pt x="6710" y="6776"/>
                      <a:pt x="6683" y="6776"/>
                    </a:cubicBezTo>
                    <a:cubicBezTo>
                      <a:pt x="6674" y="6776"/>
                      <a:pt x="6664" y="6778"/>
                      <a:pt x="6654" y="6781"/>
                    </a:cubicBezTo>
                    <a:cubicBezTo>
                      <a:pt x="6605" y="6831"/>
                      <a:pt x="6555" y="6880"/>
                      <a:pt x="6518" y="6941"/>
                    </a:cubicBezTo>
                    <a:cubicBezTo>
                      <a:pt x="6481" y="6978"/>
                      <a:pt x="6444" y="7003"/>
                      <a:pt x="6481" y="7003"/>
                    </a:cubicBezTo>
                    <a:cubicBezTo>
                      <a:pt x="6518" y="7003"/>
                      <a:pt x="6531" y="7028"/>
                      <a:pt x="6506" y="7028"/>
                    </a:cubicBezTo>
                    <a:cubicBezTo>
                      <a:pt x="6469" y="7040"/>
                      <a:pt x="6457" y="7065"/>
                      <a:pt x="6432" y="7077"/>
                    </a:cubicBezTo>
                    <a:cubicBezTo>
                      <a:pt x="6407" y="7077"/>
                      <a:pt x="6334" y="7102"/>
                      <a:pt x="6383" y="7114"/>
                    </a:cubicBezTo>
                    <a:cubicBezTo>
                      <a:pt x="6420" y="7126"/>
                      <a:pt x="6432" y="7126"/>
                      <a:pt x="6432" y="7176"/>
                    </a:cubicBezTo>
                    <a:cubicBezTo>
                      <a:pt x="6432" y="7198"/>
                      <a:pt x="6440" y="7206"/>
                      <a:pt x="6454" y="7206"/>
                    </a:cubicBezTo>
                    <a:cubicBezTo>
                      <a:pt x="6477" y="7206"/>
                      <a:pt x="6516" y="7183"/>
                      <a:pt x="6555" y="7176"/>
                    </a:cubicBezTo>
                    <a:cubicBezTo>
                      <a:pt x="6617" y="7151"/>
                      <a:pt x="6728" y="7151"/>
                      <a:pt x="6715" y="7114"/>
                    </a:cubicBezTo>
                    <a:cubicBezTo>
                      <a:pt x="6715" y="7077"/>
                      <a:pt x="6691" y="7114"/>
                      <a:pt x="6679" y="7065"/>
                    </a:cubicBezTo>
                    <a:cubicBezTo>
                      <a:pt x="6672" y="7032"/>
                      <a:pt x="6672" y="7017"/>
                      <a:pt x="6680" y="7017"/>
                    </a:cubicBezTo>
                    <a:cubicBezTo>
                      <a:pt x="6686" y="7017"/>
                      <a:pt x="6698" y="7029"/>
                      <a:pt x="6715" y="7052"/>
                    </a:cubicBezTo>
                    <a:cubicBezTo>
                      <a:pt x="6765" y="7089"/>
                      <a:pt x="6826" y="7114"/>
                      <a:pt x="6777" y="7114"/>
                    </a:cubicBezTo>
                    <a:cubicBezTo>
                      <a:pt x="6740" y="7126"/>
                      <a:pt x="6777" y="7151"/>
                      <a:pt x="6728" y="7188"/>
                    </a:cubicBezTo>
                    <a:cubicBezTo>
                      <a:pt x="6691" y="7200"/>
                      <a:pt x="6666" y="7225"/>
                      <a:pt x="6642" y="7250"/>
                    </a:cubicBezTo>
                    <a:cubicBezTo>
                      <a:pt x="6628" y="7263"/>
                      <a:pt x="6611" y="7273"/>
                      <a:pt x="6596" y="7273"/>
                    </a:cubicBezTo>
                    <a:cubicBezTo>
                      <a:pt x="6584" y="7273"/>
                      <a:pt x="6573" y="7266"/>
                      <a:pt x="6568" y="7250"/>
                    </a:cubicBezTo>
                    <a:cubicBezTo>
                      <a:pt x="6555" y="7237"/>
                      <a:pt x="6546" y="7231"/>
                      <a:pt x="6538" y="7231"/>
                    </a:cubicBezTo>
                    <a:cubicBezTo>
                      <a:pt x="6531" y="7231"/>
                      <a:pt x="6525" y="7237"/>
                      <a:pt x="6518" y="7250"/>
                    </a:cubicBezTo>
                    <a:cubicBezTo>
                      <a:pt x="6494" y="7274"/>
                      <a:pt x="6469" y="7286"/>
                      <a:pt x="6432" y="7286"/>
                    </a:cubicBezTo>
                    <a:cubicBezTo>
                      <a:pt x="6407" y="7286"/>
                      <a:pt x="6395" y="7274"/>
                      <a:pt x="6383" y="7237"/>
                    </a:cubicBezTo>
                    <a:cubicBezTo>
                      <a:pt x="6374" y="7219"/>
                      <a:pt x="6371" y="7182"/>
                      <a:pt x="6356" y="7182"/>
                    </a:cubicBezTo>
                    <a:cubicBezTo>
                      <a:pt x="6351" y="7182"/>
                      <a:pt x="6344" y="7187"/>
                      <a:pt x="6334" y="7200"/>
                    </a:cubicBezTo>
                    <a:cubicBezTo>
                      <a:pt x="6309" y="7250"/>
                      <a:pt x="6309" y="7311"/>
                      <a:pt x="6272" y="7311"/>
                    </a:cubicBezTo>
                    <a:cubicBezTo>
                      <a:pt x="6223" y="7311"/>
                      <a:pt x="6198" y="7311"/>
                      <a:pt x="6210" y="7250"/>
                    </a:cubicBezTo>
                    <a:cubicBezTo>
                      <a:pt x="6226" y="7202"/>
                      <a:pt x="6227" y="7175"/>
                      <a:pt x="6218" y="7175"/>
                    </a:cubicBezTo>
                    <a:cubicBezTo>
                      <a:pt x="6214" y="7175"/>
                      <a:pt x="6207" y="7183"/>
                      <a:pt x="6198" y="7200"/>
                    </a:cubicBezTo>
                    <a:cubicBezTo>
                      <a:pt x="6186" y="7237"/>
                      <a:pt x="6173" y="7274"/>
                      <a:pt x="6173" y="7311"/>
                    </a:cubicBezTo>
                    <a:cubicBezTo>
                      <a:pt x="6152" y="7354"/>
                      <a:pt x="6196" y="7387"/>
                      <a:pt x="6159" y="7387"/>
                    </a:cubicBezTo>
                    <a:cubicBezTo>
                      <a:pt x="6153" y="7387"/>
                      <a:pt x="6146" y="7387"/>
                      <a:pt x="6136" y="7385"/>
                    </a:cubicBezTo>
                    <a:cubicBezTo>
                      <a:pt x="6110" y="7377"/>
                      <a:pt x="6091" y="7375"/>
                      <a:pt x="6078" y="7375"/>
                    </a:cubicBezTo>
                    <a:cubicBezTo>
                      <a:pt x="6048" y="7375"/>
                      <a:pt x="6043" y="7389"/>
                      <a:pt x="6026" y="7397"/>
                    </a:cubicBezTo>
                    <a:cubicBezTo>
                      <a:pt x="6013" y="7422"/>
                      <a:pt x="6026" y="7447"/>
                      <a:pt x="6038" y="7496"/>
                    </a:cubicBezTo>
                    <a:cubicBezTo>
                      <a:pt x="6044" y="7516"/>
                      <a:pt x="6037" y="7528"/>
                      <a:pt x="6027" y="7528"/>
                    </a:cubicBezTo>
                    <a:cubicBezTo>
                      <a:pt x="6018" y="7528"/>
                      <a:pt x="6007" y="7519"/>
                      <a:pt x="6001" y="7496"/>
                    </a:cubicBezTo>
                    <a:cubicBezTo>
                      <a:pt x="5989" y="7447"/>
                      <a:pt x="6026" y="7422"/>
                      <a:pt x="5989" y="7422"/>
                    </a:cubicBezTo>
                    <a:cubicBezTo>
                      <a:pt x="5979" y="7419"/>
                      <a:pt x="5969" y="7417"/>
                      <a:pt x="5959" y="7417"/>
                    </a:cubicBezTo>
                    <a:cubicBezTo>
                      <a:pt x="5932" y="7417"/>
                      <a:pt x="5905" y="7429"/>
                      <a:pt x="5878" y="7447"/>
                    </a:cubicBezTo>
                    <a:cubicBezTo>
                      <a:pt x="5841" y="7471"/>
                      <a:pt x="5791" y="7447"/>
                      <a:pt x="5791" y="7508"/>
                    </a:cubicBezTo>
                    <a:cubicBezTo>
                      <a:pt x="5791" y="7558"/>
                      <a:pt x="5754" y="7570"/>
                      <a:pt x="5816" y="7570"/>
                    </a:cubicBezTo>
                    <a:cubicBezTo>
                      <a:pt x="5849" y="7570"/>
                      <a:pt x="5871" y="7581"/>
                      <a:pt x="5896" y="7581"/>
                    </a:cubicBezTo>
                    <a:cubicBezTo>
                      <a:pt x="5909" y="7581"/>
                      <a:pt x="5923" y="7578"/>
                      <a:pt x="5939" y="7570"/>
                    </a:cubicBezTo>
                    <a:cubicBezTo>
                      <a:pt x="5979" y="7560"/>
                      <a:pt x="6003" y="7542"/>
                      <a:pt x="6024" y="7542"/>
                    </a:cubicBezTo>
                    <a:cubicBezTo>
                      <a:pt x="6028" y="7542"/>
                      <a:pt x="6033" y="7543"/>
                      <a:pt x="6038" y="7545"/>
                    </a:cubicBezTo>
                    <a:cubicBezTo>
                      <a:pt x="6045" y="7559"/>
                      <a:pt x="6059" y="7569"/>
                      <a:pt x="6074" y="7569"/>
                    </a:cubicBezTo>
                    <a:cubicBezTo>
                      <a:pt x="6087" y="7569"/>
                      <a:pt x="6101" y="7562"/>
                      <a:pt x="6112" y="7545"/>
                    </a:cubicBezTo>
                    <a:cubicBezTo>
                      <a:pt x="6124" y="7527"/>
                      <a:pt x="6139" y="7518"/>
                      <a:pt x="6147" y="7518"/>
                    </a:cubicBezTo>
                    <a:cubicBezTo>
                      <a:pt x="6155" y="7518"/>
                      <a:pt x="6155" y="7527"/>
                      <a:pt x="6136" y="7545"/>
                    </a:cubicBezTo>
                    <a:cubicBezTo>
                      <a:pt x="6120" y="7578"/>
                      <a:pt x="6109" y="7589"/>
                      <a:pt x="6089" y="7589"/>
                    </a:cubicBezTo>
                    <a:cubicBezTo>
                      <a:pt x="6079" y="7589"/>
                      <a:pt x="6067" y="7586"/>
                      <a:pt x="6050" y="7582"/>
                    </a:cubicBezTo>
                    <a:cubicBezTo>
                      <a:pt x="6032" y="7576"/>
                      <a:pt x="6010" y="7573"/>
                      <a:pt x="5989" y="7573"/>
                    </a:cubicBezTo>
                    <a:cubicBezTo>
                      <a:pt x="5967" y="7573"/>
                      <a:pt x="5945" y="7576"/>
                      <a:pt x="5927" y="7582"/>
                    </a:cubicBezTo>
                    <a:cubicBezTo>
                      <a:pt x="5903" y="7606"/>
                      <a:pt x="5875" y="7614"/>
                      <a:pt x="5845" y="7614"/>
                    </a:cubicBezTo>
                    <a:cubicBezTo>
                      <a:pt x="5827" y="7614"/>
                      <a:pt x="5809" y="7611"/>
                      <a:pt x="5791" y="7607"/>
                    </a:cubicBezTo>
                    <a:cubicBezTo>
                      <a:pt x="5764" y="7601"/>
                      <a:pt x="5726" y="7596"/>
                      <a:pt x="5693" y="7596"/>
                    </a:cubicBezTo>
                    <a:cubicBezTo>
                      <a:pt x="5653" y="7596"/>
                      <a:pt x="5619" y="7604"/>
                      <a:pt x="5619" y="7631"/>
                    </a:cubicBezTo>
                    <a:cubicBezTo>
                      <a:pt x="5611" y="7664"/>
                      <a:pt x="5619" y="7664"/>
                      <a:pt x="5640" y="7664"/>
                    </a:cubicBezTo>
                    <a:cubicBezTo>
                      <a:pt x="5650" y="7664"/>
                      <a:pt x="5664" y="7664"/>
                      <a:pt x="5681" y="7668"/>
                    </a:cubicBezTo>
                    <a:cubicBezTo>
                      <a:pt x="5742" y="7681"/>
                      <a:pt x="5791" y="7705"/>
                      <a:pt x="5791" y="7767"/>
                    </a:cubicBezTo>
                    <a:cubicBezTo>
                      <a:pt x="5791" y="7817"/>
                      <a:pt x="5780" y="7867"/>
                      <a:pt x="5769" y="7867"/>
                    </a:cubicBezTo>
                    <a:cubicBezTo>
                      <a:pt x="5764" y="7867"/>
                      <a:pt x="5758" y="7856"/>
                      <a:pt x="5754" y="7829"/>
                    </a:cubicBezTo>
                    <a:cubicBezTo>
                      <a:pt x="5754" y="7755"/>
                      <a:pt x="5767" y="7718"/>
                      <a:pt x="5717" y="7705"/>
                    </a:cubicBezTo>
                    <a:cubicBezTo>
                      <a:pt x="5682" y="7705"/>
                      <a:pt x="5659" y="7697"/>
                      <a:pt x="5646" y="7697"/>
                    </a:cubicBezTo>
                    <a:cubicBezTo>
                      <a:pt x="5636" y="7697"/>
                      <a:pt x="5631" y="7702"/>
                      <a:pt x="5631" y="7718"/>
                    </a:cubicBezTo>
                    <a:cubicBezTo>
                      <a:pt x="5622" y="7756"/>
                      <a:pt x="5620" y="7824"/>
                      <a:pt x="5619" y="7824"/>
                    </a:cubicBezTo>
                    <a:cubicBezTo>
                      <a:pt x="5619" y="7824"/>
                      <a:pt x="5619" y="7818"/>
                      <a:pt x="5619" y="7804"/>
                    </a:cubicBezTo>
                    <a:cubicBezTo>
                      <a:pt x="5607" y="7742"/>
                      <a:pt x="5631" y="7718"/>
                      <a:pt x="5607" y="7681"/>
                    </a:cubicBezTo>
                    <a:cubicBezTo>
                      <a:pt x="5588" y="7653"/>
                      <a:pt x="5598" y="7603"/>
                      <a:pt x="5592" y="7603"/>
                    </a:cubicBezTo>
                    <a:lnTo>
                      <a:pt x="5592" y="7603"/>
                    </a:lnTo>
                    <a:cubicBezTo>
                      <a:pt x="5591" y="7603"/>
                      <a:pt x="5588" y="7608"/>
                      <a:pt x="5582" y="7619"/>
                    </a:cubicBezTo>
                    <a:cubicBezTo>
                      <a:pt x="5557" y="7668"/>
                      <a:pt x="5533" y="7681"/>
                      <a:pt x="5533" y="7718"/>
                    </a:cubicBezTo>
                    <a:cubicBezTo>
                      <a:pt x="5533" y="7755"/>
                      <a:pt x="5508" y="7829"/>
                      <a:pt x="5533" y="7829"/>
                    </a:cubicBezTo>
                    <a:cubicBezTo>
                      <a:pt x="5542" y="7829"/>
                      <a:pt x="5551" y="7849"/>
                      <a:pt x="5545" y="7849"/>
                    </a:cubicBezTo>
                    <a:cubicBezTo>
                      <a:pt x="5543" y="7849"/>
                      <a:pt x="5539" y="7847"/>
                      <a:pt x="5533" y="7841"/>
                    </a:cubicBezTo>
                    <a:cubicBezTo>
                      <a:pt x="5508" y="7816"/>
                      <a:pt x="5496" y="7816"/>
                      <a:pt x="5471" y="7767"/>
                    </a:cubicBezTo>
                    <a:cubicBezTo>
                      <a:pt x="5466" y="7746"/>
                      <a:pt x="5465" y="7739"/>
                      <a:pt x="5463" y="7739"/>
                    </a:cubicBezTo>
                    <a:cubicBezTo>
                      <a:pt x="5460" y="7739"/>
                      <a:pt x="5455" y="7753"/>
                      <a:pt x="5434" y="7767"/>
                    </a:cubicBezTo>
                    <a:cubicBezTo>
                      <a:pt x="5409" y="7779"/>
                      <a:pt x="5422" y="7841"/>
                      <a:pt x="5385" y="7841"/>
                    </a:cubicBezTo>
                    <a:cubicBezTo>
                      <a:pt x="5336" y="7841"/>
                      <a:pt x="5286" y="7878"/>
                      <a:pt x="5286" y="7890"/>
                    </a:cubicBezTo>
                    <a:cubicBezTo>
                      <a:pt x="5286" y="7915"/>
                      <a:pt x="5311" y="7927"/>
                      <a:pt x="5286" y="7952"/>
                    </a:cubicBezTo>
                    <a:cubicBezTo>
                      <a:pt x="5262" y="7976"/>
                      <a:pt x="5274" y="8026"/>
                      <a:pt x="5286" y="8026"/>
                    </a:cubicBezTo>
                    <a:cubicBezTo>
                      <a:pt x="5292" y="8026"/>
                      <a:pt x="5311" y="8023"/>
                      <a:pt x="5331" y="8023"/>
                    </a:cubicBezTo>
                    <a:cubicBezTo>
                      <a:pt x="5351" y="8023"/>
                      <a:pt x="5372" y="8026"/>
                      <a:pt x="5385" y="8038"/>
                    </a:cubicBezTo>
                    <a:cubicBezTo>
                      <a:pt x="5406" y="8059"/>
                      <a:pt x="5446" y="8090"/>
                      <a:pt x="5432" y="8090"/>
                    </a:cubicBezTo>
                    <a:cubicBezTo>
                      <a:pt x="5430" y="8090"/>
                      <a:pt x="5427" y="8089"/>
                      <a:pt x="5422" y="8087"/>
                    </a:cubicBezTo>
                    <a:cubicBezTo>
                      <a:pt x="5412" y="8085"/>
                      <a:pt x="5405" y="8084"/>
                      <a:pt x="5398" y="8084"/>
                    </a:cubicBezTo>
                    <a:cubicBezTo>
                      <a:pt x="5371" y="8084"/>
                      <a:pt x="5365" y="8102"/>
                      <a:pt x="5336" y="8112"/>
                    </a:cubicBezTo>
                    <a:cubicBezTo>
                      <a:pt x="5299" y="8124"/>
                      <a:pt x="5274" y="8174"/>
                      <a:pt x="5286" y="8186"/>
                    </a:cubicBezTo>
                    <a:cubicBezTo>
                      <a:pt x="5311" y="8211"/>
                      <a:pt x="5336" y="8223"/>
                      <a:pt x="5360" y="8235"/>
                    </a:cubicBezTo>
                    <a:cubicBezTo>
                      <a:pt x="5397" y="8235"/>
                      <a:pt x="5434" y="8235"/>
                      <a:pt x="5459" y="8211"/>
                    </a:cubicBezTo>
                    <a:cubicBezTo>
                      <a:pt x="5470" y="8203"/>
                      <a:pt x="5484" y="8200"/>
                      <a:pt x="5496" y="8200"/>
                    </a:cubicBezTo>
                    <a:cubicBezTo>
                      <a:pt x="5525" y="8200"/>
                      <a:pt x="5544" y="8218"/>
                      <a:pt x="5483" y="8235"/>
                    </a:cubicBezTo>
                    <a:cubicBezTo>
                      <a:pt x="5409" y="8248"/>
                      <a:pt x="5446" y="8248"/>
                      <a:pt x="5385" y="8272"/>
                    </a:cubicBezTo>
                    <a:cubicBezTo>
                      <a:pt x="5336" y="8272"/>
                      <a:pt x="5299" y="8309"/>
                      <a:pt x="5274" y="8346"/>
                    </a:cubicBezTo>
                    <a:cubicBezTo>
                      <a:pt x="5262" y="8371"/>
                      <a:pt x="5274" y="8383"/>
                      <a:pt x="5336" y="8395"/>
                    </a:cubicBezTo>
                    <a:cubicBezTo>
                      <a:pt x="5385" y="8408"/>
                      <a:pt x="5434" y="8408"/>
                      <a:pt x="5446" y="8457"/>
                    </a:cubicBezTo>
                    <a:cubicBezTo>
                      <a:pt x="5446" y="8485"/>
                      <a:pt x="5446" y="8535"/>
                      <a:pt x="5435" y="8535"/>
                    </a:cubicBezTo>
                    <a:cubicBezTo>
                      <a:pt x="5432" y="8535"/>
                      <a:pt x="5428" y="8530"/>
                      <a:pt x="5422" y="8519"/>
                    </a:cubicBezTo>
                    <a:cubicBezTo>
                      <a:pt x="5411" y="8475"/>
                      <a:pt x="5419" y="8430"/>
                      <a:pt x="5386" y="8430"/>
                    </a:cubicBezTo>
                    <a:cubicBezTo>
                      <a:pt x="5382" y="8430"/>
                      <a:pt x="5378" y="8431"/>
                      <a:pt x="5372" y="8432"/>
                    </a:cubicBezTo>
                    <a:cubicBezTo>
                      <a:pt x="5323" y="8432"/>
                      <a:pt x="5336" y="8457"/>
                      <a:pt x="5311" y="8482"/>
                    </a:cubicBezTo>
                    <a:cubicBezTo>
                      <a:pt x="5286" y="8519"/>
                      <a:pt x="5286" y="8556"/>
                      <a:pt x="5311" y="8593"/>
                    </a:cubicBezTo>
                    <a:cubicBezTo>
                      <a:pt x="5336" y="8617"/>
                      <a:pt x="5360" y="8617"/>
                      <a:pt x="5397" y="8617"/>
                    </a:cubicBezTo>
                    <a:cubicBezTo>
                      <a:pt x="5422" y="8617"/>
                      <a:pt x="5446" y="8630"/>
                      <a:pt x="5459" y="8642"/>
                    </a:cubicBezTo>
                    <a:cubicBezTo>
                      <a:pt x="5473" y="8656"/>
                      <a:pt x="5488" y="8662"/>
                      <a:pt x="5502" y="8662"/>
                    </a:cubicBezTo>
                    <a:cubicBezTo>
                      <a:pt x="5512" y="8662"/>
                      <a:pt x="5522" y="8659"/>
                      <a:pt x="5533" y="8654"/>
                    </a:cubicBezTo>
                    <a:cubicBezTo>
                      <a:pt x="5570" y="8642"/>
                      <a:pt x="5570" y="8642"/>
                      <a:pt x="5594" y="8593"/>
                    </a:cubicBezTo>
                    <a:cubicBezTo>
                      <a:pt x="5603" y="8556"/>
                      <a:pt x="5612" y="8534"/>
                      <a:pt x="5631" y="8534"/>
                    </a:cubicBezTo>
                    <a:cubicBezTo>
                      <a:pt x="5638" y="8534"/>
                      <a:pt x="5646" y="8537"/>
                      <a:pt x="5656" y="8543"/>
                    </a:cubicBezTo>
                    <a:cubicBezTo>
                      <a:pt x="5656" y="8543"/>
                      <a:pt x="5631" y="8543"/>
                      <a:pt x="5619" y="8580"/>
                    </a:cubicBezTo>
                    <a:cubicBezTo>
                      <a:pt x="5594" y="8642"/>
                      <a:pt x="5557" y="8703"/>
                      <a:pt x="5533" y="8703"/>
                    </a:cubicBezTo>
                    <a:lnTo>
                      <a:pt x="5459" y="8703"/>
                    </a:lnTo>
                    <a:cubicBezTo>
                      <a:pt x="5434" y="8703"/>
                      <a:pt x="5520" y="8740"/>
                      <a:pt x="5545" y="8753"/>
                    </a:cubicBezTo>
                    <a:cubicBezTo>
                      <a:pt x="5559" y="8767"/>
                      <a:pt x="5561" y="8781"/>
                      <a:pt x="5551" y="8781"/>
                    </a:cubicBezTo>
                    <a:cubicBezTo>
                      <a:pt x="5543" y="8781"/>
                      <a:pt x="5529" y="8774"/>
                      <a:pt x="5508" y="8753"/>
                    </a:cubicBezTo>
                    <a:cubicBezTo>
                      <a:pt x="5492" y="8740"/>
                      <a:pt x="5479" y="8735"/>
                      <a:pt x="5471" y="8735"/>
                    </a:cubicBezTo>
                    <a:cubicBezTo>
                      <a:pt x="5455" y="8735"/>
                      <a:pt x="5455" y="8757"/>
                      <a:pt x="5471" y="8790"/>
                    </a:cubicBezTo>
                    <a:cubicBezTo>
                      <a:pt x="5483" y="8851"/>
                      <a:pt x="5533" y="8839"/>
                      <a:pt x="5557" y="8851"/>
                    </a:cubicBezTo>
                    <a:cubicBezTo>
                      <a:pt x="5594" y="8864"/>
                      <a:pt x="5656" y="8888"/>
                      <a:pt x="5594" y="8888"/>
                    </a:cubicBezTo>
                    <a:cubicBezTo>
                      <a:pt x="5557" y="8888"/>
                      <a:pt x="5520" y="8876"/>
                      <a:pt x="5483" y="8864"/>
                    </a:cubicBezTo>
                    <a:cubicBezTo>
                      <a:pt x="5472" y="8864"/>
                      <a:pt x="5457" y="8869"/>
                      <a:pt x="5441" y="8869"/>
                    </a:cubicBezTo>
                    <a:cubicBezTo>
                      <a:pt x="5422" y="8869"/>
                      <a:pt x="5404" y="8861"/>
                      <a:pt x="5397" y="8827"/>
                    </a:cubicBezTo>
                    <a:cubicBezTo>
                      <a:pt x="5378" y="8778"/>
                      <a:pt x="5397" y="8698"/>
                      <a:pt x="5387" y="8698"/>
                    </a:cubicBezTo>
                    <a:cubicBezTo>
                      <a:pt x="5385" y="8698"/>
                      <a:pt x="5380" y="8703"/>
                      <a:pt x="5372" y="8716"/>
                    </a:cubicBezTo>
                    <a:cubicBezTo>
                      <a:pt x="5348" y="8753"/>
                      <a:pt x="5336" y="8802"/>
                      <a:pt x="5336" y="8839"/>
                    </a:cubicBezTo>
                    <a:cubicBezTo>
                      <a:pt x="5336" y="8876"/>
                      <a:pt x="5409" y="8888"/>
                      <a:pt x="5372" y="8913"/>
                    </a:cubicBezTo>
                    <a:cubicBezTo>
                      <a:pt x="5348" y="8925"/>
                      <a:pt x="5336" y="8962"/>
                      <a:pt x="5336" y="8999"/>
                    </a:cubicBezTo>
                    <a:cubicBezTo>
                      <a:pt x="5336" y="9013"/>
                      <a:pt x="5336" y="9023"/>
                      <a:pt x="5342" y="9023"/>
                    </a:cubicBezTo>
                    <a:cubicBezTo>
                      <a:pt x="5347" y="9023"/>
                      <a:pt x="5356" y="9016"/>
                      <a:pt x="5372" y="8999"/>
                    </a:cubicBezTo>
                    <a:cubicBezTo>
                      <a:pt x="5397" y="8975"/>
                      <a:pt x="5413" y="8975"/>
                      <a:pt x="5423" y="8975"/>
                    </a:cubicBezTo>
                    <a:cubicBezTo>
                      <a:pt x="5434" y="8975"/>
                      <a:pt x="5440" y="8975"/>
                      <a:pt x="5446" y="8950"/>
                    </a:cubicBezTo>
                    <a:cubicBezTo>
                      <a:pt x="5454" y="8921"/>
                      <a:pt x="5461" y="8909"/>
                      <a:pt x="5466" y="8909"/>
                    </a:cubicBezTo>
                    <a:cubicBezTo>
                      <a:pt x="5469" y="8909"/>
                      <a:pt x="5471" y="8915"/>
                      <a:pt x="5471" y="8925"/>
                    </a:cubicBezTo>
                    <a:cubicBezTo>
                      <a:pt x="5471" y="8950"/>
                      <a:pt x="5471" y="8962"/>
                      <a:pt x="5508" y="8962"/>
                    </a:cubicBezTo>
                    <a:cubicBezTo>
                      <a:pt x="5520" y="8950"/>
                      <a:pt x="5533" y="8950"/>
                      <a:pt x="5545" y="8938"/>
                    </a:cubicBezTo>
                    <a:cubicBezTo>
                      <a:pt x="5553" y="8929"/>
                      <a:pt x="5567" y="8904"/>
                      <a:pt x="5576" y="8904"/>
                    </a:cubicBezTo>
                    <a:cubicBezTo>
                      <a:pt x="5579" y="8904"/>
                      <a:pt x="5582" y="8909"/>
                      <a:pt x="5582" y="8925"/>
                    </a:cubicBezTo>
                    <a:cubicBezTo>
                      <a:pt x="5582" y="8944"/>
                      <a:pt x="5579" y="8944"/>
                      <a:pt x="5577" y="8944"/>
                    </a:cubicBezTo>
                    <a:cubicBezTo>
                      <a:pt x="5576" y="8944"/>
                      <a:pt x="5576" y="8944"/>
                      <a:pt x="5582" y="8962"/>
                    </a:cubicBezTo>
                    <a:cubicBezTo>
                      <a:pt x="5594" y="8999"/>
                      <a:pt x="5570" y="9011"/>
                      <a:pt x="5545" y="9024"/>
                    </a:cubicBezTo>
                    <a:cubicBezTo>
                      <a:pt x="5508" y="9036"/>
                      <a:pt x="5508" y="9085"/>
                      <a:pt x="5533" y="9110"/>
                    </a:cubicBezTo>
                    <a:cubicBezTo>
                      <a:pt x="5540" y="9125"/>
                      <a:pt x="5557" y="9136"/>
                      <a:pt x="5569" y="9136"/>
                    </a:cubicBezTo>
                    <a:cubicBezTo>
                      <a:pt x="5577" y="9136"/>
                      <a:pt x="5582" y="9132"/>
                      <a:pt x="5582" y="9122"/>
                    </a:cubicBezTo>
                    <a:cubicBezTo>
                      <a:pt x="5585" y="9113"/>
                      <a:pt x="5590" y="9109"/>
                      <a:pt x="5595" y="9109"/>
                    </a:cubicBezTo>
                    <a:cubicBezTo>
                      <a:pt x="5609" y="9109"/>
                      <a:pt x="5621" y="9138"/>
                      <a:pt x="5594" y="9147"/>
                    </a:cubicBezTo>
                    <a:cubicBezTo>
                      <a:pt x="5577" y="9156"/>
                      <a:pt x="5553" y="9164"/>
                      <a:pt x="5532" y="9164"/>
                    </a:cubicBezTo>
                    <a:cubicBezTo>
                      <a:pt x="5523" y="9164"/>
                      <a:pt x="5515" y="9163"/>
                      <a:pt x="5508" y="9159"/>
                    </a:cubicBezTo>
                    <a:cubicBezTo>
                      <a:pt x="5446" y="9159"/>
                      <a:pt x="5434" y="9196"/>
                      <a:pt x="5422" y="9233"/>
                    </a:cubicBezTo>
                    <a:cubicBezTo>
                      <a:pt x="5409" y="9258"/>
                      <a:pt x="5446" y="9283"/>
                      <a:pt x="5471" y="9283"/>
                    </a:cubicBezTo>
                    <a:cubicBezTo>
                      <a:pt x="5496" y="9295"/>
                      <a:pt x="5545" y="9356"/>
                      <a:pt x="5619" y="9393"/>
                    </a:cubicBezTo>
                    <a:cubicBezTo>
                      <a:pt x="5637" y="9404"/>
                      <a:pt x="5651" y="9408"/>
                      <a:pt x="5662" y="9408"/>
                    </a:cubicBezTo>
                    <a:cubicBezTo>
                      <a:pt x="5681" y="9408"/>
                      <a:pt x="5692" y="9399"/>
                      <a:pt x="5702" y="9399"/>
                    </a:cubicBezTo>
                    <a:cubicBezTo>
                      <a:pt x="5707" y="9399"/>
                      <a:pt x="5712" y="9400"/>
                      <a:pt x="5717" y="9406"/>
                    </a:cubicBezTo>
                    <a:cubicBezTo>
                      <a:pt x="5742" y="9430"/>
                      <a:pt x="5767" y="9455"/>
                      <a:pt x="5791" y="9467"/>
                    </a:cubicBezTo>
                    <a:cubicBezTo>
                      <a:pt x="5828" y="9474"/>
                      <a:pt x="5865" y="9477"/>
                      <a:pt x="5902" y="9477"/>
                    </a:cubicBezTo>
                    <a:cubicBezTo>
                      <a:pt x="5939" y="9477"/>
                      <a:pt x="5976" y="9474"/>
                      <a:pt x="6013" y="9467"/>
                    </a:cubicBezTo>
                    <a:cubicBezTo>
                      <a:pt x="6062" y="9430"/>
                      <a:pt x="6223" y="9295"/>
                      <a:pt x="6297" y="9246"/>
                    </a:cubicBezTo>
                    <a:cubicBezTo>
                      <a:pt x="6370" y="9196"/>
                      <a:pt x="6346" y="9159"/>
                      <a:pt x="6420" y="9110"/>
                    </a:cubicBezTo>
                    <a:cubicBezTo>
                      <a:pt x="6506" y="9061"/>
                      <a:pt x="6543" y="9073"/>
                      <a:pt x="6568" y="8999"/>
                    </a:cubicBezTo>
                    <a:cubicBezTo>
                      <a:pt x="6592" y="8925"/>
                      <a:pt x="6592" y="8876"/>
                      <a:pt x="6605" y="8851"/>
                    </a:cubicBezTo>
                    <a:cubicBezTo>
                      <a:pt x="6609" y="8843"/>
                      <a:pt x="6611" y="8838"/>
                      <a:pt x="6614" y="8838"/>
                    </a:cubicBezTo>
                    <a:cubicBezTo>
                      <a:pt x="6619" y="8838"/>
                      <a:pt x="6625" y="8862"/>
                      <a:pt x="6642" y="8938"/>
                    </a:cubicBezTo>
                    <a:cubicBezTo>
                      <a:pt x="6654" y="9048"/>
                      <a:pt x="6728" y="8999"/>
                      <a:pt x="6740" y="9036"/>
                    </a:cubicBezTo>
                    <a:cubicBezTo>
                      <a:pt x="6752" y="9073"/>
                      <a:pt x="6715" y="9048"/>
                      <a:pt x="6740" y="9135"/>
                    </a:cubicBezTo>
                    <a:cubicBezTo>
                      <a:pt x="6765" y="9209"/>
                      <a:pt x="6777" y="9184"/>
                      <a:pt x="6777" y="9258"/>
                    </a:cubicBezTo>
                    <a:cubicBezTo>
                      <a:pt x="6777" y="9332"/>
                      <a:pt x="6900" y="9393"/>
                      <a:pt x="6900" y="9455"/>
                    </a:cubicBezTo>
                    <a:cubicBezTo>
                      <a:pt x="6913" y="9504"/>
                      <a:pt x="6876" y="9529"/>
                      <a:pt x="6900" y="9578"/>
                    </a:cubicBezTo>
                    <a:cubicBezTo>
                      <a:pt x="6937" y="9701"/>
                      <a:pt x="6987" y="9825"/>
                      <a:pt x="7036" y="9948"/>
                    </a:cubicBezTo>
                    <a:cubicBezTo>
                      <a:pt x="7073" y="9973"/>
                      <a:pt x="7159" y="10034"/>
                      <a:pt x="7147" y="10071"/>
                    </a:cubicBezTo>
                    <a:cubicBezTo>
                      <a:pt x="7134" y="10133"/>
                      <a:pt x="7134" y="10194"/>
                      <a:pt x="7134" y="10256"/>
                    </a:cubicBezTo>
                    <a:cubicBezTo>
                      <a:pt x="7147" y="10281"/>
                      <a:pt x="7159" y="10355"/>
                      <a:pt x="7184" y="10416"/>
                    </a:cubicBezTo>
                    <a:cubicBezTo>
                      <a:pt x="7208" y="10478"/>
                      <a:pt x="7147" y="10527"/>
                      <a:pt x="7245" y="10527"/>
                    </a:cubicBezTo>
                    <a:cubicBezTo>
                      <a:pt x="7298" y="10527"/>
                      <a:pt x="7361" y="10541"/>
                      <a:pt x="7407" y="10541"/>
                    </a:cubicBezTo>
                    <a:cubicBezTo>
                      <a:pt x="7446" y="10541"/>
                      <a:pt x="7473" y="10530"/>
                      <a:pt x="7467" y="10490"/>
                    </a:cubicBezTo>
                    <a:cubicBezTo>
                      <a:pt x="7455" y="10404"/>
                      <a:pt x="7442" y="10293"/>
                      <a:pt x="7516" y="10281"/>
                    </a:cubicBezTo>
                    <a:cubicBezTo>
                      <a:pt x="7578" y="10281"/>
                      <a:pt x="7590" y="10231"/>
                      <a:pt x="7652" y="10231"/>
                    </a:cubicBezTo>
                    <a:cubicBezTo>
                      <a:pt x="7698" y="10231"/>
                      <a:pt x="7758" y="10273"/>
                      <a:pt x="7801" y="10273"/>
                    </a:cubicBezTo>
                    <a:cubicBezTo>
                      <a:pt x="7815" y="10273"/>
                      <a:pt x="7828" y="10268"/>
                      <a:pt x="7837" y="10256"/>
                    </a:cubicBezTo>
                    <a:cubicBezTo>
                      <a:pt x="7874" y="10207"/>
                      <a:pt x="7886" y="10133"/>
                      <a:pt x="7911" y="10083"/>
                    </a:cubicBezTo>
                    <a:cubicBezTo>
                      <a:pt x="7960" y="9936"/>
                      <a:pt x="7997" y="9775"/>
                      <a:pt x="8009" y="9603"/>
                    </a:cubicBezTo>
                    <a:cubicBezTo>
                      <a:pt x="8022" y="9529"/>
                      <a:pt x="8009" y="9455"/>
                      <a:pt x="7997" y="9369"/>
                    </a:cubicBezTo>
                    <a:cubicBezTo>
                      <a:pt x="7972" y="9320"/>
                      <a:pt x="7923" y="9270"/>
                      <a:pt x="7997" y="9270"/>
                    </a:cubicBezTo>
                    <a:cubicBezTo>
                      <a:pt x="8083" y="9246"/>
                      <a:pt x="8169" y="9196"/>
                      <a:pt x="8243" y="9135"/>
                    </a:cubicBezTo>
                    <a:cubicBezTo>
                      <a:pt x="8280" y="9098"/>
                      <a:pt x="8268" y="9085"/>
                      <a:pt x="8256" y="9061"/>
                    </a:cubicBezTo>
                    <a:cubicBezTo>
                      <a:pt x="8256" y="9055"/>
                      <a:pt x="8268" y="9055"/>
                      <a:pt x="8286" y="9055"/>
                    </a:cubicBezTo>
                    <a:cubicBezTo>
                      <a:pt x="8305" y="9055"/>
                      <a:pt x="8330" y="9055"/>
                      <a:pt x="8354" y="9048"/>
                    </a:cubicBezTo>
                    <a:cubicBezTo>
                      <a:pt x="8391" y="9036"/>
                      <a:pt x="8440" y="8975"/>
                      <a:pt x="8391" y="8950"/>
                    </a:cubicBezTo>
                    <a:cubicBezTo>
                      <a:pt x="8342" y="8913"/>
                      <a:pt x="8342" y="8925"/>
                      <a:pt x="8391" y="8876"/>
                    </a:cubicBezTo>
                    <a:cubicBezTo>
                      <a:pt x="8440" y="8839"/>
                      <a:pt x="8564" y="8777"/>
                      <a:pt x="8514" y="8716"/>
                    </a:cubicBezTo>
                    <a:cubicBezTo>
                      <a:pt x="8428" y="8617"/>
                      <a:pt x="8342" y="8519"/>
                      <a:pt x="8243" y="8445"/>
                    </a:cubicBezTo>
                    <a:cubicBezTo>
                      <a:pt x="8157" y="8383"/>
                      <a:pt x="8132" y="8383"/>
                      <a:pt x="8120" y="8297"/>
                    </a:cubicBezTo>
                    <a:cubicBezTo>
                      <a:pt x="8108" y="8161"/>
                      <a:pt x="8120" y="8013"/>
                      <a:pt x="8169" y="7866"/>
                    </a:cubicBezTo>
                    <a:cubicBezTo>
                      <a:pt x="8219" y="7742"/>
                      <a:pt x="8231" y="7742"/>
                      <a:pt x="8182" y="7705"/>
                    </a:cubicBezTo>
                    <a:cubicBezTo>
                      <a:pt x="8145" y="7668"/>
                      <a:pt x="8108" y="7656"/>
                      <a:pt x="8169" y="7607"/>
                    </a:cubicBezTo>
                    <a:cubicBezTo>
                      <a:pt x="8243" y="7558"/>
                      <a:pt x="8317" y="7496"/>
                      <a:pt x="8354" y="7422"/>
                    </a:cubicBezTo>
                    <a:cubicBezTo>
                      <a:pt x="8404" y="7348"/>
                      <a:pt x="8465" y="7286"/>
                      <a:pt x="8551" y="7250"/>
                    </a:cubicBezTo>
                    <a:cubicBezTo>
                      <a:pt x="8650" y="7200"/>
                      <a:pt x="8749" y="7126"/>
                      <a:pt x="8835" y="7052"/>
                    </a:cubicBezTo>
                    <a:cubicBezTo>
                      <a:pt x="8896" y="6991"/>
                      <a:pt x="8933" y="6978"/>
                      <a:pt x="8995" y="6917"/>
                    </a:cubicBezTo>
                    <a:cubicBezTo>
                      <a:pt x="9057" y="6880"/>
                      <a:pt x="9094" y="6806"/>
                      <a:pt x="9094" y="6744"/>
                    </a:cubicBezTo>
                    <a:cubicBezTo>
                      <a:pt x="9094" y="6707"/>
                      <a:pt x="9081" y="6707"/>
                      <a:pt x="9032" y="6633"/>
                    </a:cubicBezTo>
                    <a:cubicBezTo>
                      <a:pt x="8995" y="6560"/>
                      <a:pt x="9032" y="6523"/>
                      <a:pt x="9044" y="6498"/>
                    </a:cubicBezTo>
                    <a:cubicBezTo>
                      <a:pt x="9069" y="6486"/>
                      <a:pt x="9217" y="6449"/>
                      <a:pt x="9167" y="6387"/>
                    </a:cubicBezTo>
                    <a:cubicBezTo>
                      <a:pt x="9130" y="6338"/>
                      <a:pt x="9106" y="6301"/>
                      <a:pt x="9204" y="6252"/>
                    </a:cubicBezTo>
                    <a:cubicBezTo>
                      <a:pt x="9303" y="6215"/>
                      <a:pt x="9303" y="6178"/>
                      <a:pt x="9365" y="6128"/>
                    </a:cubicBezTo>
                    <a:cubicBezTo>
                      <a:pt x="9406" y="6101"/>
                      <a:pt x="9428" y="6085"/>
                      <a:pt x="9446" y="6085"/>
                    </a:cubicBezTo>
                    <a:cubicBezTo>
                      <a:pt x="9460" y="6085"/>
                      <a:pt x="9472" y="6094"/>
                      <a:pt x="9488" y="6116"/>
                    </a:cubicBezTo>
                    <a:cubicBezTo>
                      <a:pt x="9515" y="6136"/>
                      <a:pt x="9523" y="6145"/>
                      <a:pt x="9534" y="6145"/>
                    </a:cubicBezTo>
                    <a:cubicBezTo>
                      <a:pt x="9542" y="6145"/>
                      <a:pt x="9552" y="6139"/>
                      <a:pt x="9574" y="6128"/>
                    </a:cubicBezTo>
                    <a:cubicBezTo>
                      <a:pt x="9610" y="6107"/>
                      <a:pt x="9625" y="6094"/>
                      <a:pt x="9650" y="6094"/>
                    </a:cubicBezTo>
                    <a:cubicBezTo>
                      <a:pt x="9669" y="6094"/>
                      <a:pt x="9693" y="6100"/>
                      <a:pt x="9734" y="6116"/>
                    </a:cubicBezTo>
                    <a:lnTo>
                      <a:pt x="9747" y="6116"/>
                    </a:lnTo>
                    <a:cubicBezTo>
                      <a:pt x="9833" y="6153"/>
                      <a:pt x="9919" y="6227"/>
                      <a:pt x="9968" y="6239"/>
                    </a:cubicBezTo>
                    <a:cubicBezTo>
                      <a:pt x="10005" y="6252"/>
                      <a:pt x="9944" y="6399"/>
                      <a:pt x="9993" y="6436"/>
                    </a:cubicBezTo>
                    <a:cubicBezTo>
                      <a:pt x="10042" y="6486"/>
                      <a:pt x="10055" y="6535"/>
                      <a:pt x="10018" y="6535"/>
                    </a:cubicBezTo>
                    <a:cubicBezTo>
                      <a:pt x="9985" y="6535"/>
                      <a:pt x="9957" y="6551"/>
                      <a:pt x="9939" y="6551"/>
                    </a:cubicBezTo>
                    <a:cubicBezTo>
                      <a:pt x="9930" y="6551"/>
                      <a:pt x="9923" y="6547"/>
                      <a:pt x="9919" y="6535"/>
                    </a:cubicBezTo>
                    <a:cubicBezTo>
                      <a:pt x="9919" y="6519"/>
                      <a:pt x="9915" y="6513"/>
                      <a:pt x="9909" y="6513"/>
                    </a:cubicBezTo>
                    <a:cubicBezTo>
                      <a:pt x="9901" y="6513"/>
                      <a:pt x="9889" y="6526"/>
                      <a:pt x="9882" y="6547"/>
                    </a:cubicBezTo>
                    <a:cubicBezTo>
                      <a:pt x="9845" y="6597"/>
                      <a:pt x="9796" y="6646"/>
                      <a:pt x="9759" y="6695"/>
                    </a:cubicBezTo>
                    <a:cubicBezTo>
                      <a:pt x="9710" y="6744"/>
                      <a:pt x="9685" y="6880"/>
                      <a:pt x="9623" y="6892"/>
                    </a:cubicBezTo>
                    <a:cubicBezTo>
                      <a:pt x="9574" y="6905"/>
                      <a:pt x="9537" y="6929"/>
                      <a:pt x="9525" y="6978"/>
                    </a:cubicBezTo>
                    <a:cubicBezTo>
                      <a:pt x="9475" y="7028"/>
                      <a:pt x="9377" y="7102"/>
                      <a:pt x="9315" y="7163"/>
                    </a:cubicBezTo>
                    <a:cubicBezTo>
                      <a:pt x="9266" y="7237"/>
                      <a:pt x="9241" y="7262"/>
                      <a:pt x="9167" y="7262"/>
                    </a:cubicBezTo>
                    <a:cubicBezTo>
                      <a:pt x="9094" y="7262"/>
                      <a:pt x="9167" y="7286"/>
                      <a:pt x="9106" y="7360"/>
                    </a:cubicBezTo>
                    <a:cubicBezTo>
                      <a:pt x="9057" y="7422"/>
                      <a:pt x="9020" y="7422"/>
                      <a:pt x="9057" y="7558"/>
                    </a:cubicBezTo>
                    <a:cubicBezTo>
                      <a:pt x="9081" y="7705"/>
                      <a:pt x="9057" y="7718"/>
                      <a:pt x="9094" y="7792"/>
                    </a:cubicBezTo>
                    <a:cubicBezTo>
                      <a:pt x="9118" y="7853"/>
                      <a:pt x="9180" y="7792"/>
                      <a:pt x="9167" y="7890"/>
                    </a:cubicBezTo>
                    <a:cubicBezTo>
                      <a:pt x="9143" y="8001"/>
                      <a:pt x="9143" y="8223"/>
                      <a:pt x="9118" y="8321"/>
                    </a:cubicBezTo>
                    <a:cubicBezTo>
                      <a:pt x="9094" y="8420"/>
                      <a:pt x="9057" y="8383"/>
                      <a:pt x="9155" y="8420"/>
                    </a:cubicBezTo>
                    <a:cubicBezTo>
                      <a:pt x="9241" y="8457"/>
                      <a:pt x="9303" y="8494"/>
                      <a:pt x="9266" y="8519"/>
                    </a:cubicBezTo>
                    <a:cubicBezTo>
                      <a:pt x="9226" y="8539"/>
                      <a:pt x="9160" y="8617"/>
                      <a:pt x="9179" y="8617"/>
                    </a:cubicBezTo>
                    <a:cubicBezTo>
                      <a:pt x="9183" y="8617"/>
                      <a:pt x="9191" y="8614"/>
                      <a:pt x="9204" y="8605"/>
                    </a:cubicBezTo>
                    <a:cubicBezTo>
                      <a:pt x="9280" y="8572"/>
                      <a:pt x="9309" y="8463"/>
                      <a:pt x="9331" y="8463"/>
                    </a:cubicBezTo>
                    <a:cubicBezTo>
                      <a:pt x="9334" y="8463"/>
                      <a:pt x="9337" y="8465"/>
                      <a:pt x="9340" y="8469"/>
                    </a:cubicBezTo>
                    <a:cubicBezTo>
                      <a:pt x="9365" y="8519"/>
                      <a:pt x="9365" y="8568"/>
                      <a:pt x="9340" y="8617"/>
                    </a:cubicBezTo>
                    <a:cubicBezTo>
                      <a:pt x="9322" y="8644"/>
                      <a:pt x="9298" y="8690"/>
                      <a:pt x="9319" y="8690"/>
                    </a:cubicBezTo>
                    <a:cubicBezTo>
                      <a:pt x="9326" y="8690"/>
                      <a:pt x="9341" y="8683"/>
                      <a:pt x="9365" y="8666"/>
                    </a:cubicBezTo>
                    <a:cubicBezTo>
                      <a:pt x="9419" y="8613"/>
                      <a:pt x="9453" y="8552"/>
                      <a:pt x="9477" y="8552"/>
                    </a:cubicBezTo>
                    <a:cubicBezTo>
                      <a:pt x="9486" y="8552"/>
                      <a:pt x="9493" y="8560"/>
                      <a:pt x="9500" y="8580"/>
                    </a:cubicBezTo>
                    <a:cubicBezTo>
                      <a:pt x="9511" y="8643"/>
                      <a:pt x="9441" y="8697"/>
                      <a:pt x="9472" y="8697"/>
                    </a:cubicBezTo>
                    <a:cubicBezTo>
                      <a:pt x="9478" y="8697"/>
                      <a:pt x="9487" y="8695"/>
                      <a:pt x="9500" y="8691"/>
                    </a:cubicBezTo>
                    <a:cubicBezTo>
                      <a:pt x="9599" y="8691"/>
                      <a:pt x="9710" y="8666"/>
                      <a:pt x="9808" y="8630"/>
                    </a:cubicBezTo>
                    <a:cubicBezTo>
                      <a:pt x="9931" y="8568"/>
                      <a:pt x="10079" y="8519"/>
                      <a:pt x="10215" y="8482"/>
                    </a:cubicBezTo>
                    <a:cubicBezTo>
                      <a:pt x="10326" y="8469"/>
                      <a:pt x="10523" y="8445"/>
                      <a:pt x="10634" y="8420"/>
                    </a:cubicBezTo>
                    <a:lnTo>
                      <a:pt x="10658" y="8420"/>
                    </a:lnTo>
                    <a:cubicBezTo>
                      <a:pt x="10711" y="8413"/>
                      <a:pt x="10750" y="8401"/>
                      <a:pt x="10772" y="8401"/>
                    </a:cubicBezTo>
                    <a:cubicBezTo>
                      <a:pt x="10786" y="8401"/>
                      <a:pt x="10794" y="8406"/>
                      <a:pt x="10794" y="8420"/>
                    </a:cubicBezTo>
                    <a:cubicBezTo>
                      <a:pt x="10794" y="8482"/>
                      <a:pt x="10819" y="8531"/>
                      <a:pt x="10868" y="8556"/>
                    </a:cubicBezTo>
                    <a:cubicBezTo>
                      <a:pt x="10917" y="8593"/>
                      <a:pt x="11127" y="8642"/>
                      <a:pt x="11114" y="8666"/>
                    </a:cubicBezTo>
                    <a:cubicBezTo>
                      <a:pt x="11090" y="8691"/>
                      <a:pt x="11077" y="8716"/>
                      <a:pt x="10991" y="8716"/>
                    </a:cubicBezTo>
                    <a:cubicBezTo>
                      <a:pt x="10892" y="8716"/>
                      <a:pt x="10732" y="8716"/>
                      <a:pt x="10683" y="8777"/>
                    </a:cubicBezTo>
                    <a:cubicBezTo>
                      <a:pt x="10658" y="8802"/>
                      <a:pt x="10646" y="8827"/>
                      <a:pt x="10634" y="8839"/>
                    </a:cubicBezTo>
                    <a:cubicBezTo>
                      <a:pt x="10634" y="8864"/>
                      <a:pt x="10609" y="8888"/>
                      <a:pt x="10584" y="8901"/>
                    </a:cubicBezTo>
                    <a:cubicBezTo>
                      <a:pt x="10437" y="8901"/>
                      <a:pt x="10289" y="8888"/>
                      <a:pt x="10153" y="8864"/>
                    </a:cubicBezTo>
                    <a:cubicBezTo>
                      <a:pt x="10117" y="8857"/>
                      <a:pt x="10081" y="8854"/>
                      <a:pt x="10044" y="8854"/>
                    </a:cubicBezTo>
                    <a:cubicBezTo>
                      <a:pt x="9945" y="8854"/>
                      <a:pt x="9846" y="8877"/>
                      <a:pt x="9747" y="8913"/>
                    </a:cubicBezTo>
                    <a:cubicBezTo>
                      <a:pt x="9710" y="8950"/>
                      <a:pt x="9623" y="9048"/>
                      <a:pt x="9574" y="9048"/>
                    </a:cubicBezTo>
                    <a:cubicBezTo>
                      <a:pt x="9525" y="9061"/>
                      <a:pt x="9475" y="9122"/>
                      <a:pt x="9537" y="9122"/>
                    </a:cubicBezTo>
                    <a:cubicBezTo>
                      <a:pt x="9599" y="9122"/>
                      <a:pt x="9623" y="9159"/>
                      <a:pt x="9611" y="9184"/>
                    </a:cubicBezTo>
                    <a:cubicBezTo>
                      <a:pt x="9586" y="9221"/>
                      <a:pt x="9574" y="9233"/>
                      <a:pt x="9599" y="9283"/>
                    </a:cubicBezTo>
                    <a:cubicBezTo>
                      <a:pt x="9623" y="9332"/>
                      <a:pt x="9599" y="9356"/>
                      <a:pt x="9697" y="9369"/>
                    </a:cubicBezTo>
                    <a:cubicBezTo>
                      <a:pt x="9707" y="9370"/>
                      <a:pt x="9716" y="9371"/>
                      <a:pt x="9725" y="9371"/>
                    </a:cubicBezTo>
                    <a:cubicBezTo>
                      <a:pt x="9774" y="9371"/>
                      <a:pt x="9817" y="9356"/>
                      <a:pt x="9839" y="9356"/>
                    </a:cubicBezTo>
                    <a:cubicBezTo>
                      <a:pt x="9855" y="9356"/>
                      <a:pt x="9860" y="9365"/>
                      <a:pt x="9845" y="9393"/>
                    </a:cubicBezTo>
                    <a:cubicBezTo>
                      <a:pt x="9808" y="9443"/>
                      <a:pt x="9784" y="9492"/>
                      <a:pt x="9771" y="9541"/>
                    </a:cubicBezTo>
                    <a:cubicBezTo>
                      <a:pt x="9771" y="9566"/>
                      <a:pt x="9771" y="9591"/>
                      <a:pt x="9771" y="9615"/>
                    </a:cubicBezTo>
                    <a:cubicBezTo>
                      <a:pt x="9771" y="9689"/>
                      <a:pt x="9771" y="9775"/>
                      <a:pt x="9734" y="9800"/>
                    </a:cubicBezTo>
                    <a:cubicBezTo>
                      <a:pt x="9704" y="9820"/>
                      <a:pt x="9649" y="9899"/>
                      <a:pt x="9596" y="9899"/>
                    </a:cubicBezTo>
                    <a:cubicBezTo>
                      <a:pt x="9584" y="9899"/>
                      <a:pt x="9573" y="9895"/>
                      <a:pt x="9562" y="9886"/>
                    </a:cubicBezTo>
                    <a:cubicBezTo>
                      <a:pt x="9512" y="9837"/>
                      <a:pt x="9426" y="9726"/>
                      <a:pt x="9377" y="9677"/>
                    </a:cubicBezTo>
                    <a:cubicBezTo>
                      <a:pt x="9339" y="9639"/>
                      <a:pt x="9323" y="9623"/>
                      <a:pt x="9296" y="9623"/>
                    </a:cubicBezTo>
                    <a:cubicBezTo>
                      <a:pt x="9287" y="9623"/>
                      <a:pt x="9278" y="9625"/>
                      <a:pt x="9266" y="9628"/>
                    </a:cubicBezTo>
                    <a:cubicBezTo>
                      <a:pt x="9229" y="9640"/>
                      <a:pt x="9143" y="9652"/>
                      <a:pt x="9094" y="9763"/>
                    </a:cubicBezTo>
                    <a:cubicBezTo>
                      <a:pt x="9044" y="9849"/>
                      <a:pt x="9020" y="9936"/>
                      <a:pt x="8995" y="10034"/>
                    </a:cubicBezTo>
                    <a:cubicBezTo>
                      <a:pt x="8995" y="10120"/>
                      <a:pt x="8983" y="10194"/>
                      <a:pt x="8995" y="10281"/>
                    </a:cubicBezTo>
                    <a:cubicBezTo>
                      <a:pt x="8995" y="10330"/>
                      <a:pt x="8995" y="10379"/>
                      <a:pt x="9007" y="10428"/>
                    </a:cubicBezTo>
                    <a:cubicBezTo>
                      <a:pt x="9032" y="10478"/>
                      <a:pt x="9044" y="10527"/>
                      <a:pt x="9032" y="10589"/>
                    </a:cubicBezTo>
                    <a:cubicBezTo>
                      <a:pt x="9032" y="10650"/>
                      <a:pt x="9020" y="10712"/>
                      <a:pt x="9007" y="10712"/>
                    </a:cubicBezTo>
                    <a:cubicBezTo>
                      <a:pt x="8999" y="10712"/>
                      <a:pt x="8969" y="10723"/>
                      <a:pt x="8950" y="10723"/>
                    </a:cubicBezTo>
                    <a:cubicBezTo>
                      <a:pt x="8940" y="10723"/>
                      <a:pt x="8933" y="10720"/>
                      <a:pt x="8933" y="10712"/>
                    </a:cubicBezTo>
                    <a:cubicBezTo>
                      <a:pt x="8933" y="10692"/>
                      <a:pt x="8941" y="10656"/>
                      <a:pt x="8918" y="10656"/>
                    </a:cubicBezTo>
                    <a:cubicBezTo>
                      <a:pt x="8913" y="10656"/>
                      <a:pt x="8906" y="10658"/>
                      <a:pt x="8896" y="10663"/>
                    </a:cubicBezTo>
                    <a:cubicBezTo>
                      <a:pt x="8872" y="10687"/>
                      <a:pt x="8835" y="10700"/>
                      <a:pt x="8810" y="10700"/>
                    </a:cubicBezTo>
                    <a:cubicBezTo>
                      <a:pt x="8804" y="10698"/>
                      <a:pt x="8797" y="10698"/>
                      <a:pt x="8791" y="10698"/>
                    </a:cubicBezTo>
                    <a:cubicBezTo>
                      <a:pt x="8739" y="10698"/>
                      <a:pt x="8699" y="10742"/>
                      <a:pt x="8699" y="10786"/>
                    </a:cubicBezTo>
                    <a:cubicBezTo>
                      <a:pt x="8699" y="10837"/>
                      <a:pt x="8687" y="10864"/>
                      <a:pt x="8672" y="10864"/>
                    </a:cubicBezTo>
                    <a:cubicBezTo>
                      <a:pt x="8665" y="10864"/>
                      <a:pt x="8658" y="10859"/>
                      <a:pt x="8650" y="10847"/>
                    </a:cubicBezTo>
                    <a:cubicBezTo>
                      <a:pt x="8641" y="10834"/>
                      <a:pt x="8635" y="10827"/>
                      <a:pt x="8631" y="10827"/>
                    </a:cubicBezTo>
                    <a:cubicBezTo>
                      <a:pt x="8625" y="10827"/>
                      <a:pt x="8625" y="10846"/>
                      <a:pt x="8625" y="10884"/>
                    </a:cubicBezTo>
                    <a:cubicBezTo>
                      <a:pt x="8625" y="10926"/>
                      <a:pt x="8614" y="10951"/>
                      <a:pt x="8587" y="10951"/>
                    </a:cubicBezTo>
                    <a:cubicBezTo>
                      <a:pt x="8575" y="10951"/>
                      <a:pt x="8559" y="10945"/>
                      <a:pt x="8539" y="10934"/>
                    </a:cubicBezTo>
                    <a:cubicBezTo>
                      <a:pt x="8490" y="10909"/>
                      <a:pt x="8440" y="10860"/>
                      <a:pt x="8416" y="10810"/>
                    </a:cubicBezTo>
                    <a:cubicBezTo>
                      <a:pt x="8391" y="10761"/>
                      <a:pt x="8330" y="10736"/>
                      <a:pt x="8268" y="10736"/>
                    </a:cubicBezTo>
                    <a:cubicBezTo>
                      <a:pt x="8219" y="10749"/>
                      <a:pt x="8009" y="10884"/>
                      <a:pt x="7948" y="10921"/>
                    </a:cubicBezTo>
                    <a:cubicBezTo>
                      <a:pt x="7824" y="10995"/>
                      <a:pt x="7701" y="11045"/>
                      <a:pt x="7566" y="11081"/>
                    </a:cubicBezTo>
                    <a:cubicBezTo>
                      <a:pt x="7479" y="11094"/>
                      <a:pt x="7566" y="11155"/>
                      <a:pt x="7516" y="11155"/>
                    </a:cubicBezTo>
                    <a:lnTo>
                      <a:pt x="7479" y="11155"/>
                    </a:lnTo>
                    <a:cubicBezTo>
                      <a:pt x="7467" y="11155"/>
                      <a:pt x="7455" y="11143"/>
                      <a:pt x="7418" y="11106"/>
                    </a:cubicBezTo>
                    <a:cubicBezTo>
                      <a:pt x="7369" y="11057"/>
                      <a:pt x="7295" y="11020"/>
                      <a:pt x="7307" y="10983"/>
                    </a:cubicBezTo>
                    <a:cubicBezTo>
                      <a:pt x="7318" y="10951"/>
                      <a:pt x="7319" y="10853"/>
                      <a:pt x="7303" y="10853"/>
                    </a:cubicBezTo>
                    <a:cubicBezTo>
                      <a:pt x="7301" y="10853"/>
                      <a:pt x="7298" y="10855"/>
                      <a:pt x="7295" y="10860"/>
                    </a:cubicBezTo>
                    <a:cubicBezTo>
                      <a:pt x="7258" y="10897"/>
                      <a:pt x="7270" y="10995"/>
                      <a:pt x="7245" y="10995"/>
                    </a:cubicBezTo>
                    <a:cubicBezTo>
                      <a:pt x="7208" y="10995"/>
                      <a:pt x="7184" y="10958"/>
                      <a:pt x="7134" y="10946"/>
                    </a:cubicBezTo>
                    <a:cubicBezTo>
                      <a:pt x="7060" y="10958"/>
                      <a:pt x="6999" y="10983"/>
                      <a:pt x="6925" y="11020"/>
                    </a:cubicBezTo>
                    <a:cubicBezTo>
                      <a:pt x="6900" y="11032"/>
                      <a:pt x="6888" y="11081"/>
                      <a:pt x="6814" y="11094"/>
                    </a:cubicBezTo>
                    <a:cubicBezTo>
                      <a:pt x="6785" y="11098"/>
                      <a:pt x="6755" y="11101"/>
                      <a:pt x="6729" y="11101"/>
                    </a:cubicBezTo>
                    <a:cubicBezTo>
                      <a:pt x="6677" y="11101"/>
                      <a:pt x="6642" y="11090"/>
                      <a:pt x="6666" y="11057"/>
                    </a:cubicBezTo>
                    <a:cubicBezTo>
                      <a:pt x="6698" y="11003"/>
                      <a:pt x="6731" y="10968"/>
                      <a:pt x="6690" y="10968"/>
                    </a:cubicBezTo>
                    <a:cubicBezTo>
                      <a:pt x="6683" y="10968"/>
                      <a:pt x="6676" y="10969"/>
                      <a:pt x="6666" y="10971"/>
                    </a:cubicBezTo>
                    <a:cubicBezTo>
                      <a:pt x="6642" y="10971"/>
                      <a:pt x="6609" y="10973"/>
                      <a:pt x="6579" y="10973"/>
                    </a:cubicBezTo>
                    <a:cubicBezTo>
                      <a:pt x="6534" y="10973"/>
                      <a:pt x="6494" y="10968"/>
                      <a:pt x="6494" y="10946"/>
                    </a:cubicBezTo>
                    <a:cubicBezTo>
                      <a:pt x="6481" y="10897"/>
                      <a:pt x="6518" y="10847"/>
                      <a:pt x="6494" y="10786"/>
                    </a:cubicBezTo>
                    <a:cubicBezTo>
                      <a:pt x="6494" y="10773"/>
                      <a:pt x="6494" y="10761"/>
                      <a:pt x="6481" y="10749"/>
                    </a:cubicBezTo>
                    <a:cubicBezTo>
                      <a:pt x="6432" y="10675"/>
                      <a:pt x="6358" y="10663"/>
                      <a:pt x="6346" y="10613"/>
                    </a:cubicBezTo>
                    <a:cubicBezTo>
                      <a:pt x="6346" y="10564"/>
                      <a:pt x="6395" y="10589"/>
                      <a:pt x="6420" y="10527"/>
                    </a:cubicBezTo>
                    <a:cubicBezTo>
                      <a:pt x="6457" y="10478"/>
                      <a:pt x="6407" y="10478"/>
                      <a:pt x="6457" y="10416"/>
                    </a:cubicBezTo>
                    <a:cubicBezTo>
                      <a:pt x="6497" y="10376"/>
                      <a:pt x="6504" y="10304"/>
                      <a:pt x="6512" y="10304"/>
                    </a:cubicBezTo>
                    <a:cubicBezTo>
                      <a:pt x="6514" y="10304"/>
                      <a:pt x="6516" y="10308"/>
                      <a:pt x="6518" y="10318"/>
                    </a:cubicBezTo>
                    <a:cubicBezTo>
                      <a:pt x="6534" y="10342"/>
                      <a:pt x="6540" y="10360"/>
                      <a:pt x="6549" y="10360"/>
                    </a:cubicBezTo>
                    <a:cubicBezTo>
                      <a:pt x="6553" y="10360"/>
                      <a:pt x="6559" y="10355"/>
                      <a:pt x="6568" y="10342"/>
                    </a:cubicBezTo>
                    <a:cubicBezTo>
                      <a:pt x="6592" y="10305"/>
                      <a:pt x="6629" y="10268"/>
                      <a:pt x="6654" y="10244"/>
                    </a:cubicBezTo>
                    <a:cubicBezTo>
                      <a:pt x="6715" y="10194"/>
                      <a:pt x="6740" y="10170"/>
                      <a:pt x="6654" y="10120"/>
                    </a:cubicBezTo>
                    <a:cubicBezTo>
                      <a:pt x="6580" y="10083"/>
                      <a:pt x="6531" y="10083"/>
                      <a:pt x="6531" y="9997"/>
                    </a:cubicBezTo>
                    <a:cubicBezTo>
                      <a:pt x="6518" y="9923"/>
                      <a:pt x="6494" y="9923"/>
                      <a:pt x="6494" y="9886"/>
                    </a:cubicBezTo>
                    <a:cubicBezTo>
                      <a:pt x="6489" y="9867"/>
                      <a:pt x="6502" y="9863"/>
                      <a:pt x="6519" y="9863"/>
                    </a:cubicBezTo>
                    <a:cubicBezTo>
                      <a:pt x="6530" y="9863"/>
                      <a:pt x="6544" y="9864"/>
                      <a:pt x="6555" y="9864"/>
                    </a:cubicBezTo>
                    <a:cubicBezTo>
                      <a:pt x="6569" y="9864"/>
                      <a:pt x="6580" y="9862"/>
                      <a:pt x="6580" y="9849"/>
                    </a:cubicBezTo>
                    <a:cubicBezTo>
                      <a:pt x="6592" y="9788"/>
                      <a:pt x="6592" y="9726"/>
                      <a:pt x="6592" y="9665"/>
                    </a:cubicBezTo>
                    <a:cubicBezTo>
                      <a:pt x="6592" y="9658"/>
                      <a:pt x="6592" y="9656"/>
                      <a:pt x="6590" y="9656"/>
                    </a:cubicBezTo>
                    <a:cubicBezTo>
                      <a:pt x="6584" y="9656"/>
                      <a:pt x="6568" y="9677"/>
                      <a:pt x="6531" y="9677"/>
                    </a:cubicBezTo>
                    <a:cubicBezTo>
                      <a:pt x="6506" y="9677"/>
                      <a:pt x="6488" y="9668"/>
                      <a:pt x="6471" y="9668"/>
                    </a:cubicBezTo>
                    <a:cubicBezTo>
                      <a:pt x="6454" y="9668"/>
                      <a:pt x="6438" y="9677"/>
                      <a:pt x="6420" y="9714"/>
                    </a:cubicBezTo>
                    <a:cubicBezTo>
                      <a:pt x="6395" y="9788"/>
                      <a:pt x="6358" y="9849"/>
                      <a:pt x="6334" y="9849"/>
                    </a:cubicBezTo>
                    <a:lnTo>
                      <a:pt x="6161" y="9849"/>
                    </a:lnTo>
                    <a:cubicBezTo>
                      <a:pt x="6112" y="9862"/>
                      <a:pt x="6038" y="9973"/>
                      <a:pt x="6075" y="9985"/>
                    </a:cubicBezTo>
                    <a:cubicBezTo>
                      <a:pt x="6097" y="9992"/>
                      <a:pt x="6106" y="10004"/>
                      <a:pt x="6121" y="10004"/>
                    </a:cubicBezTo>
                    <a:cubicBezTo>
                      <a:pt x="6130" y="10004"/>
                      <a:pt x="6142" y="9999"/>
                      <a:pt x="6161" y="9985"/>
                    </a:cubicBezTo>
                    <a:cubicBezTo>
                      <a:pt x="6198" y="9948"/>
                      <a:pt x="6210" y="9948"/>
                      <a:pt x="6235" y="9923"/>
                    </a:cubicBezTo>
                    <a:cubicBezTo>
                      <a:pt x="6244" y="9915"/>
                      <a:pt x="6251" y="9910"/>
                      <a:pt x="6257" y="9910"/>
                    </a:cubicBezTo>
                    <a:cubicBezTo>
                      <a:pt x="6268" y="9910"/>
                      <a:pt x="6276" y="9924"/>
                      <a:pt x="6284" y="9948"/>
                    </a:cubicBezTo>
                    <a:cubicBezTo>
                      <a:pt x="6284" y="9979"/>
                      <a:pt x="6311" y="10055"/>
                      <a:pt x="6304" y="10055"/>
                    </a:cubicBezTo>
                    <a:cubicBezTo>
                      <a:pt x="6303" y="10055"/>
                      <a:pt x="6300" y="10052"/>
                      <a:pt x="6297" y="10046"/>
                    </a:cubicBezTo>
                    <a:cubicBezTo>
                      <a:pt x="6267" y="10027"/>
                      <a:pt x="6237" y="9990"/>
                      <a:pt x="6220" y="9990"/>
                    </a:cubicBezTo>
                    <a:cubicBezTo>
                      <a:pt x="6216" y="9990"/>
                      <a:pt x="6213" y="9992"/>
                      <a:pt x="6210" y="9997"/>
                    </a:cubicBezTo>
                    <a:cubicBezTo>
                      <a:pt x="6198" y="10034"/>
                      <a:pt x="6186" y="10059"/>
                      <a:pt x="6173" y="10083"/>
                    </a:cubicBezTo>
                    <a:cubicBezTo>
                      <a:pt x="6173" y="10083"/>
                      <a:pt x="6112" y="10083"/>
                      <a:pt x="6112" y="10059"/>
                    </a:cubicBezTo>
                    <a:cubicBezTo>
                      <a:pt x="6108" y="10052"/>
                      <a:pt x="6107" y="10049"/>
                      <a:pt x="6106" y="10049"/>
                    </a:cubicBezTo>
                    <a:cubicBezTo>
                      <a:pt x="6103" y="10049"/>
                      <a:pt x="6105" y="10066"/>
                      <a:pt x="6087" y="10083"/>
                    </a:cubicBezTo>
                    <a:cubicBezTo>
                      <a:pt x="6084" y="10085"/>
                      <a:pt x="6080" y="10085"/>
                      <a:pt x="6077" y="10085"/>
                    </a:cubicBezTo>
                    <a:cubicBezTo>
                      <a:pt x="6056" y="10085"/>
                      <a:pt x="6044" y="10059"/>
                      <a:pt x="6035" y="10059"/>
                    </a:cubicBezTo>
                    <a:cubicBezTo>
                      <a:pt x="6031" y="10059"/>
                      <a:pt x="6028" y="10062"/>
                      <a:pt x="6026" y="10071"/>
                    </a:cubicBezTo>
                    <a:cubicBezTo>
                      <a:pt x="6001" y="10096"/>
                      <a:pt x="6001" y="10083"/>
                      <a:pt x="6001" y="10194"/>
                    </a:cubicBezTo>
                    <a:cubicBezTo>
                      <a:pt x="6001" y="10281"/>
                      <a:pt x="6013" y="10367"/>
                      <a:pt x="6038" y="10441"/>
                    </a:cubicBezTo>
                    <a:cubicBezTo>
                      <a:pt x="6075" y="10502"/>
                      <a:pt x="6112" y="10465"/>
                      <a:pt x="6124" y="10527"/>
                    </a:cubicBezTo>
                    <a:cubicBezTo>
                      <a:pt x="6136" y="10589"/>
                      <a:pt x="6149" y="10613"/>
                      <a:pt x="6124" y="10650"/>
                    </a:cubicBezTo>
                    <a:cubicBezTo>
                      <a:pt x="6112" y="10687"/>
                      <a:pt x="6050" y="10687"/>
                      <a:pt x="6112" y="10749"/>
                    </a:cubicBezTo>
                    <a:cubicBezTo>
                      <a:pt x="6124" y="10749"/>
                      <a:pt x="6124" y="10749"/>
                      <a:pt x="6124" y="10761"/>
                    </a:cubicBezTo>
                    <a:cubicBezTo>
                      <a:pt x="6173" y="10798"/>
                      <a:pt x="6186" y="10773"/>
                      <a:pt x="6186" y="10847"/>
                    </a:cubicBezTo>
                    <a:cubicBezTo>
                      <a:pt x="6186" y="10921"/>
                      <a:pt x="6124" y="10884"/>
                      <a:pt x="6149" y="10971"/>
                    </a:cubicBezTo>
                    <a:cubicBezTo>
                      <a:pt x="6186" y="11057"/>
                      <a:pt x="6186" y="11057"/>
                      <a:pt x="6186" y="11106"/>
                    </a:cubicBezTo>
                    <a:cubicBezTo>
                      <a:pt x="6186" y="11123"/>
                      <a:pt x="6193" y="11128"/>
                      <a:pt x="6203" y="11128"/>
                    </a:cubicBezTo>
                    <a:cubicBezTo>
                      <a:pt x="6224" y="11128"/>
                      <a:pt x="6260" y="11106"/>
                      <a:pt x="6284" y="11106"/>
                    </a:cubicBezTo>
                    <a:cubicBezTo>
                      <a:pt x="6319" y="11106"/>
                      <a:pt x="6438" y="11244"/>
                      <a:pt x="6425" y="11244"/>
                    </a:cubicBezTo>
                    <a:cubicBezTo>
                      <a:pt x="6424" y="11244"/>
                      <a:pt x="6422" y="11243"/>
                      <a:pt x="6420" y="11242"/>
                    </a:cubicBezTo>
                    <a:cubicBezTo>
                      <a:pt x="6383" y="11217"/>
                      <a:pt x="6346" y="11192"/>
                      <a:pt x="6309" y="11180"/>
                    </a:cubicBezTo>
                    <a:cubicBezTo>
                      <a:pt x="6294" y="11166"/>
                      <a:pt x="6280" y="11160"/>
                      <a:pt x="6263" y="11160"/>
                    </a:cubicBezTo>
                    <a:cubicBezTo>
                      <a:pt x="6251" y="11160"/>
                      <a:pt x="6238" y="11163"/>
                      <a:pt x="6223" y="11168"/>
                    </a:cubicBezTo>
                    <a:cubicBezTo>
                      <a:pt x="6186" y="11168"/>
                      <a:pt x="6124" y="11168"/>
                      <a:pt x="6124" y="11229"/>
                    </a:cubicBezTo>
                    <a:cubicBezTo>
                      <a:pt x="6124" y="11291"/>
                      <a:pt x="6136" y="11303"/>
                      <a:pt x="6087" y="11303"/>
                    </a:cubicBezTo>
                    <a:cubicBezTo>
                      <a:pt x="6026" y="11303"/>
                      <a:pt x="5989" y="11242"/>
                      <a:pt x="5927" y="11242"/>
                    </a:cubicBezTo>
                    <a:cubicBezTo>
                      <a:pt x="5889" y="11234"/>
                      <a:pt x="5843" y="11222"/>
                      <a:pt x="5812" y="11222"/>
                    </a:cubicBezTo>
                    <a:cubicBezTo>
                      <a:pt x="5792" y="11222"/>
                      <a:pt x="5779" y="11227"/>
                      <a:pt x="5779" y="11242"/>
                    </a:cubicBezTo>
                    <a:cubicBezTo>
                      <a:pt x="5779" y="11266"/>
                      <a:pt x="5779" y="11279"/>
                      <a:pt x="5779" y="11303"/>
                    </a:cubicBezTo>
                    <a:cubicBezTo>
                      <a:pt x="5779" y="11316"/>
                      <a:pt x="5779" y="11328"/>
                      <a:pt x="5767" y="11328"/>
                    </a:cubicBezTo>
                    <a:cubicBezTo>
                      <a:pt x="5736" y="11328"/>
                      <a:pt x="5697" y="11285"/>
                      <a:pt x="5670" y="11285"/>
                    </a:cubicBezTo>
                    <a:cubicBezTo>
                      <a:pt x="5665" y="11285"/>
                      <a:pt x="5660" y="11287"/>
                      <a:pt x="5656" y="11291"/>
                    </a:cubicBezTo>
                    <a:cubicBezTo>
                      <a:pt x="5631" y="11303"/>
                      <a:pt x="5619" y="11328"/>
                      <a:pt x="5582" y="11328"/>
                    </a:cubicBezTo>
                    <a:cubicBezTo>
                      <a:pt x="5570" y="11324"/>
                      <a:pt x="5557" y="11322"/>
                      <a:pt x="5545" y="11322"/>
                    </a:cubicBezTo>
                    <a:cubicBezTo>
                      <a:pt x="5519" y="11322"/>
                      <a:pt x="5492" y="11328"/>
                      <a:pt x="5459" y="11328"/>
                    </a:cubicBezTo>
                    <a:cubicBezTo>
                      <a:pt x="5434" y="11365"/>
                      <a:pt x="5397" y="11402"/>
                      <a:pt x="5360" y="11439"/>
                    </a:cubicBezTo>
                    <a:cubicBezTo>
                      <a:pt x="5336" y="11463"/>
                      <a:pt x="5360" y="11476"/>
                      <a:pt x="5397" y="11488"/>
                    </a:cubicBezTo>
                    <a:cubicBezTo>
                      <a:pt x="5420" y="11511"/>
                      <a:pt x="5455" y="11612"/>
                      <a:pt x="5406" y="11612"/>
                    </a:cubicBezTo>
                    <a:cubicBezTo>
                      <a:pt x="5403" y="11612"/>
                      <a:pt x="5400" y="11612"/>
                      <a:pt x="5397" y="11611"/>
                    </a:cubicBezTo>
                    <a:cubicBezTo>
                      <a:pt x="5323" y="11599"/>
                      <a:pt x="5299" y="11611"/>
                      <a:pt x="5299" y="11574"/>
                    </a:cubicBezTo>
                    <a:cubicBezTo>
                      <a:pt x="5308" y="11545"/>
                      <a:pt x="5356" y="11486"/>
                      <a:pt x="5346" y="11486"/>
                    </a:cubicBezTo>
                    <a:cubicBezTo>
                      <a:pt x="5343" y="11486"/>
                      <a:pt x="5336" y="11490"/>
                      <a:pt x="5323" y="11500"/>
                    </a:cubicBezTo>
                    <a:cubicBezTo>
                      <a:pt x="5274" y="11550"/>
                      <a:pt x="5249" y="11537"/>
                      <a:pt x="5212" y="11562"/>
                    </a:cubicBezTo>
                    <a:cubicBezTo>
                      <a:pt x="5163" y="11599"/>
                      <a:pt x="5212" y="11673"/>
                      <a:pt x="5163" y="11698"/>
                    </a:cubicBezTo>
                    <a:cubicBezTo>
                      <a:pt x="5126" y="11735"/>
                      <a:pt x="5126" y="11735"/>
                      <a:pt x="5101" y="11808"/>
                    </a:cubicBezTo>
                    <a:cubicBezTo>
                      <a:pt x="5064" y="11882"/>
                      <a:pt x="5064" y="11833"/>
                      <a:pt x="5064" y="11870"/>
                    </a:cubicBezTo>
                    <a:cubicBezTo>
                      <a:pt x="5052" y="11919"/>
                      <a:pt x="5027" y="11944"/>
                      <a:pt x="5064" y="11944"/>
                    </a:cubicBezTo>
                    <a:cubicBezTo>
                      <a:pt x="5084" y="11944"/>
                      <a:pt x="5135" y="11960"/>
                      <a:pt x="5117" y="11960"/>
                    </a:cubicBezTo>
                    <a:cubicBezTo>
                      <a:pt x="5113" y="11960"/>
                      <a:pt x="5104" y="11959"/>
                      <a:pt x="5089" y="11956"/>
                    </a:cubicBezTo>
                    <a:cubicBezTo>
                      <a:pt x="5064" y="11952"/>
                      <a:pt x="5048" y="11951"/>
                      <a:pt x="5037" y="11951"/>
                    </a:cubicBezTo>
                    <a:cubicBezTo>
                      <a:pt x="5014" y="11951"/>
                      <a:pt x="5011" y="11956"/>
                      <a:pt x="5003" y="11956"/>
                    </a:cubicBezTo>
                    <a:cubicBezTo>
                      <a:pt x="5003" y="11956"/>
                      <a:pt x="5003" y="11956"/>
                      <a:pt x="5003" y="11969"/>
                    </a:cubicBezTo>
                    <a:cubicBezTo>
                      <a:pt x="5003" y="11969"/>
                      <a:pt x="5077" y="11981"/>
                      <a:pt x="5052" y="11981"/>
                    </a:cubicBezTo>
                    <a:lnTo>
                      <a:pt x="4991" y="11981"/>
                    </a:lnTo>
                    <a:cubicBezTo>
                      <a:pt x="4991" y="11981"/>
                      <a:pt x="5027" y="12030"/>
                      <a:pt x="5040" y="12030"/>
                    </a:cubicBezTo>
                    <a:cubicBezTo>
                      <a:pt x="5047" y="12034"/>
                      <a:pt x="5049" y="12035"/>
                      <a:pt x="5047" y="12035"/>
                    </a:cubicBezTo>
                    <a:cubicBezTo>
                      <a:pt x="5044" y="12035"/>
                      <a:pt x="5020" y="12027"/>
                      <a:pt x="5003" y="12018"/>
                    </a:cubicBezTo>
                    <a:cubicBezTo>
                      <a:pt x="4991" y="12012"/>
                      <a:pt x="4972" y="12006"/>
                      <a:pt x="4963" y="12006"/>
                    </a:cubicBezTo>
                    <a:cubicBezTo>
                      <a:pt x="4954" y="12006"/>
                      <a:pt x="4954" y="12012"/>
                      <a:pt x="4978" y="12030"/>
                    </a:cubicBezTo>
                    <a:cubicBezTo>
                      <a:pt x="5010" y="12054"/>
                      <a:pt x="5032" y="12068"/>
                      <a:pt x="5026" y="12068"/>
                    </a:cubicBezTo>
                    <a:cubicBezTo>
                      <a:pt x="5023" y="12068"/>
                      <a:pt x="5012" y="12064"/>
                      <a:pt x="4991" y="12055"/>
                    </a:cubicBezTo>
                    <a:cubicBezTo>
                      <a:pt x="4947" y="12040"/>
                      <a:pt x="4933" y="12034"/>
                      <a:pt x="4930" y="12034"/>
                    </a:cubicBezTo>
                    <a:cubicBezTo>
                      <a:pt x="4927" y="12034"/>
                      <a:pt x="4929" y="12037"/>
                      <a:pt x="4929" y="12043"/>
                    </a:cubicBezTo>
                    <a:cubicBezTo>
                      <a:pt x="4929" y="12055"/>
                      <a:pt x="4991" y="12104"/>
                      <a:pt x="4978" y="12104"/>
                    </a:cubicBezTo>
                    <a:cubicBezTo>
                      <a:pt x="4954" y="12092"/>
                      <a:pt x="4941" y="12080"/>
                      <a:pt x="4917" y="12080"/>
                    </a:cubicBezTo>
                    <a:lnTo>
                      <a:pt x="4867" y="12080"/>
                    </a:lnTo>
                    <a:cubicBezTo>
                      <a:pt x="4855" y="12080"/>
                      <a:pt x="4867" y="12080"/>
                      <a:pt x="4855" y="12092"/>
                    </a:cubicBezTo>
                    <a:cubicBezTo>
                      <a:pt x="4830" y="12104"/>
                      <a:pt x="4793" y="12116"/>
                      <a:pt x="4769" y="12129"/>
                    </a:cubicBezTo>
                    <a:cubicBezTo>
                      <a:pt x="4732" y="12141"/>
                      <a:pt x="4719" y="12190"/>
                      <a:pt x="4695" y="12190"/>
                    </a:cubicBezTo>
                    <a:cubicBezTo>
                      <a:pt x="4682" y="12190"/>
                      <a:pt x="4658" y="12187"/>
                      <a:pt x="4632" y="12187"/>
                    </a:cubicBezTo>
                    <a:cubicBezTo>
                      <a:pt x="4605" y="12187"/>
                      <a:pt x="4578" y="12190"/>
                      <a:pt x="4559" y="12203"/>
                    </a:cubicBezTo>
                    <a:cubicBezTo>
                      <a:pt x="4498" y="12252"/>
                      <a:pt x="4461" y="12326"/>
                      <a:pt x="4448" y="12400"/>
                    </a:cubicBezTo>
                    <a:cubicBezTo>
                      <a:pt x="4448" y="12474"/>
                      <a:pt x="4461" y="12486"/>
                      <a:pt x="4411" y="12535"/>
                    </a:cubicBezTo>
                    <a:cubicBezTo>
                      <a:pt x="4362" y="12585"/>
                      <a:pt x="4301" y="12622"/>
                      <a:pt x="4227" y="12646"/>
                    </a:cubicBezTo>
                    <a:cubicBezTo>
                      <a:pt x="4153" y="12659"/>
                      <a:pt x="4165" y="12708"/>
                      <a:pt x="4153" y="12745"/>
                    </a:cubicBezTo>
                    <a:cubicBezTo>
                      <a:pt x="4140" y="12770"/>
                      <a:pt x="4128" y="12831"/>
                      <a:pt x="4091" y="12831"/>
                    </a:cubicBezTo>
                    <a:cubicBezTo>
                      <a:pt x="4054" y="12831"/>
                      <a:pt x="3857" y="12831"/>
                      <a:pt x="3832" y="12794"/>
                    </a:cubicBezTo>
                    <a:cubicBezTo>
                      <a:pt x="3795" y="12745"/>
                      <a:pt x="3758" y="12708"/>
                      <a:pt x="3709" y="12708"/>
                    </a:cubicBezTo>
                    <a:cubicBezTo>
                      <a:pt x="3686" y="12708"/>
                      <a:pt x="3664" y="12700"/>
                      <a:pt x="3649" y="12700"/>
                    </a:cubicBezTo>
                    <a:cubicBezTo>
                      <a:pt x="3633" y="12700"/>
                      <a:pt x="3628" y="12711"/>
                      <a:pt x="3647" y="12757"/>
                    </a:cubicBezTo>
                    <a:cubicBezTo>
                      <a:pt x="3697" y="12843"/>
                      <a:pt x="3734" y="12979"/>
                      <a:pt x="3746" y="13004"/>
                    </a:cubicBezTo>
                    <a:cubicBezTo>
                      <a:pt x="3758" y="13041"/>
                      <a:pt x="3709" y="13078"/>
                      <a:pt x="3660" y="13078"/>
                    </a:cubicBezTo>
                    <a:cubicBezTo>
                      <a:pt x="3611" y="13078"/>
                      <a:pt x="3537" y="13065"/>
                      <a:pt x="3524" y="13065"/>
                    </a:cubicBezTo>
                    <a:cubicBezTo>
                      <a:pt x="3517" y="13073"/>
                      <a:pt x="3487" y="13085"/>
                      <a:pt x="3458" y="13085"/>
                    </a:cubicBezTo>
                    <a:cubicBezTo>
                      <a:pt x="3440" y="13085"/>
                      <a:pt x="3423" y="13080"/>
                      <a:pt x="3413" y="13065"/>
                    </a:cubicBezTo>
                    <a:cubicBezTo>
                      <a:pt x="3364" y="13028"/>
                      <a:pt x="3315" y="12991"/>
                      <a:pt x="3266" y="12967"/>
                    </a:cubicBezTo>
                    <a:cubicBezTo>
                      <a:pt x="3241" y="12967"/>
                      <a:pt x="3081" y="13065"/>
                      <a:pt x="3019" y="13090"/>
                    </a:cubicBezTo>
                    <a:cubicBezTo>
                      <a:pt x="2945" y="13102"/>
                      <a:pt x="2921" y="13115"/>
                      <a:pt x="2957" y="13139"/>
                    </a:cubicBezTo>
                    <a:cubicBezTo>
                      <a:pt x="3007" y="13151"/>
                      <a:pt x="3031" y="13213"/>
                      <a:pt x="3007" y="13225"/>
                    </a:cubicBezTo>
                    <a:cubicBezTo>
                      <a:pt x="2982" y="13250"/>
                      <a:pt x="2933" y="13262"/>
                      <a:pt x="2957" y="13287"/>
                    </a:cubicBezTo>
                    <a:cubicBezTo>
                      <a:pt x="3019" y="13324"/>
                      <a:pt x="3093" y="13361"/>
                      <a:pt x="3179" y="13386"/>
                    </a:cubicBezTo>
                    <a:cubicBezTo>
                      <a:pt x="3253" y="13398"/>
                      <a:pt x="3401" y="13460"/>
                      <a:pt x="3450" y="13460"/>
                    </a:cubicBezTo>
                    <a:cubicBezTo>
                      <a:pt x="3500" y="13472"/>
                      <a:pt x="3561" y="13509"/>
                      <a:pt x="3598" y="13533"/>
                    </a:cubicBezTo>
                    <a:cubicBezTo>
                      <a:pt x="3660" y="13558"/>
                      <a:pt x="3586" y="13570"/>
                      <a:pt x="3574" y="13583"/>
                    </a:cubicBezTo>
                    <a:cubicBezTo>
                      <a:pt x="3549" y="13632"/>
                      <a:pt x="3549" y="13694"/>
                      <a:pt x="3574" y="13743"/>
                    </a:cubicBezTo>
                    <a:cubicBezTo>
                      <a:pt x="3623" y="13805"/>
                      <a:pt x="3684" y="13854"/>
                      <a:pt x="3758" y="13878"/>
                    </a:cubicBezTo>
                    <a:cubicBezTo>
                      <a:pt x="3795" y="13878"/>
                      <a:pt x="3845" y="13965"/>
                      <a:pt x="3820" y="14014"/>
                    </a:cubicBezTo>
                    <a:cubicBezTo>
                      <a:pt x="3795" y="14076"/>
                      <a:pt x="3771" y="14088"/>
                      <a:pt x="3820" y="14137"/>
                    </a:cubicBezTo>
                    <a:cubicBezTo>
                      <a:pt x="3864" y="14170"/>
                      <a:pt x="3926" y="14318"/>
                      <a:pt x="3915" y="14318"/>
                    </a:cubicBezTo>
                    <a:cubicBezTo>
                      <a:pt x="3913" y="14318"/>
                      <a:pt x="3911" y="14315"/>
                      <a:pt x="3906" y="14310"/>
                    </a:cubicBezTo>
                    <a:cubicBezTo>
                      <a:pt x="3865" y="14269"/>
                      <a:pt x="3833" y="14159"/>
                      <a:pt x="3816" y="14159"/>
                    </a:cubicBezTo>
                    <a:cubicBezTo>
                      <a:pt x="3812" y="14159"/>
                      <a:pt x="3810" y="14164"/>
                      <a:pt x="3808" y="14174"/>
                    </a:cubicBezTo>
                    <a:cubicBezTo>
                      <a:pt x="3795" y="14236"/>
                      <a:pt x="3734" y="14729"/>
                      <a:pt x="3721" y="14803"/>
                    </a:cubicBezTo>
                    <a:cubicBezTo>
                      <a:pt x="3709" y="14852"/>
                      <a:pt x="3684" y="14889"/>
                      <a:pt x="3647" y="14913"/>
                    </a:cubicBezTo>
                    <a:cubicBezTo>
                      <a:pt x="3635" y="14926"/>
                      <a:pt x="3611" y="14926"/>
                      <a:pt x="3586" y="14926"/>
                    </a:cubicBezTo>
                    <a:cubicBezTo>
                      <a:pt x="3535" y="14926"/>
                      <a:pt x="3475" y="14883"/>
                      <a:pt x="3435" y="14883"/>
                    </a:cubicBezTo>
                    <a:cubicBezTo>
                      <a:pt x="3427" y="14883"/>
                      <a:pt x="3420" y="14885"/>
                      <a:pt x="3413" y="14889"/>
                    </a:cubicBezTo>
                    <a:cubicBezTo>
                      <a:pt x="3377" y="14907"/>
                      <a:pt x="3341" y="14918"/>
                      <a:pt x="3300" y="14918"/>
                    </a:cubicBezTo>
                    <a:cubicBezTo>
                      <a:pt x="3285" y="14918"/>
                      <a:pt x="3270" y="14917"/>
                      <a:pt x="3253" y="14913"/>
                    </a:cubicBezTo>
                    <a:cubicBezTo>
                      <a:pt x="3093" y="14889"/>
                      <a:pt x="2933" y="14876"/>
                      <a:pt x="2773" y="14864"/>
                    </a:cubicBezTo>
                    <a:cubicBezTo>
                      <a:pt x="2600" y="14864"/>
                      <a:pt x="2440" y="14840"/>
                      <a:pt x="2267" y="14815"/>
                    </a:cubicBezTo>
                    <a:cubicBezTo>
                      <a:pt x="2258" y="14812"/>
                      <a:pt x="2248" y="14811"/>
                      <a:pt x="2239" y="14811"/>
                    </a:cubicBezTo>
                    <a:cubicBezTo>
                      <a:pt x="2157" y="14811"/>
                      <a:pt x="2105" y="14901"/>
                      <a:pt x="2083" y="14901"/>
                    </a:cubicBezTo>
                    <a:cubicBezTo>
                      <a:pt x="2021" y="14926"/>
                      <a:pt x="1959" y="14963"/>
                      <a:pt x="1898" y="14987"/>
                    </a:cubicBezTo>
                    <a:cubicBezTo>
                      <a:pt x="1849" y="15012"/>
                      <a:pt x="1849" y="15086"/>
                      <a:pt x="1886" y="15123"/>
                    </a:cubicBezTo>
                    <a:cubicBezTo>
                      <a:pt x="1935" y="15185"/>
                      <a:pt x="1959" y="15271"/>
                      <a:pt x="1947" y="15357"/>
                    </a:cubicBezTo>
                    <a:lnTo>
                      <a:pt x="1947" y="15382"/>
                    </a:lnTo>
                    <a:cubicBezTo>
                      <a:pt x="1947" y="15456"/>
                      <a:pt x="1984" y="15554"/>
                      <a:pt x="1984" y="15579"/>
                    </a:cubicBezTo>
                    <a:cubicBezTo>
                      <a:pt x="1972" y="15764"/>
                      <a:pt x="1947" y="15936"/>
                      <a:pt x="1910" y="16096"/>
                    </a:cubicBezTo>
                    <a:cubicBezTo>
                      <a:pt x="1886" y="16183"/>
                      <a:pt x="1861" y="16269"/>
                      <a:pt x="1836" y="16343"/>
                    </a:cubicBezTo>
                    <a:cubicBezTo>
                      <a:pt x="1836" y="16387"/>
                      <a:pt x="1866" y="16533"/>
                      <a:pt x="1881" y="16533"/>
                    </a:cubicBezTo>
                    <a:cubicBezTo>
                      <a:pt x="1883" y="16533"/>
                      <a:pt x="1884" y="16531"/>
                      <a:pt x="1886" y="16528"/>
                    </a:cubicBezTo>
                    <a:cubicBezTo>
                      <a:pt x="1888" y="16518"/>
                      <a:pt x="1892" y="16514"/>
                      <a:pt x="1898" y="16514"/>
                    </a:cubicBezTo>
                    <a:cubicBezTo>
                      <a:pt x="1922" y="16514"/>
                      <a:pt x="1969" y="16593"/>
                      <a:pt x="1959" y="16663"/>
                    </a:cubicBezTo>
                    <a:cubicBezTo>
                      <a:pt x="1947" y="16762"/>
                      <a:pt x="1922" y="16971"/>
                      <a:pt x="1959" y="16983"/>
                    </a:cubicBezTo>
                    <a:cubicBezTo>
                      <a:pt x="1983" y="16991"/>
                      <a:pt x="2046" y="17014"/>
                      <a:pt x="2110" y="17014"/>
                    </a:cubicBezTo>
                    <a:cubicBezTo>
                      <a:pt x="2148" y="17014"/>
                      <a:pt x="2186" y="17006"/>
                      <a:pt x="2218" y="16983"/>
                    </a:cubicBezTo>
                    <a:cubicBezTo>
                      <a:pt x="2243" y="16959"/>
                      <a:pt x="2267" y="16946"/>
                      <a:pt x="2280" y="16934"/>
                    </a:cubicBezTo>
                    <a:cubicBezTo>
                      <a:pt x="2307" y="16921"/>
                      <a:pt x="2334" y="16911"/>
                      <a:pt x="2359" y="16911"/>
                    </a:cubicBezTo>
                    <a:cubicBezTo>
                      <a:pt x="2379" y="16911"/>
                      <a:pt x="2399" y="16917"/>
                      <a:pt x="2415" y="16934"/>
                    </a:cubicBezTo>
                    <a:cubicBezTo>
                      <a:pt x="2452" y="16971"/>
                      <a:pt x="2625" y="17291"/>
                      <a:pt x="2674" y="17316"/>
                    </a:cubicBezTo>
                    <a:cubicBezTo>
                      <a:pt x="2697" y="17324"/>
                      <a:pt x="2719" y="17336"/>
                      <a:pt x="2739" y="17336"/>
                    </a:cubicBezTo>
                    <a:cubicBezTo>
                      <a:pt x="2751" y="17336"/>
                      <a:pt x="2763" y="17331"/>
                      <a:pt x="2773" y="17316"/>
                    </a:cubicBezTo>
                    <a:cubicBezTo>
                      <a:pt x="2810" y="17291"/>
                      <a:pt x="2822" y="17193"/>
                      <a:pt x="2871" y="17181"/>
                    </a:cubicBezTo>
                    <a:cubicBezTo>
                      <a:pt x="2957" y="17144"/>
                      <a:pt x="3044" y="17119"/>
                      <a:pt x="3130" y="17107"/>
                    </a:cubicBezTo>
                    <a:cubicBezTo>
                      <a:pt x="3163" y="17110"/>
                      <a:pt x="3195" y="17111"/>
                      <a:pt x="3227" y="17111"/>
                    </a:cubicBezTo>
                    <a:cubicBezTo>
                      <a:pt x="3314" y="17111"/>
                      <a:pt x="3397" y="17100"/>
                      <a:pt x="3487" y="17082"/>
                    </a:cubicBezTo>
                    <a:cubicBezTo>
                      <a:pt x="3561" y="17057"/>
                      <a:pt x="3611" y="17033"/>
                      <a:pt x="3623" y="16971"/>
                    </a:cubicBezTo>
                    <a:cubicBezTo>
                      <a:pt x="3635" y="16910"/>
                      <a:pt x="3845" y="16848"/>
                      <a:pt x="3869" y="16762"/>
                    </a:cubicBezTo>
                    <a:cubicBezTo>
                      <a:pt x="3894" y="16675"/>
                      <a:pt x="3968" y="16528"/>
                      <a:pt x="4042" y="16491"/>
                    </a:cubicBezTo>
                    <a:cubicBezTo>
                      <a:pt x="4103" y="16454"/>
                      <a:pt x="4103" y="16429"/>
                      <a:pt x="4079" y="16380"/>
                    </a:cubicBezTo>
                    <a:cubicBezTo>
                      <a:pt x="4042" y="16330"/>
                      <a:pt x="3956" y="16244"/>
                      <a:pt x="4005" y="16158"/>
                    </a:cubicBezTo>
                    <a:cubicBezTo>
                      <a:pt x="4054" y="16047"/>
                      <a:pt x="4116" y="15948"/>
                      <a:pt x="4190" y="15862"/>
                    </a:cubicBezTo>
                    <a:cubicBezTo>
                      <a:pt x="4227" y="15825"/>
                      <a:pt x="4239" y="15776"/>
                      <a:pt x="4251" y="15727"/>
                    </a:cubicBezTo>
                    <a:cubicBezTo>
                      <a:pt x="4251" y="15702"/>
                      <a:pt x="4510" y="15616"/>
                      <a:pt x="4584" y="15566"/>
                    </a:cubicBezTo>
                    <a:cubicBezTo>
                      <a:pt x="4658" y="15505"/>
                      <a:pt x="4855" y="15406"/>
                      <a:pt x="4830" y="15308"/>
                    </a:cubicBezTo>
                    <a:cubicBezTo>
                      <a:pt x="4830" y="15283"/>
                      <a:pt x="4818" y="15258"/>
                      <a:pt x="4806" y="15221"/>
                    </a:cubicBezTo>
                    <a:cubicBezTo>
                      <a:pt x="4781" y="15160"/>
                      <a:pt x="4769" y="15086"/>
                      <a:pt x="4781" y="15024"/>
                    </a:cubicBezTo>
                    <a:cubicBezTo>
                      <a:pt x="4818" y="14950"/>
                      <a:pt x="4880" y="14852"/>
                      <a:pt x="4966" y="14827"/>
                    </a:cubicBezTo>
                    <a:cubicBezTo>
                      <a:pt x="4980" y="14825"/>
                      <a:pt x="4993" y="14824"/>
                      <a:pt x="5005" y="14824"/>
                    </a:cubicBezTo>
                    <a:cubicBezTo>
                      <a:pt x="5056" y="14824"/>
                      <a:pt x="5093" y="14842"/>
                      <a:pt x="5163" y="14852"/>
                    </a:cubicBezTo>
                    <a:cubicBezTo>
                      <a:pt x="5262" y="14876"/>
                      <a:pt x="5348" y="14987"/>
                      <a:pt x="5459" y="14987"/>
                    </a:cubicBezTo>
                    <a:cubicBezTo>
                      <a:pt x="5570" y="14975"/>
                      <a:pt x="5668" y="14913"/>
                      <a:pt x="5742" y="14840"/>
                    </a:cubicBezTo>
                    <a:cubicBezTo>
                      <a:pt x="5779" y="14815"/>
                      <a:pt x="5828" y="14778"/>
                      <a:pt x="5878" y="14766"/>
                    </a:cubicBezTo>
                    <a:cubicBezTo>
                      <a:pt x="5939" y="14741"/>
                      <a:pt x="6001" y="14704"/>
                      <a:pt x="6050" y="14667"/>
                    </a:cubicBezTo>
                    <a:cubicBezTo>
                      <a:pt x="6112" y="14605"/>
                      <a:pt x="6124" y="14556"/>
                      <a:pt x="6198" y="14544"/>
                    </a:cubicBezTo>
                    <a:cubicBezTo>
                      <a:pt x="6272" y="14544"/>
                      <a:pt x="6370" y="14667"/>
                      <a:pt x="6420" y="14667"/>
                    </a:cubicBezTo>
                    <a:cubicBezTo>
                      <a:pt x="6469" y="14667"/>
                      <a:pt x="6481" y="14778"/>
                      <a:pt x="6506" y="14827"/>
                    </a:cubicBezTo>
                    <a:cubicBezTo>
                      <a:pt x="6543" y="14901"/>
                      <a:pt x="6568" y="14975"/>
                      <a:pt x="6580" y="15061"/>
                    </a:cubicBezTo>
                    <a:cubicBezTo>
                      <a:pt x="6592" y="15111"/>
                      <a:pt x="6802" y="15271"/>
                      <a:pt x="6863" y="15332"/>
                    </a:cubicBezTo>
                    <a:cubicBezTo>
                      <a:pt x="6950" y="15443"/>
                      <a:pt x="7048" y="15530"/>
                      <a:pt x="7159" y="15616"/>
                    </a:cubicBezTo>
                    <a:cubicBezTo>
                      <a:pt x="7245" y="15628"/>
                      <a:pt x="7319" y="15677"/>
                      <a:pt x="7381" y="15751"/>
                    </a:cubicBezTo>
                    <a:cubicBezTo>
                      <a:pt x="7467" y="15850"/>
                      <a:pt x="7516" y="15875"/>
                      <a:pt x="7590" y="15948"/>
                    </a:cubicBezTo>
                    <a:cubicBezTo>
                      <a:pt x="7677" y="16035"/>
                      <a:pt x="7750" y="16022"/>
                      <a:pt x="7763" y="16072"/>
                    </a:cubicBezTo>
                    <a:cubicBezTo>
                      <a:pt x="7763" y="16121"/>
                      <a:pt x="7824" y="16269"/>
                      <a:pt x="7837" y="16330"/>
                    </a:cubicBezTo>
                    <a:cubicBezTo>
                      <a:pt x="7849" y="16392"/>
                      <a:pt x="7775" y="16503"/>
                      <a:pt x="7763" y="16540"/>
                    </a:cubicBezTo>
                    <a:cubicBezTo>
                      <a:pt x="7763" y="16584"/>
                      <a:pt x="7763" y="16730"/>
                      <a:pt x="7781" y="16730"/>
                    </a:cubicBezTo>
                    <a:cubicBezTo>
                      <a:pt x="7783" y="16730"/>
                      <a:pt x="7785" y="16728"/>
                      <a:pt x="7787" y="16725"/>
                    </a:cubicBezTo>
                    <a:cubicBezTo>
                      <a:pt x="7800" y="16700"/>
                      <a:pt x="7911" y="16552"/>
                      <a:pt x="7923" y="16503"/>
                    </a:cubicBezTo>
                    <a:cubicBezTo>
                      <a:pt x="7935" y="16454"/>
                      <a:pt x="7972" y="16417"/>
                      <a:pt x="8009" y="16392"/>
                    </a:cubicBezTo>
                    <a:cubicBezTo>
                      <a:pt x="8059" y="16380"/>
                      <a:pt x="8071" y="16330"/>
                      <a:pt x="8059" y="16293"/>
                    </a:cubicBezTo>
                    <a:cubicBezTo>
                      <a:pt x="8046" y="16244"/>
                      <a:pt x="7923" y="16158"/>
                      <a:pt x="7923" y="16109"/>
                    </a:cubicBezTo>
                    <a:cubicBezTo>
                      <a:pt x="7911" y="16059"/>
                      <a:pt x="7923" y="15998"/>
                      <a:pt x="7960" y="15961"/>
                    </a:cubicBezTo>
                    <a:cubicBezTo>
                      <a:pt x="7997" y="15924"/>
                      <a:pt x="8027" y="15886"/>
                      <a:pt x="8061" y="15886"/>
                    </a:cubicBezTo>
                    <a:cubicBezTo>
                      <a:pt x="8072" y="15886"/>
                      <a:pt x="8083" y="15890"/>
                      <a:pt x="8095" y="15899"/>
                    </a:cubicBezTo>
                    <a:cubicBezTo>
                      <a:pt x="8145" y="15936"/>
                      <a:pt x="8231" y="15936"/>
                      <a:pt x="8256" y="15998"/>
                    </a:cubicBezTo>
                    <a:cubicBezTo>
                      <a:pt x="8275" y="16046"/>
                      <a:pt x="8302" y="16079"/>
                      <a:pt x="8325" y="16079"/>
                    </a:cubicBezTo>
                    <a:cubicBezTo>
                      <a:pt x="8331" y="16079"/>
                      <a:pt x="8337" y="16077"/>
                      <a:pt x="8342" y="16072"/>
                    </a:cubicBezTo>
                    <a:cubicBezTo>
                      <a:pt x="8367" y="16010"/>
                      <a:pt x="8354" y="15924"/>
                      <a:pt x="8293" y="15875"/>
                    </a:cubicBezTo>
                    <a:cubicBezTo>
                      <a:pt x="8219" y="15801"/>
                      <a:pt x="8132" y="15739"/>
                      <a:pt x="8034" y="15690"/>
                    </a:cubicBezTo>
                    <a:cubicBezTo>
                      <a:pt x="7985" y="15665"/>
                      <a:pt x="7787" y="15591"/>
                      <a:pt x="7800" y="15542"/>
                    </a:cubicBezTo>
                    <a:cubicBezTo>
                      <a:pt x="7800" y="15505"/>
                      <a:pt x="7861" y="15456"/>
                      <a:pt x="7837" y="15431"/>
                    </a:cubicBezTo>
                    <a:cubicBezTo>
                      <a:pt x="7818" y="15419"/>
                      <a:pt x="7809" y="15416"/>
                      <a:pt x="7794" y="15416"/>
                    </a:cubicBezTo>
                    <a:cubicBezTo>
                      <a:pt x="7778" y="15416"/>
                      <a:pt x="7757" y="15419"/>
                      <a:pt x="7714" y="15419"/>
                    </a:cubicBezTo>
                    <a:cubicBezTo>
                      <a:pt x="7627" y="15419"/>
                      <a:pt x="7590" y="15369"/>
                      <a:pt x="7541" y="15332"/>
                    </a:cubicBezTo>
                    <a:cubicBezTo>
                      <a:pt x="7455" y="15246"/>
                      <a:pt x="7381" y="15135"/>
                      <a:pt x="7344" y="15024"/>
                    </a:cubicBezTo>
                    <a:cubicBezTo>
                      <a:pt x="7307" y="14926"/>
                      <a:pt x="7307" y="14876"/>
                      <a:pt x="7221" y="14827"/>
                    </a:cubicBezTo>
                    <a:cubicBezTo>
                      <a:pt x="7147" y="14766"/>
                      <a:pt x="7011" y="14704"/>
                      <a:pt x="6999" y="14630"/>
                    </a:cubicBezTo>
                    <a:cubicBezTo>
                      <a:pt x="6987" y="14556"/>
                      <a:pt x="6999" y="14495"/>
                      <a:pt x="7024" y="14433"/>
                    </a:cubicBezTo>
                    <a:cubicBezTo>
                      <a:pt x="7048" y="14421"/>
                      <a:pt x="7048" y="14384"/>
                      <a:pt x="7036" y="14359"/>
                    </a:cubicBezTo>
                    <a:cubicBezTo>
                      <a:pt x="7011" y="14310"/>
                      <a:pt x="7011" y="14236"/>
                      <a:pt x="7048" y="14211"/>
                    </a:cubicBezTo>
                    <a:cubicBezTo>
                      <a:pt x="7067" y="14199"/>
                      <a:pt x="7091" y="14199"/>
                      <a:pt x="7111" y="14199"/>
                    </a:cubicBezTo>
                    <a:cubicBezTo>
                      <a:pt x="7131" y="14199"/>
                      <a:pt x="7147" y="14199"/>
                      <a:pt x="7147" y="14186"/>
                    </a:cubicBezTo>
                    <a:cubicBezTo>
                      <a:pt x="7147" y="14150"/>
                      <a:pt x="7159" y="14100"/>
                      <a:pt x="7196" y="14100"/>
                    </a:cubicBezTo>
                    <a:cubicBezTo>
                      <a:pt x="7224" y="14100"/>
                      <a:pt x="7256" y="14092"/>
                      <a:pt x="7279" y="14092"/>
                    </a:cubicBezTo>
                    <a:cubicBezTo>
                      <a:pt x="7296" y="14092"/>
                      <a:pt x="7307" y="14097"/>
                      <a:pt x="7307" y="14113"/>
                    </a:cubicBezTo>
                    <a:cubicBezTo>
                      <a:pt x="7307" y="14150"/>
                      <a:pt x="7307" y="14199"/>
                      <a:pt x="7307" y="14236"/>
                    </a:cubicBezTo>
                    <a:lnTo>
                      <a:pt x="7307" y="14260"/>
                    </a:lnTo>
                    <a:cubicBezTo>
                      <a:pt x="7307" y="14313"/>
                      <a:pt x="7334" y="14430"/>
                      <a:pt x="7350" y="14430"/>
                    </a:cubicBezTo>
                    <a:cubicBezTo>
                      <a:pt x="7352" y="14430"/>
                      <a:pt x="7354" y="14427"/>
                      <a:pt x="7356" y="14421"/>
                    </a:cubicBezTo>
                    <a:cubicBezTo>
                      <a:pt x="7363" y="14395"/>
                      <a:pt x="7390" y="14379"/>
                      <a:pt x="7414" y="14379"/>
                    </a:cubicBezTo>
                    <a:cubicBezTo>
                      <a:pt x="7436" y="14379"/>
                      <a:pt x="7455" y="14391"/>
                      <a:pt x="7455" y="14421"/>
                    </a:cubicBezTo>
                    <a:cubicBezTo>
                      <a:pt x="7464" y="14468"/>
                      <a:pt x="7459" y="14523"/>
                      <a:pt x="7468" y="14523"/>
                    </a:cubicBezTo>
                    <a:cubicBezTo>
                      <a:pt x="7470" y="14523"/>
                      <a:pt x="7474" y="14518"/>
                      <a:pt x="7479" y="14507"/>
                    </a:cubicBezTo>
                    <a:cubicBezTo>
                      <a:pt x="7492" y="14458"/>
                      <a:pt x="7467" y="14396"/>
                      <a:pt x="7492" y="14371"/>
                    </a:cubicBezTo>
                    <a:cubicBezTo>
                      <a:pt x="7504" y="14359"/>
                      <a:pt x="7519" y="14347"/>
                      <a:pt x="7533" y="14347"/>
                    </a:cubicBezTo>
                    <a:cubicBezTo>
                      <a:pt x="7547" y="14347"/>
                      <a:pt x="7560" y="14359"/>
                      <a:pt x="7566" y="14396"/>
                    </a:cubicBezTo>
                    <a:cubicBezTo>
                      <a:pt x="7590" y="14470"/>
                      <a:pt x="7603" y="14556"/>
                      <a:pt x="7652" y="14593"/>
                    </a:cubicBezTo>
                    <a:cubicBezTo>
                      <a:pt x="7701" y="14642"/>
                      <a:pt x="7726" y="14716"/>
                      <a:pt x="7787" y="14778"/>
                    </a:cubicBezTo>
                    <a:cubicBezTo>
                      <a:pt x="7861" y="14840"/>
                      <a:pt x="7874" y="14876"/>
                      <a:pt x="7923" y="14889"/>
                    </a:cubicBezTo>
                    <a:cubicBezTo>
                      <a:pt x="7972" y="14901"/>
                      <a:pt x="7997" y="14950"/>
                      <a:pt x="8095" y="15024"/>
                    </a:cubicBezTo>
                    <a:cubicBezTo>
                      <a:pt x="8194" y="15086"/>
                      <a:pt x="8293" y="15160"/>
                      <a:pt x="8379" y="15234"/>
                    </a:cubicBezTo>
                    <a:cubicBezTo>
                      <a:pt x="8404" y="15258"/>
                      <a:pt x="8428" y="15283"/>
                      <a:pt x="8453" y="15308"/>
                    </a:cubicBezTo>
                    <a:cubicBezTo>
                      <a:pt x="8490" y="15357"/>
                      <a:pt x="8539" y="15394"/>
                      <a:pt x="8588" y="15419"/>
                    </a:cubicBezTo>
                    <a:cubicBezTo>
                      <a:pt x="8601" y="15443"/>
                      <a:pt x="8613" y="15456"/>
                      <a:pt x="8601" y="15480"/>
                    </a:cubicBezTo>
                    <a:cubicBezTo>
                      <a:pt x="8588" y="15603"/>
                      <a:pt x="8576" y="15727"/>
                      <a:pt x="8588" y="15850"/>
                    </a:cubicBezTo>
                    <a:cubicBezTo>
                      <a:pt x="8601" y="15936"/>
                      <a:pt x="8613" y="15998"/>
                      <a:pt x="8650" y="16010"/>
                    </a:cubicBezTo>
                    <a:cubicBezTo>
                      <a:pt x="8675" y="16022"/>
                      <a:pt x="8699" y="16022"/>
                      <a:pt x="8724" y="16096"/>
                    </a:cubicBezTo>
                    <a:cubicBezTo>
                      <a:pt x="8724" y="16133"/>
                      <a:pt x="8736" y="16158"/>
                      <a:pt x="8761" y="16170"/>
                    </a:cubicBezTo>
                    <a:cubicBezTo>
                      <a:pt x="8785" y="16220"/>
                      <a:pt x="8810" y="16256"/>
                      <a:pt x="8847" y="16281"/>
                    </a:cubicBezTo>
                    <a:cubicBezTo>
                      <a:pt x="8896" y="16330"/>
                      <a:pt x="8946" y="16343"/>
                      <a:pt x="8946" y="16404"/>
                    </a:cubicBezTo>
                    <a:cubicBezTo>
                      <a:pt x="8958" y="16503"/>
                      <a:pt x="8970" y="16589"/>
                      <a:pt x="9007" y="16675"/>
                    </a:cubicBezTo>
                    <a:cubicBezTo>
                      <a:pt x="9007" y="16737"/>
                      <a:pt x="9032" y="16786"/>
                      <a:pt x="9069" y="16836"/>
                    </a:cubicBezTo>
                    <a:cubicBezTo>
                      <a:pt x="9106" y="16860"/>
                      <a:pt x="9106" y="16897"/>
                      <a:pt x="9094" y="16922"/>
                    </a:cubicBezTo>
                    <a:cubicBezTo>
                      <a:pt x="9081" y="16946"/>
                      <a:pt x="9057" y="17020"/>
                      <a:pt x="9094" y="17045"/>
                    </a:cubicBezTo>
                    <a:cubicBezTo>
                      <a:pt x="9104" y="17055"/>
                      <a:pt x="9110" y="17059"/>
                      <a:pt x="9115" y="17059"/>
                    </a:cubicBezTo>
                    <a:cubicBezTo>
                      <a:pt x="9127" y="17059"/>
                      <a:pt x="9128" y="17033"/>
                      <a:pt x="9155" y="17033"/>
                    </a:cubicBezTo>
                    <a:cubicBezTo>
                      <a:pt x="9192" y="17045"/>
                      <a:pt x="9192" y="17033"/>
                      <a:pt x="9229" y="17094"/>
                    </a:cubicBezTo>
                    <a:cubicBezTo>
                      <a:pt x="9248" y="17132"/>
                      <a:pt x="9245" y="17169"/>
                      <a:pt x="9259" y="17169"/>
                    </a:cubicBezTo>
                    <a:cubicBezTo>
                      <a:pt x="9263" y="17169"/>
                      <a:pt x="9269" y="17165"/>
                      <a:pt x="9278" y="17156"/>
                    </a:cubicBezTo>
                    <a:cubicBezTo>
                      <a:pt x="9298" y="17136"/>
                      <a:pt x="9310" y="17100"/>
                      <a:pt x="9334" y="17100"/>
                    </a:cubicBezTo>
                    <a:cubicBezTo>
                      <a:pt x="9339" y="17100"/>
                      <a:pt x="9345" y="17102"/>
                      <a:pt x="9352" y="17107"/>
                    </a:cubicBezTo>
                    <a:cubicBezTo>
                      <a:pt x="9381" y="17135"/>
                      <a:pt x="9394" y="17185"/>
                      <a:pt x="9405" y="17185"/>
                    </a:cubicBezTo>
                    <a:cubicBezTo>
                      <a:pt x="9408" y="17185"/>
                      <a:pt x="9411" y="17180"/>
                      <a:pt x="9414" y="17168"/>
                    </a:cubicBezTo>
                    <a:cubicBezTo>
                      <a:pt x="9426" y="17119"/>
                      <a:pt x="9451" y="17119"/>
                      <a:pt x="9414" y="17045"/>
                    </a:cubicBezTo>
                    <a:cubicBezTo>
                      <a:pt x="9377" y="16971"/>
                      <a:pt x="9426" y="16959"/>
                      <a:pt x="9389" y="16897"/>
                    </a:cubicBezTo>
                    <a:cubicBezTo>
                      <a:pt x="9378" y="16869"/>
                      <a:pt x="9380" y="16862"/>
                      <a:pt x="9389" y="16862"/>
                    </a:cubicBezTo>
                    <a:cubicBezTo>
                      <a:pt x="9401" y="16862"/>
                      <a:pt x="9424" y="16873"/>
                      <a:pt x="9451" y="16873"/>
                    </a:cubicBezTo>
                    <a:cubicBezTo>
                      <a:pt x="9474" y="16873"/>
                      <a:pt x="9520" y="16891"/>
                      <a:pt x="9540" y="16891"/>
                    </a:cubicBezTo>
                    <a:cubicBezTo>
                      <a:pt x="9553" y="16891"/>
                      <a:pt x="9556" y="16884"/>
                      <a:pt x="9537" y="16860"/>
                    </a:cubicBezTo>
                    <a:cubicBezTo>
                      <a:pt x="9488" y="16799"/>
                      <a:pt x="9463" y="16786"/>
                      <a:pt x="9451" y="16749"/>
                    </a:cubicBezTo>
                    <a:cubicBezTo>
                      <a:pt x="9426" y="16700"/>
                      <a:pt x="9451" y="16725"/>
                      <a:pt x="9475" y="16700"/>
                    </a:cubicBezTo>
                    <a:cubicBezTo>
                      <a:pt x="9489" y="16687"/>
                      <a:pt x="9495" y="16677"/>
                      <a:pt x="9504" y="16677"/>
                    </a:cubicBezTo>
                    <a:cubicBezTo>
                      <a:pt x="9511" y="16677"/>
                      <a:pt x="9520" y="16683"/>
                      <a:pt x="9537" y="16700"/>
                    </a:cubicBezTo>
                    <a:cubicBezTo>
                      <a:pt x="9571" y="16723"/>
                      <a:pt x="9605" y="16788"/>
                      <a:pt x="9630" y="16788"/>
                    </a:cubicBezTo>
                    <a:cubicBezTo>
                      <a:pt x="9632" y="16788"/>
                      <a:pt x="9634" y="16787"/>
                      <a:pt x="9636" y="16786"/>
                    </a:cubicBezTo>
                    <a:cubicBezTo>
                      <a:pt x="9648" y="16762"/>
                      <a:pt x="9648" y="16725"/>
                      <a:pt x="9636" y="16700"/>
                    </a:cubicBezTo>
                    <a:cubicBezTo>
                      <a:pt x="9636" y="16680"/>
                      <a:pt x="9620" y="16644"/>
                      <a:pt x="9639" y="16644"/>
                    </a:cubicBezTo>
                    <a:cubicBezTo>
                      <a:pt x="9644" y="16644"/>
                      <a:pt x="9651" y="16646"/>
                      <a:pt x="9660" y="16651"/>
                    </a:cubicBezTo>
                    <a:cubicBezTo>
                      <a:pt x="9689" y="16670"/>
                      <a:pt x="9733" y="16712"/>
                      <a:pt x="9751" y="16712"/>
                    </a:cubicBezTo>
                    <a:cubicBezTo>
                      <a:pt x="9756" y="16712"/>
                      <a:pt x="9759" y="16708"/>
                      <a:pt x="9759" y="16700"/>
                    </a:cubicBezTo>
                    <a:cubicBezTo>
                      <a:pt x="9759" y="16663"/>
                      <a:pt x="9747" y="16663"/>
                      <a:pt x="9697" y="16589"/>
                    </a:cubicBezTo>
                    <a:cubicBezTo>
                      <a:pt x="9648" y="16503"/>
                      <a:pt x="9710" y="16528"/>
                      <a:pt x="9623" y="16478"/>
                    </a:cubicBezTo>
                    <a:cubicBezTo>
                      <a:pt x="9525" y="16417"/>
                      <a:pt x="9463" y="16380"/>
                      <a:pt x="9463" y="16330"/>
                    </a:cubicBezTo>
                    <a:cubicBezTo>
                      <a:pt x="9463" y="16320"/>
                      <a:pt x="9468" y="16318"/>
                      <a:pt x="9473" y="16318"/>
                    </a:cubicBezTo>
                    <a:cubicBezTo>
                      <a:pt x="9480" y="16318"/>
                      <a:pt x="9488" y="16322"/>
                      <a:pt x="9490" y="16322"/>
                    </a:cubicBezTo>
                    <a:cubicBezTo>
                      <a:pt x="9492" y="16322"/>
                      <a:pt x="9487" y="16317"/>
                      <a:pt x="9463" y="16293"/>
                    </a:cubicBezTo>
                    <a:cubicBezTo>
                      <a:pt x="9402" y="16220"/>
                      <a:pt x="9352" y="16146"/>
                      <a:pt x="9315" y="16059"/>
                    </a:cubicBezTo>
                    <a:cubicBezTo>
                      <a:pt x="9291" y="15973"/>
                      <a:pt x="9315" y="15911"/>
                      <a:pt x="9340" y="15899"/>
                    </a:cubicBezTo>
                    <a:cubicBezTo>
                      <a:pt x="9343" y="15898"/>
                      <a:pt x="9347" y="15897"/>
                      <a:pt x="9350" y="15897"/>
                    </a:cubicBezTo>
                    <a:cubicBezTo>
                      <a:pt x="9375" y="15897"/>
                      <a:pt x="9410" y="15930"/>
                      <a:pt x="9463" y="15973"/>
                    </a:cubicBezTo>
                    <a:cubicBezTo>
                      <a:pt x="9500" y="16010"/>
                      <a:pt x="9524" y="16048"/>
                      <a:pt x="9533" y="16048"/>
                    </a:cubicBezTo>
                    <a:cubicBezTo>
                      <a:pt x="9536" y="16048"/>
                      <a:pt x="9537" y="16044"/>
                      <a:pt x="9537" y="16035"/>
                    </a:cubicBezTo>
                    <a:cubicBezTo>
                      <a:pt x="9537" y="16003"/>
                      <a:pt x="9537" y="15971"/>
                      <a:pt x="9553" y="15971"/>
                    </a:cubicBezTo>
                    <a:cubicBezTo>
                      <a:pt x="9556" y="15971"/>
                      <a:pt x="9558" y="15971"/>
                      <a:pt x="9562" y="15973"/>
                    </a:cubicBezTo>
                    <a:cubicBezTo>
                      <a:pt x="9589" y="15991"/>
                      <a:pt x="9630" y="16023"/>
                      <a:pt x="9639" y="16023"/>
                    </a:cubicBezTo>
                    <a:cubicBezTo>
                      <a:pt x="9643" y="16023"/>
                      <a:pt x="9642" y="16020"/>
                      <a:pt x="9636" y="16010"/>
                    </a:cubicBezTo>
                    <a:cubicBezTo>
                      <a:pt x="9625" y="15978"/>
                      <a:pt x="9577" y="15946"/>
                      <a:pt x="9597" y="15946"/>
                    </a:cubicBezTo>
                    <a:cubicBezTo>
                      <a:pt x="9600" y="15946"/>
                      <a:pt x="9604" y="15947"/>
                      <a:pt x="9611" y="15948"/>
                    </a:cubicBezTo>
                    <a:cubicBezTo>
                      <a:pt x="9655" y="15957"/>
                      <a:pt x="9726" y="15992"/>
                      <a:pt x="9738" y="15992"/>
                    </a:cubicBezTo>
                    <a:cubicBezTo>
                      <a:pt x="9743" y="15992"/>
                      <a:pt x="9739" y="15987"/>
                      <a:pt x="9722" y="15973"/>
                    </a:cubicBezTo>
                    <a:cubicBezTo>
                      <a:pt x="9673" y="15911"/>
                      <a:pt x="9549" y="15875"/>
                      <a:pt x="9611" y="15813"/>
                    </a:cubicBezTo>
                    <a:cubicBezTo>
                      <a:pt x="9642" y="15782"/>
                      <a:pt x="9657" y="15779"/>
                      <a:pt x="9671" y="15779"/>
                    </a:cubicBezTo>
                    <a:cubicBezTo>
                      <a:pt x="9675" y="15779"/>
                      <a:pt x="9678" y="15779"/>
                      <a:pt x="9681" y="15779"/>
                    </a:cubicBezTo>
                    <a:cubicBezTo>
                      <a:pt x="9692" y="15779"/>
                      <a:pt x="9703" y="15777"/>
                      <a:pt x="9722" y="15764"/>
                    </a:cubicBezTo>
                    <a:cubicBezTo>
                      <a:pt x="9759" y="15745"/>
                      <a:pt x="9788" y="15713"/>
                      <a:pt x="9801" y="15713"/>
                    </a:cubicBezTo>
                    <a:cubicBezTo>
                      <a:pt x="9806" y="15713"/>
                      <a:pt x="9808" y="15717"/>
                      <a:pt x="9808" y="15727"/>
                    </a:cubicBezTo>
                    <a:cubicBezTo>
                      <a:pt x="9798" y="15758"/>
                      <a:pt x="9770" y="15849"/>
                      <a:pt x="9776" y="15849"/>
                    </a:cubicBezTo>
                    <a:cubicBezTo>
                      <a:pt x="9777" y="15849"/>
                      <a:pt x="9780" y="15846"/>
                      <a:pt x="9784" y="15838"/>
                    </a:cubicBezTo>
                    <a:cubicBezTo>
                      <a:pt x="9820" y="15801"/>
                      <a:pt x="9857" y="15727"/>
                      <a:pt x="9931" y="15727"/>
                    </a:cubicBezTo>
                    <a:cubicBezTo>
                      <a:pt x="10005" y="15739"/>
                      <a:pt x="10030" y="15764"/>
                      <a:pt x="10104" y="15813"/>
                    </a:cubicBezTo>
                    <a:lnTo>
                      <a:pt x="10129" y="15825"/>
                    </a:lnTo>
                    <a:cubicBezTo>
                      <a:pt x="10156" y="15853"/>
                      <a:pt x="10191" y="15867"/>
                      <a:pt x="10222" y="15867"/>
                    </a:cubicBezTo>
                    <a:cubicBezTo>
                      <a:pt x="10232" y="15867"/>
                      <a:pt x="10242" y="15865"/>
                      <a:pt x="10252" y="15862"/>
                    </a:cubicBezTo>
                    <a:cubicBezTo>
                      <a:pt x="10338" y="15862"/>
                      <a:pt x="10412" y="15825"/>
                      <a:pt x="10461" y="15764"/>
                    </a:cubicBezTo>
                    <a:cubicBezTo>
                      <a:pt x="10498" y="15727"/>
                      <a:pt x="10671" y="15702"/>
                      <a:pt x="10708" y="15702"/>
                    </a:cubicBezTo>
                    <a:cubicBezTo>
                      <a:pt x="10745" y="15702"/>
                      <a:pt x="10819" y="15702"/>
                      <a:pt x="10794" y="15677"/>
                    </a:cubicBezTo>
                    <a:cubicBezTo>
                      <a:pt x="10782" y="15640"/>
                      <a:pt x="10831" y="15653"/>
                      <a:pt x="10757" y="15603"/>
                    </a:cubicBezTo>
                    <a:cubicBezTo>
                      <a:pt x="10683" y="15554"/>
                      <a:pt x="10572" y="15542"/>
                      <a:pt x="10572" y="15456"/>
                    </a:cubicBezTo>
                    <a:cubicBezTo>
                      <a:pt x="10572" y="15431"/>
                      <a:pt x="10572" y="15406"/>
                      <a:pt x="10560" y="15394"/>
                    </a:cubicBezTo>
                    <a:cubicBezTo>
                      <a:pt x="10560" y="15357"/>
                      <a:pt x="10547" y="15320"/>
                      <a:pt x="10535" y="15283"/>
                    </a:cubicBezTo>
                    <a:cubicBezTo>
                      <a:pt x="10523" y="15258"/>
                      <a:pt x="10560" y="15123"/>
                      <a:pt x="10584" y="15049"/>
                    </a:cubicBezTo>
                    <a:cubicBezTo>
                      <a:pt x="10597" y="15000"/>
                      <a:pt x="10634" y="14950"/>
                      <a:pt x="10671" y="14913"/>
                    </a:cubicBezTo>
                    <a:cubicBezTo>
                      <a:pt x="10695" y="14876"/>
                      <a:pt x="10708" y="14840"/>
                      <a:pt x="10720" y="14803"/>
                    </a:cubicBezTo>
                    <a:cubicBezTo>
                      <a:pt x="10732" y="14729"/>
                      <a:pt x="10732" y="14618"/>
                      <a:pt x="10745" y="14568"/>
                    </a:cubicBezTo>
                    <a:cubicBezTo>
                      <a:pt x="10782" y="14482"/>
                      <a:pt x="10757" y="14445"/>
                      <a:pt x="10794" y="14421"/>
                    </a:cubicBezTo>
                    <a:cubicBezTo>
                      <a:pt x="10808" y="14410"/>
                      <a:pt x="10822" y="14408"/>
                      <a:pt x="10836" y="14408"/>
                    </a:cubicBezTo>
                    <a:cubicBezTo>
                      <a:pt x="10850" y="14408"/>
                      <a:pt x="10864" y="14410"/>
                      <a:pt x="10879" y="14410"/>
                    </a:cubicBezTo>
                    <a:cubicBezTo>
                      <a:pt x="10902" y="14410"/>
                      <a:pt x="10927" y="14404"/>
                      <a:pt x="10954" y="14371"/>
                    </a:cubicBezTo>
                    <a:cubicBezTo>
                      <a:pt x="10979" y="14347"/>
                      <a:pt x="10991" y="14310"/>
                      <a:pt x="11003" y="14273"/>
                    </a:cubicBezTo>
                    <a:cubicBezTo>
                      <a:pt x="11003" y="14248"/>
                      <a:pt x="11003" y="14211"/>
                      <a:pt x="11003" y="14186"/>
                    </a:cubicBezTo>
                    <a:cubicBezTo>
                      <a:pt x="10979" y="14150"/>
                      <a:pt x="10929" y="14137"/>
                      <a:pt x="10979" y="14113"/>
                    </a:cubicBezTo>
                    <a:cubicBezTo>
                      <a:pt x="11028" y="14076"/>
                      <a:pt x="11102" y="14002"/>
                      <a:pt x="11176" y="13940"/>
                    </a:cubicBezTo>
                    <a:cubicBezTo>
                      <a:pt x="11237" y="13878"/>
                      <a:pt x="11213" y="13817"/>
                      <a:pt x="11299" y="13780"/>
                    </a:cubicBezTo>
                    <a:cubicBezTo>
                      <a:pt x="11330" y="13772"/>
                      <a:pt x="11353" y="13768"/>
                      <a:pt x="11370" y="13768"/>
                    </a:cubicBezTo>
                    <a:cubicBezTo>
                      <a:pt x="11408" y="13768"/>
                      <a:pt x="11422" y="13787"/>
                      <a:pt x="11447" y="13829"/>
                    </a:cubicBezTo>
                    <a:cubicBezTo>
                      <a:pt x="11484" y="13891"/>
                      <a:pt x="11472" y="13928"/>
                      <a:pt x="11545" y="13928"/>
                    </a:cubicBezTo>
                    <a:cubicBezTo>
                      <a:pt x="11624" y="13928"/>
                      <a:pt x="11672" y="13979"/>
                      <a:pt x="11745" y="13979"/>
                    </a:cubicBezTo>
                    <a:cubicBezTo>
                      <a:pt x="11752" y="13979"/>
                      <a:pt x="11759" y="13978"/>
                      <a:pt x="11767" y="13977"/>
                    </a:cubicBezTo>
                    <a:cubicBezTo>
                      <a:pt x="11803" y="13972"/>
                      <a:pt x="11845" y="13969"/>
                      <a:pt x="11881" y="13969"/>
                    </a:cubicBezTo>
                    <a:cubicBezTo>
                      <a:pt x="11932" y="13969"/>
                      <a:pt x="11972" y="13975"/>
                      <a:pt x="11964" y="13989"/>
                    </a:cubicBezTo>
                    <a:cubicBezTo>
                      <a:pt x="11890" y="14051"/>
                      <a:pt x="11804" y="14113"/>
                      <a:pt x="11706" y="14150"/>
                    </a:cubicBezTo>
                    <a:cubicBezTo>
                      <a:pt x="11669" y="14174"/>
                      <a:pt x="11656" y="14186"/>
                      <a:pt x="11706" y="14211"/>
                    </a:cubicBezTo>
                    <a:cubicBezTo>
                      <a:pt x="11767" y="14236"/>
                      <a:pt x="11890" y="14260"/>
                      <a:pt x="11890" y="14310"/>
                    </a:cubicBezTo>
                    <a:cubicBezTo>
                      <a:pt x="11890" y="14371"/>
                      <a:pt x="11829" y="14421"/>
                      <a:pt x="11854" y="14470"/>
                    </a:cubicBezTo>
                    <a:cubicBezTo>
                      <a:pt x="11887" y="14503"/>
                      <a:pt x="11939" y="14546"/>
                      <a:pt x="11985" y="14546"/>
                    </a:cubicBezTo>
                    <a:cubicBezTo>
                      <a:pt x="11991" y="14546"/>
                      <a:pt x="11996" y="14545"/>
                      <a:pt x="12001" y="14544"/>
                    </a:cubicBezTo>
                    <a:cubicBezTo>
                      <a:pt x="12038" y="14531"/>
                      <a:pt x="12112" y="14433"/>
                      <a:pt x="12174" y="14421"/>
                    </a:cubicBezTo>
                    <a:cubicBezTo>
                      <a:pt x="12235" y="14396"/>
                      <a:pt x="12309" y="14310"/>
                      <a:pt x="12396" y="14310"/>
                    </a:cubicBezTo>
                    <a:cubicBezTo>
                      <a:pt x="12426" y="14315"/>
                      <a:pt x="12457" y="14318"/>
                      <a:pt x="12488" y="14318"/>
                    </a:cubicBezTo>
                    <a:cubicBezTo>
                      <a:pt x="12531" y="14318"/>
                      <a:pt x="12574" y="14312"/>
                      <a:pt x="12617" y="14297"/>
                    </a:cubicBezTo>
                    <a:cubicBezTo>
                      <a:pt x="12654" y="14285"/>
                      <a:pt x="12679" y="14260"/>
                      <a:pt x="12654" y="14248"/>
                    </a:cubicBezTo>
                    <a:cubicBezTo>
                      <a:pt x="12630" y="14236"/>
                      <a:pt x="12728" y="14211"/>
                      <a:pt x="12691" y="14199"/>
                    </a:cubicBezTo>
                    <a:lnTo>
                      <a:pt x="12507" y="14199"/>
                    </a:lnTo>
                    <a:cubicBezTo>
                      <a:pt x="12482" y="14199"/>
                      <a:pt x="12424" y="14232"/>
                      <a:pt x="12371" y="14232"/>
                    </a:cubicBezTo>
                    <a:cubicBezTo>
                      <a:pt x="12344" y="14232"/>
                      <a:pt x="12318" y="14223"/>
                      <a:pt x="12297" y="14199"/>
                    </a:cubicBezTo>
                    <a:cubicBezTo>
                      <a:pt x="12248" y="14137"/>
                      <a:pt x="12199" y="14088"/>
                      <a:pt x="12223" y="14014"/>
                    </a:cubicBezTo>
                    <a:cubicBezTo>
                      <a:pt x="12272" y="13940"/>
                      <a:pt x="12334" y="13866"/>
                      <a:pt x="12408" y="13817"/>
                    </a:cubicBezTo>
                    <a:cubicBezTo>
                      <a:pt x="12457" y="13768"/>
                      <a:pt x="12605" y="13768"/>
                      <a:pt x="12704" y="13706"/>
                    </a:cubicBezTo>
                    <a:cubicBezTo>
                      <a:pt x="12790" y="13657"/>
                      <a:pt x="12889" y="13620"/>
                      <a:pt x="12987" y="13607"/>
                    </a:cubicBezTo>
                    <a:lnTo>
                      <a:pt x="13012" y="13607"/>
                    </a:lnTo>
                    <a:cubicBezTo>
                      <a:pt x="13051" y="13604"/>
                      <a:pt x="13086" y="13603"/>
                      <a:pt x="13114" y="13603"/>
                    </a:cubicBezTo>
                    <a:cubicBezTo>
                      <a:pt x="13191" y="13603"/>
                      <a:pt x="13224" y="13614"/>
                      <a:pt x="13197" y="13632"/>
                    </a:cubicBezTo>
                    <a:cubicBezTo>
                      <a:pt x="13147" y="13657"/>
                      <a:pt x="13012" y="13780"/>
                      <a:pt x="12975" y="13780"/>
                    </a:cubicBezTo>
                    <a:cubicBezTo>
                      <a:pt x="12938" y="13780"/>
                      <a:pt x="12950" y="13817"/>
                      <a:pt x="13012" y="13854"/>
                    </a:cubicBezTo>
                    <a:cubicBezTo>
                      <a:pt x="13061" y="13903"/>
                      <a:pt x="13086" y="13965"/>
                      <a:pt x="13024" y="13977"/>
                    </a:cubicBezTo>
                    <a:cubicBezTo>
                      <a:pt x="12950" y="14002"/>
                      <a:pt x="12889" y="14063"/>
                      <a:pt x="12864" y="14150"/>
                    </a:cubicBezTo>
                    <a:cubicBezTo>
                      <a:pt x="12852" y="14223"/>
                      <a:pt x="12852" y="14236"/>
                      <a:pt x="12802" y="14248"/>
                    </a:cubicBezTo>
                    <a:cubicBezTo>
                      <a:pt x="12741" y="14260"/>
                      <a:pt x="12716" y="14260"/>
                      <a:pt x="12704" y="14285"/>
                    </a:cubicBezTo>
                    <a:cubicBezTo>
                      <a:pt x="12704" y="14322"/>
                      <a:pt x="12667" y="14310"/>
                      <a:pt x="12728" y="14347"/>
                    </a:cubicBezTo>
                    <a:cubicBezTo>
                      <a:pt x="12778" y="14384"/>
                      <a:pt x="12741" y="14421"/>
                      <a:pt x="12790" y="14445"/>
                    </a:cubicBezTo>
                    <a:cubicBezTo>
                      <a:pt x="12839" y="14470"/>
                      <a:pt x="12925" y="14495"/>
                      <a:pt x="12975" y="14531"/>
                    </a:cubicBezTo>
                    <a:cubicBezTo>
                      <a:pt x="13086" y="14618"/>
                      <a:pt x="13184" y="14692"/>
                      <a:pt x="13295" y="14790"/>
                    </a:cubicBezTo>
                    <a:cubicBezTo>
                      <a:pt x="13320" y="14815"/>
                      <a:pt x="13344" y="14852"/>
                      <a:pt x="13369" y="14889"/>
                    </a:cubicBezTo>
                    <a:cubicBezTo>
                      <a:pt x="13418" y="14938"/>
                      <a:pt x="13480" y="14987"/>
                      <a:pt x="13542" y="15012"/>
                    </a:cubicBezTo>
                    <a:cubicBezTo>
                      <a:pt x="13640" y="15074"/>
                      <a:pt x="13726" y="15148"/>
                      <a:pt x="13788" y="15234"/>
                    </a:cubicBezTo>
                    <a:cubicBezTo>
                      <a:pt x="13825" y="15332"/>
                      <a:pt x="13825" y="15419"/>
                      <a:pt x="13788" y="15517"/>
                    </a:cubicBezTo>
                    <a:cubicBezTo>
                      <a:pt x="13788" y="15530"/>
                      <a:pt x="13788" y="15542"/>
                      <a:pt x="13776" y="15554"/>
                    </a:cubicBezTo>
                    <a:cubicBezTo>
                      <a:pt x="13689" y="15628"/>
                      <a:pt x="13591" y="15690"/>
                      <a:pt x="13468" y="15727"/>
                    </a:cubicBezTo>
                    <a:cubicBezTo>
                      <a:pt x="13406" y="15727"/>
                      <a:pt x="13295" y="15714"/>
                      <a:pt x="13221" y="15714"/>
                    </a:cubicBezTo>
                    <a:cubicBezTo>
                      <a:pt x="13086" y="15714"/>
                      <a:pt x="12962" y="15714"/>
                      <a:pt x="12839" y="15690"/>
                    </a:cubicBezTo>
                    <a:cubicBezTo>
                      <a:pt x="12790" y="15677"/>
                      <a:pt x="12704" y="15591"/>
                      <a:pt x="12679" y="15591"/>
                    </a:cubicBezTo>
                    <a:cubicBezTo>
                      <a:pt x="12662" y="15600"/>
                      <a:pt x="12651" y="15614"/>
                      <a:pt x="12625" y="15614"/>
                    </a:cubicBezTo>
                    <a:cubicBezTo>
                      <a:pt x="12614" y="15614"/>
                      <a:pt x="12600" y="15611"/>
                      <a:pt x="12580" y="15603"/>
                    </a:cubicBezTo>
                    <a:cubicBezTo>
                      <a:pt x="12519" y="15579"/>
                      <a:pt x="12568" y="15542"/>
                      <a:pt x="12494" y="15517"/>
                    </a:cubicBezTo>
                    <a:cubicBezTo>
                      <a:pt x="12408" y="15480"/>
                      <a:pt x="12346" y="15505"/>
                      <a:pt x="12309" y="15456"/>
                    </a:cubicBezTo>
                    <a:cubicBezTo>
                      <a:pt x="12287" y="15422"/>
                      <a:pt x="12264" y="15368"/>
                      <a:pt x="12242" y="15368"/>
                    </a:cubicBezTo>
                    <a:cubicBezTo>
                      <a:pt x="12240" y="15368"/>
                      <a:pt x="12238" y="15368"/>
                      <a:pt x="12235" y="15369"/>
                    </a:cubicBezTo>
                    <a:cubicBezTo>
                      <a:pt x="12223" y="15375"/>
                      <a:pt x="12128" y="15375"/>
                      <a:pt x="12028" y="15375"/>
                    </a:cubicBezTo>
                    <a:cubicBezTo>
                      <a:pt x="11927" y="15375"/>
                      <a:pt x="11823" y="15375"/>
                      <a:pt x="11792" y="15382"/>
                    </a:cubicBezTo>
                    <a:cubicBezTo>
                      <a:pt x="11730" y="15406"/>
                      <a:pt x="11496" y="15579"/>
                      <a:pt x="11410" y="15616"/>
                    </a:cubicBezTo>
                    <a:cubicBezTo>
                      <a:pt x="11332" y="15639"/>
                      <a:pt x="11244" y="15648"/>
                      <a:pt x="11155" y="15648"/>
                    </a:cubicBezTo>
                    <a:cubicBezTo>
                      <a:pt x="11104" y="15648"/>
                      <a:pt x="11053" y="15645"/>
                      <a:pt x="11003" y="15640"/>
                    </a:cubicBezTo>
                    <a:cubicBezTo>
                      <a:pt x="10960" y="15640"/>
                      <a:pt x="10932" y="15637"/>
                      <a:pt x="10912" y="15637"/>
                    </a:cubicBezTo>
                    <a:cubicBezTo>
                      <a:pt x="10892" y="15637"/>
                      <a:pt x="10880" y="15640"/>
                      <a:pt x="10868" y="15653"/>
                    </a:cubicBezTo>
                    <a:cubicBezTo>
                      <a:pt x="10855" y="15690"/>
                      <a:pt x="10819" y="15702"/>
                      <a:pt x="10855" y="15714"/>
                    </a:cubicBezTo>
                    <a:cubicBezTo>
                      <a:pt x="10905" y="15739"/>
                      <a:pt x="10942" y="15751"/>
                      <a:pt x="10905" y="15764"/>
                    </a:cubicBezTo>
                    <a:cubicBezTo>
                      <a:pt x="10868" y="15788"/>
                      <a:pt x="10794" y="15764"/>
                      <a:pt x="10794" y="15801"/>
                    </a:cubicBezTo>
                    <a:cubicBezTo>
                      <a:pt x="10794" y="15850"/>
                      <a:pt x="10831" y="15875"/>
                      <a:pt x="10782" y="15875"/>
                    </a:cubicBezTo>
                    <a:lnTo>
                      <a:pt x="10510" y="15875"/>
                    </a:lnTo>
                    <a:cubicBezTo>
                      <a:pt x="10492" y="15881"/>
                      <a:pt x="10470" y="15884"/>
                      <a:pt x="10447" y="15884"/>
                    </a:cubicBezTo>
                    <a:cubicBezTo>
                      <a:pt x="10424" y="15884"/>
                      <a:pt x="10400" y="15881"/>
                      <a:pt x="10375" y="15875"/>
                    </a:cubicBezTo>
                    <a:cubicBezTo>
                      <a:pt x="10344" y="15868"/>
                      <a:pt x="10316" y="15865"/>
                      <a:pt x="10289" y="15865"/>
                    </a:cubicBezTo>
                    <a:cubicBezTo>
                      <a:pt x="10261" y="15865"/>
                      <a:pt x="10233" y="15868"/>
                      <a:pt x="10202" y="15875"/>
                    </a:cubicBezTo>
                    <a:cubicBezTo>
                      <a:pt x="10178" y="15899"/>
                      <a:pt x="10202" y="15998"/>
                      <a:pt x="10165" y="16035"/>
                    </a:cubicBezTo>
                    <a:cubicBezTo>
                      <a:pt x="10129" y="16072"/>
                      <a:pt x="10092" y="16146"/>
                      <a:pt x="10116" y="16158"/>
                    </a:cubicBezTo>
                    <a:cubicBezTo>
                      <a:pt x="10150" y="16169"/>
                      <a:pt x="10183" y="16221"/>
                      <a:pt x="10208" y="16221"/>
                    </a:cubicBezTo>
                    <a:cubicBezTo>
                      <a:pt x="10210" y="16221"/>
                      <a:pt x="10213" y="16221"/>
                      <a:pt x="10215" y="16220"/>
                    </a:cubicBezTo>
                    <a:cubicBezTo>
                      <a:pt x="10224" y="16200"/>
                      <a:pt x="10264" y="16159"/>
                      <a:pt x="10287" y="16159"/>
                    </a:cubicBezTo>
                    <a:cubicBezTo>
                      <a:pt x="10293" y="16159"/>
                      <a:pt x="10298" y="16162"/>
                      <a:pt x="10301" y="16170"/>
                    </a:cubicBezTo>
                    <a:cubicBezTo>
                      <a:pt x="10301" y="16195"/>
                      <a:pt x="10326" y="16220"/>
                      <a:pt x="10276" y="16232"/>
                    </a:cubicBezTo>
                    <a:cubicBezTo>
                      <a:pt x="10239" y="16256"/>
                      <a:pt x="10190" y="16306"/>
                      <a:pt x="10202" y="16318"/>
                    </a:cubicBezTo>
                    <a:cubicBezTo>
                      <a:pt x="10205" y="16321"/>
                      <a:pt x="10210" y="16322"/>
                      <a:pt x="10216" y="16322"/>
                    </a:cubicBezTo>
                    <a:cubicBezTo>
                      <a:pt x="10233" y="16322"/>
                      <a:pt x="10260" y="16315"/>
                      <a:pt x="10281" y="16315"/>
                    </a:cubicBezTo>
                    <a:cubicBezTo>
                      <a:pt x="10289" y="16315"/>
                      <a:pt x="10296" y="16315"/>
                      <a:pt x="10301" y="16318"/>
                    </a:cubicBezTo>
                    <a:cubicBezTo>
                      <a:pt x="10313" y="16330"/>
                      <a:pt x="10301" y="16355"/>
                      <a:pt x="10301" y="16417"/>
                    </a:cubicBezTo>
                    <a:cubicBezTo>
                      <a:pt x="10301" y="16478"/>
                      <a:pt x="10375" y="16528"/>
                      <a:pt x="10313" y="16540"/>
                    </a:cubicBezTo>
                    <a:cubicBezTo>
                      <a:pt x="10310" y="16541"/>
                      <a:pt x="10307" y="16541"/>
                      <a:pt x="10304" y="16541"/>
                    </a:cubicBezTo>
                    <a:cubicBezTo>
                      <a:pt x="10261" y="16541"/>
                      <a:pt x="10244" y="16478"/>
                      <a:pt x="10227" y="16478"/>
                    </a:cubicBezTo>
                    <a:cubicBezTo>
                      <a:pt x="10223" y="16478"/>
                      <a:pt x="10219" y="16482"/>
                      <a:pt x="10215" y="16491"/>
                    </a:cubicBezTo>
                    <a:cubicBezTo>
                      <a:pt x="10202" y="16540"/>
                      <a:pt x="10178" y="16577"/>
                      <a:pt x="10190" y="16614"/>
                    </a:cubicBezTo>
                    <a:cubicBezTo>
                      <a:pt x="10202" y="16626"/>
                      <a:pt x="10215" y="16626"/>
                      <a:pt x="10230" y="16626"/>
                    </a:cubicBezTo>
                    <a:cubicBezTo>
                      <a:pt x="10246" y="16626"/>
                      <a:pt x="10264" y="16626"/>
                      <a:pt x="10289" y="16638"/>
                    </a:cubicBezTo>
                    <a:cubicBezTo>
                      <a:pt x="10326" y="16663"/>
                      <a:pt x="10289" y="16663"/>
                      <a:pt x="10289" y="16725"/>
                    </a:cubicBezTo>
                    <a:cubicBezTo>
                      <a:pt x="10289" y="16786"/>
                      <a:pt x="10202" y="16774"/>
                      <a:pt x="10313" y="16823"/>
                    </a:cubicBezTo>
                    <a:cubicBezTo>
                      <a:pt x="10424" y="16860"/>
                      <a:pt x="10461" y="16873"/>
                      <a:pt x="10461" y="16897"/>
                    </a:cubicBezTo>
                    <a:cubicBezTo>
                      <a:pt x="10461" y="16922"/>
                      <a:pt x="10461" y="16971"/>
                      <a:pt x="10437" y="16983"/>
                    </a:cubicBezTo>
                    <a:cubicBezTo>
                      <a:pt x="10425" y="17006"/>
                      <a:pt x="10373" y="17059"/>
                      <a:pt x="10383" y="17059"/>
                    </a:cubicBezTo>
                    <a:cubicBezTo>
                      <a:pt x="10384" y="17059"/>
                      <a:pt x="10385" y="17058"/>
                      <a:pt x="10387" y="17057"/>
                    </a:cubicBezTo>
                    <a:cubicBezTo>
                      <a:pt x="10410" y="17057"/>
                      <a:pt x="10463" y="17006"/>
                      <a:pt x="10491" y="17006"/>
                    </a:cubicBezTo>
                    <a:cubicBezTo>
                      <a:pt x="10493" y="17006"/>
                      <a:pt x="10496" y="17007"/>
                      <a:pt x="10498" y="17008"/>
                    </a:cubicBezTo>
                    <a:cubicBezTo>
                      <a:pt x="10510" y="17020"/>
                      <a:pt x="10560" y="17070"/>
                      <a:pt x="10523" y="17070"/>
                    </a:cubicBezTo>
                    <a:cubicBezTo>
                      <a:pt x="10474" y="17070"/>
                      <a:pt x="10412" y="17094"/>
                      <a:pt x="10461" y="17094"/>
                    </a:cubicBezTo>
                    <a:cubicBezTo>
                      <a:pt x="10498" y="17094"/>
                      <a:pt x="10535" y="17094"/>
                      <a:pt x="10560" y="17082"/>
                    </a:cubicBezTo>
                    <a:lnTo>
                      <a:pt x="10560" y="17082"/>
                    </a:lnTo>
                    <a:cubicBezTo>
                      <a:pt x="10572" y="17119"/>
                      <a:pt x="10572" y="17168"/>
                      <a:pt x="10547" y="17205"/>
                    </a:cubicBezTo>
                    <a:cubicBezTo>
                      <a:pt x="10513" y="17262"/>
                      <a:pt x="10479" y="17330"/>
                      <a:pt x="10513" y="17330"/>
                    </a:cubicBezTo>
                    <a:cubicBezTo>
                      <a:pt x="10516" y="17330"/>
                      <a:pt x="10519" y="17329"/>
                      <a:pt x="10523" y="17328"/>
                    </a:cubicBezTo>
                    <a:cubicBezTo>
                      <a:pt x="10544" y="17328"/>
                      <a:pt x="10561" y="17335"/>
                      <a:pt x="10575" y="17335"/>
                    </a:cubicBezTo>
                    <a:cubicBezTo>
                      <a:pt x="10593" y="17335"/>
                      <a:pt x="10607" y="17323"/>
                      <a:pt x="10621" y="17267"/>
                    </a:cubicBezTo>
                    <a:cubicBezTo>
                      <a:pt x="10634" y="17168"/>
                      <a:pt x="10621" y="17094"/>
                      <a:pt x="10683" y="17094"/>
                    </a:cubicBezTo>
                    <a:cubicBezTo>
                      <a:pt x="10686" y="17094"/>
                      <a:pt x="10690" y="17093"/>
                      <a:pt x="10693" y="17093"/>
                    </a:cubicBezTo>
                    <a:cubicBezTo>
                      <a:pt x="10757" y="17093"/>
                      <a:pt x="10870" y="17195"/>
                      <a:pt x="10917" y="17242"/>
                    </a:cubicBezTo>
                    <a:cubicBezTo>
                      <a:pt x="10939" y="17260"/>
                      <a:pt x="10976" y="17268"/>
                      <a:pt x="11016" y="17268"/>
                    </a:cubicBezTo>
                    <a:cubicBezTo>
                      <a:pt x="11088" y="17268"/>
                      <a:pt x="11168" y="17241"/>
                      <a:pt x="11176" y="17193"/>
                    </a:cubicBezTo>
                    <a:cubicBezTo>
                      <a:pt x="11185" y="17145"/>
                      <a:pt x="11173" y="17075"/>
                      <a:pt x="11236" y="17075"/>
                    </a:cubicBezTo>
                    <a:cubicBezTo>
                      <a:pt x="11254" y="17075"/>
                      <a:pt x="11278" y="17081"/>
                      <a:pt x="11311" y="17094"/>
                    </a:cubicBezTo>
                    <a:cubicBezTo>
                      <a:pt x="11450" y="17152"/>
                      <a:pt x="11600" y="17318"/>
                      <a:pt x="11689" y="17318"/>
                    </a:cubicBezTo>
                    <a:cubicBezTo>
                      <a:pt x="11695" y="17318"/>
                      <a:pt x="11700" y="17318"/>
                      <a:pt x="11706" y="17316"/>
                    </a:cubicBezTo>
                    <a:cubicBezTo>
                      <a:pt x="11841" y="17279"/>
                      <a:pt x="11964" y="17218"/>
                      <a:pt x="12075" y="17144"/>
                    </a:cubicBezTo>
                    <a:cubicBezTo>
                      <a:pt x="12111" y="17099"/>
                      <a:pt x="12134" y="17067"/>
                      <a:pt x="12176" y="17067"/>
                    </a:cubicBezTo>
                    <a:cubicBezTo>
                      <a:pt x="12193" y="17067"/>
                      <a:pt x="12212" y="17072"/>
                      <a:pt x="12235" y="17082"/>
                    </a:cubicBezTo>
                    <a:cubicBezTo>
                      <a:pt x="12288" y="17108"/>
                      <a:pt x="12322" y="17134"/>
                      <a:pt x="12350" y="17134"/>
                    </a:cubicBezTo>
                    <a:cubicBezTo>
                      <a:pt x="12362" y="17134"/>
                      <a:pt x="12373" y="17130"/>
                      <a:pt x="12383" y="17119"/>
                    </a:cubicBezTo>
                    <a:cubicBezTo>
                      <a:pt x="12416" y="17086"/>
                      <a:pt x="12449" y="17064"/>
                      <a:pt x="12471" y="17064"/>
                    </a:cubicBezTo>
                    <a:cubicBezTo>
                      <a:pt x="12482" y="17064"/>
                      <a:pt x="12490" y="17070"/>
                      <a:pt x="12494" y="17082"/>
                    </a:cubicBezTo>
                    <a:cubicBezTo>
                      <a:pt x="12507" y="17107"/>
                      <a:pt x="12470" y="17156"/>
                      <a:pt x="12457" y="17193"/>
                    </a:cubicBezTo>
                    <a:cubicBezTo>
                      <a:pt x="12445" y="17230"/>
                      <a:pt x="12507" y="17279"/>
                      <a:pt x="12507" y="17304"/>
                    </a:cubicBezTo>
                    <a:cubicBezTo>
                      <a:pt x="12507" y="17328"/>
                      <a:pt x="12482" y="17328"/>
                      <a:pt x="12457" y="17328"/>
                    </a:cubicBezTo>
                    <a:cubicBezTo>
                      <a:pt x="12445" y="17341"/>
                      <a:pt x="12433" y="17365"/>
                      <a:pt x="12433" y="17378"/>
                    </a:cubicBezTo>
                    <a:cubicBezTo>
                      <a:pt x="12408" y="17427"/>
                      <a:pt x="12445" y="17452"/>
                      <a:pt x="12445" y="17538"/>
                    </a:cubicBezTo>
                    <a:cubicBezTo>
                      <a:pt x="12457" y="17612"/>
                      <a:pt x="12457" y="17673"/>
                      <a:pt x="12445" y="17747"/>
                    </a:cubicBezTo>
                    <a:cubicBezTo>
                      <a:pt x="12445" y="17760"/>
                      <a:pt x="12445" y="17784"/>
                      <a:pt x="12433" y="17797"/>
                    </a:cubicBezTo>
                    <a:cubicBezTo>
                      <a:pt x="12383" y="17871"/>
                      <a:pt x="12334" y="18105"/>
                      <a:pt x="12297" y="18154"/>
                    </a:cubicBezTo>
                    <a:cubicBezTo>
                      <a:pt x="12297" y="18179"/>
                      <a:pt x="12272" y="18203"/>
                      <a:pt x="12260" y="18216"/>
                    </a:cubicBezTo>
                    <a:cubicBezTo>
                      <a:pt x="12248" y="18240"/>
                      <a:pt x="12235" y="18277"/>
                      <a:pt x="12223" y="18339"/>
                    </a:cubicBezTo>
                    <a:cubicBezTo>
                      <a:pt x="12186" y="18462"/>
                      <a:pt x="12137" y="18598"/>
                      <a:pt x="12112" y="18659"/>
                    </a:cubicBezTo>
                    <a:cubicBezTo>
                      <a:pt x="12100" y="18696"/>
                      <a:pt x="12075" y="18733"/>
                      <a:pt x="12038" y="18770"/>
                    </a:cubicBezTo>
                    <a:cubicBezTo>
                      <a:pt x="12014" y="18795"/>
                      <a:pt x="11989" y="18807"/>
                      <a:pt x="11964" y="18819"/>
                    </a:cubicBezTo>
                    <a:cubicBezTo>
                      <a:pt x="11903" y="18832"/>
                      <a:pt x="11841" y="18844"/>
                      <a:pt x="11780" y="18844"/>
                    </a:cubicBezTo>
                    <a:cubicBezTo>
                      <a:pt x="11751" y="18851"/>
                      <a:pt x="11719" y="18858"/>
                      <a:pt x="11691" y="18858"/>
                    </a:cubicBezTo>
                    <a:cubicBezTo>
                      <a:pt x="11671" y="18858"/>
                      <a:pt x="11654" y="18854"/>
                      <a:pt x="11644" y="18844"/>
                    </a:cubicBezTo>
                    <a:cubicBezTo>
                      <a:pt x="11569" y="18779"/>
                      <a:pt x="11475" y="18743"/>
                      <a:pt x="11378" y="18743"/>
                    </a:cubicBezTo>
                    <a:cubicBezTo>
                      <a:pt x="11364" y="18743"/>
                      <a:pt x="11350" y="18744"/>
                      <a:pt x="11336" y="18745"/>
                    </a:cubicBezTo>
                    <a:cubicBezTo>
                      <a:pt x="11320" y="18743"/>
                      <a:pt x="11303" y="18742"/>
                      <a:pt x="11286" y="18742"/>
                    </a:cubicBezTo>
                    <a:cubicBezTo>
                      <a:pt x="11202" y="18742"/>
                      <a:pt x="11114" y="18768"/>
                      <a:pt x="11053" y="18819"/>
                    </a:cubicBezTo>
                    <a:cubicBezTo>
                      <a:pt x="10963" y="18882"/>
                      <a:pt x="10906" y="18925"/>
                      <a:pt x="10839" y="18925"/>
                    </a:cubicBezTo>
                    <a:cubicBezTo>
                      <a:pt x="10814" y="18925"/>
                      <a:pt x="10787" y="18919"/>
                      <a:pt x="10757" y="18906"/>
                    </a:cubicBezTo>
                    <a:cubicBezTo>
                      <a:pt x="10646" y="18869"/>
                      <a:pt x="10190" y="18758"/>
                      <a:pt x="10055" y="18733"/>
                    </a:cubicBezTo>
                    <a:cubicBezTo>
                      <a:pt x="10005" y="18733"/>
                      <a:pt x="9956" y="18708"/>
                      <a:pt x="9919" y="18671"/>
                    </a:cubicBezTo>
                    <a:cubicBezTo>
                      <a:pt x="9907" y="18659"/>
                      <a:pt x="9882" y="18635"/>
                      <a:pt x="9857" y="18635"/>
                    </a:cubicBezTo>
                    <a:cubicBezTo>
                      <a:pt x="9771" y="18585"/>
                      <a:pt x="9586" y="18573"/>
                      <a:pt x="9512" y="18524"/>
                    </a:cubicBezTo>
                    <a:cubicBezTo>
                      <a:pt x="9435" y="18468"/>
                      <a:pt x="9417" y="18333"/>
                      <a:pt x="9218" y="18333"/>
                    </a:cubicBezTo>
                    <a:cubicBezTo>
                      <a:pt x="9195" y="18333"/>
                      <a:pt x="9170" y="18335"/>
                      <a:pt x="9143" y="18339"/>
                    </a:cubicBezTo>
                    <a:cubicBezTo>
                      <a:pt x="8946" y="18339"/>
                      <a:pt x="8773" y="18462"/>
                      <a:pt x="8699" y="18647"/>
                    </a:cubicBezTo>
                    <a:cubicBezTo>
                      <a:pt x="8687" y="18733"/>
                      <a:pt x="8785" y="18819"/>
                      <a:pt x="8749" y="18893"/>
                    </a:cubicBezTo>
                    <a:cubicBezTo>
                      <a:pt x="8715" y="18949"/>
                      <a:pt x="8661" y="19108"/>
                      <a:pt x="8568" y="19108"/>
                    </a:cubicBezTo>
                    <a:cubicBezTo>
                      <a:pt x="8559" y="19108"/>
                      <a:pt x="8549" y="19106"/>
                      <a:pt x="8539" y="19103"/>
                    </a:cubicBezTo>
                    <a:cubicBezTo>
                      <a:pt x="8428" y="19078"/>
                      <a:pt x="8206" y="18930"/>
                      <a:pt x="8059" y="18881"/>
                    </a:cubicBezTo>
                    <a:cubicBezTo>
                      <a:pt x="7898" y="18832"/>
                      <a:pt x="7787" y="18881"/>
                      <a:pt x="7750" y="18758"/>
                    </a:cubicBezTo>
                    <a:cubicBezTo>
                      <a:pt x="7701" y="18635"/>
                      <a:pt x="7726" y="18573"/>
                      <a:pt x="7652" y="18524"/>
                    </a:cubicBezTo>
                    <a:cubicBezTo>
                      <a:pt x="7566" y="18474"/>
                      <a:pt x="7479" y="18437"/>
                      <a:pt x="7393" y="18413"/>
                    </a:cubicBezTo>
                    <a:cubicBezTo>
                      <a:pt x="7319" y="18376"/>
                      <a:pt x="7245" y="18351"/>
                      <a:pt x="7171" y="18339"/>
                    </a:cubicBezTo>
                    <a:cubicBezTo>
                      <a:pt x="7157" y="18341"/>
                      <a:pt x="7142" y="18342"/>
                      <a:pt x="7127" y="18342"/>
                    </a:cubicBezTo>
                    <a:cubicBezTo>
                      <a:pt x="7056" y="18342"/>
                      <a:pt x="6986" y="18318"/>
                      <a:pt x="6925" y="18277"/>
                    </a:cubicBezTo>
                    <a:cubicBezTo>
                      <a:pt x="6900" y="18265"/>
                      <a:pt x="6876" y="18240"/>
                      <a:pt x="6851" y="18240"/>
                    </a:cubicBezTo>
                    <a:cubicBezTo>
                      <a:pt x="6802" y="18228"/>
                      <a:pt x="6752" y="18240"/>
                      <a:pt x="6740" y="18191"/>
                    </a:cubicBezTo>
                    <a:cubicBezTo>
                      <a:pt x="6710" y="18131"/>
                      <a:pt x="6721" y="18070"/>
                      <a:pt x="6699" y="18070"/>
                    </a:cubicBezTo>
                    <a:cubicBezTo>
                      <a:pt x="6694" y="18070"/>
                      <a:pt x="6688" y="18073"/>
                      <a:pt x="6679" y="18080"/>
                    </a:cubicBezTo>
                    <a:cubicBezTo>
                      <a:pt x="6658" y="18088"/>
                      <a:pt x="6636" y="18092"/>
                      <a:pt x="6615" y="18092"/>
                    </a:cubicBezTo>
                    <a:cubicBezTo>
                      <a:pt x="6572" y="18092"/>
                      <a:pt x="6531" y="18076"/>
                      <a:pt x="6506" y="18043"/>
                    </a:cubicBezTo>
                    <a:cubicBezTo>
                      <a:pt x="6457" y="17981"/>
                      <a:pt x="6457" y="17957"/>
                      <a:pt x="6518" y="17908"/>
                    </a:cubicBezTo>
                    <a:cubicBezTo>
                      <a:pt x="6642" y="17871"/>
                      <a:pt x="6715" y="17760"/>
                      <a:pt x="6728" y="17624"/>
                    </a:cubicBezTo>
                    <a:cubicBezTo>
                      <a:pt x="6728" y="17464"/>
                      <a:pt x="6543" y="17365"/>
                      <a:pt x="6580" y="17291"/>
                    </a:cubicBezTo>
                    <a:cubicBezTo>
                      <a:pt x="6617" y="17230"/>
                      <a:pt x="6728" y="17230"/>
                      <a:pt x="6728" y="17144"/>
                    </a:cubicBezTo>
                    <a:cubicBezTo>
                      <a:pt x="6728" y="17077"/>
                      <a:pt x="6750" y="17017"/>
                      <a:pt x="6731" y="17017"/>
                    </a:cubicBezTo>
                    <a:cubicBezTo>
                      <a:pt x="6726" y="17017"/>
                      <a:pt x="6717" y="17022"/>
                      <a:pt x="6703" y="17033"/>
                    </a:cubicBezTo>
                    <a:cubicBezTo>
                      <a:pt x="6655" y="17071"/>
                      <a:pt x="6608" y="17139"/>
                      <a:pt x="6589" y="17139"/>
                    </a:cubicBezTo>
                    <a:cubicBezTo>
                      <a:pt x="6583" y="17139"/>
                      <a:pt x="6580" y="17133"/>
                      <a:pt x="6580" y="17119"/>
                    </a:cubicBezTo>
                    <a:cubicBezTo>
                      <a:pt x="6568" y="17033"/>
                      <a:pt x="6506" y="16971"/>
                      <a:pt x="6432" y="16946"/>
                    </a:cubicBezTo>
                    <a:cubicBezTo>
                      <a:pt x="6346" y="16946"/>
                      <a:pt x="6198" y="17057"/>
                      <a:pt x="6136" y="17082"/>
                    </a:cubicBezTo>
                    <a:cubicBezTo>
                      <a:pt x="6128" y="17084"/>
                      <a:pt x="6120" y="17085"/>
                      <a:pt x="6113" y="17085"/>
                    </a:cubicBezTo>
                    <a:cubicBezTo>
                      <a:pt x="6071" y="17085"/>
                      <a:pt x="6061" y="17057"/>
                      <a:pt x="6050" y="17057"/>
                    </a:cubicBezTo>
                    <a:cubicBezTo>
                      <a:pt x="6030" y="17057"/>
                      <a:pt x="6019" y="17073"/>
                      <a:pt x="5996" y="17073"/>
                    </a:cubicBezTo>
                    <a:cubicBezTo>
                      <a:pt x="5990" y="17073"/>
                      <a:pt x="5984" y="17072"/>
                      <a:pt x="5976" y="17070"/>
                    </a:cubicBezTo>
                    <a:cubicBezTo>
                      <a:pt x="5942" y="17058"/>
                      <a:pt x="5918" y="16994"/>
                      <a:pt x="5886" y="16994"/>
                    </a:cubicBezTo>
                    <a:cubicBezTo>
                      <a:pt x="5883" y="16994"/>
                      <a:pt x="5880" y="16995"/>
                      <a:pt x="5878" y="16996"/>
                    </a:cubicBezTo>
                    <a:cubicBezTo>
                      <a:pt x="5846" y="16996"/>
                      <a:pt x="5850" y="17050"/>
                      <a:pt x="5798" y="17050"/>
                    </a:cubicBezTo>
                    <a:cubicBezTo>
                      <a:pt x="5789" y="17050"/>
                      <a:pt x="5779" y="17049"/>
                      <a:pt x="5767" y="17045"/>
                    </a:cubicBezTo>
                    <a:cubicBezTo>
                      <a:pt x="5701" y="17034"/>
                      <a:pt x="5684" y="16994"/>
                      <a:pt x="5655" y="16994"/>
                    </a:cubicBezTo>
                    <a:cubicBezTo>
                      <a:pt x="5651" y="16994"/>
                      <a:pt x="5648" y="16994"/>
                      <a:pt x="5644" y="16996"/>
                    </a:cubicBezTo>
                    <a:cubicBezTo>
                      <a:pt x="5607" y="17020"/>
                      <a:pt x="5545" y="17094"/>
                      <a:pt x="5508" y="17094"/>
                    </a:cubicBezTo>
                    <a:cubicBezTo>
                      <a:pt x="5464" y="17094"/>
                      <a:pt x="5420" y="17133"/>
                      <a:pt x="5377" y="17133"/>
                    </a:cubicBezTo>
                    <a:cubicBezTo>
                      <a:pt x="5371" y="17133"/>
                      <a:pt x="5366" y="17133"/>
                      <a:pt x="5360" y="17131"/>
                    </a:cubicBezTo>
                    <a:cubicBezTo>
                      <a:pt x="5323" y="17131"/>
                      <a:pt x="5311" y="17082"/>
                      <a:pt x="5262" y="17070"/>
                    </a:cubicBezTo>
                    <a:cubicBezTo>
                      <a:pt x="5212" y="17064"/>
                      <a:pt x="5160" y="17060"/>
                      <a:pt x="5108" y="17060"/>
                    </a:cubicBezTo>
                    <a:cubicBezTo>
                      <a:pt x="5055" y="17060"/>
                      <a:pt x="5003" y="17064"/>
                      <a:pt x="4954" y="17070"/>
                    </a:cubicBezTo>
                    <a:cubicBezTo>
                      <a:pt x="4892" y="17094"/>
                      <a:pt x="4448" y="17181"/>
                      <a:pt x="4362" y="17218"/>
                    </a:cubicBezTo>
                    <a:cubicBezTo>
                      <a:pt x="4276" y="17242"/>
                      <a:pt x="4202" y="17291"/>
                      <a:pt x="4128" y="17341"/>
                    </a:cubicBezTo>
                    <a:cubicBezTo>
                      <a:pt x="4116" y="17378"/>
                      <a:pt x="4079" y="17402"/>
                      <a:pt x="4029" y="17402"/>
                    </a:cubicBezTo>
                    <a:cubicBezTo>
                      <a:pt x="3956" y="17415"/>
                      <a:pt x="3894" y="17452"/>
                      <a:pt x="3832" y="17489"/>
                    </a:cubicBezTo>
                    <a:cubicBezTo>
                      <a:pt x="3808" y="17513"/>
                      <a:pt x="3734" y="17661"/>
                      <a:pt x="3635" y="17661"/>
                    </a:cubicBezTo>
                    <a:lnTo>
                      <a:pt x="3623" y="17661"/>
                    </a:lnTo>
                    <a:cubicBezTo>
                      <a:pt x="3524" y="17649"/>
                      <a:pt x="3413" y="17587"/>
                      <a:pt x="3389" y="17587"/>
                    </a:cubicBezTo>
                    <a:cubicBezTo>
                      <a:pt x="3368" y="17587"/>
                      <a:pt x="3337" y="17614"/>
                      <a:pt x="3306" y="17614"/>
                    </a:cubicBezTo>
                    <a:cubicBezTo>
                      <a:pt x="3301" y="17614"/>
                      <a:pt x="3295" y="17614"/>
                      <a:pt x="3290" y="17612"/>
                    </a:cubicBezTo>
                    <a:cubicBezTo>
                      <a:pt x="3269" y="17601"/>
                      <a:pt x="3248" y="17572"/>
                      <a:pt x="3219" y="17572"/>
                    </a:cubicBezTo>
                    <a:cubicBezTo>
                      <a:pt x="3214" y="17572"/>
                      <a:pt x="3209" y="17573"/>
                      <a:pt x="3204" y="17575"/>
                    </a:cubicBezTo>
                    <a:cubicBezTo>
                      <a:pt x="3175" y="17584"/>
                      <a:pt x="3095" y="17623"/>
                      <a:pt x="3032" y="17623"/>
                    </a:cubicBezTo>
                    <a:cubicBezTo>
                      <a:pt x="3013" y="17623"/>
                      <a:pt x="2996" y="17620"/>
                      <a:pt x="2982" y="17612"/>
                    </a:cubicBezTo>
                    <a:cubicBezTo>
                      <a:pt x="2921" y="17563"/>
                      <a:pt x="2847" y="17452"/>
                      <a:pt x="2810" y="17427"/>
                    </a:cubicBezTo>
                    <a:cubicBezTo>
                      <a:pt x="2797" y="17419"/>
                      <a:pt x="2785" y="17416"/>
                      <a:pt x="2773" y="17416"/>
                    </a:cubicBezTo>
                    <a:cubicBezTo>
                      <a:pt x="2748" y="17416"/>
                      <a:pt x="2723" y="17427"/>
                      <a:pt x="2699" y="17427"/>
                    </a:cubicBezTo>
                    <a:cubicBezTo>
                      <a:pt x="2674" y="17427"/>
                      <a:pt x="2637" y="17735"/>
                      <a:pt x="2514" y="17895"/>
                    </a:cubicBezTo>
                    <a:cubicBezTo>
                      <a:pt x="2391" y="18043"/>
                      <a:pt x="2292" y="18142"/>
                      <a:pt x="2181" y="18166"/>
                    </a:cubicBezTo>
                    <a:cubicBezTo>
                      <a:pt x="2058" y="18228"/>
                      <a:pt x="1959" y="18314"/>
                      <a:pt x="1898" y="18437"/>
                    </a:cubicBezTo>
                    <a:cubicBezTo>
                      <a:pt x="1849" y="18524"/>
                      <a:pt x="1861" y="18659"/>
                      <a:pt x="1824" y="18684"/>
                    </a:cubicBezTo>
                    <a:cubicBezTo>
                      <a:pt x="1787" y="18782"/>
                      <a:pt x="1762" y="18893"/>
                      <a:pt x="1762" y="19004"/>
                    </a:cubicBezTo>
                    <a:cubicBezTo>
                      <a:pt x="1762" y="19053"/>
                      <a:pt x="1812" y="19090"/>
                      <a:pt x="1775" y="19152"/>
                    </a:cubicBezTo>
                    <a:cubicBezTo>
                      <a:pt x="1750" y="19226"/>
                      <a:pt x="1676" y="19497"/>
                      <a:pt x="1590" y="19534"/>
                    </a:cubicBezTo>
                    <a:cubicBezTo>
                      <a:pt x="1516" y="19571"/>
                      <a:pt x="1442" y="19620"/>
                      <a:pt x="1380" y="19682"/>
                    </a:cubicBezTo>
                    <a:cubicBezTo>
                      <a:pt x="1306" y="19743"/>
                      <a:pt x="1220" y="19793"/>
                      <a:pt x="1122" y="19830"/>
                    </a:cubicBezTo>
                    <a:cubicBezTo>
                      <a:pt x="1085" y="19830"/>
                      <a:pt x="1048" y="19879"/>
                      <a:pt x="1011" y="19928"/>
                    </a:cubicBezTo>
                    <a:cubicBezTo>
                      <a:pt x="949" y="20027"/>
                      <a:pt x="887" y="20175"/>
                      <a:pt x="863" y="20212"/>
                    </a:cubicBezTo>
                    <a:cubicBezTo>
                      <a:pt x="838" y="20236"/>
                      <a:pt x="666" y="20310"/>
                      <a:pt x="592" y="20483"/>
                    </a:cubicBezTo>
                    <a:cubicBezTo>
                      <a:pt x="530" y="20668"/>
                      <a:pt x="542" y="20852"/>
                      <a:pt x="506" y="20889"/>
                    </a:cubicBezTo>
                    <a:cubicBezTo>
                      <a:pt x="432" y="20963"/>
                      <a:pt x="382" y="21037"/>
                      <a:pt x="333" y="21123"/>
                    </a:cubicBezTo>
                    <a:cubicBezTo>
                      <a:pt x="247" y="21284"/>
                      <a:pt x="185" y="21493"/>
                      <a:pt x="136" y="21530"/>
                    </a:cubicBezTo>
                    <a:cubicBezTo>
                      <a:pt x="87" y="21629"/>
                      <a:pt x="50" y="21715"/>
                      <a:pt x="37" y="21826"/>
                    </a:cubicBezTo>
                    <a:cubicBezTo>
                      <a:pt x="25" y="21924"/>
                      <a:pt x="74" y="21937"/>
                      <a:pt x="124" y="21998"/>
                    </a:cubicBezTo>
                    <a:cubicBezTo>
                      <a:pt x="161" y="22060"/>
                      <a:pt x="210" y="22084"/>
                      <a:pt x="210" y="22171"/>
                    </a:cubicBezTo>
                    <a:cubicBezTo>
                      <a:pt x="185" y="22257"/>
                      <a:pt x="173" y="22343"/>
                      <a:pt x="161" y="22429"/>
                    </a:cubicBezTo>
                    <a:cubicBezTo>
                      <a:pt x="161" y="22479"/>
                      <a:pt x="345" y="22664"/>
                      <a:pt x="296" y="22824"/>
                    </a:cubicBezTo>
                    <a:cubicBezTo>
                      <a:pt x="247" y="22947"/>
                      <a:pt x="210" y="23070"/>
                      <a:pt x="173" y="23193"/>
                    </a:cubicBezTo>
                    <a:cubicBezTo>
                      <a:pt x="173" y="23230"/>
                      <a:pt x="161" y="23267"/>
                      <a:pt x="161" y="23304"/>
                    </a:cubicBezTo>
                    <a:cubicBezTo>
                      <a:pt x="148" y="23366"/>
                      <a:pt x="136" y="23415"/>
                      <a:pt x="111" y="23464"/>
                    </a:cubicBezTo>
                    <a:cubicBezTo>
                      <a:pt x="87" y="23514"/>
                      <a:pt x="136" y="23551"/>
                      <a:pt x="136" y="23600"/>
                    </a:cubicBezTo>
                    <a:cubicBezTo>
                      <a:pt x="136" y="23649"/>
                      <a:pt x="111" y="23649"/>
                      <a:pt x="87" y="23711"/>
                    </a:cubicBezTo>
                    <a:cubicBezTo>
                      <a:pt x="62" y="23760"/>
                      <a:pt x="0" y="23736"/>
                      <a:pt x="62" y="23785"/>
                    </a:cubicBezTo>
                    <a:cubicBezTo>
                      <a:pt x="111" y="23822"/>
                      <a:pt x="173" y="23871"/>
                      <a:pt x="148" y="23908"/>
                    </a:cubicBezTo>
                    <a:cubicBezTo>
                      <a:pt x="124" y="23945"/>
                      <a:pt x="74" y="23920"/>
                      <a:pt x="111" y="23970"/>
                    </a:cubicBezTo>
                    <a:cubicBezTo>
                      <a:pt x="161" y="24007"/>
                      <a:pt x="99" y="24007"/>
                      <a:pt x="161" y="24031"/>
                    </a:cubicBezTo>
                    <a:cubicBezTo>
                      <a:pt x="173" y="24031"/>
                      <a:pt x="173" y="24044"/>
                      <a:pt x="173" y="24056"/>
                    </a:cubicBezTo>
                    <a:cubicBezTo>
                      <a:pt x="173" y="24068"/>
                      <a:pt x="124" y="24118"/>
                      <a:pt x="124" y="24154"/>
                    </a:cubicBezTo>
                    <a:lnTo>
                      <a:pt x="124" y="24179"/>
                    </a:lnTo>
                    <a:cubicBezTo>
                      <a:pt x="111" y="24241"/>
                      <a:pt x="111" y="24302"/>
                      <a:pt x="136" y="24352"/>
                    </a:cubicBezTo>
                    <a:cubicBezTo>
                      <a:pt x="136" y="24364"/>
                      <a:pt x="148" y="24376"/>
                      <a:pt x="161" y="24389"/>
                    </a:cubicBezTo>
                    <a:cubicBezTo>
                      <a:pt x="185" y="24450"/>
                      <a:pt x="210" y="24524"/>
                      <a:pt x="259" y="24524"/>
                    </a:cubicBezTo>
                    <a:lnTo>
                      <a:pt x="481" y="24524"/>
                    </a:lnTo>
                    <a:cubicBezTo>
                      <a:pt x="506" y="24524"/>
                      <a:pt x="432" y="24536"/>
                      <a:pt x="432" y="24586"/>
                    </a:cubicBezTo>
                    <a:cubicBezTo>
                      <a:pt x="444" y="24647"/>
                      <a:pt x="493" y="24697"/>
                      <a:pt x="555" y="24758"/>
                    </a:cubicBezTo>
                    <a:lnTo>
                      <a:pt x="592" y="24795"/>
                    </a:lnTo>
                    <a:cubicBezTo>
                      <a:pt x="666" y="24881"/>
                      <a:pt x="653" y="24955"/>
                      <a:pt x="764" y="25066"/>
                    </a:cubicBezTo>
                    <a:cubicBezTo>
                      <a:pt x="838" y="25140"/>
                      <a:pt x="900" y="25226"/>
                      <a:pt x="937" y="25325"/>
                    </a:cubicBezTo>
                    <a:cubicBezTo>
                      <a:pt x="961" y="25362"/>
                      <a:pt x="974" y="25411"/>
                      <a:pt x="986" y="25448"/>
                    </a:cubicBezTo>
                    <a:cubicBezTo>
                      <a:pt x="998" y="25559"/>
                      <a:pt x="1011" y="25547"/>
                      <a:pt x="1085" y="25633"/>
                    </a:cubicBezTo>
                    <a:cubicBezTo>
                      <a:pt x="1171" y="25732"/>
                      <a:pt x="1109" y="25744"/>
                      <a:pt x="1196" y="25818"/>
                    </a:cubicBezTo>
                    <a:cubicBezTo>
                      <a:pt x="1232" y="25855"/>
                      <a:pt x="1294" y="25879"/>
                      <a:pt x="1356" y="25916"/>
                    </a:cubicBezTo>
                    <a:cubicBezTo>
                      <a:pt x="1430" y="25953"/>
                      <a:pt x="1504" y="26003"/>
                      <a:pt x="1565" y="26064"/>
                    </a:cubicBezTo>
                    <a:cubicBezTo>
                      <a:pt x="1676" y="26151"/>
                      <a:pt x="1787" y="26298"/>
                      <a:pt x="1898" y="26397"/>
                    </a:cubicBezTo>
                    <a:cubicBezTo>
                      <a:pt x="1986" y="26474"/>
                      <a:pt x="2103" y="26600"/>
                      <a:pt x="2250" y="26600"/>
                    </a:cubicBezTo>
                    <a:cubicBezTo>
                      <a:pt x="2268" y="26600"/>
                      <a:pt x="2286" y="26598"/>
                      <a:pt x="2304" y="26594"/>
                    </a:cubicBezTo>
                    <a:cubicBezTo>
                      <a:pt x="2317" y="26582"/>
                      <a:pt x="2329" y="26582"/>
                      <a:pt x="2341" y="26582"/>
                    </a:cubicBezTo>
                    <a:cubicBezTo>
                      <a:pt x="2551" y="26471"/>
                      <a:pt x="2797" y="26397"/>
                      <a:pt x="3044" y="26385"/>
                    </a:cubicBezTo>
                    <a:cubicBezTo>
                      <a:pt x="3179" y="26397"/>
                      <a:pt x="3302" y="26409"/>
                      <a:pt x="3426" y="26446"/>
                    </a:cubicBezTo>
                    <a:cubicBezTo>
                      <a:pt x="3500" y="26459"/>
                      <a:pt x="3549" y="26483"/>
                      <a:pt x="3586" y="26483"/>
                    </a:cubicBezTo>
                    <a:cubicBezTo>
                      <a:pt x="3590" y="26485"/>
                      <a:pt x="3596" y="26486"/>
                      <a:pt x="3603" y="26486"/>
                    </a:cubicBezTo>
                    <a:cubicBezTo>
                      <a:pt x="3688" y="26486"/>
                      <a:pt x="3934" y="26353"/>
                      <a:pt x="4128" y="26261"/>
                    </a:cubicBezTo>
                    <a:cubicBezTo>
                      <a:pt x="4214" y="26224"/>
                      <a:pt x="4313" y="26188"/>
                      <a:pt x="4399" y="26151"/>
                    </a:cubicBezTo>
                    <a:lnTo>
                      <a:pt x="4535" y="26101"/>
                    </a:lnTo>
                    <a:cubicBezTo>
                      <a:pt x="4596" y="26089"/>
                      <a:pt x="4658" y="26064"/>
                      <a:pt x="4682" y="26064"/>
                    </a:cubicBezTo>
                    <a:cubicBezTo>
                      <a:pt x="4732" y="26052"/>
                      <a:pt x="4781" y="26040"/>
                      <a:pt x="4818" y="26040"/>
                    </a:cubicBezTo>
                    <a:lnTo>
                      <a:pt x="4880" y="26040"/>
                    </a:lnTo>
                    <a:cubicBezTo>
                      <a:pt x="4900" y="26037"/>
                      <a:pt x="4920" y="26035"/>
                      <a:pt x="4940" y="26035"/>
                    </a:cubicBezTo>
                    <a:cubicBezTo>
                      <a:pt x="5005" y="26035"/>
                      <a:pt x="5067" y="26051"/>
                      <a:pt x="5114" y="26089"/>
                    </a:cubicBezTo>
                    <a:cubicBezTo>
                      <a:pt x="5212" y="26151"/>
                      <a:pt x="5372" y="26261"/>
                      <a:pt x="5385" y="26311"/>
                    </a:cubicBezTo>
                    <a:cubicBezTo>
                      <a:pt x="5385" y="26360"/>
                      <a:pt x="5311" y="26360"/>
                      <a:pt x="5397" y="26483"/>
                    </a:cubicBezTo>
                    <a:cubicBezTo>
                      <a:pt x="5474" y="26570"/>
                      <a:pt x="5476" y="26634"/>
                      <a:pt x="5520" y="26634"/>
                    </a:cubicBezTo>
                    <a:cubicBezTo>
                      <a:pt x="5533" y="26634"/>
                      <a:pt x="5548" y="26629"/>
                      <a:pt x="5570" y="26619"/>
                    </a:cubicBezTo>
                    <a:cubicBezTo>
                      <a:pt x="5644" y="26582"/>
                      <a:pt x="5705" y="26557"/>
                      <a:pt x="5779" y="26533"/>
                    </a:cubicBezTo>
                    <a:lnTo>
                      <a:pt x="5779" y="26533"/>
                    </a:lnTo>
                    <a:cubicBezTo>
                      <a:pt x="5791" y="26545"/>
                      <a:pt x="5717" y="26582"/>
                      <a:pt x="5754" y="26582"/>
                    </a:cubicBezTo>
                    <a:cubicBezTo>
                      <a:pt x="5804" y="26582"/>
                      <a:pt x="5841" y="26545"/>
                      <a:pt x="5915" y="26545"/>
                    </a:cubicBezTo>
                    <a:cubicBezTo>
                      <a:pt x="5976" y="26533"/>
                      <a:pt x="6062" y="26508"/>
                      <a:pt x="6050" y="26496"/>
                    </a:cubicBezTo>
                    <a:cubicBezTo>
                      <a:pt x="6040" y="26475"/>
                      <a:pt x="6071" y="26455"/>
                      <a:pt x="6090" y="26455"/>
                    </a:cubicBezTo>
                    <a:cubicBezTo>
                      <a:pt x="6094" y="26455"/>
                      <a:pt x="6097" y="26456"/>
                      <a:pt x="6099" y="26459"/>
                    </a:cubicBezTo>
                    <a:cubicBezTo>
                      <a:pt x="6112" y="26471"/>
                      <a:pt x="6112" y="26496"/>
                      <a:pt x="6124" y="26508"/>
                    </a:cubicBezTo>
                    <a:cubicBezTo>
                      <a:pt x="6136" y="26533"/>
                      <a:pt x="6161" y="26569"/>
                      <a:pt x="6173" y="26582"/>
                    </a:cubicBezTo>
                    <a:cubicBezTo>
                      <a:pt x="6186" y="26582"/>
                      <a:pt x="6260" y="26680"/>
                      <a:pt x="6272" y="26693"/>
                    </a:cubicBezTo>
                    <a:cubicBezTo>
                      <a:pt x="6273" y="26694"/>
                      <a:pt x="6274" y="26694"/>
                      <a:pt x="6276" y="26694"/>
                    </a:cubicBezTo>
                    <a:cubicBezTo>
                      <a:pt x="6286" y="26694"/>
                      <a:pt x="6301" y="26668"/>
                      <a:pt x="6322" y="26668"/>
                    </a:cubicBezTo>
                    <a:cubicBezTo>
                      <a:pt x="6329" y="26668"/>
                      <a:pt x="6337" y="26672"/>
                      <a:pt x="6346" y="26680"/>
                    </a:cubicBezTo>
                    <a:cubicBezTo>
                      <a:pt x="6370" y="26730"/>
                      <a:pt x="6358" y="26754"/>
                      <a:pt x="6407" y="26828"/>
                    </a:cubicBezTo>
                    <a:cubicBezTo>
                      <a:pt x="6444" y="26927"/>
                      <a:pt x="6457" y="27038"/>
                      <a:pt x="6432" y="27149"/>
                    </a:cubicBezTo>
                    <a:cubicBezTo>
                      <a:pt x="6420" y="27173"/>
                      <a:pt x="6420" y="27198"/>
                      <a:pt x="6432" y="27235"/>
                    </a:cubicBezTo>
                    <a:cubicBezTo>
                      <a:pt x="6432" y="27259"/>
                      <a:pt x="6432" y="27296"/>
                      <a:pt x="6407" y="27309"/>
                    </a:cubicBezTo>
                    <a:cubicBezTo>
                      <a:pt x="6358" y="27370"/>
                      <a:pt x="6260" y="27469"/>
                      <a:pt x="6297" y="27481"/>
                    </a:cubicBezTo>
                    <a:cubicBezTo>
                      <a:pt x="6334" y="27494"/>
                      <a:pt x="6358" y="27531"/>
                      <a:pt x="6370" y="27568"/>
                    </a:cubicBezTo>
                    <a:cubicBezTo>
                      <a:pt x="6370" y="27604"/>
                      <a:pt x="6309" y="27629"/>
                      <a:pt x="6309" y="27666"/>
                    </a:cubicBezTo>
                    <a:cubicBezTo>
                      <a:pt x="6297" y="27691"/>
                      <a:pt x="6309" y="27715"/>
                      <a:pt x="6334" y="27728"/>
                    </a:cubicBezTo>
                    <a:cubicBezTo>
                      <a:pt x="6358" y="27740"/>
                      <a:pt x="6358" y="27777"/>
                      <a:pt x="6334" y="27789"/>
                    </a:cubicBezTo>
                    <a:cubicBezTo>
                      <a:pt x="6309" y="27802"/>
                      <a:pt x="6321" y="27888"/>
                      <a:pt x="6297" y="27925"/>
                    </a:cubicBezTo>
                    <a:cubicBezTo>
                      <a:pt x="6272" y="27962"/>
                      <a:pt x="6223" y="28023"/>
                      <a:pt x="6210" y="28060"/>
                    </a:cubicBezTo>
                    <a:cubicBezTo>
                      <a:pt x="6210" y="28147"/>
                      <a:pt x="6235" y="28221"/>
                      <a:pt x="6284" y="28294"/>
                    </a:cubicBezTo>
                    <a:cubicBezTo>
                      <a:pt x="6346" y="28381"/>
                      <a:pt x="6555" y="28689"/>
                      <a:pt x="6592" y="28750"/>
                    </a:cubicBezTo>
                    <a:cubicBezTo>
                      <a:pt x="6617" y="28775"/>
                      <a:pt x="6654" y="28849"/>
                      <a:pt x="6715" y="28911"/>
                    </a:cubicBezTo>
                    <a:cubicBezTo>
                      <a:pt x="6802" y="29009"/>
                      <a:pt x="6876" y="29120"/>
                      <a:pt x="6950" y="29219"/>
                    </a:cubicBezTo>
                    <a:cubicBezTo>
                      <a:pt x="6950" y="29231"/>
                      <a:pt x="6950" y="29243"/>
                      <a:pt x="6950" y="29243"/>
                    </a:cubicBezTo>
                    <a:cubicBezTo>
                      <a:pt x="6950" y="29305"/>
                      <a:pt x="6962" y="29379"/>
                      <a:pt x="6962" y="29440"/>
                    </a:cubicBezTo>
                    <a:cubicBezTo>
                      <a:pt x="6962" y="29490"/>
                      <a:pt x="6962" y="29527"/>
                      <a:pt x="6974" y="29564"/>
                    </a:cubicBezTo>
                    <a:cubicBezTo>
                      <a:pt x="6974" y="29576"/>
                      <a:pt x="6987" y="29588"/>
                      <a:pt x="6987" y="29588"/>
                    </a:cubicBezTo>
                    <a:cubicBezTo>
                      <a:pt x="7036" y="29724"/>
                      <a:pt x="7159" y="30007"/>
                      <a:pt x="7196" y="30106"/>
                    </a:cubicBezTo>
                    <a:cubicBezTo>
                      <a:pt x="7221" y="30192"/>
                      <a:pt x="7221" y="30241"/>
                      <a:pt x="7196" y="30291"/>
                    </a:cubicBezTo>
                    <a:cubicBezTo>
                      <a:pt x="7159" y="30340"/>
                      <a:pt x="7085" y="30303"/>
                      <a:pt x="7196" y="30525"/>
                    </a:cubicBezTo>
                    <a:cubicBezTo>
                      <a:pt x="7295" y="30685"/>
                      <a:pt x="7344" y="30882"/>
                      <a:pt x="7332" y="31079"/>
                    </a:cubicBezTo>
                    <a:cubicBezTo>
                      <a:pt x="7307" y="31202"/>
                      <a:pt x="7245" y="31313"/>
                      <a:pt x="7159" y="31412"/>
                    </a:cubicBezTo>
                    <a:cubicBezTo>
                      <a:pt x="7110" y="31473"/>
                      <a:pt x="7097" y="31535"/>
                      <a:pt x="7060" y="31584"/>
                    </a:cubicBezTo>
                    <a:cubicBezTo>
                      <a:pt x="7024" y="31634"/>
                      <a:pt x="6950" y="32151"/>
                      <a:pt x="6900" y="32250"/>
                    </a:cubicBezTo>
                    <a:cubicBezTo>
                      <a:pt x="6876" y="32398"/>
                      <a:pt x="6863" y="32545"/>
                      <a:pt x="6863" y="32693"/>
                    </a:cubicBezTo>
                    <a:lnTo>
                      <a:pt x="6863" y="32853"/>
                    </a:lnTo>
                    <a:cubicBezTo>
                      <a:pt x="6863" y="32927"/>
                      <a:pt x="7073" y="33223"/>
                      <a:pt x="7110" y="33346"/>
                    </a:cubicBezTo>
                    <a:cubicBezTo>
                      <a:pt x="7147" y="33457"/>
                      <a:pt x="7245" y="33741"/>
                      <a:pt x="7307" y="33864"/>
                    </a:cubicBezTo>
                    <a:cubicBezTo>
                      <a:pt x="7356" y="33987"/>
                      <a:pt x="7479" y="34209"/>
                      <a:pt x="7455" y="34258"/>
                    </a:cubicBezTo>
                    <a:cubicBezTo>
                      <a:pt x="7442" y="34443"/>
                      <a:pt x="7455" y="34628"/>
                      <a:pt x="7492" y="34800"/>
                    </a:cubicBezTo>
                    <a:cubicBezTo>
                      <a:pt x="7529" y="34923"/>
                      <a:pt x="7541" y="35219"/>
                      <a:pt x="7578" y="35392"/>
                    </a:cubicBezTo>
                    <a:cubicBezTo>
                      <a:pt x="7640" y="35601"/>
                      <a:pt x="7738" y="35798"/>
                      <a:pt x="7861" y="35983"/>
                    </a:cubicBezTo>
                    <a:cubicBezTo>
                      <a:pt x="7861" y="35995"/>
                      <a:pt x="7874" y="36008"/>
                      <a:pt x="7886" y="36020"/>
                    </a:cubicBezTo>
                    <a:cubicBezTo>
                      <a:pt x="7972" y="36217"/>
                      <a:pt x="8046" y="36427"/>
                      <a:pt x="8095" y="36624"/>
                    </a:cubicBezTo>
                    <a:cubicBezTo>
                      <a:pt x="8120" y="36722"/>
                      <a:pt x="8293" y="36919"/>
                      <a:pt x="8305" y="37055"/>
                    </a:cubicBezTo>
                    <a:cubicBezTo>
                      <a:pt x="8305" y="37191"/>
                      <a:pt x="8293" y="37264"/>
                      <a:pt x="8243" y="37289"/>
                    </a:cubicBezTo>
                    <a:cubicBezTo>
                      <a:pt x="8206" y="37326"/>
                      <a:pt x="8219" y="37400"/>
                      <a:pt x="8243" y="37449"/>
                    </a:cubicBezTo>
                    <a:cubicBezTo>
                      <a:pt x="8280" y="37523"/>
                      <a:pt x="8305" y="37597"/>
                      <a:pt x="8305" y="37683"/>
                    </a:cubicBezTo>
                    <a:cubicBezTo>
                      <a:pt x="8295" y="37725"/>
                      <a:pt x="8302" y="37775"/>
                      <a:pt x="8312" y="37775"/>
                    </a:cubicBezTo>
                    <a:cubicBezTo>
                      <a:pt x="8313" y="37775"/>
                      <a:pt x="8315" y="37774"/>
                      <a:pt x="8317" y="37770"/>
                    </a:cubicBezTo>
                    <a:cubicBezTo>
                      <a:pt x="8326" y="37742"/>
                      <a:pt x="8336" y="37681"/>
                      <a:pt x="8350" y="37681"/>
                    </a:cubicBezTo>
                    <a:cubicBezTo>
                      <a:pt x="8355" y="37681"/>
                      <a:pt x="8360" y="37689"/>
                      <a:pt x="8367" y="37708"/>
                    </a:cubicBezTo>
                    <a:cubicBezTo>
                      <a:pt x="8404" y="37782"/>
                      <a:pt x="8428" y="37770"/>
                      <a:pt x="8477" y="37819"/>
                    </a:cubicBezTo>
                    <a:cubicBezTo>
                      <a:pt x="8527" y="37856"/>
                      <a:pt x="8527" y="37893"/>
                      <a:pt x="8588" y="37905"/>
                    </a:cubicBezTo>
                    <a:cubicBezTo>
                      <a:pt x="8591" y="37906"/>
                      <a:pt x="8593" y="37906"/>
                      <a:pt x="8596" y="37906"/>
                    </a:cubicBezTo>
                    <a:cubicBezTo>
                      <a:pt x="8660" y="37906"/>
                      <a:pt x="8777" y="37770"/>
                      <a:pt x="8872" y="37770"/>
                    </a:cubicBezTo>
                    <a:cubicBezTo>
                      <a:pt x="8946" y="37770"/>
                      <a:pt x="8987" y="37792"/>
                      <a:pt x="9024" y="37792"/>
                    </a:cubicBezTo>
                    <a:cubicBezTo>
                      <a:pt x="9043" y="37792"/>
                      <a:pt x="9061" y="37786"/>
                      <a:pt x="9081" y="37770"/>
                    </a:cubicBezTo>
                    <a:cubicBezTo>
                      <a:pt x="9147" y="37726"/>
                      <a:pt x="9105" y="37681"/>
                      <a:pt x="9201" y="37681"/>
                    </a:cubicBezTo>
                    <a:cubicBezTo>
                      <a:pt x="9212" y="37681"/>
                      <a:pt x="9226" y="37682"/>
                      <a:pt x="9241" y="37683"/>
                    </a:cubicBezTo>
                    <a:cubicBezTo>
                      <a:pt x="9321" y="37690"/>
                      <a:pt x="9405" y="37693"/>
                      <a:pt x="9488" y="37693"/>
                    </a:cubicBezTo>
                    <a:cubicBezTo>
                      <a:pt x="9571" y="37693"/>
                      <a:pt x="9654" y="37690"/>
                      <a:pt x="9734" y="37683"/>
                    </a:cubicBezTo>
                    <a:cubicBezTo>
                      <a:pt x="9784" y="37683"/>
                      <a:pt x="9771" y="37609"/>
                      <a:pt x="9796" y="37597"/>
                    </a:cubicBezTo>
                    <a:cubicBezTo>
                      <a:pt x="9812" y="37597"/>
                      <a:pt x="9823" y="37570"/>
                      <a:pt x="9836" y="37570"/>
                    </a:cubicBezTo>
                    <a:cubicBezTo>
                      <a:pt x="9842" y="37570"/>
                      <a:pt x="9849" y="37577"/>
                      <a:pt x="9857" y="37597"/>
                    </a:cubicBezTo>
                    <a:cubicBezTo>
                      <a:pt x="9886" y="37653"/>
                      <a:pt x="9914" y="37717"/>
                      <a:pt x="9936" y="37717"/>
                    </a:cubicBezTo>
                    <a:cubicBezTo>
                      <a:pt x="9944" y="37717"/>
                      <a:pt x="9950" y="37710"/>
                      <a:pt x="9956" y="37696"/>
                    </a:cubicBezTo>
                    <a:cubicBezTo>
                      <a:pt x="9981" y="37646"/>
                      <a:pt x="9919" y="37572"/>
                      <a:pt x="10005" y="37572"/>
                    </a:cubicBezTo>
                    <a:cubicBezTo>
                      <a:pt x="10053" y="37572"/>
                      <a:pt x="10086" y="37590"/>
                      <a:pt x="10126" y="37590"/>
                    </a:cubicBezTo>
                    <a:cubicBezTo>
                      <a:pt x="10171" y="37590"/>
                      <a:pt x="10224" y="37570"/>
                      <a:pt x="10313" y="37486"/>
                    </a:cubicBezTo>
                    <a:cubicBezTo>
                      <a:pt x="10535" y="37301"/>
                      <a:pt x="10720" y="37092"/>
                      <a:pt x="10905" y="36870"/>
                    </a:cubicBezTo>
                    <a:cubicBezTo>
                      <a:pt x="10966" y="36759"/>
                      <a:pt x="10979" y="36784"/>
                      <a:pt x="11040" y="36673"/>
                    </a:cubicBezTo>
                    <a:cubicBezTo>
                      <a:pt x="11114" y="36501"/>
                      <a:pt x="11200" y="36340"/>
                      <a:pt x="11299" y="36180"/>
                    </a:cubicBezTo>
                    <a:cubicBezTo>
                      <a:pt x="11385" y="36106"/>
                      <a:pt x="11459" y="36032"/>
                      <a:pt x="11533" y="35946"/>
                    </a:cubicBezTo>
                    <a:cubicBezTo>
                      <a:pt x="11582" y="35811"/>
                      <a:pt x="11619" y="35663"/>
                      <a:pt x="11644" y="35502"/>
                    </a:cubicBezTo>
                    <a:cubicBezTo>
                      <a:pt x="11656" y="35466"/>
                      <a:pt x="11656" y="35416"/>
                      <a:pt x="11656" y="35367"/>
                    </a:cubicBezTo>
                    <a:cubicBezTo>
                      <a:pt x="11656" y="35295"/>
                      <a:pt x="11652" y="35286"/>
                      <a:pt x="11642" y="35286"/>
                    </a:cubicBezTo>
                    <a:cubicBezTo>
                      <a:pt x="11638" y="35286"/>
                      <a:pt x="11633" y="35287"/>
                      <a:pt x="11628" y="35287"/>
                    </a:cubicBezTo>
                    <a:cubicBezTo>
                      <a:pt x="11622" y="35287"/>
                      <a:pt x="11615" y="35286"/>
                      <a:pt x="11607" y="35281"/>
                    </a:cubicBezTo>
                    <a:cubicBezTo>
                      <a:pt x="11558" y="35268"/>
                      <a:pt x="11570" y="35256"/>
                      <a:pt x="11619" y="35182"/>
                    </a:cubicBezTo>
                    <a:cubicBezTo>
                      <a:pt x="11669" y="35108"/>
                      <a:pt x="11656" y="35059"/>
                      <a:pt x="11755" y="34997"/>
                    </a:cubicBezTo>
                    <a:cubicBezTo>
                      <a:pt x="11878" y="34948"/>
                      <a:pt x="11989" y="34899"/>
                      <a:pt x="12100" y="34825"/>
                    </a:cubicBezTo>
                    <a:cubicBezTo>
                      <a:pt x="12186" y="34751"/>
                      <a:pt x="12235" y="34702"/>
                      <a:pt x="12235" y="34628"/>
                    </a:cubicBezTo>
                    <a:cubicBezTo>
                      <a:pt x="12235" y="34529"/>
                      <a:pt x="12235" y="34418"/>
                      <a:pt x="12248" y="34320"/>
                    </a:cubicBezTo>
                    <a:cubicBezTo>
                      <a:pt x="12248" y="34159"/>
                      <a:pt x="12223" y="34012"/>
                      <a:pt x="12174" y="33851"/>
                    </a:cubicBezTo>
                    <a:cubicBezTo>
                      <a:pt x="12137" y="33753"/>
                      <a:pt x="12100" y="33642"/>
                      <a:pt x="12088" y="33519"/>
                    </a:cubicBezTo>
                    <a:cubicBezTo>
                      <a:pt x="12077" y="33415"/>
                      <a:pt x="12014" y="33310"/>
                      <a:pt x="12039" y="33310"/>
                    </a:cubicBezTo>
                    <a:cubicBezTo>
                      <a:pt x="12044" y="33310"/>
                      <a:pt x="12052" y="33314"/>
                      <a:pt x="12063" y="33322"/>
                    </a:cubicBezTo>
                    <a:cubicBezTo>
                      <a:pt x="12094" y="33352"/>
                      <a:pt x="12109" y="33377"/>
                      <a:pt x="12129" y="33377"/>
                    </a:cubicBezTo>
                    <a:cubicBezTo>
                      <a:pt x="12149" y="33377"/>
                      <a:pt x="12174" y="33352"/>
                      <a:pt x="12223" y="33285"/>
                    </a:cubicBezTo>
                    <a:cubicBezTo>
                      <a:pt x="12322" y="33149"/>
                      <a:pt x="12396" y="33161"/>
                      <a:pt x="12457" y="33112"/>
                    </a:cubicBezTo>
                    <a:cubicBezTo>
                      <a:pt x="12519" y="33051"/>
                      <a:pt x="12593" y="32779"/>
                      <a:pt x="12654" y="32755"/>
                    </a:cubicBezTo>
                    <a:cubicBezTo>
                      <a:pt x="12665" y="32751"/>
                      <a:pt x="12673" y="32749"/>
                      <a:pt x="12680" y="32749"/>
                    </a:cubicBezTo>
                    <a:cubicBezTo>
                      <a:pt x="12695" y="32749"/>
                      <a:pt x="12706" y="32755"/>
                      <a:pt x="12724" y="32755"/>
                    </a:cubicBezTo>
                    <a:cubicBezTo>
                      <a:pt x="12750" y="32755"/>
                      <a:pt x="12790" y="32743"/>
                      <a:pt x="12876" y="32681"/>
                    </a:cubicBezTo>
                    <a:cubicBezTo>
                      <a:pt x="13049" y="32570"/>
                      <a:pt x="13160" y="32558"/>
                      <a:pt x="13258" y="32434"/>
                    </a:cubicBezTo>
                    <a:cubicBezTo>
                      <a:pt x="13381" y="32287"/>
                      <a:pt x="13480" y="32114"/>
                      <a:pt x="13542" y="31929"/>
                    </a:cubicBezTo>
                    <a:cubicBezTo>
                      <a:pt x="13505" y="31794"/>
                      <a:pt x="13468" y="31658"/>
                      <a:pt x="13455" y="31510"/>
                    </a:cubicBezTo>
                    <a:cubicBezTo>
                      <a:pt x="13443" y="31424"/>
                      <a:pt x="13455" y="31005"/>
                      <a:pt x="13443" y="30882"/>
                    </a:cubicBezTo>
                    <a:cubicBezTo>
                      <a:pt x="13431" y="30796"/>
                      <a:pt x="13455" y="30771"/>
                      <a:pt x="13431" y="30734"/>
                    </a:cubicBezTo>
                    <a:lnTo>
                      <a:pt x="13381" y="30697"/>
                    </a:lnTo>
                    <a:cubicBezTo>
                      <a:pt x="13320" y="30648"/>
                      <a:pt x="13270" y="30562"/>
                      <a:pt x="13270" y="30475"/>
                    </a:cubicBezTo>
                    <a:cubicBezTo>
                      <a:pt x="13246" y="30377"/>
                      <a:pt x="13197" y="30340"/>
                      <a:pt x="13197" y="30241"/>
                    </a:cubicBezTo>
                    <a:cubicBezTo>
                      <a:pt x="13197" y="30155"/>
                      <a:pt x="13197" y="30069"/>
                      <a:pt x="13184" y="29983"/>
                    </a:cubicBezTo>
                    <a:cubicBezTo>
                      <a:pt x="13160" y="29946"/>
                      <a:pt x="13172" y="29909"/>
                      <a:pt x="13184" y="29872"/>
                    </a:cubicBezTo>
                    <a:cubicBezTo>
                      <a:pt x="13221" y="29822"/>
                      <a:pt x="13258" y="29835"/>
                      <a:pt x="13209" y="29773"/>
                    </a:cubicBezTo>
                    <a:cubicBezTo>
                      <a:pt x="13160" y="29699"/>
                      <a:pt x="13036" y="29638"/>
                      <a:pt x="13049" y="29477"/>
                    </a:cubicBezTo>
                    <a:cubicBezTo>
                      <a:pt x="13073" y="29354"/>
                      <a:pt x="13110" y="29243"/>
                      <a:pt x="13172" y="29120"/>
                    </a:cubicBezTo>
                    <a:cubicBezTo>
                      <a:pt x="13184" y="29083"/>
                      <a:pt x="13209" y="29046"/>
                      <a:pt x="13234" y="28997"/>
                    </a:cubicBezTo>
                    <a:cubicBezTo>
                      <a:pt x="13344" y="28824"/>
                      <a:pt x="13344" y="28639"/>
                      <a:pt x="13406" y="28566"/>
                    </a:cubicBezTo>
                    <a:cubicBezTo>
                      <a:pt x="13468" y="28492"/>
                      <a:pt x="13492" y="28529"/>
                      <a:pt x="13529" y="28467"/>
                    </a:cubicBezTo>
                    <a:cubicBezTo>
                      <a:pt x="13566" y="28405"/>
                      <a:pt x="13529" y="28393"/>
                      <a:pt x="13628" y="28344"/>
                    </a:cubicBezTo>
                    <a:cubicBezTo>
                      <a:pt x="13739" y="28294"/>
                      <a:pt x="13862" y="28023"/>
                      <a:pt x="13948" y="27913"/>
                    </a:cubicBezTo>
                    <a:cubicBezTo>
                      <a:pt x="14121" y="27703"/>
                      <a:pt x="14293" y="27506"/>
                      <a:pt x="14503" y="27333"/>
                    </a:cubicBezTo>
                    <a:cubicBezTo>
                      <a:pt x="14786" y="27173"/>
                      <a:pt x="15020" y="26939"/>
                      <a:pt x="15193" y="26656"/>
                    </a:cubicBezTo>
                    <a:cubicBezTo>
                      <a:pt x="15340" y="26397"/>
                      <a:pt x="15488" y="26126"/>
                      <a:pt x="15612" y="25843"/>
                    </a:cubicBezTo>
                    <a:cubicBezTo>
                      <a:pt x="15661" y="25719"/>
                      <a:pt x="15870" y="25424"/>
                      <a:pt x="15920" y="25300"/>
                    </a:cubicBezTo>
                    <a:cubicBezTo>
                      <a:pt x="15969" y="25153"/>
                      <a:pt x="16006" y="25005"/>
                      <a:pt x="16030" y="24844"/>
                    </a:cubicBezTo>
                    <a:cubicBezTo>
                      <a:pt x="16043" y="24746"/>
                      <a:pt x="16030" y="24660"/>
                      <a:pt x="16018" y="24573"/>
                    </a:cubicBezTo>
                    <a:cubicBezTo>
                      <a:pt x="16030" y="24549"/>
                      <a:pt x="16055" y="24512"/>
                      <a:pt x="15993" y="24512"/>
                    </a:cubicBezTo>
                    <a:cubicBezTo>
                      <a:pt x="15975" y="24512"/>
                      <a:pt x="15960" y="24511"/>
                      <a:pt x="15946" y="24511"/>
                    </a:cubicBezTo>
                    <a:cubicBezTo>
                      <a:pt x="15906" y="24511"/>
                      <a:pt x="15883" y="24518"/>
                      <a:pt x="15846" y="24573"/>
                    </a:cubicBezTo>
                    <a:cubicBezTo>
                      <a:pt x="15809" y="24635"/>
                      <a:pt x="15735" y="24672"/>
                      <a:pt x="15538" y="24672"/>
                    </a:cubicBezTo>
                    <a:cubicBezTo>
                      <a:pt x="15358" y="24672"/>
                      <a:pt x="15281" y="24723"/>
                      <a:pt x="15222" y="24723"/>
                    </a:cubicBezTo>
                    <a:cubicBezTo>
                      <a:pt x="15216" y="24723"/>
                      <a:pt x="15211" y="24722"/>
                      <a:pt x="15205" y="24721"/>
                    </a:cubicBezTo>
                    <a:cubicBezTo>
                      <a:pt x="15170" y="24721"/>
                      <a:pt x="15184" y="24684"/>
                      <a:pt x="15157" y="24684"/>
                    </a:cubicBezTo>
                    <a:cubicBezTo>
                      <a:pt x="15145" y="24684"/>
                      <a:pt x="15127" y="24691"/>
                      <a:pt x="15094" y="24709"/>
                    </a:cubicBezTo>
                    <a:cubicBezTo>
                      <a:pt x="14971" y="24758"/>
                      <a:pt x="15008" y="24832"/>
                      <a:pt x="14897" y="24832"/>
                    </a:cubicBezTo>
                    <a:cubicBezTo>
                      <a:pt x="14828" y="24832"/>
                      <a:pt x="14831" y="24790"/>
                      <a:pt x="14789" y="24790"/>
                    </a:cubicBezTo>
                    <a:cubicBezTo>
                      <a:pt x="14771" y="24790"/>
                      <a:pt x="14744" y="24798"/>
                      <a:pt x="14700" y="24820"/>
                    </a:cubicBezTo>
                    <a:cubicBezTo>
                      <a:pt x="14554" y="24876"/>
                      <a:pt x="14520" y="24932"/>
                      <a:pt x="14469" y="24932"/>
                    </a:cubicBezTo>
                    <a:cubicBezTo>
                      <a:pt x="14464" y="24932"/>
                      <a:pt x="14459" y="24932"/>
                      <a:pt x="14453" y="24931"/>
                    </a:cubicBezTo>
                    <a:cubicBezTo>
                      <a:pt x="14355" y="24906"/>
                      <a:pt x="14268" y="24844"/>
                      <a:pt x="14219" y="24758"/>
                    </a:cubicBezTo>
                    <a:cubicBezTo>
                      <a:pt x="14207" y="24721"/>
                      <a:pt x="14195" y="24672"/>
                      <a:pt x="14170" y="24635"/>
                    </a:cubicBezTo>
                    <a:cubicBezTo>
                      <a:pt x="14158" y="24598"/>
                      <a:pt x="14121" y="24586"/>
                      <a:pt x="14084" y="24573"/>
                    </a:cubicBezTo>
                    <a:cubicBezTo>
                      <a:pt x="14041" y="24573"/>
                      <a:pt x="13997" y="24580"/>
                      <a:pt x="13976" y="24580"/>
                    </a:cubicBezTo>
                    <a:cubicBezTo>
                      <a:pt x="13954" y="24580"/>
                      <a:pt x="13954" y="24573"/>
                      <a:pt x="13997" y="24549"/>
                    </a:cubicBezTo>
                    <a:cubicBezTo>
                      <a:pt x="14084" y="24499"/>
                      <a:pt x="14207" y="24450"/>
                      <a:pt x="14170" y="24389"/>
                    </a:cubicBezTo>
                    <a:cubicBezTo>
                      <a:pt x="14145" y="24339"/>
                      <a:pt x="14096" y="24315"/>
                      <a:pt x="14047" y="24265"/>
                    </a:cubicBezTo>
                    <a:cubicBezTo>
                      <a:pt x="14034" y="24241"/>
                      <a:pt x="14022" y="24228"/>
                      <a:pt x="14010" y="24204"/>
                    </a:cubicBezTo>
                    <a:cubicBezTo>
                      <a:pt x="13948" y="24130"/>
                      <a:pt x="13813" y="23982"/>
                      <a:pt x="13751" y="23896"/>
                    </a:cubicBezTo>
                    <a:cubicBezTo>
                      <a:pt x="13689" y="23822"/>
                      <a:pt x="13677" y="23711"/>
                      <a:pt x="13554" y="23674"/>
                    </a:cubicBezTo>
                    <a:cubicBezTo>
                      <a:pt x="13443" y="23637"/>
                      <a:pt x="13468" y="23649"/>
                      <a:pt x="13418" y="23612"/>
                    </a:cubicBezTo>
                    <a:cubicBezTo>
                      <a:pt x="13387" y="23581"/>
                      <a:pt x="13338" y="23506"/>
                      <a:pt x="13324" y="23506"/>
                    </a:cubicBezTo>
                    <a:cubicBezTo>
                      <a:pt x="13321" y="23506"/>
                      <a:pt x="13320" y="23508"/>
                      <a:pt x="13320" y="23514"/>
                    </a:cubicBezTo>
                    <a:cubicBezTo>
                      <a:pt x="13320" y="23544"/>
                      <a:pt x="13337" y="23609"/>
                      <a:pt x="13328" y="23609"/>
                    </a:cubicBezTo>
                    <a:cubicBezTo>
                      <a:pt x="13327" y="23609"/>
                      <a:pt x="13324" y="23606"/>
                      <a:pt x="13320" y="23600"/>
                    </a:cubicBezTo>
                    <a:cubicBezTo>
                      <a:pt x="13246" y="23452"/>
                      <a:pt x="13197" y="23292"/>
                      <a:pt x="13172" y="23132"/>
                    </a:cubicBezTo>
                    <a:cubicBezTo>
                      <a:pt x="13147" y="22959"/>
                      <a:pt x="13135" y="22848"/>
                      <a:pt x="13061" y="22774"/>
                    </a:cubicBezTo>
                    <a:cubicBezTo>
                      <a:pt x="13036" y="22774"/>
                      <a:pt x="13024" y="22762"/>
                      <a:pt x="13012" y="22738"/>
                    </a:cubicBezTo>
                    <a:cubicBezTo>
                      <a:pt x="12901" y="22651"/>
                      <a:pt x="12802" y="22528"/>
                      <a:pt x="12741" y="22393"/>
                    </a:cubicBezTo>
                    <a:cubicBezTo>
                      <a:pt x="12716" y="22232"/>
                      <a:pt x="12704" y="22060"/>
                      <a:pt x="12716" y="21900"/>
                    </a:cubicBezTo>
                    <a:cubicBezTo>
                      <a:pt x="12716" y="21863"/>
                      <a:pt x="12778" y="21863"/>
                      <a:pt x="12753" y="21838"/>
                    </a:cubicBezTo>
                    <a:cubicBezTo>
                      <a:pt x="12716" y="21813"/>
                      <a:pt x="12654" y="21752"/>
                      <a:pt x="12654" y="21703"/>
                    </a:cubicBezTo>
                    <a:cubicBezTo>
                      <a:pt x="12654" y="21641"/>
                      <a:pt x="12630" y="21579"/>
                      <a:pt x="12593" y="21530"/>
                    </a:cubicBezTo>
                    <a:cubicBezTo>
                      <a:pt x="12544" y="21456"/>
                      <a:pt x="12396" y="21370"/>
                      <a:pt x="12371" y="21308"/>
                    </a:cubicBezTo>
                    <a:cubicBezTo>
                      <a:pt x="12359" y="21296"/>
                      <a:pt x="12359" y="21271"/>
                      <a:pt x="12359" y="21259"/>
                    </a:cubicBezTo>
                    <a:cubicBezTo>
                      <a:pt x="12334" y="21173"/>
                      <a:pt x="12322" y="21086"/>
                      <a:pt x="12309" y="21000"/>
                    </a:cubicBezTo>
                    <a:cubicBezTo>
                      <a:pt x="12309" y="20998"/>
                      <a:pt x="12311" y="20998"/>
                      <a:pt x="12315" y="20998"/>
                    </a:cubicBezTo>
                    <a:cubicBezTo>
                      <a:pt x="12326" y="20998"/>
                      <a:pt x="12350" y="21005"/>
                      <a:pt x="12364" y="21005"/>
                    </a:cubicBezTo>
                    <a:cubicBezTo>
                      <a:pt x="12375" y="21005"/>
                      <a:pt x="12380" y="21001"/>
                      <a:pt x="12371" y="20988"/>
                    </a:cubicBezTo>
                    <a:cubicBezTo>
                      <a:pt x="12359" y="20951"/>
                      <a:pt x="12223" y="20778"/>
                      <a:pt x="12186" y="20705"/>
                    </a:cubicBezTo>
                    <a:cubicBezTo>
                      <a:pt x="12162" y="20631"/>
                      <a:pt x="12100" y="20495"/>
                      <a:pt x="12038" y="20335"/>
                    </a:cubicBezTo>
                    <a:cubicBezTo>
                      <a:pt x="11964" y="20162"/>
                      <a:pt x="11915" y="20064"/>
                      <a:pt x="11903" y="20015"/>
                    </a:cubicBezTo>
                    <a:cubicBezTo>
                      <a:pt x="11890" y="19978"/>
                      <a:pt x="11878" y="19928"/>
                      <a:pt x="11866" y="19879"/>
                    </a:cubicBezTo>
                    <a:cubicBezTo>
                      <a:pt x="11829" y="19793"/>
                      <a:pt x="11780" y="19706"/>
                      <a:pt x="11718" y="19620"/>
                    </a:cubicBezTo>
                    <a:cubicBezTo>
                      <a:pt x="11693" y="19571"/>
                      <a:pt x="11669" y="19534"/>
                      <a:pt x="11644" y="19485"/>
                    </a:cubicBezTo>
                    <a:cubicBezTo>
                      <a:pt x="11607" y="19411"/>
                      <a:pt x="11595" y="19337"/>
                      <a:pt x="11582" y="19251"/>
                    </a:cubicBezTo>
                    <a:cubicBezTo>
                      <a:pt x="11582" y="19218"/>
                      <a:pt x="11573" y="19082"/>
                      <a:pt x="11579" y="19082"/>
                    </a:cubicBezTo>
                    <a:lnTo>
                      <a:pt x="11579" y="19082"/>
                    </a:lnTo>
                    <a:cubicBezTo>
                      <a:pt x="11580" y="19082"/>
                      <a:pt x="11581" y="19084"/>
                      <a:pt x="11582" y="19090"/>
                    </a:cubicBezTo>
                    <a:cubicBezTo>
                      <a:pt x="11595" y="19140"/>
                      <a:pt x="11780" y="19497"/>
                      <a:pt x="11804" y="19559"/>
                    </a:cubicBezTo>
                    <a:cubicBezTo>
                      <a:pt x="11817" y="19633"/>
                      <a:pt x="11866" y="19694"/>
                      <a:pt x="11915" y="19743"/>
                    </a:cubicBezTo>
                    <a:cubicBezTo>
                      <a:pt x="11964" y="19792"/>
                      <a:pt x="11990" y="19872"/>
                      <a:pt x="12010" y="19872"/>
                    </a:cubicBezTo>
                    <a:cubicBezTo>
                      <a:pt x="12016" y="19872"/>
                      <a:pt x="12021" y="19867"/>
                      <a:pt x="12026" y="19854"/>
                    </a:cubicBezTo>
                    <a:cubicBezTo>
                      <a:pt x="12051" y="19805"/>
                      <a:pt x="12063" y="19743"/>
                      <a:pt x="12088" y="19694"/>
                    </a:cubicBezTo>
                    <a:cubicBezTo>
                      <a:pt x="12088" y="19670"/>
                      <a:pt x="12088" y="19645"/>
                      <a:pt x="12100" y="19633"/>
                    </a:cubicBezTo>
                    <a:cubicBezTo>
                      <a:pt x="12107" y="19610"/>
                      <a:pt x="12115" y="19593"/>
                      <a:pt x="12119" y="19593"/>
                    </a:cubicBezTo>
                    <a:cubicBezTo>
                      <a:pt x="12123" y="19593"/>
                      <a:pt x="12125" y="19601"/>
                      <a:pt x="12125" y="19620"/>
                    </a:cubicBezTo>
                    <a:cubicBezTo>
                      <a:pt x="12114" y="19663"/>
                      <a:pt x="12122" y="19724"/>
                      <a:pt x="12148" y="19724"/>
                    </a:cubicBezTo>
                    <a:cubicBezTo>
                      <a:pt x="12152" y="19724"/>
                      <a:pt x="12156" y="19722"/>
                      <a:pt x="12162" y="19719"/>
                    </a:cubicBezTo>
                    <a:cubicBezTo>
                      <a:pt x="12164" y="19718"/>
                      <a:pt x="12166" y="19718"/>
                      <a:pt x="12168" y="19718"/>
                    </a:cubicBezTo>
                    <a:cubicBezTo>
                      <a:pt x="12207" y="19718"/>
                      <a:pt x="12275" y="19811"/>
                      <a:pt x="12322" y="19916"/>
                    </a:cubicBezTo>
                    <a:cubicBezTo>
                      <a:pt x="12383" y="20027"/>
                      <a:pt x="12654" y="20544"/>
                      <a:pt x="12667" y="20594"/>
                    </a:cubicBezTo>
                    <a:cubicBezTo>
                      <a:pt x="12704" y="20655"/>
                      <a:pt x="12728" y="20717"/>
                      <a:pt x="12741" y="20778"/>
                    </a:cubicBezTo>
                    <a:cubicBezTo>
                      <a:pt x="12753" y="20840"/>
                      <a:pt x="12901" y="20951"/>
                      <a:pt x="12962" y="21000"/>
                    </a:cubicBezTo>
                    <a:cubicBezTo>
                      <a:pt x="13061" y="21111"/>
                      <a:pt x="13123" y="21247"/>
                      <a:pt x="13147" y="21394"/>
                    </a:cubicBezTo>
                    <a:cubicBezTo>
                      <a:pt x="13184" y="21567"/>
                      <a:pt x="13147" y="21715"/>
                      <a:pt x="13209" y="21863"/>
                    </a:cubicBezTo>
                    <a:cubicBezTo>
                      <a:pt x="13295" y="21998"/>
                      <a:pt x="13394" y="22109"/>
                      <a:pt x="13517" y="22208"/>
                    </a:cubicBezTo>
                    <a:cubicBezTo>
                      <a:pt x="13566" y="22245"/>
                      <a:pt x="13702" y="22602"/>
                      <a:pt x="13776" y="22750"/>
                    </a:cubicBezTo>
                    <a:cubicBezTo>
                      <a:pt x="13862" y="22898"/>
                      <a:pt x="13985" y="23009"/>
                      <a:pt x="14010" y="23083"/>
                    </a:cubicBezTo>
                    <a:cubicBezTo>
                      <a:pt x="14022" y="23132"/>
                      <a:pt x="14034" y="23181"/>
                      <a:pt x="14034" y="23218"/>
                    </a:cubicBezTo>
                    <a:cubicBezTo>
                      <a:pt x="14034" y="23267"/>
                      <a:pt x="14034" y="23304"/>
                      <a:pt x="14022" y="23354"/>
                    </a:cubicBezTo>
                    <a:cubicBezTo>
                      <a:pt x="13985" y="23477"/>
                      <a:pt x="14071" y="23760"/>
                      <a:pt x="14133" y="23994"/>
                    </a:cubicBezTo>
                    <a:cubicBezTo>
                      <a:pt x="14195" y="24228"/>
                      <a:pt x="14158" y="24228"/>
                      <a:pt x="14244" y="24253"/>
                    </a:cubicBezTo>
                    <a:cubicBezTo>
                      <a:pt x="14289" y="24276"/>
                      <a:pt x="14338" y="24287"/>
                      <a:pt x="14386" y="24287"/>
                    </a:cubicBezTo>
                    <a:cubicBezTo>
                      <a:pt x="14469" y="24287"/>
                      <a:pt x="14551" y="24254"/>
                      <a:pt x="14613" y="24191"/>
                    </a:cubicBezTo>
                    <a:cubicBezTo>
                      <a:pt x="14731" y="24092"/>
                      <a:pt x="14749" y="24079"/>
                      <a:pt x="14809" y="24079"/>
                    </a:cubicBezTo>
                    <a:cubicBezTo>
                      <a:pt x="14830" y="24079"/>
                      <a:pt x="14857" y="24081"/>
                      <a:pt x="14897" y="24081"/>
                    </a:cubicBezTo>
                    <a:cubicBezTo>
                      <a:pt x="15045" y="24068"/>
                      <a:pt x="15069" y="23933"/>
                      <a:pt x="15217" y="23908"/>
                    </a:cubicBezTo>
                    <a:cubicBezTo>
                      <a:pt x="15365" y="23883"/>
                      <a:pt x="15513" y="23822"/>
                      <a:pt x="15624" y="23736"/>
                    </a:cubicBezTo>
                    <a:cubicBezTo>
                      <a:pt x="15735" y="23637"/>
                      <a:pt x="16104" y="23612"/>
                      <a:pt x="16203" y="23501"/>
                    </a:cubicBezTo>
                    <a:cubicBezTo>
                      <a:pt x="16314" y="23378"/>
                      <a:pt x="16228" y="23366"/>
                      <a:pt x="16326" y="23267"/>
                    </a:cubicBezTo>
                    <a:cubicBezTo>
                      <a:pt x="16388" y="23218"/>
                      <a:pt x="16449" y="23181"/>
                      <a:pt x="16511" y="23144"/>
                    </a:cubicBezTo>
                    <a:cubicBezTo>
                      <a:pt x="16597" y="23083"/>
                      <a:pt x="16696" y="23058"/>
                      <a:pt x="16794" y="23058"/>
                    </a:cubicBezTo>
                    <a:cubicBezTo>
                      <a:pt x="16812" y="23060"/>
                      <a:pt x="16830" y="23060"/>
                      <a:pt x="16847" y="23060"/>
                    </a:cubicBezTo>
                    <a:cubicBezTo>
                      <a:pt x="16963" y="23060"/>
                      <a:pt x="17062" y="23027"/>
                      <a:pt x="17041" y="22984"/>
                    </a:cubicBezTo>
                    <a:cubicBezTo>
                      <a:pt x="17028" y="22922"/>
                      <a:pt x="16992" y="22910"/>
                      <a:pt x="17053" y="22861"/>
                    </a:cubicBezTo>
                    <a:cubicBezTo>
                      <a:pt x="17127" y="22824"/>
                      <a:pt x="17287" y="22836"/>
                      <a:pt x="17349" y="22738"/>
                    </a:cubicBezTo>
                    <a:cubicBezTo>
                      <a:pt x="17398" y="22627"/>
                      <a:pt x="17410" y="22553"/>
                      <a:pt x="17521" y="22528"/>
                    </a:cubicBezTo>
                    <a:cubicBezTo>
                      <a:pt x="17632" y="22503"/>
                      <a:pt x="17645" y="22466"/>
                      <a:pt x="17632" y="22306"/>
                    </a:cubicBezTo>
                    <a:cubicBezTo>
                      <a:pt x="17620" y="22134"/>
                      <a:pt x="17583" y="22084"/>
                      <a:pt x="17706" y="22048"/>
                    </a:cubicBezTo>
                    <a:cubicBezTo>
                      <a:pt x="17817" y="22023"/>
                      <a:pt x="17866" y="22035"/>
                      <a:pt x="17891" y="21937"/>
                    </a:cubicBezTo>
                    <a:cubicBezTo>
                      <a:pt x="17965" y="21813"/>
                      <a:pt x="18027" y="21703"/>
                      <a:pt x="18100" y="21592"/>
                    </a:cubicBezTo>
                    <a:cubicBezTo>
                      <a:pt x="18162" y="21481"/>
                      <a:pt x="18150" y="21468"/>
                      <a:pt x="18100" y="21456"/>
                    </a:cubicBezTo>
                    <a:cubicBezTo>
                      <a:pt x="18039" y="21407"/>
                      <a:pt x="17977" y="21345"/>
                      <a:pt x="17928" y="21271"/>
                    </a:cubicBezTo>
                    <a:cubicBezTo>
                      <a:pt x="17879" y="21185"/>
                      <a:pt x="17891" y="21160"/>
                      <a:pt x="17817" y="21136"/>
                    </a:cubicBezTo>
                    <a:cubicBezTo>
                      <a:pt x="17743" y="21111"/>
                      <a:pt x="17509" y="21086"/>
                      <a:pt x="17410" y="20914"/>
                    </a:cubicBezTo>
                    <a:cubicBezTo>
                      <a:pt x="17337" y="20803"/>
                      <a:pt x="17287" y="20680"/>
                      <a:pt x="17275" y="20544"/>
                    </a:cubicBezTo>
                    <a:cubicBezTo>
                      <a:pt x="17285" y="20475"/>
                      <a:pt x="17334" y="20375"/>
                      <a:pt x="17328" y="20375"/>
                    </a:cubicBezTo>
                    <a:lnTo>
                      <a:pt x="17328" y="20375"/>
                    </a:lnTo>
                    <a:cubicBezTo>
                      <a:pt x="17327" y="20375"/>
                      <a:pt x="17322" y="20382"/>
                      <a:pt x="17312" y="20396"/>
                    </a:cubicBezTo>
                    <a:cubicBezTo>
                      <a:pt x="17238" y="20495"/>
                      <a:pt x="17152" y="20594"/>
                      <a:pt x="17065" y="20680"/>
                    </a:cubicBezTo>
                    <a:cubicBezTo>
                      <a:pt x="16979" y="20754"/>
                      <a:pt x="16844" y="20939"/>
                      <a:pt x="16745" y="20963"/>
                    </a:cubicBezTo>
                    <a:cubicBezTo>
                      <a:pt x="16714" y="20982"/>
                      <a:pt x="16680" y="20991"/>
                      <a:pt x="16647" y="20991"/>
                    </a:cubicBezTo>
                    <a:cubicBezTo>
                      <a:pt x="16613" y="20991"/>
                      <a:pt x="16579" y="20982"/>
                      <a:pt x="16548" y="20963"/>
                    </a:cubicBezTo>
                    <a:cubicBezTo>
                      <a:pt x="16536" y="20960"/>
                      <a:pt x="16525" y="20959"/>
                      <a:pt x="16514" y="20959"/>
                    </a:cubicBezTo>
                    <a:cubicBezTo>
                      <a:pt x="16483" y="20959"/>
                      <a:pt x="16456" y="20972"/>
                      <a:pt x="16400" y="21000"/>
                    </a:cubicBezTo>
                    <a:cubicBezTo>
                      <a:pt x="16340" y="21026"/>
                      <a:pt x="16322" y="21063"/>
                      <a:pt x="16296" y="21063"/>
                    </a:cubicBezTo>
                    <a:cubicBezTo>
                      <a:pt x="16284" y="21063"/>
                      <a:pt x="16271" y="21056"/>
                      <a:pt x="16252" y="21037"/>
                    </a:cubicBezTo>
                    <a:cubicBezTo>
                      <a:pt x="16252" y="21037"/>
                      <a:pt x="16240" y="21037"/>
                      <a:pt x="16240" y="21025"/>
                    </a:cubicBezTo>
                    <a:cubicBezTo>
                      <a:pt x="16191" y="20976"/>
                      <a:pt x="16166" y="20926"/>
                      <a:pt x="16104" y="20902"/>
                    </a:cubicBezTo>
                    <a:cubicBezTo>
                      <a:pt x="16080" y="20889"/>
                      <a:pt x="16080" y="20865"/>
                      <a:pt x="16104" y="20852"/>
                    </a:cubicBezTo>
                    <a:cubicBezTo>
                      <a:pt x="16141" y="20815"/>
                      <a:pt x="16154" y="20778"/>
                      <a:pt x="16166" y="20729"/>
                    </a:cubicBezTo>
                    <a:lnTo>
                      <a:pt x="16166" y="20520"/>
                    </a:lnTo>
                    <a:cubicBezTo>
                      <a:pt x="16166" y="20483"/>
                      <a:pt x="16104" y="20409"/>
                      <a:pt x="16080" y="20409"/>
                    </a:cubicBezTo>
                    <a:cubicBezTo>
                      <a:pt x="16043" y="20421"/>
                      <a:pt x="16006" y="20446"/>
                      <a:pt x="15993" y="20544"/>
                    </a:cubicBezTo>
                    <a:cubicBezTo>
                      <a:pt x="15981" y="20606"/>
                      <a:pt x="15969" y="20668"/>
                      <a:pt x="15969" y="20692"/>
                    </a:cubicBezTo>
                    <a:cubicBezTo>
                      <a:pt x="15961" y="20716"/>
                      <a:pt x="15958" y="20724"/>
                      <a:pt x="15957" y="20724"/>
                    </a:cubicBezTo>
                    <a:cubicBezTo>
                      <a:pt x="15957" y="20724"/>
                      <a:pt x="15957" y="20721"/>
                      <a:pt x="15957" y="20717"/>
                    </a:cubicBezTo>
                    <a:cubicBezTo>
                      <a:pt x="15883" y="20618"/>
                      <a:pt x="15821" y="20495"/>
                      <a:pt x="15759" y="20384"/>
                    </a:cubicBezTo>
                    <a:cubicBezTo>
                      <a:pt x="15759" y="20335"/>
                      <a:pt x="15833" y="20335"/>
                      <a:pt x="15833" y="20286"/>
                    </a:cubicBezTo>
                    <a:cubicBezTo>
                      <a:pt x="15846" y="20236"/>
                      <a:pt x="15883" y="20224"/>
                      <a:pt x="15821" y="20187"/>
                    </a:cubicBezTo>
                    <a:cubicBezTo>
                      <a:pt x="15759" y="20150"/>
                      <a:pt x="15685" y="20150"/>
                      <a:pt x="15685" y="20088"/>
                    </a:cubicBezTo>
                    <a:cubicBezTo>
                      <a:pt x="15685" y="20027"/>
                      <a:pt x="15636" y="20064"/>
                      <a:pt x="15599" y="20027"/>
                    </a:cubicBezTo>
                    <a:cubicBezTo>
                      <a:pt x="15525" y="19916"/>
                      <a:pt x="15464" y="19793"/>
                      <a:pt x="15414" y="19657"/>
                    </a:cubicBezTo>
                    <a:cubicBezTo>
                      <a:pt x="15414" y="19657"/>
                      <a:pt x="15414" y="19645"/>
                      <a:pt x="15402" y="19633"/>
                    </a:cubicBezTo>
                    <a:cubicBezTo>
                      <a:pt x="15353" y="19472"/>
                      <a:pt x="15291" y="19423"/>
                      <a:pt x="15291" y="19374"/>
                    </a:cubicBezTo>
                    <a:cubicBezTo>
                      <a:pt x="15291" y="19357"/>
                      <a:pt x="15296" y="19351"/>
                      <a:pt x="15303" y="19351"/>
                    </a:cubicBezTo>
                    <a:cubicBezTo>
                      <a:pt x="15314" y="19351"/>
                      <a:pt x="15333" y="19364"/>
                      <a:pt x="15352" y="19364"/>
                    </a:cubicBezTo>
                    <a:cubicBezTo>
                      <a:pt x="15356" y="19364"/>
                      <a:pt x="15361" y="19363"/>
                      <a:pt x="15365" y="19361"/>
                    </a:cubicBezTo>
                    <a:cubicBezTo>
                      <a:pt x="15390" y="19349"/>
                      <a:pt x="15390" y="19337"/>
                      <a:pt x="15340" y="19275"/>
                    </a:cubicBezTo>
                    <a:cubicBezTo>
                      <a:pt x="15316" y="19251"/>
                      <a:pt x="15303" y="19226"/>
                      <a:pt x="15279" y="19189"/>
                    </a:cubicBezTo>
                    <a:lnTo>
                      <a:pt x="15279" y="19189"/>
                    </a:lnTo>
                    <a:cubicBezTo>
                      <a:pt x="15279" y="19189"/>
                      <a:pt x="15291" y="19189"/>
                      <a:pt x="15303" y="19201"/>
                    </a:cubicBezTo>
                    <a:cubicBezTo>
                      <a:pt x="15350" y="19239"/>
                      <a:pt x="15404" y="19276"/>
                      <a:pt x="15438" y="19276"/>
                    </a:cubicBezTo>
                    <a:cubicBezTo>
                      <a:pt x="15449" y="19276"/>
                      <a:pt x="15458" y="19272"/>
                      <a:pt x="15464" y="19263"/>
                    </a:cubicBezTo>
                    <a:cubicBezTo>
                      <a:pt x="15488" y="19226"/>
                      <a:pt x="15513" y="19226"/>
                      <a:pt x="15513" y="19189"/>
                    </a:cubicBezTo>
                    <a:cubicBezTo>
                      <a:pt x="15513" y="19146"/>
                      <a:pt x="15522" y="19074"/>
                      <a:pt x="15533" y="19074"/>
                    </a:cubicBezTo>
                    <a:cubicBezTo>
                      <a:pt x="15535" y="19074"/>
                      <a:pt x="15536" y="19075"/>
                      <a:pt x="15538" y="19078"/>
                    </a:cubicBezTo>
                    <a:cubicBezTo>
                      <a:pt x="15550" y="19115"/>
                      <a:pt x="15587" y="19140"/>
                      <a:pt x="15624" y="19140"/>
                    </a:cubicBezTo>
                    <a:cubicBezTo>
                      <a:pt x="15656" y="19140"/>
                      <a:pt x="15615" y="19194"/>
                      <a:pt x="15641" y="19194"/>
                    </a:cubicBezTo>
                    <a:cubicBezTo>
                      <a:pt x="15646" y="19194"/>
                      <a:pt x="15652" y="19192"/>
                      <a:pt x="15661" y="19189"/>
                    </a:cubicBezTo>
                    <a:cubicBezTo>
                      <a:pt x="15722" y="19177"/>
                      <a:pt x="15722" y="19127"/>
                      <a:pt x="15759" y="19127"/>
                    </a:cubicBezTo>
                    <a:cubicBezTo>
                      <a:pt x="15784" y="19140"/>
                      <a:pt x="15772" y="19177"/>
                      <a:pt x="15833" y="19238"/>
                    </a:cubicBezTo>
                    <a:cubicBezTo>
                      <a:pt x="15920" y="19386"/>
                      <a:pt x="15993" y="19546"/>
                      <a:pt x="16055" y="19706"/>
                    </a:cubicBezTo>
                    <a:cubicBezTo>
                      <a:pt x="16080" y="19768"/>
                      <a:pt x="16129" y="19817"/>
                      <a:pt x="16191" y="19854"/>
                    </a:cubicBezTo>
                    <a:cubicBezTo>
                      <a:pt x="16252" y="19891"/>
                      <a:pt x="16388" y="20027"/>
                      <a:pt x="16511" y="20113"/>
                    </a:cubicBezTo>
                    <a:cubicBezTo>
                      <a:pt x="16617" y="20177"/>
                      <a:pt x="16843" y="20268"/>
                      <a:pt x="16927" y="20268"/>
                    </a:cubicBezTo>
                    <a:cubicBezTo>
                      <a:pt x="16940" y="20268"/>
                      <a:pt x="16950" y="20266"/>
                      <a:pt x="16955" y="20261"/>
                    </a:cubicBezTo>
                    <a:cubicBezTo>
                      <a:pt x="16985" y="20231"/>
                      <a:pt x="17057" y="20208"/>
                      <a:pt x="17075" y="20208"/>
                    </a:cubicBezTo>
                    <a:cubicBezTo>
                      <a:pt x="17079" y="20208"/>
                      <a:pt x="17080" y="20209"/>
                      <a:pt x="17078" y="20212"/>
                    </a:cubicBezTo>
                    <a:cubicBezTo>
                      <a:pt x="17078" y="20222"/>
                      <a:pt x="17038" y="20271"/>
                      <a:pt x="17054" y="20271"/>
                    </a:cubicBezTo>
                    <a:cubicBezTo>
                      <a:pt x="17058" y="20271"/>
                      <a:pt x="17066" y="20268"/>
                      <a:pt x="17078" y="20261"/>
                    </a:cubicBezTo>
                    <a:cubicBezTo>
                      <a:pt x="17152" y="20236"/>
                      <a:pt x="17213" y="20187"/>
                      <a:pt x="17263" y="20138"/>
                    </a:cubicBezTo>
                    <a:cubicBezTo>
                      <a:pt x="17279" y="20116"/>
                      <a:pt x="17281" y="20111"/>
                      <a:pt x="17277" y="20111"/>
                    </a:cubicBezTo>
                    <a:cubicBezTo>
                      <a:pt x="17274" y="20111"/>
                      <a:pt x="17265" y="20116"/>
                      <a:pt x="17258" y="20116"/>
                    </a:cubicBezTo>
                    <a:cubicBezTo>
                      <a:pt x="17255" y="20116"/>
                      <a:pt x="17252" y="20115"/>
                      <a:pt x="17250" y="20113"/>
                    </a:cubicBezTo>
                    <a:cubicBezTo>
                      <a:pt x="17226" y="20101"/>
                      <a:pt x="17250" y="20076"/>
                      <a:pt x="17287" y="20076"/>
                    </a:cubicBezTo>
                    <a:cubicBezTo>
                      <a:pt x="17349" y="20088"/>
                      <a:pt x="17410" y="20113"/>
                      <a:pt x="17435" y="20162"/>
                    </a:cubicBezTo>
                    <a:cubicBezTo>
                      <a:pt x="17472" y="20236"/>
                      <a:pt x="17497" y="20433"/>
                      <a:pt x="17546" y="20470"/>
                    </a:cubicBezTo>
                    <a:cubicBezTo>
                      <a:pt x="17768" y="20557"/>
                      <a:pt x="18002" y="20606"/>
                      <a:pt x="18236" y="20631"/>
                    </a:cubicBezTo>
                    <a:cubicBezTo>
                      <a:pt x="18347" y="20643"/>
                      <a:pt x="18458" y="20668"/>
                      <a:pt x="18569" y="20705"/>
                    </a:cubicBezTo>
                    <a:cubicBezTo>
                      <a:pt x="18585" y="20705"/>
                      <a:pt x="18602" y="20710"/>
                      <a:pt x="18618" y="20710"/>
                    </a:cubicBezTo>
                    <a:cubicBezTo>
                      <a:pt x="18626" y="20710"/>
                      <a:pt x="18634" y="20709"/>
                      <a:pt x="18643" y="20705"/>
                    </a:cubicBezTo>
                    <a:cubicBezTo>
                      <a:pt x="18803" y="20692"/>
                      <a:pt x="18951" y="20655"/>
                      <a:pt x="19098" y="20606"/>
                    </a:cubicBezTo>
                    <a:cubicBezTo>
                      <a:pt x="19102" y="20604"/>
                      <a:pt x="19106" y="20603"/>
                      <a:pt x="19110" y="20603"/>
                    </a:cubicBezTo>
                    <a:cubicBezTo>
                      <a:pt x="19135" y="20603"/>
                      <a:pt x="19172" y="20631"/>
                      <a:pt x="19246" y="20631"/>
                    </a:cubicBezTo>
                    <a:cubicBezTo>
                      <a:pt x="19308" y="20643"/>
                      <a:pt x="19370" y="20649"/>
                      <a:pt x="19431" y="20649"/>
                    </a:cubicBezTo>
                    <a:cubicBezTo>
                      <a:pt x="19493" y="20649"/>
                      <a:pt x="19554" y="20643"/>
                      <a:pt x="19616" y="20631"/>
                    </a:cubicBezTo>
                    <a:cubicBezTo>
                      <a:pt x="19670" y="20617"/>
                      <a:pt x="19709" y="20607"/>
                      <a:pt x="19738" y="20607"/>
                    </a:cubicBezTo>
                    <a:cubicBezTo>
                      <a:pt x="19761" y="20607"/>
                      <a:pt x="19777" y="20614"/>
                      <a:pt x="19788" y="20631"/>
                    </a:cubicBezTo>
                    <a:cubicBezTo>
                      <a:pt x="19813" y="20680"/>
                      <a:pt x="19801" y="20766"/>
                      <a:pt x="19838" y="20778"/>
                    </a:cubicBezTo>
                    <a:cubicBezTo>
                      <a:pt x="19887" y="20791"/>
                      <a:pt x="19924" y="20828"/>
                      <a:pt x="19936" y="20877"/>
                    </a:cubicBezTo>
                    <a:cubicBezTo>
                      <a:pt x="19949" y="20951"/>
                      <a:pt x="19986" y="21025"/>
                      <a:pt x="20035" y="21086"/>
                    </a:cubicBezTo>
                    <a:cubicBezTo>
                      <a:pt x="20048" y="21100"/>
                      <a:pt x="20059" y="21105"/>
                      <a:pt x="20066" y="21105"/>
                    </a:cubicBezTo>
                    <a:cubicBezTo>
                      <a:pt x="20079" y="21105"/>
                      <a:pt x="20084" y="21090"/>
                      <a:pt x="20084" y="21074"/>
                    </a:cubicBezTo>
                    <a:cubicBezTo>
                      <a:pt x="20084" y="21057"/>
                      <a:pt x="20072" y="21028"/>
                      <a:pt x="20077" y="21028"/>
                    </a:cubicBezTo>
                    <a:cubicBezTo>
                      <a:pt x="20080" y="21028"/>
                      <a:pt x="20085" y="21034"/>
                      <a:pt x="20097" y="21049"/>
                    </a:cubicBezTo>
                    <a:cubicBezTo>
                      <a:pt x="20106" y="21062"/>
                      <a:pt x="20110" y="21066"/>
                      <a:pt x="20111" y="21066"/>
                    </a:cubicBezTo>
                    <a:cubicBezTo>
                      <a:pt x="20113" y="21066"/>
                      <a:pt x="20111" y="21058"/>
                      <a:pt x="20113" y="21058"/>
                    </a:cubicBezTo>
                    <a:lnTo>
                      <a:pt x="20113" y="21058"/>
                    </a:lnTo>
                    <a:cubicBezTo>
                      <a:pt x="20115" y="21058"/>
                      <a:pt x="20123" y="21066"/>
                      <a:pt x="20146" y="21099"/>
                    </a:cubicBezTo>
                    <a:cubicBezTo>
                      <a:pt x="20158" y="21111"/>
                      <a:pt x="20170" y="21123"/>
                      <a:pt x="20170" y="21136"/>
                    </a:cubicBezTo>
                    <a:cubicBezTo>
                      <a:pt x="20220" y="21210"/>
                      <a:pt x="20244" y="21296"/>
                      <a:pt x="20294" y="21308"/>
                    </a:cubicBezTo>
                    <a:cubicBezTo>
                      <a:pt x="20352" y="21320"/>
                      <a:pt x="20377" y="21408"/>
                      <a:pt x="20441" y="21408"/>
                    </a:cubicBezTo>
                    <a:cubicBezTo>
                      <a:pt x="20445" y="21408"/>
                      <a:pt x="20449" y="21408"/>
                      <a:pt x="20454" y="21407"/>
                    </a:cubicBezTo>
                    <a:cubicBezTo>
                      <a:pt x="20528" y="21407"/>
                      <a:pt x="20552" y="21370"/>
                      <a:pt x="20626" y="21370"/>
                    </a:cubicBezTo>
                    <a:cubicBezTo>
                      <a:pt x="20700" y="21370"/>
                      <a:pt x="20700" y="21382"/>
                      <a:pt x="20663" y="21407"/>
                    </a:cubicBezTo>
                    <a:cubicBezTo>
                      <a:pt x="20626" y="21431"/>
                      <a:pt x="20565" y="21530"/>
                      <a:pt x="20515" y="21542"/>
                    </a:cubicBezTo>
                    <a:cubicBezTo>
                      <a:pt x="20466" y="21542"/>
                      <a:pt x="20429" y="21530"/>
                      <a:pt x="20392" y="21505"/>
                    </a:cubicBezTo>
                    <a:cubicBezTo>
                      <a:pt x="20390" y="21504"/>
                      <a:pt x="20389" y="21504"/>
                      <a:pt x="20387" y="21504"/>
                    </a:cubicBezTo>
                    <a:cubicBezTo>
                      <a:pt x="20368" y="21504"/>
                      <a:pt x="20369" y="21570"/>
                      <a:pt x="20380" y="21604"/>
                    </a:cubicBezTo>
                    <a:cubicBezTo>
                      <a:pt x="20454" y="21715"/>
                      <a:pt x="20540" y="21813"/>
                      <a:pt x="20626" y="21912"/>
                    </a:cubicBezTo>
                    <a:cubicBezTo>
                      <a:pt x="20687" y="21973"/>
                      <a:pt x="20731" y="22017"/>
                      <a:pt x="20793" y="22017"/>
                    </a:cubicBezTo>
                    <a:cubicBezTo>
                      <a:pt x="20806" y="22017"/>
                      <a:pt x="20821" y="22015"/>
                      <a:pt x="20836" y="22011"/>
                    </a:cubicBezTo>
                    <a:cubicBezTo>
                      <a:pt x="20922" y="21998"/>
                      <a:pt x="20984" y="21961"/>
                      <a:pt x="21045" y="21912"/>
                    </a:cubicBezTo>
                    <a:cubicBezTo>
                      <a:pt x="21107" y="21850"/>
                      <a:pt x="21181" y="21826"/>
                      <a:pt x="21144" y="21776"/>
                    </a:cubicBezTo>
                    <a:cubicBezTo>
                      <a:pt x="21119" y="21727"/>
                      <a:pt x="21082" y="21727"/>
                      <a:pt x="21107" y="21690"/>
                    </a:cubicBezTo>
                    <a:cubicBezTo>
                      <a:pt x="21119" y="21653"/>
                      <a:pt x="21144" y="21666"/>
                      <a:pt x="21144" y="21616"/>
                    </a:cubicBezTo>
                    <a:cubicBezTo>
                      <a:pt x="21144" y="21579"/>
                      <a:pt x="21156" y="21567"/>
                      <a:pt x="21205" y="21567"/>
                    </a:cubicBezTo>
                    <a:cubicBezTo>
                      <a:pt x="21242" y="21567"/>
                      <a:pt x="21267" y="21567"/>
                      <a:pt x="21230" y="21592"/>
                    </a:cubicBezTo>
                    <a:cubicBezTo>
                      <a:pt x="21193" y="21629"/>
                      <a:pt x="21218" y="21666"/>
                      <a:pt x="21230" y="21666"/>
                    </a:cubicBezTo>
                    <a:cubicBezTo>
                      <a:pt x="21237" y="21662"/>
                      <a:pt x="21242" y="21661"/>
                      <a:pt x="21247" y="21661"/>
                    </a:cubicBezTo>
                    <a:cubicBezTo>
                      <a:pt x="21259" y="21661"/>
                      <a:pt x="21260" y="21672"/>
                      <a:pt x="21242" y="21690"/>
                    </a:cubicBezTo>
                    <a:cubicBezTo>
                      <a:pt x="21205" y="21727"/>
                      <a:pt x="21156" y="21752"/>
                      <a:pt x="21205" y="21752"/>
                    </a:cubicBezTo>
                    <a:cubicBezTo>
                      <a:pt x="21230" y="21752"/>
                      <a:pt x="21245" y="21746"/>
                      <a:pt x="21252" y="21746"/>
                    </a:cubicBezTo>
                    <a:cubicBezTo>
                      <a:pt x="21258" y="21746"/>
                      <a:pt x="21255" y="21752"/>
                      <a:pt x="21242" y="21776"/>
                    </a:cubicBezTo>
                    <a:cubicBezTo>
                      <a:pt x="21205" y="21813"/>
                      <a:pt x="21156" y="21826"/>
                      <a:pt x="21218" y="21875"/>
                    </a:cubicBezTo>
                    <a:cubicBezTo>
                      <a:pt x="21267" y="21887"/>
                      <a:pt x="21304" y="21949"/>
                      <a:pt x="21292" y="21998"/>
                    </a:cubicBezTo>
                    <a:cubicBezTo>
                      <a:pt x="21292" y="22048"/>
                      <a:pt x="21279" y="22097"/>
                      <a:pt x="21255" y="22146"/>
                    </a:cubicBezTo>
                    <a:cubicBezTo>
                      <a:pt x="21255" y="22195"/>
                      <a:pt x="21181" y="22183"/>
                      <a:pt x="21255" y="22294"/>
                    </a:cubicBezTo>
                    <a:cubicBezTo>
                      <a:pt x="21292" y="22417"/>
                      <a:pt x="21304" y="22540"/>
                      <a:pt x="21292" y="22664"/>
                    </a:cubicBezTo>
                    <a:cubicBezTo>
                      <a:pt x="21292" y="22738"/>
                      <a:pt x="21292" y="22799"/>
                      <a:pt x="21279" y="22873"/>
                    </a:cubicBezTo>
                    <a:cubicBezTo>
                      <a:pt x="21279" y="22948"/>
                      <a:pt x="21261" y="23041"/>
                      <a:pt x="21272" y="23041"/>
                    </a:cubicBezTo>
                    <a:cubicBezTo>
                      <a:pt x="21274" y="23041"/>
                      <a:pt x="21276" y="23038"/>
                      <a:pt x="21279" y="23033"/>
                    </a:cubicBezTo>
                    <a:cubicBezTo>
                      <a:pt x="21299" y="22995"/>
                      <a:pt x="21303" y="22912"/>
                      <a:pt x="21315" y="22912"/>
                    </a:cubicBezTo>
                    <a:cubicBezTo>
                      <a:pt x="21319" y="22912"/>
                      <a:pt x="21323" y="22918"/>
                      <a:pt x="21329" y="22935"/>
                    </a:cubicBezTo>
                    <a:cubicBezTo>
                      <a:pt x="21366" y="23095"/>
                      <a:pt x="21403" y="23243"/>
                      <a:pt x="21452" y="23403"/>
                    </a:cubicBezTo>
                    <a:cubicBezTo>
                      <a:pt x="21563" y="23600"/>
                      <a:pt x="21637" y="23822"/>
                      <a:pt x="21686" y="24056"/>
                    </a:cubicBezTo>
                    <a:cubicBezTo>
                      <a:pt x="21711" y="24278"/>
                      <a:pt x="21698" y="24302"/>
                      <a:pt x="21809" y="24450"/>
                    </a:cubicBezTo>
                    <a:cubicBezTo>
                      <a:pt x="21908" y="24598"/>
                      <a:pt x="21982" y="24771"/>
                      <a:pt x="22031" y="24943"/>
                    </a:cubicBezTo>
                    <a:cubicBezTo>
                      <a:pt x="22105" y="25128"/>
                      <a:pt x="22031" y="25189"/>
                      <a:pt x="22093" y="25300"/>
                    </a:cubicBezTo>
                    <a:cubicBezTo>
                      <a:pt x="22142" y="25399"/>
                      <a:pt x="22191" y="25498"/>
                      <a:pt x="22265" y="25584"/>
                    </a:cubicBezTo>
                    <a:cubicBezTo>
                      <a:pt x="22281" y="25600"/>
                      <a:pt x="22302" y="25606"/>
                      <a:pt x="22325" y="25606"/>
                    </a:cubicBezTo>
                    <a:cubicBezTo>
                      <a:pt x="22410" y="25606"/>
                      <a:pt x="22526" y="25516"/>
                      <a:pt x="22536" y="25448"/>
                    </a:cubicBezTo>
                    <a:cubicBezTo>
                      <a:pt x="22561" y="25362"/>
                      <a:pt x="22548" y="25337"/>
                      <a:pt x="22598" y="25263"/>
                    </a:cubicBezTo>
                    <a:cubicBezTo>
                      <a:pt x="22635" y="25202"/>
                      <a:pt x="22684" y="25140"/>
                      <a:pt x="22746" y="25103"/>
                    </a:cubicBezTo>
                    <a:cubicBezTo>
                      <a:pt x="22820" y="25054"/>
                      <a:pt x="22918" y="25054"/>
                      <a:pt x="22918" y="24968"/>
                    </a:cubicBezTo>
                    <a:cubicBezTo>
                      <a:pt x="22893" y="24869"/>
                      <a:pt x="22881" y="24758"/>
                      <a:pt x="22869" y="24647"/>
                    </a:cubicBezTo>
                    <a:cubicBezTo>
                      <a:pt x="22881" y="24536"/>
                      <a:pt x="22918" y="24438"/>
                      <a:pt x="22992" y="24352"/>
                    </a:cubicBezTo>
                    <a:cubicBezTo>
                      <a:pt x="23041" y="24278"/>
                      <a:pt x="23041" y="24179"/>
                      <a:pt x="23017" y="24105"/>
                    </a:cubicBezTo>
                    <a:cubicBezTo>
                      <a:pt x="22967" y="23945"/>
                      <a:pt x="22943" y="23785"/>
                      <a:pt x="22943" y="23625"/>
                    </a:cubicBezTo>
                    <a:cubicBezTo>
                      <a:pt x="22967" y="23551"/>
                      <a:pt x="23017" y="23452"/>
                      <a:pt x="23078" y="23428"/>
                    </a:cubicBezTo>
                    <a:cubicBezTo>
                      <a:pt x="23128" y="23415"/>
                      <a:pt x="23189" y="23366"/>
                      <a:pt x="23263" y="23329"/>
                    </a:cubicBezTo>
                    <a:cubicBezTo>
                      <a:pt x="23337" y="23292"/>
                      <a:pt x="23411" y="23292"/>
                      <a:pt x="23448" y="23255"/>
                    </a:cubicBezTo>
                    <a:cubicBezTo>
                      <a:pt x="23485" y="23206"/>
                      <a:pt x="23448" y="23144"/>
                      <a:pt x="23534" y="23095"/>
                    </a:cubicBezTo>
                    <a:cubicBezTo>
                      <a:pt x="23620" y="23046"/>
                      <a:pt x="23670" y="22910"/>
                      <a:pt x="23768" y="22824"/>
                    </a:cubicBezTo>
                    <a:cubicBezTo>
                      <a:pt x="23879" y="22713"/>
                      <a:pt x="23990" y="22590"/>
                      <a:pt x="24076" y="22466"/>
                    </a:cubicBezTo>
                    <a:cubicBezTo>
                      <a:pt x="24150" y="22380"/>
                      <a:pt x="24150" y="22356"/>
                      <a:pt x="24249" y="22306"/>
                    </a:cubicBezTo>
                    <a:cubicBezTo>
                      <a:pt x="24347" y="22269"/>
                      <a:pt x="24508" y="22109"/>
                      <a:pt x="24520" y="22035"/>
                    </a:cubicBezTo>
                    <a:cubicBezTo>
                      <a:pt x="24532" y="21949"/>
                      <a:pt x="24446" y="21875"/>
                      <a:pt x="24520" y="21838"/>
                    </a:cubicBezTo>
                    <a:cubicBezTo>
                      <a:pt x="24606" y="21813"/>
                      <a:pt x="24680" y="21752"/>
                      <a:pt x="24742" y="21690"/>
                    </a:cubicBezTo>
                    <a:cubicBezTo>
                      <a:pt x="24780" y="21613"/>
                      <a:pt x="24842" y="21520"/>
                      <a:pt x="24849" y="21520"/>
                    </a:cubicBezTo>
                    <a:lnTo>
                      <a:pt x="24849" y="21520"/>
                    </a:lnTo>
                    <a:cubicBezTo>
                      <a:pt x="24850" y="21520"/>
                      <a:pt x="24848" y="21527"/>
                      <a:pt x="24840" y="21542"/>
                    </a:cubicBezTo>
                    <a:cubicBezTo>
                      <a:pt x="24791" y="21616"/>
                      <a:pt x="24754" y="21690"/>
                      <a:pt x="24791" y="21690"/>
                    </a:cubicBezTo>
                    <a:cubicBezTo>
                      <a:pt x="24825" y="21690"/>
                      <a:pt x="24824" y="21749"/>
                      <a:pt x="24844" y="21749"/>
                    </a:cubicBezTo>
                    <a:cubicBezTo>
                      <a:pt x="24853" y="21749"/>
                      <a:pt x="24867" y="21737"/>
                      <a:pt x="24890" y="21703"/>
                    </a:cubicBezTo>
                    <a:cubicBezTo>
                      <a:pt x="24928" y="21645"/>
                      <a:pt x="24946" y="21624"/>
                      <a:pt x="24955" y="21624"/>
                    </a:cubicBezTo>
                    <a:cubicBezTo>
                      <a:pt x="24963" y="21624"/>
                      <a:pt x="24963" y="21642"/>
                      <a:pt x="24963" y="21666"/>
                    </a:cubicBezTo>
                    <a:cubicBezTo>
                      <a:pt x="24963" y="21690"/>
                      <a:pt x="24976" y="21715"/>
                      <a:pt x="25000" y="21739"/>
                    </a:cubicBezTo>
                    <a:cubicBezTo>
                      <a:pt x="25000" y="21739"/>
                      <a:pt x="25013" y="21739"/>
                      <a:pt x="25013" y="21727"/>
                    </a:cubicBezTo>
                    <a:cubicBezTo>
                      <a:pt x="25033" y="21687"/>
                      <a:pt x="25028" y="21584"/>
                      <a:pt x="25033" y="21584"/>
                    </a:cubicBezTo>
                    <a:lnTo>
                      <a:pt x="25033" y="21584"/>
                    </a:lnTo>
                    <a:cubicBezTo>
                      <a:pt x="25034" y="21584"/>
                      <a:pt x="25035" y="21590"/>
                      <a:pt x="25037" y="21604"/>
                    </a:cubicBezTo>
                    <a:cubicBezTo>
                      <a:pt x="25051" y="21652"/>
                      <a:pt x="25065" y="21669"/>
                      <a:pt x="25074" y="21669"/>
                    </a:cubicBezTo>
                    <a:cubicBezTo>
                      <a:pt x="25082" y="21669"/>
                      <a:pt x="25087" y="21658"/>
                      <a:pt x="25087" y="21641"/>
                    </a:cubicBezTo>
                    <a:cubicBezTo>
                      <a:pt x="25087" y="21625"/>
                      <a:pt x="25082" y="21607"/>
                      <a:pt x="25079" y="21596"/>
                    </a:cubicBezTo>
                    <a:lnTo>
                      <a:pt x="25079" y="21596"/>
                    </a:lnTo>
                    <a:cubicBezTo>
                      <a:pt x="25081" y="21601"/>
                      <a:pt x="25083" y="21607"/>
                      <a:pt x="25087" y="21616"/>
                    </a:cubicBezTo>
                    <a:cubicBezTo>
                      <a:pt x="25101" y="21659"/>
                      <a:pt x="25115" y="21686"/>
                      <a:pt x="25127" y="21686"/>
                    </a:cubicBezTo>
                    <a:cubicBezTo>
                      <a:pt x="25136" y="21686"/>
                      <a:pt x="25143" y="21672"/>
                      <a:pt x="25148" y="21641"/>
                    </a:cubicBezTo>
                    <a:cubicBezTo>
                      <a:pt x="25167" y="21594"/>
                      <a:pt x="25143" y="21497"/>
                      <a:pt x="25152" y="21497"/>
                    </a:cubicBezTo>
                    <a:cubicBezTo>
                      <a:pt x="25155" y="21497"/>
                      <a:pt x="25161" y="21507"/>
                      <a:pt x="25173" y="21530"/>
                    </a:cubicBezTo>
                    <a:cubicBezTo>
                      <a:pt x="25215" y="21605"/>
                      <a:pt x="25251" y="21640"/>
                      <a:pt x="25285" y="21640"/>
                    </a:cubicBezTo>
                    <a:cubicBezTo>
                      <a:pt x="25301" y="21640"/>
                      <a:pt x="25317" y="21632"/>
                      <a:pt x="25333" y="21616"/>
                    </a:cubicBezTo>
                    <a:cubicBezTo>
                      <a:pt x="25370" y="21555"/>
                      <a:pt x="25296" y="21407"/>
                      <a:pt x="25296" y="21333"/>
                    </a:cubicBezTo>
                    <a:cubicBezTo>
                      <a:pt x="25296" y="21271"/>
                      <a:pt x="25296" y="21271"/>
                      <a:pt x="25259" y="21222"/>
                    </a:cubicBezTo>
                    <a:cubicBezTo>
                      <a:pt x="25251" y="21214"/>
                      <a:pt x="25248" y="21211"/>
                      <a:pt x="25249" y="21211"/>
                    </a:cubicBezTo>
                    <a:lnTo>
                      <a:pt x="25249" y="21211"/>
                    </a:lnTo>
                    <a:cubicBezTo>
                      <a:pt x="25252" y="21211"/>
                      <a:pt x="25304" y="21257"/>
                      <a:pt x="25333" y="21296"/>
                    </a:cubicBezTo>
                    <a:cubicBezTo>
                      <a:pt x="25358" y="21333"/>
                      <a:pt x="25358" y="21407"/>
                      <a:pt x="25407" y="21407"/>
                    </a:cubicBezTo>
                    <a:cubicBezTo>
                      <a:pt x="25417" y="21409"/>
                      <a:pt x="25426" y="21410"/>
                      <a:pt x="25434" y="21410"/>
                    </a:cubicBezTo>
                    <a:cubicBezTo>
                      <a:pt x="25466" y="21410"/>
                      <a:pt x="25486" y="21394"/>
                      <a:pt x="25506" y="21394"/>
                    </a:cubicBezTo>
                    <a:cubicBezTo>
                      <a:pt x="25530" y="21394"/>
                      <a:pt x="25543" y="21394"/>
                      <a:pt x="25543" y="21431"/>
                    </a:cubicBezTo>
                    <a:cubicBezTo>
                      <a:pt x="25543" y="21468"/>
                      <a:pt x="25616" y="21444"/>
                      <a:pt x="25616" y="21542"/>
                    </a:cubicBezTo>
                    <a:cubicBezTo>
                      <a:pt x="25604" y="21616"/>
                      <a:pt x="25604" y="21703"/>
                      <a:pt x="25616" y="21776"/>
                    </a:cubicBezTo>
                    <a:cubicBezTo>
                      <a:pt x="25629" y="21813"/>
                      <a:pt x="25641" y="21850"/>
                      <a:pt x="25653" y="21887"/>
                    </a:cubicBezTo>
                    <a:cubicBezTo>
                      <a:pt x="25666" y="21937"/>
                      <a:pt x="25690" y="21986"/>
                      <a:pt x="25715" y="22023"/>
                    </a:cubicBezTo>
                    <a:cubicBezTo>
                      <a:pt x="25778" y="22118"/>
                      <a:pt x="25851" y="22258"/>
                      <a:pt x="25870" y="22258"/>
                    </a:cubicBezTo>
                    <a:cubicBezTo>
                      <a:pt x="25873" y="22258"/>
                      <a:pt x="25875" y="22254"/>
                      <a:pt x="25875" y="22245"/>
                    </a:cubicBezTo>
                    <a:cubicBezTo>
                      <a:pt x="25875" y="22195"/>
                      <a:pt x="25826" y="22136"/>
                      <a:pt x="25835" y="22136"/>
                    </a:cubicBezTo>
                    <a:cubicBezTo>
                      <a:pt x="25837" y="22136"/>
                      <a:pt x="25841" y="22139"/>
                      <a:pt x="25851" y="22146"/>
                    </a:cubicBezTo>
                    <a:cubicBezTo>
                      <a:pt x="25900" y="22195"/>
                      <a:pt x="26048" y="22405"/>
                      <a:pt x="25998" y="22454"/>
                    </a:cubicBezTo>
                    <a:cubicBezTo>
                      <a:pt x="25967" y="22497"/>
                      <a:pt x="25953" y="22585"/>
                      <a:pt x="25966" y="22585"/>
                    </a:cubicBezTo>
                    <a:cubicBezTo>
                      <a:pt x="25968" y="22585"/>
                      <a:pt x="25970" y="22582"/>
                      <a:pt x="25974" y="22577"/>
                    </a:cubicBezTo>
                    <a:cubicBezTo>
                      <a:pt x="25982" y="22552"/>
                      <a:pt x="26003" y="22509"/>
                      <a:pt x="26026" y="22509"/>
                    </a:cubicBezTo>
                    <a:cubicBezTo>
                      <a:pt x="26037" y="22509"/>
                      <a:pt x="26049" y="22517"/>
                      <a:pt x="26060" y="22540"/>
                    </a:cubicBezTo>
                    <a:cubicBezTo>
                      <a:pt x="26122" y="22664"/>
                      <a:pt x="26159" y="22811"/>
                      <a:pt x="26146" y="22947"/>
                    </a:cubicBezTo>
                    <a:cubicBezTo>
                      <a:pt x="26134" y="23070"/>
                      <a:pt x="26122" y="23206"/>
                      <a:pt x="26122" y="23329"/>
                    </a:cubicBezTo>
                    <a:cubicBezTo>
                      <a:pt x="26114" y="23366"/>
                      <a:pt x="26116" y="23395"/>
                      <a:pt x="26124" y="23395"/>
                    </a:cubicBezTo>
                    <a:cubicBezTo>
                      <a:pt x="26129" y="23395"/>
                      <a:pt x="26137" y="23383"/>
                      <a:pt x="26146" y="23354"/>
                    </a:cubicBezTo>
                    <a:cubicBezTo>
                      <a:pt x="26165" y="23297"/>
                      <a:pt x="26184" y="23234"/>
                      <a:pt x="26186" y="23234"/>
                    </a:cubicBezTo>
                    <a:lnTo>
                      <a:pt x="26186" y="23234"/>
                    </a:lnTo>
                    <a:cubicBezTo>
                      <a:pt x="26187" y="23234"/>
                      <a:pt x="26186" y="23240"/>
                      <a:pt x="26183" y="23255"/>
                    </a:cubicBezTo>
                    <a:cubicBezTo>
                      <a:pt x="26172" y="23310"/>
                      <a:pt x="26171" y="23394"/>
                      <a:pt x="26180" y="23394"/>
                    </a:cubicBezTo>
                    <a:cubicBezTo>
                      <a:pt x="26181" y="23394"/>
                      <a:pt x="26182" y="23393"/>
                      <a:pt x="26183" y="23391"/>
                    </a:cubicBezTo>
                    <a:cubicBezTo>
                      <a:pt x="26192" y="23373"/>
                      <a:pt x="26208" y="23335"/>
                      <a:pt x="26220" y="23335"/>
                    </a:cubicBezTo>
                    <a:cubicBezTo>
                      <a:pt x="26225" y="23335"/>
                      <a:pt x="26229" y="23340"/>
                      <a:pt x="26233" y="23354"/>
                    </a:cubicBezTo>
                    <a:cubicBezTo>
                      <a:pt x="26242" y="23393"/>
                      <a:pt x="26237" y="23455"/>
                      <a:pt x="26246" y="23455"/>
                    </a:cubicBezTo>
                    <a:cubicBezTo>
                      <a:pt x="26248" y="23455"/>
                      <a:pt x="26252" y="23450"/>
                      <a:pt x="26257" y="23440"/>
                    </a:cubicBezTo>
                    <a:cubicBezTo>
                      <a:pt x="26277" y="23401"/>
                      <a:pt x="26304" y="23339"/>
                      <a:pt x="26314" y="23339"/>
                    </a:cubicBezTo>
                    <a:cubicBezTo>
                      <a:pt x="26317" y="23339"/>
                      <a:pt x="26319" y="23343"/>
                      <a:pt x="26319" y="23354"/>
                    </a:cubicBezTo>
                    <a:cubicBezTo>
                      <a:pt x="26319" y="23386"/>
                      <a:pt x="26297" y="23414"/>
                      <a:pt x="26304" y="23414"/>
                    </a:cubicBezTo>
                    <a:cubicBezTo>
                      <a:pt x="26308" y="23414"/>
                      <a:pt x="26319" y="23407"/>
                      <a:pt x="26343" y="23391"/>
                    </a:cubicBezTo>
                    <a:cubicBezTo>
                      <a:pt x="26417" y="23354"/>
                      <a:pt x="26331" y="23366"/>
                      <a:pt x="26417" y="23329"/>
                    </a:cubicBezTo>
                    <a:cubicBezTo>
                      <a:pt x="26479" y="23317"/>
                      <a:pt x="26541" y="23267"/>
                      <a:pt x="26590" y="23218"/>
                    </a:cubicBezTo>
                    <a:cubicBezTo>
                      <a:pt x="26627" y="23181"/>
                      <a:pt x="26651" y="23132"/>
                      <a:pt x="26664" y="23095"/>
                    </a:cubicBezTo>
                    <a:cubicBezTo>
                      <a:pt x="26672" y="23071"/>
                      <a:pt x="26669" y="23046"/>
                      <a:pt x="26674" y="23046"/>
                    </a:cubicBezTo>
                    <a:cubicBezTo>
                      <a:pt x="26676" y="23046"/>
                      <a:pt x="26680" y="23053"/>
                      <a:pt x="26688" y="23070"/>
                    </a:cubicBezTo>
                    <a:cubicBezTo>
                      <a:pt x="26701" y="23132"/>
                      <a:pt x="26676" y="23193"/>
                      <a:pt x="26713" y="23206"/>
                    </a:cubicBezTo>
                    <a:cubicBezTo>
                      <a:pt x="26727" y="23206"/>
                      <a:pt x="26742" y="23202"/>
                      <a:pt x="26756" y="23202"/>
                    </a:cubicBezTo>
                    <a:cubicBezTo>
                      <a:pt x="26781" y="23202"/>
                      <a:pt x="26804" y="23212"/>
                      <a:pt x="26812" y="23267"/>
                    </a:cubicBezTo>
                    <a:cubicBezTo>
                      <a:pt x="26812" y="23354"/>
                      <a:pt x="26861" y="23883"/>
                      <a:pt x="26935" y="23994"/>
                    </a:cubicBezTo>
                    <a:cubicBezTo>
                      <a:pt x="27021" y="24118"/>
                      <a:pt x="27033" y="24093"/>
                      <a:pt x="27033" y="24154"/>
                    </a:cubicBezTo>
                    <a:cubicBezTo>
                      <a:pt x="27033" y="24203"/>
                      <a:pt x="27072" y="24252"/>
                      <a:pt x="27088" y="24252"/>
                    </a:cubicBezTo>
                    <a:cubicBezTo>
                      <a:pt x="27092" y="24252"/>
                      <a:pt x="27095" y="24248"/>
                      <a:pt x="27095" y="24241"/>
                    </a:cubicBezTo>
                    <a:cubicBezTo>
                      <a:pt x="27095" y="24249"/>
                      <a:pt x="27095" y="24262"/>
                      <a:pt x="27095" y="24278"/>
                    </a:cubicBezTo>
                    <a:cubicBezTo>
                      <a:pt x="27083" y="24315"/>
                      <a:pt x="27083" y="24352"/>
                      <a:pt x="27083" y="24401"/>
                    </a:cubicBezTo>
                    <a:cubicBezTo>
                      <a:pt x="27083" y="24424"/>
                      <a:pt x="27088" y="24433"/>
                      <a:pt x="27094" y="24433"/>
                    </a:cubicBezTo>
                    <a:cubicBezTo>
                      <a:pt x="27098" y="24433"/>
                      <a:pt x="27103" y="24430"/>
                      <a:pt x="27107" y="24426"/>
                    </a:cubicBezTo>
                    <a:cubicBezTo>
                      <a:pt x="27112" y="24421"/>
                      <a:pt x="27116" y="24419"/>
                      <a:pt x="27118" y="24419"/>
                    </a:cubicBezTo>
                    <a:cubicBezTo>
                      <a:pt x="27127" y="24419"/>
                      <a:pt x="27115" y="24453"/>
                      <a:pt x="27095" y="24463"/>
                    </a:cubicBezTo>
                    <a:cubicBezTo>
                      <a:pt x="27058" y="24499"/>
                      <a:pt x="27033" y="24549"/>
                      <a:pt x="27033" y="24598"/>
                    </a:cubicBezTo>
                    <a:cubicBezTo>
                      <a:pt x="27033" y="24627"/>
                      <a:pt x="27048" y="24655"/>
                      <a:pt x="27055" y="24655"/>
                    </a:cubicBezTo>
                    <a:cubicBezTo>
                      <a:pt x="27057" y="24655"/>
                      <a:pt x="27058" y="24653"/>
                      <a:pt x="27058" y="24647"/>
                    </a:cubicBezTo>
                    <a:cubicBezTo>
                      <a:pt x="27058" y="24632"/>
                      <a:pt x="27093" y="24611"/>
                      <a:pt x="27116" y="24611"/>
                    </a:cubicBezTo>
                    <a:cubicBezTo>
                      <a:pt x="27128" y="24611"/>
                      <a:pt x="27136" y="24617"/>
                      <a:pt x="27132" y="24635"/>
                    </a:cubicBezTo>
                    <a:cubicBezTo>
                      <a:pt x="27120" y="24672"/>
                      <a:pt x="27095" y="24758"/>
                      <a:pt x="27083" y="24808"/>
                    </a:cubicBezTo>
                    <a:cubicBezTo>
                      <a:pt x="27070" y="24857"/>
                      <a:pt x="27046" y="24857"/>
                      <a:pt x="27033" y="24906"/>
                    </a:cubicBezTo>
                    <a:cubicBezTo>
                      <a:pt x="27021" y="24980"/>
                      <a:pt x="27021" y="25042"/>
                      <a:pt x="27021" y="25116"/>
                    </a:cubicBezTo>
                    <a:cubicBezTo>
                      <a:pt x="27021" y="25202"/>
                      <a:pt x="27021" y="25288"/>
                      <a:pt x="27009" y="25374"/>
                    </a:cubicBezTo>
                    <a:cubicBezTo>
                      <a:pt x="27009" y="25448"/>
                      <a:pt x="26984" y="25473"/>
                      <a:pt x="27009" y="25522"/>
                    </a:cubicBezTo>
                    <a:cubicBezTo>
                      <a:pt x="27021" y="25559"/>
                      <a:pt x="27058" y="25534"/>
                      <a:pt x="27107" y="25571"/>
                    </a:cubicBezTo>
                    <a:cubicBezTo>
                      <a:pt x="27144" y="25608"/>
                      <a:pt x="27243" y="25830"/>
                      <a:pt x="27305" y="25879"/>
                    </a:cubicBezTo>
                    <a:cubicBezTo>
                      <a:pt x="27354" y="25941"/>
                      <a:pt x="27391" y="26003"/>
                      <a:pt x="27428" y="26064"/>
                    </a:cubicBezTo>
                    <a:cubicBezTo>
                      <a:pt x="27440" y="26077"/>
                      <a:pt x="27440" y="26077"/>
                      <a:pt x="27452" y="26089"/>
                    </a:cubicBezTo>
                    <a:cubicBezTo>
                      <a:pt x="27502" y="26163"/>
                      <a:pt x="27489" y="26434"/>
                      <a:pt x="27514" y="26533"/>
                    </a:cubicBezTo>
                    <a:cubicBezTo>
                      <a:pt x="27539" y="26643"/>
                      <a:pt x="27576" y="26742"/>
                      <a:pt x="27625" y="26841"/>
                    </a:cubicBezTo>
                    <a:cubicBezTo>
                      <a:pt x="27650" y="26902"/>
                      <a:pt x="27699" y="26976"/>
                      <a:pt x="27736" y="27075"/>
                    </a:cubicBezTo>
                    <a:cubicBezTo>
                      <a:pt x="27773" y="27173"/>
                      <a:pt x="27859" y="27235"/>
                      <a:pt x="27970" y="27321"/>
                    </a:cubicBezTo>
                    <a:cubicBezTo>
                      <a:pt x="28068" y="27407"/>
                      <a:pt x="28167" y="27481"/>
                      <a:pt x="28278" y="27555"/>
                    </a:cubicBezTo>
                    <a:cubicBezTo>
                      <a:pt x="28294" y="27558"/>
                      <a:pt x="28310" y="27560"/>
                      <a:pt x="28325" y="27560"/>
                    </a:cubicBezTo>
                    <a:cubicBezTo>
                      <a:pt x="28366" y="27560"/>
                      <a:pt x="28402" y="27549"/>
                      <a:pt x="28438" y="27531"/>
                    </a:cubicBezTo>
                    <a:cubicBezTo>
                      <a:pt x="28450" y="27518"/>
                      <a:pt x="28450" y="27518"/>
                      <a:pt x="28413" y="27420"/>
                    </a:cubicBezTo>
                    <a:cubicBezTo>
                      <a:pt x="28376" y="27333"/>
                      <a:pt x="28290" y="27235"/>
                      <a:pt x="28266" y="27149"/>
                    </a:cubicBezTo>
                    <a:cubicBezTo>
                      <a:pt x="28216" y="27038"/>
                      <a:pt x="28204" y="26914"/>
                      <a:pt x="28204" y="26779"/>
                    </a:cubicBezTo>
                    <a:cubicBezTo>
                      <a:pt x="28216" y="26693"/>
                      <a:pt x="28266" y="26557"/>
                      <a:pt x="28204" y="26471"/>
                    </a:cubicBezTo>
                    <a:cubicBezTo>
                      <a:pt x="28118" y="26360"/>
                      <a:pt x="28031" y="26261"/>
                      <a:pt x="27933" y="26175"/>
                    </a:cubicBezTo>
                    <a:cubicBezTo>
                      <a:pt x="27921" y="26163"/>
                      <a:pt x="27908" y="26163"/>
                      <a:pt x="27896" y="26151"/>
                    </a:cubicBezTo>
                    <a:cubicBezTo>
                      <a:pt x="27834" y="26089"/>
                      <a:pt x="27797" y="25990"/>
                      <a:pt x="27711" y="25953"/>
                    </a:cubicBezTo>
                    <a:cubicBezTo>
                      <a:pt x="27625" y="25916"/>
                      <a:pt x="27514" y="25929"/>
                      <a:pt x="27465" y="25843"/>
                    </a:cubicBezTo>
                    <a:cubicBezTo>
                      <a:pt x="27440" y="25786"/>
                      <a:pt x="27443" y="25756"/>
                      <a:pt x="27458" y="25756"/>
                    </a:cubicBezTo>
                    <a:cubicBezTo>
                      <a:pt x="27465" y="25756"/>
                      <a:pt x="27477" y="25764"/>
                      <a:pt x="27489" y="25781"/>
                    </a:cubicBezTo>
                    <a:cubicBezTo>
                      <a:pt x="27500" y="25797"/>
                      <a:pt x="27509" y="25811"/>
                      <a:pt x="27512" y="25811"/>
                    </a:cubicBezTo>
                    <a:cubicBezTo>
                      <a:pt x="27515" y="25811"/>
                      <a:pt x="27510" y="25788"/>
                      <a:pt x="27489" y="25719"/>
                    </a:cubicBezTo>
                    <a:cubicBezTo>
                      <a:pt x="27452" y="25608"/>
                      <a:pt x="27403" y="25473"/>
                      <a:pt x="27378" y="25399"/>
                    </a:cubicBezTo>
                    <a:cubicBezTo>
                      <a:pt x="27366" y="25337"/>
                      <a:pt x="27415" y="25350"/>
                      <a:pt x="27341" y="25313"/>
                    </a:cubicBezTo>
                    <a:cubicBezTo>
                      <a:pt x="27280" y="25288"/>
                      <a:pt x="27231" y="25263"/>
                      <a:pt x="27218" y="25202"/>
                    </a:cubicBezTo>
                    <a:cubicBezTo>
                      <a:pt x="27218" y="25091"/>
                      <a:pt x="27231" y="24992"/>
                      <a:pt x="27268" y="24894"/>
                    </a:cubicBezTo>
                    <a:cubicBezTo>
                      <a:pt x="27305" y="24783"/>
                      <a:pt x="27329" y="24734"/>
                      <a:pt x="27341" y="24647"/>
                    </a:cubicBezTo>
                    <a:cubicBezTo>
                      <a:pt x="27366" y="24561"/>
                      <a:pt x="27415" y="24598"/>
                      <a:pt x="27415" y="24450"/>
                    </a:cubicBezTo>
                    <a:cubicBezTo>
                      <a:pt x="27403" y="24327"/>
                      <a:pt x="27415" y="24216"/>
                      <a:pt x="27428" y="24105"/>
                    </a:cubicBezTo>
                    <a:cubicBezTo>
                      <a:pt x="27436" y="24097"/>
                      <a:pt x="27464" y="24091"/>
                      <a:pt x="27497" y="24091"/>
                    </a:cubicBezTo>
                    <a:cubicBezTo>
                      <a:pt x="27557" y="24091"/>
                      <a:pt x="27633" y="24111"/>
                      <a:pt x="27625" y="24167"/>
                    </a:cubicBezTo>
                    <a:cubicBezTo>
                      <a:pt x="27625" y="24265"/>
                      <a:pt x="27588" y="24364"/>
                      <a:pt x="27637" y="24364"/>
                    </a:cubicBezTo>
                    <a:cubicBezTo>
                      <a:pt x="27670" y="24356"/>
                      <a:pt x="27704" y="24352"/>
                      <a:pt x="27738" y="24352"/>
                    </a:cubicBezTo>
                    <a:cubicBezTo>
                      <a:pt x="27807" y="24352"/>
                      <a:pt x="27875" y="24368"/>
                      <a:pt x="27933" y="24401"/>
                    </a:cubicBezTo>
                    <a:cubicBezTo>
                      <a:pt x="28007" y="24463"/>
                      <a:pt x="28031" y="24450"/>
                      <a:pt x="28081" y="24524"/>
                    </a:cubicBezTo>
                    <a:cubicBezTo>
                      <a:pt x="28081" y="24524"/>
                      <a:pt x="28081" y="24536"/>
                      <a:pt x="28093" y="24536"/>
                    </a:cubicBezTo>
                    <a:cubicBezTo>
                      <a:pt x="28130" y="24610"/>
                      <a:pt x="28155" y="24684"/>
                      <a:pt x="28167" y="24771"/>
                    </a:cubicBezTo>
                    <a:cubicBezTo>
                      <a:pt x="28176" y="24815"/>
                      <a:pt x="28191" y="24847"/>
                      <a:pt x="28204" y="24847"/>
                    </a:cubicBezTo>
                    <a:cubicBezTo>
                      <a:pt x="28209" y="24847"/>
                      <a:pt x="28213" y="24842"/>
                      <a:pt x="28216" y="24832"/>
                    </a:cubicBezTo>
                    <a:cubicBezTo>
                      <a:pt x="28223" y="24825"/>
                      <a:pt x="28230" y="24822"/>
                      <a:pt x="28236" y="24822"/>
                    </a:cubicBezTo>
                    <a:cubicBezTo>
                      <a:pt x="28253" y="24822"/>
                      <a:pt x="28266" y="24842"/>
                      <a:pt x="28266" y="24869"/>
                    </a:cubicBezTo>
                    <a:cubicBezTo>
                      <a:pt x="28266" y="24918"/>
                      <a:pt x="28253" y="24943"/>
                      <a:pt x="28303" y="24943"/>
                    </a:cubicBezTo>
                    <a:cubicBezTo>
                      <a:pt x="28340" y="24943"/>
                      <a:pt x="28340" y="24992"/>
                      <a:pt x="28340" y="25017"/>
                    </a:cubicBezTo>
                    <a:cubicBezTo>
                      <a:pt x="28349" y="25036"/>
                      <a:pt x="28344" y="25083"/>
                      <a:pt x="28352" y="25083"/>
                    </a:cubicBezTo>
                    <a:cubicBezTo>
                      <a:pt x="28354" y="25083"/>
                      <a:pt x="28358" y="25078"/>
                      <a:pt x="28364" y="25066"/>
                    </a:cubicBezTo>
                    <a:cubicBezTo>
                      <a:pt x="28394" y="25026"/>
                      <a:pt x="28424" y="24970"/>
                      <a:pt x="28454" y="24970"/>
                    </a:cubicBezTo>
                    <a:cubicBezTo>
                      <a:pt x="28461" y="24970"/>
                      <a:pt x="28468" y="24973"/>
                      <a:pt x="28475" y="24980"/>
                    </a:cubicBezTo>
                    <a:cubicBezTo>
                      <a:pt x="28487" y="25005"/>
                      <a:pt x="28475" y="25017"/>
                      <a:pt x="28512" y="25042"/>
                    </a:cubicBezTo>
                    <a:cubicBezTo>
                      <a:pt x="28561" y="25054"/>
                      <a:pt x="28623" y="25042"/>
                      <a:pt x="28623" y="25079"/>
                    </a:cubicBezTo>
                    <a:cubicBezTo>
                      <a:pt x="28623" y="25116"/>
                      <a:pt x="28561" y="25189"/>
                      <a:pt x="28549" y="25251"/>
                    </a:cubicBezTo>
                    <a:cubicBezTo>
                      <a:pt x="28537" y="25313"/>
                      <a:pt x="28537" y="25485"/>
                      <a:pt x="28561" y="25485"/>
                    </a:cubicBezTo>
                    <a:cubicBezTo>
                      <a:pt x="28598" y="25485"/>
                      <a:pt x="28672" y="25411"/>
                      <a:pt x="28721" y="25374"/>
                    </a:cubicBezTo>
                    <a:cubicBezTo>
                      <a:pt x="28771" y="25350"/>
                      <a:pt x="28771" y="25362"/>
                      <a:pt x="28832" y="25313"/>
                    </a:cubicBezTo>
                    <a:cubicBezTo>
                      <a:pt x="28882" y="25276"/>
                      <a:pt x="28906" y="25251"/>
                      <a:pt x="28894" y="25214"/>
                    </a:cubicBezTo>
                    <a:cubicBezTo>
                      <a:pt x="28873" y="25173"/>
                      <a:pt x="28826" y="25122"/>
                      <a:pt x="28834" y="25122"/>
                    </a:cubicBezTo>
                    <a:cubicBezTo>
                      <a:pt x="28836" y="25122"/>
                      <a:pt x="28839" y="25124"/>
                      <a:pt x="28845" y="25128"/>
                    </a:cubicBezTo>
                    <a:cubicBezTo>
                      <a:pt x="28879" y="25139"/>
                      <a:pt x="28923" y="25203"/>
                      <a:pt x="28940" y="25203"/>
                    </a:cubicBezTo>
                    <a:cubicBezTo>
                      <a:pt x="28941" y="25203"/>
                      <a:pt x="28942" y="25203"/>
                      <a:pt x="28943" y="25202"/>
                    </a:cubicBezTo>
                    <a:cubicBezTo>
                      <a:pt x="28980" y="25189"/>
                      <a:pt x="28980" y="25140"/>
                      <a:pt x="28968" y="25116"/>
                    </a:cubicBezTo>
                    <a:cubicBezTo>
                      <a:pt x="28951" y="25099"/>
                      <a:pt x="28931" y="25079"/>
                      <a:pt x="28919" y="25066"/>
                    </a:cubicBezTo>
                    <a:lnTo>
                      <a:pt x="28919" y="25066"/>
                    </a:lnTo>
                    <a:cubicBezTo>
                      <a:pt x="28954" y="25084"/>
                      <a:pt x="28989" y="25133"/>
                      <a:pt x="29006" y="25133"/>
                    </a:cubicBezTo>
                    <a:cubicBezTo>
                      <a:pt x="29013" y="25133"/>
                      <a:pt x="29017" y="25125"/>
                      <a:pt x="29017" y="25103"/>
                    </a:cubicBezTo>
                    <a:cubicBezTo>
                      <a:pt x="29005" y="25042"/>
                      <a:pt x="28980" y="25054"/>
                      <a:pt x="28993" y="25017"/>
                    </a:cubicBezTo>
                    <a:cubicBezTo>
                      <a:pt x="28999" y="25005"/>
                      <a:pt x="29005" y="25002"/>
                      <a:pt x="29009" y="25002"/>
                    </a:cubicBezTo>
                    <a:cubicBezTo>
                      <a:pt x="29014" y="25002"/>
                      <a:pt x="29017" y="25005"/>
                      <a:pt x="29017" y="25005"/>
                    </a:cubicBezTo>
                    <a:cubicBezTo>
                      <a:pt x="29017" y="25005"/>
                      <a:pt x="29029" y="24943"/>
                      <a:pt x="29029" y="24931"/>
                    </a:cubicBezTo>
                    <a:cubicBezTo>
                      <a:pt x="29029" y="24917"/>
                      <a:pt x="29029" y="24907"/>
                      <a:pt x="29040" y="24907"/>
                    </a:cubicBezTo>
                    <a:cubicBezTo>
                      <a:pt x="29048" y="24907"/>
                      <a:pt x="29063" y="24914"/>
                      <a:pt x="29091" y="24931"/>
                    </a:cubicBezTo>
                    <a:cubicBezTo>
                      <a:pt x="29134" y="24952"/>
                      <a:pt x="29112" y="24982"/>
                      <a:pt x="29145" y="24982"/>
                    </a:cubicBezTo>
                    <a:cubicBezTo>
                      <a:pt x="29150" y="24982"/>
                      <a:pt x="29157" y="24982"/>
                      <a:pt x="29165" y="24980"/>
                    </a:cubicBezTo>
                    <a:cubicBezTo>
                      <a:pt x="29288" y="24918"/>
                      <a:pt x="29399" y="24820"/>
                      <a:pt x="29485" y="24721"/>
                    </a:cubicBezTo>
                    <a:cubicBezTo>
                      <a:pt x="29621" y="24586"/>
                      <a:pt x="29621" y="24672"/>
                      <a:pt x="29621" y="24524"/>
                    </a:cubicBezTo>
                    <a:cubicBezTo>
                      <a:pt x="29621" y="24389"/>
                      <a:pt x="29584" y="24389"/>
                      <a:pt x="29633" y="24339"/>
                    </a:cubicBezTo>
                    <a:cubicBezTo>
                      <a:pt x="29670" y="24302"/>
                      <a:pt x="29707" y="24315"/>
                      <a:pt x="29683" y="24265"/>
                    </a:cubicBezTo>
                    <a:cubicBezTo>
                      <a:pt x="29670" y="24216"/>
                      <a:pt x="29646" y="24241"/>
                      <a:pt x="29646" y="24154"/>
                    </a:cubicBezTo>
                    <a:cubicBezTo>
                      <a:pt x="29633" y="24019"/>
                      <a:pt x="29609" y="23871"/>
                      <a:pt x="29572" y="23748"/>
                    </a:cubicBezTo>
                    <a:cubicBezTo>
                      <a:pt x="29522" y="23612"/>
                      <a:pt x="29461" y="23501"/>
                      <a:pt x="29387" y="23378"/>
                    </a:cubicBezTo>
                    <a:cubicBezTo>
                      <a:pt x="29338" y="23292"/>
                      <a:pt x="29325" y="23317"/>
                      <a:pt x="29251" y="23230"/>
                    </a:cubicBezTo>
                    <a:cubicBezTo>
                      <a:pt x="29165" y="23156"/>
                      <a:pt x="29079" y="23070"/>
                      <a:pt x="29017" y="22984"/>
                    </a:cubicBezTo>
                    <a:cubicBezTo>
                      <a:pt x="28956" y="22898"/>
                      <a:pt x="28993" y="22885"/>
                      <a:pt x="28943" y="22824"/>
                    </a:cubicBezTo>
                    <a:cubicBezTo>
                      <a:pt x="28894" y="22774"/>
                      <a:pt x="28832" y="22688"/>
                      <a:pt x="28783" y="22627"/>
                    </a:cubicBezTo>
                    <a:cubicBezTo>
                      <a:pt x="28746" y="22577"/>
                      <a:pt x="28783" y="22442"/>
                      <a:pt x="28783" y="22368"/>
                    </a:cubicBezTo>
                    <a:cubicBezTo>
                      <a:pt x="28783" y="22306"/>
                      <a:pt x="28882" y="22282"/>
                      <a:pt x="28919" y="22208"/>
                    </a:cubicBezTo>
                    <a:cubicBezTo>
                      <a:pt x="28968" y="22146"/>
                      <a:pt x="29005" y="22084"/>
                      <a:pt x="29029" y="22023"/>
                    </a:cubicBezTo>
                    <a:cubicBezTo>
                      <a:pt x="29029" y="21986"/>
                      <a:pt x="29079" y="21974"/>
                      <a:pt x="29140" y="21924"/>
                    </a:cubicBezTo>
                    <a:cubicBezTo>
                      <a:pt x="29190" y="21875"/>
                      <a:pt x="29239" y="21826"/>
                      <a:pt x="29288" y="21789"/>
                    </a:cubicBezTo>
                    <a:cubicBezTo>
                      <a:pt x="29301" y="21789"/>
                      <a:pt x="29313" y="21776"/>
                      <a:pt x="29325" y="21776"/>
                    </a:cubicBezTo>
                    <a:cubicBezTo>
                      <a:pt x="29356" y="21758"/>
                      <a:pt x="29381" y="21758"/>
                      <a:pt x="29401" y="21758"/>
                    </a:cubicBezTo>
                    <a:cubicBezTo>
                      <a:pt x="29421" y="21758"/>
                      <a:pt x="29436" y="21758"/>
                      <a:pt x="29448" y="21739"/>
                    </a:cubicBezTo>
                    <a:cubicBezTo>
                      <a:pt x="29466" y="21714"/>
                      <a:pt x="29459" y="21682"/>
                      <a:pt x="29470" y="21682"/>
                    </a:cubicBezTo>
                    <a:cubicBezTo>
                      <a:pt x="29475" y="21682"/>
                      <a:pt x="29483" y="21688"/>
                      <a:pt x="29498" y="21703"/>
                    </a:cubicBezTo>
                    <a:cubicBezTo>
                      <a:pt x="29547" y="21752"/>
                      <a:pt x="29547" y="21789"/>
                      <a:pt x="29596" y="21801"/>
                    </a:cubicBezTo>
                    <a:cubicBezTo>
                      <a:pt x="29637" y="21801"/>
                      <a:pt x="29667" y="21790"/>
                      <a:pt x="29690" y="21790"/>
                    </a:cubicBezTo>
                    <a:cubicBezTo>
                      <a:pt x="29702" y="21790"/>
                      <a:pt x="29711" y="21793"/>
                      <a:pt x="29719" y="21801"/>
                    </a:cubicBezTo>
                    <a:cubicBezTo>
                      <a:pt x="29744" y="21813"/>
                      <a:pt x="29781" y="21826"/>
                      <a:pt x="29756" y="21875"/>
                    </a:cubicBezTo>
                    <a:cubicBezTo>
                      <a:pt x="29719" y="21924"/>
                      <a:pt x="29695" y="21949"/>
                      <a:pt x="29732" y="22011"/>
                    </a:cubicBezTo>
                    <a:cubicBezTo>
                      <a:pt x="29767" y="22069"/>
                      <a:pt x="29802" y="22172"/>
                      <a:pt x="29837" y="22172"/>
                    </a:cubicBezTo>
                    <a:cubicBezTo>
                      <a:pt x="29839" y="22172"/>
                      <a:pt x="29841" y="22171"/>
                      <a:pt x="29843" y="22171"/>
                    </a:cubicBezTo>
                    <a:cubicBezTo>
                      <a:pt x="29892" y="22158"/>
                      <a:pt x="29966" y="22134"/>
                      <a:pt x="29941" y="22084"/>
                    </a:cubicBezTo>
                    <a:cubicBezTo>
                      <a:pt x="29904" y="22048"/>
                      <a:pt x="29830" y="22023"/>
                      <a:pt x="29855" y="21974"/>
                    </a:cubicBezTo>
                    <a:cubicBezTo>
                      <a:pt x="29892" y="21912"/>
                      <a:pt x="29929" y="21863"/>
                      <a:pt x="29978" y="21826"/>
                    </a:cubicBezTo>
                    <a:cubicBezTo>
                      <a:pt x="30052" y="21789"/>
                      <a:pt x="30188" y="21764"/>
                      <a:pt x="30225" y="21727"/>
                    </a:cubicBezTo>
                    <a:cubicBezTo>
                      <a:pt x="30249" y="21703"/>
                      <a:pt x="30265" y="21696"/>
                      <a:pt x="30277" y="21696"/>
                    </a:cubicBezTo>
                    <a:cubicBezTo>
                      <a:pt x="30289" y="21696"/>
                      <a:pt x="30299" y="21703"/>
                      <a:pt x="30311" y="21703"/>
                    </a:cubicBezTo>
                    <a:cubicBezTo>
                      <a:pt x="30318" y="21705"/>
                      <a:pt x="30324" y="21706"/>
                      <a:pt x="30330" y="21706"/>
                    </a:cubicBezTo>
                    <a:cubicBezTo>
                      <a:pt x="30353" y="21706"/>
                      <a:pt x="30365" y="21688"/>
                      <a:pt x="30385" y="21678"/>
                    </a:cubicBezTo>
                    <a:cubicBezTo>
                      <a:pt x="30391" y="21676"/>
                      <a:pt x="30397" y="21675"/>
                      <a:pt x="30404" y="21675"/>
                    </a:cubicBezTo>
                    <a:cubicBezTo>
                      <a:pt x="30422" y="21675"/>
                      <a:pt x="30442" y="21680"/>
                      <a:pt x="30460" y="21680"/>
                    </a:cubicBezTo>
                    <a:cubicBezTo>
                      <a:pt x="30480" y="21680"/>
                      <a:pt x="30497" y="21675"/>
                      <a:pt x="30508" y="21653"/>
                    </a:cubicBezTo>
                    <a:cubicBezTo>
                      <a:pt x="30533" y="21616"/>
                      <a:pt x="30557" y="21592"/>
                      <a:pt x="30582" y="21592"/>
                    </a:cubicBezTo>
                    <a:cubicBezTo>
                      <a:pt x="30619" y="21592"/>
                      <a:pt x="30644" y="21592"/>
                      <a:pt x="30644" y="21555"/>
                    </a:cubicBezTo>
                    <a:cubicBezTo>
                      <a:pt x="30633" y="21523"/>
                      <a:pt x="30622" y="21464"/>
                      <a:pt x="30635" y="21464"/>
                    </a:cubicBezTo>
                    <a:cubicBezTo>
                      <a:pt x="30637" y="21464"/>
                      <a:pt x="30640" y="21465"/>
                      <a:pt x="30644" y="21468"/>
                    </a:cubicBezTo>
                    <a:cubicBezTo>
                      <a:pt x="30656" y="21505"/>
                      <a:pt x="30668" y="21530"/>
                      <a:pt x="30718" y="21530"/>
                    </a:cubicBezTo>
                    <a:cubicBezTo>
                      <a:pt x="30779" y="21530"/>
                      <a:pt x="30804" y="21468"/>
                      <a:pt x="30865" y="21456"/>
                    </a:cubicBezTo>
                    <a:cubicBezTo>
                      <a:pt x="30878" y="21450"/>
                      <a:pt x="30885" y="21448"/>
                      <a:pt x="30891" y="21448"/>
                    </a:cubicBezTo>
                    <a:cubicBezTo>
                      <a:pt x="30909" y="21448"/>
                      <a:pt x="30909" y="21468"/>
                      <a:pt x="30964" y="21468"/>
                    </a:cubicBezTo>
                    <a:lnTo>
                      <a:pt x="31136" y="21468"/>
                    </a:lnTo>
                    <a:cubicBezTo>
                      <a:pt x="31173" y="21468"/>
                      <a:pt x="31186" y="21444"/>
                      <a:pt x="31223" y="21407"/>
                    </a:cubicBezTo>
                    <a:cubicBezTo>
                      <a:pt x="31247" y="21394"/>
                      <a:pt x="31284" y="21382"/>
                      <a:pt x="31309" y="21382"/>
                    </a:cubicBezTo>
                    <a:cubicBezTo>
                      <a:pt x="31334" y="21370"/>
                      <a:pt x="31334" y="21358"/>
                      <a:pt x="31358" y="21321"/>
                    </a:cubicBezTo>
                    <a:cubicBezTo>
                      <a:pt x="31383" y="21284"/>
                      <a:pt x="31432" y="21234"/>
                      <a:pt x="31432" y="21210"/>
                    </a:cubicBezTo>
                    <a:cubicBezTo>
                      <a:pt x="31432" y="21210"/>
                      <a:pt x="31457" y="21210"/>
                      <a:pt x="31506" y="21185"/>
                    </a:cubicBezTo>
                    <a:cubicBezTo>
                      <a:pt x="31568" y="21160"/>
                      <a:pt x="31617" y="21123"/>
                      <a:pt x="31654" y="21074"/>
                    </a:cubicBezTo>
                    <a:cubicBezTo>
                      <a:pt x="31691" y="21037"/>
                      <a:pt x="31703" y="21013"/>
                      <a:pt x="31691" y="20988"/>
                    </a:cubicBezTo>
                    <a:cubicBezTo>
                      <a:pt x="31679" y="20963"/>
                      <a:pt x="31740" y="20951"/>
                      <a:pt x="31814" y="20926"/>
                    </a:cubicBezTo>
                    <a:cubicBezTo>
                      <a:pt x="31876" y="20902"/>
                      <a:pt x="31876" y="20889"/>
                      <a:pt x="31888" y="20852"/>
                    </a:cubicBezTo>
                    <a:cubicBezTo>
                      <a:pt x="31913" y="20815"/>
                      <a:pt x="31950" y="20766"/>
                      <a:pt x="31974" y="20729"/>
                    </a:cubicBezTo>
                    <a:cubicBezTo>
                      <a:pt x="31999" y="20692"/>
                      <a:pt x="32048" y="20655"/>
                      <a:pt x="32048" y="20606"/>
                    </a:cubicBezTo>
                    <a:cubicBezTo>
                      <a:pt x="32048" y="20557"/>
                      <a:pt x="32098" y="20520"/>
                      <a:pt x="32036" y="20507"/>
                    </a:cubicBezTo>
                    <a:cubicBezTo>
                      <a:pt x="31987" y="20483"/>
                      <a:pt x="31974" y="20470"/>
                      <a:pt x="31999" y="20470"/>
                    </a:cubicBezTo>
                    <a:cubicBezTo>
                      <a:pt x="32036" y="20458"/>
                      <a:pt x="32134" y="20470"/>
                      <a:pt x="32122" y="20396"/>
                    </a:cubicBezTo>
                    <a:cubicBezTo>
                      <a:pt x="32122" y="20335"/>
                      <a:pt x="32048" y="20323"/>
                      <a:pt x="32061" y="20298"/>
                    </a:cubicBezTo>
                    <a:cubicBezTo>
                      <a:pt x="32073" y="20286"/>
                      <a:pt x="32091" y="20286"/>
                      <a:pt x="32111" y="20286"/>
                    </a:cubicBezTo>
                    <a:cubicBezTo>
                      <a:pt x="32131" y="20286"/>
                      <a:pt x="32153" y="20286"/>
                      <a:pt x="32171" y="20273"/>
                    </a:cubicBezTo>
                    <a:cubicBezTo>
                      <a:pt x="32245" y="20187"/>
                      <a:pt x="32307" y="20088"/>
                      <a:pt x="32344" y="19978"/>
                    </a:cubicBezTo>
                    <a:cubicBezTo>
                      <a:pt x="32344" y="19916"/>
                      <a:pt x="32282" y="19928"/>
                      <a:pt x="32356" y="19891"/>
                    </a:cubicBezTo>
                    <a:cubicBezTo>
                      <a:pt x="32443" y="19867"/>
                      <a:pt x="32516" y="19830"/>
                      <a:pt x="32516" y="19768"/>
                    </a:cubicBezTo>
                    <a:cubicBezTo>
                      <a:pt x="32516" y="19706"/>
                      <a:pt x="32516" y="19743"/>
                      <a:pt x="32492" y="19694"/>
                    </a:cubicBezTo>
                    <a:cubicBezTo>
                      <a:pt x="32475" y="19661"/>
                      <a:pt x="32486" y="19661"/>
                      <a:pt x="32503" y="19661"/>
                    </a:cubicBezTo>
                    <a:cubicBezTo>
                      <a:pt x="32511" y="19661"/>
                      <a:pt x="32521" y="19661"/>
                      <a:pt x="32529" y="19657"/>
                    </a:cubicBezTo>
                    <a:cubicBezTo>
                      <a:pt x="32566" y="19633"/>
                      <a:pt x="32553" y="19657"/>
                      <a:pt x="32553" y="19583"/>
                    </a:cubicBezTo>
                    <a:cubicBezTo>
                      <a:pt x="32553" y="19530"/>
                      <a:pt x="32535" y="19495"/>
                      <a:pt x="32546" y="19495"/>
                    </a:cubicBezTo>
                    <a:cubicBezTo>
                      <a:pt x="32548" y="19495"/>
                      <a:pt x="32550" y="19495"/>
                      <a:pt x="32553" y="19497"/>
                    </a:cubicBezTo>
                    <a:cubicBezTo>
                      <a:pt x="32574" y="19518"/>
                      <a:pt x="32595" y="19564"/>
                      <a:pt x="32608" y="19564"/>
                    </a:cubicBezTo>
                    <a:cubicBezTo>
                      <a:pt x="32611" y="19564"/>
                      <a:pt x="32613" y="19563"/>
                      <a:pt x="32615" y="19559"/>
                    </a:cubicBezTo>
                    <a:cubicBezTo>
                      <a:pt x="32615" y="19534"/>
                      <a:pt x="32701" y="19509"/>
                      <a:pt x="32652" y="19460"/>
                    </a:cubicBezTo>
                    <a:cubicBezTo>
                      <a:pt x="32603" y="19398"/>
                      <a:pt x="32566" y="19411"/>
                      <a:pt x="32603" y="19386"/>
                    </a:cubicBezTo>
                    <a:cubicBezTo>
                      <a:pt x="32640" y="19349"/>
                      <a:pt x="32738" y="19275"/>
                      <a:pt x="32701" y="19275"/>
                    </a:cubicBezTo>
                    <a:cubicBezTo>
                      <a:pt x="32684" y="19275"/>
                      <a:pt x="32660" y="19312"/>
                      <a:pt x="32626" y="19312"/>
                    </a:cubicBezTo>
                    <a:cubicBezTo>
                      <a:pt x="32612" y="19312"/>
                      <a:pt x="32596" y="19306"/>
                      <a:pt x="32578" y="19288"/>
                    </a:cubicBezTo>
                    <a:cubicBezTo>
                      <a:pt x="32526" y="19246"/>
                      <a:pt x="32509" y="19196"/>
                      <a:pt x="32483" y="19196"/>
                    </a:cubicBezTo>
                    <a:cubicBezTo>
                      <a:pt x="32478" y="19196"/>
                      <a:pt x="32473" y="19197"/>
                      <a:pt x="32467" y="19201"/>
                    </a:cubicBezTo>
                    <a:cubicBezTo>
                      <a:pt x="32443" y="19214"/>
                      <a:pt x="32430" y="19238"/>
                      <a:pt x="32381" y="19251"/>
                    </a:cubicBezTo>
                    <a:cubicBezTo>
                      <a:pt x="32375" y="19252"/>
                      <a:pt x="32370" y="19253"/>
                      <a:pt x="32365" y="19253"/>
                    </a:cubicBezTo>
                    <a:cubicBezTo>
                      <a:pt x="32326" y="19253"/>
                      <a:pt x="32302" y="19214"/>
                      <a:pt x="32258" y="19214"/>
                    </a:cubicBezTo>
                    <a:cubicBezTo>
                      <a:pt x="32208" y="19214"/>
                      <a:pt x="32282" y="19214"/>
                      <a:pt x="32332" y="19177"/>
                    </a:cubicBezTo>
                    <a:cubicBezTo>
                      <a:pt x="32381" y="19152"/>
                      <a:pt x="32430" y="19090"/>
                      <a:pt x="32492" y="19053"/>
                    </a:cubicBezTo>
                    <a:cubicBezTo>
                      <a:pt x="32553" y="19016"/>
                      <a:pt x="32627" y="19029"/>
                      <a:pt x="32603" y="18967"/>
                    </a:cubicBezTo>
                    <a:cubicBezTo>
                      <a:pt x="32578" y="18906"/>
                      <a:pt x="32603" y="18918"/>
                      <a:pt x="32529" y="18869"/>
                    </a:cubicBezTo>
                    <a:cubicBezTo>
                      <a:pt x="32479" y="18844"/>
                      <a:pt x="32443" y="18807"/>
                      <a:pt x="32418" y="18770"/>
                    </a:cubicBezTo>
                    <a:cubicBezTo>
                      <a:pt x="32356" y="18696"/>
                      <a:pt x="32356" y="18671"/>
                      <a:pt x="32307" y="18671"/>
                    </a:cubicBezTo>
                    <a:cubicBezTo>
                      <a:pt x="32270" y="18671"/>
                      <a:pt x="32246" y="18685"/>
                      <a:pt x="32223" y="18685"/>
                    </a:cubicBezTo>
                    <a:cubicBezTo>
                      <a:pt x="32207" y="18685"/>
                      <a:pt x="32191" y="18679"/>
                      <a:pt x="32171" y="18659"/>
                    </a:cubicBezTo>
                    <a:cubicBezTo>
                      <a:pt x="32133" y="18620"/>
                      <a:pt x="32109" y="18574"/>
                      <a:pt x="32119" y="18574"/>
                    </a:cubicBezTo>
                    <a:cubicBezTo>
                      <a:pt x="32122" y="18574"/>
                      <a:pt x="32127" y="18577"/>
                      <a:pt x="32134" y="18585"/>
                    </a:cubicBezTo>
                    <a:cubicBezTo>
                      <a:pt x="32179" y="18618"/>
                      <a:pt x="32203" y="18661"/>
                      <a:pt x="32243" y="18661"/>
                    </a:cubicBezTo>
                    <a:cubicBezTo>
                      <a:pt x="32247" y="18661"/>
                      <a:pt x="32252" y="18660"/>
                      <a:pt x="32258" y="18659"/>
                    </a:cubicBezTo>
                    <a:cubicBezTo>
                      <a:pt x="32273" y="18656"/>
                      <a:pt x="32289" y="18655"/>
                      <a:pt x="32304" y="18655"/>
                    </a:cubicBezTo>
                    <a:cubicBezTo>
                      <a:pt x="32350" y="18655"/>
                      <a:pt x="32396" y="18668"/>
                      <a:pt x="32443" y="18696"/>
                    </a:cubicBezTo>
                    <a:cubicBezTo>
                      <a:pt x="32492" y="18733"/>
                      <a:pt x="32504" y="18758"/>
                      <a:pt x="32541" y="18758"/>
                    </a:cubicBezTo>
                    <a:cubicBezTo>
                      <a:pt x="32553" y="18758"/>
                      <a:pt x="32568" y="18759"/>
                      <a:pt x="32582" y="18759"/>
                    </a:cubicBezTo>
                    <a:cubicBezTo>
                      <a:pt x="32610" y="18759"/>
                      <a:pt x="32631" y="18754"/>
                      <a:pt x="32615" y="18721"/>
                    </a:cubicBezTo>
                    <a:cubicBezTo>
                      <a:pt x="32566" y="18659"/>
                      <a:pt x="32516" y="18598"/>
                      <a:pt x="32455" y="18548"/>
                    </a:cubicBezTo>
                    <a:cubicBezTo>
                      <a:pt x="32381" y="18487"/>
                      <a:pt x="32369" y="18462"/>
                      <a:pt x="32356" y="18425"/>
                    </a:cubicBezTo>
                    <a:cubicBezTo>
                      <a:pt x="32344" y="18326"/>
                      <a:pt x="32319" y="18216"/>
                      <a:pt x="32282" y="18117"/>
                    </a:cubicBezTo>
                    <a:cubicBezTo>
                      <a:pt x="32233" y="18006"/>
                      <a:pt x="32282" y="17994"/>
                      <a:pt x="32171" y="17932"/>
                    </a:cubicBezTo>
                    <a:cubicBezTo>
                      <a:pt x="32061" y="17871"/>
                      <a:pt x="31962" y="17858"/>
                      <a:pt x="31987" y="17772"/>
                    </a:cubicBezTo>
                    <a:cubicBezTo>
                      <a:pt x="32036" y="17673"/>
                      <a:pt x="32085" y="17600"/>
                      <a:pt x="32159" y="17513"/>
                    </a:cubicBezTo>
                    <a:cubicBezTo>
                      <a:pt x="32196" y="17452"/>
                      <a:pt x="32221" y="17427"/>
                      <a:pt x="32196" y="17402"/>
                    </a:cubicBezTo>
                    <a:cubicBezTo>
                      <a:pt x="32166" y="17382"/>
                      <a:pt x="32152" y="17362"/>
                      <a:pt x="32188" y="17362"/>
                    </a:cubicBezTo>
                    <a:cubicBezTo>
                      <a:pt x="32197" y="17362"/>
                      <a:pt x="32207" y="17363"/>
                      <a:pt x="32221" y="17365"/>
                    </a:cubicBezTo>
                    <a:cubicBezTo>
                      <a:pt x="32260" y="17376"/>
                      <a:pt x="32288" y="17383"/>
                      <a:pt x="32308" y="17383"/>
                    </a:cubicBezTo>
                    <a:cubicBezTo>
                      <a:pt x="32333" y="17383"/>
                      <a:pt x="32344" y="17373"/>
                      <a:pt x="32344" y="17353"/>
                    </a:cubicBezTo>
                    <a:cubicBezTo>
                      <a:pt x="32344" y="17316"/>
                      <a:pt x="32295" y="17291"/>
                      <a:pt x="32344" y="17255"/>
                    </a:cubicBezTo>
                    <a:cubicBezTo>
                      <a:pt x="32406" y="17230"/>
                      <a:pt x="32406" y="17230"/>
                      <a:pt x="32467" y="17193"/>
                    </a:cubicBezTo>
                    <a:cubicBezTo>
                      <a:pt x="32519" y="17162"/>
                      <a:pt x="32649" y="17113"/>
                      <a:pt x="32689" y="17113"/>
                    </a:cubicBezTo>
                    <a:cubicBezTo>
                      <a:pt x="32697" y="17113"/>
                      <a:pt x="32701" y="17115"/>
                      <a:pt x="32701" y="17119"/>
                    </a:cubicBezTo>
                    <a:cubicBezTo>
                      <a:pt x="32701" y="17148"/>
                      <a:pt x="32686" y="17176"/>
                      <a:pt x="32703" y="17176"/>
                    </a:cubicBezTo>
                    <a:cubicBezTo>
                      <a:pt x="32707" y="17176"/>
                      <a:pt x="32715" y="17174"/>
                      <a:pt x="32726" y="17168"/>
                    </a:cubicBezTo>
                    <a:cubicBezTo>
                      <a:pt x="32775" y="17131"/>
                      <a:pt x="32812" y="17094"/>
                      <a:pt x="32800" y="17057"/>
                    </a:cubicBezTo>
                    <a:cubicBezTo>
                      <a:pt x="32788" y="17008"/>
                      <a:pt x="32751" y="16946"/>
                      <a:pt x="32701" y="16946"/>
                    </a:cubicBezTo>
                    <a:cubicBezTo>
                      <a:pt x="32679" y="16955"/>
                      <a:pt x="32656" y="16959"/>
                      <a:pt x="32632" y="16959"/>
                    </a:cubicBezTo>
                    <a:cubicBezTo>
                      <a:pt x="32589" y="16959"/>
                      <a:pt x="32544" y="16946"/>
                      <a:pt x="32504" y="16922"/>
                    </a:cubicBezTo>
                    <a:cubicBezTo>
                      <a:pt x="32454" y="16880"/>
                      <a:pt x="32426" y="16855"/>
                      <a:pt x="32395" y="16855"/>
                    </a:cubicBezTo>
                    <a:cubicBezTo>
                      <a:pt x="32380" y="16855"/>
                      <a:pt x="32364" y="16861"/>
                      <a:pt x="32344" y="16873"/>
                    </a:cubicBezTo>
                    <a:cubicBezTo>
                      <a:pt x="32282" y="16910"/>
                      <a:pt x="32196" y="17020"/>
                      <a:pt x="32110" y="17033"/>
                    </a:cubicBezTo>
                    <a:cubicBezTo>
                      <a:pt x="32083" y="17037"/>
                      <a:pt x="32056" y="17040"/>
                      <a:pt x="32031" y="17040"/>
                    </a:cubicBezTo>
                    <a:cubicBezTo>
                      <a:pt x="31988" y="17040"/>
                      <a:pt x="31953" y="17032"/>
                      <a:pt x="31937" y="17008"/>
                    </a:cubicBezTo>
                    <a:cubicBezTo>
                      <a:pt x="31925" y="16971"/>
                      <a:pt x="31962" y="16873"/>
                      <a:pt x="31962" y="16823"/>
                    </a:cubicBezTo>
                    <a:cubicBezTo>
                      <a:pt x="31930" y="16780"/>
                      <a:pt x="31879" y="16747"/>
                      <a:pt x="31818" y="16747"/>
                    </a:cubicBezTo>
                    <a:cubicBezTo>
                      <a:pt x="31809" y="16747"/>
                      <a:pt x="31799" y="16748"/>
                      <a:pt x="31789" y="16749"/>
                    </a:cubicBezTo>
                    <a:cubicBezTo>
                      <a:pt x="31703" y="16749"/>
                      <a:pt x="31580" y="16651"/>
                      <a:pt x="31592" y="16565"/>
                    </a:cubicBezTo>
                    <a:cubicBezTo>
                      <a:pt x="31592" y="16487"/>
                      <a:pt x="31642" y="16400"/>
                      <a:pt x="31687" y="16400"/>
                    </a:cubicBezTo>
                    <a:cubicBezTo>
                      <a:pt x="31693" y="16400"/>
                      <a:pt x="31698" y="16402"/>
                      <a:pt x="31703" y="16404"/>
                    </a:cubicBezTo>
                    <a:cubicBezTo>
                      <a:pt x="31741" y="16420"/>
                      <a:pt x="31761" y="16430"/>
                      <a:pt x="31784" y="16430"/>
                    </a:cubicBezTo>
                    <a:cubicBezTo>
                      <a:pt x="31799" y="16430"/>
                      <a:pt x="31815" y="16426"/>
                      <a:pt x="31839" y="16417"/>
                    </a:cubicBezTo>
                    <a:cubicBezTo>
                      <a:pt x="31900" y="16404"/>
                      <a:pt x="31950" y="16380"/>
                      <a:pt x="31999" y="16330"/>
                    </a:cubicBezTo>
                    <a:cubicBezTo>
                      <a:pt x="32048" y="16256"/>
                      <a:pt x="32110" y="16183"/>
                      <a:pt x="32184" y="16133"/>
                    </a:cubicBezTo>
                    <a:cubicBezTo>
                      <a:pt x="32245" y="16096"/>
                      <a:pt x="32344" y="15936"/>
                      <a:pt x="32393" y="15899"/>
                    </a:cubicBezTo>
                    <a:cubicBezTo>
                      <a:pt x="32431" y="15871"/>
                      <a:pt x="32455" y="15842"/>
                      <a:pt x="32509" y="15842"/>
                    </a:cubicBezTo>
                    <a:cubicBezTo>
                      <a:pt x="32525" y="15842"/>
                      <a:pt x="32544" y="15844"/>
                      <a:pt x="32566" y="15850"/>
                    </a:cubicBezTo>
                    <a:cubicBezTo>
                      <a:pt x="32664" y="15887"/>
                      <a:pt x="32738" y="15887"/>
                      <a:pt x="32714" y="15948"/>
                    </a:cubicBezTo>
                    <a:cubicBezTo>
                      <a:pt x="32689" y="16010"/>
                      <a:pt x="32640" y="16170"/>
                      <a:pt x="32590" y="16183"/>
                    </a:cubicBezTo>
                    <a:cubicBezTo>
                      <a:pt x="32541" y="16195"/>
                      <a:pt x="32443" y="16306"/>
                      <a:pt x="32504" y="16306"/>
                    </a:cubicBezTo>
                    <a:cubicBezTo>
                      <a:pt x="32544" y="16306"/>
                      <a:pt x="32567" y="16322"/>
                      <a:pt x="32594" y="16322"/>
                    </a:cubicBezTo>
                    <a:cubicBezTo>
                      <a:pt x="32601" y="16322"/>
                      <a:pt x="32608" y="16321"/>
                      <a:pt x="32615" y="16318"/>
                    </a:cubicBezTo>
                    <a:cubicBezTo>
                      <a:pt x="32652" y="16318"/>
                      <a:pt x="32615" y="16318"/>
                      <a:pt x="32603" y="16355"/>
                    </a:cubicBezTo>
                    <a:cubicBezTo>
                      <a:pt x="32578" y="16380"/>
                      <a:pt x="32504" y="16466"/>
                      <a:pt x="32492" y="16491"/>
                    </a:cubicBezTo>
                    <a:cubicBezTo>
                      <a:pt x="32473" y="16509"/>
                      <a:pt x="32476" y="16536"/>
                      <a:pt x="32495" y="16536"/>
                    </a:cubicBezTo>
                    <a:cubicBezTo>
                      <a:pt x="32501" y="16536"/>
                      <a:pt x="32508" y="16533"/>
                      <a:pt x="32516" y="16528"/>
                    </a:cubicBezTo>
                    <a:cubicBezTo>
                      <a:pt x="32553" y="16478"/>
                      <a:pt x="32603" y="16454"/>
                      <a:pt x="32640" y="16417"/>
                    </a:cubicBezTo>
                    <a:cubicBezTo>
                      <a:pt x="32701" y="16392"/>
                      <a:pt x="32775" y="16306"/>
                      <a:pt x="32837" y="16269"/>
                    </a:cubicBezTo>
                    <a:cubicBezTo>
                      <a:pt x="32935" y="16207"/>
                      <a:pt x="33059" y="16183"/>
                      <a:pt x="33169" y="16183"/>
                    </a:cubicBezTo>
                    <a:lnTo>
                      <a:pt x="33194" y="16183"/>
                    </a:lnTo>
                    <a:cubicBezTo>
                      <a:pt x="33305" y="16220"/>
                      <a:pt x="33391" y="16269"/>
                      <a:pt x="33428" y="16269"/>
                    </a:cubicBezTo>
                    <a:cubicBezTo>
                      <a:pt x="33443" y="16269"/>
                      <a:pt x="33456" y="16265"/>
                      <a:pt x="33465" y="16265"/>
                    </a:cubicBezTo>
                    <a:cubicBezTo>
                      <a:pt x="33479" y="16265"/>
                      <a:pt x="33485" y="16274"/>
                      <a:pt x="33478" y="16318"/>
                    </a:cubicBezTo>
                    <a:cubicBezTo>
                      <a:pt x="33465" y="16380"/>
                      <a:pt x="33453" y="16441"/>
                      <a:pt x="33428" y="16503"/>
                    </a:cubicBezTo>
                    <a:cubicBezTo>
                      <a:pt x="33428" y="16515"/>
                      <a:pt x="33453" y="16528"/>
                      <a:pt x="33478" y="16528"/>
                    </a:cubicBezTo>
                    <a:cubicBezTo>
                      <a:pt x="33502" y="16528"/>
                      <a:pt x="33514" y="16552"/>
                      <a:pt x="33453" y="16552"/>
                    </a:cubicBezTo>
                    <a:cubicBezTo>
                      <a:pt x="33404" y="16565"/>
                      <a:pt x="33354" y="16638"/>
                      <a:pt x="33354" y="16675"/>
                    </a:cubicBezTo>
                    <a:cubicBezTo>
                      <a:pt x="33342" y="16712"/>
                      <a:pt x="33317" y="16737"/>
                      <a:pt x="33354" y="16737"/>
                    </a:cubicBezTo>
                    <a:cubicBezTo>
                      <a:pt x="33391" y="16737"/>
                      <a:pt x="33391" y="16774"/>
                      <a:pt x="33391" y="16799"/>
                    </a:cubicBezTo>
                    <a:cubicBezTo>
                      <a:pt x="33391" y="16801"/>
                      <a:pt x="33393" y="16802"/>
                      <a:pt x="33395" y="16802"/>
                    </a:cubicBezTo>
                    <a:cubicBezTo>
                      <a:pt x="33405" y="16802"/>
                      <a:pt x="33431" y="16786"/>
                      <a:pt x="33441" y="16786"/>
                    </a:cubicBezTo>
                    <a:cubicBezTo>
                      <a:pt x="33453" y="16786"/>
                      <a:pt x="33465" y="16786"/>
                      <a:pt x="33465" y="16811"/>
                    </a:cubicBezTo>
                    <a:cubicBezTo>
                      <a:pt x="33465" y="16829"/>
                      <a:pt x="33439" y="16840"/>
                      <a:pt x="33444" y="16840"/>
                    </a:cubicBezTo>
                    <a:cubicBezTo>
                      <a:pt x="33446" y="16840"/>
                      <a:pt x="33452" y="16839"/>
                      <a:pt x="33465" y="16836"/>
                    </a:cubicBezTo>
                    <a:cubicBezTo>
                      <a:pt x="33497" y="16836"/>
                      <a:pt x="33501" y="16781"/>
                      <a:pt x="33549" y="16781"/>
                    </a:cubicBezTo>
                    <a:cubicBezTo>
                      <a:pt x="33556" y="16781"/>
                      <a:pt x="33566" y="16783"/>
                      <a:pt x="33576" y="16786"/>
                    </a:cubicBezTo>
                    <a:cubicBezTo>
                      <a:pt x="33650" y="16811"/>
                      <a:pt x="33638" y="16811"/>
                      <a:pt x="33687" y="16836"/>
                    </a:cubicBezTo>
                    <a:cubicBezTo>
                      <a:pt x="33712" y="16842"/>
                      <a:pt x="33724" y="16842"/>
                      <a:pt x="33732" y="16842"/>
                    </a:cubicBezTo>
                    <a:cubicBezTo>
                      <a:pt x="33739" y="16842"/>
                      <a:pt x="33742" y="16842"/>
                      <a:pt x="33749" y="16848"/>
                    </a:cubicBezTo>
                    <a:cubicBezTo>
                      <a:pt x="33761" y="16860"/>
                      <a:pt x="33773" y="16885"/>
                      <a:pt x="33773" y="16897"/>
                    </a:cubicBezTo>
                    <a:cubicBezTo>
                      <a:pt x="33798" y="16959"/>
                      <a:pt x="33773" y="17008"/>
                      <a:pt x="33798" y="17033"/>
                    </a:cubicBezTo>
                    <a:cubicBezTo>
                      <a:pt x="33835" y="17057"/>
                      <a:pt x="33859" y="17131"/>
                      <a:pt x="33798" y="17131"/>
                    </a:cubicBezTo>
                    <a:cubicBezTo>
                      <a:pt x="33770" y="17131"/>
                      <a:pt x="33725" y="17123"/>
                      <a:pt x="33695" y="17123"/>
                    </a:cubicBezTo>
                    <a:cubicBezTo>
                      <a:pt x="33672" y="17123"/>
                      <a:pt x="33657" y="17128"/>
                      <a:pt x="33662" y="17144"/>
                    </a:cubicBezTo>
                    <a:cubicBezTo>
                      <a:pt x="33687" y="17181"/>
                      <a:pt x="33736" y="17205"/>
                      <a:pt x="33749" y="17242"/>
                    </a:cubicBezTo>
                    <a:cubicBezTo>
                      <a:pt x="33761" y="17291"/>
                      <a:pt x="33798" y="17365"/>
                      <a:pt x="33761" y="17365"/>
                    </a:cubicBezTo>
                    <a:cubicBezTo>
                      <a:pt x="33736" y="17365"/>
                      <a:pt x="33724" y="17390"/>
                      <a:pt x="33749" y="17402"/>
                    </a:cubicBezTo>
                    <a:cubicBezTo>
                      <a:pt x="33773" y="17427"/>
                      <a:pt x="33786" y="17464"/>
                      <a:pt x="33761" y="17501"/>
                    </a:cubicBezTo>
                    <a:cubicBezTo>
                      <a:pt x="33736" y="17526"/>
                      <a:pt x="33724" y="17550"/>
                      <a:pt x="33699" y="17636"/>
                    </a:cubicBezTo>
                    <a:cubicBezTo>
                      <a:pt x="33680" y="17705"/>
                      <a:pt x="33660" y="17743"/>
                      <a:pt x="33672" y="17743"/>
                    </a:cubicBezTo>
                    <a:cubicBezTo>
                      <a:pt x="33674" y="17743"/>
                      <a:pt x="33679" y="17740"/>
                      <a:pt x="33687" y="17735"/>
                    </a:cubicBezTo>
                    <a:cubicBezTo>
                      <a:pt x="33691" y="17734"/>
                      <a:pt x="33694" y="17733"/>
                      <a:pt x="33696" y="17733"/>
                    </a:cubicBezTo>
                    <a:cubicBezTo>
                      <a:pt x="33712" y="17733"/>
                      <a:pt x="33687" y="17762"/>
                      <a:pt x="33702" y="17762"/>
                    </a:cubicBezTo>
                    <a:cubicBezTo>
                      <a:pt x="33704" y="17762"/>
                      <a:pt x="33707" y="17761"/>
                      <a:pt x="33712" y="17760"/>
                    </a:cubicBezTo>
                    <a:cubicBezTo>
                      <a:pt x="33719" y="17757"/>
                      <a:pt x="33725" y="17756"/>
                      <a:pt x="33731" y="17756"/>
                    </a:cubicBezTo>
                    <a:cubicBezTo>
                      <a:pt x="33757" y="17756"/>
                      <a:pt x="33771" y="17774"/>
                      <a:pt x="33761" y="17784"/>
                    </a:cubicBezTo>
                    <a:cubicBezTo>
                      <a:pt x="33736" y="17784"/>
                      <a:pt x="33712" y="17809"/>
                      <a:pt x="33724" y="17809"/>
                    </a:cubicBezTo>
                    <a:cubicBezTo>
                      <a:pt x="33749" y="17809"/>
                      <a:pt x="33724" y="17809"/>
                      <a:pt x="33724" y="17846"/>
                    </a:cubicBezTo>
                    <a:cubicBezTo>
                      <a:pt x="33724" y="17871"/>
                      <a:pt x="33699" y="17883"/>
                      <a:pt x="33675" y="17895"/>
                    </a:cubicBezTo>
                    <a:cubicBezTo>
                      <a:pt x="33654" y="17895"/>
                      <a:pt x="33624" y="17965"/>
                      <a:pt x="33638" y="17965"/>
                    </a:cubicBezTo>
                    <a:cubicBezTo>
                      <a:pt x="33640" y="17965"/>
                      <a:pt x="33644" y="17963"/>
                      <a:pt x="33650" y="17957"/>
                    </a:cubicBezTo>
                    <a:cubicBezTo>
                      <a:pt x="33669" y="17938"/>
                      <a:pt x="33680" y="17891"/>
                      <a:pt x="33696" y="17891"/>
                    </a:cubicBezTo>
                    <a:cubicBezTo>
                      <a:pt x="33700" y="17891"/>
                      <a:pt x="33706" y="17896"/>
                      <a:pt x="33712" y="17908"/>
                    </a:cubicBezTo>
                    <a:cubicBezTo>
                      <a:pt x="33720" y="17932"/>
                      <a:pt x="33717" y="17956"/>
                      <a:pt x="33728" y="17956"/>
                    </a:cubicBezTo>
                    <a:cubicBezTo>
                      <a:pt x="33734" y="17956"/>
                      <a:pt x="33744" y="17949"/>
                      <a:pt x="33761" y="17932"/>
                    </a:cubicBezTo>
                    <a:cubicBezTo>
                      <a:pt x="33810" y="17895"/>
                      <a:pt x="33835" y="17908"/>
                      <a:pt x="33859" y="17883"/>
                    </a:cubicBezTo>
                    <a:cubicBezTo>
                      <a:pt x="33877" y="17857"/>
                      <a:pt x="33894" y="17831"/>
                      <a:pt x="33903" y="17831"/>
                    </a:cubicBezTo>
                    <a:cubicBezTo>
                      <a:pt x="33907" y="17831"/>
                      <a:pt x="33909" y="17835"/>
                      <a:pt x="33909" y="17846"/>
                    </a:cubicBezTo>
                    <a:cubicBezTo>
                      <a:pt x="33919" y="17866"/>
                      <a:pt x="33929" y="17902"/>
                      <a:pt x="33939" y="17902"/>
                    </a:cubicBezTo>
                    <a:cubicBezTo>
                      <a:pt x="33941" y="17902"/>
                      <a:pt x="33943" y="17900"/>
                      <a:pt x="33946" y="17895"/>
                    </a:cubicBezTo>
                    <a:cubicBezTo>
                      <a:pt x="33970" y="17871"/>
                      <a:pt x="33983" y="17834"/>
                      <a:pt x="34007" y="17809"/>
                    </a:cubicBezTo>
                    <a:cubicBezTo>
                      <a:pt x="34013" y="17790"/>
                      <a:pt x="34020" y="17781"/>
                      <a:pt x="34026" y="17781"/>
                    </a:cubicBezTo>
                    <a:cubicBezTo>
                      <a:pt x="34032" y="17781"/>
                      <a:pt x="34038" y="17790"/>
                      <a:pt x="34044" y="17809"/>
                    </a:cubicBezTo>
                    <a:cubicBezTo>
                      <a:pt x="34054" y="17828"/>
                      <a:pt x="34063" y="17854"/>
                      <a:pt x="34078" y="17854"/>
                    </a:cubicBezTo>
                    <a:cubicBezTo>
                      <a:pt x="34083" y="17854"/>
                      <a:pt x="34088" y="17852"/>
                      <a:pt x="34094" y="17846"/>
                    </a:cubicBezTo>
                    <a:cubicBezTo>
                      <a:pt x="34106" y="17809"/>
                      <a:pt x="34094" y="17797"/>
                      <a:pt x="34118" y="17797"/>
                    </a:cubicBezTo>
                    <a:cubicBezTo>
                      <a:pt x="34131" y="17801"/>
                      <a:pt x="34144" y="17802"/>
                      <a:pt x="34158" y="17802"/>
                    </a:cubicBezTo>
                    <a:cubicBezTo>
                      <a:pt x="34185" y="17802"/>
                      <a:pt x="34213" y="17797"/>
                      <a:pt x="34229" y="17797"/>
                    </a:cubicBezTo>
                    <a:cubicBezTo>
                      <a:pt x="34254" y="17797"/>
                      <a:pt x="34278" y="17797"/>
                      <a:pt x="34266" y="17784"/>
                    </a:cubicBezTo>
                    <a:cubicBezTo>
                      <a:pt x="34254" y="17760"/>
                      <a:pt x="34254" y="17735"/>
                      <a:pt x="34278" y="17723"/>
                    </a:cubicBezTo>
                    <a:cubicBezTo>
                      <a:pt x="34328" y="17723"/>
                      <a:pt x="34377" y="17710"/>
                      <a:pt x="34414" y="17686"/>
                    </a:cubicBezTo>
                    <a:cubicBezTo>
                      <a:pt x="34439" y="17649"/>
                      <a:pt x="34414" y="17624"/>
                      <a:pt x="34463" y="17612"/>
                    </a:cubicBezTo>
                    <a:cubicBezTo>
                      <a:pt x="34483" y="17612"/>
                      <a:pt x="34500" y="17601"/>
                      <a:pt x="34513" y="17601"/>
                    </a:cubicBezTo>
                    <a:cubicBezTo>
                      <a:pt x="34523" y="17601"/>
                      <a:pt x="34532" y="17608"/>
                      <a:pt x="34537" y="17636"/>
                    </a:cubicBezTo>
                    <a:cubicBezTo>
                      <a:pt x="34537" y="17678"/>
                      <a:pt x="34549" y="17703"/>
                      <a:pt x="34556" y="17703"/>
                    </a:cubicBezTo>
                    <a:cubicBezTo>
                      <a:pt x="34559" y="17703"/>
                      <a:pt x="34562" y="17698"/>
                      <a:pt x="34562" y="17686"/>
                    </a:cubicBezTo>
                    <a:cubicBezTo>
                      <a:pt x="34562" y="17661"/>
                      <a:pt x="34599" y="17649"/>
                      <a:pt x="34562" y="17612"/>
                    </a:cubicBezTo>
                    <a:cubicBezTo>
                      <a:pt x="34537" y="17563"/>
                      <a:pt x="34476" y="17439"/>
                      <a:pt x="34451" y="17415"/>
                    </a:cubicBezTo>
                    <a:cubicBezTo>
                      <a:pt x="34426" y="17390"/>
                      <a:pt x="34426" y="17353"/>
                      <a:pt x="34426" y="17316"/>
                    </a:cubicBezTo>
                    <a:cubicBezTo>
                      <a:pt x="34426" y="17205"/>
                      <a:pt x="34402" y="17082"/>
                      <a:pt x="34377" y="16971"/>
                    </a:cubicBezTo>
                    <a:cubicBezTo>
                      <a:pt x="34340" y="16860"/>
                      <a:pt x="34291" y="16762"/>
                      <a:pt x="34217" y="16663"/>
                    </a:cubicBezTo>
                    <a:cubicBezTo>
                      <a:pt x="34217" y="16651"/>
                      <a:pt x="34204" y="16626"/>
                      <a:pt x="34192" y="16601"/>
                    </a:cubicBezTo>
                    <a:cubicBezTo>
                      <a:pt x="34155" y="16528"/>
                      <a:pt x="34106" y="16466"/>
                      <a:pt x="34032" y="16417"/>
                    </a:cubicBezTo>
                    <a:cubicBezTo>
                      <a:pt x="33946" y="16355"/>
                      <a:pt x="33921" y="16380"/>
                      <a:pt x="33983" y="16318"/>
                    </a:cubicBezTo>
                    <a:cubicBezTo>
                      <a:pt x="34032" y="16256"/>
                      <a:pt x="33983" y="16256"/>
                      <a:pt x="34057" y="16195"/>
                    </a:cubicBezTo>
                    <a:cubicBezTo>
                      <a:pt x="34143" y="16121"/>
                      <a:pt x="34217" y="16121"/>
                      <a:pt x="34278" y="16035"/>
                    </a:cubicBezTo>
                    <a:cubicBezTo>
                      <a:pt x="34328" y="15973"/>
                      <a:pt x="34402" y="15911"/>
                      <a:pt x="34476" y="15862"/>
                    </a:cubicBezTo>
                    <a:cubicBezTo>
                      <a:pt x="34525" y="15813"/>
                      <a:pt x="34525" y="15653"/>
                      <a:pt x="34500" y="15603"/>
                    </a:cubicBezTo>
                    <a:cubicBezTo>
                      <a:pt x="34488" y="15566"/>
                      <a:pt x="34500" y="15517"/>
                      <a:pt x="34537" y="15493"/>
                    </a:cubicBezTo>
                    <a:cubicBezTo>
                      <a:pt x="34599" y="15419"/>
                      <a:pt x="34660" y="15357"/>
                      <a:pt x="34710" y="15295"/>
                    </a:cubicBezTo>
                    <a:lnTo>
                      <a:pt x="34722" y="15283"/>
                    </a:lnTo>
                    <a:cubicBezTo>
                      <a:pt x="34796" y="15234"/>
                      <a:pt x="34858" y="15271"/>
                      <a:pt x="34894" y="15221"/>
                    </a:cubicBezTo>
                    <a:cubicBezTo>
                      <a:pt x="34944" y="15185"/>
                      <a:pt x="34956" y="15123"/>
                      <a:pt x="35042" y="15098"/>
                    </a:cubicBezTo>
                    <a:cubicBezTo>
                      <a:pt x="35050" y="15097"/>
                      <a:pt x="35057" y="15096"/>
                      <a:pt x="35064" y="15096"/>
                    </a:cubicBezTo>
                    <a:cubicBezTo>
                      <a:pt x="35117" y="15096"/>
                      <a:pt x="35124" y="15138"/>
                      <a:pt x="35190" y="15160"/>
                    </a:cubicBezTo>
                    <a:cubicBezTo>
                      <a:pt x="35239" y="15184"/>
                      <a:pt x="35282" y="15219"/>
                      <a:pt x="35345" y="15219"/>
                    </a:cubicBezTo>
                    <a:cubicBezTo>
                      <a:pt x="35377" y="15219"/>
                      <a:pt x="35415" y="15210"/>
                      <a:pt x="35461" y="15185"/>
                    </a:cubicBezTo>
                    <a:cubicBezTo>
                      <a:pt x="35609" y="15098"/>
                      <a:pt x="35757" y="14987"/>
                      <a:pt x="35868" y="14864"/>
                    </a:cubicBezTo>
                    <a:cubicBezTo>
                      <a:pt x="35991" y="14679"/>
                      <a:pt x="36114" y="14544"/>
                      <a:pt x="36176" y="14458"/>
                    </a:cubicBezTo>
                    <a:cubicBezTo>
                      <a:pt x="36299" y="14297"/>
                      <a:pt x="36422" y="14137"/>
                      <a:pt x="36533" y="13965"/>
                    </a:cubicBezTo>
                    <a:cubicBezTo>
                      <a:pt x="36644" y="13755"/>
                      <a:pt x="36780" y="13558"/>
                      <a:pt x="36915" y="13373"/>
                    </a:cubicBezTo>
                    <a:cubicBezTo>
                      <a:pt x="37001" y="13225"/>
                      <a:pt x="37063" y="13065"/>
                      <a:pt x="37100" y="12893"/>
                    </a:cubicBezTo>
                    <a:cubicBezTo>
                      <a:pt x="37125" y="12770"/>
                      <a:pt x="37088" y="12449"/>
                      <a:pt x="37100" y="12363"/>
                    </a:cubicBezTo>
                    <a:cubicBezTo>
                      <a:pt x="37125" y="12264"/>
                      <a:pt x="37297" y="12006"/>
                      <a:pt x="37309" y="11895"/>
                    </a:cubicBezTo>
                    <a:cubicBezTo>
                      <a:pt x="37309" y="11796"/>
                      <a:pt x="37359" y="11722"/>
                      <a:pt x="37309" y="11661"/>
                    </a:cubicBezTo>
                    <a:cubicBezTo>
                      <a:pt x="37248" y="11599"/>
                      <a:pt x="37211" y="11574"/>
                      <a:pt x="37223" y="11562"/>
                    </a:cubicBezTo>
                    <a:cubicBezTo>
                      <a:pt x="37225" y="11557"/>
                      <a:pt x="37230" y="11556"/>
                      <a:pt x="37235" y="11556"/>
                    </a:cubicBezTo>
                    <a:cubicBezTo>
                      <a:pt x="37249" y="11556"/>
                      <a:pt x="37270" y="11566"/>
                      <a:pt x="37284" y="11566"/>
                    </a:cubicBezTo>
                    <a:cubicBezTo>
                      <a:pt x="37295" y="11566"/>
                      <a:pt x="37302" y="11560"/>
                      <a:pt x="37297" y="11537"/>
                    </a:cubicBezTo>
                    <a:cubicBezTo>
                      <a:pt x="37297" y="11476"/>
                      <a:pt x="37285" y="11451"/>
                      <a:pt x="37248" y="11426"/>
                    </a:cubicBezTo>
                    <a:cubicBezTo>
                      <a:pt x="37186" y="11377"/>
                      <a:pt x="37125" y="11316"/>
                      <a:pt x="37075" y="11254"/>
                    </a:cubicBezTo>
                    <a:cubicBezTo>
                      <a:pt x="37014" y="11155"/>
                      <a:pt x="37063" y="11168"/>
                      <a:pt x="36927" y="11143"/>
                    </a:cubicBezTo>
                    <a:cubicBezTo>
                      <a:pt x="36828" y="11123"/>
                      <a:pt x="36769" y="11071"/>
                      <a:pt x="36737" y="11071"/>
                    </a:cubicBezTo>
                    <a:cubicBezTo>
                      <a:pt x="36729" y="11071"/>
                      <a:pt x="36723" y="11074"/>
                      <a:pt x="36718" y="11081"/>
                    </a:cubicBezTo>
                    <a:cubicBezTo>
                      <a:pt x="36693" y="11118"/>
                      <a:pt x="36755" y="11205"/>
                      <a:pt x="36693" y="11205"/>
                    </a:cubicBezTo>
                    <a:cubicBezTo>
                      <a:pt x="36644" y="11205"/>
                      <a:pt x="36632" y="11242"/>
                      <a:pt x="36607" y="11279"/>
                    </a:cubicBezTo>
                    <a:cubicBezTo>
                      <a:pt x="36576" y="11310"/>
                      <a:pt x="36519" y="11358"/>
                      <a:pt x="36472" y="11358"/>
                    </a:cubicBezTo>
                    <a:cubicBezTo>
                      <a:pt x="36463" y="11358"/>
                      <a:pt x="36455" y="11356"/>
                      <a:pt x="36447" y="11353"/>
                    </a:cubicBezTo>
                    <a:cubicBezTo>
                      <a:pt x="36398" y="11316"/>
                      <a:pt x="36422" y="11279"/>
                      <a:pt x="36435" y="11254"/>
                    </a:cubicBezTo>
                    <a:cubicBezTo>
                      <a:pt x="36447" y="11229"/>
                      <a:pt x="36410" y="11254"/>
                      <a:pt x="36410" y="11192"/>
                    </a:cubicBezTo>
                    <a:cubicBezTo>
                      <a:pt x="36398" y="11118"/>
                      <a:pt x="36472" y="11106"/>
                      <a:pt x="36447" y="11069"/>
                    </a:cubicBezTo>
                    <a:cubicBezTo>
                      <a:pt x="36443" y="11057"/>
                      <a:pt x="36441" y="11053"/>
                      <a:pt x="36440" y="11053"/>
                    </a:cubicBezTo>
                    <a:cubicBezTo>
                      <a:pt x="36436" y="11053"/>
                      <a:pt x="36431" y="11069"/>
                      <a:pt x="36398" y="11069"/>
                    </a:cubicBezTo>
                    <a:cubicBezTo>
                      <a:pt x="36348" y="11069"/>
                      <a:pt x="36299" y="11094"/>
                      <a:pt x="36299" y="11131"/>
                    </a:cubicBezTo>
                    <a:cubicBezTo>
                      <a:pt x="36287" y="11168"/>
                      <a:pt x="36361" y="11217"/>
                      <a:pt x="36287" y="11229"/>
                    </a:cubicBezTo>
                    <a:cubicBezTo>
                      <a:pt x="36250" y="11236"/>
                      <a:pt x="36231" y="11245"/>
                      <a:pt x="36221" y="11245"/>
                    </a:cubicBezTo>
                    <a:cubicBezTo>
                      <a:pt x="36210" y="11245"/>
                      <a:pt x="36207" y="11236"/>
                      <a:pt x="36201" y="11205"/>
                    </a:cubicBezTo>
                    <a:cubicBezTo>
                      <a:pt x="36201" y="11143"/>
                      <a:pt x="36250" y="10983"/>
                      <a:pt x="36213" y="10958"/>
                    </a:cubicBezTo>
                    <a:lnTo>
                      <a:pt x="36213" y="10946"/>
                    </a:lnTo>
                    <a:cubicBezTo>
                      <a:pt x="36213" y="10944"/>
                      <a:pt x="36213" y="10943"/>
                      <a:pt x="36213" y="10943"/>
                    </a:cubicBezTo>
                    <a:cubicBezTo>
                      <a:pt x="36212" y="10943"/>
                      <a:pt x="36205" y="10961"/>
                      <a:pt x="36167" y="10961"/>
                    </a:cubicBezTo>
                    <a:cubicBezTo>
                      <a:pt x="36159" y="10961"/>
                      <a:pt x="36150" y="10960"/>
                      <a:pt x="36139" y="10958"/>
                    </a:cubicBezTo>
                    <a:cubicBezTo>
                      <a:pt x="36102" y="10958"/>
                      <a:pt x="36076" y="10960"/>
                      <a:pt x="36055" y="10960"/>
                    </a:cubicBezTo>
                    <a:cubicBezTo>
                      <a:pt x="36014" y="10960"/>
                      <a:pt x="35995" y="10954"/>
                      <a:pt x="35954" y="10921"/>
                    </a:cubicBezTo>
                    <a:cubicBezTo>
                      <a:pt x="35893" y="10872"/>
                      <a:pt x="35856" y="10860"/>
                      <a:pt x="35905" y="10810"/>
                    </a:cubicBezTo>
                    <a:cubicBezTo>
                      <a:pt x="35954" y="10761"/>
                      <a:pt x="36102" y="10687"/>
                      <a:pt x="36151" y="10589"/>
                    </a:cubicBezTo>
                    <a:cubicBezTo>
                      <a:pt x="36213" y="10490"/>
                      <a:pt x="36509" y="10342"/>
                      <a:pt x="36546" y="10231"/>
                    </a:cubicBezTo>
                    <a:cubicBezTo>
                      <a:pt x="36644" y="10059"/>
                      <a:pt x="36792" y="9923"/>
                      <a:pt x="36952" y="9825"/>
                    </a:cubicBezTo>
                    <a:cubicBezTo>
                      <a:pt x="37112" y="9714"/>
                      <a:pt x="37063" y="9689"/>
                      <a:pt x="37137" y="9578"/>
                    </a:cubicBezTo>
                    <a:cubicBezTo>
                      <a:pt x="37211" y="9467"/>
                      <a:pt x="37383" y="9381"/>
                      <a:pt x="37457" y="9295"/>
                    </a:cubicBezTo>
                    <a:cubicBezTo>
                      <a:pt x="37519" y="9196"/>
                      <a:pt x="37605" y="9122"/>
                      <a:pt x="37704" y="9073"/>
                    </a:cubicBezTo>
                    <a:cubicBezTo>
                      <a:pt x="37827" y="9036"/>
                      <a:pt x="37950" y="9024"/>
                      <a:pt x="38073" y="9011"/>
                    </a:cubicBezTo>
                    <a:cubicBezTo>
                      <a:pt x="38258" y="9011"/>
                      <a:pt x="38369" y="9011"/>
                      <a:pt x="38381" y="9061"/>
                    </a:cubicBezTo>
                    <a:cubicBezTo>
                      <a:pt x="38401" y="9089"/>
                      <a:pt x="38405" y="9118"/>
                      <a:pt x="38434" y="9118"/>
                    </a:cubicBezTo>
                    <a:cubicBezTo>
                      <a:pt x="38443" y="9118"/>
                      <a:pt x="38454" y="9116"/>
                      <a:pt x="38468" y="9110"/>
                    </a:cubicBezTo>
                    <a:cubicBezTo>
                      <a:pt x="38542" y="9073"/>
                      <a:pt x="38603" y="9048"/>
                      <a:pt x="38677" y="9036"/>
                    </a:cubicBezTo>
                    <a:cubicBezTo>
                      <a:pt x="38714" y="9036"/>
                      <a:pt x="38739" y="9085"/>
                      <a:pt x="38776" y="9085"/>
                    </a:cubicBezTo>
                    <a:cubicBezTo>
                      <a:pt x="38825" y="9085"/>
                      <a:pt x="38887" y="9073"/>
                      <a:pt x="38936" y="9061"/>
                    </a:cubicBezTo>
                    <a:cubicBezTo>
                      <a:pt x="38938" y="9057"/>
                      <a:pt x="38940" y="9055"/>
                      <a:pt x="38942" y="9055"/>
                    </a:cubicBezTo>
                    <a:cubicBezTo>
                      <a:pt x="38954" y="9055"/>
                      <a:pt x="38971" y="9098"/>
                      <a:pt x="39022" y="9098"/>
                    </a:cubicBezTo>
                    <a:cubicBezTo>
                      <a:pt x="39084" y="9098"/>
                      <a:pt x="39121" y="9098"/>
                      <a:pt x="39121" y="9061"/>
                    </a:cubicBezTo>
                    <a:cubicBezTo>
                      <a:pt x="39121" y="8999"/>
                      <a:pt x="39158" y="8962"/>
                      <a:pt x="39207" y="8938"/>
                    </a:cubicBezTo>
                    <a:cubicBezTo>
                      <a:pt x="39243" y="8922"/>
                      <a:pt x="39281" y="8915"/>
                      <a:pt x="39321" y="8915"/>
                    </a:cubicBezTo>
                    <a:cubicBezTo>
                      <a:pt x="39376" y="8915"/>
                      <a:pt x="39433" y="8928"/>
                      <a:pt x="39490" y="8950"/>
                    </a:cubicBezTo>
                    <a:cubicBezTo>
                      <a:pt x="39530" y="8980"/>
                      <a:pt x="39570" y="9034"/>
                      <a:pt x="39603" y="9034"/>
                    </a:cubicBezTo>
                    <a:cubicBezTo>
                      <a:pt x="39611" y="9034"/>
                      <a:pt x="39619" y="9031"/>
                      <a:pt x="39626" y="9024"/>
                    </a:cubicBezTo>
                    <a:cubicBezTo>
                      <a:pt x="39633" y="9017"/>
                      <a:pt x="39646" y="9014"/>
                      <a:pt x="39663" y="9014"/>
                    </a:cubicBezTo>
                    <a:cubicBezTo>
                      <a:pt x="39707" y="9014"/>
                      <a:pt x="39772" y="9034"/>
                      <a:pt x="39798" y="9061"/>
                    </a:cubicBezTo>
                    <a:cubicBezTo>
                      <a:pt x="39848" y="9110"/>
                      <a:pt x="39885" y="9159"/>
                      <a:pt x="39848" y="9159"/>
                    </a:cubicBezTo>
                    <a:cubicBezTo>
                      <a:pt x="39823" y="9159"/>
                      <a:pt x="39776" y="9148"/>
                      <a:pt x="39745" y="9148"/>
                    </a:cubicBezTo>
                    <a:cubicBezTo>
                      <a:pt x="39729" y="9148"/>
                      <a:pt x="39716" y="9151"/>
                      <a:pt x="39712" y="9159"/>
                    </a:cubicBezTo>
                    <a:cubicBezTo>
                      <a:pt x="39700" y="9196"/>
                      <a:pt x="39651" y="9246"/>
                      <a:pt x="39761" y="9246"/>
                    </a:cubicBezTo>
                    <a:cubicBezTo>
                      <a:pt x="39823" y="9246"/>
                      <a:pt x="39885" y="9233"/>
                      <a:pt x="39946" y="9221"/>
                    </a:cubicBezTo>
                    <a:cubicBezTo>
                      <a:pt x="39979" y="9221"/>
                      <a:pt x="39996" y="9232"/>
                      <a:pt x="40025" y="9232"/>
                    </a:cubicBezTo>
                    <a:cubicBezTo>
                      <a:pt x="40039" y="9232"/>
                      <a:pt x="40057" y="9229"/>
                      <a:pt x="40082" y="9221"/>
                    </a:cubicBezTo>
                    <a:cubicBezTo>
                      <a:pt x="40149" y="9187"/>
                      <a:pt x="40155" y="9133"/>
                      <a:pt x="40202" y="9133"/>
                    </a:cubicBezTo>
                    <a:cubicBezTo>
                      <a:pt x="40207" y="9133"/>
                      <a:pt x="40212" y="9134"/>
                      <a:pt x="40217" y="9135"/>
                    </a:cubicBezTo>
                    <a:cubicBezTo>
                      <a:pt x="40279" y="9135"/>
                      <a:pt x="40304" y="9184"/>
                      <a:pt x="40353" y="9184"/>
                    </a:cubicBezTo>
                    <a:cubicBezTo>
                      <a:pt x="40451" y="9184"/>
                      <a:pt x="40538" y="9159"/>
                      <a:pt x="40624" y="9110"/>
                    </a:cubicBezTo>
                    <a:cubicBezTo>
                      <a:pt x="40636" y="9085"/>
                      <a:pt x="40661" y="9061"/>
                      <a:pt x="40575" y="9036"/>
                    </a:cubicBezTo>
                    <a:cubicBezTo>
                      <a:pt x="40501" y="8999"/>
                      <a:pt x="40402" y="9048"/>
                      <a:pt x="40414" y="8975"/>
                    </a:cubicBezTo>
                    <a:cubicBezTo>
                      <a:pt x="40427" y="8901"/>
                      <a:pt x="40451" y="8827"/>
                      <a:pt x="40488" y="8765"/>
                    </a:cubicBezTo>
                    <a:cubicBezTo>
                      <a:pt x="40562" y="8679"/>
                      <a:pt x="40538" y="8630"/>
                      <a:pt x="40612" y="8605"/>
                    </a:cubicBezTo>
                    <a:cubicBezTo>
                      <a:pt x="40686" y="8593"/>
                      <a:pt x="40759" y="8457"/>
                      <a:pt x="40846" y="8395"/>
                    </a:cubicBezTo>
                    <a:cubicBezTo>
                      <a:pt x="40920" y="8334"/>
                      <a:pt x="40957" y="8334"/>
                      <a:pt x="40994" y="8248"/>
                    </a:cubicBezTo>
                    <a:cubicBezTo>
                      <a:pt x="41031" y="8161"/>
                      <a:pt x="41031" y="8137"/>
                      <a:pt x="41104" y="8100"/>
                    </a:cubicBezTo>
                    <a:cubicBezTo>
                      <a:pt x="41162" y="8067"/>
                      <a:pt x="41214" y="8067"/>
                      <a:pt x="41268" y="8067"/>
                    </a:cubicBezTo>
                    <a:cubicBezTo>
                      <a:pt x="41295" y="8067"/>
                      <a:pt x="41322" y="8067"/>
                      <a:pt x="41351" y="8063"/>
                    </a:cubicBezTo>
                    <a:cubicBezTo>
                      <a:pt x="41415" y="8054"/>
                      <a:pt x="41499" y="8004"/>
                      <a:pt x="41559" y="8004"/>
                    </a:cubicBezTo>
                    <a:cubicBezTo>
                      <a:pt x="41579" y="8004"/>
                      <a:pt x="41597" y="8010"/>
                      <a:pt x="41610" y="8026"/>
                    </a:cubicBezTo>
                    <a:cubicBezTo>
                      <a:pt x="41663" y="8079"/>
                      <a:pt x="41670" y="8114"/>
                      <a:pt x="41687" y="8114"/>
                    </a:cubicBezTo>
                    <a:cubicBezTo>
                      <a:pt x="41690" y="8114"/>
                      <a:pt x="41693" y="8114"/>
                      <a:pt x="41696" y="8112"/>
                    </a:cubicBezTo>
                    <a:cubicBezTo>
                      <a:pt x="41719" y="8089"/>
                      <a:pt x="41806" y="8012"/>
                      <a:pt x="41838" y="8012"/>
                    </a:cubicBezTo>
                    <a:cubicBezTo>
                      <a:pt x="41840" y="8012"/>
                      <a:pt x="41842" y="8013"/>
                      <a:pt x="41844" y="8013"/>
                    </a:cubicBezTo>
                    <a:cubicBezTo>
                      <a:pt x="41868" y="8026"/>
                      <a:pt x="41893" y="8038"/>
                      <a:pt x="41868" y="8100"/>
                    </a:cubicBezTo>
                    <a:cubicBezTo>
                      <a:pt x="41831" y="8149"/>
                      <a:pt x="41770" y="8211"/>
                      <a:pt x="41770" y="8285"/>
                    </a:cubicBezTo>
                    <a:cubicBezTo>
                      <a:pt x="41770" y="8346"/>
                      <a:pt x="41745" y="8358"/>
                      <a:pt x="41794" y="8358"/>
                    </a:cubicBezTo>
                    <a:cubicBezTo>
                      <a:pt x="41802" y="8360"/>
                      <a:pt x="41811" y="8361"/>
                      <a:pt x="41820" y="8361"/>
                    </a:cubicBezTo>
                    <a:cubicBezTo>
                      <a:pt x="41844" y="8361"/>
                      <a:pt x="41869" y="8357"/>
                      <a:pt x="41887" y="8357"/>
                    </a:cubicBezTo>
                    <a:cubicBezTo>
                      <a:pt x="41906" y="8357"/>
                      <a:pt x="41916" y="8362"/>
                      <a:pt x="41905" y="8383"/>
                    </a:cubicBezTo>
                    <a:cubicBezTo>
                      <a:pt x="41882" y="8418"/>
                      <a:pt x="41804" y="8507"/>
                      <a:pt x="41836" y="8507"/>
                    </a:cubicBezTo>
                    <a:cubicBezTo>
                      <a:pt x="41838" y="8507"/>
                      <a:pt x="41841" y="8507"/>
                      <a:pt x="41844" y="8506"/>
                    </a:cubicBezTo>
                    <a:cubicBezTo>
                      <a:pt x="41905" y="8494"/>
                      <a:pt x="41979" y="8457"/>
                      <a:pt x="42016" y="8408"/>
                    </a:cubicBezTo>
                    <a:cubicBezTo>
                      <a:pt x="42127" y="8309"/>
                      <a:pt x="42287" y="8124"/>
                      <a:pt x="42361" y="8112"/>
                    </a:cubicBezTo>
                    <a:cubicBezTo>
                      <a:pt x="42370" y="8111"/>
                      <a:pt x="42378" y="8110"/>
                      <a:pt x="42386" y="8110"/>
                    </a:cubicBezTo>
                    <a:cubicBezTo>
                      <a:pt x="42429" y="8110"/>
                      <a:pt x="42465" y="8126"/>
                      <a:pt x="42488" y="8126"/>
                    </a:cubicBezTo>
                    <a:cubicBezTo>
                      <a:pt x="42498" y="8126"/>
                      <a:pt x="42506" y="8122"/>
                      <a:pt x="42509" y="8112"/>
                    </a:cubicBezTo>
                    <a:cubicBezTo>
                      <a:pt x="42521" y="8075"/>
                      <a:pt x="42497" y="8013"/>
                      <a:pt x="42509" y="7976"/>
                    </a:cubicBezTo>
                    <a:cubicBezTo>
                      <a:pt x="42534" y="7940"/>
                      <a:pt x="42509" y="7890"/>
                      <a:pt x="42558" y="7829"/>
                    </a:cubicBezTo>
                    <a:cubicBezTo>
                      <a:pt x="42608" y="7755"/>
                      <a:pt x="42558" y="7767"/>
                      <a:pt x="42657" y="7730"/>
                    </a:cubicBezTo>
                    <a:cubicBezTo>
                      <a:pt x="42749" y="7689"/>
                      <a:pt x="42798" y="7665"/>
                      <a:pt x="42834" y="7665"/>
                    </a:cubicBezTo>
                    <a:cubicBezTo>
                      <a:pt x="42841" y="7665"/>
                      <a:pt x="42848" y="7666"/>
                      <a:pt x="42854" y="7668"/>
                    </a:cubicBezTo>
                    <a:cubicBezTo>
                      <a:pt x="42903" y="7693"/>
                      <a:pt x="42940" y="7730"/>
                      <a:pt x="43014" y="7742"/>
                    </a:cubicBezTo>
                    <a:cubicBezTo>
                      <a:pt x="43088" y="7742"/>
                      <a:pt x="43051" y="7742"/>
                      <a:pt x="42928" y="7767"/>
                    </a:cubicBezTo>
                    <a:cubicBezTo>
                      <a:pt x="42805" y="7804"/>
                      <a:pt x="42780" y="7841"/>
                      <a:pt x="42780" y="7915"/>
                    </a:cubicBezTo>
                    <a:cubicBezTo>
                      <a:pt x="42780" y="8001"/>
                      <a:pt x="42780" y="8112"/>
                      <a:pt x="42756" y="8112"/>
                    </a:cubicBezTo>
                    <a:cubicBezTo>
                      <a:pt x="42731" y="8124"/>
                      <a:pt x="42706" y="8137"/>
                      <a:pt x="42719" y="8186"/>
                    </a:cubicBezTo>
                    <a:cubicBezTo>
                      <a:pt x="42731" y="8248"/>
                      <a:pt x="42780" y="8198"/>
                      <a:pt x="42731" y="8272"/>
                    </a:cubicBezTo>
                    <a:cubicBezTo>
                      <a:pt x="42694" y="8334"/>
                      <a:pt x="42620" y="8371"/>
                      <a:pt x="42645" y="8395"/>
                    </a:cubicBezTo>
                    <a:cubicBezTo>
                      <a:pt x="42657" y="8408"/>
                      <a:pt x="42706" y="8420"/>
                      <a:pt x="42558" y="8469"/>
                    </a:cubicBezTo>
                    <a:cubicBezTo>
                      <a:pt x="42460" y="8506"/>
                      <a:pt x="42361" y="8568"/>
                      <a:pt x="42287" y="8654"/>
                    </a:cubicBezTo>
                    <a:cubicBezTo>
                      <a:pt x="42250" y="8679"/>
                      <a:pt x="42250" y="8691"/>
                      <a:pt x="42189" y="8753"/>
                    </a:cubicBezTo>
                    <a:cubicBezTo>
                      <a:pt x="42127" y="8814"/>
                      <a:pt x="42078" y="8888"/>
                      <a:pt x="42016" y="8950"/>
                    </a:cubicBezTo>
                    <a:cubicBezTo>
                      <a:pt x="42001" y="8965"/>
                      <a:pt x="41990" y="8969"/>
                      <a:pt x="41981" y="8969"/>
                    </a:cubicBezTo>
                    <a:cubicBezTo>
                      <a:pt x="41974" y="8969"/>
                      <a:pt x="41968" y="8967"/>
                      <a:pt x="41961" y="8967"/>
                    </a:cubicBezTo>
                    <a:cubicBezTo>
                      <a:pt x="41948" y="8967"/>
                      <a:pt x="41933" y="8973"/>
                      <a:pt x="41905" y="9011"/>
                    </a:cubicBezTo>
                    <a:cubicBezTo>
                      <a:pt x="41831" y="9110"/>
                      <a:pt x="41807" y="9098"/>
                      <a:pt x="41757" y="9172"/>
                    </a:cubicBezTo>
                    <a:cubicBezTo>
                      <a:pt x="41696" y="9283"/>
                      <a:pt x="41622" y="9393"/>
                      <a:pt x="41523" y="9480"/>
                    </a:cubicBezTo>
                    <a:cubicBezTo>
                      <a:pt x="41400" y="9591"/>
                      <a:pt x="41351" y="9640"/>
                      <a:pt x="41265" y="9652"/>
                    </a:cubicBezTo>
                    <a:cubicBezTo>
                      <a:pt x="41188" y="9663"/>
                      <a:pt x="41170" y="9703"/>
                      <a:pt x="41132" y="9703"/>
                    </a:cubicBezTo>
                    <a:cubicBezTo>
                      <a:pt x="41127" y="9703"/>
                      <a:pt x="41122" y="9703"/>
                      <a:pt x="41117" y="9701"/>
                    </a:cubicBezTo>
                    <a:cubicBezTo>
                      <a:pt x="41092" y="9695"/>
                      <a:pt x="41074" y="9689"/>
                      <a:pt x="41060" y="9689"/>
                    </a:cubicBezTo>
                    <a:cubicBezTo>
                      <a:pt x="41046" y="9689"/>
                      <a:pt x="41037" y="9695"/>
                      <a:pt x="41031" y="9714"/>
                    </a:cubicBezTo>
                    <a:cubicBezTo>
                      <a:pt x="41031" y="9751"/>
                      <a:pt x="41055" y="9923"/>
                      <a:pt x="40994" y="9985"/>
                    </a:cubicBezTo>
                    <a:cubicBezTo>
                      <a:pt x="40920" y="10046"/>
                      <a:pt x="40846" y="10133"/>
                      <a:pt x="40784" y="10219"/>
                    </a:cubicBezTo>
                    <a:cubicBezTo>
                      <a:pt x="40722" y="10416"/>
                      <a:pt x="40710" y="10613"/>
                      <a:pt x="40747" y="10798"/>
                    </a:cubicBezTo>
                    <a:cubicBezTo>
                      <a:pt x="40796" y="10995"/>
                      <a:pt x="40821" y="11451"/>
                      <a:pt x="40833" y="11574"/>
                    </a:cubicBezTo>
                    <a:cubicBezTo>
                      <a:pt x="40858" y="11698"/>
                      <a:pt x="40932" y="11771"/>
                      <a:pt x="40944" y="11845"/>
                    </a:cubicBezTo>
                    <a:cubicBezTo>
                      <a:pt x="40944" y="11919"/>
                      <a:pt x="40969" y="12104"/>
                      <a:pt x="40969" y="12153"/>
                    </a:cubicBezTo>
                    <a:cubicBezTo>
                      <a:pt x="40969" y="12203"/>
                      <a:pt x="40994" y="12141"/>
                      <a:pt x="40994" y="12227"/>
                    </a:cubicBezTo>
                    <a:cubicBezTo>
                      <a:pt x="41004" y="12287"/>
                      <a:pt x="40981" y="12364"/>
                      <a:pt x="40992" y="12364"/>
                    </a:cubicBezTo>
                    <a:cubicBezTo>
                      <a:pt x="40995" y="12364"/>
                      <a:pt x="40999" y="12360"/>
                      <a:pt x="41006" y="12351"/>
                    </a:cubicBezTo>
                    <a:cubicBezTo>
                      <a:pt x="41055" y="12301"/>
                      <a:pt x="41215" y="12129"/>
                      <a:pt x="41302" y="12043"/>
                    </a:cubicBezTo>
                    <a:cubicBezTo>
                      <a:pt x="41363" y="11956"/>
                      <a:pt x="41400" y="11870"/>
                      <a:pt x="41412" y="11759"/>
                    </a:cubicBezTo>
                    <a:cubicBezTo>
                      <a:pt x="41462" y="11661"/>
                      <a:pt x="41412" y="11636"/>
                      <a:pt x="41523" y="11587"/>
                    </a:cubicBezTo>
                    <a:cubicBezTo>
                      <a:pt x="41606" y="11545"/>
                      <a:pt x="41663" y="11495"/>
                      <a:pt x="41709" y="11495"/>
                    </a:cubicBezTo>
                    <a:cubicBezTo>
                      <a:pt x="41717" y="11495"/>
                      <a:pt x="41725" y="11497"/>
                      <a:pt x="41733" y="11500"/>
                    </a:cubicBezTo>
                    <a:cubicBezTo>
                      <a:pt x="41754" y="11515"/>
                      <a:pt x="41771" y="11529"/>
                      <a:pt x="41782" y="11529"/>
                    </a:cubicBezTo>
                    <a:cubicBezTo>
                      <a:pt x="41790" y="11529"/>
                      <a:pt x="41794" y="11521"/>
                      <a:pt x="41794" y="11500"/>
                    </a:cubicBezTo>
                    <a:cubicBezTo>
                      <a:pt x="41794" y="11439"/>
                      <a:pt x="41696" y="11316"/>
                      <a:pt x="41770" y="11180"/>
                    </a:cubicBezTo>
                    <a:cubicBezTo>
                      <a:pt x="41844" y="11032"/>
                      <a:pt x="41905" y="10983"/>
                      <a:pt x="42004" y="10983"/>
                    </a:cubicBezTo>
                    <a:cubicBezTo>
                      <a:pt x="42047" y="10983"/>
                      <a:pt x="42090" y="10989"/>
                      <a:pt x="42130" y="10989"/>
                    </a:cubicBezTo>
                    <a:cubicBezTo>
                      <a:pt x="42170" y="10989"/>
                      <a:pt x="42207" y="10983"/>
                      <a:pt x="42238" y="10958"/>
                    </a:cubicBezTo>
                    <a:cubicBezTo>
                      <a:pt x="42300" y="10909"/>
                      <a:pt x="42361" y="10946"/>
                      <a:pt x="42312" y="10860"/>
                    </a:cubicBezTo>
                    <a:cubicBezTo>
                      <a:pt x="42250" y="10786"/>
                      <a:pt x="42201" y="10736"/>
                      <a:pt x="42201" y="10650"/>
                    </a:cubicBezTo>
                    <a:cubicBezTo>
                      <a:pt x="42213" y="10552"/>
                      <a:pt x="42263" y="10465"/>
                      <a:pt x="42324" y="10404"/>
                    </a:cubicBezTo>
                    <a:cubicBezTo>
                      <a:pt x="42360" y="10368"/>
                      <a:pt x="42377" y="10345"/>
                      <a:pt x="42397" y="10345"/>
                    </a:cubicBezTo>
                    <a:cubicBezTo>
                      <a:pt x="42405" y="10345"/>
                      <a:pt x="42413" y="10348"/>
                      <a:pt x="42423" y="10355"/>
                    </a:cubicBezTo>
                    <a:cubicBezTo>
                      <a:pt x="42449" y="10381"/>
                      <a:pt x="42483" y="10401"/>
                      <a:pt x="42508" y="10401"/>
                    </a:cubicBezTo>
                    <a:cubicBezTo>
                      <a:pt x="42518" y="10401"/>
                      <a:pt x="42527" y="10398"/>
                      <a:pt x="42534" y="10391"/>
                    </a:cubicBezTo>
                    <a:cubicBezTo>
                      <a:pt x="42571" y="10355"/>
                      <a:pt x="42595" y="10293"/>
                      <a:pt x="42571" y="10231"/>
                    </a:cubicBezTo>
                    <a:cubicBezTo>
                      <a:pt x="42571" y="10157"/>
                      <a:pt x="42509" y="10157"/>
                      <a:pt x="42472" y="10096"/>
                    </a:cubicBezTo>
                    <a:cubicBezTo>
                      <a:pt x="42435" y="10034"/>
                      <a:pt x="42423" y="9886"/>
                      <a:pt x="42472" y="9849"/>
                    </a:cubicBezTo>
                    <a:cubicBezTo>
                      <a:pt x="42521" y="9812"/>
                      <a:pt x="42583" y="9775"/>
                      <a:pt x="42558" y="9738"/>
                    </a:cubicBezTo>
                    <a:cubicBezTo>
                      <a:pt x="42535" y="9704"/>
                      <a:pt x="42469" y="9626"/>
                      <a:pt x="42441" y="9626"/>
                    </a:cubicBezTo>
                    <a:cubicBezTo>
                      <a:pt x="42439" y="9626"/>
                      <a:pt x="42437" y="9627"/>
                      <a:pt x="42435" y="9628"/>
                    </a:cubicBezTo>
                    <a:cubicBezTo>
                      <a:pt x="42401" y="9628"/>
                      <a:pt x="42409" y="9703"/>
                      <a:pt x="42370" y="9703"/>
                    </a:cubicBezTo>
                    <a:cubicBezTo>
                      <a:pt x="42368" y="9703"/>
                      <a:pt x="42365" y="9702"/>
                      <a:pt x="42361" y="9701"/>
                    </a:cubicBezTo>
                    <a:cubicBezTo>
                      <a:pt x="42312" y="9701"/>
                      <a:pt x="42263" y="9665"/>
                      <a:pt x="42263" y="9615"/>
                    </a:cubicBezTo>
                    <a:cubicBezTo>
                      <a:pt x="42275" y="9504"/>
                      <a:pt x="42324" y="9406"/>
                      <a:pt x="42398" y="9332"/>
                    </a:cubicBezTo>
                    <a:cubicBezTo>
                      <a:pt x="42460" y="9258"/>
                      <a:pt x="42497" y="9258"/>
                      <a:pt x="42521" y="9159"/>
                    </a:cubicBezTo>
                    <a:cubicBezTo>
                      <a:pt x="42546" y="9061"/>
                      <a:pt x="42571" y="8975"/>
                      <a:pt x="42620" y="8888"/>
                    </a:cubicBezTo>
                    <a:cubicBezTo>
                      <a:pt x="42650" y="8848"/>
                      <a:pt x="42698" y="8765"/>
                      <a:pt x="42727" y="8765"/>
                    </a:cubicBezTo>
                    <a:cubicBezTo>
                      <a:pt x="42733" y="8765"/>
                      <a:pt x="42739" y="8769"/>
                      <a:pt x="42743" y="8777"/>
                    </a:cubicBezTo>
                    <a:cubicBezTo>
                      <a:pt x="42751" y="8816"/>
                      <a:pt x="42763" y="8835"/>
                      <a:pt x="42781" y="8835"/>
                    </a:cubicBezTo>
                    <a:cubicBezTo>
                      <a:pt x="42791" y="8835"/>
                      <a:pt x="42803" y="8828"/>
                      <a:pt x="42817" y="8814"/>
                    </a:cubicBezTo>
                    <a:cubicBezTo>
                      <a:pt x="42846" y="8795"/>
                      <a:pt x="42852" y="8754"/>
                      <a:pt x="42877" y="8754"/>
                    </a:cubicBezTo>
                    <a:cubicBezTo>
                      <a:pt x="42884" y="8754"/>
                      <a:pt x="42892" y="8757"/>
                      <a:pt x="42903" y="8765"/>
                    </a:cubicBezTo>
                    <a:cubicBezTo>
                      <a:pt x="42941" y="8802"/>
                      <a:pt x="42950" y="8840"/>
                      <a:pt x="42968" y="8840"/>
                    </a:cubicBezTo>
                    <a:cubicBezTo>
                      <a:pt x="42974" y="8840"/>
                      <a:pt x="42981" y="8836"/>
                      <a:pt x="42990" y="8827"/>
                    </a:cubicBezTo>
                    <a:cubicBezTo>
                      <a:pt x="43051" y="8777"/>
                      <a:pt x="43101" y="8716"/>
                      <a:pt x="43162" y="8666"/>
                    </a:cubicBezTo>
                    <a:cubicBezTo>
                      <a:pt x="43201" y="8640"/>
                      <a:pt x="43244" y="8625"/>
                      <a:pt x="43271" y="8625"/>
                    </a:cubicBezTo>
                    <a:cubicBezTo>
                      <a:pt x="43296" y="8625"/>
                      <a:pt x="43309" y="8637"/>
                      <a:pt x="43298" y="8666"/>
                    </a:cubicBezTo>
                    <a:cubicBezTo>
                      <a:pt x="43275" y="8711"/>
                      <a:pt x="43243" y="8868"/>
                      <a:pt x="43274" y="8868"/>
                    </a:cubicBezTo>
                    <a:cubicBezTo>
                      <a:pt x="43277" y="8868"/>
                      <a:pt x="43281" y="8867"/>
                      <a:pt x="43285" y="8864"/>
                    </a:cubicBezTo>
                    <a:cubicBezTo>
                      <a:pt x="43359" y="8790"/>
                      <a:pt x="43446" y="8716"/>
                      <a:pt x="43532" y="8654"/>
                    </a:cubicBezTo>
                    <a:cubicBezTo>
                      <a:pt x="43606" y="8617"/>
                      <a:pt x="43680" y="8580"/>
                      <a:pt x="43766" y="8568"/>
                    </a:cubicBezTo>
                    <a:cubicBezTo>
                      <a:pt x="43802" y="8563"/>
                      <a:pt x="43838" y="8561"/>
                      <a:pt x="43873" y="8561"/>
                    </a:cubicBezTo>
                    <a:cubicBezTo>
                      <a:pt x="43935" y="8561"/>
                      <a:pt x="43995" y="8569"/>
                      <a:pt x="44049" y="8593"/>
                    </a:cubicBezTo>
                    <a:cubicBezTo>
                      <a:pt x="44086" y="8617"/>
                      <a:pt x="44197" y="8790"/>
                      <a:pt x="44246" y="8802"/>
                    </a:cubicBezTo>
                    <a:cubicBezTo>
                      <a:pt x="44250" y="8803"/>
                      <a:pt x="44252" y="8804"/>
                      <a:pt x="44255" y="8804"/>
                    </a:cubicBezTo>
                    <a:cubicBezTo>
                      <a:pt x="44282" y="8804"/>
                      <a:pt x="44274" y="8747"/>
                      <a:pt x="44308" y="8691"/>
                    </a:cubicBezTo>
                    <a:cubicBezTo>
                      <a:pt x="44357" y="8642"/>
                      <a:pt x="44530" y="8543"/>
                      <a:pt x="44616" y="8432"/>
                    </a:cubicBezTo>
                    <a:cubicBezTo>
                      <a:pt x="44715" y="8346"/>
                      <a:pt x="44825" y="8272"/>
                      <a:pt x="44949" y="8211"/>
                    </a:cubicBezTo>
                    <a:cubicBezTo>
                      <a:pt x="45035" y="8149"/>
                      <a:pt x="45491" y="7927"/>
                      <a:pt x="45639" y="7853"/>
                    </a:cubicBezTo>
                    <a:cubicBezTo>
                      <a:pt x="45774" y="7779"/>
                      <a:pt x="45897" y="7718"/>
                      <a:pt x="45873" y="7668"/>
                    </a:cubicBezTo>
                    <a:cubicBezTo>
                      <a:pt x="45866" y="7641"/>
                      <a:pt x="45874" y="7633"/>
                      <a:pt x="45887" y="7633"/>
                    </a:cubicBezTo>
                    <a:cubicBezTo>
                      <a:pt x="45898" y="7633"/>
                      <a:pt x="45911" y="7638"/>
                      <a:pt x="45922" y="7644"/>
                    </a:cubicBezTo>
                    <a:cubicBezTo>
                      <a:pt x="45959" y="7656"/>
                      <a:pt x="45959" y="7718"/>
                      <a:pt x="46021" y="7718"/>
                    </a:cubicBezTo>
                    <a:cubicBezTo>
                      <a:pt x="46107" y="7718"/>
                      <a:pt x="46193" y="7742"/>
                      <a:pt x="46267" y="7792"/>
                    </a:cubicBezTo>
                    <a:cubicBezTo>
                      <a:pt x="46307" y="7816"/>
                      <a:pt x="46337" y="7835"/>
                      <a:pt x="46356" y="7835"/>
                    </a:cubicBezTo>
                    <a:cubicBezTo>
                      <a:pt x="46366" y="7835"/>
                      <a:pt x="46374" y="7829"/>
                      <a:pt x="46378" y="7816"/>
                    </a:cubicBezTo>
                    <a:cubicBezTo>
                      <a:pt x="46403" y="7792"/>
                      <a:pt x="46501" y="7668"/>
                      <a:pt x="46477" y="7619"/>
                    </a:cubicBezTo>
                    <a:cubicBezTo>
                      <a:pt x="46452" y="7582"/>
                      <a:pt x="46452" y="7533"/>
                      <a:pt x="46427" y="7484"/>
                    </a:cubicBezTo>
                    <a:cubicBezTo>
                      <a:pt x="46390" y="7422"/>
                      <a:pt x="46341" y="7373"/>
                      <a:pt x="46279" y="7336"/>
                    </a:cubicBezTo>
                    <a:cubicBezTo>
                      <a:pt x="46218" y="7299"/>
                      <a:pt x="46279" y="7274"/>
                      <a:pt x="46279" y="7237"/>
                    </a:cubicBezTo>
                    <a:cubicBezTo>
                      <a:pt x="46279" y="7151"/>
                      <a:pt x="46255" y="7077"/>
                      <a:pt x="46218" y="7003"/>
                    </a:cubicBezTo>
                    <a:cubicBezTo>
                      <a:pt x="46206" y="6992"/>
                      <a:pt x="46198" y="6987"/>
                      <a:pt x="46192" y="6987"/>
                    </a:cubicBezTo>
                    <a:cubicBezTo>
                      <a:pt x="46175" y="6987"/>
                      <a:pt x="46169" y="7013"/>
                      <a:pt x="46147" y="7013"/>
                    </a:cubicBezTo>
                    <a:cubicBezTo>
                      <a:pt x="46140" y="7013"/>
                      <a:pt x="46131" y="7010"/>
                      <a:pt x="46119" y="7003"/>
                    </a:cubicBezTo>
                    <a:cubicBezTo>
                      <a:pt x="46058" y="6966"/>
                      <a:pt x="45984" y="6905"/>
                      <a:pt x="45984" y="6855"/>
                    </a:cubicBezTo>
                    <a:cubicBezTo>
                      <a:pt x="45971" y="6794"/>
                      <a:pt x="45996" y="6757"/>
                      <a:pt x="45947" y="6757"/>
                    </a:cubicBezTo>
                    <a:cubicBezTo>
                      <a:pt x="45910" y="6757"/>
                      <a:pt x="45910" y="6769"/>
                      <a:pt x="45860" y="6794"/>
                    </a:cubicBezTo>
                    <a:cubicBezTo>
                      <a:pt x="45832" y="6801"/>
                      <a:pt x="45804" y="6808"/>
                      <a:pt x="45777" y="6808"/>
                    </a:cubicBezTo>
                    <a:cubicBezTo>
                      <a:pt x="45758" y="6808"/>
                      <a:pt x="45741" y="6804"/>
                      <a:pt x="45725" y="6794"/>
                    </a:cubicBezTo>
                    <a:cubicBezTo>
                      <a:pt x="45700" y="6757"/>
                      <a:pt x="45626" y="6707"/>
                      <a:pt x="45688" y="6707"/>
                    </a:cubicBezTo>
                    <a:cubicBezTo>
                      <a:pt x="45729" y="6707"/>
                      <a:pt x="45803" y="6718"/>
                      <a:pt x="45833" y="6718"/>
                    </a:cubicBezTo>
                    <a:cubicBezTo>
                      <a:pt x="45848" y="6718"/>
                      <a:pt x="45852" y="6716"/>
                      <a:pt x="45836" y="6707"/>
                    </a:cubicBezTo>
                    <a:cubicBezTo>
                      <a:pt x="45787" y="6683"/>
                      <a:pt x="45676" y="6670"/>
                      <a:pt x="45737" y="6646"/>
                    </a:cubicBezTo>
                    <a:cubicBezTo>
                      <a:pt x="45774" y="6633"/>
                      <a:pt x="45811" y="6627"/>
                      <a:pt x="45847" y="6627"/>
                    </a:cubicBezTo>
                    <a:cubicBezTo>
                      <a:pt x="45882" y="6627"/>
                      <a:pt x="45916" y="6633"/>
                      <a:pt x="45947" y="6646"/>
                    </a:cubicBezTo>
                    <a:cubicBezTo>
                      <a:pt x="46021" y="6683"/>
                      <a:pt x="46033" y="6744"/>
                      <a:pt x="46107" y="6757"/>
                    </a:cubicBezTo>
                    <a:cubicBezTo>
                      <a:pt x="46144" y="6775"/>
                      <a:pt x="46181" y="6784"/>
                      <a:pt x="46218" y="6784"/>
                    </a:cubicBezTo>
                    <a:cubicBezTo>
                      <a:pt x="46255" y="6784"/>
                      <a:pt x="46292" y="6775"/>
                      <a:pt x="46329" y="6757"/>
                    </a:cubicBezTo>
                    <a:cubicBezTo>
                      <a:pt x="46452" y="6695"/>
                      <a:pt x="46698" y="6633"/>
                      <a:pt x="46661" y="6597"/>
                    </a:cubicBezTo>
                    <a:cubicBezTo>
                      <a:pt x="46624" y="6560"/>
                      <a:pt x="46550" y="6547"/>
                      <a:pt x="46612" y="6510"/>
                    </a:cubicBezTo>
                    <a:cubicBezTo>
                      <a:pt x="46674" y="6473"/>
                      <a:pt x="46772" y="6449"/>
                      <a:pt x="46772" y="6412"/>
                    </a:cubicBezTo>
                    <a:cubicBezTo>
                      <a:pt x="46772" y="6362"/>
                      <a:pt x="46661" y="6276"/>
                      <a:pt x="46661" y="6227"/>
                    </a:cubicBezTo>
                    <a:cubicBezTo>
                      <a:pt x="46661" y="6178"/>
                      <a:pt x="46785" y="6116"/>
                      <a:pt x="46785" y="6079"/>
                    </a:cubicBezTo>
                    <a:cubicBezTo>
                      <a:pt x="46788" y="6066"/>
                      <a:pt x="46791" y="6062"/>
                      <a:pt x="46795" y="6062"/>
                    </a:cubicBezTo>
                    <a:cubicBezTo>
                      <a:pt x="46805" y="6062"/>
                      <a:pt x="46821" y="6093"/>
                      <a:pt x="46857" y="6093"/>
                    </a:cubicBezTo>
                    <a:cubicBezTo>
                      <a:pt x="46861" y="6093"/>
                      <a:pt x="46866" y="6092"/>
                      <a:pt x="46871" y="6091"/>
                    </a:cubicBezTo>
                    <a:cubicBezTo>
                      <a:pt x="46895" y="6085"/>
                      <a:pt x="46942" y="6079"/>
                      <a:pt x="46974" y="6079"/>
                    </a:cubicBezTo>
                    <a:cubicBezTo>
                      <a:pt x="47006" y="6079"/>
                      <a:pt x="47025" y="6085"/>
                      <a:pt x="46994" y="6104"/>
                    </a:cubicBezTo>
                    <a:cubicBezTo>
                      <a:pt x="46920" y="6141"/>
                      <a:pt x="46846" y="6190"/>
                      <a:pt x="46895" y="6239"/>
                    </a:cubicBezTo>
                    <a:cubicBezTo>
                      <a:pt x="46932" y="6276"/>
                      <a:pt x="46969" y="6325"/>
                      <a:pt x="46969" y="6362"/>
                    </a:cubicBezTo>
                    <a:cubicBezTo>
                      <a:pt x="46969" y="6405"/>
                      <a:pt x="46942" y="6439"/>
                      <a:pt x="46991" y="6439"/>
                    </a:cubicBezTo>
                    <a:cubicBezTo>
                      <a:pt x="46998" y="6439"/>
                      <a:pt x="47007" y="6438"/>
                      <a:pt x="47019" y="6436"/>
                    </a:cubicBezTo>
                    <a:cubicBezTo>
                      <a:pt x="47105" y="6412"/>
                      <a:pt x="47204" y="6387"/>
                      <a:pt x="47302" y="6387"/>
                    </a:cubicBezTo>
                    <a:cubicBezTo>
                      <a:pt x="47314" y="6381"/>
                      <a:pt x="47324" y="6378"/>
                      <a:pt x="47333" y="6378"/>
                    </a:cubicBezTo>
                    <a:cubicBezTo>
                      <a:pt x="47342" y="6378"/>
                      <a:pt x="47351" y="6381"/>
                      <a:pt x="47364" y="6387"/>
                    </a:cubicBezTo>
                    <a:lnTo>
                      <a:pt x="47364" y="5204"/>
                    </a:lnTo>
                    <a:cubicBezTo>
                      <a:pt x="47314" y="5180"/>
                      <a:pt x="47265" y="5155"/>
                      <a:pt x="47228" y="5118"/>
                    </a:cubicBezTo>
                    <a:cubicBezTo>
                      <a:pt x="47179" y="5069"/>
                      <a:pt x="47117" y="5032"/>
                      <a:pt x="47043" y="5019"/>
                    </a:cubicBezTo>
                    <a:cubicBezTo>
                      <a:pt x="46982" y="5007"/>
                      <a:pt x="46982" y="4995"/>
                      <a:pt x="46920" y="4933"/>
                    </a:cubicBezTo>
                    <a:cubicBezTo>
                      <a:pt x="46809" y="4872"/>
                      <a:pt x="46698" y="4822"/>
                      <a:pt x="46587" y="4785"/>
                    </a:cubicBezTo>
                    <a:cubicBezTo>
                      <a:pt x="46538" y="4748"/>
                      <a:pt x="46501" y="4674"/>
                      <a:pt x="46403" y="4625"/>
                    </a:cubicBezTo>
                    <a:cubicBezTo>
                      <a:pt x="46292" y="4563"/>
                      <a:pt x="45934" y="4465"/>
                      <a:pt x="45860" y="4428"/>
                    </a:cubicBezTo>
                    <a:cubicBezTo>
                      <a:pt x="45774" y="4403"/>
                      <a:pt x="45774" y="4354"/>
                      <a:pt x="45688" y="4354"/>
                    </a:cubicBezTo>
                    <a:cubicBezTo>
                      <a:pt x="45602" y="4354"/>
                      <a:pt x="45170" y="4329"/>
                      <a:pt x="45121" y="4317"/>
                    </a:cubicBezTo>
                    <a:cubicBezTo>
                      <a:pt x="45078" y="4300"/>
                      <a:pt x="45071" y="4282"/>
                      <a:pt x="45062" y="4282"/>
                    </a:cubicBezTo>
                    <a:cubicBezTo>
                      <a:pt x="45059" y="4282"/>
                      <a:pt x="45054" y="4285"/>
                      <a:pt x="45047" y="4292"/>
                    </a:cubicBezTo>
                    <a:cubicBezTo>
                      <a:pt x="45010" y="4317"/>
                      <a:pt x="45047" y="4354"/>
                      <a:pt x="44998" y="4354"/>
                    </a:cubicBezTo>
                    <a:cubicBezTo>
                      <a:pt x="44949" y="4342"/>
                      <a:pt x="44628" y="4243"/>
                      <a:pt x="44517" y="4231"/>
                    </a:cubicBezTo>
                    <a:cubicBezTo>
                      <a:pt x="44490" y="4224"/>
                      <a:pt x="44465" y="4221"/>
                      <a:pt x="44444" y="4221"/>
                    </a:cubicBezTo>
                    <a:cubicBezTo>
                      <a:pt x="44388" y="4221"/>
                      <a:pt x="44354" y="4241"/>
                      <a:pt x="44345" y="4268"/>
                    </a:cubicBezTo>
                    <a:cubicBezTo>
                      <a:pt x="44333" y="4317"/>
                      <a:pt x="44308" y="4366"/>
                      <a:pt x="44271" y="4403"/>
                    </a:cubicBezTo>
                    <a:cubicBezTo>
                      <a:pt x="44259" y="4416"/>
                      <a:pt x="44271" y="4453"/>
                      <a:pt x="44308" y="4453"/>
                    </a:cubicBezTo>
                    <a:cubicBezTo>
                      <a:pt x="44370" y="4502"/>
                      <a:pt x="44431" y="4563"/>
                      <a:pt x="44456" y="4637"/>
                    </a:cubicBezTo>
                    <a:cubicBezTo>
                      <a:pt x="44480" y="4687"/>
                      <a:pt x="44493" y="4711"/>
                      <a:pt x="44431" y="4761"/>
                    </a:cubicBezTo>
                    <a:cubicBezTo>
                      <a:pt x="44370" y="4810"/>
                      <a:pt x="44357" y="4847"/>
                      <a:pt x="44283" y="4847"/>
                    </a:cubicBezTo>
                    <a:cubicBezTo>
                      <a:pt x="44259" y="4847"/>
                      <a:pt x="44230" y="4851"/>
                      <a:pt x="44202" y="4851"/>
                    </a:cubicBezTo>
                    <a:cubicBezTo>
                      <a:pt x="44159" y="4851"/>
                      <a:pt x="44116" y="4842"/>
                      <a:pt x="44086" y="4798"/>
                    </a:cubicBezTo>
                    <a:cubicBezTo>
                      <a:pt x="44037" y="4736"/>
                      <a:pt x="44099" y="4736"/>
                      <a:pt x="43988" y="4699"/>
                    </a:cubicBezTo>
                    <a:cubicBezTo>
                      <a:pt x="43877" y="4650"/>
                      <a:pt x="43803" y="4662"/>
                      <a:pt x="43803" y="4600"/>
                    </a:cubicBezTo>
                    <a:cubicBezTo>
                      <a:pt x="43803" y="4539"/>
                      <a:pt x="43815" y="4514"/>
                      <a:pt x="43791" y="4490"/>
                    </a:cubicBezTo>
                    <a:cubicBezTo>
                      <a:pt x="43766" y="4453"/>
                      <a:pt x="43754" y="4453"/>
                      <a:pt x="43717" y="4440"/>
                    </a:cubicBezTo>
                    <a:cubicBezTo>
                      <a:pt x="43688" y="4421"/>
                      <a:pt x="43674" y="4395"/>
                      <a:pt x="43653" y="4395"/>
                    </a:cubicBezTo>
                    <a:cubicBezTo>
                      <a:pt x="43646" y="4395"/>
                      <a:pt x="43639" y="4398"/>
                      <a:pt x="43630" y="4403"/>
                    </a:cubicBezTo>
                    <a:cubicBezTo>
                      <a:pt x="43593" y="4453"/>
                      <a:pt x="43544" y="4477"/>
                      <a:pt x="43495" y="4490"/>
                    </a:cubicBezTo>
                    <a:cubicBezTo>
                      <a:pt x="43454" y="4494"/>
                      <a:pt x="43414" y="4497"/>
                      <a:pt x="43373" y="4497"/>
                    </a:cubicBezTo>
                    <a:cubicBezTo>
                      <a:pt x="43303" y="4497"/>
                      <a:pt x="43232" y="4488"/>
                      <a:pt x="43162" y="4465"/>
                    </a:cubicBezTo>
                    <a:cubicBezTo>
                      <a:pt x="43064" y="4440"/>
                      <a:pt x="42854" y="4440"/>
                      <a:pt x="42731" y="4416"/>
                    </a:cubicBezTo>
                    <a:cubicBezTo>
                      <a:pt x="42652" y="4398"/>
                      <a:pt x="42629" y="4381"/>
                      <a:pt x="42579" y="4381"/>
                    </a:cubicBezTo>
                    <a:cubicBezTo>
                      <a:pt x="42558" y="4381"/>
                      <a:pt x="42533" y="4384"/>
                      <a:pt x="42497" y="4391"/>
                    </a:cubicBezTo>
                    <a:cubicBezTo>
                      <a:pt x="42456" y="4399"/>
                      <a:pt x="42419" y="4401"/>
                      <a:pt x="42386" y="4401"/>
                    </a:cubicBezTo>
                    <a:cubicBezTo>
                      <a:pt x="42370" y="4401"/>
                      <a:pt x="42355" y="4400"/>
                      <a:pt x="42341" y="4400"/>
                    </a:cubicBezTo>
                    <a:cubicBezTo>
                      <a:pt x="42300" y="4400"/>
                      <a:pt x="42269" y="4403"/>
                      <a:pt x="42250" y="4428"/>
                    </a:cubicBezTo>
                    <a:cubicBezTo>
                      <a:pt x="42213" y="4477"/>
                      <a:pt x="42164" y="4453"/>
                      <a:pt x="42164" y="4588"/>
                    </a:cubicBezTo>
                    <a:cubicBezTo>
                      <a:pt x="42164" y="4692"/>
                      <a:pt x="42182" y="4769"/>
                      <a:pt x="42172" y="4769"/>
                    </a:cubicBezTo>
                    <a:cubicBezTo>
                      <a:pt x="42171" y="4769"/>
                      <a:pt x="42168" y="4766"/>
                      <a:pt x="42164" y="4761"/>
                    </a:cubicBezTo>
                    <a:cubicBezTo>
                      <a:pt x="42127" y="4687"/>
                      <a:pt x="42090" y="4613"/>
                      <a:pt x="42078" y="4527"/>
                    </a:cubicBezTo>
                    <a:cubicBezTo>
                      <a:pt x="42066" y="4477"/>
                      <a:pt x="41992" y="4440"/>
                      <a:pt x="41942" y="4416"/>
                    </a:cubicBezTo>
                    <a:cubicBezTo>
                      <a:pt x="41893" y="4391"/>
                      <a:pt x="41733" y="4416"/>
                      <a:pt x="41757" y="4329"/>
                    </a:cubicBezTo>
                    <a:cubicBezTo>
                      <a:pt x="41794" y="4231"/>
                      <a:pt x="41819" y="4157"/>
                      <a:pt x="41831" y="4120"/>
                    </a:cubicBezTo>
                    <a:cubicBezTo>
                      <a:pt x="41844" y="4083"/>
                      <a:pt x="41831" y="4021"/>
                      <a:pt x="41757" y="3960"/>
                    </a:cubicBezTo>
                    <a:cubicBezTo>
                      <a:pt x="41674" y="3900"/>
                      <a:pt x="41369" y="3700"/>
                      <a:pt x="41137" y="3700"/>
                    </a:cubicBezTo>
                    <a:cubicBezTo>
                      <a:pt x="41130" y="3700"/>
                      <a:pt x="41123" y="3701"/>
                      <a:pt x="41117" y="3701"/>
                    </a:cubicBezTo>
                    <a:cubicBezTo>
                      <a:pt x="40883" y="3726"/>
                      <a:pt x="40464" y="3849"/>
                      <a:pt x="40254" y="3849"/>
                    </a:cubicBezTo>
                    <a:cubicBezTo>
                      <a:pt x="40045" y="3849"/>
                      <a:pt x="39934" y="3837"/>
                      <a:pt x="39897" y="3800"/>
                    </a:cubicBezTo>
                    <a:cubicBezTo>
                      <a:pt x="39872" y="3775"/>
                      <a:pt x="39872" y="3763"/>
                      <a:pt x="39922" y="3738"/>
                    </a:cubicBezTo>
                    <a:cubicBezTo>
                      <a:pt x="39959" y="3726"/>
                      <a:pt x="39946" y="3713"/>
                      <a:pt x="39885" y="3676"/>
                    </a:cubicBezTo>
                    <a:cubicBezTo>
                      <a:pt x="39839" y="3642"/>
                      <a:pt x="39772" y="3576"/>
                      <a:pt x="39685" y="3576"/>
                    </a:cubicBezTo>
                    <a:cubicBezTo>
                      <a:pt x="39678" y="3576"/>
                      <a:pt x="39670" y="3577"/>
                      <a:pt x="39663" y="3578"/>
                    </a:cubicBezTo>
                    <a:cubicBezTo>
                      <a:pt x="39564" y="3590"/>
                      <a:pt x="39515" y="3627"/>
                      <a:pt x="39466" y="3627"/>
                    </a:cubicBezTo>
                    <a:cubicBezTo>
                      <a:pt x="39416" y="3627"/>
                      <a:pt x="39466" y="3615"/>
                      <a:pt x="39527" y="3590"/>
                    </a:cubicBezTo>
                    <a:cubicBezTo>
                      <a:pt x="39589" y="3553"/>
                      <a:pt x="39614" y="3504"/>
                      <a:pt x="39540" y="3504"/>
                    </a:cubicBezTo>
                    <a:cubicBezTo>
                      <a:pt x="39482" y="3504"/>
                      <a:pt x="39457" y="3520"/>
                      <a:pt x="39440" y="3520"/>
                    </a:cubicBezTo>
                    <a:cubicBezTo>
                      <a:pt x="39431" y="3520"/>
                      <a:pt x="39425" y="3516"/>
                      <a:pt x="39416" y="3504"/>
                    </a:cubicBezTo>
                    <a:cubicBezTo>
                      <a:pt x="39392" y="3455"/>
                      <a:pt x="39404" y="3492"/>
                      <a:pt x="39330" y="3455"/>
                    </a:cubicBezTo>
                    <a:cubicBezTo>
                      <a:pt x="39269" y="3430"/>
                      <a:pt x="39232" y="3430"/>
                      <a:pt x="39195" y="3393"/>
                    </a:cubicBezTo>
                    <a:cubicBezTo>
                      <a:pt x="39170" y="3356"/>
                      <a:pt x="39145" y="3319"/>
                      <a:pt x="39195" y="3319"/>
                    </a:cubicBezTo>
                    <a:cubicBezTo>
                      <a:pt x="39232" y="3325"/>
                      <a:pt x="39272" y="3328"/>
                      <a:pt x="39312" y="3328"/>
                    </a:cubicBezTo>
                    <a:cubicBezTo>
                      <a:pt x="39352" y="3328"/>
                      <a:pt x="39392" y="3325"/>
                      <a:pt x="39429" y="3319"/>
                    </a:cubicBezTo>
                    <a:cubicBezTo>
                      <a:pt x="39441" y="3294"/>
                      <a:pt x="39466" y="3270"/>
                      <a:pt x="39392" y="3220"/>
                    </a:cubicBezTo>
                    <a:cubicBezTo>
                      <a:pt x="39318" y="3147"/>
                      <a:pt x="39207" y="3097"/>
                      <a:pt x="39096" y="3097"/>
                    </a:cubicBezTo>
                    <a:cubicBezTo>
                      <a:pt x="38970" y="3089"/>
                      <a:pt x="38875" y="3061"/>
                      <a:pt x="38809" y="3061"/>
                    </a:cubicBezTo>
                    <a:cubicBezTo>
                      <a:pt x="38772" y="3061"/>
                      <a:pt x="38744" y="3070"/>
                      <a:pt x="38726" y="3097"/>
                    </a:cubicBezTo>
                    <a:cubicBezTo>
                      <a:pt x="38640" y="3220"/>
                      <a:pt x="38517" y="3319"/>
                      <a:pt x="38381" y="3393"/>
                    </a:cubicBezTo>
                    <a:cubicBezTo>
                      <a:pt x="38283" y="3393"/>
                      <a:pt x="38258" y="3393"/>
                      <a:pt x="38258" y="3356"/>
                    </a:cubicBezTo>
                    <a:cubicBezTo>
                      <a:pt x="38271" y="3319"/>
                      <a:pt x="38258" y="3282"/>
                      <a:pt x="38307" y="3282"/>
                    </a:cubicBezTo>
                    <a:cubicBezTo>
                      <a:pt x="38328" y="3282"/>
                      <a:pt x="38349" y="3283"/>
                      <a:pt x="38366" y="3283"/>
                    </a:cubicBezTo>
                    <a:cubicBezTo>
                      <a:pt x="38402" y="3283"/>
                      <a:pt x="38427" y="3278"/>
                      <a:pt x="38418" y="3245"/>
                    </a:cubicBezTo>
                    <a:cubicBezTo>
                      <a:pt x="38406" y="3208"/>
                      <a:pt x="38394" y="3171"/>
                      <a:pt x="38381" y="3134"/>
                    </a:cubicBezTo>
                    <a:cubicBezTo>
                      <a:pt x="38361" y="3114"/>
                      <a:pt x="38374" y="3094"/>
                      <a:pt x="38339" y="3094"/>
                    </a:cubicBezTo>
                    <a:cubicBezTo>
                      <a:pt x="38331" y="3094"/>
                      <a:pt x="38321" y="3095"/>
                      <a:pt x="38307" y="3097"/>
                    </a:cubicBezTo>
                    <a:cubicBezTo>
                      <a:pt x="38247" y="3106"/>
                      <a:pt x="38179" y="3115"/>
                      <a:pt x="38110" y="3115"/>
                    </a:cubicBezTo>
                    <a:cubicBezTo>
                      <a:pt x="38082" y="3115"/>
                      <a:pt x="38053" y="3113"/>
                      <a:pt x="38024" y="3110"/>
                    </a:cubicBezTo>
                    <a:cubicBezTo>
                      <a:pt x="38035" y="3098"/>
                      <a:pt x="38166" y="3007"/>
                      <a:pt x="38228" y="3007"/>
                    </a:cubicBezTo>
                    <a:cubicBezTo>
                      <a:pt x="38235" y="3007"/>
                      <a:pt x="38241" y="3009"/>
                      <a:pt x="38246" y="3011"/>
                    </a:cubicBezTo>
                    <a:cubicBezTo>
                      <a:pt x="38307" y="3023"/>
                      <a:pt x="38357" y="3036"/>
                      <a:pt x="38418" y="3036"/>
                    </a:cubicBezTo>
                    <a:cubicBezTo>
                      <a:pt x="38520" y="3051"/>
                      <a:pt x="38641" y="3067"/>
                      <a:pt x="38682" y="3067"/>
                    </a:cubicBezTo>
                    <a:cubicBezTo>
                      <a:pt x="38706" y="3067"/>
                      <a:pt x="38702" y="3062"/>
                      <a:pt x="38652" y="3048"/>
                    </a:cubicBezTo>
                    <a:cubicBezTo>
                      <a:pt x="38517" y="2999"/>
                      <a:pt x="38381" y="2962"/>
                      <a:pt x="38234" y="2937"/>
                    </a:cubicBezTo>
                    <a:cubicBezTo>
                      <a:pt x="38123" y="2937"/>
                      <a:pt x="37691" y="2851"/>
                      <a:pt x="37568" y="2851"/>
                    </a:cubicBezTo>
                    <a:cubicBezTo>
                      <a:pt x="37555" y="2854"/>
                      <a:pt x="37541" y="2856"/>
                      <a:pt x="37526" y="2856"/>
                    </a:cubicBezTo>
                    <a:cubicBezTo>
                      <a:pt x="37486" y="2856"/>
                      <a:pt x="37441" y="2844"/>
                      <a:pt x="37396" y="2826"/>
                    </a:cubicBezTo>
                    <a:cubicBezTo>
                      <a:pt x="37338" y="2807"/>
                      <a:pt x="37266" y="2765"/>
                      <a:pt x="37236" y="2765"/>
                    </a:cubicBezTo>
                    <a:cubicBezTo>
                      <a:pt x="37228" y="2765"/>
                      <a:pt x="37223" y="2769"/>
                      <a:pt x="37223" y="2777"/>
                    </a:cubicBezTo>
                    <a:cubicBezTo>
                      <a:pt x="37223" y="2814"/>
                      <a:pt x="37285" y="2863"/>
                      <a:pt x="37236" y="2900"/>
                    </a:cubicBezTo>
                    <a:cubicBezTo>
                      <a:pt x="37199" y="2937"/>
                      <a:pt x="37014" y="2925"/>
                      <a:pt x="36927" y="2962"/>
                    </a:cubicBezTo>
                    <a:cubicBezTo>
                      <a:pt x="36854" y="3011"/>
                      <a:pt x="36829" y="3060"/>
                      <a:pt x="36841" y="3097"/>
                    </a:cubicBezTo>
                    <a:cubicBezTo>
                      <a:pt x="36851" y="3128"/>
                      <a:pt x="36862" y="3150"/>
                      <a:pt x="36885" y="3150"/>
                    </a:cubicBezTo>
                    <a:cubicBezTo>
                      <a:pt x="36891" y="3150"/>
                      <a:pt x="36896" y="3149"/>
                      <a:pt x="36903" y="3147"/>
                    </a:cubicBezTo>
                    <a:cubicBezTo>
                      <a:pt x="36930" y="3138"/>
                      <a:pt x="37014" y="3103"/>
                      <a:pt x="37040" y="3103"/>
                    </a:cubicBezTo>
                    <a:cubicBezTo>
                      <a:pt x="37051" y="3103"/>
                      <a:pt x="37052" y="3108"/>
                      <a:pt x="37038" y="3122"/>
                    </a:cubicBezTo>
                    <a:cubicBezTo>
                      <a:pt x="36989" y="3159"/>
                      <a:pt x="36927" y="3196"/>
                      <a:pt x="36952" y="3245"/>
                    </a:cubicBezTo>
                    <a:cubicBezTo>
                      <a:pt x="36989" y="3294"/>
                      <a:pt x="36940" y="3331"/>
                      <a:pt x="36964" y="3393"/>
                    </a:cubicBezTo>
                    <a:cubicBezTo>
                      <a:pt x="37001" y="3442"/>
                      <a:pt x="37088" y="3492"/>
                      <a:pt x="37026" y="3492"/>
                    </a:cubicBezTo>
                    <a:cubicBezTo>
                      <a:pt x="36976" y="3500"/>
                      <a:pt x="36902" y="3520"/>
                      <a:pt x="36849" y="3520"/>
                    </a:cubicBezTo>
                    <a:cubicBezTo>
                      <a:pt x="36824" y="3520"/>
                      <a:pt x="36804" y="3516"/>
                      <a:pt x="36792" y="3504"/>
                    </a:cubicBezTo>
                    <a:cubicBezTo>
                      <a:pt x="36743" y="3467"/>
                      <a:pt x="36767" y="3467"/>
                      <a:pt x="36792" y="3455"/>
                    </a:cubicBezTo>
                    <a:cubicBezTo>
                      <a:pt x="36804" y="3442"/>
                      <a:pt x="36792" y="3418"/>
                      <a:pt x="36730" y="3418"/>
                    </a:cubicBezTo>
                    <a:cubicBezTo>
                      <a:pt x="36686" y="3418"/>
                      <a:pt x="36590" y="3468"/>
                      <a:pt x="36536" y="3468"/>
                    </a:cubicBezTo>
                    <a:cubicBezTo>
                      <a:pt x="36530" y="3468"/>
                      <a:pt x="36525" y="3468"/>
                      <a:pt x="36521" y="3467"/>
                    </a:cubicBezTo>
                    <a:cubicBezTo>
                      <a:pt x="36487" y="3458"/>
                      <a:pt x="36419" y="3439"/>
                      <a:pt x="36387" y="3439"/>
                    </a:cubicBezTo>
                    <a:cubicBezTo>
                      <a:pt x="36372" y="3439"/>
                      <a:pt x="36365" y="3443"/>
                      <a:pt x="36373" y="3455"/>
                    </a:cubicBezTo>
                    <a:cubicBezTo>
                      <a:pt x="36398" y="3479"/>
                      <a:pt x="36385" y="3479"/>
                      <a:pt x="36472" y="3492"/>
                    </a:cubicBezTo>
                    <a:cubicBezTo>
                      <a:pt x="36546" y="3504"/>
                      <a:pt x="36632" y="3553"/>
                      <a:pt x="36595" y="3602"/>
                    </a:cubicBezTo>
                    <a:cubicBezTo>
                      <a:pt x="36563" y="3626"/>
                      <a:pt x="36531" y="3645"/>
                      <a:pt x="36499" y="3645"/>
                    </a:cubicBezTo>
                    <a:cubicBezTo>
                      <a:pt x="36481" y="3645"/>
                      <a:pt x="36464" y="3640"/>
                      <a:pt x="36447" y="3627"/>
                    </a:cubicBezTo>
                    <a:cubicBezTo>
                      <a:pt x="36398" y="3590"/>
                      <a:pt x="36435" y="3541"/>
                      <a:pt x="36410" y="3504"/>
                    </a:cubicBezTo>
                    <a:cubicBezTo>
                      <a:pt x="36373" y="3479"/>
                      <a:pt x="36336" y="3492"/>
                      <a:pt x="36274" y="3479"/>
                    </a:cubicBezTo>
                    <a:cubicBezTo>
                      <a:pt x="36193" y="3449"/>
                      <a:pt x="36112" y="3427"/>
                      <a:pt x="36024" y="3427"/>
                    </a:cubicBezTo>
                    <a:cubicBezTo>
                      <a:pt x="36005" y="3427"/>
                      <a:pt x="35986" y="3428"/>
                      <a:pt x="35966" y="3430"/>
                    </a:cubicBezTo>
                    <a:cubicBezTo>
                      <a:pt x="35843" y="3455"/>
                      <a:pt x="35856" y="3442"/>
                      <a:pt x="35794" y="3492"/>
                    </a:cubicBezTo>
                    <a:cubicBezTo>
                      <a:pt x="35750" y="3527"/>
                      <a:pt x="35731" y="3556"/>
                      <a:pt x="35683" y="3556"/>
                    </a:cubicBezTo>
                    <a:cubicBezTo>
                      <a:pt x="35664" y="3556"/>
                      <a:pt x="35641" y="3551"/>
                      <a:pt x="35609" y="3541"/>
                    </a:cubicBezTo>
                    <a:cubicBezTo>
                      <a:pt x="35511" y="3504"/>
                      <a:pt x="35412" y="3430"/>
                      <a:pt x="35350" y="3344"/>
                    </a:cubicBezTo>
                    <a:cubicBezTo>
                      <a:pt x="35318" y="3287"/>
                      <a:pt x="35312" y="3257"/>
                      <a:pt x="35302" y="3257"/>
                    </a:cubicBezTo>
                    <a:cubicBezTo>
                      <a:pt x="35296" y="3257"/>
                      <a:pt x="35289" y="3265"/>
                      <a:pt x="35276" y="3282"/>
                    </a:cubicBezTo>
                    <a:cubicBezTo>
                      <a:pt x="35227" y="3356"/>
                      <a:pt x="35166" y="3430"/>
                      <a:pt x="35129" y="3504"/>
                    </a:cubicBezTo>
                    <a:cubicBezTo>
                      <a:pt x="35092" y="3565"/>
                      <a:pt x="35042" y="3750"/>
                      <a:pt x="34993" y="3800"/>
                    </a:cubicBezTo>
                    <a:cubicBezTo>
                      <a:pt x="34953" y="3824"/>
                      <a:pt x="34960" y="3842"/>
                      <a:pt x="34942" y="3842"/>
                    </a:cubicBezTo>
                    <a:cubicBezTo>
                      <a:pt x="34933" y="3842"/>
                      <a:pt x="34917" y="3837"/>
                      <a:pt x="34882" y="3824"/>
                    </a:cubicBezTo>
                    <a:cubicBezTo>
                      <a:pt x="34759" y="3787"/>
                      <a:pt x="34648" y="3713"/>
                      <a:pt x="34562" y="3627"/>
                    </a:cubicBezTo>
                    <a:cubicBezTo>
                      <a:pt x="34488" y="3504"/>
                      <a:pt x="34402" y="3393"/>
                      <a:pt x="34303" y="3294"/>
                    </a:cubicBezTo>
                    <a:cubicBezTo>
                      <a:pt x="34254" y="3245"/>
                      <a:pt x="34192" y="3171"/>
                      <a:pt x="34204" y="3147"/>
                    </a:cubicBezTo>
                    <a:cubicBezTo>
                      <a:pt x="34211" y="3136"/>
                      <a:pt x="34221" y="3133"/>
                      <a:pt x="34232" y="3133"/>
                    </a:cubicBezTo>
                    <a:cubicBezTo>
                      <a:pt x="34262" y="3133"/>
                      <a:pt x="34304" y="3159"/>
                      <a:pt x="34340" y="3159"/>
                    </a:cubicBezTo>
                    <a:cubicBezTo>
                      <a:pt x="34344" y="3160"/>
                      <a:pt x="34350" y="3160"/>
                      <a:pt x="34355" y="3160"/>
                    </a:cubicBezTo>
                    <a:cubicBezTo>
                      <a:pt x="34417" y="3160"/>
                      <a:pt x="34555" y="3104"/>
                      <a:pt x="34488" y="3048"/>
                    </a:cubicBezTo>
                    <a:cubicBezTo>
                      <a:pt x="34439" y="2999"/>
                      <a:pt x="34365" y="2974"/>
                      <a:pt x="34303" y="2949"/>
                    </a:cubicBezTo>
                    <a:cubicBezTo>
                      <a:pt x="34266" y="2925"/>
                      <a:pt x="34254" y="2912"/>
                      <a:pt x="34315" y="2900"/>
                    </a:cubicBezTo>
                    <a:cubicBezTo>
                      <a:pt x="34365" y="2888"/>
                      <a:pt x="34439" y="2838"/>
                      <a:pt x="34365" y="2802"/>
                    </a:cubicBezTo>
                    <a:cubicBezTo>
                      <a:pt x="34303" y="2765"/>
                      <a:pt x="34229" y="2777"/>
                      <a:pt x="34291" y="2740"/>
                    </a:cubicBezTo>
                    <a:cubicBezTo>
                      <a:pt x="34340" y="2691"/>
                      <a:pt x="34451" y="2604"/>
                      <a:pt x="34340" y="2567"/>
                    </a:cubicBezTo>
                    <a:cubicBezTo>
                      <a:pt x="34241" y="2530"/>
                      <a:pt x="34266" y="2555"/>
                      <a:pt x="34204" y="2493"/>
                    </a:cubicBezTo>
                    <a:cubicBezTo>
                      <a:pt x="34162" y="2451"/>
                      <a:pt x="34110" y="2417"/>
                      <a:pt x="34048" y="2417"/>
                    </a:cubicBezTo>
                    <a:cubicBezTo>
                      <a:pt x="34039" y="2417"/>
                      <a:pt x="34029" y="2418"/>
                      <a:pt x="34020" y="2420"/>
                    </a:cubicBezTo>
                    <a:cubicBezTo>
                      <a:pt x="33985" y="2420"/>
                      <a:pt x="33961" y="2418"/>
                      <a:pt x="33941" y="2418"/>
                    </a:cubicBezTo>
                    <a:cubicBezTo>
                      <a:pt x="33912" y="2418"/>
                      <a:pt x="33894" y="2422"/>
                      <a:pt x="33872" y="2444"/>
                    </a:cubicBezTo>
                    <a:cubicBezTo>
                      <a:pt x="33834" y="2482"/>
                      <a:pt x="33825" y="2498"/>
                      <a:pt x="33812" y="2498"/>
                    </a:cubicBezTo>
                    <a:cubicBezTo>
                      <a:pt x="33808" y="2498"/>
                      <a:pt x="33804" y="2496"/>
                      <a:pt x="33798" y="2493"/>
                    </a:cubicBezTo>
                    <a:cubicBezTo>
                      <a:pt x="33761" y="2469"/>
                      <a:pt x="33798" y="2444"/>
                      <a:pt x="33736" y="2432"/>
                    </a:cubicBezTo>
                    <a:cubicBezTo>
                      <a:pt x="33729" y="2430"/>
                      <a:pt x="33721" y="2430"/>
                      <a:pt x="33714" y="2430"/>
                    </a:cubicBezTo>
                    <a:cubicBezTo>
                      <a:pt x="33683" y="2430"/>
                      <a:pt x="33650" y="2439"/>
                      <a:pt x="33616" y="2439"/>
                    </a:cubicBezTo>
                    <a:cubicBezTo>
                      <a:pt x="33587" y="2439"/>
                      <a:pt x="33557" y="2432"/>
                      <a:pt x="33527" y="2407"/>
                    </a:cubicBezTo>
                    <a:cubicBezTo>
                      <a:pt x="33465" y="2346"/>
                      <a:pt x="33391" y="2346"/>
                      <a:pt x="33367" y="2296"/>
                    </a:cubicBezTo>
                    <a:cubicBezTo>
                      <a:pt x="33344" y="2266"/>
                      <a:pt x="33349" y="2245"/>
                      <a:pt x="33339" y="2245"/>
                    </a:cubicBezTo>
                    <a:cubicBezTo>
                      <a:pt x="33333" y="2245"/>
                      <a:pt x="33321" y="2253"/>
                      <a:pt x="33293" y="2272"/>
                    </a:cubicBezTo>
                    <a:cubicBezTo>
                      <a:pt x="33219" y="2321"/>
                      <a:pt x="33219" y="2333"/>
                      <a:pt x="33194" y="2333"/>
                    </a:cubicBezTo>
                    <a:cubicBezTo>
                      <a:pt x="33174" y="2333"/>
                      <a:pt x="33163" y="2302"/>
                      <a:pt x="33140" y="2302"/>
                    </a:cubicBezTo>
                    <a:cubicBezTo>
                      <a:pt x="33134" y="2302"/>
                      <a:pt x="33128" y="2304"/>
                      <a:pt x="33120" y="2309"/>
                    </a:cubicBezTo>
                    <a:cubicBezTo>
                      <a:pt x="33096" y="2333"/>
                      <a:pt x="33009" y="2407"/>
                      <a:pt x="33034" y="2481"/>
                    </a:cubicBezTo>
                    <a:cubicBezTo>
                      <a:pt x="33046" y="2555"/>
                      <a:pt x="33120" y="2530"/>
                      <a:pt x="33071" y="2604"/>
                    </a:cubicBezTo>
                    <a:cubicBezTo>
                      <a:pt x="33034" y="2678"/>
                      <a:pt x="33083" y="2691"/>
                      <a:pt x="33022" y="2691"/>
                    </a:cubicBezTo>
                    <a:cubicBezTo>
                      <a:pt x="32948" y="2691"/>
                      <a:pt x="32837" y="2703"/>
                      <a:pt x="32861" y="2715"/>
                    </a:cubicBezTo>
                    <a:cubicBezTo>
                      <a:pt x="32895" y="2726"/>
                      <a:pt x="33061" y="2778"/>
                      <a:pt x="33035" y="2778"/>
                    </a:cubicBezTo>
                    <a:cubicBezTo>
                      <a:pt x="33033" y="2778"/>
                      <a:pt x="33028" y="2778"/>
                      <a:pt x="33022" y="2777"/>
                    </a:cubicBezTo>
                    <a:cubicBezTo>
                      <a:pt x="32960" y="2765"/>
                      <a:pt x="32898" y="2752"/>
                      <a:pt x="32849" y="2740"/>
                    </a:cubicBezTo>
                    <a:cubicBezTo>
                      <a:pt x="32738" y="2715"/>
                      <a:pt x="32369" y="2728"/>
                      <a:pt x="32319" y="2703"/>
                    </a:cubicBezTo>
                    <a:cubicBezTo>
                      <a:pt x="32270" y="2666"/>
                      <a:pt x="32270" y="2629"/>
                      <a:pt x="32233" y="2629"/>
                    </a:cubicBezTo>
                    <a:cubicBezTo>
                      <a:pt x="32203" y="2629"/>
                      <a:pt x="32166" y="2661"/>
                      <a:pt x="32121" y="2661"/>
                    </a:cubicBezTo>
                    <a:cubicBezTo>
                      <a:pt x="32109" y="2661"/>
                      <a:pt x="32098" y="2659"/>
                      <a:pt x="32085" y="2654"/>
                    </a:cubicBezTo>
                    <a:cubicBezTo>
                      <a:pt x="32024" y="2641"/>
                      <a:pt x="31839" y="2592"/>
                      <a:pt x="31851" y="2530"/>
                    </a:cubicBezTo>
                    <a:cubicBezTo>
                      <a:pt x="31863" y="2481"/>
                      <a:pt x="31987" y="2469"/>
                      <a:pt x="31950" y="2432"/>
                    </a:cubicBezTo>
                    <a:cubicBezTo>
                      <a:pt x="31922" y="2404"/>
                      <a:pt x="31887" y="2390"/>
                      <a:pt x="31851" y="2390"/>
                    </a:cubicBezTo>
                    <a:cubicBezTo>
                      <a:pt x="31839" y="2390"/>
                      <a:pt x="31826" y="2392"/>
                      <a:pt x="31814" y="2395"/>
                    </a:cubicBezTo>
                    <a:cubicBezTo>
                      <a:pt x="31629" y="2383"/>
                      <a:pt x="31444" y="2358"/>
                      <a:pt x="31260" y="2333"/>
                    </a:cubicBezTo>
                    <a:cubicBezTo>
                      <a:pt x="31161" y="2333"/>
                      <a:pt x="31063" y="2333"/>
                      <a:pt x="30964" y="2370"/>
                    </a:cubicBezTo>
                    <a:cubicBezTo>
                      <a:pt x="30947" y="2372"/>
                      <a:pt x="30927" y="2373"/>
                      <a:pt x="30907" y="2373"/>
                    </a:cubicBezTo>
                    <a:cubicBezTo>
                      <a:pt x="30876" y="2373"/>
                      <a:pt x="30844" y="2372"/>
                      <a:pt x="30815" y="2372"/>
                    </a:cubicBezTo>
                    <a:cubicBezTo>
                      <a:pt x="30754" y="2372"/>
                      <a:pt x="30709" y="2378"/>
                      <a:pt x="30730" y="2420"/>
                    </a:cubicBezTo>
                    <a:cubicBezTo>
                      <a:pt x="30775" y="2476"/>
                      <a:pt x="30810" y="2532"/>
                      <a:pt x="30750" y="2532"/>
                    </a:cubicBezTo>
                    <a:cubicBezTo>
                      <a:pt x="30744" y="2532"/>
                      <a:pt x="30737" y="2532"/>
                      <a:pt x="30730" y="2530"/>
                    </a:cubicBezTo>
                    <a:cubicBezTo>
                      <a:pt x="30656" y="2518"/>
                      <a:pt x="30582" y="2469"/>
                      <a:pt x="30619" y="2407"/>
                    </a:cubicBezTo>
                    <a:cubicBezTo>
                      <a:pt x="30656" y="2346"/>
                      <a:pt x="30594" y="2210"/>
                      <a:pt x="30570" y="2185"/>
                    </a:cubicBezTo>
                    <a:cubicBezTo>
                      <a:pt x="30568" y="2182"/>
                      <a:pt x="30567" y="2181"/>
                      <a:pt x="30565" y="2181"/>
                    </a:cubicBezTo>
                    <a:cubicBezTo>
                      <a:pt x="30554" y="2181"/>
                      <a:pt x="30540" y="2250"/>
                      <a:pt x="30508" y="2272"/>
                    </a:cubicBezTo>
                    <a:cubicBezTo>
                      <a:pt x="30459" y="2296"/>
                      <a:pt x="30397" y="2296"/>
                      <a:pt x="30348" y="2296"/>
                    </a:cubicBezTo>
                    <a:cubicBezTo>
                      <a:pt x="30274" y="2296"/>
                      <a:pt x="30249" y="2296"/>
                      <a:pt x="30225" y="2259"/>
                    </a:cubicBezTo>
                    <a:cubicBezTo>
                      <a:pt x="30200" y="2222"/>
                      <a:pt x="30249" y="2148"/>
                      <a:pt x="30188" y="2148"/>
                    </a:cubicBezTo>
                    <a:cubicBezTo>
                      <a:pt x="30175" y="2146"/>
                      <a:pt x="30166" y="2145"/>
                      <a:pt x="30157" y="2145"/>
                    </a:cubicBezTo>
                    <a:cubicBezTo>
                      <a:pt x="30123" y="2145"/>
                      <a:pt x="30111" y="2161"/>
                      <a:pt x="30052" y="2161"/>
                    </a:cubicBezTo>
                    <a:cubicBezTo>
                      <a:pt x="30003" y="2161"/>
                      <a:pt x="29959" y="2133"/>
                      <a:pt x="29917" y="2133"/>
                    </a:cubicBezTo>
                    <a:cubicBezTo>
                      <a:pt x="29896" y="2133"/>
                      <a:pt x="29876" y="2140"/>
                      <a:pt x="29855" y="2161"/>
                    </a:cubicBezTo>
                    <a:cubicBezTo>
                      <a:pt x="29793" y="2222"/>
                      <a:pt x="29719" y="2272"/>
                      <a:pt x="29744" y="2284"/>
                    </a:cubicBezTo>
                    <a:cubicBezTo>
                      <a:pt x="29769" y="2296"/>
                      <a:pt x="29781" y="2296"/>
                      <a:pt x="29830" y="2296"/>
                    </a:cubicBezTo>
                    <a:cubicBezTo>
                      <a:pt x="29892" y="2296"/>
                      <a:pt x="29929" y="2346"/>
                      <a:pt x="29880" y="2383"/>
                    </a:cubicBezTo>
                    <a:cubicBezTo>
                      <a:pt x="29818" y="2407"/>
                      <a:pt x="29781" y="2395"/>
                      <a:pt x="29707" y="2407"/>
                    </a:cubicBezTo>
                    <a:cubicBezTo>
                      <a:pt x="29633" y="2420"/>
                      <a:pt x="29670" y="2444"/>
                      <a:pt x="29596" y="2481"/>
                    </a:cubicBezTo>
                    <a:cubicBezTo>
                      <a:pt x="29522" y="2518"/>
                      <a:pt x="29522" y="2481"/>
                      <a:pt x="29448" y="2530"/>
                    </a:cubicBezTo>
                    <a:cubicBezTo>
                      <a:pt x="29374" y="2580"/>
                      <a:pt x="29288" y="2592"/>
                      <a:pt x="29202" y="2592"/>
                    </a:cubicBezTo>
                    <a:cubicBezTo>
                      <a:pt x="29147" y="2592"/>
                      <a:pt x="29100" y="2587"/>
                      <a:pt x="29061" y="2587"/>
                    </a:cubicBezTo>
                    <a:cubicBezTo>
                      <a:pt x="29012" y="2587"/>
                      <a:pt x="28976" y="2595"/>
                      <a:pt x="28956" y="2629"/>
                    </a:cubicBezTo>
                    <a:cubicBezTo>
                      <a:pt x="28919" y="2691"/>
                      <a:pt x="28956" y="2740"/>
                      <a:pt x="28820" y="2789"/>
                    </a:cubicBezTo>
                    <a:cubicBezTo>
                      <a:pt x="28767" y="2804"/>
                      <a:pt x="28719" y="2809"/>
                      <a:pt x="28686" y="2809"/>
                    </a:cubicBezTo>
                    <a:cubicBezTo>
                      <a:pt x="28636" y="2809"/>
                      <a:pt x="28620" y="2797"/>
                      <a:pt x="28672" y="2789"/>
                    </a:cubicBezTo>
                    <a:cubicBezTo>
                      <a:pt x="28746" y="2765"/>
                      <a:pt x="28845" y="2728"/>
                      <a:pt x="28857" y="2654"/>
                    </a:cubicBezTo>
                    <a:cubicBezTo>
                      <a:pt x="28882" y="2580"/>
                      <a:pt x="28906" y="2493"/>
                      <a:pt x="28956" y="2493"/>
                    </a:cubicBezTo>
                    <a:cubicBezTo>
                      <a:pt x="28987" y="2493"/>
                      <a:pt x="28992" y="2521"/>
                      <a:pt x="29008" y="2521"/>
                    </a:cubicBezTo>
                    <a:cubicBezTo>
                      <a:pt x="29011" y="2521"/>
                      <a:pt x="29014" y="2520"/>
                      <a:pt x="29017" y="2518"/>
                    </a:cubicBezTo>
                    <a:cubicBezTo>
                      <a:pt x="29066" y="2457"/>
                      <a:pt x="29128" y="2420"/>
                      <a:pt x="29190" y="2383"/>
                    </a:cubicBezTo>
                    <a:cubicBezTo>
                      <a:pt x="29301" y="2346"/>
                      <a:pt x="29399" y="2296"/>
                      <a:pt x="29498" y="2235"/>
                    </a:cubicBezTo>
                    <a:cubicBezTo>
                      <a:pt x="29596" y="2185"/>
                      <a:pt x="29683" y="2124"/>
                      <a:pt x="29769" y="2062"/>
                    </a:cubicBezTo>
                    <a:cubicBezTo>
                      <a:pt x="29867" y="1976"/>
                      <a:pt x="29978" y="1902"/>
                      <a:pt x="30101" y="1828"/>
                    </a:cubicBezTo>
                    <a:cubicBezTo>
                      <a:pt x="30212" y="1767"/>
                      <a:pt x="30336" y="1693"/>
                      <a:pt x="30459" y="1631"/>
                    </a:cubicBezTo>
                    <a:cubicBezTo>
                      <a:pt x="30545" y="1582"/>
                      <a:pt x="30619" y="1520"/>
                      <a:pt x="30681" y="1446"/>
                    </a:cubicBezTo>
                    <a:cubicBezTo>
                      <a:pt x="30718" y="1385"/>
                      <a:pt x="30742" y="1360"/>
                      <a:pt x="30705" y="1323"/>
                    </a:cubicBezTo>
                    <a:cubicBezTo>
                      <a:pt x="30662" y="1280"/>
                      <a:pt x="30638" y="1247"/>
                      <a:pt x="30616" y="1247"/>
                    </a:cubicBezTo>
                    <a:cubicBezTo>
                      <a:pt x="30613" y="1247"/>
                      <a:pt x="30610" y="1247"/>
                      <a:pt x="30607" y="1249"/>
                    </a:cubicBezTo>
                    <a:cubicBezTo>
                      <a:pt x="30590" y="1257"/>
                      <a:pt x="30585" y="1283"/>
                      <a:pt x="30575" y="1283"/>
                    </a:cubicBezTo>
                    <a:cubicBezTo>
                      <a:pt x="30571" y="1283"/>
                      <a:pt x="30565" y="1277"/>
                      <a:pt x="30557" y="1261"/>
                    </a:cubicBezTo>
                    <a:cubicBezTo>
                      <a:pt x="30533" y="1224"/>
                      <a:pt x="30557" y="1237"/>
                      <a:pt x="30496" y="1200"/>
                    </a:cubicBezTo>
                    <a:cubicBezTo>
                      <a:pt x="30446" y="1163"/>
                      <a:pt x="30385" y="1126"/>
                      <a:pt x="30434" y="1126"/>
                    </a:cubicBezTo>
                    <a:cubicBezTo>
                      <a:pt x="30445" y="1122"/>
                      <a:pt x="30456" y="1121"/>
                      <a:pt x="30467" y="1121"/>
                    </a:cubicBezTo>
                    <a:cubicBezTo>
                      <a:pt x="30493" y="1121"/>
                      <a:pt x="30519" y="1129"/>
                      <a:pt x="30545" y="1138"/>
                    </a:cubicBezTo>
                    <a:cubicBezTo>
                      <a:pt x="30570" y="1175"/>
                      <a:pt x="30619" y="1200"/>
                      <a:pt x="30668" y="1200"/>
                    </a:cubicBezTo>
                    <a:cubicBezTo>
                      <a:pt x="30718" y="1200"/>
                      <a:pt x="30816" y="1187"/>
                      <a:pt x="30779" y="1138"/>
                    </a:cubicBezTo>
                    <a:cubicBezTo>
                      <a:pt x="30742" y="1089"/>
                      <a:pt x="30754" y="1126"/>
                      <a:pt x="30730" y="1077"/>
                    </a:cubicBezTo>
                    <a:cubicBezTo>
                      <a:pt x="30693" y="1027"/>
                      <a:pt x="30718" y="1003"/>
                      <a:pt x="30681" y="953"/>
                    </a:cubicBezTo>
                    <a:cubicBezTo>
                      <a:pt x="30663" y="927"/>
                      <a:pt x="30658" y="901"/>
                      <a:pt x="30639" y="901"/>
                    </a:cubicBezTo>
                    <a:cubicBezTo>
                      <a:pt x="30631" y="901"/>
                      <a:pt x="30621" y="906"/>
                      <a:pt x="30607" y="916"/>
                    </a:cubicBezTo>
                    <a:cubicBezTo>
                      <a:pt x="30579" y="944"/>
                      <a:pt x="30543" y="1015"/>
                      <a:pt x="30523" y="1015"/>
                    </a:cubicBezTo>
                    <a:cubicBezTo>
                      <a:pt x="30516" y="1015"/>
                      <a:pt x="30511" y="1008"/>
                      <a:pt x="30508" y="990"/>
                    </a:cubicBezTo>
                    <a:cubicBezTo>
                      <a:pt x="30508" y="916"/>
                      <a:pt x="30545" y="892"/>
                      <a:pt x="30496" y="867"/>
                    </a:cubicBezTo>
                    <a:cubicBezTo>
                      <a:pt x="30459" y="830"/>
                      <a:pt x="30471" y="781"/>
                      <a:pt x="30409" y="781"/>
                    </a:cubicBezTo>
                    <a:cubicBezTo>
                      <a:pt x="30348" y="768"/>
                      <a:pt x="30373" y="732"/>
                      <a:pt x="30323" y="707"/>
                    </a:cubicBezTo>
                    <a:cubicBezTo>
                      <a:pt x="30278" y="696"/>
                      <a:pt x="30036" y="581"/>
                      <a:pt x="29958" y="581"/>
                    </a:cubicBezTo>
                    <a:cubicBezTo>
                      <a:pt x="29951" y="581"/>
                      <a:pt x="29945" y="582"/>
                      <a:pt x="29941" y="584"/>
                    </a:cubicBezTo>
                    <a:cubicBezTo>
                      <a:pt x="29894" y="603"/>
                      <a:pt x="29876" y="629"/>
                      <a:pt x="29842" y="629"/>
                    </a:cubicBezTo>
                    <a:cubicBezTo>
                      <a:pt x="29832" y="629"/>
                      <a:pt x="29820" y="626"/>
                      <a:pt x="29806" y="621"/>
                    </a:cubicBezTo>
                    <a:cubicBezTo>
                      <a:pt x="29736" y="612"/>
                      <a:pt x="29660" y="603"/>
                      <a:pt x="29587" y="603"/>
                    </a:cubicBezTo>
                    <a:cubicBezTo>
                      <a:pt x="29557" y="603"/>
                      <a:pt x="29527" y="605"/>
                      <a:pt x="29498" y="608"/>
                    </a:cubicBezTo>
                    <a:cubicBezTo>
                      <a:pt x="29441" y="608"/>
                      <a:pt x="29413" y="600"/>
                      <a:pt x="29395" y="600"/>
                    </a:cubicBezTo>
                    <a:cubicBezTo>
                      <a:pt x="29381" y="600"/>
                      <a:pt x="29373" y="605"/>
                      <a:pt x="29362" y="621"/>
                    </a:cubicBezTo>
                    <a:cubicBezTo>
                      <a:pt x="29338" y="658"/>
                      <a:pt x="29338" y="719"/>
                      <a:pt x="29288" y="719"/>
                    </a:cubicBezTo>
                    <a:cubicBezTo>
                      <a:pt x="29255" y="719"/>
                      <a:pt x="29113" y="741"/>
                      <a:pt x="29036" y="741"/>
                    </a:cubicBezTo>
                    <a:cubicBezTo>
                      <a:pt x="28998" y="741"/>
                      <a:pt x="28976" y="736"/>
                      <a:pt x="28993" y="719"/>
                    </a:cubicBezTo>
                    <a:cubicBezTo>
                      <a:pt x="29042" y="670"/>
                      <a:pt x="29091" y="633"/>
                      <a:pt x="29128" y="584"/>
                    </a:cubicBezTo>
                    <a:cubicBezTo>
                      <a:pt x="29165" y="547"/>
                      <a:pt x="29239" y="460"/>
                      <a:pt x="29177" y="448"/>
                    </a:cubicBezTo>
                    <a:cubicBezTo>
                      <a:pt x="29116" y="439"/>
                      <a:pt x="29049" y="431"/>
                      <a:pt x="28985" y="431"/>
                    </a:cubicBezTo>
                    <a:cubicBezTo>
                      <a:pt x="28958" y="431"/>
                      <a:pt x="28932" y="432"/>
                      <a:pt x="28906" y="436"/>
                    </a:cubicBezTo>
                    <a:cubicBezTo>
                      <a:pt x="28845" y="436"/>
                      <a:pt x="28758" y="436"/>
                      <a:pt x="28808" y="387"/>
                    </a:cubicBezTo>
                    <a:cubicBezTo>
                      <a:pt x="28869" y="350"/>
                      <a:pt x="28882" y="337"/>
                      <a:pt x="28795" y="337"/>
                    </a:cubicBezTo>
                    <a:cubicBezTo>
                      <a:pt x="28721" y="337"/>
                      <a:pt x="28623" y="362"/>
                      <a:pt x="28549" y="374"/>
                    </a:cubicBezTo>
                    <a:cubicBezTo>
                      <a:pt x="28475" y="374"/>
                      <a:pt x="28438" y="362"/>
                      <a:pt x="28549" y="325"/>
                    </a:cubicBezTo>
                    <a:cubicBezTo>
                      <a:pt x="28635" y="313"/>
                      <a:pt x="28721" y="276"/>
                      <a:pt x="28795" y="239"/>
                    </a:cubicBezTo>
                    <a:cubicBezTo>
                      <a:pt x="28804" y="230"/>
                      <a:pt x="28817" y="229"/>
                      <a:pt x="28832" y="229"/>
                    </a:cubicBezTo>
                    <a:cubicBezTo>
                      <a:pt x="28839" y="229"/>
                      <a:pt x="28847" y="229"/>
                      <a:pt x="28854" y="229"/>
                    </a:cubicBezTo>
                    <a:cubicBezTo>
                      <a:pt x="28875" y="229"/>
                      <a:pt x="28894" y="226"/>
                      <a:pt x="28894" y="202"/>
                    </a:cubicBezTo>
                    <a:cubicBezTo>
                      <a:pt x="28882" y="165"/>
                      <a:pt x="28882" y="103"/>
                      <a:pt x="28808" y="103"/>
                    </a:cubicBezTo>
                    <a:cubicBezTo>
                      <a:pt x="28758" y="103"/>
                      <a:pt x="28709" y="103"/>
                      <a:pt x="28660" y="91"/>
                    </a:cubicBezTo>
                    <a:cubicBezTo>
                      <a:pt x="28606" y="69"/>
                      <a:pt x="28504" y="0"/>
                      <a:pt x="2844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05" name="Google Shape;3405;p43"/>
              <p:cNvSpPr/>
              <p:nvPr/>
            </p:nvSpPr>
            <p:spPr>
              <a:xfrm>
                <a:off x="4347950" y="4613175"/>
                <a:ext cx="20075" cy="75225"/>
              </a:xfrm>
              <a:custGeom>
                <a:avLst/>
                <a:gdLst/>
                <a:ahLst/>
                <a:cxnLst/>
                <a:rect l="l" t="t" r="r" b="b"/>
                <a:pathLst>
                  <a:path w="803" h="3009" extrusionOk="0">
                    <a:moveTo>
                      <a:pt x="241" y="0"/>
                    </a:moveTo>
                    <a:cubicBezTo>
                      <a:pt x="225" y="0"/>
                      <a:pt x="225" y="8"/>
                      <a:pt x="247" y="36"/>
                    </a:cubicBezTo>
                    <a:cubicBezTo>
                      <a:pt x="296" y="110"/>
                      <a:pt x="333" y="208"/>
                      <a:pt x="309" y="233"/>
                    </a:cubicBezTo>
                    <a:cubicBezTo>
                      <a:pt x="284" y="258"/>
                      <a:pt x="247" y="307"/>
                      <a:pt x="210" y="307"/>
                    </a:cubicBezTo>
                    <a:cubicBezTo>
                      <a:pt x="186" y="307"/>
                      <a:pt x="136" y="307"/>
                      <a:pt x="136" y="368"/>
                    </a:cubicBezTo>
                    <a:cubicBezTo>
                      <a:pt x="136" y="492"/>
                      <a:pt x="124" y="615"/>
                      <a:pt x="87" y="738"/>
                    </a:cubicBezTo>
                    <a:cubicBezTo>
                      <a:pt x="50" y="763"/>
                      <a:pt x="1" y="775"/>
                      <a:pt x="50" y="886"/>
                    </a:cubicBezTo>
                    <a:cubicBezTo>
                      <a:pt x="99" y="997"/>
                      <a:pt x="210" y="1058"/>
                      <a:pt x="210" y="1145"/>
                    </a:cubicBezTo>
                    <a:cubicBezTo>
                      <a:pt x="210" y="1219"/>
                      <a:pt x="247" y="1293"/>
                      <a:pt x="210" y="1379"/>
                    </a:cubicBezTo>
                    <a:cubicBezTo>
                      <a:pt x="198" y="1502"/>
                      <a:pt x="198" y="1638"/>
                      <a:pt x="223" y="1761"/>
                    </a:cubicBezTo>
                    <a:cubicBezTo>
                      <a:pt x="223" y="1798"/>
                      <a:pt x="210" y="1847"/>
                      <a:pt x="198" y="1896"/>
                    </a:cubicBezTo>
                    <a:cubicBezTo>
                      <a:pt x="149" y="1995"/>
                      <a:pt x="149" y="2118"/>
                      <a:pt x="161" y="2229"/>
                    </a:cubicBezTo>
                    <a:cubicBezTo>
                      <a:pt x="198" y="2291"/>
                      <a:pt x="161" y="2401"/>
                      <a:pt x="161" y="2525"/>
                    </a:cubicBezTo>
                    <a:cubicBezTo>
                      <a:pt x="136" y="2648"/>
                      <a:pt x="124" y="2771"/>
                      <a:pt x="124" y="2894"/>
                    </a:cubicBezTo>
                    <a:cubicBezTo>
                      <a:pt x="142" y="2974"/>
                      <a:pt x="147" y="3009"/>
                      <a:pt x="157" y="3009"/>
                    </a:cubicBezTo>
                    <a:cubicBezTo>
                      <a:pt x="161" y="3009"/>
                      <a:pt x="166" y="3003"/>
                      <a:pt x="173" y="2993"/>
                    </a:cubicBezTo>
                    <a:cubicBezTo>
                      <a:pt x="197" y="2957"/>
                      <a:pt x="175" y="2820"/>
                      <a:pt x="272" y="2820"/>
                    </a:cubicBezTo>
                    <a:cubicBezTo>
                      <a:pt x="276" y="2820"/>
                      <a:pt x="280" y="2820"/>
                      <a:pt x="284" y="2820"/>
                    </a:cubicBezTo>
                    <a:cubicBezTo>
                      <a:pt x="300" y="2824"/>
                      <a:pt x="314" y="2826"/>
                      <a:pt x="328" y="2826"/>
                    </a:cubicBezTo>
                    <a:cubicBezTo>
                      <a:pt x="367" y="2826"/>
                      <a:pt x="398" y="2814"/>
                      <a:pt x="420" y="2814"/>
                    </a:cubicBezTo>
                    <a:cubicBezTo>
                      <a:pt x="439" y="2814"/>
                      <a:pt x="452" y="2823"/>
                      <a:pt x="457" y="2857"/>
                    </a:cubicBezTo>
                    <a:cubicBezTo>
                      <a:pt x="457" y="2924"/>
                      <a:pt x="493" y="3005"/>
                      <a:pt x="510" y="3005"/>
                    </a:cubicBezTo>
                    <a:cubicBezTo>
                      <a:pt x="515" y="3005"/>
                      <a:pt x="518" y="2998"/>
                      <a:pt x="518" y="2981"/>
                    </a:cubicBezTo>
                    <a:cubicBezTo>
                      <a:pt x="518" y="2907"/>
                      <a:pt x="555" y="2820"/>
                      <a:pt x="469" y="2722"/>
                    </a:cubicBezTo>
                    <a:cubicBezTo>
                      <a:pt x="395" y="2623"/>
                      <a:pt x="309" y="2562"/>
                      <a:pt x="284" y="2451"/>
                    </a:cubicBezTo>
                    <a:cubicBezTo>
                      <a:pt x="260" y="2328"/>
                      <a:pt x="260" y="2180"/>
                      <a:pt x="296" y="2143"/>
                    </a:cubicBezTo>
                    <a:cubicBezTo>
                      <a:pt x="346" y="2093"/>
                      <a:pt x="370" y="2044"/>
                      <a:pt x="395" y="1983"/>
                    </a:cubicBezTo>
                    <a:cubicBezTo>
                      <a:pt x="395" y="1933"/>
                      <a:pt x="395" y="1933"/>
                      <a:pt x="481" y="1896"/>
                    </a:cubicBezTo>
                    <a:cubicBezTo>
                      <a:pt x="509" y="1882"/>
                      <a:pt x="538" y="1876"/>
                      <a:pt x="567" y="1876"/>
                    </a:cubicBezTo>
                    <a:cubicBezTo>
                      <a:pt x="615" y="1876"/>
                      <a:pt x="660" y="1895"/>
                      <a:pt x="691" y="1933"/>
                    </a:cubicBezTo>
                    <a:cubicBezTo>
                      <a:pt x="756" y="1989"/>
                      <a:pt x="800" y="2074"/>
                      <a:pt x="802" y="2074"/>
                    </a:cubicBezTo>
                    <a:cubicBezTo>
                      <a:pt x="802" y="2074"/>
                      <a:pt x="798" y="2065"/>
                      <a:pt x="789" y="2044"/>
                    </a:cubicBezTo>
                    <a:cubicBezTo>
                      <a:pt x="777" y="1995"/>
                      <a:pt x="728" y="1884"/>
                      <a:pt x="678" y="1761"/>
                    </a:cubicBezTo>
                    <a:cubicBezTo>
                      <a:pt x="641" y="1675"/>
                      <a:pt x="605" y="1576"/>
                      <a:pt x="580" y="1477"/>
                    </a:cubicBezTo>
                    <a:cubicBezTo>
                      <a:pt x="568" y="1366"/>
                      <a:pt x="457" y="898"/>
                      <a:pt x="444" y="824"/>
                    </a:cubicBezTo>
                    <a:cubicBezTo>
                      <a:pt x="432" y="738"/>
                      <a:pt x="457" y="701"/>
                      <a:pt x="457" y="603"/>
                    </a:cubicBezTo>
                    <a:cubicBezTo>
                      <a:pt x="457" y="516"/>
                      <a:pt x="395" y="221"/>
                      <a:pt x="383" y="122"/>
                    </a:cubicBezTo>
                    <a:cubicBezTo>
                      <a:pt x="370" y="36"/>
                      <a:pt x="370" y="11"/>
                      <a:pt x="346" y="11"/>
                    </a:cubicBezTo>
                    <a:cubicBezTo>
                      <a:pt x="299" y="11"/>
                      <a:pt x="259" y="0"/>
                      <a:pt x="24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06" name="Google Shape;3406;p43"/>
              <p:cNvSpPr/>
              <p:nvPr/>
            </p:nvSpPr>
            <p:spPr>
              <a:xfrm>
                <a:off x="3453050" y="4602275"/>
                <a:ext cx="31500" cy="35425"/>
              </a:xfrm>
              <a:custGeom>
                <a:avLst/>
                <a:gdLst/>
                <a:ahLst/>
                <a:cxnLst/>
                <a:rect l="l" t="t" r="r" b="b"/>
                <a:pathLst>
                  <a:path w="1260" h="1417" extrusionOk="0">
                    <a:moveTo>
                      <a:pt x="1012" y="0"/>
                    </a:moveTo>
                    <a:cubicBezTo>
                      <a:pt x="1005" y="0"/>
                      <a:pt x="998" y="1"/>
                      <a:pt x="989" y="4"/>
                    </a:cubicBezTo>
                    <a:cubicBezTo>
                      <a:pt x="940" y="16"/>
                      <a:pt x="890" y="4"/>
                      <a:pt x="829" y="41"/>
                    </a:cubicBezTo>
                    <a:cubicBezTo>
                      <a:pt x="816" y="65"/>
                      <a:pt x="792" y="77"/>
                      <a:pt x="755" y="77"/>
                    </a:cubicBezTo>
                    <a:cubicBezTo>
                      <a:pt x="748" y="81"/>
                      <a:pt x="740" y="83"/>
                      <a:pt x="733" y="83"/>
                    </a:cubicBezTo>
                    <a:cubicBezTo>
                      <a:pt x="716" y="83"/>
                      <a:pt x="698" y="74"/>
                      <a:pt x="681" y="65"/>
                    </a:cubicBezTo>
                    <a:cubicBezTo>
                      <a:pt x="662" y="59"/>
                      <a:pt x="646" y="57"/>
                      <a:pt x="632" y="57"/>
                    </a:cubicBezTo>
                    <a:cubicBezTo>
                      <a:pt x="588" y="57"/>
                      <a:pt x="558" y="77"/>
                      <a:pt x="521" y="77"/>
                    </a:cubicBezTo>
                    <a:cubicBezTo>
                      <a:pt x="471" y="77"/>
                      <a:pt x="508" y="102"/>
                      <a:pt x="521" y="114"/>
                    </a:cubicBezTo>
                    <a:cubicBezTo>
                      <a:pt x="545" y="139"/>
                      <a:pt x="459" y="164"/>
                      <a:pt x="447" y="176"/>
                    </a:cubicBezTo>
                    <a:cubicBezTo>
                      <a:pt x="434" y="176"/>
                      <a:pt x="385" y="213"/>
                      <a:pt x="459" y="213"/>
                    </a:cubicBezTo>
                    <a:cubicBezTo>
                      <a:pt x="521" y="213"/>
                      <a:pt x="582" y="275"/>
                      <a:pt x="545" y="287"/>
                    </a:cubicBezTo>
                    <a:cubicBezTo>
                      <a:pt x="508" y="299"/>
                      <a:pt x="410" y="324"/>
                      <a:pt x="385" y="336"/>
                    </a:cubicBezTo>
                    <a:cubicBezTo>
                      <a:pt x="356" y="351"/>
                      <a:pt x="327" y="357"/>
                      <a:pt x="301" y="357"/>
                    </a:cubicBezTo>
                    <a:cubicBezTo>
                      <a:pt x="282" y="357"/>
                      <a:pt x="265" y="354"/>
                      <a:pt x="250" y="349"/>
                    </a:cubicBezTo>
                    <a:cubicBezTo>
                      <a:pt x="188" y="349"/>
                      <a:pt x="77" y="398"/>
                      <a:pt x="114" y="398"/>
                    </a:cubicBezTo>
                    <a:cubicBezTo>
                      <a:pt x="163" y="398"/>
                      <a:pt x="176" y="422"/>
                      <a:pt x="139" y="435"/>
                    </a:cubicBezTo>
                    <a:cubicBezTo>
                      <a:pt x="102" y="435"/>
                      <a:pt x="52" y="472"/>
                      <a:pt x="114" y="472"/>
                    </a:cubicBezTo>
                    <a:cubicBezTo>
                      <a:pt x="176" y="472"/>
                      <a:pt x="40" y="496"/>
                      <a:pt x="89" y="496"/>
                    </a:cubicBezTo>
                    <a:cubicBezTo>
                      <a:pt x="139" y="496"/>
                      <a:pt x="225" y="558"/>
                      <a:pt x="188" y="583"/>
                    </a:cubicBezTo>
                    <a:cubicBezTo>
                      <a:pt x="151" y="607"/>
                      <a:pt x="52" y="681"/>
                      <a:pt x="114" y="706"/>
                    </a:cubicBezTo>
                    <a:cubicBezTo>
                      <a:pt x="163" y="718"/>
                      <a:pt x="225" y="731"/>
                      <a:pt x="274" y="743"/>
                    </a:cubicBezTo>
                    <a:cubicBezTo>
                      <a:pt x="299" y="743"/>
                      <a:pt x="336" y="743"/>
                      <a:pt x="299" y="804"/>
                    </a:cubicBezTo>
                    <a:cubicBezTo>
                      <a:pt x="250" y="891"/>
                      <a:pt x="213" y="965"/>
                      <a:pt x="188" y="1051"/>
                    </a:cubicBezTo>
                    <a:cubicBezTo>
                      <a:pt x="163" y="1112"/>
                      <a:pt x="126" y="1137"/>
                      <a:pt x="77" y="1137"/>
                    </a:cubicBezTo>
                    <a:cubicBezTo>
                      <a:pt x="40" y="1137"/>
                      <a:pt x="16" y="1162"/>
                      <a:pt x="77" y="1162"/>
                    </a:cubicBezTo>
                    <a:cubicBezTo>
                      <a:pt x="151" y="1162"/>
                      <a:pt x="151" y="1174"/>
                      <a:pt x="114" y="1174"/>
                    </a:cubicBezTo>
                    <a:cubicBezTo>
                      <a:pt x="68" y="1174"/>
                      <a:pt x="1" y="1249"/>
                      <a:pt x="32" y="1249"/>
                    </a:cubicBezTo>
                    <a:cubicBezTo>
                      <a:pt x="34" y="1249"/>
                      <a:pt x="37" y="1249"/>
                      <a:pt x="40" y="1248"/>
                    </a:cubicBezTo>
                    <a:cubicBezTo>
                      <a:pt x="74" y="1240"/>
                      <a:pt x="119" y="1220"/>
                      <a:pt x="136" y="1220"/>
                    </a:cubicBezTo>
                    <a:cubicBezTo>
                      <a:pt x="144" y="1220"/>
                      <a:pt x="147" y="1224"/>
                      <a:pt x="139" y="1236"/>
                    </a:cubicBezTo>
                    <a:cubicBezTo>
                      <a:pt x="107" y="1257"/>
                      <a:pt x="84" y="1353"/>
                      <a:pt x="103" y="1353"/>
                    </a:cubicBezTo>
                    <a:cubicBezTo>
                      <a:pt x="106" y="1353"/>
                      <a:pt x="109" y="1351"/>
                      <a:pt x="114" y="1347"/>
                    </a:cubicBezTo>
                    <a:cubicBezTo>
                      <a:pt x="148" y="1329"/>
                      <a:pt x="189" y="1306"/>
                      <a:pt x="206" y="1306"/>
                    </a:cubicBezTo>
                    <a:cubicBezTo>
                      <a:pt x="213" y="1306"/>
                      <a:pt x="216" y="1311"/>
                      <a:pt x="213" y="1322"/>
                    </a:cubicBezTo>
                    <a:cubicBezTo>
                      <a:pt x="192" y="1343"/>
                      <a:pt x="206" y="1416"/>
                      <a:pt x="226" y="1416"/>
                    </a:cubicBezTo>
                    <a:cubicBezTo>
                      <a:pt x="230" y="1416"/>
                      <a:pt x="233" y="1414"/>
                      <a:pt x="237" y="1408"/>
                    </a:cubicBezTo>
                    <a:cubicBezTo>
                      <a:pt x="243" y="1396"/>
                      <a:pt x="256" y="1396"/>
                      <a:pt x="274" y="1396"/>
                    </a:cubicBezTo>
                    <a:cubicBezTo>
                      <a:pt x="293" y="1396"/>
                      <a:pt x="317" y="1396"/>
                      <a:pt x="348" y="1384"/>
                    </a:cubicBezTo>
                    <a:cubicBezTo>
                      <a:pt x="422" y="1359"/>
                      <a:pt x="595" y="1236"/>
                      <a:pt x="693" y="1199"/>
                    </a:cubicBezTo>
                    <a:cubicBezTo>
                      <a:pt x="749" y="1180"/>
                      <a:pt x="795" y="1180"/>
                      <a:pt x="835" y="1180"/>
                    </a:cubicBezTo>
                    <a:cubicBezTo>
                      <a:pt x="875" y="1180"/>
                      <a:pt x="909" y="1180"/>
                      <a:pt x="940" y="1162"/>
                    </a:cubicBezTo>
                    <a:cubicBezTo>
                      <a:pt x="1001" y="1125"/>
                      <a:pt x="1001" y="1063"/>
                      <a:pt x="1014" y="1002"/>
                    </a:cubicBezTo>
                    <a:cubicBezTo>
                      <a:pt x="1038" y="928"/>
                      <a:pt x="1100" y="891"/>
                      <a:pt x="1075" y="755"/>
                    </a:cubicBezTo>
                    <a:cubicBezTo>
                      <a:pt x="1063" y="657"/>
                      <a:pt x="1026" y="570"/>
                      <a:pt x="989" y="484"/>
                    </a:cubicBezTo>
                    <a:lnTo>
                      <a:pt x="989" y="459"/>
                    </a:lnTo>
                    <a:cubicBezTo>
                      <a:pt x="1026" y="459"/>
                      <a:pt x="1075" y="447"/>
                      <a:pt x="1100" y="422"/>
                    </a:cubicBezTo>
                    <a:cubicBezTo>
                      <a:pt x="1161" y="373"/>
                      <a:pt x="1198" y="299"/>
                      <a:pt x="1223" y="287"/>
                    </a:cubicBezTo>
                    <a:cubicBezTo>
                      <a:pt x="1260" y="262"/>
                      <a:pt x="1186" y="213"/>
                      <a:pt x="1161" y="213"/>
                    </a:cubicBezTo>
                    <a:cubicBezTo>
                      <a:pt x="1124" y="213"/>
                      <a:pt x="1137" y="213"/>
                      <a:pt x="1149" y="188"/>
                    </a:cubicBezTo>
                    <a:cubicBezTo>
                      <a:pt x="1137" y="139"/>
                      <a:pt x="1112" y="90"/>
                      <a:pt x="1087" y="41"/>
                    </a:cubicBezTo>
                    <a:cubicBezTo>
                      <a:pt x="1047" y="20"/>
                      <a:pt x="1040" y="0"/>
                      <a:pt x="101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07" name="Google Shape;3407;p43"/>
              <p:cNvSpPr/>
              <p:nvPr/>
            </p:nvSpPr>
            <p:spPr>
              <a:xfrm>
                <a:off x="3080400" y="4239175"/>
                <a:ext cx="365975" cy="316825"/>
              </a:xfrm>
              <a:custGeom>
                <a:avLst/>
                <a:gdLst/>
                <a:ahLst/>
                <a:cxnLst/>
                <a:rect l="l" t="t" r="r" b="b"/>
                <a:pathLst>
                  <a:path w="14639" h="12673" extrusionOk="0">
                    <a:moveTo>
                      <a:pt x="4177" y="6248"/>
                    </a:moveTo>
                    <a:lnTo>
                      <a:pt x="4177" y="6248"/>
                    </a:lnTo>
                    <a:cubicBezTo>
                      <a:pt x="4177" y="6255"/>
                      <a:pt x="4179" y="6262"/>
                      <a:pt x="4180" y="6262"/>
                    </a:cubicBezTo>
                    <a:cubicBezTo>
                      <a:pt x="4180" y="6262"/>
                      <a:pt x="4180" y="6258"/>
                      <a:pt x="4177" y="6248"/>
                    </a:cubicBezTo>
                    <a:close/>
                    <a:moveTo>
                      <a:pt x="9525" y="1"/>
                    </a:moveTo>
                    <a:cubicBezTo>
                      <a:pt x="9303" y="1"/>
                      <a:pt x="9081" y="13"/>
                      <a:pt x="8859" y="38"/>
                    </a:cubicBezTo>
                    <a:cubicBezTo>
                      <a:pt x="8759" y="60"/>
                      <a:pt x="8790" y="152"/>
                      <a:pt x="8751" y="152"/>
                    </a:cubicBezTo>
                    <a:cubicBezTo>
                      <a:pt x="8747" y="152"/>
                      <a:pt x="8742" y="151"/>
                      <a:pt x="8736" y="148"/>
                    </a:cubicBezTo>
                    <a:cubicBezTo>
                      <a:pt x="8681" y="138"/>
                      <a:pt x="8539" y="58"/>
                      <a:pt x="8482" y="58"/>
                    </a:cubicBezTo>
                    <a:cubicBezTo>
                      <a:pt x="8475" y="58"/>
                      <a:pt x="8469" y="60"/>
                      <a:pt x="8465" y="62"/>
                    </a:cubicBezTo>
                    <a:cubicBezTo>
                      <a:pt x="8440" y="112"/>
                      <a:pt x="8404" y="124"/>
                      <a:pt x="8354" y="124"/>
                    </a:cubicBezTo>
                    <a:cubicBezTo>
                      <a:pt x="8330" y="124"/>
                      <a:pt x="8304" y="123"/>
                      <a:pt x="8281" y="123"/>
                    </a:cubicBezTo>
                    <a:cubicBezTo>
                      <a:pt x="8225" y="123"/>
                      <a:pt x="8187" y="129"/>
                      <a:pt x="8231" y="173"/>
                    </a:cubicBezTo>
                    <a:cubicBezTo>
                      <a:pt x="8293" y="247"/>
                      <a:pt x="8736" y="321"/>
                      <a:pt x="8650" y="321"/>
                    </a:cubicBezTo>
                    <a:cubicBezTo>
                      <a:pt x="8564" y="321"/>
                      <a:pt x="8243" y="420"/>
                      <a:pt x="8157" y="420"/>
                    </a:cubicBezTo>
                    <a:cubicBezTo>
                      <a:pt x="8078" y="420"/>
                      <a:pt x="8268" y="533"/>
                      <a:pt x="8243" y="533"/>
                    </a:cubicBezTo>
                    <a:cubicBezTo>
                      <a:pt x="8241" y="533"/>
                      <a:pt x="8237" y="533"/>
                      <a:pt x="8231" y="530"/>
                    </a:cubicBezTo>
                    <a:cubicBezTo>
                      <a:pt x="8157" y="506"/>
                      <a:pt x="8095" y="469"/>
                      <a:pt x="8046" y="432"/>
                    </a:cubicBezTo>
                    <a:cubicBezTo>
                      <a:pt x="8036" y="421"/>
                      <a:pt x="8017" y="418"/>
                      <a:pt x="7995" y="418"/>
                    </a:cubicBezTo>
                    <a:cubicBezTo>
                      <a:pt x="7947" y="418"/>
                      <a:pt x="7880" y="434"/>
                      <a:pt x="7828" y="434"/>
                    </a:cubicBezTo>
                    <a:cubicBezTo>
                      <a:pt x="7818" y="434"/>
                      <a:pt x="7808" y="433"/>
                      <a:pt x="7800" y="432"/>
                    </a:cubicBezTo>
                    <a:cubicBezTo>
                      <a:pt x="7652" y="358"/>
                      <a:pt x="7492" y="296"/>
                      <a:pt x="7332" y="247"/>
                    </a:cubicBezTo>
                    <a:cubicBezTo>
                      <a:pt x="7316" y="244"/>
                      <a:pt x="7303" y="243"/>
                      <a:pt x="7292" y="243"/>
                    </a:cubicBezTo>
                    <a:cubicBezTo>
                      <a:pt x="7212" y="243"/>
                      <a:pt x="7219" y="309"/>
                      <a:pt x="7122" y="309"/>
                    </a:cubicBezTo>
                    <a:cubicBezTo>
                      <a:pt x="6999" y="309"/>
                      <a:pt x="6617" y="309"/>
                      <a:pt x="6703" y="358"/>
                    </a:cubicBezTo>
                    <a:cubicBezTo>
                      <a:pt x="6888" y="432"/>
                      <a:pt x="7085" y="493"/>
                      <a:pt x="7282" y="506"/>
                    </a:cubicBezTo>
                    <a:cubicBezTo>
                      <a:pt x="7418" y="506"/>
                      <a:pt x="7898" y="567"/>
                      <a:pt x="7923" y="641"/>
                    </a:cubicBezTo>
                    <a:cubicBezTo>
                      <a:pt x="7944" y="716"/>
                      <a:pt x="7947" y="848"/>
                      <a:pt x="7931" y="848"/>
                    </a:cubicBezTo>
                    <a:cubicBezTo>
                      <a:pt x="7929" y="848"/>
                      <a:pt x="7926" y="845"/>
                      <a:pt x="7923" y="838"/>
                    </a:cubicBezTo>
                    <a:cubicBezTo>
                      <a:pt x="7898" y="789"/>
                      <a:pt x="7935" y="703"/>
                      <a:pt x="7775" y="654"/>
                    </a:cubicBezTo>
                    <a:cubicBezTo>
                      <a:pt x="7681" y="625"/>
                      <a:pt x="7604" y="613"/>
                      <a:pt x="7559" y="613"/>
                    </a:cubicBezTo>
                    <a:cubicBezTo>
                      <a:pt x="7527" y="613"/>
                      <a:pt x="7511" y="619"/>
                      <a:pt x="7516" y="629"/>
                    </a:cubicBezTo>
                    <a:cubicBezTo>
                      <a:pt x="7516" y="650"/>
                      <a:pt x="7580" y="762"/>
                      <a:pt x="7559" y="762"/>
                    </a:cubicBezTo>
                    <a:cubicBezTo>
                      <a:pt x="7555" y="762"/>
                      <a:pt x="7550" y="759"/>
                      <a:pt x="7541" y="752"/>
                    </a:cubicBezTo>
                    <a:cubicBezTo>
                      <a:pt x="7479" y="691"/>
                      <a:pt x="7467" y="629"/>
                      <a:pt x="7369" y="592"/>
                    </a:cubicBezTo>
                    <a:cubicBezTo>
                      <a:pt x="7188" y="574"/>
                      <a:pt x="7008" y="563"/>
                      <a:pt x="6832" y="563"/>
                    </a:cubicBezTo>
                    <a:cubicBezTo>
                      <a:pt x="6768" y="563"/>
                      <a:pt x="6704" y="564"/>
                      <a:pt x="6642" y="567"/>
                    </a:cubicBezTo>
                    <a:cubicBezTo>
                      <a:pt x="6580" y="580"/>
                      <a:pt x="6937" y="789"/>
                      <a:pt x="7110" y="875"/>
                    </a:cubicBezTo>
                    <a:cubicBezTo>
                      <a:pt x="7241" y="937"/>
                      <a:pt x="7267" y="961"/>
                      <a:pt x="7248" y="961"/>
                    </a:cubicBezTo>
                    <a:cubicBezTo>
                      <a:pt x="7241" y="961"/>
                      <a:pt x="7226" y="957"/>
                      <a:pt x="7208" y="949"/>
                    </a:cubicBezTo>
                    <a:cubicBezTo>
                      <a:pt x="7141" y="937"/>
                      <a:pt x="7076" y="931"/>
                      <a:pt x="7011" y="931"/>
                    </a:cubicBezTo>
                    <a:cubicBezTo>
                      <a:pt x="6947" y="931"/>
                      <a:pt x="6882" y="937"/>
                      <a:pt x="6814" y="949"/>
                    </a:cubicBezTo>
                    <a:cubicBezTo>
                      <a:pt x="6792" y="972"/>
                      <a:pt x="6830" y="1076"/>
                      <a:pt x="6828" y="1076"/>
                    </a:cubicBezTo>
                    <a:cubicBezTo>
                      <a:pt x="6828" y="1076"/>
                      <a:pt x="6827" y="1075"/>
                      <a:pt x="6826" y="1073"/>
                    </a:cubicBezTo>
                    <a:cubicBezTo>
                      <a:pt x="6814" y="1048"/>
                      <a:pt x="6703" y="962"/>
                      <a:pt x="6715" y="937"/>
                    </a:cubicBezTo>
                    <a:cubicBezTo>
                      <a:pt x="6728" y="900"/>
                      <a:pt x="6863" y="925"/>
                      <a:pt x="6839" y="900"/>
                    </a:cubicBezTo>
                    <a:cubicBezTo>
                      <a:pt x="6765" y="814"/>
                      <a:pt x="6679" y="740"/>
                      <a:pt x="6568" y="703"/>
                    </a:cubicBezTo>
                    <a:cubicBezTo>
                      <a:pt x="6469" y="670"/>
                      <a:pt x="6310" y="643"/>
                      <a:pt x="6219" y="643"/>
                    </a:cubicBezTo>
                    <a:cubicBezTo>
                      <a:pt x="6173" y="643"/>
                      <a:pt x="6145" y="650"/>
                      <a:pt x="6149" y="666"/>
                    </a:cubicBezTo>
                    <a:cubicBezTo>
                      <a:pt x="6210" y="765"/>
                      <a:pt x="6297" y="851"/>
                      <a:pt x="6407" y="888"/>
                    </a:cubicBezTo>
                    <a:cubicBezTo>
                      <a:pt x="6580" y="949"/>
                      <a:pt x="6740" y="1036"/>
                      <a:pt x="6863" y="1171"/>
                    </a:cubicBezTo>
                    <a:cubicBezTo>
                      <a:pt x="6873" y="1219"/>
                      <a:pt x="6830" y="1289"/>
                      <a:pt x="6776" y="1289"/>
                    </a:cubicBezTo>
                    <a:cubicBezTo>
                      <a:pt x="6761" y="1289"/>
                      <a:pt x="6744" y="1283"/>
                      <a:pt x="6728" y="1270"/>
                    </a:cubicBezTo>
                    <a:cubicBezTo>
                      <a:pt x="6617" y="1196"/>
                      <a:pt x="6518" y="1122"/>
                      <a:pt x="6407" y="1060"/>
                    </a:cubicBezTo>
                    <a:cubicBezTo>
                      <a:pt x="6334" y="1036"/>
                      <a:pt x="5717" y="789"/>
                      <a:pt x="5631" y="777"/>
                    </a:cubicBezTo>
                    <a:cubicBezTo>
                      <a:pt x="5594" y="771"/>
                      <a:pt x="5511" y="765"/>
                      <a:pt x="5440" y="765"/>
                    </a:cubicBezTo>
                    <a:cubicBezTo>
                      <a:pt x="5369" y="765"/>
                      <a:pt x="5311" y="771"/>
                      <a:pt x="5323" y="789"/>
                    </a:cubicBezTo>
                    <a:cubicBezTo>
                      <a:pt x="5348" y="838"/>
                      <a:pt x="5434" y="1036"/>
                      <a:pt x="5508" y="1073"/>
                    </a:cubicBezTo>
                    <a:cubicBezTo>
                      <a:pt x="5582" y="1110"/>
                      <a:pt x="5680" y="1183"/>
                      <a:pt x="5594" y="1183"/>
                    </a:cubicBezTo>
                    <a:cubicBezTo>
                      <a:pt x="5537" y="1183"/>
                      <a:pt x="5430" y="1167"/>
                      <a:pt x="5369" y="1167"/>
                    </a:cubicBezTo>
                    <a:cubicBezTo>
                      <a:pt x="5338" y="1167"/>
                      <a:pt x="5319" y="1171"/>
                      <a:pt x="5323" y="1183"/>
                    </a:cubicBezTo>
                    <a:cubicBezTo>
                      <a:pt x="5323" y="1220"/>
                      <a:pt x="5483" y="1282"/>
                      <a:pt x="5520" y="1319"/>
                    </a:cubicBezTo>
                    <a:cubicBezTo>
                      <a:pt x="5534" y="1339"/>
                      <a:pt x="5543" y="1352"/>
                      <a:pt x="5534" y="1352"/>
                    </a:cubicBezTo>
                    <a:cubicBezTo>
                      <a:pt x="5526" y="1352"/>
                      <a:pt x="5505" y="1342"/>
                      <a:pt x="5459" y="1319"/>
                    </a:cubicBezTo>
                    <a:cubicBezTo>
                      <a:pt x="5274" y="1233"/>
                      <a:pt x="5089" y="1147"/>
                      <a:pt x="4892" y="1073"/>
                    </a:cubicBezTo>
                    <a:cubicBezTo>
                      <a:pt x="4855" y="1073"/>
                      <a:pt x="4843" y="1233"/>
                      <a:pt x="4818" y="1245"/>
                    </a:cubicBezTo>
                    <a:cubicBezTo>
                      <a:pt x="4793" y="1257"/>
                      <a:pt x="4756" y="1257"/>
                      <a:pt x="4732" y="1307"/>
                    </a:cubicBezTo>
                    <a:cubicBezTo>
                      <a:pt x="4710" y="1340"/>
                      <a:pt x="4668" y="1472"/>
                      <a:pt x="4650" y="1472"/>
                    </a:cubicBezTo>
                    <a:cubicBezTo>
                      <a:pt x="4648" y="1472"/>
                      <a:pt x="4647" y="1471"/>
                      <a:pt x="4645" y="1467"/>
                    </a:cubicBezTo>
                    <a:cubicBezTo>
                      <a:pt x="4621" y="1393"/>
                      <a:pt x="4633" y="1307"/>
                      <a:pt x="4670" y="1245"/>
                    </a:cubicBezTo>
                    <a:cubicBezTo>
                      <a:pt x="4732" y="1171"/>
                      <a:pt x="4682" y="949"/>
                      <a:pt x="4572" y="925"/>
                    </a:cubicBezTo>
                    <a:cubicBezTo>
                      <a:pt x="4522" y="906"/>
                      <a:pt x="4467" y="897"/>
                      <a:pt x="4410" y="897"/>
                    </a:cubicBezTo>
                    <a:cubicBezTo>
                      <a:pt x="4353" y="897"/>
                      <a:pt x="4294" y="906"/>
                      <a:pt x="4239" y="925"/>
                    </a:cubicBezTo>
                    <a:cubicBezTo>
                      <a:pt x="4066" y="962"/>
                      <a:pt x="3721" y="1023"/>
                      <a:pt x="3561" y="1048"/>
                    </a:cubicBezTo>
                    <a:cubicBezTo>
                      <a:pt x="3401" y="1060"/>
                      <a:pt x="3266" y="1110"/>
                      <a:pt x="3339" y="1122"/>
                    </a:cubicBezTo>
                    <a:cubicBezTo>
                      <a:pt x="3426" y="1122"/>
                      <a:pt x="3500" y="1159"/>
                      <a:pt x="3549" y="1220"/>
                    </a:cubicBezTo>
                    <a:cubicBezTo>
                      <a:pt x="3623" y="1294"/>
                      <a:pt x="3660" y="1294"/>
                      <a:pt x="3734" y="1331"/>
                    </a:cubicBezTo>
                    <a:cubicBezTo>
                      <a:pt x="3795" y="1362"/>
                      <a:pt x="3922" y="1501"/>
                      <a:pt x="3890" y="1501"/>
                    </a:cubicBezTo>
                    <a:cubicBezTo>
                      <a:pt x="3883" y="1501"/>
                      <a:pt x="3869" y="1494"/>
                      <a:pt x="3845" y="1479"/>
                    </a:cubicBezTo>
                    <a:cubicBezTo>
                      <a:pt x="3721" y="1405"/>
                      <a:pt x="3635" y="1418"/>
                      <a:pt x="3561" y="1381"/>
                    </a:cubicBezTo>
                    <a:cubicBezTo>
                      <a:pt x="3487" y="1331"/>
                      <a:pt x="3500" y="1233"/>
                      <a:pt x="3389" y="1208"/>
                    </a:cubicBezTo>
                    <a:cubicBezTo>
                      <a:pt x="3336" y="1199"/>
                      <a:pt x="3282" y="1195"/>
                      <a:pt x="3227" y="1195"/>
                    </a:cubicBezTo>
                    <a:cubicBezTo>
                      <a:pt x="3127" y="1195"/>
                      <a:pt x="3024" y="1209"/>
                      <a:pt x="2921" y="1233"/>
                    </a:cubicBezTo>
                    <a:cubicBezTo>
                      <a:pt x="2810" y="1257"/>
                      <a:pt x="2797" y="1270"/>
                      <a:pt x="2847" y="1331"/>
                    </a:cubicBezTo>
                    <a:cubicBezTo>
                      <a:pt x="2896" y="1405"/>
                      <a:pt x="2908" y="1479"/>
                      <a:pt x="2884" y="1553"/>
                    </a:cubicBezTo>
                    <a:cubicBezTo>
                      <a:pt x="2872" y="1586"/>
                      <a:pt x="2911" y="1719"/>
                      <a:pt x="2866" y="1719"/>
                    </a:cubicBezTo>
                    <a:cubicBezTo>
                      <a:pt x="2860" y="1719"/>
                      <a:pt x="2854" y="1717"/>
                      <a:pt x="2847" y="1713"/>
                    </a:cubicBezTo>
                    <a:cubicBezTo>
                      <a:pt x="2729" y="1671"/>
                      <a:pt x="2602" y="1637"/>
                      <a:pt x="2474" y="1637"/>
                    </a:cubicBezTo>
                    <a:cubicBezTo>
                      <a:pt x="2454" y="1637"/>
                      <a:pt x="2435" y="1638"/>
                      <a:pt x="2415" y="1639"/>
                    </a:cubicBezTo>
                    <a:cubicBezTo>
                      <a:pt x="2354" y="1676"/>
                      <a:pt x="2391" y="1861"/>
                      <a:pt x="2403" y="1886"/>
                    </a:cubicBezTo>
                    <a:cubicBezTo>
                      <a:pt x="2418" y="1900"/>
                      <a:pt x="2415" y="1920"/>
                      <a:pt x="2400" y="1920"/>
                    </a:cubicBezTo>
                    <a:cubicBezTo>
                      <a:pt x="2390" y="1920"/>
                      <a:pt x="2374" y="1911"/>
                      <a:pt x="2354" y="1886"/>
                    </a:cubicBezTo>
                    <a:cubicBezTo>
                      <a:pt x="2308" y="1830"/>
                      <a:pt x="2241" y="1740"/>
                      <a:pt x="2148" y="1740"/>
                    </a:cubicBezTo>
                    <a:cubicBezTo>
                      <a:pt x="2117" y="1740"/>
                      <a:pt x="2083" y="1750"/>
                      <a:pt x="2046" y="1775"/>
                    </a:cubicBezTo>
                    <a:cubicBezTo>
                      <a:pt x="1886" y="1886"/>
                      <a:pt x="1725" y="1997"/>
                      <a:pt x="1553" y="2083"/>
                    </a:cubicBezTo>
                    <a:cubicBezTo>
                      <a:pt x="1454" y="2120"/>
                      <a:pt x="1368" y="2182"/>
                      <a:pt x="1294" y="2243"/>
                    </a:cubicBezTo>
                    <a:cubicBezTo>
                      <a:pt x="1269" y="2268"/>
                      <a:pt x="1368" y="2342"/>
                      <a:pt x="1405" y="2354"/>
                    </a:cubicBezTo>
                    <a:cubicBezTo>
                      <a:pt x="1528" y="2379"/>
                      <a:pt x="1639" y="2403"/>
                      <a:pt x="1762" y="2403"/>
                    </a:cubicBezTo>
                    <a:cubicBezTo>
                      <a:pt x="1857" y="2403"/>
                      <a:pt x="2106" y="2349"/>
                      <a:pt x="2137" y="2349"/>
                    </a:cubicBezTo>
                    <a:cubicBezTo>
                      <a:pt x="2142" y="2349"/>
                      <a:pt x="2141" y="2351"/>
                      <a:pt x="2132" y="2354"/>
                    </a:cubicBezTo>
                    <a:cubicBezTo>
                      <a:pt x="2083" y="2366"/>
                      <a:pt x="1898" y="2440"/>
                      <a:pt x="1910" y="2588"/>
                    </a:cubicBezTo>
                    <a:cubicBezTo>
                      <a:pt x="1922" y="2724"/>
                      <a:pt x="2021" y="2711"/>
                      <a:pt x="1898" y="2835"/>
                    </a:cubicBezTo>
                    <a:cubicBezTo>
                      <a:pt x="1775" y="2945"/>
                      <a:pt x="1701" y="3007"/>
                      <a:pt x="1651" y="3007"/>
                    </a:cubicBezTo>
                    <a:cubicBezTo>
                      <a:pt x="1605" y="3007"/>
                      <a:pt x="1594" y="2986"/>
                      <a:pt x="1570" y="2986"/>
                    </a:cubicBezTo>
                    <a:cubicBezTo>
                      <a:pt x="1562" y="2986"/>
                      <a:pt x="1553" y="2989"/>
                      <a:pt x="1541" y="2995"/>
                    </a:cubicBezTo>
                    <a:cubicBezTo>
                      <a:pt x="1506" y="3003"/>
                      <a:pt x="1477" y="3012"/>
                      <a:pt x="1446" y="3012"/>
                    </a:cubicBezTo>
                    <a:cubicBezTo>
                      <a:pt x="1433" y="3012"/>
                      <a:pt x="1419" y="3011"/>
                      <a:pt x="1405" y="3007"/>
                    </a:cubicBezTo>
                    <a:cubicBezTo>
                      <a:pt x="1379" y="2999"/>
                      <a:pt x="1366" y="2984"/>
                      <a:pt x="1343" y="2984"/>
                    </a:cubicBezTo>
                    <a:cubicBezTo>
                      <a:pt x="1333" y="2984"/>
                      <a:pt x="1322" y="2987"/>
                      <a:pt x="1306" y="2995"/>
                    </a:cubicBezTo>
                    <a:cubicBezTo>
                      <a:pt x="1245" y="3007"/>
                      <a:pt x="1035" y="3032"/>
                      <a:pt x="998" y="3081"/>
                    </a:cubicBezTo>
                    <a:cubicBezTo>
                      <a:pt x="949" y="3143"/>
                      <a:pt x="998" y="3155"/>
                      <a:pt x="887" y="3180"/>
                    </a:cubicBezTo>
                    <a:cubicBezTo>
                      <a:pt x="797" y="3191"/>
                      <a:pt x="448" y="3306"/>
                      <a:pt x="352" y="3306"/>
                    </a:cubicBezTo>
                    <a:cubicBezTo>
                      <a:pt x="344" y="3306"/>
                      <a:pt x="337" y="3305"/>
                      <a:pt x="333" y="3303"/>
                    </a:cubicBezTo>
                    <a:cubicBezTo>
                      <a:pt x="306" y="3289"/>
                      <a:pt x="272" y="3279"/>
                      <a:pt x="244" y="3279"/>
                    </a:cubicBezTo>
                    <a:cubicBezTo>
                      <a:pt x="221" y="3279"/>
                      <a:pt x="203" y="3286"/>
                      <a:pt x="197" y="3303"/>
                    </a:cubicBezTo>
                    <a:cubicBezTo>
                      <a:pt x="185" y="3340"/>
                      <a:pt x="136" y="3389"/>
                      <a:pt x="111" y="3389"/>
                    </a:cubicBezTo>
                    <a:cubicBezTo>
                      <a:pt x="109" y="3388"/>
                      <a:pt x="107" y="3388"/>
                      <a:pt x="104" y="3388"/>
                    </a:cubicBezTo>
                    <a:cubicBezTo>
                      <a:pt x="66" y="3388"/>
                      <a:pt x="3" y="3475"/>
                      <a:pt x="37" y="3475"/>
                    </a:cubicBezTo>
                    <a:cubicBezTo>
                      <a:pt x="87" y="3488"/>
                      <a:pt x="37" y="3574"/>
                      <a:pt x="25" y="3574"/>
                    </a:cubicBezTo>
                    <a:cubicBezTo>
                      <a:pt x="0" y="3574"/>
                      <a:pt x="25" y="3611"/>
                      <a:pt x="74" y="3648"/>
                    </a:cubicBezTo>
                    <a:cubicBezTo>
                      <a:pt x="127" y="3690"/>
                      <a:pt x="144" y="3778"/>
                      <a:pt x="171" y="3778"/>
                    </a:cubicBezTo>
                    <a:cubicBezTo>
                      <a:pt x="175" y="3778"/>
                      <a:pt x="180" y="3776"/>
                      <a:pt x="185" y="3771"/>
                    </a:cubicBezTo>
                    <a:cubicBezTo>
                      <a:pt x="202" y="3754"/>
                      <a:pt x="225" y="3720"/>
                      <a:pt x="257" y="3720"/>
                    </a:cubicBezTo>
                    <a:cubicBezTo>
                      <a:pt x="272" y="3720"/>
                      <a:pt x="289" y="3727"/>
                      <a:pt x="308" y="3746"/>
                    </a:cubicBezTo>
                    <a:cubicBezTo>
                      <a:pt x="354" y="3792"/>
                      <a:pt x="413" y="3817"/>
                      <a:pt x="471" y="3817"/>
                    </a:cubicBezTo>
                    <a:cubicBezTo>
                      <a:pt x="491" y="3817"/>
                      <a:pt x="511" y="3814"/>
                      <a:pt x="530" y="3808"/>
                    </a:cubicBezTo>
                    <a:cubicBezTo>
                      <a:pt x="593" y="3790"/>
                      <a:pt x="656" y="3752"/>
                      <a:pt x="666" y="3752"/>
                    </a:cubicBezTo>
                    <a:cubicBezTo>
                      <a:pt x="670" y="3752"/>
                      <a:pt x="667" y="3758"/>
                      <a:pt x="653" y="3771"/>
                    </a:cubicBezTo>
                    <a:cubicBezTo>
                      <a:pt x="604" y="3820"/>
                      <a:pt x="616" y="3845"/>
                      <a:pt x="690" y="3919"/>
                    </a:cubicBezTo>
                    <a:cubicBezTo>
                      <a:pt x="761" y="3980"/>
                      <a:pt x="882" y="4024"/>
                      <a:pt x="944" y="4024"/>
                    </a:cubicBezTo>
                    <a:cubicBezTo>
                      <a:pt x="957" y="4024"/>
                      <a:pt x="967" y="4022"/>
                      <a:pt x="974" y="4017"/>
                    </a:cubicBezTo>
                    <a:cubicBezTo>
                      <a:pt x="995" y="3996"/>
                      <a:pt x="1007" y="3939"/>
                      <a:pt x="1049" y="3939"/>
                    </a:cubicBezTo>
                    <a:cubicBezTo>
                      <a:pt x="1056" y="3939"/>
                      <a:pt x="1064" y="3940"/>
                      <a:pt x="1072" y="3943"/>
                    </a:cubicBezTo>
                    <a:cubicBezTo>
                      <a:pt x="1128" y="3962"/>
                      <a:pt x="1183" y="3971"/>
                      <a:pt x="1239" y="3971"/>
                    </a:cubicBezTo>
                    <a:cubicBezTo>
                      <a:pt x="1294" y="3971"/>
                      <a:pt x="1350" y="3962"/>
                      <a:pt x="1405" y="3943"/>
                    </a:cubicBezTo>
                    <a:cubicBezTo>
                      <a:pt x="1432" y="3917"/>
                      <a:pt x="1446" y="3871"/>
                      <a:pt x="1479" y="3871"/>
                    </a:cubicBezTo>
                    <a:cubicBezTo>
                      <a:pt x="1492" y="3871"/>
                      <a:pt x="1508" y="3877"/>
                      <a:pt x="1528" y="3894"/>
                    </a:cubicBezTo>
                    <a:cubicBezTo>
                      <a:pt x="1602" y="3956"/>
                      <a:pt x="1688" y="3993"/>
                      <a:pt x="1614" y="4030"/>
                    </a:cubicBezTo>
                    <a:cubicBezTo>
                      <a:pt x="1596" y="4044"/>
                      <a:pt x="1545" y="4048"/>
                      <a:pt x="1481" y="4048"/>
                    </a:cubicBezTo>
                    <a:cubicBezTo>
                      <a:pt x="1412" y="4048"/>
                      <a:pt x="1329" y="4044"/>
                      <a:pt x="1253" y="4044"/>
                    </a:cubicBezTo>
                    <a:cubicBezTo>
                      <a:pt x="1159" y="4044"/>
                      <a:pt x="1076" y="4050"/>
                      <a:pt x="1048" y="4079"/>
                    </a:cubicBezTo>
                    <a:cubicBezTo>
                      <a:pt x="974" y="4141"/>
                      <a:pt x="1331" y="4178"/>
                      <a:pt x="1417" y="4178"/>
                    </a:cubicBezTo>
                    <a:cubicBezTo>
                      <a:pt x="1356" y="4183"/>
                      <a:pt x="1297" y="4186"/>
                      <a:pt x="1239" y="4186"/>
                    </a:cubicBezTo>
                    <a:cubicBezTo>
                      <a:pt x="1157" y="4186"/>
                      <a:pt x="1078" y="4180"/>
                      <a:pt x="998" y="4165"/>
                    </a:cubicBezTo>
                    <a:cubicBezTo>
                      <a:pt x="924" y="4141"/>
                      <a:pt x="851" y="4128"/>
                      <a:pt x="777" y="4128"/>
                    </a:cubicBezTo>
                    <a:cubicBezTo>
                      <a:pt x="703" y="4128"/>
                      <a:pt x="629" y="4141"/>
                      <a:pt x="555" y="4165"/>
                    </a:cubicBezTo>
                    <a:cubicBezTo>
                      <a:pt x="493" y="4190"/>
                      <a:pt x="370" y="4264"/>
                      <a:pt x="481" y="4313"/>
                    </a:cubicBezTo>
                    <a:cubicBezTo>
                      <a:pt x="551" y="4352"/>
                      <a:pt x="592" y="4376"/>
                      <a:pt x="631" y="4376"/>
                    </a:cubicBezTo>
                    <a:cubicBezTo>
                      <a:pt x="653" y="4376"/>
                      <a:pt x="676" y="4368"/>
                      <a:pt x="703" y="4350"/>
                    </a:cubicBezTo>
                    <a:cubicBezTo>
                      <a:pt x="726" y="4327"/>
                      <a:pt x="742" y="4318"/>
                      <a:pt x="751" y="4318"/>
                    </a:cubicBezTo>
                    <a:cubicBezTo>
                      <a:pt x="767" y="4318"/>
                      <a:pt x="763" y="4344"/>
                      <a:pt x="740" y="4375"/>
                    </a:cubicBezTo>
                    <a:cubicBezTo>
                      <a:pt x="715" y="4412"/>
                      <a:pt x="826" y="4461"/>
                      <a:pt x="912" y="4461"/>
                    </a:cubicBezTo>
                    <a:cubicBezTo>
                      <a:pt x="945" y="4465"/>
                      <a:pt x="974" y="4466"/>
                      <a:pt x="1002" y="4466"/>
                    </a:cubicBezTo>
                    <a:cubicBezTo>
                      <a:pt x="1059" y="4466"/>
                      <a:pt x="1113" y="4461"/>
                      <a:pt x="1196" y="4461"/>
                    </a:cubicBezTo>
                    <a:cubicBezTo>
                      <a:pt x="1294" y="4461"/>
                      <a:pt x="1196" y="4486"/>
                      <a:pt x="1122" y="4510"/>
                    </a:cubicBezTo>
                    <a:cubicBezTo>
                      <a:pt x="1035" y="4535"/>
                      <a:pt x="912" y="4523"/>
                      <a:pt x="900" y="4597"/>
                    </a:cubicBezTo>
                    <a:cubicBezTo>
                      <a:pt x="875" y="4670"/>
                      <a:pt x="912" y="4670"/>
                      <a:pt x="1023" y="4732"/>
                    </a:cubicBezTo>
                    <a:cubicBezTo>
                      <a:pt x="1171" y="4806"/>
                      <a:pt x="1331" y="4855"/>
                      <a:pt x="1504" y="4880"/>
                    </a:cubicBezTo>
                    <a:cubicBezTo>
                      <a:pt x="1491" y="4855"/>
                      <a:pt x="1368" y="4757"/>
                      <a:pt x="1417" y="4744"/>
                    </a:cubicBezTo>
                    <a:cubicBezTo>
                      <a:pt x="1423" y="4743"/>
                      <a:pt x="1428" y="4743"/>
                      <a:pt x="1434" y="4743"/>
                    </a:cubicBezTo>
                    <a:cubicBezTo>
                      <a:pt x="1474" y="4743"/>
                      <a:pt x="1498" y="4775"/>
                      <a:pt x="1530" y="4775"/>
                    </a:cubicBezTo>
                    <a:cubicBezTo>
                      <a:pt x="1537" y="4775"/>
                      <a:pt x="1544" y="4773"/>
                      <a:pt x="1553" y="4769"/>
                    </a:cubicBezTo>
                    <a:cubicBezTo>
                      <a:pt x="1581" y="4750"/>
                      <a:pt x="1668" y="4651"/>
                      <a:pt x="1718" y="4651"/>
                    </a:cubicBezTo>
                    <a:cubicBezTo>
                      <a:pt x="1733" y="4651"/>
                      <a:pt x="1744" y="4660"/>
                      <a:pt x="1750" y="4683"/>
                    </a:cubicBezTo>
                    <a:cubicBezTo>
                      <a:pt x="1784" y="4773"/>
                      <a:pt x="1714" y="4832"/>
                      <a:pt x="1750" y="4832"/>
                    </a:cubicBezTo>
                    <a:cubicBezTo>
                      <a:pt x="1753" y="4832"/>
                      <a:pt x="1757" y="4832"/>
                      <a:pt x="1762" y="4831"/>
                    </a:cubicBezTo>
                    <a:cubicBezTo>
                      <a:pt x="1849" y="4806"/>
                      <a:pt x="1922" y="4781"/>
                      <a:pt x="1996" y="4732"/>
                    </a:cubicBezTo>
                    <a:cubicBezTo>
                      <a:pt x="2043" y="4701"/>
                      <a:pt x="2060" y="4675"/>
                      <a:pt x="2076" y="4675"/>
                    </a:cubicBezTo>
                    <a:cubicBezTo>
                      <a:pt x="2085" y="4675"/>
                      <a:pt x="2093" y="4684"/>
                      <a:pt x="2107" y="4707"/>
                    </a:cubicBezTo>
                    <a:cubicBezTo>
                      <a:pt x="2135" y="4735"/>
                      <a:pt x="2151" y="4751"/>
                      <a:pt x="2168" y="4751"/>
                    </a:cubicBezTo>
                    <a:cubicBezTo>
                      <a:pt x="2182" y="4751"/>
                      <a:pt x="2197" y="4741"/>
                      <a:pt x="2218" y="4720"/>
                    </a:cubicBezTo>
                    <a:cubicBezTo>
                      <a:pt x="2269" y="4689"/>
                      <a:pt x="2244" y="4667"/>
                      <a:pt x="2303" y="4667"/>
                    </a:cubicBezTo>
                    <a:cubicBezTo>
                      <a:pt x="2315" y="4667"/>
                      <a:pt x="2332" y="4668"/>
                      <a:pt x="2354" y="4670"/>
                    </a:cubicBezTo>
                    <a:cubicBezTo>
                      <a:pt x="2477" y="4683"/>
                      <a:pt x="2600" y="4720"/>
                      <a:pt x="2723" y="4757"/>
                    </a:cubicBezTo>
                    <a:cubicBezTo>
                      <a:pt x="2797" y="4781"/>
                      <a:pt x="3044" y="4806"/>
                      <a:pt x="3142" y="4892"/>
                    </a:cubicBezTo>
                    <a:cubicBezTo>
                      <a:pt x="3180" y="4922"/>
                      <a:pt x="3195" y="4930"/>
                      <a:pt x="3202" y="4930"/>
                    </a:cubicBezTo>
                    <a:cubicBezTo>
                      <a:pt x="3210" y="4930"/>
                      <a:pt x="3208" y="4920"/>
                      <a:pt x="3218" y="4920"/>
                    </a:cubicBezTo>
                    <a:cubicBezTo>
                      <a:pt x="3226" y="4920"/>
                      <a:pt x="3239" y="4925"/>
                      <a:pt x="3266" y="4942"/>
                    </a:cubicBezTo>
                    <a:cubicBezTo>
                      <a:pt x="3376" y="4991"/>
                      <a:pt x="3463" y="4991"/>
                      <a:pt x="3512" y="5052"/>
                    </a:cubicBezTo>
                    <a:cubicBezTo>
                      <a:pt x="3561" y="5126"/>
                      <a:pt x="3500" y="5188"/>
                      <a:pt x="3500" y="5213"/>
                    </a:cubicBezTo>
                    <a:cubicBezTo>
                      <a:pt x="3537" y="5274"/>
                      <a:pt x="3586" y="5323"/>
                      <a:pt x="3647" y="5360"/>
                    </a:cubicBezTo>
                    <a:cubicBezTo>
                      <a:pt x="3697" y="5410"/>
                      <a:pt x="3808" y="5385"/>
                      <a:pt x="3832" y="5447"/>
                    </a:cubicBezTo>
                    <a:cubicBezTo>
                      <a:pt x="3869" y="5508"/>
                      <a:pt x="3919" y="5582"/>
                      <a:pt x="3968" y="5632"/>
                    </a:cubicBezTo>
                    <a:cubicBezTo>
                      <a:pt x="4005" y="5668"/>
                      <a:pt x="3992" y="5804"/>
                      <a:pt x="4029" y="5878"/>
                    </a:cubicBezTo>
                    <a:cubicBezTo>
                      <a:pt x="4079" y="5964"/>
                      <a:pt x="4153" y="6075"/>
                      <a:pt x="4128" y="6124"/>
                    </a:cubicBezTo>
                    <a:cubicBezTo>
                      <a:pt x="4091" y="6186"/>
                      <a:pt x="4153" y="6211"/>
                      <a:pt x="4177" y="6248"/>
                    </a:cubicBezTo>
                    <a:lnTo>
                      <a:pt x="4177" y="6248"/>
                    </a:lnTo>
                    <a:cubicBezTo>
                      <a:pt x="4177" y="6240"/>
                      <a:pt x="4179" y="6233"/>
                      <a:pt x="4187" y="6233"/>
                    </a:cubicBezTo>
                    <a:cubicBezTo>
                      <a:pt x="4193" y="6233"/>
                      <a:pt x="4201" y="6237"/>
                      <a:pt x="4214" y="6248"/>
                    </a:cubicBezTo>
                    <a:cubicBezTo>
                      <a:pt x="4264" y="6285"/>
                      <a:pt x="4313" y="6309"/>
                      <a:pt x="4288" y="6334"/>
                    </a:cubicBezTo>
                    <a:cubicBezTo>
                      <a:pt x="4264" y="6346"/>
                      <a:pt x="4202" y="6408"/>
                      <a:pt x="4214" y="6432"/>
                    </a:cubicBezTo>
                    <a:cubicBezTo>
                      <a:pt x="4225" y="6465"/>
                      <a:pt x="4207" y="6508"/>
                      <a:pt x="4220" y="6508"/>
                    </a:cubicBezTo>
                    <a:cubicBezTo>
                      <a:pt x="4222" y="6508"/>
                      <a:pt x="4224" y="6508"/>
                      <a:pt x="4227" y="6506"/>
                    </a:cubicBezTo>
                    <a:cubicBezTo>
                      <a:pt x="4246" y="6497"/>
                      <a:pt x="4280" y="6458"/>
                      <a:pt x="4311" y="6458"/>
                    </a:cubicBezTo>
                    <a:cubicBezTo>
                      <a:pt x="4320" y="6458"/>
                      <a:pt x="4329" y="6461"/>
                      <a:pt x="4337" y="6469"/>
                    </a:cubicBezTo>
                    <a:cubicBezTo>
                      <a:pt x="4387" y="6543"/>
                      <a:pt x="4399" y="6630"/>
                      <a:pt x="4374" y="6716"/>
                    </a:cubicBezTo>
                    <a:cubicBezTo>
                      <a:pt x="4337" y="6728"/>
                      <a:pt x="4362" y="6728"/>
                      <a:pt x="4424" y="6753"/>
                    </a:cubicBezTo>
                    <a:cubicBezTo>
                      <a:pt x="4498" y="6777"/>
                      <a:pt x="4461" y="6790"/>
                      <a:pt x="4411" y="6802"/>
                    </a:cubicBezTo>
                    <a:cubicBezTo>
                      <a:pt x="4358" y="6813"/>
                      <a:pt x="4379" y="6908"/>
                      <a:pt x="4353" y="6908"/>
                    </a:cubicBezTo>
                    <a:cubicBezTo>
                      <a:pt x="4349" y="6908"/>
                      <a:pt x="4344" y="6905"/>
                      <a:pt x="4337" y="6901"/>
                    </a:cubicBezTo>
                    <a:cubicBezTo>
                      <a:pt x="4288" y="6876"/>
                      <a:pt x="4288" y="6851"/>
                      <a:pt x="4300" y="6839"/>
                    </a:cubicBezTo>
                    <a:cubicBezTo>
                      <a:pt x="4325" y="6814"/>
                      <a:pt x="4337" y="6814"/>
                      <a:pt x="4300" y="6802"/>
                    </a:cubicBezTo>
                    <a:cubicBezTo>
                      <a:pt x="4290" y="6792"/>
                      <a:pt x="4269" y="6788"/>
                      <a:pt x="4249" y="6788"/>
                    </a:cubicBezTo>
                    <a:cubicBezTo>
                      <a:pt x="4223" y="6788"/>
                      <a:pt x="4200" y="6795"/>
                      <a:pt x="4214" y="6802"/>
                    </a:cubicBezTo>
                    <a:cubicBezTo>
                      <a:pt x="4251" y="6814"/>
                      <a:pt x="4288" y="6851"/>
                      <a:pt x="4264" y="6851"/>
                    </a:cubicBezTo>
                    <a:cubicBezTo>
                      <a:pt x="4227" y="6851"/>
                      <a:pt x="4165" y="6901"/>
                      <a:pt x="4190" y="6913"/>
                    </a:cubicBezTo>
                    <a:cubicBezTo>
                      <a:pt x="4202" y="6938"/>
                      <a:pt x="4313" y="6975"/>
                      <a:pt x="4288" y="6999"/>
                    </a:cubicBezTo>
                    <a:cubicBezTo>
                      <a:pt x="4264" y="7024"/>
                      <a:pt x="4239" y="7073"/>
                      <a:pt x="4300" y="7085"/>
                    </a:cubicBezTo>
                    <a:cubicBezTo>
                      <a:pt x="4350" y="7073"/>
                      <a:pt x="4387" y="7061"/>
                      <a:pt x="4424" y="7024"/>
                    </a:cubicBezTo>
                    <a:lnTo>
                      <a:pt x="4424" y="7024"/>
                    </a:lnTo>
                    <a:cubicBezTo>
                      <a:pt x="4387" y="7061"/>
                      <a:pt x="4362" y="7110"/>
                      <a:pt x="4313" y="7110"/>
                    </a:cubicBezTo>
                    <a:cubicBezTo>
                      <a:pt x="4276" y="7110"/>
                      <a:pt x="4239" y="7089"/>
                      <a:pt x="4218" y="7089"/>
                    </a:cubicBezTo>
                    <a:cubicBezTo>
                      <a:pt x="4210" y="7089"/>
                      <a:pt x="4205" y="7092"/>
                      <a:pt x="4202" y="7098"/>
                    </a:cubicBezTo>
                    <a:cubicBezTo>
                      <a:pt x="4190" y="7122"/>
                      <a:pt x="4227" y="7147"/>
                      <a:pt x="4202" y="7159"/>
                    </a:cubicBezTo>
                    <a:cubicBezTo>
                      <a:pt x="4177" y="7172"/>
                      <a:pt x="4116" y="7196"/>
                      <a:pt x="4140" y="7209"/>
                    </a:cubicBezTo>
                    <a:cubicBezTo>
                      <a:pt x="4177" y="7221"/>
                      <a:pt x="4214" y="7258"/>
                      <a:pt x="4227" y="7295"/>
                    </a:cubicBezTo>
                    <a:cubicBezTo>
                      <a:pt x="4234" y="7316"/>
                      <a:pt x="4245" y="7330"/>
                      <a:pt x="4256" y="7330"/>
                    </a:cubicBezTo>
                    <a:cubicBezTo>
                      <a:pt x="4263" y="7330"/>
                      <a:pt x="4271" y="7323"/>
                      <a:pt x="4276" y="7307"/>
                    </a:cubicBezTo>
                    <a:cubicBezTo>
                      <a:pt x="4280" y="7298"/>
                      <a:pt x="4291" y="7294"/>
                      <a:pt x="4304" y="7294"/>
                    </a:cubicBezTo>
                    <a:cubicBezTo>
                      <a:pt x="4329" y="7294"/>
                      <a:pt x="4363" y="7308"/>
                      <a:pt x="4387" y="7332"/>
                    </a:cubicBezTo>
                    <a:cubicBezTo>
                      <a:pt x="4414" y="7343"/>
                      <a:pt x="4442" y="7349"/>
                      <a:pt x="4469" y="7349"/>
                    </a:cubicBezTo>
                    <a:cubicBezTo>
                      <a:pt x="4501" y="7349"/>
                      <a:pt x="4532" y="7340"/>
                      <a:pt x="4559" y="7320"/>
                    </a:cubicBezTo>
                    <a:cubicBezTo>
                      <a:pt x="4584" y="7295"/>
                      <a:pt x="4559" y="7209"/>
                      <a:pt x="4621" y="7172"/>
                    </a:cubicBezTo>
                    <a:cubicBezTo>
                      <a:pt x="4670" y="7147"/>
                      <a:pt x="4769" y="7159"/>
                      <a:pt x="4707" y="7061"/>
                    </a:cubicBezTo>
                    <a:cubicBezTo>
                      <a:pt x="4658" y="7012"/>
                      <a:pt x="4633" y="6938"/>
                      <a:pt x="4633" y="6851"/>
                    </a:cubicBezTo>
                    <a:cubicBezTo>
                      <a:pt x="4633" y="6840"/>
                      <a:pt x="4634" y="6836"/>
                      <a:pt x="4635" y="6836"/>
                    </a:cubicBezTo>
                    <a:cubicBezTo>
                      <a:pt x="4642" y="6836"/>
                      <a:pt x="4660" y="6932"/>
                      <a:pt x="4670" y="6962"/>
                    </a:cubicBezTo>
                    <a:cubicBezTo>
                      <a:pt x="4695" y="6999"/>
                      <a:pt x="4707" y="7073"/>
                      <a:pt x="4744" y="7085"/>
                    </a:cubicBezTo>
                    <a:cubicBezTo>
                      <a:pt x="4761" y="7091"/>
                      <a:pt x="4781" y="7099"/>
                      <a:pt x="4800" y="7099"/>
                    </a:cubicBezTo>
                    <a:cubicBezTo>
                      <a:pt x="4821" y="7099"/>
                      <a:pt x="4842" y="7088"/>
                      <a:pt x="4855" y="7048"/>
                    </a:cubicBezTo>
                    <a:cubicBezTo>
                      <a:pt x="4861" y="7033"/>
                      <a:pt x="4866" y="7027"/>
                      <a:pt x="4868" y="7027"/>
                    </a:cubicBezTo>
                    <a:cubicBezTo>
                      <a:pt x="4877" y="7027"/>
                      <a:pt x="4867" y="7082"/>
                      <a:pt x="4830" y="7110"/>
                    </a:cubicBezTo>
                    <a:cubicBezTo>
                      <a:pt x="4793" y="7147"/>
                      <a:pt x="4806" y="7209"/>
                      <a:pt x="4756" y="7233"/>
                    </a:cubicBezTo>
                    <a:cubicBezTo>
                      <a:pt x="4732" y="7252"/>
                      <a:pt x="4738" y="7261"/>
                      <a:pt x="4753" y="7261"/>
                    </a:cubicBezTo>
                    <a:cubicBezTo>
                      <a:pt x="4769" y="7261"/>
                      <a:pt x="4793" y="7252"/>
                      <a:pt x="4806" y="7233"/>
                    </a:cubicBezTo>
                    <a:cubicBezTo>
                      <a:pt x="4842" y="7215"/>
                      <a:pt x="4891" y="7204"/>
                      <a:pt x="4939" y="7204"/>
                    </a:cubicBezTo>
                    <a:cubicBezTo>
                      <a:pt x="4957" y="7204"/>
                      <a:pt x="4974" y="7205"/>
                      <a:pt x="4990" y="7209"/>
                    </a:cubicBezTo>
                    <a:cubicBezTo>
                      <a:pt x="4994" y="7209"/>
                      <a:pt x="4998" y="7210"/>
                      <a:pt x="5002" y="7210"/>
                    </a:cubicBezTo>
                    <a:cubicBezTo>
                      <a:pt x="5051" y="7210"/>
                      <a:pt x="5121" y="7158"/>
                      <a:pt x="5138" y="7158"/>
                    </a:cubicBezTo>
                    <a:cubicBezTo>
                      <a:pt x="5143" y="7158"/>
                      <a:pt x="5143" y="7162"/>
                      <a:pt x="5138" y="7172"/>
                    </a:cubicBezTo>
                    <a:cubicBezTo>
                      <a:pt x="5114" y="7221"/>
                      <a:pt x="5151" y="7233"/>
                      <a:pt x="5064" y="7233"/>
                    </a:cubicBezTo>
                    <a:cubicBezTo>
                      <a:pt x="5015" y="7233"/>
                      <a:pt x="4954" y="7246"/>
                      <a:pt x="4917" y="7283"/>
                    </a:cubicBezTo>
                    <a:cubicBezTo>
                      <a:pt x="4878" y="7302"/>
                      <a:pt x="4832" y="7343"/>
                      <a:pt x="4890" y="7343"/>
                    </a:cubicBezTo>
                    <a:cubicBezTo>
                      <a:pt x="4906" y="7343"/>
                      <a:pt x="4930" y="7340"/>
                      <a:pt x="4966" y="7332"/>
                    </a:cubicBezTo>
                    <a:cubicBezTo>
                      <a:pt x="5072" y="7317"/>
                      <a:pt x="5174" y="7306"/>
                      <a:pt x="5213" y="7306"/>
                    </a:cubicBezTo>
                    <a:cubicBezTo>
                      <a:pt x="5238" y="7306"/>
                      <a:pt x="5238" y="7310"/>
                      <a:pt x="5200" y="7320"/>
                    </a:cubicBezTo>
                    <a:cubicBezTo>
                      <a:pt x="5114" y="7332"/>
                      <a:pt x="4954" y="7344"/>
                      <a:pt x="4990" y="7381"/>
                    </a:cubicBezTo>
                    <a:cubicBezTo>
                      <a:pt x="5015" y="7406"/>
                      <a:pt x="5052" y="7406"/>
                      <a:pt x="5077" y="7430"/>
                    </a:cubicBezTo>
                    <a:cubicBezTo>
                      <a:pt x="5089" y="7455"/>
                      <a:pt x="5089" y="7480"/>
                      <a:pt x="5114" y="7517"/>
                    </a:cubicBezTo>
                    <a:cubicBezTo>
                      <a:pt x="5126" y="7541"/>
                      <a:pt x="5126" y="7578"/>
                      <a:pt x="5101" y="7591"/>
                    </a:cubicBezTo>
                    <a:cubicBezTo>
                      <a:pt x="5082" y="7591"/>
                      <a:pt x="5070" y="7622"/>
                      <a:pt x="5085" y="7622"/>
                    </a:cubicBezTo>
                    <a:cubicBezTo>
                      <a:pt x="5089" y="7622"/>
                      <a:pt x="5094" y="7620"/>
                      <a:pt x="5101" y="7615"/>
                    </a:cubicBezTo>
                    <a:cubicBezTo>
                      <a:pt x="5126" y="7591"/>
                      <a:pt x="5175" y="7578"/>
                      <a:pt x="5212" y="7578"/>
                    </a:cubicBezTo>
                    <a:cubicBezTo>
                      <a:pt x="5274" y="7578"/>
                      <a:pt x="5262" y="7591"/>
                      <a:pt x="5274" y="7640"/>
                    </a:cubicBezTo>
                    <a:cubicBezTo>
                      <a:pt x="5286" y="7677"/>
                      <a:pt x="5385" y="7825"/>
                      <a:pt x="5348" y="7837"/>
                    </a:cubicBezTo>
                    <a:cubicBezTo>
                      <a:pt x="5329" y="7849"/>
                      <a:pt x="5308" y="7856"/>
                      <a:pt x="5286" y="7856"/>
                    </a:cubicBezTo>
                    <a:cubicBezTo>
                      <a:pt x="5265" y="7856"/>
                      <a:pt x="5243" y="7849"/>
                      <a:pt x="5225" y="7837"/>
                    </a:cubicBezTo>
                    <a:cubicBezTo>
                      <a:pt x="5126" y="7775"/>
                      <a:pt x="5027" y="7726"/>
                      <a:pt x="4917" y="7689"/>
                    </a:cubicBezTo>
                    <a:cubicBezTo>
                      <a:pt x="4793" y="7665"/>
                      <a:pt x="4682" y="7640"/>
                      <a:pt x="4559" y="7640"/>
                    </a:cubicBezTo>
                    <a:cubicBezTo>
                      <a:pt x="4498" y="7652"/>
                      <a:pt x="4436" y="7665"/>
                      <a:pt x="4547" y="7763"/>
                    </a:cubicBezTo>
                    <a:cubicBezTo>
                      <a:pt x="4658" y="7849"/>
                      <a:pt x="4744" y="7825"/>
                      <a:pt x="4830" y="7874"/>
                    </a:cubicBezTo>
                    <a:cubicBezTo>
                      <a:pt x="4917" y="7936"/>
                      <a:pt x="4966" y="8034"/>
                      <a:pt x="5040" y="8034"/>
                    </a:cubicBezTo>
                    <a:cubicBezTo>
                      <a:pt x="5089" y="8034"/>
                      <a:pt x="5171" y="8012"/>
                      <a:pt x="5231" y="8012"/>
                    </a:cubicBezTo>
                    <a:cubicBezTo>
                      <a:pt x="5262" y="8012"/>
                      <a:pt x="5286" y="8018"/>
                      <a:pt x="5299" y="8034"/>
                    </a:cubicBezTo>
                    <a:cubicBezTo>
                      <a:pt x="5335" y="8059"/>
                      <a:pt x="5385" y="8059"/>
                      <a:pt x="5422" y="8059"/>
                    </a:cubicBezTo>
                    <a:cubicBezTo>
                      <a:pt x="5459" y="8059"/>
                      <a:pt x="5459" y="8170"/>
                      <a:pt x="5422" y="8182"/>
                    </a:cubicBezTo>
                    <a:cubicBezTo>
                      <a:pt x="5372" y="8194"/>
                      <a:pt x="5360" y="8207"/>
                      <a:pt x="5385" y="8244"/>
                    </a:cubicBezTo>
                    <a:cubicBezTo>
                      <a:pt x="5422" y="8281"/>
                      <a:pt x="5471" y="8318"/>
                      <a:pt x="5397" y="8318"/>
                    </a:cubicBezTo>
                    <a:cubicBezTo>
                      <a:pt x="5348" y="8330"/>
                      <a:pt x="5311" y="8379"/>
                      <a:pt x="5323" y="8428"/>
                    </a:cubicBezTo>
                    <a:cubicBezTo>
                      <a:pt x="5323" y="8452"/>
                      <a:pt x="5318" y="8460"/>
                      <a:pt x="5327" y="8460"/>
                    </a:cubicBezTo>
                    <a:cubicBezTo>
                      <a:pt x="5332" y="8460"/>
                      <a:pt x="5342" y="8458"/>
                      <a:pt x="5360" y="8453"/>
                    </a:cubicBezTo>
                    <a:cubicBezTo>
                      <a:pt x="5422" y="8453"/>
                      <a:pt x="5446" y="8490"/>
                      <a:pt x="5385" y="8502"/>
                    </a:cubicBezTo>
                    <a:cubicBezTo>
                      <a:pt x="5357" y="8502"/>
                      <a:pt x="5332" y="8498"/>
                      <a:pt x="5313" y="8498"/>
                    </a:cubicBezTo>
                    <a:cubicBezTo>
                      <a:pt x="5289" y="8498"/>
                      <a:pt x="5274" y="8505"/>
                      <a:pt x="5274" y="8539"/>
                    </a:cubicBezTo>
                    <a:cubicBezTo>
                      <a:pt x="5274" y="8604"/>
                      <a:pt x="5226" y="8679"/>
                      <a:pt x="5240" y="8679"/>
                    </a:cubicBezTo>
                    <a:cubicBezTo>
                      <a:pt x="5242" y="8679"/>
                      <a:pt x="5245" y="8678"/>
                      <a:pt x="5249" y="8675"/>
                    </a:cubicBezTo>
                    <a:cubicBezTo>
                      <a:pt x="5266" y="8664"/>
                      <a:pt x="5290" y="8658"/>
                      <a:pt x="5308" y="8658"/>
                    </a:cubicBezTo>
                    <a:cubicBezTo>
                      <a:pt x="5330" y="8658"/>
                      <a:pt x="5344" y="8667"/>
                      <a:pt x="5323" y="8687"/>
                    </a:cubicBezTo>
                    <a:cubicBezTo>
                      <a:pt x="5286" y="8724"/>
                      <a:pt x="5262" y="8786"/>
                      <a:pt x="5212" y="8786"/>
                    </a:cubicBezTo>
                    <a:cubicBezTo>
                      <a:pt x="5138" y="8786"/>
                      <a:pt x="5064" y="8773"/>
                      <a:pt x="5003" y="8737"/>
                    </a:cubicBezTo>
                    <a:cubicBezTo>
                      <a:pt x="5000" y="8736"/>
                      <a:pt x="4998" y="8736"/>
                      <a:pt x="4995" y="8736"/>
                    </a:cubicBezTo>
                    <a:cubicBezTo>
                      <a:pt x="4950" y="8736"/>
                      <a:pt x="4915" y="8835"/>
                      <a:pt x="4880" y="8835"/>
                    </a:cubicBezTo>
                    <a:cubicBezTo>
                      <a:pt x="4850" y="8835"/>
                      <a:pt x="4829" y="8822"/>
                      <a:pt x="4820" y="8822"/>
                    </a:cubicBezTo>
                    <a:cubicBezTo>
                      <a:pt x="4814" y="8822"/>
                      <a:pt x="4813" y="8828"/>
                      <a:pt x="4818" y="8847"/>
                    </a:cubicBezTo>
                    <a:cubicBezTo>
                      <a:pt x="4830" y="8884"/>
                      <a:pt x="4867" y="8872"/>
                      <a:pt x="4892" y="8909"/>
                    </a:cubicBezTo>
                    <a:cubicBezTo>
                      <a:pt x="4901" y="8937"/>
                      <a:pt x="4959" y="8971"/>
                      <a:pt x="4982" y="8971"/>
                    </a:cubicBezTo>
                    <a:cubicBezTo>
                      <a:pt x="4990" y="8971"/>
                      <a:pt x="4994" y="8968"/>
                      <a:pt x="4990" y="8958"/>
                    </a:cubicBezTo>
                    <a:cubicBezTo>
                      <a:pt x="4983" y="8935"/>
                      <a:pt x="4970" y="8926"/>
                      <a:pt x="4980" y="8926"/>
                    </a:cubicBezTo>
                    <a:cubicBezTo>
                      <a:pt x="4987" y="8926"/>
                      <a:pt x="5000" y="8929"/>
                      <a:pt x="5027" y="8934"/>
                    </a:cubicBezTo>
                    <a:cubicBezTo>
                      <a:pt x="5055" y="8939"/>
                      <a:pt x="5073" y="8945"/>
                      <a:pt x="5088" y="8945"/>
                    </a:cubicBezTo>
                    <a:cubicBezTo>
                      <a:pt x="5107" y="8945"/>
                      <a:pt x="5123" y="8936"/>
                      <a:pt x="5151" y="8909"/>
                    </a:cubicBezTo>
                    <a:cubicBezTo>
                      <a:pt x="5181" y="8879"/>
                      <a:pt x="5220" y="8857"/>
                      <a:pt x="5260" y="8857"/>
                    </a:cubicBezTo>
                    <a:cubicBezTo>
                      <a:pt x="5269" y="8857"/>
                      <a:pt x="5277" y="8858"/>
                      <a:pt x="5286" y="8860"/>
                    </a:cubicBezTo>
                    <a:cubicBezTo>
                      <a:pt x="5323" y="8860"/>
                      <a:pt x="5360" y="8872"/>
                      <a:pt x="5299" y="8872"/>
                    </a:cubicBezTo>
                    <a:cubicBezTo>
                      <a:pt x="5237" y="8884"/>
                      <a:pt x="5188" y="8934"/>
                      <a:pt x="5237" y="8934"/>
                    </a:cubicBezTo>
                    <a:cubicBezTo>
                      <a:pt x="5286" y="8946"/>
                      <a:pt x="5323" y="8983"/>
                      <a:pt x="5286" y="8995"/>
                    </a:cubicBezTo>
                    <a:cubicBezTo>
                      <a:pt x="5249" y="9008"/>
                      <a:pt x="5323" y="9008"/>
                      <a:pt x="5372" y="9020"/>
                    </a:cubicBezTo>
                    <a:cubicBezTo>
                      <a:pt x="5409" y="9032"/>
                      <a:pt x="5570" y="9069"/>
                      <a:pt x="5483" y="9069"/>
                    </a:cubicBezTo>
                    <a:cubicBezTo>
                      <a:pt x="5449" y="9063"/>
                      <a:pt x="5420" y="9055"/>
                      <a:pt x="5408" y="9055"/>
                    </a:cubicBezTo>
                    <a:cubicBezTo>
                      <a:pt x="5393" y="9055"/>
                      <a:pt x="5400" y="9066"/>
                      <a:pt x="5446" y="9106"/>
                    </a:cubicBezTo>
                    <a:cubicBezTo>
                      <a:pt x="5513" y="9163"/>
                      <a:pt x="5573" y="9221"/>
                      <a:pt x="5556" y="9221"/>
                    </a:cubicBezTo>
                    <a:cubicBezTo>
                      <a:pt x="5551" y="9221"/>
                      <a:pt x="5540" y="9216"/>
                      <a:pt x="5520" y="9205"/>
                    </a:cubicBezTo>
                    <a:cubicBezTo>
                      <a:pt x="5459" y="9155"/>
                      <a:pt x="5385" y="9106"/>
                      <a:pt x="5335" y="9045"/>
                    </a:cubicBezTo>
                    <a:cubicBezTo>
                      <a:pt x="5299" y="9020"/>
                      <a:pt x="5249" y="9008"/>
                      <a:pt x="5212" y="9008"/>
                    </a:cubicBezTo>
                    <a:lnTo>
                      <a:pt x="5040" y="9008"/>
                    </a:lnTo>
                    <a:cubicBezTo>
                      <a:pt x="5031" y="9009"/>
                      <a:pt x="5023" y="9010"/>
                      <a:pt x="5015" y="9010"/>
                    </a:cubicBezTo>
                    <a:cubicBezTo>
                      <a:pt x="4970" y="9010"/>
                      <a:pt x="4945" y="8983"/>
                      <a:pt x="4892" y="8983"/>
                    </a:cubicBezTo>
                    <a:cubicBezTo>
                      <a:pt x="4818" y="8983"/>
                      <a:pt x="4818" y="9057"/>
                      <a:pt x="4793" y="9094"/>
                    </a:cubicBezTo>
                    <a:cubicBezTo>
                      <a:pt x="4769" y="9118"/>
                      <a:pt x="4695" y="9131"/>
                      <a:pt x="4682" y="9168"/>
                    </a:cubicBezTo>
                    <a:cubicBezTo>
                      <a:pt x="4682" y="9201"/>
                      <a:pt x="4662" y="9256"/>
                      <a:pt x="4696" y="9256"/>
                    </a:cubicBezTo>
                    <a:cubicBezTo>
                      <a:pt x="4699" y="9256"/>
                      <a:pt x="4703" y="9255"/>
                      <a:pt x="4707" y="9254"/>
                    </a:cubicBezTo>
                    <a:cubicBezTo>
                      <a:pt x="4781" y="9217"/>
                      <a:pt x="4855" y="9168"/>
                      <a:pt x="4929" y="9118"/>
                    </a:cubicBezTo>
                    <a:cubicBezTo>
                      <a:pt x="4949" y="9098"/>
                      <a:pt x="4970" y="9035"/>
                      <a:pt x="4976" y="9035"/>
                    </a:cubicBezTo>
                    <a:cubicBezTo>
                      <a:pt x="4977" y="9035"/>
                      <a:pt x="4978" y="9038"/>
                      <a:pt x="4978" y="9045"/>
                    </a:cubicBezTo>
                    <a:cubicBezTo>
                      <a:pt x="4978" y="9082"/>
                      <a:pt x="4978" y="9094"/>
                      <a:pt x="5015" y="9094"/>
                    </a:cubicBezTo>
                    <a:cubicBezTo>
                      <a:pt x="5034" y="9094"/>
                      <a:pt x="5049" y="9088"/>
                      <a:pt x="5061" y="9088"/>
                    </a:cubicBezTo>
                    <a:cubicBezTo>
                      <a:pt x="5074" y="9088"/>
                      <a:pt x="5083" y="9094"/>
                      <a:pt x="5089" y="9118"/>
                    </a:cubicBezTo>
                    <a:cubicBezTo>
                      <a:pt x="5098" y="9146"/>
                      <a:pt x="5135" y="9181"/>
                      <a:pt x="5153" y="9181"/>
                    </a:cubicBezTo>
                    <a:cubicBezTo>
                      <a:pt x="5159" y="9181"/>
                      <a:pt x="5163" y="9177"/>
                      <a:pt x="5163" y="9168"/>
                    </a:cubicBezTo>
                    <a:cubicBezTo>
                      <a:pt x="5174" y="9146"/>
                      <a:pt x="5156" y="9104"/>
                      <a:pt x="5186" y="9104"/>
                    </a:cubicBezTo>
                    <a:cubicBezTo>
                      <a:pt x="5190" y="9104"/>
                      <a:pt x="5195" y="9105"/>
                      <a:pt x="5200" y="9106"/>
                    </a:cubicBezTo>
                    <a:cubicBezTo>
                      <a:pt x="5237" y="9106"/>
                      <a:pt x="5212" y="9118"/>
                      <a:pt x="5249" y="9155"/>
                    </a:cubicBezTo>
                    <a:cubicBezTo>
                      <a:pt x="5272" y="9171"/>
                      <a:pt x="5286" y="9181"/>
                      <a:pt x="5298" y="9181"/>
                    </a:cubicBezTo>
                    <a:cubicBezTo>
                      <a:pt x="5306" y="9181"/>
                      <a:pt x="5314" y="9177"/>
                      <a:pt x="5323" y="9168"/>
                    </a:cubicBezTo>
                    <a:cubicBezTo>
                      <a:pt x="5329" y="9158"/>
                      <a:pt x="5337" y="9154"/>
                      <a:pt x="5344" y="9154"/>
                    </a:cubicBezTo>
                    <a:cubicBezTo>
                      <a:pt x="5367" y="9154"/>
                      <a:pt x="5394" y="9186"/>
                      <a:pt x="5422" y="9205"/>
                    </a:cubicBezTo>
                    <a:cubicBezTo>
                      <a:pt x="5443" y="9219"/>
                      <a:pt x="5452" y="9225"/>
                      <a:pt x="5446" y="9225"/>
                    </a:cubicBezTo>
                    <a:cubicBezTo>
                      <a:pt x="5442" y="9225"/>
                      <a:pt x="5430" y="9222"/>
                      <a:pt x="5409" y="9217"/>
                    </a:cubicBezTo>
                    <a:cubicBezTo>
                      <a:pt x="5360" y="9217"/>
                      <a:pt x="5385" y="9254"/>
                      <a:pt x="5422" y="9254"/>
                    </a:cubicBezTo>
                    <a:cubicBezTo>
                      <a:pt x="5451" y="9254"/>
                      <a:pt x="5505" y="9286"/>
                      <a:pt x="5480" y="9286"/>
                    </a:cubicBezTo>
                    <a:cubicBezTo>
                      <a:pt x="5474" y="9286"/>
                      <a:pt x="5464" y="9284"/>
                      <a:pt x="5446" y="9279"/>
                    </a:cubicBezTo>
                    <a:cubicBezTo>
                      <a:pt x="5372" y="9266"/>
                      <a:pt x="5323" y="9266"/>
                      <a:pt x="5299" y="9242"/>
                    </a:cubicBezTo>
                    <a:cubicBezTo>
                      <a:pt x="5275" y="9226"/>
                      <a:pt x="5251" y="9194"/>
                      <a:pt x="5233" y="9194"/>
                    </a:cubicBezTo>
                    <a:cubicBezTo>
                      <a:pt x="5224" y="9194"/>
                      <a:pt x="5217" y="9203"/>
                      <a:pt x="5212" y="9229"/>
                    </a:cubicBezTo>
                    <a:cubicBezTo>
                      <a:pt x="5212" y="9258"/>
                      <a:pt x="5207" y="9268"/>
                      <a:pt x="5201" y="9268"/>
                    </a:cubicBezTo>
                    <a:cubicBezTo>
                      <a:pt x="5195" y="9268"/>
                      <a:pt x="5188" y="9255"/>
                      <a:pt x="5188" y="9242"/>
                    </a:cubicBezTo>
                    <a:cubicBezTo>
                      <a:pt x="5188" y="9227"/>
                      <a:pt x="5183" y="9221"/>
                      <a:pt x="5172" y="9221"/>
                    </a:cubicBezTo>
                    <a:cubicBezTo>
                      <a:pt x="5165" y="9221"/>
                      <a:pt x="5154" y="9224"/>
                      <a:pt x="5138" y="9229"/>
                    </a:cubicBezTo>
                    <a:cubicBezTo>
                      <a:pt x="5136" y="9231"/>
                      <a:pt x="5133" y="9231"/>
                      <a:pt x="5131" y="9231"/>
                    </a:cubicBezTo>
                    <a:cubicBezTo>
                      <a:pt x="5111" y="9231"/>
                      <a:pt x="5096" y="9192"/>
                      <a:pt x="5052" y="9192"/>
                    </a:cubicBezTo>
                    <a:cubicBezTo>
                      <a:pt x="5019" y="9192"/>
                      <a:pt x="4970" y="9176"/>
                      <a:pt x="4930" y="9176"/>
                    </a:cubicBezTo>
                    <a:cubicBezTo>
                      <a:pt x="4910" y="9176"/>
                      <a:pt x="4892" y="9180"/>
                      <a:pt x="4880" y="9192"/>
                    </a:cubicBezTo>
                    <a:cubicBezTo>
                      <a:pt x="4830" y="9229"/>
                      <a:pt x="4633" y="9291"/>
                      <a:pt x="4633" y="9328"/>
                    </a:cubicBezTo>
                    <a:cubicBezTo>
                      <a:pt x="4633" y="9359"/>
                      <a:pt x="4616" y="9408"/>
                      <a:pt x="4640" y="9408"/>
                    </a:cubicBezTo>
                    <a:cubicBezTo>
                      <a:pt x="4644" y="9408"/>
                      <a:pt x="4650" y="9406"/>
                      <a:pt x="4658" y="9402"/>
                    </a:cubicBezTo>
                    <a:cubicBezTo>
                      <a:pt x="4695" y="9377"/>
                      <a:pt x="4867" y="9390"/>
                      <a:pt x="4917" y="9365"/>
                    </a:cubicBezTo>
                    <a:cubicBezTo>
                      <a:pt x="4954" y="9353"/>
                      <a:pt x="4994" y="9346"/>
                      <a:pt x="5034" y="9346"/>
                    </a:cubicBezTo>
                    <a:cubicBezTo>
                      <a:pt x="5074" y="9346"/>
                      <a:pt x="5114" y="9353"/>
                      <a:pt x="5151" y="9365"/>
                    </a:cubicBezTo>
                    <a:cubicBezTo>
                      <a:pt x="5184" y="9387"/>
                      <a:pt x="5218" y="9440"/>
                      <a:pt x="5280" y="9440"/>
                    </a:cubicBezTo>
                    <a:cubicBezTo>
                      <a:pt x="5286" y="9440"/>
                      <a:pt x="5292" y="9440"/>
                      <a:pt x="5299" y="9439"/>
                    </a:cubicBezTo>
                    <a:cubicBezTo>
                      <a:pt x="5311" y="9437"/>
                      <a:pt x="5321" y="9436"/>
                      <a:pt x="5330" y="9436"/>
                    </a:cubicBezTo>
                    <a:cubicBezTo>
                      <a:pt x="5380" y="9436"/>
                      <a:pt x="5364" y="9463"/>
                      <a:pt x="5311" y="9463"/>
                    </a:cubicBezTo>
                    <a:cubicBezTo>
                      <a:pt x="5262" y="9463"/>
                      <a:pt x="5200" y="9451"/>
                      <a:pt x="5163" y="9402"/>
                    </a:cubicBezTo>
                    <a:cubicBezTo>
                      <a:pt x="5115" y="9378"/>
                      <a:pt x="5062" y="9364"/>
                      <a:pt x="5011" y="9364"/>
                    </a:cubicBezTo>
                    <a:cubicBezTo>
                      <a:pt x="4983" y="9364"/>
                      <a:pt x="4955" y="9368"/>
                      <a:pt x="4929" y="9377"/>
                    </a:cubicBezTo>
                    <a:cubicBezTo>
                      <a:pt x="4830" y="9390"/>
                      <a:pt x="4744" y="9414"/>
                      <a:pt x="4658" y="9451"/>
                    </a:cubicBezTo>
                    <a:cubicBezTo>
                      <a:pt x="4621" y="9488"/>
                      <a:pt x="4658" y="9550"/>
                      <a:pt x="4719" y="9550"/>
                    </a:cubicBezTo>
                    <a:cubicBezTo>
                      <a:pt x="4793" y="9550"/>
                      <a:pt x="4867" y="9550"/>
                      <a:pt x="4941" y="9562"/>
                    </a:cubicBezTo>
                    <a:cubicBezTo>
                      <a:pt x="4892" y="9562"/>
                      <a:pt x="4892" y="9599"/>
                      <a:pt x="4867" y="9624"/>
                    </a:cubicBezTo>
                    <a:cubicBezTo>
                      <a:pt x="4843" y="9648"/>
                      <a:pt x="4756" y="9661"/>
                      <a:pt x="4732" y="9685"/>
                    </a:cubicBezTo>
                    <a:cubicBezTo>
                      <a:pt x="4695" y="9698"/>
                      <a:pt x="4695" y="9735"/>
                      <a:pt x="4781" y="9735"/>
                    </a:cubicBezTo>
                    <a:cubicBezTo>
                      <a:pt x="4867" y="9735"/>
                      <a:pt x="4904" y="9759"/>
                      <a:pt x="4830" y="9759"/>
                    </a:cubicBezTo>
                    <a:cubicBezTo>
                      <a:pt x="4812" y="9759"/>
                      <a:pt x="4791" y="9758"/>
                      <a:pt x="4770" y="9758"/>
                    </a:cubicBezTo>
                    <a:cubicBezTo>
                      <a:pt x="4709" y="9758"/>
                      <a:pt x="4649" y="9765"/>
                      <a:pt x="4658" y="9821"/>
                    </a:cubicBezTo>
                    <a:cubicBezTo>
                      <a:pt x="4658" y="9898"/>
                      <a:pt x="4678" y="9946"/>
                      <a:pt x="4717" y="9946"/>
                    </a:cubicBezTo>
                    <a:cubicBezTo>
                      <a:pt x="4722" y="9946"/>
                      <a:pt x="4727" y="9945"/>
                      <a:pt x="4732" y="9944"/>
                    </a:cubicBezTo>
                    <a:cubicBezTo>
                      <a:pt x="4781" y="9919"/>
                      <a:pt x="4978" y="9747"/>
                      <a:pt x="5089" y="9661"/>
                    </a:cubicBezTo>
                    <a:cubicBezTo>
                      <a:pt x="5163" y="9587"/>
                      <a:pt x="5262" y="9537"/>
                      <a:pt x="5372" y="9525"/>
                    </a:cubicBezTo>
                    <a:cubicBezTo>
                      <a:pt x="5471" y="9525"/>
                      <a:pt x="5545" y="9550"/>
                      <a:pt x="5422" y="9550"/>
                    </a:cubicBezTo>
                    <a:cubicBezTo>
                      <a:pt x="5311" y="9550"/>
                      <a:pt x="5262" y="9587"/>
                      <a:pt x="5360" y="9587"/>
                    </a:cubicBezTo>
                    <a:cubicBezTo>
                      <a:pt x="5471" y="9587"/>
                      <a:pt x="5520" y="9611"/>
                      <a:pt x="5372" y="9611"/>
                    </a:cubicBezTo>
                    <a:cubicBezTo>
                      <a:pt x="5237" y="9611"/>
                      <a:pt x="4855" y="9858"/>
                      <a:pt x="4769" y="9969"/>
                    </a:cubicBezTo>
                    <a:cubicBezTo>
                      <a:pt x="4733" y="10015"/>
                      <a:pt x="4735" y="10029"/>
                      <a:pt x="4755" y="10029"/>
                    </a:cubicBezTo>
                    <a:cubicBezTo>
                      <a:pt x="4782" y="10029"/>
                      <a:pt x="4844" y="10001"/>
                      <a:pt x="4880" y="9993"/>
                    </a:cubicBezTo>
                    <a:cubicBezTo>
                      <a:pt x="4932" y="9993"/>
                      <a:pt x="5067" y="9966"/>
                      <a:pt x="5073" y="9966"/>
                    </a:cubicBezTo>
                    <a:cubicBezTo>
                      <a:pt x="5074" y="9966"/>
                      <a:pt x="5071" y="9967"/>
                      <a:pt x="5064" y="9969"/>
                    </a:cubicBezTo>
                    <a:cubicBezTo>
                      <a:pt x="5027" y="9993"/>
                      <a:pt x="4990" y="10018"/>
                      <a:pt x="4941" y="10030"/>
                    </a:cubicBezTo>
                    <a:cubicBezTo>
                      <a:pt x="4892" y="10043"/>
                      <a:pt x="4843" y="10018"/>
                      <a:pt x="4855" y="10080"/>
                    </a:cubicBezTo>
                    <a:cubicBezTo>
                      <a:pt x="4876" y="10122"/>
                      <a:pt x="4925" y="10237"/>
                      <a:pt x="4954" y="10237"/>
                    </a:cubicBezTo>
                    <a:cubicBezTo>
                      <a:pt x="4958" y="10237"/>
                      <a:pt x="4962" y="10234"/>
                      <a:pt x="4966" y="10227"/>
                    </a:cubicBezTo>
                    <a:cubicBezTo>
                      <a:pt x="5003" y="10190"/>
                      <a:pt x="5089" y="10092"/>
                      <a:pt x="5126" y="10080"/>
                    </a:cubicBezTo>
                    <a:cubicBezTo>
                      <a:pt x="5200" y="10080"/>
                      <a:pt x="5262" y="10080"/>
                      <a:pt x="5335" y="10092"/>
                    </a:cubicBezTo>
                    <a:lnTo>
                      <a:pt x="5126" y="10092"/>
                    </a:lnTo>
                    <a:cubicBezTo>
                      <a:pt x="5101" y="10092"/>
                      <a:pt x="4978" y="10203"/>
                      <a:pt x="4978" y="10240"/>
                    </a:cubicBezTo>
                    <a:cubicBezTo>
                      <a:pt x="4978" y="10277"/>
                      <a:pt x="4978" y="10252"/>
                      <a:pt x="4990" y="10301"/>
                    </a:cubicBezTo>
                    <a:cubicBezTo>
                      <a:pt x="5003" y="10363"/>
                      <a:pt x="5003" y="10449"/>
                      <a:pt x="5027" y="10486"/>
                    </a:cubicBezTo>
                    <a:cubicBezTo>
                      <a:pt x="5033" y="10509"/>
                      <a:pt x="5047" y="10519"/>
                      <a:pt x="5062" y="10519"/>
                    </a:cubicBezTo>
                    <a:cubicBezTo>
                      <a:pt x="5080" y="10519"/>
                      <a:pt x="5101" y="10506"/>
                      <a:pt x="5114" y="10486"/>
                    </a:cubicBezTo>
                    <a:cubicBezTo>
                      <a:pt x="5122" y="10477"/>
                      <a:pt x="5128" y="10473"/>
                      <a:pt x="5131" y="10473"/>
                    </a:cubicBezTo>
                    <a:cubicBezTo>
                      <a:pt x="5135" y="10473"/>
                      <a:pt x="5130" y="10487"/>
                      <a:pt x="5114" y="10511"/>
                    </a:cubicBezTo>
                    <a:cubicBezTo>
                      <a:pt x="5091" y="10545"/>
                      <a:pt x="5038" y="10763"/>
                      <a:pt x="5066" y="10763"/>
                    </a:cubicBezTo>
                    <a:cubicBezTo>
                      <a:pt x="5069" y="10763"/>
                      <a:pt x="5072" y="10761"/>
                      <a:pt x="5077" y="10757"/>
                    </a:cubicBezTo>
                    <a:cubicBezTo>
                      <a:pt x="5114" y="10720"/>
                      <a:pt x="5188" y="10597"/>
                      <a:pt x="5237" y="10572"/>
                    </a:cubicBezTo>
                    <a:cubicBezTo>
                      <a:pt x="5248" y="10570"/>
                      <a:pt x="5254" y="10568"/>
                      <a:pt x="5257" y="10568"/>
                    </a:cubicBezTo>
                    <a:cubicBezTo>
                      <a:pt x="5267" y="10568"/>
                      <a:pt x="5240" y="10586"/>
                      <a:pt x="5249" y="10634"/>
                    </a:cubicBezTo>
                    <a:cubicBezTo>
                      <a:pt x="5259" y="10683"/>
                      <a:pt x="5269" y="10747"/>
                      <a:pt x="5291" y="10747"/>
                    </a:cubicBezTo>
                    <a:cubicBezTo>
                      <a:pt x="5297" y="10747"/>
                      <a:pt x="5303" y="10743"/>
                      <a:pt x="5311" y="10733"/>
                    </a:cubicBezTo>
                    <a:cubicBezTo>
                      <a:pt x="5335" y="10671"/>
                      <a:pt x="5372" y="10696"/>
                      <a:pt x="5372" y="10659"/>
                    </a:cubicBezTo>
                    <a:cubicBezTo>
                      <a:pt x="5372" y="10622"/>
                      <a:pt x="5434" y="10609"/>
                      <a:pt x="5360" y="10498"/>
                    </a:cubicBezTo>
                    <a:cubicBezTo>
                      <a:pt x="5306" y="10437"/>
                      <a:pt x="5277" y="10390"/>
                      <a:pt x="5283" y="10390"/>
                    </a:cubicBezTo>
                    <a:cubicBezTo>
                      <a:pt x="5286" y="10390"/>
                      <a:pt x="5303" y="10407"/>
                      <a:pt x="5335" y="10449"/>
                    </a:cubicBezTo>
                    <a:cubicBezTo>
                      <a:pt x="5392" y="10534"/>
                      <a:pt x="5412" y="10590"/>
                      <a:pt x="5430" y="10590"/>
                    </a:cubicBezTo>
                    <a:cubicBezTo>
                      <a:pt x="5435" y="10590"/>
                      <a:pt x="5441" y="10584"/>
                      <a:pt x="5446" y="10572"/>
                    </a:cubicBezTo>
                    <a:cubicBezTo>
                      <a:pt x="5471" y="10540"/>
                      <a:pt x="5490" y="10523"/>
                      <a:pt x="5497" y="10523"/>
                    </a:cubicBezTo>
                    <a:cubicBezTo>
                      <a:pt x="5500" y="10523"/>
                      <a:pt x="5500" y="10527"/>
                      <a:pt x="5496" y="10535"/>
                    </a:cubicBezTo>
                    <a:cubicBezTo>
                      <a:pt x="5484" y="10547"/>
                      <a:pt x="5586" y="10713"/>
                      <a:pt x="5585" y="10713"/>
                    </a:cubicBezTo>
                    <a:cubicBezTo>
                      <a:pt x="5585" y="10713"/>
                      <a:pt x="5584" y="10711"/>
                      <a:pt x="5582" y="10708"/>
                    </a:cubicBezTo>
                    <a:cubicBezTo>
                      <a:pt x="5545" y="10683"/>
                      <a:pt x="5545" y="10671"/>
                      <a:pt x="5508" y="10646"/>
                    </a:cubicBezTo>
                    <a:cubicBezTo>
                      <a:pt x="5500" y="10639"/>
                      <a:pt x="5492" y="10634"/>
                      <a:pt x="5485" y="10634"/>
                    </a:cubicBezTo>
                    <a:cubicBezTo>
                      <a:pt x="5470" y="10634"/>
                      <a:pt x="5459" y="10654"/>
                      <a:pt x="5459" y="10696"/>
                    </a:cubicBezTo>
                    <a:cubicBezTo>
                      <a:pt x="5459" y="10757"/>
                      <a:pt x="5520" y="10880"/>
                      <a:pt x="5496" y="10930"/>
                    </a:cubicBezTo>
                    <a:cubicBezTo>
                      <a:pt x="5485" y="10946"/>
                      <a:pt x="5479" y="10955"/>
                      <a:pt x="5475" y="10955"/>
                    </a:cubicBezTo>
                    <a:cubicBezTo>
                      <a:pt x="5471" y="10955"/>
                      <a:pt x="5471" y="10940"/>
                      <a:pt x="5471" y="10905"/>
                    </a:cubicBezTo>
                    <a:cubicBezTo>
                      <a:pt x="5471" y="10847"/>
                      <a:pt x="5482" y="10768"/>
                      <a:pt x="5433" y="10768"/>
                    </a:cubicBezTo>
                    <a:cubicBezTo>
                      <a:pt x="5429" y="10768"/>
                      <a:pt x="5426" y="10769"/>
                      <a:pt x="5422" y="10770"/>
                    </a:cubicBezTo>
                    <a:cubicBezTo>
                      <a:pt x="5385" y="10794"/>
                      <a:pt x="5348" y="10806"/>
                      <a:pt x="5323" y="10831"/>
                    </a:cubicBezTo>
                    <a:cubicBezTo>
                      <a:pt x="5274" y="10856"/>
                      <a:pt x="5212" y="10991"/>
                      <a:pt x="5200" y="11028"/>
                    </a:cubicBezTo>
                    <a:cubicBezTo>
                      <a:pt x="5200" y="11052"/>
                      <a:pt x="5236" y="11066"/>
                      <a:pt x="5271" y="11066"/>
                    </a:cubicBezTo>
                    <a:cubicBezTo>
                      <a:pt x="5291" y="11066"/>
                      <a:pt x="5310" y="11062"/>
                      <a:pt x="5323" y="11053"/>
                    </a:cubicBezTo>
                    <a:cubicBezTo>
                      <a:pt x="5325" y="11052"/>
                      <a:pt x="5327" y="11052"/>
                      <a:pt x="5329" y="11052"/>
                    </a:cubicBezTo>
                    <a:cubicBezTo>
                      <a:pt x="5365" y="11052"/>
                      <a:pt x="5286" y="11178"/>
                      <a:pt x="5286" y="11213"/>
                    </a:cubicBezTo>
                    <a:cubicBezTo>
                      <a:pt x="5288" y="11218"/>
                      <a:pt x="5290" y="11220"/>
                      <a:pt x="5293" y="11220"/>
                    </a:cubicBezTo>
                    <a:cubicBezTo>
                      <a:pt x="5308" y="11220"/>
                      <a:pt x="5337" y="11172"/>
                      <a:pt x="5361" y="11172"/>
                    </a:cubicBezTo>
                    <a:cubicBezTo>
                      <a:pt x="5370" y="11172"/>
                      <a:pt x="5379" y="11179"/>
                      <a:pt x="5385" y="11201"/>
                    </a:cubicBezTo>
                    <a:cubicBezTo>
                      <a:pt x="5422" y="11275"/>
                      <a:pt x="5385" y="11324"/>
                      <a:pt x="5434" y="11349"/>
                    </a:cubicBezTo>
                    <a:cubicBezTo>
                      <a:pt x="5483" y="11373"/>
                      <a:pt x="5533" y="11386"/>
                      <a:pt x="5508" y="11447"/>
                    </a:cubicBezTo>
                    <a:cubicBezTo>
                      <a:pt x="5483" y="11496"/>
                      <a:pt x="5409" y="11546"/>
                      <a:pt x="5496" y="11595"/>
                    </a:cubicBezTo>
                    <a:cubicBezTo>
                      <a:pt x="5557" y="11644"/>
                      <a:pt x="5607" y="11706"/>
                      <a:pt x="5656" y="11768"/>
                    </a:cubicBezTo>
                    <a:cubicBezTo>
                      <a:pt x="5668" y="11787"/>
                      <a:pt x="5682" y="11795"/>
                      <a:pt x="5697" y="11795"/>
                    </a:cubicBezTo>
                    <a:cubicBezTo>
                      <a:pt x="5727" y="11795"/>
                      <a:pt x="5758" y="11764"/>
                      <a:pt x="5767" y="11755"/>
                    </a:cubicBezTo>
                    <a:cubicBezTo>
                      <a:pt x="5772" y="11745"/>
                      <a:pt x="5775" y="11736"/>
                      <a:pt x="5778" y="11736"/>
                    </a:cubicBezTo>
                    <a:cubicBezTo>
                      <a:pt x="5781" y="11736"/>
                      <a:pt x="5784" y="11750"/>
                      <a:pt x="5791" y="11792"/>
                    </a:cubicBezTo>
                    <a:cubicBezTo>
                      <a:pt x="5779" y="11841"/>
                      <a:pt x="5779" y="11903"/>
                      <a:pt x="5791" y="11965"/>
                    </a:cubicBezTo>
                    <a:cubicBezTo>
                      <a:pt x="5791" y="12003"/>
                      <a:pt x="5822" y="12050"/>
                      <a:pt x="5841" y="12050"/>
                    </a:cubicBezTo>
                    <a:cubicBezTo>
                      <a:pt x="5846" y="12050"/>
                      <a:pt x="5850" y="12047"/>
                      <a:pt x="5853" y="12039"/>
                    </a:cubicBezTo>
                    <a:cubicBezTo>
                      <a:pt x="5863" y="12024"/>
                      <a:pt x="5869" y="12017"/>
                      <a:pt x="5875" y="12017"/>
                    </a:cubicBezTo>
                    <a:cubicBezTo>
                      <a:pt x="5885" y="12017"/>
                      <a:pt x="5897" y="12033"/>
                      <a:pt x="5927" y="12063"/>
                    </a:cubicBezTo>
                    <a:cubicBezTo>
                      <a:pt x="5989" y="12137"/>
                      <a:pt x="6062" y="12199"/>
                      <a:pt x="6136" y="12236"/>
                    </a:cubicBezTo>
                    <a:cubicBezTo>
                      <a:pt x="6163" y="12245"/>
                      <a:pt x="6187" y="12249"/>
                      <a:pt x="6211" y="12249"/>
                    </a:cubicBezTo>
                    <a:cubicBezTo>
                      <a:pt x="6254" y="12249"/>
                      <a:pt x="6294" y="12235"/>
                      <a:pt x="6334" y="12211"/>
                    </a:cubicBezTo>
                    <a:cubicBezTo>
                      <a:pt x="6339" y="12207"/>
                      <a:pt x="6346" y="12206"/>
                      <a:pt x="6354" y="12206"/>
                    </a:cubicBezTo>
                    <a:cubicBezTo>
                      <a:pt x="6385" y="12206"/>
                      <a:pt x="6430" y="12228"/>
                      <a:pt x="6462" y="12228"/>
                    </a:cubicBezTo>
                    <a:cubicBezTo>
                      <a:pt x="6476" y="12228"/>
                      <a:pt x="6487" y="12224"/>
                      <a:pt x="6494" y="12211"/>
                    </a:cubicBezTo>
                    <a:cubicBezTo>
                      <a:pt x="6506" y="12186"/>
                      <a:pt x="6512" y="12171"/>
                      <a:pt x="6515" y="12171"/>
                    </a:cubicBezTo>
                    <a:cubicBezTo>
                      <a:pt x="6518" y="12171"/>
                      <a:pt x="6518" y="12186"/>
                      <a:pt x="6518" y="12223"/>
                    </a:cubicBezTo>
                    <a:cubicBezTo>
                      <a:pt x="6518" y="12286"/>
                      <a:pt x="6505" y="12355"/>
                      <a:pt x="6512" y="12355"/>
                    </a:cubicBezTo>
                    <a:cubicBezTo>
                      <a:pt x="6515" y="12355"/>
                      <a:pt x="6521" y="12346"/>
                      <a:pt x="6531" y="12322"/>
                    </a:cubicBezTo>
                    <a:cubicBezTo>
                      <a:pt x="6560" y="12253"/>
                      <a:pt x="6621" y="12153"/>
                      <a:pt x="6632" y="12153"/>
                    </a:cubicBezTo>
                    <a:cubicBezTo>
                      <a:pt x="6635" y="12153"/>
                      <a:pt x="6634" y="12159"/>
                      <a:pt x="6629" y="12174"/>
                    </a:cubicBezTo>
                    <a:cubicBezTo>
                      <a:pt x="6592" y="12236"/>
                      <a:pt x="6605" y="12273"/>
                      <a:pt x="6642" y="12273"/>
                    </a:cubicBezTo>
                    <a:lnTo>
                      <a:pt x="6654" y="12273"/>
                    </a:lnTo>
                    <a:cubicBezTo>
                      <a:pt x="6642" y="12273"/>
                      <a:pt x="6629" y="12285"/>
                      <a:pt x="6617" y="12297"/>
                    </a:cubicBezTo>
                    <a:cubicBezTo>
                      <a:pt x="6586" y="12328"/>
                      <a:pt x="6563" y="12377"/>
                      <a:pt x="6594" y="12377"/>
                    </a:cubicBezTo>
                    <a:cubicBezTo>
                      <a:pt x="6599" y="12377"/>
                      <a:pt x="6607" y="12375"/>
                      <a:pt x="6617" y="12371"/>
                    </a:cubicBezTo>
                    <a:cubicBezTo>
                      <a:pt x="6636" y="12365"/>
                      <a:pt x="6651" y="12362"/>
                      <a:pt x="6663" y="12362"/>
                    </a:cubicBezTo>
                    <a:cubicBezTo>
                      <a:pt x="6696" y="12362"/>
                      <a:pt x="6700" y="12387"/>
                      <a:pt x="6691" y="12433"/>
                    </a:cubicBezTo>
                    <a:cubicBezTo>
                      <a:pt x="6679" y="12462"/>
                      <a:pt x="6679" y="12475"/>
                      <a:pt x="6686" y="12475"/>
                    </a:cubicBezTo>
                    <a:cubicBezTo>
                      <a:pt x="6695" y="12475"/>
                      <a:pt x="6714" y="12459"/>
                      <a:pt x="6740" y="12433"/>
                    </a:cubicBezTo>
                    <a:cubicBezTo>
                      <a:pt x="6773" y="12407"/>
                      <a:pt x="6802" y="12391"/>
                      <a:pt x="6815" y="12391"/>
                    </a:cubicBezTo>
                    <a:cubicBezTo>
                      <a:pt x="6826" y="12391"/>
                      <a:pt x="6825" y="12404"/>
                      <a:pt x="6802" y="12433"/>
                    </a:cubicBezTo>
                    <a:cubicBezTo>
                      <a:pt x="6774" y="12487"/>
                      <a:pt x="6707" y="12589"/>
                      <a:pt x="6713" y="12589"/>
                    </a:cubicBezTo>
                    <a:cubicBezTo>
                      <a:pt x="6715" y="12589"/>
                      <a:pt x="6727" y="12576"/>
                      <a:pt x="6752" y="12544"/>
                    </a:cubicBezTo>
                    <a:cubicBezTo>
                      <a:pt x="6779" y="12510"/>
                      <a:pt x="6796" y="12498"/>
                      <a:pt x="6807" y="12498"/>
                    </a:cubicBezTo>
                    <a:cubicBezTo>
                      <a:pt x="6829" y="12498"/>
                      <a:pt x="6822" y="12553"/>
                      <a:pt x="6824" y="12553"/>
                    </a:cubicBezTo>
                    <a:cubicBezTo>
                      <a:pt x="6824" y="12553"/>
                      <a:pt x="6825" y="12550"/>
                      <a:pt x="6826" y="12544"/>
                    </a:cubicBezTo>
                    <a:cubicBezTo>
                      <a:pt x="6826" y="12544"/>
                      <a:pt x="6826" y="12560"/>
                      <a:pt x="6833" y="12560"/>
                    </a:cubicBezTo>
                    <a:cubicBezTo>
                      <a:pt x="6834" y="12560"/>
                      <a:pt x="6836" y="12559"/>
                      <a:pt x="6839" y="12556"/>
                    </a:cubicBezTo>
                    <a:cubicBezTo>
                      <a:pt x="6901" y="12529"/>
                      <a:pt x="6944" y="12457"/>
                      <a:pt x="6959" y="12457"/>
                    </a:cubicBezTo>
                    <a:cubicBezTo>
                      <a:pt x="6964" y="12457"/>
                      <a:pt x="6965" y="12467"/>
                      <a:pt x="6962" y="12495"/>
                    </a:cubicBezTo>
                    <a:cubicBezTo>
                      <a:pt x="6962" y="12528"/>
                      <a:pt x="6952" y="12672"/>
                      <a:pt x="6959" y="12672"/>
                    </a:cubicBezTo>
                    <a:cubicBezTo>
                      <a:pt x="6960" y="12672"/>
                      <a:pt x="6961" y="12671"/>
                      <a:pt x="6962" y="12667"/>
                    </a:cubicBezTo>
                    <a:cubicBezTo>
                      <a:pt x="6999" y="12630"/>
                      <a:pt x="7036" y="12593"/>
                      <a:pt x="7085" y="12568"/>
                    </a:cubicBezTo>
                    <a:cubicBezTo>
                      <a:pt x="7122" y="12568"/>
                      <a:pt x="7184" y="12519"/>
                      <a:pt x="7159" y="12482"/>
                    </a:cubicBezTo>
                    <a:cubicBezTo>
                      <a:pt x="7122" y="12445"/>
                      <a:pt x="7073" y="12421"/>
                      <a:pt x="7048" y="12384"/>
                    </a:cubicBezTo>
                    <a:cubicBezTo>
                      <a:pt x="7036" y="12371"/>
                      <a:pt x="7032" y="12367"/>
                      <a:pt x="7034" y="12367"/>
                    </a:cubicBezTo>
                    <a:cubicBezTo>
                      <a:pt x="7039" y="12367"/>
                      <a:pt x="7069" y="12384"/>
                      <a:pt x="7110" y="12384"/>
                    </a:cubicBezTo>
                    <a:cubicBezTo>
                      <a:pt x="7171" y="12384"/>
                      <a:pt x="7270" y="12371"/>
                      <a:pt x="7233" y="12322"/>
                    </a:cubicBezTo>
                    <a:cubicBezTo>
                      <a:pt x="7208" y="12285"/>
                      <a:pt x="7134" y="12260"/>
                      <a:pt x="7159" y="12248"/>
                    </a:cubicBezTo>
                    <a:cubicBezTo>
                      <a:pt x="7171" y="12223"/>
                      <a:pt x="7319" y="12186"/>
                      <a:pt x="7270" y="12174"/>
                    </a:cubicBezTo>
                    <a:cubicBezTo>
                      <a:pt x="7221" y="12162"/>
                      <a:pt x="7134" y="12150"/>
                      <a:pt x="7159" y="12137"/>
                    </a:cubicBezTo>
                    <a:cubicBezTo>
                      <a:pt x="7171" y="12113"/>
                      <a:pt x="7356" y="11989"/>
                      <a:pt x="7319" y="11977"/>
                    </a:cubicBezTo>
                    <a:cubicBezTo>
                      <a:pt x="7295" y="11965"/>
                      <a:pt x="7196" y="11940"/>
                      <a:pt x="7245" y="11915"/>
                    </a:cubicBezTo>
                    <a:cubicBezTo>
                      <a:pt x="7282" y="11891"/>
                      <a:pt x="7369" y="11878"/>
                      <a:pt x="7369" y="11829"/>
                    </a:cubicBezTo>
                    <a:cubicBezTo>
                      <a:pt x="7369" y="11768"/>
                      <a:pt x="7369" y="11632"/>
                      <a:pt x="7332" y="11607"/>
                    </a:cubicBezTo>
                    <a:cubicBezTo>
                      <a:pt x="7307" y="11595"/>
                      <a:pt x="7393" y="11533"/>
                      <a:pt x="7369" y="11521"/>
                    </a:cubicBezTo>
                    <a:cubicBezTo>
                      <a:pt x="7344" y="11496"/>
                      <a:pt x="7208" y="11410"/>
                      <a:pt x="7233" y="11410"/>
                    </a:cubicBezTo>
                    <a:cubicBezTo>
                      <a:pt x="7270" y="11398"/>
                      <a:pt x="7578" y="11410"/>
                      <a:pt x="7541" y="11349"/>
                    </a:cubicBezTo>
                    <a:cubicBezTo>
                      <a:pt x="7504" y="11299"/>
                      <a:pt x="7405" y="11250"/>
                      <a:pt x="7442" y="11238"/>
                    </a:cubicBezTo>
                    <a:cubicBezTo>
                      <a:pt x="7459" y="11238"/>
                      <a:pt x="7574" y="11265"/>
                      <a:pt x="7630" y="11265"/>
                    </a:cubicBezTo>
                    <a:cubicBezTo>
                      <a:pt x="7659" y="11265"/>
                      <a:pt x="7672" y="11258"/>
                      <a:pt x="7652" y="11238"/>
                    </a:cubicBezTo>
                    <a:cubicBezTo>
                      <a:pt x="7596" y="11193"/>
                      <a:pt x="7488" y="11138"/>
                      <a:pt x="7507" y="11138"/>
                    </a:cubicBezTo>
                    <a:cubicBezTo>
                      <a:pt x="7509" y="11138"/>
                      <a:pt x="7512" y="11138"/>
                      <a:pt x="7516" y="11139"/>
                    </a:cubicBezTo>
                    <a:cubicBezTo>
                      <a:pt x="7546" y="11147"/>
                      <a:pt x="7617" y="11159"/>
                      <a:pt x="7660" y="11159"/>
                    </a:cubicBezTo>
                    <a:cubicBezTo>
                      <a:pt x="7688" y="11159"/>
                      <a:pt x="7703" y="11154"/>
                      <a:pt x="7689" y="11139"/>
                    </a:cubicBezTo>
                    <a:cubicBezTo>
                      <a:pt x="7640" y="11115"/>
                      <a:pt x="7775" y="11078"/>
                      <a:pt x="7738" y="11041"/>
                    </a:cubicBezTo>
                    <a:cubicBezTo>
                      <a:pt x="7689" y="11016"/>
                      <a:pt x="7541" y="10942"/>
                      <a:pt x="7578" y="10942"/>
                    </a:cubicBezTo>
                    <a:cubicBezTo>
                      <a:pt x="7601" y="10942"/>
                      <a:pt x="7679" y="10961"/>
                      <a:pt x="7731" y="10961"/>
                    </a:cubicBezTo>
                    <a:cubicBezTo>
                      <a:pt x="7763" y="10961"/>
                      <a:pt x="7785" y="10953"/>
                      <a:pt x="7775" y="10930"/>
                    </a:cubicBezTo>
                    <a:cubicBezTo>
                      <a:pt x="7763" y="10868"/>
                      <a:pt x="7812" y="10856"/>
                      <a:pt x="7726" y="10819"/>
                    </a:cubicBezTo>
                    <a:cubicBezTo>
                      <a:pt x="7652" y="10770"/>
                      <a:pt x="7541" y="10770"/>
                      <a:pt x="7590" y="10745"/>
                    </a:cubicBezTo>
                    <a:cubicBezTo>
                      <a:pt x="7640" y="10708"/>
                      <a:pt x="7898" y="10720"/>
                      <a:pt x="7886" y="10659"/>
                    </a:cubicBezTo>
                    <a:cubicBezTo>
                      <a:pt x="7886" y="10597"/>
                      <a:pt x="7837" y="10535"/>
                      <a:pt x="7787" y="10511"/>
                    </a:cubicBezTo>
                    <a:cubicBezTo>
                      <a:pt x="7726" y="10498"/>
                      <a:pt x="7578" y="10437"/>
                      <a:pt x="7664" y="10400"/>
                    </a:cubicBezTo>
                    <a:cubicBezTo>
                      <a:pt x="7707" y="10379"/>
                      <a:pt x="7759" y="10348"/>
                      <a:pt x="7796" y="10348"/>
                    </a:cubicBezTo>
                    <a:cubicBezTo>
                      <a:pt x="7802" y="10348"/>
                      <a:pt x="7807" y="10349"/>
                      <a:pt x="7812" y="10351"/>
                    </a:cubicBezTo>
                    <a:cubicBezTo>
                      <a:pt x="7831" y="10360"/>
                      <a:pt x="7821" y="10399"/>
                      <a:pt x="7838" y="10399"/>
                    </a:cubicBezTo>
                    <a:cubicBezTo>
                      <a:pt x="7843" y="10399"/>
                      <a:pt x="7850" y="10396"/>
                      <a:pt x="7861" y="10388"/>
                    </a:cubicBezTo>
                    <a:cubicBezTo>
                      <a:pt x="7948" y="10326"/>
                      <a:pt x="8009" y="10326"/>
                      <a:pt x="7972" y="10289"/>
                    </a:cubicBezTo>
                    <a:cubicBezTo>
                      <a:pt x="7948" y="10240"/>
                      <a:pt x="7886" y="10190"/>
                      <a:pt x="7898" y="10166"/>
                    </a:cubicBezTo>
                    <a:cubicBezTo>
                      <a:pt x="7923" y="10141"/>
                      <a:pt x="8009" y="10129"/>
                      <a:pt x="8009" y="10092"/>
                    </a:cubicBezTo>
                    <a:cubicBezTo>
                      <a:pt x="8009" y="10084"/>
                      <a:pt x="8009" y="10081"/>
                      <a:pt x="8013" y="10081"/>
                    </a:cubicBezTo>
                    <a:cubicBezTo>
                      <a:pt x="8020" y="10081"/>
                      <a:pt x="8042" y="10092"/>
                      <a:pt x="8108" y="10092"/>
                    </a:cubicBezTo>
                    <a:cubicBezTo>
                      <a:pt x="8162" y="10092"/>
                      <a:pt x="8244" y="10116"/>
                      <a:pt x="8296" y="10116"/>
                    </a:cubicBezTo>
                    <a:cubicBezTo>
                      <a:pt x="8327" y="10116"/>
                      <a:pt x="8347" y="10107"/>
                      <a:pt x="8342" y="10080"/>
                    </a:cubicBezTo>
                    <a:cubicBezTo>
                      <a:pt x="8330" y="10006"/>
                      <a:pt x="8280" y="9993"/>
                      <a:pt x="8330" y="9956"/>
                    </a:cubicBezTo>
                    <a:cubicBezTo>
                      <a:pt x="8367" y="9907"/>
                      <a:pt x="8391" y="9858"/>
                      <a:pt x="8416" y="9808"/>
                    </a:cubicBezTo>
                    <a:cubicBezTo>
                      <a:pt x="8429" y="9775"/>
                      <a:pt x="8478" y="9764"/>
                      <a:pt x="8514" y="9764"/>
                    </a:cubicBezTo>
                    <a:cubicBezTo>
                      <a:pt x="8546" y="9764"/>
                      <a:pt x="8568" y="9772"/>
                      <a:pt x="8551" y="9784"/>
                    </a:cubicBezTo>
                    <a:cubicBezTo>
                      <a:pt x="8514" y="9833"/>
                      <a:pt x="8490" y="9882"/>
                      <a:pt x="8477" y="9944"/>
                    </a:cubicBezTo>
                    <a:cubicBezTo>
                      <a:pt x="8457" y="9996"/>
                      <a:pt x="8401" y="10091"/>
                      <a:pt x="8421" y="10091"/>
                    </a:cubicBezTo>
                    <a:cubicBezTo>
                      <a:pt x="8424" y="10091"/>
                      <a:pt x="8431" y="10087"/>
                      <a:pt x="8440" y="10080"/>
                    </a:cubicBezTo>
                    <a:cubicBezTo>
                      <a:pt x="8490" y="10043"/>
                      <a:pt x="8527" y="10043"/>
                      <a:pt x="8576" y="10018"/>
                    </a:cubicBezTo>
                    <a:cubicBezTo>
                      <a:pt x="8625" y="9993"/>
                      <a:pt x="8625" y="9969"/>
                      <a:pt x="8650" y="9969"/>
                    </a:cubicBezTo>
                    <a:cubicBezTo>
                      <a:pt x="8680" y="9979"/>
                      <a:pt x="8725" y="10028"/>
                      <a:pt x="8742" y="10028"/>
                    </a:cubicBezTo>
                    <a:cubicBezTo>
                      <a:pt x="8746" y="10028"/>
                      <a:pt x="8749" y="10025"/>
                      <a:pt x="8749" y="10018"/>
                    </a:cubicBezTo>
                    <a:cubicBezTo>
                      <a:pt x="8760" y="9983"/>
                      <a:pt x="8750" y="9906"/>
                      <a:pt x="8779" y="9906"/>
                    </a:cubicBezTo>
                    <a:cubicBezTo>
                      <a:pt x="8781" y="9906"/>
                      <a:pt x="8783" y="9906"/>
                      <a:pt x="8785" y="9907"/>
                    </a:cubicBezTo>
                    <a:cubicBezTo>
                      <a:pt x="8804" y="9926"/>
                      <a:pt x="8831" y="9952"/>
                      <a:pt x="8858" y="9952"/>
                    </a:cubicBezTo>
                    <a:cubicBezTo>
                      <a:pt x="8867" y="9952"/>
                      <a:pt x="8875" y="9950"/>
                      <a:pt x="8884" y="9944"/>
                    </a:cubicBezTo>
                    <a:cubicBezTo>
                      <a:pt x="8921" y="9932"/>
                      <a:pt x="8970" y="9796"/>
                      <a:pt x="9032" y="9796"/>
                    </a:cubicBezTo>
                    <a:cubicBezTo>
                      <a:pt x="9094" y="9796"/>
                      <a:pt x="9155" y="9772"/>
                      <a:pt x="9204" y="9710"/>
                    </a:cubicBezTo>
                    <a:cubicBezTo>
                      <a:pt x="9254" y="9611"/>
                      <a:pt x="9328" y="9525"/>
                      <a:pt x="9402" y="9451"/>
                    </a:cubicBezTo>
                    <a:cubicBezTo>
                      <a:pt x="9451" y="9365"/>
                      <a:pt x="9500" y="9291"/>
                      <a:pt x="9549" y="9205"/>
                    </a:cubicBezTo>
                    <a:cubicBezTo>
                      <a:pt x="9574" y="9168"/>
                      <a:pt x="9820" y="9118"/>
                      <a:pt x="9796" y="9020"/>
                    </a:cubicBezTo>
                    <a:cubicBezTo>
                      <a:pt x="9784" y="8940"/>
                      <a:pt x="9699" y="8733"/>
                      <a:pt x="9736" y="8733"/>
                    </a:cubicBezTo>
                    <a:cubicBezTo>
                      <a:pt x="9738" y="8733"/>
                      <a:pt x="9742" y="8734"/>
                      <a:pt x="9747" y="8737"/>
                    </a:cubicBezTo>
                    <a:cubicBezTo>
                      <a:pt x="9796" y="8773"/>
                      <a:pt x="9931" y="8946"/>
                      <a:pt x="10030" y="8958"/>
                    </a:cubicBezTo>
                    <a:cubicBezTo>
                      <a:pt x="10116" y="8958"/>
                      <a:pt x="10178" y="8946"/>
                      <a:pt x="10178" y="8897"/>
                    </a:cubicBezTo>
                    <a:cubicBezTo>
                      <a:pt x="10178" y="8883"/>
                      <a:pt x="10180" y="8878"/>
                      <a:pt x="10184" y="8878"/>
                    </a:cubicBezTo>
                    <a:cubicBezTo>
                      <a:pt x="10193" y="8878"/>
                      <a:pt x="10213" y="8909"/>
                      <a:pt x="10239" y="8909"/>
                    </a:cubicBezTo>
                    <a:cubicBezTo>
                      <a:pt x="10261" y="8909"/>
                      <a:pt x="10302" y="8917"/>
                      <a:pt x="10326" y="8917"/>
                    </a:cubicBezTo>
                    <a:cubicBezTo>
                      <a:pt x="10345" y="8917"/>
                      <a:pt x="10354" y="8913"/>
                      <a:pt x="10338" y="8897"/>
                    </a:cubicBezTo>
                    <a:cubicBezTo>
                      <a:pt x="10313" y="8860"/>
                      <a:pt x="10276" y="8823"/>
                      <a:pt x="10326" y="8810"/>
                    </a:cubicBezTo>
                    <a:cubicBezTo>
                      <a:pt x="10335" y="8804"/>
                      <a:pt x="10341" y="8802"/>
                      <a:pt x="10346" y="8802"/>
                    </a:cubicBezTo>
                    <a:cubicBezTo>
                      <a:pt x="10362" y="8802"/>
                      <a:pt x="10369" y="8823"/>
                      <a:pt x="10424" y="8823"/>
                    </a:cubicBezTo>
                    <a:cubicBezTo>
                      <a:pt x="10444" y="8826"/>
                      <a:pt x="10465" y="8828"/>
                      <a:pt x="10486" y="8828"/>
                    </a:cubicBezTo>
                    <a:cubicBezTo>
                      <a:pt x="10543" y="8828"/>
                      <a:pt x="10604" y="8816"/>
                      <a:pt x="10658" y="8798"/>
                    </a:cubicBezTo>
                    <a:cubicBezTo>
                      <a:pt x="10831" y="8773"/>
                      <a:pt x="10979" y="8724"/>
                      <a:pt x="11139" y="8675"/>
                    </a:cubicBezTo>
                    <a:cubicBezTo>
                      <a:pt x="11262" y="8613"/>
                      <a:pt x="11619" y="8342"/>
                      <a:pt x="11718" y="8281"/>
                    </a:cubicBezTo>
                    <a:cubicBezTo>
                      <a:pt x="11817" y="8207"/>
                      <a:pt x="12235" y="7997"/>
                      <a:pt x="12174" y="7997"/>
                    </a:cubicBezTo>
                    <a:cubicBezTo>
                      <a:pt x="12038" y="7997"/>
                      <a:pt x="11903" y="7985"/>
                      <a:pt x="11767" y="7960"/>
                    </a:cubicBezTo>
                    <a:cubicBezTo>
                      <a:pt x="11669" y="7911"/>
                      <a:pt x="11558" y="7874"/>
                      <a:pt x="11447" y="7862"/>
                    </a:cubicBezTo>
                    <a:cubicBezTo>
                      <a:pt x="11366" y="7862"/>
                      <a:pt x="11219" y="7949"/>
                      <a:pt x="11182" y="7949"/>
                    </a:cubicBezTo>
                    <a:cubicBezTo>
                      <a:pt x="11179" y="7949"/>
                      <a:pt x="11177" y="7949"/>
                      <a:pt x="11176" y="7948"/>
                    </a:cubicBezTo>
                    <a:cubicBezTo>
                      <a:pt x="11157" y="7929"/>
                      <a:pt x="11138" y="7903"/>
                      <a:pt x="11114" y="7903"/>
                    </a:cubicBezTo>
                    <a:cubicBezTo>
                      <a:pt x="11106" y="7903"/>
                      <a:pt x="11098" y="7905"/>
                      <a:pt x="11090" y="7911"/>
                    </a:cubicBezTo>
                    <a:cubicBezTo>
                      <a:pt x="11066" y="7923"/>
                      <a:pt x="10987" y="8035"/>
                      <a:pt x="10958" y="8035"/>
                    </a:cubicBezTo>
                    <a:cubicBezTo>
                      <a:pt x="10957" y="8035"/>
                      <a:pt x="10955" y="8035"/>
                      <a:pt x="10954" y="8034"/>
                    </a:cubicBezTo>
                    <a:cubicBezTo>
                      <a:pt x="10929" y="8034"/>
                      <a:pt x="10831" y="7985"/>
                      <a:pt x="10929" y="7936"/>
                    </a:cubicBezTo>
                    <a:cubicBezTo>
                      <a:pt x="11016" y="7886"/>
                      <a:pt x="11225" y="7837"/>
                      <a:pt x="11151" y="7837"/>
                    </a:cubicBezTo>
                    <a:cubicBezTo>
                      <a:pt x="11083" y="7843"/>
                      <a:pt x="11013" y="7846"/>
                      <a:pt x="10942" y="7846"/>
                    </a:cubicBezTo>
                    <a:cubicBezTo>
                      <a:pt x="10871" y="7846"/>
                      <a:pt x="10800" y="7843"/>
                      <a:pt x="10732" y="7837"/>
                    </a:cubicBezTo>
                    <a:cubicBezTo>
                      <a:pt x="10683" y="7825"/>
                      <a:pt x="10621" y="7800"/>
                      <a:pt x="10572" y="7800"/>
                    </a:cubicBezTo>
                    <a:cubicBezTo>
                      <a:pt x="10547" y="7800"/>
                      <a:pt x="10609" y="7775"/>
                      <a:pt x="10671" y="7726"/>
                    </a:cubicBezTo>
                    <a:cubicBezTo>
                      <a:pt x="10732" y="7689"/>
                      <a:pt x="10782" y="7652"/>
                      <a:pt x="10806" y="7603"/>
                    </a:cubicBezTo>
                    <a:cubicBezTo>
                      <a:pt x="10817" y="7549"/>
                      <a:pt x="10828" y="7514"/>
                      <a:pt x="10871" y="7514"/>
                    </a:cubicBezTo>
                    <a:cubicBezTo>
                      <a:pt x="10877" y="7514"/>
                      <a:pt x="10884" y="7515"/>
                      <a:pt x="10892" y="7517"/>
                    </a:cubicBezTo>
                    <a:cubicBezTo>
                      <a:pt x="10947" y="7526"/>
                      <a:pt x="10955" y="7555"/>
                      <a:pt x="10999" y="7555"/>
                    </a:cubicBezTo>
                    <a:cubicBezTo>
                      <a:pt x="11015" y="7555"/>
                      <a:pt x="11036" y="7551"/>
                      <a:pt x="11065" y="7541"/>
                    </a:cubicBezTo>
                    <a:cubicBezTo>
                      <a:pt x="11188" y="7517"/>
                      <a:pt x="11509" y="7430"/>
                      <a:pt x="11459" y="7406"/>
                    </a:cubicBezTo>
                    <a:cubicBezTo>
                      <a:pt x="11410" y="7369"/>
                      <a:pt x="11299" y="7307"/>
                      <a:pt x="11237" y="7270"/>
                    </a:cubicBezTo>
                    <a:cubicBezTo>
                      <a:pt x="11212" y="7255"/>
                      <a:pt x="11212" y="7246"/>
                      <a:pt x="11230" y="7246"/>
                    </a:cubicBezTo>
                    <a:cubicBezTo>
                      <a:pt x="11256" y="7246"/>
                      <a:pt x="11318" y="7264"/>
                      <a:pt x="11398" y="7307"/>
                    </a:cubicBezTo>
                    <a:cubicBezTo>
                      <a:pt x="11509" y="7344"/>
                      <a:pt x="11607" y="7406"/>
                      <a:pt x="11706" y="7480"/>
                    </a:cubicBezTo>
                    <a:cubicBezTo>
                      <a:pt x="11730" y="7529"/>
                      <a:pt x="11632" y="7640"/>
                      <a:pt x="11804" y="7726"/>
                    </a:cubicBezTo>
                    <a:cubicBezTo>
                      <a:pt x="11854" y="7757"/>
                      <a:pt x="11900" y="7768"/>
                      <a:pt x="11940" y="7768"/>
                    </a:cubicBezTo>
                    <a:cubicBezTo>
                      <a:pt x="12029" y="7768"/>
                      <a:pt x="12088" y="7711"/>
                      <a:pt x="12088" y="7677"/>
                    </a:cubicBezTo>
                    <a:cubicBezTo>
                      <a:pt x="12088" y="7672"/>
                      <a:pt x="12088" y="7670"/>
                      <a:pt x="12089" y="7670"/>
                    </a:cubicBezTo>
                    <a:cubicBezTo>
                      <a:pt x="12094" y="7670"/>
                      <a:pt x="12119" y="7795"/>
                      <a:pt x="12159" y="7795"/>
                    </a:cubicBezTo>
                    <a:cubicBezTo>
                      <a:pt x="12167" y="7795"/>
                      <a:pt x="12176" y="7789"/>
                      <a:pt x="12186" y="7775"/>
                    </a:cubicBezTo>
                    <a:cubicBezTo>
                      <a:pt x="12272" y="7689"/>
                      <a:pt x="12309" y="7578"/>
                      <a:pt x="12297" y="7467"/>
                    </a:cubicBezTo>
                    <a:cubicBezTo>
                      <a:pt x="12274" y="7354"/>
                      <a:pt x="12262" y="7230"/>
                      <a:pt x="12241" y="7230"/>
                    </a:cubicBezTo>
                    <a:cubicBezTo>
                      <a:pt x="12239" y="7230"/>
                      <a:pt x="12237" y="7231"/>
                      <a:pt x="12235" y="7233"/>
                    </a:cubicBezTo>
                    <a:cubicBezTo>
                      <a:pt x="12217" y="7252"/>
                      <a:pt x="12172" y="7284"/>
                      <a:pt x="12149" y="7284"/>
                    </a:cubicBezTo>
                    <a:cubicBezTo>
                      <a:pt x="12142" y="7284"/>
                      <a:pt x="12137" y="7280"/>
                      <a:pt x="12137" y="7270"/>
                    </a:cubicBezTo>
                    <a:cubicBezTo>
                      <a:pt x="12137" y="7233"/>
                      <a:pt x="12174" y="7221"/>
                      <a:pt x="12112" y="7172"/>
                    </a:cubicBezTo>
                    <a:cubicBezTo>
                      <a:pt x="11952" y="7036"/>
                      <a:pt x="11767" y="6913"/>
                      <a:pt x="11582" y="6802"/>
                    </a:cubicBezTo>
                    <a:cubicBezTo>
                      <a:pt x="11579" y="6801"/>
                      <a:pt x="11576" y="6801"/>
                      <a:pt x="11572" y="6801"/>
                    </a:cubicBezTo>
                    <a:cubicBezTo>
                      <a:pt x="11522" y="6801"/>
                      <a:pt x="11445" y="6878"/>
                      <a:pt x="11422" y="6913"/>
                    </a:cubicBezTo>
                    <a:cubicBezTo>
                      <a:pt x="11419" y="6916"/>
                      <a:pt x="11417" y="6917"/>
                      <a:pt x="11416" y="6917"/>
                    </a:cubicBezTo>
                    <a:cubicBezTo>
                      <a:pt x="11406" y="6917"/>
                      <a:pt x="11432" y="6848"/>
                      <a:pt x="11410" y="6827"/>
                    </a:cubicBezTo>
                    <a:cubicBezTo>
                      <a:pt x="11373" y="6802"/>
                      <a:pt x="11299" y="6790"/>
                      <a:pt x="11348" y="6777"/>
                    </a:cubicBezTo>
                    <a:cubicBezTo>
                      <a:pt x="11373" y="6777"/>
                      <a:pt x="11416" y="6784"/>
                      <a:pt x="11455" y="6784"/>
                    </a:cubicBezTo>
                    <a:cubicBezTo>
                      <a:pt x="11493" y="6784"/>
                      <a:pt x="11527" y="6777"/>
                      <a:pt x="11533" y="6753"/>
                    </a:cubicBezTo>
                    <a:cubicBezTo>
                      <a:pt x="11533" y="6691"/>
                      <a:pt x="11570" y="6654"/>
                      <a:pt x="11533" y="6617"/>
                    </a:cubicBezTo>
                    <a:cubicBezTo>
                      <a:pt x="11511" y="6595"/>
                      <a:pt x="11467" y="6577"/>
                      <a:pt x="11427" y="6577"/>
                    </a:cubicBezTo>
                    <a:cubicBezTo>
                      <a:pt x="11400" y="6577"/>
                      <a:pt x="11375" y="6585"/>
                      <a:pt x="11361" y="6605"/>
                    </a:cubicBezTo>
                    <a:cubicBezTo>
                      <a:pt x="11328" y="6638"/>
                      <a:pt x="11265" y="6681"/>
                      <a:pt x="11226" y="6681"/>
                    </a:cubicBezTo>
                    <a:cubicBezTo>
                      <a:pt x="11221" y="6681"/>
                      <a:pt x="11217" y="6680"/>
                      <a:pt x="11213" y="6679"/>
                    </a:cubicBezTo>
                    <a:cubicBezTo>
                      <a:pt x="11178" y="6667"/>
                      <a:pt x="11144" y="6591"/>
                      <a:pt x="11079" y="6591"/>
                    </a:cubicBezTo>
                    <a:cubicBezTo>
                      <a:pt x="11075" y="6591"/>
                      <a:pt x="11070" y="6592"/>
                      <a:pt x="11065" y="6593"/>
                    </a:cubicBezTo>
                    <a:cubicBezTo>
                      <a:pt x="11050" y="6598"/>
                      <a:pt x="11036" y="6599"/>
                      <a:pt x="11023" y="6599"/>
                    </a:cubicBezTo>
                    <a:cubicBezTo>
                      <a:pt x="10971" y="6599"/>
                      <a:pt x="10939" y="6568"/>
                      <a:pt x="10979" y="6568"/>
                    </a:cubicBezTo>
                    <a:cubicBezTo>
                      <a:pt x="11010" y="6568"/>
                      <a:pt x="11069" y="6541"/>
                      <a:pt x="11109" y="6541"/>
                    </a:cubicBezTo>
                    <a:cubicBezTo>
                      <a:pt x="11115" y="6541"/>
                      <a:pt x="11121" y="6542"/>
                      <a:pt x="11127" y="6543"/>
                    </a:cubicBezTo>
                    <a:cubicBezTo>
                      <a:pt x="11156" y="6543"/>
                      <a:pt x="11194" y="6606"/>
                      <a:pt x="11233" y="6606"/>
                    </a:cubicBezTo>
                    <a:cubicBezTo>
                      <a:pt x="11242" y="6606"/>
                      <a:pt x="11252" y="6602"/>
                      <a:pt x="11262" y="6593"/>
                    </a:cubicBezTo>
                    <a:cubicBezTo>
                      <a:pt x="11311" y="6556"/>
                      <a:pt x="11496" y="6531"/>
                      <a:pt x="11509" y="6519"/>
                    </a:cubicBezTo>
                    <a:cubicBezTo>
                      <a:pt x="11521" y="6519"/>
                      <a:pt x="11398" y="6408"/>
                      <a:pt x="11299" y="6408"/>
                    </a:cubicBezTo>
                    <a:cubicBezTo>
                      <a:pt x="11176" y="6408"/>
                      <a:pt x="11065" y="6420"/>
                      <a:pt x="10942" y="6457"/>
                    </a:cubicBezTo>
                    <a:cubicBezTo>
                      <a:pt x="10991" y="6395"/>
                      <a:pt x="11065" y="6358"/>
                      <a:pt x="11151" y="6346"/>
                    </a:cubicBezTo>
                    <a:cubicBezTo>
                      <a:pt x="11262" y="6346"/>
                      <a:pt x="10966" y="6285"/>
                      <a:pt x="10954" y="6235"/>
                    </a:cubicBezTo>
                    <a:lnTo>
                      <a:pt x="10954" y="6235"/>
                    </a:lnTo>
                    <a:cubicBezTo>
                      <a:pt x="11077" y="6272"/>
                      <a:pt x="11200" y="6309"/>
                      <a:pt x="11324" y="6334"/>
                    </a:cubicBezTo>
                    <a:cubicBezTo>
                      <a:pt x="11361" y="6297"/>
                      <a:pt x="11398" y="6272"/>
                      <a:pt x="11447" y="6248"/>
                    </a:cubicBezTo>
                    <a:cubicBezTo>
                      <a:pt x="11472" y="6248"/>
                      <a:pt x="11545" y="6248"/>
                      <a:pt x="11533" y="6211"/>
                    </a:cubicBezTo>
                    <a:cubicBezTo>
                      <a:pt x="11522" y="6177"/>
                      <a:pt x="11377" y="6009"/>
                      <a:pt x="11380" y="6009"/>
                    </a:cubicBezTo>
                    <a:lnTo>
                      <a:pt x="11380" y="6009"/>
                    </a:lnTo>
                    <a:cubicBezTo>
                      <a:pt x="11381" y="6009"/>
                      <a:pt x="11382" y="6010"/>
                      <a:pt x="11385" y="6013"/>
                    </a:cubicBezTo>
                    <a:cubicBezTo>
                      <a:pt x="11421" y="6037"/>
                      <a:pt x="11603" y="6162"/>
                      <a:pt x="11640" y="6162"/>
                    </a:cubicBezTo>
                    <a:cubicBezTo>
                      <a:pt x="11642" y="6162"/>
                      <a:pt x="11643" y="6162"/>
                      <a:pt x="11644" y="6161"/>
                    </a:cubicBezTo>
                    <a:cubicBezTo>
                      <a:pt x="11681" y="6149"/>
                      <a:pt x="11669" y="6063"/>
                      <a:pt x="11743" y="6063"/>
                    </a:cubicBezTo>
                    <a:cubicBezTo>
                      <a:pt x="11878" y="6087"/>
                      <a:pt x="12001" y="6124"/>
                      <a:pt x="12137" y="6174"/>
                    </a:cubicBezTo>
                    <a:cubicBezTo>
                      <a:pt x="12088" y="6174"/>
                      <a:pt x="11881" y="6111"/>
                      <a:pt x="11806" y="6111"/>
                    </a:cubicBezTo>
                    <a:cubicBezTo>
                      <a:pt x="11787" y="6111"/>
                      <a:pt x="11777" y="6115"/>
                      <a:pt x="11780" y="6124"/>
                    </a:cubicBezTo>
                    <a:cubicBezTo>
                      <a:pt x="11854" y="6211"/>
                      <a:pt x="11940" y="6272"/>
                      <a:pt x="12051" y="6309"/>
                    </a:cubicBezTo>
                    <a:cubicBezTo>
                      <a:pt x="12174" y="6309"/>
                      <a:pt x="12285" y="6285"/>
                      <a:pt x="12396" y="6235"/>
                    </a:cubicBezTo>
                    <a:cubicBezTo>
                      <a:pt x="12403" y="6234"/>
                      <a:pt x="12411" y="6233"/>
                      <a:pt x="12419" y="6233"/>
                    </a:cubicBezTo>
                    <a:cubicBezTo>
                      <a:pt x="12452" y="6233"/>
                      <a:pt x="12490" y="6242"/>
                      <a:pt x="12521" y="6242"/>
                    </a:cubicBezTo>
                    <a:cubicBezTo>
                      <a:pt x="12548" y="6242"/>
                      <a:pt x="12570" y="6236"/>
                      <a:pt x="12580" y="6211"/>
                    </a:cubicBezTo>
                    <a:cubicBezTo>
                      <a:pt x="12593" y="6149"/>
                      <a:pt x="12691" y="6087"/>
                      <a:pt x="12593" y="6026"/>
                    </a:cubicBezTo>
                    <a:cubicBezTo>
                      <a:pt x="12505" y="5977"/>
                      <a:pt x="12363" y="5913"/>
                      <a:pt x="12308" y="5913"/>
                    </a:cubicBezTo>
                    <a:cubicBezTo>
                      <a:pt x="12293" y="5913"/>
                      <a:pt x="12285" y="5917"/>
                      <a:pt x="12285" y="5927"/>
                    </a:cubicBezTo>
                    <a:cubicBezTo>
                      <a:pt x="12285" y="5958"/>
                      <a:pt x="12311" y="6092"/>
                      <a:pt x="12297" y="6092"/>
                    </a:cubicBezTo>
                    <a:cubicBezTo>
                      <a:pt x="12295" y="6092"/>
                      <a:pt x="12291" y="6087"/>
                      <a:pt x="12285" y="6075"/>
                    </a:cubicBezTo>
                    <a:cubicBezTo>
                      <a:pt x="12235" y="6001"/>
                      <a:pt x="12211" y="5903"/>
                      <a:pt x="12149" y="5903"/>
                    </a:cubicBezTo>
                    <a:cubicBezTo>
                      <a:pt x="12088" y="5903"/>
                      <a:pt x="12235" y="5890"/>
                      <a:pt x="12186" y="5816"/>
                    </a:cubicBezTo>
                    <a:cubicBezTo>
                      <a:pt x="12137" y="5730"/>
                      <a:pt x="12248" y="5779"/>
                      <a:pt x="12248" y="5632"/>
                    </a:cubicBezTo>
                    <a:cubicBezTo>
                      <a:pt x="12251" y="5596"/>
                      <a:pt x="12254" y="5582"/>
                      <a:pt x="12257" y="5582"/>
                    </a:cubicBezTo>
                    <a:cubicBezTo>
                      <a:pt x="12270" y="5582"/>
                      <a:pt x="12285" y="5756"/>
                      <a:pt x="12285" y="5804"/>
                    </a:cubicBezTo>
                    <a:cubicBezTo>
                      <a:pt x="12285" y="5866"/>
                      <a:pt x="12297" y="5878"/>
                      <a:pt x="12420" y="5878"/>
                    </a:cubicBezTo>
                    <a:cubicBezTo>
                      <a:pt x="12532" y="5878"/>
                      <a:pt x="12634" y="5827"/>
                      <a:pt x="12717" y="5827"/>
                    </a:cubicBezTo>
                    <a:cubicBezTo>
                      <a:pt x="12725" y="5827"/>
                      <a:pt x="12733" y="5828"/>
                      <a:pt x="12741" y="5829"/>
                    </a:cubicBezTo>
                    <a:cubicBezTo>
                      <a:pt x="12802" y="5829"/>
                      <a:pt x="12864" y="5792"/>
                      <a:pt x="12901" y="5730"/>
                    </a:cubicBezTo>
                    <a:cubicBezTo>
                      <a:pt x="12938" y="5681"/>
                      <a:pt x="12913" y="5632"/>
                      <a:pt x="12864" y="5619"/>
                    </a:cubicBezTo>
                    <a:cubicBezTo>
                      <a:pt x="12848" y="5613"/>
                      <a:pt x="12838" y="5611"/>
                      <a:pt x="12832" y="5611"/>
                    </a:cubicBezTo>
                    <a:cubicBezTo>
                      <a:pt x="12817" y="5611"/>
                      <a:pt x="12816" y="5622"/>
                      <a:pt x="12784" y="5622"/>
                    </a:cubicBezTo>
                    <a:cubicBezTo>
                      <a:pt x="12776" y="5622"/>
                      <a:pt x="12766" y="5621"/>
                      <a:pt x="12753" y="5619"/>
                    </a:cubicBezTo>
                    <a:cubicBezTo>
                      <a:pt x="12679" y="5607"/>
                      <a:pt x="12778" y="5545"/>
                      <a:pt x="12753" y="5496"/>
                    </a:cubicBezTo>
                    <a:cubicBezTo>
                      <a:pt x="12742" y="5443"/>
                      <a:pt x="12704" y="5353"/>
                      <a:pt x="12662" y="5353"/>
                    </a:cubicBezTo>
                    <a:cubicBezTo>
                      <a:pt x="12656" y="5353"/>
                      <a:pt x="12649" y="5355"/>
                      <a:pt x="12642" y="5360"/>
                    </a:cubicBezTo>
                    <a:cubicBezTo>
                      <a:pt x="12628" y="5371"/>
                      <a:pt x="12611" y="5374"/>
                      <a:pt x="12593" y="5374"/>
                    </a:cubicBezTo>
                    <a:cubicBezTo>
                      <a:pt x="12555" y="5374"/>
                      <a:pt x="12513" y="5358"/>
                      <a:pt x="12484" y="5358"/>
                    </a:cubicBezTo>
                    <a:cubicBezTo>
                      <a:pt x="12479" y="5358"/>
                      <a:pt x="12474" y="5359"/>
                      <a:pt x="12470" y="5360"/>
                    </a:cubicBezTo>
                    <a:cubicBezTo>
                      <a:pt x="12452" y="5369"/>
                      <a:pt x="12395" y="5404"/>
                      <a:pt x="12342" y="5404"/>
                    </a:cubicBezTo>
                    <a:cubicBezTo>
                      <a:pt x="12322" y="5404"/>
                      <a:pt x="12302" y="5399"/>
                      <a:pt x="12285" y="5385"/>
                    </a:cubicBezTo>
                    <a:cubicBezTo>
                      <a:pt x="12263" y="5368"/>
                      <a:pt x="12257" y="5363"/>
                      <a:pt x="12260" y="5363"/>
                    </a:cubicBezTo>
                    <a:cubicBezTo>
                      <a:pt x="12265" y="5363"/>
                      <a:pt x="12293" y="5375"/>
                      <a:pt x="12325" y="5375"/>
                    </a:cubicBezTo>
                    <a:cubicBezTo>
                      <a:pt x="12332" y="5375"/>
                      <a:pt x="12339" y="5374"/>
                      <a:pt x="12346" y="5373"/>
                    </a:cubicBezTo>
                    <a:cubicBezTo>
                      <a:pt x="12420" y="5360"/>
                      <a:pt x="12470" y="5323"/>
                      <a:pt x="12519" y="5287"/>
                    </a:cubicBezTo>
                    <a:cubicBezTo>
                      <a:pt x="12546" y="5259"/>
                      <a:pt x="12594" y="5198"/>
                      <a:pt x="12637" y="5198"/>
                    </a:cubicBezTo>
                    <a:cubicBezTo>
                      <a:pt x="12652" y="5198"/>
                      <a:pt x="12666" y="5206"/>
                      <a:pt x="12679" y="5225"/>
                    </a:cubicBezTo>
                    <a:cubicBezTo>
                      <a:pt x="12715" y="5279"/>
                      <a:pt x="12738" y="5313"/>
                      <a:pt x="12767" y="5313"/>
                    </a:cubicBezTo>
                    <a:cubicBezTo>
                      <a:pt x="12778" y="5313"/>
                      <a:pt x="12789" y="5309"/>
                      <a:pt x="12802" y="5299"/>
                    </a:cubicBezTo>
                    <a:cubicBezTo>
                      <a:pt x="12852" y="5262"/>
                      <a:pt x="12852" y="5200"/>
                      <a:pt x="12864" y="5163"/>
                    </a:cubicBezTo>
                    <a:cubicBezTo>
                      <a:pt x="12876" y="5077"/>
                      <a:pt x="12827" y="5003"/>
                      <a:pt x="12753" y="4954"/>
                    </a:cubicBezTo>
                    <a:cubicBezTo>
                      <a:pt x="12701" y="4922"/>
                      <a:pt x="12711" y="4903"/>
                      <a:pt x="12738" y="4903"/>
                    </a:cubicBezTo>
                    <a:cubicBezTo>
                      <a:pt x="12763" y="4903"/>
                      <a:pt x="12803" y="4919"/>
                      <a:pt x="12827" y="4954"/>
                    </a:cubicBezTo>
                    <a:cubicBezTo>
                      <a:pt x="12870" y="5019"/>
                      <a:pt x="12866" y="5094"/>
                      <a:pt x="12890" y="5094"/>
                    </a:cubicBezTo>
                    <a:cubicBezTo>
                      <a:pt x="12893" y="5094"/>
                      <a:pt x="12896" y="5092"/>
                      <a:pt x="12901" y="5089"/>
                    </a:cubicBezTo>
                    <a:cubicBezTo>
                      <a:pt x="12938" y="5052"/>
                      <a:pt x="12987" y="5003"/>
                      <a:pt x="12938" y="4929"/>
                    </a:cubicBezTo>
                    <a:cubicBezTo>
                      <a:pt x="12876" y="4855"/>
                      <a:pt x="12827" y="4806"/>
                      <a:pt x="12778" y="4744"/>
                    </a:cubicBezTo>
                    <a:cubicBezTo>
                      <a:pt x="12751" y="4700"/>
                      <a:pt x="12744" y="4694"/>
                      <a:pt x="12710" y="4694"/>
                    </a:cubicBezTo>
                    <a:cubicBezTo>
                      <a:pt x="12697" y="4694"/>
                      <a:pt x="12679" y="4695"/>
                      <a:pt x="12654" y="4695"/>
                    </a:cubicBezTo>
                    <a:cubicBezTo>
                      <a:pt x="12624" y="4701"/>
                      <a:pt x="12593" y="4704"/>
                      <a:pt x="12560" y="4704"/>
                    </a:cubicBezTo>
                    <a:cubicBezTo>
                      <a:pt x="12528" y="4704"/>
                      <a:pt x="12494" y="4701"/>
                      <a:pt x="12457" y="4695"/>
                    </a:cubicBezTo>
                    <a:cubicBezTo>
                      <a:pt x="12408" y="4683"/>
                      <a:pt x="12359" y="4646"/>
                      <a:pt x="12334" y="4584"/>
                    </a:cubicBezTo>
                    <a:cubicBezTo>
                      <a:pt x="12309" y="4535"/>
                      <a:pt x="12309" y="4498"/>
                      <a:pt x="12248" y="4486"/>
                    </a:cubicBezTo>
                    <a:cubicBezTo>
                      <a:pt x="12218" y="4486"/>
                      <a:pt x="12185" y="4490"/>
                      <a:pt x="12157" y="4490"/>
                    </a:cubicBezTo>
                    <a:cubicBezTo>
                      <a:pt x="12115" y="4490"/>
                      <a:pt x="12085" y="4481"/>
                      <a:pt x="12100" y="4436"/>
                    </a:cubicBezTo>
                    <a:cubicBezTo>
                      <a:pt x="12127" y="4392"/>
                      <a:pt x="12153" y="4329"/>
                      <a:pt x="12189" y="4329"/>
                    </a:cubicBezTo>
                    <a:cubicBezTo>
                      <a:pt x="12203" y="4329"/>
                      <a:pt x="12218" y="4338"/>
                      <a:pt x="12235" y="4362"/>
                    </a:cubicBezTo>
                    <a:cubicBezTo>
                      <a:pt x="12272" y="4414"/>
                      <a:pt x="12304" y="4443"/>
                      <a:pt x="12340" y="4443"/>
                    </a:cubicBezTo>
                    <a:cubicBezTo>
                      <a:pt x="12364" y="4443"/>
                      <a:pt x="12390" y="4429"/>
                      <a:pt x="12420" y="4399"/>
                    </a:cubicBezTo>
                    <a:cubicBezTo>
                      <a:pt x="12492" y="4338"/>
                      <a:pt x="12556" y="4267"/>
                      <a:pt x="12646" y="4267"/>
                    </a:cubicBezTo>
                    <a:cubicBezTo>
                      <a:pt x="12664" y="4267"/>
                      <a:pt x="12683" y="4270"/>
                      <a:pt x="12704" y="4276"/>
                    </a:cubicBezTo>
                    <a:cubicBezTo>
                      <a:pt x="12813" y="4296"/>
                      <a:pt x="12961" y="4379"/>
                      <a:pt x="13048" y="4379"/>
                    </a:cubicBezTo>
                    <a:cubicBezTo>
                      <a:pt x="13069" y="4379"/>
                      <a:pt x="13086" y="4374"/>
                      <a:pt x="13098" y="4362"/>
                    </a:cubicBezTo>
                    <a:cubicBezTo>
                      <a:pt x="13170" y="4302"/>
                      <a:pt x="13195" y="4042"/>
                      <a:pt x="13047" y="4042"/>
                    </a:cubicBezTo>
                    <a:cubicBezTo>
                      <a:pt x="13043" y="4042"/>
                      <a:pt x="13040" y="4042"/>
                      <a:pt x="13036" y="4042"/>
                    </a:cubicBezTo>
                    <a:cubicBezTo>
                      <a:pt x="12925" y="4059"/>
                      <a:pt x="12915" y="4082"/>
                      <a:pt x="12890" y="4082"/>
                    </a:cubicBezTo>
                    <a:cubicBezTo>
                      <a:pt x="12879" y="4082"/>
                      <a:pt x="12865" y="4078"/>
                      <a:pt x="12839" y="4067"/>
                    </a:cubicBezTo>
                    <a:cubicBezTo>
                      <a:pt x="12753" y="4030"/>
                      <a:pt x="12667" y="3980"/>
                      <a:pt x="12605" y="3919"/>
                    </a:cubicBezTo>
                    <a:cubicBezTo>
                      <a:pt x="12554" y="3868"/>
                      <a:pt x="12550" y="3840"/>
                      <a:pt x="12601" y="3840"/>
                    </a:cubicBezTo>
                    <a:cubicBezTo>
                      <a:pt x="12624" y="3840"/>
                      <a:pt x="12658" y="3846"/>
                      <a:pt x="12704" y="3857"/>
                    </a:cubicBezTo>
                    <a:cubicBezTo>
                      <a:pt x="12802" y="3890"/>
                      <a:pt x="12906" y="3923"/>
                      <a:pt x="12943" y="3923"/>
                    </a:cubicBezTo>
                    <a:cubicBezTo>
                      <a:pt x="12961" y="3923"/>
                      <a:pt x="12962" y="3915"/>
                      <a:pt x="12938" y="3894"/>
                    </a:cubicBezTo>
                    <a:cubicBezTo>
                      <a:pt x="12827" y="3796"/>
                      <a:pt x="12704" y="3722"/>
                      <a:pt x="12580" y="3672"/>
                    </a:cubicBezTo>
                    <a:cubicBezTo>
                      <a:pt x="12547" y="3666"/>
                      <a:pt x="12517" y="3655"/>
                      <a:pt x="12492" y="3655"/>
                    </a:cubicBezTo>
                    <a:cubicBezTo>
                      <a:pt x="12472" y="3655"/>
                      <a:pt x="12456" y="3662"/>
                      <a:pt x="12445" y="3685"/>
                    </a:cubicBezTo>
                    <a:cubicBezTo>
                      <a:pt x="12433" y="3734"/>
                      <a:pt x="12408" y="3833"/>
                      <a:pt x="12359" y="3833"/>
                    </a:cubicBezTo>
                    <a:cubicBezTo>
                      <a:pt x="12336" y="3833"/>
                      <a:pt x="12295" y="3851"/>
                      <a:pt x="12272" y="3851"/>
                    </a:cubicBezTo>
                    <a:cubicBezTo>
                      <a:pt x="12258" y="3851"/>
                      <a:pt x="12251" y="3844"/>
                      <a:pt x="12260" y="3820"/>
                    </a:cubicBezTo>
                    <a:cubicBezTo>
                      <a:pt x="12285" y="3759"/>
                      <a:pt x="12359" y="3512"/>
                      <a:pt x="12408" y="3414"/>
                    </a:cubicBezTo>
                    <a:cubicBezTo>
                      <a:pt x="12457" y="3315"/>
                      <a:pt x="12433" y="3217"/>
                      <a:pt x="12470" y="3180"/>
                    </a:cubicBezTo>
                    <a:cubicBezTo>
                      <a:pt x="12494" y="3143"/>
                      <a:pt x="12704" y="3167"/>
                      <a:pt x="12716" y="3118"/>
                    </a:cubicBezTo>
                    <a:cubicBezTo>
                      <a:pt x="12728" y="3056"/>
                      <a:pt x="12765" y="3007"/>
                      <a:pt x="12815" y="2970"/>
                    </a:cubicBezTo>
                    <a:cubicBezTo>
                      <a:pt x="12876" y="2908"/>
                      <a:pt x="12962" y="2896"/>
                      <a:pt x="12888" y="2859"/>
                    </a:cubicBezTo>
                    <a:cubicBezTo>
                      <a:pt x="12815" y="2835"/>
                      <a:pt x="12827" y="2674"/>
                      <a:pt x="12839" y="2600"/>
                    </a:cubicBezTo>
                    <a:cubicBezTo>
                      <a:pt x="12845" y="2570"/>
                      <a:pt x="12885" y="2567"/>
                      <a:pt x="12936" y="2567"/>
                    </a:cubicBezTo>
                    <a:cubicBezTo>
                      <a:pt x="12949" y="2567"/>
                      <a:pt x="12962" y="2567"/>
                      <a:pt x="12976" y="2567"/>
                    </a:cubicBezTo>
                    <a:cubicBezTo>
                      <a:pt x="13017" y="2567"/>
                      <a:pt x="13061" y="2565"/>
                      <a:pt x="13098" y="2551"/>
                    </a:cubicBezTo>
                    <a:cubicBezTo>
                      <a:pt x="13184" y="2502"/>
                      <a:pt x="13369" y="2379"/>
                      <a:pt x="13283" y="2379"/>
                    </a:cubicBezTo>
                    <a:lnTo>
                      <a:pt x="12913" y="2379"/>
                    </a:lnTo>
                    <a:cubicBezTo>
                      <a:pt x="12815" y="2379"/>
                      <a:pt x="12728" y="2428"/>
                      <a:pt x="12691" y="2514"/>
                    </a:cubicBezTo>
                    <a:cubicBezTo>
                      <a:pt x="12686" y="2540"/>
                      <a:pt x="12664" y="2551"/>
                      <a:pt x="12639" y="2551"/>
                    </a:cubicBezTo>
                    <a:cubicBezTo>
                      <a:pt x="12605" y="2551"/>
                      <a:pt x="12568" y="2530"/>
                      <a:pt x="12568" y="2502"/>
                    </a:cubicBezTo>
                    <a:cubicBezTo>
                      <a:pt x="12568" y="2453"/>
                      <a:pt x="12605" y="2268"/>
                      <a:pt x="12741" y="2243"/>
                    </a:cubicBezTo>
                    <a:cubicBezTo>
                      <a:pt x="12756" y="2240"/>
                      <a:pt x="12777" y="2239"/>
                      <a:pt x="12802" y="2239"/>
                    </a:cubicBezTo>
                    <a:cubicBezTo>
                      <a:pt x="12932" y="2239"/>
                      <a:pt x="13166" y="2277"/>
                      <a:pt x="13300" y="2277"/>
                    </a:cubicBezTo>
                    <a:cubicBezTo>
                      <a:pt x="13335" y="2277"/>
                      <a:pt x="13363" y="2274"/>
                      <a:pt x="13381" y="2268"/>
                    </a:cubicBezTo>
                    <a:cubicBezTo>
                      <a:pt x="13480" y="2231"/>
                      <a:pt x="13615" y="2095"/>
                      <a:pt x="13566" y="2095"/>
                    </a:cubicBezTo>
                    <a:cubicBezTo>
                      <a:pt x="13527" y="2085"/>
                      <a:pt x="13439" y="2020"/>
                      <a:pt x="13368" y="2020"/>
                    </a:cubicBezTo>
                    <a:cubicBezTo>
                      <a:pt x="13351" y="2020"/>
                      <a:pt x="13334" y="2024"/>
                      <a:pt x="13320" y="2034"/>
                    </a:cubicBezTo>
                    <a:cubicBezTo>
                      <a:pt x="13270" y="2052"/>
                      <a:pt x="13221" y="2061"/>
                      <a:pt x="13172" y="2061"/>
                    </a:cubicBezTo>
                    <a:cubicBezTo>
                      <a:pt x="13123" y="2061"/>
                      <a:pt x="13073" y="2052"/>
                      <a:pt x="13024" y="2034"/>
                    </a:cubicBezTo>
                    <a:cubicBezTo>
                      <a:pt x="12901" y="1997"/>
                      <a:pt x="12593" y="1997"/>
                      <a:pt x="12691" y="1984"/>
                    </a:cubicBezTo>
                    <a:cubicBezTo>
                      <a:pt x="12749" y="1984"/>
                      <a:pt x="12878" y="2006"/>
                      <a:pt x="12983" y="2006"/>
                    </a:cubicBezTo>
                    <a:cubicBezTo>
                      <a:pt x="13035" y="2006"/>
                      <a:pt x="13082" y="2001"/>
                      <a:pt x="13110" y="1984"/>
                    </a:cubicBezTo>
                    <a:cubicBezTo>
                      <a:pt x="13168" y="1952"/>
                      <a:pt x="13231" y="1935"/>
                      <a:pt x="13292" y="1935"/>
                    </a:cubicBezTo>
                    <a:cubicBezTo>
                      <a:pt x="13322" y="1935"/>
                      <a:pt x="13353" y="1939"/>
                      <a:pt x="13381" y="1947"/>
                    </a:cubicBezTo>
                    <a:cubicBezTo>
                      <a:pt x="13418" y="1956"/>
                      <a:pt x="13455" y="1960"/>
                      <a:pt x="13492" y="1960"/>
                    </a:cubicBezTo>
                    <a:cubicBezTo>
                      <a:pt x="13565" y="1960"/>
                      <a:pt x="13636" y="1943"/>
                      <a:pt x="13702" y="1910"/>
                    </a:cubicBezTo>
                    <a:cubicBezTo>
                      <a:pt x="13763" y="1873"/>
                      <a:pt x="13911" y="1898"/>
                      <a:pt x="13936" y="1837"/>
                    </a:cubicBezTo>
                    <a:cubicBezTo>
                      <a:pt x="13948" y="1775"/>
                      <a:pt x="13837" y="1713"/>
                      <a:pt x="13887" y="1701"/>
                    </a:cubicBezTo>
                    <a:cubicBezTo>
                      <a:pt x="13997" y="1689"/>
                      <a:pt x="14121" y="1664"/>
                      <a:pt x="14219" y="1602"/>
                    </a:cubicBezTo>
                    <a:cubicBezTo>
                      <a:pt x="14342" y="1504"/>
                      <a:pt x="14638" y="1442"/>
                      <a:pt x="14564" y="1393"/>
                    </a:cubicBezTo>
                    <a:cubicBezTo>
                      <a:pt x="14379" y="1294"/>
                      <a:pt x="14170" y="1220"/>
                      <a:pt x="13960" y="1183"/>
                    </a:cubicBezTo>
                    <a:cubicBezTo>
                      <a:pt x="13885" y="1183"/>
                      <a:pt x="13772" y="1164"/>
                      <a:pt x="13663" y="1164"/>
                    </a:cubicBezTo>
                    <a:cubicBezTo>
                      <a:pt x="13575" y="1164"/>
                      <a:pt x="13491" y="1177"/>
                      <a:pt x="13431" y="1220"/>
                    </a:cubicBezTo>
                    <a:cubicBezTo>
                      <a:pt x="13307" y="1299"/>
                      <a:pt x="13244" y="1471"/>
                      <a:pt x="13150" y="1471"/>
                    </a:cubicBezTo>
                    <a:cubicBezTo>
                      <a:pt x="13141" y="1471"/>
                      <a:pt x="13132" y="1470"/>
                      <a:pt x="13123" y="1467"/>
                    </a:cubicBezTo>
                    <a:cubicBezTo>
                      <a:pt x="13052" y="1436"/>
                      <a:pt x="12981" y="1414"/>
                      <a:pt x="12903" y="1414"/>
                    </a:cubicBezTo>
                    <a:cubicBezTo>
                      <a:pt x="12886" y="1414"/>
                      <a:pt x="12869" y="1415"/>
                      <a:pt x="12852" y="1418"/>
                    </a:cubicBezTo>
                    <a:cubicBezTo>
                      <a:pt x="12824" y="1436"/>
                      <a:pt x="12732" y="1504"/>
                      <a:pt x="12695" y="1504"/>
                    </a:cubicBezTo>
                    <a:cubicBezTo>
                      <a:pt x="12683" y="1504"/>
                      <a:pt x="12676" y="1497"/>
                      <a:pt x="12679" y="1479"/>
                    </a:cubicBezTo>
                    <a:cubicBezTo>
                      <a:pt x="12690" y="1423"/>
                      <a:pt x="12712" y="1367"/>
                      <a:pt x="12678" y="1367"/>
                    </a:cubicBezTo>
                    <a:cubicBezTo>
                      <a:pt x="12675" y="1367"/>
                      <a:pt x="12671" y="1367"/>
                      <a:pt x="12667" y="1368"/>
                    </a:cubicBezTo>
                    <a:cubicBezTo>
                      <a:pt x="12543" y="1430"/>
                      <a:pt x="12445" y="1492"/>
                      <a:pt x="12346" y="1578"/>
                    </a:cubicBezTo>
                    <a:cubicBezTo>
                      <a:pt x="12272" y="1639"/>
                      <a:pt x="11952" y="1787"/>
                      <a:pt x="11903" y="1849"/>
                    </a:cubicBezTo>
                    <a:cubicBezTo>
                      <a:pt x="11873" y="1898"/>
                      <a:pt x="11691" y="2036"/>
                      <a:pt x="11667" y="2036"/>
                    </a:cubicBezTo>
                    <a:cubicBezTo>
                      <a:pt x="11661" y="2036"/>
                      <a:pt x="11664" y="2028"/>
                      <a:pt x="11681" y="2009"/>
                    </a:cubicBezTo>
                    <a:cubicBezTo>
                      <a:pt x="11767" y="1923"/>
                      <a:pt x="11878" y="1750"/>
                      <a:pt x="12001" y="1639"/>
                    </a:cubicBezTo>
                    <a:cubicBezTo>
                      <a:pt x="12112" y="1541"/>
                      <a:pt x="12260" y="1282"/>
                      <a:pt x="12198" y="1183"/>
                    </a:cubicBezTo>
                    <a:cubicBezTo>
                      <a:pt x="12158" y="1111"/>
                      <a:pt x="12046" y="1060"/>
                      <a:pt x="11948" y="1060"/>
                    </a:cubicBezTo>
                    <a:cubicBezTo>
                      <a:pt x="11895" y="1060"/>
                      <a:pt x="11847" y="1075"/>
                      <a:pt x="11817" y="1110"/>
                    </a:cubicBezTo>
                    <a:cubicBezTo>
                      <a:pt x="11718" y="1220"/>
                      <a:pt x="11743" y="1257"/>
                      <a:pt x="11656" y="1294"/>
                    </a:cubicBezTo>
                    <a:cubicBezTo>
                      <a:pt x="11422" y="1393"/>
                      <a:pt x="11176" y="1467"/>
                      <a:pt x="10942" y="1528"/>
                    </a:cubicBezTo>
                    <a:cubicBezTo>
                      <a:pt x="10917" y="1504"/>
                      <a:pt x="10868" y="1442"/>
                      <a:pt x="10954" y="1405"/>
                    </a:cubicBezTo>
                    <a:cubicBezTo>
                      <a:pt x="11040" y="1368"/>
                      <a:pt x="11472" y="1220"/>
                      <a:pt x="11447" y="1171"/>
                    </a:cubicBezTo>
                    <a:cubicBezTo>
                      <a:pt x="11419" y="1134"/>
                      <a:pt x="11002" y="1117"/>
                      <a:pt x="10725" y="1117"/>
                    </a:cubicBezTo>
                    <a:cubicBezTo>
                      <a:pt x="10639" y="1117"/>
                      <a:pt x="10566" y="1119"/>
                      <a:pt x="10523" y="1122"/>
                    </a:cubicBezTo>
                    <a:cubicBezTo>
                      <a:pt x="10326" y="1134"/>
                      <a:pt x="10116" y="1196"/>
                      <a:pt x="9993" y="1220"/>
                    </a:cubicBezTo>
                    <a:cubicBezTo>
                      <a:pt x="9892" y="1231"/>
                      <a:pt x="9734" y="1323"/>
                      <a:pt x="9666" y="1323"/>
                    </a:cubicBezTo>
                    <a:cubicBezTo>
                      <a:pt x="9651" y="1323"/>
                      <a:pt x="9640" y="1318"/>
                      <a:pt x="9636" y="1307"/>
                    </a:cubicBezTo>
                    <a:cubicBezTo>
                      <a:pt x="9623" y="1257"/>
                      <a:pt x="9549" y="1245"/>
                      <a:pt x="9660" y="1196"/>
                    </a:cubicBezTo>
                    <a:cubicBezTo>
                      <a:pt x="9780" y="1148"/>
                      <a:pt x="10187" y="973"/>
                      <a:pt x="10459" y="973"/>
                    </a:cubicBezTo>
                    <a:cubicBezTo>
                      <a:pt x="10468" y="973"/>
                      <a:pt x="10477" y="974"/>
                      <a:pt x="10486" y="974"/>
                    </a:cubicBezTo>
                    <a:cubicBezTo>
                      <a:pt x="10692" y="983"/>
                      <a:pt x="11139" y="1007"/>
                      <a:pt x="11370" y="1007"/>
                    </a:cubicBezTo>
                    <a:cubicBezTo>
                      <a:pt x="11443" y="1007"/>
                      <a:pt x="11494" y="1005"/>
                      <a:pt x="11509" y="999"/>
                    </a:cubicBezTo>
                    <a:cubicBezTo>
                      <a:pt x="11656" y="949"/>
                      <a:pt x="11817" y="912"/>
                      <a:pt x="11977" y="875"/>
                    </a:cubicBezTo>
                    <a:cubicBezTo>
                      <a:pt x="12137" y="851"/>
                      <a:pt x="12383" y="740"/>
                      <a:pt x="12346" y="691"/>
                    </a:cubicBezTo>
                    <a:cubicBezTo>
                      <a:pt x="12235" y="629"/>
                      <a:pt x="12112" y="592"/>
                      <a:pt x="11989" y="555"/>
                    </a:cubicBezTo>
                    <a:cubicBezTo>
                      <a:pt x="11969" y="550"/>
                      <a:pt x="11951" y="547"/>
                      <a:pt x="11935" y="547"/>
                    </a:cubicBezTo>
                    <a:cubicBezTo>
                      <a:pt x="11863" y="547"/>
                      <a:pt x="11827" y="593"/>
                      <a:pt x="11794" y="593"/>
                    </a:cubicBezTo>
                    <a:cubicBezTo>
                      <a:pt x="11785" y="593"/>
                      <a:pt x="11777" y="589"/>
                      <a:pt x="11767" y="580"/>
                    </a:cubicBezTo>
                    <a:cubicBezTo>
                      <a:pt x="11718" y="530"/>
                      <a:pt x="11730" y="506"/>
                      <a:pt x="11644" y="506"/>
                    </a:cubicBezTo>
                    <a:cubicBezTo>
                      <a:pt x="11558" y="506"/>
                      <a:pt x="11410" y="580"/>
                      <a:pt x="11373" y="580"/>
                    </a:cubicBezTo>
                    <a:cubicBezTo>
                      <a:pt x="11348" y="567"/>
                      <a:pt x="11582" y="395"/>
                      <a:pt x="11545" y="358"/>
                    </a:cubicBezTo>
                    <a:cubicBezTo>
                      <a:pt x="11459" y="346"/>
                      <a:pt x="11370" y="339"/>
                      <a:pt x="11281" y="339"/>
                    </a:cubicBezTo>
                    <a:cubicBezTo>
                      <a:pt x="11191" y="339"/>
                      <a:pt x="11102" y="346"/>
                      <a:pt x="11016" y="358"/>
                    </a:cubicBezTo>
                    <a:cubicBezTo>
                      <a:pt x="11002" y="359"/>
                      <a:pt x="10988" y="359"/>
                      <a:pt x="10972" y="359"/>
                    </a:cubicBezTo>
                    <a:cubicBezTo>
                      <a:pt x="10819" y="359"/>
                      <a:pt x="10581" y="316"/>
                      <a:pt x="10449" y="316"/>
                    </a:cubicBezTo>
                    <a:cubicBezTo>
                      <a:pt x="10424" y="316"/>
                      <a:pt x="10403" y="317"/>
                      <a:pt x="10387" y="321"/>
                    </a:cubicBezTo>
                    <a:cubicBezTo>
                      <a:pt x="10276" y="346"/>
                      <a:pt x="9956" y="420"/>
                      <a:pt x="9857" y="420"/>
                    </a:cubicBezTo>
                    <a:cubicBezTo>
                      <a:pt x="9771" y="432"/>
                      <a:pt x="9414" y="457"/>
                      <a:pt x="9266" y="469"/>
                    </a:cubicBezTo>
                    <a:cubicBezTo>
                      <a:pt x="9106" y="469"/>
                      <a:pt x="9439" y="432"/>
                      <a:pt x="9574" y="407"/>
                    </a:cubicBezTo>
                    <a:cubicBezTo>
                      <a:pt x="9697" y="383"/>
                      <a:pt x="9820" y="358"/>
                      <a:pt x="9968" y="321"/>
                    </a:cubicBezTo>
                    <a:cubicBezTo>
                      <a:pt x="10190" y="293"/>
                      <a:pt x="10405" y="279"/>
                      <a:pt x="10618" y="279"/>
                    </a:cubicBezTo>
                    <a:cubicBezTo>
                      <a:pt x="10689" y="279"/>
                      <a:pt x="10760" y="281"/>
                      <a:pt x="10831" y="284"/>
                    </a:cubicBezTo>
                    <a:cubicBezTo>
                      <a:pt x="10848" y="285"/>
                      <a:pt x="10868" y="286"/>
                      <a:pt x="10889" y="286"/>
                    </a:cubicBezTo>
                    <a:cubicBezTo>
                      <a:pt x="11068" y="286"/>
                      <a:pt x="11366" y="243"/>
                      <a:pt x="11311" y="210"/>
                    </a:cubicBezTo>
                    <a:cubicBezTo>
                      <a:pt x="11176" y="124"/>
                      <a:pt x="11016" y="75"/>
                      <a:pt x="10843" y="75"/>
                    </a:cubicBezTo>
                    <a:cubicBezTo>
                      <a:pt x="10816" y="77"/>
                      <a:pt x="10788" y="78"/>
                      <a:pt x="10761" y="78"/>
                    </a:cubicBezTo>
                    <a:cubicBezTo>
                      <a:pt x="10628" y="78"/>
                      <a:pt x="10497" y="54"/>
                      <a:pt x="10375" y="13"/>
                    </a:cubicBezTo>
                    <a:cubicBezTo>
                      <a:pt x="10325" y="4"/>
                      <a:pt x="10208" y="1"/>
                      <a:pt x="10075" y="1"/>
                    </a:cubicBezTo>
                    <a:cubicBezTo>
                      <a:pt x="9930" y="1"/>
                      <a:pt x="9767" y="4"/>
                      <a:pt x="9655" y="4"/>
                    </a:cubicBezTo>
                    <a:cubicBezTo>
                      <a:pt x="9592" y="4"/>
                      <a:pt x="9544" y="3"/>
                      <a:pt x="952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08" name="Google Shape;3408;p43"/>
              <p:cNvSpPr/>
              <p:nvPr/>
            </p:nvSpPr>
            <p:spPr>
              <a:xfrm>
                <a:off x="3187275" y="4436700"/>
                <a:ext cx="20050" cy="12100"/>
              </a:xfrm>
              <a:custGeom>
                <a:avLst/>
                <a:gdLst/>
                <a:ahLst/>
                <a:cxnLst/>
                <a:rect l="l" t="t" r="r" b="b"/>
                <a:pathLst>
                  <a:path w="802" h="484" extrusionOk="0">
                    <a:moveTo>
                      <a:pt x="210" y="0"/>
                    </a:moveTo>
                    <a:cubicBezTo>
                      <a:pt x="127" y="0"/>
                      <a:pt x="54" y="19"/>
                      <a:pt x="75" y="59"/>
                    </a:cubicBezTo>
                    <a:cubicBezTo>
                      <a:pt x="124" y="121"/>
                      <a:pt x="210" y="146"/>
                      <a:pt x="173" y="146"/>
                    </a:cubicBezTo>
                    <a:cubicBezTo>
                      <a:pt x="136" y="158"/>
                      <a:pt x="62" y="219"/>
                      <a:pt x="87" y="244"/>
                    </a:cubicBezTo>
                    <a:cubicBezTo>
                      <a:pt x="112" y="281"/>
                      <a:pt x="1" y="330"/>
                      <a:pt x="112" y="330"/>
                    </a:cubicBezTo>
                    <a:cubicBezTo>
                      <a:pt x="223" y="343"/>
                      <a:pt x="297" y="330"/>
                      <a:pt x="321" y="367"/>
                    </a:cubicBezTo>
                    <a:cubicBezTo>
                      <a:pt x="346" y="392"/>
                      <a:pt x="235" y="454"/>
                      <a:pt x="297" y="466"/>
                    </a:cubicBezTo>
                    <a:cubicBezTo>
                      <a:pt x="335" y="477"/>
                      <a:pt x="377" y="483"/>
                      <a:pt x="418" y="483"/>
                    </a:cubicBezTo>
                    <a:cubicBezTo>
                      <a:pt x="469" y="483"/>
                      <a:pt x="520" y="474"/>
                      <a:pt x="568" y="454"/>
                    </a:cubicBezTo>
                    <a:cubicBezTo>
                      <a:pt x="666" y="380"/>
                      <a:pt x="802" y="355"/>
                      <a:pt x="789" y="293"/>
                    </a:cubicBezTo>
                    <a:cubicBezTo>
                      <a:pt x="765" y="232"/>
                      <a:pt x="703" y="269"/>
                      <a:pt x="642" y="195"/>
                    </a:cubicBezTo>
                    <a:cubicBezTo>
                      <a:pt x="568" y="121"/>
                      <a:pt x="481" y="59"/>
                      <a:pt x="383" y="35"/>
                    </a:cubicBezTo>
                    <a:cubicBezTo>
                      <a:pt x="350" y="12"/>
                      <a:pt x="277" y="0"/>
                      <a:pt x="21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09" name="Google Shape;3409;p43"/>
              <p:cNvSpPr/>
              <p:nvPr/>
            </p:nvSpPr>
            <p:spPr>
              <a:xfrm>
                <a:off x="3195300" y="4424625"/>
                <a:ext cx="3400" cy="2175"/>
              </a:xfrm>
              <a:custGeom>
                <a:avLst/>
                <a:gdLst/>
                <a:ahLst/>
                <a:cxnLst/>
                <a:rect l="l" t="t" r="r" b="b"/>
                <a:pathLst>
                  <a:path w="136" h="87" extrusionOk="0">
                    <a:moveTo>
                      <a:pt x="49" y="0"/>
                    </a:moveTo>
                    <a:cubicBezTo>
                      <a:pt x="0" y="0"/>
                      <a:pt x="0" y="74"/>
                      <a:pt x="49" y="86"/>
                    </a:cubicBezTo>
                    <a:cubicBezTo>
                      <a:pt x="136" y="86"/>
                      <a:pt x="111" y="0"/>
                      <a:pt x="4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10" name="Google Shape;3410;p43"/>
              <p:cNvSpPr/>
              <p:nvPr/>
            </p:nvSpPr>
            <p:spPr>
              <a:xfrm>
                <a:off x="3198450" y="4261625"/>
                <a:ext cx="13525" cy="6050"/>
              </a:xfrm>
              <a:custGeom>
                <a:avLst/>
                <a:gdLst/>
                <a:ahLst/>
                <a:cxnLst/>
                <a:rect l="l" t="t" r="r" b="b"/>
                <a:pathLst>
                  <a:path w="541" h="242" extrusionOk="0">
                    <a:moveTo>
                      <a:pt x="41" y="1"/>
                    </a:moveTo>
                    <a:cubicBezTo>
                      <a:pt x="0" y="1"/>
                      <a:pt x="34" y="73"/>
                      <a:pt x="84" y="113"/>
                    </a:cubicBezTo>
                    <a:cubicBezTo>
                      <a:pt x="195" y="175"/>
                      <a:pt x="305" y="212"/>
                      <a:pt x="429" y="236"/>
                    </a:cubicBezTo>
                    <a:cubicBezTo>
                      <a:pt x="446" y="240"/>
                      <a:pt x="459" y="241"/>
                      <a:pt x="470" y="241"/>
                    </a:cubicBezTo>
                    <a:cubicBezTo>
                      <a:pt x="541" y="241"/>
                      <a:pt x="501" y="180"/>
                      <a:pt x="416" y="138"/>
                    </a:cubicBezTo>
                    <a:cubicBezTo>
                      <a:pt x="305" y="88"/>
                      <a:pt x="195" y="39"/>
                      <a:pt x="84" y="14"/>
                    </a:cubicBezTo>
                    <a:cubicBezTo>
                      <a:pt x="65" y="5"/>
                      <a:pt x="51" y="1"/>
                      <a:pt x="4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11" name="Google Shape;3411;p43"/>
              <p:cNvSpPr/>
              <p:nvPr/>
            </p:nvSpPr>
            <p:spPr>
              <a:xfrm>
                <a:off x="3227625" y="4251800"/>
                <a:ext cx="5575" cy="1875"/>
              </a:xfrm>
              <a:custGeom>
                <a:avLst/>
                <a:gdLst/>
                <a:ahLst/>
                <a:cxnLst/>
                <a:rect l="l" t="t" r="r" b="b"/>
                <a:pathLst>
                  <a:path w="223" h="75" extrusionOk="0">
                    <a:moveTo>
                      <a:pt x="87" y="1"/>
                    </a:moveTo>
                    <a:cubicBezTo>
                      <a:pt x="1" y="1"/>
                      <a:pt x="50" y="75"/>
                      <a:pt x="136" y="75"/>
                    </a:cubicBezTo>
                    <a:cubicBezTo>
                      <a:pt x="223" y="75"/>
                      <a:pt x="173" y="1"/>
                      <a:pt x="8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12" name="Google Shape;3412;p43"/>
              <p:cNvSpPr/>
              <p:nvPr/>
            </p:nvSpPr>
            <p:spPr>
              <a:xfrm>
                <a:off x="3238100" y="4249250"/>
                <a:ext cx="9575" cy="3525"/>
              </a:xfrm>
              <a:custGeom>
                <a:avLst/>
                <a:gdLst/>
                <a:ahLst/>
                <a:cxnLst/>
                <a:rect l="l" t="t" r="r" b="b"/>
                <a:pathLst>
                  <a:path w="383" h="141" extrusionOk="0">
                    <a:moveTo>
                      <a:pt x="120" y="0"/>
                    </a:moveTo>
                    <a:cubicBezTo>
                      <a:pt x="89" y="0"/>
                      <a:pt x="64" y="5"/>
                      <a:pt x="50" y="17"/>
                    </a:cubicBezTo>
                    <a:cubicBezTo>
                      <a:pt x="1" y="54"/>
                      <a:pt x="38" y="66"/>
                      <a:pt x="87" y="103"/>
                    </a:cubicBezTo>
                    <a:cubicBezTo>
                      <a:pt x="122" y="124"/>
                      <a:pt x="210" y="140"/>
                      <a:pt x="281" y="140"/>
                    </a:cubicBezTo>
                    <a:cubicBezTo>
                      <a:pt x="337" y="140"/>
                      <a:pt x="383" y="130"/>
                      <a:pt x="383" y="103"/>
                    </a:cubicBezTo>
                    <a:cubicBezTo>
                      <a:pt x="383" y="55"/>
                      <a:pt x="222" y="0"/>
                      <a:pt x="12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13" name="Google Shape;3413;p43"/>
              <p:cNvSpPr/>
              <p:nvPr/>
            </p:nvSpPr>
            <p:spPr>
              <a:xfrm>
                <a:off x="3274775" y="4244375"/>
                <a:ext cx="12325" cy="4850"/>
              </a:xfrm>
              <a:custGeom>
                <a:avLst/>
                <a:gdLst/>
                <a:ahLst/>
                <a:cxnLst/>
                <a:rect l="l" t="t" r="r" b="b"/>
                <a:pathLst>
                  <a:path w="493" h="194" extrusionOk="0">
                    <a:moveTo>
                      <a:pt x="46" y="0"/>
                    </a:moveTo>
                    <a:cubicBezTo>
                      <a:pt x="42" y="0"/>
                      <a:pt x="39" y="1"/>
                      <a:pt x="37" y="2"/>
                    </a:cubicBezTo>
                    <a:cubicBezTo>
                      <a:pt x="0" y="14"/>
                      <a:pt x="160" y="88"/>
                      <a:pt x="234" y="113"/>
                    </a:cubicBezTo>
                    <a:cubicBezTo>
                      <a:pt x="266" y="122"/>
                      <a:pt x="254" y="124"/>
                      <a:pt x="225" y="124"/>
                    </a:cubicBezTo>
                    <a:cubicBezTo>
                      <a:pt x="194" y="124"/>
                      <a:pt x="142" y="122"/>
                      <a:pt x="105" y="122"/>
                    </a:cubicBezTo>
                    <a:cubicBezTo>
                      <a:pt x="84" y="122"/>
                      <a:pt x="67" y="123"/>
                      <a:pt x="62" y="125"/>
                    </a:cubicBezTo>
                    <a:cubicBezTo>
                      <a:pt x="49" y="138"/>
                      <a:pt x="173" y="162"/>
                      <a:pt x="247" y="187"/>
                    </a:cubicBezTo>
                    <a:cubicBezTo>
                      <a:pt x="261" y="192"/>
                      <a:pt x="273" y="194"/>
                      <a:pt x="282" y="194"/>
                    </a:cubicBezTo>
                    <a:cubicBezTo>
                      <a:pt x="323" y="194"/>
                      <a:pt x="326" y="158"/>
                      <a:pt x="296" y="138"/>
                    </a:cubicBezTo>
                    <a:cubicBezTo>
                      <a:pt x="259" y="125"/>
                      <a:pt x="382" y="138"/>
                      <a:pt x="431" y="113"/>
                    </a:cubicBezTo>
                    <a:cubicBezTo>
                      <a:pt x="493" y="88"/>
                      <a:pt x="370" y="64"/>
                      <a:pt x="284" y="51"/>
                    </a:cubicBezTo>
                    <a:cubicBezTo>
                      <a:pt x="205" y="51"/>
                      <a:pt x="86" y="0"/>
                      <a:pt x="4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14" name="Google Shape;3414;p43"/>
              <p:cNvSpPr/>
              <p:nvPr/>
            </p:nvSpPr>
            <p:spPr>
              <a:xfrm>
                <a:off x="3392625" y="4265275"/>
                <a:ext cx="6525" cy="4025"/>
              </a:xfrm>
              <a:custGeom>
                <a:avLst/>
                <a:gdLst/>
                <a:ahLst/>
                <a:cxnLst/>
                <a:rect l="l" t="t" r="r" b="b"/>
                <a:pathLst>
                  <a:path w="261" h="161" extrusionOk="0">
                    <a:moveTo>
                      <a:pt x="69" y="1"/>
                    </a:moveTo>
                    <a:cubicBezTo>
                      <a:pt x="63" y="1"/>
                      <a:pt x="59" y="2"/>
                      <a:pt x="54" y="4"/>
                    </a:cubicBezTo>
                    <a:cubicBezTo>
                      <a:pt x="0" y="15"/>
                      <a:pt x="128" y="160"/>
                      <a:pt x="201" y="160"/>
                    </a:cubicBezTo>
                    <a:cubicBezTo>
                      <a:pt x="211" y="160"/>
                      <a:pt x="220" y="158"/>
                      <a:pt x="227" y="152"/>
                    </a:cubicBezTo>
                    <a:cubicBezTo>
                      <a:pt x="261" y="118"/>
                      <a:pt x="129" y="1"/>
                      <a:pt x="6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15" name="Google Shape;3415;p43"/>
              <p:cNvSpPr/>
              <p:nvPr/>
            </p:nvSpPr>
            <p:spPr>
              <a:xfrm>
                <a:off x="3402600" y="4270600"/>
                <a:ext cx="6175" cy="1875"/>
              </a:xfrm>
              <a:custGeom>
                <a:avLst/>
                <a:gdLst/>
                <a:ahLst/>
                <a:cxnLst/>
                <a:rect l="l" t="t" r="r" b="b"/>
                <a:pathLst>
                  <a:path w="247" h="75" extrusionOk="0">
                    <a:moveTo>
                      <a:pt x="74" y="0"/>
                    </a:moveTo>
                    <a:cubicBezTo>
                      <a:pt x="0" y="0"/>
                      <a:pt x="87" y="74"/>
                      <a:pt x="173" y="74"/>
                    </a:cubicBezTo>
                    <a:cubicBezTo>
                      <a:pt x="247" y="74"/>
                      <a:pt x="148" y="13"/>
                      <a:pt x="7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16" name="Google Shape;3416;p43"/>
              <p:cNvSpPr/>
              <p:nvPr/>
            </p:nvSpPr>
            <p:spPr>
              <a:xfrm>
                <a:off x="3402325" y="4350675"/>
                <a:ext cx="4600" cy="9900"/>
              </a:xfrm>
              <a:custGeom>
                <a:avLst/>
                <a:gdLst/>
                <a:ahLst/>
                <a:cxnLst/>
                <a:rect l="l" t="t" r="r" b="b"/>
                <a:pathLst>
                  <a:path w="184" h="396" extrusionOk="0">
                    <a:moveTo>
                      <a:pt x="73" y="1"/>
                    </a:moveTo>
                    <a:cubicBezTo>
                      <a:pt x="0" y="1"/>
                      <a:pt x="143" y="396"/>
                      <a:pt x="159" y="396"/>
                    </a:cubicBezTo>
                    <a:cubicBezTo>
                      <a:pt x="159" y="396"/>
                      <a:pt x="159" y="395"/>
                      <a:pt x="159" y="395"/>
                    </a:cubicBezTo>
                    <a:cubicBezTo>
                      <a:pt x="184" y="395"/>
                      <a:pt x="159" y="13"/>
                      <a:pt x="7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17" name="Google Shape;3417;p43"/>
              <p:cNvSpPr/>
              <p:nvPr/>
            </p:nvSpPr>
            <p:spPr>
              <a:xfrm>
                <a:off x="3403825" y="4369475"/>
                <a:ext cx="7350" cy="4825"/>
              </a:xfrm>
              <a:custGeom>
                <a:avLst/>
                <a:gdLst/>
                <a:ahLst/>
                <a:cxnLst/>
                <a:rect l="l" t="t" r="r" b="b"/>
                <a:pathLst>
                  <a:path w="294" h="193" extrusionOk="0">
                    <a:moveTo>
                      <a:pt x="62" y="1"/>
                    </a:moveTo>
                    <a:cubicBezTo>
                      <a:pt x="50" y="13"/>
                      <a:pt x="1" y="161"/>
                      <a:pt x="62" y="173"/>
                    </a:cubicBezTo>
                    <a:cubicBezTo>
                      <a:pt x="92" y="181"/>
                      <a:pt x="177" y="193"/>
                      <a:pt x="233" y="193"/>
                    </a:cubicBezTo>
                    <a:cubicBezTo>
                      <a:pt x="269" y="193"/>
                      <a:pt x="294" y="188"/>
                      <a:pt x="284" y="173"/>
                    </a:cubicBezTo>
                    <a:cubicBezTo>
                      <a:pt x="223" y="99"/>
                      <a:pt x="149" y="38"/>
                      <a:pt x="6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18" name="Google Shape;3418;p43"/>
              <p:cNvSpPr/>
              <p:nvPr/>
            </p:nvSpPr>
            <p:spPr>
              <a:xfrm>
                <a:off x="3370875" y="4401475"/>
                <a:ext cx="16050" cy="11450"/>
              </a:xfrm>
              <a:custGeom>
                <a:avLst/>
                <a:gdLst/>
                <a:ahLst/>
                <a:cxnLst/>
                <a:rect l="l" t="t" r="r" b="b"/>
                <a:pathLst>
                  <a:path w="642" h="458" extrusionOk="0">
                    <a:moveTo>
                      <a:pt x="244" y="0"/>
                    </a:moveTo>
                    <a:cubicBezTo>
                      <a:pt x="231" y="0"/>
                      <a:pt x="220" y="1"/>
                      <a:pt x="210" y="2"/>
                    </a:cubicBezTo>
                    <a:cubicBezTo>
                      <a:pt x="99" y="14"/>
                      <a:pt x="25" y="64"/>
                      <a:pt x="13" y="138"/>
                    </a:cubicBezTo>
                    <a:cubicBezTo>
                      <a:pt x="0" y="310"/>
                      <a:pt x="506" y="458"/>
                      <a:pt x="543" y="458"/>
                    </a:cubicBezTo>
                    <a:cubicBezTo>
                      <a:pt x="592" y="458"/>
                      <a:pt x="530" y="359"/>
                      <a:pt x="469" y="322"/>
                    </a:cubicBezTo>
                    <a:cubicBezTo>
                      <a:pt x="419" y="285"/>
                      <a:pt x="543" y="298"/>
                      <a:pt x="592" y="285"/>
                    </a:cubicBezTo>
                    <a:cubicBezTo>
                      <a:pt x="641" y="285"/>
                      <a:pt x="481" y="236"/>
                      <a:pt x="407" y="175"/>
                    </a:cubicBezTo>
                    <a:cubicBezTo>
                      <a:pt x="373" y="147"/>
                      <a:pt x="384" y="139"/>
                      <a:pt x="411" y="139"/>
                    </a:cubicBezTo>
                    <a:cubicBezTo>
                      <a:pt x="433" y="139"/>
                      <a:pt x="466" y="144"/>
                      <a:pt x="493" y="150"/>
                    </a:cubicBezTo>
                    <a:cubicBezTo>
                      <a:pt x="543" y="150"/>
                      <a:pt x="604" y="113"/>
                      <a:pt x="616" y="76"/>
                    </a:cubicBezTo>
                    <a:cubicBezTo>
                      <a:pt x="616" y="53"/>
                      <a:pt x="371" y="0"/>
                      <a:pt x="24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19" name="Google Shape;3419;p43"/>
              <p:cNvSpPr/>
              <p:nvPr/>
            </p:nvSpPr>
            <p:spPr>
              <a:xfrm>
                <a:off x="3367475" y="4396275"/>
                <a:ext cx="10825" cy="2175"/>
              </a:xfrm>
              <a:custGeom>
                <a:avLst/>
                <a:gdLst/>
                <a:ahLst/>
                <a:cxnLst/>
                <a:rect l="l" t="t" r="r" b="b"/>
                <a:pathLst>
                  <a:path w="433" h="87" extrusionOk="0">
                    <a:moveTo>
                      <a:pt x="247" y="1"/>
                    </a:moveTo>
                    <a:cubicBezTo>
                      <a:pt x="161" y="1"/>
                      <a:pt x="87" y="13"/>
                      <a:pt x="1" y="25"/>
                    </a:cubicBezTo>
                    <a:cubicBezTo>
                      <a:pt x="124" y="50"/>
                      <a:pt x="260" y="74"/>
                      <a:pt x="383" y="87"/>
                    </a:cubicBezTo>
                    <a:cubicBezTo>
                      <a:pt x="432" y="62"/>
                      <a:pt x="297" y="1"/>
                      <a:pt x="24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20" name="Google Shape;3420;p43"/>
              <p:cNvSpPr/>
              <p:nvPr/>
            </p:nvSpPr>
            <p:spPr>
              <a:xfrm>
                <a:off x="3350550" y="4426950"/>
                <a:ext cx="15950" cy="6275"/>
              </a:xfrm>
              <a:custGeom>
                <a:avLst/>
                <a:gdLst/>
                <a:ahLst/>
                <a:cxnLst/>
                <a:rect l="l" t="t" r="r" b="b"/>
                <a:pathLst>
                  <a:path w="638" h="251" extrusionOk="0">
                    <a:moveTo>
                      <a:pt x="556" y="1"/>
                    </a:moveTo>
                    <a:cubicBezTo>
                      <a:pt x="548" y="1"/>
                      <a:pt x="539" y="2"/>
                      <a:pt x="530" y="6"/>
                    </a:cubicBezTo>
                    <a:cubicBezTo>
                      <a:pt x="444" y="43"/>
                      <a:pt x="222" y="67"/>
                      <a:pt x="173" y="92"/>
                    </a:cubicBezTo>
                    <a:cubicBezTo>
                      <a:pt x="123" y="104"/>
                      <a:pt x="0" y="240"/>
                      <a:pt x="25" y="240"/>
                    </a:cubicBezTo>
                    <a:cubicBezTo>
                      <a:pt x="36" y="240"/>
                      <a:pt x="133" y="251"/>
                      <a:pt x="247" y="251"/>
                    </a:cubicBezTo>
                    <a:cubicBezTo>
                      <a:pt x="375" y="251"/>
                      <a:pt x="526" y="237"/>
                      <a:pt x="604" y="178"/>
                    </a:cubicBezTo>
                    <a:cubicBezTo>
                      <a:pt x="637" y="145"/>
                      <a:pt x="630" y="1"/>
                      <a:pt x="55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21" name="Google Shape;3421;p43"/>
              <p:cNvSpPr/>
              <p:nvPr/>
            </p:nvSpPr>
            <p:spPr>
              <a:xfrm>
                <a:off x="3210700" y="4440625"/>
                <a:ext cx="3400" cy="5300"/>
              </a:xfrm>
              <a:custGeom>
                <a:avLst/>
                <a:gdLst/>
                <a:ahLst/>
                <a:cxnLst/>
                <a:rect l="l" t="t" r="r" b="b"/>
                <a:pathLst>
                  <a:path w="136" h="212" extrusionOk="0">
                    <a:moveTo>
                      <a:pt x="62" y="1"/>
                    </a:moveTo>
                    <a:cubicBezTo>
                      <a:pt x="37" y="1"/>
                      <a:pt x="0" y="124"/>
                      <a:pt x="13" y="136"/>
                    </a:cubicBezTo>
                    <a:cubicBezTo>
                      <a:pt x="13" y="159"/>
                      <a:pt x="23" y="212"/>
                      <a:pt x="34" y="212"/>
                    </a:cubicBezTo>
                    <a:cubicBezTo>
                      <a:pt x="35" y="212"/>
                      <a:pt x="36" y="211"/>
                      <a:pt x="37" y="210"/>
                    </a:cubicBezTo>
                    <a:cubicBezTo>
                      <a:pt x="62" y="198"/>
                      <a:pt x="136" y="149"/>
                      <a:pt x="123" y="99"/>
                    </a:cubicBezTo>
                    <a:cubicBezTo>
                      <a:pt x="99" y="50"/>
                      <a:pt x="87" y="13"/>
                      <a:pt x="6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22" name="Google Shape;3422;p43"/>
              <p:cNvSpPr/>
              <p:nvPr/>
            </p:nvSpPr>
            <p:spPr>
              <a:xfrm>
                <a:off x="3199600" y="4422725"/>
                <a:ext cx="4650" cy="3200"/>
              </a:xfrm>
              <a:custGeom>
                <a:avLst/>
                <a:gdLst/>
                <a:ahLst/>
                <a:cxnLst/>
                <a:rect l="l" t="t" r="r" b="b"/>
                <a:pathLst>
                  <a:path w="186" h="128" extrusionOk="0">
                    <a:moveTo>
                      <a:pt x="67" y="1"/>
                    </a:moveTo>
                    <a:cubicBezTo>
                      <a:pt x="66" y="1"/>
                      <a:pt x="64" y="1"/>
                      <a:pt x="62" y="2"/>
                    </a:cubicBezTo>
                    <a:cubicBezTo>
                      <a:pt x="25" y="15"/>
                      <a:pt x="1" y="15"/>
                      <a:pt x="25" y="51"/>
                    </a:cubicBezTo>
                    <a:cubicBezTo>
                      <a:pt x="47" y="84"/>
                      <a:pt x="50" y="127"/>
                      <a:pt x="85" y="127"/>
                    </a:cubicBezTo>
                    <a:cubicBezTo>
                      <a:pt x="89" y="127"/>
                      <a:pt x="94" y="127"/>
                      <a:pt x="99" y="125"/>
                    </a:cubicBezTo>
                    <a:cubicBezTo>
                      <a:pt x="136" y="101"/>
                      <a:pt x="186" y="88"/>
                      <a:pt x="161" y="76"/>
                    </a:cubicBezTo>
                    <a:cubicBezTo>
                      <a:pt x="126" y="76"/>
                      <a:pt x="92" y="1"/>
                      <a:pt x="6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23" name="Google Shape;3423;p43"/>
              <p:cNvSpPr/>
              <p:nvPr/>
            </p:nvSpPr>
            <p:spPr>
              <a:xfrm>
                <a:off x="3409350" y="4333100"/>
                <a:ext cx="3050" cy="1800"/>
              </a:xfrm>
              <a:custGeom>
                <a:avLst/>
                <a:gdLst/>
                <a:ahLst/>
                <a:cxnLst/>
                <a:rect l="l" t="t" r="r" b="b"/>
                <a:pathLst>
                  <a:path w="122" h="72" extrusionOk="0">
                    <a:moveTo>
                      <a:pt x="86" y="0"/>
                    </a:moveTo>
                    <a:cubicBezTo>
                      <a:pt x="52" y="0"/>
                      <a:pt x="1" y="38"/>
                      <a:pt x="26" y="63"/>
                    </a:cubicBezTo>
                    <a:cubicBezTo>
                      <a:pt x="32" y="69"/>
                      <a:pt x="40" y="71"/>
                      <a:pt x="50" y="71"/>
                    </a:cubicBezTo>
                    <a:cubicBezTo>
                      <a:pt x="81" y="71"/>
                      <a:pt x="122" y="45"/>
                      <a:pt x="112" y="26"/>
                    </a:cubicBezTo>
                    <a:cubicBezTo>
                      <a:pt x="112" y="7"/>
                      <a:pt x="101" y="0"/>
                      <a:pt x="8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24" name="Google Shape;3424;p43"/>
              <p:cNvSpPr/>
              <p:nvPr/>
            </p:nvSpPr>
            <p:spPr>
              <a:xfrm>
                <a:off x="3399750" y="4317175"/>
                <a:ext cx="3675" cy="1925"/>
              </a:xfrm>
              <a:custGeom>
                <a:avLst/>
                <a:gdLst/>
                <a:ahLst/>
                <a:cxnLst/>
                <a:rect l="l" t="t" r="r" b="b"/>
                <a:pathLst>
                  <a:path w="147" h="77" extrusionOk="0">
                    <a:moveTo>
                      <a:pt x="79" y="0"/>
                    </a:moveTo>
                    <a:cubicBezTo>
                      <a:pt x="33" y="0"/>
                      <a:pt x="1" y="52"/>
                      <a:pt x="41" y="72"/>
                    </a:cubicBezTo>
                    <a:cubicBezTo>
                      <a:pt x="48" y="75"/>
                      <a:pt x="55" y="77"/>
                      <a:pt x="62" y="77"/>
                    </a:cubicBezTo>
                    <a:cubicBezTo>
                      <a:pt x="105" y="77"/>
                      <a:pt x="146" y="21"/>
                      <a:pt x="114" y="10"/>
                    </a:cubicBezTo>
                    <a:cubicBezTo>
                      <a:pt x="103" y="3"/>
                      <a:pt x="91" y="0"/>
                      <a:pt x="7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25" name="Google Shape;3425;p43"/>
              <p:cNvSpPr/>
              <p:nvPr/>
            </p:nvSpPr>
            <p:spPr>
              <a:xfrm>
                <a:off x="3409250" y="4312325"/>
                <a:ext cx="3100" cy="2025"/>
              </a:xfrm>
              <a:custGeom>
                <a:avLst/>
                <a:gdLst/>
                <a:ahLst/>
                <a:cxnLst/>
                <a:rect l="l" t="t" r="r" b="b"/>
                <a:pathLst>
                  <a:path w="124" h="81" extrusionOk="0">
                    <a:moveTo>
                      <a:pt x="90" y="0"/>
                    </a:moveTo>
                    <a:cubicBezTo>
                      <a:pt x="60" y="0"/>
                      <a:pt x="0" y="39"/>
                      <a:pt x="30" y="69"/>
                    </a:cubicBezTo>
                    <a:cubicBezTo>
                      <a:pt x="38" y="77"/>
                      <a:pt x="47" y="80"/>
                      <a:pt x="57" y="80"/>
                    </a:cubicBezTo>
                    <a:cubicBezTo>
                      <a:pt x="90" y="80"/>
                      <a:pt x="123" y="36"/>
                      <a:pt x="104" y="7"/>
                    </a:cubicBezTo>
                    <a:cubicBezTo>
                      <a:pt x="102" y="3"/>
                      <a:pt x="97" y="0"/>
                      <a:pt x="9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26" name="Google Shape;3426;p43"/>
              <p:cNvSpPr/>
              <p:nvPr/>
            </p:nvSpPr>
            <p:spPr>
              <a:xfrm>
                <a:off x="3083875" y="4339550"/>
                <a:ext cx="5525" cy="725"/>
              </a:xfrm>
              <a:custGeom>
                <a:avLst/>
                <a:gdLst/>
                <a:ahLst/>
                <a:cxnLst/>
                <a:rect l="l" t="t" r="r" b="b"/>
                <a:pathLst>
                  <a:path w="221" h="29" extrusionOk="0">
                    <a:moveTo>
                      <a:pt x="53" y="1"/>
                    </a:moveTo>
                    <a:cubicBezTo>
                      <a:pt x="19" y="1"/>
                      <a:pt x="1" y="4"/>
                      <a:pt x="22" y="15"/>
                    </a:cubicBezTo>
                    <a:cubicBezTo>
                      <a:pt x="42" y="25"/>
                      <a:pt x="83" y="29"/>
                      <a:pt x="121" y="29"/>
                    </a:cubicBezTo>
                    <a:cubicBezTo>
                      <a:pt x="173" y="29"/>
                      <a:pt x="221" y="22"/>
                      <a:pt x="206" y="15"/>
                    </a:cubicBezTo>
                    <a:cubicBezTo>
                      <a:pt x="171" y="8"/>
                      <a:pt x="98" y="1"/>
                      <a:pt x="5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27" name="Google Shape;3427;p43"/>
              <p:cNvSpPr/>
              <p:nvPr/>
            </p:nvSpPr>
            <p:spPr>
              <a:xfrm>
                <a:off x="3091575" y="4339250"/>
                <a:ext cx="5175" cy="600"/>
              </a:xfrm>
              <a:custGeom>
                <a:avLst/>
                <a:gdLst/>
                <a:ahLst/>
                <a:cxnLst/>
                <a:rect l="l" t="t" r="r" b="b"/>
                <a:pathLst>
                  <a:path w="207" h="24" extrusionOk="0">
                    <a:moveTo>
                      <a:pt x="53" y="0"/>
                    </a:moveTo>
                    <a:cubicBezTo>
                      <a:pt x="20" y="0"/>
                      <a:pt x="1" y="4"/>
                      <a:pt x="22" y="14"/>
                    </a:cubicBezTo>
                    <a:cubicBezTo>
                      <a:pt x="52" y="21"/>
                      <a:pt x="83" y="24"/>
                      <a:pt x="114" y="24"/>
                    </a:cubicBezTo>
                    <a:cubicBezTo>
                      <a:pt x="145" y="24"/>
                      <a:pt x="176" y="21"/>
                      <a:pt x="206" y="14"/>
                    </a:cubicBezTo>
                    <a:cubicBezTo>
                      <a:pt x="171" y="7"/>
                      <a:pt x="98" y="0"/>
                      <a:pt x="5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428" name="Google Shape;3428;p43"/>
            <p:cNvSpPr/>
            <p:nvPr/>
          </p:nvSpPr>
          <p:spPr>
            <a:xfrm>
              <a:off x="4862183" y="3305557"/>
              <a:ext cx="1007599" cy="635138"/>
            </a:xfrm>
            <a:custGeom>
              <a:avLst/>
              <a:gdLst/>
              <a:ahLst/>
              <a:cxnLst/>
              <a:rect l="l" t="t" r="r" b="b"/>
              <a:pathLst>
                <a:path w="69863" h="44038" extrusionOk="0">
                  <a:moveTo>
                    <a:pt x="11582" y="37"/>
                  </a:moveTo>
                  <a:lnTo>
                    <a:pt x="19936" y="1873"/>
                  </a:lnTo>
                  <a:lnTo>
                    <a:pt x="12408" y="12876"/>
                  </a:lnTo>
                  <a:lnTo>
                    <a:pt x="11582" y="37"/>
                  </a:lnTo>
                  <a:close/>
                  <a:moveTo>
                    <a:pt x="41893" y="12568"/>
                  </a:moveTo>
                  <a:lnTo>
                    <a:pt x="28167" y="17497"/>
                  </a:lnTo>
                  <a:lnTo>
                    <a:pt x="30520" y="12728"/>
                  </a:lnTo>
                  <a:lnTo>
                    <a:pt x="41893" y="12568"/>
                  </a:lnTo>
                  <a:close/>
                  <a:moveTo>
                    <a:pt x="4177" y="12568"/>
                  </a:moveTo>
                  <a:lnTo>
                    <a:pt x="12334" y="12950"/>
                  </a:lnTo>
                  <a:lnTo>
                    <a:pt x="3881" y="18766"/>
                  </a:lnTo>
                  <a:lnTo>
                    <a:pt x="4177" y="12568"/>
                  </a:lnTo>
                  <a:close/>
                  <a:moveTo>
                    <a:pt x="51294" y="10104"/>
                  </a:moveTo>
                  <a:lnTo>
                    <a:pt x="58342" y="14293"/>
                  </a:lnTo>
                  <a:lnTo>
                    <a:pt x="53635" y="19197"/>
                  </a:lnTo>
                  <a:lnTo>
                    <a:pt x="36693" y="26763"/>
                  </a:lnTo>
                  <a:lnTo>
                    <a:pt x="51208" y="10203"/>
                  </a:lnTo>
                  <a:lnTo>
                    <a:pt x="46538" y="19542"/>
                  </a:lnTo>
                  <a:lnTo>
                    <a:pt x="46575" y="19567"/>
                  </a:lnTo>
                  <a:lnTo>
                    <a:pt x="51294" y="10104"/>
                  </a:lnTo>
                  <a:close/>
                  <a:moveTo>
                    <a:pt x="41967" y="12642"/>
                  </a:moveTo>
                  <a:lnTo>
                    <a:pt x="36607" y="26775"/>
                  </a:lnTo>
                  <a:lnTo>
                    <a:pt x="36607" y="26799"/>
                  </a:lnTo>
                  <a:lnTo>
                    <a:pt x="30188" y="25493"/>
                  </a:lnTo>
                  <a:lnTo>
                    <a:pt x="41967" y="12642"/>
                  </a:lnTo>
                  <a:close/>
                  <a:moveTo>
                    <a:pt x="12371" y="12975"/>
                  </a:moveTo>
                  <a:lnTo>
                    <a:pt x="12371" y="12987"/>
                  </a:lnTo>
                  <a:lnTo>
                    <a:pt x="16757" y="29744"/>
                  </a:lnTo>
                  <a:lnTo>
                    <a:pt x="3894" y="18815"/>
                  </a:lnTo>
                  <a:lnTo>
                    <a:pt x="12371" y="12975"/>
                  </a:lnTo>
                  <a:close/>
                  <a:moveTo>
                    <a:pt x="3931" y="18901"/>
                  </a:moveTo>
                  <a:lnTo>
                    <a:pt x="16757" y="29794"/>
                  </a:lnTo>
                  <a:lnTo>
                    <a:pt x="13603" y="31938"/>
                  </a:lnTo>
                  <a:lnTo>
                    <a:pt x="13615" y="31974"/>
                  </a:lnTo>
                  <a:lnTo>
                    <a:pt x="16757" y="29843"/>
                  </a:lnTo>
                  <a:lnTo>
                    <a:pt x="14675" y="38098"/>
                  </a:lnTo>
                  <a:lnTo>
                    <a:pt x="3931" y="18901"/>
                  </a:lnTo>
                  <a:close/>
                  <a:moveTo>
                    <a:pt x="11533" y="0"/>
                  </a:moveTo>
                  <a:lnTo>
                    <a:pt x="12358" y="12889"/>
                  </a:lnTo>
                  <a:lnTo>
                    <a:pt x="12358" y="12889"/>
                  </a:lnTo>
                  <a:lnTo>
                    <a:pt x="5138" y="6543"/>
                  </a:lnTo>
                  <a:lnTo>
                    <a:pt x="5114" y="6580"/>
                  </a:lnTo>
                  <a:lnTo>
                    <a:pt x="12334" y="12913"/>
                  </a:lnTo>
                  <a:lnTo>
                    <a:pt x="4165" y="12531"/>
                  </a:lnTo>
                  <a:lnTo>
                    <a:pt x="1084" y="4535"/>
                  </a:lnTo>
                  <a:lnTo>
                    <a:pt x="1047" y="4547"/>
                  </a:lnTo>
                  <a:lnTo>
                    <a:pt x="4140" y="12556"/>
                  </a:lnTo>
                  <a:lnTo>
                    <a:pt x="3844" y="18729"/>
                  </a:lnTo>
                  <a:lnTo>
                    <a:pt x="37" y="10400"/>
                  </a:lnTo>
                  <a:lnTo>
                    <a:pt x="0" y="10412"/>
                  </a:lnTo>
                  <a:lnTo>
                    <a:pt x="3832" y="18803"/>
                  </a:lnTo>
                  <a:lnTo>
                    <a:pt x="3832" y="18815"/>
                  </a:lnTo>
                  <a:lnTo>
                    <a:pt x="14675" y="38148"/>
                  </a:lnTo>
                  <a:lnTo>
                    <a:pt x="12543" y="44025"/>
                  </a:lnTo>
                  <a:lnTo>
                    <a:pt x="12580" y="44037"/>
                  </a:lnTo>
                  <a:lnTo>
                    <a:pt x="14687" y="38184"/>
                  </a:lnTo>
                  <a:lnTo>
                    <a:pt x="16794" y="29855"/>
                  </a:lnTo>
                  <a:lnTo>
                    <a:pt x="18889" y="36041"/>
                  </a:lnTo>
                  <a:lnTo>
                    <a:pt x="18926" y="36028"/>
                  </a:lnTo>
                  <a:lnTo>
                    <a:pt x="16807" y="29794"/>
                  </a:lnTo>
                  <a:lnTo>
                    <a:pt x="16819" y="29744"/>
                  </a:lnTo>
                  <a:lnTo>
                    <a:pt x="16794" y="29757"/>
                  </a:lnTo>
                  <a:lnTo>
                    <a:pt x="12408" y="12950"/>
                  </a:lnTo>
                  <a:lnTo>
                    <a:pt x="30471" y="12728"/>
                  </a:lnTo>
                  <a:lnTo>
                    <a:pt x="28093" y="17571"/>
                  </a:lnTo>
                  <a:lnTo>
                    <a:pt x="28093" y="17571"/>
                  </a:lnTo>
                  <a:lnTo>
                    <a:pt x="41954" y="12593"/>
                  </a:lnTo>
                  <a:lnTo>
                    <a:pt x="30114" y="25518"/>
                  </a:lnTo>
                  <a:lnTo>
                    <a:pt x="36582" y="26836"/>
                  </a:lnTo>
                  <a:lnTo>
                    <a:pt x="34130" y="28685"/>
                  </a:lnTo>
                  <a:lnTo>
                    <a:pt x="34143" y="28709"/>
                  </a:lnTo>
                  <a:lnTo>
                    <a:pt x="36595" y="26861"/>
                  </a:lnTo>
                  <a:lnTo>
                    <a:pt x="35523" y="35498"/>
                  </a:lnTo>
                  <a:lnTo>
                    <a:pt x="35560" y="35498"/>
                  </a:lnTo>
                  <a:lnTo>
                    <a:pt x="36632" y="26873"/>
                  </a:lnTo>
                  <a:lnTo>
                    <a:pt x="40981" y="35190"/>
                  </a:lnTo>
                  <a:lnTo>
                    <a:pt x="41018" y="35178"/>
                  </a:lnTo>
                  <a:lnTo>
                    <a:pt x="36656" y="26824"/>
                  </a:lnTo>
                  <a:lnTo>
                    <a:pt x="53635" y="19234"/>
                  </a:lnTo>
                  <a:lnTo>
                    <a:pt x="59710" y="35942"/>
                  </a:lnTo>
                  <a:lnTo>
                    <a:pt x="59710" y="35954"/>
                  </a:lnTo>
                  <a:lnTo>
                    <a:pt x="69838" y="42509"/>
                  </a:lnTo>
                  <a:lnTo>
                    <a:pt x="69862" y="42485"/>
                  </a:lnTo>
                  <a:lnTo>
                    <a:pt x="59759" y="35942"/>
                  </a:lnTo>
                  <a:lnTo>
                    <a:pt x="62999" y="30533"/>
                  </a:lnTo>
                  <a:lnTo>
                    <a:pt x="62975" y="30508"/>
                  </a:lnTo>
                  <a:lnTo>
                    <a:pt x="59734" y="35905"/>
                  </a:lnTo>
                  <a:lnTo>
                    <a:pt x="53672" y="19222"/>
                  </a:lnTo>
                  <a:lnTo>
                    <a:pt x="58379" y="14306"/>
                  </a:lnTo>
                  <a:lnTo>
                    <a:pt x="58366" y="14293"/>
                  </a:lnTo>
                  <a:lnTo>
                    <a:pt x="58379" y="14269"/>
                  </a:lnTo>
                  <a:lnTo>
                    <a:pt x="51343" y="10104"/>
                  </a:lnTo>
                  <a:lnTo>
                    <a:pt x="62235" y="9648"/>
                  </a:lnTo>
                  <a:lnTo>
                    <a:pt x="68926" y="7356"/>
                  </a:lnTo>
                  <a:lnTo>
                    <a:pt x="68914" y="7319"/>
                  </a:lnTo>
                  <a:lnTo>
                    <a:pt x="62235" y="9599"/>
                  </a:lnTo>
                  <a:lnTo>
                    <a:pt x="51368" y="10067"/>
                  </a:lnTo>
                  <a:lnTo>
                    <a:pt x="51368" y="10067"/>
                  </a:lnTo>
                  <a:lnTo>
                    <a:pt x="58206" y="6642"/>
                  </a:lnTo>
                  <a:lnTo>
                    <a:pt x="58194" y="6629"/>
                  </a:lnTo>
                  <a:lnTo>
                    <a:pt x="58206" y="6605"/>
                  </a:lnTo>
                  <a:lnTo>
                    <a:pt x="52403" y="617"/>
                  </a:lnTo>
                  <a:lnTo>
                    <a:pt x="52378" y="641"/>
                  </a:lnTo>
                  <a:lnTo>
                    <a:pt x="58157" y="6605"/>
                  </a:lnTo>
                  <a:lnTo>
                    <a:pt x="51294" y="10055"/>
                  </a:lnTo>
                  <a:lnTo>
                    <a:pt x="50579" y="4227"/>
                  </a:lnTo>
                  <a:lnTo>
                    <a:pt x="50542" y="4227"/>
                  </a:lnTo>
                  <a:lnTo>
                    <a:pt x="51257" y="10067"/>
                  </a:lnTo>
                  <a:lnTo>
                    <a:pt x="51245" y="10079"/>
                  </a:lnTo>
                  <a:lnTo>
                    <a:pt x="51257" y="10079"/>
                  </a:lnTo>
                  <a:lnTo>
                    <a:pt x="36669" y="26713"/>
                  </a:lnTo>
                  <a:lnTo>
                    <a:pt x="42028" y="12544"/>
                  </a:lnTo>
                  <a:lnTo>
                    <a:pt x="46674" y="8921"/>
                  </a:lnTo>
                  <a:lnTo>
                    <a:pt x="46649" y="8884"/>
                  </a:lnTo>
                  <a:lnTo>
                    <a:pt x="42016" y="12507"/>
                  </a:lnTo>
                  <a:lnTo>
                    <a:pt x="33921" y="1245"/>
                  </a:lnTo>
                  <a:lnTo>
                    <a:pt x="33896" y="1270"/>
                  </a:lnTo>
                  <a:lnTo>
                    <a:pt x="41967" y="12531"/>
                  </a:lnTo>
                  <a:lnTo>
                    <a:pt x="30533" y="12679"/>
                  </a:lnTo>
                  <a:lnTo>
                    <a:pt x="30533" y="12679"/>
                  </a:lnTo>
                  <a:lnTo>
                    <a:pt x="32824" y="8034"/>
                  </a:lnTo>
                  <a:lnTo>
                    <a:pt x="32787" y="8022"/>
                  </a:lnTo>
                  <a:lnTo>
                    <a:pt x="30496" y="12679"/>
                  </a:lnTo>
                  <a:lnTo>
                    <a:pt x="12420" y="12926"/>
                  </a:lnTo>
                  <a:lnTo>
                    <a:pt x="12420" y="12926"/>
                  </a:lnTo>
                  <a:lnTo>
                    <a:pt x="19985" y="1886"/>
                  </a:lnTo>
                  <a:lnTo>
                    <a:pt x="19998" y="1861"/>
                  </a:lnTo>
                  <a:lnTo>
                    <a:pt x="11533" y="0"/>
                  </a:lnTo>
                  <a:close/>
                </a:path>
              </a:pathLst>
            </a:custGeom>
            <a:solidFill>
              <a:srgbClr val="F8FAFB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429" name="Google Shape;3429;p43"/>
            <p:cNvGrpSpPr/>
            <p:nvPr/>
          </p:nvGrpSpPr>
          <p:grpSpPr>
            <a:xfrm>
              <a:off x="4851510" y="3282978"/>
              <a:ext cx="1028757" cy="669305"/>
              <a:chOff x="2732000" y="1526850"/>
              <a:chExt cx="1783250" cy="1160175"/>
            </a:xfrm>
          </p:grpSpPr>
          <p:sp>
            <p:nvSpPr>
              <p:cNvPr id="3430" name="Google Shape;3430;p43"/>
              <p:cNvSpPr/>
              <p:nvPr/>
            </p:nvSpPr>
            <p:spPr>
              <a:xfrm>
                <a:off x="3766400" y="1850425"/>
                <a:ext cx="68700" cy="62425"/>
              </a:xfrm>
              <a:custGeom>
                <a:avLst/>
                <a:gdLst/>
                <a:ahLst/>
                <a:cxnLst/>
                <a:rect l="l" t="t" r="r" b="b"/>
                <a:pathLst>
                  <a:path w="2748" h="2497" extrusionOk="0">
                    <a:moveTo>
                      <a:pt x="1371" y="1"/>
                    </a:moveTo>
                    <a:cubicBezTo>
                      <a:pt x="1277" y="1"/>
                      <a:pt x="1180" y="12"/>
                      <a:pt x="1084" y="35"/>
                    </a:cubicBezTo>
                    <a:cubicBezTo>
                      <a:pt x="407" y="195"/>
                      <a:pt x="0" y="861"/>
                      <a:pt x="160" y="1538"/>
                    </a:cubicBezTo>
                    <a:cubicBezTo>
                      <a:pt x="287" y="2108"/>
                      <a:pt x="801" y="2497"/>
                      <a:pt x="1364" y="2497"/>
                    </a:cubicBezTo>
                    <a:cubicBezTo>
                      <a:pt x="1459" y="2497"/>
                      <a:pt x="1555" y="2486"/>
                      <a:pt x="1651" y="2462"/>
                    </a:cubicBezTo>
                    <a:cubicBezTo>
                      <a:pt x="2329" y="2302"/>
                      <a:pt x="2748" y="1637"/>
                      <a:pt x="2588" y="959"/>
                    </a:cubicBezTo>
                    <a:cubicBezTo>
                      <a:pt x="2450" y="390"/>
                      <a:pt x="1934" y="1"/>
                      <a:pt x="1371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31" name="Google Shape;3431;p43"/>
              <p:cNvSpPr/>
              <p:nvPr/>
            </p:nvSpPr>
            <p:spPr>
              <a:xfrm>
                <a:off x="3469450" y="2168575"/>
                <a:ext cx="68700" cy="62550"/>
              </a:xfrm>
              <a:custGeom>
                <a:avLst/>
                <a:gdLst/>
                <a:ahLst/>
                <a:cxnLst/>
                <a:rect l="l" t="t" r="r" b="b"/>
                <a:pathLst>
                  <a:path w="2748" h="2502" extrusionOk="0">
                    <a:moveTo>
                      <a:pt x="1374" y="0"/>
                    </a:moveTo>
                    <a:cubicBezTo>
                      <a:pt x="1054" y="0"/>
                      <a:pt x="733" y="123"/>
                      <a:pt x="493" y="370"/>
                    </a:cubicBezTo>
                    <a:cubicBezTo>
                      <a:pt x="0" y="850"/>
                      <a:pt x="0" y="1639"/>
                      <a:pt x="493" y="2132"/>
                    </a:cubicBezTo>
                    <a:cubicBezTo>
                      <a:pt x="733" y="2378"/>
                      <a:pt x="1054" y="2501"/>
                      <a:pt x="1374" y="2501"/>
                    </a:cubicBezTo>
                    <a:cubicBezTo>
                      <a:pt x="1694" y="2501"/>
                      <a:pt x="2015" y="2378"/>
                      <a:pt x="2255" y="2132"/>
                    </a:cubicBezTo>
                    <a:cubicBezTo>
                      <a:pt x="2748" y="1639"/>
                      <a:pt x="2748" y="850"/>
                      <a:pt x="2255" y="370"/>
                    </a:cubicBezTo>
                    <a:cubicBezTo>
                      <a:pt x="2015" y="123"/>
                      <a:pt x="1694" y="0"/>
                      <a:pt x="1374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32" name="Google Shape;3432;p43"/>
              <p:cNvSpPr/>
              <p:nvPr/>
            </p:nvSpPr>
            <p:spPr>
              <a:xfrm>
                <a:off x="4059625" y="2013625"/>
                <a:ext cx="73050" cy="62500"/>
              </a:xfrm>
              <a:custGeom>
                <a:avLst/>
                <a:gdLst/>
                <a:ahLst/>
                <a:cxnLst/>
                <a:rect l="l" t="t" r="r" b="b"/>
                <a:pathLst>
                  <a:path w="2922" h="2500" extrusionOk="0">
                    <a:moveTo>
                      <a:pt x="1258" y="1"/>
                    </a:moveTo>
                    <a:cubicBezTo>
                      <a:pt x="568" y="1"/>
                      <a:pt x="1" y="555"/>
                      <a:pt x="1" y="1245"/>
                    </a:cubicBezTo>
                    <a:cubicBezTo>
                      <a:pt x="1" y="1997"/>
                      <a:pt x="624" y="2499"/>
                      <a:pt x="1267" y="2499"/>
                    </a:cubicBezTo>
                    <a:cubicBezTo>
                      <a:pt x="1573" y="2499"/>
                      <a:pt x="1883" y="2386"/>
                      <a:pt x="2133" y="2132"/>
                    </a:cubicBezTo>
                    <a:cubicBezTo>
                      <a:pt x="2921" y="1344"/>
                      <a:pt x="2367" y="1"/>
                      <a:pt x="1258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33" name="Google Shape;3433;p43"/>
              <p:cNvSpPr/>
              <p:nvPr/>
            </p:nvSpPr>
            <p:spPr>
              <a:xfrm>
                <a:off x="4163450" y="1701900"/>
                <a:ext cx="73025" cy="62575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503" extrusionOk="0">
                    <a:moveTo>
                      <a:pt x="1676" y="0"/>
                    </a:moveTo>
                    <a:cubicBezTo>
                      <a:pt x="567" y="0"/>
                      <a:pt x="0" y="1343"/>
                      <a:pt x="789" y="2132"/>
                    </a:cubicBezTo>
                    <a:cubicBezTo>
                      <a:pt x="1045" y="2388"/>
                      <a:pt x="1359" y="2502"/>
                      <a:pt x="1667" y="2502"/>
                    </a:cubicBezTo>
                    <a:cubicBezTo>
                      <a:pt x="2308" y="2502"/>
                      <a:pt x="2920" y="2006"/>
                      <a:pt x="2920" y="1257"/>
                    </a:cubicBezTo>
                    <a:cubicBezTo>
                      <a:pt x="2920" y="567"/>
                      <a:pt x="2366" y="0"/>
                      <a:pt x="1676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34" name="Google Shape;3434;p43"/>
              <p:cNvSpPr/>
              <p:nvPr/>
            </p:nvSpPr>
            <p:spPr>
              <a:xfrm>
                <a:off x="3076400" y="2487150"/>
                <a:ext cx="68700" cy="62400"/>
              </a:xfrm>
              <a:custGeom>
                <a:avLst/>
                <a:gdLst/>
                <a:ahLst/>
                <a:cxnLst/>
                <a:rect l="l" t="t" r="r" b="b"/>
                <a:pathLst>
                  <a:path w="2748" h="2496" extrusionOk="0">
                    <a:moveTo>
                      <a:pt x="1384" y="0"/>
                    </a:moveTo>
                    <a:cubicBezTo>
                      <a:pt x="1289" y="0"/>
                      <a:pt x="1193" y="11"/>
                      <a:pt x="1097" y="34"/>
                    </a:cubicBezTo>
                    <a:cubicBezTo>
                      <a:pt x="419" y="195"/>
                      <a:pt x="0" y="860"/>
                      <a:pt x="160" y="1538"/>
                    </a:cubicBezTo>
                    <a:cubicBezTo>
                      <a:pt x="297" y="2107"/>
                      <a:pt x="813" y="2496"/>
                      <a:pt x="1376" y="2496"/>
                    </a:cubicBezTo>
                    <a:cubicBezTo>
                      <a:pt x="1471" y="2496"/>
                      <a:pt x="1568" y="2485"/>
                      <a:pt x="1664" y="2462"/>
                    </a:cubicBezTo>
                    <a:cubicBezTo>
                      <a:pt x="2341" y="2302"/>
                      <a:pt x="2748" y="1636"/>
                      <a:pt x="2600" y="959"/>
                    </a:cubicBezTo>
                    <a:cubicBezTo>
                      <a:pt x="2463" y="389"/>
                      <a:pt x="1947" y="0"/>
                      <a:pt x="1384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35" name="Google Shape;3435;p43"/>
              <p:cNvSpPr/>
              <p:nvPr/>
            </p:nvSpPr>
            <p:spPr>
              <a:xfrm>
                <a:off x="3138925" y="2281300"/>
                <a:ext cx="73025" cy="62575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503" extrusionOk="0">
                    <a:moveTo>
                      <a:pt x="1261" y="1"/>
                    </a:moveTo>
                    <a:cubicBezTo>
                      <a:pt x="620" y="1"/>
                      <a:pt x="0" y="500"/>
                      <a:pt x="0" y="1258"/>
                    </a:cubicBezTo>
                    <a:cubicBezTo>
                      <a:pt x="0" y="1948"/>
                      <a:pt x="567" y="2502"/>
                      <a:pt x="1257" y="2502"/>
                    </a:cubicBezTo>
                    <a:cubicBezTo>
                      <a:pt x="2366" y="2502"/>
                      <a:pt x="2921" y="1159"/>
                      <a:pt x="2132" y="370"/>
                    </a:cubicBezTo>
                    <a:cubicBezTo>
                      <a:pt x="1881" y="115"/>
                      <a:pt x="1568" y="1"/>
                      <a:pt x="1261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36" name="Google Shape;3436;p43"/>
              <p:cNvSpPr/>
              <p:nvPr/>
            </p:nvSpPr>
            <p:spPr>
              <a:xfrm>
                <a:off x="3187900" y="2440550"/>
                <a:ext cx="62550" cy="62575"/>
              </a:xfrm>
              <a:custGeom>
                <a:avLst/>
                <a:gdLst/>
                <a:ahLst/>
                <a:cxnLst/>
                <a:rect l="l" t="t" r="r" b="b"/>
                <a:pathLst>
                  <a:path w="2502" h="2503" extrusionOk="0">
                    <a:moveTo>
                      <a:pt x="1245" y="1"/>
                    </a:moveTo>
                    <a:cubicBezTo>
                      <a:pt x="555" y="1"/>
                      <a:pt x="0" y="568"/>
                      <a:pt x="0" y="1245"/>
                    </a:cubicBezTo>
                    <a:cubicBezTo>
                      <a:pt x="0" y="1935"/>
                      <a:pt x="555" y="2502"/>
                      <a:pt x="1245" y="2502"/>
                    </a:cubicBezTo>
                    <a:cubicBezTo>
                      <a:pt x="1935" y="2502"/>
                      <a:pt x="2502" y="1935"/>
                      <a:pt x="2502" y="1245"/>
                    </a:cubicBezTo>
                    <a:cubicBezTo>
                      <a:pt x="2502" y="568"/>
                      <a:pt x="1935" y="1"/>
                      <a:pt x="1245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37" name="Google Shape;3437;p43"/>
              <p:cNvSpPr/>
              <p:nvPr/>
            </p:nvSpPr>
            <p:spPr>
              <a:xfrm>
                <a:off x="3536275" y="1737400"/>
                <a:ext cx="68725" cy="62425"/>
              </a:xfrm>
              <a:custGeom>
                <a:avLst/>
                <a:gdLst/>
                <a:ahLst/>
                <a:cxnLst/>
                <a:rect l="l" t="t" r="r" b="b"/>
                <a:pathLst>
                  <a:path w="2749" h="2497" extrusionOk="0">
                    <a:moveTo>
                      <a:pt x="1376" y="0"/>
                    </a:moveTo>
                    <a:cubicBezTo>
                      <a:pt x="1281" y="0"/>
                      <a:pt x="1183" y="11"/>
                      <a:pt x="1085" y="34"/>
                    </a:cubicBezTo>
                    <a:cubicBezTo>
                      <a:pt x="420" y="194"/>
                      <a:pt x="1" y="872"/>
                      <a:pt x="161" y="1537"/>
                    </a:cubicBezTo>
                    <a:cubicBezTo>
                      <a:pt x="298" y="2116"/>
                      <a:pt x="802" y="2496"/>
                      <a:pt x="1368" y="2496"/>
                    </a:cubicBezTo>
                    <a:cubicBezTo>
                      <a:pt x="1465" y="2496"/>
                      <a:pt x="1565" y="2485"/>
                      <a:pt x="1664" y="2462"/>
                    </a:cubicBezTo>
                    <a:cubicBezTo>
                      <a:pt x="2330" y="2314"/>
                      <a:pt x="2749" y="1636"/>
                      <a:pt x="2588" y="958"/>
                    </a:cubicBezTo>
                    <a:cubicBezTo>
                      <a:pt x="2451" y="389"/>
                      <a:pt x="1944" y="0"/>
                      <a:pt x="1376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38" name="Google Shape;3438;p43"/>
              <p:cNvSpPr/>
              <p:nvPr/>
            </p:nvSpPr>
            <p:spPr>
              <a:xfrm>
                <a:off x="4294050" y="2299775"/>
                <a:ext cx="73025" cy="62375"/>
              </a:xfrm>
              <a:custGeom>
                <a:avLst/>
                <a:gdLst/>
                <a:ahLst/>
                <a:cxnLst/>
                <a:rect l="l" t="t" r="r" b="b"/>
                <a:pathLst>
                  <a:path w="2921" h="2495" extrusionOk="0">
                    <a:moveTo>
                      <a:pt x="1223" y="1"/>
                    </a:moveTo>
                    <a:cubicBezTo>
                      <a:pt x="543" y="1"/>
                      <a:pt x="1" y="563"/>
                      <a:pt x="1" y="1246"/>
                    </a:cubicBezTo>
                    <a:cubicBezTo>
                      <a:pt x="1" y="1998"/>
                      <a:pt x="618" y="2495"/>
                      <a:pt x="1262" y="2495"/>
                    </a:cubicBezTo>
                    <a:cubicBezTo>
                      <a:pt x="1567" y="2495"/>
                      <a:pt x="1878" y="2383"/>
                      <a:pt x="2132" y="2133"/>
                    </a:cubicBezTo>
                    <a:cubicBezTo>
                      <a:pt x="2921" y="1344"/>
                      <a:pt x="2354" y="1"/>
                      <a:pt x="1245" y="1"/>
                    </a:cubicBezTo>
                    <a:cubicBezTo>
                      <a:pt x="1238" y="1"/>
                      <a:pt x="1230" y="1"/>
                      <a:pt x="1223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39" name="Google Shape;3439;p43"/>
              <p:cNvSpPr/>
              <p:nvPr/>
            </p:nvSpPr>
            <p:spPr>
              <a:xfrm>
                <a:off x="3983250" y="1642450"/>
                <a:ext cx="72925" cy="62550"/>
              </a:xfrm>
              <a:custGeom>
                <a:avLst/>
                <a:gdLst/>
                <a:ahLst/>
                <a:cxnLst/>
                <a:rect l="l" t="t" r="r" b="b"/>
                <a:pathLst>
                  <a:path w="2917" h="2502" extrusionOk="0">
                    <a:moveTo>
                      <a:pt x="1260" y="0"/>
                    </a:moveTo>
                    <a:cubicBezTo>
                      <a:pt x="1255" y="0"/>
                      <a:pt x="1250" y="0"/>
                      <a:pt x="1245" y="0"/>
                    </a:cubicBezTo>
                    <a:cubicBezTo>
                      <a:pt x="555" y="0"/>
                      <a:pt x="0" y="555"/>
                      <a:pt x="0" y="1245"/>
                    </a:cubicBezTo>
                    <a:cubicBezTo>
                      <a:pt x="0" y="2003"/>
                      <a:pt x="614" y="2502"/>
                      <a:pt x="1256" y="2502"/>
                    </a:cubicBezTo>
                    <a:cubicBezTo>
                      <a:pt x="1563" y="2502"/>
                      <a:pt x="1876" y="2387"/>
                      <a:pt x="2132" y="2132"/>
                    </a:cubicBezTo>
                    <a:cubicBezTo>
                      <a:pt x="2917" y="1347"/>
                      <a:pt x="2359" y="0"/>
                      <a:pt x="126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40" name="Google Shape;3440;p43"/>
              <p:cNvSpPr/>
              <p:nvPr/>
            </p:nvSpPr>
            <p:spPr>
              <a:xfrm>
                <a:off x="2742800" y="1650150"/>
                <a:ext cx="68700" cy="62550"/>
              </a:xfrm>
              <a:custGeom>
                <a:avLst/>
                <a:gdLst/>
                <a:ahLst/>
                <a:cxnLst/>
                <a:rect l="l" t="t" r="r" b="b"/>
                <a:pathLst>
                  <a:path w="2748" h="2502" extrusionOk="0">
                    <a:moveTo>
                      <a:pt x="1374" y="0"/>
                    </a:moveTo>
                    <a:cubicBezTo>
                      <a:pt x="1054" y="0"/>
                      <a:pt x="733" y="124"/>
                      <a:pt x="493" y="370"/>
                    </a:cubicBezTo>
                    <a:cubicBezTo>
                      <a:pt x="0" y="850"/>
                      <a:pt x="0" y="1639"/>
                      <a:pt x="493" y="2132"/>
                    </a:cubicBezTo>
                    <a:cubicBezTo>
                      <a:pt x="733" y="2378"/>
                      <a:pt x="1054" y="2502"/>
                      <a:pt x="1374" y="2502"/>
                    </a:cubicBezTo>
                    <a:cubicBezTo>
                      <a:pt x="1694" y="2502"/>
                      <a:pt x="2015" y="2378"/>
                      <a:pt x="2255" y="2132"/>
                    </a:cubicBezTo>
                    <a:cubicBezTo>
                      <a:pt x="2748" y="1639"/>
                      <a:pt x="2748" y="850"/>
                      <a:pt x="2255" y="370"/>
                    </a:cubicBezTo>
                    <a:cubicBezTo>
                      <a:pt x="2015" y="124"/>
                      <a:pt x="1694" y="0"/>
                      <a:pt x="1374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41" name="Google Shape;3441;p43"/>
              <p:cNvSpPr/>
              <p:nvPr/>
            </p:nvSpPr>
            <p:spPr>
              <a:xfrm>
                <a:off x="3338825" y="1526850"/>
                <a:ext cx="68425" cy="62400"/>
              </a:xfrm>
              <a:custGeom>
                <a:avLst/>
                <a:gdLst/>
                <a:ahLst/>
                <a:cxnLst/>
                <a:rect l="l" t="t" r="r" b="b"/>
                <a:pathLst>
                  <a:path w="2737" h="2496" extrusionOk="0">
                    <a:moveTo>
                      <a:pt x="1369" y="1"/>
                    </a:moveTo>
                    <a:cubicBezTo>
                      <a:pt x="1048" y="1"/>
                      <a:pt x="728" y="121"/>
                      <a:pt x="482" y="361"/>
                    </a:cubicBezTo>
                    <a:cubicBezTo>
                      <a:pt x="1" y="854"/>
                      <a:pt x="1" y="1642"/>
                      <a:pt x="482" y="2135"/>
                    </a:cubicBezTo>
                    <a:cubicBezTo>
                      <a:pt x="728" y="2376"/>
                      <a:pt x="1048" y="2496"/>
                      <a:pt x="1369" y="2496"/>
                    </a:cubicBezTo>
                    <a:cubicBezTo>
                      <a:pt x="1689" y="2496"/>
                      <a:pt x="2009" y="2376"/>
                      <a:pt x="2256" y="2135"/>
                    </a:cubicBezTo>
                    <a:cubicBezTo>
                      <a:pt x="2736" y="1642"/>
                      <a:pt x="2736" y="854"/>
                      <a:pt x="2256" y="361"/>
                    </a:cubicBezTo>
                    <a:cubicBezTo>
                      <a:pt x="2009" y="121"/>
                      <a:pt x="1689" y="1"/>
                      <a:pt x="1369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42" name="Google Shape;3442;p43"/>
              <p:cNvSpPr/>
              <p:nvPr/>
            </p:nvSpPr>
            <p:spPr>
              <a:xfrm>
                <a:off x="2812725" y="2006775"/>
                <a:ext cx="68400" cy="62400"/>
              </a:xfrm>
              <a:custGeom>
                <a:avLst/>
                <a:gdLst/>
                <a:ahLst/>
                <a:cxnLst/>
                <a:rect l="l" t="t" r="r" b="b"/>
                <a:pathLst>
                  <a:path w="2736" h="2496" extrusionOk="0">
                    <a:moveTo>
                      <a:pt x="1368" y="0"/>
                    </a:moveTo>
                    <a:cubicBezTo>
                      <a:pt x="1047" y="0"/>
                      <a:pt x="727" y="121"/>
                      <a:pt x="481" y="361"/>
                    </a:cubicBezTo>
                    <a:cubicBezTo>
                      <a:pt x="0" y="854"/>
                      <a:pt x="0" y="1642"/>
                      <a:pt x="481" y="2135"/>
                    </a:cubicBezTo>
                    <a:cubicBezTo>
                      <a:pt x="727" y="2375"/>
                      <a:pt x="1047" y="2495"/>
                      <a:pt x="1368" y="2495"/>
                    </a:cubicBezTo>
                    <a:cubicBezTo>
                      <a:pt x="1688" y="2495"/>
                      <a:pt x="2008" y="2375"/>
                      <a:pt x="2255" y="2135"/>
                    </a:cubicBezTo>
                    <a:cubicBezTo>
                      <a:pt x="2735" y="1642"/>
                      <a:pt x="2735" y="854"/>
                      <a:pt x="2255" y="361"/>
                    </a:cubicBezTo>
                    <a:cubicBezTo>
                      <a:pt x="2008" y="121"/>
                      <a:pt x="1688" y="0"/>
                      <a:pt x="1368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43" name="Google Shape;3443;p43"/>
              <p:cNvSpPr/>
              <p:nvPr/>
            </p:nvSpPr>
            <p:spPr>
              <a:xfrm>
                <a:off x="3025250" y="1857425"/>
                <a:ext cx="72725" cy="62575"/>
              </a:xfrm>
              <a:custGeom>
                <a:avLst/>
                <a:gdLst/>
                <a:ahLst/>
                <a:cxnLst/>
                <a:rect l="l" t="t" r="r" b="b"/>
                <a:pathLst>
                  <a:path w="2909" h="2503" extrusionOk="0">
                    <a:moveTo>
                      <a:pt x="1254" y="1"/>
                    </a:moveTo>
                    <a:cubicBezTo>
                      <a:pt x="614" y="1"/>
                      <a:pt x="1" y="497"/>
                      <a:pt x="1" y="1246"/>
                    </a:cubicBezTo>
                    <a:cubicBezTo>
                      <a:pt x="1" y="1936"/>
                      <a:pt x="555" y="2503"/>
                      <a:pt x="1245" y="2503"/>
                    </a:cubicBezTo>
                    <a:cubicBezTo>
                      <a:pt x="2354" y="2503"/>
                      <a:pt x="2909" y="1160"/>
                      <a:pt x="2132" y="371"/>
                    </a:cubicBezTo>
                    <a:cubicBezTo>
                      <a:pt x="1877" y="115"/>
                      <a:pt x="1562" y="1"/>
                      <a:pt x="1254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44" name="Google Shape;3444;p43"/>
              <p:cNvSpPr/>
              <p:nvPr/>
            </p:nvSpPr>
            <p:spPr>
              <a:xfrm>
                <a:off x="2844125" y="1700725"/>
                <a:ext cx="68725" cy="62425"/>
              </a:xfrm>
              <a:custGeom>
                <a:avLst/>
                <a:gdLst/>
                <a:ahLst/>
                <a:cxnLst/>
                <a:rect l="l" t="t" r="r" b="b"/>
                <a:pathLst>
                  <a:path w="2749" h="2497" extrusionOk="0">
                    <a:moveTo>
                      <a:pt x="1385" y="1"/>
                    </a:moveTo>
                    <a:cubicBezTo>
                      <a:pt x="1290" y="1"/>
                      <a:pt x="1193" y="12"/>
                      <a:pt x="1097" y="35"/>
                    </a:cubicBezTo>
                    <a:cubicBezTo>
                      <a:pt x="420" y="195"/>
                      <a:pt x="1" y="860"/>
                      <a:pt x="161" y="1538"/>
                    </a:cubicBezTo>
                    <a:cubicBezTo>
                      <a:pt x="298" y="2108"/>
                      <a:pt x="814" y="2496"/>
                      <a:pt x="1377" y="2496"/>
                    </a:cubicBezTo>
                    <a:cubicBezTo>
                      <a:pt x="1472" y="2496"/>
                      <a:pt x="1568" y="2485"/>
                      <a:pt x="1664" y="2462"/>
                    </a:cubicBezTo>
                    <a:cubicBezTo>
                      <a:pt x="2342" y="2302"/>
                      <a:pt x="2749" y="1637"/>
                      <a:pt x="2601" y="959"/>
                    </a:cubicBezTo>
                    <a:cubicBezTo>
                      <a:pt x="2464" y="390"/>
                      <a:pt x="1948" y="1"/>
                      <a:pt x="1385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45" name="Google Shape;3445;p43"/>
              <p:cNvSpPr/>
              <p:nvPr/>
            </p:nvSpPr>
            <p:spPr>
              <a:xfrm>
                <a:off x="3873900" y="1758625"/>
                <a:ext cx="68700" cy="62425"/>
              </a:xfrm>
              <a:custGeom>
                <a:avLst/>
                <a:gdLst/>
                <a:ahLst/>
                <a:cxnLst/>
                <a:rect l="l" t="t" r="r" b="b"/>
                <a:pathLst>
                  <a:path w="2748" h="2497" extrusionOk="0">
                    <a:moveTo>
                      <a:pt x="1389" y="1"/>
                    </a:moveTo>
                    <a:cubicBezTo>
                      <a:pt x="1293" y="1"/>
                      <a:pt x="1195" y="12"/>
                      <a:pt x="1097" y="35"/>
                    </a:cubicBezTo>
                    <a:cubicBezTo>
                      <a:pt x="419" y="183"/>
                      <a:pt x="0" y="861"/>
                      <a:pt x="160" y="1526"/>
                    </a:cubicBezTo>
                    <a:cubicBezTo>
                      <a:pt x="297" y="2106"/>
                      <a:pt x="814" y="2497"/>
                      <a:pt x="1377" y="2497"/>
                    </a:cubicBezTo>
                    <a:cubicBezTo>
                      <a:pt x="1472" y="2497"/>
                      <a:pt x="1568" y="2486"/>
                      <a:pt x="1664" y="2463"/>
                    </a:cubicBezTo>
                    <a:cubicBezTo>
                      <a:pt x="2341" y="2303"/>
                      <a:pt x="2748" y="1625"/>
                      <a:pt x="2588" y="959"/>
                    </a:cubicBezTo>
                    <a:cubicBezTo>
                      <a:pt x="2462" y="381"/>
                      <a:pt x="1950" y="1"/>
                      <a:pt x="1389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46" name="Google Shape;3446;p43"/>
              <p:cNvSpPr/>
              <p:nvPr/>
            </p:nvSpPr>
            <p:spPr>
              <a:xfrm>
                <a:off x="4437900" y="1719900"/>
                <a:ext cx="70875" cy="62425"/>
              </a:xfrm>
              <a:custGeom>
                <a:avLst/>
                <a:gdLst/>
                <a:ahLst/>
                <a:cxnLst/>
                <a:rect l="l" t="t" r="r" b="b"/>
                <a:pathLst>
                  <a:path w="2835" h="2497" extrusionOk="0">
                    <a:moveTo>
                      <a:pt x="1416" y="0"/>
                    </a:moveTo>
                    <a:cubicBezTo>
                      <a:pt x="1256" y="0"/>
                      <a:pt x="1094" y="30"/>
                      <a:pt x="937" y="93"/>
                    </a:cubicBezTo>
                    <a:cubicBezTo>
                      <a:pt x="309" y="352"/>
                      <a:pt x="1" y="1092"/>
                      <a:pt x="272" y="1732"/>
                    </a:cubicBezTo>
                    <a:cubicBezTo>
                      <a:pt x="466" y="2205"/>
                      <a:pt x="926" y="2496"/>
                      <a:pt x="1414" y="2496"/>
                    </a:cubicBezTo>
                    <a:cubicBezTo>
                      <a:pt x="1575" y="2496"/>
                      <a:pt x="1739" y="2465"/>
                      <a:pt x="1898" y="2398"/>
                    </a:cubicBezTo>
                    <a:cubicBezTo>
                      <a:pt x="2539" y="2139"/>
                      <a:pt x="2835" y="1412"/>
                      <a:pt x="2576" y="771"/>
                    </a:cubicBezTo>
                    <a:cubicBezTo>
                      <a:pt x="2380" y="287"/>
                      <a:pt x="1911" y="0"/>
                      <a:pt x="1416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47" name="Google Shape;3447;p43"/>
              <p:cNvSpPr/>
              <p:nvPr/>
            </p:nvSpPr>
            <p:spPr>
              <a:xfrm>
                <a:off x="3885600" y="2022800"/>
                <a:ext cx="68725" cy="62400"/>
              </a:xfrm>
              <a:custGeom>
                <a:avLst/>
                <a:gdLst/>
                <a:ahLst/>
                <a:cxnLst/>
                <a:rect l="l" t="t" r="r" b="b"/>
                <a:pathLst>
                  <a:path w="2749" h="2496" extrusionOk="0">
                    <a:moveTo>
                      <a:pt x="1374" y="0"/>
                    </a:moveTo>
                    <a:cubicBezTo>
                      <a:pt x="1054" y="0"/>
                      <a:pt x="734" y="120"/>
                      <a:pt x="493" y="360"/>
                    </a:cubicBezTo>
                    <a:cubicBezTo>
                      <a:pt x="0" y="853"/>
                      <a:pt x="0" y="1642"/>
                      <a:pt x="493" y="2135"/>
                    </a:cubicBezTo>
                    <a:cubicBezTo>
                      <a:pt x="734" y="2375"/>
                      <a:pt x="1054" y="2495"/>
                      <a:pt x="1374" y="2495"/>
                    </a:cubicBezTo>
                    <a:cubicBezTo>
                      <a:pt x="1695" y="2495"/>
                      <a:pt x="2015" y="2375"/>
                      <a:pt x="2255" y="2135"/>
                    </a:cubicBezTo>
                    <a:cubicBezTo>
                      <a:pt x="2748" y="1642"/>
                      <a:pt x="2748" y="853"/>
                      <a:pt x="2255" y="360"/>
                    </a:cubicBezTo>
                    <a:cubicBezTo>
                      <a:pt x="2015" y="120"/>
                      <a:pt x="1695" y="0"/>
                      <a:pt x="1374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48" name="Google Shape;3448;p43"/>
              <p:cNvSpPr/>
              <p:nvPr/>
            </p:nvSpPr>
            <p:spPr>
              <a:xfrm>
                <a:off x="3596350" y="2418150"/>
                <a:ext cx="68725" cy="62400"/>
              </a:xfrm>
              <a:custGeom>
                <a:avLst/>
                <a:gdLst/>
                <a:ahLst/>
                <a:cxnLst/>
                <a:rect l="l" t="t" r="r" b="b"/>
                <a:pathLst>
                  <a:path w="2749" h="2496" extrusionOk="0">
                    <a:moveTo>
                      <a:pt x="1376" y="0"/>
                    </a:moveTo>
                    <a:cubicBezTo>
                      <a:pt x="1280" y="0"/>
                      <a:pt x="1183" y="11"/>
                      <a:pt x="1085" y="34"/>
                    </a:cubicBezTo>
                    <a:cubicBezTo>
                      <a:pt x="420" y="195"/>
                      <a:pt x="1" y="860"/>
                      <a:pt x="161" y="1538"/>
                    </a:cubicBezTo>
                    <a:cubicBezTo>
                      <a:pt x="298" y="2107"/>
                      <a:pt x="805" y="2496"/>
                      <a:pt x="1373" y="2496"/>
                    </a:cubicBezTo>
                    <a:cubicBezTo>
                      <a:pt x="1469" y="2496"/>
                      <a:pt x="1566" y="2485"/>
                      <a:pt x="1664" y="2462"/>
                    </a:cubicBezTo>
                    <a:cubicBezTo>
                      <a:pt x="2329" y="2302"/>
                      <a:pt x="2748" y="1636"/>
                      <a:pt x="2588" y="959"/>
                    </a:cubicBezTo>
                    <a:cubicBezTo>
                      <a:pt x="2451" y="389"/>
                      <a:pt x="1944" y="0"/>
                      <a:pt x="1376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49" name="Google Shape;3449;p43"/>
              <p:cNvSpPr/>
              <p:nvPr/>
            </p:nvSpPr>
            <p:spPr>
              <a:xfrm>
                <a:off x="3004925" y="1537175"/>
                <a:ext cx="68725" cy="62625"/>
              </a:xfrm>
              <a:custGeom>
                <a:avLst/>
                <a:gdLst/>
                <a:ahLst/>
                <a:cxnLst/>
                <a:rect l="l" t="t" r="r" b="b"/>
                <a:pathLst>
                  <a:path w="2749" h="2505" extrusionOk="0">
                    <a:moveTo>
                      <a:pt x="1384" y="0"/>
                    </a:moveTo>
                    <a:cubicBezTo>
                      <a:pt x="1289" y="0"/>
                      <a:pt x="1193" y="11"/>
                      <a:pt x="1097" y="34"/>
                    </a:cubicBezTo>
                    <a:cubicBezTo>
                      <a:pt x="420" y="194"/>
                      <a:pt x="1" y="872"/>
                      <a:pt x="161" y="1538"/>
                    </a:cubicBezTo>
                    <a:cubicBezTo>
                      <a:pt x="299" y="2122"/>
                      <a:pt x="821" y="2504"/>
                      <a:pt x="1389" y="2504"/>
                    </a:cubicBezTo>
                    <a:cubicBezTo>
                      <a:pt x="1480" y="2504"/>
                      <a:pt x="1572" y="2494"/>
                      <a:pt x="1664" y="2474"/>
                    </a:cubicBezTo>
                    <a:cubicBezTo>
                      <a:pt x="2342" y="2314"/>
                      <a:pt x="2748" y="1636"/>
                      <a:pt x="2600" y="971"/>
                    </a:cubicBezTo>
                    <a:cubicBezTo>
                      <a:pt x="2463" y="391"/>
                      <a:pt x="1947" y="0"/>
                      <a:pt x="1384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50" name="Google Shape;3450;p43"/>
              <p:cNvSpPr/>
              <p:nvPr/>
            </p:nvSpPr>
            <p:spPr>
              <a:xfrm>
                <a:off x="2835825" y="1863000"/>
                <a:ext cx="37600" cy="37300"/>
              </a:xfrm>
              <a:custGeom>
                <a:avLst/>
                <a:gdLst/>
                <a:ahLst/>
                <a:cxnLst/>
                <a:rect l="l" t="t" r="r" b="b"/>
                <a:pathLst>
                  <a:path w="1504" h="1492" extrusionOk="0">
                    <a:moveTo>
                      <a:pt x="752" y="0"/>
                    </a:moveTo>
                    <a:cubicBezTo>
                      <a:pt x="333" y="0"/>
                      <a:pt x="0" y="333"/>
                      <a:pt x="0" y="740"/>
                    </a:cubicBezTo>
                    <a:cubicBezTo>
                      <a:pt x="0" y="1159"/>
                      <a:pt x="333" y="1491"/>
                      <a:pt x="752" y="1491"/>
                    </a:cubicBezTo>
                    <a:cubicBezTo>
                      <a:pt x="1158" y="1491"/>
                      <a:pt x="1503" y="1159"/>
                      <a:pt x="1503" y="740"/>
                    </a:cubicBezTo>
                    <a:cubicBezTo>
                      <a:pt x="1503" y="333"/>
                      <a:pt x="1158" y="0"/>
                      <a:pt x="752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51" name="Google Shape;3451;p43"/>
              <p:cNvSpPr/>
              <p:nvPr/>
            </p:nvSpPr>
            <p:spPr>
              <a:xfrm>
                <a:off x="4013750" y="1801075"/>
                <a:ext cx="37600" cy="37600"/>
              </a:xfrm>
              <a:custGeom>
                <a:avLst/>
                <a:gdLst/>
                <a:ahLst/>
                <a:cxnLst/>
                <a:rect l="l" t="t" r="r" b="b"/>
                <a:pathLst>
                  <a:path w="1504" h="1504" extrusionOk="0">
                    <a:moveTo>
                      <a:pt x="752" y="1"/>
                    </a:moveTo>
                    <a:cubicBezTo>
                      <a:pt x="333" y="1"/>
                      <a:pt x="0" y="333"/>
                      <a:pt x="0" y="752"/>
                    </a:cubicBezTo>
                    <a:cubicBezTo>
                      <a:pt x="0" y="1159"/>
                      <a:pt x="333" y="1504"/>
                      <a:pt x="752" y="1504"/>
                    </a:cubicBezTo>
                    <a:cubicBezTo>
                      <a:pt x="1171" y="1504"/>
                      <a:pt x="1503" y="1159"/>
                      <a:pt x="1503" y="752"/>
                    </a:cubicBezTo>
                    <a:cubicBezTo>
                      <a:pt x="1503" y="333"/>
                      <a:pt x="1171" y="1"/>
                      <a:pt x="752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52" name="Google Shape;3452;p43"/>
              <p:cNvSpPr/>
              <p:nvPr/>
            </p:nvSpPr>
            <p:spPr>
              <a:xfrm>
                <a:off x="3645325" y="2219575"/>
                <a:ext cx="41000" cy="37550"/>
              </a:xfrm>
              <a:custGeom>
                <a:avLst/>
                <a:gdLst/>
                <a:ahLst/>
                <a:cxnLst/>
                <a:rect l="l" t="t" r="r" b="b"/>
                <a:pathLst>
                  <a:path w="1640" h="1502" extrusionOk="0">
                    <a:moveTo>
                      <a:pt x="805" y="1"/>
                    </a:moveTo>
                    <a:cubicBezTo>
                      <a:pt x="751" y="1"/>
                      <a:pt x="696" y="6"/>
                      <a:pt x="641" y="18"/>
                    </a:cubicBezTo>
                    <a:cubicBezTo>
                      <a:pt x="247" y="116"/>
                      <a:pt x="1" y="523"/>
                      <a:pt x="87" y="930"/>
                    </a:cubicBezTo>
                    <a:cubicBezTo>
                      <a:pt x="172" y="1271"/>
                      <a:pt x="488" y="1501"/>
                      <a:pt x="827" y="1501"/>
                    </a:cubicBezTo>
                    <a:cubicBezTo>
                      <a:pt x="880" y="1501"/>
                      <a:pt x="933" y="1496"/>
                      <a:pt x="986" y="1484"/>
                    </a:cubicBezTo>
                    <a:cubicBezTo>
                      <a:pt x="1393" y="1386"/>
                      <a:pt x="1639" y="979"/>
                      <a:pt x="1553" y="585"/>
                    </a:cubicBezTo>
                    <a:cubicBezTo>
                      <a:pt x="1468" y="233"/>
                      <a:pt x="1152" y="1"/>
                      <a:pt x="805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53" name="Google Shape;3453;p43"/>
              <p:cNvSpPr/>
              <p:nvPr/>
            </p:nvSpPr>
            <p:spPr>
              <a:xfrm>
                <a:off x="3072075" y="2347850"/>
                <a:ext cx="37300" cy="37600"/>
              </a:xfrm>
              <a:custGeom>
                <a:avLst/>
                <a:gdLst/>
                <a:ahLst/>
                <a:cxnLst/>
                <a:rect l="l" t="t" r="r" b="b"/>
                <a:pathLst>
                  <a:path w="1492" h="1504" extrusionOk="0">
                    <a:moveTo>
                      <a:pt x="740" y="0"/>
                    </a:moveTo>
                    <a:cubicBezTo>
                      <a:pt x="333" y="0"/>
                      <a:pt x="1" y="333"/>
                      <a:pt x="1" y="752"/>
                    </a:cubicBezTo>
                    <a:cubicBezTo>
                      <a:pt x="1" y="1158"/>
                      <a:pt x="333" y="1503"/>
                      <a:pt x="740" y="1503"/>
                    </a:cubicBezTo>
                    <a:cubicBezTo>
                      <a:pt x="1159" y="1503"/>
                      <a:pt x="1492" y="1158"/>
                      <a:pt x="1492" y="752"/>
                    </a:cubicBezTo>
                    <a:cubicBezTo>
                      <a:pt x="1492" y="333"/>
                      <a:pt x="1159" y="0"/>
                      <a:pt x="74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54" name="Google Shape;3454;p43"/>
              <p:cNvSpPr/>
              <p:nvPr/>
            </p:nvSpPr>
            <p:spPr>
              <a:xfrm>
                <a:off x="2732000" y="1809100"/>
                <a:ext cx="37625" cy="37600"/>
              </a:xfrm>
              <a:custGeom>
                <a:avLst/>
                <a:gdLst/>
                <a:ahLst/>
                <a:cxnLst/>
                <a:rect l="l" t="t" r="r" b="b"/>
                <a:pathLst>
                  <a:path w="1505" h="1504" extrusionOk="0">
                    <a:moveTo>
                      <a:pt x="752" y="0"/>
                    </a:moveTo>
                    <a:cubicBezTo>
                      <a:pt x="346" y="0"/>
                      <a:pt x="1" y="333"/>
                      <a:pt x="1" y="752"/>
                    </a:cubicBezTo>
                    <a:cubicBezTo>
                      <a:pt x="1" y="1171"/>
                      <a:pt x="346" y="1503"/>
                      <a:pt x="752" y="1503"/>
                    </a:cubicBezTo>
                    <a:cubicBezTo>
                      <a:pt x="1171" y="1503"/>
                      <a:pt x="1504" y="1171"/>
                      <a:pt x="1504" y="752"/>
                    </a:cubicBezTo>
                    <a:cubicBezTo>
                      <a:pt x="1504" y="333"/>
                      <a:pt x="1171" y="0"/>
                      <a:pt x="752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55" name="Google Shape;3455;p43"/>
              <p:cNvSpPr/>
              <p:nvPr/>
            </p:nvSpPr>
            <p:spPr>
              <a:xfrm>
                <a:off x="3434950" y="1987125"/>
                <a:ext cx="37600" cy="37625"/>
              </a:xfrm>
              <a:custGeom>
                <a:avLst/>
                <a:gdLst/>
                <a:ahLst/>
                <a:cxnLst/>
                <a:rect l="l" t="t" r="r" b="b"/>
                <a:pathLst>
                  <a:path w="1504" h="1505" extrusionOk="0">
                    <a:moveTo>
                      <a:pt x="752" y="1"/>
                    </a:moveTo>
                    <a:cubicBezTo>
                      <a:pt x="333" y="1"/>
                      <a:pt x="0" y="334"/>
                      <a:pt x="0" y="753"/>
                    </a:cubicBezTo>
                    <a:cubicBezTo>
                      <a:pt x="0" y="1171"/>
                      <a:pt x="333" y="1504"/>
                      <a:pt x="752" y="1504"/>
                    </a:cubicBezTo>
                    <a:cubicBezTo>
                      <a:pt x="1158" y="1504"/>
                      <a:pt x="1503" y="1171"/>
                      <a:pt x="1503" y="753"/>
                    </a:cubicBezTo>
                    <a:cubicBezTo>
                      <a:pt x="1503" y="334"/>
                      <a:pt x="1158" y="1"/>
                      <a:pt x="752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56" name="Google Shape;3456;p43"/>
              <p:cNvSpPr/>
              <p:nvPr/>
            </p:nvSpPr>
            <p:spPr>
              <a:xfrm>
                <a:off x="4287575" y="1789375"/>
                <a:ext cx="37600" cy="37600"/>
              </a:xfrm>
              <a:custGeom>
                <a:avLst/>
                <a:gdLst/>
                <a:ahLst/>
                <a:cxnLst/>
                <a:rect l="l" t="t" r="r" b="b"/>
                <a:pathLst>
                  <a:path w="1504" h="1504" extrusionOk="0">
                    <a:moveTo>
                      <a:pt x="752" y="1"/>
                    </a:moveTo>
                    <a:cubicBezTo>
                      <a:pt x="333" y="1"/>
                      <a:pt x="1" y="346"/>
                      <a:pt x="1" y="752"/>
                    </a:cubicBezTo>
                    <a:cubicBezTo>
                      <a:pt x="1" y="1171"/>
                      <a:pt x="333" y="1504"/>
                      <a:pt x="752" y="1504"/>
                    </a:cubicBezTo>
                    <a:cubicBezTo>
                      <a:pt x="1159" y="1504"/>
                      <a:pt x="1504" y="1171"/>
                      <a:pt x="1504" y="752"/>
                    </a:cubicBezTo>
                    <a:cubicBezTo>
                      <a:pt x="1504" y="346"/>
                      <a:pt x="1159" y="1"/>
                      <a:pt x="752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57" name="Google Shape;3457;p43"/>
              <p:cNvSpPr/>
              <p:nvPr/>
            </p:nvSpPr>
            <p:spPr>
              <a:xfrm>
                <a:off x="4039300" y="1562675"/>
                <a:ext cx="37300" cy="37600"/>
              </a:xfrm>
              <a:custGeom>
                <a:avLst/>
                <a:gdLst/>
                <a:ahLst/>
                <a:cxnLst/>
                <a:rect l="l" t="t" r="r" b="b"/>
                <a:pathLst>
                  <a:path w="1492" h="1504" extrusionOk="0">
                    <a:moveTo>
                      <a:pt x="752" y="0"/>
                    </a:moveTo>
                    <a:cubicBezTo>
                      <a:pt x="333" y="0"/>
                      <a:pt x="1" y="333"/>
                      <a:pt x="1" y="752"/>
                    </a:cubicBezTo>
                    <a:cubicBezTo>
                      <a:pt x="1" y="1158"/>
                      <a:pt x="333" y="1503"/>
                      <a:pt x="752" y="1503"/>
                    </a:cubicBezTo>
                    <a:cubicBezTo>
                      <a:pt x="1159" y="1503"/>
                      <a:pt x="1492" y="1158"/>
                      <a:pt x="1492" y="752"/>
                    </a:cubicBezTo>
                    <a:cubicBezTo>
                      <a:pt x="1492" y="333"/>
                      <a:pt x="1159" y="0"/>
                      <a:pt x="752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58" name="Google Shape;3458;p43"/>
              <p:cNvSpPr/>
              <p:nvPr/>
            </p:nvSpPr>
            <p:spPr>
              <a:xfrm>
                <a:off x="3754075" y="2428650"/>
                <a:ext cx="42525" cy="37400"/>
              </a:xfrm>
              <a:custGeom>
                <a:avLst/>
                <a:gdLst/>
                <a:ahLst/>
                <a:cxnLst/>
                <a:rect l="l" t="t" r="r" b="b"/>
                <a:pathLst>
                  <a:path w="1701" h="1496" extrusionOk="0">
                    <a:moveTo>
                      <a:pt x="847" y="0"/>
                    </a:moveTo>
                    <a:cubicBezTo>
                      <a:pt x="552" y="0"/>
                      <a:pt x="272" y="176"/>
                      <a:pt x="160" y="465"/>
                    </a:cubicBezTo>
                    <a:cubicBezTo>
                      <a:pt x="0" y="847"/>
                      <a:pt x="185" y="1278"/>
                      <a:pt x="567" y="1438"/>
                    </a:cubicBezTo>
                    <a:cubicBezTo>
                      <a:pt x="661" y="1477"/>
                      <a:pt x="757" y="1496"/>
                      <a:pt x="852" y="1496"/>
                    </a:cubicBezTo>
                    <a:cubicBezTo>
                      <a:pt x="1144" y="1496"/>
                      <a:pt x="1419" y="1320"/>
                      <a:pt x="1540" y="1031"/>
                    </a:cubicBezTo>
                    <a:cubicBezTo>
                      <a:pt x="1701" y="649"/>
                      <a:pt x="1516" y="218"/>
                      <a:pt x="1134" y="58"/>
                    </a:cubicBezTo>
                    <a:cubicBezTo>
                      <a:pt x="1040" y="19"/>
                      <a:pt x="943" y="0"/>
                      <a:pt x="847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59" name="Google Shape;3459;p43"/>
              <p:cNvSpPr/>
              <p:nvPr/>
            </p:nvSpPr>
            <p:spPr>
              <a:xfrm>
                <a:off x="4471475" y="2611600"/>
                <a:ext cx="43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751" h="1501" extrusionOk="0">
                    <a:moveTo>
                      <a:pt x="1000" y="0"/>
                    </a:moveTo>
                    <a:cubicBezTo>
                      <a:pt x="818" y="0"/>
                      <a:pt x="632" y="68"/>
                      <a:pt x="481" y="219"/>
                    </a:cubicBezTo>
                    <a:cubicBezTo>
                      <a:pt x="1" y="687"/>
                      <a:pt x="346" y="1488"/>
                      <a:pt x="1011" y="1501"/>
                    </a:cubicBezTo>
                    <a:cubicBezTo>
                      <a:pt x="1418" y="1501"/>
                      <a:pt x="1750" y="1156"/>
                      <a:pt x="1750" y="749"/>
                    </a:cubicBezTo>
                    <a:cubicBezTo>
                      <a:pt x="1750" y="298"/>
                      <a:pt x="1383" y="0"/>
                      <a:pt x="100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60" name="Google Shape;3460;p43"/>
              <p:cNvSpPr/>
              <p:nvPr/>
            </p:nvSpPr>
            <p:spPr>
              <a:xfrm>
                <a:off x="3045900" y="2649725"/>
                <a:ext cx="37300" cy="37300"/>
              </a:xfrm>
              <a:custGeom>
                <a:avLst/>
                <a:gdLst/>
                <a:ahLst/>
                <a:cxnLst/>
                <a:rect l="l" t="t" r="r" b="b"/>
                <a:pathLst>
                  <a:path w="1492" h="1492" extrusionOk="0">
                    <a:moveTo>
                      <a:pt x="740" y="0"/>
                    </a:moveTo>
                    <a:cubicBezTo>
                      <a:pt x="333" y="0"/>
                      <a:pt x="0" y="333"/>
                      <a:pt x="0" y="752"/>
                    </a:cubicBezTo>
                    <a:cubicBezTo>
                      <a:pt x="0" y="1158"/>
                      <a:pt x="333" y="1491"/>
                      <a:pt x="740" y="1491"/>
                    </a:cubicBezTo>
                    <a:cubicBezTo>
                      <a:pt x="1159" y="1491"/>
                      <a:pt x="1491" y="1158"/>
                      <a:pt x="1491" y="752"/>
                    </a:cubicBezTo>
                    <a:cubicBezTo>
                      <a:pt x="1491" y="333"/>
                      <a:pt x="1159" y="0"/>
                      <a:pt x="74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61" name="Google Shape;3461;p43"/>
              <p:cNvSpPr/>
              <p:nvPr/>
            </p:nvSpPr>
            <p:spPr>
              <a:xfrm>
                <a:off x="3583225" y="2266300"/>
                <a:ext cx="448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795" h="1501" extrusionOk="0">
                    <a:moveTo>
                      <a:pt x="809" y="1"/>
                    </a:moveTo>
                    <a:cubicBezTo>
                      <a:pt x="446" y="1"/>
                      <a:pt x="127" y="269"/>
                      <a:pt x="82" y="638"/>
                    </a:cubicBezTo>
                    <a:cubicBezTo>
                      <a:pt x="0" y="1130"/>
                      <a:pt x="390" y="1501"/>
                      <a:pt x="818" y="1501"/>
                    </a:cubicBezTo>
                    <a:cubicBezTo>
                      <a:pt x="969" y="1501"/>
                      <a:pt x="1124" y="1455"/>
                      <a:pt x="1265" y="1352"/>
                    </a:cubicBezTo>
                    <a:cubicBezTo>
                      <a:pt x="1795" y="946"/>
                      <a:pt x="1585" y="108"/>
                      <a:pt x="920" y="9"/>
                    </a:cubicBezTo>
                    <a:cubicBezTo>
                      <a:pt x="883" y="4"/>
                      <a:pt x="845" y="1"/>
                      <a:pt x="809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62" name="Google Shape;3462;p43"/>
              <p:cNvSpPr/>
              <p:nvPr/>
            </p:nvSpPr>
            <p:spPr>
              <a:xfrm>
                <a:off x="4225050" y="2447725"/>
                <a:ext cx="43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751" h="1501" extrusionOk="0">
                    <a:moveTo>
                      <a:pt x="750" y="0"/>
                    </a:moveTo>
                    <a:cubicBezTo>
                      <a:pt x="368" y="0"/>
                      <a:pt x="1" y="298"/>
                      <a:pt x="1" y="749"/>
                    </a:cubicBezTo>
                    <a:cubicBezTo>
                      <a:pt x="1" y="1168"/>
                      <a:pt x="333" y="1501"/>
                      <a:pt x="752" y="1501"/>
                    </a:cubicBezTo>
                    <a:cubicBezTo>
                      <a:pt x="1418" y="1501"/>
                      <a:pt x="1750" y="687"/>
                      <a:pt x="1270" y="219"/>
                    </a:cubicBezTo>
                    <a:cubicBezTo>
                      <a:pt x="1119" y="68"/>
                      <a:pt x="933" y="0"/>
                      <a:pt x="75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63" name="Google Shape;3463;p43"/>
              <p:cNvSpPr/>
              <p:nvPr/>
            </p:nvSpPr>
            <p:spPr>
              <a:xfrm>
                <a:off x="4184700" y="1906425"/>
                <a:ext cx="43775" cy="37525"/>
              </a:xfrm>
              <a:custGeom>
                <a:avLst/>
                <a:gdLst/>
                <a:ahLst/>
                <a:cxnLst/>
                <a:rect l="l" t="t" r="r" b="b"/>
                <a:pathLst>
                  <a:path w="1751" h="1501" extrusionOk="0">
                    <a:moveTo>
                      <a:pt x="998" y="1"/>
                    </a:moveTo>
                    <a:cubicBezTo>
                      <a:pt x="333" y="1"/>
                      <a:pt x="0" y="802"/>
                      <a:pt x="469" y="1282"/>
                    </a:cubicBezTo>
                    <a:cubicBezTo>
                      <a:pt x="624" y="1433"/>
                      <a:pt x="812" y="1501"/>
                      <a:pt x="996" y="1501"/>
                    </a:cubicBezTo>
                    <a:cubicBezTo>
                      <a:pt x="1383" y="1501"/>
                      <a:pt x="1750" y="1203"/>
                      <a:pt x="1750" y="752"/>
                    </a:cubicBezTo>
                    <a:cubicBezTo>
                      <a:pt x="1750" y="333"/>
                      <a:pt x="1417" y="1"/>
                      <a:pt x="998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64" name="Google Shape;3464;p43"/>
              <p:cNvSpPr/>
              <p:nvPr/>
            </p:nvSpPr>
            <p:spPr>
              <a:xfrm>
                <a:off x="3575400" y="1583100"/>
                <a:ext cx="42225" cy="37400"/>
              </a:xfrm>
              <a:custGeom>
                <a:avLst/>
                <a:gdLst/>
                <a:ahLst/>
                <a:cxnLst/>
                <a:rect l="l" t="t" r="r" b="b"/>
                <a:pathLst>
                  <a:path w="1689" h="1496" extrusionOk="0">
                    <a:moveTo>
                      <a:pt x="848" y="0"/>
                    </a:moveTo>
                    <a:cubicBezTo>
                      <a:pt x="552" y="0"/>
                      <a:pt x="270" y="176"/>
                      <a:pt x="149" y="464"/>
                    </a:cubicBezTo>
                    <a:cubicBezTo>
                      <a:pt x="1" y="846"/>
                      <a:pt x="173" y="1278"/>
                      <a:pt x="555" y="1438"/>
                    </a:cubicBezTo>
                    <a:cubicBezTo>
                      <a:pt x="649" y="1477"/>
                      <a:pt x="746" y="1496"/>
                      <a:pt x="842" y="1496"/>
                    </a:cubicBezTo>
                    <a:cubicBezTo>
                      <a:pt x="1138" y="1496"/>
                      <a:pt x="1420" y="1320"/>
                      <a:pt x="1541" y="1031"/>
                    </a:cubicBezTo>
                    <a:cubicBezTo>
                      <a:pt x="1689" y="649"/>
                      <a:pt x="1516" y="218"/>
                      <a:pt x="1134" y="58"/>
                    </a:cubicBezTo>
                    <a:cubicBezTo>
                      <a:pt x="1041" y="19"/>
                      <a:pt x="943" y="0"/>
                      <a:pt x="848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65" name="Google Shape;3465;p43"/>
              <p:cNvSpPr/>
              <p:nvPr/>
            </p:nvSpPr>
            <p:spPr>
              <a:xfrm>
                <a:off x="3231025" y="1595925"/>
                <a:ext cx="37300" cy="37300"/>
              </a:xfrm>
              <a:custGeom>
                <a:avLst/>
                <a:gdLst/>
                <a:ahLst/>
                <a:cxnLst/>
                <a:rect l="l" t="t" r="r" b="b"/>
                <a:pathLst>
                  <a:path w="1492" h="1492" extrusionOk="0">
                    <a:moveTo>
                      <a:pt x="752" y="1"/>
                    </a:moveTo>
                    <a:cubicBezTo>
                      <a:pt x="333" y="1"/>
                      <a:pt x="0" y="333"/>
                      <a:pt x="0" y="752"/>
                    </a:cubicBezTo>
                    <a:cubicBezTo>
                      <a:pt x="0" y="1159"/>
                      <a:pt x="333" y="1492"/>
                      <a:pt x="752" y="1492"/>
                    </a:cubicBezTo>
                    <a:cubicBezTo>
                      <a:pt x="1159" y="1492"/>
                      <a:pt x="1491" y="1159"/>
                      <a:pt x="1491" y="752"/>
                    </a:cubicBezTo>
                    <a:cubicBezTo>
                      <a:pt x="1491" y="333"/>
                      <a:pt x="1159" y="1"/>
                      <a:pt x="752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solidFill>
                  <a:schemeClr val="bg1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3466" name="Google Shape;3466;p43"/>
          <p:cNvGrpSpPr/>
          <p:nvPr/>
        </p:nvGrpSpPr>
        <p:grpSpPr>
          <a:xfrm>
            <a:off x="4005100" y="2237703"/>
            <a:ext cx="2127409" cy="1097580"/>
            <a:chOff x="4758945" y="2591412"/>
            <a:chExt cx="1114585" cy="575011"/>
          </a:xfrm>
        </p:grpSpPr>
        <p:grpSp>
          <p:nvGrpSpPr>
            <p:cNvPr id="3467" name="Google Shape;3467;p43"/>
            <p:cNvGrpSpPr/>
            <p:nvPr/>
          </p:nvGrpSpPr>
          <p:grpSpPr>
            <a:xfrm>
              <a:off x="4758945" y="2591412"/>
              <a:ext cx="1114585" cy="575011"/>
              <a:chOff x="4758945" y="2591412"/>
              <a:chExt cx="1114585" cy="575011"/>
            </a:xfrm>
          </p:grpSpPr>
          <p:sp>
            <p:nvSpPr>
              <p:cNvPr id="3468" name="Google Shape;3468;p43"/>
              <p:cNvSpPr/>
              <p:nvPr/>
            </p:nvSpPr>
            <p:spPr>
              <a:xfrm>
                <a:off x="5448196" y="3022270"/>
                <a:ext cx="16903" cy="14596"/>
              </a:xfrm>
              <a:custGeom>
                <a:avLst/>
                <a:gdLst/>
                <a:ahLst/>
                <a:cxnLst/>
                <a:rect l="l" t="t" r="r" b="b"/>
                <a:pathLst>
                  <a:path w="1172" h="1012" extrusionOk="0">
                    <a:moveTo>
                      <a:pt x="491" y="209"/>
                    </a:moveTo>
                    <a:cubicBezTo>
                      <a:pt x="496" y="209"/>
                      <a:pt x="501" y="209"/>
                      <a:pt x="506" y="210"/>
                    </a:cubicBezTo>
                    <a:cubicBezTo>
                      <a:pt x="666" y="210"/>
                      <a:pt x="789" y="345"/>
                      <a:pt x="802" y="505"/>
                    </a:cubicBezTo>
                    <a:cubicBezTo>
                      <a:pt x="810" y="696"/>
                      <a:pt x="656" y="820"/>
                      <a:pt x="494" y="820"/>
                    </a:cubicBezTo>
                    <a:cubicBezTo>
                      <a:pt x="416" y="820"/>
                      <a:pt x="336" y="791"/>
                      <a:pt x="272" y="727"/>
                    </a:cubicBezTo>
                    <a:cubicBezTo>
                      <a:pt x="78" y="545"/>
                      <a:pt x="218" y="209"/>
                      <a:pt x="491" y="209"/>
                    </a:cubicBezTo>
                    <a:close/>
                    <a:moveTo>
                      <a:pt x="494" y="0"/>
                    </a:moveTo>
                    <a:cubicBezTo>
                      <a:pt x="223" y="0"/>
                      <a:pt x="1" y="222"/>
                      <a:pt x="1" y="505"/>
                    </a:cubicBezTo>
                    <a:cubicBezTo>
                      <a:pt x="1" y="806"/>
                      <a:pt x="251" y="1011"/>
                      <a:pt x="508" y="1011"/>
                    </a:cubicBezTo>
                    <a:cubicBezTo>
                      <a:pt x="629" y="1011"/>
                      <a:pt x="752" y="965"/>
                      <a:pt x="851" y="863"/>
                    </a:cubicBezTo>
                    <a:cubicBezTo>
                      <a:pt x="1171" y="542"/>
                      <a:pt x="950" y="0"/>
                      <a:pt x="494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69" name="Google Shape;3469;p43"/>
              <p:cNvSpPr/>
              <p:nvPr/>
            </p:nvSpPr>
            <p:spPr>
              <a:xfrm>
                <a:off x="5456546" y="3007126"/>
                <a:ext cx="8553" cy="7327"/>
              </a:xfrm>
              <a:custGeom>
                <a:avLst/>
                <a:gdLst/>
                <a:ahLst/>
                <a:cxnLst/>
                <a:rect l="l" t="t" r="r" b="b"/>
                <a:pathLst>
                  <a:path w="593" h="508" extrusionOk="0">
                    <a:moveTo>
                      <a:pt x="300" y="226"/>
                    </a:moveTo>
                    <a:cubicBezTo>
                      <a:pt x="331" y="226"/>
                      <a:pt x="390" y="298"/>
                      <a:pt x="334" y="298"/>
                    </a:cubicBezTo>
                    <a:cubicBezTo>
                      <a:pt x="309" y="298"/>
                      <a:pt x="284" y="286"/>
                      <a:pt x="284" y="249"/>
                    </a:cubicBezTo>
                    <a:cubicBezTo>
                      <a:pt x="284" y="232"/>
                      <a:pt x="291" y="226"/>
                      <a:pt x="300" y="226"/>
                    </a:cubicBezTo>
                    <a:close/>
                    <a:moveTo>
                      <a:pt x="340" y="1"/>
                    </a:moveTo>
                    <a:cubicBezTo>
                      <a:pt x="278" y="1"/>
                      <a:pt x="213" y="24"/>
                      <a:pt x="161" y="77"/>
                    </a:cubicBezTo>
                    <a:cubicBezTo>
                      <a:pt x="1" y="237"/>
                      <a:pt x="112" y="508"/>
                      <a:pt x="334" y="508"/>
                    </a:cubicBezTo>
                    <a:cubicBezTo>
                      <a:pt x="469" y="508"/>
                      <a:pt x="592" y="397"/>
                      <a:pt x="592" y="249"/>
                    </a:cubicBezTo>
                    <a:cubicBezTo>
                      <a:pt x="592" y="100"/>
                      <a:pt x="470" y="1"/>
                      <a:pt x="340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70" name="Google Shape;3470;p43"/>
              <p:cNvSpPr/>
              <p:nvPr/>
            </p:nvSpPr>
            <p:spPr>
              <a:xfrm>
                <a:off x="5531904" y="2597917"/>
                <a:ext cx="9778" cy="8351"/>
              </a:xfrm>
              <a:custGeom>
                <a:avLst/>
                <a:gdLst/>
                <a:ahLst/>
                <a:cxnLst/>
                <a:rect l="l" t="t" r="r" b="b"/>
                <a:pathLst>
                  <a:path w="678" h="579" extrusionOk="0">
                    <a:moveTo>
                      <a:pt x="268" y="207"/>
                    </a:moveTo>
                    <a:cubicBezTo>
                      <a:pt x="273" y="207"/>
                      <a:pt x="278" y="208"/>
                      <a:pt x="284" y="209"/>
                    </a:cubicBezTo>
                    <a:cubicBezTo>
                      <a:pt x="333" y="209"/>
                      <a:pt x="370" y="246"/>
                      <a:pt x="370" y="295"/>
                    </a:cubicBezTo>
                    <a:cubicBezTo>
                      <a:pt x="370" y="345"/>
                      <a:pt x="333" y="382"/>
                      <a:pt x="284" y="382"/>
                    </a:cubicBezTo>
                    <a:cubicBezTo>
                      <a:pt x="247" y="382"/>
                      <a:pt x="197" y="345"/>
                      <a:pt x="210" y="295"/>
                    </a:cubicBezTo>
                    <a:cubicBezTo>
                      <a:pt x="199" y="251"/>
                      <a:pt x="227" y="207"/>
                      <a:pt x="268" y="207"/>
                    </a:cubicBezTo>
                    <a:close/>
                    <a:moveTo>
                      <a:pt x="292" y="0"/>
                    </a:moveTo>
                    <a:cubicBezTo>
                      <a:pt x="143" y="0"/>
                      <a:pt x="0" y="119"/>
                      <a:pt x="0" y="295"/>
                    </a:cubicBezTo>
                    <a:cubicBezTo>
                      <a:pt x="0" y="455"/>
                      <a:pt x="123" y="579"/>
                      <a:pt x="284" y="579"/>
                    </a:cubicBezTo>
                    <a:cubicBezTo>
                      <a:pt x="542" y="579"/>
                      <a:pt x="678" y="271"/>
                      <a:pt x="493" y="86"/>
                    </a:cubicBezTo>
                    <a:cubicBezTo>
                      <a:pt x="434" y="27"/>
                      <a:pt x="362" y="0"/>
                      <a:pt x="292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71" name="Google Shape;3471;p43"/>
              <p:cNvSpPr/>
              <p:nvPr/>
            </p:nvSpPr>
            <p:spPr>
              <a:xfrm>
                <a:off x="5821739" y="2669496"/>
                <a:ext cx="8538" cy="7327"/>
              </a:xfrm>
              <a:custGeom>
                <a:avLst/>
                <a:gdLst/>
                <a:ahLst/>
                <a:cxnLst/>
                <a:rect l="l" t="t" r="r" b="b"/>
                <a:pathLst>
                  <a:path w="592" h="508" extrusionOk="0">
                    <a:moveTo>
                      <a:pt x="247" y="199"/>
                    </a:moveTo>
                    <a:cubicBezTo>
                      <a:pt x="313" y="199"/>
                      <a:pt x="248" y="272"/>
                      <a:pt x="220" y="272"/>
                    </a:cubicBezTo>
                    <a:cubicBezTo>
                      <a:pt x="212" y="272"/>
                      <a:pt x="207" y="266"/>
                      <a:pt x="210" y="249"/>
                    </a:cubicBezTo>
                    <a:cubicBezTo>
                      <a:pt x="210" y="224"/>
                      <a:pt x="222" y="212"/>
                      <a:pt x="247" y="212"/>
                    </a:cubicBezTo>
                    <a:lnTo>
                      <a:pt x="247" y="199"/>
                    </a:lnTo>
                    <a:close/>
                    <a:moveTo>
                      <a:pt x="254" y="1"/>
                    </a:moveTo>
                    <a:cubicBezTo>
                      <a:pt x="124" y="1"/>
                      <a:pt x="0" y="103"/>
                      <a:pt x="0" y="261"/>
                    </a:cubicBezTo>
                    <a:cubicBezTo>
                      <a:pt x="0" y="396"/>
                      <a:pt x="111" y="507"/>
                      <a:pt x="247" y="507"/>
                    </a:cubicBezTo>
                    <a:cubicBezTo>
                      <a:pt x="481" y="507"/>
                      <a:pt x="592" y="236"/>
                      <a:pt x="432" y="76"/>
                    </a:cubicBezTo>
                    <a:cubicBezTo>
                      <a:pt x="380" y="24"/>
                      <a:pt x="316" y="1"/>
                      <a:pt x="254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72" name="Google Shape;3472;p43"/>
              <p:cNvSpPr/>
              <p:nvPr/>
            </p:nvSpPr>
            <p:spPr>
              <a:xfrm>
                <a:off x="5759001" y="2870141"/>
                <a:ext cx="8553" cy="7327"/>
              </a:xfrm>
              <a:custGeom>
                <a:avLst/>
                <a:gdLst/>
                <a:ahLst/>
                <a:cxnLst/>
                <a:rect l="l" t="t" r="r" b="b"/>
                <a:pathLst>
                  <a:path w="593" h="508" extrusionOk="0">
                    <a:moveTo>
                      <a:pt x="260" y="201"/>
                    </a:moveTo>
                    <a:cubicBezTo>
                      <a:pt x="284" y="201"/>
                      <a:pt x="309" y="217"/>
                      <a:pt x="309" y="247"/>
                    </a:cubicBezTo>
                    <a:cubicBezTo>
                      <a:pt x="309" y="278"/>
                      <a:pt x="284" y="294"/>
                      <a:pt x="260" y="294"/>
                    </a:cubicBezTo>
                    <a:cubicBezTo>
                      <a:pt x="235" y="294"/>
                      <a:pt x="210" y="278"/>
                      <a:pt x="210" y="247"/>
                    </a:cubicBezTo>
                    <a:cubicBezTo>
                      <a:pt x="210" y="217"/>
                      <a:pt x="235" y="201"/>
                      <a:pt x="260" y="201"/>
                    </a:cubicBezTo>
                    <a:close/>
                    <a:moveTo>
                      <a:pt x="260" y="1"/>
                    </a:moveTo>
                    <a:cubicBezTo>
                      <a:pt x="124" y="1"/>
                      <a:pt x="1" y="112"/>
                      <a:pt x="13" y="247"/>
                    </a:cubicBezTo>
                    <a:cubicBezTo>
                      <a:pt x="13" y="406"/>
                      <a:pt x="137" y="508"/>
                      <a:pt x="267" y="508"/>
                    </a:cubicBezTo>
                    <a:cubicBezTo>
                      <a:pt x="329" y="508"/>
                      <a:pt x="393" y="484"/>
                      <a:pt x="444" y="432"/>
                    </a:cubicBezTo>
                    <a:cubicBezTo>
                      <a:pt x="592" y="272"/>
                      <a:pt x="481" y="1"/>
                      <a:pt x="260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73" name="Google Shape;3473;p43"/>
              <p:cNvSpPr/>
              <p:nvPr/>
            </p:nvSpPr>
            <p:spPr>
              <a:xfrm>
                <a:off x="5766645" y="2877252"/>
                <a:ext cx="8553" cy="7327"/>
              </a:xfrm>
              <a:custGeom>
                <a:avLst/>
                <a:gdLst/>
                <a:ahLst/>
                <a:cxnLst/>
                <a:rect l="l" t="t" r="r" b="b"/>
                <a:pathLst>
                  <a:path w="593" h="508" extrusionOk="0">
                    <a:moveTo>
                      <a:pt x="259" y="210"/>
                    </a:moveTo>
                    <a:cubicBezTo>
                      <a:pt x="284" y="210"/>
                      <a:pt x="296" y="235"/>
                      <a:pt x="296" y="260"/>
                    </a:cubicBezTo>
                    <a:lnTo>
                      <a:pt x="309" y="260"/>
                    </a:lnTo>
                    <a:cubicBezTo>
                      <a:pt x="309" y="277"/>
                      <a:pt x="302" y="283"/>
                      <a:pt x="293" y="283"/>
                    </a:cubicBezTo>
                    <a:cubicBezTo>
                      <a:pt x="262" y="283"/>
                      <a:pt x="203" y="210"/>
                      <a:pt x="259" y="210"/>
                    </a:cubicBezTo>
                    <a:close/>
                    <a:moveTo>
                      <a:pt x="247" y="1"/>
                    </a:moveTo>
                    <a:cubicBezTo>
                      <a:pt x="112" y="1"/>
                      <a:pt x="1" y="112"/>
                      <a:pt x="1" y="260"/>
                    </a:cubicBezTo>
                    <a:cubicBezTo>
                      <a:pt x="1" y="409"/>
                      <a:pt x="123" y="508"/>
                      <a:pt x="253" y="508"/>
                    </a:cubicBezTo>
                    <a:cubicBezTo>
                      <a:pt x="315" y="508"/>
                      <a:pt x="380" y="484"/>
                      <a:pt x="432" y="432"/>
                    </a:cubicBezTo>
                    <a:cubicBezTo>
                      <a:pt x="592" y="272"/>
                      <a:pt x="481" y="1"/>
                      <a:pt x="247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74" name="Google Shape;3474;p43"/>
              <p:cNvSpPr/>
              <p:nvPr/>
            </p:nvSpPr>
            <p:spPr>
              <a:xfrm>
                <a:off x="5776063" y="2747608"/>
                <a:ext cx="34672" cy="44061"/>
              </a:xfrm>
              <a:custGeom>
                <a:avLst/>
                <a:gdLst/>
                <a:ahLst/>
                <a:cxnLst/>
                <a:rect l="l" t="t" r="r" b="b"/>
                <a:pathLst>
                  <a:path w="2404" h="3055" extrusionOk="0">
                    <a:moveTo>
                      <a:pt x="1997" y="205"/>
                    </a:moveTo>
                    <a:cubicBezTo>
                      <a:pt x="2054" y="205"/>
                      <a:pt x="1994" y="278"/>
                      <a:pt x="1963" y="278"/>
                    </a:cubicBezTo>
                    <a:cubicBezTo>
                      <a:pt x="1954" y="278"/>
                      <a:pt x="1948" y="271"/>
                      <a:pt x="1948" y="254"/>
                    </a:cubicBezTo>
                    <a:cubicBezTo>
                      <a:pt x="1948" y="229"/>
                      <a:pt x="1972" y="205"/>
                      <a:pt x="1997" y="205"/>
                    </a:cubicBezTo>
                    <a:close/>
                    <a:moveTo>
                      <a:pt x="2058" y="1794"/>
                    </a:moveTo>
                    <a:cubicBezTo>
                      <a:pt x="2083" y="1794"/>
                      <a:pt x="2108" y="1819"/>
                      <a:pt x="2108" y="1843"/>
                    </a:cubicBezTo>
                    <a:cubicBezTo>
                      <a:pt x="2108" y="1860"/>
                      <a:pt x="2101" y="1867"/>
                      <a:pt x="2092" y="1867"/>
                    </a:cubicBezTo>
                    <a:cubicBezTo>
                      <a:pt x="2061" y="1867"/>
                      <a:pt x="2002" y="1794"/>
                      <a:pt x="2058" y="1794"/>
                    </a:cubicBezTo>
                    <a:close/>
                    <a:moveTo>
                      <a:pt x="1960" y="500"/>
                    </a:moveTo>
                    <a:lnTo>
                      <a:pt x="1997" y="1597"/>
                    </a:lnTo>
                    <a:cubicBezTo>
                      <a:pt x="1886" y="1622"/>
                      <a:pt x="1812" y="1733"/>
                      <a:pt x="1812" y="1843"/>
                    </a:cubicBezTo>
                    <a:cubicBezTo>
                      <a:pt x="1812" y="1868"/>
                      <a:pt x="1812" y="1880"/>
                      <a:pt x="1812" y="1905"/>
                    </a:cubicBezTo>
                    <a:lnTo>
                      <a:pt x="1097" y="2275"/>
                    </a:lnTo>
                    <a:cubicBezTo>
                      <a:pt x="1060" y="2213"/>
                      <a:pt x="1011" y="2164"/>
                      <a:pt x="962" y="2139"/>
                    </a:cubicBezTo>
                    <a:lnTo>
                      <a:pt x="1923" y="500"/>
                    </a:lnTo>
                    <a:close/>
                    <a:moveTo>
                      <a:pt x="667" y="2248"/>
                    </a:moveTo>
                    <a:cubicBezTo>
                      <a:pt x="818" y="2248"/>
                      <a:pt x="966" y="2364"/>
                      <a:pt x="974" y="2546"/>
                    </a:cubicBezTo>
                    <a:cubicBezTo>
                      <a:pt x="974" y="2706"/>
                      <a:pt x="839" y="2854"/>
                      <a:pt x="678" y="2854"/>
                    </a:cubicBezTo>
                    <a:cubicBezTo>
                      <a:pt x="407" y="2854"/>
                      <a:pt x="272" y="2533"/>
                      <a:pt x="457" y="2336"/>
                    </a:cubicBezTo>
                    <a:cubicBezTo>
                      <a:pt x="517" y="2276"/>
                      <a:pt x="592" y="2248"/>
                      <a:pt x="667" y="2248"/>
                    </a:cubicBezTo>
                    <a:close/>
                    <a:moveTo>
                      <a:pt x="1984" y="0"/>
                    </a:moveTo>
                    <a:cubicBezTo>
                      <a:pt x="1763" y="0"/>
                      <a:pt x="1645" y="293"/>
                      <a:pt x="1837" y="451"/>
                    </a:cubicBezTo>
                    <a:lnTo>
                      <a:pt x="863" y="2078"/>
                    </a:lnTo>
                    <a:cubicBezTo>
                      <a:pt x="802" y="2053"/>
                      <a:pt x="740" y="2041"/>
                      <a:pt x="678" y="2041"/>
                    </a:cubicBezTo>
                    <a:cubicBezTo>
                      <a:pt x="223" y="2041"/>
                      <a:pt x="1" y="2595"/>
                      <a:pt x="321" y="2903"/>
                    </a:cubicBezTo>
                    <a:cubicBezTo>
                      <a:pt x="421" y="3007"/>
                      <a:pt x="548" y="3054"/>
                      <a:pt x="673" y="3054"/>
                    </a:cubicBezTo>
                    <a:cubicBezTo>
                      <a:pt x="931" y="3054"/>
                      <a:pt x="1184" y="2853"/>
                      <a:pt x="1184" y="2546"/>
                    </a:cubicBezTo>
                    <a:cubicBezTo>
                      <a:pt x="1171" y="2484"/>
                      <a:pt x="1159" y="2423"/>
                      <a:pt x="1134" y="2361"/>
                    </a:cubicBezTo>
                    <a:lnTo>
                      <a:pt x="1861" y="1991"/>
                    </a:lnTo>
                    <a:cubicBezTo>
                      <a:pt x="1911" y="2053"/>
                      <a:pt x="1984" y="2102"/>
                      <a:pt x="2058" y="2102"/>
                    </a:cubicBezTo>
                    <a:cubicBezTo>
                      <a:pt x="2366" y="2090"/>
                      <a:pt x="2403" y="1659"/>
                      <a:pt x="2108" y="1597"/>
                    </a:cubicBezTo>
                    <a:lnTo>
                      <a:pt x="2071" y="500"/>
                    </a:lnTo>
                    <a:cubicBezTo>
                      <a:pt x="2317" y="426"/>
                      <a:pt x="2305" y="57"/>
                      <a:pt x="2046" y="8"/>
                    </a:cubicBezTo>
                    <a:cubicBezTo>
                      <a:pt x="2025" y="2"/>
                      <a:pt x="2004" y="0"/>
                      <a:pt x="1984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75" name="Google Shape;3475;p43"/>
              <p:cNvSpPr/>
              <p:nvPr/>
            </p:nvSpPr>
            <p:spPr>
              <a:xfrm>
                <a:off x="5262146" y="2697057"/>
                <a:ext cx="17076" cy="14596"/>
              </a:xfrm>
              <a:custGeom>
                <a:avLst/>
                <a:gdLst/>
                <a:ahLst/>
                <a:cxnLst/>
                <a:rect l="l" t="t" r="r" b="b"/>
                <a:pathLst>
                  <a:path w="1184" h="1012" extrusionOk="0">
                    <a:moveTo>
                      <a:pt x="506" y="210"/>
                    </a:moveTo>
                    <a:cubicBezTo>
                      <a:pt x="666" y="210"/>
                      <a:pt x="801" y="334"/>
                      <a:pt x="801" y="506"/>
                    </a:cubicBezTo>
                    <a:cubicBezTo>
                      <a:pt x="801" y="688"/>
                      <a:pt x="657" y="809"/>
                      <a:pt x="506" y="809"/>
                    </a:cubicBezTo>
                    <a:cubicBezTo>
                      <a:pt x="432" y="809"/>
                      <a:pt x="357" y="780"/>
                      <a:pt x="296" y="716"/>
                    </a:cubicBezTo>
                    <a:cubicBezTo>
                      <a:pt x="99" y="531"/>
                      <a:pt x="234" y="210"/>
                      <a:pt x="506" y="210"/>
                    </a:cubicBezTo>
                    <a:close/>
                    <a:moveTo>
                      <a:pt x="506" y="1"/>
                    </a:moveTo>
                    <a:cubicBezTo>
                      <a:pt x="222" y="1"/>
                      <a:pt x="0" y="223"/>
                      <a:pt x="0" y="506"/>
                    </a:cubicBezTo>
                    <a:cubicBezTo>
                      <a:pt x="0" y="807"/>
                      <a:pt x="250" y="1012"/>
                      <a:pt x="511" y="1012"/>
                    </a:cubicBezTo>
                    <a:cubicBezTo>
                      <a:pt x="634" y="1012"/>
                      <a:pt x="760" y="966"/>
                      <a:pt x="863" y="863"/>
                    </a:cubicBezTo>
                    <a:cubicBezTo>
                      <a:pt x="1183" y="543"/>
                      <a:pt x="961" y="1"/>
                      <a:pt x="506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76" name="Google Shape;3476;p43"/>
              <p:cNvSpPr/>
              <p:nvPr/>
            </p:nvSpPr>
            <p:spPr>
              <a:xfrm>
                <a:off x="5207758" y="2599431"/>
                <a:ext cx="665771" cy="488245"/>
              </a:xfrm>
              <a:custGeom>
                <a:avLst/>
                <a:gdLst/>
                <a:ahLst/>
                <a:cxnLst/>
                <a:rect l="l" t="t" r="r" b="b"/>
                <a:pathLst>
                  <a:path w="46162" h="33853" extrusionOk="0">
                    <a:moveTo>
                      <a:pt x="10092" y="203"/>
                    </a:moveTo>
                    <a:cubicBezTo>
                      <a:pt x="10277" y="203"/>
                      <a:pt x="10363" y="424"/>
                      <a:pt x="10240" y="548"/>
                    </a:cubicBezTo>
                    <a:cubicBezTo>
                      <a:pt x="10200" y="587"/>
                      <a:pt x="10151" y="605"/>
                      <a:pt x="10101" y="605"/>
                    </a:cubicBezTo>
                    <a:cubicBezTo>
                      <a:pt x="9997" y="605"/>
                      <a:pt x="9895" y="525"/>
                      <a:pt x="9895" y="400"/>
                    </a:cubicBezTo>
                    <a:cubicBezTo>
                      <a:pt x="9895" y="289"/>
                      <a:pt x="9981" y="203"/>
                      <a:pt x="10092" y="203"/>
                    </a:cubicBezTo>
                    <a:close/>
                    <a:moveTo>
                      <a:pt x="9357" y="762"/>
                    </a:moveTo>
                    <a:cubicBezTo>
                      <a:pt x="9413" y="762"/>
                      <a:pt x="9518" y="893"/>
                      <a:pt x="9415" y="893"/>
                    </a:cubicBezTo>
                    <a:cubicBezTo>
                      <a:pt x="9365" y="893"/>
                      <a:pt x="9328" y="856"/>
                      <a:pt x="9328" y="806"/>
                    </a:cubicBezTo>
                    <a:cubicBezTo>
                      <a:pt x="9328" y="775"/>
                      <a:pt x="9340" y="762"/>
                      <a:pt x="9357" y="762"/>
                    </a:cubicBezTo>
                    <a:close/>
                    <a:moveTo>
                      <a:pt x="16413" y="1583"/>
                    </a:moveTo>
                    <a:cubicBezTo>
                      <a:pt x="16470" y="1583"/>
                      <a:pt x="16410" y="1656"/>
                      <a:pt x="16380" y="1656"/>
                    </a:cubicBezTo>
                    <a:cubicBezTo>
                      <a:pt x="16370" y="1656"/>
                      <a:pt x="16364" y="1649"/>
                      <a:pt x="16364" y="1632"/>
                    </a:cubicBezTo>
                    <a:cubicBezTo>
                      <a:pt x="16364" y="1607"/>
                      <a:pt x="16388" y="1583"/>
                      <a:pt x="16413" y="1583"/>
                    </a:cubicBezTo>
                    <a:close/>
                    <a:moveTo>
                      <a:pt x="23270" y="1805"/>
                    </a:moveTo>
                    <a:cubicBezTo>
                      <a:pt x="23316" y="1810"/>
                      <a:pt x="23267" y="1877"/>
                      <a:pt x="23241" y="1877"/>
                    </a:cubicBezTo>
                    <a:cubicBezTo>
                      <a:pt x="23233" y="1877"/>
                      <a:pt x="23227" y="1871"/>
                      <a:pt x="23227" y="1854"/>
                    </a:cubicBezTo>
                    <a:cubicBezTo>
                      <a:pt x="23215" y="1831"/>
                      <a:pt x="23246" y="1808"/>
                      <a:pt x="23270" y="1805"/>
                    </a:cubicBezTo>
                    <a:close/>
                    <a:moveTo>
                      <a:pt x="27562" y="2233"/>
                    </a:moveTo>
                    <a:cubicBezTo>
                      <a:pt x="27566" y="2233"/>
                      <a:pt x="27571" y="2234"/>
                      <a:pt x="27576" y="2236"/>
                    </a:cubicBezTo>
                    <a:lnTo>
                      <a:pt x="27576" y="2248"/>
                    </a:lnTo>
                    <a:cubicBezTo>
                      <a:pt x="27601" y="2248"/>
                      <a:pt x="27613" y="2260"/>
                      <a:pt x="27613" y="2285"/>
                    </a:cubicBezTo>
                    <a:cubicBezTo>
                      <a:pt x="27613" y="2322"/>
                      <a:pt x="27592" y="2340"/>
                      <a:pt x="27570" y="2340"/>
                    </a:cubicBezTo>
                    <a:cubicBezTo>
                      <a:pt x="27549" y="2340"/>
                      <a:pt x="27527" y="2322"/>
                      <a:pt x="27527" y="2285"/>
                    </a:cubicBezTo>
                    <a:cubicBezTo>
                      <a:pt x="27516" y="2264"/>
                      <a:pt x="27533" y="2233"/>
                      <a:pt x="27562" y="2233"/>
                    </a:cubicBezTo>
                    <a:close/>
                    <a:moveTo>
                      <a:pt x="28856" y="2233"/>
                    </a:moveTo>
                    <a:cubicBezTo>
                      <a:pt x="28860" y="2233"/>
                      <a:pt x="28865" y="2234"/>
                      <a:pt x="28870" y="2236"/>
                    </a:cubicBezTo>
                    <a:lnTo>
                      <a:pt x="28870" y="2248"/>
                    </a:lnTo>
                    <a:cubicBezTo>
                      <a:pt x="28895" y="2248"/>
                      <a:pt x="28919" y="2260"/>
                      <a:pt x="28919" y="2285"/>
                    </a:cubicBezTo>
                    <a:cubicBezTo>
                      <a:pt x="28919" y="2322"/>
                      <a:pt x="28895" y="2340"/>
                      <a:pt x="28870" y="2340"/>
                    </a:cubicBezTo>
                    <a:cubicBezTo>
                      <a:pt x="28845" y="2340"/>
                      <a:pt x="28821" y="2322"/>
                      <a:pt x="28821" y="2285"/>
                    </a:cubicBezTo>
                    <a:cubicBezTo>
                      <a:pt x="28810" y="2264"/>
                      <a:pt x="28827" y="2233"/>
                      <a:pt x="28856" y="2233"/>
                    </a:cubicBezTo>
                    <a:close/>
                    <a:moveTo>
                      <a:pt x="25013" y="1767"/>
                    </a:moveTo>
                    <a:lnTo>
                      <a:pt x="25013" y="1780"/>
                    </a:lnTo>
                    <a:cubicBezTo>
                      <a:pt x="25284" y="1780"/>
                      <a:pt x="25408" y="2100"/>
                      <a:pt x="25223" y="2285"/>
                    </a:cubicBezTo>
                    <a:cubicBezTo>
                      <a:pt x="25162" y="2350"/>
                      <a:pt x="25086" y="2378"/>
                      <a:pt x="25010" y="2378"/>
                    </a:cubicBezTo>
                    <a:cubicBezTo>
                      <a:pt x="24855" y="2378"/>
                      <a:pt x="24705" y="2258"/>
                      <a:pt x="24705" y="2075"/>
                    </a:cubicBezTo>
                    <a:cubicBezTo>
                      <a:pt x="24705" y="1903"/>
                      <a:pt x="24841" y="1767"/>
                      <a:pt x="25013" y="1767"/>
                    </a:cubicBezTo>
                    <a:close/>
                    <a:moveTo>
                      <a:pt x="17577" y="2692"/>
                    </a:moveTo>
                    <a:cubicBezTo>
                      <a:pt x="17671" y="2696"/>
                      <a:pt x="17568" y="2822"/>
                      <a:pt x="17514" y="2822"/>
                    </a:cubicBezTo>
                    <a:cubicBezTo>
                      <a:pt x="17497" y="2822"/>
                      <a:pt x="17485" y="2809"/>
                      <a:pt x="17485" y="2778"/>
                    </a:cubicBezTo>
                    <a:cubicBezTo>
                      <a:pt x="17485" y="2730"/>
                      <a:pt x="17519" y="2694"/>
                      <a:pt x="17577" y="2692"/>
                    </a:cubicBezTo>
                    <a:close/>
                    <a:moveTo>
                      <a:pt x="37991" y="2839"/>
                    </a:moveTo>
                    <a:cubicBezTo>
                      <a:pt x="37986" y="2839"/>
                      <a:pt x="37981" y="2839"/>
                      <a:pt x="37975" y="2839"/>
                    </a:cubicBezTo>
                    <a:lnTo>
                      <a:pt x="38000" y="2839"/>
                    </a:lnTo>
                    <a:cubicBezTo>
                      <a:pt x="37999" y="2839"/>
                      <a:pt x="37997" y="2839"/>
                      <a:pt x="37995" y="2839"/>
                    </a:cubicBezTo>
                    <a:lnTo>
                      <a:pt x="37995" y="2839"/>
                    </a:lnTo>
                    <a:cubicBezTo>
                      <a:pt x="37994" y="2839"/>
                      <a:pt x="37992" y="2839"/>
                      <a:pt x="37991" y="2839"/>
                    </a:cubicBezTo>
                    <a:close/>
                    <a:moveTo>
                      <a:pt x="35166" y="2787"/>
                    </a:moveTo>
                    <a:cubicBezTo>
                      <a:pt x="35170" y="2787"/>
                      <a:pt x="35174" y="2788"/>
                      <a:pt x="35179" y="2790"/>
                    </a:cubicBezTo>
                    <a:cubicBezTo>
                      <a:pt x="35235" y="2790"/>
                      <a:pt x="35176" y="2863"/>
                      <a:pt x="35145" y="2863"/>
                    </a:cubicBezTo>
                    <a:cubicBezTo>
                      <a:pt x="35136" y="2863"/>
                      <a:pt x="35129" y="2856"/>
                      <a:pt x="35129" y="2839"/>
                    </a:cubicBezTo>
                    <a:cubicBezTo>
                      <a:pt x="35129" y="2809"/>
                      <a:pt x="35146" y="2787"/>
                      <a:pt x="35166" y="2787"/>
                    </a:cubicBezTo>
                    <a:close/>
                    <a:moveTo>
                      <a:pt x="29055" y="2457"/>
                    </a:moveTo>
                    <a:lnTo>
                      <a:pt x="29474" y="2679"/>
                    </a:lnTo>
                    <a:cubicBezTo>
                      <a:pt x="29424" y="2765"/>
                      <a:pt x="29400" y="2864"/>
                      <a:pt x="29400" y="2963"/>
                    </a:cubicBezTo>
                    <a:cubicBezTo>
                      <a:pt x="29387" y="2975"/>
                      <a:pt x="29387" y="2987"/>
                      <a:pt x="29400" y="3000"/>
                    </a:cubicBezTo>
                    <a:lnTo>
                      <a:pt x="28747" y="3073"/>
                    </a:lnTo>
                    <a:cubicBezTo>
                      <a:pt x="28722" y="2913"/>
                      <a:pt x="28624" y="2778"/>
                      <a:pt x="28476" y="2704"/>
                    </a:cubicBezTo>
                    <a:lnTo>
                      <a:pt x="28710" y="2494"/>
                    </a:lnTo>
                    <a:cubicBezTo>
                      <a:pt x="28759" y="2531"/>
                      <a:pt x="28808" y="2544"/>
                      <a:pt x="28870" y="2544"/>
                    </a:cubicBezTo>
                    <a:cubicBezTo>
                      <a:pt x="28944" y="2544"/>
                      <a:pt x="29006" y="2507"/>
                      <a:pt x="29055" y="2457"/>
                    </a:cubicBezTo>
                    <a:close/>
                    <a:moveTo>
                      <a:pt x="20763" y="2482"/>
                    </a:moveTo>
                    <a:cubicBezTo>
                      <a:pt x="21034" y="2482"/>
                      <a:pt x="21169" y="2802"/>
                      <a:pt x="20984" y="2987"/>
                    </a:cubicBezTo>
                    <a:cubicBezTo>
                      <a:pt x="20920" y="3052"/>
                      <a:pt x="20842" y="3081"/>
                      <a:pt x="20766" y="3081"/>
                    </a:cubicBezTo>
                    <a:cubicBezTo>
                      <a:pt x="20611" y="3081"/>
                      <a:pt x="20467" y="2960"/>
                      <a:pt x="20467" y="2778"/>
                    </a:cubicBezTo>
                    <a:cubicBezTo>
                      <a:pt x="20467" y="2618"/>
                      <a:pt x="20602" y="2482"/>
                      <a:pt x="20763" y="2482"/>
                    </a:cubicBezTo>
                    <a:close/>
                    <a:moveTo>
                      <a:pt x="23510" y="1940"/>
                    </a:moveTo>
                    <a:lnTo>
                      <a:pt x="24521" y="2063"/>
                    </a:lnTo>
                    <a:cubicBezTo>
                      <a:pt x="24508" y="2162"/>
                      <a:pt x="24545" y="2260"/>
                      <a:pt x="24594" y="2347"/>
                    </a:cubicBezTo>
                    <a:lnTo>
                      <a:pt x="23818" y="2987"/>
                    </a:lnTo>
                    <a:cubicBezTo>
                      <a:pt x="23735" y="2883"/>
                      <a:pt x="23617" y="2834"/>
                      <a:pt x="23501" y="2834"/>
                    </a:cubicBezTo>
                    <a:cubicBezTo>
                      <a:pt x="23341" y="2834"/>
                      <a:pt x="23185" y="2927"/>
                      <a:pt x="23128" y="3098"/>
                    </a:cubicBezTo>
                    <a:lnTo>
                      <a:pt x="21268" y="2716"/>
                    </a:lnTo>
                    <a:cubicBezTo>
                      <a:pt x="21255" y="2692"/>
                      <a:pt x="21255" y="2667"/>
                      <a:pt x="21255" y="2655"/>
                    </a:cubicBezTo>
                    <a:lnTo>
                      <a:pt x="23054" y="1989"/>
                    </a:lnTo>
                    <a:cubicBezTo>
                      <a:pt x="23104" y="2071"/>
                      <a:pt x="23184" y="2110"/>
                      <a:pt x="23265" y="2110"/>
                    </a:cubicBezTo>
                    <a:cubicBezTo>
                      <a:pt x="23367" y="2110"/>
                      <a:pt x="23469" y="2050"/>
                      <a:pt x="23510" y="1940"/>
                    </a:cubicBezTo>
                    <a:close/>
                    <a:moveTo>
                      <a:pt x="33860" y="2531"/>
                    </a:moveTo>
                    <a:cubicBezTo>
                      <a:pt x="34131" y="2531"/>
                      <a:pt x="34279" y="2864"/>
                      <a:pt x="34094" y="3061"/>
                    </a:cubicBezTo>
                    <a:cubicBezTo>
                      <a:pt x="34030" y="3125"/>
                      <a:pt x="33951" y="3154"/>
                      <a:pt x="33875" y="3154"/>
                    </a:cubicBezTo>
                    <a:cubicBezTo>
                      <a:pt x="33716" y="3154"/>
                      <a:pt x="33564" y="3030"/>
                      <a:pt x="33564" y="2839"/>
                    </a:cubicBezTo>
                    <a:cubicBezTo>
                      <a:pt x="33564" y="2679"/>
                      <a:pt x="33688" y="2531"/>
                      <a:pt x="33860" y="2531"/>
                    </a:cubicBezTo>
                    <a:close/>
                    <a:moveTo>
                      <a:pt x="41204" y="3086"/>
                    </a:moveTo>
                    <a:cubicBezTo>
                      <a:pt x="41278" y="3086"/>
                      <a:pt x="41278" y="3184"/>
                      <a:pt x="41204" y="3184"/>
                    </a:cubicBezTo>
                    <a:cubicBezTo>
                      <a:pt x="41142" y="3184"/>
                      <a:pt x="41142" y="3086"/>
                      <a:pt x="41204" y="3086"/>
                    </a:cubicBezTo>
                    <a:close/>
                    <a:moveTo>
                      <a:pt x="29933" y="2617"/>
                    </a:moveTo>
                    <a:cubicBezTo>
                      <a:pt x="29940" y="2617"/>
                      <a:pt x="29947" y="2617"/>
                      <a:pt x="29954" y="2618"/>
                    </a:cubicBezTo>
                    <a:lnTo>
                      <a:pt x="29942" y="2618"/>
                    </a:lnTo>
                    <a:cubicBezTo>
                      <a:pt x="30250" y="2618"/>
                      <a:pt x="30398" y="2987"/>
                      <a:pt x="30188" y="3209"/>
                    </a:cubicBezTo>
                    <a:cubicBezTo>
                      <a:pt x="30117" y="3276"/>
                      <a:pt x="30030" y="3307"/>
                      <a:pt x="29946" y="3307"/>
                    </a:cubicBezTo>
                    <a:cubicBezTo>
                      <a:pt x="29767" y="3307"/>
                      <a:pt x="29597" y="3172"/>
                      <a:pt x="29597" y="2963"/>
                    </a:cubicBezTo>
                    <a:cubicBezTo>
                      <a:pt x="29597" y="2773"/>
                      <a:pt x="29746" y="2617"/>
                      <a:pt x="29933" y="2617"/>
                    </a:cubicBezTo>
                    <a:close/>
                    <a:moveTo>
                      <a:pt x="23507" y="3028"/>
                    </a:moveTo>
                    <a:cubicBezTo>
                      <a:pt x="23611" y="3028"/>
                      <a:pt x="23707" y="3108"/>
                      <a:pt x="23707" y="3234"/>
                    </a:cubicBezTo>
                    <a:cubicBezTo>
                      <a:pt x="23720" y="3345"/>
                      <a:pt x="23621" y="3443"/>
                      <a:pt x="23510" y="3443"/>
                    </a:cubicBezTo>
                    <a:lnTo>
                      <a:pt x="23510" y="3431"/>
                    </a:lnTo>
                    <a:cubicBezTo>
                      <a:pt x="23325" y="3431"/>
                      <a:pt x="23239" y="3221"/>
                      <a:pt x="23362" y="3086"/>
                    </a:cubicBezTo>
                    <a:cubicBezTo>
                      <a:pt x="23406" y="3046"/>
                      <a:pt x="23457" y="3028"/>
                      <a:pt x="23507" y="3028"/>
                    </a:cubicBezTo>
                    <a:close/>
                    <a:moveTo>
                      <a:pt x="9380" y="2839"/>
                    </a:moveTo>
                    <a:cubicBezTo>
                      <a:pt x="9642" y="2839"/>
                      <a:pt x="9781" y="3163"/>
                      <a:pt x="9587" y="3357"/>
                    </a:cubicBezTo>
                    <a:cubicBezTo>
                      <a:pt x="9526" y="3422"/>
                      <a:pt x="9450" y="3450"/>
                      <a:pt x="9374" y="3450"/>
                    </a:cubicBezTo>
                    <a:cubicBezTo>
                      <a:pt x="9220" y="3450"/>
                      <a:pt x="9070" y="3330"/>
                      <a:pt x="9070" y="3147"/>
                    </a:cubicBezTo>
                    <a:cubicBezTo>
                      <a:pt x="9057" y="2987"/>
                      <a:pt x="9193" y="2852"/>
                      <a:pt x="9353" y="2839"/>
                    </a:cubicBezTo>
                    <a:lnTo>
                      <a:pt x="9365" y="2839"/>
                    </a:lnTo>
                    <a:cubicBezTo>
                      <a:pt x="9370" y="2839"/>
                      <a:pt x="9375" y="2839"/>
                      <a:pt x="9380" y="2839"/>
                    </a:cubicBezTo>
                    <a:close/>
                    <a:moveTo>
                      <a:pt x="37980" y="2839"/>
                    </a:moveTo>
                    <a:cubicBezTo>
                      <a:pt x="37985" y="2839"/>
                      <a:pt x="37990" y="2839"/>
                      <a:pt x="37995" y="2839"/>
                    </a:cubicBezTo>
                    <a:lnTo>
                      <a:pt x="37995" y="2839"/>
                    </a:lnTo>
                    <a:cubicBezTo>
                      <a:pt x="38266" y="2843"/>
                      <a:pt x="38402" y="3164"/>
                      <a:pt x="38210" y="3357"/>
                    </a:cubicBezTo>
                    <a:cubicBezTo>
                      <a:pt x="38145" y="3422"/>
                      <a:pt x="38066" y="3450"/>
                      <a:pt x="37988" y="3450"/>
                    </a:cubicBezTo>
                    <a:cubicBezTo>
                      <a:pt x="37830" y="3450"/>
                      <a:pt x="37680" y="3330"/>
                      <a:pt x="37680" y="3147"/>
                    </a:cubicBezTo>
                    <a:cubicBezTo>
                      <a:pt x="37680" y="2982"/>
                      <a:pt x="37816" y="2839"/>
                      <a:pt x="37980" y="2839"/>
                    </a:cubicBezTo>
                    <a:close/>
                    <a:moveTo>
                      <a:pt x="28254" y="2839"/>
                    </a:moveTo>
                    <a:lnTo>
                      <a:pt x="28254" y="2852"/>
                    </a:lnTo>
                    <a:cubicBezTo>
                      <a:pt x="28259" y="2851"/>
                      <a:pt x="28264" y="2851"/>
                      <a:pt x="28268" y="2851"/>
                    </a:cubicBezTo>
                    <a:cubicBezTo>
                      <a:pt x="28530" y="2851"/>
                      <a:pt x="28669" y="3176"/>
                      <a:pt x="28476" y="3369"/>
                    </a:cubicBezTo>
                    <a:cubicBezTo>
                      <a:pt x="28415" y="3434"/>
                      <a:pt x="28337" y="3463"/>
                      <a:pt x="28260" y="3463"/>
                    </a:cubicBezTo>
                    <a:cubicBezTo>
                      <a:pt x="28102" y="3463"/>
                      <a:pt x="27946" y="3342"/>
                      <a:pt x="27946" y="3160"/>
                    </a:cubicBezTo>
                    <a:cubicBezTo>
                      <a:pt x="27946" y="2987"/>
                      <a:pt x="28081" y="2839"/>
                      <a:pt x="28254" y="2839"/>
                    </a:cubicBezTo>
                    <a:close/>
                    <a:moveTo>
                      <a:pt x="15933" y="3382"/>
                    </a:moveTo>
                    <a:cubicBezTo>
                      <a:pt x="15969" y="3382"/>
                      <a:pt x="16006" y="3418"/>
                      <a:pt x="16006" y="3468"/>
                    </a:cubicBezTo>
                    <a:cubicBezTo>
                      <a:pt x="16006" y="3505"/>
                      <a:pt x="15969" y="3554"/>
                      <a:pt x="15933" y="3554"/>
                    </a:cubicBezTo>
                    <a:cubicBezTo>
                      <a:pt x="15883" y="3554"/>
                      <a:pt x="15834" y="3517"/>
                      <a:pt x="15834" y="3468"/>
                    </a:cubicBezTo>
                    <a:lnTo>
                      <a:pt x="15846" y="3468"/>
                    </a:lnTo>
                    <a:cubicBezTo>
                      <a:pt x="15846" y="3418"/>
                      <a:pt x="15883" y="3382"/>
                      <a:pt x="15933" y="3382"/>
                    </a:cubicBezTo>
                    <a:close/>
                    <a:moveTo>
                      <a:pt x="12152" y="3036"/>
                    </a:moveTo>
                    <a:cubicBezTo>
                      <a:pt x="12414" y="3036"/>
                      <a:pt x="12553" y="3360"/>
                      <a:pt x="12359" y="3554"/>
                    </a:cubicBezTo>
                    <a:cubicBezTo>
                      <a:pt x="12299" y="3619"/>
                      <a:pt x="12221" y="3648"/>
                      <a:pt x="12143" y="3648"/>
                    </a:cubicBezTo>
                    <a:cubicBezTo>
                      <a:pt x="11985" y="3648"/>
                      <a:pt x="11830" y="3527"/>
                      <a:pt x="11830" y="3345"/>
                    </a:cubicBezTo>
                    <a:cubicBezTo>
                      <a:pt x="11830" y="3172"/>
                      <a:pt x="11965" y="3037"/>
                      <a:pt x="12125" y="3037"/>
                    </a:cubicBezTo>
                    <a:lnTo>
                      <a:pt x="12138" y="3037"/>
                    </a:lnTo>
                    <a:cubicBezTo>
                      <a:pt x="12142" y="3036"/>
                      <a:pt x="12147" y="3036"/>
                      <a:pt x="12152" y="3036"/>
                    </a:cubicBezTo>
                    <a:close/>
                    <a:moveTo>
                      <a:pt x="16635" y="1767"/>
                    </a:moveTo>
                    <a:lnTo>
                      <a:pt x="17374" y="2581"/>
                    </a:lnTo>
                    <a:cubicBezTo>
                      <a:pt x="17313" y="2630"/>
                      <a:pt x="17288" y="2704"/>
                      <a:pt x="17288" y="2778"/>
                    </a:cubicBezTo>
                    <a:cubicBezTo>
                      <a:pt x="17288" y="2802"/>
                      <a:pt x="17288" y="2815"/>
                      <a:pt x="17300" y="2839"/>
                    </a:cubicBezTo>
                    <a:lnTo>
                      <a:pt x="16167" y="3308"/>
                    </a:lnTo>
                    <a:cubicBezTo>
                      <a:pt x="16117" y="3221"/>
                      <a:pt x="16019" y="3172"/>
                      <a:pt x="15933" y="3172"/>
                    </a:cubicBezTo>
                    <a:cubicBezTo>
                      <a:pt x="15772" y="3172"/>
                      <a:pt x="15637" y="3295"/>
                      <a:pt x="15637" y="3455"/>
                    </a:cubicBezTo>
                    <a:cubicBezTo>
                      <a:pt x="15637" y="3480"/>
                      <a:pt x="15637" y="3505"/>
                      <a:pt x="15637" y="3517"/>
                    </a:cubicBezTo>
                    <a:lnTo>
                      <a:pt x="15218" y="3653"/>
                    </a:lnTo>
                    <a:cubicBezTo>
                      <a:pt x="15181" y="3591"/>
                      <a:pt x="15144" y="3529"/>
                      <a:pt x="15095" y="3492"/>
                    </a:cubicBezTo>
                    <a:lnTo>
                      <a:pt x="16351" y="1866"/>
                    </a:lnTo>
                    <a:cubicBezTo>
                      <a:pt x="16364" y="1878"/>
                      <a:pt x="16388" y="1878"/>
                      <a:pt x="16413" y="1878"/>
                    </a:cubicBezTo>
                    <a:cubicBezTo>
                      <a:pt x="16499" y="1878"/>
                      <a:pt x="16586" y="1841"/>
                      <a:pt x="16635" y="1767"/>
                    </a:cubicBezTo>
                    <a:close/>
                    <a:moveTo>
                      <a:pt x="39787" y="3221"/>
                    </a:moveTo>
                    <a:cubicBezTo>
                      <a:pt x="40058" y="3221"/>
                      <a:pt x="40193" y="3554"/>
                      <a:pt x="39996" y="3739"/>
                    </a:cubicBezTo>
                    <a:cubicBezTo>
                      <a:pt x="39936" y="3799"/>
                      <a:pt x="39860" y="3827"/>
                      <a:pt x="39787" y="3827"/>
                    </a:cubicBezTo>
                    <a:cubicBezTo>
                      <a:pt x="39636" y="3827"/>
                      <a:pt x="39491" y="3712"/>
                      <a:pt x="39491" y="3529"/>
                    </a:cubicBezTo>
                    <a:cubicBezTo>
                      <a:pt x="39491" y="3364"/>
                      <a:pt x="39627" y="3233"/>
                      <a:pt x="39790" y="3233"/>
                    </a:cubicBezTo>
                    <a:cubicBezTo>
                      <a:pt x="39797" y="3233"/>
                      <a:pt x="39804" y="3233"/>
                      <a:pt x="39811" y="3234"/>
                    </a:cubicBezTo>
                    <a:lnTo>
                      <a:pt x="39787" y="3221"/>
                    </a:lnTo>
                    <a:close/>
                    <a:moveTo>
                      <a:pt x="17855" y="2827"/>
                    </a:moveTo>
                    <a:lnTo>
                      <a:pt x="20196" y="2852"/>
                    </a:lnTo>
                    <a:lnTo>
                      <a:pt x="17534" y="3936"/>
                    </a:lnTo>
                    <a:cubicBezTo>
                      <a:pt x="17460" y="3837"/>
                      <a:pt x="17362" y="3776"/>
                      <a:pt x="17251" y="3739"/>
                    </a:cubicBezTo>
                    <a:lnTo>
                      <a:pt x="17571" y="3061"/>
                    </a:lnTo>
                    <a:cubicBezTo>
                      <a:pt x="17707" y="3061"/>
                      <a:pt x="17830" y="2963"/>
                      <a:pt x="17855" y="2827"/>
                    </a:cubicBezTo>
                    <a:close/>
                    <a:moveTo>
                      <a:pt x="17337" y="2938"/>
                    </a:moveTo>
                    <a:cubicBezTo>
                      <a:pt x="17374" y="2987"/>
                      <a:pt x="17411" y="3024"/>
                      <a:pt x="17473" y="3049"/>
                    </a:cubicBezTo>
                    <a:lnTo>
                      <a:pt x="17140" y="3727"/>
                    </a:lnTo>
                    <a:lnTo>
                      <a:pt x="17128" y="3727"/>
                    </a:lnTo>
                    <a:cubicBezTo>
                      <a:pt x="16968" y="3739"/>
                      <a:pt x="16820" y="3813"/>
                      <a:pt x="16721" y="3948"/>
                    </a:cubicBezTo>
                    <a:lnTo>
                      <a:pt x="16191" y="3579"/>
                    </a:lnTo>
                    <a:cubicBezTo>
                      <a:pt x="16204" y="3542"/>
                      <a:pt x="16216" y="3505"/>
                      <a:pt x="16216" y="3468"/>
                    </a:cubicBezTo>
                    <a:cubicBezTo>
                      <a:pt x="16216" y="3443"/>
                      <a:pt x="16216" y="3418"/>
                      <a:pt x="16204" y="3406"/>
                    </a:cubicBezTo>
                    <a:lnTo>
                      <a:pt x="17337" y="2938"/>
                    </a:lnTo>
                    <a:close/>
                    <a:moveTo>
                      <a:pt x="40982" y="3258"/>
                    </a:moveTo>
                    <a:cubicBezTo>
                      <a:pt x="41019" y="3345"/>
                      <a:pt x="41105" y="3394"/>
                      <a:pt x="41204" y="3394"/>
                    </a:cubicBezTo>
                    <a:cubicBezTo>
                      <a:pt x="41253" y="3394"/>
                      <a:pt x="41302" y="3382"/>
                      <a:pt x="41352" y="3345"/>
                    </a:cubicBezTo>
                    <a:lnTo>
                      <a:pt x="41746" y="3727"/>
                    </a:lnTo>
                    <a:cubicBezTo>
                      <a:pt x="41672" y="3813"/>
                      <a:pt x="41623" y="3924"/>
                      <a:pt x="41610" y="4035"/>
                    </a:cubicBezTo>
                    <a:lnTo>
                      <a:pt x="40267" y="3665"/>
                    </a:lnTo>
                    <a:cubicBezTo>
                      <a:pt x="40280" y="3616"/>
                      <a:pt x="40292" y="3579"/>
                      <a:pt x="40292" y="3529"/>
                    </a:cubicBezTo>
                    <a:cubicBezTo>
                      <a:pt x="40292" y="3505"/>
                      <a:pt x="40304" y="3480"/>
                      <a:pt x="40304" y="3443"/>
                    </a:cubicBezTo>
                    <a:lnTo>
                      <a:pt x="40280" y="3443"/>
                    </a:lnTo>
                    <a:lnTo>
                      <a:pt x="40982" y="3258"/>
                    </a:lnTo>
                    <a:close/>
                    <a:moveTo>
                      <a:pt x="31839" y="3455"/>
                    </a:moveTo>
                    <a:cubicBezTo>
                      <a:pt x="32098" y="3455"/>
                      <a:pt x="32234" y="3776"/>
                      <a:pt x="32049" y="3973"/>
                    </a:cubicBezTo>
                    <a:cubicBezTo>
                      <a:pt x="31988" y="4034"/>
                      <a:pt x="31913" y="4061"/>
                      <a:pt x="31839" y="4061"/>
                    </a:cubicBezTo>
                    <a:cubicBezTo>
                      <a:pt x="31687" y="4061"/>
                      <a:pt x="31540" y="3946"/>
                      <a:pt x="31531" y="3763"/>
                    </a:cubicBezTo>
                    <a:cubicBezTo>
                      <a:pt x="31531" y="3591"/>
                      <a:pt x="31667" y="3455"/>
                      <a:pt x="31839" y="3455"/>
                    </a:cubicBezTo>
                    <a:close/>
                    <a:moveTo>
                      <a:pt x="34932" y="2889"/>
                    </a:moveTo>
                    <a:cubicBezTo>
                      <a:pt x="34957" y="2987"/>
                      <a:pt x="35031" y="3061"/>
                      <a:pt x="35129" y="3086"/>
                    </a:cubicBezTo>
                    <a:lnTo>
                      <a:pt x="34760" y="4072"/>
                    </a:lnTo>
                    <a:cubicBezTo>
                      <a:pt x="34698" y="4072"/>
                      <a:pt x="34636" y="4084"/>
                      <a:pt x="34587" y="4096"/>
                    </a:cubicBezTo>
                    <a:lnTo>
                      <a:pt x="34144" y="3258"/>
                    </a:lnTo>
                    <a:cubicBezTo>
                      <a:pt x="34267" y="3172"/>
                      <a:pt x="34353" y="3037"/>
                      <a:pt x="34365" y="2889"/>
                    </a:cubicBezTo>
                    <a:close/>
                    <a:moveTo>
                      <a:pt x="30400" y="3271"/>
                    </a:moveTo>
                    <a:lnTo>
                      <a:pt x="31347" y="3653"/>
                    </a:lnTo>
                    <a:cubicBezTo>
                      <a:pt x="31334" y="3690"/>
                      <a:pt x="31334" y="3727"/>
                      <a:pt x="31334" y="3763"/>
                    </a:cubicBezTo>
                    <a:cubicBezTo>
                      <a:pt x="31334" y="3776"/>
                      <a:pt x="31334" y="3800"/>
                      <a:pt x="31334" y="3813"/>
                    </a:cubicBezTo>
                    <a:lnTo>
                      <a:pt x="29720" y="4108"/>
                    </a:lnTo>
                    <a:lnTo>
                      <a:pt x="29868" y="3492"/>
                    </a:lnTo>
                    <a:lnTo>
                      <a:pt x="29954" y="3492"/>
                    </a:lnTo>
                    <a:cubicBezTo>
                      <a:pt x="30122" y="3492"/>
                      <a:pt x="30289" y="3411"/>
                      <a:pt x="30400" y="3271"/>
                    </a:cubicBezTo>
                    <a:close/>
                    <a:moveTo>
                      <a:pt x="14777" y="3566"/>
                    </a:moveTo>
                    <a:cubicBezTo>
                      <a:pt x="15038" y="3566"/>
                      <a:pt x="15177" y="3890"/>
                      <a:pt x="14984" y="4084"/>
                    </a:cubicBezTo>
                    <a:cubicBezTo>
                      <a:pt x="14920" y="4148"/>
                      <a:pt x="14841" y="4177"/>
                      <a:pt x="14764" y="4177"/>
                    </a:cubicBezTo>
                    <a:cubicBezTo>
                      <a:pt x="14605" y="4177"/>
                      <a:pt x="14454" y="4053"/>
                      <a:pt x="14454" y="3862"/>
                    </a:cubicBezTo>
                    <a:cubicBezTo>
                      <a:pt x="14454" y="3702"/>
                      <a:pt x="14590" y="3566"/>
                      <a:pt x="14750" y="3566"/>
                    </a:cubicBezTo>
                    <a:lnTo>
                      <a:pt x="14762" y="3566"/>
                    </a:lnTo>
                    <a:cubicBezTo>
                      <a:pt x="14767" y="3566"/>
                      <a:pt x="14772" y="3566"/>
                      <a:pt x="14777" y="3566"/>
                    </a:cubicBezTo>
                    <a:close/>
                    <a:moveTo>
                      <a:pt x="33441" y="3110"/>
                    </a:moveTo>
                    <a:cubicBezTo>
                      <a:pt x="33478" y="3172"/>
                      <a:pt x="33527" y="3221"/>
                      <a:pt x="33577" y="3271"/>
                    </a:cubicBezTo>
                    <a:lnTo>
                      <a:pt x="33109" y="4182"/>
                    </a:lnTo>
                    <a:lnTo>
                      <a:pt x="32308" y="3948"/>
                    </a:lnTo>
                    <a:cubicBezTo>
                      <a:pt x="32332" y="3887"/>
                      <a:pt x="32345" y="3825"/>
                      <a:pt x="32345" y="3763"/>
                    </a:cubicBezTo>
                    <a:cubicBezTo>
                      <a:pt x="32345" y="3739"/>
                      <a:pt x="32332" y="3702"/>
                      <a:pt x="32332" y="3677"/>
                    </a:cubicBezTo>
                    <a:lnTo>
                      <a:pt x="33441" y="3110"/>
                    </a:lnTo>
                    <a:close/>
                    <a:moveTo>
                      <a:pt x="25515" y="2175"/>
                    </a:moveTo>
                    <a:lnTo>
                      <a:pt x="27317" y="2322"/>
                    </a:lnTo>
                    <a:cubicBezTo>
                      <a:pt x="27342" y="2457"/>
                      <a:pt x="27441" y="2544"/>
                      <a:pt x="27576" y="2544"/>
                    </a:cubicBezTo>
                    <a:cubicBezTo>
                      <a:pt x="27613" y="2544"/>
                      <a:pt x="27638" y="2544"/>
                      <a:pt x="27675" y="2519"/>
                    </a:cubicBezTo>
                    <a:lnTo>
                      <a:pt x="27884" y="2802"/>
                    </a:lnTo>
                    <a:cubicBezTo>
                      <a:pt x="27699" y="3012"/>
                      <a:pt x="27699" y="3320"/>
                      <a:pt x="27897" y="3517"/>
                    </a:cubicBezTo>
                    <a:lnTo>
                      <a:pt x="27416" y="4170"/>
                    </a:lnTo>
                    <a:cubicBezTo>
                      <a:pt x="27354" y="4133"/>
                      <a:pt x="27293" y="4121"/>
                      <a:pt x="27219" y="4121"/>
                    </a:cubicBezTo>
                    <a:cubicBezTo>
                      <a:pt x="27120" y="4121"/>
                      <a:pt x="27022" y="4158"/>
                      <a:pt x="26936" y="4219"/>
                    </a:cubicBezTo>
                    <a:lnTo>
                      <a:pt x="25383" y="2408"/>
                    </a:lnTo>
                    <a:cubicBezTo>
                      <a:pt x="25453" y="2338"/>
                      <a:pt x="25490" y="2257"/>
                      <a:pt x="25515" y="2175"/>
                    </a:cubicBezTo>
                    <a:close/>
                    <a:moveTo>
                      <a:pt x="42122" y="3764"/>
                    </a:moveTo>
                    <a:lnTo>
                      <a:pt x="42122" y="3764"/>
                    </a:lnTo>
                    <a:cubicBezTo>
                      <a:pt x="42401" y="3768"/>
                      <a:pt x="42533" y="4098"/>
                      <a:pt x="42350" y="4293"/>
                    </a:cubicBezTo>
                    <a:cubicBezTo>
                      <a:pt x="42285" y="4358"/>
                      <a:pt x="42207" y="4386"/>
                      <a:pt x="42130" y="4386"/>
                    </a:cubicBezTo>
                    <a:cubicBezTo>
                      <a:pt x="41971" y="4386"/>
                      <a:pt x="41820" y="4263"/>
                      <a:pt x="41820" y="4072"/>
                    </a:cubicBezTo>
                    <a:cubicBezTo>
                      <a:pt x="41820" y="3901"/>
                      <a:pt x="41952" y="3767"/>
                      <a:pt x="42122" y="3764"/>
                    </a:cubicBezTo>
                    <a:close/>
                    <a:moveTo>
                      <a:pt x="24668" y="2420"/>
                    </a:moveTo>
                    <a:cubicBezTo>
                      <a:pt x="24755" y="2519"/>
                      <a:pt x="24890" y="2568"/>
                      <a:pt x="25013" y="2568"/>
                    </a:cubicBezTo>
                    <a:cubicBezTo>
                      <a:pt x="25124" y="2568"/>
                      <a:pt x="25223" y="2544"/>
                      <a:pt x="25309" y="2482"/>
                    </a:cubicBezTo>
                    <a:lnTo>
                      <a:pt x="26862" y="4269"/>
                    </a:lnTo>
                    <a:cubicBezTo>
                      <a:pt x="26825" y="4306"/>
                      <a:pt x="26800" y="4343"/>
                      <a:pt x="26775" y="4392"/>
                    </a:cubicBezTo>
                    <a:lnTo>
                      <a:pt x="23892" y="3332"/>
                    </a:lnTo>
                    <a:cubicBezTo>
                      <a:pt x="23917" y="3246"/>
                      <a:pt x="23904" y="3147"/>
                      <a:pt x="23867" y="3073"/>
                    </a:cubicBezTo>
                    <a:lnTo>
                      <a:pt x="24668" y="2420"/>
                    </a:lnTo>
                    <a:close/>
                    <a:moveTo>
                      <a:pt x="29412" y="3086"/>
                    </a:moveTo>
                    <a:cubicBezTo>
                      <a:pt x="29461" y="3271"/>
                      <a:pt x="29585" y="3406"/>
                      <a:pt x="29769" y="3468"/>
                    </a:cubicBezTo>
                    <a:lnTo>
                      <a:pt x="29757" y="3480"/>
                    </a:lnTo>
                    <a:lnTo>
                      <a:pt x="29597" y="4133"/>
                    </a:lnTo>
                    <a:lnTo>
                      <a:pt x="27712" y="4478"/>
                    </a:lnTo>
                    <a:cubicBezTo>
                      <a:pt x="27675" y="4367"/>
                      <a:pt x="27601" y="4269"/>
                      <a:pt x="27515" y="4207"/>
                    </a:cubicBezTo>
                    <a:lnTo>
                      <a:pt x="27983" y="3566"/>
                    </a:lnTo>
                    <a:cubicBezTo>
                      <a:pt x="28067" y="3622"/>
                      <a:pt x="28160" y="3647"/>
                      <a:pt x="28250" y="3647"/>
                    </a:cubicBezTo>
                    <a:cubicBezTo>
                      <a:pt x="28502" y="3647"/>
                      <a:pt x="28738" y="3450"/>
                      <a:pt x="28747" y="3160"/>
                    </a:cubicBezTo>
                    <a:lnTo>
                      <a:pt x="29412" y="3086"/>
                    </a:lnTo>
                    <a:close/>
                    <a:moveTo>
                      <a:pt x="34057" y="3295"/>
                    </a:moveTo>
                    <a:lnTo>
                      <a:pt x="34501" y="4145"/>
                    </a:lnTo>
                    <a:cubicBezTo>
                      <a:pt x="34365" y="4219"/>
                      <a:pt x="34279" y="4343"/>
                      <a:pt x="34267" y="4490"/>
                    </a:cubicBezTo>
                    <a:lnTo>
                      <a:pt x="33207" y="4195"/>
                    </a:lnTo>
                    <a:lnTo>
                      <a:pt x="33675" y="3295"/>
                    </a:lnTo>
                    <a:cubicBezTo>
                      <a:pt x="33737" y="3320"/>
                      <a:pt x="33799" y="3332"/>
                      <a:pt x="33860" y="3332"/>
                    </a:cubicBezTo>
                    <a:cubicBezTo>
                      <a:pt x="33934" y="3332"/>
                      <a:pt x="33996" y="3320"/>
                      <a:pt x="34057" y="3295"/>
                    </a:cubicBezTo>
                    <a:close/>
                    <a:moveTo>
                      <a:pt x="17147" y="3919"/>
                    </a:moveTo>
                    <a:cubicBezTo>
                      <a:pt x="17223" y="3919"/>
                      <a:pt x="17299" y="3947"/>
                      <a:pt x="17362" y="4010"/>
                    </a:cubicBezTo>
                    <a:cubicBezTo>
                      <a:pt x="17559" y="4195"/>
                      <a:pt x="17423" y="4527"/>
                      <a:pt x="17140" y="4540"/>
                    </a:cubicBezTo>
                    <a:cubicBezTo>
                      <a:pt x="16980" y="4540"/>
                      <a:pt x="16832" y="4404"/>
                      <a:pt x="16832" y="4232"/>
                    </a:cubicBezTo>
                    <a:cubicBezTo>
                      <a:pt x="16832" y="4047"/>
                      <a:pt x="16987" y="3919"/>
                      <a:pt x="17147" y="3919"/>
                    </a:cubicBezTo>
                    <a:close/>
                    <a:moveTo>
                      <a:pt x="35425" y="2876"/>
                    </a:moveTo>
                    <a:lnTo>
                      <a:pt x="37520" y="3000"/>
                    </a:lnTo>
                    <a:cubicBezTo>
                      <a:pt x="37507" y="3049"/>
                      <a:pt x="37495" y="3098"/>
                      <a:pt x="37495" y="3147"/>
                    </a:cubicBezTo>
                    <a:cubicBezTo>
                      <a:pt x="37495" y="3295"/>
                      <a:pt x="37557" y="3431"/>
                      <a:pt x="37680" y="3529"/>
                    </a:cubicBezTo>
                    <a:lnTo>
                      <a:pt x="37014" y="4540"/>
                    </a:lnTo>
                    <a:cubicBezTo>
                      <a:pt x="36940" y="4490"/>
                      <a:pt x="36867" y="4478"/>
                      <a:pt x="36780" y="4478"/>
                    </a:cubicBezTo>
                    <a:cubicBezTo>
                      <a:pt x="36706" y="4478"/>
                      <a:pt x="36620" y="4490"/>
                      <a:pt x="36546" y="4540"/>
                    </a:cubicBezTo>
                    <a:lnTo>
                      <a:pt x="35376" y="3000"/>
                    </a:lnTo>
                    <a:cubicBezTo>
                      <a:pt x="35400" y="2963"/>
                      <a:pt x="35425" y="2913"/>
                      <a:pt x="35425" y="2876"/>
                    </a:cubicBezTo>
                    <a:close/>
                    <a:moveTo>
                      <a:pt x="35289" y="3061"/>
                    </a:moveTo>
                    <a:lnTo>
                      <a:pt x="36460" y="4589"/>
                    </a:lnTo>
                    <a:cubicBezTo>
                      <a:pt x="36411" y="4638"/>
                      <a:pt x="36374" y="4688"/>
                      <a:pt x="36337" y="4749"/>
                    </a:cubicBezTo>
                    <a:lnTo>
                      <a:pt x="35252" y="4540"/>
                    </a:lnTo>
                    <a:cubicBezTo>
                      <a:pt x="35240" y="4306"/>
                      <a:pt x="35080" y="4121"/>
                      <a:pt x="34858" y="4072"/>
                    </a:cubicBezTo>
                    <a:lnTo>
                      <a:pt x="35240" y="3073"/>
                    </a:lnTo>
                    <a:lnTo>
                      <a:pt x="35289" y="3061"/>
                    </a:lnTo>
                    <a:close/>
                    <a:moveTo>
                      <a:pt x="8244" y="4182"/>
                    </a:moveTo>
                    <a:cubicBezTo>
                      <a:pt x="8503" y="4182"/>
                      <a:pt x="8626" y="4490"/>
                      <a:pt x="8441" y="4675"/>
                    </a:cubicBezTo>
                    <a:cubicBezTo>
                      <a:pt x="8386" y="4734"/>
                      <a:pt x="8316" y="4761"/>
                      <a:pt x="8245" y="4761"/>
                    </a:cubicBezTo>
                    <a:cubicBezTo>
                      <a:pt x="8096" y="4761"/>
                      <a:pt x="7948" y="4642"/>
                      <a:pt x="7948" y="4466"/>
                    </a:cubicBezTo>
                    <a:cubicBezTo>
                      <a:pt x="7948" y="4306"/>
                      <a:pt x="8084" y="4182"/>
                      <a:pt x="8232" y="4182"/>
                    </a:cubicBezTo>
                    <a:close/>
                    <a:moveTo>
                      <a:pt x="21268" y="2827"/>
                    </a:moveTo>
                    <a:lnTo>
                      <a:pt x="23104" y="3197"/>
                    </a:lnTo>
                    <a:cubicBezTo>
                      <a:pt x="23104" y="3209"/>
                      <a:pt x="23104" y="3221"/>
                      <a:pt x="23104" y="3246"/>
                    </a:cubicBezTo>
                    <a:cubicBezTo>
                      <a:pt x="23104" y="3468"/>
                      <a:pt x="23288" y="3640"/>
                      <a:pt x="23510" y="3640"/>
                    </a:cubicBezTo>
                    <a:cubicBezTo>
                      <a:pt x="23516" y="3646"/>
                      <a:pt x="23526" y="3650"/>
                      <a:pt x="23535" y="3650"/>
                    </a:cubicBezTo>
                    <a:cubicBezTo>
                      <a:pt x="23544" y="3650"/>
                      <a:pt x="23553" y="3646"/>
                      <a:pt x="23559" y="3640"/>
                    </a:cubicBezTo>
                    <a:lnTo>
                      <a:pt x="23695" y="4675"/>
                    </a:lnTo>
                    <a:cubicBezTo>
                      <a:pt x="23633" y="4700"/>
                      <a:pt x="23584" y="4737"/>
                      <a:pt x="23547" y="4774"/>
                    </a:cubicBezTo>
                    <a:lnTo>
                      <a:pt x="21231" y="3000"/>
                    </a:lnTo>
                    <a:cubicBezTo>
                      <a:pt x="21255" y="2938"/>
                      <a:pt x="21268" y="2876"/>
                      <a:pt x="21268" y="2827"/>
                    </a:cubicBezTo>
                    <a:close/>
                    <a:moveTo>
                      <a:pt x="34762" y="4266"/>
                    </a:moveTo>
                    <a:cubicBezTo>
                      <a:pt x="34913" y="4266"/>
                      <a:pt x="35059" y="4379"/>
                      <a:pt x="35068" y="4552"/>
                    </a:cubicBezTo>
                    <a:cubicBezTo>
                      <a:pt x="35068" y="4725"/>
                      <a:pt x="34932" y="4872"/>
                      <a:pt x="34760" y="4872"/>
                    </a:cubicBezTo>
                    <a:lnTo>
                      <a:pt x="34760" y="4860"/>
                    </a:lnTo>
                    <a:cubicBezTo>
                      <a:pt x="34501" y="4860"/>
                      <a:pt x="34365" y="4540"/>
                      <a:pt x="34550" y="4355"/>
                    </a:cubicBezTo>
                    <a:cubicBezTo>
                      <a:pt x="34611" y="4294"/>
                      <a:pt x="34687" y="4266"/>
                      <a:pt x="34762" y="4266"/>
                    </a:cubicBezTo>
                    <a:close/>
                    <a:moveTo>
                      <a:pt x="20282" y="2926"/>
                    </a:moveTo>
                    <a:cubicBezTo>
                      <a:pt x="20319" y="3024"/>
                      <a:pt x="20381" y="3123"/>
                      <a:pt x="20467" y="3184"/>
                    </a:cubicBezTo>
                    <a:lnTo>
                      <a:pt x="19654" y="4540"/>
                    </a:lnTo>
                    <a:cubicBezTo>
                      <a:pt x="19580" y="4490"/>
                      <a:pt x="19493" y="4466"/>
                      <a:pt x="19407" y="4466"/>
                    </a:cubicBezTo>
                    <a:cubicBezTo>
                      <a:pt x="19161" y="4466"/>
                      <a:pt x="18951" y="4651"/>
                      <a:pt x="18914" y="4897"/>
                    </a:cubicBezTo>
                    <a:lnTo>
                      <a:pt x="17596" y="4441"/>
                    </a:lnTo>
                    <a:cubicBezTo>
                      <a:pt x="17621" y="4380"/>
                      <a:pt x="17633" y="4306"/>
                      <a:pt x="17633" y="4244"/>
                    </a:cubicBezTo>
                    <a:cubicBezTo>
                      <a:pt x="17633" y="4170"/>
                      <a:pt x="17621" y="4096"/>
                      <a:pt x="17584" y="4035"/>
                    </a:cubicBezTo>
                    <a:lnTo>
                      <a:pt x="20282" y="2926"/>
                    </a:lnTo>
                    <a:close/>
                    <a:moveTo>
                      <a:pt x="27221" y="4310"/>
                    </a:moveTo>
                    <a:cubicBezTo>
                      <a:pt x="27372" y="4310"/>
                      <a:pt x="27519" y="4428"/>
                      <a:pt x="27527" y="4601"/>
                    </a:cubicBezTo>
                    <a:cubicBezTo>
                      <a:pt x="27527" y="4774"/>
                      <a:pt x="27391" y="4909"/>
                      <a:pt x="27231" y="4909"/>
                    </a:cubicBezTo>
                    <a:cubicBezTo>
                      <a:pt x="26960" y="4909"/>
                      <a:pt x="26825" y="4589"/>
                      <a:pt x="27009" y="4404"/>
                    </a:cubicBezTo>
                    <a:cubicBezTo>
                      <a:pt x="27071" y="4339"/>
                      <a:pt x="27147" y="4310"/>
                      <a:pt x="27221" y="4310"/>
                    </a:cubicBezTo>
                    <a:close/>
                    <a:moveTo>
                      <a:pt x="6830" y="4430"/>
                    </a:moveTo>
                    <a:cubicBezTo>
                      <a:pt x="6965" y="4430"/>
                      <a:pt x="7098" y="4536"/>
                      <a:pt x="7098" y="4688"/>
                    </a:cubicBezTo>
                    <a:cubicBezTo>
                      <a:pt x="7098" y="4835"/>
                      <a:pt x="6975" y="4959"/>
                      <a:pt x="6827" y="4959"/>
                    </a:cubicBezTo>
                    <a:lnTo>
                      <a:pt x="6839" y="4946"/>
                    </a:lnTo>
                    <a:cubicBezTo>
                      <a:pt x="6605" y="4946"/>
                      <a:pt x="6494" y="4663"/>
                      <a:pt x="6655" y="4503"/>
                    </a:cubicBezTo>
                    <a:cubicBezTo>
                      <a:pt x="6705" y="4452"/>
                      <a:pt x="6768" y="4430"/>
                      <a:pt x="6830" y="4430"/>
                    </a:cubicBezTo>
                    <a:close/>
                    <a:moveTo>
                      <a:pt x="23867" y="3431"/>
                    </a:moveTo>
                    <a:lnTo>
                      <a:pt x="26751" y="4490"/>
                    </a:lnTo>
                    <a:cubicBezTo>
                      <a:pt x="26738" y="4527"/>
                      <a:pt x="26738" y="4564"/>
                      <a:pt x="26726" y="4614"/>
                    </a:cubicBezTo>
                    <a:cubicBezTo>
                      <a:pt x="26738" y="4638"/>
                      <a:pt x="26738" y="4663"/>
                      <a:pt x="26738" y="4688"/>
                    </a:cubicBezTo>
                    <a:lnTo>
                      <a:pt x="24410" y="4996"/>
                    </a:lnTo>
                    <a:cubicBezTo>
                      <a:pt x="24348" y="4774"/>
                      <a:pt x="24151" y="4614"/>
                      <a:pt x="23917" y="4614"/>
                    </a:cubicBezTo>
                    <a:cubicBezTo>
                      <a:pt x="23867" y="4614"/>
                      <a:pt x="23831" y="4614"/>
                      <a:pt x="23794" y="4626"/>
                    </a:cubicBezTo>
                    <a:lnTo>
                      <a:pt x="23658" y="3616"/>
                    </a:lnTo>
                    <a:cubicBezTo>
                      <a:pt x="23744" y="3579"/>
                      <a:pt x="23818" y="3505"/>
                      <a:pt x="23867" y="3431"/>
                    </a:cubicBezTo>
                    <a:close/>
                    <a:moveTo>
                      <a:pt x="40230" y="3751"/>
                    </a:moveTo>
                    <a:lnTo>
                      <a:pt x="41623" y="4133"/>
                    </a:lnTo>
                    <a:cubicBezTo>
                      <a:pt x="41635" y="4256"/>
                      <a:pt x="41697" y="4367"/>
                      <a:pt x="41783" y="4441"/>
                    </a:cubicBezTo>
                    <a:lnTo>
                      <a:pt x="40945" y="5217"/>
                    </a:lnTo>
                    <a:cubicBezTo>
                      <a:pt x="40853" y="5133"/>
                      <a:pt x="40732" y="5090"/>
                      <a:pt x="40606" y="5090"/>
                    </a:cubicBezTo>
                    <a:cubicBezTo>
                      <a:pt x="40547" y="5090"/>
                      <a:pt x="40486" y="5099"/>
                      <a:pt x="40427" y="5119"/>
                    </a:cubicBezTo>
                    <a:lnTo>
                      <a:pt x="39947" y="3998"/>
                    </a:lnTo>
                    <a:cubicBezTo>
                      <a:pt x="40082" y="3961"/>
                      <a:pt x="40193" y="3874"/>
                      <a:pt x="40255" y="3763"/>
                    </a:cubicBezTo>
                    <a:lnTo>
                      <a:pt x="40230" y="3751"/>
                    </a:lnTo>
                    <a:close/>
                    <a:moveTo>
                      <a:pt x="19408" y="4673"/>
                    </a:moveTo>
                    <a:cubicBezTo>
                      <a:pt x="19560" y="4673"/>
                      <a:pt x="19707" y="4789"/>
                      <a:pt x="19715" y="4971"/>
                    </a:cubicBezTo>
                    <a:cubicBezTo>
                      <a:pt x="19715" y="5131"/>
                      <a:pt x="19580" y="5267"/>
                      <a:pt x="19407" y="5279"/>
                    </a:cubicBezTo>
                    <a:cubicBezTo>
                      <a:pt x="19148" y="5279"/>
                      <a:pt x="19013" y="4959"/>
                      <a:pt x="19198" y="4762"/>
                    </a:cubicBezTo>
                    <a:cubicBezTo>
                      <a:pt x="19258" y="4701"/>
                      <a:pt x="19334" y="4673"/>
                      <a:pt x="19408" y="4673"/>
                    </a:cubicBezTo>
                    <a:close/>
                    <a:moveTo>
                      <a:pt x="36792" y="4673"/>
                    </a:moveTo>
                    <a:cubicBezTo>
                      <a:pt x="36866" y="4673"/>
                      <a:pt x="36941" y="4701"/>
                      <a:pt x="37002" y="4762"/>
                    </a:cubicBezTo>
                    <a:cubicBezTo>
                      <a:pt x="37187" y="4959"/>
                      <a:pt x="37051" y="5279"/>
                      <a:pt x="36793" y="5279"/>
                    </a:cubicBezTo>
                    <a:cubicBezTo>
                      <a:pt x="36620" y="5279"/>
                      <a:pt x="36485" y="5143"/>
                      <a:pt x="36485" y="4971"/>
                    </a:cubicBezTo>
                    <a:cubicBezTo>
                      <a:pt x="36493" y="4789"/>
                      <a:pt x="36640" y="4673"/>
                      <a:pt x="36792" y="4673"/>
                    </a:cubicBezTo>
                    <a:close/>
                    <a:moveTo>
                      <a:pt x="23917" y="4823"/>
                    </a:moveTo>
                    <a:cubicBezTo>
                      <a:pt x="24176" y="4823"/>
                      <a:pt x="24311" y="5143"/>
                      <a:pt x="24126" y="5328"/>
                    </a:cubicBezTo>
                    <a:cubicBezTo>
                      <a:pt x="24063" y="5387"/>
                      <a:pt x="23987" y="5414"/>
                      <a:pt x="23914" y="5414"/>
                    </a:cubicBezTo>
                    <a:cubicBezTo>
                      <a:pt x="23757" y="5414"/>
                      <a:pt x="23609" y="5295"/>
                      <a:pt x="23609" y="5119"/>
                    </a:cubicBezTo>
                    <a:cubicBezTo>
                      <a:pt x="23621" y="4946"/>
                      <a:pt x="23744" y="4823"/>
                      <a:pt x="23917" y="4823"/>
                    </a:cubicBezTo>
                    <a:close/>
                    <a:moveTo>
                      <a:pt x="12606" y="3492"/>
                    </a:moveTo>
                    <a:lnTo>
                      <a:pt x="14257" y="3813"/>
                    </a:lnTo>
                    <a:lnTo>
                      <a:pt x="14257" y="3874"/>
                    </a:lnTo>
                    <a:cubicBezTo>
                      <a:pt x="14257" y="4072"/>
                      <a:pt x="14380" y="4269"/>
                      <a:pt x="14577" y="4343"/>
                    </a:cubicBezTo>
                    <a:lnTo>
                      <a:pt x="13973" y="5833"/>
                    </a:lnTo>
                    <a:cubicBezTo>
                      <a:pt x="13912" y="5797"/>
                      <a:pt x="13838" y="5784"/>
                      <a:pt x="13764" y="5784"/>
                    </a:cubicBezTo>
                    <a:cubicBezTo>
                      <a:pt x="13715" y="5784"/>
                      <a:pt x="13678" y="5784"/>
                      <a:pt x="13628" y="5797"/>
                    </a:cubicBezTo>
                    <a:lnTo>
                      <a:pt x="12433" y="3751"/>
                    </a:lnTo>
                    <a:cubicBezTo>
                      <a:pt x="12520" y="3677"/>
                      <a:pt x="12581" y="3591"/>
                      <a:pt x="12606" y="3492"/>
                    </a:cubicBezTo>
                    <a:close/>
                    <a:moveTo>
                      <a:pt x="40616" y="5296"/>
                    </a:moveTo>
                    <a:cubicBezTo>
                      <a:pt x="40770" y="5296"/>
                      <a:pt x="40920" y="5417"/>
                      <a:pt x="40920" y="5599"/>
                    </a:cubicBezTo>
                    <a:cubicBezTo>
                      <a:pt x="40908" y="5760"/>
                      <a:pt x="40785" y="5895"/>
                      <a:pt x="40625" y="5895"/>
                    </a:cubicBezTo>
                    <a:lnTo>
                      <a:pt x="40612" y="5895"/>
                    </a:lnTo>
                    <a:cubicBezTo>
                      <a:pt x="40353" y="5895"/>
                      <a:pt x="40218" y="5575"/>
                      <a:pt x="40403" y="5390"/>
                    </a:cubicBezTo>
                    <a:cubicBezTo>
                      <a:pt x="40463" y="5325"/>
                      <a:pt x="40540" y="5296"/>
                      <a:pt x="40616" y="5296"/>
                    </a:cubicBezTo>
                    <a:close/>
                    <a:moveTo>
                      <a:pt x="39651" y="4010"/>
                    </a:moveTo>
                    <a:cubicBezTo>
                      <a:pt x="39700" y="4022"/>
                      <a:pt x="39762" y="4035"/>
                      <a:pt x="39811" y="4035"/>
                    </a:cubicBezTo>
                    <a:lnTo>
                      <a:pt x="39873" y="4035"/>
                    </a:lnTo>
                    <a:lnTo>
                      <a:pt x="40366" y="5168"/>
                    </a:lnTo>
                    <a:cubicBezTo>
                      <a:pt x="40218" y="5267"/>
                      <a:pt x="40119" y="5427"/>
                      <a:pt x="40119" y="5599"/>
                    </a:cubicBezTo>
                    <a:cubicBezTo>
                      <a:pt x="40119" y="5636"/>
                      <a:pt x="40132" y="5673"/>
                      <a:pt x="40132" y="5723"/>
                    </a:cubicBezTo>
                    <a:lnTo>
                      <a:pt x="38887" y="5957"/>
                    </a:lnTo>
                    <a:lnTo>
                      <a:pt x="39651" y="4010"/>
                    </a:lnTo>
                    <a:close/>
                    <a:moveTo>
                      <a:pt x="9846" y="3283"/>
                    </a:moveTo>
                    <a:lnTo>
                      <a:pt x="11632" y="3357"/>
                    </a:lnTo>
                    <a:cubicBezTo>
                      <a:pt x="11645" y="3542"/>
                      <a:pt x="11743" y="3702"/>
                      <a:pt x="11903" y="3776"/>
                    </a:cubicBezTo>
                    <a:lnTo>
                      <a:pt x="11078" y="5932"/>
                    </a:lnTo>
                    <a:cubicBezTo>
                      <a:pt x="11029" y="5920"/>
                      <a:pt x="10979" y="5907"/>
                      <a:pt x="10930" y="5907"/>
                    </a:cubicBezTo>
                    <a:cubicBezTo>
                      <a:pt x="10844" y="5907"/>
                      <a:pt x="10770" y="5932"/>
                      <a:pt x="10696" y="5969"/>
                    </a:cubicBezTo>
                    <a:lnTo>
                      <a:pt x="9599" y="3591"/>
                    </a:lnTo>
                    <a:cubicBezTo>
                      <a:pt x="9710" y="3529"/>
                      <a:pt x="9809" y="3406"/>
                      <a:pt x="9833" y="3283"/>
                    </a:cubicBezTo>
                    <a:close/>
                    <a:moveTo>
                      <a:pt x="32258" y="4035"/>
                    </a:moveTo>
                    <a:lnTo>
                      <a:pt x="33059" y="4256"/>
                    </a:lnTo>
                    <a:lnTo>
                      <a:pt x="32061" y="6154"/>
                    </a:lnTo>
                    <a:lnTo>
                      <a:pt x="32024" y="6154"/>
                    </a:lnTo>
                    <a:lnTo>
                      <a:pt x="31975" y="4232"/>
                    </a:lnTo>
                    <a:cubicBezTo>
                      <a:pt x="32086" y="4207"/>
                      <a:pt x="32184" y="4133"/>
                      <a:pt x="32258" y="4035"/>
                    </a:cubicBezTo>
                    <a:close/>
                    <a:moveTo>
                      <a:pt x="29585" y="4232"/>
                    </a:moveTo>
                    <a:lnTo>
                      <a:pt x="29153" y="6043"/>
                    </a:lnTo>
                    <a:lnTo>
                      <a:pt x="29092" y="6043"/>
                    </a:lnTo>
                    <a:cubicBezTo>
                      <a:pt x="28956" y="6043"/>
                      <a:pt x="28833" y="6105"/>
                      <a:pt x="28734" y="6203"/>
                    </a:cubicBezTo>
                    <a:lnTo>
                      <a:pt x="27589" y="4971"/>
                    </a:lnTo>
                    <a:cubicBezTo>
                      <a:pt x="27687" y="4885"/>
                      <a:pt x="27749" y="4749"/>
                      <a:pt x="27749" y="4614"/>
                    </a:cubicBezTo>
                    <a:cubicBezTo>
                      <a:pt x="27736" y="4601"/>
                      <a:pt x="27736" y="4589"/>
                      <a:pt x="27736" y="4577"/>
                    </a:cubicBezTo>
                    <a:lnTo>
                      <a:pt x="27736" y="4564"/>
                    </a:lnTo>
                    <a:lnTo>
                      <a:pt x="29585" y="4232"/>
                    </a:lnTo>
                    <a:close/>
                    <a:moveTo>
                      <a:pt x="33158" y="4281"/>
                    </a:moveTo>
                    <a:lnTo>
                      <a:pt x="34267" y="4601"/>
                    </a:lnTo>
                    <a:cubicBezTo>
                      <a:pt x="34267" y="4651"/>
                      <a:pt x="34279" y="4700"/>
                      <a:pt x="34304" y="4749"/>
                    </a:cubicBezTo>
                    <a:lnTo>
                      <a:pt x="32246" y="6228"/>
                    </a:lnTo>
                    <a:cubicBezTo>
                      <a:pt x="32221" y="6203"/>
                      <a:pt x="32197" y="6191"/>
                      <a:pt x="32172" y="6178"/>
                    </a:cubicBezTo>
                    <a:lnTo>
                      <a:pt x="33158" y="4281"/>
                    </a:lnTo>
                    <a:close/>
                    <a:moveTo>
                      <a:pt x="38481" y="3160"/>
                    </a:moveTo>
                    <a:lnTo>
                      <a:pt x="39294" y="3418"/>
                    </a:lnTo>
                    <a:cubicBezTo>
                      <a:pt x="39282" y="3455"/>
                      <a:pt x="39282" y="3492"/>
                      <a:pt x="39282" y="3529"/>
                    </a:cubicBezTo>
                    <a:cubicBezTo>
                      <a:pt x="39282" y="3714"/>
                      <a:pt x="39380" y="3874"/>
                      <a:pt x="39540" y="3961"/>
                    </a:cubicBezTo>
                    <a:lnTo>
                      <a:pt x="38752" y="5969"/>
                    </a:lnTo>
                    <a:lnTo>
                      <a:pt x="37298" y="6240"/>
                    </a:lnTo>
                    <a:lnTo>
                      <a:pt x="36990" y="5415"/>
                    </a:lnTo>
                    <a:cubicBezTo>
                      <a:pt x="37322" y="5254"/>
                      <a:pt x="37372" y="4798"/>
                      <a:pt x="37088" y="4577"/>
                    </a:cubicBezTo>
                    <a:lnTo>
                      <a:pt x="37741" y="3579"/>
                    </a:lnTo>
                    <a:cubicBezTo>
                      <a:pt x="37815" y="3616"/>
                      <a:pt x="37902" y="3628"/>
                      <a:pt x="37975" y="3628"/>
                    </a:cubicBezTo>
                    <a:cubicBezTo>
                      <a:pt x="37983" y="3628"/>
                      <a:pt x="37991" y="3628"/>
                      <a:pt x="37998" y="3628"/>
                    </a:cubicBezTo>
                    <a:cubicBezTo>
                      <a:pt x="38260" y="3628"/>
                      <a:pt x="38481" y="3424"/>
                      <a:pt x="38505" y="3172"/>
                    </a:cubicBezTo>
                    <a:lnTo>
                      <a:pt x="38481" y="3160"/>
                    </a:lnTo>
                    <a:close/>
                    <a:moveTo>
                      <a:pt x="12347" y="3800"/>
                    </a:moveTo>
                    <a:lnTo>
                      <a:pt x="13530" y="5833"/>
                    </a:lnTo>
                    <a:cubicBezTo>
                      <a:pt x="13382" y="5920"/>
                      <a:pt x="13283" y="6068"/>
                      <a:pt x="13271" y="6240"/>
                    </a:cubicBezTo>
                    <a:lnTo>
                      <a:pt x="11423" y="6277"/>
                    </a:lnTo>
                    <a:cubicBezTo>
                      <a:pt x="11386" y="6142"/>
                      <a:pt x="11287" y="6031"/>
                      <a:pt x="11176" y="5969"/>
                    </a:cubicBezTo>
                    <a:lnTo>
                      <a:pt x="12002" y="3813"/>
                    </a:lnTo>
                    <a:cubicBezTo>
                      <a:pt x="12051" y="3825"/>
                      <a:pt x="12088" y="3825"/>
                      <a:pt x="12138" y="3825"/>
                    </a:cubicBezTo>
                    <a:cubicBezTo>
                      <a:pt x="12157" y="3828"/>
                      <a:pt x="12176" y="3830"/>
                      <a:pt x="12195" y="3830"/>
                    </a:cubicBezTo>
                    <a:cubicBezTo>
                      <a:pt x="12245" y="3830"/>
                      <a:pt x="12293" y="3818"/>
                      <a:pt x="12347" y="3800"/>
                    </a:cubicBezTo>
                    <a:close/>
                    <a:moveTo>
                      <a:pt x="41881" y="4503"/>
                    </a:moveTo>
                    <a:cubicBezTo>
                      <a:pt x="41955" y="4540"/>
                      <a:pt x="42029" y="4564"/>
                      <a:pt x="42115" y="4564"/>
                    </a:cubicBezTo>
                    <a:lnTo>
                      <a:pt x="42152" y="4564"/>
                    </a:lnTo>
                    <a:lnTo>
                      <a:pt x="42005" y="6105"/>
                    </a:lnTo>
                    <a:cubicBezTo>
                      <a:pt x="41857" y="6117"/>
                      <a:pt x="41721" y="6178"/>
                      <a:pt x="41623" y="6289"/>
                    </a:cubicBezTo>
                    <a:lnTo>
                      <a:pt x="41019" y="5883"/>
                    </a:lnTo>
                    <a:cubicBezTo>
                      <a:pt x="41080" y="5809"/>
                      <a:pt x="41117" y="5698"/>
                      <a:pt x="41117" y="5599"/>
                    </a:cubicBezTo>
                    <a:cubicBezTo>
                      <a:pt x="41117" y="5488"/>
                      <a:pt x="41080" y="5378"/>
                      <a:pt x="41019" y="5291"/>
                    </a:cubicBezTo>
                    <a:lnTo>
                      <a:pt x="41881" y="4503"/>
                    </a:lnTo>
                    <a:close/>
                    <a:moveTo>
                      <a:pt x="31359" y="3911"/>
                    </a:moveTo>
                    <a:cubicBezTo>
                      <a:pt x="31384" y="3998"/>
                      <a:pt x="31445" y="4072"/>
                      <a:pt x="31507" y="4133"/>
                    </a:cubicBezTo>
                    <a:lnTo>
                      <a:pt x="31507" y="4145"/>
                    </a:lnTo>
                    <a:lnTo>
                      <a:pt x="29523" y="6302"/>
                    </a:lnTo>
                    <a:cubicBezTo>
                      <a:pt x="29461" y="6191"/>
                      <a:pt x="29375" y="6117"/>
                      <a:pt x="29252" y="6080"/>
                    </a:cubicBezTo>
                    <a:lnTo>
                      <a:pt x="29696" y="4219"/>
                    </a:lnTo>
                    <a:lnTo>
                      <a:pt x="31359" y="3911"/>
                    </a:lnTo>
                    <a:close/>
                    <a:moveTo>
                      <a:pt x="35265" y="4626"/>
                    </a:moveTo>
                    <a:lnTo>
                      <a:pt x="36300" y="4835"/>
                    </a:lnTo>
                    <a:cubicBezTo>
                      <a:pt x="36300" y="4872"/>
                      <a:pt x="36287" y="4922"/>
                      <a:pt x="36287" y="4959"/>
                    </a:cubicBezTo>
                    <a:cubicBezTo>
                      <a:pt x="36287" y="5082"/>
                      <a:pt x="36324" y="5205"/>
                      <a:pt x="36398" y="5304"/>
                    </a:cubicBezTo>
                    <a:lnTo>
                      <a:pt x="36411" y="5291"/>
                    </a:lnTo>
                    <a:lnTo>
                      <a:pt x="36411" y="5291"/>
                    </a:lnTo>
                    <a:lnTo>
                      <a:pt x="35400" y="6339"/>
                    </a:lnTo>
                    <a:cubicBezTo>
                      <a:pt x="35314" y="6265"/>
                      <a:pt x="35203" y="6228"/>
                      <a:pt x="35092" y="6228"/>
                    </a:cubicBezTo>
                    <a:lnTo>
                      <a:pt x="35055" y="6228"/>
                    </a:lnTo>
                    <a:lnTo>
                      <a:pt x="34821" y="5057"/>
                    </a:lnTo>
                    <a:cubicBezTo>
                      <a:pt x="35055" y="5033"/>
                      <a:pt x="35228" y="4860"/>
                      <a:pt x="35265" y="4626"/>
                    </a:cubicBezTo>
                    <a:close/>
                    <a:moveTo>
                      <a:pt x="21218" y="6203"/>
                    </a:moveTo>
                    <a:cubicBezTo>
                      <a:pt x="21258" y="6203"/>
                      <a:pt x="21298" y="6228"/>
                      <a:pt x="21305" y="6277"/>
                    </a:cubicBezTo>
                    <a:cubicBezTo>
                      <a:pt x="21298" y="6326"/>
                      <a:pt x="21258" y="6351"/>
                      <a:pt x="21218" y="6351"/>
                    </a:cubicBezTo>
                    <a:cubicBezTo>
                      <a:pt x="21178" y="6351"/>
                      <a:pt x="21138" y="6326"/>
                      <a:pt x="21132" y="6277"/>
                    </a:cubicBezTo>
                    <a:cubicBezTo>
                      <a:pt x="21138" y="6228"/>
                      <a:pt x="21178" y="6203"/>
                      <a:pt x="21218" y="6203"/>
                    </a:cubicBezTo>
                    <a:close/>
                    <a:moveTo>
                      <a:pt x="21169" y="3073"/>
                    </a:moveTo>
                    <a:lnTo>
                      <a:pt x="23486" y="4848"/>
                    </a:lnTo>
                    <a:cubicBezTo>
                      <a:pt x="23436" y="4934"/>
                      <a:pt x="23399" y="5020"/>
                      <a:pt x="23412" y="5119"/>
                    </a:cubicBezTo>
                    <a:cubicBezTo>
                      <a:pt x="23399" y="5217"/>
                      <a:pt x="23436" y="5316"/>
                      <a:pt x="23486" y="5402"/>
                    </a:cubicBezTo>
                    <a:lnTo>
                      <a:pt x="22549" y="6178"/>
                    </a:lnTo>
                    <a:cubicBezTo>
                      <a:pt x="22443" y="6077"/>
                      <a:pt x="22310" y="6029"/>
                      <a:pt x="22180" y="6029"/>
                    </a:cubicBezTo>
                    <a:cubicBezTo>
                      <a:pt x="21978" y="6029"/>
                      <a:pt x="21781" y="6146"/>
                      <a:pt x="21699" y="6363"/>
                    </a:cubicBezTo>
                    <a:lnTo>
                      <a:pt x="21502" y="6302"/>
                    </a:lnTo>
                    <a:lnTo>
                      <a:pt x="21502" y="6277"/>
                    </a:lnTo>
                    <a:cubicBezTo>
                      <a:pt x="21502" y="6101"/>
                      <a:pt x="21359" y="5988"/>
                      <a:pt x="21210" y="5988"/>
                    </a:cubicBezTo>
                    <a:cubicBezTo>
                      <a:pt x="21140" y="5988"/>
                      <a:pt x="21068" y="6013"/>
                      <a:pt x="21009" y="6068"/>
                    </a:cubicBezTo>
                    <a:lnTo>
                      <a:pt x="19838" y="5242"/>
                    </a:lnTo>
                    <a:cubicBezTo>
                      <a:pt x="19888" y="5156"/>
                      <a:pt x="19912" y="5070"/>
                      <a:pt x="19912" y="4971"/>
                    </a:cubicBezTo>
                    <a:cubicBezTo>
                      <a:pt x="19912" y="4823"/>
                      <a:pt x="19851" y="4688"/>
                      <a:pt x="19740" y="4601"/>
                    </a:cubicBezTo>
                    <a:lnTo>
                      <a:pt x="20553" y="3234"/>
                    </a:lnTo>
                    <a:cubicBezTo>
                      <a:pt x="20615" y="3271"/>
                      <a:pt x="20689" y="3283"/>
                      <a:pt x="20763" y="3283"/>
                    </a:cubicBezTo>
                    <a:cubicBezTo>
                      <a:pt x="20923" y="3283"/>
                      <a:pt x="21071" y="3209"/>
                      <a:pt x="21169" y="3073"/>
                    </a:cubicBezTo>
                    <a:close/>
                    <a:moveTo>
                      <a:pt x="9094" y="3566"/>
                    </a:moveTo>
                    <a:cubicBezTo>
                      <a:pt x="9180" y="3616"/>
                      <a:pt x="9267" y="3640"/>
                      <a:pt x="9353" y="3640"/>
                    </a:cubicBezTo>
                    <a:cubicBezTo>
                      <a:pt x="9402" y="3640"/>
                      <a:pt x="9451" y="3628"/>
                      <a:pt x="9488" y="3616"/>
                    </a:cubicBezTo>
                    <a:lnTo>
                      <a:pt x="10610" y="6018"/>
                    </a:lnTo>
                    <a:cubicBezTo>
                      <a:pt x="10514" y="6090"/>
                      <a:pt x="10454" y="6208"/>
                      <a:pt x="10427" y="6327"/>
                    </a:cubicBezTo>
                    <a:lnTo>
                      <a:pt x="10427" y="6327"/>
                    </a:lnTo>
                    <a:lnTo>
                      <a:pt x="8614" y="6400"/>
                    </a:lnTo>
                    <a:cubicBezTo>
                      <a:pt x="8552" y="6191"/>
                      <a:pt x="8355" y="6031"/>
                      <a:pt x="8133" y="6031"/>
                    </a:cubicBezTo>
                    <a:cubicBezTo>
                      <a:pt x="8071" y="6031"/>
                      <a:pt x="8022" y="6043"/>
                      <a:pt x="7961" y="6068"/>
                    </a:cubicBezTo>
                    <a:lnTo>
                      <a:pt x="7147" y="5033"/>
                    </a:lnTo>
                    <a:cubicBezTo>
                      <a:pt x="7234" y="4934"/>
                      <a:pt x="7283" y="4823"/>
                      <a:pt x="7295" y="4700"/>
                    </a:cubicBezTo>
                    <a:lnTo>
                      <a:pt x="7295" y="4675"/>
                    </a:lnTo>
                    <a:lnTo>
                      <a:pt x="7763" y="4589"/>
                    </a:lnTo>
                    <a:cubicBezTo>
                      <a:pt x="7827" y="4815"/>
                      <a:pt x="8029" y="4955"/>
                      <a:pt x="8245" y="4955"/>
                    </a:cubicBezTo>
                    <a:cubicBezTo>
                      <a:pt x="8323" y="4955"/>
                      <a:pt x="8403" y="4936"/>
                      <a:pt x="8478" y="4897"/>
                    </a:cubicBezTo>
                    <a:cubicBezTo>
                      <a:pt x="8749" y="4737"/>
                      <a:pt x="8811" y="4367"/>
                      <a:pt x="8601" y="4133"/>
                    </a:cubicBezTo>
                    <a:lnTo>
                      <a:pt x="9094" y="3566"/>
                    </a:lnTo>
                    <a:close/>
                    <a:moveTo>
                      <a:pt x="32040" y="6377"/>
                    </a:moveTo>
                    <a:cubicBezTo>
                      <a:pt x="32070" y="6377"/>
                      <a:pt x="32128" y="6450"/>
                      <a:pt x="32061" y="6450"/>
                    </a:cubicBezTo>
                    <a:cubicBezTo>
                      <a:pt x="32057" y="6452"/>
                      <a:pt x="32052" y="6453"/>
                      <a:pt x="32048" y="6453"/>
                    </a:cubicBezTo>
                    <a:cubicBezTo>
                      <a:pt x="32028" y="6453"/>
                      <a:pt x="32012" y="6433"/>
                      <a:pt x="32012" y="6413"/>
                    </a:cubicBezTo>
                    <a:lnTo>
                      <a:pt x="32024" y="6400"/>
                    </a:lnTo>
                    <a:cubicBezTo>
                      <a:pt x="32024" y="6383"/>
                      <a:pt x="32031" y="6377"/>
                      <a:pt x="32040" y="6377"/>
                    </a:cubicBezTo>
                    <a:close/>
                    <a:moveTo>
                      <a:pt x="31593" y="4195"/>
                    </a:moveTo>
                    <a:cubicBezTo>
                      <a:pt x="31667" y="4232"/>
                      <a:pt x="31753" y="4256"/>
                      <a:pt x="31839" y="4256"/>
                    </a:cubicBezTo>
                    <a:lnTo>
                      <a:pt x="31864" y="4256"/>
                    </a:lnTo>
                    <a:lnTo>
                      <a:pt x="31926" y="6203"/>
                    </a:lnTo>
                    <a:cubicBezTo>
                      <a:pt x="31864" y="6240"/>
                      <a:pt x="31827" y="6302"/>
                      <a:pt x="31815" y="6376"/>
                    </a:cubicBezTo>
                    <a:lnTo>
                      <a:pt x="29585" y="6474"/>
                    </a:lnTo>
                    <a:cubicBezTo>
                      <a:pt x="29585" y="6450"/>
                      <a:pt x="29585" y="6413"/>
                      <a:pt x="29572" y="6388"/>
                    </a:cubicBezTo>
                    <a:lnTo>
                      <a:pt x="31593" y="4195"/>
                    </a:lnTo>
                    <a:close/>
                    <a:moveTo>
                      <a:pt x="36485" y="5353"/>
                    </a:moveTo>
                    <a:cubicBezTo>
                      <a:pt x="36571" y="5427"/>
                      <a:pt x="36669" y="5476"/>
                      <a:pt x="36780" y="5476"/>
                    </a:cubicBezTo>
                    <a:lnTo>
                      <a:pt x="36793" y="5476"/>
                    </a:lnTo>
                    <a:cubicBezTo>
                      <a:pt x="36830" y="5476"/>
                      <a:pt x="36879" y="5464"/>
                      <a:pt x="36916" y="5452"/>
                    </a:cubicBezTo>
                    <a:lnTo>
                      <a:pt x="37224" y="6277"/>
                    </a:lnTo>
                    <a:lnTo>
                      <a:pt x="35585" y="6585"/>
                    </a:lnTo>
                    <a:cubicBezTo>
                      <a:pt x="35560" y="6511"/>
                      <a:pt x="35524" y="6450"/>
                      <a:pt x="35487" y="6400"/>
                    </a:cubicBezTo>
                    <a:lnTo>
                      <a:pt x="36485" y="5353"/>
                    </a:lnTo>
                    <a:close/>
                    <a:moveTo>
                      <a:pt x="13764" y="5981"/>
                    </a:moveTo>
                    <a:cubicBezTo>
                      <a:pt x="14035" y="5981"/>
                      <a:pt x="14183" y="6314"/>
                      <a:pt x="13986" y="6511"/>
                    </a:cubicBezTo>
                    <a:cubicBezTo>
                      <a:pt x="13922" y="6575"/>
                      <a:pt x="13843" y="6604"/>
                      <a:pt x="13766" y="6604"/>
                    </a:cubicBezTo>
                    <a:cubicBezTo>
                      <a:pt x="13607" y="6604"/>
                      <a:pt x="13456" y="6480"/>
                      <a:pt x="13456" y="6289"/>
                    </a:cubicBezTo>
                    <a:cubicBezTo>
                      <a:pt x="13456" y="6117"/>
                      <a:pt x="13591" y="5981"/>
                      <a:pt x="13764" y="5981"/>
                    </a:cubicBezTo>
                    <a:close/>
                    <a:moveTo>
                      <a:pt x="15686" y="3616"/>
                    </a:moveTo>
                    <a:cubicBezTo>
                      <a:pt x="15735" y="3702"/>
                      <a:pt x="15834" y="3751"/>
                      <a:pt x="15933" y="3751"/>
                    </a:cubicBezTo>
                    <a:cubicBezTo>
                      <a:pt x="15945" y="3751"/>
                      <a:pt x="15969" y="3751"/>
                      <a:pt x="15994" y="3739"/>
                    </a:cubicBezTo>
                    <a:lnTo>
                      <a:pt x="16524" y="6511"/>
                    </a:lnTo>
                    <a:cubicBezTo>
                      <a:pt x="16462" y="6536"/>
                      <a:pt x="16413" y="6573"/>
                      <a:pt x="16388" y="6622"/>
                    </a:cubicBezTo>
                    <a:lnTo>
                      <a:pt x="14269" y="6302"/>
                    </a:lnTo>
                    <a:cubicBezTo>
                      <a:pt x="14269" y="6289"/>
                      <a:pt x="14269" y="6277"/>
                      <a:pt x="14269" y="6277"/>
                    </a:cubicBezTo>
                    <a:cubicBezTo>
                      <a:pt x="14257" y="6117"/>
                      <a:pt x="14183" y="5969"/>
                      <a:pt x="14060" y="5883"/>
                    </a:cubicBezTo>
                    <a:lnTo>
                      <a:pt x="14072" y="5870"/>
                    </a:lnTo>
                    <a:lnTo>
                      <a:pt x="14676" y="4355"/>
                    </a:lnTo>
                    <a:cubicBezTo>
                      <a:pt x="14700" y="4355"/>
                      <a:pt x="14725" y="4355"/>
                      <a:pt x="14762" y="4367"/>
                    </a:cubicBezTo>
                    <a:cubicBezTo>
                      <a:pt x="15033" y="4367"/>
                      <a:pt x="15255" y="4133"/>
                      <a:pt x="15255" y="3862"/>
                    </a:cubicBezTo>
                    <a:cubicBezTo>
                      <a:pt x="15255" y="3825"/>
                      <a:pt x="15255" y="3788"/>
                      <a:pt x="15255" y="3751"/>
                    </a:cubicBezTo>
                    <a:lnTo>
                      <a:pt x="15686" y="3616"/>
                    </a:lnTo>
                    <a:close/>
                    <a:moveTo>
                      <a:pt x="16130" y="3665"/>
                    </a:moveTo>
                    <a:lnTo>
                      <a:pt x="16672" y="4022"/>
                    </a:lnTo>
                    <a:cubicBezTo>
                      <a:pt x="16524" y="4355"/>
                      <a:pt x="16770" y="4737"/>
                      <a:pt x="17140" y="4737"/>
                    </a:cubicBezTo>
                    <a:cubicBezTo>
                      <a:pt x="17300" y="4737"/>
                      <a:pt x="17460" y="4651"/>
                      <a:pt x="17547" y="4515"/>
                    </a:cubicBezTo>
                    <a:lnTo>
                      <a:pt x="18914" y="5008"/>
                    </a:lnTo>
                    <a:cubicBezTo>
                      <a:pt x="18927" y="5082"/>
                      <a:pt x="18951" y="5156"/>
                      <a:pt x="18988" y="5230"/>
                    </a:cubicBezTo>
                    <a:lnTo>
                      <a:pt x="16844" y="6634"/>
                    </a:lnTo>
                    <a:cubicBezTo>
                      <a:pt x="16807" y="6548"/>
                      <a:pt x="16709" y="6487"/>
                      <a:pt x="16610" y="6487"/>
                    </a:cubicBezTo>
                    <a:lnTo>
                      <a:pt x="16623" y="6487"/>
                    </a:lnTo>
                    <a:lnTo>
                      <a:pt x="16093" y="3702"/>
                    </a:lnTo>
                    <a:cubicBezTo>
                      <a:pt x="16105" y="3690"/>
                      <a:pt x="16117" y="3677"/>
                      <a:pt x="16130" y="3665"/>
                    </a:cubicBezTo>
                    <a:close/>
                    <a:moveTo>
                      <a:pt x="10930" y="6103"/>
                    </a:moveTo>
                    <a:cubicBezTo>
                      <a:pt x="11004" y="6103"/>
                      <a:pt x="11079" y="6130"/>
                      <a:pt x="11140" y="6191"/>
                    </a:cubicBezTo>
                    <a:cubicBezTo>
                      <a:pt x="11337" y="6376"/>
                      <a:pt x="11201" y="6696"/>
                      <a:pt x="10942" y="6696"/>
                    </a:cubicBezTo>
                    <a:cubicBezTo>
                      <a:pt x="10935" y="6697"/>
                      <a:pt x="10928" y="6697"/>
                      <a:pt x="10921" y="6697"/>
                    </a:cubicBezTo>
                    <a:cubicBezTo>
                      <a:pt x="10759" y="6697"/>
                      <a:pt x="10634" y="6566"/>
                      <a:pt x="10622" y="6413"/>
                    </a:cubicBezTo>
                    <a:lnTo>
                      <a:pt x="10634" y="6400"/>
                    </a:lnTo>
                    <a:cubicBezTo>
                      <a:pt x="10634" y="6218"/>
                      <a:pt x="10779" y="6103"/>
                      <a:pt x="10930" y="6103"/>
                    </a:cubicBezTo>
                    <a:close/>
                    <a:moveTo>
                      <a:pt x="34328" y="4848"/>
                    </a:moveTo>
                    <a:cubicBezTo>
                      <a:pt x="34415" y="4971"/>
                      <a:pt x="34550" y="5057"/>
                      <a:pt x="34710" y="5070"/>
                    </a:cubicBezTo>
                    <a:lnTo>
                      <a:pt x="34932" y="6265"/>
                    </a:lnTo>
                    <a:cubicBezTo>
                      <a:pt x="34735" y="6326"/>
                      <a:pt x="34587" y="6511"/>
                      <a:pt x="34587" y="6733"/>
                    </a:cubicBezTo>
                    <a:lnTo>
                      <a:pt x="34575" y="6733"/>
                    </a:lnTo>
                    <a:lnTo>
                      <a:pt x="32295" y="6499"/>
                    </a:lnTo>
                    <a:cubicBezTo>
                      <a:pt x="32308" y="6474"/>
                      <a:pt x="32308" y="6437"/>
                      <a:pt x="32308" y="6413"/>
                    </a:cubicBezTo>
                    <a:cubicBezTo>
                      <a:pt x="32308" y="6388"/>
                      <a:pt x="32295" y="6351"/>
                      <a:pt x="32295" y="6326"/>
                    </a:cubicBezTo>
                    <a:lnTo>
                      <a:pt x="34328" y="4848"/>
                    </a:lnTo>
                    <a:close/>
                    <a:moveTo>
                      <a:pt x="16610" y="6696"/>
                    </a:moveTo>
                    <a:cubicBezTo>
                      <a:pt x="16635" y="6696"/>
                      <a:pt x="16659" y="6721"/>
                      <a:pt x="16659" y="6745"/>
                    </a:cubicBezTo>
                    <a:cubicBezTo>
                      <a:pt x="16659" y="6762"/>
                      <a:pt x="16653" y="6769"/>
                      <a:pt x="16644" y="6769"/>
                    </a:cubicBezTo>
                    <a:cubicBezTo>
                      <a:pt x="16613" y="6769"/>
                      <a:pt x="16553" y="6696"/>
                      <a:pt x="16610" y="6696"/>
                    </a:cubicBezTo>
                    <a:close/>
                    <a:moveTo>
                      <a:pt x="27490" y="5033"/>
                    </a:moveTo>
                    <a:lnTo>
                      <a:pt x="28673" y="6265"/>
                    </a:lnTo>
                    <a:cubicBezTo>
                      <a:pt x="28611" y="6351"/>
                      <a:pt x="28587" y="6450"/>
                      <a:pt x="28587" y="6548"/>
                    </a:cubicBezTo>
                    <a:cubicBezTo>
                      <a:pt x="28587" y="6560"/>
                      <a:pt x="28587" y="6573"/>
                      <a:pt x="28587" y="6585"/>
                    </a:cubicBezTo>
                    <a:lnTo>
                      <a:pt x="27120" y="6844"/>
                    </a:lnTo>
                    <a:lnTo>
                      <a:pt x="27120" y="6844"/>
                    </a:lnTo>
                    <a:lnTo>
                      <a:pt x="27157" y="5107"/>
                    </a:lnTo>
                    <a:cubicBezTo>
                      <a:pt x="27182" y="5119"/>
                      <a:pt x="27194" y="5119"/>
                      <a:pt x="27219" y="5119"/>
                    </a:cubicBezTo>
                    <a:cubicBezTo>
                      <a:pt x="27317" y="5119"/>
                      <a:pt x="27404" y="5094"/>
                      <a:pt x="27490" y="5033"/>
                    </a:cubicBezTo>
                    <a:close/>
                    <a:moveTo>
                      <a:pt x="8124" y="6233"/>
                    </a:moveTo>
                    <a:cubicBezTo>
                      <a:pt x="8279" y="6233"/>
                      <a:pt x="8429" y="6354"/>
                      <a:pt x="8429" y="6536"/>
                    </a:cubicBezTo>
                    <a:cubicBezTo>
                      <a:pt x="8429" y="6708"/>
                      <a:pt x="8293" y="6844"/>
                      <a:pt x="8121" y="6844"/>
                    </a:cubicBezTo>
                    <a:cubicBezTo>
                      <a:pt x="7862" y="6844"/>
                      <a:pt x="7726" y="6511"/>
                      <a:pt x="7911" y="6326"/>
                    </a:cubicBezTo>
                    <a:cubicBezTo>
                      <a:pt x="7972" y="6262"/>
                      <a:pt x="8049" y="6233"/>
                      <a:pt x="8124" y="6233"/>
                    </a:cubicBezTo>
                    <a:close/>
                    <a:moveTo>
                      <a:pt x="29103" y="6241"/>
                    </a:moveTo>
                    <a:cubicBezTo>
                      <a:pt x="29256" y="6241"/>
                      <a:pt x="29400" y="6363"/>
                      <a:pt x="29400" y="6548"/>
                    </a:cubicBezTo>
                    <a:cubicBezTo>
                      <a:pt x="29400" y="6708"/>
                      <a:pt x="29264" y="6844"/>
                      <a:pt x="29092" y="6844"/>
                    </a:cubicBezTo>
                    <a:cubicBezTo>
                      <a:pt x="28833" y="6844"/>
                      <a:pt x="28710" y="6511"/>
                      <a:pt x="28895" y="6326"/>
                    </a:cubicBezTo>
                    <a:cubicBezTo>
                      <a:pt x="28957" y="6268"/>
                      <a:pt x="29031" y="6241"/>
                      <a:pt x="29103" y="6241"/>
                    </a:cubicBezTo>
                    <a:close/>
                    <a:moveTo>
                      <a:pt x="22184" y="6224"/>
                    </a:moveTo>
                    <a:cubicBezTo>
                      <a:pt x="22349" y="6224"/>
                      <a:pt x="22508" y="6358"/>
                      <a:pt x="22500" y="6560"/>
                    </a:cubicBezTo>
                    <a:cubicBezTo>
                      <a:pt x="22500" y="6721"/>
                      <a:pt x="22364" y="6868"/>
                      <a:pt x="22192" y="6868"/>
                    </a:cubicBezTo>
                    <a:cubicBezTo>
                      <a:pt x="21896" y="6868"/>
                      <a:pt x="21761" y="6511"/>
                      <a:pt x="21970" y="6314"/>
                    </a:cubicBezTo>
                    <a:cubicBezTo>
                      <a:pt x="22032" y="6252"/>
                      <a:pt x="22108" y="6224"/>
                      <a:pt x="22184" y="6224"/>
                    </a:cubicBezTo>
                    <a:close/>
                    <a:moveTo>
                      <a:pt x="42017" y="6314"/>
                    </a:moveTo>
                    <a:cubicBezTo>
                      <a:pt x="42177" y="6314"/>
                      <a:pt x="42325" y="6450"/>
                      <a:pt x="42325" y="6610"/>
                    </a:cubicBezTo>
                    <a:lnTo>
                      <a:pt x="42313" y="6610"/>
                    </a:lnTo>
                    <a:cubicBezTo>
                      <a:pt x="42313" y="6795"/>
                      <a:pt x="42163" y="6917"/>
                      <a:pt x="42006" y="6917"/>
                    </a:cubicBezTo>
                    <a:cubicBezTo>
                      <a:pt x="41933" y="6917"/>
                      <a:pt x="41858" y="6890"/>
                      <a:pt x="41795" y="6832"/>
                    </a:cubicBezTo>
                    <a:cubicBezTo>
                      <a:pt x="41610" y="6634"/>
                      <a:pt x="41746" y="6314"/>
                      <a:pt x="42017" y="6314"/>
                    </a:cubicBezTo>
                    <a:close/>
                    <a:moveTo>
                      <a:pt x="26763" y="4811"/>
                    </a:moveTo>
                    <a:cubicBezTo>
                      <a:pt x="26800" y="4897"/>
                      <a:pt x="26862" y="4971"/>
                      <a:pt x="26948" y="5033"/>
                    </a:cubicBezTo>
                    <a:lnTo>
                      <a:pt x="25925" y="6881"/>
                    </a:lnTo>
                    <a:cubicBezTo>
                      <a:pt x="25888" y="6881"/>
                      <a:pt x="25839" y="6893"/>
                      <a:pt x="25802" y="6918"/>
                    </a:cubicBezTo>
                    <a:lnTo>
                      <a:pt x="24299" y="5439"/>
                    </a:lnTo>
                    <a:cubicBezTo>
                      <a:pt x="24373" y="5353"/>
                      <a:pt x="24410" y="5242"/>
                      <a:pt x="24410" y="5131"/>
                    </a:cubicBezTo>
                    <a:cubicBezTo>
                      <a:pt x="24410" y="5131"/>
                      <a:pt x="24410" y="5119"/>
                      <a:pt x="24410" y="5119"/>
                    </a:cubicBezTo>
                    <a:lnTo>
                      <a:pt x="26763" y="4811"/>
                    </a:lnTo>
                    <a:close/>
                    <a:moveTo>
                      <a:pt x="27071" y="5082"/>
                    </a:moveTo>
                    <a:lnTo>
                      <a:pt x="27034" y="6856"/>
                    </a:lnTo>
                    <a:lnTo>
                      <a:pt x="26172" y="7016"/>
                    </a:lnTo>
                    <a:cubicBezTo>
                      <a:pt x="26147" y="6955"/>
                      <a:pt x="26098" y="6905"/>
                      <a:pt x="26036" y="6893"/>
                    </a:cubicBezTo>
                    <a:lnTo>
                      <a:pt x="27034" y="5082"/>
                    </a:lnTo>
                    <a:close/>
                    <a:moveTo>
                      <a:pt x="35086" y="6437"/>
                    </a:moveTo>
                    <a:lnTo>
                      <a:pt x="35086" y="6437"/>
                    </a:lnTo>
                    <a:cubicBezTo>
                      <a:pt x="35353" y="6442"/>
                      <a:pt x="35485" y="6759"/>
                      <a:pt x="35302" y="6955"/>
                    </a:cubicBezTo>
                    <a:cubicBezTo>
                      <a:pt x="35241" y="7015"/>
                      <a:pt x="35165" y="7043"/>
                      <a:pt x="35089" y="7043"/>
                    </a:cubicBezTo>
                    <a:cubicBezTo>
                      <a:pt x="34934" y="7043"/>
                      <a:pt x="34784" y="6927"/>
                      <a:pt x="34784" y="6745"/>
                    </a:cubicBezTo>
                    <a:cubicBezTo>
                      <a:pt x="34772" y="6575"/>
                      <a:pt x="34916" y="6440"/>
                      <a:pt x="35086" y="6437"/>
                    </a:cubicBezTo>
                    <a:close/>
                    <a:moveTo>
                      <a:pt x="25944" y="7069"/>
                    </a:moveTo>
                    <a:cubicBezTo>
                      <a:pt x="25965" y="7069"/>
                      <a:pt x="25987" y="7084"/>
                      <a:pt x="25987" y="7115"/>
                    </a:cubicBezTo>
                    <a:cubicBezTo>
                      <a:pt x="25987" y="7152"/>
                      <a:pt x="25965" y="7170"/>
                      <a:pt x="25944" y="7170"/>
                    </a:cubicBezTo>
                    <a:cubicBezTo>
                      <a:pt x="25922" y="7170"/>
                      <a:pt x="25901" y="7152"/>
                      <a:pt x="25901" y="7115"/>
                    </a:cubicBezTo>
                    <a:cubicBezTo>
                      <a:pt x="25901" y="7084"/>
                      <a:pt x="25922" y="7069"/>
                      <a:pt x="25944" y="7069"/>
                    </a:cubicBezTo>
                    <a:close/>
                    <a:moveTo>
                      <a:pt x="38727" y="6080"/>
                    </a:moveTo>
                    <a:lnTo>
                      <a:pt x="38062" y="7768"/>
                    </a:lnTo>
                    <a:cubicBezTo>
                      <a:pt x="38025" y="7768"/>
                      <a:pt x="38000" y="7756"/>
                      <a:pt x="37963" y="7756"/>
                    </a:cubicBezTo>
                    <a:lnTo>
                      <a:pt x="37889" y="7756"/>
                    </a:lnTo>
                    <a:lnTo>
                      <a:pt x="37359" y="6339"/>
                    </a:lnTo>
                    <a:lnTo>
                      <a:pt x="38727" y="6080"/>
                    </a:lnTo>
                    <a:close/>
                    <a:moveTo>
                      <a:pt x="13271" y="6339"/>
                    </a:moveTo>
                    <a:cubicBezTo>
                      <a:pt x="13283" y="6425"/>
                      <a:pt x="13320" y="6511"/>
                      <a:pt x="13382" y="6585"/>
                    </a:cubicBezTo>
                    <a:lnTo>
                      <a:pt x="11866" y="7805"/>
                    </a:lnTo>
                    <a:cubicBezTo>
                      <a:pt x="11805" y="7719"/>
                      <a:pt x="11706" y="7682"/>
                      <a:pt x="11608" y="7682"/>
                    </a:cubicBezTo>
                    <a:lnTo>
                      <a:pt x="11620" y="7669"/>
                    </a:lnTo>
                    <a:cubicBezTo>
                      <a:pt x="11595" y="7669"/>
                      <a:pt x="11571" y="7669"/>
                      <a:pt x="11534" y="7682"/>
                    </a:cubicBezTo>
                    <a:lnTo>
                      <a:pt x="11201" y="6819"/>
                    </a:lnTo>
                    <a:cubicBezTo>
                      <a:pt x="11349" y="6733"/>
                      <a:pt x="11435" y="6573"/>
                      <a:pt x="11435" y="6400"/>
                    </a:cubicBezTo>
                    <a:cubicBezTo>
                      <a:pt x="11435" y="6388"/>
                      <a:pt x="11435" y="6376"/>
                      <a:pt x="11435" y="6363"/>
                    </a:cubicBezTo>
                    <a:lnTo>
                      <a:pt x="13271" y="6339"/>
                    </a:lnTo>
                    <a:close/>
                    <a:moveTo>
                      <a:pt x="37261" y="6388"/>
                    </a:moveTo>
                    <a:lnTo>
                      <a:pt x="37778" y="7805"/>
                    </a:lnTo>
                    <a:cubicBezTo>
                      <a:pt x="37741" y="7817"/>
                      <a:pt x="37704" y="7842"/>
                      <a:pt x="37667" y="7867"/>
                    </a:cubicBezTo>
                    <a:lnTo>
                      <a:pt x="35560" y="6905"/>
                    </a:lnTo>
                    <a:cubicBezTo>
                      <a:pt x="35585" y="6844"/>
                      <a:pt x="35585" y="6795"/>
                      <a:pt x="35597" y="6745"/>
                    </a:cubicBezTo>
                    <a:cubicBezTo>
                      <a:pt x="35597" y="6733"/>
                      <a:pt x="35597" y="6721"/>
                      <a:pt x="35597" y="6708"/>
                    </a:cubicBezTo>
                    <a:lnTo>
                      <a:pt x="37261" y="6388"/>
                    </a:lnTo>
                    <a:close/>
                    <a:moveTo>
                      <a:pt x="40156" y="5809"/>
                    </a:moveTo>
                    <a:cubicBezTo>
                      <a:pt x="40181" y="5858"/>
                      <a:pt x="40218" y="5907"/>
                      <a:pt x="40255" y="5944"/>
                    </a:cubicBezTo>
                    <a:lnTo>
                      <a:pt x="38283" y="7879"/>
                    </a:lnTo>
                    <a:cubicBezTo>
                      <a:pt x="38234" y="7842"/>
                      <a:pt x="38197" y="7817"/>
                      <a:pt x="38148" y="7793"/>
                    </a:cubicBezTo>
                    <a:lnTo>
                      <a:pt x="38838" y="6068"/>
                    </a:lnTo>
                    <a:lnTo>
                      <a:pt x="40156" y="5809"/>
                    </a:lnTo>
                    <a:close/>
                    <a:moveTo>
                      <a:pt x="6581" y="7522"/>
                    </a:moveTo>
                    <a:cubicBezTo>
                      <a:pt x="6753" y="7522"/>
                      <a:pt x="6839" y="7743"/>
                      <a:pt x="6716" y="7867"/>
                    </a:cubicBezTo>
                    <a:cubicBezTo>
                      <a:pt x="6676" y="7907"/>
                      <a:pt x="6626" y="7925"/>
                      <a:pt x="6576" y="7925"/>
                    </a:cubicBezTo>
                    <a:cubicBezTo>
                      <a:pt x="6472" y="7925"/>
                      <a:pt x="6371" y="7847"/>
                      <a:pt x="6371" y="7731"/>
                    </a:cubicBezTo>
                    <a:cubicBezTo>
                      <a:pt x="6383" y="7620"/>
                      <a:pt x="6457" y="7534"/>
                      <a:pt x="6568" y="7534"/>
                    </a:cubicBezTo>
                    <a:lnTo>
                      <a:pt x="6581" y="7522"/>
                    </a:lnTo>
                    <a:close/>
                    <a:moveTo>
                      <a:pt x="11617" y="7870"/>
                    </a:moveTo>
                    <a:cubicBezTo>
                      <a:pt x="11688" y="7870"/>
                      <a:pt x="11756" y="7931"/>
                      <a:pt x="11756" y="8014"/>
                    </a:cubicBezTo>
                    <a:cubicBezTo>
                      <a:pt x="11767" y="8094"/>
                      <a:pt x="11704" y="8164"/>
                      <a:pt x="11627" y="8164"/>
                    </a:cubicBezTo>
                    <a:cubicBezTo>
                      <a:pt x="11620" y="8164"/>
                      <a:pt x="11614" y="8163"/>
                      <a:pt x="11608" y="8162"/>
                    </a:cubicBezTo>
                    <a:lnTo>
                      <a:pt x="11620" y="8162"/>
                    </a:lnTo>
                    <a:cubicBezTo>
                      <a:pt x="11485" y="8162"/>
                      <a:pt x="11423" y="8002"/>
                      <a:pt x="11521" y="7916"/>
                    </a:cubicBezTo>
                    <a:cubicBezTo>
                      <a:pt x="11549" y="7884"/>
                      <a:pt x="11584" y="7870"/>
                      <a:pt x="11617" y="7870"/>
                    </a:cubicBezTo>
                    <a:close/>
                    <a:moveTo>
                      <a:pt x="24237" y="5513"/>
                    </a:moveTo>
                    <a:lnTo>
                      <a:pt x="25728" y="6992"/>
                    </a:lnTo>
                    <a:cubicBezTo>
                      <a:pt x="25703" y="7029"/>
                      <a:pt x="25691" y="7078"/>
                      <a:pt x="25691" y="7127"/>
                    </a:cubicBezTo>
                    <a:cubicBezTo>
                      <a:pt x="25691" y="7201"/>
                      <a:pt x="25728" y="7263"/>
                      <a:pt x="25777" y="7312"/>
                    </a:cubicBezTo>
                    <a:lnTo>
                      <a:pt x="25790" y="7312"/>
                    </a:lnTo>
                    <a:lnTo>
                      <a:pt x="25223" y="8384"/>
                    </a:lnTo>
                    <a:cubicBezTo>
                      <a:pt x="25198" y="8372"/>
                      <a:pt x="25161" y="8372"/>
                      <a:pt x="25137" y="8372"/>
                    </a:cubicBezTo>
                    <a:cubicBezTo>
                      <a:pt x="25087" y="8372"/>
                      <a:pt x="25050" y="8384"/>
                      <a:pt x="25013" y="8396"/>
                    </a:cubicBezTo>
                    <a:lnTo>
                      <a:pt x="23991" y="5624"/>
                    </a:lnTo>
                    <a:cubicBezTo>
                      <a:pt x="24077" y="5612"/>
                      <a:pt x="24163" y="5562"/>
                      <a:pt x="24237" y="5513"/>
                    </a:cubicBezTo>
                    <a:close/>
                    <a:moveTo>
                      <a:pt x="14257" y="6400"/>
                    </a:moveTo>
                    <a:lnTo>
                      <a:pt x="16364" y="6721"/>
                    </a:lnTo>
                    <a:lnTo>
                      <a:pt x="16364" y="6733"/>
                    </a:lnTo>
                    <a:cubicBezTo>
                      <a:pt x="16364" y="6770"/>
                      <a:pt x="16376" y="6795"/>
                      <a:pt x="16388" y="6832"/>
                    </a:cubicBezTo>
                    <a:lnTo>
                      <a:pt x="13752" y="8557"/>
                    </a:lnTo>
                    <a:cubicBezTo>
                      <a:pt x="13715" y="8520"/>
                      <a:pt x="13678" y="8507"/>
                      <a:pt x="13628" y="8495"/>
                    </a:cubicBezTo>
                    <a:lnTo>
                      <a:pt x="13641" y="8495"/>
                    </a:lnTo>
                    <a:lnTo>
                      <a:pt x="13776" y="6782"/>
                    </a:lnTo>
                    <a:cubicBezTo>
                      <a:pt x="13998" y="6770"/>
                      <a:pt x="14195" y="6622"/>
                      <a:pt x="14257" y="6400"/>
                    </a:cubicBezTo>
                    <a:close/>
                    <a:moveTo>
                      <a:pt x="37963" y="7965"/>
                    </a:moveTo>
                    <a:cubicBezTo>
                      <a:pt x="38123" y="7965"/>
                      <a:pt x="38259" y="8101"/>
                      <a:pt x="38259" y="8261"/>
                    </a:cubicBezTo>
                    <a:cubicBezTo>
                      <a:pt x="38259" y="8443"/>
                      <a:pt x="38114" y="8564"/>
                      <a:pt x="37963" y="8564"/>
                    </a:cubicBezTo>
                    <a:cubicBezTo>
                      <a:pt x="37890" y="8564"/>
                      <a:pt x="37814" y="8535"/>
                      <a:pt x="37754" y="8470"/>
                    </a:cubicBezTo>
                    <a:cubicBezTo>
                      <a:pt x="37557" y="8285"/>
                      <a:pt x="37692" y="7965"/>
                      <a:pt x="37963" y="7965"/>
                    </a:cubicBezTo>
                    <a:close/>
                    <a:moveTo>
                      <a:pt x="23559" y="5476"/>
                    </a:moveTo>
                    <a:cubicBezTo>
                      <a:pt x="23646" y="5562"/>
                      <a:pt x="23757" y="5612"/>
                      <a:pt x="23867" y="5612"/>
                    </a:cubicBezTo>
                    <a:lnTo>
                      <a:pt x="24902" y="8421"/>
                    </a:lnTo>
                    <a:cubicBezTo>
                      <a:pt x="24841" y="8458"/>
                      <a:pt x="24779" y="8507"/>
                      <a:pt x="24730" y="8569"/>
                    </a:cubicBezTo>
                    <a:lnTo>
                      <a:pt x="22635" y="6795"/>
                    </a:lnTo>
                    <a:cubicBezTo>
                      <a:pt x="22685" y="6721"/>
                      <a:pt x="22709" y="6634"/>
                      <a:pt x="22709" y="6548"/>
                    </a:cubicBezTo>
                    <a:cubicBezTo>
                      <a:pt x="22709" y="6437"/>
                      <a:pt x="22672" y="6339"/>
                      <a:pt x="22623" y="6252"/>
                    </a:cubicBezTo>
                    <a:lnTo>
                      <a:pt x="23559" y="5476"/>
                    </a:lnTo>
                    <a:close/>
                    <a:moveTo>
                      <a:pt x="21465" y="6400"/>
                    </a:moveTo>
                    <a:lnTo>
                      <a:pt x="21674" y="6450"/>
                    </a:lnTo>
                    <a:cubicBezTo>
                      <a:pt x="21674" y="6487"/>
                      <a:pt x="21662" y="6511"/>
                      <a:pt x="21662" y="6548"/>
                    </a:cubicBezTo>
                    <a:cubicBezTo>
                      <a:pt x="21662" y="6733"/>
                      <a:pt x="21761" y="6893"/>
                      <a:pt x="21921" y="6992"/>
                    </a:cubicBezTo>
                    <a:lnTo>
                      <a:pt x="21009" y="8581"/>
                    </a:lnTo>
                    <a:cubicBezTo>
                      <a:pt x="20947" y="8557"/>
                      <a:pt x="20886" y="8532"/>
                      <a:pt x="20812" y="8520"/>
                    </a:cubicBezTo>
                    <a:lnTo>
                      <a:pt x="21206" y="6560"/>
                    </a:lnTo>
                    <a:cubicBezTo>
                      <a:pt x="21317" y="6560"/>
                      <a:pt x="21428" y="6499"/>
                      <a:pt x="21465" y="6400"/>
                    </a:cubicBezTo>
                    <a:close/>
                    <a:moveTo>
                      <a:pt x="13456" y="6659"/>
                    </a:moveTo>
                    <a:cubicBezTo>
                      <a:pt x="13518" y="6721"/>
                      <a:pt x="13591" y="6758"/>
                      <a:pt x="13678" y="6770"/>
                    </a:cubicBezTo>
                    <a:lnTo>
                      <a:pt x="13530" y="8483"/>
                    </a:lnTo>
                    <a:cubicBezTo>
                      <a:pt x="13457" y="8495"/>
                      <a:pt x="13397" y="8530"/>
                      <a:pt x="13348" y="8590"/>
                    </a:cubicBezTo>
                    <a:lnTo>
                      <a:pt x="13348" y="8590"/>
                    </a:lnTo>
                    <a:lnTo>
                      <a:pt x="11965" y="8027"/>
                    </a:lnTo>
                    <a:lnTo>
                      <a:pt x="11965" y="8014"/>
                    </a:lnTo>
                    <a:cubicBezTo>
                      <a:pt x="11965" y="7965"/>
                      <a:pt x="11953" y="7916"/>
                      <a:pt x="11928" y="7879"/>
                    </a:cubicBezTo>
                    <a:lnTo>
                      <a:pt x="13456" y="6659"/>
                    </a:lnTo>
                    <a:close/>
                    <a:moveTo>
                      <a:pt x="19777" y="5316"/>
                    </a:moveTo>
                    <a:lnTo>
                      <a:pt x="20960" y="6154"/>
                    </a:lnTo>
                    <a:cubicBezTo>
                      <a:pt x="20935" y="6191"/>
                      <a:pt x="20935" y="6228"/>
                      <a:pt x="20923" y="6277"/>
                    </a:cubicBezTo>
                    <a:cubicBezTo>
                      <a:pt x="20923" y="6388"/>
                      <a:pt x="20997" y="6499"/>
                      <a:pt x="21108" y="6548"/>
                    </a:cubicBezTo>
                    <a:lnTo>
                      <a:pt x="20713" y="8520"/>
                    </a:lnTo>
                    <a:cubicBezTo>
                      <a:pt x="20639" y="8532"/>
                      <a:pt x="20565" y="8557"/>
                      <a:pt x="20491" y="8606"/>
                    </a:cubicBezTo>
                    <a:lnTo>
                      <a:pt x="19604" y="5439"/>
                    </a:lnTo>
                    <a:cubicBezTo>
                      <a:pt x="19666" y="5415"/>
                      <a:pt x="19728" y="5365"/>
                      <a:pt x="19777" y="5316"/>
                    </a:cubicBezTo>
                    <a:close/>
                    <a:moveTo>
                      <a:pt x="39713" y="8544"/>
                    </a:moveTo>
                    <a:cubicBezTo>
                      <a:pt x="39768" y="8544"/>
                      <a:pt x="39714" y="8612"/>
                      <a:pt x="39683" y="8612"/>
                    </a:cubicBezTo>
                    <a:cubicBezTo>
                      <a:pt x="39672" y="8612"/>
                      <a:pt x="39663" y="8604"/>
                      <a:pt x="39663" y="8581"/>
                    </a:cubicBezTo>
                    <a:cubicBezTo>
                      <a:pt x="39663" y="8557"/>
                      <a:pt x="39688" y="8544"/>
                      <a:pt x="39713" y="8544"/>
                    </a:cubicBezTo>
                    <a:close/>
                    <a:moveTo>
                      <a:pt x="31827" y="6474"/>
                    </a:moveTo>
                    <a:cubicBezTo>
                      <a:pt x="31852" y="6560"/>
                      <a:pt x="31913" y="6622"/>
                      <a:pt x="32000" y="6647"/>
                    </a:cubicBezTo>
                    <a:lnTo>
                      <a:pt x="31581" y="8520"/>
                    </a:lnTo>
                    <a:lnTo>
                      <a:pt x="31519" y="8520"/>
                    </a:lnTo>
                    <a:cubicBezTo>
                      <a:pt x="31408" y="8520"/>
                      <a:pt x="31297" y="8569"/>
                      <a:pt x="31211" y="8643"/>
                    </a:cubicBezTo>
                    <a:lnTo>
                      <a:pt x="29461" y="6905"/>
                    </a:lnTo>
                    <a:cubicBezTo>
                      <a:pt x="29548" y="6807"/>
                      <a:pt x="29585" y="6696"/>
                      <a:pt x="29597" y="6573"/>
                    </a:cubicBezTo>
                    <a:lnTo>
                      <a:pt x="31827" y="6474"/>
                    </a:lnTo>
                    <a:close/>
                    <a:moveTo>
                      <a:pt x="16438" y="6918"/>
                    </a:moveTo>
                    <a:cubicBezTo>
                      <a:pt x="16487" y="6955"/>
                      <a:pt x="16536" y="6979"/>
                      <a:pt x="16598" y="6992"/>
                    </a:cubicBezTo>
                    <a:lnTo>
                      <a:pt x="16696" y="8101"/>
                    </a:lnTo>
                    <a:cubicBezTo>
                      <a:pt x="16462" y="8138"/>
                      <a:pt x="16278" y="8335"/>
                      <a:pt x="16265" y="8569"/>
                    </a:cubicBezTo>
                    <a:lnTo>
                      <a:pt x="16278" y="8569"/>
                    </a:lnTo>
                    <a:lnTo>
                      <a:pt x="13813" y="8667"/>
                    </a:lnTo>
                    <a:lnTo>
                      <a:pt x="13801" y="8643"/>
                    </a:lnTo>
                    <a:lnTo>
                      <a:pt x="16438" y="6918"/>
                    </a:lnTo>
                    <a:close/>
                    <a:moveTo>
                      <a:pt x="8702" y="8076"/>
                    </a:moveTo>
                    <a:cubicBezTo>
                      <a:pt x="8964" y="8076"/>
                      <a:pt x="9103" y="8400"/>
                      <a:pt x="8909" y="8593"/>
                    </a:cubicBezTo>
                    <a:cubicBezTo>
                      <a:pt x="8845" y="8658"/>
                      <a:pt x="8767" y="8687"/>
                      <a:pt x="8690" y="8687"/>
                    </a:cubicBezTo>
                    <a:cubicBezTo>
                      <a:pt x="8531" y="8687"/>
                      <a:pt x="8380" y="8563"/>
                      <a:pt x="8380" y="8372"/>
                    </a:cubicBezTo>
                    <a:cubicBezTo>
                      <a:pt x="8392" y="8212"/>
                      <a:pt x="8515" y="8088"/>
                      <a:pt x="8675" y="8076"/>
                    </a:cubicBezTo>
                    <a:lnTo>
                      <a:pt x="8688" y="8076"/>
                    </a:lnTo>
                    <a:cubicBezTo>
                      <a:pt x="8692" y="8076"/>
                      <a:pt x="8697" y="8076"/>
                      <a:pt x="8702" y="8076"/>
                    </a:cubicBezTo>
                    <a:close/>
                    <a:moveTo>
                      <a:pt x="19038" y="5316"/>
                    </a:moveTo>
                    <a:cubicBezTo>
                      <a:pt x="19136" y="5427"/>
                      <a:pt x="19272" y="5476"/>
                      <a:pt x="19407" y="5476"/>
                    </a:cubicBezTo>
                    <a:cubicBezTo>
                      <a:pt x="19444" y="5476"/>
                      <a:pt x="19469" y="5476"/>
                      <a:pt x="19493" y="5464"/>
                    </a:cubicBezTo>
                    <a:lnTo>
                      <a:pt x="20405" y="8680"/>
                    </a:lnTo>
                    <a:lnTo>
                      <a:pt x="20381" y="8692"/>
                    </a:lnTo>
                    <a:lnTo>
                      <a:pt x="16844" y="6819"/>
                    </a:lnTo>
                    <a:cubicBezTo>
                      <a:pt x="16844" y="6795"/>
                      <a:pt x="16857" y="6770"/>
                      <a:pt x="16857" y="6745"/>
                    </a:cubicBezTo>
                    <a:lnTo>
                      <a:pt x="19038" y="5316"/>
                    </a:lnTo>
                    <a:close/>
                    <a:moveTo>
                      <a:pt x="28611" y="6696"/>
                    </a:moveTo>
                    <a:cubicBezTo>
                      <a:pt x="28624" y="6770"/>
                      <a:pt x="28673" y="6844"/>
                      <a:pt x="28722" y="6893"/>
                    </a:cubicBezTo>
                    <a:lnTo>
                      <a:pt x="27133" y="8717"/>
                    </a:lnTo>
                    <a:lnTo>
                      <a:pt x="27096" y="8704"/>
                    </a:lnTo>
                    <a:lnTo>
                      <a:pt x="27133" y="6955"/>
                    </a:lnTo>
                    <a:lnTo>
                      <a:pt x="28611" y="6696"/>
                    </a:lnTo>
                    <a:close/>
                    <a:moveTo>
                      <a:pt x="13567" y="8683"/>
                    </a:moveTo>
                    <a:cubicBezTo>
                      <a:pt x="13591" y="8683"/>
                      <a:pt x="13616" y="8698"/>
                      <a:pt x="13616" y="8729"/>
                    </a:cubicBezTo>
                    <a:cubicBezTo>
                      <a:pt x="13616" y="8766"/>
                      <a:pt x="13591" y="8791"/>
                      <a:pt x="13555" y="8791"/>
                    </a:cubicBezTo>
                    <a:lnTo>
                      <a:pt x="13567" y="8778"/>
                    </a:lnTo>
                    <a:cubicBezTo>
                      <a:pt x="13542" y="8778"/>
                      <a:pt x="13518" y="8754"/>
                      <a:pt x="13518" y="8729"/>
                    </a:cubicBezTo>
                    <a:cubicBezTo>
                      <a:pt x="13518" y="8698"/>
                      <a:pt x="13542" y="8683"/>
                      <a:pt x="13567" y="8683"/>
                    </a:cubicBezTo>
                    <a:close/>
                    <a:moveTo>
                      <a:pt x="16807" y="6905"/>
                    </a:moveTo>
                    <a:lnTo>
                      <a:pt x="20331" y="8778"/>
                    </a:lnTo>
                    <a:cubicBezTo>
                      <a:pt x="20319" y="8815"/>
                      <a:pt x="20294" y="8852"/>
                      <a:pt x="20294" y="8889"/>
                    </a:cubicBezTo>
                    <a:lnTo>
                      <a:pt x="17276" y="8593"/>
                    </a:lnTo>
                    <a:cubicBezTo>
                      <a:pt x="17263" y="8322"/>
                      <a:pt x="17054" y="8101"/>
                      <a:pt x="16770" y="8088"/>
                    </a:cubicBezTo>
                    <a:lnTo>
                      <a:pt x="16672" y="6979"/>
                    </a:lnTo>
                    <a:cubicBezTo>
                      <a:pt x="16733" y="6967"/>
                      <a:pt x="16770" y="6942"/>
                      <a:pt x="16807" y="6905"/>
                    </a:cubicBezTo>
                    <a:close/>
                    <a:moveTo>
                      <a:pt x="16783" y="8285"/>
                    </a:moveTo>
                    <a:cubicBezTo>
                      <a:pt x="17054" y="8285"/>
                      <a:pt x="17202" y="8618"/>
                      <a:pt x="17004" y="8815"/>
                    </a:cubicBezTo>
                    <a:cubicBezTo>
                      <a:pt x="16942" y="8878"/>
                      <a:pt x="16865" y="8906"/>
                      <a:pt x="16790" y="8906"/>
                    </a:cubicBezTo>
                    <a:cubicBezTo>
                      <a:pt x="16629" y="8906"/>
                      <a:pt x="16475" y="8778"/>
                      <a:pt x="16475" y="8593"/>
                    </a:cubicBezTo>
                    <a:cubicBezTo>
                      <a:pt x="16487" y="8433"/>
                      <a:pt x="16610" y="8298"/>
                      <a:pt x="16770" y="8298"/>
                    </a:cubicBezTo>
                    <a:lnTo>
                      <a:pt x="16783" y="8285"/>
                    </a:lnTo>
                    <a:close/>
                    <a:moveTo>
                      <a:pt x="22183" y="8853"/>
                    </a:moveTo>
                    <a:cubicBezTo>
                      <a:pt x="22214" y="8853"/>
                      <a:pt x="22273" y="8926"/>
                      <a:pt x="22216" y="8926"/>
                    </a:cubicBezTo>
                    <a:cubicBezTo>
                      <a:pt x="22179" y="8926"/>
                      <a:pt x="22155" y="8902"/>
                      <a:pt x="22155" y="8877"/>
                    </a:cubicBezTo>
                    <a:lnTo>
                      <a:pt x="22167" y="8877"/>
                    </a:lnTo>
                    <a:cubicBezTo>
                      <a:pt x="22167" y="8860"/>
                      <a:pt x="22174" y="8853"/>
                      <a:pt x="22183" y="8853"/>
                    </a:cubicBezTo>
                    <a:close/>
                    <a:moveTo>
                      <a:pt x="35524" y="6992"/>
                    </a:moveTo>
                    <a:lnTo>
                      <a:pt x="37581" y="7928"/>
                    </a:lnTo>
                    <a:cubicBezTo>
                      <a:pt x="37507" y="8014"/>
                      <a:pt x="37470" y="8125"/>
                      <a:pt x="37458" y="8236"/>
                    </a:cubicBezTo>
                    <a:lnTo>
                      <a:pt x="35228" y="8926"/>
                    </a:lnTo>
                    <a:cubicBezTo>
                      <a:pt x="35154" y="8778"/>
                      <a:pt x="35031" y="8667"/>
                      <a:pt x="34870" y="8643"/>
                    </a:cubicBezTo>
                    <a:lnTo>
                      <a:pt x="35031" y="7238"/>
                    </a:lnTo>
                    <a:lnTo>
                      <a:pt x="35092" y="7238"/>
                    </a:lnTo>
                    <a:cubicBezTo>
                      <a:pt x="35265" y="7238"/>
                      <a:pt x="35437" y="7140"/>
                      <a:pt x="35524" y="6992"/>
                    </a:cubicBezTo>
                    <a:close/>
                    <a:moveTo>
                      <a:pt x="27046" y="6955"/>
                    </a:moveTo>
                    <a:lnTo>
                      <a:pt x="27009" y="8692"/>
                    </a:lnTo>
                    <a:cubicBezTo>
                      <a:pt x="26886" y="8704"/>
                      <a:pt x="26788" y="8815"/>
                      <a:pt x="26800" y="8951"/>
                    </a:cubicBezTo>
                    <a:lnTo>
                      <a:pt x="25642" y="8865"/>
                    </a:lnTo>
                    <a:cubicBezTo>
                      <a:pt x="25629" y="8655"/>
                      <a:pt x="25519" y="8483"/>
                      <a:pt x="25334" y="8409"/>
                    </a:cubicBezTo>
                    <a:lnTo>
                      <a:pt x="25876" y="7361"/>
                    </a:lnTo>
                    <a:cubicBezTo>
                      <a:pt x="25897" y="7366"/>
                      <a:pt x="25917" y="7368"/>
                      <a:pt x="25938" y="7368"/>
                    </a:cubicBezTo>
                    <a:cubicBezTo>
                      <a:pt x="26075" y="7368"/>
                      <a:pt x="26196" y="7265"/>
                      <a:pt x="26196" y="7115"/>
                    </a:cubicBezTo>
                    <a:lnTo>
                      <a:pt x="26196" y="7103"/>
                    </a:lnTo>
                    <a:lnTo>
                      <a:pt x="27046" y="6955"/>
                    </a:lnTo>
                    <a:close/>
                    <a:moveTo>
                      <a:pt x="27059" y="8902"/>
                    </a:moveTo>
                    <a:cubicBezTo>
                      <a:pt x="27116" y="8902"/>
                      <a:pt x="27056" y="8974"/>
                      <a:pt x="27025" y="8974"/>
                    </a:cubicBezTo>
                    <a:cubicBezTo>
                      <a:pt x="27016" y="8974"/>
                      <a:pt x="27009" y="8968"/>
                      <a:pt x="27009" y="8951"/>
                    </a:cubicBezTo>
                    <a:cubicBezTo>
                      <a:pt x="27009" y="8926"/>
                      <a:pt x="27022" y="8902"/>
                      <a:pt x="27046" y="8902"/>
                    </a:cubicBezTo>
                    <a:close/>
                    <a:moveTo>
                      <a:pt x="8293" y="7004"/>
                    </a:moveTo>
                    <a:lnTo>
                      <a:pt x="8515" y="7903"/>
                    </a:lnTo>
                    <a:cubicBezTo>
                      <a:pt x="8244" y="8002"/>
                      <a:pt x="8108" y="8298"/>
                      <a:pt x="8219" y="8569"/>
                    </a:cubicBezTo>
                    <a:lnTo>
                      <a:pt x="7492" y="8975"/>
                    </a:lnTo>
                    <a:cubicBezTo>
                      <a:pt x="7455" y="8902"/>
                      <a:pt x="7394" y="8852"/>
                      <a:pt x="7320" y="8815"/>
                    </a:cubicBezTo>
                    <a:lnTo>
                      <a:pt x="8047" y="7041"/>
                    </a:lnTo>
                    <a:lnTo>
                      <a:pt x="8121" y="7041"/>
                    </a:lnTo>
                    <a:cubicBezTo>
                      <a:pt x="8182" y="7041"/>
                      <a:pt x="8244" y="7029"/>
                      <a:pt x="8293" y="7004"/>
                    </a:cubicBezTo>
                    <a:close/>
                    <a:moveTo>
                      <a:pt x="32110" y="6659"/>
                    </a:moveTo>
                    <a:lnTo>
                      <a:pt x="33072" y="8988"/>
                    </a:lnTo>
                    <a:lnTo>
                      <a:pt x="32024" y="8975"/>
                    </a:lnTo>
                    <a:cubicBezTo>
                      <a:pt x="32012" y="8778"/>
                      <a:pt x="31876" y="8606"/>
                      <a:pt x="31679" y="8544"/>
                    </a:cubicBezTo>
                    <a:lnTo>
                      <a:pt x="32110" y="6659"/>
                    </a:lnTo>
                    <a:close/>
                    <a:moveTo>
                      <a:pt x="32246" y="6585"/>
                    </a:moveTo>
                    <a:lnTo>
                      <a:pt x="34587" y="6844"/>
                    </a:lnTo>
                    <a:cubicBezTo>
                      <a:pt x="34624" y="7016"/>
                      <a:pt x="34747" y="7164"/>
                      <a:pt x="34932" y="7213"/>
                    </a:cubicBezTo>
                    <a:lnTo>
                      <a:pt x="34760" y="8630"/>
                    </a:lnTo>
                    <a:cubicBezTo>
                      <a:pt x="34525" y="8630"/>
                      <a:pt x="34328" y="8791"/>
                      <a:pt x="34279" y="9012"/>
                    </a:cubicBezTo>
                    <a:lnTo>
                      <a:pt x="33170" y="9000"/>
                    </a:lnTo>
                    <a:lnTo>
                      <a:pt x="32209" y="6622"/>
                    </a:lnTo>
                    <a:cubicBezTo>
                      <a:pt x="32221" y="6610"/>
                      <a:pt x="32234" y="6597"/>
                      <a:pt x="32246" y="6585"/>
                    </a:cubicBezTo>
                    <a:close/>
                    <a:moveTo>
                      <a:pt x="6260" y="7977"/>
                    </a:moveTo>
                    <a:cubicBezTo>
                      <a:pt x="6334" y="8076"/>
                      <a:pt x="6445" y="8138"/>
                      <a:pt x="6568" y="8138"/>
                    </a:cubicBezTo>
                    <a:cubicBezTo>
                      <a:pt x="6593" y="8138"/>
                      <a:pt x="6618" y="8138"/>
                      <a:pt x="6655" y="8125"/>
                    </a:cubicBezTo>
                    <a:lnTo>
                      <a:pt x="6876" y="8803"/>
                    </a:lnTo>
                    <a:cubicBezTo>
                      <a:pt x="6733" y="8863"/>
                      <a:pt x="6624" y="8993"/>
                      <a:pt x="6584" y="9147"/>
                    </a:cubicBezTo>
                    <a:lnTo>
                      <a:pt x="6584" y="9147"/>
                    </a:lnTo>
                    <a:lnTo>
                      <a:pt x="5028" y="8963"/>
                    </a:lnTo>
                    <a:cubicBezTo>
                      <a:pt x="5028" y="8951"/>
                      <a:pt x="5028" y="8951"/>
                      <a:pt x="5028" y="8938"/>
                    </a:cubicBezTo>
                    <a:cubicBezTo>
                      <a:pt x="5028" y="8889"/>
                      <a:pt x="5016" y="8840"/>
                      <a:pt x="5003" y="8791"/>
                    </a:cubicBezTo>
                    <a:lnTo>
                      <a:pt x="6260" y="7977"/>
                    </a:lnTo>
                    <a:close/>
                    <a:moveTo>
                      <a:pt x="4612" y="8745"/>
                    </a:moveTo>
                    <a:cubicBezTo>
                      <a:pt x="4717" y="8745"/>
                      <a:pt x="4819" y="8825"/>
                      <a:pt x="4819" y="8951"/>
                    </a:cubicBezTo>
                    <a:cubicBezTo>
                      <a:pt x="4819" y="9062"/>
                      <a:pt x="4732" y="9148"/>
                      <a:pt x="4622" y="9148"/>
                    </a:cubicBezTo>
                    <a:cubicBezTo>
                      <a:pt x="4437" y="9148"/>
                      <a:pt x="4350" y="8938"/>
                      <a:pt x="4474" y="8803"/>
                    </a:cubicBezTo>
                    <a:cubicBezTo>
                      <a:pt x="4513" y="8763"/>
                      <a:pt x="4563" y="8745"/>
                      <a:pt x="4612" y="8745"/>
                    </a:cubicBezTo>
                    <a:close/>
                    <a:moveTo>
                      <a:pt x="25139" y="8562"/>
                    </a:moveTo>
                    <a:cubicBezTo>
                      <a:pt x="25216" y="8562"/>
                      <a:pt x="25294" y="8591"/>
                      <a:pt x="25358" y="8655"/>
                    </a:cubicBezTo>
                    <a:cubicBezTo>
                      <a:pt x="25552" y="8837"/>
                      <a:pt x="25413" y="9173"/>
                      <a:pt x="25151" y="9173"/>
                    </a:cubicBezTo>
                    <a:cubicBezTo>
                      <a:pt x="25146" y="9173"/>
                      <a:pt x="25141" y="9173"/>
                      <a:pt x="25137" y="9173"/>
                    </a:cubicBezTo>
                    <a:cubicBezTo>
                      <a:pt x="24964" y="9173"/>
                      <a:pt x="24829" y="9037"/>
                      <a:pt x="24829" y="8877"/>
                    </a:cubicBezTo>
                    <a:lnTo>
                      <a:pt x="24841" y="8877"/>
                    </a:lnTo>
                    <a:cubicBezTo>
                      <a:pt x="24833" y="8686"/>
                      <a:pt x="24981" y="8562"/>
                      <a:pt x="25139" y="8562"/>
                    </a:cubicBezTo>
                    <a:close/>
                    <a:moveTo>
                      <a:pt x="22586" y="6881"/>
                    </a:moveTo>
                    <a:lnTo>
                      <a:pt x="24681" y="8655"/>
                    </a:lnTo>
                    <a:cubicBezTo>
                      <a:pt x="24644" y="8729"/>
                      <a:pt x="24631" y="8803"/>
                      <a:pt x="24631" y="8877"/>
                    </a:cubicBezTo>
                    <a:cubicBezTo>
                      <a:pt x="24619" y="8902"/>
                      <a:pt x="24619" y="8914"/>
                      <a:pt x="24631" y="8938"/>
                    </a:cubicBezTo>
                    <a:lnTo>
                      <a:pt x="23522" y="9197"/>
                    </a:lnTo>
                    <a:cubicBezTo>
                      <a:pt x="23449" y="8970"/>
                      <a:pt x="23249" y="8852"/>
                      <a:pt x="23047" y="8852"/>
                    </a:cubicBezTo>
                    <a:cubicBezTo>
                      <a:pt x="22877" y="8852"/>
                      <a:pt x="22707" y="8936"/>
                      <a:pt x="22611" y="9111"/>
                    </a:cubicBezTo>
                    <a:lnTo>
                      <a:pt x="22426" y="8988"/>
                    </a:lnTo>
                    <a:cubicBezTo>
                      <a:pt x="22451" y="8951"/>
                      <a:pt x="22451" y="8914"/>
                      <a:pt x="22451" y="8877"/>
                    </a:cubicBezTo>
                    <a:cubicBezTo>
                      <a:pt x="22457" y="8711"/>
                      <a:pt x="22330" y="8624"/>
                      <a:pt x="22204" y="8624"/>
                    </a:cubicBezTo>
                    <a:cubicBezTo>
                      <a:pt x="22087" y="8624"/>
                      <a:pt x="21970" y="8698"/>
                      <a:pt x="21958" y="8852"/>
                    </a:cubicBezTo>
                    <a:lnTo>
                      <a:pt x="21243" y="8902"/>
                    </a:lnTo>
                    <a:cubicBezTo>
                      <a:pt x="21218" y="8803"/>
                      <a:pt x="21169" y="8717"/>
                      <a:pt x="21095" y="8643"/>
                    </a:cubicBezTo>
                    <a:lnTo>
                      <a:pt x="22019" y="7041"/>
                    </a:lnTo>
                    <a:cubicBezTo>
                      <a:pt x="22074" y="7062"/>
                      <a:pt x="22133" y="7072"/>
                      <a:pt x="22191" y="7072"/>
                    </a:cubicBezTo>
                    <a:cubicBezTo>
                      <a:pt x="22340" y="7072"/>
                      <a:pt x="22488" y="7005"/>
                      <a:pt x="22586" y="6881"/>
                    </a:cubicBezTo>
                    <a:close/>
                    <a:moveTo>
                      <a:pt x="20766" y="8722"/>
                    </a:moveTo>
                    <a:cubicBezTo>
                      <a:pt x="20842" y="8722"/>
                      <a:pt x="20920" y="8751"/>
                      <a:pt x="20984" y="8815"/>
                    </a:cubicBezTo>
                    <a:cubicBezTo>
                      <a:pt x="21169" y="9000"/>
                      <a:pt x="21034" y="9320"/>
                      <a:pt x="20763" y="9320"/>
                    </a:cubicBezTo>
                    <a:cubicBezTo>
                      <a:pt x="20602" y="9320"/>
                      <a:pt x="20467" y="9197"/>
                      <a:pt x="20467" y="9037"/>
                    </a:cubicBezTo>
                    <a:lnTo>
                      <a:pt x="20467" y="9025"/>
                    </a:lnTo>
                    <a:cubicBezTo>
                      <a:pt x="20467" y="8843"/>
                      <a:pt x="20611" y="8722"/>
                      <a:pt x="20766" y="8722"/>
                    </a:cubicBezTo>
                    <a:close/>
                    <a:moveTo>
                      <a:pt x="31528" y="8713"/>
                    </a:moveTo>
                    <a:cubicBezTo>
                      <a:pt x="31603" y="8713"/>
                      <a:pt x="31679" y="8741"/>
                      <a:pt x="31741" y="8803"/>
                    </a:cubicBezTo>
                    <a:cubicBezTo>
                      <a:pt x="31938" y="9000"/>
                      <a:pt x="31802" y="9333"/>
                      <a:pt x="31519" y="9333"/>
                    </a:cubicBezTo>
                    <a:cubicBezTo>
                      <a:pt x="31359" y="9320"/>
                      <a:pt x="31223" y="9197"/>
                      <a:pt x="31223" y="9037"/>
                    </a:cubicBezTo>
                    <a:cubicBezTo>
                      <a:pt x="31215" y="8843"/>
                      <a:pt x="31368" y="8713"/>
                      <a:pt x="31528" y="8713"/>
                    </a:cubicBezTo>
                    <a:close/>
                    <a:moveTo>
                      <a:pt x="34765" y="8841"/>
                    </a:moveTo>
                    <a:cubicBezTo>
                      <a:pt x="34837" y="8841"/>
                      <a:pt x="34910" y="8867"/>
                      <a:pt x="34969" y="8926"/>
                    </a:cubicBezTo>
                    <a:cubicBezTo>
                      <a:pt x="35166" y="9111"/>
                      <a:pt x="35031" y="9431"/>
                      <a:pt x="34760" y="9444"/>
                    </a:cubicBezTo>
                    <a:cubicBezTo>
                      <a:pt x="34599" y="9431"/>
                      <a:pt x="34464" y="9296"/>
                      <a:pt x="34464" y="9136"/>
                    </a:cubicBezTo>
                    <a:cubicBezTo>
                      <a:pt x="34464" y="8960"/>
                      <a:pt x="34612" y="8841"/>
                      <a:pt x="34765" y="8841"/>
                    </a:cubicBezTo>
                    <a:close/>
                    <a:moveTo>
                      <a:pt x="7086" y="8956"/>
                    </a:moveTo>
                    <a:cubicBezTo>
                      <a:pt x="7237" y="8956"/>
                      <a:pt x="7381" y="9077"/>
                      <a:pt x="7381" y="9259"/>
                    </a:cubicBezTo>
                    <a:cubicBezTo>
                      <a:pt x="7381" y="9431"/>
                      <a:pt x="7246" y="9567"/>
                      <a:pt x="7073" y="9567"/>
                    </a:cubicBezTo>
                    <a:lnTo>
                      <a:pt x="7086" y="9555"/>
                    </a:lnTo>
                    <a:cubicBezTo>
                      <a:pt x="6815" y="9555"/>
                      <a:pt x="6679" y="9234"/>
                      <a:pt x="6876" y="9049"/>
                    </a:cubicBezTo>
                    <a:cubicBezTo>
                      <a:pt x="6937" y="8985"/>
                      <a:pt x="7012" y="8956"/>
                      <a:pt x="7086" y="8956"/>
                    </a:cubicBezTo>
                    <a:close/>
                    <a:moveTo>
                      <a:pt x="23065" y="9051"/>
                    </a:moveTo>
                    <a:cubicBezTo>
                      <a:pt x="23138" y="9051"/>
                      <a:pt x="23213" y="9077"/>
                      <a:pt x="23276" y="9136"/>
                    </a:cubicBezTo>
                    <a:cubicBezTo>
                      <a:pt x="23461" y="9333"/>
                      <a:pt x="23325" y="9653"/>
                      <a:pt x="23054" y="9653"/>
                    </a:cubicBezTo>
                    <a:cubicBezTo>
                      <a:pt x="22894" y="9653"/>
                      <a:pt x="22759" y="9518"/>
                      <a:pt x="22759" y="9357"/>
                    </a:cubicBezTo>
                    <a:cubicBezTo>
                      <a:pt x="22759" y="9172"/>
                      <a:pt x="22908" y="9051"/>
                      <a:pt x="23065" y="9051"/>
                    </a:cubicBezTo>
                    <a:close/>
                    <a:moveTo>
                      <a:pt x="29375" y="6967"/>
                    </a:moveTo>
                    <a:lnTo>
                      <a:pt x="31137" y="8704"/>
                    </a:lnTo>
                    <a:cubicBezTo>
                      <a:pt x="31063" y="8803"/>
                      <a:pt x="31014" y="8914"/>
                      <a:pt x="31014" y="9025"/>
                    </a:cubicBezTo>
                    <a:cubicBezTo>
                      <a:pt x="31014" y="9099"/>
                      <a:pt x="31039" y="9173"/>
                      <a:pt x="31063" y="9234"/>
                    </a:cubicBezTo>
                    <a:lnTo>
                      <a:pt x="30324" y="9690"/>
                    </a:lnTo>
                    <a:cubicBezTo>
                      <a:pt x="30238" y="9542"/>
                      <a:pt x="30065" y="9444"/>
                      <a:pt x="29893" y="9444"/>
                    </a:cubicBezTo>
                    <a:lnTo>
                      <a:pt x="29806" y="9444"/>
                    </a:lnTo>
                    <a:lnTo>
                      <a:pt x="29240" y="7029"/>
                    </a:lnTo>
                    <a:cubicBezTo>
                      <a:pt x="29289" y="7016"/>
                      <a:pt x="29338" y="6992"/>
                      <a:pt x="29375" y="6967"/>
                    </a:cubicBezTo>
                    <a:close/>
                    <a:moveTo>
                      <a:pt x="28808" y="6967"/>
                    </a:moveTo>
                    <a:cubicBezTo>
                      <a:pt x="28895" y="7029"/>
                      <a:pt x="28993" y="7053"/>
                      <a:pt x="29092" y="7053"/>
                    </a:cubicBezTo>
                    <a:lnTo>
                      <a:pt x="29141" y="7053"/>
                    </a:lnTo>
                    <a:lnTo>
                      <a:pt x="29708" y="9493"/>
                    </a:lnTo>
                    <a:cubicBezTo>
                      <a:pt x="29585" y="9542"/>
                      <a:pt x="29474" y="9641"/>
                      <a:pt x="29424" y="9764"/>
                    </a:cubicBezTo>
                    <a:lnTo>
                      <a:pt x="27293" y="8926"/>
                    </a:lnTo>
                    <a:cubicBezTo>
                      <a:pt x="27293" y="8877"/>
                      <a:pt x="27268" y="8815"/>
                      <a:pt x="27219" y="8778"/>
                    </a:cubicBezTo>
                    <a:lnTo>
                      <a:pt x="28808" y="6967"/>
                    </a:lnTo>
                    <a:close/>
                    <a:moveTo>
                      <a:pt x="11115" y="6881"/>
                    </a:moveTo>
                    <a:lnTo>
                      <a:pt x="11448" y="7719"/>
                    </a:lnTo>
                    <a:cubicBezTo>
                      <a:pt x="11176" y="7867"/>
                      <a:pt x="11226" y="8273"/>
                      <a:pt x="11521" y="8347"/>
                    </a:cubicBezTo>
                    <a:lnTo>
                      <a:pt x="11386" y="9271"/>
                    </a:lnTo>
                    <a:cubicBezTo>
                      <a:pt x="11359" y="9267"/>
                      <a:pt x="11333" y="9265"/>
                      <a:pt x="11307" y="9265"/>
                    </a:cubicBezTo>
                    <a:cubicBezTo>
                      <a:pt x="11044" y="9265"/>
                      <a:pt x="10819" y="9485"/>
                      <a:pt x="10819" y="9776"/>
                    </a:cubicBezTo>
                    <a:lnTo>
                      <a:pt x="10819" y="9789"/>
                    </a:lnTo>
                    <a:lnTo>
                      <a:pt x="9870" y="9863"/>
                    </a:lnTo>
                    <a:cubicBezTo>
                      <a:pt x="9858" y="9789"/>
                      <a:pt x="9809" y="9727"/>
                      <a:pt x="9735" y="9690"/>
                    </a:cubicBezTo>
                    <a:lnTo>
                      <a:pt x="10807" y="6893"/>
                    </a:lnTo>
                    <a:cubicBezTo>
                      <a:pt x="10851" y="6904"/>
                      <a:pt x="10898" y="6910"/>
                      <a:pt x="10945" y="6910"/>
                    </a:cubicBezTo>
                    <a:cubicBezTo>
                      <a:pt x="11003" y="6910"/>
                      <a:pt x="11061" y="6901"/>
                      <a:pt x="11115" y="6881"/>
                    </a:cubicBezTo>
                    <a:close/>
                    <a:moveTo>
                      <a:pt x="9599" y="9850"/>
                    </a:moveTo>
                    <a:cubicBezTo>
                      <a:pt x="9649" y="9850"/>
                      <a:pt x="9686" y="9887"/>
                      <a:pt x="9686" y="9937"/>
                    </a:cubicBezTo>
                    <a:cubicBezTo>
                      <a:pt x="9686" y="9986"/>
                      <a:pt x="9636" y="10023"/>
                      <a:pt x="9587" y="10023"/>
                    </a:cubicBezTo>
                    <a:lnTo>
                      <a:pt x="9599" y="10010"/>
                    </a:lnTo>
                    <a:cubicBezTo>
                      <a:pt x="9550" y="10010"/>
                      <a:pt x="9513" y="9973"/>
                      <a:pt x="9513" y="9937"/>
                    </a:cubicBezTo>
                    <a:cubicBezTo>
                      <a:pt x="9513" y="9887"/>
                      <a:pt x="9550" y="9850"/>
                      <a:pt x="9599" y="9850"/>
                    </a:cubicBezTo>
                    <a:close/>
                    <a:moveTo>
                      <a:pt x="11309" y="9468"/>
                    </a:moveTo>
                    <a:cubicBezTo>
                      <a:pt x="11314" y="9468"/>
                      <a:pt x="11319" y="9468"/>
                      <a:pt x="11324" y="9468"/>
                    </a:cubicBezTo>
                    <a:cubicBezTo>
                      <a:pt x="11497" y="9468"/>
                      <a:pt x="11620" y="9604"/>
                      <a:pt x="11608" y="9776"/>
                    </a:cubicBezTo>
                    <a:lnTo>
                      <a:pt x="11620" y="9776"/>
                    </a:lnTo>
                    <a:cubicBezTo>
                      <a:pt x="11620" y="9950"/>
                      <a:pt x="11471" y="10062"/>
                      <a:pt x="11317" y="10062"/>
                    </a:cubicBezTo>
                    <a:cubicBezTo>
                      <a:pt x="11241" y="10062"/>
                      <a:pt x="11164" y="10035"/>
                      <a:pt x="11103" y="9973"/>
                    </a:cubicBezTo>
                    <a:cubicBezTo>
                      <a:pt x="10921" y="9780"/>
                      <a:pt x="11048" y="9468"/>
                      <a:pt x="11309" y="9468"/>
                    </a:cubicBezTo>
                    <a:close/>
                    <a:moveTo>
                      <a:pt x="37458" y="8347"/>
                    </a:moveTo>
                    <a:cubicBezTo>
                      <a:pt x="37503" y="8625"/>
                      <a:pt x="37727" y="8767"/>
                      <a:pt x="37952" y="8767"/>
                    </a:cubicBezTo>
                    <a:cubicBezTo>
                      <a:pt x="38156" y="8767"/>
                      <a:pt x="38361" y="8649"/>
                      <a:pt x="38431" y="8409"/>
                    </a:cubicBezTo>
                    <a:lnTo>
                      <a:pt x="38431" y="8396"/>
                    </a:lnTo>
                    <a:lnTo>
                      <a:pt x="39454" y="8581"/>
                    </a:lnTo>
                    <a:cubicBezTo>
                      <a:pt x="39454" y="8618"/>
                      <a:pt x="39454" y="8655"/>
                      <a:pt x="39479" y="8692"/>
                    </a:cubicBezTo>
                    <a:lnTo>
                      <a:pt x="37680" y="10047"/>
                    </a:lnTo>
                    <a:cubicBezTo>
                      <a:pt x="37593" y="9949"/>
                      <a:pt x="37458" y="9887"/>
                      <a:pt x="37322" y="9887"/>
                    </a:cubicBezTo>
                    <a:cubicBezTo>
                      <a:pt x="37138" y="9887"/>
                      <a:pt x="36977" y="9986"/>
                      <a:pt x="36891" y="10134"/>
                    </a:cubicBezTo>
                    <a:lnTo>
                      <a:pt x="35228" y="9308"/>
                    </a:lnTo>
                    <a:cubicBezTo>
                      <a:pt x="35252" y="9259"/>
                      <a:pt x="35265" y="9197"/>
                      <a:pt x="35265" y="9136"/>
                    </a:cubicBezTo>
                    <a:cubicBezTo>
                      <a:pt x="35265" y="9099"/>
                      <a:pt x="35252" y="9062"/>
                      <a:pt x="35252" y="9025"/>
                    </a:cubicBezTo>
                    <a:lnTo>
                      <a:pt x="37458" y="8347"/>
                    </a:lnTo>
                    <a:close/>
                    <a:moveTo>
                      <a:pt x="29873" y="9652"/>
                    </a:moveTo>
                    <a:cubicBezTo>
                      <a:pt x="29879" y="9652"/>
                      <a:pt x="29886" y="9653"/>
                      <a:pt x="29893" y="9653"/>
                    </a:cubicBezTo>
                    <a:lnTo>
                      <a:pt x="29880" y="9653"/>
                    </a:lnTo>
                    <a:cubicBezTo>
                      <a:pt x="30151" y="9653"/>
                      <a:pt x="30299" y="9973"/>
                      <a:pt x="30102" y="10171"/>
                    </a:cubicBezTo>
                    <a:cubicBezTo>
                      <a:pt x="30043" y="10230"/>
                      <a:pt x="29969" y="10256"/>
                      <a:pt x="29895" y="10256"/>
                    </a:cubicBezTo>
                    <a:cubicBezTo>
                      <a:pt x="29740" y="10256"/>
                      <a:pt x="29589" y="10137"/>
                      <a:pt x="29597" y="9961"/>
                    </a:cubicBezTo>
                    <a:cubicBezTo>
                      <a:pt x="29585" y="9795"/>
                      <a:pt x="29710" y="9652"/>
                      <a:pt x="29873" y="9652"/>
                    </a:cubicBezTo>
                    <a:close/>
                    <a:moveTo>
                      <a:pt x="37301" y="10068"/>
                    </a:moveTo>
                    <a:cubicBezTo>
                      <a:pt x="37463" y="10068"/>
                      <a:pt x="37618" y="10199"/>
                      <a:pt x="37618" y="10392"/>
                    </a:cubicBezTo>
                    <a:cubicBezTo>
                      <a:pt x="37618" y="10553"/>
                      <a:pt x="37495" y="10688"/>
                      <a:pt x="37322" y="10688"/>
                    </a:cubicBezTo>
                    <a:cubicBezTo>
                      <a:pt x="37317" y="10688"/>
                      <a:pt x="37313" y="10688"/>
                      <a:pt x="37308" y="10688"/>
                    </a:cubicBezTo>
                    <a:cubicBezTo>
                      <a:pt x="37034" y="10688"/>
                      <a:pt x="36895" y="10352"/>
                      <a:pt x="37088" y="10158"/>
                    </a:cubicBezTo>
                    <a:cubicBezTo>
                      <a:pt x="37151" y="10096"/>
                      <a:pt x="37226" y="10068"/>
                      <a:pt x="37301" y="10068"/>
                    </a:cubicBezTo>
                    <a:close/>
                    <a:moveTo>
                      <a:pt x="17263" y="8692"/>
                    </a:moveTo>
                    <a:lnTo>
                      <a:pt x="20270" y="8988"/>
                    </a:lnTo>
                    <a:lnTo>
                      <a:pt x="20270" y="9025"/>
                    </a:lnTo>
                    <a:cubicBezTo>
                      <a:pt x="20270" y="9148"/>
                      <a:pt x="20307" y="9259"/>
                      <a:pt x="20381" y="9345"/>
                    </a:cubicBezTo>
                    <a:lnTo>
                      <a:pt x="19259" y="10713"/>
                    </a:lnTo>
                    <a:cubicBezTo>
                      <a:pt x="19173" y="10651"/>
                      <a:pt x="19087" y="10627"/>
                      <a:pt x="18988" y="10627"/>
                    </a:cubicBezTo>
                    <a:cubicBezTo>
                      <a:pt x="18877" y="10627"/>
                      <a:pt x="18779" y="10663"/>
                      <a:pt x="18693" y="10725"/>
                    </a:cubicBezTo>
                    <a:lnTo>
                      <a:pt x="17140" y="8938"/>
                    </a:lnTo>
                    <a:cubicBezTo>
                      <a:pt x="17202" y="8865"/>
                      <a:pt x="17251" y="8791"/>
                      <a:pt x="17263" y="8692"/>
                    </a:cubicBezTo>
                    <a:close/>
                    <a:moveTo>
                      <a:pt x="32468" y="10691"/>
                    </a:moveTo>
                    <a:cubicBezTo>
                      <a:pt x="32492" y="10691"/>
                      <a:pt x="32517" y="10707"/>
                      <a:pt x="32517" y="10737"/>
                    </a:cubicBezTo>
                    <a:cubicBezTo>
                      <a:pt x="32517" y="10768"/>
                      <a:pt x="32492" y="10784"/>
                      <a:pt x="32468" y="10784"/>
                    </a:cubicBezTo>
                    <a:cubicBezTo>
                      <a:pt x="32443" y="10784"/>
                      <a:pt x="32419" y="10768"/>
                      <a:pt x="32419" y="10737"/>
                    </a:cubicBezTo>
                    <a:cubicBezTo>
                      <a:pt x="32419" y="10707"/>
                      <a:pt x="32443" y="10691"/>
                      <a:pt x="32468" y="10691"/>
                    </a:cubicBezTo>
                    <a:close/>
                    <a:moveTo>
                      <a:pt x="4412" y="9308"/>
                    </a:moveTo>
                    <a:cubicBezTo>
                      <a:pt x="4449" y="9320"/>
                      <a:pt x="4474" y="9333"/>
                      <a:pt x="4498" y="9333"/>
                    </a:cubicBezTo>
                    <a:lnTo>
                      <a:pt x="4301" y="10306"/>
                    </a:lnTo>
                    <a:lnTo>
                      <a:pt x="4277" y="10306"/>
                    </a:lnTo>
                    <a:cubicBezTo>
                      <a:pt x="4055" y="10306"/>
                      <a:pt x="3870" y="10491"/>
                      <a:pt x="3870" y="10713"/>
                    </a:cubicBezTo>
                    <a:lnTo>
                      <a:pt x="3870" y="10725"/>
                    </a:lnTo>
                    <a:lnTo>
                      <a:pt x="3513" y="10787"/>
                    </a:lnTo>
                    <a:cubicBezTo>
                      <a:pt x="3488" y="10700"/>
                      <a:pt x="3451" y="10614"/>
                      <a:pt x="3377" y="10553"/>
                    </a:cubicBezTo>
                    <a:lnTo>
                      <a:pt x="4412" y="9308"/>
                    </a:lnTo>
                    <a:close/>
                    <a:moveTo>
                      <a:pt x="33219" y="9099"/>
                    </a:moveTo>
                    <a:lnTo>
                      <a:pt x="34254" y="9111"/>
                    </a:lnTo>
                    <a:lnTo>
                      <a:pt x="34254" y="9136"/>
                    </a:lnTo>
                    <a:cubicBezTo>
                      <a:pt x="34254" y="9320"/>
                      <a:pt x="34365" y="9493"/>
                      <a:pt x="34525" y="9579"/>
                    </a:cubicBezTo>
                    <a:lnTo>
                      <a:pt x="33983" y="10848"/>
                    </a:lnTo>
                    <a:cubicBezTo>
                      <a:pt x="33971" y="10836"/>
                      <a:pt x="33959" y="10836"/>
                      <a:pt x="33934" y="10836"/>
                    </a:cubicBezTo>
                    <a:lnTo>
                      <a:pt x="33219" y="9099"/>
                    </a:lnTo>
                    <a:close/>
                    <a:moveTo>
                      <a:pt x="27281" y="9037"/>
                    </a:moveTo>
                    <a:lnTo>
                      <a:pt x="29400" y="9863"/>
                    </a:lnTo>
                    <a:cubicBezTo>
                      <a:pt x="29387" y="9900"/>
                      <a:pt x="29387" y="9924"/>
                      <a:pt x="29387" y="9949"/>
                    </a:cubicBezTo>
                    <a:cubicBezTo>
                      <a:pt x="29387" y="10035"/>
                      <a:pt x="29412" y="10121"/>
                      <a:pt x="29449" y="10195"/>
                    </a:cubicBezTo>
                    <a:lnTo>
                      <a:pt x="28131" y="10885"/>
                    </a:lnTo>
                    <a:cubicBezTo>
                      <a:pt x="28044" y="10700"/>
                      <a:pt x="27872" y="10590"/>
                      <a:pt x="27675" y="10590"/>
                    </a:cubicBezTo>
                    <a:cubicBezTo>
                      <a:pt x="27626" y="10590"/>
                      <a:pt x="27589" y="10602"/>
                      <a:pt x="27552" y="10614"/>
                    </a:cubicBezTo>
                    <a:lnTo>
                      <a:pt x="27145" y="9185"/>
                    </a:lnTo>
                    <a:cubicBezTo>
                      <a:pt x="27207" y="9160"/>
                      <a:pt x="27268" y="9099"/>
                      <a:pt x="27281" y="9037"/>
                    </a:cubicBezTo>
                    <a:close/>
                    <a:moveTo>
                      <a:pt x="21970" y="8951"/>
                    </a:moveTo>
                    <a:cubicBezTo>
                      <a:pt x="22002" y="9061"/>
                      <a:pt x="22104" y="9126"/>
                      <a:pt x="22209" y="9126"/>
                    </a:cubicBezTo>
                    <a:cubicBezTo>
                      <a:pt x="22268" y="9126"/>
                      <a:pt x="22328" y="9106"/>
                      <a:pt x="22377" y="9062"/>
                    </a:cubicBezTo>
                    <a:lnTo>
                      <a:pt x="22574" y="9210"/>
                    </a:lnTo>
                    <a:cubicBezTo>
                      <a:pt x="22561" y="9259"/>
                      <a:pt x="22549" y="9308"/>
                      <a:pt x="22549" y="9357"/>
                    </a:cubicBezTo>
                    <a:cubicBezTo>
                      <a:pt x="22549" y="9555"/>
                      <a:pt x="22672" y="9739"/>
                      <a:pt x="22857" y="9813"/>
                    </a:cubicBezTo>
                    <a:lnTo>
                      <a:pt x="22414" y="10885"/>
                    </a:lnTo>
                    <a:cubicBezTo>
                      <a:pt x="22353" y="10863"/>
                      <a:pt x="22289" y="10851"/>
                      <a:pt x="22227" y="10851"/>
                    </a:cubicBezTo>
                    <a:cubicBezTo>
                      <a:pt x="22150" y="10851"/>
                      <a:pt x="22075" y="10869"/>
                      <a:pt x="22007" y="10910"/>
                    </a:cubicBezTo>
                    <a:lnTo>
                      <a:pt x="21071" y="9419"/>
                    </a:lnTo>
                    <a:cubicBezTo>
                      <a:pt x="21194" y="9333"/>
                      <a:pt x="21268" y="9185"/>
                      <a:pt x="21280" y="9037"/>
                    </a:cubicBezTo>
                    <a:lnTo>
                      <a:pt x="21280" y="9012"/>
                    </a:lnTo>
                    <a:lnTo>
                      <a:pt x="21970" y="8951"/>
                    </a:lnTo>
                    <a:close/>
                    <a:moveTo>
                      <a:pt x="4262" y="10515"/>
                    </a:moveTo>
                    <a:cubicBezTo>
                      <a:pt x="4267" y="10515"/>
                      <a:pt x="4272" y="10515"/>
                      <a:pt x="4277" y="10516"/>
                    </a:cubicBezTo>
                    <a:cubicBezTo>
                      <a:pt x="4387" y="10516"/>
                      <a:pt x="4474" y="10602"/>
                      <a:pt x="4474" y="10713"/>
                    </a:cubicBezTo>
                    <a:cubicBezTo>
                      <a:pt x="4474" y="10829"/>
                      <a:pt x="4378" y="10912"/>
                      <a:pt x="4275" y="10912"/>
                    </a:cubicBezTo>
                    <a:cubicBezTo>
                      <a:pt x="4225" y="10912"/>
                      <a:pt x="4173" y="10892"/>
                      <a:pt x="4129" y="10848"/>
                    </a:cubicBezTo>
                    <a:cubicBezTo>
                      <a:pt x="4009" y="10728"/>
                      <a:pt x="4087" y="10515"/>
                      <a:pt x="4262" y="10515"/>
                    </a:cubicBezTo>
                    <a:close/>
                    <a:moveTo>
                      <a:pt x="25629" y="8963"/>
                    </a:moveTo>
                    <a:lnTo>
                      <a:pt x="26825" y="9062"/>
                    </a:lnTo>
                    <a:cubicBezTo>
                      <a:pt x="26837" y="9086"/>
                      <a:pt x="26862" y="9111"/>
                      <a:pt x="26886" y="9136"/>
                    </a:cubicBezTo>
                    <a:lnTo>
                      <a:pt x="25186" y="10947"/>
                    </a:lnTo>
                    <a:cubicBezTo>
                      <a:pt x="25149" y="10922"/>
                      <a:pt x="25112" y="10922"/>
                      <a:pt x="25075" y="10922"/>
                    </a:cubicBezTo>
                    <a:lnTo>
                      <a:pt x="25161" y="9382"/>
                    </a:lnTo>
                    <a:cubicBezTo>
                      <a:pt x="25395" y="9370"/>
                      <a:pt x="25592" y="9197"/>
                      <a:pt x="25629" y="8963"/>
                    </a:cubicBezTo>
                    <a:close/>
                    <a:moveTo>
                      <a:pt x="32024" y="9086"/>
                    </a:moveTo>
                    <a:lnTo>
                      <a:pt x="33109" y="9099"/>
                    </a:lnTo>
                    <a:lnTo>
                      <a:pt x="33835" y="10861"/>
                    </a:lnTo>
                    <a:cubicBezTo>
                      <a:pt x="33774" y="10885"/>
                      <a:pt x="33737" y="10935"/>
                      <a:pt x="33712" y="10996"/>
                    </a:cubicBezTo>
                    <a:lnTo>
                      <a:pt x="32714" y="10799"/>
                    </a:lnTo>
                    <a:cubicBezTo>
                      <a:pt x="32714" y="10774"/>
                      <a:pt x="32714" y="10762"/>
                      <a:pt x="32714" y="10750"/>
                    </a:cubicBezTo>
                    <a:cubicBezTo>
                      <a:pt x="32714" y="10602"/>
                      <a:pt x="32603" y="10491"/>
                      <a:pt x="32468" y="10491"/>
                    </a:cubicBezTo>
                    <a:cubicBezTo>
                      <a:pt x="32431" y="10491"/>
                      <a:pt x="32406" y="10503"/>
                      <a:pt x="32394" y="10503"/>
                    </a:cubicBezTo>
                    <a:lnTo>
                      <a:pt x="31802" y="9444"/>
                    </a:lnTo>
                    <a:cubicBezTo>
                      <a:pt x="31926" y="9357"/>
                      <a:pt x="32000" y="9234"/>
                      <a:pt x="32024" y="9086"/>
                    </a:cubicBezTo>
                    <a:close/>
                    <a:moveTo>
                      <a:pt x="24668" y="9037"/>
                    </a:moveTo>
                    <a:cubicBezTo>
                      <a:pt x="24730" y="9210"/>
                      <a:pt x="24878" y="9345"/>
                      <a:pt x="25063" y="9370"/>
                    </a:cubicBezTo>
                    <a:lnTo>
                      <a:pt x="24964" y="10910"/>
                    </a:lnTo>
                    <a:cubicBezTo>
                      <a:pt x="24866" y="10922"/>
                      <a:pt x="24755" y="10972"/>
                      <a:pt x="24681" y="11045"/>
                    </a:cubicBezTo>
                    <a:lnTo>
                      <a:pt x="23498" y="9604"/>
                    </a:lnTo>
                    <a:cubicBezTo>
                      <a:pt x="23535" y="9530"/>
                      <a:pt x="23559" y="9444"/>
                      <a:pt x="23559" y="9357"/>
                    </a:cubicBezTo>
                    <a:cubicBezTo>
                      <a:pt x="23559" y="9333"/>
                      <a:pt x="23559" y="9308"/>
                      <a:pt x="23559" y="9296"/>
                    </a:cubicBezTo>
                    <a:lnTo>
                      <a:pt x="24668" y="9037"/>
                    </a:lnTo>
                    <a:close/>
                    <a:moveTo>
                      <a:pt x="35191" y="9407"/>
                    </a:moveTo>
                    <a:lnTo>
                      <a:pt x="36854" y="10220"/>
                    </a:lnTo>
                    <a:cubicBezTo>
                      <a:pt x="36793" y="10380"/>
                      <a:pt x="36817" y="10565"/>
                      <a:pt x="36928" y="10700"/>
                    </a:cubicBezTo>
                    <a:lnTo>
                      <a:pt x="35770" y="11070"/>
                    </a:lnTo>
                    <a:cubicBezTo>
                      <a:pt x="35671" y="10947"/>
                      <a:pt x="35524" y="10873"/>
                      <a:pt x="35363" y="10873"/>
                    </a:cubicBezTo>
                    <a:lnTo>
                      <a:pt x="35265" y="10873"/>
                    </a:lnTo>
                    <a:lnTo>
                      <a:pt x="34870" y="9628"/>
                    </a:lnTo>
                    <a:cubicBezTo>
                      <a:pt x="35006" y="9604"/>
                      <a:pt x="35117" y="9518"/>
                      <a:pt x="35191" y="9407"/>
                    </a:cubicBezTo>
                    <a:close/>
                    <a:moveTo>
                      <a:pt x="33934" y="11045"/>
                    </a:moveTo>
                    <a:cubicBezTo>
                      <a:pt x="33959" y="11045"/>
                      <a:pt x="33983" y="11058"/>
                      <a:pt x="33983" y="11095"/>
                    </a:cubicBezTo>
                    <a:cubicBezTo>
                      <a:pt x="33983" y="11112"/>
                      <a:pt x="33976" y="11118"/>
                      <a:pt x="33966" y="11118"/>
                    </a:cubicBezTo>
                    <a:cubicBezTo>
                      <a:pt x="33933" y="11118"/>
                      <a:pt x="33868" y="11045"/>
                      <a:pt x="33934" y="11045"/>
                    </a:cubicBezTo>
                    <a:close/>
                    <a:moveTo>
                      <a:pt x="16413" y="8938"/>
                    </a:moveTo>
                    <a:cubicBezTo>
                      <a:pt x="16462" y="8988"/>
                      <a:pt x="16524" y="9037"/>
                      <a:pt x="16598" y="9062"/>
                    </a:cubicBezTo>
                    <a:lnTo>
                      <a:pt x="15649" y="10713"/>
                    </a:lnTo>
                    <a:cubicBezTo>
                      <a:pt x="15612" y="10700"/>
                      <a:pt x="15588" y="10700"/>
                      <a:pt x="15551" y="10700"/>
                    </a:cubicBezTo>
                    <a:cubicBezTo>
                      <a:pt x="15304" y="10700"/>
                      <a:pt x="15095" y="10873"/>
                      <a:pt x="15058" y="11119"/>
                    </a:cubicBezTo>
                    <a:lnTo>
                      <a:pt x="13973" y="11119"/>
                    </a:lnTo>
                    <a:cubicBezTo>
                      <a:pt x="13973" y="11021"/>
                      <a:pt x="13949" y="10935"/>
                      <a:pt x="13900" y="10861"/>
                    </a:cubicBezTo>
                    <a:lnTo>
                      <a:pt x="16413" y="8938"/>
                    </a:lnTo>
                    <a:close/>
                    <a:moveTo>
                      <a:pt x="26972" y="9185"/>
                    </a:moveTo>
                    <a:cubicBezTo>
                      <a:pt x="26997" y="9197"/>
                      <a:pt x="27022" y="9197"/>
                      <a:pt x="27046" y="9197"/>
                    </a:cubicBezTo>
                    <a:lnTo>
                      <a:pt x="27453" y="10639"/>
                    </a:lnTo>
                    <a:cubicBezTo>
                      <a:pt x="27317" y="10700"/>
                      <a:pt x="27219" y="10824"/>
                      <a:pt x="27194" y="10972"/>
                    </a:cubicBezTo>
                    <a:lnTo>
                      <a:pt x="25482" y="11193"/>
                    </a:lnTo>
                    <a:cubicBezTo>
                      <a:pt x="25432" y="11107"/>
                      <a:pt x="25358" y="11033"/>
                      <a:pt x="25284" y="10984"/>
                    </a:cubicBezTo>
                    <a:lnTo>
                      <a:pt x="25284" y="10972"/>
                    </a:lnTo>
                    <a:lnTo>
                      <a:pt x="26972" y="9185"/>
                    </a:lnTo>
                    <a:close/>
                    <a:moveTo>
                      <a:pt x="3022" y="10606"/>
                    </a:moveTo>
                    <a:cubicBezTo>
                      <a:pt x="3173" y="10606"/>
                      <a:pt x="3320" y="10724"/>
                      <a:pt x="3328" y="10898"/>
                    </a:cubicBezTo>
                    <a:cubicBezTo>
                      <a:pt x="3328" y="11070"/>
                      <a:pt x="3192" y="11206"/>
                      <a:pt x="3032" y="11206"/>
                    </a:cubicBezTo>
                    <a:cubicBezTo>
                      <a:pt x="2761" y="11206"/>
                      <a:pt x="2625" y="10885"/>
                      <a:pt x="2810" y="10700"/>
                    </a:cubicBezTo>
                    <a:cubicBezTo>
                      <a:pt x="2871" y="10635"/>
                      <a:pt x="2947" y="10606"/>
                      <a:pt x="3022" y="10606"/>
                    </a:cubicBezTo>
                    <a:close/>
                    <a:moveTo>
                      <a:pt x="17078" y="9000"/>
                    </a:moveTo>
                    <a:lnTo>
                      <a:pt x="18619" y="10787"/>
                    </a:lnTo>
                    <a:cubicBezTo>
                      <a:pt x="18532" y="10873"/>
                      <a:pt x="18483" y="10996"/>
                      <a:pt x="18483" y="11132"/>
                    </a:cubicBezTo>
                    <a:cubicBezTo>
                      <a:pt x="18483" y="11156"/>
                      <a:pt x="18483" y="11181"/>
                      <a:pt x="18495" y="11218"/>
                    </a:cubicBezTo>
                    <a:lnTo>
                      <a:pt x="16043" y="11132"/>
                    </a:lnTo>
                    <a:cubicBezTo>
                      <a:pt x="16006" y="10959"/>
                      <a:pt x="15896" y="10811"/>
                      <a:pt x="15748" y="10750"/>
                    </a:cubicBezTo>
                    <a:lnTo>
                      <a:pt x="16696" y="9099"/>
                    </a:lnTo>
                    <a:lnTo>
                      <a:pt x="16783" y="9099"/>
                    </a:lnTo>
                    <a:cubicBezTo>
                      <a:pt x="16881" y="9099"/>
                      <a:pt x="16992" y="9062"/>
                      <a:pt x="17078" y="9000"/>
                    </a:cubicBezTo>
                    <a:close/>
                    <a:moveTo>
                      <a:pt x="20454" y="9419"/>
                    </a:moveTo>
                    <a:cubicBezTo>
                      <a:pt x="20516" y="9468"/>
                      <a:pt x="20590" y="9505"/>
                      <a:pt x="20676" y="9518"/>
                    </a:cubicBezTo>
                    <a:lnTo>
                      <a:pt x="20787" y="11218"/>
                    </a:lnTo>
                    <a:lnTo>
                      <a:pt x="19481" y="11119"/>
                    </a:lnTo>
                    <a:cubicBezTo>
                      <a:pt x="19481" y="10996"/>
                      <a:pt x="19432" y="10873"/>
                      <a:pt x="19346" y="10774"/>
                    </a:cubicBezTo>
                    <a:lnTo>
                      <a:pt x="20454" y="9419"/>
                    </a:lnTo>
                    <a:close/>
                    <a:moveTo>
                      <a:pt x="34612" y="9616"/>
                    </a:moveTo>
                    <a:cubicBezTo>
                      <a:pt x="34661" y="9628"/>
                      <a:pt x="34710" y="9641"/>
                      <a:pt x="34760" y="9641"/>
                    </a:cubicBezTo>
                    <a:lnTo>
                      <a:pt x="35154" y="10910"/>
                    </a:lnTo>
                    <a:cubicBezTo>
                      <a:pt x="35031" y="10972"/>
                      <a:pt x="34920" y="11082"/>
                      <a:pt x="34883" y="11218"/>
                    </a:cubicBezTo>
                    <a:lnTo>
                      <a:pt x="34883" y="11230"/>
                    </a:lnTo>
                    <a:lnTo>
                      <a:pt x="34180" y="11095"/>
                    </a:lnTo>
                    <a:cubicBezTo>
                      <a:pt x="34180" y="11008"/>
                      <a:pt x="34144" y="10935"/>
                      <a:pt x="34082" y="10885"/>
                    </a:cubicBezTo>
                    <a:lnTo>
                      <a:pt x="34612" y="9616"/>
                    </a:lnTo>
                    <a:close/>
                    <a:moveTo>
                      <a:pt x="20997" y="9468"/>
                    </a:moveTo>
                    <a:lnTo>
                      <a:pt x="21933" y="10947"/>
                    </a:lnTo>
                    <a:cubicBezTo>
                      <a:pt x="21822" y="11033"/>
                      <a:pt x="21761" y="11144"/>
                      <a:pt x="21736" y="11280"/>
                    </a:cubicBezTo>
                    <a:lnTo>
                      <a:pt x="20898" y="11218"/>
                    </a:lnTo>
                    <a:lnTo>
                      <a:pt x="20787" y="9518"/>
                    </a:lnTo>
                    <a:cubicBezTo>
                      <a:pt x="20861" y="9518"/>
                      <a:pt x="20935" y="9505"/>
                      <a:pt x="20997" y="9468"/>
                    </a:cubicBezTo>
                    <a:close/>
                    <a:moveTo>
                      <a:pt x="23436" y="9678"/>
                    </a:moveTo>
                    <a:lnTo>
                      <a:pt x="24607" y="11132"/>
                    </a:lnTo>
                    <a:cubicBezTo>
                      <a:pt x="24570" y="11181"/>
                      <a:pt x="24545" y="11243"/>
                      <a:pt x="24533" y="11304"/>
                    </a:cubicBezTo>
                    <a:lnTo>
                      <a:pt x="22771" y="11304"/>
                    </a:lnTo>
                    <a:cubicBezTo>
                      <a:pt x="22746" y="11144"/>
                      <a:pt x="22648" y="10996"/>
                      <a:pt x="22512" y="10922"/>
                    </a:cubicBezTo>
                    <a:lnTo>
                      <a:pt x="22968" y="9838"/>
                    </a:lnTo>
                    <a:cubicBezTo>
                      <a:pt x="23005" y="9850"/>
                      <a:pt x="23030" y="9850"/>
                      <a:pt x="23067" y="9850"/>
                    </a:cubicBezTo>
                    <a:cubicBezTo>
                      <a:pt x="23202" y="9850"/>
                      <a:pt x="23338" y="9789"/>
                      <a:pt x="23436" y="9678"/>
                    </a:cubicBezTo>
                    <a:close/>
                    <a:moveTo>
                      <a:pt x="27675" y="10787"/>
                    </a:moveTo>
                    <a:cubicBezTo>
                      <a:pt x="27835" y="10787"/>
                      <a:pt x="27971" y="10922"/>
                      <a:pt x="27971" y="11095"/>
                    </a:cubicBezTo>
                    <a:cubicBezTo>
                      <a:pt x="27971" y="11274"/>
                      <a:pt x="27825" y="11389"/>
                      <a:pt x="27673" y="11389"/>
                    </a:cubicBezTo>
                    <a:cubicBezTo>
                      <a:pt x="27595" y="11389"/>
                      <a:pt x="27516" y="11359"/>
                      <a:pt x="27453" y="11292"/>
                    </a:cubicBezTo>
                    <a:cubicBezTo>
                      <a:pt x="27268" y="11107"/>
                      <a:pt x="27404" y="10787"/>
                      <a:pt x="27675" y="10787"/>
                    </a:cubicBezTo>
                    <a:close/>
                    <a:moveTo>
                      <a:pt x="18985" y="10829"/>
                    </a:moveTo>
                    <a:cubicBezTo>
                      <a:pt x="19139" y="10829"/>
                      <a:pt x="19284" y="10950"/>
                      <a:pt x="19284" y="11132"/>
                    </a:cubicBezTo>
                    <a:cubicBezTo>
                      <a:pt x="19284" y="11292"/>
                      <a:pt x="19148" y="11427"/>
                      <a:pt x="18988" y="11427"/>
                    </a:cubicBezTo>
                    <a:cubicBezTo>
                      <a:pt x="18717" y="11427"/>
                      <a:pt x="18582" y="11107"/>
                      <a:pt x="18766" y="10922"/>
                    </a:cubicBezTo>
                    <a:cubicBezTo>
                      <a:pt x="18831" y="10858"/>
                      <a:pt x="18909" y="10829"/>
                      <a:pt x="18985" y="10829"/>
                    </a:cubicBezTo>
                    <a:close/>
                    <a:moveTo>
                      <a:pt x="13474" y="10825"/>
                    </a:moveTo>
                    <a:cubicBezTo>
                      <a:pt x="13627" y="10825"/>
                      <a:pt x="13776" y="10947"/>
                      <a:pt x="13776" y="11132"/>
                    </a:cubicBezTo>
                    <a:cubicBezTo>
                      <a:pt x="13776" y="11297"/>
                      <a:pt x="13641" y="11428"/>
                      <a:pt x="13478" y="11428"/>
                    </a:cubicBezTo>
                    <a:cubicBezTo>
                      <a:pt x="13470" y="11428"/>
                      <a:pt x="13463" y="11428"/>
                      <a:pt x="13456" y="11427"/>
                    </a:cubicBezTo>
                    <a:lnTo>
                      <a:pt x="13468" y="11427"/>
                    </a:lnTo>
                    <a:cubicBezTo>
                      <a:pt x="13210" y="11415"/>
                      <a:pt x="13074" y="11095"/>
                      <a:pt x="13271" y="10910"/>
                    </a:cubicBezTo>
                    <a:cubicBezTo>
                      <a:pt x="13330" y="10851"/>
                      <a:pt x="13402" y="10825"/>
                      <a:pt x="13474" y="10825"/>
                    </a:cubicBezTo>
                    <a:close/>
                    <a:moveTo>
                      <a:pt x="37014" y="10774"/>
                    </a:moveTo>
                    <a:cubicBezTo>
                      <a:pt x="37088" y="10848"/>
                      <a:pt x="37187" y="10885"/>
                      <a:pt x="37298" y="10898"/>
                    </a:cubicBezTo>
                    <a:lnTo>
                      <a:pt x="37384" y="11329"/>
                    </a:lnTo>
                    <a:cubicBezTo>
                      <a:pt x="37310" y="11353"/>
                      <a:pt x="37261" y="11403"/>
                      <a:pt x="37236" y="11477"/>
                    </a:cubicBezTo>
                    <a:lnTo>
                      <a:pt x="35869" y="11366"/>
                    </a:lnTo>
                    <a:cubicBezTo>
                      <a:pt x="35869" y="11292"/>
                      <a:pt x="35856" y="11230"/>
                      <a:pt x="35819" y="11156"/>
                    </a:cubicBezTo>
                    <a:lnTo>
                      <a:pt x="37014" y="10774"/>
                    </a:lnTo>
                    <a:close/>
                    <a:moveTo>
                      <a:pt x="15551" y="10898"/>
                    </a:moveTo>
                    <a:cubicBezTo>
                      <a:pt x="15711" y="10910"/>
                      <a:pt x="15834" y="11045"/>
                      <a:pt x="15834" y="11206"/>
                    </a:cubicBezTo>
                    <a:lnTo>
                      <a:pt x="15846" y="11206"/>
                    </a:lnTo>
                    <a:cubicBezTo>
                      <a:pt x="15846" y="11382"/>
                      <a:pt x="15698" y="11501"/>
                      <a:pt x="15541" y="11501"/>
                    </a:cubicBezTo>
                    <a:cubicBezTo>
                      <a:pt x="15468" y="11501"/>
                      <a:pt x="15392" y="11474"/>
                      <a:pt x="15329" y="11415"/>
                    </a:cubicBezTo>
                    <a:cubicBezTo>
                      <a:pt x="15144" y="11230"/>
                      <a:pt x="15279" y="10898"/>
                      <a:pt x="15551" y="10898"/>
                    </a:cubicBezTo>
                    <a:close/>
                    <a:moveTo>
                      <a:pt x="31100" y="9333"/>
                    </a:moveTo>
                    <a:cubicBezTo>
                      <a:pt x="31137" y="9357"/>
                      <a:pt x="31162" y="9394"/>
                      <a:pt x="31199" y="9419"/>
                    </a:cubicBezTo>
                    <a:lnTo>
                      <a:pt x="29856" y="11563"/>
                    </a:lnTo>
                    <a:cubicBezTo>
                      <a:pt x="29831" y="11551"/>
                      <a:pt x="29806" y="11551"/>
                      <a:pt x="29782" y="11551"/>
                    </a:cubicBezTo>
                    <a:lnTo>
                      <a:pt x="29769" y="11551"/>
                    </a:lnTo>
                    <a:lnTo>
                      <a:pt x="29880" y="10454"/>
                    </a:lnTo>
                    <a:cubicBezTo>
                      <a:pt x="29886" y="10454"/>
                      <a:pt x="29892" y="10454"/>
                      <a:pt x="29898" y="10454"/>
                    </a:cubicBezTo>
                    <a:cubicBezTo>
                      <a:pt x="30234" y="10454"/>
                      <a:pt x="30470" y="10116"/>
                      <a:pt x="30349" y="9789"/>
                    </a:cubicBezTo>
                    <a:lnTo>
                      <a:pt x="31100" y="9333"/>
                    </a:lnTo>
                    <a:close/>
                    <a:moveTo>
                      <a:pt x="37470" y="11501"/>
                    </a:moveTo>
                    <a:cubicBezTo>
                      <a:pt x="37527" y="11501"/>
                      <a:pt x="37467" y="11574"/>
                      <a:pt x="37437" y="11574"/>
                    </a:cubicBezTo>
                    <a:cubicBezTo>
                      <a:pt x="37428" y="11574"/>
                      <a:pt x="37421" y="11568"/>
                      <a:pt x="37421" y="11551"/>
                    </a:cubicBezTo>
                    <a:cubicBezTo>
                      <a:pt x="37421" y="11530"/>
                      <a:pt x="37437" y="11510"/>
                      <a:pt x="37464" y="11510"/>
                    </a:cubicBezTo>
                    <a:cubicBezTo>
                      <a:pt x="37469" y="11510"/>
                      <a:pt x="37476" y="11511"/>
                      <a:pt x="37483" y="11514"/>
                    </a:cubicBezTo>
                    <a:lnTo>
                      <a:pt x="37470" y="11501"/>
                    </a:lnTo>
                    <a:close/>
                    <a:moveTo>
                      <a:pt x="29498" y="10282"/>
                    </a:moveTo>
                    <a:cubicBezTo>
                      <a:pt x="29572" y="10368"/>
                      <a:pt x="29671" y="10429"/>
                      <a:pt x="29782" y="10454"/>
                    </a:cubicBezTo>
                    <a:lnTo>
                      <a:pt x="29671" y="11575"/>
                    </a:lnTo>
                    <a:cubicBezTo>
                      <a:pt x="29622" y="11600"/>
                      <a:pt x="29572" y="11637"/>
                      <a:pt x="29548" y="11686"/>
                    </a:cubicBezTo>
                    <a:lnTo>
                      <a:pt x="28143" y="11267"/>
                    </a:lnTo>
                    <a:cubicBezTo>
                      <a:pt x="28155" y="11206"/>
                      <a:pt x="28168" y="11156"/>
                      <a:pt x="28168" y="11095"/>
                    </a:cubicBezTo>
                    <a:cubicBezTo>
                      <a:pt x="28168" y="11059"/>
                      <a:pt x="28168" y="11024"/>
                      <a:pt x="28168" y="10977"/>
                    </a:cubicBezTo>
                    <a:lnTo>
                      <a:pt x="28168" y="10977"/>
                    </a:lnTo>
                    <a:lnTo>
                      <a:pt x="29498" y="10282"/>
                    </a:lnTo>
                    <a:close/>
                    <a:moveTo>
                      <a:pt x="31297" y="9468"/>
                    </a:moveTo>
                    <a:cubicBezTo>
                      <a:pt x="31371" y="9505"/>
                      <a:pt x="31445" y="9530"/>
                      <a:pt x="31519" y="9530"/>
                    </a:cubicBezTo>
                    <a:cubicBezTo>
                      <a:pt x="31593" y="9530"/>
                      <a:pt x="31655" y="9518"/>
                      <a:pt x="31716" y="9493"/>
                    </a:cubicBezTo>
                    <a:lnTo>
                      <a:pt x="32308" y="10553"/>
                    </a:lnTo>
                    <a:cubicBezTo>
                      <a:pt x="32246" y="10590"/>
                      <a:pt x="32209" y="10663"/>
                      <a:pt x="32209" y="10737"/>
                    </a:cubicBezTo>
                    <a:cubicBezTo>
                      <a:pt x="32209" y="10762"/>
                      <a:pt x="32221" y="10787"/>
                      <a:pt x="32234" y="10811"/>
                    </a:cubicBezTo>
                    <a:lnTo>
                      <a:pt x="32234" y="10824"/>
                    </a:lnTo>
                    <a:lnTo>
                      <a:pt x="29991" y="11686"/>
                    </a:lnTo>
                    <a:cubicBezTo>
                      <a:pt x="29979" y="11662"/>
                      <a:pt x="29967" y="11649"/>
                      <a:pt x="29954" y="11625"/>
                    </a:cubicBezTo>
                    <a:lnTo>
                      <a:pt x="31297" y="9468"/>
                    </a:lnTo>
                    <a:close/>
                    <a:moveTo>
                      <a:pt x="22226" y="11051"/>
                    </a:moveTo>
                    <a:cubicBezTo>
                      <a:pt x="22392" y="11051"/>
                      <a:pt x="22549" y="11175"/>
                      <a:pt x="22549" y="11366"/>
                    </a:cubicBezTo>
                    <a:cubicBezTo>
                      <a:pt x="22549" y="11538"/>
                      <a:pt x="22414" y="11674"/>
                      <a:pt x="22241" y="11686"/>
                    </a:cubicBezTo>
                    <a:cubicBezTo>
                      <a:pt x="22236" y="11686"/>
                      <a:pt x="22231" y="11686"/>
                      <a:pt x="22226" y="11686"/>
                    </a:cubicBezTo>
                    <a:cubicBezTo>
                      <a:pt x="21952" y="11686"/>
                      <a:pt x="21801" y="11350"/>
                      <a:pt x="21995" y="11144"/>
                    </a:cubicBezTo>
                    <a:cubicBezTo>
                      <a:pt x="22063" y="11080"/>
                      <a:pt x="22146" y="11051"/>
                      <a:pt x="22226" y="11051"/>
                    </a:cubicBezTo>
                    <a:close/>
                    <a:moveTo>
                      <a:pt x="35357" y="11070"/>
                    </a:moveTo>
                    <a:lnTo>
                      <a:pt x="35357" y="11070"/>
                    </a:lnTo>
                    <a:cubicBezTo>
                      <a:pt x="35637" y="11075"/>
                      <a:pt x="35781" y="11404"/>
                      <a:pt x="35585" y="11600"/>
                    </a:cubicBezTo>
                    <a:cubicBezTo>
                      <a:pt x="35522" y="11663"/>
                      <a:pt x="35446" y="11690"/>
                      <a:pt x="35371" y="11690"/>
                    </a:cubicBezTo>
                    <a:cubicBezTo>
                      <a:pt x="35210" y="11690"/>
                      <a:pt x="35055" y="11563"/>
                      <a:pt x="35055" y="11378"/>
                    </a:cubicBezTo>
                    <a:cubicBezTo>
                      <a:pt x="35055" y="11208"/>
                      <a:pt x="35188" y="11073"/>
                      <a:pt x="35357" y="11070"/>
                    </a:cubicBezTo>
                    <a:close/>
                    <a:moveTo>
                      <a:pt x="25019" y="11096"/>
                    </a:moveTo>
                    <a:cubicBezTo>
                      <a:pt x="25172" y="11096"/>
                      <a:pt x="25321" y="11218"/>
                      <a:pt x="25321" y="11403"/>
                    </a:cubicBezTo>
                    <a:cubicBezTo>
                      <a:pt x="25334" y="11575"/>
                      <a:pt x="25186" y="11711"/>
                      <a:pt x="25013" y="11711"/>
                    </a:cubicBezTo>
                    <a:lnTo>
                      <a:pt x="25026" y="11698"/>
                    </a:lnTo>
                    <a:cubicBezTo>
                      <a:pt x="24755" y="11698"/>
                      <a:pt x="24619" y="11378"/>
                      <a:pt x="24816" y="11181"/>
                    </a:cubicBezTo>
                    <a:cubicBezTo>
                      <a:pt x="24875" y="11122"/>
                      <a:pt x="24947" y="11096"/>
                      <a:pt x="25019" y="11096"/>
                    </a:cubicBezTo>
                    <a:close/>
                    <a:moveTo>
                      <a:pt x="29769" y="11748"/>
                    </a:moveTo>
                    <a:cubicBezTo>
                      <a:pt x="29826" y="11748"/>
                      <a:pt x="29767" y="11821"/>
                      <a:pt x="29736" y="11821"/>
                    </a:cubicBezTo>
                    <a:cubicBezTo>
                      <a:pt x="29727" y="11821"/>
                      <a:pt x="29720" y="11814"/>
                      <a:pt x="29720" y="11797"/>
                    </a:cubicBezTo>
                    <a:cubicBezTo>
                      <a:pt x="29720" y="11772"/>
                      <a:pt x="29745" y="11748"/>
                      <a:pt x="29769" y="11748"/>
                    </a:cubicBezTo>
                    <a:close/>
                    <a:moveTo>
                      <a:pt x="20910" y="11317"/>
                    </a:moveTo>
                    <a:lnTo>
                      <a:pt x="21736" y="11378"/>
                    </a:lnTo>
                    <a:cubicBezTo>
                      <a:pt x="21736" y="11489"/>
                      <a:pt x="21773" y="11588"/>
                      <a:pt x="21834" y="11686"/>
                    </a:cubicBezTo>
                    <a:lnTo>
                      <a:pt x="21108" y="12130"/>
                    </a:lnTo>
                    <a:cubicBezTo>
                      <a:pt x="21071" y="12093"/>
                      <a:pt x="21009" y="12068"/>
                      <a:pt x="20947" y="12056"/>
                    </a:cubicBezTo>
                    <a:lnTo>
                      <a:pt x="20960" y="12056"/>
                    </a:lnTo>
                    <a:lnTo>
                      <a:pt x="20910" y="11317"/>
                    </a:lnTo>
                    <a:close/>
                    <a:moveTo>
                      <a:pt x="38074" y="12056"/>
                    </a:moveTo>
                    <a:lnTo>
                      <a:pt x="38074" y="12056"/>
                    </a:lnTo>
                    <a:cubicBezTo>
                      <a:pt x="38130" y="12065"/>
                      <a:pt x="38074" y="12130"/>
                      <a:pt x="38042" y="12130"/>
                    </a:cubicBezTo>
                    <a:cubicBezTo>
                      <a:pt x="38032" y="12130"/>
                      <a:pt x="38025" y="12123"/>
                      <a:pt x="38025" y="12105"/>
                    </a:cubicBezTo>
                    <a:cubicBezTo>
                      <a:pt x="38025" y="12080"/>
                      <a:pt x="38049" y="12068"/>
                      <a:pt x="38086" y="12068"/>
                    </a:cubicBezTo>
                    <a:lnTo>
                      <a:pt x="38074" y="12056"/>
                    </a:lnTo>
                    <a:close/>
                    <a:moveTo>
                      <a:pt x="19481" y="11218"/>
                    </a:moveTo>
                    <a:lnTo>
                      <a:pt x="20799" y="11304"/>
                    </a:lnTo>
                    <a:lnTo>
                      <a:pt x="20861" y="12056"/>
                    </a:lnTo>
                    <a:cubicBezTo>
                      <a:pt x="20814" y="12068"/>
                      <a:pt x="20766" y="12102"/>
                      <a:pt x="20730" y="12138"/>
                    </a:cubicBezTo>
                    <a:lnTo>
                      <a:pt x="20730" y="12138"/>
                    </a:lnTo>
                    <a:lnTo>
                      <a:pt x="19419" y="11390"/>
                    </a:lnTo>
                    <a:cubicBezTo>
                      <a:pt x="19456" y="11341"/>
                      <a:pt x="19481" y="11280"/>
                      <a:pt x="19481" y="11218"/>
                    </a:cubicBezTo>
                    <a:close/>
                    <a:moveTo>
                      <a:pt x="20923" y="12253"/>
                    </a:moveTo>
                    <a:cubicBezTo>
                      <a:pt x="20980" y="12253"/>
                      <a:pt x="20920" y="12326"/>
                      <a:pt x="20889" y="12326"/>
                    </a:cubicBezTo>
                    <a:cubicBezTo>
                      <a:pt x="20880" y="12326"/>
                      <a:pt x="20873" y="12319"/>
                      <a:pt x="20873" y="12302"/>
                    </a:cubicBezTo>
                    <a:cubicBezTo>
                      <a:pt x="20886" y="12278"/>
                      <a:pt x="20898" y="12265"/>
                      <a:pt x="20923" y="12265"/>
                    </a:cubicBezTo>
                    <a:lnTo>
                      <a:pt x="20923" y="12253"/>
                    </a:lnTo>
                    <a:close/>
                    <a:moveTo>
                      <a:pt x="34180" y="11181"/>
                    </a:moveTo>
                    <a:lnTo>
                      <a:pt x="34870" y="11317"/>
                    </a:lnTo>
                    <a:lnTo>
                      <a:pt x="34870" y="11366"/>
                    </a:lnTo>
                    <a:cubicBezTo>
                      <a:pt x="34870" y="11691"/>
                      <a:pt x="35124" y="11866"/>
                      <a:pt x="35377" y="11866"/>
                    </a:cubicBezTo>
                    <a:cubicBezTo>
                      <a:pt x="35595" y="11866"/>
                      <a:pt x="35812" y="11737"/>
                      <a:pt x="35869" y="11464"/>
                    </a:cubicBezTo>
                    <a:lnTo>
                      <a:pt x="37236" y="11588"/>
                    </a:lnTo>
                    <a:lnTo>
                      <a:pt x="37236" y="11600"/>
                    </a:lnTo>
                    <a:lnTo>
                      <a:pt x="35006" y="12561"/>
                    </a:lnTo>
                    <a:cubicBezTo>
                      <a:pt x="34927" y="12482"/>
                      <a:pt x="34828" y="12424"/>
                      <a:pt x="34717" y="12424"/>
                    </a:cubicBezTo>
                    <a:cubicBezTo>
                      <a:pt x="34707" y="12424"/>
                      <a:pt x="34696" y="12424"/>
                      <a:pt x="34686" y="12425"/>
                    </a:cubicBezTo>
                    <a:lnTo>
                      <a:pt x="34698" y="12413"/>
                    </a:lnTo>
                    <a:cubicBezTo>
                      <a:pt x="34661" y="12413"/>
                      <a:pt x="34636" y="12425"/>
                      <a:pt x="34599" y="12425"/>
                    </a:cubicBezTo>
                    <a:lnTo>
                      <a:pt x="34094" y="11292"/>
                    </a:lnTo>
                    <a:cubicBezTo>
                      <a:pt x="34131" y="11267"/>
                      <a:pt x="34156" y="11230"/>
                      <a:pt x="34180" y="11181"/>
                    </a:cubicBezTo>
                    <a:close/>
                    <a:moveTo>
                      <a:pt x="24521" y="11415"/>
                    </a:moveTo>
                    <a:cubicBezTo>
                      <a:pt x="24521" y="11538"/>
                      <a:pt x="24557" y="11649"/>
                      <a:pt x="24644" y="11735"/>
                    </a:cubicBezTo>
                    <a:lnTo>
                      <a:pt x="23264" y="12709"/>
                    </a:lnTo>
                    <a:cubicBezTo>
                      <a:pt x="23202" y="12647"/>
                      <a:pt x="23128" y="12623"/>
                      <a:pt x="23054" y="12623"/>
                    </a:cubicBezTo>
                    <a:lnTo>
                      <a:pt x="23054" y="12610"/>
                    </a:lnTo>
                    <a:cubicBezTo>
                      <a:pt x="23030" y="12610"/>
                      <a:pt x="23005" y="12623"/>
                      <a:pt x="22968" y="12635"/>
                    </a:cubicBezTo>
                    <a:lnTo>
                      <a:pt x="22537" y="11797"/>
                    </a:lnTo>
                    <a:cubicBezTo>
                      <a:pt x="22660" y="11711"/>
                      <a:pt x="22746" y="11575"/>
                      <a:pt x="22759" y="11415"/>
                    </a:cubicBezTo>
                    <a:close/>
                    <a:moveTo>
                      <a:pt x="21896" y="11760"/>
                    </a:moveTo>
                    <a:cubicBezTo>
                      <a:pt x="21982" y="11846"/>
                      <a:pt x="22106" y="11896"/>
                      <a:pt x="22241" y="11896"/>
                    </a:cubicBezTo>
                    <a:cubicBezTo>
                      <a:pt x="22303" y="11896"/>
                      <a:pt x="22364" y="11883"/>
                      <a:pt x="22438" y="11859"/>
                    </a:cubicBezTo>
                    <a:lnTo>
                      <a:pt x="22869" y="12684"/>
                    </a:lnTo>
                    <a:cubicBezTo>
                      <a:pt x="22832" y="12709"/>
                      <a:pt x="22808" y="12746"/>
                      <a:pt x="22783" y="12783"/>
                    </a:cubicBezTo>
                    <a:lnTo>
                      <a:pt x="21157" y="12327"/>
                    </a:lnTo>
                    <a:cubicBezTo>
                      <a:pt x="21157" y="12315"/>
                      <a:pt x="21157" y="12315"/>
                      <a:pt x="21157" y="12302"/>
                    </a:cubicBezTo>
                    <a:cubicBezTo>
                      <a:pt x="21157" y="12278"/>
                      <a:pt x="21157" y="12253"/>
                      <a:pt x="21157" y="12228"/>
                    </a:cubicBezTo>
                    <a:lnTo>
                      <a:pt x="21144" y="12228"/>
                    </a:lnTo>
                    <a:lnTo>
                      <a:pt x="21896" y="11760"/>
                    </a:lnTo>
                    <a:close/>
                    <a:moveTo>
                      <a:pt x="16043" y="11230"/>
                    </a:moveTo>
                    <a:lnTo>
                      <a:pt x="18520" y="11317"/>
                    </a:lnTo>
                    <a:cubicBezTo>
                      <a:pt x="18545" y="11366"/>
                      <a:pt x="18569" y="11415"/>
                      <a:pt x="18606" y="11452"/>
                    </a:cubicBezTo>
                    <a:lnTo>
                      <a:pt x="17140" y="12980"/>
                    </a:lnTo>
                    <a:cubicBezTo>
                      <a:pt x="17091" y="12931"/>
                      <a:pt x="17029" y="12906"/>
                      <a:pt x="16955" y="12906"/>
                    </a:cubicBezTo>
                    <a:cubicBezTo>
                      <a:pt x="16906" y="12906"/>
                      <a:pt x="16869" y="12918"/>
                      <a:pt x="16820" y="12931"/>
                    </a:cubicBezTo>
                    <a:lnTo>
                      <a:pt x="15834" y="11612"/>
                    </a:lnTo>
                    <a:cubicBezTo>
                      <a:pt x="15957" y="11526"/>
                      <a:pt x="16031" y="11378"/>
                      <a:pt x="16043" y="11230"/>
                    </a:cubicBezTo>
                    <a:close/>
                    <a:moveTo>
                      <a:pt x="23054" y="12832"/>
                    </a:moveTo>
                    <a:cubicBezTo>
                      <a:pt x="23094" y="12832"/>
                      <a:pt x="23134" y="12857"/>
                      <a:pt x="23141" y="12906"/>
                    </a:cubicBezTo>
                    <a:cubicBezTo>
                      <a:pt x="23134" y="12955"/>
                      <a:pt x="23094" y="12980"/>
                      <a:pt x="23054" y="12980"/>
                    </a:cubicBezTo>
                    <a:cubicBezTo>
                      <a:pt x="23014" y="12980"/>
                      <a:pt x="22974" y="12955"/>
                      <a:pt x="22968" y="12906"/>
                    </a:cubicBezTo>
                    <a:cubicBezTo>
                      <a:pt x="22974" y="12857"/>
                      <a:pt x="23014" y="12832"/>
                      <a:pt x="23054" y="12832"/>
                    </a:cubicBezTo>
                    <a:close/>
                    <a:moveTo>
                      <a:pt x="34698" y="12623"/>
                    </a:moveTo>
                    <a:cubicBezTo>
                      <a:pt x="34870" y="12623"/>
                      <a:pt x="34969" y="12844"/>
                      <a:pt x="34834" y="12968"/>
                    </a:cubicBezTo>
                    <a:cubicBezTo>
                      <a:pt x="34794" y="13007"/>
                      <a:pt x="34744" y="13025"/>
                      <a:pt x="34695" y="13025"/>
                    </a:cubicBezTo>
                    <a:cubicBezTo>
                      <a:pt x="34591" y="13025"/>
                      <a:pt x="34489" y="12945"/>
                      <a:pt x="34489" y="12820"/>
                    </a:cubicBezTo>
                    <a:cubicBezTo>
                      <a:pt x="34489" y="12709"/>
                      <a:pt x="34575" y="12623"/>
                      <a:pt x="34686" y="12623"/>
                    </a:cubicBezTo>
                    <a:close/>
                    <a:moveTo>
                      <a:pt x="28106" y="11329"/>
                    </a:moveTo>
                    <a:lnTo>
                      <a:pt x="29523" y="11760"/>
                    </a:lnTo>
                    <a:cubicBezTo>
                      <a:pt x="29523" y="11760"/>
                      <a:pt x="29523" y="11772"/>
                      <a:pt x="29523" y="11785"/>
                    </a:cubicBezTo>
                    <a:cubicBezTo>
                      <a:pt x="29523" y="11834"/>
                      <a:pt x="29548" y="11883"/>
                      <a:pt x="29572" y="11920"/>
                    </a:cubicBezTo>
                    <a:lnTo>
                      <a:pt x="28402" y="13103"/>
                    </a:lnTo>
                    <a:cubicBezTo>
                      <a:pt x="28316" y="13054"/>
                      <a:pt x="28217" y="13017"/>
                      <a:pt x="28118" y="13017"/>
                    </a:cubicBezTo>
                    <a:lnTo>
                      <a:pt x="27798" y="11563"/>
                    </a:lnTo>
                    <a:cubicBezTo>
                      <a:pt x="27921" y="11526"/>
                      <a:pt x="28032" y="11452"/>
                      <a:pt x="28106" y="11329"/>
                    </a:cubicBezTo>
                    <a:close/>
                    <a:moveTo>
                      <a:pt x="36155" y="13079"/>
                    </a:moveTo>
                    <a:cubicBezTo>
                      <a:pt x="36186" y="13079"/>
                      <a:pt x="36246" y="13152"/>
                      <a:pt x="36189" y="13152"/>
                    </a:cubicBezTo>
                    <a:cubicBezTo>
                      <a:pt x="36164" y="13152"/>
                      <a:pt x="36140" y="13140"/>
                      <a:pt x="36140" y="13115"/>
                    </a:cubicBezTo>
                    <a:lnTo>
                      <a:pt x="36140" y="13103"/>
                    </a:lnTo>
                    <a:cubicBezTo>
                      <a:pt x="36140" y="13086"/>
                      <a:pt x="36146" y="13079"/>
                      <a:pt x="36155" y="13079"/>
                    </a:cubicBezTo>
                    <a:close/>
                    <a:moveTo>
                      <a:pt x="16955" y="13103"/>
                    </a:moveTo>
                    <a:cubicBezTo>
                      <a:pt x="17004" y="13115"/>
                      <a:pt x="17029" y="13152"/>
                      <a:pt x="17029" y="13202"/>
                    </a:cubicBezTo>
                    <a:lnTo>
                      <a:pt x="17041" y="13189"/>
                    </a:lnTo>
                    <a:lnTo>
                      <a:pt x="17041" y="13189"/>
                    </a:lnTo>
                    <a:cubicBezTo>
                      <a:pt x="17041" y="13239"/>
                      <a:pt x="17004" y="13276"/>
                      <a:pt x="16955" y="13276"/>
                    </a:cubicBezTo>
                    <a:cubicBezTo>
                      <a:pt x="16844" y="13276"/>
                      <a:pt x="16844" y="13103"/>
                      <a:pt x="16955" y="13103"/>
                    </a:cubicBezTo>
                    <a:close/>
                    <a:moveTo>
                      <a:pt x="27182" y="11058"/>
                    </a:moveTo>
                    <a:lnTo>
                      <a:pt x="27182" y="11070"/>
                    </a:lnTo>
                    <a:cubicBezTo>
                      <a:pt x="27182" y="11353"/>
                      <a:pt x="27404" y="11575"/>
                      <a:pt x="27687" y="11575"/>
                    </a:cubicBezTo>
                    <a:lnTo>
                      <a:pt x="27699" y="11575"/>
                    </a:lnTo>
                    <a:lnTo>
                      <a:pt x="28020" y="13029"/>
                    </a:lnTo>
                    <a:cubicBezTo>
                      <a:pt x="27860" y="13054"/>
                      <a:pt x="27724" y="13152"/>
                      <a:pt x="27662" y="13300"/>
                    </a:cubicBezTo>
                    <a:lnTo>
                      <a:pt x="25457" y="11662"/>
                    </a:lnTo>
                    <a:cubicBezTo>
                      <a:pt x="25494" y="11588"/>
                      <a:pt x="25519" y="11501"/>
                      <a:pt x="25519" y="11415"/>
                    </a:cubicBezTo>
                    <a:lnTo>
                      <a:pt x="25531" y="11403"/>
                    </a:lnTo>
                    <a:cubicBezTo>
                      <a:pt x="25531" y="11353"/>
                      <a:pt x="25519" y="11317"/>
                      <a:pt x="25519" y="11280"/>
                    </a:cubicBezTo>
                    <a:lnTo>
                      <a:pt x="27182" y="11058"/>
                    </a:lnTo>
                    <a:close/>
                    <a:moveTo>
                      <a:pt x="32283" y="10885"/>
                    </a:moveTo>
                    <a:cubicBezTo>
                      <a:pt x="32295" y="10898"/>
                      <a:pt x="32320" y="10910"/>
                      <a:pt x="32332" y="10922"/>
                    </a:cubicBezTo>
                    <a:lnTo>
                      <a:pt x="31260" y="13313"/>
                    </a:lnTo>
                    <a:cubicBezTo>
                      <a:pt x="31211" y="13288"/>
                      <a:pt x="31162" y="13276"/>
                      <a:pt x="31100" y="13276"/>
                    </a:cubicBezTo>
                    <a:cubicBezTo>
                      <a:pt x="31026" y="13276"/>
                      <a:pt x="30940" y="13300"/>
                      <a:pt x="30866" y="13337"/>
                    </a:cubicBezTo>
                    <a:lnTo>
                      <a:pt x="29967" y="11945"/>
                    </a:lnTo>
                    <a:cubicBezTo>
                      <a:pt x="30016" y="11908"/>
                      <a:pt x="30028" y="11846"/>
                      <a:pt x="30040" y="11785"/>
                    </a:cubicBezTo>
                    <a:cubicBezTo>
                      <a:pt x="30040" y="11772"/>
                      <a:pt x="30040" y="11760"/>
                      <a:pt x="30040" y="11760"/>
                    </a:cubicBezTo>
                    <a:lnTo>
                      <a:pt x="32283" y="10885"/>
                    </a:lnTo>
                    <a:close/>
                    <a:moveTo>
                      <a:pt x="32677" y="10885"/>
                    </a:moveTo>
                    <a:lnTo>
                      <a:pt x="33688" y="11082"/>
                    </a:lnTo>
                    <a:cubicBezTo>
                      <a:pt x="33688" y="11132"/>
                      <a:pt x="33688" y="11169"/>
                      <a:pt x="33712" y="11206"/>
                    </a:cubicBezTo>
                    <a:lnTo>
                      <a:pt x="31408" y="13411"/>
                    </a:lnTo>
                    <a:cubicBezTo>
                      <a:pt x="31384" y="13399"/>
                      <a:pt x="31359" y="13374"/>
                      <a:pt x="31334" y="13362"/>
                    </a:cubicBezTo>
                    <a:lnTo>
                      <a:pt x="32419" y="10984"/>
                    </a:lnTo>
                    <a:lnTo>
                      <a:pt x="32468" y="10984"/>
                    </a:lnTo>
                    <a:cubicBezTo>
                      <a:pt x="32554" y="10984"/>
                      <a:pt x="32628" y="10947"/>
                      <a:pt x="32677" y="10885"/>
                    </a:cubicBezTo>
                    <a:close/>
                    <a:moveTo>
                      <a:pt x="19346" y="11477"/>
                    </a:moveTo>
                    <a:lnTo>
                      <a:pt x="20689" y="12228"/>
                    </a:lnTo>
                    <a:cubicBezTo>
                      <a:pt x="20676" y="12253"/>
                      <a:pt x="20676" y="12278"/>
                      <a:pt x="20676" y="12302"/>
                    </a:cubicBezTo>
                    <a:cubicBezTo>
                      <a:pt x="20676" y="12388"/>
                      <a:pt x="20713" y="12462"/>
                      <a:pt x="20787" y="12512"/>
                    </a:cubicBezTo>
                    <a:lnTo>
                      <a:pt x="20430" y="13423"/>
                    </a:lnTo>
                    <a:cubicBezTo>
                      <a:pt x="20381" y="13411"/>
                      <a:pt x="20331" y="13399"/>
                      <a:pt x="20282" y="13399"/>
                    </a:cubicBezTo>
                    <a:cubicBezTo>
                      <a:pt x="20233" y="13399"/>
                      <a:pt x="20171" y="13411"/>
                      <a:pt x="20109" y="13436"/>
                    </a:cubicBezTo>
                    <a:lnTo>
                      <a:pt x="19247" y="11563"/>
                    </a:lnTo>
                    <a:cubicBezTo>
                      <a:pt x="19284" y="11538"/>
                      <a:pt x="19321" y="11501"/>
                      <a:pt x="19346" y="11477"/>
                    </a:cubicBezTo>
                    <a:close/>
                    <a:moveTo>
                      <a:pt x="33786" y="11292"/>
                    </a:moveTo>
                    <a:cubicBezTo>
                      <a:pt x="33823" y="11329"/>
                      <a:pt x="33872" y="11341"/>
                      <a:pt x="33934" y="11341"/>
                    </a:cubicBezTo>
                    <a:cubicBezTo>
                      <a:pt x="33940" y="11347"/>
                      <a:pt x="33949" y="11350"/>
                      <a:pt x="33960" y="11350"/>
                    </a:cubicBezTo>
                    <a:cubicBezTo>
                      <a:pt x="33971" y="11350"/>
                      <a:pt x="33983" y="11347"/>
                      <a:pt x="33996" y="11341"/>
                    </a:cubicBezTo>
                    <a:lnTo>
                      <a:pt x="34501" y="12475"/>
                    </a:lnTo>
                    <a:cubicBezTo>
                      <a:pt x="34365" y="12549"/>
                      <a:pt x="34279" y="12684"/>
                      <a:pt x="34279" y="12832"/>
                    </a:cubicBezTo>
                    <a:cubicBezTo>
                      <a:pt x="34291" y="12844"/>
                      <a:pt x="34291" y="12857"/>
                      <a:pt x="34291" y="12881"/>
                    </a:cubicBezTo>
                    <a:lnTo>
                      <a:pt x="31544" y="13596"/>
                    </a:lnTo>
                    <a:cubicBezTo>
                      <a:pt x="31531" y="13559"/>
                      <a:pt x="31507" y="13534"/>
                      <a:pt x="31482" y="13497"/>
                    </a:cubicBezTo>
                    <a:lnTo>
                      <a:pt x="33786" y="11292"/>
                    </a:lnTo>
                    <a:close/>
                    <a:moveTo>
                      <a:pt x="29646" y="12007"/>
                    </a:moveTo>
                    <a:cubicBezTo>
                      <a:pt x="29683" y="12031"/>
                      <a:pt x="29732" y="12043"/>
                      <a:pt x="29782" y="12043"/>
                    </a:cubicBezTo>
                    <a:cubicBezTo>
                      <a:pt x="29806" y="12043"/>
                      <a:pt x="29843" y="12043"/>
                      <a:pt x="29880" y="12031"/>
                    </a:cubicBezTo>
                    <a:lnTo>
                      <a:pt x="30767" y="13411"/>
                    </a:lnTo>
                    <a:cubicBezTo>
                      <a:pt x="30682" y="13485"/>
                      <a:pt x="30620" y="13583"/>
                      <a:pt x="30595" y="13705"/>
                    </a:cubicBezTo>
                    <a:lnTo>
                      <a:pt x="30595" y="13705"/>
                    </a:lnTo>
                    <a:lnTo>
                      <a:pt x="28599" y="13460"/>
                    </a:lnTo>
                    <a:cubicBezTo>
                      <a:pt x="28587" y="13362"/>
                      <a:pt x="28537" y="13263"/>
                      <a:pt x="28476" y="13189"/>
                    </a:cubicBezTo>
                    <a:lnTo>
                      <a:pt x="29646" y="12007"/>
                    </a:lnTo>
                    <a:close/>
                    <a:moveTo>
                      <a:pt x="24705" y="11797"/>
                    </a:moveTo>
                    <a:cubicBezTo>
                      <a:pt x="24792" y="11871"/>
                      <a:pt x="24902" y="11908"/>
                      <a:pt x="25013" y="11908"/>
                    </a:cubicBezTo>
                    <a:cubicBezTo>
                      <a:pt x="25075" y="11908"/>
                      <a:pt x="25137" y="11896"/>
                      <a:pt x="25198" y="11883"/>
                    </a:cubicBezTo>
                    <a:lnTo>
                      <a:pt x="25802" y="13423"/>
                    </a:lnTo>
                    <a:cubicBezTo>
                      <a:pt x="25679" y="13473"/>
                      <a:pt x="25580" y="13584"/>
                      <a:pt x="25531" y="13707"/>
                    </a:cubicBezTo>
                    <a:lnTo>
                      <a:pt x="23350" y="12943"/>
                    </a:lnTo>
                    <a:cubicBezTo>
                      <a:pt x="23350" y="12931"/>
                      <a:pt x="23350" y="12918"/>
                      <a:pt x="23350" y="12894"/>
                    </a:cubicBezTo>
                    <a:cubicBezTo>
                      <a:pt x="23350" y="12857"/>
                      <a:pt x="23338" y="12820"/>
                      <a:pt x="23313" y="12783"/>
                    </a:cubicBezTo>
                    <a:lnTo>
                      <a:pt x="24705" y="11797"/>
                    </a:lnTo>
                    <a:close/>
                    <a:moveTo>
                      <a:pt x="18668" y="11526"/>
                    </a:moveTo>
                    <a:cubicBezTo>
                      <a:pt x="18766" y="11588"/>
                      <a:pt x="18865" y="11625"/>
                      <a:pt x="18976" y="11637"/>
                    </a:cubicBezTo>
                    <a:cubicBezTo>
                      <a:pt x="19038" y="11625"/>
                      <a:pt x="19087" y="11625"/>
                      <a:pt x="19148" y="11600"/>
                    </a:cubicBezTo>
                    <a:lnTo>
                      <a:pt x="20011" y="13473"/>
                    </a:lnTo>
                    <a:cubicBezTo>
                      <a:pt x="19900" y="13534"/>
                      <a:pt x="19826" y="13645"/>
                      <a:pt x="19789" y="13756"/>
                    </a:cubicBezTo>
                    <a:lnTo>
                      <a:pt x="17239" y="13202"/>
                    </a:lnTo>
                    <a:lnTo>
                      <a:pt x="17239" y="13189"/>
                    </a:lnTo>
                    <a:cubicBezTo>
                      <a:pt x="17226" y="13152"/>
                      <a:pt x="17226" y="13103"/>
                      <a:pt x="17202" y="13066"/>
                    </a:cubicBezTo>
                    <a:lnTo>
                      <a:pt x="18668" y="11526"/>
                    </a:lnTo>
                    <a:close/>
                    <a:moveTo>
                      <a:pt x="28121" y="13214"/>
                    </a:moveTo>
                    <a:cubicBezTo>
                      <a:pt x="28382" y="13214"/>
                      <a:pt x="28522" y="13538"/>
                      <a:pt x="28340" y="13744"/>
                    </a:cubicBezTo>
                    <a:cubicBezTo>
                      <a:pt x="28276" y="13808"/>
                      <a:pt x="28197" y="13837"/>
                      <a:pt x="28121" y="13837"/>
                    </a:cubicBezTo>
                    <a:cubicBezTo>
                      <a:pt x="27962" y="13837"/>
                      <a:pt x="27810" y="13713"/>
                      <a:pt x="27810" y="13522"/>
                    </a:cubicBezTo>
                    <a:cubicBezTo>
                      <a:pt x="27810" y="13362"/>
                      <a:pt x="27946" y="13239"/>
                      <a:pt x="28094" y="13239"/>
                    </a:cubicBezTo>
                    <a:lnTo>
                      <a:pt x="28106" y="13214"/>
                    </a:lnTo>
                    <a:cubicBezTo>
                      <a:pt x="28111" y="13214"/>
                      <a:pt x="28116" y="13214"/>
                      <a:pt x="28121" y="13214"/>
                    </a:cubicBezTo>
                    <a:close/>
                    <a:moveTo>
                      <a:pt x="3426" y="13300"/>
                    </a:moveTo>
                    <a:cubicBezTo>
                      <a:pt x="3697" y="13300"/>
                      <a:pt x="3833" y="13645"/>
                      <a:pt x="3636" y="13830"/>
                    </a:cubicBezTo>
                    <a:cubicBezTo>
                      <a:pt x="3573" y="13893"/>
                      <a:pt x="3497" y="13921"/>
                      <a:pt x="3422" y="13921"/>
                    </a:cubicBezTo>
                    <a:cubicBezTo>
                      <a:pt x="3262" y="13921"/>
                      <a:pt x="3110" y="13793"/>
                      <a:pt x="3118" y="13608"/>
                    </a:cubicBezTo>
                    <a:cubicBezTo>
                      <a:pt x="3118" y="13436"/>
                      <a:pt x="3254" y="13300"/>
                      <a:pt x="3426" y="13300"/>
                    </a:cubicBezTo>
                    <a:close/>
                    <a:moveTo>
                      <a:pt x="37261" y="11698"/>
                    </a:moveTo>
                    <a:cubicBezTo>
                      <a:pt x="37310" y="11772"/>
                      <a:pt x="37396" y="11809"/>
                      <a:pt x="37483" y="11809"/>
                    </a:cubicBezTo>
                    <a:lnTo>
                      <a:pt x="37470" y="11797"/>
                    </a:lnTo>
                    <a:lnTo>
                      <a:pt x="37470" y="11797"/>
                    </a:lnTo>
                    <a:cubicBezTo>
                      <a:pt x="37479" y="11799"/>
                      <a:pt x="37488" y="11800"/>
                      <a:pt x="37497" y="11800"/>
                    </a:cubicBezTo>
                    <a:cubicBezTo>
                      <a:pt x="37537" y="11800"/>
                      <a:pt x="37576" y="11780"/>
                      <a:pt x="37606" y="11760"/>
                    </a:cubicBezTo>
                    <a:lnTo>
                      <a:pt x="37852" y="12007"/>
                    </a:lnTo>
                    <a:cubicBezTo>
                      <a:pt x="37828" y="12031"/>
                      <a:pt x="37828" y="12068"/>
                      <a:pt x="37815" y="12105"/>
                    </a:cubicBezTo>
                    <a:cubicBezTo>
                      <a:pt x="37828" y="12191"/>
                      <a:pt x="37865" y="12278"/>
                      <a:pt x="37938" y="12327"/>
                    </a:cubicBezTo>
                    <a:lnTo>
                      <a:pt x="37064" y="13990"/>
                    </a:lnTo>
                    <a:cubicBezTo>
                      <a:pt x="37038" y="13985"/>
                      <a:pt x="37013" y="13982"/>
                      <a:pt x="36988" y="13982"/>
                    </a:cubicBezTo>
                    <a:cubicBezTo>
                      <a:pt x="36953" y="13982"/>
                      <a:pt x="36920" y="13988"/>
                      <a:pt x="36891" y="14003"/>
                    </a:cubicBezTo>
                    <a:lnTo>
                      <a:pt x="36374" y="13288"/>
                    </a:lnTo>
                    <a:cubicBezTo>
                      <a:pt x="36411" y="13239"/>
                      <a:pt x="36435" y="13177"/>
                      <a:pt x="36435" y="13115"/>
                    </a:cubicBezTo>
                    <a:cubicBezTo>
                      <a:pt x="36435" y="12955"/>
                      <a:pt x="36305" y="12859"/>
                      <a:pt x="36177" y="12859"/>
                    </a:cubicBezTo>
                    <a:cubicBezTo>
                      <a:pt x="36088" y="12859"/>
                      <a:pt x="36000" y="12904"/>
                      <a:pt x="35955" y="13005"/>
                    </a:cubicBezTo>
                    <a:lnTo>
                      <a:pt x="35092" y="12820"/>
                    </a:lnTo>
                    <a:cubicBezTo>
                      <a:pt x="35092" y="12758"/>
                      <a:pt x="35068" y="12697"/>
                      <a:pt x="35055" y="12647"/>
                    </a:cubicBezTo>
                    <a:lnTo>
                      <a:pt x="37261" y="11698"/>
                    </a:lnTo>
                    <a:close/>
                    <a:moveTo>
                      <a:pt x="5854" y="13374"/>
                    </a:moveTo>
                    <a:cubicBezTo>
                      <a:pt x="6162" y="13374"/>
                      <a:pt x="6322" y="13744"/>
                      <a:pt x="6100" y="13966"/>
                    </a:cubicBezTo>
                    <a:cubicBezTo>
                      <a:pt x="6029" y="14033"/>
                      <a:pt x="5942" y="14063"/>
                      <a:pt x="5857" y="14063"/>
                    </a:cubicBezTo>
                    <a:cubicBezTo>
                      <a:pt x="5679" y="14063"/>
                      <a:pt x="5509" y="13928"/>
                      <a:pt x="5509" y="13719"/>
                    </a:cubicBezTo>
                    <a:cubicBezTo>
                      <a:pt x="5509" y="13534"/>
                      <a:pt x="5669" y="13374"/>
                      <a:pt x="5854" y="13374"/>
                    </a:cubicBezTo>
                    <a:close/>
                    <a:moveTo>
                      <a:pt x="31100" y="13485"/>
                    </a:moveTo>
                    <a:cubicBezTo>
                      <a:pt x="31359" y="13497"/>
                      <a:pt x="31494" y="13818"/>
                      <a:pt x="31297" y="14003"/>
                    </a:cubicBezTo>
                    <a:cubicBezTo>
                      <a:pt x="31238" y="14062"/>
                      <a:pt x="31165" y="14088"/>
                      <a:pt x="31093" y="14088"/>
                    </a:cubicBezTo>
                    <a:cubicBezTo>
                      <a:pt x="30940" y="14088"/>
                      <a:pt x="30792" y="13969"/>
                      <a:pt x="30792" y="13793"/>
                    </a:cubicBezTo>
                    <a:cubicBezTo>
                      <a:pt x="30792" y="13633"/>
                      <a:pt x="30928" y="13497"/>
                      <a:pt x="31088" y="13497"/>
                    </a:cubicBezTo>
                    <a:lnTo>
                      <a:pt x="31100" y="13485"/>
                    </a:lnTo>
                    <a:close/>
                    <a:moveTo>
                      <a:pt x="10413" y="13584"/>
                    </a:moveTo>
                    <a:cubicBezTo>
                      <a:pt x="10684" y="13584"/>
                      <a:pt x="10807" y="13916"/>
                      <a:pt x="10622" y="14113"/>
                    </a:cubicBezTo>
                    <a:cubicBezTo>
                      <a:pt x="10559" y="14173"/>
                      <a:pt x="10483" y="14199"/>
                      <a:pt x="10409" y="14199"/>
                    </a:cubicBezTo>
                    <a:cubicBezTo>
                      <a:pt x="10251" y="14199"/>
                      <a:pt x="10101" y="14080"/>
                      <a:pt x="10092" y="13904"/>
                    </a:cubicBezTo>
                    <a:cubicBezTo>
                      <a:pt x="10092" y="13719"/>
                      <a:pt x="10240" y="13584"/>
                      <a:pt x="10413" y="13584"/>
                    </a:cubicBezTo>
                    <a:close/>
                    <a:moveTo>
                      <a:pt x="20281" y="13601"/>
                    </a:moveTo>
                    <a:cubicBezTo>
                      <a:pt x="20360" y="13601"/>
                      <a:pt x="20440" y="13630"/>
                      <a:pt x="20504" y="13695"/>
                    </a:cubicBezTo>
                    <a:cubicBezTo>
                      <a:pt x="20713" y="13892"/>
                      <a:pt x="20565" y="14237"/>
                      <a:pt x="20282" y="14237"/>
                    </a:cubicBezTo>
                    <a:cubicBezTo>
                      <a:pt x="20109" y="14237"/>
                      <a:pt x="19962" y="14101"/>
                      <a:pt x="19962" y="13929"/>
                    </a:cubicBezTo>
                    <a:lnTo>
                      <a:pt x="19962" y="13916"/>
                    </a:lnTo>
                    <a:cubicBezTo>
                      <a:pt x="19962" y="13725"/>
                      <a:pt x="20118" y="13601"/>
                      <a:pt x="20281" y="13601"/>
                    </a:cubicBezTo>
                    <a:close/>
                    <a:moveTo>
                      <a:pt x="7887" y="13633"/>
                    </a:moveTo>
                    <a:cubicBezTo>
                      <a:pt x="8170" y="13633"/>
                      <a:pt x="8306" y="13978"/>
                      <a:pt x="8108" y="14175"/>
                    </a:cubicBezTo>
                    <a:cubicBezTo>
                      <a:pt x="8046" y="14237"/>
                      <a:pt x="7969" y="14265"/>
                      <a:pt x="7893" y="14265"/>
                    </a:cubicBezTo>
                    <a:cubicBezTo>
                      <a:pt x="7729" y="14265"/>
                      <a:pt x="7570" y="14135"/>
                      <a:pt x="7579" y="13941"/>
                    </a:cubicBezTo>
                    <a:cubicBezTo>
                      <a:pt x="7579" y="13768"/>
                      <a:pt x="7714" y="13633"/>
                      <a:pt x="7887" y="13633"/>
                    </a:cubicBezTo>
                    <a:close/>
                    <a:moveTo>
                      <a:pt x="21144" y="12413"/>
                    </a:moveTo>
                    <a:lnTo>
                      <a:pt x="22771" y="12881"/>
                    </a:lnTo>
                    <a:cubicBezTo>
                      <a:pt x="22771" y="12881"/>
                      <a:pt x="22771" y="12894"/>
                      <a:pt x="22771" y="12906"/>
                    </a:cubicBezTo>
                    <a:cubicBezTo>
                      <a:pt x="22771" y="13005"/>
                      <a:pt x="22820" y="13091"/>
                      <a:pt x="22894" y="13140"/>
                    </a:cubicBezTo>
                    <a:lnTo>
                      <a:pt x="22377" y="14274"/>
                    </a:lnTo>
                    <a:cubicBezTo>
                      <a:pt x="22315" y="14249"/>
                      <a:pt x="22266" y="14237"/>
                      <a:pt x="22204" y="14237"/>
                    </a:cubicBezTo>
                    <a:cubicBezTo>
                      <a:pt x="22179" y="14237"/>
                      <a:pt x="22155" y="14237"/>
                      <a:pt x="22118" y="14249"/>
                    </a:cubicBezTo>
                    <a:lnTo>
                      <a:pt x="21083" y="12499"/>
                    </a:lnTo>
                    <a:cubicBezTo>
                      <a:pt x="21108" y="12475"/>
                      <a:pt x="21132" y="12450"/>
                      <a:pt x="21144" y="12425"/>
                    </a:cubicBezTo>
                    <a:lnTo>
                      <a:pt x="21144" y="12413"/>
                    </a:lnTo>
                    <a:close/>
                    <a:moveTo>
                      <a:pt x="37002" y="14187"/>
                    </a:moveTo>
                    <a:cubicBezTo>
                      <a:pt x="37064" y="14187"/>
                      <a:pt x="37064" y="14286"/>
                      <a:pt x="37002" y="14286"/>
                    </a:cubicBezTo>
                    <a:cubicBezTo>
                      <a:pt x="36928" y="14286"/>
                      <a:pt x="36928" y="14187"/>
                      <a:pt x="37002" y="14187"/>
                    </a:cubicBezTo>
                    <a:close/>
                    <a:moveTo>
                      <a:pt x="26074" y="13562"/>
                    </a:moveTo>
                    <a:cubicBezTo>
                      <a:pt x="26165" y="13562"/>
                      <a:pt x="26257" y="13595"/>
                      <a:pt x="26332" y="13670"/>
                    </a:cubicBezTo>
                    <a:cubicBezTo>
                      <a:pt x="26566" y="13904"/>
                      <a:pt x="26393" y="14311"/>
                      <a:pt x="26061" y="14311"/>
                    </a:cubicBezTo>
                    <a:cubicBezTo>
                      <a:pt x="26054" y="14311"/>
                      <a:pt x="26047" y="14311"/>
                      <a:pt x="26040" y="14311"/>
                    </a:cubicBezTo>
                    <a:cubicBezTo>
                      <a:pt x="25841" y="14311"/>
                      <a:pt x="25691" y="14144"/>
                      <a:pt x="25679" y="13953"/>
                    </a:cubicBezTo>
                    <a:lnTo>
                      <a:pt x="25691" y="13941"/>
                    </a:lnTo>
                    <a:cubicBezTo>
                      <a:pt x="25691" y="13714"/>
                      <a:pt x="25880" y="13562"/>
                      <a:pt x="26074" y="13562"/>
                    </a:cubicBezTo>
                    <a:close/>
                    <a:moveTo>
                      <a:pt x="33482" y="14324"/>
                    </a:moveTo>
                    <a:cubicBezTo>
                      <a:pt x="33512" y="14324"/>
                      <a:pt x="33572" y="14397"/>
                      <a:pt x="33515" y="14397"/>
                    </a:cubicBezTo>
                    <a:cubicBezTo>
                      <a:pt x="33490" y="14397"/>
                      <a:pt x="33466" y="14372"/>
                      <a:pt x="33466" y="14348"/>
                    </a:cubicBezTo>
                    <a:cubicBezTo>
                      <a:pt x="33466" y="14331"/>
                      <a:pt x="33472" y="14324"/>
                      <a:pt x="33482" y="14324"/>
                    </a:cubicBezTo>
                    <a:close/>
                    <a:moveTo>
                      <a:pt x="23313" y="13042"/>
                    </a:moveTo>
                    <a:lnTo>
                      <a:pt x="25494" y="13805"/>
                    </a:lnTo>
                    <a:cubicBezTo>
                      <a:pt x="25482" y="13855"/>
                      <a:pt x="25482" y="13904"/>
                      <a:pt x="25482" y="13941"/>
                    </a:cubicBezTo>
                    <a:cubicBezTo>
                      <a:pt x="25482" y="14015"/>
                      <a:pt x="25494" y="14089"/>
                      <a:pt x="25519" y="14150"/>
                    </a:cubicBezTo>
                    <a:lnTo>
                      <a:pt x="24410" y="14483"/>
                    </a:lnTo>
                    <a:cubicBezTo>
                      <a:pt x="24365" y="14393"/>
                      <a:pt x="24278" y="14334"/>
                      <a:pt x="24179" y="14334"/>
                    </a:cubicBezTo>
                    <a:cubicBezTo>
                      <a:pt x="24170" y="14334"/>
                      <a:pt x="24160" y="14334"/>
                      <a:pt x="24151" y="14335"/>
                    </a:cubicBezTo>
                    <a:cubicBezTo>
                      <a:pt x="24102" y="14335"/>
                      <a:pt x="24065" y="14335"/>
                      <a:pt x="24028" y="14360"/>
                    </a:cubicBezTo>
                    <a:lnTo>
                      <a:pt x="23251" y="13128"/>
                    </a:lnTo>
                    <a:cubicBezTo>
                      <a:pt x="23276" y="13103"/>
                      <a:pt x="23288" y="13078"/>
                      <a:pt x="23301" y="13054"/>
                    </a:cubicBezTo>
                    <a:lnTo>
                      <a:pt x="23313" y="13042"/>
                    </a:lnTo>
                    <a:close/>
                    <a:moveTo>
                      <a:pt x="34316" y="12980"/>
                    </a:moveTo>
                    <a:cubicBezTo>
                      <a:pt x="34378" y="13128"/>
                      <a:pt x="34525" y="13239"/>
                      <a:pt x="34686" y="13239"/>
                    </a:cubicBezTo>
                    <a:cubicBezTo>
                      <a:pt x="34723" y="13226"/>
                      <a:pt x="34760" y="13226"/>
                      <a:pt x="34797" y="13214"/>
                    </a:cubicBezTo>
                    <a:lnTo>
                      <a:pt x="35117" y="14113"/>
                    </a:lnTo>
                    <a:cubicBezTo>
                      <a:pt x="34969" y="14187"/>
                      <a:pt x="34858" y="14323"/>
                      <a:pt x="34834" y="14483"/>
                    </a:cubicBezTo>
                    <a:lnTo>
                      <a:pt x="33762" y="14372"/>
                    </a:lnTo>
                    <a:cubicBezTo>
                      <a:pt x="33762" y="14372"/>
                      <a:pt x="33762" y="14360"/>
                      <a:pt x="33762" y="14348"/>
                    </a:cubicBezTo>
                    <a:cubicBezTo>
                      <a:pt x="33762" y="14187"/>
                      <a:pt x="33632" y="14091"/>
                      <a:pt x="33503" y="14091"/>
                    </a:cubicBezTo>
                    <a:cubicBezTo>
                      <a:pt x="33414" y="14091"/>
                      <a:pt x="33326" y="14136"/>
                      <a:pt x="33281" y="14237"/>
                    </a:cubicBezTo>
                    <a:lnTo>
                      <a:pt x="31581" y="13879"/>
                    </a:lnTo>
                    <a:cubicBezTo>
                      <a:pt x="31593" y="13855"/>
                      <a:pt x="31593" y="13830"/>
                      <a:pt x="31593" y="13805"/>
                    </a:cubicBezTo>
                    <a:cubicBezTo>
                      <a:pt x="31593" y="13768"/>
                      <a:pt x="31593" y="13732"/>
                      <a:pt x="31581" y="13695"/>
                    </a:cubicBezTo>
                    <a:lnTo>
                      <a:pt x="34316" y="12980"/>
                    </a:lnTo>
                    <a:close/>
                    <a:moveTo>
                      <a:pt x="35080" y="12906"/>
                    </a:moveTo>
                    <a:lnTo>
                      <a:pt x="35930" y="13103"/>
                    </a:lnTo>
                    <a:cubicBezTo>
                      <a:pt x="35930" y="13232"/>
                      <a:pt x="36031" y="13350"/>
                      <a:pt x="36158" y="13350"/>
                    </a:cubicBezTo>
                    <a:cubicBezTo>
                      <a:pt x="36164" y="13350"/>
                      <a:pt x="36170" y="13350"/>
                      <a:pt x="36177" y="13350"/>
                    </a:cubicBezTo>
                    <a:cubicBezTo>
                      <a:pt x="36214" y="13350"/>
                      <a:pt x="36250" y="13350"/>
                      <a:pt x="36287" y="13337"/>
                    </a:cubicBezTo>
                    <a:lnTo>
                      <a:pt x="36817" y="14064"/>
                    </a:lnTo>
                    <a:cubicBezTo>
                      <a:pt x="36768" y="14113"/>
                      <a:pt x="36743" y="14175"/>
                      <a:pt x="36756" y="14237"/>
                    </a:cubicBezTo>
                    <a:cubicBezTo>
                      <a:pt x="36756" y="14237"/>
                      <a:pt x="36756" y="14249"/>
                      <a:pt x="36756" y="14249"/>
                    </a:cubicBezTo>
                    <a:lnTo>
                      <a:pt x="35832" y="14483"/>
                    </a:lnTo>
                    <a:cubicBezTo>
                      <a:pt x="35795" y="14237"/>
                      <a:pt x="35585" y="14052"/>
                      <a:pt x="35326" y="14052"/>
                    </a:cubicBezTo>
                    <a:cubicBezTo>
                      <a:pt x="35289" y="14052"/>
                      <a:pt x="35252" y="14064"/>
                      <a:pt x="35215" y="14064"/>
                    </a:cubicBezTo>
                    <a:lnTo>
                      <a:pt x="34883" y="13165"/>
                    </a:lnTo>
                    <a:cubicBezTo>
                      <a:pt x="34981" y="13115"/>
                      <a:pt x="35055" y="13017"/>
                      <a:pt x="35080" y="12906"/>
                    </a:cubicBezTo>
                    <a:close/>
                    <a:moveTo>
                      <a:pt x="21009" y="12536"/>
                    </a:moveTo>
                    <a:lnTo>
                      <a:pt x="22019" y="14261"/>
                    </a:lnTo>
                    <a:cubicBezTo>
                      <a:pt x="21921" y="14311"/>
                      <a:pt x="21822" y="14397"/>
                      <a:pt x="21773" y="14495"/>
                    </a:cubicBezTo>
                    <a:lnTo>
                      <a:pt x="20775" y="14077"/>
                    </a:lnTo>
                    <a:cubicBezTo>
                      <a:pt x="20799" y="14027"/>
                      <a:pt x="20799" y="13978"/>
                      <a:pt x="20799" y="13929"/>
                    </a:cubicBezTo>
                    <a:cubicBezTo>
                      <a:pt x="20799" y="13732"/>
                      <a:pt x="20689" y="13547"/>
                      <a:pt x="20516" y="13460"/>
                    </a:cubicBezTo>
                    <a:lnTo>
                      <a:pt x="20886" y="12549"/>
                    </a:lnTo>
                    <a:lnTo>
                      <a:pt x="20923" y="12549"/>
                    </a:lnTo>
                    <a:cubicBezTo>
                      <a:pt x="20947" y="12549"/>
                      <a:pt x="20972" y="12549"/>
                      <a:pt x="21009" y="12536"/>
                    </a:cubicBezTo>
                    <a:close/>
                    <a:moveTo>
                      <a:pt x="23165" y="13177"/>
                    </a:moveTo>
                    <a:lnTo>
                      <a:pt x="23954" y="14409"/>
                    </a:lnTo>
                    <a:cubicBezTo>
                      <a:pt x="23904" y="14458"/>
                      <a:pt x="23880" y="14508"/>
                      <a:pt x="23867" y="14582"/>
                    </a:cubicBezTo>
                    <a:lnTo>
                      <a:pt x="22709" y="14656"/>
                    </a:lnTo>
                    <a:cubicBezTo>
                      <a:pt x="22685" y="14508"/>
                      <a:pt x="22598" y="14385"/>
                      <a:pt x="22463" y="14311"/>
                    </a:cubicBezTo>
                    <a:lnTo>
                      <a:pt x="22475" y="14311"/>
                    </a:lnTo>
                    <a:lnTo>
                      <a:pt x="22993" y="13189"/>
                    </a:lnTo>
                    <a:cubicBezTo>
                      <a:pt x="23005" y="13189"/>
                      <a:pt x="23030" y="13202"/>
                      <a:pt x="23054" y="13202"/>
                    </a:cubicBezTo>
                    <a:cubicBezTo>
                      <a:pt x="23091" y="13202"/>
                      <a:pt x="23128" y="13189"/>
                      <a:pt x="23165" y="13177"/>
                    </a:cubicBezTo>
                    <a:close/>
                    <a:moveTo>
                      <a:pt x="24163" y="14520"/>
                    </a:moveTo>
                    <a:cubicBezTo>
                      <a:pt x="24200" y="14520"/>
                      <a:pt x="24249" y="14557"/>
                      <a:pt x="24249" y="14606"/>
                    </a:cubicBezTo>
                    <a:cubicBezTo>
                      <a:pt x="24249" y="14656"/>
                      <a:pt x="24200" y="14693"/>
                      <a:pt x="24163" y="14693"/>
                    </a:cubicBezTo>
                    <a:cubicBezTo>
                      <a:pt x="24114" y="14693"/>
                      <a:pt x="24077" y="14656"/>
                      <a:pt x="24077" y="14606"/>
                    </a:cubicBezTo>
                    <a:cubicBezTo>
                      <a:pt x="24077" y="14569"/>
                      <a:pt x="24114" y="14532"/>
                      <a:pt x="24151" y="14532"/>
                    </a:cubicBezTo>
                    <a:lnTo>
                      <a:pt x="24163" y="14520"/>
                    </a:lnTo>
                    <a:close/>
                    <a:moveTo>
                      <a:pt x="15045" y="11218"/>
                    </a:moveTo>
                    <a:cubicBezTo>
                      <a:pt x="15055" y="11501"/>
                      <a:pt x="15289" y="11707"/>
                      <a:pt x="15545" y="11707"/>
                    </a:cubicBezTo>
                    <a:cubicBezTo>
                      <a:pt x="15612" y="11707"/>
                      <a:pt x="15681" y="11692"/>
                      <a:pt x="15748" y="11662"/>
                    </a:cubicBezTo>
                    <a:lnTo>
                      <a:pt x="16746" y="12992"/>
                    </a:lnTo>
                    <a:cubicBezTo>
                      <a:pt x="16696" y="13054"/>
                      <a:pt x="16659" y="13115"/>
                      <a:pt x="16659" y="13189"/>
                    </a:cubicBezTo>
                    <a:cubicBezTo>
                      <a:pt x="16659" y="13276"/>
                      <a:pt x="16709" y="13362"/>
                      <a:pt x="16770" y="13411"/>
                    </a:cubicBezTo>
                    <a:lnTo>
                      <a:pt x="15797" y="14754"/>
                    </a:lnTo>
                    <a:cubicBezTo>
                      <a:pt x="15723" y="14720"/>
                      <a:pt x="15641" y="14701"/>
                      <a:pt x="15559" y="14701"/>
                    </a:cubicBezTo>
                    <a:cubicBezTo>
                      <a:pt x="15493" y="14701"/>
                      <a:pt x="15427" y="14714"/>
                      <a:pt x="15366" y="14742"/>
                    </a:cubicBezTo>
                    <a:lnTo>
                      <a:pt x="13739" y="11551"/>
                    </a:lnTo>
                    <a:cubicBezTo>
                      <a:pt x="13863" y="11477"/>
                      <a:pt x="13936" y="11353"/>
                      <a:pt x="13961" y="11218"/>
                    </a:cubicBezTo>
                    <a:close/>
                    <a:moveTo>
                      <a:pt x="28599" y="13559"/>
                    </a:moveTo>
                    <a:lnTo>
                      <a:pt x="30583" y="13805"/>
                    </a:lnTo>
                    <a:cubicBezTo>
                      <a:pt x="30583" y="13926"/>
                      <a:pt x="30630" y="14035"/>
                      <a:pt x="30713" y="14132"/>
                    </a:cubicBezTo>
                    <a:lnTo>
                      <a:pt x="30713" y="14132"/>
                    </a:lnTo>
                    <a:lnTo>
                      <a:pt x="30151" y="14840"/>
                    </a:lnTo>
                    <a:lnTo>
                      <a:pt x="28525" y="13805"/>
                    </a:lnTo>
                    <a:cubicBezTo>
                      <a:pt x="28574" y="13732"/>
                      <a:pt x="28599" y="13645"/>
                      <a:pt x="28599" y="13559"/>
                    </a:cubicBezTo>
                    <a:close/>
                    <a:moveTo>
                      <a:pt x="35339" y="14259"/>
                    </a:moveTo>
                    <a:cubicBezTo>
                      <a:pt x="35491" y="14259"/>
                      <a:pt x="35638" y="14375"/>
                      <a:pt x="35647" y="14557"/>
                    </a:cubicBezTo>
                    <a:cubicBezTo>
                      <a:pt x="35647" y="14717"/>
                      <a:pt x="35499" y="14865"/>
                      <a:pt x="35339" y="14865"/>
                    </a:cubicBezTo>
                    <a:cubicBezTo>
                      <a:pt x="35080" y="14865"/>
                      <a:pt x="34944" y="14545"/>
                      <a:pt x="35129" y="14348"/>
                    </a:cubicBezTo>
                    <a:cubicBezTo>
                      <a:pt x="35190" y="14287"/>
                      <a:pt x="35265" y="14259"/>
                      <a:pt x="35339" y="14259"/>
                    </a:cubicBezTo>
                    <a:close/>
                    <a:moveTo>
                      <a:pt x="17226" y="13313"/>
                    </a:moveTo>
                    <a:lnTo>
                      <a:pt x="19764" y="13867"/>
                    </a:lnTo>
                    <a:cubicBezTo>
                      <a:pt x="19764" y="13879"/>
                      <a:pt x="19764" y="13904"/>
                      <a:pt x="19764" y="13929"/>
                    </a:cubicBezTo>
                    <a:cubicBezTo>
                      <a:pt x="19764" y="13966"/>
                      <a:pt x="19777" y="14015"/>
                      <a:pt x="19789" y="14064"/>
                    </a:cubicBezTo>
                    <a:lnTo>
                      <a:pt x="17670" y="14890"/>
                    </a:lnTo>
                    <a:cubicBezTo>
                      <a:pt x="17587" y="14701"/>
                      <a:pt x="17414" y="14569"/>
                      <a:pt x="17205" y="14569"/>
                    </a:cubicBezTo>
                    <a:cubicBezTo>
                      <a:pt x="17196" y="14569"/>
                      <a:pt x="17186" y="14569"/>
                      <a:pt x="17177" y="14569"/>
                    </a:cubicBezTo>
                    <a:lnTo>
                      <a:pt x="17189" y="14557"/>
                    </a:lnTo>
                    <a:lnTo>
                      <a:pt x="17177" y="14557"/>
                    </a:lnTo>
                    <a:lnTo>
                      <a:pt x="17054" y="13460"/>
                    </a:lnTo>
                    <a:cubicBezTo>
                      <a:pt x="17128" y="13436"/>
                      <a:pt x="17189" y="13374"/>
                      <a:pt x="17226" y="13313"/>
                    </a:cubicBezTo>
                    <a:close/>
                    <a:moveTo>
                      <a:pt x="22209" y="14435"/>
                    </a:moveTo>
                    <a:cubicBezTo>
                      <a:pt x="22363" y="14435"/>
                      <a:pt x="22512" y="14557"/>
                      <a:pt x="22512" y="14742"/>
                    </a:cubicBezTo>
                    <a:cubicBezTo>
                      <a:pt x="22512" y="14900"/>
                      <a:pt x="22380" y="15034"/>
                      <a:pt x="22210" y="15038"/>
                    </a:cubicBezTo>
                    <a:lnTo>
                      <a:pt x="22210" y="15038"/>
                    </a:lnTo>
                    <a:cubicBezTo>
                      <a:pt x="21943" y="15033"/>
                      <a:pt x="21811" y="14716"/>
                      <a:pt x="22007" y="14520"/>
                    </a:cubicBezTo>
                    <a:cubicBezTo>
                      <a:pt x="22066" y="14461"/>
                      <a:pt x="22138" y="14435"/>
                      <a:pt x="22209" y="14435"/>
                    </a:cubicBezTo>
                    <a:close/>
                    <a:moveTo>
                      <a:pt x="4194" y="14965"/>
                    </a:moveTo>
                    <a:cubicBezTo>
                      <a:pt x="4224" y="14965"/>
                      <a:pt x="4284" y="15038"/>
                      <a:pt x="4227" y="15038"/>
                    </a:cubicBezTo>
                    <a:cubicBezTo>
                      <a:pt x="4203" y="15038"/>
                      <a:pt x="4178" y="15025"/>
                      <a:pt x="4178" y="14988"/>
                    </a:cubicBezTo>
                    <a:cubicBezTo>
                      <a:pt x="4178" y="14971"/>
                      <a:pt x="4185" y="14965"/>
                      <a:pt x="4194" y="14965"/>
                    </a:cubicBezTo>
                    <a:close/>
                    <a:moveTo>
                      <a:pt x="16857" y="13460"/>
                    </a:moveTo>
                    <a:cubicBezTo>
                      <a:pt x="16881" y="13473"/>
                      <a:pt x="16918" y="13485"/>
                      <a:pt x="16955" y="13485"/>
                    </a:cubicBezTo>
                    <a:lnTo>
                      <a:pt x="17078" y="14569"/>
                    </a:lnTo>
                    <a:cubicBezTo>
                      <a:pt x="16844" y="14631"/>
                      <a:pt x="16684" y="14828"/>
                      <a:pt x="16684" y="15062"/>
                    </a:cubicBezTo>
                    <a:lnTo>
                      <a:pt x="16080" y="15124"/>
                    </a:lnTo>
                    <a:cubicBezTo>
                      <a:pt x="16056" y="14988"/>
                      <a:pt x="15982" y="14877"/>
                      <a:pt x="15883" y="14803"/>
                    </a:cubicBezTo>
                    <a:lnTo>
                      <a:pt x="16857" y="13460"/>
                    </a:lnTo>
                    <a:close/>
                    <a:moveTo>
                      <a:pt x="12483" y="14520"/>
                    </a:moveTo>
                    <a:cubicBezTo>
                      <a:pt x="12741" y="14520"/>
                      <a:pt x="12877" y="14840"/>
                      <a:pt x="12692" y="15038"/>
                    </a:cubicBezTo>
                    <a:cubicBezTo>
                      <a:pt x="12631" y="15098"/>
                      <a:pt x="12556" y="15126"/>
                      <a:pt x="12482" y="15126"/>
                    </a:cubicBezTo>
                    <a:cubicBezTo>
                      <a:pt x="12330" y="15126"/>
                      <a:pt x="12183" y="15010"/>
                      <a:pt x="12175" y="14828"/>
                    </a:cubicBezTo>
                    <a:cubicBezTo>
                      <a:pt x="12175" y="14668"/>
                      <a:pt x="12310" y="14520"/>
                      <a:pt x="12483" y="14520"/>
                    </a:cubicBezTo>
                    <a:close/>
                    <a:moveTo>
                      <a:pt x="1221" y="14713"/>
                    </a:moveTo>
                    <a:cubicBezTo>
                      <a:pt x="1298" y="14713"/>
                      <a:pt x="1376" y="14741"/>
                      <a:pt x="1443" y="14803"/>
                    </a:cubicBezTo>
                    <a:cubicBezTo>
                      <a:pt x="1640" y="15001"/>
                      <a:pt x="1504" y="15346"/>
                      <a:pt x="1221" y="15346"/>
                    </a:cubicBezTo>
                    <a:cubicBezTo>
                      <a:pt x="1048" y="15346"/>
                      <a:pt x="900" y="15210"/>
                      <a:pt x="900" y="15038"/>
                    </a:cubicBezTo>
                    <a:cubicBezTo>
                      <a:pt x="900" y="14844"/>
                      <a:pt x="1056" y="14713"/>
                      <a:pt x="1221" y="14713"/>
                    </a:cubicBezTo>
                    <a:close/>
                    <a:moveTo>
                      <a:pt x="17189" y="14767"/>
                    </a:moveTo>
                    <a:cubicBezTo>
                      <a:pt x="17448" y="14767"/>
                      <a:pt x="17584" y="15087"/>
                      <a:pt x="17399" y="15272"/>
                    </a:cubicBezTo>
                    <a:cubicBezTo>
                      <a:pt x="17338" y="15337"/>
                      <a:pt x="17262" y="15366"/>
                      <a:pt x="17187" y="15366"/>
                    </a:cubicBezTo>
                    <a:cubicBezTo>
                      <a:pt x="17037" y="15366"/>
                      <a:pt x="16894" y="15248"/>
                      <a:pt x="16894" y="15075"/>
                    </a:cubicBezTo>
                    <a:cubicBezTo>
                      <a:pt x="16881" y="14914"/>
                      <a:pt x="17017" y="14779"/>
                      <a:pt x="17177" y="14767"/>
                    </a:cubicBezTo>
                    <a:close/>
                    <a:moveTo>
                      <a:pt x="15575" y="14902"/>
                    </a:moveTo>
                    <a:cubicBezTo>
                      <a:pt x="15859" y="14902"/>
                      <a:pt x="15994" y="15247"/>
                      <a:pt x="15797" y="15444"/>
                    </a:cubicBezTo>
                    <a:cubicBezTo>
                      <a:pt x="15733" y="15508"/>
                      <a:pt x="15653" y="15537"/>
                      <a:pt x="15574" y="15537"/>
                    </a:cubicBezTo>
                    <a:cubicBezTo>
                      <a:pt x="15412" y="15537"/>
                      <a:pt x="15255" y="15413"/>
                      <a:pt x="15255" y="15222"/>
                    </a:cubicBezTo>
                    <a:cubicBezTo>
                      <a:pt x="15255" y="15050"/>
                      <a:pt x="15390" y="14914"/>
                      <a:pt x="15563" y="14914"/>
                    </a:cubicBezTo>
                    <a:lnTo>
                      <a:pt x="15575" y="14902"/>
                    </a:lnTo>
                    <a:close/>
                    <a:moveTo>
                      <a:pt x="25395" y="11760"/>
                    </a:moveTo>
                    <a:lnTo>
                      <a:pt x="27626" y="13411"/>
                    </a:lnTo>
                    <a:cubicBezTo>
                      <a:pt x="27613" y="13448"/>
                      <a:pt x="27601" y="13485"/>
                      <a:pt x="27601" y="13534"/>
                    </a:cubicBezTo>
                    <a:cubicBezTo>
                      <a:pt x="27601" y="13805"/>
                      <a:pt x="27810" y="14015"/>
                      <a:pt x="28081" y="14040"/>
                    </a:cubicBezTo>
                    <a:lnTo>
                      <a:pt x="27958" y="15641"/>
                    </a:lnTo>
                    <a:cubicBezTo>
                      <a:pt x="27921" y="15641"/>
                      <a:pt x="27897" y="15654"/>
                      <a:pt x="27860" y="15678"/>
                    </a:cubicBezTo>
                    <a:lnTo>
                      <a:pt x="26554" y="14249"/>
                    </a:lnTo>
                    <a:cubicBezTo>
                      <a:pt x="26788" y="13855"/>
                      <a:pt x="26517" y="13362"/>
                      <a:pt x="26061" y="13362"/>
                    </a:cubicBezTo>
                    <a:cubicBezTo>
                      <a:pt x="26011" y="13362"/>
                      <a:pt x="25950" y="13374"/>
                      <a:pt x="25901" y="13399"/>
                    </a:cubicBezTo>
                    <a:lnTo>
                      <a:pt x="25297" y="11834"/>
                    </a:lnTo>
                    <a:cubicBezTo>
                      <a:pt x="25334" y="11822"/>
                      <a:pt x="25358" y="11785"/>
                      <a:pt x="25395" y="11760"/>
                    </a:cubicBezTo>
                    <a:close/>
                    <a:moveTo>
                      <a:pt x="28451" y="13892"/>
                    </a:moveTo>
                    <a:lnTo>
                      <a:pt x="30077" y="14927"/>
                    </a:lnTo>
                    <a:lnTo>
                      <a:pt x="29991" y="15050"/>
                    </a:lnTo>
                    <a:cubicBezTo>
                      <a:pt x="29905" y="14988"/>
                      <a:pt x="29806" y="14964"/>
                      <a:pt x="29708" y="14964"/>
                    </a:cubicBezTo>
                    <a:cubicBezTo>
                      <a:pt x="29412" y="14964"/>
                      <a:pt x="29190" y="15198"/>
                      <a:pt x="29190" y="15481"/>
                    </a:cubicBezTo>
                    <a:cubicBezTo>
                      <a:pt x="29190" y="15506"/>
                      <a:pt x="29190" y="15530"/>
                      <a:pt x="29190" y="15555"/>
                    </a:cubicBezTo>
                    <a:lnTo>
                      <a:pt x="28205" y="15789"/>
                    </a:lnTo>
                    <a:cubicBezTo>
                      <a:pt x="28180" y="15728"/>
                      <a:pt x="28118" y="15678"/>
                      <a:pt x="28057" y="15654"/>
                    </a:cubicBezTo>
                    <a:lnTo>
                      <a:pt x="28180" y="14027"/>
                    </a:lnTo>
                    <a:cubicBezTo>
                      <a:pt x="28279" y="14015"/>
                      <a:pt x="28377" y="13966"/>
                      <a:pt x="28451" y="13892"/>
                    </a:cubicBezTo>
                    <a:close/>
                    <a:moveTo>
                      <a:pt x="29702" y="15161"/>
                    </a:moveTo>
                    <a:cubicBezTo>
                      <a:pt x="29865" y="15161"/>
                      <a:pt x="30016" y="15290"/>
                      <a:pt x="30016" y="15481"/>
                    </a:cubicBezTo>
                    <a:cubicBezTo>
                      <a:pt x="30028" y="15652"/>
                      <a:pt x="29884" y="15798"/>
                      <a:pt x="29702" y="15801"/>
                    </a:cubicBezTo>
                    <a:lnTo>
                      <a:pt x="29702" y="15801"/>
                    </a:lnTo>
                    <a:cubicBezTo>
                      <a:pt x="29422" y="15796"/>
                      <a:pt x="29278" y="15455"/>
                      <a:pt x="29474" y="15259"/>
                    </a:cubicBezTo>
                    <a:cubicBezTo>
                      <a:pt x="29542" y="15191"/>
                      <a:pt x="29623" y="15161"/>
                      <a:pt x="29702" y="15161"/>
                    </a:cubicBezTo>
                    <a:close/>
                    <a:moveTo>
                      <a:pt x="31556" y="13966"/>
                    </a:moveTo>
                    <a:lnTo>
                      <a:pt x="33269" y="14335"/>
                    </a:lnTo>
                    <a:cubicBezTo>
                      <a:pt x="33269" y="14409"/>
                      <a:pt x="33293" y="14483"/>
                      <a:pt x="33355" y="14532"/>
                    </a:cubicBezTo>
                    <a:lnTo>
                      <a:pt x="32480" y="15814"/>
                    </a:lnTo>
                    <a:cubicBezTo>
                      <a:pt x="32394" y="15715"/>
                      <a:pt x="32258" y="15654"/>
                      <a:pt x="32123" y="15654"/>
                    </a:cubicBezTo>
                    <a:cubicBezTo>
                      <a:pt x="32061" y="15654"/>
                      <a:pt x="32012" y="15666"/>
                      <a:pt x="31963" y="15691"/>
                    </a:cubicBezTo>
                    <a:lnTo>
                      <a:pt x="31260" y="14261"/>
                    </a:lnTo>
                    <a:cubicBezTo>
                      <a:pt x="31396" y="14212"/>
                      <a:pt x="31507" y="14113"/>
                      <a:pt x="31556" y="13978"/>
                    </a:cubicBezTo>
                    <a:lnTo>
                      <a:pt x="31556" y="13966"/>
                    </a:lnTo>
                    <a:close/>
                    <a:moveTo>
                      <a:pt x="30792" y="14200"/>
                    </a:moveTo>
                    <a:cubicBezTo>
                      <a:pt x="30878" y="14274"/>
                      <a:pt x="30989" y="14298"/>
                      <a:pt x="31100" y="14298"/>
                    </a:cubicBezTo>
                    <a:lnTo>
                      <a:pt x="31162" y="14298"/>
                    </a:lnTo>
                    <a:lnTo>
                      <a:pt x="31876" y="15740"/>
                    </a:lnTo>
                    <a:cubicBezTo>
                      <a:pt x="31815" y="15777"/>
                      <a:pt x="31765" y="15814"/>
                      <a:pt x="31729" y="15863"/>
                    </a:cubicBezTo>
                    <a:lnTo>
                      <a:pt x="30238" y="14902"/>
                    </a:lnTo>
                    <a:lnTo>
                      <a:pt x="30792" y="14200"/>
                    </a:lnTo>
                    <a:close/>
                    <a:moveTo>
                      <a:pt x="33725" y="14471"/>
                    </a:moveTo>
                    <a:lnTo>
                      <a:pt x="34834" y="14582"/>
                    </a:lnTo>
                    <a:cubicBezTo>
                      <a:pt x="34834" y="14643"/>
                      <a:pt x="34846" y="14693"/>
                      <a:pt x="34870" y="14742"/>
                    </a:cubicBezTo>
                    <a:lnTo>
                      <a:pt x="32566" y="15888"/>
                    </a:lnTo>
                    <a:lnTo>
                      <a:pt x="32566" y="15888"/>
                    </a:lnTo>
                    <a:lnTo>
                      <a:pt x="33454" y="14582"/>
                    </a:lnTo>
                    <a:cubicBezTo>
                      <a:pt x="33478" y="14594"/>
                      <a:pt x="33490" y="14594"/>
                      <a:pt x="33515" y="14594"/>
                    </a:cubicBezTo>
                    <a:cubicBezTo>
                      <a:pt x="33601" y="14594"/>
                      <a:pt x="33688" y="14545"/>
                      <a:pt x="33725" y="14471"/>
                    </a:cubicBezTo>
                    <a:close/>
                    <a:moveTo>
                      <a:pt x="28029" y="15864"/>
                    </a:moveTo>
                    <a:cubicBezTo>
                      <a:pt x="28038" y="15864"/>
                      <a:pt x="28044" y="15871"/>
                      <a:pt x="28044" y="15888"/>
                    </a:cubicBezTo>
                    <a:cubicBezTo>
                      <a:pt x="28044" y="15918"/>
                      <a:pt x="28019" y="15940"/>
                      <a:pt x="27997" y="15940"/>
                    </a:cubicBezTo>
                    <a:cubicBezTo>
                      <a:pt x="27992" y="15940"/>
                      <a:pt x="27987" y="15939"/>
                      <a:pt x="27983" y="15937"/>
                    </a:cubicBezTo>
                    <a:lnTo>
                      <a:pt x="27995" y="15937"/>
                    </a:lnTo>
                    <a:cubicBezTo>
                      <a:pt x="27938" y="15937"/>
                      <a:pt x="27998" y="15864"/>
                      <a:pt x="28029" y="15864"/>
                    </a:cubicBezTo>
                    <a:close/>
                    <a:moveTo>
                      <a:pt x="9407" y="15394"/>
                    </a:moveTo>
                    <a:cubicBezTo>
                      <a:pt x="9413" y="15394"/>
                      <a:pt x="9420" y="15394"/>
                      <a:pt x="9427" y="15395"/>
                    </a:cubicBezTo>
                    <a:cubicBezTo>
                      <a:pt x="9698" y="15395"/>
                      <a:pt x="9833" y="15715"/>
                      <a:pt x="9636" y="15900"/>
                    </a:cubicBezTo>
                    <a:cubicBezTo>
                      <a:pt x="9576" y="15965"/>
                      <a:pt x="9500" y="15994"/>
                      <a:pt x="9427" y="15994"/>
                    </a:cubicBezTo>
                    <a:cubicBezTo>
                      <a:pt x="9276" y="15994"/>
                      <a:pt x="9131" y="15873"/>
                      <a:pt x="9131" y="15691"/>
                    </a:cubicBezTo>
                    <a:cubicBezTo>
                      <a:pt x="9131" y="15525"/>
                      <a:pt x="9255" y="15394"/>
                      <a:pt x="9407" y="15394"/>
                    </a:cubicBezTo>
                    <a:close/>
                    <a:moveTo>
                      <a:pt x="25568" y="14237"/>
                    </a:moveTo>
                    <a:cubicBezTo>
                      <a:pt x="25629" y="14323"/>
                      <a:pt x="25691" y="14385"/>
                      <a:pt x="25777" y="14434"/>
                    </a:cubicBezTo>
                    <a:lnTo>
                      <a:pt x="24755" y="16011"/>
                    </a:lnTo>
                    <a:cubicBezTo>
                      <a:pt x="24681" y="15974"/>
                      <a:pt x="24594" y="15962"/>
                      <a:pt x="24508" y="15962"/>
                    </a:cubicBezTo>
                    <a:cubicBezTo>
                      <a:pt x="24471" y="15962"/>
                      <a:pt x="24434" y="15962"/>
                      <a:pt x="24397" y="15974"/>
                    </a:cubicBezTo>
                    <a:lnTo>
                      <a:pt x="24212" y="14902"/>
                    </a:lnTo>
                    <a:cubicBezTo>
                      <a:pt x="24348" y="14865"/>
                      <a:pt x="24434" y="14754"/>
                      <a:pt x="24434" y="14619"/>
                    </a:cubicBezTo>
                    <a:lnTo>
                      <a:pt x="24447" y="14606"/>
                    </a:lnTo>
                    <a:cubicBezTo>
                      <a:pt x="24447" y="14594"/>
                      <a:pt x="24447" y="14582"/>
                      <a:pt x="24447" y="14569"/>
                    </a:cubicBezTo>
                    <a:lnTo>
                      <a:pt x="25568" y="14237"/>
                    </a:lnTo>
                    <a:close/>
                    <a:moveTo>
                      <a:pt x="30176" y="14976"/>
                    </a:moveTo>
                    <a:lnTo>
                      <a:pt x="31679" y="15949"/>
                    </a:lnTo>
                    <a:cubicBezTo>
                      <a:pt x="31655" y="15985"/>
                      <a:pt x="31631" y="16021"/>
                      <a:pt x="31619" y="16069"/>
                    </a:cubicBezTo>
                    <a:lnTo>
                      <a:pt x="31619" y="16069"/>
                    </a:lnTo>
                    <a:lnTo>
                      <a:pt x="30213" y="15592"/>
                    </a:lnTo>
                    <a:cubicBezTo>
                      <a:pt x="30225" y="15555"/>
                      <a:pt x="30225" y="15518"/>
                      <a:pt x="30225" y="15481"/>
                    </a:cubicBezTo>
                    <a:cubicBezTo>
                      <a:pt x="30225" y="15346"/>
                      <a:pt x="30176" y="15210"/>
                      <a:pt x="30065" y="15112"/>
                    </a:cubicBezTo>
                    <a:lnTo>
                      <a:pt x="30176" y="14976"/>
                    </a:lnTo>
                    <a:close/>
                    <a:moveTo>
                      <a:pt x="23880" y="14680"/>
                    </a:moveTo>
                    <a:cubicBezTo>
                      <a:pt x="23904" y="14791"/>
                      <a:pt x="23991" y="14877"/>
                      <a:pt x="24114" y="14902"/>
                    </a:cubicBezTo>
                    <a:lnTo>
                      <a:pt x="24299" y="16011"/>
                    </a:lnTo>
                    <a:cubicBezTo>
                      <a:pt x="24237" y="16048"/>
                      <a:pt x="24176" y="16085"/>
                      <a:pt x="24126" y="16146"/>
                    </a:cubicBezTo>
                    <a:lnTo>
                      <a:pt x="24126" y="16159"/>
                    </a:lnTo>
                    <a:lnTo>
                      <a:pt x="22685" y="14927"/>
                    </a:lnTo>
                    <a:cubicBezTo>
                      <a:pt x="22697" y="14865"/>
                      <a:pt x="22709" y="14816"/>
                      <a:pt x="22722" y="14754"/>
                    </a:cubicBezTo>
                    <a:lnTo>
                      <a:pt x="23880" y="14680"/>
                    </a:lnTo>
                    <a:close/>
                    <a:moveTo>
                      <a:pt x="3180" y="16122"/>
                    </a:moveTo>
                    <a:cubicBezTo>
                      <a:pt x="3192" y="16122"/>
                      <a:pt x="3205" y="16134"/>
                      <a:pt x="3205" y="16146"/>
                    </a:cubicBezTo>
                    <a:cubicBezTo>
                      <a:pt x="3205" y="16159"/>
                      <a:pt x="3192" y="16171"/>
                      <a:pt x="3180" y="16171"/>
                    </a:cubicBezTo>
                    <a:cubicBezTo>
                      <a:pt x="3168" y="16171"/>
                      <a:pt x="3155" y="16159"/>
                      <a:pt x="3155" y="16146"/>
                    </a:cubicBezTo>
                    <a:cubicBezTo>
                      <a:pt x="3155" y="16134"/>
                      <a:pt x="3168" y="16122"/>
                      <a:pt x="3180" y="16122"/>
                    </a:cubicBezTo>
                    <a:close/>
                    <a:moveTo>
                      <a:pt x="26492" y="14323"/>
                    </a:moveTo>
                    <a:lnTo>
                      <a:pt x="27786" y="15740"/>
                    </a:lnTo>
                    <a:cubicBezTo>
                      <a:pt x="27749" y="15789"/>
                      <a:pt x="27736" y="15838"/>
                      <a:pt x="27736" y="15900"/>
                    </a:cubicBezTo>
                    <a:cubicBezTo>
                      <a:pt x="27736" y="15924"/>
                      <a:pt x="27736" y="15948"/>
                      <a:pt x="27747" y="15982"/>
                    </a:cubicBezTo>
                    <a:lnTo>
                      <a:pt x="27747" y="15982"/>
                    </a:lnTo>
                    <a:lnTo>
                      <a:pt x="27244" y="16294"/>
                    </a:lnTo>
                    <a:cubicBezTo>
                      <a:pt x="27157" y="16196"/>
                      <a:pt x="27022" y="16134"/>
                      <a:pt x="26886" y="16122"/>
                    </a:cubicBezTo>
                    <a:lnTo>
                      <a:pt x="26356" y="14446"/>
                    </a:lnTo>
                    <a:cubicBezTo>
                      <a:pt x="26406" y="14409"/>
                      <a:pt x="26455" y="14372"/>
                      <a:pt x="26492" y="14323"/>
                    </a:cubicBezTo>
                    <a:close/>
                    <a:moveTo>
                      <a:pt x="32108" y="15856"/>
                    </a:moveTo>
                    <a:cubicBezTo>
                      <a:pt x="32267" y="15856"/>
                      <a:pt x="32419" y="15980"/>
                      <a:pt x="32419" y="16171"/>
                    </a:cubicBezTo>
                    <a:cubicBezTo>
                      <a:pt x="32419" y="16329"/>
                      <a:pt x="32286" y="16476"/>
                      <a:pt x="32117" y="16479"/>
                    </a:cubicBezTo>
                    <a:lnTo>
                      <a:pt x="32117" y="16479"/>
                    </a:lnTo>
                    <a:cubicBezTo>
                      <a:pt x="31849" y="16474"/>
                      <a:pt x="31705" y="16145"/>
                      <a:pt x="31889" y="15949"/>
                    </a:cubicBezTo>
                    <a:cubicBezTo>
                      <a:pt x="31953" y="15885"/>
                      <a:pt x="32032" y="15856"/>
                      <a:pt x="32108" y="15856"/>
                    </a:cubicBezTo>
                    <a:close/>
                    <a:moveTo>
                      <a:pt x="1640" y="15333"/>
                    </a:moveTo>
                    <a:lnTo>
                      <a:pt x="2958" y="16073"/>
                    </a:lnTo>
                    <a:cubicBezTo>
                      <a:pt x="2958" y="16097"/>
                      <a:pt x="2958" y="16110"/>
                      <a:pt x="2958" y="16134"/>
                    </a:cubicBezTo>
                    <a:lnTo>
                      <a:pt x="937" y="16516"/>
                    </a:lnTo>
                    <a:cubicBezTo>
                      <a:pt x="888" y="16430"/>
                      <a:pt x="827" y="16356"/>
                      <a:pt x="740" y="16319"/>
                    </a:cubicBezTo>
                    <a:lnTo>
                      <a:pt x="1024" y="15518"/>
                    </a:lnTo>
                    <a:cubicBezTo>
                      <a:pt x="1085" y="15543"/>
                      <a:pt x="1159" y="15555"/>
                      <a:pt x="1221" y="15555"/>
                    </a:cubicBezTo>
                    <a:cubicBezTo>
                      <a:pt x="1393" y="15555"/>
                      <a:pt x="1553" y="15481"/>
                      <a:pt x="1640" y="15333"/>
                    </a:cubicBezTo>
                    <a:close/>
                    <a:moveTo>
                      <a:pt x="19826" y="14150"/>
                    </a:moveTo>
                    <a:cubicBezTo>
                      <a:pt x="19863" y="14224"/>
                      <a:pt x="19912" y="14286"/>
                      <a:pt x="19974" y="14335"/>
                    </a:cubicBezTo>
                    <a:lnTo>
                      <a:pt x="18680" y="16541"/>
                    </a:lnTo>
                    <a:cubicBezTo>
                      <a:pt x="18622" y="16508"/>
                      <a:pt x="18556" y="16493"/>
                      <a:pt x="18489" y="16493"/>
                    </a:cubicBezTo>
                    <a:cubicBezTo>
                      <a:pt x="18430" y="16493"/>
                      <a:pt x="18369" y="16505"/>
                      <a:pt x="18311" y="16528"/>
                    </a:cubicBezTo>
                    <a:lnTo>
                      <a:pt x="17522" y="15444"/>
                    </a:lnTo>
                    <a:cubicBezTo>
                      <a:pt x="17621" y="15346"/>
                      <a:pt x="17682" y="15210"/>
                      <a:pt x="17682" y="15075"/>
                    </a:cubicBezTo>
                    <a:lnTo>
                      <a:pt x="17694" y="15062"/>
                    </a:lnTo>
                    <a:cubicBezTo>
                      <a:pt x="17694" y="15038"/>
                      <a:pt x="17682" y="15013"/>
                      <a:pt x="17682" y="14988"/>
                    </a:cubicBezTo>
                    <a:lnTo>
                      <a:pt x="19826" y="14150"/>
                    </a:lnTo>
                    <a:close/>
                    <a:moveTo>
                      <a:pt x="5482" y="15949"/>
                    </a:moveTo>
                    <a:cubicBezTo>
                      <a:pt x="5486" y="15949"/>
                      <a:pt x="5491" y="15949"/>
                      <a:pt x="5496" y="15949"/>
                    </a:cubicBezTo>
                    <a:cubicBezTo>
                      <a:pt x="5657" y="15949"/>
                      <a:pt x="5780" y="16085"/>
                      <a:pt x="5792" y="16245"/>
                    </a:cubicBezTo>
                    <a:cubicBezTo>
                      <a:pt x="5800" y="16436"/>
                      <a:pt x="5646" y="16560"/>
                      <a:pt x="5485" y="16560"/>
                    </a:cubicBezTo>
                    <a:cubicBezTo>
                      <a:pt x="5406" y="16560"/>
                      <a:pt x="5326" y="16531"/>
                      <a:pt x="5262" y="16467"/>
                    </a:cubicBezTo>
                    <a:cubicBezTo>
                      <a:pt x="5069" y="16285"/>
                      <a:pt x="5208" y="15949"/>
                      <a:pt x="5482" y="15949"/>
                    </a:cubicBezTo>
                    <a:close/>
                    <a:moveTo>
                      <a:pt x="34575" y="16110"/>
                    </a:moveTo>
                    <a:cubicBezTo>
                      <a:pt x="34708" y="16110"/>
                      <a:pt x="34830" y="16229"/>
                      <a:pt x="34833" y="16375"/>
                    </a:cubicBezTo>
                    <a:lnTo>
                      <a:pt x="34833" y="16375"/>
                    </a:lnTo>
                    <a:cubicBezTo>
                      <a:pt x="34830" y="16529"/>
                      <a:pt x="34702" y="16628"/>
                      <a:pt x="34571" y="16628"/>
                    </a:cubicBezTo>
                    <a:cubicBezTo>
                      <a:pt x="34507" y="16628"/>
                      <a:pt x="34442" y="16605"/>
                      <a:pt x="34390" y="16553"/>
                    </a:cubicBezTo>
                    <a:cubicBezTo>
                      <a:pt x="34230" y="16393"/>
                      <a:pt x="34341" y="16110"/>
                      <a:pt x="34575" y="16110"/>
                    </a:cubicBezTo>
                    <a:close/>
                    <a:moveTo>
                      <a:pt x="26246" y="14483"/>
                    </a:moveTo>
                    <a:lnTo>
                      <a:pt x="26763" y="16134"/>
                    </a:lnTo>
                    <a:cubicBezTo>
                      <a:pt x="26529" y="16171"/>
                      <a:pt x="26356" y="16381"/>
                      <a:pt x="26356" y="16627"/>
                    </a:cubicBezTo>
                    <a:cubicBezTo>
                      <a:pt x="26356" y="16652"/>
                      <a:pt x="26356" y="16676"/>
                      <a:pt x="26356" y="16689"/>
                    </a:cubicBezTo>
                    <a:lnTo>
                      <a:pt x="25013" y="16504"/>
                    </a:lnTo>
                    <a:cubicBezTo>
                      <a:pt x="25013" y="16491"/>
                      <a:pt x="25013" y="16479"/>
                      <a:pt x="25013" y="16467"/>
                    </a:cubicBezTo>
                    <a:cubicBezTo>
                      <a:pt x="25001" y="16319"/>
                      <a:pt x="24939" y="16171"/>
                      <a:pt x="24816" y="16085"/>
                    </a:cubicBezTo>
                    <a:lnTo>
                      <a:pt x="25851" y="14483"/>
                    </a:lnTo>
                    <a:cubicBezTo>
                      <a:pt x="25913" y="14508"/>
                      <a:pt x="25987" y="14520"/>
                      <a:pt x="26048" y="14520"/>
                    </a:cubicBezTo>
                    <a:cubicBezTo>
                      <a:pt x="26122" y="14520"/>
                      <a:pt x="26184" y="14508"/>
                      <a:pt x="26246" y="14483"/>
                    </a:cubicBezTo>
                    <a:close/>
                    <a:moveTo>
                      <a:pt x="20738" y="14175"/>
                    </a:moveTo>
                    <a:lnTo>
                      <a:pt x="21736" y="14594"/>
                    </a:lnTo>
                    <a:cubicBezTo>
                      <a:pt x="21724" y="14643"/>
                      <a:pt x="21711" y="14693"/>
                      <a:pt x="21711" y="14742"/>
                    </a:cubicBezTo>
                    <a:cubicBezTo>
                      <a:pt x="21711" y="14816"/>
                      <a:pt x="21724" y="14890"/>
                      <a:pt x="21761" y="14964"/>
                    </a:cubicBezTo>
                    <a:lnTo>
                      <a:pt x="18877" y="16701"/>
                    </a:lnTo>
                    <a:cubicBezTo>
                      <a:pt x="18840" y="16664"/>
                      <a:pt x="18816" y="16627"/>
                      <a:pt x="18766" y="16602"/>
                    </a:cubicBezTo>
                    <a:lnTo>
                      <a:pt x="20060" y="14397"/>
                    </a:lnTo>
                    <a:cubicBezTo>
                      <a:pt x="20133" y="14432"/>
                      <a:pt x="20209" y="14448"/>
                      <a:pt x="20283" y="14448"/>
                    </a:cubicBezTo>
                    <a:cubicBezTo>
                      <a:pt x="20472" y="14448"/>
                      <a:pt x="20649" y="14343"/>
                      <a:pt x="20738" y="14175"/>
                    </a:cubicBezTo>
                    <a:close/>
                    <a:moveTo>
                      <a:pt x="12672" y="16583"/>
                    </a:moveTo>
                    <a:cubicBezTo>
                      <a:pt x="12727" y="16583"/>
                      <a:pt x="12833" y="16713"/>
                      <a:pt x="12729" y="16713"/>
                    </a:cubicBezTo>
                    <a:cubicBezTo>
                      <a:pt x="12680" y="16713"/>
                      <a:pt x="12643" y="16676"/>
                      <a:pt x="12655" y="16627"/>
                    </a:cubicBezTo>
                    <a:lnTo>
                      <a:pt x="12643" y="16627"/>
                    </a:lnTo>
                    <a:cubicBezTo>
                      <a:pt x="12643" y="16595"/>
                      <a:pt x="12655" y="16583"/>
                      <a:pt x="12672" y="16583"/>
                    </a:cubicBezTo>
                    <a:close/>
                    <a:moveTo>
                      <a:pt x="24506" y="16152"/>
                    </a:moveTo>
                    <a:cubicBezTo>
                      <a:pt x="24665" y="16152"/>
                      <a:pt x="24816" y="16276"/>
                      <a:pt x="24816" y="16467"/>
                    </a:cubicBezTo>
                    <a:cubicBezTo>
                      <a:pt x="24816" y="16627"/>
                      <a:pt x="24681" y="16775"/>
                      <a:pt x="24508" y="16775"/>
                    </a:cubicBezTo>
                    <a:cubicBezTo>
                      <a:pt x="24237" y="16775"/>
                      <a:pt x="24089" y="16442"/>
                      <a:pt x="24286" y="16245"/>
                    </a:cubicBezTo>
                    <a:cubicBezTo>
                      <a:pt x="24351" y="16181"/>
                      <a:pt x="24429" y="16152"/>
                      <a:pt x="24506" y="16152"/>
                    </a:cubicBezTo>
                    <a:close/>
                    <a:moveTo>
                      <a:pt x="575" y="16490"/>
                    </a:moveTo>
                    <a:cubicBezTo>
                      <a:pt x="625" y="16490"/>
                      <a:pt x="675" y="16509"/>
                      <a:pt x="716" y="16553"/>
                    </a:cubicBezTo>
                    <a:cubicBezTo>
                      <a:pt x="851" y="16676"/>
                      <a:pt x="753" y="16898"/>
                      <a:pt x="580" y="16898"/>
                    </a:cubicBezTo>
                    <a:cubicBezTo>
                      <a:pt x="469" y="16898"/>
                      <a:pt x="371" y="16800"/>
                      <a:pt x="371" y="16689"/>
                    </a:cubicBezTo>
                    <a:cubicBezTo>
                      <a:pt x="371" y="16572"/>
                      <a:pt x="471" y="16490"/>
                      <a:pt x="575" y="16490"/>
                    </a:cubicBezTo>
                    <a:close/>
                    <a:moveTo>
                      <a:pt x="26859" y="16312"/>
                    </a:moveTo>
                    <a:cubicBezTo>
                      <a:pt x="27018" y="16312"/>
                      <a:pt x="27170" y="16436"/>
                      <a:pt x="27170" y="16627"/>
                    </a:cubicBezTo>
                    <a:cubicBezTo>
                      <a:pt x="27157" y="16800"/>
                      <a:pt x="27022" y="16923"/>
                      <a:pt x="26862" y="16935"/>
                    </a:cubicBezTo>
                    <a:lnTo>
                      <a:pt x="26862" y="16923"/>
                    </a:lnTo>
                    <a:cubicBezTo>
                      <a:pt x="26857" y="16923"/>
                      <a:pt x="26852" y="16923"/>
                      <a:pt x="26847" y="16923"/>
                    </a:cubicBezTo>
                    <a:cubicBezTo>
                      <a:pt x="26585" y="16923"/>
                      <a:pt x="26446" y="16599"/>
                      <a:pt x="26640" y="16405"/>
                    </a:cubicBezTo>
                    <a:cubicBezTo>
                      <a:pt x="26704" y="16341"/>
                      <a:pt x="26783" y="16312"/>
                      <a:pt x="26859" y="16312"/>
                    </a:cubicBezTo>
                    <a:close/>
                    <a:moveTo>
                      <a:pt x="18467" y="16684"/>
                    </a:moveTo>
                    <a:cubicBezTo>
                      <a:pt x="18624" y="16684"/>
                      <a:pt x="18779" y="16812"/>
                      <a:pt x="18779" y="16997"/>
                    </a:cubicBezTo>
                    <a:cubicBezTo>
                      <a:pt x="18779" y="17169"/>
                      <a:pt x="18643" y="17305"/>
                      <a:pt x="18471" y="17305"/>
                    </a:cubicBezTo>
                    <a:cubicBezTo>
                      <a:pt x="18200" y="17305"/>
                      <a:pt x="18064" y="16972"/>
                      <a:pt x="18261" y="16775"/>
                    </a:cubicBezTo>
                    <a:cubicBezTo>
                      <a:pt x="18320" y="16712"/>
                      <a:pt x="18394" y="16684"/>
                      <a:pt x="18467" y="16684"/>
                    </a:cubicBezTo>
                    <a:close/>
                    <a:moveTo>
                      <a:pt x="8195" y="14372"/>
                    </a:moveTo>
                    <a:lnTo>
                      <a:pt x="9057" y="15346"/>
                    </a:lnTo>
                    <a:cubicBezTo>
                      <a:pt x="8971" y="15444"/>
                      <a:pt x="8922" y="15567"/>
                      <a:pt x="8922" y="15691"/>
                    </a:cubicBezTo>
                    <a:cubicBezTo>
                      <a:pt x="8922" y="15814"/>
                      <a:pt x="8971" y="15937"/>
                      <a:pt x="9057" y="16036"/>
                    </a:cubicBezTo>
                    <a:lnTo>
                      <a:pt x="7911" y="17317"/>
                    </a:lnTo>
                    <a:cubicBezTo>
                      <a:pt x="7850" y="17268"/>
                      <a:pt x="7763" y="17231"/>
                      <a:pt x="7690" y="17218"/>
                    </a:cubicBezTo>
                    <a:lnTo>
                      <a:pt x="7899" y="14471"/>
                    </a:lnTo>
                    <a:cubicBezTo>
                      <a:pt x="8010" y="14471"/>
                      <a:pt x="8108" y="14434"/>
                      <a:pt x="8195" y="14372"/>
                    </a:cubicBezTo>
                    <a:close/>
                    <a:moveTo>
                      <a:pt x="6396" y="13830"/>
                    </a:moveTo>
                    <a:lnTo>
                      <a:pt x="7369" y="13941"/>
                    </a:lnTo>
                    <a:cubicBezTo>
                      <a:pt x="7369" y="14200"/>
                      <a:pt x="7554" y="14409"/>
                      <a:pt x="7800" y="14458"/>
                    </a:cubicBezTo>
                    <a:lnTo>
                      <a:pt x="7579" y="17218"/>
                    </a:lnTo>
                    <a:cubicBezTo>
                      <a:pt x="7443" y="17218"/>
                      <a:pt x="7308" y="17292"/>
                      <a:pt x="7221" y="17403"/>
                    </a:cubicBezTo>
                    <a:lnTo>
                      <a:pt x="5928" y="16479"/>
                    </a:lnTo>
                    <a:cubicBezTo>
                      <a:pt x="5977" y="16405"/>
                      <a:pt x="5989" y="16319"/>
                      <a:pt x="5989" y="16233"/>
                    </a:cubicBezTo>
                    <a:cubicBezTo>
                      <a:pt x="5989" y="16011"/>
                      <a:pt x="5841" y="15801"/>
                      <a:pt x="5607" y="15752"/>
                    </a:cubicBezTo>
                    <a:lnTo>
                      <a:pt x="5829" y="14261"/>
                    </a:lnTo>
                    <a:lnTo>
                      <a:pt x="5854" y="14261"/>
                    </a:lnTo>
                    <a:cubicBezTo>
                      <a:pt x="6112" y="14261"/>
                      <a:pt x="6334" y="14077"/>
                      <a:pt x="6396" y="13830"/>
                    </a:cubicBezTo>
                    <a:close/>
                    <a:moveTo>
                      <a:pt x="33219" y="17465"/>
                    </a:moveTo>
                    <a:cubicBezTo>
                      <a:pt x="33244" y="17477"/>
                      <a:pt x="33256" y="17490"/>
                      <a:pt x="33256" y="17514"/>
                    </a:cubicBezTo>
                    <a:lnTo>
                      <a:pt x="33269" y="17514"/>
                    </a:lnTo>
                    <a:cubicBezTo>
                      <a:pt x="33269" y="17539"/>
                      <a:pt x="33244" y="17563"/>
                      <a:pt x="33219" y="17563"/>
                    </a:cubicBezTo>
                    <a:cubicBezTo>
                      <a:pt x="33158" y="17563"/>
                      <a:pt x="33158" y="17465"/>
                      <a:pt x="33219" y="17465"/>
                    </a:cubicBezTo>
                    <a:close/>
                    <a:moveTo>
                      <a:pt x="420" y="17536"/>
                    </a:moveTo>
                    <a:cubicBezTo>
                      <a:pt x="432" y="17536"/>
                      <a:pt x="445" y="17545"/>
                      <a:pt x="445" y="17563"/>
                    </a:cubicBezTo>
                    <a:cubicBezTo>
                      <a:pt x="457" y="17576"/>
                      <a:pt x="432" y="17588"/>
                      <a:pt x="420" y="17588"/>
                    </a:cubicBezTo>
                    <a:cubicBezTo>
                      <a:pt x="408" y="17588"/>
                      <a:pt x="395" y="17576"/>
                      <a:pt x="395" y="17563"/>
                    </a:cubicBezTo>
                    <a:cubicBezTo>
                      <a:pt x="395" y="17545"/>
                      <a:pt x="408" y="17536"/>
                      <a:pt x="420" y="17536"/>
                    </a:cubicBezTo>
                    <a:close/>
                    <a:moveTo>
                      <a:pt x="24853" y="17674"/>
                    </a:moveTo>
                    <a:cubicBezTo>
                      <a:pt x="24910" y="17674"/>
                      <a:pt x="24850" y="17747"/>
                      <a:pt x="24820" y="17747"/>
                    </a:cubicBezTo>
                    <a:cubicBezTo>
                      <a:pt x="24810" y="17747"/>
                      <a:pt x="24804" y="17741"/>
                      <a:pt x="24804" y="17724"/>
                    </a:cubicBezTo>
                    <a:cubicBezTo>
                      <a:pt x="24792" y="17687"/>
                      <a:pt x="24816" y="17674"/>
                      <a:pt x="24853" y="17674"/>
                    </a:cubicBezTo>
                    <a:close/>
                    <a:moveTo>
                      <a:pt x="4104" y="15210"/>
                    </a:moveTo>
                    <a:lnTo>
                      <a:pt x="4129" y="15235"/>
                    </a:lnTo>
                    <a:lnTo>
                      <a:pt x="3685" y="17748"/>
                    </a:lnTo>
                    <a:lnTo>
                      <a:pt x="3574" y="17748"/>
                    </a:lnTo>
                    <a:lnTo>
                      <a:pt x="3278" y="16356"/>
                    </a:lnTo>
                    <a:cubicBezTo>
                      <a:pt x="3365" y="16319"/>
                      <a:pt x="3414" y="16233"/>
                      <a:pt x="3414" y="16146"/>
                    </a:cubicBezTo>
                    <a:cubicBezTo>
                      <a:pt x="3414" y="16097"/>
                      <a:pt x="3402" y="16048"/>
                      <a:pt x="3365" y="16011"/>
                    </a:cubicBezTo>
                    <a:lnTo>
                      <a:pt x="4104" y="15210"/>
                    </a:lnTo>
                    <a:close/>
                    <a:moveTo>
                      <a:pt x="3932" y="13608"/>
                    </a:moveTo>
                    <a:lnTo>
                      <a:pt x="5312" y="13732"/>
                    </a:lnTo>
                    <a:cubicBezTo>
                      <a:pt x="5312" y="13978"/>
                      <a:pt x="5484" y="14200"/>
                      <a:pt x="5730" y="14249"/>
                    </a:cubicBezTo>
                    <a:lnTo>
                      <a:pt x="5521" y="15740"/>
                    </a:lnTo>
                    <a:lnTo>
                      <a:pt x="5496" y="15740"/>
                    </a:lnTo>
                    <a:cubicBezTo>
                      <a:pt x="5213" y="15740"/>
                      <a:pt x="4991" y="15974"/>
                      <a:pt x="4991" y="16245"/>
                    </a:cubicBezTo>
                    <a:cubicBezTo>
                      <a:pt x="4991" y="16368"/>
                      <a:pt x="5040" y="16491"/>
                      <a:pt x="5127" y="16590"/>
                    </a:cubicBezTo>
                    <a:lnTo>
                      <a:pt x="3981" y="17884"/>
                    </a:lnTo>
                    <a:cubicBezTo>
                      <a:pt x="3919" y="17835"/>
                      <a:pt x="3858" y="17798"/>
                      <a:pt x="3784" y="17773"/>
                    </a:cubicBezTo>
                    <a:lnTo>
                      <a:pt x="4240" y="15247"/>
                    </a:lnTo>
                    <a:cubicBezTo>
                      <a:pt x="4461" y="15247"/>
                      <a:pt x="4572" y="14976"/>
                      <a:pt x="4412" y="14816"/>
                    </a:cubicBezTo>
                    <a:cubicBezTo>
                      <a:pt x="4358" y="14765"/>
                      <a:pt x="4295" y="14743"/>
                      <a:pt x="4234" y="14743"/>
                    </a:cubicBezTo>
                    <a:cubicBezTo>
                      <a:pt x="4102" y="14743"/>
                      <a:pt x="3981" y="14849"/>
                      <a:pt x="3981" y="15001"/>
                    </a:cubicBezTo>
                    <a:cubicBezTo>
                      <a:pt x="3981" y="15050"/>
                      <a:pt x="3993" y="15112"/>
                      <a:pt x="4030" y="15148"/>
                    </a:cubicBezTo>
                    <a:lnTo>
                      <a:pt x="3303" y="15949"/>
                    </a:lnTo>
                    <a:cubicBezTo>
                      <a:pt x="3266" y="15937"/>
                      <a:pt x="3229" y="15925"/>
                      <a:pt x="3180" y="15925"/>
                    </a:cubicBezTo>
                    <a:cubicBezTo>
                      <a:pt x="3118" y="15925"/>
                      <a:pt x="3057" y="15949"/>
                      <a:pt x="3020" y="15999"/>
                    </a:cubicBezTo>
                    <a:lnTo>
                      <a:pt x="1701" y="15259"/>
                    </a:lnTo>
                    <a:cubicBezTo>
                      <a:pt x="1763" y="15112"/>
                      <a:pt x="1751" y="14939"/>
                      <a:pt x="1677" y="14791"/>
                    </a:cubicBezTo>
                    <a:lnTo>
                      <a:pt x="2983" y="13842"/>
                    </a:lnTo>
                    <a:cubicBezTo>
                      <a:pt x="3081" y="14024"/>
                      <a:pt x="3250" y="14106"/>
                      <a:pt x="3418" y="14106"/>
                    </a:cubicBezTo>
                    <a:cubicBezTo>
                      <a:pt x="3672" y="14106"/>
                      <a:pt x="3924" y="13920"/>
                      <a:pt x="3932" y="13608"/>
                    </a:cubicBezTo>
                    <a:close/>
                    <a:moveTo>
                      <a:pt x="14800" y="17815"/>
                    </a:moveTo>
                    <a:cubicBezTo>
                      <a:pt x="14816" y="17815"/>
                      <a:pt x="14826" y="17827"/>
                      <a:pt x="14824" y="17859"/>
                    </a:cubicBezTo>
                    <a:cubicBezTo>
                      <a:pt x="14824" y="17908"/>
                      <a:pt x="14787" y="17945"/>
                      <a:pt x="14737" y="17945"/>
                    </a:cubicBezTo>
                    <a:cubicBezTo>
                      <a:pt x="14634" y="17945"/>
                      <a:pt x="14747" y="17815"/>
                      <a:pt x="14800" y="17815"/>
                    </a:cubicBezTo>
                    <a:close/>
                    <a:moveTo>
                      <a:pt x="12014" y="15013"/>
                    </a:moveTo>
                    <a:cubicBezTo>
                      <a:pt x="12088" y="15198"/>
                      <a:pt x="12261" y="15321"/>
                      <a:pt x="12470" y="15321"/>
                    </a:cubicBezTo>
                    <a:lnTo>
                      <a:pt x="12643" y="16356"/>
                    </a:lnTo>
                    <a:cubicBezTo>
                      <a:pt x="12470" y="16418"/>
                      <a:pt x="12396" y="16615"/>
                      <a:pt x="12483" y="16775"/>
                    </a:cubicBezTo>
                    <a:lnTo>
                      <a:pt x="10979" y="18007"/>
                    </a:lnTo>
                    <a:cubicBezTo>
                      <a:pt x="10881" y="17908"/>
                      <a:pt x="10758" y="17847"/>
                      <a:pt x="10622" y="17847"/>
                    </a:cubicBezTo>
                    <a:cubicBezTo>
                      <a:pt x="10585" y="17847"/>
                      <a:pt x="10548" y="17847"/>
                      <a:pt x="10511" y="17859"/>
                    </a:cubicBezTo>
                    <a:lnTo>
                      <a:pt x="9686" y="16122"/>
                    </a:lnTo>
                    <a:cubicBezTo>
                      <a:pt x="9833" y="16023"/>
                      <a:pt x="9932" y="15863"/>
                      <a:pt x="9932" y="15691"/>
                    </a:cubicBezTo>
                    <a:cubicBezTo>
                      <a:pt x="9932" y="15654"/>
                      <a:pt x="9932" y="15629"/>
                      <a:pt x="9920" y="15604"/>
                    </a:cubicBezTo>
                    <a:lnTo>
                      <a:pt x="12014" y="15013"/>
                    </a:lnTo>
                    <a:close/>
                    <a:moveTo>
                      <a:pt x="7608" y="17420"/>
                    </a:moveTo>
                    <a:cubicBezTo>
                      <a:pt x="7762" y="17420"/>
                      <a:pt x="7911" y="17538"/>
                      <a:pt x="7911" y="17711"/>
                    </a:cubicBezTo>
                    <a:cubicBezTo>
                      <a:pt x="7911" y="17884"/>
                      <a:pt x="7776" y="18019"/>
                      <a:pt x="7616" y="18019"/>
                    </a:cubicBezTo>
                    <a:cubicBezTo>
                      <a:pt x="7345" y="18019"/>
                      <a:pt x="7209" y="17699"/>
                      <a:pt x="7394" y="17514"/>
                    </a:cubicBezTo>
                    <a:cubicBezTo>
                      <a:pt x="7455" y="17449"/>
                      <a:pt x="7532" y="17420"/>
                      <a:pt x="7608" y="17420"/>
                    </a:cubicBezTo>
                    <a:close/>
                    <a:moveTo>
                      <a:pt x="2970" y="16233"/>
                    </a:moveTo>
                    <a:cubicBezTo>
                      <a:pt x="3007" y="16319"/>
                      <a:pt x="3094" y="16381"/>
                      <a:pt x="3180" y="16381"/>
                    </a:cubicBezTo>
                    <a:lnTo>
                      <a:pt x="3476" y="17761"/>
                    </a:lnTo>
                    <a:cubicBezTo>
                      <a:pt x="3340" y="17810"/>
                      <a:pt x="3229" y="17908"/>
                      <a:pt x="3168" y="18032"/>
                    </a:cubicBezTo>
                    <a:lnTo>
                      <a:pt x="950" y="16836"/>
                    </a:lnTo>
                    <a:cubicBezTo>
                      <a:pt x="974" y="16787"/>
                      <a:pt x="987" y="16738"/>
                      <a:pt x="987" y="16689"/>
                    </a:cubicBezTo>
                    <a:cubicBezTo>
                      <a:pt x="976" y="16667"/>
                      <a:pt x="975" y="16645"/>
                      <a:pt x="974" y="16615"/>
                    </a:cubicBezTo>
                    <a:lnTo>
                      <a:pt x="974" y="16615"/>
                    </a:lnTo>
                    <a:lnTo>
                      <a:pt x="2970" y="16233"/>
                    </a:lnTo>
                    <a:close/>
                    <a:moveTo>
                      <a:pt x="12975" y="14927"/>
                    </a:moveTo>
                    <a:lnTo>
                      <a:pt x="15045" y="15198"/>
                    </a:lnTo>
                    <a:lnTo>
                      <a:pt x="15045" y="15222"/>
                    </a:lnTo>
                    <a:cubicBezTo>
                      <a:pt x="15027" y="15586"/>
                      <a:pt x="15298" y="15768"/>
                      <a:pt x="15569" y="15768"/>
                    </a:cubicBezTo>
                    <a:cubicBezTo>
                      <a:pt x="15840" y="15768"/>
                      <a:pt x="16111" y="15586"/>
                      <a:pt x="16093" y="15222"/>
                    </a:cubicBezTo>
                    <a:lnTo>
                      <a:pt x="16696" y="15161"/>
                    </a:lnTo>
                    <a:cubicBezTo>
                      <a:pt x="16741" y="15410"/>
                      <a:pt x="16952" y="15569"/>
                      <a:pt x="17177" y="15569"/>
                    </a:cubicBezTo>
                    <a:cubicBezTo>
                      <a:pt x="17264" y="15569"/>
                      <a:pt x="17353" y="15545"/>
                      <a:pt x="17436" y="15493"/>
                    </a:cubicBezTo>
                    <a:lnTo>
                      <a:pt x="18212" y="16565"/>
                    </a:lnTo>
                    <a:cubicBezTo>
                      <a:pt x="17916" y="16738"/>
                      <a:pt x="17879" y="17145"/>
                      <a:pt x="18138" y="17366"/>
                    </a:cubicBezTo>
                    <a:lnTo>
                      <a:pt x="17485" y="17995"/>
                    </a:lnTo>
                    <a:cubicBezTo>
                      <a:pt x="17386" y="17921"/>
                      <a:pt x="17276" y="17871"/>
                      <a:pt x="17152" y="17871"/>
                    </a:cubicBezTo>
                    <a:cubicBezTo>
                      <a:pt x="17017" y="17871"/>
                      <a:pt x="16881" y="17933"/>
                      <a:pt x="16783" y="18032"/>
                    </a:cubicBezTo>
                    <a:lnTo>
                      <a:pt x="12914" y="15075"/>
                    </a:lnTo>
                    <a:cubicBezTo>
                      <a:pt x="12938" y="15025"/>
                      <a:pt x="12963" y="14976"/>
                      <a:pt x="12975" y="14927"/>
                    </a:cubicBezTo>
                    <a:close/>
                    <a:moveTo>
                      <a:pt x="26119" y="18033"/>
                    </a:moveTo>
                    <a:cubicBezTo>
                      <a:pt x="26128" y="18033"/>
                      <a:pt x="26135" y="18039"/>
                      <a:pt x="26135" y="18056"/>
                    </a:cubicBezTo>
                    <a:cubicBezTo>
                      <a:pt x="26135" y="18081"/>
                      <a:pt x="26122" y="18106"/>
                      <a:pt x="26085" y="18106"/>
                    </a:cubicBezTo>
                    <a:cubicBezTo>
                      <a:pt x="26028" y="18106"/>
                      <a:pt x="26088" y="18033"/>
                      <a:pt x="26119" y="18033"/>
                    </a:cubicBezTo>
                    <a:close/>
                    <a:moveTo>
                      <a:pt x="12852" y="15161"/>
                    </a:moveTo>
                    <a:lnTo>
                      <a:pt x="16721" y="18118"/>
                    </a:lnTo>
                    <a:cubicBezTo>
                      <a:pt x="16696" y="18155"/>
                      <a:pt x="16684" y="18192"/>
                      <a:pt x="16672" y="18229"/>
                    </a:cubicBezTo>
                    <a:lnTo>
                      <a:pt x="15033" y="17871"/>
                    </a:lnTo>
                    <a:lnTo>
                      <a:pt x="15033" y="17859"/>
                    </a:lnTo>
                    <a:cubicBezTo>
                      <a:pt x="15033" y="17689"/>
                      <a:pt x="14889" y="17572"/>
                      <a:pt x="14741" y="17572"/>
                    </a:cubicBezTo>
                    <a:cubicBezTo>
                      <a:pt x="14664" y="17572"/>
                      <a:pt x="14587" y="17603"/>
                      <a:pt x="14528" y="17674"/>
                    </a:cubicBezTo>
                    <a:lnTo>
                      <a:pt x="13000" y="16750"/>
                    </a:lnTo>
                    <a:cubicBezTo>
                      <a:pt x="13012" y="16713"/>
                      <a:pt x="13025" y="16676"/>
                      <a:pt x="13025" y="16639"/>
                    </a:cubicBezTo>
                    <a:cubicBezTo>
                      <a:pt x="13025" y="16479"/>
                      <a:pt x="12901" y="16356"/>
                      <a:pt x="12741" y="16356"/>
                    </a:cubicBezTo>
                    <a:lnTo>
                      <a:pt x="12569" y="15321"/>
                    </a:lnTo>
                    <a:cubicBezTo>
                      <a:pt x="12680" y="15296"/>
                      <a:pt x="12778" y="15247"/>
                      <a:pt x="12840" y="15161"/>
                    </a:cubicBezTo>
                    <a:close/>
                    <a:moveTo>
                      <a:pt x="3623" y="17945"/>
                    </a:moveTo>
                    <a:cubicBezTo>
                      <a:pt x="3895" y="17945"/>
                      <a:pt x="4030" y="18278"/>
                      <a:pt x="3845" y="18463"/>
                    </a:cubicBezTo>
                    <a:cubicBezTo>
                      <a:pt x="3781" y="18528"/>
                      <a:pt x="3703" y="18556"/>
                      <a:pt x="3627" y="18556"/>
                    </a:cubicBezTo>
                    <a:cubicBezTo>
                      <a:pt x="3472" y="18556"/>
                      <a:pt x="3328" y="18436"/>
                      <a:pt x="3328" y="18253"/>
                    </a:cubicBezTo>
                    <a:cubicBezTo>
                      <a:pt x="3328" y="18081"/>
                      <a:pt x="3463" y="17945"/>
                      <a:pt x="3623" y="17945"/>
                    </a:cubicBezTo>
                    <a:close/>
                    <a:moveTo>
                      <a:pt x="10622" y="18056"/>
                    </a:moveTo>
                    <a:cubicBezTo>
                      <a:pt x="10881" y="18056"/>
                      <a:pt x="11016" y="18377"/>
                      <a:pt x="10831" y="18574"/>
                    </a:cubicBezTo>
                    <a:cubicBezTo>
                      <a:pt x="10772" y="18633"/>
                      <a:pt x="10698" y="18659"/>
                      <a:pt x="10624" y="18659"/>
                    </a:cubicBezTo>
                    <a:cubicBezTo>
                      <a:pt x="10468" y="18659"/>
                      <a:pt x="10314" y="18540"/>
                      <a:pt x="10314" y="18364"/>
                    </a:cubicBezTo>
                    <a:cubicBezTo>
                      <a:pt x="10314" y="18192"/>
                      <a:pt x="10450" y="18056"/>
                      <a:pt x="10622" y="18056"/>
                    </a:cubicBezTo>
                    <a:close/>
                    <a:moveTo>
                      <a:pt x="17156" y="18074"/>
                    </a:moveTo>
                    <a:cubicBezTo>
                      <a:pt x="17310" y="18074"/>
                      <a:pt x="17460" y="18195"/>
                      <a:pt x="17460" y="18377"/>
                    </a:cubicBezTo>
                    <a:cubicBezTo>
                      <a:pt x="17460" y="18542"/>
                      <a:pt x="17325" y="18673"/>
                      <a:pt x="17173" y="18673"/>
                    </a:cubicBezTo>
                    <a:cubicBezTo>
                      <a:pt x="17166" y="18673"/>
                      <a:pt x="17159" y="18673"/>
                      <a:pt x="17152" y="18672"/>
                    </a:cubicBezTo>
                    <a:cubicBezTo>
                      <a:pt x="16894" y="18672"/>
                      <a:pt x="16758" y="18352"/>
                      <a:pt x="16943" y="18167"/>
                    </a:cubicBezTo>
                    <a:cubicBezTo>
                      <a:pt x="17004" y="18103"/>
                      <a:pt x="17080" y="18074"/>
                      <a:pt x="17156" y="18074"/>
                    </a:cubicBezTo>
                    <a:close/>
                    <a:moveTo>
                      <a:pt x="900" y="16923"/>
                    </a:moveTo>
                    <a:lnTo>
                      <a:pt x="3143" y="18130"/>
                    </a:lnTo>
                    <a:cubicBezTo>
                      <a:pt x="3131" y="18167"/>
                      <a:pt x="3131" y="18204"/>
                      <a:pt x="3131" y="18241"/>
                    </a:cubicBezTo>
                    <a:lnTo>
                      <a:pt x="3131" y="18303"/>
                    </a:lnTo>
                    <a:lnTo>
                      <a:pt x="1344" y="18685"/>
                    </a:lnTo>
                    <a:cubicBezTo>
                      <a:pt x="1270" y="18475"/>
                      <a:pt x="1073" y="18340"/>
                      <a:pt x="863" y="18340"/>
                    </a:cubicBezTo>
                    <a:cubicBezTo>
                      <a:pt x="827" y="18340"/>
                      <a:pt x="790" y="18340"/>
                      <a:pt x="753" y="18352"/>
                    </a:cubicBezTo>
                    <a:lnTo>
                      <a:pt x="543" y="17761"/>
                    </a:lnTo>
                    <a:cubicBezTo>
                      <a:pt x="703" y="17662"/>
                      <a:pt x="691" y="17428"/>
                      <a:pt x="518" y="17354"/>
                    </a:cubicBezTo>
                    <a:lnTo>
                      <a:pt x="555" y="17095"/>
                    </a:lnTo>
                    <a:lnTo>
                      <a:pt x="580" y="17095"/>
                    </a:lnTo>
                    <a:cubicBezTo>
                      <a:pt x="703" y="17095"/>
                      <a:pt x="827" y="17034"/>
                      <a:pt x="900" y="16923"/>
                    </a:cubicBezTo>
                    <a:close/>
                    <a:moveTo>
                      <a:pt x="25408" y="18845"/>
                    </a:moveTo>
                    <a:cubicBezTo>
                      <a:pt x="25469" y="18857"/>
                      <a:pt x="25469" y="18931"/>
                      <a:pt x="25408" y="18943"/>
                    </a:cubicBezTo>
                    <a:cubicBezTo>
                      <a:pt x="25358" y="18931"/>
                      <a:pt x="25358" y="18857"/>
                      <a:pt x="25408" y="18845"/>
                    </a:cubicBezTo>
                    <a:close/>
                    <a:moveTo>
                      <a:pt x="34920" y="14828"/>
                    </a:moveTo>
                    <a:cubicBezTo>
                      <a:pt x="34981" y="14927"/>
                      <a:pt x="35068" y="14988"/>
                      <a:pt x="35166" y="15025"/>
                    </a:cubicBezTo>
                    <a:lnTo>
                      <a:pt x="34723" y="15937"/>
                    </a:lnTo>
                    <a:cubicBezTo>
                      <a:pt x="34670" y="15918"/>
                      <a:pt x="34618" y="15909"/>
                      <a:pt x="34567" y="15909"/>
                    </a:cubicBezTo>
                    <a:cubicBezTo>
                      <a:pt x="34230" y="15909"/>
                      <a:pt x="33978" y="16305"/>
                      <a:pt x="34193" y="16627"/>
                    </a:cubicBezTo>
                    <a:lnTo>
                      <a:pt x="33367" y="17317"/>
                    </a:lnTo>
                    <a:cubicBezTo>
                      <a:pt x="33330" y="17280"/>
                      <a:pt x="33281" y="17255"/>
                      <a:pt x="33219" y="17255"/>
                    </a:cubicBezTo>
                    <a:cubicBezTo>
                      <a:pt x="33212" y="17255"/>
                      <a:pt x="33204" y="17255"/>
                      <a:pt x="33197" y="17255"/>
                    </a:cubicBezTo>
                    <a:cubicBezTo>
                      <a:pt x="32873" y="17255"/>
                      <a:pt x="32870" y="17762"/>
                      <a:pt x="33187" y="17762"/>
                    </a:cubicBezTo>
                    <a:cubicBezTo>
                      <a:pt x="33197" y="17762"/>
                      <a:pt x="33208" y="17762"/>
                      <a:pt x="33219" y="17761"/>
                    </a:cubicBezTo>
                    <a:lnTo>
                      <a:pt x="33269" y="17761"/>
                    </a:lnTo>
                    <a:lnTo>
                      <a:pt x="33712" y="18845"/>
                    </a:lnTo>
                    <a:cubicBezTo>
                      <a:pt x="33652" y="18869"/>
                      <a:pt x="33604" y="18905"/>
                      <a:pt x="33567" y="18952"/>
                    </a:cubicBezTo>
                    <a:lnTo>
                      <a:pt x="33567" y="18952"/>
                    </a:lnTo>
                    <a:lnTo>
                      <a:pt x="32776" y="18648"/>
                    </a:lnTo>
                    <a:lnTo>
                      <a:pt x="32332" y="16627"/>
                    </a:lnTo>
                    <a:cubicBezTo>
                      <a:pt x="32517" y="16541"/>
                      <a:pt x="32628" y="16368"/>
                      <a:pt x="32628" y="16171"/>
                    </a:cubicBezTo>
                    <a:cubicBezTo>
                      <a:pt x="32628" y="16110"/>
                      <a:pt x="32616" y="16048"/>
                      <a:pt x="32591" y="15986"/>
                    </a:cubicBezTo>
                    <a:lnTo>
                      <a:pt x="34920" y="14828"/>
                    </a:lnTo>
                    <a:close/>
                    <a:moveTo>
                      <a:pt x="26455" y="19030"/>
                    </a:moveTo>
                    <a:cubicBezTo>
                      <a:pt x="26492" y="19030"/>
                      <a:pt x="26504" y="19054"/>
                      <a:pt x="26504" y="19079"/>
                    </a:cubicBezTo>
                    <a:cubicBezTo>
                      <a:pt x="26504" y="19110"/>
                      <a:pt x="26480" y="19125"/>
                      <a:pt x="26455" y="19125"/>
                    </a:cubicBezTo>
                    <a:cubicBezTo>
                      <a:pt x="26430" y="19125"/>
                      <a:pt x="26406" y="19110"/>
                      <a:pt x="26406" y="19079"/>
                    </a:cubicBezTo>
                    <a:cubicBezTo>
                      <a:pt x="26406" y="19054"/>
                      <a:pt x="26430" y="19030"/>
                      <a:pt x="26455" y="19030"/>
                    </a:cubicBezTo>
                    <a:close/>
                    <a:moveTo>
                      <a:pt x="876" y="18547"/>
                    </a:moveTo>
                    <a:cubicBezTo>
                      <a:pt x="1027" y="18547"/>
                      <a:pt x="1172" y="18663"/>
                      <a:pt x="1172" y="18845"/>
                    </a:cubicBezTo>
                    <a:cubicBezTo>
                      <a:pt x="1172" y="19010"/>
                      <a:pt x="1047" y="19141"/>
                      <a:pt x="885" y="19141"/>
                    </a:cubicBezTo>
                    <a:cubicBezTo>
                      <a:pt x="878" y="19141"/>
                      <a:pt x="871" y="19141"/>
                      <a:pt x="863" y="19141"/>
                    </a:cubicBezTo>
                    <a:cubicBezTo>
                      <a:pt x="605" y="19141"/>
                      <a:pt x="469" y="18820"/>
                      <a:pt x="666" y="18635"/>
                    </a:cubicBezTo>
                    <a:cubicBezTo>
                      <a:pt x="727" y="18575"/>
                      <a:pt x="802" y="18547"/>
                      <a:pt x="876" y="18547"/>
                    </a:cubicBezTo>
                    <a:close/>
                    <a:moveTo>
                      <a:pt x="12544" y="16849"/>
                    </a:moveTo>
                    <a:cubicBezTo>
                      <a:pt x="12569" y="16873"/>
                      <a:pt x="12593" y="16886"/>
                      <a:pt x="12618" y="16898"/>
                    </a:cubicBezTo>
                    <a:lnTo>
                      <a:pt x="12187" y="19128"/>
                    </a:lnTo>
                    <a:lnTo>
                      <a:pt x="12138" y="19128"/>
                    </a:lnTo>
                    <a:cubicBezTo>
                      <a:pt x="11990" y="19128"/>
                      <a:pt x="11854" y="19178"/>
                      <a:pt x="11756" y="19276"/>
                    </a:cubicBezTo>
                    <a:lnTo>
                      <a:pt x="11029" y="18648"/>
                    </a:lnTo>
                    <a:cubicBezTo>
                      <a:pt x="11152" y="18488"/>
                      <a:pt x="11152" y="18253"/>
                      <a:pt x="11041" y="18081"/>
                    </a:cubicBezTo>
                    <a:lnTo>
                      <a:pt x="11029" y="18081"/>
                    </a:lnTo>
                    <a:lnTo>
                      <a:pt x="12544" y="16849"/>
                    </a:lnTo>
                    <a:close/>
                    <a:moveTo>
                      <a:pt x="12938" y="16824"/>
                    </a:moveTo>
                    <a:lnTo>
                      <a:pt x="14466" y="17748"/>
                    </a:lnTo>
                    <a:cubicBezTo>
                      <a:pt x="14454" y="17785"/>
                      <a:pt x="14454" y="17822"/>
                      <a:pt x="14454" y="17859"/>
                    </a:cubicBezTo>
                    <a:cubicBezTo>
                      <a:pt x="14454" y="17896"/>
                      <a:pt x="14454" y="17933"/>
                      <a:pt x="14479" y="17970"/>
                    </a:cubicBezTo>
                    <a:lnTo>
                      <a:pt x="12544" y="19313"/>
                    </a:lnTo>
                    <a:cubicBezTo>
                      <a:pt x="12470" y="19239"/>
                      <a:pt x="12384" y="19178"/>
                      <a:pt x="12285" y="19141"/>
                    </a:cubicBezTo>
                    <a:lnTo>
                      <a:pt x="12729" y="16923"/>
                    </a:lnTo>
                    <a:cubicBezTo>
                      <a:pt x="12815" y="16923"/>
                      <a:pt x="12889" y="16886"/>
                      <a:pt x="12938" y="16824"/>
                    </a:cubicBezTo>
                    <a:close/>
                    <a:moveTo>
                      <a:pt x="9131" y="16097"/>
                    </a:moveTo>
                    <a:cubicBezTo>
                      <a:pt x="9217" y="16159"/>
                      <a:pt x="9316" y="16183"/>
                      <a:pt x="9427" y="16183"/>
                    </a:cubicBezTo>
                    <a:cubicBezTo>
                      <a:pt x="9488" y="16183"/>
                      <a:pt x="9538" y="16171"/>
                      <a:pt x="9599" y="16159"/>
                    </a:cubicBezTo>
                    <a:lnTo>
                      <a:pt x="10413" y="17896"/>
                    </a:lnTo>
                    <a:cubicBezTo>
                      <a:pt x="10228" y="17970"/>
                      <a:pt x="10117" y="18155"/>
                      <a:pt x="10117" y="18352"/>
                    </a:cubicBezTo>
                    <a:cubicBezTo>
                      <a:pt x="10117" y="18414"/>
                      <a:pt x="10129" y="18475"/>
                      <a:pt x="10154" y="18537"/>
                    </a:cubicBezTo>
                    <a:lnTo>
                      <a:pt x="9008" y="19424"/>
                    </a:lnTo>
                    <a:cubicBezTo>
                      <a:pt x="8907" y="19323"/>
                      <a:pt x="8775" y="19266"/>
                      <a:pt x="8643" y="19266"/>
                    </a:cubicBezTo>
                    <a:cubicBezTo>
                      <a:pt x="8566" y="19266"/>
                      <a:pt x="8489" y="19285"/>
                      <a:pt x="8416" y="19325"/>
                    </a:cubicBezTo>
                    <a:lnTo>
                      <a:pt x="7874" y="18143"/>
                    </a:lnTo>
                    <a:cubicBezTo>
                      <a:pt x="8145" y="17982"/>
                      <a:pt x="8207" y="17613"/>
                      <a:pt x="7985" y="17379"/>
                    </a:cubicBezTo>
                    <a:lnTo>
                      <a:pt x="9131" y="16097"/>
                    </a:lnTo>
                    <a:close/>
                    <a:moveTo>
                      <a:pt x="5201" y="16652"/>
                    </a:moveTo>
                    <a:cubicBezTo>
                      <a:pt x="5287" y="16713"/>
                      <a:pt x="5385" y="16750"/>
                      <a:pt x="5496" y="16750"/>
                    </a:cubicBezTo>
                    <a:lnTo>
                      <a:pt x="5521" y="16750"/>
                    </a:lnTo>
                    <a:lnTo>
                      <a:pt x="5903" y="19276"/>
                    </a:lnTo>
                    <a:cubicBezTo>
                      <a:pt x="5792" y="19301"/>
                      <a:pt x="5693" y="19362"/>
                      <a:pt x="5620" y="19449"/>
                    </a:cubicBezTo>
                    <a:lnTo>
                      <a:pt x="5620" y="19461"/>
                    </a:lnTo>
                    <a:lnTo>
                      <a:pt x="4042" y="18537"/>
                    </a:lnTo>
                    <a:cubicBezTo>
                      <a:pt x="4166" y="18364"/>
                      <a:pt x="4166" y="18130"/>
                      <a:pt x="4042" y="17958"/>
                    </a:cubicBezTo>
                    <a:lnTo>
                      <a:pt x="5201" y="16652"/>
                    </a:lnTo>
                    <a:close/>
                    <a:moveTo>
                      <a:pt x="33961" y="18992"/>
                    </a:moveTo>
                    <a:cubicBezTo>
                      <a:pt x="34223" y="18992"/>
                      <a:pt x="34362" y="19317"/>
                      <a:pt x="34168" y="19510"/>
                    </a:cubicBezTo>
                    <a:cubicBezTo>
                      <a:pt x="34107" y="19575"/>
                      <a:pt x="34031" y="19604"/>
                      <a:pt x="33955" y="19604"/>
                    </a:cubicBezTo>
                    <a:cubicBezTo>
                      <a:pt x="33801" y="19604"/>
                      <a:pt x="33651" y="19483"/>
                      <a:pt x="33651" y="19301"/>
                    </a:cubicBezTo>
                    <a:cubicBezTo>
                      <a:pt x="33638" y="19128"/>
                      <a:pt x="33774" y="18993"/>
                      <a:pt x="33934" y="18993"/>
                    </a:cubicBezTo>
                    <a:lnTo>
                      <a:pt x="33946" y="18993"/>
                    </a:lnTo>
                    <a:cubicBezTo>
                      <a:pt x="33951" y="18993"/>
                      <a:pt x="33956" y="18992"/>
                      <a:pt x="33961" y="18992"/>
                    </a:cubicBezTo>
                    <a:close/>
                    <a:moveTo>
                      <a:pt x="5866" y="16578"/>
                    </a:moveTo>
                    <a:lnTo>
                      <a:pt x="7160" y="17490"/>
                    </a:lnTo>
                    <a:cubicBezTo>
                      <a:pt x="7123" y="17563"/>
                      <a:pt x="7110" y="17637"/>
                      <a:pt x="7110" y="17724"/>
                    </a:cubicBezTo>
                    <a:cubicBezTo>
                      <a:pt x="7110" y="17995"/>
                      <a:pt x="7332" y="18229"/>
                      <a:pt x="7616" y="18229"/>
                    </a:cubicBezTo>
                    <a:cubicBezTo>
                      <a:pt x="7665" y="18229"/>
                      <a:pt x="7726" y="18216"/>
                      <a:pt x="7788" y="18192"/>
                    </a:cubicBezTo>
                    <a:lnTo>
                      <a:pt x="8330" y="19375"/>
                    </a:lnTo>
                    <a:cubicBezTo>
                      <a:pt x="8219" y="19461"/>
                      <a:pt x="8158" y="19584"/>
                      <a:pt x="8133" y="19720"/>
                    </a:cubicBezTo>
                    <a:lnTo>
                      <a:pt x="6531" y="19707"/>
                    </a:lnTo>
                    <a:cubicBezTo>
                      <a:pt x="6507" y="19449"/>
                      <a:pt x="6285" y="19239"/>
                      <a:pt x="6026" y="19239"/>
                    </a:cubicBezTo>
                    <a:lnTo>
                      <a:pt x="6002" y="19239"/>
                    </a:lnTo>
                    <a:lnTo>
                      <a:pt x="5620" y="16738"/>
                    </a:lnTo>
                    <a:cubicBezTo>
                      <a:pt x="5718" y="16701"/>
                      <a:pt x="5804" y="16652"/>
                      <a:pt x="5866" y="16578"/>
                    </a:cubicBezTo>
                    <a:close/>
                    <a:moveTo>
                      <a:pt x="15015" y="19851"/>
                    </a:moveTo>
                    <a:cubicBezTo>
                      <a:pt x="15049" y="19851"/>
                      <a:pt x="15111" y="19929"/>
                      <a:pt x="15045" y="19929"/>
                    </a:cubicBezTo>
                    <a:cubicBezTo>
                      <a:pt x="15021" y="19929"/>
                      <a:pt x="14996" y="19917"/>
                      <a:pt x="14996" y="19880"/>
                    </a:cubicBezTo>
                    <a:cubicBezTo>
                      <a:pt x="14996" y="19859"/>
                      <a:pt x="15004" y="19851"/>
                      <a:pt x="15015" y="19851"/>
                    </a:cubicBezTo>
                    <a:close/>
                    <a:moveTo>
                      <a:pt x="25642" y="18980"/>
                    </a:moveTo>
                    <a:lnTo>
                      <a:pt x="26209" y="19079"/>
                    </a:lnTo>
                    <a:cubicBezTo>
                      <a:pt x="26209" y="19165"/>
                      <a:pt x="26246" y="19251"/>
                      <a:pt x="26319" y="19288"/>
                    </a:cubicBezTo>
                    <a:lnTo>
                      <a:pt x="26085" y="19966"/>
                    </a:lnTo>
                    <a:lnTo>
                      <a:pt x="26061" y="19966"/>
                    </a:lnTo>
                    <a:cubicBezTo>
                      <a:pt x="26036" y="19966"/>
                      <a:pt x="26011" y="19966"/>
                      <a:pt x="25987" y="19978"/>
                    </a:cubicBezTo>
                    <a:lnTo>
                      <a:pt x="25519" y="19128"/>
                    </a:lnTo>
                    <a:cubicBezTo>
                      <a:pt x="25580" y="19091"/>
                      <a:pt x="25617" y="19042"/>
                      <a:pt x="25642" y="18980"/>
                    </a:cubicBezTo>
                    <a:close/>
                    <a:moveTo>
                      <a:pt x="12134" y="19326"/>
                    </a:moveTo>
                    <a:cubicBezTo>
                      <a:pt x="12312" y="19326"/>
                      <a:pt x="12483" y="19461"/>
                      <a:pt x="12483" y="19670"/>
                    </a:cubicBezTo>
                    <a:cubicBezTo>
                      <a:pt x="12483" y="19865"/>
                      <a:pt x="12326" y="20012"/>
                      <a:pt x="12131" y="20015"/>
                    </a:cubicBezTo>
                    <a:lnTo>
                      <a:pt x="12131" y="20015"/>
                    </a:lnTo>
                    <a:cubicBezTo>
                      <a:pt x="11828" y="20011"/>
                      <a:pt x="11683" y="19644"/>
                      <a:pt x="11891" y="19424"/>
                    </a:cubicBezTo>
                    <a:cubicBezTo>
                      <a:pt x="11962" y="19357"/>
                      <a:pt x="12049" y="19326"/>
                      <a:pt x="12134" y="19326"/>
                    </a:cubicBezTo>
                    <a:close/>
                    <a:moveTo>
                      <a:pt x="6031" y="19450"/>
                    </a:moveTo>
                    <a:cubicBezTo>
                      <a:pt x="6185" y="19450"/>
                      <a:pt x="6334" y="19572"/>
                      <a:pt x="6334" y="19757"/>
                    </a:cubicBezTo>
                    <a:cubicBezTo>
                      <a:pt x="6334" y="19917"/>
                      <a:pt x="6199" y="20052"/>
                      <a:pt x="6026" y="20052"/>
                    </a:cubicBezTo>
                    <a:cubicBezTo>
                      <a:pt x="5755" y="20040"/>
                      <a:pt x="5632" y="19720"/>
                      <a:pt x="5829" y="19535"/>
                    </a:cubicBezTo>
                    <a:cubicBezTo>
                      <a:pt x="5888" y="19476"/>
                      <a:pt x="5960" y="19450"/>
                      <a:pt x="6031" y="19450"/>
                    </a:cubicBezTo>
                    <a:close/>
                    <a:moveTo>
                      <a:pt x="8638" y="19473"/>
                    </a:moveTo>
                    <a:cubicBezTo>
                      <a:pt x="8798" y="19473"/>
                      <a:pt x="8934" y="19609"/>
                      <a:pt x="8934" y="19769"/>
                    </a:cubicBezTo>
                    <a:cubicBezTo>
                      <a:pt x="8934" y="19954"/>
                      <a:pt x="8785" y="20076"/>
                      <a:pt x="8631" y="20076"/>
                    </a:cubicBezTo>
                    <a:cubicBezTo>
                      <a:pt x="8560" y="20076"/>
                      <a:pt x="8488" y="20049"/>
                      <a:pt x="8429" y="19991"/>
                    </a:cubicBezTo>
                    <a:cubicBezTo>
                      <a:pt x="8232" y="19794"/>
                      <a:pt x="8367" y="19473"/>
                      <a:pt x="8638" y="19473"/>
                    </a:cubicBezTo>
                    <a:close/>
                    <a:moveTo>
                      <a:pt x="26055" y="20166"/>
                    </a:moveTo>
                    <a:cubicBezTo>
                      <a:pt x="26076" y="20166"/>
                      <a:pt x="26098" y="20182"/>
                      <a:pt x="26098" y="20213"/>
                    </a:cubicBezTo>
                    <a:cubicBezTo>
                      <a:pt x="26098" y="20236"/>
                      <a:pt x="26076" y="20258"/>
                      <a:pt x="26053" y="20262"/>
                    </a:cubicBezTo>
                    <a:lnTo>
                      <a:pt x="26053" y="20262"/>
                    </a:lnTo>
                    <a:cubicBezTo>
                      <a:pt x="26022" y="20258"/>
                      <a:pt x="26011" y="20236"/>
                      <a:pt x="26011" y="20213"/>
                    </a:cubicBezTo>
                    <a:cubicBezTo>
                      <a:pt x="26011" y="20182"/>
                      <a:pt x="26033" y="20166"/>
                      <a:pt x="26055" y="20166"/>
                    </a:cubicBezTo>
                    <a:close/>
                    <a:moveTo>
                      <a:pt x="3155" y="18401"/>
                    </a:moveTo>
                    <a:cubicBezTo>
                      <a:pt x="3225" y="18625"/>
                      <a:pt x="3425" y="18752"/>
                      <a:pt x="3631" y="18752"/>
                    </a:cubicBezTo>
                    <a:cubicBezTo>
                      <a:pt x="3754" y="18752"/>
                      <a:pt x="3880" y="18707"/>
                      <a:pt x="3981" y="18611"/>
                    </a:cubicBezTo>
                    <a:lnTo>
                      <a:pt x="5570" y="19547"/>
                    </a:lnTo>
                    <a:cubicBezTo>
                      <a:pt x="5533" y="19609"/>
                      <a:pt x="5521" y="19683"/>
                      <a:pt x="5521" y="19757"/>
                    </a:cubicBezTo>
                    <a:cubicBezTo>
                      <a:pt x="5521" y="19806"/>
                      <a:pt x="5533" y="19855"/>
                      <a:pt x="5546" y="19905"/>
                    </a:cubicBezTo>
                    <a:lnTo>
                      <a:pt x="4437" y="20385"/>
                    </a:lnTo>
                    <a:cubicBezTo>
                      <a:pt x="4337" y="20207"/>
                      <a:pt x="4169" y="20125"/>
                      <a:pt x="4002" y="20125"/>
                    </a:cubicBezTo>
                    <a:cubicBezTo>
                      <a:pt x="3775" y="20125"/>
                      <a:pt x="3550" y="20276"/>
                      <a:pt x="3500" y="20545"/>
                    </a:cubicBezTo>
                    <a:lnTo>
                      <a:pt x="2342" y="20447"/>
                    </a:lnTo>
                    <a:cubicBezTo>
                      <a:pt x="2330" y="20176"/>
                      <a:pt x="2108" y="19954"/>
                      <a:pt x="1837" y="19954"/>
                    </a:cubicBezTo>
                    <a:cubicBezTo>
                      <a:pt x="1763" y="19954"/>
                      <a:pt x="1689" y="19966"/>
                      <a:pt x="1615" y="20003"/>
                    </a:cubicBezTo>
                    <a:lnTo>
                      <a:pt x="1159" y="19251"/>
                    </a:lnTo>
                    <a:cubicBezTo>
                      <a:pt x="1282" y="19153"/>
                      <a:pt x="1356" y="19005"/>
                      <a:pt x="1356" y="18845"/>
                    </a:cubicBezTo>
                    <a:lnTo>
                      <a:pt x="1356" y="18783"/>
                    </a:lnTo>
                    <a:lnTo>
                      <a:pt x="3155" y="18401"/>
                    </a:lnTo>
                    <a:close/>
                    <a:moveTo>
                      <a:pt x="14540" y="18069"/>
                    </a:moveTo>
                    <a:cubicBezTo>
                      <a:pt x="14590" y="18118"/>
                      <a:pt x="14663" y="18143"/>
                      <a:pt x="14737" y="18143"/>
                    </a:cubicBezTo>
                    <a:lnTo>
                      <a:pt x="14959" y="19646"/>
                    </a:lnTo>
                    <a:cubicBezTo>
                      <a:pt x="14848" y="19683"/>
                      <a:pt x="14787" y="19781"/>
                      <a:pt x="14787" y="19880"/>
                    </a:cubicBezTo>
                    <a:cubicBezTo>
                      <a:pt x="14787" y="19905"/>
                      <a:pt x="14799" y="19941"/>
                      <a:pt x="14799" y="19966"/>
                    </a:cubicBezTo>
                    <a:lnTo>
                      <a:pt x="13542" y="20705"/>
                    </a:lnTo>
                    <a:cubicBezTo>
                      <a:pt x="13493" y="20656"/>
                      <a:pt x="13431" y="20631"/>
                      <a:pt x="13370" y="20631"/>
                    </a:cubicBezTo>
                    <a:cubicBezTo>
                      <a:pt x="13320" y="20631"/>
                      <a:pt x="13283" y="20644"/>
                      <a:pt x="13246" y="20668"/>
                    </a:cubicBezTo>
                    <a:lnTo>
                      <a:pt x="12556" y="20015"/>
                    </a:lnTo>
                    <a:cubicBezTo>
                      <a:pt x="12704" y="19843"/>
                      <a:pt x="12717" y="19596"/>
                      <a:pt x="12606" y="19399"/>
                    </a:cubicBezTo>
                    <a:lnTo>
                      <a:pt x="14540" y="18069"/>
                    </a:lnTo>
                    <a:close/>
                    <a:moveTo>
                      <a:pt x="1849" y="20161"/>
                    </a:moveTo>
                    <a:cubicBezTo>
                      <a:pt x="2000" y="20161"/>
                      <a:pt x="2145" y="20277"/>
                      <a:pt x="2145" y="20459"/>
                    </a:cubicBezTo>
                    <a:cubicBezTo>
                      <a:pt x="2145" y="20631"/>
                      <a:pt x="1997" y="20755"/>
                      <a:pt x="1837" y="20755"/>
                    </a:cubicBezTo>
                    <a:cubicBezTo>
                      <a:pt x="1566" y="20755"/>
                      <a:pt x="1443" y="20434"/>
                      <a:pt x="1640" y="20250"/>
                    </a:cubicBezTo>
                    <a:cubicBezTo>
                      <a:pt x="1700" y="20189"/>
                      <a:pt x="1776" y="20161"/>
                      <a:pt x="1849" y="20161"/>
                    </a:cubicBezTo>
                    <a:close/>
                    <a:moveTo>
                      <a:pt x="13370" y="20841"/>
                    </a:moveTo>
                    <a:cubicBezTo>
                      <a:pt x="13382" y="20841"/>
                      <a:pt x="13394" y="20853"/>
                      <a:pt x="13394" y="20866"/>
                    </a:cubicBezTo>
                    <a:cubicBezTo>
                      <a:pt x="13394" y="20878"/>
                      <a:pt x="13382" y="20890"/>
                      <a:pt x="13370" y="20890"/>
                    </a:cubicBezTo>
                    <a:cubicBezTo>
                      <a:pt x="13357" y="20890"/>
                      <a:pt x="13345" y="20878"/>
                      <a:pt x="13345" y="20866"/>
                    </a:cubicBezTo>
                    <a:cubicBezTo>
                      <a:pt x="13345" y="20853"/>
                      <a:pt x="13357" y="20841"/>
                      <a:pt x="13370" y="20841"/>
                    </a:cubicBezTo>
                    <a:close/>
                    <a:moveTo>
                      <a:pt x="3993" y="20328"/>
                    </a:moveTo>
                    <a:cubicBezTo>
                      <a:pt x="4144" y="20328"/>
                      <a:pt x="4289" y="20449"/>
                      <a:pt x="4289" y="20631"/>
                    </a:cubicBezTo>
                    <a:cubicBezTo>
                      <a:pt x="4289" y="20792"/>
                      <a:pt x="4153" y="20927"/>
                      <a:pt x="3993" y="20927"/>
                    </a:cubicBezTo>
                    <a:cubicBezTo>
                      <a:pt x="3722" y="20927"/>
                      <a:pt x="3587" y="20607"/>
                      <a:pt x="3784" y="20422"/>
                    </a:cubicBezTo>
                    <a:cubicBezTo>
                      <a:pt x="3844" y="20357"/>
                      <a:pt x="3920" y="20328"/>
                      <a:pt x="3993" y="20328"/>
                    </a:cubicBezTo>
                    <a:close/>
                    <a:moveTo>
                      <a:pt x="12495" y="20089"/>
                    </a:moveTo>
                    <a:lnTo>
                      <a:pt x="13173" y="20742"/>
                    </a:lnTo>
                    <a:cubicBezTo>
                      <a:pt x="13160" y="20779"/>
                      <a:pt x="13148" y="20816"/>
                      <a:pt x="13148" y="20853"/>
                    </a:cubicBezTo>
                    <a:lnTo>
                      <a:pt x="12409" y="20976"/>
                    </a:lnTo>
                    <a:lnTo>
                      <a:pt x="12273" y="20200"/>
                    </a:lnTo>
                    <a:cubicBezTo>
                      <a:pt x="12359" y="20176"/>
                      <a:pt x="12433" y="20139"/>
                      <a:pt x="12495" y="20089"/>
                    </a:cubicBezTo>
                    <a:close/>
                    <a:moveTo>
                      <a:pt x="17411" y="20570"/>
                    </a:moveTo>
                    <a:cubicBezTo>
                      <a:pt x="17571" y="20582"/>
                      <a:pt x="17707" y="20718"/>
                      <a:pt x="17707" y="20878"/>
                    </a:cubicBezTo>
                    <a:lnTo>
                      <a:pt x="17719" y="20878"/>
                    </a:lnTo>
                    <a:cubicBezTo>
                      <a:pt x="17711" y="21060"/>
                      <a:pt x="17563" y="21175"/>
                      <a:pt x="17412" y="21175"/>
                    </a:cubicBezTo>
                    <a:cubicBezTo>
                      <a:pt x="17337" y="21175"/>
                      <a:pt x="17262" y="21148"/>
                      <a:pt x="17202" y="21087"/>
                    </a:cubicBezTo>
                    <a:cubicBezTo>
                      <a:pt x="17017" y="20890"/>
                      <a:pt x="17152" y="20570"/>
                      <a:pt x="17411" y="20570"/>
                    </a:cubicBezTo>
                    <a:close/>
                    <a:moveTo>
                      <a:pt x="11780" y="20077"/>
                    </a:moveTo>
                    <a:cubicBezTo>
                      <a:pt x="11879" y="20163"/>
                      <a:pt x="12002" y="20213"/>
                      <a:pt x="12138" y="20213"/>
                    </a:cubicBezTo>
                    <a:lnTo>
                      <a:pt x="12175" y="20213"/>
                    </a:lnTo>
                    <a:lnTo>
                      <a:pt x="12310" y="21001"/>
                    </a:lnTo>
                    <a:lnTo>
                      <a:pt x="10536" y="21309"/>
                    </a:lnTo>
                    <a:cubicBezTo>
                      <a:pt x="10536" y="21297"/>
                      <a:pt x="10523" y="21285"/>
                      <a:pt x="10511" y="21272"/>
                    </a:cubicBezTo>
                    <a:lnTo>
                      <a:pt x="11780" y="20077"/>
                    </a:lnTo>
                    <a:close/>
                    <a:moveTo>
                      <a:pt x="10259" y="21377"/>
                    </a:moveTo>
                    <a:cubicBezTo>
                      <a:pt x="10291" y="21377"/>
                      <a:pt x="10344" y="21445"/>
                      <a:pt x="10289" y="21445"/>
                    </a:cubicBezTo>
                    <a:cubicBezTo>
                      <a:pt x="10265" y="21445"/>
                      <a:pt x="10252" y="21420"/>
                      <a:pt x="10252" y="21395"/>
                    </a:cubicBezTo>
                    <a:lnTo>
                      <a:pt x="10240" y="21408"/>
                    </a:lnTo>
                    <a:cubicBezTo>
                      <a:pt x="10240" y="21385"/>
                      <a:pt x="10248" y="21377"/>
                      <a:pt x="10259" y="21377"/>
                    </a:cubicBezTo>
                    <a:close/>
                    <a:moveTo>
                      <a:pt x="32653" y="21395"/>
                    </a:moveTo>
                    <a:cubicBezTo>
                      <a:pt x="32714" y="21395"/>
                      <a:pt x="32714" y="21482"/>
                      <a:pt x="32653" y="21482"/>
                    </a:cubicBezTo>
                    <a:cubicBezTo>
                      <a:pt x="32591" y="21482"/>
                      <a:pt x="32591" y="21395"/>
                      <a:pt x="32653" y="21395"/>
                    </a:cubicBezTo>
                    <a:close/>
                    <a:moveTo>
                      <a:pt x="14861" y="20040"/>
                    </a:moveTo>
                    <a:cubicBezTo>
                      <a:pt x="14885" y="20065"/>
                      <a:pt x="14898" y="20077"/>
                      <a:pt x="14922" y="20089"/>
                    </a:cubicBezTo>
                    <a:lnTo>
                      <a:pt x="14306" y="21901"/>
                    </a:lnTo>
                    <a:lnTo>
                      <a:pt x="14269" y="21888"/>
                    </a:lnTo>
                    <a:cubicBezTo>
                      <a:pt x="14245" y="21888"/>
                      <a:pt x="14220" y="21901"/>
                      <a:pt x="14183" y="21913"/>
                    </a:cubicBezTo>
                    <a:lnTo>
                      <a:pt x="13555" y="21013"/>
                    </a:lnTo>
                    <a:cubicBezTo>
                      <a:pt x="13591" y="20964"/>
                      <a:pt x="13604" y="20915"/>
                      <a:pt x="13604" y="20853"/>
                    </a:cubicBezTo>
                    <a:cubicBezTo>
                      <a:pt x="13604" y="20829"/>
                      <a:pt x="13604" y="20816"/>
                      <a:pt x="13591" y="20792"/>
                    </a:cubicBezTo>
                    <a:lnTo>
                      <a:pt x="14861" y="20040"/>
                    </a:lnTo>
                    <a:close/>
                    <a:moveTo>
                      <a:pt x="7283" y="21913"/>
                    </a:moveTo>
                    <a:cubicBezTo>
                      <a:pt x="7332" y="21925"/>
                      <a:pt x="7332" y="21999"/>
                      <a:pt x="7283" y="22011"/>
                    </a:cubicBezTo>
                    <a:cubicBezTo>
                      <a:pt x="7280" y="22012"/>
                      <a:pt x="7277" y="22012"/>
                      <a:pt x="7274" y="22012"/>
                    </a:cubicBezTo>
                    <a:cubicBezTo>
                      <a:pt x="7221" y="22012"/>
                      <a:pt x="7225" y="21913"/>
                      <a:pt x="7283" y="21913"/>
                    </a:cubicBezTo>
                    <a:close/>
                    <a:moveTo>
                      <a:pt x="15021" y="17958"/>
                    </a:moveTo>
                    <a:lnTo>
                      <a:pt x="16659" y="18315"/>
                    </a:lnTo>
                    <a:lnTo>
                      <a:pt x="16659" y="18377"/>
                    </a:lnTo>
                    <a:cubicBezTo>
                      <a:pt x="16659" y="18648"/>
                      <a:pt x="16881" y="18882"/>
                      <a:pt x="17165" y="18882"/>
                    </a:cubicBezTo>
                    <a:lnTo>
                      <a:pt x="17337" y="20385"/>
                    </a:lnTo>
                    <a:cubicBezTo>
                      <a:pt x="16906" y="20447"/>
                      <a:pt x="16746" y="21001"/>
                      <a:pt x="17103" y="21272"/>
                    </a:cubicBezTo>
                    <a:lnTo>
                      <a:pt x="16475" y="22085"/>
                    </a:lnTo>
                    <a:cubicBezTo>
                      <a:pt x="16388" y="22036"/>
                      <a:pt x="16290" y="22011"/>
                      <a:pt x="16191" y="22011"/>
                    </a:cubicBezTo>
                    <a:cubicBezTo>
                      <a:pt x="16130" y="22011"/>
                      <a:pt x="16068" y="22024"/>
                      <a:pt x="16019" y="22036"/>
                    </a:cubicBezTo>
                    <a:lnTo>
                      <a:pt x="15193" y="20089"/>
                    </a:lnTo>
                    <a:cubicBezTo>
                      <a:pt x="15403" y="19954"/>
                      <a:pt x="15304" y="19633"/>
                      <a:pt x="15058" y="19621"/>
                    </a:cubicBezTo>
                    <a:lnTo>
                      <a:pt x="14836" y="18130"/>
                    </a:lnTo>
                    <a:cubicBezTo>
                      <a:pt x="14922" y="18093"/>
                      <a:pt x="14984" y="18044"/>
                      <a:pt x="15021" y="17958"/>
                    </a:cubicBezTo>
                    <a:close/>
                    <a:moveTo>
                      <a:pt x="14269" y="22098"/>
                    </a:moveTo>
                    <a:cubicBezTo>
                      <a:pt x="14281" y="22098"/>
                      <a:pt x="14294" y="22110"/>
                      <a:pt x="14294" y="22122"/>
                    </a:cubicBezTo>
                    <a:lnTo>
                      <a:pt x="14306" y="22122"/>
                    </a:lnTo>
                    <a:cubicBezTo>
                      <a:pt x="14306" y="22135"/>
                      <a:pt x="14301" y="22139"/>
                      <a:pt x="14295" y="22139"/>
                    </a:cubicBezTo>
                    <a:cubicBezTo>
                      <a:pt x="14276" y="22139"/>
                      <a:pt x="14241" y="22098"/>
                      <a:pt x="14269" y="22098"/>
                    </a:cubicBezTo>
                    <a:close/>
                    <a:moveTo>
                      <a:pt x="36275" y="22233"/>
                    </a:moveTo>
                    <a:cubicBezTo>
                      <a:pt x="36332" y="22233"/>
                      <a:pt x="36272" y="22306"/>
                      <a:pt x="36242" y="22306"/>
                    </a:cubicBezTo>
                    <a:cubicBezTo>
                      <a:pt x="36232" y="22306"/>
                      <a:pt x="36226" y="22300"/>
                      <a:pt x="36226" y="22283"/>
                    </a:cubicBezTo>
                    <a:cubicBezTo>
                      <a:pt x="36226" y="22258"/>
                      <a:pt x="36238" y="22246"/>
                      <a:pt x="36263" y="22246"/>
                    </a:cubicBezTo>
                    <a:lnTo>
                      <a:pt x="36275" y="22233"/>
                    </a:lnTo>
                    <a:close/>
                    <a:moveTo>
                      <a:pt x="13160" y="20940"/>
                    </a:moveTo>
                    <a:cubicBezTo>
                      <a:pt x="13197" y="21026"/>
                      <a:pt x="13283" y="21087"/>
                      <a:pt x="13382" y="21087"/>
                    </a:cubicBezTo>
                    <a:cubicBezTo>
                      <a:pt x="13407" y="21087"/>
                      <a:pt x="13444" y="21075"/>
                      <a:pt x="13468" y="21063"/>
                    </a:cubicBezTo>
                    <a:lnTo>
                      <a:pt x="14109" y="21962"/>
                    </a:lnTo>
                    <a:cubicBezTo>
                      <a:pt x="14072" y="22011"/>
                      <a:pt x="14047" y="22061"/>
                      <a:pt x="14047" y="22122"/>
                    </a:cubicBezTo>
                    <a:lnTo>
                      <a:pt x="14047" y="22135"/>
                    </a:lnTo>
                    <a:lnTo>
                      <a:pt x="13086" y="22307"/>
                    </a:lnTo>
                    <a:cubicBezTo>
                      <a:pt x="13049" y="22061"/>
                      <a:pt x="12840" y="21888"/>
                      <a:pt x="12593" y="21888"/>
                    </a:cubicBezTo>
                    <a:lnTo>
                      <a:pt x="12569" y="21888"/>
                    </a:lnTo>
                    <a:lnTo>
                      <a:pt x="12433" y="21075"/>
                    </a:lnTo>
                    <a:lnTo>
                      <a:pt x="13160" y="20940"/>
                    </a:lnTo>
                    <a:close/>
                    <a:moveTo>
                      <a:pt x="15095" y="20126"/>
                    </a:moveTo>
                    <a:lnTo>
                      <a:pt x="15933" y="22085"/>
                    </a:lnTo>
                    <a:cubicBezTo>
                      <a:pt x="15822" y="22147"/>
                      <a:pt x="15735" y="22246"/>
                      <a:pt x="15698" y="22369"/>
                    </a:cubicBezTo>
                    <a:lnTo>
                      <a:pt x="14503" y="22122"/>
                    </a:lnTo>
                    <a:cubicBezTo>
                      <a:pt x="14491" y="22048"/>
                      <a:pt x="14454" y="21975"/>
                      <a:pt x="14392" y="21938"/>
                    </a:cubicBezTo>
                    <a:lnTo>
                      <a:pt x="15021" y="20126"/>
                    </a:lnTo>
                    <a:close/>
                    <a:moveTo>
                      <a:pt x="37064" y="22430"/>
                    </a:moveTo>
                    <a:cubicBezTo>
                      <a:pt x="37121" y="22430"/>
                      <a:pt x="37061" y="22503"/>
                      <a:pt x="37030" y="22503"/>
                    </a:cubicBezTo>
                    <a:cubicBezTo>
                      <a:pt x="37021" y="22503"/>
                      <a:pt x="37014" y="22497"/>
                      <a:pt x="37014" y="22480"/>
                    </a:cubicBezTo>
                    <a:cubicBezTo>
                      <a:pt x="37014" y="22455"/>
                      <a:pt x="37027" y="22430"/>
                      <a:pt x="37051" y="22430"/>
                    </a:cubicBezTo>
                    <a:close/>
                    <a:moveTo>
                      <a:pt x="12322" y="21100"/>
                    </a:moveTo>
                    <a:lnTo>
                      <a:pt x="12458" y="21913"/>
                    </a:lnTo>
                    <a:cubicBezTo>
                      <a:pt x="12236" y="21975"/>
                      <a:pt x="12088" y="22172"/>
                      <a:pt x="12088" y="22406"/>
                    </a:cubicBezTo>
                    <a:cubicBezTo>
                      <a:pt x="12088" y="22443"/>
                      <a:pt x="12088" y="22480"/>
                      <a:pt x="12101" y="22517"/>
                    </a:cubicBezTo>
                    <a:lnTo>
                      <a:pt x="11127" y="22701"/>
                    </a:lnTo>
                    <a:cubicBezTo>
                      <a:pt x="11082" y="22600"/>
                      <a:pt x="10985" y="22540"/>
                      <a:pt x="10875" y="22540"/>
                    </a:cubicBezTo>
                    <a:cubicBezTo>
                      <a:pt x="10865" y="22540"/>
                      <a:pt x="10854" y="22540"/>
                      <a:pt x="10844" y="22541"/>
                    </a:cubicBezTo>
                    <a:lnTo>
                      <a:pt x="10450" y="21605"/>
                    </a:lnTo>
                    <a:cubicBezTo>
                      <a:pt x="10511" y="21556"/>
                      <a:pt x="10548" y="21482"/>
                      <a:pt x="10548" y="21408"/>
                    </a:cubicBezTo>
                    <a:lnTo>
                      <a:pt x="12322" y="21100"/>
                    </a:lnTo>
                    <a:close/>
                    <a:moveTo>
                      <a:pt x="12589" y="22100"/>
                    </a:moveTo>
                    <a:cubicBezTo>
                      <a:pt x="12738" y="22100"/>
                      <a:pt x="12881" y="22214"/>
                      <a:pt x="12889" y="22393"/>
                    </a:cubicBezTo>
                    <a:cubicBezTo>
                      <a:pt x="12889" y="22554"/>
                      <a:pt x="12754" y="22701"/>
                      <a:pt x="12581" y="22701"/>
                    </a:cubicBezTo>
                    <a:cubicBezTo>
                      <a:pt x="12322" y="22701"/>
                      <a:pt x="12187" y="22381"/>
                      <a:pt x="12372" y="22196"/>
                    </a:cubicBezTo>
                    <a:cubicBezTo>
                      <a:pt x="12434" y="22130"/>
                      <a:pt x="12512" y="22100"/>
                      <a:pt x="12589" y="22100"/>
                    </a:cubicBezTo>
                    <a:close/>
                    <a:moveTo>
                      <a:pt x="10860" y="22776"/>
                    </a:moveTo>
                    <a:cubicBezTo>
                      <a:pt x="10890" y="22776"/>
                      <a:pt x="10950" y="22849"/>
                      <a:pt x="10893" y="22849"/>
                    </a:cubicBezTo>
                    <a:cubicBezTo>
                      <a:pt x="10856" y="22849"/>
                      <a:pt x="10844" y="22825"/>
                      <a:pt x="10844" y="22800"/>
                    </a:cubicBezTo>
                    <a:cubicBezTo>
                      <a:pt x="10844" y="22783"/>
                      <a:pt x="10850" y="22776"/>
                      <a:pt x="10860" y="22776"/>
                    </a:cubicBezTo>
                    <a:close/>
                    <a:moveTo>
                      <a:pt x="16192" y="22214"/>
                    </a:moveTo>
                    <a:cubicBezTo>
                      <a:pt x="16355" y="22214"/>
                      <a:pt x="16512" y="22338"/>
                      <a:pt x="16512" y="22529"/>
                    </a:cubicBezTo>
                    <a:cubicBezTo>
                      <a:pt x="16512" y="22701"/>
                      <a:pt x="16364" y="22849"/>
                      <a:pt x="16191" y="22849"/>
                    </a:cubicBezTo>
                    <a:cubicBezTo>
                      <a:pt x="15908" y="22849"/>
                      <a:pt x="15772" y="22504"/>
                      <a:pt x="15969" y="22307"/>
                    </a:cubicBezTo>
                    <a:cubicBezTo>
                      <a:pt x="16034" y="22243"/>
                      <a:pt x="16114" y="22214"/>
                      <a:pt x="16192" y="22214"/>
                    </a:cubicBezTo>
                    <a:close/>
                    <a:moveTo>
                      <a:pt x="36509" y="22369"/>
                    </a:moveTo>
                    <a:lnTo>
                      <a:pt x="36817" y="22406"/>
                    </a:lnTo>
                    <a:cubicBezTo>
                      <a:pt x="36817" y="22430"/>
                      <a:pt x="36817" y="22443"/>
                      <a:pt x="36817" y="22467"/>
                    </a:cubicBezTo>
                    <a:cubicBezTo>
                      <a:pt x="36817" y="22504"/>
                      <a:pt x="36830" y="22554"/>
                      <a:pt x="36842" y="22591"/>
                    </a:cubicBezTo>
                    <a:lnTo>
                      <a:pt x="36497" y="22899"/>
                    </a:lnTo>
                    <a:cubicBezTo>
                      <a:pt x="36423" y="22837"/>
                      <a:pt x="36337" y="22800"/>
                      <a:pt x="36250" y="22800"/>
                    </a:cubicBezTo>
                    <a:lnTo>
                      <a:pt x="36275" y="22529"/>
                    </a:lnTo>
                    <a:cubicBezTo>
                      <a:pt x="36374" y="22529"/>
                      <a:pt x="36460" y="22467"/>
                      <a:pt x="36497" y="22369"/>
                    </a:cubicBezTo>
                    <a:close/>
                    <a:moveTo>
                      <a:pt x="10203" y="18635"/>
                    </a:moveTo>
                    <a:cubicBezTo>
                      <a:pt x="10294" y="18783"/>
                      <a:pt x="10458" y="18862"/>
                      <a:pt x="10622" y="18862"/>
                    </a:cubicBezTo>
                    <a:cubicBezTo>
                      <a:pt x="10747" y="18862"/>
                      <a:pt x="10872" y="18817"/>
                      <a:pt x="10967" y="18722"/>
                    </a:cubicBezTo>
                    <a:lnTo>
                      <a:pt x="11694" y="19350"/>
                    </a:lnTo>
                    <a:cubicBezTo>
                      <a:pt x="11620" y="19449"/>
                      <a:pt x="11583" y="19560"/>
                      <a:pt x="11583" y="19670"/>
                    </a:cubicBezTo>
                    <a:cubicBezTo>
                      <a:pt x="11583" y="19794"/>
                      <a:pt x="11632" y="19905"/>
                      <a:pt x="11706" y="20003"/>
                    </a:cubicBezTo>
                    <a:lnTo>
                      <a:pt x="10437" y="21198"/>
                    </a:lnTo>
                    <a:cubicBezTo>
                      <a:pt x="10400" y="21174"/>
                      <a:pt x="10351" y="21149"/>
                      <a:pt x="10302" y="21149"/>
                    </a:cubicBezTo>
                    <a:cubicBezTo>
                      <a:pt x="10154" y="21149"/>
                      <a:pt x="10043" y="21260"/>
                      <a:pt x="10043" y="21408"/>
                    </a:cubicBezTo>
                    <a:cubicBezTo>
                      <a:pt x="10043" y="21457"/>
                      <a:pt x="10055" y="21506"/>
                      <a:pt x="10080" y="21543"/>
                    </a:cubicBezTo>
                    <a:lnTo>
                      <a:pt x="8453" y="23170"/>
                    </a:lnTo>
                    <a:cubicBezTo>
                      <a:pt x="8386" y="23139"/>
                      <a:pt x="8312" y="23123"/>
                      <a:pt x="8238" y="23123"/>
                    </a:cubicBezTo>
                    <a:cubicBezTo>
                      <a:pt x="8164" y="23123"/>
                      <a:pt x="8090" y="23139"/>
                      <a:pt x="8022" y="23170"/>
                    </a:cubicBezTo>
                    <a:lnTo>
                      <a:pt x="7431" y="22172"/>
                    </a:lnTo>
                    <a:cubicBezTo>
                      <a:pt x="7492" y="22122"/>
                      <a:pt x="7529" y="22048"/>
                      <a:pt x="7529" y="21975"/>
                    </a:cubicBezTo>
                    <a:cubicBezTo>
                      <a:pt x="7529" y="21913"/>
                      <a:pt x="7505" y="21851"/>
                      <a:pt x="7468" y="21802"/>
                    </a:cubicBezTo>
                    <a:lnTo>
                      <a:pt x="8343" y="20176"/>
                    </a:lnTo>
                    <a:cubicBezTo>
                      <a:pt x="8439" y="20248"/>
                      <a:pt x="8543" y="20280"/>
                      <a:pt x="8642" y="20280"/>
                    </a:cubicBezTo>
                    <a:cubicBezTo>
                      <a:pt x="8997" y="20280"/>
                      <a:pt x="9301" y="19876"/>
                      <a:pt x="9070" y="19510"/>
                    </a:cubicBezTo>
                    <a:lnTo>
                      <a:pt x="10203" y="18635"/>
                    </a:lnTo>
                    <a:close/>
                    <a:moveTo>
                      <a:pt x="32982" y="23195"/>
                    </a:moveTo>
                    <a:cubicBezTo>
                      <a:pt x="32991" y="23195"/>
                      <a:pt x="32998" y="23202"/>
                      <a:pt x="32998" y="23219"/>
                    </a:cubicBezTo>
                    <a:cubicBezTo>
                      <a:pt x="32998" y="23244"/>
                      <a:pt x="32973" y="23268"/>
                      <a:pt x="32948" y="23268"/>
                    </a:cubicBezTo>
                    <a:cubicBezTo>
                      <a:pt x="32891" y="23268"/>
                      <a:pt x="32951" y="23195"/>
                      <a:pt x="32982" y="23195"/>
                    </a:cubicBezTo>
                    <a:close/>
                    <a:moveTo>
                      <a:pt x="36189" y="22985"/>
                    </a:moveTo>
                    <a:cubicBezTo>
                      <a:pt x="36361" y="22985"/>
                      <a:pt x="36485" y="23133"/>
                      <a:pt x="36485" y="23293"/>
                    </a:cubicBezTo>
                    <a:lnTo>
                      <a:pt x="36497" y="23293"/>
                    </a:lnTo>
                    <a:cubicBezTo>
                      <a:pt x="36489" y="23466"/>
                      <a:pt x="36342" y="23584"/>
                      <a:pt x="36191" y="23584"/>
                    </a:cubicBezTo>
                    <a:cubicBezTo>
                      <a:pt x="36116" y="23584"/>
                      <a:pt x="36041" y="23555"/>
                      <a:pt x="35979" y="23490"/>
                    </a:cubicBezTo>
                    <a:cubicBezTo>
                      <a:pt x="35795" y="23305"/>
                      <a:pt x="35930" y="22985"/>
                      <a:pt x="36189" y="22985"/>
                    </a:cubicBezTo>
                    <a:close/>
                    <a:moveTo>
                      <a:pt x="36090" y="22443"/>
                    </a:moveTo>
                    <a:cubicBezTo>
                      <a:pt x="36115" y="22480"/>
                      <a:pt x="36152" y="22492"/>
                      <a:pt x="36189" y="22504"/>
                    </a:cubicBezTo>
                    <a:lnTo>
                      <a:pt x="36152" y="22788"/>
                    </a:lnTo>
                    <a:cubicBezTo>
                      <a:pt x="35881" y="22800"/>
                      <a:pt x="35684" y="23022"/>
                      <a:pt x="35684" y="23281"/>
                    </a:cubicBezTo>
                    <a:cubicBezTo>
                      <a:pt x="35684" y="23318"/>
                      <a:pt x="35684" y="23355"/>
                      <a:pt x="35696" y="23391"/>
                    </a:cubicBezTo>
                    <a:lnTo>
                      <a:pt x="33688" y="23909"/>
                    </a:lnTo>
                    <a:lnTo>
                      <a:pt x="36090" y="22443"/>
                    </a:lnTo>
                    <a:close/>
                    <a:moveTo>
                      <a:pt x="8237" y="23318"/>
                    </a:moveTo>
                    <a:cubicBezTo>
                      <a:pt x="8309" y="23318"/>
                      <a:pt x="8382" y="23345"/>
                      <a:pt x="8441" y="23404"/>
                    </a:cubicBezTo>
                    <a:cubicBezTo>
                      <a:pt x="8638" y="23589"/>
                      <a:pt x="8503" y="23921"/>
                      <a:pt x="8232" y="23921"/>
                    </a:cubicBezTo>
                    <a:cubicBezTo>
                      <a:pt x="8071" y="23921"/>
                      <a:pt x="7936" y="23786"/>
                      <a:pt x="7936" y="23613"/>
                    </a:cubicBezTo>
                    <a:cubicBezTo>
                      <a:pt x="7936" y="23437"/>
                      <a:pt x="8084" y="23318"/>
                      <a:pt x="8237" y="23318"/>
                    </a:cubicBezTo>
                    <a:close/>
                    <a:moveTo>
                      <a:pt x="15243" y="23835"/>
                    </a:moveTo>
                    <a:cubicBezTo>
                      <a:pt x="15316" y="23835"/>
                      <a:pt x="15316" y="23934"/>
                      <a:pt x="15243" y="23934"/>
                    </a:cubicBezTo>
                    <a:cubicBezTo>
                      <a:pt x="15181" y="23934"/>
                      <a:pt x="15181" y="23835"/>
                      <a:pt x="15243" y="23835"/>
                    </a:cubicBezTo>
                    <a:close/>
                    <a:moveTo>
                      <a:pt x="37310" y="22517"/>
                    </a:moveTo>
                    <a:lnTo>
                      <a:pt x="42793" y="24032"/>
                    </a:lnTo>
                    <a:lnTo>
                      <a:pt x="42793" y="24045"/>
                    </a:lnTo>
                    <a:lnTo>
                      <a:pt x="38530" y="24045"/>
                    </a:lnTo>
                    <a:cubicBezTo>
                      <a:pt x="38505" y="23934"/>
                      <a:pt x="38407" y="23847"/>
                      <a:pt x="38283" y="23847"/>
                    </a:cubicBezTo>
                    <a:cubicBezTo>
                      <a:pt x="38197" y="23847"/>
                      <a:pt x="38123" y="23897"/>
                      <a:pt x="38074" y="23971"/>
                    </a:cubicBezTo>
                    <a:lnTo>
                      <a:pt x="36682" y="23441"/>
                    </a:lnTo>
                    <a:cubicBezTo>
                      <a:pt x="36694" y="23391"/>
                      <a:pt x="36694" y="23342"/>
                      <a:pt x="36694" y="23293"/>
                    </a:cubicBezTo>
                    <a:cubicBezTo>
                      <a:pt x="36694" y="23182"/>
                      <a:pt x="36657" y="23059"/>
                      <a:pt x="36571" y="22973"/>
                    </a:cubicBezTo>
                    <a:lnTo>
                      <a:pt x="36904" y="22677"/>
                    </a:lnTo>
                    <a:cubicBezTo>
                      <a:pt x="36953" y="22714"/>
                      <a:pt x="37002" y="22726"/>
                      <a:pt x="37064" y="22726"/>
                    </a:cubicBezTo>
                    <a:cubicBezTo>
                      <a:pt x="37187" y="22726"/>
                      <a:pt x="37285" y="22640"/>
                      <a:pt x="37310" y="22517"/>
                    </a:cubicBezTo>
                    <a:close/>
                    <a:moveTo>
                      <a:pt x="33367" y="24008"/>
                    </a:moveTo>
                    <a:cubicBezTo>
                      <a:pt x="33429" y="24008"/>
                      <a:pt x="33429" y="24106"/>
                      <a:pt x="33367" y="24106"/>
                    </a:cubicBezTo>
                    <a:cubicBezTo>
                      <a:pt x="33306" y="24106"/>
                      <a:pt x="33306" y="24008"/>
                      <a:pt x="33367" y="24008"/>
                    </a:cubicBezTo>
                    <a:close/>
                    <a:moveTo>
                      <a:pt x="43040" y="24008"/>
                    </a:moveTo>
                    <a:cubicBezTo>
                      <a:pt x="43101" y="24008"/>
                      <a:pt x="43101" y="24106"/>
                      <a:pt x="43040" y="24106"/>
                    </a:cubicBezTo>
                    <a:cubicBezTo>
                      <a:pt x="42966" y="24106"/>
                      <a:pt x="42966" y="24008"/>
                      <a:pt x="43040" y="24008"/>
                    </a:cubicBezTo>
                    <a:close/>
                    <a:moveTo>
                      <a:pt x="10154" y="21617"/>
                    </a:moveTo>
                    <a:cubicBezTo>
                      <a:pt x="10191" y="21645"/>
                      <a:pt x="10242" y="21659"/>
                      <a:pt x="10291" y="21659"/>
                    </a:cubicBezTo>
                    <a:cubicBezTo>
                      <a:pt x="10307" y="21659"/>
                      <a:pt x="10323" y="21657"/>
                      <a:pt x="10339" y="21654"/>
                    </a:cubicBezTo>
                    <a:lnTo>
                      <a:pt x="10745" y="22591"/>
                    </a:lnTo>
                    <a:cubicBezTo>
                      <a:pt x="10671" y="22640"/>
                      <a:pt x="10634" y="22714"/>
                      <a:pt x="10634" y="22800"/>
                    </a:cubicBezTo>
                    <a:cubicBezTo>
                      <a:pt x="10634" y="22849"/>
                      <a:pt x="10647" y="22886"/>
                      <a:pt x="10671" y="22923"/>
                    </a:cubicBezTo>
                    <a:lnTo>
                      <a:pt x="9415" y="24131"/>
                    </a:lnTo>
                    <a:lnTo>
                      <a:pt x="8725" y="23761"/>
                    </a:lnTo>
                    <a:cubicBezTo>
                      <a:pt x="8737" y="23712"/>
                      <a:pt x="8749" y="23675"/>
                      <a:pt x="8749" y="23626"/>
                    </a:cubicBezTo>
                    <a:cubicBezTo>
                      <a:pt x="8749" y="23465"/>
                      <a:pt x="8675" y="23318"/>
                      <a:pt x="8552" y="23219"/>
                    </a:cubicBezTo>
                    <a:lnTo>
                      <a:pt x="8540" y="23219"/>
                    </a:lnTo>
                    <a:lnTo>
                      <a:pt x="10154" y="21617"/>
                    </a:lnTo>
                    <a:close/>
                    <a:moveTo>
                      <a:pt x="38329" y="24070"/>
                    </a:moveTo>
                    <a:cubicBezTo>
                      <a:pt x="38339" y="24070"/>
                      <a:pt x="38345" y="24077"/>
                      <a:pt x="38345" y="24094"/>
                    </a:cubicBezTo>
                    <a:cubicBezTo>
                      <a:pt x="38345" y="24128"/>
                      <a:pt x="38324" y="24141"/>
                      <a:pt x="38291" y="24143"/>
                    </a:cubicBezTo>
                    <a:lnTo>
                      <a:pt x="38291" y="24143"/>
                    </a:lnTo>
                    <a:cubicBezTo>
                      <a:pt x="38242" y="24139"/>
                      <a:pt x="38300" y="24070"/>
                      <a:pt x="38329" y="24070"/>
                    </a:cubicBezTo>
                    <a:close/>
                    <a:moveTo>
                      <a:pt x="12125" y="22603"/>
                    </a:moveTo>
                    <a:cubicBezTo>
                      <a:pt x="12175" y="22726"/>
                      <a:pt x="12273" y="22812"/>
                      <a:pt x="12384" y="22862"/>
                    </a:cubicBezTo>
                    <a:lnTo>
                      <a:pt x="11374" y="24685"/>
                    </a:lnTo>
                    <a:cubicBezTo>
                      <a:pt x="11312" y="24661"/>
                      <a:pt x="11250" y="24648"/>
                      <a:pt x="11201" y="24648"/>
                    </a:cubicBezTo>
                    <a:lnTo>
                      <a:pt x="11176" y="24648"/>
                    </a:lnTo>
                    <a:lnTo>
                      <a:pt x="10967" y="23034"/>
                    </a:lnTo>
                    <a:cubicBezTo>
                      <a:pt x="11066" y="22997"/>
                      <a:pt x="11140" y="22899"/>
                      <a:pt x="11140" y="22800"/>
                    </a:cubicBezTo>
                    <a:lnTo>
                      <a:pt x="12125" y="22603"/>
                    </a:lnTo>
                    <a:close/>
                    <a:moveTo>
                      <a:pt x="8675" y="23847"/>
                    </a:moveTo>
                    <a:lnTo>
                      <a:pt x="9328" y="24192"/>
                    </a:lnTo>
                    <a:lnTo>
                      <a:pt x="8663" y="24808"/>
                    </a:lnTo>
                    <a:cubicBezTo>
                      <a:pt x="8614" y="24771"/>
                      <a:pt x="8552" y="24759"/>
                      <a:pt x="8490" y="24759"/>
                    </a:cubicBezTo>
                    <a:lnTo>
                      <a:pt x="8429" y="24759"/>
                    </a:lnTo>
                    <a:lnTo>
                      <a:pt x="8318" y="24118"/>
                    </a:lnTo>
                    <a:cubicBezTo>
                      <a:pt x="8478" y="24081"/>
                      <a:pt x="8614" y="23983"/>
                      <a:pt x="8675" y="23847"/>
                    </a:cubicBezTo>
                    <a:close/>
                    <a:moveTo>
                      <a:pt x="10745" y="22997"/>
                    </a:moveTo>
                    <a:cubicBezTo>
                      <a:pt x="10782" y="23034"/>
                      <a:pt x="10819" y="23046"/>
                      <a:pt x="10868" y="23046"/>
                    </a:cubicBezTo>
                    <a:lnTo>
                      <a:pt x="11078" y="24661"/>
                    </a:lnTo>
                    <a:cubicBezTo>
                      <a:pt x="10967" y="24698"/>
                      <a:pt x="10856" y="24759"/>
                      <a:pt x="10782" y="24858"/>
                    </a:cubicBezTo>
                    <a:lnTo>
                      <a:pt x="9501" y="24168"/>
                    </a:lnTo>
                    <a:lnTo>
                      <a:pt x="10745" y="22997"/>
                    </a:lnTo>
                    <a:close/>
                    <a:moveTo>
                      <a:pt x="14466" y="22221"/>
                    </a:moveTo>
                    <a:lnTo>
                      <a:pt x="15661" y="22467"/>
                    </a:lnTo>
                    <a:lnTo>
                      <a:pt x="15661" y="22529"/>
                    </a:lnTo>
                    <a:cubicBezTo>
                      <a:pt x="15674" y="22677"/>
                      <a:pt x="15735" y="22825"/>
                      <a:pt x="15846" y="22923"/>
                    </a:cubicBezTo>
                    <a:lnTo>
                      <a:pt x="15366" y="23663"/>
                    </a:lnTo>
                    <a:cubicBezTo>
                      <a:pt x="15329" y="23638"/>
                      <a:pt x="15292" y="23638"/>
                      <a:pt x="15243" y="23638"/>
                    </a:cubicBezTo>
                    <a:cubicBezTo>
                      <a:pt x="15236" y="23637"/>
                      <a:pt x="15230" y="23637"/>
                      <a:pt x="15224" y="23637"/>
                    </a:cubicBezTo>
                    <a:cubicBezTo>
                      <a:pt x="15097" y="23637"/>
                      <a:pt x="14996" y="23755"/>
                      <a:pt x="14996" y="23884"/>
                    </a:cubicBezTo>
                    <a:cubicBezTo>
                      <a:pt x="14996" y="23934"/>
                      <a:pt x="15008" y="23971"/>
                      <a:pt x="15033" y="24008"/>
                    </a:cubicBezTo>
                    <a:lnTo>
                      <a:pt x="13727" y="24919"/>
                    </a:lnTo>
                    <a:cubicBezTo>
                      <a:pt x="13678" y="24882"/>
                      <a:pt x="13616" y="24858"/>
                      <a:pt x="13555" y="24858"/>
                    </a:cubicBezTo>
                    <a:lnTo>
                      <a:pt x="13518" y="24858"/>
                    </a:lnTo>
                    <a:lnTo>
                      <a:pt x="12803" y="22849"/>
                    </a:lnTo>
                    <a:cubicBezTo>
                      <a:pt x="12975" y="22763"/>
                      <a:pt x="13074" y="22603"/>
                      <a:pt x="13086" y="22406"/>
                    </a:cubicBezTo>
                    <a:lnTo>
                      <a:pt x="14060" y="22233"/>
                    </a:lnTo>
                    <a:cubicBezTo>
                      <a:pt x="14101" y="22316"/>
                      <a:pt x="14180" y="22357"/>
                      <a:pt x="14259" y="22357"/>
                    </a:cubicBezTo>
                    <a:cubicBezTo>
                      <a:pt x="14343" y="22357"/>
                      <a:pt x="14428" y="22310"/>
                      <a:pt x="14466" y="22221"/>
                    </a:cubicBezTo>
                    <a:close/>
                    <a:moveTo>
                      <a:pt x="12717" y="22886"/>
                    </a:moveTo>
                    <a:lnTo>
                      <a:pt x="13419" y="24895"/>
                    </a:lnTo>
                    <a:cubicBezTo>
                      <a:pt x="13357" y="24932"/>
                      <a:pt x="13320" y="24993"/>
                      <a:pt x="13308" y="25067"/>
                    </a:cubicBezTo>
                    <a:lnTo>
                      <a:pt x="11706" y="25104"/>
                    </a:lnTo>
                    <a:cubicBezTo>
                      <a:pt x="11694" y="24944"/>
                      <a:pt x="11595" y="24808"/>
                      <a:pt x="11460" y="24722"/>
                    </a:cubicBezTo>
                    <a:lnTo>
                      <a:pt x="12495" y="22899"/>
                    </a:lnTo>
                    <a:lnTo>
                      <a:pt x="12593" y="22899"/>
                    </a:lnTo>
                    <a:cubicBezTo>
                      <a:pt x="12630" y="22899"/>
                      <a:pt x="12667" y="22899"/>
                      <a:pt x="12717" y="22886"/>
                    </a:cubicBezTo>
                    <a:close/>
                    <a:moveTo>
                      <a:pt x="13521" y="25081"/>
                    </a:moveTo>
                    <a:cubicBezTo>
                      <a:pt x="13552" y="25081"/>
                      <a:pt x="13611" y="25153"/>
                      <a:pt x="13555" y="25153"/>
                    </a:cubicBezTo>
                    <a:cubicBezTo>
                      <a:pt x="13530" y="25153"/>
                      <a:pt x="13505" y="25129"/>
                      <a:pt x="13505" y="25104"/>
                    </a:cubicBezTo>
                    <a:cubicBezTo>
                      <a:pt x="13505" y="25087"/>
                      <a:pt x="13512" y="25081"/>
                      <a:pt x="13521" y="25081"/>
                    </a:cubicBezTo>
                    <a:close/>
                    <a:moveTo>
                      <a:pt x="44001" y="24550"/>
                    </a:moveTo>
                    <a:cubicBezTo>
                      <a:pt x="44272" y="24550"/>
                      <a:pt x="44395" y="24870"/>
                      <a:pt x="44210" y="25067"/>
                    </a:cubicBezTo>
                    <a:cubicBezTo>
                      <a:pt x="44149" y="25128"/>
                      <a:pt x="44074" y="25155"/>
                      <a:pt x="44001" y="25155"/>
                    </a:cubicBezTo>
                    <a:cubicBezTo>
                      <a:pt x="43850" y="25155"/>
                      <a:pt x="43705" y="25040"/>
                      <a:pt x="43705" y="24858"/>
                    </a:cubicBezTo>
                    <a:cubicBezTo>
                      <a:pt x="43693" y="24698"/>
                      <a:pt x="43828" y="24550"/>
                      <a:pt x="44001" y="24550"/>
                    </a:cubicBezTo>
                    <a:close/>
                    <a:moveTo>
                      <a:pt x="8491" y="24965"/>
                    </a:moveTo>
                    <a:cubicBezTo>
                      <a:pt x="8526" y="24965"/>
                      <a:pt x="8561" y="24978"/>
                      <a:pt x="8589" y="25006"/>
                    </a:cubicBezTo>
                    <a:cubicBezTo>
                      <a:pt x="8675" y="25092"/>
                      <a:pt x="8614" y="25252"/>
                      <a:pt x="8490" y="25252"/>
                    </a:cubicBezTo>
                    <a:cubicBezTo>
                      <a:pt x="8404" y="25252"/>
                      <a:pt x="8343" y="25190"/>
                      <a:pt x="8343" y="25104"/>
                    </a:cubicBezTo>
                    <a:cubicBezTo>
                      <a:pt x="8343" y="25021"/>
                      <a:pt x="8416" y="24965"/>
                      <a:pt x="8491" y="24965"/>
                    </a:cubicBezTo>
                    <a:close/>
                    <a:moveTo>
                      <a:pt x="11201" y="24858"/>
                    </a:moveTo>
                    <a:cubicBezTo>
                      <a:pt x="11472" y="24858"/>
                      <a:pt x="11595" y="25190"/>
                      <a:pt x="11398" y="25388"/>
                    </a:cubicBezTo>
                    <a:cubicBezTo>
                      <a:pt x="11340" y="25446"/>
                      <a:pt x="11266" y="25473"/>
                      <a:pt x="11193" y="25473"/>
                    </a:cubicBezTo>
                    <a:cubicBezTo>
                      <a:pt x="11036" y="25473"/>
                      <a:pt x="10881" y="25351"/>
                      <a:pt x="10881" y="25166"/>
                    </a:cubicBezTo>
                    <a:cubicBezTo>
                      <a:pt x="10881" y="24993"/>
                      <a:pt x="11029" y="24858"/>
                      <a:pt x="11201" y="24858"/>
                    </a:cubicBezTo>
                    <a:close/>
                    <a:moveTo>
                      <a:pt x="9427" y="24242"/>
                    </a:moveTo>
                    <a:lnTo>
                      <a:pt x="10733" y="24932"/>
                    </a:lnTo>
                    <a:cubicBezTo>
                      <a:pt x="10671" y="25067"/>
                      <a:pt x="10659" y="25215"/>
                      <a:pt x="10708" y="25351"/>
                    </a:cubicBezTo>
                    <a:lnTo>
                      <a:pt x="9895" y="25745"/>
                    </a:lnTo>
                    <a:cubicBezTo>
                      <a:pt x="9796" y="25585"/>
                      <a:pt x="9624" y="25498"/>
                      <a:pt x="9427" y="25498"/>
                    </a:cubicBezTo>
                    <a:cubicBezTo>
                      <a:pt x="9291" y="25498"/>
                      <a:pt x="9168" y="25548"/>
                      <a:pt x="9070" y="25634"/>
                    </a:cubicBezTo>
                    <a:lnTo>
                      <a:pt x="8749" y="25338"/>
                    </a:lnTo>
                    <a:cubicBezTo>
                      <a:pt x="8872" y="25203"/>
                      <a:pt x="8872" y="25006"/>
                      <a:pt x="8749" y="24870"/>
                    </a:cubicBezTo>
                    <a:lnTo>
                      <a:pt x="9427" y="24242"/>
                    </a:lnTo>
                    <a:close/>
                    <a:moveTo>
                      <a:pt x="45812" y="25597"/>
                    </a:moveTo>
                    <a:cubicBezTo>
                      <a:pt x="45861" y="25597"/>
                      <a:pt x="45898" y="25634"/>
                      <a:pt x="45898" y="25683"/>
                    </a:cubicBezTo>
                    <a:cubicBezTo>
                      <a:pt x="45898" y="25739"/>
                      <a:pt x="45855" y="25766"/>
                      <a:pt x="45812" y="25766"/>
                    </a:cubicBezTo>
                    <a:cubicBezTo>
                      <a:pt x="45769" y="25766"/>
                      <a:pt x="45726" y="25739"/>
                      <a:pt x="45726" y="25683"/>
                    </a:cubicBezTo>
                    <a:cubicBezTo>
                      <a:pt x="45726" y="25634"/>
                      <a:pt x="45763" y="25597"/>
                      <a:pt x="45812" y="25597"/>
                    </a:cubicBezTo>
                    <a:close/>
                    <a:moveTo>
                      <a:pt x="13308" y="25166"/>
                    </a:moveTo>
                    <a:cubicBezTo>
                      <a:pt x="13320" y="25190"/>
                      <a:pt x="13333" y="25227"/>
                      <a:pt x="13345" y="25252"/>
                    </a:cubicBezTo>
                    <a:lnTo>
                      <a:pt x="12532" y="26078"/>
                    </a:lnTo>
                    <a:lnTo>
                      <a:pt x="11657" y="25412"/>
                    </a:lnTo>
                    <a:cubicBezTo>
                      <a:pt x="11694" y="25351"/>
                      <a:pt x="11706" y="25277"/>
                      <a:pt x="11719" y="25203"/>
                    </a:cubicBezTo>
                    <a:lnTo>
                      <a:pt x="13308" y="25166"/>
                    </a:lnTo>
                    <a:close/>
                    <a:moveTo>
                      <a:pt x="15548" y="26286"/>
                    </a:moveTo>
                    <a:cubicBezTo>
                      <a:pt x="15588" y="26286"/>
                      <a:pt x="15534" y="26348"/>
                      <a:pt x="15505" y="26348"/>
                    </a:cubicBezTo>
                    <a:cubicBezTo>
                      <a:pt x="15496" y="26348"/>
                      <a:pt x="15489" y="26341"/>
                      <a:pt x="15489" y="26324"/>
                    </a:cubicBezTo>
                    <a:cubicBezTo>
                      <a:pt x="15489" y="26299"/>
                      <a:pt x="15514" y="26287"/>
                      <a:pt x="15538" y="26287"/>
                    </a:cubicBezTo>
                    <a:cubicBezTo>
                      <a:pt x="15542" y="26286"/>
                      <a:pt x="15545" y="26286"/>
                      <a:pt x="15548" y="26286"/>
                    </a:cubicBezTo>
                    <a:close/>
                    <a:moveTo>
                      <a:pt x="9427" y="25696"/>
                    </a:moveTo>
                    <a:cubicBezTo>
                      <a:pt x="9612" y="25696"/>
                      <a:pt x="9772" y="25856"/>
                      <a:pt x="9772" y="26041"/>
                    </a:cubicBezTo>
                    <a:cubicBezTo>
                      <a:pt x="9772" y="26249"/>
                      <a:pt x="9602" y="26390"/>
                      <a:pt x="9423" y="26390"/>
                    </a:cubicBezTo>
                    <a:cubicBezTo>
                      <a:pt x="9339" y="26390"/>
                      <a:pt x="9252" y="26358"/>
                      <a:pt x="9180" y="26287"/>
                    </a:cubicBezTo>
                    <a:cubicBezTo>
                      <a:pt x="8971" y="26065"/>
                      <a:pt x="9119" y="25696"/>
                      <a:pt x="9427" y="25696"/>
                    </a:cubicBezTo>
                    <a:close/>
                    <a:moveTo>
                      <a:pt x="13419" y="25314"/>
                    </a:moveTo>
                    <a:cubicBezTo>
                      <a:pt x="13456" y="25338"/>
                      <a:pt x="13505" y="25351"/>
                      <a:pt x="13542" y="25363"/>
                    </a:cubicBezTo>
                    <a:lnTo>
                      <a:pt x="13764" y="26669"/>
                    </a:lnTo>
                    <a:cubicBezTo>
                      <a:pt x="13665" y="26694"/>
                      <a:pt x="13579" y="26743"/>
                      <a:pt x="13518" y="26817"/>
                    </a:cubicBezTo>
                    <a:lnTo>
                      <a:pt x="12618" y="26139"/>
                    </a:lnTo>
                    <a:lnTo>
                      <a:pt x="13419" y="25314"/>
                    </a:lnTo>
                    <a:close/>
                    <a:moveTo>
                      <a:pt x="10758" y="25449"/>
                    </a:moveTo>
                    <a:cubicBezTo>
                      <a:pt x="10857" y="25608"/>
                      <a:pt x="11027" y="25692"/>
                      <a:pt x="11198" y="25692"/>
                    </a:cubicBezTo>
                    <a:cubicBezTo>
                      <a:pt x="11345" y="25692"/>
                      <a:pt x="11493" y="25630"/>
                      <a:pt x="11595" y="25498"/>
                    </a:cubicBezTo>
                    <a:lnTo>
                      <a:pt x="12458" y="26151"/>
                    </a:lnTo>
                    <a:lnTo>
                      <a:pt x="11411" y="27223"/>
                    </a:lnTo>
                    <a:cubicBezTo>
                      <a:pt x="11312" y="27137"/>
                      <a:pt x="11189" y="27100"/>
                      <a:pt x="11066" y="27100"/>
                    </a:cubicBezTo>
                    <a:cubicBezTo>
                      <a:pt x="10930" y="27100"/>
                      <a:pt x="10807" y="27137"/>
                      <a:pt x="10708" y="27223"/>
                    </a:cubicBezTo>
                    <a:lnTo>
                      <a:pt x="9846" y="26386"/>
                    </a:lnTo>
                    <a:cubicBezTo>
                      <a:pt x="9981" y="26238"/>
                      <a:pt x="10006" y="26028"/>
                      <a:pt x="9932" y="25856"/>
                    </a:cubicBezTo>
                    <a:lnTo>
                      <a:pt x="10758" y="25449"/>
                    </a:lnTo>
                    <a:close/>
                    <a:moveTo>
                      <a:pt x="8281" y="27384"/>
                    </a:moveTo>
                    <a:cubicBezTo>
                      <a:pt x="8293" y="27384"/>
                      <a:pt x="8306" y="27396"/>
                      <a:pt x="8306" y="27408"/>
                    </a:cubicBezTo>
                    <a:cubicBezTo>
                      <a:pt x="8306" y="27421"/>
                      <a:pt x="8293" y="27433"/>
                      <a:pt x="8281" y="27433"/>
                    </a:cubicBezTo>
                    <a:cubicBezTo>
                      <a:pt x="8256" y="27433"/>
                      <a:pt x="8244" y="27421"/>
                      <a:pt x="8244" y="27408"/>
                    </a:cubicBezTo>
                    <a:cubicBezTo>
                      <a:pt x="8244" y="27396"/>
                      <a:pt x="8256" y="27384"/>
                      <a:pt x="8281" y="27384"/>
                    </a:cubicBezTo>
                    <a:close/>
                    <a:moveTo>
                      <a:pt x="13896" y="26859"/>
                    </a:moveTo>
                    <a:cubicBezTo>
                      <a:pt x="14051" y="26859"/>
                      <a:pt x="14195" y="26980"/>
                      <a:pt x="14195" y="27162"/>
                    </a:cubicBezTo>
                    <a:cubicBezTo>
                      <a:pt x="14183" y="27320"/>
                      <a:pt x="14063" y="27454"/>
                      <a:pt x="13893" y="27457"/>
                    </a:cubicBezTo>
                    <a:lnTo>
                      <a:pt x="13893" y="27457"/>
                    </a:lnTo>
                    <a:cubicBezTo>
                      <a:pt x="13626" y="27453"/>
                      <a:pt x="13494" y="27136"/>
                      <a:pt x="13678" y="26952"/>
                    </a:cubicBezTo>
                    <a:cubicBezTo>
                      <a:pt x="13742" y="26888"/>
                      <a:pt x="13820" y="26859"/>
                      <a:pt x="13896" y="26859"/>
                    </a:cubicBezTo>
                    <a:close/>
                    <a:moveTo>
                      <a:pt x="8675" y="25400"/>
                    </a:moveTo>
                    <a:lnTo>
                      <a:pt x="8996" y="25708"/>
                    </a:lnTo>
                    <a:cubicBezTo>
                      <a:pt x="8922" y="25806"/>
                      <a:pt x="8872" y="25917"/>
                      <a:pt x="8872" y="26041"/>
                    </a:cubicBezTo>
                    <a:cubicBezTo>
                      <a:pt x="8872" y="26238"/>
                      <a:pt x="8983" y="26423"/>
                      <a:pt x="9168" y="26521"/>
                    </a:cubicBezTo>
                    <a:lnTo>
                      <a:pt x="8601" y="27827"/>
                    </a:lnTo>
                    <a:cubicBezTo>
                      <a:pt x="8564" y="27815"/>
                      <a:pt x="8527" y="27803"/>
                      <a:pt x="8490" y="27803"/>
                    </a:cubicBezTo>
                    <a:cubicBezTo>
                      <a:pt x="8466" y="27803"/>
                      <a:pt x="8429" y="27815"/>
                      <a:pt x="8392" y="27815"/>
                    </a:cubicBezTo>
                    <a:lnTo>
                      <a:pt x="8355" y="27618"/>
                    </a:lnTo>
                    <a:cubicBezTo>
                      <a:pt x="8453" y="27581"/>
                      <a:pt x="8503" y="27495"/>
                      <a:pt x="8503" y="27408"/>
                    </a:cubicBezTo>
                    <a:cubicBezTo>
                      <a:pt x="8503" y="27297"/>
                      <a:pt x="8441" y="27211"/>
                      <a:pt x="8343" y="27186"/>
                    </a:cubicBezTo>
                    <a:lnTo>
                      <a:pt x="8453" y="25449"/>
                    </a:lnTo>
                    <a:lnTo>
                      <a:pt x="8490" y="25449"/>
                    </a:lnTo>
                    <a:cubicBezTo>
                      <a:pt x="8552" y="25449"/>
                      <a:pt x="8614" y="25437"/>
                      <a:pt x="8675" y="25400"/>
                    </a:cubicBezTo>
                    <a:close/>
                    <a:moveTo>
                      <a:pt x="13739" y="25277"/>
                    </a:moveTo>
                    <a:lnTo>
                      <a:pt x="15304" y="26238"/>
                    </a:lnTo>
                    <a:cubicBezTo>
                      <a:pt x="15292" y="26275"/>
                      <a:pt x="15292" y="26299"/>
                      <a:pt x="15292" y="26324"/>
                    </a:cubicBezTo>
                    <a:cubicBezTo>
                      <a:pt x="15292" y="26447"/>
                      <a:pt x="15366" y="26546"/>
                      <a:pt x="15477" y="26570"/>
                    </a:cubicBezTo>
                    <a:lnTo>
                      <a:pt x="15415" y="27864"/>
                    </a:lnTo>
                    <a:cubicBezTo>
                      <a:pt x="15366" y="27876"/>
                      <a:pt x="15316" y="27901"/>
                      <a:pt x="15267" y="27938"/>
                    </a:cubicBezTo>
                    <a:lnTo>
                      <a:pt x="14343" y="27371"/>
                    </a:lnTo>
                    <a:cubicBezTo>
                      <a:pt x="14380" y="27310"/>
                      <a:pt x="14392" y="27236"/>
                      <a:pt x="14392" y="27162"/>
                    </a:cubicBezTo>
                    <a:cubicBezTo>
                      <a:pt x="14392" y="26878"/>
                      <a:pt x="14171" y="26657"/>
                      <a:pt x="13887" y="26657"/>
                    </a:cubicBezTo>
                    <a:lnTo>
                      <a:pt x="13863" y="26657"/>
                    </a:lnTo>
                    <a:lnTo>
                      <a:pt x="13653" y="25338"/>
                    </a:lnTo>
                    <a:cubicBezTo>
                      <a:pt x="13678" y="25326"/>
                      <a:pt x="13715" y="25301"/>
                      <a:pt x="13739" y="25277"/>
                    </a:cubicBezTo>
                    <a:close/>
                    <a:moveTo>
                      <a:pt x="11069" y="27293"/>
                    </a:moveTo>
                    <a:cubicBezTo>
                      <a:pt x="11154" y="27293"/>
                      <a:pt x="11241" y="27324"/>
                      <a:pt x="11312" y="27396"/>
                    </a:cubicBezTo>
                    <a:cubicBezTo>
                      <a:pt x="11521" y="27618"/>
                      <a:pt x="11374" y="27987"/>
                      <a:pt x="11066" y="27987"/>
                    </a:cubicBezTo>
                    <a:cubicBezTo>
                      <a:pt x="10868" y="27987"/>
                      <a:pt x="10721" y="27827"/>
                      <a:pt x="10721" y="27642"/>
                    </a:cubicBezTo>
                    <a:cubicBezTo>
                      <a:pt x="10721" y="27434"/>
                      <a:pt x="10890" y="27293"/>
                      <a:pt x="11069" y="27293"/>
                    </a:cubicBezTo>
                    <a:close/>
                    <a:moveTo>
                      <a:pt x="15452" y="28061"/>
                    </a:moveTo>
                    <a:cubicBezTo>
                      <a:pt x="15486" y="28061"/>
                      <a:pt x="15499" y="28083"/>
                      <a:pt x="15501" y="28115"/>
                    </a:cubicBezTo>
                    <a:lnTo>
                      <a:pt x="15501" y="28115"/>
                    </a:lnTo>
                    <a:cubicBezTo>
                      <a:pt x="15500" y="28129"/>
                      <a:pt x="15494" y="28134"/>
                      <a:pt x="15486" y="28134"/>
                    </a:cubicBezTo>
                    <a:cubicBezTo>
                      <a:pt x="15455" y="28134"/>
                      <a:pt x="15395" y="28061"/>
                      <a:pt x="15452" y="28061"/>
                    </a:cubicBezTo>
                    <a:close/>
                    <a:moveTo>
                      <a:pt x="9784" y="26460"/>
                    </a:moveTo>
                    <a:lnTo>
                      <a:pt x="10634" y="27297"/>
                    </a:lnTo>
                    <a:cubicBezTo>
                      <a:pt x="10560" y="27396"/>
                      <a:pt x="10511" y="27519"/>
                      <a:pt x="10511" y="27642"/>
                    </a:cubicBezTo>
                    <a:cubicBezTo>
                      <a:pt x="10511" y="27679"/>
                      <a:pt x="10511" y="27704"/>
                      <a:pt x="10523" y="27741"/>
                    </a:cubicBezTo>
                    <a:lnTo>
                      <a:pt x="8971" y="28160"/>
                    </a:lnTo>
                    <a:cubicBezTo>
                      <a:pt x="8922" y="28024"/>
                      <a:pt x="8835" y="27913"/>
                      <a:pt x="8700" y="27864"/>
                    </a:cubicBezTo>
                    <a:lnTo>
                      <a:pt x="9254" y="26570"/>
                    </a:lnTo>
                    <a:cubicBezTo>
                      <a:pt x="9308" y="26588"/>
                      <a:pt x="9363" y="26597"/>
                      <a:pt x="9418" y="26597"/>
                    </a:cubicBezTo>
                    <a:cubicBezTo>
                      <a:pt x="9550" y="26597"/>
                      <a:pt x="9679" y="26547"/>
                      <a:pt x="9784" y="26460"/>
                    </a:cubicBezTo>
                    <a:close/>
                    <a:moveTo>
                      <a:pt x="8496" y="28013"/>
                    </a:moveTo>
                    <a:cubicBezTo>
                      <a:pt x="8649" y="28013"/>
                      <a:pt x="8798" y="28135"/>
                      <a:pt x="8798" y="28320"/>
                    </a:cubicBezTo>
                    <a:cubicBezTo>
                      <a:pt x="8798" y="28480"/>
                      <a:pt x="8663" y="28616"/>
                      <a:pt x="8490" y="28616"/>
                    </a:cubicBezTo>
                    <a:cubicBezTo>
                      <a:pt x="8232" y="28616"/>
                      <a:pt x="8096" y="28283"/>
                      <a:pt x="8293" y="28098"/>
                    </a:cubicBezTo>
                    <a:cubicBezTo>
                      <a:pt x="8352" y="28040"/>
                      <a:pt x="8424" y="28013"/>
                      <a:pt x="8496" y="28013"/>
                    </a:cubicBezTo>
                    <a:close/>
                    <a:moveTo>
                      <a:pt x="12544" y="26213"/>
                    </a:moveTo>
                    <a:lnTo>
                      <a:pt x="13468" y="26903"/>
                    </a:lnTo>
                    <a:cubicBezTo>
                      <a:pt x="13419" y="26977"/>
                      <a:pt x="13394" y="27063"/>
                      <a:pt x="13394" y="27162"/>
                    </a:cubicBezTo>
                    <a:cubicBezTo>
                      <a:pt x="13394" y="27371"/>
                      <a:pt x="13518" y="27544"/>
                      <a:pt x="13715" y="27618"/>
                    </a:cubicBezTo>
                    <a:lnTo>
                      <a:pt x="13357" y="28911"/>
                    </a:lnTo>
                    <a:cubicBezTo>
                      <a:pt x="13283" y="28875"/>
                      <a:pt x="13210" y="28862"/>
                      <a:pt x="13136" y="28862"/>
                    </a:cubicBezTo>
                    <a:cubicBezTo>
                      <a:pt x="13012" y="28862"/>
                      <a:pt x="12889" y="28911"/>
                      <a:pt x="12791" y="28998"/>
                    </a:cubicBezTo>
                    <a:lnTo>
                      <a:pt x="11521" y="27950"/>
                    </a:lnTo>
                    <a:cubicBezTo>
                      <a:pt x="11657" y="27741"/>
                      <a:pt x="11645" y="27482"/>
                      <a:pt x="11485" y="27285"/>
                    </a:cubicBezTo>
                    <a:lnTo>
                      <a:pt x="12544" y="26213"/>
                    </a:lnTo>
                    <a:close/>
                    <a:moveTo>
                      <a:pt x="10560" y="27840"/>
                    </a:moveTo>
                    <a:cubicBezTo>
                      <a:pt x="10610" y="27987"/>
                      <a:pt x="10745" y="28111"/>
                      <a:pt x="10905" y="28160"/>
                    </a:cubicBezTo>
                    <a:lnTo>
                      <a:pt x="10696" y="29195"/>
                    </a:lnTo>
                    <a:lnTo>
                      <a:pt x="10671" y="29195"/>
                    </a:lnTo>
                    <a:cubicBezTo>
                      <a:pt x="10610" y="29195"/>
                      <a:pt x="10560" y="29220"/>
                      <a:pt x="10511" y="29256"/>
                    </a:cubicBezTo>
                    <a:lnTo>
                      <a:pt x="8946" y="28542"/>
                    </a:lnTo>
                    <a:cubicBezTo>
                      <a:pt x="8983" y="28468"/>
                      <a:pt x="8996" y="28394"/>
                      <a:pt x="8996" y="28320"/>
                    </a:cubicBezTo>
                    <a:lnTo>
                      <a:pt x="8996" y="28258"/>
                    </a:lnTo>
                    <a:lnTo>
                      <a:pt x="10560" y="27840"/>
                    </a:lnTo>
                    <a:close/>
                    <a:moveTo>
                      <a:pt x="11448" y="28024"/>
                    </a:moveTo>
                    <a:lnTo>
                      <a:pt x="12717" y="29059"/>
                    </a:lnTo>
                    <a:cubicBezTo>
                      <a:pt x="12655" y="29146"/>
                      <a:pt x="12618" y="29256"/>
                      <a:pt x="12618" y="29355"/>
                    </a:cubicBezTo>
                    <a:cubicBezTo>
                      <a:pt x="12618" y="29355"/>
                      <a:pt x="12630" y="29380"/>
                      <a:pt x="12630" y="29380"/>
                    </a:cubicBezTo>
                    <a:lnTo>
                      <a:pt x="10893" y="29343"/>
                    </a:lnTo>
                    <a:cubicBezTo>
                      <a:pt x="10881" y="29293"/>
                      <a:pt x="10831" y="29244"/>
                      <a:pt x="10782" y="29220"/>
                    </a:cubicBezTo>
                    <a:lnTo>
                      <a:pt x="11004" y="28185"/>
                    </a:lnTo>
                    <a:lnTo>
                      <a:pt x="11066" y="28185"/>
                    </a:lnTo>
                    <a:cubicBezTo>
                      <a:pt x="11213" y="28185"/>
                      <a:pt x="11349" y="28123"/>
                      <a:pt x="11448" y="28024"/>
                    </a:cubicBezTo>
                    <a:close/>
                    <a:moveTo>
                      <a:pt x="10659" y="29392"/>
                    </a:moveTo>
                    <a:cubicBezTo>
                      <a:pt x="10696" y="29392"/>
                      <a:pt x="10708" y="29417"/>
                      <a:pt x="10708" y="29441"/>
                    </a:cubicBezTo>
                    <a:cubicBezTo>
                      <a:pt x="10708" y="29458"/>
                      <a:pt x="10702" y="29465"/>
                      <a:pt x="10693" y="29465"/>
                    </a:cubicBezTo>
                    <a:cubicBezTo>
                      <a:pt x="10662" y="29465"/>
                      <a:pt x="10602" y="29392"/>
                      <a:pt x="10659" y="29392"/>
                    </a:cubicBezTo>
                    <a:close/>
                    <a:moveTo>
                      <a:pt x="13129" y="29060"/>
                    </a:moveTo>
                    <a:cubicBezTo>
                      <a:pt x="13282" y="29060"/>
                      <a:pt x="13431" y="29182"/>
                      <a:pt x="13431" y="29367"/>
                    </a:cubicBezTo>
                    <a:cubicBezTo>
                      <a:pt x="13431" y="29528"/>
                      <a:pt x="13296" y="29663"/>
                      <a:pt x="13123" y="29675"/>
                    </a:cubicBezTo>
                    <a:lnTo>
                      <a:pt x="13136" y="29663"/>
                    </a:lnTo>
                    <a:cubicBezTo>
                      <a:pt x="12865" y="29663"/>
                      <a:pt x="12729" y="29343"/>
                      <a:pt x="12926" y="29146"/>
                    </a:cubicBezTo>
                    <a:cubicBezTo>
                      <a:pt x="12985" y="29087"/>
                      <a:pt x="13057" y="29060"/>
                      <a:pt x="13129" y="29060"/>
                    </a:cubicBezTo>
                    <a:close/>
                    <a:moveTo>
                      <a:pt x="9338" y="29902"/>
                    </a:moveTo>
                    <a:cubicBezTo>
                      <a:pt x="9413" y="29902"/>
                      <a:pt x="9489" y="29931"/>
                      <a:pt x="9550" y="29996"/>
                    </a:cubicBezTo>
                    <a:cubicBezTo>
                      <a:pt x="9735" y="30181"/>
                      <a:pt x="9599" y="30501"/>
                      <a:pt x="9328" y="30501"/>
                    </a:cubicBezTo>
                    <a:cubicBezTo>
                      <a:pt x="9168" y="30501"/>
                      <a:pt x="9033" y="30365"/>
                      <a:pt x="9033" y="30193"/>
                    </a:cubicBezTo>
                    <a:cubicBezTo>
                      <a:pt x="9041" y="30020"/>
                      <a:pt x="9187" y="29902"/>
                      <a:pt x="9338" y="29902"/>
                    </a:cubicBezTo>
                    <a:close/>
                    <a:moveTo>
                      <a:pt x="12680" y="31314"/>
                    </a:moveTo>
                    <a:cubicBezTo>
                      <a:pt x="12840" y="31314"/>
                      <a:pt x="12975" y="31450"/>
                      <a:pt x="12988" y="31622"/>
                    </a:cubicBezTo>
                    <a:cubicBezTo>
                      <a:pt x="12988" y="31798"/>
                      <a:pt x="12840" y="31917"/>
                      <a:pt x="12683" y="31917"/>
                    </a:cubicBezTo>
                    <a:cubicBezTo>
                      <a:pt x="12609" y="31917"/>
                      <a:pt x="12533" y="31891"/>
                      <a:pt x="12470" y="31832"/>
                    </a:cubicBezTo>
                    <a:cubicBezTo>
                      <a:pt x="12285" y="31647"/>
                      <a:pt x="12409" y="31326"/>
                      <a:pt x="12680" y="31314"/>
                    </a:cubicBezTo>
                    <a:close/>
                    <a:moveTo>
                      <a:pt x="10681" y="31837"/>
                    </a:moveTo>
                    <a:cubicBezTo>
                      <a:pt x="10840" y="31837"/>
                      <a:pt x="10992" y="31961"/>
                      <a:pt x="10992" y="32152"/>
                    </a:cubicBezTo>
                    <a:cubicBezTo>
                      <a:pt x="10992" y="32312"/>
                      <a:pt x="10857" y="32447"/>
                      <a:pt x="10686" y="32460"/>
                    </a:cubicBezTo>
                    <a:lnTo>
                      <a:pt x="10686" y="32460"/>
                    </a:lnTo>
                    <a:cubicBezTo>
                      <a:pt x="10409" y="32452"/>
                      <a:pt x="10267" y="32125"/>
                      <a:pt x="10462" y="31930"/>
                    </a:cubicBezTo>
                    <a:cubicBezTo>
                      <a:pt x="10526" y="31866"/>
                      <a:pt x="10605" y="31837"/>
                      <a:pt x="10681" y="31837"/>
                    </a:cubicBezTo>
                    <a:close/>
                    <a:moveTo>
                      <a:pt x="10918" y="29441"/>
                    </a:moveTo>
                    <a:lnTo>
                      <a:pt x="12630" y="29478"/>
                    </a:lnTo>
                    <a:cubicBezTo>
                      <a:pt x="12692" y="29700"/>
                      <a:pt x="12877" y="29848"/>
                      <a:pt x="13099" y="29860"/>
                    </a:cubicBezTo>
                    <a:lnTo>
                      <a:pt x="12766" y="31117"/>
                    </a:lnTo>
                    <a:lnTo>
                      <a:pt x="12692" y="31117"/>
                    </a:lnTo>
                    <a:cubicBezTo>
                      <a:pt x="12409" y="31117"/>
                      <a:pt x="12187" y="31351"/>
                      <a:pt x="12187" y="31622"/>
                    </a:cubicBezTo>
                    <a:cubicBezTo>
                      <a:pt x="12187" y="31647"/>
                      <a:pt x="12187" y="31684"/>
                      <a:pt x="12187" y="31708"/>
                    </a:cubicBezTo>
                    <a:lnTo>
                      <a:pt x="11152" y="31979"/>
                    </a:lnTo>
                    <a:cubicBezTo>
                      <a:pt x="11076" y="31776"/>
                      <a:pt x="10883" y="31654"/>
                      <a:pt x="10681" y="31654"/>
                    </a:cubicBezTo>
                    <a:cubicBezTo>
                      <a:pt x="10590" y="31654"/>
                      <a:pt x="10497" y="31679"/>
                      <a:pt x="10413" y="31733"/>
                    </a:cubicBezTo>
                    <a:cubicBezTo>
                      <a:pt x="10141" y="31906"/>
                      <a:pt x="10105" y="32288"/>
                      <a:pt x="10326" y="32509"/>
                    </a:cubicBezTo>
                    <a:lnTo>
                      <a:pt x="9649" y="33310"/>
                    </a:lnTo>
                    <a:cubicBezTo>
                      <a:pt x="9612" y="33286"/>
                      <a:pt x="9575" y="33273"/>
                      <a:pt x="9538" y="33261"/>
                    </a:cubicBezTo>
                    <a:lnTo>
                      <a:pt x="9415" y="30686"/>
                    </a:lnTo>
                    <a:cubicBezTo>
                      <a:pt x="9661" y="30649"/>
                      <a:pt x="9833" y="30439"/>
                      <a:pt x="9833" y="30193"/>
                    </a:cubicBezTo>
                    <a:cubicBezTo>
                      <a:pt x="9833" y="30107"/>
                      <a:pt x="9809" y="30020"/>
                      <a:pt x="9772" y="29946"/>
                    </a:cubicBezTo>
                    <a:lnTo>
                      <a:pt x="10450" y="29577"/>
                    </a:lnTo>
                    <a:cubicBezTo>
                      <a:pt x="10502" y="29657"/>
                      <a:pt x="10581" y="29694"/>
                      <a:pt x="10660" y="29694"/>
                    </a:cubicBezTo>
                    <a:cubicBezTo>
                      <a:pt x="10786" y="29694"/>
                      <a:pt x="10910" y="29600"/>
                      <a:pt x="10918" y="29441"/>
                    </a:cubicBezTo>
                    <a:close/>
                    <a:moveTo>
                      <a:pt x="9495" y="33461"/>
                    </a:moveTo>
                    <a:cubicBezTo>
                      <a:pt x="9535" y="33461"/>
                      <a:pt x="9575" y="33489"/>
                      <a:pt x="9575" y="33544"/>
                    </a:cubicBezTo>
                    <a:cubicBezTo>
                      <a:pt x="9575" y="33592"/>
                      <a:pt x="9541" y="33627"/>
                      <a:pt x="9495" y="33630"/>
                    </a:cubicBezTo>
                    <a:lnTo>
                      <a:pt x="9495" y="33630"/>
                    </a:lnTo>
                    <a:cubicBezTo>
                      <a:pt x="9448" y="33627"/>
                      <a:pt x="9415" y="33592"/>
                      <a:pt x="9415" y="33544"/>
                    </a:cubicBezTo>
                    <a:cubicBezTo>
                      <a:pt x="9415" y="33489"/>
                      <a:pt x="9455" y="33461"/>
                      <a:pt x="9495" y="33461"/>
                    </a:cubicBezTo>
                    <a:close/>
                    <a:moveTo>
                      <a:pt x="10091" y="0"/>
                    </a:moveTo>
                    <a:cubicBezTo>
                      <a:pt x="9888" y="0"/>
                      <a:pt x="9686" y="144"/>
                      <a:pt x="9686" y="400"/>
                    </a:cubicBezTo>
                    <a:cubicBezTo>
                      <a:pt x="9686" y="461"/>
                      <a:pt x="9698" y="511"/>
                      <a:pt x="9723" y="560"/>
                    </a:cubicBezTo>
                    <a:lnTo>
                      <a:pt x="9624" y="609"/>
                    </a:lnTo>
                    <a:cubicBezTo>
                      <a:pt x="9567" y="541"/>
                      <a:pt x="9484" y="507"/>
                      <a:pt x="9401" y="507"/>
                    </a:cubicBezTo>
                    <a:cubicBezTo>
                      <a:pt x="9305" y="507"/>
                      <a:pt x="9209" y="553"/>
                      <a:pt x="9156" y="646"/>
                    </a:cubicBezTo>
                    <a:cubicBezTo>
                      <a:pt x="9045" y="819"/>
                      <a:pt x="9156" y="1040"/>
                      <a:pt x="9353" y="1077"/>
                    </a:cubicBezTo>
                    <a:lnTo>
                      <a:pt x="9316" y="2630"/>
                    </a:lnTo>
                    <a:cubicBezTo>
                      <a:pt x="8872" y="2655"/>
                      <a:pt x="8675" y="3197"/>
                      <a:pt x="9008" y="3505"/>
                    </a:cubicBezTo>
                    <a:lnTo>
                      <a:pt x="8515" y="4059"/>
                    </a:lnTo>
                    <a:cubicBezTo>
                      <a:pt x="8424" y="3995"/>
                      <a:pt x="8323" y="3966"/>
                      <a:pt x="8225" y="3966"/>
                    </a:cubicBezTo>
                    <a:cubicBezTo>
                      <a:pt x="7966" y="3966"/>
                      <a:pt x="7726" y="4168"/>
                      <a:pt x="7726" y="4453"/>
                    </a:cubicBezTo>
                    <a:lnTo>
                      <a:pt x="7726" y="4490"/>
                    </a:lnTo>
                    <a:lnTo>
                      <a:pt x="7258" y="4564"/>
                    </a:lnTo>
                    <a:cubicBezTo>
                      <a:pt x="7194" y="4339"/>
                      <a:pt x="7002" y="4225"/>
                      <a:pt x="6810" y="4225"/>
                    </a:cubicBezTo>
                    <a:cubicBezTo>
                      <a:pt x="6635" y="4225"/>
                      <a:pt x="6460" y="4321"/>
                      <a:pt x="6383" y="4515"/>
                    </a:cubicBezTo>
                    <a:cubicBezTo>
                      <a:pt x="6257" y="4846"/>
                      <a:pt x="6514" y="5153"/>
                      <a:pt x="6810" y="5153"/>
                    </a:cubicBezTo>
                    <a:cubicBezTo>
                      <a:pt x="6889" y="5153"/>
                      <a:pt x="6971" y="5131"/>
                      <a:pt x="7049" y="5082"/>
                    </a:cubicBezTo>
                    <a:lnTo>
                      <a:pt x="7850" y="6105"/>
                    </a:lnTo>
                    <a:cubicBezTo>
                      <a:pt x="7480" y="6314"/>
                      <a:pt x="7529" y="6856"/>
                      <a:pt x="7924" y="7004"/>
                    </a:cubicBezTo>
                    <a:lnTo>
                      <a:pt x="7197" y="8778"/>
                    </a:lnTo>
                    <a:cubicBezTo>
                      <a:pt x="7160" y="8754"/>
                      <a:pt x="7110" y="8754"/>
                      <a:pt x="7061" y="8754"/>
                    </a:cubicBezTo>
                    <a:cubicBezTo>
                      <a:pt x="7024" y="8754"/>
                      <a:pt x="6987" y="8754"/>
                      <a:pt x="6950" y="8766"/>
                    </a:cubicBezTo>
                    <a:lnTo>
                      <a:pt x="6728" y="8088"/>
                    </a:lnTo>
                    <a:cubicBezTo>
                      <a:pt x="7049" y="7928"/>
                      <a:pt x="7024" y="7460"/>
                      <a:pt x="6692" y="7349"/>
                    </a:cubicBezTo>
                    <a:cubicBezTo>
                      <a:pt x="6642" y="7331"/>
                      <a:pt x="6594" y="7323"/>
                      <a:pt x="6548" y="7323"/>
                    </a:cubicBezTo>
                    <a:cubicBezTo>
                      <a:pt x="6268" y="7323"/>
                      <a:pt x="6059" y="7616"/>
                      <a:pt x="6186" y="7891"/>
                    </a:cubicBezTo>
                    <a:lnTo>
                      <a:pt x="4954" y="8704"/>
                    </a:lnTo>
                    <a:cubicBezTo>
                      <a:pt x="4870" y="8593"/>
                      <a:pt x="4749" y="8543"/>
                      <a:pt x="4631" y="8543"/>
                    </a:cubicBezTo>
                    <a:cubicBezTo>
                      <a:pt x="4421" y="8543"/>
                      <a:pt x="4215" y="8699"/>
                      <a:pt x="4215" y="8951"/>
                    </a:cubicBezTo>
                    <a:cubicBezTo>
                      <a:pt x="4215" y="9062"/>
                      <a:pt x="4264" y="9160"/>
                      <a:pt x="4338" y="9234"/>
                    </a:cubicBezTo>
                    <a:lnTo>
                      <a:pt x="3315" y="10491"/>
                    </a:lnTo>
                    <a:cubicBezTo>
                      <a:pt x="3222" y="10429"/>
                      <a:pt x="3125" y="10401"/>
                      <a:pt x="3032" y="10401"/>
                    </a:cubicBezTo>
                    <a:cubicBezTo>
                      <a:pt x="2683" y="10401"/>
                      <a:pt x="2394" y="10784"/>
                      <a:pt x="2588" y="11144"/>
                    </a:cubicBezTo>
                    <a:cubicBezTo>
                      <a:pt x="2686" y="11330"/>
                      <a:pt x="2856" y="11413"/>
                      <a:pt x="3025" y="11413"/>
                    </a:cubicBezTo>
                    <a:cubicBezTo>
                      <a:pt x="3282" y="11413"/>
                      <a:pt x="3537" y="11222"/>
                      <a:pt x="3537" y="10910"/>
                    </a:cubicBezTo>
                    <a:lnTo>
                      <a:pt x="3537" y="10885"/>
                    </a:lnTo>
                    <a:lnTo>
                      <a:pt x="3895" y="10824"/>
                    </a:lnTo>
                    <a:cubicBezTo>
                      <a:pt x="3948" y="11009"/>
                      <a:pt x="4108" y="11112"/>
                      <a:pt x="4275" y="11112"/>
                    </a:cubicBezTo>
                    <a:cubicBezTo>
                      <a:pt x="4375" y="11112"/>
                      <a:pt x="4477" y="11075"/>
                      <a:pt x="4560" y="10996"/>
                    </a:cubicBezTo>
                    <a:cubicBezTo>
                      <a:pt x="4782" y="10787"/>
                      <a:pt x="4695" y="10429"/>
                      <a:pt x="4412" y="10331"/>
                    </a:cubicBezTo>
                    <a:lnTo>
                      <a:pt x="4609" y="9357"/>
                    </a:lnTo>
                    <a:lnTo>
                      <a:pt x="4622" y="9357"/>
                    </a:lnTo>
                    <a:cubicBezTo>
                      <a:pt x="4806" y="9345"/>
                      <a:pt x="4954" y="9234"/>
                      <a:pt x="5016" y="9074"/>
                    </a:cubicBezTo>
                    <a:lnTo>
                      <a:pt x="6581" y="9259"/>
                    </a:lnTo>
                    <a:cubicBezTo>
                      <a:pt x="6581" y="9544"/>
                      <a:pt x="6816" y="9762"/>
                      <a:pt x="7085" y="9762"/>
                    </a:cubicBezTo>
                    <a:cubicBezTo>
                      <a:pt x="7118" y="9762"/>
                      <a:pt x="7151" y="9758"/>
                      <a:pt x="7184" y="9752"/>
                    </a:cubicBezTo>
                    <a:cubicBezTo>
                      <a:pt x="7505" y="9690"/>
                      <a:pt x="7677" y="9357"/>
                      <a:pt x="7554" y="9062"/>
                    </a:cubicBezTo>
                    <a:lnTo>
                      <a:pt x="8269" y="8655"/>
                    </a:lnTo>
                    <a:cubicBezTo>
                      <a:pt x="8373" y="8800"/>
                      <a:pt x="8532" y="8872"/>
                      <a:pt x="8690" y="8872"/>
                    </a:cubicBezTo>
                    <a:cubicBezTo>
                      <a:pt x="8866" y="8872"/>
                      <a:pt x="9040" y="8782"/>
                      <a:pt x="9131" y="8606"/>
                    </a:cubicBezTo>
                    <a:cubicBezTo>
                      <a:pt x="9304" y="8273"/>
                      <a:pt x="9057" y="7867"/>
                      <a:pt x="8688" y="7867"/>
                    </a:cubicBezTo>
                    <a:lnTo>
                      <a:pt x="8614" y="7867"/>
                    </a:lnTo>
                    <a:lnTo>
                      <a:pt x="8392" y="6955"/>
                    </a:lnTo>
                    <a:cubicBezTo>
                      <a:pt x="8540" y="6868"/>
                      <a:pt x="8626" y="6708"/>
                      <a:pt x="8626" y="6536"/>
                    </a:cubicBezTo>
                    <a:lnTo>
                      <a:pt x="8626" y="6499"/>
                    </a:lnTo>
                    <a:lnTo>
                      <a:pt x="10437" y="6425"/>
                    </a:lnTo>
                    <a:cubicBezTo>
                      <a:pt x="10437" y="6610"/>
                      <a:pt x="10548" y="6770"/>
                      <a:pt x="10721" y="6844"/>
                    </a:cubicBezTo>
                    <a:lnTo>
                      <a:pt x="9649" y="9641"/>
                    </a:lnTo>
                    <a:lnTo>
                      <a:pt x="9599" y="9641"/>
                    </a:lnTo>
                    <a:cubicBezTo>
                      <a:pt x="9341" y="9641"/>
                      <a:pt x="9217" y="9937"/>
                      <a:pt x="9378" y="10121"/>
                    </a:cubicBezTo>
                    <a:cubicBezTo>
                      <a:pt x="9439" y="10187"/>
                      <a:pt x="9518" y="10217"/>
                      <a:pt x="9595" y="10217"/>
                    </a:cubicBezTo>
                    <a:cubicBezTo>
                      <a:pt x="9734" y="10217"/>
                      <a:pt x="9867" y="10120"/>
                      <a:pt x="9883" y="9961"/>
                    </a:cubicBezTo>
                    <a:lnTo>
                      <a:pt x="10844" y="9887"/>
                    </a:lnTo>
                    <a:cubicBezTo>
                      <a:pt x="10900" y="10129"/>
                      <a:pt x="11115" y="10276"/>
                      <a:pt x="11336" y="10276"/>
                    </a:cubicBezTo>
                    <a:cubicBezTo>
                      <a:pt x="11453" y="10276"/>
                      <a:pt x="11571" y="10235"/>
                      <a:pt x="11669" y="10146"/>
                    </a:cubicBezTo>
                    <a:cubicBezTo>
                      <a:pt x="11953" y="9887"/>
                      <a:pt x="11854" y="9419"/>
                      <a:pt x="11497" y="9296"/>
                    </a:cubicBezTo>
                    <a:lnTo>
                      <a:pt x="11620" y="8359"/>
                    </a:lnTo>
                    <a:cubicBezTo>
                      <a:pt x="11768" y="8359"/>
                      <a:pt x="11903" y="8261"/>
                      <a:pt x="11953" y="8125"/>
                    </a:cubicBezTo>
                    <a:lnTo>
                      <a:pt x="13320" y="8680"/>
                    </a:lnTo>
                    <a:cubicBezTo>
                      <a:pt x="13320" y="8692"/>
                      <a:pt x="13320" y="8717"/>
                      <a:pt x="13320" y="8729"/>
                    </a:cubicBezTo>
                    <a:cubicBezTo>
                      <a:pt x="13327" y="8886"/>
                      <a:pt x="13452" y="8970"/>
                      <a:pt x="13576" y="8970"/>
                    </a:cubicBezTo>
                    <a:cubicBezTo>
                      <a:pt x="13687" y="8970"/>
                      <a:pt x="13797" y="8905"/>
                      <a:pt x="13826" y="8766"/>
                    </a:cubicBezTo>
                    <a:lnTo>
                      <a:pt x="16290" y="8655"/>
                    </a:lnTo>
                    <a:cubicBezTo>
                      <a:pt x="16290" y="8729"/>
                      <a:pt x="16314" y="8791"/>
                      <a:pt x="16351" y="8852"/>
                    </a:cubicBezTo>
                    <a:lnTo>
                      <a:pt x="13826" y="10787"/>
                    </a:lnTo>
                    <a:cubicBezTo>
                      <a:pt x="13725" y="10681"/>
                      <a:pt x="13592" y="10631"/>
                      <a:pt x="13460" y="10631"/>
                    </a:cubicBezTo>
                    <a:cubicBezTo>
                      <a:pt x="13269" y="10631"/>
                      <a:pt x="13080" y="10737"/>
                      <a:pt x="13000" y="10935"/>
                    </a:cubicBezTo>
                    <a:cubicBezTo>
                      <a:pt x="12852" y="11267"/>
                      <a:pt x="13099" y="11637"/>
                      <a:pt x="13456" y="11637"/>
                    </a:cubicBezTo>
                    <a:cubicBezTo>
                      <a:pt x="13518" y="11637"/>
                      <a:pt x="13579" y="11625"/>
                      <a:pt x="13641" y="11600"/>
                    </a:cubicBezTo>
                    <a:lnTo>
                      <a:pt x="15267" y="14791"/>
                    </a:lnTo>
                    <a:cubicBezTo>
                      <a:pt x="15156" y="14865"/>
                      <a:pt x="15082" y="14976"/>
                      <a:pt x="15058" y="15099"/>
                    </a:cubicBezTo>
                    <a:lnTo>
                      <a:pt x="12975" y="14828"/>
                    </a:lnTo>
                    <a:lnTo>
                      <a:pt x="12975" y="14816"/>
                    </a:lnTo>
                    <a:cubicBezTo>
                      <a:pt x="12957" y="14495"/>
                      <a:pt x="12714" y="14335"/>
                      <a:pt x="12470" y="14335"/>
                    </a:cubicBezTo>
                    <a:cubicBezTo>
                      <a:pt x="12227" y="14335"/>
                      <a:pt x="11984" y="14495"/>
                      <a:pt x="11965" y="14816"/>
                    </a:cubicBezTo>
                    <a:cubicBezTo>
                      <a:pt x="11965" y="14840"/>
                      <a:pt x="11977" y="14877"/>
                      <a:pt x="11977" y="14902"/>
                    </a:cubicBezTo>
                    <a:lnTo>
                      <a:pt x="9895" y="15506"/>
                    </a:lnTo>
                    <a:cubicBezTo>
                      <a:pt x="9813" y="15300"/>
                      <a:pt x="9620" y="15182"/>
                      <a:pt x="9420" y="15182"/>
                    </a:cubicBezTo>
                    <a:cubicBezTo>
                      <a:pt x="9321" y="15182"/>
                      <a:pt x="9221" y="15211"/>
                      <a:pt x="9131" y="15272"/>
                    </a:cubicBezTo>
                    <a:lnTo>
                      <a:pt x="8269" y="14298"/>
                    </a:lnTo>
                    <a:cubicBezTo>
                      <a:pt x="8343" y="14224"/>
                      <a:pt x="8380" y="14138"/>
                      <a:pt x="8404" y="14052"/>
                    </a:cubicBezTo>
                    <a:lnTo>
                      <a:pt x="9895" y="13929"/>
                    </a:lnTo>
                    <a:cubicBezTo>
                      <a:pt x="9925" y="14247"/>
                      <a:pt x="10163" y="14399"/>
                      <a:pt x="10404" y="14399"/>
                    </a:cubicBezTo>
                    <a:cubicBezTo>
                      <a:pt x="10666" y="14399"/>
                      <a:pt x="10930" y="14220"/>
                      <a:pt x="10930" y="13879"/>
                    </a:cubicBezTo>
                    <a:cubicBezTo>
                      <a:pt x="10930" y="13539"/>
                      <a:pt x="10666" y="13359"/>
                      <a:pt x="10404" y="13359"/>
                    </a:cubicBezTo>
                    <a:cubicBezTo>
                      <a:pt x="10163" y="13359"/>
                      <a:pt x="9925" y="13511"/>
                      <a:pt x="9895" y="13830"/>
                    </a:cubicBezTo>
                    <a:lnTo>
                      <a:pt x="8404" y="13941"/>
                    </a:lnTo>
                    <a:cubicBezTo>
                      <a:pt x="8404" y="13604"/>
                      <a:pt x="8145" y="13422"/>
                      <a:pt x="7886" y="13422"/>
                    </a:cubicBezTo>
                    <a:cubicBezTo>
                      <a:pt x="7662" y="13422"/>
                      <a:pt x="7439" y="13557"/>
                      <a:pt x="7381" y="13842"/>
                    </a:cubicBezTo>
                    <a:lnTo>
                      <a:pt x="6396" y="13732"/>
                    </a:lnTo>
                    <a:lnTo>
                      <a:pt x="6396" y="13719"/>
                    </a:lnTo>
                    <a:cubicBezTo>
                      <a:pt x="6402" y="13357"/>
                      <a:pt x="6124" y="13164"/>
                      <a:pt x="5847" y="13164"/>
                    </a:cubicBezTo>
                    <a:cubicBezTo>
                      <a:pt x="5605" y="13164"/>
                      <a:pt x="5363" y="13311"/>
                      <a:pt x="5312" y="13621"/>
                    </a:cubicBezTo>
                    <a:lnTo>
                      <a:pt x="3919" y="13510"/>
                    </a:lnTo>
                    <a:cubicBezTo>
                      <a:pt x="3868" y="13223"/>
                      <a:pt x="3645" y="13089"/>
                      <a:pt x="3424" y="13089"/>
                    </a:cubicBezTo>
                    <a:cubicBezTo>
                      <a:pt x="3169" y="13089"/>
                      <a:pt x="2915" y="13266"/>
                      <a:pt x="2921" y="13596"/>
                    </a:cubicBezTo>
                    <a:cubicBezTo>
                      <a:pt x="2921" y="13658"/>
                      <a:pt x="2921" y="13707"/>
                      <a:pt x="2946" y="13756"/>
                    </a:cubicBezTo>
                    <a:lnTo>
                      <a:pt x="1603" y="14705"/>
                    </a:lnTo>
                    <a:cubicBezTo>
                      <a:pt x="1528" y="14613"/>
                      <a:pt x="1437" y="14575"/>
                      <a:pt x="1343" y="14575"/>
                    </a:cubicBezTo>
                    <a:cubicBezTo>
                      <a:pt x="957" y="14575"/>
                      <a:pt x="519" y="15221"/>
                      <a:pt x="925" y="15469"/>
                    </a:cubicBezTo>
                    <a:lnTo>
                      <a:pt x="642" y="16294"/>
                    </a:lnTo>
                    <a:lnTo>
                      <a:pt x="568" y="16294"/>
                    </a:lnTo>
                    <a:cubicBezTo>
                      <a:pt x="100" y="16294"/>
                      <a:pt x="1" y="16947"/>
                      <a:pt x="457" y="17083"/>
                    </a:cubicBezTo>
                    <a:lnTo>
                      <a:pt x="408" y="17342"/>
                    </a:lnTo>
                    <a:cubicBezTo>
                      <a:pt x="104" y="17342"/>
                      <a:pt x="112" y="17798"/>
                      <a:pt x="408" y="17798"/>
                    </a:cubicBezTo>
                    <a:cubicBezTo>
                      <a:pt x="412" y="17798"/>
                      <a:pt x="416" y="17798"/>
                      <a:pt x="420" y="17798"/>
                    </a:cubicBezTo>
                    <a:lnTo>
                      <a:pt x="445" y="17798"/>
                    </a:lnTo>
                    <a:lnTo>
                      <a:pt x="654" y="18401"/>
                    </a:lnTo>
                    <a:cubicBezTo>
                      <a:pt x="161" y="18623"/>
                      <a:pt x="321" y="19362"/>
                      <a:pt x="863" y="19362"/>
                    </a:cubicBezTo>
                    <a:cubicBezTo>
                      <a:pt x="937" y="19362"/>
                      <a:pt x="1011" y="19338"/>
                      <a:pt x="1073" y="19313"/>
                    </a:cubicBezTo>
                    <a:lnTo>
                      <a:pt x="1541" y="20065"/>
                    </a:lnTo>
                    <a:cubicBezTo>
                      <a:pt x="1245" y="20274"/>
                      <a:pt x="1270" y="20705"/>
                      <a:pt x="1566" y="20903"/>
                    </a:cubicBezTo>
                    <a:cubicBezTo>
                      <a:pt x="1649" y="20953"/>
                      <a:pt x="1739" y="20976"/>
                      <a:pt x="1827" y="20976"/>
                    </a:cubicBezTo>
                    <a:cubicBezTo>
                      <a:pt x="2063" y="20976"/>
                      <a:pt x="2285" y="20809"/>
                      <a:pt x="2330" y="20558"/>
                    </a:cubicBezTo>
                    <a:lnTo>
                      <a:pt x="3488" y="20656"/>
                    </a:lnTo>
                    <a:cubicBezTo>
                      <a:pt x="3499" y="20935"/>
                      <a:pt x="3723" y="21144"/>
                      <a:pt x="3994" y="21144"/>
                    </a:cubicBezTo>
                    <a:cubicBezTo>
                      <a:pt x="4022" y="21144"/>
                      <a:pt x="4050" y="21141"/>
                      <a:pt x="4079" y="21137"/>
                    </a:cubicBezTo>
                    <a:cubicBezTo>
                      <a:pt x="4387" y="21087"/>
                      <a:pt x="4572" y="20779"/>
                      <a:pt x="4474" y="20484"/>
                    </a:cubicBezTo>
                    <a:lnTo>
                      <a:pt x="5595" y="20003"/>
                    </a:lnTo>
                    <a:cubicBezTo>
                      <a:pt x="5692" y="20182"/>
                      <a:pt x="5861" y="20263"/>
                      <a:pt x="6028" y="20263"/>
                    </a:cubicBezTo>
                    <a:cubicBezTo>
                      <a:pt x="6266" y="20263"/>
                      <a:pt x="6502" y="20100"/>
                      <a:pt x="6531" y="19818"/>
                    </a:cubicBezTo>
                    <a:lnTo>
                      <a:pt x="8145" y="19831"/>
                    </a:lnTo>
                    <a:cubicBezTo>
                      <a:pt x="8145" y="19929"/>
                      <a:pt x="8195" y="20028"/>
                      <a:pt x="8256" y="20102"/>
                    </a:cubicBezTo>
                    <a:lnTo>
                      <a:pt x="7381" y="21753"/>
                    </a:lnTo>
                    <a:cubicBezTo>
                      <a:pt x="7357" y="21728"/>
                      <a:pt x="7320" y="21728"/>
                      <a:pt x="7283" y="21728"/>
                    </a:cubicBezTo>
                    <a:cubicBezTo>
                      <a:pt x="7275" y="21728"/>
                      <a:pt x="7267" y="21727"/>
                      <a:pt x="7259" y="21727"/>
                    </a:cubicBezTo>
                    <a:cubicBezTo>
                      <a:pt x="6921" y="21727"/>
                      <a:pt x="6921" y="22234"/>
                      <a:pt x="7259" y="22234"/>
                    </a:cubicBezTo>
                    <a:cubicBezTo>
                      <a:pt x="7267" y="22234"/>
                      <a:pt x="7275" y="22234"/>
                      <a:pt x="7283" y="22233"/>
                    </a:cubicBezTo>
                    <a:lnTo>
                      <a:pt x="7345" y="22233"/>
                    </a:lnTo>
                    <a:lnTo>
                      <a:pt x="7936" y="23231"/>
                    </a:lnTo>
                    <a:cubicBezTo>
                      <a:pt x="7554" y="23515"/>
                      <a:pt x="7739" y="24131"/>
                      <a:pt x="8219" y="24131"/>
                    </a:cubicBezTo>
                    <a:lnTo>
                      <a:pt x="8330" y="24821"/>
                    </a:lnTo>
                    <a:cubicBezTo>
                      <a:pt x="8219" y="24870"/>
                      <a:pt x="8145" y="24993"/>
                      <a:pt x="8145" y="25129"/>
                    </a:cubicBezTo>
                    <a:cubicBezTo>
                      <a:pt x="8145" y="25264"/>
                      <a:pt x="8232" y="25388"/>
                      <a:pt x="8355" y="25449"/>
                    </a:cubicBezTo>
                    <a:lnTo>
                      <a:pt x="8244" y="27199"/>
                    </a:lnTo>
                    <a:cubicBezTo>
                      <a:pt x="7940" y="27211"/>
                      <a:pt x="7960" y="27667"/>
                      <a:pt x="8257" y="27667"/>
                    </a:cubicBezTo>
                    <a:cubicBezTo>
                      <a:pt x="8261" y="27667"/>
                      <a:pt x="8265" y="27667"/>
                      <a:pt x="8269" y="27667"/>
                    </a:cubicBezTo>
                    <a:lnTo>
                      <a:pt x="8293" y="27876"/>
                    </a:lnTo>
                    <a:cubicBezTo>
                      <a:pt x="7985" y="28000"/>
                      <a:pt x="7887" y="28382"/>
                      <a:pt x="8096" y="28640"/>
                    </a:cubicBezTo>
                    <a:cubicBezTo>
                      <a:pt x="8195" y="28776"/>
                      <a:pt x="8343" y="28844"/>
                      <a:pt x="8492" y="28844"/>
                    </a:cubicBezTo>
                    <a:cubicBezTo>
                      <a:pt x="8641" y="28844"/>
                      <a:pt x="8792" y="28776"/>
                      <a:pt x="8897" y="28640"/>
                    </a:cubicBezTo>
                    <a:lnTo>
                      <a:pt x="10437" y="29343"/>
                    </a:lnTo>
                    <a:cubicBezTo>
                      <a:pt x="10425" y="29380"/>
                      <a:pt x="10413" y="29417"/>
                      <a:pt x="10413" y="29454"/>
                    </a:cubicBezTo>
                    <a:cubicBezTo>
                      <a:pt x="10413" y="29466"/>
                      <a:pt x="10413" y="29491"/>
                      <a:pt x="10413" y="29503"/>
                    </a:cubicBezTo>
                    <a:lnTo>
                      <a:pt x="9710" y="29873"/>
                    </a:lnTo>
                    <a:cubicBezTo>
                      <a:pt x="9606" y="29758"/>
                      <a:pt x="9466" y="29702"/>
                      <a:pt x="9328" y="29702"/>
                    </a:cubicBezTo>
                    <a:cubicBezTo>
                      <a:pt x="9141" y="29702"/>
                      <a:pt x="8958" y="29804"/>
                      <a:pt x="8872" y="29996"/>
                    </a:cubicBezTo>
                    <a:cubicBezTo>
                      <a:pt x="8712" y="30328"/>
                      <a:pt x="8946" y="30698"/>
                      <a:pt x="9316" y="30710"/>
                    </a:cubicBezTo>
                    <a:lnTo>
                      <a:pt x="9427" y="33273"/>
                    </a:lnTo>
                    <a:cubicBezTo>
                      <a:pt x="9193" y="33323"/>
                      <a:pt x="9119" y="33631"/>
                      <a:pt x="9304" y="33791"/>
                    </a:cubicBezTo>
                    <a:cubicBezTo>
                      <a:pt x="9356" y="33833"/>
                      <a:pt x="9417" y="33852"/>
                      <a:pt x="9477" y="33852"/>
                    </a:cubicBezTo>
                    <a:cubicBezTo>
                      <a:pt x="9627" y="33852"/>
                      <a:pt x="9772" y="33733"/>
                      <a:pt x="9772" y="33557"/>
                    </a:cubicBezTo>
                    <a:cubicBezTo>
                      <a:pt x="9772" y="33507"/>
                      <a:pt x="9760" y="33446"/>
                      <a:pt x="9723" y="33396"/>
                    </a:cubicBezTo>
                    <a:lnTo>
                      <a:pt x="10400" y="32583"/>
                    </a:lnTo>
                    <a:cubicBezTo>
                      <a:pt x="10490" y="32646"/>
                      <a:pt x="10588" y="32674"/>
                      <a:pt x="10684" y="32674"/>
                    </a:cubicBezTo>
                    <a:cubicBezTo>
                      <a:pt x="10945" y="32674"/>
                      <a:pt x="11189" y="32465"/>
                      <a:pt x="11189" y="32177"/>
                    </a:cubicBezTo>
                    <a:cubicBezTo>
                      <a:pt x="11189" y="32140"/>
                      <a:pt x="11189" y="32115"/>
                      <a:pt x="11176" y="32090"/>
                    </a:cubicBezTo>
                    <a:lnTo>
                      <a:pt x="12211" y="31819"/>
                    </a:lnTo>
                    <a:cubicBezTo>
                      <a:pt x="12287" y="32023"/>
                      <a:pt x="12482" y="32139"/>
                      <a:pt x="12682" y="32139"/>
                    </a:cubicBezTo>
                    <a:cubicBezTo>
                      <a:pt x="12808" y="32139"/>
                      <a:pt x="12937" y="32092"/>
                      <a:pt x="13037" y="31992"/>
                    </a:cubicBezTo>
                    <a:cubicBezTo>
                      <a:pt x="13296" y="31733"/>
                      <a:pt x="13197" y="31289"/>
                      <a:pt x="12852" y="31166"/>
                    </a:cubicBezTo>
                    <a:lnTo>
                      <a:pt x="13197" y="29873"/>
                    </a:lnTo>
                    <a:cubicBezTo>
                      <a:pt x="13628" y="29811"/>
                      <a:pt x="13789" y="29256"/>
                      <a:pt x="13444" y="28985"/>
                    </a:cubicBezTo>
                    <a:lnTo>
                      <a:pt x="13801" y="27667"/>
                    </a:lnTo>
                    <a:cubicBezTo>
                      <a:pt x="13826" y="27679"/>
                      <a:pt x="13863" y="27679"/>
                      <a:pt x="13887" y="27679"/>
                    </a:cubicBezTo>
                    <a:cubicBezTo>
                      <a:pt x="14047" y="27679"/>
                      <a:pt x="14195" y="27605"/>
                      <a:pt x="14281" y="27482"/>
                    </a:cubicBezTo>
                    <a:lnTo>
                      <a:pt x="15218" y="28049"/>
                    </a:lnTo>
                    <a:cubicBezTo>
                      <a:pt x="15206" y="28074"/>
                      <a:pt x="15206" y="28111"/>
                      <a:pt x="15206" y="28135"/>
                    </a:cubicBezTo>
                    <a:cubicBezTo>
                      <a:pt x="15197" y="28284"/>
                      <a:pt x="15319" y="28389"/>
                      <a:pt x="15452" y="28389"/>
                    </a:cubicBezTo>
                    <a:cubicBezTo>
                      <a:pt x="15506" y="28389"/>
                      <a:pt x="15562" y="28372"/>
                      <a:pt x="15612" y="28332"/>
                    </a:cubicBezTo>
                    <a:cubicBezTo>
                      <a:pt x="15772" y="28209"/>
                      <a:pt x="15711" y="27938"/>
                      <a:pt x="15514" y="27889"/>
                    </a:cubicBezTo>
                    <a:lnTo>
                      <a:pt x="15563" y="26595"/>
                    </a:lnTo>
                    <a:cubicBezTo>
                      <a:pt x="15871" y="26546"/>
                      <a:pt x="15834" y="26102"/>
                      <a:pt x="15526" y="26102"/>
                    </a:cubicBezTo>
                    <a:cubicBezTo>
                      <a:pt x="15464" y="26102"/>
                      <a:pt x="15390" y="26127"/>
                      <a:pt x="15341" y="26176"/>
                    </a:cubicBezTo>
                    <a:lnTo>
                      <a:pt x="13789" y="25203"/>
                    </a:lnTo>
                    <a:cubicBezTo>
                      <a:pt x="13789" y="25178"/>
                      <a:pt x="13801" y="25153"/>
                      <a:pt x="13801" y="25116"/>
                    </a:cubicBezTo>
                    <a:cubicBezTo>
                      <a:pt x="13801" y="25092"/>
                      <a:pt x="13789" y="25055"/>
                      <a:pt x="13776" y="25018"/>
                    </a:cubicBezTo>
                    <a:lnTo>
                      <a:pt x="15095" y="24094"/>
                    </a:lnTo>
                    <a:cubicBezTo>
                      <a:pt x="15141" y="24129"/>
                      <a:pt x="15193" y="24145"/>
                      <a:pt x="15244" y="24145"/>
                    </a:cubicBezTo>
                    <a:cubicBezTo>
                      <a:pt x="15370" y="24145"/>
                      <a:pt x="15489" y="24046"/>
                      <a:pt x="15489" y="23897"/>
                    </a:cubicBezTo>
                    <a:cubicBezTo>
                      <a:pt x="15489" y="23835"/>
                      <a:pt x="15464" y="23786"/>
                      <a:pt x="15440" y="23749"/>
                    </a:cubicBezTo>
                    <a:lnTo>
                      <a:pt x="15920" y="22997"/>
                    </a:lnTo>
                    <a:cubicBezTo>
                      <a:pt x="16014" y="23052"/>
                      <a:pt x="16107" y="23076"/>
                      <a:pt x="16195" y="23076"/>
                    </a:cubicBezTo>
                    <a:cubicBezTo>
                      <a:pt x="16619" y="23076"/>
                      <a:pt x="16924" y="22518"/>
                      <a:pt x="16536" y="22172"/>
                    </a:cubicBezTo>
                    <a:lnTo>
                      <a:pt x="17177" y="21346"/>
                    </a:lnTo>
                    <a:cubicBezTo>
                      <a:pt x="17251" y="21383"/>
                      <a:pt x="17325" y="21395"/>
                      <a:pt x="17399" y="21408"/>
                    </a:cubicBezTo>
                    <a:cubicBezTo>
                      <a:pt x="18039" y="21395"/>
                      <a:pt x="18076" y="20447"/>
                      <a:pt x="17436" y="20397"/>
                    </a:cubicBezTo>
                    <a:lnTo>
                      <a:pt x="17251" y="18882"/>
                    </a:lnTo>
                    <a:cubicBezTo>
                      <a:pt x="17621" y="18808"/>
                      <a:pt x="17768" y="18377"/>
                      <a:pt x="17547" y="18093"/>
                    </a:cubicBezTo>
                    <a:lnTo>
                      <a:pt x="18212" y="17453"/>
                    </a:lnTo>
                    <a:cubicBezTo>
                      <a:pt x="18293" y="17500"/>
                      <a:pt x="18379" y="17522"/>
                      <a:pt x="18462" y="17522"/>
                    </a:cubicBezTo>
                    <a:cubicBezTo>
                      <a:pt x="18723" y="17522"/>
                      <a:pt x="18964" y="17311"/>
                      <a:pt x="18964" y="17021"/>
                    </a:cubicBezTo>
                    <a:cubicBezTo>
                      <a:pt x="18964" y="16947"/>
                      <a:pt x="18951" y="16873"/>
                      <a:pt x="18914" y="16800"/>
                    </a:cubicBezTo>
                    <a:lnTo>
                      <a:pt x="21810" y="15038"/>
                    </a:lnTo>
                    <a:cubicBezTo>
                      <a:pt x="21911" y="15175"/>
                      <a:pt x="22062" y="15243"/>
                      <a:pt x="22211" y="15243"/>
                    </a:cubicBezTo>
                    <a:cubicBezTo>
                      <a:pt x="22370" y="15243"/>
                      <a:pt x="22528" y="15166"/>
                      <a:pt x="22623" y="15013"/>
                    </a:cubicBezTo>
                    <a:lnTo>
                      <a:pt x="24065" y="16233"/>
                    </a:lnTo>
                    <a:cubicBezTo>
                      <a:pt x="23880" y="16565"/>
                      <a:pt x="24126" y="16972"/>
                      <a:pt x="24508" y="16972"/>
                    </a:cubicBezTo>
                    <a:cubicBezTo>
                      <a:pt x="24533" y="16972"/>
                      <a:pt x="24557" y="16972"/>
                      <a:pt x="24594" y="16960"/>
                    </a:cubicBezTo>
                    <a:lnTo>
                      <a:pt x="24730" y="17490"/>
                    </a:lnTo>
                    <a:cubicBezTo>
                      <a:pt x="24493" y="17614"/>
                      <a:pt x="24607" y="17955"/>
                      <a:pt x="24846" y="17955"/>
                    </a:cubicBezTo>
                    <a:cubicBezTo>
                      <a:pt x="24868" y="17955"/>
                      <a:pt x="24891" y="17952"/>
                      <a:pt x="24915" y="17945"/>
                    </a:cubicBezTo>
                    <a:cubicBezTo>
                      <a:pt x="25194" y="17873"/>
                      <a:pt x="25138" y="17465"/>
                      <a:pt x="24865" y="17465"/>
                    </a:cubicBezTo>
                    <a:cubicBezTo>
                      <a:pt x="24861" y="17465"/>
                      <a:pt x="24857" y="17465"/>
                      <a:pt x="24853" y="17465"/>
                    </a:cubicBezTo>
                    <a:lnTo>
                      <a:pt x="24829" y="17465"/>
                    </a:lnTo>
                    <a:lnTo>
                      <a:pt x="24693" y="16935"/>
                    </a:lnTo>
                    <a:cubicBezTo>
                      <a:pt x="24841" y="16886"/>
                      <a:pt x="24952" y="16763"/>
                      <a:pt x="25001" y="16602"/>
                    </a:cubicBezTo>
                    <a:lnTo>
                      <a:pt x="26393" y="16800"/>
                    </a:lnTo>
                    <a:cubicBezTo>
                      <a:pt x="26418" y="16873"/>
                      <a:pt x="26467" y="16947"/>
                      <a:pt x="26541" y="17009"/>
                    </a:cubicBezTo>
                    <a:lnTo>
                      <a:pt x="26159" y="17810"/>
                    </a:lnTo>
                    <a:cubicBezTo>
                      <a:pt x="26147" y="17804"/>
                      <a:pt x="26135" y="17801"/>
                      <a:pt x="26124" y="17801"/>
                    </a:cubicBezTo>
                    <a:cubicBezTo>
                      <a:pt x="26113" y="17801"/>
                      <a:pt x="26104" y="17804"/>
                      <a:pt x="26098" y="17810"/>
                    </a:cubicBezTo>
                    <a:cubicBezTo>
                      <a:pt x="25790" y="17835"/>
                      <a:pt x="25790" y="18290"/>
                      <a:pt x="26098" y="18315"/>
                    </a:cubicBezTo>
                    <a:lnTo>
                      <a:pt x="26135" y="18315"/>
                    </a:lnTo>
                    <a:lnTo>
                      <a:pt x="26332" y="18870"/>
                    </a:lnTo>
                    <a:cubicBezTo>
                      <a:pt x="26295" y="18894"/>
                      <a:pt x="26258" y="18931"/>
                      <a:pt x="26233" y="18980"/>
                    </a:cubicBezTo>
                    <a:lnTo>
                      <a:pt x="25666" y="18882"/>
                    </a:lnTo>
                    <a:cubicBezTo>
                      <a:pt x="25650" y="18738"/>
                      <a:pt x="25537" y="18652"/>
                      <a:pt x="25418" y="18652"/>
                    </a:cubicBezTo>
                    <a:cubicBezTo>
                      <a:pt x="25353" y="18652"/>
                      <a:pt x="25287" y="18677"/>
                      <a:pt x="25235" y="18734"/>
                    </a:cubicBezTo>
                    <a:cubicBezTo>
                      <a:pt x="25087" y="18894"/>
                      <a:pt x="25198" y="19153"/>
                      <a:pt x="25420" y="19153"/>
                    </a:cubicBezTo>
                    <a:lnTo>
                      <a:pt x="25432" y="19153"/>
                    </a:lnTo>
                    <a:lnTo>
                      <a:pt x="25901" y="20028"/>
                    </a:lnTo>
                    <a:cubicBezTo>
                      <a:pt x="25711" y="20182"/>
                      <a:pt x="25818" y="20473"/>
                      <a:pt x="26045" y="20473"/>
                    </a:cubicBezTo>
                    <a:cubicBezTo>
                      <a:pt x="26054" y="20473"/>
                      <a:pt x="26064" y="20472"/>
                      <a:pt x="26073" y="20471"/>
                    </a:cubicBezTo>
                    <a:cubicBezTo>
                      <a:pt x="26319" y="20459"/>
                      <a:pt x="26393" y="20139"/>
                      <a:pt x="26184" y="20003"/>
                    </a:cubicBezTo>
                    <a:lnTo>
                      <a:pt x="26430" y="19338"/>
                    </a:lnTo>
                    <a:lnTo>
                      <a:pt x="26467" y="19338"/>
                    </a:lnTo>
                    <a:cubicBezTo>
                      <a:pt x="26475" y="19338"/>
                      <a:pt x="26482" y="19339"/>
                      <a:pt x="26490" y="19339"/>
                    </a:cubicBezTo>
                    <a:cubicBezTo>
                      <a:pt x="26814" y="19339"/>
                      <a:pt x="26817" y="18831"/>
                      <a:pt x="26500" y="18831"/>
                    </a:cubicBezTo>
                    <a:cubicBezTo>
                      <a:pt x="26490" y="18831"/>
                      <a:pt x="26479" y="18831"/>
                      <a:pt x="26467" y="18833"/>
                    </a:cubicBezTo>
                    <a:lnTo>
                      <a:pt x="26430" y="18833"/>
                    </a:lnTo>
                    <a:lnTo>
                      <a:pt x="26221" y="18278"/>
                    </a:lnTo>
                    <a:cubicBezTo>
                      <a:pt x="26369" y="18180"/>
                      <a:pt x="26381" y="17970"/>
                      <a:pt x="26246" y="17859"/>
                    </a:cubicBezTo>
                    <a:lnTo>
                      <a:pt x="26615" y="17071"/>
                    </a:lnTo>
                    <a:cubicBezTo>
                      <a:pt x="26697" y="17116"/>
                      <a:pt x="26781" y="17136"/>
                      <a:pt x="26861" y="17136"/>
                    </a:cubicBezTo>
                    <a:cubicBezTo>
                      <a:pt x="27215" y="17136"/>
                      <a:pt x="27504" y="16742"/>
                      <a:pt x="27293" y="16381"/>
                    </a:cubicBezTo>
                    <a:lnTo>
                      <a:pt x="27798" y="16073"/>
                    </a:lnTo>
                    <a:cubicBezTo>
                      <a:pt x="27847" y="16122"/>
                      <a:pt x="27909" y="16159"/>
                      <a:pt x="27983" y="16159"/>
                    </a:cubicBezTo>
                    <a:cubicBezTo>
                      <a:pt x="28118" y="16159"/>
                      <a:pt x="28229" y="16048"/>
                      <a:pt x="28242" y="15900"/>
                    </a:cubicBezTo>
                    <a:lnTo>
                      <a:pt x="29215" y="15666"/>
                    </a:lnTo>
                    <a:cubicBezTo>
                      <a:pt x="29292" y="15903"/>
                      <a:pt x="29496" y="16024"/>
                      <a:pt x="29702" y="16024"/>
                    </a:cubicBezTo>
                    <a:cubicBezTo>
                      <a:pt x="29891" y="16024"/>
                      <a:pt x="30082" y="15922"/>
                      <a:pt x="30176" y="15715"/>
                    </a:cubicBezTo>
                    <a:lnTo>
                      <a:pt x="31618" y="16196"/>
                    </a:lnTo>
                    <a:cubicBezTo>
                      <a:pt x="31618" y="16467"/>
                      <a:pt x="31839" y="16689"/>
                      <a:pt x="32123" y="16689"/>
                    </a:cubicBezTo>
                    <a:cubicBezTo>
                      <a:pt x="32160" y="16689"/>
                      <a:pt x="32197" y="16689"/>
                      <a:pt x="32234" y="16676"/>
                    </a:cubicBezTo>
                    <a:lnTo>
                      <a:pt x="32677" y="18722"/>
                    </a:lnTo>
                    <a:cubicBezTo>
                      <a:pt x="32690" y="18734"/>
                      <a:pt x="32702" y="18746"/>
                      <a:pt x="32714" y="18759"/>
                    </a:cubicBezTo>
                    <a:lnTo>
                      <a:pt x="33503" y="19054"/>
                    </a:lnTo>
                    <a:cubicBezTo>
                      <a:pt x="33454" y="19128"/>
                      <a:pt x="33441" y="19215"/>
                      <a:pt x="33441" y="19301"/>
                    </a:cubicBezTo>
                    <a:cubicBezTo>
                      <a:pt x="33441" y="19461"/>
                      <a:pt x="33515" y="19609"/>
                      <a:pt x="33638" y="19707"/>
                    </a:cubicBezTo>
                    <a:lnTo>
                      <a:pt x="32727" y="21223"/>
                    </a:lnTo>
                    <a:cubicBezTo>
                      <a:pt x="32702" y="21211"/>
                      <a:pt x="32677" y="21198"/>
                      <a:pt x="32653" y="21198"/>
                    </a:cubicBezTo>
                    <a:cubicBezTo>
                      <a:pt x="32332" y="21223"/>
                      <a:pt x="32332" y="21679"/>
                      <a:pt x="32640" y="21703"/>
                    </a:cubicBezTo>
                    <a:lnTo>
                      <a:pt x="32850" y="22997"/>
                    </a:lnTo>
                    <a:cubicBezTo>
                      <a:pt x="32751" y="23034"/>
                      <a:pt x="32690" y="23133"/>
                      <a:pt x="32690" y="23231"/>
                    </a:cubicBezTo>
                    <a:cubicBezTo>
                      <a:pt x="32690" y="23379"/>
                      <a:pt x="32800" y="23490"/>
                      <a:pt x="32948" y="23490"/>
                    </a:cubicBezTo>
                    <a:cubicBezTo>
                      <a:pt x="32961" y="23490"/>
                      <a:pt x="32985" y="23478"/>
                      <a:pt x="33010" y="23478"/>
                    </a:cubicBezTo>
                    <a:lnTo>
                      <a:pt x="33207" y="23872"/>
                    </a:lnTo>
                    <a:cubicBezTo>
                      <a:pt x="33145" y="23921"/>
                      <a:pt x="33121" y="23995"/>
                      <a:pt x="33121" y="24069"/>
                    </a:cubicBezTo>
                    <a:cubicBezTo>
                      <a:pt x="33133" y="24223"/>
                      <a:pt x="33253" y="24300"/>
                      <a:pt x="33372" y="24300"/>
                    </a:cubicBezTo>
                    <a:cubicBezTo>
                      <a:pt x="33490" y="24300"/>
                      <a:pt x="33608" y="24223"/>
                      <a:pt x="33614" y="24069"/>
                    </a:cubicBezTo>
                    <a:lnTo>
                      <a:pt x="33614" y="24057"/>
                    </a:lnTo>
                    <a:lnTo>
                      <a:pt x="35733" y="23515"/>
                    </a:lnTo>
                    <a:cubicBezTo>
                      <a:pt x="35819" y="23700"/>
                      <a:pt x="35992" y="23798"/>
                      <a:pt x="36189" y="23798"/>
                    </a:cubicBezTo>
                    <a:cubicBezTo>
                      <a:pt x="36374" y="23798"/>
                      <a:pt x="36546" y="23700"/>
                      <a:pt x="36632" y="23539"/>
                    </a:cubicBezTo>
                    <a:lnTo>
                      <a:pt x="38037" y="24057"/>
                    </a:lnTo>
                    <a:cubicBezTo>
                      <a:pt x="38037" y="24069"/>
                      <a:pt x="38037" y="24081"/>
                      <a:pt x="38037" y="24094"/>
                    </a:cubicBezTo>
                    <a:cubicBezTo>
                      <a:pt x="38037" y="24262"/>
                      <a:pt x="38169" y="24353"/>
                      <a:pt x="38299" y="24353"/>
                    </a:cubicBezTo>
                    <a:cubicBezTo>
                      <a:pt x="38407" y="24353"/>
                      <a:pt x="38514" y="24290"/>
                      <a:pt x="38542" y="24155"/>
                    </a:cubicBezTo>
                    <a:lnTo>
                      <a:pt x="42805" y="24155"/>
                    </a:lnTo>
                    <a:cubicBezTo>
                      <a:pt x="42842" y="24242"/>
                      <a:pt x="42941" y="24303"/>
                      <a:pt x="43040" y="24303"/>
                    </a:cubicBezTo>
                    <a:cubicBezTo>
                      <a:pt x="43089" y="24303"/>
                      <a:pt x="43138" y="24291"/>
                      <a:pt x="43175" y="24266"/>
                    </a:cubicBezTo>
                    <a:lnTo>
                      <a:pt x="43569" y="24587"/>
                    </a:lnTo>
                    <a:cubicBezTo>
                      <a:pt x="43520" y="24661"/>
                      <a:pt x="43495" y="24759"/>
                      <a:pt x="43495" y="24858"/>
                    </a:cubicBezTo>
                    <a:cubicBezTo>
                      <a:pt x="43495" y="25168"/>
                      <a:pt x="43747" y="25357"/>
                      <a:pt x="44003" y="25357"/>
                    </a:cubicBezTo>
                    <a:cubicBezTo>
                      <a:pt x="44164" y="25357"/>
                      <a:pt x="44327" y="25283"/>
                      <a:pt x="44432" y="25116"/>
                    </a:cubicBezTo>
                    <a:lnTo>
                      <a:pt x="45541" y="25609"/>
                    </a:lnTo>
                    <a:cubicBezTo>
                      <a:pt x="45528" y="25634"/>
                      <a:pt x="45528" y="25659"/>
                      <a:pt x="45528" y="25683"/>
                    </a:cubicBezTo>
                    <a:cubicBezTo>
                      <a:pt x="45528" y="25870"/>
                      <a:pt x="45676" y="25975"/>
                      <a:pt x="45822" y="25975"/>
                    </a:cubicBezTo>
                    <a:cubicBezTo>
                      <a:pt x="45937" y="25975"/>
                      <a:pt x="46052" y="25910"/>
                      <a:pt x="46095" y="25770"/>
                    </a:cubicBezTo>
                    <a:cubicBezTo>
                      <a:pt x="46161" y="25555"/>
                      <a:pt x="45989" y="25390"/>
                      <a:pt x="45813" y="25390"/>
                    </a:cubicBezTo>
                    <a:cubicBezTo>
                      <a:pt x="45726" y="25390"/>
                      <a:pt x="45639" y="25430"/>
                      <a:pt x="45578" y="25523"/>
                    </a:cubicBezTo>
                    <a:lnTo>
                      <a:pt x="44481" y="25018"/>
                    </a:lnTo>
                    <a:cubicBezTo>
                      <a:pt x="44493" y="24969"/>
                      <a:pt x="44506" y="24907"/>
                      <a:pt x="44506" y="24858"/>
                    </a:cubicBezTo>
                    <a:cubicBezTo>
                      <a:pt x="44506" y="24544"/>
                      <a:pt x="44257" y="24341"/>
                      <a:pt x="44000" y="24341"/>
                    </a:cubicBezTo>
                    <a:cubicBezTo>
                      <a:pt x="43874" y="24341"/>
                      <a:pt x="43745" y="24391"/>
                      <a:pt x="43643" y="24500"/>
                    </a:cubicBezTo>
                    <a:lnTo>
                      <a:pt x="43249" y="24192"/>
                    </a:lnTo>
                    <a:cubicBezTo>
                      <a:pt x="43360" y="24032"/>
                      <a:pt x="43237" y="23810"/>
                      <a:pt x="43040" y="23810"/>
                    </a:cubicBezTo>
                    <a:cubicBezTo>
                      <a:pt x="42941" y="23810"/>
                      <a:pt x="42855" y="23860"/>
                      <a:pt x="42818" y="23946"/>
                    </a:cubicBezTo>
                    <a:lnTo>
                      <a:pt x="37298" y="22406"/>
                    </a:lnTo>
                    <a:cubicBezTo>
                      <a:pt x="37261" y="22289"/>
                      <a:pt x="37155" y="22224"/>
                      <a:pt x="37049" y="22224"/>
                    </a:cubicBezTo>
                    <a:cubicBezTo>
                      <a:pt x="36977" y="22224"/>
                      <a:pt x="36904" y="22254"/>
                      <a:pt x="36854" y="22320"/>
                    </a:cubicBezTo>
                    <a:lnTo>
                      <a:pt x="36522" y="22283"/>
                    </a:lnTo>
                    <a:cubicBezTo>
                      <a:pt x="36517" y="22162"/>
                      <a:pt x="36420" y="22111"/>
                      <a:pt x="36314" y="22111"/>
                    </a:cubicBezTo>
                    <a:cubicBezTo>
                      <a:pt x="36158" y="22111"/>
                      <a:pt x="35982" y="22220"/>
                      <a:pt x="36041" y="22381"/>
                    </a:cubicBezTo>
                    <a:lnTo>
                      <a:pt x="33564" y="23884"/>
                    </a:lnTo>
                    <a:cubicBezTo>
                      <a:pt x="33515" y="23835"/>
                      <a:pt x="33441" y="23810"/>
                      <a:pt x="33380" y="23810"/>
                    </a:cubicBezTo>
                    <a:lnTo>
                      <a:pt x="33306" y="23810"/>
                    </a:lnTo>
                    <a:lnTo>
                      <a:pt x="33109" y="23416"/>
                    </a:lnTo>
                    <a:cubicBezTo>
                      <a:pt x="33293" y="23268"/>
                      <a:pt x="33195" y="22973"/>
                      <a:pt x="32948" y="22973"/>
                    </a:cubicBezTo>
                    <a:lnTo>
                      <a:pt x="32739" y="21679"/>
                    </a:lnTo>
                    <a:cubicBezTo>
                      <a:pt x="32911" y="21617"/>
                      <a:pt x="32961" y="21383"/>
                      <a:pt x="32813" y="21260"/>
                    </a:cubicBezTo>
                    <a:lnTo>
                      <a:pt x="33725" y="19744"/>
                    </a:lnTo>
                    <a:cubicBezTo>
                      <a:pt x="33799" y="19781"/>
                      <a:pt x="33860" y="19794"/>
                      <a:pt x="33934" y="19794"/>
                    </a:cubicBezTo>
                    <a:cubicBezTo>
                      <a:pt x="33946" y="19794"/>
                      <a:pt x="33958" y="19795"/>
                      <a:pt x="33969" y="19795"/>
                    </a:cubicBezTo>
                    <a:cubicBezTo>
                      <a:pt x="34637" y="19795"/>
                      <a:pt x="34637" y="18782"/>
                      <a:pt x="33969" y="18782"/>
                    </a:cubicBezTo>
                    <a:cubicBezTo>
                      <a:pt x="33958" y="18782"/>
                      <a:pt x="33946" y="18783"/>
                      <a:pt x="33934" y="18783"/>
                    </a:cubicBezTo>
                    <a:cubicBezTo>
                      <a:pt x="33885" y="18783"/>
                      <a:pt x="33848" y="18796"/>
                      <a:pt x="33799" y="18808"/>
                    </a:cubicBezTo>
                    <a:lnTo>
                      <a:pt x="33355" y="17736"/>
                    </a:lnTo>
                    <a:cubicBezTo>
                      <a:pt x="33429" y="17687"/>
                      <a:pt x="33466" y="17613"/>
                      <a:pt x="33466" y="17526"/>
                    </a:cubicBezTo>
                    <a:cubicBezTo>
                      <a:pt x="33466" y="17477"/>
                      <a:pt x="33454" y="17440"/>
                      <a:pt x="33429" y="17403"/>
                    </a:cubicBezTo>
                    <a:lnTo>
                      <a:pt x="34254" y="16713"/>
                    </a:lnTo>
                    <a:cubicBezTo>
                      <a:pt x="34344" y="16803"/>
                      <a:pt x="34456" y="16844"/>
                      <a:pt x="34566" y="16844"/>
                    </a:cubicBezTo>
                    <a:cubicBezTo>
                      <a:pt x="34801" y="16844"/>
                      <a:pt x="35031" y="16658"/>
                      <a:pt x="35031" y="16381"/>
                    </a:cubicBezTo>
                    <a:cubicBezTo>
                      <a:pt x="35031" y="16220"/>
                      <a:pt x="34944" y="16073"/>
                      <a:pt x="34821" y="15986"/>
                    </a:cubicBezTo>
                    <a:lnTo>
                      <a:pt x="35265" y="15062"/>
                    </a:lnTo>
                    <a:cubicBezTo>
                      <a:pt x="35298" y="15069"/>
                      <a:pt x="35332" y="15073"/>
                      <a:pt x="35364" y="15073"/>
                    </a:cubicBezTo>
                    <a:cubicBezTo>
                      <a:pt x="35618" y="15073"/>
                      <a:pt x="35832" y="14868"/>
                      <a:pt x="35832" y="14606"/>
                    </a:cubicBezTo>
                    <a:lnTo>
                      <a:pt x="36780" y="14360"/>
                    </a:lnTo>
                    <a:cubicBezTo>
                      <a:pt x="36817" y="14446"/>
                      <a:pt x="36904" y="14495"/>
                      <a:pt x="37002" y="14495"/>
                    </a:cubicBezTo>
                    <a:cubicBezTo>
                      <a:pt x="37236" y="14495"/>
                      <a:pt x="37335" y="14200"/>
                      <a:pt x="37162" y="14052"/>
                    </a:cubicBezTo>
                    <a:lnTo>
                      <a:pt x="38037" y="12376"/>
                    </a:lnTo>
                    <a:lnTo>
                      <a:pt x="38074" y="12376"/>
                    </a:lnTo>
                    <a:cubicBezTo>
                      <a:pt x="38382" y="12352"/>
                      <a:pt x="38382" y="11896"/>
                      <a:pt x="38074" y="11871"/>
                    </a:cubicBezTo>
                    <a:cubicBezTo>
                      <a:pt x="38012" y="11871"/>
                      <a:pt x="37951" y="11883"/>
                      <a:pt x="37914" y="11933"/>
                    </a:cubicBezTo>
                    <a:lnTo>
                      <a:pt x="37680" y="11698"/>
                    </a:lnTo>
                    <a:cubicBezTo>
                      <a:pt x="37704" y="11662"/>
                      <a:pt x="37729" y="11612"/>
                      <a:pt x="37729" y="11563"/>
                    </a:cubicBezTo>
                    <a:cubicBezTo>
                      <a:pt x="37729" y="11415"/>
                      <a:pt x="37618" y="11304"/>
                      <a:pt x="37470" y="11304"/>
                    </a:cubicBezTo>
                    <a:lnTo>
                      <a:pt x="37396" y="10898"/>
                    </a:lnTo>
                    <a:cubicBezTo>
                      <a:pt x="37754" y="10848"/>
                      <a:pt x="37951" y="10442"/>
                      <a:pt x="37754" y="10134"/>
                    </a:cubicBezTo>
                    <a:lnTo>
                      <a:pt x="39540" y="8778"/>
                    </a:lnTo>
                    <a:cubicBezTo>
                      <a:pt x="39590" y="8815"/>
                      <a:pt x="39651" y="8840"/>
                      <a:pt x="39713" y="8840"/>
                    </a:cubicBezTo>
                    <a:cubicBezTo>
                      <a:pt x="39910" y="8840"/>
                      <a:pt x="40033" y="8618"/>
                      <a:pt x="39910" y="8446"/>
                    </a:cubicBezTo>
                    <a:cubicBezTo>
                      <a:pt x="39860" y="8374"/>
                      <a:pt x="39784" y="8339"/>
                      <a:pt x="39708" y="8339"/>
                    </a:cubicBezTo>
                    <a:cubicBezTo>
                      <a:pt x="39613" y="8339"/>
                      <a:pt x="39520" y="8393"/>
                      <a:pt x="39479" y="8495"/>
                    </a:cubicBezTo>
                    <a:lnTo>
                      <a:pt x="38456" y="8310"/>
                    </a:lnTo>
                    <a:cubicBezTo>
                      <a:pt x="38456" y="8298"/>
                      <a:pt x="38456" y="8285"/>
                      <a:pt x="38456" y="8273"/>
                    </a:cubicBezTo>
                    <a:cubicBezTo>
                      <a:pt x="38456" y="8150"/>
                      <a:pt x="38419" y="8051"/>
                      <a:pt x="38345" y="7965"/>
                    </a:cubicBezTo>
                    <a:lnTo>
                      <a:pt x="40341" y="6031"/>
                    </a:lnTo>
                    <a:cubicBezTo>
                      <a:pt x="40420" y="6083"/>
                      <a:pt x="40513" y="6109"/>
                      <a:pt x="40608" y="6109"/>
                    </a:cubicBezTo>
                    <a:cubicBezTo>
                      <a:pt x="40736" y="6109"/>
                      <a:pt x="40865" y="6061"/>
                      <a:pt x="40957" y="5969"/>
                    </a:cubicBezTo>
                    <a:lnTo>
                      <a:pt x="41573" y="6388"/>
                    </a:lnTo>
                    <a:cubicBezTo>
                      <a:pt x="41524" y="6450"/>
                      <a:pt x="41512" y="6536"/>
                      <a:pt x="41512" y="6622"/>
                    </a:cubicBezTo>
                    <a:cubicBezTo>
                      <a:pt x="41512" y="6920"/>
                      <a:pt x="41760" y="7130"/>
                      <a:pt x="42023" y="7130"/>
                    </a:cubicBezTo>
                    <a:cubicBezTo>
                      <a:pt x="42131" y="7130"/>
                      <a:pt x="42241" y="7095"/>
                      <a:pt x="42337" y="7016"/>
                    </a:cubicBezTo>
                    <a:cubicBezTo>
                      <a:pt x="42658" y="6745"/>
                      <a:pt x="42534" y="6203"/>
                      <a:pt x="42115" y="6129"/>
                    </a:cubicBezTo>
                    <a:lnTo>
                      <a:pt x="42263" y="4552"/>
                    </a:lnTo>
                    <a:cubicBezTo>
                      <a:pt x="42830" y="4404"/>
                      <a:pt x="42719" y="3566"/>
                      <a:pt x="42128" y="3566"/>
                    </a:cubicBezTo>
                    <a:cubicBezTo>
                      <a:pt x="42029" y="3566"/>
                      <a:pt x="41918" y="3603"/>
                      <a:pt x="41832" y="3665"/>
                    </a:cubicBezTo>
                    <a:lnTo>
                      <a:pt x="41438" y="3283"/>
                    </a:lnTo>
                    <a:cubicBezTo>
                      <a:pt x="41462" y="3234"/>
                      <a:pt x="41475" y="3197"/>
                      <a:pt x="41475" y="3147"/>
                    </a:cubicBezTo>
                    <a:cubicBezTo>
                      <a:pt x="41487" y="2963"/>
                      <a:pt x="41352" y="2870"/>
                      <a:pt x="41218" y="2870"/>
                    </a:cubicBezTo>
                    <a:cubicBezTo>
                      <a:pt x="41084" y="2870"/>
                      <a:pt x="40951" y="2963"/>
                      <a:pt x="40970" y="3147"/>
                    </a:cubicBezTo>
                    <a:lnTo>
                      <a:pt x="40970" y="3160"/>
                    </a:lnTo>
                    <a:lnTo>
                      <a:pt x="40267" y="3357"/>
                    </a:lnTo>
                    <a:cubicBezTo>
                      <a:pt x="40187" y="3144"/>
                      <a:pt x="39992" y="3032"/>
                      <a:pt x="39797" y="3032"/>
                    </a:cubicBezTo>
                    <a:cubicBezTo>
                      <a:pt x="39631" y="3032"/>
                      <a:pt x="39464" y="3113"/>
                      <a:pt x="39368" y="3283"/>
                    </a:cubicBezTo>
                    <a:lnTo>
                      <a:pt x="38493" y="3061"/>
                    </a:lnTo>
                    <a:cubicBezTo>
                      <a:pt x="38444" y="2787"/>
                      <a:pt x="38218" y="2637"/>
                      <a:pt x="37991" y="2637"/>
                    </a:cubicBezTo>
                    <a:cubicBezTo>
                      <a:pt x="37822" y="2637"/>
                      <a:pt x="37652" y="2721"/>
                      <a:pt x="37557" y="2901"/>
                    </a:cubicBezTo>
                    <a:lnTo>
                      <a:pt x="35413" y="2765"/>
                    </a:lnTo>
                    <a:cubicBezTo>
                      <a:pt x="35383" y="2647"/>
                      <a:pt x="35282" y="2588"/>
                      <a:pt x="35179" y="2588"/>
                    </a:cubicBezTo>
                    <a:cubicBezTo>
                      <a:pt x="35069" y="2588"/>
                      <a:pt x="34958" y="2656"/>
                      <a:pt x="34932" y="2790"/>
                    </a:cubicBezTo>
                    <a:lnTo>
                      <a:pt x="34365" y="2790"/>
                    </a:lnTo>
                    <a:cubicBezTo>
                      <a:pt x="34341" y="2562"/>
                      <a:pt x="34155" y="2466"/>
                      <a:pt x="33951" y="2466"/>
                    </a:cubicBezTo>
                    <a:cubicBezTo>
                      <a:pt x="33635" y="2466"/>
                      <a:pt x="33277" y="2695"/>
                      <a:pt x="33404" y="3024"/>
                    </a:cubicBezTo>
                    <a:lnTo>
                      <a:pt x="32308" y="3579"/>
                    </a:lnTo>
                    <a:cubicBezTo>
                      <a:pt x="32226" y="3371"/>
                      <a:pt x="32034" y="3266"/>
                      <a:pt x="31842" y="3266"/>
                    </a:cubicBezTo>
                    <a:cubicBezTo>
                      <a:pt x="31658" y="3266"/>
                      <a:pt x="31474" y="3361"/>
                      <a:pt x="31384" y="3554"/>
                    </a:cubicBezTo>
                    <a:lnTo>
                      <a:pt x="30459" y="3172"/>
                    </a:lnTo>
                    <a:cubicBezTo>
                      <a:pt x="30496" y="3110"/>
                      <a:pt x="30509" y="3037"/>
                      <a:pt x="30509" y="2963"/>
                    </a:cubicBezTo>
                    <a:cubicBezTo>
                      <a:pt x="30509" y="2628"/>
                      <a:pt x="30233" y="2412"/>
                      <a:pt x="29950" y="2412"/>
                    </a:cubicBezTo>
                    <a:cubicBezTo>
                      <a:pt x="29806" y="2412"/>
                      <a:pt x="29660" y="2468"/>
                      <a:pt x="29548" y="2593"/>
                    </a:cubicBezTo>
                    <a:lnTo>
                      <a:pt x="29116" y="2359"/>
                    </a:lnTo>
                    <a:cubicBezTo>
                      <a:pt x="29129" y="2334"/>
                      <a:pt x="29129" y="2310"/>
                      <a:pt x="29129" y="2285"/>
                    </a:cubicBezTo>
                    <a:cubicBezTo>
                      <a:pt x="29147" y="2100"/>
                      <a:pt x="29015" y="2008"/>
                      <a:pt x="28882" y="2008"/>
                    </a:cubicBezTo>
                    <a:cubicBezTo>
                      <a:pt x="28750" y="2008"/>
                      <a:pt x="28617" y="2100"/>
                      <a:pt x="28636" y="2285"/>
                    </a:cubicBezTo>
                    <a:cubicBezTo>
                      <a:pt x="28636" y="2334"/>
                      <a:pt x="28648" y="2371"/>
                      <a:pt x="28661" y="2408"/>
                    </a:cubicBezTo>
                    <a:lnTo>
                      <a:pt x="28402" y="2655"/>
                    </a:lnTo>
                    <a:cubicBezTo>
                      <a:pt x="28352" y="2642"/>
                      <a:pt x="28316" y="2642"/>
                      <a:pt x="28266" y="2642"/>
                    </a:cubicBezTo>
                    <a:cubicBezTo>
                      <a:pt x="28168" y="2642"/>
                      <a:pt x="28069" y="2667"/>
                      <a:pt x="27983" y="2728"/>
                    </a:cubicBezTo>
                    <a:lnTo>
                      <a:pt x="27773" y="2445"/>
                    </a:lnTo>
                    <a:cubicBezTo>
                      <a:pt x="27810" y="2408"/>
                      <a:pt x="27835" y="2347"/>
                      <a:pt x="27835" y="2285"/>
                    </a:cubicBezTo>
                    <a:cubicBezTo>
                      <a:pt x="27842" y="2120"/>
                      <a:pt x="27715" y="2028"/>
                      <a:pt x="27586" y="2028"/>
                    </a:cubicBezTo>
                    <a:cubicBezTo>
                      <a:pt x="27483" y="2028"/>
                      <a:pt x="27380" y="2086"/>
                      <a:pt x="27342" y="2211"/>
                    </a:cubicBezTo>
                    <a:lnTo>
                      <a:pt x="25531" y="2063"/>
                    </a:lnTo>
                    <a:cubicBezTo>
                      <a:pt x="25524" y="1736"/>
                      <a:pt x="25272" y="1561"/>
                      <a:pt x="25020" y="1561"/>
                    </a:cubicBezTo>
                    <a:cubicBezTo>
                      <a:pt x="24807" y="1561"/>
                      <a:pt x="24595" y="1687"/>
                      <a:pt x="24533" y="1952"/>
                    </a:cubicBezTo>
                    <a:lnTo>
                      <a:pt x="23522" y="1829"/>
                    </a:lnTo>
                    <a:cubicBezTo>
                      <a:pt x="23517" y="1669"/>
                      <a:pt x="23396" y="1592"/>
                      <a:pt x="23276" y="1592"/>
                    </a:cubicBezTo>
                    <a:cubicBezTo>
                      <a:pt x="23147" y="1592"/>
                      <a:pt x="23017" y="1681"/>
                      <a:pt x="23030" y="1854"/>
                    </a:cubicBezTo>
                    <a:cubicBezTo>
                      <a:pt x="23030" y="1866"/>
                      <a:pt x="23030" y="1878"/>
                      <a:pt x="23030" y="1891"/>
                    </a:cubicBezTo>
                    <a:lnTo>
                      <a:pt x="21218" y="2568"/>
                    </a:lnTo>
                    <a:cubicBezTo>
                      <a:pt x="21126" y="2367"/>
                      <a:pt x="20947" y="2276"/>
                      <a:pt x="20769" y="2276"/>
                    </a:cubicBezTo>
                    <a:cubicBezTo>
                      <a:pt x="20522" y="2276"/>
                      <a:pt x="20277" y="2452"/>
                      <a:pt x="20270" y="2753"/>
                    </a:cubicBezTo>
                    <a:lnTo>
                      <a:pt x="17855" y="2741"/>
                    </a:lnTo>
                    <a:cubicBezTo>
                      <a:pt x="17830" y="2593"/>
                      <a:pt x="17719" y="2494"/>
                      <a:pt x="17571" y="2494"/>
                    </a:cubicBezTo>
                    <a:cubicBezTo>
                      <a:pt x="17534" y="2494"/>
                      <a:pt x="17485" y="2507"/>
                      <a:pt x="17448" y="2519"/>
                    </a:cubicBezTo>
                    <a:lnTo>
                      <a:pt x="16659" y="1657"/>
                    </a:lnTo>
                    <a:cubicBezTo>
                      <a:pt x="16659" y="1657"/>
                      <a:pt x="16659" y="1644"/>
                      <a:pt x="16659" y="1632"/>
                    </a:cubicBezTo>
                    <a:cubicBezTo>
                      <a:pt x="16678" y="1453"/>
                      <a:pt x="16546" y="1364"/>
                      <a:pt x="16412" y="1364"/>
                    </a:cubicBezTo>
                    <a:cubicBezTo>
                      <a:pt x="16278" y="1364"/>
                      <a:pt x="16142" y="1453"/>
                      <a:pt x="16154" y="1632"/>
                    </a:cubicBezTo>
                    <a:cubicBezTo>
                      <a:pt x="16154" y="1706"/>
                      <a:pt x="16191" y="1780"/>
                      <a:pt x="16241" y="1829"/>
                    </a:cubicBezTo>
                    <a:lnTo>
                      <a:pt x="15008" y="3443"/>
                    </a:lnTo>
                    <a:cubicBezTo>
                      <a:pt x="14934" y="3382"/>
                      <a:pt x="14848" y="3357"/>
                      <a:pt x="14750" y="3357"/>
                    </a:cubicBezTo>
                    <a:cubicBezTo>
                      <a:pt x="14528" y="3357"/>
                      <a:pt x="14343" y="3505"/>
                      <a:pt x="14269" y="3714"/>
                    </a:cubicBezTo>
                    <a:lnTo>
                      <a:pt x="12630" y="3382"/>
                    </a:lnTo>
                    <a:lnTo>
                      <a:pt x="12630" y="3332"/>
                    </a:lnTo>
                    <a:cubicBezTo>
                      <a:pt x="12624" y="3007"/>
                      <a:pt x="12370" y="2836"/>
                      <a:pt x="12118" y="2836"/>
                    </a:cubicBezTo>
                    <a:cubicBezTo>
                      <a:pt x="11892" y="2836"/>
                      <a:pt x="11667" y="2973"/>
                      <a:pt x="11620" y="3258"/>
                    </a:cubicBezTo>
                    <a:lnTo>
                      <a:pt x="9858" y="3184"/>
                    </a:lnTo>
                    <a:cubicBezTo>
                      <a:pt x="9858" y="3160"/>
                      <a:pt x="9858" y="3147"/>
                      <a:pt x="9858" y="3135"/>
                    </a:cubicBezTo>
                    <a:cubicBezTo>
                      <a:pt x="9858" y="2889"/>
                      <a:pt x="9661" y="2679"/>
                      <a:pt x="9415" y="2642"/>
                    </a:cubicBezTo>
                    <a:lnTo>
                      <a:pt x="9451" y="1090"/>
                    </a:lnTo>
                    <a:cubicBezTo>
                      <a:pt x="9587" y="1065"/>
                      <a:pt x="9698" y="942"/>
                      <a:pt x="9698" y="806"/>
                    </a:cubicBezTo>
                    <a:cubicBezTo>
                      <a:pt x="9698" y="769"/>
                      <a:pt x="9686" y="732"/>
                      <a:pt x="9673" y="708"/>
                    </a:cubicBezTo>
                    <a:lnTo>
                      <a:pt x="9772" y="646"/>
                    </a:lnTo>
                    <a:cubicBezTo>
                      <a:pt x="9860" y="762"/>
                      <a:pt x="9977" y="811"/>
                      <a:pt x="10090" y="811"/>
                    </a:cubicBezTo>
                    <a:cubicBezTo>
                      <a:pt x="10340" y="811"/>
                      <a:pt x="10576" y="573"/>
                      <a:pt x="10474" y="277"/>
                    </a:cubicBezTo>
                    <a:cubicBezTo>
                      <a:pt x="10409" y="88"/>
                      <a:pt x="10250" y="0"/>
                      <a:pt x="10091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77" name="Google Shape;3477;p43"/>
              <p:cNvSpPr/>
              <p:nvPr/>
            </p:nvSpPr>
            <p:spPr>
              <a:xfrm>
                <a:off x="5724531" y="2992055"/>
                <a:ext cx="139509" cy="101347"/>
              </a:xfrm>
              <a:custGeom>
                <a:avLst/>
                <a:gdLst/>
                <a:ahLst/>
                <a:cxnLst/>
                <a:rect l="l" t="t" r="r" b="b"/>
                <a:pathLst>
                  <a:path w="9673" h="7027" extrusionOk="0">
                    <a:moveTo>
                      <a:pt x="8416" y="198"/>
                    </a:moveTo>
                    <a:cubicBezTo>
                      <a:pt x="8473" y="198"/>
                      <a:pt x="8413" y="270"/>
                      <a:pt x="8388" y="270"/>
                    </a:cubicBezTo>
                    <a:cubicBezTo>
                      <a:pt x="8381" y="270"/>
                      <a:pt x="8376" y="264"/>
                      <a:pt x="8379" y="247"/>
                    </a:cubicBezTo>
                    <a:cubicBezTo>
                      <a:pt x="8379" y="222"/>
                      <a:pt x="8404" y="210"/>
                      <a:pt x="8428" y="210"/>
                    </a:cubicBezTo>
                    <a:lnTo>
                      <a:pt x="8416" y="198"/>
                    </a:lnTo>
                    <a:close/>
                    <a:moveTo>
                      <a:pt x="5582" y="407"/>
                    </a:moveTo>
                    <a:cubicBezTo>
                      <a:pt x="5639" y="407"/>
                      <a:pt x="5579" y="480"/>
                      <a:pt x="5549" y="480"/>
                    </a:cubicBezTo>
                    <a:cubicBezTo>
                      <a:pt x="5539" y="480"/>
                      <a:pt x="5533" y="473"/>
                      <a:pt x="5533" y="456"/>
                    </a:cubicBezTo>
                    <a:cubicBezTo>
                      <a:pt x="5533" y="432"/>
                      <a:pt x="5557" y="419"/>
                      <a:pt x="5582" y="419"/>
                    </a:cubicBezTo>
                    <a:lnTo>
                      <a:pt x="5582" y="407"/>
                    </a:lnTo>
                    <a:close/>
                    <a:moveTo>
                      <a:pt x="5385" y="617"/>
                    </a:moveTo>
                    <a:cubicBezTo>
                      <a:pt x="5422" y="678"/>
                      <a:pt x="5496" y="703"/>
                      <a:pt x="5582" y="703"/>
                    </a:cubicBezTo>
                    <a:cubicBezTo>
                      <a:pt x="5588" y="709"/>
                      <a:pt x="5598" y="712"/>
                      <a:pt x="5608" y="712"/>
                    </a:cubicBezTo>
                    <a:cubicBezTo>
                      <a:pt x="5619" y="712"/>
                      <a:pt x="5631" y="709"/>
                      <a:pt x="5644" y="703"/>
                    </a:cubicBezTo>
                    <a:lnTo>
                      <a:pt x="5915" y="1282"/>
                    </a:lnTo>
                    <a:cubicBezTo>
                      <a:pt x="5779" y="1368"/>
                      <a:pt x="5681" y="1516"/>
                      <a:pt x="5681" y="1676"/>
                    </a:cubicBezTo>
                    <a:lnTo>
                      <a:pt x="4079" y="1491"/>
                    </a:lnTo>
                    <a:lnTo>
                      <a:pt x="4079" y="1454"/>
                    </a:lnTo>
                    <a:cubicBezTo>
                      <a:pt x="4079" y="1393"/>
                      <a:pt x="4067" y="1343"/>
                      <a:pt x="4042" y="1282"/>
                    </a:cubicBezTo>
                    <a:lnTo>
                      <a:pt x="5385" y="617"/>
                    </a:lnTo>
                    <a:close/>
                    <a:moveTo>
                      <a:pt x="3577" y="1146"/>
                    </a:moveTo>
                    <a:cubicBezTo>
                      <a:pt x="3850" y="1146"/>
                      <a:pt x="3977" y="1470"/>
                      <a:pt x="3796" y="1664"/>
                    </a:cubicBezTo>
                    <a:cubicBezTo>
                      <a:pt x="3731" y="1729"/>
                      <a:pt x="3652" y="1757"/>
                      <a:pt x="3574" y="1757"/>
                    </a:cubicBezTo>
                    <a:cubicBezTo>
                      <a:pt x="3416" y="1757"/>
                      <a:pt x="3266" y="1636"/>
                      <a:pt x="3266" y="1454"/>
                    </a:cubicBezTo>
                    <a:cubicBezTo>
                      <a:pt x="3266" y="1282"/>
                      <a:pt x="3401" y="1159"/>
                      <a:pt x="3574" y="1159"/>
                    </a:cubicBezTo>
                    <a:lnTo>
                      <a:pt x="3561" y="1146"/>
                    </a:lnTo>
                    <a:cubicBezTo>
                      <a:pt x="3567" y="1146"/>
                      <a:pt x="3572" y="1146"/>
                      <a:pt x="3577" y="1146"/>
                    </a:cubicBezTo>
                    <a:close/>
                    <a:moveTo>
                      <a:pt x="6174" y="1405"/>
                    </a:moveTo>
                    <a:cubicBezTo>
                      <a:pt x="6445" y="1405"/>
                      <a:pt x="6580" y="1725"/>
                      <a:pt x="6395" y="1910"/>
                    </a:cubicBezTo>
                    <a:cubicBezTo>
                      <a:pt x="6331" y="1975"/>
                      <a:pt x="6253" y="2004"/>
                      <a:pt x="6177" y="2004"/>
                    </a:cubicBezTo>
                    <a:cubicBezTo>
                      <a:pt x="6022" y="2004"/>
                      <a:pt x="5878" y="1883"/>
                      <a:pt x="5878" y="1701"/>
                    </a:cubicBezTo>
                    <a:cubicBezTo>
                      <a:pt x="5890" y="1541"/>
                      <a:pt x="6026" y="1417"/>
                      <a:pt x="6186" y="1417"/>
                    </a:cubicBezTo>
                    <a:lnTo>
                      <a:pt x="6174" y="1405"/>
                    </a:lnTo>
                    <a:close/>
                    <a:moveTo>
                      <a:pt x="7788" y="2403"/>
                    </a:moveTo>
                    <a:cubicBezTo>
                      <a:pt x="7842" y="2403"/>
                      <a:pt x="7789" y="2471"/>
                      <a:pt x="7758" y="2471"/>
                    </a:cubicBezTo>
                    <a:cubicBezTo>
                      <a:pt x="7747" y="2471"/>
                      <a:pt x="7738" y="2462"/>
                      <a:pt x="7738" y="2440"/>
                    </a:cubicBezTo>
                    <a:cubicBezTo>
                      <a:pt x="7751" y="2428"/>
                      <a:pt x="7763" y="2415"/>
                      <a:pt x="7788" y="2415"/>
                    </a:cubicBezTo>
                    <a:lnTo>
                      <a:pt x="7788" y="2403"/>
                    </a:lnTo>
                    <a:close/>
                    <a:moveTo>
                      <a:pt x="9131" y="2305"/>
                    </a:moveTo>
                    <a:cubicBezTo>
                      <a:pt x="9303" y="2305"/>
                      <a:pt x="9402" y="2526"/>
                      <a:pt x="9266" y="2650"/>
                    </a:cubicBezTo>
                    <a:cubicBezTo>
                      <a:pt x="9227" y="2693"/>
                      <a:pt x="9177" y="2713"/>
                      <a:pt x="9127" y="2713"/>
                    </a:cubicBezTo>
                    <a:cubicBezTo>
                      <a:pt x="9023" y="2713"/>
                      <a:pt x="8921" y="2627"/>
                      <a:pt x="8921" y="2502"/>
                    </a:cubicBezTo>
                    <a:cubicBezTo>
                      <a:pt x="8934" y="2403"/>
                      <a:pt x="9020" y="2317"/>
                      <a:pt x="9131" y="2317"/>
                    </a:cubicBezTo>
                    <a:lnTo>
                      <a:pt x="9131" y="2305"/>
                    </a:lnTo>
                    <a:close/>
                    <a:moveTo>
                      <a:pt x="235" y="3081"/>
                    </a:moveTo>
                    <a:cubicBezTo>
                      <a:pt x="296" y="3081"/>
                      <a:pt x="296" y="3167"/>
                      <a:pt x="235" y="3167"/>
                    </a:cubicBezTo>
                    <a:cubicBezTo>
                      <a:pt x="210" y="3167"/>
                      <a:pt x="198" y="3155"/>
                      <a:pt x="198" y="3142"/>
                    </a:cubicBezTo>
                    <a:lnTo>
                      <a:pt x="185" y="3130"/>
                    </a:lnTo>
                    <a:cubicBezTo>
                      <a:pt x="185" y="3093"/>
                      <a:pt x="210" y="3081"/>
                      <a:pt x="235" y="3081"/>
                    </a:cubicBezTo>
                    <a:close/>
                    <a:moveTo>
                      <a:pt x="4054" y="1578"/>
                    </a:moveTo>
                    <a:lnTo>
                      <a:pt x="5681" y="1775"/>
                    </a:lnTo>
                    <a:cubicBezTo>
                      <a:pt x="5693" y="1824"/>
                      <a:pt x="5705" y="1873"/>
                      <a:pt x="5730" y="1923"/>
                    </a:cubicBezTo>
                    <a:lnTo>
                      <a:pt x="3081" y="3623"/>
                    </a:lnTo>
                    <a:cubicBezTo>
                      <a:pt x="3032" y="3537"/>
                      <a:pt x="2958" y="3463"/>
                      <a:pt x="2871" y="3426"/>
                    </a:cubicBezTo>
                    <a:lnTo>
                      <a:pt x="3438" y="1923"/>
                    </a:lnTo>
                    <a:cubicBezTo>
                      <a:pt x="3487" y="1935"/>
                      <a:pt x="3524" y="1947"/>
                      <a:pt x="3574" y="1947"/>
                    </a:cubicBezTo>
                    <a:cubicBezTo>
                      <a:pt x="3796" y="1947"/>
                      <a:pt x="3993" y="1799"/>
                      <a:pt x="4054" y="1590"/>
                    </a:cubicBezTo>
                    <a:lnTo>
                      <a:pt x="4054" y="1578"/>
                    </a:lnTo>
                    <a:close/>
                    <a:moveTo>
                      <a:pt x="3167" y="1750"/>
                    </a:moveTo>
                    <a:cubicBezTo>
                      <a:pt x="3216" y="1812"/>
                      <a:pt x="3266" y="1861"/>
                      <a:pt x="3340" y="1886"/>
                    </a:cubicBezTo>
                    <a:lnTo>
                      <a:pt x="2773" y="3389"/>
                    </a:lnTo>
                    <a:cubicBezTo>
                      <a:pt x="2724" y="3376"/>
                      <a:pt x="2687" y="3364"/>
                      <a:pt x="2637" y="3364"/>
                    </a:cubicBezTo>
                    <a:cubicBezTo>
                      <a:pt x="2440" y="3364"/>
                      <a:pt x="2255" y="3487"/>
                      <a:pt x="2181" y="3672"/>
                    </a:cubicBezTo>
                    <a:lnTo>
                      <a:pt x="481" y="3142"/>
                    </a:lnTo>
                    <a:lnTo>
                      <a:pt x="481" y="3130"/>
                    </a:lnTo>
                    <a:cubicBezTo>
                      <a:pt x="481" y="3105"/>
                      <a:pt x="481" y="3093"/>
                      <a:pt x="481" y="3068"/>
                    </a:cubicBezTo>
                    <a:lnTo>
                      <a:pt x="3167" y="1750"/>
                    </a:lnTo>
                    <a:close/>
                    <a:moveTo>
                      <a:pt x="8453" y="493"/>
                    </a:moveTo>
                    <a:lnTo>
                      <a:pt x="8958" y="2144"/>
                    </a:lnTo>
                    <a:cubicBezTo>
                      <a:pt x="8638" y="2292"/>
                      <a:pt x="8650" y="2760"/>
                      <a:pt x="8995" y="2884"/>
                    </a:cubicBezTo>
                    <a:lnTo>
                      <a:pt x="8773" y="3808"/>
                    </a:lnTo>
                    <a:cubicBezTo>
                      <a:pt x="8736" y="3795"/>
                      <a:pt x="8699" y="3795"/>
                      <a:pt x="8650" y="3795"/>
                    </a:cubicBezTo>
                    <a:cubicBezTo>
                      <a:pt x="8564" y="3795"/>
                      <a:pt x="8465" y="3820"/>
                      <a:pt x="8379" y="3882"/>
                    </a:cubicBezTo>
                    <a:lnTo>
                      <a:pt x="6568" y="2021"/>
                    </a:lnTo>
                    <a:cubicBezTo>
                      <a:pt x="6580" y="2009"/>
                      <a:pt x="6592" y="1984"/>
                      <a:pt x="6617" y="1972"/>
                    </a:cubicBezTo>
                    <a:lnTo>
                      <a:pt x="6605" y="1960"/>
                    </a:lnTo>
                    <a:lnTo>
                      <a:pt x="7541" y="2391"/>
                    </a:lnTo>
                    <a:cubicBezTo>
                      <a:pt x="7541" y="2403"/>
                      <a:pt x="7541" y="2428"/>
                      <a:pt x="7541" y="2440"/>
                    </a:cubicBezTo>
                    <a:cubicBezTo>
                      <a:pt x="7529" y="2625"/>
                      <a:pt x="7661" y="2717"/>
                      <a:pt x="7794" y="2717"/>
                    </a:cubicBezTo>
                    <a:cubicBezTo>
                      <a:pt x="7926" y="2717"/>
                      <a:pt x="8059" y="2625"/>
                      <a:pt x="8046" y="2440"/>
                    </a:cubicBezTo>
                    <a:cubicBezTo>
                      <a:pt x="8046" y="2354"/>
                      <a:pt x="7997" y="2268"/>
                      <a:pt x="7911" y="2218"/>
                    </a:cubicBezTo>
                    <a:lnTo>
                      <a:pt x="8404" y="493"/>
                    </a:lnTo>
                    <a:close/>
                    <a:moveTo>
                      <a:pt x="5989" y="2169"/>
                    </a:moveTo>
                    <a:cubicBezTo>
                      <a:pt x="6039" y="2189"/>
                      <a:pt x="6089" y="2209"/>
                      <a:pt x="6146" y="2209"/>
                    </a:cubicBezTo>
                    <a:cubicBezTo>
                      <a:pt x="6159" y="2209"/>
                      <a:pt x="6172" y="2208"/>
                      <a:pt x="6186" y="2206"/>
                    </a:cubicBezTo>
                    <a:lnTo>
                      <a:pt x="6211" y="2206"/>
                    </a:lnTo>
                    <a:lnTo>
                      <a:pt x="6506" y="4054"/>
                    </a:lnTo>
                    <a:lnTo>
                      <a:pt x="6506" y="4054"/>
                    </a:lnTo>
                    <a:lnTo>
                      <a:pt x="5373" y="3956"/>
                    </a:lnTo>
                    <a:cubicBezTo>
                      <a:pt x="5373" y="3832"/>
                      <a:pt x="5311" y="3721"/>
                      <a:pt x="5200" y="3648"/>
                    </a:cubicBezTo>
                    <a:lnTo>
                      <a:pt x="5200" y="3635"/>
                    </a:lnTo>
                    <a:lnTo>
                      <a:pt x="5989" y="2169"/>
                    </a:lnTo>
                    <a:close/>
                    <a:moveTo>
                      <a:pt x="4966" y="3758"/>
                    </a:moveTo>
                    <a:cubicBezTo>
                      <a:pt x="5077" y="3758"/>
                      <a:pt x="5176" y="3857"/>
                      <a:pt x="5176" y="3980"/>
                    </a:cubicBezTo>
                    <a:lnTo>
                      <a:pt x="5163" y="3956"/>
                    </a:lnTo>
                    <a:cubicBezTo>
                      <a:pt x="5163" y="4081"/>
                      <a:pt x="5061" y="4161"/>
                      <a:pt x="4957" y="4161"/>
                    </a:cubicBezTo>
                    <a:cubicBezTo>
                      <a:pt x="4908" y="4161"/>
                      <a:pt x="4858" y="4143"/>
                      <a:pt x="4818" y="4103"/>
                    </a:cubicBezTo>
                    <a:cubicBezTo>
                      <a:pt x="4695" y="3980"/>
                      <a:pt x="4781" y="3758"/>
                      <a:pt x="4966" y="3758"/>
                    </a:cubicBezTo>
                    <a:close/>
                    <a:moveTo>
                      <a:pt x="2637" y="3561"/>
                    </a:moveTo>
                    <a:cubicBezTo>
                      <a:pt x="2810" y="3561"/>
                      <a:pt x="2958" y="3709"/>
                      <a:pt x="2945" y="3882"/>
                    </a:cubicBezTo>
                    <a:lnTo>
                      <a:pt x="2945" y="3869"/>
                    </a:lnTo>
                    <a:cubicBezTo>
                      <a:pt x="2945" y="4045"/>
                      <a:pt x="2797" y="4164"/>
                      <a:pt x="2644" y="4164"/>
                    </a:cubicBezTo>
                    <a:cubicBezTo>
                      <a:pt x="2572" y="4164"/>
                      <a:pt x="2499" y="4138"/>
                      <a:pt x="2440" y="4079"/>
                    </a:cubicBezTo>
                    <a:cubicBezTo>
                      <a:pt x="2243" y="3882"/>
                      <a:pt x="2379" y="3574"/>
                      <a:pt x="2637" y="3561"/>
                    </a:cubicBezTo>
                    <a:close/>
                    <a:moveTo>
                      <a:pt x="6494" y="2095"/>
                    </a:moveTo>
                    <a:lnTo>
                      <a:pt x="8293" y="3943"/>
                    </a:lnTo>
                    <a:cubicBezTo>
                      <a:pt x="8231" y="4017"/>
                      <a:pt x="8182" y="4091"/>
                      <a:pt x="8157" y="4190"/>
                    </a:cubicBezTo>
                    <a:lnTo>
                      <a:pt x="6605" y="4054"/>
                    </a:lnTo>
                    <a:lnTo>
                      <a:pt x="6309" y="2181"/>
                    </a:lnTo>
                    <a:cubicBezTo>
                      <a:pt x="6371" y="2169"/>
                      <a:pt x="6432" y="2132"/>
                      <a:pt x="6494" y="2095"/>
                    </a:cubicBezTo>
                    <a:close/>
                    <a:moveTo>
                      <a:pt x="8650" y="4005"/>
                    </a:moveTo>
                    <a:cubicBezTo>
                      <a:pt x="8823" y="4005"/>
                      <a:pt x="8958" y="4153"/>
                      <a:pt x="8946" y="4313"/>
                    </a:cubicBezTo>
                    <a:cubicBezTo>
                      <a:pt x="8946" y="4489"/>
                      <a:pt x="8798" y="4608"/>
                      <a:pt x="8645" y="4608"/>
                    </a:cubicBezTo>
                    <a:cubicBezTo>
                      <a:pt x="8573" y="4608"/>
                      <a:pt x="8500" y="4582"/>
                      <a:pt x="8441" y="4522"/>
                    </a:cubicBezTo>
                    <a:cubicBezTo>
                      <a:pt x="8244" y="4338"/>
                      <a:pt x="8379" y="4005"/>
                      <a:pt x="8650" y="4005"/>
                    </a:cubicBezTo>
                    <a:close/>
                    <a:moveTo>
                      <a:pt x="5792" y="2033"/>
                    </a:moveTo>
                    <a:cubicBezTo>
                      <a:pt x="5816" y="2070"/>
                      <a:pt x="5853" y="2107"/>
                      <a:pt x="5902" y="2144"/>
                    </a:cubicBezTo>
                    <a:lnTo>
                      <a:pt x="5114" y="3598"/>
                    </a:lnTo>
                    <a:cubicBezTo>
                      <a:pt x="5065" y="3586"/>
                      <a:pt x="5015" y="3574"/>
                      <a:pt x="4966" y="3574"/>
                    </a:cubicBezTo>
                    <a:cubicBezTo>
                      <a:pt x="4633" y="3574"/>
                      <a:pt x="4449" y="3980"/>
                      <a:pt x="4658" y="4239"/>
                    </a:cubicBezTo>
                    <a:lnTo>
                      <a:pt x="4005" y="4818"/>
                    </a:lnTo>
                    <a:lnTo>
                      <a:pt x="3081" y="4140"/>
                    </a:lnTo>
                    <a:cubicBezTo>
                      <a:pt x="3130" y="4066"/>
                      <a:pt x="3155" y="3980"/>
                      <a:pt x="3155" y="3894"/>
                    </a:cubicBezTo>
                    <a:cubicBezTo>
                      <a:pt x="3155" y="3832"/>
                      <a:pt x="3142" y="3783"/>
                      <a:pt x="3130" y="3734"/>
                    </a:cubicBezTo>
                    <a:lnTo>
                      <a:pt x="5792" y="2033"/>
                    </a:lnTo>
                    <a:close/>
                    <a:moveTo>
                      <a:pt x="6629" y="4165"/>
                    </a:moveTo>
                    <a:lnTo>
                      <a:pt x="8145" y="4301"/>
                    </a:lnTo>
                    <a:lnTo>
                      <a:pt x="8145" y="4313"/>
                    </a:lnTo>
                    <a:cubicBezTo>
                      <a:pt x="8145" y="4387"/>
                      <a:pt x="8157" y="4461"/>
                      <a:pt x="8194" y="4522"/>
                    </a:cubicBezTo>
                    <a:lnTo>
                      <a:pt x="6802" y="5274"/>
                    </a:lnTo>
                    <a:lnTo>
                      <a:pt x="6629" y="4165"/>
                    </a:lnTo>
                    <a:close/>
                    <a:moveTo>
                      <a:pt x="456" y="3253"/>
                    </a:moveTo>
                    <a:lnTo>
                      <a:pt x="2144" y="3771"/>
                    </a:lnTo>
                    <a:cubicBezTo>
                      <a:pt x="2144" y="3808"/>
                      <a:pt x="2132" y="3845"/>
                      <a:pt x="2144" y="3869"/>
                    </a:cubicBezTo>
                    <a:cubicBezTo>
                      <a:pt x="2144" y="3993"/>
                      <a:pt x="2181" y="4091"/>
                      <a:pt x="2255" y="4177"/>
                    </a:cubicBezTo>
                    <a:lnTo>
                      <a:pt x="530" y="5459"/>
                    </a:lnTo>
                    <a:cubicBezTo>
                      <a:pt x="493" y="5422"/>
                      <a:pt x="432" y="5397"/>
                      <a:pt x="383" y="5385"/>
                    </a:cubicBezTo>
                    <a:lnTo>
                      <a:pt x="247" y="3376"/>
                    </a:lnTo>
                    <a:cubicBezTo>
                      <a:pt x="333" y="3376"/>
                      <a:pt x="419" y="3327"/>
                      <a:pt x="456" y="3253"/>
                    </a:cubicBezTo>
                    <a:close/>
                    <a:moveTo>
                      <a:pt x="5373" y="4054"/>
                    </a:moveTo>
                    <a:lnTo>
                      <a:pt x="6519" y="4153"/>
                    </a:lnTo>
                    <a:lnTo>
                      <a:pt x="6716" y="5323"/>
                    </a:lnTo>
                    <a:lnTo>
                      <a:pt x="6087" y="5681"/>
                    </a:lnTo>
                    <a:cubicBezTo>
                      <a:pt x="6038" y="5619"/>
                      <a:pt x="5964" y="5594"/>
                      <a:pt x="5902" y="5582"/>
                    </a:cubicBezTo>
                    <a:lnTo>
                      <a:pt x="5829" y="5582"/>
                    </a:lnTo>
                    <a:lnTo>
                      <a:pt x="5188" y="4301"/>
                    </a:lnTo>
                    <a:cubicBezTo>
                      <a:pt x="5286" y="4251"/>
                      <a:pt x="5348" y="4153"/>
                      <a:pt x="5373" y="4054"/>
                    </a:cubicBezTo>
                    <a:close/>
                    <a:moveTo>
                      <a:pt x="379" y="5608"/>
                    </a:moveTo>
                    <a:cubicBezTo>
                      <a:pt x="388" y="5608"/>
                      <a:pt x="395" y="5614"/>
                      <a:pt x="395" y="5631"/>
                    </a:cubicBezTo>
                    <a:cubicBezTo>
                      <a:pt x="407" y="5668"/>
                      <a:pt x="383" y="5693"/>
                      <a:pt x="358" y="5693"/>
                    </a:cubicBezTo>
                    <a:lnTo>
                      <a:pt x="346" y="5681"/>
                    </a:lnTo>
                    <a:cubicBezTo>
                      <a:pt x="289" y="5681"/>
                      <a:pt x="348" y="5608"/>
                      <a:pt x="379" y="5608"/>
                    </a:cubicBezTo>
                    <a:close/>
                    <a:moveTo>
                      <a:pt x="3019" y="4214"/>
                    </a:moveTo>
                    <a:lnTo>
                      <a:pt x="3943" y="4892"/>
                    </a:lnTo>
                    <a:lnTo>
                      <a:pt x="3241" y="5545"/>
                    </a:lnTo>
                    <a:cubicBezTo>
                      <a:pt x="3196" y="5511"/>
                      <a:pt x="3144" y="5495"/>
                      <a:pt x="3094" y="5495"/>
                    </a:cubicBezTo>
                    <a:cubicBezTo>
                      <a:pt x="2981" y="5495"/>
                      <a:pt x="2872" y="5574"/>
                      <a:pt x="2847" y="5693"/>
                    </a:cubicBezTo>
                    <a:lnTo>
                      <a:pt x="604" y="5631"/>
                    </a:lnTo>
                    <a:cubicBezTo>
                      <a:pt x="604" y="5607"/>
                      <a:pt x="592" y="5582"/>
                      <a:pt x="580" y="5545"/>
                    </a:cubicBezTo>
                    <a:lnTo>
                      <a:pt x="2329" y="4264"/>
                    </a:lnTo>
                    <a:cubicBezTo>
                      <a:pt x="2418" y="4341"/>
                      <a:pt x="2529" y="4379"/>
                      <a:pt x="2642" y="4379"/>
                    </a:cubicBezTo>
                    <a:cubicBezTo>
                      <a:pt x="2779" y="4379"/>
                      <a:pt x="2918" y="4323"/>
                      <a:pt x="3019" y="4214"/>
                    </a:cubicBezTo>
                    <a:close/>
                    <a:moveTo>
                      <a:pt x="4720" y="4288"/>
                    </a:moveTo>
                    <a:cubicBezTo>
                      <a:pt x="4794" y="4338"/>
                      <a:pt x="4880" y="4362"/>
                      <a:pt x="4966" y="4362"/>
                    </a:cubicBezTo>
                    <a:cubicBezTo>
                      <a:pt x="5003" y="4362"/>
                      <a:pt x="5052" y="4362"/>
                      <a:pt x="5089" y="4338"/>
                    </a:cubicBezTo>
                    <a:lnTo>
                      <a:pt x="5730" y="5631"/>
                    </a:lnTo>
                    <a:cubicBezTo>
                      <a:pt x="5693" y="5656"/>
                      <a:pt x="5668" y="5693"/>
                      <a:pt x="5656" y="5730"/>
                    </a:cubicBezTo>
                    <a:lnTo>
                      <a:pt x="5360" y="5668"/>
                    </a:lnTo>
                    <a:cubicBezTo>
                      <a:pt x="5360" y="5520"/>
                      <a:pt x="5237" y="5397"/>
                      <a:pt x="5077" y="5397"/>
                    </a:cubicBezTo>
                    <a:lnTo>
                      <a:pt x="5077" y="5385"/>
                    </a:lnTo>
                    <a:cubicBezTo>
                      <a:pt x="5003" y="5385"/>
                      <a:pt x="4929" y="5410"/>
                      <a:pt x="4880" y="5459"/>
                    </a:cubicBezTo>
                    <a:lnTo>
                      <a:pt x="4091" y="4880"/>
                    </a:lnTo>
                    <a:lnTo>
                      <a:pt x="4720" y="4288"/>
                    </a:lnTo>
                    <a:close/>
                    <a:moveTo>
                      <a:pt x="5089" y="5607"/>
                    </a:moveTo>
                    <a:cubicBezTo>
                      <a:pt x="5129" y="5607"/>
                      <a:pt x="5169" y="5631"/>
                      <a:pt x="5176" y="5681"/>
                    </a:cubicBezTo>
                    <a:cubicBezTo>
                      <a:pt x="5176" y="5725"/>
                      <a:pt x="5146" y="5769"/>
                      <a:pt x="5096" y="5769"/>
                    </a:cubicBezTo>
                    <a:cubicBezTo>
                      <a:pt x="5090" y="5769"/>
                      <a:pt x="5083" y="5768"/>
                      <a:pt x="5077" y="5767"/>
                    </a:cubicBezTo>
                    <a:lnTo>
                      <a:pt x="5077" y="5755"/>
                    </a:lnTo>
                    <a:cubicBezTo>
                      <a:pt x="5040" y="5755"/>
                      <a:pt x="5003" y="5718"/>
                      <a:pt x="5003" y="5681"/>
                    </a:cubicBezTo>
                    <a:cubicBezTo>
                      <a:pt x="5009" y="5631"/>
                      <a:pt x="5049" y="5607"/>
                      <a:pt x="5089" y="5607"/>
                    </a:cubicBezTo>
                    <a:close/>
                    <a:moveTo>
                      <a:pt x="3127" y="5719"/>
                    </a:moveTo>
                    <a:cubicBezTo>
                      <a:pt x="3136" y="5719"/>
                      <a:pt x="3142" y="5725"/>
                      <a:pt x="3142" y="5742"/>
                    </a:cubicBezTo>
                    <a:cubicBezTo>
                      <a:pt x="3142" y="5779"/>
                      <a:pt x="3130" y="5804"/>
                      <a:pt x="3093" y="5804"/>
                    </a:cubicBezTo>
                    <a:lnTo>
                      <a:pt x="3093" y="5791"/>
                    </a:lnTo>
                    <a:cubicBezTo>
                      <a:pt x="3036" y="5791"/>
                      <a:pt x="3096" y="5719"/>
                      <a:pt x="3127" y="5719"/>
                    </a:cubicBezTo>
                    <a:close/>
                    <a:moveTo>
                      <a:pt x="5924" y="5817"/>
                    </a:moveTo>
                    <a:cubicBezTo>
                      <a:pt x="5933" y="5817"/>
                      <a:pt x="5939" y="5824"/>
                      <a:pt x="5939" y="5841"/>
                    </a:cubicBezTo>
                    <a:cubicBezTo>
                      <a:pt x="5939" y="5865"/>
                      <a:pt x="5927" y="5890"/>
                      <a:pt x="5902" y="5890"/>
                    </a:cubicBezTo>
                    <a:cubicBezTo>
                      <a:pt x="5836" y="5890"/>
                      <a:pt x="5894" y="5817"/>
                      <a:pt x="5924" y="5817"/>
                    </a:cubicBezTo>
                    <a:close/>
                    <a:moveTo>
                      <a:pt x="8244" y="4609"/>
                    </a:moveTo>
                    <a:cubicBezTo>
                      <a:pt x="8268" y="4658"/>
                      <a:pt x="8305" y="4695"/>
                      <a:pt x="8354" y="4720"/>
                    </a:cubicBezTo>
                    <a:lnTo>
                      <a:pt x="7110" y="6543"/>
                    </a:lnTo>
                    <a:cubicBezTo>
                      <a:pt x="7073" y="6518"/>
                      <a:pt x="7036" y="6506"/>
                      <a:pt x="6999" y="6506"/>
                    </a:cubicBezTo>
                    <a:lnTo>
                      <a:pt x="6814" y="5385"/>
                    </a:lnTo>
                    <a:lnTo>
                      <a:pt x="8244" y="4609"/>
                    </a:lnTo>
                    <a:close/>
                    <a:moveTo>
                      <a:pt x="6728" y="5434"/>
                    </a:moveTo>
                    <a:lnTo>
                      <a:pt x="6901" y="6518"/>
                    </a:lnTo>
                    <a:cubicBezTo>
                      <a:pt x="6876" y="6531"/>
                      <a:pt x="6851" y="6543"/>
                      <a:pt x="6839" y="6568"/>
                    </a:cubicBezTo>
                    <a:lnTo>
                      <a:pt x="6839" y="6555"/>
                    </a:lnTo>
                    <a:lnTo>
                      <a:pt x="6112" y="5952"/>
                    </a:lnTo>
                    <a:cubicBezTo>
                      <a:pt x="6137" y="5915"/>
                      <a:pt x="6149" y="5878"/>
                      <a:pt x="6149" y="5828"/>
                    </a:cubicBezTo>
                    <a:cubicBezTo>
                      <a:pt x="6149" y="5804"/>
                      <a:pt x="6149" y="5779"/>
                      <a:pt x="6137" y="5755"/>
                    </a:cubicBezTo>
                    <a:lnTo>
                      <a:pt x="6728" y="5434"/>
                    </a:lnTo>
                    <a:close/>
                    <a:moveTo>
                      <a:pt x="8601" y="5976"/>
                    </a:moveTo>
                    <a:cubicBezTo>
                      <a:pt x="8771" y="5976"/>
                      <a:pt x="8906" y="6109"/>
                      <a:pt x="8909" y="6278"/>
                    </a:cubicBezTo>
                    <a:lnTo>
                      <a:pt x="8909" y="6278"/>
                    </a:lnTo>
                    <a:cubicBezTo>
                      <a:pt x="8905" y="6457"/>
                      <a:pt x="8757" y="6575"/>
                      <a:pt x="8604" y="6575"/>
                    </a:cubicBezTo>
                    <a:cubicBezTo>
                      <a:pt x="8529" y="6575"/>
                      <a:pt x="8452" y="6546"/>
                      <a:pt x="8391" y="6481"/>
                    </a:cubicBezTo>
                    <a:cubicBezTo>
                      <a:pt x="8207" y="6297"/>
                      <a:pt x="8342" y="5976"/>
                      <a:pt x="8601" y="5976"/>
                    </a:cubicBezTo>
                    <a:close/>
                    <a:moveTo>
                      <a:pt x="8441" y="4769"/>
                    </a:moveTo>
                    <a:cubicBezTo>
                      <a:pt x="8502" y="4793"/>
                      <a:pt x="8576" y="4818"/>
                      <a:pt x="8638" y="4818"/>
                    </a:cubicBezTo>
                    <a:lnTo>
                      <a:pt x="8613" y="5767"/>
                    </a:lnTo>
                    <a:lnTo>
                      <a:pt x="8601" y="5767"/>
                    </a:lnTo>
                    <a:cubicBezTo>
                      <a:pt x="8317" y="5767"/>
                      <a:pt x="8096" y="6001"/>
                      <a:pt x="8108" y="6284"/>
                    </a:cubicBezTo>
                    <a:lnTo>
                      <a:pt x="8096" y="6272"/>
                    </a:lnTo>
                    <a:lnTo>
                      <a:pt x="8096" y="6272"/>
                    </a:lnTo>
                    <a:cubicBezTo>
                      <a:pt x="8096" y="6309"/>
                      <a:pt x="8108" y="6334"/>
                      <a:pt x="8108" y="6371"/>
                    </a:cubicBezTo>
                    <a:lnTo>
                      <a:pt x="7209" y="6642"/>
                    </a:lnTo>
                    <a:cubicBezTo>
                      <a:pt x="7209" y="6629"/>
                      <a:pt x="7196" y="6617"/>
                      <a:pt x="7184" y="6605"/>
                    </a:cubicBezTo>
                    <a:lnTo>
                      <a:pt x="8441" y="4769"/>
                    </a:lnTo>
                    <a:close/>
                    <a:moveTo>
                      <a:pt x="7020" y="6729"/>
                    </a:moveTo>
                    <a:cubicBezTo>
                      <a:pt x="7029" y="6729"/>
                      <a:pt x="7036" y="6735"/>
                      <a:pt x="7036" y="6753"/>
                    </a:cubicBezTo>
                    <a:cubicBezTo>
                      <a:pt x="7048" y="6790"/>
                      <a:pt x="7024" y="6814"/>
                      <a:pt x="6987" y="6814"/>
                    </a:cubicBezTo>
                    <a:lnTo>
                      <a:pt x="6987" y="6802"/>
                    </a:lnTo>
                    <a:cubicBezTo>
                      <a:pt x="6930" y="6802"/>
                      <a:pt x="6990" y="6729"/>
                      <a:pt x="7020" y="6729"/>
                    </a:cubicBezTo>
                    <a:close/>
                    <a:moveTo>
                      <a:pt x="8428" y="0"/>
                    </a:moveTo>
                    <a:cubicBezTo>
                      <a:pt x="8170" y="0"/>
                      <a:pt x="8071" y="358"/>
                      <a:pt x="8305" y="481"/>
                    </a:cubicBezTo>
                    <a:lnTo>
                      <a:pt x="7812" y="2206"/>
                    </a:lnTo>
                    <a:lnTo>
                      <a:pt x="7788" y="2206"/>
                    </a:lnTo>
                    <a:cubicBezTo>
                      <a:pt x="7714" y="2206"/>
                      <a:pt x="7640" y="2243"/>
                      <a:pt x="7591" y="2317"/>
                    </a:cubicBezTo>
                    <a:lnTo>
                      <a:pt x="6666" y="1886"/>
                    </a:lnTo>
                    <a:cubicBezTo>
                      <a:pt x="6679" y="1824"/>
                      <a:pt x="6691" y="1775"/>
                      <a:pt x="6691" y="1713"/>
                    </a:cubicBezTo>
                    <a:cubicBezTo>
                      <a:pt x="6691" y="1442"/>
                      <a:pt x="6469" y="1208"/>
                      <a:pt x="6186" y="1208"/>
                    </a:cubicBezTo>
                    <a:cubicBezTo>
                      <a:pt x="6137" y="1208"/>
                      <a:pt x="6075" y="1220"/>
                      <a:pt x="6013" y="1245"/>
                    </a:cubicBezTo>
                    <a:lnTo>
                      <a:pt x="5742" y="666"/>
                    </a:lnTo>
                    <a:cubicBezTo>
                      <a:pt x="5890" y="555"/>
                      <a:pt x="5866" y="333"/>
                      <a:pt x="5693" y="247"/>
                    </a:cubicBezTo>
                    <a:cubicBezTo>
                      <a:pt x="5657" y="228"/>
                      <a:pt x="5620" y="219"/>
                      <a:pt x="5583" y="219"/>
                    </a:cubicBezTo>
                    <a:cubicBezTo>
                      <a:pt x="5455" y="219"/>
                      <a:pt x="5336" y="325"/>
                      <a:pt x="5336" y="469"/>
                    </a:cubicBezTo>
                    <a:cubicBezTo>
                      <a:pt x="5336" y="493"/>
                      <a:pt x="5336" y="518"/>
                      <a:pt x="5348" y="530"/>
                    </a:cubicBezTo>
                    <a:lnTo>
                      <a:pt x="4005" y="1196"/>
                    </a:lnTo>
                    <a:cubicBezTo>
                      <a:pt x="3901" y="1035"/>
                      <a:pt x="3743" y="963"/>
                      <a:pt x="3587" y="963"/>
                    </a:cubicBezTo>
                    <a:cubicBezTo>
                      <a:pt x="3335" y="963"/>
                      <a:pt x="3088" y="1150"/>
                      <a:pt x="3081" y="1454"/>
                    </a:cubicBezTo>
                    <a:cubicBezTo>
                      <a:pt x="3081" y="1528"/>
                      <a:pt x="3106" y="1602"/>
                      <a:pt x="3130" y="1676"/>
                    </a:cubicBezTo>
                    <a:lnTo>
                      <a:pt x="456" y="2982"/>
                    </a:lnTo>
                    <a:cubicBezTo>
                      <a:pt x="407" y="2921"/>
                      <a:pt x="333" y="2884"/>
                      <a:pt x="259" y="2884"/>
                    </a:cubicBezTo>
                    <a:cubicBezTo>
                      <a:pt x="111" y="2884"/>
                      <a:pt x="1" y="2995"/>
                      <a:pt x="1" y="3142"/>
                    </a:cubicBezTo>
                    <a:cubicBezTo>
                      <a:pt x="1" y="3241"/>
                      <a:pt x="62" y="3340"/>
                      <a:pt x="161" y="3376"/>
                    </a:cubicBezTo>
                    <a:lnTo>
                      <a:pt x="309" y="5410"/>
                    </a:lnTo>
                    <a:cubicBezTo>
                      <a:pt x="124" y="5459"/>
                      <a:pt x="62" y="5681"/>
                      <a:pt x="185" y="5816"/>
                    </a:cubicBezTo>
                    <a:cubicBezTo>
                      <a:pt x="236" y="5872"/>
                      <a:pt x="303" y="5898"/>
                      <a:pt x="370" y="5898"/>
                    </a:cubicBezTo>
                    <a:cubicBezTo>
                      <a:pt x="466" y="5898"/>
                      <a:pt x="561" y="5844"/>
                      <a:pt x="604" y="5742"/>
                    </a:cubicBezTo>
                    <a:lnTo>
                      <a:pt x="2871" y="5804"/>
                    </a:lnTo>
                    <a:cubicBezTo>
                      <a:pt x="2894" y="5947"/>
                      <a:pt x="3006" y="6016"/>
                      <a:pt x="3117" y="6016"/>
                    </a:cubicBezTo>
                    <a:cubicBezTo>
                      <a:pt x="3244" y="6016"/>
                      <a:pt x="3371" y="5926"/>
                      <a:pt x="3364" y="5755"/>
                    </a:cubicBezTo>
                    <a:cubicBezTo>
                      <a:pt x="3364" y="5718"/>
                      <a:pt x="3352" y="5668"/>
                      <a:pt x="3327" y="5631"/>
                    </a:cubicBezTo>
                    <a:lnTo>
                      <a:pt x="4042" y="4966"/>
                    </a:lnTo>
                    <a:lnTo>
                      <a:pt x="4843" y="5557"/>
                    </a:lnTo>
                    <a:cubicBezTo>
                      <a:pt x="4818" y="5594"/>
                      <a:pt x="4806" y="5644"/>
                      <a:pt x="4806" y="5681"/>
                    </a:cubicBezTo>
                    <a:cubicBezTo>
                      <a:pt x="4806" y="5866"/>
                      <a:pt x="4954" y="5973"/>
                      <a:pt x="5101" y="5973"/>
                    </a:cubicBezTo>
                    <a:cubicBezTo>
                      <a:pt x="5208" y="5973"/>
                      <a:pt x="5314" y="5916"/>
                      <a:pt x="5360" y="5791"/>
                    </a:cubicBezTo>
                    <a:lnTo>
                      <a:pt x="5656" y="5841"/>
                    </a:lnTo>
                    <a:cubicBezTo>
                      <a:pt x="5656" y="5976"/>
                      <a:pt x="5767" y="6087"/>
                      <a:pt x="5902" y="6087"/>
                    </a:cubicBezTo>
                    <a:cubicBezTo>
                      <a:pt x="5952" y="6087"/>
                      <a:pt x="6001" y="6075"/>
                      <a:pt x="6050" y="6038"/>
                    </a:cubicBezTo>
                    <a:lnTo>
                      <a:pt x="6765" y="6654"/>
                    </a:lnTo>
                    <a:cubicBezTo>
                      <a:pt x="6753" y="6691"/>
                      <a:pt x="6740" y="6728"/>
                      <a:pt x="6740" y="6777"/>
                    </a:cubicBezTo>
                    <a:cubicBezTo>
                      <a:pt x="6740" y="6944"/>
                      <a:pt x="6867" y="7027"/>
                      <a:pt x="6993" y="7027"/>
                    </a:cubicBezTo>
                    <a:cubicBezTo>
                      <a:pt x="7119" y="7027"/>
                      <a:pt x="7246" y="6944"/>
                      <a:pt x="7246" y="6777"/>
                    </a:cubicBezTo>
                    <a:cubicBezTo>
                      <a:pt x="7246" y="6765"/>
                      <a:pt x="7246" y="6753"/>
                      <a:pt x="7246" y="6753"/>
                    </a:cubicBezTo>
                    <a:lnTo>
                      <a:pt x="8145" y="6481"/>
                    </a:lnTo>
                    <a:cubicBezTo>
                      <a:pt x="8230" y="6680"/>
                      <a:pt x="8418" y="6789"/>
                      <a:pt x="8608" y="6789"/>
                    </a:cubicBezTo>
                    <a:cubicBezTo>
                      <a:pt x="8749" y="6789"/>
                      <a:pt x="8891" y="6730"/>
                      <a:pt x="8995" y="6605"/>
                    </a:cubicBezTo>
                    <a:cubicBezTo>
                      <a:pt x="9242" y="6321"/>
                      <a:pt x="9081" y="5878"/>
                      <a:pt x="8712" y="5791"/>
                    </a:cubicBezTo>
                    <a:lnTo>
                      <a:pt x="8749" y="4818"/>
                    </a:lnTo>
                    <a:cubicBezTo>
                      <a:pt x="9229" y="4732"/>
                      <a:pt x="9303" y="4079"/>
                      <a:pt x="8860" y="3869"/>
                    </a:cubicBezTo>
                    <a:lnTo>
                      <a:pt x="9081" y="2933"/>
                    </a:lnTo>
                    <a:lnTo>
                      <a:pt x="9131" y="2933"/>
                    </a:lnTo>
                    <a:cubicBezTo>
                      <a:pt x="9673" y="2933"/>
                      <a:pt x="9673" y="2120"/>
                      <a:pt x="9131" y="2120"/>
                    </a:cubicBezTo>
                    <a:lnTo>
                      <a:pt x="9057" y="2120"/>
                    </a:lnTo>
                    <a:lnTo>
                      <a:pt x="8552" y="481"/>
                    </a:lnTo>
                    <a:cubicBezTo>
                      <a:pt x="8773" y="358"/>
                      <a:pt x="8687" y="0"/>
                      <a:pt x="8428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78" name="Google Shape;3478;p43"/>
              <p:cNvSpPr/>
              <p:nvPr/>
            </p:nvSpPr>
            <p:spPr>
              <a:xfrm>
                <a:off x="5084085" y="2591412"/>
                <a:ext cx="141643" cy="74492"/>
              </a:xfrm>
              <a:custGeom>
                <a:avLst/>
                <a:gdLst/>
                <a:ahLst/>
                <a:cxnLst/>
                <a:rect l="l" t="t" r="r" b="b"/>
                <a:pathLst>
                  <a:path w="9821" h="5165" extrusionOk="0">
                    <a:moveTo>
                      <a:pt x="6481" y="623"/>
                    </a:moveTo>
                    <a:cubicBezTo>
                      <a:pt x="6538" y="623"/>
                      <a:pt x="6478" y="696"/>
                      <a:pt x="6448" y="696"/>
                    </a:cubicBezTo>
                    <a:cubicBezTo>
                      <a:pt x="6439" y="696"/>
                      <a:pt x="6432" y="689"/>
                      <a:pt x="6432" y="672"/>
                    </a:cubicBezTo>
                    <a:cubicBezTo>
                      <a:pt x="6432" y="635"/>
                      <a:pt x="6457" y="623"/>
                      <a:pt x="6481" y="623"/>
                    </a:cubicBezTo>
                    <a:close/>
                    <a:moveTo>
                      <a:pt x="293" y="723"/>
                    </a:moveTo>
                    <a:cubicBezTo>
                      <a:pt x="302" y="723"/>
                      <a:pt x="308" y="729"/>
                      <a:pt x="308" y="746"/>
                    </a:cubicBezTo>
                    <a:cubicBezTo>
                      <a:pt x="308" y="771"/>
                      <a:pt x="284" y="796"/>
                      <a:pt x="259" y="796"/>
                    </a:cubicBezTo>
                    <a:cubicBezTo>
                      <a:pt x="202" y="796"/>
                      <a:pt x="262" y="723"/>
                      <a:pt x="293" y="723"/>
                    </a:cubicBezTo>
                    <a:close/>
                    <a:moveTo>
                      <a:pt x="2523" y="723"/>
                    </a:moveTo>
                    <a:cubicBezTo>
                      <a:pt x="2532" y="723"/>
                      <a:pt x="2539" y="729"/>
                      <a:pt x="2539" y="746"/>
                    </a:cubicBezTo>
                    <a:cubicBezTo>
                      <a:pt x="2539" y="771"/>
                      <a:pt x="2514" y="796"/>
                      <a:pt x="2489" y="796"/>
                    </a:cubicBezTo>
                    <a:cubicBezTo>
                      <a:pt x="2432" y="796"/>
                      <a:pt x="2492" y="723"/>
                      <a:pt x="2523" y="723"/>
                    </a:cubicBezTo>
                    <a:close/>
                    <a:moveTo>
                      <a:pt x="7418" y="229"/>
                    </a:moveTo>
                    <a:cubicBezTo>
                      <a:pt x="7677" y="229"/>
                      <a:pt x="7812" y="549"/>
                      <a:pt x="7627" y="734"/>
                    </a:cubicBezTo>
                    <a:cubicBezTo>
                      <a:pt x="7565" y="801"/>
                      <a:pt x="7487" y="831"/>
                      <a:pt x="7411" y="831"/>
                    </a:cubicBezTo>
                    <a:cubicBezTo>
                      <a:pt x="7262" y="831"/>
                      <a:pt x="7122" y="716"/>
                      <a:pt x="7122" y="537"/>
                    </a:cubicBezTo>
                    <a:cubicBezTo>
                      <a:pt x="7110" y="377"/>
                      <a:pt x="7245" y="229"/>
                      <a:pt x="7418" y="229"/>
                    </a:cubicBezTo>
                    <a:close/>
                    <a:moveTo>
                      <a:pt x="3521" y="1117"/>
                    </a:moveTo>
                    <a:cubicBezTo>
                      <a:pt x="3530" y="1117"/>
                      <a:pt x="3537" y="1124"/>
                      <a:pt x="3537" y="1141"/>
                    </a:cubicBezTo>
                    <a:cubicBezTo>
                      <a:pt x="3537" y="1165"/>
                      <a:pt x="3512" y="1190"/>
                      <a:pt x="3487" y="1190"/>
                    </a:cubicBezTo>
                    <a:cubicBezTo>
                      <a:pt x="3430" y="1190"/>
                      <a:pt x="3490" y="1117"/>
                      <a:pt x="3521" y="1117"/>
                    </a:cubicBezTo>
                    <a:close/>
                    <a:moveTo>
                      <a:pt x="9180" y="734"/>
                    </a:moveTo>
                    <a:cubicBezTo>
                      <a:pt x="9451" y="734"/>
                      <a:pt x="9586" y="1067"/>
                      <a:pt x="9389" y="1251"/>
                    </a:cubicBezTo>
                    <a:cubicBezTo>
                      <a:pt x="9329" y="1316"/>
                      <a:pt x="9252" y="1345"/>
                      <a:pt x="9176" y="1345"/>
                    </a:cubicBezTo>
                    <a:cubicBezTo>
                      <a:pt x="9022" y="1345"/>
                      <a:pt x="8872" y="1224"/>
                      <a:pt x="8872" y="1042"/>
                    </a:cubicBezTo>
                    <a:cubicBezTo>
                      <a:pt x="8872" y="869"/>
                      <a:pt x="9007" y="734"/>
                      <a:pt x="9180" y="734"/>
                    </a:cubicBezTo>
                    <a:close/>
                    <a:moveTo>
                      <a:pt x="4559" y="1941"/>
                    </a:moveTo>
                    <a:cubicBezTo>
                      <a:pt x="4621" y="1941"/>
                      <a:pt x="4621" y="2040"/>
                      <a:pt x="4559" y="2040"/>
                    </a:cubicBezTo>
                    <a:cubicBezTo>
                      <a:pt x="4498" y="2040"/>
                      <a:pt x="4498" y="1941"/>
                      <a:pt x="4559" y="1941"/>
                    </a:cubicBezTo>
                    <a:close/>
                    <a:moveTo>
                      <a:pt x="6913" y="635"/>
                    </a:moveTo>
                    <a:cubicBezTo>
                      <a:pt x="6937" y="771"/>
                      <a:pt x="7024" y="882"/>
                      <a:pt x="7147" y="956"/>
                    </a:cubicBezTo>
                    <a:lnTo>
                      <a:pt x="6099" y="2015"/>
                    </a:lnTo>
                    <a:cubicBezTo>
                      <a:pt x="6013" y="1941"/>
                      <a:pt x="5902" y="1904"/>
                      <a:pt x="5791" y="1904"/>
                    </a:cubicBezTo>
                    <a:cubicBezTo>
                      <a:pt x="5582" y="1904"/>
                      <a:pt x="5409" y="2015"/>
                      <a:pt x="5323" y="2200"/>
                    </a:cubicBezTo>
                    <a:lnTo>
                      <a:pt x="4806" y="2028"/>
                    </a:lnTo>
                    <a:cubicBezTo>
                      <a:pt x="4806" y="2015"/>
                      <a:pt x="4806" y="2003"/>
                      <a:pt x="4806" y="1991"/>
                    </a:cubicBezTo>
                    <a:cubicBezTo>
                      <a:pt x="4806" y="1966"/>
                      <a:pt x="4806" y="1929"/>
                      <a:pt x="4781" y="1892"/>
                    </a:cubicBezTo>
                    <a:lnTo>
                      <a:pt x="6309" y="857"/>
                    </a:lnTo>
                    <a:cubicBezTo>
                      <a:pt x="6358" y="894"/>
                      <a:pt x="6407" y="919"/>
                      <a:pt x="6469" y="919"/>
                    </a:cubicBezTo>
                    <a:cubicBezTo>
                      <a:pt x="6605" y="919"/>
                      <a:pt x="6715" y="808"/>
                      <a:pt x="6715" y="672"/>
                    </a:cubicBezTo>
                    <a:lnTo>
                      <a:pt x="6913" y="635"/>
                    </a:lnTo>
                    <a:close/>
                    <a:moveTo>
                      <a:pt x="7898" y="685"/>
                    </a:moveTo>
                    <a:lnTo>
                      <a:pt x="8687" y="931"/>
                    </a:lnTo>
                    <a:cubicBezTo>
                      <a:pt x="8675" y="968"/>
                      <a:pt x="8675" y="993"/>
                      <a:pt x="8675" y="1030"/>
                    </a:cubicBezTo>
                    <a:cubicBezTo>
                      <a:pt x="8675" y="1178"/>
                      <a:pt x="8736" y="1313"/>
                      <a:pt x="8847" y="1412"/>
                    </a:cubicBezTo>
                    <a:lnTo>
                      <a:pt x="8280" y="2213"/>
                    </a:lnTo>
                    <a:cubicBezTo>
                      <a:pt x="8206" y="2163"/>
                      <a:pt x="8108" y="2139"/>
                      <a:pt x="8022" y="2126"/>
                    </a:cubicBezTo>
                    <a:cubicBezTo>
                      <a:pt x="7985" y="2139"/>
                      <a:pt x="7948" y="2139"/>
                      <a:pt x="7911" y="2151"/>
                    </a:cubicBezTo>
                    <a:lnTo>
                      <a:pt x="7553" y="1017"/>
                    </a:lnTo>
                    <a:cubicBezTo>
                      <a:pt x="7714" y="968"/>
                      <a:pt x="7837" y="845"/>
                      <a:pt x="7898" y="685"/>
                    </a:cubicBezTo>
                    <a:close/>
                    <a:moveTo>
                      <a:pt x="7258" y="1017"/>
                    </a:moveTo>
                    <a:cubicBezTo>
                      <a:pt x="7307" y="1030"/>
                      <a:pt x="7356" y="1042"/>
                      <a:pt x="7418" y="1042"/>
                    </a:cubicBezTo>
                    <a:lnTo>
                      <a:pt x="7442" y="1042"/>
                    </a:lnTo>
                    <a:lnTo>
                      <a:pt x="7812" y="2188"/>
                    </a:lnTo>
                    <a:cubicBezTo>
                      <a:pt x="7665" y="2262"/>
                      <a:pt x="7554" y="2397"/>
                      <a:pt x="7517" y="2556"/>
                    </a:cubicBezTo>
                    <a:lnTo>
                      <a:pt x="7517" y="2556"/>
                    </a:lnTo>
                    <a:lnTo>
                      <a:pt x="6297" y="2410"/>
                    </a:lnTo>
                    <a:cubicBezTo>
                      <a:pt x="6284" y="2299"/>
                      <a:pt x="6247" y="2188"/>
                      <a:pt x="6173" y="2102"/>
                    </a:cubicBezTo>
                    <a:lnTo>
                      <a:pt x="7258" y="1017"/>
                    </a:lnTo>
                    <a:close/>
                    <a:moveTo>
                      <a:pt x="5794" y="2106"/>
                    </a:moveTo>
                    <a:cubicBezTo>
                      <a:pt x="5945" y="2106"/>
                      <a:pt x="6091" y="2224"/>
                      <a:pt x="6099" y="2397"/>
                    </a:cubicBezTo>
                    <a:cubicBezTo>
                      <a:pt x="6099" y="2570"/>
                      <a:pt x="5952" y="2705"/>
                      <a:pt x="5791" y="2705"/>
                    </a:cubicBezTo>
                    <a:cubicBezTo>
                      <a:pt x="5520" y="2705"/>
                      <a:pt x="5397" y="2385"/>
                      <a:pt x="5582" y="2200"/>
                    </a:cubicBezTo>
                    <a:cubicBezTo>
                      <a:pt x="5643" y="2135"/>
                      <a:pt x="5719" y="2106"/>
                      <a:pt x="5794" y="2106"/>
                    </a:cubicBezTo>
                    <a:close/>
                    <a:moveTo>
                      <a:pt x="8022" y="2334"/>
                    </a:moveTo>
                    <a:cubicBezTo>
                      <a:pt x="8174" y="2334"/>
                      <a:pt x="8321" y="2449"/>
                      <a:pt x="8330" y="2631"/>
                    </a:cubicBezTo>
                    <a:cubicBezTo>
                      <a:pt x="8330" y="2804"/>
                      <a:pt x="8194" y="2939"/>
                      <a:pt x="8022" y="2939"/>
                    </a:cubicBezTo>
                    <a:cubicBezTo>
                      <a:pt x="7750" y="2927"/>
                      <a:pt x="7627" y="2607"/>
                      <a:pt x="7812" y="2422"/>
                    </a:cubicBezTo>
                    <a:cubicBezTo>
                      <a:pt x="7873" y="2361"/>
                      <a:pt x="7948" y="2334"/>
                      <a:pt x="8022" y="2334"/>
                    </a:cubicBezTo>
                    <a:close/>
                    <a:moveTo>
                      <a:pt x="4887" y="3863"/>
                    </a:moveTo>
                    <a:cubicBezTo>
                      <a:pt x="4897" y="3863"/>
                      <a:pt x="4904" y="3870"/>
                      <a:pt x="4904" y="3888"/>
                    </a:cubicBezTo>
                    <a:cubicBezTo>
                      <a:pt x="4904" y="3913"/>
                      <a:pt x="4892" y="3938"/>
                      <a:pt x="4855" y="3938"/>
                    </a:cubicBezTo>
                    <a:cubicBezTo>
                      <a:pt x="4799" y="3928"/>
                      <a:pt x="4855" y="3863"/>
                      <a:pt x="4887" y="3863"/>
                    </a:cubicBezTo>
                    <a:close/>
                    <a:moveTo>
                      <a:pt x="4781" y="2114"/>
                    </a:moveTo>
                    <a:lnTo>
                      <a:pt x="5299" y="2286"/>
                    </a:lnTo>
                    <a:cubicBezTo>
                      <a:pt x="5299" y="2323"/>
                      <a:pt x="5286" y="2360"/>
                      <a:pt x="5286" y="2410"/>
                    </a:cubicBezTo>
                    <a:cubicBezTo>
                      <a:pt x="5286" y="2558"/>
                      <a:pt x="5360" y="2705"/>
                      <a:pt x="5483" y="2804"/>
                    </a:cubicBezTo>
                    <a:lnTo>
                      <a:pt x="4954" y="3654"/>
                    </a:lnTo>
                    <a:cubicBezTo>
                      <a:pt x="4917" y="3642"/>
                      <a:pt x="4892" y="3629"/>
                      <a:pt x="4855" y="3629"/>
                    </a:cubicBezTo>
                    <a:cubicBezTo>
                      <a:pt x="4682" y="3629"/>
                      <a:pt x="4559" y="3814"/>
                      <a:pt x="4621" y="3974"/>
                    </a:cubicBezTo>
                    <a:lnTo>
                      <a:pt x="4128" y="4307"/>
                    </a:lnTo>
                    <a:cubicBezTo>
                      <a:pt x="4066" y="4221"/>
                      <a:pt x="3968" y="4172"/>
                      <a:pt x="3869" y="4147"/>
                    </a:cubicBezTo>
                    <a:lnTo>
                      <a:pt x="4535" y="2237"/>
                    </a:lnTo>
                    <a:lnTo>
                      <a:pt x="4572" y="2237"/>
                    </a:lnTo>
                    <a:cubicBezTo>
                      <a:pt x="4658" y="2237"/>
                      <a:pt x="4744" y="2200"/>
                      <a:pt x="4781" y="2114"/>
                    </a:cubicBezTo>
                    <a:close/>
                    <a:moveTo>
                      <a:pt x="3737" y="4324"/>
                    </a:moveTo>
                    <a:cubicBezTo>
                      <a:pt x="3893" y="4324"/>
                      <a:pt x="4046" y="4445"/>
                      <a:pt x="4054" y="4628"/>
                    </a:cubicBezTo>
                    <a:cubicBezTo>
                      <a:pt x="4054" y="4800"/>
                      <a:pt x="3919" y="4936"/>
                      <a:pt x="3746" y="4936"/>
                    </a:cubicBezTo>
                    <a:cubicBezTo>
                      <a:pt x="3741" y="4936"/>
                      <a:pt x="3736" y="4936"/>
                      <a:pt x="3731" y="4936"/>
                    </a:cubicBezTo>
                    <a:cubicBezTo>
                      <a:pt x="3470" y="4936"/>
                      <a:pt x="3331" y="4612"/>
                      <a:pt x="3524" y="4418"/>
                    </a:cubicBezTo>
                    <a:cubicBezTo>
                      <a:pt x="3585" y="4353"/>
                      <a:pt x="3661" y="4324"/>
                      <a:pt x="3737" y="4324"/>
                    </a:cubicBezTo>
                    <a:close/>
                    <a:moveTo>
                      <a:pt x="7412" y="1"/>
                    </a:moveTo>
                    <a:cubicBezTo>
                      <a:pt x="7150" y="1"/>
                      <a:pt x="6888" y="180"/>
                      <a:pt x="6913" y="537"/>
                    </a:cubicBezTo>
                    <a:lnTo>
                      <a:pt x="6703" y="574"/>
                    </a:lnTo>
                    <a:cubicBezTo>
                      <a:pt x="6662" y="465"/>
                      <a:pt x="6567" y="415"/>
                      <a:pt x="6473" y="415"/>
                    </a:cubicBezTo>
                    <a:cubicBezTo>
                      <a:pt x="6344" y="415"/>
                      <a:pt x="6215" y="509"/>
                      <a:pt x="6223" y="672"/>
                    </a:cubicBezTo>
                    <a:cubicBezTo>
                      <a:pt x="6223" y="709"/>
                      <a:pt x="6235" y="746"/>
                      <a:pt x="6247" y="783"/>
                    </a:cubicBezTo>
                    <a:lnTo>
                      <a:pt x="4744" y="1818"/>
                    </a:lnTo>
                    <a:cubicBezTo>
                      <a:pt x="4695" y="1769"/>
                      <a:pt x="4633" y="1744"/>
                      <a:pt x="4572" y="1744"/>
                    </a:cubicBezTo>
                    <a:cubicBezTo>
                      <a:pt x="4510" y="1744"/>
                      <a:pt x="4461" y="1769"/>
                      <a:pt x="4411" y="1794"/>
                    </a:cubicBezTo>
                    <a:lnTo>
                      <a:pt x="3734" y="1214"/>
                    </a:lnTo>
                    <a:cubicBezTo>
                      <a:pt x="3787" y="1038"/>
                      <a:pt x="3644" y="893"/>
                      <a:pt x="3490" y="893"/>
                    </a:cubicBezTo>
                    <a:cubicBezTo>
                      <a:pt x="3429" y="893"/>
                      <a:pt x="3367" y="916"/>
                      <a:pt x="3315" y="968"/>
                    </a:cubicBezTo>
                    <a:lnTo>
                      <a:pt x="2748" y="783"/>
                    </a:lnTo>
                    <a:lnTo>
                      <a:pt x="2748" y="746"/>
                    </a:lnTo>
                    <a:cubicBezTo>
                      <a:pt x="2748" y="581"/>
                      <a:pt x="2621" y="494"/>
                      <a:pt x="2493" y="494"/>
                    </a:cubicBezTo>
                    <a:cubicBezTo>
                      <a:pt x="2382" y="494"/>
                      <a:pt x="2271" y="560"/>
                      <a:pt x="2243" y="697"/>
                    </a:cubicBezTo>
                    <a:lnTo>
                      <a:pt x="505" y="697"/>
                    </a:lnTo>
                    <a:cubicBezTo>
                      <a:pt x="477" y="561"/>
                      <a:pt x="369" y="498"/>
                      <a:pt x="259" y="498"/>
                    </a:cubicBezTo>
                    <a:cubicBezTo>
                      <a:pt x="130" y="498"/>
                      <a:pt x="0" y="586"/>
                      <a:pt x="0" y="746"/>
                    </a:cubicBezTo>
                    <a:cubicBezTo>
                      <a:pt x="0" y="913"/>
                      <a:pt x="130" y="1003"/>
                      <a:pt x="258" y="1003"/>
                    </a:cubicBezTo>
                    <a:cubicBezTo>
                      <a:pt x="368" y="1003"/>
                      <a:pt x="477" y="937"/>
                      <a:pt x="505" y="796"/>
                    </a:cubicBezTo>
                    <a:lnTo>
                      <a:pt x="2243" y="796"/>
                    </a:lnTo>
                    <a:cubicBezTo>
                      <a:pt x="2267" y="919"/>
                      <a:pt x="2366" y="1005"/>
                      <a:pt x="2489" y="1005"/>
                    </a:cubicBezTo>
                    <a:cubicBezTo>
                      <a:pt x="2575" y="1005"/>
                      <a:pt x="2662" y="956"/>
                      <a:pt x="2711" y="869"/>
                    </a:cubicBezTo>
                    <a:lnTo>
                      <a:pt x="3253" y="1054"/>
                    </a:lnTo>
                    <a:cubicBezTo>
                      <a:pt x="3241" y="1079"/>
                      <a:pt x="3241" y="1116"/>
                      <a:pt x="3241" y="1141"/>
                    </a:cubicBezTo>
                    <a:cubicBezTo>
                      <a:pt x="3241" y="1288"/>
                      <a:pt x="3352" y="1399"/>
                      <a:pt x="3487" y="1399"/>
                    </a:cubicBezTo>
                    <a:cubicBezTo>
                      <a:pt x="3561" y="1399"/>
                      <a:pt x="3635" y="1362"/>
                      <a:pt x="3684" y="1313"/>
                    </a:cubicBezTo>
                    <a:lnTo>
                      <a:pt x="4350" y="1880"/>
                    </a:lnTo>
                    <a:cubicBezTo>
                      <a:pt x="4276" y="1991"/>
                      <a:pt x="4313" y="2151"/>
                      <a:pt x="4436" y="2213"/>
                    </a:cubicBezTo>
                    <a:lnTo>
                      <a:pt x="3771" y="4135"/>
                    </a:lnTo>
                    <a:lnTo>
                      <a:pt x="3746" y="4135"/>
                    </a:lnTo>
                    <a:cubicBezTo>
                      <a:pt x="3229" y="4135"/>
                      <a:pt x="3031" y="4825"/>
                      <a:pt x="3487" y="5096"/>
                    </a:cubicBezTo>
                    <a:cubicBezTo>
                      <a:pt x="3572" y="5144"/>
                      <a:pt x="3658" y="5165"/>
                      <a:pt x="3740" y="5165"/>
                    </a:cubicBezTo>
                    <a:cubicBezTo>
                      <a:pt x="4104" y="5165"/>
                      <a:pt x="4400" y="4753"/>
                      <a:pt x="4190" y="4381"/>
                    </a:cubicBezTo>
                    <a:lnTo>
                      <a:pt x="4682" y="4061"/>
                    </a:lnTo>
                    <a:cubicBezTo>
                      <a:pt x="4738" y="4126"/>
                      <a:pt x="4804" y="4152"/>
                      <a:pt x="4867" y="4152"/>
                    </a:cubicBezTo>
                    <a:cubicBezTo>
                      <a:pt x="5067" y="4152"/>
                      <a:pt x="5246" y="3882"/>
                      <a:pt x="5040" y="3703"/>
                    </a:cubicBezTo>
                    <a:lnTo>
                      <a:pt x="5570" y="2866"/>
                    </a:lnTo>
                    <a:cubicBezTo>
                      <a:pt x="5631" y="2903"/>
                      <a:pt x="5705" y="2915"/>
                      <a:pt x="5791" y="2915"/>
                    </a:cubicBezTo>
                    <a:cubicBezTo>
                      <a:pt x="6025" y="2915"/>
                      <a:pt x="6235" y="2755"/>
                      <a:pt x="6284" y="2521"/>
                    </a:cubicBezTo>
                    <a:lnTo>
                      <a:pt x="7516" y="2668"/>
                    </a:lnTo>
                    <a:cubicBezTo>
                      <a:pt x="7535" y="2978"/>
                      <a:pt x="7774" y="3132"/>
                      <a:pt x="8014" y="3132"/>
                    </a:cubicBezTo>
                    <a:cubicBezTo>
                      <a:pt x="8261" y="3132"/>
                      <a:pt x="8508" y="2969"/>
                      <a:pt x="8514" y="2644"/>
                    </a:cubicBezTo>
                    <a:cubicBezTo>
                      <a:pt x="8514" y="2508"/>
                      <a:pt x="8465" y="2373"/>
                      <a:pt x="8367" y="2274"/>
                    </a:cubicBezTo>
                    <a:lnTo>
                      <a:pt x="8933" y="1473"/>
                    </a:lnTo>
                    <a:cubicBezTo>
                      <a:pt x="9007" y="1523"/>
                      <a:pt x="9093" y="1535"/>
                      <a:pt x="9180" y="1535"/>
                    </a:cubicBezTo>
                    <a:cubicBezTo>
                      <a:pt x="9574" y="1535"/>
                      <a:pt x="9820" y="1091"/>
                      <a:pt x="9599" y="759"/>
                    </a:cubicBezTo>
                    <a:cubicBezTo>
                      <a:pt x="9497" y="605"/>
                      <a:pt x="9334" y="531"/>
                      <a:pt x="9173" y="531"/>
                    </a:cubicBezTo>
                    <a:cubicBezTo>
                      <a:pt x="8985" y="531"/>
                      <a:pt x="8798" y="633"/>
                      <a:pt x="8712" y="833"/>
                    </a:cubicBezTo>
                    <a:lnTo>
                      <a:pt x="7911" y="586"/>
                    </a:lnTo>
                    <a:cubicBezTo>
                      <a:pt x="7911" y="574"/>
                      <a:pt x="7911" y="549"/>
                      <a:pt x="7911" y="537"/>
                    </a:cubicBezTo>
                    <a:cubicBezTo>
                      <a:pt x="7935" y="180"/>
                      <a:pt x="7673" y="1"/>
                      <a:pt x="7412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79" name="Google Shape;3479;p43"/>
              <p:cNvSpPr/>
              <p:nvPr/>
            </p:nvSpPr>
            <p:spPr>
              <a:xfrm>
                <a:off x="5027751" y="3159269"/>
                <a:ext cx="8495" cy="7154"/>
              </a:xfrm>
              <a:custGeom>
                <a:avLst/>
                <a:gdLst/>
                <a:ahLst/>
                <a:cxnLst/>
                <a:rect l="l" t="t" r="r" b="b"/>
                <a:pathLst>
                  <a:path w="589" h="496" extrusionOk="0">
                    <a:moveTo>
                      <a:pt x="253" y="201"/>
                    </a:moveTo>
                    <a:cubicBezTo>
                      <a:pt x="275" y="201"/>
                      <a:pt x="296" y="216"/>
                      <a:pt x="296" y="247"/>
                    </a:cubicBezTo>
                    <a:cubicBezTo>
                      <a:pt x="296" y="278"/>
                      <a:pt x="275" y="294"/>
                      <a:pt x="253" y="294"/>
                    </a:cubicBezTo>
                    <a:cubicBezTo>
                      <a:pt x="231" y="294"/>
                      <a:pt x="210" y="278"/>
                      <a:pt x="210" y="247"/>
                    </a:cubicBezTo>
                    <a:cubicBezTo>
                      <a:pt x="210" y="216"/>
                      <a:pt x="231" y="201"/>
                      <a:pt x="253" y="201"/>
                    </a:cubicBezTo>
                    <a:close/>
                    <a:moveTo>
                      <a:pt x="228" y="0"/>
                    </a:moveTo>
                    <a:cubicBezTo>
                      <a:pt x="101" y="0"/>
                      <a:pt x="0" y="118"/>
                      <a:pt x="0" y="247"/>
                    </a:cubicBezTo>
                    <a:cubicBezTo>
                      <a:pt x="0" y="397"/>
                      <a:pt x="123" y="496"/>
                      <a:pt x="252" y="496"/>
                    </a:cubicBezTo>
                    <a:cubicBezTo>
                      <a:pt x="315" y="496"/>
                      <a:pt x="379" y="472"/>
                      <a:pt x="432" y="420"/>
                    </a:cubicBezTo>
                    <a:cubicBezTo>
                      <a:pt x="588" y="263"/>
                      <a:pt x="486" y="0"/>
                      <a:pt x="262" y="0"/>
                    </a:cubicBezTo>
                    <a:cubicBezTo>
                      <a:pt x="257" y="0"/>
                      <a:pt x="252" y="1"/>
                      <a:pt x="247" y="1"/>
                    </a:cubicBezTo>
                    <a:cubicBezTo>
                      <a:pt x="241" y="0"/>
                      <a:pt x="234" y="0"/>
                      <a:pt x="228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80" name="Google Shape;3480;p43"/>
              <p:cNvSpPr/>
              <p:nvPr/>
            </p:nvSpPr>
            <p:spPr>
              <a:xfrm>
                <a:off x="4758945" y="2630324"/>
                <a:ext cx="363721" cy="520753"/>
              </a:xfrm>
              <a:custGeom>
                <a:avLst/>
                <a:gdLst/>
                <a:ahLst/>
                <a:cxnLst/>
                <a:rect l="l" t="t" r="r" b="b"/>
                <a:pathLst>
                  <a:path w="25219" h="36107" extrusionOk="0">
                    <a:moveTo>
                      <a:pt x="3335" y="500"/>
                    </a:moveTo>
                    <a:cubicBezTo>
                      <a:pt x="3372" y="500"/>
                      <a:pt x="3397" y="537"/>
                      <a:pt x="3397" y="574"/>
                    </a:cubicBezTo>
                    <a:cubicBezTo>
                      <a:pt x="3397" y="617"/>
                      <a:pt x="3363" y="639"/>
                      <a:pt x="3329" y="639"/>
                    </a:cubicBezTo>
                    <a:cubicBezTo>
                      <a:pt x="3295" y="639"/>
                      <a:pt x="3261" y="617"/>
                      <a:pt x="3261" y="574"/>
                    </a:cubicBezTo>
                    <a:cubicBezTo>
                      <a:pt x="3261" y="537"/>
                      <a:pt x="3298" y="500"/>
                      <a:pt x="3335" y="500"/>
                    </a:cubicBezTo>
                    <a:close/>
                    <a:moveTo>
                      <a:pt x="14326" y="192"/>
                    </a:moveTo>
                    <a:lnTo>
                      <a:pt x="14326" y="205"/>
                    </a:lnTo>
                    <a:cubicBezTo>
                      <a:pt x="14597" y="205"/>
                      <a:pt x="14720" y="537"/>
                      <a:pt x="14523" y="722"/>
                    </a:cubicBezTo>
                    <a:cubicBezTo>
                      <a:pt x="14464" y="781"/>
                      <a:pt x="14392" y="807"/>
                      <a:pt x="14321" y="807"/>
                    </a:cubicBezTo>
                    <a:cubicBezTo>
                      <a:pt x="14167" y="807"/>
                      <a:pt x="14018" y="685"/>
                      <a:pt x="14018" y="500"/>
                    </a:cubicBezTo>
                    <a:cubicBezTo>
                      <a:pt x="14018" y="328"/>
                      <a:pt x="14153" y="192"/>
                      <a:pt x="14326" y="192"/>
                    </a:cubicBezTo>
                    <a:close/>
                    <a:moveTo>
                      <a:pt x="4272" y="439"/>
                    </a:moveTo>
                    <a:cubicBezTo>
                      <a:pt x="4481" y="439"/>
                      <a:pt x="4580" y="697"/>
                      <a:pt x="4432" y="845"/>
                    </a:cubicBezTo>
                    <a:cubicBezTo>
                      <a:pt x="4385" y="888"/>
                      <a:pt x="4329" y="907"/>
                      <a:pt x="4273" y="907"/>
                    </a:cubicBezTo>
                    <a:cubicBezTo>
                      <a:pt x="4153" y="907"/>
                      <a:pt x="4038" y="816"/>
                      <a:pt x="4038" y="673"/>
                    </a:cubicBezTo>
                    <a:cubicBezTo>
                      <a:pt x="4025" y="550"/>
                      <a:pt x="4136" y="439"/>
                      <a:pt x="4272" y="439"/>
                    </a:cubicBezTo>
                    <a:close/>
                    <a:moveTo>
                      <a:pt x="10630" y="870"/>
                    </a:moveTo>
                    <a:cubicBezTo>
                      <a:pt x="10686" y="870"/>
                      <a:pt x="10627" y="943"/>
                      <a:pt x="10596" y="943"/>
                    </a:cubicBezTo>
                    <a:cubicBezTo>
                      <a:pt x="10587" y="943"/>
                      <a:pt x="10580" y="936"/>
                      <a:pt x="10580" y="919"/>
                    </a:cubicBezTo>
                    <a:cubicBezTo>
                      <a:pt x="10580" y="895"/>
                      <a:pt x="10593" y="870"/>
                      <a:pt x="10617" y="870"/>
                    </a:cubicBezTo>
                    <a:close/>
                    <a:moveTo>
                      <a:pt x="8523" y="488"/>
                    </a:moveTo>
                    <a:cubicBezTo>
                      <a:pt x="8781" y="488"/>
                      <a:pt x="8917" y="808"/>
                      <a:pt x="8732" y="993"/>
                    </a:cubicBezTo>
                    <a:cubicBezTo>
                      <a:pt x="8671" y="1058"/>
                      <a:pt x="8595" y="1087"/>
                      <a:pt x="8519" y="1087"/>
                    </a:cubicBezTo>
                    <a:cubicBezTo>
                      <a:pt x="8365" y="1087"/>
                      <a:pt x="8215" y="966"/>
                      <a:pt x="8215" y="784"/>
                    </a:cubicBezTo>
                    <a:cubicBezTo>
                      <a:pt x="8215" y="623"/>
                      <a:pt x="8350" y="488"/>
                      <a:pt x="8510" y="488"/>
                    </a:cubicBezTo>
                    <a:close/>
                    <a:moveTo>
                      <a:pt x="17369" y="1030"/>
                    </a:moveTo>
                    <a:cubicBezTo>
                      <a:pt x="17424" y="1030"/>
                      <a:pt x="17371" y="1098"/>
                      <a:pt x="17339" y="1098"/>
                    </a:cubicBezTo>
                    <a:cubicBezTo>
                      <a:pt x="17328" y="1098"/>
                      <a:pt x="17320" y="1089"/>
                      <a:pt x="17320" y="1067"/>
                    </a:cubicBezTo>
                    <a:cubicBezTo>
                      <a:pt x="17320" y="1042"/>
                      <a:pt x="17332" y="1030"/>
                      <a:pt x="17369" y="1030"/>
                    </a:cubicBezTo>
                    <a:close/>
                    <a:moveTo>
                      <a:pt x="3582" y="685"/>
                    </a:moveTo>
                    <a:lnTo>
                      <a:pt x="3828" y="697"/>
                    </a:lnTo>
                    <a:cubicBezTo>
                      <a:pt x="3828" y="734"/>
                      <a:pt x="3828" y="759"/>
                      <a:pt x="3840" y="796"/>
                    </a:cubicBezTo>
                    <a:lnTo>
                      <a:pt x="2658" y="1252"/>
                    </a:lnTo>
                    <a:lnTo>
                      <a:pt x="3175" y="808"/>
                    </a:lnTo>
                    <a:cubicBezTo>
                      <a:pt x="3224" y="841"/>
                      <a:pt x="3278" y="856"/>
                      <a:pt x="3330" y="856"/>
                    </a:cubicBezTo>
                    <a:cubicBezTo>
                      <a:pt x="3438" y="856"/>
                      <a:pt x="3540" y="793"/>
                      <a:pt x="3582" y="685"/>
                    </a:cubicBezTo>
                    <a:close/>
                    <a:moveTo>
                      <a:pt x="6095" y="648"/>
                    </a:moveTo>
                    <a:cubicBezTo>
                      <a:pt x="6366" y="648"/>
                      <a:pt x="6502" y="981"/>
                      <a:pt x="6305" y="1178"/>
                    </a:cubicBezTo>
                    <a:cubicBezTo>
                      <a:pt x="6246" y="1241"/>
                      <a:pt x="6172" y="1268"/>
                      <a:pt x="6099" y="1268"/>
                    </a:cubicBezTo>
                    <a:cubicBezTo>
                      <a:pt x="5942" y="1268"/>
                      <a:pt x="5787" y="1141"/>
                      <a:pt x="5787" y="956"/>
                    </a:cubicBezTo>
                    <a:cubicBezTo>
                      <a:pt x="5787" y="784"/>
                      <a:pt x="5923" y="648"/>
                      <a:pt x="6095" y="648"/>
                    </a:cubicBezTo>
                    <a:close/>
                    <a:moveTo>
                      <a:pt x="11936" y="1289"/>
                    </a:moveTo>
                    <a:cubicBezTo>
                      <a:pt x="11973" y="1289"/>
                      <a:pt x="12010" y="1313"/>
                      <a:pt x="12010" y="1363"/>
                    </a:cubicBezTo>
                    <a:cubicBezTo>
                      <a:pt x="12003" y="1400"/>
                      <a:pt x="11973" y="1418"/>
                      <a:pt x="11942" y="1418"/>
                    </a:cubicBezTo>
                    <a:cubicBezTo>
                      <a:pt x="11911" y="1418"/>
                      <a:pt x="11880" y="1400"/>
                      <a:pt x="11874" y="1363"/>
                    </a:cubicBezTo>
                    <a:cubicBezTo>
                      <a:pt x="11874" y="1326"/>
                      <a:pt x="11899" y="1289"/>
                      <a:pt x="11936" y="1289"/>
                    </a:cubicBezTo>
                    <a:close/>
                    <a:moveTo>
                      <a:pt x="15407" y="1376"/>
                    </a:moveTo>
                    <a:cubicBezTo>
                      <a:pt x="15416" y="1376"/>
                      <a:pt x="15423" y="1383"/>
                      <a:pt x="15423" y="1400"/>
                    </a:cubicBezTo>
                    <a:cubicBezTo>
                      <a:pt x="15410" y="1424"/>
                      <a:pt x="15398" y="1437"/>
                      <a:pt x="15373" y="1437"/>
                    </a:cubicBezTo>
                    <a:lnTo>
                      <a:pt x="15373" y="1449"/>
                    </a:lnTo>
                    <a:cubicBezTo>
                      <a:pt x="15316" y="1449"/>
                      <a:pt x="15376" y="1376"/>
                      <a:pt x="15407" y="1376"/>
                    </a:cubicBezTo>
                    <a:close/>
                    <a:moveTo>
                      <a:pt x="16692" y="1289"/>
                    </a:moveTo>
                    <a:cubicBezTo>
                      <a:pt x="16803" y="1289"/>
                      <a:pt x="16889" y="1363"/>
                      <a:pt x="16889" y="1474"/>
                    </a:cubicBezTo>
                    <a:cubicBezTo>
                      <a:pt x="16901" y="1523"/>
                      <a:pt x="16876" y="1585"/>
                      <a:pt x="16840" y="1621"/>
                    </a:cubicBezTo>
                    <a:lnTo>
                      <a:pt x="16840" y="1634"/>
                    </a:lnTo>
                    <a:cubicBezTo>
                      <a:pt x="16803" y="1671"/>
                      <a:pt x="16753" y="1695"/>
                      <a:pt x="16704" y="1708"/>
                    </a:cubicBezTo>
                    <a:lnTo>
                      <a:pt x="16692" y="1708"/>
                    </a:lnTo>
                    <a:cubicBezTo>
                      <a:pt x="16581" y="1695"/>
                      <a:pt x="16495" y="1609"/>
                      <a:pt x="16495" y="1498"/>
                    </a:cubicBezTo>
                    <a:cubicBezTo>
                      <a:pt x="16482" y="1387"/>
                      <a:pt x="16568" y="1289"/>
                      <a:pt x="16679" y="1289"/>
                    </a:cubicBezTo>
                    <a:close/>
                    <a:moveTo>
                      <a:pt x="14831" y="562"/>
                    </a:moveTo>
                    <a:lnTo>
                      <a:pt x="14831" y="574"/>
                    </a:lnTo>
                    <a:lnTo>
                      <a:pt x="17111" y="1079"/>
                    </a:lnTo>
                    <a:cubicBezTo>
                      <a:pt x="17111" y="1104"/>
                      <a:pt x="17111" y="1129"/>
                      <a:pt x="17123" y="1153"/>
                    </a:cubicBezTo>
                    <a:lnTo>
                      <a:pt x="16987" y="1227"/>
                    </a:lnTo>
                    <a:cubicBezTo>
                      <a:pt x="16913" y="1141"/>
                      <a:pt x="16803" y="1092"/>
                      <a:pt x="16692" y="1092"/>
                    </a:cubicBezTo>
                    <a:lnTo>
                      <a:pt x="16667" y="1092"/>
                    </a:lnTo>
                    <a:cubicBezTo>
                      <a:pt x="16470" y="1104"/>
                      <a:pt x="16322" y="1240"/>
                      <a:pt x="16285" y="1424"/>
                    </a:cubicBezTo>
                    <a:lnTo>
                      <a:pt x="15620" y="1387"/>
                    </a:lnTo>
                    <a:cubicBezTo>
                      <a:pt x="15620" y="1274"/>
                      <a:pt x="15538" y="1229"/>
                      <a:pt x="15441" y="1229"/>
                    </a:cubicBezTo>
                    <a:cubicBezTo>
                      <a:pt x="15264" y="1229"/>
                      <a:pt x="15036" y="1380"/>
                      <a:pt x="15164" y="1548"/>
                    </a:cubicBezTo>
                    <a:lnTo>
                      <a:pt x="14843" y="1843"/>
                    </a:lnTo>
                    <a:cubicBezTo>
                      <a:pt x="14782" y="1782"/>
                      <a:pt x="14696" y="1745"/>
                      <a:pt x="14609" y="1720"/>
                    </a:cubicBezTo>
                    <a:lnTo>
                      <a:pt x="14425" y="993"/>
                    </a:lnTo>
                    <a:cubicBezTo>
                      <a:pt x="14634" y="944"/>
                      <a:pt x="14794" y="771"/>
                      <a:pt x="14831" y="562"/>
                    </a:cubicBezTo>
                    <a:close/>
                    <a:moveTo>
                      <a:pt x="12948" y="1313"/>
                    </a:moveTo>
                    <a:cubicBezTo>
                      <a:pt x="13197" y="1313"/>
                      <a:pt x="13312" y="1625"/>
                      <a:pt x="13143" y="1806"/>
                    </a:cubicBezTo>
                    <a:cubicBezTo>
                      <a:pt x="13084" y="1861"/>
                      <a:pt x="13013" y="1886"/>
                      <a:pt x="12942" y="1886"/>
                    </a:cubicBezTo>
                    <a:cubicBezTo>
                      <a:pt x="12793" y="1886"/>
                      <a:pt x="12650" y="1773"/>
                      <a:pt x="12650" y="1597"/>
                    </a:cubicBezTo>
                    <a:cubicBezTo>
                      <a:pt x="12638" y="1437"/>
                      <a:pt x="12773" y="1313"/>
                      <a:pt x="12934" y="1313"/>
                    </a:cubicBezTo>
                    <a:cubicBezTo>
                      <a:pt x="12939" y="1313"/>
                      <a:pt x="12943" y="1313"/>
                      <a:pt x="12948" y="1313"/>
                    </a:cubicBezTo>
                    <a:close/>
                    <a:moveTo>
                      <a:pt x="2002" y="1454"/>
                    </a:moveTo>
                    <a:cubicBezTo>
                      <a:pt x="2135" y="1454"/>
                      <a:pt x="2263" y="1559"/>
                      <a:pt x="2263" y="1708"/>
                    </a:cubicBezTo>
                    <a:cubicBezTo>
                      <a:pt x="2263" y="1856"/>
                      <a:pt x="2152" y="1966"/>
                      <a:pt x="2005" y="1966"/>
                    </a:cubicBezTo>
                    <a:cubicBezTo>
                      <a:pt x="1770" y="1966"/>
                      <a:pt x="1660" y="1695"/>
                      <a:pt x="1820" y="1535"/>
                    </a:cubicBezTo>
                    <a:cubicBezTo>
                      <a:pt x="1872" y="1479"/>
                      <a:pt x="1938" y="1454"/>
                      <a:pt x="2002" y="1454"/>
                    </a:cubicBezTo>
                    <a:close/>
                    <a:moveTo>
                      <a:pt x="4678" y="808"/>
                    </a:moveTo>
                    <a:lnTo>
                      <a:pt x="5590" y="968"/>
                    </a:lnTo>
                    <a:cubicBezTo>
                      <a:pt x="5590" y="1030"/>
                      <a:pt x="5602" y="1104"/>
                      <a:pt x="5639" y="1166"/>
                    </a:cubicBezTo>
                    <a:lnTo>
                      <a:pt x="4407" y="2065"/>
                    </a:lnTo>
                    <a:cubicBezTo>
                      <a:pt x="4370" y="2028"/>
                      <a:pt x="4333" y="2016"/>
                      <a:pt x="4296" y="2003"/>
                    </a:cubicBezTo>
                    <a:lnTo>
                      <a:pt x="4309" y="1116"/>
                    </a:lnTo>
                    <a:cubicBezTo>
                      <a:pt x="4481" y="1104"/>
                      <a:pt x="4629" y="981"/>
                      <a:pt x="4678" y="808"/>
                    </a:cubicBezTo>
                    <a:close/>
                    <a:moveTo>
                      <a:pt x="3877" y="882"/>
                    </a:moveTo>
                    <a:cubicBezTo>
                      <a:pt x="3939" y="1005"/>
                      <a:pt x="4062" y="1092"/>
                      <a:pt x="4198" y="1104"/>
                    </a:cubicBezTo>
                    <a:lnTo>
                      <a:pt x="4185" y="1991"/>
                    </a:lnTo>
                    <a:cubicBezTo>
                      <a:pt x="4112" y="2003"/>
                      <a:pt x="4050" y="2053"/>
                      <a:pt x="4013" y="2127"/>
                    </a:cubicBezTo>
                    <a:lnTo>
                      <a:pt x="2473" y="1708"/>
                    </a:lnTo>
                    <a:cubicBezTo>
                      <a:pt x="2473" y="1621"/>
                      <a:pt x="2448" y="1548"/>
                      <a:pt x="2399" y="1474"/>
                    </a:cubicBezTo>
                    <a:lnTo>
                      <a:pt x="2424" y="1461"/>
                    </a:lnTo>
                    <a:lnTo>
                      <a:pt x="3877" y="882"/>
                    </a:lnTo>
                    <a:close/>
                    <a:moveTo>
                      <a:pt x="9015" y="833"/>
                    </a:moveTo>
                    <a:lnTo>
                      <a:pt x="10371" y="956"/>
                    </a:lnTo>
                    <a:cubicBezTo>
                      <a:pt x="10383" y="993"/>
                      <a:pt x="10395" y="1030"/>
                      <a:pt x="10420" y="1055"/>
                    </a:cubicBezTo>
                    <a:lnTo>
                      <a:pt x="9213" y="2275"/>
                    </a:lnTo>
                    <a:cubicBezTo>
                      <a:pt x="9137" y="2210"/>
                      <a:pt x="9053" y="2174"/>
                      <a:pt x="8967" y="2174"/>
                    </a:cubicBezTo>
                    <a:cubicBezTo>
                      <a:pt x="8954" y="2174"/>
                      <a:pt x="8942" y="2174"/>
                      <a:pt x="8929" y="2176"/>
                    </a:cubicBezTo>
                    <a:cubicBezTo>
                      <a:pt x="8917" y="2170"/>
                      <a:pt x="8905" y="2167"/>
                      <a:pt x="8892" y="2167"/>
                    </a:cubicBezTo>
                    <a:cubicBezTo>
                      <a:pt x="8880" y="2167"/>
                      <a:pt x="8868" y="2170"/>
                      <a:pt x="8855" y="2176"/>
                    </a:cubicBezTo>
                    <a:lnTo>
                      <a:pt x="8621" y="1276"/>
                    </a:lnTo>
                    <a:cubicBezTo>
                      <a:pt x="8831" y="1227"/>
                      <a:pt x="8991" y="1055"/>
                      <a:pt x="9015" y="833"/>
                    </a:cubicBezTo>
                    <a:close/>
                    <a:moveTo>
                      <a:pt x="4268" y="2226"/>
                    </a:moveTo>
                    <a:cubicBezTo>
                      <a:pt x="4277" y="2226"/>
                      <a:pt x="4284" y="2233"/>
                      <a:pt x="4284" y="2250"/>
                    </a:cubicBezTo>
                    <a:cubicBezTo>
                      <a:pt x="4284" y="2262"/>
                      <a:pt x="4259" y="2287"/>
                      <a:pt x="4235" y="2287"/>
                    </a:cubicBezTo>
                    <a:lnTo>
                      <a:pt x="4235" y="2299"/>
                    </a:lnTo>
                    <a:cubicBezTo>
                      <a:pt x="4178" y="2299"/>
                      <a:pt x="4238" y="2226"/>
                      <a:pt x="4268" y="2226"/>
                    </a:cubicBezTo>
                    <a:close/>
                    <a:moveTo>
                      <a:pt x="8017" y="845"/>
                    </a:moveTo>
                    <a:cubicBezTo>
                      <a:pt x="8042" y="1104"/>
                      <a:pt x="8264" y="1289"/>
                      <a:pt x="8510" y="1289"/>
                    </a:cubicBezTo>
                    <a:lnTo>
                      <a:pt x="8757" y="2213"/>
                    </a:lnTo>
                    <a:cubicBezTo>
                      <a:pt x="8683" y="2250"/>
                      <a:pt x="8609" y="2299"/>
                      <a:pt x="8572" y="2361"/>
                    </a:cubicBezTo>
                    <a:lnTo>
                      <a:pt x="6551" y="1178"/>
                    </a:lnTo>
                    <a:cubicBezTo>
                      <a:pt x="6576" y="1104"/>
                      <a:pt x="6600" y="1030"/>
                      <a:pt x="6600" y="956"/>
                    </a:cubicBezTo>
                    <a:lnTo>
                      <a:pt x="7956" y="845"/>
                    </a:lnTo>
                    <a:close/>
                    <a:moveTo>
                      <a:pt x="14534" y="1923"/>
                    </a:moveTo>
                    <a:cubicBezTo>
                      <a:pt x="14655" y="1923"/>
                      <a:pt x="14770" y="2021"/>
                      <a:pt x="14770" y="2164"/>
                    </a:cubicBezTo>
                    <a:cubicBezTo>
                      <a:pt x="14770" y="2287"/>
                      <a:pt x="14671" y="2385"/>
                      <a:pt x="14548" y="2385"/>
                    </a:cubicBezTo>
                    <a:lnTo>
                      <a:pt x="14535" y="2398"/>
                    </a:lnTo>
                    <a:cubicBezTo>
                      <a:pt x="14326" y="2398"/>
                      <a:pt x="14227" y="2139"/>
                      <a:pt x="14375" y="1991"/>
                    </a:cubicBezTo>
                    <a:cubicBezTo>
                      <a:pt x="14422" y="1944"/>
                      <a:pt x="14479" y="1923"/>
                      <a:pt x="14534" y="1923"/>
                    </a:cubicBezTo>
                    <a:close/>
                    <a:moveTo>
                      <a:pt x="10839" y="1042"/>
                    </a:moveTo>
                    <a:lnTo>
                      <a:pt x="11615" y="1301"/>
                    </a:lnTo>
                    <a:cubicBezTo>
                      <a:pt x="11603" y="1326"/>
                      <a:pt x="11603" y="1338"/>
                      <a:pt x="11615" y="1363"/>
                    </a:cubicBezTo>
                    <a:cubicBezTo>
                      <a:pt x="11615" y="1449"/>
                      <a:pt x="11652" y="1548"/>
                      <a:pt x="11726" y="1609"/>
                    </a:cubicBezTo>
                    <a:lnTo>
                      <a:pt x="11061" y="2546"/>
                    </a:lnTo>
                    <a:cubicBezTo>
                      <a:pt x="11012" y="2521"/>
                      <a:pt x="10975" y="2509"/>
                      <a:pt x="10925" y="2509"/>
                    </a:cubicBezTo>
                    <a:cubicBezTo>
                      <a:pt x="10814" y="2509"/>
                      <a:pt x="10716" y="2583"/>
                      <a:pt x="10679" y="2693"/>
                    </a:cubicBezTo>
                    <a:lnTo>
                      <a:pt x="9385" y="2620"/>
                    </a:lnTo>
                    <a:cubicBezTo>
                      <a:pt x="9385" y="2509"/>
                      <a:pt x="9348" y="2422"/>
                      <a:pt x="9287" y="2348"/>
                    </a:cubicBezTo>
                    <a:lnTo>
                      <a:pt x="10482" y="1129"/>
                    </a:lnTo>
                    <a:cubicBezTo>
                      <a:pt x="10531" y="1153"/>
                      <a:pt x="10580" y="1178"/>
                      <a:pt x="10630" y="1178"/>
                    </a:cubicBezTo>
                    <a:cubicBezTo>
                      <a:pt x="10716" y="1166"/>
                      <a:pt x="10790" y="1129"/>
                      <a:pt x="10839" y="1042"/>
                    </a:cubicBezTo>
                    <a:close/>
                    <a:moveTo>
                      <a:pt x="1754" y="2687"/>
                    </a:moveTo>
                    <a:cubicBezTo>
                      <a:pt x="1771" y="2687"/>
                      <a:pt x="1783" y="2699"/>
                      <a:pt x="1783" y="2730"/>
                    </a:cubicBezTo>
                    <a:cubicBezTo>
                      <a:pt x="1783" y="2780"/>
                      <a:pt x="1746" y="2817"/>
                      <a:pt x="1697" y="2817"/>
                    </a:cubicBezTo>
                    <a:cubicBezTo>
                      <a:pt x="1593" y="2817"/>
                      <a:pt x="1699" y="2687"/>
                      <a:pt x="1754" y="2687"/>
                    </a:cubicBezTo>
                    <a:close/>
                    <a:moveTo>
                      <a:pt x="10959" y="2756"/>
                    </a:moveTo>
                    <a:cubicBezTo>
                      <a:pt x="10968" y="2756"/>
                      <a:pt x="10975" y="2763"/>
                      <a:pt x="10975" y="2780"/>
                    </a:cubicBezTo>
                    <a:cubicBezTo>
                      <a:pt x="10962" y="2792"/>
                      <a:pt x="10950" y="2817"/>
                      <a:pt x="10925" y="2817"/>
                    </a:cubicBezTo>
                    <a:lnTo>
                      <a:pt x="10925" y="2829"/>
                    </a:lnTo>
                    <a:cubicBezTo>
                      <a:pt x="10868" y="2829"/>
                      <a:pt x="10928" y="2756"/>
                      <a:pt x="10959" y="2756"/>
                    </a:cubicBezTo>
                    <a:close/>
                    <a:moveTo>
                      <a:pt x="5689" y="1252"/>
                    </a:moveTo>
                    <a:cubicBezTo>
                      <a:pt x="5763" y="1363"/>
                      <a:pt x="5898" y="1437"/>
                      <a:pt x="6034" y="1449"/>
                    </a:cubicBezTo>
                    <a:lnTo>
                      <a:pt x="5738" y="2792"/>
                    </a:lnTo>
                    <a:lnTo>
                      <a:pt x="5689" y="2792"/>
                    </a:lnTo>
                    <a:cubicBezTo>
                      <a:pt x="5627" y="2792"/>
                      <a:pt x="5578" y="2804"/>
                      <a:pt x="5529" y="2841"/>
                    </a:cubicBezTo>
                    <a:lnTo>
                      <a:pt x="4469" y="2299"/>
                    </a:lnTo>
                    <a:cubicBezTo>
                      <a:pt x="4481" y="2287"/>
                      <a:pt x="4481" y="2262"/>
                      <a:pt x="4481" y="2238"/>
                    </a:cubicBezTo>
                    <a:cubicBezTo>
                      <a:pt x="4481" y="2201"/>
                      <a:pt x="4469" y="2164"/>
                      <a:pt x="4457" y="2139"/>
                    </a:cubicBezTo>
                    <a:lnTo>
                      <a:pt x="5689" y="1252"/>
                    </a:lnTo>
                    <a:close/>
                    <a:moveTo>
                      <a:pt x="8924" y="2396"/>
                    </a:moveTo>
                    <a:cubicBezTo>
                      <a:pt x="9053" y="2396"/>
                      <a:pt x="9176" y="2495"/>
                      <a:pt x="9176" y="2644"/>
                    </a:cubicBezTo>
                    <a:cubicBezTo>
                      <a:pt x="9163" y="2780"/>
                      <a:pt x="9052" y="2878"/>
                      <a:pt x="8929" y="2878"/>
                    </a:cubicBezTo>
                    <a:lnTo>
                      <a:pt x="8929" y="2891"/>
                    </a:lnTo>
                    <a:cubicBezTo>
                      <a:pt x="8707" y="2891"/>
                      <a:pt x="8597" y="2620"/>
                      <a:pt x="8744" y="2472"/>
                    </a:cubicBezTo>
                    <a:cubicBezTo>
                      <a:pt x="8797" y="2419"/>
                      <a:pt x="8861" y="2396"/>
                      <a:pt x="8924" y="2396"/>
                    </a:cubicBezTo>
                    <a:close/>
                    <a:moveTo>
                      <a:pt x="6502" y="1252"/>
                    </a:moveTo>
                    <a:lnTo>
                      <a:pt x="8510" y="2435"/>
                    </a:lnTo>
                    <a:cubicBezTo>
                      <a:pt x="8486" y="2496"/>
                      <a:pt x="8473" y="2558"/>
                      <a:pt x="8473" y="2620"/>
                    </a:cubicBezTo>
                    <a:lnTo>
                      <a:pt x="8473" y="2632"/>
                    </a:lnTo>
                    <a:lnTo>
                      <a:pt x="5923" y="2965"/>
                    </a:lnTo>
                    <a:cubicBezTo>
                      <a:pt x="5910" y="2915"/>
                      <a:pt x="5874" y="2866"/>
                      <a:pt x="5837" y="2841"/>
                    </a:cubicBezTo>
                    <a:lnTo>
                      <a:pt x="6145" y="1449"/>
                    </a:lnTo>
                    <a:cubicBezTo>
                      <a:pt x="6280" y="1437"/>
                      <a:pt x="6416" y="1363"/>
                      <a:pt x="6502" y="1252"/>
                    </a:cubicBezTo>
                    <a:close/>
                    <a:moveTo>
                      <a:pt x="5710" y="3027"/>
                    </a:moveTo>
                    <a:cubicBezTo>
                      <a:pt x="5719" y="3027"/>
                      <a:pt x="5726" y="3034"/>
                      <a:pt x="5726" y="3051"/>
                    </a:cubicBezTo>
                    <a:cubicBezTo>
                      <a:pt x="5726" y="3075"/>
                      <a:pt x="5713" y="3088"/>
                      <a:pt x="5689" y="3088"/>
                    </a:cubicBezTo>
                    <a:lnTo>
                      <a:pt x="5689" y="3100"/>
                    </a:lnTo>
                    <a:cubicBezTo>
                      <a:pt x="5622" y="3100"/>
                      <a:pt x="5680" y="3027"/>
                      <a:pt x="5710" y="3027"/>
                    </a:cubicBezTo>
                    <a:close/>
                    <a:moveTo>
                      <a:pt x="13919" y="784"/>
                    </a:moveTo>
                    <a:cubicBezTo>
                      <a:pt x="13981" y="858"/>
                      <a:pt x="14055" y="919"/>
                      <a:pt x="14141" y="956"/>
                    </a:cubicBezTo>
                    <a:lnTo>
                      <a:pt x="13032" y="3186"/>
                    </a:lnTo>
                    <a:cubicBezTo>
                      <a:pt x="12983" y="3137"/>
                      <a:pt x="12921" y="3112"/>
                      <a:pt x="12860" y="3100"/>
                    </a:cubicBezTo>
                    <a:lnTo>
                      <a:pt x="12946" y="2090"/>
                    </a:lnTo>
                    <a:cubicBezTo>
                      <a:pt x="13217" y="2077"/>
                      <a:pt x="13427" y="1868"/>
                      <a:pt x="13427" y="1597"/>
                    </a:cubicBezTo>
                    <a:cubicBezTo>
                      <a:pt x="13427" y="1498"/>
                      <a:pt x="13390" y="1387"/>
                      <a:pt x="13328" y="1313"/>
                    </a:cubicBezTo>
                    <a:lnTo>
                      <a:pt x="13919" y="784"/>
                    </a:lnTo>
                    <a:close/>
                    <a:moveTo>
                      <a:pt x="584" y="2627"/>
                    </a:moveTo>
                    <a:cubicBezTo>
                      <a:pt x="763" y="2627"/>
                      <a:pt x="933" y="2768"/>
                      <a:pt x="933" y="2977"/>
                    </a:cubicBezTo>
                    <a:cubicBezTo>
                      <a:pt x="933" y="3162"/>
                      <a:pt x="785" y="3322"/>
                      <a:pt x="588" y="3322"/>
                    </a:cubicBezTo>
                    <a:cubicBezTo>
                      <a:pt x="280" y="3322"/>
                      <a:pt x="132" y="2952"/>
                      <a:pt x="341" y="2730"/>
                    </a:cubicBezTo>
                    <a:cubicBezTo>
                      <a:pt x="413" y="2659"/>
                      <a:pt x="499" y="2627"/>
                      <a:pt x="584" y="2627"/>
                    </a:cubicBezTo>
                    <a:close/>
                    <a:moveTo>
                      <a:pt x="12231" y="1498"/>
                    </a:moveTo>
                    <a:lnTo>
                      <a:pt x="12441" y="1548"/>
                    </a:lnTo>
                    <a:lnTo>
                      <a:pt x="12441" y="1597"/>
                    </a:lnTo>
                    <a:cubicBezTo>
                      <a:pt x="12441" y="1831"/>
                      <a:pt x="12613" y="2040"/>
                      <a:pt x="12847" y="2077"/>
                    </a:cubicBezTo>
                    <a:lnTo>
                      <a:pt x="12761" y="3088"/>
                    </a:lnTo>
                    <a:cubicBezTo>
                      <a:pt x="12601" y="3100"/>
                      <a:pt x="12453" y="3186"/>
                      <a:pt x="12379" y="3322"/>
                    </a:cubicBezTo>
                    <a:lnTo>
                      <a:pt x="11172" y="2817"/>
                    </a:lnTo>
                    <a:cubicBezTo>
                      <a:pt x="11172" y="2792"/>
                      <a:pt x="11172" y="2780"/>
                      <a:pt x="11172" y="2767"/>
                    </a:cubicBezTo>
                    <a:cubicBezTo>
                      <a:pt x="11172" y="2706"/>
                      <a:pt x="11159" y="2656"/>
                      <a:pt x="11122" y="2620"/>
                    </a:cubicBezTo>
                    <a:lnTo>
                      <a:pt x="11800" y="1658"/>
                    </a:lnTo>
                    <a:cubicBezTo>
                      <a:pt x="11849" y="1671"/>
                      <a:pt x="11886" y="1683"/>
                      <a:pt x="11936" y="1683"/>
                    </a:cubicBezTo>
                    <a:cubicBezTo>
                      <a:pt x="12059" y="1683"/>
                      <a:pt x="12182" y="1609"/>
                      <a:pt x="12231" y="1498"/>
                    </a:cubicBezTo>
                    <a:close/>
                    <a:moveTo>
                      <a:pt x="10103" y="3446"/>
                    </a:moveTo>
                    <a:cubicBezTo>
                      <a:pt x="10134" y="3446"/>
                      <a:pt x="10194" y="3519"/>
                      <a:pt x="10137" y="3519"/>
                    </a:cubicBezTo>
                    <a:cubicBezTo>
                      <a:pt x="10100" y="3519"/>
                      <a:pt x="10075" y="3494"/>
                      <a:pt x="10075" y="3470"/>
                    </a:cubicBezTo>
                    <a:lnTo>
                      <a:pt x="10087" y="3470"/>
                    </a:lnTo>
                    <a:cubicBezTo>
                      <a:pt x="10087" y="3453"/>
                      <a:pt x="10094" y="3446"/>
                      <a:pt x="10103" y="3446"/>
                    </a:cubicBezTo>
                    <a:close/>
                    <a:moveTo>
                      <a:pt x="21288" y="3630"/>
                    </a:moveTo>
                    <a:cubicBezTo>
                      <a:pt x="21344" y="3630"/>
                      <a:pt x="21285" y="3703"/>
                      <a:pt x="21254" y="3703"/>
                    </a:cubicBezTo>
                    <a:cubicBezTo>
                      <a:pt x="21245" y="3703"/>
                      <a:pt x="21238" y="3696"/>
                      <a:pt x="21238" y="3679"/>
                    </a:cubicBezTo>
                    <a:cubicBezTo>
                      <a:pt x="21238" y="3655"/>
                      <a:pt x="21251" y="3630"/>
                      <a:pt x="21288" y="3630"/>
                    </a:cubicBezTo>
                    <a:close/>
                    <a:moveTo>
                      <a:pt x="14350" y="3725"/>
                    </a:moveTo>
                    <a:cubicBezTo>
                      <a:pt x="14354" y="3725"/>
                      <a:pt x="14359" y="3726"/>
                      <a:pt x="14363" y="3728"/>
                    </a:cubicBezTo>
                    <a:cubicBezTo>
                      <a:pt x="14420" y="3728"/>
                      <a:pt x="14360" y="3801"/>
                      <a:pt x="14329" y="3801"/>
                    </a:cubicBezTo>
                    <a:cubicBezTo>
                      <a:pt x="14320" y="3801"/>
                      <a:pt x="14314" y="3795"/>
                      <a:pt x="14314" y="3778"/>
                    </a:cubicBezTo>
                    <a:cubicBezTo>
                      <a:pt x="14314" y="3747"/>
                      <a:pt x="14330" y="3725"/>
                      <a:pt x="14350" y="3725"/>
                    </a:cubicBezTo>
                    <a:close/>
                    <a:moveTo>
                      <a:pt x="12759" y="3308"/>
                    </a:moveTo>
                    <a:cubicBezTo>
                      <a:pt x="12885" y="3308"/>
                      <a:pt x="13008" y="3407"/>
                      <a:pt x="13008" y="3556"/>
                    </a:cubicBezTo>
                    <a:cubicBezTo>
                      <a:pt x="13008" y="3691"/>
                      <a:pt x="12897" y="3790"/>
                      <a:pt x="12761" y="3802"/>
                    </a:cubicBezTo>
                    <a:lnTo>
                      <a:pt x="12761" y="3815"/>
                    </a:lnTo>
                    <a:cubicBezTo>
                      <a:pt x="12539" y="3815"/>
                      <a:pt x="12428" y="3544"/>
                      <a:pt x="12589" y="3383"/>
                    </a:cubicBezTo>
                    <a:cubicBezTo>
                      <a:pt x="12637" y="3331"/>
                      <a:pt x="12699" y="3308"/>
                      <a:pt x="12759" y="3308"/>
                    </a:cubicBezTo>
                    <a:close/>
                    <a:moveTo>
                      <a:pt x="8486" y="2730"/>
                    </a:moveTo>
                    <a:cubicBezTo>
                      <a:pt x="8498" y="2767"/>
                      <a:pt x="8510" y="2804"/>
                      <a:pt x="8535" y="2841"/>
                    </a:cubicBezTo>
                    <a:lnTo>
                      <a:pt x="6280" y="4221"/>
                    </a:lnTo>
                    <a:cubicBezTo>
                      <a:pt x="6231" y="4160"/>
                      <a:pt x="6157" y="4123"/>
                      <a:pt x="6071" y="4123"/>
                    </a:cubicBezTo>
                    <a:lnTo>
                      <a:pt x="6058" y="4123"/>
                    </a:lnTo>
                    <a:lnTo>
                      <a:pt x="5800" y="3260"/>
                    </a:lnTo>
                    <a:cubicBezTo>
                      <a:pt x="5874" y="3223"/>
                      <a:pt x="5923" y="3149"/>
                      <a:pt x="5935" y="3063"/>
                    </a:cubicBezTo>
                    <a:lnTo>
                      <a:pt x="8486" y="2730"/>
                    </a:lnTo>
                    <a:close/>
                    <a:moveTo>
                      <a:pt x="6071" y="4320"/>
                    </a:moveTo>
                    <a:cubicBezTo>
                      <a:pt x="6095" y="4320"/>
                      <a:pt x="6120" y="4345"/>
                      <a:pt x="6120" y="4369"/>
                    </a:cubicBezTo>
                    <a:cubicBezTo>
                      <a:pt x="6120" y="4386"/>
                      <a:pt x="6113" y="4393"/>
                      <a:pt x="6104" y="4393"/>
                    </a:cubicBezTo>
                    <a:cubicBezTo>
                      <a:pt x="6074" y="4393"/>
                      <a:pt x="6014" y="4320"/>
                      <a:pt x="6071" y="4320"/>
                    </a:cubicBezTo>
                    <a:close/>
                    <a:moveTo>
                      <a:pt x="19777" y="3841"/>
                    </a:moveTo>
                    <a:cubicBezTo>
                      <a:pt x="19853" y="3841"/>
                      <a:pt x="19931" y="3871"/>
                      <a:pt x="19994" y="3938"/>
                    </a:cubicBezTo>
                    <a:cubicBezTo>
                      <a:pt x="20179" y="4123"/>
                      <a:pt x="20043" y="4443"/>
                      <a:pt x="19784" y="4443"/>
                    </a:cubicBezTo>
                    <a:cubicBezTo>
                      <a:pt x="19612" y="4431"/>
                      <a:pt x="19489" y="4295"/>
                      <a:pt x="19489" y="4135"/>
                    </a:cubicBezTo>
                    <a:lnTo>
                      <a:pt x="19476" y="4135"/>
                    </a:lnTo>
                    <a:cubicBezTo>
                      <a:pt x="19484" y="3956"/>
                      <a:pt x="19627" y="3841"/>
                      <a:pt x="19777" y="3841"/>
                    </a:cubicBezTo>
                    <a:close/>
                    <a:moveTo>
                      <a:pt x="9262" y="2940"/>
                    </a:moveTo>
                    <a:lnTo>
                      <a:pt x="9890" y="3383"/>
                    </a:lnTo>
                    <a:cubicBezTo>
                      <a:pt x="9878" y="3420"/>
                      <a:pt x="9878" y="3457"/>
                      <a:pt x="9878" y="3494"/>
                    </a:cubicBezTo>
                    <a:cubicBezTo>
                      <a:pt x="9878" y="3544"/>
                      <a:pt x="9890" y="3593"/>
                      <a:pt x="9915" y="3630"/>
                    </a:cubicBezTo>
                    <a:lnTo>
                      <a:pt x="9102" y="4468"/>
                    </a:lnTo>
                    <a:cubicBezTo>
                      <a:pt x="9065" y="4431"/>
                      <a:pt x="9015" y="4406"/>
                      <a:pt x="8966" y="4381"/>
                    </a:cubicBezTo>
                    <a:lnTo>
                      <a:pt x="9040" y="3075"/>
                    </a:lnTo>
                    <a:cubicBezTo>
                      <a:pt x="9126" y="3063"/>
                      <a:pt x="9200" y="3014"/>
                      <a:pt x="9262" y="2940"/>
                    </a:cubicBezTo>
                    <a:close/>
                    <a:moveTo>
                      <a:pt x="9373" y="2730"/>
                    </a:moveTo>
                    <a:lnTo>
                      <a:pt x="10667" y="2817"/>
                    </a:lnTo>
                    <a:cubicBezTo>
                      <a:pt x="10691" y="2915"/>
                      <a:pt x="10753" y="2989"/>
                      <a:pt x="10839" y="3014"/>
                    </a:cubicBezTo>
                    <a:lnTo>
                      <a:pt x="10864" y="4554"/>
                    </a:lnTo>
                    <a:cubicBezTo>
                      <a:pt x="10814" y="4554"/>
                      <a:pt x="10777" y="4566"/>
                      <a:pt x="10728" y="4579"/>
                    </a:cubicBezTo>
                    <a:lnTo>
                      <a:pt x="10728" y="4603"/>
                    </a:lnTo>
                    <a:lnTo>
                      <a:pt x="10285" y="3691"/>
                    </a:lnTo>
                    <a:cubicBezTo>
                      <a:pt x="10346" y="3642"/>
                      <a:pt x="10383" y="3568"/>
                      <a:pt x="10383" y="3494"/>
                    </a:cubicBezTo>
                    <a:cubicBezTo>
                      <a:pt x="10383" y="3346"/>
                      <a:pt x="10260" y="3236"/>
                      <a:pt x="10124" y="3236"/>
                    </a:cubicBezTo>
                    <a:cubicBezTo>
                      <a:pt x="10063" y="3236"/>
                      <a:pt x="10001" y="3260"/>
                      <a:pt x="9952" y="3310"/>
                    </a:cubicBezTo>
                    <a:lnTo>
                      <a:pt x="9323" y="2866"/>
                    </a:lnTo>
                    <a:cubicBezTo>
                      <a:pt x="9348" y="2817"/>
                      <a:pt x="9360" y="2780"/>
                      <a:pt x="9373" y="2730"/>
                    </a:cubicBezTo>
                    <a:close/>
                    <a:moveTo>
                      <a:pt x="21066" y="3802"/>
                    </a:moveTo>
                    <a:cubicBezTo>
                      <a:pt x="21078" y="3827"/>
                      <a:pt x="21090" y="3852"/>
                      <a:pt x="21115" y="3876"/>
                    </a:cubicBezTo>
                    <a:lnTo>
                      <a:pt x="20622" y="4739"/>
                    </a:lnTo>
                    <a:lnTo>
                      <a:pt x="20203" y="4406"/>
                    </a:lnTo>
                    <a:cubicBezTo>
                      <a:pt x="20253" y="4332"/>
                      <a:pt x="20290" y="4234"/>
                      <a:pt x="20290" y="4135"/>
                    </a:cubicBezTo>
                    <a:cubicBezTo>
                      <a:pt x="20277" y="4110"/>
                      <a:pt x="20277" y="4073"/>
                      <a:pt x="20277" y="4049"/>
                    </a:cubicBezTo>
                    <a:lnTo>
                      <a:pt x="21066" y="3802"/>
                    </a:lnTo>
                    <a:close/>
                    <a:moveTo>
                      <a:pt x="11122" y="2903"/>
                    </a:moveTo>
                    <a:lnTo>
                      <a:pt x="12330" y="3420"/>
                    </a:lnTo>
                    <a:cubicBezTo>
                      <a:pt x="12305" y="3457"/>
                      <a:pt x="12305" y="3507"/>
                      <a:pt x="12305" y="3544"/>
                    </a:cubicBezTo>
                    <a:cubicBezTo>
                      <a:pt x="12305" y="3605"/>
                      <a:pt x="12318" y="3667"/>
                      <a:pt x="12355" y="3728"/>
                    </a:cubicBezTo>
                    <a:lnTo>
                      <a:pt x="11332" y="4813"/>
                    </a:lnTo>
                    <a:cubicBezTo>
                      <a:pt x="11270" y="4665"/>
                      <a:pt x="11122" y="4554"/>
                      <a:pt x="10962" y="4542"/>
                    </a:cubicBezTo>
                    <a:lnTo>
                      <a:pt x="10938" y="3014"/>
                    </a:lnTo>
                    <a:cubicBezTo>
                      <a:pt x="11012" y="3014"/>
                      <a:pt x="11085" y="2965"/>
                      <a:pt x="11122" y="2903"/>
                    </a:cubicBezTo>
                    <a:close/>
                    <a:moveTo>
                      <a:pt x="9989" y="3679"/>
                    </a:moveTo>
                    <a:cubicBezTo>
                      <a:pt x="10026" y="3704"/>
                      <a:pt x="10075" y="3716"/>
                      <a:pt x="10124" y="3716"/>
                    </a:cubicBezTo>
                    <a:lnTo>
                      <a:pt x="10198" y="3716"/>
                    </a:lnTo>
                    <a:lnTo>
                      <a:pt x="10654" y="4640"/>
                    </a:lnTo>
                    <a:cubicBezTo>
                      <a:pt x="10568" y="4702"/>
                      <a:pt x="10506" y="4788"/>
                      <a:pt x="10482" y="4899"/>
                    </a:cubicBezTo>
                    <a:lnTo>
                      <a:pt x="9274" y="4788"/>
                    </a:lnTo>
                    <a:cubicBezTo>
                      <a:pt x="9262" y="4690"/>
                      <a:pt x="9237" y="4591"/>
                      <a:pt x="9176" y="4517"/>
                    </a:cubicBezTo>
                    <a:lnTo>
                      <a:pt x="9989" y="3679"/>
                    </a:lnTo>
                    <a:close/>
                    <a:moveTo>
                      <a:pt x="8818" y="4542"/>
                    </a:moveTo>
                    <a:cubicBezTo>
                      <a:pt x="9040" y="4542"/>
                      <a:pt x="9151" y="4800"/>
                      <a:pt x="8991" y="4961"/>
                    </a:cubicBezTo>
                    <a:cubicBezTo>
                      <a:pt x="8938" y="5013"/>
                      <a:pt x="8875" y="5036"/>
                      <a:pt x="8815" y="5036"/>
                    </a:cubicBezTo>
                    <a:cubicBezTo>
                      <a:pt x="8689" y="5036"/>
                      <a:pt x="8572" y="4937"/>
                      <a:pt x="8572" y="4788"/>
                    </a:cubicBezTo>
                    <a:cubicBezTo>
                      <a:pt x="8572" y="4653"/>
                      <a:pt x="8683" y="4542"/>
                      <a:pt x="8818" y="4542"/>
                    </a:cubicBezTo>
                    <a:close/>
                    <a:moveTo>
                      <a:pt x="18386" y="5031"/>
                    </a:moveTo>
                    <a:cubicBezTo>
                      <a:pt x="18392" y="5031"/>
                      <a:pt x="18398" y="5032"/>
                      <a:pt x="18404" y="5035"/>
                    </a:cubicBezTo>
                    <a:lnTo>
                      <a:pt x="18392" y="5035"/>
                    </a:lnTo>
                    <a:cubicBezTo>
                      <a:pt x="18449" y="5035"/>
                      <a:pt x="18389" y="5107"/>
                      <a:pt x="18358" y="5107"/>
                    </a:cubicBezTo>
                    <a:cubicBezTo>
                      <a:pt x="18349" y="5107"/>
                      <a:pt x="18343" y="5101"/>
                      <a:pt x="18343" y="5084"/>
                    </a:cubicBezTo>
                    <a:cubicBezTo>
                      <a:pt x="18343" y="5053"/>
                      <a:pt x="18359" y="5031"/>
                      <a:pt x="18386" y="5031"/>
                    </a:cubicBezTo>
                    <a:close/>
                    <a:moveTo>
                      <a:pt x="10925" y="4739"/>
                    </a:moveTo>
                    <a:lnTo>
                      <a:pt x="10925" y="4751"/>
                    </a:lnTo>
                    <a:cubicBezTo>
                      <a:pt x="11147" y="4751"/>
                      <a:pt x="11258" y="5022"/>
                      <a:pt x="11098" y="5182"/>
                    </a:cubicBezTo>
                    <a:cubicBezTo>
                      <a:pt x="11045" y="5235"/>
                      <a:pt x="10981" y="5258"/>
                      <a:pt x="10918" y="5258"/>
                    </a:cubicBezTo>
                    <a:cubicBezTo>
                      <a:pt x="10789" y="5258"/>
                      <a:pt x="10667" y="5159"/>
                      <a:pt x="10667" y="5010"/>
                    </a:cubicBezTo>
                    <a:cubicBezTo>
                      <a:pt x="10667" y="4862"/>
                      <a:pt x="10777" y="4739"/>
                      <a:pt x="10925" y="4739"/>
                    </a:cubicBezTo>
                    <a:close/>
                    <a:moveTo>
                      <a:pt x="15035" y="4690"/>
                    </a:moveTo>
                    <a:cubicBezTo>
                      <a:pt x="15314" y="4694"/>
                      <a:pt x="15446" y="5024"/>
                      <a:pt x="15250" y="5219"/>
                    </a:cubicBezTo>
                    <a:cubicBezTo>
                      <a:pt x="15191" y="5282"/>
                      <a:pt x="15116" y="5310"/>
                      <a:pt x="15042" y="5310"/>
                    </a:cubicBezTo>
                    <a:cubicBezTo>
                      <a:pt x="14882" y="5310"/>
                      <a:pt x="14724" y="5182"/>
                      <a:pt x="14733" y="4998"/>
                    </a:cubicBezTo>
                    <a:cubicBezTo>
                      <a:pt x="14733" y="4827"/>
                      <a:pt x="14865" y="4693"/>
                      <a:pt x="15035" y="4690"/>
                    </a:cubicBezTo>
                    <a:close/>
                    <a:moveTo>
                      <a:pt x="8597" y="2928"/>
                    </a:moveTo>
                    <a:cubicBezTo>
                      <a:pt x="8646" y="2989"/>
                      <a:pt x="8695" y="3026"/>
                      <a:pt x="8769" y="3051"/>
                    </a:cubicBezTo>
                    <a:lnTo>
                      <a:pt x="7364" y="5355"/>
                    </a:lnTo>
                    <a:cubicBezTo>
                      <a:pt x="7340" y="5343"/>
                      <a:pt x="7315" y="5343"/>
                      <a:pt x="7278" y="5343"/>
                    </a:cubicBezTo>
                    <a:cubicBezTo>
                      <a:pt x="7229" y="5343"/>
                      <a:pt x="7180" y="5355"/>
                      <a:pt x="7143" y="5380"/>
                    </a:cubicBezTo>
                    <a:lnTo>
                      <a:pt x="6280" y="4517"/>
                    </a:lnTo>
                    <a:cubicBezTo>
                      <a:pt x="6305" y="4480"/>
                      <a:pt x="6329" y="4431"/>
                      <a:pt x="6329" y="4381"/>
                    </a:cubicBezTo>
                    <a:cubicBezTo>
                      <a:pt x="6329" y="4357"/>
                      <a:pt x="6329" y="4345"/>
                      <a:pt x="6317" y="4320"/>
                    </a:cubicBezTo>
                    <a:lnTo>
                      <a:pt x="8597" y="2928"/>
                    </a:lnTo>
                    <a:close/>
                    <a:moveTo>
                      <a:pt x="8942" y="3063"/>
                    </a:moveTo>
                    <a:lnTo>
                      <a:pt x="8868" y="4332"/>
                    </a:lnTo>
                    <a:cubicBezTo>
                      <a:pt x="8847" y="4329"/>
                      <a:pt x="8826" y="4328"/>
                      <a:pt x="8805" y="4328"/>
                    </a:cubicBezTo>
                    <a:cubicBezTo>
                      <a:pt x="8560" y="4328"/>
                      <a:pt x="8351" y="4527"/>
                      <a:pt x="8362" y="4788"/>
                    </a:cubicBezTo>
                    <a:cubicBezTo>
                      <a:pt x="8362" y="4862"/>
                      <a:pt x="8387" y="4948"/>
                      <a:pt x="8424" y="5010"/>
                    </a:cubicBezTo>
                    <a:lnTo>
                      <a:pt x="7488" y="5429"/>
                    </a:lnTo>
                    <a:cubicBezTo>
                      <a:pt x="7475" y="5416"/>
                      <a:pt x="7463" y="5404"/>
                      <a:pt x="7451" y="5404"/>
                    </a:cubicBezTo>
                    <a:lnTo>
                      <a:pt x="8868" y="3063"/>
                    </a:lnTo>
                    <a:close/>
                    <a:moveTo>
                      <a:pt x="13340" y="5367"/>
                    </a:moveTo>
                    <a:cubicBezTo>
                      <a:pt x="13402" y="5367"/>
                      <a:pt x="13402" y="5466"/>
                      <a:pt x="13340" y="5466"/>
                    </a:cubicBezTo>
                    <a:cubicBezTo>
                      <a:pt x="13266" y="5466"/>
                      <a:pt x="13266" y="5367"/>
                      <a:pt x="13340" y="5367"/>
                    </a:cubicBezTo>
                    <a:close/>
                    <a:moveTo>
                      <a:pt x="21201" y="3926"/>
                    </a:moveTo>
                    <a:cubicBezTo>
                      <a:pt x="21226" y="3926"/>
                      <a:pt x="21251" y="3938"/>
                      <a:pt x="21288" y="3938"/>
                    </a:cubicBezTo>
                    <a:lnTo>
                      <a:pt x="21325" y="3938"/>
                    </a:lnTo>
                    <a:lnTo>
                      <a:pt x="21805" y="5232"/>
                    </a:lnTo>
                    <a:cubicBezTo>
                      <a:pt x="21682" y="5281"/>
                      <a:pt x="21596" y="5367"/>
                      <a:pt x="21534" y="5478"/>
                    </a:cubicBezTo>
                    <a:lnTo>
                      <a:pt x="20708" y="4813"/>
                    </a:lnTo>
                    <a:lnTo>
                      <a:pt x="21201" y="3926"/>
                    </a:lnTo>
                    <a:close/>
                    <a:moveTo>
                      <a:pt x="7278" y="5540"/>
                    </a:moveTo>
                    <a:cubicBezTo>
                      <a:pt x="7315" y="5540"/>
                      <a:pt x="7327" y="5564"/>
                      <a:pt x="7327" y="5589"/>
                    </a:cubicBezTo>
                    <a:cubicBezTo>
                      <a:pt x="7327" y="5606"/>
                      <a:pt x="7321" y="5613"/>
                      <a:pt x="7312" y="5613"/>
                    </a:cubicBezTo>
                    <a:cubicBezTo>
                      <a:pt x="7281" y="5613"/>
                      <a:pt x="7221" y="5540"/>
                      <a:pt x="7278" y="5540"/>
                    </a:cubicBezTo>
                    <a:close/>
                    <a:moveTo>
                      <a:pt x="19439" y="5540"/>
                    </a:moveTo>
                    <a:cubicBezTo>
                      <a:pt x="19496" y="5540"/>
                      <a:pt x="19436" y="5613"/>
                      <a:pt x="19406" y="5613"/>
                    </a:cubicBezTo>
                    <a:cubicBezTo>
                      <a:pt x="19397" y="5613"/>
                      <a:pt x="19390" y="5606"/>
                      <a:pt x="19390" y="5589"/>
                    </a:cubicBezTo>
                    <a:cubicBezTo>
                      <a:pt x="19390" y="5564"/>
                      <a:pt x="19415" y="5540"/>
                      <a:pt x="19439" y="5540"/>
                    </a:cubicBezTo>
                    <a:close/>
                    <a:moveTo>
                      <a:pt x="22016" y="5404"/>
                    </a:moveTo>
                    <a:cubicBezTo>
                      <a:pt x="22266" y="5404"/>
                      <a:pt x="22393" y="5728"/>
                      <a:pt x="22212" y="5909"/>
                    </a:cubicBezTo>
                    <a:cubicBezTo>
                      <a:pt x="22151" y="5974"/>
                      <a:pt x="22074" y="6003"/>
                      <a:pt x="21999" y="6003"/>
                    </a:cubicBezTo>
                    <a:cubicBezTo>
                      <a:pt x="21844" y="6003"/>
                      <a:pt x="21694" y="5882"/>
                      <a:pt x="21694" y="5700"/>
                    </a:cubicBezTo>
                    <a:cubicBezTo>
                      <a:pt x="21694" y="5540"/>
                      <a:pt x="21830" y="5404"/>
                      <a:pt x="21990" y="5404"/>
                    </a:cubicBezTo>
                    <a:lnTo>
                      <a:pt x="22002" y="5404"/>
                    </a:lnTo>
                    <a:cubicBezTo>
                      <a:pt x="22007" y="5404"/>
                      <a:pt x="22012" y="5404"/>
                      <a:pt x="22016" y="5404"/>
                    </a:cubicBezTo>
                    <a:close/>
                    <a:moveTo>
                      <a:pt x="9274" y="4887"/>
                    </a:moveTo>
                    <a:lnTo>
                      <a:pt x="10482" y="4998"/>
                    </a:lnTo>
                    <a:cubicBezTo>
                      <a:pt x="10469" y="5133"/>
                      <a:pt x="10531" y="5269"/>
                      <a:pt x="10642" y="5355"/>
                    </a:cubicBezTo>
                    <a:lnTo>
                      <a:pt x="9496" y="6082"/>
                    </a:lnTo>
                    <a:lnTo>
                      <a:pt x="9052" y="5182"/>
                    </a:lnTo>
                    <a:cubicBezTo>
                      <a:pt x="9163" y="5121"/>
                      <a:pt x="9237" y="5010"/>
                      <a:pt x="9274" y="4887"/>
                    </a:cubicBezTo>
                    <a:close/>
                    <a:moveTo>
                      <a:pt x="15484" y="6156"/>
                    </a:moveTo>
                    <a:cubicBezTo>
                      <a:pt x="15496" y="6156"/>
                      <a:pt x="15509" y="6168"/>
                      <a:pt x="15509" y="6180"/>
                    </a:cubicBezTo>
                    <a:cubicBezTo>
                      <a:pt x="15509" y="6199"/>
                      <a:pt x="15493" y="6208"/>
                      <a:pt x="15478" y="6208"/>
                    </a:cubicBezTo>
                    <a:cubicBezTo>
                      <a:pt x="15463" y="6208"/>
                      <a:pt x="15447" y="6199"/>
                      <a:pt x="15447" y="6180"/>
                    </a:cubicBezTo>
                    <a:cubicBezTo>
                      <a:pt x="15447" y="6168"/>
                      <a:pt x="15472" y="6156"/>
                      <a:pt x="15484" y="6156"/>
                    </a:cubicBezTo>
                    <a:close/>
                    <a:moveTo>
                      <a:pt x="6206" y="4591"/>
                    </a:moveTo>
                    <a:lnTo>
                      <a:pt x="7069" y="5453"/>
                    </a:lnTo>
                    <a:cubicBezTo>
                      <a:pt x="7044" y="5490"/>
                      <a:pt x="7032" y="5540"/>
                      <a:pt x="7032" y="5589"/>
                    </a:cubicBezTo>
                    <a:cubicBezTo>
                      <a:pt x="7032" y="5626"/>
                      <a:pt x="7044" y="5675"/>
                      <a:pt x="7069" y="5712"/>
                    </a:cubicBezTo>
                    <a:lnTo>
                      <a:pt x="6391" y="6279"/>
                    </a:lnTo>
                    <a:cubicBezTo>
                      <a:pt x="6317" y="6217"/>
                      <a:pt x="6219" y="6168"/>
                      <a:pt x="6132" y="6168"/>
                    </a:cubicBezTo>
                    <a:lnTo>
                      <a:pt x="6132" y="4628"/>
                    </a:lnTo>
                    <a:cubicBezTo>
                      <a:pt x="6157" y="4616"/>
                      <a:pt x="6182" y="4603"/>
                      <a:pt x="6206" y="4591"/>
                    </a:cubicBezTo>
                    <a:close/>
                    <a:moveTo>
                      <a:pt x="17178" y="6353"/>
                    </a:moveTo>
                    <a:cubicBezTo>
                      <a:pt x="17225" y="6358"/>
                      <a:pt x="17168" y="6426"/>
                      <a:pt x="17139" y="6426"/>
                    </a:cubicBezTo>
                    <a:cubicBezTo>
                      <a:pt x="17129" y="6426"/>
                      <a:pt x="17123" y="6419"/>
                      <a:pt x="17123" y="6402"/>
                    </a:cubicBezTo>
                    <a:cubicBezTo>
                      <a:pt x="17123" y="6379"/>
                      <a:pt x="17145" y="6356"/>
                      <a:pt x="17178" y="6353"/>
                    </a:cubicBezTo>
                    <a:close/>
                    <a:moveTo>
                      <a:pt x="12404" y="3827"/>
                    </a:moveTo>
                    <a:lnTo>
                      <a:pt x="12428" y="3852"/>
                    </a:lnTo>
                    <a:lnTo>
                      <a:pt x="11652" y="6587"/>
                    </a:lnTo>
                    <a:cubicBezTo>
                      <a:pt x="11646" y="6581"/>
                      <a:pt x="11640" y="6578"/>
                      <a:pt x="11634" y="6578"/>
                    </a:cubicBezTo>
                    <a:cubicBezTo>
                      <a:pt x="11628" y="6578"/>
                      <a:pt x="11621" y="6581"/>
                      <a:pt x="11615" y="6587"/>
                    </a:cubicBezTo>
                    <a:lnTo>
                      <a:pt x="11135" y="5392"/>
                    </a:lnTo>
                    <a:cubicBezTo>
                      <a:pt x="11283" y="5318"/>
                      <a:pt x="11369" y="5170"/>
                      <a:pt x="11381" y="4998"/>
                    </a:cubicBezTo>
                    <a:cubicBezTo>
                      <a:pt x="11369" y="4973"/>
                      <a:pt x="11369" y="4948"/>
                      <a:pt x="11369" y="4924"/>
                    </a:cubicBezTo>
                    <a:lnTo>
                      <a:pt x="12404" y="3827"/>
                    </a:lnTo>
                    <a:close/>
                    <a:moveTo>
                      <a:pt x="20659" y="4899"/>
                    </a:moveTo>
                    <a:lnTo>
                      <a:pt x="21509" y="5577"/>
                    </a:lnTo>
                    <a:cubicBezTo>
                      <a:pt x="21497" y="5614"/>
                      <a:pt x="21485" y="5651"/>
                      <a:pt x="21485" y="5700"/>
                    </a:cubicBezTo>
                    <a:cubicBezTo>
                      <a:pt x="21485" y="5811"/>
                      <a:pt x="21522" y="5922"/>
                      <a:pt x="21596" y="6008"/>
                    </a:cubicBezTo>
                    <a:lnTo>
                      <a:pt x="19846" y="6649"/>
                    </a:lnTo>
                    <a:cubicBezTo>
                      <a:pt x="19809" y="6599"/>
                      <a:pt x="19772" y="6562"/>
                      <a:pt x="19735" y="6538"/>
                    </a:cubicBezTo>
                    <a:lnTo>
                      <a:pt x="20659" y="4899"/>
                    </a:lnTo>
                    <a:close/>
                    <a:moveTo>
                      <a:pt x="6069" y="6364"/>
                    </a:moveTo>
                    <a:cubicBezTo>
                      <a:pt x="6133" y="6364"/>
                      <a:pt x="6200" y="6387"/>
                      <a:pt x="6255" y="6439"/>
                    </a:cubicBezTo>
                    <a:cubicBezTo>
                      <a:pt x="6416" y="6599"/>
                      <a:pt x="6305" y="6883"/>
                      <a:pt x="6071" y="6883"/>
                    </a:cubicBezTo>
                    <a:cubicBezTo>
                      <a:pt x="5923" y="6870"/>
                      <a:pt x="5812" y="6760"/>
                      <a:pt x="5812" y="6624"/>
                    </a:cubicBezTo>
                    <a:cubicBezTo>
                      <a:pt x="5812" y="6466"/>
                      <a:pt x="5936" y="6364"/>
                      <a:pt x="6069" y="6364"/>
                    </a:cubicBezTo>
                    <a:close/>
                    <a:moveTo>
                      <a:pt x="11698" y="6810"/>
                    </a:moveTo>
                    <a:cubicBezTo>
                      <a:pt x="11707" y="6810"/>
                      <a:pt x="11714" y="6816"/>
                      <a:pt x="11714" y="6833"/>
                    </a:cubicBezTo>
                    <a:cubicBezTo>
                      <a:pt x="11702" y="6858"/>
                      <a:pt x="11689" y="6870"/>
                      <a:pt x="11665" y="6870"/>
                    </a:cubicBezTo>
                    <a:lnTo>
                      <a:pt x="11665" y="6883"/>
                    </a:lnTo>
                    <a:cubicBezTo>
                      <a:pt x="11608" y="6883"/>
                      <a:pt x="11667" y="6810"/>
                      <a:pt x="11698" y="6810"/>
                    </a:cubicBezTo>
                    <a:close/>
                    <a:moveTo>
                      <a:pt x="10740" y="5392"/>
                    </a:moveTo>
                    <a:cubicBezTo>
                      <a:pt x="10802" y="5429"/>
                      <a:pt x="10864" y="5441"/>
                      <a:pt x="10925" y="5441"/>
                    </a:cubicBezTo>
                    <a:cubicBezTo>
                      <a:pt x="10975" y="5441"/>
                      <a:pt x="11012" y="5429"/>
                      <a:pt x="11048" y="5416"/>
                    </a:cubicBezTo>
                    <a:lnTo>
                      <a:pt x="11529" y="6599"/>
                    </a:lnTo>
                    <a:cubicBezTo>
                      <a:pt x="11467" y="6649"/>
                      <a:pt x="11430" y="6723"/>
                      <a:pt x="11430" y="6796"/>
                    </a:cubicBezTo>
                    <a:lnTo>
                      <a:pt x="10408" y="6907"/>
                    </a:lnTo>
                    <a:cubicBezTo>
                      <a:pt x="10360" y="6705"/>
                      <a:pt x="10187" y="6549"/>
                      <a:pt x="9987" y="6549"/>
                    </a:cubicBezTo>
                    <a:cubicBezTo>
                      <a:pt x="9979" y="6549"/>
                      <a:pt x="9972" y="6550"/>
                      <a:pt x="9964" y="6550"/>
                    </a:cubicBezTo>
                    <a:cubicBezTo>
                      <a:pt x="9890" y="6550"/>
                      <a:pt x="9829" y="6562"/>
                      <a:pt x="9767" y="6587"/>
                    </a:cubicBezTo>
                    <a:lnTo>
                      <a:pt x="9558" y="6168"/>
                    </a:lnTo>
                    <a:lnTo>
                      <a:pt x="10740" y="5392"/>
                    </a:lnTo>
                    <a:close/>
                    <a:moveTo>
                      <a:pt x="12515" y="3926"/>
                    </a:moveTo>
                    <a:cubicBezTo>
                      <a:pt x="12589" y="3975"/>
                      <a:pt x="12675" y="4000"/>
                      <a:pt x="12773" y="4000"/>
                    </a:cubicBezTo>
                    <a:cubicBezTo>
                      <a:pt x="12810" y="4000"/>
                      <a:pt x="12847" y="4000"/>
                      <a:pt x="12884" y="3987"/>
                    </a:cubicBezTo>
                    <a:lnTo>
                      <a:pt x="13229" y="5195"/>
                    </a:lnTo>
                    <a:cubicBezTo>
                      <a:pt x="12983" y="5318"/>
                      <a:pt x="13082" y="5675"/>
                      <a:pt x="13340" y="5675"/>
                    </a:cubicBezTo>
                    <a:cubicBezTo>
                      <a:pt x="13476" y="5675"/>
                      <a:pt x="13587" y="5552"/>
                      <a:pt x="13587" y="5416"/>
                    </a:cubicBezTo>
                    <a:cubicBezTo>
                      <a:pt x="13587" y="5355"/>
                      <a:pt x="13562" y="5281"/>
                      <a:pt x="13513" y="5232"/>
                    </a:cubicBezTo>
                    <a:lnTo>
                      <a:pt x="14289" y="4012"/>
                    </a:lnTo>
                    <a:cubicBezTo>
                      <a:pt x="14314" y="4024"/>
                      <a:pt x="14338" y="4036"/>
                      <a:pt x="14375" y="4036"/>
                    </a:cubicBezTo>
                    <a:cubicBezTo>
                      <a:pt x="14400" y="4024"/>
                      <a:pt x="14425" y="4024"/>
                      <a:pt x="14449" y="4024"/>
                    </a:cubicBezTo>
                    <a:lnTo>
                      <a:pt x="14757" y="4579"/>
                    </a:lnTo>
                    <a:cubicBezTo>
                      <a:pt x="14342" y="4859"/>
                      <a:pt x="14532" y="5503"/>
                      <a:pt x="15027" y="5503"/>
                    </a:cubicBezTo>
                    <a:cubicBezTo>
                      <a:pt x="15031" y="5503"/>
                      <a:pt x="15036" y="5503"/>
                      <a:pt x="15041" y="5503"/>
                    </a:cubicBezTo>
                    <a:cubicBezTo>
                      <a:pt x="15078" y="5503"/>
                      <a:pt x="15127" y="5503"/>
                      <a:pt x="15176" y="5490"/>
                    </a:cubicBezTo>
                    <a:lnTo>
                      <a:pt x="15361" y="5996"/>
                    </a:lnTo>
                    <a:cubicBezTo>
                      <a:pt x="15299" y="6045"/>
                      <a:pt x="15250" y="6119"/>
                      <a:pt x="15262" y="6193"/>
                    </a:cubicBezTo>
                    <a:cubicBezTo>
                      <a:pt x="15262" y="6341"/>
                      <a:pt x="15376" y="6425"/>
                      <a:pt x="15491" y="6425"/>
                    </a:cubicBezTo>
                    <a:cubicBezTo>
                      <a:pt x="15577" y="6425"/>
                      <a:pt x="15664" y="6379"/>
                      <a:pt x="15706" y="6279"/>
                    </a:cubicBezTo>
                    <a:lnTo>
                      <a:pt x="16889" y="6427"/>
                    </a:lnTo>
                    <a:lnTo>
                      <a:pt x="14659" y="6932"/>
                    </a:lnTo>
                    <a:cubicBezTo>
                      <a:pt x="14580" y="6816"/>
                      <a:pt x="14452" y="6758"/>
                      <a:pt x="14326" y="6758"/>
                    </a:cubicBezTo>
                    <a:cubicBezTo>
                      <a:pt x="14197" y="6758"/>
                      <a:pt x="14068" y="6820"/>
                      <a:pt x="13993" y="6944"/>
                    </a:cubicBezTo>
                    <a:lnTo>
                      <a:pt x="11911" y="6796"/>
                    </a:lnTo>
                    <a:cubicBezTo>
                      <a:pt x="11911" y="6698"/>
                      <a:pt x="11849" y="6624"/>
                      <a:pt x="11763" y="6587"/>
                    </a:cubicBezTo>
                    <a:lnTo>
                      <a:pt x="12515" y="3926"/>
                    </a:lnTo>
                    <a:close/>
                    <a:moveTo>
                      <a:pt x="8486" y="5096"/>
                    </a:moveTo>
                    <a:cubicBezTo>
                      <a:pt x="8572" y="5195"/>
                      <a:pt x="8695" y="5244"/>
                      <a:pt x="8831" y="5256"/>
                    </a:cubicBezTo>
                    <a:cubicBezTo>
                      <a:pt x="8880" y="5256"/>
                      <a:pt x="8929" y="5244"/>
                      <a:pt x="8978" y="5232"/>
                    </a:cubicBezTo>
                    <a:lnTo>
                      <a:pt x="9422" y="6131"/>
                    </a:lnTo>
                    <a:lnTo>
                      <a:pt x="8067" y="7006"/>
                    </a:lnTo>
                    <a:cubicBezTo>
                      <a:pt x="7976" y="6870"/>
                      <a:pt x="7833" y="6804"/>
                      <a:pt x="7691" y="6804"/>
                    </a:cubicBezTo>
                    <a:cubicBezTo>
                      <a:pt x="7524" y="6804"/>
                      <a:pt x="7358" y="6895"/>
                      <a:pt x="7278" y="7068"/>
                    </a:cubicBezTo>
                    <a:lnTo>
                      <a:pt x="6527" y="6760"/>
                    </a:lnTo>
                    <a:cubicBezTo>
                      <a:pt x="6539" y="6710"/>
                      <a:pt x="6539" y="6673"/>
                      <a:pt x="6551" y="6624"/>
                    </a:cubicBezTo>
                    <a:cubicBezTo>
                      <a:pt x="6539" y="6525"/>
                      <a:pt x="6514" y="6439"/>
                      <a:pt x="6453" y="6365"/>
                    </a:cubicBezTo>
                    <a:lnTo>
                      <a:pt x="7130" y="5786"/>
                    </a:lnTo>
                    <a:cubicBezTo>
                      <a:pt x="7167" y="5823"/>
                      <a:pt x="7229" y="5835"/>
                      <a:pt x="7278" y="5835"/>
                    </a:cubicBezTo>
                    <a:cubicBezTo>
                      <a:pt x="7426" y="5835"/>
                      <a:pt x="7537" y="5725"/>
                      <a:pt x="7537" y="5589"/>
                    </a:cubicBezTo>
                    <a:cubicBezTo>
                      <a:pt x="7537" y="5564"/>
                      <a:pt x="7537" y="5552"/>
                      <a:pt x="7537" y="5527"/>
                    </a:cubicBezTo>
                    <a:lnTo>
                      <a:pt x="8486" y="5096"/>
                    </a:lnTo>
                    <a:close/>
                    <a:moveTo>
                      <a:pt x="9459" y="6217"/>
                    </a:moveTo>
                    <a:lnTo>
                      <a:pt x="9668" y="6636"/>
                    </a:lnTo>
                    <a:cubicBezTo>
                      <a:pt x="9558" y="6723"/>
                      <a:pt x="9496" y="6858"/>
                      <a:pt x="9496" y="7006"/>
                    </a:cubicBezTo>
                    <a:cubicBezTo>
                      <a:pt x="9484" y="7031"/>
                      <a:pt x="9496" y="7068"/>
                      <a:pt x="9496" y="7092"/>
                    </a:cubicBezTo>
                    <a:lnTo>
                      <a:pt x="8128" y="7178"/>
                    </a:lnTo>
                    <a:cubicBezTo>
                      <a:pt x="8116" y="7141"/>
                      <a:pt x="8116" y="7117"/>
                      <a:pt x="8104" y="7092"/>
                    </a:cubicBezTo>
                    <a:lnTo>
                      <a:pt x="9459" y="6217"/>
                    </a:lnTo>
                    <a:close/>
                    <a:moveTo>
                      <a:pt x="19420" y="6625"/>
                    </a:moveTo>
                    <a:cubicBezTo>
                      <a:pt x="19574" y="6625"/>
                      <a:pt x="19723" y="6747"/>
                      <a:pt x="19723" y="6932"/>
                    </a:cubicBezTo>
                    <a:cubicBezTo>
                      <a:pt x="19723" y="7092"/>
                      <a:pt x="19587" y="7228"/>
                      <a:pt x="19427" y="7228"/>
                    </a:cubicBezTo>
                    <a:cubicBezTo>
                      <a:pt x="19156" y="7228"/>
                      <a:pt x="19020" y="6907"/>
                      <a:pt x="19218" y="6710"/>
                    </a:cubicBezTo>
                    <a:cubicBezTo>
                      <a:pt x="19276" y="6652"/>
                      <a:pt x="19349" y="6625"/>
                      <a:pt x="19420" y="6625"/>
                    </a:cubicBezTo>
                    <a:close/>
                    <a:moveTo>
                      <a:pt x="9960" y="6746"/>
                    </a:moveTo>
                    <a:cubicBezTo>
                      <a:pt x="10093" y="6746"/>
                      <a:pt x="10223" y="6848"/>
                      <a:pt x="10223" y="7006"/>
                    </a:cubicBezTo>
                    <a:cubicBezTo>
                      <a:pt x="10223" y="7152"/>
                      <a:pt x="10103" y="7262"/>
                      <a:pt x="9958" y="7265"/>
                    </a:cubicBezTo>
                    <a:lnTo>
                      <a:pt x="9958" y="7265"/>
                    </a:lnTo>
                    <a:cubicBezTo>
                      <a:pt x="9728" y="7260"/>
                      <a:pt x="9621" y="6980"/>
                      <a:pt x="9779" y="6821"/>
                    </a:cubicBezTo>
                    <a:cubicBezTo>
                      <a:pt x="9831" y="6769"/>
                      <a:pt x="9896" y="6746"/>
                      <a:pt x="9960" y="6746"/>
                    </a:cubicBezTo>
                    <a:close/>
                    <a:moveTo>
                      <a:pt x="14330" y="6961"/>
                    </a:moveTo>
                    <a:cubicBezTo>
                      <a:pt x="14379" y="6961"/>
                      <a:pt x="14430" y="6979"/>
                      <a:pt x="14474" y="7018"/>
                    </a:cubicBezTo>
                    <a:cubicBezTo>
                      <a:pt x="14597" y="7141"/>
                      <a:pt x="14511" y="7363"/>
                      <a:pt x="14326" y="7363"/>
                    </a:cubicBezTo>
                    <a:cubicBezTo>
                      <a:pt x="14215" y="7363"/>
                      <a:pt x="14129" y="7277"/>
                      <a:pt x="14129" y="7166"/>
                    </a:cubicBezTo>
                    <a:cubicBezTo>
                      <a:pt x="14129" y="7041"/>
                      <a:pt x="14225" y="6961"/>
                      <a:pt x="14330" y="6961"/>
                    </a:cubicBezTo>
                    <a:close/>
                    <a:moveTo>
                      <a:pt x="7685" y="7006"/>
                    </a:moveTo>
                    <a:cubicBezTo>
                      <a:pt x="7907" y="7006"/>
                      <a:pt x="8017" y="7277"/>
                      <a:pt x="7857" y="7437"/>
                    </a:cubicBezTo>
                    <a:cubicBezTo>
                      <a:pt x="7807" y="7484"/>
                      <a:pt x="7746" y="7505"/>
                      <a:pt x="7685" y="7505"/>
                    </a:cubicBezTo>
                    <a:cubicBezTo>
                      <a:pt x="7554" y="7505"/>
                      <a:pt x="7426" y="7405"/>
                      <a:pt x="7426" y="7252"/>
                    </a:cubicBezTo>
                    <a:cubicBezTo>
                      <a:pt x="7426" y="7117"/>
                      <a:pt x="7537" y="7006"/>
                      <a:pt x="7685" y="7006"/>
                    </a:cubicBezTo>
                    <a:close/>
                    <a:moveTo>
                      <a:pt x="11430" y="6895"/>
                    </a:moveTo>
                    <a:cubicBezTo>
                      <a:pt x="11430" y="6907"/>
                      <a:pt x="11443" y="6920"/>
                      <a:pt x="11455" y="6932"/>
                    </a:cubicBezTo>
                    <a:lnTo>
                      <a:pt x="10901" y="7733"/>
                    </a:lnTo>
                    <a:lnTo>
                      <a:pt x="10851" y="7733"/>
                    </a:lnTo>
                    <a:cubicBezTo>
                      <a:pt x="10814" y="7733"/>
                      <a:pt x="10765" y="7745"/>
                      <a:pt x="10728" y="7770"/>
                    </a:cubicBezTo>
                    <a:lnTo>
                      <a:pt x="10309" y="7314"/>
                    </a:lnTo>
                    <a:cubicBezTo>
                      <a:pt x="10383" y="7228"/>
                      <a:pt x="10420" y="7117"/>
                      <a:pt x="10420" y="7006"/>
                    </a:cubicBezTo>
                    <a:lnTo>
                      <a:pt x="11430" y="6895"/>
                    </a:lnTo>
                    <a:close/>
                    <a:moveTo>
                      <a:pt x="9607" y="7302"/>
                    </a:moveTo>
                    <a:cubicBezTo>
                      <a:pt x="9693" y="7400"/>
                      <a:pt x="9816" y="7462"/>
                      <a:pt x="9940" y="7474"/>
                    </a:cubicBezTo>
                    <a:lnTo>
                      <a:pt x="9829" y="7881"/>
                    </a:lnTo>
                    <a:lnTo>
                      <a:pt x="8892" y="7831"/>
                    </a:lnTo>
                    <a:cubicBezTo>
                      <a:pt x="8892" y="7819"/>
                      <a:pt x="8892" y="7795"/>
                      <a:pt x="8880" y="7782"/>
                    </a:cubicBezTo>
                    <a:lnTo>
                      <a:pt x="9607" y="7302"/>
                    </a:lnTo>
                    <a:close/>
                    <a:moveTo>
                      <a:pt x="8600" y="7845"/>
                    </a:moveTo>
                    <a:cubicBezTo>
                      <a:pt x="8631" y="7845"/>
                      <a:pt x="8690" y="7918"/>
                      <a:pt x="8633" y="7918"/>
                    </a:cubicBezTo>
                    <a:cubicBezTo>
                      <a:pt x="8609" y="7918"/>
                      <a:pt x="8597" y="7893"/>
                      <a:pt x="8597" y="7881"/>
                    </a:cubicBezTo>
                    <a:lnTo>
                      <a:pt x="8584" y="7868"/>
                    </a:lnTo>
                    <a:cubicBezTo>
                      <a:pt x="8584" y="7851"/>
                      <a:pt x="8591" y="7845"/>
                      <a:pt x="8600" y="7845"/>
                    </a:cubicBezTo>
                    <a:close/>
                    <a:moveTo>
                      <a:pt x="10235" y="7376"/>
                    </a:moveTo>
                    <a:lnTo>
                      <a:pt x="10654" y="7844"/>
                    </a:lnTo>
                    <a:cubicBezTo>
                      <a:pt x="10642" y="7868"/>
                      <a:pt x="10630" y="7893"/>
                      <a:pt x="10617" y="7918"/>
                    </a:cubicBezTo>
                    <a:lnTo>
                      <a:pt x="9940" y="7893"/>
                    </a:lnTo>
                    <a:lnTo>
                      <a:pt x="10050" y="7462"/>
                    </a:lnTo>
                    <a:cubicBezTo>
                      <a:pt x="10124" y="7450"/>
                      <a:pt x="10186" y="7425"/>
                      <a:pt x="10235" y="7376"/>
                    </a:cubicBezTo>
                    <a:close/>
                    <a:moveTo>
                      <a:pt x="10851" y="7942"/>
                    </a:moveTo>
                    <a:cubicBezTo>
                      <a:pt x="10925" y="7942"/>
                      <a:pt x="10925" y="8041"/>
                      <a:pt x="10851" y="8041"/>
                    </a:cubicBezTo>
                    <a:cubicBezTo>
                      <a:pt x="10827" y="8041"/>
                      <a:pt x="10802" y="8016"/>
                      <a:pt x="10814" y="7992"/>
                    </a:cubicBezTo>
                    <a:cubicBezTo>
                      <a:pt x="10814" y="7967"/>
                      <a:pt x="10827" y="7942"/>
                      <a:pt x="10851" y="7942"/>
                    </a:cubicBezTo>
                    <a:close/>
                    <a:moveTo>
                      <a:pt x="20142" y="4492"/>
                    </a:moveTo>
                    <a:lnTo>
                      <a:pt x="20585" y="4837"/>
                    </a:lnTo>
                    <a:lnTo>
                      <a:pt x="19649" y="6476"/>
                    </a:lnTo>
                    <a:cubicBezTo>
                      <a:pt x="19575" y="6439"/>
                      <a:pt x="19501" y="6427"/>
                      <a:pt x="19427" y="6427"/>
                    </a:cubicBezTo>
                    <a:cubicBezTo>
                      <a:pt x="19144" y="6427"/>
                      <a:pt x="18922" y="6649"/>
                      <a:pt x="18922" y="6932"/>
                    </a:cubicBezTo>
                    <a:cubicBezTo>
                      <a:pt x="18922" y="6994"/>
                      <a:pt x="18934" y="7055"/>
                      <a:pt x="18959" y="7105"/>
                    </a:cubicBezTo>
                    <a:lnTo>
                      <a:pt x="16593" y="8053"/>
                    </a:lnTo>
                    <a:cubicBezTo>
                      <a:pt x="16489" y="7910"/>
                      <a:pt x="16329" y="7835"/>
                      <a:pt x="16169" y="7835"/>
                    </a:cubicBezTo>
                    <a:cubicBezTo>
                      <a:pt x="16027" y="7835"/>
                      <a:pt x="15884" y="7894"/>
                      <a:pt x="15780" y="8016"/>
                    </a:cubicBezTo>
                    <a:lnTo>
                      <a:pt x="14733" y="7166"/>
                    </a:lnTo>
                    <a:cubicBezTo>
                      <a:pt x="14733" y="7117"/>
                      <a:pt x="14720" y="7068"/>
                      <a:pt x="14708" y="7031"/>
                    </a:cubicBezTo>
                    <a:lnTo>
                      <a:pt x="16950" y="6513"/>
                    </a:lnTo>
                    <a:cubicBezTo>
                      <a:pt x="16996" y="6613"/>
                      <a:pt x="17084" y="6659"/>
                      <a:pt x="17172" y="6659"/>
                    </a:cubicBezTo>
                    <a:cubicBezTo>
                      <a:pt x="17301" y="6659"/>
                      <a:pt x="17431" y="6563"/>
                      <a:pt x="17431" y="6402"/>
                    </a:cubicBezTo>
                    <a:cubicBezTo>
                      <a:pt x="17431" y="6353"/>
                      <a:pt x="17406" y="6304"/>
                      <a:pt x="17382" y="6267"/>
                    </a:cubicBezTo>
                    <a:lnTo>
                      <a:pt x="18281" y="5306"/>
                    </a:lnTo>
                    <a:cubicBezTo>
                      <a:pt x="18318" y="5318"/>
                      <a:pt x="18355" y="5330"/>
                      <a:pt x="18392" y="5330"/>
                    </a:cubicBezTo>
                    <a:cubicBezTo>
                      <a:pt x="18466" y="5330"/>
                      <a:pt x="18528" y="5306"/>
                      <a:pt x="18577" y="5256"/>
                    </a:cubicBezTo>
                    <a:lnTo>
                      <a:pt x="19193" y="5577"/>
                    </a:lnTo>
                    <a:lnTo>
                      <a:pt x="19193" y="5589"/>
                    </a:lnTo>
                    <a:cubicBezTo>
                      <a:pt x="19193" y="5741"/>
                      <a:pt x="19320" y="5847"/>
                      <a:pt x="19452" y="5847"/>
                    </a:cubicBezTo>
                    <a:cubicBezTo>
                      <a:pt x="19512" y="5847"/>
                      <a:pt x="19574" y="5824"/>
                      <a:pt x="19624" y="5774"/>
                    </a:cubicBezTo>
                    <a:cubicBezTo>
                      <a:pt x="19784" y="5614"/>
                      <a:pt x="19673" y="5343"/>
                      <a:pt x="19439" y="5343"/>
                    </a:cubicBezTo>
                    <a:lnTo>
                      <a:pt x="19612" y="4616"/>
                    </a:lnTo>
                    <a:cubicBezTo>
                      <a:pt x="19673" y="4628"/>
                      <a:pt x="19723" y="4640"/>
                      <a:pt x="19784" y="4640"/>
                    </a:cubicBezTo>
                    <a:cubicBezTo>
                      <a:pt x="19920" y="4640"/>
                      <a:pt x="20055" y="4591"/>
                      <a:pt x="20142" y="4492"/>
                    </a:cubicBezTo>
                    <a:close/>
                    <a:moveTo>
                      <a:pt x="9533" y="7191"/>
                    </a:moveTo>
                    <a:cubicBezTo>
                      <a:pt x="9533" y="7203"/>
                      <a:pt x="9533" y="7215"/>
                      <a:pt x="9545" y="7215"/>
                    </a:cubicBezTo>
                    <a:lnTo>
                      <a:pt x="8818" y="7696"/>
                    </a:lnTo>
                    <a:cubicBezTo>
                      <a:pt x="8769" y="7647"/>
                      <a:pt x="8707" y="7622"/>
                      <a:pt x="8633" y="7622"/>
                    </a:cubicBezTo>
                    <a:cubicBezTo>
                      <a:pt x="8498" y="7622"/>
                      <a:pt x="8387" y="7733"/>
                      <a:pt x="8387" y="7881"/>
                    </a:cubicBezTo>
                    <a:cubicBezTo>
                      <a:pt x="8387" y="7881"/>
                      <a:pt x="8387" y="7893"/>
                      <a:pt x="8387" y="7905"/>
                    </a:cubicBezTo>
                    <a:lnTo>
                      <a:pt x="7389" y="8250"/>
                    </a:lnTo>
                    <a:cubicBezTo>
                      <a:pt x="7377" y="8201"/>
                      <a:pt x="7352" y="8164"/>
                      <a:pt x="7315" y="8140"/>
                    </a:cubicBezTo>
                    <a:lnTo>
                      <a:pt x="7599" y="7708"/>
                    </a:lnTo>
                    <a:lnTo>
                      <a:pt x="7685" y="7708"/>
                    </a:lnTo>
                    <a:cubicBezTo>
                      <a:pt x="7919" y="7708"/>
                      <a:pt x="8116" y="7523"/>
                      <a:pt x="8128" y="7277"/>
                    </a:cubicBezTo>
                    <a:lnTo>
                      <a:pt x="9533" y="7191"/>
                    </a:lnTo>
                    <a:close/>
                    <a:moveTo>
                      <a:pt x="11517" y="7018"/>
                    </a:moveTo>
                    <a:cubicBezTo>
                      <a:pt x="11554" y="7055"/>
                      <a:pt x="11615" y="7068"/>
                      <a:pt x="11665" y="7068"/>
                    </a:cubicBezTo>
                    <a:lnTo>
                      <a:pt x="11702" y="7068"/>
                    </a:lnTo>
                    <a:lnTo>
                      <a:pt x="12256" y="7955"/>
                    </a:lnTo>
                    <a:cubicBezTo>
                      <a:pt x="12157" y="8029"/>
                      <a:pt x="12083" y="8140"/>
                      <a:pt x="12071" y="8263"/>
                    </a:cubicBezTo>
                    <a:lnTo>
                      <a:pt x="11098" y="8016"/>
                    </a:lnTo>
                    <a:lnTo>
                      <a:pt x="11098" y="7992"/>
                    </a:lnTo>
                    <a:cubicBezTo>
                      <a:pt x="11098" y="7918"/>
                      <a:pt x="11061" y="7844"/>
                      <a:pt x="10999" y="7795"/>
                    </a:cubicBezTo>
                    <a:lnTo>
                      <a:pt x="11517" y="7018"/>
                    </a:lnTo>
                    <a:close/>
                    <a:moveTo>
                      <a:pt x="6477" y="6846"/>
                    </a:moveTo>
                    <a:lnTo>
                      <a:pt x="7229" y="7154"/>
                    </a:lnTo>
                    <a:cubicBezTo>
                      <a:pt x="7217" y="7178"/>
                      <a:pt x="7217" y="7215"/>
                      <a:pt x="7217" y="7252"/>
                    </a:cubicBezTo>
                    <a:cubicBezTo>
                      <a:pt x="7217" y="7425"/>
                      <a:pt x="7327" y="7585"/>
                      <a:pt x="7488" y="7659"/>
                    </a:cubicBezTo>
                    <a:lnTo>
                      <a:pt x="7229" y="8078"/>
                    </a:lnTo>
                    <a:cubicBezTo>
                      <a:pt x="7204" y="8066"/>
                      <a:pt x="7167" y="8066"/>
                      <a:pt x="7143" y="8066"/>
                    </a:cubicBezTo>
                    <a:cubicBezTo>
                      <a:pt x="7007" y="8066"/>
                      <a:pt x="6896" y="8164"/>
                      <a:pt x="6896" y="8300"/>
                    </a:cubicBezTo>
                    <a:lnTo>
                      <a:pt x="5910" y="8312"/>
                    </a:lnTo>
                    <a:cubicBezTo>
                      <a:pt x="5898" y="8176"/>
                      <a:pt x="5824" y="8053"/>
                      <a:pt x="5713" y="7992"/>
                    </a:cubicBezTo>
                    <a:lnTo>
                      <a:pt x="5984" y="7080"/>
                    </a:lnTo>
                    <a:lnTo>
                      <a:pt x="6071" y="7080"/>
                    </a:lnTo>
                    <a:cubicBezTo>
                      <a:pt x="6243" y="7080"/>
                      <a:pt x="6391" y="6994"/>
                      <a:pt x="6477" y="6846"/>
                    </a:cubicBezTo>
                    <a:close/>
                    <a:moveTo>
                      <a:pt x="11911" y="6895"/>
                    </a:moveTo>
                    <a:lnTo>
                      <a:pt x="13944" y="7043"/>
                    </a:lnTo>
                    <a:cubicBezTo>
                      <a:pt x="13870" y="7277"/>
                      <a:pt x="14018" y="7511"/>
                      <a:pt x="14252" y="7560"/>
                    </a:cubicBezTo>
                    <a:lnTo>
                      <a:pt x="14375" y="8349"/>
                    </a:lnTo>
                    <a:lnTo>
                      <a:pt x="13045" y="8312"/>
                    </a:lnTo>
                    <a:cubicBezTo>
                      <a:pt x="13025" y="8034"/>
                      <a:pt x="12797" y="7845"/>
                      <a:pt x="12551" y="7845"/>
                    </a:cubicBezTo>
                    <a:cubicBezTo>
                      <a:pt x="12482" y="7845"/>
                      <a:pt x="12410" y="7860"/>
                      <a:pt x="12342" y="7893"/>
                    </a:cubicBezTo>
                    <a:lnTo>
                      <a:pt x="11800" y="7031"/>
                    </a:lnTo>
                    <a:cubicBezTo>
                      <a:pt x="11849" y="7006"/>
                      <a:pt x="11886" y="6944"/>
                      <a:pt x="11911" y="6895"/>
                    </a:cubicBezTo>
                    <a:close/>
                    <a:moveTo>
                      <a:pt x="7143" y="8275"/>
                    </a:moveTo>
                    <a:cubicBezTo>
                      <a:pt x="7217" y="8275"/>
                      <a:pt x="7217" y="8361"/>
                      <a:pt x="7143" y="8361"/>
                    </a:cubicBezTo>
                    <a:cubicBezTo>
                      <a:pt x="7081" y="8361"/>
                      <a:pt x="7081" y="8275"/>
                      <a:pt x="7143" y="8275"/>
                    </a:cubicBezTo>
                    <a:close/>
                    <a:moveTo>
                      <a:pt x="14708" y="7289"/>
                    </a:moveTo>
                    <a:lnTo>
                      <a:pt x="15718" y="8103"/>
                    </a:lnTo>
                    <a:cubicBezTo>
                      <a:pt x="15669" y="8176"/>
                      <a:pt x="15644" y="8263"/>
                      <a:pt x="15657" y="8361"/>
                    </a:cubicBezTo>
                    <a:lnTo>
                      <a:pt x="15657" y="8398"/>
                    </a:lnTo>
                    <a:lnTo>
                      <a:pt x="14474" y="8361"/>
                    </a:lnTo>
                    <a:lnTo>
                      <a:pt x="14351" y="7560"/>
                    </a:lnTo>
                    <a:cubicBezTo>
                      <a:pt x="14511" y="7548"/>
                      <a:pt x="14659" y="7437"/>
                      <a:pt x="14708" y="7289"/>
                    </a:cubicBezTo>
                    <a:close/>
                    <a:moveTo>
                      <a:pt x="5479" y="8127"/>
                    </a:moveTo>
                    <a:cubicBezTo>
                      <a:pt x="5701" y="8127"/>
                      <a:pt x="5812" y="8386"/>
                      <a:pt x="5652" y="8546"/>
                    </a:cubicBezTo>
                    <a:cubicBezTo>
                      <a:pt x="5599" y="8599"/>
                      <a:pt x="5535" y="8622"/>
                      <a:pt x="5472" y="8622"/>
                    </a:cubicBezTo>
                    <a:cubicBezTo>
                      <a:pt x="5343" y="8622"/>
                      <a:pt x="5220" y="8523"/>
                      <a:pt x="5220" y="8374"/>
                    </a:cubicBezTo>
                    <a:cubicBezTo>
                      <a:pt x="5220" y="8238"/>
                      <a:pt x="5331" y="8127"/>
                      <a:pt x="5479" y="8127"/>
                    </a:cubicBezTo>
                    <a:close/>
                    <a:moveTo>
                      <a:pt x="12557" y="8054"/>
                    </a:moveTo>
                    <a:cubicBezTo>
                      <a:pt x="12629" y="8054"/>
                      <a:pt x="12702" y="8080"/>
                      <a:pt x="12761" y="8140"/>
                    </a:cubicBezTo>
                    <a:cubicBezTo>
                      <a:pt x="12934" y="8324"/>
                      <a:pt x="12810" y="8632"/>
                      <a:pt x="12552" y="8632"/>
                    </a:cubicBezTo>
                    <a:cubicBezTo>
                      <a:pt x="12393" y="8632"/>
                      <a:pt x="12258" y="8511"/>
                      <a:pt x="12268" y="8341"/>
                    </a:cubicBezTo>
                    <a:lnTo>
                      <a:pt x="12268" y="8341"/>
                    </a:lnTo>
                    <a:cubicBezTo>
                      <a:pt x="12268" y="8344"/>
                      <a:pt x="12268" y="8346"/>
                      <a:pt x="12268" y="8349"/>
                    </a:cubicBezTo>
                    <a:lnTo>
                      <a:pt x="12268" y="8337"/>
                    </a:lnTo>
                    <a:lnTo>
                      <a:pt x="12268" y="8337"/>
                    </a:lnTo>
                    <a:cubicBezTo>
                      <a:pt x="12268" y="8338"/>
                      <a:pt x="12268" y="8340"/>
                      <a:pt x="12268" y="8341"/>
                    </a:cubicBezTo>
                    <a:lnTo>
                      <a:pt x="12268" y="8341"/>
                    </a:lnTo>
                    <a:cubicBezTo>
                      <a:pt x="12264" y="8169"/>
                      <a:pt x="12408" y="8054"/>
                      <a:pt x="12557" y="8054"/>
                    </a:cubicBezTo>
                    <a:close/>
                    <a:moveTo>
                      <a:pt x="16161" y="8037"/>
                    </a:moveTo>
                    <a:cubicBezTo>
                      <a:pt x="16327" y="8037"/>
                      <a:pt x="16482" y="8167"/>
                      <a:pt x="16482" y="8361"/>
                    </a:cubicBezTo>
                    <a:cubicBezTo>
                      <a:pt x="16482" y="8534"/>
                      <a:pt x="16347" y="8669"/>
                      <a:pt x="16174" y="8669"/>
                    </a:cubicBezTo>
                    <a:cubicBezTo>
                      <a:pt x="15891" y="8669"/>
                      <a:pt x="15743" y="8337"/>
                      <a:pt x="15940" y="8127"/>
                    </a:cubicBezTo>
                    <a:cubicBezTo>
                      <a:pt x="16006" y="8065"/>
                      <a:pt x="16085" y="8037"/>
                      <a:pt x="16161" y="8037"/>
                    </a:cubicBezTo>
                    <a:close/>
                    <a:moveTo>
                      <a:pt x="14498" y="8460"/>
                    </a:moveTo>
                    <a:lnTo>
                      <a:pt x="15669" y="8497"/>
                    </a:lnTo>
                    <a:cubicBezTo>
                      <a:pt x="15681" y="8521"/>
                      <a:pt x="15681" y="8546"/>
                      <a:pt x="15694" y="8558"/>
                    </a:cubicBezTo>
                    <a:lnTo>
                      <a:pt x="14942" y="8879"/>
                    </a:lnTo>
                    <a:cubicBezTo>
                      <a:pt x="14843" y="8756"/>
                      <a:pt x="14696" y="8682"/>
                      <a:pt x="14548" y="8682"/>
                    </a:cubicBezTo>
                    <a:lnTo>
                      <a:pt x="14523" y="8682"/>
                    </a:lnTo>
                    <a:lnTo>
                      <a:pt x="14498" y="8460"/>
                    </a:lnTo>
                    <a:close/>
                    <a:moveTo>
                      <a:pt x="13032" y="8423"/>
                    </a:moveTo>
                    <a:lnTo>
                      <a:pt x="14388" y="8460"/>
                    </a:lnTo>
                    <a:lnTo>
                      <a:pt x="14425" y="8706"/>
                    </a:lnTo>
                    <a:cubicBezTo>
                      <a:pt x="14264" y="8743"/>
                      <a:pt x="14129" y="8854"/>
                      <a:pt x="14067" y="9014"/>
                    </a:cubicBezTo>
                    <a:lnTo>
                      <a:pt x="13020" y="8509"/>
                    </a:lnTo>
                    <a:cubicBezTo>
                      <a:pt x="13020" y="8485"/>
                      <a:pt x="13032" y="8448"/>
                      <a:pt x="13032" y="8423"/>
                    </a:cubicBezTo>
                    <a:close/>
                    <a:moveTo>
                      <a:pt x="8424" y="8004"/>
                    </a:moveTo>
                    <a:cubicBezTo>
                      <a:pt x="8424" y="8016"/>
                      <a:pt x="8436" y="8029"/>
                      <a:pt x="8449" y="8041"/>
                    </a:cubicBezTo>
                    <a:lnTo>
                      <a:pt x="7549" y="9175"/>
                    </a:lnTo>
                    <a:cubicBezTo>
                      <a:pt x="7463" y="9125"/>
                      <a:pt x="7377" y="9101"/>
                      <a:pt x="7278" y="9101"/>
                    </a:cubicBezTo>
                    <a:lnTo>
                      <a:pt x="7217" y="8558"/>
                    </a:lnTo>
                    <a:cubicBezTo>
                      <a:pt x="7303" y="8534"/>
                      <a:pt x="7377" y="8460"/>
                      <a:pt x="7401" y="8361"/>
                    </a:cubicBezTo>
                    <a:lnTo>
                      <a:pt x="8424" y="8004"/>
                    </a:lnTo>
                    <a:close/>
                    <a:moveTo>
                      <a:pt x="6909" y="8398"/>
                    </a:moveTo>
                    <a:cubicBezTo>
                      <a:pt x="6945" y="8485"/>
                      <a:pt x="7019" y="8558"/>
                      <a:pt x="7118" y="8571"/>
                    </a:cubicBezTo>
                    <a:lnTo>
                      <a:pt x="7106" y="8571"/>
                    </a:lnTo>
                    <a:lnTo>
                      <a:pt x="7180" y="9113"/>
                    </a:lnTo>
                    <a:cubicBezTo>
                      <a:pt x="7069" y="9138"/>
                      <a:pt x="6970" y="9199"/>
                      <a:pt x="6896" y="9285"/>
                    </a:cubicBezTo>
                    <a:lnTo>
                      <a:pt x="5861" y="8620"/>
                    </a:lnTo>
                    <a:cubicBezTo>
                      <a:pt x="5898" y="8558"/>
                      <a:pt x="5923" y="8485"/>
                      <a:pt x="5923" y="8411"/>
                    </a:cubicBezTo>
                    <a:lnTo>
                      <a:pt x="6909" y="8398"/>
                    </a:lnTo>
                    <a:close/>
                    <a:moveTo>
                      <a:pt x="11073" y="8103"/>
                    </a:moveTo>
                    <a:lnTo>
                      <a:pt x="12059" y="8361"/>
                    </a:lnTo>
                    <a:cubicBezTo>
                      <a:pt x="12081" y="8653"/>
                      <a:pt x="12318" y="8827"/>
                      <a:pt x="12558" y="8827"/>
                    </a:cubicBezTo>
                    <a:cubicBezTo>
                      <a:pt x="12713" y="8827"/>
                      <a:pt x="12869" y="8755"/>
                      <a:pt x="12971" y="8595"/>
                    </a:cubicBezTo>
                    <a:lnTo>
                      <a:pt x="14043" y="9113"/>
                    </a:lnTo>
                    <a:cubicBezTo>
                      <a:pt x="14043" y="9138"/>
                      <a:pt x="14030" y="9162"/>
                      <a:pt x="14030" y="9187"/>
                    </a:cubicBezTo>
                    <a:cubicBezTo>
                      <a:pt x="14043" y="9199"/>
                      <a:pt x="14043" y="9211"/>
                      <a:pt x="14043" y="9236"/>
                    </a:cubicBezTo>
                    <a:lnTo>
                      <a:pt x="12872" y="9433"/>
                    </a:lnTo>
                    <a:cubicBezTo>
                      <a:pt x="12827" y="9327"/>
                      <a:pt x="12734" y="9276"/>
                      <a:pt x="12641" y="9276"/>
                    </a:cubicBezTo>
                    <a:cubicBezTo>
                      <a:pt x="12529" y="9276"/>
                      <a:pt x="12418" y="9348"/>
                      <a:pt x="12392" y="9483"/>
                    </a:cubicBezTo>
                    <a:lnTo>
                      <a:pt x="11172" y="9483"/>
                    </a:lnTo>
                    <a:cubicBezTo>
                      <a:pt x="11159" y="9409"/>
                      <a:pt x="11110" y="9359"/>
                      <a:pt x="11061" y="9322"/>
                    </a:cubicBezTo>
                    <a:lnTo>
                      <a:pt x="10938" y="8238"/>
                    </a:lnTo>
                    <a:cubicBezTo>
                      <a:pt x="10999" y="8213"/>
                      <a:pt x="11048" y="8164"/>
                      <a:pt x="11073" y="8103"/>
                    </a:cubicBezTo>
                    <a:close/>
                    <a:moveTo>
                      <a:pt x="14530" y="8866"/>
                    </a:moveTo>
                    <a:cubicBezTo>
                      <a:pt x="14688" y="8866"/>
                      <a:pt x="14843" y="8992"/>
                      <a:pt x="14843" y="9175"/>
                    </a:cubicBezTo>
                    <a:cubicBezTo>
                      <a:pt x="14843" y="9347"/>
                      <a:pt x="14708" y="9483"/>
                      <a:pt x="14548" y="9483"/>
                    </a:cubicBezTo>
                    <a:cubicBezTo>
                      <a:pt x="14543" y="9483"/>
                      <a:pt x="14538" y="9483"/>
                      <a:pt x="14533" y="9483"/>
                    </a:cubicBezTo>
                    <a:cubicBezTo>
                      <a:pt x="14259" y="9483"/>
                      <a:pt x="14120" y="9159"/>
                      <a:pt x="14314" y="8965"/>
                    </a:cubicBezTo>
                    <a:cubicBezTo>
                      <a:pt x="14374" y="8896"/>
                      <a:pt x="14452" y="8866"/>
                      <a:pt x="14530" y="8866"/>
                    </a:cubicBezTo>
                    <a:close/>
                    <a:moveTo>
                      <a:pt x="10931" y="9486"/>
                    </a:moveTo>
                    <a:cubicBezTo>
                      <a:pt x="10953" y="9486"/>
                      <a:pt x="10975" y="9501"/>
                      <a:pt x="10975" y="9532"/>
                    </a:cubicBezTo>
                    <a:cubicBezTo>
                      <a:pt x="10975" y="9563"/>
                      <a:pt x="10953" y="9578"/>
                      <a:pt x="10931" y="9578"/>
                    </a:cubicBezTo>
                    <a:cubicBezTo>
                      <a:pt x="10910" y="9578"/>
                      <a:pt x="10888" y="9563"/>
                      <a:pt x="10888" y="9532"/>
                    </a:cubicBezTo>
                    <a:cubicBezTo>
                      <a:pt x="10888" y="9501"/>
                      <a:pt x="10910" y="9486"/>
                      <a:pt x="10931" y="9486"/>
                    </a:cubicBezTo>
                    <a:close/>
                    <a:moveTo>
                      <a:pt x="12638" y="9486"/>
                    </a:moveTo>
                    <a:cubicBezTo>
                      <a:pt x="12663" y="9486"/>
                      <a:pt x="12687" y="9501"/>
                      <a:pt x="12687" y="9532"/>
                    </a:cubicBezTo>
                    <a:cubicBezTo>
                      <a:pt x="12675" y="9556"/>
                      <a:pt x="12663" y="9581"/>
                      <a:pt x="12638" y="9581"/>
                    </a:cubicBezTo>
                    <a:cubicBezTo>
                      <a:pt x="12601" y="9581"/>
                      <a:pt x="12589" y="9556"/>
                      <a:pt x="12589" y="9532"/>
                    </a:cubicBezTo>
                    <a:cubicBezTo>
                      <a:pt x="12589" y="9501"/>
                      <a:pt x="12613" y="9486"/>
                      <a:pt x="12638" y="9486"/>
                    </a:cubicBezTo>
                    <a:close/>
                    <a:moveTo>
                      <a:pt x="4634" y="9296"/>
                    </a:moveTo>
                    <a:cubicBezTo>
                      <a:pt x="4738" y="9296"/>
                      <a:pt x="4839" y="9379"/>
                      <a:pt x="4839" y="9495"/>
                    </a:cubicBezTo>
                    <a:cubicBezTo>
                      <a:pt x="4826" y="9606"/>
                      <a:pt x="4740" y="9692"/>
                      <a:pt x="4629" y="9692"/>
                    </a:cubicBezTo>
                    <a:lnTo>
                      <a:pt x="4629" y="9704"/>
                    </a:lnTo>
                    <a:cubicBezTo>
                      <a:pt x="4457" y="9704"/>
                      <a:pt x="4358" y="9483"/>
                      <a:pt x="4494" y="9359"/>
                    </a:cubicBezTo>
                    <a:cubicBezTo>
                      <a:pt x="4534" y="9315"/>
                      <a:pt x="4584" y="9296"/>
                      <a:pt x="4634" y="9296"/>
                    </a:cubicBezTo>
                    <a:close/>
                    <a:moveTo>
                      <a:pt x="9915" y="7992"/>
                    </a:moveTo>
                    <a:lnTo>
                      <a:pt x="10617" y="8029"/>
                    </a:lnTo>
                    <a:cubicBezTo>
                      <a:pt x="10617" y="8066"/>
                      <a:pt x="10630" y="8103"/>
                      <a:pt x="10654" y="8127"/>
                    </a:cubicBezTo>
                    <a:lnTo>
                      <a:pt x="9545" y="9766"/>
                    </a:lnTo>
                    <a:cubicBezTo>
                      <a:pt x="9521" y="9741"/>
                      <a:pt x="9484" y="9717"/>
                      <a:pt x="9447" y="9704"/>
                    </a:cubicBezTo>
                    <a:lnTo>
                      <a:pt x="9915" y="7992"/>
                    </a:lnTo>
                    <a:close/>
                    <a:moveTo>
                      <a:pt x="10716" y="8213"/>
                    </a:moveTo>
                    <a:cubicBezTo>
                      <a:pt x="10753" y="8226"/>
                      <a:pt x="10790" y="8238"/>
                      <a:pt x="10827" y="8250"/>
                    </a:cubicBezTo>
                    <a:lnTo>
                      <a:pt x="10950" y="9285"/>
                    </a:lnTo>
                    <a:lnTo>
                      <a:pt x="10925" y="9273"/>
                    </a:lnTo>
                    <a:cubicBezTo>
                      <a:pt x="10790" y="9273"/>
                      <a:pt x="10679" y="9396"/>
                      <a:pt x="10679" y="9532"/>
                    </a:cubicBezTo>
                    <a:lnTo>
                      <a:pt x="10679" y="9544"/>
                    </a:lnTo>
                    <a:lnTo>
                      <a:pt x="9632" y="9815"/>
                    </a:lnTo>
                    <a:lnTo>
                      <a:pt x="10716" y="8213"/>
                    </a:lnTo>
                    <a:close/>
                    <a:moveTo>
                      <a:pt x="8880" y="7930"/>
                    </a:moveTo>
                    <a:lnTo>
                      <a:pt x="9792" y="7979"/>
                    </a:lnTo>
                    <a:lnTo>
                      <a:pt x="9336" y="9680"/>
                    </a:lnTo>
                    <a:cubicBezTo>
                      <a:pt x="9326" y="9679"/>
                      <a:pt x="9317" y="9678"/>
                      <a:pt x="9308" y="9678"/>
                    </a:cubicBezTo>
                    <a:cubicBezTo>
                      <a:pt x="9211" y="9678"/>
                      <a:pt x="9136" y="9737"/>
                      <a:pt x="9102" y="9828"/>
                    </a:cubicBezTo>
                    <a:lnTo>
                      <a:pt x="7759" y="9606"/>
                    </a:lnTo>
                    <a:lnTo>
                      <a:pt x="7759" y="9581"/>
                    </a:lnTo>
                    <a:cubicBezTo>
                      <a:pt x="7759" y="9446"/>
                      <a:pt x="7709" y="9310"/>
                      <a:pt x="7611" y="9224"/>
                    </a:cubicBezTo>
                    <a:lnTo>
                      <a:pt x="8510" y="8078"/>
                    </a:lnTo>
                    <a:cubicBezTo>
                      <a:pt x="8547" y="8103"/>
                      <a:pt x="8597" y="8115"/>
                      <a:pt x="8633" y="8127"/>
                    </a:cubicBezTo>
                    <a:cubicBezTo>
                      <a:pt x="8757" y="8115"/>
                      <a:pt x="8855" y="8041"/>
                      <a:pt x="8880" y="7930"/>
                    </a:cubicBezTo>
                    <a:close/>
                    <a:moveTo>
                      <a:pt x="7278" y="9298"/>
                    </a:moveTo>
                    <a:cubicBezTo>
                      <a:pt x="7537" y="9298"/>
                      <a:pt x="7660" y="9618"/>
                      <a:pt x="7488" y="9791"/>
                    </a:cubicBezTo>
                    <a:cubicBezTo>
                      <a:pt x="7427" y="9852"/>
                      <a:pt x="7352" y="9879"/>
                      <a:pt x="7279" y="9879"/>
                    </a:cubicBezTo>
                    <a:cubicBezTo>
                      <a:pt x="7133" y="9879"/>
                      <a:pt x="6995" y="9767"/>
                      <a:pt x="6995" y="9593"/>
                    </a:cubicBezTo>
                    <a:cubicBezTo>
                      <a:pt x="6982" y="9433"/>
                      <a:pt x="7118" y="9298"/>
                      <a:pt x="7278" y="9298"/>
                    </a:cubicBezTo>
                    <a:close/>
                    <a:moveTo>
                      <a:pt x="9348" y="9883"/>
                    </a:moveTo>
                    <a:cubicBezTo>
                      <a:pt x="9373" y="9883"/>
                      <a:pt x="9397" y="9901"/>
                      <a:pt x="9397" y="9938"/>
                    </a:cubicBezTo>
                    <a:cubicBezTo>
                      <a:pt x="9397" y="9969"/>
                      <a:pt x="9373" y="9985"/>
                      <a:pt x="9348" y="9985"/>
                    </a:cubicBezTo>
                    <a:cubicBezTo>
                      <a:pt x="9323" y="9985"/>
                      <a:pt x="9299" y="9969"/>
                      <a:pt x="9299" y="9938"/>
                    </a:cubicBezTo>
                    <a:cubicBezTo>
                      <a:pt x="9299" y="9901"/>
                      <a:pt x="9323" y="9883"/>
                      <a:pt x="9348" y="9883"/>
                    </a:cubicBezTo>
                    <a:close/>
                    <a:moveTo>
                      <a:pt x="5787" y="8694"/>
                    </a:moveTo>
                    <a:lnTo>
                      <a:pt x="6835" y="9372"/>
                    </a:lnTo>
                    <a:cubicBezTo>
                      <a:pt x="6798" y="9433"/>
                      <a:pt x="6785" y="9520"/>
                      <a:pt x="6785" y="9593"/>
                    </a:cubicBezTo>
                    <a:cubicBezTo>
                      <a:pt x="6785" y="9643"/>
                      <a:pt x="6798" y="9692"/>
                      <a:pt x="6810" y="9729"/>
                    </a:cubicBezTo>
                    <a:lnTo>
                      <a:pt x="6071" y="9988"/>
                    </a:lnTo>
                    <a:cubicBezTo>
                      <a:pt x="6021" y="9908"/>
                      <a:pt x="5941" y="9868"/>
                      <a:pt x="5861" y="9868"/>
                    </a:cubicBezTo>
                    <a:cubicBezTo>
                      <a:pt x="5781" y="9868"/>
                      <a:pt x="5701" y="9908"/>
                      <a:pt x="5652" y="9988"/>
                    </a:cubicBezTo>
                    <a:lnTo>
                      <a:pt x="5011" y="9643"/>
                    </a:lnTo>
                    <a:cubicBezTo>
                      <a:pt x="5060" y="9495"/>
                      <a:pt x="5036" y="9335"/>
                      <a:pt x="4925" y="9224"/>
                    </a:cubicBezTo>
                    <a:lnTo>
                      <a:pt x="5270" y="8780"/>
                    </a:lnTo>
                    <a:cubicBezTo>
                      <a:pt x="5331" y="8805"/>
                      <a:pt x="5405" y="8830"/>
                      <a:pt x="5479" y="8830"/>
                    </a:cubicBezTo>
                    <a:cubicBezTo>
                      <a:pt x="5590" y="8830"/>
                      <a:pt x="5713" y="8780"/>
                      <a:pt x="5787" y="8694"/>
                    </a:cubicBezTo>
                    <a:close/>
                    <a:moveTo>
                      <a:pt x="5861" y="10074"/>
                    </a:moveTo>
                    <a:cubicBezTo>
                      <a:pt x="5886" y="10074"/>
                      <a:pt x="5910" y="10099"/>
                      <a:pt x="5910" y="10123"/>
                    </a:cubicBezTo>
                    <a:cubicBezTo>
                      <a:pt x="5910" y="10140"/>
                      <a:pt x="5904" y="10147"/>
                      <a:pt x="5895" y="10147"/>
                    </a:cubicBezTo>
                    <a:cubicBezTo>
                      <a:pt x="5864" y="10147"/>
                      <a:pt x="5804" y="10074"/>
                      <a:pt x="5861" y="10074"/>
                    </a:cubicBezTo>
                    <a:close/>
                    <a:moveTo>
                      <a:pt x="10703" y="9643"/>
                    </a:moveTo>
                    <a:cubicBezTo>
                      <a:pt x="10728" y="9680"/>
                      <a:pt x="10753" y="9704"/>
                      <a:pt x="10790" y="9729"/>
                    </a:cubicBezTo>
                    <a:lnTo>
                      <a:pt x="10272" y="10875"/>
                    </a:lnTo>
                    <a:cubicBezTo>
                      <a:pt x="10223" y="10850"/>
                      <a:pt x="10161" y="10838"/>
                      <a:pt x="10100" y="10838"/>
                    </a:cubicBezTo>
                    <a:cubicBezTo>
                      <a:pt x="10038" y="10838"/>
                      <a:pt x="9989" y="10850"/>
                      <a:pt x="9927" y="10863"/>
                    </a:cubicBezTo>
                    <a:lnTo>
                      <a:pt x="9533" y="10111"/>
                    </a:lnTo>
                    <a:cubicBezTo>
                      <a:pt x="9570" y="10062"/>
                      <a:pt x="9595" y="10000"/>
                      <a:pt x="9595" y="9938"/>
                    </a:cubicBezTo>
                    <a:lnTo>
                      <a:pt x="9607" y="9938"/>
                    </a:lnTo>
                    <a:lnTo>
                      <a:pt x="9607" y="9926"/>
                    </a:lnTo>
                    <a:lnTo>
                      <a:pt x="10703" y="9643"/>
                    </a:lnTo>
                    <a:close/>
                    <a:moveTo>
                      <a:pt x="12392" y="9581"/>
                    </a:moveTo>
                    <a:cubicBezTo>
                      <a:pt x="12392" y="9593"/>
                      <a:pt x="12392" y="9618"/>
                      <a:pt x="12404" y="9630"/>
                    </a:cubicBezTo>
                    <a:lnTo>
                      <a:pt x="10506" y="11047"/>
                    </a:lnTo>
                    <a:cubicBezTo>
                      <a:pt x="10469" y="10998"/>
                      <a:pt x="10408" y="10949"/>
                      <a:pt x="10358" y="10912"/>
                    </a:cubicBezTo>
                    <a:lnTo>
                      <a:pt x="10864" y="9778"/>
                    </a:lnTo>
                    <a:lnTo>
                      <a:pt x="10925" y="9778"/>
                    </a:lnTo>
                    <a:cubicBezTo>
                      <a:pt x="11036" y="9778"/>
                      <a:pt x="11147" y="9692"/>
                      <a:pt x="11172" y="9581"/>
                    </a:cubicBezTo>
                    <a:close/>
                    <a:moveTo>
                      <a:pt x="4962" y="9729"/>
                    </a:moveTo>
                    <a:lnTo>
                      <a:pt x="5615" y="10086"/>
                    </a:lnTo>
                    <a:cubicBezTo>
                      <a:pt x="5615" y="10099"/>
                      <a:pt x="5615" y="10111"/>
                      <a:pt x="5615" y="10123"/>
                    </a:cubicBezTo>
                    <a:cubicBezTo>
                      <a:pt x="5615" y="10210"/>
                      <a:pt x="5652" y="10283"/>
                      <a:pt x="5726" y="10333"/>
                    </a:cubicBezTo>
                    <a:lnTo>
                      <a:pt x="5356" y="11146"/>
                    </a:lnTo>
                    <a:cubicBezTo>
                      <a:pt x="5307" y="11134"/>
                      <a:pt x="5257" y="11121"/>
                      <a:pt x="5208" y="11121"/>
                    </a:cubicBezTo>
                    <a:lnTo>
                      <a:pt x="5122" y="11121"/>
                    </a:lnTo>
                    <a:lnTo>
                      <a:pt x="4789" y="9877"/>
                    </a:lnTo>
                    <a:cubicBezTo>
                      <a:pt x="4863" y="9840"/>
                      <a:pt x="4925" y="9791"/>
                      <a:pt x="4962" y="9729"/>
                    </a:cubicBezTo>
                    <a:close/>
                    <a:moveTo>
                      <a:pt x="7759" y="9729"/>
                    </a:moveTo>
                    <a:lnTo>
                      <a:pt x="9089" y="9951"/>
                    </a:lnTo>
                    <a:cubicBezTo>
                      <a:pt x="9102" y="10012"/>
                      <a:pt x="9126" y="10086"/>
                      <a:pt x="9188" y="10136"/>
                    </a:cubicBezTo>
                    <a:lnTo>
                      <a:pt x="8104" y="11195"/>
                    </a:lnTo>
                    <a:lnTo>
                      <a:pt x="7537" y="10012"/>
                    </a:lnTo>
                    <a:cubicBezTo>
                      <a:pt x="7648" y="9951"/>
                      <a:pt x="7722" y="9840"/>
                      <a:pt x="7759" y="9729"/>
                    </a:cubicBezTo>
                    <a:close/>
                    <a:moveTo>
                      <a:pt x="14055" y="9335"/>
                    </a:moveTo>
                    <a:cubicBezTo>
                      <a:pt x="14092" y="9458"/>
                      <a:pt x="14178" y="9556"/>
                      <a:pt x="14289" y="9618"/>
                    </a:cubicBezTo>
                    <a:lnTo>
                      <a:pt x="13254" y="11306"/>
                    </a:lnTo>
                    <a:cubicBezTo>
                      <a:pt x="13180" y="11257"/>
                      <a:pt x="13094" y="11232"/>
                      <a:pt x="12995" y="11232"/>
                    </a:cubicBezTo>
                    <a:lnTo>
                      <a:pt x="12724" y="9766"/>
                    </a:lnTo>
                    <a:cubicBezTo>
                      <a:pt x="12823" y="9729"/>
                      <a:pt x="12884" y="9643"/>
                      <a:pt x="12884" y="9544"/>
                    </a:cubicBezTo>
                    <a:lnTo>
                      <a:pt x="14055" y="9335"/>
                    </a:lnTo>
                    <a:close/>
                    <a:moveTo>
                      <a:pt x="6847" y="9828"/>
                    </a:moveTo>
                    <a:cubicBezTo>
                      <a:pt x="6933" y="9988"/>
                      <a:pt x="7093" y="10086"/>
                      <a:pt x="7278" y="10086"/>
                    </a:cubicBezTo>
                    <a:cubicBezTo>
                      <a:pt x="7340" y="10086"/>
                      <a:pt x="7389" y="10074"/>
                      <a:pt x="7438" y="10062"/>
                    </a:cubicBezTo>
                    <a:lnTo>
                      <a:pt x="8017" y="11269"/>
                    </a:lnTo>
                    <a:lnTo>
                      <a:pt x="7759" y="11528"/>
                    </a:lnTo>
                    <a:cubicBezTo>
                      <a:pt x="7660" y="11442"/>
                      <a:pt x="7525" y="11392"/>
                      <a:pt x="7401" y="11392"/>
                    </a:cubicBezTo>
                    <a:cubicBezTo>
                      <a:pt x="7290" y="11392"/>
                      <a:pt x="7180" y="11429"/>
                      <a:pt x="7093" y="11491"/>
                    </a:cubicBezTo>
                    <a:lnTo>
                      <a:pt x="6058" y="10283"/>
                    </a:lnTo>
                    <a:cubicBezTo>
                      <a:pt x="6095" y="10234"/>
                      <a:pt x="6120" y="10185"/>
                      <a:pt x="6120" y="10123"/>
                    </a:cubicBezTo>
                    <a:cubicBezTo>
                      <a:pt x="6120" y="10111"/>
                      <a:pt x="6108" y="10099"/>
                      <a:pt x="6108" y="10086"/>
                    </a:cubicBezTo>
                    <a:lnTo>
                      <a:pt x="6847" y="9828"/>
                    </a:lnTo>
                    <a:close/>
                    <a:moveTo>
                      <a:pt x="12478" y="9717"/>
                    </a:moveTo>
                    <a:cubicBezTo>
                      <a:pt x="12515" y="9754"/>
                      <a:pt x="12564" y="9778"/>
                      <a:pt x="12626" y="9778"/>
                    </a:cubicBezTo>
                    <a:lnTo>
                      <a:pt x="12897" y="11232"/>
                    </a:lnTo>
                    <a:cubicBezTo>
                      <a:pt x="12687" y="11269"/>
                      <a:pt x="12527" y="11417"/>
                      <a:pt x="12490" y="11614"/>
                    </a:cubicBezTo>
                    <a:lnTo>
                      <a:pt x="10642" y="11405"/>
                    </a:lnTo>
                    <a:lnTo>
                      <a:pt x="10642" y="11392"/>
                    </a:lnTo>
                    <a:cubicBezTo>
                      <a:pt x="10642" y="11294"/>
                      <a:pt x="10617" y="11208"/>
                      <a:pt x="10568" y="11134"/>
                    </a:cubicBezTo>
                    <a:lnTo>
                      <a:pt x="12478" y="9717"/>
                    </a:lnTo>
                    <a:close/>
                    <a:moveTo>
                      <a:pt x="9434" y="10173"/>
                    </a:moveTo>
                    <a:lnTo>
                      <a:pt x="9816" y="10912"/>
                    </a:lnTo>
                    <a:cubicBezTo>
                      <a:pt x="9644" y="11010"/>
                      <a:pt x="9533" y="11183"/>
                      <a:pt x="9533" y="11392"/>
                    </a:cubicBezTo>
                    <a:cubicBezTo>
                      <a:pt x="9533" y="11405"/>
                      <a:pt x="9533" y="11417"/>
                      <a:pt x="9533" y="11429"/>
                    </a:cubicBezTo>
                    <a:lnTo>
                      <a:pt x="8301" y="11651"/>
                    </a:lnTo>
                    <a:lnTo>
                      <a:pt x="8141" y="11294"/>
                    </a:lnTo>
                    <a:lnTo>
                      <a:pt x="9274" y="10185"/>
                    </a:lnTo>
                    <a:cubicBezTo>
                      <a:pt x="9289" y="10188"/>
                      <a:pt x="9304" y="10190"/>
                      <a:pt x="9320" y="10190"/>
                    </a:cubicBezTo>
                    <a:cubicBezTo>
                      <a:pt x="9359" y="10190"/>
                      <a:pt x="9400" y="10181"/>
                      <a:pt x="9434" y="10173"/>
                    </a:cubicBezTo>
                    <a:close/>
                    <a:moveTo>
                      <a:pt x="8054" y="11368"/>
                    </a:moveTo>
                    <a:lnTo>
                      <a:pt x="8202" y="11663"/>
                    </a:lnTo>
                    <a:lnTo>
                      <a:pt x="7894" y="11713"/>
                    </a:lnTo>
                    <a:cubicBezTo>
                      <a:pt x="7882" y="11676"/>
                      <a:pt x="7857" y="11626"/>
                      <a:pt x="7820" y="11602"/>
                    </a:cubicBezTo>
                    <a:lnTo>
                      <a:pt x="8054" y="11368"/>
                    </a:lnTo>
                    <a:close/>
                    <a:moveTo>
                      <a:pt x="10087" y="11047"/>
                    </a:moveTo>
                    <a:cubicBezTo>
                      <a:pt x="10395" y="11047"/>
                      <a:pt x="10543" y="11417"/>
                      <a:pt x="10334" y="11639"/>
                    </a:cubicBezTo>
                    <a:cubicBezTo>
                      <a:pt x="10263" y="11706"/>
                      <a:pt x="10176" y="11737"/>
                      <a:pt x="10091" y="11737"/>
                    </a:cubicBezTo>
                    <a:cubicBezTo>
                      <a:pt x="9913" y="11737"/>
                      <a:pt x="9742" y="11601"/>
                      <a:pt x="9742" y="11392"/>
                    </a:cubicBezTo>
                    <a:cubicBezTo>
                      <a:pt x="9742" y="11195"/>
                      <a:pt x="9890" y="11047"/>
                      <a:pt x="10087" y="11047"/>
                    </a:cubicBezTo>
                    <a:close/>
                    <a:moveTo>
                      <a:pt x="5984" y="10333"/>
                    </a:moveTo>
                    <a:lnTo>
                      <a:pt x="7007" y="11553"/>
                    </a:lnTo>
                    <a:cubicBezTo>
                      <a:pt x="6945" y="11626"/>
                      <a:pt x="6896" y="11713"/>
                      <a:pt x="6872" y="11811"/>
                    </a:cubicBezTo>
                    <a:lnTo>
                      <a:pt x="5701" y="11639"/>
                    </a:lnTo>
                    <a:lnTo>
                      <a:pt x="5701" y="11614"/>
                    </a:lnTo>
                    <a:cubicBezTo>
                      <a:pt x="5689" y="11442"/>
                      <a:pt x="5602" y="11269"/>
                      <a:pt x="5442" y="11183"/>
                    </a:cubicBezTo>
                    <a:lnTo>
                      <a:pt x="5812" y="10370"/>
                    </a:lnTo>
                    <a:lnTo>
                      <a:pt x="5861" y="10370"/>
                    </a:lnTo>
                    <a:cubicBezTo>
                      <a:pt x="5910" y="10370"/>
                      <a:pt x="5947" y="10357"/>
                      <a:pt x="5984" y="10333"/>
                    </a:cubicBezTo>
                    <a:close/>
                    <a:moveTo>
                      <a:pt x="5196" y="11323"/>
                    </a:moveTo>
                    <a:cubicBezTo>
                      <a:pt x="5347" y="11323"/>
                      <a:pt x="5492" y="11444"/>
                      <a:pt x="5492" y="11626"/>
                    </a:cubicBezTo>
                    <a:cubicBezTo>
                      <a:pt x="5492" y="11787"/>
                      <a:pt x="5356" y="11922"/>
                      <a:pt x="5196" y="11922"/>
                    </a:cubicBezTo>
                    <a:cubicBezTo>
                      <a:pt x="4925" y="11922"/>
                      <a:pt x="4789" y="11602"/>
                      <a:pt x="4986" y="11417"/>
                    </a:cubicBezTo>
                    <a:cubicBezTo>
                      <a:pt x="5047" y="11352"/>
                      <a:pt x="5122" y="11323"/>
                      <a:pt x="5196" y="11323"/>
                    </a:cubicBezTo>
                    <a:close/>
                    <a:moveTo>
                      <a:pt x="12997" y="11429"/>
                    </a:moveTo>
                    <a:cubicBezTo>
                      <a:pt x="13259" y="11429"/>
                      <a:pt x="13398" y="11765"/>
                      <a:pt x="13205" y="11959"/>
                    </a:cubicBezTo>
                    <a:cubicBezTo>
                      <a:pt x="13142" y="12021"/>
                      <a:pt x="13067" y="12049"/>
                      <a:pt x="12992" y="12049"/>
                    </a:cubicBezTo>
                    <a:cubicBezTo>
                      <a:pt x="12831" y="12049"/>
                      <a:pt x="12675" y="11919"/>
                      <a:pt x="12675" y="11725"/>
                    </a:cubicBezTo>
                    <a:cubicBezTo>
                      <a:pt x="12675" y="11565"/>
                      <a:pt x="12810" y="11429"/>
                      <a:pt x="12971" y="11429"/>
                    </a:cubicBezTo>
                    <a:lnTo>
                      <a:pt x="12983" y="11429"/>
                    </a:lnTo>
                    <a:cubicBezTo>
                      <a:pt x="12988" y="11429"/>
                      <a:pt x="12992" y="11429"/>
                      <a:pt x="12997" y="11429"/>
                    </a:cubicBezTo>
                    <a:close/>
                    <a:moveTo>
                      <a:pt x="7401" y="11590"/>
                    </a:moveTo>
                    <a:cubicBezTo>
                      <a:pt x="7709" y="11590"/>
                      <a:pt x="7857" y="11959"/>
                      <a:pt x="7648" y="12181"/>
                    </a:cubicBezTo>
                    <a:cubicBezTo>
                      <a:pt x="7576" y="12252"/>
                      <a:pt x="7490" y="12284"/>
                      <a:pt x="7405" y="12284"/>
                    </a:cubicBezTo>
                    <a:cubicBezTo>
                      <a:pt x="7226" y="12284"/>
                      <a:pt x="7056" y="12143"/>
                      <a:pt x="7056" y="11935"/>
                    </a:cubicBezTo>
                    <a:cubicBezTo>
                      <a:pt x="7056" y="11750"/>
                      <a:pt x="7204" y="11590"/>
                      <a:pt x="7401" y="11590"/>
                    </a:cubicBezTo>
                    <a:close/>
                    <a:moveTo>
                      <a:pt x="9558" y="11528"/>
                    </a:moveTo>
                    <a:cubicBezTo>
                      <a:pt x="9582" y="11626"/>
                      <a:pt x="9632" y="11713"/>
                      <a:pt x="9705" y="11774"/>
                    </a:cubicBezTo>
                    <a:lnTo>
                      <a:pt x="8966" y="12686"/>
                    </a:lnTo>
                    <a:cubicBezTo>
                      <a:pt x="8929" y="12674"/>
                      <a:pt x="8892" y="12661"/>
                      <a:pt x="8855" y="12661"/>
                    </a:cubicBezTo>
                    <a:lnTo>
                      <a:pt x="8794" y="12661"/>
                    </a:lnTo>
                    <a:lnTo>
                      <a:pt x="8350" y="11737"/>
                    </a:lnTo>
                    <a:lnTo>
                      <a:pt x="9558" y="11528"/>
                    </a:lnTo>
                    <a:close/>
                    <a:moveTo>
                      <a:pt x="8252" y="11762"/>
                    </a:moveTo>
                    <a:lnTo>
                      <a:pt x="8695" y="12711"/>
                    </a:lnTo>
                    <a:cubicBezTo>
                      <a:pt x="8683" y="12723"/>
                      <a:pt x="8683" y="12723"/>
                      <a:pt x="8670" y="12735"/>
                    </a:cubicBezTo>
                    <a:lnTo>
                      <a:pt x="7857" y="12230"/>
                    </a:lnTo>
                    <a:cubicBezTo>
                      <a:pt x="7919" y="12144"/>
                      <a:pt x="7943" y="12045"/>
                      <a:pt x="7943" y="11935"/>
                    </a:cubicBezTo>
                    <a:cubicBezTo>
                      <a:pt x="7943" y="11898"/>
                      <a:pt x="7943" y="11861"/>
                      <a:pt x="7931" y="11811"/>
                    </a:cubicBezTo>
                    <a:lnTo>
                      <a:pt x="8252" y="11762"/>
                    </a:lnTo>
                    <a:close/>
                    <a:moveTo>
                      <a:pt x="8855" y="12871"/>
                    </a:moveTo>
                    <a:cubicBezTo>
                      <a:pt x="8880" y="12871"/>
                      <a:pt x="8905" y="12883"/>
                      <a:pt x="8905" y="12908"/>
                    </a:cubicBezTo>
                    <a:cubicBezTo>
                      <a:pt x="8905" y="12926"/>
                      <a:pt x="8897" y="12933"/>
                      <a:pt x="8886" y="12933"/>
                    </a:cubicBezTo>
                    <a:cubicBezTo>
                      <a:pt x="8855" y="12933"/>
                      <a:pt x="8800" y="12871"/>
                      <a:pt x="8855" y="12871"/>
                    </a:cubicBezTo>
                    <a:close/>
                    <a:moveTo>
                      <a:pt x="5676" y="11750"/>
                    </a:moveTo>
                    <a:lnTo>
                      <a:pt x="6859" y="11922"/>
                    </a:lnTo>
                    <a:lnTo>
                      <a:pt x="6859" y="11947"/>
                    </a:lnTo>
                    <a:cubicBezTo>
                      <a:pt x="6859" y="12132"/>
                      <a:pt x="6945" y="12304"/>
                      <a:pt x="7106" y="12403"/>
                    </a:cubicBezTo>
                    <a:lnTo>
                      <a:pt x="6773" y="13043"/>
                    </a:lnTo>
                    <a:lnTo>
                      <a:pt x="6748" y="13043"/>
                    </a:lnTo>
                    <a:cubicBezTo>
                      <a:pt x="6711" y="13056"/>
                      <a:pt x="6662" y="13056"/>
                      <a:pt x="6625" y="13080"/>
                    </a:cubicBezTo>
                    <a:lnTo>
                      <a:pt x="5578" y="11959"/>
                    </a:lnTo>
                    <a:cubicBezTo>
                      <a:pt x="5627" y="11898"/>
                      <a:pt x="5664" y="11824"/>
                      <a:pt x="5676" y="11750"/>
                    </a:cubicBezTo>
                    <a:close/>
                    <a:moveTo>
                      <a:pt x="6736" y="13241"/>
                    </a:moveTo>
                    <a:cubicBezTo>
                      <a:pt x="6773" y="13241"/>
                      <a:pt x="6773" y="13302"/>
                      <a:pt x="6736" y="13302"/>
                    </a:cubicBezTo>
                    <a:cubicBezTo>
                      <a:pt x="6699" y="13302"/>
                      <a:pt x="6699" y="13241"/>
                      <a:pt x="6736" y="13241"/>
                    </a:cubicBezTo>
                    <a:close/>
                    <a:moveTo>
                      <a:pt x="7796" y="12316"/>
                    </a:moveTo>
                    <a:lnTo>
                      <a:pt x="8621" y="12822"/>
                    </a:lnTo>
                    <a:cubicBezTo>
                      <a:pt x="8609" y="12846"/>
                      <a:pt x="8597" y="12883"/>
                      <a:pt x="8597" y="12908"/>
                    </a:cubicBezTo>
                    <a:cubicBezTo>
                      <a:pt x="8597" y="12970"/>
                      <a:pt x="8621" y="13019"/>
                      <a:pt x="8646" y="13068"/>
                    </a:cubicBezTo>
                    <a:lnTo>
                      <a:pt x="7980" y="13820"/>
                    </a:lnTo>
                    <a:cubicBezTo>
                      <a:pt x="7894" y="13770"/>
                      <a:pt x="7808" y="13733"/>
                      <a:pt x="7709" y="13733"/>
                    </a:cubicBezTo>
                    <a:lnTo>
                      <a:pt x="7623" y="12440"/>
                    </a:lnTo>
                    <a:cubicBezTo>
                      <a:pt x="7685" y="12403"/>
                      <a:pt x="7746" y="12366"/>
                      <a:pt x="7796" y="12316"/>
                    </a:cubicBezTo>
                    <a:close/>
                    <a:moveTo>
                      <a:pt x="7192" y="12452"/>
                    </a:moveTo>
                    <a:cubicBezTo>
                      <a:pt x="7254" y="12477"/>
                      <a:pt x="7327" y="12489"/>
                      <a:pt x="7389" y="12489"/>
                    </a:cubicBezTo>
                    <a:cubicBezTo>
                      <a:pt x="7438" y="12489"/>
                      <a:pt x="7475" y="12477"/>
                      <a:pt x="7525" y="12464"/>
                    </a:cubicBezTo>
                    <a:lnTo>
                      <a:pt x="7599" y="13733"/>
                    </a:lnTo>
                    <a:cubicBezTo>
                      <a:pt x="7512" y="13746"/>
                      <a:pt x="7426" y="13783"/>
                      <a:pt x="7364" y="13832"/>
                    </a:cubicBezTo>
                    <a:lnTo>
                      <a:pt x="6933" y="13401"/>
                    </a:lnTo>
                    <a:cubicBezTo>
                      <a:pt x="6995" y="13290"/>
                      <a:pt x="6970" y="13142"/>
                      <a:pt x="6859" y="13080"/>
                    </a:cubicBezTo>
                    <a:lnTo>
                      <a:pt x="7192" y="12452"/>
                    </a:lnTo>
                    <a:close/>
                    <a:moveTo>
                      <a:pt x="7672" y="13931"/>
                    </a:moveTo>
                    <a:cubicBezTo>
                      <a:pt x="7833" y="13931"/>
                      <a:pt x="7968" y="14066"/>
                      <a:pt x="7980" y="14226"/>
                    </a:cubicBezTo>
                    <a:cubicBezTo>
                      <a:pt x="7980" y="14420"/>
                      <a:pt x="7825" y="14551"/>
                      <a:pt x="7663" y="14551"/>
                    </a:cubicBezTo>
                    <a:cubicBezTo>
                      <a:pt x="7589" y="14551"/>
                      <a:pt x="7513" y="14523"/>
                      <a:pt x="7451" y="14460"/>
                    </a:cubicBezTo>
                    <a:cubicBezTo>
                      <a:pt x="7254" y="14263"/>
                      <a:pt x="7389" y="13931"/>
                      <a:pt x="7672" y="13931"/>
                    </a:cubicBezTo>
                    <a:close/>
                    <a:moveTo>
                      <a:pt x="14794" y="14189"/>
                    </a:moveTo>
                    <a:lnTo>
                      <a:pt x="14807" y="14202"/>
                    </a:lnTo>
                    <a:cubicBezTo>
                      <a:pt x="15065" y="14202"/>
                      <a:pt x="15201" y="14522"/>
                      <a:pt x="15016" y="14707"/>
                    </a:cubicBezTo>
                    <a:cubicBezTo>
                      <a:pt x="14955" y="14772"/>
                      <a:pt x="14879" y="14801"/>
                      <a:pt x="14804" y="14801"/>
                    </a:cubicBezTo>
                    <a:cubicBezTo>
                      <a:pt x="14653" y="14801"/>
                      <a:pt x="14507" y="14683"/>
                      <a:pt x="14498" y="14510"/>
                    </a:cubicBezTo>
                    <a:cubicBezTo>
                      <a:pt x="14498" y="14337"/>
                      <a:pt x="14622" y="14202"/>
                      <a:pt x="14794" y="14189"/>
                    </a:cubicBezTo>
                    <a:close/>
                    <a:moveTo>
                      <a:pt x="6896" y="14879"/>
                    </a:moveTo>
                    <a:cubicBezTo>
                      <a:pt x="6909" y="14879"/>
                      <a:pt x="6921" y="14892"/>
                      <a:pt x="6921" y="14904"/>
                    </a:cubicBezTo>
                    <a:cubicBezTo>
                      <a:pt x="6921" y="14916"/>
                      <a:pt x="6909" y="14929"/>
                      <a:pt x="6896" y="14929"/>
                    </a:cubicBezTo>
                    <a:cubicBezTo>
                      <a:pt x="6884" y="14929"/>
                      <a:pt x="6872" y="14916"/>
                      <a:pt x="6872" y="14904"/>
                    </a:cubicBezTo>
                    <a:cubicBezTo>
                      <a:pt x="6872" y="14892"/>
                      <a:pt x="6884" y="14879"/>
                      <a:pt x="6896" y="14879"/>
                    </a:cubicBezTo>
                    <a:close/>
                    <a:moveTo>
                      <a:pt x="11233" y="15150"/>
                    </a:moveTo>
                    <a:cubicBezTo>
                      <a:pt x="11283" y="15150"/>
                      <a:pt x="11283" y="15237"/>
                      <a:pt x="11233" y="15237"/>
                    </a:cubicBezTo>
                    <a:cubicBezTo>
                      <a:pt x="11209" y="15237"/>
                      <a:pt x="11184" y="15224"/>
                      <a:pt x="11184" y="15187"/>
                    </a:cubicBezTo>
                    <a:cubicBezTo>
                      <a:pt x="11184" y="15163"/>
                      <a:pt x="11209" y="15150"/>
                      <a:pt x="11233" y="15150"/>
                    </a:cubicBezTo>
                    <a:close/>
                    <a:moveTo>
                      <a:pt x="10337" y="15521"/>
                    </a:moveTo>
                    <a:cubicBezTo>
                      <a:pt x="10368" y="15521"/>
                      <a:pt x="10428" y="15594"/>
                      <a:pt x="10371" y="15594"/>
                    </a:cubicBezTo>
                    <a:cubicBezTo>
                      <a:pt x="10346" y="15594"/>
                      <a:pt x="10322" y="15569"/>
                      <a:pt x="10322" y="15545"/>
                    </a:cubicBezTo>
                    <a:cubicBezTo>
                      <a:pt x="10322" y="15528"/>
                      <a:pt x="10328" y="15521"/>
                      <a:pt x="10337" y="15521"/>
                    </a:cubicBezTo>
                    <a:close/>
                    <a:moveTo>
                      <a:pt x="9123" y="15558"/>
                    </a:moveTo>
                    <a:cubicBezTo>
                      <a:pt x="9132" y="15558"/>
                      <a:pt x="9139" y="15565"/>
                      <a:pt x="9139" y="15582"/>
                    </a:cubicBezTo>
                    <a:cubicBezTo>
                      <a:pt x="9139" y="15619"/>
                      <a:pt x="9114" y="15631"/>
                      <a:pt x="9089" y="15631"/>
                    </a:cubicBezTo>
                    <a:cubicBezTo>
                      <a:pt x="9033" y="15631"/>
                      <a:pt x="9092" y="15558"/>
                      <a:pt x="9123" y="15558"/>
                    </a:cubicBezTo>
                    <a:close/>
                    <a:moveTo>
                      <a:pt x="10355" y="16433"/>
                    </a:moveTo>
                    <a:cubicBezTo>
                      <a:pt x="10364" y="16433"/>
                      <a:pt x="10371" y="16439"/>
                      <a:pt x="10371" y="16456"/>
                    </a:cubicBezTo>
                    <a:cubicBezTo>
                      <a:pt x="10371" y="16493"/>
                      <a:pt x="10346" y="16506"/>
                      <a:pt x="10322" y="16506"/>
                    </a:cubicBezTo>
                    <a:cubicBezTo>
                      <a:pt x="10265" y="16506"/>
                      <a:pt x="10324" y="16433"/>
                      <a:pt x="10355" y="16433"/>
                    </a:cubicBezTo>
                    <a:close/>
                    <a:moveTo>
                      <a:pt x="12163" y="16968"/>
                    </a:moveTo>
                    <a:cubicBezTo>
                      <a:pt x="12174" y="16968"/>
                      <a:pt x="12182" y="16976"/>
                      <a:pt x="12182" y="16999"/>
                    </a:cubicBezTo>
                    <a:cubicBezTo>
                      <a:pt x="12194" y="17023"/>
                      <a:pt x="12170" y="17048"/>
                      <a:pt x="12145" y="17048"/>
                    </a:cubicBezTo>
                    <a:lnTo>
                      <a:pt x="12145" y="17036"/>
                    </a:lnTo>
                    <a:cubicBezTo>
                      <a:pt x="12081" y="17036"/>
                      <a:pt x="12132" y="16968"/>
                      <a:pt x="12163" y="16968"/>
                    </a:cubicBezTo>
                    <a:close/>
                    <a:moveTo>
                      <a:pt x="11012" y="15311"/>
                    </a:moveTo>
                    <a:cubicBezTo>
                      <a:pt x="11061" y="15397"/>
                      <a:pt x="11147" y="15446"/>
                      <a:pt x="11233" y="15446"/>
                    </a:cubicBezTo>
                    <a:cubicBezTo>
                      <a:pt x="11295" y="15446"/>
                      <a:pt x="11344" y="15421"/>
                      <a:pt x="11393" y="15384"/>
                    </a:cubicBezTo>
                    <a:lnTo>
                      <a:pt x="12034" y="16777"/>
                    </a:lnTo>
                    <a:cubicBezTo>
                      <a:pt x="11948" y="16814"/>
                      <a:pt x="11886" y="16900"/>
                      <a:pt x="11886" y="16999"/>
                    </a:cubicBezTo>
                    <a:cubicBezTo>
                      <a:pt x="11886" y="17023"/>
                      <a:pt x="11886" y="17060"/>
                      <a:pt x="11899" y="17085"/>
                    </a:cubicBezTo>
                    <a:lnTo>
                      <a:pt x="11788" y="17134"/>
                    </a:lnTo>
                    <a:cubicBezTo>
                      <a:pt x="11755" y="17101"/>
                      <a:pt x="11711" y="17085"/>
                      <a:pt x="11664" y="17085"/>
                    </a:cubicBezTo>
                    <a:cubicBezTo>
                      <a:pt x="11640" y="17085"/>
                      <a:pt x="11615" y="17089"/>
                      <a:pt x="11591" y="17097"/>
                    </a:cubicBezTo>
                    <a:lnTo>
                      <a:pt x="10556" y="16555"/>
                    </a:lnTo>
                    <a:cubicBezTo>
                      <a:pt x="10568" y="16518"/>
                      <a:pt x="10568" y="16493"/>
                      <a:pt x="10568" y="16456"/>
                    </a:cubicBezTo>
                    <a:cubicBezTo>
                      <a:pt x="10568" y="16346"/>
                      <a:pt x="10494" y="16247"/>
                      <a:pt x="10371" y="16210"/>
                    </a:cubicBezTo>
                    <a:lnTo>
                      <a:pt x="10371" y="15791"/>
                    </a:lnTo>
                    <a:cubicBezTo>
                      <a:pt x="10519" y="15791"/>
                      <a:pt x="10630" y="15680"/>
                      <a:pt x="10630" y="15545"/>
                    </a:cubicBezTo>
                    <a:cubicBezTo>
                      <a:pt x="10630" y="15520"/>
                      <a:pt x="10617" y="15483"/>
                      <a:pt x="10617" y="15458"/>
                    </a:cubicBezTo>
                    <a:lnTo>
                      <a:pt x="11012" y="15311"/>
                    </a:lnTo>
                    <a:close/>
                    <a:moveTo>
                      <a:pt x="11658" y="17291"/>
                    </a:moveTo>
                    <a:cubicBezTo>
                      <a:pt x="11674" y="17291"/>
                      <a:pt x="11689" y="17300"/>
                      <a:pt x="11689" y="17319"/>
                    </a:cubicBezTo>
                    <a:cubicBezTo>
                      <a:pt x="11689" y="17331"/>
                      <a:pt x="11677" y="17344"/>
                      <a:pt x="11665" y="17344"/>
                    </a:cubicBezTo>
                    <a:lnTo>
                      <a:pt x="11652" y="17344"/>
                    </a:lnTo>
                    <a:cubicBezTo>
                      <a:pt x="11640" y="17344"/>
                      <a:pt x="11628" y="17331"/>
                      <a:pt x="11628" y="17319"/>
                    </a:cubicBezTo>
                    <a:cubicBezTo>
                      <a:pt x="11628" y="17300"/>
                      <a:pt x="11643" y="17291"/>
                      <a:pt x="11658" y="17291"/>
                    </a:cubicBezTo>
                    <a:close/>
                    <a:moveTo>
                      <a:pt x="10630" y="11503"/>
                    </a:moveTo>
                    <a:lnTo>
                      <a:pt x="12478" y="11713"/>
                    </a:lnTo>
                    <a:lnTo>
                      <a:pt x="12478" y="11737"/>
                    </a:lnTo>
                    <a:cubicBezTo>
                      <a:pt x="12478" y="12008"/>
                      <a:pt x="12712" y="12243"/>
                      <a:pt x="12983" y="12243"/>
                    </a:cubicBezTo>
                    <a:cubicBezTo>
                      <a:pt x="13082" y="12243"/>
                      <a:pt x="13180" y="12206"/>
                      <a:pt x="13266" y="12144"/>
                    </a:cubicBezTo>
                    <a:lnTo>
                      <a:pt x="14474" y="14115"/>
                    </a:lnTo>
                    <a:cubicBezTo>
                      <a:pt x="14129" y="14399"/>
                      <a:pt x="14301" y="14953"/>
                      <a:pt x="14745" y="15003"/>
                    </a:cubicBezTo>
                    <a:lnTo>
                      <a:pt x="14720" y="17775"/>
                    </a:lnTo>
                    <a:lnTo>
                      <a:pt x="12404" y="17036"/>
                    </a:lnTo>
                    <a:lnTo>
                      <a:pt x="12404" y="17011"/>
                    </a:lnTo>
                    <a:cubicBezTo>
                      <a:pt x="12404" y="16870"/>
                      <a:pt x="12292" y="16751"/>
                      <a:pt x="12164" y="16751"/>
                    </a:cubicBezTo>
                    <a:cubicBezTo>
                      <a:pt x="12158" y="16751"/>
                      <a:pt x="12151" y="16752"/>
                      <a:pt x="12145" y="16752"/>
                    </a:cubicBezTo>
                    <a:lnTo>
                      <a:pt x="11467" y="15298"/>
                    </a:lnTo>
                    <a:cubicBezTo>
                      <a:pt x="11480" y="15261"/>
                      <a:pt x="11492" y="15224"/>
                      <a:pt x="11492" y="15187"/>
                    </a:cubicBezTo>
                    <a:cubicBezTo>
                      <a:pt x="11480" y="15033"/>
                      <a:pt x="11360" y="14956"/>
                      <a:pt x="11239" y="14956"/>
                    </a:cubicBezTo>
                    <a:cubicBezTo>
                      <a:pt x="11119" y="14956"/>
                      <a:pt x="10999" y="15033"/>
                      <a:pt x="10987" y="15187"/>
                    </a:cubicBezTo>
                    <a:lnTo>
                      <a:pt x="10987" y="15212"/>
                    </a:lnTo>
                    <a:lnTo>
                      <a:pt x="10556" y="15372"/>
                    </a:lnTo>
                    <a:cubicBezTo>
                      <a:pt x="10506" y="15323"/>
                      <a:pt x="10445" y="15298"/>
                      <a:pt x="10371" y="15298"/>
                    </a:cubicBezTo>
                    <a:cubicBezTo>
                      <a:pt x="10272" y="15298"/>
                      <a:pt x="10174" y="15348"/>
                      <a:pt x="10137" y="15446"/>
                    </a:cubicBezTo>
                    <a:lnTo>
                      <a:pt x="9336" y="15520"/>
                    </a:lnTo>
                    <a:cubicBezTo>
                      <a:pt x="9299" y="15409"/>
                      <a:pt x="9200" y="15323"/>
                      <a:pt x="9089" y="15323"/>
                    </a:cubicBezTo>
                    <a:cubicBezTo>
                      <a:pt x="8966" y="15323"/>
                      <a:pt x="8880" y="15409"/>
                      <a:pt x="8843" y="15520"/>
                    </a:cubicBezTo>
                    <a:lnTo>
                      <a:pt x="7118" y="14953"/>
                    </a:lnTo>
                    <a:cubicBezTo>
                      <a:pt x="7118" y="14929"/>
                      <a:pt x="7118" y="14916"/>
                      <a:pt x="7118" y="14904"/>
                    </a:cubicBezTo>
                    <a:cubicBezTo>
                      <a:pt x="7118" y="14855"/>
                      <a:pt x="7106" y="14805"/>
                      <a:pt x="7069" y="14756"/>
                    </a:cubicBezTo>
                    <a:lnTo>
                      <a:pt x="7303" y="14571"/>
                    </a:lnTo>
                    <a:cubicBezTo>
                      <a:pt x="7411" y="14691"/>
                      <a:pt x="7547" y="14745"/>
                      <a:pt x="7681" y="14745"/>
                    </a:cubicBezTo>
                    <a:cubicBezTo>
                      <a:pt x="7946" y="14745"/>
                      <a:pt x="8198" y="14537"/>
                      <a:pt x="8190" y="14226"/>
                    </a:cubicBezTo>
                    <a:cubicBezTo>
                      <a:pt x="8190" y="14103"/>
                      <a:pt x="8141" y="13980"/>
                      <a:pt x="8054" y="13894"/>
                    </a:cubicBezTo>
                    <a:lnTo>
                      <a:pt x="8732" y="13130"/>
                    </a:lnTo>
                    <a:cubicBezTo>
                      <a:pt x="8769" y="13154"/>
                      <a:pt x="8818" y="13167"/>
                      <a:pt x="8855" y="13167"/>
                    </a:cubicBezTo>
                    <a:cubicBezTo>
                      <a:pt x="9003" y="13167"/>
                      <a:pt x="9114" y="13056"/>
                      <a:pt x="9114" y="12908"/>
                    </a:cubicBezTo>
                    <a:cubicBezTo>
                      <a:pt x="9114" y="12859"/>
                      <a:pt x="9089" y="12797"/>
                      <a:pt x="9052" y="12760"/>
                    </a:cubicBezTo>
                    <a:lnTo>
                      <a:pt x="9792" y="11848"/>
                    </a:lnTo>
                    <a:cubicBezTo>
                      <a:pt x="9878" y="11910"/>
                      <a:pt x="9989" y="11947"/>
                      <a:pt x="10100" y="11947"/>
                    </a:cubicBezTo>
                    <a:cubicBezTo>
                      <a:pt x="10358" y="11947"/>
                      <a:pt x="10580" y="11762"/>
                      <a:pt x="10630" y="11503"/>
                    </a:cubicBezTo>
                    <a:close/>
                    <a:moveTo>
                      <a:pt x="14843" y="14990"/>
                    </a:moveTo>
                    <a:lnTo>
                      <a:pt x="15558" y="17898"/>
                    </a:lnTo>
                    <a:cubicBezTo>
                      <a:pt x="15509" y="17923"/>
                      <a:pt x="15484" y="17960"/>
                      <a:pt x="15460" y="18009"/>
                    </a:cubicBezTo>
                    <a:lnTo>
                      <a:pt x="14819" y="17799"/>
                    </a:lnTo>
                    <a:lnTo>
                      <a:pt x="14831" y="14990"/>
                    </a:lnTo>
                    <a:close/>
                    <a:moveTo>
                      <a:pt x="15694" y="18046"/>
                    </a:moveTo>
                    <a:cubicBezTo>
                      <a:pt x="15751" y="18046"/>
                      <a:pt x="15691" y="18119"/>
                      <a:pt x="15660" y="18119"/>
                    </a:cubicBezTo>
                    <a:cubicBezTo>
                      <a:pt x="15651" y="18119"/>
                      <a:pt x="15644" y="18112"/>
                      <a:pt x="15644" y="18095"/>
                    </a:cubicBezTo>
                    <a:cubicBezTo>
                      <a:pt x="15644" y="18071"/>
                      <a:pt x="15657" y="18046"/>
                      <a:pt x="15681" y="18046"/>
                    </a:cubicBezTo>
                    <a:close/>
                    <a:moveTo>
                      <a:pt x="17924" y="18206"/>
                    </a:moveTo>
                    <a:cubicBezTo>
                      <a:pt x="17936" y="18206"/>
                      <a:pt x="17948" y="18218"/>
                      <a:pt x="17948" y="18231"/>
                    </a:cubicBezTo>
                    <a:cubicBezTo>
                      <a:pt x="17948" y="18243"/>
                      <a:pt x="17936" y="18255"/>
                      <a:pt x="17924" y="18255"/>
                    </a:cubicBezTo>
                    <a:cubicBezTo>
                      <a:pt x="17911" y="18255"/>
                      <a:pt x="17899" y="18243"/>
                      <a:pt x="17899" y="18231"/>
                    </a:cubicBezTo>
                    <a:cubicBezTo>
                      <a:pt x="17899" y="18218"/>
                      <a:pt x="17899" y="18206"/>
                      <a:pt x="17911" y="18206"/>
                    </a:cubicBezTo>
                    <a:close/>
                    <a:moveTo>
                      <a:pt x="12453" y="17146"/>
                    </a:moveTo>
                    <a:lnTo>
                      <a:pt x="14708" y="17861"/>
                    </a:lnTo>
                    <a:lnTo>
                      <a:pt x="14708" y="18440"/>
                    </a:lnTo>
                    <a:cubicBezTo>
                      <a:pt x="14622" y="18453"/>
                      <a:pt x="14560" y="18502"/>
                      <a:pt x="14523" y="18576"/>
                    </a:cubicBezTo>
                    <a:lnTo>
                      <a:pt x="12453" y="17146"/>
                    </a:lnTo>
                    <a:close/>
                    <a:moveTo>
                      <a:pt x="14819" y="17898"/>
                    </a:moveTo>
                    <a:lnTo>
                      <a:pt x="15435" y="18095"/>
                    </a:lnTo>
                    <a:cubicBezTo>
                      <a:pt x="15435" y="18144"/>
                      <a:pt x="15447" y="18206"/>
                      <a:pt x="15496" y="18243"/>
                    </a:cubicBezTo>
                    <a:lnTo>
                      <a:pt x="14979" y="18600"/>
                    </a:lnTo>
                    <a:cubicBezTo>
                      <a:pt x="14954" y="18514"/>
                      <a:pt x="14893" y="18465"/>
                      <a:pt x="14819" y="18440"/>
                    </a:cubicBezTo>
                    <a:lnTo>
                      <a:pt x="14819" y="17898"/>
                    </a:lnTo>
                    <a:close/>
                    <a:moveTo>
                      <a:pt x="14757" y="18637"/>
                    </a:moveTo>
                    <a:cubicBezTo>
                      <a:pt x="14814" y="18637"/>
                      <a:pt x="14754" y="18710"/>
                      <a:pt x="14724" y="18710"/>
                    </a:cubicBezTo>
                    <a:cubicBezTo>
                      <a:pt x="14714" y="18710"/>
                      <a:pt x="14708" y="18704"/>
                      <a:pt x="14708" y="18687"/>
                    </a:cubicBezTo>
                    <a:cubicBezTo>
                      <a:pt x="14708" y="18662"/>
                      <a:pt x="14733" y="18650"/>
                      <a:pt x="14757" y="18650"/>
                    </a:cubicBezTo>
                    <a:lnTo>
                      <a:pt x="14757" y="18637"/>
                    </a:lnTo>
                    <a:close/>
                    <a:moveTo>
                      <a:pt x="18811" y="18995"/>
                    </a:moveTo>
                    <a:cubicBezTo>
                      <a:pt x="18836" y="18995"/>
                      <a:pt x="18860" y="19019"/>
                      <a:pt x="18860" y="19044"/>
                    </a:cubicBezTo>
                    <a:cubicBezTo>
                      <a:pt x="18860" y="19075"/>
                      <a:pt x="18836" y="19090"/>
                      <a:pt x="18811" y="19090"/>
                    </a:cubicBezTo>
                    <a:cubicBezTo>
                      <a:pt x="18786" y="19090"/>
                      <a:pt x="18762" y="19075"/>
                      <a:pt x="18762" y="19044"/>
                    </a:cubicBezTo>
                    <a:cubicBezTo>
                      <a:pt x="18762" y="19019"/>
                      <a:pt x="18774" y="18995"/>
                      <a:pt x="18799" y="18995"/>
                    </a:cubicBezTo>
                    <a:close/>
                    <a:moveTo>
                      <a:pt x="15854" y="18292"/>
                    </a:moveTo>
                    <a:lnTo>
                      <a:pt x="17702" y="18305"/>
                    </a:lnTo>
                    <a:cubicBezTo>
                      <a:pt x="17727" y="18403"/>
                      <a:pt x="17825" y="18477"/>
                      <a:pt x="17924" y="18477"/>
                    </a:cubicBezTo>
                    <a:cubicBezTo>
                      <a:pt x="17985" y="18477"/>
                      <a:pt x="18047" y="18453"/>
                      <a:pt x="18096" y="18403"/>
                    </a:cubicBezTo>
                    <a:lnTo>
                      <a:pt x="18626" y="18884"/>
                    </a:lnTo>
                    <a:cubicBezTo>
                      <a:pt x="18589" y="18933"/>
                      <a:pt x="18565" y="18995"/>
                      <a:pt x="18565" y="19056"/>
                    </a:cubicBezTo>
                    <a:lnTo>
                      <a:pt x="18565" y="19069"/>
                    </a:lnTo>
                    <a:lnTo>
                      <a:pt x="17456" y="19204"/>
                    </a:lnTo>
                    <a:cubicBezTo>
                      <a:pt x="17415" y="18920"/>
                      <a:pt x="17182" y="18766"/>
                      <a:pt x="16951" y="18766"/>
                    </a:cubicBezTo>
                    <a:cubicBezTo>
                      <a:pt x="16761" y="18766"/>
                      <a:pt x="16572" y="18871"/>
                      <a:pt x="16495" y="19093"/>
                    </a:cubicBezTo>
                    <a:lnTo>
                      <a:pt x="15078" y="18674"/>
                    </a:lnTo>
                    <a:lnTo>
                      <a:pt x="15583" y="18329"/>
                    </a:lnTo>
                    <a:cubicBezTo>
                      <a:pt x="15620" y="18342"/>
                      <a:pt x="15644" y="18342"/>
                      <a:pt x="15681" y="18342"/>
                    </a:cubicBezTo>
                    <a:lnTo>
                      <a:pt x="15694" y="18354"/>
                    </a:lnTo>
                    <a:cubicBezTo>
                      <a:pt x="15755" y="18354"/>
                      <a:pt x="15805" y="18329"/>
                      <a:pt x="15854" y="18292"/>
                    </a:cubicBezTo>
                    <a:close/>
                    <a:moveTo>
                      <a:pt x="13993" y="19500"/>
                    </a:moveTo>
                    <a:lnTo>
                      <a:pt x="13993" y="19512"/>
                    </a:lnTo>
                    <a:cubicBezTo>
                      <a:pt x="14006" y="19512"/>
                      <a:pt x="14018" y="19524"/>
                      <a:pt x="14018" y="19537"/>
                    </a:cubicBezTo>
                    <a:cubicBezTo>
                      <a:pt x="14018" y="19549"/>
                      <a:pt x="14006" y="19561"/>
                      <a:pt x="13993" y="19561"/>
                    </a:cubicBezTo>
                    <a:cubicBezTo>
                      <a:pt x="13981" y="19561"/>
                      <a:pt x="13969" y="19549"/>
                      <a:pt x="13969" y="19537"/>
                    </a:cubicBezTo>
                    <a:cubicBezTo>
                      <a:pt x="13956" y="19524"/>
                      <a:pt x="13969" y="19500"/>
                      <a:pt x="13993" y="19500"/>
                    </a:cubicBezTo>
                    <a:close/>
                    <a:moveTo>
                      <a:pt x="16941" y="18971"/>
                    </a:moveTo>
                    <a:cubicBezTo>
                      <a:pt x="17098" y="18971"/>
                      <a:pt x="17246" y="19090"/>
                      <a:pt x="17246" y="19266"/>
                    </a:cubicBezTo>
                    <a:cubicBezTo>
                      <a:pt x="17246" y="19426"/>
                      <a:pt x="17111" y="19561"/>
                      <a:pt x="16950" y="19561"/>
                    </a:cubicBezTo>
                    <a:lnTo>
                      <a:pt x="16938" y="19574"/>
                    </a:lnTo>
                    <a:cubicBezTo>
                      <a:pt x="16679" y="19561"/>
                      <a:pt x="16544" y="19241"/>
                      <a:pt x="16729" y="19056"/>
                    </a:cubicBezTo>
                    <a:cubicBezTo>
                      <a:pt x="16792" y="18997"/>
                      <a:pt x="16867" y="18971"/>
                      <a:pt x="16941" y="18971"/>
                    </a:cubicBezTo>
                    <a:close/>
                    <a:moveTo>
                      <a:pt x="20745" y="19968"/>
                    </a:moveTo>
                    <a:cubicBezTo>
                      <a:pt x="21016" y="19968"/>
                      <a:pt x="21152" y="20288"/>
                      <a:pt x="20955" y="20473"/>
                    </a:cubicBezTo>
                    <a:cubicBezTo>
                      <a:pt x="20894" y="20538"/>
                      <a:pt x="20819" y="20567"/>
                      <a:pt x="20745" y="20567"/>
                    </a:cubicBezTo>
                    <a:cubicBezTo>
                      <a:pt x="20594" y="20567"/>
                      <a:pt x="20450" y="20446"/>
                      <a:pt x="20450" y="20264"/>
                    </a:cubicBezTo>
                    <a:cubicBezTo>
                      <a:pt x="20450" y="20104"/>
                      <a:pt x="20585" y="19968"/>
                      <a:pt x="20745" y="19968"/>
                    </a:cubicBezTo>
                    <a:close/>
                    <a:moveTo>
                      <a:pt x="18589" y="19167"/>
                    </a:moveTo>
                    <a:cubicBezTo>
                      <a:pt x="18614" y="19204"/>
                      <a:pt x="18651" y="19241"/>
                      <a:pt x="18688" y="19266"/>
                    </a:cubicBezTo>
                    <a:lnTo>
                      <a:pt x="18700" y="19266"/>
                    </a:lnTo>
                    <a:lnTo>
                      <a:pt x="18293" y="20892"/>
                    </a:lnTo>
                    <a:lnTo>
                      <a:pt x="17295" y="19635"/>
                    </a:lnTo>
                    <a:cubicBezTo>
                      <a:pt x="17394" y="19549"/>
                      <a:pt x="17443" y="19426"/>
                      <a:pt x="17456" y="19290"/>
                    </a:cubicBezTo>
                    <a:lnTo>
                      <a:pt x="18589" y="19167"/>
                    </a:lnTo>
                    <a:close/>
                    <a:moveTo>
                      <a:pt x="16950" y="20966"/>
                    </a:moveTo>
                    <a:cubicBezTo>
                      <a:pt x="16963" y="20966"/>
                      <a:pt x="16975" y="20978"/>
                      <a:pt x="16975" y="20991"/>
                    </a:cubicBezTo>
                    <a:cubicBezTo>
                      <a:pt x="16975" y="21003"/>
                      <a:pt x="16963" y="21015"/>
                      <a:pt x="16950" y="21015"/>
                    </a:cubicBezTo>
                    <a:cubicBezTo>
                      <a:pt x="16938" y="21015"/>
                      <a:pt x="16926" y="21003"/>
                      <a:pt x="16926" y="20991"/>
                    </a:cubicBezTo>
                    <a:cubicBezTo>
                      <a:pt x="16913" y="20978"/>
                      <a:pt x="16938" y="20966"/>
                      <a:pt x="16950" y="20966"/>
                    </a:cubicBezTo>
                    <a:close/>
                    <a:moveTo>
                      <a:pt x="13781" y="20836"/>
                    </a:moveTo>
                    <a:cubicBezTo>
                      <a:pt x="13856" y="20836"/>
                      <a:pt x="13933" y="20864"/>
                      <a:pt x="13993" y="20929"/>
                    </a:cubicBezTo>
                    <a:cubicBezTo>
                      <a:pt x="14178" y="21114"/>
                      <a:pt x="14043" y="21434"/>
                      <a:pt x="13784" y="21434"/>
                    </a:cubicBezTo>
                    <a:cubicBezTo>
                      <a:pt x="13613" y="21434"/>
                      <a:pt x="13479" y="21302"/>
                      <a:pt x="13476" y="21132"/>
                    </a:cubicBezTo>
                    <a:lnTo>
                      <a:pt x="13476" y="21132"/>
                    </a:lnTo>
                    <a:cubicBezTo>
                      <a:pt x="13479" y="20954"/>
                      <a:pt x="13628" y="20836"/>
                      <a:pt x="13781" y="20836"/>
                    </a:cubicBezTo>
                    <a:close/>
                    <a:moveTo>
                      <a:pt x="18983" y="19216"/>
                    </a:moveTo>
                    <a:lnTo>
                      <a:pt x="20302" y="20042"/>
                    </a:lnTo>
                    <a:cubicBezTo>
                      <a:pt x="20265" y="20116"/>
                      <a:pt x="20253" y="20190"/>
                      <a:pt x="20253" y="20264"/>
                    </a:cubicBezTo>
                    <a:cubicBezTo>
                      <a:pt x="20253" y="20412"/>
                      <a:pt x="20314" y="20547"/>
                      <a:pt x="20425" y="20646"/>
                    </a:cubicBezTo>
                    <a:lnTo>
                      <a:pt x="19452" y="22063"/>
                    </a:lnTo>
                    <a:cubicBezTo>
                      <a:pt x="19427" y="22050"/>
                      <a:pt x="19390" y="22050"/>
                      <a:pt x="19353" y="22050"/>
                    </a:cubicBezTo>
                    <a:cubicBezTo>
                      <a:pt x="19316" y="22050"/>
                      <a:pt x="19267" y="22063"/>
                      <a:pt x="19230" y="22087"/>
                    </a:cubicBezTo>
                    <a:lnTo>
                      <a:pt x="18380" y="21003"/>
                    </a:lnTo>
                    <a:lnTo>
                      <a:pt x="18799" y="19290"/>
                    </a:lnTo>
                    <a:lnTo>
                      <a:pt x="18811" y="19290"/>
                    </a:lnTo>
                    <a:cubicBezTo>
                      <a:pt x="18873" y="19290"/>
                      <a:pt x="18946" y="19266"/>
                      <a:pt x="18983" y="19216"/>
                    </a:cubicBezTo>
                    <a:close/>
                    <a:moveTo>
                      <a:pt x="14585" y="18871"/>
                    </a:moveTo>
                    <a:cubicBezTo>
                      <a:pt x="14622" y="18908"/>
                      <a:pt x="14696" y="18933"/>
                      <a:pt x="14757" y="18945"/>
                    </a:cubicBezTo>
                    <a:cubicBezTo>
                      <a:pt x="14782" y="18933"/>
                      <a:pt x="14794" y="18933"/>
                      <a:pt x="14819" y="18933"/>
                    </a:cubicBezTo>
                    <a:lnTo>
                      <a:pt x="16753" y="20868"/>
                    </a:lnTo>
                    <a:cubicBezTo>
                      <a:pt x="16729" y="20904"/>
                      <a:pt x="16716" y="20941"/>
                      <a:pt x="16729" y="20991"/>
                    </a:cubicBezTo>
                    <a:cubicBezTo>
                      <a:pt x="16729" y="21052"/>
                      <a:pt x="16753" y="21114"/>
                      <a:pt x="16803" y="21151"/>
                    </a:cubicBezTo>
                    <a:lnTo>
                      <a:pt x="16248" y="22124"/>
                    </a:lnTo>
                    <a:cubicBezTo>
                      <a:pt x="16186" y="22087"/>
                      <a:pt x="16125" y="22075"/>
                      <a:pt x="16051" y="22075"/>
                    </a:cubicBezTo>
                    <a:cubicBezTo>
                      <a:pt x="15977" y="22075"/>
                      <a:pt x="15891" y="22100"/>
                      <a:pt x="15829" y="22137"/>
                    </a:cubicBezTo>
                    <a:lnTo>
                      <a:pt x="14203" y="19623"/>
                    </a:lnTo>
                    <a:cubicBezTo>
                      <a:pt x="14215" y="19586"/>
                      <a:pt x="14227" y="19561"/>
                      <a:pt x="14227" y="19537"/>
                    </a:cubicBezTo>
                    <a:cubicBezTo>
                      <a:pt x="14227" y="19488"/>
                      <a:pt x="14203" y="19438"/>
                      <a:pt x="14178" y="19401"/>
                    </a:cubicBezTo>
                    <a:lnTo>
                      <a:pt x="14585" y="18871"/>
                    </a:lnTo>
                    <a:close/>
                    <a:moveTo>
                      <a:pt x="17197" y="19697"/>
                    </a:moveTo>
                    <a:lnTo>
                      <a:pt x="18256" y="21028"/>
                    </a:lnTo>
                    <a:lnTo>
                      <a:pt x="17948" y="22248"/>
                    </a:lnTo>
                    <a:cubicBezTo>
                      <a:pt x="17924" y="22235"/>
                      <a:pt x="17899" y="22223"/>
                      <a:pt x="17862" y="22223"/>
                    </a:cubicBezTo>
                    <a:lnTo>
                      <a:pt x="17850" y="22223"/>
                    </a:lnTo>
                    <a:lnTo>
                      <a:pt x="17148" y="19722"/>
                    </a:lnTo>
                    <a:lnTo>
                      <a:pt x="17197" y="19697"/>
                    </a:lnTo>
                    <a:close/>
                    <a:moveTo>
                      <a:pt x="19320" y="22273"/>
                    </a:moveTo>
                    <a:cubicBezTo>
                      <a:pt x="19350" y="22273"/>
                      <a:pt x="19410" y="22346"/>
                      <a:pt x="19353" y="22346"/>
                    </a:cubicBezTo>
                    <a:cubicBezTo>
                      <a:pt x="19328" y="22346"/>
                      <a:pt x="19304" y="22321"/>
                      <a:pt x="19304" y="22297"/>
                    </a:cubicBezTo>
                    <a:cubicBezTo>
                      <a:pt x="19304" y="22280"/>
                      <a:pt x="19310" y="22273"/>
                      <a:pt x="19320" y="22273"/>
                    </a:cubicBezTo>
                    <a:close/>
                    <a:moveTo>
                      <a:pt x="22723" y="21755"/>
                    </a:moveTo>
                    <a:cubicBezTo>
                      <a:pt x="23002" y="21760"/>
                      <a:pt x="23134" y="22089"/>
                      <a:pt x="22939" y="22272"/>
                    </a:cubicBezTo>
                    <a:cubicBezTo>
                      <a:pt x="22874" y="22337"/>
                      <a:pt x="22795" y="22366"/>
                      <a:pt x="22717" y="22366"/>
                    </a:cubicBezTo>
                    <a:cubicBezTo>
                      <a:pt x="22559" y="22366"/>
                      <a:pt x="22409" y="22245"/>
                      <a:pt x="22409" y="22063"/>
                    </a:cubicBezTo>
                    <a:cubicBezTo>
                      <a:pt x="22409" y="21892"/>
                      <a:pt x="22553" y="21758"/>
                      <a:pt x="22723" y="21755"/>
                    </a:cubicBezTo>
                    <a:close/>
                    <a:moveTo>
                      <a:pt x="18343" y="21126"/>
                    </a:moveTo>
                    <a:lnTo>
                      <a:pt x="19144" y="22149"/>
                    </a:lnTo>
                    <a:cubicBezTo>
                      <a:pt x="19119" y="22186"/>
                      <a:pt x="19107" y="22235"/>
                      <a:pt x="19107" y="22272"/>
                    </a:cubicBezTo>
                    <a:lnTo>
                      <a:pt x="19094" y="22284"/>
                    </a:lnTo>
                    <a:lnTo>
                      <a:pt x="18096" y="22395"/>
                    </a:lnTo>
                    <a:cubicBezTo>
                      <a:pt x="18096" y="22358"/>
                      <a:pt x="18072" y="22321"/>
                      <a:pt x="18047" y="22297"/>
                    </a:cubicBezTo>
                    <a:lnTo>
                      <a:pt x="18343" y="21126"/>
                    </a:lnTo>
                    <a:close/>
                    <a:moveTo>
                      <a:pt x="21090" y="20646"/>
                    </a:moveTo>
                    <a:lnTo>
                      <a:pt x="22310" y="21767"/>
                    </a:lnTo>
                    <a:cubicBezTo>
                      <a:pt x="22249" y="21853"/>
                      <a:pt x="22224" y="21952"/>
                      <a:pt x="22224" y="22050"/>
                    </a:cubicBezTo>
                    <a:cubicBezTo>
                      <a:pt x="22224" y="22087"/>
                      <a:pt x="22224" y="22112"/>
                      <a:pt x="22236" y="22149"/>
                    </a:cubicBezTo>
                    <a:lnTo>
                      <a:pt x="20881" y="22482"/>
                    </a:lnTo>
                    <a:cubicBezTo>
                      <a:pt x="20856" y="22408"/>
                      <a:pt x="20795" y="22358"/>
                      <a:pt x="20708" y="22346"/>
                    </a:cubicBezTo>
                    <a:lnTo>
                      <a:pt x="20782" y="20769"/>
                    </a:lnTo>
                    <a:cubicBezTo>
                      <a:pt x="20893" y="20757"/>
                      <a:pt x="21004" y="20720"/>
                      <a:pt x="21090" y="20646"/>
                    </a:cubicBezTo>
                    <a:close/>
                    <a:moveTo>
                      <a:pt x="17862" y="22432"/>
                    </a:moveTo>
                    <a:cubicBezTo>
                      <a:pt x="17887" y="22432"/>
                      <a:pt x="17911" y="22445"/>
                      <a:pt x="17911" y="22469"/>
                    </a:cubicBezTo>
                    <a:lnTo>
                      <a:pt x="17911" y="22482"/>
                    </a:lnTo>
                    <a:cubicBezTo>
                      <a:pt x="17911" y="22499"/>
                      <a:pt x="17905" y="22505"/>
                      <a:pt x="17896" y="22505"/>
                    </a:cubicBezTo>
                    <a:cubicBezTo>
                      <a:pt x="17865" y="22505"/>
                      <a:pt x="17805" y="22432"/>
                      <a:pt x="17862" y="22432"/>
                    </a:cubicBezTo>
                    <a:close/>
                    <a:moveTo>
                      <a:pt x="20626" y="22557"/>
                    </a:moveTo>
                    <a:cubicBezTo>
                      <a:pt x="20656" y="22557"/>
                      <a:pt x="20716" y="22629"/>
                      <a:pt x="20659" y="22629"/>
                    </a:cubicBezTo>
                    <a:cubicBezTo>
                      <a:pt x="20635" y="22629"/>
                      <a:pt x="20610" y="22617"/>
                      <a:pt x="20610" y="22580"/>
                    </a:cubicBezTo>
                    <a:cubicBezTo>
                      <a:pt x="20610" y="22563"/>
                      <a:pt x="20616" y="22557"/>
                      <a:pt x="20626" y="22557"/>
                    </a:cubicBezTo>
                    <a:close/>
                    <a:moveTo>
                      <a:pt x="16039" y="22283"/>
                    </a:moveTo>
                    <a:cubicBezTo>
                      <a:pt x="16191" y="22283"/>
                      <a:pt x="16338" y="22398"/>
                      <a:pt x="16347" y="22580"/>
                    </a:cubicBezTo>
                    <a:cubicBezTo>
                      <a:pt x="16347" y="22740"/>
                      <a:pt x="16211" y="22876"/>
                      <a:pt x="16051" y="22888"/>
                    </a:cubicBezTo>
                    <a:cubicBezTo>
                      <a:pt x="15780" y="22888"/>
                      <a:pt x="15644" y="22568"/>
                      <a:pt x="15829" y="22371"/>
                    </a:cubicBezTo>
                    <a:cubicBezTo>
                      <a:pt x="15890" y="22310"/>
                      <a:pt x="15965" y="22283"/>
                      <a:pt x="16039" y="22283"/>
                    </a:cubicBezTo>
                    <a:close/>
                    <a:moveTo>
                      <a:pt x="20511" y="20707"/>
                    </a:moveTo>
                    <a:cubicBezTo>
                      <a:pt x="20561" y="20732"/>
                      <a:pt x="20622" y="20757"/>
                      <a:pt x="20684" y="20757"/>
                    </a:cubicBezTo>
                    <a:lnTo>
                      <a:pt x="20610" y="22334"/>
                    </a:lnTo>
                    <a:cubicBezTo>
                      <a:pt x="20425" y="22371"/>
                      <a:pt x="20351" y="22593"/>
                      <a:pt x="20462" y="22740"/>
                    </a:cubicBezTo>
                    <a:lnTo>
                      <a:pt x="20092" y="23172"/>
                    </a:lnTo>
                    <a:lnTo>
                      <a:pt x="19538" y="22469"/>
                    </a:lnTo>
                    <a:cubicBezTo>
                      <a:pt x="19636" y="22371"/>
                      <a:pt x="19636" y="22223"/>
                      <a:pt x="19538" y="22124"/>
                    </a:cubicBezTo>
                    <a:lnTo>
                      <a:pt x="20511" y="20707"/>
                    </a:lnTo>
                    <a:close/>
                    <a:moveTo>
                      <a:pt x="14141" y="19709"/>
                    </a:moveTo>
                    <a:lnTo>
                      <a:pt x="15743" y="22198"/>
                    </a:lnTo>
                    <a:cubicBezTo>
                      <a:pt x="15620" y="22284"/>
                      <a:pt x="15546" y="22432"/>
                      <a:pt x="15546" y="22580"/>
                    </a:cubicBezTo>
                    <a:cubicBezTo>
                      <a:pt x="15546" y="22629"/>
                      <a:pt x="15558" y="22679"/>
                      <a:pt x="15570" y="22716"/>
                    </a:cubicBezTo>
                    <a:lnTo>
                      <a:pt x="14166" y="23270"/>
                    </a:lnTo>
                    <a:cubicBezTo>
                      <a:pt x="14129" y="23233"/>
                      <a:pt x="14067" y="23209"/>
                      <a:pt x="14018" y="23209"/>
                    </a:cubicBezTo>
                    <a:lnTo>
                      <a:pt x="13870" y="21631"/>
                    </a:lnTo>
                    <a:cubicBezTo>
                      <a:pt x="14412" y="21533"/>
                      <a:pt x="14425" y="20769"/>
                      <a:pt x="13895" y="20646"/>
                    </a:cubicBezTo>
                    <a:lnTo>
                      <a:pt x="14018" y="19771"/>
                    </a:lnTo>
                    <a:cubicBezTo>
                      <a:pt x="14067" y="19759"/>
                      <a:pt x="14104" y="19746"/>
                      <a:pt x="14141" y="19709"/>
                    </a:cubicBezTo>
                    <a:close/>
                    <a:moveTo>
                      <a:pt x="14027" y="23431"/>
                    </a:moveTo>
                    <a:cubicBezTo>
                      <a:pt x="14036" y="23431"/>
                      <a:pt x="14043" y="23438"/>
                      <a:pt x="14043" y="23455"/>
                    </a:cubicBezTo>
                    <a:cubicBezTo>
                      <a:pt x="14043" y="23480"/>
                      <a:pt x="14018" y="23504"/>
                      <a:pt x="13993" y="23504"/>
                    </a:cubicBezTo>
                    <a:cubicBezTo>
                      <a:pt x="13936" y="23504"/>
                      <a:pt x="13996" y="23431"/>
                      <a:pt x="14027" y="23431"/>
                    </a:cubicBezTo>
                    <a:close/>
                    <a:moveTo>
                      <a:pt x="15484" y="23652"/>
                    </a:moveTo>
                    <a:cubicBezTo>
                      <a:pt x="15496" y="23652"/>
                      <a:pt x="15509" y="23664"/>
                      <a:pt x="15509" y="23689"/>
                    </a:cubicBezTo>
                    <a:cubicBezTo>
                      <a:pt x="15509" y="23701"/>
                      <a:pt x="15496" y="23714"/>
                      <a:pt x="15484" y="23714"/>
                    </a:cubicBezTo>
                    <a:cubicBezTo>
                      <a:pt x="15472" y="23714"/>
                      <a:pt x="15447" y="23701"/>
                      <a:pt x="15460" y="23677"/>
                    </a:cubicBezTo>
                    <a:lnTo>
                      <a:pt x="15460" y="23677"/>
                    </a:lnTo>
                    <a:lnTo>
                      <a:pt x="15460" y="23689"/>
                    </a:lnTo>
                    <a:cubicBezTo>
                      <a:pt x="15460" y="23664"/>
                      <a:pt x="15472" y="23652"/>
                      <a:pt x="15484" y="23652"/>
                    </a:cubicBezTo>
                    <a:close/>
                    <a:moveTo>
                      <a:pt x="19119" y="22371"/>
                    </a:moveTo>
                    <a:cubicBezTo>
                      <a:pt x="19144" y="22482"/>
                      <a:pt x="19242" y="22543"/>
                      <a:pt x="19353" y="22556"/>
                    </a:cubicBezTo>
                    <a:lnTo>
                      <a:pt x="19353" y="22543"/>
                    </a:lnTo>
                    <a:cubicBezTo>
                      <a:pt x="19390" y="22543"/>
                      <a:pt x="19427" y="22543"/>
                      <a:pt x="19452" y="22531"/>
                    </a:cubicBezTo>
                    <a:lnTo>
                      <a:pt x="20018" y="23246"/>
                    </a:lnTo>
                    <a:lnTo>
                      <a:pt x="19402" y="23936"/>
                    </a:lnTo>
                    <a:cubicBezTo>
                      <a:pt x="19316" y="23869"/>
                      <a:pt x="19208" y="23835"/>
                      <a:pt x="19100" y="23835"/>
                    </a:cubicBezTo>
                    <a:cubicBezTo>
                      <a:pt x="19008" y="23835"/>
                      <a:pt x="18915" y="23860"/>
                      <a:pt x="18836" y="23911"/>
                    </a:cubicBezTo>
                    <a:lnTo>
                      <a:pt x="18010" y="22666"/>
                    </a:lnTo>
                    <a:cubicBezTo>
                      <a:pt x="18072" y="22629"/>
                      <a:pt x="18109" y="22556"/>
                      <a:pt x="18121" y="22494"/>
                    </a:cubicBezTo>
                    <a:lnTo>
                      <a:pt x="19119" y="22371"/>
                    </a:lnTo>
                    <a:close/>
                    <a:moveTo>
                      <a:pt x="20906" y="22629"/>
                    </a:moveTo>
                    <a:lnTo>
                      <a:pt x="23592" y="23689"/>
                    </a:lnTo>
                    <a:cubicBezTo>
                      <a:pt x="23567" y="23751"/>
                      <a:pt x="23555" y="23812"/>
                      <a:pt x="23555" y="23886"/>
                    </a:cubicBezTo>
                    <a:lnTo>
                      <a:pt x="23555" y="23899"/>
                    </a:lnTo>
                    <a:lnTo>
                      <a:pt x="21534" y="24133"/>
                    </a:lnTo>
                    <a:cubicBezTo>
                      <a:pt x="21441" y="23915"/>
                      <a:pt x="21235" y="23796"/>
                      <a:pt x="21028" y="23796"/>
                    </a:cubicBezTo>
                    <a:cubicBezTo>
                      <a:pt x="20906" y="23796"/>
                      <a:pt x="20784" y="23837"/>
                      <a:pt x="20684" y="23923"/>
                    </a:cubicBezTo>
                    <a:lnTo>
                      <a:pt x="20154" y="23246"/>
                    </a:lnTo>
                    <a:lnTo>
                      <a:pt x="20536" y="22802"/>
                    </a:lnTo>
                    <a:cubicBezTo>
                      <a:pt x="20573" y="22827"/>
                      <a:pt x="20610" y="22839"/>
                      <a:pt x="20659" y="22839"/>
                    </a:cubicBezTo>
                    <a:cubicBezTo>
                      <a:pt x="20782" y="22839"/>
                      <a:pt x="20881" y="22740"/>
                      <a:pt x="20906" y="22629"/>
                    </a:cubicBezTo>
                    <a:close/>
                    <a:moveTo>
                      <a:pt x="24060" y="23578"/>
                    </a:moveTo>
                    <a:cubicBezTo>
                      <a:pt x="24331" y="23578"/>
                      <a:pt x="24479" y="23911"/>
                      <a:pt x="24282" y="24108"/>
                    </a:cubicBezTo>
                    <a:cubicBezTo>
                      <a:pt x="24221" y="24172"/>
                      <a:pt x="24144" y="24201"/>
                      <a:pt x="24067" y="24201"/>
                    </a:cubicBezTo>
                    <a:cubicBezTo>
                      <a:pt x="23909" y="24201"/>
                      <a:pt x="23752" y="24077"/>
                      <a:pt x="23752" y="23886"/>
                    </a:cubicBezTo>
                    <a:cubicBezTo>
                      <a:pt x="23752" y="23726"/>
                      <a:pt x="23887" y="23591"/>
                      <a:pt x="24060" y="23578"/>
                    </a:cubicBezTo>
                    <a:close/>
                    <a:moveTo>
                      <a:pt x="15004" y="18736"/>
                    </a:moveTo>
                    <a:lnTo>
                      <a:pt x="16458" y="19179"/>
                    </a:lnTo>
                    <a:cubicBezTo>
                      <a:pt x="16445" y="19204"/>
                      <a:pt x="16445" y="19229"/>
                      <a:pt x="16445" y="19266"/>
                    </a:cubicBezTo>
                    <a:cubicBezTo>
                      <a:pt x="16445" y="19537"/>
                      <a:pt x="16667" y="19771"/>
                      <a:pt x="16950" y="19771"/>
                    </a:cubicBezTo>
                    <a:lnTo>
                      <a:pt x="16950" y="19759"/>
                    </a:lnTo>
                    <a:cubicBezTo>
                      <a:pt x="16987" y="19759"/>
                      <a:pt x="17024" y="19759"/>
                      <a:pt x="17061" y="19746"/>
                    </a:cubicBezTo>
                    <a:lnTo>
                      <a:pt x="17751" y="22248"/>
                    </a:lnTo>
                    <a:cubicBezTo>
                      <a:pt x="17517" y="22358"/>
                      <a:pt x="17603" y="22716"/>
                      <a:pt x="17875" y="22716"/>
                    </a:cubicBezTo>
                    <a:lnTo>
                      <a:pt x="17924" y="22716"/>
                    </a:lnTo>
                    <a:lnTo>
                      <a:pt x="18749" y="23985"/>
                    </a:lnTo>
                    <a:cubicBezTo>
                      <a:pt x="18675" y="24046"/>
                      <a:pt x="18626" y="24145"/>
                      <a:pt x="18601" y="24244"/>
                    </a:cubicBezTo>
                    <a:lnTo>
                      <a:pt x="17480" y="24330"/>
                    </a:lnTo>
                    <a:cubicBezTo>
                      <a:pt x="17431" y="24083"/>
                      <a:pt x="17221" y="23911"/>
                      <a:pt x="16975" y="23911"/>
                    </a:cubicBezTo>
                    <a:cubicBezTo>
                      <a:pt x="16913" y="23911"/>
                      <a:pt x="16852" y="23923"/>
                      <a:pt x="16803" y="23948"/>
                    </a:cubicBezTo>
                    <a:lnTo>
                      <a:pt x="16322" y="23011"/>
                    </a:lnTo>
                    <a:cubicBezTo>
                      <a:pt x="16618" y="22814"/>
                      <a:pt x="16630" y="22383"/>
                      <a:pt x="16334" y="22174"/>
                    </a:cubicBezTo>
                    <a:lnTo>
                      <a:pt x="16876" y="21213"/>
                    </a:lnTo>
                    <a:cubicBezTo>
                      <a:pt x="16901" y="21213"/>
                      <a:pt x="16926" y="21225"/>
                      <a:pt x="16950" y="21225"/>
                    </a:cubicBezTo>
                    <a:cubicBezTo>
                      <a:pt x="17258" y="21225"/>
                      <a:pt x="17258" y="20757"/>
                      <a:pt x="16950" y="20757"/>
                    </a:cubicBezTo>
                    <a:cubicBezTo>
                      <a:pt x="16901" y="20757"/>
                      <a:pt x="16864" y="20769"/>
                      <a:pt x="16827" y="20794"/>
                    </a:cubicBezTo>
                    <a:lnTo>
                      <a:pt x="14905" y="18884"/>
                    </a:lnTo>
                    <a:cubicBezTo>
                      <a:pt x="14954" y="18847"/>
                      <a:pt x="14991" y="18798"/>
                      <a:pt x="15004" y="18736"/>
                    </a:cubicBezTo>
                    <a:close/>
                    <a:moveTo>
                      <a:pt x="20080" y="23332"/>
                    </a:moveTo>
                    <a:lnTo>
                      <a:pt x="20610" y="24009"/>
                    </a:lnTo>
                    <a:cubicBezTo>
                      <a:pt x="20548" y="24071"/>
                      <a:pt x="20499" y="24157"/>
                      <a:pt x="20487" y="24256"/>
                    </a:cubicBezTo>
                    <a:lnTo>
                      <a:pt x="19600" y="24354"/>
                    </a:lnTo>
                    <a:cubicBezTo>
                      <a:pt x="19600" y="24231"/>
                      <a:pt x="19550" y="24120"/>
                      <a:pt x="19476" y="24022"/>
                    </a:cubicBezTo>
                    <a:lnTo>
                      <a:pt x="20080" y="23332"/>
                    </a:lnTo>
                    <a:close/>
                    <a:moveTo>
                      <a:pt x="23567" y="23997"/>
                    </a:moveTo>
                    <a:cubicBezTo>
                      <a:pt x="23567" y="24009"/>
                      <a:pt x="23579" y="24034"/>
                      <a:pt x="23579" y="24059"/>
                    </a:cubicBezTo>
                    <a:lnTo>
                      <a:pt x="22926" y="24552"/>
                    </a:lnTo>
                    <a:cubicBezTo>
                      <a:pt x="22875" y="24480"/>
                      <a:pt x="22800" y="24446"/>
                      <a:pt x="22725" y="24446"/>
                    </a:cubicBezTo>
                    <a:cubicBezTo>
                      <a:pt x="22621" y="24446"/>
                      <a:pt x="22519" y="24511"/>
                      <a:pt x="22483" y="24626"/>
                    </a:cubicBezTo>
                    <a:lnTo>
                      <a:pt x="21559" y="24465"/>
                    </a:lnTo>
                    <a:cubicBezTo>
                      <a:pt x="21571" y="24428"/>
                      <a:pt x="21571" y="24379"/>
                      <a:pt x="21571" y="24342"/>
                    </a:cubicBezTo>
                    <a:cubicBezTo>
                      <a:pt x="21571" y="24305"/>
                      <a:pt x="21571" y="24268"/>
                      <a:pt x="21559" y="24231"/>
                    </a:cubicBezTo>
                    <a:lnTo>
                      <a:pt x="21559" y="24219"/>
                    </a:lnTo>
                    <a:lnTo>
                      <a:pt x="23567" y="23997"/>
                    </a:lnTo>
                    <a:close/>
                    <a:moveTo>
                      <a:pt x="19104" y="24035"/>
                    </a:moveTo>
                    <a:cubicBezTo>
                      <a:pt x="19177" y="24035"/>
                      <a:pt x="19253" y="24061"/>
                      <a:pt x="19316" y="24120"/>
                    </a:cubicBezTo>
                    <a:cubicBezTo>
                      <a:pt x="19501" y="24305"/>
                      <a:pt x="19365" y="24638"/>
                      <a:pt x="19094" y="24638"/>
                    </a:cubicBezTo>
                    <a:cubicBezTo>
                      <a:pt x="18934" y="24638"/>
                      <a:pt x="18799" y="24502"/>
                      <a:pt x="18799" y="24342"/>
                    </a:cubicBezTo>
                    <a:lnTo>
                      <a:pt x="18799" y="24330"/>
                    </a:lnTo>
                    <a:cubicBezTo>
                      <a:pt x="18799" y="24154"/>
                      <a:pt x="18947" y="24035"/>
                      <a:pt x="19104" y="24035"/>
                    </a:cubicBezTo>
                    <a:close/>
                    <a:moveTo>
                      <a:pt x="21017" y="24005"/>
                    </a:moveTo>
                    <a:cubicBezTo>
                      <a:pt x="21192" y="24005"/>
                      <a:pt x="21361" y="24146"/>
                      <a:pt x="21361" y="24354"/>
                    </a:cubicBezTo>
                    <a:cubicBezTo>
                      <a:pt x="21361" y="24539"/>
                      <a:pt x="21214" y="24687"/>
                      <a:pt x="21029" y="24687"/>
                    </a:cubicBezTo>
                    <a:lnTo>
                      <a:pt x="21029" y="24699"/>
                    </a:lnTo>
                    <a:cubicBezTo>
                      <a:pt x="20708" y="24699"/>
                      <a:pt x="20561" y="24330"/>
                      <a:pt x="20782" y="24108"/>
                    </a:cubicBezTo>
                    <a:cubicBezTo>
                      <a:pt x="20850" y="24037"/>
                      <a:pt x="20934" y="24005"/>
                      <a:pt x="21017" y="24005"/>
                    </a:cubicBezTo>
                    <a:close/>
                    <a:moveTo>
                      <a:pt x="16990" y="24113"/>
                    </a:moveTo>
                    <a:cubicBezTo>
                      <a:pt x="17141" y="24113"/>
                      <a:pt x="17287" y="24231"/>
                      <a:pt x="17295" y="24404"/>
                    </a:cubicBezTo>
                    <a:cubicBezTo>
                      <a:pt x="17295" y="24570"/>
                      <a:pt x="17170" y="24713"/>
                      <a:pt x="17007" y="24713"/>
                    </a:cubicBezTo>
                    <a:cubicBezTo>
                      <a:pt x="17001" y="24713"/>
                      <a:pt x="16994" y="24712"/>
                      <a:pt x="16987" y="24712"/>
                    </a:cubicBezTo>
                    <a:cubicBezTo>
                      <a:pt x="16716" y="24712"/>
                      <a:pt x="16593" y="24391"/>
                      <a:pt x="16778" y="24207"/>
                    </a:cubicBezTo>
                    <a:cubicBezTo>
                      <a:pt x="16839" y="24141"/>
                      <a:pt x="16915" y="24113"/>
                      <a:pt x="16990" y="24113"/>
                    </a:cubicBezTo>
                    <a:close/>
                    <a:moveTo>
                      <a:pt x="22729" y="24650"/>
                    </a:moveTo>
                    <a:cubicBezTo>
                      <a:pt x="22754" y="24650"/>
                      <a:pt x="22778" y="24675"/>
                      <a:pt x="22778" y="24699"/>
                    </a:cubicBezTo>
                    <a:cubicBezTo>
                      <a:pt x="22778" y="24724"/>
                      <a:pt x="22754" y="24749"/>
                      <a:pt x="22729" y="24749"/>
                    </a:cubicBezTo>
                    <a:cubicBezTo>
                      <a:pt x="22668" y="24749"/>
                      <a:pt x="22668" y="24650"/>
                      <a:pt x="22729" y="24650"/>
                    </a:cubicBezTo>
                    <a:close/>
                    <a:moveTo>
                      <a:pt x="14215" y="23566"/>
                    </a:moveTo>
                    <a:lnTo>
                      <a:pt x="15250" y="23701"/>
                    </a:lnTo>
                    <a:cubicBezTo>
                      <a:pt x="15262" y="23800"/>
                      <a:pt x="15336" y="23874"/>
                      <a:pt x="15423" y="23899"/>
                    </a:cubicBezTo>
                    <a:lnTo>
                      <a:pt x="15410" y="25008"/>
                    </a:lnTo>
                    <a:cubicBezTo>
                      <a:pt x="15299" y="25008"/>
                      <a:pt x="15188" y="25057"/>
                      <a:pt x="15102" y="25131"/>
                    </a:cubicBezTo>
                    <a:lnTo>
                      <a:pt x="14104" y="23689"/>
                    </a:lnTo>
                    <a:cubicBezTo>
                      <a:pt x="14153" y="23652"/>
                      <a:pt x="14190" y="23615"/>
                      <a:pt x="14215" y="23566"/>
                    </a:cubicBezTo>
                    <a:close/>
                    <a:moveTo>
                      <a:pt x="15607" y="22827"/>
                    </a:moveTo>
                    <a:cubicBezTo>
                      <a:pt x="15694" y="22987"/>
                      <a:pt x="15866" y="23098"/>
                      <a:pt x="16051" y="23098"/>
                    </a:cubicBezTo>
                    <a:cubicBezTo>
                      <a:pt x="16113" y="23098"/>
                      <a:pt x="16174" y="23085"/>
                      <a:pt x="16236" y="23061"/>
                    </a:cubicBezTo>
                    <a:lnTo>
                      <a:pt x="16716" y="23997"/>
                    </a:lnTo>
                    <a:cubicBezTo>
                      <a:pt x="16568" y="24096"/>
                      <a:pt x="16482" y="24256"/>
                      <a:pt x="16482" y="24428"/>
                    </a:cubicBezTo>
                    <a:cubicBezTo>
                      <a:pt x="16482" y="24515"/>
                      <a:pt x="16507" y="24601"/>
                      <a:pt x="16556" y="24675"/>
                    </a:cubicBezTo>
                    <a:lnTo>
                      <a:pt x="15854" y="25180"/>
                    </a:lnTo>
                    <a:cubicBezTo>
                      <a:pt x="15768" y="25081"/>
                      <a:pt x="15644" y="25008"/>
                      <a:pt x="15521" y="24995"/>
                    </a:cubicBezTo>
                    <a:lnTo>
                      <a:pt x="15521" y="24995"/>
                    </a:lnTo>
                    <a:lnTo>
                      <a:pt x="15533" y="23911"/>
                    </a:lnTo>
                    <a:cubicBezTo>
                      <a:pt x="15706" y="23874"/>
                      <a:pt x="15780" y="23664"/>
                      <a:pt x="15657" y="23529"/>
                    </a:cubicBezTo>
                    <a:cubicBezTo>
                      <a:pt x="15612" y="23479"/>
                      <a:pt x="15551" y="23456"/>
                      <a:pt x="15491" y="23456"/>
                    </a:cubicBezTo>
                    <a:cubicBezTo>
                      <a:pt x="15401" y="23456"/>
                      <a:pt x="15311" y="23507"/>
                      <a:pt x="15275" y="23603"/>
                    </a:cubicBezTo>
                    <a:lnTo>
                      <a:pt x="14252" y="23467"/>
                    </a:lnTo>
                    <a:cubicBezTo>
                      <a:pt x="14252" y="23430"/>
                      <a:pt x="14240" y="23393"/>
                      <a:pt x="14227" y="23369"/>
                    </a:cubicBezTo>
                    <a:lnTo>
                      <a:pt x="15607" y="22827"/>
                    </a:lnTo>
                    <a:close/>
                    <a:moveTo>
                      <a:pt x="20474" y="24354"/>
                    </a:moveTo>
                    <a:cubicBezTo>
                      <a:pt x="20474" y="24502"/>
                      <a:pt x="20536" y="24638"/>
                      <a:pt x="20647" y="24736"/>
                    </a:cubicBezTo>
                    <a:lnTo>
                      <a:pt x="20080" y="25562"/>
                    </a:lnTo>
                    <a:lnTo>
                      <a:pt x="19464" y="24699"/>
                    </a:lnTo>
                    <a:cubicBezTo>
                      <a:pt x="19526" y="24626"/>
                      <a:pt x="19575" y="24539"/>
                      <a:pt x="19587" y="24453"/>
                    </a:cubicBezTo>
                    <a:lnTo>
                      <a:pt x="20474" y="24354"/>
                    </a:lnTo>
                    <a:close/>
                    <a:moveTo>
                      <a:pt x="23629" y="24157"/>
                    </a:moveTo>
                    <a:cubicBezTo>
                      <a:pt x="23715" y="24293"/>
                      <a:pt x="23875" y="24391"/>
                      <a:pt x="24060" y="24391"/>
                    </a:cubicBezTo>
                    <a:cubicBezTo>
                      <a:pt x="24146" y="24391"/>
                      <a:pt x="24245" y="24354"/>
                      <a:pt x="24331" y="24305"/>
                    </a:cubicBezTo>
                    <a:lnTo>
                      <a:pt x="24750" y="25525"/>
                    </a:lnTo>
                    <a:cubicBezTo>
                      <a:pt x="24725" y="25537"/>
                      <a:pt x="24713" y="25550"/>
                      <a:pt x="24701" y="25574"/>
                    </a:cubicBezTo>
                    <a:lnTo>
                      <a:pt x="22926" y="24847"/>
                    </a:lnTo>
                    <a:cubicBezTo>
                      <a:pt x="22963" y="24810"/>
                      <a:pt x="22976" y="24749"/>
                      <a:pt x="22976" y="24699"/>
                    </a:cubicBezTo>
                    <a:cubicBezTo>
                      <a:pt x="22976" y="24687"/>
                      <a:pt x="22976" y="24663"/>
                      <a:pt x="22963" y="24650"/>
                    </a:cubicBezTo>
                    <a:lnTo>
                      <a:pt x="23629" y="24157"/>
                    </a:lnTo>
                    <a:close/>
                    <a:moveTo>
                      <a:pt x="24873" y="25698"/>
                    </a:moveTo>
                    <a:cubicBezTo>
                      <a:pt x="24935" y="25698"/>
                      <a:pt x="24935" y="25796"/>
                      <a:pt x="24873" y="25796"/>
                    </a:cubicBezTo>
                    <a:cubicBezTo>
                      <a:pt x="24811" y="25796"/>
                      <a:pt x="24811" y="25698"/>
                      <a:pt x="24873" y="25698"/>
                    </a:cubicBezTo>
                    <a:close/>
                    <a:moveTo>
                      <a:pt x="15460" y="25210"/>
                    </a:moveTo>
                    <a:cubicBezTo>
                      <a:pt x="15623" y="25210"/>
                      <a:pt x="15780" y="25334"/>
                      <a:pt x="15780" y="25525"/>
                    </a:cubicBezTo>
                    <a:cubicBezTo>
                      <a:pt x="15768" y="25698"/>
                      <a:pt x="15632" y="25833"/>
                      <a:pt x="15460" y="25833"/>
                    </a:cubicBezTo>
                    <a:lnTo>
                      <a:pt x="15460" y="25845"/>
                    </a:lnTo>
                    <a:cubicBezTo>
                      <a:pt x="15176" y="25833"/>
                      <a:pt x="15041" y="25500"/>
                      <a:pt x="15238" y="25303"/>
                    </a:cubicBezTo>
                    <a:cubicBezTo>
                      <a:pt x="15302" y="25239"/>
                      <a:pt x="15382" y="25210"/>
                      <a:pt x="15460" y="25210"/>
                    </a:cubicBezTo>
                    <a:close/>
                    <a:moveTo>
                      <a:pt x="21349" y="25882"/>
                    </a:moveTo>
                    <a:cubicBezTo>
                      <a:pt x="21374" y="25882"/>
                      <a:pt x="21398" y="25907"/>
                      <a:pt x="21398" y="25932"/>
                    </a:cubicBezTo>
                    <a:cubicBezTo>
                      <a:pt x="21398" y="25956"/>
                      <a:pt x="21374" y="25981"/>
                      <a:pt x="21349" y="25981"/>
                    </a:cubicBezTo>
                    <a:cubicBezTo>
                      <a:pt x="21288" y="25981"/>
                      <a:pt x="21288" y="25882"/>
                      <a:pt x="21349" y="25882"/>
                    </a:cubicBezTo>
                    <a:close/>
                    <a:moveTo>
                      <a:pt x="16618" y="24761"/>
                    </a:moveTo>
                    <a:cubicBezTo>
                      <a:pt x="16692" y="24847"/>
                      <a:pt x="16790" y="24897"/>
                      <a:pt x="16913" y="24921"/>
                    </a:cubicBezTo>
                    <a:lnTo>
                      <a:pt x="16840" y="26153"/>
                    </a:lnTo>
                    <a:lnTo>
                      <a:pt x="15878" y="25833"/>
                    </a:lnTo>
                    <a:cubicBezTo>
                      <a:pt x="15940" y="25747"/>
                      <a:pt x="15977" y="25636"/>
                      <a:pt x="15989" y="25525"/>
                    </a:cubicBezTo>
                    <a:cubicBezTo>
                      <a:pt x="15977" y="25439"/>
                      <a:pt x="15952" y="25340"/>
                      <a:pt x="15915" y="25266"/>
                    </a:cubicBezTo>
                    <a:lnTo>
                      <a:pt x="16618" y="24761"/>
                    </a:lnTo>
                    <a:close/>
                    <a:moveTo>
                      <a:pt x="21522" y="24576"/>
                    </a:moveTo>
                    <a:lnTo>
                      <a:pt x="22483" y="24724"/>
                    </a:lnTo>
                    <a:cubicBezTo>
                      <a:pt x="22495" y="24835"/>
                      <a:pt x="22569" y="24921"/>
                      <a:pt x="22668" y="24946"/>
                    </a:cubicBezTo>
                    <a:lnTo>
                      <a:pt x="22125" y="26203"/>
                    </a:lnTo>
                    <a:lnTo>
                      <a:pt x="21596" y="25993"/>
                    </a:lnTo>
                    <a:cubicBezTo>
                      <a:pt x="21596" y="25969"/>
                      <a:pt x="21596" y="25956"/>
                      <a:pt x="21596" y="25932"/>
                    </a:cubicBezTo>
                    <a:cubicBezTo>
                      <a:pt x="21596" y="25796"/>
                      <a:pt x="21485" y="25685"/>
                      <a:pt x="21349" y="25685"/>
                    </a:cubicBezTo>
                    <a:lnTo>
                      <a:pt x="21214" y="24860"/>
                    </a:lnTo>
                    <a:cubicBezTo>
                      <a:pt x="21349" y="24810"/>
                      <a:pt x="21460" y="24712"/>
                      <a:pt x="21522" y="24576"/>
                    </a:cubicBezTo>
                    <a:close/>
                    <a:moveTo>
                      <a:pt x="18601" y="24330"/>
                    </a:moveTo>
                    <a:lnTo>
                      <a:pt x="18601" y="24330"/>
                    </a:lnTo>
                    <a:cubicBezTo>
                      <a:pt x="18589" y="24487"/>
                      <a:pt x="18661" y="24633"/>
                      <a:pt x="18781" y="24732"/>
                    </a:cubicBezTo>
                    <a:lnTo>
                      <a:pt x="18781" y="24732"/>
                    </a:lnTo>
                    <a:lnTo>
                      <a:pt x="17530" y="26375"/>
                    </a:lnTo>
                    <a:lnTo>
                      <a:pt x="16938" y="26178"/>
                    </a:lnTo>
                    <a:lnTo>
                      <a:pt x="17012" y="24909"/>
                    </a:lnTo>
                    <a:cubicBezTo>
                      <a:pt x="17271" y="24897"/>
                      <a:pt x="17480" y="24675"/>
                      <a:pt x="17493" y="24416"/>
                    </a:cubicBezTo>
                    <a:lnTo>
                      <a:pt x="18601" y="24330"/>
                    </a:lnTo>
                    <a:close/>
                    <a:moveTo>
                      <a:pt x="22840" y="24921"/>
                    </a:moveTo>
                    <a:lnTo>
                      <a:pt x="24639" y="25661"/>
                    </a:lnTo>
                    <a:cubicBezTo>
                      <a:pt x="24627" y="25685"/>
                      <a:pt x="24614" y="25710"/>
                      <a:pt x="24614" y="25747"/>
                    </a:cubicBezTo>
                    <a:cubicBezTo>
                      <a:pt x="24614" y="25796"/>
                      <a:pt x="24639" y="25858"/>
                      <a:pt x="24664" y="25895"/>
                    </a:cubicBezTo>
                    <a:lnTo>
                      <a:pt x="24109" y="26523"/>
                    </a:lnTo>
                    <a:cubicBezTo>
                      <a:pt x="24023" y="26449"/>
                      <a:pt x="23912" y="26412"/>
                      <a:pt x="23801" y="26412"/>
                    </a:cubicBezTo>
                    <a:cubicBezTo>
                      <a:pt x="23592" y="26412"/>
                      <a:pt x="23419" y="26535"/>
                      <a:pt x="23333" y="26720"/>
                    </a:cubicBezTo>
                    <a:lnTo>
                      <a:pt x="22212" y="26240"/>
                    </a:lnTo>
                    <a:lnTo>
                      <a:pt x="22766" y="24946"/>
                    </a:lnTo>
                    <a:cubicBezTo>
                      <a:pt x="22791" y="24946"/>
                      <a:pt x="22815" y="24934"/>
                      <a:pt x="22840" y="24921"/>
                    </a:cubicBezTo>
                    <a:close/>
                    <a:moveTo>
                      <a:pt x="19390" y="24749"/>
                    </a:moveTo>
                    <a:lnTo>
                      <a:pt x="20018" y="25636"/>
                    </a:lnTo>
                    <a:lnTo>
                      <a:pt x="19390" y="26548"/>
                    </a:lnTo>
                    <a:cubicBezTo>
                      <a:pt x="19304" y="26486"/>
                      <a:pt x="19205" y="26449"/>
                      <a:pt x="19094" y="26449"/>
                    </a:cubicBezTo>
                    <a:cubicBezTo>
                      <a:pt x="18897" y="26449"/>
                      <a:pt x="18712" y="26572"/>
                      <a:pt x="18638" y="26757"/>
                    </a:cubicBezTo>
                    <a:lnTo>
                      <a:pt x="17616" y="26412"/>
                    </a:lnTo>
                    <a:lnTo>
                      <a:pt x="18873" y="24786"/>
                    </a:lnTo>
                    <a:cubicBezTo>
                      <a:pt x="18946" y="24823"/>
                      <a:pt x="19020" y="24835"/>
                      <a:pt x="19094" y="24835"/>
                    </a:cubicBezTo>
                    <a:cubicBezTo>
                      <a:pt x="19205" y="24835"/>
                      <a:pt x="19304" y="24810"/>
                      <a:pt x="19390" y="24749"/>
                    </a:cubicBezTo>
                    <a:close/>
                    <a:moveTo>
                      <a:pt x="16926" y="26289"/>
                    </a:moveTo>
                    <a:lnTo>
                      <a:pt x="17456" y="26474"/>
                    </a:lnTo>
                    <a:lnTo>
                      <a:pt x="17123" y="26917"/>
                    </a:lnTo>
                    <a:cubicBezTo>
                      <a:pt x="17061" y="26856"/>
                      <a:pt x="16975" y="26819"/>
                      <a:pt x="16901" y="26806"/>
                    </a:cubicBezTo>
                    <a:lnTo>
                      <a:pt x="16926" y="26289"/>
                    </a:lnTo>
                    <a:close/>
                    <a:moveTo>
                      <a:pt x="17566" y="26498"/>
                    </a:moveTo>
                    <a:lnTo>
                      <a:pt x="18626" y="26856"/>
                    </a:lnTo>
                    <a:cubicBezTo>
                      <a:pt x="18614" y="26880"/>
                      <a:pt x="18614" y="26917"/>
                      <a:pt x="18614" y="26942"/>
                    </a:cubicBezTo>
                    <a:cubicBezTo>
                      <a:pt x="18614" y="26951"/>
                      <a:pt x="18614" y="26966"/>
                      <a:pt x="18614" y="26979"/>
                    </a:cubicBezTo>
                    <a:lnTo>
                      <a:pt x="17283" y="27114"/>
                    </a:lnTo>
                    <a:cubicBezTo>
                      <a:pt x="17271" y="27065"/>
                      <a:pt x="17234" y="27016"/>
                      <a:pt x="17197" y="26967"/>
                    </a:cubicBezTo>
                    <a:lnTo>
                      <a:pt x="17566" y="26498"/>
                    </a:lnTo>
                    <a:close/>
                    <a:moveTo>
                      <a:pt x="23787" y="26602"/>
                    </a:moveTo>
                    <a:cubicBezTo>
                      <a:pt x="23946" y="26602"/>
                      <a:pt x="24097" y="26726"/>
                      <a:pt x="24097" y="26917"/>
                    </a:cubicBezTo>
                    <a:cubicBezTo>
                      <a:pt x="24097" y="27078"/>
                      <a:pt x="23961" y="27213"/>
                      <a:pt x="23801" y="27225"/>
                    </a:cubicBezTo>
                    <a:cubicBezTo>
                      <a:pt x="23518" y="27225"/>
                      <a:pt x="23370" y="26893"/>
                      <a:pt x="23567" y="26696"/>
                    </a:cubicBezTo>
                    <a:cubicBezTo>
                      <a:pt x="23631" y="26631"/>
                      <a:pt x="23710" y="26602"/>
                      <a:pt x="23787" y="26602"/>
                    </a:cubicBezTo>
                    <a:close/>
                    <a:moveTo>
                      <a:pt x="19094" y="26659"/>
                    </a:moveTo>
                    <a:cubicBezTo>
                      <a:pt x="19265" y="26659"/>
                      <a:pt x="19387" y="26791"/>
                      <a:pt x="19390" y="26948"/>
                    </a:cubicBezTo>
                    <a:lnTo>
                      <a:pt x="19390" y="26948"/>
                    </a:lnTo>
                    <a:cubicBezTo>
                      <a:pt x="19387" y="27121"/>
                      <a:pt x="19246" y="27231"/>
                      <a:pt x="19098" y="27231"/>
                    </a:cubicBezTo>
                    <a:cubicBezTo>
                      <a:pt x="19028" y="27231"/>
                      <a:pt x="18956" y="27207"/>
                      <a:pt x="18897" y="27151"/>
                    </a:cubicBezTo>
                    <a:cubicBezTo>
                      <a:pt x="18712" y="26967"/>
                      <a:pt x="18848" y="26659"/>
                      <a:pt x="19094" y="26659"/>
                    </a:cubicBezTo>
                    <a:close/>
                    <a:moveTo>
                      <a:pt x="20733" y="24810"/>
                    </a:moveTo>
                    <a:cubicBezTo>
                      <a:pt x="20819" y="24872"/>
                      <a:pt x="20918" y="24897"/>
                      <a:pt x="21029" y="24897"/>
                    </a:cubicBezTo>
                    <a:lnTo>
                      <a:pt x="21115" y="24897"/>
                    </a:lnTo>
                    <a:lnTo>
                      <a:pt x="21251" y="25698"/>
                    </a:lnTo>
                    <a:cubicBezTo>
                      <a:pt x="20992" y="25808"/>
                      <a:pt x="21066" y="26190"/>
                      <a:pt x="21349" y="26190"/>
                    </a:cubicBezTo>
                    <a:cubicBezTo>
                      <a:pt x="21423" y="26190"/>
                      <a:pt x="21509" y="26153"/>
                      <a:pt x="21559" y="26079"/>
                    </a:cubicBezTo>
                    <a:lnTo>
                      <a:pt x="22076" y="26301"/>
                    </a:lnTo>
                    <a:lnTo>
                      <a:pt x="21670" y="27250"/>
                    </a:lnTo>
                    <a:cubicBezTo>
                      <a:pt x="21608" y="27225"/>
                      <a:pt x="21546" y="27213"/>
                      <a:pt x="21485" y="27213"/>
                    </a:cubicBezTo>
                    <a:cubicBezTo>
                      <a:pt x="21423" y="27213"/>
                      <a:pt x="21349" y="27225"/>
                      <a:pt x="21288" y="27250"/>
                    </a:cubicBezTo>
                    <a:lnTo>
                      <a:pt x="20142" y="25648"/>
                    </a:lnTo>
                    <a:lnTo>
                      <a:pt x="20733" y="24810"/>
                    </a:lnTo>
                    <a:close/>
                    <a:moveTo>
                      <a:pt x="22175" y="26338"/>
                    </a:moveTo>
                    <a:lnTo>
                      <a:pt x="23308" y="26819"/>
                    </a:lnTo>
                    <a:cubicBezTo>
                      <a:pt x="23296" y="26856"/>
                      <a:pt x="23296" y="26880"/>
                      <a:pt x="23296" y="26917"/>
                    </a:cubicBezTo>
                    <a:cubicBezTo>
                      <a:pt x="23296" y="26963"/>
                      <a:pt x="23307" y="27010"/>
                      <a:pt x="23318" y="27066"/>
                    </a:cubicBezTo>
                    <a:lnTo>
                      <a:pt x="23318" y="27066"/>
                    </a:lnTo>
                    <a:lnTo>
                      <a:pt x="21965" y="27484"/>
                    </a:lnTo>
                    <a:cubicBezTo>
                      <a:pt x="21916" y="27398"/>
                      <a:pt x="21854" y="27324"/>
                      <a:pt x="21768" y="27275"/>
                    </a:cubicBezTo>
                    <a:lnTo>
                      <a:pt x="22175" y="26338"/>
                    </a:lnTo>
                    <a:close/>
                    <a:moveTo>
                      <a:pt x="20080" y="25722"/>
                    </a:moveTo>
                    <a:lnTo>
                      <a:pt x="21201" y="27287"/>
                    </a:lnTo>
                    <a:cubicBezTo>
                      <a:pt x="21127" y="27336"/>
                      <a:pt x="21053" y="27410"/>
                      <a:pt x="21016" y="27496"/>
                    </a:cubicBezTo>
                    <a:lnTo>
                      <a:pt x="19587" y="27041"/>
                    </a:lnTo>
                    <a:cubicBezTo>
                      <a:pt x="19600" y="27016"/>
                      <a:pt x="19600" y="26979"/>
                      <a:pt x="19600" y="26954"/>
                    </a:cubicBezTo>
                    <a:cubicBezTo>
                      <a:pt x="19600" y="26831"/>
                      <a:pt x="19550" y="26708"/>
                      <a:pt x="19464" y="26622"/>
                    </a:cubicBezTo>
                    <a:lnTo>
                      <a:pt x="19464" y="26609"/>
                    </a:lnTo>
                    <a:lnTo>
                      <a:pt x="20080" y="25722"/>
                    </a:lnTo>
                    <a:close/>
                    <a:moveTo>
                      <a:pt x="16822" y="26999"/>
                    </a:moveTo>
                    <a:cubicBezTo>
                      <a:pt x="16897" y="26999"/>
                      <a:pt x="16974" y="27027"/>
                      <a:pt x="17037" y="27090"/>
                    </a:cubicBezTo>
                    <a:cubicBezTo>
                      <a:pt x="17221" y="27287"/>
                      <a:pt x="17086" y="27620"/>
                      <a:pt x="16815" y="27620"/>
                    </a:cubicBezTo>
                    <a:cubicBezTo>
                      <a:pt x="16644" y="27620"/>
                      <a:pt x="16510" y="27475"/>
                      <a:pt x="16507" y="27305"/>
                    </a:cubicBezTo>
                    <a:lnTo>
                      <a:pt x="16507" y="27305"/>
                    </a:lnTo>
                    <a:cubicBezTo>
                      <a:pt x="16510" y="27124"/>
                      <a:pt x="16663" y="26999"/>
                      <a:pt x="16822" y="26999"/>
                    </a:cubicBezTo>
                    <a:close/>
                    <a:moveTo>
                      <a:pt x="21496" y="27403"/>
                    </a:moveTo>
                    <a:cubicBezTo>
                      <a:pt x="21575" y="27403"/>
                      <a:pt x="21655" y="27432"/>
                      <a:pt x="21719" y="27496"/>
                    </a:cubicBezTo>
                    <a:cubicBezTo>
                      <a:pt x="21916" y="27694"/>
                      <a:pt x="21780" y="28039"/>
                      <a:pt x="21497" y="28039"/>
                    </a:cubicBezTo>
                    <a:cubicBezTo>
                      <a:pt x="21312" y="28039"/>
                      <a:pt x="21177" y="27891"/>
                      <a:pt x="21177" y="27718"/>
                    </a:cubicBezTo>
                    <a:cubicBezTo>
                      <a:pt x="21177" y="27527"/>
                      <a:pt x="21333" y="27403"/>
                      <a:pt x="21496" y="27403"/>
                    </a:cubicBezTo>
                    <a:close/>
                    <a:moveTo>
                      <a:pt x="18626" y="27090"/>
                    </a:moveTo>
                    <a:cubicBezTo>
                      <a:pt x="18651" y="27164"/>
                      <a:pt x="18688" y="27225"/>
                      <a:pt x="18737" y="27287"/>
                    </a:cubicBezTo>
                    <a:lnTo>
                      <a:pt x="17024" y="28889"/>
                    </a:lnTo>
                    <a:cubicBezTo>
                      <a:pt x="16975" y="28839"/>
                      <a:pt x="16926" y="28802"/>
                      <a:pt x="16864" y="28778"/>
                    </a:cubicBezTo>
                    <a:lnTo>
                      <a:pt x="16864" y="27792"/>
                    </a:lnTo>
                    <a:cubicBezTo>
                      <a:pt x="17123" y="27767"/>
                      <a:pt x="17308" y="27558"/>
                      <a:pt x="17308" y="27299"/>
                    </a:cubicBezTo>
                    <a:cubicBezTo>
                      <a:pt x="17308" y="27275"/>
                      <a:pt x="17308" y="27250"/>
                      <a:pt x="17308" y="27225"/>
                    </a:cubicBezTo>
                    <a:lnTo>
                      <a:pt x="18626" y="27090"/>
                    </a:lnTo>
                    <a:close/>
                    <a:moveTo>
                      <a:pt x="23358" y="27176"/>
                    </a:moveTo>
                    <a:cubicBezTo>
                      <a:pt x="23382" y="27238"/>
                      <a:pt x="23431" y="27287"/>
                      <a:pt x="23493" y="27324"/>
                    </a:cubicBezTo>
                    <a:lnTo>
                      <a:pt x="22335" y="29000"/>
                    </a:lnTo>
                    <a:cubicBezTo>
                      <a:pt x="22249" y="28938"/>
                      <a:pt x="22150" y="28901"/>
                      <a:pt x="22039" y="28901"/>
                    </a:cubicBezTo>
                    <a:cubicBezTo>
                      <a:pt x="22015" y="28901"/>
                      <a:pt x="21978" y="28913"/>
                      <a:pt x="21953" y="28913"/>
                    </a:cubicBezTo>
                    <a:lnTo>
                      <a:pt x="21731" y="28186"/>
                    </a:lnTo>
                    <a:cubicBezTo>
                      <a:pt x="21904" y="28100"/>
                      <a:pt x="22002" y="27915"/>
                      <a:pt x="22002" y="27731"/>
                    </a:cubicBezTo>
                    <a:cubicBezTo>
                      <a:pt x="22002" y="27681"/>
                      <a:pt x="22002" y="27632"/>
                      <a:pt x="21990" y="27595"/>
                    </a:cubicBezTo>
                    <a:lnTo>
                      <a:pt x="23358" y="27176"/>
                    </a:lnTo>
                    <a:close/>
                    <a:moveTo>
                      <a:pt x="18811" y="27349"/>
                    </a:moveTo>
                    <a:cubicBezTo>
                      <a:pt x="18885" y="27422"/>
                      <a:pt x="18996" y="27447"/>
                      <a:pt x="19094" y="27447"/>
                    </a:cubicBezTo>
                    <a:cubicBezTo>
                      <a:pt x="19131" y="27447"/>
                      <a:pt x="19168" y="27447"/>
                      <a:pt x="19193" y="27435"/>
                    </a:cubicBezTo>
                    <a:lnTo>
                      <a:pt x="19501" y="28704"/>
                    </a:lnTo>
                    <a:cubicBezTo>
                      <a:pt x="19328" y="28741"/>
                      <a:pt x="19181" y="28864"/>
                      <a:pt x="19131" y="29037"/>
                    </a:cubicBezTo>
                    <a:lnTo>
                      <a:pt x="17135" y="29135"/>
                    </a:lnTo>
                    <a:cubicBezTo>
                      <a:pt x="17123" y="29086"/>
                      <a:pt x="17111" y="29024"/>
                      <a:pt x="17074" y="28987"/>
                    </a:cubicBezTo>
                    <a:lnTo>
                      <a:pt x="18811" y="27349"/>
                    </a:lnTo>
                    <a:close/>
                    <a:moveTo>
                      <a:pt x="19550" y="27139"/>
                    </a:moveTo>
                    <a:lnTo>
                      <a:pt x="20980" y="27607"/>
                    </a:lnTo>
                    <a:cubicBezTo>
                      <a:pt x="20980" y="27644"/>
                      <a:pt x="20967" y="27681"/>
                      <a:pt x="20967" y="27718"/>
                    </a:cubicBezTo>
                    <a:cubicBezTo>
                      <a:pt x="20967" y="27940"/>
                      <a:pt x="21103" y="28125"/>
                      <a:pt x="21300" y="28199"/>
                    </a:cubicBezTo>
                    <a:lnTo>
                      <a:pt x="21029" y="29147"/>
                    </a:lnTo>
                    <a:lnTo>
                      <a:pt x="20105" y="29049"/>
                    </a:lnTo>
                    <a:cubicBezTo>
                      <a:pt x="20031" y="28839"/>
                      <a:pt x="19834" y="28692"/>
                      <a:pt x="19612" y="28692"/>
                    </a:cubicBezTo>
                    <a:lnTo>
                      <a:pt x="19600" y="28692"/>
                    </a:lnTo>
                    <a:lnTo>
                      <a:pt x="19291" y="27410"/>
                    </a:lnTo>
                    <a:cubicBezTo>
                      <a:pt x="19415" y="27349"/>
                      <a:pt x="19501" y="27262"/>
                      <a:pt x="19550" y="27139"/>
                    </a:cubicBezTo>
                    <a:close/>
                    <a:moveTo>
                      <a:pt x="21645" y="28236"/>
                    </a:moveTo>
                    <a:lnTo>
                      <a:pt x="21854" y="28950"/>
                    </a:lnTo>
                    <a:cubicBezTo>
                      <a:pt x="21731" y="29000"/>
                      <a:pt x="21645" y="29098"/>
                      <a:pt x="21596" y="29221"/>
                    </a:cubicBezTo>
                    <a:lnTo>
                      <a:pt x="21583" y="29221"/>
                    </a:lnTo>
                    <a:lnTo>
                      <a:pt x="21127" y="29172"/>
                    </a:lnTo>
                    <a:lnTo>
                      <a:pt x="21398" y="28248"/>
                    </a:lnTo>
                    <a:cubicBezTo>
                      <a:pt x="21423" y="28260"/>
                      <a:pt x="21460" y="28260"/>
                      <a:pt x="21485" y="28260"/>
                    </a:cubicBezTo>
                    <a:cubicBezTo>
                      <a:pt x="21546" y="28260"/>
                      <a:pt x="21596" y="28248"/>
                      <a:pt x="21645" y="28236"/>
                    </a:cubicBezTo>
                    <a:close/>
                    <a:moveTo>
                      <a:pt x="19618" y="28901"/>
                    </a:moveTo>
                    <a:cubicBezTo>
                      <a:pt x="19781" y="28901"/>
                      <a:pt x="19932" y="29030"/>
                      <a:pt x="19932" y="29221"/>
                    </a:cubicBezTo>
                    <a:cubicBezTo>
                      <a:pt x="19932" y="29394"/>
                      <a:pt x="19784" y="29529"/>
                      <a:pt x="19612" y="29529"/>
                    </a:cubicBezTo>
                    <a:lnTo>
                      <a:pt x="19624" y="29542"/>
                    </a:lnTo>
                    <a:cubicBezTo>
                      <a:pt x="19341" y="29542"/>
                      <a:pt x="19193" y="29197"/>
                      <a:pt x="19390" y="29000"/>
                    </a:cubicBezTo>
                    <a:cubicBezTo>
                      <a:pt x="19458" y="28931"/>
                      <a:pt x="19540" y="28901"/>
                      <a:pt x="19618" y="28901"/>
                    </a:cubicBezTo>
                    <a:close/>
                    <a:moveTo>
                      <a:pt x="16631" y="28931"/>
                    </a:moveTo>
                    <a:cubicBezTo>
                      <a:pt x="16794" y="28931"/>
                      <a:pt x="16950" y="29055"/>
                      <a:pt x="16950" y="29246"/>
                    </a:cubicBezTo>
                    <a:cubicBezTo>
                      <a:pt x="16950" y="29419"/>
                      <a:pt x="16803" y="29554"/>
                      <a:pt x="16630" y="29554"/>
                    </a:cubicBezTo>
                    <a:lnTo>
                      <a:pt x="16630" y="29566"/>
                    </a:lnTo>
                    <a:cubicBezTo>
                      <a:pt x="16347" y="29566"/>
                      <a:pt x="16211" y="29221"/>
                      <a:pt x="16408" y="29024"/>
                    </a:cubicBezTo>
                    <a:cubicBezTo>
                      <a:pt x="16473" y="28960"/>
                      <a:pt x="16552" y="28931"/>
                      <a:pt x="16631" y="28931"/>
                    </a:cubicBezTo>
                    <a:close/>
                    <a:moveTo>
                      <a:pt x="22040" y="29109"/>
                    </a:moveTo>
                    <a:cubicBezTo>
                      <a:pt x="22192" y="29109"/>
                      <a:pt x="22339" y="29224"/>
                      <a:pt x="22347" y="29406"/>
                    </a:cubicBezTo>
                    <a:cubicBezTo>
                      <a:pt x="22335" y="29566"/>
                      <a:pt x="22212" y="29690"/>
                      <a:pt x="22051" y="29702"/>
                    </a:cubicBezTo>
                    <a:lnTo>
                      <a:pt x="22039" y="29714"/>
                    </a:lnTo>
                    <a:cubicBezTo>
                      <a:pt x="21780" y="29714"/>
                      <a:pt x="21645" y="29394"/>
                      <a:pt x="21830" y="29197"/>
                    </a:cubicBezTo>
                    <a:cubicBezTo>
                      <a:pt x="21890" y="29136"/>
                      <a:pt x="21965" y="29109"/>
                      <a:pt x="22040" y="29109"/>
                    </a:cubicBezTo>
                    <a:close/>
                    <a:moveTo>
                      <a:pt x="19107" y="29135"/>
                    </a:moveTo>
                    <a:cubicBezTo>
                      <a:pt x="19082" y="29258"/>
                      <a:pt x="19107" y="29382"/>
                      <a:pt x="19181" y="29492"/>
                    </a:cubicBezTo>
                    <a:lnTo>
                      <a:pt x="18466" y="30059"/>
                    </a:lnTo>
                    <a:cubicBezTo>
                      <a:pt x="18372" y="29977"/>
                      <a:pt x="18257" y="29936"/>
                      <a:pt x="18142" y="29936"/>
                    </a:cubicBezTo>
                    <a:cubicBezTo>
                      <a:pt x="18000" y="29936"/>
                      <a:pt x="17859" y="29998"/>
                      <a:pt x="17764" y="30121"/>
                    </a:cubicBezTo>
                    <a:lnTo>
                      <a:pt x="17061" y="29529"/>
                    </a:lnTo>
                    <a:cubicBezTo>
                      <a:pt x="17111" y="29443"/>
                      <a:pt x="17148" y="29345"/>
                      <a:pt x="17148" y="29234"/>
                    </a:cubicBezTo>
                    <a:lnTo>
                      <a:pt x="19107" y="29135"/>
                    </a:lnTo>
                    <a:close/>
                    <a:moveTo>
                      <a:pt x="21103" y="29271"/>
                    </a:moveTo>
                    <a:lnTo>
                      <a:pt x="21559" y="29320"/>
                    </a:lnTo>
                    <a:cubicBezTo>
                      <a:pt x="21559" y="29357"/>
                      <a:pt x="21546" y="29382"/>
                      <a:pt x="21546" y="29406"/>
                    </a:cubicBezTo>
                    <a:cubicBezTo>
                      <a:pt x="21546" y="29505"/>
                      <a:pt x="21571" y="29591"/>
                      <a:pt x="21633" y="29677"/>
                    </a:cubicBezTo>
                    <a:lnTo>
                      <a:pt x="20807" y="30306"/>
                    </a:lnTo>
                    <a:lnTo>
                      <a:pt x="20807" y="30306"/>
                    </a:lnTo>
                    <a:lnTo>
                      <a:pt x="21103" y="29271"/>
                    </a:lnTo>
                    <a:close/>
                    <a:moveTo>
                      <a:pt x="20142" y="29160"/>
                    </a:moveTo>
                    <a:lnTo>
                      <a:pt x="21004" y="29258"/>
                    </a:lnTo>
                    <a:lnTo>
                      <a:pt x="20721" y="30281"/>
                    </a:lnTo>
                    <a:lnTo>
                      <a:pt x="20684" y="30281"/>
                    </a:lnTo>
                    <a:cubicBezTo>
                      <a:pt x="20647" y="30281"/>
                      <a:pt x="20610" y="30281"/>
                      <a:pt x="20573" y="30306"/>
                    </a:cubicBezTo>
                    <a:lnTo>
                      <a:pt x="19981" y="29591"/>
                    </a:lnTo>
                    <a:cubicBezTo>
                      <a:pt x="20080" y="29492"/>
                      <a:pt x="20142" y="29357"/>
                      <a:pt x="20142" y="29221"/>
                    </a:cubicBezTo>
                    <a:lnTo>
                      <a:pt x="20142" y="29160"/>
                    </a:lnTo>
                    <a:close/>
                    <a:moveTo>
                      <a:pt x="19908" y="29653"/>
                    </a:moveTo>
                    <a:lnTo>
                      <a:pt x="20487" y="30367"/>
                    </a:lnTo>
                    <a:cubicBezTo>
                      <a:pt x="20450" y="30404"/>
                      <a:pt x="20437" y="30454"/>
                      <a:pt x="20425" y="30503"/>
                    </a:cubicBezTo>
                    <a:lnTo>
                      <a:pt x="20437" y="30515"/>
                    </a:lnTo>
                    <a:lnTo>
                      <a:pt x="19772" y="30527"/>
                    </a:lnTo>
                    <a:lnTo>
                      <a:pt x="19797" y="29714"/>
                    </a:lnTo>
                    <a:cubicBezTo>
                      <a:pt x="19834" y="29702"/>
                      <a:pt x="19871" y="29677"/>
                      <a:pt x="19908" y="29653"/>
                    </a:cubicBezTo>
                    <a:close/>
                    <a:moveTo>
                      <a:pt x="19242" y="29591"/>
                    </a:moveTo>
                    <a:cubicBezTo>
                      <a:pt x="19341" y="29690"/>
                      <a:pt x="19476" y="29739"/>
                      <a:pt x="19624" y="29739"/>
                    </a:cubicBezTo>
                    <a:lnTo>
                      <a:pt x="19686" y="29739"/>
                    </a:lnTo>
                    <a:lnTo>
                      <a:pt x="19673" y="30540"/>
                    </a:lnTo>
                    <a:lnTo>
                      <a:pt x="18638" y="30564"/>
                    </a:lnTo>
                    <a:cubicBezTo>
                      <a:pt x="18651" y="30527"/>
                      <a:pt x="18651" y="30503"/>
                      <a:pt x="18651" y="30466"/>
                    </a:cubicBezTo>
                    <a:cubicBezTo>
                      <a:pt x="18651" y="30355"/>
                      <a:pt x="18614" y="30244"/>
                      <a:pt x="18540" y="30158"/>
                    </a:cubicBezTo>
                    <a:lnTo>
                      <a:pt x="19242" y="29591"/>
                    </a:lnTo>
                    <a:close/>
                    <a:moveTo>
                      <a:pt x="20717" y="30504"/>
                    </a:moveTo>
                    <a:cubicBezTo>
                      <a:pt x="20727" y="30504"/>
                      <a:pt x="20733" y="30510"/>
                      <a:pt x="20733" y="30527"/>
                    </a:cubicBezTo>
                    <a:cubicBezTo>
                      <a:pt x="20721" y="30552"/>
                      <a:pt x="20696" y="30564"/>
                      <a:pt x="20684" y="30564"/>
                    </a:cubicBezTo>
                    <a:lnTo>
                      <a:pt x="20684" y="30577"/>
                    </a:lnTo>
                    <a:cubicBezTo>
                      <a:pt x="20627" y="30577"/>
                      <a:pt x="20687" y="30504"/>
                      <a:pt x="20717" y="30504"/>
                    </a:cubicBezTo>
                    <a:close/>
                    <a:moveTo>
                      <a:pt x="18156" y="30122"/>
                    </a:moveTo>
                    <a:cubicBezTo>
                      <a:pt x="18230" y="30122"/>
                      <a:pt x="18305" y="30149"/>
                      <a:pt x="18367" y="30207"/>
                    </a:cubicBezTo>
                    <a:cubicBezTo>
                      <a:pt x="18565" y="30404"/>
                      <a:pt x="18429" y="30737"/>
                      <a:pt x="18158" y="30737"/>
                    </a:cubicBezTo>
                    <a:cubicBezTo>
                      <a:pt x="17985" y="30737"/>
                      <a:pt x="17850" y="30614"/>
                      <a:pt x="17838" y="30454"/>
                    </a:cubicBezTo>
                    <a:lnTo>
                      <a:pt x="17850" y="30441"/>
                    </a:lnTo>
                    <a:cubicBezTo>
                      <a:pt x="17841" y="30247"/>
                      <a:pt x="17995" y="30122"/>
                      <a:pt x="18156" y="30122"/>
                    </a:cubicBezTo>
                    <a:close/>
                    <a:moveTo>
                      <a:pt x="16963" y="29653"/>
                    </a:moveTo>
                    <a:lnTo>
                      <a:pt x="17665" y="30306"/>
                    </a:lnTo>
                    <a:cubicBezTo>
                      <a:pt x="17603" y="30491"/>
                      <a:pt x="17653" y="30700"/>
                      <a:pt x="17801" y="30836"/>
                    </a:cubicBezTo>
                    <a:lnTo>
                      <a:pt x="17283" y="31760"/>
                    </a:lnTo>
                    <a:cubicBezTo>
                      <a:pt x="17246" y="31735"/>
                      <a:pt x="17197" y="31735"/>
                      <a:pt x="17160" y="31735"/>
                    </a:cubicBezTo>
                    <a:lnTo>
                      <a:pt x="16778" y="29739"/>
                    </a:lnTo>
                    <a:cubicBezTo>
                      <a:pt x="16840" y="29727"/>
                      <a:pt x="16901" y="29690"/>
                      <a:pt x="16963" y="29653"/>
                    </a:cubicBezTo>
                    <a:close/>
                    <a:moveTo>
                      <a:pt x="17160" y="31944"/>
                    </a:moveTo>
                    <a:cubicBezTo>
                      <a:pt x="17221" y="31944"/>
                      <a:pt x="17221" y="32043"/>
                      <a:pt x="17160" y="32043"/>
                    </a:cubicBezTo>
                    <a:cubicBezTo>
                      <a:pt x="17086" y="32043"/>
                      <a:pt x="17086" y="31944"/>
                      <a:pt x="17160" y="31944"/>
                    </a:cubicBezTo>
                    <a:close/>
                    <a:moveTo>
                      <a:pt x="19661" y="30614"/>
                    </a:moveTo>
                    <a:lnTo>
                      <a:pt x="19612" y="32647"/>
                    </a:lnTo>
                    <a:cubicBezTo>
                      <a:pt x="19538" y="32610"/>
                      <a:pt x="19464" y="32585"/>
                      <a:pt x="19378" y="32585"/>
                    </a:cubicBezTo>
                    <a:cubicBezTo>
                      <a:pt x="19353" y="32585"/>
                      <a:pt x="19316" y="32585"/>
                      <a:pt x="19291" y="32597"/>
                    </a:cubicBezTo>
                    <a:lnTo>
                      <a:pt x="18367" y="30897"/>
                    </a:lnTo>
                    <a:cubicBezTo>
                      <a:pt x="18466" y="30836"/>
                      <a:pt x="18552" y="30749"/>
                      <a:pt x="18601" y="30651"/>
                    </a:cubicBezTo>
                    <a:lnTo>
                      <a:pt x="19661" y="30614"/>
                    </a:lnTo>
                    <a:close/>
                    <a:moveTo>
                      <a:pt x="17887" y="30872"/>
                    </a:moveTo>
                    <a:cubicBezTo>
                      <a:pt x="17961" y="30922"/>
                      <a:pt x="18059" y="30946"/>
                      <a:pt x="18146" y="30946"/>
                    </a:cubicBezTo>
                    <a:cubicBezTo>
                      <a:pt x="18183" y="30946"/>
                      <a:pt x="18232" y="30946"/>
                      <a:pt x="18269" y="30934"/>
                    </a:cubicBezTo>
                    <a:lnTo>
                      <a:pt x="19193" y="32634"/>
                    </a:lnTo>
                    <a:cubicBezTo>
                      <a:pt x="19094" y="32671"/>
                      <a:pt x="19008" y="32733"/>
                      <a:pt x="18959" y="32819"/>
                    </a:cubicBezTo>
                    <a:lnTo>
                      <a:pt x="17394" y="32043"/>
                    </a:lnTo>
                    <a:cubicBezTo>
                      <a:pt x="17406" y="32018"/>
                      <a:pt x="17406" y="31994"/>
                      <a:pt x="17406" y="31969"/>
                    </a:cubicBezTo>
                    <a:cubicBezTo>
                      <a:pt x="17406" y="31920"/>
                      <a:pt x="17382" y="31871"/>
                      <a:pt x="17357" y="31834"/>
                    </a:cubicBezTo>
                    <a:lnTo>
                      <a:pt x="17357" y="31821"/>
                    </a:lnTo>
                    <a:lnTo>
                      <a:pt x="17887" y="30872"/>
                    </a:lnTo>
                    <a:close/>
                    <a:moveTo>
                      <a:pt x="17357" y="32142"/>
                    </a:moveTo>
                    <a:lnTo>
                      <a:pt x="18910" y="32918"/>
                    </a:lnTo>
                    <a:cubicBezTo>
                      <a:pt x="18885" y="32967"/>
                      <a:pt x="18873" y="33029"/>
                      <a:pt x="18873" y="33090"/>
                    </a:cubicBezTo>
                    <a:lnTo>
                      <a:pt x="17801" y="33140"/>
                    </a:lnTo>
                    <a:cubicBezTo>
                      <a:pt x="17751" y="33053"/>
                      <a:pt x="17665" y="33004"/>
                      <a:pt x="17566" y="33004"/>
                    </a:cubicBezTo>
                    <a:lnTo>
                      <a:pt x="17554" y="33004"/>
                    </a:lnTo>
                    <a:lnTo>
                      <a:pt x="17258" y="32216"/>
                    </a:lnTo>
                    <a:cubicBezTo>
                      <a:pt x="17295" y="32203"/>
                      <a:pt x="17320" y="32179"/>
                      <a:pt x="17357" y="32142"/>
                    </a:cubicBezTo>
                    <a:close/>
                    <a:moveTo>
                      <a:pt x="17600" y="33239"/>
                    </a:moveTo>
                    <a:cubicBezTo>
                      <a:pt x="17609" y="33239"/>
                      <a:pt x="17616" y="33246"/>
                      <a:pt x="17616" y="33263"/>
                    </a:cubicBezTo>
                    <a:cubicBezTo>
                      <a:pt x="17616" y="33287"/>
                      <a:pt x="17591" y="33300"/>
                      <a:pt x="17566" y="33300"/>
                    </a:cubicBezTo>
                    <a:lnTo>
                      <a:pt x="17566" y="33312"/>
                    </a:lnTo>
                    <a:cubicBezTo>
                      <a:pt x="17510" y="33312"/>
                      <a:pt x="17569" y="33239"/>
                      <a:pt x="17600" y="33239"/>
                    </a:cubicBezTo>
                    <a:close/>
                    <a:moveTo>
                      <a:pt x="19378" y="32812"/>
                    </a:moveTo>
                    <a:cubicBezTo>
                      <a:pt x="19530" y="32812"/>
                      <a:pt x="19677" y="32933"/>
                      <a:pt x="19686" y="33115"/>
                    </a:cubicBezTo>
                    <a:cubicBezTo>
                      <a:pt x="19674" y="33268"/>
                      <a:pt x="19549" y="33399"/>
                      <a:pt x="19398" y="33399"/>
                    </a:cubicBezTo>
                    <a:cubicBezTo>
                      <a:pt x="19391" y="33399"/>
                      <a:pt x="19385" y="33399"/>
                      <a:pt x="19378" y="33398"/>
                    </a:cubicBezTo>
                    <a:lnTo>
                      <a:pt x="19378" y="33411"/>
                    </a:lnTo>
                    <a:cubicBezTo>
                      <a:pt x="19119" y="33411"/>
                      <a:pt x="18983" y="33090"/>
                      <a:pt x="19168" y="32906"/>
                    </a:cubicBezTo>
                    <a:cubicBezTo>
                      <a:pt x="19229" y="32841"/>
                      <a:pt x="19304" y="32812"/>
                      <a:pt x="19378" y="32812"/>
                    </a:cubicBezTo>
                    <a:close/>
                    <a:moveTo>
                      <a:pt x="18885" y="33201"/>
                    </a:moveTo>
                    <a:cubicBezTo>
                      <a:pt x="18922" y="33386"/>
                      <a:pt x="19057" y="33534"/>
                      <a:pt x="19230" y="33583"/>
                    </a:cubicBezTo>
                    <a:lnTo>
                      <a:pt x="18737" y="35604"/>
                    </a:lnTo>
                    <a:lnTo>
                      <a:pt x="18675" y="35604"/>
                    </a:lnTo>
                    <a:lnTo>
                      <a:pt x="17714" y="33460"/>
                    </a:lnTo>
                    <a:cubicBezTo>
                      <a:pt x="17776" y="33423"/>
                      <a:pt x="17813" y="33361"/>
                      <a:pt x="17825" y="33287"/>
                    </a:cubicBezTo>
                    <a:lnTo>
                      <a:pt x="18885" y="33201"/>
                    </a:lnTo>
                    <a:close/>
                    <a:moveTo>
                      <a:pt x="18725" y="35801"/>
                    </a:moveTo>
                    <a:cubicBezTo>
                      <a:pt x="18774" y="35813"/>
                      <a:pt x="18774" y="35887"/>
                      <a:pt x="18725" y="35900"/>
                    </a:cubicBezTo>
                    <a:cubicBezTo>
                      <a:pt x="18663" y="35887"/>
                      <a:pt x="18663" y="35813"/>
                      <a:pt x="18725" y="35801"/>
                    </a:cubicBezTo>
                    <a:close/>
                    <a:moveTo>
                      <a:pt x="14321" y="1"/>
                    </a:moveTo>
                    <a:cubicBezTo>
                      <a:pt x="14069" y="1"/>
                      <a:pt x="13815" y="171"/>
                      <a:pt x="13808" y="500"/>
                    </a:cubicBezTo>
                    <a:cubicBezTo>
                      <a:pt x="13808" y="562"/>
                      <a:pt x="13833" y="636"/>
                      <a:pt x="13858" y="697"/>
                    </a:cubicBezTo>
                    <a:lnTo>
                      <a:pt x="13242" y="1240"/>
                    </a:lnTo>
                    <a:cubicBezTo>
                      <a:pt x="13144" y="1150"/>
                      <a:pt x="13026" y="1110"/>
                      <a:pt x="12911" y="1110"/>
                    </a:cubicBezTo>
                    <a:cubicBezTo>
                      <a:pt x="12708" y="1110"/>
                      <a:pt x="12512" y="1237"/>
                      <a:pt x="12441" y="1449"/>
                    </a:cubicBezTo>
                    <a:lnTo>
                      <a:pt x="12244" y="1412"/>
                    </a:lnTo>
                    <a:cubicBezTo>
                      <a:pt x="12244" y="1400"/>
                      <a:pt x="12244" y="1375"/>
                      <a:pt x="12244" y="1363"/>
                    </a:cubicBezTo>
                    <a:cubicBezTo>
                      <a:pt x="12244" y="1190"/>
                      <a:pt x="12108" y="1055"/>
                      <a:pt x="11936" y="1042"/>
                    </a:cubicBezTo>
                    <a:cubicBezTo>
                      <a:pt x="11812" y="1042"/>
                      <a:pt x="11702" y="1104"/>
                      <a:pt x="11652" y="1215"/>
                    </a:cubicBezTo>
                    <a:lnTo>
                      <a:pt x="10876" y="956"/>
                    </a:lnTo>
                    <a:lnTo>
                      <a:pt x="10876" y="931"/>
                    </a:lnTo>
                    <a:cubicBezTo>
                      <a:pt x="10876" y="767"/>
                      <a:pt x="10746" y="674"/>
                      <a:pt x="10617" y="674"/>
                    </a:cubicBezTo>
                    <a:cubicBezTo>
                      <a:pt x="10516" y="674"/>
                      <a:pt x="10416" y="732"/>
                      <a:pt x="10383" y="858"/>
                    </a:cubicBezTo>
                    <a:lnTo>
                      <a:pt x="9015" y="734"/>
                    </a:lnTo>
                    <a:cubicBezTo>
                      <a:pt x="8985" y="426"/>
                      <a:pt x="8751" y="272"/>
                      <a:pt x="8516" y="272"/>
                    </a:cubicBezTo>
                    <a:cubicBezTo>
                      <a:pt x="8282" y="272"/>
                      <a:pt x="8048" y="426"/>
                      <a:pt x="8017" y="734"/>
                    </a:cubicBezTo>
                    <a:lnTo>
                      <a:pt x="7956" y="734"/>
                    </a:lnTo>
                    <a:lnTo>
                      <a:pt x="6576" y="784"/>
                    </a:lnTo>
                    <a:cubicBezTo>
                      <a:pt x="6500" y="545"/>
                      <a:pt x="6298" y="430"/>
                      <a:pt x="6096" y="430"/>
                    </a:cubicBezTo>
                    <a:cubicBezTo>
                      <a:pt x="5871" y="430"/>
                      <a:pt x="5648" y="572"/>
                      <a:pt x="5602" y="845"/>
                    </a:cubicBezTo>
                    <a:lnTo>
                      <a:pt x="4703" y="697"/>
                    </a:lnTo>
                    <a:lnTo>
                      <a:pt x="4703" y="660"/>
                    </a:lnTo>
                    <a:cubicBezTo>
                      <a:pt x="4703" y="382"/>
                      <a:pt x="4485" y="231"/>
                      <a:pt x="4266" y="231"/>
                    </a:cubicBezTo>
                    <a:cubicBezTo>
                      <a:pt x="4079" y="231"/>
                      <a:pt x="3892" y="341"/>
                      <a:pt x="3840" y="574"/>
                    </a:cubicBezTo>
                    <a:lnTo>
                      <a:pt x="3606" y="574"/>
                    </a:lnTo>
                    <a:cubicBezTo>
                      <a:pt x="3606" y="389"/>
                      <a:pt x="3468" y="297"/>
                      <a:pt x="3331" y="297"/>
                    </a:cubicBezTo>
                    <a:cubicBezTo>
                      <a:pt x="3194" y="297"/>
                      <a:pt x="3058" y="389"/>
                      <a:pt x="3064" y="574"/>
                    </a:cubicBezTo>
                    <a:cubicBezTo>
                      <a:pt x="3064" y="623"/>
                      <a:pt x="3077" y="685"/>
                      <a:pt x="3114" y="734"/>
                    </a:cubicBezTo>
                    <a:lnTo>
                      <a:pt x="2374" y="1363"/>
                    </a:lnTo>
                    <a:lnTo>
                      <a:pt x="2325" y="1375"/>
                    </a:lnTo>
                    <a:cubicBezTo>
                      <a:pt x="2262" y="1315"/>
                      <a:pt x="2194" y="1289"/>
                      <a:pt x="2125" y="1289"/>
                    </a:cubicBezTo>
                    <a:cubicBezTo>
                      <a:pt x="1771" y="1289"/>
                      <a:pt x="1410" y="1964"/>
                      <a:pt x="1832" y="2139"/>
                    </a:cubicBezTo>
                    <a:lnTo>
                      <a:pt x="1734" y="2447"/>
                    </a:lnTo>
                    <a:lnTo>
                      <a:pt x="1697" y="2447"/>
                    </a:lnTo>
                    <a:cubicBezTo>
                      <a:pt x="1536" y="2447"/>
                      <a:pt x="1413" y="2570"/>
                      <a:pt x="1413" y="2730"/>
                    </a:cubicBezTo>
                    <a:lnTo>
                      <a:pt x="1413" y="2755"/>
                    </a:lnTo>
                    <a:lnTo>
                      <a:pt x="1117" y="2817"/>
                    </a:lnTo>
                    <a:cubicBezTo>
                      <a:pt x="1035" y="2545"/>
                      <a:pt x="821" y="2425"/>
                      <a:pt x="606" y="2425"/>
                    </a:cubicBezTo>
                    <a:cubicBezTo>
                      <a:pt x="304" y="2425"/>
                      <a:pt x="0" y="2662"/>
                      <a:pt x="58" y="3051"/>
                    </a:cubicBezTo>
                    <a:cubicBezTo>
                      <a:pt x="105" y="3367"/>
                      <a:pt x="351" y="3519"/>
                      <a:pt x="598" y="3519"/>
                    </a:cubicBezTo>
                    <a:cubicBezTo>
                      <a:pt x="870" y="3519"/>
                      <a:pt x="1142" y="3333"/>
                      <a:pt x="1142" y="2977"/>
                    </a:cubicBezTo>
                    <a:lnTo>
                      <a:pt x="1142" y="2915"/>
                    </a:lnTo>
                    <a:lnTo>
                      <a:pt x="1450" y="2866"/>
                    </a:lnTo>
                    <a:cubicBezTo>
                      <a:pt x="1486" y="2938"/>
                      <a:pt x="1542" y="2967"/>
                      <a:pt x="1603" y="2967"/>
                    </a:cubicBezTo>
                    <a:cubicBezTo>
                      <a:pt x="1815" y="2967"/>
                      <a:pt x="2093" y="2618"/>
                      <a:pt x="1844" y="2484"/>
                    </a:cubicBezTo>
                    <a:lnTo>
                      <a:pt x="1943" y="2176"/>
                    </a:lnTo>
                    <a:lnTo>
                      <a:pt x="2017" y="2176"/>
                    </a:lnTo>
                    <a:cubicBezTo>
                      <a:pt x="2239" y="2164"/>
                      <a:pt x="2411" y="2016"/>
                      <a:pt x="2460" y="1806"/>
                    </a:cubicBezTo>
                    <a:lnTo>
                      <a:pt x="3988" y="2225"/>
                    </a:lnTo>
                    <a:lnTo>
                      <a:pt x="3988" y="2238"/>
                    </a:lnTo>
                    <a:cubicBezTo>
                      <a:pt x="3988" y="2396"/>
                      <a:pt x="4111" y="2493"/>
                      <a:pt x="4238" y="2493"/>
                    </a:cubicBezTo>
                    <a:cubicBezTo>
                      <a:pt x="4308" y="2493"/>
                      <a:pt x="4379" y="2464"/>
                      <a:pt x="4432" y="2398"/>
                    </a:cubicBezTo>
                    <a:lnTo>
                      <a:pt x="5467" y="2915"/>
                    </a:lnTo>
                    <a:cubicBezTo>
                      <a:pt x="5442" y="2952"/>
                      <a:pt x="5430" y="3001"/>
                      <a:pt x="5430" y="3051"/>
                    </a:cubicBezTo>
                    <a:cubicBezTo>
                      <a:pt x="5442" y="3186"/>
                      <a:pt x="5553" y="3297"/>
                      <a:pt x="5689" y="3297"/>
                    </a:cubicBezTo>
                    <a:lnTo>
                      <a:pt x="5713" y="3297"/>
                    </a:lnTo>
                    <a:lnTo>
                      <a:pt x="5960" y="4160"/>
                    </a:lnTo>
                    <a:cubicBezTo>
                      <a:pt x="5874" y="4197"/>
                      <a:pt x="5824" y="4283"/>
                      <a:pt x="5824" y="4381"/>
                    </a:cubicBezTo>
                    <a:cubicBezTo>
                      <a:pt x="5824" y="4492"/>
                      <a:pt x="5910" y="4603"/>
                      <a:pt x="6021" y="4628"/>
                    </a:cubicBezTo>
                    <a:lnTo>
                      <a:pt x="6021" y="6168"/>
                    </a:lnTo>
                    <a:cubicBezTo>
                      <a:pt x="5553" y="6217"/>
                      <a:pt x="5467" y="6858"/>
                      <a:pt x="5898" y="7043"/>
                    </a:cubicBezTo>
                    <a:lnTo>
                      <a:pt x="5615" y="7942"/>
                    </a:lnTo>
                    <a:cubicBezTo>
                      <a:pt x="5568" y="7926"/>
                      <a:pt x="5521" y="7919"/>
                      <a:pt x="5474" y="7919"/>
                    </a:cubicBezTo>
                    <a:cubicBezTo>
                      <a:pt x="5235" y="7919"/>
                      <a:pt x="5013" y="8116"/>
                      <a:pt x="5023" y="8374"/>
                    </a:cubicBezTo>
                    <a:cubicBezTo>
                      <a:pt x="5023" y="8509"/>
                      <a:pt x="5073" y="8632"/>
                      <a:pt x="5171" y="8719"/>
                    </a:cubicBezTo>
                    <a:lnTo>
                      <a:pt x="4839" y="9150"/>
                    </a:lnTo>
                    <a:cubicBezTo>
                      <a:pt x="4772" y="9112"/>
                      <a:pt x="4701" y="9094"/>
                      <a:pt x="4631" y="9094"/>
                    </a:cubicBezTo>
                    <a:cubicBezTo>
                      <a:pt x="4455" y="9094"/>
                      <a:pt x="4288" y="9207"/>
                      <a:pt x="4235" y="9384"/>
                    </a:cubicBezTo>
                    <a:cubicBezTo>
                      <a:pt x="4173" y="9643"/>
                      <a:pt x="4358" y="9901"/>
                      <a:pt x="4629" y="9901"/>
                    </a:cubicBezTo>
                    <a:lnTo>
                      <a:pt x="4678" y="9901"/>
                    </a:lnTo>
                    <a:lnTo>
                      <a:pt x="5011" y="11158"/>
                    </a:lnTo>
                    <a:cubicBezTo>
                      <a:pt x="4494" y="11355"/>
                      <a:pt x="4641" y="12119"/>
                      <a:pt x="5196" y="12132"/>
                    </a:cubicBezTo>
                    <a:cubicBezTo>
                      <a:pt x="5307" y="12132"/>
                      <a:pt x="5405" y="12095"/>
                      <a:pt x="5504" y="12021"/>
                    </a:cubicBezTo>
                    <a:lnTo>
                      <a:pt x="6551" y="13142"/>
                    </a:lnTo>
                    <a:cubicBezTo>
                      <a:pt x="6527" y="13179"/>
                      <a:pt x="6514" y="13228"/>
                      <a:pt x="6514" y="13265"/>
                    </a:cubicBezTo>
                    <a:cubicBezTo>
                      <a:pt x="6514" y="13401"/>
                      <a:pt x="6613" y="13499"/>
                      <a:pt x="6736" y="13499"/>
                    </a:cubicBezTo>
                    <a:cubicBezTo>
                      <a:pt x="6785" y="13499"/>
                      <a:pt x="6822" y="13487"/>
                      <a:pt x="6859" y="13462"/>
                    </a:cubicBezTo>
                    <a:lnTo>
                      <a:pt x="7290" y="13906"/>
                    </a:lnTo>
                    <a:cubicBezTo>
                      <a:pt x="7217" y="13992"/>
                      <a:pt x="7180" y="14115"/>
                      <a:pt x="7180" y="14226"/>
                    </a:cubicBezTo>
                    <a:cubicBezTo>
                      <a:pt x="7180" y="14325"/>
                      <a:pt x="7204" y="14411"/>
                      <a:pt x="7254" y="14497"/>
                    </a:cubicBezTo>
                    <a:lnTo>
                      <a:pt x="6995" y="14694"/>
                    </a:lnTo>
                    <a:cubicBezTo>
                      <a:pt x="6958" y="14682"/>
                      <a:pt x="6933" y="14670"/>
                      <a:pt x="6896" y="14670"/>
                    </a:cubicBezTo>
                    <a:cubicBezTo>
                      <a:pt x="6613" y="14707"/>
                      <a:pt x="6613" y="15101"/>
                      <a:pt x="6896" y="15138"/>
                    </a:cubicBezTo>
                    <a:cubicBezTo>
                      <a:pt x="6970" y="15138"/>
                      <a:pt x="7032" y="15101"/>
                      <a:pt x="7081" y="15039"/>
                    </a:cubicBezTo>
                    <a:lnTo>
                      <a:pt x="8843" y="15619"/>
                    </a:lnTo>
                    <a:cubicBezTo>
                      <a:pt x="8862" y="15763"/>
                      <a:pt x="8977" y="15837"/>
                      <a:pt x="9092" y="15837"/>
                    </a:cubicBezTo>
                    <a:cubicBezTo>
                      <a:pt x="9202" y="15837"/>
                      <a:pt x="9312" y="15770"/>
                      <a:pt x="9336" y="15631"/>
                    </a:cubicBezTo>
                    <a:lnTo>
                      <a:pt x="10124" y="15557"/>
                    </a:lnTo>
                    <a:cubicBezTo>
                      <a:pt x="10124" y="15656"/>
                      <a:pt x="10186" y="15742"/>
                      <a:pt x="10272" y="15779"/>
                    </a:cubicBezTo>
                    <a:lnTo>
                      <a:pt x="10272" y="16210"/>
                    </a:lnTo>
                    <a:cubicBezTo>
                      <a:pt x="10012" y="16262"/>
                      <a:pt x="10191" y="16691"/>
                      <a:pt x="10394" y="16691"/>
                    </a:cubicBezTo>
                    <a:cubicBezTo>
                      <a:pt x="10431" y="16691"/>
                      <a:pt x="10470" y="16676"/>
                      <a:pt x="10506" y="16641"/>
                    </a:cubicBezTo>
                    <a:lnTo>
                      <a:pt x="11492" y="17159"/>
                    </a:lnTo>
                    <a:cubicBezTo>
                      <a:pt x="11381" y="17282"/>
                      <a:pt x="11418" y="17479"/>
                      <a:pt x="11578" y="17541"/>
                    </a:cubicBezTo>
                    <a:cubicBezTo>
                      <a:pt x="11605" y="17552"/>
                      <a:pt x="11632" y="17557"/>
                      <a:pt x="11659" y="17557"/>
                    </a:cubicBezTo>
                    <a:cubicBezTo>
                      <a:pt x="11782" y="17557"/>
                      <a:pt x="11896" y="17450"/>
                      <a:pt x="11886" y="17319"/>
                    </a:cubicBezTo>
                    <a:cubicBezTo>
                      <a:pt x="11886" y="17282"/>
                      <a:pt x="11874" y="17245"/>
                      <a:pt x="11862" y="17208"/>
                    </a:cubicBezTo>
                    <a:lnTo>
                      <a:pt x="11960" y="17159"/>
                    </a:lnTo>
                    <a:cubicBezTo>
                      <a:pt x="12005" y="17216"/>
                      <a:pt x="12072" y="17244"/>
                      <a:pt x="12140" y="17244"/>
                    </a:cubicBezTo>
                    <a:cubicBezTo>
                      <a:pt x="12205" y="17244"/>
                      <a:pt x="12270" y="17219"/>
                      <a:pt x="12318" y="17171"/>
                    </a:cubicBezTo>
                    <a:lnTo>
                      <a:pt x="14511" y="18687"/>
                    </a:lnTo>
                    <a:cubicBezTo>
                      <a:pt x="14511" y="18724"/>
                      <a:pt x="14511" y="18748"/>
                      <a:pt x="14523" y="18773"/>
                    </a:cubicBezTo>
                    <a:lnTo>
                      <a:pt x="14104" y="19327"/>
                    </a:lnTo>
                    <a:cubicBezTo>
                      <a:pt x="14066" y="19307"/>
                      <a:pt x="14027" y="19298"/>
                      <a:pt x="13989" y="19298"/>
                    </a:cubicBezTo>
                    <a:cubicBezTo>
                      <a:pt x="13867" y="19298"/>
                      <a:pt x="13759" y="19396"/>
                      <a:pt x="13759" y="19537"/>
                    </a:cubicBezTo>
                    <a:cubicBezTo>
                      <a:pt x="13759" y="19635"/>
                      <a:pt x="13821" y="19722"/>
                      <a:pt x="13919" y="19746"/>
                    </a:cubicBezTo>
                    <a:lnTo>
                      <a:pt x="13796" y="20633"/>
                    </a:lnTo>
                    <a:lnTo>
                      <a:pt x="13772" y="20633"/>
                    </a:lnTo>
                    <a:cubicBezTo>
                      <a:pt x="13143" y="20658"/>
                      <a:pt x="13143" y="21607"/>
                      <a:pt x="13772" y="21644"/>
                    </a:cubicBezTo>
                    <a:lnTo>
                      <a:pt x="13919" y="23221"/>
                    </a:lnTo>
                    <a:cubicBezTo>
                      <a:pt x="13640" y="23294"/>
                      <a:pt x="13696" y="23702"/>
                      <a:pt x="13981" y="23702"/>
                    </a:cubicBezTo>
                    <a:cubicBezTo>
                      <a:pt x="13985" y="23702"/>
                      <a:pt x="13989" y="23702"/>
                      <a:pt x="13993" y="23701"/>
                    </a:cubicBezTo>
                    <a:lnTo>
                      <a:pt x="15041" y="25205"/>
                    </a:lnTo>
                    <a:cubicBezTo>
                      <a:pt x="14737" y="25584"/>
                      <a:pt x="15069" y="26044"/>
                      <a:pt x="15452" y="26044"/>
                    </a:cubicBezTo>
                    <a:cubicBezTo>
                      <a:pt x="15566" y="26044"/>
                      <a:pt x="15685" y="26003"/>
                      <a:pt x="15792" y="25907"/>
                    </a:cubicBezTo>
                    <a:lnTo>
                      <a:pt x="16815" y="26252"/>
                    </a:lnTo>
                    <a:lnTo>
                      <a:pt x="16790" y="26794"/>
                    </a:lnTo>
                    <a:cubicBezTo>
                      <a:pt x="16786" y="26794"/>
                      <a:pt x="16782" y="26794"/>
                      <a:pt x="16778" y="26794"/>
                    </a:cubicBezTo>
                    <a:cubicBezTo>
                      <a:pt x="16112" y="26794"/>
                      <a:pt x="16092" y="27780"/>
                      <a:pt x="16766" y="27804"/>
                    </a:cubicBezTo>
                    <a:lnTo>
                      <a:pt x="16766" y="28741"/>
                    </a:lnTo>
                    <a:cubicBezTo>
                      <a:pt x="16716" y="28729"/>
                      <a:pt x="16667" y="28716"/>
                      <a:pt x="16630" y="28716"/>
                    </a:cubicBezTo>
                    <a:cubicBezTo>
                      <a:pt x="15928" y="28716"/>
                      <a:pt x="15928" y="29764"/>
                      <a:pt x="16630" y="29764"/>
                    </a:cubicBezTo>
                    <a:lnTo>
                      <a:pt x="16667" y="29764"/>
                    </a:lnTo>
                    <a:lnTo>
                      <a:pt x="17049" y="31760"/>
                    </a:lnTo>
                    <a:cubicBezTo>
                      <a:pt x="16803" y="31871"/>
                      <a:pt x="16876" y="32240"/>
                      <a:pt x="17148" y="32240"/>
                    </a:cubicBezTo>
                    <a:lnTo>
                      <a:pt x="17443" y="33041"/>
                    </a:lnTo>
                    <a:cubicBezTo>
                      <a:pt x="17209" y="33164"/>
                      <a:pt x="17295" y="33522"/>
                      <a:pt x="17566" y="33522"/>
                    </a:cubicBezTo>
                    <a:lnTo>
                      <a:pt x="17616" y="33522"/>
                    </a:lnTo>
                    <a:lnTo>
                      <a:pt x="18565" y="35653"/>
                    </a:lnTo>
                    <a:cubicBezTo>
                      <a:pt x="18417" y="35776"/>
                      <a:pt x="18441" y="36011"/>
                      <a:pt x="18614" y="36084"/>
                    </a:cubicBezTo>
                    <a:cubicBezTo>
                      <a:pt x="18649" y="36099"/>
                      <a:pt x="18684" y="36106"/>
                      <a:pt x="18719" y="36106"/>
                    </a:cubicBezTo>
                    <a:cubicBezTo>
                      <a:pt x="18857" y="36106"/>
                      <a:pt x="18981" y="35998"/>
                      <a:pt x="18971" y="35850"/>
                    </a:cubicBezTo>
                    <a:cubicBezTo>
                      <a:pt x="18971" y="35752"/>
                      <a:pt x="18910" y="35653"/>
                      <a:pt x="18823" y="35616"/>
                    </a:cubicBezTo>
                    <a:lnTo>
                      <a:pt x="19328" y="33608"/>
                    </a:lnTo>
                    <a:lnTo>
                      <a:pt x="19378" y="33608"/>
                    </a:lnTo>
                    <a:cubicBezTo>
                      <a:pt x="19846" y="33608"/>
                      <a:pt x="20068" y="33029"/>
                      <a:pt x="19710" y="32721"/>
                    </a:cubicBezTo>
                    <a:lnTo>
                      <a:pt x="19760" y="30626"/>
                    </a:lnTo>
                    <a:lnTo>
                      <a:pt x="20450" y="30601"/>
                    </a:lnTo>
                    <a:cubicBezTo>
                      <a:pt x="20487" y="30718"/>
                      <a:pt x="20580" y="30771"/>
                      <a:pt x="20675" y="30771"/>
                    </a:cubicBezTo>
                    <a:cubicBezTo>
                      <a:pt x="20802" y="30771"/>
                      <a:pt x="20930" y="30677"/>
                      <a:pt x="20930" y="30515"/>
                    </a:cubicBezTo>
                    <a:cubicBezTo>
                      <a:pt x="20930" y="30454"/>
                      <a:pt x="20918" y="30404"/>
                      <a:pt x="20881" y="30355"/>
                    </a:cubicBezTo>
                    <a:lnTo>
                      <a:pt x="21682" y="29739"/>
                    </a:lnTo>
                    <a:cubicBezTo>
                      <a:pt x="21780" y="29837"/>
                      <a:pt x="21916" y="29899"/>
                      <a:pt x="22051" y="29899"/>
                    </a:cubicBezTo>
                    <a:cubicBezTo>
                      <a:pt x="22495" y="29899"/>
                      <a:pt x="22717" y="29369"/>
                      <a:pt x="22421" y="29049"/>
                    </a:cubicBezTo>
                    <a:lnTo>
                      <a:pt x="23592" y="27373"/>
                    </a:lnTo>
                    <a:cubicBezTo>
                      <a:pt x="23653" y="27398"/>
                      <a:pt x="23727" y="27422"/>
                      <a:pt x="23801" y="27422"/>
                    </a:cubicBezTo>
                    <a:cubicBezTo>
                      <a:pt x="24232" y="27422"/>
                      <a:pt x="24466" y="26917"/>
                      <a:pt x="24183" y="26597"/>
                    </a:cubicBezTo>
                    <a:lnTo>
                      <a:pt x="24750" y="25956"/>
                    </a:lnTo>
                    <a:cubicBezTo>
                      <a:pt x="24787" y="25981"/>
                      <a:pt x="24836" y="25993"/>
                      <a:pt x="24873" y="25993"/>
                    </a:cubicBezTo>
                    <a:cubicBezTo>
                      <a:pt x="25218" y="25993"/>
                      <a:pt x="25218" y="25488"/>
                      <a:pt x="24873" y="25488"/>
                    </a:cubicBezTo>
                    <a:lnTo>
                      <a:pt x="24848" y="25488"/>
                    </a:lnTo>
                    <a:lnTo>
                      <a:pt x="24417" y="24231"/>
                    </a:lnTo>
                    <a:cubicBezTo>
                      <a:pt x="24813" y="23854"/>
                      <a:pt x="24441" y="23352"/>
                      <a:pt x="24048" y="23352"/>
                    </a:cubicBezTo>
                    <a:cubicBezTo>
                      <a:pt x="23903" y="23352"/>
                      <a:pt x="23754" y="23421"/>
                      <a:pt x="23641" y="23591"/>
                    </a:cubicBezTo>
                    <a:lnTo>
                      <a:pt x="21004" y="22556"/>
                    </a:lnTo>
                    <a:lnTo>
                      <a:pt x="22261" y="22248"/>
                    </a:lnTo>
                    <a:cubicBezTo>
                      <a:pt x="22346" y="22456"/>
                      <a:pt x="22534" y="22557"/>
                      <a:pt x="22722" y="22557"/>
                    </a:cubicBezTo>
                    <a:cubicBezTo>
                      <a:pt x="22945" y="22557"/>
                      <a:pt x="23169" y="22416"/>
                      <a:pt x="23222" y="22149"/>
                    </a:cubicBezTo>
                    <a:cubicBezTo>
                      <a:pt x="23292" y="21806"/>
                      <a:pt x="23017" y="21544"/>
                      <a:pt x="22723" y="21544"/>
                    </a:cubicBezTo>
                    <a:cubicBezTo>
                      <a:pt x="22606" y="21544"/>
                      <a:pt x="22486" y="21586"/>
                      <a:pt x="22384" y="21681"/>
                    </a:cubicBezTo>
                    <a:lnTo>
                      <a:pt x="21152" y="20559"/>
                    </a:lnTo>
                    <a:cubicBezTo>
                      <a:pt x="21214" y="20473"/>
                      <a:pt x="21251" y="20375"/>
                      <a:pt x="21251" y="20264"/>
                    </a:cubicBezTo>
                    <a:cubicBezTo>
                      <a:pt x="21251" y="19955"/>
                      <a:pt x="20996" y="19758"/>
                      <a:pt x="20736" y="19758"/>
                    </a:cubicBezTo>
                    <a:cubicBezTo>
                      <a:pt x="20591" y="19758"/>
                      <a:pt x="20445" y="19819"/>
                      <a:pt x="20339" y="19956"/>
                    </a:cubicBezTo>
                    <a:lnTo>
                      <a:pt x="19033" y="19130"/>
                    </a:lnTo>
                    <a:cubicBezTo>
                      <a:pt x="19045" y="19093"/>
                      <a:pt x="19045" y="19069"/>
                      <a:pt x="19045" y="19044"/>
                    </a:cubicBezTo>
                    <a:cubicBezTo>
                      <a:pt x="19045" y="18896"/>
                      <a:pt x="18934" y="18785"/>
                      <a:pt x="18799" y="18785"/>
                    </a:cubicBezTo>
                    <a:cubicBezTo>
                      <a:pt x="18762" y="18785"/>
                      <a:pt x="18725" y="18798"/>
                      <a:pt x="18700" y="18810"/>
                    </a:cubicBezTo>
                    <a:lnTo>
                      <a:pt x="18133" y="18292"/>
                    </a:lnTo>
                    <a:cubicBezTo>
                      <a:pt x="18133" y="18268"/>
                      <a:pt x="18146" y="18243"/>
                      <a:pt x="18146" y="18218"/>
                    </a:cubicBezTo>
                    <a:cubicBezTo>
                      <a:pt x="18159" y="18061"/>
                      <a:pt x="18033" y="17977"/>
                      <a:pt x="17908" y="17977"/>
                    </a:cubicBezTo>
                    <a:cubicBezTo>
                      <a:pt x="17798" y="17977"/>
                      <a:pt x="17689" y="18043"/>
                      <a:pt x="17677" y="18181"/>
                    </a:cubicBezTo>
                    <a:lnTo>
                      <a:pt x="15903" y="18169"/>
                    </a:lnTo>
                    <a:cubicBezTo>
                      <a:pt x="15915" y="18144"/>
                      <a:pt x="15928" y="18120"/>
                      <a:pt x="15928" y="18083"/>
                    </a:cubicBezTo>
                    <a:cubicBezTo>
                      <a:pt x="15928" y="17947"/>
                      <a:pt x="15817" y="17836"/>
                      <a:pt x="15669" y="17836"/>
                    </a:cubicBezTo>
                    <a:lnTo>
                      <a:pt x="15632" y="17836"/>
                    </a:lnTo>
                    <a:lnTo>
                      <a:pt x="14942" y="14953"/>
                    </a:lnTo>
                    <a:cubicBezTo>
                      <a:pt x="15481" y="14716"/>
                      <a:pt x="15238" y="13980"/>
                      <a:pt x="14756" y="13980"/>
                    </a:cubicBezTo>
                    <a:cubicBezTo>
                      <a:pt x="14687" y="13980"/>
                      <a:pt x="14613" y="13995"/>
                      <a:pt x="14535" y="14029"/>
                    </a:cubicBezTo>
                    <a:lnTo>
                      <a:pt x="13340" y="12082"/>
                    </a:lnTo>
                    <a:cubicBezTo>
                      <a:pt x="13525" y="11885"/>
                      <a:pt x="13525" y="11590"/>
                      <a:pt x="13340" y="11392"/>
                    </a:cubicBezTo>
                    <a:lnTo>
                      <a:pt x="14400" y="9667"/>
                    </a:lnTo>
                    <a:cubicBezTo>
                      <a:pt x="14449" y="9680"/>
                      <a:pt x="14498" y="9680"/>
                      <a:pt x="14548" y="9692"/>
                    </a:cubicBezTo>
                    <a:cubicBezTo>
                      <a:pt x="14831" y="9680"/>
                      <a:pt x="15053" y="9458"/>
                      <a:pt x="15053" y="9187"/>
                    </a:cubicBezTo>
                    <a:cubicBezTo>
                      <a:pt x="15053" y="9101"/>
                      <a:pt x="15028" y="9027"/>
                      <a:pt x="15004" y="8965"/>
                    </a:cubicBezTo>
                    <a:lnTo>
                      <a:pt x="15755" y="8657"/>
                    </a:lnTo>
                    <a:cubicBezTo>
                      <a:pt x="15866" y="8822"/>
                      <a:pt x="16022" y="8891"/>
                      <a:pt x="16175" y="8891"/>
                    </a:cubicBezTo>
                    <a:cubicBezTo>
                      <a:pt x="16514" y="8891"/>
                      <a:pt x="16841" y="8551"/>
                      <a:pt x="16655" y="8152"/>
                    </a:cubicBezTo>
                    <a:lnTo>
                      <a:pt x="18996" y="7203"/>
                    </a:lnTo>
                    <a:cubicBezTo>
                      <a:pt x="19103" y="7357"/>
                      <a:pt x="19261" y="7426"/>
                      <a:pt x="19416" y="7426"/>
                    </a:cubicBezTo>
                    <a:cubicBezTo>
                      <a:pt x="19672" y="7426"/>
                      <a:pt x="19920" y="7239"/>
                      <a:pt x="19920" y="6932"/>
                    </a:cubicBezTo>
                    <a:cubicBezTo>
                      <a:pt x="19932" y="6858"/>
                      <a:pt x="19920" y="6796"/>
                      <a:pt x="19895" y="6735"/>
                    </a:cubicBezTo>
                    <a:lnTo>
                      <a:pt x="21670" y="6082"/>
                    </a:lnTo>
                    <a:cubicBezTo>
                      <a:pt x="21766" y="6161"/>
                      <a:pt x="21880" y="6198"/>
                      <a:pt x="21993" y="6198"/>
                    </a:cubicBezTo>
                    <a:cubicBezTo>
                      <a:pt x="22195" y="6198"/>
                      <a:pt x="22391" y="6078"/>
                      <a:pt x="22470" y="5872"/>
                    </a:cubicBezTo>
                    <a:cubicBezTo>
                      <a:pt x="22594" y="5540"/>
                      <a:pt x="22347" y="5195"/>
                      <a:pt x="22002" y="5195"/>
                    </a:cubicBezTo>
                    <a:cubicBezTo>
                      <a:pt x="21965" y="5195"/>
                      <a:pt x="21941" y="5195"/>
                      <a:pt x="21916" y="5207"/>
                    </a:cubicBezTo>
                    <a:lnTo>
                      <a:pt x="21423" y="3889"/>
                    </a:lnTo>
                    <a:cubicBezTo>
                      <a:pt x="21596" y="3790"/>
                      <a:pt x="21583" y="3544"/>
                      <a:pt x="21411" y="3457"/>
                    </a:cubicBezTo>
                    <a:cubicBezTo>
                      <a:pt x="21372" y="3434"/>
                      <a:pt x="21330" y="3423"/>
                      <a:pt x="21290" y="3423"/>
                    </a:cubicBezTo>
                    <a:cubicBezTo>
                      <a:pt x="21162" y="3423"/>
                      <a:pt x="21041" y="3530"/>
                      <a:pt x="21041" y="3679"/>
                    </a:cubicBezTo>
                    <a:cubicBezTo>
                      <a:pt x="21041" y="3691"/>
                      <a:pt x="21041" y="3691"/>
                      <a:pt x="21041" y="3704"/>
                    </a:cubicBezTo>
                    <a:lnTo>
                      <a:pt x="20253" y="3938"/>
                    </a:lnTo>
                    <a:cubicBezTo>
                      <a:pt x="20165" y="3726"/>
                      <a:pt x="19981" y="3629"/>
                      <a:pt x="19797" y="3629"/>
                    </a:cubicBezTo>
                    <a:cubicBezTo>
                      <a:pt x="19542" y="3629"/>
                      <a:pt x="19286" y="3814"/>
                      <a:pt x="19279" y="4135"/>
                    </a:cubicBezTo>
                    <a:cubicBezTo>
                      <a:pt x="19279" y="4308"/>
                      <a:pt x="19378" y="4468"/>
                      <a:pt x="19526" y="4554"/>
                    </a:cubicBezTo>
                    <a:lnTo>
                      <a:pt x="19328" y="5367"/>
                    </a:lnTo>
                    <a:cubicBezTo>
                      <a:pt x="19279" y="5380"/>
                      <a:pt x="19242" y="5416"/>
                      <a:pt x="19218" y="5466"/>
                    </a:cubicBezTo>
                    <a:lnTo>
                      <a:pt x="18638" y="5158"/>
                    </a:lnTo>
                    <a:cubicBezTo>
                      <a:pt x="18651" y="5133"/>
                      <a:pt x="18651" y="5108"/>
                      <a:pt x="18651" y="5071"/>
                    </a:cubicBezTo>
                    <a:cubicBezTo>
                      <a:pt x="18651" y="4960"/>
                      <a:pt x="18572" y="4916"/>
                      <a:pt x="18477" y="4916"/>
                    </a:cubicBezTo>
                    <a:cubicBezTo>
                      <a:pt x="18301" y="4916"/>
                      <a:pt x="18071" y="5071"/>
                      <a:pt x="18207" y="5232"/>
                    </a:cubicBezTo>
                    <a:lnTo>
                      <a:pt x="17320" y="6180"/>
                    </a:lnTo>
                    <a:cubicBezTo>
                      <a:pt x="17271" y="6156"/>
                      <a:pt x="17234" y="6143"/>
                      <a:pt x="17185" y="6143"/>
                    </a:cubicBezTo>
                    <a:cubicBezTo>
                      <a:pt x="17074" y="6143"/>
                      <a:pt x="16975" y="6217"/>
                      <a:pt x="16950" y="6316"/>
                    </a:cubicBezTo>
                    <a:lnTo>
                      <a:pt x="15718" y="6156"/>
                    </a:lnTo>
                    <a:cubicBezTo>
                      <a:pt x="15706" y="6045"/>
                      <a:pt x="15607" y="5959"/>
                      <a:pt x="15484" y="5946"/>
                    </a:cubicBezTo>
                    <a:lnTo>
                      <a:pt x="15460" y="5946"/>
                    </a:lnTo>
                    <a:lnTo>
                      <a:pt x="15275" y="5441"/>
                    </a:lnTo>
                    <a:cubicBezTo>
                      <a:pt x="15739" y="5197"/>
                      <a:pt x="15573" y="4492"/>
                      <a:pt x="15054" y="4492"/>
                    </a:cubicBezTo>
                    <a:cubicBezTo>
                      <a:pt x="15050" y="4492"/>
                      <a:pt x="15045" y="4492"/>
                      <a:pt x="15041" y="4492"/>
                    </a:cubicBezTo>
                    <a:cubicBezTo>
                      <a:pt x="14979" y="4492"/>
                      <a:pt x="14905" y="4505"/>
                      <a:pt x="14843" y="4529"/>
                    </a:cubicBezTo>
                    <a:lnTo>
                      <a:pt x="14535" y="3963"/>
                    </a:lnTo>
                    <a:cubicBezTo>
                      <a:pt x="14671" y="3839"/>
                      <a:pt x="14646" y="3618"/>
                      <a:pt x="14474" y="3544"/>
                    </a:cubicBezTo>
                    <a:cubicBezTo>
                      <a:pt x="14441" y="3529"/>
                      <a:pt x="14408" y="3522"/>
                      <a:pt x="14375" y="3522"/>
                    </a:cubicBezTo>
                    <a:cubicBezTo>
                      <a:pt x="14246" y="3522"/>
                      <a:pt x="14129" y="3628"/>
                      <a:pt x="14129" y="3765"/>
                    </a:cubicBezTo>
                    <a:cubicBezTo>
                      <a:pt x="14117" y="3839"/>
                      <a:pt x="14153" y="3901"/>
                      <a:pt x="14203" y="3950"/>
                    </a:cubicBezTo>
                    <a:lnTo>
                      <a:pt x="13427" y="5170"/>
                    </a:lnTo>
                    <a:cubicBezTo>
                      <a:pt x="13402" y="5158"/>
                      <a:pt x="13377" y="5158"/>
                      <a:pt x="13340" y="5158"/>
                    </a:cubicBezTo>
                    <a:lnTo>
                      <a:pt x="13328" y="5158"/>
                    </a:lnTo>
                    <a:lnTo>
                      <a:pt x="12983" y="3938"/>
                    </a:lnTo>
                    <a:cubicBezTo>
                      <a:pt x="13242" y="3815"/>
                      <a:pt x="13303" y="3470"/>
                      <a:pt x="13118" y="3260"/>
                    </a:cubicBezTo>
                    <a:lnTo>
                      <a:pt x="14240" y="981"/>
                    </a:lnTo>
                    <a:cubicBezTo>
                      <a:pt x="14264" y="993"/>
                      <a:pt x="14301" y="993"/>
                      <a:pt x="14338" y="993"/>
                    </a:cubicBezTo>
                    <a:lnTo>
                      <a:pt x="14511" y="1720"/>
                    </a:lnTo>
                    <a:cubicBezTo>
                      <a:pt x="14067" y="1745"/>
                      <a:pt x="13944" y="2336"/>
                      <a:pt x="14338" y="2533"/>
                    </a:cubicBezTo>
                    <a:cubicBezTo>
                      <a:pt x="14407" y="2570"/>
                      <a:pt x="14476" y="2586"/>
                      <a:pt x="14543" y="2586"/>
                    </a:cubicBezTo>
                    <a:cubicBezTo>
                      <a:pt x="14855" y="2586"/>
                      <a:pt x="15098" y="2222"/>
                      <a:pt x="14905" y="1917"/>
                    </a:cubicBezTo>
                    <a:lnTo>
                      <a:pt x="15250" y="1609"/>
                    </a:lnTo>
                    <a:cubicBezTo>
                      <a:pt x="15287" y="1634"/>
                      <a:pt x="15324" y="1646"/>
                      <a:pt x="15373" y="1646"/>
                    </a:cubicBezTo>
                    <a:cubicBezTo>
                      <a:pt x="15472" y="1646"/>
                      <a:pt x="15558" y="1585"/>
                      <a:pt x="15607" y="1486"/>
                    </a:cubicBezTo>
                    <a:lnTo>
                      <a:pt x="16285" y="1535"/>
                    </a:lnTo>
                    <a:cubicBezTo>
                      <a:pt x="16297" y="1745"/>
                      <a:pt x="16470" y="1905"/>
                      <a:pt x="16679" y="1905"/>
                    </a:cubicBezTo>
                    <a:lnTo>
                      <a:pt x="16716" y="1905"/>
                    </a:lnTo>
                    <a:cubicBezTo>
                      <a:pt x="16938" y="1893"/>
                      <a:pt x="17098" y="1695"/>
                      <a:pt x="17086" y="1474"/>
                    </a:cubicBezTo>
                    <a:cubicBezTo>
                      <a:pt x="17086" y="1412"/>
                      <a:pt x="17074" y="1363"/>
                      <a:pt x="17037" y="1301"/>
                    </a:cubicBezTo>
                    <a:lnTo>
                      <a:pt x="17160" y="1240"/>
                    </a:lnTo>
                    <a:cubicBezTo>
                      <a:pt x="17209" y="1301"/>
                      <a:pt x="17283" y="1338"/>
                      <a:pt x="17357" y="1338"/>
                    </a:cubicBezTo>
                    <a:cubicBezTo>
                      <a:pt x="17554" y="1338"/>
                      <a:pt x="17677" y="1116"/>
                      <a:pt x="17566" y="944"/>
                    </a:cubicBezTo>
                    <a:cubicBezTo>
                      <a:pt x="17516" y="865"/>
                      <a:pt x="17437" y="827"/>
                      <a:pt x="17358" y="827"/>
                    </a:cubicBezTo>
                    <a:cubicBezTo>
                      <a:pt x="17264" y="827"/>
                      <a:pt x="17170" y="880"/>
                      <a:pt x="17123" y="981"/>
                    </a:cubicBezTo>
                    <a:lnTo>
                      <a:pt x="14819" y="463"/>
                    </a:lnTo>
                    <a:cubicBezTo>
                      <a:pt x="14795" y="152"/>
                      <a:pt x="14559" y="1"/>
                      <a:pt x="14321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81" name="Google Shape;3481;p43"/>
              <p:cNvSpPr/>
              <p:nvPr/>
            </p:nvSpPr>
            <p:spPr>
              <a:xfrm>
                <a:off x="5065783" y="2646593"/>
                <a:ext cx="13687" cy="11754"/>
              </a:xfrm>
              <a:custGeom>
                <a:avLst/>
                <a:gdLst/>
                <a:ahLst/>
                <a:cxnLst/>
                <a:rect l="l" t="t" r="r" b="b"/>
                <a:pathLst>
                  <a:path w="949" h="815" extrusionOk="0">
                    <a:moveTo>
                      <a:pt x="541" y="208"/>
                    </a:moveTo>
                    <a:cubicBezTo>
                      <a:pt x="644" y="208"/>
                      <a:pt x="740" y="291"/>
                      <a:pt x="740" y="407"/>
                    </a:cubicBezTo>
                    <a:cubicBezTo>
                      <a:pt x="740" y="518"/>
                      <a:pt x="653" y="617"/>
                      <a:pt x="542" y="617"/>
                    </a:cubicBezTo>
                    <a:cubicBezTo>
                      <a:pt x="358" y="617"/>
                      <a:pt x="271" y="395"/>
                      <a:pt x="395" y="272"/>
                    </a:cubicBezTo>
                    <a:cubicBezTo>
                      <a:pt x="439" y="228"/>
                      <a:pt x="491" y="208"/>
                      <a:pt x="541" y="208"/>
                    </a:cubicBezTo>
                    <a:close/>
                    <a:moveTo>
                      <a:pt x="542" y="1"/>
                    </a:moveTo>
                    <a:cubicBezTo>
                      <a:pt x="185" y="1"/>
                      <a:pt x="0" y="444"/>
                      <a:pt x="259" y="691"/>
                    </a:cubicBezTo>
                    <a:cubicBezTo>
                      <a:pt x="340" y="776"/>
                      <a:pt x="443" y="814"/>
                      <a:pt x="544" y="814"/>
                    </a:cubicBezTo>
                    <a:cubicBezTo>
                      <a:pt x="750" y="814"/>
                      <a:pt x="949" y="655"/>
                      <a:pt x="949" y="407"/>
                    </a:cubicBezTo>
                    <a:cubicBezTo>
                      <a:pt x="949" y="185"/>
                      <a:pt x="764" y="1"/>
                      <a:pt x="542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82" name="Google Shape;3482;p43"/>
              <p:cNvSpPr/>
              <p:nvPr/>
            </p:nvSpPr>
            <p:spPr>
              <a:xfrm>
                <a:off x="5245791" y="2697778"/>
                <a:ext cx="8553" cy="7327"/>
              </a:xfrm>
              <a:custGeom>
                <a:avLst/>
                <a:gdLst/>
                <a:ahLst/>
                <a:cxnLst/>
                <a:rect l="l" t="t" r="r" b="b"/>
                <a:pathLst>
                  <a:path w="593" h="508" extrusionOk="0">
                    <a:moveTo>
                      <a:pt x="260" y="210"/>
                    </a:moveTo>
                    <a:cubicBezTo>
                      <a:pt x="284" y="210"/>
                      <a:pt x="309" y="234"/>
                      <a:pt x="309" y="259"/>
                    </a:cubicBezTo>
                    <a:cubicBezTo>
                      <a:pt x="309" y="284"/>
                      <a:pt x="284" y="308"/>
                      <a:pt x="260" y="308"/>
                    </a:cubicBezTo>
                    <a:cubicBezTo>
                      <a:pt x="198" y="308"/>
                      <a:pt x="198" y="210"/>
                      <a:pt x="260" y="210"/>
                    </a:cubicBezTo>
                    <a:close/>
                    <a:moveTo>
                      <a:pt x="260" y="0"/>
                    </a:moveTo>
                    <a:cubicBezTo>
                      <a:pt x="112" y="0"/>
                      <a:pt x="1" y="111"/>
                      <a:pt x="1" y="259"/>
                    </a:cubicBezTo>
                    <a:cubicBezTo>
                      <a:pt x="1" y="408"/>
                      <a:pt x="124" y="507"/>
                      <a:pt x="253" y="507"/>
                    </a:cubicBezTo>
                    <a:cubicBezTo>
                      <a:pt x="315" y="507"/>
                      <a:pt x="380" y="484"/>
                      <a:pt x="432" y="431"/>
                    </a:cubicBezTo>
                    <a:cubicBezTo>
                      <a:pt x="592" y="271"/>
                      <a:pt x="481" y="0"/>
                      <a:pt x="260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83" name="Google Shape;3483;p43"/>
              <p:cNvSpPr/>
              <p:nvPr/>
            </p:nvSpPr>
            <p:spPr>
              <a:xfrm>
                <a:off x="5074480" y="2638040"/>
                <a:ext cx="8553" cy="7327"/>
              </a:xfrm>
              <a:custGeom>
                <a:avLst/>
                <a:gdLst/>
                <a:ahLst/>
                <a:cxnLst/>
                <a:rect l="l" t="t" r="r" b="b"/>
                <a:pathLst>
                  <a:path w="593" h="508" extrusionOk="0">
                    <a:moveTo>
                      <a:pt x="346" y="199"/>
                    </a:moveTo>
                    <a:cubicBezTo>
                      <a:pt x="371" y="199"/>
                      <a:pt x="395" y="224"/>
                      <a:pt x="395" y="249"/>
                    </a:cubicBezTo>
                    <a:cubicBezTo>
                      <a:pt x="395" y="273"/>
                      <a:pt x="371" y="298"/>
                      <a:pt x="346" y="298"/>
                    </a:cubicBezTo>
                    <a:cubicBezTo>
                      <a:pt x="321" y="298"/>
                      <a:pt x="297" y="273"/>
                      <a:pt x="297" y="249"/>
                    </a:cubicBezTo>
                    <a:cubicBezTo>
                      <a:pt x="297" y="224"/>
                      <a:pt x="321" y="199"/>
                      <a:pt x="346" y="199"/>
                    </a:cubicBezTo>
                    <a:close/>
                    <a:moveTo>
                      <a:pt x="341" y="0"/>
                    </a:moveTo>
                    <a:cubicBezTo>
                      <a:pt x="278" y="0"/>
                      <a:pt x="214" y="24"/>
                      <a:pt x="161" y="76"/>
                    </a:cubicBezTo>
                    <a:cubicBezTo>
                      <a:pt x="1" y="224"/>
                      <a:pt x="112" y="507"/>
                      <a:pt x="346" y="507"/>
                    </a:cubicBezTo>
                    <a:cubicBezTo>
                      <a:pt x="482" y="507"/>
                      <a:pt x="592" y="384"/>
                      <a:pt x="592" y="249"/>
                    </a:cubicBezTo>
                    <a:cubicBezTo>
                      <a:pt x="592" y="99"/>
                      <a:pt x="470" y="0"/>
                      <a:pt x="341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484" name="Google Shape;3484;p43"/>
            <p:cNvGrpSpPr/>
            <p:nvPr/>
          </p:nvGrpSpPr>
          <p:grpSpPr>
            <a:xfrm>
              <a:off x="4760834" y="2594715"/>
              <a:ext cx="1108903" cy="517407"/>
              <a:chOff x="4760834" y="2594715"/>
              <a:chExt cx="1108903" cy="517407"/>
            </a:xfrm>
          </p:grpSpPr>
          <p:sp>
            <p:nvSpPr>
              <p:cNvPr id="3485" name="Google Shape;3485;p43"/>
              <p:cNvSpPr/>
              <p:nvPr/>
            </p:nvSpPr>
            <p:spPr>
              <a:xfrm>
                <a:off x="4760834" y="2668270"/>
                <a:ext cx="11567" cy="9966"/>
              </a:xfrm>
              <a:custGeom>
                <a:avLst/>
                <a:gdLst/>
                <a:ahLst/>
                <a:cxnLst/>
                <a:rect l="l" t="t" r="r" b="b"/>
                <a:pathLst>
                  <a:path w="802" h="691" extrusionOk="0">
                    <a:moveTo>
                      <a:pt x="457" y="1"/>
                    </a:moveTo>
                    <a:cubicBezTo>
                      <a:pt x="149" y="1"/>
                      <a:pt x="1" y="370"/>
                      <a:pt x="210" y="592"/>
                    </a:cubicBezTo>
                    <a:cubicBezTo>
                      <a:pt x="282" y="660"/>
                      <a:pt x="368" y="690"/>
                      <a:pt x="453" y="690"/>
                    </a:cubicBezTo>
                    <a:cubicBezTo>
                      <a:pt x="632" y="690"/>
                      <a:pt x="802" y="555"/>
                      <a:pt x="802" y="346"/>
                    </a:cubicBezTo>
                    <a:cubicBezTo>
                      <a:pt x="802" y="149"/>
                      <a:pt x="654" y="1"/>
                      <a:pt x="45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86" name="Google Shape;3486;p43"/>
              <p:cNvSpPr/>
              <p:nvPr/>
            </p:nvSpPr>
            <p:spPr>
              <a:xfrm>
                <a:off x="4816995" y="2636684"/>
                <a:ext cx="8004" cy="6721"/>
              </a:xfrm>
              <a:custGeom>
                <a:avLst/>
                <a:gdLst/>
                <a:ahLst/>
                <a:cxnLst/>
                <a:rect l="l" t="t" r="r" b="b"/>
                <a:pathLst>
                  <a:path w="555" h="466" extrusionOk="0">
                    <a:moveTo>
                      <a:pt x="241" y="1"/>
                    </a:moveTo>
                    <a:cubicBezTo>
                      <a:pt x="123" y="1"/>
                      <a:pt x="13" y="91"/>
                      <a:pt x="13" y="232"/>
                    </a:cubicBezTo>
                    <a:cubicBezTo>
                      <a:pt x="0" y="367"/>
                      <a:pt x="111" y="466"/>
                      <a:pt x="247" y="466"/>
                    </a:cubicBezTo>
                    <a:cubicBezTo>
                      <a:pt x="456" y="466"/>
                      <a:pt x="555" y="207"/>
                      <a:pt x="407" y="72"/>
                    </a:cubicBezTo>
                    <a:cubicBezTo>
                      <a:pt x="358" y="23"/>
                      <a:pt x="299" y="1"/>
                      <a:pt x="24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87" name="Google Shape;3487;p43"/>
              <p:cNvSpPr/>
              <p:nvPr/>
            </p:nvSpPr>
            <p:spPr>
              <a:xfrm>
                <a:off x="4877411" y="2637247"/>
                <a:ext cx="10139" cy="8653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0" extrusionOk="0">
                    <a:moveTo>
                      <a:pt x="300" y="1"/>
                    </a:moveTo>
                    <a:cubicBezTo>
                      <a:pt x="145" y="1"/>
                      <a:pt x="1" y="122"/>
                      <a:pt x="1" y="304"/>
                    </a:cubicBezTo>
                    <a:cubicBezTo>
                      <a:pt x="1" y="464"/>
                      <a:pt x="136" y="599"/>
                      <a:pt x="296" y="599"/>
                    </a:cubicBezTo>
                    <a:cubicBezTo>
                      <a:pt x="567" y="599"/>
                      <a:pt x="703" y="279"/>
                      <a:pt x="518" y="94"/>
                    </a:cubicBezTo>
                    <a:cubicBezTo>
                      <a:pt x="453" y="29"/>
                      <a:pt x="375" y="1"/>
                      <a:pt x="30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88" name="Google Shape;3488;p43"/>
              <p:cNvSpPr/>
              <p:nvPr/>
            </p:nvSpPr>
            <p:spPr>
              <a:xfrm>
                <a:off x="4834230" y="2747507"/>
                <a:ext cx="8538" cy="7154"/>
              </a:xfrm>
              <a:custGeom>
                <a:avLst/>
                <a:gdLst/>
                <a:ahLst/>
                <a:cxnLst/>
                <a:rect l="l" t="t" r="r" b="b"/>
                <a:pathLst>
                  <a:path w="592" h="496" extrusionOk="0">
                    <a:moveTo>
                      <a:pt x="252" y="0"/>
                    </a:moveTo>
                    <a:cubicBezTo>
                      <a:pt x="123" y="0"/>
                      <a:pt x="0" y="99"/>
                      <a:pt x="0" y="249"/>
                    </a:cubicBezTo>
                    <a:cubicBezTo>
                      <a:pt x="0" y="384"/>
                      <a:pt x="111" y="495"/>
                      <a:pt x="259" y="495"/>
                    </a:cubicBezTo>
                    <a:cubicBezTo>
                      <a:pt x="481" y="495"/>
                      <a:pt x="592" y="236"/>
                      <a:pt x="432" y="76"/>
                    </a:cubicBezTo>
                    <a:cubicBezTo>
                      <a:pt x="379" y="24"/>
                      <a:pt x="315" y="0"/>
                      <a:pt x="25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89" name="Google Shape;3489;p43"/>
              <p:cNvSpPr/>
              <p:nvPr/>
            </p:nvSpPr>
            <p:spPr>
              <a:xfrm>
                <a:off x="4882560" y="2695788"/>
                <a:ext cx="8365" cy="7327"/>
              </a:xfrm>
              <a:custGeom>
                <a:avLst/>
                <a:gdLst/>
                <a:ahLst/>
                <a:cxnLst/>
                <a:rect l="l" t="t" r="r" b="b"/>
                <a:pathLst>
                  <a:path w="580" h="508" extrusionOk="0">
                    <a:moveTo>
                      <a:pt x="244" y="1"/>
                    </a:moveTo>
                    <a:cubicBezTo>
                      <a:pt x="118" y="1"/>
                      <a:pt x="1" y="100"/>
                      <a:pt x="1" y="249"/>
                    </a:cubicBezTo>
                    <a:cubicBezTo>
                      <a:pt x="1" y="385"/>
                      <a:pt x="112" y="508"/>
                      <a:pt x="247" y="508"/>
                    </a:cubicBezTo>
                    <a:cubicBezTo>
                      <a:pt x="469" y="508"/>
                      <a:pt x="580" y="237"/>
                      <a:pt x="420" y="77"/>
                    </a:cubicBezTo>
                    <a:cubicBezTo>
                      <a:pt x="367" y="24"/>
                      <a:pt x="304" y="1"/>
                      <a:pt x="24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90" name="Google Shape;3490;p43"/>
              <p:cNvSpPr/>
              <p:nvPr/>
            </p:nvSpPr>
            <p:spPr>
              <a:xfrm>
                <a:off x="4964133" y="2657972"/>
                <a:ext cx="8004" cy="6793"/>
              </a:xfrm>
              <a:custGeom>
                <a:avLst/>
                <a:gdLst/>
                <a:ahLst/>
                <a:cxnLst/>
                <a:rect l="l" t="t" r="r" b="b"/>
                <a:pathLst>
                  <a:path w="555" h="471" extrusionOk="0">
                    <a:moveTo>
                      <a:pt x="321" y="0"/>
                    </a:moveTo>
                    <a:cubicBezTo>
                      <a:pt x="99" y="0"/>
                      <a:pt x="0" y="247"/>
                      <a:pt x="148" y="394"/>
                    </a:cubicBezTo>
                    <a:cubicBezTo>
                      <a:pt x="197" y="447"/>
                      <a:pt x="257" y="471"/>
                      <a:pt x="315" y="471"/>
                    </a:cubicBezTo>
                    <a:cubicBezTo>
                      <a:pt x="433" y="471"/>
                      <a:pt x="547" y="375"/>
                      <a:pt x="555" y="234"/>
                    </a:cubicBezTo>
                    <a:cubicBezTo>
                      <a:pt x="543" y="111"/>
                      <a:pt x="444" y="0"/>
                      <a:pt x="32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91" name="Google Shape;3491;p43"/>
              <p:cNvSpPr/>
              <p:nvPr/>
            </p:nvSpPr>
            <p:spPr>
              <a:xfrm>
                <a:off x="5161563" y="2621887"/>
                <a:ext cx="10500" cy="8841"/>
              </a:xfrm>
              <a:custGeom>
                <a:avLst/>
                <a:gdLst/>
                <a:ahLst/>
                <a:cxnLst/>
                <a:rect l="l" t="t" r="r" b="b"/>
                <a:pathLst>
                  <a:path w="728" h="613" extrusionOk="0">
                    <a:moveTo>
                      <a:pt x="419" y="1"/>
                    </a:moveTo>
                    <a:cubicBezTo>
                      <a:pt x="136" y="1"/>
                      <a:pt x="0" y="334"/>
                      <a:pt x="198" y="531"/>
                    </a:cubicBezTo>
                    <a:cubicBezTo>
                      <a:pt x="258" y="588"/>
                      <a:pt x="332" y="613"/>
                      <a:pt x="404" y="613"/>
                    </a:cubicBezTo>
                    <a:cubicBezTo>
                      <a:pt x="568" y="613"/>
                      <a:pt x="727" y="484"/>
                      <a:pt x="727" y="297"/>
                    </a:cubicBezTo>
                    <a:cubicBezTo>
                      <a:pt x="715" y="124"/>
                      <a:pt x="580" y="1"/>
                      <a:pt x="41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92" name="Google Shape;3492;p43"/>
              <p:cNvSpPr/>
              <p:nvPr/>
            </p:nvSpPr>
            <p:spPr>
              <a:xfrm>
                <a:off x="4961105" y="2633093"/>
                <a:ext cx="10153" cy="8711"/>
              </a:xfrm>
              <a:custGeom>
                <a:avLst/>
                <a:gdLst/>
                <a:ahLst/>
                <a:cxnLst/>
                <a:rect l="l" t="t" r="r" b="b"/>
                <a:pathLst>
                  <a:path w="704" h="604" extrusionOk="0">
                    <a:moveTo>
                      <a:pt x="306" y="1"/>
                    </a:moveTo>
                    <a:cubicBezTo>
                      <a:pt x="149" y="1"/>
                      <a:pt x="1" y="120"/>
                      <a:pt x="1" y="296"/>
                    </a:cubicBezTo>
                    <a:cubicBezTo>
                      <a:pt x="13" y="468"/>
                      <a:pt x="149" y="604"/>
                      <a:pt x="309" y="604"/>
                    </a:cubicBezTo>
                    <a:cubicBezTo>
                      <a:pt x="580" y="592"/>
                      <a:pt x="703" y="271"/>
                      <a:pt x="518" y="86"/>
                    </a:cubicBezTo>
                    <a:cubicBezTo>
                      <a:pt x="455" y="27"/>
                      <a:pt x="380" y="1"/>
                      <a:pt x="30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93" name="Google Shape;3493;p43"/>
              <p:cNvSpPr/>
              <p:nvPr/>
            </p:nvSpPr>
            <p:spPr>
              <a:xfrm>
                <a:off x="4997536" y="2903731"/>
                <a:ext cx="10327" cy="8754"/>
              </a:xfrm>
              <a:custGeom>
                <a:avLst/>
                <a:gdLst/>
                <a:ahLst/>
                <a:cxnLst/>
                <a:rect l="l" t="t" r="r" b="b"/>
                <a:pathLst>
                  <a:path w="716" h="607" extrusionOk="0">
                    <a:moveTo>
                      <a:pt x="407" y="1"/>
                    </a:moveTo>
                    <a:cubicBezTo>
                      <a:pt x="136" y="1"/>
                      <a:pt x="1" y="321"/>
                      <a:pt x="186" y="518"/>
                    </a:cubicBezTo>
                    <a:cubicBezTo>
                      <a:pt x="246" y="579"/>
                      <a:pt x="323" y="606"/>
                      <a:pt x="398" y="606"/>
                    </a:cubicBezTo>
                    <a:cubicBezTo>
                      <a:pt x="553" y="606"/>
                      <a:pt x="703" y="491"/>
                      <a:pt x="703" y="309"/>
                    </a:cubicBezTo>
                    <a:cubicBezTo>
                      <a:pt x="715" y="149"/>
                      <a:pt x="580" y="1"/>
                      <a:pt x="40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94" name="Google Shape;3494;p43"/>
              <p:cNvSpPr/>
              <p:nvPr/>
            </p:nvSpPr>
            <p:spPr>
              <a:xfrm>
                <a:off x="5355849" y="3058860"/>
                <a:ext cx="10442" cy="8841"/>
              </a:xfrm>
              <a:custGeom>
                <a:avLst/>
                <a:gdLst/>
                <a:ahLst/>
                <a:cxnLst/>
                <a:rect l="l" t="t" r="r" b="b"/>
                <a:pathLst>
                  <a:path w="724" h="613" extrusionOk="0">
                    <a:moveTo>
                      <a:pt x="401" y="1"/>
                    </a:moveTo>
                    <a:cubicBezTo>
                      <a:pt x="139" y="1"/>
                      <a:pt x="0" y="325"/>
                      <a:pt x="194" y="519"/>
                    </a:cubicBezTo>
                    <a:cubicBezTo>
                      <a:pt x="255" y="583"/>
                      <a:pt x="331" y="612"/>
                      <a:pt x="407" y="612"/>
                    </a:cubicBezTo>
                    <a:cubicBezTo>
                      <a:pt x="563" y="612"/>
                      <a:pt x="715" y="491"/>
                      <a:pt x="724" y="309"/>
                    </a:cubicBezTo>
                    <a:cubicBezTo>
                      <a:pt x="724" y="137"/>
                      <a:pt x="588" y="1"/>
                      <a:pt x="416" y="1"/>
                    </a:cubicBezTo>
                    <a:cubicBezTo>
                      <a:pt x="411" y="1"/>
                      <a:pt x="406" y="1"/>
                      <a:pt x="40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95" name="Google Shape;3495;p43"/>
              <p:cNvSpPr/>
              <p:nvPr/>
            </p:nvSpPr>
            <p:spPr>
              <a:xfrm>
                <a:off x="5255742" y="2858257"/>
                <a:ext cx="10153" cy="8711"/>
              </a:xfrm>
              <a:custGeom>
                <a:avLst/>
                <a:gdLst/>
                <a:ahLst/>
                <a:cxnLst/>
                <a:rect l="l" t="t" r="r" b="b"/>
                <a:pathLst>
                  <a:path w="704" h="604" extrusionOk="0">
                    <a:moveTo>
                      <a:pt x="306" y="0"/>
                    </a:moveTo>
                    <a:cubicBezTo>
                      <a:pt x="149" y="0"/>
                      <a:pt x="1" y="119"/>
                      <a:pt x="1" y="295"/>
                    </a:cubicBezTo>
                    <a:cubicBezTo>
                      <a:pt x="1" y="468"/>
                      <a:pt x="136" y="603"/>
                      <a:pt x="296" y="603"/>
                    </a:cubicBezTo>
                    <a:cubicBezTo>
                      <a:pt x="568" y="603"/>
                      <a:pt x="703" y="270"/>
                      <a:pt x="518" y="86"/>
                    </a:cubicBezTo>
                    <a:cubicBezTo>
                      <a:pt x="455" y="27"/>
                      <a:pt x="379" y="0"/>
                      <a:pt x="30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96" name="Google Shape;3496;p43"/>
              <p:cNvSpPr/>
              <p:nvPr/>
            </p:nvSpPr>
            <p:spPr>
              <a:xfrm>
                <a:off x="5376055" y="2878146"/>
                <a:ext cx="11567" cy="9952"/>
              </a:xfrm>
              <a:custGeom>
                <a:avLst/>
                <a:gdLst/>
                <a:ahLst/>
                <a:cxnLst/>
                <a:rect l="l" t="t" r="r" b="b"/>
                <a:pathLst>
                  <a:path w="802" h="690" extrusionOk="0">
                    <a:moveTo>
                      <a:pt x="456" y="0"/>
                    </a:moveTo>
                    <a:cubicBezTo>
                      <a:pt x="161" y="0"/>
                      <a:pt x="0" y="370"/>
                      <a:pt x="222" y="592"/>
                    </a:cubicBezTo>
                    <a:cubicBezTo>
                      <a:pt x="289" y="659"/>
                      <a:pt x="373" y="690"/>
                      <a:pt x="456" y="690"/>
                    </a:cubicBezTo>
                    <a:cubicBezTo>
                      <a:pt x="631" y="690"/>
                      <a:pt x="801" y="554"/>
                      <a:pt x="801" y="345"/>
                    </a:cubicBezTo>
                    <a:cubicBezTo>
                      <a:pt x="801" y="148"/>
                      <a:pt x="653" y="0"/>
                      <a:pt x="45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97" name="Google Shape;3497;p43"/>
              <p:cNvSpPr/>
              <p:nvPr/>
            </p:nvSpPr>
            <p:spPr>
              <a:xfrm>
                <a:off x="5327955" y="2880280"/>
                <a:ext cx="10254" cy="8653"/>
              </a:xfrm>
              <a:custGeom>
                <a:avLst/>
                <a:gdLst/>
                <a:ahLst/>
                <a:cxnLst/>
                <a:rect l="l" t="t" r="r" b="b"/>
                <a:pathLst>
                  <a:path w="711" h="600" extrusionOk="0">
                    <a:moveTo>
                      <a:pt x="304" y="0"/>
                    </a:moveTo>
                    <a:cubicBezTo>
                      <a:pt x="132" y="0"/>
                      <a:pt x="9" y="136"/>
                      <a:pt x="9" y="296"/>
                    </a:cubicBezTo>
                    <a:cubicBezTo>
                      <a:pt x="0" y="478"/>
                      <a:pt x="148" y="599"/>
                      <a:pt x="301" y="599"/>
                    </a:cubicBezTo>
                    <a:cubicBezTo>
                      <a:pt x="376" y="599"/>
                      <a:pt x="453" y="570"/>
                      <a:pt x="514" y="505"/>
                    </a:cubicBezTo>
                    <a:cubicBezTo>
                      <a:pt x="711" y="321"/>
                      <a:pt x="575" y="0"/>
                      <a:pt x="30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98" name="Google Shape;3498;p43"/>
              <p:cNvSpPr/>
              <p:nvPr/>
            </p:nvSpPr>
            <p:spPr>
              <a:xfrm>
                <a:off x="5214523" y="2866940"/>
                <a:ext cx="10139" cy="8625"/>
              </a:xfrm>
              <a:custGeom>
                <a:avLst/>
                <a:gdLst/>
                <a:ahLst/>
                <a:cxnLst/>
                <a:rect l="l" t="t" r="r" b="b"/>
                <a:pathLst>
                  <a:path w="703" h="598" extrusionOk="0">
                    <a:moveTo>
                      <a:pt x="416" y="0"/>
                    </a:moveTo>
                    <a:cubicBezTo>
                      <a:pt x="409" y="0"/>
                      <a:pt x="402" y="1"/>
                      <a:pt x="394" y="1"/>
                    </a:cubicBezTo>
                    <a:cubicBezTo>
                      <a:pt x="123" y="1"/>
                      <a:pt x="0" y="322"/>
                      <a:pt x="197" y="506"/>
                    </a:cubicBezTo>
                    <a:cubicBezTo>
                      <a:pt x="257" y="570"/>
                      <a:pt x="330" y="597"/>
                      <a:pt x="402" y="597"/>
                    </a:cubicBezTo>
                    <a:cubicBezTo>
                      <a:pt x="555" y="597"/>
                      <a:pt x="703" y="473"/>
                      <a:pt x="703" y="297"/>
                    </a:cubicBezTo>
                    <a:cubicBezTo>
                      <a:pt x="703" y="132"/>
                      <a:pt x="578" y="0"/>
                      <a:pt x="41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99" name="Google Shape;3499;p43"/>
              <p:cNvSpPr/>
              <p:nvPr/>
            </p:nvSpPr>
            <p:spPr>
              <a:xfrm>
                <a:off x="5288971" y="2879920"/>
                <a:ext cx="10153" cy="8711"/>
              </a:xfrm>
              <a:custGeom>
                <a:avLst/>
                <a:gdLst/>
                <a:ahLst/>
                <a:cxnLst/>
                <a:rect l="l" t="t" r="r" b="b"/>
                <a:pathLst>
                  <a:path w="704" h="604" extrusionOk="0">
                    <a:moveTo>
                      <a:pt x="395" y="1"/>
                    </a:moveTo>
                    <a:cubicBezTo>
                      <a:pt x="124" y="13"/>
                      <a:pt x="1" y="333"/>
                      <a:pt x="198" y="518"/>
                    </a:cubicBezTo>
                    <a:cubicBezTo>
                      <a:pt x="257" y="577"/>
                      <a:pt x="330" y="604"/>
                      <a:pt x="402" y="604"/>
                    </a:cubicBezTo>
                    <a:cubicBezTo>
                      <a:pt x="555" y="604"/>
                      <a:pt x="703" y="485"/>
                      <a:pt x="703" y="309"/>
                    </a:cubicBezTo>
                    <a:cubicBezTo>
                      <a:pt x="703" y="136"/>
                      <a:pt x="568" y="1"/>
                      <a:pt x="39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00" name="Google Shape;3500;p43"/>
              <p:cNvSpPr/>
              <p:nvPr/>
            </p:nvSpPr>
            <p:spPr>
              <a:xfrm>
                <a:off x="5728887" y="3072907"/>
                <a:ext cx="1529" cy="923"/>
              </a:xfrm>
              <a:custGeom>
                <a:avLst/>
                <a:gdLst/>
                <a:ahLst/>
                <a:cxnLst/>
                <a:rect l="l" t="t" r="r" b="b"/>
                <a:pathLst>
                  <a:path w="106" h="64" extrusionOk="0">
                    <a:moveTo>
                      <a:pt x="56" y="1"/>
                    </a:moveTo>
                    <a:cubicBezTo>
                      <a:pt x="0" y="1"/>
                      <a:pt x="56" y="63"/>
                      <a:pt x="87" y="63"/>
                    </a:cubicBezTo>
                    <a:cubicBezTo>
                      <a:pt x="97" y="63"/>
                      <a:pt x="105" y="56"/>
                      <a:pt x="105" y="38"/>
                    </a:cubicBezTo>
                    <a:cubicBezTo>
                      <a:pt x="105" y="13"/>
                      <a:pt x="81" y="1"/>
                      <a:pt x="5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01" name="Google Shape;3501;p43"/>
              <p:cNvSpPr/>
              <p:nvPr/>
            </p:nvSpPr>
            <p:spPr>
              <a:xfrm>
                <a:off x="5824464" y="3088902"/>
                <a:ext cx="1558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8" h="74" extrusionOk="0">
                    <a:moveTo>
                      <a:pt x="58" y="1"/>
                    </a:moveTo>
                    <a:cubicBezTo>
                      <a:pt x="1" y="1"/>
                      <a:pt x="61" y="74"/>
                      <a:pt x="91" y="74"/>
                    </a:cubicBezTo>
                    <a:cubicBezTo>
                      <a:pt x="100" y="74"/>
                      <a:pt x="107" y="67"/>
                      <a:pt x="107" y="50"/>
                    </a:cubicBezTo>
                    <a:cubicBezTo>
                      <a:pt x="107" y="25"/>
                      <a:pt x="95" y="1"/>
                      <a:pt x="5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02" name="Google Shape;3502;p43"/>
              <p:cNvSpPr/>
              <p:nvPr/>
            </p:nvSpPr>
            <p:spPr>
              <a:xfrm>
                <a:off x="5838079" y="2953503"/>
                <a:ext cx="10153" cy="8711"/>
              </a:xfrm>
              <a:custGeom>
                <a:avLst/>
                <a:gdLst/>
                <a:ahLst/>
                <a:cxnLst/>
                <a:rect l="l" t="t" r="r" b="b"/>
                <a:pathLst>
                  <a:path w="704" h="604" extrusionOk="0">
                    <a:moveTo>
                      <a:pt x="304" y="1"/>
                    </a:moveTo>
                    <a:cubicBezTo>
                      <a:pt x="150" y="1"/>
                      <a:pt x="1" y="123"/>
                      <a:pt x="1" y="308"/>
                    </a:cubicBezTo>
                    <a:cubicBezTo>
                      <a:pt x="1" y="468"/>
                      <a:pt x="136" y="603"/>
                      <a:pt x="297" y="603"/>
                    </a:cubicBezTo>
                    <a:cubicBezTo>
                      <a:pt x="568" y="603"/>
                      <a:pt x="703" y="283"/>
                      <a:pt x="506" y="86"/>
                    </a:cubicBezTo>
                    <a:cubicBezTo>
                      <a:pt x="447" y="27"/>
                      <a:pt x="375" y="1"/>
                      <a:pt x="30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03" name="Google Shape;3503;p43"/>
              <p:cNvSpPr/>
              <p:nvPr/>
            </p:nvSpPr>
            <p:spPr>
              <a:xfrm>
                <a:off x="5771678" y="3008525"/>
                <a:ext cx="10442" cy="8956"/>
              </a:xfrm>
              <a:custGeom>
                <a:avLst/>
                <a:gdLst/>
                <a:ahLst/>
                <a:cxnLst/>
                <a:rect l="l" t="t" r="r" b="b"/>
                <a:pathLst>
                  <a:path w="724" h="621" extrusionOk="0">
                    <a:moveTo>
                      <a:pt x="313" y="0"/>
                    </a:moveTo>
                    <a:cubicBezTo>
                      <a:pt x="153" y="0"/>
                      <a:pt x="1" y="128"/>
                      <a:pt x="9" y="312"/>
                    </a:cubicBezTo>
                    <a:cubicBezTo>
                      <a:pt x="9" y="485"/>
                      <a:pt x="132" y="608"/>
                      <a:pt x="305" y="620"/>
                    </a:cubicBezTo>
                    <a:cubicBezTo>
                      <a:pt x="576" y="620"/>
                      <a:pt x="724" y="288"/>
                      <a:pt x="527" y="91"/>
                    </a:cubicBezTo>
                    <a:cubicBezTo>
                      <a:pt x="464" y="28"/>
                      <a:pt x="387" y="0"/>
                      <a:pt x="31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04" name="Google Shape;3504;p43"/>
              <p:cNvSpPr/>
              <p:nvPr/>
            </p:nvSpPr>
            <p:spPr>
              <a:xfrm>
                <a:off x="5725238" y="2930918"/>
                <a:ext cx="10153" cy="8754"/>
              </a:xfrm>
              <a:custGeom>
                <a:avLst/>
                <a:gdLst/>
                <a:ahLst/>
                <a:cxnLst/>
                <a:rect l="l" t="t" r="r" b="b"/>
                <a:pathLst>
                  <a:path w="704" h="607" extrusionOk="0">
                    <a:moveTo>
                      <a:pt x="309" y="1"/>
                    </a:moveTo>
                    <a:cubicBezTo>
                      <a:pt x="136" y="13"/>
                      <a:pt x="1" y="149"/>
                      <a:pt x="13" y="309"/>
                    </a:cubicBezTo>
                    <a:cubicBezTo>
                      <a:pt x="13" y="491"/>
                      <a:pt x="158" y="606"/>
                      <a:pt x="309" y="606"/>
                    </a:cubicBezTo>
                    <a:cubicBezTo>
                      <a:pt x="383" y="606"/>
                      <a:pt x="458" y="579"/>
                      <a:pt x="518" y="518"/>
                    </a:cubicBezTo>
                    <a:cubicBezTo>
                      <a:pt x="703" y="321"/>
                      <a:pt x="568" y="1"/>
                      <a:pt x="30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05" name="Google Shape;3505;p43"/>
              <p:cNvSpPr/>
              <p:nvPr/>
            </p:nvSpPr>
            <p:spPr>
              <a:xfrm>
                <a:off x="5692787" y="2873069"/>
                <a:ext cx="10557" cy="8827"/>
              </a:xfrm>
              <a:custGeom>
                <a:avLst/>
                <a:gdLst/>
                <a:ahLst/>
                <a:cxnLst/>
                <a:rect l="l" t="t" r="r" b="b"/>
                <a:pathLst>
                  <a:path w="732" h="612" extrusionOk="0">
                    <a:moveTo>
                      <a:pt x="316" y="1"/>
                    </a:moveTo>
                    <a:cubicBezTo>
                      <a:pt x="154" y="1"/>
                      <a:pt x="0" y="124"/>
                      <a:pt x="8" y="315"/>
                    </a:cubicBezTo>
                    <a:cubicBezTo>
                      <a:pt x="8" y="476"/>
                      <a:pt x="144" y="611"/>
                      <a:pt x="304" y="611"/>
                    </a:cubicBezTo>
                    <a:cubicBezTo>
                      <a:pt x="309" y="611"/>
                      <a:pt x="314" y="612"/>
                      <a:pt x="319" y="612"/>
                    </a:cubicBezTo>
                    <a:cubicBezTo>
                      <a:pt x="593" y="612"/>
                      <a:pt x="732" y="287"/>
                      <a:pt x="538" y="94"/>
                    </a:cubicBezTo>
                    <a:cubicBezTo>
                      <a:pt x="474" y="29"/>
                      <a:pt x="394" y="1"/>
                      <a:pt x="31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06" name="Google Shape;3506;p43"/>
              <p:cNvSpPr/>
              <p:nvPr/>
            </p:nvSpPr>
            <p:spPr>
              <a:xfrm>
                <a:off x="5562826" y="2759795"/>
                <a:ext cx="10139" cy="8653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0" extrusionOk="0">
                    <a:moveTo>
                      <a:pt x="394" y="0"/>
                    </a:moveTo>
                    <a:cubicBezTo>
                      <a:pt x="136" y="0"/>
                      <a:pt x="0" y="321"/>
                      <a:pt x="185" y="506"/>
                    </a:cubicBezTo>
                    <a:cubicBezTo>
                      <a:pt x="250" y="570"/>
                      <a:pt x="328" y="599"/>
                      <a:pt x="403" y="599"/>
                    </a:cubicBezTo>
                    <a:cubicBezTo>
                      <a:pt x="558" y="599"/>
                      <a:pt x="702" y="478"/>
                      <a:pt x="702" y="296"/>
                    </a:cubicBezTo>
                    <a:cubicBezTo>
                      <a:pt x="690" y="136"/>
                      <a:pt x="567" y="0"/>
                      <a:pt x="39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07" name="Google Shape;3507;p43"/>
              <p:cNvSpPr/>
              <p:nvPr/>
            </p:nvSpPr>
            <p:spPr>
              <a:xfrm>
                <a:off x="5588988" y="2834950"/>
                <a:ext cx="10456" cy="8841"/>
              </a:xfrm>
              <a:custGeom>
                <a:avLst/>
                <a:gdLst/>
                <a:ahLst/>
                <a:cxnLst/>
                <a:rect l="l" t="t" r="r" b="b"/>
                <a:pathLst>
                  <a:path w="725" h="613" extrusionOk="0">
                    <a:moveTo>
                      <a:pt x="413" y="1"/>
                    </a:moveTo>
                    <a:cubicBezTo>
                      <a:pt x="140" y="1"/>
                      <a:pt x="1" y="325"/>
                      <a:pt x="194" y="519"/>
                    </a:cubicBezTo>
                    <a:cubicBezTo>
                      <a:pt x="259" y="584"/>
                      <a:pt x="338" y="612"/>
                      <a:pt x="416" y="612"/>
                    </a:cubicBezTo>
                    <a:cubicBezTo>
                      <a:pt x="574" y="612"/>
                      <a:pt x="724" y="491"/>
                      <a:pt x="724" y="309"/>
                    </a:cubicBezTo>
                    <a:cubicBezTo>
                      <a:pt x="724" y="137"/>
                      <a:pt x="589" y="1"/>
                      <a:pt x="429" y="1"/>
                    </a:cubicBezTo>
                    <a:cubicBezTo>
                      <a:pt x="423" y="1"/>
                      <a:pt x="418" y="1"/>
                      <a:pt x="41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08" name="Google Shape;3508;p43"/>
              <p:cNvSpPr/>
              <p:nvPr/>
            </p:nvSpPr>
            <p:spPr>
              <a:xfrm>
                <a:off x="5594628" y="2661693"/>
                <a:ext cx="10139" cy="8653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0" extrusionOk="0">
                    <a:moveTo>
                      <a:pt x="407" y="1"/>
                    </a:moveTo>
                    <a:cubicBezTo>
                      <a:pt x="136" y="1"/>
                      <a:pt x="1" y="321"/>
                      <a:pt x="198" y="506"/>
                    </a:cubicBezTo>
                    <a:cubicBezTo>
                      <a:pt x="258" y="571"/>
                      <a:pt x="334" y="600"/>
                      <a:pt x="407" y="600"/>
                    </a:cubicBezTo>
                    <a:cubicBezTo>
                      <a:pt x="558" y="600"/>
                      <a:pt x="703" y="479"/>
                      <a:pt x="703" y="297"/>
                    </a:cubicBezTo>
                    <a:cubicBezTo>
                      <a:pt x="703" y="124"/>
                      <a:pt x="567" y="1"/>
                      <a:pt x="40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09" name="Google Shape;3509;p43"/>
              <p:cNvSpPr/>
              <p:nvPr/>
            </p:nvSpPr>
            <p:spPr>
              <a:xfrm>
                <a:off x="5777490" y="2645958"/>
                <a:ext cx="10139" cy="8653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0" extrusionOk="0">
                    <a:moveTo>
                      <a:pt x="300" y="0"/>
                    </a:moveTo>
                    <a:cubicBezTo>
                      <a:pt x="145" y="0"/>
                      <a:pt x="0" y="121"/>
                      <a:pt x="0" y="303"/>
                    </a:cubicBezTo>
                    <a:cubicBezTo>
                      <a:pt x="0" y="476"/>
                      <a:pt x="136" y="599"/>
                      <a:pt x="308" y="599"/>
                    </a:cubicBezTo>
                    <a:cubicBezTo>
                      <a:pt x="567" y="599"/>
                      <a:pt x="703" y="279"/>
                      <a:pt x="518" y="94"/>
                    </a:cubicBezTo>
                    <a:cubicBezTo>
                      <a:pt x="453" y="29"/>
                      <a:pt x="375" y="0"/>
                      <a:pt x="30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10" name="Google Shape;3510;p43"/>
              <p:cNvSpPr/>
              <p:nvPr/>
            </p:nvSpPr>
            <p:spPr>
              <a:xfrm>
                <a:off x="5662514" y="2649275"/>
                <a:ext cx="10139" cy="8711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4" extrusionOk="0">
                    <a:moveTo>
                      <a:pt x="311" y="0"/>
                    </a:moveTo>
                    <a:cubicBezTo>
                      <a:pt x="154" y="0"/>
                      <a:pt x="0" y="119"/>
                      <a:pt x="0" y="295"/>
                    </a:cubicBezTo>
                    <a:cubicBezTo>
                      <a:pt x="0" y="468"/>
                      <a:pt x="136" y="603"/>
                      <a:pt x="308" y="603"/>
                    </a:cubicBezTo>
                    <a:cubicBezTo>
                      <a:pt x="567" y="603"/>
                      <a:pt x="703" y="271"/>
                      <a:pt x="518" y="86"/>
                    </a:cubicBezTo>
                    <a:cubicBezTo>
                      <a:pt x="459" y="27"/>
                      <a:pt x="384" y="0"/>
                      <a:pt x="31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11" name="Google Shape;3511;p43"/>
              <p:cNvSpPr/>
              <p:nvPr/>
            </p:nvSpPr>
            <p:spPr>
              <a:xfrm>
                <a:off x="5811080" y="2653429"/>
                <a:ext cx="10500" cy="9000"/>
              </a:xfrm>
              <a:custGeom>
                <a:avLst/>
                <a:gdLst/>
                <a:ahLst/>
                <a:cxnLst/>
                <a:rect l="l" t="t" r="r" b="b"/>
                <a:pathLst>
                  <a:path w="728" h="624" extrusionOk="0">
                    <a:moveTo>
                      <a:pt x="310" y="0"/>
                    </a:moveTo>
                    <a:cubicBezTo>
                      <a:pt x="151" y="0"/>
                      <a:pt x="0" y="124"/>
                      <a:pt x="0" y="315"/>
                    </a:cubicBezTo>
                    <a:cubicBezTo>
                      <a:pt x="0" y="475"/>
                      <a:pt x="136" y="623"/>
                      <a:pt x="296" y="623"/>
                    </a:cubicBezTo>
                    <a:cubicBezTo>
                      <a:pt x="579" y="623"/>
                      <a:pt x="727" y="291"/>
                      <a:pt x="530" y="93"/>
                    </a:cubicBezTo>
                    <a:cubicBezTo>
                      <a:pt x="466" y="29"/>
                      <a:pt x="387" y="0"/>
                      <a:pt x="31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12" name="Google Shape;3512;p43"/>
              <p:cNvSpPr/>
              <p:nvPr/>
            </p:nvSpPr>
            <p:spPr>
              <a:xfrm>
                <a:off x="5338383" y="2640102"/>
                <a:ext cx="10312" cy="9000"/>
              </a:xfrm>
              <a:custGeom>
                <a:avLst/>
                <a:gdLst/>
                <a:ahLst/>
                <a:cxnLst/>
                <a:rect l="l" t="t" r="r" b="b"/>
                <a:pathLst>
                  <a:path w="715" h="624" extrusionOk="0">
                    <a:moveTo>
                      <a:pt x="310" y="0"/>
                    </a:moveTo>
                    <a:cubicBezTo>
                      <a:pt x="151" y="0"/>
                      <a:pt x="0" y="124"/>
                      <a:pt x="0" y="315"/>
                    </a:cubicBezTo>
                    <a:cubicBezTo>
                      <a:pt x="0" y="475"/>
                      <a:pt x="136" y="611"/>
                      <a:pt x="296" y="623"/>
                    </a:cubicBezTo>
                    <a:cubicBezTo>
                      <a:pt x="579" y="623"/>
                      <a:pt x="715" y="290"/>
                      <a:pt x="530" y="93"/>
                    </a:cubicBezTo>
                    <a:cubicBezTo>
                      <a:pt x="466" y="29"/>
                      <a:pt x="387" y="0"/>
                      <a:pt x="31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13" name="Google Shape;3513;p43"/>
              <p:cNvSpPr/>
              <p:nvPr/>
            </p:nvSpPr>
            <p:spPr>
              <a:xfrm>
                <a:off x="5740352" y="2745041"/>
                <a:ext cx="10139" cy="8581"/>
              </a:xfrm>
              <a:custGeom>
                <a:avLst/>
                <a:gdLst/>
                <a:ahLst/>
                <a:cxnLst/>
                <a:rect l="l" t="t" r="r" b="b"/>
                <a:pathLst>
                  <a:path w="703" h="595" extrusionOk="0">
                    <a:moveTo>
                      <a:pt x="394" y="1"/>
                    </a:moveTo>
                    <a:cubicBezTo>
                      <a:pt x="136" y="1"/>
                      <a:pt x="0" y="321"/>
                      <a:pt x="185" y="506"/>
                    </a:cubicBezTo>
                    <a:cubicBezTo>
                      <a:pt x="246" y="567"/>
                      <a:pt x="322" y="594"/>
                      <a:pt x="397" y="594"/>
                    </a:cubicBezTo>
                    <a:cubicBezTo>
                      <a:pt x="548" y="594"/>
                      <a:pt x="694" y="482"/>
                      <a:pt x="702" y="309"/>
                    </a:cubicBezTo>
                    <a:cubicBezTo>
                      <a:pt x="702" y="136"/>
                      <a:pt x="567" y="1"/>
                      <a:pt x="39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14" name="Google Shape;3514;p43"/>
              <p:cNvSpPr/>
              <p:nvPr/>
            </p:nvSpPr>
            <p:spPr>
              <a:xfrm>
                <a:off x="5450922" y="3025284"/>
                <a:ext cx="10572" cy="8827"/>
              </a:xfrm>
              <a:custGeom>
                <a:avLst/>
                <a:gdLst/>
                <a:ahLst/>
                <a:cxnLst/>
                <a:rect l="l" t="t" r="r" b="b"/>
                <a:pathLst>
                  <a:path w="733" h="612" extrusionOk="0">
                    <a:moveTo>
                      <a:pt x="331" y="0"/>
                    </a:moveTo>
                    <a:cubicBezTo>
                      <a:pt x="326" y="0"/>
                      <a:pt x="322" y="0"/>
                      <a:pt x="317" y="1"/>
                    </a:cubicBezTo>
                    <a:cubicBezTo>
                      <a:pt x="144" y="1"/>
                      <a:pt x="21" y="136"/>
                      <a:pt x="9" y="296"/>
                    </a:cubicBezTo>
                    <a:cubicBezTo>
                      <a:pt x="1" y="487"/>
                      <a:pt x="155" y="611"/>
                      <a:pt x="316" y="611"/>
                    </a:cubicBezTo>
                    <a:cubicBezTo>
                      <a:pt x="395" y="611"/>
                      <a:pt x="475" y="582"/>
                      <a:pt x="539" y="518"/>
                    </a:cubicBezTo>
                    <a:cubicBezTo>
                      <a:pt x="732" y="336"/>
                      <a:pt x="593" y="0"/>
                      <a:pt x="33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15" name="Google Shape;3515;p43"/>
              <p:cNvSpPr/>
              <p:nvPr/>
            </p:nvSpPr>
            <p:spPr>
              <a:xfrm>
                <a:off x="5132112" y="2654049"/>
                <a:ext cx="10456" cy="8841"/>
              </a:xfrm>
              <a:custGeom>
                <a:avLst/>
                <a:gdLst/>
                <a:ahLst/>
                <a:cxnLst/>
                <a:rect l="l" t="t" r="r" b="b"/>
                <a:pathLst>
                  <a:path w="725" h="613" extrusionOk="0">
                    <a:moveTo>
                      <a:pt x="401" y="1"/>
                    </a:moveTo>
                    <a:cubicBezTo>
                      <a:pt x="140" y="1"/>
                      <a:pt x="1" y="325"/>
                      <a:pt x="194" y="519"/>
                    </a:cubicBezTo>
                    <a:cubicBezTo>
                      <a:pt x="255" y="583"/>
                      <a:pt x="331" y="612"/>
                      <a:pt x="407" y="612"/>
                    </a:cubicBezTo>
                    <a:cubicBezTo>
                      <a:pt x="563" y="612"/>
                      <a:pt x="716" y="491"/>
                      <a:pt x="724" y="309"/>
                    </a:cubicBezTo>
                    <a:cubicBezTo>
                      <a:pt x="724" y="137"/>
                      <a:pt x="589" y="1"/>
                      <a:pt x="416" y="1"/>
                    </a:cubicBezTo>
                    <a:cubicBezTo>
                      <a:pt x="411" y="1"/>
                      <a:pt x="406" y="1"/>
                      <a:pt x="40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16" name="Google Shape;3516;p43"/>
              <p:cNvSpPr/>
              <p:nvPr/>
            </p:nvSpPr>
            <p:spPr>
              <a:xfrm>
                <a:off x="5245617" y="2752511"/>
                <a:ext cx="10139" cy="8524"/>
              </a:xfrm>
              <a:custGeom>
                <a:avLst/>
                <a:gdLst/>
                <a:ahLst/>
                <a:cxnLst/>
                <a:rect l="l" t="t" r="r" b="b"/>
                <a:pathLst>
                  <a:path w="703" h="591" extrusionOk="0">
                    <a:moveTo>
                      <a:pt x="407" y="0"/>
                    </a:moveTo>
                    <a:cubicBezTo>
                      <a:pt x="136" y="0"/>
                      <a:pt x="0" y="321"/>
                      <a:pt x="185" y="505"/>
                    </a:cubicBezTo>
                    <a:cubicBezTo>
                      <a:pt x="248" y="565"/>
                      <a:pt x="324" y="591"/>
                      <a:pt x="398" y="591"/>
                    </a:cubicBezTo>
                    <a:cubicBezTo>
                      <a:pt x="555" y="591"/>
                      <a:pt x="703" y="472"/>
                      <a:pt x="703" y="296"/>
                    </a:cubicBezTo>
                    <a:cubicBezTo>
                      <a:pt x="690" y="123"/>
                      <a:pt x="567" y="0"/>
                      <a:pt x="40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17" name="Google Shape;3517;p43"/>
              <p:cNvSpPr/>
              <p:nvPr/>
            </p:nvSpPr>
            <p:spPr>
              <a:xfrm>
                <a:off x="5301245" y="2663481"/>
                <a:ext cx="8711" cy="7500"/>
              </a:xfrm>
              <a:custGeom>
                <a:avLst/>
                <a:gdLst/>
                <a:ahLst/>
                <a:cxnLst/>
                <a:rect l="l" t="t" r="r" b="b"/>
                <a:pathLst>
                  <a:path w="604" h="520" extrusionOk="0">
                    <a:moveTo>
                      <a:pt x="345" y="0"/>
                    </a:moveTo>
                    <a:cubicBezTo>
                      <a:pt x="111" y="0"/>
                      <a:pt x="0" y="271"/>
                      <a:pt x="160" y="444"/>
                    </a:cubicBezTo>
                    <a:cubicBezTo>
                      <a:pt x="212" y="496"/>
                      <a:pt x="277" y="519"/>
                      <a:pt x="341" y="519"/>
                    </a:cubicBezTo>
                    <a:cubicBezTo>
                      <a:pt x="474" y="519"/>
                      <a:pt x="604" y="417"/>
                      <a:pt x="604" y="259"/>
                    </a:cubicBezTo>
                    <a:cubicBezTo>
                      <a:pt x="604" y="111"/>
                      <a:pt x="493" y="0"/>
                      <a:pt x="34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18" name="Google Shape;3518;p43"/>
              <p:cNvSpPr/>
              <p:nvPr/>
            </p:nvSpPr>
            <p:spPr>
              <a:xfrm>
                <a:off x="5322388" y="2659717"/>
                <a:ext cx="9778" cy="8394"/>
              </a:xfrm>
              <a:custGeom>
                <a:avLst/>
                <a:gdLst/>
                <a:ahLst/>
                <a:cxnLst/>
                <a:rect l="l" t="t" r="r" b="b"/>
                <a:pathLst>
                  <a:path w="678" h="582" extrusionOk="0">
                    <a:moveTo>
                      <a:pt x="285" y="0"/>
                    </a:moveTo>
                    <a:cubicBezTo>
                      <a:pt x="138" y="0"/>
                      <a:pt x="0" y="113"/>
                      <a:pt x="0" y="286"/>
                    </a:cubicBezTo>
                    <a:cubicBezTo>
                      <a:pt x="0" y="446"/>
                      <a:pt x="123" y="582"/>
                      <a:pt x="284" y="582"/>
                    </a:cubicBezTo>
                    <a:cubicBezTo>
                      <a:pt x="542" y="582"/>
                      <a:pt x="678" y="261"/>
                      <a:pt x="493" y="89"/>
                    </a:cubicBezTo>
                    <a:cubicBezTo>
                      <a:pt x="432" y="28"/>
                      <a:pt x="357" y="0"/>
                      <a:pt x="28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19" name="Google Shape;3519;p43"/>
              <p:cNvSpPr/>
              <p:nvPr/>
            </p:nvSpPr>
            <p:spPr>
              <a:xfrm>
                <a:off x="5319057" y="2689601"/>
                <a:ext cx="10096" cy="8581"/>
              </a:xfrm>
              <a:custGeom>
                <a:avLst/>
                <a:gdLst/>
                <a:ahLst/>
                <a:cxnLst/>
                <a:rect l="l" t="t" r="r" b="b"/>
                <a:pathLst>
                  <a:path w="700" h="595" extrusionOk="0">
                    <a:moveTo>
                      <a:pt x="389" y="0"/>
                    </a:moveTo>
                    <a:cubicBezTo>
                      <a:pt x="128" y="0"/>
                      <a:pt x="1" y="312"/>
                      <a:pt x="182" y="506"/>
                    </a:cubicBezTo>
                    <a:cubicBezTo>
                      <a:pt x="243" y="567"/>
                      <a:pt x="319" y="594"/>
                      <a:pt x="394" y="594"/>
                    </a:cubicBezTo>
                    <a:cubicBezTo>
                      <a:pt x="545" y="594"/>
                      <a:pt x="691" y="482"/>
                      <a:pt x="699" y="308"/>
                    </a:cubicBezTo>
                    <a:cubicBezTo>
                      <a:pt x="699" y="136"/>
                      <a:pt x="564" y="0"/>
                      <a:pt x="404" y="0"/>
                    </a:cubicBezTo>
                    <a:cubicBezTo>
                      <a:pt x="399" y="0"/>
                      <a:pt x="394" y="0"/>
                      <a:pt x="38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20" name="Google Shape;3520;p43"/>
              <p:cNvSpPr/>
              <p:nvPr/>
            </p:nvSpPr>
            <p:spPr>
              <a:xfrm>
                <a:off x="5366637" y="2735983"/>
                <a:ext cx="10139" cy="8740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6" extrusionOk="0">
                    <a:moveTo>
                      <a:pt x="296" y="0"/>
                    </a:moveTo>
                    <a:cubicBezTo>
                      <a:pt x="136" y="0"/>
                      <a:pt x="0" y="136"/>
                      <a:pt x="0" y="308"/>
                    </a:cubicBezTo>
                    <a:cubicBezTo>
                      <a:pt x="0" y="491"/>
                      <a:pt x="151" y="606"/>
                      <a:pt x="305" y="606"/>
                    </a:cubicBezTo>
                    <a:cubicBezTo>
                      <a:pt x="381" y="606"/>
                      <a:pt x="457" y="578"/>
                      <a:pt x="518" y="518"/>
                    </a:cubicBezTo>
                    <a:cubicBezTo>
                      <a:pt x="703" y="321"/>
                      <a:pt x="567" y="0"/>
                      <a:pt x="29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21" name="Google Shape;3521;p43"/>
              <p:cNvSpPr/>
              <p:nvPr/>
            </p:nvSpPr>
            <p:spPr>
              <a:xfrm>
                <a:off x="5481786" y="2666856"/>
                <a:ext cx="10327" cy="8653"/>
              </a:xfrm>
              <a:custGeom>
                <a:avLst/>
                <a:gdLst/>
                <a:ahLst/>
                <a:cxnLst/>
                <a:rect l="l" t="t" r="r" b="b"/>
                <a:pathLst>
                  <a:path w="716" h="600" extrusionOk="0">
                    <a:moveTo>
                      <a:pt x="407" y="0"/>
                    </a:moveTo>
                    <a:cubicBezTo>
                      <a:pt x="136" y="0"/>
                      <a:pt x="1" y="321"/>
                      <a:pt x="198" y="505"/>
                    </a:cubicBezTo>
                    <a:cubicBezTo>
                      <a:pt x="258" y="570"/>
                      <a:pt x="335" y="599"/>
                      <a:pt x="410" y="599"/>
                    </a:cubicBezTo>
                    <a:cubicBezTo>
                      <a:pt x="565" y="599"/>
                      <a:pt x="715" y="478"/>
                      <a:pt x="715" y="296"/>
                    </a:cubicBezTo>
                    <a:cubicBezTo>
                      <a:pt x="715" y="136"/>
                      <a:pt x="580" y="0"/>
                      <a:pt x="40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22" name="Google Shape;3522;p43"/>
              <p:cNvSpPr/>
              <p:nvPr/>
            </p:nvSpPr>
            <p:spPr>
              <a:xfrm>
                <a:off x="5602459" y="2754978"/>
                <a:ext cx="10081" cy="8596"/>
              </a:xfrm>
              <a:custGeom>
                <a:avLst/>
                <a:gdLst/>
                <a:ahLst/>
                <a:cxnLst/>
                <a:rect l="l" t="t" r="r" b="b"/>
                <a:pathLst>
                  <a:path w="699" h="596" extrusionOk="0">
                    <a:moveTo>
                      <a:pt x="288" y="1"/>
                    </a:moveTo>
                    <a:cubicBezTo>
                      <a:pt x="125" y="1"/>
                      <a:pt x="0" y="144"/>
                      <a:pt x="12" y="310"/>
                    </a:cubicBezTo>
                    <a:cubicBezTo>
                      <a:pt x="12" y="483"/>
                      <a:pt x="156" y="595"/>
                      <a:pt x="306" y="595"/>
                    </a:cubicBezTo>
                    <a:cubicBezTo>
                      <a:pt x="380" y="595"/>
                      <a:pt x="456" y="568"/>
                      <a:pt x="517" y="507"/>
                    </a:cubicBezTo>
                    <a:cubicBezTo>
                      <a:pt x="699" y="313"/>
                      <a:pt x="572" y="1"/>
                      <a:pt x="322" y="1"/>
                    </a:cubicBezTo>
                    <a:cubicBezTo>
                      <a:pt x="317" y="1"/>
                      <a:pt x="313" y="1"/>
                      <a:pt x="308" y="2"/>
                    </a:cubicBezTo>
                    <a:cubicBezTo>
                      <a:pt x="301" y="1"/>
                      <a:pt x="294" y="1"/>
                      <a:pt x="28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23" name="Google Shape;3523;p43"/>
              <p:cNvSpPr/>
              <p:nvPr/>
            </p:nvSpPr>
            <p:spPr>
              <a:xfrm>
                <a:off x="5709431" y="2691850"/>
                <a:ext cx="10442" cy="8956"/>
              </a:xfrm>
              <a:custGeom>
                <a:avLst/>
                <a:gdLst/>
                <a:ahLst/>
                <a:cxnLst/>
                <a:rect l="l" t="t" r="r" b="b"/>
                <a:pathLst>
                  <a:path w="724" h="621" extrusionOk="0">
                    <a:moveTo>
                      <a:pt x="317" y="1"/>
                    </a:moveTo>
                    <a:cubicBezTo>
                      <a:pt x="156" y="1"/>
                      <a:pt x="0" y="131"/>
                      <a:pt x="0" y="325"/>
                    </a:cubicBezTo>
                    <a:cubicBezTo>
                      <a:pt x="13" y="485"/>
                      <a:pt x="136" y="621"/>
                      <a:pt x="308" y="621"/>
                    </a:cubicBezTo>
                    <a:cubicBezTo>
                      <a:pt x="313" y="621"/>
                      <a:pt x="318" y="621"/>
                      <a:pt x="322" y="621"/>
                    </a:cubicBezTo>
                    <a:cubicBezTo>
                      <a:pt x="584" y="621"/>
                      <a:pt x="724" y="285"/>
                      <a:pt x="530" y="91"/>
                    </a:cubicBezTo>
                    <a:cubicBezTo>
                      <a:pt x="468" y="29"/>
                      <a:pt x="392" y="1"/>
                      <a:pt x="31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24" name="Google Shape;3524;p43"/>
              <p:cNvSpPr/>
              <p:nvPr/>
            </p:nvSpPr>
            <p:spPr>
              <a:xfrm>
                <a:off x="5378362" y="2643117"/>
                <a:ext cx="10269" cy="8827"/>
              </a:xfrm>
              <a:custGeom>
                <a:avLst/>
                <a:gdLst/>
                <a:ahLst/>
                <a:cxnLst/>
                <a:rect l="l" t="t" r="r" b="b"/>
                <a:pathLst>
                  <a:path w="712" h="612" extrusionOk="0">
                    <a:moveTo>
                      <a:pt x="309" y="0"/>
                    </a:moveTo>
                    <a:cubicBezTo>
                      <a:pt x="151" y="0"/>
                      <a:pt x="1" y="121"/>
                      <a:pt x="1" y="303"/>
                    </a:cubicBezTo>
                    <a:cubicBezTo>
                      <a:pt x="1" y="476"/>
                      <a:pt x="136" y="611"/>
                      <a:pt x="296" y="611"/>
                    </a:cubicBezTo>
                    <a:cubicBezTo>
                      <a:pt x="301" y="611"/>
                      <a:pt x="306" y="612"/>
                      <a:pt x="311" y="612"/>
                    </a:cubicBezTo>
                    <a:cubicBezTo>
                      <a:pt x="584" y="612"/>
                      <a:pt x="712" y="287"/>
                      <a:pt x="530" y="94"/>
                    </a:cubicBezTo>
                    <a:cubicBezTo>
                      <a:pt x="466" y="29"/>
                      <a:pt x="386" y="0"/>
                      <a:pt x="30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25" name="Google Shape;3525;p43"/>
              <p:cNvSpPr/>
              <p:nvPr/>
            </p:nvSpPr>
            <p:spPr>
              <a:xfrm>
                <a:off x="5460527" y="3010371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91" y="1"/>
                    </a:moveTo>
                    <a:cubicBezTo>
                      <a:pt x="61" y="1"/>
                      <a:pt x="1" y="73"/>
                      <a:pt x="58" y="73"/>
                    </a:cubicBezTo>
                    <a:cubicBezTo>
                      <a:pt x="82" y="73"/>
                      <a:pt x="107" y="61"/>
                      <a:pt x="107" y="24"/>
                    </a:cubicBezTo>
                    <a:cubicBezTo>
                      <a:pt x="107" y="7"/>
                      <a:pt x="100" y="1"/>
                      <a:pt x="9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26" name="Google Shape;3526;p43"/>
              <p:cNvSpPr/>
              <p:nvPr/>
            </p:nvSpPr>
            <p:spPr>
              <a:xfrm>
                <a:off x="5759102" y="2946379"/>
                <a:ext cx="1514" cy="923"/>
              </a:xfrm>
              <a:custGeom>
                <a:avLst/>
                <a:gdLst/>
                <a:ahLst/>
                <a:cxnLst/>
                <a:rect l="l" t="t" r="r" b="b"/>
                <a:pathLst>
                  <a:path w="105" h="64" extrusionOk="0">
                    <a:moveTo>
                      <a:pt x="55" y="1"/>
                    </a:moveTo>
                    <a:cubicBezTo>
                      <a:pt x="0" y="1"/>
                      <a:pt x="55" y="63"/>
                      <a:pt x="87" y="63"/>
                    </a:cubicBezTo>
                    <a:cubicBezTo>
                      <a:pt x="97" y="63"/>
                      <a:pt x="105" y="56"/>
                      <a:pt x="105" y="38"/>
                    </a:cubicBezTo>
                    <a:cubicBezTo>
                      <a:pt x="105" y="13"/>
                      <a:pt x="80" y="1"/>
                      <a:pt x="5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27" name="Google Shape;3527;p43"/>
              <p:cNvSpPr/>
              <p:nvPr/>
            </p:nvSpPr>
            <p:spPr>
              <a:xfrm>
                <a:off x="5688273" y="2945672"/>
                <a:ext cx="1442" cy="1442"/>
              </a:xfrm>
              <a:custGeom>
                <a:avLst/>
                <a:gdLst/>
                <a:ahLst/>
                <a:cxnLst/>
                <a:rect l="l" t="t" r="r" b="b"/>
                <a:pathLst>
                  <a:path w="100" h="100" extrusionOk="0">
                    <a:moveTo>
                      <a:pt x="50" y="1"/>
                    </a:moveTo>
                    <a:cubicBezTo>
                      <a:pt x="26" y="1"/>
                      <a:pt x="1" y="25"/>
                      <a:pt x="1" y="50"/>
                    </a:cubicBezTo>
                    <a:cubicBezTo>
                      <a:pt x="1" y="74"/>
                      <a:pt x="26" y="99"/>
                      <a:pt x="50" y="99"/>
                    </a:cubicBezTo>
                    <a:cubicBezTo>
                      <a:pt x="75" y="99"/>
                      <a:pt x="100" y="74"/>
                      <a:pt x="100" y="50"/>
                    </a:cubicBezTo>
                    <a:cubicBezTo>
                      <a:pt x="100" y="25"/>
                      <a:pt x="75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28" name="Google Shape;3528;p43"/>
              <p:cNvSpPr/>
              <p:nvPr/>
            </p:nvSpPr>
            <p:spPr>
              <a:xfrm>
                <a:off x="5727372" y="3036664"/>
                <a:ext cx="1255" cy="1428"/>
              </a:xfrm>
              <a:custGeom>
                <a:avLst/>
                <a:gdLst/>
                <a:ahLst/>
                <a:cxnLst/>
                <a:rect l="l" t="t" r="r" b="b"/>
                <a:pathLst>
                  <a:path w="87" h="99" extrusionOk="0">
                    <a:moveTo>
                      <a:pt x="38" y="0"/>
                    </a:moveTo>
                    <a:cubicBezTo>
                      <a:pt x="13" y="0"/>
                      <a:pt x="1" y="25"/>
                      <a:pt x="1" y="49"/>
                    </a:cubicBezTo>
                    <a:cubicBezTo>
                      <a:pt x="1" y="74"/>
                      <a:pt x="13" y="99"/>
                      <a:pt x="38" y="99"/>
                    </a:cubicBezTo>
                    <a:cubicBezTo>
                      <a:pt x="75" y="99"/>
                      <a:pt x="87" y="74"/>
                      <a:pt x="87" y="49"/>
                    </a:cubicBezTo>
                    <a:cubicBezTo>
                      <a:pt x="87" y="25"/>
                      <a:pt x="75" y="0"/>
                      <a:pt x="3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29" name="Google Shape;3529;p43"/>
              <p:cNvSpPr/>
              <p:nvPr/>
            </p:nvSpPr>
            <p:spPr>
              <a:xfrm>
                <a:off x="5836132" y="3027231"/>
                <a:ext cx="1529" cy="1082"/>
              </a:xfrm>
              <a:custGeom>
                <a:avLst/>
                <a:gdLst/>
                <a:ahLst/>
                <a:cxnLst/>
                <a:rect l="l" t="t" r="r" b="b"/>
                <a:pathLst>
                  <a:path w="106" h="75" extrusionOk="0">
                    <a:moveTo>
                      <a:pt x="18" y="0"/>
                    </a:moveTo>
                    <a:cubicBezTo>
                      <a:pt x="8" y="0"/>
                      <a:pt x="0" y="7"/>
                      <a:pt x="0" y="26"/>
                    </a:cubicBezTo>
                    <a:cubicBezTo>
                      <a:pt x="0" y="50"/>
                      <a:pt x="25" y="75"/>
                      <a:pt x="50" y="75"/>
                    </a:cubicBezTo>
                    <a:cubicBezTo>
                      <a:pt x="105" y="66"/>
                      <a:pt x="49" y="0"/>
                      <a:pt x="1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30" name="Google Shape;3530;p43"/>
              <p:cNvSpPr/>
              <p:nvPr/>
            </p:nvSpPr>
            <p:spPr>
              <a:xfrm>
                <a:off x="5757054" y="3043759"/>
                <a:ext cx="10139" cy="8581"/>
              </a:xfrm>
              <a:custGeom>
                <a:avLst/>
                <a:gdLst/>
                <a:ahLst/>
                <a:cxnLst/>
                <a:rect l="l" t="t" r="r" b="b"/>
                <a:pathLst>
                  <a:path w="703" h="595" extrusionOk="0">
                    <a:moveTo>
                      <a:pt x="395" y="1"/>
                    </a:moveTo>
                    <a:cubicBezTo>
                      <a:pt x="124" y="1"/>
                      <a:pt x="0" y="321"/>
                      <a:pt x="185" y="506"/>
                    </a:cubicBezTo>
                    <a:cubicBezTo>
                      <a:pt x="246" y="567"/>
                      <a:pt x="322" y="595"/>
                      <a:pt x="397" y="595"/>
                    </a:cubicBezTo>
                    <a:cubicBezTo>
                      <a:pt x="548" y="595"/>
                      <a:pt x="694" y="482"/>
                      <a:pt x="703" y="309"/>
                    </a:cubicBezTo>
                    <a:cubicBezTo>
                      <a:pt x="703" y="136"/>
                      <a:pt x="567" y="1"/>
                      <a:pt x="39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31" name="Google Shape;3531;p43"/>
              <p:cNvSpPr/>
              <p:nvPr/>
            </p:nvSpPr>
            <p:spPr>
              <a:xfrm>
                <a:off x="5664880" y="2828388"/>
                <a:ext cx="10442" cy="8827"/>
              </a:xfrm>
              <a:custGeom>
                <a:avLst/>
                <a:gdLst/>
                <a:ahLst/>
                <a:cxnLst/>
                <a:rect l="l" t="t" r="r" b="b"/>
                <a:pathLst>
                  <a:path w="724" h="612" extrusionOk="0">
                    <a:moveTo>
                      <a:pt x="401" y="0"/>
                    </a:moveTo>
                    <a:cubicBezTo>
                      <a:pt x="139" y="0"/>
                      <a:pt x="0" y="324"/>
                      <a:pt x="194" y="518"/>
                    </a:cubicBezTo>
                    <a:cubicBezTo>
                      <a:pt x="258" y="583"/>
                      <a:pt x="338" y="611"/>
                      <a:pt x="415" y="611"/>
                    </a:cubicBezTo>
                    <a:cubicBezTo>
                      <a:pt x="573" y="611"/>
                      <a:pt x="724" y="491"/>
                      <a:pt x="724" y="308"/>
                    </a:cubicBezTo>
                    <a:cubicBezTo>
                      <a:pt x="724" y="136"/>
                      <a:pt x="588" y="0"/>
                      <a:pt x="415" y="0"/>
                    </a:cubicBezTo>
                    <a:cubicBezTo>
                      <a:pt x="411" y="0"/>
                      <a:pt x="406" y="0"/>
                      <a:pt x="40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32" name="Google Shape;3532;p43"/>
              <p:cNvSpPr/>
              <p:nvPr/>
            </p:nvSpPr>
            <p:spPr>
              <a:xfrm>
                <a:off x="5701296" y="2831936"/>
                <a:ext cx="8682" cy="7413"/>
              </a:xfrm>
              <a:custGeom>
                <a:avLst/>
                <a:gdLst/>
                <a:ahLst/>
                <a:cxnLst/>
                <a:rect l="l" t="t" r="r" b="b"/>
                <a:pathLst>
                  <a:path w="602" h="514" extrusionOk="0">
                    <a:moveTo>
                      <a:pt x="329" y="0"/>
                    </a:moveTo>
                    <a:cubicBezTo>
                      <a:pt x="116" y="0"/>
                      <a:pt x="1" y="275"/>
                      <a:pt x="158" y="432"/>
                    </a:cubicBezTo>
                    <a:cubicBezTo>
                      <a:pt x="214" y="489"/>
                      <a:pt x="281" y="513"/>
                      <a:pt x="346" y="513"/>
                    </a:cubicBezTo>
                    <a:cubicBezTo>
                      <a:pt x="479" y="513"/>
                      <a:pt x="601" y="409"/>
                      <a:pt x="601" y="260"/>
                    </a:cubicBezTo>
                    <a:cubicBezTo>
                      <a:pt x="601" y="112"/>
                      <a:pt x="490" y="1"/>
                      <a:pt x="342" y="1"/>
                    </a:cubicBezTo>
                    <a:cubicBezTo>
                      <a:pt x="338" y="1"/>
                      <a:pt x="333" y="0"/>
                      <a:pt x="32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33" name="Google Shape;3533;p43"/>
              <p:cNvSpPr/>
              <p:nvPr/>
            </p:nvSpPr>
            <p:spPr>
              <a:xfrm>
                <a:off x="5582729" y="2890232"/>
                <a:ext cx="1428" cy="1385"/>
              </a:xfrm>
              <a:custGeom>
                <a:avLst/>
                <a:gdLst/>
                <a:ahLst/>
                <a:cxnLst/>
                <a:rect l="l" t="t" r="r" b="b"/>
                <a:pathLst>
                  <a:path w="99" h="96" extrusionOk="0">
                    <a:moveTo>
                      <a:pt x="49" y="0"/>
                    </a:moveTo>
                    <a:cubicBezTo>
                      <a:pt x="25" y="0"/>
                      <a:pt x="0" y="25"/>
                      <a:pt x="0" y="50"/>
                    </a:cubicBezTo>
                    <a:cubicBezTo>
                      <a:pt x="0" y="80"/>
                      <a:pt x="25" y="96"/>
                      <a:pt x="49" y="96"/>
                    </a:cubicBezTo>
                    <a:cubicBezTo>
                      <a:pt x="74" y="96"/>
                      <a:pt x="99" y="80"/>
                      <a:pt x="99" y="50"/>
                    </a:cubicBezTo>
                    <a:cubicBezTo>
                      <a:pt x="99" y="25"/>
                      <a:pt x="74" y="0"/>
                      <a:pt x="4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34" name="Google Shape;3534;p43"/>
              <p:cNvSpPr/>
              <p:nvPr/>
            </p:nvSpPr>
            <p:spPr>
              <a:xfrm>
                <a:off x="5266588" y="2751069"/>
                <a:ext cx="6764" cy="5740"/>
              </a:xfrm>
              <a:custGeom>
                <a:avLst/>
                <a:gdLst/>
                <a:ahLst/>
                <a:cxnLst/>
                <a:rect l="l" t="t" r="r" b="b"/>
                <a:pathLst>
                  <a:path w="469" h="398" extrusionOk="0">
                    <a:moveTo>
                      <a:pt x="179" y="1"/>
                    </a:moveTo>
                    <a:cubicBezTo>
                      <a:pt x="77" y="1"/>
                      <a:pt x="0" y="94"/>
                      <a:pt x="0" y="199"/>
                    </a:cubicBezTo>
                    <a:cubicBezTo>
                      <a:pt x="0" y="315"/>
                      <a:pt x="96" y="398"/>
                      <a:pt x="199" y="398"/>
                    </a:cubicBezTo>
                    <a:cubicBezTo>
                      <a:pt x="249" y="398"/>
                      <a:pt x="301" y="378"/>
                      <a:pt x="345" y="334"/>
                    </a:cubicBezTo>
                    <a:cubicBezTo>
                      <a:pt x="469" y="211"/>
                      <a:pt x="382" y="2"/>
                      <a:pt x="198" y="2"/>
                    </a:cubicBezTo>
                    <a:cubicBezTo>
                      <a:pt x="191" y="1"/>
                      <a:pt x="185" y="1"/>
                      <a:pt x="17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35" name="Google Shape;3535;p43"/>
              <p:cNvSpPr/>
              <p:nvPr/>
            </p:nvSpPr>
            <p:spPr>
              <a:xfrm>
                <a:off x="5311370" y="2850599"/>
                <a:ext cx="10615" cy="8956"/>
              </a:xfrm>
              <a:custGeom>
                <a:avLst/>
                <a:gdLst/>
                <a:ahLst/>
                <a:cxnLst/>
                <a:rect l="l" t="t" r="r" b="b"/>
                <a:pathLst>
                  <a:path w="736" h="621" extrusionOk="0">
                    <a:moveTo>
                      <a:pt x="432" y="1"/>
                    </a:moveTo>
                    <a:cubicBezTo>
                      <a:pt x="148" y="1"/>
                      <a:pt x="0" y="333"/>
                      <a:pt x="197" y="530"/>
                    </a:cubicBezTo>
                    <a:cubicBezTo>
                      <a:pt x="260" y="593"/>
                      <a:pt x="338" y="621"/>
                      <a:pt x="414" y="621"/>
                    </a:cubicBezTo>
                    <a:cubicBezTo>
                      <a:pt x="578" y="621"/>
                      <a:pt x="736" y="493"/>
                      <a:pt x="727" y="309"/>
                    </a:cubicBezTo>
                    <a:cubicBezTo>
                      <a:pt x="727" y="136"/>
                      <a:pt x="592" y="1"/>
                      <a:pt x="43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36" name="Google Shape;3536;p43"/>
              <p:cNvSpPr/>
              <p:nvPr/>
            </p:nvSpPr>
            <p:spPr>
              <a:xfrm>
                <a:off x="5450864" y="2788582"/>
                <a:ext cx="2856" cy="2336"/>
              </a:xfrm>
              <a:custGeom>
                <a:avLst/>
                <a:gdLst/>
                <a:ahLst/>
                <a:cxnLst/>
                <a:rect l="l" t="t" r="r" b="b"/>
                <a:pathLst>
                  <a:path w="198" h="162" extrusionOk="0">
                    <a:moveTo>
                      <a:pt x="87" y="0"/>
                    </a:moveTo>
                    <a:cubicBezTo>
                      <a:pt x="38" y="0"/>
                      <a:pt x="1" y="37"/>
                      <a:pt x="1" y="87"/>
                    </a:cubicBezTo>
                    <a:cubicBezTo>
                      <a:pt x="1" y="124"/>
                      <a:pt x="38" y="161"/>
                      <a:pt x="87" y="161"/>
                    </a:cubicBezTo>
                    <a:cubicBezTo>
                      <a:pt x="91" y="161"/>
                      <a:pt x="94" y="161"/>
                      <a:pt x="98" y="161"/>
                    </a:cubicBezTo>
                    <a:cubicBezTo>
                      <a:pt x="198" y="161"/>
                      <a:pt x="194" y="0"/>
                      <a:pt x="8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37" name="Google Shape;3537;p43"/>
              <p:cNvSpPr/>
              <p:nvPr/>
            </p:nvSpPr>
            <p:spPr>
              <a:xfrm>
                <a:off x="5430081" y="3004314"/>
                <a:ext cx="1356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94" h="74" extrusionOk="0">
                    <a:moveTo>
                      <a:pt x="37" y="1"/>
                    </a:moveTo>
                    <a:cubicBezTo>
                      <a:pt x="12" y="1"/>
                      <a:pt x="0" y="13"/>
                      <a:pt x="0" y="50"/>
                    </a:cubicBezTo>
                    <a:cubicBezTo>
                      <a:pt x="0" y="67"/>
                      <a:pt x="6" y="74"/>
                      <a:pt x="14" y="74"/>
                    </a:cubicBezTo>
                    <a:cubicBezTo>
                      <a:pt x="41" y="74"/>
                      <a:pt x="94" y="1"/>
                      <a:pt x="3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38" name="Google Shape;3538;p43"/>
              <p:cNvSpPr/>
              <p:nvPr/>
            </p:nvSpPr>
            <p:spPr>
              <a:xfrm>
                <a:off x="5360954" y="3023323"/>
                <a:ext cx="1255" cy="1442"/>
              </a:xfrm>
              <a:custGeom>
                <a:avLst/>
                <a:gdLst/>
                <a:ahLst/>
                <a:cxnLst/>
                <a:rect l="l" t="t" r="r" b="b"/>
                <a:pathLst>
                  <a:path w="87" h="100" extrusionOk="0">
                    <a:moveTo>
                      <a:pt x="37" y="1"/>
                    </a:moveTo>
                    <a:cubicBezTo>
                      <a:pt x="12" y="1"/>
                      <a:pt x="0" y="26"/>
                      <a:pt x="0" y="50"/>
                    </a:cubicBezTo>
                    <a:cubicBezTo>
                      <a:pt x="0" y="75"/>
                      <a:pt x="12" y="100"/>
                      <a:pt x="37" y="100"/>
                    </a:cubicBezTo>
                    <a:cubicBezTo>
                      <a:pt x="74" y="100"/>
                      <a:pt x="86" y="75"/>
                      <a:pt x="86" y="50"/>
                    </a:cubicBezTo>
                    <a:cubicBezTo>
                      <a:pt x="86" y="26"/>
                      <a:pt x="74" y="1"/>
                      <a:pt x="3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39" name="Google Shape;3539;p43"/>
              <p:cNvSpPr/>
              <p:nvPr/>
            </p:nvSpPr>
            <p:spPr>
              <a:xfrm>
                <a:off x="5312076" y="2915644"/>
                <a:ext cx="1442" cy="1255"/>
              </a:xfrm>
              <a:custGeom>
                <a:avLst/>
                <a:gdLst/>
                <a:ahLst/>
                <a:cxnLst/>
                <a:rect l="l" t="t" r="r" b="b"/>
                <a:pathLst>
                  <a:path w="100" h="87" extrusionOk="0">
                    <a:moveTo>
                      <a:pt x="50" y="0"/>
                    </a:moveTo>
                    <a:cubicBezTo>
                      <a:pt x="25" y="0"/>
                      <a:pt x="1" y="13"/>
                      <a:pt x="1" y="50"/>
                    </a:cubicBezTo>
                    <a:cubicBezTo>
                      <a:pt x="1" y="74"/>
                      <a:pt x="25" y="86"/>
                      <a:pt x="50" y="86"/>
                    </a:cubicBezTo>
                    <a:cubicBezTo>
                      <a:pt x="75" y="86"/>
                      <a:pt x="99" y="74"/>
                      <a:pt x="99" y="50"/>
                    </a:cubicBezTo>
                    <a:cubicBezTo>
                      <a:pt x="99" y="13"/>
                      <a:pt x="75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40" name="Google Shape;3540;p43"/>
              <p:cNvSpPr/>
              <p:nvPr/>
            </p:nvSpPr>
            <p:spPr>
              <a:xfrm>
                <a:off x="5389842" y="2838599"/>
                <a:ext cx="2755" cy="1889"/>
              </a:xfrm>
              <a:custGeom>
                <a:avLst/>
                <a:gdLst/>
                <a:ahLst/>
                <a:cxnLst/>
                <a:rect l="l" t="t" r="r" b="b"/>
                <a:pathLst>
                  <a:path w="191" h="131" extrusionOk="0">
                    <a:moveTo>
                      <a:pt x="161" y="0"/>
                    </a:moveTo>
                    <a:cubicBezTo>
                      <a:pt x="106" y="0"/>
                      <a:pt x="0" y="130"/>
                      <a:pt x="104" y="130"/>
                    </a:cubicBezTo>
                    <a:cubicBezTo>
                      <a:pt x="153" y="130"/>
                      <a:pt x="190" y="93"/>
                      <a:pt x="190" y="44"/>
                    </a:cubicBezTo>
                    <a:cubicBezTo>
                      <a:pt x="190" y="12"/>
                      <a:pt x="178" y="0"/>
                      <a:pt x="16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41" name="Google Shape;3541;p43"/>
              <p:cNvSpPr/>
              <p:nvPr/>
            </p:nvSpPr>
            <p:spPr>
              <a:xfrm>
                <a:off x="5423793" y="2885804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93" y="0"/>
                    </a:moveTo>
                    <a:cubicBezTo>
                      <a:pt x="65" y="0"/>
                      <a:pt x="0" y="73"/>
                      <a:pt x="66" y="73"/>
                    </a:cubicBezTo>
                    <a:cubicBezTo>
                      <a:pt x="91" y="73"/>
                      <a:pt x="103" y="49"/>
                      <a:pt x="103" y="24"/>
                    </a:cubicBezTo>
                    <a:cubicBezTo>
                      <a:pt x="106" y="7"/>
                      <a:pt x="101" y="0"/>
                      <a:pt x="9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42" name="Google Shape;3542;p43"/>
              <p:cNvSpPr/>
              <p:nvPr/>
            </p:nvSpPr>
            <p:spPr>
              <a:xfrm>
                <a:off x="5413149" y="2918125"/>
                <a:ext cx="808" cy="620"/>
              </a:xfrm>
              <a:custGeom>
                <a:avLst/>
                <a:gdLst/>
                <a:ahLst/>
                <a:cxnLst/>
                <a:rect l="l" t="t" r="r" b="b"/>
                <a:pathLst>
                  <a:path w="56" h="43" extrusionOk="0">
                    <a:moveTo>
                      <a:pt x="28" y="1"/>
                    </a:moveTo>
                    <a:cubicBezTo>
                      <a:pt x="16" y="1"/>
                      <a:pt x="4" y="13"/>
                      <a:pt x="4" y="25"/>
                    </a:cubicBezTo>
                    <a:cubicBezTo>
                      <a:pt x="0" y="38"/>
                      <a:pt x="3" y="42"/>
                      <a:pt x="7" y="42"/>
                    </a:cubicBezTo>
                    <a:cubicBezTo>
                      <a:pt x="21" y="42"/>
                      <a:pt x="56" y="1"/>
                      <a:pt x="2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43" name="Google Shape;3543;p43"/>
              <p:cNvSpPr/>
              <p:nvPr/>
            </p:nvSpPr>
            <p:spPr>
              <a:xfrm>
                <a:off x="5253261" y="2831878"/>
                <a:ext cx="721" cy="793"/>
              </a:xfrm>
              <a:custGeom>
                <a:avLst/>
                <a:gdLst/>
                <a:ahLst/>
                <a:cxnLst/>
                <a:rect l="l" t="t" r="r" b="b"/>
                <a:pathLst>
                  <a:path w="50" h="55" extrusionOk="0">
                    <a:moveTo>
                      <a:pt x="35" y="0"/>
                    </a:moveTo>
                    <a:cubicBezTo>
                      <a:pt x="32" y="0"/>
                      <a:pt x="28" y="2"/>
                      <a:pt x="25" y="5"/>
                    </a:cubicBezTo>
                    <a:cubicBezTo>
                      <a:pt x="13" y="5"/>
                      <a:pt x="0" y="5"/>
                      <a:pt x="0" y="29"/>
                    </a:cubicBezTo>
                    <a:cubicBezTo>
                      <a:pt x="0" y="42"/>
                      <a:pt x="13" y="54"/>
                      <a:pt x="25" y="54"/>
                    </a:cubicBezTo>
                    <a:cubicBezTo>
                      <a:pt x="37" y="54"/>
                      <a:pt x="50" y="42"/>
                      <a:pt x="50" y="29"/>
                    </a:cubicBezTo>
                    <a:cubicBezTo>
                      <a:pt x="50" y="11"/>
                      <a:pt x="43" y="0"/>
                      <a:pt x="3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44" name="Google Shape;3544;p43"/>
              <p:cNvSpPr/>
              <p:nvPr/>
            </p:nvSpPr>
            <p:spPr>
              <a:xfrm>
                <a:off x="5213455" y="2852373"/>
                <a:ext cx="721" cy="779"/>
              </a:xfrm>
              <a:custGeom>
                <a:avLst/>
                <a:gdLst/>
                <a:ahLst/>
                <a:cxnLst/>
                <a:rect l="l" t="t" r="r" b="b"/>
                <a:pathLst>
                  <a:path w="50" h="54" extrusionOk="0">
                    <a:moveTo>
                      <a:pt x="25" y="1"/>
                    </a:moveTo>
                    <a:cubicBezTo>
                      <a:pt x="13" y="1"/>
                      <a:pt x="0" y="13"/>
                      <a:pt x="0" y="25"/>
                    </a:cubicBezTo>
                    <a:cubicBezTo>
                      <a:pt x="0" y="44"/>
                      <a:pt x="13" y="53"/>
                      <a:pt x="25" y="53"/>
                    </a:cubicBezTo>
                    <a:cubicBezTo>
                      <a:pt x="37" y="53"/>
                      <a:pt x="50" y="44"/>
                      <a:pt x="50" y="25"/>
                    </a:cubicBezTo>
                    <a:cubicBezTo>
                      <a:pt x="50" y="13"/>
                      <a:pt x="37" y="1"/>
                      <a:pt x="2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45" name="Google Shape;3545;p43"/>
              <p:cNvSpPr/>
              <p:nvPr/>
            </p:nvSpPr>
            <p:spPr>
              <a:xfrm>
                <a:off x="5267756" y="2815249"/>
                <a:ext cx="1687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17" h="74" extrusionOk="0">
                    <a:moveTo>
                      <a:pt x="99" y="1"/>
                    </a:moveTo>
                    <a:cubicBezTo>
                      <a:pt x="66" y="1"/>
                      <a:pt x="1" y="74"/>
                      <a:pt x="67" y="74"/>
                    </a:cubicBezTo>
                    <a:cubicBezTo>
                      <a:pt x="92" y="74"/>
                      <a:pt x="117" y="61"/>
                      <a:pt x="117" y="24"/>
                    </a:cubicBezTo>
                    <a:cubicBezTo>
                      <a:pt x="117" y="7"/>
                      <a:pt x="109" y="1"/>
                      <a:pt x="9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46" name="Google Shape;3546;p43"/>
              <p:cNvSpPr/>
              <p:nvPr/>
            </p:nvSpPr>
            <p:spPr>
              <a:xfrm>
                <a:off x="5212215" y="2837244"/>
                <a:ext cx="6764" cy="5913"/>
              </a:xfrm>
              <a:custGeom>
                <a:avLst/>
                <a:gdLst/>
                <a:ahLst/>
                <a:cxnLst/>
                <a:rect l="l" t="t" r="r" b="b"/>
                <a:pathLst>
                  <a:path w="469" h="410" extrusionOk="0">
                    <a:moveTo>
                      <a:pt x="264" y="1"/>
                    </a:moveTo>
                    <a:cubicBezTo>
                      <a:pt x="214" y="1"/>
                      <a:pt x="163" y="20"/>
                      <a:pt x="123" y="64"/>
                    </a:cubicBezTo>
                    <a:cubicBezTo>
                      <a:pt x="0" y="187"/>
                      <a:pt x="86" y="409"/>
                      <a:pt x="271" y="409"/>
                    </a:cubicBezTo>
                    <a:cubicBezTo>
                      <a:pt x="382" y="409"/>
                      <a:pt x="468" y="311"/>
                      <a:pt x="468" y="200"/>
                    </a:cubicBezTo>
                    <a:cubicBezTo>
                      <a:pt x="468" y="83"/>
                      <a:pt x="367" y="1"/>
                      <a:pt x="26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47" name="Google Shape;3547;p43"/>
              <p:cNvSpPr/>
              <p:nvPr/>
            </p:nvSpPr>
            <p:spPr>
              <a:xfrm>
                <a:off x="5282452" y="2829441"/>
                <a:ext cx="10629" cy="8798"/>
              </a:xfrm>
              <a:custGeom>
                <a:avLst/>
                <a:gdLst/>
                <a:ahLst/>
                <a:cxnLst/>
                <a:rect l="l" t="t" r="r" b="b"/>
                <a:pathLst>
                  <a:path w="737" h="610" extrusionOk="0">
                    <a:moveTo>
                      <a:pt x="297" y="1"/>
                    </a:moveTo>
                    <a:cubicBezTo>
                      <a:pt x="146" y="1"/>
                      <a:pt x="21" y="132"/>
                      <a:pt x="9" y="297"/>
                    </a:cubicBezTo>
                    <a:cubicBezTo>
                      <a:pt x="1" y="482"/>
                      <a:pt x="153" y="609"/>
                      <a:pt x="317" y="609"/>
                    </a:cubicBezTo>
                    <a:cubicBezTo>
                      <a:pt x="393" y="609"/>
                      <a:pt x="472" y="582"/>
                      <a:pt x="539" y="519"/>
                    </a:cubicBezTo>
                    <a:cubicBezTo>
                      <a:pt x="736" y="334"/>
                      <a:pt x="601" y="1"/>
                      <a:pt x="317" y="1"/>
                    </a:cubicBezTo>
                    <a:cubicBezTo>
                      <a:pt x="311" y="1"/>
                      <a:pt x="304" y="1"/>
                      <a:pt x="29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48" name="Google Shape;3548;p43"/>
              <p:cNvSpPr/>
              <p:nvPr/>
            </p:nvSpPr>
            <p:spPr>
              <a:xfrm>
                <a:off x="5400227" y="2899996"/>
                <a:ext cx="721" cy="736"/>
              </a:xfrm>
              <a:custGeom>
                <a:avLst/>
                <a:gdLst/>
                <a:ahLst/>
                <a:cxnLst/>
                <a:rect l="l" t="t" r="r" b="b"/>
                <a:pathLst>
                  <a:path w="50" h="51" extrusionOk="0">
                    <a:moveTo>
                      <a:pt x="25" y="1"/>
                    </a:moveTo>
                    <a:cubicBezTo>
                      <a:pt x="12" y="1"/>
                      <a:pt x="0" y="13"/>
                      <a:pt x="0" y="26"/>
                    </a:cubicBezTo>
                    <a:cubicBezTo>
                      <a:pt x="0" y="38"/>
                      <a:pt x="12" y="50"/>
                      <a:pt x="25" y="50"/>
                    </a:cubicBezTo>
                    <a:cubicBezTo>
                      <a:pt x="37" y="50"/>
                      <a:pt x="49" y="38"/>
                      <a:pt x="49" y="26"/>
                    </a:cubicBezTo>
                    <a:cubicBezTo>
                      <a:pt x="49" y="13"/>
                      <a:pt x="37" y="1"/>
                      <a:pt x="2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49" name="Google Shape;3549;p43"/>
              <p:cNvSpPr/>
              <p:nvPr/>
            </p:nvSpPr>
            <p:spPr>
              <a:xfrm>
                <a:off x="5418803" y="2855748"/>
                <a:ext cx="2755" cy="1904"/>
              </a:xfrm>
              <a:custGeom>
                <a:avLst/>
                <a:gdLst/>
                <a:ahLst/>
                <a:cxnLst/>
                <a:rect l="l" t="t" r="r" b="b"/>
                <a:pathLst>
                  <a:path w="191" h="132" extrusionOk="0">
                    <a:moveTo>
                      <a:pt x="104" y="1"/>
                    </a:moveTo>
                    <a:cubicBezTo>
                      <a:pt x="1" y="1"/>
                      <a:pt x="106" y="131"/>
                      <a:pt x="162" y="131"/>
                    </a:cubicBezTo>
                    <a:cubicBezTo>
                      <a:pt x="178" y="131"/>
                      <a:pt x="191" y="119"/>
                      <a:pt x="191" y="87"/>
                    </a:cubicBezTo>
                    <a:cubicBezTo>
                      <a:pt x="191" y="38"/>
                      <a:pt x="154" y="1"/>
                      <a:pt x="10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50" name="Google Shape;3550;p43"/>
              <p:cNvSpPr/>
              <p:nvPr/>
            </p:nvSpPr>
            <p:spPr>
              <a:xfrm>
                <a:off x="5431134" y="2978916"/>
                <a:ext cx="1558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8" h="74" extrusionOk="0">
                    <a:moveTo>
                      <a:pt x="17" y="1"/>
                    </a:moveTo>
                    <a:cubicBezTo>
                      <a:pt x="8" y="1"/>
                      <a:pt x="1" y="7"/>
                      <a:pt x="1" y="24"/>
                    </a:cubicBezTo>
                    <a:cubicBezTo>
                      <a:pt x="1" y="49"/>
                      <a:pt x="26" y="74"/>
                      <a:pt x="50" y="74"/>
                    </a:cubicBezTo>
                    <a:cubicBezTo>
                      <a:pt x="107" y="74"/>
                      <a:pt x="47" y="1"/>
                      <a:pt x="1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51" name="Google Shape;3551;p43"/>
              <p:cNvSpPr/>
              <p:nvPr/>
            </p:nvSpPr>
            <p:spPr>
              <a:xfrm>
                <a:off x="5426692" y="2943191"/>
                <a:ext cx="1976" cy="1428"/>
              </a:xfrm>
              <a:custGeom>
                <a:avLst/>
                <a:gdLst/>
                <a:ahLst/>
                <a:cxnLst/>
                <a:rect l="l" t="t" r="r" b="b"/>
                <a:pathLst>
                  <a:path w="137" h="99" extrusionOk="0">
                    <a:moveTo>
                      <a:pt x="75" y="0"/>
                    </a:moveTo>
                    <a:cubicBezTo>
                      <a:pt x="1" y="0"/>
                      <a:pt x="1" y="99"/>
                      <a:pt x="75" y="99"/>
                    </a:cubicBezTo>
                    <a:cubicBezTo>
                      <a:pt x="136" y="99"/>
                      <a:pt x="136" y="0"/>
                      <a:pt x="7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52" name="Google Shape;3552;p43"/>
              <p:cNvSpPr/>
              <p:nvPr/>
            </p:nvSpPr>
            <p:spPr>
              <a:xfrm>
                <a:off x="5328129" y="2959489"/>
                <a:ext cx="4932" cy="4139"/>
              </a:xfrm>
              <a:custGeom>
                <a:avLst/>
                <a:gdLst/>
                <a:ahLst/>
                <a:cxnLst/>
                <a:rect l="l" t="t" r="r" b="b"/>
                <a:pathLst>
                  <a:path w="342" h="287" extrusionOk="0">
                    <a:moveTo>
                      <a:pt x="145" y="0"/>
                    </a:moveTo>
                    <a:cubicBezTo>
                      <a:pt x="71" y="0"/>
                      <a:pt x="1" y="56"/>
                      <a:pt x="9" y="139"/>
                    </a:cubicBezTo>
                    <a:cubicBezTo>
                      <a:pt x="9" y="225"/>
                      <a:pt x="70" y="287"/>
                      <a:pt x="144" y="287"/>
                    </a:cubicBezTo>
                    <a:cubicBezTo>
                      <a:pt x="268" y="287"/>
                      <a:pt x="342" y="127"/>
                      <a:pt x="243" y="41"/>
                    </a:cubicBezTo>
                    <a:cubicBezTo>
                      <a:pt x="215" y="13"/>
                      <a:pt x="180" y="0"/>
                      <a:pt x="14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53" name="Google Shape;3553;p43"/>
              <p:cNvSpPr/>
              <p:nvPr/>
            </p:nvSpPr>
            <p:spPr>
              <a:xfrm>
                <a:off x="5362368" y="2993122"/>
                <a:ext cx="9966" cy="9966"/>
              </a:xfrm>
              <a:custGeom>
                <a:avLst/>
                <a:gdLst/>
                <a:ahLst/>
                <a:cxnLst/>
                <a:rect l="l" t="t" r="r" b="b"/>
                <a:pathLst>
                  <a:path w="691" h="691" extrusionOk="0">
                    <a:moveTo>
                      <a:pt x="346" y="0"/>
                    </a:moveTo>
                    <a:cubicBezTo>
                      <a:pt x="148" y="0"/>
                      <a:pt x="1" y="148"/>
                      <a:pt x="1" y="345"/>
                    </a:cubicBezTo>
                    <a:cubicBezTo>
                      <a:pt x="1" y="530"/>
                      <a:pt x="148" y="690"/>
                      <a:pt x="346" y="690"/>
                    </a:cubicBezTo>
                    <a:cubicBezTo>
                      <a:pt x="530" y="690"/>
                      <a:pt x="691" y="530"/>
                      <a:pt x="691" y="345"/>
                    </a:cubicBezTo>
                    <a:cubicBezTo>
                      <a:pt x="691" y="148"/>
                      <a:pt x="530" y="0"/>
                      <a:pt x="34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54" name="Google Shape;3554;p43"/>
              <p:cNvSpPr/>
              <p:nvPr/>
            </p:nvSpPr>
            <p:spPr>
              <a:xfrm>
                <a:off x="5427471" y="2814471"/>
                <a:ext cx="10788" cy="9129"/>
              </a:xfrm>
              <a:custGeom>
                <a:avLst/>
                <a:gdLst/>
                <a:ahLst/>
                <a:cxnLst/>
                <a:rect l="l" t="t" r="r" b="b"/>
                <a:pathLst>
                  <a:path w="748" h="633" extrusionOk="0">
                    <a:moveTo>
                      <a:pt x="327" y="0"/>
                    </a:moveTo>
                    <a:cubicBezTo>
                      <a:pt x="159" y="0"/>
                      <a:pt x="0" y="131"/>
                      <a:pt x="9" y="325"/>
                    </a:cubicBezTo>
                    <a:cubicBezTo>
                      <a:pt x="9" y="497"/>
                      <a:pt x="156" y="633"/>
                      <a:pt x="329" y="633"/>
                    </a:cubicBezTo>
                    <a:cubicBezTo>
                      <a:pt x="612" y="633"/>
                      <a:pt x="748" y="288"/>
                      <a:pt x="551" y="91"/>
                    </a:cubicBezTo>
                    <a:cubicBezTo>
                      <a:pt x="484" y="28"/>
                      <a:pt x="405" y="0"/>
                      <a:pt x="32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55" name="Google Shape;3555;p43"/>
              <p:cNvSpPr/>
              <p:nvPr/>
            </p:nvSpPr>
            <p:spPr>
              <a:xfrm>
                <a:off x="5339450" y="2821350"/>
                <a:ext cx="10139" cy="8653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0" extrusionOk="0">
                    <a:moveTo>
                      <a:pt x="296" y="1"/>
                    </a:moveTo>
                    <a:cubicBezTo>
                      <a:pt x="145" y="1"/>
                      <a:pt x="0" y="122"/>
                      <a:pt x="0" y="304"/>
                    </a:cubicBezTo>
                    <a:cubicBezTo>
                      <a:pt x="0" y="464"/>
                      <a:pt x="136" y="599"/>
                      <a:pt x="296" y="599"/>
                    </a:cubicBezTo>
                    <a:cubicBezTo>
                      <a:pt x="567" y="599"/>
                      <a:pt x="702" y="279"/>
                      <a:pt x="505" y="94"/>
                    </a:cubicBezTo>
                    <a:cubicBezTo>
                      <a:pt x="445" y="29"/>
                      <a:pt x="369" y="1"/>
                      <a:pt x="29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56" name="Google Shape;3556;p43"/>
              <p:cNvSpPr/>
              <p:nvPr/>
            </p:nvSpPr>
            <p:spPr>
              <a:xfrm>
                <a:off x="5383511" y="2918125"/>
                <a:ext cx="10153" cy="8711"/>
              </a:xfrm>
              <a:custGeom>
                <a:avLst/>
                <a:gdLst/>
                <a:ahLst/>
                <a:cxnLst/>
                <a:rect l="l" t="t" r="r" b="b"/>
                <a:pathLst>
                  <a:path w="704" h="604" extrusionOk="0">
                    <a:moveTo>
                      <a:pt x="395" y="1"/>
                    </a:moveTo>
                    <a:cubicBezTo>
                      <a:pt x="136" y="1"/>
                      <a:pt x="1" y="321"/>
                      <a:pt x="186" y="518"/>
                    </a:cubicBezTo>
                    <a:cubicBezTo>
                      <a:pt x="244" y="577"/>
                      <a:pt x="318" y="603"/>
                      <a:pt x="391" y="603"/>
                    </a:cubicBezTo>
                    <a:cubicBezTo>
                      <a:pt x="548" y="603"/>
                      <a:pt x="703" y="481"/>
                      <a:pt x="703" y="296"/>
                    </a:cubicBezTo>
                    <a:cubicBezTo>
                      <a:pt x="703" y="136"/>
                      <a:pt x="568" y="1"/>
                      <a:pt x="39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57" name="Google Shape;3557;p43"/>
              <p:cNvSpPr/>
              <p:nvPr/>
            </p:nvSpPr>
            <p:spPr>
              <a:xfrm>
                <a:off x="5449263" y="2860190"/>
                <a:ext cx="10153" cy="8668"/>
              </a:xfrm>
              <a:custGeom>
                <a:avLst/>
                <a:gdLst/>
                <a:ahLst/>
                <a:cxnLst/>
                <a:rect l="l" t="t" r="r" b="b"/>
                <a:pathLst>
                  <a:path w="704" h="601" extrusionOk="0">
                    <a:moveTo>
                      <a:pt x="407" y="1"/>
                    </a:moveTo>
                    <a:cubicBezTo>
                      <a:pt x="136" y="1"/>
                      <a:pt x="1" y="321"/>
                      <a:pt x="186" y="506"/>
                    </a:cubicBezTo>
                    <a:cubicBezTo>
                      <a:pt x="247" y="571"/>
                      <a:pt x="324" y="600"/>
                      <a:pt x="400" y="600"/>
                    </a:cubicBezTo>
                    <a:cubicBezTo>
                      <a:pt x="554" y="600"/>
                      <a:pt x="703" y="482"/>
                      <a:pt x="703" y="309"/>
                    </a:cubicBezTo>
                    <a:cubicBezTo>
                      <a:pt x="703" y="136"/>
                      <a:pt x="568" y="1"/>
                      <a:pt x="40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58" name="Google Shape;3558;p43"/>
              <p:cNvSpPr/>
              <p:nvPr/>
            </p:nvSpPr>
            <p:spPr>
              <a:xfrm>
                <a:off x="5475743" y="2755699"/>
                <a:ext cx="10139" cy="8653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0" extrusionOk="0">
                    <a:moveTo>
                      <a:pt x="407" y="1"/>
                    </a:moveTo>
                    <a:cubicBezTo>
                      <a:pt x="136" y="1"/>
                      <a:pt x="1" y="321"/>
                      <a:pt x="185" y="506"/>
                    </a:cubicBezTo>
                    <a:cubicBezTo>
                      <a:pt x="246" y="571"/>
                      <a:pt x="323" y="600"/>
                      <a:pt x="398" y="600"/>
                    </a:cubicBezTo>
                    <a:cubicBezTo>
                      <a:pt x="553" y="600"/>
                      <a:pt x="703" y="479"/>
                      <a:pt x="703" y="297"/>
                    </a:cubicBezTo>
                    <a:cubicBezTo>
                      <a:pt x="703" y="137"/>
                      <a:pt x="567" y="1"/>
                      <a:pt x="40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59" name="Google Shape;3559;p43"/>
              <p:cNvSpPr/>
              <p:nvPr/>
            </p:nvSpPr>
            <p:spPr>
              <a:xfrm>
                <a:off x="5542735" y="2625449"/>
                <a:ext cx="1269" cy="1428"/>
              </a:xfrm>
              <a:custGeom>
                <a:avLst/>
                <a:gdLst/>
                <a:ahLst/>
                <a:cxnLst/>
                <a:rect l="l" t="t" r="r" b="b"/>
                <a:pathLst>
                  <a:path w="88" h="99" extrusionOk="0">
                    <a:moveTo>
                      <a:pt x="38" y="0"/>
                    </a:moveTo>
                    <a:cubicBezTo>
                      <a:pt x="13" y="0"/>
                      <a:pt x="1" y="25"/>
                      <a:pt x="1" y="50"/>
                    </a:cubicBezTo>
                    <a:cubicBezTo>
                      <a:pt x="1" y="74"/>
                      <a:pt x="13" y="99"/>
                      <a:pt x="38" y="99"/>
                    </a:cubicBezTo>
                    <a:cubicBezTo>
                      <a:pt x="75" y="99"/>
                      <a:pt x="87" y="74"/>
                      <a:pt x="87" y="50"/>
                    </a:cubicBezTo>
                    <a:cubicBezTo>
                      <a:pt x="87" y="25"/>
                      <a:pt x="75" y="0"/>
                      <a:pt x="3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60" name="Google Shape;3560;p43"/>
              <p:cNvSpPr/>
              <p:nvPr/>
            </p:nvSpPr>
            <p:spPr>
              <a:xfrm>
                <a:off x="5534745" y="2600931"/>
                <a:ext cx="2495" cy="2495"/>
              </a:xfrm>
              <a:custGeom>
                <a:avLst/>
                <a:gdLst/>
                <a:ahLst/>
                <a:cxnLst/>
                <a:rect l="l" t="t" r="r" b="b"/>
                <a:pathLst>
                  <a:path w="173" h="173" extrusionOk="0">
                    <a:moveTo>
                      <a:pt x="87" y="0"/>
                    </a:moveTo>
                    <a:cubicBezTo>
                      <a:pt x="50" y="0"/>
                      <a:pt x="13" y="37"/>
                      <a:pt x="13" y="86"/>
                    </a:cubicBezTo>
                    <a:cubicBezTo>
                      <a:pt x="0" y="136"/>
                      <a:pt x="50" y="173"/>
                      <a:pt x="87" y="173"/>
                    </a:cubicBezTo>
                    <a:cubicBezTo>
                      <a:pt x="136" y="173"/>
                      <a:pt x="173" y="136"/>
                      <a:pt x="173" y="86"/>
                    </a:cubicBezTo>
                    <a:cubicBezTo>
                      <a:pt x="173" y="37"/>
                      <a:pt x="136" y="0"/>
                      <a:pt x="8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61" name="Google Shape;3561;p43"/>
              <p:cNvSpPr/>
              <p:nvPr/>
            </p:nvSpPr>
            <p:spPr>
              <a:xfrm>
                <a:off x="5443754" y="2622550"/>
                <a:ext cx="1543" cy="1139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9" extrusionOk="0">
                    <a:moveTo>
                      <a:pt x="18" y="0"/>
                    </a:moveTo>
                    <a:cubicBezTo>
                      <a:pt x="8" y="0"/>
                      <a:pt x="1" y="8"/>
                      <a:pt x="1" y="29"/>
                    </a:cubicBezTo>
                    <a:cubicBezTo>
                      <a:pt x="1" y="54"/>
                      <a:pt x="25" y="78"/>
                      <a:pt x="50" y="78"/>
                    </a:cubicBezTo>
                    <a:cubicBezTo>
                      <a:pt x="106" y="78"/>
                      <a:pt x="49" y="0"/>
                      <a:pt x="1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62" name="Google Shape;3562;p43"/>
              <p:cNvSpPr/>
              <p:nvPr/>
            </p:nvSpPr>
            <p:spPr>
              <a:xfrm>
                <a:off x="5350469" y="2602402"/>
                <a:ext cx="6764" cy="5827"/>
              </a:xfrm>
              <a:custGeom>
                <a:avLst/>
                <a:gdLst/>
                <a:ahLst/>
                <a:cxnLst/>
                <a:rect l="l" t="t" r="r" b="b"/>
                <a:pathLst>
                  <a:path w="469" h="404" extrusionOk="0">
                    <a:moveTo>
                      <a:pt x="205" y="0"/>
                    </a:moveTo>
                    <a:cubicBezTo>
                      <a:pt x="101" y="0"/>
                      <a:pt x="0" y="77"/>
                      <a:pt x="0" y="194"/>
                    </a:cubicBezTo>
                    <a:cubicBezTo>
                      <a:pt x="0" y="305"/>
                      <a:pt x="86" y="403"/>
                      <a:pt x="197" y="403"/>
                    </a:cubicBezTo>
                    <a:cubicBezTo>
                      <a:pt x="382" y="403"/>
                      <a:pt x="468" y="181"/>
                      <a:pt x="345" y="58"/>
                    </a:cubicBezTo>
                    <a:cubicBezTo>
                      <a:pt x="305" y="18"/>
                      <a:pt x="254" y="0"/>
                      <a:pt x="20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63" name="Google Shape;3563;p43"/>
              <p:cNvSpPr/>
              <p:nvPr/>
            </p:nvSpPr>
            <p:spPr>
              <a:xfrm>
                <a:off x="5446595" y="2695990"/>
                <a:ext cx="1558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8" h="74" extrusionOk="0">
                    <a:moveTo>
                      <a:pt x="50" y="1"/>
                    </a:moveTo>
                    <a:cubicBezTo>
                      <a:pt x="26" y="1"/>
                      <a:pt x="1" y="26"/>
                      <a:pt x="1" y="50"/>
                    </a:cubicBezTo>
                    <a:cubicBezTo>
                      <a:pt x="1" y="67"/>
                      <a:pt x="7" y="74"/>
                      <a:pt x="17" y="74"/>
                    </a:cubicBezTo>
                    <a:cubicBezTo>
                      <a:pt x="47" y="74"/>
                      <a:pt x="107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64" name="Google Shape;3564;p43"/>
              <p:cNvSpPr/>
              <p:nvPr/>
            </p:nvSpPr>
            <p:spPr>
              <a:xfrm>
                <a:off x="5445355" y="2719095"/>
                <a:ext cx="10139" cy="8653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0" extrusionOk="0">
                    <a:moveTo>
                      <a:pt x="296" y="1"/>
                    </a:moveTo>
                    <a:cubicBezTo>
                      <a:pt x="136" y="1"/>
                      <a:pt x="1" y="136"/>
                      <a:pt x="1" y="296"/>
                    </a:cubicBezTo>
                    <a:cubicBezTo>
                      <a:pt x="1" y="479"/>
                      <a:pt x="145" y="600"/>
                      <a:pt x="296" y="600"/>
                    </a:cubicBezTo>
                    <a:cubicBezTo>
                      <a:pt x="370" y="600"/>
                      <a:pt x="445" y="571"/>
                      <a:pt x="506" y="506"/>
                    </a:cubicBezTo>
                    <a:cubicBezTo>
                      <a:pt x="703" y="321"/>
                      <a:pt x="567" y="1"/>
                      <a:pt x="29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65" name="Google Shape;3565;p43"/>
              <p:cNvSpPr/>
              <p:nvPr/>
            </p:nvSpPr>
            <p:spPr>
              <a:xfrm>
                <a:off x="5342046" y="2610392"/>
                <a:ext cx="2740" cy="1918"/>
              </a:xfrm>
              <a:custGeom>
                <a:avLst/>
                <a:gdLst/>
                <a:ahLst/>
                <a:cxnLst/>
                <a:rect l="l" t="t" r="r" b="b"/>
                <a:pathLst>
                  <a:path w="190" h="133" extrusionOk="0">
                    <a:moveTo>
                      <a:pt x="159" y="1"/>
                    </a:moveTo>
                    <a:cubicBezTo>
                      <a:pt x="103" y="1"/>
                      <a:pt x="1" y="123"/>
                      <a:pt x="104" y="133"/>
                    </a:cubicBezTo>
                    <a:cubicBezTo>
                      <a:pt x="140" y="133"/>
                      <a:pt x="190" y="83"/>
                      <a:pt x="190" y="46"/>
                    </a:cubicBezTo>
                    <a:cubicBezTo>
                      <a:pt x="190" y="13"/>
                      <a:pt x="177" y="1"/>
                      <a:pt x="15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66" name="Google Shape;3566;p43"/>
              <p:cNvSpPr/>
              <p:nvPr/>
            </p:nvSpPr>
            <p:spPr>
              <a:xfrm>
                <a:off x="5436110" y="2648194"/>
                <a:ext cx="2510" cy="2510"/>
              </a:xfrm>
              <a:custGeom>
                <a:avLst/>
                <a:gdLst/>
                <a:ahLst/>
                <a:cxnLst/>
                <a:rect l="l" t="t" r="r" b="b"/>
                <a:pathLst>
                  <a:path w="174" h="174" extrusionOk="0">
                    <a:moveTo>
                      <a:pt x="87" y="1"/>
                    </a:moveTo>
                    <a:cubicBezTo>
                      <a:pt x="38" y="1"/>
                      <a:pt x="1" y="37"/>
                      <a:pt x="1" y="87"/>
                    </a:cubicBezTo>
                    <a:cubicBezTo>
                      <a:pt x="1" y="136"/>
                      <a:pt x="38" y="173"/>
                      <a:pt x="87" y="173"/>
                    </a:cubicBezTo>
                    <a:cubicBezTo>
                      <a:pt x="136" y="173"/>
                      <a:pt x="173" y="136"/>
                      <a:pt x="173" y="87"/>
                    </a:cubicBezTo>
                    <a:cubicBezTo>
                      <a:pt x="173" y="37"/>
                      <a:pt x="136" y="1"/>
                      <a:pt x="8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67" name="Google Shape;3567;p43"/>
              <p:cNvSpPr/>
              <p:nvPr/>
            </p:nvSpPr>
            <p:spPr>
              <a:xfrm>
                <a:off x="5677615" y="2908000"/>
                <a:ext cx="1976" cy="1255"/>
              </a:xfrm>
              <a:custGeom>
                <a:avLst/>
                <a:gdLst/>
                <a:ahLst/>
                <a:cxnLst/>
                <a:rect l="l" t="t" r="r" b="b"/>
                <a:pathLst>
                  <a:path w="137" h="87" extrusionOk="0">
                    <a:moveTo>
                      <a:pt x="62" y="0"/>
                    </a:moveTo>
                    <a:cubicBezTo>
                      <a:pt x="1" y="0"/>
                      <a:pt x="1" y="87"/>
                      <a:pt x="62" y="87"/>
                    </a:cubicBezTo>
                    <a:cubicBezTo>
                      <a:pt x="136" y="87"/>
                      <a:pt x="136" y="0"/>
                      <a:pt x="6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68" name="Google Shape;3568;p43"/>
              <p:cNvSpPr/>
              <p:nvPr/>
            </p:nvSpPr>
            <p:spPr>
              <a:xfrm>
                <a:off x="5565480" y="2854334"/>
                <a:ext cx="1269" cy="1255"/>
              </a:xfrm>
              <a:custGeom>
                <a:avLst/>
                <a:gdLst/>
                <a:ahLst/>
                <a:cxnLst/>
                <a:rect l="l" t="t" r="r" b="b"/>
                <a:pathLst>
                  <a:path w="88" h="87" extrusionOk="0">
                    <a:moveTo>
                      <a:pt x="50" y="0"/>
                    </a:moveTo>
                    <a:cubicBezTo>
                      <a:pt x="13" y="0"/>
                      <a:pt x="1" y="13"/>
                      <a:pt x="1" y="50"/>
                    </a:cubicBezTo>
                    <a:cubicBezTo>
                      <a:pt x="1" y="74"/>
                      <a:pt x="13" y="87"/>
                      <a:pt x="50" y="87"/>
                    </a:cubicBezTo>
                    <a:cubicBezTo>
                      <a:pt x="75" y="87"/>
                      <a:pt x="87" y="74"/>
                      <a:pt x="87" y="50"/>
                    </a:cubicBezTo>
                    <a:cubicBezTo>
                      <a:pt x="87" y="13"/>
                      <a:pt x="75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69" name="Google Shape;3569;p43"/>
              <p:cNvSpPr/>
              <p:nvPr/>
            </p:nvSpPr>
            <p:spPr>
              <a:xfrm>
                <a:off x="5522299" y="2807591"/>
                <a:ext cx="10153" cy="8711"/>
              </a:xfrm>
              <a:custGeom>
                <a:avLst/>
                <a:gdLst/>
                <a:ahLst/>
                <a:cxnLst/>
                <a:rect l="l" t="t" r="r" b="b"/>
                <a:pathLst>
                  <a:path w="704" h="604" extrusionOk="0">
                    <a:moveTo>
                      <a:pt x="395" y="1"/>
                    </a:moveTo>
                    <a:cubicBezTo>
                      <a:pt x="136" y="1"/>
                      <a:pt x="1" y="334"/>
                      <a:pt x="186" y="518"/>
                    </a:cubicBezTo>
                    <a:cubicBezTo>
                      <a:pt x="245" y="577"/>
                      <a:pt x="319" y="604"/>
                      <a:pt x="393" y="604"/>
                    </a:cubicBezTo>
                    <a:cubicBezTo>
                      <a:pt x="549" y="604"/>
                      <a:pt x="703" y="485"/>
                      <a:pt x="703" y="309"/>
                    </a:cubicBezTo>
                    <a:cubicBezTo>
                      <a:pt x="703" y="136"/>
                      <a:pt x="568" y="1"/>
                      <a:pt x="39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70" name="Google Shape;3570;p43"/>
              <p:cNvSpPr/>
              <p:nvPr/>
            </p:nvSpPr>
            <p:spPr>
              <a:xfrm>
                <a:off x="5512145" y="2689326"/>
                <a:ext cx="2755" cy="1889"/>
              </a:xfrm>
              <a:custGeom>
                <a:avLst/>
                <a:gdLst/>
                <a:ahLst/>
                <a:cxnLst/>
                <a:rect l="l" t="t" r="r" b="b"/>
                <a:pathLst>
                  <a:path w="191" h="131" extrusionOk="0">
                    <a:moveTo>
                      <a:pt x="164" y="0"/>
                    </a:moveTo>
                    <a:cubicBezTo>
                      <a:pt x="111" y="0"/>
                      <a:pt x="0" y="130"/>
                      <a:pt x="113" y="130"/>
                    </a:cubicBezTo>
                    <a:cubicBezTo>
                      <a:pt x="150" y="130"/>
                      <a:pt x="187" y="93"/>
                      <a:pt x="187" y="44"/>
                    </a:cubicBezTo>
                    <a:cubicBezTo>
                      <a:pt x="190" y="12"/>
                      <a:pt x="180" y="0"/>
                      <a:pt x="16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71" name="Google Shape;3571;p43"/>
              <p:cNvSpPr/>
              <p:nvPr/>
            </p:nvSpPr>
            <p:spPr>
              <a:xfrm>
                <a:off x="5527173" y="2727113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91" y="0"/>
                    </a:moveTo>
                    <a:cubicBezTo>
                      <a:pt x="60" y="0"/>
                      <a:pt x="0" y="73"/>
                      <a:pt x="57" y="73"/>
                    </a:cubicBezTo>
                    <a:cubicBezTo>
                      <a:pt x="82" y="73"/>
                      <a:pt x="106" y="49"/>
                      <a:pt x="106" y="24"/>
                    </a:cubicBezTo>
                    <a:cubicBezTo>
                      <a:pt x="106" y="7"/>
                      <a:pt x="100" y="0"/>
                      <a:pt x="9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72" name="Google Shape;3572;p43"/>
              <p:cNvSpPr/>
              <p:nvPr/>
            </p:nvSpPr>
            <p:spPr>
              <a:xfrm>
                <a:off x="5508799" y="2776583"/>
                <a:ext cx="1514" cy="995"/>
              </a:xfrm>
              <a:custGeom>
                <a:avLst/>
                <a:gdLst/>
                <a:ahLst/>
                <a:cxnLst/>
                <a:rect l="l" t="t" r="r" b="b"/>
                <a:pathLst>
                  <a:path w="105" h="69" extrusionOk="0">
                    <a:moveTo>
                      <a:pt x="20" y="1"/>
                    </a:moveTo>
                    <a:cubicBezTo>
                      <a:pt x="9" y="1"/>
                      <a:pt x="0" y="9"/>
                      <a:pt x="0" y="32"/>
                    </a:cubicBezTo>
                    <a:cubicBezTo>
                      <a:pt x="0" y="56"/>
                      <a:pt x="13" y="69"/>
                      <a:pt x="50" y="69"/>
                    </a:cubicBezTo>
                    <a:cubicBezTo>
                      <a:pt x="104" y="69"/>
                      <a:pt x="51" y="1"/>
                      <a:pt x="2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73" name="Google Shape;3573;p43"/>
              <p:cNvSpPr/>
              <p:nvPr/>
            </p:nvSpPr>
            <p:spPr>
              <a:xfrm>
                <a:off x="5728858" y="2788236"/>
                <a:ext cx="1558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8" h="74" extrusionOk="0">
                    <a:moveTo>
                      <a:pt x="91" y="1"/>
                    </a:moveTo>
                    <a:cubicBezTo>
                      <a:pt x="61" y="1"/>
                      <a:pt x="1" y="74"/>
                      <a:pt x="58" y="74"/>
                    </a:cubicBezTo>
                    <a:cubicBezTo>
                      <a:pt x="83" y="74"/>
                      <a:pt x="107" y="49"/>
                      <a:pt x="107" y="24"/>
                    </a:cubicBezTo>
                    <a:cubicBezTo>
                      <a:pt x="107" y="7"/>
                      <a:pt x="101" y="1"/>
                      <a:pt x="9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74" name="Google Shape;3574;p43"/>
              <p:cNvSpPr/>
              <p:nvPr/>
            </p:nvSpPr>
            <p:spPr>
              <a:xfrm>
                <a:off x="5804143" y="2750925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16" y="0"/>
                    </a:moveTo>
                    <a:cubicBezTo>
                      <a:pt x="7" y="0"/>
                      <a:pt x="1" y="7"/>
                      <a:pt x="1" y="24"/>
                    </a:cubicBezTo>
                    <a:cubicBezTo>
                      <a:pt x="1" y="49"/>
                      <a:pt x="25" y="73"/>
                      <a:pt x="50" y="73"/>
                    </a:cubicBezTo>
                    <a:cubicBezTo>
                      <a:pt x="107" y="73"/>
                      <a:pt x="47" y="0"/>
                      <a:pt x="1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75" name="Google Shape;3575;p43"/>
              <p:cNvSpPr/>
              <p:nvPr/>
            </p:nvSpPr>
            <p:spPr>
              <a:xfrm>
                <a:off x="5588772" y="2873790"/>
                <a:ext cx="1255" cy="1529"/>
              </a:xfrm>
              <a:custGeom>
                <a:avLst/>
                <a:gdLst/>
                <a:ahLst/>
                <a:cxnLst/>
                <a:rect l="l" t="t" r="r" b="b"/>
                <a:pathLst>
                  <a:path w="87" h="106" extrusionOk="0">
                    <a:moveTo>
                      <a:pt x="43" y="1"/>
                    </a:moveTo>
                    <a:cubicBezTo>
                      <a:pt x="22" y="1"/>
                      <a:pt x="0" y="19"/>
                      <a:pt x="0" y="56"/>
                    </a:cubicBezTo>
                    <a:cubicBezTo>
                      <a:pt x="0" y="81"/>
                      <a:pt x="12" y="105"/>
                      <a:pt x="37" y="105"/>
                    </a:cubicBezTo>
                    <a:cubicBezTo>
                      <a:pt x="74" y="105"/>
                      <a:pt x="86" y="81"/>
                      <a:pt x="86" y="56"/>
                    </a:cubicBezTo>
                    <a:cubicBezTo>
                      <a:pt x="86" y="19"/>
                      <a:pt x="65" y="1"/>
                      <a:pt x="4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76" name="Google Shape;3576;p43"/>
              <p:cNvSpPr/>
              <p:nvPr/>
            </p:nvSpPr>
            <p:spPr>
              <a:xfrm>
                <a:off x="5326643" y="2994362"/>
                <a:ext cx="909" cy="721"/>
              </a:xfrm>
              <a:custGeom>
                <a:avLst/>
                <a:gdLst/>
                <a:ahLst/>
                <a:cxnLst/>
                <a:rect l="l" t="t" r="r" b="b"/>
                <a:pathLst>
                  <a:path w="63" h="50" extrusionOk="0">
                    <a:moveTo>
                      <a:pt x="38" y="1"/>
                    </a:moveTo>
                    <a:cubicBezTo>
                      <a:pt x="13" y="1"/>
                      <a:pt x="1" y="13"/>
                      <a:pt x="1" y="25"/>
                    </a:cubicBezTo>
                    <a:cubicBezTo>
                      <a:pt x="1" y="38"/>
                      <a:pt x="13" y="50"/>
                      <a:pt x="38" y="50"/>
                    </a:cubicBezTo>
                    <a:cubicBezTo>
                      <a:pt x="50" y="50"/>
                      <a:pt x="63" y="38"/>
                      <a:pt x="63" y="25"/>
                    </a:cubicBezTo>
                    <a:cubicBezTo>
                      <a:pt x="63" y="13"/>
                      <a:pt x="50" y="1"/>
                      <a:pt x="3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77" name="Google Shape;3577;p43"/>
              <p:cNvSpPr/>
              <p:nvPr/>
            </p:nvSpPr>
            <p:spPr>
              <a:xfrm>
                <a:off x="5364041" y="2927918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86" y="0"/>
                    </a:moveTo>
                    <a:cubicBezTo>
                      <a:pt x="53" y="0"/>
                      <a:pt x="0" y="73"/>
                      <a:pt x="57" y="73"/>
                    </a:cubicBezTo>
                    <a:cubicBezTo>
                      <a:pt x="82" y="73"/>
                      <a:pt x="106" y="49"/>
                      <a:pt x="106" y="24"/>
                    </a:cubicBezTo>
                    <a:cubicBezTo>
                      <a:pt x="104" y="7"/>
                      <a:pt x="95" y="0"/>
                      <a:pt x="8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78" name="Google Shape;3578;p43"/>
              <p:cNvSpPr/>
              <p:nvPr/>
            </p:nvSpPr>
            <p:spPr>
              <a:xfrm>
                <a:off x="5402419" y="2961147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91" y="1"/>
                    </a:moveTo>
                    <a:cubicBezTo>
                      <a:pt x="60" y="1"/>
                      <a:pt x="1" y="73"/>
                      <a:pt x="58" y="73"/>
                    </a:cubicBezTo>
                    <a:cubicBezTo>
                      <a:pt x="82" y="73"/>
                      <a:pt x="107" y="49"/>
                      <a:pt x="107" y="24"/>
                    </a:cubicBezTo>
                    <a:cubicBezTo>
                      <a:pt x="107" y="7"/>
                      <a:pt x="100" y="1"/>
                      <a:pt x="9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79" name="Google Shape;3579;p43"/>
              <p:cNvSpPr/>
              <p:nvPr/>
            </p:nvSpPr>
            <p:spPr>
              <a:xfrm>
                <a:off x="5355329" y="2907654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91" y="1"/>
                    </a:moveTo>
                    <a:cubicBezTo>
                      <a:pt x="60" y="1"/>
                      <a:pt x="0" y="74"/>
                      <a:pt x="57" y="74"/>
                    </a:cubicBezTo>
                    <a:cubicBezTo>
                      <a:pt x="82" y="74"/>
                      <a:pt x="107" y="61"/>
                      <a:pt x="107" y="24"/>
                    </a:cubicBezTo>
                    <a:cubicBezTo>
                      <a:pt x="107" y="7"/>
                      <a:pt x="100" y="1"/>
                      <a:pt x="9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80" name="Google Shape;3580;p43"/>
              <p:cNvSpPr/>
              <p:nvPr/>
            </p:nvSpPr>
            <p:spPr>
              <a:xfrm>
                <a:off x="5259651" y="2892713"/>
                <a:ext cx="10153" cy="8581"/>
              </a:xfrm>
              <a:custGeom>
                <a:avLst/>
                <a:gdLst/>
                <a:ahLst/>
                <a:cxnLst/>
                <a:rect l="l" t="t" r="r" b="b"/>
                <a:pathLst>
                  <a:path w="704" h="595" extrusionOk="0">
                    <a:moveTo>
                      <a:pt x="395" y="1"/>
                    </a:moveTo>
                    <a:cubicBezTo>
                      <a:pt x="136" y="1"/>
                      <a:pt x="1" y="321"/>
                      <a:pt x="186" y="506"/>
                    </a:cubicBezTo>
                    <a:cubicBezTo>
                      <a:pt x="247" y="567"/>
                      <a:pt x="323" y="594"/>
                      <a:pt x="397" y="594"/>
                    </a:cubicBezTo>
                    <a:cubicBezTo>
                      <a:pt x="549" y="594"/>
                      <a:pt x="695" y="482"/>
                      <a:pt x="703" y="309"/>
                    </a:cubicBezTo>
                    <a:cubicBezTo>
                      <a:pt x="703" y="136"/>
                      <a:pt x="568" y="1"/>
                      <a:pt x="39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81" name="Google Shape;3581;p43"/>
              <p:cNvSpPr/>
              <p:nvPr/>
            </p:nvSpPr>
            <p:spPr>
              <a:xfrm>
                <a:off x="5610507" y="2828028"/>
                <a:ext cx="1558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8" h="74" extrusionOk="0">
                    <a:moveTo>
                      <a:pt x="58" y="1"/>
                    </a:moveTo>
                    <a:cubicBezTo>
                      <a:pt x="1" y="1"/>
                      <a:pt x="61" y="74"/>
                      <a:pt x="91" y="74"/>
                    </a:cubicBezTo>
                    <a:cubicBezTo>
                      <a:pt x="101" y="74"/>
                      <a:pt x="107" y="67"/>
                      <a:pt x="107" y="50"/>
                    </a:cubicBezTo>
                    <a:cubicBezTo>
                      <a:pt x="107" y="13"/>
                      <a:pt x="82" y="1"/>
                      <a:pt x="5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82" name="Google Shape;3582;p43"/>
              <p:cNvSpPr/>
              <p:nvPr/>
            </p:nvSpPr>
            <p:spPr>
              <a:xfrm>
                <a:off x="5675307" y="2753622"/>
                <a:ext cx="1442" cy="1341"/>
              </a:xfrm>
              <a:custGeom>
                <a:avLst/>
                <a:gdLst/>
                <a:ahLst/>
                <a:cxnLst/>
                <a:rect l="l" t="t" r="r" b="b"/>
                <a:pathLst>
                  <a:path w="100" h="93" extrusionOk="0">
                    <a:moveTo>
                      <a:pt x="50" y="0"/>
                    </a:moveTo>
                    <a:cubicBezTo>
                      <a:pt x="25" y="0"/>
                      <a:pt x="1" y="16"/>
                      <a:pt x="1" y="46"/>
                    </a:cubicBezTo>
                    <a:cubicBezTo>
                      <a:pt x="1" y="77"/>
                      <a:pt x="25" y="93"/>
                      <a:pt x="50" y="93"/>
                    </a:cubicBezTo>
                    <a:cubicBezTo>
                      <a:pt x="74" y="93"/>
                      <a:pt x="99" y="77"/>
                      <a:pt x="99" y="46"/>
                    </a:cubicBezTo>
                    <a:cubicBezTo>
                      <a:pt x="99" y="16"/>
                      <a:pt x="74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83" name="Google Shape;3583;p43"/>
              <p:cNvSpPr/>
              <p:nvPr/>
            </p:nvSpPr>
            <p:spPr>
              <a:xfrm>
                <a:off x="5634491" y="2738579"/>
                <a:ext cx="10269" cy="8783"/>
              </a:xfrm>
              <a:custGeom>
                <a:avLst/>
                <a:gdLst/>
                <a:ahLst/>
                <a:cxnLst/>
                <a:rect l="l" t="t" r="r" b="b"/>
                <a:pathLst>
                  <a:path w="712" h="609" extrusionOk="0">
                    <a:moveTo>
                      <a:pt x="303" y="1"/>
                    </a:moveTo>
                    <a:cubicBezTo>
                      <a:pt x="147" y="1"/>
                      <a:pt x="1" y="128"/>
                      <a:pt x="9" y="313"/>
                    </a:cubicBezTo>
                    <a:cubicBezTo>
                      <a:pt x="9" y="473"/>
                      <a:pt x="132" y="597"/>
                      <a:pt x="305" y="609"/>
                    </a:cubicBezTo>
                    <a:cubicBezTo>
                      <a:pt x="576" y="609"/>
                      <a:pt x="711" y="276"/>
                      <a:pt x="514" y="91"/>
                    </a:cubicBezTo>
                    <a:cubicBezTo>
                      <a:pt x="451" y="29"/>
                      <a:pt x="376" y="1"/>
                      <a:pt x="30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84" name="Google Shape;3584;p43"/>
              <p:cNvSpPr/>
              <p:nvPr/>
            </p:nvSpPr>
            <p:spPr>
              <a:xfrm>
                <a:off x="5608675" y="2790082"/>
                <a:ext cx="10442" cy="8827"/>
              </a:xfrm>
              <a:custGeom>
                <a:avLst/>
                <a:gdLst/>
                <a:ahLst/>
                <a:cxnLst/>
                <a:rect l="l" t="t" r="r" b="b"/>
                <a:pathLst>
                  <a:path w="724" h="612" extrusionOk="0">
                    <a:moveTo>
                      <a:pt x="310" y="0"/>
                    </a:moveTo>
                    <a:cubicBezTo>
                      <a:pt x="151" y="0"/>
                      <a:pt x="0" y="124"/>
                      <a:pt x="0" y="315"/>
                    </a:cubicBezTo>
                    <a:cubicBezTo>
                      <a:pt x="0" y="476"/>
                      <a:pt x="136" y="611"/>
                      <a:pt x="296" y="611"/>
                    </a:cubicBezTo>
                    <a:cubicBezTo>
                      <a:pt x="301" y="611"/>
                      <a:pt x="306" y="611"/>
                      <a:pt x="311" y="611"/>
                    </a:cubicBezTo>
                    <a:cubicBezTo>
                      <a:pt x="584" y="611"/>
                      <a:pt x="723" y="287"/>
                      <a:pt x="530" y="94"/>
                    </a:cubicBezTo>
                    <a:cubicBezTo>
                      <a:pt x="466" y="29"/>
                      <a:pt x="387" y="0"/>
                      <a:pt x="31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85" name="Google Shape;3585;p43"/>
              <p:cNvSpPr/>
              <p:nvPr/>
            </p:nvSpPr>
            <p:spPr>
              <a:xfrm>
                <a:off x="5669336" y="2691562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91" y="1"/>
                    </a:moveTo>
                    <a:cubicBezTo>
                      <a:pt x="60" y="1"/>
                      <a:pt x="0" y="74"/>
                      <a:pt x="57" y="74"/>
                    </a:cubicBezTo>
                    <a:cubicBezTo>
                      <a:pt x="82" y="74"/>
                      <a:pt x="106" y="49"/>
                      <a:pt x="106" y="25"/>
                    </a:cubicBezTo>
                    <a:cubicBezTo>
                      <a:pt x="106" y="8"/>
                      <a:pt x="100" y="1"/>
                      <a:pt x="9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86" name="Google Shape;3586;p43"/>
              <p:cNvSpPr/>
              <p:nvPr/>
            </p:nvSpPr>
            <p:spPr>
              <a:xfrm>
                <a:off x="5658072" y="2725210"/>
                <a:ext cx="10139" cy="8653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0" extrusionOk="0">
                    <a:moveTo>
                      <a:pt x="296" y="1"/>
                    </a:moveTo>
                    <a:cubicBezTo>
                      <a:pt x="145" y="1"/>
                      <a:pt x="0" y="122"/>
                      <a:pt x="0" y="304"/>
                    </a:cubicBezTo>
                    <a:cubicBezTo>
                      <a:pt x="0" y="464"/>
                      <a:pt x="136" y="599"/>
                      <a:pt x="296" y="599"/>
                    </a:cubicBezTo>
                    <a:cubicBezTo>
                      <a:pt x="567" y="599"/>
                      <a:pt x="703" y="279"/>
                      <a:pt x="506" y="94"/>
                    </a:cubicBezTo>
                    <a:cubicBezTo>
                      <a:pt x="445" y="30"/>
                      <a:pt x="370" y="1"/>
                      <a:pt x="29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87" name="Google Shape;3587;p43"/>
              <p:cNvSpPr/>
              <p:nvPr/>
            </p:nvSpPr>
            <p:spPr>
              <a:xfrm>
                <a:off x="5581128" y="2701499"/>
                <a:ext cx="1428" cy="1269"/>
              </a:xfrm>
              <a:custGeom>
                <a:avLst/>
                <a:gdLst/>
                <a:ahLst/>
                <a:cxnLst/>
                <a:rect l="l" t="t" r="r" b="b"/>
                <a:pathLst>
                  <a:path w="99" h="88" extrusionOk="0">
                    <a:moveTo>
                      <a:pt x="49" y="1"/>
                    </a:moveTo>
                    <a:cubicBezTo>
                      <a:pt x="25" y="1"/>
                      <a:pt x="0" y="13"/>
                      <a:pt x="0" y="38"/>
                    </a:cubicBezTo>
                    <a:cubicBezTo>
                      <a:pt x="0" y="75"/>
                      <a:pt x="25" y="87"/>
                      <a:pt x="49" y="87"/>
                    </a:cubicBezTo>
                    <a:cubicBezTo>
                      <a:pt x="74" y="87"/>
                      <a:pt x="99" y="75"/>
                      <a:pt x="99" y="38"/>
                    </a:cubicBezTo>
                    <a:cubicBezTo>
                      <a:pt x="99" y="13"/>
                      <a:pt x="74" y="1"/>
                      <a:pt x="4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88" name="Google Shape;3588;p43"/>
              <p:cNvSpPr/>
              <p:nvPr/>
            </p:nvSpPr>
            <p:spPr>
              <a:xfrm>
                <a:off x="5597123" y="2728181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16" y="0"/>
                    </a:moveTo>
                    <a:cubicBezTo>
                      <a:pt x="7" y="0"/>
                      <a:pt x="0" y="7"/>
                      <a:pt x="0" y="24"/>
                    </a:cubicBezTo>
                    <a:cubicBezTo>
                      <a:pt x="0" y="48"/>
                      <a:pt x="25" y="73"/>
                      <a:pt x="49" y="73"/>
                    </a:cubicBezTo>
                    <a:cubicBezTo>
                      <a:pt x="106" y="73"/>
                      <a:pt x="46" y="0"/>
                      <a:pt x="1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89" name="Google Shape;3589;p43"/>
              <p:cNvSpPr/>
              <p:nvPr/>
            </p:nvSpPr>
            <p:spPr>
              <a:xfrm>
                <a:off x="5539014" y="2784313"/>
                <a:ext cx="2495" cy="2510"/>
              </a:xfrm>
              <a:custGeom>
                <a:avLst/>
                <a:gdLst/>
                <a:ahLst/>
                <a:cxnLst/>
                <a:rect l="l" t="t" r="r" b="b"/>
                <a:pathLst>
                  <a:path w="173" h="174" extrusionOk="0">
                    <a:moveTo>
                      <a:pt x="86" y="1"/>
                    </a:moveTo>
                    <a:cubicBezTo>
                      <a:pt x="37" y="1"/>
                      <a:pt x="0" y="38"/>
                      <a:pt x="0" y="87"/>
                    </a:cubicBezTo>
                    <a:cubicBezTo>
                      <a:pt x="0" y="136"/>
                      <a:pt x="37" y="173"/>
                      <a:pt x="86" y="173"/>
                    </a:cubicBezTo>
                    <a:cubicBezTo>
                      <a:pt x="136" y="173"/>
                      <a:pt x="173" y="136"/>
                      <a:pt x="173" y="87"/>
                    </a:cubicBezTo>
                    <a:cubicBezTo>
                      <a:pt x="173" y="38"/>
                      <a:pt x="136" y="1"/>
                      <a:pt x="8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90" name="Google Shape;3590;p43"/>
              <p:cNvSpPr/>
              <p:nvPr/>
            </p:nvSpPr>
            <p:spPr>
              <a:xfrm>
                <a:off x="5583147" y="2859137"/>
                <a:ext cx="1543" cy="1053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3" extrusionOk="0">
                    <a:moveTo>
                      <a:pt x="57" y="0"/>
                    </a:moveTo>
                    <a:cubicBezTo>
                      <a:pt x="0" y="0"/>
                      <a:pt x="60" y="73"/>
                      <a:pt x="91" y="73"/>
                    </a:cubicBezTo>
                    <a:cubicBezTo>
                      <a:pt x="100" y="73"/>
                      <a:pt x="107" y="66"/>
                      <a:pt x="107" y="49"/>
                    </a:cubicBezTo>
                    <a:cubicBezTo>
                      <a:pt x="107" y="25"/>
                      <a:pt x="94" y="0"/>
                      <a:pt x="5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91" name="Google Shape;3591;p43"/>
              <p:cNvSpPr/>
              <p:nvPr/>
            </p:nvSpPr>
            <p:spPr>
              <a:xfrm>
                <a:off x="5573484" y="2871396"/>
                <a:ext cx="1428" cy="1255"/>
              </a:xfrm>
              <a:custGeom>
                <a:avLst/>
                <a:gdLst/>
                <a:ahLst/>
                <a:cxnLst/>
                <a:rect l="l" t="t" r="r" b="b"/>
                <a:pathLst>
                  <a:path w="99" h="87" extrusionOk="0">
                    <a:moveTo>
                      <a:pt x="50" y="0"/>
                    </a:moveTo>
                    <a:cubicBezTo>
                      <a:pt x="25" y="0"/>
                      <a:pt x="0" y="13"/>
                      <a:pt x="0" y="37"/>
                    </a:cubicBezTo>
                    <a:cubicBezTo>
                      <a:pt x="0" y="74"/>
                      <a:pt x="25" y="86"/>
                      <a:pt x="50" y="86"/>
                    </a:cubicBezTo>
                    <a:cubicBezTo>
                      <a:pt x="74" y="86"/>
                      <a:pt x="99" y="74"/>
                      <a:pt x="99" y="37"/>
                    </a:cubicBezTo>
                    <a:cubicBezTo>
                      <a:pt x="99" y="13"/>
                      <a:pt x="74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92" name="Google Shape;3592;p43"/>
              <p:cNvSpPr/>
              <p:nvPr/>
            </p:nvSpPr>
            <p:spPr>
              <a:xfrm>
                <a:off x="5534385" y="2729955"/>
                <a:ext cx="10139" cy="8711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4" extrusionOk="0">
                    <a:moveTo>
                      <a:pt x="396" y="1"/>
                    </a:moveTo>
                    <a:cubicBezTo>
                      <a:pt x="323" y="1"/>
                      <a:pt x="248" y="27"/>
                      <a:pt x="185" y="86"/>
                    </a:cubicBezTo>
                    <a:cubicBezTo>
                      <a:pt x="1" y="283"/>
                      <a:pt x="136" y="603"/>
                      <a:pt x="407" y="603"/>
                    </a:cubicBezTo>
                    <a:cubicBezTo>
                      <a:pt x="567" y="603"/>
                      <a:pt x="703" y="468"/>
                      <a:pt x="703" y="307"/>
                    </a:cubicBezTo>
                    <a:cubicBezTo>
                      <a:pt x="703" y="122"/>
                      <a:pt x="554" y="1"/>
                      <a:pt x="39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93" name="Google Shape;3593;p43"/>
              <p:cNvSpPr/>
              <p:nvPr/>
            </p:nvSpPr>
            <p:spPr>
              <a:xfrm>
                <a:off x="5578099" y="2795159"/>
                <a:ext cx="12634" cy="10846"/>
              </a:xfrm>
              <a:custGeom>
                <a:avLst/>
                <a:gdLst/>
                <a:ahLst/>
                <a:cxnLst/>
                <a:rect l="l" t="t" r="r" b="b"/>
                <a:pathLst>
                  <a:path w="876" h="752" extrusionOk="0">
                    <a:moveTo>
                      <a:pt x="369" y="1"/>
                    </a:moveTo>
                    <a:cubicBezTo>
                      <a:pt x="180" y="1"/>
                      <a:pt x="1" y="149"/>
                      <a:pt x="1" y="382"/>
                    </a:cubicBezTo>
                    <a:cubicBezTo>
                      <a:pt x="1" y="579"/>
                      <a:pt x="161" y="752"/>
                      <a:pt x="370" y="752"/>
                    </a:cubicBezTo>
                    <a:cubicBezTo>
                      <a:pt x="703" y="752"/>
                      <a:pt x="876" y="345"/>
                      <a:pt x="629" y="111"/>
                    </a:cubicBezTo>
                    <a:cubicBezTo>
                      <a:pt x="553" y="35"/>
                      <a:pt x="460" y="1"/>
                      <a:pt x="36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94" name="Google Shape;3594;p43"/>
              <p:cNvSpPr/>
              <p:nvPr/>
            </p:nvSpPr>
            <p:spPr>
              <a:xfrm>
                <a:off x="5459748" y="2638415"/>
                <a:ext cx="3043" cy="2510"/>
              </a:xfrm>
              <a:custGeom>
                <a:avLst/>
                <a:gdLst/>
                <a:ahLst/>
                <a:cxnLst/>
                <a:rect l="l" t="t" r="r" b="b"/>
                <a:pathLst>
                  <a:path w="211" h="174" extrusionOk="0">
                    <a:moveTo>
                      <a:pt x="112" y="1"/>
                    </a:moveTo>
                    <a:cubicBezTo>
                      <a:pt x="1" y="13"/>
                      <a:pt x="1" y="149"/>
                      <a:pt x="112" y="173"/>
                    </a:cubicBezTo>
                    <a:cubicBezTo>
                      <a:pt x="210" y="149"/>
                      <a:pt x="210" y="13"/>
                      <a:pt x="11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95" name="Google Shape;3595;p43"/>
              <p:cNvSpPr/>
              <p:nvPr/>
            </p:nvSpPr>
            <p:spPr>
              <a:xfrm>
                <a:off x="5344772" y="2741493"/>
                <a:ext cx="2510" cy="2495"/>
              </a:xfrm>
              <a:custGeom>
                <a:avLst/>
                <a:gdLst/>
                <a:ahLst/>
                <a:cxnLst/>
                <a:rect l="l" t="t" r="r" b="b"/>
                <a:pathLst>
                  <a:path w="174" h="173" extrusionOk="0">
                    <a:moveTo>
                      <a:pt x="87" y="0"/>
                    </a:moveTo>
                    <a:cubicBezTo>
                      <a:pt x="38" y="0"/>
                      <a:pt x="1" y="37"/>
                      <a:pt x="1" y="87"/>
                    </a:cubicBezTo>
                    <a:cubicBezTo>
                      <a:pt x="1" y="136"/>
                      <a:pt x="38" y="173"/>
                      <a:pt x="87" y="173"/>
                    </a:cubicBezTo>
                    <a:cubicBezTo>
                      <a:pt x="136" y="173"/>
                      <a:pt x="173" y="136"/>
                      <a:pt x="173" y="87"/>
                    </a:cubicBezTo>
                    <a:cubicBezTo>
                      <a:pt x="173" y="37"/>
                      <a:pt x="136" y="0"/>
                      <a:pt x="8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96" name="Google Shape;3596;p43"/>
              <p:cNvSpPr/>
              <p:nvPr/>
            </p:nvSpPr>
            <p:spPr>
              <a:xfrm>
                <a:off x="5343359" y="3081979"/>
                <a:ext cx="2495" cy="2452"/>
              </a:xfrm>
              <a:custGeom>
                <a:avLst/>
                <a:gdLst/>
                <a:ahLst/>
                <a:cxnLst/>
                <a:rect l="l" t="t" r="r" b="b"/>
                <a:pathLst>
                  <a:path w="173" h="170" extrusionOk="0">
                    <a:moveTo>
                      <a:pt x="86" y="0"/>
                    </a:moveTo>
                    <a:cubicBezTo>
                      <a:pt x="37" y="0"/>
                      <a:pt x="0" y="37"/>
                      <a:pt x="0" y="86"/>
                    </a:cubicBezTo>
                    <a:cubicBezTo>
                      <a:pt x="0" y="142"/>
                      <a:pt x="43" y="169"/>
                      <a:pt x="86" y="169"/>
                    </a:cubicBezTo>
                    <a:cubicBezTo>
                      <a:pt x="130" y="169"/>
                      <a:pt x="173" y="142"/>
                      <a:pt x="173" y="86"/>
                    </a:cubicBezTo>
                    <a:cubicBezTo>
                      <a:pt x="173" y="37"/>
                      <a:pt x="136" y="0"/>
                      <a:pt x="8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97" name="Google Shape;3597;p43"/>
              <p:cNvSpPr/>
              <p:nvPr/>
            </p:nvSpPr>
            <p:spPr>
              <a:xfrm>
                <a:off x="5386237" y="3051057"/>
                <a:ext cx="10442" cy="8956"/>
              </a:xfrm>
              <a:custGeom>
                <a:avLst/>
                <a:gdLst/>
                <a:ahLst/>
                <a:cxnLst/>
                <a:rect l="l" t="t" r="r" b="b"/>
                <a:pathLst>
                  <a:path w="724" h="621" extrusionOk="0">
                    <a:moveTo>
                      <a:pt x="305" y="0"/>
                    </a:moveTo>
                    <a:cubicBezTo>
                      <a:pt x="145" y="0"/>
                      <a:pt x="9" y="136"/>
                      <a:pt x="9" y="308"/>
                    </a:cubicBezTo>
                    <a:cubicBezTo>
                      <a:pt x="1" y="493"/>
                      <a:pt x="153" y="621"/>
                      <a:pt x="313" y="621"/>
                    </a:cubicBezTo>
                    <a:cubicBezTo>
                      <a:pt x="387" y="621"/>
                      <a:pt x="464" y="593"/>
                      <a:pt x="526" y="530"/>
                    </a:cubicBezTo>
                    <a:cubicBezTo>
                      <a:pt x="724" y="333"/>
                      <a:pt x="588" y="0"/>
                      <a:pt x="30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98" name="Google Shape;3598;p43"/>
              <p:cNvSpPr/>
              <p:nvPr/>
            </p:nvSpPr>
            <p:spPr>
              <a:xfrm>
                <a:off x="5338729" y="2970017"/>
                <a:ext cx="11754" cy="10038"/>
              </a:xfrm>
              <a:custGeom>
                <a:avLst/>
                <a:gdLst/>
                <a:ahLst/>
                <a:cxnLst/>
                <a:rect l="l" t="t" r="r" b="b"/>
                <a:pathLst>
                  <a:path w="815" h="696" extrusionOk="0">
                    <a:moveTo>
                      <a:pt x="346" y="1"/>
                    </a:moveTo>
                    <a:cubicBezTo>
                      <a:pt x="161" y="1"/>
                      <a:pt x="1" y="161"/>
                      <a:pt x="1" y="346"/>
                    </a:cubicBezTo>
                    <a:cubicBezTo>
                      <a:pt x="1" y="554"/>
                      <a:pt x="171" y="695"/>
                      <a:pt x="349" y="695"/>
                    </a:cubicBezTo>
                    <a:cubicBezTo>
                      <a:pt x="434" y="695"/>
                      <a:pt x="521" y="663"/>
                      <a:pt x="592" y="592"/>
                    </a:cubicBezTo>
                    <a:cubicBezTo>
                      <a:pt x="814" y="370"/>
                      <a:pt x="654" y="1"/>
                      <a:pt x="34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99" name="Google Shape;3599;p43"/>
              <p:cNvSpPr/>
              <p:nvPr/>
            </p:nvSpPr>
            <p:spPr>
              <a:xfrm>
                <a:off x="5324523" y="3003434"/>
                <a:ext cx="10139" cy="8697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3" extrusionOk="0">
                    <a:moveTo>
                      <a:pt x="394" y="0"/>
                    </a:moveTo>
                    <a:cubicBezTo>
                      <a:pt x="123" y="12"/>
                      <a:pt x="0" y="333"/>
                      <a:pt x="197" y="518"/>
                    </a:cubicBezTo>
                    <a:cubicBezTo>
                      <a:pt x="256" y="577"/>
                      <a:pt x="329" y="603"/>
                      <a:pt x="401" y="603"/>
                    </a:cubicBezTo>
                    <a:cubicBezTo>
                      <a:pt x="554" y="603"/>
                      <a:pt x="702" y="484"/>
                      <a:pt x="702" y="308"/>
                    </a:cubicBezTo>
                    <a:cubicBezTo>
                      <a:pt x="702" y="136"/>
                      <a:pt x="567" y="0"/>
                      <a:pt x="39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00" name="Google Shape;3600;p43"/>
              <p:cNvSpPr/>
              <p:nvPr/>
            </p:nvSpPr>
            <p:spPr>
              <a:xfrm>
                <a:off x="5435057" y="2919726"/>
                <a:ext cx="10846" cy="9274"/>
              </a:xfrm>
              <a:custGeom>
                <a:avLst/>
                <a:gdLst/>
                <a:ahLst/>
                <a:cxnLst/>
                <a:rect l="l" t="t" r="r" b="b"/>
                <a:pathLst>
                  <a:path w="752" h="643" extrusionOk="0">
                    <a:moveTo>
                      <a:pt x="431" y="1"/>
                    </a:moveTo>
                    <a:cubicBezTo>
                      <a:pt x="148" y="1"/>
                      <a:pt x="0" y="346"/>
                      <a:pt x="209" y="555"/>
                    </a:cubicBezTo>
                    <a:cubicBezTo>
                      <a:pt x="274" y="616"/>
                      <a:pt x="350" y="642"/>
                      <a:pt x="424" y="642"/>
                    </a:cubicBezTo>
                    <a:cubicBezTo>
                      <a:pt x="592" y="642"/>
                      <a:pt x="752" y="505"/>
                      <a:pt x="752" y="309"/>
                    </a:cubicBezTo>
                    <a:cubicBezTo>
                      <a:pt x="739" y="136"/>
                      <a:pt x="604" y="1"/>
                      <a:pt x="43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01" name="Google Shape;3601;p43"/>
              <p:cNvSpPr/>
              <p:nvPr/>
            </p:nvSpPr>
            <p:spPr>
              <a:xfrm>
                <a:off x="5364675" y="2957931"/>
                <a:ext cx="9086" cy="9086"/>
              </a:xfrm>
              <a:custGeom>
                <a:avLst/>
                <a:gdLst/>
                <a:ahLst/>
                <a:cxnLst/>
                <a:rect l="l" t="t" r="r" b="b"/>
                <a:pathLst>
                  <a:path w="630" h="630" extrusionOk="0">
                    <a:moveTo>
                      <a:pt x="321" y="1"/>
                    </a:moveTo>
                    <a:cubicBezTo>
                      <a:pt x="136" y="1"/>
                      <a:pt x="1" y="136"/>
                      <a:pt x="1" y="309"/>
                    </a:cubicBezTo>
                    <a:cubicBezTo>
                      <a:pt x="1" y="494"/>
                      <a:pt x="136" y="629"/>
                      <a:pt x="321" y="629"/>
                    </a:cubicBezTo>
                    <a:cubicBezTo>
                      <a:pt x="494" y="629"/>
                      <a:pt x="629" y="494"/>
                      <a:pt x="629" y="309"/>
                    </a:cubicBezTo>
                    <a:cubicBezTo>
                      <a:pt x="629" y="136"/>
                      <a:pt x="494" y="1"/>
                      <a:pt x="32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02" name="Google Shape;3602;p43"/>
              <p:cNvSpPr/>
              <p:nvPr/>
            </p:nvSpPr>
            <p:spPr>
              <a:xfrm>
                <a:off x="5391328" y="3018534"/>
                <a:ext cx="10153" cy="8711"/>
              </a:xfrm>
              <a:custGeom>
                <a:avLst/>
                <a:gdLst/>
                <a:ahLst/>
                <a:cxnLst/>
                <a:rect l="l" t="t" r="r" b="b"/>
                <a:pathLst>
                  <a:path w="704" h="604" extrusionOk="0">
                    <a:moveTo>
                      <a:pt x="395" y="0"/>
                    </a:moveTo>
                    <a:cubicBezTo>
                      <a:pt x="137" y="0"/>
                      <a:pt x="1" y="333"/>
                      <a:pt x="186" y="518"/>
                    </a:cubicBezTo>
                    <a:cubicBezTo>
                      <a:pt x="245" y="577"/>
                      <a:pt x="319" y="603"/>
                      <a:pt x="393" y="603"/>
                    </a:cubicBezTo>
                    <a:cubicBezTo>
                      <a:pt x="549" y="603"/>
                      <a:pt x="703" y="484"/>
                      <a:pt x="703" y="308"/>
                    </a:cubicBezTo>
                    <a:cubicBezTo>
                      <a:pt x="691" y="136"/>
                      <a:pt x="568" y="13"/>
                      <a:pt x="39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03" name="Google Shape;3603;p43"/>
              <p:cNvSpPr/>
              <p:nvPr/>
            </p:nvSpPr>
            <p:spPr>
              <a:xfrm>
                <a:off x="5336595" y="3030635"/>
                <a:ext cx="10153" cy="8697"/>
              </a:xfrm>
              <a:custGeom>
                <a:avLst/>
                <a:gdLst/>
                <a:ahLst/>
                <a:cxnLst/>
                <a:rect l="l" t="t" r="r" b="b"/>
                <a:pathLst>
                  <a:path w="704" h="603" extrusionOk="0">
                    <a:moveTo>
                      <a:pt x="403" y="1"/>
                    </a:moveTo>
                    <a:cubicBezTo>
                      <a:pt x="326" y="1"/>
                      <a:pt x="248" y="31"/>
                      <a:pt x="186" y="98"/>
                    </a:cubicBezTo>
                    <a:cubicBezTo>
                      <a:pt x="1" y="283"/>
                      <a:pt x="137" y="603"/>
                      <a:pt x="395" y="603"/>
                    </a:cubicBezTo>
                    <a:cubicBezTo>
                      <a:pt x="568" y="603"/>
                      <a:pt x="703" y="467"/>
                      <a:pt x="703" y="295"/>
                    </a:cubicBezTo>
                    <a:cubicBezTo>
                      <a:pt x="695" y="116"/>
                      <a:pt x="552" y="1"/>
                      <a:pt x="40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04" name="Google Shape;3604;p43"/>
              <p:cNvSpPr/>
              <p:nvPr/>
            </p:nvSpPr>
            <p:spPr>
              <a:xfrm>
                <a:off x="5554821" y="2809019"/>
                <a:ext cx="2510" cy="2495"/>
              </a:xfrm>
              <a:custGeom>
                <a:avLst/>
                <a:gdLst/>
                <a:ahLst/>
                <a:cxnLst/>
                <a:rect l="l" t="t" r="r" b="b"/>
                <a:pathLst>
                  <a:path w="174" h="173" extrusionOk="0">
                    <a:moveTo>
                      <a:pt x="87" y="0"/>
                    </a:moveTo>
                    <a:cubicBezTo>
                      <a:pt x="38" y="0"/>
                      <a:pt x="1" y="37"/>
                      <a:pt x="1" y="87"/>
                    </a:cubicBezTo>
                    <a:cubicBezTo>
                      <a:pt x="1" y="124"/>
                      <a:pt x="38" y="173"/>
                      <a:pt x="87" y="173"/>
                    </a:cubicBezTo>
                    <a:cubicBezTo>
                      <a:pt x="136" y="173"/>
                      <a:pt x="173" y="124"/>
                      <a:pt x="173" y="87"/>
                    </a:cubicBezTo>
                    <a:cubicBezTo>
                      <a:pt x="173" y="37"/>
                      <a:pt x="136" y="0"/>
                      <a:pt x="8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05" name="Google Shape;3605;p43"/>
              <p:cNvSpPr/>
              <p:nvPr/>
            </p:nvSpPr>
            <p:spPr>
              <a:xfrm>
                <a:off x="5690306" y="2806005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91" y="1"/>
                    </a:moveTo>
                    <a:cubicBezTo>
                      <a:pt x="60" y="1"/>
                      <a:pt x="0" y="74"/>
                      <a:pt x="57" y="74"/>
                    </a:cubicBezTo>
                    <a:cubicBezTo>
                      <a:pt x="82" y="74"/>
                      <a:pt x="106" y="49"/>
                      <a:pt x="106" y="25"/>
                    </a:cubicBezTo>
                    <a:cubicBezTo>
                      <a:pt x="106" y="8"/>
                      <a:pt x="100" y="1"/>
                      <a:pt x="9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06" name="Google Shape;3606;p43"/>
              <p:cNvSpPr/>
              <p:nvPr/>
            </p:nvSpPr>
            <p:spPr>
              <a:xfrm>
                <a:off x="5824580" y="2672842"/>
                <a:ext cx="1673" cy="1139"/>
              </a:xfrm>
              <a:custGeom>
                <a:avLst/>
                <a:gdLst/>
                <a:ahLst/>
                <a:cxnLst/>
                <a:rect l="l" t="t" r="r" b="b"/>
                <a:pathLst>
                  <a:path w="116" h="79" extrusionOk="0">
                    <a:moveTo>
                      <a:pt x="30" y="0"/>
                    </a:moveTo>
                    <a:cubicBezTo>
                      <a:pt x="20" y="0"/>
                      <a:pt x="13" y="8"/>
                      <a:pt x="13" y="29"/>
                    </a:cubicBezTo>
                    <a:cubicBezTo>
                      <a:pt x="0" y="53"/>
                      <a:pt x="25" y="78"/>
                      <a:pt x="50" y="78"/>
                    </a:cubicBezTo>
                    <a:cubicBezTo>
                      <a:pt x="115" y="78"/>
                      <a:pt x="60" y="0"/>
                      <a:pt x="3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07" name="Google Shape;3607;p43"/>
              <p:cNvSpPr/>
              <p:nvPr/>
            </p:nvSpPr>
            <p:spPr>
              <a:xfrm>
                <a:off x="5801662" y="2643924"/>
                <a:ext cx="1255" cy="1442"/>
              </a:xfrm>
              <a:custGeom>
                <a:avLst/>
                <a:gdLst/>
                <a:ahLst/>
                <a:cxnLst/>
                <a:rect l="l" t="t" r="r" b="b"/>
                <a:pathLst>
                  <a:path w="87" h="100" extrusionOk="0">
                    <a:moveTo>
                      <a:pt x="37" y="1"/>
                    </a:moveTo>
                    <a:cubicBezTo>
                      <a:pt x="12" y="1"/>
                      <a:pt x="0" y="25"/>
                      <a:pt x="0" y="50"/>
                    </a:cubicBezTo>
                    <a:cubicBezTo>
                      <a:pt x="0" y="75"/>
                      <a:pt x="12" y="99"/>
                      <a:pt x="37" y="99"/>
                    </a:cubicBezTo>
                    <a:cubicBezTo>
                      <a:pt x="74" y="99"/>
                      <a:pt x="86" y="75"/>
                      <a:pt x="86" y="50"/>
                    </a:cubicBezTo>
                    <a:cubicBezTo>
                      <a:pt x="86" y="25"/>
                      <a:pt x="74" y="1"/>
                      <a:pt x="3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08" name="Google Shape;3608;p43"/>
              <p:cNvSpPr/>
              <p:nvPr/>
            </p:nvSpPr>
            <p:spPr>
              <a:xfrm>
                <a:off x="5714406" y="2639857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16" y="0"/>
                    </a:moveTo>
                    <a:cubicBezTo>
                      <a:pt x="7" y="0"/>
                      <a:pt x="0" y="7"/>
                      <a:pt x="0" y="24"/>
                    </a:cubicBezTo>
                    <a:cubicBezTo>
                      <a:pt x="0" y="61"/>
                      <a:pt x="25" y="73"/>
                      <a:pt x="50" y="73"/>
                    </a:cubicBezTo>
                    <a:cubicBezTo>
                      <a:pt x="106" y="73"/>
                      <a:pt x="47" y="0"/>
                      <a:pt x="1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09" name="Google Shape;3609;p43"/>
              <p:cNvSpPr/>
              <p:nvPr/>
            </p:nvSpPr>
            <p:spPr>
              <a:xfrm>
                <a:off x="5732535" y="2666914"/>
                <a:ext cx="10139" cy="8668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1" extrusionOk="0">
                    <a:moveTo>
                      <a:pt x="397" y="1"/>
                    </a:moveTo>
                    <a:cubicBezTo>
                      <a:pt x="322" y="1"/>
                      <a:pt x="246" y="30"/>
                      <a:pt x="185" y="95"/>
                    </a:cubicBezTo>
                    <a:cubicBezTo>
                      <a:pt x="0" y="280"/>
                      <a:pt x="136" y="600"/>
                      <a:pt x="394" y="600"/>
                    </a:cubicBezTo>
                    <a:cubicBezTo>
                      <a:pt x="567" y="600"/>
                      <a:pt x="702" y="464"/>
                      <a:pt x="702" y="292"/>
                    </a:cubicBezTo>
                    <a:cubicBezTo>
                      <a:pt x="694" y="119"/>
                      <a:pt x="548" y="1"/>
                      <a:pt x="39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10" name="Google Shape;3610;p43"/>
              <p:cNvSpPr/>
              <p:nvPr/>
            </p:nvSpPr>
            <p:spPr>
              <a:xfrm>
                <a:off x="5751371" y="2640102"/>
                <a:ext cx="10500" cy="9000"/>
              </a:xfrm>
              <a:custGeom>
                <a:avLst/>
                <a:gdLst/>
                <a:ahLst/>
                <a:cxnLst/>
                <a:rect l="l" t="t" r="r" b="b"/>
                <a:pathLst>
                  <a:path w="728" h="624" extrusionOk="0">
                    <a:moveTo>
                      <a:pt x="316" y="0"/>
                    </a:moveTo>
                    <a:cubicBezTo>
                      <a:pt x="157" y="0"/>
                      <a:pt x="0" y="124"/>
                      <a:pt x="0" y="315"/>
                    </a:cubicBezTo>
                    <a:cubicBezTo>
                      <a:pt x="0" y="475"/>
                      <a:pt x="136" y="611"/>
                      <a:pt x="308" y="623"/>
                    </a:cubicBezTo>
                    <a:cubicBezTo>
                      <a:pt x="579" y="623"/>
                      <a:pt x="727" y="290"/>
                      <a:pt x="530" y="93"/>
                    </a:cubicBezTo>
                    <a:cubicBezTo>
                      <a:pt x="470" y="29"/>
                      <a:pt x="392" y="0"/>
                      <a:pt x="31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11" name="Google Shape;3611;p43"/>
              <p:cNvSpPr/>
              <p:nvPr/>
            </p:nvSpPr>
            <p:spPr>
              <a:xfrm>
                <a:off x="5634607" y="2637103"/>
                <a:ext cx="11754" cy="9865"/>
              </a:xfrm>
              <a:custGeom>
                <a:avLst/>
                <a:gdLst/>
                <a:ahLst/>
                <a:cxnLst/>
                <a:rect l="l" t="t" r="r" b="b"/>
                <a:pathLst>
                  <a:path w="815" h="684" extrusionOk="0">
                    <a:moveTo>
                      <a:pt x="355" y="1"/>
                    </a:moveTo>
                    <a:cubicBezTo>
                      <a:pt x="178" y="1"/>
                      <a:pt x="5" y="142"/>
                      <a:pt x="13" y="351"/>
                    </a:cubicBezTo>
                    <a:cubicBezTo>
                      <a:pt x="1" y="535"/>
                      <a:pt x="161" y="683"/>
                      <a:pt x="358" y="683"/>
                    </a:cubicBezTo>
                    <a:cubicBezTo>
                      <a:pt x="654" y="683"/>
                      <a:pt x="814" y="314"/>
                      <a:pt x="592" y="104"/>
                    </a:cubicBezTo>
                    <a:cubicBezTo>
                      <a:pt x="525" y="33"/>
                      <a:pt x="440" y="1"/>
                      <a:pt x="35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12" name="Google Shape;3612;p43"/>
              <p:cNvSpPr/>
              <p:nvPr/>
            </p:nvSpPr>
            <p:spPr>
              <a:xfrm>
                <a:off x="5704801" y="2660986"/>
                <a:ext cx="8553" cy="8553"/>
              </a:xfrm>
              <a:custGeom>
                <a:avLst/>
                <a:gdLst/>
                <a:ahLst/>
                <a:cxnLst/>
                <a:rect l="l" t="t" r="r" b="b"/>
                <a:pathLst>
                  <a:path w="593" h="593" extrusionOk="0">
                    <a:moveTo>
                      <a:pt x="297" y="1"/>
                    </a:moveTo>
                    <a:cubicBezTo>
                      <a:pt x="136" y="1"/>
                      <a:pt x="1" y="136"/>
                      <a:pt x="1" y="296"/>
                    </a:cubicBezTo>
                    <a:cubicBezTo>
                      <a:pt x="1" y="457"/>
                      <a:pt x="136" y="592"/>
                      <a:pt x="297" y="592"/>
                    </a:cubicBezTo>
                    <a:cubicBezTo>
                      <a:pt x="457" y="592"/>
                      <a:pt x="592" y="457"/>
                      <a:pt x="592" y="296"/>
                    </a:cubicBezTo>
                    <a:cubicBezTo>
                      <a:pt x="592" y="136"/>
                      <a:pt x="457" y="1"/>
                      <a:pt x="29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13" name="Google Shape;3613;p43"/>
              <p:cNvSpPr/>
              <p:nvPr/>
            </p:nvSpPr>
            <p:spPr>
              <a:xfrm>
                <a:off x="5747636" y="2765477"/>
                <a:ext cx="1255" cy="1255"/>
              </a:xfrm>
              <a:custGeom>
                <a:avLst/>
                <a:gdLst/>
                <a:ahLst/>
                <a:cxnLst/>
                <a:rect l="l" t="t" r="r" b="b"/>
                <a:pathLst>
                  <a:path w="87" h="87" extrusionOk="0">
                    <a:moveTo>
                      <a:pt x="50" y="1"/>
                    </a:moveTo>
                    <a:cubicBezTo>
                      <a:pt x="13" y="1"/>
                      <a:pt x="0" y="13"/>
                      <a:pt x="0" y="38"/>
                    </a:cubicBezTo>
                    <a:cubicBezTo>
                      <a:pt x="0" y="75"/>
                      <a:pt x="13" y="87"/>
                      <a:pt x="50" y="87"/>
                    </a:cubicBezTo>
                    <a:cubicBezTo>
                      <a:pt x="74" y="87"/>
                      <a:pt x="87" y="75"/>
                      <a:pt x="87" y="38"/>
                    </a:cubicBezTo>
                    <a:cubicBezTo>
                      <a:pt x="87" y="13"/>
                      <a:pt x="74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14" name="Google Shape;3614;p43"/>
              <p:cNvSpPr/>
              <p:nvPr/>
            </p:nvSpPr>
            <p:spPr>
              <a:xfrm>
                <a:off x="5762029" y="2873040"/>
                <a:ext cx="1428" cy="1341"/>
              </a:xfrm>
              <a:custGeom>
                <a:avLst/>
                <a:gdLst/>
                <a:ahLst/>
                <a:cxnLst/>
                <a:rect l="l" t="t" r="r" b="b"/>
                <a:pathLst>
                  <a:path w="99" h="93" extrusionOk="0">
                    <a:moveTo>
                      <a:pt x="50" y="0"/>
                    </a:moveTo>
                    <a:cubicBezTo>
                      <a:pt x="25" y="0"/>
                      <a:pt x="0" y="16"/>
                      <a:pt x="0" y="46"/>
                    </a:cubicBezTo>
                    <a:cubicBezTo>
                      <a:pt x="0" y="77"/>
                      <a:pt x="25" y="93"/>
                      <a:pt x="50" y="93"/>
                    </a:cubicBezTo>
                    <a:cubicBezTo>
                      <a:pt x="74" y="93"/>
                      <a:pt x="99" y="77"/>
                      <a:pt x="99" y="46"/>
                    </a:cubicBezTo>
                    <a:cubicBezTo>
                      <a:pt x="99" y="16"/>
                      <a:pt x="74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15" name="Google Shape;3615;p43"/>
              <p:cNvSpPr/>
              <p:nvPr/>
            </p:nvSpPr>
            <p:spPr>
              <a:xfrm>
                <a:off x="5610983" y="2640102"/>
                <a:ext cx="10312" cy="9000"/>
              </a:xfrm>
              <a:custGeom>
                <a:avLst/>
                <a:gdLst/>
                <a:ahLst/>
                <a:cxnLst/>
                <a:rect l="l" t="t" r="r" b="b"/>
                <a:pathLst>
                  <a:path w="715" h="624" extrusionOk="0">
                    <a:moveTo>
                      <a:pt x="310" y="0"/>
                    </a:moveTo>
                    <a:cubicBezTo>
                      <a:pt x="151" y="0"/>
                      <a:pt x="0" y="124"/>
                      <a:pt x="0" y="315"/>
                    </a:cubicBezTo>
                    <a:cubicBezTo>
                      <a:pt x="0" y="475"/>
                      <a:pt x="136" y="611"/>
                      <a:pt x="296" y="623"/>
                    </a:cubicBezTo>
                    <a:cubicBezTo>
                      <a:pt x="579" y="623"/>
                      <a:pt x="715" y="290"/>
                      <a:pt x="530" y="93"/>
                    </a:cubicBezTo>
                    <a:cubicBezTo>
                      <a:pt x="466" y="29"/>
                      <a:pt x="387" y="0"/>
                      <a:pt x="31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16" name="Google Shape;3616;p43"/>
              <p:cNvSpPr/>
              <p:nvPr/>
            </p:nvSpPr>
            <p:spPr>
              <a:xfrm>
                <a:off x="5740526" y="2804043"/>
                <a:ext cx="1788" cy="1428"/>
              </a:xfrm>
              <a:custGeom>
                <a:avLst/>
                <a:gdLst/>
                <a:ahLst/>
                <a:cxnLst/>
                <a:rect l="l" t="t" r="r" b="b"/>
                <a:pathLst>
                  <a:path w="124" h="99" extrusionOk="0">
                    <a:moveTo>
                      <a:pt x="62" y="0"/>
                    </a:moveTo>
                    <a:cubicBezTo>
                      <a:pt x="0" y="0"/>
                      <a:pt x="0" y="99"/>
                      <a:pt x="62" y="99"/>
                    </a:cubicBezTo>
                    <a:cubicBezTo>
                      <a:pt x="124" y="99"/>
                      <a:pt x="124" y="0"/>
                      <a:pt x="6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17" name="Google Shape;3617;p43"/>
              <p:cNvSpPr/>
              <p:nvPr/>
            </p:nvSpPr>
            <p:spPr>
              <a:xfrm>
                <a:off x="5696450" y="2758713"/>
                <a:ext cx="1601" cy="1053"/>
              </a:xfrm>
              <a:custGeom>
                <a:avLst/>
                <a:gdLst/>
                <a:ahLst/>
                <a:cxnLst/>
                <a:rect l="l" t="t" r="r" b="b"/>
                <a:pathLst>
                  <a:path w="111" h="73" extrusionOk="0">
                    <a:moveTo>
                      <a:pt x="60" y="1"/>
                    </a:moveTo>
                    <a:cubicBezTo>
                      <a:pt x="57" y="1"/>
                      <a:pt x="54" y="1"/>
                      <a:pt x="50" y="1"/>
                    </a:cubicBezTo>
                    <a:cubicBezTo>
                      <a:pt x="25" y="1"/>
                      <a:pt x="1" y="14"/>
                      <a:pt x="1" y="51"/>
                    </a:cubicBezTo>
                    <a:cubicBezTo>
                      <a:pt x="1" y="67"/>
                      <a:pt x="7" y="73"/>
                      <a:pt x="16" y="73"/>
                    </a:cubicBezTo>
                    <a:cubicBezTo>
                      <a:pt x="47" y="73"/>
                      <a:pt x="110" y="1"/>
                      <a:pt x="6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18" name="Google Shape;3618;p43"/>
              <p:cNvSpPr/>
              <p:nvPr/>
            </p:nvSpPr>
            <p:spPr>
              <a:xfrm>
                <a:off x="5623415" y="2631665"/>
                <a:ext cx="1442" cy="1255"/>
              </a:xfrm>
              <a:custGeom>
                <a:avLst/>
                <a:gdLst/>
                <a:ahLst/>
                <a:cxnLst/>
                <a:rect l="l" t="t" r="r" b="b"/>
                <a:pathLst>
                  <a:path w="100" h="87" extrusionOk="0">
                    <a:moveTo>
                      <a:pt x="50" y="1"/>
                    </a:moveTo>
                    <a:cubicBezTo>
                      <a:pt x="25" y="1"/>
                      <a:pt x="1" y="13"/>
                      <a:pt x="1" y="38"/>
                    </a:cubicBezTo>
                    <a:cubicBezTo>
                      <a:pt x="1" y="75"/>
                      <a:pt x="25" y="87"/>
                      <a:pt x="50" y="87"/>
                    </a:cubicBezTo>
                    <a:cubicBezTo>
                      <a:pt x="75" y="87"/>
                      <a:pt x="99" y="75"/>
                      <a:pt x="99" y="38"/>
                    </a:cubicBezTo>
                    <a:cubicBezTo>
                      <a:pt x="99" y="13"/>
                      <a:pt x="75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19" name="Google Shape;3619;p43"/>
              <p:cNvSpPr/>
              <p:nvPr/>
            </p:nvSpPr>
            <p:spPr>
              <a:xfrm>
                <a:off x="5604752" y="2631665"/>
                <a:ext cx="1442" cy="1255"/>
              </a:xfrm>
              <a:custGeom>
                <a:avLst/>
                <a:gdLst/>
                <a:ahLst/>
                <a:cxnLst/>
                <a:rect l="l" t="t" r="r" b="b"/>
                <a:pathLst>
                  <a:path w="100" h="87" extrusionOk="0">
                    <a:moveTo>
                      <a:pt x="50" y="1"/>
                    </a:moveTo>
                    <a:cubicBezTo>
                      <a:pt x="26" y="1"/>
                      <a:pt x="1" y="13"/>
                      <a:pt x="1" y="38"/>
                    </a:cubicBezTo>
                    <a:cubicBezTo>
                      <a:pt x="1" y="75"/>
                      <a:pt x="26" y="87"/>
                      <a:pt x="50" y="87"/>
                    </a:cubicBezTo>
                    <a:cubicBezTo>
                      <a:pt x="75" y="87"/>
                      <a:pt x="100" y="75"/>
                      <a:pt x="100" y="38"/>
                    </a:cubicBezTo>
                    <a:cubicBezTo>
                      <a:pt x="100" y="13"/>
                      <a:pt x="75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20" name="Google Shape;3620;p43"/>
              <p:cNvSpPr/>
              <p:nvPr/>
            </p:nvSpPr>
            <p:spPr>
              <a:xfrm>
                <a:off x="5756347" y="2773842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16" y="1"/>
                    </a:moveTo>
                    <a:cubicBezTo>
                      <a:pt x="7" y="1"/>
                      <a:pt x="0" y="7"/>
                      <a:pt x="0" y="24"/>
                    </a:cubicBezTo>
                    <a:cubicBezTo>
                      <a:pt x="0" y="49"/>
                      <a:pt x="12" y="74"/>
                      <a:pt x="49" y="74"/>
                    </a:cubicBezTo>
                    <a:cubicBezTo>
                      <a:pt x="106" y="74"/>
                      <a:pt x="46" y="1"/>
                      <a:pt x="1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21" name="Google Shape;3621;p43"/>
              <p:cNvSpPr/>
              <p:nvPr/>
            </p:nvSpPr>
            <p:spPr>
              <a:xfrm>
                <a:off x="5769486" y="2880280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50" y="0"/>
                    </a:moveTo>
                    <a:cubicBezTo>
                      <a:pt x="25" y="0"/>
                      <a:pt x="1" y="25"/>
                      <a:pt x="1" y="50"/>
                    </a:cubicBezTo>
                    <a:cubicBezTo>
                      <a:pt x="1" y="67"/>
                      <a:pt x="7" y="73"/>
                      <a:pt x="17" y="73"/>
                    </a:cubicBezTo>
                    <a:cubicBezTo>
                      <a:pt x="47" y="73"/>
                      <a:pt x="107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22" name="Google Shape;3622;p43"/>
              <p:cNvSpPr/>
              <p:nvPr/>
            </p:nvSpPr>
            <p:spPr>
              <a:xfrm>
                <a:off x="5779971" y="2780058"/>
                <a:ext cx="10153" cy="8697"/>
              </a:xfrm>
              <a:custGeom>
                <a:avLst/>
                <a:gdLst/>
                <a:ahLst/>
                <a:cxnLst/>
                <a:rect l="l" t="t" r="r" b="b"/>
                <a:pathLst>
                  <a:path w="704" h="603" extrusionOk="0">
                    <a:moveTo>
                      <a:pt x="407" y="0"/>
                    </a:moveTo>
                    <a:cubicBezTo>
                      <a:pt x="136" y="0"/>
                      <a:pt x="1" y="320"/>
                      <a:pt x="186" y="518"/>
                    </a:cubicBezTo>
                    <a:cubicBezTo>
                      <a:pt x="248" y="576"/>
                      <a:pt x="323" y="603"/>
                      <a:pt x="397" y="603"/>
                    </a:cubicBezTo>
                    <a:cubicBezTo>
                      <a:pt x="554" y="603"/>
                      <a:pt x="703" y="481"/>
                      <a:pt x="703" y="296"/>
                    </a:cubicBezTo>
                    <a:cubicBezTo>
                      <a:pt x="703" y="136"/>
                      <a:pt x="568" y="0"/>
                      <a:pt x="40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23" name="Google Shape;3623;p43"/>
              <p:cNvSpPr/>
              <p:nvPr/>
            </p:nvSpPr>
            <p:spPr>
              <a:xfrm>
                <a:off x="5691835" y="2635660"/>
                <a:ext cx="10327" cy="9000"/>
              </a:xfrm>
              <a:custGeom>
                <a:avLst/>
                <a:gdLst/>
                <a:ahLst/>
                <a:cxnLst/>
                <a:rect l="l" t="t" r="r" b="b"/>
                <a:pathLst>
                  <a:path w="716" h="624" extrusionOk="0">
                    <a:moveTo>
                      <a:pt x="311" y="0"/>
                    </a:moveTo>
                    <a:cubicBezTo>
                      <a:pt x="152" y="0"/>
                      <a:pt x="0" y="124"/>
                      <a:pt x="0" y="315"/>
                    </a:cubicBezTo>
                    <a:cubicBezTo>
                      <a:pt x="0" y="475"/>
                      <a:pt x="124" y="611"/>
                      <a:pt x="296" y="623"/>
                    </a:cubicBezTo>
                    <a:cubicBezTo>
                      <a:pt x="567" y="623"/>
                      <a:pt x="715" y="290"/>
                      <a:pt x="530" y="93"/>
                    </a:cubicBezTo>
                    <a:cubicBezTo>
                      <a:pt x="466" y="29"/>
                      <a:pt x="387" y="0"/>
                      <a:pt x="31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24" name="Google Shape;3624;p43"/>
              <p:cNvSpPr/>
              <p:nvPr/>
            </p:nvSpPr>
            <p:spPr>
              <a:xfrm>
                <a:off x="5636525" y="2769227"/>
                <a:ext cx="141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98" h="74" extrusionOk="0">
                    <a:moveTo>
                      <a:pt x="12" y="0"/>
                    </a:moveTo>
                    <a:cubicBezTo>
                      <a:pt x="5" y="0"/>
                      <a:pt x="1" y="7"/>
                      <a:pt x="3" y="24"/>
                    </a:cubicBezTo>
                    <a:cubicBezTo>
                      <a:pt x="3" y="49"/>
                      <a:pt x="16" y="73"/>
                      <a:pt x="40" y="73"/>
                    </a:cubicBezTo>
                    <a:cubicBezTo>
                      <a:pt x="97" y="73"/>
                      <a:pt x="38" y="0"/>
                      <a:pt x="1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25" name="Google Shape;3625;p43"/>
              <p:cNvSpPr/>
              <p:nvPr/>
            </p:nvSpPr>
            <p:spPr>
              <a:xfrm>
                <a:off x="5629991" y="2818076"/>
                <a:ext cx="10673" cy="9259"/>
              </a:xfrm>
              <a:custGeom>
                <a:avLst/>
                <a:gdLst/>
                <a:ahLst/>
                <a:cxnLst/>
                <a:rect l="l" t="t" r="r" b="b"/>
                <a:pathLst>
                  <a:path w="740" h="642" extrusionOk="0">
                    <a:moveTo>
                      <a:pt x="420" y="1"/>
                    </a:moveTo>
                    <a:cubicBezTo>
                      <a:pt x="136" y="1"/>
                      <a:pt x="1" y="346"/>
                      <a:pt x="198" y="543"/>
                    </a:cubicBezTo>
                    <a:cubicBezTo>
                      <a:pt x="262" y="611"/>
                      <a:pt x="342" y="642"/>
                      <a:pt x="421" y="642"/>
                    </a:cubicBezTo>
                    <a:cubicBezTo>
                      <a:pt x="583" y="642"/>
                      <a:pt x="740" y="512"/>
                      <a:pt x="740" y="321"/>
                    </a:cubicBezTo>
                    <a:cubicBezTo>
                      <a:pt x="740" y="149"/>
                      <a:pt x="592" y="1"/>
                      <a:pt x="42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26" name="Google Shape;3626;p43"/>
              <p:cNvSpPr/>
              <p:nvPr/>
            </p:nvSpPr>
            <p:spPr>
              <a:xfrm>
                <a:off x="5555355" y="2832657"/>
                <a:ext cx="10139" cy="8697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3" extrusionOk="0">
                    <a:moveTo>
                      <a:pt x="407" y="0"/>
                    </a:moveTo>
                    <a:cubicBezTo>
                      <a:pt x="136" y="0"/>
                      <a:pt x="1" y="320"/>
                      <a:pt x="198" y="518"/>
                    </a:cubicBezTo>
                    <a:cubicBezTo>
                      <a:pt x="256" y="576"/>
                      <a:pt x="329" y="603"/>
                      <a:pt x="400" y="603"/>
                    </a:cubicBezTo>
                    <a:cubicBezTo>
                      <a:pt x="554" y="603"/>
                      <a:pt x="703" y="481"/>
                      <a:pt x="703" y="296"/>
                    </a:cubicBezTo>
                    <a:cubicBezTo>
                      <a:pt x="703" y="136"/>
                      <a:pt x="567" y="0"/>
                      <a:pt x="40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27" name="Google Shape;3627;p43"/>
              <p:cNvSpPr/>
              <p:nvPr/>
            </p:nvSpPr>
            <p:spPr>
              <a:xfrm>
                <a:off x="5730040" y="2920447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16" y="1"/>
                    </a:moveTo>
                    <a:cubicBezTo>
                      <a:pt x="7" y="1"/>
                      <a:pt x="1" y="7"/>
                      <a:pt x="1" y="25"/>
                    </a:cubicBezTo>
                    <a:cubicBezTo>
                      <a:pt x="1" y="62"/>
                      <a:pt x="25" y="74"/>
                      <a:pt x="50" y="74"/>
                    </a:cubicBezTo>
                    <a:cubicBezTo>
                      <a:pt x="107" y="74"/>
                      <a:pt x="47" y="1"/>
                      <a:pt x="1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28" name="Google Shape;3628;p43"/>
              <p:cNvSpPr/>
              <p:nvPr/>
            </p:nvSpPr>
            <p:spPr>
              <a:xfrm>
                <a:off x="5651668" y="2794106"/>
                <a:ext cx="10153" cy="8711"/>
              </a:xfrm>
              <a:custGeom>
                <a:avLst/>
                <a:gdLst/>
                <a:ahLst/>
                <a:cxnLst/>
                <a:rect l="l" t="t" r="r" b="b"/>
                <a:pathLst>
                  <a:path w="704" h="604" extrusionOk="0">
                    <a:moveTo>
                      <a:pt x="307" y="1"/>
                    </a:moveTo>
                    <a:cubicBezTo>
                      <a:pt x="150" y="1"/>
                      <a:pt x="1" y="122"/>
                      <a:pt x="1" y="307"/>
                    </a:cubicBezTo>
                    <a:cubicBezTo>
                      <a:pt x="1" y="468"/>
                      <a:pt x="136" y="603"/>
                      <a:pt x="309" y="603"/>
                    </a:cubicBezTo>
                    <a:cubicBezTo>
                      <a:pt x="580" y="591"/>
                      <a:pt x="703" y="270"/>
                      <a:pt x="518" y="86"/>
                    </a:cubicBezTo>
                    <a:cubicBezTo>
                      <a:pt x="456" y="27"/>
                      <a:pt x="381" y="1"/>
                      <a:pt x="30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29" name="Google Shape;3629;p43"/>
              <p:cNvSpPr/>
              <p:nvPr/>
            </p:nvSpPr>
            <p:spPr>
              <a:xfrm>
                <a:off x="5703388" y="2726811"/>
                <a:ext cx="10139" cy="8653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0" extrusionOk="0">
                    <a:moveTo>
                      <a:pt x="403" y="1"/>
                    </a:moveTo>
                    <a:cubicBezTo>
                      <a:pt x="328" y="1"/>
                      <a:pt x="250" y="29"/>
                      <a:pt x="185" y="94"/>
                    </a:cubicBezTo>
                    <a:cubicBezTo>
                      <a:pt x="0" y="279"/>
                      <a:pt x="136" y="599"/>
                      <a:pt x="407" y="599"/>
                    </a:cubicBezTo>
                    <a:cubicBezTo>
                      <a:pt x="567" y="599"/>
                      <a:pt x="703" y="464"/>
                      <a:pt x="703" y="304"/>
                    </a:cubicBezTo>
                    <a:cubicBezTo>
                      <a:pt x="703" y="122"/>
                      <a:pt x="558" y="1"/>
                      <a:pt x="40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0" name="Google Shape;3630;p43"/>
              <p:cNvSpPr/>
              <p:nvPr/>
            </p:nvSpPr>
            <p:spPr>
              <a:xfrm>
                <a:off x="5713512" y="2758800"/>
                <a:ext cx="10327" cy="9000"/>
              </a:xfrm>
              <a:custGeom>
                <a:avLst/>
                <a:gdLst/>
                <a:ahLst/>
                <a:cxnLst/>
                <a:rect l="l" t="t" r="r" b="b"/>
                <a:pathLst>
                  <a:path w="716" h="624" extrusionOk="0">
                    <a:moveTo>
                      <a:pt x="311" y="1"/>
                    </a:moveTo>
                    <a:cubicBezTo>
                      <a:pt x="152" y="1"/>
                      <a:pt x="1" y="125"/>
                      <a:pt x="1" y="316"/>
                    </a:cubicBezTo>
                    <a:cubicBezTo>
                      <a:pt x="1" y="476"/>
                      <a:pt x="124" y="612"/>
                      <a:pt x="296" y="624"/>
                    </a:cubicBezTo>
                    <a:cubicBezTo>
                      <a:pt x="567" y="624"/>
                      <a:pt x="715" y="291"/>
                      <a:pt x="530" y="94"/>
                    </a:cubicBezTo>
                    <a:cubicBezTo>
                      <a:pt x="466" y="30"/>
                      <a:pt x="388" y="1"/>
                      <a:pt x="31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1" name="Google Shape;3631;p43"/>
              <p:cNvSpPr/>
              <p:nvPr/>
            </p:nvSpPr>
            <p:spPr>
              <a:xfrm>
                <a:off x="5686153" y="2851306"/>
                <a:ext cx="1255" cy="1442"/>
              </a:xfrm>
              <a:custGeom>
                <a:avLst/>
                <a:gdLst/>
                <a:ahLst/>
                <a:cxnLst/>
                <a:rect l="l" t="t" r="r" b="b"/>
                <a:pathLst>
                  <a:path w="87" h="100" extrusionOk="0">
                    <a:moveTo>
                      <a:pt x="37" y="1"/>
                    </a:moveTo>
                    <a:cubicBezTo>
                      <a:pt x="12" y="1"/>
                      <a:pt x="0" y="26"/>
                      <a:pt x="0" y="50"/>
                    </a:cubicBezTo>
                    <a:cubicBezTo>
                      <a:pt x="0" y="75"/>
                      <a:pt x="12" y="99"/>
                      <a:pt x="37" y="99"/>
                    </a:cubicBezTo>
                    <a:cubicBezTo>
                      <a:pt x="74" y="99"/>
                      <a:pt x="86" y="75"/>
                      <a:pt x="86" y="50"/>
                    </a:cubicBezTo>
                    <a:cubicBezTo>
                      <a:pt x="86" y="26"/>
                      <a:pt x="74" y="1"/>
                      <a:pt x="3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2" name="Google Shape;3632;p43"/>
              <p:cNvSpPr/>
              <p:nvPr/>
            </p:nvSpPr>
            <p:spPr>
              <a:xfrm>
                <a:off x="5805037" y="2773482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49" y="0"/>
                    </a:moveTo>
                    <a:cubicBezTo>
                      <a:pt x="25" y="0"/>
                      <a:pt x="0" y="12"/>
                      <a:pt x="0" y="49"/>
                    </a:cubicBezTo>
                    <a:cubicBezTo>
                      <a:pt x="0" y="66"/>
                      <a:pt x="7" y="73"/>
                      <a:pt x="16" y="73"/>
                    </a:cubicBezTo>
                    <a:cubicBezTo>
                      <a:pt x="46" y="73"/>
                      <a:pt x="106" y="0"/>
                      <a:pt x="4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3" name="Google Shape;3633;p43"/>
              <p:cNvSpPr/>
              <p:nvPr/>
            </p:nvSpPr>
            <p:spPr>
              <a:xfrm>
                <a:off x="5681985" y="2933586"/>
                <a:ext cx="1514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5" h="74" extrusionOk="0">
                    <a:moveTo>
                      <a:pt x="67" y="1"/>
                    </a:moveTo>
                    <a:cubicBezTo>
                      <a:pt x="1" y="1"/>
                      <a:pt x="59" y="74"/>
                      <a:pt x="89" y="74"/>
                    </a:cubicBezTo>
                    <a:cubicBezTo>
                      <a:pt x="98" y="74"/>
                      <a:pt x="104" y="67"/>
                      <a:pt x="104" y="50"/>
                    </a:cubicBezTo>
                    <a:cubicBezTo>
                      <a:pt x="104" y="25"/>
                      <a:pt x="92" y="1"/>
                      <a:pt x="6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4" name="Google Shape;3634;p43"/>
              <p:cNvSpPr/>
              <p:nvPr/>
            </p:nvSpPr>
            <p:spPr>
              <a:xfrm>
                <a:off x="5779798" y="2722916"/>
                <a:ext cx="1514" cy="995"/>
              </a:xfrm>
              <a:custGeom>
                <a:avLst/>
                <a:gdLst/>
                <a:ahLst/>
                <a:cxnLst/>
                <a:rect l="l" t="t" r="r" b="b"/>
                <a:pathLst>
                  <a:path w="105" h="69" extrusionOk="0">
                    <a:moveTo>
                      <a:pt x="20" y="1"/>
                    </a:moveTo>
                    <a:cubicBezTo>
                      <a:pt x="9" y="1"/>
                      <a:pt x="0" y="9"/>
                      <a:pt x="0" y="31"/>
                    </a:cubicBezTo>
                    <a:cubicBezTo>
                      <a:pt x="0" y="56"/>
                      <a:pt x="25" y="68"/>
                      <a:pt x="50" y="68"/>
                    </a:cubicBezTo>
                    <a:cubicBezTo>
                      <a:pt x="105" y="68"/>
                      <a:pt x="51" y="1"/>
                      <a:pt x="2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5" name="Google Shape;3635;p43"/>
              <p:cNvSpPr/>
              <p:nvPr/>
            </p:nvSpPr>
            <p:spPr>
              <a:xfrm>
                <a:off x="5809479" y="2690495"/>
                <a:ext cx="10139" cy="8639"/>
              </a:xfrm>
              <a:custGeom>
                <a:avLst/>
                <a:gdLst/>
                <a:ahLst/>
                <a:cxnLst/>
                <a:rect l="l" t="t" r="r" b="b"/>
                <a:pathLst>
                  <a:path w="703" h="599" extrusionOk="0">
                    <a:moveTo>
                      <a:pt x="296" y="0"/>
                    </a:moveTo>
                    <a:cubicBezTo>
                      <a:pt x="136" y="0"/>
                      <a:pt x="0" y="136"/>
                      <a:pt x="0" y="296"/>
                    </a:cubicBezTo>
                    <a:cubicBezTo>
                      <a:pt x="0" y="478"/>
                      <a:pt x="145" y="599"/>
                      <a:pt x="299" y="599"/>
                    </a:cubicBezTo>
                    <a:cubicBezTo>
                      <a:pt x="375" y="599"/>
                      <a:pt x="453" y="570"/>
                      <a:pt x="518" y="505"/>
                    </a:cubicBezTo>
                    <a:cubicBezTo>
                      <a:pt x="702" y="320"/>
                      <a:pt x="567" y="0"/>
                      <a:pt x="29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6" name="Google Shape;3636;p43"/>
              <p:cNvSpPr/>
              <p:nvPr/>
            </p:nvSpPr>
            <p:spPr>
              <a:xfrm>
                <a:off x="5787788" y="2675914"/>
                <a:ext cx="10153" cy="8653"/>
              </a:xfrm>
              <a:custGeom>
                <a:avLst/>
                <a:gdLst/>
                <a:ahLst/>
                <a:cxnLst/>
                <a:rect l="l" t="t" r="r" b="b"/>
                <a:pathLst>
                  <a:path w="704" h="600" extrusionOk="0">
                    <a:moveTo>
                      <a:pt x="408" y="1"/>
                    </a:moveTo>
                    <a:cubicBezTo>
                      <a:pt x="136" y="1"/>
                      <a:pt x="1" y="321"/>
                      <a:pt x="198" y="506"/>
                    </a:cubicBezTo>
                    <a:cubicBezTo>
                      <a:pt x="259" y="571"/>
                      <a:pt x="334" y="599"/>
                      <a:pt x="408" y="599"/>
                    </a:cubicBezTo>
                    <a:cubicBezTo>
                      <a:pt x="559" y="599"/>
                      <a:pt x="703" y="478"/>
                      <a:pt x="703" y="296"/>
                    </a:cubicBezTo>
                    <a:cubicBezTo>
                      <a:pt x="703" y="136"/>
                      <a:pt x="568" y="1"/>
                      <a:pt x="40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7" name="Google Shape;3637;p43"/>
              <p:cNvSpPr/>
              <p:nvPr/>
            </p:nvSpPr>
            <p:spPr>
              <a:xfrm>
                <a:off x="5705162" y="2781443"/>
                <a:ext cx="6764" cy="5913"/>
              </a:xfrm>
              <a:custGeom>
                <a:avLst/>
                <a:gdLst/>
                <a:ahLst/>
                <a:cxnLst/>
                <a:rect l="l" t="t" r="r" b="b"/>
                <a:pathLst>
                  <a:path w="469" h="410" extrusionOk="0">
                    <a:moveTo>
                      <a:pt x="205" y="1"/>
                    </a:moveTo>
                    <a:cubicBezTo>
                      <a:pt x="101" y="1"/>
                      <a:pt x="1" y="83"/>
                      <a:pt x="1" y="200"/>
                    </a:cubicBezTo>
                    <a:cubicBezTo>
                      <a:pt x="1" y="311"/>
                      <a:pt x="87" y="409"/>
                      <a:pt x="198" y="409"/>
                    </a:cubicBezTo>
                    <a:cubicBezTo>
                      <a:pt x="382" y="409"/>
                      <a:pt x="469" y="187"/>
                      <a:pt x="346" y="64"/>
                    </a:cubicBezTo>
                    <a:cubicBezTo>
                      <a:pt x="305" y="20"/>
                      <a:pt x="255" y="1"/>
                      <a:pt x="20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8" name="Google Shape;3638;p43"/>
              <p:cNvSpPr/>
              <p:nvPr/>
            </p:nvSpPr>
            <p:spPr>
              <a:xfrm>
                <a:off x="5402534" y="2724791"/>
                <a:ext cx="1428" cy="1385"/>
              </a:xfrm>
              <a:custGeom>
                <a:avLst/>
                <a:gdLst/>
                <a:ahLst/>
                <a:cxnLst/>
                <a:rect l="l" t="t" r="r" b="b"/>
                <a:pathLst>
                  <a:path w="99" h="96" extrusionOk="0">
                    <a:moveTo>
                      <a:pt x="50" y="0"/>
                    </a:moveTo>
                    <a:cubicBezTo>
                      <a:pt x="25" y="0"/>
                      <a:pt x="0" y="12"/>
                      <a:pt x="0" y="49"/>
                    </a:cubicBezTo>
                    <a:cubicBezTo>
                      <a:pt x="0" y="80"/>
                      <a:pt x="25" y="96"/>
                      <a:pt x="50" y="96"/>
                    </a:cubicBezTo>
                    <a:cubicBezTo>
                      <a:pt x="74" y="96"/>
                      <a:pt x="99" y="80"/>
                      <a:pt x="99" y="49"/>
                    </a:cubicBezTo>
                    <a:cubicBezTo>
                      <a:pt x="99" y="12"/>
                      <a:pt x="74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39" name="Google Shape;3639;p43"/>
              <p:cNvSpPr/>
              <p:nvPr/>
            </p:nvSpPr>
            <p:spPr>
              <a:xfrm>
                <a:off x="5521592" y="2689240"/>
                <a:ext cx="10673" cy="9187"/>
              </a:xfrm>
              <a:custGeom>
                <a:avLst/>
                <a:gdLst/>
                <a:ahLst/>
                <a:cxnLst/>
                <a:rect l="l" t="t" r="r" b="b"/>
                <a:pathLst>
                  <a:path w="740" h="637" extrusionOk="0">
                    <a:moveTo>
                      <a:pt x="432" y="1"/>
                    </a:moveTo>
                    <a:cubicBezTo>
                      <a:pt x="148" y="1"/>
                      <a:pt x="1" y="346"/>
                      <a:pt x="198" y="543"/>
                    </a:cubicBezTo>
                    <a:cubicBezTo>
                      <a:pt x="262" y="607"/>
                      <a:pt x="342" y="636"/>
                      <a:pt x="420" y="636"/>
                    </a:cubicBezTo>
                    <a:cubicBezTo>
                      <a:pt x="583" y="636"/>
                      <a:pt x="740" y="512"/>
                      <a:pt x="740" y="321"/>
                    </a:cubicBezTo>
                    <a:cubicBezTo>
                      <a:pt x="740" y="149"/>
                      <a:pt x="604" y="1"/>
                      <a:pt x="43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40" name="Google Shape;3640;p43"/>
              <p:cNvSpPr/>
              <p:nvPr/>
            </p:nvSpPr>
            <p:spPr>
              <a:xfrm>
                <a:off x="5542923" y="2643218"/>
                <a:ext cx="6764" cy="5827"/>
              </a:xfrm>
              <a:custGeom>
                <a:avLst/>
                <a:gdLst/>
                <a:ahLst/>
                <a:cxnLst/>
                <a:rect l="l" t="t" r="r" b="b"/>
                <a:pathLst>
                  <a:path w="469" h="404" extrusionOk="0">
                    <a:moveTo>
                      <a:pt x="271" y="1"/>
                    </a:moveTo>
                    <a:cubicBezTo>
                      <a:pt x="86" y="1"/>
                      <a:pt x="0" y="222"/>
                      <a:pt x="123" y="346"/>
                    </a:cubicBezTo>
                    <a:cubicBezTo>
                      <a:pt x="163" y="385"/>
                      <a:pt x="213" y="403"/>
                      <a:pt x="262" y="403"/>
                    </a:cubicBezTo>
                    <a:cubicBezTo>
                      <a:pt x="366" y="403"/>
                      <a:pt x="468" y="323"/>
                      <a:pt x="468" y="198"/>
                    </a:cubicBezTo>
                    <a:cubicBezTo>
                      <a:pt x="468" y="87"/>
                      <a:pt x="382" y="1"/>
                      <a:pt x="27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41" name="Google Shape;3641;p43"/>
              <p:cNvSpPr/>
              <p:nvPr/>
            </p:nvSpPr>
            <p:spPr>
              <a:xfrm>
                <a:off x="5401813" y="2685692"/>
                <a:ext cx="8726" cy="8538"/>
              </a:xfrm>
              <a:custGeom>
                <a:avLst/>
                <a:gdLst/>
                <a:ahLst/>
                <a:cxnLst/>
                <a:rect l="l" t="t" r="r" b="b"/>
                <a:pathLst>
                  <a:path w="605" h="592" extrusionOk="0">
                    <a:moveTo>
                      <a:pt x="309" y="0"/>
                    </a:moveTo>
                    <a:cubicBezTo>
                      <a:pt x="136" y="0"/>
                      <a:pt x="1" y="136"/>
                      <a:pt x="1" y="296"/>
                    </a:cubicBezTo>
                    <a:cubicBezTo>
                      <a:pt x="1" y="456"/>
                      <a:pt x="136" y="592"/>
                      <a:pt x="309" y="592"/>
                    </a:cubicBezTo>
                    <a:cubicBezTo>
                      <a:pt x="469" y="592"/>
                      <a:pt x="605" y="456"/>
                      <a:pt x="605" y="296"/>
                    </a:cubicBezTo>
                    <a:cubicBezTo>
                      <a:pt x="605" y="136"/>
                      <a:pt x="469" y="0"/>
                      <a:pt x="30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42" name="Google Shape;3642;p43"/>
              <p:cNvSpPr/>
              <p:nvPr/>
            </p:nvSpPr>
            <p:spPr>
              <a:xfrm>
                <a:off x="5372680" y="2713037"/>
                <a:ext cx="5408" cy="4139"/>
              </a:xfrm>
              <a:custGeom>
                <a:avLst/>
                <a:gdLst/>
                <a:ahLst/>
                <a:cxnLst/>
                <a:rect l="l" t="t" r="r" b="b"/>
                <a:pathLst>
                  <a:path w="375" h="287" extrusionOk="0">
                    <a:moveTo>
                      <a:pt x="194" y="1"/>
                    </a:moveTo>
                    <a:cubicBezTo>
                      <a:pt x="187" y="1"/>
                      <a:pt x="180" y="1"/>
                      <a:pt x="173" y="2"/>
                    </a:cubicBezTo>
                    <a:cubicBezTo>
                      <a:pt x="0" y="26"/>
                      <a:pt x="0" y="273"/>
                      <a:pt x="173" y="285"/>
                    </a:cubicBezTo>
                    <a:cubicBezTo>
                      <a:pt x="180" y="286"/>
                      <a:pt x="187" y="287"/>
                      <a:pt x="194" y="287"/>
                    </a:cubicBezTo>
                    <a:cubicBezTo>
                      <a:pt x="375" y="287"/>
                      <a:pt x="375" y="1"/>
                      <a:pt x="19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43" name="Google Shape;3643;p43"/>
              <p:cNvSpPr/>
              <p:nvPr/>
            </p:nvSpPr>
            <p:spPr>
              <a:xfrm>
                <a:off x="5548245" y="2668875"/>
                <a:ext cx="10153" cy="8653"/>
              </a:xfrm>
              <a:custGeom>
                <a:avLst/>
                <a:gdLst/>
                <a:ahLst/>
                <a:cxnLst/>
                <a:rect l="l" t="t" r="r" b="b"/>
                <a:pathLst>
                  <a:path w="704" h="600" extrusionOk="0">
                    <a:moveTo>
                      <a:pt x="300" y="1"/>
                    </a:moveTo>
                    <a:cubicBezTo>
                      <a:pt x="145" y="1"/>
                      <a:pt x="1" y="122"/>
                      <a:pt x="1" y="304"/>
                    </a:cubicBezTo>
                    <a:cubicBezTo>
                      <a:pt x="1" y="464"/>
                      <a:pt x="136" y="600"/>
                      <a:pt x="309" y="600"/>
                    </a:cubicBezTo>
                    <a:cubicBezTo>
                      <a:pt x="568" y="600"/>
                      <a:pt x="703" y="279"/>
                      <a:pt x="518" y="94"/>
                    </a:cubicBezTo>
                    <a:cubicBezTo>
                      <a:pt x="454" y="30"/>
                      <a:pt x="376" y="1"/>
                      <a:pt x="30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44" name="Google Shape;3644;p43"/>
              <p:cNvSpPr/>
              <p:nvPr/>
            </p:nvSpPr>
            <p:spPr>
              <a:xfrm>
                <a:off x="5427586" y="2756766"/>
                <a:ext cx="10139" cy="8653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0" extrusionOk="0">
                    <a:moveTo>
                      <a:pt x="296" y="1"/>
                    </a:moveTo>
                    <a:cubicBezTo>
                      <a:pt x="136" y="1"/>
                      <a:pt x="1" y="136"/>
                      <a:pt x="1" y="297"/>
                    </a:cubicBezTo>
                    <a:cubicBezTo>
                      <a:pt x="1" y="479"/>
                      <a:pt x="145" y="600"/>
                      <a:pt x="296" y="600"/>
                    </a:cubicBezTo>
                    <a:cubicBezTo>
                      <a:pt x="370" y="600"/>
                      <a:pt x="445" y="571"/>
                      <a:pt x="506" y="506"/>
                    </a:cubicBezTo>
                    <a:cubicBezTo>
                      <a:pt x="703" y="321"/>
                      <a:pt x="567" y="1"/>
                      <a:pt x="29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45" name="Google Shape;3645;p43"/>
              <p:cNvSpPr/>
              <p:nvPr/>
            </p:nvSpPr>
            <p:spPr>
              <a:xfrm>
                <a:off x="5328604" y="2715893"/>
                <a:ext cx="10139" cy="8711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4" extrusionOk="0">
                    <a:moveTo>
                      <a:pt x="296" y="1"/>
                    </a:moveTo>
                    <a:cubicBezTo>
                      <a:pt x="136" y="1"/>
                      <a:pt x="1" y="137"/>
                      <a:pt x="1" y="309"/>
                    </a:cubicBezTo>
                    <a:cubicBezTo>
                      <a:pt x="1" y="485"/>
                      <a:pt x="149" y="604"/>
                      <a:pt x="302" y="604"/>
                    </a:cubicBezTo>
                    <a:cubicBezTo>
                      <a:pt x="374" y="604"/>
                      <a:pt x="447" y="578"/>
                      <a:pt x="506" y="518"/>
                    </a:cubicBezTo>
                    <a:cubicBezTo>
                      <a:pt x="703" y="321"/>
                      <a:pt x="567" y="1"/>
                      <a:pt x="29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46" name="Google Shape;3646;p43"/>
              <p:cNvSpPr/>
              <p:nvPr/>
            </p:nvSpPr>
            <p:spPr>
              <a:xfrm>
                <a:off x="5356498" y="2859815"/>
                <a:ext cx="10153" cy="8754"/>
              </a:xfrm>
              <a:custGeom>
                <a:avLst/>
                <a:gdLst/>
                <a:ahLst/>
                <a:cxnLst/>
                <a:rect l="l" t="t" r="r" b="b"/>
                <a:pathLst>
                  <a:path w="704" h="607" extrusionOk="0">
                    <a:moveTo>
                      <a:pt x="309" y="0"/>
                    </a:moveTo>
                    <a:cubicBezTo>
                      <a:pt x="157" y="0"/>
                      <a:pt x="9" y="116"/>
                      <a:pt x="1" y="298"/>
                    </a:cubicBezTo>
                    <a:cubicBezTo>
                      <a:pt x="1" y="458"/>
                      <a:pt x="137" y="606"/>
                      <a:pt x="309" y="606"/>
                    </a:cubicBezTo>
                    <a:cubicBezTo>
                      <a:pt x="568" y="606"/>
                      <a:pt x="703" y="286"/>
                      <a:pt x="518" y="89"/>
                    </a:cubicBezTo>
                    <a:cubicBezTo>
                      <a:pt x="458" y="28"/>
                      <a:pt x="383" y="0"/>
                      <a:pt x="30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47" name="Google Shape;3647;p43"/>
              <p:cNvSpPr/>
              <p:nvPr/>
            </p:nvSpPr>
            <p:spPr>
              <a:xfrm>
                <a:off x="5353310" y="2795274"/>
                <a:ext cx="10673" cy="9144"/>
              </a:xfrm>
              <a:custGeom>
                <a:avLst/>
                <a:gdLst/>
                <a:ahLst/>
                <a:cxnLst/>
                <a:rect l="l" t="t" r="r" b="b"/>
                <a:pathLst>
                  <a:path w="740" h="634" extrusionOk="0">
                    <a:moveTo>
                      <a:pt x="321" y="1"/>
                    </a:moveTo>
                    <a:cubicBezTo>
                      <a:pt x="156" y="1"/>
                      <a:pt x="0" y="131"/>
                      <a:pt x="0" y="325"/>
                    </a:cubicBezTo>
                    <a:cubicBezTo>
                      <a:pt x="13" y="498"/>
                      <a:pt x="148" y="633"/>
                      <a:pt x="321" y="633"/>
                    </a:cubicBezTo>
                    <a:cubicBezTo>
                      <a:pt x="604" y="633"/>
                      <a:pt x="739" y="288"/>
                      <a:pt x="542" y="91"/>
                    </a:cubicBezTo>
                    <a:cubicBezTo>
                      <a:pt x="476" y="29"/>
                      <a:pt x="398" y="1"/>
                      <a:pt x="32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48" name="Google Shape;3648;p43"/>
              <p:cNvSpPr/>
              <p:nvPr/>
            </p:nvSpPr>
            <p:spPr>
              <a:xfrm>
                <a:off x="5220739" y="2811975"/>
                <a:ext cx="10327" cy="8956"/>
              </a:xfrm>
              <a:custGeom>
                <a:avLst/>
                <a:gdLst/>
                <a:ahLst/>
                <a:cxnLst/>
                <a:rect l="l" t="t" r="r" b="b"/>
                <a:pathLst>
                  <a:path w="716" h="621" extrusionOk="0">
                    <a:moveTo>
                      <a:pt x="316" y="1"/>
                    </a:moveTo>
                    <a:cubicBezTo>
                      <a:pt x="155" y="1"/>
                      <a:pt x="0" y="128"/>
                      <a:pt x="0" y="313"/>
                    </a:cubicBezTo>
                    <a:cubicBezTo>
                      <a:pt x="0" y="485"/>
                      <a:pt x="148" y="621"/>
                      <a:pt x="321" y="621"/>
                    </a:cubicBezTo>
                    <a:cubicBezTo>
                      <a:pt x="592" y="609"/>
                      <a:pt x="715" y="276"/>
                      <a:pt x="530" y="91"/>
                    </a:cubicBezTo>
                    <a:cubicBezTo>
                      <a:pt x="468" y="28"/>
                      <a:pt x="391" y="1"/>
                      <a:pt x="31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49" name="Google Shape;3649;p43"/>
              <p:cNvSpPr/>
              <p:nvPr/>
            </p:nvSpPr>
            <p:spPr>
              <a:xfrm>
                <a:off x="5316879" y="2796125"/>
                <a:ext cx="10673" cy="9173"/>
              </a:xfrm>
              <a:custGeom>
                <a:avLst/>
                <a:gdLst/>
                <a:ahLst/>
                <a:cxnLst/>
                <a:rect l="l" t="t" r="r" b="b"/>
                <a:pathLst>
                  <a:path w="740" h="636" extrusionOk="0">
                    <a:moveTo>
                      <a:pt x="323" y="0"/>
                    </a:moveTo>
                    <a:cubicBezTo>
                      <a:pt x="164" y="0"/>
                      <a:pt x="13" y="124"/>
                      <a:pt x="13" y="315"/>
                    </a:cubicBezTo>
                    <a:cubicBezTo>
                      <a:pt x="0" y="488"/>
                      <a:pt x="148" y="636"/>
                      <a:pt x="321" y="636"/>
                    </a:cubicBezTo>
                    <a:cubicBezTo>
                      <a:pt x="604" y="623"/>
                      <a:pt x="740" y="291"/>
                      <a:pt x="542" y="94"/>
                    </a:cubicBezTo>
                    <a:cubicBezTo>
                      <a:pt x="478" y="29"/>
                      <a:pt x="400" y="0"/>
                      <a:pt x="32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50" name="Google Shape;3650;p43"/>
              <p:cNvSpPr/>
              <p:nvPr/>
            </p:nvSpPr>
            <p:spPr>
              <a:xfrm>
                <a:off x="5495646" y="2795765"/>
                <a:ext cx="10673" cy="9000"/>
              </a:xfrm>
              <a:custGeom>
                <a:avLst/>
                <a:gdLst/>
                <a:ahLst/>
                <a:cxnLst/>
                <a:rect l="l" t="t" r="r" b="b"/>
                <a:pathLst>
                  <a:path w="740" h="624" extrusionOk="0">
                    <a:moveTo>
                      <a:pt x="315" y="1"/>
                    </a:moveTo>
                    <a:cubicBezTo>
                      <a:pt x="152" y="1"/>
                      <a:pt x="1" y="125"/>
                      <a:pt x="1" y="316"/>
                    </a:cubicBezTo>
                    <a:cubicBezTo>
                      <a:pt x="1" y="488"/>
                      <a:pt x="136" y="624"/>
                      <a:pt x="321" y="624"/>
                    </a:cubicBezTo>
                    <a:cubicBezTo>
                      <a:pt x="592" y="624"/>
                      <a:pt x="740" y="291"/>
                      <a:pt x="543" y="94"/>
                    </a:cubicBezTo>
                    <a:cubicBezTo>
                      <a:pt x="475" y="30"/>
                      <a:pt x="393" y="1"/>
                      <a:pt x="31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51" name="Google Shape;3651;p43"/>
              <p:cNvSpPr/>
              <p:nvPr/>
            </p:nvSpPr>
            <p:spPr>
              <a:xfrm>
                <a:off x="5524087" y="2758728"/>
                <a:ext cx="9072" cy="9259"/>
              </a:xfrm>
              <a:custGeom>
                <a:avLst/>
                <a:gdLst/>
                <a:ahLst/>
                <a:cxnLst/>
                <a:rect l="l" t="t" r="r" b="b"/>
                <a:pathLst>
                  <a:path w="629" h="642" extrusionOk="0">
                    <a:moveTo>
                      <a:pt x="308" y="0"/>
                    </a:moveTo>
                    <a:cubicBezTo>
                      <a:pt x="136" y="0"/>
                      <a:pt x="0" y="148"/>
                      <a:pt x="0" y="321"/>
                    </a:cubicBezTo>
                    <a:cubicBezTo>
                      <a:pt x="0" y="493"/>
                      <a:pt x="136" y="641"/>
                      <a:pt x="308" y="641"/>
                    </a:cubicBezTo>
                    <a:cubicBezTo>
                      <a:pt x="481" y="641"/>
                      <a:pt x="628" y="493"/>
                      <a:pt x="628" y="321"/>
                    </a:cubicBezTo>
                    <a:cubicBezTo>
                      <a:pt x="628" y="148"/>
                      <a:pt x="481" y="0"/>
                      <a:pt x="30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52" name="Google Shape;3652;p43"/>
              <p:cNvSpPr/>
              <p:nvPr/>
            </p:nvSpPr>
            <p:spPr>
              <a:xfrm>
                <a:off x="5468099" y="2840287"/>
                <a:ext cx="10500" cy="8971"/>
              </a:xfrm>
              <a:custGeom>
                <a:avLst/>
                <a:gdLst/>
                <a:ahLst/>
                <a:cxnLst/>
                <a:rect l="l" t="t" r="r" b="b"/>
                <a:pathLst>
                  <a:path w="728" h="622" extrusionOk="0">
                    <a:moveTo>
                      <a:pt x="420" y="1"/>
                    </a:moveTo>
                    <a:cubicBezTo>
                      <a:pt x="136" y="1"/>
                      <a:pt x="1" y="334"/>
                      <a:pt x="198" y="531"/>
                    </a:cubicBezTo>
                    <a:cubicBezTo>
                      <a:pt x="261" y="594"/>
                      <a:pt x="337" y="621"/>
                      <a:pt x="412" y="621"/>
                    </a:cubicBezTo>
                    <a:cubicBezTo>
                      <a:pt x="573" y="621"/>
                      <a:pt x="728" y="494"/>
                      <a:pt x="728" y="309"/>
                    </a:cubicBezTo>
                    <a:cubicBezTo>
                      <a:pt x="728" y="136"/>
                      <a:pt x="592" y="1"/>
                      <a:pt x="42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53" name="Google Shape;3653;p43"/>
              <p:cNvSpPr/>
              <p:nvPr/>
            </p:nvSpPr>
            <p:spPr>
              <a:xfrm>
                <a:off x="5383338" y="2808601"/>
                <a:ext cx="10500" cy="8956"/>
              </a:xfrm>
              <a:custGeom>
                <a:avLst/>
                <a:gdLst/>
                <a:ahLst/>
                <a:cxnLst/>
                <a:rect l="l" t="t" r="r" b="b"/>
                <a:pathLst>
                  <a:path w="728" h="621" extrusionOk="0">
                    <a:moveTo>
                      <a:pt x="316" y="0"/>
                    </a:moveTo>
                    <a:cubicBezTo>
                      <a:pt x="155" y="0"/>
                      <a:pt x="1" y="128"/>
                      <a:pt x="1" y="313"/>
                    </a:cubicBezTo>
                    <a:cubicBezTo>
                      <a:pt x="1" y="485"/>
                      <a:pt x="136" y="609"/>
                      <a:pt x="309" y="621"/>
                    </a:cubicBezTo>
                    <a:cubicBezTo>
                      <a:pt x="580" y="621"/>
                      <a:pt x="727" y="288"/>
                      <a:pt x="530" y="91"/>
                    </a:cubicBezTo>
                    <a:cubicBezTo>
                      <a:pt x="468" y="28"/>
                      <a:pt x="391" y="0"/>
                      <a:pt x="31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54" name="Google Shape;3654;p43"/>
              <p:cNvSpPr/>
              <p:nvPr/>
            </p:nvSpPr>
            <p:spPr>
              <a:xfrm>
                <a:off x="5454426" y="2896087"/>
                <a:ext cx="10139" cy="8754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7" extrusionOk="0">
                    <a:moveTo>
                      <a:pt x="308" y="1"/>
                    </a:moveTo>
                    <a:cubicBezTo>
                      <a:pt x="136" y="13"/>
                      <a:pt x="0" y="149"/>
                      <a:pt x="0" y="309"/>
                    </a:cubicBezTo>
                    <a:cubicBezTo>
                      <a:pt x="8" y="491"/>
                      <a:pt x="156" y="606"/>
                      <a:pt x="308" y="606"/>
                    </a:cubicBezTo>
                    <a:cubicBezTo>
                      <a:pt x="382" y="606"/>
                      <a:pt x="457" y="579"/>
                      <a:pt x="518" y="518"/>
                    </a:cubicBezTo>
                    <a:cubicBezTo>
                      <a:pt x="702" y="321"/>
                      <a:pt x="567" y="1"/>
                      <a:pt x="30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55" name="Google Shape;3655;p43"/>
              <p:cNvSpPr/>
              <p:nvPr/>
            </p:nvSpPr>
            <p:spPr>
              <a:xfrm>
                <a:off x="5501516" y="2725339"/>
                <a:ext cx="10139" cy="8697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3" extrusionOk="0">
                    <a:moveTo>
                      <a:pt x="390" y="0"/>
                    </a:moveTo>
                    <a:cubicBezTo>
                      <a:pt x="317" y="0"/>
                      <a:pt x="244" y="27"/>
                      <a:pt x="185" y="85"/>
                    </a:cubicBezTo>
                    <a:cubicBezTo>
                      <a:pt x="0" y="282"/>
                      <a:pt x="123" y="603"/>
                      <a:pt x="395" y="603"/>
                    </a:cubicBezTo>
                    <a:cubicBezTo>
                      <a:pt x="567" y="603"/>
                      <a:pt x="703" y="467"/>
                      <a:pt x="703" y="307"/>
                    </a:cubicBezTo>
                    <a:cubicBezTo>
                      <a:pt x="703" y="122"/>
                      <a:pt x="548" y="0"/>
                      <a:pt x="39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56" name="Google Shape;3656;p43"/>
              <p:cNvSpPr/>
              <p:nvPr/>
            </p:nvSpPr>
            <p:spPr>
              <a:xfrm>
                <a:off x="5451225" y="2812408"/>
                <a:ext cx="10139" cy="8711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4" extrusionOk="0">
                    <a:moveTo>
                      <a:pt x="307" y="1"/>
                    </a:moveTo>
                    <a:cubicBezTo>
                      <a:pt x="149" y="1"/>
                      <a:pt x="0" y="123"/>
                      <a:pt x="0" y="308"/>
                    </a:cubicBezTo>
                    <a:cubicBezTo>
                      <a:pt x="0" y="468"/>
                      <a:pt x="136" y="603"/>
                      <a:pt x="296" y="603"/>
                    </a:cubicBezTo>
                    <a:cubicBezTo>
                      <a:pt x="567" y="603"/>
                      <a:pt x="703" y="283"/>
                      <a:pt x="518" y="86"/>
                    </a:cubicBezTo>
                    <a:cubicBezTo>
                      <a:pt x="455" y="27"/>
                      <a:pt x="380" y="1"/>
                      <a:pt x="30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57" name="Google Shape;3657;p43"/>
              <p:cNvSpPr/>
              <p:nvPr/>
            </p:nvSpPr>
            <p:spPr>
              <a:xfrm>
                <a:off x="5449090" y="2656198"/>
                <a:ext cx="10139" cy="8711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4" extrusionOk="0">
                    <a:moveTo>
                      <a:pt x="392" y="1"/>
                    </a:moveTo>
                    <a:cubicBezTo>
                      <a:pt x="319" y="1"/>
                      <a:pt x="244" y="27"/>
                      <a:pt x="185" y="86"/>
                    </a:cubicBezTo>
                    <a:cubicBezTo>
                      <a:pt x="0" y="271"/>
                      <a:pt x="136" y="604"/>
                      <a:pt x="395" y="604"/>
                    </a:cubicBezTo>
                    <a:cubicBezTo>
                      <a:pt x="567" y="591"/>
                      <a:pt x="690" y="468"/>
                      <a:pt x="703" y="296"/>
                    </a:cubicBezTo>
                    <a:cubicBezTo>
                      <a:pt x="703" y="120"/>
                      <a:pt x="549" y="1"/>
                      <a:pt x="39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58" name="Google Shape;3658;p43"/>
              <p:cNvSpPr/>
              <p:nvPr/>
            </p:nvSpPr>
            <p:spPr>
              <a:xfrm>
                <a:off x="5360767" y="2687480"/>
                <a:ext cx="10153" cy="8711"/>
              </a:xfrm>
              <a:custGeom>
                <a:avLst/>
                <a:gdLst/>
                <a:ahLst/>
                <a:cxnLst/>
                <a:rect l="l" t="t" r="r" b="b"/>
                <a:pathLst>
                  <a:path w="704" h="604" extrusionOk="0">
                    <a:moveTo>
                      <a:pt x="307" y="1"/>
                    </a:moveTo>
                    <a:cubicBezTo>
                      <a:pt x="150" y="1"/>
                      <a:pt x="1" y="123"/>
                      <a:pt x="1" y="308"/>
                    </a:cubicBezTo>
                    <a:cubicBezTo>
                      <a:pt x="13" y="468"/>
                      <a:pt x="149" y="603"/>
                      <a:pt x="309" y="603"/>
                    </a:cubicBezTo>
                    <a:cubicBezTo>
                      <a:pt x="580" y="591"/>
                      <a:pt x="703" y="271"/>
                      <a:pt x="518" y="86"/>
                    </a:cubicBezTo>
                    <a:cubicBezTo>
                      <a:pt x="456" y="27"/>
                      <a:pt x="381" y="1"/>
                      <a:pt x="30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59" name="Google Shape;3659;p43"/>
              <p:cNvSpPr/>
              <p:nvPr/>
            </p:nvSpPr>
            <p:spPr>
              <a:xfrm>
                <a:off x="5396304" y="2755699"/>
                <a:ext cx="9966" cy="8581"/>
              </a:xfrm>
              <a:custGeom>
                <a:avLst/>
                <a:gdLst/>
                <a:ahLst/>
                <a:cxnLst/>
                <a:rect l="l" t="t" r="r" b="b"/>
                <a:pathLst>
                  <a:path w="691" h="595" extrusionOk="0">
                    <a:moveTo>
                      <a:pt x="383" y="1"/>
                    </a:moveTo>
                    <a:cubicBezTo>
                      <a:pt x="124" y="1"/>
                      <a:pt x="1" y="321"/>
                      <a:pt x="186" y="506"/>
                    </a:cubicBezTo>
                    <a:cubicBezTo>
                      <a:pt x="246" y="567"/>
                      <a:pt x="322" y="594"/>
                      <a:pt x="395" y="594"/>
                    </a:cubicBezTo>
                    <a:cubicBezTo>
                      <a:pt x="546" y="594"/>
                      <a:pt x="691" y="479"/>
                      <a:pt x="691" y="297"/>
                    </a:cubicBezTo>
                    <a:cubicBezTo>
                      <a:pt x="691" y="124"/>
                      <a:pt x="555" y="1"/>
                      <a:pt x="38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60" name="Google Shape;3660;p43"/>
              <p:cNvSpPr/>
              <p:nvPr/>
            </p:nvSpPr>
            <p:spPr>
              <a:xfrm>
                <a:off x="5416207" y="2650746"/>
                <a:ext cx="10153" cy="8653"/>
              </a:xfrm>
              <a:custGeom>
                <a:avLst/>
                <a:gdLst/>
                <a:ahLst/>
                <a:cxnLst/>
                <a:rect l="l" t="t" r="r" b="b"/>
                <a:pathLst>
                  <a:path w="704" h="600" extrusionOk="0">
                    <a:moveTo>
                      <a:pt x="304" y="1"/>
                    </a:moveTo>
                    <a:cubicBezTo>
                      <a:pt x="150" y="1"/>
                      <a:pt x="1" y="119"/>
                      <a:pt x="1" y="292"/>
                    </a:cubicBezTo>
                    <a:cubicBezTo>
                      <a:pt x="1" y="464"/>
                      <a:pt x="137" y="600"/>
                      <a:pt x="297" y="600"/>
                    </a:cubicBezTo>
                    <a:cubicBezTo>
                      <a:pt x="568" y="600"/>
                      <a:pt x="703" y="279"/>
                      <a:pt x="518" y="95"/>
                    </a:cubicBezTo>
                    <a:cubicBezTo>
                      <a:pt x="457" y="29"/>
                      <a:pt x="380" y="1"/>
                      <a:pt x="30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61" name="Google Shape;3661;p43"/>
              <p:cNvSpPr/>
              <p:nvPr/>
            </p:nvSpPr>
            <p:spPr>
              <a:xfrm>
                <a:off x="5502929" y="2635112"/>
                <a:ext cx="10153" cy="8653"/>
              </a:xfrm>
              <a:custGeom>
                <a:avLst/>
                <a:gdLst/>
                <a:ahLst/>
                <a:cxnLst/>
                <a:rect l="l" t="t" r="r" b="b"/>
                <a:pathLst>
                  <a:path w="704" h="600" extrusionOk="0">
                    <a:moveTo>
                      <a:pt x="296" y="1"/>
                    </a:moveTo>
                    <a:cubicBezTo>
                      <a:pt x="145" y="1"/>
                      <a:pt x="1" y="122"/>
                      <a:pt x="1" y="304"/>
                    </a:cubicBezTo>
                    <a:cubicBezTo>
                      <a:pt x="1" y="476"/>
                      <a:pt x="136" y="599"/>
                      <a:pt x="297" y="599"/>
                    </a:cubicBezTo>
                    <a:cubicBezTo>
                      <a:pt x="568" y="599"/>
                      <a:pt x="703" y="279"/>
                      <a:pt x="506" y="94"/>
                    </a:cubicBezTo>
                    <a:cubicBezTo>
                      <a:pt x="445" y="30"/>
                      <a:pt x="370" y="1"/>
                      <a:pt x="29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62" name="Google Shape;3662;p43"/>
              <p:cNvSpPr/>
              <p:nvPr/>
            </p:nvSpPr>
            <p:spPr>
              <a:xfrm>
                <a:off x="5299644" y="2708047"/>
                <a:ext cx="6764" cy="5740"/>
              </a:xfrm>
              <a:custGeom>
                <a:avLst/>
                <a:gdLst/>
                <a:ahLst/>
                <a:cxnLst/>
                <a:rect l="l" t="t" r="r" b="b"/>
                <a:pathLst>
                  <a:path w="469" h="398" extrusionOk="0">
                    <a:moveTo>
                      <a:pt x="195" y="1"/>
                    </a:moveTo>
                    <a:cubicBezTo>
                      <a:pt x="95" y="1"/>
                      <a:pt x="0" y="84"/>
                      <a:pt x="0" y="200"/>
                    </a:cubicBezTo>
                    <a:cubicBezTo>
                      <a:pt x="0" y="311"/>
                      <a:pt x="86" y="397"/>
                      <a:pt x="197" y="397"/>
                    </a:cubicBezTo>
                    <a:cubicBezTo>
                      <a:pt x="370" y="397"/>
                      <a:pt x="468" y="188"/>
                      <a:pt x="333" y="64"/>
                    </a:cubicBezTo>
                    <a:cubicBezTo>
                      <a:pt x="293" y="20"/>
                      <a:pt x="243" y="1"/>
                      <a:pt x="19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63" name="Google Shape;3663;p43"/>
              <p:cNvSpPr/>
              <p:nvPr/>
            </p:nvSpPr>
            <p:spPr>
              <a:xfrm>
                <a:off x="5304086" y="2728700"/>
                <a:ext cx="10139" cy="8711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4" extrusionOk="0">
                    <a:moveTo>
                      <a:pt x="394" y="0"/>
                    </a:moveTo>
                    <a:cubicBezTo>
                      <a:pt x="136" y="0"/>
                      <a:pt x="0" y="320"/>
                      <a:pt x="185" y="518"/>
                    </a:cubicBezTo>
                    <a:cubicBezTo>
                      <a:pt x="244" y="577"/>
                      <a:pt x="317" y="603"/>
                      <a:pt x="390" y="603"/>
                    </a:cubicBezTo>
                    <a:cubicBezTo>
                      <a:pt x="543" y="603"/>
                      <a:pt x="694" y="484"/>
                      <a:pt x="702" y="308"/>
                    </a:cubicBezTo>
                    <a:cubicBezTo>
                      <a:pt x="702" y="136"/>
                      <a:pt x="567" y="0"/>
                      <a:pt x="39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64" name="Google Shape;3664;p43"/>
              <p:cNvSpPr/>
              <p:nvPr/>
            </p:nvSpPr>
            <p:spPr>
              <a:xfrm>
                <a:off x="5265160" y="2700086"/>
                <a:ext cx="10153" cy="8653"/>
              </a:xfrm>
              <a:custGeom>
                <a:avLst/>
                <a:gdLst/>
                <a:ahLst/>
                <a:cxnLst/>
                <a:rect l="l" t="t" r="r" b="b"/>
                <a:pathLst>
                  <a:path w="704" h="600" extrusionOk="0">
                    <a:moveTo>
                      <a:pt x="297" y="0"/>
                    </a:moveTo>
                    <a:cubicBezTo>
                      <a:pt x="136" y="0"/>
                      <a:pt x="1" y="124"/>
                      <a:pt x="1" y="296"/>
                    </a:cubicBezTo>
                    <a:cubicBezTo>
                      <a:pt x="1" y="478"/>
                      <a:pt x="145" y="599"/>
                      <a:pt x="296" y="599"/>
                    </a:cubicBezTo>
                    <a:cubicBezTo>
                      <a:pt x="370" y="599"/>
                      <a:pt x="445" y="570"/>
                      <a:pt x="506" y="506"/>
                    </a:cubicBezTo>
                    <a:cubicBezTo>
                      <a:pt x="703" y="321"/>
                      <a:pt x="568" y="0"/>
                      <a:pt x="29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65" name="Google Shape;3665;p43"/>
              <p:cNvSpPr/>
              <p:nvPr/>
            </p:nvSpPr>
            <p:spPr>
              <a:xfrm>
                <a:off x="5270540" y="2725671"/>
                <a:ext cx="6721" cy="5726"/>
              </a:xfrm>
              <a:custGeom>
                <a:avLst/>
                <a:gdLst/>
                <a:ahLst/>
                <a:cxnLst/>
                <a:rect l="l" t="t" r="r" b="b"/>
                <a:pathLst>
                  <a:path w="466" h="397" extrusionOk="0">
                    <a:moveTo>
                      <a:pt x="254" y="0"/>
                    </a:moveTo>
                    <a:cubicBezTo>
                      <a:pt x="79" y="0"/>
                      <a:pt x="1" y="213"/>
                      <a:pt x="121" y="333"/>
                    </a:cubicBezTo>
                    <a:cubicBezTo>
                      <a:pt x="165" y="377"/>
                      <a:pt x="217" y="397"/>
                      <a:pt x="267" y="397"/>
                    </a:cubicBezTo>
                    <a:cubicBezTo>
                      <a:pt x="370" y="397"/>
                      <a:pt x="466" y="314"/>
                      <a:pt x="466" y="198"/>
                    </a:cubicBezTo>
                    <a:cubicBezTo>
                      <a:pt x="466" y="87"/>
                      <a:pt x="379" y="1"/>
                      <a:pt x="269" y="1"/>
                    </a:cubicBezTo>
                    <a:cubicBezTo>
                      <a:pt x="264" y="0"/>
                      <a:pt x="259" y="0"/>
                      <a:pt x="25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66" name="Google Shape;3666;p43"/>
              <p:cNvSpPr/>
              <p:nvPr/>
            </p:nvSpPr>
            <p:spPr>
              <a:xfrm>
                <a:off x="5252540" y="2791221"/>
                <a:ext cx="10327" cy="8740"/>
              </a:xfrm>
              <a:custGeom>
                <a:avLst/>
                <a:gdLst/>
                <a:ahLst/>
                <a:cxnLst/>
                <a:rect l="l" t="t" r="r" b="b"/>
                <a:pathLst>
                  <a:path w="716" h="606" extrusionOk="0">
                    <a:moveTo>
                      <a:pt x="309" y="0"/>
                    </a:moveTo>
                    <a:cubicBezTo>
                      <a:pt x="158" y="0"/>
                      <a:pt x="13" y="116"/>
                      <a:pt x="13" y="298"/>
                    </a:cubicBezTo>
                    <a:cubicBezTo>
                      <a:pt x="1" y="470"/>
                      <a:pt x="149" y="606"/>
                      <a:pt x="321" y="606"/>
                    </a:cubicBezTo>
                    <a:cubicBezTo>
                      <a:pt x="580" y="594"/>
                      <a:pt x="716" y="273"/>
                      <a:pt x="518" y="89"/>
                    </a:cubicBezTo>
                    <a:cubicBezTo>
                      <a:pt x="458" y="28"/>
                      <a:pt x="383" y="0"/>
                      <a:pt x="30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67" name="Google Shape;3667;p43"/>
              <p:cNvSpPr/>
              <p:nvPr/>
            </p:nvSpPr>
            <p:spPr>
              <a:xfrm>
                <a:off x="5228556" y="2890232"/>
                <a:ext cx="10139" cy="8610"/>
              </a:xfrm>
              <a:custGeom>
                <a:avLst/>
                <a:gdLst/>
                <a:ahLst/>
                <a:cxnLst/>
                <a:rect l="l" t="t" r="r" b="b"/>
                <a:pathLst>
                  <a:path w="703" h="597" extrusionOk="0">
                    <a:moveTo>
                      <a:pt x="395" y="0"/>
                    </a:moveTo>
                    <a:cubicBezTo>
                      <a:pt x="124" y="0"/>
                      <a:pt x="1" y="321"/>
                      <a:pt x="198" y="505"/>
                    </a:cubicBezTo>
                    <a:cubicBezTo>
                      <a:pt x="257" y="569"/>
                      <a:pt x="330" y="596"/>
                      <a:pt x="402" y="596"/>
                    </a:cubicBezTo>
                    <a:cubicBezTo>
                      <a:pt x="555" y="596"/>
                      <a:pt x="703" y="472"/>
                      <a:pt x="703" y="296"/>
                    </a:cubicBezTo>
                    <a:cubicBezTo>
                      <a:pt x="691" y="123"/>
                      <a:pt x="555" y="0"/>
                      <a:pt x="39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68" name="Google Shape;3668;p43"/>
              <p:cNvSpPr/>
              <p:nvPr/>
            </p:nvSpPr>
            <p:spPr>
              <a:xfrm>
                <a:off x="5322201" y="2935720"/>
                <a:ext cx="8726" cy="8726"/>
              </a:xfrm>
              <a:custGeom>
                <a:avLst/>
                <a:gdLst/>
                <a:ahLst/>
                <a:cxnLst/>
                <a:rect l="l" t="t" r="r" b="b"/>
                <a:pathLst>
                  <a:path w="605" h="605" extrusionOk="0">
                    <a:moveTo>
                      <a:pt x="297" y="1"/>
                    </a:moveTo>
                    <a:cubicBezTo>
                      <a:pt x="136" y="1"/>
                      <a:pt x="1" y="136"/>
                      <a:pt x="1" y="296"/>
                    </a:cubicBezTo>
                    <a:cubicBezTo>
                      <a:pt x="1" y="469"/>
                      <a:pt x="136" y="604"/>
                      <a:pt x="297" y="604"/>
                    </a:cubicBezTo>
                    <a:cubicBezTo>
                      <a:pt x="469" y="604"/>
                      <a:pt x="605" y="469"/>
                      <a:pt x="605" y="296"/>
                    </a:cubicBezTo>
                    <a:cubicBezTo>
                      <a:pt x="605" y="136"/>
                      <a:pt x="469" y="1"/>
                      <a:pt x="29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69" name="Google Shape;3669;p43"/>
              <p:cNvSpPr/>
              <p:nvPr/>
            </p:nvSpPr>
            <p:spPr>
              <a:xfrm>
                <a:off x="5741420" y="2923202"/>
                <a:ext cx="1514" cy="981"/>
              </a:xfrm>
              <a:custGeom>
                <a:avLst/>
                <a:gdLst/>
                <a:ahLst/>
                <a:cxnLst/>
                <a:rect l="l" t="t" r="r" b="b"/>
                <a:pathLst>
                  <a:path w="105" h="68" extrusionOk="0">
                    <a:moveTo>
                      <a:pt x="19" y="0"/>
                    </a:moveTo>
                    <a:cubicBezTo>
                      <a:pt x="8" y="0"/>
                      <a:pt x="0" y="8"/>
                      <a:pt x="0" y="31"/>
                    </a:cubicBezTo>
                    <a:cubicBezTo>
                      <a:pt x="0" y="55"/>
                      <a:pt x="25" y="68"/>
                      <a:pt x="49" y="68"/>
                    </a:cubicBezTo>
                    <a:cubicBezTo>
                      <a:pt x="104" y="68"/>
                      <a:pt x="51" y="0"/>
                      <a:pt x="1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70" name="Google Shape;3670;p43"/>
              <p:cNvSpPr/>
              <p:nvPr/>
            </p:nvSpPr>
            <p:spPr>
              <a:xfrm>
                <a:off x="5792230" y="3046428"/>
                <a:ext cx="6952" cy="5913"/>
              </a:xfrm>
              <a:custGeom>
                <a:avLst/>
                <a:gdLst/>
                <a:ahLst/>
                <a:cxnLst/>
                <a:rect l="l" t="t" r="r" b="b"/>
                <a:pathLst>
                  <a:path w="482" h="410" extrusionOk="0">
                    <a:moveTo>
                      <a:pt x="272" y="1"/>
                    </a:moveTo>
                    <a:cubicBezTo>
                      <a:pt x="100" y="1"/>
                      <a:pt x="1" y="223"/>
                      <a:pt x="137" y="346"/>
                    </a:cubicBezTo>
                    <a:cubicBezTo>
                      <a:pt x="177" y="390"/>
                      <a:pt x="227" y="409"/>
                      <a:pt x="277" y="409"/>
                    </a:cubicBezTo>
                    <a:cubicBezTo>
                      <a:pt x="381" y="409"/>
                      <a:pt x="482" y="327"/>
                      <a:pt x="482" y="210"/>
                    </a:cubicBezTo>
                    <a:cubicBezTo>
                      <a:pt x="482" y="99"/>
                      <a:pt x="383" y="1"/>
                      <a:pt x="27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71" name="Google Shape;3671;p43"/>
              <p:cNvSpPr/>
              <p:nvPr/>
            </p:nvSpPr>
            <p:spPr>
              <a:xfrm>
                <a:off x="5808701" y="3075575"/>
                <a:ext cx="1500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4" h="74" extrusionOk="0">
                    <a:moveTo>
                      <a:pt x="66" y="0"/>
                    </a:moveTo>
                    <a:cubicBezTo>
                      <a:pt x="0" y="0"/>
                      <a:pt x="58" y="73"/>
                      <a:pt x="88" y="73"/>
                    </a:cubicBezTo>
                    <a:cubicBezTo>
                      <a:pt x="97" y="73"/>
                      <a:pt x="103" y="67"/>
                      <a:pt x="103" y="50"/>
                    </a:cubicBezTo>
                    <a:cubicBezTo>
                      <a:pt x="103" y="25"/>
                      <a:pt x="91" y="0"/>
                      <a:pt x="6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72" name="Google Shape;3672;p43"/>
              <p:cNvSpPr/>
              <p:nvPr/>
            </p:nvSpPr>
            <p:spPr>
              <a:xfrm>
                <a:off x="5796643" y="3072907"/>
                <a:ext cx="2510" cy="1716"/>
              </a:xfrm>
              <a:custGeom>
                <a:avLst/>
                <a:gdLst/>
                <a:ahLst/>
                <a:cxnLst/>
                <a:rect l="l" t="t" r="r" b="b"/>
                <a:pathLst>
                  <a:path w="174" h="119" extrusionOk="0">
                    <a:moveTo>
                      <a:pt x="87" y="0"/>
                    </a:moveTo>
                    <a:cubicBezTo>
                      <a:pt x="84" y="0"/>
                      <a:pt x="81" y="0"/>
                      <a:pt x="77" y="1"/>
                    </a:cubicBezTo>
                    <a:cubicBezTo>
                      <a:pt x="40" y="1"/>
                      <a:pt x="3" y="38"/>
                      <a:pt x="3" y="75"/>
                    </a:cubicBezTo>
                    <a:cubicBezTo>
                      <a:pt x="0" y="107"/>
                      <a:pt x="10" y="119"/>
                      <a:pt x="26" y="119"/>
                    </a:cubicBezTo>
                    <a:cubicBezTo>
                      <a:pt x="74" y="119"/>
                      <a:pt x="173" y="0"/>
                      <a:pt x="8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73" name="Google Shape;3673;p43"/>
              <p:cNvSpPr/>
              <p:nvPr/>
            </p:nvSpPr>
            <p:spPr>
              <a:xfrm>
                <a:off x="5768419" y="3074494"/>
                <a:ext cx="1442" cy="909"/>
              </a:xfrm>
              <a:custGeom>
                <a:avLst/>
                <a:gdLst/>
                <a:ahLst/>
                <a:cxnLst/>
                <a:rect l="l" t="t" r="r" b="b"/>
                <a:pathLst>
                  <a:path w="100" h="63" extrusionOk="0">
                    <a:moveTo>
                      <a:pt x="41" y="1"/>
                    </a:moveTo>
                    <a:cubicBezTo>
                      <a:pt x="1" y="1"/>
                      <a:pt x="55" y="62"/>
                      <a:pt x="83" y="62"/>
                    </a:cubicBezTo>
                    <a:cubicBezTo>
                      <a:pt x="93" y="62"/>
                      <a:pt x="99" y="56"/>
                      <a:pt x="99" y="39"/>
                    </a:cubicBezTo>
                    <a:cubicBezTo>
                      <a:pt x="99" y="14"/>
                      <a:pt x="87" y="2"/>
                      <a:pt x="50" y="2"/>
                    </a:cubicBezTo>
                    <a:cubicBezTo>
                      <a:pt x="47" y="1"/>
                      <a:pt x="44" y="1"/>
                      <a:pt x="4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74" name="Google Shape;3674;p43"/>
              <p:cNvSpPr/>
              <p:nvPr/>
            </p:nvSpPr>
            <p:spPr>
              <a:xfrm>
                <a:off x="5867227" y="2968647"/>
                <a:ext cx="2510" cy="2452"/>
              </a:xfrm>
              <a:custGeom>
                <a:avLst/>
                <a:gdLst/>
                <a:ahLst/>
                <a:cxnLst/>
                <a:rect l="l" t="t" r="r" b="b"/>
                <a:pathLst>
                  <a:path w="174" h="170" extrusionOk="0">
                    <a:moveTo>
                      <a:pt x="87" y="0"/>
                    </a:moveTo>
                    <a:cubicBezTo>
                      <a:pt x="44" y="0"/>
                      <a:pt x="1" y="28"/>
                      <a:pt x="1" y="83"/>
                    </a:cubicBezTo>
                    <a:cubicBezTo>
                      <a:pt x="1" y="133"/>
                      <a:pt x="38" y="170"/>
                      <a:pt x="87" y="170"/>
                    </a:cubicBezTo>
                    <a:cubicBezTo>
                      <a:pt x="136" y="170"/>
                      <a:pt x="173" y="133"/>
                      <a:pt x="173" y="83"/>
                    </a:cubicBezTo>
                    <a:cubicBezTo>
                      <a:pt x="173" y="28"/>
                      <a:pt x="130" y="0"/>
                      <a:pt x="8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75" name="Google Shape;3675;p43"/>
              <p:cNvSpPr/>
              <p:nvPr/>
            </p:nvSpPr>
            <p:spPr>
              <a:xfrm>
                <a:off x="5809292" y="3012463"/>
                <a:ext cx="10153" cy="8754"/>
              </a:xfrm>
              <a:custGeom>
                <a:avLst/>
                <a:gdLst/>
                <a:ahLst/>
                <a:cxnLst/>
                <a:rect l="l" t="t" r="r" b="b"/>
                <a:pathLst>
                  <a:path w="704" h="607" extrusionOk="0">
                    <a:moveTo>
                      <a:pt x="308" y="1"/>
                    </a:moveTo>
                    <a:cubicBezTo>
                      <a:pt x="157" y="1"/>
                      <a:pt x="9" y="116"/>
                      <a:pt x="1" y="298"/>
                    </a:cubicBezTo>
                    <a:cubicBezTo>
                      <a:pt x="1" y="458"/>
                      <a:pt x="136" y="594"/>
                      <a:pt x="309" y="606"/>
                    </a:cubicBezTo>
                    <a:cubicBezTo>
                      <a:pt x="568" y="594"/>
                      <a:pt x="703" y="286"/>
                      <a:pt x="518" y="89"/>
                    </a:cubicBezTo>
                    <a:cubicBezTo>
                      <a:pt x="458" y="28"/>
                      <a:pt x="383" y="1"/>
                      <a:pt x="30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76" name="Google Shape;3676;p43"/>
              <p:cNvSpPr/>
              <p:nvPr/>
            </p:nvSpPr>
            <p:spPr>
              <a:xfrm>
                <a:off x="5827421" y="2945672"/>
                <a:ext cx="1976" cy="1442"/>
              </a:xfrm>
              <a:custGeom>
                <a:avLst/>
                <a:gdLst/>
                <a:ahLst/>
                <a:cxnLst/>
                <a:rect l="l" t="t" r="r" b="b"/>
                <a:pathLst>
                  <a:path w="137" h="100" extrusionOk="0">
                    <a:moveTo>
                      <a:pt x="75" y="1"/>
                    </a:moveTo>
                    <a:cubicBezTo>
                      <a:pt x="1" y="1"/>
                      <a:pt x="1" y="99"/>
                      <a:pt x="75" y="99"/>
                    </a:cubicBezTo>
                    <a:cubicBezTo>
                      <a:pt x="136" y="99"/>
                      <a:pt x="136" y="1"/>
                      <a:pt x="7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77" name="Google Shape;3677;p43"/>
              <p:cNvSpPr/>
              <p:nvPr/>
            </p:nvSpPr>
            <p:spPr>
              <a:xfrm>
                <a:off x="5845377" y="2995444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16" y="1"/>
                    </a:moveTo>
                    <a:cubicBezTo>
                      <a:pt x="7" y="1"/>
                      <a:pt x="0" y="7"/>
                      <a:pt x="0" y="24"/>
                    </a:cubicBezTo>
                    <a:cubicBezTo>
                      <a:pt x="0" y="49"/>
                      <a:pt x="12" y="73"/>
                      <a:pt x="49" y="73"/>
                    </a:cubicBezTo>
                    <a:cubicBezTo>
                      <a:pt x="106" y="73"/>
                      <a:pt x="46" y="1"/>
                      <a:pt x="1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78" name="Google Shape;3678;p43"/>
              <p:cNvSpPr/>
              <p:nvPr/>
            </p:nvSpPr>
            <p:spPr>
              <a:xfrm>
                <a:off x="5804316" y="2998473"/>
                <a:ext cx="1543" cy="1053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3" extrusionOk="0">
                    <a:moveTo>
                      <a:pt x="17" y="0"/>
                    </a:moveTo>
                    <a:cubicBezTo>
                      <a:pt x="7" y="0"/>
                      <a:pt x="1" y="7"/>
                      <a:pt x="1" y="24"/>
                    </a:cubicBezTo>
                    <a:cubicBezTo>
                      <a:pt x="1" y="48"/>
                      <a:pt x="25" y="73"/>
                      <a:pt x="50" y="73"/>
                    </a:cubicBezTo>
                    <a:cubicBezTo>
                      <a:pt x="107" y="73"/>
                      <a:pt x="47" y="0"/>
                      <a:pt x="1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79" name="Google Shape;3679;p43"/>
              <p:cNvSpPr/>
              <p:nvPr/>
            </p:nvSpPr>
            <p:spPr>
              <a:xfrm>
                <a:off x="5853194" y="3025515"/>
                <a:ext cx="6937" cy="5827"/>
              </a:xfrm>
              <a:custGeom>
                <a:avLst/>
                <a:gdLst/>
                <a:ahLst/>
                <a:cxnLst/>
                <a:rect l="l" t="t" r="r" b="b"/>
                <a:pathLst>
                  <a:path w="481" h="404" extrusionOk="0">
                    <a:moveTo>
                      <a:pt x="206" y="1"/>
                    </a:moveTo>
                    <a:cubicBezTo>
                      <a:pt x="102" y="1"/>
                      <a:pt x="0" y="81"/>
                      <a:pt x="0" y="206"/>
                    </a:cubicBezTo>
                    <a:cubicBezTo>
                      <a:pt x="0" y="317"/>
                      <a:pt x="99" y="403"/>
                      <a:pt x="210" y="403"/>
                    </a:cubicBezTo>
                    <a:cubicBezTo>
                      <a:pt x="382" y="403"/>
                      <a:pt x="481" y="182"/>
                      <a:pt x="345" y="58"/>
                    </a:cubicBezTo>
                    <a:cubicBezTo>
                      <a:pt x="306" y="19"/>
                      <a:pt x="256" y="1"/>
                      <a:pt x="20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80" name="Google Shape;3680;p43"/>
              <p:cNvSpPr/>
              <p:nvPr/>
            </p:nvSpPr>
            <p:spPr>
              <a:xfrm>
                <a:off x="5844310" y="3078244"/>
                <a:ext cx="10139" cy="8711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4" extrusionOk="0">
                    <a:moveTo>
                      <a:pt x="296" y="0"/>
                    </a:moveTo>
                    <a:cubicBezTo>
                      <a:pt x="136" y="0"/>
                      <a:pt x="0" y="136"/>
                      <a:pt x="0" y="308"/>
                    </a:cubicBezTo>
                    <a:cubicBezTo>
                      <a:pt x="0" y="484"/>
                      <a:pt x="148" y="603"/>
                      <a:pt x="305" y="603"/>
                    </a:cubicBezTo>
                    <a:cubicBezTo>
                      <a:pt x="379" y="603"/>
                      <a:pt x="455" y="577"/>
                      <a:pt x="518" y="518"/>
                    </a:cubicBezTo>
                    <a:cubicBezTo>
                      <a:pt x="702" y="333"/>
                      <a:pt x="567" y="0"/>
                      <a:pt x="29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81" name="Google Shape;3681;p43"/>
              <p:cNvSpPr/>
              <p:nvPr/>
            </p:nvSpPr>
            <p:spPr>
              <a:xfrm>
                <a:off x="5621814" y="2689601"/>
                <a:ext cx="9966" cy="8581"/>
              </a:xfrm>
              <a:custGeom>
                <a:avLst/>
                <a:gdLst/>
                <a:ahLst/>
                <a:cxnLst/>
                <a:rect l="l" t="t" r="r" b="b"/>
                <a:pathLst>
                  <a:path w="691" h="595" extrusionOk="0">
                    <a:moveTo>
                      <a:pt x="383" y="0"/>
                    </a:moveTo>
                    <a:cubicBezTo>
                      <a:pt x="124" y="0"/>
                      <a:pt x="1" y="321"/>
                      <a:pt x="186" y="506"/>
                    </a:cubicBezTo>
                    <a:cubicBezTo>
                      <a:pt x="247" y="567"/>
                      <a:pt x="323" y="594"/>
                      <a:pt x="397" y="594"/>
                    </a:cubicBezTo>
                    <a:cubicBezTo>
                      <a:pt x="547" y="594"/>
                      <a:pt x="691" y="482"/>
                      <a:pt x="691" y="308"/>
                    </a:cubicBezTo>
                    <a:cubicBezTo>
                      <a:pt x="691" y="136"/>
                      <a:pt x="555" y="0"/>
                      <a:pt x="38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82" name="Google Shape;3682;p43"/>
              <p:cNvSpPr/>
              <p:nvPr/>
            </p:nvSpPr>
            <p:spPr>
              <a:xfrm>
                <a:off x="5711262" y="2805283"/>
                <a:ext cx="10557" cy="8783"/>
              </a:xfrm>
              <a:custGeom>
                <a:avLst/>
                <a:gdLst/>
                <a:ahLst/>
                <a:cxnLst/>
                <a:rect l="l" t="t" r="r" b="b"/>
                <a:pathLst>
                  <a:path w="732" h="609" extrusionOk="0">
                    <a:moveTo>
                      <a:pt x="412" y="0"/>
                    </a:moveTo>
                    <a:cubicBezTo>
                      <a:pt x="139" y="0"/>
                      <a:pt x="0" y="325"/>
                      <a:pt x="194" y="518"/>
                    </a:cubicBezTo>
                    <a:cubicBezTo>
                      <a:pt x="256" y="581"/>
                      <a:pt x="334" y="609"/>
                      <a:pt x="410" y="609"/>
                    </a:cubicBezTo>
                    <a:cubicBezTo>
                      <a:pt x="574" y="609"/>
                      <a:pt x="732" y="481"/>
                      <a:pt x="723" y="296"/>
                    </a:cubicBezTo>
                    <a:cubicBezTo>
                      <a:pt x="723" y="136"/>
                      <a:pt x="588" y="1"/>
                      <a:pt x="428" y="1"/>
                    </a:cubicBezTo>
                    <a:cubicBezTo>
                      <a:pt x="423" y="0"/>
                      <a:pt x="417" y="0"/>
                      <a:pt x="41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83" name="Google Shape;3683;p43"/>
              <p:cNvSpPr/>
              <p:nvPr/>
            </p:nvSpPr>
            <p:spPr>
              <a:xfrm>
                <a:off x="5845017" y="3049990"/>
                <a:ext cx="10139" cy="8697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3" extrusionOk="0">
                    <a:moveTo>
                      <a:pt x="296" y="0"/>
                    </a:moveTo>
                    <a:cubicBezTo>
                      <a:pt x="136" y="0"/>
                      <a:pt x="0" y="136"/>
                      <a:pt x="0" y="296"/>
                    </a:cubicBezTo>
                    <a:cubicBezTo>
                      <a:pt x="0" y="481"/>
                      <a:pt x="150" y="603"/>
                      <a:pt x="303" y="603"/>
                    </a:cubicBezTo>
                    <a:cubicBezTo>
                      <a:pt x="375" y="603"/>
                      <a:pt x="447" y="576"/>
                      <a:pt x="506" y="518"/>
                    </a:cubicBezTo>
                    <a:cubicBezTo>
                      <a:pt x="703" y="321"/>
                      <a:pt x="567" y="0"/>
                      <a:pt x="29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84" name="Google Shape;3684;p43"/>
              <p:cNvSpPr/>
              <p:nvPr/>
            </p:nvSpPr>
            <p:spPr>
              <a:xfrm>
                <a:off x="5751011" y="2714306"/>
                <a:ext cx="10139" cy="8639"/>
              </a:xfrm>
              <a:custGeom>
                <a:avLst/>
                <a:gdLst/>
                <a:ahLst/>
                <a:cxnLst/>
                <a:rect l="l" t="t" r="r" b="b"/>
                <a:pathLst>
                  <a:path w="703" h="599" extrusionOk="0">
                    <a:moveTo>
                      <a:pt x="296" y="0"/>
                    </a:moveTo>
                    <a:cubicBezTo>
                      <a:pt x="136" y="0"/>
                      <a:pt x="0" y="136"/>
                      <a:pt x="0" y="296"/>
                    </a:cubicBezTo>
                    <a:cubicBezTo>
                      <a:pt x="0" y="478"/>
                      <a:pt x="145" y="599"/>
                      <a:pt x="296" y="599"/>
                    </a:cubicBezTo>
                    <a:cubicBezTo>
                      <a:pt x="370" y="599"/>
                      <a:pt x="445" y="570"/>
                      <a:pt x="506" y="505"/>
                    </a:cubicBezTo>
                    <a:cubicBezTo>
                      <a:pt x="703" y="320"/>
                      <a:pt x="567" y="0"/>
                      <a:pt x="29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85" name="Google Shape;3685;p43"/>
              <p:cNvSpPr/>
              <p:nvPr/>
            </p:nvSpPr>
            <p:spPr>
              <a:xfrm>
                <a:off x="5564239" y="2624642"/>
                <a:ext cx="10500" cy="9000"/>
              </a:xfrm>
              <a:custGeom>
                <a:avLst/>
                <a:gdLst/>
                <a:ahLst/>
                <a:cxnLst/>
                <a:rect l="l" t="t" r="r" b="b"/>
                <a:pathLst>
                  <a:path w="728" h="624" extrusionOk="0">
                    <a:moveTo>
                      <a:pt x="311" y="0"/>
                    </a:moveTo>
                    <a:cubicBezTo>
                      <a:pt x="152" y="0"/>
                      <a:pt x="1" y="124"/>
                      <a:pt x="1" y="315"/>
                    </a:cubicBezTo>
                    <a:cubicBezTo>
                      <a:pt x="1" y="475"/>
                      <a:pt x="136" y="611"/>
                      <a:pt x="296" y="623"/>
                    </a:cubicBezTo>
                    <a:cubicBezTo>
                      <a:pt x="580" y="623"/>
                      <a:pt x="728" y="290"/>
                      <a:pt x="530" y="93"/>
                    </a:cubicBezTo>
                    <a:cubicBezTo>
                      <a:pt x="466" y="29"/>
                      <a:pt x="388" y="0"/>
                      <a:pt x="31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86" name="Google Shape;3686;p43"/>
              <p:cNvSpPr/>
              <p:nvPr/>
            </p:nvSpPr>
            <p:spPr>
              <a:xfrm>
                <a:off x="5016199" y="3065105"/>
                <a:ext cx="9966" cy="8711"/>
              </a:xfrm>
              <a:custGeom>
                <a:avLst/>
                <a:gdLst/>
                <a:ahLst/>
                <a:cxnLst/>
                <a:rect l="l" t="t" r="r" b="b"/>
                <a:pathLst>
                  <a:path w="691" h="604" extrusionOk="0">
                    <a:moveTo>
                      <a:pt x="303" y="1"/>
                    </a:moveTo>
                    <a:cubicBezTo>
                      <a:pt x="150" y="1"/>
                      <a:pt x="1" y="123"/>
                      <a:pt x="1" y="308"/>
                    </a:cubicBezTo>
                    <a:cubicBezTo>
                      <a:pt x="1" y="468"/>
                      <a:pt x="136" y="603"/>
                      <a:pt x="309" y="603"/>
                    </a:cubicBezTo>
                    <a:cubicBezTo>
                      <a:pt x="567" y="603"/>
                      <a:pt x="691" y="271"/>
                      <a:pt x="506" y="86"/>
                    </a:cubicBezTo>
                    <a:cubicBezTo>
                      <a:pt x="447" y="27"/>
                      <a:pt x="375" y="1"/>
                      <a:pt x="30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87" name="Google Shape;3687;p43"/>
              <p:cNvSpPr/>
              <p:nvPr/>
            </p:nvSpPr>
            <p:spPr>
              <a:xfrm>
                <a:off x="5101493" y="2970147"/>
                <a:ext cx="10456" cy="8956"/>
              </a:xfrm>
              <a:custGeom>
                <a:avLst/>
                <a:gdLst/>
                <a:ahLst/>
                <a:cxnLst/>
                <a:rect l="l" t="t" r="r" b="b"/>
                <a:pathLst>
                  <a:path w="725" h="621" extrusionOk="0">
                    <a:moveTo>
                      <a:pt x="318" y="0"/>
                    </a:moveTo>
                    <a:cubicBezTo>
                      <a:pt x="156" y="0"/>
                      <a:pt x="1" y="130"/>
                      <a:pt x="1" y="324"/>
                    </a:cubicBezTo>
                    <a:cubicBezTo>
                      <a:pt x="1" y="484"/>
                      <a:pt x="136" y="620"/>
                      <a:pt x="309" y="620"/>
                    </a:cubicBezTo>
                    <a:cubicBezTo>
                      <a:pt x="314" y="620"/>
                      <a:pt x="318" y="620"/>
                      <a:pt x="323" y="620"/>
                    </a:cubicBezTo>
                    <a:cubicBezTo>
                      <a:pt x="585" y="620"/>
                      <a:pt x="724" y="284"/>
                      <a:pt x="531" y="90"/>
                    </a:cubicBezTo>
                    <a:cubicBezTo>
                      <a:pt x="468" y="28"/>
                      <a:pt x="392" y="0"/>
                      <a:pt x="31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88" name="Google Shape;3688;p43"/>
              <p:cNvSpPr/>
              <p:nvPr/>
            </p:nvSpPr>
            <p:spPr>
              <a:xfrm>
                <a:off x="5053870" y="2918313"/>
                <a:ext cx="8553" cy="8538"/>
              </a:xfrm>
              <a:custGeom>
                <a:avLst/>
                <a:gdLst/>
                <a:ahLst/>
                <a:cxnLst/>
                <a:rect l="l" t="t" r="r" b="b"/>
                <a:pathLst>
                  <a:path w="593" h="592" extrusionOk="0">
                    <a:moveTo>
                      <a:pt x="296" y="0"/>
                    </a:moveTo>
                    <a:cubicBezTo>
                      <a:pt x="136" y="0"/>
                      <a:pt x="1" y="136"/>
                      <a:pt x="1" y="296"/>
                    </a:cubicBezTo>
                    <a:cubicBezTo>
                      <a:pt x="1" y="456"/>
                      <a:pt x="136" y="591"/>
                      <a:pt x="296" y="591"/>
                    </a:cubicBezTo>
                    <a:cubicBezTo>
                      <a:pt x="469" y="591"/>
                      <a:pt x="592" y="456"/>
                      <a:pt x="592" y="296"/>
                    </a:cubicBezTo>
                    <a:cubicBezTo>
                      <a:pt x="592" y="136"/>
                      <a:pt x="469" y="0"/>
                      <a:pt x="29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89" name="Google Shape;3689;p43"/>
              <p:cNvSpPr/>
              <p:nvPr/>
            </p:nvSpPr>
            <p:spPr>
              <a:xfrm>
                <a:off x="4971417" y="2697677"/>
                <a:ext cx="10442" cy="9000"/>
              </a:xfrm>
              <a:custGeom>
                <a:avLst/>
                <a:gdLst/>
                <a:ahLst/>
                <a:cxnLst/>
                <a:rect l="l" t="t" r="r" b="b"/>
                <a:pathLst>
                  <a:path w="724" h="624" extrusionOk="0">
                    <a:moveTo>
                      <a:pt x="316" y="0"/>
                    </a:moveTo>
                    <a:cubicBezTo>
                      <a:pt x="157" y="0"/>
                      <a:pt x="1" y="124"/>
                      <a:pt x="1" y="315"/>
                    </a:cubicBezTo>
                    <a:cubicBezTo>
                      <a:pt x="1" y="475"/>
                      <a:pt x="136" y="611"/>
                      <a:pt x="309" y="623"/>
                    </a:cubicBezTo>
                    <a:cubicBezTo>
                      <a:pt x="314" y="623"/>
                      <a:pt x="318" y="624"/>
                      <a:pt x="323" y="624"/>
                    </a:cubicBezTo>
                    <a:cubicBezTo>
                      <a:pt x="585" y="624"/>
                      <a:pt x="724" y="299"/>
                      <a:pt x="530" y="93"/>
                    </a:cubicBezTo>
                    <a:cubicBezTo>
                      <a:pt x="470" y="29"/>
                      <a:pt x="393" y="0"/>
                      <a:pt x="31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90" name="Google Shape;3690;p43"/>
              <p:cNvSpPr/>
              <p:nvPr/>
            </p:nvSpPr>
            <p:spPr>
              <a:xfrm>
                <a:off x="4962533" y="2758367"/>
                <a:ext cx="10500" cy="8971"/>
              </a:xfrm>
              <a:custGeom>
                <a:avLst/>
                <a:gdLst/>
                <a:ahLst/>
                <a:cxnLst/>
                <a:rect l="l" t="t" r="r" b="b"/>
                <a:pathLst>
                  <a:path w="728" h="622" extrusionOk="0">
                    <a:moveTo>
                      <a:pt x="432" y="1"/>
                    </a:moveTo>
                    <a:cubicBezTo>
                      <a:pt x="148" y="1"/>
                      <a:pt x="1" y="333"/>
                      <a:pt x="198" y="531"/>
                    </a:cubicBezTo>
                    <a:cubicBezTo>
                      <a:pt x="260" y="593"/>
                      <a:pt x="337" y="621"/>
                      <a:pt x="412" y="621"/>
                    </a:cubicBezTo>
                    <a:cubicBezTo>
                      <a:pt x="573" y="621"/>
                      <a:pt x="727" y="494"/>
                      <a:pt x="727" y="309"/>
                    </a:cubicBezTo>
                    <a:cubicBezTo>
                      <a:pt x="715" y="136"/>
                      <a:pt x="592" y="13"/>
                      <a:pt x="43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91" name="Google Shape;3691;p43"/>
              <p:cNvSpPr/>
              <p:nvPr/>
            </p:nvSpPr>
            <p:spPr>
              <a:xfrm>
                <a:off x="4864085" y="2831215"/>
                <a:ext cx="10139" cy="8726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5" extrusionOk="0">
                    <a:moveTo>
                      <a:pt x="415" y="1"/>
                    </a:moveTo>
                    <a:cubicBezTo>
                      <a:pt x="408" y="1"/>
                      <a:pt x="402" y="1"/>
                      <a:pt x="395" y="2"/>
                    </a:cubicBezTo>
                    <a:cubicBezTo>
                      <a:pt x="124" y="2"/>
                      <a:pt x="0" y="334"/>
                      <a:pt x="185" y="519"/>
                    </a:cubicBezTo>
                    <a:cubicBezTo>
                      <a:pt x="248" y="578"/>
                      <a:pt x="323" y="604"/>
                      <a:pt x="396" y="604"/>
                    </a:cubicBezTo>
                    <a:cubicBezTo>
                      <a:pt x="554" y="604"/>
                      <a:pt x="703" y="482"/>
                      <a:pt x="703" y="297"/>
                    </a:cubicBezTo>
                    <a:cubicBezTo>
                      <a:pt x="703" y="132"/>
                      <a:pt x="567" y="1"/>
                      <a:pt x="41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92" name="Google Shape;3692;p43"/>
              <p:cNvSpPr/>
              <p:nvPr/>
            </p:nvSpPr>
            <p:spPr>
              <a:xfrm>
                <a:off x="4950620" y="2707730"/>
                <a:ext cx="1442" cy="1255"/>
              </a:xfrm>
              <a:custGeom>
                <a:avLst/>
                <a:gdLst/>
                <a:ahLst/>
                <a:cxnLst/>
                <a:rect l="l" t="t" r="r" b="b"/>
                <a:pathLst>
                  <a:path w="100" h="87" extrusionOk="0">
                    <a:moveTo>
                      <a:pt x="50" y="0"/>
                    </a:moveTo>
                    <a:cubicBezTo>
                      <a:pt x="26" y="0"/>
                      <a:pt x="1" y="13"/>
                      <a:pt x="1" y="49"/>
                    </a:cubicBezTo>
                    <a:cubicBezTo>
                      <a:pt x="1" y="74"/>
                      <a:pt x="26" y="86"/>
                      <a:pt x="50" y="86"/>
                    </a:cubicBezTo>
                    <a:cubicBezTo>
                      <a:pt x="75" y="86"/>
                      <a:pt x="100" y="74"/>
                      <a:pt x="100" y="49"/>
                    </a:cubicBezTo>
                    <a:cubicBezTo>
                      <a:pt x="100" y="13"/>
                      <a:pt x="75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93" name="Google Shape;3693;p43"/>
              <p:cNvSpPr/>
              <p:nvPr/>
            </p:nvSpPr>
            <p:spPr>
              <a:xfrm>
                <a:off x="4827653" y="2793558"/>
                <a:ext cx="10500" cy="9000"/>
              </a:xfrm>
              <a:custGeom>
                <a:avLst/>
                <a:gdLst/>
                <a:ahLst/>
                <a:cxnLst/>
                <a:rect l="l" t="t" r="r" b="b"/>
                <a:pathLst>
                  <a:path w="728" h="624" extrusionOk="0">
                    <a:moveTo>
                      <a:pt x="432" y="0"/>
                    </a:moveTo>
                    <a:cubicBezTo>
                      <a:pt x="148" y="0"/>
                      <a:pt x="1" y="333"/>
                      <a:pt x="198" y="530"/>
                    </a:cubicBezTo>
                    <a:cubicBezTo>
                      <a:pt x="262" y="594"/>
                      <a:pt x="341" y="623"/>
                      <a:pt x="417" y="623"/>
                    </a:cubicBezTo>
                    <a:cubicBezTo>
                      <a:pt x="576" y="623"/>
                      <a:pt x="728" y="500"/>
                      <a:pt x="728" y="308"/>
                    </a:cubicBezTo>
                    <a:cubicBezTo>
                      <a:pt x="728" y="148"/>
                      <a:pt x="592" y="0"/>
                      <a:pt x="43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94" name="Google Shape;3694;p43"/>
              <p:cNvSpPr/>
              <p:nvPr/>
            </p:nvSpPr>
            <p:spPr>
              <a:xfrm>
                <a:off x="5008742" y="2645439"/>
                <a:ext cx="1514" cy="995"/>
              </a:xfrm>
              <a:custGeom>
                <a:avLst/>
                <a:gdLst/>
                <a:ahLst/>
                <a:cxnLst/>
                <a:rect l="l" t="t" r="r" b="b"/>
                <a:pathLst>
                  <a:path w="105" h="69" extrusionOk="0">
                    <a:moveTo>
                      <a:pt x="19" y="1"/>
                    </a:moveTo>
                    <a:cubicBezTo>
                      <a:pt x="8" y="1"/>
                      <a:pt x="0" y="9"/>
                      <a:pt x="0" y="31"/>
                    </a:cubicBezTo>
                    <a:cubicBezTo>
                      <a:pt x="0" y="56"/>
                      <a:pt x="12" y="68"/>
                      <a:pt x="49" y="68"/>
                    </a:cubicBezTo>
                    <a:cubicBezTo>
                      <a:pt x="104" y="68"/>
                      <a:pt x="51" y="1"/>
                      <a:pt x="1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95" name="Google Shape;3695;p43"/>
              <p:cNvSpPr/>
              <p:nvPr/>
            </p:nvSpPr>
            <p:spPr>
              <a:xfrm>
                <a:off x="4882747" y="2743267"/>
                <a:ext cx="1428" cy="1255"/>
              </a:xfrm>
              <a:custGeom>
                <a:avLst/>
                <a:gdLst/>
                <a:ahLst/>
                <a:cxnLst/>
                <a:rect l="l" t="t" r="r" b="b"/>
                <a:pathLst>
                  <a:path w="99" h="87" extrusionOk="0">
                    <a:moveTo>
                      <a:pt x="49" y="0"/>
                    </a:moveTo>
                    <a:cubicBezTo>
                      <a:pt x="25" y="0"/>
                      <a:pt x="0" y="13"/>
                      <a:pt x="0" y="50"/>
                    </a:cubicBezTo>
                    <a:cubicBezTo>
                      <a:pt x="0" y="74"/>
                      <a:pt x="25" y="87"/>
                      <a:pt x="49" y="87"/>
                    </a:cubicBezTo>
                    <a:cubicBezTo>
                      <a:pt x="86" y="87"/>
                      <a:pt x="99" y="74"/>
                      <a:pt x="99" y="50"/>
                    </a:cubicBezTo>
                    <a:cubicBezTo>
                      <a:pt x="99" y="13"/>
                      <a:pt x="86" y="0"/>
                      <a:pt x="4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96" name="Google Shape;3696;p43"/>
              <p:cNvSpPr/>
              <p:nvPr/>
            </p:nvSpPr>
            <p:spPr>
              <a:xfrm>
                <a:off x="5153285" y="2646766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57" y="1"/>
                    </a:moveTo>
                    <a:cubicBezTo>
                      <a:pt x="0" y="1"/>
                      <a:pt x="60" y="74"/>
                      <a:pt x="90" y="74"/>
                    </a:cubicBezTo>
                    <a:cubicBezTo>
                      <a:pt x="100" y="74"/>
                      <a:pt x="106" y="67"/>
                      <a:pt x="106" y="50"/>
                    </a:cubicBezTo>
                    <a:cubicBezTo>
                      <a:pt x="106" y="26"/>
                      <a:pt x="94" y="1"/>
                      <a:pt x="5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97" name="Google Shape;3697;p43"/>
              <p:cNvSpPr/>
              <p:nvPr/>
            </p:nvSpPr>
            <p:spPr>
              <a:xfrm>
                <a:off x="5149116" y="2619579"/>
                <a:ext cx="1442" cy="1269"/>
              </a:xfrm>
              <a:custGeom>
                <a:avLst/>
                <a:gdLst/>
                <a:ahLst/>
                <a:cxnLst/>
                <a:rect l="l" t="t" r="r" b="b"/>
                <a:pathLst>
                  <a:path w="100" h="88" extrusionOk="0">
                    <a:moveTo>
                      <a:pt x="50" y="1"/>
                    </a:moveTo>
                    <a:cubicBezTo>
                      <a:pt x="26" y="1"/>
                      <a:pt x="1" y="13"/>
                      <a:pt x="1" y="38"/>
                    </a:cubicBezTo>
                    <a:cubicBezTo>
                      <a:pt x="1" y="75"/>
                      <a:pt x="26" y="87"/>
                      <a:pt x="50" y="87"/>
                    </a:cubicBezTo>
                    <a:cubicBezTo>
                      <a:pt x="75" y="87"/>
                      <a:pt x="100" y="75"/>
                      <a:pt x="100" y="38"/>
                    </a:cubicBezTo>
                    <a:cubicBezTo>
                      <a:pt x="100" y="13"/>
                      <a:pt x="75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98" name="Google Shape;3698;p43"/>
              <p:cNvSpPr/>
              <p:nvPr/>
            </p:nvSpPr>
            <p:spPr>
              <a:xfrm>
                <a:off x="5119161" y="2601450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57" y="1"/>
                    </a:moveTo>
                    <a:cubicBezTo>
                      <a:pt x="0" y="1"/>
                      <a:pt x="60" y="74"/>
                      <a:pt x="91" y="74"/>
                    </a:cubicBezTo>
                    <a:cubicBezTo>
                      <a:pt x="100" y="74"/>
                      <a:pt x="107" y="67"/>
                      <a:pt x="107" y="50"/>
                    </a:cubicBezTo>
                    <a:cubicBezTo>
                      <a:pt x="107" y="26"/>
                      <a:pt x="82" y="1"/>
                      <a:pt x="5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99" name="Google Shape;3699;p43"/>
              <p:cNvSpPr/>
              <p:nvPr/>
            </p:nvSpPr>
            <p:spPr>
              <a:xfrm>
                <a:off x="5186673" y="2594715"/>
                <a:ext cx="10269" cy="8711"/>
              </a:xfrm>
              <a:custGeom>
                <a:avLst/>
                <a:gdLst/>
                <a:ahLst/>
                <a:cxnLst/>
                <a:rect l="l" t="t" r="r" b="b"/>
                <a:pathLst>
                  <a:path w="712" h="604" extrusionOk="0">
                    <a:moveTo>
                      <a:pt x="309" y="1"/>
                    </a:moveTo>
                    <a:cubicBezTo>
                      <a:pt x="153" y="1"/>
                      <a:pt x="1" y="123"/>
                      <a:pt x="9" y="308"/>
                    </a:cubicBezTo>
                    <a:cubicBezTo>
                      <a:pt x="9" y="468"/>
                      <a:pt x="132" y="604"/>
                      <a:pt x="305" y="604"/>
                    </a:cubicBezTo>
                    <a:cubicBezTo>
                      <a:pt x="576" y="604"/>
                      <a:pt x="711" y="283"/>
                      <a:pt x="514" y="86"/>
                    </a:cubicBezTo>
                    <a:cubicBezTo>
                      <a:pt x="456" y="27"/>
                      <a:pt x="382" y="1"/>
                      <a:pt x="30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00" name="Google Shape;3700;p43"/>
              <p:cNvSpPr/>
              <p:nvPr/>
            </p:nvSpPr>
            <p:spPr>
              <a:xfrm>
                <a:off x="5195326" y="2625089"/>
                <a:ext cx="8726" cy="8726"/>
              </a:xfrm>
              <a:custGeom>
                <a:avLst/>
                <a:gdLst/>
                <a:ahLst/>
                <a:cxnLst/>
                <a:rect l="l" t="t" r="r" b="b"/>
                <a:pathLst>
                  <a:path w="605" h="605" extrusionOk="0">
                    <a:moveTo>
                      <a:pt x="309" y="1"/>
                    </a:moveTo>
                    <a:cubicBezTo>
                      <a:pt x="136" y="1"/>
                      <a:pt x="1" y="136"/>
                      <a:pt x="1" y="309"/>
                    </a:cubicBezTo>
                    <a:cubicBezTo>
                      <a:pt x="1" y="469"/>
                      <a:pt x="136" y="604"/>
                      <a:pt x="309" y="604"/>
                    </a:cubicBezTo>
                    <a:cubicBezTo>
                      <a:pt x="469" y="604"/>
                      <a:pt x="604" y="469"/>
                      <a:pt x="604" y="309"/>
                    </a:cubicBezTo>
                    <a:cubicBezTo>
                      <a:pt x="604" y="136"/>
                      <a:pt x="469" y="1"/>
                      <a:pt x="30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01" name="Google Shape;3701;p43"/>
              <p:cNvSpPr/>
              <p:nvPr/>
            </p:nvSpPr>
            <p:spPr>
              <a:xfrm>
                <a:off x="4926462" y="2727979"/>
                <a:ext cx="1428" cy="1442"/>
              </a:xfrm>
              <a:custGeom>
                <a:avLst/>
                <a:gdLst/>
                <a:ahLst/>
                <a:cxnLst/>
                <a:rect l="l" t="t" r="r" b="b"/>
                <a:pathLst>
                  <a:path w="99" h="100" extrusionOk="0">
                    <a:moveTo>
                      <a:pt x="50" y="1"/>
                    </a:moveTo>
                    <a:cubicBezTo>
                      <a:pt x="25" y="1"/>
                      <a:pt x="0" y="25"/>
                      <a:pt x="0" y="50"/>
                    </a:cubicBezTo>
                    <a:cubicBezTo>
                      <a:pt x="0" y="75"/>
                      <a:pt x="25" y="99"/>
                      <a:pt x="50" y="99"/>
                    </a:cubicBezTo>
                    <a:cubicBezTo>
                      <a:pt x="74" y="99"/>
                      <a:pt x="99" y="75"/>
                      <a:pt x="99" y="50"/>
                    </a:cubicBezTo>
                    <a:cubicBezTo>
                      <a:pt x="99" y="25"/>
                      <a:pt x="74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02" name="Google Shape;3702;p43"/>
              <p:cNvSpPr/>
              <p:nvPr/>
            </p:nvSpPr>
            <p:spPr>
              <a:xfrm>
                <a:off x="4979854" y="2649794"/>
                <a:ext cx="1529" cy="909"/>
              </a:xfrm>
              <a:custGeom>
                <a:avLst/>
                <a:gdLst/>
                <a:ahLst/>
                <a:cxnLst/>
                <a:rect l="l" t="t" r="r" b="b"/>
                <a:pathLst>
                  <a:path w="106" h="63" extrusionOk="0">
                    <a:moveTo>
                      <a:pt x="56" y="0"/>
                    </a:moveTo>
                    <a:cubicBezTo>
                      <a:pt x="1" y="0"/>
                      <a:pt x="56" y="63"/>
                      <a:pt x="87" y="63"/>
                    </a:cubicBezTo>
                    <a:cubicBezTo>
                      <a:pt x="98" y="63"/>
                      <a:pt x="106" y="56"/>
                      <a:pt x="106" y="37"/>
                    </a:cubicBezTo>
                    <a:cubicBezTo>
                      <a:pt x="106" y="13"/>
                      <a:pt x="81" y="0"/>
                      <a:pt x="5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03" name="Google Shape;3703;p43"/>
              <p:cNvSpPr/>
              <p:nvPr/>
            </p:nvSpPr>
            <p:spPr>
              <a:xfrm>
                <a:off x="4821783" y="2764410"/>
                <a:ext cx="6952" cy="5827"/>
              </a:xfrm>
              <a:custGeom>
                <a:avLst/>
                <a:gdLst/>
                <a:ahLst/>
                <a:cxnLst/>
                <a:rect l="l" t="t" r="r" b="b"/>
                <a:pathLst>
                  <a:path w="482" h="404" extrusionOk="0">
                    <a:moveTo>
                      <a:pt x="272" y="1"/>
                    </a:moveTo>
                    <a:cubicBezTo>
                      <a:pt x="100" y="1"/>
                      <a:pt x="1" y="210"/>
                      <a:pt x="137" y="346"/>
                    </a:cubicBezTo>
                    <a:cubicBezTo>
                      <a:pt x="176" y="385"/>
                      <a:pt x="225" y="403"/>
                      <a:pt x="272" y="403"/>
                    </a:cubicBezTo>
                    <a:cubicBezTo>
                      <a:pt x="373" y="403"/>
                      <a:pt x="469" y="323"/>
                      <a:pt x="469" y="198"/>
                    </a:cubicBezTo>
                    <a:cubicBezTo>
                      <a:pt x="482" y="87"/>
                      <a:pt x="383" y="1"/>
                      <a:pt x="27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04" name="Google Shape;3704;p43"/>
              <p:cNvSpPr/>
              <p:nvPr/>
            </p:nvSpPr>
            <p:spPr>
              <a:xfrm>
                <a:off x="4892872" y="2772948"/>
                <a:ext cx="1442" cy="1428"/>
              </a:xfrm>
              <a:custGeom>
                <a:avLst/>
                <a:gdLst/>
                <a:ahLst/>
                <a:cxnLst/>
                <a:rect l="l" t="t" r="r" b="b"/>
                <a:pathLst>
                  <a:path w="100" h="99" extrusionOk="0">
                    <a:moveTo>
                      <a:pt x="50" y="0"/>
                    </a:moveTo>
                    <a:cubicBezTo>
                      <a:pt x="25" y="0"/>
                      <a:pt x="1" y="12"/>
                      <a:pt x="1" y="49"/>
                    </a:cubicBezTo>
                    <a:cubicBezTo>
                      <a:pt x="1" y="74"/>
                      <a:pt x="25" y="99"/>
                      <a:pt x="50" y="99"/>
                    </a:cubicBezTo>
                    <a:cubicBezTo>
                      <a:pt x="74" y="99"/>
                      <a:pt x="99" y="74"/>
                      <a:pt x="99" y="49"/>
                    </a:cubicBezTo>
                    <a:cubicBezTo>
                      <a:pt x="99" y="12"/>
                      <a:pt x="74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05" name="Google Shape;3705;p43"/>
              <p:cNvSpPr/>
              <p:nvPr/>
            </p:nvSpPr>
            <p:spPr>
              <a:xfrm>
                <a:off x="4861070" y="2749670"/>
                <a:ext cx="1961" cy="1428"/>
              </a:xfrm>
              <a:custGeom>
                <a:avLst/>
                <a:gdLst/>
                <a:ahLst/>
                <a:cxnLst/>
                <a:rect l="l" t="t" r="r" b="b"/>
                <a:pathLst>
                  <a:path w="136" h="99" extrusionOk="0">
                    <a:moveTo>
                      <a:pt x="62" y="0"/>
                    </a:moveTo>
                    <a:cubicBezTo>
                      <a:pt x="0" y="0"/>
                      <a:pt x="0" y="99"/>
                      <a:pt x="62" y="99"/>
                    </a:cubicBezTo>
                    <a:cubicBezTo>
                      <a:pt x="136" y="99"/>
                      <a:pt x="136" y="0"/>
                      <a:pt x="6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06" name="Google Shape;3706;p43"/>
              <p:cNvSpPr/>
              <p:nvPr/>
            </p:nvSpPr>
            <p:spPr>
              <a:xfrm>
                <a:off x="4841513" y="2722094"/>
                <a:ext cx="8726" cy="7500"/>
              </a:xfrm>
              <a:custGeom>
                <a:avLst/>
                <a:gdLst/>
                <a:ahLst/>
                <a:cxnLst/>
                <a:rect l="l" t="t" r="r" b="b"/>
                <a:pathLst>
                  <a:path w="605" h="520" extrusionOk="0">
                    <a:moveTo>
                      <a:pt x="347" y="1"/>
                    </a:moveTo>
                    <a:cubicBezTo>
                      <a:pt x="283" y="1"/>
                      <a:pt x="217" y="24"/>
                      <a:pt x="161" y="76"/>
                    </a:cubicBezTo>
                    <a:cubicBezTo>
                      <a:pt x="1" y="236"/>
                      <a:pt x="124" y="520"/>
                      <a:pt x="346" y="520"/>
                    </a:cubicBezTo>
                    <a:cubicBezTo>
                      <a:pt x="494" y="520"/>
                      <a:pt x="604" y="397"/>
                      <a:pt x="604" y="261"/>
                    </a:cubicBezTo>
                    <a:cubicBezTo>
                      <a:pt x="604" y="103"/>
                      <a:pt x="481" y="1"/>
                      <a:pt x="34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07" name="Google Shape;3707;p43"/>
              <p:cNvSpPr/>
              <p:nvPr/>
            </p:nvSpPr>
            <p:spPr>
              <a:xfrm>
                <a:off x="4845956" y="2692615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50" y="1"/>
                    </a:moveTo>
                    <a:cubicBezTo>
                      <a:pt x="25" y="1"/>
                      <a:pt x="1" y="26"/>
                      <a:pt x="1" y="50"/>
                    </a:cubicBezTo>
                    <a:cubicBezTo>
                      <a:pt x="1" y="67"/>
                      <a:pt x="7" y="74"/>
                      <a:pt x="16" y="74"/>
                    </a:cubicBezTo>
                    <a:cubicBezTo>
                      <a:pt x="47" y="74"/>
                      <a:pt x="107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08" name="Google Shape;3708;p43"/>
              <p:cNvSpPr/>
              <p:nvPr/>
            </p:nvSpPr>
            <p:spPr>
              <a:xfrm>
                <a:off x="4781977" y="2668457"/>
                <a:ext cx="2870" cy="2495"/>
              </a:xfrm>
              <a:custGeom>
                <a:avLst/>
                <a:gdLst/>
                <a:ahLst/>
                <a:cxnLst/>
                <a:rect l="l" t="t" r="r" b="b"/>
                <a:pathLst>
                  <a:path w="199" h="173" extrusionOk="0">
                    <a:moveTo>
                      <a:pt x="100" y="0"/>
                    </a:moveTo>
                    <a:cubicBezTo>
                      <a:pt x="1" y="12"/>
                      <a:pt x="1" y="160"/>
                      <a:pt x="100" y="173"/>
                    </a:cubicBezTo>
                    <a:cubicBezTo>
                      <a:pt x="198" y="160"/>
                      <a:pt x="198" y="12"/>
                      <a:pt x="10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09" name="Google Shape;3709;p43"/>
              <p:cNvSpPr/>
              <p:nvPr/>
            </p:nvSpPr>
            <p:spPr>
              <a:xfrm>
                <a:off x="4782915" y="2651381"/>
                <a:ext cx="8682" cy="7413"/>
              </a:xfrm>
              <a:custGeom>
                <a:avLst/>
                <a:gdLst/>
                <a:ahLst/>
                <a:cxnLst/>
                <a:rect l="l" t="t" r="r" b="b"/>
                <a:pathLst>
                  <a:path w="602" h="514" extrusionOk="0">
                    <a:moveTo>
                      <a:pt x="329" y="1"/>
                    </a:moveTo>
                    <a:cubicBezTo>
                      <a:pt x="116" y="1"/>
                      <a:pt x="1" y="276"/>
                      <a:pt x="158" y="433"/>
                    </a:cubicBezTo>
                    <a:cubicBezTo>
                      <a:pt x="214" y="489"/>
                      <a:pt x="280" y="513"/>
                      <a:pt x="344" y="513"/>
                    </a:cubicBezTo>
                    <a:cubicBezTo>
                      <a:pt x="478" y="513"/>
                      <a:pt x="601" y="406"/>
                      <a:pt x="601" y="248"/>
                    </a:cubicBezTo>
                    <a:cubicBezTo>
                      <a:pt x="601" y="112"/>
                      <a:pt x="490" y="1"/>
                      <a:pt x="343" y="1"/>
                    </a:cubicBezTo>
                    <a:cubicBezTo>
                      <a:pt x="338" y="1"/>
                      <a:pt x="333" y="1"/>
                      <a:pt x="32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10" name="Google Shape;3710;p43"/>
              <p:cNvSpPr/>
              <p:nvPr/>
            </p:nvSpPr>
            <p:spPr>
              <a:xfrm>
                <a:off x="4904136" y="2680024"/>
                <a:ext cx="1543" cy="1053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3" extrusionOk="0">
                    <a:moveTo>
                      <a:pt x="91" y="0"/>
                    </a:moveTo>
                    <a:cubicBezTo>
                      <a:pt x="60" y="0"/>
                      <a:pt x="1" y="73"/>
                      <a:pt x="57" y="73"/>
                    </a:cubicBezTo>
                    <a:cubicBezTo>
                      <a:pt x="82" y="73"/>
                      <a:pt x="107" y="48"/>
                      <a:pt x="107" y="24"/>
                    </a:cubicBezTo>
                    <a:cubicBezTo>
                      <a:pt x="107" y="7"/>
                      <a:pt x="100" y="0"/>
                      <a:pt x="9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11" name="Google Shape;3711;p43"/>
              <p:cNvSpPr/>
              <p:nvPr/>
            </p:nvSpPr>
            <p:spPr>
              <a:xfrm>
                <a:off x="4805976" y="2637535"/>
                <a:ext cx="1961" cy="2149"/>
              </a:xfrm>
              <a:custGeom>
                <a:avLst/>
                <a:gdLst/>
                <a:ahLst/>
                <a:cxnLst/>
                <a:rect l="l" t="t" r="r" b="b"/>
                <a:pathLst>
                  <a:path w="136" h="149" extrusionOk="0">
                    <a:moveTo>
                      <a:pt x="68" y="0"/>
                    </a:moveTo>
                    <a:cubicBezTo>
                      <a:pt x="34" y="0"/>
                      <a:pt x="0" y="25"/>
                      <a:pt x="0" y="74"/>
                    </a:cubicBezTo>
                    <a:cubicBezTo>
                      <a:pt x="0" y="111"/>
                      <a:pt x="37" y="148"/>
                      <a:pt x="74" y="148"/>
                    </a:cubicBezTo>
                    <a:cubicBezTo>
                      <a:pt x="111" y="148"/>
                      <a:pt x="136" y="111"/>
                      <a:pt x="136" y="74"/>
                    </a:cubicBezTo>
                    <a:cubicBezTo>
                      <a:pt x="136" y="25"/>
                      <a:pt x="102" y="0"/>
                      <a:pt x="6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12" name="Google Shape;3712;p43"/>
              <p:cNvSpPr/>
              <p:nvPr/>
            </p:nvSpPr>
            <p:spPr>
              <a:xfrm>
                <a:off x="4929923" y="2649044"/>
                <a:ext cx="2322" cy="1832"/>
              </a:xfrm>
              <a:custGeom>
                <a:avLst/>
                <a:gdLst/>
                <a:ahLst/>
                <a:cxnLst/>
                <a:rect l="l" t="t" r="r" b="b"/>
                <a:pathLst>
                  <a:path w="161" h="127" extrusionOk="0">
                    <a:moveTo>
                      <a:pt x="81" y="0"/>
                    </a:moveTo>
                    <a:cubicBezTo>
                      <a:pt x="41" y="0"/>
                      <a:pt x="1" y="22"/>
                      <a:pt x="7" y="65"/>
                    </a:cubicBezTo>
                    <a:cubicBezTo>
                      <a:pt x="7" y="102"/>
                      <a:pt x="44" y="126"/>
                      <a:pt x="81" y="126"/>
                    </a:cubicBezTo>
                    <a:cubicBezTo>
                      <a:pt x="118" y="126"/>
                      <a:pt x="155" y="102"/>
                      <a:pt x="155" y="65"/>
                    </a:cubicBezTo>
                    <a:cubicBezTo>
                      <a:pt x="161" y="22"/>
                      <a:pt x="121" y="0"/>
                      <a:pt x="8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13" name="Google Shape;3713;p43"/>
              <p:cNvSpPr/>
              <p:nvPr/>
            </p:nvSpPr>
            <p:spPr>
              <a:xfrm>
                <a:off x="4911347" y="2643232"/>
                <a:ext cx="1558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8" h="74" extrusionOk="0">
                    <a:moveTo>
                      <a:pt x="17" y="1"/>
                    </a:moveTo>
                    <a:cubicBezTo>
                      <a:pt x="8" y="1"/>
                      <a:pt x="1" y="7"/>
                      <a:pt x="1" y="24"/>
                    </a:cubicBezTo>
                    <a:cubicBezTo>
                      <a:pt x="1" y="49"/>
                      <a:pt x="26" y="73"/>
                      <a:pt x="50" y="73"/>
                    </a:cubicBezTo>
                    <a:cubicBezTo>
                      <a:pt x="107" y="73"/>
                      <a:pt x="47" y="1"/>
                      <a:pt x="1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14" name="Google Shape;3714;p43"/>
              <p:cNvSpPr/>
              <p:nvPr/>
            </p:nvSpPr>
            <p:spPr>
              <a:xfrm>
                <a:off x="4840187" y="2673606"/>
                <a:ext cx="1514" cy="909"/>
              </a:xfrm>
              <a:custGeom>
                <a:avLst/>
                <a:gdLst/>
                <a:ahLst/>
                <a:cxnLst/>
                <a:rect l="l" t="t" r="r" b="b"/>
                <a:pathLst>
                  <a:path w="105" h="63" extrusionOk="0">
                    <a:moveTo>
                      <a:pt x="56" y="0"/>
                    </a:moveTo>
                    <a:cubicBezTo>
                      <a:pt x="0" y="0"/>
                      <a:pt x="56" y="63"/>
                      <a:pt x="87" y="63"/>
                    </a:cubicBezTo>
                    <a:cubicBezTo>
                      <a:pt x="97" y="63"/>
                      <a:pt x="105" y="56"/>
                      <a:pt x="105" y="37"/>
                    </a:cubicBezTo>
                    <a:cubicBezTo>
                      <a:pt x="105" y="13"/>
                      <a:pt x="80" y="0"/>
                      <a:pt x="5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15" name="Google Shape;3715;p43"/>
              <p:cNvSpPr/>
              <p:nvPr/>
            </p:nvSpPr>
            <p:spPr>
              <a:xfrm>
                <a:off x="4819187" y="2661880"/>
                <a:ext cx="1558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8" h="74" extrusionOk="0">
                    <a:moveTo>
                      <a:pt x="58" y="0"/>
                    </a:moveTo>
                    <a:cubicBezTo>
                      <a:pt x="1" y="0"/>
                      <a:pt x="61" y="73"/>
                      <a:pt x="91" y="73"/>
                    </a:cubicBezTo>
                    <a:cubicBezTo>
                      <a:pt x="100" y="73"/>
                      <a:pt x="107" y="67"/>
                      <a:pt x="107" y="50"/>
                    </a:cubicBezTo>
                    <a:cubicBezTo>
                      <a:pt x="107" y="25"/>
                      <a:pt x="95" y="0"/>
                      <a:pt x="5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16" name="Google Shape;3716;p43"/>
              <p:cNvSpPr/>
              <p:nvPr/>
            </p:nvSpPr>
            <p:spPr>
              <a:xfrm>
                <a:off x="4842408" y="2639684"/>
                <a:ext cx="10139" cy="8697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3" extrusionOk="0">
                    <a:moveTo>
                      <a:pt x="303" y="0"/>
                    </a:moveTo>
                    <a:cubicBezTo>
                      <a:pt x="149" y="0"/>
                      <a:pt x="0" y="122"/>
                      <a:pt x="0" y="307"/>
                    </a:cubicBezTo>
                    <a:cubicBezTo>
                      <a:pt x="0" y="467"/>
                      <a:pt x="136" y="603"/>
                      <a:pt x="308" y="603"/>
                    </a:cubicBezTo>
                    <a:cubicBezTo>
                      <a:pt x="567" y="591"/>
                      <a:pt x="703" y="270"/>
                      <a:pt x="505" y="85"/>
                    </a:cubicBezTo>
                    <a:cubicBezTo>
                      <a:pt x="447" y="27"/>
                      <a:pt x="374" y="0"/>
                      <a:pt x="30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17" name="Google Shape;3717;p43"/>
              <p:cNvSpPr/>
              <p:nvPr/>
            </p:nvSpPr>
            <p:spPr>
              <a:xfrm>
                <a:off x="4981902" y="2719051"/>
                <a:ext cx="721" cy="779"/>
              </a:xfrm>
              <a:custGeom>
                <a:avLst/>
                <a:gdLst/>
                <a:ahLst/>
                <a:cxnLst/>
                <a:rect l="l" t="t" r="r" b="b"/>
                <a:pathLst>
                  <a:path w="50" h="54" extrusionOk="0">
                    <a:moveTo>
                      <a:pt x="25" y="1"/>
                    </a:moveTo>
                    <a:cubicBezTo>
                      <a:pt x="13" y="1"/>
                      <a:pt x="1" y="10"/>
                      <a:pt x="1" y="28"/>
                    </a:cubicBezTo>
                    <a:cubicBezTo>
                      <a:pt x="1" y="41"/>
                      <a:pt x="13" y="53"/>
                      <a:pt x="25" y="53"/>
                    </a:cubicBezTo>
                    <a:cubicBezTo>
                      <a:pt x="37" y="53"/>
                      <a:pt x="50" y="41"/>
                      <a:pt x="50" y="28"/>
                    </a:cubicBezTo>
                    <a:cubicBezTo>
                      <a:pt x="50" y="10"/>
                      <a:pt x="37" y="1"/>
                      <a:pt x="2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18" name="Google Shape;3718;p43"/>
              <p:cNvSpPr/>
              <p:nvPr/>
            </p:nvSpPr>
            <p:spPr>
              <a:xfrm>
                <a:off x="4914549" y="2744868"/>
                <a:ext cx="1615" cy="1428"/>
              </a:xfrm>
              <a:custGeom>
                <a:avLst/>
                <a:gdLst/>
                <a:ahLst/>
                <a:cxnLst/>
                <a:rect l="l" t="t" r="r" b="b"/>
                <a:pathLst>
                  <a:path w="112" h="99" extrusionOk="0">
                    <a:moveTo>
                      <a:pt x="62" y="0"/>
                    </a:moveTo>
                    <a:cubicBezTo>
                      <a:pt x="1" y="0"/>
                      <a:pt x="1" y="99"/>
                      <a:pt x="62" y="99"/>
                    </a:cubicBezTo>
                    <a:cubicBezTo>
                      <a:pt x="87" y="99"/>
                      <a:pt x="112" y="74"/>
                      <a:pt x="112" y="50"/>
                    </a:cubicBezTo>
                    <a:cubicBezTo>
                      <a:pt x="112" y="25"/>
                      <a:pt x="87" y="0"/>
                      <a:pt x="6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19" name="Google Shape;3719;p43"/>
              <p:cNvSpPr/>
              <p:nvPr/>
            </p:nvSpPr>
            <p:spPr>
              <a:xfrm>
                <a:off x="5029352" y="2904308"/>
                <a:ext cx="1428" cy="1399"/>
              </a:xfrm>
              <a:custGeom>
                <a:avLst/>
                <a:gdLst/>
                <a:ahLst/>
                <a:cxnLst/>
                <a:rect l="l" t="t" r="r" b="b"/>
                <a:pathLst>
                  <a:path w="99" h="97" extrusionOk="0">
                    <a:moveTo>
                      <a:pt x="50" y="1"/>
                    </a:moveTo>
                    <a:cubicBezTo>
                      <a:pt x="25" y="1"/>
                      <a:pt x="0" y="16"/>
                      <a:pt x="0" y="47"/>
                    </a:cubicBezTo>
                    <a:cubicBezTo>
                      <a:pt x="0" y="72"/>
                      <a:pt x="25" y="96"/>
                      <a:pt x="50" y="96"/>
                    </a:cubicBezTo>
                    <a:cubicBezTo>
                      <a:pt x="74" y="96"/>
                      <a:pt x="99" y="72"/>
                      <a:pt x="99" y="47"/>
                    </a:cubicBezTo>
                    <a:cubicBezTo>
                      <a:pt x="99" y="16"/>
                      <a:pt x="74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20" name="Google Shape;3720;p43"/>
              <p:cNvSpPr/>
              <p:nvPr/>
            </p:nvSpPr>
            <p:spPr>
              <a:xfrm>
                <a:off x="5056077" y="2955638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91" y="1"/>
                    </a:moveTo>
                    <a:cubicBezTo>
                      <a:pt x="60" y="1"/>
                      <a:pt x="0" y="73"/>
                      <a:pt x="57" y="73"/>
                    </a:cubicBezTo>
                    <a:cubicBezTo>
                      <a:pt x="82" y="73"/>
                      <a:pt x="106" y="61"/>
                      <a:pt x="106" y="24"/>
                    </a:cubicBezTo>
                    <a:cubicBezTo>
                      <a:pt x="106" y="7"/>
                      <a:pt x="100" y="1"/>
                      <a:pt x="9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21" name="Google Shape;3721;p43"/>
              <p:cNvSpPr/>
              <p:nvPr/>
            </p:nvSpPr>
            <p:spPr>
              <a:xfrm>
                <a:off x="5066129" y="3003607"/>
                <a:ext cx="1615" cy="1428"/>
              </a:xfrm>
              <a:custGeom>
                <a:avLst/>
                <a:gdLst/>
                <a:ahLst/>
                <a:cxnLst/>
                <a:rect l="l" t="t" r="r" b="b"/>
                <a:pathLst>
                  <a:path w="112" h="99" extrusionOk="0">
                    <a:moveTo>
                      <a:pt x="50" y="0"/>
                    </a:moveTo>
                    <a:cubicBezTo>
                      <a:pt x="26" y="0"/>
                      <a:pt x="1" y="25"/>
                      <a:pt x="1" y="50"/>
                    </a:cubicBezTo>
                    <a:cubicBezTo>
                      <a:pt x="1" y="74"/>
                      <a:pt x="26" y="99"/>
                      <a:pt x="50" y="99"/>
                    </a:cubicBezTo>
                    <a:cubicBezTo>
                      <a:pt x="112" y="99"/>
                      <a:pt x="112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22" name="Google Shape;3722;p43"/>
              <p:cNvSpPr/>
              <p:nvPr/>
            </p:nvSpPr>
            <p:spPr>
              <a:xfrm>
                <a:off x="4997002" y="3019775"/>
                <a:ext cx="8553" cy="8538"/>
              </a:xfrm>
              <a:custGeom>
                <a:avLst/>
                <a:gdLst/>
                <a:ahLst/>
                <a:cxnLst/>
                <a:rect l="l" t="t" r="r" b="b"/>
                <a:pathLst>
                  <a:path w="593" h="592" extrusionOk="0">
                    <a:moveTo>
                      <a:pt x="297" y="1"/>
                    </a:moveTo>
                    <a:cubicBezTo>
                      <a:pt x="136" y="1"/>
                      <a:pt x="1" y="136"/>
                      <a:pt x="1" y="296"/>
                    </a:cubicBezTo>
                    <a:cubicBezTo>
                      <a:pt x="1" y="456"/>
                      <a:pt x="136" y="592"/>
                      <a:pt x="297" y="592"/>
                    </a:cubicBezTo>
                    <a:cubicBezTo>
                      <a:pt x="457" y="592"/>
                      <a:pt x="592" y="456"/>
                      <a:pt x="592" y="296"/>
                    </a:cubicBezTo>
                    <a:cubicBezTo>
                      <a:pt x="592" y="136"/>
                      <a:pt x="457" y="1"/>
                      <a:pt x="29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23" name="Google Shape;3723;p43"/>
              <p:cNvSpPr/>
              <p:nvPr/>
            </p:nvSpPr>
            <p:spPr>
              <a:xfrm>
                <a:off x="5032554" y="3103469"/>
                <a:ext cx="10139" cy="8653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0" extrusionOk="0">
                    <a:moveTo>
                      <a:pt x="407" y="1"/>
                    </a:moveTo>
                    <a:cubicBezTo>
                      <a:pt x="136" y="1"/>
                      <a:pt x="0" y="321"/>
                      <a:pt x="197" y="506"/>
                    </a:cubicBezTo>
                    <a:cubicBezTo>
                      <a:pt x="258" y="571"/>
                      <a:pt x="333" y="600"/>
                      <a:pt x="407" y="600"/>
                    </a:cubicBezTo>
                    <a:cubicBezTo>
                      <a:pt x="558" y="600"/>
                      <a:pt x="702" y="479"/>
                      <a:pt x="702" y="297"/>
                    </a:cubicBezTo>
                    <a:cubicBezTo>
                      <a:pt x="702" y="136"/>
                      <a:pt x="567" y="1"/>
                      <a:pt x="40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24" name="Google Shape;3724;p43"/>
              <p:cNvSpPr/>
              <p:nvPr/>
            </p:nvSpPr>
            <p:spPr>
              <a:xfrm>
                <a:off x="5035741" y="3047048"/>
                <a:ext cx="10687" cy="9173"/>
              </a:xfrm>
              <a:custGeom>
                <a:avLst/>
                <a:gdLst/>
                <a:ahLst/>
                <a:cxnLst/>
                <a:rect l="l" t="t" r="r" b="b"/>
                <a:pathLst>
                  <a:path w="741" h="636" extrusionOk="0">
                    <a:moveTo>
                      <a:pt x="421" y="0"/>
                    </a:moveTo>
                    <a:cubicBezTo>
                      <a:pt x="342" y="0"/>
                      <a:pt x="262" y="29"/>
                      <a:pt x="198" y="93"/>
                    </a:cubicBezTo>
                    <a:cubicBezTo>
                      <a:pt x="1" y="290"/>
                      <a:pt x="136" y="635"/>
                      <a:pt x="420" y="635"/>
                    </a:cubicBezTo>
                    <a:cubicBezTo>
                      <a:pt x="592" y="635"/>
                      <a:pt x="740" y="488"/>
                      <a:pt x="740" y="315"/>
                    </a:cubicBezTo>
                    <a:cubicBezTo>
                      <a:pt x="740" y="124"/>
                      <a:pt x="583" y="0"/>
                      <a:pt x="42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25" name="Google Shape;3725;p43"/>
              <p:cNvSpPr/>
              <p:nvPr/>
            </p:nvSpPr>
            <p:spPr>
              <a:xfrm>
                <a:off x="5070975" y="3049976"/>
                <a:ext cx="10399" cy="8971"/>
              </a:xfrm>
              <a:custGeom>
                <a:avLst/>
                <a:gdLst/>
                <a:ahLst/>
                <a:cxnLst/>
                <a:rect l="l" t="t" r="r" b="b"/>
                <a:pathLst>
                  <a:path w="721" h="622" extrusionOk="0">
                    <a:moveTo>
                      <a:pt x="402" y="1"/>
                    </a:moveTo>
                    <a:cubicBezTo>
                      <a:pt x="128" y="1"/>
                      <a:pt x="1" y="337"/>
                      <a:pt x="195" y="531"/>
                    </a:cubicBezTo>
                    <a:cubicBezTo>
                      <a:pt x="257" y="593"/>
                      <a:pt x="333" y="621"/>
                      <a:pt x="407" y="621"/>
                    </a:cubicBezTo>
                    <a:cubicBezTo>
                      <a:pt x="568" y="621"/>
                      <a:pt x="721" y="491"/>
                      <a:pt x="712" y="297"/>
                    </a:cubicBezTo>
                    <a:cubicBezTo>
                      <a:pt x="712" y="137"/>
                      <a:pt x="577" y="1"/>
                      <a:pt x="416" y="1"/>
                    </a:cubicBezTo>
                    <a:cubicBezTo>
                      <a:pt x="412" y="1"/>
                      <a:pt x="407" y="1"/>
                      <a:pt x="40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26" name="Google Shape;3726;p43"/>
              <p:cNvSpPr/>
              <p:nvPr/>
            </p:nvSpPr>
            <p:spPr>
              <a:xfrm>
                <a:off x="5037241" y="2951556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91" y="0"/>
                    </a:moveTo>
                    <a:cubicBezTo>
                      <a:pt x="60" y="0"/>
                      <a:pt x="0" y="73"/>
                      <a:pt x="57" y="73"/>
                    </a:cubicBezTo>
                    <a:cubicBezTo>
                      <a:pt x="82" y="73"/>
                      <a:pt x="106" y="48"/>
                      <a:pt x="106" y="24"/>
                    </a:cubicBezTo>
                    <a:cubicBezTo>
                      <a:pt x="106" y="7"/>
                      <a:pt x="100" y="0"/>
                      <a:pt x="9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27" name="Google Shape;3727;p43"/>
              <p:cNvSpPr/>
              <p:nvPr/>
            </p:nvSpPr>
            <p:spPr>
              <a:xfrm>
                <a:off x="4984397" y="2890953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16" y="1"/>
                    </a:moveTo>
                    <a:cubicBezTo>
                      <a:pt x="7" y="1"/>
                      <a:pt x="0" y="7"/>
                      <a:pt x="0" y="24"/>
                    </a:cubicBezTo>
                    <a:cubicBezTo>
                      <a:pt x="0" y="49"/>
                      <a:pt x="25" y="73"/>
                      <a:pt x="49" y="73"/>
                    </a:cubicBezTo>
                    <a:cubicBezTo>
                      <a:pt x="106" y="73"/>
                      <a:pt x="46" y="1"/>
                      <a:pt x="1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28" name="Google Shape;3728;p43"/>
              <p:cNvSpPr/>
              <p:nvPr/>
            </p:nvSpPr>
            <p:spPr>
              <a:xfrm>
                <a:off x="5086032" y="2985839"/>
                <a:ext cx="1615" cy="1428"/>
              </a:xfrm>
              <a:custGeom>
                <a:avLst/>
                <a:gdLst/>
                <a:ahLst/>
                <a:cxnLst/>
                <a:rect l="l" t="t" r="r" b="b"/>
                <a:pathLst>
                  <a:path w="112" h="99" extrusionOk="0">
                    <a:moveTo>
                      <a:pt x="50" y="0"/>
                    </a:moveTo>
                    <a:cubicBezTo>
                      <a:pt x="13" y="0"/>
                      <a:pt x="1" y="25"/>
                      <a:pt x="1" y="49"/>
                    </a:cubicBezTo>
                    <a:cubicBezTo>
                      <a:pt x="1" y="74"/>
                      <a:pt x="13" y="99"/>
                      <a:pt x="50" y="99"/>
                    </a:cubicBezTo>
                    <a:cubicBezTo>
                      <a:pt x="112" y="99"/>
                      <a:pt x="112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29" name="Google Shape;3729;p43"/>
              <p:cNvSpPr/>
              <p:nvPr/>
            </p:nvSpPr>
            <p:spPr>
              <a:xfrm>
                <a:off x="5005540" y="3090863"/>
                <a:ext cx="1428" cy="1428"/>
              </a:xfrm>
              <a:custGeom>
                <a:avLst/>
                <a:gdLst/>
                <a:ahLst/>
                <a:cxnLst/>
                <a:rect l="l" t="t" r="r" b="b"/>
                <a:pathLst>
                  <a:path w="99" h="99" extrusionOk="0">
                    <a:moveTo>
                      <a:pt x="50" y="0"/>
                    </a:moveTo>
                    <a:cubicBezTo>
                      <a:pt x="25" y="0"/>
                      <a:pt x="0" y="25"/>
                      <a:pt x="0" y="49"/>
                    </a:cubicBezTo>
                    <a:cubicBezTo>
                      <a:pt x="0" y="74"/>
                      <a:pt x="25" y="99"/>
                      <a:pt x="50" y="99"/>
                    </a:cubicBezTo>
                    <a:cubicBezTo>
                      <a:pt x="74" y="99"/>
                      <a:pt x="99" y="74"/>
                      <a:pt x="99" y="49"/>
                    </a:cubicBezTo>
                    <a:cubicBezTo>
                      <a:pt x="99" y="25"/>
                      <a:pt x="74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30" name="Google Shape;3730;p43"/>
              <p:cNvSpPr/>
              <p:nvPr/>
            </p:nvSpPr>
            <p:spPr>
              <a:xfrm>
                <a:off x="5011468" y="3109165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57" y="0"/>
                    </a:moveTo>
                    <a:cubicBezTo>
                      <a:pt x="1" y="0"/>
                      <a:pt x="60" y="73"/>
                      <a:pt x="91" y="73"/>
                    </a:cubicBezTo>
                    <a:cubicBezTo>
                      <a:pt x="100" y="73"/>
                      <a:pt x="107" y="67"/>
                      <a:pt x="107" y="50"/>
                    </a:cubicBezTo>
                    <a:cubicBezTo>
                      <a:pt x="107" y="25"/>
                      <a:pt x="82" y="0"/>
                      <a:pt x="5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31" name="Google Shape;3731;p43"/>
              <p:cNvSpPr/>
              <p:nvPr/>
            </p:nvSpPr>
            <p:spPr>
              <a:xfrm>
                <a:off x="4992560" y="3047394"/>
                <a:ext cx="10860" cy="9187"/>
              </a:xfrm>
              <a:custGeom>
                <a:avLst/>
                <a:gdLst/>
                <a:ahLst/>
                <a:cxnLst/>
                <a:rect l="l" t="t" r="r" b="b"/>
                <a:pathLst>
                  <a:path w="753" h="637" extrusionOk="0">
                    <a:moveTo>
                      <a:pt x="433" y="1"/>
                    </a:moveTo>
                    <a:cubicBezTo>
                      <a:pt x="354" y="1"/>
                      <a:pt x="275" y="30"/>
                      <a:pt x="210" y="94"/>
                    </a:cubicBezTo>
                    <a:cubicBezTo>
                      <a:pt x="1" y="291"/>
                      <a:pt x="149" y="636"/>
                      <a:pt x="432" y="636"/>
                    </a:cubicBezTo>
                    <a:cubicBezTo>
                      <a:pt x="605" y="636"/>
                      <a:pt x="752" y="488"/>
                      <a:pt x="752" y="316"/>
                    </a:cubicBezTo>
                    <a:cubicBezTo>
                      <a:pt x="752" y="125"/>
                      <a:pt x="596" y="1"/>
                      <a:pt x="43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32" name="Google Shape;3732;p43"/>
              <p:cNvSpPr/>
              <p:nvPr/>
            </p:nvSpPr>
            <p:spPr>
              <a:xfrm>
                <a:off x="4959937" y="2967883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57" y="1"/>
                    </a:moveTo>
                    <a:cubicBezTo>
                      <a:pt x="0" y="1"/>
                      <a:pt x="60" y="74"/>
                      <a:pt x="91" y="74"/>
                    </a:cubicBezTo>
                    <a:cubicBezTo>
                      <a:pt x="100" y="74"/>
                      <a:pt x="107" y="67"/>
                      <a:pt x="107" y="50"/>
                    </a:cubicBezTo>
                    <a:cubicBezTo>
                      <a:pt x="107" y="25"/>
                      <a:pt x="82" y="1"/>
                      <a:pt x="5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33" name="Google Shape;3733;p43"/>
              <p:cNvSpPr/>
              <p:nvPr/>
            </p:nvSpPr>
            <p:spPr>
              <a:xfrm>
                <a:off x="4981902" y="2971258"/>
                <a:ext cx="721" cy="909"/>
              </a:xfrm>
              <a:custGeom>
                <a:avLst/>
                <a:gdLst/>
                <a:ahLst/>
                <a:cxnLst/>
                <a:rect l="l" t="t" r="r" b="b"/>
                <a:pathLst>
                  <a:path w="50" h="63" extrusionOk="0">
                    <a:moveTo>
                      <a:pt x="25" y="1"/>
                    </a:moveTo>
                    <a:cubicBezTo>
                      <a:pt x="13" y="1"/>
                      <a:pt x="1" y="13"/>
                      <a:pt x="1" y="38"/>
                    </a:cubicBezTo>
                    <a:cubicBezTo>
                      <a:pt x="1" y="50"/>
                      <a:pt x="13" y="62"/>
                      <a:pt x="25" y="62"/>
                    </a:cubicBezTo>
                    <a:cubicBezTo>
                      <a:pt x="37" y="62"/>
                      <a:pt x="50" y="50"/>
                      <a:pt x="50" y="38"/>
                    </a:cubicBezTo>
                    <a:cubicBezTo>
                      <a:pt x="50" y="13"/>
                      <a:pt x="37" y="1"/>
                      <a:pt x="2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34" name="Google Shape;3734;p43"/>
              <p:cNvSpPr/>
              <p:nvPr/>
            </p:nvSpPr>
            <p:spPr>
              <a:xfrm>
                <a:off x="5002872" y="2932706"/>
                <a:ext cx="909" cy="721"/>
              </a:xfrm>
              <a:custGeom>
                <a:avLst/>
                <a:gdLst/>
                <a:ahLst/>
                <a:cxnLst/>
                <a:rect l="l" t="t" r="r" b="b"/>
                <a:pathLst>
                  <a:path w="63" h="50" extrusionOk="0">
                    <a:moveTo>
                      <a:pt x="25" y="0"/>
                    </a:moveTo>
                    <a:cubicBezTo>
                      <a:pt x="13" y="0"/>
                      <a:pt x="0" y="12"/>
                      <a:pt x="0" y="25"/>
                    </a:cubicBezTo>
                    <a:cubicBezTo>
                      <a:pt x="0" y="37"/>
                      <a:pt x="13" y="49"/>
                      <a:pt x="25" y="49"/>
                    </a:cubicBezTo>
                    <a:cubicBezTo>
                      <a:pt x="50" y="49"/>
                      <a:pt x="62" y="37"/>
                      <a:pt x="62" y="25"/>
                    </a:cubicBezTo>
                    <a:cubicBezTo>
                      <a:pt x="62" y="12"/>
                      <a:pt x="50" y="0"/>
                      <a:pt x="2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35" name="Google Shape;3735;p43"/>
              <p:cNvSpPr/>
              <p:nvPr/>
            </p:nvSpPr>
            <p:spPr>
              <a:xfrm>
                <a:off x="5116781" y="3000939"/>
                <a:ext cx="1788" cy="1442"/>
              </a:xfrm>
              <a:custGeom>
                <a:avLst/>
                <a:gdLst/>
                <a:ahLst/>
                <a:cxnLst/>
                <a:rect l="l" t="t" r="r" b="b"/>
                <a:pathLst>
                  <a:path w="124" h="100" extrusionOk="0">
                    <a:moveTo>
                      <a:pt x="62" y="1"/>
                    </a:moveTo>
                    <a:cubicBezTo>
                      <a:pt x="0" y="1"/>
                      <a:pt x="0" y="99"/>
                      <a:pt x="62" y="99"/>
                    </a:cubicBezTo>
                    <a:cubicBezTo>
                      <a:pt x="124" y="99"/>
                      <a:pt x="124" y="1"/>
                      <a:pt x="6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36" name="Google Shape;3736;p43"/>
              <p:cNvSpPr/>
              <p:nvPr/>
            </p:nvSpPr>
            <p:spPr>
              <a:xfrm>
                <a:off x="5016905" y="2892900"/>
                <a:ext cx="736" cy="721"/>
              </a:xfrm>
              <a:custGeom>
                <a:avLst/>
                <a:gdLst/>
                <a:ahLst/>
                <a:cxnLst/>
                <a:rect l="l" t="t" r="r" b="b"/>
                <a:pathLst>
                  <a:path w="51" h="50" extrusionOk="0">
                    <a:moveTo>
                      <a:pt x="25" y="0"/>
                    </a:moveTo>
                    <a:cubicBezTo>
                      <a:pt x="13" y="0"/>
                      <a:pt x="1" y="12"/>
                      <a:pt x="1" y="25"/>
                    </a:cubicBezTo>
                    <a:cubicBezTo>
                      <a:pt x="1" y="37"/>
                      <a:pt x="13" y="49"/>
                      <a:pt x="25" y="49"/>
                    </a:cubicBezTo>
                    <a:cubicBezTo>
                      <a:pt x="38" y="49"/>
                      <a:pt x="50" y="37"/>
                      <a:pt x="50" y="25"/>
                    </a:cubicBezTo>
                    <a:cubicBezTo>
                      <a:pt x="50" y="12"/>
                      <a:pt x="38" y="0"/>
                      <a:pt x="2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37" name="Google Shape;3737;p43"/>
              <p:cNvSpPr/>
              <p:nvPr/>
            </p:nvSpPr>
            <p:spPr>
              <a:xfrm>
                <a:off x="4960398" y="2911548"/>
                <a:ext cx="721" cy="909"/>
              </a:xfrm>
              <a:custGeom>
                <a:avLst/>
                <a:gdLst/>
                <a:ahLst/>
                <a:cxnLst/>
                <a:rect l="l" t="t" r="r" b="b"/>
                <a:pathLst>
                  <a:path w="50" h="63" extrusionOk="0">
                    <a:moveTo>
                      <a:pt x="25" y="1"/>
                    </a:moveTo>
                    <a:cubicBezTo>
                      <a:pt x="13" y="1"/>
                      <a:pt x="1" y="13"/>
                      <a:pt x="1" y="38"/>
                    </a:cubicBezTo>
                    <a:cubicBezTo>
                      <a:pt x="1" y="50"/>
                      <a:pt x="13" y="62"/>
                      <a:pt x="25" y="62"/>
                    </a:cubicBezTo>
                    <a:cubicBezTo>
                      <a:pt x="38" y="62"/>
                      <a:pt x="50" y="50"/>
                      <a:pt x="50" y="38"/>
                    </a:cubicBezTo>
                    <a:cubicBezTo>
                      <a:pt x="50" y="13"/>
                      <a:pt x="38" y="1"/>
                      <a:pt x="2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38" name="Google Shape;3738;p43"/>
              <p:cNvSpPr/>
              <p:nvPr/>
            </p:nvSpPr>
            <p:spPr>
              <a:xfrm>
                <a:off x="4926635" y="2879747"/>
                <a:ext cx="909" cy="764"/>
              </a:xfrm>
              <a:custGeom>
                <a:avLst/>
                <a:gdLst/>
                <a:ahLst/>
                <a:cxnLst/>
                <a:rect l="l" t="t" r="r" b="b"/>
                <a:pathLst>
                  <a:path w="63" h="53" extrusionOk="0">
                    <a:moveTo>
                      <a:pt x="38" y="0"/>
                    </a:moveTo>
                    <a:cubicBezTo>
                      <a:pt x="13" y="0"/>
                      <a:pt x="1" y="13"/>
                      <a:pt x="1" y="25"/>
                    </a:cubicBezTo>
                    <a:cubicBezTo>
                      <a:pt x="1" y="43"/>
                      <a:pt x="16" y="53"/>
                      <a:pt x="31" y="53"/>
                    </a:cubicBezTo>
                    <a:cubicBezTo>
                      <a:pt x="47" y="53"/>
                      <a:pt x="62" y="43"/>
                      <a:pt x="62" y="25"/>
                    </a:cubicBezTo>
                    <a:cubicBezTo>
                      <a:pt x="62" y="13"/>
                      <a:pt x="50" y="0"/>
                      <a:pt x="3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39" name="Google Shape;3739;p43"/>
              <p:cNvSpPr/>
              <p:nvPr/>
            </p:nvSpPr>
            <p:spPr>
              <a:xfrm>
                <a:off x="4907006" y="2867127"/>
                <a:ext cx="1514" cy="909"/>
              </a:xfrm>
              <a:custGeom>
                <a:avLst/>
                <a:gdLst/>
                <a:ahLst/>
                <a:cxnLst/>
                <a:rect l="l" t="t" r="r" b="b"/>
                <a:pathLst>
                  <a:path w="105" h="63" extrusionOk="0">
                    <a:moveTo>
                      <a:pt x="56" y="0"/>
                    </a:moveTo>
                    <a:cubicBezTo>
                      <a:pt x="0" y="0"/>
                      <a:pt x="56" y="63"/>
                      <a:pt x="87" y="63"/>
                    </a:cubicBezTo>
                    <a:cubicBezTo>
                      <a:pt x="97" y="63"/>
                      <a:pt x="105" y="56"/>
                      <a:pt x="105" y="37"/>
                    </a:cubicBezTo>
                    <a:cubicBezTo>
                      <a:pt x="105" y="13"/>
                      <a:pt x="80" y="0"/>
                      <a:pt x="5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40" name="Google Shape;3740;p43"/>
              <p:cNvSpPr/>
              <p:nvPr/>
            </p:nvSpPr>
            <p:spPr>
              <a:xfrm>
                <a:off x="4858042" y="2844916"/>
                <a:ext cx="721" cy="721"/>
              </a:xfrm>
              <a:custGeom>
                <a:avLst/>
                <a:gdLst/>
                <a:ahLst/>
                <a:cxnLst/>
                <a:rect l="l" t="t" r="r" b="b"/>
                <a:pathLst>
                  <a:path w="50" h="50" extrusionOk="0">
                    <a:moveTo>
                      <a:pt x="25" y="0"/>
                    </a:moveTo>
                    <a:cubicBezTo>
                      <a:pt x="13" y="0"/>
                      <a:pt x="1" y="13"/>
                      <a:pt x="1" y="25"/>
                    </a:cubicBezTo>
                    <a:cubicBezTo>
                      <a:pt x="1" y="37"/>
                      <a:pt x="13" y="50"/>
                      <a:pt x="25" y="50"/>
                    </a:cubicBezTo>
                    <a:cubicBezTo>
                      <a:pt x="38" y="50"/>
                      <a:pt x="50" y="37"/>
                      <a:pt x="50" y="25"/>
                    </a:cubicBezTo>
                    <a:cubicBezTo>
                      <a:pt x="50" y="13"/>
                      <a:pt x="38" y="0"/>
                      <a:pt x="2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41" name="Google Shape;3741;p43"/>
              <p:cNvSpPr/>
              <p:nvPr/>
            </p:nvSpPr>
            <p:spPr>
              <a:xfrm>
                <a:off x="4885935" y="2815769"/>
                <a:ext cx="1558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8" h="74" extrusionOk="0">
                    <a:moveTo>
                      <a:pt x="50" y="1"/>
                    </a:moveTo>
                    <a:cubicBezTo>
                      <a:pt x="26" y="1"/>
                      <a:pt x="1" y="25"/>
                      <a:pt x="1" y="50"/>
                    </a:cubicBezTo>
                    <a:cubicBezTo>
                      <a:pt x="1" y="67"/>
                      <a:pt x="8" y="74"/>
                      <a:pt x="17" y="74"/>
                    </a:cubicBezTo>
                    <a:cubicBezTo>
                      <a:pt x="47" y="74"/>
                      <a:pt x="107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42" name="Google Shape;3742;p43"/>
              <p:cNvSpPr/>
              <p:nvPr/>
            </p:nvSpPr>
            <p:spPr>
              <a:xfrm>
                <a:off x="4855561" y="2821278"/>
                <a:ext cx="1067" cy="909"/>
              </a:xfrm>
              <a:custGeom>
                <a:avLst/>
                <a:gdLst/>
                <a:ahLst/>
                <a:cxnLst/>
                <a:rect l="l" t="t" r="r" b="b"/>
                <a:pathLst>
                  <a:path w="74" h="63" extrusionOk="0">
                    <a:moveTo>
                      <a:pt x="37" y="1"/>
                    </a:moveTo>
                    <a:cubicBezTo>
                      <a:pt x="0" y="1"/>
                      <a:pt x="0" y="62"/>
                      <a:pt x="37" y="62"/>
                    </a:cubicBezTo>
                    <a:cubicBezTo>
                      <a:pt x="74" y="62"/>
                      <a:pt x="74" y="1"/>
                      <a:pt x="3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43" name="Google Shape;3743;p43"/>
              <p:cNvSpPr/>
              <p:nvPr/>
            </p:nvSpPr>
            <p:spPr>
              <a:xfrm>
                <a:off x="5030059" y="2977027"/>
                <a:ext cx="10139" cy="8827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12" extrusionOk="0">
                    <a:moveTo>
                      <a:pt x="296" y="0"/>
                    </a:moveTo>
                    <a:cubicBezTo>
                      <a:pt x="145" y="0"/>
                      <a:pt x="1" y="121"/>
                      <a:pt x="1" y="303"/>
                    </a:cubicBezTo>
                    <a:cubicBezTo>
                      <a:pt x="1" y="476"/>
                      <a:pt x="136" y="611"/>
                      <a:pt x="296" y="611"/>
                    </a:cubicBezTo>
                    <a:cubicBezTo>
                      <a:pt x="567" y="611"/>
                      <a:pt x="703" y="279"/>
                      <a:pt x="506" y="94"/>
                    </a:cubicBezTo>
                    <a:cubicBezTo>
                      <a:pt x="445" y="29"/>
                      <a:pt x="370" y="0"/>
                      <a:pt x="29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44" name="Google Shape;3744;p43"/>
              <p:cNvSpPr/>
              <p:nvPr/>
            </p:nvSpPr>
            <p:spPr>
              <a:xfrm>
                <a:off x="4984267" y="2951888"/>
                <a:ext cx="10442" cy="8783"/>
              </a:xfrm>
              <a:custGeom>
                <a:avLst/>
                <a:gdLst/>
                <a:ahLst/>
                <a:cxnLst/>
                <a:rect l="l" t="t" r="r" b="b"/>
                <a:pathLst>
                  <a:path w="724" h="609" extrusionOk="0">
                    <a:moveTo>
                      <a:pt x="413" y="0"/>
                    </a:moveTo>
                    <a:cubicBezTo>
                      <a:pt x="139" y="0"/>
                      <a:pt x="0" y="325"/>
                      <a:pt x="194" y="518"/>
                    </a:cubicBezTo>
                    <a:cubicBezTo>
                      <a:pt x="257" y="581"/>
                      <a:pt x="333" y="609"/>
                      <a:pt x="408" y="609"/>
                    </a:cubicBezTo>
                    <a:cubicBezTo>
                      <a:pt x="569" y="609"/>
                      <a:pt x="724" y="481"/>
                      <a:pt x="724" y="297"/>
                    </a:cubicBezTo>
                    <a:cubicBezTo>
                      <a:pt x="724" y="136"/>
                      <a:pt x="588" y="1"/>
                      <a:pt x="428" y="1"/>
                    </a:cubicBezTo>
                    <a:cubicBezTo>
                      <a:pt x="423" y="1"/>
                      <a:pt x="418" y="0"/>
                      <a:pt x="41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45" name="Google Shape;3745;p43"/>
              <p:cNvSpPr/>
              <p:nvPr/>
            </p:nvSpPr>
            <p:spPr>
              <a:xfrm>
                <a:off x="5016026" y="2953676"/>
                <a:ext cx="1543" cy="1053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3" extrusionOk="0">
                    <a:moveTo>
                      <a:pt x="50" y="0"/>
                    </a:moveTo>
                    <a:cubicBezTo>
                      <a:pt x="13" y="0"/>
                      <a:pt x="0" y="25"/>
                      <a:pt x="0" y="49"/>
                    </a:cubicBezTo>
                    <a:cubicBezTo>
                      <a:pt x="0" y="66"/>
                      <a:pt x="7" y="73"/>
                      <a:pt x="16" y="73"/>
                    </a:cubicBezTo>
                    <a:cubicBezTo>
                      <a:pt x="47" y="73"/>
                      <a:pt x="106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46" name="Google Shape;3746;p43"/>
              <p:cNvSpPr/>
              <p:nvPr/>
            </p:nvSpPr>
            <p:spPr>
              <a:xfrm>
                <a:off x="5062755" y="3025544"/>
                <a:ext cx="10687" cy="9173"/>
              </a:xfrm>
              <a:custGeom>
                <a:avLst/>
                <a:gdLst/>
                <a:ahLst/>
                <a:cxnLst/>
                <a:rect l="l" t="t" r="r" b="b"/>
                <a:pathLst>
                  <a:path w="741" h="636" extrusionOk="0">
                    <a:moveTo>
                      <a:pt x="426" y="0"/>
                    </a:moveTo>
                    <a:cubicBezTo>
                      <a:pt x="347" y="0"/>
                      <a:pt x="266" y="29"/>
                      <a:pt x="198" y="93"/>
                    </a:cubicBezTo>
                    <a:cubicBezTo>
                      <a:pt x="1" y="291"/>
                      <a:pt x="149" y="636"/>
                      <a:pt x="432" y="636"/>
                    </a:cubicBezTo>
                    <a:cubicBezTo>
                      <a:pt x="605" y="636"/>
                      <a:pt x="740" y="500"/>
                      <a:pt x="740" y="315"/>
                    </a:cubicBezTo>
                    <a:cubicBezTo>
                      <a:pt x="740" y="124"/>
                      <a:pt x="589" y="0"/>
                      <a:pt x="42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47" name="Google Shape;3747;p43"/>
              <p:cNvSpPr/>
              <p:nvPr/>
            </p:nvSpPr>
            <p:spPr>
              <a:xfrm>
                <a:off x="4975859" y="2993656"/>
                <a:ext cx="10673" cy="9129"/>
              </a:xfrm>
              <a:custGeom>
                <a:avLst/>
                <a:gdLst/>
                <a:ahLst/>
                <a:cxnLst/>
                <a:rect l="l" t="t" r="r" b="b"/>
                <a:pathLst>
                  <a:path w="740" h="633" extrusionOk="0">
                    <a:moveTo>
                      <a:pt x="420" y="0"/>
                    </a:moveTo>
                    <a:cubicBezTo>
                      <a:pt x="136" y="0"/>
                      <a:pt x="1" y="345"/>
                      <a:pt x="198" y="542"/>
                    </a:cubicBezTo>
                    <a:cubicBezTo>
                      <a:pt x="264" y="605"/>
                      <a:pt x="342" y="633"/>
                      <a:pt x="419" y="633"/>
                    </a:cubicBezTo>
                    <a:cubicBezTo>
                      <a:pt x="584" y="633"/>
                      <a:pt x="740" y="502"/>
                      <a:pt x="740" y="308"/>
                    </a:cubicBezTo>
                    <a:cubicBezTo>
                      <a:pt x="728" y="136"/>
                      <a:pt x="592" y="0"/>
                      <a:pt x="42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48" name="Google Shape;3748;p43"/>
              <p:cNvSpPr/>
              <p:nvPr/>
            </p:nvSpPr>
            <p:spPr>
              <a:xfrm>
                <a:off x="4998257" y="2978180"/>
                <a:ext cx="10139" cy="8553"/>
              </a:xfrm>
              <a:custGeom>
                <a:avLst/>
                <a:gdLst/>
                <a:ahLst/>
                <a:cxnLst/>
                <a:rect l="l" t="t" r="r" b="b"/>
                <a:pathLst>
                  <a:path w="703" h="593" extrusionOk="0">
                    <a:moveTo>
                      <a:pt x="415" y="1"/>
                    </a:moveTo>
                    <a:cubicBezTo>
                      <a:pt x="408" y="1"/>
                      <a:pt x="401" y="1"/>
                      <a:pt x="394" y="1"/>
                    </a:cubicBezTo>
                    <a:cubicBezTo>
                      <a:pt x="123" y="1"/>
                      <a:pt x="0" y="322"/>
                      <a:pt x="185" y="507"/>
                    </a:cubicBezTo>
                    <a:cubicBezTo>
                      <a:pt x="248" y="566"/>
                      <a:pt x="324" y="592"/>
                      <a:pt x="397" y="592"/>
                    </a:cubicBezTo>
                    <a:cubicBezTo>
                      <a:pt x="554" y="592"/>
                      <a:pt x="702" y="473"/>
                      <a:pt x="702" y="297"/>
                    </a:cubicBezTo>
                    <a:cubicBezTo>
                      <a:pt x="702" y="132"/>
                      <a:pt x="567" y="1"/>
                      <a:pt x="41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49" name="Google Shape;3749;p43"/>
              <p:cNvSpPr/>
              <p:nvPr/>
            </p:nvSpPr>
            <p:spPr>
              <a:xfrm>
                <a:off x="5082311" y="2944071"/>
                <a:ext cx="8711" cy="8726"/>
              </a:xfrm>
              <a:custGeom>
                <a:avLst/>
                <a:gdLst/>
                <a:ahLst/>
                <a:cxnLst/>
                <a:rect l="l" t="t" r="r" b="b"/>
                <a:pathLst>
                  <a:path w="604" h="605" extrusionOk="0">
                    <a:moveTo>
                      <a:pt x="308" y="1"/>
                    </a:moveTo>
                    <a:cubicBezTo>
                      <a:pt x="136" y="1"/>
                      <a:pt x="0" y="136"/>
                      <a:pt x="0" y="296"/>
                    </a:cubicBezTo>
                    <a:cubicBezTo>
                      <a:pt x="0" y="469"/>
                      <a:pt x="136" y="604"/>
                      <a:pt x="308" y="604"/>
                    </a:cubicBezTo>
                    <a:cubicBezTo>
                      <a:pt x="468" y="604"/>
                      <a:pt x="604" y="469"/>
                      <a:pt x="604" y="296"/>
                    </a:cubicBezTo>
                    <a:cubicBezTo>
                      <a:pt x="604" y="136"/>
                      <a:pt x="468" y="1"/>
                      <a:pt x="30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0" name="Google Shape;3750;p43"/>
              <p:cNvSpPr/>
              <p:nvPr/>
            </p:nvSpPr>
            <p:spPr>
              <a:xfrm>
                <a:off x="4941202" y="2649174"/>
                <a:ext cx="9793" cy="8452"/>
              </a:xfrm>
              <a:custGeom>
                <a:avLst/>
                <a:gdLst/>
                <a:ahLst/>
                <a:cxnLst/>
                <a:rect l="l" t="t" r="r" b="b"/>
                <a:pathLst>
                  <a:path w="679" h="586" extrusionOk="0">
                    <a:moveTo>
                      <a:pt x="299" y="0"/>
                    </a:moveTo>
                    <a:cubicBezTo>
                      <a:pt x="149" y="0"/>
                      <a:pt x="1" y="114"/>
                      <a:pt x="1" y="290"/>
                    </a:cubicBezTo>
                    <a:cubicBezTo>
                      <a:pt x="1" y="450"/>
                      <a:pt x="136" y="573"/>
                      <a:pt x="297" y="586"/>
                    </a:cubicBezTo>
                    <a:cubicBezTo>
                      <a:pt x="555" y="586"/>
                      <a:pt x="679" y="265"/>
                      <a:pt x="494" y="80"/>
                    </a:cubicBezTo>
                    <a:cubicBezTo>
                      <a:pt x="439" y="25"/>
                      <a:pt x="369" y="0"/>
                      <a:pt x="29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1" name="Google Shape;3751;p43"/>
              <p:cNvSpPr/>
              <p:nvPr/>
            </p:nvSpPr>
            <p:spPr>
              <a:xfrm>
                <a:off x="4842754" y="2775602"/>
                <a:ext cx="1558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8" h="74" extrusionOk="0">
                    <a:moveTo>
                      <a:pt x="50" y="1"/>
                    </a:moveTo>
                    <a:cubicBezTo>
                      <a:pt x="26" y="1"/>
                      <a:pt x="1" y="26"/>
                      <a:pt x="1" y="50"/>
                    </a:cubicBezTo>
                    <a:cubicBezTo>
                      <a:pt x="1" y="67"/>
                      <a:pt x="7" y="74"/>
                      <a:pt x="17" y="74"/>
                    </a:cubicBezTo>
                    <a:cubicBezTo>
                      <a:pt x="47" y="74"/>
                      <a:pt x="107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2" name="Google Shape;3752;p43"/>
              <p:cNvSpPr/>
              <p:nvPr/>
            </p:nvSpPr>
            <p:spPr>
              <a:xfrm>
                <a:off x="4940495" y="2767078"/>
                <a:ext cx="1442" cy="1399"/>
              </a:xfrm>
              <a:custGeom>
                <a:avLst/>
                <a:gdLst/>
                <a:ahLst/>
                <a:cxnLst/>
                <a:rect l="l" t="t" r="r" b="b"/>
                <a:pathLst>
                  <a:path w="100" h="97" extrusionOk="0">
                    <a:moveTo>
                      <a:pt x="50" y="1"/>
                    </a:moveTo>
                    <a:cubicBezTo>
                      <a:pt x="13" y="1"/>
                      <a:pt x="1" y="25"/>
                      <a:pt x="1" y="50"/>
                    </a:cubicBezTo>
                    <a:cubicBezTo>
                      <a:pt x="1" y="81"/>
                      <a:pt x="25" y="96"/>
                      <a:pt x="50" y="96"/>
                    </a:cubicBezTo>
                    <a:cubicBezTo>
                      <a:pt x="75" y="96"/>
                      <a:pt x="99" y="81"/>
                      <a:pt x="99" y="50"/>
                    </a:cubicBezTo>
                    <a:cubicBezTo>
                      <a:pt x="99" y="25"/>
                      <a:pt x="75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3" name="Google Shape;3753;p43"/>
              <p:cNvSpPr/>
              <p:nvPr/>
            </p:nvSpPr>
            <p:spPr>
              <a:xfrm>
                <a:off x="4899449" y="2789577"/>
                <a:ext cx="11567" cy="10038"/>
              </a:xfrm>
              <a:custGeom>
                <a:avLst/>
                <a:gdLst/>
                <a:ahLst/>
                <a:cxnLst/>
                <a:rect l="l" t="t" r="r" b="b"/>
                <a:pathLst>
                  <a:path w="802" h="696" extrusionOk="0">
                    <a:moveTo>
                      <a:pt x="349" y="1"/>
                    </a:moveTo>
                    <a:cubicBezTo>
                      <a:pt x="170" y="1"/>
                      <a:pt x="0" y="142"/>
                      <a:pt x="0" y="350"/>
                    </a:cubicBezTo>
                    <a:cubicBezTo>
                      <a:pt x="0" y="535"/>
                      <a:pt x="148" y="695"/>
                      <a:pt x="345" y="695"/>
                    </a:cubicBezTo>
                    <a:cubicBezTo>
                      <a:pt x="653" y="695"/>
                      <a:pt x="801" y="326"/>
                      <a:pt x="592" y="104"/>
                    </a:cubicBezTo>
                    <a:cubicBezTo>
                      <a:pt x="520" y="32"/>
                      <a:pt x="434" y="1"/>
                      <a:pt x="34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4" name="Google Shape;3754;p43"/>
              <p:cNvSpPr/>
              <p:nvPr/>
            </p:nvSpPr>
            <p:spPr>
              <a:xfrm>
                <a:off x="4859816" y="2764410"/>
                <a:ext cx="9620" cy="8408"/>
              </a:xfrm>
              <a:custGeom>
                <a:avLst/>
                <a:gdLst/>
                <a:ahLst/>
                <a:cxnLst/>
                <a:rect l="l" t="t" r="r" b="b"/>
                <a:pathLst>
                  <a:path w="667" h="583" extrusionOk="0">
                    <a:moveTo>
                      <a:pt x="284" y="1"/>
                    </a:moveTo>
                    <a:cubicBezTo>
                      <a:pt x="124" y="1"/>
                      <a:pt x="1" y="136"/>
                      <a:pt x="1" y="296"/>
                    </a:cubicBezTo>
                    <a:cubicBezTo>
                      <a:pt x="1" y="470"/>
                      <a:pt x="139" y="582"/>
                      <a:pt x="285" y="582"/>
                    </a:cubicBezTo>
                    <a:cubicBezTo>
                      <a:pt x="358" y="582"/>
                      <a:pt x="433" y="555"/>
                      <a:pt x="494" y="494"/>
                    </a:cubicBezTo>
                    <a:cubicBezTo>
                      <a:pt x="666" y="321"/>
                      <a:pt x="543" y="1"/>
                      <a:pt x="28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5" name="Google Shape;3755;p43"/>
              <p:cNvSpPr/>
              <p:nvPr/>
            </p:nvSpPr>
            <p:spPr>
              <a:xfrm>
                <a:off x="4965374" y="2684279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16" y="1"/>
                    </a:moveTo>
                    <a:cubicBezTo>
                      <a:pt x="7" y="1"/>
                      <a:pt x="1" y="7"/>
                      <a:pt x="1" y="24"/>
                    </a:cubicBezTo>
                    <a:cubicBezTo>
                      <a:pt x="1" y="61"/>
                      <a:pt x="25" y="74"/>
                      <a:pt x="50" y="74"/>
                    </a:cubicBezTo>
                    <a:cubicBezTo>
                      <a:pt x="107" y="74"/>
                      <a:pt x="47" y="1"/>
                      <a:pt x="1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6" name="Google Shape;3756;p43"/>
              <p:cNvSpPr/>
              <p:nvPr/>
            </p:nvSpPr>
            <p:spPr>
              <a:xfrm>
                <a:off x="5065250" y="2682663"/>
                <a:ext cx="1428" cy="1442"/>
              </a:xfrm>
              <a:custGeom>
                <a:avLst/>
                <a:gdLst/>
                <a:ahLst/>
                <a:cxnLst/>
                <a:rect l="l" t="t" r="r" b="b"/>
                <a:pathLst>
                  <a:path w="99" h="100" extrusionOk="0">
                    <a:moveTo>
                      <a:pt x="50" y="1"/>
                    </a:moveTo>
                    <a:cubicBezTo>
                      <a:pt x="25" y="1"/>
                      <a:pt x="0" y="26"/>
                      <a:pt x="0" y="50"/>
                    </a:cubicBezTo>
                    <a:cubicBezTo>
                      <a:pt x="0" y="75"/>
                      <a:pt x="25" y="99"/>
                      <a:pt x="50" y="99"/>
                    </a:cubicBezTo>
                    <a:cubicBezTo>
                      <a:pt x="74" y="99"/>
                      <a:pt x="99" y="75"/>
                      <a:pt x="99" y="50"/>
                    </a:cubicBezTo>
                    <a:cubicBezTo>
                      <a:pt x="99" y="26"/>
                      <a:pt x="74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7" name="Google Shape;3757;p43"/>
              <p:cNvSpPr/>
              <p:nvPr/>
            </p:nvSpPr>
            <p:spPr>
              <a:xfrm>
                <a:off x="5069735" y="2649780"/>
                <a:ext cx="6721" cy="5740"/>
              </a:xfrm>
              <a:custGeom>
                <a:avLst/>
                <a:gdLst/>
                <a:ahLst/>
                <a:cxnLst/>
                <a:rect l="l" t="t" r="r" b="b"/>
                <a:pathLst>
                  <a:path w="466" h="398" extrusionOk="0">
                    <a:moveTo>
                      <a:pt x="254" y="1"/>
                    </a:moveTo>
                    <a:cubicBezTo>
                      <a:pt x="79" y="1"/>
                      <a:pt x="1" y="214"/>
                      <a:pt x="121" y="334"/>
                    </a:cubicBezTo>
                    <a:cubicBezTo>
                      <a:pt x="165" y="378"/>
                      <a:pt x="217" y="398"/>
                      <a:pt x="267" y="398"/>
                    </a:cubicBezTo>
                    <a:cubicBezTo>
                      <a:pt x="370" y="398"/>
                      <a:pt x="466" y="315"/>
                      <a:pt x="466" y="199"/>
                    </a:cubicBezTo>
                    <a:cubicBezTo>
                      <a:pt x="466" y="88"/>
                      <a:pt x="379" y="1"/>
                      <a:pt x="268" y="1"/>
                    </a:cubicBezTo>
                    <a:cubicBezTo>
                      <a:pt x="263" y="1"/>
                      <a:pt x="259" y="1"/>
                      <a:pt x="25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8" name="Google Shape;3758;p43"/>
              <p:cNvSpPr/>
              <p:nvPr/>
            </p:nvSpPr>
            <p:spPr>
              <a:xfrm>
                <a:off x="5038597" y="2710585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16" y="0"/>
                    </a:moveTo>
                    <a:cubicBezTo>
                      <a:pt x="7" y="0"/>
                      <a:pt x="0" y="7"/>
                      <a:pt x="0" y="24"/>
                    </a:cubicBezTo>
                    <a:cubicBezTo>
                      <a:pt x="0" y="49"/>
                      <a:pt x="25" y="73"/>
                      <a:pt x="49" y="73"/>
                    </a:cubicBezTo>
                    <a:cubicBezTo>
                      <a:pt x="106" y="73"/>
                      <a:pt x="46" y="0"/>
                      <a:pt x="1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9" name="Google Shape;3759;p43"/>
              <p:cNvSpPr/>
              <p:nvPr/>
            </p:nvSpPr>
            <p:spPr>
              <a:xfrm>
                <a:off x="4995589" y="2648900"/>
                <a:ext cx="7125" cy="5884"/>
              </a:xfrm>
              <a:custGeom>
                <a:avLst/>
                <a:gdLst/>
                <a:ahLst/>
                <a:cxnLst/>
                <a:rect l="l" t="t" r="r" b="b"/>
                <a:pathLst>
                  <a:path w="494" h="408" extrusionOk="0">
                    <a:moveTo>
                      <a:pt x="271" y="1"/>
                    </a:moveTo>
                    <a:cubicBezTo>
                      <a:pt x="0" y="13"/>
                      <a:pt x="13" y="407"/>
                      <a:pt x="284" y="407"/>
                    </a:cubicBezTo>
                    <a:lnTo>
                      <a:pt x="296" y="407"/>
                    </a:lnTo>
                    <a:cubicBezTo>
                      <a:pt x="407" y="395"/>
                      <a:pt x="493" y="297"/>
                      <a:pt x="481" y="186"/>
                    </a:cubicBezTo>
                    <a:cubicBezTo>
                      <a:pt x="481" y="87"/>
                      <a:pt x="395" y="1"/>
                      <a:pt x="28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60" name="Google Shape;3760;p43"/>
              <p:cNvSpPr/>
              <p:nvPr/>
            </p:nvSpPr>
            <p:spPr>
              <a:xfrm>
                <a:off x="5248819" y="2700792"/>
                <a:ext cx="1615" cy="1442"/>
              </a:xfrm>
              <a:custGeom>
                <a:avLst/>
                <a:gdLst/>
                <a:ahLst/>
                <a:cxnLst/>
                <a:rect l="l" t="t" r="r" b="b"/>
                <a:pathLst>
                  <a:path w="112" h="100" extrusionOk="0">
                    <a:moveTo>
                      <a:pt x="50" y="1"/>
                    </a:moveTo>
                    <a:cubicBezTo>
                      <a:pt x="13" y="1"/>
                      <a:pt x="0" y="25"/>
                      <a:pt x="0" y="50"/>
                    </a:cubicBezTo>
                    <a:cubicBezTo>
                      <a:pt x="0" y="75"/>
                      <a:pt x="13" y="99"/>
                      <a:pt x="50" y="99"/>
                    </a:cubicBezTo>
                    <a:cubicBezTo>
                      <a:pt x="111" y="99"/>
                      <a:pt x="111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61" name="Google Shape;3761;p43"/>
              <p:cNvSpPr/>
              <p:nvPr/>
            </p:nvSpPr>
            <p:spPr>
              <a:xfrm>
                <a:off x="4889209" y="2854334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57" y="0"/>
                    </a:moveTo>
                    <a:cubicBezTo>
                      <a:pt x="1" y="0"/>
                      <a:pt x="60" y="73"/>
                      <a:pt x="91" y="73"/>
                    </a:cubicBezTo>
                    <a:cubicBezTo>
                      <a:pt x="100" y="73"/>
                      <a:pt x="107" y="67"/>
                      <a:pt x="107" y="50"/>
                    </a:cubicBezTo>
                    <a:cubicBezTo>
                      <a:pt x="107" y="25"/>
                      <a:pt x="82" y="0"/>
                      <a:pt x="5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62" name="Google Shape;3762;p43"/>
              <p:cNvSpPr/>
              <p:nvPr/>
            </p:nvSpPr>
            <p:spPr>
              <a:xfrm>
                <a:off x="4933284" y="2874771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57" y="0"/>
                    </a:moveTo>
                    <a:cubicBezTo>
                      <a:pt x="0" y="0"/>
                      <a:pt x="60" y="73"/>
                      <a:pt x="91" y="73"/>
                    </a:cubicBezTo>
                    <a:cubicBezTo>
                      <a:pt x="100" y="73"/>
                      <a:pt x="106" y="67"/>
                      <a:pt x="106" y="50"/>
                    </a:cubicBezTo>
                    <a:cubicBezTo>
                      <a:pt x="106" y="25"/>
                      <a:pt x="82" y="0"/>
                      <a:pt x="5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63" name="Google Shape;3763;p43"/>
              <p:cNvSpPr/>
              <p:nvPr/>
            </p:nvSpPr>
            <p:spPr>
              <a:xfrm>
                <a:off x="4907684" y="2854176"/>
                <a:ext cx="1558" cy="1053"/>
              </a:xfrm>
              <a:custGeom>
                <a:avLst/>
                <a:gdLst/>
                <a:ahLst/>
                <a:cxnLst/>
                <a:rect l="l" t="t" r="r" b="b"/>
                <a:pathLst>
                  <a:path w="108" h="73" extrusionOk="0">
                    <a:moveTo>
                      <a:pt x="91" y="0"/>
                    </a:moveTo>
                    <a:cubicBezTo>
                      <a:pt x="61" y="0"/>
                      <a:pt x="1" y="73"/>
                      <a:pt x="58" y="73"/>
                    </a:cubicBezTo>
                    <a:cubicBezTo>
                      <a:pt x="82" y="73"/>
                      <a:pt x="107" y="48"/>
                      <a:pt x="107" y="24"/>
                    </a:cubicBezTo>
                    <a:cubicBezTo>
                      <a:pt x="107" y="7"/>
                      <a:pt x="101" y="0"/>
                      <a:pt x="9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64" name="Google Shape;3764;p43"/>
              <p:cNvSpPr/>
              <p:nvPr/>
            </p:nvSpPr>
            <p:spPr>
              <a:xfrm>
                <a:off x="5176851" y="2600758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16" y="1"/>
                    </a:moveTo>
                    <a:cubicBezTo>
                      <a:pt x="7" y="1"/>
                      <a:pt x="0" y="7"/>
                      <a:pt x="0" y="24"/>
                    </a:cubicBezTo>
                    <a:cubicBezTo>
                      <a:pt x="0" y="49"/>
                      <a:pt x="25" y="74"/>
                      <a:pt x="49" y="74"/>
                    </a:cubicBezTo>
                    <a:cubicBezTo>
                      <a:pt x="106" y="74"/>
                      <a:pt x="46" y="1"/>
                      <a:pt x="1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65" name="Google Shape;3765;p43"/>
              <p:cNvSpPr/>
              <p:nvPr/>
            </p:nvSpPr>
            <p:spPr>
              <a:xfrm>
                <a:off x="5078749" y="2640910"/>
                <a:ext cx="1442" cy="1428"/>
              </a:xfrm>
              <a:custGeom>
                <a:avLst/>
                <a:gdLst/>
                <a:ahLst/>
                <a:cxnLst/>
                <a:rect l="l" t="t" r="r" b="b"/>
                <a:pathLst>
                  <a:path w="100" h="99" extrusionOk="0">
                    <a:moveTo>
                      <a:pt x="50" y="0"/>
                    </a:moveTo>
                    <a:cubicBezTo>
                      <a:pt x="25" y="0"/>
                      <a:pt x="1" y="25"/>
                      <a:pt x="1" y="50"/>
                    </a:cubicBezTo>
                    <a:cubicBezTo>
                      <a:pt x="1" y="74"/>
                      <a:pt x="25" y="99"/>
                      <a:pt x="50" y="99"/>
                    </a:cubicBezTo>
                    <a:cubicBezTo>
                      <a:pt x="75" y="99"/>
                      <a:pt x="99" y="74"/>
                      <a:pt x="99" y="50"/>
                    </a:cubicBezTo>
                    <a:cubicBezTo>
                      <a:pt x="99" y="25"/>
                      <a:pt x="75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66" name="Google Shape;3766;p43"/>
              <p:cNvSpPr/>
              <p:nvPr/>
            </p:nvSpPr>
            <p:spPr>
              <a:xfrm>
                <a:off x="5087100" y="2601450"/>
                <a:ext cx="1442" cy="1442"/>
              </a:xfrm>
              <a:custGeom>
                <a:avLst/>
                <a:gdLst/>
                <a:ahLst/>
                <a:cxnLst/>
                <a:rect l="l" t="t" r="r" b="b"/>
                <a:pathLst>
                  <a:path w="100" h="100" extrusionOk="0">
                    <a:moveTo>
                      <a:pt x="50" y="1"/>
                    </a:moveTo>
                    <a:cubicBezTo>
                      <a:pt x="13" y="1"/>
                      <a:pt x="1" y="26"/>
                      <a:pt x="1" y="50"/>
                    </a:cubicBezTo>
                    <a:cubicBezTo>
                      <a:pt x="1" y="75"/>
                      <a:pt x="13" y="100"/>
                      <a:pt x="50" y="100"/>
                    </a:cubicBezTo>
                    <a:cubicBezTo>
                      <a:pt x="75" y="100"/>
                      <a:pt x="99" y="75"/>
                      <a:pt x="99" y="50"/>
                    </a:cubicBezTo>
                    <a:cubicBezTo>
                      <a:pt x="99" y="26"/>
                      <a:pt x="75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67" name="Google Shape;3767;p43"/>
              <p:cNvSpPr/>
              <p:nvPr/>
            </p:nvSpPr>
            <p:spPr>
              <a:xfrm>
                <a:off x="5023670" y="2703201"/>
                <a:ext cx="1514" cy="981"/>
              </a:xfrm>
              <a:custGeom>
                <a:avLst/>
                <a:gdLst/>
                <a:ahLst/>
                <a:cxnLst/>
                <a:rect l="l" t="t" r="r" b="b"/>
                <a:pathLst>
                  <a:path w="105" h="68" extrusionOk="0">
                    <a:moveTo>
                      <a:pt x="19" y="0"/>
                    </a:moveTo>
                    <a:cubicBezTo>
                      <a:pt x="8" y="0"/>
                      <a:pt x="0" y="8"/>
                      <a:pt x="0" y="31"/>
                    </a:cubicBezTo>
                    <a:cubicBezTo>
                      <a:pt x="0" y="55"/>
                      <a:pt x="12" y="68"/>
                      <a:pt x="49" y="68"/>
                    </a:cubicBezTo>
                    <a:cubicBezTo>
                      <a:pt x="104" y="68"/>
                      <a:pt x="51" y="0"/>
                      <a:pt x="1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68" name="Google Shape;3768;p43"/>
              <p:cNvSpPr/>
              <p:nvPr/>
            </p:nvSpPr>
            <p:spPr>
              <a:xfrm>
                <a:off x="4920246" y="2848825"/>
                <a:ext cx="1428" cy="1255"/>
              </a:xfrm>
              <a:custGeom>
                <a:avLst/>
                <a:gdLst/>
                <a:ahLst/>
                <a:cxnLst/>
                <a:rect l="l" t="t" r="r" b="b"/>
                <a:pathLst>
                  <a:path w="99" h="87" extrusionOk="0">
                    <a:moveTo>
                      <a:pt x="49" y="0"/>
                    </a:moveTo>
                    <a:cubicBezTo>
                      <a:pt x="0" y="0"/>
                      <a:pt x="0" y="87"/>
                      <a:pt x="49" y="87"/>
                    </a:cubicBezTo>
                    <a:cubicBezTo>
                      <a:pt x="74" y="87"/>
                      <a:pt x="99" y="74"/>
                      <a:pt x="99" y="37"/>
                    </a:cubicBezTo>
                    <a:cubicBezTo>
                      <a:pt x="99" y="13"/>
                      <a:pt x="74" y="0"/>
                      <a:pt x="4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69" name="Google Shape;3769;p43"/>
              <p:cNvSpPr/>
              <p:nvPr/>
            </p:nvSpPr>
            <p:spPr>
              <a:xfrm>
                <a:off x="4912948" y="2698658"/>
                <a:ext cx="8365" cy="7327"/>
              </a:xfrm>
              <a:custGeom>
                <a:avLst/>
                <a:gdLst/>
                <a:ahLst/>
                <a:cxnLst/>
                <a:rect l="l" t="t" r="r" b="b"/>
                <a:pathLst>
                  <a:path w="580" h="508" extrusionOk="0">
                    <a:moveTo>
                      <a:pt x="247" y="1"/>
                    </a:moveTo>
                    <a:cubicBezTo>
                      <a:pt x="112" y="1"/>
                      <a:pt x="1" y="112"/>
                      <a:pt x="1" y="260"/>
                    </a:cubicBezTo>
                    <a:cubicBezTo>
                      <a:pt x="1" y="409"/>
                      <a:pt x="118" y="508"/>
                      <a:pt x="243" y="508"/>
                    </a:cubicBezTo>
                    <a:cubicBezTo>
                      <a:pt x="304" y="508"/>
                      <a:pt x="367" y="484"/>
                      <a:pt x="420" y="432"/>
                    </a:cubicBezTo>
                    <a:cubicBezTo>
                      <a:pt x="580" y="272"/>
                      <a:pt x="469" y="1"/>
                      <a:pt x="24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0" name="Google Shape;3770;p43"/>
              <p:cNvSpPr/>
              <p:nvPr/>
            </p:nvSpPr>
            <p:spPr>
              <a:xfrm>
                <a:off x="4863335" y="2710210"/>
                <a:ext cx="141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98" h="74" extrusionOk="0">
                    <a:moveTo>
                      <a:pt x="40" y="1"/>
                    </a:moveTo>
                    <a:cubicBezTo>
                      <a:pt x="16" y="1"/>
                      <a:pt x="3" y="25"/>
                      <a:pt x="3" y="50"/>
                    </a:cubicBezTo>
                    <a:cubicBezTo>
                      <a:pt x="0" y="67"/>
                      <a:pt x="5" y="74"/>
                      <a:pt x="12" y="74"/>
                    </a:cubicBezTo>
                    <a:cubicBezTo>
                      <a:pt x="37" y="74"/>
                      <a:pt x="97" y="1"/>
                      <a:pt x="4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1" name="Google Shape;3771;p43"/>
              <p:cNvSpPr/>
              <p:nvPr/>
            </p:nvSpPr>
            <p:spPr>
              <a:xfrm>
                <a:off x="4915789" y="2669524"/>
                <a:ext cx="1442" cy="1428"/>
              </a:xfrm>
              <a:custGeom>
                <a:avLst/>
                <a:gdLst/>
                <a:ahLst/>
                <a:cxnLst/>
                <a:rect l="l" t="t" r="r" b="b"/>
                <a:pathLst>
                  <a:path w="100" h="99" extrusionOk="0">
                    <a:moveTo>
                      <a:pt x="50" y="0"/>
                    </a:moveTo>
                    <a:cubicBezTo>
                      <a:pt x="26" y="0"/>
                      <a:pt x="1" y="12"/>
                      <a:pt x="1" y="49"/>
                    </a:cubicBezTo>
                    <a:cubicBezTo>
                      <a:pt x="1" y="74"/>
                      <a:pt x="26" y="99"/>
                      <a:pt x="50" y="99"/>
                    </a:cubicBezTo>
                    <a:cubicBezTo>
                      <a:pt x="75" y="99"/>
                      <a:pt x="100" y="74"/>
                      <a:pt x="100" y="49"/>
                    </a:cubicBezTo>
                    <a:cubicBezTo>
                      <a:pt x="100" y="12"/>
                      <a:pt x="75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2" name="Google Shape;3772;p43"/>
              <p:cNvSpPr/>
              <p:nvPr/>
            </p:nvSpPr>
            <p:spPr>
              <a:xfrm>
                <a:off x="5039837" y="2685404"/>
                <a:ext cx="10442" cy="8841"/>
              </a:xfrm>
              <a:custGeom>
                <a:avLst/>
                <a:gdLst/>
                <a:ahLst/>
                <a:cxnLst/>
                <a:rect l="l" t="t" r="r" b="b"/>
                <a:pathLst>
                  <a:path w="724" h="613" extrusionOk="0">
                    <a:moveTo>
                      <a:pt x="321" y="1"/>
                    </a:moveTo>
                    <a:cubicBezTo>
                      <a:pt x="163" y="1"/>
                      <a:pt x="13" y="122"/>
                      <a:pt x="13" y="304"/>
                    </a:cubicBezTo>
                    <a:cubicBezTo>
                      <a:pt x="0" y="476"/>
                      <a:pt x="136" y="612"/>
                      <a:pt x="308" y="612"/>
                    </a:cubicBezTo>
                    <a:cubicBezTo>
                      <a:pt x="313" y="612"/>
                      <a:pt x="319" y="612"/>
                      <a:pt x="324" y="612"/>
                    </a:cubicBezTo>
                    <a:cubicBezTo>
                      <a:pt x="597" y="612"/>
                      <a:pt x="724" y="288"/>
                      <a:pt x="542" y="94"/>
                    </a:cubicBezTo>
                    <a:cubicBezTo>
                      <a:pt x="478" y="30"/>
                      <a:pt x="398" y="1"/>
                      <a:pt x="32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3" name="Google Shape;3773;p43"/>
              <p:cNvSpPr/>
              <p:nvPr/>
            </p:nvSpPr>
            <p:spPr>
              <a:xfrm>
                <a:off x="5006074" y="2722311"/>
                <a:ext cx="1543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7" h="74" extrusionOk="0">
                    <a:moveTo>
                      <a:pt x="16" y="1"/>
                    </a:moveTo>
                    <a:cubicBezTo>
                      <a:pt x="7" y="1"/>
                      <a:pt x="0" y="7"/>
                      <a:pt x="0" y="24"/>
                    </a:cubicBezTo>
                    <a:cubicBezTo>
                      <a:pt x="0" y="49"/>
                      <a:pt x="13" y="73"/>
                      <a:pt x="50" y="73"/>
                    </a:cubicBezTo>
                    <a:cubicBezTo>
                      <a:pt x="106" y="73"/>
                      <a:pt x="47" y="1"/>
                      <a:pt x="1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4" name="Google Shape;3774;p43"/>
              <p:cNvSpPr/>
              <p:nvPr/>
            </p:nvSpPr>
            <p:spPr>
              <a:xfrm>
                <a:off x="4951874" y="2930759"/>
                <a:ext cx="10139" cy="8711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4" extrusionOk="0">
                    <a:moveTo>
                      <a:pt x="398" y="0"/>
                    </a:moveTo>
                    <a:cubicBezTo>
                      <a:pt x="324" y="0"/>
                      <a:pt x="248" y="27"/>
                      <a:pt x="185" y="86"/>
                    </a:cubicBezTo>
                    <a:cubicBezTo>
                      <a:pt x="0" y="271"/>
                      <a:pt x="136" y="603"/>
                      <a:pt x="407" y="603"/>
                    </a:cubicBezTo>
                    <a:cubicBezTo>
                      <a:pt x="567" y="603"/>
                      <a:pt x="703" y="468"/>
                      <a:pt x="703" y="295"/>
                    </a:cubicBezTo>
                    <a:cubicBezTo>
                      <a:pt x="703" y="119"/>
                      <a:pt x="554" y="0"/>
                      <a:pt x="39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5" name="Google Shape;3775;p43"/>
              <p:cNvSpPr/>
              <p:nvPr/>
            </p:nvSpPr>
            <p:spPr>
              <a:xfrm>
                <a:off x="5055471" y="2976421"/>
                <a:ext cx="11740" cy="10024"/>
              </a:xfrm>
              <a:custGeom>
                <a:avLst/>
                <a:gdLst/>
                <a:ahLst/>
                <a:cxnLst/>
                <a:rect l="l" t="t" r="r" b="b"/>
                <a:pathLst>
                  <a:path w="814" h="695" extrusionOk="0">
                    <a:moveTo>
                      <a:pt x="469" y="0"/>
                    </a:moveTo>
                    <a:cubicBezTo>
                      <a:pt x="161" y="0"/>
                      <a:pt x="1" y="370"/>
                      <a:pt x="222" y="592"/>
                    </a:cubicBezTo>
                    <a:cubicBezTo>
                      <a:pt x="290" y="663"/>
                      <a:pt x="374" y="695"/>
                      <a:pt x="457" y="695"/>
                    </a:cubicBezTo>
                    <a:cubicBezTo>
                      <a:pt x="633" y="695"/>
                      <a:pt x="805" y="554"/>
                      <a:pt x="814" y="345"/>
                    </a:cubicBezTo>
                    <a:cubicBezTo>
                      <a:pt x="814" y="160"/>
                      <a:pt x="654" y="0"/>
                      <a:pt x="46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6" name="Google Shape;3776;p43"/>
              <p:cNvSpPr/>
              <p:nvPr/>
            </p:nvSpPr>
            <p:spPr>
              <a:xfrm>
                <a:off x="5028818" y="3014799"/>
                <a:ext cx="9793" cy="8394"/>
              </a:xfrm>
              <a:custGeom>
                <a:avLst/>
                <a:gdLst/>
                <a:ahLst/>
                <a:cxnLst/>
                <a:rect l="l" t="t" r="r" b="b"/>
                <a:pathLst>
                  <a:path w="679" h="582" extrusionOk="0">
                    <a:moveTo>
                      <a:pt x="382" y="1"/>
                    </a:moveTo>
                    <a:cubicBezTo>
                      <a:pt x="124" y="1"/>
                      <a:pt x="0" y="321"/>
                      <a:pt x="185" y="493"/>
                    </a:cubicBezTo>
                    <a:cubicBezTo>
                      <a:pt x="242" y="555"/>
                      <a:pt x="315" y="582"/>
                      <a:pt x="388" y="582"/>
                    </a:cubicBezTo>
                    <a:cubicBezTo>
                      <a:pt x="535" y="582"/>
                      <a:pt x="678" y="469"/>
                      <a:pt x="678" y="296"/>
                    </a:cubicBezTo>
                    <a:cubicBezTo>
                      <a:pt x="678" y="136"/>
                      <a:pt x="543" y="1"/>
                      <a:pt x="38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7" name="Google Shape;3777;p43"/>
              <p:cNvSpPr/>
              <p:nvPr/>
            </p:nvSpPr>
            <p:spPr>
              <a:xfrm>
                <a:off x="5402001" y="2986718"/>
                <a:ext cx="10500" cy="9000"/>
              </a:xfrm>
              <a:custGeom>
                <a:avLst/>
                <a:gdLst/>
                <a:ahLst/>
                <a:cxnLst/>
                <a:rect l="l" t="t" r="r" b="b"/>
                <a:pathLst>
                  <a:path w="728" h="624" extrusionOk="0">
                    <a:moveTo>
                      <a:pt x="419" y="1"/>
                    </a:moveTo>
                    <a:cubicBezTo>
                      <a:pt x="148" y="1"/>
                      <a:pt x="0" y="333"/>
                      <a:pt x="197" y="531"/>
                    </a:cubicBezTo>
                    <a:cubicBezTo>
                      <a:pt x="258" y="595"/>
                      <a:pt x="334" y="624"/>
                      <a:pt x="409" y="624"/>
                    </a:cubicBezTo>
                    <a:cubicBezTo>
                      <a:pt x="565" y="624"/>
                      <a:pt x="719" y="500"/>
                      <a:pt x="727" y="309"/>
                    </a:cubicBezTo>
                    <a:cubicBezTo>
                      <a:pt x="727" y="149"/>
                      <a:pt x="592" y="1"/>
                      <a:pt x="41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8" name="Google Shape;3778;p43"/>
              <p:cNvSpPr/>
              <p:nvPr/>
            </p:nvSpPr>
            <p:spPr>
              <a:xfrm>
                <a:off x="5564066" y="2722888"/>
                <a:ext cx="10615" cy="8841"/>
              </a:xfrm>
              <a:custGeom>
                <a:avLst/>
                <a:gdLst/>
                <a:ahLst/>
                <a:cxnLst/>
                <a:rect l="l" t="t" r="r" b="b"/>
                <a:pathLst>
                  <a:path w="736" h="613" extrusionOk="0">
                    <a:moveTo>
                      <a:pt x="416" y="1"/>
                    </a:moveTo>
                    <a:cubicBezTo>
                      <a:pt x="344" y="1"/>
                      <a:pt x="270" y="26"/>
                      <a:pt x="210" y="83"/>
                    </a:cubicBezTo>
                    <a:cubicBezTo>
                      <a:pt x="0" y="280"/>
                      <a:pt x="148" y="613"/>
                      <a:pt x="419" y="613"/>
                    </a:cubicBezTo>
                    <a:cubicBezTo>
                      <a:pt x="592" y="613"/>
                      <a:pt x="727" y="489"/>
                      <a:pt x="727" y="317"/>
                    </a:cubicBezTo>
                    <a:cubicBezTo>
                      <a:pt x="736" y="129"/>
                      <a:pt x="579" y="1"/>
                      <a:pt x="41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9" name="Google Shape;3779;p43"/>
              <p:cNvSpPr/>
              <p:nvPr/>
            </p:nvSpPr>
            <p:spPr>
              <a:xfrm>
                <a:off x="5096345" y="3014265"/>
                <a:ext cx="10139" cy="8653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0" extrusionOk="0">
                    <a:moveTo>
                      <a:pt x="407" y="1"/>
                    </a:moveTo>
                    <a:cubicBezTo>
                      <a:pt x="136" y="1"/>
                      <a:pt x="0" y="321"/>
                      <a:pt x="185" y="506"/>
                    </a:cubicBezTo>
                    <a:cubicBezTo>
                      <a:pt x="250" y="570"/>
                      <a:pt x="328" y="599"/>
                      <a:pt x="404" y="599"/>
                    </a:cubicBezTo>
                    <a:cubicBezTo>
                      <a:pt x="558" y="599"/>
                      <a:pt x="703" y="478"/>
                      <a:pt x="703" y="296"/>
                    </a:cubicBezTo>
                    <a:cubicBezTo>
                      <a:pt x="703" y="136"/>
                      <a:pt x="567" y="1"/>
                      <a:pt x="40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0" name="Google Shape;3780;p43"/>
              <p:cNvSpPr/>
              <p:nvPr/>
            </p:nvSpPr>
            <p:spPr>
              <a:xfrm>
                <a:off x="5287197" y="2792318"/>
                <a:ext cx="11740" cy="9966"/>
              </a:xfrm>
              <a:custGeom>
                <a:avLst/>
                <a:gdLst/>
                <a:ahLst/>
                <a:cxnLst/>
                <a:rect l="l" t="t" r="r" b="b"/>
                <a:pathLst>
                  <a:path w="814" h="691" extrusionOk="0">
                    <a:moveTo>
                      <a:pt x="349" y="1"/>
                    </a:moveTo>
                    <a:cubicBezTo>
                      <a:pt x="171" y="1"/>
                      <a:pt x="1" y="136"/>
                      <a:pt x="1" y="345"/>
                    </a:cubicBezTo>
                    <a:cubicBezTo>
                      <a:pt x="1" y="530"/>
                      <a:pt x="161" y="690"/>
                      <a:pt x="346" y="690"/>
                    </a:cubicBezTo>
                    <a:cubicBezTo>
                      <a:pt x="654" y="690"/>
                      <a:pt x="814" y="321"/>
                      <a:pt x="592" y="99"/>
                    </a:cubicBezTo>
                    <a:cubicBezTo>
                      <a:pt x="521" y="31"/>
                      <a:pt x="434" y="1"/>
                      <a:pt x="34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1" name="Google Shape;3781;p43"/>
              <p:cNvSpPr/>
              <p:nvPr/>
            </p:nvSpPr>
            <p:spPr>
              <a:xfrm>
                <a:off x="4961826" y="2730705"/>
                <a:ext cx="6591" cy="5827"/>
              </a:xfrm>
              <a:custGeom>
                <a:avLst/>
                <a:gdLst/>
                <a:ahLst/>
                <a:cxnLst/>
                <a:rect l="l" t="t" r="r" b="b"/>
                <a:pathLst>
                  <a:path w="457" h="404" extrusionOk="0">
                    <a:moveTo>
                      <a:pt x="259" y="1"/>
                    </a:moveTo>
                    <a:cubicBezTo>
                      <a:pt x="212" y="1"/>
                      <a:pt x="163" y="19"/>
                      <a:pt x="123" y="58"/>
                    </a:cubicBezTo>
                    <a:cubicBezTo>
                      <a:pt x="0" y="181"/>
                      <a:pt x="86" y="403"/>
                      <a:pt x="259" y="403"/>
                    </a:cubicBezTo>
                    <a:cubicBezTo>
                      <a:pt x="370" y="403"/>
                      <a:pt x="456" y="317"/>
                      <a:pt x="456" y="206"/>
                    </a:cubicBezTo>
                    <a:cubicBezTo>
                      <a:pt x="456" y="81"/>
                      <a:pt x="360" y="1"/>
                      <a:pt x="25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2" name="Google Shape;3782;p43"/>
              <p:cNvSpPr/>
              <p:nvPr/>
            </p:nvSpPr>
            <p:spPr>
              <a:xfrm>
                <a:off x="5212027" y="2601998"/>
                <a:ext cx="9966" cy="8711"/>
              </a:xfrm>
              <a:custGeom>
                <a:avLst/>
                <a:gdLst/>
                <a:ahLst/>
                <a:cxnLst/>
                <a:rect l="l" t="t" r="r" b="b"/>
                <a:pathLst>
                  <a:path w="691" h="604" extrusionOk="0">
                    <a:moveTo>
                      <a:pt x="302" y="1"/>
                    </a:moveTo>
                    <a:cubicBezTo>
                      <a:pt x="149" y="1"/>
                      <a:pt x="1" y="120"/>
                      <a:pt x="1" y="296"/>
                    </a:cubicBezTo>
                    <a:cubicBezTo>
                      <a:pt x="1" y="468"/>
                      <a:pt x="136" y="604"/>
                      <a:pt x="309" y="604"/>
                    </a:cubicBezTo>
                    <a:cubicBezTo>
                      <a:pt x="567" y="591"/>
                      <a:pt x="691" y="271"/>
                      <a:pt x="506" y="86"/>
                    </a:cubicBezTo>
                    <a:cubicBezTo>
                      <a:pt x="447" y="27"/>
                      <a:pt x="374" y="1"/>
                      <a:pt x="30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3" name="Google Shape;3783;p43"/>
              <p:cNvSpPr/>
              <p:nvPr/>
            </p:nvSpPr>
            <p:spPr>
              <a:xfrm>
                <a:off x="4915789" y="2767121"/>
                <a:ext cx="1442" cy="1356"/>
              </a:xfrm>
              <a:custGeom>
                <a:avLst/>
                <a:gdLst/>
                <a:ahLst/>
                <a:cxnLst/>
                <a:rect l="l" t="t" r="r" b="b"/>
                <a:pathLst>
                  <a:path w="100" h="94" extrusionOk="0">
                    <a:moveTo>
                      <a:pt x="50" y="1"/>
                    </a:moveTo>
                    <a:cubicBezTo>
                      <a:pt x="26" y="1"/>
                      <a:pt x="1" y="16"/>
                      <a:pt x="1" y="47"/>
                    </a:cubicBezTo>
                    <a:cubicBezTo>
                      <a:pt x="1" y="78"/>
                      <a:pt x="26" y="93"/>
                      <a:pt x="50" y="93"/>
                    </a:cubicBezTo>
                    <a:cubicBezTo>
                      <a:pt x="75" y="93"/>
                      <a:pt x="100" y="78"/>
                      <a:pt x="100" y="47"/>
                    </a:cubicBezTo>
                    <a:cubicBezTo>
                      <a:pt x="100" y="16"/>
                      <a:pt x="75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4" name="Google Shape;3784;p43"/>
              <p:cNvSpPr/>
              <p:nvPr/>
            </p:nvSpPr>
            <p:spPr>
              <a:xfrm>
                <a:off x="4882920" y="2664549"/>
                <a:ext cx="8365" cy="7197"/>
              </a:xfrm>
              <a:custGeom>
                <a:avLst/>
                <a:gdLst/>
                <a:ahLst/>
                <a:cxnLst/>
                <a:rect l="l" t="t" r="r" b="b"/>
                <a:pathLst>
                  <a:path w="580" h="499" extrusionOk="0">
                    <a:moveTo>
                      <a:pt x="333" y="0"/>
                    </a:moveTo>
                    <a:cubicBezTo>
                      <a:pt x="111" y="0"/>
                      <a:pt x="1" y="271"/>
                      <a:pt x="148" y="431"/>
                    </a:cubicBezTo>
                    <a:cubicBezTo>
                      <a:pt x="199" y="478"/>
                      <a:pt x="260" y="499"/>
                      <a:pt x="320" y="499"/>
                    </a:cubicBezTo>
                    <a:cubicBezTo>
                      <a:pt x="452" y="499"/>
                      <a:pt x="580" y="399"/>
                      <a:pt x="580" y="247"/>
                    </a:cubicBezTo>
                    <a:cubicBezTo>
                      <a:pt x="580" y="111"/>
                      <a:pt x="469" y="0"/>
                      <a:pt x="33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5" name="Google Shape;3785;p43"/>
              <p:cNvSpPr/>
              <p:nvPr/>
            </p:nvSpPr>
            <p:spPr>
              <a:xfrm>
                <a:off x="4860710" y="2797481"/>
                <a:ext cx="11567" cy="9952"/>
              </a:xfrm>
              <a:custGeom>
                <a:avLst/>
                <a:gdLst/>
                <a:ahLst/>
                <a:cxnLst/>
                <a:rect l="l" t="t" r="r" b="b"/>
                <a:pathLst>
                  <a:path w="802" h="690" extrusionOk="0">
                    <a:moveTo>
                      <a:pt x="349" y="0"/>
                    </a:moveTo>
                    <a:cubicBezTo>
                      <a:pt x="170" y="0"/>
                      <a:pt x="0" y="136"/>
                      <a:pt x="0" y="345"/>
                    </a:cubicBezTo>
                    <a:cubicBezTo>
                      <a:pt x="0" y="529"/>
                      <a:pt x="148" y="690"/>
                      <a:pt x="345" y="690"/>
                    </a:cubicBezTo>
                    <a:cubicBezTo>
                      <a:pt x="653" y="690"/>
                      <a:pt x="801" y="320"/>
                      <a:pt x="592" y="98"/>
                    </a:cubicBezTo>
                    <a:cubicBezTo>
                      <a:pt x="520" y="31"/>
                      <a:pt x="434" y="0"/>
                      <a:pt x="34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6" name="Google Shape;3786;p43"/>
              <p:cNvSpPr/>
              <p:nvPr/>
            </p:nvSpPr>
            <p:spPr>
              <a:xfrm>
                <a:off x="4938187" y="2677875"/>
                <a:ext cx="8365" cy="7197"/>
              </a:xfrm>
              <a:custGeom>
                <a:avLst/>
                <a:gdLst/>
                <a:ahLst/>
                <a:cxnLst/>
                <a:rect l="l" t="t" r="r" b="b"/>
                <a:pathLst>
                  <a:path w="580" h="499" extrusionOk="0">
                    <a:moveTo>
                      <a:pt x="333" y="0"/>
                    </a:moveTo>
                    <a:cubicBezTo>
                      <a:pt x="111" y="0"/>
                      <a:pt x="0" y="271"/>
                      <a:pt x="161" y="431"/>
                    </a:cubicBezTo>
                    <a:cubicBezTo>
                      <a:pt x="211" y="478"/>
                      <a:pt x="271" y="499"/>
                      <a:pt x="330" y="499"/>
                    </a:cubicBezTo>
                    <a:cubicBezTo>
                      <a:pt x="458" y="499"/>
                      <a:pt x="580" y="399"/>
                      <a:pt x="580" y="247"/>
                    </a:cubicBezTo>
                    <a:cubicBezTo>
                      <a:pt x="580" y="111"/>
                      <a:pt x="469" y="0"/>
                      <a:pt x="33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7" name="Google Shape;3787;p43"/>
              <p:cNvSpPr/>
              <p:nvPr/>
            </p:nvSpPr>
            <p:spPr>
              <a:xfrm>
                <a:off x="5071826" y="2708249"/>
                <a:ext cx="10096" cy="8653"/>
              </a:xfrm>
              <a:custGeom>
                <a:avLst/>
                <a:gdLst/>
                <a:ahLst/>
                <a:cxnLst/>
                <a:rect l="l" t="t" r="r" b="b"/>
                <a:pathLst>
                  <a:path w="700" h="600" extrusionOk="0">
                    <a:moveTo>
                      <a:pt x="310" y="1"/>
                    </a:moveTo>
                    <a:cubicBezTo>
                      <a:pt x="306" y="1"/>
                      <a:pt x="301" y="1"/>
                      <a:pt x="296" y="1"/>
                    </a:cubicBezTo>
                    <a:cubicBezTo>
                      <a:pt x="136" y="1"/>
                      <a:pt x="0" y="124"/>
                      <a:pt x="0" y="297"/>
                    </a:cubicBezTo>
                    <a:cubicBezTo>
                      <a:pt x="0" y="479"/>
                      <a:pt x="145" y="600"/>
                      <a:pt x="299" y="600"/>
                    </a:cubicBezTo>
                    <a:cubicBezTo>
                      <a:pt x="375" y="600"/>
                      <a:pt x="453" y="571"/>
                      <a:pt x="518" y="506"/>
                    </a:cubicBezTo>
                    <a:cubicBezTo>
                      <a:pt x="699" y="325"/>
                      <a:pt x="572" y="1"/>
                      <a:pt x="31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8" name="Google Shape;3788;p43"/>
              <p:cNvSpPr/>
              <p:nvPr/>
            </p:nvSpPr>
            <p:spPr>
              <a:xfrm>
                <a:off x="4934279" y="2746425"/>
                <a:ext cx="9793" cy="8408"/>
              </a:xfrm>
              <a:custGeom>
                <a:avLst/>
                <a:gdLst/>
                <a:ahLst/>
                <a:cxnLst/>
                <a:rect l="l" t="t" r="r" b="b"/>
                <a:pathLst>
                  <a:path w="679" h="583" extrusionOk="0">
                    <a:moveTo>
                      <a:pt x="393" y="1"/>
                    </a:moveTo>
                    <a:cubicBezTo>
                      <a:pt x="321" y="1"/>
                      <a:pt x="246" y="28"/>
                      <a:pt x="185" y="90"/>
                    </a:cubicBezTo>
                    <a:cubicBezTo>
                      <a:pt x="0" y="262"/>
                      <a:pt x="136" y="582"/>
                      <a:pt x="395" y="582"/>
                    </a:cubicBezTo>
                    <a:cubicBezTo>
                      <a:pt x="555" y="582"/>
                      <a:pt x="678" y="447"/>
                      <a:pt x="678" y="287"/>
                    </a:cubicBezTo>
                    <a:cubicBezTo>
                      <a:pt x="678" y="113"/>
                      <a:pt x="540" y="1"/>
                      <a:pt x="39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9" name="Google Shape;3789;p43"/>
              <p:cNvSpPr/>
              <p:nvPr/>
            </p:nvSpPr>
            <p:spPr>
              <a:xfrm>
                <a:off x="4967869" y="2834720"/>
                <a:ext cx="10500" cy="8971"/>
              </a:xfrm>
              <a:custGeom>
                <a:avLst/>
                <a:gdLst/>
                <a:ahLst/>
                <a:cxnLst/>
                <a:rect l="l" t="t" r="r" b="b"/>
                <a:pathLst>
                  <a:path w="728" h="622" extrusionOk="0">
                    <a:moveTo>
                      <a:pt x="316" y="1"/>
                    </a:moveTo>
                    <a:cubicBezTo>
                      <a:pt x="155" y="1"/>
                      <a:pt x="0" y="128"/>
                      <a:pt x="0" y="313"/>
                    </a:cubicBezTo>
                    <a:cubicBezTo>
                      <a:pt x="12" y="473"/>
                      <a:pt x="136" y="609"/>
                      <a:pt x="308" y="621"/>
                    </a:cubicBezTo>
                    <a:cubicBezTo>
                      <a:pt x="579" y="621"/>
                      <a:pt x="727" y="288"/>
                      <a:pt x="530" y="91"/>
                    </a:cubicBezTo>
                    <a:cubicBezTo>
                      <a:pt x="467" y="29"/>
                      <a:pt x="391" y="1"/>
                      <a:pt x="31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0" name="Google Shape;3790;p43"/>
              <p:cNvSpPr/>
              <p:nvPr/>
            </p:nvSpPr>
            <p:spPr>
              <a:xfrm>
                <a:off x="4941735" y="2795130"/>
                <a:ext cx="10153" cy="8754"/>
              </a:xfrm>
              <a:custGeom>
                <a:avLst/>
                <a:gdLst/>
                <a:ahLst/>
                <a:cxnLst/>
                <a:rect l="l" t="t" r="r" b="b"/>
                <a:pathLst>
                  <a:path w="704" h="607" extrusionOk="0">
                    <a:moveTo>
                      <a:pt x="308" y="0"/>
                    </a:moveTo>
                    <a:cubicBezTo>
                      <a:pt x="157" y="0"/>
                      <a:pt x="9" y="116"/>
                      <a:pt x="1" y="298"/>
                    </a:cubicBezTo>
                    <a:cubicBezTo>
                      <a:pt x="1" y="458"/>
                      <a:pt x="136" y="594"/>
                      <a:pt x="297" y="606"/>
                    </a:cubicBezTo>
                    <a:cubicBezTo>
                      <a:pt x="568" y="606"/>
                      <a:pt x="703" y="286"/>
                      <a:pt x="518" y="89"/>
                    </a:cubicBezTo>
                    <a:cubicBezTo>
                      <a:pt x="458" y="28"/>
                      <a:pt x="383" y="0"/>
                      <a:pt x="30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1" name="Google Shape;3791;p43"/>
              <p:cNvSpPr/>
              <p:nvPr/>
            </p:nvSpPr>
            <p:spPr>
              <a:xfrm>
                <a:off x="4985984" y="2746281"/>
                <a:ext cx="10687" cy="9187"/>
              </a:xfrm>
              <a:custGeom>
                <a:avLst/>
                <a:gdLst/>
                <a:ahLst/>
                <a:cxnLst/>
                <a:rect l="l" t="t" r="r" b="b"/>
                <a:pathLst>
                  <a:path w="741" h="637" extrusionOk="0">
                    <a:moveTo>
                      <a:pt x="432" y="1"/>
                    </a:moveTo>
                    <a:cubicBezTo>
                      <a:pt x="149" y="1"/>
                      <a:pt x="1" y="346"/>
                      <a:pt x="198" y="543"/>
                    </a:cubicBezTo>
                    <a:cubicBezTo>
                      <a:pt x="266" y="607"/>
                      <a:pt x="348" y="636"/>
                      <a:pt x="426" y="636"/>
                    </a:cubicBezTo>
                    <a:cubicBezTo>
                      <a:pt x="589" y="636"/>
                      <a:pt x="740" y="512"/>
                      <a:pt x="740" y="321"/>
                    </a:cubicBezTo>
                    <a:cubicBezTo>
                      <a:pt x="740" y="136"/>
                      <a:pt x="605" y="1"/>
                      <a:pt x="43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2" name="Google Shape;3792;p43"/>
              <p:cNvSpPr/>
              <p:nvPr/>
            </p:nvSpPr>
            <p:spPr>
              <a:xfrm>
                <a:off x="4897487" y="2727604"/>
                <a:ext cx="8726" cy="7500"/>
              </a:xfrm>
              <a:custGeom>
                <a:avLst/>
                <a:gdLst/>
                <a:ahLst/>
                <a:cxnLst/>
                <a:rect l="l" t="t" r="r" b="b"/>
                <a:pathLst>
                  <a:path w="605" h="520" extrusionOk="0">
                    <a:moveTo>
                      <a:pt x="342" y="1"/>
                    </a:moveTo>
                    <a:cubicBezTo>
                      <a:pt x="278" y="1"/>
                      <a:pt x="213" y="24"/>
                      <a:pt x="161" y="76"/>
                    </a:cubicBezTo>
                    <a:cubicBezTo>
                      <a:pt x="1" y="236"/>
                      <a:pt x="112" y="520"/>
                      <a:pt x="346" y="520"/>
                    </a:cubicBezTo>
                    <a:cubicBezTo>
                      <a:pt x="494" y="520"/>
                      <a:pt x="605" y="409"/>
                      <a:pt x="605" y="261"/>
                    </a:cubicBezTo>
                    <a:cubicBezTo>
                      <a:pt x="605" y="103"/>
                      <a:pt x="475" y="1"/>
                      <a:pt x="34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3" name="Google Shape;3793;p43"/>
              <p:cNvSpPr/>
              <p:nvPr/>
            </p:nvSpPr>
            <p:spPr>
              <a:xfrm>
                <a:off x="4866046" y="2731339"/>
                <a:ext cx="8538" cy="7327"/>
              </a:xfrm>
              <a:custGeom>
                <a:avLst/>
                <a:gdLst/>
                <a:ahLst/>
                <a:cxnLst/>
                <a:rect l="l" t="t" r="r" b="b"/>
                <a:pathLst>
                  <a:path w="592" h="508" extrusionOk="0">
                    <a:moveTo>
                      <a:pt x="252" y="0"/>
                    </a:moveTo>
                    <a:cubicBezTo>
                      <a:pt x="123" y="0"/>
                      <a:pt x="0" y="99"/>
                      <a:pt x="0" y="248"/>
                    </a:cubicBezTo>
                    <a:cubicBezTo>
                      <a:pt x="0" y="384"/>
                      <a:pt x="111" y="495"/>
                      <a:pt x="259" y="507"/>
                    </a:cubicBezTo>
                    <a:cubicBezTo>
                      <a:pt x="481" y="507"/>
                      <a:pt x="591" y="236"/>
                      <a:pt x="431" y="76"/>
                    </a:cubicBezTo>
                    <a:cubicBezTo>
                      <a:pt x="379" y="23"/>
                      <a:pt x="315" y="0"/>
                      <a:pt x="25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4" name="Google Shape;3794;p43"/>
              <p:cNvSpPr/>
              <p:nvPr/>
            </p:nvSpPr>
            <p:spPr>
              <a:xfrm>
                <a:off x="5033261" y="2725844"/>
                <a:ext cx="10139" cy="8754"/>
              </a:xfrm>
              <a:custGeom>
                <a:avLst/>
                <a:gdLst/>
                <a:ahLst/>
                <a:cxnLst/>
                <a:rect l="l" t="t" r="r" b="b"/>
                <a:pathLst>
                  <a:path w="703" h="607" extrusionOk="0">
                    <a:moveTo>
                      <a:pt x="407" y="1"/>
                    </a:moveTo>
                    <a:cubicBezTo>
                      <a:pt x="136" y="1"/>
                      <a:pt x="0" y="321"/>
                      <a:pt x="185" y="518"/>
                    </a:cubicBezTo>
                    <a:cubicBezTo>
                      <a:pt x="246" y="579"/>
                      <a:pt x="322" y="607"/>
                      <a:pt x="398" y="607"/>
                    </a:cubicBezTo>
                    <a:cubicBezTo>
                      <a:pt x="552" y="607"/>
                      <a:pt x="703" y="491"/>
                      <a:pt x="703" y="309"/>
                    </a:cubicBezTo>
                    <a:cubicBezTo>
                      <a:pt x="703" y="149"/>
                      <a:pt x="567" y="13"/>
                      <a:pt x="40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5" name="Google Shape;3795;p43"/>
              <p:cNvSpPr/>
              <p:nvPr/>
            </p:nvSpPr>
            <p:spPr>
              <a:xfrm>
                <a:off x="5133656" y="2607320"/>
                <a:ext cx="1442" cy="1255"/>
              </a:xfrm>
              <a:custGeom>
                <a:avLst/>
                <a:gdLst/>
                <a:ahLst/>
                <a:cxnLst/>
                <a:rect l="l" t="t" r="r" b="b"/>
                <a:pathLst>
                  <a:path w="100" h="87" extrusionOk="0">
                    <a:moveTo>
                      <a:pt x="50" y="1"/>
                    </a:moveTo>
                    <a:cubicBezTo>
                      <a:pt x="26" y="1"/>
                      <a:pt x="1" y="13"/>
                      <a:pt x="1" y="38"/>
                    </a:cubicBezTo>
                    <a:cubicBezTo>
                      <a:pt x="1" y="75"/>
                      <a:pt x="26" y="87"/>
                      <a:pt x="50" y="87"/>
                    </a:cubicBezTo>
                    <a:cubicBezTo>
                      <a:pt x="75" y="87"/>
                      <a:pt x="100" y="75"/>
                      <a:pt x="100" y="38"/>
                    </a:cubicBezTo>
                    <a:cubicBezTo>
                      <a:pt x="100" y="13"/>
                      <a:pt x="75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6" name="Google Shape;3796;p43"/>
              <p:cNvSpPr/>
              <p:nvPr/>
            </p:nvSpPr>
            <p:spPr>
              <a:xfrm>
                <a:off x="5056293" y="3069706"/>
                <a:ext cx="1500" cy="1067"/>
              </a:xfrm>
              <a:custGeom>
                <a:avLst/>
                <a:gdLst/>
                <a:ahLst/>
                <a:cxnLst/>
                <a:rect l="l" t="t" r="r" b="b"/>
                <a:pathLst>
                  <a:path w="104" h="74" extrusionOk="0">
                    <a:moveTo>
                      <a:pt x="67" y="1"/>
                    </a:moveTo>
                    <a:cubicBezTo>
                      <a:pt x="0" y="1"/>
                      <a:pt x="58" y="74"/>
                      <a:pt x="88" y="74"/>
                    </a:cubicBezTo>
                    <a:cubicBezTo>
                      <a:pt x="97" y="74"/>
                      <a:pt x="104" y="67"/>
                      <a:pt x="104" y="50"/>
                    </a:cubicBezTo>
                    <a:cubicBezTo>
                      <a:pt x="104" y="26"/>
                      <a:pt x="91" y="1"/>
                      <a:pt x="6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7" name="Google Shape;3797;p43"/>
              <p:cNvSpPr/>
              <p:nvPr/>
            </p:nvSpPr>
            <p:spPr>
              <a:xfrm>
                <a:off x="4971056" y="2899289"/>
                <a:ext cx="1442" cy="1255"/>
              </a:xfrm>
              <a:custGeom>
                <a:avLst/>
                <a:gdLst/>
                <a:ahLst/>
                <a:cxnLst/>
                <a:rect l="l" t="t" r="r" b="b"/>
                <a:pathLst>
                  <a:path w="100" h="87" extrusionOk="0">
                    <a:moveTo>
                      <a:pt x="50" y="1"/>
                    </a:moveTo>
                    <a:cubicBezTo>
                      <a:pt x="13" y="1"/>
                      <a:pt x="1" y="13"/>
                      <a:pt x="1" y="38"/>
                    </a:cubicBezTo>
                    <a:cubicBezTo>
                      <a:pt x="1" y="75"/>
                      <a:pt x="13" y="87"/>
                      <a:pt x="50" y="87"/>
                    </a:cubicBezTo>
                    <a:cubicBezTo>
                      <a:pt x="75" y="87"/>
                      <a:pt x="100" y="75"/>
                      <a:pt x="100" y="38"/>
                    </a:cubicBezTo>
                    <a:cubicBezTo>
                      <a:pt x="100" y="13"/>
                      <a:pt x="75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solidFill>
                  <a:schemeClr val="accent3">
                    <a:lumMod val="60000"/>
                    <a:lumOff val="40000"/>
                  </a:schemeClr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798" name="Google Shape;3798;p43"/>
            <p:cNvSpPr/>
            <p:nvPr/>
          </p:nvSpPr>
          <p:spPr>
            <a:xfrm>
              <a:off x="5028112" y="3146664"/>
              <a:ext cx="1601" cy="1255"/>
            </a:xfrm>
            <a:custGeom>
              <a:avLst/>
              <a:gdLst/>
              <a:ahLst/>
              <a:cxnLst/>
              <a:rect l="l" t="t" r="r" b="b"/>
              <a:pathLst>
                <a:path w="111" h="87" extrusionOk="0">
                  <a:moveTo>
                    <a:pt x="62" y="0"/>
                  </a:moveTo>
                  <a:cubicBezTo>
                    <a:pt x="0" y="0"/>
                    <a:pt x="0" y="86"/>
                    <a:pt x="62" y="86"/>
                  </a:cubicBezTo>
                  <a:cubicBezTo>
                    <a:pt x="111" y="86"/>
                    <a:pt x="111" y="0"/>
                    <a:pt x="62" y="0"/>
                  </a:cubicBezTo>
                  <a:close/>
                </a:path>
              </a:pathLst>
            </a:custGeom>
            <a:solidFill>
              <a:srgbClr val="6851AC"/>
            </a:solidFill>
            <a:ln>
              <a:solidFill>
                <a:schemeClr val="accent3">
                  <a:lumMod val="60000"/>
                  <a:lumOff val="40000"/>
                </a:schemeClr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799" name="Рисунок 3798">
            <a:extLst>
              <a:ext uri="{FF2B5EF4-FFF2-40B4-BE49-F238E27FC236}">
                <a16:creationId xmlns:a16="http://schemas.microsoft.com/office/drawing/2014/main" id="{F14BAA6E-8C10-424D-9DA1-E7E0E83EFA3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070" y="76957"/>
            <a:ext cx="1086930" cy="556313"/>
          </a:xfrm>
          <a:prstGeom prst="rect">
            <a:avLst/>
          </a:prstGeom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19" name="Google Shape;4419;p45"/>
          <p:cNvSpPr txBox="1">
            <a:spLocks noGrp="1"/>
          </p:cNvSpPr>
          <p:nvPr>
            <p:ph type="title" idx="4294967295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ru-RU" b="1" dirty="0">
                <a:solidFill>
                  <a:srgbClr val="171536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  <a:sym typeface="Arial"/>
              </a:rPr>
              <a:t>Иконки</a:t>
            </a:r>
            <a:endParaRPr b="1" dirty="0">
              <a:solidFill>
                <a:srgbClr val="171536"/>
              </a:solidFill>
              <a:latin typeface="Roboto Light" panose="02000000000000000000" pitchFamily="2" charset="0"/>
              <a:ea typeface="Roboto Light" panose="02000000000000000000" pitchFamily="2" charset="0"/>
              <a:cs typeface="Roboto Light" panose="02000000000000000000" pitchFamily="2" charset="0"/>
              <a:sym typeface="Arial"/>
            </a:endParaRPr>
          </a:p>
        </p:txBody>
      </p:sp>
      <p:grpSp>
        <p:nvGrpSpPr>
          <p:cNvPr id="4421" name="Google Shape;4421;p45"/>
          <p:cNvGrpSpPr/>
          <p:nvPr/>
        </p:nvGrpSpPr>
        <p:grpSpPr>
          <a:xfrm>
            <a:off x="1464938" y="2167205"/>
            <a:ext cx="230686" cy="202772"/>
            <a:chOff x="898875" y="244725"/>
            <a:chExt cx="481800" cy="423500"/>
          </a:xfrm>
          <a:solidFill>
            <a:srgbClr val="171536"/>
          </a:solidFill>
        </p:grpSpPr>
        <p:sp>
          <p:nvSpPr>
            <p:cNvPr id="4422" name="Google Shape;4422;p45"/>
            <p:cNvSpPr/>
            <p:nvPr/>
          </p:nvSpPr>
          <p:spPr>
            <a:xfrm>
              <a:off x="1125675" y="470575"/>
              <a:ext cx="28275" cy="28250"/>
            </a:xfrm>
            <a:custGeom>
              <a:avLst/>
              <a:gdLst/>
              <a:ahLst/>
              <a:cxnLst/>
              <a:rect l="l" t="t" r="r" b="b"/>
              <a:pathLst>
                <a:path w="1131" h="1130" extrusionOk="0">
                  <a:moveTo>
                    <a:pt x="564" y="1"/>
                  </a:moveTo>
                  <a:cubicBezTo>
                    <a:pt x="251" y="1"/>
                    <a:pt x="1" y="251"/>
                    <a:pt x="1" y="564"/>
                  </a:cubicBezTo>
                  <a:cubicBezTo>
                    <a:pt x="1" y="877"/>
                    <a:pt x="251" y="1130"/>
                    <a:pt x="564" y="1130"/>
                  </a:cubicBezTo>
                  <a:cubicBezTo>
                    <a:pt x="877" y="1130"/>
                    <a:pt x="1130" y="877"/>
                    <a:pt x="1130" y="564"/>
                  </a:cubicBezTo>
                  <a:cubicBezTo>
                    <a:pt x="1130" y="251"/>
                    <a:pt x="877" y="1"/>
                    <a:pt x="56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423" name="Google Shape;4423;p45"/>
            <p:cNvSpPr/>
            <p:nvPr/>
          </p:nvSpPr>
          <p:spPr>
            <a:xfrm>
              <a:off x="898875" y="244725"/>
              <a:ext cx="481800" cy="225875"/>
            </a:xfrm>
            <a:custGeom>
              <a:avLst/>
              <a:gdLst/>
              <a:ahLst/>
              <a:cxnLst/>
              <a:rect l="l" t="t" r="r" b="b"/>
              <a:pathLst>
                <a:path w="19272" h="9035" extrusionOk="0">
                  <a:moveTo>
                    <a:pt x="2825" y="1130"/>
                  </a:moveTo>
                  <a:cubicBezTo>
                    <a:pt x="3135" y="1130"/>
                    <a:pt x="3388" y="1380"/>
                    <a:pt x="3388" y="1693"/>
                  </a:cubicBezTo>
                  <a:lnTo>
                    <a:pt x="3388" y="2259"/>
                  </a:lnTo>
                  <a:lnTo>
                    <a:pt x="2258" y="2259"/>
                  </a:lnTo>
                  <a:lnTo>
                    <a:pt x="2258" y="1693"/>
                  </a:lnTo>
                  <a:cubicBezTo>
                    <a:pt x="2258" y="1380"/>
                    <a:pt x="2511" y="1130"/>
                    <a:pt x="2825" y="1130"/>
                  </a:cubicBezTo>
                  <a:close/>
                  <a:moveTo>
                    <a:pt x="11894" y="1130"/>
                  </a:moveTo>
                  <a:cubicBezTo>
                    <a:pt x="12208" y="1130"/>
                    <a:pt x="12461" y="1380"/>
                    <a:pt x="12461" y="1693"/>
                  </a:cubicBezTo>
                  <a:lnTo>
                    <a:pt x="12461" y="2259"/>
                  </a:lnTo>
                  <a:lnTo>
                    <a:pt x="6814" y="2259"/>
                  </a:lnTo>
                  <a:lnTo>
                    <a:pt x="6814" y="1693"/>
                  </a:lnTo>
                  <a:cubicBezTo>
                    <a:pt x="6814" y="1380"/>
                    <a:pt x="7064" y="1130"/>
                    <a:pt x="7378" y="1130"/>
                  </a:cubicBezTo>
                  <a:close/>
                  <a:moveTo>
                    <a:pt x="5083" y="4518"/>
                  </a:moveTo>
                  <a:cubicBezTo>
                    <a:pt x="5586" y="4518"/>
                    <a:pt x="5836" y="5123"/>
                    <a:pt x="5480" y="5481"/>
                  </a:cubicBezTo>
                  <a:cubicBezTo>
                    <a:pt x="5366" y="5596"/>
                    <a:pt x="5225" y="5647"/>
                    <a:pt x="5086" y="5647"/>
                  </a:cubicBezTo>
                  <a:cubicBezTo>
                    <a:pt x="4796" y="5647"/>
                    <a:pt x="4517" y="5422"/>
                    <a:pt x="4517" y="5081"/>
                  </a:cubicBezTo>
                  <a:cubicBezTo>
                    <a:pt x="4517" y="4768"/>
                    <a:pt x="4770" y="4518"/>
                    <a:pt x="5083" y="4518"/>
                  </a:cubicBezTo>
                  <a:close/>
                  <a:moveTo>
                    <a:pt x="2825" y="1"/>
                  </a:moveTo>
                  <a:cubicBezTo>
                    <a:pt x="1888" y="1"/>
                    <a:pt x="1129" y="757"/>
                    <a:pt x="1129" y="1693"/>
                  </a:cubicBezTo>
                  <a:lnTo>
                    <a:pt x="1129" y="2362"/>
                  </a:lnTo>
                  <a:cubicBezTo>
                    <a:pt x="455" y="2600"/>
                    <a:pt x="3" y="3235"/>
                    <a:pt x="0" y="3952"/>
                  </a:cubicBezTo>
                  <a:lnTo>
                    <a:pt x="0" y="4518"/>
                  </a:lnTo>
                  <a:lnTo>
                    <a:pt x="1695" y="4518"/>
                  </a:lnTo>
                  <a:cubicBezTo>
                    <a:pt x="2629" y="4518"/>
                    <a:pt x="3388" y="5274"/>
                    <a:pt x="3388" y="6210"/>
                  </a:cubicBezTo>
                  <a:lnTo>
                    <a:pt x="3388" y="9035"/>
                  </a:lnTo>
                  <a:lnTo>
                    <a:pt x="5742" y="9035"/>
                  </a:lnTo>
                  <a:cubicBezTo>
                    <a:pt x="6016" y="7123"/>
                    <a:pt x="7652" y="5647"/>
                    <a:pt x="9636" y="5647"/>
                  </a:cubicBezTo>
                  <a:cubicBezTo>
                    <a:pt x="11620" y="5647"/>
                    <a:pt x="13256" y="7123"/>
                    <a:pt x="13533" y="9035"/>
                  </a:cubicBezTo>
                  <a:lnTo>
                    <a:pt x="15884" y="9035"/>
                  </a:lnTo>
                  <a:lnTo>
                    <a:pt x="15884" y="6210"/>
                  </a:lnTo>
                  <a:cubicBezTo>
                    <a:pt x="15884" y="5274"/>
                    <a:pt x="16643" y="4518"/>
                    <a:pt x="17580" y="4518"/>
                  </a:cubicBezTo>
                  <a:lnTo>
                    <a:pt x="19272" y="4518"/>
                  </a:lnTo>
                  <a:lnTo>
                    <a:pt x="19272" y="3952"/>
                  </a:lnTo>
                  <a:cubicBezTo>
                    <a:pt x="19272" y="3015"/>
                    <a:pt x="18513" y="2259"/>
                    <a:pt x="17580" y="2259"/>
                  </a:cubicBezTo>
                  <a:lnTo>
                    <a:pt x="13590" y="2259"/>
                  </a:lnTo>
                  <a:lnTo>
                    <a:pt x="13590" y="1693"/>
                  </a:lnTo>
                  <a:cubicBezTo>
                    <a:pt x="13587" y="757"/>
                    <a:pt x="12831" y="1"/>
                    <a:pt x="11894" y="1"/>
                  </a:cubicBezTo>
                  <a:lnTo>
                    <a:pt x="7378" y="1"/>
                  </a:lnTo>
                  <a:cubicBezTo>
                    <a:pt x="6441" y="1"/>
                    <a:pt x="5685" y="757"/>
                    <a:pt x="5685" y="1693"/>
                  </a:cubicBezTo>
                  <a:lnTo>
                    <a:pt x="5685" y="2259"/>
                  </a:lnTo>
                  <a:lnTo>
                    <a:pt x="4517" y="2259"/>
                  </a:lnTo>
                  <a:lnTo>
                    <a:pt x="4517" y="1693"/>
                  </a:lnTo>
                  <a:cubicBezTo>
                    <a:pt x="4517" y="757"/>
                    <a:pt x="3758" y="1"/>
                    <a:pt x="28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424" name="Google Shape;4424;p45"/>
            <p:cNvSpPr/>
            <p:nvPr/>
          </p:nvSpPr>
          <p:spPr>
            <a:xfrm>
              <a:off x="1324200" y="385900"/>
              <a:ext cx="56475" cy="197625"/>
            </a:xfrm>
            <a:custGeom>
              <a:avLst/>
              <a:gdLst/>
              <a:ahLst/>
              <a:cxnLst/>
              <a:rect l="l" t="t" r="r" b="b"/>
              <a:pathLst>
                <a:path w="2259" h="7905" extrusionOk="0">
                  <a:moveTo>
                    <a:pt x="567" y="0"/>
                  </a:moveTo>
                  <a:cubicBezTo>
                    <a:pt x="254" y="0"/>
                    <a:pt x="1" y="250"/>
                    <a:pt x="1" y="563"/>
                  </a:cubicBezTo>
                  <a:lnTo>
                    <a:pt x="1" y="7339"/>
                  </a:lnTo>
                  <a:cubicBezTo>
                    <a:pt x="1" y="7652"/>
                    <a:pt x="254" y="7905"/>
                    <a:pt x="567" y="7905"/>
                  </a:cubicBezTo>
                  <a:lnTo>
                    <a:pt x="2259" y="7905"/>
                  </a:lnTo>
                  <a:lnTo>
                    <a:pt x="2259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425" name="Google Shape;4425;p45"/>
            <p:cNvSpPr/>
            <p:nvPr/>
          </p:nvSpPr>
          <p:spPr>
            <a:xfrm>
              <a:off x="898875" y="385900"/>
              <a:ext cx="56475" cy="197625"/>
            </a:xfrm>
            <a:custGeom>
              <a:avLst/>
              <a:gdLst/>
              <a:ahLst/>
              <a:cxnLst/>
              <a:rect l="l" t="t" r="r" b="b"/>
              <a:pathLst>
                <a:path w="2259" h="7905" extrusionOk="0">
                  <a:moveTo>
                    <a:pt x="0" y="0"/>
                  </a:moveTo>
                  <a:lnTo>
                    <a:pt x="0" y="7905"/>
                  </a:lnTo>
                  <a:lnTo>
                    <a:pt x="1695" y="7905"/>
                  </a:lnTo>
                  <a:cubicBezTo>
                    <a:pt x="2005" y="7905"/>
                    <a:pt x="2258" y="7652"/>
                    <a:pt x="2258" y="7339"/>
                  </a:cubicBezTo>
                  <a:lnTo>
                    <a:pt x="2258" y="563"/>
                  </a:lnTo>
                  <a:cubicBezTo>
                    <a:pt x="2258" y="250"/>
                    <a:pt x="2005" y="0"/>
                    <a:pt x="169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426" name="Google Shape;4426;p45"/>
            <p:cNvSpPr/>
            <p:nvPr/>
          </p:nvSpPr>
          <p:spPr>
            <a:xfrm>
              <a:off x="1063650" y="414125"/>
              <a:ext cx="146750" cy="141125"/>
            </a:xfrm>
            <a:custGeom>
              <a:avLst/>
              <a:gdLst/>
              <a:ahLst/>
              <a:cxnLst/>
              <a:rect l="l" t="t" r="r" b="b"/>
              <a:pathLst>
                <a:path w="5870" h="5645" extrusionOk="0">
                  <a:moveTo>
                    <a:pt x="3045" y="1127"/>
                  </a:moveTo>
                  <a:cubicBezTo>
                    <a:pt x="3263" y="1127"/>
                    <a:pt x="3483" y="1169"/>
                    <a:pt x="3692" y="1256"/>
                  </a:cubicBezTo>
                  <a:cubicBezTo>
                    <a:pt x="4325" y="1518"/>
                    <a:pt x="4740" y="2135"/>
                    <a:pt x="4740" y="2822"/>
                  </a:cubicBezTo>
                  <a:cubicBezTo>
                    <a:pt x="4737" y="3758"/>
                    <a:pt x="3981" y="4514"/>
                    <a:pt x="3045" y="4517"/>
                  </a:cubicBezTo>
                  <a:cubicBezTo>
                    <a:pt x="2358" y="4517"/>
                    <a:pt x="1741" y="4102"/>
                    <a:pt x="1479" y="3469"/>
                  </a:cubicBezTo>
                  <a:cubicBezTo>
                    <a:pt x="1217" y="2837"/>
                    <a:pt x="1362" y="2108"/>
                    <a:pt x="1847" y="1623"/>
                  </a:cubicBezTo>
                  <a:cubicBezTo>
                    <a:pt x="2171" y="1299"/>
                    <a:pt x="2604" y="1127"/>
                    <a:pt x="3045" y="1127"/>
                  </a:cubicBezTo>
                  <a:close/>
                  <a:moveTo>
                    <a:pt x="3045" y="0"/>
                  </a:moveTo>
                  <a:cubicBezTo>
                    <a:pt x="1904" y="0"/>
                    <a:pt x="874" y="687"/>
                    <a:pt x="437" y="1741"/>
                  </a:cubicBezTo>
                  <a:cubicBezTo>
                    <a:pt x="1" y="2798"/>
                    <a:pt x="242" y="4011"/>
                    <a:pt x="1049" y="4818"/>
                  </a:cubicBezTo>
                  <a:cubicBezTo>
                    <a:pt x="1588" y="5358"/>
                    <a:pt x="2310" y="5645"/>
                    <a:pt x="3045" y="5645"/>
                  </a:cubicBezTo>
                  <a:cubicBezTo>
                    <a:pt x="3409" y="5645"/>
                    <a:pt x="3776" y="5574"/>
                    <a:pt x="4126" y="5430"/>
                  </a:cubicBezTo>
                  <a:cubicBezTo>
                    <a:pt x="5180" y="4993"/>
                    <a:pt x="5870" y="3963"/>
                    <a:pt x="5870" y="2822"/>
                  </a:cubicBezTo>
                  <a:cubicBezTo>
                    <a:pt x="5867" y="1262"/>
                    <a:pt x="4605" y="0"/>
                    <a:pt x="304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427" name="Google Shape;4427;p45"/>
            <p:cNvSpPr/>
            <p:nvPr/>
          </p:nvSpPr>
          <p:spPr>
            <a:xfrm>
              <a:off x="898875" y="498800"/>
              <a:ext cx="481800" cy="169425"/>
            </a:xfrm>
            <a:custGeom>
              <a:avLst/>
              <a:gdLst/>
              <a:ahLst/>
              <a:cxnLst/>
              <a:rect l="l" t="t" r="r" b="b"/>
              <a:pathLst>
                <a:path w="19272" h="6777" extrusionOk="0">
                  <a:moveTo>
                    <a:pt x="3388" y="1"/>
                  </a:moveTo>
                  <a:lnTo>
                    <a:pt x="3388" y="2823"/>
                  </a:lnTo>
                  <a:cubicBezTo>
                    <a:pt x="3388" y="3759"/>
                    <a:pt x="2629" y="4515"/>
                    <a:pt x="1695" y="4518"/>
                  </a:cubicBezTo>
                  <a:lnTo>
                    <a:pt x="0" y="4518"/>
                  </a:lnTo>
                  <a:lnTo>
                    <a:pt x="0" y="5081"/>
                  </a:lnTo>
                  <a:cubicBezTo>
                    <a:pt x="0" y="6017"/>
                    <a:pt x="759" y="6773"/>
                    <a:pt x="1695" y="6776"/>
                  </a:cubicBezTo>
                  <a:lnTo>
                    <a:pt x="17580" y="6776"/>
                  </a:lnTo>
                  <a:cubicBezTo>
                    <a:pt x="18513" y="6773"/>
                    <a:pt x="19272" y="6017"/>
                    <a:pt x="19272" y="5081"/>
                  </a:cubicBezTo>
                  <a:lnTo>
                    <a:pt x="19272" y="4518"/>
                  </a:lnTo>
                  <a:lnTo>
                    <a:pt x="17580" y="4518"/>
                  </a:lnTo>
                  <a:cubicBezTo>
                    <a:pt x="16643" y="4515"/>
                    <a:pt x="15884" y="3759"/>
                    <a:pt x="15884" y="2823"/>
                  </a:cubicBezTo>
                  <a:lnTo>
                    <a:pt x="15884" y="1"/>
                  </a:lnTo>
                  <a:lnTo>
                    <a:pt x="13533" y="1"/>
                  </a:lnTo>
                  <a:cubicBezTo>
                    <a:pt x="13256" y="1910"/>
                    <a:pt x="11620" y="3389"/>
                    <a:pt x="9636" y="3389"/>
                  </a:cubicBezTo>
                  <a:cubicBezTo>
                    <a:pt x="7652" y="3389"/>
                    <a:pt x="6016" y="1910"/>
                    <a:pt x="573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428" name="Google Shape;4428;p45"/>
          <p:cNvGrpSpPr/>
          <p:nvPr/>
        </p:nvGrpSpPr>
        <p:grpSpPr>
          <a:xfrm>
            <a:off x="1763045" y="2153243"/>
            <a:ext cx="202760" cy="230698"/>
            <a:chOff x="1529350" y="258825"/>
            <a:chExt cx="423475" cy="481825"/>
          </a:xfrm>
          <a:solidFill>
            <a:srgbClr val="171536"/>
          </a:solidFill>
        </p:grpSpPr>
        <p:sp>
          <p:nvSpPr>
            <p:cNvPr id="4429" name="Google Shape;4429;p45"/>
            <p:cNvSpPr/>
            <p:nvPr/>
          </p:nvSpPr>
          <p:spPr>
            <a:xfrm>
              <a:off x="1585800" y="258825"/>
              <a:ext cx="310650" cy="430550"/>
            </a:xfrm>
            <a:custGeom>
              <a:avLst/>
              <a:gdLst/>
              <a:ahLst/>
              <a:cxnLst/>
              <a:rect l="l" t="t" r="r" b="b"/>
              <a:pathLst>
                <a:path w="12426" h="17222" extrusionOk="0">
                  <a:moveTo>
                    <a:pt x="6213" y="3388"/>
                  </a:moveTo>
                  <a:cubicBezTo>
                    <a:pt x="7354" y="3388"/>
                    <a:pt x="8384" y="4074"/>
                    <a:pt x="8821" y="5131"/>
                  </a:cubicBezTo>
                  <a:cubicBezTo>
                    <a:pt x="9257" y="6185"/>
                    <a:pt x="9016" y="7399"/>
                    <a:pt x="8206" y="8206"/>
                  </a:cubicBezTo>
                  <a:cubicBezTo>
                    <a:pt x="7666" y="8748"/>
                    <a:pt x="6945" y="9035"/>
                    <a:pt x="6210" y="9035"/>
                  </a:cubicBezTo>
                  <a:cubicBezTo>
                    <a:pt x="5847" y="9035"/>
                    <a:pt x="5481" y="8965"/>
                    <a:pt x="5132" y="8820"/>
                  </a:cubicBezTo>
                  <a:cubicBezTo>
                    <a:pt x="4075" y="8383"/>
                    <a:pt x="3388" y="7354"/>
                    <a:pt x="3388" y="6212"/>
                  </a:cubicBezTo>
                  <a:cubicBezTo>
                    <a:pt x="3391" y="4652"/>
                    <a:pt x="4653" y="3391"/>
                    <a:pt x="6213" y="3388"/>
                  </a:cubicBezTo>
                  <a:close/>
                  <a:moveTo>
                    <a:pt x="6213" y="0"/>
                  </a:moveTo>
                  <a:cubicBezTo>
                    <a:pt x="2825" y="0"/>
                    <a:pt x="1" y="2728"/>
                    <a:pt x="1" y="6212"/>
                  </a:cubicBezTo>
                  <a:cubicBezTo>
                    <a:pt x="1" y="7537"/>
                    <a:pt x="398" y="8718"/>
                    <a:pt x="1163" y="9826"/>
                  </a:cubicBezTo>
                  <a:lnTo>
                    <a:pt x="5737" y="16959"/>
                  </a:lnTo>
                  <a:cubicBezTo>
                    <a:pt x="5847" y="17134"/>
                    <a:pt x="6029" y="17221"/>
                    <a:pt x="6211" y="17221"/>
                  </a:cubicBezTo>
                  <a:cubicBezTo>
                    <a:pt x="6394" y="17221"/>
                    <a:pt x="6576" y="17134"/>
                    <a:pt x="6686" y="16959"/>
                  </a:cubicBezTo>
                  <a:lnTo>
                    <a:pt x="11278" y="9802"/>
                  </a:lnTo>
                  <a:cubicBezTo>
                    <a:pt x="12025" y="8751"/>
                    <a:pt x="12425" y="7498"/>
                    <a:pt x="12422" y="6212"/>
                  </a:cubicBezTo>
                  <a:cubicBezTo>
                    <a:pt x="12422" y="2786"/>
                    <a:pt x="9637" y="0"/>
                    <a:pt x="621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430" name="Google Shape;4430;p45"/>
            <p:cNvSpPr/>
            <p:nvPr/>
          </p:nvSpPr>
          <p:spPr>
            <a:xfrm>
              <a:off x="1529350" y="583200"/>
              <a:ext cx="423475" cy="157450"/>
            </a:xfrm>
            <a:custGeom>
              <a:avLst/>
              <a:gdLst/>
              <a:ahLst/>
              <a:cxnLst/>
              <a:rect l="l" t="t" r="r" b="b"/>
              <a:pathLst>
                <a:path w="16939" h="6298" extrusionOk="0">
                  <a:moveTo>
                    <a:pt x="4050" y="1"/>
                  </a:moveTo>
                  <a:cubicBezTo>
                    <a:pt x="1545" y="582"/>
                    <a:pt x="0" y="1642"/>
                    <a:pt x="0" y="2909"/>
                  </a:cubicBezTo>
                  <a:cubicBezTo>
                    <a:pt x="0" y="5111"/>
                    <a:pt x="4364" y="6297"/>
                    <a:pt x="8471" y="6297"/>
                  </a:cubicBezTo>
                  <a:cubicBezTo>
                    <a:pt x="12575" y="6297"/>
                    <a:pt x="16938" y="5111"/>
                    <a:pt x="16938" y="2909"/>
                  </a:cubicBezTo>
                  <a:cubicBezTo>
                    <a:pt x="16938" y="1642"/>
                    <a:pt x="15391" y="579"/>
                    <a:pt x="12882" y="1"/>
                  </a:cubicBezTo>
                  <a:lnTo>
                    <a:pt x="10040" y="4445"/>
                  </a:lnTo>
                  <a:cubicBezTo>
                    <a:pt x="9673" y="5018"/>
                    <a:pt x="9071" y="5305"/>
                    <a:pt x="8469" y="5305"/>
                  </a:cubicBezTo>
                  <a:cubicBezTo>
                    <a:pt x="7867" y="5305"/>
                    <a:pt x="7265" y="5018"/>
                    <a:pt x="6899" y="4445"/>
                  </a:cubicBezTo>
                  <a:lnTo>
                    <a:pt x="4050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431" name="Google Shape;4431;p45"/>
          <p:cNvGrpSpPr/>
          <p:nvPr/>
        </p:nvGrpSpPr>
        <p:grpSpPr>
          <a:xfrm>
            <a:off x="2030275" y="2207760"/>
            <a:ext cx="231811" cy="121663"/>
            <a:chOff x="2084325" y="363300"/>
            <a:chExt cx="484150" cy="254100"/>
          </a:xfrm>
          <a:solidFill>
            <a:srgbClr val="171536"/>
          </a:solidFill>
        </p:grpSpPr>
        <p:sp>
          <p:nvSpPr>
            <p:cNvPr id="4432" name="Google Shape;4432;p45"/>
            <p:cNvSpPr/>
            <p:nvPr/>
          </p:nvSpPr>
          <p:spPr>
            <a:xfrm>
              <a:off x="2084325" y="363300"/>
              <a:ext cx="484150" cy="254100"/>
            </a:xfrm>
            <a:custGeom>
              <a:avLst/>
              <a:gdLst/>
              <a:ahLst/>
              <a:cxnLst/>
              <a:rect l="l" t="t" r="r" b="b"/>
              <a:pathLst>
                <a:path w="19366" h="10164" extrusionOk="0">
                  <a:moveTo>
                    <a:pt x="9686" y="1128"/>
                  </a:moveTo>
                  <a:cubicBezTo>
                    <a:pt x="10195" y="1128"/>
                    <a:pt x="10707" y="1226"/>
                    <a:pt x="11196" y="1428"/>
                  </a:cubicBezTo>
                  <a:cubicBezTo>
                    <a:pt x="12671" y="2042"/>
                    <a:pt x="13635" y="3482"/>
                    <a:pt x="13635" y="5081"/>
                  </a:cubicBezTo>
                  <a:cubicBezTo>
                    <a:pt x="13632" y="7264"/>
                    <a:pt x="11864" y="9031"/>
                    <a:pt x="9684" y="9034"/>
                  </a:cubicBezTo>
                  <a:cubicBezTo>
                    <a:pt x="8085" y="9034"/>
                    <a:pt x="6643" y="8071"/>
                    <a:pt x="6032" y="6592"/>
                  </a:cubicBezTo>
                  <a:cubicBezTo>
                    <a:pt x="5420" y="5117"/>
                    <a:pt x="5758" y="3415"/>
                    <a:pt x="6887" y="2286"/>
                  </a:cubicBezTo>
                  <a:cubicBezTo>
                    <a:pt x="7645" y="1530"/>
                    <a:pt x="8657" y="1128"/>
                    <a:pt x="9686" y="1128"/>
                  </a:cubicBezTo>
                  <a:close/>
                  <a:moveTo>
                    <a:pt x="9684" y="1"/>
                  </a:moveTo>
                  <a:cubicBezTo>
                    <a:pt x="4502" y="1"/>
                    <a:pt x="361" y="4512"/>
                    <a:pt x="190" y="4704"/>
                  </a:cubicBezTo>
                  <a:cubicBezTo>
                    <a:pt x="0" y="4918"/>
                    <a:pt x="0" y="5243"/>
                    <a:pt x="190" y="5457"/>
                  </a:cubicBezTo>
                  <a:cubicBezTo>
                    <a:pt x="361" y="5650"/>
                    <a:pt x="4502" y="10164"/>
                    <a:pt x="9684" y="10164"/>
                  </a:cubicBezTo>
                  <a:cubicBezTo>
                    <a:pt x="14867" y="10164"/>
                    <a:pt x="19004" y="5650"/>
                    <a:pt x="19176" y="5457"/>
                  </a:cubicBezTo>
                  <a:cubicBezTo>
                    <a:pt x="19365" y="5243"/>
                    <a:pt x="19365" y="4918"/>
                    <a:pt x="19176" y="4704"/>
                  </a:cubicBezTo>
                  <a:cubicBezTo>
                    <a:pt x="19004" y="4512"/>
                    <a:pt x="14867" y="1"/>
                    <a:pt x="968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433" name="Google Shape;4433;p45"/>
            <p:cNvSpPr/>
            <p:nvPr/>
          </p:nvSpPr>
          <p:spPr>
            <a:xfrm>
              <a:off x="2250600" y="419775"/>
              <a:ext cx="145175" cy="141125"/>
            </a:xfrm>
            <a:custGeom>
              <a:avLst/>
              <a:gdLst/>
              <a:ahLst/>
              <a:cxnLst/>
              <a:rect l="l" t="t" r="r" b="b"/>
              <a:pathLst>
                <a:path w="5807" h="5645" extrusionOk="0">
                  <a:moveTo>
                    <a:pt x="3018" y="0"/>
                  </a:moveTo>
                  <a:cubicBezTo>
                    <a:pt x="1922" y="0"/>
                    <a:pt x="929" y="634"/>
                    <a:pt x="468" y="1626"/>
                  </a:cubicBezTo>
                  <a:cubicBezTo>
                    <a:pt x="1" y="2623"/>
                    <a:pt x="158" y="3797"/>
                    <a:pt x="862" y="4637"/>
                  </a:cubicBezTo>
                  <a:cubicBezTo>
                    <a:pt x="1407" y="5287"/>
                    <a:pt x="2203" y="5645"/>
                    <a:pt x="3025" y="5645"/>
                  </a:cubicBezTo>
                  <a:cubicBezTo>
                    <a:pt x="3270" y="5645"/>
                    <a:pt x="3518" y="5613"/>
                    <a:pt x="3762" y="5547"/>
                  </a:cubicBezTo>
                  <a:cubicBezTo>
                    <a:pt x="4825" y="5258"/>
                    <a:pt x="5620" y="4382"/>
                    <a:pt x="5807" y="3297"/>
                  </a:cubicBezTo>
                  <a:lnTo>
                    <a:pt x="5807" y="3297"/>
                  </a:lnTo>
                  <a:cubicBezTo>
                    <a:pt x="5625" y="3356"/>
                    <a:pt x="5446" y="3383"/>
                    <a:pt x="5272" y="3383"/>
                  </a:cubicBezTo>
                  <a:cubicBezTo>
                    <a:pt x="4356" y="3383"/>
                    <a:pt x="3596" y="2626"/>
                    <a:pt x="3596" y="1692"/>
                  </a:cubicBezTo>
                  <a:cubicBezTo>
                    <a:pt x="3596" y="1147"/>
                    <a:pt x="3861" y="633"/>
                    <a:pt x="4307" y="316"/>
                  </a:cubicBezTo>
                  <a:cubicBezTo>
                    <a:pt x="3913" y="112"/>
                    <a:pt x="3476" y="3"/>
                    <a:pt x="3033" y="0"/>
                  </a:cubicBezTo>
                  <a:cubicBezTo>
                    <a:pt x="3028" y="0"/>
                    <a:pt x="3023" y="0"/>
                    <a:pt x="301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434" name="Google Shape;4434;p45"/>
          <p:cNvGrpSpPr/>
          <p:nvPr/>
        </p:nvGrpSpPr>
        <p:grpSpPr>
          <a:xfrm>
            <a:off x="2335803" y="2153243"/>
            <a:ext cx="202760" cy="230698"/>
            <a:chOff x="2707500" y="249400"/>
            <a:chExt cx="423475" cy="481825"/>
          </a:xfrm>
          <a:solidFill>
            <a:srgbClr val="171536"/>
          </a:solidFill>
        </p:grpSpPr>
        <p:sp>
          <p:nvSpPr>
            <p:cNvPr id="4435" name="Google Shape;4435;p45"/>
            <p:cNvSpPr/>
            <p:nvPr/>
          </p:nvSpPr>
          <p:spPr>
            <a:xfrm>
              <a:off x="2739175" y="420675"/>
              <a:ext cx="360100" cy="310550"/>
            </a:xfrm>
            <a:custGeom>
              <a:avLst/>
              <a:gdLst/>
              <a:ahLst/>
              <a:cxnLst/>
              <a:rect l="l" t="t" r="r" b="b"/>
              <a:pathLst>
                <a:path w="14404" h="12422" extrusionOk="0">
                  <a:moveTo>
                    <a:pt x="3816" y="1130"/>
                  </a:moveTo>
                  <a:cubicBezTo>
                    <a:pt x="4126" y="1130"/>
                    <a:pt x="4379" y="1382"/>
                    <a:pt x="4379" y="1696"/>
                  </a:cubicBezTo>
                  <a:lnTo>
                    <a:pt x="4379" y="8471"/>
                  </a:lnTo>
                  <a:cubicBezTo>
                    <a:pt x="4379" y="8781"/>
                    <a:pt x="4126" y="9034"/>
                    <a:pt x="3816" y="9034"/>
                  </a:cubicBezTo>
                  <a:cubicBezTo>
                    <a:pt x="3503" y="9034"/>
                    <a:pt x="3250" y="8781"/>
                    <a:pt x="3250" y="8471"/>
                  </a:cubicBezTo>
                  <a:lnTo>
                    <a:pt x="3250" y="1696"/>
                  </a:lnTo>
                  <a:cubicBezTo>
                    <a:pt x="3250" y="1382"/>
                    <a:pt x="3503" y="1130"/>
                    <a:pt x="3816" y="1130"/>
                  </a:cubicBezTo>
                  <a:close/>
                  <a:moveTo>
                    <a:pt x="7204" y="1130"/>
                  </a:moveTo>
                  <a:cubicBezTo>
                    <a:pt x="7514" y="1130"/>
                    <a:pt x="7767" y="1382"/>
                    <a:pt x="7767" y="1696"/>
                  </a:cubicBezTo>
                  <a:lnTo>
                    <a:pt x="7767" y="8471"/>
                  </a:lnTo>
                  <a:cubicBezTo>
                    <a:pt x="7767" y="8781"/>
                    <a:pt x="7514" y="9034"/>
                    <a:pt x="7204" y="9034"/>
                  </a:cubicBezTo>
                  <a:cubicBezTo>
                    <a:pt x="6891" y="9034"/>
                    <a:pt x="6638" y="8781"/>
                    <a:pt x="6638" y="8471"/>
                  </a:cubicBezTo>
                  <a:lnTo>
                    <a:pt x="6638" y="1696"/>
                  </a:lnTo>
                  <a:cubicBezTo>
                    <a:pt x="6638" y="1382"/>
                    <a:pt x="6891" y="1130"/>
                    <a:pt x="7204" y="1130"/>
                  </a:cubicBezTo>
                  <a:close/>
                  <a:moveTo>
                    <a:pt x="10592" y="1130"/>
                  </a:moveTo>
                  <a:cubicBezTo>
                    <a:pt x="10902" y="1130"/>
                    <a:pt x="11155" y="1382"/>
                    <a:pt x="11155" y="1696"/>
                  </a:cubicBezTo>
                  <a:lnTo>
                    <a:pt x="11155" y="8471"/>
                  </a:lnTo>
                  <a:cubicBezTo>
                    <a:pt x="11155" y="8781"/>
                    <a:pt x="10902" y="9034"/>
                    <a:pt x="10592" y="9034"/>
                  </a:cubicBezTo>
                  <a:cubicBezTo>
                    <a:pt x="10278" y="9034"/>
                    <a:pt x="10025" y="8781"/>
                    <a:pt x="10025" y="8471"/>
                  </a:cubicBezTo>
                  <a:lnTo>
                    <a:pt x="10025" y="1696"/>
                  </a:lnTo>
                  <a:cubicBezTo>
                    <a:pt x="10025" y="1382"/>
                    <a:pt x="10278" y="1130"/>
                    <a:pt x="10592" y="1130"/>
                  </a:cubicBezTo>
                  <a:close/>
                  <a:moveTo>
                    <a:pt x="1" y="0"/>
                  </a:moveTo>
                  <a:lnTo>
                    <a:pt x="901" y="10880"/>
                  </a:lnTo>
                  <a:cubicBezTo>
                    <a:pt x="976" y="11754"/>
                    <a:pt x="1705" y="12422"/>
                    <a:pt x="2582" y="12422"/>
                  </a:cubicBezTo>
                  <a:cubicBezTo>
                    <a:pt x="2584" y="12422"/>
                    <a:pt x="2586" y="12422"/>
                    <a:pt x="2588" y="12422"/>
                  </a:cubicBezTo>
                  <a:lnTo>
                    <a:pt x="11817" y="12422"/>
                  </a:lnTo>
                  <a:cubicBezTo>
                    <a:pt x="11819" y="12422"/>
                    <a:pt x="11821" y="12422"/>
                    <a:pt x="11823" y="12422"/>
                  </a:cubicBezTo>
                  <a:cubicBezTo>
                    <a:pt x="12700" y="12422"/>
                    <a:pt x="13431" y="11751"/>
                    <a:pt x="13503" y="10877"/>
                  </a:cubicBezTo>
                  <a:lnTo>
                    <a:pt x="14404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436" name="Google Shape;4436;p45"/>
            <p:cNvSpPr/>
            <p:nvPr/>
          </p:nvSpPr>
          <p:spPr>
            <a:xfrm>
              <a:off x="2707500" y="249400"/>
              <a:ext cx="423475" cy="141175"/>
            </a:xfrm>
            <a:custGeom>
              <a:avLst/>
              <a:gdLst/>
              <a:ahLst/>
              <a:cxnLst/>
              <a:rect l="l" t="t" r="r" b="b"/>
              <a:pathLst>
                <a:path w="16939" h="5647" extrusionOk="0">
                  <a:moveTo>
                    <a:pt x="9600" y="1130"/>
                  </a:moveTo>
                  <a:cubicBezTo>
                    <a:pt x="9910" y="1130"/>
                    <a:pt x="10163" y="1383"/>
                    <a:pt x="10163" y="1696"/>
                  </a:cubicBezTo>
                  <a:lnTo>
                    <a:pt x="10163" y="2259"/>
                  </a:lnTo>
                  <a:lnTo>
                    <a:pt x="6776" y="2259"/>
                  </a:lnTo>
                  <a:lnTo>
                    <a:pt x="6776" y="1696"/>
                  </a:lnTo>
                  <a:cubicBezTo>
                    <a:pt x="6776" y="1383"/>
                    <a:pt x="7029" y="1130"/>
                    <a:pt x="7342" y="1130"/>
                  </a:cubicBezTo>
                  <a:close/>
                  <a:moveTo>
                    <a:pt x="7342" y="1"/>
                  </a:moveTo>
                  <a:cubicBezTo>
                    <a:pt x="6405" y="1"/>
                    <a:pt x="5646" y="760"/>
                    <a:pt x="5646" y="1696"/>
                  </a:cubicBezTo>
                  <a:lnTo>
                    <a:pt x="5646" y="2259"/>
                  </a:lnTo>
                  <a:lnTo>
                    <a:pt x="1696" y="2259"/>
                  </a:lnTo>
                  <a:cubicBezTo>
                    <a:pt x="759" y="2259"/>
                    <a:pt x="0" y="3018"/>
                    <a:pt x="0" y="3954"/>
                  </a:cubicBezTo>
                  <a:lnTo>
                    <a:pt x="0" y="5084"/>
                  </a:lnTo>
                  <a:cubicBezTo>
                    <a:pt x="0" y="5394"/>
                    <a:pt x="253" y="5647"/>
                    <a:pt x="566" y="5647"/>
                  </a:cubicBezTo>
                  <a:lnTo>
                    <a:pt x="16375" y="5647"/>
                  </a:lnTo>
                  <a:cubicBezTo>
                    <a:pt x="16686" y="5647"/>
                    <a:pt x="16939" y="5394"/>
                    <a:pt x="16939" y="5084"/>
                  </a:cubicBezTo>
                  <a:lnTo>
                    <a:pt x="16939" y="3954"/>
                  </a:lnTo>
                  <a:cubicBezTo>
                    <a:pt x="16939" y="3018"/>
                    <a:pt x="16180" y="2259"/>
                    <a:pt x="15246" y="2259"/>
                  </a:cubicBezTo>
                  <a:lnTo>
                    <a:pt x="11292" y="2259"/>
                  </a:lnTo>
                  <a:lnTo>
                    <a:pt x="11292" y="1696"/>
                  </a:lnTo>
                  <a:cubicBezTo>
                    <a:pt x="11292" y="760"/>
                    <a:pt x="10534" y="1"/>
                    <a:pt x="960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437" name="Google Shape;4437;p45"/>
          <p:cNvGrpSpPr/>
          <p:nvPr/>
        </p:nvGrpSpPr>
        <p:grpSpPr>
          <a:xfrm>
            <a:off x="2617068" y="2153465"/>
            <a:ext cx="207668" cy="230255"/>
            <a:chOff x="3300325" y="249875"/>
            <a:chExt cx="433725" cy="480900"/>
          </a:xfrm>
          <a:solidFill>
            <a:srgbClr val="171536"/>
          </a:solidFill>
        </p:grpSpPr>
        <p:sp>
          <p:nvSpPr>
            <p:cNvPr id="4438" name="Google Shape;4438;p45"/>
            <p:cNvSpPr/>
            <p:nvPr/>
          </p:nvSpPr>
          <p:spPr>
            <a:xfrm>
              <a:off x="3610875" y="334550"/>
              <a:ext cx="56475" cy="28250"/>
            </a:xfrm>
            <a:custGeom>
              <a:avLst/>
              <a:gdLst/>
              <a:ahLst/>
              <a:cxnLst/>
              <a:rect l="l" t="t" r="r" b="b"/>
              <a:pathLst>
                <a:path w="2259" h="1130" extrusionOk="0">
                  <a:moveTo>
                    <a:pt x="566" y="0"/>
                  </a:moveTo>
                  <a:cubicBezTo>
                    <a:pt x="253" y="0"/>
                    <a:pt x="0" y="253"/>
                    <a:pt x="0" y="567"/>
                  </a:cubicBezTo>
                  <a:cubicBezTo>
                    <a:pt x="0" y="877"/>
                    <a:pt x="253" y="1130"/>
                    <a:pt x="566" y="1130"/>
                  </a:cubicBezTo>
                  <a:lnTo>
                    <a:pt x="1696" y="1130"/>
                  </a:lnTo>
                  <a:cubicBezTo>
                    <a:pt x="2006" y="1130"/>
                    <a:pt x="2259" y="877"/>
                    <a:pt x="2259" y="567"/>
                  </a:cubicBezTo>
                  <a:cubicBezTo>
                    <a:pt x="2259" y="253"/>
                    <a:pt x="2006" y="0"/>
                    <a:pt x="169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439" name="Google Shape;4439;p45"/>
            <p:cNvSpPr/>
            <p:nvPr/>
          </p:nvSpPr>
          <p:spPr>
            <a:xfrm>
              <a:off x="3467675" y="249875"/>
              <a:ext cx="46400" cy="56475"/>
            </a:xfrm>
            <a:custGeom>
              <a:avLst/>
              <a:gdLst/>
              <a:ahLst/>
              <a:cxnLst/>
              <a:rect l="l" t="t" r="r" b="b"/>
              <a:pathLst>
                <a:path w="1856" h="2259" extrusionOk="0">
                  <a:moveTo>
                    <a:pt x="647" y="1"/>
                  </a:moveTo>
                  <a:cubicBezTo>
                    <a:pt x="562" y="1"/>
                    <a:pt x="476" y="20"/>
                    <a:pt x="395" y="60"/>
                  </a:cubicBezTo>
                  <a:cubicBezTo>
                    <a:pt x="115" y="198"/>
                    <a:pt x="1" y="539"/>
                    <a:pt x="142" y="819"/>
                  </a:cubicBezTo>
                  <a:lnTo>
                    <a:pt x="705" y="1948"/>
                  </a:lnTo>
                  <a:cubicBezTo>
                    <a:pt x="806" y="2144"/>
                    <a:pt x="1004" y="2259"/>
                    <a:pt x="1211" y="2259"/>
                  </a:cubicBezTo>
                  <a:cubicBezTo>
                    <a:pt x="1296" y="2259"/>
                    <a:pt x="1383" y="2239"/>
                    <a:pt x="1464" y="2198"/>
                  </a:cubicBezTo>
                  <a:cubicBezTo>
                    <a:pt x="1744" y="2059"/>
                    <a:pt x="1856" y="1722"/>
                    <a:pt x="1717" y="1442"/>
                  </a:cubicBezTo>
                  <a:lnTo>
                    <a:pt x="1151" y="313"/>
                  </a:lnTo>
                  <a:cubicBezTo>
                    <a:pt x="1053" y="114"/>
                    <a:pt x="853" y="1"/>
                    <a:pt x="6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440" name="Google Shape;4440;p45"/>
            <p:cNvSpPr/>
            <p:nvPr/>
          </p:nvSpPr>
          <p:spPr>
            <a:xfrm>
              <a:off x="3566525" y="249875"/>
              <a:ext cx="46400" cy="56475"/>
            </a:xfrm>
            <a:custGeom>
              <a:avLst/>
              <a:gdLst/>
              <a:ahLst/>
              <a:cxnLst/>
              <a:rect l="l" t="t" r="r" b="b"/>
              <a:pathLst>
                <a:path w="1856" h="2259" extrusionOk="0">
                  <a:moveTo>
                    <a:pt x="1210" y="1"/>
                  </a:moveTo>
                  <a:cubicBezTo>
                    <a:pt x="1003" y="1"/>
                    <a:pt x="803" y="114"/>
                    <a:pt x="705" y="313"/>
                  </a:cubicBezTo>
                  <a:lnTo>
                    <a:pt x="139" y="1442"/>
                  </a:lnTo>
                  <a:cubicBezTo>
                    <a:pt x="1" y="1719"/>
                    <a:pt x="115" y="2059"/>
                    <a:pt x="392" y="2198"/>
                  </a:cubicBezTo>
                  <a:cubicBezTo>
                    <a:pt x="474" y="2239"/>
                    <a:pt x="561" y="2259"/>
                    <a:pt x="646" y="2259"/>
                  </a:cubicBezTo>
                  <a:cubicBezTo>
                    <a:pt x="852" y="2259"/>
                    <a:pt x="1051" y="2144"/>
                    <a:pt x="1151" y="1948"/>
                  </a:cubicBezTo>
                  <a:lnTo>
                    <a:pt x="1714" y="819"/>
                  </a:lnTo>
                  <a:cubicBezTo>
                    <a:pt x="1856" y="539"/>
                    <a:pt x="1741" y="198"/>
                    <a:pt x="1461" y="60"/>
                  </a:cubicBezTo>
                  <a:cubicBezTo>
                    <a:pt x="1381" y="20"/>
                    <a:pt x="1295" y="1"/>
                    <a:pt x="121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441" name="Google Shape;4441;p45"/>
            <p:cNvSpPr/>
            <p:nvPr/>
          </p:nvSpPr>
          <p:spPr>
            <a:xfrm>
              <a:off x="3413250" y="334550"/>
              <a:ext cx="56500" cy="28250"/>
            </a:xfrm>
            <a:custGeom>
              <a:avLst/>
              <a:gdLst/>
              <a:ahLst/>
              <a:cxnLst/>
              <a:rect l="l" t="t" r="r" b="b"/>
              <a:pathLst>
                <a:path w="2260" h="1130" extrusionOk="0">
                  <a:moveTo>
                    <a:pt x="567" y="0"/>
                  </a:moveTo>
                  <a:cubicBezTo>
                    <a:pt x="254" y="0"/>
                    <a:pt x="1" y="253"/>
                    <a:pt x="1" y="567"/>
                  </a:cubicBezTo>
                  <a:cubicBezTo>
                    <a:pt x="1" y="877"/>
                    <a:pt x="254" y="1130"/>
                    <a:pt x="567" y="1130"/>
                  </a:cubicBezTo>
                  <a:lnTo>
                    <a:pt x="1696" y="1130"/>
                  </a:lnTo>
                  <a:cubicBezTo>
                    <a:pt x="2006" y="1130"/>
                    <a:pt x="2259" y="877"/>
                    <a:pt x="2259" y="567"/>
                  </a:cubicBezTo>
                  <a:cubicBezTo>
                    <a:pt x="2259" y="253"/>
                    <a:pt x="2006" y="0"/>
                    <a:pt x="169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442" name="Google Shape;4442;p45"/>
            <p:cNvSpPr/>
            <p:nvPr/>
          </p:nvSpPr>
          <p:spPr>
            <a:xfrm>
              <a:off x="3300325" y="476675"/>
              <a:ext cx="84725" cy="254100"/>
            </a:xfrm>
            <a:custGeom>
              <a:avLst/>
              <a:gdLst/>
              <a:ahLst/>
              <a:cxnLst/>
              <a:rect l="l" t="t" r="r" b="b"/>
              <a:pathLst>
                <a:path w="3389" h="10164" extrusionOk="0">
                  <a:moveTo>
                    <a:pt x="567" y="1"/>
                  </a:moveTo>
                  <a:cubicBezTo>
                    <a:pt x="254" y="1"/>
                    <a:pt x="1" y="251"/>
                    <a:pt x="1" y="564"/>
                  </a:cubicBezTo>
                  <a:lnTo>
                    <a:pt x="1" y="9598"/>
                  </a:lnTo>
                  <a:cubicBezTo>
                    <a:pt x="1" y="9911"/>
                    <a:pt x="254" y="10164"/>
                    <a:pt x="567" y="10164"/>
                  </a:cubicBezTo>
                  <a:lnTo>
                    <a:pt x="2825" y="10164"/>
                  </a:lnTo>
                  <a:cubicBezTo>
                    <a:pt x="3136" y="10164"/>
                    <a:pt x="3389" y="9911"/>
                    <a:pt x="3389" y="9598"/>
                  </a:cubicBezTo>
                  <a:lnTo>
                    <a:pt x="3389" y="564"/>
                  </a:lnTo>
                  <a:cubicBezTo>
                    <a:pt x="3389" y="251"/>
                    <a:pt x="3136" y="1"/>
                    <a:pt x="28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443" name="Google Shape;4443;p45"/>
            <p:cNvSpPr/>
            <p:nvPr/>
          </p:nvSpPr>
          <p:spPr>
            <a:xfrm>
              <a:off x="3413250" y="335525"/>
              <a:ext cx="320800" cy="395250"/>
            </a:xfrm>
            <a:custGeom>
              <a:avLst/>
              <a:gdLst/>
              <a:ahLst/>
              <a:cxnLst/>
              <a:rect l="l" t="t" r="r" b="b"/>
              <a:pathLst>
                <a:path w="12832" h="15810" extrusionOk="0">
                  <a:moveTo>
                    <a:pt x="3954" y="1"/>
                  </a:moveTo>
                  <a:cubicBezTo>
                    <a:pt x="3641" y="1"/>
                    <a:pt x="3388" y="254"/>
                    <a:pt x="3388" y="564"/>
                  </a:cubicBezTo>
                  <a:cubicBezTo>
                    <a:pt x="3388" y="1871"/>
                    <a:pt x="2879" y="4225"/>
                    <a:pt x="1922" y="5186"/>
                  </a:cubicBezTo>
                  <a:cubicBezTo>
                    <a:pt x="1274" y="5830"/>
                    <a:pt x="723" y="6065"/>
                    <a:pt x="1" y="6427"/>
                  </a:cubicBezTo>
                  <a:lnTo>
                    <a:pt x="1" y="14897"/>
                  </a:lnTo>
                  <a:cubicBezTo>
                    <a:pt x="1109" y="15268"/>
                    <a:pt x="2515" y="15810"/>
                    <a:pt x="4659" y="15810"/>
                  </a:cubicBezTo>
                  <a:lnTo>
                    <a:pt x="8351" y="15810"/>
                  </a:lnTo>
                  <a:cubicBezTo>
                    <a:pt x="9567" y="15810"/>
                    <a:pt x="10516" y="14680"/>
                    <a:pt x="10046" y="13491"/>
                  </a:cubicBezTo>
                  <a:cubicBezTo>
                    <a:pt x="11019" y="13226"/>
                    <a:pt x="11546" y="12172"/>
                    <a:pt x="11175" y="11233"/>
                  </a:cubicBezTo>
                  <a:cubicBezTo>
                    <a:pt x="12386" y="10901"/>
                    <a:pt x="12832" y="9408"/>
                    <a:pt x="11992" y="8468"/>
                  </a:cubicBezTo>
                  <a:cubicBezTo>
                    <a:pt x="12314" y="8107"/>
                    <a:pt x="12467" y="7625"/>
                    <a:pt x="12410" y="7143"/>
                  </a:cubicBezTo>
                  <a:cubicBezTo>
                    <a:pt x="12311" y="6267"/>
                    <a:pt x="11495" y="5647"/>
                    <a:pt x="10612" y="5647"/>
                  </a:cubicBezTo>
                  <a:lnTo>
                    <a:pt x="6213" y="5647"/>
                  </a:lnTo>
                  <a:cubicBezTo>
                    <a:pt x="6586" y="4975"/>
                    <a:pt x="6785" y="3081"/>
                    <a:pt x="6776" y="2307"/>
                  </a:cubicBezTo>
                  <a:cubicBezTo>
                    <a:pt x="6761" y="1027"/>
                    <a:pt x="5701" y="1"/>
                    <a:pt x="441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444" name="Google Shape;4444;p45"/>
          <p:cNvGrpSpPr/>
          <p:nvPr/>
        </p:nvGrpSpPr>
        <p:grpSpPr>
          <a:xfrm>
            <a:off x="2881653" y="2153411"/>
            <a:ext cx="239603" cy="230363"/>
            <a:chOff x="3854700" y="249750"/>
            <a:chExt cx="500425" cy="481125"/>
          </a:xfrm>
          <a:solidFill>
            <a:srgbClr val="171536"/>
          </a:solidFill>
        </p:grpSpPr>
        <p:sp>
          <p:nvSpPr>
            <p:cNvPr id="4445" name="Google Shape;4445;p45"/>
            <p:cNvSpPr/>
            <p:nvPr/>
          </p:nvSpPr>
          <p:spPr>
            <a:xfrm>
              <a:off x="4206725" y="598350"/>
              <a:ext cx="70775" cy="68025"/>
            </a:xfrm>
            <a:custGeom>
              <a:avLst/>
              <a:gdLst/>
              <a:ahLst/>
              <a:cxnLst/>
              <a:rect l="l" t="t" r="r" b="b"/>
              <a:pathLst>
                <a:path w="2831" h="2721" extrusionOk="0">
                  <a:moveTo>
                    <a:pt x="622" y="1"/>
                  </a:moveTo>
                  <a:cubicBezTo>
                    <a:pt x="478" y="1"/>
                    <a:pt x="333" y="56"/>
                    <a:pt x="223" y="165"/>
                  </a:cubicBezTo>
                  <a:cubicBezTo>
                    <a:pt x="0" y="388"/>
                    <a:pt x="0" y="744"/>
                    <a:pt x="223" y="966"/>
                  </a:cubicBezTo>
                  <a:lnTo>
                    <a:pt x="1819" y="2562"/>
                  </a:lnTo>
                  <a:cubicBezTo>
                    <a:pt x="1929" y="2668"/>
                    <a:pt x="2070" y="2721"/>
                    <a:pt x="2211" y="2721"/>
                  </a:cubicBezTo>
                  <a:cubicBezTo>
                    <a:pt x="2356" y="2721"/>
                    <a:pt x="2501" y="2665"/>
                    <a:pt x="2611" y="2553"/>
                  </a:cubicBezTo>
                  <a:cubicBezTo>
                    <a:pt x="2828" y="2337"/>
                    <a:pt x="2831" y="1984"/>
                    <a:pt x="2617" y="1764"/>
                  </a:cubicBezTo>
                  <a:lnTo>
                    <a:pt x="1021" y="165"/>
                  </a:lnTo>
                  <a:cubicBezTo>
                    <a:pt x="911" y="56"/>
                    <a:pt x="767" y="1"/>
                    <a:pt x="62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446" name="Google Shape;4446;p45"/>
            <p:cNvSpPr/>
            <p:nvPr/>
          </p:nvSpPr>
          <p:spPr>
            <a:xfrm>
              <a:off x="4226750" y="538600"/>
              <a:ext cx="91250" cy="48150"/>
            </a:xfrm>
            <a:custGeom>
              <a:avLst/>
              <a:gdLst/>
              <a:ahLst/>
              <a:cxnLst/>
              <a:rect l="l" t="t" r="r" b="b"/>
              <a:pathLst>
                <a:path w="3650" h="1926" extrusionOk="0">
                  <a:moveTo>
                    <a:pt x="631" y="1"/>
                  </a:moveTo>
                  <a:cubicBezTo>
                    <a:pt x="393" y="1"/>
                    <a:pt x="175" y="151"/>
                    <a:pt x="97" y="387"/>
                  </a:cubicBezTo>
                  <a:cubicBezTo>
                    <a:pt x="0" y="676"/>
                    <a:pt x="151" y="993"/>
                    <a:pt x="440" y="1098"/>
                  </a:cubicBezTo>
                  <a:lnTo>
                    <a:pt x="2837" y="1896"/>
                  </a:lnTo>
                  <a:cubicBezTo>
                    <a:pt x="2896" y="1916"/>
                    <a:pt x="2956" y="1925"/>
                    <a:pt x="3014" y="1925"/>
                  </a:cubicBezTo>
                  <a:cubicBezTo>
                    <a:pt x="3251" y="1925"/>
                    <a:pt x="3471" y="1774"/>
                    <a:pt x="3551" y="1538"/>
                  </a:cubicBezTo>
                  <a:cubicBezTo>
                    <a:pt x="3650" y="1243"/>
                    <a:pt x="3490" y="920"/>
                    <a:pt x="3192" y="824"/>
                  </a:cubicBezTo>
                  <a:lnTo>
                    <a:pt x="798" y="26"/>
                  </a:lnTo>
                  <a:cubicBezTo>
                    <a:pt x="742" y="9"/>
                    <a:pt x="686" y="1"/>
                    <a:pt x="6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447" name="Google Shape;4447;p45"/>
            <p:cNvSpPr/>
            <p:nvPr/>
          </p:nvSpPr>
          <p:spPr>
            <a:xfrm>
              <a:off x="4146500" y="618325"/>
              <a:ext cx="52050" cy="88650"/>
            </a:xfrm>
            <a:custGeom>
              <a:avLst/>
              <a:gdLst/>
              <a:ahLst/>
              <a:cxnLst/>
              <a:rect l="l" t="t" r="r" b="b"/>
              <a:pathLst>
                <a:path w="2082" h="3546" extrusionOk="0">
                  <a:moveTo>
                    <a:pt x="632" y="1"/>
                  </a:moveTo>
                  <a:cubicBezTo>
                    <a:pt x="574" y="1"/>
                    <a:pt x="514" y="10"/>
                    <a:pt x="455" y="29"/>
                  </a:cubicBezTo>
                  <a:cubicBezTo>
                    <a:pt x="160" y="128"/>
                    <a:pt x="0" y="447"/>
                    <a:pt x="100" y="746"/>
                  </a:cubicBezTo>
                  <a:lnTo>
                    <a:pt x="898" y="3140"/>
                  </a:lnTo>
                  <a:cubicBezTo>
                    <a:pt x="970" y="3386"/>
                    <a:pt x="1196" y="3546"/>
                    <a:pt x="1439" y="3546"/>
                  </a:cubicBezTo>
                  <a:cubicBezTo>
                    <a:pt x="1498" y="3546"/>
                    <a:pt x="1558" y="3536"/>
                    <a:pt x="1617" y="3516"/>
                  </a:cubicBezTo>
                  <a:cubicBezTo>
                    <a:pt x="1921" y="3417"/>
                    <a:pt x="2081" y="3082"/>
                    <a:pt x="1970" y="2784"/>
                  </a:cubicBezTo>
                  <a:lnTo>
                    <a:pt x="1172" y="387"/>
                  </a:lnTo>
                  <a:cubicBezTo>
                    <a:pt x="1092" y="150"/>
                    <a:pt x="871" y="1"/>
                    <a:pt x="63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448" name="Google Shape;4448;p45"/>
            <p:cNvSpPr/>
            <p:nvPr/>
          </p:nvSpPr>
          <p:spPr>
            <a:xfrm>
              <a:off x="3927425" y="319075"/>
              <a:ext cx="70650" cy="67850"/>
            </a:xfrm>
            <a:custGeom>
              <a:avLst/>
              <a:gdLst/>
              <a:ahLst/>
              <a:cxnLst/>
              <a:rect l="l" t="t" r="r" b="b"/>
              <a:pathLst>
                <a:path w="2826" h="2714" extrusionOk="0">
                  <a:moveTo>
                    <a:pt x="621" y="0"/>
                  </a:moveTo>
                  <a:cubicBezTo>
                    <a:pt x="477" y="0"/>
                    <a:pt x="333" y="55"/>
                    <a:pt x="223" y="165"/>
                  </a:cubicBezTo>
                  <a:cubicBezTo>
                    <a:pt x="4" y="385"/>
                    <a:pt x="1" y="737"/>
                    <a:pt x="214" y="957"/>
                  </a:cubicBezTo>
                  <a:lnTo>
                    <a:pt x="1813" y="2556"/>
                  </a:lnTo>
                  <a:cubicBezTo>
                    <a:pt x="1922" y="2661"/>
                    <a:pt x="2062" y="2714"/>
                    <a:pt x="2203" y="2714"/>
                  </a:cubicBezTo>
                  <a:cubicBezTo>
                    <a:pt x="2348" y="2714"/>
                    <a:pt x="2494" y="2658"/>
                    <a:pt x="2605" y="2547"/>
                  </a:cubicBezTo>
                  <a:cubicBezTo>
                    <a:pt x="2822" y="2330"/>
                    <a:pt x="2825" y="1977"/>
                    <a:pt x="2611" y="1755"/>
                  </a:cubicBezTo>
                  <a:lnTo>
                    <a:pt x="1012" y="159"/>
                  </a:lnTo>
                  <a:cubicBezTo>
                    <a:pt x="904" y="53"/>
                    <a:pt x="762" y="0"/>
                    <a:pt x="6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449" name="Google Shape;4449;p45"/>
            <p:cNvSpPr/>
            <p:nvPr/>
          </p:nvSpPr>
          <p:spPr>
            <a:xfrm>
              <a:off x="4007000" y="279300"/>
              <a:ext cx="51675" cy="88150"/>
            </a:xfrm>
            <a:custGeom>
              <a:avLst/>
              <a:gdLst/>
              <a:ahLst/>
              <a:cxnLst/>
              <a:rect l="l" t="t" r="r" b="b"/>
              <a:pathLst>
                <a:path w="2067" h="3526" extrusionOk="0">
                  <a:moveTo>
                    <a:pt x="632" y="0"/>
                  </a:moveTo>
                  <a:cubicBezTo>
                    <a:pt x="573" y="0"/>
                    <a:pt x="512" y="10"/>
                    <a:pt x="452" y="30"/>
                  </a:cubicBezTo>
                  <a:cubicBezTo>
                    <a:pt x="160" y="127"/>
                    <a:pt x="0" y="437"/>
                    <a:pt x="91" y="732"/>
                  </a:cubicBezTo>
                  <a:lnTo>
                    <a:pt x="889" y="3126"/>
                  </a:lnTo>
                  <a:cubicBezTo>
                    <a:pt x="964" y="3370"/>
                    <a:pt x="1188" y="3525"/>
                    <a:pt x="1428" y="3525"/>
                  </a:cubicBezTo>
                  <a:cubicBezTo>
                    <a:pt x="1487" y="3525"/>
                    <a:pt x="1547" y="3516"/>
                    <a:pt x="1605" y="3496"/>
                  </a:cubicBezTo>
                  <a:cubicBezTo>
                    <a:pt x="1907" y="3397"/>
                    <a:pt x="2066" y="3069"/>
                    <a:pt x="1961" y="2771"/>
                  </a:cubicBezTo>
                  <a:lnTo>
                    <a:pt x="1160" y="374"/>
                  </a:lnTo>
                  <a:cubicBezTo>
                    <a:pt x="1079" y="144"/>
                    <a:pt x="863" y="0"/>
                    <a:pt x="63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450" name="Google Shape;4450;p45"/>
            <p:cNvSpPr/>
            <p:nvPr/>
          </p:nvSpPr>
          <p:spPr>
            <a:xfrm>
              <a:off x="3887300" y="398850"/>
              <a:ext cx="91800" cy="48250"/>
            </a:xfrm>
            <a:custGeom>
              <a:avLst/>
              <a:gdLst/>
              <a:ahLst/>
              <a:cxnLst/>
              <a:rect l="l" t="t" r="r" b="b"/>
              <a:pathLst>
                <a:path w="3672" h="1930" extrusionOk="0">
                  <a:moveTo>
                    <a:pt x="638" y="0"/>
                  </a:moveTo>
                  <a:cubicBezTo>
                    <a:pt x="399" y="0"/>
                    <a:pt x="178" y="150"/>
                    <a:pt x="100" y="385"/>
                  </a:cubicBezTo>
                  <a:cubicBezTo>
                    <a:pt x="1" y="678"/>
                    <a:pt x="154" y="991"/>
                    <a:pt x="443" y="1096"/>
                  </a:cubicBezTo>
                  <a:lnTo>
                    <a:pt x="2840" y="1894"/>
                  </a:lnTo>
                  <a:cubicBezTo>
                    <a:pt x="2905" y="1918"/>
                    <a:pt x="2971" y="1930"/>
                    <a:pt x="3036" y="1930"/>
                  </a:cubicBezTo>
                  <a:cubicBezTo>
                    <a:pt x="3271" y="1930"/>
                    <a:pt x="3492" y="1781"/>
                    <a:pt x="3572" y="1545"/>
                  </a:cubicBezTo>
                  <a:cubicBezTo>
                    <a:pt x="3671" y="1241"/>
                    <a:pt x="3503" y="915"/>
                    <a:pt x="3195" y="825"/>
                  </a:cubicBezTo>
                  <a:lnTo>
                    <a:pt x="802" y="24"/>
                  </a:lnTo>
                  <a:cubicBezTo>
                    <a:pt x="747" y="8"/>
                    <a:pt x="692" y="0"/>
                    <a:pt x="63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451" name="Google Shape;4451;p45"/>
            <p:cNvSpPr/>
            <p:nvPr/>
          </p:nvSpPr>
          <p:spPr>
            <a:xfrm>
              <a:off x="3854700" y="413675"/>
              <a:ext cx="353475" cy="317200"/>
            </a:xfrm>
            <a:custGeom>
              <a:avLst/>
              <a:gdLst/>
              <a:ahLst/>
              <a:cxnLst/>
              <a:rect l="l" t="t" r="r" b="b"/>
              <a:pathLst>
                <a:path w="14139" h="12688" extrusionOk="0">
                  <a:moveTo>
                    <a:pt x="12278" y="0"/>
                  </a:moveTo>
                  <a:lnTo>
                    <a:pt x="10639" y="1635"/>
                  </a:lnTo>
                  <a:cubicBezTo>
                    <a:pt x="10811" y="1720"/>
                    <a:pt x="10971" y="1831"/>
                    <a:pt x="11109" y="1964"/>
                  </a:cubicBezTo>
                  <a:cubicBezTo>
                    <a:pt x="11772" y="2623"/>
                    <a:pt x="11772" y="3698"/>
                    <a:pt x="11109" y="4358"/>
                  </a:cubicBezTo>
                  <a:lnTo>
                    <a:pt x="5520" y="9949"/>
                  </a:lnTo>
                  <a:cubicBezTo>
                    <a:pt x="5189" y="10281"/>
                    <a:pt x="4755" y="10446"/>
                    <a:pt x="4322" y="10446"/>
                  </a:cubicBezTo>
                  <a:cubicBezTo>
                    <a:pt x="3889" y="10446"/>
                    <a:pt x="3456" y="10281"/>
                    <a:pt x="3126" y="9949"/>
                  </a:cubicBezTo>
                  <a:cubicBezTo>
                    <a:pt x="2464" y="9287"/>
                    <a:pt x="2464" y="8215"/>
                    <a:pt x="3126" y="7552"/>
                  </a:cubicBezTo>
                  <a:lnTo>
                    <a:pt x="5331" y="5351"/>
                  </a:lnTo>
                  <a:cubicBezTo>
                    <a:pt x="4924" y="4499"/>
                    <a:pt x="4764" y="3554"/>
                    <a:pt x="4867" y="2620"/>
                  </a:cubicBezTo>
                  <a:lnTo>
                    <a:pt x="4867" y="2620"/>
                  </a:lnTo>
                  <a:lnTo>
                    <a:pt x="1527" y="5956"/>
                  </a:lnTo>
                  <a:cubicBezTo>
                    <a:pt x="1" y="7501"/>
                    <a:pt x="7" y="9992"/>
                    <a:pt x="1545" y="11530"/>
                  </a:cubicBezTo>
                  <a:cubicBezTo>
                    <a:pt x="2316" y="12301"/>
                    <a:pt x="3328" y="12687"/>
                    <a:pt x="4340" y="12687"/>
                  </a:cubicBezTo>
                  <a:cubicBezTo>
                    <a:pt x="5344" y="12687"/>
                    <a:pt x="6348" y="12307"/>
                    <a:pt x="7119" y="11545"/>
                  </a:cubicBezTo>
                  <a:lnTo>
                    <a:pt x="12708" y="5956"/>
                  </a:lnTo>
                  <a:cubicBezTo>
                    <a:pt x="13783" y="4878"/>
                    <a:pt x="14139" y="3276"/>
                    <a:pt x="13627" y="1843"/>
                  </a:cubicBezTo>
                  <a:cubicBezTo>
                    <a:pt x="13500" y="1467"/>
                    <a:pt x="13316" y="1114"/>
                    <a:pt x="13076" y="798"/>
                  </a:cubicBezTo>
                  <a:lnTo>
                    <a:pt x="13066" y="807"/>
                  </a:lnTo>
                  <a:cubicBezTo>
                    <a:pt x="12955" y="663"/>
                    <a:pt x="12844" y="503"/>
                    <a:pt x="12708" y="368"/>
                  </a:cubicBezTo>
                  <a:cubicBezTo>
                    <a:pt x="12570" y="235"/>
                    <a:pt x="12428" y="115"/>
                    <a:pt x="1227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452" name="Google Shape;4452;p45"/>
            <p:cNvSpPr/>
            <p:nvPr/>
          </p:nvSpPr>
          <p:spPr>
            <a:xfrm>
              <a:off x="3996825" y="249750"/>
              <a:ext cx="358300" cy="322025"/>
            </a:xfrm>
            <a:custGeom>
              <a:avLst/>
              <a:gdLst/>
              <a:ahLst/>
              <a:cxnLst/>
              <a:rect l="l" t="t" r="r" b="b"/>
              <a:pathLst>
                <a:path w="14332" h="12881" extrusionOk="0">
                  <a:moveTo>
                    <a:pt x="9993" y="1"/>
                  </a:moveTo>
                  <a:cubicBezTo>
                    <a:pt x="8989" y="1"/>
                    <a:pt x="7985" y="381"/>
                    <a:pt x="7216" y="1143"/>
                  </a:cubicBezTo>
                  <a:lnTo>
                    <a:pt x="1434" y="6925"/>
                  </a:lnTo>
                  <a:cubicBezTo>
                    <a:pt x="359" y="8003"/>
                    <a:pt x="1" y="9605"/>
                    <a:pt x="516" y="11038"/>
                  </a:cubicBezTo>
                  <a:cubicBezTo>
                    <a:pt x="639" y="11414"/>
                    <a:pt x="826" y="11767"/>
                    <a:pt x="1067" y="12083"/>
                  </a:cubicBezTo>
                  <a:lnTo>
                    <a:pt x="1073" y="12074"/>
                  </a:lnTo>
                  <a:cubicBezTo>
                    <a:pt x="1187" y="12218"/>
                    <a:pt x="1296" y="12378"/>
                    <a:pt x="1434" y="12513"/>
                  </a:cubicBezTo>
                  <a:cubicBezTo>
                    <a:pt x="1570" y="12646"/>
                    <a:pt x="1711" y="12766"/>
                    <a:pt x="1865" y="12881"/>
                  </a:cubicBezTo>
                  <a:lnTo>
                    <a:pt x="3500" y="11243"/>
                  </a:lnTo>
                  <a:cubicBezTo>
                    <a:pt x="3328" y="11158"/>
                    <a:pt x="3169" y="11050"/>
                    <a:pt x="3030" y="10918"/>
                  </a:cubicBezTo>
                  <a:cubicBezTo>
                    <a:pt x="2368" y="10255"/>
                    <a:pt x="2368" y="9183"/>
                    <a:pt x="3030" y="8521"/>
                  </a:cubicBezTo>
                  <a:lnTo>
                    <a:pt x="8812" y="2739"/>
                  </a:lnTo>
                  <a:cubicBezTo>
                    <a:pt x="9143" y="2408"/>
                    <a:pt x="9577" y="2242"/>
                    <a:pt x="10010" y="2242"/>
                  </a:cubicBezTo>
                  <a:cubicBezTo>
                    <a:pt x="10443" y="2242"/>
                    <a:pt x="10876" y="2408"/>
                    <a:pt x="11206" y="2739"/>
                  </a:cubicBezTo>
                  <a:cubicBezTo>
                    <a:pt x="11868" y="3401"/>
                    <a:pt x="11868" y="4473"/>
                    <a:pt x="11206" y="5136"/>
                  </a:cubicBezTo>
                  <a:lnTo>
                    <a:pt x="8812" y="7530"/>
                  </a:lnTo>
                  <a:cubicBezTo>
                    <a:pt x="9215" y="8382"/>
                    <a:pt x="9375" y="9328"/>
                    <a:pt x="9273" y="10261"/>
                  </a:cubicBezTo>
                  <a:lnTo>
                    <a:pt x="12805" y="6732"/>
                  </a:lnTo>
                  <a:cubicBezTo>
                    <a:pt x="14331" y="5187"/>
                    <a:pt x="14325" y="2697"/>
                    <a:pt x="12787" y="1158"/>
                  </a:cubicBezTo>
                  <a:cubicBezTo>
                    <a:pt x="12016" y="387"/>
                    <a:pt x="11004" y="1"/>
                    <a:pt x="999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453" name="Google Shape;4453;p45"/>
          <p:cNvGrpSpPr/>
          <p:nvPr/>
        </p:nvGrpSpPr>
        <p:grpSpPr>
          <a:xfrm>
            <a:off x="3165892" y="2153411"/>
            <a:ext cx="239603" cy="230363"/>
            <a:chOff x="4447550" y="249750"/>
            <a:chExt cx="500425" cy="481125"/>
          </a:xfrm>
          <a:solidFill>
            <a:srgbClr val="171536"/>
          </a:solidFill>
        </p:grpSpPr>
        <p:sp>
          <p:nvSpPr>
            <p:cNvPr id="4454" name="Google Shape;4454;p45"/>
            <p:cNvSpPr/>
            <p:nvPr/>
          </p:nvSpPr>
          <p:spPr>
            <a:xfrm>
              <a:off x="4447550" y="413675"/>
              <a:ext cx="353475" cy="317200"/>
            </a:xfrm>
            <a:custGeom>
              <a:avLst/>
              <a:gdLst/>
              <a:ahLst/>
              <a:cxnLst/>
              <a:rect l="l" t="t" r="r" b="b"/>
              <a:pathLst>
                <a:path w="14139" h="12688" extrusionOk="0">
                  <a:moveTo>
                    <a:pt x="12274" y="0"/>
                  </a:moveTo>
                  <a:lnTo>
                    <a:pt x="10639" y="1635"/>
                  </a:lnTo>
                  <a:cubicBezTo>
                    <a:pt x="10811" y="1720"/>
                    <a:pt x="10970" y="1831"/>
                    <a:pt x="11109" y="1964"/>
                  </a:cubicBezTo>
                  <a:cubicBezTo>
                    <a:pt x="11771" y="2623"/>
                    <a:pt x="11771" y="3698"/>
                    <a:pt x="11109" y="4358"/>
                  </a:cubicBezTo>
                  <a:lnTo>
                    <a:pt x="5520" y="9949"/>
                  </a:lnTo>
                  <a:cubicBezTo>
                    <a:pt x="5189" y="10281"/>
                    <a:pt x="4755" y="10446"/>
                    <a:pt x="4322" y="10446"/>
                  </a:cubicBezTo>
                  <a:cubicBezTo>
                    <a:pt x="3889" y="10446"/>
                    <a:pt x="3456" y="10281"/>
                    <a:pt x="3126" y="9949"/>
                  </a:cubicBezTo>
                  <a:cubicBezTo>
                    <a:pt x="2463" y="9287"/>
                    <a:pt x="2463" y="8215"/>
                    <a:pt x="3126" y="7552"/>
                  </a:cubicBezTo>
                  <a:lnTo>
                    <a:pt x="5330" y="5351"/>
                  </a:lnTo>
                  <a:cubicBezTo>
                    <a:pt x="4924" y="4499"/>
                    <a:pt x="4764" y="3554"/>
                    <a:pt x="4866" y="2620"/>
                  </a:cubicBezTo>
                  <a:lnTo>
                    <a:pt x="4866" y="2620"/>
                  </a:lnTo>
                  <a:lnTo>
                    <a:pt x="1527" y="5956"/>
                  </a:lnTo>
                  <a:cubicBezTo>
                    <a:pt x="0" y="7501"/>
                    <a:pt x="6" y="9992"/>
                    <a:pt x="1545" y="11530"/>
                  </a:cubicBezTo>
                  <a:cubicBezTo>
                    <a:pt x="2316" y="12301"/>
                    <a:pt x="3327" y="12687"/>
                    <a:pt x="4339" y="12687"/>
                  </a:cubicBezTo>
                  <a:cubicBezTo>
                    <a:pt x="5343" y="12687"/>
                    <a:pt x="6348" y="12307"/>
                    <a:pt x="7119" y="11545"/>
                  </a:cubicBezTo>
                  <a:lnTo>
                    <a:pt x="12708" y="5956"/>
                  </a:lnTo>
                  <a:cubicBezTo>
                    <a:pt x="13783" y="4878"/>
                    <a:pt x="14138" y="3276"/>
                    <a:pt x="13626" y="1843"/>
                  </a:cubicBezTo>
                  <a:cubicBezTo>
                    <a:pt x="13500" y="1467"/>
                    <a:pt x="13316" y="1114"/>
                    <a:pt x="13075" y="798"/>
                  </a:cubicBezTo>
                  <a:lnTo>
                    <a:pt x="13066" y="807"/>
                  </a:lnTo>
                  <a:cubicBezTo>
                    <a:pt x="12952" y="663"/>
                    <a:pt x="12843" y="503"/>
                    <a:pt x="12708" y="368"/>
                  </a:cubicBezTo>
                  <a:cubicBezTo>
                    <a:pt x="12569" y="235"/>
                    <a:pt x="12428" y="115"/>
                    <a:pt x="122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455" name="Google Shape;4455;p45"/>
            <p:cNvSpPr/>
            <p:nvPr/>
          </p:nvSpPr>
          <p:spPr>
            <a:xfrm>
              <a:off x="4589675" y="249750"/>
              <a:ext cx="358300" cy="322025"/>
            </a:xfrm>
            <a:custGeom>
              <a:avLst/>
              <a:gdLst/>
              <a:ahLst/>
              <a:cxnLst/>
              <a:rect l="l" t="t" r="r" b="b"/>
              <a:pathLst>
                <a:path w="14332" h="12881" extrusionOk="0">
                  <a:moveTo>
                    <a:pt x="9992" y="1"/>
                  </a:moveTo>
                  <a:cubicBezTo>
                    <a:pt x="8989" y="1"/>
                    <a:pt x="7985" y="381"/>
                    <a:pt x="7215" y="1143"/>
                  </a:cubicBezTo>
                  <a:lnTo>
                    <a:pt x="1434" y="6925"/>
                  </a:lnTo>
                  <a:cubicBezTo>
                    <a:pt x="359" y="8003"/>
                    <a:pt x="1" y="9605"/>
                    <a:pt x="515" y="11038"/>
                  </a:cubicBezTo>
                  <a:cubicBezTo>
                    <a:pt x="639" y="11414"/>
                    <a:pt x="826" y="11767"/>
                    <a:pt x="1066" y="12083"/>
                  </a:cubicBezTo>
                  <a:lnTo>
                    <a:pt x="1073" y="12074"/>
                  </a:lnTo>
                  <a:cubicBezTo>
                    <a:pt x="1187" y="12218"/>
                    <a:pt x="1295" y="12378"/>
                    <a:pt x="1434" y="12513"/>
                  </a:cubicBezTo>
                  <a:cubicBezTo>
                    <a:pt x="1569" y="12646"/>
                    <a:pt x="1711" y="12766"/>
                    <a:pt x="1864" y="12881"/>
                  </a:cubicBezTo>
                  <a:lnTo>
                    <a:pt x="3500" y="11243"/>
                  </a:lnTo>
                  <a:cubicBezTo>
                    <a:pt x="3328" y="11158"/>
                    <a:pt x="3168" y="11050"/>
                    <a:pt x="3030" y="10918"/>
                  </a:cubicBezTo>
                  <a:cubicBezTo>
                    <a:pt x="2367" y="10255"/>
                    <a:pt x="2367" y="9183"/>
                    <a:pt x="3030" y="8521"/>
                  </a:cubicBezTo>
                  <a:lnTo>
                    <a:pt x="8811" y="2739"/>
                  </a:lnTo>
                  <a:cubicBezTo>
                    <a:pt x="9143" y="2408"/>
                    <a:pt x="9576" y="2242"/>
                    <a:pt x="10010" y="2242"/>
                  </a:cubicBezTo>
                  <a:cubicBezTo>
                    <a:pt x="10443" y="2242"/>
                    <a:pt x="10876" y="2408"/>
                    <a:pt x="11205" y="2739"/>
                  </a:cubicBezTo>
                  <a:cubicBezTo>
                    <a:pt x="11868" y="3401"/>
                    <a:pt x="11868" y="4473"/>
                    <a:pt x="11205" y="5136"/>
                  </a:cubicBezTo>
                  <a:lnTo>
                    <a:pt x="8811" y="7530"/>
                  </a:lnTo>
                  <a:cubicBezTo>
                    <a:pt x="9215" y="8382"/>
                    <a:pt x="9375" y="9328"/>
                    <a:pt x="9272" y="10261"/>
                  </a:cubicBezTo>
                  <a:lnTo>
                    <a:pt x="12804" y="6732"/>
                  </a:lnTo>
                  <a:cubicBezTo>
                    <a:pt x="14331" y="5187"/>
                    <a:pt x="14325" y="2697"/>
                    <a:pt x="12786" y="1158"/>
                  </a:cubicBezTo>
                  <a:cubicBezTo>
                    <a:pt x="12015" y="387"/>
                    <a:pt x="11004" y="1"/>
                    <a:pt x="999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456" name="Google Shape;4456;p45"/>
          <p:cNvGrpSpPr/>
          <p:nvPr/>
        </p:nvGrpSpPr>
        <p:grpSpPr>
          <a:xfrm>
            <a:off x="3457757" y="2153243"/>
            <a:ext cx="230698" cy="230698"/>
            <a:chOff x="5049725" y="249400"/>
            <a:chExt cx="481825" cy="481825"/>
          </a:xfrm>
          <a:solidFill>
            <a:srgbClr val="171536"/>
          </a:solidFill>
        </p:grpSpPr>
        <p:sp>
          <p:nvSpPr>
            <p:cNvPr id="4457" name="Google Shape;4457;p45"/>
            <p:cNvSpPr/>
            <p:nvPr/>
          </p:nvSpPr>
          <p:spPr>
            <a:xfrm>
              <a:off x="5191775" y="560925"/>
              <a:ext cx="197625" cy="170300"/>
            </a:xfrm>
            <a:custGeom>
              <a:avLst/>
              <a:gdLst/>
              <a:ahLst/>
              <a:cxnLst/>
              <a:rect l="l" t="t" r="r" b="b"/>
              <a:pathLst>
                <a:path w="7905" h="6812" extrusionOk="0">
                  <a:moveTo>
                    <a:pt x="6213" y="1129"/>
                  </a:moveTo>
                  <a:cubicBezTo>
                    <a:pt x="6523" y="1129"/>
                    <a:pt x="6776" y="1379"/>
                    <a:pt x="6776" y="1693"/>
                  </a:cubicBezTo>
                  <a:cubicBezTo>
                    <a:pt x="6776" y="2006"/>
                    <a:pt x="6523" y="2259"/>
                    <a:pt x="6213" y="2259"/>
                  </a:cubicBezTo>
                  <a:lnTo>
                    <a:pt x="1696" y="2259"/>
                  </a:lnTo>
                  <a:cubicBezTo>
                    <a:pt x="1383" y="2259"/>
                    <a:pt x="1130" y="2006"/>
                    <a:pt x="1130" y="1693"/>
                  </a:cubicBezTo>
                  <a:cubicBezTo>
                    <a:pt x="1130" y="1379"/>
                    <a:pt x="1383" y="1129"/>
                    <a:pt x="1696" y="1129"/>
                  </a:cubicBezTo>
                  <a:close/>
                  <a:moveTo>
                    <a:pt x="6213" y="3388"/>
                  </a:moveTo>
                  <a:cubicBezTo>
                    <a:pt x="6523" y="3388"/>
                    <a:pt x="6776" y="3638"/>
                    <a:pt x="6776" y="3951"/>
                  </a:cubicBezTo>
                  <a:cubicBezTo>
                    <a:pt x="6776" y="4264"/>
                    <a:pt x="6523" y="4517"/>
                    <a:pt x="6213" y="4517"/>
                  </a:cubicBezTo>
                  <a:lnTo>
                    <a:pt x="1696" y="4517"/>
                  </a:lnTo>
                  <a:cubicBezTo>
                    <a:pt x="1383" y="4517"/>
                    <a:pt x="1130" y="4264"/>
                    <a:pt x="1130" y="3951"/>
                  </a:cubicBezTo>
                  <a:cubicBezTo>
                    <a:pt x="1130" y="3638"/>
                    <a:pt x="1383" y="3388"/>
                    <a:pt x="1696" y="3388"/>
                  </a:cubicBezTo>
                  <a:close/>
                  <a:moveTo>
                    <a:pt x="0" y="0"/>
                  </a:moveTo>
                  <a:lnTo>
                    <a:pt x="0" y="6249"/>
                  </a:lnTo>
                  <a:cubicBezTo>
                    <a:pt x="0" y="6559"/>
                    <a:pt x="253" y="6812"/>
                    <a:pt x="567" y="6812"/>
                  </a:cubicBezTo>
                  <a:lnTo>
                    <a:pt x="7342" y="6812"/>
                  </a:lnTo>
                  <a:cubicBezTo>
                    <a:pt x="7652" y="6812"/>
                    <a:pt x="7905" y="6559"/>
                    <a:pt x="7905" y="6249"/>
                  </a:cubicBezTo>
                  <a:lnTo>
                    <a:pt x="790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458" name="Google Shape;4458;p45"/>
            <p:cNvSpPr/>
            <p:nvPr/>
          </p:nvSpPr>
          <p:spPr>
            <a:xfrm>
              <a:off x="5049725" y="249400"/>
              <a:ext cx="481825" cy="396225"/>
            </a:xfrm>
            <a:custGeom>
              <a:avLst/>
              <a:gdLst/>
              <a:ahLst/>
              <a:cxnLst/>
              <a:rect l="l" t="t" r="r" b="b"/>
              <a:pathLst>
                <a:path w="19273" h="15849" extrusionOk="0">
                  <a:moveTo>
                    <a:pt x="4553" y="4518"/>
                  </a:moveTo>
                  <a:lnTo>
                    <a:pt x="4553" y="5686"/>
                  </a:lnTo>
                  <a:lnTo>
                    <a:pt x="3424" y="5686"/>
                  </a:lnTo>
                  <a:lnTo>
                    <a:pt x="3424" y="4948"/>
                  </a:lnTo>
                  <a:cubicBezTo>
                    <a:pt x="3424" y="4710"/>
                    <a:pt x="3617" y="4518"/>
                    <a:pt x="3852" y="4518"/>
                  </a:cubicBezTo>
                  <a:close/>
                  <a:moveTo>
                    <a:pt x="15418" y="4518"/>
                  </a:moveTo>
                  <a:cubicBezTo>
                    <a:pt x="15653" y="4518"/>
                    <a:pt x="15845" y="4710"/>
                    <a:pt x="15845" y="4948"/>
                  </a:cubicBezTo>
                  <a:lnTo>
                    <a:pt x="15845" y="5686"/>
                  </a:lnTo>
                  <a:lnTo>
                    <a:pt x="14716" y="5686"/>
                  </a:lnTo>
                  <a:lnTo>
                    <a:pt x="14716" y="4518"/>
                  </a:lnTo>
                  <a:close/>
                  <a:moveTo>
                    <a:pt x="10199" y="1130"/>
                  </a:moveTo>
                  <a:lnTo>
                    <a:pt x="10199" y="3954"/>
                  </a:lnTo>
                  <a:cubicBezTo>
                    <a:pt x="10199" y="4265"/>
                    <a:pt x="10452" y="4518"/>
                    <a:pt x="10765" y="4518"/>
                  </a:cubicBezTo>
                  <a:lnTo>
                    <a:pt x="13587" y="4518"/>
                  </a:lnTo>
                  <a:lnTo>
                    <a:pt x="13587" y="6815"/>
                  </a:lnTo>
                  <a:lnTo>
                    <a:pt x="5682" y="6815"/>
                  </a:lnTo>
                  <a:lnTo>
                    <a:pt x="5682" y="1130"/>
                  </a:lnTo>
                  <a:close/>
                  <a:moveTo>
                    <a:pt x="16412" y="9074"/>
                  </a:moveTo>
                  <a:cubicBezTo>
                    <a:pt x="16722" y="9074"/>
                    <a:pt x="16975" y="9324"/>
                    <a:pt x="16975" y="9637"/>
                  </a:cubicBezTo>
                  <a:cubicBezTo>
                    <a:pt x="16975" y="9950"/>
                    <a:pt x="16722" y="10203"/>
                    <a:pt x="16412" y="10203"/>
                  </a:cubicBezTo>
                  <a:lnTo>
                    <a:pt x="15282" y="10203"/>
                  </a:lnTo>
                  <a:cubicBezTo>
                    <a:pt x="14969" y="10203"/>
                    <a:pt x="14716" y="9950"/>
                    <a:pt x="14716" y="9637"/>
                  </a:cubicBezTo>
                  <a:cubicBezTo>
                    <a:pt x="14716" y="9324"/>
                    <a:pt x="14969" y="9074"/>
                    <a:pt x="15282" y="9074"/>
                  </a:cubicBezTo>
                  <a:close/>
                  <a:moveTo>
                    <a:pt x="10782" y="1"/>
                  </a:moveTo>
                  <a:cubicBezTo>
                    <a:pt x="10776" y="1"/>
                    <a:pt x="10771" y="1"/>
                    <a:pt x="10765" y="1"/>
                  </a:cubicBezTo>
                  <a:lnTo>
                    <a:pt x="5119" y="1"/>
                  </a:lnTo>
                  <a:cubicBezTo>
                    <a:pt x="4806" y="1"/>
                    <a:pt x="4553" y="254"/>
                    <a:pt x="4553" y="567"/>
                  </a:cubicBezTo>
                  <a:lnTo>
                    <a:pt x="4553" y="3388"/>
                  </a:lnTo>
                  <a:lnTo>
                    <a:pt x="3852" y="3388"/>
                  </a:lnTo>
                  <a:cubicBezTo>
                    <a:pt x="2993" y="3388"/>
                    <a:pt x="2295" y="4087"/>
                    <a:pt x="2295" y="4948"/>
                  </a:cubicBezTo>
                  <a:lnTo>
                    <a:pt x="2295" y="5686"/>
                  </a:lnTo>
                  <a:lnTo>
                    <a:pt x="1693" y="5686"/>
                  </a:lnTo>
                  <a:cubicBezTo>
                    <a:pt x="756" y="5686"/>
                    <a:pt x="0" y="6442"/>
                    <a:pt x="0" y="7378"/>
                  </a:cubicBezTo>
                  <a:lnTo>
                    <a:pt x="0" y="14154"/>
                  </a:lnTo>
                  <a:cubicBezTo>
                    <a:pt x="0" y="15090"/>
                    <a:pt x="756" y="15846"/>
                    <a:pt x="1693" y="15849"/>
                  </a:cubicBezTo>
                  <a:lnTo>
                    <a:pt x="4553" y="15849"/>
                  </a:lnTo>
                  <a:lnTo>
                    <a:pt x="4553" y="12461"/>
                  </a:lnTo>
                  <a:lnTo>
                    <a:pt x="3990" y="12461"/>
                  </a:lnTo>
                  <a:cubicBezTo>
                    <a:pt x="3677" y="12461"/>
                    <a:pt x="3424" y="12208"/>
                    <a:pt x="3424" y="11895"/>
                  </a:cubicBezTo>
                  <a:cubicBezTo>
                    <a:pt x="3424" y="11582"/>
                    <a:pt x="3677" y="11332"/>
                    <a:pt x="3990" y="11332"/>
                  </a:cubicBezTo>
                  <a:lnTo>
                    <a:pt x="15282" y="11332"/>
                  </a:lnTo>
                  <a:cubicBezTo>
                    <a:pt x="15593" y="11332"/>
                    <a:pt x="15845" y="11582"/>
                    <a:pt x="15845" y="11895"/>
                  </a:cubicBezTo>
                  <a:cubicBezTo>
                    <a:pt x="15845" y="12208"/>
                    <a:pt x="15593" y="12461"/>
                    <a:pt x="15282" y="12461"/>
                  </a:cubicBezTo>
                  <a:lnTo>
                    <a:pt x="14716" y="12461"/>
                  </a:lnTo>
                  <a:lnTo>
                    <a:pt x="14716" y="15849"/>
                  </a:lnTo>
                  <a:lnTo>
                    <a:pt x="17541" y="15849"/>
                  </a:lnTo>
                  <a:cubicBezTo>
                    <a:pt x="18474" y="15849"/>
                    <a:pt x="19272" y="15087"/>
                    <a:pt x="19272" y="14154"/>
                  </a:cubicBezTo>
                  <a:lnTo>
                    <a:pt x="19272" y="7378"/>
                  </a:lnTo>
                  <a:cubicBezTo>
                    <a:pt x="19272" y="6445"/>
                    <a:pt x="18474" y="5686"/>
                    <a:pt x="17541" y="5686"/>
                  </a:cubicBezTo>
                  <a:lnTo>
                    <a:pt x="16975" y="5686"/>
                  </a:lnTo>
                  <a:lnTo>
                    <a:pt x="16975" y="4948"/>
                  </a:lnTo>
                  <a:cubicBezTo>
                    <a:pt x="16975" y="4087"/>
                    <a:pt x="16276" y="3388"/>
                    <a:pt x="15418" y="3388"/>
                  </a:cubicBezTo>
                  <a:lnTo>
                    <a:pt x="14385" y="3388"/>
                  </a:lnTo>
                  <a:cubicBezTo>
                    <a:pt x="11026" y="30"/>
                    <a:pt x="11079" y="1"/>
                    <a:pt x="1078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459" name="Google Shape;4459;p45"/>
          <p:cNvGrpSpPr/>
          <p:nvPr/>
        </p:nvGrpSpPr>
        <p:grpSpPr>
          <a:xfrm>
            <a:off x="3739244" y="2153243"/>
            <a:ext cx="230698" cy="230698"/>
            <a:chOff x="5660400" y="238125"/>
            <a:chExt cx="481825" cy="481825"/>
          </a:xfrm>
          <a:solidFill>
            <a:srgbClr val="171536"/>
          </a:solidFill>
        </p:grpSpPr>
        <p:sp>
          <p:nvSpPr>
            <p:cNvPr id="4460" name="Google Shape;4460;p45"/>
            <p:cNvSpPr/>
            <p:nvPr/>
          </p:nvSpPr>
          <p:spPr>
            <a:xfrm>
              <a:off x="5660400" y="436700"/>
              <a:ext cx="481825" cy="283250"/>
            </a:xfrm>
            <a:custGeom>
              <a:avLst/>
              <a:gdLst/>
              <a:ahLst/>
              <a:cxnLst/>
              <a:rect l="l" t="t" r="r" b="b"/>
              <a:pathLst>
                <a:path w="19273" h="11330" extrusionOk="0">
                  <a:moveTo>
                    <a:pt x="5120" y="1130"/>
                  </a:moveTo>
                  <a:cubicBezTo>
                    <a:pt x="5433" y="1130"/>
                    <a:pt x="5683" y="1380"/>
                    <a:pt x="5683" y="1693"/>
                  </a:cubicBezTo>
                  <a:cubicBezTo>
                    <a:pt x="5683" y="2006"/>
                    <a:pt x="5433" y="2259"/>
                    <a:pt x="5120" y="2259"/>
                  </a:cubicBezTo>
                  <a:lnTo>
                    <a:pt x="2861" y="2259"/>
                  </a:lnTo>
                  <a:cubicBezTo>
                    <a:pt x="2548" y="2259"/>
                    <a:pt x="2298" y="2006"/>
                    <a:pt x="2298" y="1693"/>
                  </a:cubicBezTo>
                  <a:cubicBezTo>
                    <a:pt x="2298" y="1380"/>
                    <a:pt x="2548" y="1130"/>
                    <a:pt x="2861" y="1130"/>
                  </a:cubicBezTo>
                  <a:close/>
                  <a:moveTo>
                    <a:pt x="10766" y="1130"/>
                  </a:moveTo>
                  <a:cubicBezTo>
                    <a:pt x="11079" y="1130"/>
                    <a:pt x="11329" y="1380"/>
                    <a:pt x="11329" y="1693"/>
                  </a:cubicBezTo>
                  <a:cubicBezTo>
                    <a:pt x="11329" y="2006"/>
                    <a:pt x="11079" y="2259"/>
                    <a:pt x="10766" y="2259"/>
                  </a:cubicBezTo>
                  <a:lnTo>
                    <a:pt x="8507" y="2259"/>
                  </a:lnTo>
                  <a:cubicBezTo>
                    <a:pt x="8194" y="2259"/>
                    <a:pt x="7944" y="2006"/>
                    <a:pt x="7944" y="1693"/>
                  </a:cubicBezTo>
                  <a:cubicBezTo>
                    <a:pt x="7944" y="1380"/>
                    <a:pt x="8194" y="1130"/>
                    <a:pt x="8507" y="1130"/>
                  </a:cubicBezTo>
                  <a:close/>
                  <a:moveTo>
                    <a:pt x="16412" y="1130"/>
                  </a:moveTo>
                  <a:cubicBezTo>
                    <a:pt x="16725" y="1130"/>
                    <a:pt x="16975" y="1380"/>
                    <a:pt x="16975" y="1693"/>
                  </a:cubicBezTo>
                  <a:cubicBezTo>
                    <a:pt x="16975" y="2006"/>
                    <a:pt x="16725" y="2259"/>
                    <a:pt x="16412" y="2259"/>
                  </a:cubicBezTo>
                  <a:lnTo>
                    <a:pt x="14153" y="2259"/>
                  </a:lnTo>
                  <a:cubicBezTo>
                    <a:pt x="13840" y="2259"/>
                    <a:pt x="13590" y="2006"/>
                    <a:pt x="13590" y="1693"/>
                  </a:cubicBezTo>
                  <a:cubicBezTo>
                    <a:pt x="13590" y="1380"/>
                    <a:pt x="13840" y="1130"/>
                    <a:pt x="14153" y="1130"/>
                  </a:cubicBezTo>
                  <a:close/>
                  <a:moveTo>
                    <a:pt x="5120" y="4518"/>
                  </a:moveTo>
                  <a:cubicBezTo>
                    <a:pt x="5433" y="4518"/>
                    <a:pt x="5683" y="4767"/>
                    <a:pt x="5683" y="5081"/>
                  </a:cubicBezTo>
                  <a:cubicBezTo>
                    <a:pt x="5683" y="5394"/>
                    <a:pt x="5433" y="5647"/>
                    <a:pt x="5120" y="5647"/>
                  </a:cubicBezTo>
                  <a:lnTo>
                    <a:pt x="2861" y="5647"/>
                  </a:lnTo>
                  <a:cubicBezTo>
                    <a:pt x="2548" y="5647"/>
                    <a:pt x="2298" y="5394"/>
                    <a:pt x="2298" y="5081"/>
                  </a:cubicBezTo>
                  <a:cubicBezTo>
                    <a:pt x="2298" y="4767"/>
                    <a:pt x="2548" y="4518"/>
                    <a:pt x="2861" y="4518"/>
                  </a:cubicBezTo>
                  <a:close/>
                  <a:moveTo>
                    <a:pt x="10766" y="4518"/>
                  </a:moveTo>
                  <a:cubicBezTo>
                    <a:pt x="11079" y="4518"/>
                    <a:pt x="11329" y="4767"/>
                    <a:pt x="11329" y="5081"/>
                  </a:cubicBezTo>
                  <a:cubicBezTo>
                    <a:pt x="11329" y="5394"/>
                    <a:pt x="11079" y="5647"/>
                    <a:pt x="10766" y="5647"/>
                  </a:cubicBezTo>
                  <a:lnTo>
                    <a:pt x="8507" y="5647"/>
                  </a:lnTo>
                  <a:cubicBezTo>
                    <a:pt x="8194" y="5647"/>
                    <a:pt x="7944" y="5394"/>
                    <a:pt x="7944" y="5081"/>
                  </a:cubicBezTo>
                  <a:cubicBezTo>
                    <a:pt x="7944" y="4767"/>
                    <a:pt x="8194" y="4518"/>
                    <a:pt x="8507" y="4518"/>
                  </a:cubicBezTo>
                  <a:close/>
                  <a:moveTo>
                    <a:pt x="16412" y="4518"/>
                  </a:moveTo>
                  <a:cubicBezTo>
                    <a:pt x="16725" y="4518"/>
                    <a:pt x="16975" y="4767"/>
                    <a:pt x="16975" y="5081"/>
                  </a:cubicBezTo>
                  <a:cubicBezTo>
                    <a:pt x="16975" y="5394"/>
                    <a:pt x="16725" y="5647"/>
                    <a:pt x="16412" y="5647"/>
                  </a:cubicBezTo>
                  <a:lnTo>
                    <a:pt x="14153" y="5647"/>
                  </a:lnTo>
                  <a:cubicBezTo>
                    <a:pt x="13840" y="5647"/>
                    <a:pt x="13590" y="5394"/>
                    <a:pt x="13590" y="5081"/>
                  </a:cubicBezTo>
                  <a:cubicBezTo>
                    <a:pt x="13590" y="4767"/>
                    <a:pt x="13840" y="4518"/>
                    <a:pt x="14153" y="4518"/>
                  </a:cubicBezTo>
                  <a:close/>
                  <a:moveTo>
                    <a:pt x="5120" y="7941"/>
                  </a:moveTo>
                  <a:cubicBezTo>
                    <a:pt x="5433" y="7941"/>
                    <a:pt x="5683" y="8194"/>
                    <a:pt x="5683" y="8507"/>
                  </a:cubicBezTo>
                  <a:cubicBezTo>
                    <a:pt x="5683" y="8818"/>
                    <a:pt x="5433" y="9071"/>
                    <a:pt x="5120" y="9071"/>
                  </a:cubicBezTo>
                  <a:lnTo>
                    <a:pt x="2861" y="9071"/>
                  </a:lnTo>
                  <a:cubicBezTo>
                    <a:pt x="2548" y="9071"/>
                    <a:pt x="2298" y="8818"/>
                    <a:pt x="2298" y="8507"/>
                  </a:cubicBezTo>
                  <a:cubicBezTo>
                    <a:pt x="2298" y="8194"/>
                    <a:pt x="2548" y="7941"/>
                    <a:pt x="2861" y="7941"/>
                  </a:cubicBezTo>
                  <a:close/>
                  <a:moveTo>
                    <a:pt x="10766" y="7941"/>
                  </a:moveTo>
                  <a:cubicBezTo>
                    <a:pt x="11079" y="7941"/>
                    <a:pt x="11329" y="8194"/>
                    <a:pt x="11329" y="8507"/>
                  </a:cubicBezTo>
                  <a:cubicBezTo>
                    <a:pt x="11329" y="8818"/>
                    <a:pt x="11079" y="9071"/>
                    <a:pt x="10766" y="9071"/>
                  </a:cubicBezTo>
                  <a:lnTo>
                    <a:pt x="8507" y="9071"/>
                  </a:lnTo>
                  <a:cubicBezTo>
                    <a:pt x="8194" y="9071"/>
                    <a:pt x="7944" y="8818"/>
                    <a:pt x="7944" y="8507"/>
                  </a:cubicBezTo>
                  <a:cubicBezTo>
                    <a:pt x="7944" y="8194"/>
                    <a:pt x="8194" y="7941"/>
                    <a:pt x="8507" y="7941"/>
                  </a:cubicBezTo>
                  <a:close/>
                  <a:moveTo>
                    <a:pt x="16412" y="7941"/>
                  </a:moveTo>
                  <a:cubicBezTo>
                    <a:pt x="16725" y="7941"/>
                    <a:pt x="16975" y="8194"/>
                    <a:pt x="16975" y="8507"/>
                  </a:cubicBezTo>
                  <a:cubicBezTo>
                    <a:pt x="16975" y="8818"/>
                    <a:pt x="16725" y="9071"/>
                    <a:pt x="16412" y="9071"/>
                  </a:cubicBezTo>
                  <a:lnTo>
                    <a:pt x="14153" y="9071"/>
                  </a:lnTo>
                  <a:cubicBezTo>
                    <a:pt x="13840" y="9071"/>
                    <a:pt x="13590" y="8818"/>
                    <a:pt x="13590" y="8507"/>
                  </a:cubicBezTo>
                  <a:cubicBezTo>
                    <a:pt x="13590" y="8194"/>
                    <a:pt x="13840" y="7941"/>
                    <a:pt x="14153" y="7941"/>
                  </a:cubicBezTo>
                  <a:close/>
                  <a:moveTo>
                    <a:pt x="1" y="1"/>
                  </a:moveTo>
                  <a:lnTo>
                    <a:pt x="1" y="9637"/>
                  </a:lnTo>
                  <a:cubicBezTo>
                    <a:pt x="1" y="10570"/>
                    <a:pt x="759" y="11329"/>
                    <a:pt x="1696" y="11329"/>
                  </a:cubicBezTo>
                  <a:lnTo>
                    <a:pt x="17580" y="11329"/>
                  </a:lnTo>
                  <a:cubicBezTo>
                    <a:pt x="18514" y="11329"/>
                    <a:pt x="19273" y="10570"/>
                    <a:pt x="19273" y="9637"/>
                  </a:cubicBezTo>
                  <a:lnTo>
                    <a:pt x="19273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461" name="Google Shape;4461;p45"/>
            <p:cNvSpPr/>
            <p:nvPr/>
          </p:nvSpPr>
          <p:spPr>
            <a:xfrm>
              <a:off x="5660400" y="238125"/>
              <a:ext cx="481825" cy="170375"/>
            </a:xfrm>
            <a:custGeom>
              <a:avLst/>
              <a:gdLst/>
              <a:ahLst/>
              <a:cxnLst/>
              <a:rect l="l" t="t" r="r" b="b"/>
              <a:pathLst>
                <a:path w="19273" h="6815" extrusionOk="0">
                  <a:moveTo>
                    <a:pt x="3990" y="1129"/>
                  </a:moveTo>
                  <a:cubicBezTo>
                    <a:pt x="4304" y="1129"/>
                    <a:pt x="4557" y="1382"/>
                    <a:pt x="4557" y="1695"/>
                  </a:cubicBezTo>
                  <a:lnTo>
                    <a:pt x="4557" y="3954"/>
                  </a:lnTo>
                  <a:cubicBezTo>
                    <a:pt x="4557" y="4264"/>
                    <a:pt x="4304" y="4517"/>
                    <a:pt x="3990" y="4517"/>
                  </a:cubicBezTo>
                  <a:cubicBezTo>
                    <a:pt x="3677" y="4517"/>
                    <a:pt x="3427" y="4264"/>
                    <a:pt x="3427" y="3954"/>
                  </a:cubicBezTo>
                  <a:lnTo>
                    <a:pt x="3427" y="1695"/>
                  </a:lnTo>
                  <a:cubicBezTo>
                    <a:pt x="3427" y="1382"/>
                    <a:pt x="3677" y="1129"/>
                    <a:pt x="3990" y="1129"/>
                  </a:cubicBezTo>
                  <a:close/>
                  <a:moveTo>
                    <a:pt x="9637" y="1129"/>
                  </a:moveTo>
                  <a:cubicBezTo>
                    <a:pt x="9950" y="1129"/>
                    <a:pt x="10203" y="1382"/>
                    <a:pt x="10203" y="1695"/>
                  </a:cubicBezTo>
                  <a:lnTo>
                    <a:pt x="10203" y="3954"/>
                  </a:lnTo>
                  <a:cubicBezTo>
                    <a:pt x="10203" y="4264"/>
                    <a:pt x="9950" y="4517"/>
                    <a:pt x="9637" y="4517"/>
                  </a:cubicBezTo>
                  <a:cubicBezTo>
                    <a:pt x="9323" y="4517"/>
                    <a:pt x="9073" y="4264"/>
                    <a:pt x="9073" y="3954"/>
                  </a:cubicBezTo>
                  <a:lnTo>
                    <a:pt x="9073" y="1695"/>
                  </a:lnTo>
                  <a:cubicBezTo>
                    <a:pt x="9073" y="1382"/>
                    <a:pt x="9323" y="1129"/>
                    <a:pt x="9637" y="1129"/>
                  </a:cubicBezTo>
                  <a:close/>
                  <a:moveTo>
                    <a:pt x="15283" y="1129"/>
                  </a:moveTo>
                  <a:cubicBezTo>
                    <a:pt x="15596" y="1129"/>
                    <a:pt x="15849" y="1382"/>
                    <a:pt x="15849" y="1695"/>
                  </a:cubicBezTo>
                  <a:lnTo>
                    <a:pt x="15849" y="3954"/>
                  </a:lnTo>
                  <a:cubicBezTo>
                    <a:pt x="15849" y="4264"/>
                    <a:pt x="15596" y="4517"/>
                    <a:pt x="15283" y="4517"/>
                  </a:cubicBezTo>
                  <a:cubicBezTo>
                    <a:pt x="14969" y="4517"/>
                    <a:pt x="14719" y="4264"/>
                    <a:pt x="14719" y="3954"/>
                  </a:cubicBezTo>
                  <a:lnTo>
                    <a:pt x="14719" y="1695"/>
                  </a:lnTo>
                  <a:cubicBezTo>
                    <a:pt x="14719" y="1382"/>
                    <a:pt x="14969" y="1129"/>
                    <a:pt x="15283" y="1129"/>
                  </a:cubicBezTo>
                  <a:close/>
                  <a:moveTo>
                    <a:pt x="3990" y="0"/>
                  </a:moveTo>
                  <a:cubicBezTo>
                    <a:pt x="3054" y="0"/>
                    <a:pt x="2298" y="759"/>
                    <a:pt x="2298" y="1695"/>
                  </a:cubicBezTo>
                  <a:lnTo>
                    <a:pt x="2298" y="2258"/>
                  </a:lnTo>
                  <a:lnTo>
                    <a:pt x="1696" y="2258"/>
                  </a:lnTo>
                  <a:cubicBezTo>
                    <a:pt x="759" y="2258"/>
                    <a:pt x="1" y="3017"/>
                    <a:pt x="1" y="3954"/>
                  </a:cubicBezTo>
                  <a:lnTo>
                    <a:pt x="1" y="6814"/>
                  </a:lnTo>
                  <a:lnTo>
                    <a:pt x="19273" y="6814"/>
                  </a:lnTo>
                  <a:lnTo>
                    <a:pt x="19273" y="3954"/>
                  </a:lnTo>
                  <a:cubicBezTo>
                    <a:pt x="19273" y="3017"/>
                    <a:pt x="18514" y="2258"/>
                    <a:pt x="17580" y="2258"/>
                  </a:cubicBezTo>
                  <a:lnTo>
                    <a:pt x="16978" y="2258"/>
                  </a:lnTo>
                  <a:lnTo>
                    <a:pt x="16978" y="1695"/>
                  </a:lnTo>
                  <a:cubicBezTo>
                    <a:pt x="16978" y="759"/>
                    <a:pt x="16219" y="0"/>
                    <a:pt x="15283" y="0"/>
                  </a:cubicBezTo>
                  <a:cubicBezTo>
                    <a:pt x="14346" y="0"/>
                    <a:pt x="13590" y="759"/>
                    <a:pt x="13590" y="1695"/>
                  </a:cubicBezTo>
                  <a:lnTo>
                    <a:pt x="13590" y="2258"/>
                  </a:lnTo>
                  <a:lnTo>
                    <a:pt x="11332" y="2258"/>
                  </a:lnTo>
                  <a:lnTo>
                    <a:pt x="11332" y="1695"/>
                  </a:lnTo>
                  <a:cubicBezTo>
                    <a:pt x="11332" y="759"/>
                    <a:pt x="10573" y="0"/>
                    <a:pt x="9637" y="0"/>
                  </a:cubicBezTo>
                  <a:cubicBezTo>
                    <a:pt x="8700" y="0"/>
                    <a:pt x="7944" y="759"/>
                    <a:pt x="7944" y="1695"/>
                  </a:cubicBezTo>
                  <a:lnTo>
                    <a:pt x="7944" y="2258"/>
                  </a:lnTo>
                  <a:lnTo>
                    <a:pt x="5686" y="2258"/>
                  </a:lnTo>
                  <a:lnTo>
                    <a:pt x="5686" y="1695"/>
                  </a:lnTo>
                  <a:cubicBezTo>
                    <a:pt x="5686" y="759"/>
                    <a:pt x="4927" y="0"/>
                    <a:pt x="399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462" name="Google Shape;4462;p45"/>
          <p:cNvGrpSpPr/>
          <p:nvPr/>
        </p:nvGrpSpPr>
        <p:grpSpPr>
          <a:xfrm>
            <a:off x="4022597" y="2153243"/>
            <a:ext cx="230698" cy="230698"/>
            <a:chOff x="6235400" y="249400"/>
            <a:chExt cx="481825" cy="481825"/>
          </a:xfrm>
          <a:solidFill>
            <a:srgbClr val="171536"/>
          </a:solidFill>
        </p:grpSpPr>
        <p:sp>
          <p:nvSpPr>
            <p:cNvPr id="4463" name="Google Shape;4463;p45"/>
            <p:cNvSpPr/>
            <p:nvPr/>
          </p:nvSpPr>
          <p:spPr>
            <a:xfrm>
              <a:off x="6425625" y="482025"/>
              <a:ext cx="177700" cy="135375"/>
            </a:xfrm>
            <a:custGeom>
              <a:avLst/>
              <a:gdLst/>
              <a:ahLst/>
              <a:cxnLst/>
              <a:rect l="l" t="t" r="r" b="b"/>
              <a:pathLst>
                <a:path w="7108" h="5415" extrusionOk="0">
                  <a:moveTo>
                    <a:pt x="5415" y="0"/>
                  </a:moveTo>
                  <a:lnTo>
                    <a:pt x="1" y="5415"/>
                  </a:lnTo>
                  <a:lnTo>
                    <a:pt x="7107" y="5415"/>
                  </a:lnTo>
                  <a:lnTo>
                    <a:pt x="7107" y="1696"/>
                  </a:lnTo>
                  <a:lnTo>
                    <a:pt x="541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464" name="Google Shape;4464;p45"/>
            <p:cNvSpPr/>
            <p:nvPr/>
          </p:nvSpPr>
          <p:spPr>
            <a:xfrm>
              <a:off x="6462150" y="419775"/>
              <a:ext cx="28250" cy="28250"/>
            </a:xfrm>
            <a:custGeom>
              <a:avLst/>
              <a:gdLst/>
              <a:ahLst/>
              <a:cxnLst/>
              <a:rect l="l" t="t" r="r" b="b"/>
              <a:pathLst>
                <a:path w="1130" h="1130" extrusionOk="0">
                  <a:moveTo>
                    <a:pt x="566" y="0"/>
                  </a:moveTo>
                  <a:cubicBezTo>
                    <a:pt x="253" y="0"/>
                    <a:pt x="0" y="250"/>
                    <a:pt x="0" y="563"/>
                  </a:cubicBezTo>
                  <a:cubicBezTo>
                    <a:pt x="0" y="876"/>
                    <a:pt x="253" y="1129"/>
                    <a:pt x="566" y="1129"/>
                  </a:cubicBezTo>
                  <a:cubicBezTo>
                    <a:pt x="877" y="1129"/>
                    <a:pt x="1130" y="876"/>
                    <a:pt x="1130" y="563"/>
                  </a:cubicBezTo>
                  <a:cubicBezTo>
                    <a:pt x="1130" y="250"/>
                    <a:pt x="877" y="0"/>
                    <a:pt x="5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465" name="Google Shape;4465;p45"/>
            <p:cNvSpPr/>
            <p:nvPr/>
          </p:nvSpPr>
          <p:spPr>
            <a:xfrm>
              <a:off x="6349225" y="508600"/>
              <a:ext cx="113625" cy="108800"/>
            </a:xfrm>
            <a:custGeom>
              <a:avLst/>
              <a:gdLst/>
              <a:ahLst/>
              <a:cxnLst/>
              <a:rect l="l" t="t" r="r" b="b"/>
              <a:pathLst>
                <a:path w="4545" h="4352" extrusionOk="0">
                  <a:moveTo>
                    <a:pt x="2858" y="0"/>
                  </a:moveTo>
                  <a:lnTo>
                    <a:pt x="0" y="2623"/>
                  </a:lnTo>
                  <a:lnTo>
                    <a:pt x="0" y="4352"/>
                  </a:lnTo>
                  <a:lnTo>
                    <a:pt x="1461" y="4352"/>
                  </a:lnTo>
                  <a:lnTo>
                    <a:pt x="4544" y="1265"/>
                  </a:lnTo>
                  <a:lnTo>
                    <a:pt x="2858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466" name="Google Shape;4466;p45"/>
            <p:cNvSpPr/>
            <p:nvPr/>
          </p:nvSpPr>
          <p:spPr>
            <a:xfrm>
              <a:off x="6349225" y="363300"/>
              <a:ext cx="254100" cy="172575"/>
            </a:xfrm>
            <a:custGeom>
              <a:avLst/>
              <a:gdLst/>
              <a:ahLst/>
              <a:cxnLst/>
              <a:rect l="l" t="t" r="r" b="b"/>
              <a:pathLst>
                <a:path w="10164" h="6903" extrusionOk="0">
                  <a:moveTo>
                    <a:pt x="5083" y="1130"/>
                  </a:moveTo>
                  <a:cubicBezTo>
                    <a:pt x="5767" y="1130"/>
                    <a:pt x="6384" y="1542"/>
                    <a:pt x="6646" y="2175"/>
                  </a:cubicBezTo>
                  <a:cubicBezTo>
                    <a:pt x="6908" y="2807"/>
                    <a:pt x="6764" y="3536"/>
                    <a:pt x="6279" y="4021"/>
                  </a:cubicBezTo>
                  <a:cubicBezTo>
                    <a:pt x="5955" y="4345"/>
                    <a:pt x="5521" y="4517"/>
                    <a:pt x="5081" y="4517"/>
                  </a:cubicBezTo>
                  <a:cubicBezTo>
                    <a:pt x="4862" y="4517"/>
                    <a:pt x="4642" y="4475"/>
                    <a:pt x="4433" y="4388"/>
                  </a:cubicBezTo>
                  <a:cubicBezTo>
                    <a:pt x="3801" y="4126"/>
                    <a:pt x="3388" y="3509"/>
                    <a:pt x="3388" y="2822"/>
                  </a:cubicBezTo>
                  <a:cubicBezTo>
                    <a:pt x="3388" y="1886"/>
                    <a:pt x="4147" y="1130"/>
                    <a:pt x="5083" y="1130"/>
                  </a:cubicBezTo>
                  <a:close/>
                  <a:moveTo>
                    <a:pt x="0" y="1"/>
                  </a:moveTo>
                  <a:lnTo>
                    <a:pt x="0" y="6903"/>
                  </a:lnTo>
                  <a:lnTo>
                    <a:pt x="2443" y="4665"/>
                  </a:lnTo>
                  <a:cubicBezTo>
                    <a:pt x="2549" y="4567"/>
                    <a:pt x="2686" y="4517"/>
                    <a:pt x="2824" y="4517"/>
                  </a:cubicBezTo>
                  <a:cubicBezTo>
                    <a:pt x="2943" y="4517"/>
                    <a:pt x="3062" y="4554"/>
                    <a:pt x="3162" y="4629"/>
                  </a:cubicBezTo>
                  <a:lnTo>
                    <a:pt x="5351" y="6270"/>
                  </a:lnTo>
                  <a:lnTo>
                    <a:pt x="8071" y="3551"/>
                  </a:lnTo>
                  <a:cubicBezTo>
                    <a:pt x="8181" y="3441"/>
                    <a:pt x="8325" y="3386"/>
                    <a:pt x="8470" y="3386"/>
                  </a:cubicBezTo>
                  <a:cubicBezTo>
                    <a:pt x="8614" y="3386"/>
                    <a:pt x="8759" y="3441"/>
                    <a:pt x="8869" y="3551"/>
                  </a:cubicBezTo>
                  <a:lnTo>
                    <a:pt x="10163" y="4846"/>
                  </a:lnTo>
                  <a:lnTo>
                    <a:pt x="10163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467" name="Google Shape;4467;p45"/>
            <p:cNvSpPr/>
            <p:nvPr/>
          </p:nvSpPr>
          <p:spPr>
            <a:xfrm>
              <a:off x="6235400" y="249400"/>
              <a:ext cx="481825" cy="481825"/>
            </a:xfrm>
            <a:custGeom>
              <a:avLst/>
              <a:gdLst/>
              <a:ahLst/>
              <a:cxnLst/>
              <a:rect l="l" t="t" r="r" b="b"/>
              <a:pathLst>
                <a:path w="19273" h="19273" extrusionOk="0">
                  <a:moveTo>
                    <a:pt x="15283" y="3427"/>
                  </a:moveTo>
                  <a:cubicBezTo>
                    <a:pt x="15593" y="3427"/>
                    <a:pt x="15846" y="3677"/>
                    <a:pt x="15846" y="3991"/>
                  </a:cubicBezTo>
                  <a:lnTo>
                    <a:pt x="15846" y="15283"/>
                  </a:lnTo>
                  <a:cubicBezTo>
                    <a:pt x="15846" y="15596"/>
                    <a:pt x="15593" y="15849"/>
                    <a:pt x="15283" y="15849"/>
                  </a:cubicBezTo>
                  <a:lnTo>
                    <a:pt x="3990" y="15849"/>
                  </a:lnTo>
                  <a:cubicBezTo>
                    <a:pt x="3677" y="15849"/>
                    <a:pt x="3424" y="15596"/>
                    <a:pt x="3424" y="15283"/>
                  </a:cubicBezTo>
                  <a:lnTo>
                    <a:pt x="3424" y="3991"/>
                  </a:lnTo>
                  <a:cubicBezTo>
                    <a:pt x="3424" y="3677"/>
                    <a:pt x="3677" y="3427"/>
                    <a:pt x="3990" y="3427"/>
                  </a:cubicBezTo>
                  <a:close/>
                  <a:moveTo>
                    <a:pt x="564" y="1"/>
                  </a:moveTo>
                  <a:cubicBezTo>
                    <a:pt x="250" y="1"/>
                    <a:pt x="0" y="254"/>
                    <a:pt x="0" y="567"/>
                  </a:cubicBezTo>
                  <a:lnTo>
                    <a:pt x="0" y="2861"/>
                  </a:lnTo>
                  <a:cubicBezTo>
                    <a:pt x="0" y="3175"/>
                    <a:pt x="250" y="3427"/>
                    <a:pt x="564" y="3427"/>
                  </a:cubicBezTo>
                  <a:cubicBezTo>
                    <a:pt x="877" y="3427"/>
                    <a:pt x="1127" y="3677"/>
                    <a:pt x="1127" y="3991"/>
                  </a:cubicBezTo>
                  <a:cubicBezTo>
                    <a:pt x="1127" y="4304"/>
                    <a:pt x="877" y="4557"/>
                    <a:pt x="564" y="4557"/>
                  </a:cubicBezTo>
                  <a:cubicBezTo>
                    <a:pt x="250" y="4557"/>
                    <a:pt x="0" y="4807"/>
                    <a:pt x="0" y="5120"/>
                  </a:cubicBezTo>
                  <a:lnTo>
                    <a:pt x="0" y="8507"/>
                  </a:lnTo>
                  <a:cubicBezTo>
                    <a:pt x="0" y="8821"/>
                    <a:pt x="250" y="9074"/>
                    <a:pt x="564" y="9074"/>
                  </a:cubicBezTo>
                  <a:cubicBezTo>
                    <a:pt x="877" y="9074"/>
                    <a:pt x="1127" y="9324"/>
                    <a:pt x="1127" y="9637"/>
                  </a:cubicBezTo>
                  <a:cubicBezTo>
                    <a:pt x="1127" y="9950"/>
                    <a:pt x="877" y="10203"/>
                    <a:pt x="564" y="10203"/>
                  </a:cubicBezTo>
                  <a:cubicBezTo>
                    <a:pt x="250" y="10203"/>
                    <a:pt x="0" y="10453"/>
                    <a:pt x="0" y="10766"/>
                  </a:cubicBezTo>
                  <a:lnTo>
                    <a:pt x="0" y="14154"/>
                  </a:lnTo>
                  <a:cubicBezTo>
                    <a:pt x="0" y="14467"/>
                    <a:pt x="250" y="14720"/>
                    <a:pt x="564" y="14720"/>
                  </a:cubicBezTo>
                  <a:cubicBezTo>
                    <a:pt x="877" y="14720"/>
                    <a:pt x="1127" y="14970"/>
                    <a:pt x="1127" y="15283"/>
                  </a:cubicBezTo>
                  <a:cubicBezTo>
                    <a:pt x="1127" y="15596"/>
                    <a:pt x="877" y="15849"/>
                    <a:pt x="564" y="15849"/>
                  </a:cubicBezTo>
                  <a:cubicBezTo>
                    <a:pt x="250" y="15849"/>
                    <a:pt x="0" y="16099"/>
                    <a:pt x="0" y="16412"/>
                  </a:cubicBezTo>
                  <a:lnTo>
                    <a:pt x="0" y="18710"/>
                  </a:lnTo>
                  <a:cubicBezTo>
                    <a:pt x="0" y="19020"/>
                    <a:pt x="250" y="19273"/>
                    <a:pt x="564" y="19273"/>
                  </a:cubicBezTo>
                  <a:lnTo>
                    <a:pt x="2861" y="19273"/>
                  </a:lnTo>
                  <a:cubicBezTo>
                    <a:pt x="3171" y="19273"/>
                    <a:pt x="3424" y="19020"/>
                    <a:pt x="3424" y="18710"/>
                  </a:cubicBezTo>
                  <a:cubicBezTo>
                    <a:pt x="3424" y="18396"/>
                    <a:pt x="3677" y="18143"/>
                    <a:pt x="3990" y="18143"/>
                  </a:cubicBezTo>
                  <a:cubicBezTo>
                    <a:pt x="4300" y="18143"/>
                    <a:pt x="4553" y="18396"/>
                    <a:pt x="4553" y="18710"/>
                  </a:cubicBezTo>
                  <a:cubicBezTo>
                    <a:pt x="4553" y="19020"/>
                    <a:pt x="4806" y="19273"/>
                    <a:pt x="5120" y="19273"/>
                  </a:cubicBezTo>
                  <a:lnTo>
                    <a:pt x="8507" y="19273"/>
                  </a:lnTo>
                  <a:cubicBezTo>
                    <a:pt x="8817" y="19273"/>
                    <a:pt x="9070" y="19020"/>
                    <a:pt x="9070" y="18710"/>
                  </a:cubicBezTo>
                  <a:cubicBezTo>
                    <a:pt x="9070" y="18396"/>
                    <a:pt x="9323" y="18143"/>
                    <a:pt x="9636" y="18143"/>
                  </a:cubicBezTo>
                  <a:cubicBezTo>
                    <a:pt x="9947" y="18143"/>
                    <a:pt x="10200" y="18396"/>
                    <a:pt x="10200" y="18710"/>
                  </a:cubicBezTo>
                  <a:cubicBezTo>
                    <a:pt x="10200" y="19020"/>
                    <a:pt x="10452" y="19273"/>
                    <a:pt x="10766" y="19273"/>
                  </a:cubicBezTo>
                  <a:lnTo>
                    <a:pt x="14153" y="19273"/>
                  </a:lnTo>
                  <a:cubicBezTo>
                    <a:pt x="14463" y="19273"/>
                    <a:pt x="14716" y="19020"/>
                    <a:pt x="14716" y="18710"/>
                  </a:cubicBezTo>
                  <a:cubicBezTo>
                    <a:pt x="14716" y="18396"/>
                    <a:pt x="14969" y="18143"/>
                    <a:pt x="15283" y="18143"/>
                  </a:cubicBezTo>
                  <a:cubicBezTo>
                    <a:pt x="15593" y="18143"/>
                    <a:pt x="15846" y="18396"/>
                    <a:pt x="15846" y="18710"/>
                  </a:cubicBezTo>
                  <a:cubicBezTo>
                    <a:pt x="15846" y="19020"/>
                    <a:pt x="16099" y="19273"/>
                    <a:pt x="16412" y="19273"/>
                  </a:cubicBezTo>
                  <a:lnTo>
                    <a:pt x="18706" y="19273"/>
                  </a:lnTo>
                  <a:cubicBezTo>
                    <a:pt x="19019" y="19273"/>
                    <a:pt x="19272" y="19020"/>
                    <a:pt x="19272" y="18710"/>
                  </a:cubicBezTo>
                  <a:lnTo>
                    <a:pt x="19272" y="16412"/>
                  </a:lnTo>
                  <a:cubicBezTo>
                    <a:pt x="19272" y="16099"/>
                    <a:pt x="19019" y="15849"/>
                    <a:pt x="18706" y="15849"/>
                  </a:cubicBezTo>
                  <a:cubicBezTo>
                    <a:pt x="18393" y="15849"/>
                    <a:pt x="18143" y="15596"/>
                    <a:pt x="18143" y="15283"/>
                  </a:cubicBezTo>
                  <a:cubicBezTo>
                    <a:pt x="18143" y="14970"/>
                    <a:pt x="18393" y="14720"/>
                    <a:pt x="18706" y="14720"/>
                  </a:cubicBezTo>
                  <a:cubicBezTo>
                    <a:pt x="19019" y="14720"/>
                    <a:pt x="19272" y="14467"/>
                    <a:pt x="19272" y="14154"/>
                  </a:cubicBezTo>
                  <a:lnTo>
                    <a:pt x="19272" y="10766"/>
                  </a:lnTo>
                  <a:cubicBezTo>
                    <a:pt x="19272" y="10453"/>
                    <a:pt x="19019" y="10203"/>
                    <a:pt x="18706" y="10203"/>
                  </a:cubicBezTo>
                  <a:cubicBezTo>
                    <a:pt x="18393" y="10203"/>
                    <a:pt x="18143" y="9950"/>
                    <a:pt x="18143" y="9637"/>
                  </a:cubicBezTo>
                  <a:cubicBezTo>
                    <a:pt x="18143" y="9324"/>
                    <a:pt x="18393" y="9074"/>
                    <a:pt x="18706" y="9074"/>
                  </a:cubicBezTo>
                  <a:cubicBezTo>
                    <a:pt x="19019" y="9074"/>
                    <a:pt x="19272" y="8821"/>
                    <a:pt x="19272" y="8507"/>
                  </a:cubicBezTo>
                  <a:lnTo>
                    <a:pt x="19272" y="5120"/>
                  </a:lnTo>
                  <a:cubicBezTo>
                    <a:pt x="19272" y="4807"/>
                    <a:pt x="19019" y="4557"/>
                    <a:pt x="18706" y="4557"/>
                  </a:cubicBezTo>
                  <a:cubicBezTo>
                    <a:pt x="18393" y="4557"/>
                    <a:pt x="18143" y="4304"/>
                    <a:pt x="18143" y="3991"/>
                  </a:cubicBezTo>
                  <a:cubicBezTo>
                    <a:pt x="18143" y="3677"/>
                    <a:pt x="18393" y="3427"/>
                    <a:pt x="18706" y="3427"/>
                  </a:cubicBezTo>
                  <a:cubicBezTo>
                    <a:pt x="19019" y="3427"/>
                    <a:pt x="19272" y="3175"/>
                    <a:pt x="19272" y="2861"/>
                  </a:cubicBezTo>
                  <a:lnTo>
                    <a:pt x="19272" y="567"/>
                  </a:lnTo>
                  <a:cubicBezTo>
                    <a:pt x="19272" y="254"/>
                    <a:pt x="19019" y="1"/>
                    <a:pt x="18706" y="1"/>
                  </a:cubicBezTo>
                  <a:lnTo>
                    <a:pt x="16412" y="1"/>
                  </a:lnTo>
                  <a:cubicBezTo>
                    <a:pt x="16099" y="1"/>
                    <a:pt x="15846" y="254"/>
                    <a:pt x="15846" y="567"/>
                  </a:cubicBezTo>
                  <a:cubicBezTo>
                    <a:pt x="15846" y="877"/>
                    <a:pt x="15593" y="1130"/>
                    <a:pt x="15283" y="1130"/>
                  </a:cubicBezTo>
                  <a:cubicBezTo>
                    <a:pt x="14969" y="1130"/>
                    <a:pt x="14716" y="877"/>
                    <a:pt x="14716" y="567"/>
                  </a:cubicBezTo>
                  <a:cubicBezTo>
                    <a:pt x="14716" y="254"/>
                    <a:pt x="14463" y="1"/>
                    <a:pt x="14153" y="1"/>
                  </a:cubicBezTo>
                  <a:lnTo>
                    <a:pt x="10766" y="1"/>
                  </a:lnTo>
                  <a:cubicBezTo>
                    <a:pt x="10452" y="1"/>
                    <a:pt x="10200" y="254"/>
                    <a:pt x="10200" y="567"/>
                  </a:cubicBezTo>
                  <a:cubicBezTo>
                    <a:pt x="10200" y="877"/>
                    <a:pt x="9947" y="1130"/>
                    <a:pt x="9636" y="1130"/>
                  </a:cubicBezTo>
                  <a:cubicBezTo>
                    <a:pt x="9323" y="1130"/>
                    <a:pt x="9070" y="877"/>
                    <a:pt x="9070" y="567"/>
                  </a:cubicBezTo>
                  <a:cubicBezTo>
                    <a:pt x="9070" y="254"/>
                    <a:pt x="8817" y="1"/>
                    <a:pt x="8507" y="1"/>
                  </a:cubicBezTo>
                  <a:lnTo>
                    <a:pt x="5120" y="1"/>
                  </a:lnTo>
                  <a:cubicBezTo>
                    <a:pt x="4806" y="1"/>
                    <a:pt x="4553" y="254"/>
                    <a:pt x="4553" y="567"/>
                  </a:cubicBezTo>
                  <a:cubicBezTo>
                    <a:pt x="4553" y="877"/>
                    <a:pt x="4300" y="1130"/>
                    <a:pt x="3990" y="1130"/>
                  </a:cubicBezTo>
                  <a:cubicBezTo>
                    <a:pt x="3677" y="1130"/>
                    <a:pt x="3424" y="877"/>
                    <a:pt x="3424" y="567"/>
                  </a:cubicBezTo>
                  <a:cubicBezTo>
                    <a:pt x="3424" y="254"/>
                    <a:pt x="3171" y="1"/>
                    <a:pt x="286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468" name="Google Shape;4468;p45"/>
          <p:cNvGrpSpPr/>
          <p:nvPr/>
        </p:nvGrpSpPr>
        <p:grpSpPr>
          <a:xfrm>
            <a:off x="1464608" y="2455652"/>
            <a:ext cx="231344" cy="202724"/>
            <a:chOff x="899850" y="871450"/>
            <a:chExt cx="483175" cy="423400"/>
          </a:xfrm>
          <a:solidFill>
            <a:srgbClr val="171536"/>
          </a:solidFill>
        </p:grpSpPr>
        <p:sp>
          <p:nvSpPr>
            <p:cNvPr id="4469" name="Google Shape;4469;p45"/>
            <p:cNvSpPr/>
            <p:nvPr/>
          </p:nvSpPr>
          <p:spPr>
            <a:xfrm>
              <a:off x="1325175" y="1040825"/>
              <a:ext cx="56425" cy="28275"/>
            </a:xfrm>
            <a:custGeom>
              <a:avLst/>
              <a:gdLst/>
              <a:ahLst/>
              <a:cxnLst/>
              <a:rect l="l" t="t" r="r" b="b"/>
              <a:pathLst>
                <a:path w="2257" h="1131" extrusionOk="0">
                  <a:moveTo>
                    <a:pt x="564" y="1"/>
                  </a:moveTo>
                  <a:cubicBezTo>
                    <a:pt x="251" y="1"/>
                    <a:pt x="1" y="251"/>
                    <a:pt x="1" y="564"/>
                  </a:cubicBezTo>
                  <a:cubicBezTo>
                    <a:pt x="1" y="877"/>
                    <a:pt x="251" y="1130"/>
                    <a:pt x="564" y="1130"/>
                  </a:cubicBezTo>
                  <a:lnTo>
                    <a:pt x="1693" y="1130"/>
                  </a:lnTo>
                  <a:cubicBezTo>
                    <a:pt x="2006" y="1130"/>
                    <a:pt x="2256" y="877"/>
                    <a:pt x="2256" y="564"/>
                  </a:cubicBezTo>
                  <a:cubicBezTo>
                    <a:pt x="2256" y="251"/>
                    <a:pt x="2006" y="1"/>
                    <a:pt x="169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470" name="Google Shape;4470;p45"/>
            <p:cNvSpPr/>
            <p:nvPr/>
          </p:nvSpPr>
          <p:spPr>
            <a:xfrm>
              <a:off x="1323750" y="956100"/>
              <a:ext cx="59275" cy="56525"/>
            </a:xfrm>
            <a:custGeom>
              <a:avLst/>
              <a:gdLst/>
              <a:ahLst/>
              <a:cxnLst/>
              <a:rect l="l" t="t" r="r" b="b"/>
              <a:pathLst>
                <a:path w="2371" h="2261" extrusionOk="0">
                  <a:moveTo>
                    <a:pt x="1750" y="0"/>
                  </a:moveTo>
                  <a:cubicBezTo>
                    <a:pt x="1605" y="0"/>
                    <a:pt x="1461" y="55"/>
                    <a:pt x="1350" y="165"/>
                  </a:cubicBezTo>
                  <a:lnTo>
                    <a:pt x="220" y="1294"/>
                  </a:lnTo>
                  <a:cubicBezTo>
                    <a:pt x="0" y="1517"/>
                    <a:pt x="0" y="1872"/>
                    <a:pt x="220" y="2095"/>
                  </a:cubicBezTo>
                  <a:cubicBezTo>
                    <a:pt x="332" y="2205"/>
                    <a:pt x="476" y="2260"/>
                    <a:pt x="621" y="2260"/>
                  </a:cubicBezTo>
                  <a:cubicBezTo>
                    <a:pt x="765" y="2260"/>
                    <a:pt x="910" y="2205"/>
                    <a:pt x="1021" y="2095"/>
                  </a:cubicBezTo>
                  <a:lnTo>
                    <a:pt x="2151" y="966"/>
                  </a:lnTo>
                  <a:cubicBezTo>
                    <a:pt x="2370" y="743"/>
                    <a:pt x="2370" y="388"/>
                    <a:pt x="2151" y="165"/>
                  </a:cubicBezTo>
                  <a:cubicBezTo>
                    <a:pt x="2039" y="55"/>
                    <a:pt x="1895" y="0"/>
                    <a:pt x="175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471" name="Google Shape;4471;p45"/>
            <p:cNvSpPr/>
            <p:nvPr/>
          </p:nvSpPr>
          <p:spPr>
            <a:xfrm>
              <a:off x="1323750" y="1097250"/>
              <a:ext cx="59275" cy="56525"/>
            </a:xfrm>
            <a:custGeom>
              <a:avLst/>
              <a:gdLst/>
              <a:ahLst/>
              <a:cxnLst/>
              <a:rect l="l" t="t" r="r" b="b"/>
              <a:pathLst>
                <a:path w="2371" h="2261" extrusionOk="0">
                  <a:moveTo>
                    <a:pt x="621" y="0"/>
                  </a:moveTo>
                  <a:cubicBezTo>
                    <a:pt x="476" y="0"/>
                    <a:pt x="332" y="55"/>
                    <a:pt x="220" y="165"/>
                  </a:cubicBezTo>
                  <a:cubicBezTo>
                    <a:pt x="0" y="388"/>
                    <a:pt x="0" y="743"/>
                    <a:pt x="220" y="966"/>
                  </a:cubicBezTo>
                  <a:lnTo>
                    <a:pt x="1350" y="2095"/>
                  </a:lnTo>
                  <a:cubicBezTo>
                    <a:pt x="1461" y="2205"/>
                    <a:pt x="1605" y="2260"/>
                    <a:pt x="1750" y="2260"/>
                  </a:cubicBezTo>
                  <a:cubicBezTo>
                    <a:pt x="1895" y="2260"/>
                    <a:pt x="2039" y="2205"/>
                    <a:pt x="2151" y="2095"/>
                  </a:cubicBezTo>
                  <a:cubicBezTo>
                    <a:pt x="2370" y="1872"/>
                    <a:pt x="2370" y="1517"/>
                    <a:pt x="2151" y="1294"/>
                  </a:cubicBezTo>
                  <a:lnTo>
                    <a:pt x="1021" y="165"/>
                  </a:lnTo>
                  <a:cubicBezTo>
                    <a:pt x="910" y="55"/>
                    <a:pt x="765" y="0"/>
                    <a:pt x="6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472" name="Google Shape;4472;p45"/>
            <p:cNvSpPr/>
            <p:nvPr/>
          </p:nvSpPr>
          <p:spPr>
            <a:xfrm>
              <a:off x="899850" y="871450"/>
              <a:ext cx="396150" cy="423400"/>
            </a:xfrm>
            <a:custGeom>
              <a:avLst/>
              <a:gdLst/>
              <a:ahLst/>
              <a:cxnLst/>
              <a:rect l="l" t="t" r="r" b="b"/>
              <a:pathLst>
                <a:path w="15846" h="16936" extrusionOk="0">
                  <a:moveTo>
                    <a:pt x="6812" y="4518"/>
                  </a:moveTo>
                  <a:lnTo>
                    <a:pt x="6812" y="10164"/>
                  </a:lnTo>
                  <a:lnTo>
                    <a:pt x="5682" y="10164"/>
                  </a:lnTo>
                  <a:lnTo>
                    <a:pt x="5682" y="4518"/>
                  </a:lnTo>
                  <a:close/>
                  <a:moveTo>
                    <a:pt x="14153" y="1130"/>
                  </a:moveTo>
                  <a:cubicBezTo>
                    <a:pt x="14463" y="1130"/>
                    <a:pt x="14716" y="1380"/>
                    <a:pt x="14716" y="1693"/>
                  </a:cubicBezTo>
                  <a:lnTo>
                    <a:pt x="14716" y="12985"/>
                  </a:lnTo>
                  <a:cubicBezTo>
                    <a:pt x="14716" y="13298"/>
                    <a:pt x="14463" y="13551"/>
                    <a:pt x="14153" y="13551"/>
                  </a:cubicBezTo>
                  <a:lnTo>
                    <a:pt x="13587" y="13551"/>
                  </a:lnTo>
                  <a:lnTo>
                    <a:pt x="13587" y="1130"/>
                  </a:lnTo>
                  <a:close/>
                  <a:moveTo>
                    <a:pt x="13018" y="1"/>
                  </a:moveTo>
                  <a:cubicBezTo>
                    <a:pt x="13012" y="1"/>
                    <a:pt x="13006" y="4"/>
                    <a:pt x="13000" y="4"/>
                  </a:cubicBezTo>
                  <a:cubicBezTo>
                    <a:pt x="12992" y="4"/>
                    <a:pt x="12985" y="4"/>
                    <a:pt x="12978" y="4"/>
                  </a:cubicBezTo>
                  <a:cubicBezTo>
                    <a:pt x="12972" y="4"/>
                    <a:pt x="12967" y="4"/>
                    <a:pt x="12961" y="4"/>
                  </a:cubicBezTo>
                  <a:cubicBezTo>
                    <a:pt x="12797" y="4"/>
                    <a:pt x="12768" y="58"/>
                    <a:pt x="7221" y="3385"/>
                  </a:cubicBezTo>
                  <a:lnTo>
                    <a:pt x="3990" y="3385"/>
                  </a:lnTo>
                  <a:cubicBezTo>
                    <a:pt x="1810" y="3388"/>
                    <a:pt x="0" y="5159"/>
                    <a:pt x="0" y="7339"/>
                  </a:cubicBezTo>
                  <a:cubicBezTo>
                    <a:pt x="0" y="9323"/>
                    <a:pt x="1515" y="10959"/>
                    <a:pt x="3424" y="11236"/>
                  </a:cubicBezTo>
                  <a:lnTo>
                    <a:pt x="3424" y="15244"/>
                  </a:lnTo>
                  <a:cubicBezTo>
                    <a:pt x="3424" y="16180"/>
                    <a:pt x="4183" y="16936"/>
                    <a:pt x="5119" y="16936"/>
                  </a:cubicBezTo>
                  <a:cubicBezTo>
                    <a:pt x="6053" y="16936"/>
                    <a:pt x="6812" y="16180"/>
                    <a:pt x="6812" y="15244"/>
                  </a:cubicBezTo>
                  <a:lnTo>
                    <a:pt x="6812" y="11293"/>
                  </a:lnTo>
                  <a:lnTo>
                    <a:pt x="7221" y="11293"/>
                  </a:lnTo>
                  <a:cubicBezTo>
                    <a:pt x="12690" y="14573"/>
                    <a:pt x="12811" y="14681"/>
                    <a:pt x="12984" y="14681"/>
                  </a:cubicBezTo>
                  <a:cubicBezTo>
                    <a:pt x="12997" y="14681"/>
                    <a:pt x="13009" y="14681"/>
                    <a:pt x="13024" y="14681"/>
                  </a:cubicBezTo>
                  <a:lnTo>
                    <a:pt x="14153" y="14681"/>
                  </a:lnTo>
                  <a:cubicBezTo>
                    <a:pt x="15087" y="14678"/>
                    <a:pt x="15845" y="13922"/>
                    <a:pt x="15845" y="12985"/>
                  </a:cubicBezTo>
                  <a:lnTo>
                    <a:pt x="15845" y="1693"/>
                  </a:lnTo>
                  <a:cubicBezTo>
                    <a:pt x="15845" y="756"/>
                    <a:pt x="15087" y="1"/>
                    <a:pt x="1415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4473" name="Google Shape;4473;p45"/>
          <p:cNvSpPr/>
          <p:nvPr/>
        </p:nvSpPr>
        <p:spPr>
          <a:xfrm>
            <a:off x="1761644" y="2441644"/>
            <a:ext cx="205501" cy="230698"/>
          </a:xfrm>
          <a:custGeom>
            <a:avLst/>
            <a:gdLst/>
            <a:ahLst/>
            <a:cxnLst/>
            <a:rect l="l" t="t" r="r" b="b"/>
            <a:pathLst>
              <a:path w="17168" h="19273" extrusionOk="0">
                <a:moveTo>
                  <a:pt x="15361" y="1130"/>
                </a:moveTo>
                <a:cubicBezTo>
                  <a:pt x="15671" y="1130"/>
                  <a:pt x="15924" y="1382"/>
                  <a:pt x="15924" y="1696"/>
                </a:cubicBezTo>
                <a:cubicBezTo>
                  <a:pt x="15924" y="2006"/>
                  <a:pt x="15671" y="2259"/>
                  <a:pt x="15361" y="2259"/>
                </a:cubicBezTo>
                <a:lnTo>
                  <a:pt x="1810" y="2259"/>
                </a:lnTo>
                <a:cubicBezTo>
                  <a:pt x="1497" y="2259"/>
                  <a:pt x="1244" y="2006"/>
                  <a:pt x="1244" y="1696"/>
                </a:cubicBezTo>
                <a:cubicBezTo>
                  <a:pt x="1244" y="1382"/>
                  <a:pt x="1497" y="1130"/>
                  <a:pt x="1810" y="1130"/>
                </a:cubicBezTo>
                <a:close/>
                <a:moveTo>
                  <a:pt x="15361" y="11332"/>
                </a:moveTo>
                <a:cubicBezTo>
                  <a:pt x="15671" y="11332"/>
                  <a:pt x="15924" y="11582"/>
                  <a:pt x="15924" y="11895"/>
                </a:cubicBezTo>
                <a:cubicBezTo>
                  <a:pt x="15924" y="12208"/>
                  <a:pt x="15671" y="12461"/>
                  <a:pt x="15361" y="12461"/>
                </a:cubicBezTo>
                <a:lnTo>
                  <a:pt x="1810" y="12461"/>
                </a:lnTo>
                <a:cubicBezTo>
                  <a:pt x="1497" y="12461"/>
                  <a:pt x="1244" y="12208"/>
                  <a:pt x="1244" y="11895"/>
                </a:cubicBezTo>
                <a:cubicBezTo>
                  <a:pt x="1244" y="11582"/>
                  <a:pt x="1497" y="11332"/>
                  <a:pt x="1810" y="11332"/>
                </a:cubicBezTo>
                <a:close/>
                <a:moveTo>
                  <a:pt x="1804" y="0"/>
                </a:moveTo>
                <a:cubicBezTo>
                  <a:pt x="982" y="0"/>
                  <a:pt x="277" y="593"/>
                  <a:pt x="139" y="1404"/>
                </a:cubicBezTo>
                <a:cubicBezTo>
                  <a:pt x="1" y="2217"/>
                  <a:pt x="467" y="3012"/>
                  <a:pt x="1244" y="3286"/>
                </a:cubicBezTo>
                <a:lnTo>
                  <a:pt x="1244" y="10305"/>
                </a:lnTo>
                <a:cubicBezTo>
                  <a:pt x="570" y="10543"/>
                  <a:pt x="118" y="11178"/>
                  <a:pt x="115" y="11895"/>
                </a:cubicBezTo>
                <a:cubicBezTo>
                  <a:pt x="115" y="12831"/>
                  <a:pt x="874" y="13587"/>
                  <a:pt x="1810" y="13590"/>
                </a:cubicBezTo>
                <a:lnTo>
                  <a:pt x="6752" y="13590"/>
                </a:lnTo>
                <a:lnTo>
                  <a:pt x="2518" y="18333"/>
                </a:lnTo>
                <a:cubicBezTo>
                  <a:pt x="2316" y="18565"/>
                  <a:pt x="2337" y="18914"/>
                  <a:pt x="2566" y="19122"/>
                </a:cubicBezTo>
                <a:cubicBezTo>
                  <a:pt x="2674" y="19218"/>
                  <a:pt x="2809" y="19266"/>
                  <a:pt x="2943" y="19266"/>
                </a:cubicBezTo>
                <a:cubicBezTo>
                  <a:pt x="3095" y="19266"/>
                  <a:pt x="3247" y="19205"/>
                  <a:pt x="3358" y="19086"/>
                </a:cubicBezTo>
                <a:lnTo>
                  <a:pt x="8020" y="13867"/>
                </a:lnTo>
                <a:lnTo>
                  <a:pt x="8020" y="18709"/>
                </a:lnTo>
                <a:cubicBezTo>
                  <a:pt x="8020" y="19019"/>
                  <a:pt x="8273" y="19272"/>
                  <a:pt x="8586" y="19272"/>
                </a:cubicBezTo>
                <a:cubicBezTo>
                  <a:pt x="8896" y="19272"/>
                  <a:pt x="9149" y="19019"/>
                  <a:pt x="9149" y="18709"/>
                </a:cubicBezTo>
                <a:lnTo>
                  <a:pt x="9149" y="13867"/>
                </a:lnTo>
                <a:lnTo>
                  <a:pt x="13810" y="19086"/>
                </a:lnTo>
                <a:cubicBezTo>
                  <a:pt x="13922" y="19203"/>
                  <a:pt x="14072" y="19263"/>
                  <a:pt x="14224" y="19263"/>
                </a:cubicBezTo>
                <a:cubicBezTo>
                  <a:pt x="14359" y="19263"/>
                  <a:pt x="14494" y="19215"/>
                  <a:pt x="14602" y="19119"/>
                </a:cubicBezTo>
                <a:cubicBezTo>
                  <a:pt x="14831" y="18914"/>
                  <a:pt x="14852" y="18562"/>
                  <a:pt x="14650" y="18330"/>
                </a:cubicBezTo>
                <a:lnTo>
                  <a:pt x="10417" y="13590"/>
                </a:lnTo>
                <a:lnTo>
                  <a:pt x="15361" y="13590"/>
                </a:lnTo>
                <a:cubicBezTo>
                  <a:pt x="16183" y="13590"/>
                  <a:pt x="16891" y="12997"/>
                  <a:pt x="17029" y="12184"/>
                </a:cubicBezTo>
                <a:cubicBezTo>
                  <a:pt x="17168" y="11374"/>
                  <a:pt x="16701" y="10579"/>
                  <a:pt x="15924" y="10305"/>
                </a:cubicBezTo>
                <a:lnTo>
                  <a:pt x="15924" y="3286"/>
                </a:lnTo>
                <a:cubicBezTo>
                  <a:pt x="16701" y="3012"/>
                  <a:pt x="17168" y="2217"/>
                  <a:pt x="17029" y="1404"/>
                </a:cubicBezTo>
                <a:cubicBezTo>
                  <a:pt x="16891" y="593"/>
                  <a:pt x="16187" y="0"/>
                  <a:pt x="15367" y="0"/>
                </a:cubicBezTo>
                <a:cubicBezTo>
                  <a:pt x="15365" y="0"/>
                  <a:pt x="15363" y="0"/>
                  <a:pt x="15361" y="0"/>
                </a:cubicBezTo>
                <a:lnTo>
                  <a:pt x="1810" y="0"/>
                </a:lnTo>
                <a:cubicBezTo>
                  <a:pt x="1808" y="0"/>
                  <a:pt x="1806" y="0"/>
                  <a:pt x="1804" y="0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grpSp>
        <p:nvGrpSpPr>
          <p:cNvPr id="4474" name="Google Shape;4474;p45"/>
          <p:cNvGrpSpPr/>
          <p:nvPr/>
        </p:nvGrpSpPr>
        <p:grpSpPr>
          <a:xfrm>
            <a:off x="2030383" y="2441659"/>
            <a:ext cx="231596" cy="230710"/>
            <a:chOff x="2085450" y="842250"/>
            <a:chExt cx="483700" cy="481850"/>
          </a:xfrm>
          <a:solidFill>
            <a:srgbClr val="171536"/>
          </a:solidFill>
        </p:grpSpPr>
        <p:sp>
          <p:nvSpPr>
            <p:cNvPr id="4475" name="Google Shape;4475;p45"/>
            <p:cNvSpPr/>
            <p:nvPr/>
          </p:nvSpPr>
          <p:spPr>
            <a:xfrm>
              <a:off x="2085525" y="926925"/>
              <a:ext cx="483625" cy="397175"/>
            </a:xfrm>
            <a:custGeom>
              <a:avLst/>
              <a:gdLst/>
              <a:ahLst/>
              <a:cxnLst/>
              <a:rect l="l" t="t" r="r" b="b"/>
              <a:pathLst>
                <a:path w="19345" h="15887" extrusionOk="0">
                  <a:moveTo>
                    <a:pt x="1693" y="1"/>
                  </a:moveTo>
                  <a:cubicBezTo>
                    <a:pt x="756" y="1"/>
                    <a:pt x="0" y="760"/>
                    <a:pt x="0" y="1696"/>
                  </a:cubicBezTo>
                  <a:cubicBezTo>
                    <a:pt x="0" y="2630"/>
                    <a:pt x="756" y="3389"/>
                    <a:pt x="1693" y="3389"/>
                  </a:cubicBezTo>
                  <a:lnTo>
                    <a:pt x="3990" y="3389"/>
                  </a:lnTo>
                  <a:cubicBezTo>
                    <a:pt x="4924" y="3389"/>
                    <a:pt x="5683" y="4147"/>
                    <a:pt x="5683" y="5084"/>
                  </a:cubicBezTo>
                  <a:lnTo>
                    <a:pt x="5683" y="8547"/>
                  </a:lnTo>
                  <a:cubicBezTo>
                    <a:pt x="5683" y="11347"/>
                    <a:pt x="7962" y="13627"/>
                    <a:pt x="10766" y="13627"/>
                  </a:cubicBezTo>
                  <a:lnTo>
                    <a:pt x="13626" y="13627"/>
                  </a:lnTo>
                  <a:lnTo>
                    <a:pt x="13626" y="15322"/>
                  </a:lnTo>
                  <a:cubicBezTo>
                    <a:pt x="13626" y="15656"/>
                    <a:pt x="13901" y="15887"/>
                    <a:pt x="14194" y="15887"/>
                  </a:cubicBezTo>
                  <a:cubicBezTo>
                    <a:pt x="14308" y="15887"/>
                    <a:pt x="14425" y="15852"/>
                    <a:pt x="14530" y="15774"/>
                  </a:cubicBezTo>
                  <a:lnTo>
                    <a:pt x="19046" y="12386"/>
                  </a:lnTo>
                  <a:cubicBezTo>
                    <a:pt x="19345" y="12160"/>
                    <a:pt x="19345" y="11706"/>
                    <a:pt x="19046" y="11483"/>
                  </a:cubicBezTo>
                  <a:lnTo>
                    <a:pt x="14530" y="8095"/>
                  </a:lnTo>
                  <a:cubicBezTo>
                    <a:pt x="14424" y="8016"/>
                    <a:pt x="14307" y="7981"/>
                    <a:pt x="14192" y="7981"/>
                  </a:cubicBezTo>
                  <a:cubicBezTo>
                    <a:pt x="13899" y="7981"/>
                    <a:pt x="13626" y="8212"/>
                    <a:pt x="13626" y="8547"/>
                  </a:cubicBezTo>
                  <a:lnTo>
                    <a:pt x="13626" y="10239"/>
                  </a:lnTo>
                  <a:lnTo>
                    <a:pt x="10766" y="10239"/>
                  </a:lnTo>
                  <a:cubicBezTo>
                    <a:pt x="9829" y="10239"/>
                    <a:pt x="9070" y="9480"/>
                    <a:pt x="9070" y="8547"/>
                  </a:cubicBezTo>
                  <a:lnTo>
                    <a:pt x="9070" y="5084"/>
                  </a:lnTo>
                  <a:cubicBezTo>
                    <a:pt x="9070" y="2280"/>
                    <a:pt x="6791" y="1"/>
                    <a:pt x="399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476" name="Google Shape;4476;p45"/>
            <p:cNvSpPr/>
            <p:nvPr/>
          </p:nvSpPr>
          <p:spPr>
            <a:xfrm>
              <a:off x="2085450" y="1151875"/>
              <a:ext cx="143650" cy="87575"/>
            </a:xfrm>
            <a:custGeom>
              <a:avLst/>
              <a:gdLst/>
              <a:ahLst/>
              <a:cxnLst/>
              <a:rect l="l" t="t" r="r" b="b"/>
              <a:pathLst>
                <a:path w="5746" h="3503" extrusionOk="0">
                  <a:moveTo>
                    <a:pt x="4577" y="1"/>
                  </a:moveTo>
                  <a:cubicBezTo>
                    <a:pt x="4391" y="73"/>
                    <a:pt x="4192" y="112"/>
                    <a:pt x="3990" y="115"/>
                  </a:cubicBezTo>
                  <a:lnTo>
                    <a:pt x="1693" y="115"/>
                  </a:lnTo>
                  <a:cubicBezTo>
                    <a:pt x="759" y="115"/>
                    <a:pt x="0" y="871"/>
                    <a:pt x="0" y="1807"/>
                  </a:cubicBezTo>
                  <a:cubicBezTo>
                    <a:pt x="0" y="2744"/>
                    <a:pt x="759" y="3503"/>
                    <a:pt x="1693" y="3503"/>
                  </a:cubicBezTo>
                  <a:lnTo>
                    <a:pt x="1696" y="3500"/>
                  </a:lnTo>
                  <a:lnTo>
                    <a:pt x="3993" y="3500"/>
                  </a:lnTo>
                  <a:cubicBezTo>
                    <a:pt x="4589" y="3500"/>
                    <a:pt x="5183" y="3391"/>
                    <a:pt x="5746" y="3186"/>
                  </a:cubicBezTo>
                  <a:cubicBezTo>
                    <a:pt x="5065" y="2253"/>
                    <a:pt x="4662" y="1151"/>
                    <a:pt x="457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477" name="Google Shape;4477;p45"/>
            <p:cNvSpPr/>
            <p:nvPr/>
          </p:nvSpPr>
          <p:spPr>
            <a:xfrm>
              <a:off x="2274775" y="842250"/>
              <a:ext cx="294375" cy="197650"/>
            </a:xfrm>
            <a:custGeom>
              <a:avLst/>
              <a:gdLst/>
              <a:ahLst/>
              <a:cxnLst/>
              <a:rect l="l" t="t" r="r" b="b"/>
              <a:pathLst>
                <a:path w="11775" h="7906" extrusionOk="0">
                  <a:moveTo>
                    <a:pt x="6622" y="0"/>
                  </a:moveTo>
                  <a:cubicBezTo>
                    <a:pt x="6329" y="0"/>
                    <a:pt x="6056" y="231"/>
                    <a:pt x="6056" y="566"/>
                  </a:cubicBezTo>
                  <a:lnTo>
                    <a:pt x="6056" y="2259"/>
                  </a:lnTo>
                  <a:lnTo>
                    <a:pt x="3196" y="2259"/>
                  </a:lnTo>
                  <a:cubicBezTo>
                    <a:pt x="2030" y="2265"/>
                    <a:pt x="904" y="2668"/>
                    <a:pt x="1" y="3406"/>
                  </a:cubicBezTo>
                  <a:cubicBezTo>
                    <a:pt x="940" y="4068"/>
                    <a:pt x="1675" y="4978"/>
                    <a:pt x="2130" y="6032"/>
                  </a:cubicBezTo>
                  <a:cubicBezTo>
                    <a:pt x="2431" y="5785"/>
                    <a:pt x="2804" y="5649"/>
                    <a:pt x="3196" y="5646"/>
                  </a:cubicBezTo>
                  <a:lnTo>
                    <a:pt x="6056" y="5646"/>
                  </a:lnTo>
                  <a:lnTo>
                    <a:pt x="6056" y="7342"/>
                  </a:lnTo>
                  <a:cubicBezTo>
                    <a:pt x="6056" y="7679"/>
                    <a:pt x="6334" y="7906"/>
                    <a:pt x="6625" y="7906"/>
                  </a:cubicBezTo>
                  <a:cubicBezTo>
                    <a:pt x="6740" y="7906"/>
                    <a:pt x="6857" y="7871"/>
                    <a:pt x="6960" y="7793"/>
                  </a:cubicBezTo>
                  <a:lnTo>
                    <a:pt x="11476" y="4406"/>
                  </a:lnTo>
                  <a:cubicBezTo>
                    <a:pt x="11775" y="4180"/>
                    <a:pt x="11775" y="3725"/>
                    <a:pt x="11476" y="3502"/>
                  </a:cubicBezTo>
                  <a:lnTo>
                    <a:pt x="6960" y="115"/>
                  </a:lnTo>
                  <a:cubicBezTo>
                    <a:pt x="6854" y="36"/>
                    <a:pt x="6737" y="0"/>
                    <a:pt x="66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478" name="Google Shape;4478;p45"/>
          <p:cNvGrpSpPr/>
          <p:nvPr/>
        </p:nvGrpSpPr>
        <p:grpSpPr>
          <a:xfrm>
            <a:off x="2321816" y="2441665"/>
            <a:ext cx="230734" cy="230698"/>
            <a:chOff x="2685825" y="840375"/>
            <a:chExt cx="481900" cy="481825"/>
          </a:xfrm>
          <a:solidFill>
            <a:srgbClr val="171536"/>
          </a:solidFill>
        </p:grpSpPr>
        <p:sp>
          <p:nvSpPr>
            <p:cNvPr id="4479" name="Google Shape;4479;p45"/>
            <p:cNvSpPr/>
            <p:nvPr/>
          </p:nvSpPr>
          <p:spPr>
            <a:xfrm>
              <a:off x="2685825" y="840375"/>
              <a:ext cx="481900" cy="481825"/>
            </a:xfrm>
            <a:custGeom>
              <a:avLst/>
              <a:gdLst/>
              <a:ahLst/>
              <a:cxnLst/>
              <a:rect l="l" t="t" r="r" b="b"/>
              <a:pathLst>
                <a:path w="19276" h="19273" extrusionOk="0">
                  <a:moveTo>
                    <a:pt x="9600" y="4592"/>
                  </a:moveTo>
                  <a:cubicBezTo>
                    <a:pt x="12403" y="4592"/>
                    <a:pt x="14683" y="6872"/>
                    <a:pt x="14683" y="9675"/>
                  </a:cubicBezTo>
                  <a:cubicBezTo>
                    <a:pt x="14683" y="12476"/>
                    <a:pt x="12403" y="14755"/>
                    <a:pt x="9600" y="14755"/>
                  </a:cubicBezTo>
                  <a:cubicBezTo>
                    <a:pt x="6799" y="14755"/>
                    <a:pt x="4520" y="12476"/>
                    <a:pt x="4520" y="9675"/>
                  </a:cubicBezTo>
                  <a:cubicBezTo>
                    <a:pt x="4520" y="6872"/>
                    <a:pt x="6799" y="4592"/>
                    <a:pt x="9600" y="4592"/>
                  </a:cubicBezTo>
                  <a:close/>
                  <a:moveTo>
                    <a:pt x="8471" y="0"/>
                  </a:moveTo>
                  <a:cubicBezTo>
                    <a:pt x="8212" y="0"/>
                    <a:pt x="7986" y="175"/>
                    <a:pt x="7923" y="428"/>
                  </a:cubicBezTo>
                  <a:lnTo>
                    <a:pt x="7691" y="1427"/>
                  </a:lnTo>
                  <a:cubicBezTo>
                    <a:pt x="6778" y="1635"/>
                    <a:pt x="5908" y="1993"/>
                    <a:pt x="5116" y="2490"/>
                  </a:cubicBezTo>
                  <a:lnTo>
                    <a:pt x="4300" y="2002"/>
                  </a:lnTo>
                  <a:cubicBezTo>
                    <a:pt x="4210" y="1949"/>
                    <a:pt x="4110" y="1922"/>
                    <a:pt x="4010" y="1922"/>
                  </a:cubicBezTo>
                  <a:cubicBezTo>
                    <a:pt x="3864" y="1922"/>
                    <a:pt x="3719" y="1978"/>
                    <a:pt x="3611" y="2087"/>
                  </a:cubicBezTo>
                  <a:lnTo>
                    <a:pt x="2015" y="3683"/>
                  </a:lnTo>
                  <a:cubicBezTo>
                    <a:pt x="1831" y="3866"/>
                    <a:pt x="1798" y="4153"/>
                    <a:pt x="1930" y="4372"/>
                  </a:cubicBezTo>
                  <a:lnTo>
                    <a:pt x="2418" y="5188"/>
                  </a:lnTo>
                  <a:cubicBezTo>
                    <a:pt x="1921" y="5980"/>
                    <a:pt x="1563" y="6851"/>
                    <a:pt x="1355" y="7766"/>
                  </a:cubicBezTo>
                  <a:lnTo>
                    <a:pt x="431" y="7995"/>
                  </a:lnTo>
                  <a:cubicBezTo>
                    <a:pt x="178" y="8058"/>
                    <a:pt x="0" y="8284"/>
                    <a:pt x="3" y="8546"/>
                  </a:cubicBezTo>
                  <a:lnTo>
                    <a:pt x="3" y="10804"/>
                  </a:lnTo>
                  <a:cubicBezTo>
                    <a:pt x="0" y="11060"/>
                    <a:pt x="178" y="11286"/>
                    <a:pt x="428" y="11349"/>
                  </a:cubicBezTo>
                  <a:lnTo>
                    <a:pt x="1352" y="11581"/>
                  </a:lnTo>
                  <a:cubicBezTo>
                    <a:pt x="1560" y="12494"/>
                    <a:pt x="1921" y="13364"/>
                    <a:pt x="2418" y="14159"/>
                  </a:cubicBezTo>
                  <a:lnTo>
                    <a:pt x="1927" y="14972"/>
                  </a:lnTo>
                  <a:cubicBezTo>
                    <a:pt x="1795" y="15195"/>
                    <a:pt x="1831" y="15478"/>
                    <a:pt x="2012" y="15662"/>
                  </a:cubicBezTo>
                  <a:lnTo>
                    <a:pt x="3611" y="17261"/>
                  </a:lnTo>
                  <a:cubicBezTo>
                    <a:pt x="3720" y="17368"/>
                    <a:pt x="3864" y="17424"/>
                    <a:pt x="4011" y="17424"/>
                  </a:cubicBezTo>
                  <a:cubicBezTo>
                    <a:pt x="4110" y="17424"/>
                    <a:pt x="4210" y="17398"/>
                    <a:pt x="4300" y="17345"/>
                  </a:cubicBezTo>
                  <a:lnTo>
                    <a:pt x="5113" y="16854"/>
                  </a:lnTo>
                  <a:cubicBezTo>
                    <a:pt x="5908" y="17351"/>
                    <a:pt x="6778" y="17712"/>
                    <a:pt x="7691" y="17920"/>
                  </a:cubicBezTo>
                  <a:lnTo>
                    <a:pt x="7923" y="18844"/>
                  </a:lnTo>
                  <a:cubicBezTo>
                    <a:pt x="7983" y="19094"/>
                    <a:pt x="8212" y="19272"/>
                    <a:pt x="8471" y="19272"/>
                  </a:cubicBezTo>
                  <a:lnTo>
                    <a:pt x="10729" y="19272"/>
                  </a:lnTo>
                  <a:cubicBezTo>
                    <a:pt x="10988" y="19272"/>
                    <a:pt x="11214" y="19097"/>
                    <a:pt x="11277" y="18844"/>
                  </a:cubicBezTo>
                  <a:lnTo>
                    <a:pt x="11509" y="17920"/>
                  </a:lnTo>
                  <a:cubicBezTo>
                    <a:pt x="12421" y="17712"/>
                    <a:pt x="13292" y="17354"/>
                    <a:pt x="14084" y="16857"/>
                  </a:cubicBezTo>
                  <a:lnTo>
                    <a:pt x="14900" y="17345"/>
                  </a:lnTo>
                  <a:cubicBezTo>
                    <a:pt x="14989" y="17399"/>
                    <a:pt x="15090" y="17425"/>
                    <a:pt x="15190" y="17425"/>
                  </a:cubicBezTo>
                  <a:cubicBezTo>
                    <a:pt x="15336" y="17425"/>
                    <a:pt x="15480" y="17369"/>
                    <a:pt x="15589" y="17261"/>
                  </a:cubicBezTo>
                  <a:lnTo>
                    <a:pt x="17185" y="15665"/>
                  </a:lnTo>
                  <a:cubicBezTo>
                    <a:pt x="17369" y="15481"/>
                    <a:pt x="17402" y="15195"/>
                    <a:pt x="17270" y="14975"/>
                  </a:cubicBezTo>
                  <a:lnTo>
                    <a:pt x="16782" y="14159"/>
                  </a:lnTo>
                  <a:cubicBezTo>
                    <a:pt x="17279" y="13367"/>
                    <a:pt x="17637" y="12497"/>
                    <a:pt x="17845" y="11584"/>
                  </a:cubicBezTo>
                  <a:lnTo>
                    <a:pt x="18844" y="11352"/>
                  </a:lnTo>
                  <a:cubicBezTo>
                    <a:pt x="19097" y="11289"/>
                    <a:pt x="19275" y="11063"/>
                    <a:pt x="19275" y="10804"/>
                  </a:cubicBezTo>
                  <a:lnTo>
                    <a:pt x="19275" y="8546"/>
                  </a:lnTo>
                  <a:cubicBezTo>
                    <a:pt x="19275" y="8287"/>
                    <a:pt x="19097" y="8061"/>
                    <a:pt x="18847" y="7998"/>
                  </a:cubicBezTo>
                  <a:lnTo>
                    <a:pt x="17848" y="7766"/>
                  </a:lnTo>
                  <a:cubicBezTo>
                    <a:pt x="17640" y="6854"/>
                    <a:pt x="17279" y="5983"/>
                    <a:pt x="16782" y="5188"/>
                  </a:cubicBezTo>
                  <a:lnTo>
                    <a:pt x="17273" y="4375"/>
                  </a:lnTo>
                  <a:cubicBezTo>
                    <a:pt x="17405" y="4153"/>
                    <a:pt x="17369" y="3869"/>
                    <a:pt x="17188" y="3686"/>
                  </a:cubicBezTo>
                  <a:lnTo>
                    <a:pt x="15589" y="2090"/>
                  </a:lnTo>
                  <a:cubicBezTo>
                    <a:pt x="15480" y="1980"/>
                    <a:pt x="15335" y="1923"/>
                    <a:pt x="15188" y="1923"/>
                  </a:cubicBezTo>
                  <a:cubicBezTo>
                    <a:pt x="15089" y="1923"/>
                    <a:pt x="14989" y="1949"/>
                    <a:pt x="14900" y="2002"/>
                  </a:cubicBezTo>
                  <a:lnTo>
                    <a:pt x="14087" y="2493"/>
                  </a:lnTo>
                  <a:cubicBezTo>
                    <a:pt x="13292" y="1996"/>
                    <a:pt x="12421" y="1635"/>
                    <a:pt x="11509" y="1427"/>
                  </a:cubicBezTo>
                  <a:lnTo>
                    <a:pt x="11277" y="428"/>
                  </a:lnTo>
                  <a:cubicBezTo>
                    <a:pt x="11217" y="178"/>
                    <a:pt x="10988" y="0"/>
                    <a:pt x="1072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480" name="Google Shape;4480;p45"/>
            <p:cNvSpPr/>
            <p:nvPr/>
          </p:nvSpPr>
          <p:spPr>
            <a:xfrm>
              <a:off x="2819200" y="983400"/>
              <a:ext cx="205475" cy="197625"/>
            </a:xfrm>
            <a:custGeom>
              <a:avLst/>
              <a:gdLst/>
              <a:ahLst/>
              <a:cxnLst/>
              <a:rect l="l" t="t" r="r" b="b"/>
              <a:pathLst>
                <a:path w="8219" h="7905" extrusionOk="0">
                  <a:moveTo>
                    <a:pt x="4265" y="1129"/>
                  </a:moveTo>
                  <a:cubicBezTo>
                    <a:pt x="4629" y="1129"/>
                    <a:pt x="4996" y="1199"/>
                    <a:pt x="5346" y="1343"/>
                  </a:cubicBezTo>
                  <a:cubicBezTo>
                    <a:pt x="6400" y="1780"/>
                    <a:pt x="7089" y="2810"/>
                    <a:pt x="7089" y="3954"/>
                  </a:cubicBezTo>
                  <a:cubicBezTo>
                    <a:pt x="7086" y="5511"/>
                    <a:pt x="5825" y="6773"/>
                    <a:pt x="4265" y="6776"/>
                  </a:cubicBezTo>
                  <a:cubicBezTo>
                    <a:pt x="3124" y="6776"/>
                    <a:pt x="2094" y="6089"/>
                    <a:pt x="1657" y="5032"/>
                  </a:cubicBezTo>
                  <a:cubicBezTo>
                    <a:pt x="1221" y="3978"/>
                    <a:pt x="1461" y="2765"/>
                    <a:pt x="2268" y="1958"/>
                  </a:cubicBezTo>
                  <a:cubicBezTo>
                    <a:pt x="2808" y="1416"/>
                    <a:pt x="3530" y="1129"/>
                    <a:pt x="4265" y="1129"/>
                  </a:cubicBezTo>
                  <a:close/>
                  <a:moveTo>
                    <a:pt x="4265" y="0"/>
                  </a:moveTo>
                  <a:cubicBezTo>
                    <a:pt x="2666" y="0"/>
                    <a:pt x="1227" y="964"/>
                    <a:pt x="612" y="2440"/>
                  </a:cubicBezTo>
                  <a:cubicBezTo>
                    <a:pt x="1" y="3918"/>
                    <a:pt x="341" y="5616"/>
                    <a:pt x="1470" y="6749"/>
                  </a:cubicBezTo>
                  <a:cubicBezTo>
                    <a:pt x="2226" y="7504"/>
                    <a:pt x="3237" y="7905"/>
                    <a:pt x="4265" y="7905"/>
                  </a:cubicBezTo>
                  <a:cubicBezTo>
                    <a:pt x="4774" y="7905"/>
                    <a:pt x="5288" y="7806"/>
                    <a:pt x="5777" y="7604"/>
                  </a:cubicBezTo>
                  <a:cubicBezTo>
                    <a:pt x="7255" y="6993"/>
                    <a:pt x="8219" y="5550"/>
                    <a:pt x="8219" y="3954"/>
                  </a:cubicBezTo>
                  <a:cubicBezTo>
                    <a:pt x="8216" y="1771"/>
                    <a:pt x="6448" y="3"/>
                    <a:pt x="42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481" name="Google Shape;4481;p45"/>
          <p:cNvGrpSpPr/>
          <p:nvPr/>
        </p:nvGrpSpPr>
        <p:grpSpPr>
          <a:xfrm>
            <a:off x="2601752" y="2441449"/>
            <a:ext cx="238299" cy="231129"/>
            <a:chOff x="3270675" y="841800"/>
            <a:chExt cx="497700" cy="482725"/>
          </a:xfrm>
          <a:solidFill>
            <a:srgbClr val="171536"/>
          </a:solidFill>
        </p:grpSpPr>
        <p:sp>
          <p:nvSpPr>
            <p:cNvPr id="4482" name="Google Shape;4482;p45"/>
            <p:cNvSpPr/>
            <p:nvPr/>
          </p:nvSpPr>
          <p:spPr>
            <a:xfrm>
              <a:off x="3270675" y="902000"/>
              <a:ext cx="447125" cy="422525"/>
            </a:xfrm>
            <a:custGeom>
              <a:avLst/>
              <a:gdLst/>
              <a:ahLst/>
              <a:cxnLst/>
              <a:rect l="l" t="t" r="r" b="b"/>
              <a:pathLst>
                <a:path w="17885" h="16901" extrusionOk="0">
                  <a:moveTo>
                    <a:pt x="3454" y="0"/>
                  </a:moveTo>
                  <a:cubicBezTo>
                    <a:pt x="3343" y="0"/>
                    <a:pt x="3231" y="40"/>
                    <a:pt x="3141" y="122"/>
                  </a:cubicBezTo>
                  <a:cubicBezTo>
                    <a:pt x="1160" y="1940"/>
                    <a:pt x="0" y="4548"/>
                    <a:pt x="0" y="7246"/>
                  </a:cubicBezTo>
                  <a:cubicBezTo>
                    <a:pt x="0" y="12579"/>
                    <a:pt x="4325" y="16900"/>
                    <a:pt x="9657" y="16900"/>
                  </a:cubicBezTo>
                  <a:cubicBezTo>
                    <a:pt x="10907" y="16900"/>
                    <a:pt x="12175" y="16662"/>
                    <a:pt x="13331" y="16178"/>
                  </a:cubicBezTo>
                  <a:cubicBezTo>
                    <a:pt x="15126" y="15434"/>
                    <a:pt x="16659" y="14169"/>
                    <a:pt x="17728" y="12546"/>
                  </a:cubicBezTo>
                  <a:cubicBezTo>
                    <a:pt x="17884" y="12305"/>
                    <a:pt x="17788" y="11983"/>
                    <a:pt x="17526" y="11866"/>
                  </a:cubicBezTo>
                  <a:lnTo>
                    <a:pt x="9158" y="8171"/>
                  </a:lnTo>
                  <a:cubicBezTo>
                    <a:pt x="9016" y="8108"/>
                    <a:pt x="8896" y="8005"/>
                    <a:pt x="8811" y="7876"/>
                  </a:cubicBezTo>
                  <a:lnTo>
                    <a:pt x="8405" y="7246"/>
                  </a:lnTo>
                  <a:lnTo>
                    <a:pt x="3846" y="212"/>
                  </a:lnTo>
                  <a:cubicBezTo>
                    <a:pt x="3756" y="73"/>
                    <a:pt x="3606" y="0"/>
                    <a:pt x="345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483" name="Google Shape;4483;p45"/>
            <p:cNvSpPr/>
            <p:nvPr/>
          </p:nvSpPr>
          <p:spPr>
            <a:xfrm>
              <a:off x="3385250" y="841800"/>
              <a:ext cx="279700" cy="220925"/>
            </a:xfrm>
            <a:custGeom>
              <a:avLst/>
              <a:gdLst/>
              <a:ahLst/>
              <a:cxnLst/>
              <a:rect l="l" t="t" r="r" b="b"/>
              <a:pathLst>
                <a:path w="11188" h="8837" extrusionOk="0">
                  <a:moveTo>
                    <a:pt x="5070" y="0"/>
                  </a:moveTo>
                  <a:cubicBezTo>
                    <a:pt x="3434" y="0"/>
                    <a:pt x="1792" y="415"/>
                    <a:pt x="308" y="1256"/>
                  </a:cubicBezTo>
                  <a:cubicBezTo>
                    <a:pt x="76" y="1388"/>
                    <a:pt x="1" y="1690"/>
                    <a:pt x="148" y="1912"/>
                  </a:cubicBezTo>
                  <a:lnTo>
                    <a:pt x="4532" y="8676"/>
                  </a:lnTo>
                  <a:cubicBezTo>
                    <a:pt x="4601" y="8781"/>
                    <a:pt x="4714" y="8837"/>
                    <a:pt x="4828" y="8837"/>
                  </a:cubicBezTo>
                  <a:cubicBezTo>
                    <a:pt x="4919" y="8837"/>
                    <a:pt x="5010" y="8802"/>
                    <a:pt x="5081" y="8730"/>
                  </a:cubicBezTo>
                  <a:lnTo>
                    <a:pt x="10992" y="2683"/>
                  </a:lnTo>
                  <a:cubicBezTo>
                    <a:pt x="11187" y="2482"/>
                    <a:pt x="11163" y="2156"/>
                    <a:pt x="10940" y="1988"/>
                  </a:cubicBezTo>
                  <a:cubicBezTo>
                    <a:pt x="9218" y="670"/>
                    <a:pt x="7149" y="0"/>
                    <a:pt x="507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484" name="Google Shape;4484;p45"/>
            <p:cNvSpPr/>
            <p:nvPr/>
          </p:nvSpPr>
          <p:spPr>
            <a:xfrm>
              <a:off x="3530100" y="924750"/>
              <a:ext cx="238275" cy="250200"/>
            </a:xfrm>
            <a:custGeom>
              <a:avLst/>
              <a:gdLst/>
              <a:ahLst/>
              <a:cxnLst/>
              <a:rect l="l" t="t" r="r" b="b"/>
              <a:pathLst>
                <a:path w="9531" h="10008" extrusionOk="0">
                  <a:moveTo>
                    <a:pt x="6350" y="1"/>
                  </a:moveTo>
                  <a:cubicBezTo>
                    <a:pt x="6230" y="1"/>
                    <a:pt x="6108" y="47"/>
                    <a:pt x="6017" y="142"/>
                  </a:cubicBezTo>
                  <a:lnTo>
                    <a:pt x="172" y="6123"/>
                  </a:lnTo>
                  <a:cubicBezTo>
                    <a:pt x="0" y="6297"/>
                    <a:pt x="57" y="6589"/>
                    <a:pt x="283" y="6689"/>
                  </a:cubicBezTo>
                  <a:lnTo>
                    <a:pt x="7706" y="9968"/>
                  </a:lnTo>
                  <a:cubicBezTo>
                    <a:pt x="7767" y="9995"/>
                    <a:pt x="7830" y="10007"/>
                    <a:pt x="7893" y="10007"/>
                  </a:cubicBezTo>
                  <a:cubicBezTo>
                    <a:pt x="8082" y="10007"/>
                    <a:pt x="8261" y="9890"/>
                    <a:pt x="8329" y="9700"/>
                  </a:cubicBezTo>
                  <a:cubicBezTo>
                    <a:pt x="9531" y="6463"/>
                    <a:pt x="8913" y="2828"/>
                    <a:pt x="6706" y="169"/>
                  </a:cubicBezTo>
                  <a:cubicBezTo>
                    <a:pt x="6615" y="57"/>
                    <a:pt x="6483" y="1"/>
                    <a:pt x="635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4485" name="Google Shape;4485;p45"/>
          <p:cNvSpPr/>
          <p:nvPr/>
        </p:nvSpPr>
        <p:spPr>
          <a:xfrm>
            <a:off x="2886029" y="2448849"/>
            <a:ext cx="230698" cy="216286"/>
          </a:xfrm>
          <a:custGeom>
            <a:avLst/>
            <a:gdLst/>
            <a:ahLst/>
            <a:cxnLst/>
            <a:rect l="l" t="t" r="r" b="b"/>
            <a:pathLst>
              <a:path w="19273" h="18069" extrusionOk="0">
                <a:moveTo>
                  <a:pt x="5456" y="7679"/>
                </a:moveTo>
                <a:cubicBezTo>
                  <a:pt x="6294" y="7679"/>
                  <a:pt x="6715" y="8694"/>
                  <a:pt x="6122" y="9284"/>
                </a:cubicBezTo>
                <a:cubicBezTo>
                  <a:pt x="5930" y="9476"/>
                  <a:pt x="5694" y="9562"/>
                  <a:pt x="5462" y="9562"/>
                </a:cubicBezTo>
                <a:cubicBezTo>
                  <a:pt x="4979" y="9562"/>
                  <a:pt x="4517" y="9188"/>
                  <a:pt x="4517" y="8622"/>
                </a:cubicBezTo>
                <a:cubicBezTo>
                  <a:pt x="4517" y="8101"/>
                  <a:pt x="4936" y="7679"/>
                  <a:pt x="5456" y="7679"/>
                </a:cubicBezTo>
                <a:close/>
                <a:moveTo>
                  <a:pt x="9636" y="7679"/>
                </a:moveTo>
                <a:cubicBezTo>
                  <a:pt x="10473" y="7679"/>
                  <a:pt x="10892" y="8694"/>
                  <a:pt x="10299" y="9284"/>
                </a:cubicBezTo>
                <a:cubicBezTo>
                  <a:pt x="10107" y="9476"/>
                  <a:pt x="9872" y="9562"/>
                  <a:pt x="9640" y="9562"/>
                </a:cubicBezTo>
                <a:cubicBezTo>
                  <a:pt x="9157" y="9562"/>
                  <a:pt x="8694" y="9188"/>
                  <a:pt x="8694" y="8622"/>
                </a:cubicBezTo>
                <a:cubicBezTo>
                  <a:pt x="8694" y="8101"/>
                  <a:pt x="9115" y="7679"/>
                  <a:pt x="9636" y="7679"/>
                </a:cubicBezTo>
                <a:close/>
                <a:moveTo>
                  <a:pt x="13813" y="7679"/>
                </a:moveTo>
                <a:cubicBezTo>
                  <a:pt x="14650" y="7679"/>
                  <a:pt x="15071" y="8694"/>
                  <a:pt x="14478" y="9284"/>
                </a:cubicBezTo>
                <a:cubicBezTo>
                  <a:pt x="14286" y="9476"/>
                  <a:pt x="14050" y="9562"/>
                  <a:pt x="13819" y="9562"/>
                </a:cubicBezTo>
                <a:cubicBezTo>
                  <a:pt x="13336" y="9562"/>
                  <a:pt x="12873" y="9188"/>
                  <a:pt x="12873" y="8622"/>
                </a:cubicBezTo>
                <a:cubicBezTo>
                  <a:pt x="12873" y="8101"/>
                  <a:pt x="13292" y="7679"/>
                  <a:pt x="13813" y="7679"/>
                </a:cubicBezTo>
                <a:close/>
                <a:moveTo>
                  <a:pt x="9597" y="1"/>
                </a:moveTo>
                <a:cubicBezTo>
                  <a:pt x="4303" y="1"/>
                  <a:pt x="0" y="3801"/>
                  <a:pt x="0" y="8471"/>
                </a:cubicBezTo>
                <a:cubicBezTo>
                  <a:pt x="0" y="10444"/>
                  <a:pt x="780" y="12356"/>
                  <a:pt x="2201" y="13870"/>
                </a:cubicBezTo>
                <a:cubicBezTo>
                  <a:pt x="2481" y="15033"/>
                  <a:pt x="2138" y="16258"/>
                  <a:pt x="1292" y="17104"/>
                </a:cubicBezTo>
                <a:cubicBezTo>
                  <a:pt x="940" y="17460"/>
                  <a:pt x="1190" y="18068"/>
                  <a:pt x="1692" y="18068"/>
                </a:cubicBezTo>
                <a:cubicBezTo>
                  <a:pt x="3300" y="18065"/>
                  <a:pt x="4845" y="17442"/>
                  <a:pt x="6005" y="16328"/>
                </a:cubicBezTo>
                <a:cubicBezTo>
                  <a:pt x="7150" y="16731"/>
                  <a:pt x="8357" y="16939"/>
                  <a:pt x="9571" y="16939"/>
                </a:cubicBezTo>
                <a:cubicBezTo>
                  <a:pt x="9579" y="16939"/>
                  <a:pt x="9588" y="16939"/>
                  <a:pt x="9597" y="16939"/>
                </a:cubicBezTo>
                <a:cubicBezTo>
                  <a:pt x="14891" y="16939"/>
                  <a:pt x="19272" y="13139"/>
                  <a:pt x="19272" y="8471"/>
                </a:cubicBezTo>
                <a:cubicBezTo>
                  <a:pt x="19272" y="3801"/>
                  <a:pt x="14891" y="1"/>
                  <a:pt x="9597" y="1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grpSp>
        <p:nvGrpSpPr>
          <p:cNvPr id="4486" name="Google Shape;4486;p45"/>
          <p:cNvGrpSpPr/>
          <p:nvPr/>
        </p:nvGrpSpPr>
        <p:grpSpPr>
          <a:xfrm>
            <a:off x="3170346" y="2455634"/>
            <a:ext cx="230698" cy="202760"/>
            <a:chOff x="4467200" y="877100"/>
            <a:chExt cx="481825" cy="423475"/>
          </a:xfrm>
          <a:solidFill>
            <a:srgbClr val="171536"/>
          </a:solidFill>
        </p:grpSpPr>
        <p:sp>
          <p:nvSpPr>
            <p:cNvPr id="4487" name="Google Shape;4487;p45"/>
            <p:cNvSpPr/>
            <p:nvPr/>
          </p:nvSpPr>
          <p:spPr>
            <a:xfrm>
              <a:off x="4467200" y="1018225"/>
              <a:ext cx="481825" cy="282350"/>
            </a:xfrm>
            <a:custGeom>
              <a:avLst/>
              <a:gdLst/>
              <a:ahLst/>
              <a:cxnLst/>
              <a:rect l="l" t="t" r="r" b="b"/>
              <a:pathLst>
                <a:path w="19273" h="11294" extrusionOk="0">
                  <a:moveTo>
                    <a:pt x="10723" y="2257"/>
                  </a:moveTo>
                  <a:cubicBezTo>
                    <a:pt x="11013" y="2257"/>
                    <a:pt x="11292" y="2483"/>
                    <a:pt x="11292" y="2823"/>
                  </a:cubicBezTo>
                  <a:cubicBezTo>
                    <a:pt x="11292" y="3136"/>
                    <a:pt x="11039" y="3389"/>
                    <a:pt x="10729" y="3389"/>
                  </a:cubicBezTo>
                  <a:cubicBezTo>
                    <a:pt x="10223" y="3389"/>
                    <a:pt x="9973" y="2781"/>
                    <a:pt x="10329" y="2423"/>
                  </a:cubicBezTo>
                  <a:cubicBezTo>
                    <a:pt x="10443" y="2308"/>
                    <a:pt x="10585" y="2257"/>
                    <a:pt x="10723" y="2257"/>
                  </a:cubicBezTo>
                  <a:close/>
                  <a:moveTo>
                    <a:pt x="14755" y="3389"/>
                  </a:moveTo>
                  <a:lnTo>
                    <a:pt x="14755" y="7906"/>
                  </a:lnTo>
                  <a:lnTo>
                    <a:pt x="13551" y="7906"/>
                  </a:lnTo>
                  <a:lnTo>
                    <a:pt x="13551" y="3389"/>
                  </a:lnTo>
                  <a:close/>
                  <a:moveTo>
                    <a:pt x="5083" y="2822"/>
                  </a:moveTo>
                  <a:cubicBezTo>
                    <a:pt x="5189" y="2822"/>
                    <a:pt x="5297" y="2853"/>
                    <a:pt x="5396" y="2920"/>
                  </a:cubicBezTo>
                  <a:lnTo>
                    <a:pt x="8784" y="5178"/>
                  </a:lnTo>
                  <a:cubicBezTo>
                    <a:pt x="9118" y="5401"/>
                    <a:pt x="9118" y="5892"/>
                    <a:pt x="8784" y="6117"/>
                  </a:cubicBezTo>
                  <a:lnTo>
                    <a:pt x="5396" y="8376"/>
                  </a:lnTo>
                  <a:cubicBezTo>
                    <a:pt x="5297" y="8442"/>
                    <a:pt x="5189" y="8472"/>
                    <a:pt x="5084" y="8472"/>
                  </a:cubicBezTo>
                  <a:cubicBezTo>
                    <a:pt x="4790" y="8472"/>
                    <a:pt x="4517" y="8239"/>
                    <a:pt x="4517" y="7906"/>
                  </a:cubicBezTo>
                  <a:lnTo>
                    <a:pt x="4517" y="3389"/>
                  </a:lnTo>
                  <a:cubicBezTo>
                    <a:pt x="4517" y="3057"/>
                    <a:pt x="4789" y="2822"/>
                    <a:pt x="5083" y="2822"/>
                  </a:cubicBezTo>
                  <a:close/>
                  <a:moveTo>
                    <a:pt x="18711" y="1"/>
                  </a:moveTo>
                  <a:cubicBezTo>
                    <a:pt x="18601" y="1"/>
                    <a:pt x="18491" y="33"/>
                    <a:pt x="18396" y="95"/>
                  </a:cubicBezTo>
                  <a:lnTo>
                    <a:pt x="15150" y="2260"/>
                  </a:lnTo>
                  <a:lnTo>
                    <a:pt x="13551" y="2260"/>
                  </a:lnTo>
                  <a:lnTo>
                    <a:pt x="13551" y="1694"/>
                  </a:lnTo>
                  <a:cubicBezTo>
                    <a:pt x="13548" y="926"/>
                    <a:pt x="13027" y="255"/>
                    <a:pt x="12283" y="62"/>
                  </a:cubicBezTo>
                  <a:cubicBezTo>
                    <a:pt x="11527" y="774"/>
                    <a:pt x="10560" y="1128"/>
                    <a:pt x="9594" y="1128"/>
                  </a:cubicBezTo>
                  <a:cubicBezTo>
                    <a:pt x="8599" y="1128"/>
                    <a:pt x="7604" y="752"/>
                    <a:pt x="6842" y="2"/>
                  </a:cubicBezTo>
                  <a:lnTo>
                    <a:pt x="6712" y="2"/>
                  </a:lnTo>
                  <a:cubicBezTo>
                    <a:pt x="5950" y="753"/>
                    <a:pt x="4955" y="1131"/>
                    <a:pt x="3959" y="1131"/>
                  </a:cubicBezTo>
                  <a:cubicBezTo>
                    <a:pt x="2993" y="1131"/>
                    <a:pt x="2026" y="775"/>
                    <a:pt x="1271" y="62"/>
                  </a:cubicBezTo>
                  <a:cubicBezTo>
                    <a:pt x="524" y="255"/>
                    <a:pt x="3" y="923"/>
                    <a:pt x="0" y="1694"/>
                  </a:cubicBezTo>
                  <a:lnTo>
                    <a:pt x="0" y="9598"/>
                  </a:lnTo>
                  <a:cubicBezTo>
                    <a:pt x="0" y="10535"/>
                    <a:pt x="759" y="11291"/>
                    <a:pt x="1696" y="11294"/>
                  </a:cubicBezTo>
                  <a:lnTo>
                    <a:pt x="11859" y="11294"/>
                  </a:lnTo>
                  <a:cubicBezTo>
                    <a:pt x="12792" y="11294"/>
                    <a:pt x="13551" y="10535"/>
                    <a:pt x="13551" y="9598"/>
                  </a:cubicBezTo>
                  <a:lnTo>
                    <a:pt x="13551" y="9035"/>
                  </a:lnTo>
                  <a:lnTo>
                    <a:pt x="15150" y="9035"/>
                  </a:lnTo>
                  <a:lnTo>
                    <a:pt x="18396" y="11197"/>
                  </a:lnTo>
                  <a:cubicBezTo>
                    <a:pt x="18494" y="11263"/>
                    <a:pt x="18602" y="11293"/>
                    <a:pt x="18707" y="11293"/>
                  </a:cubicBezTo>
                  <a:cubicBezTo>
                    <a:pt x="19000" y="11293"/>
                    <a:pt x="19272" y="11060"/>
                    <a:pt x="19272" y="10728"/>
                  </a:cubicBezTo>
                  <a:lnTo>
                    <a:pt x="19272" y="565"/>
                  </a:lnTo>
                  <a:cubicBezTo>
                    <a:pt x="19272" y="357"/>
                    <a:pt x="19158" y="164"/>
                    <a:pt x="18977" y="68"/>
                  </a:cubicBezTo>
                  <a:cubicBezTo>
                    <a:pt x="18894" y="23"/>
                    <a:pt x="18802" y="1"/>
                    <a:pt x="1871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488" name="Google Shape;4488;p45"/>
            <p:cNvSpPr/>
            <p:nvPr/>
          </p:nvSpPr>
          <p:spPr>
            <a:xfrm>
              <a:off x="4608425" y="1129300"/>
              <a:ext cx="45125" cy="60175"/>
            </a:xfrm>
            <a:custGeom>
              <a:avLst/>
              <a:gdLst/>
              <a:ahLst/>
              <a:cxnLst/>
              <a:rect l="l" t="t" r="r" b="b"/>
              <a:pathLst>
                <a:path w="1805" h="2407" extrusionOk="0">
                  <a:moveTo>
                    <a:pt x="0" y="0"/>
                  </a:moveTo>
                  <a:lnTo>
                    <a:pt x="0" y="2406"/>
                  </a:lnTo>
                  <a:lnTo>
                    <a:pt x="1804" y="1205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489" name="Google Shape;4489;p45"/>
            <p:cNvSpPr/>
            <p:nvPr/>
          </p:nvSpPr>
          <p:spPr>
            <a:xfrm>
              <a:off x="4495500" y="877100"/>
              <a:ext cx="141175" cy="141175"/>
            </a:xfrm>
            <a:custGeom>
              <a:avLst/>
              <a:gdLst/>
              <a:ahLst/>
              <a:cxnLst/>
              <a:rect l="l" t="t" r="r" b="b"/>
              <a:pathLst>
                <a:path w="5647" h="5647" extrusionOk="0">
                  <a:moveTo>
                    <a:pt x="2822" y="1"/>
                  </a:moveTo>
                  <a:cubicBezTo>
                    <a:pt x="1262" y="1"/>
                    <a:pt x="0" y="1262"/>
                    <a:pt x="0" y="2822"/>
                  </a:cubicBezTo>
                  <a:cubicBezTo>
                    <a:pt x="0" y="4382"/>
                    <a:pt x="1262" y="5647"/>
                    <a:pt x="2822" y="5647"/>
                  </a:cubicBezTo>
                  <a:cubicBezTo>
                    <a:pt x="4382" y="5647"/>
                    <a:pt x="5647" y="4382"/>
                    <a:pt x="5647" y="2822"/>
                  </a:cubicBezTo>
                  <a:cubicBezTo>
                    <a:pt x="5647" y="1262"/>
                    <a:pt x="4382" y="1"/>
                    <a:pt x="282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490" name="Google Shape;4490;p45"/>
            <p:cNvSpPr/>
            <p:nvPr/>
          </p:nvSpPr>
          <p:spPr>
            <a:xfrm>
              <a:off x="4636650" y="877100"/>
              <a:ext cx="141175" cy="141175"/>
            </a:xfrm>
            <a:custGeom>
              <a:avLst/>
              <a:gdLst/>
              <a:ahLst/>
              <a:cxnLst/>
              <a:rect l="l" t="t" r="r" b="b"/>
              <a:pathLst>
                <a:path w="5647" h="5647" extrusionOk="0">
                  <a:moveTo>
                    <a:pt x="2822" y="1"/>
                  </a:moveTo>
                  <a:cubicBezTo>
                    <a:pt x="1262" y="1"/>
                    <a:pt x="1" y="1262"/>
                    <a:pt x="1" y="2822"/>
                  </a:cubicBezTo>
                  <a:cubicBezTo>
                    <a:pt x="1" y="4382"/>
                    <a:pt x="1262" y="5647"/>
                    <a:pt x="2822" y="5647"/>
                  </a:cubicBezTo>
                  <a:cubicBezTo>
                    <a:pt x="4382" y="5647"/>
                    <a:pt x="5647" y="4382"/>
                    <a:pt x="5647" y="2822"/>
                  </a:cubicBezTo>
                  <a:cubicBezTo>
                    <a:pt x="5647" y="1262"/>
                    <a:pt x="4382" y="1"/>
                    <a:pt x="282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491" name="Google Shape;4491;p45"/>
          <p:cNvGrpSpPr/>
          <p:nvPr/>
        </p:nvGrpSpPr>
        <p:grpSpPr>
          <a:xfrm>
            <a:off x="3452478" y="2441659"/>
            <a:ext cx="241255" cy="230710"/>
            <a:chOff x="5045500" y="842250"/>
            <a:chExt cx="503875" cy="481850"/>
          </a:xfrm>
          <a:solidFill>
            <a:srgbClr val="171536"/>
          </a:solidFill>
        </p:grpSpPr>
        <p:sp>
          <p:nvSpPr>
            <p:cNvPr id="4492" name="Google Shape;4492;p45"/>
            <p:cNvSpPr/>
            <p:nvPr/>
          </p:nvSpPr>
          <p:spPr>
            <a:xfrm>
              <a:off x="5045500" y="842250"/>
              <a:ext cx="503875" cy="481850"/>
            </a:xfrm>
            <a:custGeom>
              <a:avLst/>
              <a:gdLst/>
              <a:ahLst/>
              <a:cxnLst/>
              <a:rect l="l" t="t" r="r" b="b"/>
              <a:pathLst>
                <a:path w="20155" h="19274" extrusionOk="0">
                  <a:moveTo>
                    <a:pt x="12103" y="1130"/>
                  </a:moveTo>
                  <a:cubicBezTo>
                    <a:pt x="13694" y="1130"/>
                    <a:pt x="15284" y="1735"/>
                    <a:pt x="16496" y="2945"/>
                  </a:cubicBezTo>
                  <a:cubicBezTo>
                    <a:pt x="18917" y="5366"/>
                    <a:pt x="18917" y="9305"/>
                    <a:pt x="16496" y="11729"/>
                  </a:cubicBezTo>
                  <a:cubicBezTo>
                    <a:pt x="15286" y="12940"/>
                    <a:pt x="13695" y="13545"/>
                    <a:pt x="12104" y="13545"/>
                  </a:cubicBezTo>
                  <a:cubicBezTo>
                    <a:pt x="10514" y="13545"/>
                    <a:pt x="8923" y="12940"/>
                    <a:pt x="7712" y="11729"/>
                  </a:cubicBezTo>
                  <a:cubicBezTo>
                    <a:pt x="5288" y="9305"/>
                    <a:pt x="5288" y="5369"/>
                    <a:pt x="7712" y="2945"/>
                  </a:cubicBezTo>
                  <a:cubicBezTo>
                    <a:pt x="8923" y="1735"/>
                    <a:pt x="10513" y="1130"/>
                    <a:pt x="12103" y="1130"/>
                  </a:cubicBezTo>
                  <a:close/>
                  <a:moveTo>
                    <a:pt x="4918" y="13726"/>
                  </a:moveTo>
                  <a:lnTo>
                    <a:pt x="5716" y="14524"/>
                  </a:lnTo>
                  <a:lnTo>
                    <a:pt x="4918" y="15322"/>
                  </a:lnTo>
                  <a:lnTo>
                    <a:pt x="4120" y="14524"/>
                  </a:lnTo>
                  <a:lnTo>
                    <a:pt x="4918" y="13726"/>
                  </a:lnTo>
                  <a:close/>
                  <a:moveTo>
                    <a:pt x="12106" y="1"/>
                  </a:moveTo>
                  <a:cubicBezTo>
                    <a:pt x="10226" y="1"/>
                    <a:pt x="8345" y="717"/>
                    <a:pt x="6914" y="2147"/>
                  </a:cubicBezTo>
                  <a:cubicBezTo>
                    <a:pt x="4725" y="4333"/>
                    <a:pt x="4240" y="7516"/>
                    <a:pt x="5315" y="10133"/>
                  </a:cubicBezTo>
                  <a:lnTo>
                    <a:pt x="4518" y="10931"/>
                  </a:lnTo>
                  <a:cubicBezTo>
                    <a:pt x="4009" y="11434"/>
                    <a:pt x="3876" y="12208"/>
                    <a:pt x="4192" y="12852"/>
                  </a:cubicBezTo>
                  <a:lnTo>
                    <a:pt x="663" y="16382"/>
                  </a:lnTo>
                  <a:cubicBezTo>
                    <a:pt x="1" y="17044"/>
                    <a:pt x="1" y="18116"/>
                    <a:pt x="663" y="18778"/>
                  </a:cubicBezTo>
                  <a:cubicBezTo>
                    <a:pt x="994" y="19108"/>
                    <a:pt x="1428" y="19273"/>
                    <a:pt x="1862" y="19273"/>
                  </a:cubicBezTo>
                  <a:cubicBezTo>
                    <a:pt x="2295" y="19273"/>
                    <a:pt x="2729" y="19108"/>
                    <a:pt x="3060" y="18778"/>
                  </a:cubicBezTo>
                  <a:lnTo>
                    <a:pt x="6586" y="15249"/>
                  </a:lnTo>
                  <a:cubicBezTo>
                    <a:pt x="6820" y="15363"/>
                    <a:pt x="7071" y="15418"/>
                    <a:pt x="7320" y="15418"/>
                  </a:cubicBezTo>
                  <a:cubicBezTo>
                    <a:pt x="7757" y="15418"/>
                    <a:pt x="8188" y="15247"/>
                    <a:pt x="8510" y="14921"/>
                  </a:cubicBezTo>
                  <a:lnTo>
                    <a:pt x="9308" y="14126"/>
                  </a:lnTo>
                  <a:cubicBezTo>
                    <a:pt x="10192" y="14489"/>
                    <a:pt x="11145" y="14675"/>
                    <a:pt x="12104" y="14675"/>
                  </a:cubicBezTo>
                  <a:cubicBezTo>
                    <a:pt x="13962" y="14675"/>
                    <a:pt x="15843" y="13979"/>
                    <a:pt x="17294" y="12527"/>
                  </a:cubicBezTo>
                  <a:cubicBezTo>
                    <a:pt x="20155" y="9666"/>
                    <a:pt x="20155" y="5008"/>
                    <a:pt x="17294" y="2147"/>
                  </a:cubicBezTo>
                  <a:cubicBezTo>
                    <a:pt x="15864" y="716"/>
                    <a:pt x="13985" y="1"/>
                    <a:pt x="1210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493" name="Google Shape;4493;p45"/>
            <p:cNvSpPr/>
            <p:nvPr/>
          </p:nvSpPr>
          <p:spPr>
            <a:xfrm>
              <a:off x="5221050" y="898625"/>
              <a:ext cx="254100" cy="254100"/>
            </a:xfrm>
            <a:custGeom>
              <a:avLst/>
              <a:gdLst/>
              <a:ahLst/>
              <a:cxnLst/>
              <a:rect l="l" t="t" r="r" b="b"/>
              <a:pathLst>
                <a:path w="10164" h="10164" extrusionOk="0">
                  <a:moveTo>
                    <a:pt x="5081" y="1"/>
                  </a:moveTo>
                  <a:cubicBezTo>
                    <a:pt x="2274" y="1"/>
                    <a:pt x="1" y="2274"/>
                    <a:pt x="1" y="5081"/>
                  </a:cubicBezTo>
                  <a:cubicBezTo>
                    <a:pt x="1" y="7887"/>
                    <a:pt x="2274" y="10164"/>
                    <a:pt x="5081" y="10164"/>
                  </a:cubicBezTo>
                  <a:cubicBezTo>
                    <a:pt x="7887" y="10164"/>
                    <a:pt x="10164" y="7887"/>
                    <a:pt x="10164" y="5081"/>
                  </a:cubicBezTo>
                  <a:cubicBezTo>
                    <a:pt x="10164" y="2274"/>
                    <a:pt x="7887" y="1"/>
                    <a:pt x="508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494" name="Google Shape;4494;p45"/>
          <p:cNvGrpSpPr/>
          <p:nvPr/>
        </p:nvGrpSpPr>
        <p:grpSpPr>
          <a:xfrm>
            <a:off x="3740022" y="2459488"/>
            <a:ext cx="229142" cy="195051"/>
            <a:chOff x="5645200" y="879425"/>
            <a:chExt cx="478575" cy="407375"/>
          </a:xfrm>
          <a:solidFill>
            <a:srgbClr val="171536"/>
          </a:solidFill>
        </p:grpSpPr>
        <p:sp>
          <p:nvSpPr>
            <p:cNvPr id="4495" name="Google Shape;4495;p45"/>
            <p:cNvSpPr/>
            <p:nvPr/>
          </p:nvSpPr>
          <p:spPr>
            <a:xfrm>
              <a:off x="6004200" y="1075025"/>
              <a:ext cx="86075" cy="93450"/>
            </a:xfrm>
            <a:custGeom>
              <a:avLst/>
              <a:gdLst/>
              <a:ahLst/>
              <a:cxnLst/>
              <a:rect l="l" t="t" r="r" b="b"/>
              <a:pathLst>
                <a:path w="3443" h="3738" extrusionOk="0">
                  <a:moveTo>
                    <a:pt x="1" y="0"/>
                  </a:moveTo>
                  <a:lnTo>
                    <a:pt x="1" y="3737"/>
                  </a:lnTo>
                  <a:lnTo>
                    <a:pt x="1907" y="3737"/>
                  </a:lnTo>
                  <a:cubicBezTo>
                    <a:pt x="2157" y="3737"/>
                    <a:pt x="2377" y="3574"/>
                    <a:pt x="2449" y="3334"/>
                  </a:cubicBezTo>
                  <a:lnTo>
                    <a:pt x="3443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496" name="Google Shape;4496;p45"/>
            <p:cNvSpPr/>
            <p:nvPr/>
          </p:nvSpPr>
          <p:spPr>
            <a:xfrm>
              <a:off x="5880900" y="953275"/>
              <a:ext cx="95100" cy="93525"/>
            </a:xfrm>
            <a:custGeom>
              <a:avLst/>
              <a:gdLst/>
              <a:ahLst/>
              <a:cxnLst/>
              <a:rect l="l" t="t" r="r" b="b"/>
              <a:pathLst>
                <a:path w="3804" h="3741" extrusionOk="0">
                  <a:moveTo>
                    <a:pt x="0" y="1"/>
                  </a:moveTo>
                  <a:lnTo>
                    <a:pt x="0" y="3741"/>
                  </a:lnTo>
                  <a:lnTo>
                    <a:pt x="3804" y="3741"/>
                  </a:lnTo>
                  <a:lnTo>
                    <a:pt x="3804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497" name="Google Shape;4497;p45"/>
            <p:cNvSpPr/>
            <p:nvPr/>
          </p:nvSpPr>
          <p:spPr>
            <a:xfrm>
              <a:off x="6004200" y="953275"/>
              <a:ext cx="119575" cy="93525"/>
            </a:xfrm>
            <a:custGeom>
              <a:avLst/>
              <a:gdLst/>
              <a:ahLst/>
              <a:cxnLst/>
              <a:rect l="l" t="t" r="r" b="b"/>
              <a:pathLst>
                <a:path w="4783" h="3741" extrusionOk="0">
                  <a:moveTo>
                    <a:pt x="1" y="1"/>
                  </a:moveTo>
                  <a:lnTo>
                    <a:pt x="1" y="3741"/>
                  </a:lnTo>
                  <a:lnTo>
                    <a:pt x="3777" y="3741"/>
                  </a:lnTo>
                  <a:lnTo>
                    <a:pt x="4674" y="727"/>
                  </a:lnTo>
                  <a:cubicBezTo>
                    <a:pt x="4783" y="365"/>
                    <a:pt x="4512" y="1"/>
                    <a:pt x="413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498" name="Google Shape;4498;p45"/>
            <p:cNvSpPr/>
            <p:nvPr/>
          </p:nvSpPr>
          <p:spPr>
            <a:xfrm>
              <a:off x="5880900" y="1075025"/>
              <a:ext cx="95100" cy="93450"/>
            </a:xfrm>
            <a:custGeom>
              <a:avLst/>
              <a:gdLst/>
              <a:ahLst/>
              <a:cxnLst/>
              <a:rect l="l" t="t" r="r" b="b"/>
              <a:pathLst>
                <a:path w="3804" h="3738" extrusionOk="0">
                  <a:moveTo>
                    <a:pt x="0" y="0"/>
                  </a:moveTo>
                  <a:lnTo>
                    <a:pt x="0" y="3737"/>
                  </a:lnTo>
                  <a:lnTo>
                    <a:pt x="3804" y="3737"/>
                  </a:lnTo>
                  <a:lnTo>
                    <a:pt x="3804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499" name="Google Shape;4499;p45"/>
            <p:cNvSpPr/>
            <p:nvPr/>
          </p:nvSpPr>
          <p:spPr>
            <a:xfrm>
              <a:off x="5645200" y="879425"/>
              <a:ext cx="207500" cy="167375"/>
            </a:xfrm>
            <a:custGeom>
              <a:avLst/>
              <a:gdLst/>
              <a:ahLst/>
              <a:cxnLst/>
              <a:rect l="l" t="t" r="r" b="b"/>
              <a:pathLst>
                <a:path w="8300" h="6695" extrusionOk="0">
                  <a:moveTo>
                    <a:pt x="563" y="1"/>
                  </a:moveTo>
                  <a:cubicBezTo>
                    <a:pt x="253" y="1"/>
                    <a:pt x="0" y="254"/>
                    <a:pt x="0" y="564"/>
                  </a:cubicBezTo>
                  <a:cubicBezTo>
                    <a:pt x="0" y="877"/>
                    <a:pt x="253" y="1130"/>
                    <a:pt x="563" y="1130"/>
                  </a:cubicBezTo>
                  <a:lnTo>
                    <a:pt x="2403" y="1130"/>
                  </a:lnTo>
                  <a:lnTo>
                    <a:pt x="3159" y="3672"/>
                  </a:lnTo>
                  <a:cubicBezTo>
                    <a:pt x="3162" y="3678"/>
                    <a:pt x="3162" y="3687"/>
                    <a:pt x="3165" y="3696"/>
                  </a:cubicBezTo>
                  <a:lnTo>
                    <a:pt x="4059" y="6695"/>
                  </a:lnTo>
                  <a:lnTo>
                    <a:pt x="8299" y="6695"/>
                  </a:lnTo>
                  <a:lnTo>
                    <a:pt x="8299" y="2955"/>
                  </a:lnTo>
                  <a:lnTo>
                    <a:pt x="4123" y="2955"/>
                  </a:lnTo>
                  <a:lnTo>
                    <a:pt x="3364" y="404"/>
                  </a:lnTo>
                  <a:cubicBezTo>
                    <a:pt x="3295" y="163"/>
                    <a:pt x="3072" y="1"/>
                    <a:pt x="282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500" name="Google Shape;4500;p45"/>
            <p:cNvSpPr/>
            <p:nvPr/>
          </p:nvSpPr>
          <p:spPr>
            <a:xfrm>
              <a:off x="5722500" y="1075025"/>
              <a:ext cx="370875" cy="211775"/>
            </a:xfrm>
            <a:custGeom>
              <a:avLst/>
              <a:gdLst/>
              <a:ahLst/>
              <a:cxnLst/>
              <a:rect l="l" t="t" r="r" b="b"/>
              <a:pathLst>
                <a:path w="14835" h="8471" extrusionOk="0">
                  <a:moveTo>
                    <a:pt x="1305" y="0"/>
                  </a:moveTo>
                  <a:lnTo>
                    <a:pt x="2082" y="2614"/>
                  </a:lnTo>
                  <a:cubicBezTo>
                    <a:pt x="901" y="2701"/>
                    <a:pt x="1" y="3704"/>
                    <a:pt x="40" y="4887"/>
                  </a:cubicBezTo>
                  <a:cubicBezTo>
                    <a:pt x="82" y="6071"/>
                    <a:pt x="1049" y="7010"/>
                    <a:pt x="2232" y="7019"/>
                  </a:cubicBezTo>
                  <a:lnTo>
                    <a:pt x="2795" y="7019"/>
                  </a:lnTo>
                  <a:cubicBezTo>
                    <a:pt x="3045" y="7878"/>
                    <a:pt x="3834" y="8471"/>
                    <a:pt x="4731" y="8471"/>
                  </a:cubicBezTo>
                  <a:cubicBezTo>
                    <a:pt x="5629" y="8471"/>
                    <a:pt x="6418" y="7878"/>
                    <a:pt x="6671" y="7019"/>
                  </a:cubicBezTo>
                  <a:lnTo>
                    <a:pt x="9667" y="7019"/>
                  </a:lnTo>
                  <a:cubicBezTo>
                    <a:pt x="9917" y="7878"/>
                    <a:pt x="10709" y="8471"/>
                    <a:pt x="11606" y="8471"/>
                  </a:cubicBezTo>
                  <a:cubicBezTo>
                    <a:pt x="12500" y="8471"/>
                    <a:pt x="13292" y="7878"/>
                    <a:pt x="13542" y="7019"/>
                  </a:cubicBezTo>
                  <a:lnTo>
                    <a:pt x="14271" y="7019"/>
                  </a:lnTo>
                  <a:cubicBezTo>
                    <a:pt x="14581" y="7019"/>
                    <a:pt x="14834" y="6766"/>
                    <a:pt x="14834" y="6453"/>
                  </a:cubicBezTo>
                  <a:cubicBezTo>
                    <a:pt x="14834" y="6140"/>
                    <a:pt x="14581" y="5890"/>
                    <a:pt x="14271" y="5890"/>
                  </a:cubicBezTo>
                  <a:lnTo>
                    <a:pt x="13542" y="5890"/>
                  </a:lnTo>
                  <a:cubicBezTo>
                    <a:pt x="13292" y="5029"/>
                    <a:pt x="12500" y="4436"/>
                    <a:pt x="11606" y="4436"/>
                  </a:cubicBezTo>
                  <a:cubicBezTo>
                    <a:pt x="10709" y="4436"/>
                    <a:pt x="9917" y="5029"/>
                    <a:pt x="9667" y="5890"/>
                  </a:cubicBezTo>
                  <a:lnTo>
                    <a:pt x="6671" y="5890"/>
                  </a:lnTo>
                  <a:cubicBezTo>
                    <a:pt x="6418" y="5029"/>
                    <a:pt x="5629" y="4436"/>
                    <a:pt x="4731" y="4436"/>
                  </a:cubicBezTo>
                  <a:cubicBezTo>
                    <a:pt x="3834" y="4436"/>
                    <a:pt x="3045" y="5029"/>
                    <a:pt x="2792" y="5890"/>
                  </a:cubicBezTo>
                  <a:lnTo>
                    <a:pt x="2232" y="5890"/>
                  </a:lnTo>
                  <a:cubicBezTo>
                    <a:pt x="1639" y="5890"/>
                    <a:pt x="1157" y="5408"/>
                    <a:pt x="1157" y="4815"/>
                  </a:cubicBezTo>
                  <a:cubicBezTo>
                    <a:pt x="1157" y="4219"/>
                    <a:pt x="1639" y="3737"/>
                    <a:pt x="2232" y="3737"/>
                  </a:cubicBezTo>
                  <a:lnTo>
                    <a:pt x="5207" y="3737"/>
                  </a:lnTo>
                  <a:lnTo>
                    <a:pt x="5207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501" name="Google Shape;4501;p45"/>
          <p:cNvGrpSpPr/>
          <p:nvPr/>
        </p:nvGrpSpPr>
        <p:grpSpPr>
          <a:xfrm>
            <a:off x="4036560" y="2441665"/>
            <a:ext cx="202772" cy="230698"/>
            <a:chOff x="6264525" y="842250"/>
            <a:chExt cx="423500" cy="481825"/>
          </a:xfrm>
          <a:solidFill>
            <a:srgbClr val="171536"/>
          </a:solidFill>
        </p:grpSpPr>
        <p:sp>
          <p:nvSpPr>
            <p:cNvPr id="4502" name="Google Shape;4502;p45"/>
            <p:cNvSpPr/>
            <p:nvPr/>
          </p:nvSpPr>
          <p:spPr>
            <a:xfrm>
              <a:off x="6264525" y="1033450"/>
              <a:ext cx="135300" cy="266450"/>
            </a:xfrm>
            <a:custGeom>
              <a:avLst/>
              <a:gdLst/>
              <a:ahLst/>
              <a:cxnLst/>
              <a:rect l="l" t="t" r="r" b="b"/>
              <a:pathLst>
                <a:path w="5412" h="10658" extrusionOk="0">
                  <a:moveTo>
                    <a:pt x="1" y="1"/>
                  </a:moveTo>
                  <a:lnTo>
                    <a:pt x="1" y="9932"/>
                  </a:lnTo>
                  <a:cubicBezTo>
                    <a:pt x="1" y="10182"/>
                    <a:pt x="61" y="10429"/>
                    <a:pt x="169" y="10658"/>
                  </a:cubicBezTo>
                  <a:lnTo>
                    <a:pt x="5412" y="5415"/>
                  </a:lnTo>
                  <a:lnTo>
                    <a:pt x="1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503" name="Google Shape;4503;p45"/>
            <p:cNvSpPr/>
            <p:nvPr/>
          </p:nvSpPr>
          <p:spPr>
            <a:xfrm>
              <a:off x="6552700" y="1033450"/>
              <a:ext cx="135325" cy="266450"/>
            </a:xfrm>
            <a:custGeom>
              <a:avLst/>
              <a:gdLst/>
              <a:ahLst/>
              <a:cxnLst/>
              <a:rect l="l" t="t" r="r" b="b"/>
              <a:pathLst>
                <a:path w="5413" h="10658" extrusionOk="0">
                  <a:moveTo>
                    <a:pt x="5412" y="1"/>
                  </a:moveTo>
                  <a:lnTo>
                    <a:pt x="1" y="5415"/>
                  </a:lnTo>
                  <a:lnTo>
                    <a:pt x="5243" y="10658"/>
                  </a:lnTo>
                  <a:cubicBezTo>
                    <a:pt x="5352" y="10429"/>
                    <a:pt x="5412" y="10182"/>
                    <a:pt x="5412" y="9932"/>
                  </a:cubicBezTo>
                  <a:lnTo>
                    <a:pt x="5412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504" name="Google Shape;4504;p45"/>
            <p:cNvSpPr/>
            <p:nvPr/>
          </p:nvSpPr>
          <p:spPr>
            <a:xfrm>
              <a:off x="6462150" y="985275"/>
              <a:ext cx="28025" cy="28250"/>
            </a:xfrm>
            <a:custGeom>
              <a:avLst/>
              <a:gdLst/>
              <a:ahLst/>
              <a:cxnLst/>
              <a:rect l="l" t="t" r="r" b="b"/>
              <a:pathLst>
                <a:path w="1121" h="1130" extrusionOk="0">
                  <a:moveTo>
                    <a:pt x="566" y="1"/>
                  </a:moveTo>
                  <a:cubicBezTo>
                    <a:pt x="253" y="1"/>
                    <a:pt x="0" y="254"/>
                    <a:pt x="0" y="567"/>
                  </a:cubicBezTo>
                  <a:cubicBezTo>
                    <a:pt x="0" y="877"/>
                    <a:pt x="253" y="1130"/>
                    <a:pt x="566" y="1130"/>
                  </a:cubicBezTo>
                  <a:cubicBezTo>
                    <a:pt x="955" y="1130"/>
                    <a:pt x="1060" y="862"/>
                    <a:pt x="1120" y="528"/>
                  </a:cubicBezTo>
                  <a:cubicBezTo>
                    <a:pt x="1102" y="233"/>
                    <a:pt x="862" y="4"/>
                    <a:pt x="5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505" name="Google Shape;4505;p45"/>
            <p:cNvSpPr/>
            <p:nvPr/>
          </p:nvSpPr>
          <p:spPr>
            <a:xfrm>
              <a:off x="6288775" y="1182900"/>
              <a:ext cx="375075" cy="141175"/>
            </a:xfrm>
            <a:custGeom>
              <a:avLst/>
              <a:gdLst/>
              <a:ahLst/>
              <a:cxnLst/>
              <a:rect l="l" t="t" r="r" b="b"/>
              <a:pathLst>
                <a:path w="15003" h="5647" extrusionOk="0">
                  <a:moveTo>
                    <a:pt x="5475" y="0"/>
                  </a:moveTo>
                  <a:lnTo>
                    <a:pt x="0" y="5478"/>
                  </a:lnTo>
                  <a:cubicBezTo>
                    <a:pt x="226" y="5586"/>
                    <a:pt x="473" y="5646"/>
                    <a:pt x="726" y="5646"/>
                  </a:cubicBezTo>
                  <a:lnTo>
                    <a:pt x="14277" y="5646"/>
                  </a:lnTo>
                  <a:cubicBezTo>
                    <a:pt x="14527" y="5646"/>
                    <a:pt x="14774" y="5586"/>
                    <a:pt x="15002" y="5478"/>
                  </a:cubicBezTo>
                  <a:lnTo>
                    <a:pt x="952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506" name="Google Shape;4506;p45"/>
            <p:cNvSpPr/>
            <p:nvPr/>
          </p:nvSpPr>
          <p:spPr>
            <a:xfrm>
              <a:off x="6278675" y="965325"/>
              <a:ext cx="42350" cy="84725"/>
            </a:xfrm>
            <a:custGeom>
              <a:avLst/>
              <a:gdLst/>
              <a:ahLst/>
              <a:cxnLst/>
              <a:rect l="l" t="t" r="r" b="b"/>
              <a:pathLst>
                <a:path w="1694" h="3389" extrusionOk="0">
                  <a:moveTo>
                    <a:pt x="1693" y="1"/>
                  </a:moveTo>
                  <a:lnTo>
                    <a:pt x="1" y="1693"/>
                  </a:lnTo>
                  <a:lnTo>
                    <a:pt x="1693" y="3388"/>
                  </a:lnTo>
                  <a:lnTo>
                    <a:pt x="1693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507" name="Google Shape;4507;p45"/>
            <p:cNvSpPr/>
            <p:nvPr/>
          </p:nvSpPr>
          <p:spPr>
            <a:xfrm>
              <a:off x="6631525" y="965325"/>
              <a:ext cx="42400" cy="84725"/>
            </a:xfrm>
            <a:custGeom>
              <a:avLst/>
              <a:gdLst/>
              <a:ahLst/>
              <a:cxnLst/>
              <a:rect l="l" t="t" r="r" b="b"/>
              <a:pathLst>
                <a:path w="1696" h="3389" extrusionOk="0">
                  <a:moveTo>
                    <a:pt x="1" y="1"/>
                  </a:moveTo>
                  <a:lnTo>
                    <a:pt x="1" y="3388"/>
                  </a:lnTo>
                  <a:lnTo>
                    <a:pt x="1696" y="1693"/>
                  </a:lnTo>
                  <a:lnTo>
                    <a:pt x="1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508" name="Google Shape;4508;p45"/>
            <p:cNvSpPr/>
            <p:nvPr/>
          </p:nvSpPr>
          <p:spPr>
            <a:xfrm>
              <a:off x="6349225" y="842250"/>
              <a:ext cx="254100" cy="312425"/>
            </a:xfrm>
            <a:custGeom>
              <a:avLst/>
              <a:gdLst/>
              <a:ahLst/>
              <a:cxnLst/>
              <a:rect l="l" t="t" r="r" b="b"/>
              <a:pathLst>
                <a:path w="10164" h="12497" extrusionOk="0">
                  <a:moveTo>
                    <a:pt x="5081" y="2333"/>
                  </a:moveTo>
                  <a:cubicBezTo>
                    <a:pt x="5779" y="2333"/>
                    <a:pt x="6477" y="2518"/>
                    <a:pt x="7098" y="2885"/>
                  </a:cubicBezTo>
                  <a:cubicBezTo>
                    <a:pt x="8299" y="3596"/>
                    <a:pt x="9034" y="4891"/>
                    <a:pt x="9034" y="6288"/>
                  </a:cubicBezTo>
                  <a:cubicBezTo>
                    <a:pt x="9034" y="7293"/>
                    <a:pt x="8207" y="7981"/>
                    <a:pt x="7335" y="7981"/>
                  </a:cubicBezTo>
                  <a:cubicBezTo>
                    <a:pt x="6947" y="7981"/>
                    <a:pt x="6550" y="7845"/>
                    <a:pt x="6213" y="7540"/>
                  </a:cubicBezTo>
                  <a:cubicBezTo>
                    <a:pt x="5894" y="7824"/>
                    <a:pt x="5492" y="7968"/>
                    <a:pt x="5089" y="7968"/>
                  </a:cubicBezTo>
                  <a:cubicBezTo>
                    <a:pt x="4739" y="7968"/>
                    <a:pt x="4388" y="7860"/>
                    <a:pt x="4090" y="7640"/>
                  </a:cubicBezTo>
                  <a:cubicBezTo>
                    <a:pt x="3448" y="7170"/>
                    <a:pt x="3222" y="6315"/>
                    <a:pt x="3551" y="5589"/>
                  </a:cubicBezTo>
                  <a:cubicBezTo>
                    <a:pt x="3826" y="4973"/>
                    <a:pt x="4435" y="4593"/>
                    <a:pt x="5087" y="4593"/>
                  </a:cubicBezTo>
                  <a:cubicBezTo>
                    <a:pt x="5205" y="4593"/>
                    <a:pt x="5325" y="4606"/>
                    <a:pt x="5445" y="4632"/>
                  </a:cubicBezTo>
                  <a:cubicBezTo>
                    <a:pt x="6225" y="4800"/>
                    <a:pt x="6779" y="5490"/>
                    <a:pt x="6776" y="6288"/>
                  </a:cubicBezTo>
                  <a:cubicBezTo>
                    <a:pt x="6776" y="6660"/>
                    <a:pt x="7058" y="6846"/>
                    <a:pt x="7340" y="6846"/>
                  </a:cubicBezTo>
                  <a:cubicBezTo>
                    <a:pt x="7623" y="6846"/>
                    <a:pt x="7905" y="6660"/>
                    <a:pt x="7905" y="6288"/>
                  </a:cubicBezTo>
                  <a:cubicBezTo>
                    <a:pt x="7905" y="5288"/>
                    <a:pt x="7378" y="4367"/>
                    <a:pt x="6520" y="3858"/>
                  </a:cubicBezTo>
                  <a:cubicBezTo>
                    <a:pt x="6076" y="3595"/>
                    <a:pt x="5578" y="3463"/>
                    <a:pt x="5080" y="3463"/>
                  </a:cubicBezTo>
                  <a:cubicBezTo>
                    <a:pt x="4614" y="3463"/>
                    <a:pt x="4147" y="3578"/>
                    <a:pt x="3725" y="3810"/>
                  </a:cubicBezTo>
                  <a:cubicBezTo>
                    <a:pt x="2849" y="4288"/>
                    <a:pt x="2295" y="5195"/>
                    <a:pt x="2262" y="6191"/>
                  </a:cubicBezTo>
                  <a:cubicBezTo>
                    <a:pt x="2226" y="7188"/>
                    <a:pt x="2723" y="8128"/>
                    <a:pt x="3563" y="8667"/>
                  </a:cubicBezTo>
                  <a:cubicBezTo>
                    <a:pt x="4023" y="8960"/>
                    <a:pt x="4541" y="9107"/>
                    <a:pt x="5077" y="9107"/>
                  </a:cubicBezTo>
                  <a:cubicBezTo>
                    <a:pt x="5519" y="9107"/>
                    <a:pt x="5973" y="9007"/>
                    <a:pt x="6414" y="8805"/>
                  </a:cubicBezTo>
                  <a:cubicBezTo>
                    <a:pt x="6502" y="8765"/>
                    <a:pt x="6585" y="8746"/>
                    <a:pt x="6664" y="8746"/>
                  </a:cubicBezTo>
                  <a:cubicBezTo>
                    <a:pt x="7191" y="8746"/>
                    <a:pt x="7476" y="9559"/>
                    <a:pt x="6884" y="9832"/>
                  </a:cubicBezTo>
                  <a:cubicBezTo>
                    <a:pt x="6300" y="10100"/>
                    <a:pt x="5685" y="10239"/>
                    <a:pt x="5077" y="10239"/>
                  </a:cubicBezTo>
                  <a:cubicBezTo>
                    <a:pt x="4340" y="10239"/>
                    <a:pt x="3611" y="10036"/>
                    <a:pt x="2954" y="9615"/>
                  </a:cubicBezTo>
                  <a:cubicBezTo>
                    <a:pt x="1777" y="8865"/>
                    <a:pt x="1084" y="7546"/>
                    <a:pt x="1133" y="6152"/>
                  </a:cubicBezTo>
                  <a:cubicBezTo>
                    <a:pt x="1178" y="4755"/>
                    <a:pt x="1958" y="3490"/>
                    <a:pt x="3183" y="2819"/>
                  </a:cubicBezTo>
                  <a:cubicBezTo>
                    <a:pt x="3775" y="2494"/>
                    <a:pt x="4429" y="2333"/>
                    <a:pt x="5081" y="2333"/>
                  </a:cubicBezTo>
                  <a:close/>
                  <a:moveTo>
                    <a:pt x="618" y="0"/>
                  </a:moveTo>
                  <a:cubicBezTo>
                    <a:pt x="277" y="0"/>
                    <a:pt x="0" y="277"/>
                    <a:pt x="0" y="618"/>
                  </a:cubicBezTo>
                  <a:lnTo>
                    <a:pt x="0" y="9441"/>
                  </a:lnTo>
                  <a:lnTo>
                    <a:pt x="3057" y="12497"/>
                  </a:lnTo>
                  <a:lnTo>
                    <a:pt x="7107" y="12497"/>
                  </a:lnTo>
                  <a:lnTo>
                    <a:pt x="10163" y="9441"/>
                  </a:lnTo>
                  <a:lnTo>
                    <a:pt x="10163" y="723"/>
                  </a:lnTo>
                  <a:cubicBezTo>
                    <a:pt x="10163" y="326"/>
                    <a:pt x="9838" y="0"/>
                    <a:pt x="944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509" name="Google Shape;4509;p45"/>
          <p:cNvGrpSpPr/>
          <p:nvPr/>
        </p:nvGrpSpPr>
        <p:grpSpPr>
          <a:xfrm>
            <a:off x="1464932" y="2723636"/>
            <a:ext cx="230698" cy="230698"/>
            <a:chOff x="900750" y="1436075"/>
            <a:chExt cx="481825" cy="481825"/>
          </a:xfrm>
          <a:solidFill>
            <a:srgbClr val="171536"/>
          </a:solidFill>
        </p:grpSpPr>
        <p:sp>
          <p:nvSpPr>
            <p:cNvPr id="4510" name="Google Shape;4510;p45"/>
            <p:cNvSpPr/>
            <p:nvPr/>
          </p:nvSpPr>
          <p:spPr>
            <a:xfrm>
              <a:off x="900750" y="1627500"/>
              <a:ext cx="481825" cy="290400"/>
            </a:xfrm>
            <a:custGeom>
              <a:avLst/>
              <a:gdLst/>
              <a:ahLst/>
              <a:cxnLst/>
              <a:rect l="l" t="t" r="r" b="b"/>
              <a:pathLst>
                <a:path w="19273" h="11616" extrusionOk="0">
                  <a:moveTo>
                    <a:pt x="0" y="1"/>
                  </a:moveTo>
                  <a:lnTo>
                    <a:pt x="0" y="9920"/>
                  </a:lnTo>
                  <a:cubicBezTo>
                    <a:pt x="0" y="10856"/>
                    <a:pt x="759" y="11612"/>
                    <a:pt x="1696" y="11615"/>
                  </a:cubicBezTo>
                  <a:lnTo>
                    <a:pt x="17580" y="11615"/>
                  </a:lnTo>
                  <a:cubicBezTo>
                    <a:pt x="18513" y="11612"/>
                    <a:pt x="19272" y="10856"/>
                    <a:pt x="19272" y="9920"/>
                  </a:cubicBezTo>
                  <a:lnTo>
                    <a:pt x="19272" y="1"/>
                  </a:lnTo>
                  <a:lnTo>
                    <a:pt x="9977" y="6948"/>
                  </a:lnTo>
                  <a:cubicBezTo>
                    <a:pt x="9877" y="7020"/>
                    <a:pt x="9760" y="7059"/>
                    <a:pt x="9636" y="7059"/>
                  </a:cubicBezTo>
                  <a:cubicBezTo>
                    <a:pt x="9513" y="7059"/>
                    <a:pt x="9395" y="7020"/>
                    <a:pt x="9299" y="6948"/>
                  </a:cubicBezTo>
                  <a:lnTo>
                    <a:pt x="0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511" name="Google Shape;4511;p45"/>
            <p:cNvSpPr/>
            <p:nvPr/>
          </p:nvSpPr>
          <p:spPr>
            <a:xfrm>
              <a:off x="1296950" y="1549900"/>
              <a:ext cx="71550" cy="105850"/>
            </a:xfrm>
            <a:custGeom>
              <a:avLst/>
              <a:gdLst/>
              <a:ahLst/>
              <a:cxnLst/>
              <a:rect l="l" t="t" r="r" b="b"/>
              <a:pathLst>
                <a:path w="2862" h="4234" extrusionOk="0">
                  <a:moveTo>
                    <a:pt x="0" y="0"/>
                  </a:moveTo>
                  <a:lnTo>
                    <a:pt x="0" y="4234"/>
                  </a:lnTo>
                  <a:lnTo>
                    <a:pt x="2861" y="2117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512" name="Google Shape;4512;p45"/>
            <p:cNvSpPr/>
            <p:nvPr/>
          </p:nvSpPr>
          <p:spPr>
            <a:xfrm>
              <a:off x="914900" y="1549900"/>
              <a:ext cx="71550" cy="105850"/>
            </a:xfrm>
            <a:custGeom>
              <a:avLst/>
              <a:gdLst/>
              <a:ahLst/>
              <a:cxnLst/>
              <a:rect l="l" t="t" r="r" b="b"/>
              <a:pathLst>
                <a:path w="2862" h="4234" extrusionOk="0">
                  <a:moveTo>
                    <a:pt x="2861" y="0"/>
                  </a:moveTo>
                  <a:lnTo>
                    <a:pt x="0" y="2117"/>
                  </a:lnTo>
                  <a:lnTo>
                    <a:pt x="2861" y="4234"/>
                  </a:lnTo>
                  <a:lnTo>
                    <a:pt x="2861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513" name="Google Shape;4513;p45"/>
            <p:cNvSpPr/>
            <p:nvPr/>
          </p:nvSpPr>
          <p:spPr>
            <a:xfrm>
              <a:off x="1014650" y="1436075"/>
              <a:ext cx="254100" cy="336150"/>
            </a:xfrm>
            <a:custGeom>
              <a:avLst/>
              <a:gdLst/>
              <a:ahLst/>
              <a:cxnLst/>
              <a:rect l="l" t="t" r="r" b="b"/>
              <a:pathLst>
                <a:path w="10164" h="13446" extrusionOk="0">
                  <a:moveTo>
                    <a:pt x="8468" y="3424"/>
                  </a:moveTo>
                  <a:cubicBezTo>
                    <a:pt x="8781" y="3424"/>
                    <a:pt x="9031" y="3677"/>
                    <a:pt x="9031" y="3990"/>
                  </a:cubicBezTo>
                  <a:cubicBezTo>
                    <a:pt x="9031" y="4300"/>
                    <a:pt x="8781" y="4553"/>
                    <a:pt x="8468" y="4553"/>
                  </a:cubicBezTo>
                  <a:lnTo>
                    <a:pt x="1693" y="4553"/>
                  </a:lnTo>
                  <a:cubicBezTo>
                    <a:pt x="1379" y="4553"/>
                    <a:pt x="1130" y="4300"/>
                    <a:pt x="1130" y="3990"/>
                  </a:cubicBezTo>
                  <a:cubicBezTo>
                    <a:pt x="1130" y="3677"/>
                    <a:pt x="1379" y="3424"/>
                    <a:pt x="1693" y="3424"/>
                  </a:cubicBezTo>
                  <a:close/>
                  <a:moveTo>
                    <a:pt x="8468" y="5682"/>
                  </a:moveTo>
                  <a:cubicBezTo>
                    <a:pt x="8781" y="5682"/>
                    <a:pt x="9031" y="5935"/>
                    <a:pt x="9031" y="6248"/>
                  </a:cubicBezTo>
                  <a:cubicBezTo>
                    <a:pt x="9031" y="6559"/>
                    <a:pt x="8781" y="6812"/>
                    <a:pt x="8468" y="6812"/>
                  </a:cubicBezTo>
                  <a:lnTo>
                    <a:pt x="1693" y="6812"/>
                  </a:lnTo>
                  <a:cubicBezTo>
                    <a:pt x="1379" y="6812"/>
                    <a:pt x="1130" y="6559"/>
                    <a:pt x="1130" y="6248"/>
                  </a:cubicBezTo>
                  <a:cubicBezTo>
                    <a:pt x="1130" y="5935"/>
                    <a:pt x="1379" y="5682"/>
                    <a:pt x="1693" y="5682"/>
                  </a:cubicBezTo>
                  <a:close/>
                  <a:moveTo>
                    <a:pt x="5080" y="7941"/>
                  </a:moveTo>
                  <a:cubicBezTo>
                    <a:pt x="5393" y="7941"/>
                    <a:pt x="5643" y="8194"/>
                    <a:pt x="5643" y="8507"/>
                  </a:cubicBezTo>
                  <a:cubicBezTo>
                    <a:pt x="5643" y="8817"/>
                    <a:pt x="5393" y="9070"/>
                    <a:pt x="5080" y="9070"/>
                  </a:cubicBezTo>
                  <a:lnTo>
                    <a:pt x="1693" y="9070"/>
                  </a:lnTo>
                  <a:cubicBezTo>
                    <a:pt x="1379" y="9070"/>
                    <a:pt x="1130" y="8817"/>
                    <a:pt x="1130" y="8507"/>
                  </a:cubicBezTo>
                  <a:cubicBezTo>
                    <a:pt x="1130" y="8194"/>
                    <a:pt x="1379" y="7941"/>
                    <a:pt x="1693" y="7941"/>
                  </a:cubicBezTo>
                  <a:close/>
                  <a:moveTo>
                    <a:pt x="563" y="0"/>
                  </a:moveTo>
                  <a:cubicBezTo>
                    <a:pt x="250" y="0"/>
                    <a:pt x="0" y="250"/>
                    <a:pt x="0" y="563"/>
                  </a:cubicBezTo>
                  <a:lnTo>
                    <a:pt x="0" y="9636"/>
                  </a:lnTo>
                  <a:lnTo>
                    <a:pt x="5080" y="13445"/>
                  </a:lnTo>
                  <a:lnTo>
                    <a:pt x="10163" y="9636"/>
                  </a:lnTo>
                  <a:lnTo>
                    <a:pt x="10163" y="563"/>
                  </a:lnTo>
                  <a:cubicBezTo>
                    <a:pt x="10163" y="250"/>
                    <a:pt x="9910" y="0"/>
                    <a:pt x="959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514" name="Google Shape;4514;p45"/>
          <p:cNvGrpSpPr/>
          <p:nvPr/>
        </p:nvGrpSpPr>
        <p:grpSpPr>
          <a:xfrm>
            <a:off x="1749075" y="2764633"/>
            <a:ext cx="230698" cy="148703"/>
            <a:chOff x="1492675" y="1520750"/>
            <a:chExt cx="481825" cy="310575"/>
          </a:xfrm>
          <a:solidFill>
            <a:srgbClr val="171536"/>
          </a:solidFill>
        </p:grpSpPr>
        <p:sp>
          <p:nvSpPr>
            <p:cNvPr id="4515" name="Google Shape;4515;p45"/>
            <p:cNvSpPr/>
            <p:nvPr/>
          </p:nvSpPr>
          <p:spPr>
            <a:xfrm>
              <a:off x="1492675" y="1540400"/>
              <a:ext cx="481825" cy="290925"/>
            </a:xfrm>
            <a:custGeom>
              <a:avLst/>
              <a:gdLst/>
              <a:ahLst/>
              <a:cxnLst/>
              <a:rect l="l" t="t" r="r" b="b"/>
              <a:pathLst>
                <a:path w="19273" h="11637" extrusionOk="0">
                  <a:moveTo>
                    <a:pt x="266" y="1"/>
                  </a:moveTo>
                  <a:cubicBezTo>
                    <a:pt x="91" y="272"/>
                    <a:pt x="1" y="585"/>
                    <a:pt x="1" y="907"/>
                  </a:cubicBezTo>
                  <a:lnTo>
                    <a:pt x="1" y="9941"/>
                  </a:lnTo>
                  <a:cubicBezTo>
                    <a:pt x="1" y="10877"/>
                    <a:pt x="757" y="11633"/>
                    <a:pt x="1693" y="11636"/>
                  </a:cubicBezTo>
                  <a:lnTo>
                    <a:pt x="17577" y="11636"/>
                  </a:lnTo>
                  <a:cubicBezTo>
                    <a:pt x="18514" y="11633"/>
                    <a:pt x="19270" y="10877"/>
                    <a:pt x="19273" y="9941"/>
                  </a:cubicBezTo>
                  <a:lnTo>
                    <a:pt x="19273" y="907"/>
                  </a:lnTo>
                  <a:cubicBezTo>
                    <a:pt x="19270" y="585"/>
                    <a:pt x="19176" y="272"/>
                    <a:pt x="19005" y="1"/>
                  </a:cubicBezTo>
                  <a:lnTo>
                    <a:pt x="9974" y="7005"/>
                  </a:lnTo>
                  <a:cubicBezTo>
                    <a:pt x="9873" y="7080"/>
                    <a:pt x="9754" y="7118"/>
                    <a:pt x="9635" y="7118"/>
                  </a:cubicBezTo>
                  <a:cubicBezTo>
                    <a:pt x="9516" y="7118"/>
                    <a:pt x="9397" y="7080"/>
                    <a:pt x="9296" y="7005"/>
                  </a:cubicBezTo>
                  <a:lnTo>
                    <a:pt x="266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516" name="Google Shape;4516;p45"/>
            <p:cNvSpPr/>
            <p:nvPr/>
          </p:nvSpPr>
          <p:spPr>
            <a:xfrm>
              <a:off x="1522575" y="1520750"/>
              <a:ext cx="421975" cy="165800"/>
            </a:xfrm>
            <a:custGeom>
              <a:avLst/>
              <a:gdLst/>
              <a:ahLst/>
              <a:cxnLst/>
              <a:rect l="l" t="t" r="r" b="b"/>
              <a:pathLst>
                <a:path w="16879" h="6632" extrusionOk="0">
                  <a:moveTo>
                    <a:pt x="497" y="1"/>
                  </a:moveTo>
                  <a:cubicBezTo>
                    <a:pt x="328" y="1"/>
                    <a:pt x="160" y="31"/>
                    <a:pt x="0" y="82"/>
                  </a:cubicBezTo>
                  <a:lnTo>
                    <a:pt x="8441" y="6631"/>
                  </a:lnTo>
                  <a:lnTo>
                    <a:pt x="16878" y="82"/>
                  </a:lnTo>
                  <a:cubicBezTo>
                    <a:pt x="16719" y="31"/>
                    <a:pt x="16550" y="1"/>
                    <a:pt x="1638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517" name="Google Shape;4517;p45"/>
          <p:cNvGrpSpPr/>
          <p:nvPr/>
        </p:nvGrpSpPr>
        <p:grpSpPr>
          <a:xfrm>
            <a:off x="2026384" y="2723624"/>
            <a:ext cx="239592" cy="230722"/>
            <a:chOff x="2071000" y="1435025"/>
            <a:chExt cx="500400" cy="481875"/>
          </a:xfrm>
          <a:solidFill>
            <a:srgbClr val="171536"/>
          </a:solidFill>
        </p:grpSpPr>
        <p:sp>
          <p:nvSpPr>
            <p:cNvPr id="4518" name="Google Shape;4518;p45"/>
            <p:cNvSpPr/>
            <p:nvPr/>
          </p:nvSpPr>
          <p:spPr>
            <a:xfrm>
              <a:off x="2425125" y="1718700"/>
              <a:ext cx="146275" cy="141750"/>
            </a:xfrm>
            <a:custGeom>
              <a:avLst/>
              <a:gdLst/>
              <a:ahLst/>
              <a:cxnLst/>
              <a:rect l="l" t="t" r="r" b="b"/>
              <a:pathLst>
                <a:path w="5851" h="5670" extrusionOk="0">
                  <a:moveTo>
                    <a:pt x="1598" y="0"/>
                  </a:moveTo>
                  <a:cubicBezTo>
                    <a:pt x="1159" y="0"/>
                    <a:pt x="720" y="160"/>
                    <a:pt x="401" y="481"/>
                  </a:cubicBezTo>
                  <a:lnTo>
                    <a:pt x="0" y="879"/>
                  </a:lnTo>
                  <a:lnTo>
                    <a:pt x="4791" y="5669"/>
                  </a:lnTo>
                  <a:lnTo>
                    <a:pt x="5191" y="5272"/>
                  </a:lnTo>
                  <a:cubicBezTo>
                    <a:pt x="5851" y="4610"/>
                    <a:pt x="5851" y="3538"/>
                    <a:pt x="5191" y="2875"/>
                  </a:cubicBezTo>
                  <a:lnTo>
                    <a:pt x="2795" y="481"/>
                  </a:lnTo>
                  <a:cubicBezTo>
                    <a:pt x="2475" y="160"/>
                    <a:pt x="2036" y="0"/>
                    <a:pt x="159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519" name="Google Shape;4519;p45"/>
            <p:cNvSpPr/>
            <p:nvPr/>
          </p:nvSpPr>
          <p:spPr>
            <a:xfrm>
              <a:off x="2071000" y="1477850"/>
              <a:ext cx="453125" cy="439050"/>
            </a:xfrm>
            <a:custGeom>
              <a:avLst/>
              <a:gdLst/>
              <a:ahLst/>
              <a:cxnLst/>
              <a:rect l="l" t="t" r="r" b="b"/>
              <a:pathLst>
                <a:path w="18125" h="17562" extrusionOk="0">
                  <a:moveTo>
                    <a:pt x="2057" y="0"/>
                  </a:moveTo>
                  <a:cubicBezTo>
                    <a:pt x="0" y="2397"/>
                    <a:pt x="81" y="6008"/>
                    <a:pt x="2352" y="8278"/>
                  </a:cubicBezTo>
                  <a:lnTo>
                    <a:pt x="9847" y="15776"/>
                  </a:lnTo>
                  <a:cubicBezTo>
                    <a:pt x="11008" y="16937"/>
                    <a:pt x="12564" y="17561"/>
                    <a:pt x="14149" y="17561"/>
                  </a:cubicBezTo>
                  <a:cubicBezTo>
                    <a:pt x="15535" y="17561"/>
                    <a:pt x="16943" y="17083"/>
                    <a:pt x="18125" y="16068"/>
                  </a:cubicBezTo>
                  <a:lnTo>
                    <a:pt x="13346" y="11289"/>
                  </a:lnTo>
                  <a:cubicBezTo>
                    <a:pt x="13108" y="11473"/>
                    <a:pt x="12823" y="11568"/>
                    <a:pt x="12540" y="11568"/>
                  </a:cubicBezTo>
                  <a:cubicBezTo>
                    <a:pt x="12221" y="11568"/>
                    <a:pt x="11904" y="11448"/>
                    <a:pt x="11660" y="11202"/>
                  </a:cubicBezTo>
                  <a:lnTo>
                    <a:pt x="6926" y="6465"/>
                  </a:lnTo>
                  <a:cubicBezTo>
                    <a:pt x="6462" y="6002"/>
                    <a:pt x="6447" y="5282"/>
                    <a:pt x="6839" y="4779"/>
                  </a:cubicBezTo>
                  <a:lnTo>
                    <a:pt x="2057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520" name="Google Shape;4520;p45"/>
            <p:cNvSpPr/>
            <p:nvPr/>
          </p:nvSpPr>
          <p:spPr>
            <a:xfrm>
              <a:off x="2141600" y="1435025"/>
              <a:ext cx="146300" cy="141850"/>
            </a:xfrm>
            <a:custGeom>
              <a:avLst/>
              <a:gdLst/>
              <a:ahLst/>
              <a:cxnLst/>
              <a:rect l="l" t="t" r="r" b="b"/>
              <a:pathLst>
                <a:path w="5852" h="5674" extrusionOk="0">
                  <a:moveTo>
                    <a:pt x="1597" y="1"/>
                  </a:moveTo>
                  <a:cubicBezTo>
                    <a:pt x="1158" y="1"/>
                    <a:pt x="719" y="161"/>
                    <a:pt x="398" y="482"/>
                  </a:cubicBezTo>
                  <a:lnTo>
                    <a:pt x="1" y="882"/>
                  </a:lnTo>
                  <a:lnTo>
                    <a:pt x="4792" y="5673"/>
                  </a:lnTo>
                  <a:lnTo>
                    <a:pt x="5189" y="5273"/>
                  </a:lnTo>
                  <a:cubicBezTo>
                    <a:pt x="5852" y="4610"/>
                    <a:pt x="5852" y="3538"/>
                    <a:pt x="5189" y="2879"/>
                  </a:cubicBezTo>
                  <a:lnTo>
                    <a:pt x="2795" y="482"/>
                  </a:lnTo>
                  <a:cubicBezTo>
                    <a:pt x="2474" y="161"/>
                    <a:pt x="2036" y="1"/>
                    <a:pt x="159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521" name="Google Shape;4521;p45"/>
          <p:cNvGrpSpPr/>
          <p:nvPr/>
        </p:nvGrpSpPr>
        <p:grpSpPr>
          <a:xfrm>
            <a:off x="2317543" y="2737791"/>
            <a:ext cx="239280" cy="202389"/>
            <a:chOff x="2678350" y="1464650"/>
            <a:chExt cx="499750" cy="422700"/>
          </a:xfrm>
          <a:solidFill>
            <a:srgbClr val="171536"/>
          </a:solidFill>
        </p:grpSpPr>
        <p:sp>
          <p:nvSpPr>
            <p:cNvPr id="4522" name="Google Shape;4522;p45"/>
            <p:cNvSpPr/>
            <p:nvPr/>
          </p:nvSpPr>
          <p:spPr>
            <a:xfrm>
              <a:off x="3081050" y="1542700"/>
              <a:ext cx="97050" cy="267350"/>
            </a:xfrm>
            <a:custGeom>
              <a:avLst/>
              <a:gdLst/>
              <a:ahLst/>
              <a:cxnLst/>
              <a:rect l="l" t="t" r="r" b="b"/>
              <a:pathLst>
                <a:path w="3882" h="10694" extrusionOk="0">
                  <a:moveTo>
                    <a:pt x="618" y="0"/>
                  </a:moveTo>
                  <a:cubicBezTo>
                    <a:pt x="474" y="0"/>
                    <a:pt x="329" y="55"/>
                    <a:pt x="220" y="165"/>
                  </a:cubicBezTo>
                  <a:cubicBezTo>
                    <a:pt x="3" y="384"/>
                    <a:pt x="0" y="737"/>
                    <a:pt x="214" y="957"/>
                  </a:cubicBezTo>
                  <a:cubicBezTo>
                    <a:pt x="2650" y="3375"/>
                    <a:pt x="2650" y="7316"/>
                    <a:pt x="214" y="9737"/>
                  </a:cubicBezTo>
                  <a:cubicBezTo>
                    <a:pt x="0" y="9957"/>
                    <a:pt x="3" y="10310"/>
                    <a:pt x="220" y="10526"/>
                  </a:cubicBezTo>
                  <a:cubicBezTo>
                    <a:pt x="330" y="10638"/>
                    <a:pt x="475" y="10693"/>
                    <a:pt x="620" y="10693"/>
                  </a:cubicBezTo>
                  <a:cubicBezTo>
                    <a:pt x="761" y="10693"/>
                    <a:pt x="902" y="10641"/>
                    <a:pt x="1012" y="10535"/>
                  </a:cubicBezTo>
                  <a:cubicBezTo>
                    <a:pt x="3882" y="7672"/>
                    <a:pt x="3882" y="3022"/>
                    <a:pt x="1012" y="159"/>
                  </a:cubicBezTo>
                  <a:cubicBezTo>
                    <a:pt x="902" y="53"/>
                    <a:pt x="760" y="0"/>
                    <a:pt x="61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523" name="Google Shape;4523;p45"/>
            <p:cNvSpPr/>
            <p:nvPr/>
          </p:nvSpPr>
          <p:spPr>
            <a:xfrm>
              <a:off x="3041000" y="1582600"/>
              <a:ext cx="75075" cy="187725"/>
            </a:xfrm>
            <a:custGeom>
              <a:avLst/>
              <a:gdLst/>
              <a:ahLst/>
              <a:cxnLst/>
              <a:rect l="l" t="t" r="r" b="b"/>
              <a:pathLst>
                <a:path w="3003" h="7509" extrusionOk="0">
                  <a:moveTo>
                    <a:pt x="626" y="0"/>
                  </a:moveTo>
                  <a:cubicBezTo>
                    <a:pt x="482" y="0"/>
                    <a:pt x="337" y="55"/>
                    <a:pt x="226" y="165"/>
                  </a:cubicBezTo>
                  <a:cubicBezTo>
                    <a:pt x="9" y="381"/>
                    <a:pt x="6" y="734"/>
                    <a:pt x="220" y="957"/>
                  </a:cubicBezTo>
                  <a:cubicBezTo>
                    <a:pt x="1774" y="2495"/>
                    <a:pt x="1774" y="5007"/>
                    <a:pt x="220" y="6545"/>
                  </a:cubicBezTo>
                  <a:cubicBezTo>
                    <a:pt x="0" y="6765"/>
                    <a:pt x="0" y="7124"/>
                    <a:pt x="220" y="7343"/>
                  </a:cubicBezTo>
                  <a:cubicBezTo>
                    <a:pt x="330" y="7453"/>
                    <a:pt x="474" y="7508"/>
                    <a:pt x="619" y="7508"/>
                  </a:cubicBezTo>
                  <a:cubicBezTo>
                    <a:pt x="763" y="7508"/>
                    <a:pt x="908" y="7453"/>
                    <a:pt x="1018" y="7343"/>
                  </a:cubicBezTo>
                  <a:cubicBezTo>
                    <a:pt x="3002" y="5359"/>
                    <a:pt x="3002" y="2143"/>
                    <a:pt x="1018" y="159"/>
                  </a:cubicBezTo>
                  <a:cubicBezTo>
                    <a:pt x="909" y="53"/>
                    <a:pt x="768" y="0"/>
                    <a:pt x="6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524" name="Google Shape;4524;p45"/>
            <p:cNvSpPr/>
            <p:nvPr/>
          </p:nvSpPr>
          <p:spPr>
            <a:xfrm>
              <a:off x="2678350" y="1464650"/>
              <a:ext cx="339700" cy="422700"/>
            </a:xfrm>
            <a:custGeom>
              <a:avLst/>
              <a:gdLst/>
              <a:ahLst/>
              <a:cxnLst/>
              <a:rect l="l" t="t" r="r" b="b"/>
              <a:pathLst>
                <a:path w="13588" h="16908" extrusionOk="0">
                  <a:moveTo>
                    <a:pt x="5683" y="5632"/>
                  </a:moveTo>
                  <a:lnTo>
                    <a:pt x="5683" y="11278"/>
                  </a:lnTo>
                  <a:lnTo>
                    <a:pt x="3952" y="11278"/>
                  </a:lnTo>
                  <a:cubicBezTo>
                    <a:pt x="3638" y="11278"/>
                    <a:pt x="3389" y="11026"/>
                    <a:pt x="3389" y="10712"/>
                  </a:cubicBezTo>
                  <a:lnTo>
                    <a:pt x="3389" y="6195"/>
                  </a:lnTo>
                  <a:cubicBezTo>
                    <a:pt x="3389" y="5882"/>
                    <a:pt x="3638" y="5632"/>
                    <a:pt x="3952" y="5632"/>
                  </a:cubicBezTo>
                  <a:close/>
                  <a:moveTo>
                    <a:pt x="11895" y="1115"/>
                  </a:moveTo>
                  <a:cubicBezTo>
                    <a:pt x="12206" y="1115"/>
                    <a:pt x="12458" y="1365"/>
                    <a:pt x="12458" y="1679"/>
                  </a:cubicBezTo>
                  <a:lnTo>
                    <a:pt x="12458" y="15229"/>
                  </a:lnTo>
                  <a:cubicBezTo>
                    <a:pt x="12458" y="15542"/>
                    <a:pt x="12206" y="15792"/>
                    <a:pt x="11895" y="15792"/>
                  </a:cubicBezTo>
                  <a:cubicBezTo>
                    <a:pt x="11582" y="15792"/>
                    <a:pt x="11329" y="15542"/>
                    <a:pt x="11329" y="15229"/>
                  </a:cubicBezTo>
                  <a:lnTo>
                    <a:pt x="11329" y="1679"/>
                  </a:lnTo>
                  <a:cubicBezTo>
                    <a:pt x="11329" y="1365"/>
                    <a:pt x="11582" y="1115"/>
                    <a:pt x="11895" y="1115"/>
                  </a:cubicBezTo>
                  <a:close/>
                  <a:moveTo>
                    <a:pt x="11892" y="0"/>
                  </a:moveTo>
                  <a:cubicBezTo>
                    <a:pt x="11090" y="0"/>
                    <a:pt x="10386" y="570"/>
                    <a:pt x="10230" y="1374"/>
                  </a:cubicBezTo>
                  <a:lnTo>
                    <a:pt x="6060" y="4503"/>
                  </a:lnTo>
                  <a:lnTo>
                    <a:pt x="3952" y="4503"/>
                  </a:lnTo>
                  <a:cubicBezTo>
                    <a:pt x="3235" y="4503"/>
                    <a:pt x="2600" y="4955"/>
                    <a:pt x="2362" y="5632"/>
                  </a:cubicBezTo>
                  <a:lnTo>
                    <a:pt x="1693" y="5632"/>
                  </a:lnTo>
                  <a:cubicBezTo>
                    <a:pt x="757" y="5632"/>
                    <a:pt x="1" y="6388"/>
                    <a:pt x="1" y="7325"/>
                  </a:cubicBezTo>
                  <a:lnTo>
                    <a:pt x="1" y="9583"/>
                  </a:lnTo>
                  <a:cubicBezTo>
                    <a:pt x="1" y="10520"/>
                    <a:pt x="757" y="11275"/>
                    <a:pt x="1693" y="11278"/>
                  </a:cubicBezTo>
                  <a:lnTo>
                    <a:pt x="2362" y="11278"/>
                  </a:lnTo>
                  <a:cubicBezTo>
                    <a:pt x="2600" y="11953"/>
                    <a:pt x="3235" y="12405"/>
                    <a:pt x="3952" y="12408"/>
                  </a:cubicBezTo>
                  <a:lnTo>
                    <a:pt x="6060" y="12408"/>
                  </a:lnTo>
                  <a:lnTo>
                    <a:pt x="10230" y="15533"/>
                  </a:lnTo>
                  <a:cubicBezTo>
                    <a:pt x="10386" y="16336"/>
                    <a:pt x="11087" y="16908"/>
                    <a:pt x="11888" y="16908"/>
                  </a:cubicBezTo>
                  <a:cubicBezTo>
                    <a:pt x="11940" y="16908"/>
                    <a:pt x="11993" y="16905"/>
                    <a:pt x="12046" y="16900"/>
                  </a:cubicBezTo>
                  <a:cubicBezTo>
                    <a:pt x="12913" y="16822"/>
                    <a:pt x="13582" y="16099"/>
                    <a:pt x="13588" y="15229"/>
                  </a:cubicBezTo>
                  <a:lnTo>
                    <a:pt x="13588" y="1679"/>
                  </a:lnTo>
                  <a:cubicBezTo>
                    <a:pt x="13579" y="808"/>
                    <a:pt x="12913" y="86"/>
                    <a:pt x="12046" y="7"/>
                  </a:cubicBezTo>
                  <a:cubicBezTo>
                    <a:pt x="11994" y="3"/>
                    <a:pt x="11943" y="0"/>
                    <a:pt x="1189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525" name="Google Shape;4525;p45"/>
          <p:cNvGrpSpPr/>
          <p:nvPr/>
        </p:nvGrpSpPr>
        <p:grpSpPr>
          <a:xfrm>
            <a:off x="2605553" y="2723636"/>
            <a:ext cx="230698" cy="230698"/>
            <a:chOff x="3271200" y="1435075"/>
            <a:chExt cx="481825" cy="481825"/>
          </a:xfrm>
          <a:solidFill>
            <a:srgbClr val="171536"/>
          </a:solidFill>
        </p:grpSpPr>
        <p:sp>
          <p:nvSpPr>
            <p:cNvPr id="4526" name="Google Shape;4526;p45"/>
            <p:cNvSpPr/>
            <p:nvPr/>
          </p:nvSpPr>
          <p:spPr>
            <a:xfrm>
              <a:off x="3271200" y="1435075"/>
              <a:ext cx="481825" cy="481825"/>
            </a:xfrm>
            <a:custGeom>
              <a:avLst/>
              <a:gdLst/>
              <a:ahLst/>
              <a:cxnLst/>
              <a:rect l="l" t="t" r="r" b="b"/>
              <a:pathLst>
                <a:path w="19273" h="19273" extrusionOk="0">
                  <a:moveTo>
                    <a:pt x="9597" y="2259"/>
                  </a:moveTo>
                  <a:cubicBezTo>
                    <a:pt x="13635" y="2259"/>
                    <a:pt x="17014" y="5545"/>
                    <a:pt x="17014" y="9601"/>
                  </a:cubicBezTo>
                  <a:cubicBezTo>
                    <a:pt x="17014" y="13636"/>
                    <a:pt x="13654" y="17014"/>
                    <a:pt x="9597" y="17014"/>
                  </a:cubicBezTo>
                  <a:cubicBezTo>
                    <a:pt x="5562" y="17014"/>
                    <a:pt x="2259" y="13654"/>
                    <a:pt x="2259" y="9601"/>
                  </a:cubicBezTo>
                  <a:cubicBezTo>
                    <a:pt x="2259" y="5563"/>
                    <a:pt x="5541" y="2259"/>
                    <a:pt x="9597" y="2259"/>
                  </a:cubicBezTo>
                  <a:close/>
                  <a:moveTo>
                    <a:pt x="9597" y="1"/>
                  </a:moveTo>
                  <a:cubicBezTo>
                    <a:pt x="4304" y="1"/>
                    <a:pt x="0" y="4307"/>
                    <a:pt x="0" y="9601"/>
                  </a:cubicBezTo>
                  <a:cubicBezTo>
                    <a:pt x="0" y="14892"/>
                    <a:pt x="4304" y="19273"/>
                    <a:pt x="9597" y="19273"/>
                  </a:cubicBezTo>
                  <a:cubicBezTo>
                    <a:pt x="14891" y="19273"/>
                    <a:pt x="19272" y="14892"/>
                    <a:pt x="19272" y="9601"/>
                  </a:cubicBezTo>
                  <a:cubicBezTo>
                    <a:pt x="19272" y="4307"/>
                    <a:pt x="14891" y="1"/>
                    <a:pt x="959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527" name="Google Shape;4527;p45"/>
            <p:cNvSpPr/>
            <p:nvPr/>
          </p:nvSpPr>
          <p:spPr>
            <a:xfrm>
              <a:off x="3356575" y="1520525"/>
              <a:ext cx="311000" cy="311025"/>
            </a:xfrm>
            <a:custGeom>
              <a:avLst/>
              <a:gdLst/>
              <a:ahLst/>
              <a:cxnLst/>
              <a:rect l="l" t="t" r="r" b="b"/>
              <a:pathLst>
                <a:path w="12440" h="12441" extrusionOk="0">
                  <a:moveTo>
                    <a:pt x="8516" y="3359"/>
                  </a:moveTo>
                  <a:cubicBezTo>
                    <a:pt x="8661" y="3359"/>
                    <a:pt x="8805" y="3414"/>
                    <a:pt x="8917" y="3524"/>
                  </a:cubicBezTo>
                  <a:cubicBezTo>
                    <a:pt x="9136" y="3744"/>
                    <a:pt x="9136" y="4102"/>
                    <a:pt x="8917" y="4322"/>
                  </a:cubicBezTo>
                  <a:lnTo>
                    <a:pt x="7056" y="6183"/>
                  </a:lnTo>
                  <a:lnTo>
                    <a:pt x="8917" y="8041"/>
                  </a:lnTo>
                  <a:cubicBezTo>
                    <a:pt x="9326" y="8453"/>
                    <a:pt x="8939" y="9009"/>
                    <a:pt x="8502" y="9009"/>
                  </a:cubicBezTo>
                  <a:cubicBezTo>
                    <a:pt x="8371" y="9009"/>
                    <a:pt x="8235" y="8959"/>
                    <a:pt x="8116" y="8839"/>
                  </a:cubicBezTo>
                  <a:lnTo>
                    <a:pt x="5857" y="6580"/>
                  </a:lnTo>
                  <a:cubicBezTo>
                    <a:pt x="5637" y="6360"/>
                    <a:pt x="5637" y="6002"/>
                    <a:pt x="5857" y="5782"/>
                  </a:cubicBezTo>
                  <a:lnTo>
                    <a:pt x="8116" y="3524"/>
                  </a:lnTo>
                  <a:cubicBezTo>
                    <a:pt x="8227" y="3414"/>
                    <a:pt x="8372" y="3359"/>
                    <a:pt x="8516" y="3359"/>
                  </a:cubicBezTo>
                  <a:close/>
                  <a:moveTo>
                    <a:pt x="5619" y="1"/>
                  </a:moveTo>
                  <a:cubicBezTo>
                    <a:pt x="4367" y="112"/>
                    <a:pt x="3177" y="606"/>
                    <a:pt x="2214" y="1413"/>
                  </a:cubicBezTo>
                  <a:lnTo>
                    <a:pt x="2590" y="1789"/>
                  </a:lnTo>
                  <a:cubicBezTo>
                    <a:pt x="3002" y="2199"/>
                    <a:pt x="2615" y="2757"/>
                    <a:pt x="2178" y="2757"/>
                  </a:cubicBezTo>
                  <a:cubicBezTo>
                    <a:pt x="2047" y="2757"/>
                    <a:pt x="1912" y="2707"/>
                    <a:pt x="1792" y="2587"/>
                  </a:cubicBezTo>
                  <a:lnTo>
                    <a:pt x="1416" y="2211"/>
                  </a:lnTo>
                  <a:cubicBezTo>
                    <a:pt x="609" y="3175"/>
                    <a:pt x="118" y="4364"/>
                    <a:pt x="3" y="5617"/>
                  </a:cubicBezTo>
                  <a:lnTo>
                    <a:pt x="536" y="5617"/>
                  </a:lnTo>
                  <a:cubicBezTo>
                    <a:pt x="1280" y="5617"/>
                    <a:pt x="1283" y="6746"/>
                    <a:pt x="536" y="6746"/>
                  </a:cubicBezTo>
                  <a:lnTo>
                    <a:pt x="0" y="6746"/>
                  </a:lnTo>
                  <a:cubicBezTo>
                    <a:pt x="118" y="8035"/>
                    <a:pt x="627" y="9287"/>
                    <a:pt x="1413" y="10227"/>
                  </a:cubicBezTo>
                  <a:lnTo>
                    <a:pt x="1789" y="9850"/>
                  </a:lnTo>
                  <a:cubicBezTo>
                    <a:pt x="1910" y="9730"/>
                    <a:pt x="2045" y="9679"/>
                    <a:pt x="2176" y="9679"/>
                  </a:cubicBezTo>
                  <a:cubicBezTo>
                    <a:pt x="2613" y="9679"/>
                    <a:pt x="2995" y="10244"/>
                    <a:pt x="2587" y="10651"/>
                  </a:cubicBezTo>
                  <a:lnTo>
                    <a:pt x="2211" y="11028"/>
                  </a:lnTo>
                  <a:cubicBezTo>
                    <a:pt x="3174" y="11832"/>
                    <a:pt x="4364" y="12326"/>
                    <a:pt x="5616" y="12440"/>
                  </a:cubicBezTo>
                  <a:lnTo>
                    <a:pt x="5616" y="11904"/>
                  </a:lnTo>
                  <a:cubicBezTo>
                    <a:pt x="5616" y="11530"/>
                    <a:pt x="5899" y="11343"/>
                    <a:pt x="6182" y="11343"/>
                  </a:cubicBezTo>
                  <a:cubicBezTo>
                    <a:pt x="6464" y="11343"/>
                    <a:pt x="6745" y="11530"/>
                    <a:pt x="6745" y="11904"/>
                  </a:cubicBezTo>
                  <a:lnTo>
                    <a:pt x="6745" y="12440"/>
                  </a:lnTo>
                  <a:cubicBezTo>
                    <a:pt x="8034" y="12323"/>
                    <a:pt x="9287" y="11811"/>
                    <a:pt x="10226" y="11028"/>
                  </a:cubicBezTo>
                  <a:lnTo>
                    <a:pt x="9850" y="10651"/>
                  </a:lnTo>
                  <a:cubicBezTo>
                    <a:pt x="9445" y="10246"/>
                    <a:pt x="9822" y="9678"/>
                    <a:pt x="10259" y="9678"/>
                  </a:cubicBezTo>
                  <a:cubicBezTo>
                    <a:pt x="10390" y="9678"/>
                    <a:pt x="10526" y="9729"/>
                    <a:pt x="10648" y="9850"/>
                  </a:cubicBezTo>
                  <a:lnTo>
                    <a:pt x="11024" y="10227"/>
                  </a:lnTo>
                  <a:cubicBezTo>
                    <a:pt x="11810" y="9287"/>
                    <a:pt x="12319" y="8035"/>
                    <a:pt x="12437" y="6746"/>
                  </a:cubicBezTo>
                  <a:lnTo>
                    <a:pt x="11904" y="6746"/>
                  </a:lnTo>
                  <a:cubicBezTo>
                    <a:pt x="11160" y="6746"/>
                    <a:pt x="11157" y="5617"/>
                    <a:pt x="11904" y="5617"/>
                  </a:cubicBezTo>
                  <a:lnTo>
                    <a:pt x="12440" y="5617"/>
                  </a:lnTo>
                  <a:cubicBezTo>
                    <a:pt x="12325" y="4364"/>
                    <a:pt x="11834" y="3175"/>
                    <a:pt x="11027" y="2211"/>
                  </a:cubicBezTo>
                  <a:lnTo>
                    <a:pt x="10651" y="2587"/>
                  </a:lnTo>
                  <a:cubicBezTo>
                    <a:pt x="10529" y="2709"/>
                    <a:pt x="10392" y="2760"/>
                    <a:pt x="10261" y="2760"/>
                  </a:cubicBezTo>
                  <a:cubicBezTo>
                    <a:pt x="9823" y="2760"/>
                    <a:pt x="9443" y="2197"/>
                    <a:pt x="9853" y="1789"/>
                  </a:cubicBezTo>
                  <a:lnTo>
                    <a:pt x="10232" y="1413"/>
                  </a:lnTo>
                  <a:cubicBezTo>
                    <a:pt x="9290" y="627"/>
                    <a:pt x="8037" y="115"/>
                    <a:pt x="6748" y="1"/>
                  </a:cubicBezTo>
                  <a:lnTo>
                    <a:pt x="6748" y="537"/>
                  </a:lnTo>
                  <a:cubicBezTo>
                    <a:pt x="6748" y="909"/>
                    <a:pt x="6466" y="1096"/>
                    <a:pt x="6183" y="1096"/>
                  </a:cubicBezTo>
                  <a:cubicBezTo>
                    <a:pt x="5901" y="1096"/>
                    <a:pt x="5619" y="910"/>
                    <a:pt x="5619" y="537"/>
                  </a:cubicBezTo>
                  <a:lnTo>
                    <a:pt x="5619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528" name="Google Shape;4528;p45"/>
          <p:cNvGrpSpPr/>
          <p:nvPr/>
        </p:nvGrpSpPr>
        <p:grpSpPr>
          <a:xfrm>
            <a:off x="2884681" y="2723624"/>
            <a:ext cx="233547" cy="230722"/>
            <a:chOff x="3858100" y="1435075"/>
            <a:chExt cx="487775" cy="481875"/>
          </a:xfrm>
          <a:solidFill>
            <a:srgbClr val="171536"/>
          </a:solidFill>
        </p:grpSpPr>
        <p:sp>
          <p:nvSpPr>
            <p:cNvPr id="4529" name="Google Shape;4529;p45"/>
            <p:cNvSpPr/>
            <p:nvPr/>
          </p:nvSpPr>
          <p:spPr>
            <a:xfrm>
              <a:off x="3858100" y="1868750"/>
              <a:ext cx="55575" cy="48200"/>
            </a:xfrm>
            <a:custGeom>
              <a:avLst/>
              <a:gdLst/>
              <a:ahLst/>
              <a:cxnLst/>
              <a:rect l="l" t="t" r="r" b="b"/>
              <a:pathLst>
                <a:path w="2223" h="1928" extrusionOk="0">
                  <a:moveTo>
                    <a:pt x="1600" y="0"/>
                  </a:moveTo>
                  <a:cubicBezTo>
                    <a:pt x="1460" y="0"/>
                    <a:pt x="1319" y="53"/>
                    <a:pt x="1211" y="158"/>
                  </a:cubicBezTo>
                  <a:lnTo>
                    <a:pt x="413" y="959"/>
                  </a:lnTo>
                  <a:cubicBezTo>
                    <a:pt x="0" y="1369"/>
                    <a:pt x="388" y="1927"/>
                    <a:pt x="825" y="1927"/>
                  </a:cubicBezTo>
                  <a:cubicBezTo>
                    <a:pt x="956" y="1927"/>
                    <a:pt x="1091" y="1877"/>
                    <a:pt x="1211" y="1757"/>
                  </a:cubicBezTo>
                  <a:lnTo>
                    <a:pt x="2009" y="959"/>
                  </a:lnTo>
                  <a:cubicBezTo>
                    <a:pt x="2222" y="736"/>
                    <a:pt x="2219" y="384"/>
                    <a:pt x="2000" y="167"/>
                  </a:cubicBezTo>
                  <a:cubicBezTo>
                    <a:pt x="1890" y="56"/>
                    <a:pt x="1745" y="0"/>
                    <a:pt x="160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530" name="Google Shape;4530;p45"/>
            <p:cNvSpPr/>
            <p:nvPr/>
          </p:nvSpPr>
          <p:spPr>
            <a:xfrm>
              <a:off x="3917950" y="1808500"/>
              <a:ext cx="60350" cy="48525"/>
            </a:xfrm>
            <a:custGeom>
              <a:avLst/>
              <a:gdLst/>
              <a:ahLst/>
              <a:cxnLst/>
              <a:rect l="l" t="t" r="r" b="b"/>
              <a:pathLst>
                <a:path w="2414" h="1941" extrusionOk="0">
                  <a:moveTo>
                    <a:pt x="1601" y="1"/>
                  </a:moveTo>
                  <a:cubicBezTo>
                    <a:pt x="1470" y="1"/>
                    <a:pt x="1333" y="52"/>
                    <a:pt x="1211" y="174"/>
                  </a:cubicBezTo>
                  <a:lnTo>
                    <a:pt x="413" y="972"/>
                  </a:lnTo>
                  <a:cubicBezTo>
                    <a:pt x="1" y="1384"/>
                    <a:pt x="388" y="1941"/>
                    <a:pt x="824" y="1941"/>
                  </a:cubicBezTo>
                  <a:cubicBezTo>
                    <a:pt x="955" y="1941"/>
                    <a:pt x="1091" y="1890"/>
                    <a:pt x="1211" y="1770"/>
                  </a:cubicBezTo>
                  <a:lnTo>
                    <a:pt x="2009" y="972"/>
                  </a:lnTo>
                  <a:cubicBezTo>
                    <a:pt x="2414" y="569"/>
                    <a:pt x="2037" y="1"/>
                    <a:pt x="160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531" name="Google Shape;4531;p45"/>
            <p:cNvSpPr/>
            <p:nvPr/>
          </p:nvSpPr>
          <p:spPr>
            <a:xfrm>
              <a:off x="3876450" y="1435075"/>
              <a:ext cx="450375" cy="251250"/>
            </a:xfrm>
            <a:custGeom>
              <a:avLst/>
              <a:gdLst/>
              <a:ahLst/>
              <a:cxnLst/>
              <a:rect l="l" t="t" r="r" b="b"/>
              <a:pathLst>
                <a:path w="18015" h="10050" extrusionOk="0">
                  <a:moveTo>
                    <a:pt x="18014" y="1"/>
                  </a:moveTo>
                  <a:lnTo>
                    <a:pt x="561" y="4762"/>
                  </a:lnTo>
                  <a:cubicBezTo>
                    <a:pt x="121" y="4882"/>
                    <a:pt x="1" y="5448"/>
                    <a:pt x="350" y="5740"/>
                  </a:cubicBezTo>
                  <a:lnTo>
                    <a:pt x="5584" y="10049"/>
                  </a:lnTo>
                  <a:lnTo>
                    <a:pt x="18014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532" name="Google Shape;4532;p45"/>
            <p:cNvSpPr/>
            <p:nvPr/>
          </p:nvSpPr>
          <p:spPr>
            <a:xfrm>
              <a:off x="4094925" y="1456025"/>
              <a:ext cx="250950" cy="445250"/>
            </a:xfrm>
            <a:custGeom>
              <a:avLst/>
              <a:gdLst/>
              <a:ahLst/>
              <a:cxnLst/>
              <a:rect l="l" t="t" r="r" b="b"/>
              <a:pathLst>
                <a:path w="10038" h="17810" extrusionOk="0">
                  <a:moveTo>
                    <a:pt x="10037" y="0"/>
                  </a:moveTo>
                  <a:cubicBezTo>
                    <a:pt x="9890" y="120"/>
                    <a:pt x="118" y="12226"/>
                    <a:pt x="1" y="12370"/>
                  </a:cubicBezTo>
                  <a:lnTo>
                    <a:pt x="4313" y="17604"/>
                  </a:lnTo>
                  <a:cubicBezTo>
                    <a:pt x="4428" y="17744"/>
                    <a:pt x="4587" y="17809"/>
                    <a:pt x="4745" y="17809"/>
                  </a:cubicBezTo>
                  <a:cubicBezTo>
                    <a:pt x="4985" y="17809"/>
                    <a:pt x="5222" y="17659"/>
                    <a:pt x="5294" y="17390"/>
                  </a:cubicBezTo>
                  <a:lnTo>
                    <a:pt x="10037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533" name="Google Shape;4533;p45"/>
            <p:cNvSpPr/>
            <p:nvPr/>
          </p:nvSpPr>
          <p:spPr>
            <a:xfrm>
              <a:off x="3993575" y="1542825"/>
              <a:ext cx="245025" cy="242525"/>
            </a:xfrm>
            <a:custGeom>
              <a:avLst/>
              <a:gdLst/>
              <a:ahLst/>
              <a:cxnLst/>
              <a:rect l="l" t="t" r="r" b="b"/>
              <a:pathLst>
                <a:path w="9801" h="9701" extrusionOk="0">
                  <a:moveTo>
                    <a:pt x="9800" y="0"/>
                  </a:moveTo>
                  <a:lnTo>
                    <a:pt x="646" y="7399"/>
                  </a:lnTo>
                  <a:lnTo>
                    <a:pt x="125" y="8955"/>
                  </a:lnTo>
                  <a:cubicBezTo>
                    <a:pt x="1" y="9338"/>
                    <a:pt x="298" y="9700"/>
                    <a:pt x="659" y="9700"/>
                  </a:cubicBezTo>
                  <a:cubicBezTo>
                    <a:pt x="719" y="9700"/>
                    <a:pt x="780" y="9690"/>
                    <a:pt x="842" y="9669"/>
                  </a:cubicBezTo>
                  <a:lnTo>
                    <a:pt x="2398" y="9151"/>
                  </a:lnTo>
                  <a:lnTo>
                    <a:pt x="980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534" name="Google Shape;4534;p45"/>
          <p:cNvGrpSpPr/>
          <p:nvPr/>
        </p:nvGrpSpPr>
        <p:grpSpPr>
          <a:xfrm>
            <a:off x="3170345" y="2723636"/>
            <a:ext cx="230698" cy="230698"/>
            <a:chOff x="4456875" y="1435075"/>
            <a:chExt cx="481825" cy="481825"/>
          </a:xfrm>
          <a:solidFill>
            <a:srgbClr val="171536"/>
          </a:solidFill>
        </p:grpSpPr>
        <p:sp>
          <p:nvSpPr>
            <p:cNvPr id="4535" name="Google Shape;4535;p45"/>
            <p:cNvSpPr/>
            <p:nvPr/>
          </p:nvSpPr>
          <p:spPr>
            <a:xfrm>
              <a:off x="4624975" y="1465275"/>
              <a:ext cx="56650" cy="86000"/>
            </a:xfrm>
            <a:custGeom>
              <a:avLst/>
              <a:gdLst/>
              <a:ahLst/>
              <a:cxnLst/>
              <a:rect l="l" t="t" r="r" b="b"/>
              <a:pathLst>
                <a:path w="2266" h="3440" extrusionOk="0">
                  <a:moveTo>
                    <a:pt x="2265" y="0"/>
                  </a:moveTo>
                  <a:cubicBezTo>
                    <a:pt x="1413" y="283"/>
                    <a:pt x="618" y="1196"/>
                    <a:pt x="1" y="2575"/>
                  </a:cubicBezTo>
                  <a:cubicBezTo>
                    <a:pt x="263" y="2801"/>
                    <a:pt x="449" y="3105"/>
                    <a:pt x="534" y="3439"/>
                  </a:cubicBezTo>
                  <a:cubicBezTo>
                    <a:pt x="1106" y="3364"/>
                    <a:pt x="1672" y="3322"/>
                    <a:pt x="2265" y="3304"/>
                  </a:cubicBezTo>
                  <a:lnTo>
                    <a:pt x="226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536" name="Google Shape;4536;p45"/>
            <p:cNvSpPr/>
            <p:nvPr/>
          </p:nvSpPr>
          <p:spPr>
            <a:xfrm>
              <a:off x="4615275" y="1797425"/>
              <a:ext cx="66350" cy="89375"/>
            </a:xfrm>
            <a:custGeom>
              <a:avLst/>
              <a:gdLst/>
              <a:ahLst/>
              <a:cxnLst/>
              <a:rect l="l" t="t" r="r" b="b"/>
              <a:pathLst>
                <a:path w="2654" h="3575" extrusionOk="0">
                  <a:moveTo>
                    <a:pt x="0" y="0"/>
                  </a:moveTo>
                  <a:lnTo>
                    <a:pt x="0" y="0"/>
                  </a:lnTo>
                  <a:cubicBezTo>
                    <a:pt x="618" y="1882"/>
                    <a:pt x="1563" y="3225"/>
                    <a:pt x="2653" y="3574"/>
                  </a:cubicBezTo>
                  <a:lnTo>
                    <a:pt x="2653" y="1316"/>
                  </a:lnTo>
                  <a:cubicBezTo>
                    <a:pt x="2153" y="1135"/>
                    <a:pt x="1768" y="726"/>
                    <a:pt x="1620" y="217"/>
                  </a:cubicBezTo>
                  <a:cubicBezTo>
                    <a:pt x="1057" y="169"/>
                    <a:pt x="518" y="96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537" name="Google Shape;4537;p45"/>
            <p:cNvSpPr/>
            <p:nvPr/>
          </p:nvSpPr>
          <p:spPr>
            <a:xfrm>
              <a:off x="4583125" y="1547250"/>
              <a:ext cx="28250" cy="28250"/>
            </a:xfrm>
            <a:custGeom>
              <a:avLst/>
              <a:gdLst/>
              <a:ahLst/>
              <a:cxnLst/>
              <a:rect l="l" t="t" r="r" b="b"/>
              <a:pathLst>
                <a:path w="1130" h="1130" extrusionOk="0">
                  <a:moveTo>
                    <a:pt x="567" y="1"/>
                  </a:moveTo>
                  <a:cubicBezTo>
                    <a:pt x="253" y="1"/>
                    <a:pt x="1" y="254"/>
                    <a:pt x="1" y="567"/>
                  </a:cubicBezTo>
                  <a:cubicBezTo>
                    <a:pt x="1" y="880"/>
                    <a:pt x="253" y="1130"/>
                    <a:pt x="567" y="1130"/>
                  </a:cubicBezTo>
                  <a:cubicBezTo>
                    <a:pt x="880" y="1130"/>
                    <a:pt x="1130" y="880"/>
                    <a:pt x="1130" y="567"/>
                  </a:cubicBezTo>
                  <a:cubicBezTo>
                    <a:pt x="1130" y="254"/>
                    <a:pt x="880" y="1"/>
                    <a:pt x="56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538" name="Google Shape;4538;p45"/>
            <p:cNvSpPr/>
            <p:nvPr/>
          </p:nvSpPr>
          <p:spPr>
            <a:xfrm>
              <a:off x="4597950" y="1576075"/>
              <a:ext cx="83675" cy="87525"/>
            </a:xfrm>
            <a:custGeom>
              <a:avLst/>
              <a:gdLst/>
              <a:ahLst/>
              <a:cxnLst/>
              <a:rect l="l" t="t" r="r" b="b"/>
              <a:pathLst>
                <a:path w="3347" h="3501" extrusionOk="0">
                  <a:moveTo>
                    <a:pt x="3346" y="1"/>
                  </a:moveTo>
                  <a:cubicBezTo>
                    <a:pt x="2723" y="19"/>
                    <a:pt x="2103" y="73"/>
                    <a:pt x="1485" y="161"/>
                  </a:cubicBezTo>
                  <a:cubicBezTo>
                    <a:pt x="1241" y="654"/>
                    <a:pt x="772" y="998"/>
                    <a:pt x="230" y="1082"/>
                  </a:cubicBezTo>
                  <a:cubicBezTo>
                    <a:pt x="100" y="1817"/>
                    <a:pt x="25" y="2714"/>
                    <a:pt x="1" y="3500"/>
                  </a:cubicBezTo>
                  <a:lnTo>
                    <a:pt x="3346" y="3500"/>
                  </a:lnTo>
                  <a:lnTo>
                    <a:pt x="3346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539" name="Google Shape;4539;p45"/>
            <p:cNvSpPr/>
            <p:nvPr/>
          </p:nvSpPr>
          <p:spPr>
            <a:xfrm>
              <a:off x="4597650" y="1692175"/>
              <a:ext cx="83975" cy="82450"/>
            </a:xfrm>
            <a:custGeom>
              <a:avLst/>
              <a:gdLst/>
              <a:ahLst/>
              <a:cxnLst/>
              <a:rect l="l" t="t" r="r" b="b"/>
              <a:pathLst>
                <a:path w="3359" h="3298" extrusionOk="0">
                  <a:moveTo>
                    <a:pt x="1" y="0"/>
                  </a:moveTo>
                  <a:cubicBezTo>
                    <a:pt x="31" y="1003"/>
                    <a:pt x="154" y="2006"/>
                    <a:pt x="371" y="2987"/>
                  </a:cubicBezTo>
                  <a:cubicBezTo>
                    <a:pt x="1031" y="3135"/>
                    <a:pt x="1699" y="3237"/>
                    <a:pt x="2371" y="3298"/>
                  </a:cubicBezTo>
                  <a:cubicBezTo>
                    <a:pt x="2548" y="2855"/>
                    <a:pt x="2910" y="2509"/>
                    <a:pt x="3358" y="2346"/>
                  </a:cubicBezTo>
                  <a:lnTo>
                    <a:pt x="3358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540" name="Google Shape;4540;p45"/>
            <p:cNvSpPr/>
            <p:nvPr/>
          </p:nvSpPr>
          <p:spPr>
            <a:xfrm>
              <a:off x="4798050" y="1663575"/>
              <a:ext cx="28475" cy="28250"/>
            </a:xfrm>
            <a:custGeom>
              <a:avLst/>
              <a:gdLst/>
              <a:ahLst/>
              <a:cxnLst/>
              <a:rect l="l" t="t" r="r" b="b"/>
              <a:pathLst>
                <a:path w="1139" h="1130" extrusionOk="0">
                  <a:moveTo>
                    <a:pt x="564" y="0"/>
                  </a:moveTo>
                  <a:cubicBezTo>
                    <a:pt x="254" y="0"/>
                    <a:pt x="1" y="253"/>
                    <a:pt x="1" y="566"/>
                  </a:cubicBezTo>
                  <a:cubicBezTo>
                    <a:pt x="4" y="876"/>
                    <a:pt x="257" y="1129"/>
                    <a:pt x="567" y="1129"/>
                  </a:cubicBezTo>
                  <a:lnTo>
                    <a:pt x="573" y="1129"/>
                  </a:lnTo>
                  <a:cubicBezTo>
                    <a:pt x="886" y="1129"/>
                    <a:pt x="1139" y="876"/>
                    <a:pt x="1139" y="563"/>
                  </a:cubicBezTo>
                  <a:cubicBezTo>
                    <a:pt x="1139" y="253"/>
                    <a:pt x="886" y="0"/>
                    <a:pt x="57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541" name="Google Shape;4541;p45"/>
            <p:cNvSpPr/>
            <p:nvPr/>
          </p:nvSpPr>
          <p:spPr>
            <a:xfrm>
              <a:off x="4710200" y="1435075"/>
              <a:ext cx="228500" cy="228525"/>
            </a:xfrm>
            <a:custGeom>
              <a:avLst/>
              <a:gdLst/>
              <a:ahLst/>
              <a:cxnLst/>
              <a:rect l="l" t="t" r="r" b="b"/>
              <a:pathLst>
                <a:path w="9140" h="9141" extrusionOk="0">
                  <a:moveTo>
                    <a:pt x="1" y="1"/>
                  </a:moveTo>
                  <a:lnTo>
                    <a:pt x="1" y="34"/>
                  </a:lnTo>
                  <a:cubicBezTo>
                    <a:pt x="1729" y="377"/>
                    <a:pt x="3313" y="2283"/>
                    <a:pt x="4075" y="5069"/>
                  </a:cubicBezTo>
                  <a:cubicBezTo>
                    <a:pt x="6833" y="5828"/>
                    <a:pt x="8763" y="7406"/>
                    <a:pt x="9107" y="9140"/>
                  </a:cubicBezTo>
                  <a:lnTo>
                    <a:pt x="9140" y="9140"/>
                  </a:lnTo>
                  <a:cubicBezTo>
                    <a:pt x="8854" y="4298"/>
                    <a:pt x="4843" y="284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542" name="Google Shape;4542;p45"/>
            <p:cNvSpPr/>
            <p:nvPr/>
          </p:nvSpPr>
          <p:spPr>
            <a:xfrm>
              <a:off x="4819200" y="1593475"/>
              <a:ext cx="89400" cy="70125"/>
            </a:xfrm>
            <a:custGeom>
              <a:avLst/>
              <a:gdLst/>
              <a:ahLst/>
              <a:cxnLst/>
              <a:rect l="l" t="t" r="r" b="b"/>
              <a:pathLst>
                <a:path w="3576" h="2805" extrusionOk="0">
                  <a:moveTo>
                    <a:pt x="1" y="1"/>
                  </a:moveTo>
                  <a:cubicBezTo>
                    <a:pt x="94" y="519"/>
                    <a:pt x="166" y="1061"/>
                    <a:pt x="215" y="1621"/>
                  </a:cubicBezTo>
                  <a:cubicBezTo>
                    <a:pt x="727" y="1777"/>
                    <a:pt x="1136" y="2301"/>
                    <a:pt x="1317" y="2804"/>
                  </a:cubicBezTo>
                  <a:lnTo>
                    <a:pt x="3575" y="2804"/>
                  </a:lnTo>
                  <a:cubicBezTo>
                    <a:pt x="3223" y="1711"/>
                    <a:pt x="1883" y="621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543" name="Google Shape;4543;p45"/>
            <p:cNvSpPr/>
            <p:nvPr/>
          </p:nvSpPr>
          <p:spPr>
            <a:xfrm>
              <a:off x="4819200" y="1692175"/>
              <a:ext cx="89475" cy="66275"/>
            </a:xfrm>
            <a:custGeom>
              <a:avLst/>
              <a:gdLst/>
              <a:ahLst/>
              <a:cxnLst/>
              <a:rect l="l" t="t" r="r" b="b"/>
              <a:pathLst>
                <a:path w="3579" h="2651" extrusionOk="0">
                  <a:moveTo>
                    <a:pt x="1317" y="0"/>
                  </a:moveTo>
                  <a:cubicBezTo>
                    <a:pt x="1133" y="500"/>
                    <a:pt x="727" y="883"/>
                    <a:pt x="215" y="1033"/>
                  </a:cubicBezTo>
                  <a:cubicBezTo>
                    <a:pt x="166" y="1593"/>
                    <a:pt x="94" y="2132"/>
                    <a:pt x="1" y="2650"/>
                  </a:cubicBezTo>
                  <a:cubicBezTo>
                    <a:pt x="1889" y="2030"/>
                    <a:pt x="3223" y="1078"/>
                    <a:pt x="357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544" name="Google Shape;4544;p45"/>
            <p:cNvSpPr/>
            <p:nvPr/>
          </p:nvSpPr>
          <p:spPr>
            <a:xfrm>
              <a:off x="4456875" y="1691800"/>
              <a:ext cx="225125" cy="225100"/>
            </a:xfrm>
            <a:custGeom>
              <a:avLst/>
              <a:gdLst/>
              <a:ahLst/>
              <a:cxnLst/>
              <a:rect l="l" t="t" r="r" b="b"/>
              <a:pathLst>
                <a:path w="9005" h="9004" extrusionOk="0">
                  <a:moveTo>
                    <a:pt x="1" y="0"/>
                  </a:moveTo>
                  <a:cubicBezTo>
                    <a:pt x="284" y="4839"/>
                    <a:pt x="4162" y="8721"/>
                    <a:pt x="9004" y="9004"/>
                  </a:cubicBezTo>
                  <a:lnTo>
                    <a:pt x="9004" y="8974"/>
                  </a:lnTo>
                  <a:cubicBezTo>
                    <a:pt x="7273" y="8628"/>
                    <a:pt x="5827" y="6697"/>
                    <a:pt x="5066" y="3942"/>
                  </a:cubicBezTo>
                  <a:cubicBezTo>
                    <a:pt x="2283" y="3180"/>
                    <a:pt x="377" y="1726"/>
                    <a:pt x="3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545" name="Google Shape;4545;p45"/>
            <p:cNvSpPr/>
            <p:nvPr/>
          </p:nvSpPr>
          <p:spPr>
            <a:xfrm>
              <a:off x="4487000" y="1595125"/>
              <a:ext cx="88925" cy="68475"/>
            </a:xfrm>
            <a:custGeom>
              <a:avLst/>
              <a:gdLst/>
              <a:ahLst/>
              <a:cxnLst/>
              <a:rect l="l" t="t" r="r" b="b"/>
              <a:pathLst>
                <a:path w="3557" h="2739" extrusionOk="0">
                  <a:moveTo>
                    <a:pt x="3397" y="1"/>
                  </a:moveTo>
                  <a:cubicBezTo>
                    <a:pt x="1569" y="636"/>
                    <a:pt x="337" y="1720"/>
                    <a:pt x="0" y="2738"/>
                  </a:cubicBezTo>
                  <a:lnTo>
                    <a:pt x="3313" y="2738"/>
                  </a:lnTo>
                  <a:cubicBezTo>
                    <a:pt x="3337" y="1880"/>
                    <a:pt x="3418" y="913"/>
                    <a:pt x="3556" y="106"/>
                  </a:cubicBezTo>
                  <a:cubicBezTo>
                    <a:pt x="3502" y="73"/>
                    <a:pt x="3448" y="37"/>
                    <a:pt x="339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546" name="Google Shape;4546;p45"/>
            <p:cNvSpPr/>
            <p:nvPr/>
          </p:nvSpPr>
          <p:spPr>
            <a:xfrm>
              <a:off x="4486925" y="1692175"/>
              <a:ext cx="89450" cy="66350"/>
            </a:xfrm>
            <a:custGeom>
              <a:avLst/>
              <a:gdLst/>
              <a:ahLst/>
              <a:cxnLst/>
              <a:rect l="l" t="t" r="r" b="b"/>
              <a:pathLst>
                <a:path w="3578" h="2654" extrusionOk="0">
                  <a:moveTo>
                    <a:pt x="0" y="0"/>
                  </a:moveTo>
                  <a:cubicBezTo>
                    <a:pt x="352" y="1078"/>
                    <a:pt x="1689" y="2030"/>
                    <a:pt x="3578" y="2653"/>
                  </a:cubicBezTo>
                  <a:cubicBezTo>
                    <a:pt x="3418" y="1777"/>
                    <a:pt x="3325" y="889"/>
                    <a:pt x="330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547" name="Google Shape;4547;p45"/>
            <p:cNvSpPr/>
            <p:nvPr/>
          </p:nvSpPr>
          <p:spPr>
            <a:xfrm>
              <a:off x="4456875" y="1435075"/>
              <a:ext cx="225125" cy="228525"/>
            </a:xfrm>
            <a:custGeom>
              <a:avLst/>
              <a:gdLst/>
              <a:ahLst/>
              <a:cxnLst/>
              <a:rect l="l" t="t" r="r" b="b"/>
              <a:pathLst>
                <a:path w="9005" h="9141" extrusionOk="0">
                  <a:moveTo>
                    <a:pt x="9004" y="1"/>
                  </a:moveTo>
                  <a:cubicBezTo>
                    <a:pt x="4162" y="284"/>
                    <a:pt x="284" y="4298"/>
                    <a:pt x="1" y="9140"/>
                  </a:cubicBezTo>
                  <a:lnTo>
                    <a:pt x="37" y="9140"/>
                  </a:lnTo>
                  <a:cubicBezTo>
                    <a:pt x="329" y="7686"/>
                    <a:pt x="1747" y="6267"/>
                    <a:pt x="3969" y="5433"/>
                  </a:cubicBezTo>
                  <a:cubicBezTo>
                    <a:pt x="3715" y="4375"/>
                    <a:pt x="4516" y="3361"/>
                    <a:pt x="5602" y="3361"/>
                  </a:cubicBezTo>
                  <a:cubicBezTo>
                    <a:pt x="5607" y="3361"/>
                    <a:pt x="5612" y="3361"/>
                    <a:pt x="5617" y="3361"/>
                  </a:cubicBezTo>
                  <a:cubicBezTo>
                    <a:pt x="5638" y="3361"/>
                    <a:pt x="5656" y="3364"/>
                    <a:pt x="5677" y="3367"/>
                  </a:cubicBezTo>
                  <a:cubicBezTo>
                    <a:pt x="6511" y="1476"/>
                    <a:pt x="7688" y="293"/>
                    <a:pt x="9004" y="31"/>
                  </a:cubicBezTo>
                  <a:lnTo>
                    <a:pt x="9004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548" name="Google Shape;4548;p45"/>
            <p:cNvSpPr/>
            <p:nvPr/>
          </p:nvSpPr>
          <p:spPr>
            <a:xfrm>
              <a:off x="4710200" y="1691800"/>
              <a:ext cx="228500" cy="225100"/>
            </a:xfrm>
            <a:custGeom>
              <a:avLst/>
              <a:gdLst/>
              <a:ahLst/>
              <a:cxnLst/>
              <a:rect l="l" t="t" r="r" b="b"/>
              <a:pathLst>
                <a:path w="9140" h="9004" extrusionOk="0">
                  <a:moveTo>
                    <a:pt x="9107" y="0"/>
                  </a:moveTo>
                  <a:cubicBezTo>
                    <a:pt x="8760" y="1726"/>
                    <a:pt x="6857" y="3177"/>
                    <a:pt x="4075" y="3942"/>
                  </a:cubicBezTo>
                  <a:cubicBezTo>
                    <a:pt x="3313" y="6721"/>
                    <a:pt x="1729" y="8628"/>
                    <a:pt x="1" y="8971"/>
                  </a:cubicBezTo>
                  <a:lnTo>
                    <a:pt x="1" y="9004"/>
                  </a:lnTo>
                  <a:cubicBezTo>
                    <a:pt x="4843" y="8721"/>
                    <a:pt x="8854" y="4839"/>
                    <a:pt x="914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549" name="Google Shape;4549;p45"/>
            <p:cNvSpPr/>
            <p:nvPr/>
          </p:nvSpPr>
          <p:spPr>
            <a:xfrm>
              <a:off x="4710200" y="1465200"/>
              <a:ext cx="70025" cy="89375"/>
            </a:xfrm>
            <a:custGeom>
              <a:avLst/>
              <a:gdLst/>
              <a:ahLst/>
              <a:cxnLst/>
              <a:rect l="l" t="t" r="r" b="b"/>
              <a:pathLst>
                <a:path w="2801" h="3575" extrusionOk="0">
                  <a:moveTo>
                    <a:pt x="1" y="0"/>
                  </a:moveTo>
                  <a:lnTo>
                    <a:pt x="1" y="3298"/>
                  </a:lnTo>
                  <a:cubicBezTo>
                    <a:pt x="937" y="3328"/>
                    <a:pt x="1961" y="3421"/>
                    <a:pt x="2801" y="3575"/>
                  </a:cubicBezTo>
                  <a:cubicBezTo>
                    <a:pt x="2181" y="1687"/>
                    <a:pt x="1082" y="350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550" name="Google Shape;4550;p45"/>
            <p:cNvSpPr/>
            <p:nvPr/>
          </p:nvSpPr>
          <p:spPr>
            <a:xfrm>
              <a:off x="4710200" y="1575850"/>
              <a:ext cx="86150" cy="87750"/>
            </a:xfrm>
            <a:custGeom>
              <a:avLst/>
              <a:gdLst/>
              <a:ahLst/>
              <a:cxnLst/>
              <a:rect l="l" t="t" r="r" b="b"/>
              <a:pathLst>
                <a:path w="3446" h="3510" extrusionOk="0">
                  <a:moveTo>
                    <a:pt x="1" y="1"/>
                  </a:moveTo>
                  <a:lnTo>
                    <a:pt x="1" y="3509"/>
                  </a:lnTo>
                  <a:lnTo>
                    <a:pt x="2494" y="3509"/>
                  </a:lnTo>
                  <a:cubicBezTo>
                    <a:pt x="2656" y="3054"/>
                    <a:pt x="3003" y="2554"/>
                    <a:pt x="3445" y="2374"/>
                  </a:cubicBezTo>
                  <a:cubicBezTo>
                    <a:pt x="3385" y="1702"/>
                    <a:pt x="3283" y="1034"/>
                    <a:pt x="3135" y="374"/>
                  </a:cubicBezTo>
                  <a:cubicBezTo>
                    <a:pt x="2208" y="167"/>
                    <a:pt x="1063" y="37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551" name="Google Shape;4551;p45"/>
            <p:cNvSpPr/>
            <p:nvPr/>
          </p:nvSpPr>
          <p:spPr>
            <a:xfrm>
              <a:off x="4710200" y="1797500"/>
              <a:ext cx="70025" cy="89375"/>
            </a:xfrm>
            <a:custGeom>
              <a:avLst/>
              <a:gdLst/>
              <a:ahLst/>
              <a:cxnLst/>
              <a:rect l="l" t="t" r="r" b="b"/>
              <a:pathLst>
                <a:path w="2801" h="3575" extrusionOk="0">
                  <a:moveTo>
                    <a:pt x="2801" y="0"/>
                  </a:moveTo>
                  <a:lnTo>
                    <a:pt x="2801" y="0"/>
                  </a:lnTo>
                  <a:cubicBezTo>
                    <a:pt x="2283" y="93"/>
                    <a:pt x="1609" y="166"/>
                    <a:pt x="1048" y="214"/>
                  </a:cubicBezTo>
                  <a:cubicBezTo>
                    <a:pt x="892" y="726"/>
                    <a:pt x="503" y="1135"/>
                    <a:pt x="1" y="1316"/>
                  </a:cubicBezTo>
                  <a:lnTo>
                    <a:pt x="1" y="3574"/>
                  </a:lnTo>
                  <a:cubicBezTo>
                    <a:pt x="1082" y="3222"/>
                    <a:pt x="2181" y="1885"/>
                    <a:pt x="280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552" name="Google Shape;4552;p45"/>
            <p:cNvSpPr/>
            <p:nvPr/>
          </p:nvSpPr>
          <p:spPr>
            <a:xfrm>
              <a:off x="4681975" y="1776400"/>
              <a:ext cx="28250" cy="28350"/>
            </a:xfrm>
            <a:custGeom>
              <a:avLst/>
              <a:gdLst/>
              <a:ahLst/>
              <a:cxnLst/>
              <a:rect l="l" t="t" r="r" b="b"/>
              <a:pathLst>
                <a:path w="1130" h="1134" extrusionOk="0">
                  <a:moveTo>
                    <a:pt x="566" y="1"/>
                  </a:moveTo>
                  <a:cubicBezTo>
                    <a:pt x="253" y="1"/>
                    <a:pt x="0" y="251"/>
                    <a:pt x="0" y="564"/>
                  </a:cubicBezTo>
                  <a:lnTo>
                    <a:pt x="0" y="567"/>
                  </a:lnTo>
                  <a:cubicBezTo>
                    <a:pt x="0" y="567"/>
                    <a:pt x="0" y="570"/>
                    <a:pt x="0" y="570"/>
                  </a:cubicBezTo>
                  <a:cubicBezTo>
                    <a:pt x="0" y="880"/>
                    <a:pt x="253" y="1133"/>
                    <a:pt x="566" y="1133"/>
                  </a:cubicBezTo>
                  <a:cubicBezTo>
                    <a:pt x="877" y="1133"/>
                    <a:pt x="1130" y="880"/>
                    <a:pt x="1130" y="570"/>
                  </a:cubicBezTo>
                  <a:cubicBezTo>
                    <a:pt x="1130" y="570"/>
                    <a:pt x="1130" y="567"/>
                    <a:pt x="1130" y="567"/>
                  </a:cubicBezTo>
                  <a:lnTo>
                    <a:pt x="1130" y="564"/>
                  </a:lnTo>
                  <a:cubicBezTo>
                    <a:pt x="1130" y="251"/>
                    <a:pt x="877" y="1"/>
                    <a:pt x="5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553" name="Google Shape;4553;p45"/>
            <p:cNvSpPr/>
            <p:nvPr/>
          </p:nvSpPr>
          <p:spPr>
            <a:xfrm>
              <a:off x="4710200" y="1692175"/>
              <a:ext cx="86150" cy="82450"/>
            </a:xfrm>
            <a:custGeom>
              <a:avLst/>
              <a:gdLst/>
              <a:ahLst/>
              <a:cxnLst/>
              <a:rect l="l" t="t" r="r" b="b"/>
              <a:pathLst>
                <a:path w="3446" h="3298" extrusionOk="0">
                  <a:moveTo>
                    <a:pt x="1" y="0"/>
                  </a:moveTo>
                  <a:lnTo>
                    <a:pt x="1" y="2346"/>
                  </a:lnTo>
                  <a:cubicBezTo>
                    <a:pt x="455" y="2506"/>
                    <a:pt x="820" y="2852"/>
                    <a:pt x="1003" y="3298"/>
                  </a:cubicBezTo>
                  <a:cubicBezTo>
                    <a:pt x="1702" y="3234"/>
                    <a:pt x="2506" y="3129"/>
                    <a:pt x="3135" y="2987"/>
                  </a:cubicBezTo>
                  <a:cubicBezTo>
                    <a:pt x="3283" y="2328"/>
                    <a:pt x="3385" y="1660"/>
                    <a:pt x="3445" y="985"/>
                  </a:cubicBezTo>
                  <a:cubicBezTo>
                    <a:pt x="3003" y="807"/>
                    <a:pt x="2656" y="449"/>
                    <a:pt x="249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554" name="Google Shape;4554;p45"/>
          <p:cNvGrpSpPr/>
          <p:nvPr/>
        </p:nvGrpSpPr>
        <p:grpSpPr>
          <a:xfrm>
            <a:off x="3456626" y="2723630"/>
            <a:ext cx="232960" cy="230710"/>
            <a:chOff x="5049725" y="1435050"/>
            <a:chExt cx="486550" cy="481850"/>
          </a:xfrm>
          <a:solidFill>
            <a:srgbClr val="171536"/>
          </a:solidFill>
        </p:grpSpPr>
        <p:sp>
          <p:nvSpPr>
            <p:cNvPr id="4555" name="Google Shape;4555;p45"/>
            <p:cNvSpPr/>
            <p:nvPr/>
          </p:nvSpPr>
          <p:spPr>
            <a:xfrm>
              <a:off x="5136300" y="1519775"/>
              <a:ext cx="310550" cy="310550"/>
            </a:xfrm>
            <a:custGeom>
              <a:avLst/>
              <a:gdLst/>
              <a:ahLst/>
              <a:cxnLst/>
              <a:rect l="l" t="t" r="r" b="b"/>
              <a:pathLst>
                <a:path w="12422" h="12422" extrusionOk="0">
                  <a:moveTo>
                    <a:pt x="6209" y="1"/>
                  </a:moveTo>
                  <a:cubicBezTo>
                    <a:pt x="2786" y="1"/>
                    <a:pt x="0" y="2786"/>
                    <a:pt x="0" y="6213"/>
                  </a:cubicBezTo>
                  <a:cubicBezTo>
                    <a:pt x="0" y="9637"/>
                    <a:pt x="2786" y="12422"/>
                    <a:pt x="6209" y="12422"/>
                  </a:cubicBezTo>
                  <a:cubicBezTo>
                    <a:pt x="9636" y="12422"/>
                    <a:pt x="12422" y="9637"/>
                    <a:pt x="12422" y="6213"/>
                  </a:cubicBezTo>
                  <a:cubicBezTo>
                    <a:pt x="12422" y="5219"/>
                    <a:pt x="12160" y="4258"/>
                    <a:pt x="11711" y="3388"/>
                  </a:cubicBezTo>
                  <a:lnTo>
                    <a:pt x="11428" y="3388"/>
                  </a:lnTo>
                  <a:lnTo>
                    <a:pt x="10780" y="4036"/>
                  </a:lnTo>
                  <a:cubicBezTo>
                    <a:pt x="11112" y="4713"/>
                    <a:pt x="11286" y="5457"/>
                    <a:pt x="11292" y="6213"/>
                  </a:cubicBezTo>
                  <a:cubicBezTo>
                    <a:pt x="11292" y="9013"/>
                    <a:pt x="9010" y="11293"/>
                    <a:pt x="6209" y="11293"/>
                  </a:cubicBezTo>
                  <a:cubicBezTo>
                    <a:pt x="3409" y="11293"/>
                    <a:pt x="1129" y="9013"/>
                    <a:pt x="1129" y="6213"/>
                  </a:cubicBezTo>
                  <a:cubicBezTo>
                    <a:pt x="1129" y="3409"/>
                    <a:pt x="3409" y="1130"/>
                    <a:pt x="6209" y="1130"/>
                  </a:cubicBezTo>
                  <a:cubicBezTo>
                    <a:pt x="6965" y="1133"/>
                    <a:pt x="7709" y="1307"/>
                    <a:pt x="8387" y="1639"/>
                  </a:cubicBezTo>
                  <a:lnTo>
                    <a:pt x="9034" y="994"/>
                  </a:lnTo>
                  <a:lnTo>
                    <a:pt x="9034" y="708"/>
                  </a:lnTo>
                  <a:cubicBezTo>
                    <a:pt x="8164" y="260"/>
                    <a:pt x="7203" y="1"/>
                    <a:pt x="620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556" name="Google Shape;4556;p45"/>
            <p:cNvSpPr/>
            <p:nvPr/>
          </p:nvSpPr>
          <p:spPr>
            <a:xfrm>
              <a:off x="5184925" y="1576250"/>
              <a:ext cx="205475" cy="197625"/>
            </a:xfrm>
            <a:custGeom>
              <a:avLst/>
              <a:gdLst/>
              <a:ahLst/>
              <a:cxnLst/>
              <a:rect l="l" t="t" r="r" b="b"/>
              <a:pathLst>
                <a:path w="8219" h="7905" extrusionOk="0">
                  <a:moveTo>
                    <a:pt x="4264" y="0"/>
                  </a:moveTo>
                  <a:cubicBezTo>
                    <a:pt x="2665" y="0"/>
                    <a:pt x="1226" y="964"/>
                    <a:pt x="612" y="2439"/>
                  </a:cubicBezTo>
                  <a:cubicBezTo>
                    <a:pt x="0" y="3918"/>
                    <a:pt x="341" y="5616"/>
                    <a:pt x="1470" y="6748"/>
                  </a:cubicBezTo>
                  <a:cubicBezTo>
                    <a:pt x="2225" y="7503"/>
                    <a:pt x="3236" y="7904"/>
                    <a:pt x="4264" y="7904"/>
                  </a:cubicBezTo>
                  <a:cubicBezTo>
                    <a:pt x="4774" y="7904"/>
                    <a:pt x="5287" y="7806"/>
                    <a:pt x="5776" y="7603"/>
                  </a:cubicBezTo>
                  <a:cubicBezTo>
                    <a:pt x="7255" y="6992"/>
                    <a:pt x="8218" y="5550"/>
                    <a:pt x="8218" y="3954"/>
                  </a:cubicBezTo>
                  <a:cubicBezTo>
                    <a:pt x="8212" y="3502"/>
                    <a:pt x="8131" y="3059"/>
                    <a:pt x="7974" y="2638"/>
                  </a:cubicBezTo>
                  <a:lnTo>
                    <a:pt x="7050" y="3565"/>
                  </a:lnTo>
                  <a:cubicBezTo>
                    <a:pt x="7071" y="3692"/>
                    <a:pt x="7083" y="3821"/>
                    <a:pt x="7089" y="3954"/>
                  </a:cubicBezTo>
                  <a:cubicBezTo>
                    <a:pt x="7089" y="5095"/>
                    <a:pt x="6399" y="6125"/>
                    <a:pt x="5345" y="6562"/>
                  </a:cubicBezTo>
                  <a:cubicBezTo>
                    <a:pt x="4996" y="6706"/>
                    <a:pt x="4629" y="6776"/>
                    <a:pt x="4265" y="6776"/>
                  </a:cubicBezTo>
                  <a:cubicBezTo>
                    <a:pt x="3530" y="6776"/>
                    <a:pt x="2808" y="6489"/>
                    <a:pt x="2268" y="5947"/>
                  </a:cubicBezTo>
                  <a:cubicBezTo>
                    <a:pt x="1461" y="5140"/>
                    <a:pt x="1220" y="3927"/>
                    <a:pt x="1657" y="2873"/>
                  </a:cubicBezTo>
                  <a:cubicBezTo>
                    <a:pt x="2093" y="1816"/>
                    <a:pt x="3123" y="1129"/>
                    <a:pt x="4264" y="1129"/>
                  </a:cubicBezTo>
                  <a:cubicBezTo>
                    <a:pt x="4394" y="1132"/>
                    <a:pt x="4523" y="1144"/>
                    <a:pt x="4653" y="1168"/>
                  </a:cubicBezTo>
                  <a:lnTo>
                    <a:pt x="5580" y="241"/>
                  </a:lnTo>
                  <a:cubicBezTo>
                    <a:pt x="5159" y="84"/>
                    <a:pt x="4713" y="3"/>
                    <a:pt x="426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557" name="Google Shape;4557;p45"/>
            <p:cNvSpPr/>
            <p:nvPr/>
          </p:nvSpPr>
          <p:spPr>
            <a:xfrm>
              <a:off x="5049725" y="1435075"/>
              <a:ext cx="481825" cy="481825"/>
            </a:xfrm>
            <a:custGeom>
              <a:avLst/>
              <a:gdLst/>
              <a:ahLst/>
              <a:cxnLst/>
              <a:rect l="l" t="t" r="r" b="b"/>
              <a:pathLst>
                <a:path w="19273" h="19273" extrusionOk="0">
                  <a:moveTo>
                    <a:pt x="9672" y="1"/>
                  </a:moveTo>
                  <a:cubicBezTo>
                    <a:pt x="4379" y="1"/>
                    <a:pt x="0" y="4307"/>
                    <a:pt x="0" y="9601"/>
                  </a:cubicBezTo>
                  <a:cubicBezTo>
                    <a:pt x="0" y="14892"/>
                    <a:pt x="4379" y="19273"/>
                    <a:pt x="9672" y="19273"/>
                  </a:cubicBezTo>
                  <a:cubicBezTo>
                    <a:pt x="14966" y="19273"/>
                    <a:pt x="19272" y="14892"/>
                    <a:pt x="19272" y="9601"/>
                  </a:cubicBezTo>
                  <a:cubicBezTo>
                    <a:pt x="19269" y="8204"/>
                    <a:pt x="18962" y="6821"/>
                    <a:pt x="18369" y="5557"/>
                  </a:cubicBezTo>
                  <a:lnTo>
                    <a:pt x="17646" y="6279"/>
                  </a:lnTo>
                  <a:cubicBezTo>
                    <a:pt x="17327" y="6599"/>
                    <a:pt x="16896" y="6776"/>
                    <a:pt x="16448" y="6776"/>
                  </a:cubicBezTo>
                  <a:lnTo>
                    <a:pt x="16430" y="6776"/>
                  </a:lnTo>
                  <a:cubicBezTo>
                    <a:pt x="16809" y="7671"/>
                    <a:pt x="17008" y="8628"/>
                    <a:pt x="17014" y="9601"/>
                  </a:cubicBezTo>
                  <a:cubicBezTo>
                    <a:pt x="17014" y="13648"/>
                    <a:pt x="13720" y="16939"/>
                    <a:pt x="9672" y="16939"/>
                  </a:cubicBezTo>
                  <a:cubicBezTo>
                    <a:pt x="5625" y="16939"/>
                    <a:pt x="2334" y="13648"/>
                    <a:pt x="2334" y="9601"/>
                  </a:cubicBezTo>
                  <a:cubicBezTo>
                    <a:pt x="2334" y="5554"/>
                    <a:pt x="5625" y="2259"/>
                    <a:pt x="9672" y="2259"/>
                  </a:cubicBezTo>
                  <a:cubicBezTo>
                    <a:pt x="10642" y="2265"/>
                    <a:pt x="11603" y="2464"/>
                    <a:pt x="12497" y="2844"/>
                  </a:cubicBezTo>
                  <a:lnTo>
                    <a:pt x="12497" y="2825"/>
                  </a:lnTo>
                  <a:cubicBezTo>
                    <a:pt x="12494" y="2374"/>
                    <a:pt x="12672" y="1943"/>
                    <a:pt x="12991" y="1627"/>
                  </a:cubicBezTo>
                  <a:lnTo>
                    <a:pt x="13713" y="904"/>
                  </a:lnTo>
                  <a:cubicBezTo>
                    <a:pt x="12449" y="311"/>
                    <a:pt x="11070" y="4"/>
                    <a:pt x="967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558" name="Google Shape;4558;p45"/>
            <p:cNvSpPr/>
            <p:nvPr/>
          </p:nvSpPr>
          <p:spPr>
            <a:xfrm>
              <a:off x="5245825" y="1435050"/>
              <a:ext cx="290450" cy="282350"/>
            </a:xfrm>
            <a:custGeom>
              <a:avLst/>
              <a:gdLst/>
              <a:ahLst/>
              <a:cxnLst/>
              <a:rect l="l" t="t" r="r" b="b"/>
              <a:pathLst>
                <a:path w="11618" h="11294" extrusionOk="0">
                  <a:moveTo>
                    <a:pt x="8601" y="1"/>
                  </a:moveTo>
                  <a:cubicBezTo>
                    <a:pt x="8461" y="1"/>
                    <a:pt x="8319" y="52"/>
                    <a:pt x="8203" y="168"/>
                  </a:cubicBezTo>
                  <a:lnTo>
                    <a:pt x="5945" y="2426"/>
                  </a:lnTo>
                  <a:cubicBezTo>
                    <a:pt x="5839" y="2531"/>
                    <a:pt x="5779" y="2676"/>
                    <a:pt x="5782" y="2826"/>
                  </a:cubicBezTo>
                  <a:lnTo>
                    <a:pt x="5782" y="4850"/>
                  </a:lnTo>
                  <a:lnTo>
                    <a:pt x="2554" y="8075"/>
                  </a:lnTo>
                  <a:cubicBezTo>
                    <a:pt x="2328" y="7967"/>
                    <a:pt x="2081" y="7906"/>
                    <a:pt x="1828" y="7906"/>
                  </a:cubicBezTo>
                  <a:cubicBezTo>
                    <a:pt x="1142" y="7906"/>
                    <a:pt x="525" y="8319"/>
                    <a:pt x="263" y="8951"/>
                  </a:cubicBezTo>
                  <a:cubicBezTo>
                    <a:pt x="1" y="9584"/>
                    <a:pt x="145" y="10312"/>
                    <a:pt x="630" y="10797"/>
                  </a:cubicBezTo>
                  <a:cubicBezTo>
                    <a:pt x="954" y="11122"/>
                    <a:pt x="1388" y="11294"/>
                    <a:pt x="1828" y="11294"/>
                  </a:cubicBezTo>
                  <a:cubicBezTo>
                    <a:pt x="2046" y="11294"/>
                    <a:pt x="2266" y="11251"/>
                    <a:pt x="2476" y="11165"/>
                  </a:cubicBezTo>
                  <a:cubicBezTo>
                    <a:pt x="3108" y="10903"/>
                    <a:pt x="3524" y="10285"/>
                    <a:pt x="3524" y="9602"/>
                  </a:cubicBezTo>
                  <a:cubicBezTo>
                    <a:pt x="3521" y="9349"/>
                    <a:pt x="3463" y="9102"/>
                    <a:pt x="3352" y="8876"/>
                  </a:cubicBezTo>
                  <a:lnTo>
                    <a:pt x="6580" y="5648"/>
                  </a:lnTo>
                  <a:lnTo>
                    <a:pt x="8604" y="5648"/>
                  </a:lnTo>
                  <a:cubicBezTo>
                    <a:pt x="8754" y="5648"/>
                    <a:pt x="8896" y="5588"/>
                    <a:pt x="9004" y="5482"/>
                  </a:cubicBezTo>
                  <a:lnTo>
                    <a:pt x="11263" y="3224"/>
                  </a:lnTo>
                  <a:cubicBezTo>
                    <a:pt x="11618" y="2869"/>
                    <a:pt x="11365" y="2260"/>
                    <a:pt x="10862" y="2260"/>
                  </a:cubicBezTo>
                  <a:lnTo>
                    <a:pt x="9170" y="2260"/>
                  </a:lnTo>
                  <a:lnTo>
                    <a:pt x="9170" y="568"/>
                  </a:lnTo>
                  <a:cubicBezTo>
                    <a:pt x="9170" y="226"/>
                    <a:pt x="8892" y="1"/>
                    <a:pt x="860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559" name="Google Shape;4559;p45"/>
          <p:cNvGrpSpPr/>
          <p:nvPr/>
        </p:nvGrpSpPr>
        <p:grpSpPr>
          <a:xfrm>
            <a:off x="3739208" y="2723636"/>
            <a:ext cx="230770" cy="230698"/>
            <a:chOff x="5642475" y="1435075"/>
            <a:chExt cx="481975" cy="481825"/>
          </a:xfrm>
          <a:solidFill>
            <a:srgbClr val="171536"/>
          </a:solidFill>
        </p:grpSpPr>
        <p:sp>
          <p:nvSpPr>
            <p:cNvPr id="4560" name="Google Shape;4560;p45"/>
            <p:cNvSpPr/>
            <p:nvPr/>
          </p:nvSpPr>
          <p:spPr>
            <a:xfrm>
              <a:off x="5642475" y="1435075"/>
              <a:ext cx="481975" cy="340675"/>
            </a:xfrm>
            <a:custGeom>
              <a:avLst/>
              <a:gdLst/>
              <a:ahLst/>
              <a:cxnLst/>
              <a:rect l="l" t="t" r="r" b="b"/>
              <a:pathLst>
                <a:path w="19279" h="13627" extrusionOk="0">
                  <a:moveTo>
                    <a:pt x="2262" y="2259"/>
                  </a:moveTo>
                  <a:cubicBezTo>
                    <a:pt x="2883" y="2259"/>
                    <a:pt x="3428" y="2765"/>
                    <a:pt x="3428" y="3389"/>
                  </a:cubicBezTo>
                  <a:lnTo>
                    <a:pt x="3428" y="7342"/>
                  </a:lnTo>
                  <a:cubicBezTo>
                    <a:pt x="3428" y="7366"/>
                    <a:pt x="3434" y="7394"/>
                    <a:pt x="3434" y="7418"/>
                  </a:cubicBezTo>
                  <a:lnTo>
                    <a:pt x="1636" y="6246"/>
                  </a:lnTo>
                  <a:cubicBezTo>
                    <a:pt x="1320" y="6035"/>
                    <a:pt x="1130" y="5683"/>
                    <a:pt x="1133" y="5304"/>
                  </a:cubicBezTo>
                  <a:lnTo>
                    <a:pt x="1133" y="3389"/>
                  </a:lnTo>
                  <a:cubicBezTo>
                    <a:pt x="1133" y="2765"/>
                    <a:pt x="1636" y="2259"/>
                    <a:pt x="2262" y="2259"/>
                  </a:cubicBezTo>
                  <a:close/>
                  <a:moveTo>
                    <a:pt x="17017" y="2259"/>
                  </a:moveTo>
                  <a:cubicBezTo>
                    <a:pt x="17641" y="2259"/>
                    <a:pt x="18147" y="2765"/>
                    <a:pt x="18147" y="3389"/>
                  </a:cubicBezTo>
                  <a:lnTo>
                    <a:pt x="18147" y="5307"/>
                  </a:lnTo>
                  <a:cubicBezTo>
                    <a:pt x="18147" y="5683"/>
                    <a:pt x="17957" y="6035"/>
                    <a:pt x="17644" y="6246"/>
                  </a:cubicBezTo>
                  <a:lnTo>
                    <a:pt x="15843" y="7421"/>
                  </a:lnTo>
                  <a:cubicBezTo>
                    <a:pt x="15843" y="7394"/>
                    <a:pt x="15849" y="7369"/>
                    <a:pt x="15849" y="7342"/>
                  </a:cubicBezTo>
                  <a:lnTo>
                    <a:pt x="15849" y="3389"/>
                  </a:lnTo>
                  <a:cubicBezTo>
                    <a:pt x="15849" y="2765"/>
                    <a:pt x="16394" y="2259"/>
                    <a:pt x="17017" y="2259"/>
                  </a:cubicBezTo>
                  <a:close/>
                  <a:moveTo>
                    <a:pt x="9638" y="2284"/>
                  </a:moveTo>
                  <a:cubicBezTo>
                    <a:pt x="9845" y="2284"/>
                    <a:pt x="10051" y="2381"/>
                    <a:pt x="10146" y="2576"/>
                  </a:cubicBezTo>
                  <a:lnTo>
                    <a:pt x="10883" y="4069"/>
                  </a:lnTo>
                  <a:lnTo>
                    <a:pt x="12534" y="4310"/>
                  </a:lnTo>
                  <a:cubicBezTo>
                    <a:pt x="12994" y="4376"/>
                    <a:pt x="13181" y="4945"/>
                    <a:pt x="12847" y="5274"/>
                  </a:cubicBezTo>
                  <a:lnTo>
                    <a:pt x="11651" y="6439"/>
                  </a:lnTo>
                  <a:lnTo>
                    <a:pt x="11934" y="8080"/>
                  </a:lnTo>
                  <a:cubicBezTo>
                    <a:pt x="11996" y="8445"/>
                    <a:pt x="11705" y="8742"/>
                    <a:pt x="11376" y="8742"/>
                  </a:cubicBezTo>
                  <a:cubicBezTo>
                    <a:pt x="11290" y="8742"/>
                    <a:pt x="11201" y="8721"/>
                    <a:pt x="11115" y="8676"/>
                  </a:cubicBezTo>
                  <a:lnTo>
                    <a:pt x="9637" y="7899"/>
                  </a:lnTo>
                  <a:lnTo>
                    <a:pt x="8161" y="8676"/>
                  </a:lnTo>
                  <a:cubicBezTo>
                    <a:pt x="8076" y="8721"/>
                    <a:pt x="7987" y="8742"/>
                    <a:pt x="7900" y="8742"/>
                  </a:cubicBezTo>
                  <a:cubicBezTo>
                    <a:pt x="7571" y="8742"/>
                    <a:pt x="7280" y="8445"/>
                    <a:pt x="7342" y="8080"/>
                  </a:cubicBezTo>
                  <a:lnTo>
                    <a:pt x="7625" y="6439"/>
                  </a:lnTo>
                  <a:lnTo>
                    <a:pt x="6430" y="5271"/>
                  </a:lnTo>
                  <a:cubicBezTo>
                    <a:pt x="6279" y="5120"/>
                    <a:pt x="6222" y="4897"/>
                    <a:pt x="6288" y="4692"/>
                  </a:cubicBezTo>
                  <a:cubicBezTo>
                    <a:pt x="6355" y="4488"/>
                    <a:pt x="6532" y="4340"/>
                    <a:pt x="6743" y="4310"/>
                  </a:cubicBezTo>
                  <a:lnTo>
                    <a:pt x="8393" y="4069"/>
                  </a:lnTo>
                  <a:lnTo>
                    <a:pt x="9131" y="2576"/>
                  </a:lnTo>
                  <a:cubicBezTo>
                    <a:pt x="9226" y="2381"/>
                    <a:pt x="9432" y="2284"/>
                    <a:pt x="9638" y="2284"/>
                  </a:cubicBezTo>
                  <a:close/>
                  <a:moveTo>
                    <a:pt x="3994" y="1"/>
                  </a:moveTo>
                  <a:cubicBezTo>
                    <a:pt x="3681" y="1"/>
                    <a:pt x="3428" y="254"/>
                    <a:pt x="3428" y="567"/>
                  </a:cubicBezTo>
                  <a:lnTo>
                    <a:pt x="3428" y="1443"/>
                  </a:lnTo>
                  <a:cubicBezTo>
                    <a:pt x="3072" y="1242"/>
                    <a:pt x="2669" y="1133"/>
                    <a:pt x="2262" y="1130"/>
                  </a:cubicBezTo>
                  <a:cubicBezTo>
                    <a:pt x="1013" y="1130"/>
                    <a:pt x="4" y="2142"/>
                    <a:pt x="4" y="3389"/>
                  </a:cubicBezTo>
                  <a:lnTo>
                    <a:pt x="4" y="5307"/>
                  </a:lnTo>
                  <a:cubicBezTo>
                    <a:pt x="1" y="6060"/>
                    <a:pt x="380" y="6767"/>
                    <a:pt x="1010" y="7186"/>
                  </a:cubicBezTo>
                  <a:lnTo>
                    <a:pt x="3681" y="8941"/>
                  </a:lnTo>
                  <a:cubicBezTo>
                    <a:pt x="3690" y="8947"/>
                    <a:pt x="3702" y="8944"/>
                    <a:pt x="3714" y="8950"/>
                  </a:cubicBezTo>
                  <a:cubicBezTo>
                    <a:pt x="4129" y="10107"/>
                    <a:pt x="5006" y="11037"/>
                    <a:pt x="6297" y="11642"/>
                  </a:cubicBezTo>
                  <a:cubicBezTo>
                    <a:pt x="7137" y="12034"/>
                    <a:pt x="7692" y="12817"/>
                    <a:pt x="7866" y="13627"/>
                  </a:cubicBezTo>
                  <a:lnTo>
                    <a:pt x="11386" y="13627"/>
                  </a:lnTo>
                  <a:cubicBezTo>
                    <a:pt x="11504" y="12844"/>
                    <a:pt x="11949" y="12067"/>
                    <a:pt x="12648" y="11676"/>
                  </a:cubicBezTo>
                  <a:cubicBezTo>
                    <a:pt x="14003" y="10908"/>
                    <a:pt x="15027" y="10101"/>
                    <a:pt x="15521" y="8965"/>
                  </a:cubicBezTo>
                  <a:cubicBezTo>
                    <a:pt x="15545" y="8953"/>
                    <a:pt x="15575" y="8956"/>
                    <a:pt x="15599" y="8941"/>
                  </a:cubicBezTo>
                  <a:lnTo>
                    <a:pt x="18273" y="7186"/>
                  </a:lnTo>
                  <a:cubicBezTo>
                    <a:pt x="18899" y="6767"/>
                    <a:pt x="19279" y="6063"/>
                    <a:pt x="19279" y="5307"/>
                  </a:cubicBezTo>
                  <a:lnTo>
                    <a:pt x="19279" y="3389"/>
                  </a:lnTo>
                  <a:cubicBezTo>
                    <a:pt x="19276" y="2142"/>
                    <a:pt x="18267" y="1130"/>
                    <a:pt x="17020" y="1130"/>
                  </a:cubicBezTo>
                  <a:cubicBezTo>
                    <a:pt x="16611" y="1133"/>
                    <a:pt x="16207" y="1242"/>
                    <a:pt x="15852" y="1443"/>
                  </a:cubicBezTo>
                  <a:lnTo>
                    <a:pt x="15852" y="567"/>
                  </a:lnTo>
                  <a:cubicBezTo>
                    <a:pt x="15852" y="254"/>
                    <a:pt x="15599" y="1"/>
                    <a:pt x="1528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561" name="Google Shape;4561;p45"/>
            <p:cNvSpPr/>
            <p:nvPr/>
          </p:nvSpPr>
          <p:spPr>
            <a:xfrm>
              <a:off x="5756375" y="1803975"/>
              <a:ext cx="254100" cy="112925"/>
            </a:xfrm>
            <a:custGeom>
              <a:avLst/>
              <a:gdLst/>
              <a:ahLst/>
              <a:cxnLst/>
              <a:rect l="l" t="t" r="r" b="b"/>
              <a:pathLst>
                <a:path w="10164" h="4517" extrusionOk="0">
                  <a:moveTo>
                    <a:pt x="2259" y="0"/>
                  </a:moveTo>
                  <a:cubicBezTo>
                    <a:pt x="1636" y="0"/>
                    <a:pt x="1130" y="506"/>
                    <a:pt x="1130" y="1129"/>
                  </a:cubicBezTo>
                  <a:lnTo>
                    <a:pt x="1130" y="1695"/>
                  </a:lnTo>
                  <a:lnTo>
                    <a:pt x="2825" y="1695"/>
                  </a:lnTo>
                  <a:cubicBezTo>
                    <a:pt x="3136" y="1695"/>
                    <a:pt x="3389" y="1945"/>
                    <a:pt x="3389" y="2258"/>
                  </a:cubicBezTo>
                  <a:cubicBezTo>
                    <a:pt x="3389" y="2572"/>
                    <a:pt x="3136" y="2825"/>
                    <a:pt x="2825" y="2825"/>
                  </a:cubicBezTo>
                  <a:lnTo>
                    <a:pt x="567" y="2825"/>
                  </a:lnTo>
                  <a:cubicBezTo>
                    <a:pt x="254" y="2825"/>
                    <a:pt x="1" y="3075"/>
                    <a:pt x="1" y="3388"/>
                  </a:cubicBezTo>
                  <a:lnTo>
                    <a:pt x="1" y="3954"/>
                  </a:lnTo>
                  <a:cubicBezTo>
                    <a:pt x="1" y="4264"/>
                    <a:pt x="254" y="4517"/>
                    <a:pt x="567" y="4517"/>
                  </a:cubicBezTo>
                  <a:lnTo>
                    <a:pt x="9601" y="4517"/>
                  </a:lnTo>
                  <a:cubicBezTo>
                    <a:pt x="9911" y="4517"/>
                    <a:pt x="10164" y="4264"/>
                    <a:pt x="10164" y="3954"/>
                  </a:cubicBezTo>
                  <a:lnTo>
                    <a:pt x="10164" y="3388"/>
                  </a:lnTo>
                  <a:cubicBezTo>
                    <a:pt x="10164" y="3075"/>
                    <a:pt x="9911" y="2825"/>
                    <a:pt x="9601" y="2825"/>
                  </a:cubicBezTo>
                  <a:lnTo>
                    <a:pt x="7342" y="2825"/>
                  </a:lnTo>
                  <a:cubicBezTo>
                    <a:pt x="7029" y="2825"/>
                    <a:pt x="6776" y="2572"/>
                    <a:pt x="6776" y="2258"/>
                  </a:cubicBezTo>
                  <a:cubicBezTo>
                    <a:pt x="6776" y="1945"/>
                    <a:pt x="7029" y="1695"/>
                    <a:pt x="7342" y="1695"/>
                  </a:cubicBezTo>
                  <a:lnTo>
                    <a:pt x="9035" y="1695"/>
                  </a:lnTo>
                  <a:lnTo>
                    <a:pt x="9035" y="1129"/>
                  </a:lnTo>
                  <a:cubicBezTo>
                    <a:pt x="9035" y="506"/>
                    <a:pt x="8529" y="0"/>
                    <a:pt x="790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562" name="Google Shape;4562;p45"/>
            <p:cNvSpPr/>
            <p:nvPr/>
          </p:nvSpPr>
          <p:spPr>
            <a:xfrm>
              <a:off x="5843400" y="1537550"/>
              <a:ext cx="79975" cy="76125"/>
            </a:xfrm>
            <a:custGeom>
              <a:avLst/>
              <a:gdLst/>
              <a:ahLst/>
              <a:cxnLst/>
              <a:rect l="l" t="t" r="r" b="b"/>
              <a:pathLst>
                <a:path w="3199" h="3045" extrusionOk="0">
                  <a:moveTo>
                    <a:pt x="1603" y="0"/>
                  </a:moveTo>
                  <a:lnTo>
                    <a:pt x="1238" y="738"/>
                  </a:lnTo>
                  <a:cubicBezTo>
                    <a:pt x="1157" y="904"/>
                    <a:pt x="998" y="1018"/>
                    <a:pt x="814" y="1045"/>
                  </a:cubicBezTo>
                  <a:lnTo>
                    <a:pt x="1" y="1163"/>
                  </a:lnTo>
                  <a:lnTo>
                    <a:pt x="588" y="1735"/>
                  </a:lnTo>
                  <a:cubicBezTo>
                    <a:pt x="721" y="1864"/>
                    <a:pt x="784" y="2051"/>
                    <a:pt x="751" y="2235"/>
                  </a:cubicBezTo>
                  <a:lnTo>
                    <a:pt x="612" y="3045"/>
                  </a:lnTo>
                  <a:lnTo>
                    <a:pt x="1338" y="2662"/>
                  </a:lnTo>
                  <a:cubicBezTo>
                    <a:pt x="1421" y="2619"/>
                    <a:pt x="1511" y="2597"/>
                    <a:pt x="1601" y="2597"/>
                  </a:cubicBezTo>
                  <a:cubicBezTo>
                    <a:pt x="1691" y="2597"/>
                    <a:pt x="1781" y="2619"/>
                    <a:pt x="1862" y="2662"/>
                  </a:cubicBezTo>
                  <a:lnTo>
                    <a:pt x="2588" y="3045"/>
                  </a:lnTo>
                  <a:lnTo>
                    <a:pt x="2452" y="2235"/>
                  </a:lnTo>
                  <a:cubicBezTo>
                    <a:pt x="2419" y="2051"/>
                    <a:pt x="2479" y="1864"/>
                    <a:pt x="2612" y="1735"/>
                  </a:cubicBezTo>
                  <a:lnTo>
                    <a:pt x="3199" y="1163"/>
                  </a:lnTo>
                  <a:lnTo>
                    <a:pt x="2389" y="1045"/>
                  </a:lnTo>
                  <a:cubicBezTo>
                    <a:pt x="2205" y="1018"/>
                    <a:pt x="2045" y="904"/>
                    <a:pt x="1964" y="735"/>
                  </a:cubicBezTo>
                  <a:lnTo>
                    <a:pt x="1603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563" name="Google Shape;4563;p45"/>
          <p:cNvGrpSpPr/>
          <p:nvPr/>
        </p:nvGrpSpPr>
        <p:grpSpPr>
          <a:xfrm>
            <a:off x="4021065" y="2723630"/>
            <a:ext cx="233762" cy="230710"/>
            <a:chOff x="6232000" y="1435050"/>
            <a:chExt cx="488225" cy="481850"/>
          </a:xfrm>
          <a:solidFill>
            <a:srgbClr val="171536"/>
          </a:solidFill>
        </p:grpSpPr>
        <p:sp>
          <p:nvSpPr>
            <p:cNvPr id="4564" name="Google Shape;4564;p45"/>
            <p:cNvSpPr/>
            <p:nvPr/>
          </p:nvSpPr>
          <p:spPr>
            <a:xfrm>
              <a:off x="6578000" y="1463375"/>
              <a:ext cx="83150" cy="78250"/>
            </a:xfrm>
            <a:custGeom>
              <a:avLst/>
              <a:gdLst/>
              <a:ahLst/>
              <a:cxnLst/>
              <a:rect l="l" t="t" r="r" b="b"/>
              <a:pathLst>
                <a:path w="3326" h="3130" extrusionOk="0">
                  <a:moveTo>
                    <a:pt x="482" y="1"/>
                  </a:moveTo>
                  <a:cubicBezTo>
                    <a:pt x="280" y="1"/>
                    <a:pt x="95" y="114"/>
                    <a:pt x="1" y="293"/>
                  </a:cubicBezTo>
                  <a:lnTo>
                    <a:pt x="3322" y="3130"/>
                  </a:lnTo>
                  <a:lnTo>
                    <a:pt x="3322" y="564"/>
                  </a:lnTo>
                  <a:cubicBezTo>
                    <a:pt x="3325" y="253"/>
                    <a:pt x="3072" y="1"/>
                    <a:pt x="2761" y="1"/>
                  </a:cubicBezTo>
                  <a:cubicBezTo>
                    <a:pt x="2760" y="1"/>
                    <a:pt x="2758" y="1"/>
                    <a:pt x="2756" y="1"/>
                  </a:cubicBezTo>
                  <a:lnTo>
                    <a:pt x="497" y="1"/>
                  </a:lnTo>
                  <a:cubicBezTo>
                    <a:pt x="492" y="1"/>
                    <a:pt x="487" y="1"/>
                    <a:pt x="48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565" name="Google Shape;4565;p45"/>
            <p:cNvSpPr/>
            <p:nvPr/>
          </p:nvSpPr>
          <p:spPr>
            <a:xfrm>
              <a:off x="6421725" y="1773850"/>
              <a:ext cx="112950" cy="143050"/>
            </a:xfrm>
            <a:custGeom>
              <a:avLst/>
              <a:gdLst/>
              <a:ahLst/>
              <a:cxnLst/>
              <a:rect l="l" t="t" r="r" b="b"/>
              <a:pathLst>
                <a:path w="4518" h="5722" extrusionOk="0">
                  <a:moveTo>
                    <a:pt x="2822" y="1130"/>
                  </a:moveTo>
                  <a:cubicBezTo>
                    <a:pt x="3325" y="1130"/>
                    <a:pt x="3578" y="1738"/>
                    <a:pt x="3222" y="2093"/>
                  </a:cubicBezTo>
                  <a:cubicBezTo>
                    <a:pt x="3106" y="2209"/>
                    <a:pt x="2964" y="2260"/>
                    <a:pt x="2825" y="2260"/>
                  </a:cubicBezTo>
                  <a:cubicBezTo>
                    <a:pt x="2535" y="2260"/>
                    <a:pt x="2259" y="2036"/>
                    <a:pt x="2259" y="1696"/>
                  </a:cubicBezTo>
                  <a:cubicBezTo>
                    <a:pt x="2259" y="1383"/>
                    <a:pt x="2509" y="1130"/>
                    <a:pt x="2822" y="1130"/>
                  </a:cubicBezTo>
                  <a:close/>
                  <a:moveTo>
                    <a:pt x="0" y="1"/>
                  </a:moveTo>
                  <a:lnTo>
                    <a:pt x="0" y="5722"/>
                  </a:lnTo>
                  <a:lnTo>
                    <a:pt x="4517" y="5722"/>
                  </a:lnTo>
                  <a:lnTo>
                    <a:pt x="4517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566" name="Google Shape;4566;p45"/>
            <p:cNvSpPr/>
            <p:nvPr/>
          </p:nvSpPr>
          <p:spPr>
            <a:xfrm>
              <a:off x="6448975" y="1632700"/>
              <a:ext cx="56475" cy="56475"/>
            </a:xfrm>
            <a:custGeom>
              <a:avLst/>
              <a:gdLst/>
              <a:ahLst/>
              <a:cxnLst/>
              <a:rect l="l" t="t" r="r" b="b"/>
              <a:pathLst>
                <a:path w="2259" h="2259" extrusionOk="0">
                  <a:moveTo>
                    <a:pt x="0" y="0"/>
                  </a:moveTo>
                  <a:lnTo>
                    <a:pt x="0" y="2259"/>
                  </a:lnTo>
                  <a:lnTo>
                    <a:pt x="2259" y="2259"/>
                  </a:lnTo>
                  <a:lnTo>
                    <a:pt x="2259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567" name="Google Shape;4567;p45"/>
            <p:cNvSpPr/>
            <p:nvPr/>
          </p:nvSpPr>
          <p:spPr>
            <a:xfrm>
              <a:off x="6232000" y="1435050"/>
              <a:ext cx="488225" cy="237825"/>
            </a:xfrm>
            <a:custGeom>
              <a:avLst/>
              <a:gdLst/>
              <a:ahLst/>
              <a:cxnLst/>
              <a:rect l="l" t="t" r="r" b="b"/>
              <a:pathLst>
                <a:path w="19529" h="9513" extrusionOk="0">
                  <a:moveTo>
                    <a:pt x="9821" y="0"/>
                  </a:moveTo>
                  <a:cubicBezTo>
                    <a:pt x="9559" y="0"/>
                    <a:pt x="9297" y="92"/>
                    <a:pt x="9086" y="276"/>
                  </a:cubicBezTo>
                  <a:lnTo>
                    <a:pt x="531" y="7521"/>
                  </a:lnTo>
                  <a:cubicBezTo>
                    <a:pt x="61" y="7921"/>
                    <a:pt x="1" y="8626"/>
                    <a:pt x="395" y="9099"/>
                  </a:cubicBezTo>
                  <a:cubicBezTo>
                    <a:pt x="620" y="9369"/>
                    <a:pt x="942" y="9508"/>
                    <a:pt x="1266" y="9508"/>
                  </a:cubicBezTo>
                  <a:cubicBezTo>
                    <a:pt x="1525" y="9508"/>
                    <a:pt x="1785" y="9419"/>
                    <a:pt x="1997" y="9237"/>
                  </a:cubicBezTo>
                  <a:lnTo>
                    <a:pt x="9821" y="2622"/>
                  </a:lnTo>
                  <a:lnTo>
                    <a:pt x="17544" y="9240"/>
                  </a:lnTo>
                  <a:cubicBezTo>
                    <a:pt x="17759" y="9425"/>
                    <a:pt x="18019" y="9513"/>
                    <a:pt x="18278" y="9513"/>
                  </a:cubicBezTo>
                  <a:cubicBezTo>
                    <a:pt x="18661" y="9513"/>
                    <a:pt x="19039" y="9318"/>
                    <a:pt x="19252" y="8954"/>
                  </a:cubicBezTo>
                  <a:cubicBezTo>
                    <a:pt x="19529" y="8482"/>
                    <a:pt x="19430" y="7879"/>
                    <a:pt x="19014" y="7524"/>
                  </a:cubicBezTo>
                  <a:lnTo>
                    <a:pt x="10555" y="276"/>
                  </a:lnTo>
                  <a:cubicBezTo>
                    <a:pt x="10345" y="92"/>
                    <a:pt x="10083" y="0"/>
                    <a:pt x="98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568" name="Google Shape;4568;p45"/>
            <p:cNvSpPr/>
            <p:nvPr/>
          </p:nvSpPr>
          <p:spPr>
            <a:xfrm>
              <a:off x="6291025" y="1537700"/>
              <a:ext cx="369800" cy="379200"/>
            </a:xfrm>
            <a:custGeom>
              <a:avLst/>
              <a:gdLst/>
              <a:ahLst/>
              <a:cxnLst/>
              <a:rect l="l" t="t" r="r" b="b"/>
              <a:pathLst>
                <a:path w="14792" h="15168" extrusionOk="0">
                  <a:moveTo>
                    <a:pt x="9143" y="2671"/>
                  </a:moveTo>
                  <a:cubicBezTo>
                    <a:pt x="9453" y="2671"/>
                    <a:pt x="9706" y="2924"/>
                    <a:pt x="9706" y="3237"/>
                  </a:cubicBezTo>
                  <a:lnTo>
                    <a:pt x="9706" y="6625"/>
                  </a:lnTo>
                  <a:cubicBezTo>
                    <a:pt x="9706" y="6935"/>
                    <a:pt x="9453" y="7188"/>
                    <a:pt x="9143" y="7188"/>
                  </a:cubicBezTo>
                  <a:lnTo>
                    <a:pt x="5755" y="7188"/>
                  </a:lnTo>
                  <a:cubicBezTo>
                    <a:pt x="5442" y="7188"/>
                    <a:pt x="5189" y="6935"/>
                    <a:pt x="5189" y="6625"/>
                  </a:cubicBezTo>
                  <a:lnTo>
                    <a:pt x="5189" y="3237"/>
                  </a:lnTo>
                  <a:cubicBezTo>
                    <a:pt x="5189" y="2924"/>
                    <a:pt x="5442" y="2671"/>
                    <a:pt x="5755" y="2671"/>
                  </a:cubicBezTo>
                  <a:close/>
                  <a:moveTo>
                    <a:pt x="7448" y="0"/>
                  </a:moveTo>
                  <a:lnTo>
                    <a:pt x="4" y="6291"/>
                  </a:lnTo>
                  <a:lnTo>
                    <a:pt x="4" y="14605"/>
                  </a:lnTo>
                  <a:cubicBezTo>
                    <a:pt x="1" y="14913"/>
                    <a:pt x="254" y="15168"/>
                    <a:pt x="564" y="15168"/>
                  </a:cubicBezTo>
                  <a:cubicBezTo>
                    <a:pt x="566" y="15168"/>
                    <a:pt x="568" y="15168"/>
                    <a:pt x="570" y="15168"/>
                  </a:cubicBezTo>
                  <a:lnTo>
                    <a:pt x="4060" y="15168"/>
                  </a:lnTo>
                  <a:lnTo>
                    <a:pt x="4060" y="8883"/>
                  </a:lnTo>
                  <a:cubicBezTo>
                    <a:pt x="4060" y="8570"/>
                    <a:pt x="4313" y="8317"/>
                    <a:pt x="4626" y="8317"/>
                  </a:cubicBezTo>
                  <a:lnTo>
                    <a:pt x="10272" y="8317"/>
                  </a:lnTo>
                  <a:cubicBezTo>
                    <a:pt x="10582" y="8317"/>
                    <a:pt x="10835" y="8570"/>
                    <a:pt x="10835" y="8883"/>
                  </a:cubicBezTo>
                  <a:lnTo>
                    <a:pt x="10835" y="15168"/>
                  </a:lnTo>
                  <a:lnTo>
                    <a:pt x="14223" y="15168"/>
                  </a:lnTo>
                  <a:cubicBezTo>
                    <a:pt x="14225" y="15168"/>
                    <a:pt x="14227" y="15168"/>
                    <a:pt x="14228" y="15168"/>
                  </a:cubicBezTo>
                  <a:cubicBezTo>
                    <a:pt x="14539" y="15168"/>
                    <a:pt x="14792" y="14913"/>
                    <a:pt x="14789" y="14605"/>
                  </a:cubicBezTo>
                  <a:lnTo>
                    <a:pt x="14789" y="6291"/>
                  </a:lnTo>
                  <a:lnTo>
                    <a:pt x="7448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569" name="Google Shape;4569;p45"/>
          <p:cNvGrpSpPr/>
          <p:nvPr/>
        </p:nvGrpSpPr>
        <p:grpSpPr>
          <a:xfrm>
            <a:off x="1478302" y="3004925"/>
            <a:ext cx="203957" cy="229704"/>
            <a:chOff x="924450" y="2028975"/>
            <a:chExt cx="425975" cy="479750"/>
          </a:xfrm>
          <a:solidFill>
            <a:srgbClr val="171536"/>
          </a:solidFill>
        </p:grpSpPr>
        <p:sp>
          <p:nvSpPr>
            <p:cNvPr id="4570" name="Google Shape;4570;p45"/>
            <p:cNvSpPr/>
            <p:nvPr/>
          </p:nvSpPr>
          <p:spPr>
            <a:xfrm>
              <a:off x="1035500" y="2028975"/>
              <a:ext cx="314925" cy="153075"/>
            </a:xfrm>
            <a:custGeom>
              <a:avLst/>
              <a:gdLst/>
              <a:ahLst/>
              <a:cxnLst/>
              <a:rect l="l" t="t" r="r" b="b"/>
              <a:pathLst>
                <a:path w="12597" h="6123" extrusionOk="0">
                  <a:moveTo>
                    <a:pt x="12036" y="0"/>
                  </a:moveTo>
                  <a:cubicBezTo>
                    <a:pt x="11993" y="0"/>
                    <a:pt x="11948" y="5"/>
                    <a:pt x="11904" y="16"/>
                  </a:cubicBezTo>
                  <a:lnTo>
                    <a:pt x="437" y="2696"/>
                  </a:lnTo>
                  <a:cubicBezTo>
                    <a:pt x="181" y="2753"/>
                    <a:pt x="0" y="2982"/>
                    <a:pt x="0" y="3244"/>
                  </a:cubicBezTo>
                  <a:lnTo>
                    <a:pt x="0" y="6123"/>
                  </a:lnTo>
                  <a:lnTo>
                    <a:pt x="12596" y="3181"/>
                  </a:lnTo>
                  <a:lnTo>
                    <a:pt x="12596" y="564"/>
                  </a:lnTo>
                  <a:cubicBezTo>
                    <a:pt x="12596" y="245"/>
                    <a:pt x="12338" y="0"/>
                    <a:pt x="1203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571" name="Google Shape;4571;p45"/>
            <p:cNvSpPr/>
            <p:nvPr/>
          </p:nvSpPr>
          <p:spPr>
            <a:xfrm>
              <a:off x="1212475" y="2137450"/>
              <a:ext cx="137950" cy="304275"/>
            </a:xfrm>
            <a:custGeom>
              <a:avLst/>
              <a:gdLst/>
              <a:ahLst/>
              <a:cxnLst/>
              <a:rect l="l" t="t" r="r" b="b"/>
              <a:pathLst>
                <a:path w="5518" h="12171" extrusionOk="0">
                  <a:moveTo>
                    <a:pt x="5517" y="1"/>
                  </a:moveTo>
                  <a:lnTo>
                    <a:pt x="4388" y="266"/>
                  </a:lnTo>
                  <a:lnTo>
                    <a:pt x="4388" y="7345"/>
                  </a:lnTo>
                  <a:cubicBezTo>
                    <a:pt x="3943" y="7029"/>
                    <a:pt x="3410" y="6861"/>
                    <a:pt x="2865" y="6861"/>
                  </a:cubicBezTo>
                  <a:cubicBezTo>
                    <a:pt x="1790" y="6861"/>
                    <a:pt x="823" y="7508"/>
                    <a:pt x="410" y="8499"/>
                  </a:cubicBezTo>
                  <a:cubicBezTo>
                    <a:pt x="1" y="9492"/>
                    <a:pt x="227" y="10634"/>
                    <a:pt x="986" y="11392"/>
                  </a:cubicBezTo>
                  <a:cubicBezTo>
                    <a:pt x="1495" y="11900"/>
                    <a:pt x="2174" y="12170"/>
                    <a:pt x="2865" y="12170"/>
                  </a:cubicBezTo>
                  <a:cubicBezTo>
                    <a:pt x="3207" y="12170"/>
                    <a:pt x="3551" y="12104"/>
                    <a:pt x="3879" y="11968"/>
                  </a:cubicBezTo>
                  <a:cubicBezTo>
                    <a:pt x="4873" y="11558"/>
                    <a:pt x="5517" y="10588"/>
                    <a:pt x="5517" y="9516"/>
                  </a:cubicBezTo>
                  <a:lnTo>
                    <a:pt x="5517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572" name="Google Shape;4572;p45"/>
            <p:cNvSpPr/>
            <p:nvPr/>
          </p:nvSpPr>
          <p:spPr>
            <a:xfrm>
              <a:off x="924450" y="2204450"/>
              <a:ext cx="139300" cy="304275"/>
            </a:xfrm>
            <a:custGeom>
              <a:avLst/>
              <a:gdLst/>
              <a:ahLst/>
              <a:cxnLst/>
              <a:rect l="l" t="t" r="r" b="b"/>
              <a:pathLst>
                <a:path w="5572" h="12171" extrusionOk="0">
                  <a:moveTo>
                    <a:pt x="5572" y="1"/>
                  </a:moveTo>
                  <a:lnTo>
                    <a:pt x="4442" y="263"/>
                  </a:lnTo>
                  <a:lnTo>
                    <a:pt x="4442" y="7345"/>
                  </a:lnTo>
                  <a:cubicBezTo>
                    <a:pt x="3982" y="7023"/>
                    <a:pt x="3449" y="6864"/>
                    <a:pt x="2917" y="6864"/>
                  </a:cubicBezTo>
                  <a:cubicBezTo>
                    <a:pt x="2291" y="6864"/>
                    <a:pt x="1668" y="7085"/>
                    <a:pt x="1169" y="7520"/>
                  </a:cubicBezTo>
                  <a:cubicBezTo>
                    <a:pt x="251" y="8327"/>
                    <a:pt x="1" y="9655"/>
                    <a:pt x="564" y="10742"/>
                  </a:cubicBezTo>
                  <a:cubicBezTo>
                    <a:pt x="1030" y="11634"/>
                    <a:pt x="1946" y="12171"/>
                    <a:pt x="2916" y="12171"/>
                  </a:cubicBezTo>
                  <a:cubicBezTo>
                    <a:pt x="3126" y="12171"/>
                    <a:pt x="3338" y="12146"/>
                    <a:pt x="3548" y="12094"/>
                  </a:cubicBezTo>
                  <a:cubicBezTo>
                    <a:pt x="4738" y="11802"/>
                    <a:pt x="5572" y="10739"/>
                    <a:pt x="5572" y="9516"/>
                  </a:cubicBezTo>
                  <a:lnTo>
                    <a:pt x="5572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573" name="Google Shape;4573;p45"/>
          <p:cNvGrpSpPr/>
          <p:nvPr/>
        </p:nvGrpSpPr>
        <p:grpSpPr>
          <a:xfrm>
            <a:off x="2030813" y="3018391"/>
            <a:ext cx="230734" cy="202772"/>
            <a:chOff x="2085450" y="2057100"/>
            <a:chExt cx="481900" cy="423500"/>
          </a:xfrm>
          <a:solidFill>
            <a:srgbClr val="171536"/>
          </a:solidFill>
        </p:grpSpPr>
        <p:sp>
          <p:nvSpPr>
            <p:cNvPr id="4574" name="Google Shape;4574;p45"/>
            <p:cNvSpPr/>
            <p:nvPr/>
          </p:nvSpPr>
          <p:spPr>
            <a:xfrm>
              <a:off x="2085450" y="2061650"/>
              <a:ext cx="141250" cy="418950"/>
            </a:xfrm>
            <a:custGeom>
              <a:avLst/>
              <a:gdLst/>
              <a:ahLst/>
              <a:cxnLst/>
              <a:rect l="l" t="t" r="r" b="b"/>
              <a:pathLst>
                <a:path w="5650" h="16758" extrusionOk="0">
                  <a:moveTo>
                    <a:pt x="4305" y="6452"/>
                  </a:moveTo>
                  <a:cubicBezTo>
                    <a:pt x="4736" y="6452"/>
                    <a:pt x="5115" y="6999"/>
                    <a:pt x="4728" y="7411"/>
                  </a:cubicBezTo>
                  <a:cubicBezTo>
                    <a:pt x="4520" y="7631"/>
                    <a:pt x="4352" y="7887"/>
                    <a:pt x="4228" y="8164"/>
                  </a:cubicBezTo>
                  <a:cubicBezTo>
                    <a:pt x="4120" y="8402"/>
                    <a:pt x="3927" y="8502"/>
                    <a:pt x="3732" y="8502"/>
                  </a:cubicBezTo>
                  <a:cubicBezTo>
                    <a:pt x="3367" y="8502"/>
                    <a:pt x="2999" y="8150"/>
                    <a:pt x="3195" y="7703"/>
                  </a:cubicBezTo>
                  <a:cubicBezTo>
                    <a:pt x="3373" y="7312"/>
                    <a:pt x="3611" y="6951"/>
                    <a:pt x="3903" y="6637"/>
                  </a:cubicBezTo>
                  <a:cubicBezTo>
                    <a:pt x="4027" y="6506"/>
                    <a:pt x="4169" y="6452"/>
                    <a:pt x="4305" y="6452"/>
                  </a:cubicBezTo>
                  <a:close/>
                  <a:moveTo>
                    <a:pt x="2983" y="9449"/>
                  </a:moveTo>
                  <a:cubicBezTo>
                    <a:pt x="3331" y="9449"/>
                    <a:pt x="3684" y="9752"/>
                    <a:pt x="3539" y="10191"/>
                  </a:cubicBezTo>
                  <a:lnTo>
                    <a:pt x="3361" y="10727"/>
                  </a:lnTo>
                  <a:cubicBezTo>
                    <a:pt x="3270" y="10997"/>
                    <a:pt x="3059" y="11113"/>
                    <a:pt x="2845" y="11113"/>
                  </a:cubicBezTo>
                  <a:cubicBezTo>
                    <a:pt x="2498" y="11113"/>
                    <a:pt x="2143" y="10808"/>
                    <a:pt x="2289" y="10368"/>
                  </a:cubicBezTo>
                  <a:lnTo>
                    <a:pt x="2467" y="9832"/>
                  </a:lnTo>
                  <a:cubicBezTo>
                    <a:pt x="2558" y="9564"/>
                    <a:pt x="2770" y="9449"/>
                    <a:pt x="2983" y="9449"/>
                  </a:cubicBezTo>
                  <a:close/>
                  <a:moveTo>
                    <a:pt x="5649" y="1"/>
                  </a:moveTo>
                  <a:lnTo>
                    <a:pt x="356" y="2117"/>
                  </a:lnTo>
                  <a:cubicBezTo>
                    <a:pt x="142" y="2202"/>
                    <a:pt x="3" y="2410"/>
                    <a:pt x="3" y="2641"/>
                  </a:cubicBezTo>
                  <a:lnTo>
                    <a:pt x="3" y="16192"/>
                  </a:lnTo>
                  <a:cubicBezTo>
                    <a:pt x="1" y="16516"/>
                    <a:pt x="265" y="16758"/>
                    <a:pt x="564" y="16758"/>
                  </a:cubicBezTo>
                  <a:cubicBezTo>
                    <a:pt x="634" y="16758"/>
                    <a:pt x="706" y="16745"/>
                    <a:pt x="777" y="16716"/>
                  </a:cubicBezTo>
                  <a:lnTo>
                    <a:pt x="5649" y="14768"/>
                  </a:lnTo>
                  <a:lnTo>
                    <a:pt x="5649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575" name="Google Shape;4575;p45"/>
            <p:cNvSpPr/>
            <p:nvPr/>
          </p:nvSpPr>
          <p:spPr>
            <a:xfrm>
              <a:off x="2254900" y="2061050"/>
              <a:ext cx="143050" cy="415650"/>
            </a:xfrm>
            <a:custGeom>
              <a:avLst/>
              <a:gdLst/>
              <a:ahLst/>
              <a:cxnLst/>
              <a:rect l="l" t="t" r="r" b="b"/>
              <a:pathLst>
                <a:path w="5722" h="16626" extrusionOk="0">
                  <a:moveTo>
                    <a:pt x="2504" y="6585"/>
                  </a:moveTo>
                  <a:cubicBezTo>
                    <a:pt x="2647" y="6585"/>
                    <a:pt x="2794" y="6645"/>
                    <a:pt x="2916" y="6788"/>
                  </a:cubicBezTo>
                  <a:cubicBezTo>
                    <a:pt x="3153" y="7068"/>
                    <a:pt x="3349" y="7378"/>
                    <a:pt x="3500" y="7709"/>
                  </a:cubicBezTo>
                  <a:cubicBezTo>
                    <a:pt x="3766" y="8258"/>
                    <a:pt x="3464" y="8654"/>
                    <a:pt x="3096" y="8654"/>
                  </a:cubicBezTo>
                  <a:cubicBezTo>
                    <a:pt x="2878" y="8654"/>
                    <a:pt x="2636" y="8515"/>
                    <a:pt x="2476" y="8185"/>
                  </a:cubicBezTo>
                  <a:cubicBezTo>
                    <a:pt x="2367" y="7947"/>
                    <a:pt x="2226" y="7724"/>
                    <a:pt x="2057" y="7523"/>
                  </a:cubicBezTo>
                  <a:cubicBezTo>
                    <a:pt x="1694" y="7098"/>
                    <a:pt x="2083" y="6585"/>
                    <a:pt x="2504" y="6585"/>
                  </a:cubicBezTo>
                  <a:close/>
                  <a:moveTo>
                    <a:pt x="1" y="0"/>
                  </a:moveTo>
                  <a:lnTo>
                    <a:pt x="1" y="5475"/>
                  </a:lnTo>
                  <a:cubicBezTo>
                    <a:pt x="217" y="5475"/>
                    <a:pt x="434" y="5496"/>
                    <a:pt x="648" y="5532"/>
                  </a:cubicBezTo>
                  <a:cubicBezTo>
                    <a:pt x="1334" y="5657"/>
                    <a:pt x="1201" y="6655"/>
                    <a:pt x="564" y="6655"/>
                  </a:cubicBezTo>
                  <a:cubicBezTo>
                    <a:pt x="525" y="6655"/>
                    <a:pt x="483" y="6651"/>
                    <a:pt x="440" y="6643"/>
                  </a:cubicBezTo>
                  <a:cubicBezTo>
                    <a:pt x="296" y="6622"/>
                    <a:pt x="148" y="6610"/>
                    <a:pt x="1" y="6604"/>
                  </a:cubicBezTo>
                  <a:lnTo>
                    <a:pt x="1" y="14744"/>
                  </a:lnTo>
                  <a:lnTo>
                    <a:pt x="5722" y="16626"/>
                  </a:lnTo>
                  <a:lnTo>
                    <a:pt x="5722" y="10395"/>
                  </a:lnTo>
                  <a:cubicBezTo>
                    <a:pt x="5704" y="10397"/>
                    <a:pt x="5684" y="10397"/>
                    <a:pt x="5661" y="10397"/>
                  </a:cubicBezTo>
                  <a:cubicBezTo>
                    <a:pt x="5400" y="10397"/>
                    <a:pt x="4871" y="10299"/>
                    <a:pt x="4388" y="10085"/>
                  </a:cubicBezTo>
                  <a:cubicBezTo>
                    <a:pt x="3793" y="9819"/>
                    <a:pt x="4068" y="8997"/>
                    <a:pt x="4603" y="8997"/>
                  </a:cubicBezTo>
                  <a:cubicBezTo>
                    <a:pt x="4680" y="8997"/>
                    <a:pt x="4763" y="9014"/>
                    <a:pt x="4849" y="9052"/>
                  </a:cubicBezTo>
                  <a:cubicBezTo>
                    <a:pt x="5123" y="9176"/>
                    <a:pt x="5418" y="9251"/>
                    <a:pt x="5722" y="9275"/>
                  </a:cubicBezTo>
                  <a:lnTo>
                    <a:pt x="5722" y="1882"/>
                  </a:lnTo>
                  <a:lnTo>
                    <a:pt x="1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576" name="Google Shape;4576;p45"/>
            <p:cNvSpPr/>
            <p:nvPr/>
          </p:nvSpPr>
          <p:spPr>
            <a:xfrm>
              <a:off x="2426175" y="2057100"/>
              <a:ext cx="141175" cy="418925"/>
            </a:xfrm>
            <a:custGeom>
              <a:avLst/>
              <a:gdLst/>
              <a:ahLst/>
              <a:cxnLst/>
              <a:rect l="l" t="t" r="r" b="b"/>
              <a:pathLst>
                <a:path w="5647" h="16757" extrusionOk="0">
                  <a:moveTo>
                    <a:pt x="2800" y="5647"/>
                  </a:moveTo>
                  <a:cubicBezTo>
                    <a:pt x="3154" y="5647"/>
                    <a:pt x="3516" y="5968"/>
                    <a:pt x="3349" y="6410"/>
                  </a:cubicBezTo>
                  <a:lnTo>
                    <a:pt x="3153" y="6937"/>
                  </a:lnTo>
                  <a:cubicBezTo>
                    <a:pt x="3055" y="7196"/>
                    <a:pt x="2850" y="7305"/>
                    <a:pt x="2643" y="7305"/>
                  </a:cubicBezTo>
                  <a:cubicBezTo>
                    <a:pt x="2288" y="7305"/>
                    <a:pt x="1929" y="6984"/>
                    <a:pt x="2096" y="6539"/>
                  </a:cubicBezTo>
                  <a:lnTo>
                    <a:pt x="2295" y="6012"/>
                  </a:lnTo>
                  <a:cubicBezTo>
                    <a:pt x="2390" y="5755"/>
                    <a:pt x="2594" y="5647"/>
                    <a:pt x="2800" y="5647"/>
                  </a:cubicBezTo>
                  <a:close/>
                  <a:moveTo>
                    <a:pt x="1700" y="8178"/>
                  </a:moveTo>
                  <a:cubicBezTo>
                    <a:pt x="2108" y="8178"/>
                    <a:pt x="2500" y="8655"/>
                    <a:pt x="2168" y="9090"/>
                  </a:cubicBezTo>
                  <a:cubicBezTo>
                    <a:pt x="1906" y="9433"/>
                    <a:pt x="1587" y="9725"/>
                    <a:pt x="1226" y="9960"/>
                  </a:cubicBezTo>
                  <a:cubicBezTo>
                    <a:pt x="1118" y="10030"/>
                    <a:pt x="1011" y="10060"/>
                    <a:pt x="911" y="10060"/>
                  </a:cubicBezTo>
                  <a:cubicBezTo>
                    <a:pt x="424" y="10060"/>
                    <a:pt x="97" y="9344"/>
                    <a:pt x="612" y="9012"/>
                  </a:cubicBezTo>
                  <a:cubicBezTo>
                    <a:pt x="867" y="8849"/>
                    <a:pt x="1090" y="8641"/>
                    <a:pt x="1274" y="8403"/>
                  </a:cubicBezTo>
                  <a:cubicBezTo>
                    <a:pt x="1394" y="8244"/>
                    <a:pt x="1548" y="8178"/>
                    <a:pt x="1700" y="8178"/>
                  </a:cubicBezTo>
                  <a:close/>
                  <a:moveTo>
                    <a:pt x="5080" y="0"/>
                  </a:moveTo>
                  <a:cubicBezTo>
                    <a:pt x="5010" y="0"/>
                    <a:pt x="4939" y="13"/>
                    <a:pt x="4869" y="41"/>
                  </a:cubicBezTo>
                  <a:lnTo>
                    <a:pt x="0" y="1989"/>
                  </a:lnTo>
                  <a:lnTo>
                    <a:pt x="0" y="16756"/>
                  </a:lnTo>
                  <a:lnTo>
                    <a:pt x="5291" y="14640"/>
                  </a:lnTo>
                  <a:cubicBezTo>
                    <a:pt x="5505" y="14555"/>
                    <a:pt x="5646" y="14347"/>
                    <a:pt x="5646" y="14116"/>
                  </a:cubicBezTo>
                  <a:lnTo>
                    <a:pt x="5646" y="565"/>
                  </a:lnTo>
                  <a:cubicBezTo>
                    <a:pt x="5644" y="240"/>
                    <a:pt x="5378" y="0"/>
                    <a:pt x="508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577" name="Google Shape;4577;p45"/>
          <p:cNvGrpSpPr/>
          <p:nvPr/>
        </p:nvGrpSpPr>
        <p:grpSpPr>
          <a:xfrm>
            <a:off x="2321816" y="3034198"/>
            <a:ext cx="230734" cy="171159"/>
            <a:chOff x="2678275" y="2090100"/>
            <a:chExt cx="481900" cy="357475"/>
          </a:xfrm>
          <a:solidFill>
            <a:srgbClr val="171536"/>
          </a:solidFill>
        </p:grpSpPr>
        <p:sp>
          <p:nvSpPr>
            <p:cNvPr id="4578" name="Google Shape;4578;p45"/>
            <p:cNvSpPr/>
            <p:nvPr/>
          </p:nvSpPr>
          <p:spPr>
            <a:xfrm>
              <a:off x="2899450" y="2249100"/>
              <a:ext cx="39550" cy="39550"/>
            </a:xfrm>
            <a:custGeom>
              <a:avLst/>
              <a:gdLst/>
              <a:ahLst/>
              <a:cxnLst/>
              <a:rect l="l" t="t" r="r" b="b"/>
              <a:pathLst>
                <a:path w="1582" h="1582" extrusionOk="0">
                  <a:moveTo>
                    <a:pt x="793" y="1"/>
                  </a:moveTo>
                  <a:cubicBezTo>
                    <a:pt x="356" y="1"/>
                    <a:pt x="1" y="353"/>
                    <a:pt x="1" y="790"/>
                  </a:cubicBezTo>
                  <a:cubicBezTo>
                    <a:pt x="1" y="1226"/>
                    <a:pt x="356" y="1581"/>
                    <a:pt x="793" y="1581"/>
                  </a:cubicBezTo>
                  <a:cubicBezTo>
                    <a:pt x="1227" y="1581"/>
                    <a:pt x="1582" y="1226"/>
                    <a:pt x="1582" y="790"/>
                  </a:cubicBezTo>
                  <a:cubicBezTo>
                    <a:pt x="1582" y="353"/>
                    <a:pt x="1227" y="1"/>
                    <a:pt x="79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579" name="Google Shape;4579;p45"/>
            <p:cNvSpPr/>
            <p:nvPr/>
          </p:nvSpPr>
          <p:spPr>
            <a:xfrm>
              <a:off x="3092400" y="2249100"/>
              <a:ext cx="39550" cy="39550"/>
            </a:xfrm>
            <a:custGeom>
              <a:avLst/>
              <a:gdLst/>
              <a:ahLst/>
              <a:cxnLst/>
              <a:rect l="l" t="t" r="r" b="b"/>
              <a:pathLst>
                <a:path w="1582" h="1582" extrusionOk="0">
                  <a:moveTo>
                    <a:pt x="790" y="1"/>
                  </a:moveTo>
                  <a:cubicBezTo>
                    <a:pt x="353" y="1"/>
                    <a:pt x="1" y="353"/>
                    <a:pt x="1" y="790"/>
                  </a:cubicBezTo>
                  <a:cubicBezTo>
                    <a:pt x="1" y="1226"/>
                    <a:pt x="353" y="1581"/>
                    <a:pt x="790" y="1581"/>
                  </a:cubicBezTo>
                  <a:cubicBezTo>
                    <a:pt x="1226" y="1581"/>
                    <a:pt x="1582" y="1226"/>
                    <a:pt x="1582" y="790"/>
                  </a:cubicBezTo>
                  <a:cubicBezTo>
                    <a:pt x="1582" y="353"/>
                    <a:pt x="1226" y="1"/>
                    <a:pt x="79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580" name="Google Shape;4580;p45"/>
            <p:cNvSpPr/>
            <p:nvPr/>
          </p:nvSpPr>
          <p:spPr>
            <a:xfrm>
              <a:off x="2678350" y="2389425"/>
              <a:ext cx="481825" cy="58150"/>
            </a:xfrm>
            <a:custGeom>
              <a:avLst/>
              <a:gdLst/>
              <a:ahLst/>
              <a:cxnLst/>
              <a:rect l="l" t="t" r="r" b="b"/>
              <a:pathLst>
                <a:path w="19273" h="2326" extrusionOk="0">
                  <a:moveTo>
                    <a:pt x="1" y="1"/>
                  </a:moveTo>
                  <a:lnTo>
                    <a:pt x="1" y="1759"/>
                  </a:lnTo>
                  <a:cubicBezTo>
                    <a:pt x="1" y="2072"/>
                    <a:pt x="251" y="2325"/>
                    <a:pt x="564" y="2325"/>
                  </a:cubicBezTo>
                  <a:lnTo>
                    <a:pt x="18707" y="2325"/>
                  </a:lnTo>
                  <a:cubicBezTo>
                    <a:pt x="19020" y="2325"/>
                    <a:pt x="19273" y="2072"/>
                    <a:pt x="19273" y="1759"/>
                  </a:cubicBezTo>
                  <a:lnTo>
                    <a:pt x="19273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581" name="Google Shape;4581;p45"/>
            <p:cNvSpPr/>
            <p:nvPr/>
          </p:nvSpPr>
          <p:spPr>
            <a:xfrm>
              <a:off x="2706600" y="2249100"/>
              <a:ext cx="39550" cy="39550"/>
            </a:xfrm>
            <a:custGeom>
              <a:avLst/>
              <a:gdLst/>
              <a:ahLst/>
              <a:cxnLst/>
              <a:rect l="l" t="t" r="r" b="b"/>
              <a:pathLst>
                <a:path w="1582" h="1582" extrusionOk="0">
                  <a:moveTo>
                    <a:pt x="789" y="1"/>
                  </a:moveTo>
                  <a:cubicBezTo>
                    <a:pt x="352" y="1"/>
                    <a:pt x="0" y="353"/>
                    <a:pt x="0" y="790"/>
                  </a:cubicBezTo>
                  <a:cubicBezTo>
                    <a:pt x="0" y="1226"/>
                    <a:pt x="352" y="1581"/>
                    <a:pt x="789" y="1581"/>
                  </a:cubicBezTo>
                  <a:cubicBezTo>
                    <a:pt x="1226" y="1581"/>
                    <a:pt x="1581" y="1226"/>
                    <a:pt x="1581" y="790"/>
                  </a:cubicBezTo>
                  <a:cubicBezTo>
                    <a:pt x="1581" y="353"/>
                    <a:pt x="1226" y="1"/>
                    <a:pt x="78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582" name="Google Shape;4582;p45"/>
            <p:cNvSpPr/>
            <p:nvPr/>
          </p:nvSpPr>
          <p:spPr>
            <a:xfrm>
              <a:off x="2678275" y="2090100"/>
              <a:ext cx="481900" cy="271125"/>
            </a:xfrm>
            <a:custGeom>
              <a:avLst/>
              <a:gdLst/>
              <a:ahLst/>
              <a:cxnLst/>
              <a:rect l="l" t="t" r="r" b="b"/>
              <a:pathLst>
                <a:path w="19276" h="10845" extrusionOk="0">
                  <a:moveTo>
                    <a:pt x="9638" y="5229"/>
                  </a:moveTo>
                  <a:cubicBezTo>
                    <a:pt x="9885" y="5229"/>
                    <a:pt x="10134" y="5277"/>
                    <a:pt x="10372" y="5376"/>
                  </a:cubicBezTo>
                  <a:cubicBezTo>
                    <a:pt x="11091" y="5674"/>
                    <a:pt x="11558" y="6373"/>
                    <a:pt x="11558" y="7150"/>
                  </a:cubicBezTo>
                  <a:cubicBezTo>
                    <a:pt x="11558" y="8209"/>
                    <a:pt x="10697" y="9068"/>
                    <a:pt x="9640" y="9071"/>
                  </a:cubicBezTo>
                  <a:cubicBezTo>
                    <a:pt x="8863" y="9071"/>
                    <a:pt x="8161" y="8601"/>
                    <a:pt x="7866" y="7884"/>
                  </a:cubicBezTo>
                  <a:cubicBezTo>
                    <a:pt x="7568" y="7168"/>
                    <a:pt x="7731" y="6343"/>
                    <a:pt x="8282" y="5791"/>
                  </a:cubicBezTo>
                  <a:cubicBezTo>
                    <a:pt x="8648" y="5425"/>
                    <a:pt x="9139" y="5229"/>
                    <a:pt x="9638" y="5229"/>
                  </a:cubicBezTo>
                  <a:close/>
                  <a:moveTo>
                    <a:pt x="571" y="1"/>
                  </a:moveTo>
                  <a:cubicBezTo>
                    <a:pt x="281" y="1"/>
                    <a:pt x="3" y="226"/>
                    <a:pt x="1" y="567"/>
                  </a:cubicBezTo>
                  <a:lnTo>
                    <a:pt x="1" y="7150"/>
                  </a:lnTo>
                  <a:cubicBezTo>
                    <a:pt x="1" y="6373"/>
                    <a:pt x="471" y="5674"/>
                    <a:pt x="1187" y="5376"/>
                  </a:cubicBezTo>
                  <a:cubicBezTo>
                    <a:pt x="1425" y="5277"/>
                    <a:pt x="1674" y="5229"/>
                    <a:pt x="1921" y="5229"/>
                  </a:cubicBezTo>
                  <a:cubicBezTo>
                    <a:pt x="2420" y="5229"/>
                    <a:pt x="2912" y="5425"/>
                    <a:pt x="3280" y="5791"/>
                  </a:cubicBezTo>
                  <a:cubicBezTo>
                    <a:pt x="3828" y="6343"/>
                    <a:pt x="3994" y="7168"/>
                    <a:pt x="3696" y="7884"/>
                  </a:cubicBezTo>
                  <a:cubicBezTo>
                    <a:pt x="3398" y="8601"/>
                    <a:pt x="2699" y="9071"/>
                    <a:pt x="1922" y="9071"/>
                  </a:cubicBezTo>
                  <a:cubicBezTo>
                    <a:pt x="862" y="9068"/>
                    <a:pt x="4" y="8209"/>
                    <a:pt x="1" y="7150"/>
                  </a:cubicBezTo>
                  <a:lnTo>
                    <a:pt x="1" y="10844"/>
                  </a:lnTo>
                  <a:lnTo>
                    <a:pt x="19276" y="10844"/>
                  </a:lnTo>
                  <a:lnTo>
                    <a:pt x="19276" y="7150"/>
                  </a:lnTo>
                  <a:cubicBezTo>
                    <a:pt x="19276" y="7926"/>
                    <a:pt x="18806" y="8625"/>
                    <a:pt x="18089" y="8923"/>
                  </a:cubicBezTo>
                  <a:cubicBezTo>
                    <a:pt x="17852" y="9022"/>
                    <a:pt x="17603" y="9070"/>
                    <a:pt x="17356" y="9070"/>
                  </a:cubicBezTo>
                  <a:cubicBezTo>
                    <a:pt x="16857" y="9070"/>
                    <a:pt x="16365" y="8874"/>
                    <a:pt x="15997" y="8508"/>
                  </a:cubicBezTo>
                  <a:cubicBezTo>
                    <a:pt x="15449" y="7957"/>
                    <a:pt x="15283" y="7131"/>
                    <a:pt x="15581" y="6415"/>
                  </a:cubicBezTo>
                  <a:cubicBezTo>
                    <a:pt x="15879" y="5698"/>
                    <a:pt x="16578" y="5231"/>
                    <a:pt x="17355" y="5231"/>
                  </a:cubicBezTo>
                  <a:cubicBezTo>
                    <a:pt x="18415" y="5231"/>
                    <a:pt x="19273" y="6090"/>
                    <a:pt x="19276" y="7150"/>
                  </a:cubicBezTo>
                  <a:lnTo>
                    <a:pt x="19276" y="567"/>
                  </a:lnTo>
                  <a:cubicBezTo>
                    <a:pt x="19276" y="341"/>
                    <a:pt x="19137" y="133"/>
                    <a:pt x="18927" y="46"/>
                  </a:cubicBezTo>
                  <a:cubicBezTo>
                    <a:pt x="18857" y="17"/>
                    <a:pt x="18783" y="2"/>
                    <a:pt x="18709" y="2"/>
                  </a:cubicBezTo>
                  <a:cubicBezTo>
                    <a:pt x="18564" y="2"/>
                    <a:pt x="18420" y="58"/>
                    <a:pt x="18312" y="166"/>
                  </a:cubicBezTo>
                  <a:lnTo>
                    <a:pt x="14783" y="3641"/>
                  </a:lnTo>
                  <a:lnTo>
                    <a:pt x="9971" y="112"/>
                  </a:lnTo>
                  <a:cubicBezTo>
                    <a:pt x="9871" y="38"/>
                    <a:pt x="9754" y="1"/>
                    <a:pt x="9636" y="1"/>
                  </a:cubicBezTo>
                  <a:cubicBezTo>
                    <a:pt x="9517" y="1"/>
                    <a:pt x="9397" y="39"/>
                    <a:pt x="9297" y="115"/>
                  </a:cubicBezTo>
                  <a:lnTo>
                    <a:pt x="4656" y="3641"/>
                  </a:lnTo>
                  <a:lnTo>
                    <a:pt x="952" y="154"/>
                  </a:lnTo>
                  <a:cubicBezTo>
                    <a:pt x="840" y="48"/>
                    <a:pt x="704" y="1"/>
                    <a:pt x="57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583" name="Google Shape;4583;p45"/>
          <p:cNvGrpSpPr/>
          <p:nvPr/>
        </p:nvGrpSpPr>
        <p:grpSpPr>
          <a:xfrm>
            <a:off x="2646323" y="3042493"/>
            <a:ext cx="149158" cy="154569"/>
            <a:chOff x="3357325" y="2093500"/>
            <a:chExt cx="311525" cy="322825"/>
          </a:xfrm>
          <a:solidFill>
            <a:srgbClr val="171536"/>
          </a:solidFill>
        </p:grpSpPr>
        <p:sp>
          <p:nvSpPr>
            <p:cNvPr id="4584" name="Google Shape;4584;p45"/>
            <p:cNvSpPr/>
            <p:nvPr/>
          </p:nvSpPr>
          <p:spPr>
            <a:xfrm>
              <a:off x="3357325" y="2210550"/>
              <a:ext cx="85700" cy="205775"/>
            </a:xfrm>
            <a:custGeom>
              <a:avLst/>
              <a:gdLst/>
              <a:ahLst/>
              <a:cxnLst/>
              <a:rect l="l" t="t" r="r" b="b"/>
              <a:pathLst>
                <a:path w="3428" h="8231" extrusionOk="0">
                  <a:moveTo>
                    <a:pt x="566" y="1"/>
                  </a:moveTo>
                  <a:cubicBezTo>
                    <a:pt x="253" y="1"/>
                    <a:pt x="0" y="251"/>
                    <a:pt x="0" y="564"/>
                  </a:cubicBezTo>
                  <a:lnTo>
                    <a:pt x="0" y="7664"/>
                  </a:lnTo>
                  <a:cubicBezTo>
                    <a:pt x="0" y="7978"/>
                    <a:pt x="253" y="8231"/>
                    <a:pt x="566" y="8231"/>
                  </a:cubicBezTo>
                  <a:lnTo>
                    <a:pt x="2861" y="8231"/>
                  </a:lnTo>
                  <a:cubicBezTo>
                    <a:pt x="3174" y="8231"/>
                    <a:pt x="3427" y="7978"/>
                    <a:pt x="3427" y="7664"/>
                  </a:cubicBezTo>
                  <a:lnTo>
                    <a:pt x="3427" y="564"/>
                  </a:lnTo>
                  <a:cubicBezTo>
                    <a:pt x="3427" y="251"/>
                    <a:pt x="3174" y="1"/>
                    <a:pt x="286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585" name="Google Shape;4585;p45"/>
            <p:cNvSpPr/>
            <p:nvPr/>
          </p:nvSpPr>
          <p:spPr>
            <a:xfrm>
              <a:off x="3471225" y="2152075"/>
              <a:ext cx="84725" cy="264250"/>
            </a:xfrm>
            <a:custGeom>
              <a:avLst/>
              <a:gdLst/>
              <a:ahLst/>
              <a:cxnLst/>
              <a:rect l="l" t="t" r="r" b="b"/>
              <a:pathLst>
                <a:path w="3389" h="10570" extrusionOk="0">
                  <a:moveTo>
                    <a:pt x="563" y="0"/>
                  </a:moveTo>
                  <a:cubicBezTo>
                    <a:pt x="253" y="0"/>
                    <a:pt x="0" y="250"/>
                    <a:pt x="0" y="563"/>
                  </a:cubicBezTo>
                  <a:lnTo>
                    <a:pt x="0" y="10003"/>
                  </a:lnTo>
                  <a:cubicBezTo>
                    <a:pt x="0" y="10317"/>
                    <a:pt x="253" y="10570"/>
                    <a:pt x="563" y="10570"/>
                  </a:cubicBezTo>
                  <a:lnTo>
                    <a:pt x="2822" y="10570"/>
                  </a:lnTo>
                  <a:cubicBezTo>
                    <a:pt x="3135" y="10570"/>
                    <a:pt x="3388" y="10317"/>
                    <a:pt x="3388" y="10003"/>
                  </a:cubicBezTo>
                  <a:lnTo>
                    <a:pt x="3388" y="563"/>
                  </a:lnTo>
                  <a:cubicBezTo>
                    <a:pt x="3388" y="250"/>
                    <a:pt x="3135" y="0"/>
                    <a:pt x="28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586" name="Google Shape;4586;p45"/>
            <p:cNvSpPr/>
            <p:nvPr/>
          </p:nvSpPr>
          <p:spPr>
            <a:xfrm>
              <a:off x="3584150" y="2093500"/>
              <a:ext cx="84700" cy="322825"/>
            </a:xfrm>
            <a:custGeom>
              <a:avLst/>
              <a:gdLst/>
              <a:ahLst/>
              <a:cxnLst/>
              <a:rect l="l" t="t" r="r" b="b"/>
              <a:pathLst>
                <a:path w="3388" h="12913" extrusionOk="0">
                  <a:moveTo>
                    <a:pt x="563" y="0"/>
                  </a:moveTo>
                  <a:cubicBezTo>
                    <a:pt x="253" y="0"/>
                    <a:pt x="0" y="253"/>
                    <a:pt x="0" y="566"/>
                  </a:cubicBezTo>
                  <a:lnTo>
                    <a:pt x="0" y="12346"/>
                  </a:lnTo>
                  <a:cubicBezTo>
                    <a:pt x="0" y="12660"/>
                    <a:pt x="253" y="12913"/>
                    <a:pt x="563" y="12913"/>
                  </a:cubicBezTo>
                  <a:lnTo>
                    <a:pt x="2822" y="12913"/>
                  </a:lnTo>
                  <a:cubicBezTo>
                    <a:pt x="3135" y="12913"/>
                    <a:pt x="3388" y="12660"/>
                    <a:pt x="3388" y="12346"/>
                  </a:cubicBezTo>
                  <a:lnTo>
                    <a:pt x="3388" y="566"/>
                  </a:lnTo>
                  <a:cubicBezTo>
                    <a:pt x="3388" y="253"/>
                    <a:pt x="3135" y="0"/>
                    <a:pt x="28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4587" name="Google Shape;4587;p45"/>
          <p:cNvSpPr/>
          <p:nvPr/>
        </p:nvSpPr>
        <p:spPr>
          <a:xfrm>
            <a:off x="2887926" y="3012344"/>
            <a:ext cx="226903" cy="214766"/>
          </a:xfrm>
          <a:custGeom>
            <a:avLst/>
            <a:gdLst/>
            <a:ahLst/>
            <a:cxnLst/>
            <a:rect l="l" t="t" r="r" b="b"/>
            <a:pathLst>
              <a:path w="18956" h="17942" extrusionOk="0">
                <a:moveTo>
                  <a:pt x="6270" y="9375"/>
                </a:moveTo>
                <a:lnTo>
                  <a:pt x="6267" y="16812"/>
                </a:lnTo>
                <a:lnTo>
                  <a:pt x="1130" y="16812"/>
                </a:lnTo>
                <a:lnTo>
                  <a:pt x="1130" y="13545"/>
                </a:lnTo>
                <a:lnTo>
                  <a:pt x="6270" y="9375"/>
                </a:lnTo>
                <a:close/>
                <a:moveTo>
                  <a:pt x="7399" y="9116"/>
                </a:moveTo>
                <a:lnTo>
                  <a:pt x="12103" y="11534"/>
                </a:lnTo>
                <a:lnTo>
                  <a:pt x="12100" y="16812"/>
                </a:lnTo>
                <a:lnTo>
                  <a:pt x="7399" y="16812"/>
                </a:lnTo>
                <a:lnTo>
                  <a:pt x="7399" y="9116"/>
                </a:lnTo>
                <a:close/>
                <a:moveTo>
                  <a:pt x="564" y="1"/>
                </a:moveTo>
                <a:cubicBezTo>
                  <a:pt x="251" y="1"/>
                  <a:pt x="1" y="254"/>
                  <a:pt x="1" y="564"/>
                </a:cubicBezTo>
                <a:lnTo>
                  <a:pt x="1" y="13274"/>
                </a:lnTo>
                <a:lnTo>
                  <a:pt x="1" y="17376"/>
                </a:lnTo>
                <a:cubicBezTo>
                  <a:pt x="1" y="17689"/>
                  <a:pt x="251" y="17942"/>
                  <a:pt x="564" y="17942"/>
                </a:cubicBezTo>
                <a:lnTo>
                  <a:pt x="18324" y="17942"/>
                </a:lnTo>
                <a:cubicBezTo>
                  <a:pt x="18637" y="17942"/>
                  <a:pt x="18890" y="17689"/>
                  <a:pt x="18890" y="17376"/>
                </a:cubicBezTo>
                <a:cubicBezTo>
                  <a:pt x="18890" y="17062"/>
                  <a:pt x="18637" y="16812"/>
                  <a:pt x="18324" y="16812"/>
                </a:cubicBezTo>
                <a:lnTo>
                  <a:pt x="13232" y="16812"/>
                </a:lnTo>
                <a:lnTo>
                  <a:pt x="13232" y="11425"/>
                </a:lnTo>
                <a:lnTo>
                  <a:pt x="16210" y="8444"/>
                </a:lnTo>
                <a:lnTo>
                  <a:pt x="17400" y="9634"/>
                </a:lnTo>
                <a:cubicBezTo>
                  <a:pt x="17514" y="9748"/>
                  <a:pt x="17656" y="9799"/>
                  <a:pt x="17796" y="9799"/>
                </a:cubicBezTo>
                <a:cubicBezTo>
                  <a:pt x="18059" y="9799"/>
                  <a:pt x="18314" y="9616"/>
                  <a:pt x="18357" y="9317"/>
                </a:cubicBezTo>
                <a:lnTo>
                  <a:pt x="18905" y="5592"/>
                </a:lnTo>
                <a:cubicBezTo>
                  <a:pt x="18955" y="5247"/>
                  <a:pt x="18683" y="4948"/>
                  <a:pt x="18347" y="4948"/>
                </a:cubicBezTo>
                <a:cubicBezTo>
                  <a:pt x="18320" y="4948"/>
                  <a:pt x="18292" y="4950"/>
                  <a:pt x="18264" y="4954"/>
                </a:cubicBezTo>
                <a:lnTo>
                  <a:pt x="14539" y="5502"/>
                </a:lnTo>
                <a:cubicBezTo>
                  <a:pt x="14078" y="5568"/>
                  <a:pt x="13895" y="6132"/>
                  <a:pt x="14223" y="6460"/>
                </a:cubicBezTo>
                <a:lnTo>
                  <a:pt x="15412" y="7649"/>
                </a:lnTo>
                <a:lnTo>
                  <a:pt x="12558" y="10501"/>
                </a:lnTo>
                <a:lnTo>
                  <a:pt x="7092" y="7688"/>
                </a:lnTo>
                <a:lnTo>
                  <a:pt x="7059" y="7673"/>
                </a:lnTo>
                <a:lnTo>
                  <a:pt x="7044" y="7667"/>
                </a:lnTo>
                <a:cubicBezTo>
                  <a:pt x="7032" y="7661"/>
                  <a:pt x="7020" y="7658"/>
                  <a:pt x="7008" y="7655"/>
                </a:cubicBezTo>
                <a:cubicBezTo>
                  <a:pt x="7002" y="7652"/>
                  <a:pt x="6996" y="7649"/>
                  <a:pt x="6990" y="7649"/>
                </a:cubicBezTo>
                <a:lnTo>
                  <a:pt x="6957" y="7640"/>
                </a:lnTo>
                <a:lnTo>
                  <a:pt x="6942" y="7637"/>
                </a:lnTo>
                <a:cubicBezTo>
                  <a:pt x="6926" y="7634"/>
                  <a:pt x="6908" y="7631"/>
                  <a:pt x="6893" y="7628"/>
                </a:cubicBezTo>
                <a:lnTo>
                  <a:pt x="6770" y="7628"/>
                </a:lnTo>
                <a:cubicBezTo>
                  <a:pt x="6758" y="7631"/>
                  <a:pt x="6743" y="7634"/>
                  <a:pt x="6728" y="7637"/>
                </a:cubicBezTo>
                <a:lnTo>
                  <a:pt x="6710" y="7640"/>
                </a:lnTo>
                <a:lnTo>
                  <a:pt x="6680" y="7649"/>
                </a:lnTo>
                <a:lnTo>
                  <a:pt x="6658" y="7652"/>
                </a:lnTo>
                <a:cubicBezTo>
                  <a:pt x="6646" y="7658"/>
                  <a:pt x="6631" y="7664"/>
                  <a:pt x="6616" y="7670"/>
                </a:cubicBezTo>
                <a:cubicBezTo>
                  <a:pt x="6610" y="7670"/>
                  <a:pt x="6607" y="7673"/>
                  <a:pt x="6601" y="7676"/>
                </a:cubicBezTo>
                <a:cubicBezTo>
                  <a:pt x="6595" y="7679"/>
                  <a:pt x="6583" y="7685"/>
                  <a:pt x="6574" y="7688"/>
                </a:cubicBezTo>
                <a:lnTo>
                  <a:pt x="6556" y="7700"/>
                </a:lnTo>
                <a:cubicBezTo>
                  <a:pt x="6547" y="7703"/>
                  <a:pt x="6538" y="7709"/>
                  <a:pt x="6529" y="7715"/>
                </a:cubicBezTo>
                <a:lnTo>
                  <a:pt x="6514" y="7724"/>
                </a:lnTo>
                <a:cubicBezTo>
                  <a:pt x="6502" y="7733"/>
                  <a:pt x="6490" y="7743"/>
                  <a:pt x="6475" y="7752"/>
                </a:cubicBezTo>
                <a:lnTo>
                  <a:pt x="6475" y="7755"/>
                </a:lnTo>
                <a:lnTo>
                  <a:pt x="1130" y="12091"/>
                </a:lnTo>
                <a:lnTo>
                  <a:pt x="1130" y="564"/>
                </a:lnTo>
                <a:cubicBezTo>
                  <a:pt x="1130" y="254"/>
                  <a:pt x="877" y="1"/>
                  <a:pt x="564" y="1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grpSp>
        <p:nvGrpSpPr>
          <p:cNvPr id="4588" name="Google Shape;4588;p45"/>
          <p:cNvGrpSpPr/>
          <p:nvPr/>
        </p:nvGrpSpPr>
        <p:grpSpPr>
          <a:xfrm>
            <a:off x="3186385" y="3004428"/>
            <a:ext cx="198618" cy="230698"/>
            <a:chOff x="4492800" y="2027925"/>
            <a:chExt cx="414825" cy="481825"/>
          </a:xfrm>
          <a:solidFill>
            <a:srgbClr val="171536"/>
          </a:solidFill>
        </p:grpSpPr>
        <p:sp>
          <p:nvSpPr>
            <p:cNvPr id="4589" name="Google Shape;4589;p45"/>
            <p:cNvSpPr/>
            <p:nvPr/>
          </p:nvSpPr>
          <p:spPr>
            <a:xfrm>
              <a:off x="4492800" y="2027925"/>
              <a:ext cx="54600" cy="481825"/>
            </a:xfrm>
            <a:custGeom>
              <a:avLst/>
              <a:gdLst/>
              <a:ahLst/>
              <a:cxnLst/>
              <a:rect l="l" t="t" r="r" b="b"/>
              <a:pathLst>
                <a:path w="2184" h="19273" extrusionOk="0">
                  <a:moveTo>
                    <a:pt x="912" y="1"/>
                  </a:moveTo>
                  <a:cubicBezTo>
                    <a:pt x="407" y="1"/>
                    <a:pt x="0" y="407"/>
                    <a:pt x="0" y="913"/>
                  </a:cubicBezTo>
                  <a:lnTo>
                    <a:pt x="0" y="18360"/>
                  </a:lnTo>
                  <a:cubicBezTo>
                    <a:pt x="0" y="18866"/>
                    <a:pt x="407" y="19273"/>
                    <a:pt x="912" y="19273"/>
                  </a:cubicBezTo>
                  <a:lnTo>
                    <a:pt x="1271" y="19273"/>
                  </a:lnTo>
                  <a:cubicBezTo>
                    <a:pt x="1777" y="19273"/>
                    <a:pt x="2183" y="18866"/>
                    <a:pt x="2183" y="18360"/>
                  </a:cubicBezTo>
                  <a:lnTo>
                    <a:pt x="2183" y="913"/>
                  </a:lnTo>
                  <a:cubicBezTo>
                    <a:pt x="2183" y="407"/>
                    <a:pt x="1777" y="1"/>
                    <a:pt x="127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590" name="Google Shape;4590;p45"/>
            <p:cNvSpPr/>
            <p:nvPr/>
          </p:nvSpPr>
          <p:spPr>
            <a:xfrm>
              <a:off x="4575600" y="2051425"/>
              <a:ext cx="332025" cy="262450"/>
            </a:xfrm>
            <a:custGeom>
              <a:avLst/>
              <a:gdLst/>
              <a:ahLst/>
              <a:cxnLst/>
              <a:rect l="l" t="t" r="r" b="b"/>
              <a:pathLst>
                <a:path w="13281" h="10498" extrusionOk="0">
                  <a:moveTo>
                    <a:pt x="0" y="0"/>
                  </a:moveTo>
                  <a:lnTo>
                    <a:pt x="0" y="10497"/>
                  </a:lnTo>
                  <a:lnTo>
                    <a:pt x="12485" y="10497"/>
                  </a:lnTo>
                  <a:cubicBezTo>
                    <a:pt x="13006" y="10494"/>
                    <a:pt x="13280" y="9874"/>
                    <a:pt x="12925" y="9488"/>
                  </a:cubicBezTo>
                  <a:lnTo>
                    <a:pt x="9010" y="5249"/>
                  </a:lnTo>
                  <a:lnTo>
                    <a:pt x="12925" y="1006"/>
                  </a:lnTo>
                  <a:cubicBezTo>
                    <a:pt x="13280" y="620"/>
                    <a:pt x="13006" y="0"/>
                    <a:pt x="1248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591" name="Google Shape;4591;p45"/>
          <p:cNvGrpSpPr/>
          <p:nvPr/>
        </p:nvGrpSpPr>
        <p:grpSpPr>
          <a:xfrm>
            <a:off x="3457775" y="3004423"/>
            <a:ext cx="230662" cy="230710"/>
            <a:chOff x="5049725" y="2027900"/>
            <a:chExt cx="481750" cy="481850"/>
          </a:xfrm>
          <a:solidFill>
            <a:srgbClr val="171536"/>
          </a:solidFill>
        </p:grpSpPr>
        <p:sp>
          <p:nvSpPr>
            <p:cNvPr id="4592" name="Google Shape;4592;p45"/>
            <p:cNvSpPr/>
            <p:nvPr/>
          </p:nvSpPr>
          <p:spPr>
            <a:xfrm>
              <a:off x="5191775" y="2394925"/>
              <a:ext cx="197625" cy="114825"/>
            </a:xfrm>
            <a:custGeom>
              <a:avLst/>
              <a:gdLst/>
              <a:ahLst/>
              <a:cxnLst/>
              <a:rect l="l" t="t" r="r" b="b"/>
              <a:pathLst>
                <a:path w="7905" h="4593" extrusionOk="0">
                  <a:moveTo>
                    <a:pt x="0" y="0"/>
                  </a:moveTo>
                  <a:lnTo>
                    <a:pt x="0" y="566"/>
                  </a:lnTo>
                  <a:cubicBezTo>
                    <a:pt x="3" y="1298"/>
                    <a:pt x="479" y="1949"/>
                    <a:pt x="1178" y="2171"/>
                  </a:cubicBezTo>
                  <a:cubicBezTo>
                    <a:pt x="1407" y="3502"/>
                    <a:pt x="2560" y="4593"/>
                    <a:pt x="3954" y="4593"/>
                  </a:cubicBezTo>
                  <a:cubicBezTo>
                    <a:pt x="5345" y="4593"/>
                    <a:pt x="6499" y="3502"/>
                    <a:pt x="6728" y="2171"/>
                  </a:cubicBezTo>
                  <a:cubicBezTo>
                    <a:pt x="7426" y="1949"/>
                    <a:pt x="7902" y="1298"/>
                    <a:pt x="7905" y="566"/>
                  </a:cubicBezTo>
                  <a:lnTo>
                    <a:pt x="790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593" name="Google Shape;4593;p45"/>
            <p:cNvSpPr/>
            <p:nvPr/>
          </p:nvSpPr>
          <p:spPr>
            <a:xfrm>
              <a:off x="5113625" y="2027900"/>
              <a:ext cx="347300" cy="338825"/>
            </a:xfrm>
            <a:custGeom>
              <a:avLst/>
              <a:gdLst/>
              <a:ahLst/>
              <a:cxnLst/>
              <a:rect l="l" t="t" r="r" b="b"/>
              <a:pathLst>
                <a:path w="13892" h="13553" extrusionOk="0">
                  <a:moveTo>
                    <a:pt x="7080" y="2260"/>
                  </a:moveTo>
                  <a:cubicBezTo>
                    <a:pt x="9574" y="2263"/>
                    <a:pt x="11594" y="4284"/>
                    <a:pt x="11597" y="6777"/>
                  </a:cubicBezTo>
                  <a:cubicBezTo>
                    <a:pt x="11597" y="7090"/>
                    <a:pt x="11344" y="7340"/>
                    <a:pt x="11031" y="7340"/>
                  </a:cubicBezTo>
                  <a:cubicBezTo>
                    <a:pt x="10718" y="7340"/>
                    <a:pt x="10468" y="7090"/>
                    <a:pt x="10468" y="6777"/>
                  </a:cubicBezTo>
                  <a:cubicBezTo>
                    <a:pt x="10465" y="4907"/>
                    <a:pt x="8950" y="3392"/>
                    <a:pt x="7080" y="3389"/>
                  </a:cubicBezTo>
                  <a:cubicBezTo>
                    <a:pt x="6767" y="3389"/>
                    <a:pt x="6514" y="3136"/>
                    <a:pt x="6514" y="2826"/>
                  </a:cubicBezTo>
                  <a:cubicBezTo>
                    <a:pt x="6514" y="2513"/>
                    <a:pt x="6767" y="2260"/>
                    <a:pt x="7080" y="2260"/>
                  </a:cubicBezTo>
                  <a:close/>
                  <a:moveTo>
                    <a:pt x="7070" y="1"/>
                  </a:moveTo>
                  <a:cubicBezTo>
                    <a:pt x="6595" y="1"/>
                    <a:pt x="6111" y="50"/>
                    <a:pt x="5623" y="152"/>
                  </a:cubicBezTo>
                  <a:cubicBezTo>
                    <a:pt x="3075" y="685"/>
                    <a:pt x="1001" y="2754"/>
                    <a:pt x="459" y="5301"/>
                  </a:cubicBezTo>
                  <a:cubicBezTo>
                    <a:pt x="1" y="7469"/>
                    <a:pt x="567" y="9644"/>
                    <a:pt x="2015" y="11270"/>
                  </a:cubicBezTo>
                  <a:cubicBezTo>
                    <a:pt x="2584" y="11908"/>
                    <a:pt x="2952" y="12703"/>
                    <a:pt x="3072" y="13552"/>
                  </a:cubicBezTo>
                  <a:lnTo>
                    <a:pt x="11088" y="13552"/>
                  </a:lnTo>
                  <a:cubicBezTo>
                    <a:pt x="11221" y="12691"/>
                    <a:pt x="11597" y="11887"/>
                    <a:pt x="12175" y="11233"/>
                  </a:cubicBezTo>
                  <a:cubicBezTo>
                    <a:pt x="13259" y="10002"/>
                    <a:pt x="13892" y="8418"/>
                    <a:pt x="13892" y="6777"/>
                  </a:cubicBezTo>
                  <a:cubicBezTo>
                    <a:pt x="13892" y="2969"/>
                    <a:pt x="10766" y="1"/>
                    <a:pt x="707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594" name="Google Shape;4594;p45"/>
            <p:cNvSpPr/>
            <p:nvPr/>
          </p:nvSpPr>
          <p:spPr>
            <a:xfrm>
              <a:off x="5049725" y="2197300"/>
              <a:ext cx="56400" cy="28275"/>
            </a:xfrm>
            <a:custGeom>
              <a:avLst/>
              <a:gdLst/>
              <a:ahLst/>
              <a:cxnLst/>
              <a:rect l="l" t="t" r="r" b="b"/>
              <a:pathLst>
                <a:path w="2256" h="1131" extrusionOk="0">
                  <a:moveTo>
                    <a:pt x="563" y="1"/>
                  </a:moveTo>
                  <a:cubicBezTo>
                    <a:pt x="250" y="1"/>
                    <a:pt x="0" y="254"/>
                    <a:pt x="0" y="567"/>
                  </a:cubicBezTo>
                  <a:cubicBezTo>
                    <a:pt x="0" y="877"/>
                    <a:pt x="250" y="1130"/>
                    <a:pt x="563" y="1130"/>
                  </a:cubicBezTo>
                  <a:lnTo>
                    <a:pt x="1693" y="1130"/>
                  </a:lnTo>
                  <a:cubicBezTo>
                    <a:pt x="2006" y="1130"/>
                    <a:pt x="2256" y="877"/>
                    <a:pt x="2256" y="567"/>
                  </a:cubicBezTo>
                  <a:cubicBezTo>
                    <a:pt x="2256" y="254"/>
                    <a:pt x="2006" y="1"/>
                    <a:pt x="169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595" name="Google Shape;4595;p45"/>
            <p:cNvSpPr/>
            <p:nvPr/>
          </p:nvSpPr>
          <p:spPr>
            <a:xfrm>
              <a:off x="5052575" y="2102800"/>
              <a:ext cx="50850" cy="48075"/>
            </a:xfrm>
            <a:custGeom>
              <a:avLst/>
              <a:gdLst/>
              <a:ahLst/>
              <a:cxnLst/>
              <a:rect l="l" t="t" r="r" b="b"/>
              <a:pathLst>
                <a:path w="2034" h="1923" extrusionOk="0">
                  <a:moveTo>
                    <a:pt x="623" y="0"/>
                  </a:moveTo>
                  <a:cubicBezTo>
                    <a:pt x="478" y="0"/>
                    <a:pt x="333" y="56"/>
                    <a:pt x="224" y="167"/>
                  </a:cubicBezTo>
                  <a:cubicBezTo>
                    <a:pt x="4" y="384"/>
                    <a:pt x="1" y="736"/>
                    <a:pt x="214" y="959"/>
                  </a:cubicBezTo>
                  <a:lnTo>
                    <a:pt x="1015" y="1757"/>
                  </a:lnTo>
                  <a:cubicBezTo>
                    <a:pt x="1125" y="1867"/>
                    <a:pt x="1269" y="1922"/>
                    <a:pt x="1413" y="1922"/>
                  </a:cubicBezTo>
                  <a:cubicBezTo>
                    <a:pt x="1558" y="1922"/>
                    <a:pt x="1702" y="1867"/>
                    <a:pt x="1813" y="1757"/>
                  </a:cubicBezTo>
                  <a:cubicBezTo>
                    <a:pt x="2033" y="1534"/>
                    <a:pt x="2033" y="1179"/>
                    <a:pt x="1813" y="959"/>
                  </a:cubicBezTo>
                  <a:lnTo>
                    <a:pt x="1015" y="158"/>
                  </a:lnTo>
                  <a:cubicBezTo>
                    <a:pt x="906" y="53"/>
                    <a:pt x="764" y="0"/>
                    <a:pt x="6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596" name="Google Shape;4596;p45"/>
            <p:cNvSpPr/>
            <p:nvPr/>
          </p:nvSpPr>
          <p:spPr>
            <a:xfrm>
              <a:off x="5052575" y="2272175"/>
              <a:ext cx="50700" cy="47900"/>
            </a:xfrm>
            <a:custGeom>
              <a:avLst/>
              <a:gdLst/>
              <a:ahLst/>
              <a:cxnLst/>
              <a:rect l="l" t="t" r="r" b="b"/>
              <a:pathLst>
                <a:path w="2028" h="1916" extrusionOk="0">
                  <a:moveTo>
                    <a:pt x="1405" y="0"/>
                  </a:moveTo>
                  <a:cubicBezTo>
                    <a:pt x="1264" y="0"/>
                    <a:pt x="1124" y="53"/>
                    <a:pt x="1015" y="159"/>
                  </a:cubicBezTo>
                  <a:lnTo>
                    <a:pt x="214" y="960"/>
                  </a:lnTo>
                  <a:cubicBezTo>
                    <a:pt x="1" y="1179"/>
                    <a:pt x="4" y="1532"/>
                    <a:pt x="224" y="1749"/>
                  </a:cubicBezTo>
                  <a:cubicBezTo>
                    <a:pt x="333" y="1860"/>
                    <a:pt x="478" y="1916"/>
                    <a:pt x="623" y="1916"/>
                  </a:cubicBezTo>
                  <a:cubicBezTo>
                    <a:pt x="764" y="1916"/>
                    <a:pt x="906" y="1863"/>
                    <a:pt x="1015" y="1758"/>
                  </a:cubicBezTo>
                  <a:lnTo>
                    <a:pt x="1813" y="960"/>
                  </a:lnTo>
                  <a:cubicBezTo>
                    <a:pt x="2027" y="737"/>
                    <a:pt x="2024" y="384"/>
                    <a:pt x="1804" y="168"/>
                  </a:cubicBezTo>
                  <a:cubicBezTo>
                    <a:pt x="1695" y="56"/>
                    <a:pt x="1550" y="0"/>
                    <a:pt x="140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597" name="Google Shape;4597;p45"/>
            <p:cNvSpPr/>
            <p:nvPr/>
          </p:nvSpPr>
          <p:spPr>
            <a:xfrm>
              <a:off x="5475050" y="2197300"/>
              <a:ext cx="56425" cy="28275"/>
            </a:xfrm>
            <a:custGeom>
              <a:avLst/>
              <a:gdLst/>
              <a:ahLst/>
              <a:cxnLst/>
              <a:rect l="l" t="t" r="r" b="b"/>
              <a:pathLst>
                <a:path w="2257" h="1131" extrusionOk="0">
                  <a:moveTo>
                    <a:pt x="564" y="1"/>
                  </a:moveTo>
                  <a:cubicBezTo>
                    <a:pt x="251" y="1"/>
                    <a:pt x="1" y="254"/>
                    <a:pt x="1" y="567"/>
                  </a:cubicBezTo>
                  <a:cubicBezTo>
                    <a:pt x="1" y="877"/>
                    <a:pt x="251" y="1130"/>
                    <a:pt x="564" y="1130"/>
                  </a:cubicBezTo>
                  <a:lnTo>
                    <a:pt x="1693" y="1130"/>
                  </a:lnTo>
                  <a:cubicBezTo>
                    <a:pt x="2006" y="1130"/>
                    <a:pt x="2256" y="877"/>
                    <a:pt x="2256" y="567"/>
                  </a:cubicBezTo>
                  <a:cubicBezTo>
                    <a:pt x="2256" y="254"/>
                    <a:pt x="2006" y="1"/>
                    <a:pt x="169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598" name="Google Shape;4598;p45"/>
            <p:cNvSpPr/>
            <p:nvPr/>
          </p:nvSpPr>
          <p:spPr>
            <a:xfrm>
              <a:off x="5477925" y="2102800"/>
              <a:ext cx="50675" cy="47900"/>
            </a:xfrm>
            <a:custGeom>
              <a:avLst/>
              <a:gdLst/>
              <a:ahLst/>
              <a:cxnLst/>
              <a:rect l="l" t="t" r="r" b="b"/>
              <a:pathLst>
                <a:path w="2027" h="1916" extrusionOk="0">
                  <a:moveTo>
                    <a:pt x="1405" y="0"/>
                  </a:moveTo>
                  <a:cubicBezTo>
                    <a:pt x="1264" y="0"/>
                    <a:pt x="1123" y="53"/>
                    <a:pt x="1015" y="158"/>
                  </a:cubicBezTo>
                  <a:lnTo>
                    <a:pt x="214" y="959"/>
                  </a:lnTo>
                  <a:cubicBezTo>
                    <a:pt x="0" y="1179"/>
                    <a:pt x="3" y="1531"/>
                    <a:pt x="223" y="1748"/>
                  </a:cubicBezTo>
                  <a:cubicBezTo>
                    <a:pt x="333" y="1860"/>
                    <a:pt x="478" y="1915"/>
                    <a:pt x="623" y="1915"/>
                  </a:cubicBezTo>
                  <a:cubicBezTo>
                    <a:pt x="764" y="1915"/>
                    <a:pt x="905" y="1863"/>
                    <a:pt x="1015" y="1757"/>
                  </a:cubicBezTo>
                  <a:lnTo>
                    <a:pt x="1813" y="959"/>
                  </a:lnTo>
                  <a:cubicBezTo>
                    <a:pt x="2027" y="736"/>
                    <a:pt x="2024" y="384"/>
                    <a:pt x="1804" y="167"/>
                  </a:cubicBezTo>
                  <a:cubicBezTo>
                    <a:pt x="1694" y="56"/>
                    <a:pt x="1549" y="0"/>
                    <a:pt x="140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599" name="Google Shape;4599;p45"/>
            <p:cNvSpPr/>
            <p:nvPr/>
          </p:nvSpPr>
          <p:spPr>
            <a:xfrm>
              <a:off x="5477775" y="2272000"/>
              <a:ext cx="50825" cy="48075"/>
            </a:xfrm>
            <a:custGeom>
              <a:avLst/>
              <a:gdLst/>
              <a:ahLst/>
              <a:cxnLst/>
              <a:rect l="l" t="t" r="r" b="b"/>
              <a:pathLst>
                <a:path w="2033" h="1923" extrusionOk="0">
                  <a:moveTo>
                    <a:pt x="621" y="1"/>
                  </a:moveTo>
                  <a:cubicBezTo>
                    <a:pt x="476" y="1"/>
                    <a:pt x="331" y="56"/>
                    <a:pt x="220" y="166"/>
                  </a:cubicBezTo>
                  <a:cubicBezTo>
                    <a:pt x="0" y="388"/>
                    <a:pt x="0" y="744"/>
                    <a:pt x="220" y="967"/>
                  </a:cubicBezTo>
                  <a:lnTo>
                    <a:pt x="1021" y="1765"/>
                  </a:lnTo>
                  <a:cubicBezTo>
                    <a:pt x="1129" y="1870"/>
                    <a:pt x="1270" y="1923"/>
                    <a:pt x="1411" y="1923"/>
                  </a:cubicBezTo>
                  <a:cubicBezTo>
                    <a:pt x="1555" y="1923"/>
                    <a:pt x="1700" y="1867"/>
                    <a:pt x="1810" y="1756"/>
                  </a:cubicBezTo>
                  <a:cubicBezTo>
                    <a:pt x="2030" y="1539"/>
                    <a:pt x="2033" y="1186"/>
                    <a:pt x="1819" y="967"/>
                  </a:cubicBezTo>
                  <a:lnTo>
                    <a:pt x="1021" y="166"/>
                  </a:lnTo>
                  <a:cubicBezTo>
                    <a:pt x="910" y="56"/>
                    <a:pt x="765" y="1"/>
                    <a:pt x="62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600" name="Google Shape;4600;p45"/>
          <p:cNvGrpSpPr/>
          <p:nvPr/>
        </p:nvGrpSpPr>
        <p:grpSpPr>
          <a:xfrm>
            <a:off x="3779828" y="3004482"/>
            <a:ext cx="149529" cy="230590"/>
            <a:chOff x="5726350" y="2028150"/>
            <a:chExt cx="312300" cy="481600"/>
          </a:xfrm>
          <a:solidFill>
            <a:srgbClr val="171536"/>
          </a:solidFill>
        </p:grpSpPr>
        <p:sp>
          <p:nvSpPr>
            <p:cNvPr id="4601" name="Google Shape;4601;p45"/>
            <p:cNvSpPr/>
            <p:nvPr/>
          </p:nvSpPr>
          <p:spPr>
            <a:xfrm>
              <a:off x="5756075" y="2028150"/>
              <a:ext cx="252825" cy="83275"/>
            </a:xfrm>
            <a:custGeom>
              <a:avLst/>
              <a:gdLst/>
              <a:ahLst/>
              <a:cxnLst/>
              <a:rect l="l" t="t" r="r" b="b"/>
              <a:pathLst>
                <a:path w="10113" h="3331" extrusionOk="0">
                  <a:moveTo>
                    <a:pt x="1639" y="1"/>
                  </a:moveTo>
                  <a:cubicBezTo>
                    <a:pt x="730" y="13"/>
                    <a:pt x="1" y="753"/>
                    <a:pt x="1" y="1666"/>
                  </a:cubicBezTo>
                  <a:cubicBezTo>
                    <a:pt x="1" y="2575"/>
                    <a:pt x="730" y="3316"/>
                    <a:pt x="1639" y="3331"/>
                  </a:cubicBezTo>
                  <a:lnTo>
                    <a:pt x="8474" y="3331"/>
                  </a:lnTo>
                  <a:cubicBezTo>
                    <a:pt x="9384" y="3316"/>
                    <a:pt x="10113" y="2575"/>
                    <a:pt x="10113" y="1666"/>
                  </a:cubicBezTo>
                  <a:cubicBezTo>
                    <a:pt x="10113" y="753"/>
                    <a:pt x="9384" y="13"/>
                    <a:pt x="84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602" name="Google Shape;4602;p45"/>
            <p:cNvSpPr/>
            <p:nvPr/>
          </p:nvSpPr>
          <p:spPr>
            <a:xfrm>
              <a:off x="5726350" y="2139650"/>
              <a:ext cx="312300" cy="224425"/>
            </a:xfrm>
            <a:custGeom>
              <a:avLst/>
              <a:gdLst/>
              <a:ahLst/>
              <a:cxnLst/>
              <a:rect l="l" t="t" r="r" b="b"/>
              <a:pathLst>
                <a:path w="12492" h="8977" extrusionOk="0">
                  <a:moveTo>
                    <a:pt x="2822" y="0"/>
                  </a:moveTo>
                  <a:lnTo>
                    <a:pt x="2822" y="4800"/>
                  </a:lnTo>
                  <a:cubicBezTo>
                    <a:pt x="1527" y="5589"/>
                    <a:pt x="542" y="6797"/>
                    <a:pt x="36" y="8224"/>
                  </a:cubicBezTo>
                  <a:lnTo>
                    <a:pt x="30" y="8233"/>
                  </a:lnTo>
                  <a:cubicBezTo>
                    <a:pt x="27" y="8242"/>
                    <a:pt x="24" y="8254"/>
                    <a:pt x="21" y="8266"/>
                  </a:cubicBezTo>
                  <a:cubicBezTo>
                    <a:pt x="18" y="8278"/>
                    <a:pt x="15" y="8281"/>
                    <a:pt x="15" y="8287"/>
                  </a:cubicBezTo>
                  <a:cubicBezTo>
                    <a:pt x="12" y="8296"/>
                    <a:pt x="9" y="8308"/>
                    <a:pt x="9" y="8317"/>
                  </a:cubicBezTo>
                  <a:cubicBezTo>
                    <a:pt x="6" y="8326"/>
                    <a:pt x="6" y="8335"/>
                    <a:pt x="3" y="8347"/>
                  </a:cubicBezTo>
                  <a:cubicBezTo>
                    <a:pt x="3" y="8356"/>
                    <a:pt x="3" y="8362"/>
                    <a:pt x="3" y="8368"/>
                  </a:cubicBezTo>
                  <a:cubicBezTo>
                    <a:pt x="0" y="8378"/>
                    <a:pt x="3" y="8393"/>
                    <a:pt x="3" y="8405"/>
                  </a:cubicBezTo>
                  <a:cubicBezTo>
                    <a:pt x="3" y="8408"/>
                    <a:pt x="3" y="8411"/>
                    <a:pt x="3" y="8414"/>
                  </a:cubicBezTo>
                  <a:lnTo>
                    <a:pt x="3" y="8426"/>
                  </a:lnTo>
                  <a:cubicBezTo>
                    <a:pt x="3" y="8438"/>
                    <a:pt x="3" y="8450"/>
                    <a:pt x="3" y="8462"/>
                  </a:cubicBezTo>
                  <a:lnTo>
                    <a:pt x="6" y="8483"/>
                  </a:lnTo>
                  <a:cubicBezTo>
                    <a:pt x="6" y="8495"/>
                    <a:pt x="9" y="8504"/>
                    <a:pt x="12" y="8513"/>
                  </a:cubicBezTo>
                  <a:cubicBezTo>
                    <a:pt x="12" y="8525"/>
                    <a:pt x="15" y="8531"/>
                    <a:pt x="15" y="8540"/>
                  </a:cubicBezTo>
                  <a:cubicBezTo>
                    <a:pt x="18" y="8549"/>
                    <a:pt x="21" y="8558"/>
                    <a:pt x="21" y="8564"/>
                  </a:cubicBezTo>
                  <a:cubicBezTo>
                    <a:pt x="24" y="8573"/>
                    <a:pt x="27" y="8585"/>
                    <a:pt x="33" y="8594"/>
                  </a:cubicBezTo>
                  <a:cubicBezTo>
                    <a:pt x="36" y="8606"/>
                    <a:pt x="36" y="8609"/>
                    <a:pt x="40" y="8615"/>
                  </a:cubicBezTo>
                  <a:cubicBezTo>
                    <a:pt x="43" y="8624"/>
                    <a:pt x="49" y="8636"/>
                    <a:pt x="52" y="8646"/>
                  </a:cubicBezTo>
                  <a:cubicBezTo>
                    <a:pt x="58" y="8658"/>
                    <a:pt x="58" y="8661"/>
                    <a:pt x="61" y="8667"/>
                  </a:cubicBezTo>
                  <a:cubicBezTo>
                    <a:pt x="67" y="8673"/>
                    <a:pt x="73" y="8685"/>
                    <a:pt x="76" y="8694"/>
                  </a:cubicBezTo>
                  <a:cubicBezTo>
                    <a:pt x="82" y="8703"/>
                    <a:pt x="85" y="8709"/>
                    <a:pt x="88" y="8715"/>
                  </a:cubicBezTo>
                  <a:cubicBezTo>
                    <a:pt x="94" y="8721"/>
                    <a:pt x="100" y="8730"/>
                    <a:pt x="106" y="8739"/>
                  </a:cubicBezTo>
                  <a:cubicBezTo>
                    <a:pt x="112" y="8748"/>
                    <a:pt x="115" y="8754"/>
                    <a:pt x="121" y="8760"/>
                  </a:cubicBezTo>
                  <a:cubicBezTo>
                    <a:pt x="127" y="8769"/>
                    <a:pt x="133" y="8775"/>
                    <a:pt x="139" y="8781"/>
                  </a:cubicBezTo>
                  <a:cubicBezTo>
                    <a:pt x="145" y="8787"/>
                    <a:pt x="151" y="8796"/>
                    <a:pt x="157" y="8802"/>
                  </a:cubicBezTo>
                  <a:lnTo>
                    <a:pt x="175" y="8820"/>
                  </a:lnTo>
                  <a:cubicBezTo>
                    <a:pt x="181" y="8826"/>
                    <a:pt x="190" y="8832"/>
                    <a:pt x="196" y="8841"/>
                  </a:cubicBezTo>
                  <a:lnTo>
                    <a:pt x="217" y="8856"/>
                  </a:lnTo>
                  <a:lnTo>
                    <a:pt x="238" y="8874"/>
                  </a:lnTo>
                  <a:lnTo>
                    <a:pt x="262" y="8889"/>
                  </a:lnTo>
                  <a:lnTo>
                    <a:pt x="283" y="8901"/>
                  </a:lnTo>
                  <a:lnTo>
                    <a:pt x="314" y="8917"/>
                  </a:lnTo>
                  <a:cubicBezTo>
                    <a:pt x="320" y="8920"/>
                    <a:pt x="326" y="8923"/>
                    <a:pt x="332" y="8926"/>
                  </a:cubicBezTo>
                  <a:cubicBezTo>
                    <a:pt x="341" y="8929"/>
                    <a:pt x="356" y="8938"/>
                    <a:pt x="368" y="8941"/>
                  </a:cubicBezTo>
                  <a:lnTo>
                    <a:pt x="377" y="8947"/>
                  </a:lnTo>
                  <a:lnTo>
                    <a:pt x="386" y="8947"/>
                  </a:lnTo>
                  <a:lnTo>
                    <a:pt x="413" y="8956"/>
                  </a:lnTo>
                  <a:lnTo>
                    <a:pt x="437" y="8962"/>
                  </a:lnTo>
                  <a:lnTo>
                    <a:pt x="461" y="8968"/>
                  </a:lnTo>
                  <a:cubicBezTo>
                    <a:pt x="473" y="8971"/>
                    <a:pt x="485" y="8971"/>
                    <a:pt x="497" y="8974"/>
                  </a:cubicBezTo>
                  <a:lnTo>
                    <a:pt x="512" y="8977"/>
                  </a:lnTo>
                  <a:lnTo>
                    <a:pt x="11928" y="8977"/>
                  </a:lnTo>
                  <a:cubicBezTo>
                    <a:pt x="11946" y="8977"/>
                    <a:pt x="11967" y="8977"/>
                    <a:pt x="11985" y="8974"/>
                  </a:cubicBezTo>
                  <a:lnTo>
                    <a:pt x="11991" y="8974"/>
                  </a:lnTo>
                  <a:cubicBezTo>
                    <a:pt x="12006" y="8974"/>
                    <a:pt x="12021" y="8971"/>
                    <a:pt x="12033" y="8968"/>
                  </a:cubicBezTo>
                  <a:lnTo>
                    <a:pt x="12051" y="8965"/>
                  </a:lnTo>
                  <a:cubicBezTo>
                    <a:pt x="12063" y="8962"/>
                    <a:pt x="12072" y="8959"/>
                    <a:pt x="12085" y="8956"/>
                  </a:cubicBezTo>
                  <a:lnTo>
                    <a:pt x="12106" y="8950"/>
                  </a:lnTo>
                  <a:lnTo>
                    <a:pt x="12118" y="8947"/>
                  </a:lnTo>
                  <a:lnTo>
                    <a:pt x="12130" y="8941"/>
                  </a:lnTo>
                  <a:lnTo>
                    <a:pt x="12160" y="8929"/>
                  </a:lnTo>
                  <a:lnTo>
                    <a:pt x="12184" y="8917"/>
                  </a:lnTo>
                  <a:cubicBezTo>
                    <a:pt x="12193" y="8914"/>
                    <a:pt x="12199" y="8907"/>
                    <a:pt x="12208" y="8904"/>
                  </a:cubicBezTo>
                  <a:cubicBezTo>
                    <a:pt x="12214" y="8898"/>
                    <a:pt x="12226" y="8892"/>
                    <a:pt x="12235" y="8889"/>
                  </a:cubicBezTo>
                  <a:lnTo>
                    <a:pt x="12253" y="8877"/>
                  </a:lnTo>
                  <a:cubicBezTo>
                    <a:pt x="12262" y="8868"/>
                    <a:pt x="12271" y="8862"/>
                    <a:pt x="12280" y="8856"/>
                  </a:cubicBezTo>
                  <a:lnTo>
                    <a:pt x="12295" y="8844"/>
                  </a:lnTo>
                  <a:cubicBezTo>
                    <a:pt x="12304" y="8835"/>
                    <a:pt x="12313" y="8826"/>
                    <a:pt x="12319" y="8820"/>
                  </a:cubicBezTo>
                  <a:lnTo>
                    <a:pt x="12334" y="8805"/>
                  </a:lnTo>
                  <a:cubicBezTo>
                    <a:pt x="12343" y="8796"/>
                    <a:pt x="12349" y="8790"/>
                    <a:pt x="12359" y="8781"/>
                  </a:cubicBezTo>
                  <a:lnTo>
                    <a:pt x="12371" y="8763"/>
                  </a:lnTo>
                  <a:lnTo>
                    <a:pt x="12389" y="8739"/>
                  </a:lnTo>
                  <a:lnTo>
                    <a:pt x="12404" y="8718"/>
                  </a:lnTo>
                  <a:cubicBezTo>
                    <a:pt x="12410" y="8709"/>
                    <a:pt x="12413" y="8703"/>
                    <a:pt x="12419" y="8694"/>
                  </a:cubicBezTo>
                  <a:cubicBezTo>
                    <a:pt x="12422" y="8688"/>
                    <a:pt x="12428" y="8679"/>
                    <a:pt x="12431" y="8670"/>
                  </a:cubicBezTo>
                  <a:cubicBezTo>
                    <a:pt x="12437" y="8661"/>
                    <a:pt x="12440" y="8655"/>
                    <a:pt x="12443" y="8646"/>
                  </a:cubicBezTo>
                  <a:cubicBezTo>
                    <a:pt x="12446" y="8639"/>
                    <a:pt x="12449" y="8627"/>
                    <a:pt x="12455" y="8618"/>
                  </a:cubicBezTo>
                  <a:cubicBezTo>
                    <a:pt x="12458" y="8609"/>
                    <a:pt x="12461" y="8603"/>
                    <a:pt x="12461" y="8594"/>
                  </a:cubicBezTo>
                  <a:cubicBezTo>
                    <a:pt x="12464" y="8588"/>
                    <a:pt x="12467" y="8576"/>
                    <a:pt x="12470" y="8567"/>
                  </a:cubicBezTo>
                  <a:cubicBezTo>
                    <a:pt x="12473" y="8558"/>
                    <a:pt x="12476" y="8549"/>
                    <a:pt x="12479" y="8540"/>
                  </a:cubicBezTo>
                  <a:cubicBezTo>
                    <a:pt x="12479" y="8534"/>
                    <a:pt x="12482" y="8525"/>
                    <a:pt x="12482" y="8516"/>
                  </a:cubicBezTo>
                  <a:cubicBezTo>
                    <a:pt x="12485" y="8507"/>
                    <a:pt x="12485" y="8495"/>
                    <a:pt x="12488" y="8486"/>
                  </a:cubicBezTo>
                  <a:lnTo>
                    <a:pt x="12491" y="8462"/>
                  </a:lnTo>
                  <a:cubicBezTo>
                    <a:pt x="12491" y="8450"/>
                    <a:pt x="12491" y="8438"/>
                    <a:pt x="12491" y="8426"/>
                  </a:cubicBezTo>
                  <a:lnTo>
                    <a:pt x="12491" y="8414"/>
                  </a:lnTo>
                  <a:cubicBezTo>
                    <a:pt x="12491" y="8411"/>
                    <a:pt x="12491" y="8408"/>
                    <a:pt x="12491" y="8405"/>
                  </a:cubicBezTo>
                  <a:lnTo>
                    <a:pt x="12491" y="8371"/>
                  </a:lnTo>
                  <a:cubicBezTo>
                    <a:pt x="12491" y="8359"/>
                    <a:pt x="12491" y="8356"/>
                    <a:pt x="12491" y="8347"/>
                  </a:cubicBezTo>
                  <a:cubicBezTo>
                    <a:pt x="12488" y="8338"/>
                    <a:pt x="12488" y="8329"/>
                    <a:pt x="12485" y="8317"/>
                  </a:cubicBezTo>
                  <a:cubicBezTo>
                    <a:pt x="12482" y="8308"/>
                    <a:pt x="12482" y="8299"/>
                    <a:pt x="12479" y="8290"/>
                  </a:cubicBezTo>
                  <a:cubicBezTo>
                    <a:pt x="12476" y="8278"/>
                    <a:pt x="12476" y="8275"/>
                    <a:pt x="12473" y="8266"/>
                  </a:cubicBezTo>
                  <a:cubicBezTo>
                    <a:pt x="12473" y="8260"/>
                    <a:pt x="12467" y="8245"/>
                    <a:pt x="12464" y="8233"/>
                  </a:cubicBezTo>
                  <a:lnTo>
                    <a:pt x="12461" y="8224"/>
                  </a:lnTo>
                  <a:cubicBezTo>
                    <a:pt x="11955" y="6797"/>
                    <a:pt x="10970" y="5589"/>
                    <a:pt x="9676" y="4803"/>
                  </a:cubicBezTo>
                  <a:lnTo>
                    <a:pt x="9676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603" name="Google Shape;4603;p45"/>
            <p:cNvSpPr/>
            <p:nvPr/>
          </p:nvSpPr>
          <p:spPr>
            <a:xfrm>
              <a:off x="5842500" y="2392350"/>
              <a:ext cx="79975" cy="117400"/>
            </a:xfrm>
            <a:custGeom>
              <a:avLst/>
              <a:gdLst/>
              <a:ahLst/>
              <a:cxnLst/>
              <a:rect l="l" t="t" r="r" b="b"/>
              <a:pathLst>
                <a:path w="3199" h="4696" extrusionOk="0">
                  <a:moveTo>
                    <a:pt x="4" y="1"/>
                  </a:moveTo>
                  <a:lnTo>
                    <a:pt x="4" y="1651"/>
                  </a:lnTo>
                  <a:cubicBezTo>
                    <a:pt x="1" y="2591"/>
                    <a:pt x="287" y="3509"/>
                    <a:pt x="820" y="4283"/>
                  </a:cubicBezTo>
                  <a:cubicBezTo>
                    <a:pt x="994" y="4542"/>
                    <a:pt x="1287" y="4696"/>
                    <a:pt x="1600" y="4696"/>
                  </a:cubicBezTo>
                  <a:cubicBezTo>
                    <a:pt x="1913" y="4696"/>
                    <a:pt x="2205" y="4542"/>
                    <a:pt x="2380" y="4283"/>
                  </a:cubicBezTo>
                  <a:cubicBezTo>
                    <a:pt x="2913" y="3509"/>
                    <a:pt x="3199" y="2591"/>
                    <a:pt x="3196" y="1651"/>
                  </a:cubicBezTo>
                  <a:lnTo>
                    <a:pt x="3196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604" name="Google Shape;4604;p45"/>
          <p:cNvGrpSpPr/>
          <p:nvPr/>
        </p:nvGrpSpPr>
        <p:grpSpPr>
          <a:xfrm>
            <a:off x="4024764" y="3006595"/>
            <a:ext cx="226365" cy="226365"/>
            <a:chOff x="6239925" y="2032450"/>
            <a:chExt cx="472775" cy="472775"/>
          </a:xfrm>
          <a:solidFill>
            <a:srgbClr val="171536"/>
          </a:solidFill>
        </p:grpSpPr>
        <p:sp>
          <p:nvSpPr>
            <p:cNvPr id="4605" name="Google Shape;4605;p45"/>
            <p:cNvSpPr/>
            <p:nvPr/>
          </p:nvSpPr>
          <p:spPr>
            <a:xfrm>
              <a:off x="6239925" y="2032450"/>
              <a:ext cx="472775" cy="472775"/>
            </a:xfrm>
            <a:custGeom>
              <a:avLst/>
              <a:gdLst/>
              <a:ahLst/>
              <a:cxnLst/>
              <a:rect l="l" t="t" r="r" b="b"/>
              <a:pathLst>
                <a:path w="18911" h="18911" extrusionOk="0">
                  <a:moveTo>
                    <a:pt x="9455" y="2466"/>
                  </a:moveTo>
                  <a:cubicBezTo>
                    <a:pt x="13307" y="2466"/>
                    <a:pt x="16442" y="5601"/>
                    <a:pt x="16442" y="9456"/>
                  </a:cubicBezTo>
                  <a:cubicBezTo>
                    <a:pt x="16442" y="13310"/>
                    <a:pt x="13307" y="16445"/>
                    <a:pt x="9455" y="16445"/>
                  </a:cubicBezTo>
                  <a:cubicBezTo>
                    <a:pt x="5601" y="16445"/>
                    <a:pt x="2466" y="13310"/>
                    <a:pt x="2466" y="9456"/>
                  </a:cubicBezTo>
                  <a:cubicBezTo>
                    <a:pt x="2466" y="5601"/>
                    <a:pt x="5601" y="2466"/>
                    <a:pt x="9455" y="2466"/>
                  </a:cubicBezTo>
                  <a:close/>
                  <a:moveTo>
                    <a:pt x="9455" y="0"/>
                  </a:moveTo>
                  <a:cubicBezTo>
                    <a:pt x="4228" y="0"/>
                    <a:pt x="0" y="4228"/>
                    <a:pt x="0" y="9456"/>
                  </a:cubicBezTo>
                  <a:cubicBezTo>
                    <a:pt x="0" y="14683"/>
                    <a:pt x="4228" y="18911"/>
                    <a:pt x="9455" y="18911"/>
                  </a:cubicBezTo>
                  <a:cubicBezTo>
                    <a:pt x="14680" y="18911"/>
                    <a:pt x="18911" y="14683"/>
                    <a:pt x="18911" y="9456"/>
                  </a:cubicBezTo>
                  <a:cubicBezTo>
                    <a:pt x="18911" y="4231"/>
                    <a:pt x="14680" y="0"/>
                    <a:pt x="945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606" name="Google Shape;4606;p45"/>
            <p:cNvSpPr/>
            <p:nvPr/>
          </p:nvSpPr>
          <p:spPr>
            <a:xfrm>
              <a:off x="6329800" y="2122325"/>
              <a:ext cx="292950" cy="293025"/>
            </a:xfrm>
            <a:custGeom>
              <a:avLst/>
              <a:gdLst/>
              <a:ahLst/>
              <a:cxnLst/>
              <a:rect l="l" t="t" r="r" b="b"/>
              <a:pathLst>
                <a:path w="11718" h="11721" extrusionOk="0">
                  <a:moveTo>
                    <a:pt x="5860" y="1043"/>
                  </a:moveTo>
                  <a:cubicBezTo>
                    <a:pt x="6171" y="1043"/>
                    <a:pt x="6424" y="1295"/>
                    <a:pt x="6424" y="1609"/>
                  </a:cubicBezTo>
                  <a:lnTo>
                    <a:pt x="6424" y="2542"/>
                  </a:lnTo>
                  <a:cubicBezTo>
                    <a:pt x="7264" y="2792"/>
                    <a:pt x="7839" y="3566"/>
                    <a:pt x="7842" y="4442"/>
                  </a:cubicBezTo>
                  <a:cubicBezTo>
                    <a:pt x="7842" y="4755"/>
                    <a:pt x="7589" y="5008"/>
                    <a:pt x="7276" y="5008"/>
                  </a:cubicBezTo>
                  <a:cubicBezTo>
                    <a:pt x="6966" y="5008"/>
                    <a:pt x="6713" y="4755"/>
                    <a:pt x="6713" y="4442"/>
                  </a:cubicBezTo>
                  <a:cubicBezTo>
                    <a:pt x="6713" y="3929"/>
                    <a:pt x="6292" y="3588"/>
                    <a:pt x="5853" y="3588"/>
                  </a:cubicBezTo>
                  <a:cubicBezTo>
                    <a:pt x="5644" y="3588"/>
                    <a:pt x="5429" y="3666"/>
                    <a:pt x="5255" y="3840"/>
                  </a:cubicBezTo>
                  <a:cubicBezTo>
                    <a:pt x="4719" y="4376"/>
                    <a:pt x="5099" y="5297"/>
                    <a:pt x="5860" y="5297"/>
                  </a:cubicBezTo>
                  <a:cubicBezTo>
                    <a:pt x="5862" y="5297"/>
                    <a:pt x="5865" y="5297"/>
                    <a:pt x="5867" y="5297"/>
                  </a:cubicBezTo>
                  <a:cubicBezTo>
                    <a:pt x="6849" y="5297"/>
                    <a:pt x="7680" y="6019"/>
                    <a:pt x="7821" y="6993"/>
                  </a:cubicBezTo>
                  <a:cubicBezTo>
                    <a:pt x="7962" y="7968"/>
                    <a:pt x="7369" y="8899"/>
                    <a:pt x="6424" y="9179"/>
                  </a:cubicBezTo>
                  <a:lnTo>
                    <a:pt x="6424" y="10115"/>
                  </a:lnTo>
                  <a:cubicBezTo>
                    <a:pt x="6424" y="10426"/>
                    <a:pt x="6171" y="10679"/>
                    <a:pt x="5860" y="10679"/>
                  </a:cubicBezTo>
                  <a:cubicBezTo>
                    <a:pt x="5547" y="10679"/>
                    <a:pt x="5294" y="10426"/>
                    <a:pt x="5294" y="10115"/>
                  </a:cubicBezTo>
                  <a:lnTo>
                    <a:pt x="5294" y="9179"/>
                  </a:lnTo>
                  <a:cubicBezTo>
                    <a:pt x="4454" y="8929"/>
                    <a:pt x="3879" y="8155"/>
                    <a:pt x="3876" y="7279"/>
                  </a:cubicBezTo>
                  <a:cubicBezTo>
                    <a:pt x="3876" y="6966"/>
                    <a:pt x="4129" y="6713"/>
                    <a:pt x="4442" y="6713"/>
                  </a:cubicBezTo>
                  <a:cubicBezTo>
                    <a:pt x="4752" y="6713"/>
                    <a:pt x="5005" y="6966"/>
                    <a:pt x="5005" y="7279"/>
                  </a:cubicBezTo>
                  <a:cubicBezTo>
                    <a:pt x="5005" y="7792"/>
                    <a:pt x="5426" y="8133"/>
                    <a:pt x="5865" y="8133"/>
                  </a:cubicBezTo>
                  <a:cubicBezTo>
                    <a:pt x="6074" y="8133"/>
                    <a:pt x="6288" y="8055"/>
                    <a:pt x="6463" y="7881"/>
                  </a:cubicBezTo>
                  <a:cubicBezTo>
                    <a:pt x="6999" y="7345"/>
                    <a:pt x="6619" y="6427"/>
                    <a:pt x="5860" y="6427"/>
                  </a:cubicBezTo>
                  <a:cubicBezTo>
                    <a:pt x="4873" y="6427"/>
                    <a:pt x="4039" y="5704"/>
                    <a:pt x="3897" y="4728"/>
                  </a:cubicBezTo>
                  <a:cubicBezTo>
                    <a:pt x="3756" y="3753"/>
                    <a:pt x="4349" y="2822"/>
                    <a:pt x="5294" y="2542"/>
                  </a:cubicBezTo>
                  <a:lnTo>
                    <a:pt x="5294" y="1609"/>
                  </a:lnTo>
                  <a:cubicBezTo>
                    <a:pt x="5294" y="1295"/>
                    <a:pt x="5547" y="1043"/>
                    <a:pt x="5860" y="1043"/>
                  </a:cubicBezTo>
                  <a:close/>
                  <a:moveTo>
                    <a:pt x="5860" y="1"/>
                  </a:moveTo>
                  <a:cubicBezTo>
                    <a:pt x="2629" y="1"/>
                    <a:pt x="1" y="2629"/>
                    <a:pt x="1" y="5861"/>
                  </a:cubicBezTo>
                  <a:cubicBezTo>
                    <a:pt x="1" y="9092"/>
                    <a:pt x="2629" y="11720"/>
                    <a:pt x="5860" y="11720"/>
                  </a:cubicBezTo>
                  <a:cubicBezTo>
                    <a:pt x="9088" y="11720"/>
                    <a:pt x="11717" y="9092"/>
                    <a:pt x="11717" y="5861"/>
                  </a:cubicBezTo>
                  <a:cubicBezTo>
                    <a:pt x="11717" y="2629"/>
                    <a:pt x="9088" y="1"/>
                    <a:pt x="586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607" name="Google Shape;4607;p45"/>
          <p:cNvGrpSpPr/>
          <p:nvPr/>
        </p:nvGrpSpPr>
        <p:grpSpPr>
          <a:xfrm>
            <a:off x="4330172" y="2205605"/>
            <a:ext cx="227562" cy="126092"/>
            <a:chOff x="903075" y="2730000"/>
            <a:chExt cx="475275" cy="263350"/>
          </a:xfrm>
          <a:solidFill>
            <a:srgbClr val="171536"/>
          </a:solidFill>
        </p:grpSpPr>
        <p:sp>
          <p:nvSpPr>
            <p:cNvPr id="4608" name="Google Shape;4608;p45"/>
            <p:cNvSpPr/>
            <p:nvPr/>
          </p:nvSpPr>
          <p:spPr>
            <a:xfrm>
              <a:off x="986725" y="2807325"/>
              <a:ext cx="308000" cy="108800"/>
            </a:xfrm>
            <a:custGeom>
              <a:avLst/>
              <a:gdLst/>
              <a:ahLst/>
              <a:cxnLst/>
              <a:rect l="l" t="t" r="r" b="b"/>
              <a:pathLst>
                <a:path w="12320" h="4352" extrusionOk="0">
                  <a:moveTo>
                    <a:pt x="6161" y="482"/>
                  </a:moveTo>
                  <a:cubicBezTo>
                    <a:pt x="6845" y="482"/>
                    <a:pt x="7462" y="894"/>
                    <a:pt x="7724" y="1527"/>
                  </a:cubicBezTo>
                  <a:cubicBezTo>
                    <a:pt x="7986" y="2159"/>
                    <a:pt x="7838" y="2888"/>
                    <a:pt x="7357" y="3370"/>
                  </a:cubicBezTo>
                  <a:cubicBezTo>
                    <a:pt x="7032" y="3694"/>
                    <a:pt x="6599" y="3866"/>
                    <a:pt x="6158" y="3866"/>
                  </a:cubicBezTo>
                  <a:cubicBezTo>
                    <a:pt x="5940" y="3866"/>
                    <a:pt x="5720" y="3824"/>
                    <a:pt x="5511" y="3737"/>
                  </a:cubicBezTo>
                  <a:cubicBezTo>
                    <a:pt x="4881" y="3475"/>
                    <a:pt x="4469" y="2858"/>
                    <a:pt x="4469" y="2174"/>
                  </a:cubicBezTo>
                  <a:cubicBezTo>
                    <a:pt x="4469" y="1241"/>
                    <a:pt x="5225" y="482"/>
                    <a:pt x="6161" y="482"/>
                  </a:cubicBezTo>
                  <a:close/>
                  <a:moveTo>
                    <a:pt x="1418" y="0"/>
                  </a:moveTo>
                  <a:cubicBezTo>
                    <a:pt x="1220" y="684"/>
                    <a:pt x="684" y="1220"/>
                    <a:pt x="0" y="1415"/>
                  </a:cubicBezTo>
                  <a:lnTo>
                    <a:pt x="0" y="2933"/>
                  </a:lnTo>
                  <a:cubicBezTo>
                    <a:pt x="684" y="3129"/>
                    <a:pt x="1220" y="3665"/>
                    <a:pt x="1418" y="4351"/>
                  </a:cubicBezTo>
                  <a:lnTo>
                    <a:pt x="10904" y="4351"/>
                  </a:lnTo>
                  <a:cubicBezTo>
                    <a:pt x="11100" y="3665"/>
                    <a:pt x="11636" y="3129"/>
                    <a:pt x="12319" y="2933"/>
                  </a:cubicBezTo>
                  <a:lnTo>
                    <a:pt x="12319" y="1415"/>
                  </a:lnTo>
                  <a:cubicBezTo>
                    <a:pt x="11636" y="1220"/>
                    <a:pt x="11100" y="684"/>
                    <a:pt x="1090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609" name="Google Shape;4609;p45"/>
            <p:cNvSpPr/>
            <p:nvPr/>
          </p:nvSpPr>
          <p:spPr>
            <a:xfrm>
              <a:off x="1126675" y="2847600"/>
              <a:ext cx="28100" cy="28175"/>
            </a:xfrm>
            <a:custGeom>
              <a:avLst/>
              <a:gdLst/>
              <a:ahLst/>
              <a:cxnLst/>
              <a:rect l="l" t="t" r="r" b="b"/>
              <a:pathLst>
                <a:path w="1124" h="1127" extrusionOk="0">
                  <a:moveTo>
                    <a:pt x="563" y="0"/>
                  </a:moveTo>
                  <a:cubicBezTo>
                    <a:pt x="250" y="0"/>
                    <a:pt x="0" y="253"/>
                    <a:pt x="0" y="563"/>
                  </a:cubicBezTo>
                  <a:cubicBezTo>
                    <a:pt x="0" y="873"/>
                    <a:pt x="250" y="1126"/>
                    <a:pt x="563" y="1126"/>
                  </a:cubicBezTo>
                  <a:cubicBezTo>
                    <a:pt x="873" y="1126"/>
                    <a:pt x="1123" y="873"/>
                    <a:pt x="1123" y="563"/>
                  </a:cubicBezTo>
                  <a:cubicBezTo>
                    <a:pt x="1123" y="253"/>
                    <a:pt x="873" y="0"/>
                    <a:pt x="56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610" name="Google Shape;4610;p45"/>
            <p:cNvSpPr/>
            <p:nvPr/>
          </p:nvSpPr>
          <p:spPr>
            <a:xfrm>
              <a:off x="903075" y="2730000"/>
              <a:ext cx="475275" cy="263350"/>
            </a:xfrm>
            <a:custGeom>
              <a:avLst/>
              <a:gdLst/>
              <a:ahLst/>
              <a:cxnLst/>
              <a:rect l="l" t="t" r="r" b="b"/>
              <a:pathLst>
                <a:path w="19011" h="10534" extrusionOk="0">
                  <a:moveTo>
                    <a:pt x="14735" y="1964"/>
                  </a:moveTo>
                  <a:cubicBezTo>
                    <a:pt x="15045" y="1964"/>
                    <a:pt x="15298" y="2217"/>
                    <a:pt x="15298" y="2530"/>
                  </a:cubicBezTo>
                  <a:cubicBezTo>
                    <a:pt x="15298" y="3042"/>
                    <a:pt x="15716" y="3460"/>
                    <a:pt x="16231" y="3460"/>
                  </a:cubicBezTo>
                  <a:cubicBezTo>
                    <a:pt x="16541" y="3460"/>
                    <a:pt x="16794" y="3713"/>
                    <a:pt x="16794" y="4026"/>
                  </a:cubicBezTo>
                  <a:lnTo>
                    <a:pt x="16794" y="6511"/>
                  </a:lnTo>
                  <a:cubicBezTo>
                    <a:pt x="16794" y="6821"/>
                    <a:pt x="16541" y="7074"/>
                    <a:pt x="16231" y="7074"/>
                  </a:cubicBezTo>
                  <a:cubicBezTo>
                    <a:pt x="15716" y="7074"/>
                    <a:pt x="15298" y="7492"/>
                    <a:pt x="15298" y="8007"/>
                  </a:cubicBezTo>
                  <a:cubicBezTo>
                    <a:pt x="15298" y="8318"/>
                    <a:pt x="15045" y="8570"/>
                    <a:pt x="14735" y="8570"/>
                  </a:cubicBezTo>
                  <a:lnTo>
                    <a:pt x="4277" y="8570"/>
                  </a:lnTo>
                  <a:cubicBezTo>
                    <a:pt x="3966" y="8570"/>
                    <a:pt x="3714" y="8318"/>
                    <a:pt x="3714" y="8007"/>
                  </a:cubicBezTo>
                  <a:cubicBezTo>
                    <a:pt x="3714" y="7492"/>
                    <a:pt x="3295" y="7074"/>
                    <a:pt x="2783" y="7074"/>
                  </a:cubicBezTo>
                  <a:cubicBezTo>
                    <a:pt x="2470" y="7074"/>
                    <a:pt x="2217" y="6821"/>
                    <a:pt x="2217" y="6511"/>
                  </a:cubicBezTo>
                  <a:lnTo>
                    <a:pt x="2217" y="4026"/>
                  </a:lnTo>
                  <a:cubicBezTo>
                    <a:pt x="2217" y="3713"/>
                    <a:pt x="2470" y="3460"/>
                    <a:pt x="2783" y="3460"/>
                  </a:cubicBezTo>
                  <a:cubicBezTo>
                    <a:pt x="3295" y="3460"/>
                    <a:pt x="3714" y="3042"/>
                    <a:pt x="3714" y="2530"/>
                  </a:cubicBezTo>
                  <a:cubicBezTo>
                    <a:pt x="3714" y="2217"/>
                    <a:pt x="3966" y="1964"/>
                    <a:pt x="4277" y="1964"/>
                  </a:cubicBezTo>
                  <a:close/>
                  <a:moveTo>
                    <a:pt x="567" y="0"/>
                  </a:moveTo>
                  <a:cubicBezTo>
                    <a:pt x="254" y="0"/>
                    <a:pt x="1" y="253"/>
                    <a:pt x="1" y="567"/>
                  </a:cubicBezTo>
                  <a:lnTo>
                    <a:pt x="1" y="9968"/>
                  </a:lnTo>
                  <a:cubicBezTo>
                    <a:pt x="1" y="10281"/>
                    <a:pt x="254" y="10534"/>
                    <a:pt x="567" y="10534"/>
                  </a:cubicBezTo>
                  <a:lnTo>
                    <a:pt x="18445" y="10534"/>
                  </a:lnTo>
                  <a:cubicBezTo>
                    <a:pt x="18758" y="10534"/>
                    <a:pt x="19011" y="10281"/>
                    <a:pt x="19011" y="9968"/>
                  </a:cubicBezTo>
                  <a:lnTo>
                    <a:pt x="19011" y="567"/>
                  </a:lnTo>
                  <a:cubicBezTo>
                    <a:pt x="19011" y="253"/>
                    <a:pt x="18758" y="0"/>
                    <a:pt x="1844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611" name="Google Shape;4611;p45"/>
          <p:cNvGrpSpPr/>
          <p:nvPr/>
        </p:nvGrpSpPr>
        <p:grpSpPr>
          <a:xfrm>
            <a:off x="1749075" y="3004428"/>
            <a:ext cx="230698" cy="230698"/>
            <a:chOff x="1492675" y="2027925"/>
            <a:chExt cx="481825" cy="481825"/>
          </a:xfrm>
          <a:solidFill>
            <a:srgbClr val="171536"/>
          </a:solidFill>
        </p:grpSpPr>
        <p:sp>
          <p:nvSpPr>
            <p:cNvPr id="4612" name="Google Shape;4612;p45"/>
            <p:cNvSpPr/>
            <p:nvPr/>
          </p:nvSpPr>
          <p:spPr>
            <a:xfrm>
              <a:off x="1719425" y="2170050"/>
              <a:ext cx="28250" cy="28250"/>
            </a:xfrm>
            <a:custGeom>
              <a:avLst/>
              <a:gdLst/>
              <a:ahLst/>
              <a:cxnLst/>
              <a:rect l="l" t="t" r="r" b="b"/>
              <a:pathLst>
                <a:path w="1130" h="1130" extrusionOk="0">
                  <a:moveTo>
                    <a:pt x="567" y="1"/>
                  </a:moveTo>
                  <a:cubicBezTo>
                    <a:pt x="254" y="1"/>
                    <a:pt x="1" y="251"/>
                    <a:pt x="1" y="564"/>
                  </a:cubicBezTo>
                  <a:cubicBezTo>
                    <a:pt x="1" y="877"/>
                    <a:pt x="254" y="1130"/>
                    <a:pt x="567" y="1130"/>
                  </a:cubicBezTo>
                  <a:cubicBezTo>
                    <a:pt x="877" y="1130"/>
                    <a:pt x="1130" y="877"/>
                    <a:pt x="1130" y="564"/>
                  </a:cubicBezTo>
                  <a:cubicBezTo>
                    <a:pt x="1130" y="251"/>
                    <a:pt x="877" y="1"/>
                    <a:pt x="56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613" name="Google Shape;4613;p45"/>
            <p:cNvSpPr/>
            <p:nvPr/>
          </p:nvSpPr>
          <p:spPr>
            <a:xfrm>
              <a:off x="1832350" y="2254750"/>
              <a:ext cx="28250" cy="28250"/>
            </a:xfrm>
            <a:custGeom>
              <a:avLst/>
              <a:gdLst/>
              <a:ahLst/>
              <a:cxnLst/>
              <a:rect l="l" t="t" r="r" b="b"/>
              <a:pathLst>
                <a:path w="1130" h="1130" extrusionOk="0">
                  <a:moveTo>
                    <a:pt x="567" y="0"/>
                  </a:moveTo>
                  <a:cubicBezTo>
                    <a:pt x="253" y="0"/>
                    <a:pt x="0" y="250"/>
                    <a:pt x="0" y="564"/>
                  </a:cubicBezTo>
                  <a:cubicBezTo>
                    <a:pt x="0" y="877"/>
                    <a:pt x="253" y="1130"/>
                    <a:pt x="567" y="1130"/>
                  </a:cubicBezTo>
                  <a:cubicBezTo>
                    <a:pt x="877" y="1130"/>
                    <a:pt x="1130" y="877"/>
                    <a:pt x="1130" y="564"/>
                  </a:cubicBezTo>
                  <a:cubicBezTo>
                    <a:pt x="1130" y="250"/>
                    <a:pt x="877" y="0"/>
                    <a:pt x="56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614" name="Google Shape;4614;p45"/>
            <p:cNvSpPr/>
            <p:nvPr/>
          </p:nvSpPr>
          <p:spPr>
            <a:xfrm>
              <a:off x="1606500" y="2254750"/>
              <a:ext cx="28250" cy="28250"/>
            </a:xfrm>
            <a:custGeom>
              <a:avLst/>
              <a:gdLst/>
              <a:ahLst/>
              <a:cxnLst/>
              <a:rect l="l" t="t" r="r" b="b"/>
              <a:pathLst>
                <a:path w="1130" h="1130" extrusionOk="0">
                  <a:moveTo>
                    <a:pt x="567" y="0"/>
                  </a:moveTo>
                  <a:cubicBezTo>
                    <a:pt x="254" y="0"/>
                    <a:pt x="1" y="250"/>
                    <a:pt x="1" y="564"/>
                  </a:cubicBezTo>
                  <a:cubicBezTo>
                    <a:pt x="1" y="877"/>
                    <a:pt x="254" y="1130"/>
                    <a:pt x="567" y="1130"/>
                  </a:cubicBezTo>
                  <a:cubicBezTo>
                    <a:pt x="877" y="1130"/>
                    <a:pt x="1130" y="877"/>
                    <a:pt x="1130" y="564"/>
                  </a:cubicBezTo>
                  <a:cubicBezTo>
                    <a:pt x="1130" y="250"/>
                    <a:pt x="877" y="0"/>
                    <a:pt x="56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615" name="Google Shape;4615;p45"/>
            <p:cNvSpPr/>
            <p:nvPr/>
          </p:nvSpPr>
          <p:spPr>
            <a:xfrm>
              <a:off x="1492675" y="2425025"/>
              <a:ext cx="481825" cy="84725"/>
            </a:xfrm>
            <a:custGeom>
              <a:avLst/>
              <a:gdLst/>
              <a:ahLst/>
              <a:cxnLst/>
              <a:rect l="l" t="t" r="r" b="b"/>
              <a:pathLst>
                <a:path w="19273" h="3389" extrusionOk="0">
                  <a:moveTo>
                    <a:pt x="1" y="1"/>
                  </a:moveTo>
                  <a:lnTo>
                    <a:pt x="1" y="1696"/>
                  </a:lnTo>
                  <a:cubicBezTo>
                    <a:pt x="1" y="2630"/>
                    <a:pt x="757" y="3389"/>
                    <a:pt x="1693" y="3389"/>
                  </a:cubicBezTo>
                  <a:lnTo>
                    <a:pt x="17577" y="3389"/>
                  </a:lnTo>
                  <a:cubicBezTo>
                    <a:pt x="18514" y="3389"/>
                    <a:pt x="19270" y="2630"/>
                    <a:pt x="19273" y="1696"/>
                  </a:cubicBezTo>
                  <a:lnTo>
                    <a:pt x="19273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616" name="Google Shape;4616;p45"/>
            <p:cNvSpPr/>
            <p:nvPr/>
          </p:nvSpPr>
          <p:spPr>
            <a:xfrm>
              <a:off x="1492675" y="2027925"/>
              <a:ext cx="481825" cy="368000"/>
            </a:xfrm>
            <a:custGeom>
              <a:avLst/>
              <a:gdLst/>
              <a:ahLst/>
              <a:cxnLst/>
              <a:rect l="l" t="t" r="r" b="b"/>
              <a:pathLst>
                <a:path w="19273" h="14720" extrusionOk="0">
                  <a:moveTo>
                    <a:pt x="5120" y="2259"/>
                  </a:moveTo>
                  <a:cubicBezTo>
                    <a:pt x="5430" y="2259"/>
                    <a:pt x="5683" y="2512"/>
                    <a:pt x="5683" y="2825"/>
                  </a:cubicBezTo>
                  <a:lnTo>
                    <a:pt x="5683" y="8047"/>
                  </a:lnTo>
                  <a:cubicBezTo>
                    <a:pt x="6360" y="8281"/>
                    <a:pt x="6812" y="8920"/>
                    <a:pt x="6812" y="9637"/>
                  </a:cubicBezTo>
                  <a:cubicBezTo>
                    <a:pt x="6812" y="10353"/>
                    <a:pt x="6360" y="10992"/>
                    <a:pt x="5683" y="11226"/>
                  </a:cubicBezTo>
                  <a:lnTo>
                    <a:pt x="5683" y="13024"/>
                  </a:lnTo>
                  <a:cubicBezTo>
                    <a:pt x="5683" y="13337"/>
                    <a:pt x="5430" y="13587"/>
                    <a:pt x="5120" y="13587"/>
                  </a:cubicBezTo>
                  <a:cubicBezTo>
                    <a:pt x="4807" y="13587"/>
                    <a:pt x="4554" y="13337"/>
                    <a:pt x="4554" y="13024"/>
                  </a:cubicBezTo>
                  <a:lnTo>
                    <a:pt x="4554" y="11226"/>
                  </a:lnTo>
                  <a:cubicBezTo>
                    <a:pt x="3876" y="10992"/>
                    <a:pt x="3425" y="10353"/>
                    <a:pt x="3425" y="9637"/>
                  </a:cubicBezTo>
                  <a:cubicBezTo>
                    <a:pt x="3425" y="8920"/>
                    <a:pt x="3876" y="8281"/>
                    <a:pt x="4554" y="8047"/>
                  </a:cubicBezTo>
                  <a:lnTo>
                    <a:pt x="4554" y="2825"/>
                  </a:lnTo>
                  <a:cubicBezTo>
                    <a:pt x="4554" y="2512"/>
                    <a:pt x="4807" y="2259"/>
                    <a:pt x="5120" y="2259"/>
                  </a:cubicBezTo>
                  <a:close/>
                  <a:moveTo>
                    <a:pt x="9637" y="2259"/>
                  </a:moveTo>
                  <a:cubicBezTo>
                    <a:pt x="9947" y="2259"/>
                    <a:pt x="10200" y="2512"/>
                    <a:pt x="10200" y="2825"/>
                  </a:cubicBezTo>
                  <a:lnTo>
                    <a:pt x="10200" y="4659"/>
                  </a:lnTo>
                  <a:cubicBezTo>
                    <a:pt x="10877" y="4894"/>
                    <a:pt x="11329" y="5532"/>
                    <a:pt x="11329" y="6249"/>
                  </a:cubicBezTo>
                  <a:cubicBezTo>
                    <a:pt x="11329" y="6966"/>
                    <a:pt x="10877" y="7604"/>
                    <a:pt x="10200" y="7839"/>
                  </a:cubicBezTo>
                  <a:lnTo>
                    <a:pt x="10200" y="13024"/>
                  </a:lnTo>
                  <a:cubicBezTo>
                    <a:pt x="10200" y="13337"/>
                    <a:pt x="9947" y="13587"/>
                    <a:pt x="9637" y="13587"/>
                  </a:cubicBezTo>
                  <a:cubicBezTo>
                    <a:pt x="9324" y="13587"/>
                    <a:pt x="9071" y="13337"/>
                    <a:pt x="9071" y="13024"/>
                  </a:cubicBezTo>
                  <a:lnTo>
                    <a:pt x="9071" y="7839"/>
                  </a:lnTo>
                  <a:cubicBezTo>
                    <a:pt x="8393" y="7604"/>
                    <a:pt x="7941" y="6966"/>
                    <a:pt x="7941" y="6249"/>
                  </a:cubicBezTo>
                  <a:cubicBezTo>
                    <a:pt x="7941" y="5532"/>
                    <a:pt x="8393" y="4894"/>
                    <a:pt x="9071" y="4659"/>
                  </a:cubicBezTo>
                  <a:lnTo>
                    <a:pt x="9071" y="2825"/>
                  </a:lnTo>
                  <a:cubicBezTo>
                    <a:pt x="9071" y="2512"/>
                    <a:pt x="9324" y="2259"/>
                    <a:pt x="9637" y="2259"/>
                  </a:cubicBezTo>
                  <a:close/>
                  <a:moveTo>
                    <a:pt x="14154" y="2259"/>
                  </a:moveTo>
                  <a:cubicBezTo>
                    <a:pt x="14464" y="2259"/>
                    <a:pt x="14717" y="2512"/>
                    <a:pt x="14717" y="2825"/>
                  </a:cubicBezTo>
                  <a:lnTo>
                    <a:pt x="14717" y="8047"/>
                  </a:lnTo>
                  <a:cubicBezTo>
                    <a:pt x="15394" y="8281"/>
                    <a:pt x="15846" y="8920"/>
                    <a:pt x="15846" y="9637"/>
                  </a:cubicBezTo>
                  <a:cubicBezTo>
                    <a:pt x="15846" y="10353"/>
                    <a:pt x="15394" y="10992"/>
                    <a:pt x="14717" y="11226"/>
                  </a:cubicBezTo>
                  <a:lnTo>
                    <a:pt x="14717" y="13024"/>
                  </a:lnTo>
                  <a:cubicBezTo>
                    <a:pt x="14717" y="13337"/>
                    <a:pt x="14464" y="13587"/>
                    <a:pt x="14154" y="13587"/>
                  </a:cubicBezTo>
                  <a:cubicBezTo>
                    <a:pt x="13840" y="13587"/>
                    <a:pt x="13587" y="13337"/>
                    <a:pt x="13587" y="13024"/>
                  </a:cubicBezTo>
                  <a:lnTo>
                    <a:pt x="13587" y="11226"/>
                  </a:lnTo>
                  <a:cubicBezTo>
                    <a:pt x="12910" y="10992"/>
                    <a:pt x="12458" y="10353"/>
                    <a:pt x="12458" y="9637"/>
                  </a:cubicBezTo>
                  <a:cubicBezTo>
                    <a:pt x="12458" y="8920"/>
                    <a:pt x="12910" y="8281"/>
                    <a:pt x="13587" y="8047"/>
                  </a:cubicBezTo>
                  <a:lnTo>
                    <a:pt x="13587" y="2825"/>
                  </a:lnTo>
                  <a:cubicBezTo>
                    <a:pt x="13587" y="2512"/>
                    <a:pt x="13840" y="2259"/>
                    <a:pt x="14154" y="2259"/>
                  </a:cubicBezTo>
                  <a:close/>
                  <a:moveTo>
                    <a:pt x="1693" y="1"/>
                  </a:moveTo>
                  <a:cubicBezTo>
                    <a:pt x="757" y="1"/>
                    <a:pt x="1" y="759"/>
                    <a:pt x="1" y="1696"/>
                  </a:cubicBezTo>
                  <a:lnTo>
                    <a:pt x="1" y="14720"/>
                  </a:lnTo>
                  <a:lnTo>
                    <a:pt x="19273" y="14720"/>
                  </a:lnTo>
                  <a:lnTo>
                    <a:pt x="19273" y="1696"/>
                  </a:lnTo>
                  <a:cubicBezTo>
                    <a:pt x="19270" y="759"/>
                    <a:pt x="18514" y="1"/>
                    <a:pt x="1757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617" name="Google Shape;4617;p45"/>
          <p:cNvGrpSpPr/>
          <p:nvPr/>
        </p:nvGrpSpPr>
        <p:grpSpPr>
          <a:xfrm>
            <a:off x="4623101" y="2153302"/>
            <a:ext cx="230698" cy="230698"/>
            <a:chOff x="1492675" y="2620775"/>
            <a:chExt cx="481825" cy="481825"/>
          </a:xfrm>
          <a:solidFill>
            <a:srgbClr val="171536"/>
          </a:solidFill>
        </p:grpSpPr>
        <p:sp>
          <p:nvSpPr>
            <p:cNvPr id="4618" name="Google Shape;4618;p45"/>
            <p:cNvSpPr/>
            <p:nvPr/>
          </p:nvSpPr>
          <p:spPr>
            <a:xfrm>
              <a:off x="1677125" y="2620775"/>
              <a:ext cx="112950" cy="113850"/>
            </a:xfrm>
            <a:custGeom>
              <a:avLst/>
              <a:gdLst/>
              <a:ahLst/>
              <a:cxnLst/>
              <a:rect l="l" t="t" r="r" b="b"/>
              <a:pathLst>
                <a:path w="4518" h="4554" extrusionOk="0">
                  <a:moveTo>
                    <a:pt x="2259" y="0"/>
                  </a:moveTo>
                  <a:cubicBezTo>
                    <a:pt x="1009" y="0"/>
                    <a:pt x="0" y="1048"/>
                    <a:pt x="0" y="2298"/>
                  </a:cubicBezTo>
                  <a:cubicBezTo>
                    <a:pt x="0" y="3544"/>
                    <a:pt x="1009" y="4553"/>
                    <a:pt x="2259" y="4553"/>
                  </a:cubicBezTo>
                  <a:cubicBezTo>
                    <a:pt x="3505" y="4553"/>
                    <a:pt x="4517" y="3544"/>
                    <a:pt x="4517" y="2298"/>
                  </a:cubicBezTo>
                  <a:cubicBezTo>
                    <a:pt x="4517" y="1048"/>
                    <a:pt x="3505" y="0"/>
                    <a:pt x="225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619" name="Google Shape;4619;p45"/>
            <p:cNvSpPr/>
            <p:nvPr/>
          </p:nvSpPr>
          <p:spPr>
            <a:xfrm>
              <a:off x="1492675" y="2734675"/>
              <a:ext cx="481825" cy="367925"/>
            </a:xfrm>
            <a:custGeom>
              <a:avLst/>
              <a:gdLst/>
              <a:ahLst/>
              <a:cxnLst/>
              <a:rect l="l" t="t" r="r" b="b"/>
              <a:pathLst>
                <a:path w="19273" h="14717" extrusionOk="0">
                  <a:moveTo>
                    <a:pt x="5120" y="4517"/>
                  </a:moveTo>
                  <a:cubicBezTo>
                    <a:pt x="5623" y="4517"/>
                    <a:pt x="5873" y="5122"/>
                    <a:pt x="5517" y="5481"/>
                  </a:cubicBezTo>
                  <a:cubicBezTo>
                    <a:pt x="5403" y="5595"/>
                    <a:pt x="5262" y="5647"/>
                    <a:pt x="5123" y="5647"/>
                  </a:cubicBezTo>
                  <a:cubicBezTo>
                    <a:pt x="4833" y="5647"/>
                    <a:pt x="4554" y="5421"/>
                    <a:pt x="4554" y="5080"/>
                  </a:cubicBezTo>
                  <a:cubicBezTo>
                    <a:pt x="4554" y="4767"/>
                    <a:pt x="4807" y="4517"/>
                    <a:pt x="5120" y="4517"/>
                  </a:cubicBezTo>
                  <a:close/>
                  <a:moveTo>
                    <a:pt x="3991" y="0"/>
                  </a:moveTo>
                  <a:cubicBezTo>
                    <a:pt x="3677" y="0"/>
                    <a:pt x="3425" y="250"/>
                    <a:pt x="3425" y="563"/>
                  </a:cubicBezTo>
                  <a:lnTo>
                    <a:pt x="3425" y="2572"/>
                  </a:lnTo>
                  <a:cubicBezTo>
                    <a:pt x="2455" y="3367"/>
                    <a:pt x="1750" y="4439"/>
                    <a:pt x="1401" y="5646"/>
                  </a:cubicBezTo>
                  <a:lnTo>
                    <a:pt x="564" y="5646"/>
                  </a:lnTo>
                  <a:cubicBezTo>
                    <a:pt x="251" y="5646"/>
                    <a:pt x="1" y="5896"/>
                    <a:pt x="1" y="6209"/>
                  </a:cubicBezTo>
                  <a:lnTo>
                    <a:pt x="1" y="9597"/>
                  </a:lnTo>
                  <a:cubicBezTo>
                    <a:pt x="1" y="9910"/>
                    <a:pt x="251" y="10163"/>
                    <a:pt x="564" y="10163"/>
                  </a:cubicBezTo>
                  <a:lnTo>
                    <a:pt x="1850" y="10163"/>
                  </a:lnTo>
                  <a:cubicBezTo>
                    <a:pt x="2446" y="11322"/>
                    <a:pt x="3391" y="12265"/>
                    <a:pt x="4554" y="12858"/>
                  </a:cubicBezTo>
                  <a:lnTo>
                    <a:pt x="4554" y="14153"/>
                  </a:lnTo>
                  <a:cubicBezTo>
                    <a:pt x="4554" y="14463"/>
                    <a:pt x="4807" y="14716"/>
                    <a:pt x="5120" y="14716"/>
                  </a:cubicBezTo>
                  <a:lnTo>
                    <a:pt x="7378" y="14716"/>
                  </a:lnTo>
                  <a:cubicBezTo>
                    <a:pt x="7688" y="14716"/>
                    <a:pt x="7941" y="14463"/>
                    <a:pt x="7941" y="14153"/>
                  </a:cubicBezTo>
                  <a:lnTo>
                    <a:pt x="7941" y="13551"/>
                  </a:lnTo>
                  <a:lnTo>
                    <a:pt x="11329" y="13551"/>
                  </a:lnTo>
                  <a:lnTo>
                    <a:pt x="11329" y="14153"/>
                  </a:lnTo>
                  <a:cubicBezTo>
                    <a:pt x="11329" y="14463"/>
                    <a:pt x="11582" y="14716"/>
                    <a:pt x="11895" y="14716"/>
                  </a:cubicBezTo>
                  <a:lnTo>
                    <a:pt x="14154" y="14716"/>
                  </a:lnTo>
                  <a:cubicBezTo>
                    <a:pt x="14464" y="14716"/>
                    <a:pt x="14717" y="14463"/>
                    <a:pt x="14717" y="14153"/>
                  </a:cubicBezTo>
                  <a:lnTo>
                    <a:pt x="14717" y="12864"/>
                  </a:lnTo>
                  <a:cubicBezTo>
                    <a:pt x="16647" y="11880"/>
                    <a:pt x="17945" y="9958"/>
                    <a:pt x="18107" y="7808"/>
                  </a:cubicBezTo>
                  <a:cubicBezTo>
                    <a:pt x="18800" y="7582"/>
                    <a:pt x="19270" y="6938"/>
                    <a:pt x="19273" y="6209"/>
                  </a:cubicBezTo>
                  <a:lnTo>
                    <a:pt x="19273" y="5080"/>
                  </a:lnTo>
                  <a:cubicBezTo>
                    <a:pt x="19273" y="4767"/>
                    <a:pt x="19020" y="4517"/>
                    <a:pt x="18707" y="4517"/>
                  </a:cubicBezTo>
                  <a:cubicBezTo>
                    <a:pt x="18393" y="4517"/>
                    <a:pt x="18144" y="4767"/>
                    <a:pt x="18144" y="5080"/>
                  </a:cubicBezTo>
                  <a:lnTo>
                    <a:pt x="18144" y="6209"/>
                  </a:lnTo>
                  <a:cubicBezTo>
                    <a:pt x="18141" y="6300"/>
                    <a:pt x="18116" y="6387"/>
                    <a:pt x="18074" y="6465"/>
                  </a:cubicBezTo>
                  <a:cubicBezTo>
                    <a:pt x="17647" y="3454"/>
                    <a:pt x="15021" y="1129"/>
                    <a:pt x="11895" y="1129"/>
                  </a:cubicBezTo>
                  <a:lnTo>
                    <a:pt x="7378" y="1129"/>
                  </a:lnTo>
                  <a:cubicBezTo>
                    <a:pt x="7020" y="1129"/>
                    <a:pt x="6665" y="1166"/>
                    <a:pt x="6315" y="1232"/>
                  </a:cubicBezTo>
                  <a:cubicBezTo>
                    <a:pt x="5788" y="464"/>
                    <a:pt x="4921" y="3"/>
                    <a:pt x="399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4620" name="Google Shape;4620;p45"/>
          <p:cNvSpPr/>
          <p:nvPr/>
        </p:nvSpPr>
        <p:spPr>
          <a:xfrm>
            <a:off x="4895078" y="2153237"/>
            <a:ext cx="239711" cy="230698"/>
          </a:xfrm>
          <a:custGeom>
            <a:avLst/>
            <a:gdLst/>
            <a:ahLst/>
            <a:cxnLst/>
            <a:rect l="l" t="t" r="r" b="b"/>
            <a:pathLst>
              <a:path w="20026" h="19273" extrusionOk="0">
                <a:moveTo>
                  <a:pt x="14841" y="2901"/>
                </a:moveTo>
                <a:cubicBezTo>
                  <a:pt x="15282" y="2901"/>
                  <a:pt x="15717" y="3074"/>
                  <a:pt x="16042" y="3397"/>
                </a:cubicBezTo>
                <a:cubicBezTo>
                  <a:pt x="16704" y="4059"/>
                  <a:pt x="16704" y="5131"/>
                  <a:pt x="16042" y="5794"/>
                </a:cubicBezTo>
                <a:cubicBezTo>
                  <a:pt x="15717" y="6118"/>
                  <a:pt x="15284" y="6290"/>
                  <a:pt x="14843" y="6290"/>
                </a:cubicBezTo>
                <a:cubicBezTo>
                  <a:pt x="14625" y="6290"/>
                  <a:pt x="14405" y="6248"/>
                  <a:pt x="14196" y="6161"/>
                </a:cubicBezTo>
                <a:cubicBezTo>
                  <a:pt x="13563" y="5899"/>
                  <a:pt x="13151" y="5282"/>
                  <a:pt x="13151" y="4595"/>
                </a:cubicBezTo>
                <a:cubicBezTo>
                  <a:pt x="13151" y="3912"/>
                  <a:pt x="13563" y="3294"/>
                  <a:pt x="14196" y="3029"/>
                </a:cubicBezTo>
                <a:cubicBezTo>
                  <a:pt x="14404" y="2943"/>
                  <a:pt x="14623" y="2901"/>
                  <a:pt x="14841" y="2901"/>
                </a:cubicBezTo>
                <a:close/>
                <a:moveTo>
                  <a:pt x="10859" y="4837"/>
                </a:moveTo>
                <a:cubicBezTo>
                  <a:pt x="11001" y="4837"/>
                  <a:pt x="11142" y="4890"/>
                  <a:pt x="11251" y="4996"/>
                </a:cubicBezTo>
                <a:lnTo>
                  <a:pt x="12049" y="5794"/>
                </a:lnTo>
                <a:cubicBezTo>
                  <a:pt x="12269" y="6014"/>
                  <a:pt x="12269" y="6372"/>
                  <a:pt x="12049" y="6592"/>
                </a:cubicBezTo>
                <a:cubicBezTo>
                  <a:pt x="11939" y="6702"/>
                  <a:pt x="11794" y="6757"/>
                  <a:pt x="11650" y="6757"/>
                </a:cubicBezTo>
                <a:cubicBezTo>
                  <a:pt x="11505" y="6757"/>
                  <a:pt x="11361" y="6702"/>
                  <a:pt x="11251" y="6592"/>
                </a:cubicBezTo>
                <a:lnTo>
                  <a:pt x="10453" y="5794"/>
                </a:lnTo>
                <a:cubicBezTo>
                  <a:pt x="10239" y="5571"/>
                  <a:pt x="10242" y="5219"/>
                  <a:pt x="10459" y="5002"/>
                </a:cubicBezTo>
                <a:cubicBezTo>
                  <a:pt x="10570" y="4892"/>
                  <a:pt x="10715" y="4837"/>
                  <a:pt x="10859" y="4837"/>
                </a:cubicBezTo>
                <a:close/>
                <a:moveTo>
                  <a:pt x="13255" y="7232"/>
                </a:moveTo>
                <a:cubicBezTo>
                  <a:pt x="13396" y="7232"/>
                  <a:pt x="13538" y="7284"/>
                  <a:pt x="13648" y="7390"/>
                </a:cubicBezTo>
                <a:lnTo>
                  <a:pt x="14446" y="8188"/>
                </a:lnTo>
                <a:cubicBezTo>
                  <a:pt x="14665" y="8411"/>
                  <a:pt x="14665" y="8766"/>
                  <a:pt x="14446" y="8989"/>
                </a:cubicBezTo>
                <a:cubicBezTo>
                  <a:pt x="14336" y="9099"/>
                  <a:pt x="14191" y="9154"/>
                  <a:pt x="14047" y="9154"/>
                </a:cubicBezTo>
                <a:cubicBezTo>
                  <a:pt x="13902" y="9154"/>
                  <a:pt x="13758" y="9099"/>
                  <a:pt x="13648" y="8989"/>
                </a:cubicBezTo>
                <a:lnTo>
                  <a:pt x="12850" y="8188"/>
                </a:lnTo>
                <a:cubicBezTo>
                  <a:pt x="12633" y="7968"/>
                  <a:pt x="12636" y="7616"/>
                  <a:pt x="12856" y="7399"/>
                </a:cubicBezTo>
                <a:cubicBezTo>
                  <a:pt x="12966" y="7287"/>
                  <a:pt x="13110" y="7232"/>
                  <a:pt x="13255" y="7232"/>
                </a:cubicBezTo>
                <a:close/>
                <a:moveTo>
                  <a:pt x="10846" y="8029"/>
                </a:moveTo>
                <a:cubicBezTo>
                  <a:pt x="10991" y="8029"/>
                  <a:pt x="11135" y="8084"/>
                  <a:pt x="11245" y="8194"/>
                </a:cubicBezTo>
                <a:cubicBezTo>
                  <a:pt x="11462" y="8411"/>
                  <a:pt x="11465" y="8763"/>
                  <a:pt x="11251" y="8986"/>
                </a:cubicBezTo>
                <a:lnTo>
                  <a:pt x="11251" y="8989"/>
                </a:lnTo>
                <a:lnTo>
                  <a:pt x="10778" y="9461"/>
                </a:lnTo>
                <a:cubicBezTo>
                  <a:pt x="11088" y="10106"/>
                  <a:pt x="10959" y="10874"/>
                  <a:pt x="10453" y="11383"/>
                </a:cubicBezTo>
                <a:cubicBezTo>
                  <a:pt x="10343" y="11493"/>
                  <a:pt x="10198" y="11548"/>
                  <a:pt x="10054" y="11548"/>
                </a:cubicBezTo>
                <a:cubicBezTo>
                  <a:pt x="9909" y="11548"/>
                  <a:pt x="9765" y="11493"/>
                  <a:pt x="9655" y="11383"/>
                </a:cubicBezTo>
                <a:cubicBezTo>
                  <a:pt x="9435" y="11163"/>
                  <a:pt x="9435" y="10804"/>
                  <a:pt x="9655" y="10585"/>
                </a:cubicBezTo>
                <a:cubicBezTo>
                  <a:pt x="10010" y="10229"/>
                  <a:pt x="9757" y="9621"/>
                  <a:pt x="9254" y="9621"/>
                </a:cubicBezTo>
                <a:cubicBezTo>
                  <a:pt x="8751" y="9621"/>
                  <a:pt x="8498" y="10229"/>
                  <a:pt x="8857" y="10585"/>
                </a:cubicBezTo>
                <a:cubicBezTo>
                  <a:pt x="9441" y="11166"/>
                  <a:pt x="9519" y="12084"/>
                  <a:pt x="9043" y="12756"/>
                </a:cubicBezTo>
                <a:cubicBezTo>
                  <a:pt x="8717" y="13218"/>
                  <a:pt x="8196" y="13472"/>
                  <a:pt x="7661" y="13472"/>
                </a:cubicBezTo>
                <a:cubicBezTo>
                  <a:pt x="7415" y="13472"/>
                  <a:pt x="7167" y="13419"/>
                  <a:pt x="6933" y="13307"/>
                </a:cubicBezTo>
                <a:lnTo>
                  <a:pt x="6460" y="13777"/>
                </a:lnTo>
                <a:cubicBezTo>
                  <a:pt x="6351" y="13882"/>
                  <a:pt x="6210" y="13935"/>
                  <a:pt x="6068" y="13935"/>
                </a:cubicBezTo>
                <a:cubicBezTo>
                  <a:pt x="5924" y="13935"/>
                  <a:pt x="5779" y="13880"/>
                  <a:pt x="5668" y="13771"/>
                </a:cubicBezTo>
                <a:cubicBezTo>
                  <a:pt x="5451" y="13551"/>
                  <a:pt x="5448" y="13198"/>
                  <a:pt x="5662" y="12979"/>
                </a:cubicBezTo>
                <a:lnTo>
                  <a:pt x="6135" y="12506"/>
                </a:lnTo>
                <a:cubicBezTo>
                  <a:pt x="5824" y="11861"/>
                  <a:pt x="5957" y="11091"/>
                  <a:pt x="6460" y="10582"/>
                </a:cubicBezTo>
                <a:cubicBezTo>
                  <a:pt x="6570" y="10476"/>
                  <a:pt x="6711" y="10424"/>
                  <a:pt x="6852" y="10424"/>
                </a:cubicBezTo>
                <a:cubicBezTo>
                  <a:pt x="6997" y="10424"/>
                  <a:pt x="7142" y="10479"/>
                  <a:pt x="7252" y="10591"/>
                </a:cubicBezTo>
                <a:cubicBezTo>
                  <a:pt x="7469" y="10808"/>
                  <a:pt x="7472" y="11160"/>
                  <a:pt x="7258" y="11383"/>
                </a:cubicBezTo>
                <a:cubicBezTo>
                  <a:pt x="6902" y="11738"/>
                  <a:pt x="7155" y="12346"/>
                  <a:pt x="7658" y="12346"/>
                </a:cubicBezTo>
                <a:cubicBezTo>
                  <a:pt x="8161" y="12346"/>
                  <a:pt x="8414" y="11738"/>
                  <a:pt x="8059" y="11383"/>
                </a:cubicBezTo>
                <a:cubicBezTo>
                  <a:pt x="7475" y="10798"/>
                  <a:pt x="7393" y="9883"/>
                  <a:pt x="7869" y="9209"/>
                </a:cubicBezTo>
                <a:cubicBezTo>
                  <a:pt x="8195" y="8749"/>
                  <a:pt x="8716" y="8495"/>
                  <a:pt x="9251" y="8495"/>
                </a:cubicBezTo>
                <a:cubicBezTo>
                  <a:pt x="9497" y="8495"/>
                  <a:pt x="9746" y="8549"/>
                  <a:pt x="9980" y="8660"/>
                </a:cubicBezTo>
                <a:lnTo>
                  <a:pt x="10453" y="8188"/>
                </a:lnTo>
                <a:cubicBezTo>
                  <a:pt x="10563" y="8082"/>
                  <a:pt x="10705" y="8029"/>
                  <a:pt x="10846" y="8029"/>
                </a:cubicBezTo>
                <a:close/>
                <a:moveTo>
                  <a:pt x="13208" y="0"/>
                </a:moveTo>
                <a:cubicBezTo>
                  <a:pt x="11632" y="0"/>
                  <a:pt x="10059" y="597"/>
                  <a:pt x="8857" y="1801"/>
                </a:cubicBezTo>
                <a:lnTo>
                  <a:pt x="8456" y="2201"/>
                </a:lnTo>
                <a:lnTo>
                  <a:pt x="9655" y="3397"/>
                </a:lnTo>
                <a:cubicBezTo>
                  <a:pt x="9869" y="3620"/>
                  <a:pt x="9866" y="3972"/>
                  <a:pt x="9646" y="4189"/>
                </a:cubicBezTo>
                <a:cubicBezTo>
                  <a:pt x="9536" y="4300"/>
                  <a:pt x="9391" y="4356"/>
                  <a:pt x="9246" y="4356"/>
                </a:cubicBezTo>
                <a:cubicBezTo>
                  <a:pt x="9106" y="4356"/>
                  <a:pt x="8965" y="4303"/>
                  <a:pt x="8857" y="4198"/>
                </a:cubicBezTo>
                <a:lnTo>
                  <a:pt x="7658" y="2999"/>
                </a:lnTo>
                <a:lnTo>
                  <a:pt x="663" y="9994"/>
                </a:lnTo>
                <a:cubicBezTo>
                  <a:pt x="1" y="10654"/>
                  <a:pt x="1" y="11726"/>
                  <a:pt x="663" y="12388"/>
                </a:cubicBezTo>
                <a:lnTo>
                  <a:pt x="7053" y="18775"/>
                </a:lnTo>
                <a:cubicBezTo>
                  <a:pt x="7383" y="19107"/>
                  <a:pt x="7816" y="19272"/>
                  <a:pt x="8249" y="19272"/>
                </a:cubicBezTo>
                <a:cubicBezTo>
                  <a:pt x="8682" y="19272"/>
                  <a:pt x="9116" y="19107"/>
                  <a:pt x="9447" y="18775"/>
                </a:cubicBezTo>
                <a:lnTo>
                  <a:pt x="16442" y="11783"/>
                </a:lnTo>
                <a:lnTo>
                  <a:pt x="15244" y="10585"/>
                </a:lnTo>
                <a:cubicBezTo>
                  <a:pt x="15030" y="10362"/>
                  <a:pt x="15033" y="10010"/>
                  <a:pt x="15250" y="9793"/>
                </a:cubicBezTo>
                <a:cubicBezTo>
                  <a:pt x="15361" y="9683"/>
                  <a:pt x="15506" y="9628"/>
                  <a:pt x="15650" y="9628"/>
                </a:cubicBezTo>
                <a:cubicBezTo>
                  <a:pt x="15792" y="9628"/>
                  <a:pt x="15933" y="9681"/>
                  <a:pt x="16042" y="9787"/>
                </a:cubicBezTo>
                <a:lnTo>
                  <a:pt x="17240" y="10982"/>
                </a:lnTo>
                <a:lnTo>
                  <a:pt x="17641" y="10585"/>
                </a:lnTo>
                <a:cubicBezTo>
                  <a:pt x="19923" y="8299"/>
                  <a:pt x="20025" y="4677"/>
                  <a:pt x="17999" y="2240"/>
                </a:cubicBezTo>
                <a:lnTo>
                  <a:pt x="19237" y="1003"/>
                </a:lnTo>
                <a:cubicBezTo>
                  <a:pt x="19456" y="783"/>
                  <a:pt x="19456" y="425"/>
                  <a:pt x="19237" y="205"/>
                </a:cubicBezTo>
                <a:cubicBezTo>
                  <a:pt x="19127" y="95"/>
                  <a:pt x="18982" y="40"/>
                  <a:pt x="18838" y="40"/>
                </a:cubicBezTo>
                <a:cubicBezTo>
                  <a:pt x="18693" y="40"/>
                  <a:pt x="18548" y="95"/>
                  <a:pt x="18439" y="205"/>
                </a:cubicBezTo>
                <a:lnTo>
                  <a:pt x="17198" y="1443"/>
                </a:lnTo>
                <a:cubicBezTo>
                  <a:pt x="16045" y="483"/>
                  <a:pt x="14625" y="0"/>
                  <a:pt x="13208" y="0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grpSp>
        <p:nvGrpSpPr>
          <p:cNvPr id="4621" name="Google Shape;4621;p45"/>
          <p:cNvGrpSpPr/>
          <p:nvPr/>
        </p:nvGrpSpPr>
        <p:grpSpPr>
          <a:xfrm>
            <a:off x="5183268" y="2164171"/>
            <a:ext cx="226843" cy="208960"/>
            <a:chOff x="2682350" y="2643425"/>
            <a:chExt cx="473775" cy="436425"/>
          </a:xfrm>
          <a:solidFill>
            <a:srgbClr val="171536"/>
          </a:solidFill>
        </p:grpSpPr>
        <p:sp>
          <p:nvSpPr>
            <p:cNvPr id="4622" name="Google Shape;4622;p45"/>
            <p:cNvSpPr/>
            <p:nvPr/>
          </p:nvSpPr>
          <p:spPr>
            <a:xfrm>
              <a:off x="2682350" y="2725775"/>
              <a:ext cx="70175" cy="73425"/>
            </a:xfrm>
            <a:custGeom>
              <a:avLst/>
              <a:gdLst/>
              <a:ahLst/>
              <a:cxnLst/>
              <a:rect l="l" t="t" r="r" b="b"/>
              <a:pathLst>
                <a:path w="2807" h="2937" extrusionOk="0">
                  <a:moveTo>
                    <a:pt x="1130" y="1"/>
                  </a:moveTo>
                  <a:cubicBezTo>
                    <a:pt x="506" y="1"/>
                    <a:pt x="1" y="504"/>
                    <a:pt x="1" y="1130"/>
                  </a:cubicBezTo>
                  <a:lnTo>
                    <a:pt x="1" y="2937"/>
                  </a:lnTo>
                  <a:lnTo>
                    <a:pt x="1991" y="2937"/>
                  </a:lnTo>
                  <a:cubicBezTo>
                    <a:pt x="2443" y="2937"/>
                    <a:pt x="2807" y="2572"/>
                    <a:pt x="2807" y="2124"/>
                  </a:cubicBezTo>
                  <a:lnTo>
                    <a:pt x="2807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623" name="Google Shape;4623;p45"/>
            <p:cNvSpPr/>
            <p:nvPr/>
          </p:nvSpPr>
          <p:spPr>
            <a:xfrm>
              <a:off x="2682350" y="3006350"/>
              <a:ext cx="70175" cy="73500"/>
            </a:xfrm>
            <a:custGeom>
              <a:avLst/>
              <a:gdLst/>
              <a:ahLst/>
              <a:cxnLst/>
              <a:rect l="l" t="t" r="r" b="b"/>
              <a:pathLst>
                <a:path w="2807" h="2940" extrusionOk="0">
                  <a:moveTo>
                    <a:pt x="1" y="1"/>
                  </a:moveTo>
                  <a:lnTo>
                    <a:pt x="1" y="1811"/>
                  </a:lnTo>
                  <a:cubicBezTo>
                    <a:pt x="1" y="2434"/>
                    <a:pt x="506" y="2940"/>
                    <a:pt x="1130" y="2940"/>
                  </a:cubicBezTo>
                  <a:lnTo>
                    <a:pt x="2807" y="2940"/>
                  </a:lnTo>
                  <a:lnTo>
                    <a:pt x="2807" y="817"/>
                  </a:lnTo>
                  <a:cubicBezTo>
                    <a:pt x="2807" y="365"/>
                    <a:pt x="2443" y="4"/>
                    <a:pt x="199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624" name="Google Shape;4624;p45"/>
            <p:cNvSpPr/>
            <p:nvPr/>
          </p:nvSpPr>
          <p:spPr>
            <a:xfrm>
              <a:off x="3085925" y="2725700"/>
              <a:ext cx="70200" cy="73500"/>
            </a:xfrm>
            <a:custGeom>
              <a:avLst/>
              <a:gdLst/>
              <a:ahLst/>
              <a:cxnLst/>
              <a:rect l="l" t="t" r="r" b="b"/>
              <a:pathLst>
                <a:path w="2808" h="2940" extrusionOk="0">
                  <a:moveTo>
                    <a:pt x="1" y="1"/>
                  </a:moveTo>
                  <a:lnTo>
                    <a:pt x="1" y="2127"/>
                  </a:lnTo>
                  <a:cubicBezTo>
                    <a:pt x="1" y="2575"/>
                    <a:pt x="365" y="2940"/>
                    <a:pt x="817" y="2940"/>
                  </a:cubicBezTo>
                  <a:lnTo>
                    <a:pt x="2807" y="2940"/>
                  </a:lnTo>
                  <a:lnTo>
                    <a:pt x="2807" y="1130"/>
                  </a:lnTo>
                  <a:cubicBezTo>
                    <a:pt x="2807" y="507"/>
                    <a:pt x="2301" y="1"/>
                    <a:pt x="167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625" name="Google Shape;4625;p45"/>
            <p:cNvSpPr/>
            <p:nvPr/>
          </p:nvSpPr>
          <p:spPr>
            <a:xfrm>
              <a:off x="2825150" y="2843075"/>
              <a:ext cx="180700" cy="107375"/>
            </a:xfrm>
            <a:custGeom>
              <a:avLst/>
              <a:gdLst/>
              <a:ahLst/>
              <a:cxnLst/>
              <a:rect l="l" t="t" r="r" b="b"/>
              <a:pathLst>
                <a:path w="7228" h="4295" extrusionOk="0">
                  <a:moveTo>
                    <a:pt x="5024" y="714"/>
                  </a:moveTo>
                  <a:cubicBezTo>
                    <a:pt x="5337" y="714"/>
                    <a:pt x="5590" y="967"/>
                    <a:pt x="5590" y="1277"/>
                  </a:cubicBezTo>
                  <a:cubicBezTo>
                    <a:pt x="5590" y="1590"/>
                    <a:pt x="5337" y="1843"/>
                    <a:pt x="5024" y="1843"/>
                  </a:cubicBezTo>
                  <a:lnTo>
                    <a:pt x="2503" y="1843"/>
                  </a:lnTo>
                  <a:cubicBezTo>
                    <a:pt x="2190" y="1843"/>
                    <a:pt x="1937" y="1590"/>
                    <a:pt x="1937" y="1277"/>
                  </a:cubicBezTo>
                  <a:cubicBezTo>
                    <a:pt x="1937" y="967"/>
                    <a:pt x="2190" y="714"/>
                    <a:pt x="2503" y="714"/>
                  </a:cubicBezTo>
                  <a:close/>
                  <a:moveTo>
                    <a:pt x="6078" y="2452"/>
                  </a:moveTo>
                  <a:cubicBezTo>
                    <a:pt x="6391" y="2452"/>
                    <a:pt x="6644" y="2704"/>
                    <a:pt x="6644" y="3018"/>
                  </a:cubicBezTo>
                  <a:cubicBezTo>
                    <a:pt x="6644" y="3328"/>
                    <a:pt x="6391" y="3581"/>
                    <a:pt x="6078" y="3581"/>
                  </a:cubicBezTo>
                  <a:lnTo>
                    <a:pt x="1449" y="3581"/>
                  </a:lnTo>
                  <a:cubicBezTo>
                    <a:pt x="1136" y="3581"/>
                    <a:pt x="883" y="3328"/>
                    <a:pt x="883" y="3018"/>
                  </a:cubicBezTo>
                  <a:cubicBezTo>
                    <a:pt x="883" y="2704"/>
                    <a:pt x="1136" y="2452"/>
                    <a:pt x="1449" y="2452"/>
                  </a:cubicBezTo>
                  <a:close/>
                  <a:moveTo>
                    <a:pt x="1" y="0"/>
                  </a:moveTo>
                  <a:lnTo>
                    <a:pt x="1" y="4294"/>
                  </a:lnTo>
                  <a:lnTo>
                    <a:pt x="7228" y="4294"/>
                  </a:lnTo>
                  <a:lnTo>
                    <a:pt x="7228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626" name="Google Shape;4626;p45"/>
            <p:cNvSpPr/>
            <p:nvPr/>
          </p:nvSpPr>
          <p:spPr>
            <a:xfrm>
              <a:off x="2682350" y="2725700"/>
              <a:ext cx="473775" cy="354150"/>
            </a:xfrm>
            <a:custGeom>
              <a:avLst/>
              <a:gdLst/>
              <a:ahLst/>
              <a:cxnLst/>
              <a:rect l="l" t="t" r="r" b="b"/>
              <a:pathLst>
                <a:path w="18951" h="14166" extrusionOk="0">
                  <a:moveTo>
                    <a:pt x="13503" y="3566"/>
                  </a:moveTo>
                  <a:cubicBezTo>
                    <a:pt x="13816" y="3566"/>
                    <a:pt x="14069" y="3819"/>
                    <a:pt x="14069" y="4129"/>
                  </a:cubicBezTo>
                  <a:lnTo>
                    <a:pt x="14069" y="9556"/>
                  </a:lnTo>
                  <a:cubicBezTo>
                    <a:pt x="14069" y="9866"/>
                    <a:pt x="13816" y="10119"/>
                    <a:pt x="13503" y="10119"/>
                  </a:cubicBezTo>
                  <a:lnTo>
                    <a:pt x="5147" y="10119"/>
                  </a:lnTo>
                  <a:cubicBezTo>
                    <a:pt x="4834" y="10119"/>
                    <a:pt x="4584" y="9866"/>
                    <a:pt x="4584" y="9556"/>
                  </a:cubicBezTo>
                  <a:lnTo>
                    <a:pt x="4584" y="4129"/>
                  </a:lnTo>
                  <a:cubicBezTo>
                    <a:pt x="4584" y="3819"/>
                    <a:pt x="4834" y="3566"/>
                    <a:pt x="5147" y="3566"/>
                  </a:cubicBezTo>
                  <a:close/>
                  <a:moveTo>
                    <a:pt x="3936" y="1"/>
                  </a:moveTo>
                  <a:lnTo>
                    <a:pt x="3936" y="2127"/>
                  </a:lnTo>
                  <a:cubicBezTo>
                    <a:pt x="3933" y="3199"/>
                    <a:pt x="3066" y="4069"/>
                    <a:pt x="1991" y="4069"/>
                  </a:cubicBezTo>
                  <a:lnTo>
                    <a:pt x="1" y="4069"/>
                  </a:lnTo>
                  <a:lnTo>
                    <a:pt x="1" y="10098"/>
                  </a:lnTo>
                  <a:lnTo>
                    <a:pt x="1991" y="10098"/>
                  </a:lnTo>
                  <a:cubicBezTo>
                    <a:pt x="3066" y="10101"/>
                    <a:pt x="3933" y="10968"/>
                    <a:pt x="3936" y="12043"/>
                  </a:cubicBezTo>
                  <a:lnTo>
                    <a:pt x="3936" y="14166"/>
                  </a:lnTo>
                  <a:lnTo>
                    <a:pt x="15015" y="14166"/>
                  </a:lnTo>
                  <a:lnTo>
                    <a:pt x="15015" y="12043"/>
                  </a:lnTo>
                  <a:cubicBezTo>
                    <a:pt x="15018" y="10968"/>
                    <a:pt x="15885" y="10101"/>
                    <a:pt x="16960" y="10098"/>
                  </a:cubicBezTo>
                  <a:lnTo>
                    <a:pt x="18950" y="10098"/>
                  </a:lnTo>
                  <a:lnTo>
                    <a:pt x="18950" y="4069"/>
                  </a:lnTo>
                  <a:lnTo>
                    <a:pt x="16960" y="4069"/>
                  </a:lnTo>
                  <a:cubicBezTo>
                    <a:pt x="15885" y="4069"/>
                    <a:pt x="15018" y="3199"/>
                    <a:pt x="15015" y="2127"/>
                  </a:cubicBezTo>
                  <a:lnTo>
                    <a:pt x="15015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627" name="Google Shape;4627;p45"/>
            <p:cNvSpPr/>
            <p:nvPr/>
          </p:nvSpPr>
          <p:spPr>
            <a:xfrm>
              <a:off x="3085925" y="3006350"/>
              <a:ext cx="70200" cy="73500"/>
            </a:xfrm>
            <a:custGeom>
              <a:avLst/>
              <a:gdLst/>
              <a:ahLst/>
              <a:cxnLst/>
              <a:rect l="l" t="t" r="r" b="b"/>
              <a:pathLst>
                <a:path w="2808" h="2940" extrusionOk="0">
                  <a:moveTo>
                    <a:pt x="817" y="1"/>
                  </a:moveTo>
                  <a:cubicBezTo>
                    <a:pt x="365" y="4"/>
                    <a:pt x="1" y="365"/>
                    <a:pt x="1" y="817"/>
                  </a:cubicBezTo>
                  <a:lnTo>
                    <a:pt x="1" y="2940"/>
                  </a:lnTo>
                  <a:lnTo>
                    <a:pt x="1678" y="2940"/>
                  </a:lnTo>
                  <a:cubicBezTo>
                    <a:pt x="2301" y="2940"/>
                    <a:pt x="2807" y="2434"/>
                    <a:pt x="2807" y="1811"/>
                  </a:cubicBezTo>
                  <a:lnTo>
                    <a:pt x="2807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628" name="Google Shape;4628;p45"/>
            <p:cNvSpPr/>
            <p:nvPr/>
          </p:nvSpPr>
          <p:spPr>
            <a:xfrm>
              <a:off x="2825450" y="2643425"/>
              <a:ext cx="187550" cy="54075"/>
            </a:xfrm>
            <a:custGeom>
              <a:avLst/>
              <a:gdLst/>
              <a:ahLst/>
              <a:cxnLst/>
              <a:rect l="l" t="t" r="r" b="b"/>
              <a:pathLst>
                <a:path w="7502" h="2163" extrusionOk="0">
                  <a:moveTo>
                    <a:pt x="1862" y="1"/>
                  </a:moveTo>
                  <a:cubicBezTo>
                    <a:pt x="835" y="4"/>
                    <a:pt x="1" y="835"/>
                    <a:pt x="1" y="1861"/>
                  </a:cubicBezTo>
                  <a:lnTo>
                    <a:pt x="1" y="2163"/>
                  </a:lnTo>
                  <a:lnTo>
                    <a:pt x="1130" y="2163"/>
                  </a:lnTo>
                  <a:lnTo>
                    <a:pt x="1130" y="1861"/>
                  </a:lnTo>
                  <a:cubicBezTo>
                    <a:pt x="1130" y="1458"/>
                    <a:pt x="1458" y="1133"/>
                    <a:pt x="1862" y="1130"/>
                  </a:cubicBezTo>
                  <a:lnTo>
                    <a:pt x="5641" y="1130"/>
                  </a:lnTo>
                  <a:cubicBezTo>
                    <a:pt x="6044" y="1133"/>
                    <a:pt x="6373" y="1458"/>
                    <a:pt x="6373" y="1861"/>
                  </a:cubicBezTo>
                  <a:lnTo>
                    <a:pt x="6373" y="2163"/>
                  </a:lnTo>
                  <a:lnTo>
                    <a:pt x="7502" y="2163"/>
                  </a:lnTo>
                  <a:lnTo>
                    <a:pt x="7502" y="1861"/>
                  </a:lnTo>
                  <a:cubicBezTo>
                    <a:pt x="7502" y="835"/>
                    <a:pt x="6668" y="4"/>
                    <a:pt x="564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629" name="Google Shape;4629;p45"/>
          <p:cNvGrpSpPr/>
          <p:nvPr/>
        </p:nvGrpSpPr>
        <p:grpSpPr>
          <a:xfrm>
            <a:off x="5499808" y="2153302"/>
            <a:ext cx="162205" cy="230698"/>
            <a:chOff x="3342725" y="2620775"/>
            <a:chExt cx="338775" cy="481825"/>
          </a:xfrm>
          <a:solidFill>
            <a:srgbClr val="171536"/>
          </a:solidFill>
        </p:grpSpPr>
        <p:sp>
          <p:nvSpPr>
            <p:cNvPr id="4630" name="Google Shape;4630;p45"/>
            <p:cNvSpPr/>
            <p:nvPr/>
          </p:nvSpPr>
          <p:spPr>
            <a:xfrm>
              <a:off x="3342725" y="2620775"/>
              <a:ext cx="338775" cy="56475"/>
            </a:xfrm>
            <a:custGeom>
              <a:avLst/>
              <a:gdLst/>
              <a:ahLst/>
              <a:cxnLst/>
              <a:rect l="l" t="t" r="r" b="b"/>
              <a:pathLst>
                <a:path w="13551" h="2259" extrusionOk="0">
                  <a:moveTo>
                    <a:pt x="1693" y="0"/>
                  </a:moveTo>
                  <a:cubicBezTo>
                    <a:pt x="756" y="0"/>
                    <a:pt x="0" y="759"/>
                    <a:pt x="0" y="1695"/>
                  </a:cubicBezTo>
                  <a:lnTo>
                    <a:pt x="0" y="2259"/>
                  </a:lnTo>
                  <a:lnTo>
                    <a:pt x="13551" y="2259"/>
                  </a:lnTo>
                  <a:lnTo>
                    <a:pt x="13551" y="1695"/>
                  </a:lnTo>
                  <a:cubicBezTo>
                    <a:pt x="13548" y="759"/>
                    <a:pt x="12792" y="0"/>
                    <a:pt x="1185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631" name="Google Shape;4631;p45"/>
            <p:cNvSpPr/>
            <p:nvPr/>
          </p:nvSpPr>
          <p:spPr>
            <a:xfrm>
              <a:off x="3342725" y="2705450"/>
              <a:ext cx="338775" cy="284225"/>
            </a:xfrm>
            <a:custGeom>
              <a:avLst/>
              <a:gdLst/>
              <a:ahLst/>
              <a:cxnLst/>
              <a:rect l="l" t="t" r="r" b="b"/>
              <a:pathLst>
                <a:path w="13551" h="11369" extrusionOk="0">
                  <a:moveTo>
                    <a:pt x="0" y="1"/>
                  </a:moveTo>
                  <a:lnTo>
                    <a:pt x="0" y="11368"/>
                  </a:lnTo>
                  <a:lnTo>
                    <a:pt x="13551" y="11368"/>
                  </a:lnTo>
                  <a:lnTo>
                    <a:pt x="13551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632" name="Google Shape;4632;p45"/>
            <p:cNvSpPr/>
            <p:nvPr/>
          </p:nvSpPr>
          <p:spPr>
            <a:xfrm>
              <a:off x="3342725" y="3017875"/>
              <a:ext cx="338775" cy="84725"/>
            </a:xfrm>
            <a:custGeom>
              <a:avLst/>
              <a:gdLst/>
              <a:ahLst/>
              <a:cxnLst/>
              <a:rect l="l" t="t" r="r" b="b"/>
              <a:pathLst>
                <a:path w="13551" h="3389" extrusionOk="0">
                  <a:moveTo>
                    <a:pt x="8224" y="1205"/>
                  </a:moveTo>
                  <a:cubicBezTo>
                    <a:pt x="8534" y="1205"/>
                    <a:pt x="8787" y="1458"/>
                    <a:pt x="8787" y="1771"/>
                  </a:cubicBezTo>
                  <a:cubicBezTo>
                    <a:pt x="8787" y="2081"/>
                    <a:pt x="8534" y="2334"/>
                    <a:pt x="8224" y="2334"/>
                  </a:cubicBezTo>
                  <a:lnTo>
                    <a:pt x="5324" y="2334"/>
                  </a:lnTo>
                  <a:cubicBezTo>
                    <a:pt x="5014" y="2334"/>
                    <a:pt x="4761" y="2081"/>
                    <a:pt x="4761" y="1771"/>
                  </a:cubicBezTo>
                  <a:cubicBezTo>
                    <a:pt x="4761" y="1458"/>
                    <a:pt x="5014" y="1205"/>
                    <a:pt x="5324" y="1205"/>
                  </a:cubicBezTo>
                  <a:close/>
                  <a:moveTo>
                    <a:pt x="0" y="0"/>
                  </a:moveTo>
                  <a:lnTo>
                    <a:pt x="0" y="1696"/>
                  </a:lnTo>
                  <a:cubicBezTo>
                    <a:pt x="0" y="2629"/>
                    <a:pt x="756" y="3388"/>
                    <a:pt x="1693" y="3388"/>
                  </a:cubicBezTo>
                  <a:lnTo>
                    <a:pt x="11855" y="3388"/>
                  </a:lnTo>
                  <a:cubicBezTo>
                    <a:pt x="12792" y="3388"/>
                    <a:pt x="13548" y="2629"/>
                    <a:pt x="13551" y="1696"/>
                  </a:cubicBezTo>
                  <a:lnTo>
                    <a:pt x="13551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633" name="Google Shape;4633;p45"/>
          <p:cNvGrpSpPr/>
          <p:nvPr/>
        </p:nvGrpSpPr>
        <p:grpSpPr>
          <a:xfrm>
            <a:off x="5767565" y="2153302"/>
            <a:ext cx="189246" cy="230698"/>
            <a:chOff x="3907325" y="2620775"/>
            <a:chExt cx="395250" cy="481825"/>
          </a:xfrm>
          <a:solidFill>
            <a:srgbClr val="171536"/>
          </a:solidFill>
        </p:grpSpPr>
        <p:sp>
          <p:nvSpPr>
            <p:cNvPr id="4634" name="Google Shape;4634;p45"/>
            <p:cNvSpPr/>
            <p:nvPr/>
          </p:nvSpPr>
          <p:spPr>
            <a:xfrm>
              <a:off x="3907325" y="3016975"/>
              <a:ext cx="74550" cy="56475"/>
            </a:xfrm>
            <a:custGeom>
              <a:avLst/>
              <a:gdLst/>
              <a:ahLst/>
              <a:cxnLst/>
              <a:rect l="l" t="t" r="r" b="b"/>
              <a:pathLst>
                <a:path w="2982" h="2259" extrusionOk="0">
                  <a:moveTo>
                    <a:pt x="1" y="0"/>
                  </a:moveTo>
                  <a:lnTo>
                    <a:pt x="1" y="563"/>
                  </a:lnTo>
                  <a:cubicBezTo>
                    <a:pt x="1" y="1500"/>
                    <a:pt x="756" y="2256"/>
                    <a:pt x="1693" y="2259"/>
                  </a:cubicBezTo>
                  <a:lnTo>
                    <a:pt x="2982" y="2259"/>
                  </a:lnTo>
                  <a:cubicBezTo>
                    <a:pt x="2711" y="1527"/>
                    <a:pt x="2515" y="768"/>
                    <a:pt x="240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635" name="Google Shape;4635;p45"/>
            <p:cNvSpPr/>
            <p:nvPr/>
          </p:nvSpPr>
          <p:spPr>
            <a:xfrm>
              <a:off x="3907325" y="2705450"/>
              <a:ext cx="282325" cy="283325"/>
            </a:xfrm>
            <a:custGeom>
              <a:avLst/>
              <a:gdLst/>
              <a:ahLst/>
              <a:cxnLst/>
              <a:rect l="l" t="t" r="r" b="b"/>
              <a:pathLst>
                <a:path w="11293" h="11333" extrusionOk="0">
                  <a:moveTo>
                    <a:pt x="1" y="1"/>
                  </a:moveTo>
                  <a:lnTo>
                    <a:pt x="1" y="11332"/>
                  </a:lnTo>
                  <a:lnTo>
                    <a:pt x="2283" y="11332"/>
                  </a:lnTo>
                  <a:cubicBezTo>
                    <a:pt x="2274" y="11142"/>
                    <a:pt x="2259" y="10956"/>
                    <a:pt x="2259" y="10766"/>
                  </a:cubicBezTo>
                  <a:lnTo>
                    <a:pt x="2259" y="9637"/>
                  </a:lnTo>
                  <a:cubicBezTo>
                    <a:pt x="2259" y="8396"/>
                    <a:pt x="2834" y="7249"/>
                    <a:pt x="3834" y="6490"/>
                  </a:cubicBezTo>
                  <a:lnTo>
                    <a:pt x="4517" y="5975"/>
                  </a:lnTo>
                  <a:lnTo>
                    <a:pt x="4517" y="3145"/>
                  </a:lnTo>
                  <a:cubicBezTo>
                    <a:pt x="4517" y="2051"/>
                    <a:pt x="5400" y="1169"/>
                    <a:pt x="6493" y="1169"/>
                  </a:cubicBezTo>
                  <a:cubicBezTo>
                    <a:pt x="7583" y="1169"/>
                    <a:pt x="8468" y="2051"/>
                    <a:pt x="8468" y="3145"/>
                  </a:cubicBezTo>
                  <a:lnTo>
                    <a:pt x="8468" y="3617"/>
                  </a:lnTo>
                  <a:cubicBezTo>
                    <a:pt x="8743" y="3487"/>
                    <a:pt x="9031" y="3426"/>
                    <a:pt x="9314" y="3426"/>
                  </a:cubicBezTo>
                  <a:cubicBezTo>
                    <a:pt x="10141" y="3426"/>
                    <a:pt x="10923" y="3949"/>
                    <a:pt x="11196" y="4795"/>
                  </a:cubicBezTo>
                  <a:cubicBezTo>
                    <a:pt x="11226" y="4780"/>
                    <a:pt x="11260" y="4771"/>
                    <a:pt x="11293" y="4759"/>
                  </a:cubicBezTo>
                  <a:lnTo>
                    <a:pt x="11293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636" name="Google Shape;4636;p45"/>
            <p:cNvSpPr/>
            <p:nvPr/>
          </p:nvSpPr>
          <p:spPr>
            <a:xfrm>
              <a:off x="3907325" y="2620775"/>
              <a:ext cx="282325" cy="56475"/>
            </a:xfrm>
            <a:custGeom>
              <a:avLst/>
              <a:gdLst/>
              <a:ahLst/>
              <a:cxnLst/>
              <a:rect l="l" t="t" r="r" b="b"/>
              <a:pathLst>
                <a:path w="11293" h="2259" extrusionOk="0">
                  <a:moveTo>
                    <a:pt x="1693" y="0"/>
                  </a:moveTo>
                  <a:cubicBezTo>
                    <a:pt x="756" y="0"/>
                    <a:pt x="1" y="759"/>
                    <a:pt x="1" y="1695"/>
                  </a:cubicBezTo>
                  <a:lnTo>
                    <a:pt x="1" y="2259"/>
                  </a:lnTo>
                  <a:lnTo>
                    <a:pt x="11293" y="2259"/>
                  </a:lnTo>
                  <a:lnTo>
                    <a:pt x="11293" y="1695"/>
                  </a:lnTo>
                  <a:cubicBezTo>
                    <a:pt x="11290" y="759"/>
                    <a:pt x="10534" y="0"/>
                    <a:pt x="959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637" name="Google Shape;4637;p45"/>
            <p:cNvSpPr/>
            <p:nvPr/>
          </p:nvSpPr>
          <p:spPr>
            <a:xfrm>
              <a:off x="3992025" y="2762900"/>
              <a:ext cx="310550" cy="339700"/>
            </a:xfrm>
            <a:custGeom>
              <a:avLst/>
              <a:gdLst/>
              <a:ahLst/>
              <a:cxnLst/>
              <a:rect l="l" t="t" r="r" b="b"/>
              <a:pathLst>
                <a:path w="12422" h="13588" extrusionOk="0">
                  <a:moveTo>
                    <a:pt x="3105" y="0"/>
                  </a:moveTo>
                  <a:cubicBezTo>
                    <a:pt x="2635" y="0"/>
                    <a:pt x="2259" y="377"/>
                    <a:pt x="2259" y="847"/>
                  </a:cubicBezTo>
                  <a:lnTo>
                    <a:pt x="2259" y="8468"/>
                  </a:lnTo>
                  <a:cubicBezTo>
                    <a:pt x="2259" y="8781"/>
                    <a:pt x="2006" y="9031"/>
                    <a:pt x="1693" y="9031"/>
                  </a:cubicBezTo>
                  <a:cubicBezTo>
                    <a:pt x="1379" y="9031"/>
                    <a:pt x="1129" y="8781"/>
                    <a:pt x="1129" y="8468"/>
                  </a:cubicBezTo>
                  <a:lnTo>
                    <a:pt x="1129" y="5095"/>
                  </a:lnTo>
                  <a:cubicBezTo>
                    <a:pt x="419" y="5622"/>
                    <a:pt x="0" y="6453"/>
                    <a:pt x="0" y="7339"/>
                  </a:cubicBezTo>
                  <a:lnTo>
                    <a:pt x="0" y="8468"/>
                  </a:lnTo>
                  <a:cubicBezTo>
                    <a:pt x="0" y="10052"/>
                    <a:pt x="368" y="11615"/>
                    <a:pt x="1069" y="13036"/>
                  </a:cubicBezTo>
                  <a:cubicBezTo>
                    <a:pt x="1223" y="13346"/>
                    <a:pt x="1322" y="13587"/>
                    <a:pt x="1693" y="13587"/>
                  </a:cubicBezTo>
                  <a:lnTo>
                    <a:pt x="10726" y="13587"/>
                  </a:lnTo>
                  <a:cubicBezTo>
                    <a:pt x="11097" y="13587"/>
                    <a:pt x="11196" y="13346"/>
                    <a:pt x="11350" y="13036"/>
                  </a:cubicBezTo>
                  <a:cubicBezTo>
                    <a:pt x="12051" y="11615"/>
                    <a:pt x="12419" y="10052"/>
                    <a:pt x="12422" y="8468"/>
                  </a:cubicBezTo>
                  <a:lnTo>
                    <a:pt x="12422" y="5363"/>
                  </a:lnTo>
                  <a:cubicBezTo>
                    <a:pt x="12422" y="4894"/>
                    <a:pt x="12042" y="4517"/>
                    <a:pt x="11572" y="4517"/>
                  </a:cubicBezTo>
                  <a:cubicBezTo>
                    <a:pt x="11106" y="4517"/>
                    <a:pt x="10726" y="4894"/>
                    <a:pt x="10726" y="5363"/>
                  </a:cubicBezTo>
                  <a:lnTo>
                    <a:pt x="10726" y="7339"/>
                  </a:lnTo>
                  <a:cubicBezTo>
                    <a:pt x="10726" y="7652"/>
                    <a:pt x="10473" y="7902"/>
                    <a:pt x="10163" y="7902"/>
                  </a:cubicBezTo>
                  <a:cubicBezTo>
                    <a:pt x="9850" y="7902"/>
                    <a:pt x="9597" y="7652"/>
                    <a:pt x="9597" y="7339"/>
                  </a:cubicBezTo>
                  <a:lnTo>
                    <a:pt x="9597" y="6297"/>
                  </a:lnTo>
                  <a:lnTo>
                    <a:pt x="9597" y="4234"/>
                  </a:lnTo>
                  <a:cubicBezTo>
                    <a:pt x="9597" y="3764"/>
                    <a:pt x="9218" y="3388"/>
                    <a:pt x="8751" y="3388"/>
                  </a:cubicBezTo>
                  <a:cubicBezTo>
                    <a:pt x="8281" y="3388"/>
                    <a:pt x="7905" y="3764"/>
                    <a:pt x="7905" y="4234"/>
                  </a:cubicBezTo>
                  <a:lnTo>
                    <a:pt x="7905" y="6210"/>
                  </a:lnTo>
                  <a:cubicBezTo>
                    <a:pt x="7905" y="6523"/>
                    <a:pt x="7652" y="6773"/>
                    <a:pt x="7339" y="6773"/>
                  </a:cubicBezTo>
                  <a:cubicBezTo>
                    <a:pt x="7025" y="6773"/>
                    <a:pt x="6776" y="6523"/>
                    <a:pt x="6776" y="6210"/>
                  </a:cubicBezTo>
                  <a:lnTo>
                    <a:pt x="6776" y="3105"/>
                  </a:lnTo>
                  <a:cubicBezTo>
                    <a:pt x="6776" y="2635"/>
                    <a:pt x="6396" y="2259"/>
                    <a:pt x="5926" y="2259"/>
                  </a:cubicBezTo>
                  <a:cubicBezTo>
                    <a:pt x="5460" y="2259"/>
                    <a:pt x="5080" y="2635"/>
                    <a:pt x="5080" y="3105"/>
                  </a:cubicBezTo>
                  <a:lnTo>
                    <a:pt x="5080" y="6210"/>
                  </a:lnTo>
                  <a:cubicBezTo>
                    <a:pt x="5080" y="6523"/>
                    <a:pt x="4827" y="6773"/>
                    <a:pt x="4517" y="6773"/>
                  </a:cubicBezTo>
                  <a:cubicBezTo>
                    <a:pt x="4204" y="6773"/>
                    <a:pt x="3951" y="6523"/>
                    <a:pt x="3951" y="6210"/>
                  </a:cubicBezTo>
                  <a:lnTo>
                    <a:pt x="3951" y="847"/>
                  </a:lnTo>
                  <a:cubicBezTo>
                    <a:pt x="3951" y="377"/>
                    <a:pt x="3572" y="0"/>
                    <a:pt x="310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638" name="Google Shape;4638;p45"/>
          <p:cNvGrpSpPr/>
          <p:nvPr/>
        </p:nvGrpSpPr>
        <p:grpSpPr>
          <a:xfrm>
            <a:off x="6034939" y="2160514"/>
            <a:ext cx="230698" cy="216274"/>
            <a:chOff x="4456875" y="2635825"/>
            <a:chExt cx="481825" cy="451700"/>
          </a:xfrm>
          <a:solidFill>
            <a:srgbClr val="171536"/>
          </a:solidFill>
        </p:grpSpPr>
        <p:sp>
          <p:nvSpPr>
            <p:cNvPr id="4639" name="Google Shape;4639;p45"/>
            <p:cNvSpPr/>
            <p:nvPr/>
          </p:nvSpPr>
          <p:spPr>
            <a:xfrm>
              <a:off x="4542475" y="3031050"/>
              <a:ext cx="189725" cy="56475"/>
            </a:xfrm>
            <a:custGeom>
              <a:avLst/>
              <a:gdLst/>
              <a:ahLst/>
              <a:cxnLst/>
              <a:rect l="l" t="t" r="r" b="b"/>
              <a:pathLst>
                <a:path w="7589" h="2259" extrusionOk="0">
                  <a:moveTo>
                    <a:pt x="2792" y="0"/>
                  </a:moveTo>
                  <a:lnTo>
                    <a:pt x="2415" y="1130"/>
                  </a:lnTo>
                  <a:lnTo>
                    <a:pt x="567" y="1130"/>
                  </a:lnTo>
                  <a:cubicBezTo>
                    <a:pt x="253" y="1130"/>
                    <a:pt x="0" y="1383"/>
                    <a:pt x="0" y="1696"/>
                  </a:cubicBezTo>
                  <a:cubicBezTo>
                    <a:pt x="0" y="2006"/>
                    <a:pt x="253" y="2259"/>
                    <a:pt x="567" y="2259"/>
                  </a:cubicBezTo>
                  <a:lnTo>
                    <a:pt x="7589" y="2259"/>
                  </a:lnTo>
                  <a:cubicBezTo>
                    <a:pt x="7101" y="1831"/>
                    <a:pt x="6821" y="1214"/>
                    <a:pt x="6821" y="567"/>
                  </a:cubicBezTo>
                  <a:lnTo>
                    <a:pt x="6821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640" name="Google Shape;4640;p45"/>
            <p:cNvSpPr/>
            <p:nvPr/>
          </p:nvSpPr>
          <p:spPr>
            <a:xfrm>
              <a:off x="4456875" y="2946350"/>
              <a:ext cx="256125" cy="56500"/>
            </a:xfrm>
            <a:custGeom>
              <a:avLst/>
              <a:gdLst/>
              <a:ahLst/>
              <a:cxnLst/>
              <a:rect l="l" t="t" r="r" b="b"/>
              <a:pathLst>
                <a:path w="10245" h="2260" extrusionOk="0">
                  <a:moveTo>
                    <a:pt x="1" y="1"/>
                  </a:moveTo>
                  <a:lnTo>
                    <a:pt x="1" y="567"/>
                  </a:lnTo>
                  <a:cubicBezTo>
                    <a:pt x="1" y="1500"/>
                    <a:pt x="756" y="2259"/>
                    <a:pt x="1693" y="2259"/>
                  </a:cubicBezTo>
                  <a:lnTo>
                    <a:pt x="10245" y="2259"/>
                  </a:lnTo>
                  <a:lnTo>
                    <a:pt x="10245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641" name="Google Shape;4641;p45"/>
            <p:cNvSpPr/>
            <p:nvPr/>
          </p:nvSpPr>
          <p:spPr>
            <a:xfrm>
              <a:off x="4741225" y="2861675"/>
              <a:ext cx="169400" cy="141175"/>
            </a:xfrm>
            <a:custGeom>
              <a:avLst/>
              <a:gdLst/>
              <a:ahLst/>
              <a:cxnLst/>
              <a:rect l="l" t="t" r="r" b="b"/>
              <a:pathLst>
                <a:path w="6776" h="5647" extrusionOk="0">
                  <a:moveTo>
                    <a:pt x="0" y="0"/>
                  </a:moveTo>
                  <a:lnTo>
                    <a:pt x="0" y="5646"/>
                  </a:lnTo>
                  <a:lnTo>
                    <a:pt x="6775" y="5646"/>
                  </a:lnTo>
                  <a:lnTo>
                    <a:pt x="677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642" name="Google Shape;4642;p45"/>
            <p:cNvSpPr/>
            <p:nvPr/>
          </p:nvSpPr>
          <p:spPr>
            <a:xfrm>
              <a:off x="4741225" y="3031050"/>
              <a:ext cx="169400" cy="42400"/>
            </a:xfrm>
            <a:custGeom>
              <a:avLst/>
              <a:gdLst/>
              <a:ahLst/>
              <a:cxnLst/>
              <a:rect l="l" t="t" r="r" b="b"/>
              <a:pathLst>
                <a:path w="6776" h="1696" extrusionOk="0">
                  <a:moveTo>
                    <a:pt x="0" y="0"/>
                  </a:moveTo>
                  <a:lnTo>
                    <a:pt x="0" y="567"/>
                  </a:lnTo>
                  <a:cubicBezTo>
                    <a:pt x="0" y="1190"/>
                    <a:pt x="506" y="1696"/>
                    <a:pt x="1129" y="1696"/>
                  </a:cubicBezTo>
                  <a:lnTo>
                    <a:pt x="5646" y="1696"/>
                  </a:lnTo>
                  <a:cubicBezTo>
                    <a:pt x="6270" y="1696"/>
                    <a:pt x="6775" y="1190"/>
                    <a:pt x="6775" y="567"/>
                  </a:cubicBezTo>
                  <a:lnTo>
                    <a:pt x="677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643" name="Google Shape;4643;p45"/>
            <p:cNvSpPr/>
            <p:nvPr/>
          </p:nvSpPr>
          <p:spPr>
            <a:xfrm>
              <a:off x="4456875" y="2635825"/>
              <a:ext cx="481825" cy="282325"/>
            </a:xfrm>
            <a:custGeom>
              <a:avLst/>
              <a:gdLst/>
              <a:ahLst/>
              <a:cxnLst/>
              <a:rect l="l" t="t" r="r" b="b"/>
              <a:pathLst>
                <a:path w="19273" h="11293" extrusionOk="0">
                  <a:moveTo>
                    <a:pt x="1693" y="0"/>
                  </a:moveTo>
                  <a:cubicBezTo>
                    <a:pt x="756" y="0"/>
                    <a:pt x="1" y="759"/>
                    <a:pt x="1" y="1696"/>
                  </a:cubicBezTo>
                  <a:lnTo>
                    <a:pt x="1" y="11293"/>
                  </a:lnTo>
                  <a:lnTo>
                    <a:pt x="10245" y="11293"/>
                  </a:lnTo>
                  <a:lnTo>
                    <a:pt x="10245" y="7342"/>
                  </a:lnTo>
                  <a:cubicBezTo>
                    <a:pt x="10245" y="6092"/>
                    <a:pt x="11257" y="5083"/>
                    <a:pt x="12503" y="5083"/>
                  </a:cubicBezTo>
                  <a:lnTo>
                    <a:pt x="17020" y="5083"/>
                  </a:lnTo>
                  <a:cubicBezTo>
                    <a:pt x="18201" y="5083"/>
                    <a:pt x="19179" y="5993"/>
                    <a:pt x="19273" y="7167"/>
                  </a:cubicBezTo>
                  <a:lnTo>
                    <a:pt x="19273" y="1696"/>
                  </a:lnTo>
                  <a:cubicBezTo>
                    <a:pt x="19270" y="759"/>
                    <a:pt x="18514" y="0"/>
                    <a:pt x="1757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644" name="Google Shape;4644;p45"/>
            <p:cNvSpPr/>
            <p:nvPr/>
          </p:nvSpPr>
          <p:spPr>
            <a:xfrm>
              <a:off x="4741225" y="2791125"/>
              <a:ext cx="169400" cy="42325"/>
            </a:xfrm>
            <a:custGeom>
              <a:avLst/>
              <a:gdLst/>
              <a:ahLst/>
              <a:cxnLst/>
              <a:rect l="l" t="t" r="r" b="b"/>
              <a:pathLst>
                <a:path w="6776" h="1693" extrusionOk="0">
                  <a:moveTo>
                    <a:pt x="1129" y="1"/>
                  </a:moveTo>
                  <a:cubicBezTo>
                    <a:pt x="506" y="1"/>
                    <a:pt x="0" y="503"/>
                    <a:pt x="0" y="1130"/>
                  </a:cubicBezTo>
                  <a:lnTo>
                    <a:pt x="0" y="1693"/>
                  </a:lnTo>
                  <a:lnTo>
                    <a:pt x="6775" y="1693"/>
                  </a:lnTo>
                  <a:lnTo>
                    <a:pt x="6775" y="1130"/>
                  </a:lnTo>
                  <a:cubicBezTo>
                    <a:pt x="6775" y="503"/>
                    <a:pt x="6270" y="1"/>
                    <a:pt x="564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645" name="Google Shape;4645;p45"/>
          <p:cNvGrpSpPr/>
          <p:nvPr/>
        </p:nvGrpSpPr>
        <p:grpSpPr>
          <a:xfrm>
            <a:off x="6323895" y="2160514"/>
            <a:ext cx="230698" cy="216274"/>
            <a:chOff x="5049725" y="2635825"/>
            <a:chExt cx="481825" cy="451700"/>
          </a:xfrm>
          <a:solidFill>
            <a:srgbClr val="171536"/>
          </a:solidFill>
        </p:grpSpPr>
        <p:sp>
          <p:nvSpPr>
            <p:cNvPr id="4646" name="Google Shape;4646;p45"/>
            <p:cNvSpPr/>
            <p:nvPr/>
          </p:nvSpPr>
          <p:spPr>
            <a:xfrm>
              <a:off x="5135325" y="3031050"/>
              <a:ext cx="310550" cy="56475"/>
            </a:xfrm>
            <a:custGeom>
              <a:avLst/>
              <a:gdLst/>
              <a:ahLst/>
              <a:cxnLst/>
              <a:rect l="l" t="t" r="r" b="b"/>
              <a:pathLst>
                <a:path w="12422" h="2259" extrusionOk="0">
                  <a:moveTo>
                    <a:pt x="2791" y="0"/>
                  </a:moveTo>
                  <a:lnTo>
                    <a:pt x="2415" y="1130"/>
                  </a:lnTo>
                  <a:lnTo>
                    <a:pt x="566" y="1130"/>
                  </a:lnTo>
                  <a:cubicBezTo>
                    <a:pt x="253" y="1130"/>
                    <a:pt x="0" y="1383"/>
                    <a:pt x="0" y="1696"/>
                  </a:cubicBezTo>
                  <a:cubicBezTo>
                    <a:pt x="0" y="2006"/>
                    <a:pt x="253" y="2259"/>
                    <a:pt x="566" y="2259"/>
                  </a:cubicBezTo>
                  <a:lnTo>
                    <a:pt x="11858" y="2259"/>
                  </a:lnTo>
                  <a:cubicBezTo>
                    <a:pt x="12169" y="2259"/>
                    <a:pt x="12421" y="2006"/>
                    <a:pt x="12421" y="1696"/>
                  </a:cubicBezTo>
                  <a:cubicBezTo>
                    <a:pt x="12421" y="1383"/>
                    <a:pt x="12169" y="1130"/>
                    <a:pt x="11858" y="1130"/>
                  </a:cubicBezTo>
                  <a:lnTo>
                    <a:pt x="10006" y="1130"/>
                  </a:lnTo>
                  <a:lnTo>
                    <a:pt x="963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647" name="Google Shape;4647;p45"/>
            <p:cNvSpPr/>
            <p:nvPr/>
          </p:nvSpPr>
          <p:spPr>
            <a:xfrm>
              <a:off x="5049725" y="2946350"/>
              <a:ext cx="481825" cy="56500"/>
            </a:xfrm>
            <a:custGeom>
              <a:avLst/>
              <a:gdLst/>
              <a:ahLst/>
              <a:cxnLst/>
              <a:rect l="l" t="t" r="r" b="b"/>
              <a:pathLst>
                <a:path w="19273" h="2260" extrusionOk="0">
                  <a:moveTo>
                    <a:pt x="0" y="1"/>
                  </a:moveTo>
                  <a:lnTo>
                    <a:pt x="0" y="567"/>
                  </a:lnTo>
                  <a:cubicBezTo>
                    <a:pt x="0" y="1500"/>
                    <a:pt x="756" y="2259"/>
                    <a:pt x="1693" y="2259"/>
                  </a:cubicBezTo>
                  <a:lnTo>
                    <a:pt x="17577" y="2259"/>
                  </a:lnTo>
                  <a:cubicBezTo>
                    <a:pt x="18513" y="2259"/>
                    <a:pt x="19269" y="1500"/>
                    <a:pt x="19272" y="567"/>
                  </a:cubicBezTo>
                  <a:lnTo>
                    <a:pt x="19272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648" name="Google Shape;4648;p45"/>
            <p:cNvSpPr/>
            <p:nvPr/>
          </p:nvSpPr>
          <p:spPr>
            <a:xfrm>
              <a:off x="5049725" y="2635825"/>
              <a:ext cx="481825" cy="282325"/>
            </a:xfrm>
            <a:custGeom>
              <a:avLst/>
              <a:gdLst/>
              <a:ahLst/>
              <a:cxnLst/>
              <a:rect l="l" t="t" r="r" b="b"/>
              <a:pathLst>
                <a:path w="19273" h="11293" extrusionOk="0">
                  <a:moveTo>
                    <a:pt x="1693" y="0"/>
                  </a:moveTo>
                  <a:cubicBezTo>
                    <a:pt x="756" y="0"/>
                    <a:pt x="0" y="759"/>
                    <a:pt x="0" y="1696"/>
                  </a:cubicBezTo>
                  <a:lnTo>
                    <a:pt x="0" y="11293"/>
                  </a:lnTo>
                  <a:lnTo>
                    <a:pt x="19272" y="11293"/>
                  </a:lnTo>
                  <a:lnTo>
                    <a:pt x="19272" y="1696"/>
                  </a:lnTo>
                  <a:cubicBezTo>
                    <a:pt x="19269" y="759"/>
                    <a:pt x="18513" y="0"/>
                    <a:pt x="1757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649" name="Google Shape;4649;p45"/>
          <p:cNvGrpSpPr/>
          <p:nvPr/>
        </p:nvGrpSpPr>
        <p:grpSpPr>
          <a:xfrm>
            <a:off x="6604855" y="2153601"/>
            <a:ext cx="230231" cy="230099"/>
            <a:chOff x="5643000" y="2621375"/>
            <a:chExt cx="480850" cy="480575"/>
          </a:xfrm>
          <a:solidFill>
            <a:srgbClr val="171536"/>
          </a:solidFill>
        </p:grpSpPr>
        <p:sp>
          <p:nvSpPr>
            <p:cNvPr id="4650" name="Google Shape;4650;p45"/>
            <p:cNvSpPr/>
            <p:nvPr/>
          </p:nvSpPr>
          <p:spPr>
            <a:xfrm>
              <a:off x="5837150" y="2812950"/>
              <a:ext cx="92625" cy="88125"/>
            </a:xfrm>
            <a:custGeom>
              <a:avLst/>
              <a:gdLst/>
              <a:ahLst/>
              <a:cxnLst/>
              <a:rect l="l" t="t" r="r" b="b"/>
              <a:pathLst>
                <a:path w="3705" h="3525" extrusionOk="0">
                  <a:moveTo>
                    <a:pt x="1853" y="1"/>
                  </a:moveTo>
                  <a:lnTo>
                    <a:pt x="1" y="1347"/>
                  </a:lnTo>
                  <a:lnTo>
                    <a:pt x="706" y="3524"/>
                  </a:lnTo>
                  <a:lnTo>
                    <a:pt x="2997" y="3524"/>
                  </a:lnTo>
                  <a:lnTo>
                    <a:pt x="3705" y="1347"/>
                  </a:lnTo>
                  <a:lnTo>
                    <a:pt x="1853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651" name="Google Shape;4651;p45"/>
            <p:cNvSpPr/>
            <p:nvPr/>
          </p:nvSpPr>
          <p:spPr>
            <a:xfrm>
              <a:off x="5643000" y="2631975"/>
              <a:ext cx="480850" cy="469975"/>
            </a:xfrm>
            <a:custGeom>
              <a:avLst/>
              <a:gdLst/>
              <a:ahLst/>
              <a:cxnLst/>
              <a:rect l="l" t="t" r="r" b="b"/>
              <a:pathLst>
                <a:path w="19234" h="18799" extrusionOk="0">
                  <a:moveTo>
                    <a:pt x="9617" y="5978"/>
                  </a:moveTo>
                  <a:cubicBezTo>
                    <a:pt x="9734" y="5978"/>
                    <a:pt x="9851" y="6014"/>
                    <a:pt x="9950" y="6087"/>
                  </a:cubicBezTo>
                  <a:lnTo>
                    <a:pt x="12464" y="7914"/>
                  </a:lnTo>
                  <a:cubicBezTo>
                    <a:pt x="12663" y="8059"/>
                    <a:pt x="12745" y="8312"/>
                    <a:pt x="12669" y="8547"/>
                  </a:cubicBezTo>
                  <a:lnTo>
                    <a:pt x="11709" y="11504"/>
                  </a:lnTo>
                  <a:cubicBezTo>
                    <a:pt x="11633" y="11736"/>
                    <a:pt x="11417" y="11892"/>
                    <a:pt x="11173" y="11892"/>
                  </a:cubicBezTo>
                  <a:lnTo>
                    <a:pt x="8062" y="11892"/>
                  </a:lnTo>
                  <a:cubicBezTo>
                    <a:pt x="7818" y="11892"/>
                    <a:pt x="7601" y="11736"/>
                    <a:pt x="7526" y="11504"/>
                  </a:cubicBezTo>
                  <a:lnTo>
                    <a:pt x="6565" y="8547"/>
                  </a:lnTo>
                  <a:cubicBezTo>
                    <a:pt x="6490" y="8312"/>
                    <a:pt x="6571" y="8059"/>
                    <a:pt x="6770" y="7914"/>
                  </a:cubicBezTo>
                  <a:lnTo>
                    <a:pt x="9285" y="6087"/>
                  </a:lnTo>
                  <a:cubicBezTo>
                    <a:pt x="9384" y="6014"/>
                    <a:pt x="9501" y="5978"/>
                    <a:pt x="9617" y="5978"/>
                  </a:cubicBezTo>
                  <a:close/>
                  <a:moveTo>
                    <a:pt x="6785" y="1"/>
                  </a:moveTo>
                  <a:lnTo>
                    <a:pt x="6785" y="1"/>
                  </a:lnTo>
                  <a:cubicBezTo>
                    <a:pt x="5289" y="462"/>
                    <a:pt x="3928" y="1284"/>
                    <a:pt x="2822" y="2395"/>
                  </a:cubicBezTo>
                  <a:cubicBezTo>
                    <a:pt x="2431" y="2783"/>
                    <a:pt x="2076" y="3208"/>
                    <a:pt x="1756" y="3656"/>
                  </a:cubicBezTo>
                  <a:lnTo>
                    <a:pt x="3072" y="3834"/>
                  </a:lnTo>
                  <a:cubicBezTo>
                    <a:pt x="3289" y="3864"/>
                    <a:pt x="3467" y="4015"/>
                    <a:pt x="3533" y="4220"/>
                  </a:cubicBezTo>
                  <a:lnTo>
                    <a:pt x="4497" y="7177"/>
                  </a:lnTo>
                  <a:cubicBezTo>
                    <a:pt x="4572" y="7408"/>
                    <a:pt x="4488" y="7664"/>
                    <a:pt x="4289" y="7809"/>
                  </a:cubicBezTo>
                  <a:lnTo>
                    <a:pt x="1775" y="9637"/>
                  </a:lnTo>
                  <a:cubicBezTo>
                    <a:pt x="1677" y="9708"/>
                    <a:pt x="1560" y="9743"/>
                    <a:pt x="1444" y="9743"/>
                  </a:cubicBezTo>
                  <a:cubicBezTo>
                    <a:pt x="1351" y="9743"/>
                    <a:pt x="1259" y="9721"/>
                    <a:pt x="1175" y="9676"/>
                  </a:cubicBezTo>
                  <a:lnTo>
                    <a:pt x="7" y="9047"/>
                  </a:lnTo>
                  <a:cubicBezTo>
                    <a:pt x="7" y="9092"/>
                    <a:pt x="7" y="9140"/>
                    <a:pt x="7" y="9188"/>
                  </a:cubicBezTo>
                  <a:cubicBezTo>
                    <a:pt x="1" y="11269"/>
                    <a:pt x="675" y="13292"/>
                    <a:pt x="1925" y="14955"/>
                  </a:cubicBezTo>
                  <a:lnTo>
                    <a:pt x="2500" y="13756"/>
                  </a:lnTo>
                  <a:cubicBezTo>
                    <a:pt x="2594" y="13560"/>
                    <a:pt x="2792" y="13437"/>
                    <a:pt x="3009" y="13437"/>
                  </a:cubicBezTo>
                  <a:lnTo>
                    <a:pt x="6120" y="13437"/>
                  </a:lnTo>
                  <a:cubicBezTo>
                    <a:pt x="6364" y="13437"/>
                    <a:pt x="6580" y="13594"/>
                    <a:pt x="6656" y="13828"/>
                  </a:cubicBezTo>
                  <a:lnTo>
                    <a:pt x="7616" y="16786"/>
                  </a:lnTo>
                  <a:cubicBezTo>
                    <a:pt x="7683" y="16990"/>
                    <a:pt x="7625" y="17216"/>
                    <a:pt x="7469" y="17367"/>
                  </a:cubicBezTo>
                  <a:lnTo>
                    <a:pt x="6508" y="18288"/>
                  </a:lnTo>
                  <a:cubicBezTo>
                    <a:pt x="7515" y="18628"/>
                    <a:pt x="8566" y="18799"/>
                    <a:pt x="9616" y="18799"/>
                  </a:cubicBezTo>
                  <a:cubicBezTo>
                    <a:pt x="10667" y="18799"/>
                    <a:pt x="11718" y="18628"/>
                    <a:pt x="12726" y="18288"/>
                  </a:cubicBezTo>
                  <a:lnTo>
                    <a:pt x="11763" y="17367"/>
                  </a:lnTo>
                  <a:cubicBezTo>
                    <a:pt x="11606" y="17216"/>
                    <a:pt x="11549" y="16990"/>
                    <a:pt x="11615" y="16786"/>
                  </a:cubicBezTo>
                  <a:lnTo>
                    <a:pt x="12576" y="13828"/>
                  </a:lnTo>
                  <a:cubicBezTo>
                    <a:pt x="12651" y="13594"/>
                    <a:pt x="12868" y="13437"/>
                    <a:pt x="13115" y="13437"/>
                  </a:cubicBezTo>
                  <a:lnTo>
                    <a:pt x="16223" y="13437"/>
                  </a:lnTo>
                  <a:cubicBezTo>
                    <a:pt x="16439" y="13437"/>
                    <a:pt x="16638" y="13560"/>
                    <a:pt x="16731" y="13756"/>
                  </a:cubicBezTo>
                  <a:lnTo>
                    <a:pt x="17307" y="14955"/>
                  </a:lnTo>
                  <a:cubicBezTo>
                    <a:pt x="18559" y="13292"/>
                    <a:pt x="19234" y="11269"/>
                    <a:pt x="19228" y="9188"/>
                  </a:cubicBezTo>
                  <a:cubicBezTo>
                    <a:pt x="19228" y="9140"/>
                    <a:pt x="19228" y="9092"/>
                    <a:pt x="19225" y="9044"/>
                  </a:cubicBezTo>
                  <a:lnTo>
                    <a:pt x="18059" y="9673"/>
                  </a:lnTo>
                  <a:cubicBezTo>
                    <a:pt x="17975" y="9719"/>
                    <a:pt x="17883" y="9742"/>
                    <a:pt x="17791" y="9742"/>
                  </a:cubicBezTo>
                  <a:cubicBezTo>
                    <a:pt x="17674" y="9742"/>
                    <a:pt x="17557" y="9705"/>
                    <a:pt x="17457" y="9634"/>
                  </a:cubicBezTo>
                  <a:lnTo>
                    <a:pt x="14943" y="7806"/>
                  </a:lnTo>
                  <a:cubicBezTo>
                    <a:pt x="14744" y="7661"/>
                    <a:pt x="14663" y="7408"/>
                    <a:pt x="14738" y="7174"/>
                  </a:cubicBezTo>
                  <a:lnTo>
                    <a:pt x="15702" y="4220"/>
                  </a:lnTo>
                  <a:cubicBezTo>
                    <a:pt x="15768" y="4012"/>
                    <a:pt x="15945" y="3864"/>
                    <a:pt x="16162" y="3834"/>
                  </a:cubicBezTo>
                  <a:lnTo>
                    <a:pt x="17478" y="3656"/>
                  </a:lnTo>
                  <a:cubicBezTo>
                    <a:pt x="17162" y="3208"/>
                    <a:pt x="16804" y="2783"/>
                    <a:pt x="16415" y="2395"/>
                  </a:cubicBezTo>
                  <a:cubicBezTo>
                    <a:pt x="15307" y="1284"/>
                    <a:pt x="13946" y="462"/>
                    <a:pt x="12449" y="1"/>
                  </a:cubicBezTo>
                  <a:lnTo>
                    <a:pt x="12449" y="1"/>
                  </a:lnTo>
                  <a:lnTo>
                    <a:pt x="12690" y="1311"/>
                  </a:lnTo>
                  <a:cubicBezTo>
                    <a:pt x="12726" y="1524"/>
                    <a:pt x="12642" y="1741"/>
                    <a:pt x="12464" y="1868"/>
                  </a:cubicBezTo>
                  <a:lnTo>
                    <a:pt x="9950" y="3696"/>
                  </a:lnTo>
                  <a:cubicBezTo>
                    <a:pt x="9851" y="3768"/>
                    <a:pt x="9734" y="3804"/>
                    <a:pt x="9618" y="3804"/>
                  </a:cubicBezTo>
                  <a:cubicBezTo>
                    <a:pt x="9501" y="3804"/>
                    <a:pt x="9385" y="3768"/>
                    <a:pt x="9288" y="3696"/>
                  </a:cubicBezTo>
                  <a:lnTo>
                    <a:pt x="6770" y="1868"/>
                  </a:lnTo>
                  <a:cubicBezTo>
                    <a:pt x="6596" y="1741"/>
                    <a:pt x="6508" y="1524"/>
                    <a:pt x="6547" y="1311"/>
                  </a:cubicBezTo>
                  <a:lnTo>
                    <a:pt x="6785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652" name="Google Shape;4652;p45"/>
            <p:cNvSpPr/>
            <p:nvPr/>
          </p:nvSpPr>
          <p:spPr>
            <a:xfrm>
              <a:off x="6041550" y="2749725"/>
              <a:ext cx="79750" cy="95025"/>
            </a:xfrm>
            <a:custGeom>
              <a:avLst/>
              <a:gdLst/>
              <a:ahLst/>
              <a:cxnLst/>
              <a:rect l="l" t="t" r="r" b="b"/>
              <a:pathLst>
                <a:path w="3190" h="3801" extrusionOk="0">
                  <a:moveTo>
                    <a:pt x="2184" y="0"/>
                  </a:moveTo>
                  <a:lnTo>
                    <a:pt x="723" y="196"/>
                  </a:lnTo>
                  <a:lnTo>
                    <a:pt x="0" y="2424"/>
                  </a:lnTo>
                  <a:lnTo>
                    <a:pt x="1895" y="3801"/>
                  </a:lnTo>
                  <a:lnTo>
                    <a:pt x="3189" y="3102"/>
                  </a:lnTo>
                  <a:cubicBezTo>
                    <a:pt x="3036" y="2018"/>
                    <a:pt x="2696" y="967"/>
                    <a:pt x="218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653" name="Google Shape;4653;p45"/>
            <p:cNvSpPr/>
            <p:nvPr/>
          </p:nvSpPr>
          <p:spPr>
            <a:xfrm>
              <a:off x="5963025" y="2996125"/>
              <a:ext cx="92625" cy="81175"/>
            </a:xfrm>
            <a:custGeom>
              <a:avLst/>
              <a:gdLst/>
              <a:ahLst/>
              <a:cxnLst/>
              <a:rect l="l" t="t" r="r" b="b"/>
              <a:pathLst>
                <a:path w="3705" h="3247" extrusionOk="0">
                  <a:moveTo>
                    <a:pt x="723" y="0"/>
                  </a:moveTo>
                  <a:lnTo>
                    <a:pt x="1" y="2229"/>
                  </a:lnTo>
                  <a:lnTo>
                    <a:pt x="1067" y="3246"/>
                  </a:lnTo>
                  <a:cubicBezTo>
                    <a:pt x="2009" y="2780"/>
                    <a:pt x="2870" y="2162"/>
                    <a:pt x="3614" y="1416"/>
                  </a:cubicBezTo>
                  <a:cubicBezTo>
                    <a:pt x="3644" y="1388"/>
                    <a:pt x="3674" y="1355"/>
                    <a:pt x="3705" y="1325"/>
                  </a:cubicBezTo>
                  <a:lnTo>
                    <a:pt x="3069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654" name="Google Shape;4654;p45"/>
            <p:cNvSpPr/>
            <p:nvPr/>
          </p:nvSpPr>
          <p:spPr>
            <a:xfrm>
              <a:off x="5711225" y="2996200"/>
              <a:ext cx="92600" cy="81100"/>
            </a:xfrm>
            <a:custGeom>
              <a:avLst/>
              <a:gdLst/>
              <a:ahLst/>
              <a:cxnLst/>
              <a:rect l="l" t="t" r="r" b="b"/>
              <a:pathLst>
                <a:path w="3704" h="3244" extrusionOk="0">
                  <a:moveTo>
                    <a:pt x="635" y="0"/>
                  </a:moveTo>
                  <a:lnTo>
                    <a:pt x="0" y="1322"/>
                  </a:lnTo>
                  <a:cubicBezTo>
                    <a:pt x="30" y="1355"/>
                    <a:pt x="60" y="1385"/>
                    <a:pt x="93" y="1416"/>
                  </a:cubicBezTo>
                  <a:cubicBezTo>
                    <a:pt x="834" y="2162"/>
                    <a:pt x="1695" y="2780"/>
                    <a:pt x="2638" y="3243"/>
                  </a:cubicBezTo>
                  <a:lnTo>
                    <a:pt x="3704" y="2229"/>
                  </a:lnTo>
                  <a:lnTo>
                    <a:pt x="2981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655" name="Google Shape;4655;p45"/>
            <p:cNvSpPr/>
            <p:nvPr/>
          </p:nvSpPr>
          <p:spPr>
            <a:xfrm>
              <a:off x="5645575" y="2749725"/>
              <a:ext cx="79825" cy="95100"/>
            </a:xfrm>
            <a:custGeom>
              <a:avLst/>
              <a:gdLst/>
              <a:ahLst/>
              <a:cxnLst/>
              <a:rect l="l" t="t" r="r" b="b"/>
              <a:pathLst>
                <a:path w="3193" h="3804" extrusionOk="0">
                  <a:moveTo>
                    <a:pt x="1009" y="0"/>
                  </a:moveTo>
                  <a:cubicBezTo>
                    <a:pt x="497" y="967"/>
                    <a:pt x="154" y="2018"/>
                    <a:pt x="0" y="3105"/>
                  </a:cubicBezTo>
                  <a:lnTo>
                    <a:pt x="1295" y="3804"/>
                  </a:lnTo>
                  <a:lnTo>
                    <a:pt x="3192" y="2424"/>
                  </a:lnTo>
                  <a:lnTo>
                    <a:pt x="2467" y="196"/>
                  </a:lnTo>
                  <a:lnTo>
                    <a:pt x="1009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656" name="Google Shape;4656;p45"/>
            <p:cNvSpPr/>
            <p:nvPr/>
          </p:nvSpPr>
          <p:spPr>
            <a:xfrm>
              <a:off x="5836025" y="2621375"/>
              <a:ext cx="94800" cy="74100"/>
            </a:xfrm>
            <a:custGeom>
              <a:avLst/>
              <a:gdLst/>
              <a:ahLst/>
              <a:cxnLst/>
              <a:rect l="l" t="t" r="r" b="b"/>
              <a:pathLst>
                <a:path w="3792" h="2964" extrusionOk="0">
                  <a:moveTo>
                    <a:pt x="1897" y="1"/>
                  </a:moveTo>
                  <a:cubicBezTo>
                    <a:pt x="1351" y="1"/>
                    <a:pt x="805" y="47"/>
                    <a:pt x="266" y="139"/>
                  </a:cubicBezTo>
                  <a:lnTo>
                    <a:pt x="1" y="1587"/>
                  </a:lnTo>
                  <a:lnTo>
                    <a:pt x="1898" y="2963"/>
                  </a:lnTo>
                  <a:lnTo>
                    <a:pt x="3792" y="1587"/>
                  </a:lnTo>
                  <a:lnTo>
                    <a:pt x="3530" y="139"/>
                  </a:lnTo>
                  <a:cubicBezTo>
                    <a:pt x="2989" y="47"/>
                    <a:pt x="2443" y="1"/>
                    <a:pt x="189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657" name="Google Shape;4657;p45"/>
          <p:cNvGrpSpPr/>
          <p:nvPr/>
        </p:nvGrpSpPr>
        <p:grpSpPr>
          <a:xfrm>
            <a:off x="6890046" y="2153302"/>
            <a:ext cx="230770" cy="230698"/>
            <a:chOff x="6235250" y="2620775"/>
            <a:chExt cx="481975" cy="481825"/>
          </a:xfrm>
          <a:solidFill>
            <a:srgbClr val="171536"/>
          </a:solidFill>
        </p:grpSpPr>
        <p:sp>
          <p:nvSpPr>
            <p:cNvPr id="4658" name="Google Shape;4658;p45"/>
            <p:cNvSpPr/>
            <p:nvPr/>
          </p:nvSpPr>
          <p:spPr>
            <a:xfrm>
              <a:off x="6405675" y="2620775"/>
              <a:ext cx="28275" cy="56475"/>
            </a:xfrm>
            <a:custGeom>
              <a:avLst/>
              <a:gdLst/>
              <a:ahLst/>
              <a:cxnLst/>
              <a:rect l="l" t="t" r="r" b="b"/>
              <a:pathLst>
                <a:path w="1131" h="2259" extrusionOk="0">
                  <a:moveTo>
                    <a:pt x="567" y="0"/>
                  </a:moveTo>
                  <a:cubicBezTo>
                    <a:pt x="254" y="0"/>
                    <a:pt x="1" y="253"/>
                    <a:pt x="1" y="566"/>
                  </a:cubicBezTo>
                  <a:lnTo>
                    <a:pt x="1" y="1695"/>
                  </a:lnTo>
                  <a:cubicBezTo>
                    <a:pt x="1" y="2006"/>
                    <a:pt x="254" y="2259"/>
                    <a:pt x="567" y="2259"/>
                  </a:cubicBezTo>
                  <a:cubicBezTo>
                    <a:pt x="877" y="2259"/>
                    <a:pt x="1130" y="2006"/>
                    <a:pt x="1130" y="1695"/>
                  </a:cubicBezTo>
                  <a:lnTo>
                    <a:pt x="1130" y="566"/>
                  </a:lnTo>
                  <a:cubicBezTo>
                    <a:pt x="1130" y="253"/>
                    <a:pt x="877" y="0"/>
                    <a:pt x="56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659" name="Google Shape;4659;p45"/>
            <p:cNvSpPr/>
            <p:nvPr/>
          </p:nvSpPr>
          <p:spPr>
            <a:xfrm>
              <a:off x="6518600" y="2620775"/>
              <a:ext cx="28250" cy="56475"/>
            </a:xfrm>
            <a:custGeom>
              <a:avLst/>
              <a:gdLst/>
              <a:ahLst/>
              <a:cxnLst/>
              <a:rect l="l" t="t" r="r" b="b"/>
              <a:pathLst>
                <a:path w="1130" h="2259" extrusionOk="0">
                  <a:moveTo>
                    <a:pt x="567" y="0"/>
                  </a:moveTo>
                  <a:cubicBezTo>
                    <a:pt x="254" y="0"/>
                    <a:pt x="1" y="253"/>
                    <a:pt x="1" y="566"/>
                  </a:cubicBezTo>
                  <a:lnTo>
                    <a:pt x="1" y="1695"/>
                  </a:lnTo>
                  <a:cubicBezTo>
                    <a:pt x="1" y="2006"/>
                    <a:pt x="254" y="2259"/>
                    <a:pt x="567" y="2259"/>
                  </a:cubicBezTo>
                  <a:cubicBezTo>
                    <a:pt x="877" y="2259"/>
                    <a:pt x="1130" y="2006"/>
                    <a:pt x="1130" y="1695"/>
                  </a:cubicBezTo>
                  <a:lnTo>
                    <a:pt x="1130" y="566"/>
                  </a:lnTo>
                  <a:cubicBezTo>
                    <a:pt x="1130" y="253"/>
                    <a:pt x="877" y="0"/>
                    <a:pt x="56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660" name="Google Shape;4660;p45"/>
            <p:cNvSpPr/>
            <p:nvPr/>
          </p:nvSpPr>
          <p:spPr>
            <a:xfrm>
              <a:off x="6603300" y="2649000"/>
              <a:ext cx="28250" cy="56475"/>
            </a:xfrm>
            <a:custGeom>
              <a:avLst/>
              <a:gdLst/>
              <a:ahLst/>
              <a:cxnLst/>
              <a:rect l="l" t="t" r="r" b="b"/>
              <a:pathLst>
                <a:path w="1130" h="2259" extrusionOk="0">
                  <a:moveTo>
                    <a:pt x="567" y="0"/>
                  </a:moveTo>
                  <a:cubicBezTo>
                    <a:pt x="253" y="0"/>
                    <a:pt x="0" y="253"/>
                    <a:pt x="0" y="566"/>
                  </a:cubicBezTo>
                  <a:lnTo>
                    <a:pt x="0" y="1696"/>
                  </a:lnTo>
                  <a:cubicBezTo>
                    <a:pt x="0" y="2006"/>
                    <a:pt x="253" y="2259"/>
                    <a:pt x="567" y="2259"/>
                  </a:cubicBezTo>
                  <a:cubicBezTo>
                    <a:pt x="877" y="2259"/>
                    <a:pt x="1130" y="2006"/>
                    <a:pt x="1130" y="1696"/>
                  </a:cubicBezTo>
                  <a:lnTo>
                    <a:pt x="1130" y="566"/>
                  </a:lnTo>
                  <a:cubicBezTo>
                    <a:pt x="1130" y="253"/>
                    <a:pt x="877" y="0"/>
                    <a:pt x="56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661" name="Google Shape;4661;p45"/>
            <p:cNvSpPr/>
            <p:nvPr/>
          </p:nvSpPr>
          <p:spPr>
            <a:xfrm>
              <a:off x="6321000" y="2649000"/>
              <a:ext cx="28250" cy="56475"/>
            </a:xfrm>
            <a:custGeom>
              <a:avLst/>
              <a:gdLst/>
              <a:ahLst/>
              <a:cxnLst/>
              <a:rect l="l" t="t" r="r" b="b"/>
              <a:pathLst>
                <a:path w="1130" h="2259" extrusionOk="0">
                  <a:moveTo>
                    <a:pt x="566" y="0"/>
                  </a:moveTo>
                  <a:cubicBezTo>
                    <a:pt x="253" y="0"/>
                    <a:pt x="0" y="253"/>
                    <a:pt x="0" y="566"/>
                  </a:cubicBezTo>
                  <a:lnTo>
                    <a:pt x="0" y="1696"/>
                  </a:lnTo>
                  <a:cubicBezTo>
                    <a:pt x="0" y="2006"/>
                    <a:pt x="253" y="2259"/>
                    <a:pt x="566" y="2259"/>
                  </a:cubicBezTo>
                  <a:cubicBezTo>
                    <a:pt x="876" y="2259"/>
                    <a:pt x="1129" y="2006"/>
                    <a:pt x="1129" y="1696"/>
                  </a:cubicBezTo>
                  <a:lnTo>
                    <a:pt x="1129" y="566"/>
                  </a:lnTo>
                  <a:cubicBezTo>
                    <a:pt x="1129" y="253"/>
                    <a:pt x="876" y="0"/>
                    <a:pt x="5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662" name="Google Shape;4662;p45"/>
            <p:cNvSpPr/>
            <p:nvPr/>
          </p:nvSpPr>
          <p:spPr>
            <a:xfrm>
              <a:off x="6235250" y="2677225"/>
              <a:ext cx="481975" cy="425375"/>
            </a:xfrm>
            <a:custGeom>
              <a:avLst/>
              <a:gdLst/>
              <a:ahLst/>
              <a:cxnLst/>
              <a:rect l="l" t="t" r="r" b="b"/>
              <a:pathLst>
                <a:path w="19279" h="17015" extrusionOk="0">
                  <a:moveTo>
                    <a:pt x="9639" y="1"/>
                  </a:moveTo>
                  <a:cubicBezTo>
                    <a:pt x="9326" y="1"/>
                    <a:pt x="9073" y="254"/>
                    <a:pt x="9073" y="567"/>
                  </a:cubicBezTo>
                  <a:lnTo>
                    <a:pt x="9073" y="1202"/>
                  </a:lnTo>
                  <a:cubicBezTo>
                    <a:pt x="7920" y="1470"/>
                    <a:pt x="6872" y="2548"/>
                    <a:pt x="6252" y="4156"/>
                  </a:cubicBezTo>
                  <a:cubicBezTo>
                    <a:pt x="6164" y="4380"/>
                    <a:pt x="5952" y="4518"/>
                    <a:pt x="5726" y="4518"/>
                  </a:cubicBezTo>
                  <a:cubicBezTo>
                    <a:pt x="5658" y="4518"/>
                    <a:pt x="5588" y="4505"/>
                    <a:pt x="5520" y="4478"/>
                  </a:cubicBezTo>
                  <a:cubicBezTo>
                    <a:pt x="5231" y="4367"/>
                    <a:pt x="5083" y="4042"/>
                    <a:pt x="5198" y="3750"/>
                  </a:cubicBezTo>
                  <a:cubicBezTo>
                    <a:pt x="5532" y="2876"/>
                    <a:pt x="5987" y="2130"/>
                    <a:pt x="6517" y="1536"/>
                  </a:cubicBezTo>
                  <a:lnTo>
                    <a:pt x="6517" y="1536"/>
                  </a:lnTo>
                  <a:cubicBezTo>
                    <a:pt x="2753" y="2527"/>
                    <a:pt x="0" y="5258"/>
                    <a:pt x="0" y="8468"/>
                  </a:cubicBezTo>
                  <a:lnTo>
                    <a:pt x="0" y="9034"/>
                  </a:lnTo>
                  <a:cubicBezTo>
                    <a:pt x="0" y="9347"/>
                    <a:pt x="253" y="9597"/>
                    <a:pt x="564" y="9597"/>
                  </a:cubicBezTo>
                  <a:cubicBezTo>
                    <a:pt x="877" y="9597"/>
                    <a:pt x="1130" y="9347"/>
                    <a:pt x="1130" y="9034"/>
                  </a:cubicBezTo>
                  <a:cubicBezTo>
                    <a:pt x="1130" y="8423"/>
                    <a:pt x="1904" y="7905"/>
                    <a:pt x="2822" y="7905"/>
                  </a:cubicBezTo>
                  <a:cubicBezTo>
                    <a:pt x="3740" y="7905"/>
                    <a:pt x="4553" y="8423"/>
                    <a:pt x="4553" y="9034"/>
                  </a:cubicBezTo>
                  <a:cubicBezTo>
                    <a:pt x="4553" y="9347"/>
                    <a:pt x="4806" y="9597"/>
                    <a:pt x="5120" y="9597"/>
                  </a:cubicBezTo>
                  <a:cubicBezTo>
                    <a:pt x="5430" y="9597"/>
                    <a:pt x="5683" y="9347"/>
                    <a:pt x="5683" y="9034"/>
                  </a:cubicBezTo>
                  <a:cubicBezTo>
                    <a:pt x="5683" y="8423"/>
                    <a:pt x="6460" y="7905"/>
                    <a:pt x="7378" y="7905"/>
                  </a:cubicBezTo>
                  <a:cubicBezTo>
                    <a:pt x="8296" y="7905"/>
                    <a:pt x="9070" y="8423"/>
                    <a:pt x="9070" y="9034"/>
                  </a:cubicBezTo>
                  <a:lnTo>
                    <a:pt x="9070" y="14756"/>
                  </a:lnTo>
                  <a:cubicBezTo>
                    <a:pt x="9070" y="15379"/>
                    <a:pt x="8564" y="15885"/>
                    <a:pt x="7941" y="15885"/>
                  </a:cubicBezTo>
                  <a:cubicBezTo>
                    <a:pt x="7318" y="15885"/>
                    <a:pt x="6812" y="15379"/>
                    <a:pt x="6812" y="14756"/>
                  </a:cubicBezTo>
                  <a:lnTo>
                    <a:pt x="6812" y="14190"/>
                  </a:lnTo>
                  <a:cubicBezTo>
                    <a:pt x="6812" y="13879"/>
                    <a:pt x="6559" y="13626"/>
                    <a:pt x="6249" y="13626"/>
                  </a:cubicBezTo>
                  <a:cubicBezTo>
                    <a:pt x="5936" y="13626"/>
                    <a:pt x="5683" y="13879"/>
                    <a:pt x="5683" y="14190"/>
                  </a:cubicBezTo>
                  <a:lnTo>
                    <a:pt x="5683" y="14756"/>
                  </a:lnTo>
                  <a:cubicBezTo>
                    <a:pt x="5683" y="16002"/>
                    <a:pt x="6694" y="17014"/>
                    <a:pt x="7941" y="17014"/>
                  </a:cubicBezTo>
                  <a:cubicBezTo>
                    <a:pt x="9188" y="17014"/>
                    <a:pt x="10200" y="16002"/>
                    <a:pt x="10200" y="14756"/>
                  </a:cubicBezTo>
                  <a:lnTo>
                    <a:pt x="10200" y="9034"/>
                  </a:lnTo>
                  <a:cubicBezTo>
                    <a:pt x="10200" y="8423"/>
                    <a:pt x="10976" y="7905"/>
                    <a:pt x="11895" y="7905"/>
                  </a:cubicBezTo>
                  <a:cubicBezTo>
                    <a:pt x="12813" y="7905"/>
                    <a:pt x="13587" y="8423"/>
                    <a:pt x="13587" y="9034"/>
                  </a:cubicBezTo>
                  <a:cubicBezTo>
                    <a:pt x="13587" y="9347"/>
                    <a:pt x="13840" y="9597"/>
                    <a:pt x="14153" y="9597"/>
                  </a:cubicBezTo>
                  <a:cubicBezTo>
                    <a:pt x="14463" y="9597"/>
                    <a:pt x="14716" y="9347"/>
                    <a:pt x="14716" y="9034"/>
                  </a:cubicBezTo>
                  <a:cubicBezTo>
                    <a:pt x="14716" y="8423"/>
                    <a:pt x="15529" y="7905"/>
                    <a:pt x="16448" y="7905"/>
                  </a:cubicBezTo>
                  <a:cubicBezTo>
                    <a:pt x="17366" y="7905"/>
                    <a:pt x="18143" y="8423"/>
                    <a:pt x="18143" y="9034"/>
                  </a:cubicBezTo>
                  <a:cubicBezTo>
                    <a:pt x="18143" y="9347"/>
                    <a:pt x="18396" y="9597"/>
                    <a:pt x="18706" y="9597"/>
                  </a:cubicBezTo>
                  <a:cubicBezTo>
                    <a:pt x="19019" y="9597"/>
                    <a:pt x="19272" y="9347"/>
                    <a:pt x="19272" y="9034"/>
                  </a:cubicBezTo>
                  <a:lnTo>
                    <a:pt x="19272" y="8471"/>
                  </a:lnTo>
                  <a:cubicBezTo>
                    <a:pt x="19278" y="5258"/>
                    <a:pt x="16523" y="2527"/>
                    <a:pt x="12759" y="1536"/>
                  </a:cubicBezTo>
                  <a:lnTo>
                    <a:pt x="12759" y="1536"/>
                  </a:lnTo>
                  <a:cubicBezTo>
                    <a:pt x="13292" y="2130"/>
                    <a:pt x="13744" y="2876"/>
                    <a:pt x="14081" y="3750"/>
                  </a:cubicBezTo>
                  <a:cubicBezTo>
                    <a:pt x="14192" y="4042"/>
                    <a:pt x="14048" y="4367"/>
                    <a:pt x="13756" y="4478"/>
                  </a:cubicBezTo>
                  <a:cubicBezTo>
                    <a:pt x="13688" y="4505"/>
                    <a:pt x="13618" y="4518"/>
                    <a:pt x="13550" y="4518"/>
                  </a:cubicBezTo>
                  <a:cubicBezTo>
                    <a:pt x="13324" y="4518"/>
                    <a:pt x="13113" y="4380"/>
                    <a:pt x="13027" y="4156"/>
                  </a:cubicBezTo>
                  <a:cubicBezTo>
                    <a:pt x="12407" y="2548"/>
                    <a:pt x="11359" y="1470"/>
                    <a:pt x="10203" y="1202"/>
                  </a:cubicBezTo>
                  <a:lnTo>
                    <a:pt x="10203" y="567"/>
                  </a:lnTo>
                  <a:cubicBezTo>
                    <a:pt x="10203" y="254"/>
                    <a:pt x="9950" y="1"/>
                    <a:pt x="963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4663" name="Google Shape;4663;p45"/>
          <p:cNvSpPr/>
          <p:nvPr/>
        </p:nvSpPr>
        <p:spPr>
          <a:xfrm>
            <a:off x="4326623" y="2448089"/>
            <a:ext cx="234624" cy="217806"/>
          </a:xfrm>
          <a:custGeom>
            <a:avLst/>
            <a:gdLst/>
            <a:ahLst/>
            <a:cxnLst/>
            <a:rect l="l" t="t" r="r" b="b"/>
            <a:pathLst>
              <a:path w="19601" h="18196" extrusionOk="0">
                <a:moveTo>
                  <a:pt x="9798" y="0"/>
                </a:moveTo>
                <a:cubicBezTo>
                  <a:pt x="9597" y="0"/>
                  <a:pt x="9397" y="104"/>
                  <a:pt x="9293" y="312"/>
                </a:cubicBezTo>
                <a:lnTo>
                  <a:pt x="6619" y="5666"/>
                </a:lnTo>
                <a:lnTo>
                  <a:pt x="648" y="6524"/>
                </a:lnTo>
                <a:cubicBezTo>
                  <a:pt x="184" y="6590"/>
                  <a:pt x="1" y="7163"/>
                  <a:pt x="338" y="7488"/>
                </a:cubicBezTo>
                <a:lnTo>
                  <a:pt x="4659" y="11652"/>
                </a:lnTo>
                <a:lnTo>
                  <a:pt x="3638" y="17530"/>
                </a:lnTo>
                <a:cubicBezTo>
                  <a:pt x="3574" y="17898"/>
                  <a:pt x="3865" y="18195"/>
                  <a:pt x="4195" y="18195"/>
                </a:cubicBezTo>
                <a:cubicBezTo>
                  <a:pt x="4281" y="18195"/>
                  <a:pt x="4371" y="18175"/>
                  <a:pt x="4457" y="18129"/>
                </a:cubicBezTo>
                <a:lnTo>
                  <a:pt x="9802" y="15350"/>
                </a:lnTo>
                <a:lnTo>
                  <a:pt x="15147" y="18129"/>
                </a:lnTo>
                <a:cubicBezTo>
                  <a:pt x="15233" y="18175"/>
                  <a:pt x="15322" y="18195"/>
                  <a:pt x="15408" y="18195"/>
                </a:cubicBezTo>
                <a:cubicBezTo>
                  <a:pt x="15736" y="18195"/>
                  <a:pt x="16025" y="17898"/>
                  <a:pt x="15963" y="17533"/>
                </a:cubicBezTo>
                <a:lnTo>
                  <a:pt x="14942" y="11652"/>
                </a:lnTo>
                <a:lnTo>
                  <a:pt x="19263" y="7491"/>
                </a:lnTo>
                <a:cubicBezTo>
                  <a:pt x="19601" y="7163"/>
                  <a:pt x="19417" y="6590"/>
                  <a:pt x="18950" y="6524"/>
                </a:cubicBezTo>
                <a:lnTo>
                  <a:pt x="12976" y="5666"/>
                </a:lnTo>
                <a:lnTo>
                  <a:pt x="10302" y="312"/>
                </a:lnTo>
                <a:cubicBezTo>
                  <a:pt x="10198" y="104"/>
                  <a:pt x="9998" y="0"/>
                  <a:pt x="9798" y="0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grpSp>
        <p:nvGrpSpPr>
          <p:cNvPr id="4664" name="Google Shape;4664;p45"/>
          <p:cNvGrpSpPr/>
          <p:nvPr/>
        </p:nvGrpSpPr>
        <p:grpSpPr>
          <a:xfrm>
            <a:off x="4622474" y="2441724"/>
            <a:ext cx="231955" cy="230698"/>
            <a:chOff x="1535000" y="3223325"/>
            <a:chExt cx="484450" cy="481825"/>
          </a:xfrm>
          <a:solidFill>
            <a:srgbClr val="171536"/>
          </a:solidFill>
        </p:grpSpPr>
        <p:sp>
          <p:nvSpPr>
            <p:cNvPr id="4665" name="Google Shape;4665;p45"/>
            <p:cNvSpPr/>
            <p:nvPr/>
          </p:nvSpPr>
          <p:spPr>
            <a:xfrm>
              <a:off x="1760150" y="3308225"/>
              <a:ext cx="143825" cy="140600"/>
            </a:xfrm>
            <a:custGeom>
              <a:avLst/>
              <a:gdLst/>
              <a:ahLst/>
              <a:cxnLst/>
              <a:rect l="l" t="t" r="r" b="b"/>
              <a:pathLst>
                <a:path w="5753" h="5624" extrusionOk="0">
                  <a:moveTo>
                    <a:pt x="2928" y="0"/>
                  </a:moveTo>
                  <a:cubicBezTo>
                    <a:pt x="2723" y="0"/>
                    <a:pt x="2518" y="96"/>
                    <a:pt x="2422" y="287"/>
                  </a:cubicBezTo>
                  <a:lnTo>
                    <a:pt x="1756" y="1627"/>
                  </a:lnTo>
                  <a:lnTo>
                    <a:pt x="416" y="2295"/>
                  </a:lnTo>
                  <a:cubicBezTo>
                    <a:pt x="1" y="2503"/>
                    <a:pt x="1" y="3096"/>
                    <a:pt x="416" y="3304"/>
                  </a:cubicBezTo>
                  <a:lnTo>
                    <a:pt x="1756" y="3973"/>
                  </a:lnTo>
                  <a:lnTo>
                    <a:pt x="2422" y="5310"/>
                  </a:lnTo>
                  <a:cubicBezTo>
                    <a:pt x="2526" y="5519"/>
                    <a:pt x="2727" y="5624"/>
                    <a:pt x="2928" y="5624"/>
                  </a:cubicBezTo>
                  <a:cubicBezTo>
                    <a:pt x="3129" y="5624"/>
                    <a:pt x="3330" y="5519"/>
                    <a:pt x="3434" y="5310"/>
                  </a:cubicBezTo>
                  <a:lnTo>
                    <a:pt x="4102" y="3973"/>
                  </a:lnTo>
                  <a:lnTo>
                    <a:pt x="5439" y="3304"/>
                  </a:lnTo>
                  <a:cubicBezTo>
                    <a:pt x="5629" y="3208"/>
                    <a:pt x="5752" y="3012"/>
                    <a:pt x="5752" y="2798"/>
                  </a:cubicBezTo>
                  <a:cubicBezTo>
                    <a:pt x="5752" y="2585"/>
                    <a:pt x="5632" y="2389"/>
                    <a:pt x="5439" y="2295"/>
                  </a:cubicBezTo>
                  <a:lnTo>
                    <a:pt x="4102" y="1627"/>
                  </a:lnTo>
                  <a:lnTo>
                    <a:pt x="3434" y="287"/>
                  </a:lnTo>
                  <a:cubicBezTo>
                    <a:pt x="3337" y="96"/>
                    <a:pt x="3132" y="0"/>
                    <a:pt x="29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666" name="Google Shape;4666;p45"/>
            <p:cNvSpPr/>
            <p:nvPr/>
          </p:nvSpPr>
          <p:spPr>
            <a:xfrm>
              <a:off x="1873075" y="3421150"/>
              <a:ext cx="146375" cy="140600"/>
            </a:xfrm>
            <a:custGeom>
              <a:avLst/>
              <a:gdLst/>
              <a:ahLst/>
              <a:cxnLst/>
              <a:rect l="l" t="t" r="r" b="b"/>
              <a:pathLst>
                <a:path w="5855" h="5624" extrusionOk="0">
                  <a:moveTo>
                    <a:pt x="2928" y="0"/>
                  </a:moveTo>
                  <a:cubicBezTo>
                    <a:pt x="2723" y="0"/>
                    <a:pt x="2518" y="96"/>
                    <a:pt x="2422" y="287"/>
                  </a:cubicBezTo>
                  <a:lnTo>
                    <a:pt x="1756" y="1627"/>
                  </a:lnTo>
                  <a:lnTo>
                    <a:pt x="416" y="2295"/>
                  </a:lnTo>
                  <a:cubicBezTo>
                    <a:pt x="1" y="2503"/>
                    <a:pt x="1" y="3096"/>
                    <a:pt x="416" y="3304"/>
                  </a:cubicBezTo>
                  <a:lnTo>
                    <a:pt x="1756" y="3973"/>
                  </a:lnTo>
                  <a:lnTo>
                    <a:pt x="2422" y="5310"/>
                  </a:lnTo>
                  <a:cubicBezTo>
                    <a:pt x="2526" y="5519"/>
                    <a:pt x="2727" y="5624"/>
                    <a:pt x="2928" y="5624"/>
                  </a:cubicBezTo>
                  <a:cubicBezTo>
                    <a:pt x="3129" y="5624"/>
                    <a:pt x="3330" y="5519"/>
                    <a:pt x="3433" y="5310"/>
                  </a:cubicBezTo>
                  <a:lnTo>
                    <a:pt x="4102" y="3973"/>
                  </a:lnTo>
                  <a:lnTo>
                    <a:pt x="5439" y="3304"/>
                  </a:lnTo>
                  <a:cubicBezTo>
                    <a:pt x="5854" y="3096"/>
                    <a:pt x="5854" y="2503"/>
                    <a:pt x="5439" y="2295"/>
                  </a:cubicBezTo>
                  <a:lnTo>
                    <a:pt x="4102" y="1627"/>
                  </a:lnTo>
                  <a:lnTo>
                    <a:pt x="3433" y="287"/>
                  </a:lnTo>
                  <a:cubicBezTo>
                    <a:pt x="3337" y="96"/>
                    <a:pt x="3132" y="0"/>
                    <a:pt x="29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667" name="Google Shape;4667;p45"/>
            <p:cNvSpPr/>
            <p:nvPr/>
          </p:nvSpPr>
          <p:spPr>
            <a:xfrm>
              <a:off x="1535000" y="3223325"/>
              <a:ext cx="406450" cy="481825"/>
            </a:xfrm>
            <a:custGeom>
              <a:avLst/>
              <a:gdLst/>
              <a:ahLst/>
              <a:cxnLst/>
              <a:rect l="l" t="t" r="r" b="b"/>
              <a:pathLst>
                <a:path w="16258" h="19273" extrusionOk="0">
                  <a:moveTo>
                    <a:pt x="9660" y="0"/>
                  </a:moveTo>
                  <a:cubicBezTo>
                    <a:pt x="4399" y="0"/>
                    <a:pt x="0" y="4351"/>
                    <a:pt x="0" y="9636"/>
                  </a:cubicBezTo>
                  <a:cubicBezTo>
                    <a:pt x="0" y="14927"/>
                    <a:pt x="4381" y="19272"/>
                    <a:pt x="9675" y="19272"/>
                  </a:cubicBezTo>
                  <a:cubicBezTo>
                    <a:pt x="12012" y="19269"/>
                    <a:pt x="14270" y="18411"/>
                    <a:pt x="16023" y="16860"/>
                  </a:cubicBezTo>
                  <a:cubicBezTo>
                    <a:pt x="16195" y="16707"/>
                    <a:pt x="16258" y="16463"/>
                    <a:pt x="16176" y="16243"/>
                  </a:cubicBezTo>
                  <a:cubicBezTo>
                    <a:pt x="16098" y="16026"/>
                    <a:pt x="15893" y="15879"/>
                    <a:pt x="15662" y="15872"/>
                  </a:cubicBezTo>
                  <a:cubicBezTo>
                    <a:pt x="11352" y="15752"/>
                    <a:pt x="7980" y="12250"/>
                    <a:pt x="7980" y="7941"/>
                  </a:cubicBezTo>
                  <a:cubicBezTo>
                    <a:pt x="7974" y="5207"/>
                    <a:pt x="9380" y="2662"/>
                    <a:pt x="11696" y="1211"/>
                  </a:cubicBezTo>
                  <a:cubicBezTo>
                    <a:pt x="12129" y="937"/>
                    <a:pt x="12006" y="274"/>
                    <a:pt x="11503" y="178"/>
                  </a:cubicBezTo>
                  <a:cubicBezTo>
                    <a:pt x="10881" y="58"/>
                    <a:pt x="10265" y="0"/>
                    <a:pt x="966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668" name="Google Shape;4668;p45"/>
          <p:cNvGrpSpPr/>
          <p:nvPr/>
        </p:nvGrpSpPr>
        <p:grpSpPr>
          <a:xfrm>
            <a:off x="4899627" y="2465729"/>
            <a:ext cx="230698" cy="182686"/>
            <a:chOff x="2085525" y="3263750"/>
            <a:chExt cx="481825" cy="381550"/>
          </a:xfrm>
          <a:solidFill>
            <a:srgbClr val="171536"/>
          </a:solidFill>
        </p:grpSpPr>
        <p:sp>
          <p:nvSpPr>
            <p:cNvPr id="4669" name="Google Shape;4669;p45"/>
            <p:cNvSpPr/>
            <p:nvPr/>
          </p:nvSpPr>
          <p:spPr>
            <a:xfrm>
              <a:off x="2320325" y="3263750"/>
              <a:ext cx="227825" cy="141025"/>
            </a:xfrm>
            <a:custGeom>
              <a:avLst/>
              <a:gdLst/>
              <a:ahLst/>
              <a:cxnLst/>
              <a:rect l="l" t="t" r="r" b="b"/>
              <a:pathLst>
                <a:path w="9113" h="5641" extrusionOk="0">
                  <a:moveTo>
                    <a:pt x="4066" y="0"/>
                  </a:moveTo>
                  <a:cubicBezTo>
                    <a:pt x="2283" y="3"/>
                    <a:pt x="675" y="1081"/>
                    <a:pt x="0" y="2731"/>
                  </a:cubicBezTo>
                  <a:cubicBezTo>
                    <a:pt x="1527" y="2939"/>
                    <a:pt x="2912" y="3734"/>
                    <a:pt x="3861" y="4948"/>
                  </a:cubicBezTo>
                  <a:cubicBezTo>
                    <a:pt x="4331" y="4823"/>
                    <a:pt x="4810" y="4761"/>
                    <a:pt x="5287" y="4761"/>
                  </a:cubicBezTo>
                  <a:cubicBezTo>
                    <a:pt x="6338" y="4761"/>
                    <a:pt x="7378" y="5060"/>
                    <a:pt x="8281" y="5640"/>
                  </a:cubicBezTo>
                  <a:cubicBezTo>
                    <a:pt x="9112" y="2825"/>
                    <a:pt x="7002" y="0"/>
                    <a:pt x="406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670" name="Google Shape;4670;p45"/>
            <p:cNvSpPr/>
            <p:nvPr/>
          </p:nvSpPr>
          <p:spPr>
            <a:xfrm>
              <a:off x="2085525" y="3355200"/>
              <a:ext cx="481825" cy="290100"/>
            </a:xfrm>
            <a:custGeom>
              <a:avLst/>
              <a:gdLst/>
              <a:ahLst/>
              <a:cxnLst/>
              <a:rect l="l" t="t" r="r" b="b"/>
              <a:pathLst>
                <a:path w="19273" h="11604" extrusionOk="0">
                  <a:moveTo>
                    <a:pt x="8620" y="1"/>
                  </a:moveTo>
                  <a:cubicBezTo>
                    <a:pt x="8610" y="1"/>
                    <a:pt x="8599" y="1"/>
                    <a:pt x="8588" y="1"/>
                  </a:cubicBezTo>
                  <a:cubicBezTo>
                    <a:pt x="7468" y="4"/>
                    <a:pt x="6384" y="407"/>
                    <a:pt x="5535" y="1139"/>
                  </a:cubicBezTo>
                  <a:cubicBezTo>
                    <a:pt x="4818" y="1756"/>
                    <a:pt x="4288" y="2563"/>
                    <a:pt x="4005" y="3470"/>
                  </a:cubicBezTo>
                  <a:lnTo>
                    <a:pt x="3891" y="3470"/>
                  </a:lnTo>
                  <a:cubicBezTo>
                    <a:pt x="1747" y="3470"/>
                    <a:pt x="0" y="5295"/>
                    <a:pt x="0" y="7538"/>
                  </a:cubicBezTo>
                  <a:cubicBezTo>
                    <a:pt x="0" y="9781"/>
                    <a:pt x="1744" y="11603"/>
                    <a:pt x="3891" y="11603"/>
                  </a:cubicBezTo>
                  <a:lnTo>
                    <a:pt x="14798" y="11603"/>
                  </a:lnTo>
                  <a:cubicBezTo>
                    <a:pt x="17264" y="11603"/>
                    <a:pt x="19272" y="9504"/>
                    <a:pt x="19272" y="6924"/>
                  </a:cubicBezTo>
                  <a:cubicBezTo>
                    <a:pt x="19272" y="6044"/>
                    <a:pt x="19034" y="5180"/>
                    <a:pt x="18583" y="4427"/>
                  </a:cubicBezTo>
                  <a:cubicBezTo>
                    <a:pt x="18152" y="3705"/>
                    <a:pt x="17529" y="3118"/>
                    <a:pt x="16782" y="2726"/>
                  </a:cubicBezTo>
                  <a:cubicBezTo>
                    <a:pt x="16161" y="2403"/>
                    <a:pt x="15480" y="2241"/>
                    <a:pt x="14799" y="2241"/>
                  </a:cubicBezTo>
                  <a:cubicBezTo>
                    <a:pt x="14135" y="2241"/>
                    <a:pt x="13471" y="2394"/>
                    <a:pt x="12861" y="2702"/>
                  </a:cubicBezTo>
                  <a:cubicBezTo>
                    <a:pt x="12232" y="1443"/>
                    <a:pt x="11118" y="513"/>
                    <a:pt x="9784" y="157"/>
                  </a:cubicBezTo>
                  <a:cubicBezTo>
                    <a:pt x="9403" y="55"/>
                    <a:pt x="9013" y="1"/>
                    <a:pt x="862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4671" name="Google Shape;4671;p45"/>
          <p:cNvSpPr/>
          <p:nvPr/>
        </p:nvSpPr>
        <p:spPr>
          <a:xfrm>
            <a:off x="5181287" y="2487528"/>
            <a:ext cx="230698" cy="138924"/>
          </a:xfrm>
          <a:custGeom>
            <a:avLst/>
            <a:gdLst/>
            <a:ahLst/>
            <a:cxnLst/>
            <a:rect l="l" t="t" r="r" b="b"/>
            <a:pathLst>
              <a:path w="19273" h="11606" extrusionOk="0">
                <a:moveTo>
                  <a:pt x="8589" y="0"/>
                </a:moveTo>
                <a:cubicBezTo>
                  <a:pt x="7469" y="3"/>
                  <a:pt x="6385" y="407"/>
                  <a:pt x="5536" y="1138"/>
                </a:cubicBezTo>
                <a:cubicBezTo>
                  <a:pt x="4819" y="1759"/>
                  <a:pt x="4289" y="2566"/>
                  <a:pt x="4006" y="3469"/>
                </a:cubicBezTo>
                <a:lnTo>
                  <a:pt x="3891" y="3469"/>
                </a:lnTo>
                <a:cubicBezTo>
                  <a:pt x="1747" y="3469"/>
                  <a:pt x="1" y="5294"/>
                  <a:pt x="1" y="7537"/>
                </a:cubicBezTo>
                <a:cubicBezTo>
                  <a:pt x="1" y="9781"/>
                  <a:pt x="1744" y="11605"/>
                  <a:pt x="3891" y="11605"/>
                </a:cubicBezTo>
                <a:lnTo>
                  <a:pt x="14798" y="11605"/>
                </a:lnTo>
                <a:cubicBezTo>
                  <a:pt x="17264" y="11605"/>
                  <a:pt x="19273" y="9507"/>
                  <a:pt x="19273" y="6923"/>
                </a:cubicBezTo>
                <a:cubicBezTo>
                  <a:pt x="19273" y="6044"/>
                  <a:pt x="19035" y="5182"/>
                  <a:pt x="18583" y="4430"/>
                </a:cubicBezTo>
                <a:cubicBezTo>
                  <a:pt x="18153" y="3707"/>
                  <a:pt x="17529" y="3117"/>
                  <a:pt x="16783" y="2728"/>
                </a:cubicBezTo>
                <a:cubicBezTo>
                  <a:pt x="16161" y="2404"/>
                  <a:pt x="15479" y="2243"/>
                  <a:pt x="14797" y="2243"/>
                </a:cubicBezTo>
                <a:cubicBezTo>
                  <a:pt x="14134" y="2243"/>
                  <a:pt x="13470" y="2395"/>
                  <a:pt x="12862" y="2701"/>
                </a:cubicBezTo>
                <a:cubicBezTo>
                  <a:pt x="12233" y="1442"/>
                  <a:pt x="11118" y="512"/>
                  <a:pt x="9784" y="157"/>
                </a:cubicBezTo>
                <a:cubicBezTo>
                  <a:pt x="9393" y="54"/>
                  <a:pt x="8992" y="0"/>
                  <a:pt x="8589" y="0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grpSp>
        <p:nvGrpSpPr>
          <p:cNvPr id="4672" name="Google Shape;4672;p45"/>
          <p:cNvGrpSpPr/>
          <p:nvPr/>
        </p:nvGrpSpPr>
        <p:grpSpPr>
          <a:xfrm>
            <a:off x="5465239" y="2441717"/>
            <a:ext cx="231344" cy="230710"/>
            <a:chOff x="3270450" y="3213625"/>
            <a:chExt cx="483175" cy="481850"/>
          </a:xfrm>
          <a:solidFill>
            <a:srgbClr val="171536"/>
          </a:solidFill>
        </p:grpSpPr>
        <p:sp>
          <p:nvSpPr>
            <p:cNvPr id="4673" name="Google Shape;4673;p45"/>
            <p:cNvSpPr/>
            <p:nvPr/>
          </p:nvSpPr>
          <p:spPr>
            <a:xfrm>
              <a:off x="3392550" y="3335025"/>
              <a:ext cx="239050" cy="239050"/>
            </a:xfrm>
            <a:custGeom>
              <a:avLst/>
              <a:gdLst/>
              <a:ahLst/>
              <a:cxnLst/>
              <a:rect l="l" t="t" r="r" b="b"/>
              <a:pathLst>
                <a:path w="9562" h="9562" extrusionOk="0">
                  <a:moveTo>
                    <a:pt x="4782" y="1"/>
                  </a:moveTo>
                  <a:cubicBezTo>
                    <a:pt x="2142" y="1"/>
                    <a:pt x="1" y="2139"/>
                    <a:pt x="1" y="4780"/>
                  </a:cubicBezTo>
                  <a:cubicBezTo>
                    <a:pt x="1" y="7421"/>
                    <a:pt x="2142" y="9562"/>
                    <a:pt x="4782" y="9562"/>
                  </a:cubicBezTo>
                  <a:cubicBezTo>
                    <a:pt x="7420" y="9562"/>
                    <a:pt x="9561" y="7421"/>
                    <a:pt x="9561" y="4780"/>
                  </a:cubicBezTo>
                  <a:cubicBezTo>
                    <a:pt x="9561" y="2139"/>
                    <a:pt x="7420" y="1"/>
                    <a:pt x="478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674" name="Google Shape;4674;p45"/>
            <p:cNvSpPr/>
            <p:nvPr/>
          </p:nvSpPr>
          <p:spPr>
            <a:xfrm>
              <a:off x="3270450" y="3213625"/>
              <a:ext cx="483175" cy="481850"/>
            </a:xfrm>
            <a:custGeom>
              <a:avLst/>
              <a:gdLst/>
              <a:ahLst/>
              <a:cxnLst/>
              <a:rect l="l" t="t" r="r" b="b"/>
              <a:pathLst>
                <a:path w="19327" h="19274" extrusionOk="0">
                  <a:moveTo>
                    <a:pt x="9666" y="3728"/>
                  </a:moveTo>
                  <a:cubicBezTo>
                    <a:pt x="12925" y="3728"/>
                    <a:pt x="15575" y="6378"/>
                    <a:pt x="15575" y="9636"/>
                  </a:cubicBezTo>
                  <a:cubicBezTo>
                    <a:pt x="15575" y="12894"/>
                    <a:pt x="12925" y="15547"/>
                    <a:pt x="9666" y="15547"/>
                  </a:cubicBezTo>
                  <a:cubicBezTo>
                    <a:pt x="6405" y="15547"/>
                    <a:pt x="3755" y="12894"/>
                    <a:pt x="3755" y="9636"/>
                  </a:cubicBezTo>
                  <a:cubicBezTo>
                    <a:pt x="3755" y="6378"/>
                    <a:pt x="6405" y="3728"/>
                    <a:pt x="9666" y="3728"/>
                  </a:cubicBezTo>
                  <a:close/>
                  <a:moveTo>
                    <a:pt x="9665" y="0"/>
                  </a:moveTo>
                  <a:cubicBezTo>
                    <a:pt x="9575" y="0"/>
                    <a:pt x="9484" y="22"/>
                    <a:pt x="9402" y="66"/>
                  </a:cubicBezTo>
                  <a:lnTo>
                    <a:pt x="7532" y="1054"/>
                  </a:lnTo>
                  <a:lnTo>
                    <a:pt x="5418" y="1054"/>
                  </a:lnTo>
                  <a:cubicBezTo>
                    <a:pt x="5231" y="1054"/>
                    <a:pt x="5056" y="1144"/>
                    <a:pt x="4954" y="1301"/>
                  </a:cubicBezTo>
                  <a:lnTo>
                    <a:pt x="3752" y="3053"/>
                  </a:lnTo>
                  <a:lnTo>
                    <a:pt x="1879" y="4041"/>
                  </a:lnTo>
                  <a:cubicBezTo>
                    <a:pt x="1717" y="4128"/>
                    <a:pt x="1605" y="4288"/>
                    <a:pt x="1584" y="4474"/>
                  </a:cubicBezTo>
                  <a:lnTo>
                    <a:pt x="1328" y="6588"/>
                  </a:lnTo>
                  <a:lnTo>
                    <a:pt x="127" y="8341"/>
                  </a:lnTo>
                  <a:cubicBezTo>
                    <a:pt x="24" y="8491"/>
                    <a:pt x="0" y="8687"/>
                    <a:pt x="67" y="8859"/>
                  </a:cubicBezTo>
                  <a:lnTo>
                    <a:pt x="816" y="10852"/>
                  </a:lnTo>
                  <a:lnTo>
                    <a:pt x="560" y="12966"/>
                  </a:lnTo>
                  <a:cubicBezTo>
                    <a:pt x="536" y="13150"/>
                    <a:pt x="606" y="13334"/>
                    <a:pt x="744" y="13457"/>
                  </a:cubicBezTo>
                  <a:lnTo>
                    <a:pt x="2325" y="14869"/>
                  </a:lnTo>
                  <a:lnTo>
                    <a:pt x="3075" y="16860"/>
                  </a:lnTo>
                  <a:cubicBezTo>
                    <a:pt x="3141" y="17034"/>
                    <a:pt x="3289" y="17164"/>
                    <a:pt x="3466" y="17209"/>
                  </a:cubicBezTo>
                  <a:lnTo>
                    <a:pt x="5520" y="17718"/>
                  </a:lnTo>
                  <a:lnTo>
                    <a:pt x="7101" y="19130"/>
                  </a:lnTo>
                  <a:cubicBezTo>
                    <a:pt x="7205" y="19223"/>
                    <a:pt x="7340" y="19273"/>
                    <a:pt x="7477" y="19273"/>
                  </a:cubicBezTo>
                  <a:cubicBezTo>
                    <a:pt x="7523" y="19273"/>
                    <a:pt x="7568" y="19268"/>
                    <a:pt x="7613" y="19257"/>
                  </a:cubicBezTo>
                  <a:lnTo>
                    <a:pt x="9666" y="18745"/>
                  </a:lnTo>
                  <a:lnTo>
                    <a:pt x="11717" y="19254"/>
                  </a:lnTo>
                  <a:cubicBezTo>
                    <a:pt x="11759" y="19266"/>
                    <a:pt x="11807" y="19272"/>
                    <a:pt x="11853" y="19272"/>
                  </a:cubicBezTo>
                  <a:cubicBezTo>
                    <a:pt x="11991" y="19272"/>
                    <a:pt x="12124" y="19221"/>
                    <a:pt x="12229" y="19127"/>
                  </a:cubicBezTo>
                  <a:lnTo>
                    <a:pt x="13810" y="17715"/>
                  </a:lnTo>
                  <a:lnTo>
                    <a:pt x="15861" y="17206"/>
                  </a:lnTo>
                  <a:cubicBezTo>
                    <a:pt x="16041" y="17161"/>
                    <a:pt x="16186" y="17031"/>
                    <a:pt x="16252" y="16857"/>
                  </a:cubicBezTo>
                  <a:lnTo>
                    <a:pt x="17002" y="14866"/>
                  </a:lnTo>
                  <a:lnTo>
                    <a:pt x="18583" y="13454"/>
                  </a:lnTo>
                  <a:cubicBezTo>
                    <a:pt x="18721" y="13331"/>
                    <a:pt x="18791" y="13147"/>
                    <a:pt x="18766" y="12963"/>
                  </a:cubicBezTo>
                  <a:lnTo>
                    <a:pt x="18514" y="10849"/>
                  </a:lnTo>
                  <a:lnTo>
                    <a:pt x="19263" y="8856"/>
                  </a:lnTo>
                  <a:cubicBezTo>
                    <a:pt x="19327" y="8684"/>
                    <a:pt x="19306" y="8491"/>
                    <a:pt x="19200" y="8338"/>
                  </a:cubicBezTo>
                  <a:lnTo>
                    <a:pt x="18002" y="6588"/>
                  </a:lnTo>
                  <a:lnTo>
                    <a:pt x="17746" y="4471"/>
                  </a:lnTo>
                  <a:cubicBezTo>
                    <a:pt x="17725" y="4288"/>
                    <a:pt x="17613" y="4128"/>
                    <a:pt x="17451" y="4041"/>
                  </a:cubicBezTo>
                  <a:lnTo>
                    <a:pt x="15578" y="3050"/>
                  </a:lnTo>
                  <a:lnTo>
                    <a:pt x="14379" y="1298"/>
                  </a:lnTo>
                  <a:cubicBezTo>
                    <a:pt x="14274" y="1144"/>
                    <a:pt x="14099" y="1054"/>
                    <a:pt x="13912" y="1054"/>
                  </a:cubicBezTo>
                  <a:lnTo>
                    <a:pt x="11798" y="1054"/>
                  </a:lnTo>
                  <a:lnTo>
                    <a:pt x="9928" y="66"/>
                  </a:lnTo>
                  <a:cubicBezTo>
                    <a:pt x="9846" y="22"/>
                    <a:pt x="9755" y="0"/>
                    <a:pt x="96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675" name="Google Shape;4675;p45"/>
          <p:cNvGrpSpPr/>
          <p:nvPr/>
        </p:nvGrpSpPr>
        <p:grpSpPr>
          <a:xfrm>
            <a:off x="5804750" y="2441723"/>
            <a:ext cx="114876" cy="230698"/>
            <a:chOff x="3984950" y="3213600"/>
            <a:chExt cx="239925" cy="481825"/>
          </a:xfrm>
          <a:solidFill>
            <a:srgbClr val="171536"/>
          </a:solidFill>
        </p:grpSpPr>
        <p:sp>
          <p:nvSpPr>
            <p:cNvPr id="4676" name="Google Shape;4676;p45"/>
            <p:cNvSpPr/>
            <p:nvPr/>
          </p:nvSpPr>
          <p:spPr>
            <a:xfrm>
              <a:off x="3984950" y="3213600"/>
              <a:ext cx="239925" cy="481825"/>
            </a:xfrm>
            <a:custGeom>
              <a:avLst/>
              <a:gdLst/>
              <a:ahLst/>
              <a:cxnLst/>
              <a:rect l="l" t="t" r="r" b="b"/>
              <a:pathLst>
                <a:path w="9597" h="19273" extrusionOk="0">
                  <a:moveTo>
                    <a:pt x="4800" y="3355"/>
                  </a:moveTo>
                  <a:cubicBezTo>
                    <a:pt x="5110" y="3355"/>
                    <a:pt x="5363" y="3608"/>
                    <a:pt x="5363" y="3918"/>
                  </a:cubicBezTo>
                  <a:lnTo>
                    <a:pt x="5363" y="12121"/>
                  </a:lnTo>
                  <a:cubicBezTo>
                    <a:pt x="6556" y="12407"/>
                    <a:pt x="7345" y="13542"/>
                    <a:pt x="7203" y="14759"/>
                  </a:cubicBezTo>
                  <a:cubicBezTo>
                    <a:pt x="7059" y="15978"/>
                    <a:pt x="6026" y="16897"/>
                    <a:pt x="4800" y="16897"/>
                  </a:cubicBezTo>
                  <a:cubicBezTo>
                    <a:pt x="3571" y="16897"/>
                    <a:pt x="2539" y="15978"/>
                    <a:pt x="2394" y="14759"/>
                  </a:cubicBezTo>
                  <a:cubicBezTo>
                    <a:pt x="2253" y="13542"/>
                    <a:pt x="3042" y="12407"/>
                    <a:pt x="4234" y="12121"/>
                  </a:cubicBezTo>
                  <a:lnTo>
                    <a:pt x="4234" y="3918"/>
                  </a:lnTo>
                  <a:cubicBezTo>
                    <a:pt x="4234" y="3608"/>
                    <a:pt x="4487" y="3355"/>
                    <a:pt x="4800" y="3355"/>
                  </a:cubicBezTo>
                  <a:close/>
                  <a:moveTo>
                    <a:pt x="4800" y="1"/>
                  </a:moveTo>
                  <a:cubicBezTo>
                    <a:pt x="3219" y="1"/>
                    <a:pt x="1939" y="1281"/>
                    <a:pt x="1939" y="2861"/>
                  </a:cubicBezTo>
                  <a:lnTo>
                    <a:pt x="1939" y="10567"/>
                  </a:lnTo>
                  <a:cubicBezTo>
                    <a:pt x="723" y="11501"/>
                    <a:pt x="9" y="12943"/>
                    <a:pt x="0" y="14476"/>
                  </a:cubicBezTo>
                  <a:cubicBezTo>
                    <a:pt x="0" y="17123"/>
                    <a:pt x="2150" y="19273"/>
                    <a:pt x="4800" y="19273"/>
                  </a:cubicBezTo>
                  <a:cubicBezTo>
                    <a:pt x="7450" y="19273"/>
                    <a:pt x="9597" y="17123"/>
                    <a:pt x="9597" y="14476"/>
                  </a:cubicBezTo>
                  <a:cubicBezTo>
                    <a:pt x="9597" y="13651"/>
                    <a:pt x="9395" y="12844"/>
                    <a:pt x="9007" y="12118"/>
                  </a:cubicBezTo>
                  <a:cubicBezTo>
                    <a:pt x="8679" y="11510"/>
                    <a:pt x="8221" y="10980"/>
                    <a:pt x="7664" y="10567"/>
                  </a:cubicBezTo>
                  <a:lnTo>
                    <a:pt x="7661" y="2861"/>
                  </a:lnTo>
                  <a:cubicBezTo>
                    <a:pt x="7661" y="1281"/>
                    <a:pt x="6378" y="1"/>
                    <a:pt x="480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677" name="Google Shape;4677;p45"/>
            <p:cNvSpPr/>
            <p:nvPr/>
          </p:nvSpPr>
          <p:spPr>
            <a:xfrm>
              <a:off x="4072650" y="3543175"/>
              <a:ext cx="64525" cy="64625"/>
            </a:xfrm>
            <a:custGeom>
              <a:avLst/>
              <a:gdLst/>
              <a:ahLst/>
              <a:cxnLst/>
              <a:rect l="l" t="t" r="r" b="b"/>
              <a:pathLst>
                <a:path w="2581" h="2585" extrusionOk="0">
                  <a:moveTo>
                    <a:pt x="1292" y="1"/>
                  </a:moveTo>
                  <a:cubicBezTo>
                    <a:pt x="578" y="1"/>
                    <a:pt x="0" y="579"/>
                    <a:pt x="0" y="1293"/>
                  </a:cubicBezTo>
                  <a:cubicBezTo>
                    <a:pt x="0" y="2006"/>
                    <a:pt x="578" y="2585"/>
                    <a:pt x="1292" y="2585"/>
                  </a:cubicBezTo>
                  <a:cubicBezTo>
                    <a:pt x="2003" y="2585"/>
                    <a:pt x="2581" y="2006"/>
                    <a:pt x="2581" y="1293"/>
                  </a:cubicBezTo>
                  <a:cubicBezTo>
                    <a:pt x="2581" y="579"/>
                    <a:pt x="2003" y="1"/>
                    <a:pt x="129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4678" name="Google Shape;4678;p45"/>
          <p:cNvSpPr/>
          <p:nvPr/>
        </p:nvSpPr>
        <p:spPr>
          <a:xfrm>
            <a:off x="6034832" y="2441644"/>
            <a:ext cx="230734" cy="230698"/>
          </a:xfrm>
          <a:custGeom>
            <a:avLst/>
            <a:gdLst/>
            <a:ahLst/>
            <a:cxnLst/>
            <a:rect l="l" t="t" r="r" b="b"/>
            <a:pathLst>
              <a:path w="19276" h="19273" extrusionOk="0">
                <a:moveTo>
                  <a:pt x="9640" y="5686"/>
                </a:moveTo>
                <a:cubicBezTo>
                  <a:pt x="11236" y="5686"/>
                  <a:pt x="12678" y="6647"/>
                  <a:pt x="13289" y="8125"/>
                </a:cubicBezTo>
                <a:cubicBezTo>
                  <a:pt x="13901" y="9601"/>
                  <a:pt x="13563" y="11302"/>
                  <a:pt x="12434" y="12431"/>
                </a:cubicBezTo>
                <a:cubicBezTo>
                  <a:pt x="11676" y="13187"/>
                  <a:pt x="10664" y="13590"/>
                  <a:pt x="9635" y="13590"/>
                </a:cubicBezTo>
                <a:cubicBezTo>
                  <a:pt x="9126" y="13590"/>
                  <a:pt x="8614" y="13491"/>
                  <a:pt x="8125" y="13289"/>
                </a:cubicBezTo>
                <a:cubicBezTo>
                  <a:pt x="6649" y="12675"/>
                  <a:pt x="5686" y="11236"/>
                  <a:pt x="5686" y="9637"/>
                </a:cubicBezTo>
                <a:cubicBezTo>
                  <a:pt x="5689" y="7454"/>
                  <a:pt x="7457" y="5686"/>
                  <a:pt x="9640" y="5686"/>
                </a:cubicBezTo>
                <a:close/>
                <a:moveTo>
                  <a:pt x="9640" y="1"/>
                </a:moveTo>
                <a:cubicBezTo>
                  <a:pt x="8297" y="1"/>
                  <a:pt x="7068" y="748"/>
                  <a:pt x="6451" y="1940"/>
                </a:cubicBezTo>
                <a:cubicBezTo>
                  <a:pt x="6093" y="1826"/>
                  <a:pt x="5726" y="1771"/>
                  <a:pt x="5363" y="1771"/>
                </a:cubicBezTo>
                <a:cubicBezTo>
                  <a:pt x="4425" y="1771"/>
                  <a:pt x="3509" y="2139"/>
                  <a:pt x="2825" y="2822"/>
                </a:cubicBezTo>
                <a:cubicBezTo>
                  <a:pt x="1877" y="3771"/>
                  <a:pt x="1536" y="5168"/>
                  <a:pt x="1940" y="6448"/>
                </a:cubicBezTo>
                <a:cubicBezTo>
                  <a:pt x="750" y="7065"/>
                  <a:pt x="1" y="8297"/>
                  <a:pt x="1" y="9637"/>
                </a:cubicBezTo>
                <a:cubicBezTo>
                  <a:pt x="1" y="10977"/>
                  <a:pt x="750" y="12208"/>
                  <a:pt x="1940" y="12826"/>
                </a:cubicBezTo>
                <a:cubicBezTo>
                  <a:pt x="1536" y="14105"/>
                  <a:pt x="1877" y="15503"/>
                  <a:pt x="2825" y="16451"/>
                </a:cubicBezTo>
                <a:cubicBezTo>
                  <a:pt x="3510" y="17136"/>
                  <a:pt x="4428" y="17504"/>
                  <a:pt x="5367" y="17504"/>
                </a:cubicBezTo>
                <a:cubicBezTo>
                  <a:pt x="5729" y="17504"/>
                  <a:pt x="6095" y="17449"/>
                  <a:pt x="6451" y="17337"/>
                </a:cubicBezTo>
                <a:cubicBezTo>
                  <a:pt x="7068" y="18526"/>
                  <a:pt x="8297" y="19273"/>
                  <a:pt x="9640" y="19273"/>
                </a:cubicBezTo>
                <a:cubicBezTo>
                  <a:pt x="10980" y="19273"/>
                  <a:pt x="12208" y="18526"/>
                  <a:pt x="12826" y="17337"/>
                </a:cubicBezTo>
                <a:cubicBezTo>
                  <a:pt x="13182" y="17449"/>
                  <a:pt x="13547" y="17504"/>
                  <a:pt x="13909" y="17504"/>
                </a:cubicBezTo>
                <a:cubicBezTo>
                  <a:pt x="14848" y="17504"/>
                  <a:pt x="15767" y="17136"/>
                  <a:pt x="16451" y="16451"/>
                </a:cubicBezTo>
                <a:cubicBezTo>
                  <a:pt x="17400" y="15503"/>
                  <a:pt x="17740" y="14105"/>
                  <a:pt x="17336" y="12826"/>
                </a:cubicBezTo>
                <a:cubicBezTo>
                  <a:pt x="18526" y="12208"/>
                  <a:pt x="19276" y="10977"/>
                  <a:pt x="19276" y="9637"/>
                </a:cubicBezTo>
                <a:cubicBezTo>
                  <a:pt x="19276" y="8297"/>
                  <a:pt x="18526" y="7065"/>
                  <a:pt x="17336" y="6448"/>
                </a:cubicBezTo>
                <a:cubicBezTo>
                  <a:pt x="17740" y="5168"/>
                  <a:pt x="17400" y="3771"/>
                  <a:pt x="16451" y="2822"/>
                </a:cubicBezTo>
                <a:cubicBezTo>
                  <a:pt x="15768" y="2139"/>
                  <a:pt x="14851" y="1771"/>
                  <a:pt x="13914" y="1771"/>
                </a:cubicBezTo>
                <a:cubicBezTo>
                  <a:pt x="13550" y="1771"/>
                  <a:pt x="13183" y="1826"/>
                  <a:pt x="12826" y="1940"/>
                </a:cubicBezTo>
                <a:cubicBezTo>
                  <a:pt x="12208" y="748"/>
                  <a:pt x="10980" y="1"/>
                  <a:pt x="9640" y="1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sp>
        <p:nvSpPr>
          <p:cNvPr id="4679" name="Google Shape;4679;p45"/>
          <p:cNvSpPr/>
          <p:nvPr/>
        </p:nvSpPr>
        <p:spPr>
          <a:xfrm>
            <a:off x="6323794" y="2455145"/>
            <a:ext cx="230698" cy="203693"/>
          </a:xfrm>
          <a:custGeom>
            <a:avLst/>
            <a:gdLst/>
            <a:ahLst/>
            <a:cxnLst/>
            <a:rect l="l" t="t" r="r" b="b"/>
            <a:pathLst>
              <a:path w="19273" h="17017" extrusionOk="0">
                <a:moveTo>
                  <a:pt x="5119" y="1"/>
                </a:moveTo>
                <a:cubicBezTo>
                  <a:pt x="2198" y="1"/>
                  <a:pt x="0" y="2389"/>
                  <a:pt x="0" y="5554"/>
                </a:cubicBezTo>
                <a:cubicBezTo>
                  <a:pt x="0" y="8974"/>
                  <a:pt x="2744" y="11311"/>
                  <a:pt x="6902" y="14855"/>
                </a:cubicBezTo>
                <a:cubicBezTo>
                  <a:pt x="7607" y="15458"/>
                  <a:pt x="8408" y="16138"/>
                  <a:pt x="9239" y="16867"/>
                </a:cubicBezTo>
                <a:cubicBezTo>
                  <a:pt x="9352" y="16966"/>
                  <a:pt x="9493" y="17016"/>
                  <a:pt x="9635" y="17016"/>
                </a:cubicBezTo>
                <a:cubicBezTo>
                  <a:pt x="9776" y="17016"/>
                  <a:pt x="9918" y="16966"/>
                  <a:pt x="10031" y="16867"/>
                </a:cubicBezTo>
                <a:cubicBezTo>
                  <a:pt x="10862" y="16138"/>
                  <a:pt x="11663" y="15458"/>
                  <a:pt x="12370" y="14855"/>
                </a:cubicBezTo>
                <a:cubicBezTo>
                  <a:pt x="16526" y="11314"/>
                  <a:pt x="19272" y="8974"/>
                  <a:pt x="19272" y="5554"/>
                </a:cubicBezTo>
                <a:cubicBezTo>
                  <a:pt x="19272" y="2389"/>
                  <a:pt x="17071" y="1"/>
                  <a:pt x="14153" y="1"/>
                </a:cubicBezTo>
                <a:cubicBezTo>
                  <a:pt x="13105" y="1"/>
                  <a:pt x="12148" y="332"/>
                  <a:pt x="11301" y="986"/>
                </a:cubicBezTo>
                <a:cubicBezTo>
                  <a:pt x="10491" y="1612"/>
                  <a:pt x="9952" y="2410"/>
                  <a:pt x="9636" y="2991"/>
                </a:cubicBezTo>
                <a:cubicBezTo>
                  <a:pt x="9317" y="2410"/>
                  <a:pt x="8778" y="1612"/>
                  <a:pt x="7968" y="986"/>
                </a:cubicBezTo>
                <a:cubicBezTo>
                  <a:pt x="7122" y="332"/>
                  <a:pt x="6164" y="1"/>
                  <a:pt x="5119" y="1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grpSp>
        <p:nvGrpSpPr>
          <p:cNvPr id="4680" name="Google Shape;4680;p45"/>
          <p:cNvGrpSpPr/>
          <p:nvPr/>
        </p:nvGrpSpPr>
        <p:grpSpPr>
          <a:xfrm>
            <a:off x="6599193" y="2461911"/>
            <a:ext cx="241555" cy="190323"/>
            <a:chOff x="5629975" y="3255775"/>
            <a:chExt cx="504500" cy="397500"/>
          </a:xfrm>
          <a:solidFill>
            <a:srgbClr val="171536"/>
          </a:solidFill>
        </p:grpSpPr>
        <p:sp>
          <p:nvSpPr>
            <p:cNvPr id="4681" name="Google Shape;4681;p45"/>
            <p:cNvSpPr/>
            <p:nvPr/>
          </p:nvSpPr>
          <p:spPr>
            <a:xfrm>
              <a:off x="5756375" y="3255775"/>
              <a:ext cx="112950" cy="143425"/>
            </a:xfrm>
            <a:custGeom>
              <a:avLst/>
              <a:gdLst/>
              <a:ahLst/>
              <a:cxnLst/>
              <a:rect l="l" t="t" r="r" b="b"/>
              <a:pathLst>
                <a:path w="4518" h="5737" extrusionOk="0">
                  <a:moveTo>
                    <a:pt x="2259" y="0"/>
                  </a:moveTo>
                  <a:cubicBezTo>
                    <a:pt x="793" y="0"/>
                    <a:pt x="1" y="2469"/>
                    <a:pt x="1" y="3478"/>
                  </a:cubicBezTo>
                  <a:cubicBezTo>
                    <a:pt x="1" y="4725"/>
                    <a:pt x="1013" y="5733"/>
                    <a:pt x="2259" y="5736"/>
                  </a:cubicBezTo>
                  <a:cubicBezTo>
                    <a:pt x="3506" y="5733"/>
                    <a:pt x="4518" y="4725"/>
                    <a:pt x="4518" y="3478"/>
                  </a:cubicBezTo>
                  <a:cubicBezTo>
                    <a:pt x="4518" y="2469"/>
                    <a:pt x="3729" y="0"/>
                    <a:pt x="225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682" name="Google Shape;4682;p45"/>
            <p:cNvSpPr/>
            <p:nvPr/>
          </p:nvSpPr>
          <p:spPr>
            <a:xfrm>
              <a:off x="5629975" y="3374400"/>
              <a:ext cx="140575" cy="136175"/>
            </a:xfrm>
            <a:custGeom>
              <a:avLst/>
              <a:gdLst/>
              <a:ahLst/>
              <a:cxnLst/>
              <a:rect l="l" t="t" r="r" b="b"/>
              <a:pathLst>
                <a:path w="5623" h="5447" extrusionOk="0">
                  <a:moveTo>
                    <a:pt x="1951" y="0"/>
                  </a:moveTo>
                  <a:cubicBezTo>
                    <a:pt x="1711" y="0"/>
                    <a:pt x="1480" y="53"/>
                    <a:pt x="1269" y="175"/>
                  </a:cubicBezTo>
                  <a:cubicBezTo>
                    <a:pt x="1" y="907"/>
                    <a:pt x="582" y="3443"/>
                    <a:pt x="1088" y="4316"/>
                  </a:cubicBezTo>
                  <a:cubicBezTo>
                    <a:pt x="1506" y="5041"/>
                    <a:pt x="2265" y="5447"/>
                    <a:pt x="3045" y="5447"/>
                  </a:cubicBezTo>
                  <a:cubicBezTo>
                    <a:pt x="3428" y="5447"/>
                    <a:pt x="3816" y="5349"/>
                    <a:pt x="4172" y="5144"/>
                  </a:cubicBezTo>
                  <a:cubicBezTo>
                    <a:pt x="5253" y="4521"/>
                    <a:pt x="5623" y="3138"/>
                    <a:pt x="5000" y="2057"/>
                  </a:cubicBezTo>
                  <a:cubicBezTo>
                    <a:pt x="4578" y="1330"/>
                    <a:pt x="3149" y="0"/>
                    <a:pt x="195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683" name="Google Shape;4683;p45"/>
            <p:cNvSpPr/>
            <p:nvPr/>
          </p:nvSpPr>
          <p:spPr>
            <a:xfrm>
              <a:off x="5897525" y="3255775"/>
              <a:ext cx="112950" cy="143425"/>
            </a:xfrm>
            <a:custGeom>
              <a:avLst/>
              <a:gdLst/>
              <a:ahLst/>
              <a:cxnLst/>
              <a:rect l="l" t="t" r="r" b="b"/>
              <a:pathLst>
                <a:path w="4518" h="5737" extrusionOk="0">
                  <a:moveTo>
                    <a:pt x="2259" y="0"/>
                  </a:moveTo>
                  <a:cubicBezTo>
                    <a:pt x="793" y="0"/>
                    <a:pt x="1" y="2469"/>
                    <a:pt x="1" y="3478"/>
                  </a:cubicBezTo>
                  <a:cubicBezTo>
                    <a:pt x="1" y="4725"/>
                    <a:pt x="1013" y="5736"/>
                    <a:pt x="2259" y="5736"/>
                  </a:cubicBezTo>
                  <a:cubicBezTo>
                    <a:pt x="3506" y="5736"/>
                    <a:pt x="4518" y="4725"/>
                    <a:pt x="4518" y="3478"/>
                  </a:cubicBezTo>
                  <a:cubicBezTo>
                    <a:pt x="4518" y="2469"/>
                    <a:pt x="3729" y="0"/>
                    <a:pt x="225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684" name="Google Shape;4684;p45"/>
            <p:cNvSpPr/>
            <p:nvPr/>
          </p:nvSpPr>
          <p:spPr>
            <a:xfrm>
              <a:off x="5996075" y="3373900"/>
              <a:ext cx="138400" cy="136200"/>
            </a:xfrm>
            <a:custGeom>
              <a:avLst/>
              <a:gdLst/>
              <a:ahLst/>
              <a:cxnLst/>
              <a:rect l="l" t="t" r="r" b="b"/>
              <a:pathLst>
                <a:path w="5536" h="5448" extrusionOk="0">
                  <a:moveTo>
                    <a:pt x="3670" y="1"/>
                  </a:moveTo>
                  <a:cubicBezTo>
                    <a:pt x="2471" y="1"/>
                    <a:pt x="1045" y="1330"/>
                    <a:pt x="624" y="2059"/>
                  </a:cubicBezTo>
                  <a:cubicBezTo>
                    <a:pt x="1" y="3137"/>
                    <a:pt x="371" y="4523"/>
                    <a:pt x="1452" y="5146"/>
                  </a:cubicBezTo>
                  <a:cubicBezTo>
                    <a:pt x="1808" y="5351"/>
                    <a:pt x="2199" y="5448"/>
                    <a:pt x="2586" y="5448"/>
                  </a:cubicBezTo>
                  <a:cubicBezTo>
                    <a:pt x="3381" y="5448"/>
                    <a:pt x="4158" y="5039"/>
                    <a:pt x="4575" y="4318"/>
                  </a:cubicBezTo>
                  <a:cubicBezTo>
                    <a:pt x="5168" y="3288"/>
                    <a:pt x="5535" y="858"/>
                    <a:pt x="4355" y="177"/>
                  </a:cubicBezTo>
                  <a:cubicBezTo>
                    <a:pt x="4142" y="54"/>
                    <a:pt x="3911" y="1"/>
                    <a:pt x="367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685" name="Google Shape;4685;p45"/>
            <p:cNvSpPr/>
            <p:nvPr/>
          </p:nvSpPr>
          <p:spPr>
            <a:xfrm>
              <a:off x="5728150" y="3427400"/>
              <a:ext cx="310575" cy="225875"/>
            </a:xfrm>
            <a:custGeom>
              <a:avLst/>
              <a:gdLst/>
              <a:ahLst/>
              <a:cxnLst/>
              <a:rect l="l" t="t" r="r" b="b"/>
              <a:pathLst>
                <a:path w="12423" h="9035" extrusionOk="0">
                  <a:moveTo>
                    <a:pt x="6213" y="1"/>
                  </a:moveTo>
                  <a:cubicBezTo>
                    <a:pt x="5234" y="1"/>
                    <a:pt x="2259" y="1"/>
                    <a:pt x="2259" y="2822"/>
                  </a:cubicBezTo>
                  <a:lnTo>
                    <a:pt x="2259" y="3147"/>
                  </a:lnTo>
                  <a:cubicBezTo>
                    <a:pt x="2259" y="3376"/>
                    <a:pt x="2121" y="3584"/>
                    <a:pt x="1907" y="3671"/>
                  </a:cubicBezTo>
                  <a:cubicBezTo>
                    <a:pt x="750" y="4144"/>
                    <a:pt x="1" y="5141"/>
                    <a:pt x="1" y="6210"/>
                  </a:cubicBezTo>
                  <a:cubicBezTo>
                    <a:pt x="1" y="7767"/>
                    <a:pt x="1521" y="9034"/>
                    <a:pt x="3388" y="9034"/>
                  </a:cubicBezTo>
                  <a:cubicBezTo>
                    <a:pt x="3400" y="9035"/>
                    <a:pt x="3413" y="9035"/>
                    <a:pt x="3425" y="9035"/>
                  </a:cubicBezTo>
                  <a:cubicBezTo>
                    <a:pt x="3753" y="9035"/>
                    <a:pt x="4081" y="8995"/>
                    <a:pt x="4400" y="8917"/>
                  </a:cubicBezTo>
                  <a:cubicBezTo>
                    <a:pt x="4995" y="8766"/>
                    <a:pt x="5604" y="8691"/>
                    <a:pt x="6213" y="8691"/>
                  </a:cubicBezTo>
                  <a:cubicBezTo>
                    <a:pt x="6823" y="8691"/>
                    <a:pt x="7432" y="8766"/>
                    <a:pt x="8029" y="8917"/>
                  </a:cubicBezTo>
                  <a:cubicBezTo>
                    <a:pt x="8345" y="8995"/>
                    <a:pt x="8670" y="9035"/>
                    <a:pt x="8998" y="9035"/>
                  </a:cubicBezTo>
                  <a:cubicBezTo>
                    <a:pt x="9010" y="9035"/>
                    <a:pt x="9022" y="9035"/>
                    <a:pt x="9034" y="9034"/>
                  </a:cubicBezTo>
                  <a:cubicBezTo>
                    <a:pt x="10901" y="9034"/>
                    <a:pt x="12422" y="7767"/>
                    <a:pt x="12422" y="6210"/>
                  </a:cubicBezTo>
                  <a:cubicBezTo>
                    <a:pt x="12422" y="5138"/>
                    <a:pt x="11675" y="4141"/>
                    <a:pt x="10516" y="3671"/>
                  </a:cubicBezTo>
                  <a:cubicBezTo>
                    <a:pt x="10302" y="3584"/>
                    <a:pt x="10164" y="3376"/>
                    <a:pt x="10164" y="3147"/>
                  </a:cubicBezTo>
                  <a:lnTo>
                    <a:pt x="10164" y="2822"/>
                  </a:lnTo>
                  <a:cubicBezTo>
                    <a:pt x="10164" y="1"/>
                    <a:pt x="7191" y="1"/>
                    <a:pt x="621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686" name="Google Shape;4686;p45"/>
          <p:cNvGrpSpPr/>
          <p:nvPr/>
        </p:nvGrpSpPr>
        <p:grpSpPr>
          <a:xfrm>
            <a:off x="6889741" y="2461983"/>
            <a:ext cx="231380" cy="190179"/>
            <a:chOff x="6234950" y="3255925"/>
            <a:chExt cx="483250" cy="397200"/>
          </a:xfrm>
          <a:solidFill>
            <a:srgbClr val="171536"/>
          </a:solidFill>
        </p:grpSpPr>
        <p:sp>
          <p:nvSpPr>
            <p:cNvPr id="4687" name="Google Shape;4687;p45"/>
            <p:cNvSpPr/>
            <p:nvPr/>
          </p:nvSpPr>
          <p:spPr>
            <a:xfrm>
              <a:off x="6444675" y="3255925"/>
              <a:ext cx="128300" cy="90200"/>
            </a:xfrm>
            <a:custGeom>
              <a:avLst/>
              <a:gdLst/>
              <a:ahLst/>
              <a:cxnLst/>
              <a:rect l="l" t="t" r="r" b="b"/>
              <a:pathLst>
                <a:path w="5132" h="3608" extrusionOk="0">
                  <a:moveTo>
                    <a:pt x="567" y="0"/>
                  </a:moveTo>
                  <a:cubicBezTo>
                    <a:pt x="254" y="0"/>
                    <a:pt x="1" y="253"/>
                    <a:pt x="1" y="563"/>
                  </a:cubicBezTo>
                  <a:cubicBezTo>
                    <a:pt x="7" y="1662"/>
                    <a:pt x="368" y="2731"/>
                    <a:pt x="1034" y="3608"/>
                  </a:cubicBezTo>
                  <a:cubicBezTo>
                    <a:pt x="2097" y="3138"/>
                    <a:pt x="3325" y="2864"/>
                    <a:pt x="5014" y="2864"/>
                  </a:cubicBezTo>
                  <a:cubicBezTo>
                    <a:pt x="5054" y="2864"/>
                    <a:pt x="5093" y="2873"/>
                    <a:pt x="5132" y="2873"/>
                  </a:cubicBezTo>
                  <a:cubicBezTo>
                    <a:pt x="4289" y="1117"/>
                    <a:pt x="2515" y="0"/>
                    <a:pt x="56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688" name="Google Shape;4688;p45"/>
            <p:cNvSpPr/>
            <p:nvPr/>
          </p:nvSpPr>
          <p:spPr>
            <a:xfrm>
              <a:off x="6444750" y="3563200"/>
              <a:ext cx="128225" cy="89925"/>
            </a:xfrm>
            <a:custGeom>
              <a:avLst/>
              <a:gdLst/>
              <a:ahLst/>
              <a:cxnLst/>
              <a:rect l="l" t="t" r="r" b="b"/>
              <a:pathLst>
                <a:path w="5129" h="3597" extrusionOk="0">
                  <a:moveTo>
                    <a:pt x="1022" y="1"/>
                  </a:moveTo>
                  <a:cubicBezTo>
                    <a:pt x="362" y="874"/>
                    <a:pt x="4" y="1937"/>
                    <a:pt x="1" y="3033"/>
                  </a:cubicBezTo>
                  <a:cubicBezTo>
                    <a:pt x="1" y="3343"/>
                    <a:pt x="251" y="3596"/>
                    <a:pt x="564" y="3596"/>
                  </a:cubicBezTo>
                  <a:cubicBezTo>
                    <a:pt x="2512" y="3596"/>
                    <a:pt x="4286" y="2479"/>
                    <a:pt x="5129" y="724"/>
                  </a:cubicBezTo>
                  <a:cubicBezTo>
                    <a:pt x="5093" y="724"/>
                    <a:pt x="5051" y="736"/>
                    <a:pt x="5011" y="736"/>
                  </a:cubicBezTo>
                  <a:cubicBezTo>
                    <a:pt x="3319" y="736"/>
                    <a:pt x="2088" y="462"/>
                    <a:pt x="102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689" name="Google Shape;4689;p45"/>
            <p:cNvSpPr/>
            <p:nvPr/>
          </p:nvSpPr>
          <p:spPr>
            <a:xfrm>
              <a:off x="6375350" y="3355650"/>
              <a:ext cx="244750" cy="197650"/>
            </a:xfrm>
            <a:custGeom>
              <a:avLst/>
              <a:gdLst/>
              <a:ahLst/>
              <a:cxnLst/>
              <a:rect l="l" t="t" r="r" b="b"/>
              <a:pathLst>
                <a:path w="9790" h="7906" extrusionOk="0">
                  <a:moveTo>
                    <a:pt x="6045" y="2610"/>
                  </a:moveTo>
                  <a:cubicBezTo>
                    <a:pt x="6190" y="2610"/>
                    <a:pt x="6335" y="2666"/>
                    <a:pt x="6444" y="2777"/>
                  </a:cubicBezTo>
                  <a:cubicBezTo>
                    <a:pt x="6664" y="2997"/>
                    <a:pt x="6664" y="3356"/>
                    <a:pt x="6444" y="3575"/>
                  </a:cubicBezTo>
                  <a:cubicBezTo>
                    <a:pt x="6225" y="3795"/>
                    <a:pt x="6225" y="4153"/>
                    <a:pt x="6444" y="4373"/>
                  </a:cubicBezTo>
                  <a:cubicBezTo>
                    <a:pt x="6664" y="4593"/>
                    <a:pt x="6664" y="4951"/>
                    <a:pt x="6444" y="5171"/>
                  </a:cubicBezTo>
                  <a:cubicBezTo>
                    <a:pt x="6335" y="5281"/>
                    <a:pt x="6190" y="5336"/>
                    <a:pt x="6045" y="5336"/>
                  </a:cubicBezTo>
                  <a:cubicBezTo>
                    <a:pt x="5901" y="5336"/>
                    <a:pt x="5756" y="5281"/>
                    <a:pt x="5646" y="5171"/>
                  </a:cubicBezTo>
                  <a:cubicBezTo>
                    <a:pt x="4984" y="4509"/>
                    <a:pt x="4984" y="3440"/>
                    <a:pt x="5646" y="2777"/>
                  </a:cubicBezTo>
                  <a:cubicBezTo>
                    <a:pt x="5756" y="2666"/>
                    <a:pt x="5901" y="2610"/>
                    <a:pt x="6045" y="2610"/>
                  </a:cubicBezTo>
                  <a:close/>
                  <a:moveTo>
                    <a:pt x="7787" y="1"/>
                  </a:moveTo>
                  <a:cubicBezTo>
                    <a:pt x="4463" y="1"/>
                    <a:pt x="3204" y="1064"/>
                    <a:pt x="919" y="2997"/>
                  </a:cubicBezTo>
                  <a:lnTo>
                    <a:pt x="271" y="3542"/>
                  </a:lnTo>
                  <a:cubicBezTo>
                    <a:pt x="0" y="3765"/>
                    <a:pt x="0" y="4181"/>
                    <a:pt x="271" y="4406"/>
                  </a:cubicBezTo>
                  <a:lnTo>
                    <a:pt x="856" y="4897"/>
                  </a:lnTo>
                  <a:cubicBezTo>
                    <a:pt x="3147" y="6837"/>
                    <a:pt x="4412" y="7906"/>
                    <a:pt x="7787" y="7906"/>
                  </a:cubicBezTo>
                  <a:cubicBezTo>
                    <a:pt x="8450" y="7902"/>
                    <a:pt x="9106" y="7788"/>
                    <a:pt x="9730" y="7574"/>
                  </a:cubicBezTo>
                  <a:cubicBezTo>
                    <a:pt x="8357" y="6951"/>
                    <a:pt x="7456" y="5602"/>
                    <a:pt x="7411" y="4093"/>
                  </a:cubicBezTo>
                  <a:cubicBezTo>
                    <a:pt x="7366" y="2588"/>
                    <a:pt x="8179" y="1184"/>
                    <a:pt x="9513" y="480"/>
                  </a:cubicBezTo>
                  <a:cubicBezTo>
                    <a:pt x="9603" y="432"/>
                    <a:pt x="9697" y="398"/>
                    <a:pt x="9790" y="356"/>
                  </a:cubicBezTo>
                  <a:cubicBezTo>
                    <a:pt x="9149" y="124"/>
                    <a:pt x="8471" y="4"/>
                    <a:pt x="778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690" name="Google Shape;4690;p45"/>
            <p:cNvSpPr/>
            <p:nvPr/>
          </p:nvSpPr>
          <p:spPr>
            <a:xfrm>
              <a:off x="6587875" y="3385100"/>
              <a:ext cx="130325" cy="140500"/>
            </a:xfrm>
            <a:custGeom>
              <a:avLst/>
              <a:gdLst/>
              <a:ahLst/>
              <a:cxnLst/>
              <a:rect l="l" t="t" r="r" b="b"/>
              <a:pathLst>
                <a:path w="5213" h="5620" extrusionOk="0">
                  <a:moveTo>
                    <a:pt x="2343" y="1789"/>
                  </a:moveTo>
                  <a:cubicBezTo>
                    <a:pt x="2633" y="1789"/>
                    <a:pt x="2912" y="2015"/>
                    <a:pt x="2912" y="2355"/>
                  </a:cubicBezTo>
                  <a:cubicBezTo>
                    <a:pt x="2912" y="2665"/>
                    <a:pt x="2659" y="2918"/>
                    <a:pt x="2349" y="2918"/>
                  </a:cubicBezTo>
                  <a:cubicBezTo>
                    <a:pt x="1846" y="2918"/>
                    <a:pt x="1593" y="2310"/>
                    <a:pt x="1948" y="1955"/>
                  </a:cubicBezTo>
                  <a:cubicBezTo>
                    <a:pt x="2063" y="1840"/>
                    <a:pt x="2204" y="1789"/>
                    <a:pt x="2343" y="1789"/>
                  </a:cubicBezTo>
                  <a:close/>
                  <a:moveTo>
                    <a:pt x="2846" y="0"/>
                  </a:moveTo>
                  <a:cubicBezTo>
                    <a:pt x="2394" y="0"/>
                    <a:pt x="1947" y="85"/>
                    <a:pt x="1539" y="301"/>
                  </a:cubicBezTo>
                  <a:cubicBezTo>
                    <a:pt x="645" y="774"/>
                    <a:pt x="72" y="1687"/>
                    <a:pt x="36" y="2698"/>
                  </a:cubicBezTo>
                  <a:cubicBezTo>
                    <a:pt x="0" y="3707"/>
                    <a:pt x="506" y="4662"/>
                    <a:pt x="1367" y="5195"/>
                  </a:cubicBezTo>
                  <a:cubicBezTo>
                    <a:pt x="1792" y="5460"/>
                    <a:pt x="2280" y="5607"/>
                    <a:pt x="2782" y="5619"/>
                  </a:cubicBezTo>
                  <a:cubicBezTo>
                    <a:pt x="3752" y="4957"/>
                    <a:pt x="4550" y="4078"/>
                    <a:pt x="5119" y="3051"/>
                  </a:cubicBezTo>
                  <a:cubicBezTo>
                    <a:pt x="5213" y="2882"/>
                    <a:pt x="5213" y="2674"/>
                    <a:pt x="5119" y="2506"/>
                  </a:cubicBezTo>
                  <a:cubicBezTo>
                    <a:pt x="4568" y="1512"/>
                    <a:pt x="3797" y="654"/>
                    <a:pt x="2870" y="0"/>
                  </a:cubicBezTo>
                  <a:cubicBezTo>
                    <a:pt x="2862" y="0"/>
                    <a:pt x="2854" y="0"/>
                    <a:pt x="284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691" name="Google Shape;4691;p45"/>
            <p:cNvSpPr/>
            <p:nvPr/>
          </p:nvSpPr>
          <p:spPr>
            <a:xfrm>
              <a:off x="6234950" y="3469100"/>
              <a:ext cx="165050" cy="141200"/>
            </a:xfrm>
            <a:custGeom>
              <a:avLst/>
              <a:gdLst/>
              <a:ahLst/>
              <a:cxnLst/>
              <a:rect l="l" t="t" r="r" b="b"/>
              <a:pathLst>
                <a:path w="6602" h="5648" extrusionOk="0">
                  <a:moveTo>
                    <a:pt x="3990" y="1"/>
                  </a:moveTo>
                  <a:cubicBezTo>
                    <a:pt x="1807" y="1"/>
                    <a:pt x="0" y="1772"/>
                    <a:pt x="0" y="3955"/>
                  </a:cubicBezTo>
                  <a:lnTo>
                    <a:pt x="0" y="5084"/>
                  </a:lnTo>
                  <a:cubicBezTo>
                    <a:pt x="0" y="5394"/>
                    <a:pt x="253" y="5647"/>
                    <a:pt x="566" y="5647"/>
                  </a:cubicBezTo>
                  <a:lnTo>
                    <a:pt x="1696" y="5647"/>
                  </a:lnTo>
                  <a:cubicBezTo>
                    <a:pt x="4014" y="5647"/>
                    <a:pt x="5996" y="4075"/>
                    <a:pt x="6601" y="1943"/>
                  </a:cubicBezTo>
                  <a:cubicBezTo>
                    <a:pt x="6324" y="1717"/>
                    <a:pt x="6041" y="1476"/>
                    <a:pt x="5740" y="1223"/>
                  </a:cubicBezTo>
                  <a:lnTo>
                    <a:pt x="5481" y="1004"/>
                  </a:lnTo>
                  <a:lnTo>
                    <a:pt x="4391" y="2097"/>
                  </a:lnTo>
                  <a:cubicBezTo>
                    <a:pt x="4281" y="2203"/>
                    <a:pt x="4139" y="2255"/>
                    <a:pt x="3997" y="2255"/>
                  </a:cubicBezTo>
                  <a:cubicBezTo>
                    <a:pt x="3852" y="2255"/>
                    <a:pt x="3708" y="2200"/>
                    <a:pt x="3599" y="2091"/>
                  </a:cubicBezTo>
                  <a:cubicBezTo>
                    <a:pt x="3379" y="1871"/>
                    <a:pt x="3376" y="1519"/>
                    <a:pt x="3593" y="1299"/>
                  </a:cubicBezTo>
                  <a:lnTo>
                    <a:pt x="4611" y="278"/>
                  </a:lnTo>
                  <a:lnTo>
                    <a:pt x="4285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692" name="Google Shape;4692;p45"/>
            <p:cNvSpPr/>
            <p:nvPr/>
          </p:nvSpPr>
          <p:spPr>
            <a:xfrm>
              <a:off x="6234950" y="3299725"/>
              <a:ext cx="165050" cy="141175"/>
            </a:xfrm>
            <a:custGeom>
              <a:avLst/>
              <a:gdLst/>
              <a:ahLst/>
              <a:cxnLst/>
              <a:rect l="l" t="t" r="r" b="b"/>
              <a:pathLst>
                <a:path w="6602" h="5647" extrusionOk="0">
                  <a:moveTo>
                    <a:pt x="566" y="1"/>
                  </a:moveTo>
                  <a:cubicBezTo>
                    <a:pt x="253" y="1"/>
                    <a:pt x="3" y="254"/>
                    <a:pt x="3" y="567"/>
                  </a:cubicBezTo>
                  <a:lnTo>
                    <a:pt x="3" y="1699"/>
                  </a:lnTo>
                  <a:cubicBezTo>
                    <a:pt x="0" y="3879"/>
                    <a:pt x="1807" y="5647"/>
                    <a:pt x="3990" y="5647"/>
                  </a:cubicBezTo>
                  <a:lnTo>
                    <a:pt x="4285" y="5647"/>
                  </a:lnTo>
                  <a:lnTo>
                    <a:pt x="4611" y="5373"/>
                  </a:lnTo>
                  <a:lnTo>
                    <a:pt x="3593" y="4352"/>
                  </a:lnTo>
                  <a:cubicBezTo>
                    <a:pt x="3379" y="4132"/>
                    <a:pt x="3382" y="3780"/>
                    <a:pt x="3599" y="3563"/>
                  </a:cubicBezTo>
                  <a:cubicBezTo>
                    <a:pt x="3710" y="3451"/>
                    <a:pt x="3856" y="3396"/>
                    <a:pt x="4001" y="3396"/>
                  </a:cubicBezTo>
                  <a:cubicBezTo>
                    <a:pt x="4142" y="3396"/>
                    <a:pt x="4282" y="3448"/>
                    <a:pt x="4391" y="3554"/>
                  </a:cubicBezTo>
                  <a:lnTo>
                    <a:pt x="5481" y="4644"/>
                  </a:lnTo>
                  <a:lnTo>
                    <a:pt x="5809" y="4370"/>
                  </a:lnTo>
                  <a:cubicBezTo>
                    <a:pt x="6083" y="4138"/>
                    <a:pt x="6345" y="3918"/>
                    <a:pt x="6601" y="3704"/>
                  </a:cubicBezTo>
                  <a:cubicBezTo>
                    <a:pt x="5996" y="1575"/>
                    <a:pt x="4017" y="1"/>
                    <a:pt x="169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693" name="Google Shape;4693;p45"/>
          <p:cNvGrpSpPr/>
          <p:nvPr/>
        </p:nvGrpSpPr>
        <p:grpSpPr>
          <a:xfrm>
            <a:off x="4335816" y="2723695"/>
            <a:ext cx="216274" cy="230698"/>
            <a:chOff x="914900" y="3806450"/>
            <a:chExt cx="451700" cy="481825"/>
          </a:xfrm>
          <a:solidFill>
            <a:srgbClr val="171536"/>
          </a:solidFill>
        </p:grpSpPr>
        <p:sp>
          <p:nvSpPr>
            <p:cNvPr id="4694" name="Google Shape;4694;p45"/>
            <p:cNvSpPr/>
            <p:nvPr/>
          </p:nvSpPr>
          <p:spPr>
            <a:xfrm>
              <a:off x="914900" y="4174425"/>
              <a:ext cx="423400" cy="113850"/>
            </a:xfrm>
            <a:custGeom>
              <a:avLst/>
              <a:gdLst/>
              <a:ahLst/>
              <a:cxnLst/>
              <a:rect l="l" t="t" r="r" b="b"/>
              <a:pathLst>
                <a:path w="16936" h="4554" extrusionOk="0">
                  <a:moveTo>
                    <a:pt x="564" y="0"/>
                  </a:moveTo>
                  <a:cubicBezTo>
                    <a:pt x="250" y="0"/>
                    <a:pt x="0" y="250"/>
                    <a:pt x="0" y="563"/>
                  </a:cubicBezTo>
                  <a:cubicBezTo>
                    <a:pt x="0" y="877"/>
                    <a:pt x="250" y="1130"/>
                    <a:pt x="564" y="1130"/>
                  </a:cubicBezTo>
                  <a:lnTo>
                    <a:pt x="2259" y="1130"/>
                  </a:lnTo>
                  <a:lnTo>
                    <a:pt x="2259" y="2861"/>
                  </a:lnTo>
                  <a:cubicBezTo>
                    <a:pt x="2259" y="3795"/>
                    <a:pt x="3015" y="4553"/>
                    <a:pt x="3951" y="4553"/>
                  </a:cubicBezTo>
                  <a:cubicBezTo>
                    <a:pt x="4264" y="4553"/>
                    <a:pt x="4517" y="4300"/>
                    <a:pt x="4517" y="3990"/>
                  </a:cubicBezTo>
                  <a:lnTo>
                    <a:pt x="4517" y="1130"/>
                  </a:lnTo>
                  <a:lnTo>
                    <a:pt x="5646" y="1130"/>
                  </a:lnTo>
                  <a:lnTo>
                    <a:pt x="5646" y="1693"/>
                  </a:lnTo>
                  <a:cubicBezTo>
                    <a:pt x="5646" y="2629"/>
                    <a:pt x="6402" y="3424"/>
                    <a:pt x="7339" y="3424"/>
                  </a:cubicBezTo>
                  <a:cubicBezTo>
                    <a:pt x="7652" y="3424"/>
                    <a:pt x="7905" y="3171"/>
                    <a:pt x="7905" y="2861"/>
                  </a:cubicBezTo>
                  <a:lnTo>
                    <a:pt x="7905" y="1130"/>
                  </a:lnTo>
                  <a:lnTo>
                    <a:pt x="9034" y="1130"/>
                  </a:lnTo>
                  <a:lnTo>
                    <a:pt x="9034" y="3990"/>
                  </a:lnTo>
                  <a:cubicBezTo>
                    <a:pt x="9034" y="4300"/>
                    <a:pt x="9284" y="4553"/>
                    <a:pt x="9597" y="4553"/>
                  </a:cubicBezTo>
                  <a:cubicBezTo>
                    <a:pt x="9910" y="4553"/>
                    <a:pt x="10163" y="4300"/>
                    <a:pt x="10163" y="3990"/>
                  </a:cubicBezTo>
                  <a:lnTo>
                    <a:pt x="10163" y="1130"/>
                  </a:lnTo>
                  <a:lnTo>
                    <a:pt x="16373" y="1130"/>
                  </a:lnTo>
                  <a:cubicBezTo>
                    <a:pt x="16686" y="1130"/>
                    <a:pt x="16936" y="877"/>
                    <a:pt x="16936" y="563"/>
                  </a:cubicBezTo>
                  <a:cubicBezTo>
                    <a:pt x="16936" y="250"/>
                    <a:pt x="16686" y="0"/>
                    <a:pt x="1637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695" name="Google Shape;4695;p45"/>
            <p:cNvSpPr/>
            <p:nvPr/>
          </p:nvSpPr>
          <p:spPr>
            <a:xfrm>
              <a:off x="971350" y="3806450"/>
              <a:ext cx="254100" cy="339775"/>
            </a:xfrm>
            <a:custGeom>
              <a:avLst/>
              <a:gdLst/>
              <a:ahLst/>
              <a:cxnLst/>
              <a:rect l="l" t="t" r="r" b="b"/>
              <a:pathLst>
                <a:path w="10164" h="13591" extrusionOk="0">
                  <a:moveTo>
                    <a:pt x="7563" y="2032"/>
                  </a:moveTo>
                  <a:cubicBezTo>
                    <a:pt x="7853" y="2032"/>
                    <a:pt x="8131" y="2256"/>
                    <a:pt x="8131" y="2596"/>
                  </a:cubicBezTo>
                  <a:cubicBezTo>
                    <a:pt x="8131" y="2937"/>
                    <a:pt x="7852" y="3163"/>
                    <a:pt x="7562" y="3163"/>
                  </a:cubicBezTo>
                  <a:cubicBezTo>
                    <a:pt x="7423" y="3163"/>
                    <a:pt x="7282" y="3111"/>
                    <a:pt x="7168" y="2997"/>
                  </a:cubicBezTo>
                  <a:cubicBezTo>
                    <a:pt x="6945" y="2777"/>
                    <a:pt x="6945" y="2418"/>
                    <a:pt x="7168" y="2199"/>
                  </a:cubicBezTo>
                  <a:cubicBezTo>
                    <a:pt x="7283" y="2083"/>
                    <a:pt x="7425" y="2032"/>
                    <a:pt x="7563" y="2032"/>
                  </a:cubicBezTo>
                  <a:close/>
                  <a:moveTo>
                    <a:pt x="7339" y="0"/>
                  </a:moveTo>
                  <a:cubicBezTo>
                    <a:pt x="5412" y="0"/>
                    <a:pt x="3759" y="1087"/>
                    <a:pt x="2901" y="2668"/>
                  </a:cubicBezTo>
                  <a:cubicBezTo>
                    <a:pt x="2852" y="2674"/>
                    <a:pt x="2804" y="2686"/>
                    <a:pt x="2762" y="2704"/>
                  </a:cubicBezTo>
                  <a:cubicBezTo>
                    <a:pt x="2602" y="2782"/>
                    <a:pt x="2431" y="2819"/>
                    <a:pt x="2260" y="2819"/>
                  </a:cubicBezTo>
                  <a:cubicBezTo>
                    <a:pt x="1967" y="2819"/>
                    <a:pt x="1678" y="2707"/>
                    <a:pt x="1458" y="2494"/>
                  </a:cubicBezTo>
                  <a:cubicBezTo>
                    <a:pt x="1247" y="2280"/>
                    <a:pt x="1127" y="1994"/>
                    <a:pt x="1130" y="1696"/>
                  </a:cubicBezTo>
                  <a:cubicBezTo>
                    <a:pt x="1130" y="1395"/>
                    <a:pt x="1247" y="1178"/>
                    <a:pt x="1458" y="964"/>
                  </a:cubicBezTo>
                  <a:cubicBezTo>
                    <a:pt x="1681" y="744"/>
                    <a:pt x="1681" y="386"/>
                    <a:pt x="1458" y="166"/>
                  </a:cubicBezTo>
                  <a:cubicBezTo>
                    <a:pt x="1348" y="56"/>
                    <a:pt x="1204" y="1"/>
                    <a:pt x="1059" y="1"/>
                  </a:cubicBezTo>
                  <a:cubicBezTo>
                    <a:pt x="915" y="1"/>
                    <a:pt x="770" y="56"/>
                    <a:pt x="660" y="166"/>
                  </a:cubicBezTo>
                  <a:cubicBezTo>
                    <a:pt x="236" y="594"/>
                    <a:pt x="1" y="1093"/>
                    <a:pt x="1" y="1696"/>
                  </a:cubicBezTo>
                  <a:cubicBezTo>
                    <a:pt x="1" y="2942"/>
                    <a:pt x="1010" y="3954"/>
                    <a:pt x="2259" y="3954"/>
                  </a:cubicBezTo>
                  <a:cubicBezTo>
                    <a:pt x="2307" y="3954"/>
                    <a:pt x="2353" y="3939"/>
                    <a:pt x="2401" y="3936"/>
                  </a:cubicBezTo>
                  <a:lnTo>
                    <a:pt x="2401" y="3936"/>
                  </a:lnTo>
                  <a:cubicBezTo>
                    <a:pt x="2319" y="4282"/>
                    <a:pt x="2274" y="4635"/>
                    <a:pt x="2265" y="4990"/>
                  </a:cubicBezTo>
                  <a:cubicBezTo>
                    <a:pt x="2976" y="4680"/>
                    <a:pt x="3741" y="4517"/>
                    <a:pt x="4518" y="4517"/>
                  </a:cubicBezTo>
                  <a:lnTo>
                    <a:pt x="5081" y="4517"/>
                  </a:lnTo>
                  <a:cubicBezTo>
                    <a:pt x="6017" y="4517"/>
                    <a:pt x="6773" y="5276"/>
                    <a:pt x="6776" y="6213"/>
                  </a:cubicBezTo>
                  <a:lnTo>
                    <a:pt x="6776" y="9073"/>
                  </a:lnTo>
                  <a:cubicBezTo>
                    <a:pt x="6776" y="10925"/>
                    <a:pt x="5864" y="12557"/>
                    <a:pt x="4482" y="13590"/>
                  </a:cubicBezTo>
                  <a:lnTo>
                    <a:pt x="6210" y="13590"/>
                  </a:lnTo>
                  <a:cubicBezTo>
                    <a:pt x="8393" y="13590"/>
                    <a:pt x="10164" y="11820"/>
                    <a:pt x="10164" y="9636"/>
                  </a:cubicBezTo>
                  <a:lnTo>
                    <a:pt x="10164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696" name="Google Shape;4696;p45"/>
            <p:cNvSpPr/>
            <p:nvPr/>
          </p:nvSpPr>
          <p:spPr>
            <a:xfrm>
              <a:off x="971350" y="3947600"/>
              <a:ext cx="141175" cy="198625"/>
            </a:xfrm>
            <a:custGeom>
              <a:avLst/>
              <a:gdLst/>
              <a:ahLst/>
              <a:cxnLst/>
              <a:rect l="l" t="t" r="r" b="b"/>
              <a:pathLst>
                <a:path w="5647" h="7945" extrusionOk="0">
                  <a:moveTo>
                    <a:pt x="4518" y="0"/>
                  </a:moveTo>
                  <a:cubicBezTo>
                    <a:pt x="2021" y="0"/>
                    <a:pt x="1" y="2060"/>
                    <a:pt x="1" y="4556"/>
                  </a:cubicBezTo>
                  <a:lnTo>
                    <a:pt x="1" y="6815"/>
                  </a:lnTo>
                  <a:cubicBezTo>
                    <a:pt x="934" y="6812"/>
                    <a:pt x="1693" y="6056"/>
                    <a:pt x="1693" y="5120"/>
                  </a:cubicBezTo>
                  <a:cubicBezTo>
                    <a:pt x="1693" y="4806"/>
                    <a:pt x="1946" y="4556"/>
                    <a:pt x="2259" y="4556"/>
                  </a:cubicBezTo>
                  <a:cubicBezTo>
                    <a:pt x="2569" y="4556"/>
                    <a:pt x="2822" y="4806"/>
                    <a:pt x="2822" y="5120"/>
                  </a:cubicBezTo>
                  <a:cubicBezTo>
                    <a:pt x="2822" y="6547"/>
                    <a:pt x="1753" y="7718"/>
                    <a:pt x="377" y="7905"/>
                  </a:cubicBezTo>
                  <a:cubicBezTo>
                    <a:pt x="434" y="7929"/>
                    <a:pt x="501" y="7941"/>
                    <a:pt x="564" y="7944"/>
                  </a:cubicBezTo>
                  <a:lnTo>
                    <a:pt x="1130" y="7944"/>
                  </a:lnTo>
                  <a:cubicBezTo>
                    <a:pt x="3623" y="7944"/>
                    <a:pt x="5647" y="5921"/>
                    <a:pt x="5647" y="3427"/>
                  </a:cubicBezTo>
                  <a:lnTo>
                    <a:pt x="5647" y="567"/>
                  </a:lnTo>
                  <a:cubicBezTo>
                    <a:pt x="5647" y="253"/>
                    <a:pt x="5394" y="0"/>
                    <a:pt x="508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697" name="Google Shape;4697;p45"/>
            <p:cNvSpPr/>
            <p:nvPr/>
          </p:nvSpPr>
          <p:spPr>
            <a:xfrm>
              <a:off x="1253675" y="3806450"/>
              <a:ext cx="112925" cy="90350"/>
            </a:xfrm>
            <a:custGeom>
              <a:avLst/>
              <a:gdLst/>
              <a:ahLst/>
              <a:cxnLst/>
              <a:rect l="l" t="t" r="r" b="b"/>
              <a:pathLst>
                <a:path w="4517" h="3614" extrusionOk="0">
                  <a:moveTo>
                    <a:pt x="0" y="0"/>
                  </a:moveTo>
                  <a:lnTo>
                    <a:pt x="0" y="1696"/>
                  </a:lnTo>
                  <a:cubicBezTo>
                    <a:pt x="142" y="1685"/>
                    <a:pt x="428" y="1669"/>
                    <a:pt x="771" y="1669"/>
                  </a:cubicBezTo>
                  <a:cubicBezTo>
                    <a:pt x="1415" y="1669"/>
                    <a:pt x="2264" y="1726"/>
                    <a:pt x="2749" y="1988"/>
                  </a:cubicBezTo>
                  <a:cubicBezTo>
                    <a:pt x="3355" y="2313"/>
                    <a:pt x="4062" y="3078"/>
                    <a:pt x="4517" y="3614"/>
                  </a:cubicBezTo>
                  <a:lnTo>
                    <a:pt x="4517" y="2259"/>
                  </a:lnTo>
                  <a:cubicBezTo>
                    <a:pt x="4517" y="1012"/>
                    <a:pt x="3505" y="0"/>
                    <a:pt x="225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698" name="Google Shape;4698;p45"/>
            <p:cNvSpPr/>
            <p:nvPr/>
          </p:nvSpPr>
          <p:spPr>
            <a:xfrm>
              <a:off x="1253600" y="3876425"/>
              <a:ext cx="95025" cy="42975"/>
            </a:xfrm>
            <a:custGeom>
              <a:avLst/>
              <a:gdLst/>
              <a:ahLst/>
              <a:cxnLst/>
              <a:rect l="l" t="t" r="r" b="b"/>
              <a:pathLst>
                <a:path w="3801" h="1719" extrusionOk="0">
                  <a:moveTo>
                    <a:pt x="726" y="0"/>
                  </a:moveTo>
                  <a:cubicBezTo>
                    <a:pt x="478" y="0"/>
                    <a:pt x="239" y="9"/>
                    <a:pt x="42" y="23"/>
                  </a:cubicBezTo>
                  <a:lnTo>
                    <a:pt x="0" y="23"/>
                  </a:lnTo>
                  <a:lnTo>
                    <a:pt x="3" y="1718"/>
                  </a:lnTo>
                  <a:lnTo>
                    <a:pt x="3800" y="1718"/>
                  </a:lnTo>
                  <a:cubicBezTo>
                    <a:pt x="3379" y="1203"/>
                    <a:pt x="2692" y="438"/>
                    <a:pt x="2219" y="182"/>
                  </a:cubicBezTo>
                  <a:cubicBezTo>
                    <a:pt x="1969" y="49"/>
                    <a:pt x="1321" y="0"/>
                    <a:pt x="7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699" name="Google Shape;4699;p45"/>
          <p:cNvGrpSpPr/>
          <p:nvPr/>
        </p:nvGrpSpPr>
        <p:grpSpPr>
          <a:xfrm>
            <a:off x="4620689" y="2723569"/>
            <a:ext cx="235522" cy="230949"/>
            <a:chOff x="1490050" y="3805975"/>
            <a:chExt cx="491900" cy="482350"/>
          </a:xfrm>
          <a:solidFill>
            <a:srgbClr val="171536"/>
          </a:solidFill>
        </p:grpSpPr>
        <p:sp>
          <p:nvSpPr>
            <p:cNvPr id="4700" name="Google Shape;4700;p45"/>
            <p:cNvSpPr/>
            <p:nvPr/>
          </p:nvSpPr>
          <p:spPr>
            <a:xfrm>
              <a:off x="1541775" y="3877050"/>
              <a:ext cx="302500" cy="277225"/>
            </a:xfrm>
            <a:custGeom>
              <a:avLst/>
              <a:gdLst/>
              <a:ahLst/>
              <a:cxnLst/>
              <a:rect l="l" t="t" r="r" b="b"/>
              <a:pathLst>
                <a:path w="12100" h="11089" extrusionOk="0">
                  <a:moveTo>
                    <a:pt x="10512" y="1"/>
                  </a:moveTo>
                  <a:lnTo>
                    <a:pt x="0" y="10513"/>
                  </a:lnTo>
                  <a:cubicBezTo>
                    <a:pt x="207" y="10475"/>
                    <a:pt x="415" y="10456"/>
                    <a:pt x="622" y="10456"/>
                  </a:cubicBezTo>
                  <a:cubicBezTo>
                    <a:pt x="1327" y="10456"/>
                    <a:pt x="2020" y="10674"/>
                    <a:pt x="2602" y="11088"/>
                  </a:cubicBezTo>
                  <a:lnTo>
                    <a:pt x="12099" y="1588"/>
                  </a:lnTo>
                  <a:lnTo>
                    <a:pt x="10512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701" name="Google Shape;4701;p45"/>
            <p:cNvSpPr/>
            <p:nvPr/>
          </p:nvSpPr>
          <p:spPr>
            <a:xfrm>
              <a:off x="1824450" y="3805975"/>
              <a:ext cx="157500" cy="150525"/>
            </a:xfrm>
            <a:custGeom>
              <a:avLst/>
              <a:gdLst/>
              <a:ahLst/>
              <a:cxnLst/>
              <a:rect l="l" t="t" r="r" b="b"/>
              <a:pathLst>
                <a:path w="6300" h="6021" extrusionOk="0">
                  <a:moveTo>
                    <a:pt x="3211" y="0"/>
                  </a:moveTo>
                  <a:cubicBezTo>
                    <a:pt x="2484" y="0"/>
                    <a:pt x="1758" y="281"/>
                    <a:pt x="1208" y="841"/>
                  </a:cubicBezTo>
                  <a:lnTo>
                    <a:pt x="0" y="2049"/>
                  </a:lnTo>
                  <a:lnTo>
                    <a:pt x="3972" y="6021"/>
                  </a:lnTo>
                  <a:lnTo>
                    <a:pt x="5180" y="4813"/>
                  </a:lnTo>
                  <a:cubicBezTo>
                    <a:pt x="6294" y="3717"/>
                    <a:pt x="6300" y="1925"/>
                    <a:pt x="5198" y="823"/>
                  </a:cubicBezTo>
                  <a:cubicBezTo>
                    <a:pt x="4649" y="274"/>
                    <a:pt x="3930" y="0"/>
                    <a:pt x="321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702" name="Google Shape;4702;p45"/>
            <p:cNvSpPr/>
            <p:nvPr/>
          </p:nvSpPr>
          <p:spPr>
            <a:xfrm>
              <a:off x="1626675" y="3936600"/>
              <a:ext cx="277225" cy="302600"/>
            </a:xfrm>
            <a:custGeom>
              <a:avLst/>
              <a:gdLst/>
              <a:ahLst/>
              <a:cxnLst/>
              <a:rect l="l" t="t" r="r" b="b"/>
              <a:pathLst>
                <a:path w="11089" h="12104" extrusionOk="0">
                  <a:moveTo>
                    <a:pt x="9501" y="1"/>
                  </a:moveTo>
                  <a:lnTo>
                    <a:pt x="1" y="9501"/>
                  </a:lnTo>
                  <a:cubicBezTo>
                    <a:pt x="537" y="10254"/>
                    <a:pt x="745" y="11194"/>
                    <a:pt x="576" y="12103"/>
                  </a:cubicBezTo>
                  <a:lnTo>
                    <a:pt x="11088" y="1591"/>
                  </a:lnTo>
                  <a:lnTo>
                    <a:pt x="9501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703" name="Google Shape;4703;p45"/>
            <p:cNvSpPr/>
            <p:nvPr/>
          </p:nvSpPr>
          <p:spPr>
            <a:xfrm>
              <a:off x="1490050" y="4166500"/>
              <a:ext cx="129950" cy="121825"/>
            </a:xfrm>
            <a:custGeom>
              <a:avLst/>
              <a:gdLst/>
              <a:ahLst/>
              <a:cxnLst/>
              <a:rect l="l" t="t" r="r" b="b"/>
              <a:pathLst>
                <a:path w="5198" h="4873" extrusionOk="0">
                  <a:moveTo>
                    <a:pt x="2693" y="0"/>
                  </a:moveTo>
                  <a:cubicBezTo>
                    <a:pt x="2243" y="0"/>
                    <a:pt x="1790" y="133"/>
                    <a:pt x="1398" y="405"/>
                  </a:cubicBezTo>
                  <a:lnTo>
                    <a:pt x="1398" y="402"/>
                  </a:lnTo>
                  <a:lnTo>
                    <a:pt x="741" y="2446"/>
                  </a:lnTo>
                  <a:lnTo>
                    <a:pt x="139" y="4118"/>
                  </a:lnTo>
                  <a:cubicBezTo>
                    <a:pt x="0" y="4500"/>
                    <a:pt x="295" y="4872"/>
                    <a:pt x="664" y="4872"/>
                  </a:cubicBezTo>
                  <a:cubicBezTo>
                    <a:pt x="727" y="4872"/>
                    <a:pt x="793" y="4861"/>
                    <a:pt x="859" y="4837"/>
                  </a:cubicBezTo>
                  <a:lnTo>
                    <a:pt x="2530" y="4235"/>
                  </a:lnTo>
                  <a:lnTo>
                    <a:pt x="4574" y="3579"/>
                  </a:lnTo>
                  <a:cubicBezTo>
                    <a:pt x="5198" y="2672"/>
                    <a:pt x="5086" y="1450"/>
                    <a:pt x="4306" y="670"/>
                  </a:cubicBezTo>
                  <a:cubicBezTo>
                    <a:pt x="3866" y="228"/>
                    <a:pt x="3282" y="0"/>
                    <a:pt x="269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704" name="Google Shape;4704;p45"/>
          <p:cNvGrpSpPr/>
          <p:nvPr/>
        </p:nvGrpSpPr>
        <p:grpSpPr>
          <a:xfrm>
            <a:off x="4908927" y="2723695"/>
            <a:ext cx="212096" cy="230698"/>
            <a:chOff x="2104275" y="3806450"/>
            <a:chExt cx="442975" cy="481825"/>
          </a:xfrm>
          <a:solidFill>
            <a:srgbClr val="171536"/>
          </a:solidFill>
        </p:grpSpPr>
        <p:sp>
          <p:nvSpPr>
            <p:cNvPr id="4705" name="Google Shape;4705;p45"/>
            <p:cNvSpPr/>
            <p:nvPr/>
          </p:nvSpPr>
          <p:spPr>
            <a:xfrm>
              <a:off x="2104275" y="3806450"/>
              <a:ext cx="442975" cy="481825"/>
            </a:xfrm>
            <a:custGeom>
              <a:avLst/>
              <a:gdLst/>
              <a:ahLst/>
              <a:cxnLst/>
              <a:rect l="l" t="t" r="r" b="b"/>
              <a:pathLst>
                <a:path w="17719" h="19273" extrusionOk="0">
                  <a:moveTo>
                    <a:pt x="8889" y="1130"/>
                  </a:moveTo>
                  <a:cubicBezTo>
                    <a:pt x="9660" y="1130"/>
                    <a:pt x="10482" y="2382"/>
                    <a:pt x="11039" y="4343"/>
                  </a:cubicBezTo>
                  <a:cubicBezTo>
                    <a:pt x="10308" y="4586"/>
                    <a:pt x="9594" y="4870"/>
                    <a:pt x="8895" y="5192"/>
                  </a:cubicBezTo>
                  <a:cubicBezTo>
                    <a:pt x="8194" y="4864"/>
                    <a:pt x="7474" y="4577"/>
                    <a:pt x="6742" y="4331"/>
                  </a:cubicBezTo>
                  <a:cubicBezTo>
                    <a:pt x="7302" y="2379"/>
                    <a:pt x="8121" y="1130"/>
                    <a:pt x="8889" y="1130"/>
                  </a:cubicBezTo>
                  <a:close/>
                  <a:moveTo>
                    <a:pt x="6471" y="5445"/>
                  </a:moveTo>
                  <a:cubicBezTo>
                    <a:pt x="6830" y="5565"/>
                    <a:pt x="7200" y="5704"/>
                    <a:pt x="7570" y="5854"/>
                  </a:cubicBezTo>
                  <a:cubicBezTo>
                    <a:pt x="6571" y="6393"/>
                    <a:pt x="6878" y="6243"/>
                    <a:pt x="6273" y="6616"/>
                  </a:cubicBezTo>
                  <a:cubicBezTo>
                    <a:pt x="6330" y="6210"/>
                    <a:pt x="6396" y="5815"/>
                    <a:pt x="6471" y="5445"/>
                  </a:cubicBezTo>
                  <a:close/>
                  <a:moveTo>
                    <a:pt x="11307" y="5445"/>
                  </a:moveTo>
                  <a:cubicBezTo>
                    <a:pt x="11386" y="5815"/>
                    <a:pt x="11449" y="6210"/>
                    <a:pt x="11506" y="6616"/>
                  </a:cubicBezTo>
                  <a:cubicBezTo>
                    <a:pt x="10895" y="6240"/>
                    <a:pt x="11220" y="6399"/>
                    <a:pt x="10208" y="5854"/>
                  </a:cubicBezTo>
                  <a:cubicBezTo>
                    <a:pt x="10582" y="5704"/>
                    <a:pt x="10949" y="5565"/>
                    <a:pt x="11307" y="5445"/>
                  </a:cubicBezTo>
                  <a:close/>
                  <a:moveTo>
                    <a:pt x="13999" y="4845"/>
                  </a:moveTo>
                  <a:cubicBezTo>
                    <a:pt x="14142" y="5686"/>
                    <a:pt x="14870" y="6249"/>
                    <a:pt x="15661" y="6249"/>
                  </a:cubicBezTo>
                  <a:cubicBezTo>
                    <a:pt x="15873" y="6249"/>
                    <a:pt x="16089" y="6209"/>
                    <a:pt x="16300" y="6122"/>
                  </a:cubicBezTo>
                  <a:lnTo>
                    <a:pt x="16300" y="6122"/>
                  </a:lnTo>
                  <a:cubicBezTo>
                    <a:pt x="16201" y="6676"/>
                    <a:pt x="15821" y="7384"/>
                    <a:pt x="15183" y="8158"/>
                  </a:cubicBezTo>
                  <a:cubicBezTo>
                    <a:pt x="14993" y="8390"/>
                    <a:pt x="14761" y="8625"/>
                    <a:pt x="14535" y="8856"/>
                  </a:cubicBezTo>
                  <a:cubicBezTo>
                    <a:pt x="13963" y="8345"/>
                    <a:pt x="13361" y="7866"/>
                    <a:pt x="12735" y="7423"/>
                  </a:cubicBezTo>
                  <a:cubicBezTo>
                    <a:pt x="12662" y="6652"/>
                    <a:pt x="12551" y="5884"/>
                    <a:pt x="12394" y="5125"/>
                  </a:cubicBezTo>
                  <a:cubicBezTo>
                    <a:pt x="12921" y="4990"/>
                    <a:pt x="13457" y="4897"/>
                    <a:pt x="13999" y="4845"/>
                  </a:cubicBezTo>
                  <a:close/>
                  <a:moveTo>
                    <a:pt x="3779" y="4845"/>
                  </a:moveTo>
                  <a:cubicBezTo>
                    <a:pt x="4321" y="4897"/>
                    <a:pt x="4857" y="4990"/>
                    <a:pt x="5384" y="5129"/>
                  </a:cubicBezTo>
                  <a:cubicBezTo>
                    <a:pt x="5231" y="5887"/>
                    <a:pt x="5116" y="6652"/>
                    <a:pt x="5047" y="7423"/>
                  </a:cubicBezTo>
                  <a:cubicBezTo>
                    <a:pt x="4421" y="7869"/>
                    <a:pt x="3818" y="8348"/>
                    <a:pt x="3246" y="8859"/>
                  </a:cubicBezTo>
                  <a:cubicBezTo>
                    <a:pt x="3020" y="8625"/>
                    <a:pt x="2789" y="8393"/>
                    <a:pt x="2599" y="8161"/>
                  </a:cubicBezTo>
                  <a:cubicBezTo>
                    <a:pt x="1963" y="7387"/>
                    <a:pt x="1584" y="6685"/>
                    <a:pt x="1485" y="6125"/>
                  </a:cubicBezTo>
                  <a:lnTo>
                    <a:pt x="1485" y="6125"/>
                  </a:lnTo>
                  <a:cubicBezTo>
                    <a:pt x="1683" y="6207"/>
                    <a:pt x="1897" y="6249"/>
                    <a:pt x="2114" y="6249"/>
                  </a:cubicBezTo>
                  <a:cubicBezTo>
                    <a:pt x="2936" y="6246"/>
                    <a:pt x="3638" y="5655"/>
                    <a:pt x="3779" y="4845"/>
                  </a:cubicBezTo>
                  <a:close/>
                  <a:moveTo>
                    <a:pt x="4951" y="8893"/>
                  </a:moveTo>
                  <a:lnTo>
                    <a:pt x="4951" y="8893"/>
                  </a:lnTo>
                  <a:cubicBezTo>
                    <a:pt x="4945" y="9143"/>
                    <a:pt x="4939" y="9389"/>
                    <a:pt x="4939" y="9636"/>
                  </a:cubicBezTo>
                  <a:cubicBezTo>
                    <a:pt x="4939" y="9882"/>
                    <a:pt x="4945" y="10128"/>
                    <a:pt x="4951" y="10377"/>
                  </a:cubicBezTo>
                  <a:lnTo>
                    <a:pt x="4951" y="10377"/>
                  </a:lnTo>
                  <a:cubicBezTo>
                    <a:pt x="4637" y="10133"/>
                    <a:pt x="4348" y="9886"/>
                    <a:pt x="4065" y="9636"/>
                  </a:cubicBezTo>
                  <a:cubicBezTo>
                    <a:pt x="4348" y="9386"/>
                    <a:pt x="4637" y="9139"/>
                    <a:pt x="4951" y="8893"/>
                  </a:cubicBezTo>
                  <a:close/>
                  <a:moveTo>
                    <a:pt x="12828" y="8896"/>
                  </a:moveTo>
                  <a:lnTo>
                    <a:pt x="12828" y="8896"/>
                  </a:lnTo>
                  <a:cubicBezTo>
                    <a:pt x="13144" y="9139"/>
                    <a:pt x="13430" y="9386"/>
                    <a:pt x="13713" y="9636"/>
                  </a:cubicBezTo>
                  <a:cubicBezTo>
                    <a:pt x="13433" y="9886"/>
                    <a:pt x="13144" y="10133"/>
                    <a:pt x="12828" y="10380"/>
                  </a:cubicBezTo>
                  <a:cubicBezTo>
                    <a:pt x="12837" y="10130"/>
                    <a:pt x="12843" y="9883"/>
                    <a:pt x="12843" y="9636"/>
                  </a:cubicBezTo>
                  <a:cubicBezTo>
                    <a:pt x="12843" y="9389"/>
                    <a:pt x="12837" y="9143"/>
                    <a:pt x="12828" y="8896"/>
                  </a:cubicBezTo>
                  <a:close/>
                  <a:moveTo>
                    <a:pt x="8889" y="6447"/>
                  </a:moveTo>
                  <a:cubicBezTo>
                    <a:pt x="9850" y="6908"/>
                    <a:pt x="10774" y="7441"/>
                    <a:pt x="11657" y="8040"/>
                  </a:cubicBezTo>
                  <a:cubicBezTo>
                    <a:pt x="11693" y="8555"/>
                    <a:pt x="11714" y="9088"/>
                    <a:pt x="11714" y="9636"/>
                  </a:cubicBezTo>
                  <a:cubicBezTo>
                    <a:pt x="11714" y="10187"/>
                    <a:pt x="11693" y="10717"/>
                    <a:pt x="11657" y="11232"/>
                  </a:cubicBezTo>
                  <a:cubicBezTo>
                    <a:pt x="10774" y="11832"/>
                    <a:pt x="9853" y="12365"/>
                    <a:pt x="8895" y="12828"/>
                  </a:cubicBezTo>
                  <a:cubicBezTo>
                    <a:pt x="7932" y="12368"/>
                    <a:pt x="7007" y="11832"/>
                    <a:pt x="6125" y="11232"/>
                  </a:cubicBezTo>
                  <a:cubicBezTo>
                    <a:pt x="6086" y="10717"/>
                    <a:pt x="6068" y="10187"/>
                    <a:pt x="6068" y="9636"/>
                  </a:cubicBezTo>
                  <a:cubicBezTo>
                    <a:pt x="6068" y="9088"/>
                    <a:pt x="6089" y="8555"/>
                    <a:pt x="6125" y="8040"/>
                  </a:cubicBezTo>
                  <a:cubicBezTo>
                    <a:pt x="7004" y="7441"/>
                    <a:pt x="7929" y="6908"/>
                    <a:pt x="8889" y="6447"/>
                  </a:cubicBezTo>
                  <a:close/>
                  <a:moveTo>
                    <a:pt x="6273" y="12657"/>
                  </a:moveTo>
                  <a:lnTo>
                    <a:pt x="6273" y="12657"/>
                  </a:lnTo>
                  <a:cubicBezTo>
                    <a:pt x="6878" y="13033"/>
                    <a:pt x="6571" y="12879"/>
                    <a:pt x="7570" y="13418"/>
                  </a:cubicBezTo>
                  <a:cubicBezTo>
                    <a:pt x="7194" y="13569"/>
                    <a:pt x="6827" y="13708"/>
                    <a:pt x="6471" y="13828"/>
                  </a:cubicBezTo>
                  <a:cubicBezTo>
                    <a:pt x="6393" y="13455"/>
                    <a:pt x="6330" y="13063"/>
                    <a:pt x="6273" y="12657"/>
                  </a:cubicBezTo>
                  <a:close/>
                  <a:moveTo>
                    <a:pt x="11506" y="12657"/>
                  </a:moveTo>
                  <a:cubicBezTo>
                    <a:pt x="11449" y="13063"/>
                    <a:pt x="11386" y="13458"/>
                    <a:pt x="11307" y="13828"/>
                  </a:cubicBezTo>
                  <a:cubicBezTo>
                    <a:pt x="10949" y="13711"/>
                    <a:pt x="10582" y="13569"/>
                    <a:pt x="10208" y="13418"/>
                  </a:cubicBezTo>
                  <a:cubicBezTo>
                    <a:pt x="11181" y="12898"/>
                    <a:pt x="10937" y="13009"/>
                    <a:pt x="11506" y="12657"/>
                  </a:cubicBezTo>
                  <a:close/>
                  <a:moveTo>
                    <a:pt x="14535" y="10416"/>
                  </a:moveTo>
                  <a:cubicBezTo>
                    <a:pt x="14761" y="10648"/>
                    <a:pt x="14993" y="10883"/>
                    <a:pt x="15183" y="11115"/>
                  </a:cubicBezTo>
                  <a:cubicBezTo>
                    <a:pt x="15818" y="11886"/>
                    <a:pt x="16198" y="12590"/>
                    <a:pt x="16294" y="13147"/>
                  </a:cubicBezTo>
                  <a:cubicBezTo>
                    <a:pt x="16095" y="13066"/>
                    <a:pt x="15881" y="13024"/>
                    <a:pt x="15665" y="13024"/>
                  </a:cubicBezTo>
                  <a:cubicBezTo>
                    <a:pt x="14843" y="13024"/>
                    <a:pt x="14141" y="13617"/>
                    <a:pt x="13999" y="14424"/>
                  </a:cubicBezTo>
                  <a:cubicBezTo>
                    <a:pt x="13457" y="14376"/>
                    <a:pt x="12921" y="14280"/>
                    <a:pt x="12394" y="14144"/>
                  </a:cubicBezTo>
                  <a:cubicBezTo>
                    <a:pt x="12551" y="13385"/>
                    <a:pt x="12662" y="12620"/>
                    <a:pt x="12735" y="11850"/>
                  </a:cubicBezTo>
                  <a:cubicBezTo>
                    <a:pt x="13361" y="11407"/>
                    <a:pt x="13963" y="10928"/>
                    <a:pt x="14535" y="10416"/>
                  </a:cubicBezTo>
                  <a:close/>
                  <a:moveTo>
                    <a:pt x="3243" y="10416"/>
                  </a:moveTo>
                  <a:cubicBezTo>
                    <a:pt x="3815" y="10928"/>
                    <a:pt x="4418" y="11407"/>
                    <a:pt x="5044" y="11850"/>
                  </a:cubicBezTo>
                  <a:cubicBezTo>
                    <a:pt x="5116" y="12620"/>
                    <a:pt x="5228" y="13385"/>
                    <a:pt x="5384" y="14144"/>
                  </a:cubicBezTo>
                  <a:cubicBezTo>
                    <a:pt x="4554" y="14353"/>
                    <a:pt x="3815" y="14456"/>
                    <a:pt x="3207" y="14456"/>
                  </a:cubicBezTo>
                  <a:cubicBezTo>
                    <a:pt x="2366" y="14456"/>
                    <a:pt x="1778" y="14258"/>
                    <a:pt x="1554" y="13870"/>
                  </a:cubicBezTo>
                  <a:cubicBezTo>
                    <a:pt x="1238" y="13322"/>
                    <a:pt x="1626" y="12292"/>
                    <a:pt x="2596" y="11115"/>
                  </a:cubicBezTo>
                  <a:cubicBezTo>
                    <a:pt x="2786" y="10883"/>
                    <a:pt x="3020" y="10648"/>
                    <a:pt x="3243" y="10416"/>
                  </a:cubicBezTo>
                  <a:close/>
                  <a:moveTo>
                    <a:pt x="8889" y="14081"/>
                  </a:moveTo>
                  <a:cubicBezTo>
                    <a:pt x="9588" y="14403"/>
                    <a:pt x="10308" y="14689"/>
                    <a:pt x="11039" y="14933"/>
                  </a:cubicBezTo>
                  <a:cubicBezTo>
                    <a:pt x="10482" y="16890"/>
                    <a:pt x="9660" y="18143"/>
                    <a:pt x="8889" y="18143"/>
                  </a:cubicBezTo>
                  <a:cubicBezTo>
                    <a:pt x="8118" y="18143"/>
                    <a:pt x="7296" y="16887"/>
                    <a:pt x="6739" y="14924"/>
                  </a:cubicBezTo>
                  <a:cubicBezTo>
                    <a:pt x="7471" y="14683"/>
                    <a:pt x="8188" y="14400"/>
                    <a:pt x="8889" y="14081"/>
                  </a:cubicBezTo>
                  <a:close/>
                  <a:moveTo>
                    <a:pt x="8889" y="0"/>
                  </a:moveTo>
                  <a:cubicBezTo>
                    <a:pt x="7396" y="0"/>
                    <a:pt x="6312" y="1708"/>
                    <a:pt x="5658" y="4014"/>
                  </a:cubicBezTo>
                  <a:cubicBezTo>
                    <a:pt x="4902" y="3825"/>
                    <a:pt x="4201" y="3719"/>
                    <a:pt x="3568" y="3698"/>
                  </a:cubicBezTo>
                  <a:cubicBezTo>
                    <a:pt x="3260" y="3171"/>
                    <a:pt x="2700" y="2861"/>
                    <a:pt x="2111" y="2861"/>
                  </a:cubicBezTo>
                  <a:cubicBezTo>
                    <a:pt x="1963" y="2861"/>
                    <a:pt x="1813" y="2881"/>
                    <a:pt x="1665" y="2921"/>
                  </a:cubicBezTo>
                  <a:cubicBezTo>
                    <a:pt x="928" y="3123"/>
                    <a:pt x="419" y="3792"/>
                    <a:pt x="422" y="4556"/>
                  </a:cubicBezTo>
                  <a:cubicBezTo>
                    <a:pt x="422" y="4716"/>
                    <a:pt x="449" y="4876"/>
                    <a:pt x="497" y="5026"/>
                  </a:cubicBezTo>
                  <a:cubicBezTo>
                    <a:pt x="63" y="6017"/>
                    <a:pt x="485" y="7372"/>
                    <a:pt x="1726" y="8878"/>
                  </a:cubicBezTo>
                  <a:cubicBezTo>
                    <a:pt x="1933" y="9130"/>
                    <a:pt x="2183" y="9383"/>
                    <a:pt x="2430" y="9636"/>
                  </a:cubicBezTo>
                  <a:cubicBezTo>
                    <a:pt x="2183" y="9892"/>
                    <a:pt x="1933" y="10145"/>
                    <a:pt x="1726" y="10398"/>
                  </a:cubicBezTo>
                  <a:cubicBezTo>
                    <a:pt x="407" y="12000"/>
                    <a:pt x="0" y="13434"/>
                    <a:pt x="578" y="14436"/>
                  </a:cubicBezTo>
                  <a:cubicBezTo>
                    <a:pt x="1045" y="15246"/>
                    <a:pt x="2003" y="15593"/>
                    <a:pt x="3225" y="15593"/>
                  </a:cubicBezTo>
                  <a:cubicBezTo>
                    <a:pt x="3954" y="15593"/>
                    <a:pt x="4782" y="15460"/>
                    <a:pt x="5652" y="15240"/>
                  </a:cubicBezTo>
                  <a:cubicBezTo>
                    <a:pt x="6306" y="17556"/>
                    <a:pt x="7396" y="19272"/>
                    <a:pt x="8889" y="19272"/>
                  </a:cubicBezTo>
                  <a:cubicBezTo>
                    <a:pt x="10383" y="19272"/>
                    <a:pt x="11473" y="17559"/>
                    <a:pt x="12126" y="15246"/>
                  </a:cubicBezTo>
                  <a:cubicBezTo>
                    <a:pt x="12810" y="15424"/>
                    <a:pt x="13509" y="15532"/>
                    <a:pt x="14210" y="15572"/>
                  </a:cubicBezTo>
                  <a:cubicBezTo>
                    <a:pt x="14519" y="16101"/>
                    <a:pt x="15083" y="16413"/>
                    <a:pt x="15674" y="16413"/>
                  </a:cubicBezTo>
                  <a:cubicBezTo>
                    <a:pt x="15820" y="16413"/>
                    <a:pt x="15968" y="16394"/>
                    <a:pt x="16113" y="16354"/>
                  </a:cubicBezTo>
                  <a:cubicBezTo>
                    <a:pt x="16851" y="16153"/>
                    <a:pt x="17363" y="15484"/>
                    <a:pt x="17360" y="14719"/>
                  </a:cubicBezTo>
                  <a:cubicBezTo>
                    <a:pt x="17357" y="14560"/>
                    <a:pt x="17333" y="14400"/>
                    <a:pt x="17285" y="14247"/>
                  </a:cubicBezTo>
                  <a:cubicBezTo>
                    <a:pt x="17718" y="13256"/>
                    <a:pt x="17297" y="11904"/>
                    <a:pt x="16056" y="10398"/>
                  </a:cubicBezTo>
                  <a:cubicBezTo>
                    <a:pt x="15848" y="10142"/>
                    <a:pt x="15595" y="9889"/>
                    <a:pt x="15351" y="9636"/>
                  </a:cubicBezTo>
                  <a:cubicBezTo>
                    <a:pt x="15595" y="9383"/>
                    <a:pt x="15848" y="9130"/>
                    <a:pt x="16056" y="8878"/>
                  </a:cubicBezTo>
                  <a:cubicBezTo>
                    <a:pt x="17261" y="7414"/>
                    <a:pt x="17694" y="6095"/>
                    <a:pt x="17279" y="5044"/>
                  </a:cubicBezTo>
                  <a:cubicBezTo>
                    <a:pt x="17330" y="4885"/>
                    <a:pt x="17357" y="4722"/>
                    <a:pt x="17360" y="4556"/>
                  </a:cubicBezTo>
                  <a:cubicBezTo>
                    <a:pt x="17363" y="3792"/>
                    <a:pt x="16851" y="3120"/>
                    <a:pt x="16113" y="2918"/>
                  </a:cubicBezTo>
                  <a:cubicBezTo>
                    <a:pt x="15967" y="2879"/>
                    <a:pt x="15819" y="2860"/>
                    <a:pt x="15673" y="2860"/>
                  </a:cubicBezTo>
                  <a:cubicBezTo>
                    <a:pt x="15080" y="2860"/>
                    <a:pt x="14517" y="3173"/>
                    <a:pt x="14210" y="3704"/>
                  </a:cubicBezTo>
                  <a:cubicBezTo>
                    <a:pt x="13506" y="3743"/>
                    <a:pt x="12810" y="3852"/>
                    <a:pt x="12126" y="4029"/>
                  </a:cubicBezTo>
                  <a:cubicBezTo>
                    <a:pt x="11473" y="1714"/>
                    <a:pt x="10383" y="0"/>
                    <a:pt x="888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706" name="Google Shape;4706;p45"/>
            <p:cNvSpPr/>
            <p:nvPr/>
          </p:nvSpPr>
          <p:spPr>
            <a:xfrm>
              <a:off x="2284200" y="4005050"/>
              <a:ext cx="84700" cy="84700"/>
            </a:xfrm>
            <a:custGeom>
              <a:avLst/>
              <a:gdLst/>
              <a:ahLst/>
              <a:cxnLst/>
              <a:rect l="l" t="t" r="r" b="b"/>
              <a:pathLst>
                <a:path w="3388" h="3388" extrusionOk="0">
                  <a:moveTo>
                    <a:pt x="1692" y="0"/>
                  </a:moveTo>
                  <a:cubicBezTo>
                    <a:pt x="756" y="0"/>
                    <a:pt x="0" y="756"/>
                    <a:pt x="0" y="1692"/>
                  </a:cubicBezTo>
                  <a:cubicBezTo>
                    <a:pt x="0" y="2629"/>
                    <a:pt x="756" y="3388"/>
                    <a:pt x="1692" y="3388"/>
                  </a:cubicBezTo>
                  <a:cubicBezTo>
                    <a:pt x="2629" y="3388"/>
                    <a:pt x="3388" y="2629"/>
                    <a:pt x="3388" y="1692"/>
                  </a:cubicBezTo>
                  <a:cubicBezTo>
                    <a:pt x="3388" y="756"/>
                    <a:pt x="2629" y="0"/>
                    <a:pt x="169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707" name="Google Shape;4707;p45"/>
          <p:cNvGrpSpPr/>
          <p:nvPr/>
        </p:nvGrpSpPr>
        <p:grpSpPr>
          <a:xfrm>
            <a:off x="5196925" y="2723695"/>
            <a:ext cx="199528" cy="230698"/>
            <a:chOff x="2710875" y="3806450"/>
            <a:chExt cx="416725" cy="481825"/>
          </a:xfrm>
          <a:solidFill>
            <a:srgbClr val="171536"/>
          </a:solidFill>
        </p:grpSpPr>
        <p:sp>
          <p:nvSpPr>
            <p:cNvPr id="4708" name="Google Shape;4708;p45"/>
            <p:cNvSpPr/>
            <p:nvPr/>
          </p:nvSpPr>
          <p:spPr>
            <a:xfrm>
              <a:off x="2710875" y="4144450"/>
              <a:ext cx="416725" cy="143825"/>
            </a:xfrm>
            <a:custGeom>
              <a:avLst/>
              <a:gdLst/>
              <a:ahLst/>
              <a:cxnLst/>
              <a:rect l="l" t="t" r="r" b="b"/>
              <a:pathLst>
                <a:path w="16669" h="5753" extrusionOk="0">
                  <a:moveTo>
                    <a:pt x="2313" y="1"/>
                  </a:moveTo>
                  <a:lnTo>
                    <a:pt x="260" y="3590"/>
                  </a:lnTo>
                  <a:cubicBezTo>
                    <a:pt x="1" y="4039"/>
                    <a:pt x="1" y="4590"/>
                    <a:pt x="266" y="5036"/>
                  </a:cubicBezTo>
                  <a:cubicBezTo>
                    <a:pt x="517" y="5479"/>
                    <a:pt x="986" y="5752"/>
                    <a:pt x="1495" y="5752"/>
                  </a:cubicBezTo>
                  <a:cubicBezTo>
                    <a:pt x="1498" y="5752"/>
                    <a:pt x="1501" y="5752"/>
                    <a:pt x="1503" y="5752"/>
                  </a:cubicBezTo>
                  <a:lnTo>
                    <a:pt x="15165" y="5752"/>
                  </a:lnTo>
                  <a:cubicBezTo>
                    <a:pt x="15168" y="5752"/>
                    <a:pt x="15171" y="5752"/>
                    <a:pt x="15174" y="5752"/>
                  </a:cubicBezTo>
                  <a:cubicBezTo>
                    <a:pt x="15682" y="5752"/>
                    <a:pt x="16151" y="5479"/>
                    <a:pt x="16403" y="5036"/>
                  </a:cubicBezTo>
                  <a:cubicBezTo>
                    <a:pt x="16668" y="4590"/>
                    <a:pt x="16668" y="4039"/>
                    <a:pt x="16409" y="3590"/>
                  </a:cubicBezTo>
                  <a:lnTo>
                    <a:pt x="14358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709" name="Google Shape;4709;p45"/>
            <p:cNvSpPr/>
            <p:nvPr/>
          </p:nvSpPr>
          <p:spPr>
            <a:xfrm>
              <a:off x="2784800" y="3806450"/>
              <a:ext cx="268850" cy="309800"/>
            </a:xfrm>
            <a:custGeom>
              <a:avLst/>
              <a:gdLst/>
              <a:ahLst/>
              <a:cxnLst/>
              <a:rect l="l" t="t" r="r" b="b"/>
              <a:pathLst>
                <a:path w="10754" h="12392" extrusionOk="0">
                  <a:moveTo>
                    <a:pt x="5379" y="8113"/>
                  </a:moveTo>
                  <a:cubicBezTo>
                    <a:pt x="5882" y="8113"/>
                    <a:pt x="6132" y="8721"/>
                    <a:pt x="5776" y="9076"/>
                  </a:cubicBezTo>
                  <a:cubicBezTo>
                    <a:pt x="5661" y="9192"/>
                    <a:pt x="5519" y="9244"/>
                    <a:pt x="5380" y="9244"/>
                  </a:cubicBezTo>
                  <a:cubicBezTo>
                    <a:pt x="5091" y="9244"/>
                    <a:pt x="4813" y="9019"/>
                    <a:pt x="4813" y="8679"/>
                  </a:cubicBezTo>
                  <a:cubicBezTo>
                    <a:pt x="4813" y="8366"/>
                    <a:pt x="5066" y="8113"/>
                    <a:pt x="5379" y="8113"/>
                  </a:cubicBezTo>
                  <a:close/>
                  <a:moveTo>
                    <a:pt x="4280" y="9989"/>
                  </a:moveTo>
                  <a:cubicBezTo>
                    <a:pt x="4783" y="9989"/>
                    <a:pt x="5036" y="10597"/>
                    <a:pt x="4680" y="10952"/>
                  </a:cubicBezTo>
                  <a:cubicBezTo>
                    <a:pt x="4566" y="11067"/>
                    <a:pt x="4425" y="11118"/>
                    <a:pt x="4286" y="11118"/>
                  </a:cubicBezTo>
                  <a:cubicBezTo>
                    <a:pt x="3996" y="11118"/>
                    <a:pt x="3717" y="10892"/>
                    <a:pt x="3717" y="10552"/>
                  </a:cubicBezTo>
                  <a:cubicBezTo>
                    <a:pt x="3717" y="10242"/>
                    <a:pt x="3970" y="9989"/>
                    <a:pt x="4280" y="9989"/>
                  </a:cubicBezTo>
                  <a:close/>
                  <a:moveTo>
                    <a:pt x="6475" y="9989"/>
                  </a:moveTo>
                  <a:cubicBezTo>
                    <a:pt x="6978" y="9989"/>
                    <a:pt x="7231" y="10597"/>
                    <a:pt x="6875" y="10952"/>
                  </a:cubicBezTo>
                  <a:cubicBezTo>
                    <a:pt x="6761" y="11067"/>
                    <a:pt x="6620" y="11118"/>
                    <a:pt x="6481" y="11118"/>
                  </a:cubicBezTo>
                  <a:cubicBezTo>
                    <a:pt x="6191" y="11118"/>
                    <a:pt x="5912" y="10892"/>
                    <a:pt x="5912" y="10552"/>
                  </a:cubicBezTo>
                  <a:cubicBezTo>
                    <a:pt x="5912" y="10242"/>
                    <a:pt x="6162" y="9989"/>
                    <a:pt x="6475" y="9989"/>
                  </a:cubicBezTo>
                  <a:close/>
                  <a:moveTo>
                    <a:pt x="1744" y="0"/>
                  </a:moveTo>
                  <a:cubicBezTo>
                    <a:pt x="1434" y="0"/>
                    <a:pt x="1181" y="253"/>
                    <a:pt x="1181" y="566"/>
                  </a:cubicBezTo>
                  <a:cubicBezTo>
                    <a:pt x="1181" y="877"/>
                    <a:pt x="1434" y="1130"/>
                    <a:pt x="1744" y="1130"/>
                  </a:cubicBezTo>
                  <a:lnTo>
                    <a:pt x="2259" y="1130"/>
                  </a:lnTo>
                  <a:lnTo>
                    <a:pt x="2259" y="8444"/>
                  </a:lnTo>
                  <a:lnTo>
                    <a:pt x="1" y="12392"/>
                  </a:lnTo>
                  <a:lnTo>
                    <a:pt x="10754" y="12392"/>
                  </a:lnTo>
                  <a:lnTo>
                    <a:pt x="8496" y="8444"/>
                  </a:lnTo>
                  <a:lnTo>
                    <a:pt x="8496" y="1130"/>
                  </a:lnTo>
                  <a:lnTo>
                    <a:pt x="9010" y="1130"/>
                  </a:lnTo>
                  <a:cubicBezTo>
                    <a:pt x="9321" y="1130"/>
                    <a:pt x="9574" y="877"/>
                    <a:pt x="9574" y="566"/>
                  </a:cubicBezTo>
                  <a:cubicBezTo>
                    <a:pt x="9574" y="253"/>
                    <a:pt x="9321" y="0"/>
                    <a:pt x="901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710" name="Google Shape;4710;p45"/>
          <p:cNvGrpSpPr/>
          <p:nvPr/>
        </p:nvGrpSpPr>
        <p:grpSpPr>
          <a:xfrm>
            <a:off x="5465562" y="2751196"/>
            <a:ext cx="230698" cy="175696"/>
            <a:chOff x="3271200" y="3863875"/>
            <a:chExt cx="481825" cy="366950"/>
          </a:xfrm>
          <a:solidFill>
            <a:srgbClr val="171536"/>
          </a:solidFill>
        </p:grpSpPr>
        <p:sp>
          <p:nvSpPr>
            <p:cNvPr id="4711" name="Google Shape;4711;p45"/>
            <p:cNvSpPr/>
            <p:nvPr/>
          </p:nvSpPr>
          <p:spPr>
            <a:xfrm>
              <a:off x="3271200" y="3920350"/>
              <a:ext cx="283225" cy="310475"/>
            </a:xfrm>
            <a:custGeom>
              <a:avLst/>
              <a:gdLst/>
              <a:ahLst/>
              <a:cxnLst/>
              <a:rect l="l" t="t" r="r" b="b"/>
              <a:pathLst>
                <a:path w="11329" h="12419" extrusionOk="0">
                  <a:moveTo>
                    <a:pt x="1693" y="0"/>
                  </a:moveTo>
                  <a:cubicBezTo>
                    <a:pt x="756" y="0"/>
                    <a:pt x="0" y="756"/>
                    <a:pt x="0" y="1693"/>
                  </a:cubicBezTo>
                  <a:lnTo>
                    <a:pt x="0" y="8468"/>
                  </a:lnTo>
                  <a:cubicBezTo>
                    <a:pt x="0" y="9405"/>
                    <a:pt x="756" y="10160"/>
                    <a:pt x="1693" y="10163"/>
                  </a:cubicBezTo>
                  <a:lnTo>
                    <a:pt x="2861" y="10163"/>
                  </a:lnTo>
                  <a:cubicBezTo>
                    <a:pt x="2861" y="11410"/>
                    <a:pt x="3870" y="12419"/>
                    <a:pt x="5120" y="12419"/>
                  </a:cubicBezTo>
                  <a:cubicBezTo>
                    <a:pt x="6366" y="12419"/>
                    <a:pt x="7378" y="11410"/>
                    <a:pt x="7378" y="10163"/>
                  </a:cubicBezTo>
                  <a:lnTo>
                    <a:pt x="9070" y="10163"/>
                  </a:lnTo>
                  <a:lnTo>
                    <a:pt x="9070" y="6679"/>
                  </a:lnTo>
                  <a:cubicBezTo>
                    <a:pt x="9070" y="6356"/>
                    <a:pt x="9350" y="6116"/>
                    <a:pt x="9645" y="6116"/>
                  </a:cubicBezTo>
                  <a:cubicBezTo>
                    <a:pt x="9705" y="6116"/>
                    <a:pt x="9765" y="6126"/>
                    <a:pt x="9823" y="6146"/>
                  </a:cubicBezTo>
                  <a:cubicBezTo>
                    <a:pt x="9938" y="6187"/>
                    <a:pt x="10055" y="6206"/>
                    <a:pt x="10172" y="6206"/>
                  </a:cubicBezTo>
                  <a:cubicBezTo>
                    <a:pt x="10766" y="6206"/>
                    <a:pt x="11329" y="5708"/>
                    <a:pt x="11329" y="5080"/>
                  </a:cubicBezTo>
                  <a:cubicBezTo>
                    <a:pt x="11329" y="4453"/>
                    <a:pt x="10766" y="3954"/>
                    <a:pt x="10172" y="3954"/>
                  </a:cubicBezTo>
                  <a:cubicBezTo>
                    <a:pt x="10055" y="3954"/>
                    <a:pt x="9938" y="3974"/>
                    <a:pt x="9823" y="4014"/>
                  </a:cubicBezTo>
                  <a:cubicBezTo>
                    <a:pt x="9759" y="4037"/>
                    <a:pt x="9695" y="4048"/>
                    <a:pt x="9632" y="4048"/>
                  </a:cubicBezTo>
                  <a:cubicBezTo>
                    <a:pt x="9333" y="4048"/>
                    <a:pt x="9070" y="3805"/>
                    <a:pt x="9070" y="3484"/>
                  </a:cubicBezTo>
                  <a:lnTo>
                    <a:pt x="9070" y="0"/>
                  </a:lnTo>
                  <a:lnTo>
                    <a:pt x="6381" y="0"/>
                  </a:lnTo>
                  <a:cubicBezTo>
                    <a:pt x="5894" y="0"/>
                    <a:pt x="5635" y="576"/>
                    <a:pt x="5960" y="940"/>
                  </a:cubicBezTo>
                  <a:cubicBezTo>
                    <a:pt x="6610" y="1669"/>
                    <a:pt x="6095" y="2822"/>
                    <a:pt x="5120" y="2822"/>
                  </a:cubicBezTo>
                  <a:cubicBezTo>
                    <a:pt x="4141" y="2822"/>
                    <a:pt x="3626" y="1669"/>
                    <a:pt x="4276" y="940"/>
                  </a:cubicBezTo>
                  <a:cubicBezTo>
                    <a:pt x="4602" y="576"/>
                    <a:pt x="4343" y="0"/>
                    <a:pt x="385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712" name="Google Shape;4712;p45"/>
            <p:cNvSpPr/>
            <p:nvPr/>
          </p:nvSpPr>
          <p:spPr>
            <a:xfrm>
              <a:off x="3526175" y="3863875"/>
              <a:ext cx="226850" cy="310575"/>
            </a:xfrm>
            <a:custGeom>
              <a:avLst/>
              <a:gdLst/>
              <a:ahLst/>
              <a:cxnLst/>
              <a:rect l="l" t="t" r="r" b="b"/>
              <a:pathLst>
                <a:path w="9074" h="12423" extrusionOk="0">
                  <a:moveTo>
                    <a:pt x="3954" y="1"/>
                  </a:moveTo>
                  <a:cubicBezTo>
                    <a:pt x="2705" y="1"/>
                    <a:pt x="1696" y="1010"/>
                    <a:pt x="1696" y="2259"/>
                  </a:cubicBezTo>
                  <a:lnTo>
                    <a:pt x="1" y="2259"/>
                  </a:lnTo>
                  <a:lnTo>
                    <a:pt x="1" y="5081"/>
                  </a:lnTo>
                  <a:cubicBezTo>
                    <a:pt x="1247" y="5081"/>
                    <a:pt x="2259" y="6093"/>
                    <a:pt x="2259" y="7339"/>
                  </a:cubicBezTo>
                  <a:cubicBezTo>
                    <a:pt x="2259" y="8586"/>
                    <a:pt x="1247" y="9598"/>
                    <a:pt x="1" y="9598"/>
                  </a:cubicBezTo>
                  <a:lnTo>
                    <a:pt x="1" y="12422"/>
                  </a:lnTo>
                  <a:lnTo>
                    <a:pt x="7378" y="12422"/>
                  </a:lnTo>
                  <a:cubicBezTo>
                    <a:pt x="8315" y="12419"/>
                    <a:pt x="9070" y="11664"/>
                    <a:pt x="9073" y="10727"/>
                  </a:cubicBezTo>
                  <a:lnTo>
                    <a:pt x="9073" y="3952"/>
                  </a:lnTo>
                  <a:cubicBezTo>
                    <a:pt x="9070" y="3015"/>
                    <a:pt x="8315" y="2259"/>
                    <a:pt x="7378" y="2259"/>
                  </a:cubicBezTo>
                  <a:lnTo>
                    <a:pt x="6213" y="2259"/>
                  </a:lnTo>
                  <a:cubicBezTo>
                    <a:pt x="6213" y="1010"/>
                    <a:pt x="5201" y="1"/>
                    <a:pt x="395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713" name="Google Shape;4713;p45"/>
          <p:cNvGrpSpPr/>
          <p:nvPr/>
        </p:nvGrpSpPr>
        <p:grpSpPr>
          <a:xfrm>
            <a:off x="5761706" y="2723850"/>
            <a:ext cx="200964" cy="230387"/>
            <a:chOff x="3895050" y="3806775"/>
            <a:chExt cx="419725" cy="481175"/>
          </a:xfrm>
          <a:solidFill>
            <a:srgbClr val="171536"/>
          </a:solidFill>
        </p:grpSpPr>
        <p:sp>
          <p:nvSpPr>
            <p:cNvPr id="4714" name="Google Shape;4714;p45"/>
            <p:cNvSpPr/>
            <p:nvPr/>
          </p:nvSpPr>
          <p:spPr>
            <a:xfrm>
              <a:off x="3895050" y="3942650"/>
              <a:ext cx="419725" cy="345300"/>
            </a:xfrm>
            <a:custGeom>
              <a:avLst/>
              <a:gdLst/>
              <a:ahLst/>
              <a:cxnLst/>
              <a:rect l="l" t="t" r="r" b="b"/>
              <a:pathLst>
                <a:path w="16789" h="13812" extrusionOk="0">
                  <a:moveTo>
                    <a:pt x="4448" y="1"/>
                  </a:moveTo>
                  <a:cubicBezTo>
                    <a:pt x="4233" y="1"/>
                    <a:pt x="4016" y="18"/>
                    <a:pt x="3801" y="54"/>
                  </a:cubicBezTo>
                  <a:cubicBezTo>
                    <a:pt x="1545" y="418"/>
                    <a:pt x="1" y="2604"/>
                    <a:pt x="356" y="4929"/>
                  </a:cubicBezTo>
                  <a:cubicBezTo>
                    <a:pt x="994" y="9100"/>
                    <a:pt x="2205" y="11942"/>
                    <a:pt x="3858" y="13147"/>
                  </a:cubicBezTo>
                  <a:cubicBezTo>
                    <a:pt x="4470" y="13592"/>
                    <a:pt x="5129" y="13811"/>
                    <a:pt x="5863" y="13811"/>
                  </a:cubicBezTo>
                  <a:cubicBezTo>
                    <a:pt x="6071" y="13811"/>
                    <a:pt x="6286" y="13793"/>
                    <a:pt x="6508" y="13758"/>
                  </a:cubicBezTo>
                  <a:cubicBezTo>
                    <a:pt x="7125" y="13659"/>
                    <a:pt x="7610" y="13406"/>
                    <a:pt x="7999" y="12987"/>
                  </a:cubicBezTo>
                  <a:lnTo>
                    <a:pt x="8396" y="12557"/>
                  </a:lnTo>
                  <a:lnTo>
                    <a:pt x="8791" y="12987"/>
                  </a:lnTo>
                  <a:cubicBezTo>
                    <a:pt x="9179" y="13406"/>
                    <a:pt x="9667" y="13659"/>
                    <a:pt x="10281" y="13758"/>
                  </a:cubicBezTo>
                  <a:cubicBezTo>
                    <a:pt x="10503" y="13793"/>
                    <a:pt x="10718" y="13811"/>
                    <a:pt x="10927" y="13811"/>
                  </a:cubicBezTo>
                  <a:cubicBezTo>
                    <a:pt x="11660" y="13811"/>
                    <a:pt x="12319" y="13592"/>
                    <a:pt x="12931" y="13147"/>
                  </a:cubicBezTo>
                  <a:cubicBezTo>
                    <a:pt x="14587" y="11942"/>
                    <a:pt x="15795" y="9100"/>
                    <a:pt x="16433" y="4929"/>
                  </a:cubicBezTo>
                  <a:cubicBezTo>
                    <a:pt x="16788" y="2604"/>
                    <a:pt x="15244" y="418"/>
                    <a:pt x="12988" y="54"/>
                  </a:cubicBezTo>
                  <a:cubicBezTo>
                    <a:pt x="12773" y="18"/>
                    <a:pt x="12556" y="1"/>
                    <a:pt x="12341" y="1"/>
                  </a:cubicBezTo>
                  <a:cubicBezTo>
                    <a:pt x="11461" y="1"/>
                    <a:pt x="10599" y="293"/>
                    <a:pt x="9893" y="840"/>
                  </a:cubicBezTo>
                  <a:cubicBezTo>
                    <a:pt x="9601" y="1063"/>
                    <a:pt x="9263" y="1216"/>
                    <a:pt x="8905" y="1292"/>
                  </a:cubicBezTo>
                  <a:cubicBezTo>
                    <a:pt x="8736" y="1326"/>
                    <a:pt x="8567" y="1343"/>
                    <a:pt x="8397" y="1343"/>
                  </a:cubicBezTo>
                  <a:cubicBezTo>
                    <a:pt x="8296" y="1343"/>
                    <a:pt x="8196" y="1337"/>
                    <a:pt x="8095" y="1325"/>
                  </a:cubicBezTo>
                  <a:cubicBezTo>
                    <a:pt x="7658" y="1273"/>
                    <a:pt x="7246" y="1105"/>
                    <a:pt x="6896" y="840"/>
                  </a:cubicBezTo>
                  <a:cubicBezTo>
                    <a:pt x="6190" y="293"/>
                    <a:pt x="5328" y="1"/>
                    <a:pt x="444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715" name="Google Shape;4715;p45"/>
            <p:cNvSpPr/>
            <p:nvPr/>
          </p:nvSpPr>
          <p:spPr>
            <a:xfrm>
              <a:off x="4016325" y="3806775"/>
              <a:ext cx="199225" cy="142475"/>
            </a:xfrm>
            <a:custGeom>
              <a:avLst/>
              <a:gdLst/>
              <a:ahLst/>
              <a:cxnLst/>
              <a:rect l="l" t="t" r="r" b="b"/>
              <a:pathLst>
                <a:path w="7969" h="5699" extrusionOk="0">
                  <a:moveTo>
                    <a:pt x="1350" y="0"/>
                  </a:moveTo>
                  <a:cubicBezTo>
                    <a:pt x="1132" y="0"/>
                    <a:pt x="925" y="129"/>
                    <a:pt x="832" y="343"/>
                  </a:cubicBezTo>
                  <a:cubicBezTo>
                    <a:pt x="799" y="424"/>
                    <a:pt x="1" y="2330"/>
                    <a:pt x="678" y="4101"/>
                  </a:cubicBezTo>
                  <a:cubicBezTo>
                    <a:pt x="736" y="4242"/>
                    <a:pt x="796" y="4381"/>
                    <a:pt x="868" y="4516"/>
                  </a:cubicBezTo>
                  <a:cubicBezTo>
                    <a:pt x="1534" y="4691"/>
                    <a:pt x="2157" y="4995"/>
                    <a:pt x="2702" y="5414"/>
                  </a:cubicBezTo>
                  <a:cubicBezTo>
                    <a:pt x="2950" y="5603"/>
                    <a:pt x="3247" y="5698"/>
                    <a:pt x="3544" y="5698"/>
                  </a:cubicBezTo>
                  <a:cubicBezTo>
                    <a:pt x="3840" y="5698"/>
                    <a:pt x="4137" y="5603"/>
                    <a:pt x="4385" y="5414"/>
                  </a:cubicBezTo>
                  <a:cubicBezTo>
                    <a:pt x="4442" y="5368"/>
                    <a:pt x="4503" y="5326"/>
                    <a:pt x="4563" y="5284"/>
                  </a:cubicBezTo>
                  <a:cubicBezTo>
                    <a:pt x="4870" y="4592"/>
                    <a:pt x="5355" y="3968"/>
                    <a:pt x="6020" y="3417"/>
                  </a:cubicBezTo>
                  <a:cubicBezTo>
                    <a:pt x="6478" y="3035"/>
                    <a:pt x="6987" y="2722"/>
                    <a:pt x="7532" y="2484"/>
                  </a:cubicBezTo>
                  <a:cubicBezTo>
                    <a:pt x="7824" y="2372"/>
                    <a:pt x="7969" y="2044"/>
                    <a:pt x="7854" y="1752"/>
                  </a:cubicBezTo>
                  <a:cubicBezTo>
                    <a:pt x="7768" y="1529"/>
                    <a:pt x="7554" y="1392"/>
                    <a:pt x="7327" y="1392"/>
                  </a:cubicBezTo>
                  <a:cubicBezTo>
                    <a:pt x="7260" y="1392"/>
                    <a:pt x="7192" y="1404"/>
                    <a:pt x="7125" y="1430"/>
                  </a:cubicBezTo>
                  <a:lnTo>
                    <a:pt x="7125" y="1433"/>
                  </a:lnTo>
                  <a:cubicBezTo>
                    <a:pt x="7089" y="1445"/>
                    <a:pt x="6243" y="1776"/>
                    <a:pt x="5334" y="2520"/>
                  </a:cubicBezTo>
                  <a:cubicBezTo>
                    <a:pt x="4997" y="2794"/>
                    <a:pt x="4689" y="3098"/>
                    <a:pt x="4412" y="3429"/>
                  </a:cubicBezTo>
                  <a:cubicBezTo>
                    <a:pt x="4367" y="3194"/>
                    <a:pt x="4301" y="2965"/>
                    <a:pt x="4217" y="2743"/>
                  </a:cubicBezTo>
                  <a:cubicBezTo>
                    <a:pt x="3536" y="972"/>
                    <a:pt x="1669" y="90"/>
                    <a:pt x="1588" y="54"/>
                  </a:cubicBezTo>
                  <a:cubicBezTo>
                    <a:pt x="1511" y="17"/>
                    <a:pt x="1430" y="0"/>
                    <a:pt x="135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716" name="Google Shape;4716;p45"/>
          <p:cNvGrpSpPr/>
          <p:nvPr/>
        </p:nvGrpSpPr>
        <p:grpSpPr>
          <a:xfrm>
            <a:off x="6035945" y="2723701"/>
            <a:ext cx="228687" cy="230686"/>
            <a:chOff x="4464775" y="3806475"/>
            <a:chExt cx="477625" cy="481800"/>
          </a:xfrm>
          <a:solidFill>
            <a:srgbClr val="171536"/>
          </a:solidFill>
        </p:grpSpPr>
        <p:sp>
          <p:nvSpPr>
            <p:cNvPr id="4717" name="Google Shape;4717;p45"/>
            <p:cNvSpPr/>
            <p:nvPr/>
          </p:nvSpPr>
          <p:spPr>
            <a:xfrm>
              <a:off x="4726375" y="3806475"/>
              <a:ext cx="56500" cy="141125"/>
            </a:xfrm>
            <a:custGeom>
              <a:avLst/>
              <a:gdLst/>
              <a:ahLst/>
              <a:cxnLst/>
              <a:rect l="l" t="t" r="r" b="b"/>
              <a:pathLst>
                <a:path w="2260" h="5645" extrusionOk="0">
                  <a:moveTo>
                    <a:pt x="1133" y="1"/>
                  </a:moveTo>
                  <a:cubicBezTo>
                    <a:pt x="978" y="1"/>
                    <a:pt x="823" y="64"/>
                    <a:pt x="712" y="189"/>
                  </a:cubicBezTo>
                  <a:cubicBezTo>
                    <a:pt x="504" y="421"/>
                    <a:pt x="522" y="776"/>
                    <a:pt x="754" y="984"/>
                  </a:cubicBezTo>
                  <a:cubicBezTo>
                    <a:pt x="832" y="1056"/>
                    <a:pt x="1130" y="1385"/>
                    <a:pt x="1130" y="1695"/>
                  </a:cubicBezTo>
                  <a:cubicBezTo>
                    <a:pt x="1130" y="1990"/>
                    <a:pt x="850" y="2315"/>
                    <a:pt x="754" y="2402"/>
                  </a:cubicBezTo>
                  <a:cubicBezTo>
                    <a:pt x="678" y="2472"/>
                    <a:pt x="1" y="3101"/>
                    <a:pt x="1" y="3953"/>
                  </a:cubicBezTo>
                  <a:cubicBezTo>
                    <a:pt x="1" y="4802"/>
                    <a:pt x="675" y="5432"/>
                    <a:pt x="754" y="5501"/>
                  </a:cubicBezTo>
                  <a:cubicBezTo>
                    <a:pt x="861" y="5597"/>
                    <a:pt x="995" y="5644"/>
                    <a:pt x="1128" y="5644"/>
                  </a:cubicBezTo>
                  <a:cubicBezTo>
                    <a:pt x="1283" y="5644"/>
                    <a:pt x="1437" y="5580"/>
                    <a:pt x="1549" y="5456"/>
                  </a:cubicBezTo>
                  <a:cubicBezTo>
                    <a:pt x="1757" y="5224"/>
                    <a:pt x="1735" y="4869"/>
                    <a:pt x="1507" y="4661"/>
                  </a:cubicBezTo>
                  <a:cubicBezTo>
                    <a:pt x="1428" y="4588"/>
                    <a:pt x="1130" y="4260"/>
                    <a:pt x="1130" y="3950"/>
                  </a:cubicBezTo>
                  <a:cubicBezTo>
                    <a:pt x="1130" y="3655"/>
                    <a:pt x="1410" y="3330"/>
                    <a:pt x="1507" y="3242"/>
                  </a:cubicBezTo>
                  <a:cubicBezTo>
                    <a:pt x="1585" y="3173"/>
                    <a:pt x="2259" y="2544"/>
                    <a:pt x="2259" y="1692"/>
                  </a:cubicBezTo>
                  <a:cubicBezTo>
                    <a:pt x="2259" y="842"/>
                    <a:pt x="1585" y="213"/>
                    <a:pt x="1507" y="144"/>
                  </a:cubicBezTo>
                  <a:cubicBezTo>
                    <a:pt x="1399" y="48"/>
                    <a:pt x="1266" y="1"/>
                    <a:pt x="113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718" name="Google Shape;4718;p45"/>
            <p:cNvSpPr/>
            <p:nvPr/>
          </p:nvSpPr>
          <p:spPr>
            <a:xfrm>
              <a:off x="4641700" y="3806475"/>
              <a:ext cx="56475" cy="141125"/>
            </a:xfrm>
            <a:custGeom>
              <a:avLst/>
              <a:gdLst/>
              <a:ahLst/>
              <a:cxnLst/>
              <a:rect l="l" t="t" r="r" b="b"/>
              <a:pathLst>
                <a:path w="2259" h="5645" extrusionOk="0">
                  <a:moveTo>
                    <a:pt x="1132" y="1"/>
                  </a:moveTo>
                  <a:cubicBezTo>
                    <a:pt x="977" y="1"/>
                    <a:pt x="823" y="64"/>
                    <a:pt x="711" y="189"/>
                  </a:cubicBezTo>
                  <a:cubicBezTo>
                    <a:pt x="503" y="421"/>
                    <a:pt x="521" y="776"/>
                    <a:pt x="753" y="984"/>
                  </a:cubicBezTo>
                  <a:cubicBezTo>
                    <a:pt x="831" y="1056"/>
                    <a:pt x="1130" y="1385"/>
                    <a:pt x="1130" y="1695"/>
                  </a:cubicBezTo>
                  <a:cubicBezTo>
                    <a:pt x="1130" y="1990"/>
                    <a:pt x="849" y="2315"/>
                    <a:pt x="753" y="2402"/>
                  </a:cubicBezTo>
                  <a:cubicBezTo>
                    <a:pt x="678" y="2472"/>
                    <a:pt x="0" y="3101"/>
                    <a:pt x="0" y="3953"/>
                  </a:cubicBezTo>
                  <a:cubicBezTo>
                    <a:pt x="0" y="4802"/>
                    <a:pt x="675" y="5432"/>
                    <a:pt x="753" y="5501"/>
                  </a:cubicBezTo>
                  <a:cubicBezTo>
                    <a:pt x="860" y="5597"/>
                    <a:pt x="994" y="5644"/>
                    <a:pt x="1127" y="5644"/>
                  </a:cubicBezTo>
                  <a:cubicBezTo>
                    <a:pt x="1282" y="5644"/>
                    <a:pt x="1436" y="5580"/>
                    <a:pt x="1548" y="5456"/>
                  </a:cubicBezTo>
                  <a:cubicBezTo>
                    <a:pt x="1756" y="5224"/>
                    <a:pt x="1735" y="4869"/>
                    <a:pt x="1506" y="4661"/>
                  </a:cubicBezTo>
                  <a:cubicBezTo>
                    <a:pt x="1428" y="4588"/>
                    <a:pt x="1130" y="4260"/>
                    <a:pt x="1130" y="3950"/>
                  </a:cubicBezTo>
                  <a:cubicBezTo>
                    <a:pt x="1130" y="3655"/>
                    <a:pt x="1410" y="3330"/>
                    <a:pt x="1506" y="3242"/>
                  </a:cubicBezTo>
                  <a:cubicBezTo>
                    <a:pt x="1581" y="3173"/>
                    <a:pt x="2259" y="2544"/>
                    <a:pt x="2259" y="1692"/>
                  </a:cubicBezTo>
                  <a:cubicBezTo>
                    <a:pt x="2259" y="842"/>
                    <a:pt x="1581" y="213"/>
                    <a:pt x="1506" y="144"/>
                  </a:cubicBezTo>
                  <a:cubicBezTo>
                    <a:pt x="1399" y="48"/>
                    <a:pt x="1265" y="1"/>
                    <a:pt x="113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719" name="Google Shape;4719;p45"/>
            <p:cNvSpPr/>
            <p:nvPr/>
          </p:nvSpPr>
          <p:spPr>
            <a:xfrm>
              <a:off x="4557000" y="3806475"/>
              <a:ext cx="56500" cy="141125"/>
            </a:xfrm>
            <a:custGeom>
              <a:avLst/>
              <a:gdLst/>
              <a:ahLst/>
              <a:cxnLst/>
              <a:rect l="l" t="t" r="r" b="b"/>
              <a:pathLst>
                <a:path w="2260" h="5645" extrusionOk="0">
                  <a:moveTo>
                    <a:pt x="1132" y="1"/>
                  </a:moveTo>
                  <a:cubicBezTo>
                    <a:pt x="977" y="1"/>
                    <a:pt x="823" y="64"/>
                    <a:pt x="711" y="189"/>
                  </a:cubicBezTo>
                  <a:cubicBezTo>
                    <a:pt x="504" y="421"/>
                    <a:pt x="522" y="776"/>
                    <a:pt x="753" y="984"/>
                  </a:cubicBezTo>
                  <a:cubicBezTo>
                    <a:pt x="832" y="1056"/>
                    <a:pt x="1130" y="1385"/>
                    <a:pt x="1130" y="1695"/>
                  </a:cubicBezTo>
                  <a:cubicBezTo>
                    <a:pt x="1130" y="1990"/>
                    <a:pt x="850" y="2315"/>
                    <a:pt x="753" y="2402"/>
                  </a:cubicBezTo>
                  <a:cubicBezTo>
                    <a:pt x="678" y="2472"/>
                    <a:pt x="1" y="3101"/>
                    <a:pt x="1" y="3953"/>
                  </a:cubicBezTo>
                  <a:cubicBezTo>
                    <a:pt x="1" y="4802"/>
                    <a:pt x="675" y="5432"/>
                    <a:pt x="753" y="5501"/>
                  </a:cubicBezTo>
                  <a:cubicBezTo>
                    <a:pt x="861" y="5597"/>
                    <a:pt x="994" y="5644"/>
                    <a:pt x="1127" y="5644"/>
                  </a:cubicBezTo>
                  <a:cubicBezTo>
                    <a:pt x="1282" y="5644"/>
                    <a:pt x="1437" y="5580"/>
                    <a:pt x="1548" y="5456"/>
                  </a:cubicBezTo>
                  <a:cubicBezTo>
                    <a:pt x="1756" y="5224"/>
                    <a:pt x="1735" y="4869"/>
                    <a:pt x="1506" y="4661"/>
                  </a:cubicBezTo>
                  <a:cubicBezTo>
                    <a:pt x="1428" y="4588"/>
                    <a:pt x="1130" y="4260"/>
                    <a:pt x="1130" y="3950"/>
                  </a:cubicBezTo>
                  <a:cubicBezTo>
                    <a:pt x="1130" y="3655"/>
                    <a:pt x="1410" y="3330"/>
                    <a:pt x="1506" y="3242"/>
                  </a:cubicBezTo>
                  <a:cubicBezTo>
                    <a:pt x="1582" y="3173"/>
                    <a:pt x="2259" y="2544"/>
                    <a:pt x="2259" y="1692"/>
                  </a:cubicBezTo>
                  <a:cubicBezTo>
                    <a:pt x="2259" y="842"/>
                    <a:pt x="1582" y="213"/>
                    <a:pt x="1506" y="144"/>
                  </a:cubicBezTo>
                  <a:cubicBezTo>
                    <a:pt x="1399" y="48"/>
                    <a:pt x="1265" y="1"/>
                    <a:pt x="113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720" name="Google Shape;4720;p45"/>
            <p:cNvSpPr/>
            <p:nvPr/>
          </p:nvSpPr>
          <p:spPr>
            <a:xfrm>
              <a:off x="4464775" y="4230875"/>
              <a:ext cx="395250" cy="57400"/>
            </a:xfrm>
            <a:custGeom>
              <a:avLst/>
              <a:gdLst/>
              <a:ahLst/>
              <a:cxnLst/>
              <a:rect l="l" t="t" r="r" b="b"/>
              <a:pathLst>
                <a:path w="15810" h="2296" extrusionOk="0">
                  <a:moveTo>
                    <a:pt x="567" y="1"/>
                  </a:moveTo>
                  <a:cubicBezTo>
                    <a:pt x="254" y="1"/>
                    <a:pt x="1" y="251"/>
                    <a:pt x="1" y="564"/>
                  </a:cubicBezTo>
                  <a:cubicBezTo>
                    <a:pt x="1" y="877"/>
                    <a:pt x="254" y="1130"/>
                    <a:pt x="567" y="1130"/>
                  </a:cubicBezTo>
                  <a:lnTo>
                    <a:pt x="1910" y="1130"/>
                  </a:lnTo>
                  <a:lnTo>
                    <a:pt x="2006" y="1359"/>
                  </a:lnTo>
                  <a:cubicBezTo>
                    <a:pt x="2291" y="1932"/>
                    <a:pt x="2875" y="2295"/>
                    <a:pt x="3516" y="2295"/>
                  </a:cubicBezTo>
                  <a:cubicBezTo>
                    <a:pt x="3519" y="2295"/>
                    <a:pt x="3521" y="2295"/>
                    <a:pt x="3524" y="2295"/>
                  </a:cubicBezTo>
                  <a:lnTo>
                    <a:pt x="12290" y="2295"/>
                  </a:lnTo>
                  <a:cubicBezTo>
                    <a:pt x="12292" y="2295"/>
                    <a:pt x="12295" y="2295"/>
                    <a:pt x="12298" y="2295"/>
                  </a:cubicBezTo>
                  <a:cubicBezTo>
                    <a:pt x="12936" y="2295"/>
                    <a:pt x="13520" y="1932"/>
                    <a:pt x="13804" y="1359"/>
                  </a:cubicBezTo>
                  <a:lnTo>
                    <a:pt x="13901" y="1130"/>
                  </a:lnTo>
                  <a:lnTo>
                    <a:pt x="15247" y="1130"/>
                  </a:lnTo>
                  <a:cubicBezTo>
                    <a:pt x="15557" y="1130"/>
                    <a:pt x="15810" y="877"/>
                    <a:pt x="15810" y="564"/>
                  </a:cubicBezTo>
                  <a:cubicBezTo>
                    <a:pt x="15810" y="251"/>
                    <a:pt x="15557" y="1"/>
                    <a:pt x="152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721" name="Google Shape;4721;p45"/>
            <p:cNvSpPr/>
            <p:nvPr/>
          </p:nvSpPr>
          <p:spPr>
            <a:xfrm>
              <a:off x="4840675" y="4007300"/>
              <a:ext cx="101725" cy="166025"/>
            </a:xfrm>
            <a:custGeom>
              <a:avLst/>
              <a:gdLst/>
              <a:ahLst/>
              <a:cxnLst/>
              <a:rect l="l" t="t" r="r" b="b"/>
              <a:pathLst>
                <a:path w="4069" h="6641" extrusionOk="0">
                  <a:moveTo>
                    <a:pt x="1870" y="0"/>
                  </a:moveTo>
                  <a:cubicBezTo>
                    <a:pt x="1852" y="380"/>
                    <a:pt x="1837" y="759"/>
                    <a:pt x="1795" y="1130"/>
                  </a:cubicBezTo>
                  <a:cubicBezTo>
                    <a:pt x="1927" y="1181"/>
                    <a:pt x="2048" y="1256"/>
                    <a:pt x="2150" y="1355"/>
                  </a:cubicBezTo>
                  <a:cubicBezTo>
                    <a:pt x="2800" y="2006"/>
                    <a:pt x="2433" y="3469"/>
                    <a:pt x="1352" y="4550"/>
                  </a:cubicBezTo>
                  <a:cubicBezTo>
                    <a:pt x="1177" y="4722"/>
                    <a:pt x="991" y="4879"/>
                    <a:pt x="792" y="5017"/>
                  </a:cubicBezTo>
                  <a:cubicBezTo>
                    <a:pt x="566" y="5577"/>
                    <a:pt x="301" y="6119"/>
                    <a:pt x="0" y="6640"/>
                  </a:cubicBezTo>
                  <a:cubicBezTo>
                    <a:pt x="747" y="6429"/>
                    <a:pt x="1506" y="5993"/>
                    <a:pt x="2150" y="5348"/>
                  </a:cubicBezTo>
                  <a:cubicBezTo>
                    <a:pt x="3716" y="3782"/>
                    <a:pt x="4068" y="1678"/>
                    <a:pt x="2948" y="557"/>
                  </a:cubicBezTo>
                  <a:cubicBezTo>
                    <a:pt x="2656" y="268"/>
                    <a:pt x="2280" y="97"/>
                    <a:pt x="187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722" name="Google Shape;4722;p45"/>
            <p:cNvSpPr/>
            <p:nvPr/>
          </p:nvSpPr>
          <p:spPr>
            <a:xfrm>
              <a:off x="4464775" y="3976800"/>
              <a:ext cx="395250" cy="225875"/>
            </a:xfrm>
            <a:custGeom>
              <a:avLst/>
              <a:gdLst/>
              <a:ahLst/>
              <a:cxnLst/>
              <a:rect l="l" t="t" r="r" b="b"/>
              <a:pathLst>
                <a:path w="15810" h="9035" extrusionOk="0">
                  <a:moveTo>
                    <a:pt x="564" y="1"/>
                  </a:moveTo>
                  <a:cubicBezTo>
                    <a:pt x="254" y="1"/>
                    <a:pt x="1" y="251"/>
                    <a:pt x="1" y="564"/>
                  </a:cubicBezTo>
                  <a:cubicBezTo>
                    <a:pt x="1" y="3930"/>
                    <a:pt x="1157" y="7026"/>
                    <a:pt x="3075" y="9035"/>
                  </a:cubicBezTo>
                  <a:lnTo>
                    <a:pt x="12735" y="9035"/>
                  </a:lnTo>
                  <a:cubicBezTo>
                    <a:pt x="14654" y="7026"/>
                    <a:pt x="15810" y="3930"/>
                    <a:pt x="15810" y="564"/>
                  </a:cubicBezTo>
                  <a:cubicBezTo>
                    <a:pt x="15810" y="251"/>
                    <a:pt x="15557" y="1"/>
                    <a:pt x="1524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723" name="Google Shape;4723;p45"/>
          <p:cNvGrpSpPr/>
          <p:nvPr/>
        </p:nvGrpSpPr>
        <p:grpSpPr>
          <a:xfrm>
            <a:off x="6323895" y="2723695"/>
            <a:ext cx="230698" cy="230698"/>
            <a:chOff x="5049725" y="3806450"/>
            <a:chExt cx="481825" cy="481825"/>
          </a:xfrm>
          <a:solidFill>
            <a:srgbClr val="171536"/>
          </a:solidFill>
        </p:grpSpPr>
        <p:sp>
          <p:nvSpPr>
            <p:cNvPr id="4724" name="Google Shape;4724;p45"/>
            <p:cNvSpPr/>
            <p:nvPr/>
          </p:nvSpPr>
          <p:spPr>
            <a:xfrm>
              <a:off x="5361150" y="3976800"/>
              <a:ext cx="28250" cy="28275"/>
            </a:xfrm>
            <a:custGeom>
              <a:avLst/>
              <a:gdLst/>
              <a:ahLst/>
              <a:cxnLst/>
              <a:rect l="l" t="t" r="r" b="b"/>
              <a:pathLst>
                <a:path w="1130" h="1131" extrusionOk="0">
                  <a:moveTo>
                    <a:pt x="567" y="1"/>
                  </a:moveTo>
                  <a:cubicBezTo>
                    <a:pt x="254" y="1"/>
                    <a:pt x="1" y="251"/>
                    <a:pt x="1" y="564"/>
                  </a:cubicBezTo>
                  <a:cubicBezTo>
                    <a:pt x="1" y="877"/>
                    <a:pt x="254" y="1130"/>
                    <a:pt x="567" y="1130"/>
                  </a:cubicBezTo>
                  <a:cubicBezTo>
                    <a:pt x="877" y="1130"/>
                    <a:pt x="1130" y="877"/>
                    <a:pt x="1130" y="564"/>
                  </a:cubicBezTo>
                  <a:cubicBezTo>
                    <a:pt x="1130" y="251"/>
                    <a:pt x="877" y="1"/>
                    <a:pt x="56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725" name="Google Shape;4725;p45"/>
            <p:cNvSpPr/>
            <p:nvPr/>
          </p:nvSpPr>
          <p:spPr>
            <a:xfrm>
              <a:off x="5191775" y="3976800"/>
              <a:ext cx="28250" cy="28275"/>
            </a:xfrm>
            <a:custGeom>
              <a:avLst/>
              <a:gdLst/>
              <a:ahLst/>
              <a:cxnLst/>
              <a:rect l="l" t="t" r="r" b="b"/>
              <a:pathLst>
                <a:path w="1130" h="1131" extrusionOk="0">
                  <a:moveTo>
                    <a:pt x="567" y="1"/>
                  </a:moveTo>
                  <a:cubicBezTo>
                    <a:pt x="253" y="1"/>
                    <a:pt x="0" y="251"/>
                    <a:pt x="0" y="564"/>
                  </a:cubicBezTo>
                  <a:cubicBezTo>
                    <a:pt x="0" y="877"/>
                    <a:pt x="253" y="1130"/>
                    <a:pt x="567" y="1130"/>
                  </a:cubicBezTo>
                  <a:cubicBezTo>
                    <a:pt x="877" y="1130"/>
                    <a:pt x="1130" y="877"/>
                    <a:pt x="1130" y="564"/>
                  </a:cubicBezTo>
                  <a:cubicBezTo>
                    <a:pt x="1130" y="251"/>
                    <a:pt x="877" y="1"/>
                    <a:pt x="56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726" name="Google Shape;4726;p45"/>
            <p:cNvSpPr/>
            <p:nvPr/>
          </p:nvSpPr>
          <p:spPr>
            <a:xfrm>
              <a:off x="5049725" y="3806450"/>
              <a:ext cx="481825" cy="481825"/>
            </a:xfrm>
            <a:custGeom>
              <a:avLst/>
              <a:gdLst/>
              <a:ahLst/>
              <a:cxnLst/>
              <a:rect l="l" t="t" r="r" b="b"/>
              <a:pathLst>
                <a:path w="19273" h="19273" extrusionOk="0">
                  <a:moveTo>
                    <a:pt x="6249" y="5686"/>
                  </a:moveTo>
                  <a:cubicBezTo>
                    <a:pt x="6932" y="5686"/>
                    <a:pt x="7549" y="6098"/>
                    <a:pt x="7811" y="6730"/>
                  </a:cubicBezTo>
                  <a:cubicBezTo>
                    <a:pt x="8073" y="7363"/>
                    <a:pt x="7929" y="8092"/>
                    <a:pt x="7444" y="8576"/>
                  </a:cubicBezTo>
                  <a:cubicBezTo>
                    <a:pt x="7120" y="8901"/>
                    <a:pt x="6686" y="9073"/>
                    <a:pt x="6246" y="9073"/>
                  </a:cubicBezTo>
                  <a:cubicBezTo>
                    <a:pt x="6028" y="9073"/>
                    <a:pt x="5808" y="9031"/>
                    <a:pt x="5598" y="8944"/>
                  </a:cubicBezTo>
                  <a:cubicBezTo>
                    <a:pt x="4966" y="8682"/>
                    <a:pt x="4553" y="8064"/>
                    <a:pt x="4553" y="7378"/>
                  </a:cubicBezTo>
                  <a:cubicBezTo>
                    <a:pt x="4553" y="6441"/>
                    <a:pt x="5312" y="5686"/>
                    <a:pt x="6249" y="5686"/>
                  </a:cubicBezTo>
                  <a:close/>
                  <a:moveTo>
                    <a:pt x="13024" y="5683"/>
                  </a:moveTo>
                  <a:cubicBezTo>
                    <a:pt x="13242" y="5683"/>
                    <a:pt x="13462" y="5725"/>
                    <a:pt x="13671" y="5812"/>
                  </a:cubicBezTo>
                  <a:cubicBezTo>
                    <a:pt x="14304" y="6074"/>
                    <a:pt x="14716" y="6691"/>
                    <a:pt x="14716" y="7378"/>
                  </a:cubicBezTo>
                  <a:cubicBezTo>
                    <a:pt x="14716" y="8314"/>
                    <a:pt x="13957" y="9070"/>
                    <a:pt x="13024" y="9073"/>
                  </a:cubicBezTo>
                  <a:cubicBezTo>
                    <a:pt x="12337" y="9073"/>
                    <a:pt x="11720" y="8658"/>
                    <a:pt x="11458" y="8025"/>
                  </a:cubicBezTo>
                  <a:cubicBezTo>
                    <a:pt x="11196" y="7393"/>
                    <a:pt x="11341" y="6664"/>
                    <a:pt x="11825" y="6179"/>
                  </a:cubicBezTo>
                  <a:cubicBezTo>
                    <a:pt x="12150" y="5855"/>
                    <a:pt x="12583" y="5683"/>
                    <a:pt x="13024" y="5683"/>
                  </a:cubicBezTo>
                  <a:close/>
                  <a:moveTo>
                    <a:pt x="9636" y="10196"/>
                  </a:moveTo>
                  <a:cubicBezTo>
                    <a:pt x="11955" y="10196"/>
                    <a:pt x="13981" y="11765"/>
                    <a:pt x="14557" y="14012"/>
                  </a:cubicBezTo>
                  <a:cubicBezTo>
                    <a:pt x="14635" y="14316"/>
                    <a:pt x="14454" y="14623"/>
                    <a:pt x="14153" y="14701"/>
                  </a:cubicBezTo>
                  <a:cubicBezTo>
                    <a:pt x="14107" y="14713"/>
                    <a:pt x="14060" y="14718"/>
                    <a:pt x="14014" y="14718"/>
                  </a:cubicBezTo>
                  <a:cubicBezTo>
                    <a:pt x="13760" y="14718"/>
                    <a:pt x="13530" y="14550"/>
                    <a:pt x="13464" y="14295"/>
                  </a:cubicBezTo>
                  <a:cubicBezTo>
                    <a:pt x="13015" y="12548"/>
                    <a:pt x="11440" y="11326"/>
                    <a:pt x="9636" y="11326"/>
                  </a:cubicBezTo>
                  <a:cubicBezTo>
                    <a:pt x="7833" y="11326"/>
                    <a:pt x="6258" y="12548"/>
                    <a:pt x="5809" y="14295"/>
                  </a:cubicBezTo>
                  <a:cubicBezTo>
                    <a:pt x="5743" y="14550"/>
                    <a:pt x="5512" y="14718"/>
                    <a:pt x="5260" y="14718"/>
                  </a:cubicBezTo>
                  <a:cubicBezTo>
                    <a:pt x="5215" y="14718"/>
                    <a:pt x="5169" y="14713"/>
                    <a:pt x="5122" y="14701"/>
                  </a:cubicBezTo>
                  <a:cubicBezTo>
                    <a:pt x="4818" y="14623"/>
                    <a:pt x="4638" y="14316"/>
                    <a:pt x="4716" y="14012"/>
                  </a:cubicBezTo>
                  <a:cubicBezTo>
                    <a:pt x="5291" y="11765"/>
                    <a:pt x="7318" y="10196"/>
                    <a:pt x="9636" y="10196"/>
                  </a:cubicBezTo>
                  <a:close/>
                  <a:moveTo>
                    <a:pt x="9636" y="0"/>
                  </a:moveTo>
                  <a:cubicBezTo>
                    <a:pt x="4342" y="0"/>
                    <a:pt x="0" y="4343"/>
                    <a:pt x="0" y="9636"/>
                  </a:cubicBezTo>
                  <a:cubicBezTo>
                    <a:pt x="0" y="14930"/>
                    <a:pt x="4342" y="19272"/>
                    <a:pt x="9636" y="19272"/>
                  </a:cubicBezTo>
                  <a:cubicBezTo>
                    <a:pt x="14927" y="19272"/>
                    <a:pt x="19272" y="14930"/>
                    <a:pt x="19272" y="9636"/>
                  </a:cubicBezTo>
                  <a:cubicBezTo>
                    <a:pt x="19272" y="4343"/>
                    <a:pt x="14927" y="0"/>
                    <a:pt x="963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727" name="Google Shape;4727;p45"/>
          <p:cNvGrpSpPr/>
          <p:nvPr/>
        </p:nvGrpSpPr>
        <p:grpSpPr>
          <a:xfrm>
            <a:off x="6604621" y="2723695"/>
            <a:ext cx="230698" cy="230698"/>
            <a:chOff x="5651375" y="3806450"/>
            <a:chExt cx="481825" cy="481825"/>
          </a:xfrm>
          <a:solidFill>
            <a:srgbClr val="171536"/>
          </a:solidFill>
        </p:grpSpPr>
        <p:sp>
          <p:nvSpPr>
            <p:cNvPr id="4728" name="Google Shape;4728;p45"/>
            <p:cNvSpPr/>
            <p:nvPr/>
          </p:nvSpPr>
          <p:spPr>
            <a:xfrm>
              <a:off x="5793425" y="3976800"/>
              <a:ext cx="28250" cy="28275"/>
            </a:xfrm>
            <a:custGeom>
              <a:avLst/>
              <a:gdLst/>
              <a:ahLst/>
              <a:cxnLst/>
              <a:rect l="l" t="t" r="r" b="b"/>
              <a:pathLst>
                <a:path w="1130" h="1131" extrusionOk="0">
                  <a:moveTo>
                    <a:pt x="567" y="1"/>
                  </a:moveTo>
                  <a:cubicBezTo>
                    <a:pt x="253" y="1"/>
                    <a:pt x="0" y="251"/>
                    <a:pt x="0" y="564"/>
                  </a:cubicBezTo>
                  <a:cubicBezTo>
                    <a:pt x="0" y="877"/>
                    <a:pt x="253" y="1130"/>
                    <a:pt x="567" y="1130"/>
                  </a:cubicBezTo>
                  <a:cubicBezTo>
                    <a:pt x="877" y="1130"/>
                    <a:pt x="1130" y="877"/>
                    <a:pt x="1130" y="564"/>
                  </a:cubicBezTo>
                  <a:cubicBezTo>
                    <a:pt x="1130" y="251"/>
                    <a:pt x="877" y="1"/>
                    <a:pt x="56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729" name="Google Shape;4729;p45"/>
            <p:cNvSpPr/>
            <p:nvPr/>
          </p:nvSpPr>
          <p:spPr>
            <a:xfrm>
              <a:off x="5794475" y="4089725"/>
              <a:ext cx="195600" cy="84725"/>
            </a:xfrm>
            <a:custGeom>
              <a:avLst/>
              <a:gdLst/>
              <a:ahLst/>
              <a:cxnLst/>
              <a:rect l="l" t="t" r="r" b="b"/>
              <a:pathLst>
                <a:path w="7824" h="3389" extrusionOk="0">
                  <a:moveTo>
                    <a:pt x="1" y="1"/>
                  </a:moveTo>
                  <a:cubicBezTo>
                    <a:pt x="284" y="1943"/>
                    <a:pt x="1949" y="3385"/>
                    <a:pt x="3912" y="3388"/>
                  </a:cubicBezTo>
                  <a:cubicBezTo>
                    <a:pt x="5875" y="3385"/>
                    <a:pt x="7541" y="1943"/>
                    <a:pt x="782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730" name="Google Shape;4730;p45"/>
            <p:cNvSpPr/>
            <p:nvPr/>
          </p:nvSpPr>
          <p:spPr>
            <a:xfrm>
              <a:off x="5651375" y="3806450"/>
              <a:ext cx="481825" cy="481825"/>
            </a:xfrm>
            <a:custGeom>
              <a:avLst/>
              <a:gdLst/>
              <a:ahLst/>
              <a:cxnLst/>
              <a:rect l="l" t="t" r="r" b="b"/>
              <a:pathLst>
                <a:path w="19273" h="19273" extrusionOk="0">
                  <a:moveTo>
                    <a:pt x="6249" y="5686"/>
                  </a:moveTo>
                  <a:cubicBezTo>
                    <a:pt x="6932" y="5686"/>
                    <a:pt x="7549" y="6098"/>
                    <a:pt x="7811" y="6730"/>
                  </a:cubicBezTo>
                  <a:cubicBezTo>
                    <a:pt x="8073" y="7363"/>
                    <a:pt x="7929" y="8092"/>
                    <a:pt x="7444" y="8576"/>
                  </a:cubicBezTo>
                  <a:cubicBezTo>
                    <a:pt x="7122" y="8901"/>
                    <a:pt x="6689" y="9073"/>
                    <a:pt x="6248" y="9073"/>
                  </a:cubicBezTo>
                  <a:cubicBezTo>
                    <a:pt x="6029" y="9073"/>
                    <a:pt x="5808" y="9031"/>
                    <a:pt x="5598" y="8944"/>
                  </a:cubicBezTo>
                  <a:cubicBezTo>
                    <a:pt x="4966" y="8682"/>
                    <a:pt x="4553" y="8064"/>
                    <a:pt x="4553" y="7378"/>
                  </a:cubicBezTo>
                  <a:cubicBezTo>
                    <a:pt x="4556" y="6441"/>
                    <a:pt x="5312" y="5686"/>
                    <a:pt x="6249" y="5686"/>
                  </a:cubicBezTo>
                  <a:close/>
                  <a:moveTo>
                    <a:pt x="13024" y="5683"/>
                  </a:moveTo>
                  <a:cubicBezTo>
                    <a:pt x="13242" y="5683"/>
                    <a:pt x="13462" y="5725"/>
                    <a:pt x="13671" y="5812"/>
                  </a:cubicBezTo>
                  <a:cubicBezTo>
                    <a:pt x="14304" y="6074"/>
                    <a:pt x="14716" y="6691"/>
                    <a:pt x="14716" y="7378"/>
                  </a:cubicBezTo>
                  <a:cubicBezTo>
                    <a:pt x="14716" y="8314"/>
                    <a:pt x="13957" y="9073"/>
                    <a:pt x="13024" y="9073"/>
                  </a:cubicBezTo>
                  <a:cubicBezTo>
                    <a:pt x="12337" y="9073"/>
                    <a:pt x="11720" y="8658"/>
                    <a:pt x="11458" y="8025"/>
                  </a:cubicBezTo>
                  <a:cubicBezTo>
                    <a:pt x="11196" y="7393"/>
                    <a:pt x="11341" y="6664"/>
                    <a:pt x="11825" y="6179"/>
                  </a:cubicBezTo>
                  <a:cubicBezTo>
                    <a:pt x="12150" y="5855"/>
                    <a:pt x="12583" y="5683"/>
                    <a:pt x="13024" y="5683"/>
                  </a:cubicBezTo>
                  <a:close/>
                  <a:moveTo>
                    <a:pt x="14153" y="10202"/>
                  </a:moveTo>
                  <a:cubicBezTo>
                    <a:pt x="14463" y="10202"/>
                    <a:pt x="14716" y="10452"/>
                    <a:pt x="14716" y="10766"/>
                  </a:cubicBezTo>
                  <a:cubicBezTo>
                    <a:pt x="14716" y="13566"/>
                    <a:pt x="12437" y="15849"/>
                    <a:pt x="9636" y="15849"/>
                  </a:cubicBezTo>
                  <a:cubicBezTo>
                    <a:pt x="6833" y="15849"/>
                    <a:pt x="4553" y="13566"/>
                    <a:pt x="4553" y="10766"/>
                  </a:cubicBezTo>
                  <a:cubicBezTo>
                    <a:pt x="4553" y="10452"/>
                    <a:pt x="4806" y="10202"/>
                    <a:pt x="5119" y="10202"/>
                  </a:cubicBezTo>
                  <a:close/>
                  <a:moveTo>
                    <a:pt x="9636" y="0"/>
                  </a:moveTo>
                  <a:cubicBezTo>
                    <a:pt x="4342" y="0"/>
                    <a:pt x="0" y="4343"/>
                    <a:pt x="0" y="9636"/>
                  </a:cubicBezTo>
                  <a:cubicBezTo>
                    <a:pt x="0" y="14930"/>
                    <a:pt x="4342" y="19272"/>
                    <a:pt x="9636" y="19272"/>
                  </a:cubicBezTo>
                  <a:cubicBezTo>
                    <a:pt x="14927" y="19272"/>
                    <a:pt x="19272" y="14930"/>
                    <a:pt x="19272" y="9636"/>
                  </a:cubicBezTo>
                  <a:cubicBezTo>
                    <a:pt x="19272" y="4343"/>
                    <a:pt x="14930" y="0"/>
                    <a:pt x="963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731" name="Google Shape;4731;p45"/>
            <p:cNvSpPr/>
            <p:nvPr/>
          </p:nvSpPr>
          <p:spPr>
            <a:xfrm>
              <a:off x="5962800" y="3976800"/>
              <a:ext cx="28250" cy="28275"/>
            </a:xfrm>
            <a:custGeom>
              <a:avLst/>
              <a:gdLst/>
              <a:ahLst/>
              <a:cxnLst/>
              <a:rect l="l" t="t" r="r" b="b"/>
              <a:pathLst>
                <a:path w="1130" h="1131" extrusionOk="0">
                  <a:moveTo>
                    <a:pt x="567" y="1"/>
                  </a:moveTo>
                  <a:cubicBezTo>
                    <a:pt x="254" y="1"/>
                    <a:pt x="1" y="251"/>
                    <a:pt x="1" y="564"/>
                  </a:cubicBezTo>
                  <a:cubicBezTo>
                    <a:pt x="1" y="877"/>
                    <a:pt x="254" y="1130"/>
                    <a:pt x="567" y="1130"/>
                  </a:cubicBezTo>
                  <a:cubicBezTo>
                    <a:pt x="877" y="1130"/>
                    <a:pt x="1130" y="877"/>
                    <a:pt x="1130" y="564"/>
                  </a:cubicBezTo>
                  <a:cubicBezTo>
                    <a:pt x="1130" y="251"/>
                    <a:pt x="877" y="1"/>
                    <a:pt x="56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732" name="Google Shape;4732;p45"/>
          <p:cNvGrpSpPr/>
          <p:nvPr/>
        </p:nvGrpSpPr>
        <p:grpSpPr>
          <a:xfrm>
            <a:off x="6903937" y="2725047"/>
            <a:ext cx="202987" cy="227993"/>
            <a:chOff x="6264300" y="3809300"/>
            <a:chExt cx="423950" cy="476175"/>
          </a:xfrm>
          <a:solidFill>
            <a:srgbClr val="171536"/>
          </a:solidFill>
        </p:grpSpPr>
        <p:sp>
          <p:nvSpPr>
            <p:cNvPr id="4733" name="Google Shape;4733;p45"/>
            <p:cNvSpPr/>
            <p:nvPr/>
          </p:nvSpPr>
          <p:spPr>
            <a:xfrm>
              <a:off x="6346200" y="4002825"/>
              <a:ext cx="66950" cy="63225"/>
            </a:xfrm>
            <a:custGeom>
              <a:avLst/>
              <a:gdLst/>
              <a:ahLst/>
              <a:cxnLst/>
              <a:rect l="l" t="t" r="r" b="b"/>
              <a:pathLst>
                <a:path w="2678" h="2529" extrusionOk="0">
                  <a:moveTo>
                    <a:pt x="1365" y="1"/>
                  </a:moveTo>
                  <a:cubicBezTo>
                    <a:pt x="1058" y="1"/>
                    <a:pt x="751" y="118"/>
                    <a:pt x="516" y="351"/>
                  </a:cubicBezTo>
                  <a:cubicBezTo>
                    <a:pt x="272" y="598"/>
                    <a:pt x="88" y="992"/>
                    <a:pt x="46" y="1381"/>
                  </a:cubicBezTo>
                  <a:cubicBezTo>
                    <a:pt x="1" y="1757"/>
                    <a:pt x="88" y="2085"/>
                    <a:pt x="281" y="2281"/>
                  </a:cubicBezTo>
                  <a:cubicBezTo>
                    <a:pt x="454" y="2453"/>
                    <a:pt x="709" y="2528"/>
                    <a:pt x="985" y="2528"/>
                  </a:cubicBezTo>
                  <a:cubicBezTo>
                    <a:pt x="1425" y="2528"/>
                    <a:pt x="1917" y="2337"/>
                    <a:pt x="2211" y="2043"/>
                  </a:cubicBezTo>
                  <a:cubicBezTo>
                    <a:pt x="2678" y="1577"/>
                    <a:pt x="2678" y="818"/>
                    <a:pt x="2211" y="351"/>
                  </a:cubicBezTo>
                  <a:cubicBezTo>
                    <a:pt x="1978" y="118"/>
                    <a:pt x="1671" y="1"/>
                    <a:pt x="13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734" name="Google Shape;4734;p45"/>
            <p:cNvSpPr/>
            <p:nvPr/>
          </p:nvSpPr>
          <p:spPr>
            <a:xfrm>
              <a:off x="6539375" y="4002825"/>
              <a:ext cx="66950" cy="63200"/>
            </a:xfrm>
            <a:custGeom>
              <a:avLst/>
              <a:gdLst/>
              <a:ahLst/>
              <a:cxnLst/>
              <a:rect l="l" t="t" r="r" b="b"/>
              <a:pathLst>
                <a:path w="2678" h="2528" extrusionOk="0">
                  <a:moveTo>
                    <a:pt x="1314" y="1"/>
                  </a:moveTo>
                  <a:cubicBezTo>
                    <a:pt x="1007" y="1"/>
                    <a:pt x="701" y="118"/>
                    <a:pt x="468" y="351"/>
                  </a:cubicBezTo>
                  <a:cubicBezTo>
                    <a:pt x="1" y="818"/>
                    <a:pt x="1" y="1577"/>
                    <a:pt x="468" y="2043"/>
                  </a:cubicBezTo>
                  <a:cubicBezTo>
                    <a:pt x="761" y="2337"/>
                    <a:pt x="1252" y="2528"/>
                    <a:pt x="1691" y="2528"/>
                  </a:cubicBezTo>
                  <a:cubicBezTo>
                    <a:pt x="1968" y="2528"/>
                    <a:pt x="2224" y="2452"/>
                    <a:pt x="2398" y="2278"/>
                  </a:cubicBezTo>
                  <a:cubicBezTo>
                    <a:pt x="2591" y="2085"/>
                    <a:pt x="2678" y="1757"/>
                    <a:pt x="2633" y="1381"/>
                  </a:cubicBezTo>
                  <a:cubicBezTo>
                    <a:pt x="2588" y="992"/>
                    <a:pt x="2407" y="598"/>
                    <a:pt x="2160" y="351"/>
                  </a:cubicBezTo>
                  <a:cubicBezTo>
                    <a:pt x="1927" y="118"/>
                    <a:pt x="1620" y="1"/>
                    <a:pt x="131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735" name="Google Shape;4735;p45"/>
            <p:cNvSpPr/>
            <p:nvPr/>
          </p:nvSpPr>
          <p:spPr>
            <a:xfrm>
              <a:off x="6264300" y="3809300"/>
              <a:ext cx="423950" cy="476175"/>
            </a:xfrm>
            <a:custGeom>
              <a:avLst/>
              <a:gdLst/>
              <a:ahLst/>
              <a:cxnLst/>
              <a:rect l="l" t="t" r="r" b="b"/>
              <a:pathLst>
                <a:path w="16958" h="19047" extrusionOk="0">
                  <a:moveTo>
                    <a:pt x="4662" y="6571"/>
                  </a:moveTo>
                  <a:cubicBezTo>
                    <a:pt x="5263" y="6571"/>
                    <a:pt x="5864" y="6799"/>
                    <a:pt x="6324" y="7258"/>
                  </a:cubicBezTo>
                  <a:cubicBezTo>
                    <a:pt x="7249" y="8182"/>
                    <a:pt x="7240" y="9685"/>
                    <a:pt x="6303" y="10600"/>
                  </a:cubicBezTo>
                  <a:lnTo>
                    <a:pt x="6300" y="10600"/>
                  </a:lnTo>
                  <a:cubicBezTo>
                    <a:pt x="5791" y="11109"/>
                    <a:pt x="5014" y="11422"/>
                    <a:pt x="4268" y="11422"/>
                  </a:cubicBezTo>
                  <a:cubicBezTo>
                    <a:pt x="3705" y="11422"/>
                    <a:pt x="3154" y="11245"/>
                    <a:pt x="2744" y="10835"/>
                  </a:cubicBezTo>
                  <a:cubicBezTo>
                    <a:pt x="2301" y="10393"/>
                    <a:pt x="2094" y="9718"/>
                    <a:pt x="2181" y="8992"/>
                  </a:cubicBezTo>
                  <a:cubicBezTo>
                    <a:pt x="2256" y="8336"/>
                    <a:pt x="2548" y="7713"/>
                    <a:pt x="2982" y="7279"/>
                  </a:cubicBezTo>
                  <a:cubicBezTo>
                    <a:pt x="3442" y="6807"/>
                    <a:pt x="4052" y="6571"/>
                    <a:pt x="4662" y="6571"/>
                  </a:cubicBezTo>
                  <a:close/>
                  <a:moveTo>
                    <a:pt x="12317" y="6589"/>
                  </a:moveTo>
                  <a:cubicBezTo>
                    <a:pt x="12918" y="6589"/>
                    <a:pt x="13520" y="6818"/>
                    <a:pt x="13979" y="7276"/>
                  </a:cubicBezTo>
                  <a:cubicBezTo>
                    <a:pt x="14873" y="8173"/>
                    <a:pt x="15165" y="9884"/>
                    <a:pt x="14214" y="10835"/>
                  </a:cubicBezTo>
                  <a:cubicBezTo>
                    <a:pt x="13804" y="11245"/>
                    <a:pt x="13256" y="11422"/>
                    <a:pt x="12690" y="11422"/>
                  </a:cubicBezTo>
                  <a:cubicBezTo>
                    <a:pt x="11943" y="11422"/>
                    <a:pt x="11166" y="11109"/>
                    <a:pt x="10658" y="10600"/>
                  </a:cubicBezTo>
                  <a:cubicBezTo>
                    <a:pt x="9739" y="9682"/>
                    <a:pt x="9739" y="8194"/>
                    <a:pt x="10658" y="7276"/>
                  </a:cubicBezTo>
                  <a:cubicBezTo>
                    <a:pt x="11115" y="6818"/>
                    <a:pt x="11716" y="6589"/>
                    <a:pt x="12317" y="6589"/>
                  </a:cubicBezTo>
                  <a:close/>
                  <a:moveTo>
                    <a:pt x="8479" y="10841"/>
                  </a:moveTo>
                  <a:cubicBezTo>
                    <a:pt x="8669" y="10841"/>
                    <a:pt x="8858" y="10933"/>
                    <a:pt x="8971" y="11118"/>
                  </a:cubicBezTo>
                  <a:lnTo>
                    <a:pt x="10266" y="13238"/>
                  </a:lnTo>
                  <a:cubicBezTo>
                    <a:pt x="10435" y="13509"/>
                    <a:pt x="10347" y="13865"/>
                    <a:pt x="10076" y="14030"/>
                  </a:cubicBezTo>
                  <a:lnTo>
                    <a:pt x="10073" y="14030"/>
                  </a:lnTo>
                  <a:cubicBezTo>
                    <a:pt x="9980" y="14087"/>
                    <a:pt x="9877" y="14114"/>
                    <a:pt x="9775" y="14114"/>
                  </a:cubicBezTo>
                  <a:cubicBezTo>
                    <a:pt x="9582" y="14114"/>
                    <a:pt x="9393" y="14016"/>
                    <a:pt x="9284" y="13840"/>
                  </a:cubicBezTo>
                  <a:lnTo>
                    <a:pt x="8480" y="12522"/>
                  </a:lnTo>
                  <a:lnTo>
                    <a:pt x="7673" y="13840"/>
                  </a:lnTo>
                  <a:cubicBezTo>
                    <a:pt x="7565" y="14018"/>
                    <a:pt x="7376" y="14115"/>
                    <a:pt x="7182" y="14115"/>
                  </a:cubicBezTo>
                  <a:cubicBezTo>
                    <a:pt x="7079" y="14115"/>
                    <a:pt x="6975" y="14088"/>
                    <a:pt x="6881" y="14030"/>
                  </a:cubicBezTo>
                  <a:cubicBezTo>
                    <a:pt x="6610" y="13862"/>
                    <a:pt x="6526" y="13509"/>
                    <a:pt x="6692" y="13238"/>
                  </a:cubicBezTo>
                  <a:lnTo>
                    <a:pt x="7987" y="11118"/>
                  </a:lnTo>
                  <a:cubicBezTo>
                    <a:pt x="8100" y="10933"/>
                    <a:pt x="8289" y="10841"/>
                    <a:pt x="8479" y="10841"/>
                  </a:cubicBezTo>
                  <a:close/>
                  <a:moveTo>
                    <a:pt x="8474" y="1"/>
                  </a:moveTo>
                  <a:cubicBezTo>
                    <a:pt x="3801" y="1"/>
                    <a:pt x="1" y="3840"/>
                    <a:pt x="1" y="8553"/>
                  </a:cubicBezTo>
                  <a:lnTo>
                    <a:pt x="1" y="11856"/>
                  </a:lnTo>
                  <a:cubicBezTo>
                    <a:pt x="1" y="12883"/>
                    <a:pt x="449" y="13862"/>
                    <a:pt x="1229" y="14530"/>
                  </a:cubicBezTo>
                  <a:lnTo>
                    <a:pt x="2934" y="16000"/>
                  </a:lnTo>
                  <a:lnTo>
                    <a:pt x="2934" y="18472"/>
                  </a:lnTo>
                  <a:cubicBezTo>
                    <a:pt x="2934" y="18788"/>
                    <a:pt x="3193" y="19047"/>
                    <a:pt x="3512" y="19047"/>
                  </a:cubicBezTo>
                  <a:lnTo>
                    <a:pt x="5183" y="19047"/>
                  </a:lnTo>
                  <a:lnTo>
                    <a:pt x="5183" y="16536"/>
                  </a:lnTo>
                  <a:cubicBezTo>
                    <a:pt x="5192" y="16222"/>
                    <a:pt x="5448" y="15975"/>
                    <a:pt x="5761" y="15975"/>
                  </a:cubicBezTo>
                  <a:cubicBezTo>
                    <a:pt x="6071" y="15975"/>
                    <a:pt x="6327" y="16222"/>
                    <a:pt x="6336" y="16536"/>
                  </a:cubicBezTo>
                  <a:lnTo>
                    <a:pt x="6336" y="19047"/>
                  </a:lnTo>
                  <a:lnTo>
                    <a:pt x="7905" y="19047"/>
                  </a:lnTo>
                  <a:lnTo>
                    <a:pt x="7905" y="16536"/>
                  </a:lnTo>
                  <a:cubicBezTo>
                    <a:pt x="7905" y="16219"/>
                    <a:pt x="8161" y="15960"/>
                    <a:pt x="8480" y="15960"/>
                  </a:cubicBezTo>
                  <a:cubicBezTo>
                    <a:pt x="8797" y="15960"/>
                    <a:pt x="9056" y="16219"/>
                    <a:pt x="9056" y="16536"/>
                  </a:cubicBezTo>
                  <a:lnTo>
                    <a:pt x="9056" y="19047"/>
                  </a:lnTo>
                  <a:lnTo>
                    <a:pt x="10624" y="19047"/>
                  </a:lnTo>
                  <a:lnTo>
                    <a:pt x="10624" y="16536"/>
                  </a:lnTo>
                  <a:cubicBezTo>
                    <a:pt x="10630" y="16222"/>
                    <a:pt x="10886" y="15975"/>
                    <a:pt x="11200" y="15975"/>
                  </a:cubicBezTo>
                  <a:cubicBezTo>
                    <a:pt x="11513" y="15975"/>
                    <a:pt x="11766" y="16222"/>
                    <a:pt x="11775" y="16536"/>
                  </a:cubicBezTo>
                  <a:lnTo>
                    <a:pt x="11775" y="19047"/>
                  </a:lnTo>
                  <a:lnTo>
                    <a:pt x="13449" y="19047"/>
                  </a:lnTo>
                  <a:cubicBezTo>
                    <a:pt x="13765" y="19044"/>
                    <a:pt x="14024" y="18788"/>
                    <a:pt x="14024" y="18469"/>
                  </a:cubicBezTo>
                  <a:lnTo>
                    <a:pt x="14024" y="15997"/>
                  </a:lnTo>
                  <a:lnTo>
                    <a:pt x="15729" y="14530"/>
                  </a:lnTo>
                  <a:cubicBezTo>
                    <a:pt x="16508" y="13859"/>
                    <a:pt x="16957" y="12883"/>
                    <a:pt x="16957" y="11853"/>
                  </a:cubicBezTo>
                  <a:lnTo>
                    <a:pt x="16957" y="8462"/>
                  </a:lnTo>
                  <a:cubicBezTo>
                    <a:pt x="16948" y="3786"/>
                    <a:pt x="13154" y="1"/>
                    <a:pt x="848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736" name="Google Shape;4736;p45"/>
          <p:cNvGrpSpPr/>
          <p:nvPr/>
        </p:nvGrpSpPr>
        <p:grpSpPr>
          <a:xfrm>
            <a:off x="4328155" y="3004481"/>
            <a:ext cx="231596" cy="230710"/>
            <a:chOff x="898875" y="4399275"/>
            <a:chExt cx="483700" cy="481850"/>
          </a:xfrm>
          <a:solidFill>
            <a:srgbClr val="171536"/>
          </a:solidFill>
        </p:grpSpPr>
        <p:sp>
          <p:nvSpPr>
            <p:cNvPr id="4737" name="Google Shape;4737;p45"/>
            <p:cNvSpPr/>
            <p:nvPr/>
          </p:nvSpPr>
          <p:spPr>
            <a:xfrm>
              <a:off x="992750" y="4642900"/>
              <a:ext cx="145300" cy="144100"/>
            </a:xfrm>
            <a:custGeom>
              <a:avLst/>
              <a:gdLst/>
              <a:ahLst/>
              <a:cxnLst/>
              <a:rect l="l" t="t" r="r" b="b"/>
              <a:pathLst>
                <a:path w="5812" h="5764" extrusionOk="0">
                  <a:moveTo>
                    <a:pt x="994" y="0"/>
                  </a:moveTo>
                  <a:lnTo>
                    <a:pt x="988" y="12"/>
                  </a:lnTo>
                  <a:cubicBezTo>
                    <a:pt x="988" y="9"/>
                    <a:pt x="991" y="6"/>
                    <a:pt x="991" y="3"/>
                  </a:cubicBezTo>
                  <a:lnTo>
                    <a:pt x="991" y="3"/>
                  </a:lnTo>
                  <a:lnTo>
                    <a:pt x="979" y="27"/>
                  </a:lnTo>
                  <a:lnTo>
                    <a:pt x="108" y="1759"/>
                  </a:lnTo>
                  <a:cubicBezTo>
                    <a:pt x="0" y="1976"/>
                    <a:pt x="42" y="2241"/>
                    <a:pt x="214" y="2415"/>
                  </a:cubicBezTo>
                  <a:lnTo>
                    <a:pt x="3397" y="5598"/>
                  </a:lnTo>
                  <a:cubicBezTo>
                    <a:pt x="3506" y="5707"/>
                    <a:pt x="3649" y="5763"/>
                    <a:pt x="3795" y="5763"/>
                  </a:cubicBezTo>
                  <a:cubicBezTo>
                    <a:pt x="3883" y="5763"/>
                    <a:pt x="3971" y="5743"/>
                    <a:pt x="4053" y="5701"/>
                  </a:cubicBezTo>
                  <a:lnTo>
                    <a:pt x="5797" y="4827"/>
                  </a:lnTo>
                  <a:lnTo>
                    <a:pt x="5800" y="4824"/>
                  </a:lnTo>
                  <a:lnTo>
                    <a:pt x="5812" y="4818"/>
                  </a:lnTo>
                  <a:lnTo>
                    <a:pt x="994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738" name="Google Shape;4738;p45"/>
            <p:cNvSpPr/>
            <p:nvPr/>
          </p:nvSpPr>
          <p:spPr>
            <a:xfrm>
              <a:off x="1138025" y="47633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739" name="Google Shape;4739;p45"/>
            <p:cNvSpPr/>
            <p:nvPr/>
          </p:nvSpPr>
          <p:spPr>
            <a:xfrm>
              <a:off x="1269550" y="4399275"/>
              <a:ext cx="113025" cy="112125"/>
            </a:xfrm>
            <a:custGeom>
              <a:avLst/>
              <a:gdLst/>
              <a:ahLst/>
              <a:cxnLst/>
              <a:rect l="l" t="t" r="r" b="b"/>
              <a:pathLst>
                <a:path w="4521" h="4485" extrusionOk="0">
                  <a:moveTo>
                    <a:pt x="3066" y="1"/>
                  </a:moveTo>
                  <a:cubicBezTo>
                    <a:pt x="1947" y="1"/>
                    <a:pt x="938" y="82"/>
                    <a:pt x="0" y="239"/>
                  </a:cubicBezTo>
                  <a:lnTo>
                    <a:pt x="9" y="895"/>
                  </a:lnTo>
                  <a:cubicBezTo>
                    <a:pt x="34" y="2862"/>
                    <a:pt x="1623" y="4452"/>
                    <a:pt x="3590" y="4476"/>
                  </a:cubicBezTo>
                  <a:lnTo>
                    <a:pt x="4243" y="4485"/>
                  </a:lnTo>
                  <a:cubicBezTo>
                    <a:pt x="4439" y="3313"/>
                    <a:pt x="4520" y="2028"/>
                    <a:pt x="4469" y="561"/>
                  </a:cubicBezTo>
                  <a:cubicBezTo>
                    <a:pt x="4457" y="266"/>
                    <a:pt x="4219" y="28"/>
                    <a:pt x="3924" y="16"/>
                  </a:cubicBezTo>
                  <a:cubicBezTo>
                    <a:pt x="3631" y="6"/>
                    <a:pt x="3345" y="1"/>
                    <a:pt x="30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740" name="Google Shape;4740;p45"/>
            <p:cNvSpPr/>
            <p:nvPr/>
          </p:nvSpPr>
          <p:spPr>
            <a:xfrm>
              <a:off x="1161975" y="4531175"/>
              <a:ext cx="91400" cy="84350"/>
            </a:xfrm>
            <a:custGeom>
              <a:avLst/>
              <a:gdLst/>
              <a:ahLst/>
              <a:cxnLst/>
              <a:rect l="l" t="t" r="r" b="b"/>
              <a:pathLst>
                <a:path w="3656" h="3374" extrusionOk="0">
                  <a:moveTo>
                    <a:pt x="1821" y="1"/>
                  </a:moveTo>
                  <a:cubicBezTo>
                    <a:pt x="1137" y="1"/>
                    <a:pt x="523" y="415"/>
                    <a:pt x="262" y="1046"/>
                  </a:cubicBezTo>
                  <a:cubicBezTo>
                    <a:pt x="0" y="1678"/>
                    <a:pt x="145" y="2410"/>
                    <a:pt x="633" y="2894"/>
                  </a:cubicBezTo>
                  <a:cubicBezTo>
                    <a:pt x="952" y="3214"/>
                    <a:pt x="1391" y="3373"/>
                    <a:pt x="1830" y="3373"/>
                  </a:cubicBezTo>
                  <a:cubicBezTo>
                    <a:pt x="2269" y="3373"/>
                    <a:pt x="2707" y="3214"/>
                    <a:pt x="3027" y="2894"/>
                  </a:cubicBezTo>
                  <a:cubicBezTo>
                    <a:pt x="3511" y="2410"/>
                    <a:pt x="3656" y="1681"/>
                    <a:pt x="3394" y="1046"/>
                  </a:cubicBezTo>
                  <a:cubicBezTo>
                    <a:pt x="3132" y="413"/>
                    <a:pt x="2515" y="1"/>
                    <a:pt x="1828" y="1"/>
                  </a:cubicBezTo>
                  <a:cubicBezTo>
                    <a:pt x="1826" y="1"/>
                    <a:pt x="1823" y="1"/>
                    <a:pt x="182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741" name="Google Shape;4741;p45"/>
            <p:cNvSpPr/>
            <p:nvPr/>
          </p:nvSpPr>
          <p:spPr>
            <a:xfrm>
              <a:off x="1031050" y="4411100"/>
              <a:ext cx="338650" cy="338725"/>
            </a:xfrm>
            <a:custGeom>
              <a:avLst/>
              <a:gdLst/>
              <a:ahLst/>
              <a:cxnLst/>
              <a:rect l="l" t="t" r="r" b="b"/>
              <a:pathLst>
                <a:path w="13546" h="13549" extrusionOk="0">
                  <a:moveTo>
                    <a:pt x="7066" y="3673"/>
                  </a:moveTo>
                  <a:cubicBezTo>
                    <a:pt x="7800" y="3673"/>
                    <a:pt x="8522" y="3960"/>
                    <a:pt x="9062" y="4500"/>
                  </a:cubicBezTo>
                  <a:cubicBezTo>
                    <a:pt x="10170" y="5602"/>
                    <a:pt x="10170" y="7393"/>
                    <a:pt x="9062" y="8492"/>
                  </a:cubicBezTo>
                  <a:cubicBezTo>
                    <a:pt x="8522" y="9032"/>
                    <a:pt x="7800" y="9319"/>
                    <a:pt x="7066" y="9319"/>
                  </a:cubicBezTo>
                  <a:cubicBezTo>
                    <a:pt x="6702" y="9319"/>
                    <a:pt x="6334" y="9248"/>
                    <a:pt x="5984" y="9104"/>
                  </a:cubicBezTo>
                  <a:cubicBezTo>
                    <a:pt x="4930" y="8667"/>
                    <a:pt x="4244" y="7637"/>
                    <a:pt x="4244" y="6496"/>
                  </a:cubicBezTo>
                  <a:cubicBezTo>
                    <a:pt x="4244" y="5355"/>
                    <a:pt x="4930" y="4325"/>
                    <a:pt x="5984" y="3888"/>
                  </a:cubicBezTo>
                  <a:cubicBezTo>
                    <a:pt x="6334" y="3744"/>
                    <a:pt x="6702" y="3673"/>
                    <a:pt x="7066" y="3673"/>
                  </a:cubicBezTo>
                  <a:close/>
                  <a:moveTo>
                    <a:pt x="3868" y="9124"/>
                  </a:moveTo>
                  <a:cubicBezTo>
                    <a:pt x="4006" y="9124"/>
                    <a:pt x="4147" y="9176"/>
                    <a:pt x="4262" y="9290"/>
                  </a:cubicBezTo>
                  <a:cubicBezTo>
                    <a:pt x="4481" y="9510"/>
                    <a:pt x="4481" y="9869"/>
                    <a:pt x="4262" y="10088"/>
                  </a:cubicBezTo>
                  <a:cubicBezTo>
                    <a:pt x="4147" y="10204"/>
                    <a:pt x="4005" y="10255"/>
                    <a:pt x="3866" y="10255"/>
                  </a:cubicBezTo>
                  <a:cubicBezTo>
                    <a:pt x="3576" y="10255"/>
                    <a:pt x="3298" y="10031"/>
                    <a:pt x="3298" y="9691"/>
                  </a:cubicBezTo>
                  <a:cubicBezTo>
                    <a:pt x="3298" y="9350"/>
                    <a:pt x="3577" y="9124"/>
                    <a:pt x="3868" y="9124"/>
                  </a:cubicBezTo>
                  <a:close/>
                  <a:moveTo>
                    <a:pt x="8414" y="1"/>
                  </a:moveTo>
                  <a:cubicBezTo>
                    <a:pt x="6466" y="507"/>
                    <a:pt x="4888" y="1425"/>
                    <a:pt x="3518" y="2846"/>
                  </a:cubicBezTo>
                  <a:cubicBezTo>
                    <a:pt x="2169" y="4244"/>
                    <a:pt x="1000" y="6282"/>
                    <a:pt x="1" y="8212"/>
                  </a:cubicBezTo>
                  <a:lnTo>
                    <a:pt x="5337" y="13548"/>
                  </a:lnTo>
                  <a:cubicBezTo>
                    <a:pt x="7267" y="12549"/>
                    <a:pt x="9309" y="11380"/>
                    <a:pt x="10706" y="10031"/>
                  </a:cubicBezTo>
                  <a:cubicBezTo>
                    <a:pt x="12124" y="8664"/>
                    <a:pt x="13039" y="7086"/>
                    <a:pt x="13545" y="5138"/>
                  </a:cubicBezTo>
                  <a:lnTo>
                    <a:pt x="13112" y="5129"/>
                  </a:lnTo>
                  <a:cubicBezTo>
                    <a:pt x="10534" y="5099"/>
                    <a:pt x="8453" y="3015"/>
                    <a:pt x="8420" y="440"/>
                  </a:cubicBezTo>
                  <a:lnTo>
                    <a:pt x="8414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742" name="Google Shape;4742;p45"/>
            <p:cNvSpPr/>
            <p:nvPr/>
          </p:nvSpPr>
          <p:spPr>
            <a:xfrm>
              <a:off x="1130500" y="4740450"/>
              <a:ext cx="108950" cy="111250"/>
            </a:xfrm>
            <a:custGeom>
              <a:avLst/>
              <a:gdLst/>
              <a:ahLst/>
              <a:cxnLst/>
              <a:rect l="l" t="t" r="r" b="b"/>
              <a:pathLst>
                <a:path w="4358" h="4450" extrusionOk="0">
                  <a:moveTo>
                    <a:pt x="4358" y="1"/>
                  </a:moveTo>
                  <a:lnTo>
                    <a:pt x="4358" y="1"/>
                  </a:lnTo>
                  <a:cubicBezTo>
                    <a:pt x="2906" y="877"/>
                    <a:pt x="1437" y="1609"/>
                    <a:pt x="1" y="2332"/>
                  </a:cubicBezTo>
                  <a:cubicBezTo>
                    <a:pt x="58" y="3090"/>
                    <a:pt x="112" y="3789"/>
                    <a:pt x="118" y="3882"/>
                  </a:cubicBezTo>
                  <a:cubicBezTo>
                    <a:pt x="118" y="4211"/>
                    <a:pt x="387" y="4450"/>
                    <a:pt x="683" y="4450"/>
                  </a:cubicBezTo>
                  <a:cubicBezTo>
                    <a:pt x="767" y="4450"/>
                    <a:pt x="854" y="4430"/>
                    <a:pt x="937" y="4388"/>
                  </a:cubicBezTo>
                  <a:cubicBezTo>
                    <a:pt x="1039" y="4295"/>
                    <a:pt x="3858" y="3208"/>
                    <a:pt x="435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743" name="Google Shape;4743;p45"/>
            <p:cNvSpPr/>
            <p:nvPr/>
          </p:nvSpPr>
          <p:spPr>
            <a:xfrm>
              <a:off x="927325" y="4539825"/>
              <a:ext cx="114150" cy="109800"/>
            </a:xfrm>
            <a:custGeom>
              <a:avLst/>
              <a:gdLst/>
              <a:ahLst/>
              <a:cxnLst/>
              <a:rect l="l" t="t" r="r" b="b"/>
              <a:pathLst>
                <a:path w="4566" h="4392" extrusionOk="0">
                  <a:moveTo>
                    <a:pt x="4565" y="1"/>
                  </a:moveTo>
                  <a:lnTo>
                    <a:pt x="4565" y="1"/>
                  </a:lnTo>
                  <a:cubicBezTo>
                    <a:pt x="1268" y="459"/>
                    <a:pt x="184" y="3334"/>
                    <a:pt x="91" y="3437"/>
                  </a:cubicBezTo>
                  <a:cubicBezTo>
                    <a:pt x="0" y="3611"/>
                    <a:pt x="9" y="3822"/>
                    <a:pt x="112" y="3988"/>
                  </a:cubicBezTo>
                  <a:cubicBezTo>
                    <a:pt x="295" y="4286"/>
                    <a:pt x="606" y="4232"/>
                    <a:pt x="723" y="4256"/>
                  </a:cubicBezTo>
                  <a:lnTo>
                    <a:pt x="2214" y="4391"/>
                  </a:lnTo>
                  <a:cubicBezTo>
                    <a:pt x="2945" y="2928"/>
                    <a:pt x="3680" y="1458"/>
                    <a:pt x="45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744" name="Google Shape;4744;p45"/>
            <p:cNvSpPr/>
            <p:nvPr/>
          </p:nvSpPr>
          <p:spPr>
            <a:xfrm>
              <a:off x="898875" y="4711550"/>
              <a:ext cx="170825" cy="169575"/>
            </a:xfrm>
            <a:custGeom>
              <a:avLst/>
              <a:gdLst/>
              <a:ahLst/>
              <a:cxnLst/>
              <a:rect l="l" t="t" r="r" b="b"/>
              <a:pathLst>
                <a:path w="6833" h="6783" extrusionOk="0">
                  <a:moveTo>
                    <a:pt x="2846" y="1"/>
                  </a:moveTo>
                  <a:cubicBezTo>
                    <a:pt x="1747" y="1052"/>
                    <a:pt x="503" y="4602"/>
                    <a:pt x="63" y="6050"/>
                  </a:cubicBezTo>
                  <a:cubicBezTo>
                    <a:pt x="0" y="6252"/>
                    <a:pt x="54" y="6469"/>
                    <a:pt x="202" y="6616"/>
                  </a:cubicBezTo>
                  <a:cubicBezTo>
                    <a:pt x="309" y="6724"/>
                    <a:pt x="454" y="6782"/>
                    <a:pt x="602" y="6782"/>
                  </a:cubicBezTo>
                  <a:cubicBezTo>
                    <a:pt x="656" y="6782"/>
                    <a:pt x="711" y="6774"/>
                    <a:pt x="765" y="6758"/>
                  </a:cubicBezTo>
                  <a:cubicBezTo>
                    <a:pt x="2225" y="6318"/>
                    <a:pt x="5782" y="5084"/>
                    <a:pt x="6833" y="3981"/>
                  </a:cubicBezTo>
                  <a:cubicBezTo>
                    <a:pt x="6655" y="3900"/>
                    <a:pt x="6492" y="3789"/>
                    <a:pt x="6354" y="3650"/>
                  </a:cubicBezTo>
                  <a:lnTo>
                    <a:pt x="5167" y="2464"/>
                  </a:lnTo>
                  <a:lnTo>
                    <a:pt x="4767" y="2861"/>
                  </a:lnTo>
                  <a:cubicBezTo>
                    <a:pt x="4658" y="2967"/>
                    <a:pt x="4517" y="3020"/>
                    <a:pt x="4375" y="3020"/>
                  </a:cubicBezTo>
                  <a:cubicBezTo>
                    <a:pt x="4231" y="3020"/>
                    <a:pt x="4086" y="2965"/>
                    <a:pt x="3975" y="2855"/>
                  </a:cubicBezTo>
                  <a:cubicBezTo>
                    <a:pt x="3758" y="2638"/>
                    <a:pt x="3755" y="2286"/>
                    <a:pt x="3969" y="2063"/>
                  </a:cubicBezTo>
                  <a:lnTo>
                    <a:pt x="4369" y="1663"/>
                  </a:lnTo>
                  <a:lnTo>
                    <a:pt x="3171" y="464"/>
                  </a:lnTo>
                  <a:cubicBezTo>
                    <a:pt x="3035" y="329"/>
                    <a:pt x="2927" y="172"/>
                    <a:pt x="284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745" name="Google Shape;4745;p45"/>
          <p:cNvGrpSpPr/>
          <p:nvPr/>
        </p:nvGrpSpPr>
        <p:grpSpPr>
          <a:xfrm>
            <a:off x="4623101" y="3014853"/>
            <a:ext cx="230698" cy="209966"/>
            <a:chOff x="1492675" y="4420975"/>
            <a:chExt cx="481825" cy="438525"/>
          </a:xfrm>
          <a:solidFill>
            <a:srgbClr val="171536"/>
          </a:solidFill>
        </p:grpSpPr>
        <p:sp>
          <p:nvSpPr>
            <p:cNvPr id="4746" name="Google Shape;4746;p45"/>
            <p:cNvSpPr/>
            <p:nvPr/>
          </p:nvSpPr>
          <p:spPr>
            <a:xfrm>
              <a:off x="1841375" y="4649825"/>
              <a:ext cx="43325" cy="43300"/>
            </a:xfrm>
            <a:custGeom>
              <a:avLst/>
              <a:gdLst/>
              <a:ahLst/>
              <a:cxnLst/>
              <a:rect l="l" t="t" r="r" b="b"/>
              <a:pathLst>
                <a:path w="1733" h="1732" extrusionOk="0">
                  <a:moveTo>
                    <a:pt x="868" y="0"/>
                  </a:moveTo>
                  <a:cubicBezTo>
                    <a:pt x="389" y="0"/>
                    <a:pt x="1" y="386"/>
                    <a:pt x="1" y="865"/>
                  </a:cubicBezTo>
                  <a:cubicBezTo>
                    <a:pt x="1" y="1343"/>
                    <a:pt x="389" y="1732"/>
                    <a:pt x="868" y="1732"/>
                  </a:cubicBezTo>
                  <a:cubicBezTo>
                    <a:pt x="1347" y="1732"/>
                    <a:pt x="1732" y="1343"/>
                    <a:pt x="1732" y="865"/>
                  </a:cubicBezTo>
                  <a:cubicBezTo>
                    <a:pt x="1732" y="386"/>
                    <a:pt x="1347" y="0"/>
                    <a:pt x="86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747" name="Google Shape;4747;p45"/>
            <p:cNvSpPr/>
            <p:nvPr/>
          </p:nvSpPr>
          <p:spPr>
            <a:xfrm>
              <a:off x="1582425" y="4649825"/>
              <a:ext cx="43300" cy="43300"/>
            </a:xfrm>
            <a:custGeom>
              <a:avLst/>
              <a:gdLst/>
              <a:ahLst/>
              <a:cxnLst/>
              <a:rect l="l" t="t" r="r" b="b"/>
              <a:pathLst>
                <a:path w="1732" h="1732" extrusionOk="0">
                  <a:moveTo>
                    <a:pt x="864" y="0"/>
                  </a:moveTo>
                  <a:cubicBezTo>
                    <a:pt x="386" y="0"/>
                    <a:pt x="0" y="386"/>
                    <a:pt x="0" y="865"/>
                  </a:cubicBezTo>
                  <a:cubicBezTo>
                    <a:pt x="0" y="1343"/>
                    <a:pt x="386" y="1732"/>
                    <a:pt x="864" y="1732"/>
                  </a:cubicBezTo>
                  <a:cubicBezTo>
                    <a:pt x="1343" y="1732"/>
                    <a:pt x="1732" y="1343"/>
                    <a:pt x="1732" y="865"/>
                  </a:cubicBezTo>
                  <a:cubicBezTo>
                    <a:pt x="1732" y="386"/>
                    <a:pt x="1343" y="0"/>
                    <a:pt x="86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748" name="Google Shape;4748;p45"/>
            <p:cNvSpPr/>
            <p:nvPr/>
          </p:nvSpPr>
          <p:spPr>
            <a:xfrm>
              <a:off x="1492675" y="4420975"/>
              <a:ext cx="481825" cy="356475"/>
            </a:xfrm>
            <a:custGeom>
              <a:avLst/>
              <a:gdLst/>
              <a:ahLst/>
              <a:cxnLst/>
              <a:rect l="l" t="t" r="r" b="b"/>
              <a:pathLst>
                <a:path w="19273" h="14259" extrusionOk="0">
                  <a:moveTo>
                    <a:pt x="12783" y="1126"/>
                  </a:moveTo>
                  <a:cubicBezTo>
                    <a:pt x="14322" y="1126"/>
                    <a:pt x="15629" y="2382"/>
                    <a:pt x="15822" y="4047"/>
                  </a:cubicBezTo>
                  <a:cubicBezTo>
                    <a:pt x="15825" y="4065"/>
                    <a:pt x="15828" y="4083"/>
                    <a:pt x="15831" y="4099"/>
                  </a:cubicBezTo>
                  <a:lnTo>
                    <a:pt x="16198" y="5854"/>
                  </a:lnTo>
                  <a:lnTo>
                    <a:pt x="9381" y="5854"/>
                  </a:lnTo>
                  <a:lnTo>
                    <a:pt x="11672" y="4099"/>
                  </a:lnTo>
                  <a:cubicBezTo>
                    <a:pt x="11925" y="3909"/>
                    <a:pt x="11973" y="3550"/>
                    <a:pt x="11784" y="3301"/>
                  </a:cubicBezTo>
                  <a:cubicBezTo>
                    <a:pt x="11672" y="3157"/>
                    <a:pt x="11504" y="3082"/>
                    <a:pt x="11334" y="3082"/>
                  </a:cubicBezTo>
                  <a:cubicBezTo>
                    <a:pt x="11212" y="3082"/>
                    <a:pt x="11089" y="3121"/>
                    <a:pt x="10986" y="3201"/>
                  </a:cubicBezTo>
                  <a:lnTo>
                    <a:pt x="7598" y="5800"/>
                  </a:lnTo>
                  <a:cubicBezTo>
                    <a:pt x="7577" y="5818"/>
                    <a:pt x="7556" y="5836"/>
                    <a:pt x="7535" y="5854"/>
                  </a:cubicBezTo>
                  <a:lnTo>
                    <a:pt x="3072" y="5854"/>
                  </a:lnTo>
                  <a:lnTo>
                    <a:pt x="3440" y="4099"/>
                  </a:lnTo>
                  <a:cubicBezTo>
                    <a:pt x="3446" y="4083"/>
                    <a:pt x="3446" y="4065"/>
                    <a:pt x="3449" y="4047"/>
                  </a:cubicBezTo>
                  <a:cubicBezTo>
                    <a:pt x="3641" y="2382"/>
                    <a:pt x="4948" y="1126"/>
                    <a:pt x="6490" y="1126"/>
                  </a:cubicBezTo>
                  <a:close/>
                  <a:moveTo>
                    <a:pt x="11404" y="9606"/>
                  </a:moveTo>
                  <a:cubicBezTo>
                    <a:pt x="11718" y="9606"/>
                    <a:pt x="11967" y="9856"/>
                    <a:pt x="11967" y="10169"/>
                  </a:cubicBezTo>
                  <a:cubicBezTo>
                    <a:pt x="11967" y="10482"/>
                    <a:pt x="11718" y="10735"/>
                    <a:pt x="11404" y="10735"/>
                  </a:cubicBezTo>
                  <a:lnTo>
                    <a:pt x="7755" y="10735"/>
                  </a:lnTo>
                  <a:cubicBezTo>
                    <a:pt x="7442" y="10735"/>
                    <a:pt x="7189" y="10482"/>
                    <a:pt x="7189" y="10169"/>
                  </a:cubicBezTo>
                  <a:cubicBezTo>
                    <a:pt x="7189" y="9856"/>
                    <a:pt x="7442" y="9606"/>
                    <a:pt x="7755" y="9606"/>
                  </a:cubicBezTo>
                  <a:close/>
                  <a:moveTo>
                    <a:pt x="4457" y="8025"/>
                  </a:moveTo>
                  <a:cubicBezTo>
                    <a:pt x="5264" y="8025"/>
                    <a:pt x="5990" y="8510"/>
                    <a:pt x="6300" y="9254"/>
                  </a:cubicBezTo>
                  <a:cubicBezTo>
                    <a:pt x="6607" y="10001"/>
                    <a:pt x="6439" y="10859"/>
                    <a:pt x="5867" y="11428"/>
                  </a:cubicBezTo>
                  <a:cubicBezTo>
                    <a:pt x="5486" y="11811"/>
                    <a:pt x="4976" y="12014"/>
                    <a:pt x="4456" y="12014"/>
                  </a:cubicBezTo>
                  <a:cubicBezTo>
                    <a:pt x="4199" y="12014"/>
                    <a:pt x="3940" y="11964"/>
                    <a:pt x="3693" y="11862"/>
                  </a:cubicBezTo>
                  <a:cubicBezTo>
                    <a:pt x="2949" y="11554"/>
                    <a:pt x="2461" y="10826"/>
                    <a:pt x="2461" y="10019"/>
                  </a:cubicBezTo>
                  <a:cubicBezTo>
                    <a:pt x="2464" y="8920"/>
                    <a:pt x="3355" y="8025"/>
                    <a:pt x="4454" y="8025"/>
                  </a:cubicBezTo>
                  <a:close/>
                  <a:moveTo>
                    <a:pt x="14816" y="8025"/>
                  </a:moveTo>
                  <a:cubicBezTo>
                    <a:pt x="15915" y="8025"/>
                    <a:pt x="16810" y="8917"/>
                    <a:pt x="16810" y="10019"/>
                  </a:cubicBezTo>
                  <a:cubicBezTo>
                    <a:pt x="16810" y="10826"/>
                    <a:pt x="16325" y="11554"/>
                    <a:pt x="15578" y="11862"/>
                  </a:cubicBezTo>
                  <a:cubicBezTo>
                    <a:pt x="15332" y="11964"/>
                    <a:pt x="15073" y="12014"/>
                    <a:pt x="14816" y="12014"/>
                  </a:cubicBezTo>
                  <a:cubicBezTo>
                    <a:pt x="14297" y="12014"/>
                    <a:pt x="13786" y="11811"/>
                    <a:pt x="13404" y="11428"/>
                  </a:cubicBezTo>
                  <a:cubicBezTo>
                    <a:pt x="12835" y="10859"/>
                    <a:pt x="12663" y="10001"/>
                    <a:pt x="12973" y="9254"/>
                  </a:cubicBezTo>
                  <a:cubicBezTo>
                    <a:pt x="13280" y="8510"/>
                    <a:pt x="14009" y="8025"/>
                    <a:pt x="14816" y="8025"/>
                  </a:cubicBezTo>
                  <a:close/>
                  <a:moveTo>
                    <a:pt x="6490" y="0"/>
                  </a:moveTo>
                  <a:cubicBezTo>
                    <a:pt x="4385" y="0"/>
                    <a:pt x="2599" y="1671"/>
                    <a:pt x="2331" y="3894"/>
                  </a:cubicBezTo>
                  <a:lnTo>
                    <a:pt x="1907" y="5917"/>
                  </a:lnTo>
                  <a:cubicBezTo>
                    <a:pt x="799" y="6143"/>
                    <a:pt x="1" y="7119"/>
                    <a:pt x="1" y="8251"/>
                  </a:cubicBezTo>
                  <a:lnTo>
                    <a:pt x="1" y="11877"/>
                  </a:lnTo>
                  <a:cubicBezTo>
                    <a:pt x="1" y="13192"/>
                    <a:pt x="1064" y="14255"/>
                    <a:pt x="2380" y="14258"/>
                  </a:cubicBezTo>
                  <a:lnTo>
                    <a:pt x="16894" y="14258"/>
                  </a:lnTo>
                  <a:cubicBezTo>
                    <a:pt x="18207" y="14255"/>
                    <a:pt x="19270" y="13192"/>
                    <a:pt x="19273" y="11880"/>
                  </a:cubicBezTo>
                  <a:lnTo>
                    <a:pt x="19273" y="8251"/>
                  </a:lnTo>
                  <a:cubicBezTo>
                    <a:pt x="19270" y="7119"/>
                    <a:pt x="18472" y="6143"/>
                    <a:pt x="17364" y="5917"/>
                  </a:cubicBezTo>
                  <a:lnTo>
                    <a:pt x="16939" y="3894"/>
                  </a:lnTo>
                  <a:cubicBezTo>
                    <a:pt x="16671" y="1671"/>
                    <a:pt x="14885" y="0"/>
                    <a:pt x="1278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749" name="Google Shape;4749;p45"/>
            <p:cNvSpPr/>
            <p:nvPr/>
          </p:nvSpPr>
          <p:spPr>
            <a:xfrm>
              <a:off x="1546875" y="4805650"/>
              <a:ext cx="118975" cy="53850"/>
            </a:xfrm>
            <a:custGeom>
              <a:avLst/>
              <a:gdLst/>
              <a:ahLst/>
              <a:cxnLst/>
              <a:rect l="l" t="t" r="r" b="b"/>
              <a:pathLst>
                <a:path w="4759" h="2154" extrusionOk="0">
                  <a:moveTo>
                    <a:pt x="1" y="1"/>
                  </a:moveTo>
                  <a:lnTo>
                    <a:pt x="1" y="458"/>
                  </a:lnTo>
                  <a:cubicBezTo>
                    <a:pt x="1" y="1395"/>
                    <a:pt x="757" y="2151"/>
                    <a:pt x="1693" y="2154"/>
                  </a:cubicBezTo>
                  <a:lnTo>
                    <a:pt x="3063" y="2154"/>
                  </a:lnTo>
                  <a:cubicBezTo>
                    <a:pt x="4000" y="2151"/>
                    <a:pt x="4756" y="1395"/>
                    <a:pt x="4759" y="458"/>
                  </a:cubicBezTo>
                  <a:lnTo>
                    <a:pt x="4759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750" name="Google Shape;4750;p45"/>
            <p:cNvSpPr/>
            <p:nvPr/>
          </p:nvSpPr>
          <p:spPr>
            <a:xfrm>
              <a:off x="1801325" y="4805650"/>
              <a:ext cx="118975" cy="53850"/>
            </a:xfrm>
            <a:custGeom>
              <a:avLst/>
              <a:gdLst/>
              <a:ahLst/>
              <a:cxnLst/>
              <a:rect l="l" t="t" r="r" b="b"/>
              <a:pathLst>
                <a:path w="4759" h="2154" extrusionOk="0">
                  <a:moveTo>
                    <a:pt x="1" y="1"/>
                  </a:moveTo>
                  <a:lnTo>
                    <a:pt x="1" y="458"/>
                  </a:lnTo>
                  <a:cubicBezTo>
                    <a:pt x="1" y="1395"/>
                    <a:pt x="757" y="2151"/>
                    <a:pt x="1693" y="2154"/>
                  </a:cubicBezTo>
                  <a:lnTo>
                    <a:pt x="3063" y="2154"/>
                  </a:lnTo>
                  <a:cubicBezTo>
                    <a:pt x="4000" y="2151"/>
                    <a:pt x="4756" y="1395"/>
                    <a:pt x="4759" y="458"/>
                  </a:cubicBezTo>
                  <a:lnTo>
                    <a:pt x="4759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751" name="Google Shape;4751;p45"/>
          <p:cNvGrpSpPr/>
          <p:nvPr/>
        </p:nvGrpSpPr>
        <p:grpSpPr>
          <a:xfrm>
            <a:off x="4898495" y="3004942"/>
            <a:ext cx="232960" cy="229788"/>
            <a:chOff x="2084100" y="4400250"/>
            <a:chExt cx="486550" cy="479925"/>
          </a:xfrm>
          <a:solidFill>
            <a:srgbClr val="171536"/>
          </a:solidFill>
        </p:grpSpPr>
        <p:sp>
          <p:nvSpPr>
            <p:cNvPr id="4752" name="Google Shape;4752;p45"/>
            <p:cNvSpPr/>
            <p:nvPr/>
          </p:nvSpPr>
          <p:spPr>
            <a:xfrm>
              <a:off x="2084100" y="4652250"/>
              <a:ext cx="105325" cy="90050"/>
            </a:xfrm>
            <a:custGeom>
              <a:avLst/>
              <a:gdLst/>
              <a:ahLst/>
              <a:cxnLst/>
              <a:rect l="l" t="t" r="r" b="b"/>
              <a:pathLst>
                <a:path w="4213" h="3602" extrusionOk="0">
                  <a:moveTo>
                    <a:pt x="2260" y="1"/>
                  </a:moveTo>
                  <a:cubicBezTo>
                    <a:pt x="2109" y="1"/>
                    <a:pt x="1966" y="60"/>
                    <a:pt x="1858" y="168"/>
                  </a:cubicBezTo>
                  <a:lnTo>
                    <a:pt x="259" y="1764"/>
                  </a:lnTo>
                  <a:cubicBezTo>
                    <a:pt x="0" y="2023"/>
                    <a:pt x="54" y="2457"/>
                    <a:pt x="367" y="2647"/>
                  </a:cubicBezTo>
                  <a:lnTo>
                    <a:pt x="1957" y="3601"/>
                  </a:lnTo>
                  <a:cubicBezTo>
                    <a:pt x="2078" y="3228"/>
                    <a:pt x="2274" y="2885"/>
                    <a:pt x="2533" y="2592"/>
                  </a:cubicBezTo>
                  <a:lnTo>
                    <a:pt x="4213" y="274"/>
                  </a:lnTo>
                  <a:lnTo>
                    <a:pt x="2337" y="6"/>
                  </a:lnTo>
                  <a:cubicBezTo>
                    <a:pt x="2311" y="2"/>
                    <a:pt x="2285" y="1"/>
                    <a:pt x="226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753" name="Google Shape;4753;p45"/>
            <p:cNvSpPr/>
            <p:nvPr/>
          </p:nvSpPr>
          <p:spPr>
            <a:xfrm>
              <a:off x="2372575" y="4644175"/>
              <a:ext cx="175875" cy="226275"/>
            </a:xfrm>
            <a:custGeom>
              <a:avLst/>
              <a:gdLst/>
              <a:ahLst/>
              <a:cxnLst/>
              <a:rect l="l" t="t" r="r" b="b"/>
              <a:pathLst>
                <a:path w="7035" h="9051" extrusionOk="0">
                  <a:moveTo>
                    <a:pt x="4469" y="1"/>
                  </a:moveTo>
                  <a:cubicBezTo>
                    <a:pt x="3981" y="467"/>
                    <a:pt x="3466" y="901"/>
                    <a:pt x="2927" y="1304"/>
                  </a:cubicBezTo>
                  <a:lnTo>
                    <a:pt x="0" y="3436"/>
                  </a:lnTo>
                  <a:lnTo>
                    <a:pt x="3406" y="8787"/>
                  </a:lnTo>
                  <a:cubicBezTo>
                    <a:pt x="3514" y="8960"/>
                    <a:pt x="3697" y="9050"/>
                    <a:pt x="3882" y="9050"/>
                  </a:cubicBezTo>
                  <a:cubicBezTo>
                    <a:pt x="4025" y="9050"/>
                    <a:pt x="4170" y="8996"/>
                    <a:pt x="4282" y="8884"/>
                  </a:cubicBezTo>
                  <a:cubicBezTo>
                    <a:pt x="5818" y="7348"/>
                    <a:pt x="5990" y="7173"/>
                    <a:pt x="6821" y="6345"/>
                  </a:cubicBezTo>
                  <a:cubicBezTo>
                    <a:pt x="7034" y="6125"/>
                    <a:pt x="7031" y="5773"/>
                    <a:pt x="6812" y="5553"/>
                  </a:cubicBezTo>
                  <a:cubicBezTo>
                    <a:pt x="6702" y="5444"/>
                    <a:pt x="6558" y="5389"/>
                    <a:pt x="6413" y="5389"/>
                  </a:cubicBezTo>
                  <a:cubicBezTo>
                    <a:pt x="6272" y="5389"/>
                    <a:pt x="6130" y="5441"/>
                    <a:pt x="6020" y="5547"/>
                  </a:cubicBezTo>
                  <a:lnTo>
                    <a:pt x="5800" y="5767"/>
                  </a:lnTo>
                  <a:lnTo>
                    <a:pt x="5201" y="3174"/>
                  </a:lnTo>
                  <a:lnTo>
                    <a:pt x="5920" y="2455"/>
                  </a:lnTo>
                  <a:cubicBezTo>
                    <a:pt x="6134" y="2232"/>
                    <a:pt x="6131" y="1880"/>
                    <a:pt x="5914" y="1663"/>
                  </a:cubicBezTo>
                  <a:cubicBezTo>
                    <a:pt x="5804" y="1551"/>
                    <a:pt x="5660" y="1496"/>
                    <a:pt x="5515" y="1496"/>
                  </a:cubicBezTo>
                  <a:cubicBezTo>
                    <a:pt x="5374" y="1496"/>
                    <a:pt x="5232" y="1548"/>
                    <a:pt x="5122" y="1654"/>
                  </a:cubicBezTo>
                  <a:lnTo>
                    <a:pt x="4903" y="1877"/>
                  </a:lnTo>
                  <a:lnTo>
                    <a:pt x="4469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754" name="Google Shape;4754;p45"/>
            <p:cNvSpPr/>
            <p:nvPr/>
          </p:nvSpPr>
          <p:spPr>
            <a:xfrm>
              <a:off x="2093950" y="4419400"/>
              <a:ext cx="228500" cy="174750"/>
            </a:xfrm>
            <a:custGeom>
              <a:avLst/>
              <a:gdLst/>
              <a:ahLst/>
              <a:cxnLst/>
              <a:rect l="l" t="t" r="r" b="b"/>
              <a:pathLst>
                <a:path w="9140" h="6990" extrusionOk="0">
                  <a:moveTo>
                    <a:pt x="3194" y="1"/>
                  </a:moveTo>
                  <a:cubicBezTo>
                    <a:pt x="3049" y="1"/>
                    <a:pt x="2905" y="56"/>
                    <a:pt x="2795" y="166"/>
                  </a:cubicBezTo>
                  <a:lnTo>
                    <a:pt x="257" y="2704"/>
                  </a:lnTo>
                  <a:cubicBezTo>
                    <a:pt x="1" y="2960"/>
                    <a:pt x="46" y="3385"/>
                    <a:pt x="350" y="3580"/>
                  </a:cubicBezTo>
                  <a:lnTo>
                    <a:pt x="5707" y="6989"/>
                  </a:lnTo>
                  <a:lnTo>
                    <a:pt x="7824" y="4071"/>
                  </a:lnTo>
                  <a:cubicBezTo>
                    <a:pt x="8230" y="3526"/>
                    <a:pt x="8670" y="3008"/>
                    <a:pt x="9140" y="2517"/>
                  </a:cubicBezTo>
                  <a:lnTo>
                    <a:pt x="7264" y="2084"/>
                  </a:lnTo>
                  <a:lnTo>
                    <a:pt x="7484" y="1864"/>
                  </a:lnTo>
                  <a:cubicBezTo>
                    <a:pt x="7697" y="1641"/>
                    <a:pt x="7694" y="1289"/>
                    <a:pt x="7478" y="1072"/>
                  </a:cubicBezTo>
                  <a:cubicBezTo>
                    <a:pt x="7368" y="961"/>
                    <a:pt x="7223" y="905"/>
                    <a:pt x="7078" y="905"/>
                  </a:cubicBezTo>
                  <a:cubicBezTo>
                    <a:pt x="6937" y="905"/>
                    <a:pt x="6795" y="958"/>
                    <a:pt x="6686" y="1063"/>
                  </a:cubicBezTo>
                  <a:lnTo>
                    <a:pt x="5966" y="1786"/>
                  </a:lnTo>
                  <a:lnTo>
                    <a:pt x="3370" y="1186"/>
                  </a:lnTo>
                  <a:lnTo>
                    <a:pt x="3593" y="964"/>
                  </a:lnTo>
                  <a:cubicBezTo>
                    <a:pt x="3813" y="744"/>
                    <a:pt x="3813" y="385"/>
                    <a:pt x="3593" y="166"/>
                  </a:cubicBezTo>
                  <a:cubicBezTo>
                    <a:pt x="3483" y="56"/>
                    <a:pt x="3339" y="1"/>
                    <a:pt x="319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755" name="Google Shape;4755;p45"/>
            <p:cNvSpPr/>
            <p:nvPr/>
          </p:nvSpPr>
          <p:spPr>
            <a:xfrm>
              <a:off x="2224425" y="4777500"/>
              <a:ext cx="90425" cy="102675"/>
            </a:xfrm>
            <a:custGeom>
              <a:avLst/>
              <a:gdLst/>
              <a:ahLst/>
              <a:cxnLst/>
              <a:rect l="l" t="t" r="r" b="b"/>
              <a:pathLst>
                <a:path w="3617" h="4107" extrusionOk="0">
                  <a:moveTo>
                    <a:pt x="3324" y="0"/>
                  </a:moveTo>
                  <a:lnTo>
                    <a:pt x="846" y="1804"/>
                  </a:lnTo>
                  <a:cubicBezTo>
                    <a:pt x="638" y="1994"/>
                    <a:pt x="340" y="2144"/>
                    <a:pt x="0" y="2250"/>
                  </a:cubicBezTo>
                  <a:lnTo>
                    <a:pt x="949" y="3831"/>
                  </a:lnTo>
                  <a:cubicBezTo>
                    <a:pt x="1057" y="4011"/>
                    <a:pt x="1245" y="4106"/>
                    <a:pt x="1435" y="4106"/>
                  </a:cubicBezTo>
                  <a:cubicBezTo>
                    <a:pt x="1578" y="4106"/>
                    <a:pt x="1723" y="4052"/>
                    <a:pt x="1834" y="3939"/>
                  </a:cubicBezTo>
                  <a:lnTo>
                    <a:pt x="3430" y="2343"/>
                  </a:lnTo>
                  <a:cubicBezTo>
                    <a:pt x="3556" y="2217"/>
                    <a:pt x="3617" y="2039"/>
                    <a:pt x="3589" y="1864"/>
                  </a:cubicBezTo>
                  <a:lnTo>
                    <a:pt x="3324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756" name="Google Shape;4756;p45"/>
            <p:cNvSpPr/>
            <p:nvPr/>
          </p:nvSpPr>
          <p:spPr>
            <a:xfrm>
              <a:off x="2454100" y="4400250"/>
              <a:ext cx="116550" cy="107300"/>
            </a:xfrm>
            <a:custGeom>
              <a:avLst/>
              <a:gdLst/>
              <a:ahLst/>
              <a:cxnLst/>
              <a:rect l="l" t="t" r="r" b="b"/>
              <a:pathLst>
                <a:path w="4662" h="4292" extrusionOk="0">
                  <a:moveTo>
                    <a:pt x="2188" y="0"/>
                  </a:moveTo>
                  <a:cubicBezTo>
                    <a:pt x="1911" y="0"/>
                    <a:pt x="1630" y="51"/>
                    <a:pt x="1361" y="155"/>
                  </a:cubicBezTo>
                  <a:cubicBezTo>
                    <a:pt x="1015" y="287"/>
                    <a:pt x="675" y="432"/>
                    <a:pt x="341" y="588"/>
                  </a:cubicBezTo>
                  <a:cubicBezTo>
                    <a:pt x="0" y="1600"/>
                    <a:pt x="265" y="2717"/>
                    <a:pt x="1021" y="3470"/>
                  </a:cubicBezTo>
                  <a:cubicBezTo>
                    <a:pt x="1558" y="4004"/>
                    <a:pt x="2275" y="4291"/>
                    <a:pt x="3007" y="4291"/>
                  </a:cubicBezTo>
                  <a:cubicBezTo>
                    <a:pt x="3307" y="4291"/>
                    <a:pt x="3609" y="4243"/>
                    <a:pt x="3903" y="4145"/>
                  </a:cubicBezTo>
                  <a:cubicBezTo>
                    <a:pt x="4060" y="3813"/>
                    <a:pt x="4204" y="3473"/>
                    <a:pt x="4337" y="3130"/>
                  </a:cubicBezTo>
                  <a:cubicBezTo>
                    <a:pt x="4662" y="2281"/>
                    <a:pt x="4457" y="1320"/>
                    <a:pt x="3816" y="676"/>
                  </a:cubicBezTo>
                  <a:cubicBezTo>
                    <a:pt x="3375" y="235"/>
                    <a:pt x="2787" y="0"/>
                    <a:pt x="218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757" name="Google Shape;4757;p45"/>
            <p:cNvSpPr/>
            <p:nvPr/>
          </p:nvSpPr>
          <p:spPr>
            <a:xfrm>
              <a:off x="2152975" y="4431500"/>
              <a:ext cx="381925" cy="377725"/>
            </a:xfrm>
            <a:custGeom>
              <a:avLst/>
              <a:gdLst/>
              <a:ahLst/>
              <a:cxnLst/>
              <a:rect l="l" t="t" r="r" b="b"/>
              <a:pathLst>
                <a:path w="15277" h="15109" extrusionOk="0">
                  <a:moveTo>
                    <a:pt x="11062" y="3658"/>
                  </a:moveTo>
                  <a:cubicBezTo>
                    <a:pt x="11207" y="3658"/>
                    <a:pt x="11353" y="3714"/>
                    <a:pt x="11464" y="3825"/>
                  </a:cubicBezTo>
                  <a:cubicBezTo>
                    <a:pt x="11681" y="4042"/>
                    <a:pt x="11684" y="4394"/>
                    <a:pt x="11470" y="4617"/>
                  </a:cubicBezTo>
                  <a:lnTo>
                    <a:pt x="9076" y="7011"/>
                  </a:lnTo>
                  <a:cubicBezTo>
                    <a:pt x="8965" y="7122"/>
                    <a:pt x="8820" y="7178"/>
                    <a:pt x="8675" y="7178"/>
                  </a:cubicBezTo>
                  <a:cubicBezTo>
                    <a:pt x="8530" y="7178"/>
                    <a:pt x="8385" y="7122"/>
                    <a:pt x="8275" y="7011"/>
                  </a:cubicBezTo>
                  <a:cubicBezTo>
                    <a:pt x="8055" y="6791"/>
                    <a:pt x="8055" y="6433"/>
                    <a:pt x="8275" y="6213"/>
                  </a:cubicBezTo>
                  <a:lnTo>
                    <a:pt x="10672" y="3816"/>
                  </a:lnTo>
                  <a:cubicBezTo>
                    <a:pt x="10781" y="3711"/>
                    <a:pt x="10921" y="3658"/>
                    <a:pt x="11062" y="3658"/>
                  </a:cubicBezTo>
                  <a:close/>
                  <a:moveTo>
                    <a:pt x="11136" y="1"/>
                  </a:moveTo>
                  <a:lnTo>
                    <a:pt x="11136" y="1"/>
                  </a:lnTo>
                  <a:cubicBezTo>
                    <a:pt x="9278" y="1079"/>
                    <a:pt x="7658" y="2524"/>
                    <a:pt x="6378" y="4253"/>
                  </a:cubicBezTo>
                  <a:lnTo>
                    <a:pt x="624" y="12169"/>
                  </a:lnTo>
                  <a:cubicBezTo>
                    <a:pt x="0" y="12877"/>
                    <a:pt x="15" y="13979"/>
                    <a:pt x="660" y="14623"/>
                  </a:cubicBezTo>
                  <a:cubicBezTo>
                    <a:pt x="992" y="14957"/>
                    <a:pt x="1464" y="15108"/>
                    <a:pt x="1921" y="15108"/>
                  </a:cubicBezTo>
                  <a:cubicBezTo>
                    <a:pt x="2351" y="15108"/>
                    <a:pt x="2767" y="14974"/>
                    <a:pt x="3039" y="14732"/>
                  </a:cubicBezTo>
                  <a:lnTo>
                    <a:pt x="11037" y="8905"/>
                  </a:lnTo>
                  <a:cubicBezTo>
                    <a:pt x="12759" y="7628"/>
                    <a:pt x="14201" y="6014"/>
                    <a:pt x="15276" y="4162"/>
                  </a:cubicBezTo>
                  <a:lnTo>
                    <a:pt x="15276" y="4162"/>
                  </a:lnTo>
                  <a:cubicBezTo>
                    <a:pt x="15201" y="4166"/>
                    <a:pt x="15126" y="4168"/>
                    <a:pt x="15052" y="4168"/>
                  </a:cubicBezTo>
                  <a:cubicBezTo>
                    <a:pt x="13942" y="4168"/>
                    <a:pt x="12979" y="3729"/>
                    <a:pt x="12265" y="3018"/>
                  </a:cubicBezTo>
                  <a:cubicBezTo>
                    <a:pt x="11446" y="2199"/>
                    <a:pt x="11076" y="1091"/>
                    <a:pt x="1113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758" name="Google Shape;4758;p45"/>
          <p:cNvGrpSpPr/>
          <p:nvPr/>
        </p:nvGrpSpPr>
        <p:grpSpPr>
          <a:xfrm>
            <a:off x="5195310" y="3004499"/>
            <a:ext cx="202760" cy="230674"/>
            <a:chOff x="2707950" y="4399325"/>
            <a:chExt cx="423475" cy="481775"/>
          </a:xfrm>
          <a:solidFill>
            <a:srgbClr val="171536"/>
          </a:solidFill>
        </p:grpSpPr>
        <p:sp>
          <p:nvSpPr>
            <p:cNvPr id="4759" name="Google Shape;4759;p45"/>
            <p:cNvSpPr/>
            <p:nvPr/>
          </p:nvSpPr>
          <p:spPr>
            <a:xfrm>
              <a:off x="2905550" y="4515000"/>
              <a:ext cx="28275" cy="366100"/>
            </a:xfrm>
            <a:custGeom>
              <a:avLst/>
              <a:gdLst/>
              <a:ahLst/>
              <a:cxnLst/>
              <a:rect l="l" t="t" r="r" b="b"/>
              <a:pathLst>
                <a:path w="1131" h="14644" extrusionOk="0">
                  <a:moveTo>
                    <a:pt x="1" y="0"/>
                  </a:moveTo>
                  <a:lnTo>
                    <a:pt x="1" y="14644"/>
                  </a:lnTo>
                  <a:lnTo>
                    <a:pt x="1130" y="14644"/>
                  </a:lnTo>
                  <a:lnTo>
                    <a:pt x="113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760" name="Google Shape;4760;p45"/>
            <p:cNvSpPr/>
            <p:nvPr/>
          </p:nvSpPr>
          <p:spPr>
            <a:xfrm>
              <a:off x="2962025" y="4710725"/>
              <a:ext cx="141175" cy="29225"/>
            </a:xfrm>
            <a:custGeom>
              <a:avLst/>
              <a:gdLst/>
              <a:ahLst/>
              <a:cxnLst/>
              <a:rect l="l" t="t" r="r" b="b"/>
              <a:pathLst>
                <a:path w="5647" h="1169" extrusionOk="0">
                  <a:moveTo>
                    <a:pt x="0" y="0"/>
                  </a:moveTo>
                  <a:lnTo>
                    <a:pt x="0" y="1169"/>
                  </a:lnTo>
                  <a:lnTo>
                    <a:pt x="5646" y="1169"/>
                  </a:lnTo>
                  <a:lnTo>
                    <a:pt x="5646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761" name="Google Shape;4761;p45"/>
            <p:cNvSpPr/>
            <p:nvPr/>
          </p:nvSpPr>
          <p:spPr>
            <a:xfrm>
              <a:off x="2962025" y="4768175"/>
              <a:ext cx="141175" cy="112925"/>
            </a:xfrm>
            <a:custGeom>
              <a:avLst/>
              <a:gdLst/>
              <a:ahLst/>
              <a:cxnLst/>
              <a:rect l="l" t="t" r="r" b="b"/>
              <a:pathLst>
                <a:path w="5647" h="4517" extrusionOk="0">
                  <a:moveTo>
                    <a:pt x="0" y="0"/>
                  </a:moveTo>
                  <a:lnTo>
                    <a:pt x="0" y="4517"/>
                  </a:lnTo>
                  <a:lnTo>
                    <a:pt x="3951" y="4517"/>
                  </a:lnTo>
                  <a:cubicBezTo>
                    <a:pt x="4888" y="4517"/>
                    <a:pt x="5646" y="3758"/>
                    <a:pt x="5646" y="2825"/>
                  </a:cubicBezTo>
                  <a:lnTo>
                    <a:pt x="5646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762" name="Google Shape;4762;p45"/>
            <p:cNvSpPr/>
            <p:nvPr/>
          </p:nvSpPr>
          <p:spPr>
            <a:xfrm>
              <a:off x="2736175" y="4710725"/>
              <a:ext cx="141175" cy="29225"/>
            </a:xfrm>
            <a:custGeom>
              <a:avLst/>
              <a:gdLst/>
              <a:ahLst/>
              <a:cxnLst/>
              <a:rect l="l" t="t" r="r" b="b"/>
              <a:pathLst>
                <a:path w="5647" h="1169" extrusionOk="0">
                  <a:moveTo>
                    <a:pt x="1" y="0"/>
                  </a:moveTo>
                  <a:lnTo>
                    <a:pt x="1" y="1169"/>
                  </a:lnTo>
                  <a:lnTo>
                    <a:pt x="5647" y="1169"/>
                  </a:lnTo>
                  <a:lnTo>
                    <a:pt x="5647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763" name="Google Shape;4763;p45"/>
            <p:cNvSpPr/>
            <p:nvPr/>
          </p:nvSpPr>
          <p:spPr>
            <a:xfrm>
              <a:off x="2736175" y="4768175"/>
              <a:ext cx="141175" cy="112925"/>
            </a:xfrm>
            <a:custGeom>
              <a:avLst/>
              <a:gdLst/>
              <a:ahLst/>
              <a:cxnLst/>
              <a:rect l="l" t="t" r="r" b="b"/>
              <a:pathLst>
                <a:path w="5647" h="4517" extrusionOk="0">
                  <a:moveTo>
                    <a:pt x="1" y="0"/>
                  </a:moveTo>
                  <a:lnTo>
                    <a:pt x="1" y="2825"/>
                  </a:lnTo>
                  <a:cubicBezTo>
                    <a:pt x="1" y="3758"/>
                    <a:pt x="759" y="4517"/>
                    <a:pt x="1693" y="4517"/>
                  </a:cubicBezTo>
                  <a:lnTo>
                    <a:pt x="5647" y="4517"/>
                  </a:lnTo>
                  <a:lnTo>
                    <a:pt x="5647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764" name="Google Shape;4764;p45"/>
            <p:cNvSpPr/>
            <p:nvPr/>
          </p:nvSpPr>
          <p:spPr>
            <a:xfrm>
              <a:off x="2707950" y="4515075"/>
              <a:ext cx="169400" cy="82825"/>
            </a:xfrm>
            <a:custGeom>
              <a:avLst/>
              <a:gdLst/>
              <a:ahLst/>
              <a:cxnLst/>
              <a:rect l="l" t="t" r="r" b="b"/>
              <a:pathLst>
                <a:path w="6776" h="3313" extrusionOk="0">
                  <a:moveTo>
                    <a:pt x="1693" y="0"/>
                  </a:moveTo>
                  <a:cubicBezTo>
                    <a:pt x="759" y="0"/>
                    <a:pt x="0" y="756"/>
                    <a:pt x="0" y="1693"/>
                  </a:cubicBezTo>
                  <a:lnTo>
                    <a:pt x="0" y="2747"/>
                  </a:lnTo>
                  <a:cubicBezTo>
                    <a:pt x="0" y="3060"/>
                    <a:pt x="253" y="3313"/>
                    <a:pt x="563" y="3313"/>
                  </a:cubicBezTo>
                  <a:lnTo>
                    <a:pt x="6776" y="3313"/>
                  </a:lnTo>
                  <a:lnTo>
                    <a:pt x="6776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765" name="Google Shape;4765;p45"/>
            <p:cNvSpPr/>
            <p:nvPr/>
          </p:nvSpPr>
          <p:spPr>
            <a:xfrm>
              <a:off x="2736175" y="4626025"/>
              <a:ext cx="141175" cy="56500"/>
            </a:xfrm>
            <a:custGeom>
              <a:avLst/>
              <a:gdLst/>
              <a:ahLst/>
              <a:cxnLst/>
              <a:rect l="l" t="t" r="r" b="b"/>
              <a:pathLst>
                <a:path w="5647" h="2260" extrusionOk="0">
                  <a:moveTo>
                    <a:pt x="1" y="1"/>
                  </a:moveTo>
                  <a:lnTo>
                    <a:pt x="1" y="2259"/>
                  </a:lnTo>
                  <a:lnTo>
                    <a:pt x="5647" y="2259"/>
                  </a:lnTo>
                  <a:lnTo>
                    <a:pt x="5647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766" name="Google Shape;4766;p45"/>
            <p:cNvSpPr/>
            <p:nvPr/>
          </p:nvSpPr>
          <p:spPr>
            <a:xfrm>
              <a:off x="2850525" y="4430375"/>
              <a:ext cx="138325" cy="56500"/>
            </a:xfrm>
            <a:custGeom>
              <a:avLst/>
              <a:gdLst/>
              <a:ahLst/>
              <a:cxnLst/>
              <a:rect l="l" t="t" r="r" b="b"/>
              <a:pathLst>
                <a:path w="5533" h="2260" extrusionOk="0">
                  <a:moveTo>
                    <a:pt x="2765" y="1"/>
                  </a:moveTo>
                  <a:cubicBezTo>
                    <a:pt x="1500" y="1"/>
                    <a:pt x="275" y="916"/>
                    <a:pt x="1" y="2259"/>
                  </a:cubicBezTo>
                  <a:lnTo>
                    <a:pt x="5532" y="2259"/>
                  </a:lnTo>
                  <a:cubicBezTo>
                    <a:pt x="5258" y="910"/>
                    <a:pt x="4030" y="1"/>
                    <a:pt x="27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767" name="Google Shape;4767;p45"/>
            <p:cNvSpPr/>
            <p:nvPr/>
          </p:nvSpPr>
          <p:spPr>
            <a:xfrm>
              <a:off x="2974300" y="4399350"/>
              <a:ext cx="129650" cy="87525"/>
            </a:xfrm>
            <a:custGeom>
              <a:avLst/>
              <a:gdLst/>
              <a:ahLst/>
              <a:cxnLst/>
              <a:rect l="l" t="t" r="r" b="b"/>
              <a:pathLst>
                <a:path w="5186" h="3501" extrusionOk="0">
                  <a:moveTo>
                    <a:pt x="2058" y="0"/>
                  </a:moveTo>
                  <a:cubicBezTo>
                    <a:pt x="1374" y="0"/>
                    <a:pt x="670" y="239"/>
                    <a:pt x="0" y="775"/>
                  </a:cubicBezTo>
                  <a:cubicBezTo>
                    <a:pt x="931" y="1398"/>
                    <a:pt x="1554" y="2389"/>
                    <a:pt x="1714" y="3500"/>
                  </a:cubicBezTo>
                  <a:lnTo>
                    <a:pt x="4397" y="3500"/>
                  </a:lnTo>
                  <a:cubicBezTo>
                    <a:pt x="4842" y="3497"/>
                    <a:pt x="5185" y="3109"/>
                    <a:pt x="5131" y="2666"/>
                  </a:cubicBezTo>
                  <a:cubicBezTo>
                    <a:pt x="5128" y="2639"/>
                    <a:pt x="5125" y="2609"/>
                    <a:pt x="5119" y="2579"/>
                  </a:cubicBezTo>
                  <a:cubicBezTo>
                    <a:pt x="4936" y="1482"/>
                    <a:pt x="4207" y="609"/>
                    <a:pt x="3171" y="212"/>
                  </a:cubicBezTo>
                  <a:cubicBezTo>
                    <a:pt x="2813" y="74"/>
                    <a:pt x="2438" y="0"/>
                    <a:pt x="205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768" name="Google Shape;4768;p45"/>
            <p:cNvSpPr/>
            <p:nvPr/>
          </p:nvSpPr>
          <p:spPr>
            <a:xfrm>
              <a:off x="2735425" y="4399325"/>
              <a:ext cx="129650" cy="87475"/>
            </a:xfrm>
            <a:custGeom>
              <a:avLst/>
              <a:gdLst/>
              <a:ahLst/>
              <a:cxnLst/>
              <a:rect l="l" t="t" r="r" b="b"/>
              <a:pathLst>
                <a:path w="5186" h="3499" extrusionOk="0">
                  <a:moveTo>
                    <a:pt x="3150" y="0"/>
                  </a:moveTo>
                  <a:cubicBezTo>
                    <a:pt x="2765" y="0"/>
                    <a:pt x="2385" y="77"/>
                    <a:pt x="2015" y="219"/>
                  </a:cubicBezTo>
                  <a:cubicBezTo>
                    <a:pt x="979" y="616"/>
                    <a:pt x="250" y="1483"/>
                    <a:pt x="67" y="2580"/>
                  </a:cubicBezTo>
                  <a:cubicBezTo>
                    <a:pt x="64" y="2610"/>
                    <a:pt x="58" y="2637"/>
                    <a:pt x="55" y="2667"/>
                  </a:cubicBezTo>
                  <a:cubicBezTo>
                    <a:pt x="0" y="3110"/>
                    <a:pt x="344" y="3498"/>
                    <a:pt x="789" y="3498"/>
                  </a:cubicBezTo>
                  <a:lnTo>
                    <a:pt x="3475" y="3498"/>
                  </a:lnTo>
                  <a:cubicBezTo>
                    <a:pt x="3632" y="2390"/>
                    <a:pt x="4255" y="1399"/>
                    <a:pt x="5186" y="776"/>
                  </a:cubicBezTo>
                  <a:cubicBezTo>
                    <a:pt x="4510" y="236"/>
                    <a:pt x="3823" y="0"/>
                    <a:pt x="315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769" name="Google Shape;4769;p45"/>
            <p:cNvSpPr/>
            <p:nvPr/>
          </p:nvSpPr>
          <p:spPr>
            <a:xfrm>
              <a:off x="2962025" y="4515075"/>
              <a:ext cx="169400" cy="82825"/>
            </a:xfrm>
            <a:custGeom>
              <a:avLst/>
              <a:gdLst/>
              <a:ahLst/>
              <a:cxnLst/>
              <a:rect l="l" t="t" r="r" b="b"/>
              <a:pathLst>
                <a:path w="6776" h="3313" extrusionOk="0">
                  <a:moveTo>
                    <a:pt x="0" y="0"/>
                  </a:moveTo>
                  <a:lnTo>
                    <a:pt x="0" y="3313"/>
                  </a:lnTo>
                  <a:lnTo>
                    <a:pt x="6209" y="3313"/>
                  </a:lnTo>
                  <a:cubicBezTo>
                    <a:pt x="6523" y="3313"/>
                    <a:pt x="6776" y="3060"/>
                    <a:pt x="6776" y="2747"/>
                  </a:cubicBezTo>
                  <a:lnTo>
                    <a:pt x="6776" y="1693"/>
                  </a:lnTo>
                  <a:cubicBezTo>
                    <a:pt x="6776" y="756"/>
                    <a:pt x="6017" y="0"/>
                    <a:pt x="508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770" name="Google Shape;4770;p45"/>
            <p:cNvSpPr/>
            <p:nvPr/>
          </p:nvSpPr>
          <p:spPr>
            <a:xfrm>
              <a:off x="2962025" y="4626025"/>
              <a:ext cx="141175" cy="56500"/>
            </a:xfrm>
            <a:custGeom>
              <a:avLst/>
              <a:gdLst/>
              <a:ahLst/>
              <a:cxnLst/>
              <a:rect l="l" t="t" r="r" b="b"/>
              <a:pathLst>
                <a:path w="5647" h="2260" extrusionOk="0">
                  <a:moveTo>
                    <a:pt x="0" y="1"/>
                  </a:moveTo>
                  <a:lnTo>
                    <a:pt x="0" y="2259"/>
                  </a:lnTo>
                  <a:lnTo>
                    <a:pt x="5646" y="2259"/>
                  </a:lnTo>
                  <a:lnTo>
                    <a:pt x="5646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771" name="Google Shape;4771;p45"/>
          <p:cNvGrpSpPr/>
          <p:nvPr/>
        </p:nvGrpSpPr>
        <p:grpSpPr>
          <a:xfrm>
            <a:off x="5487390" y="3004481"/>
            <a:ext cx="187043" cy="230710"/>
            <a:chOff x="3330525" y="4399275"/>
            <a:chExt cx="390650" cy="481850"/>
          </a:xfrm>
          <a:solidFill>
            <a:srgbClr val="171536"/>
          </a:solidFill>
        </p:grpSpPr>
        <p:sp>
          <p:nvSpPr>
            <p:cNvPr id="4772" name="Google Shape;4772;p45"/>
            <p:cNvSpPr/>
            <p:nvPr/>
          </p:nvSpPr>
          <p:spPr>
            <a:xfrm>
              <a:off x="3543950" y="4648550"/>
              <a:ext cx="78450" cy="95775"/>
            </a:xfrm>
            <a:custGeom>
              <a:avLst/>
              <a:gdLst/>
              <a:ahLst/>
              <a:cxnLst/>
              <a:rect l="l" t="t" r="r" b="b"/>
              <a:pathLst>
                <a:path w="3138" h="3831" extrusionOk="0">
                  <a:moveTo>
                    <a:pt x="2677" y="0"/>
                  </a:moveTo>
                  <a:cubicBezTo>
                    <a:pt x="2298" y="356"/>
                    <a:pt x="1861" y="648"/>
                    <a:pt x="1388" y="858"/>
                  </a:cubicBezTo>
                  <a:lnTo>
                    <a:pt x="0" y="2948"/>
                  </a:lnTo>
                  <a:lnTo>
                    <a:pt x="880" y="3831"/>
                  </a:lnTo>
                  <a:lnTo>
                    <a:pt x="3138" y="443"/>
                  </a:lnTo>
                  <a:lnTo>
                    <a:pt x="2677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773" name="Google Shape;4773;p45"/>
            <p:cNvSpPr/>
            <p:nvPr/>
          </p:nvSpPr>
          <p:spPr>
            <a:xfrm>
              <a:off x="3427250" y="4456050"/>
              <a:ext cx="197650" cy="197175"/>
            </a:xfrm>
            <a:custGeom>
              <a:avLst/>
              <a:gdLst/>
              <a:ahLst/>
              <a:cxnLst/>
              <a:rect l="l" t="t" r="r" b="b"/>
              <a:pathLst>
                <a:path w="7906" h="7887" extrusionOk="0">
                  <a:moveTo>
                    <a:pt x="7520" y="0"/>
                  </a:moveTo>
                  <a:cubicBezTo>
                    <a:pt x="6863" y="1374"/>
                    <a:pt x="5475" y="2247"/>
                    <a:pt x="3952" y="2247"/>
                  </a:cubicBezTo>
                  <a:lnTo>
                    <a:pt x="1" y="2247"/>
                  </a:lnTo>
                  <a:lnTo>
                    <a:pt x="1" y="3942"/>
                  </a:lnTo>
                  <a:cubicBezTo>
                    <a:pt x="1" y="5698"/>
                    <a:pt x="1154" y="7137"/>
                    <a:pt x="2587" y="7643"/>
                  </a:cubicBezTo>
                  <a:lnTo>
                    <a:pt x="2597" y="7643"/>
                  </a:lnTo>
                  <a:cubicBezTo>
                    <a:pt x="3006" y="7806"/>
                    <a:pt x="3480" y="7887"/>
                    <a:pt x="3953" y="7887"/>
                  </a:cubicBezTo>
                  <a:cubicBezTo>
                    <a:pt x="4426" y="7887"/>
                    <a:pt x="4899" y="7806"/>
                    <a:pt x="5307" y="7643"/>
                  </a:cubicBezTo>
                  <a:lnTo>
                    <a:pt x="5319" y="7643"/>
                  </a:lnTo>
                  <a:cubicBezTo>
                    <a:pt x="6451" y="7306"/>
                    <a:pt x="7905" y="5848"/>
                    <a:pt x="7905" y="3942"/>
                  </a:cubicBezTo>
                  <a:lnTo>
                    <a:pt x="7905" y="1684"/>
                  </a:lnTo>
                  <a:cubicBezTo>
                    <a:pt x="7905" y="1100"/>
                    <a:pt x="7776" y="524"/>
                    <a:pt x="752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774" name="Google Shape;4774;p45"/>
            <p:cNvSpPr/>
            <p:nvPr/>
          </p:nvSpPr>
          <p:spPr>
            <a:xfrm>
              <a:off x="3428150" y="4399275"/>
              <a:ext cx="166925" cy="84725"/>
            </a:xfrm>
            <a:custGeom>
              <a:avLst/>
              <a:gdLst/>
              <a:ahLst/>
              <a:cxnLst/>
              <a:rect l="l" t="t" r="r" b="b"/>
              <a:pathLst>
                <a:path w="6677" h="3389" extrusionOk="0">
                  <a:moveTo>
                    <a:pt x="3921" y="1"/>
                  </a:moveTo>
                  <a:cubicBezTo>
                    <a:pt x="3917" y="1"/>
                    <a:pt x="3913" y="1"/>
                    <a:pt x="3910" y="1"/>
                  </a:cubicBezTo>
                  <a:cubicBezTo>
                    <a:pt x="1946" y="4"/>
                    <a:pt x="284" y="1446"/>
                    <a:pt x="1" y="3389"/>
                  </a:cubicBezTo>
                  <a:lnTo>
                    <a:pt x="3910" y="3389"/>
                  </a:lnTo>
                  <a:cubicBezTo>
                    <a:pt x="5247" y="3389"/>
                    <a:pt x="6403" y="2452"/>
                    <a:pt x="6677" y="1142"/>
                  </a:cubicBezTo>
                  <a:cubicBezTo>
                    <a:pt x="5945" y="410"/>
                    <a:pt x="4953" y="1"/>
                    <a:pt x="392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775" name="Google Shape;4775;p45"/>
            <p:cNvSpPr/>
            <p:nvPr/>
          </p:nvSpPr>
          <p:spPr>
            <a:xfrm>
              <a:off x="3330525" y="4674000"/>
              <a:ext cx="181225" cy="207125"/>
            </a:xfrm>
            <a:custGeom>
              <a:avLst/>
              <a:gdLst/>
              <a:ahLst/>
              <a:cxnLst/>
              <a:rect l="l" t="t" r="r" b="b"/>
              <a:pathLst>
                <a:path w="7249" h="8285" extrusionOk="0">
                  <a:moveTo>
                    <a:pt x="2972" y="0"/>
                  </a:moveTo>
                  <a:lnTo>
                    <a:pt x="1455" y="440"/>
                  </a:lnTo>
                  <a:cubicBezTo>
                    <a:pt x="542" y="744"/>
                    <a:pt x="0" y="1716"/>
                    <a:pt x="235" y="2620"/>
                  </a:cubicBezTo>
                  <a:lnTo>
                    <a:pt x="1229" y="7832"/>
                  </a:lnTo>
                  <a:cubicBezTo>
                    <a:pt x="1289" y="8091"/>
                    <a:pt x="1518" y="8278"/>
                    <a:pt x="1783" y="8284"/>
                  </a:cubicBezTo>
                  <a:cubicBezTo>
                    <a:pt x="1787" y="8284"/>
                    <a:pt x="1792" y="8285"/>
                    <a:pt x="1796" y="8285"/>
                  </a:cubicBezTo>
                  <a:cubicBezTo>
                    <a:pt x="1816" y="8285"/>
                    <a:pt x="1835" y="8279"/>
                    <a:pt x="1852" y="8272"/>
                  </a:cubicBezTo>
                  <a:cubicBezTo>
                    <a:pt x="1861" y="8284"/>
                    <a:pt x="1861" y="8284"/>
                    <a:pt x="1873" y="8284"/>
                  </a:cubicBezTo>
                  <a:lnTo>
                    <a:pt x="7248" y="8284"/>
                  </a:lnTo>
                  <a:lnTo>
                    <a:pt x="7248" y="3364"/>
                  </a:lnTo>
                  <a:lnTo>
                    <a:pt x="6514" y="4086"/>
                  </a:lnTo>
                  <a:cubicBezTo>
                    <a:pt x="6410" y="4202"/>
                    <a:pt x="6270" y="4259"/>
                    <a:pt x="6126" y="4259"/>
                  </a:cubicBezTo>
                  <a:cubicBezTo>
                    <a:pt x="5952" y="4259"/>
                    <a:pt x="5772" y="4175"/>
                    <a:pt x="5646" y="4008"/>
                  </a:cubicBezTo>
                  <a:lnTo>
                    <a:pt x="2972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776" name="Google Shape;4776;p45"/>
            <p:cNvSpPr/>
            <p:nvPr/>
          </p:nvSpPr>
          <p:spPr>
            <a:xfrm>
              <a:off x="3540175" y="4674000"/>
              <a:ext cx="181000" cy="207100"/>
            </a:xfrm>
            <a:custGeom>
              <a:avLst/>
              <a:gdLst/>
              <a:ahLst/>
              <a:cxnLst/>
              <a:rect l="l" t="t" r="r" b="b"/>
              <a:pathLst>
                <a:path w="7240" h="8284" extrusionOk="0">
                  <a:moveTo>
                    <a:pt x="3951" y="4821"/>
                  </a:moveTo>
                  <a:cubicBezTo>
                    <a:pt x="4701" y="4821"/>
                    <a:pt x="4701" y="5950"/>
                    <a:pt x="3951" y="5950"/>
                  </a:cubicBezTo>
                  <a:lnTo>
                    <a:pt x="2822" y="5950"/>
                  </a:lnTo>
                  <a:cubicBezTo>
                    <a:pt x="2075" y="5950"/>
                    <a:pt x="2075" y="4821"/>
                    <a:pt x="2822" y="4821"/>
                  </a:cubicBezTo>
                  <a:close/>
                  <a:moveTo>
                    <a:pt x="4280" y="0"/>
                  </a:moveTo>
                  <a:lnTo>
                    <a:pt x="1603" y="4008"/>
                  </a:lnTo>
                  <a:cubicBezTo>
                    <a:pt x="1476" y="4178"/>
                    <a:pt x="1297" y="4257"/>
                    <a:pt x="1126" y="4257"/>
                  </a:cubicBezTo>
                  <a:cubicBezTo>
                    <a:pt x="977" y="4257"/>
                    <a:pt x="834" y="4197"/>
                    <a:pt x="735" y="4086"/>
                  </a:cubicBezTo>
                  <a:lnTo>
                    <a:pt x="1" y="3364"/>
                  </a:lnTo>
                  <a:lnTo>
                    <a:pt x="1" y="8284"/>
                  </a:lnTo>
                  <a:lnTo>
                    <a:pt x="5454" y="8284"/>
                  </a:lnTo>
                  <a:cubicBezTo>
                    <a:pt x="5722" y="8284"/>
                    <a:pt x="5954" y="8094"/>
                    <a:pt x="6008" y="7832"/>
                  </a:cubicBezTo>
                  <a:lnTo>
                    <a:pt x="7002" y="2653"/>
                  </a:lnTo>
                  <a:cubicBezTo>
                    <a:pt x="7240" y="1716"/>
                    <a:pt x="6707" y="744"/>
                    <a:pt x="5770" y="428"/>
                  </a:cubicBezTo>
                  <a:lnTo>
                    <a:pt x="428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777" name="Google Shape;4777;p45"/>
            <p:cNvSpPr/>
            <p:nvPr/>
          </p:nvSpPr>
          <p:spPr>
            <a:xfrm>
              <a:off x="3429975" y="4648850"/>
              <a:ext cx="78225" cy="95400"/>
            </a:xfrm>
            <a:custGeom>
              <a:avLst/>
              <a:gdLst/>
              <a:ahLst/>
              <a:cxnLst/>
              <a:rect l="l" t="t" r="r" b="b"/>
              <a:pathLst>
                <a:path w="3129" h="3816" extrusionOk="0">
                  <a:moveTo>
                    <a:pt x="452" y="0"/>
                  </a:moveTo>
                  <a:lnTo>
                    <a:pt x="0" y="440"/>
                  </a:lnTo>
                  <a:lnTo>
                    <a:pt x="2247" y="3816"/>
                  </a:lnTo>
                  <a:lnTo>
                    <a:pt x="3129" y="2936"/>
                  </a:lnTo>
                  <a:lnTo>
                    <a:pt x="1741" y="846"/>
                  </a:lnTo>
                  <a:cubicBezTo>
                    <a:pt x="1268" y="636"/>
                    <a:pt x="834" y="350"/>
                    <a:pt x="45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778" name="Google Shape;4778;p45"/>
            <p:cNvSpPr/>
            <p:nvPr/>
          </p:nvSpPr>
          <p:spPr>
            <a:xfrm>
              <a:off x="3514200" y="4681000"/>
              <a:ext cx="23150" cy="17550"/>
            </a:xfrm>
            <a:custGeom>
              <a:avLst/>
              <a:gdLst/>
              <a:ahLst/>
              <a:cxnLst/>
              <a:rect l="l" t="t" r="r" b="b"/>
              <a:pathLst>
                <a:path w="926" h="702" extrusionOk="0">
                  <a:moveTo>
                    <a:pt x="1" y="0"/>
                  </a:moveTo>
                  <a:lnTo>
                    <a:pt x="465" y="702"/>
                  </a:lnTo>
                  <a:lnTo>
                    <a:pt x="925" y="0"/>
                  </a:lnTo>
                  <a:lnTo>
                    <a:pt x="916" y="0"/>
                  </a:lnTo>
                  <a:cubicBezTo>
                    <a:pt x="769" y="12"/>
                    <a:pt x="609" y="24"/>
                    <a:pt x="465" y="24"/>
                  </a:cubicBezTo>
                  <a:cubicBezTo>
                    <a:pt x="317" y="24"/>
                    <a:pt x="157" y="12"/>
                    <a:pt x="1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779" name="Google Shape;4779;p45"/>
          <p:cNvGrpSpPr/>
          <p:nvPr/>
        </p:nvGrpSpPr>
        <p:grpSpPr>
          <a:xfrm>
            <a:off x="5776076" y="3004487"/>
            <a:ext cx="172224" cy="230698"/>
            <a:chOff x="3938800" y="4399275"/>
            <a:chExt cx="359700" cy="481825"/>
          </a:xfrm>
          <a:solidFill>
            <a:srgbClr val="171536"/>
          </a:solidFill>
        </p:grpSpPr>
        <p:sp>
          <p:nvSpPr>
            <p:cNvPr id="4780" name="Google Shape;4780;p45"/>
            <p:cNvSpPr/>
            <p:nvPr/>
          </p:nvSpPr>
          <p:spPr>
            <a:xfrm>
              <a:off x="4022650" y="4427525"/>
              <a:ext cx="166625" cy="84700"/>
            </a:xfrm>
            <a:custGeom>
              <a:avLst/>
              <a:gdLst/>
              <a:ahLst/>
              <a:cxnLst/>
              <a:rect l="l" t="t" r="r" b="b"/>
              <a:pathLst>
                <a:path w="6665" h="3388" extrusionOk="0">
                  <a:moveTo>
                    <a:pt x="3909" y="0"/>
                  </a:moveTo>
                  <a:cubicBezTo>
                    <a:pt x="1946" y="3"/>
                    <a:pt x="284" y="1446"/>
                    <a:pt x="1" y="3388"/>
                  </a:cubicBezTo>
                  <a:lnTo>
                    <a:pt x="3909" y="3388"/>
                  </a:lnTo>
                  <a:cubicBezTo>
                    <a:pt x="4807" y="3385"/>
                    <a:pt x="5647" y="2957"/>
                    <a:pt x="6180" y="2235"/>
                  </a:cubicBezTo>
                  <a:cubicBezTo>
                    <a:pt x="6421" y="1909"/>
                    <a:pt x="6589" y="1530"/>
                    <a:pt x="6665" y="1129"/>
                  </a:cubicBezTo>
                  <a:cubicBezTo>
                    <a:pt x="6135" y="602"/>
                    <a:pt x="5463" y="241"/>
                    <a:pt x="4734" y="91"/>
                  </a:cubicBezTo>
                  <a:cubicBezTo>
                    <a:pt x="4463" y="30"/>
                    <a:pt x="4186" y="0"/>
                    <a:pt x="390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781" name="Google Shape;4781;p45"/>
            <p:cNvSpPr/>
            <p:nvPr/>
          </p:nvSpPr>
          <p:spPr>
            <a:xfrm>
              <a:off x="4021450" y="4484275"/>
              <a:ext cx="197650" cy="199225"/>
            </a:xfrm>
            <a:custGeom>
              <a:avLst/>
              <a:gdLst/>
              <a:ahLst/>
              <a:cxnLst/>
              <a:rect l="l" t="t" r="r" b="b"/>
              <a:pathLst>
                <a:path w="7906" h="7969" extrusionOk="0">
                  <a:moveTo>
                    <a:pt x="7526" y="1"/>
                  </a:moveTo>
                  <a:cubicBezTo>
                    <a:pt x="7420" y="223"/>
                    <a:pt x="7291" y="434"/>
                    <a:pt x="7140" y="633"/>
                  </a:cubicBezTo>
                  <a:cubicBezTo>
                    <a:pt x="6396" y="1648"/>
                    <a:pt x="5216" y="2247"/>
                    <a:pt x="3957" y="2247"/>
                  </a:cubicBezTo>
                  <a:lnTo>
                    <a:pt x="4" y="2247"/>
                  </a:lnTo>
                  <a:lnTo>
                    <a:pt x="4" y="4018"/>
                  </a:lnTo>
                  <a:cubicBezTo>
                    <a:pt x="1" y="4635"/>
                    <a:pt x="148" y="5243"/>
                    <a:pt x="434" y="5788"/>
                  </a:cubicBezTo>
                  <a:lnTo>
                    <a:pt x="434" y="5800"/>
                  </a:lnTo>
                  <a:cubicBezTo>
                    <a:pt x="615" y="6159"/>
                    <a:pt x="850" y="6487"/>
                    <a:pt x="1133" y="6773"/>
                  </a:cubicBezTo>
                  <a:lnTo>
                    <a:pt x="1202" y="6839"/>
                  </a:lnTo>
                  <a:cubicBezTo>
                    <a:pt x="1967" y="7592"/>
                    <a:pt x="2962" y="7968"/>
                    <a:pt x="3958" y="7968"/>
                  </a:cubicBezTo>
                  <a:cubicBezTo>
                    <a:pt x="4959" y="7968"/>
                    <a:pt x="5959" y="7588"/>
                    <a:pt x="6725" y="6827"/>
                  </a:cubicBezTo>
                  <a:lnTo>
                    <a:pt x="6758" y="6794"/>
                  </a:lnTo>
                  <a:cubicBezTo>
                    <a:pt x="6972" y="6583"/>
                    <a:pt x="7158" y="6342"/>
                    <a:pt x="7312" y="6083"/>
                  </a:cubicBezTo>
                  <a:lnTo>
                    <a:pt x="7321" y="6083"/>
                  </a:lnTo>
                  <a:cubicBezTo>
                    <a:pt x="7703" y="5463"/>
                    <a:pt x="7905" y="4746"/>
                    <a:pt x="7902" y="4018"/>
                  </a:cubicBezTo>
                  <a:lnTo>
                    <a:pt x="7902" y="1684"/>
                  </a:lnTo>
                  <a:cubicBezTo>
                    <a:pt x="7902" y="1407"/>
                    <a:pt x="7875" y="1130"/>
                    <a:pt x="7818" y="859"/>
                  </a:cubicBezTo>
                  <a:cubicBezTo>
                    <a:pt x="7764" y="561"/>
                    <a:pt x="7664" y="272"/>
                    <a:pt x="752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782" name="Google Shape;4782;p45"/>
            <p:cNvSpPr/>
            <p:nvPr/>
          </p:nvSpPr>
          <p:spPr>
            <a:xfrm>
              <a:off x="4054050" y="4692500"/>
              <a:ext cx="132975" cy="47450"/>
            </a:xfrm>
            <a:custGeom>
              <a:avLst/>
              <a:gdLst/>
              <a:ahLst/>
              <a:cxnLst/>
              <a:rect l="l" t="t" r="r" b="b"/>
              <a:pathLst>
                <a:path w="5319" h="1898" extrusionOk="0">
                  <a:moveTo>
                    <a:pt x="5318" y="1"/>
                  </a:moveTo>
                  <a:lnTo>
                    <a:pt x="5318" y="1"/>
                  </a:lnTo>
                  <a:cubicBezTo>
                    <a:pt x="4550" y="498"/>
                    <a:pt x="3635" y="769"/>
                    <a:pt x="2653" y="769"/>
                  </a:cubicBezTo>
                  <a:cubicBezTo>
                    <a:pt x="2648" y="769"/>
                    <a:pt x="2643" y="769"/>
                    <a:pt x="2637" y="769"/>
                  </a:cubicBezTo>
                  <a:cubicBezTo>
                    <a:pt x="1703" y="769"/>
                    <a:pt x="791" y="507"/>
                    <a:pt x="0" y="13"/>
                  </a:cubicBezTo>
                  <a:lnTo>
                    <a:pt x="0" y="13"/>
                  </a:lnTo>
                  <a:cubicBezTo>
                    <a:pt x="82" y="272"/>
                    <a:pt x="202" y="516"/>
                    <a:pt x="362" y="736"/>
                  </a:cubicBezTo>
                  <a:cubicBezTo>
                    <a:pt x="898" y="1464"/>
                    <a:pt x="1747" y="1895"/>
                    <a:pt x="2653" y="1898"/>
                  </a:cubicBezTo>
                  <a:cubicBezTo>
                    <a:pt x="2660" y="1898"/>
                    <a:pt x="2667" y="1898"/>
                    <a:pt x="2674" y="1898"/>
                  </a:cubicBezTo>
                  <a:cubicBezTo>
                    <a:pt x="3870" y="1898"/>
                    <a:pt x="4935" y="1135"/>
                    <a:pt x="531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783" name="Google Shape;4783;p45"/>
            <p:cNvSpPr/>
            <p:nvPr/>
          </p:nvSpPr>
          <p:spPr>
            <a:xfrm>
              <a:off x="4163275" y="4399275"/>
              <a:ext cx="84275" cy="84200"/>
            </a:xfrm>
            <a:custGeom>
              <a:avLst/>
              <a:gdLst/>
              <a:ahLst/>
              <a:cxnLst/>
              <a:rect l="l" t="t" r="r" b="b"/>
              <a:pathLst>
                <a:path w="3371" h="3368" extrusionOk="0">
                  <a:moveTo>
                    <a:pt x="1090" y="1"/>
                  </a:moveTo>
                  <a:cubicBezTo>
                    <a:pt x="707" y="1"/>
                    <a:pt x="330" y="106"/>
                    <a:pt x="1" y="305"/>
                  </a:cubicBezTo>
                  <a:cubicBezTo>
                    <a:pt x="338" y="420"/>
                    <a:pt x="660" y="573"/>
                    <a:pt x="961" y="769"/>
                  </a:cubicBezTo>
                  <a:lnTo>
                    <a:pt x="961" y="781"/>
                  </a:lnTo>
                  <a:cubicBezTo>
                    <a:pt x="1443" y="1070"/>
                    <a:pt x="1874" y="1446"/>
                    <a:pt x="2226" y="1886"/>
                  </a:cubicBezTo>
                  <a:cubicBezTo>
                    <a:pt x="2587" y="2329"/>
                    <a:pt x="2871" y="2829"/>
                    <a:pt x="3060" y="3368"/>
                  </a:cubicBezTo>
                  <a:cubicBezTo>
                    <a:pt x="3262" y="3033"/>
                    <a:pt x="3370" y="2651"/>
                    <a:pt x="3364" y="2259"/>
                  </a:cubicBezTo>
                  <a:cubicBezTo>
                    <a:pt x="3361" y="1236"/>
                    <a:pt x="2672" y="341"/>
                    <a:pt x="1684" y="79"/>
                  </a:cubicBezTo>
                  <a:cubicBezTo>
                    <a:pt x="1615" y="58"/>
                    <a:pt x="1543" y="46"/>
                    <a:pt x="1467" y="46"/>
                  </a:cubicBezTo>
                  <a:cubicBezTo>
                    <a:pt x="1344" y="34"/>
                    <a:pt x="1232" y="1"/>
                    <a:pt x="1106" y="1"/>
                  </a:cubicBezTo>
                  <a:cubicBezTo>
                    <a:pt x="1101" y="1"/>
                    <a:pt x="1095" y="1"/>
                    <a:pt x="109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784" name="Google Shape;4784;p45"/>
            <p:cNvSpPr/>
            <p:nvPr/>
          </p:nvSpPr>
          <p:spPr>
            <a:xfrm>
              <a:off x="3938800" y="4692800"/>
              <a:ext cx="359700" cy="188300"/>
            </a:xfrm>
            <a:custGeom>
              <a:avLst/>
              <a:gdLst/>
              <a:ahLst/>
              <a:cxnLst/>
              <a:rect l="l" t="t" r="r" b="b"/>
              <a:pathLst>
                <a:path w="14388" h="7532" extrusionOk="0">
                  <a:moveTo>
                    <a:pt x="11160" y="4144"/>
                  </a:moveTo>
                  <a:cubicBezTo>
                    <a:pt x="11470" y="4144"/>
                    <a:pt x="11723" y="4397"/>
                    <a:pt x="11723" y="4710"/>
                  </a:cubicBezTo>
                  <a:cubicBezTo>
                    <a:pt x="11723" y="5021"/>
                    <a:pt x="11470" y="5274"/>
                    <a:pt x="11160" y="5274"/>
                  </a:cubicBezTo>
                  <a:lnTo>
                    <a:pt x="10031" y="5274"/>
                  </a:lnTo>
                  <a:cubicBezTo>
                    <a:pt x="9718" y="5274"/>
                    <a:pt x="9465" y="5021"/>
                    <a:pt x="9465" y="4710"/>
                  </a:cubicBezTo>
                  <a:cubicBezTo>
                    <a:pt x="9465" y="4397"/>
                    <a:pt x="9718" y="4144"/>
                    <a:pt x="10031" y="4144"/>
                  </a:cubicBezTo>
                  <a:close/>
                  <a:moveTo>
                    <a:pt x="3379" y="1"/>
                  </a:moveTo>
                  <a:lnTo>
                    <a:pt x="2385" y="248"/>
                  </a:lnTo>
                  <a:cubicBezTo>
                    <a:pt x="922" y="615"/>
                    <a:pt x="0" y="2067"/>
                    <a:pt x="295" y="3545"/>
                  </a:cubicBezTo>
                  <a:lnTo>
                    <a:pt x="1006" y="7080"/>
                  </a:lnTo>
                  <a:cubicBezTo>
                    <a:pt x="1060" y="7342"/>
                    <a:pt x="1292" y="7532"/>
                    <a:pt x="1560" y="7532"/>
                  </a:cubicBezTo>
                  <a:lnTo>
                    <a:pt x="12831" y="7532"/>
                  </a:lnTo>
                  <a:cubicBezTo>
                    <a:pt x="12833" y="7532"/>
                    <a:pt x="12835" y="7532"/>
                    <a:pt x="12837" y="7532"/>
                  </a:cubicBezTo>
                  <a:cubicBezTo>
                    <a:pt x="13103" y="7532"/>
                    <a:pt x="13331" y="7343"/>
                    <a:pt x="13382" y="7080"/>
                  </a:cubicBezTo>
                  <a:lnTo>
                    <a:pt x="14096" y="3545"/>
                  </a:lnTo>
                  <a:cubicBezTo>
                    <a:pt x="14388" y="2070"/>
                    <a:pt x="13476" y="621"/>
                    <a:pt x="12018" y="248"/>
                  </a:cubicBezTo>
                  <a:lnTo>
                    <a:pt x="11046" y="13"/>
                  </a:lnTo>
                  <a:cubicBezTo>
                    <a:pt x="10678" y="1506"/>
                    <a:pt x="9474" y="2648"/>
                    <a:pt x="7965" y="2943"/>
                  </a:cubicBezTo>
                  <a:cubicBezTo>
                    <a:pt x="7714" y="2991"/>
                    <a:pt x="7463" y="3015"/>
                    <a:pt x="7214" y="3015"/>
                  </a:cubicBezTo>
                  <a:cubicBezTo>
                    <a:pt x="5960" y="3015"/>
                    <a:pt x="4762" y="2417"/>
                    <a:pt x="4011" y="1377"/>
                  </a:cubicBezTo>
                  <a:cubicBezTo>
                    <a:pt x="3707" y="967"/>
                    <a:pt x="3493" y="498"/>
                    <a:pt x="337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785" name="Google Shape;4785;p45"/>
          <p:cNvGrpSpPr/>
          <p:nvPr/>
        </p:nvGrpSpPr>
        <p:grpSpPr>
          <a:xfrm>
            <a:off x="6096214" y="3004487"/>
            <a:ext cx="108149" cy="230698"/>
            <a:chOff x="4584850" y="4399275"/>
            <a:chExt cx="225875" cy="481825"/>
          </a:xfrm>
          <a:solidFill>
            <a:srgbClr val="171536"/>
          </a:solidFill>
        </p:grpSpPr>
        <p:sp>
          <p:nvSpPr>
            <p:cNvPr id="4786" name="Google Shape;4786;p45"/>
            <p:cNvSpPr/>
            <p:nvPr/>
          </p:nvSpPr>
          <p:spPr>
            <a:xfrm>
              <a:off x="4655400" y="4399275"/>
              <a:ext cx="84700" cy="84725"/>
            </a:xfrm>
            <a:custGeom>
              <a:avLst/>
              <a:gdLst/>
              <a:ahLst/>
              <a:cxnLst/>
              <a:rect l="l" t="t" r="r" b="b"/>
              <a:pathLst>
                <a:path w="3388" h="3389" extrusionOk="0">
                  <a:moveTo>
                    <a:pt x="1696" y="1"/>
                  </a:moveTo>
                  <a:cubicBezTo>
                    <a:pt x="759" y="1"/>
                    <a:pt x="0" y="760"/>
                    <a:pt x="0" y="1696"/>
                  </a:cubicBezTo>
                  <a:cubicBezTo>
                    <a:pt x="0" y="2630"/>
                    <a:pt x="759" y="3389"/>
                    <a:pt x="1696" y="3389"/>
                  </a:cubicBezTo>
                  <a:cubicBezTo>
                    <a:pt x="2629" y="3389"/>
                    <a:pt x="3388" y="2630"/>
                    <a:pt x="3388" y="1696"/>
                  </a:cubicBezTo>
                  <a:cubicBezTo>
                    <a:pt x="3388" y="760"/>
                    <a:pt x="2629" y="1"/>
                    <a:pt x="169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787" name="Google Shape;4787;p45"/>
            <p:cNvSpPr/>
            <p:nvPr/>
          </p:nvSpPr>
          <p:spPr>
            <a:xfrm>
              <a:off x="4584850" y="4512200"/>
              <a:ext cx="225875" cy="368900"/>
            </a:xfrm>
            <a:custGeom>
              <a:avLst/>
              <a:gdLst/>
              <a:ahLst/>
              <a:cxnLst/>
              <a:rect l="l" t="t" r="r" b="b"/>
              <a:pathLst>
                <a:path w="9035" h="14756" extrusionOk="0">
                  <a:moveTo>
                    <a:pt x="2259" y="1"/>
                  </a:moveTo>
                  <a:cubicBezTo>
                    <a:pt x="1013" y="1"/>
                    <a:pt x="1" y="1052"/>
                    <a:pt x="1" y="2298"/>
                  </a:cubicBezTo>
                  <a:lnTo>
                    <a:pt x="1" y="5686"/>
                  </a:lnTo>
                  <a:cubicBezTo>
                    <a:pt x="1" y="6280"/>
                    <a:pt x="414" y="6792"/>
                    <a:pt x="1106" y="6792"/>
                  </a:cubicBezTo>
                  <a:cubicBezTo>
                    <a:pt x="1284" y="6792"/>
                    <a:pt x="1480" y="6758"/>
                    <a:pt x="1693" y="6683"/>
                  </a:cubicBezTo>
                  <a:lnTo>
                    <a:pt x="1693" y="13627"/>
                  </a:lnTo>
                  <a:cubicBezTo>
                    <a:pt x="1693" y="14250"/>
                    <a:pt x="2199" y="14756"/>
                    <a:pt x="2822" y="14756"/>
                  </a:cubicBezTo>
                  <a:cubicBezTo>
                    <a:pt x="3446" y="14756"/>
                    <a:pt x="3952" y="14250"/>
                    <a:pt x="3952" y="13627"/>
                  </a:cubicBezTo>
                  <a:lnTo>
                    <a:pt x="3952" y="9637"/>
                  </a:lnTo>
                  <a:cubicBezTo>
                    <a:pt x="3952" y="9324"/>
                    <a:pt x="4204" y="9074"/>
                    <a:pt x="4518" y="9074"/>
                  </a:cubicBezTo>
                  <a:cubicBezTo>
                    <a:pt x="4828" y="9074"/>
                    <a:pt x="5081" y="9324"/>
                    <a:pt x="5081" y="9637"/>
                  </a:cubicBezTo>
                  <a:lnTo>
                    <a:pt x="5081" y="13627"/>
                  </a:lnTo>
                  <a:cubicBezTo>
                    <a:pt x="5081" y="14250"/>
                    <a:pt x="5587" y="14756"/>
                    <a:pt x="6210" y="14756"/>
                  </a:cubicBezTo>
                  <a:cubicBezTo>
                    <a:pt x="6833" y="14756"/>
                    <a:pt x="7339" y="14250"/>
                    <a:pt x="7339" y="13627"/>
                  </a:cubicBezTo>
                  <a:lnTo>
                    <a:pt x="7339" y="6683"/>
                  </a:lnTo>
                  <a:cubicBezTo>
                    <a:pt x="7552" y="6758"/>
                    <a:pt x="7749" y="6792"/>
                    <a:pt x="7927" y="6792"/>
                  </a:cubicBezTo>
                  <a:cubicBezTo>
                    <a:pt x="8619" y="6792"/>
                    <a:pt x="9035" y="6280"/>
                    <a:pt x="9035" y="5686"/>
                  </a:cubicBezTo>
                  <a:lnTo>
                    <a:pt x="9035" y="2298"/>
                  </a:lnTo>
                  <a:cubicBezTo>
                    <a:pt x="9035" y="1052"/>
                    <a:pt x="8020" y="1"/>
                    <a:pt x="677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4788" name="Google Shape;4788;p45"/>
          <p:cNvSpPr/>
          <p:nvPr/>
        </p:nvSpPr>
        <p:spPr>
          <a:xfrm>
            <a:off x="6312567" y="3004426"/>
            <a:ext cx="253154" cy="230602"/>
          </a:xfrm>
          <a:custGeom>
            <a:avLst/>
            <a:gdLst/>
            <a:ahLst/>
            <a:cxnLst/>
            <a:rect l="l" t="t" r="r" b="b"/>
            <a:pathLst>
              <a:path w="21149" h="19265" extrusionOk="0">
                <a:moveTo>
                  <a:pt x="10580" y="3417"/>
                </a:moveTo>
                <a:cubicBezTo>
                  <a:pt x="12186" y="3417"/>
                  <a:pt x="13773" y="4040"/>
                  <a:pt x="14967" y="5236"/>
                </a:cubicBezTo>
                <a:cubicBezTo>
                  <a:pt x="16933" y="7199"/>
                  <a:pt x="17352" y="10231"/>
                  <a:pt x="15997" y="12655"/>
                </a:cubicBezTo>
                <a:lnTo>
                  <a:pt x="7550" y="4209"/>
                </a:lnTo>
                <a:cubicBezTo>
                  <a:pt x="8500" y="3676"/>
                  <a:pt x="9544" y="3417"/>
                  <a:pt x="10580" y="3417"/>
                </a:cubicBezTo>
                <a:close/>
                <a:moveTo>
                  <a:pt x="5156" y="6603"/>
                </a:moveTo>
                <a:lnTo>
                  <a:pt x="13600" y="15049"/>
                </a:lnTo>
                <a:cubicBezTo>
                  <a:pt x="12650" y="15584"/>
                  <a:pt x="11607" y="15844"/>
                  <a:pt x="10570" y="15844"/>
                </a:cubicBezTo>
                <a:cubicBezTo>
                  <a:pt x="8964" y="15844"/>
                  <a:pt x="7375" y="15218"/>
                  <a:pt x="6183" y="14019"/>
                </a:cubicBezTo>
                <a:cubicBezTo>
                  <a:pt x="4210" y="12059"/>
                  <a:pt x="3789" y="9024"/>
                  <a:pt x="5156" y="6603"/>
                </a:cubicBezTo>
                <a:close/>
                <a:moveTo>
                  <a:pt x="10574" y="0"/>
                </a:moveTo>
                <a:cubicBezTo>
                  <a:pt x="8127" y="0"/>
                  <a:pt x="5681" y="948"/>
                  <a:pt x="3789" y="2842"/>
                </a:cubicBezTo>
                <a:cubicBezTo>
                  <a:pt x="1" y="6630"/>
                  <a:pt x="1" y="12628"/>
                  <a:pt x="3789" y="16413"/>
                </a:cubicBezTo>
                <a:cubicBezTo>
                  <a:pt x="5662" y="18289"/>
                  <a:pt x="8113" y="19265"/>
                  <a:pt x="10576" y="19265"/>
                </a:cubicBezTo>
                <a:cubicBezTo>
                  <a:pt x="13036" y="19265"/>
                  <a:pt x="15488" y="18289"/>
                  <a:pt x="17361" y="16413"/>
                </a:cubicBezTo>
                <a:cubicBezTo>
                  <a:pt x="21149" y="12625"/>
                  <a:pt x="21149" y="6630"/>
                  <a:pt x="17361" y="2842"/>
                </a:cubicBezTo>
                <a:cubicBezTo>
                  <a:pt x="15467" y="948"/>
                  <a:pt x="13020" y="0"/>
                  <a:pt x="10574" y="0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grpSp>
        <p:nvGrpSpPr>
          <p:cNvPr id="4789" name="Google Shape;4789;p45"/>
          <p:cNvGrpSpPr/>
          <p:nvPr/>
        </p:nvGrpSpPr>
        <p:grpSpPr>
          <a:xfrm>
            <a:off x="6604621" y="3004487"/>
            <a:ext cx="230698" cy="230698"/>
            <a:chOff x="5642550" y="4399275"/>
            <a:chExt cx="481825" cy="481825"/>
          </a:xfrm>
          <a:solidFill>
            <a:srgbClr val="171536"/>
          </a:solidFill>
        </p:grpSpPr>
        <p:sp>
          <p:nvSpPr>
            <p:cNvPr id="4790" name="Google Shape;4790;p45"/>
            <p:cNvSpPr/>
            <p:nvPr/>
          </p:nvSpPr>
          <p:spPr>
            <a:xfrm>
              <a:off x="5642550" y="4399275"/>
              <a:ext cx="481825" cy="481825"/>
            </a:xfrm>
            <a:custGeom>
              <a:avLst/>
              <a:gdLst/>
              <a:ahLst/>
              <a:cxnLst/>
              <a:rect l="l" t="t" r="r" b="b"/>
              <a:pathLst>
                <a:path w="19273" h="19273" extrusionOk="0">
                  <a:moveTo>
                    <a:pt x="15283" y="7945"/>
                  </a:moveTo>
                  <a:cubicBezTo>
                    <a:pt x="15593" y="7945"/>
                    <a:pt x="15846" y="8195"/>
                    <a:pt x="15846" y="8508"/>
                  </a:cubicBezTo>
                  <a:lnTo>
                    <a:pt x="15846" y="10766"/>
                  </a:lnTo>
                  <a:cubicBezTo>
                    <a:pt x="15846" y="11079"/>
                    <a:pt x="15593" y="11332"/>
                    <a:pt x="15283" y="11332"/>
                  </a:cubicBezTo>
                  <a:lnTo>
                    <a:pt x="3991" y="11332"/>
                  </a:lnTo>
                  <a:cubicBezTo>
                    <a:pt x="3678" y="11332"/>
                    <a:pt x="3425" y="11079"/>
                    <a:pt x="3425" y="10766"/>
                  </a:cubicBezTo>
                  <a:lnTo>
                    <a:pt x="3425" y="8508"/>
                  </a:lnTo>
                  <a:cubicBezTo>
                    <a:pt x="3425" y="8195"/>
                    <a:pt x="3678" y="7945"/>
                    <a:pt x="3991" y="7945"/>
                  </a:cubicBezTo>
                  <a:close/>
                  <a:moveTo>
                    <a:pt x="9637" y="1"/>
                  </a:moveTo>
                  <a:cubicBezTo>
                    <a:pt x="4331" y="1"/>
                    <a:pt x="1" y="4331"/>
                    <a:pt x="1" y="9637"/>
                  </a:cubicBezTo>
                  <a:cubicBezTo>
                    <a:pt x="1" y="14946"/>
                    <a:pt x="4328" y="19273"/>
                    <a:pt x="9637" y="19273"/>
                  </a:cubicBezTo>
                  <a:cubicBezTo>
                    <a:pt x="14943" y="19273"/>
                    <a:pt x="19273" y="14946"/>
                    <a:pt x="19273" y="9637"/>
                  </a:cubicBezTo>
                  <a:cubicBezTo>
                    <a:pt x="19273" y="4331"/>
                    <a:pt x="14943" y="1"/>
                    <a:pt x="963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791" name="Google Shape;4791;p45"/>
            <p:cNvSpPr/>
            <p:nvPr/>
          </p:nvSpPr>
          <p:spPr>
            <a:xfrm>
              <a:off x="5756375" y="4626100"/>
              <a:ext cx="254100" cy="28275"/>
            </a:xfrm>
            <a:custGeom>
              <a:avLst/>
              <a:gdLst/>
              <a:ahLst/>
              <a:cxnLst/>
              <a:rect l="l" t="t" r="r" b="b"/>
              <a:pathLst>
                <a:path w="10164" h="1131" extrusionOk="0">
                  <a:moveTo>
                    <a:pt x="1" y="1"/>
                  </a:moveTo>
                  <a:lnTo>
                    <a:pt x="1" y="1130"/>
                  </a:lnTo>
                  <a:lnTo>
                    <a:pt x="10164" y="1130"/>
                  </a:lnTo>
                  <a:lnTo>
                    <a:pt x="10164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792" name="Google Shape;4792;p45"/>
          <p:cNvGrpSpPr/>
          <p:nvPr/>
        </p:nvGrpSpPr>
        <p:grpSpPr>
          <a:xfrm>
            <a:off x="6881900" y="3012585"/>
            <a:ext cx="247061" cy="214502"/>
            <a:chOff x="6218300" y="4416175"/>
            <a:chExt cx="516000" cy="448000"/>
          </a:xfrm>
          <a:solidFill>
            <a:srgbClr val="171536"/>
          </a:solidFill>
        </p:grpSpPr>
        <p:sp>
          <p:nvSpPr>
            <p:cNvPr id="4793" name="Google Shape;4793;p45"/>
            <p:cNvSpPr/>
            <p:nvPr/>
          </p:nvSpPr>
          <p:spPr>
            <a:xfrm>
              <a:off x="6462150" y="4525375"/>
              <a:ext cx="28250" cy="141250"/>
            </a:xfrm>
            <a:custGeom>
              <a:avLst/>
              <a:gdLst/>
              <a:ahLst/>
              <a:cxnLst/>
              <a:rect l="l" t="t" r="r" b="b"/>
              <a:pathLst>
                <a:path w="1130" h="5650" extrusionOk="0">
                  <a:moveTo>
                    <a:pt x="566" y="1"/>
                  </a:moveTo>
                  <a:cubicBezTo>
                    <a:pt x="253" y="1"/>
                    <a:pt x="0" y="254"/>
                    <a:pt x="0" y="567"/>
                  </a:cubicBezTo>
                  <a:lnTo>
                    <a:pt x="0" y="5087"/>
                  </a:lnTo>
                  <a:cubicBezTo>
                    <a:pt x="0" y="5397"/>
                    <a:pt x="253" y="5650"/>
                    <a:pt x="566" y="5650"/>
                  </a:cubicBezTo>
                  <a:cubicBezTo>
                    <a:pt x="877" y="5650"/>
                    <a:pt x="1130" y="5397"/>
                    <a:pt x="1130" y="5087"/>
                  </a:cubicBezTo>
                  <a:lnTo>
                    <a:pt x="1130" y="567"/>
                  </a:lnTo>
                  <a:cubicBezTo>
                    <a:pt x="1130" y="254"/>
                    <a:pt x="877" y="1"/>
                    <a:pt x="5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794" name="Google Shape;4794;p45"/>
            <p:cNvSpPr/>
            <p:nvPr/>
          </p:nvSpPr>
          <p:spPr>
            <a:xfrm>
              <a:off x="6218300" y="4416175"/>
              <a:ext cx="516000" cy="448000"/>
            </a:xfrm>
            <a:custGeom>
              <a:avLst/>
              <a:gdLst/>
              <a:ahLst/>
              <a:cxnLst/>
              <a:rect l="l" t="t" r="r" b="b"/>
              <a:pathLst>
                <a:path w="20640" h="17920" extrusionOk="0">
                  <a:moveTo>
                    <a:pt x="10320" y="3240"/>
                  </a:moveTo>
                  <a:cubicBezTo>
                    <a:pt x="11254" y="3240"/>
                    <a:pt x="12013" y="3998"/>
                    <a:pt x="12013" y="4935"/>
                  </a:cubicBezTo>
                  <a:lnTo>
                    <a:pt x="12013" y="9452"/>
                  </a:lnTo>
                  <a:cubicBezTo>
                    <a:pt x="12013" y="10385"/>
                    <a:pt x="11254" y="11144"/>
                    <a:pt x="10320" y="11144"/>
                  </a:cubicBezTo>
                  <a:cubicBezTo>
                    <a:pt x="9384" y="11144"/>
                    <a:pt x="8625" y="10385"/>
                    <a:pt x="8625" y="9452"/>
                  </a:cubicBezTo>
                  <a:lnTo>
                    <a:pt x="8625" y="4935"/>
                  </a:lnTo>
                  <a:cubicBezTo>
                    <a:pt x="8625" y="3998"/>
                    <a:pt x="9384" y="3240"/>
                    <a:pt x="10320" y="3240"/>
                  </a:cubicBezTo>
                  <a:close/>
                  <a:moveTo>
                    <a:pt x="10320" y="12274"/>
                  </a:moveTo>
                  <a:cubicBezTo>
                    <a:pt x="10538" y="12274"/>
                    <a:pt x="10758" y="12316"/>
                    <a:pt x="10968" y="12403"/>
                  </a:cubicBezTo>
                  <a:cubicBezTo>
                    <a:pt x="11600" y="12665"/>
                    <a:pt x="12013" y="13282"/>
                    <a:pt x="12013" y="13969"/>
                  </a:cubicBezTo>
                  <a:cubicBezTo>
                    <a:pt x="12013" y="14902"/>
                    <a:pt x="11254" y="15661"/>
                    <a:pt x="10320" y="15661"/>
                  </a:cubicBezTo>
                  <a:cubicBezTo>
                    <a:pt x="9634" y="15661"/>
                    <a:pt x="9017" y="15248"/>
                    <a:pt x="8755" y="14616"/>
                  </a:cubicBezTo>
                  <a:cubicBezTo>
                    <a:pt x="8493" y="13984"/>
                    <a:pt x="8637" y="13255"/>
                    <a:pt x="9122" y="12770"/>
                  </a:cubicBezTo>
                  <a:cubicBezTo>
                    <a:pt x="9446" y="12446"/>
                    <a:pt x="9880" y="12274"/>
                    <a:pt x="10320" y="12274"/>
                  </a:cubicBezTo>
                  <a:close/>
                  <a:moveTo>
                    <a:pt x="10319" y="1"/>
                  </a:moveTo>
                  <a:cubicBezTo>
                    <a:pt x="9352" y="1"/>
                    <a:pt x="8386" y="487"/>
                    <a:pt x="7848" y="1460"/>
                  </a:cubicBezTo>
                  <a:lnTo>
                    <a:pt x="1040" y="13731"/>
                  </a:lnTo>
                  <a:cubicBezTo>
                    <a:pt x="1" y="15613"/>
                    <a:pt x="1359" y="17919"/>
                    <a:pt x="3509" y="17919"/>
                  </a:cubicBezTo>
                  <a:lnTo>
                    <a:pt x="17129" y="17919"/>
                  </a:lnTo>
                  <a:cubicBezTo>
                    <a:pt x="19279" y="17919"/>
                    <a:pt x="20640" y="15616"/>
                    <a:pt x="19598" y="13731"/>
                  </a:cubicBezTo>
                  <a:lnTo>
                    <a:pt x="12790" y="1460"/>
                  </a:lnTo>
                  <a:cubicBezTo>
                    <a:pt x="12252" y="487"/>
                    <a:pt x="11286" y="1"/>
                    <a:pt x="1031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795" name="Google Shape;4795;p45"/>
            <p:cNvSpPr/>
            <p:nvPr/>
          </p:nvSpPr>
          <p:spPr>
            <a:xfrm>
              <a:off x="6462150" y="4751225"/>
              <a:ext cx="28250" cy="28250"/>
            </a:xfrm>
            <a:custGeom>
              <a:avLst/>
              <a:gdLst/>
              <a:ahLst/>
              <a:cxnLst/>
              <a:rect l="l" t="t" r="r" b="b"/>
              <a:pathLst>
                <a:path w="1130" h="1130" extrusionOk="0">
                  <a:moveTo>
                    <a:pt x="566" y="1"/>
                  </a:moveTo>
                  <a:cubicBezTo>
                    <a:pt x="253" y="1"/>
                    <a:pt x="0" y="253"/>
                    <a:pt x="0" y="567"/>
                  </a:cubicBezTo>
                  <a:cubicBezTo>
                    <a:pt x="0" y="877"/>
                    <a:pt x="253" y="1130"/>
                    <a:pt x="566" y="1130"/>
                  </a:cubicBezTo>
                  <a:cubicBezTo>
                    <a:pt x="877" y="1130"/>
                    <a:pt x="1130" y="877"/>
                    <a:pt x="1130" y="567"/>
                  </a:cubicBezTo>
                  <a:cubicBezTo>
                    <a:pt x="1130" y="253"/>
                    <a:pt x="877" y="1"/>
                    <a:pt x="5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796" name="Google Shape;4796;p45"/>
          <p:cNvGrpSpPr/>
          <p:nvPr/>
        </p:nvGrpSpPr>
        <p:grpSpPr>
          <a:xfrm>
            <a:off x="7161095" y="2153361"/>
            <a:ext cx="230698" cy="230698"/>
            <a:chOff x="899850" y="4992125"/>
            <a:chExt cx="481825" cy="481825"/>
          </a:xfrm>
          <a:solidFill>
            <a:srgbClr val="171536"/>
          </a:solidFill>
        </p:grpSpPr>
        <p:sp>
          <p:nvSpPr>
            <p:cNvPr id="4797" name="Google Shape;4797;p45"/>
            <p:cNvSpPr/>
            <p:nvPr/>
          </p:nvSpPr>
          <p:spPr>
            <a:xfrm>
              <a:off x="1126600" y="5360100"/>
              <a:ext cx="28250" cy="28250"/>
            </a:xfrm>
            <a:custGeom>
              <a:avLst/>
              <a:gdLst/>
              <a:ahLst/>
              <a:cxnLst/>
              <a:rect l="l" t="t" r="r" b="b"/>
              <a:pathLst>
                <a:path w="1130" h="1130" extrusionOk="0">
                  <a:moveTo>
                    <a:pt x="566" y="1"/>
                  </a:moveTo>
                  <a:cubicBezTo>
                    <a:pt x="253" y="1"/>
                    <a:pt x="0" y="250"/>
                    <a:pt x="0" y="564"/>
                  </a:cubicBezTo>
                  <a:cubicBezTo>
                    <a:pt x="0" y="877"/>
                    <a:pt x="253" y="1130"/>
                    <a:pt x="566" y="1130"/>
                  </a:cubicBezTo>
                  <a:cubicBezTo>
                    <a:pt x="876" y="1130"/>
                    <a:pt x="1129" y="877"/>
                    <a:pt x="1129" y="564"/>
                  </a:cubicBezTo>
                  <a:cubicBezTo>
                    <a:pt x="1129" y="250"/>
                    <a:pt x="876" y="1"/>
                    <a:pt x="5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798" name="Google Shape;4798;p45"/>
            <p:cNvSpPr/>
            <p:nvPr/>
          </p:nvSpPr>
          <p:spPr>
            <a:xfrm>
              <a:off x="1056050" y="5079900"/>
              <a:ext cx="169400" cy="194950"/>
            </a:xfrm>
            <a:custGeom>
              <a:avLst/>
              <a:gdLst/>
              <a:ahLst/>
              <a:cxnLst/>
              <a:rect l="l" t="t" r="r" b="b"/>
              <a:pathLst>
                <a:path w="6776" h="7798" extrusionOk="0">
                  <a:moveTo>
                    <a:pt x="3417" y="1"/>
                  </a:moveTo>
                  <a:cubicBezTo>
                    <a:pt x="1713" y="1"/>
                    <a:pt x="0" y="1115"/>
                    <a:pt x="0" y="3304"/>
                  </a:cubicBezTo>
                  <a:cubicBezTo>
                    <a:pt x="0" y="3614"/>
                    <a:pt x="250" y="3867"/>
                    <a:pt x="564" y="3867"/>
                  </a:cubicBezTo>
                  <a:cubicBezTo>
                    <a:pt x="877" y="3867"/>
                    <a:pt x="1130" y="3614"/>
                    <a:pt x="1130" y="3304"/>
                  </a:cubicBezTo>
                  <a:cubicBezTo>
                    <a:pt x="1130" y="2069"/>
                    <a:pt x="2111" y="1061"/>
                    <a:pt x="3388" y="1061"/>
                  </a:cubicBezTo>
                  <a:cubicBezTo>
                    <a:pt x="4665" y="1061"/>
                    <a:pt x="5647" y="2066"/>
                    <a:pt x="5647" y="3304"/>
                  </a:cubicBezTo>
                  <a:cubicBezTo>
                    <a:pt x="5647" y="4147"/>
                    <a:pt x="5174" y="4921"/>
                    <a:pt x="4424" y="5310"/>
                  </a:cubicBezTo>
                  <a:cubicBezTo>
                    <a:pt x="3617" y="5728"/>
                    <a:pt x="3108" y="6336"/>
                    <a:pt x="2912" y="7116"/>
                  </a:cubicBezTo>
                  <a:cubicBezTo>
                    <a:pt x="2870" y="7285"/>
                    <a:pt x="2906" y="7466"/>
                    <a:pt x="3015" y="7601"/>
                  </a:cubicBezTo>
                  <a:cubicBezTo>
                    <a:pt x="3118" y="7736"/>
                    <a:pt x="3277" y="7798"/>
                    <a:pt x="3439" y="7798"/>
                  </a:cubicBezTo>
                  <a:cubicBezTo>
                    <a:pt x="3686" y="7798"/>
                    <a:pt x="3938" y="7652"/>
                    <a:pt x="4005" y="7399"/>
                  </a:cubicBezTo>
                  <a:cubicBezTo>
                    <a:pt x="4129" y="6936"/>
                    <a:pt x="4445" y="6568"/>
                    <a:pt x="4945" y="6312"/>
                  </a:cubicBezTo>
                  <a:cubicBezTo>
                    <a:pt x="6071" y="5728"/>
                    <a:pt x="6776" y="4569"/>
                    <a:pt x="6776" y="3304"/>
                  </a:cubicBezTo>
                  <a:cubicBezTo>
                    <a:pt x="6776" y="1090"/>
                    <a:pt x="5101" y="1"/>
                    <a:pt x="341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799" name="Google Shape;4799;p45"/>
            <p:cNvSpPr/>
            <p:nvPr/>
          </p:nvSpPr>
          <p:spPr>
            <a:xfrm>
              <a:off x="899850" y="4992125"/>
              <a:ext cx="481825" cy="481825"/>
            </a:xfrm>
            <a:custGeom>
              <a:avLst/>
              <a:gdLst/>
              <a:ahLst/>
              <a:cxnLst/>
              <a:rect l="l" t="t" r="r" b="b"/>
              <a:pathLst>
                <a:path w="19273" h="19273" extrusionOk="0">
                  <a:moveTo>
                    <a:pt x="9636" y="2334"/>
                  </a:moveTo>
                  <a:cubicBezTo>
                    <a:pt x="12223" y="2334"/>
                    <a:pt x="14153" y="4367"/>
                    <a:pt x="14153" y="6815"/>
                  </a:cubicBezTo>
                  <a:cubicBezTo>
                    <a:pt x="14153" y="8501"/>
                    <a:pt x="13214" y="10049"/>
                    <a:pt x="11714" y="10826"/>
                  </a:cubicBezTo>
                  <a:cubicBezTo>
                    <a:pt x="11401" y="10986"/>
                    <a:pt x="11362" y="11142"/>
                    <a:pt x="11344" y="11202"/>
                  </a:cubicBezTo>
                  <a:cubicBezTo>
                    <a:pt x="11141" y="11958"/>
                    <a:pt x="10458" y="12455"/>
                    <a:pt x="9710" y="12455"/>
                  </a:cubicBezTo>
                  <a:cubicBezTo>
                    <a:pt x="9569" y="12455"/>
                    <a:pt x="9426" y="12438"/>
                    <a:pt x="9284" y="12401"/>
                  </a:cubicBezTo>
                  <a:cubicBezTo>
                    <a:pt x="8383" y="12169"/>
                    <a:pt x="7841" y="11254"/>
                    <a:pt x="8064" y="10353"/>
                  </a:cubicBezTo>
                  <a:cubicBezTo>
                    <a:pt x="8338" y="9260"/>
                    <a:pt x="9061" y="8384"/>
                    <a:pt x="10154" y="7818"/>
                  </a:cubicBezTo>
                  <a:cubicBezTo>
                    <a:pt x="10832" y="7465"/>
                    <a:pt x="10973" y="6556"/>
                    <a:pt x="10434" y="6017"/>
                  </a:cubicBezTo>
                  <a:cubicBezTo>
                    <a:pt x="10219" y="5801"/>
                    <a:pt x="9934" y="5700"/>
                    <a:pt x="9650" y="5700"/>
                  </a:cubicBezTo>
                  <a:cubicBezTo>
                    <a:pt x="9078" y="5700"/>
                    <a:pt x="8507" y="6109"/>
                    <a:pt x="8507" y="6815"/>
                  </a:cubicBezTo>
                  <a:cubicBezTo>
                    <a:pt x="8507" y="7749"/>
                    <a:pt x="7748" y="8507"/>
                    <a:pt x="6812" y="8507"/>
                  </a:cubicBezTo>
                  <a:cubicBezTo>
                    <a:pt x="5875" y="8507"/>
                    <a:pt x="5119" y="7749"/>
                    <a:pt x="5119" y="6815"/>
                  </a:cubicBezTo>
                  <a:cubicBezTo>
                    <a:pt x="5119" y="4388"/>
                    <a:pt x="7028" y="2334"/>
                    <a:pt x="9636" y="2334"/>
                  </a:cubicBezTo>
                  <a:close/>
                  <a:moveTo>
                    <a:pt x="9636" y="13588"/>
                  </a:moveTo>
                  <a:cubicBezTo>
                    <a:pt x="9854" y="13588"/>
                    <a:pt x="10074" y="13630"/>
                    <a:pt x="10284" y="13717"/>
                  </a:cubicBezTo>
                  <a:cubicBezTo>
                    <a:pt x="10916" y="13979"/>
                    <a:pt x="11328" y="14596"/>
                    <a:pt x="11328" y="15283"/>
                  </a:cubicBezTo>
                  <a:cubicBezTo>
                    <a:pt x="11328" y="16219"/>
                    <a:pt x="10570" y="16975"/>
                    <a:pt x="9636" y="16978"/>
                  </a:cubicBezTo>
                  <a:cubicBezTo>
                    <a:pt x="8950" y="16978"/>
                    <a:pt x="8332" y="16562"/>
                    <a:pt x="8070" y="15930"/>
                  </a:cubicBezTo>
                  <a:cubicBezTo>
                    <a:pt x="7808" y="15298"/>
                    <a:pt x="7953" y="14569"/>
                    <a:pt x="8438" y="14084"/>
                  </a:cubicBezTo>
                  <a:cubicBezTo>
                    <a:pt x="8762" y="13760"/>
                    <a:pt x="9195" y="13588"/>
                    <a:pt x="9636" y="13588"/>
                  </a:cubicBezTo>
                  <a:close/>
                  <a:moveTo>
                    <a:pt x="9636" y="1"/>
                  </a:moveTo>
                  <a:cubicBezTo>
                    <a:pt x="4330" y="1"/>
                    <a:pt x="0" y="4331"/>
                    <a:pt x="0" y="9637"/>
                  </a:cubicBezTo>
                  <a:cubicBezTo>
                    <a:pt x="0" y="14945"/>
                    <a:pt x="4330" y="19273"/>
                    <a:pt x="9636" y="19273"/>
                  </a:cubicBezTo>
                  <a:cubicBezTo>
                    <a:pt x="14939" y="19273"/>
                    <a:pt x="19272" y="14945"/>
                    <a:pt x="19272" y="9637"/>
                  </a:cubicBezTo>
                  <a:cubicBezTo>
                    <a:pt x="19272" y="4331"/>
                    <a:pt x="14942" y="1"/>
                    <a:pt x="963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800" name="Google Shape;4800;p45"/>
          <p:cNvGrpSpPr/>
          <p:nvPr/>
        </p:nvGrpSpPr>
        <p:grpSpPr>
          <a:xfrm>
            <a:off x="7161106" y="2441767"/>
            <a:ext cx="230698" cy="230698"/>
            <a:chOff x="1492675" y="4992125"/>
            <a:chExt cx="481825" cy="481825"/>
          </a:xfrm>
          <a:solidFill>
            <a:srgbClr val="171536"/>
          </a:solidFill>
        </p:grpSpPr>
        <p:sp>
          <p:nvSpPr>
            <p:cNvPr id="4801" name="Google Shape;4801;p45"/>
            <p:cNvSpPr/>
            <p:nvPr/>
          </p:nvSpPr>
          <p:spPr>
            <a:xfrm>
              <a:off x="1492675" y="4992125"/>
              <a:ext cx="481825" cy="481825"/>
            </a:xfrm>
            <a:custGeom>
              <a:avLst/>
              <a:gdLst/>
              <a:ahLst/>
              <a:cxnLst/>
              <a:rect l="l" t="t" r="r" b="b"/>
              <a:pathLst>
                <a:path w="19273" h="19273" extrusionOk="0">
                  <a:moveTo>
                    <a:pt x="12728" y="5990"/>
                  </a:moveTo>
                  <a:cubicBezTo>
                    <a:pt x="13161" y="5990"/>
                    <a:pt x="13595" y="6156"/>
                    <a:pt x="13925" y="6487"/>
                  </a:cubicBezTo>
                  <a:cubicBezTo>
                    <a:pt x="14587" y="7149"/>
                    <a:pt x="14587" y="8221"/>
                    <a:pt x="13928" y="8884"/>
                  </a:cubicBezTo>
                  <a:lnTo>
                    <a:pt x="10028" y="12780"/>
                  </a:lnTo>
                  <a:cubicBezTo>
                    <a:pt x="9709" y="13100"/>
                    <a:pt x="9278" y="13280"/>
                    <a:pt x="8830" y="13280"/>
                  </a:cubicBezTo>
                  <a:lnTo>
                    <a:pt x="8815" y="13280"/>
                  </a:lnTo>
                  <a:cubicBezTo>
                    <a:pt x="8811" y="13280"/>
                    <a:pt x="8807" y="13280"/>
                    <a:pt x="8804" y="13280"/>
                  </a:cubicBezTo>
                  <a:cubicBezTo>
                    <a:pt x="8362" y="13280"/>
                    <a:pt x="7936" y="13103"/>
                    <a:pt x="7622" y="12789"/>
                  </a:cubicBezTo>
                  <a:lnTo>
                    <a:pt x="5346" y="10528"/>
                  </a:lnTo>
                  <a:cubicBezTo>
                    <a:pt x="4632" y="9877"/>
                    <a:pt x="4605" y="8760"/>
                    <a:pt x="5288" y="8077"/>
                  </a:cubicBezTo>
                  <a:cubicBezTo>
                    <a:pt x="5620" y="7745"/>
                    <a:pt x="6053" y="7581"/>
                    <a:pt x="6485" y="7581"/>
                  </a:cubicBezTo>
                  <a:cubicBezTo>
                    <a:pt x="6944" y="7581"/>
                    <a:pt x="7402" y="7766"/>
                    <a:pt x="7737" y="8134"/>
                  </a:cubicBezTo>
                  <a:lnTo>
                    <a:pt x="8812" y="9206"/>
                  </a:lnTo>
                  <a:lnTo>
                    <a:pt x="11531" y="6487"/>
                  </a:lnTo>
                  <a:cubicBezTo>
                    <a:pt x="11861" y="6156"/>
                    <a:pt x="12294" y="5990"/>
                    <a:pt x="12728" y="5990"/>
                  </a:cubicBezTo>
                  <a:close/>
                  <a:moveTo>
                    <a:pt x="9637" y="1"/>
                  </a:moveTo>
                  <a:cubicBezTo>
                    <a:pt x="7095" y="1"/>
                    <a:pt x="4686" y="1012"/>
                    <a:pt x="2849" y="2849"/>
                  </a:cubicBezTo>
                  <a:cubicBezTo>
                    <a:pt x="1013" y="4686"/>
                    <a:pt x="1" y="7098"/>
                    <a:pt x="1" y="9637"/>
                  </a:cubicBezTo>
                  <a:cubicBezTo>
                    <a:pt x="1" y="12175"/>
                    <a:pt x="1013" y="14587"/>
                    <a:pt x="2849" y="16424"/>
                  </a:cubicBezTo>
                  <a:cubicBezTo>
                    <a:pt x="4686" y="18261"/>
                    <a:pt x="7095" y="19273"/>
                    <a:pt x="9637" y="19273"/>
                  </a:cubicBezTo>
                  <a:cubicBezTo>
                    <a:pt x="12175" y="19273"/>
                    <a:pt x="14584" y="18261"/>
                    <a:pt x="16421" y="16424"/>
                  </a:cubicBezTo>
                  <a:cubicBezTo>
                    <a:pt x="18258" y="14587"/>
                    <a:pt x="19273" y="12175"/>
                    <a:pt x="19273" y="9637"/>
                  </a:cubicBezTo>
                  <a:cubicBezTo>
                    <a:pt x="19273" y="7098"/>
                    <a:pt x="18258" y="4686"/>
                    <a:pt x="16421" y="2849"/>
                  </a:cubicBezTo>
                  <a:cubicBezTo>
                    <a:pt x="14584" y="1012"/>
                    <a:pt x="12175" y="1"/>
                    <a:pt x="963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802" name="Google Shape;4802;p45"/>
            <p:cNvSpPr/>
            <p:nvPr/>
          </p:nvSpPr>
          <p:spPr>
            <a:xfrm>
              <a:off x="1639625" y="5170175"/>
              <a:ext cx="190100" cy="125750"/>
            </a:xfrm>
            <a:custGeom>
              <a:avLst/>
              <a:gdLst/>
              <a:ahLst/>
              <a:cxnLst/>
              <a:rect l="l" t="t" r="r" b="b"/>
              <a:pathLst>
                <a:path w="7604" h="5030" extrusionOk="0">
                  <a:moveTo>
                    <a:pt x="6852" y="0"/>
                  </a:moveTo>
                  <a:cubicBezTo>
                    <a:pt x="6851" y="0"/>
                    <a:pt x="6850" y="0"/>
                    <a:pt x="6848" y="0"/>
                  </a:cubicBezTo>
                  <a:cubicBezTo>
                    <a:pt x="6698" y="0"/>
                    <a:pt x="6556" y="57"/>
                    <a:pt x="6451" y="163"/>
                  </a:cubicBezTo>
                  <a:lnTo>
                    <a:pt x="3334" y="3279"/>
                  </a:lnTo>
                  <a:cubicBezTo>
                    <a:pt x="3224" y="3391"/>
                    <a:pt x="3080" y="3447"/>
                    <a:pt x="2935" y="3447"/>
                  </a:cubicBezTo>
                  <a:cubicBezTo>
                    <a:pt x="2791" y="3447"/>
                    <a:pt x="2646" y="3391"/>
                    <a:pt x="2536" y="3279"/>
                  </a:cubicBezTo>
                  <a:cubicBezTo>
                    <a:pt x="2533" y="3279"/>
                    <a:pt x="2533" y="3279"/>
                    <a:pt x="2530" y="3276"/>
                  </a:cubicBezTo>
                  <a:cubicBezTo>
                    <a:pt x="2521" y="3267"/>
                    <a:pt x="2509" y="3255"/>
                    <a:pt x="2497" y="3246"/>
                  </a:cubicBezTo>
                  <a:lnTo>
                    <a:pt x="1061" y="1810"/>
                  </a:lnTo>
                  <a:cubicBezTo>
                    <a:pt x="948" y="1678"/>
                    <a:pt x="789" y="1611"/>
                    <a:pt x="629" y="1611"/>
                  </a:cubicBezTo>
                  <a:cubicBezTo>
                    <a:pt x="486" y="1611"/>
                    <a:pt x="342" y="1666"/>
                    <a:pt x="233" y="1777"/>
                  </a:cubicBezTo>
                  <a:cubicBezTo>
                    <a:pt x="1" y="2009"/>
                    <a:pt x="16" y="2391"/>
                    <a:pt x="266" y="2605"/>
                  </a:cubicBezTo>
                  <a:lnTo>
                    <a:pt x="2542" y="4869"/>
                  </a:lnTo>
                  <a:cubicBezTo>
                    <a:pt x="2645" y="4972"/>
                    <a:pt x="2782" y="5029"/>
                    <a:pt x="2926" y="5029"/>
                  </a:cubicBezTo>
                  <a:cubicBezTo>
                    <a:pt x="2929" y="5029"/>
                    <a:pt x="2933" y="5029"/>
                    <a:pt x="2937" y="5029"/>
                  </a:cubicBezTo>
                  <a:lnTo>
                    <a:pt x="2943" y="5029"/>
                  </a:lnTo>
                  <a:cubicBezTo>
                    <a:pt x="3096" y="5029"/>
                    <a:pt x="3241" y="4969"/>
                    <a:pt x="3352" y="4860"/>
                  </a:cubicBezTo>
                  <a:lnTo>
                    <a:pt x="7249" y="964"/>
                  </a:lnTo>
                  <a:cubicBezTo>
                    <a:pt x="7603" y="606"/>
                    <a:pt x="7352" y="0"/>
                    <a:pt x="685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803" name="Google Shape;4803;p45"/>
          <p:cNvGrpSpPr/>
          <p:nvPr/>
        </p:nvGrpSpPr>
        <p:grpSpPr>
          <a:xfrm>
            <a:off x="7161118" y="2723724"/>
            <a:ext cx="230698" cy="230698"/>
            <a:chOff x="2085525" y="4992125"/>
            <a:chExt cx="481825" cy="481825"/>
          </a:xfrm>
          <a:solidFill>
            <a:srgbClr val="171536"/>
          </a:solidFill>
        </p:grpSpPr>
        <p:sp>
          <p:nvSpPr>
            <p:cNvPr id="4804" name="Google Shape;4804;p45"/>
            <p:cNvSpPr/>
            <p:nvPr/>
          </p:nvSpPr>
          <p:spPr>
            <a:xfrm>
              <a:off x="2244150" y="5152125"/>
              <a:ext cx="164500" cy="161825"/>
            </a:xfrm>
            <a:custGeom>
              <a:avLst/>
              <a:gdLst/>
              <a:ahLst/>
              <a:cxnLst/>
              <a:rect l="l" t="t" r="r" b="b"/>
              <a:pathLst>
                <a:path w="6580" h="6473" extrusionOk="0">
                  <a:moveTo>
                    <a:pt x="618" y="1"/>
                  </a:moveTo>
                  <a:cubicBezTo>
                    <a:pt x="474" y="1"/>
                    <a:pt x="329" y="56"/>
                    <a:pt x="220" y="165"/>
                  </a:cubicBezTo>
                  <a:cubicBezTo>
                    <a:pt x="3" y="385"/>
                    <a:pt x="0" y="737"/>
                    <a:pt x="214" y="957"/>
                  </a:cubicBezTo>
                  <a:lnTo>
                    <a:pt x="2093" y="2836"/>
                  </a:lnTo>
                  <a:cubicBezTo>
                    <a:pt x="2313" y="3059"/>
                    <a:pt x="2313" y="3414"/>
                    <a:pt x="2093" y="3637"/>
                  </a:cubicBezTo>
                  <a:lnTo>
                    <a:pt x="214" y="5516"/>
                  </a:lnTo>
                  <a:cubicBezTo>
                    <a:pt x="0" y="5736"/>
                    <a:pt x="3" y="6088"/>
                    <a:pt x="220" y="6308"/>
                  </a:cubicBezTo>
                  <a:cubicBezTo>
                    <a:pt x="329" y="6418"/>
                    <a:pt x="474" y="6473"/>
                    <a:pt x="618" y="6473"/>
                  </a:cubicBezTo>
                  <a:cubicBezTo>
                    <a:pt x="760" y="6473"/>
                    <a:pt x="902" y="6420"/>
                    <a:pt x="1012" y="6314"/>
                  </a:cubicBezTo>
                  <a:lnTo>
                    <a:pt x="1018" y="6308"/>
                  </a:lnTo>
                  <a:lnTo>
                    <a:pt x="2897" y="4495"/>
                  </a:lnTo>
                  <a:cubicBezTo>
                    <a:pt x="3007" y="4390"/>
                    <a:pt x="3148" y="4337"/>
                    <a:pt x="3290" y="4337"/>
                  </a:cubicBezTo>
                  <a:cubicBezTo>
                    <a:pt x="3431" y="4337"/>
                    <a:pt x="3573" y="4390"/>
                    <a:pt x="3683" y="4495"/>
                  </a:cubicBezTo>
                  <a:lnTo>
                    <a:pt x="5562" y="6308"/>
                  </a:lnTo>
                  <a:lnTo>
                    <a:pt x="5568" y="6314"/>
                  </a:lnTo>
                  <a:cubicBezTo>
                    <a:pt x="5678" y="6420"/>
                    <a:pt x="5820" y="6473"/>
                    <a:pt x="5962" y="6473"/>
                  </a:cubicBezTo>
                  <a:cubicBezTo>
                    <a:pt x="6106" y="6473"/>
                    <a:pt x="6250" y="6418"/>
                    <a:pt x="6360" y="6308"/>
                  </a:cubicBezTo>
                  <a:cubicBezTo>
                    <a:pt x="6577" y="6088"/>
                    <a:pt x="6580" y="5736"/>
                    <a:pt x="6366" y="5516"/>
                  </a:cubicBezTo>
                  <a:lnTo>
                    <a:pt x="4487" y="3637"/>
                  </a:lnTo>
                  <a:cubicBezTo>
                    <a:pt x="4267" y="3414"/>
                    <a:pt x="4267" y="3059"/>
                    <a:pt x="4487" y="2836"/>
                  </a:cubicBezTo>
                  <a:lnTo>
                    <a:pt x="6366" y="957"/>
                  </a:lnTo>
                  <a:cubicBezTo>
                    <a:pt x="6580" y="737"/>
                    <a:pt x="6577" y="385"/>
                    <a:pt x="6360" y="165"/>
                  </a:cubicBezTo>
                  <a:cubicBezTo>
                    <a:pt x="6250" y="56"/>
                    <a:pt x="6106" y="1"/>
                    <a:pt x="5962" y="1"/>
                  </a:cubicBezTo>
                  <a:cubicBezTo>
                    <a:pt x="5820" y="1"/>
                    <a:pt x="5678" y="53"/>
                    <a:pt x="5568" y="159"/>
                  </a:cubicBezTo>
                  <a:lnTo>
                    <a:pt x="5562" y="165"/>
                  </a:lnTo>
                  <a:lnTo>
                    <a:pt x="3683" y="1978"/>
                  </a:lnTo>
                  <a:cubicBezTo>
                    <a:pt x="3573" y="2083"/>
                    <a:pt x="3431" y="2136"/>
                    <a:pt x="3290" y="2136"/>
                  </a:cubicBezTo>
                  <a:cubicBezTo>
                    <a:pt x="3148" y="2136"/>
                    <a:pt x="3007" y="2083"/>
                    <a:pt x="2897" y="1978"/>
                  </a:cubicBezTo>
                  <a:lnTo>
                    <a:pt x="1018" y="165"/>
                  </a:lnTo>
                  <a:lnTo>
                    <a:pt x="1012" y="159"/>
                  </a:lnTo>
                  <a:cubicBezTo>
                    <a:pt x="902" y="53"/>
                    <a:pt x="760" y="1"/>
                    <a:pt x="61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805" name="Google Shape;4805;p45"/>
            <p:cNvSpPr/>
            <p:nvPr/>
          </p:nvSpPr>
          <p:spPr>
            <a:xfrm>
              <a:off x="2085525" y="4992125"/>
              <a:ext cx="481825" cy="481825"/>
            </a:xfrm>
            <a:custGeom>
              <a:avLst/>
              <a:gdLst/>
              <a:ahLst/>
              <a:cxnLst/>
              <a:rect l="l" t="t" r="r" b="b"/>
              <a:pathLst>
                <a:path w="19273" h="19273" extrusionOk="0">
                  <a:moveTo>
                    <a:pt x="12313" y="5263"/>
                  </a:moveTo>
                  <a:cubicBezTo>
                    <a:pt x="12748" y="5263"/>
                    <a:pt x="13183" y="5429"/>
                    <a:pt x="13515" y="5761"/>
                  </a:cubicBezTo>
                  <a:cubicBezTo>
                    <a:pt x="14174" y="6424"/>
                    <a:pt x="14171" y="7496"/>
                    <a:pt x="13509" y="8155"/>
                  </a:cubicBezTo>
                  <a:lnTo>
                    <a:pt x="12030" y="9637"/>
                  </a:lnTo>
                  <a:lnTo>
                    <a:pt x="13512" y="11118"/>
                  </a:lnTo>
                  <a:cubicBezTo>
                    <a:pt x="14174" y="11778"/>
                    <a:pt x="14177" y="12850"/>
                    <a:pt x="13515" y="13512"/>
                  </a:cubicBezTo>
                  <a:cubicBezTo>
                    <a:pt x="13184" y="13844"/>
                    <a:pt x="12749" y="14011"/>
                    <a:pt x="12315" y="14011"/>
                  </a:cubicBezTo>
                  <a:cubicBezTo>
                    <a:pt x="11883" y="14011"/>
                    <a:pt x="11451" y="13847"/>
                    <a:pt x="11121" y="13518"/>
                  </a:cubicBezTo>
                  <a:lnTo>
                    <a:pt x="9636" y="12088"/>
                  </a:lnTo>
                  <a:lnTo>
                    <a:pt x="8152" y="13518"/>
                  </a:lnTo>
                  <a:cubicBezTo>
                    <a:pt x="7822" y="13847"/>
                    <a:pt x="7390" y="14011"/>
                    <a:pt x="6958" y="14011"/>
                  </a:cubicBezTo>
                  <a:cubicBezTo>
                    <a:pt x="6523" y="14011"/>
                    <a:pt x="6087" y="13844"/>
                    <a:pt x="5755" y="13512"/>
                  </a:cubicBezTo>
                  <a:cubicBezTo>
                    <a:pt x="5095" y="12850"/>
                    <a:pt x="5098" y="11778"/>
                    <a:pt x="5761" y="11118"/>
                  </a:cubicBezTo>
                  <a:lnTo>
                    <a:pt x="7239" y="9637"/>
                  </a:lnTo>
                  <a:lnTo>
                    <a:pt x="5758" y="8155"/>
                  </a:lnTo>
                  <a:cubicBezTo>
                    <a:pt x="5095" y="7496"/>
                    <a:pt x="5092" y="6424"/>
                    <a:pt x="5755" y="5761"/>
                  </a:cubicBezTo>
                  <a:cubicBezTo>
                    <a:pt x="6085" y="5429"/>
                    <a:pt x="6519" y="5263"/>
                    <a:pt x="6954" y="5263"/>
                  </a:cubicBezTo>
                  <a:cubicBezTo>
                    <a:pt x="7386" y="5263"/>
                    <a:pt x="7818" y="5428"/>
                    <a:pt x="8149" y="5758"/>
                  </a:cubicBezTo>
                  <a:lnTo>
                    <a:pt x="9633" y="7188"/>
                  </a:lnTo>
                  <a:lnTo>
                    <a:pt x="11118" y="5758"/>
                  </a:lnTo>
                  <a:cubicBezTo>
                    <a:pt x="11448" y="5428"/>
                    <a:pt x="11881" y="5263"/>
                    <a:pt x="12313" y="5263"/>
                  </a:cubicBezTo>
                  <a:close/>
                  <a:moveTo>
                    <a:pt x="9636" y="1"/>
                  </a:moveTo>
                  <a:cubicBezTo>
                    <a:pt x="7095" y="1"/>
                    <a:pt x="4686" y="1012"/>
                    <a:pt x="2849" y="2849"/>
                  </a:cubicBezTo>
                  <a:cubicBezTo>
                    <a:pt x="1012" y="4686"/>
                    <a:pt x="0" y="7098"/>
                    <a:pt x="0" y="9637"/>
                  </a:cubicBezTo>
                  <a:cubicBezTo>
                    <a:pt x="0" y="12175"/>
                    <a:pt x="1012" y="14587"/>
                    <a:pt x="2849" y="16424"/>
                  </a:cubicBezTo>
                  <a:cubicBezTo>
                    <a:pt x="4686" y="18261"/>
                    <a:pt x="7095" y="19273"/>
                    <a:pt x="9636" y="19273"/>
                  </a:cubicBezTo>
                  <a:cubicBezTo>
                    <a:pt x="12175" y="19273"/>
                    <a:pt x="14584" y="18261"/>
                    <a:pt x="16421" y="16424"/>
                  </a:cubicBezTo>
                  <a:cubicBezTo>
                    <a:pt x="18261" y="14587"/>
                    <a:pt x="19272" y="12175"/>
                    <a:pt x="19272" y="9637"/>
                  </a:cubicBezTo>
                  <a:cubicBezTo>
                    <a:pt x="19272" y="7098"/>
                    <a:pt x="18261" y="4686"/>
                    <a:pt x="16421" y="2849"/>
                  </a:cubicBezTo>
                  <a:cubicBezTo>
                    <a:pt x="14584" y="1012"/>
                    <a:pt x="12175" y="1"/>
                    <a:pt x="963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806" name="Google Shape;4806;p45"/>
          <p:cNvGrpSpPr/>
          <p:nvPr/>
        </p:nvGrpSpPr>
        <p:grpSpPr>
          <a:xfrm>
            <a:off x="7449623" y="2153361"/>
            <a:ext cx="230698" cy="230698"/>
            <a:chOff x="2678350" y="4992125"/>
            <a:chExt cx="481825" cy="481825"/>
          </a:xfrm>
          <a:solidFill>
            <a:srgbClr val="171536"/>
          </a:solidFill>
        </p:grpSpPr>
        <p:sp>
          <p:nvSpPr>
            <p:cNvPr id="4807" name="Google Shape;4807;p45"/>
            <p:cNvSpPr/>
            <p:nvPr/>
          </p:nvSpPr>
          <p:spPr>
            <a:xfrm>
              <a:off x="2975725" y="5079150"/>
              <a:ext cx="56475" cy="309125"/>
            </a:xfrm>
            <a:custGeom>
              <a:avLst/>
              <a:gdLst/>
              <a:ahLst/>
              <a:cxnLst/>
              <a:rect l="l" t="t" r="r" b="b"/>
              <a:pathLst>
                <a:path w="2259" h="12365" extrusionOk="0">
                  <a:moveTo>
                    <a:pt x="2259" y="1"/>
                  </a:moveTo>
                  <a:cubicBezTo>
                    <a:pt x="943" y="272"/>
                    <a:pt x="0" y="1428"/>
                    <a:pt x="0" y="2768"/>
                  </a:cubicBezTo>
                  <a:lnTo>
                    <a:pt x="0" y="6722"/>
                  </a:lnTo>
                  <a:lnTo>
                    <a:pt x="563" y="6722"/>
                  </a:lnTo>
                  <a:cubicBezTo>
                    <a:pt x="877" y="6722"/>
                    <a:pt x="1130" y="6972"/>
                    <a:pt x="1130" y="7285"/>
                  </a:cubicBezTo>
                  <a:lnTo>
                    <a:pt x="1130" y="11802"/>
                  </a:lnTo>
                  <a:cubicBezTo>
                    <a:pt x="1130" y="12115"/>
                    <a:pt x="1379" y="12365"/>
                    <a:pt x="1693" y="12365"/>
                  </a:cubicBezTo>
                  <a:cubicBezTo>
                    <a:pt x="2006" y="12365"/>
                    <a:pt x="2259" y="12115"/>
                    <a:pt x="2259" y="11802"/>
                  </a:cubicBezTo>
                  <a:lnTo>
                    <a:pt x="2259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808" name="Google Shape;4808;p45"/>
            <p:cNvSpPr/>
            <p:nvPr/>
          </p:nvSpPr>
          <p:spPr>
            <a:xfrm>
              <a:off x="2806350" y="5162500"/>
              <a:ext cx="84700" cy="225775"/>
            </a:xfrm>
            <a:custGeom>
              <a:avLst/>
              <a:gdLst/>
              <a:ahLst/>
              <a:cxnLst/>
              <a:rect l="l" t="t" r="r" b="b"/>
              <a:pathLst>
                <a:path w="3388" h="9031" extrusionOk="0">
                  <a:moveTo>
                    <a:pt x="0" y="0"/>
                  </a:moveTo>
                  <a:lnTo>
                    <a:pt x="0" y="563"/>
                  </a:lnTo>
                  <a:cubicBezTo>
                    <a:pt x="0" y="876"/>
                    <a:pt x="250" y="1129"/>
                    <a:pt x="563" y="1129"/>
                  </a:cubicBezTo>
                  <a:cubicBezTo>
                    <a:pt x="876" y="1129"/>
                    <a:pt x="1129" y="1379"/>
                    <a:pt x="1129" y="1692"/>
                  </a:cubicBezTo>
                  <a:lnTo>
                    <a:pt x="1129" y="8468"/>
                  </a:lnTo>
                  <a:cubicBezTo>
                    <a:pt x="1129" y="8781"/>
                    <a:pt x="1379" y="9031"/>
                    <a:pt x="1692" y="9031"/>
                  </a:cubicBezTo>
                  <a:cubicBezTo>
                    <a:pt x="2006" y="9031"/>
                    <a:pt x="2258" y="8781"/>
                    <a:pt x="2258" y="8468"/>
                  </a:cubicBezTo>
                  <a:lnTo>
                    <a:pt x="2258" y="1692"/>
                  </a:lnTo>
                  <a:cubicBezTo>
                    <a:pt x="2258" y="1379"/>
                    <a:pt x="2508" y="1129"/>
                    <a:pt x="2822" y="1129"/>
                  </a:cubicBezTo>
                  <a:cubicBezTo>
                    <a:pt x="3135" y="1129"/>
                    <a:pt x="3388" y="876"/>
                    <a:pt x="3388" y="563"/>
                  </a:cubicBezTo>
                  <a:lnTo>
                    <a:pt x="3388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809" name="Google Shape;4809;p45"/>
            <p:cNvSpPr/>
            <p:nvPr/>
          </p:nvSpPr>
          <p:spPr>
            <a:xfrm>
              <a:off x="2678350" y="4992125"/>
              <a:ext cx="481825" cy="481825"/>
            </a:xfrm>
            <a:custGeom>
              <a:avLst/>
              <a:gdLst/>
              <a:ahLst/>
              <a:cxnLst/>
              <a:rect l="l" t="t" r="r" b="b"/>
              <a:pathLst>
                <a:path w="19273" h="19273" extrusionOk="0">
                  <a:moveTo>
                    <a:pt x="9071" y="2298"/>
                  </a:moveTo>
                  <a:cubicBezTo>
                    <a:pt x="9384" y="2298"/>
                    <a:pt x="9637" y="2548"/>
                    <a:pt x="9637" y="2861"/>
                  </a:cubicBezTo>
                  <a:lnTo>
                    <a:pt x="9637" y="6249"/>
                  </a:lnTo>
                  <a:lnTo>
                    <a:pt x="9637" y="7378"/>
                  </a:lnTo>
                  <a:cubicBezTo>
                    <a:pt x="9634" y="8095"/>
                    <a:pt x="9182" y="8736"/>
                    <a:pt x="8508" y="8977"/>
                  </a:cubicBezTo>
                  <a:lnTo>
                    <a:pt x="8508" y="15283"/>
                  </a:lnTo>
                  <a:cubicBezTo>
                    <a:pt x="8508" y="16219"/>
                    <a:pt x="7749" y="16975"/>
                    <a:pt x="6812" y="16975"/>
                  </a:cubicBezTo>
                  <a:cubicBezTo>
                    <a:pt x="5876" y="16975"/>
                    <a:pt x="5120" y="16219"/>
                    <a:pt x="5120" y="15283"/>
                  </a:cubicBezTo>
                  <a:lnTo>
                    <a:pt x="5120" y="8977"/>
                  </a:lnTo>
                  <a:cubicBezTo>
                    <a:pt x="4443" y="8736"/>
                    <a:pt x="3991" y="8095"/>
                    <a:pt x="3991" y="7378"/>
                  </a:cubicBezTo>
                  <a:lnTo>
                    <a:pt x="3991" y="2861"/>
                  </a:lnTo>
                  <a:cubicBezTo>
                    <a:pt x="3991" y="2548"/>
                    <a:pt x="4241" y="2298"/>
                    <a:pt x="4554" y="2298"/>
                  </a:cubicBezTo>
                  <a:cubicBezTo>
                    <a:pt x="4867" y="2298"/>
                    <a:pt x="5120" y="2548"/>
                    <a:pt x="5120" y="2861"/>
                  </a:cubicBezTo>
                  <a:lnTo>
                    <a:pt x="5120" y="5686"/>
                  </a:lnTo>
                  <a:lnTo>
                    <a:pt x="6249" y="5686"/>
                  </a:lnTo>
                  <a:lnTo>
                    <a:pt x="6249" y="2861"/>
                  </a:lnTo>
                  <a:cubicBezTo>
                    <a:pt x="6249" y="2548"/>
                    <a:pt x="6499" y="2298"/>
                    <a:pt x="6812" y="2298"/>
                  </a:cubicBezTo>
                  <a:cubicBezTo>
                    <a:pt x="7126" y="2298"/>
                    <a:pt x="7378" y="2548"/>
                    <a:pt x="7378" y="2861"/>
                  </a:cubicBezTo>
                  <a:lnTo>
                    <a:pt x="7378" y="5686"/>
                  </a:lnTo>
                  <a:lnTo>
                    <a:pt x="8508" y="5686"/>
                  </a:lnTo>
                  <a:lnTo>
                    <a:pt x="8508" y="2861"/>
                  </a:lnTo>
                  <a:cubicBezTo>
                    <a:pt x="8508" y="2548"/>
                    <a:pt x="8758" y="2298"/>
                    <a:pt x="9071" y="2298"/>
                  </a:cubicBezTo>
                  <a:close/>
                  <a:moveTo>
                    <a:pt x="14717" y="2298"/>
                  </a:moveTo>
                  <a:cubicBezTo>
                    <a:pt x="15030" y="2298"/>
                    <a:pt x="15283" y="2548"/>
                    <a:pt x="15283" y="2861"/>
                  </a:cubicBezTo>
                  <a:lnTo>
                    <a:pt x="15283" y="15283"/>
                  </a:lnTo>
                  <a:cubicBezTo>
                    <a:pt x="15283" y="16219"/>
                    <a:pt x="14524" y="16975"/>
                    <a:pt x="13588" y="16975"/>
                  </a:cubicBezTo>
                  <a:cubicBezTo>
                    <a:pt x="12651" y="16975"/>
                    <a:pt x="11895" y="16219"/>
                    <a:pt x="11895" y="15283"/>
                  </a:cubicBezTo>
                  <a:lnTo>
                    <a:pt x="11895" y="11332"/>
                  </a:lnTo>
                  <a:lnTo>
                    <a:pt x="11329" y="11332"/>
                  </a:lnTo>
                  <a:cubicBezTo>
                    <a:pt x="11016" y="11332"/>
                    <a:pt x="10766" y="11079"/>
                    <a:pt x="10766" y="10766"/>
                  </a:cubicBezTo>
                  <a:lnTo>
                    <a:pt x="10766" y="6249"/>
                  </a:lnTo>
                  <a:cubicBezTo>
                    <a:pt x="10766" y="4066"/>
                    <a:pt x="12534" y="2298"/>
                    <a:pt x="14717" y="2298"/>
                  </a:cubicBezTo>
                  <a:close/>
                  <a:moveTo>
                    <a:pt x="1693" y="1"/>
                  </a:moveTo>
                  <a:cubicBezTo>
                    <a:pt x="757" y="1"/>
                    <a:pt x="1" y="759"/>
                    <a:pt x="1" y="1696"/>
                  </a:cubicBezTo>
                  <a:lnTo>
                    <a:pt x="1" y="17580"/>
                  </a:lnTo>
                  <a:cubicBezTo>
                    <a:pt x="1" y="18514"/>
                    <a:pt x="757" y="19273"/>
                    <a:pt x="1693" y="19273"/>
                  </a:cubicBezTo>
                  <a:lnTo>
                    <a:pt x="17578" y="19273"/>
                  </a:lnTo>
                  <a:cubicBezTo>
                    <a:pt x="18514" y="19273"/>
                    <a:pt x="19270" y="18514"/>
                    <a:pt x="19273" y="17580"/>
                  </a:cubicBezTo>
                  <a:lnTo>
                    <a:pt x="19273" y="1696"/>
                  </a:lnTo>
                  <a:cubicBezTo>
                    <a:pt x="19270" y="759"/>
                    <a:pt x="18514" y="1"/>
                    <a:pt x="1757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810" name="Google Shape;4810;p45"/>
          <p:cNvGrpSpPr/>
          <p:nvPr/>
        </p:nvGrpSpPr>
        <p:grpSpPr>
          <a:xfrm>
            <a:off x="7161142" y="3004502"/>
            <a:ext cx="230698" cy="230698"/>
            <a:chOff x="3271200" y="4992125"/>
            <a:chExt cx="481825" cy="481825"/>
          </a:xfrm>
          <a:solidFill>
            <a:srgbClr val="171536"/>
          </a:solidFill>
        </p:grpSpPr>
        <p:sp>
          <p:nvSpPr>
            <p:cNvPr id="4811" name="Google Shape;4811;p45"/>
            <p:cNvSpPr/>
            <p:nvPr/>
          </p:nvSpPr>
          <p:spPr>
            <a:xfrm>
              <a:off x="3497950" y="5106025"/>
              <a:ext cx="28250" cy="28250"/>
            </a:xfrm>
            <a:custGeom>
              <a:avLst/>
              <a:gdLst/>
              <a:ahLst/>
              <a:cxnLst/>
              <a:rect l="l" t="t" r="r" b="b"/>
              <a:pathLst>
                <a:path w="1130" h="1130" extrusionOk="0">
                  <a:moveTo>
                    <a:pt x="566" y="1"/>
                  </a:moveTo>
                  <a:cubicBezTo>
                    <a:pt x="253" y="1"/>
                    <a:pt x="0" y="251"/>
                    <a:pt x="0" y="564"/>
                  </a:cubicBezTo>
                  <a:cubicBezTo>
                    <a:pt x="0" y="877"/>
                    <a:pt x="253" y="1130"/>
                    <a:pt x="566" y="1130"/>
                  </a:cubicBezTo>
                  <a:cubicBezTo>
                    <a:pt x="877" y="1130"/>
                    <a:pt x="1130" y="877"/>
                    <a:pt x="1130" y="564"/>
                  </a:cubicBezTo>
                  <a:cubicBezTo>
                    <a:pt x="1130" y="251"/>
                    <a:pt x="877" y="1"/>
                    <a:pt x="5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812" name="Google Shape;4812;p45"/>
            <p:cNvSpPr/>
            <p:nvPr/>
          </p:nvSpPr>
          <p:spPr>
            <a:xfrm>
              <a:off x="3497950" y="5218950"/>
              <a:ext cx="28250" cy="141175"/>
            </a:xfrm>
            <a:custGeom>
              <a:avLst/>
              <a:gdLst/>
              <a:ahLst/>
              <a:cxnLst/>
              <a:rect l="l" t="t" r="r" b="b"/>
              <a:pathLst>
                <a:path w="1130" h="5647" extrusionOk="0">
                  <a:moveTo>
                    <a:pt x="0" y="0"/>
                  </a:moveTo>
                  <a:lnTo>
                    <a:pt x="0" y="5647"/>
                  </a:lnTo>
                  <a:lnTo>
                    <a:pt x="1130" y="5647"/>
                  </a:lnTo>
                  <a:lnTo>
                    <a:pt x="113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813" name="Google Shape;4813;p45"/>
            <p:cNvSpPr/>
            <p:nvPr/>
          </p:nvSpPr>
          <p:spPr>
            <a:xfrm>
              <a:off x="3271200" y="4992125"/>
              <a:ext cx="481825" cy="481825"/>
            </a:xfrm>
            <a:custGeom>
              <a:avLst/>
              <a:gdLst/>
              <a:ahLst/>
              <a:cxnLst/>
              <a:rect l="l" t="t" r="r" b="b"/>
              <a:pathLst>
                <a:path w="19273" h="19273" extrusionOk="0">
                  <a:moveTo>
                    <a:pt x="9636" y="3427"/>
                  </a:moveTo>
                  <a:cubicBezTo>
                    <a:pt x="10320" y="3427"/>
                    <a:pt x="10937" y="3840"/>
                    <a:pt x="11199" y="4472"/>
                  </a:cubicBezTo>
                  <a:cubicBezTo>
                    <a:pt x="11461" y="5105"/>
                    <a:pt x="11317" y="5833"/>
                    <a:pt x="10832" y="6318"/>
                  </a:cubicBezTo>
                  <a:cubicBezTo>
                    <a:pt x="10508" y="6642"/>
                    <a:pt x="10074" y="6814"/>
                    <a:pt x="9634" y="6814"/>
                  </a:cubicBezTo>
                  <a:cubicBezTo>
                    <a:pt x="9415" y="6814"/>
                    <a:pt x="9195" y="6772"/>
                    <a:pt x="8986" y="6686"/>
                  </a:cubicBezTo>
                  <a:cubicBezTo>
                    <a:pt x="8354" y="6424"/>
                    <a:pt x="7941" y="5806"/>
                    <a:pt x="7941" y="5120"/>
                  </a:cubicBezTo>
                  <a:cubicBezTo>
                    <a:pt x="7941" y="4183"/>
                    <a:pt x="8700" y="3427"/>
                    <a:pt x="9636" y="3427"/>
                  </a:cubicBezTo>
                  <a:close/>
                  <a:moveTo>
                    <a:pt x="10766" y="7944"/>
                  </a:moveTo>
                  <a:cubicBezTo>
                    <a:pt x="11076" y="7944"/>
                    <a:pt x="11329" y="8194"/>
                    <a:pt x="11329" y="8507"/>
                  </a:cubicBezTo>
                  <a:lnTo>
                    <a:pt x="11329" y="14720"/>
                  </a:lnTo>
                  <a:lnTo>
                    <a:pt x="11895" y="14720"/>
                  </a:lnTo>
                  <a:cubicBezTo>
                    <a:pt x="12205" y="14720"/>
                    <a:pt x="12458" y="14969"/>
                    <a:pt x="12458" y="15283"/>
                  </a:cubicBezTo>
                  <a:cubicBezTo>
                    <a:pt x="12458" y="15596"/>
                    <a:pt x="12205" y="15849"/>
                    <a:pt x="11895" y="15849"/>
                  </a:cubicBezTo>
                  <a:lnTo>
                    <a:pt x="7378" y="15849"/>
                  </a:lnTo>
                  <a:cubicBezTo>
                    <a:pt x="7065" y="15849"/>
                    <a:pt x="6812" y="15596"/>
                    <a:pt x="6812" y="15283"/>
                  </a:cubicBezTo>
                  <a:cubicBezTo>
                    <a:pt x="6812" y="14969"/>
                    <a:pt x="7065" y="14720"/>
                    <a:pt x="7378" y="14720"/>
                  </a:cubicBezTo>
                  <a:lnTo>
                    <a:pt x="7941" y="14720"/>
                  </a:lnTo>
                  <a:lnTo>
                    <a:pt x="7941" y="9073"/>
                  </a:lnTo>
                  <a:lnTo>
                    <a:pt x="7378" y="9073"/>
                  </a:lnTo>
                  <a:cubicBezTo>
                    <a:pt x="7065" y="9073"/>
                    <a:pt x="6812" y="8821"/>
                    <a:pt x="6812" y="8507"/>
                  </a:cubicBezTo>
                  <a:cubicBezTo>
                    <a:pt x="6812" y="8194"/>
                    <a:pt x="7065" y="7944"/>
                    <a:pt x="7378" y="7944"/>
                  </a:cubicBezTo>
                  <a:close/>
                  <a:moveTo>
                    <a:pt x="1693" y="1"/>
                  </a:moveTo>
                  <a:cubicBezTo>
                    <a:pt x="756" y="1"/>
                    <a:pt x="0" y="759"/>
                    <a:pt x="0" y="1696"/>
                  </a:cubicBezTo>
                  <a:lnTo>
                    <a:pt x="0" y="17580"/>
                  </a:lnTo>
                  <a:cubicBezTo>
                    <a:pt x="0" y="18514"/>
                    <a:pt x="756" y="19273"/>
                    <a:pt x="1693" y="19273"/>
                  </a:cubicBezTo>
                  <a:lnTo>
                    <a:pt x="17577" y="19273"/>
                  </a:lnTo>
                  <a:cubicBezTo>
                    <a:pt x="18514" y="19273"/>
                    <a:pt x="19269" y="18514"/>
                    <a:pt x="19272" y="17580"/>
                  </a:cubicBezTo>
                  <a:lnTo>
                    <a:pt x="19272" y="1696"/>
                  </a:lnTo>
                  <a:cubicBezTo>
                    <a:pt x="19269" y="759"/>
                    <a:pt x="18514" y="1"/>
                    <a:pt x="1757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814" name="Google Shape;4814;p45"/>
          <p:cNvGrpSpPr/>
          <p:nvPr/>
        </p:nvGrpSpPr>
        <p:grpSpPr>
          <a:xfrm>
            <a:off x="7449593" y="2442468"/>
            <a:ext cx="230806" cy="229297"/>
            <a:chOff x="3863900" y="4993625"/>
            <a:chExt cx="482050" cy="478900"/>
          </a:xfrm>
          <a:solidFill>
            <a:srgbClr val="171536"/>
          </a:solidFill>
        </p:grpSpPr>
        <p:sp>
          <p:nvSpPr>
            <p:cNvPr id="4815" name="Google Shape;4815;p45"/>
            <p:cNvSpPr/>
            <p:nvPr/>
          </p:nvSpPr>
          <p:spPr>
            <a:xfrm>
              <a:off x="3877525" y="5058825"/>
              <a:ext cx="315450" cy="164750"/>
            </a:xfrm>
            <a:custGeom>
              <a:avLst/>
              <a:gdLst/>
              <a:ahLst/>
              <a:cxnLst/>
              <a:rect l="l" t="t" r="r" b="b"/>
              <a:pathLst>
                <a:path w="12618" h="6590" extrusionOk="0">
                  <a:moveTo>
                    <a:pt x="3647" y="1"/>
                  </a:moveTo>
                  <a:lnTo>
                    <a:pt x="169" y="1846"/>
                  </a:lnTo>
                  <a:cubicBezTo>
                    <a:pt x="109" y="1877"/>
                    <a:pt x="51" y="1913"/>
                    <a:pt x="0" y="1952"/>
                  </a:cubicBezTo>
                  <a:lnTo>
                    <a:pt x="8892" y="6589"/>
                  </a:lnTo>
                  <a:lnTo>
                    <a:pt x="12617" y="4746"/>
                  </a:lnTo>
                  <a:lnTo>
                    <a:pt x="3647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816" name="Google Shape;4816;p45"/>
            <p:cNvSpPr/>
            <p:nvPr/>
          </p:nvSpPr>
          <p:spPr>
            <a:xfrm>
              <a:off x="4113750" y="5133350"/>
              <a:ext cx="232200" cy="339175"/>
            </a:xfrm>
            <a:custGeom>
              <a:avLst/>
              <a:gdLst/>
              <a:ahLst/>
              <a:cxnLst/>
              <a:rect l="l" t="t" r="r" b="b"/>
              <a:pathLst>
                <a:path w="9288" h="13567" extrusionOk="0">
                  <a:moveTo>
                    <a:pt x="9284" y="1"/>
                  </a:moveTo>
                  <a:lnTo>
                    <a:pt x="4836" y="2202"/>
                  </a:lnTo>
                  <a:lnTo>
                    <a:pt x="4836" y="4680"/>
                  </a:lnTo>
                  <a:cubicBezTo>
                    <a:pt x="4836" y="4993"/>
                    <a:pt x="4584" y="5246"/>
                    <a:pt x="4270" y="5246"/>
                  </a:cubicBezTo>
                  <a:cubicBezTo>
                    <a:pt x="3957" y="5246"/>
                    <a:pt x="3707" y="4993"/>
                    <a:pt x="3707" y="4680"/>
                  </a:cubicBezTo>
                  <a:lnTo>
                    <a:pt x="3707" y="2762"/>
                  </a:lnTo>
                  <a:lnTo>
                    <a:pt x="0" y="4593"/>
                  </a:lnTo>
                  <a:lnTo>
                    <a:pt x="0" y="13566"/>
                  </a:lnTo>
                  <a:cubicBezTo>
                    <a:pt x="12" y="13560"/>
                    <a:pt x="24" y="13557"/>
                    <a:pt x="37" y="13551"/>
                  </a:cubicBezTo>
                  <a:lnTo>
                    <a:pt x="8552" y="9236"/>
                  </a:lnTo>
                  <a:cubicBezTo>
                    <a:pt x="9004" y="9010"/>
                    <a:pt x="9287" y="8550"/>
                    <a:pt x="9287" y="8047"/>
                  </a:cubicBezTo>
                  <a:lnTo>
                    <a:pt x="9287" y="52"/>
                  </a:lnTo>
                  <a:cubicBezTo>
                    <a:pt x="9287" y="34"/>
                    <a:pt x="9287" y="19"/>
                    <a:pt x="928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817" name="Google Shape;4817;p45"/>
            <p:cNvSpPr/>
            <p:nvPr/>
          </p:nvSpPr>
          <p:spPr>
            <a:xfrm>
              <a:off x="3998800" y="4993625"/>
              <a:ext cx="334125" cy="168500"/>
            </a:xfrm>
            <a:custGeom>
              <a:avLst/>
              <a:gdLst/>
              <a:ahLst/>
              <a:cxnLst/>
              <a:rect l="l" t="t" r="r" b="b"/>
              <a:pathLst>
                <a:path w="13365" h="6740" extrusionOk="0">
                  <a:moveTo>
                    <a:pt x="4045" y="1"/>
                  </a:moveTo>
                  <a:cubicBezTo>
                    <a:pt x="3833" y="1"/>
                    <a:pt x="3623" y="51"/>
                    <a:pt x="3430" y="151"/>
                  </a:cubicBezTo>
                  <a:lnTo>
                    <a:pt x="0" y="1970"/>
                  </a:lnTo>
                  <a:lnTo>
                    <a:pt x="9013" y="6740"/>
                  </a:lnTo>
                  <a:lnTo>
                    <a:pt x="13364" y="4587"/>
                  </a:lnTo>
                  <a:cubicBezTo>
                    <a:pt x="13298" y="4536"/>
                    <a:pt x="13226" y="4491"/>
                    <a:pt x="13150" y="4454"/>
                  </a:cubicBezTo>
                  <a:lnTo>
                    <a:pt x="4638" y="139"/>
                  </a:lnTo>
                  <a:lnTo>
                    <a:pt x="4635" y="139"/>
                  </a:lnTo>
                  <a:cubicBezTo>
                    <a:pt x="4448" y="47"/>
                    <a:pt x="4246" y="1"/>
                    <a:pt x="404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818" name="Google Shape;4818;p45"/>
            <p:cNvSpPr/>
            <p:nvPr/>
          </p:nvSpPr>
          <p:spPr>
            <a:xfrm>
              <a:off x="3863900" y="5132450"/>
              <a:ext cx="221650" cy="339925"/>
            </a:xfrm>
            <a:custGeom>
              <a:avLst/>
              <a:gdLst/>
              <a:ahLst/>
              <a:cxnLst/>
              <a:rect l="l" t="t" r="r" b="b"/>
              <a:pathLst>
                <a:path w="8866" h="13597" extrusionOk="0">
                  <a:moveTo>
                    <a:pt x="6" y="1"/>
                  </a:moveTo>
                  <a:cubicBezTo>
                    <a:pt x="3" y="25"/>
                    <a:pt x="0" y="52"/>
                    <a:pt x="0" y="76"/>
                  </a:cubicBezTo>
                  <a:lnTo>
                    <a:pt x="0" y="8095"/>
                  </a:lnTo>
                  <a:cubicBezTo>
                    <a:pt x="0" y="8589"/>
                    <a:pt x="274" y="9043"/>
                    <a:pt x="714" y="9269"/>
                  </a:cubicBezTo>
                  <a:lnTo>
                    <a:pt x="8820" y="13572"/>
                  </a:lnTo>
                  <a:lnTo>
                    <a:pt x="8826" y="13575"/>
                  </a:lnTo>
                  <a:lnTo>
                    <a:pt x="8865" y="13596"/>
                  </a:lnTo>
                  <a:lnTo>
                    <a:pt x="8865" y="4620"/>
                  </a:lnTo>
                  <a:lnTo>
                    <a:pt x="6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819" name="Google Shape;4819;p45"/>
          <p:cNvGrpSpPr/>
          <p:nvPr/>
        </p:nvGrpSpPr>
        <p:grpSpPr>
          <a:xfrm>
            <a:off x="7449605" y="2724424"/>
            <a:ext cx="230806" cy="229297"/>
            <a:chOff x="4456725" y="4993625"/>
            <a:chExt cx="482050" cy="478900"/>
          </a:xfrm>
          <a:solidFill>
            <a:srgbClr val="171536"/>
          </a:solidFill>
        </p:grpSpPr>
        <p:sp>
          <p:nvSpPr>
            <p:cNvPr id="4820" name="Google Shape;4820;p45"/>
            <p:cNvSpPr/>
            <p:nvPr/>
          </p:nvSpPr>
          <p:spPr>
            <a:xfrm>
              <a:off x="4470350" y="5058825"/>
              <a:ext cx="315450" cy="164750"/>
            </a:xfrm>
            <a:custGeom>
              <a:avLst/>
              <a:gdLst/>
              <a:ahLst/>
              <a:cxnLst/>
              <a:rect l="l" t="t" r="r" b="b"/>
              <a:pathLst>
                <a:path w="12618" h="6590" extrusionOk="0">
                  <a:moveTo>
                    <a:pt x="3647" y="1"/>
                  </a:moveTo>
                  <a:lnTo>
                    <a:pt x="169" y="1846"/>
                  </a:lnTo>
                  <a:cubicBezTo>
                    <a:pt x="109" y="1877"/>
                    <a:pt x="52" y="1913"/>
                    <a:pt x="1" y="1952"/>
                  </a:cubicBezTo>
                  <a:lnTo>
                    <a:pt x="8893" y="6589"/>
                  </a:lnTo>
                  <a:lnTo>
                    <a:pt x="12618" y="4746"/>
                  </a:lnTo>
                  <a:lnTo>
                    <a:pt x="3647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821" name="Google Shape;4821;p45"/>
            <p:cNvSpPr/>
            <p:nvPr/>
          </p:nvSpPr>
          <p:spPr>
            <a:xfrm>
              <a:off x="4706575" y="5133350"/>
              <a:ext cx="232200" cy="339175"/>
            </a:xfrm>
            <a:custGeom>
              <a:avLst/>
              <a:gdLst/>
              <a:ahLst/>
              <a:cxnLst/>
              <a:rect l="l" t="t" r="r" b="b"/>
              <a:pathLst>
                <a:path w="9288" h="13567" extrusionOk="0">
                  <a:moveTo>
                    <a:pt x="9285" y="1"/>
                  </a:moveTo>
                  <a:lnTo>
                    <a:pt x="4837" y="2202"/>
                  </a:lnTo>
                  <a:lnTo>
                    <a:pt x="4837" y="4680"/>
                  </a:lnTo>
                  <a:cubicBezTo>
                    <a:pt x="4837" y="4993"/>
                    <a:pt x="4584" y="5246"/>
                    <a:pt x="4271" y="5246"/>
                  </a:cubicBezTo>
                  <a:cubicBezTo>
                    <a:pt x="3958" y="5246"/>
                    <a:pt x="3708" y="4993"/>
                    <a:pt x="3708" y="4680"/>
                  </a:cubicBezTo>
                  <a:lnTo>
                    <a:pt x="3708" y="2762"/>
                  </a:lnTo>
                  <a:lnTo>
                    <a:pt x="1" y="4593"/>
                  </a:lnTo>
                  <a:lnTo>
                    <a:pt x="1" y="13566"/>
                  </a:lnTo>
                  <a:cubicBezTo>
                    <a:pt x="13" y="13560"/>
                    <a:pt x="25" y="13557"/>
                    <a:pt x="37" y="13551"/>
                  </a:cubicBezTo>
                  <a:lnTo>
                    <a:pt x="8553" y="9236"/>
                  </a:lnTo>
                  <a:cubicBezTo>
                    <a:pt x="9005" y="9010"/>
                    <a:pt x="9288" y="8550"/>
                    <a:pt x="9288" y="8047"/>
                  </a:cubicBezTo>
                  <a:lnTo>
                    <a:pt x="9288" y="52"/>
                  </a:lnTo>
                  <a:cubicBezTo>
                    <a:pt x="9288" y="34"/>
                    <a:pt x="9288" y="19"/>
                    <a:pt x="928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822" name="Google Shape;4822;p45"/>
            <p:cNvSpPr/>
            <p:nvPr/>
          </p:nvSpPr>
          <p:spPr>
            <a:xfrm>
              <a:off x="4591625" y="4993625"/>
              <a:ext cx="334125" cy="168500"/>
            </a:xfrm>
            <a:custGeom>
              <a:avLst/>
              <a:gdLst/>
              <a:ahLst/>
              <a:cxnLst/>
              <a:rect l="l" t="t" r="r" b="b"/>
              <a:pathLst>
                <a:path w="13365" h="6740" extrusionOk="0">
                  <a:moveTo>
                    <a:pt x="4045" y="1"/>
                  </a:moveTo>
                  <a:cubicBezTo>
                    <a:pt x="3834" y="1"/>
                    <a:pt x="3623" y="51"/>
                    <a:pt x="3431" y="151"/>
                  </a:cubicBezTo>
                  <a:lnTo>
                    <a:pt x="1" y="1970"/>
                  </a:lnTo>
                  <a:lnTo>
                    <a:pt x="9013" y="6740"/>
                  </a:lnTo>
                  <a:lnTo>
                    <a:pt x="13365" y="4587"/>
                  </a:lnTo>
                  <a:cubicBezTo>
                    <a:pt x="13298" y="4536"/>
                    <a:pt x="13226" y="4491"/>
                    <a:pt x="13151" y="4454"/>
                  </a:cubicBezTo>
                  <a:lnTo>
                    <a:pt x="4638" y="139"/>
                  </a:lnTo>
                  <a:lnTo>
                    <a:pt x="4635" y="139"/>
                  </a:lnTo>
                  <a:cubicBezTo>
                    <a:pt x="4448" y="47"/>
                    <a:pt x="4247" y="1"/>
                    <a:pt x="404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823" name="Google Shape;4823;p45"/>
            <p:cNvSpPr/>
            <p:nvPr/>
          </p:nvSpPr>
          <p:spPr>
            <a:xfrm>
              <a:off x="4456725" y="5132450"/>
              <a:ext cx="221650" cy="339925"/>
            </a:xfrm>
            <a:custGeom>
              <a:avLst/>
              <a:gdLst/>
              <a:ahLst/>
              <a:cxnLst/>
              <a:rect l="l" t="t" r="r" b="b"/>
              <a:pathLst>
                <a:path w="8866" h="13597" extrusionOk="0">
                  <a:moveTo>
                    <a:pt x="3277" y="4449"/>
                  </a:moveTo>
                  <a:cubicBezTo>
                    <a:pt x="3465" y="4449"/>
                    <a:pt x="3649" y="4542"/>
                    <a:pt x="3756" y="4713"/>
                  </a:cubicBezTo>
                  <a:lnTo>
                    <a:pt x="4632" y="6104"/>
                  </a:lnTo>
                  <a:lnTo>
                    <a:pt x="5559" y="5719"/>
                  </a:lnTo>
                  <a:cubicBezTo>
                    <a:pt x="5634" y="5686"/>
                    <a:pt x="5712" y="5670"/>
                    <a:pt x="5788" y="5670"/>
                  </a:cubicBezTo>
                  <a:cubicBezTo>
                    <a:pt x="6008" y="5670"/>
                    <a:pt x="6217" y="5800"/>
                    <a:pt x="6306" y="6017"/>
                  </a:cubicBezTo>
                  <a:cubicBezTo>
                    <a:pt x="6430" y="6309"/>
                    <a:pt x="6288" y="6643"/>
                    <a:pt x="5993" y="6761"/>
                  </a:cubicBezTo>
                  <a:lnTo>
                    <a:pt x="5243" y="7074"/>
                  </a:lnTo>
                  <a:lnTo>
                    <a:pt x="6032" y="8324"/>
                  </a:lnTo>
                  <a:cubicBezTo>
                    <a:pt x="6198" y="8586"/>
                    <a:pt x="6116" y="8935"/>
                    <a:pt x="5855" y="9101"/>
                  </a:cubicBezTo>
                  <a:cubicBezTo>
                    <a:pt x="5761" y="9160"/>
                    <a:pt x="5656" y="9189"/>
                    <a:pt x="5553" y="9189"/>
                  </a:cubicBezTo>
                  <a:cubicBezTo>
                    <a:pt x="5365" y="9189"/>
                    <a:pt x="5181" y="9095"/>
                    <a:pt x="5075" y="8926"/>
                  </a:cubicBezTo>
                  <a:lnTo>
                    <a:pt x="4186" y="7514"/>
                  </a:lnTo>
                  <a:lnTo>
                    <a:pt x="3310" y="7881"/>
                  </a:lnTo>
                  <a:cubicBezTo>
                    <a:pt x="3241" y="7908"/>
                    <a:pt x="3168" y="7923"/>
                    <a:pt x="3093" y="7923"/>
                  </a:cubicBezTo>
                  <a:cubicBezTo>
                    <a:pt x="2825" y="7923"/>
                    <a:pt x="2593" y="7733"/>
                    <a:pt x="2539" y="7471"/>
                  </a:cubicBezTo>
                  <a:cubicBezTo>
                    <a:pt x="2488" y="7206"/>
                    <a:pt x="2626" y="6941"/>
                    <a:pt x="2876" y="6839"/>
                  </a:cubicBezTo>
                  <a:lnTo>
                    <a:pt x="3575" y="6547"/>
                  </a:lnTo>
                  <a:lnTo>
                    <a:pt x="2801" y="5315"/>
                  </a:lnTo>
                  <a:cubicBezTo>
                    <a:pt x="2632" y="5050"/>
                    <a:pt x="2714" y="4701"/>
                    <a:pt x="2976" y="4535"/>
                  </a:cubicBezTo>
                  <a:cubicBezTo>
                    <a:pt x="3070" y="4477"/>
                    <a:pt x="3174" y="4449"/>
                    <a:pt x="3277" y="4449"/>
                  </a:cubicBezTo>
                  <a:close/>
                  <a:moveTo>
                    <a:pt x="7" y="1"/>
                  </a:moveTo>
                  <a:cubicBezTo>
                    <a:pt x="4" y="25"/>
                    <a:pt x="1" y="52"/>
                    <a:pt x="1" y="76"/>
                  </a:cubicBezTo>
                  <a:lnTo>
                    <a:pt x="1" y="8095"/>
                  </a:lnTo>
                  <a:cubicBezTo>
                    <a:pt x="1" y="8589"/>
                    <a:pt x="275" y="9043"/>
                    <a:pt x="714" y="9269"/>
                  </a:cubicBezTo>
                  <a:lnTo>
                    <a:pt x="8821" y="13572"/>
                  </a:lnTo>
                  <a:lnTo>
                    <a:pt x="8827" y="13575"/>
                  </a:lnTo>
                  <a:lnTo>
                    <a:pt x="8866" y="13596"/>
                  </a:lnTo>
                  <a:lnTo>
                    <a:pt x="8866" y="4620"/>
                  </a:lnTo>
                  <a:lnTo>
                    <a:pt x="7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824" name="Google Shape;4824;p45"/>
          <p:cNvGrpSpPr/>
          <p:nvPr/>
        </p:nvGrpSpPr>
        <p:grpSpPr>
          <a:xfrm>
            <a:off x="7449617" y="3005196"/>
            <a:ext cx="230806" cy="229309"/>
            <a:chOff x="5049575" y="4993600"/>
            <a:chExt cx="482050" cy="478925"/>
          </a:xfrm>
          <a:solidFill>
            <a:srgbClr val="171536"/>
          </a:solidFill>
        </p:grpSpPr>
        <p:sp>
          <p:nvSpPr>
            <p:cNvPr id="4825" name="Google Shape;4825;p45"/>
            <p:cNvSpPr/>
            <p:nvPr/>
          </p:nvSpPr>
          <p:spPr>
            <a:xfrm>
              <a:off x="5063200" y="5058825"/>
              <a:ext cx="315450" cy="164750"/>
            </a:xfrm>
            <a:custGeom>
              <a:avLst/>
              <a:gdLst/>
              <a:ahLst/>
              <a:cxnLst/>
              <a:rect l="l" t="t" r="r" b="b"/>
              <a:pathLst>
                <a:path w="12618" h="6590" extrusionOk="0">
                  <a:moveTo>
                    <a:pt x="3647" y="1"/>
                  </a:moveTo>
                  <a:lnTo>
                    <a:pt x="169" y="1846"/>
                  </a:lnTo>
                  <a:cubicBezTo>
                    <a:pt x="109" y="1877"/>
                    <a:pt x="51" y="1913"/>
                    <a:pt x="0" y="1952"/>
                  </a:cubicBezTo>
                  <a:lnTo>
                    <a:pt x="8892" y="6589"/>
                  </a:lnTo>
                  <a:lnTo>
                    <a:pt x="12617" y="4746"/>
                  </a:lnTo>
                  <a:lnTo>
                    <a:pt x="3647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826" name="Google Shape;4826;p45"/>
            <p:cNvSpPr/>
            <p:nvPr/>
          </p:nvSpPr>
          <p:spPr>
            <a:xfrm>
              <a:off x="5299425" y="5133350"/>
              <a:ext cx="232200" cy="339175"/>
            </a:xfrm>
            <a:custGeom>
              <a:avLst/>
              <a:gdLst/>
              <a:ahLst/>
              <a:cxnLst/>
              <a:rect l="l" t="t" r="r" b="b"/>
              <a:pathLst>
                <a:path w="9288" h="13567" extrusionOk="0">
                  <a:moveTo>
                    <a:pt x="9284" y="1"/>
                  </a:moveTo>
                  <a:lnTo>
                    <a:pt x="4837" y="2202"/>
                  </a:lnTo>
                  <a:lnTo>
                    <a:pt x="4837" y="4680"/>
                  </a:lnTo>
                  <a:cubicBezTo>
                    <a:pt x="4837" y="4993"/>
                    <a:pt x="4584" y="5246"/>
                    <a:pt x="4271" y="5246"/>
                  </a:cubicBezTo>
                  <a:cubicBezTo>
                    <a:pt x="3957" y="5246"/>
                    <a:pt x="3707" y="4993"/>
                    <a:pt x="3707" y="4680"/>
                  </a:cubicBezTo>
                  <a:lnTo>
                    <a:pt x="3707" y="2762"/>
                  </a:lnTo>
                  <a:lnTo>
                    <a:pt x="1" y="4593"/>
                  </a:lnTo>
                  <a:lnTo>
                    <a:pt x="1" y="13566"/>
                  </a:lnTo>
                  <a:cubicBezTo>
                    <a:pt x="13" y="13560"/>
                    <a:pt x="25" y="13557"/>
                    <a:pt x="37" y="13551"/>
                  </a:cubicBezTo>
                  <a:lnTo>
                    <a:pt x="8553" y="9236"/>
                  </a:lnTo>
                  <a:cubicBezTo>
                    <a:pt x="9004" y="9010"/>
                    <a:pt x="9287" y="8550"/>
                    <a:pt x="9287" y="8047"/>
                  </a:cubicBezTo>
                  <a:lnTo>
                    <a:pt x="9287" y="52"/>
                  </a:lnTo>
                  <a:cubicBezTo>
                    <a:pt x="9287" y="34"/>
                    <a:pt x="9287" y="19"/>
                    <a:pt x="928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827" name="Google Shape;4827;p45"/>
            <p:cNvSpPr/>
            <p:nvPr/>
          </p:nvSpPr>
          <p:spPr>
            <a:xfrm>
              <a:off x="5184475" y="4993600"/>
              <a:ext cx="334125" cy="168525"/>
            </a:xfrm>
            <a:custGeom>
              <a:avLst/>
              <a:gdLst/>
              <a:ahLst/>
              <a:cxnLst/>
              <a:rect l="l" t="t" r="r" b="b"/>
              <a:pathLst>
                <a:path w="13365" h="6741" extrusionOk="0">
                  <a:moveTo>
                    <a:pt x="4040" y="0"/>
                  </a:moveTo>
                  <a:cubicBezTo>
                    <a:pt x="3830" y="0"/>
                    <a:pt x="3621" y="50"/>
                    <a:pt x="3430" y="149"/>
                  </a:cubicBezTo>
                  <a:lnTo>
                    <a:pt x="0" y="1971"/>
                  </a:lnTo>
                  <a:lnTo>
                    <a:pt x="9013" y="6741"/>
                  </a:lnTo>
                  <a:lnTo>
                    <a:pt x="13364" y="4588"/>
                  </a:lnTo>
                  <a:cubicBezTo>
                    <a:pt x="13298" y="4537"/>
                    <a:pt x="13226" y="4492"/>
                    <a:pt x="13151" y="4455"/>
                  </a:cubicBezTo>
                  <a:lnTo>
                    <a:pt x="4638" y="140"/>
                  </a:lnTo>
                  <a:lnTo>
                    <a:pt x="4635" y="140"/>
                  </a:lnTo>
                  <a:cubicBezTo>
                    <a:pt x="4446" y="47"/>
                    <a:pt x="4243" y="0"/>
                    <a:pt x="404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828" name="Google Shape;4828;p45"/>
            <p:cNvSpPr/>
            <p:nvPr/>
          </p:nvSpPr>
          <p:spPr>
            <a:xfrm>
              <a:off x="5049575" y="5132450"/>
              <a:ext cx="221650" cy="339925"/>
            </a:xfrm>
            <a:custGeom>
              <a:avLst/>
              <a:gdLst/>
              <a:ahLst/>
              <a:cxnLst/>
              <a:rect l="l" t="t" r="r" b="b"/>
              <a:pathLst>
                <a:path w="8866" h="13597" extrusionOk="0">
                  <a:moveTo>
                    <a:pt x="5803" y="5648"/>
                  </a:moveTo>
                  <a:cubicBezTo>
                    <a:pt x="5997" y="5648"/>
                    <a:pt x="6186" y="5748"/>
                    <a:pt x="6291" y="5927"/>
                  </a:cubicBezTo>
                  <a:cubicBezTo>
                    <a:pt x="6450" y="6195"/>
                    <a:pt x="6360" y="6541"/>
                    <a:pt x="6092" y="6701"/>
                  </a:cubicBezTo>
                  <a:lnTo>
                    <a:pt x="3843" y="8016"/>
                  </a:lnTo>
                  <a:lnTo>
                    <a:pt x="3834" y="8023"/>
                  </a:lnTo>
                  <a:lnTo>
                    <a:pt x="3831" y="8026"/>
                  </a:lnTo>
                  <a:lnTo>
                    <a:pt x="3818" y="8029"/>
                  </a:lnTo>
                  <a:cubicBezTo>
                    <a:pt x="3812" y="8032"/>
                    <a:pt x="3806" y="8035"/>
                    <a:pt x="3800" y="8038"/>
                  </a:cubicBezTo>
                  <a:lnTo>
                    <a:pt x="3785" y="8047"/>
                  </a:lnTo>
                  <a:lnTo>
                    <a:pt x="3767" y="8053"/>
                  </a:lnTo>
                  <a:lnTo>
                    <a:pt x="3752" y="8059"/>
                  </a:lnTo>
                  <a:lnTo>
                    <a:pt x="3734" y="8065"/>
                  </a:lnTo>
                  <a:lnTo>
                    <a:pt x="3716" y="8071"/>
                  </a:lnTo>
                  <a:lnTo>
                    <a:pt x="3698" y="8077"/>
                  </a:lnTo>
                  <a:cubicBezTo>
                    <a:pt x="3692" y="8077"/>
                    <a:pt x="3686" y="8080"/>
                    <a:pt x="3680" y="8080"/>
                  </a:cubicBezTo>
                  <a:cubicBezTo>
                    <a:pt x="3671" y="8083"/>
                    <a:pt x="3668" y="8083"/>
                    <a:pt x="3665" y="8083"/>
                  </a:cubicBezTo>
                  <a:lnTo>
                    <a:pt x="3641" y="8089"/>
                  </a:lnTo>
                  <a:lnTo>
                    <a:pt x="3629" y="8089"/>
                  </a:lnTo>
                  <a:cubicBezTo>
                    <a:pt x="3620" y="8089"/>
                    <a:pt x="3611" y="8092"/>
                    <a:pt x="3602" y="8092"/>
                  </a:cubicBezTo>
                  <a:lnTo>
                    <a:pt x="3484" y="8092"/>
                  </a:lnTo>
                  <a:lnTo>
                    <a:pt x="3466" y="8089"/>
                  </a:lnTo>
                  <a:cubicBezTo>
                    <a:pt x="3460" y="8089"/>
                    <a:pt x="3454" y="8086"/>
                    <a:pt x="3448" y="8086"/>
                  </a:cubicBezTo>
                  <a:cubicBezTo>
                    <a:pt x="3442" y="8083"/>
                    <a:pt x="3436" y="8083"/>
                    <a:pt x="3433" y="8080"/>
                  </a:cubicBezTo>
                  <a:lnTo>
                    <a:pt x="3412" y="8077"/>
                  </a:lnTo>
                  <a:cubicBezTo>
                    <a:pt x="3406" y="8077"/>
                    <a:pt x="3403" y="8074"/>
                    <a:pt x="3397" y="8071"/>
                  </a:cubicBezTo>
                  <a:lnTo>
                    <a:pt x="3376" y="8065"/>
                  </a:lnTo>
                  <a:lnTo>
                    <a:pt x="3361" y="8062"/>
                  </a:lnTo>
                  <a:lnTo>
                    <a:pt x="3343" y="8053"/>
                  </a:lnTo>
                  <a:lnTo>
                    <a:pt x="3328" y="8047"/>
                  </a:lnTo>
                  <a:lnTo>
                    <a:pt x="3310" y="8038"/>
                  </a:lnTo>
                  <a:lnTo>
                    <a:pt x="3295" y="8032"/>
                  </a:lnTo>
                  <a:cubicBezTo>
                    <a:pt x="3289" y="8029"/>
                    <a:pt x="3282" y="8026"/>
                    <a:pt x="3276" y="8019"/>
                  </a:cubicBezTo>
                  <a:lnTo>
                    <a:pt x="3261" y="8013"/>
                  </a:lnTo>
                  <a:lnTo>
                    <a:pt x="3246" y="8001"/>
                  </a:lnTo>
                  <a:cubicBezTo>
                    <a:pt x="3240" y="7998"/>
                    <a:pt x="3237" y="7995"/>
                    <a:pt x="3231" y="7992"/>
                  </a:cubicBezTo>
                  <a:lnTo>
                    <a:pt x="3216" y="7980"/>
                  </a:lnTo>
                  <a:cubicBezTo>
                    <a:pt x="3210" y="7977"/>
                    <a:pt x="3207" y="7974"/>
                    <a:pt x="3201" y="7968"/>
                  </a:cubicBezTo>
                  <a:cubicBezTo>
                    <a:pt x="3198" y="7965"/>
                    <a:pt x="3192" y="7962"/>
                    <a:pt x="3186" y="7956"/>
                  </a:cubicBezTo>
                  <a:lnTo>
                    <a:pt x="3174" y="7944"/>
                  </a:lnTo>
                  <a:lnTo>
                    <a:pt x="3159" y="7932"/>
                  </a:lnTo>
                  <a:lnTo>
                    <a:pt x="3147" y="7917"/>
                  </a:lnTo>
                  <a:cubicBezTo>
                    <a:pt x="3141" y="7914"/>
                    <a:pt x="3138" y="7908"/>
                    <a:pt x="3135" y="7905"/>
                  </a:cubicBezTo>
                  <a:lnTo>
                    <a:pt x="3120" y="7890"/>
                  </a:lnTo>
                  <a:lnTo>
                    <a:pt x="3111" y="7875"/>
                  </a:lnTo>
                  <a:cubicBezTo>
                    <a:pt x="3105" y="7869"/>
                    <a:pt x="3102" y="7863"/>
                    <a:pt x="3096" y="7857"/>
                  </a:cubicBezTo>
                  <a:lnTo>
                    <a:pt x="3087" y="7845"/>
                  </a:lnTo>
                  <a:lnTo>
                    <a:pt x="3075" y="7827"/>
                  </a:lnTo>
                  <a:lnTo>
                    <a:pt x="3069" y="7815"/>
                  </a:lnTo>
                  <a:lnTo>
                    <a:pt x="3069" y="7812"/>
                  </a:lnTo>
                  <a:lnTo>
                    <a:pt x="3063" y="7803"/>
                  </a:lnTo>
                  <a:lnTo>
                    <a:pt x="2415" y="6631"/>
                  </a:lnTo>
                  <a:cubicBezTo>
                    <a:pt x="2265" y="6357"/>
                    <a:pt x="2367" y="6014"/>
                    <a:pt x="2641" y="5863"/>
                  </a:cubicBezTo>
                  <a:lnTo>
                    <a:pt x="2635" y="5863"/>
                  </a:lnTo>
                  <a:cubicBezTo>
                    <a:pt x="2722" y="5816"/>
                    <a:pt x="2815" y="5793"/>
                    <a:pt x="2908" y="5793"/>
                  </a:cubicBezTo>
                  <a:cubicBezTo>
                    <a:pt x="3107" y="5793"/>
                    <a:pt x="3300" y="5899"/>
                    <a:pt x="3403" y="6086"/>
                  </a:cubicBezTo>
                  <a:lnTo>
                    <a:pt x="3770" y="6752"/>
                  </a:lnTo>
                  <a:lnTo>
                    <a:pt x="5520" y="5725"/>
                  </a:lnTo>
                  <a:cubicBezTo>
                    <a:pt x="5609" y="5673"/>
                    <a:pt x="5707" y="5648"/>
                    <a:pt x="5803" y="5648"/>
                  </a:cubicBezTo>
                  <a:close/>
                  <a:moveTo>
                    <a:pt x="6" y="1"/>
                  </a:moveTo>
                  <a:cubicBezTo>
                    <a:pt x="3" y="25"/>
                    <a:pt x="0" y="52"/>
                    <a:pt x="0" y="76"/>
                  </a:cubicBezTo>
                  <a:lnTo>
                    <a:pt x="0" y="8095"/>
                  </a:lnTo>
                  <a:cubicBezTo>
                    <a:pt x="0" y="8589"/>
                    <a:pt x="274" y="9043"/>
                    <a:pt x="714" y="9269"/>
                  </a:cubicBezTo>
                  <a:lnTo>
                    <a:pt x="8820" y="13572"/>
                  </a:lnTo>
                  <a:lnTo>
                    <a:pt x="8826" y="13575"/>
                  </a:lnTo>
                  <a:lnTo>
                    <a:pt x="8865" y="13596"/>
                  </a:lnTo>
                  <a:lnTo>
                    <a:pt x="8865" y="4620"/>
                  </a:lnTo>
                  <a:lnTo>
                    <a:pt x="6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829" name="Google Shape;4829;p45"/>
          <p:cNvGrpSpPr/>
          <p:nvPr/>
        </p:nvGrpSpPr>
        <p:grpSpPr>
          <a:xfrm>
            <a:off x="1464620" y="3389882"/>
            <a:ext cx="231320" cy="203310"/>
            <a:chOff x="892750" y="267400"/>
            <a:chExt cx="483125" cy="424625"/>
          </a:xfrm>
          <a:solidFill>
            <a:srgbClr val="171536"/>
          </a:solidFill>
        </p:grpSpPr>
        <p:sp>
          <p:nvSpPr>
            <p:cNvPr id="4830" name="Google Shape;4830;p45"/>
            <p:cNvSpPr/>
            <p:nvPr/>
          </p:nvSpPr>
          <p:spPr>
            <a:xfrm>
              <a:off x="892750" y="267400"/>
              <a:ext cx="483125" cy="424625"/>
            </a:xfrm>
            <a:custGeom>
              <a:avLst/>
              <a:gdLst/>
              <a:ahLst/>
              <a:cxnLst/>
              <a:rect l="l" t="t" r="r" b="b"/>
              <a:pathLst>
                <a:path w="19325" h="16985" extrusionOk="0">
                  <a:moveTo>
                    <a:pt x="2832" y="1133"/>
                  </a:moveTo>
                  <a:cubicBezTo>
                    <a:pt x="3143" y="1133"/>
                    <a:pt x="3397" y="1383"/>
                    <a:pt x="3397" y="1697"/>
                  </a:cubicBezTo>
                  <a:lnTo>
                    <a:pt x="3397" y="2265"/>
                  </a:lnTo>
                  <a:lnTo>
                    <a:pt x="2265" y="2265"/>
                  </a:lnTo>
                  <a:lnTo>
                    <a:pt x="2265" y="1697"/>
                  </a:lnTo>
                  <a:cubicBezTo>
                    <a:pt x="2265" y="1383"/>
                    <a:pt x="2518" y="1133"/>
                    <a:pt x="2832" y="1133"/>
                  </a:cubicBezTo>
                  <a:close/>
                  <a:moveTo>
                    <a:pt x="11927" y="1133"/>
                  </a:moveTo>
                  <a:cubicBezTo>
                    <a:pt x="12241" y="1133"/>
                    <a:pt x="12494" y="1383"/>
                    <a:pt x="12494" y="1697"/>
                  </a:cubicBezTo>
                  <a:lnTo>
                    <a:pt x="12494" y="2265"/>
                  </a:lnTo>
                  <a:lnTo>
                    <a:pt x="6833" y="2265"/>
                  </a:lnTo>
                  <a:lnTo>
                    <a:pt x="6833" y="1697"/>
                  </a:lnTo>
                  <a:cubicBezTo>
                    <a:pt x="6833" y="1383"/>
                    <a:pt x="7084" y="1133"/>
                    <a:pt x="7398" y="1133"/>
                  </a:cubicBezTo>
                  <a:close/>
                  <a:moveTo>
                    <a:pt x="17628" y="3397"/>
                  </a:moveTo>
                  <a:cubicBezTo>
                    <a:pt x="17939" y="3397"/>
                    <a:pt x="18192" y="3648"/>
                    <a:pt x="18192" y="3962"/>
                  </a:cubicBezTo>
                  <a:lnTo>
                    <a:pt x="18192" y="4530"/>
                  </a:lnTo>
                  <a:lnTo>
                    <a:pt x="17628" y="4530"/>
                  </a:lnTo>
                  <a:cubicBezTo>
                    <a:pt x="16688" y="4530"/>
                    <a:pt x="15928" y="5288"/>
                    <a:pt x="15928" y="6227"/>
                  </a:cubicBezTo>
                  <a:lnTo>
                    <a:pt x="15928" y="9059"/>
                  </a:lnTo>
                  <a:lnTo>
                    <a:pt x="13584" y="9059"/>
                  </a:lnTo>
                  <a:cubicBezTo>
                    <a:pt x="13304" y="7108"/>
                    <a:pt x="11631" y="5662"/>
                    <a:pt x="9662" y="5662"/>
                  </a:cubicBezTo>
                  <a:cubicBezTo>
                    <a:pt x="7694" y="5662"/>
                    <a:pt x="6021" y="7108"/>
                    <a:pt x="5740" y="9059"/>
                  </a:cubicBezTo>
                  <a:lnTo>
                    <a:pt x="3397" y="9059"/>
                  </a:lnTo>
                  <a:lnTo>
                    <a:pt x="3397" y="6227"/>
                  </a:lnTo>
                  <a:cubicBezTo>
                    <a:pt x="3397" y="5288"/>
                    <a:pt x="2636" y="4530"/>
                    <a:pt x="1700" y="4530"/>
                  </a:cubicBezTo>
                  <a:lnTo>
                    <a:pt x="1132" y="4530"/>
                  </a:lnTo>
                  <a:lnTo>
                    <a:pt x="1132" y="3962"/>
                  </a:lnTo>
                  <a:cubicBezTo>
                    <a:pt x="1132" y="3648"/>
                    <a:pt x="1386" y="3397"/>
                    <a:pt x="1700" y="3397"/>
                  </a:cubicBezTo>
                  <a:close/>
                  <a:moveTo>
                    <a:pt x="9663" y="6793"/>
                  </a:moveTo>
                  <a:cubicBezTo>
                    <a:pt x="10399" y="6793"/>
                    <a:pt x="11123" y="7080"/>
                    <a:pt x="11664" y="7622"/>
                  </a:cubicBezTo>
                  <a:cubicBezTo>
                    <a:pt x="12473" y="8431"/>
                    <a:pt x="12715" y="9648"/>
                    <a:pt x="12277" y="10708"/>
                  </a:cubicBezTo>
                  <a:cubicBezTo>
                    <a:pt x="11839" y="11764"/>
                    <a:pt x="10807" y="12456"/>
                    <a:pt x="9662" y="12456"/>
                  </a:cubicBezTo>
                  <a:cubicBezTo>
                    <a:pt x="8098" y="12453"/>
                    <a:pt x="6833" y="11188"/>
                    <a:pt x="6833" y="9624"/>
                  </a:cubicBezTo>
                  <a:cubicBezTo>
                    <a:pt x="6833" y="8479"/>
                    <a:pt x="7521" y="7447"/>
                    <a:pt x="8578" y="7009"/>
                  </a:cubicBezTo>
                  <a:cubicBezTo>
                    <a:pt x="8929" y="6864"/>
                    <a:pt x="9298" y="6793"/>
                    <a:pt x="9663" y="6793"/>
                  </a:cubicBezTo>
                  <a:close/>
                  <a:moveTo>
                    <a:pt x="1700" y="5662"/>
                  </a:moveTo>
                  <a:cubicBezTo>
                    <a:pt x="2011" y="5662"/>
                    <a:pt x="2265" y="5913"/>
                    <a:pt x="2265" y="6227"/>
                  </a:cubicBezTo>
                  <a:lnTo>
                    <a:pt x="2265" y="13020"/>
                  </a:lnTo>
                  <a:cubicBezTo>
                    <a:pt x="2265" y="13334"/>
                    <a:pt x="2011" y="13588"/>
                    <a:pt x="1700" y="13588"/>
                  </a:cubicBezTo>
                  <a:lnTo>
                    <a:pt x="1132" y="13588"/>
                  </a:lnTo>
                  <a:lnTo>
                    <a:pt x="1132" y="5662"/>
                  </a:lnTo>
                  <a:close/>
                  <a:moveTo>
                    <a:pt x="18192" y="5662"/>
                  </a:moveTo>
                  <a:lnTo>
                    <a:pt x="18192" y="13588"/>
                  </a:lnTo>
                  <a:lnTo>
                    <a:pt x="17628" y="13588"/>
                  </a:lnTo>
                  <a:cubicBezTo>
                    <a:pt x="17314" y="13588"/>
                    <a:pt x="17060" y="13334"/>
                    <a:pt x="17060" y="13020"/>
                  </a:cubicBezTo>
                  <a:lnTo>
                    <a:pt x="17060" y="6227"/>
                  </a:lnTo>
                  <a:cubicBezTo>
                    <a:pt x="17060" y="5913"/>
                    <a:pt x="17314" y="5662"/>
                    <a:pt x="17628" y="5662"/>
                  </a:cubicBezTo>
                  <a:close/>
                  <a:moveTo>
                    <a:pt x="15928" y="10191"/>
                  </a:moveTo>
                  <a:lnTo>
                    <a:pt x="15928" y="13020"/>
                  </a:lnTo>
                  <a:cubicBezTo>
                    <a:pt x="15928" y="13959"/>
                    <a:pt x="16688" y="14717"/>
                    <a:pt x="17628" y="14720"/>
                  </a:cubicBezTo>
                  <a:lnTo>
                    <a:pt x="18192" y="14720"/>
                  </a:lnTo>
                  <a:lnTo>
                    <a:pt x="18192" y="15285"/>
                  </a:lnTo>
                  <a:cubicBezTo>
                    <a:pt x="18192" y="15599"/>
                    <a:pt x="17939" y="15853"/>
                    <a:pt x="17628" y="15853"/>
                  </a:cubicBezTo>
                  <a:lnTo>
                    <a:pt x="1700" y="15853"/>
                  </a:lnTo>
                  <a:cubicBezTo>
                    <a:pt x="1386" y="15853"/>
                    <a:pt x="1132" y="15599"/>
                    <a:pt x="1132" y="15285"/>
                  </a:cubicBezTo>
                  <a:lnTo>
                    <a:pt x="1132" y="14720"/>
                  </a:lnTo>
                  <a:lnTo>
                    <a:pt x="1700" y="14720"/>
                  </a:lnTo>
                  <a:cubicBezTo>
                    <a:pt x="2636" y="14717"/>
                    <a:pt x="3397" y="13959"/>
                    <a:pt x="3397" y="13020"/>
                  </a:cubicBezTo>
                  <a:lnTo>
                    <a:pt x="3397" y="10191"/>
                  </a:lnTo>
                  <a:lnTo>
                    <a:pt x="5740" y="10191"/>
                  </a:lnTo>
                  <a:cubicBezTo>
                    <a:pt x="6021" y="12139"/>
                    <a:pt x="7694" y="13585"/>
                    <a:pt x="9662" y="13585"/>
                  </a:cubicBezTo>
                  <a:cubicBezTo>
                    <a:pt x="11631" y="13585"/>
                    <a:pt x="13304" y="12139"/>
                    <a:pt x="13584" y="10191"/>
                  </a:cubicBezTo>
                  <a:close/>
                  <a:moveTo>
                    <a:pt x="2832" y="1"/>
                  </a:moveTo>
                  <a:cubicBezTo>
                    <a:pt x="1893" y="1"/>
                    <a:pt x="1132" y="758"/>
                    <a:pt x="1132" y="1697"/>
                  </a:cubicBezTo>
                  <a:lnTo>
                    <a:pt x="1132" y="2362"/>
                  </a:lnTo>
                  <a:cubicBezTo>
                    <a:pt x="453" y="2600"/>
                    <a:pt x="0" y="3243"/>
                    <a:pt x="0" y="3962"/>
                  </a:cubicBezTo>
                  <a:lnTo>
                    <a:pt x="0" y="15285"/>
                  </a:lnTo>
                  <a:cubicBezTo>
                    <a:pt x="0" y="16224"/>
                    <a:pt x="761" y="16982"/>
                    <a:pt x="1700" y="16985"/>
                  </a:cubicBezTo>
                  <a:lnTo>
                    <a:pt x="17628" y="16985"/>
                  </a:lnTo>
                  <a:cubicBezTo>
                    <a:pt x="18564" y="16982"/>
                    <a:pt x="19324" y="16224"/>
                    <a:pt x="19324" y="15285"/>
                  </a:cubicBezTo>
                  <a:lnTo>
                    <a:pt x="19324" y="3962"/>
                  </a:lnTo>
                  <a:cubicBezTo>
                    <a:pt x="19324" y="3023"/>
                    <a:pt x="18564" y="2265"/>
                    <a:pt x="17628" y="2265"/>
                  </a:cubicBezTo>
                  <a:lnTo>
                    <a:pt x="13627" y="2265"/>
                  </a:lnTo>
                  <a:lnTo>
                    <a:pt x="13627" y="1697"/>
                  </a:lnTo>
                  <a:cubicBezTo>
                    <a:pt x="13624" y="758"/>
                    <a:pt x="12866" y="1"/>
                    <a:pt x="11927" y="1"/>
                  </a:cubicBezTo>
                  <a:lnTo>
                    <a:pt x="7398" y="1"/>
                  </a:lnTo>
                  <a:cubicBezTo>
                    <a:pt x="6459" y="1"/>
                    <a:pt x="5701" y="758"/>
                    <a:pt x="5701" y="1697"/>
                  </a:cubicBezTo>
                  <a:lnTo>
                    <a:pt x="5701" y="2265"/>
                  </a:lnTo>
                  <a:lnTo>
                    <a:pt x="4529" y="2265"/>
                  </a:lnTo>
                  <a:lnTo>
                    <a:pt x="4529" y="1697"/>
                  </a:lnTo>
                  <a:cubicBezTo>
                    <a:pt x="4529" y="758"/>
                    <a:pt x="3768" y="1"/>
                    <a:pt x="283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831" name="Google Shape;4831;p45"/>
            <p:cNvSpPr/>
            <p:nvPr/>
          </p:nvSpPr>
          <p:spPr>
            <a:xfrm>
              <a:off x="1091875" y="465500"/>
              <a:ext cx="88275" cy="85000"/>
            </a:xfrm>
            <a:custGeom>
              <a:avLst/>
              <a:gdLst/>
              <a:ahLst/>
              <a:cxnLst/>
              <a:rect l="l" t="t" r="r" b="b"/>
              <a:pathLst>
                <a:path w="3531" h="3400" extrusionOk="0">
                  <a:moveTo>
                    <a:pt x="1697" y="1135"/>
                  </a:moveTo>
                  <a:cubicBezTo>
                    <a:pt x="2201" y="1135"/>
                    <a:pt x="2455" y="1742"/>
                    <a:pt x="2099" y="2101"/>
                  </a:cubicBezTo>
                  <a:cubicBezTo>
                    <a:pt x="1983" y="2216"/>
                    <a:pt x="1841" y="2268"/>
                    <a:pt x="1702" y="2268"/>
                  </a:cubicBezTo>
                  <a:cubicBezTo>
                    <a:pt x="1411" y="2268"/>
                    <a:pt x="1133" y="2041"/>
                    <a:pt x="1133" y="1700"/>
                  </a:cubicBezTo>
                  <a:cubicBezTo>
                    <a:pt x="1133" y="1386"/>
                    <a:pt x="1383" y="1135"/>
                    <a:pt x="1697" y="1135"/>
                  </a:cubicBezTo>
                  <a:close/>
                  <a:moveTo>
                    <a:pt x="1697" y="0"/>
                  </a:moveTo>
                  <a:cubicBezTo>
                    <a:pt x="1479" y="0"/>
                    <a:pt x="1258" y="42"/>
                    <a:pt x="1048" y="129"/>
                  </a:cubicBezTo>
                  <a:cubicBezTo>
                    <a:pt x="414" y="392"/>
                    <a:pt x="0" y="1011"/>
                    <a:pt x="0" y="1700"/>
                  </a:cubicBezTo>
                  <a:cubicBezTo>
                    <a:pt x="0" y="2639"/>
                    <a:pt x="758" y="3396"/>
                    <a:pt x="1697" y="3399"/>
                  </a:cubicBezTo>
                  <a:cubicBezTo>
                    <a:pt x="2386" y="3399"/>
                    <a:pt x="3005" y="2983"/>
                    <a:pt x="3267" y="2349"/>
                  </a:cubicBezTo>
                  <a:cubicBezTo>
                    <a:pt x="3530" y="1715"/>
                    <a:pt x="3385" y="984"/>
                    <a:pt x="2899" y="498"/>
                  </a:cubicBezTo>
                  <a:cubicBezTo>
                    <a:pt x="2574" y="173"/>
                    <a:pt x="2139" y="0"/>
                    <a:pt x="169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832" name="Google Shape;4832;p45"/>
            <p:cNvSpPr/>
            <p:nvPr/>
          </p:nvSpPr>
          <p:spPr>
            <a:xfrm>
              <a:off x="1005975" y="380625"/>
              <a:ext cx="28325" cy="28350"/>
            </a:xfrm>
            <a:custGeom>
              <a:avLst/>
              <a:gdLst/>
              <a:ahLst/>
              <a:cxnLst/>
              <a:rect l="l" t="t" r="r" b="b"/>
              <a:pathLst>
                <a:path w="1133" h="1134" extrusionOk="0">
                  <a:moveTo>
                    <a:pt x="568" y="1"/>
                  </a:moveTo>
                  <a:cubicBezTo>
                    <a:pt x="254" y="1"/>
                    <a:pt x="0" y="251"/>
                    <a:pt x="0" y="565"/>
                  </a:cubicBezTo>
                  <a:cubicBezTo>
                    <a:pt x="0" y="879"/>
                    <a:pt x="254" y="1133"/>
                    <a:pt x="568" y="1133"/>
                  </a:cubicBezTo>
                  <a:cubicBezTo>
                    <a:pt x="879" y="1133"/>
                    <a:pt x="1132" y="879"/>
                    <a:pt x="1132" y="565"/>
                  </a:cubicBezTo>
                  <a:cubicBezTo>
                    <a:pt x="1132" y="251"/>
                    <a:pt x="879" y="1"/>
                    <a:pt x="56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833" name="Google Shape;4833;p45"/>
          <p:cNvGrpSpPr/>
          <p:nvPr/>
        </p:nvGrpSpPr>
        <p:grpSpPr>
          <a:xfrm>
            <a:off x="1762763" y="3375865"/>
            <a:ext cx="203322" cy="231344"/>
            <a:chOff x="1516475" y="238075"/>
            <a:chExt cx="424650" cy="483175"/>
          </a:xfrm>
          <a:solidFill>
            <a:srgbClr val="171536"/>
          </a:solidFill>
        </p:grpSpPr>
        <p:sp>
          <p:nvSpPr>
            <p:cNvPr id="4834" name="Google Shape;4834;p45"/>
            <p:cNvSpPr/>
            <p:nvPr/>
          </p:nvSpPr>
          <p:spPr>
            <a:xfrm>
              <a:off x="1516475" y="238075"/>
              <a:ext cx="424650" cy="483175"/>
            </a:xfrm>
            <a:custGeom>
              <a:avLst/>
              <a:gdLst/>
              <a:ahLst/>
              <a:cxnLst/>
              <a:rect l="l" t="t" r="r" b="b"/>
              <a:pathLst>
                <a:path w="16986" h="19327" extrusionOk="0">
                  <a:moveTo>
                    <a:pt x="8491" y="1134"/>
                  </a:moveTo>
                  <a:cubicBezTo>
                    <a:pt x="11302" y="1134"/>
                    <a:pt x="13588" y="3438"/>
                    <a:pt x="13588" y="6267"/>
                  </a:cubicBezTo>
                  <a:cubicBezTo>
                    <a:pt x="13588" y="7318"/>
                    <a:pt x="13262" y="8342"/>
                    <a:pt x="12655" y="9199"/>
                  </a:cubicBezTo>
                  <a:cubicBezTo>
                    <a:pt x="12625" y="9242"/>
                    <a:pt x="12604" y="9272"/>
                    <a:pt x="12595" y="9284"/>
                  </a:cubicBezTo>
                  <a:lnTo>
                    <a:pt x="8491" y="15724"/>
                  </a:lnTo>
                  <a:lnTo>
                    <a:pt x="4388" y="9287"/>
                  </a:lnTo>
                  <a:cubicBezTo>
                    <a:pt x="4382" y="9275"/>
                    <a:pt x="4373" y="9266"/>
                    <a:pt x="4367" y="9257"/>
                  </a:cubicBezTo>
                  <a:cubicBezTo>
                    <a:pt x="4249" y="9091"/>
                    <a:pt x="4140" y="8921"/>
                    <a:pt x="4041" y="8743"/>
                  </a:cubicBezTo>
                  <a:cubicBezTo>
                    <a:pt x="3618" y="7985"/>
                    <a:pt x="3398" y="7134"/>
                    <a:pt x="3398" y="6267"/>
                  </a:cubicBezTo>
                  <a:cubicBezTo>
                    <a:pt x="3398" y="6174"/>
                    <a:pt x="3398" y="6080"/>
                    <a:pt x="3404" y="5990"/>
                  </a:cubicBezTo>
                  <a:cubicBezTo>
                    <a:pt x="3552" y="3266"/>
                    <a:pt x="5786" y="1134"/>
                    <a:pt x="8491" y="1134"/>
                  </a:cubicBezTo>
                  <a:close/>
                  <a:moveTo>
                    <a:pt x="11049" y="13819"/>
                  </a:moveTo>
                  <a:cubicBezTo>
                    <a:pt x="14358" y="14233"/>
                    <a:pt x="15853" y="15289"/>
                    <a:pt x="15853" y="15930"/>
                  </a:cubicBezTo>
                  <a:cubicBezTo>
                    <a:pt x="15853" y="16304"/>
                    <a:pt x="15339" y="16887"/>
                    <a:pt x="13905" y="17397"/>
                  </a:cubicBezTo>
                  <a:cubicBezTo>
                    <a:pt x="12471" y="17910"/>
                    <a:pt x="10545" y="18194"/>
                    <a:pt x="8491" y="18194"/>
                  </a:cubicBezTo>
                  <a:cubicBezTo>
                    <a:pt x="6438" y="18194"/>
                    <a:pt x="4515" y="17910"/>
                    <a:pt x="3077" y="17397"/>
                  </a:cubicBezTo>
                  <a:cubicBezTo>
                    <a:pt x="1640" y="16884"/>
                    <a:pt x="1133" y="16304"/>
                    <a:pt x="1133" y="15930"/>
                  </a:cubicBezTo>
                  <a:cubicBezTo>
                    <a:pt x="1133" y="15289"/>
                    <a:pt x="2625" y="14233"/>
                    <a:pt x="5934" y="13819"/>
                  </a:cubicBezTo>
                  <a:lnTo>
                    <a:pt x="8014" y="17083"/>
                  </a:lnTo>
                  <a:cubicBezTo>
                    <a:pt x="8126" y="17258"/>
                    <a:pt x="8309" y="17346"/>
                    <a:pt x="8491" y="17346"/>
                  </a:cubicBezTo>
                  <a:cubicBezTo>
                    <a:pt x="8674" y="17346"/>
                    <a:pt x="8857" y="17258"/>
                    <a:pt x="8968" y="17083"/>
                  </a:cubicBezTo>
                  <a:lnTo>
                    <a:pt x="11049" y="13819"/>
                  </a:lnTo>
                  <a:close/>
                  <a:moveTo>
                    <a:pt x="8494" y="1"/>
                  </a:moveTo>
                  <a:cubicBezTo>
                    <a:pt x="6947" y="1"/>
                    <a:pt x="5399" y="578"/>
                    <a:pt x="4201" y="1738"/>
                  </a:cubicBezTo>
                  <a:cubicBezTo>
                    <a:pt x="3050" y="2837"/>
                    <a:pt x="2359" y="4338"/>
                    <a:pt x="2274" y="5929"/>
                  </a:cubicBezTo>
                  <a:cubicBezTo>
                    <a:pt x="2268" y="6041"/>
                    <a:pt x="2265" y="6156"/>
                    <a:pt x="2265" y="6267"/>
                  </a:cubicBezTo>
                  <a:cubicBezTo>
                    <a:pt x="2265" y="7327"/>
                    <a:pt x="2534" y="8372"/>
                    <a:pt x="3050" y="9296"/>
                  </a:cubicBezTo>
                  <a:cubicBezTo>
                    <a:pt x="3168" y="9507"/>
                    <a:pt x="3301" y="9713"/>
                    <a:pt x="3440" y="9909"/>
                  </a:cubicBezTo>
                  <a:lnTo>
                    <a:pt x="5267" y="12771"/>
                  </a:lnTo>
                  <a:cubicBezTo>
                    <a:pt x="3953" y="12971"/>
                    <a:pt x="2809" y="13294"/>
                    <a:pt x="1921" y="13713"/>
                  </a:cubicBezTo>
                  <a:cubicBezTo>
                    <a:pt x="333" y="14465"/>
                    <a:pt x="1" y="15332"/>
                    <a:pt x="1" y="15930"/>
                  </a:cubicBezTo>
                  <a:cubicBezTo>
                    <a:pt x="1" y="16648"/>
                    <a:pt x="469" y="17669"/>
                    <a:pt x="2697" y="18466"/>
                  </a:cubicBezTo>
                  <a:cubicBezTo>
                    <a:pt x="4252" y="19022"/>
                    <a:pt x="6311" y="19326"/>
                    <a:pt x="8491" y="19326"/>
                  </a:cubicBezTo>
                  <a:cubicBezTo>
                    <a:pt x="10671" y="19326"/>
                    <a:pt x="12731" y="19022"/>
                    <a:pt x="14286" y="18466"/>
                  </a:cubicBezTo>
                  <a:cubicBezTo>
                    <a:pt x="16514" y="17669"/>
                    <a:pt x="16985" y="16648"/>
                    <a:pt x="16985" y="15930"/>
                  </a:cubicBezTo>
                  <a:cubicBezTo>
                    <a:pt x="16985" y="15332"/>
                    <a:pt x="16650" y="14465"/>
                    <a:pt x="15062" y="13713"/>
                  </a:cubicBezTo>
                  <a:cubicBezTo>
                    <a:pt x="14174" y="13294"/>
                    <a:pt x="13030" y="12971"/>
                    <a:pt x="11716" y="12768"/>
                  </a:cubicBezTo>
                  <a:lnTo>
                    <a:pt x="13549" y="9897"/>
                  </a:lnTo>
                  <a:lnTo>
                    <a:pt x="13561" y="9879"/>
                  </a:lnTo>
                  <a:cubicBezTo>
                    <a:pt x="13567" y="9873"/>
                    <a:pt x="13570" y="9867"/>
                    <a:pt x="13576" y="9861"/>
                  </a:cubicBezTo>
                  <a:cubicBezTo>
                    <a:pt x="15327" y="7382"/>
                    <a:pt x="15041" y="3997"/>
                    <a:pt x="12897" y="1847"/>
                  </a:cubicBezTo>
                  <a:cubicBezTo>
                    <a:pt x="11689" y="618"/>
                    <a:pt x="10092" y="1"/>
                    <a:pt x="849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835" name="Google Shape;4835;p45"/>
            <p:cNvSpPr/>
            <p:nvPr/>
          </p:nvSpPr>
          <p:spPr>
            <a:xfrm>
              <a:off x="1652425" y="324000"/>
              <a:ext cx="147150" cy="141575"/>
            </a:xfrm>
            <a:custGeom>
              <a:avLst/>
              <a:gdLst/>
              <a:ahLst/>
              <a:cxnLst/>
              <a:rect l="l" t="t" r="r" b="b"/>
              <a:pathLst>
                <a:path w="5886" h="5663" extrusionOk="0">
                  <a:moveTo>
                    <a:pt x="3054" y="1131"/>
                  </a:moveTo>
                  <a:cubicBezTo>
                    <a:pt x="3495" y="1131"/>
                    <a:pt x="3930" y="1303"/>
                    <a:pt x="4255" y="1629"/>
                  </a:cubicBezTo>
                  <a:cubicBezTo>
                    <a:pt x="4741" y="2115"/>
                    <a:pt x="4886" y="2845"/>
                    <a:pt x="4623" y="3480"/>
                  </a:cubicBezTo>
                  <a:cubicBezTo>
                    <a:pt x="4361" y="4114"/>
                    <a:pt x="3742" y="4530"/>
                    <a:pt x="3053" y="4530"/>
                  </a:cubicBezTo>
                  <a:cubicBezTo>
                    <a:pt x="2114" y="4527"/>
                    <a:pt x="1356" y="3769"/>
                    <a:pt x="1356" y="2830"/>
                  </a:cubicBezTo>
                  <a:cubicBezTo>
                    <a:pt x="1356" y="2142"/>
                    <a:pt x="1770" y="1523"/>
                    <a:pt x="2404" y="1260"/>
                  </a:cubicBezTo>
                  <a:cubicBezTo>
                    <a:pt x="2614" y="1173"/>
                    <a:pt x="2835" y="1131"/>
                    <a:pt x="3054" y="1131"/>
                  </a:cubicBezTo>
                  <a:close/>
                  <a:moveTo>
                    <a:pt x="3053" y="0"/>
                  </a:moveTo>
                  <a:cubicBezTo>
                    <a:pt x="2316" y="0"/>
                    <a:pt x="1593" y="287"/>
                    <a:pt x="1051" y="828"/>
                  </a:cubicBezTo>
                  <a:cubicBezTo>
                    <a:pt x="242" y="1638"/>
                    <a:pt x="1" y="2855"/>
                    <a:pt x="439" y="3914"/>
                  </a:cubicBezTo>
                  <a:cubicBezTo>
                    <a:pt x="876" y="4971"/>
                    <a:pt x="1909" y="5663"/>
                    <a:pt x="3053" y="5663"/>
                  </a:cubicBezTo>
                  <a:cubicBezTo>
                    <a:pt x="4617" y="5660"/>
                    <a:pt x="5883" y="4394"/>
                    <a:pt x="5886" y="2830"/>
                  </a:cubicBezTo>
                  <a:cubicBezTo>
                    <a:pt x="5886" y="1686"/>
                    <a:pt x="5194" y="653"/>
                    <a:pt x="4137" y="216"/>
                  </a:cubicBezTo>
                  <a:cubicBezTo>
                    <a:pt x="3786" y="70"/>
                    <a:pt x="3418" y="0"/>
                    <a:pt x="305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836" name="Google Shape;4836;p45"/>
          <p:cNvGrpSpPr/>
          <p:nvPr/>
        </p:nvGrpSpPr>
        <p:grpSpPr>
          <a:xfrm>
            <a:off x="2030071" y="3430538"/>
            <a:ext cx="232218" cy="121998"/>
            <a:chOff x="2080675" y="352325"/>
            <a:chExt cx="485000" cy="254800"/>
          </a:xfrm>
          <a:solidFill>
            <a:srgbClr val="171536"/>
          </a:solidFill>
        </p:grpSpPr>
        <p:sp>
          <p:nvSpPr>
            <p:cNvPr id="4837" name="Google Shape;4837;p45"/>
            <p:cNvSpPr/>
            <p:nvPr/>
          </p:nvSpPr>
          <p:spPr>
            <a:xfrm>
              <a:off x="2080675" y="352325"/>
              <a:ext cx="485000" cy="254800"/>
            </a:xfrm>
            <a:custGeom>
              <a:avLst/>
              <a:gdLst/>
              <a:ahLst/>
              <a:cxnLst/>
              <a:rect l="l" t="t" r="r" b="b"/>
              <a:pathLst>
                <a:path w="19400" h="10192" extrusionOk="0">
                  <a:moveTo>
                    <a:pt x="5514" y="2183"/>
                  </a:moveTo>
                  <a:cubicBezTo>
                    <a:pt x="4291" y="3932"/>
                    <a:pt x="4291" y="6254"/>
                    <a:pt x="5514" y="8002"/>
                  </a:cubicBezTo>
                  <a:cubicBezTo>
                    <a:pt x="4858" y="7685"/>
                    <a:pt x="4230" y="7320"/>
                    <a:pt x="3632" y="6909"/>
                  </a:cubicBezTo>
                  <a:cubicBezTo>
                    <a:pt x="2841" y="6368"/>
                    <a:pt x="2099" y="5762"/>
                    <a:pt x="1410" y="5097"/>
                  </a:cubicBezTo>
                  <a:cubicBezTo>
                    <a:pt x="2071" y="4454"/>
                    <a:pt x="3572" y="3126"/>
                    <a:pt x="5514" y="2183"/>
                  </a:cubicBezTo>
                  <a:close/>
                  <a:moveTo>
                    <a:pt x="13865" y="2171"/>
                  </a:moveTo>
                  <a:cubicBezTo>
                    <a:pt x="14527" y="2491"/>
                    <a:pt x="15167" y="2866"/>
                    <a:pt x="15774" y="3283"/>
                  </a:cubicBezTo>
                  <a:cubicBezTo>
                    <a:pt x="16562" y="3823"/>
                    <a:pt x="17304" y="4430"/>
                    <a:pt x="17996" y="5094"/>
                  </a:cubicBezTo>
                  <a:cubicBezTo>
                    <a:pt x="17307" y="5759"/>
                    <a:pt x="16565" y="6365"/>
                    <a:pt x="15774" y="6909"/>
                  </a:cubicBezTo>
                  <a:cubicBezTo>
                    <a:pt x="15167" y="7326"/>
                    <a:pt x="14530" y="7697"/>
                    <a:pt x="13865" y="8017"/>
                  </a:cubicBezTo>
                  <a:cubicBezTo>
                    <a:pt x="15097" y="6263"/>
                    <a:pt x="15097" y="3926"/>
                    <a:pt x="13865" y="2171"/>
                  </a:cubicBezTo>
                  <a:close/>
                  <a:moveTo>
                    <a:pt x="9801" y="1133"/>
                  </a:moveTo>
                  <a:cubicBezTo>
                    <a:pt x="11948" y="1190"/>
                    <a:pt x="13657" y="2947"/>
                    <a:pt x="13657" y="5091"/>
                  </a:cubicBezTo>
                  <a:cubicBezTo>
                    <a:pt x="13657" y="7238"/>
                    <a:pt x="11948" y="8995"/>
                    <a:pt x="9801" y="9053"/>
                  </a:cubicBezTo>
                  <a:lnTo>
                    <a:pt x="9566" y="9053"/>
                  </a:lnTo>
                  <a:cubicBezTo>
                    <a:pt x="7431" y="8983"/>
                    <a:pt x="5734" y="7232"/>
                    <a:pt x="5728" y="5094"/>
                  </a:cubicBezTo>
                  <a:cubicBezTo>
                    <a:pt x="5731" y="2947"/>
                    <a:pt x="7440" y="1190"/>
                    <a:pt x="9587" y="1133"/>
                  </a:cubicBezTo>
                  <a:close/>
                  <a:moveTo>
                    <a:pt x="9557" y="0"/>
                  </a:moveTo>
                  <a:cubicBezTo>
                    <a:pt x="7440" y="37"/>
                    <a:pt x="5166" y="852"/>
                    <a:pt x="2965" y="2362"/>
                  </a:cubicBezTo>
                  <a:cubicBezTo>
                    <a:pt x="1283" y="3518"/>
                    <a:pt x="239" y="4665"/>
                    <a:pt x="196" y="4714"/>
                  </a:cubicBezTo>
                  <a:cubicBezTo>
                    <a:pt x="0" y="4928"/>
                    <a:pt x="0" y="5257"/>
                    <a:pt x="196" y="5472"/>
                  </a:cubicBezTo>
                  <a:cubicBezTo>
                    <a:pt x="239" y="5523"/>
                    <a:pt x="1283" y="6670"/>
                    <a:pt x="2965" y="7827"/>
                  </a:cubicBezTo>
                  <a:cubicBezTo>
                    <a:pt x="5166" y="9337"/>
                    <a:pt x="7440" y="10149"/>
                    <a:pt x="9557" y="10188"/>
                  </a:cubicBezTo>
                  <a:cubicBezTo>
                    <a:pt x="9602" y="10188"/>
                    <a:pt x="9647" y="10191"/>
                    <a:pt x="9692" y="10191"/>
                  </a:cubicBezTo>
                  <a:lnTo>
                    <a:pt x="9717" y="10191"/>
                  </a:lnTo>
                  <a:cubicBezTo>
                    <a:pt x="11869" y="10185"/>
                    <a:pt x="14194" y="9367"/>
                    <a:pt x="16435" y="7827"/>
                  </a:cubicBezTo>
                  <a:cubicBezTo>
                    <a:pt x="18120" y="6670"/>
                    <a:pt x="19161" y="5523"/>
                    <a:pt x="19207" y="5475"/>
                  </a:cubicBezTo>
                  <a:cubicBezTo>
                    <a:pt x="19400" y="5257"/>
                    <a:pt x="19400" y="4931"/>
                    <a:pt x="19207" y="4714"/>
                  </a:cubicBezTo>
                  <a:cubicBezTo>
                    <a:pt x="19161" y="4665"/>
                    <a:pt x="18120" y="3521"/>
                    <a:pt x="16435" y="2365"/>
                  </a:cubicBezTo>
                  <a:cubicBezTo>
                    <a:pt x="14191" y="822"/>
                    <a:pt x="11869" y="6"/>
                    <a:pt x="971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838" name="Google Shape;4838;p45"/>
            <p:cNvSpPr/>
            <p:nvPr/>
          </p:nvSpPr>
          <p:spPr>
            <a:xfrm>
              <a:off x="2246650" y="408900"/>
              <a:ext cx="147075" cy="141600"/>
            </a:xfrm>
            <a:custGeom>
              <a:avLst/>
              <a:gdLst/>
              <a:ahLst/>
              <a:cxnLst/>
              <a:rect l="l" t="t" r="r" b="b"/>
              <a:pathLst>
                <a:path w="5883" h="5664" extrusionOk="0">
                  <a:moveTo>
                    <a:pt x="3054" y="1132"/>
                  </a:moveTo>
                  <a:cubicBezTo>
                    <a:pt x="3495" y="1132"/>
                    <a:pt x="3930" y="1304"/>
                    <a:pt x="4255" y="1630"/>
                  </a:cubicBezTo>
                  <a:cubicBezTo>
                    <a:pt x="4738" y="2116"/>
                    <a:pt x="4886" y="2846"/>
                    <a:pt x="4624" y="3480"/>
                  </a:cubicBezTo>
                  <a:cubicBezTo>
                    <a:pt x="4358" y="4115"/>
                    <a:pt x="3739" y="4531"/>
                    <a:pt x="3053" y="4531"/>
                  </a:cubicBezTo>
                  <a:cubicBezTo>
                    <a:pt x="2114" y="4528"/>
                    <a:pt x="1357" y="3770"/>
                    <a:pt x="1353" y="2831"/>
                  </a:cubicBezTo>
                  <a:cubicBezTo>
                    <a:pt x="1353" y="2143"/>
                    <a:pt x="1767" y="1524"/>
                    <a:pt x="2404" y="1261"/>
                  </a:cubicBezTo>
                  <a:cubicBezTo>
                    <a:pt x="2614" y="1174"/>
                    <a:pt x="2835" y="1132"/>
                    <a:pt x="3054" y="1132"/>
                  </a:cubicBezTo>
                  <a:close/>
                  <a:moveTo>
                    <a:pt x="3053" y="1"/>
                  </a:moveTo>
                  <a:cubicBezTo>
                    <a:pt x="2316" y="1"/>
                    <a:pt x="1593" y="288"/>
                    <a:pt x="1052" y="829"/>
                  </a:cubicBezTo>
                  <a:cubicBezTo>
                    <a:pt x="242" y="1639"/>
                    <a:pt x="1" y="2855"/>
                    <a:pt x="439" y="3915"/>
                  </a:cubicBezTo>
                  <a:cubicBezTo>
                    <a:pt x="876" y="4972"/>
                    <a:pt x="1909" y="5663"/>
                    <a:pt x="3053" y="5663"/>
                  </a:cubicBezTo>
                  <a:cubicBezTo>
                    <a:pt x="4614" y="5660"/>
                    <a:pt x="5883" y="4395"/>
                    <a:pt x="5883" y="2831"/>
                  </a:cubicBezTo>
                  <a:cubicBezTo>
                    <a:pt x="5883" y="1687"/>
                    <a:pt x="5194" y="654"/>
                    <a:pt x="4137" y="216"/>
                  </a:cubicBezTo>
                  <a:cubicBezTo>
                    <a:pt x="3786" y="71"/>
                    <a:pt x="3418" y="1"/>
                    <a:pt x="305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839" name="Google Shape;4839;p45"/>
          <p:cNvGrpSpPr/>
          <p:nvPr/>
        </p:nvGrpSpPr>
        <p:grpSpPr>
          <a:xfrm>
            <a:off x="2335521" y="3375877"/>
            <a:ext cx="203322" cy="231320"/>
            <a:chOff x="2705375" y="238125"/>
            <a:chExt cx="424650" cy="483125"/>
          </a:xfrm>
          <a:solidFill>
            <a:srgbClr val="171536"/>
          </a:solidFill>
        </p:grpSpPr>
        <p:sp>
          <p:nvSpPr>
            <p:cNvPr id="4840" name="Google Shape;4840;p45"/>
            <p:cNvSpPr/>
            <p:nvPr/>
          </p:nvSpPr>
          <p:spPr>
            <a:xfrm>
              <a:off x="2705375" y="238125"/>
              <a:ext cx="424650" cy="483125"/>
            </a:xfrm>
            <a:custGeom>
              <a:avLst/>
              <a:gdLst/>
              <a:ahLst/>
              <a:cxnLst/>
              <a:rect l="l" t="t" r="r" b="b"/>
              <a:pathLst>
                <a:path w="16986" h="19325" extrusionOk="0">
                  <a:moveTo>
                    <a:pt x="10192" y="1132"/>
                  </a:moveTo>
                  <a:cubicBezTo>
                    <a:pt x="10503" y="1132"/>
                    <a:pt x="10756" y="1386"/>
                    <a:pt x="10756" y="1700"/>
                  </a:cubicBezTo>
                  <a:lnTo>
                    <a:pt x="10756" y="2265"/>
                  </a:lnTo>
                  <a:lnTo>
                    <a:pt x="6227" y="2265"/>
                  </a:lnTo>
                  <a:lnTo>
                    <a:pt x="6227" y="1700"/>
                  </a:lnTo>
                  <a:cubicBezTo>
                    <a:pt x="6227" y="1386"/>
                    <a:pt x="6481" y="1132"/>
                    <a:pt x="6795" y="1132"/>
                  </a:cubicBezTo>
                  <a:close/>
                  <a:moveTo>
                    <a:pt x="15285" y="3397"/>
                  </a:moveTo>
                  <a:cubicBezTo>
                    <a:pt x="15599" y="3397"/>
                    <a:pt x="15853" y="3651"/>
                    <a:pt x="15853" y="3965"/>
                  </a:cubicBezTo>
                  <a:lnTo>
                    <a:pt x="15853" y="4529"/>
                  </a:lnTo>
                  <a:lnTo>
                    <a:pt x="1133" y="4529"/>
                  </a:lnTo>
                  <a:lnTo>
                    <a:pt x="1133" y="3965"/>
                  </a:lnTo>
                  <a:cubicBezTo>
                    <a:pt x="1133" y="3651"/>
                    <a:pt x="1384" y="3397"/>
                    <a:pt x="1698" y="3397"/>
                  </a:cubicBezTo>
                  <a:close/>
                  <a:moveTo>
                    <a:pt x="14669" y="5661"/>
                  </a:moveTo>
                  <a:lnTo>
                    <a:pt x="13682" y="17679"/>
                  </a:lnTo>
                  <a:cubicBezTo>
                    <a:pt x="13658" y="17972"/>
                    <a:pt x="13410" y="18192"/>
                    <a:pt x="13120" y="18192"/>
                  </a:cubicBezTo>
                  <a:lnTo>
                    <a:pt x="3866" y="18192"/>
                  </a:lnTo>
                  <a:cubicBezTo>
                    <a:pt x="3573" y="18192"/>
                    <a:pt x="3325" y="17972"/>
                    <a:pt x="3301" y="17679"/>
                  </a:cubicBezTo>
                  <a:lnTo>
                    <a:pt x="2314" y="5661"/>
                  </a:lnTo>
                  <a:close/>
                  <a:moveTo>
                    <a:pt x="6795" y="0"/>
                  </a:moveTo>
                  <a:cubicBezTo>
                    <a:pt x="5856" y="0"/>
                    <a:pt x="5095" y="761"/>
                    <a:pt x="5095" y="1700"/>
                  </a:cubicBezTo>
                  <a:lnTo>
                    <a:pt x="5095" y="2265"/>
                  </a:lnTo>
                  <a:lnTo>
                    <a:pt x="1698" y="2265"/>
                  </a:lnTo>
                  <a:cubicBezTo>
                    <a:pt x="759" y="2265"/>
                    <a:pt x="1" y="3025"/>
                    <a:pt x="1" y="3965"/>
                  </a:cubicBezTo>
                  <a:lnTo>
                    <a:pt x="1" y="5097"/>
                  </a:lnTo>
                  <a:cubicBezTo>
                    <a:pt x="1" y="5408"/>
                    <a:pt x="252" y="5661"/>
                    <a:pt x="566" y="5661"/>
                  </a:cubicBezTo>
                  <a:lnTo>
                    <a:pt x="1176" y="5661"/>
                  </a:lnTo>
                  <a:lnTo>
                    <a:pt x="2172" y="17779"/>
                  </a:lnTo>
                  <a:lnTo>
                    <a:pt x="2172" y="17782"/>
                  </a:lnTo>
                  <a:cubicBezTo>
                    <a:pt x="2247" y="18655"/>
                    <a:pt x="2981" y="19325"/>
                    <a:pt x="3860" y="19325"/>
                  </a:cubicBezTo>
                  <a:cubicBezTo>
                    <a:pt x="3862" y="19325"/>
                    <a:pt x="3864" y="19325"/>
                    <a:pt x="3866" y="19324"/>
                  </a:cubicBezTo>
                  <a:lnTo>
                    <a:pt x="13120" y="19324"/>
                  </a:lnTo>
                  <a:cubicBezTo>
                    <a:pt x="13122" y="19325"/>
                    <a:pt x="13124" y="19325"/>
                    <a:pt x="13126" y="19325"/>
                  </a:cubicBezTo>
                  <a:cubicBezTo>
                    <a:pt x="14002" y="19325"/>
                    <a:pt x="14736" y="18655"/>
                    <a:pt x="14811" y="17779"/>
                  </a:cubicBezTo>
                  <a:lnTo>
                    <a:pt x="14811" y="17776"/>
                  </a:lnTo>
                  <a:lnTo>
                    <a:pt x="15808" y="5661"/>
                  </a:lnTo>
                  <a:lnTo>
                    <a:pt x="16418" y="5661"/>
                  </a:lnTo>
                  <a:cubicBezTo>
                    <a:pt x="16732" y="5661"/>
                    <a:pt x="16985" y="5408"/>
                    <a:pt x="16985" y="5097"/>
                  </a:cubicBezTo>
                  <a:lnTo>
                    <a:pt x="16985" y="3965"/>
                  </a:lnTo>
                  <a:cubicBezTo>
                    <a:pt x="16982" y="3025"/>
                    <a:pt x="16224" y="2265"/>
                    <a:pt x="15285" y="2265"/>
                  </a:cubicBezTo>
                  <a:lnTo>
                    <a:pt x="11889" y="2265"/>
                  </a:lnTo>
                  <a:lnTo>
                    <a:pt x="11889" y="1700"/>
                  </a:lnTo>
                  <a:cubicBezTo>
                    <a:pt x="11889" y="761"/>
                    <a:pt x="11128" y="0"/>
                    <a:pt x="1019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841" name="Google Shape;4841;p45"/>
            <p:cNvSpPr/>
            <p:nvPr/>
          </p:nvSpPr>
          <p:spPr>
            <a:xfrm>
              <a:off x="2903525" y="407950"/>
              <a:ext cx="28350" cy="228375"/>
            </a:xfrm>
            <a:custGeom>
              <a:avLst/>
              <a:gdLst/>
              <a:ahLst/>
              <a:cxnLst/>
              <a:rect l="l" t="t" r="r" b="b"/>
              <a:pathLst>
                <a:path w="1134" h="9135" extrusionOk="0">
                  <a:moveTo>
                    <a:pt x="566" y="1"/>
                  </a:moveTo>
                  <a:cubicBezTo>
                    <a:pt x="252" y="1"/>
                    <a:pt x="1" y="254"/>
                    <a:pt x="1" y="568"/>
                  </a:cubicBezTo>
                  <a:lnTo>
                    <a:pt x="1" y="8570"/>
                  </a:lnTo>
                  <a:cubicBezTo>
                    <a:pt x="1" y="8881"/>
                    <a:pt x="252" y="9135"/>
                    <a:pt x="566" y="9135"/>
                  </a:cubicBezTo>
                  <a:cubicBezTo>
                    <a:pt x="880" y="9135"/>
                    <a:pt x="1133" y="8881"/>
                    <a:pt x="1133" y="8570"/>
                  </a:cubicBezTo>
                  <a:lnTo>
                    <a:pt x="1133" y="568"/>
                  </a:lnTo>
                  <a:cubicBezTo>
                    <a:pt x="1133" y="254"/>
                    <a:pt x="880" y="1"/>
                    <a:pt x="5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842" name="Google Shape;4842;p45"/>
            <p:cNvSpPr/>
            <p:nvPr/>
          </p:nvSpPr>
          <p:spPr>
            <a:xfrm>
              <a:off x="2988450" y="407950"/>
              <a:ext cx="28350" cy="228375"/>
            </a:xfrm>
            <a:custGeom>
              <a:avLst/>
              <a:gdLst/>
              <a:ahLst/>
              <a:cxnLst/>
              <a:rect l="l" t="t" r="r" b="b"/>
              <a:pathLst>
                <a:path w="1134" h="9135" extrusionOk="0">
                  <a:moveTo>
                    <a:pt x="566" y="1"/>
                  </a:moveTo>
                  <a:cubicBezTo>
                    <a:pt x="251" y="1"/>
                    <a:pt x="1" y="254"/>
                    <a:pt x="1" y="568"/>
                  </a:cubicBezTo>
                  <a:lnTo>
                    <a:pt x="1" y="8570"/>
                  </a:lnTo>
                  <a:cubicBezTo>
                    <a:pt x="1" y="8881"/>
                    <a:pt x="251" y="9135"/>
                    <a:pt x="566" y="9135"/>
                  </a:cubicBezTo>
                  <a:cubicBezTo>
                    <a:pt x="880" y="9135"/>
                    <a:pt x="1133" y="8881"/>
                    <a:pt x="1133" y="8570"/>
                  </a:cubicBezTo>
                  <a:lnTo>
                    <a:pt x="1133" y="568"/>
                  </a:lnTo>
                  <a:cubicBezTo>
                    <a:pt x="1133" y="254"/>
                    <a:pt x="880" y="1"/>
                    <a:pt x="5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843" name="Google Shape;4843;p45"/>
            <p:cNvSpPr/>
            <p:nvPr/>
          </p:nvSpPr>
          <p:spPr>
            <a:xfrm>
              <a:off x="2818625" y="407950"/>
              <a:ext cx="28325" cy="228375"/>
            </a:xfrm>
            <a:custGeom>
              <a:avLst/>
              <a:gdLst/>
              <a:ahLst/>
              <a:cxnLst/>
              <a:rect l="l" t="t" r="r" b="b"/>
              <a:pathLst>
                <a:path w="1133" h="9135" extrusionOk="0">
                  <a:moveTo>
                    <a:pt x="565" y="1"/>
                  </a:moveTo>
                  <a:cubicBezTo>
                    <a:pt x="251" y="1"/>
                    <a:pt x="0" y="254"/>
                    <a:pt x="0" y="568"/>
                  </a:cubicBezTo>
                  <a:lnTo>
                    <a:pt x="0" y="8570"/>
                  </a:lnTo>
                  <a:cubicBezTo>
                    <a:pt x="0" y="8881"/>
                    <a:pt x="251" y="9135"/>
                    <a:pt x="565" y="9135"/>
                  </a:cubicBezTo>
                  <a:cubicBezTo>
                    <a:pt x="879" y="9135"/>
                    <a:pt x="1132" y="8881"/>
                    <a:pt x="1132" y="8570"/>
                  </a:cubicBezTo>
                  <a:lnTo>
                    <a:pt x="1132" y="568"/>
                  </a:lnTo>
                  <a:cubicBezTo>
                    <a:pt x="1132" y="254"/>
                    <a:pt x="879" y="1"/>
                    <a:pt x="5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844" name="Google Shape;4844;p45"/>
          <p:cNvGrpSpPr/>
          <p:nvPr/>
        </p:nvGrpSpPr>
        <p:grpSpPr>
          <a:xfrm>
            <a:off x="2618504" y="3376093"/>
            <a:ext cx="204795" cy="230889"/>
            <a:chOff x="3299850" y="238575"/>
            <a:chExt cx="427725" cy="482225"/>
          </a:xfrm>
          <a:solidFill>
            <a:srgbClr val="171536"/>
          </a:solidFill>
        </p:grpSpPr>
        <p:sp>
          <p:nvSpPr>
            <p:cNvPr id="4845" name="Google Shape;4845;p45"/>
            <p:cNvSpPr/>
            <p:nvPr/>
          </p:nvSpPr>
          <p:spPr>
            <a:xfrm>
              <a:off x="3299850" y="323500"/>
              <a:ext cx="427725" cy="397300"/>
            </a:xfrm>
            <a:custGeom>
              <a:avLst/>
              <a:gdLst/>
              <a:ahLst/>
              <a:cxnLst/>
              <a:rect l="l" t="t" r="r" b="b"/>
              <a:pathLst>
                <a:path w="17109" h="15892" extrusionOk="0">
                  <a:moveTo>
                    <a:pt x="3397" y="6794"/>
                  </a:moveTo>
                  <a:lnTo>
                    <a:pt x="3397" y="14759"/>
                  </a:lnTo>
                  <a:lnTo>
                    <a:pt x="1132" y="14759"/>
                  </a:lnTo>
                  <a:lnTo>
                    <a:pt x="1132" y="6794"/>
                  </a:lnTo>
                  <a:close/>
                  <a:moveTo>
                    <a:pt x="9034" y="1132"/>
                  </a:moveTo>
                  <a:cubicBezTo>
                    <a:pt x="9683" y="1175"/>
                    <a:pt x="10191" y="1712"/>
                    <a:pt x="10191" y="2364"/>
                  </a:cubicBezTo>
                  <a:cubicBezTo>
                    <a:pt x="10191" y="3346"/>
                    <a:pt x="9774" y="5275"/>
                    <a:pt x="9221" y="5828"/>
                  </a:cubicBezTo>
                  <a:cubicBezTo>
                    <a:pt x="8865" y="6184"/>
                    <a:pt x="9119" y="6794"/>
                    <a:pt x="9623" y="6794"/>
                  </a:cubicBezTo>
                  <a:lnTo>
                    <a:pt x="15285" y="6794"/>
                  </a:lnTo>
                  <a:cubicBezTo>
                    <a:pt x="15599" y="6794"/>
                    <a:pt x="15849" y="7047"/>
                    <a:pt x="15849" y="7361"/>
                  </a:cubicBezTo>
                  <a:cubicBezTo>
                    <a:pt x="15849" y="7672"/>
                    <a:pt x="15599" y="7926"/>
                    <a:pt x="15285" y="7926"/>
                  </a:cubicBezTo>
                  <a:lnTo>
                    <a:pt x="11888" y="7926"/>
                  </a:lnTo>
                  <a:cubicBezTo>
                    <a:pt x="11574" y="7926"/>
                    <a:pt x="11323" y="8180"/>
                    <a:pt x="11323" y="8494"/>
                  </a:cubicBezTo>
                  <a:cubicBezTo>
                    <a:pt x="11323" y="8805"/>
                    <a:pt x="11574" y="9058"/>
                    <a:pt x="11888" y="9058"/>
                  </a:cubicBezTo>
                  <a:lnTo>
                    <a:pt x="15285" y="9058"/>
                  </a:lnTo>
                  <a:cubicBezTo>
                    <a:pt x="15586" y="9058"/>
                    <a:pt x="15852" y="9342"/>
                    <a:pt x="15852" y="9662"/>
                  </a:cubicBezTo>
                  <a:cubicBezTo>
                    <a:pt x="15852" y="9976"/>
                    <a:pt x="15599" y="10230"/>
                    <a:pt x="15285" y="10230"/>
                  </a:cubicBezTo>
                  <a:lnTo>
                    <a:pt x="11888" y="10230"/>
                  </a:lnTo>
                  <a:cubicBezTo>
                    <a:pt x="11574" y="10230"/>
                    <a:pt x="11323" y="10484"/>
                    <a:pt x="11323" y="10795"/>
                  </a:cubicBezTo>
                  <a:cubicBezTo>
                    <a:pt x="11323" y="11109"/>
                    <a:pt x="11574" y="11362"/>
                    <a:pt x="11888" y="11362"/>
                  </a:cubicBezTo>
                  <a:lnTo>
                    <a:pt x="14152" y="11362"/>
                  </a:lnTo>
                  <a:cubicBezTo>
                    <a:pt x="14466" y="11362"/>
                    <a:pt x="14717" y="11616"/>
                    <a:pt x="14717" y="11927"/>
                  </a:cubicBezTo>
                  <a:cubicBezTo>
                    <a:pt x="14717" y="12241"/>
                    <a:pt x="14466" y="12494"/>
                    <a:pt x="14152" y="12494"/>
                  </a:cubicBezTo>
                  <a:lnTo>
                    <a:pt x="11888" y="12494"/>
                  </a:lnTo>
                  <a:cubicBezTo>
                    <a:pt x="11574" y="12494"/>
                    <a:pt x="11323" y="12748"/>
                    <a:pt x="11323" y="13059"/>
                  </a:cubicBezTo>
                  <a:cubicBezTo>
                    <a:pt x="11323" y="13373"/>
                    <a:pt x="11574" y="13627"/>
                    <a:pt x="11888" y="13627"/>
                  </a:cubicBezTo>
                  <a:lnTo>
                    <a:pt x="13020" y="13627"/>
                  </a:lnTo>
                  <a:cubicBezTo>
                    <a:pt x="13334" y="13627"/>
                    <a:pt x="13585" y="13880"/>
                    <a:pt x="13585" y="14191"/>
                  </a:cubicBezTo>
                  <a:cubicBezTo>
                    <a:pt x="13585" y="14505"/>
                    <a:pt x="13334" y="14759"/>
                    <a:pt x="13020" y="14759"/>
                  </a:cubicBezTo>
                  <a:lnTo>
                    <a:pt x="9197" y="14759"/>
                  </a:lnTo>
                  <a:cubicBezTo>
                    <a:pt x="8041" y="14759"/>
                    <a:pt x="6890" y="14572"/>
                    <a:pt x="5794" y="14207"/>
                  </a:cubicBezTo>
                  <a:lnTo>
                    <a:pt x="4529" y="13784"/>
                  </a:lnTo>
                  <a:lnTo>
                    <a:pt x="4529" y="7712"/>
                  </a:lnTo>
                  <a:lnTo>
                    <a:pt x="5686" y="7132"/>
                  </a:lnTo>
                  <a:cubicBezTo>
                    <a:pt x="6265" y="6842"/>
                    <a:pt x="6797" y="6459"/>
                    <a:pt x="7253" y="6003"/>
                  </a:cubicBezTo>
                  <a:lnTo>
                    <a:pt x="7289" y="5963"/>
                  </a:lnTo>
                  <a:cubicBezTo>
                    <a:pt x="8352" y="4901"/>
                    <a:pt x="8917" y="2654"/>
                    <a:pt x="9034" y="1132"/>
                  </a:cubicBezTo>
                  <a:close/>
                  <a:moveTo>
                    <a:pt x="8491" y="0"/>
                  </a:moveTo>
                  <a:cubicBezTo>
                    <a:pt x="8177" y="0"/>
                    <a:pt x="7926" y="254"/>
                    <a:pt x="7926" y="568"/>
                  </a:cubicBezTo>
                  <a:cubicBezTo>
                    <a:pt x="7926" y="1887"/>
                    <a:pt x="7380" y="4276"/>
                    <a:pt x="6492" y="5166"/>
                  </a:cubicBezTo>
                  <a:lnTo>
                    <a:pt x="6456" y="5203"/>
                  </a:lnTo>
                  <a:cubicBezTo>
                    <a:pt x="6081" y="5574"/>
                    <a:pt x="5652" y="5885"/>
                    <a:pt x="5181" y="6120"/>
                  </a:cubicBezTo>
                  <a:lnTo>
                    <a:pt x="4529" y="6444"/>
                  </a:lnTo>
                  <a:lnTo>
                    <a:pt x="4529" y="6229"/>
                  </a:lnTo>
                  <a:cubicBezTo>
                    <a:pt x="4529" y="5915"/>
                    <a:pt x="4276" y="5661"/>
                    <a:pt x="3962" y="5661"/>
                  </a:cubicBezTo>
                  <a:lnTo>
                    <a:pt x="565" y="5661"/>
                  </a:lnTo>
                  <a:cubicBezTo>
                    <a:pt x="251" y="5661"/>
                    <a:pt x="0" y="5915"/>
                    <a:pt x="0" y="6229"/>
                  </a:cubicBezTo>
                  <a:lnTo>
                    <a:pt x="0" y="15324"/>
                  </a:lnTo>
                  <a:cubicBezTo>
                    <a:pt x="0" y="15638"/>
                    <a:pt x="251" y="15891"/>
                    <a:pt x="565" y="15891"/>
                  </a:cubicBezTo>
                  <a:lnTo>
                    <a:pt x="3962" y="15891"/>
                  </a:lnTo>
                  <a:cubicBezTo>
                    <a:pt x="4276" y="15891"/>
                    <a:pt x="4529" y="15638"/>
                    <a:pt x="4529" y="15324"/>
                  </a:cubicBezTo>
                  <a:lnTo>
                    <a:pt x="4529" y="14976"/>
                  </a:lnTo>
                  <a:lnTo>
                    <a:pt x="5435" y="15278"/>
                  </a:lnTo>
                  <a:cubicBezTo>
                    <a:pt x="6649" y="15683"/>
                    <a:pt x="7917" y="15888"/>
                    <a:pt x="9197" y="15888"/>
                  </a:cubicBezTo>
                  <a:lnTo>
                    <a:pt x="13020" y="15888"/>
                  </a:lnTo>
                  <a:cubicBezTo>
                    <a:pt x="14219" y="15888"/>
                    <a:pt x="15040" y="14681"/>
                    <a:pt x="14599" y="13566"/>
                  </a:cubicBezTo>
                  <a:cubicBezTo>
                    <a:pt x="15577" y="13298"/>
                    <a:pt x="16106" y="12241"/>
                    <a:pt x="15731" y="11302"/>
                  </a:cubicBezTo>
                  <a:cubicBezTo>
                    <a:pt x="16468" y="11100"/>
                    <a:pt x="16981" y="10429"/>
                    <a:pt x="16984" y="9662"/>
                  </a:cubicBezTo>
                  <a:cubicBezTo>
                    <a:pt x="16981" y="9233"/>
                    <a:pt x="16824" y="8823"/>
                    <a:pt x="16541" y="8503"/>
                  </a:cubicBezTo>
                  <a:cubicBezTo>
                    <a:pt x="16994" y="8005"/>
                    <a:pt x="17108" y="7289"/>
                    <a:pt x="16837" y="6673"/>
                  </a:cubicBezTo>
                  <a:cubicBezTo>
                    <a:pt x="16565" y="6060"/>
                    <a:pt x="15958" y="5661"/>
                    <a:pt x="15285" y="5661"/>
                  </a:cubicBezTo>
                  <a:lnTo>
                    <a:pt x="10635" y="5661"/>
                  </a:lnTo>
                  <a:cubicBezTo>
                    <a:pt x="11109" y="4577"/>
                    <a:pt x="11323" y="3104"/>
                    <a:pt x="11323" y="2364"/>
                  </a:cubicBezTo>
                  <a:cubicBezTo>
                    <a:pt x="11320" y="1060"/>
                    <a:pt x="10263" y="3"/>
                    <a:pt x="895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846" name="Google Shape;4846;p45"/>
            <p:cNvSpPr/>
            <p:nvPr/>
          </p:nvSpPr>
          <p:spPr>
            <a:xfrm>
              <a:off x="3467650" y="238575"/>
              <a:ext cx="46525" cy="56650"/>
            </a:xfrm>
            <a:custGeom>
              <a:avLst/>
              <a:gdLst/>
              <a:ahLst/>
              <a:cxnLst/>
              <a:rect l="l" t="t" r="r" b="b"/>
              <a:pathLst>
                <a:path w="1861" h="2266" extrusionOk="0">
                  <a:moveTo>
                    <a:pt x="646" y="1"/>
                  </a:moveTo>
                  <a:cubicBezTo>
                    <a:pt x="561" y="1"/>
                    <a:pt x="475" y="20"/>
                    <a:pt x="393" y="61"/>
                  </a:cubicBezTo>
                  <a:cubicBezTo>
                    <a:pt x="112" y="199"/>
                    <a:pt x="0" y="541"/>
                    <a:pt x="139" y="821"/>
                  </a:cubicBezTo>
                  <a:lnTo>
                    <a:pt x="707" y="1954"/>
                  </a:lnTo>
                  <a:cubicBezTo>
                    <a:pt x="805" y="2150"/>
                    <a:pt x="1005" y="2265"/>
                    <a:pt x="1212" y="2265"/>
                  </a:cubicBezTo>
                  <a:cubicBezTo>
                    <a:pt x="1297" y="2265"/>
                    <a:pt x="1384" y="2246"/>
                    <a:pt x="1465" y="2204"/>
                  </a:cubicBezTo>
                  <a:cubicBezTo>
                    <a:pt x="1746" y="2065"/>
                    <a:pt x="1860" y="1727"/>
                    <a:pt x="1718" y="1446"/>
                  </a:cubicBezTo>
                  <a:lnTo>
                    <a:pt x="1154" y="314"/>
                  </a:lnTo>
                  <a:cubicBezTo>
                    <a:pt x="1053" y="115"/>
                    <a:pt x="854" y="1"/>
                    <a:pt x="64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847" name="Google Shape;4847;p45"/>
            <p:cNvSpPr/>
            <p:nvPr/>
          </p:nvSpPr>
          <p:spPr>
            <a:xfrm>
              <a:off x="3566675" y="238575"/>
              <a:ext cx="46525" cy="56675"/>
            </a:xfrm>
            <a:custGeom>
              <a:avLst/>
              <a:gdLst/>
              <a:ahLst/>
              <a:cxnLst/>
              <a:rect l="l" t="t" r="r" b="b"/>
              <a:pathLst>
                <a:path w="1861" h="2267" extrusionOk="0">
                  <a:moveTo>
                    <a:pt x="1215" y="1"/>
                  </a:moveTo>
                  <a:cubicBezTo>
                    <a:pt x="1007" y="1"/>
                    <a:pt x="808" y="115"/>
                    <a:pt x="707" y="314"/>
                  </a:cubicBezTo>
                  <a:lnTo>
                    <a:pt x="143" y="1446"/>
                  </a:lnTo>
                  <a:cubicBezTo>
                    <a:pt x="1" y="1727"/>
                    <a:pt x="116" y="2065"/>
                    <a:pt x="396" y="2207"/>
                  </a:cubicBezTo>
                  <a:cubicBezTo>
                    <a:pt x="477" y="2247"/>
                    <a:pt x="562" y="2266"/>
                    <a:pt x="646" y="2266"/>
                  </a:cubicBezTo>
                  <a:cubicBezTo>
                    <a:pt x="854" y="2266"/>
                    <a:pt x="1055" y="2151"/>
                    <a:pt x="1154" y="1954"/>
                  </a:cubicBezTo>
                  <a:lnTo>
                    <a:pt x="1722" y="821"/>
                  </a:lnTo>
                  <a:cubicBezTo>
                    <a:pt x="1861" y="541"/>
                    <a:pt x="1749" y="199"/>
                    <a:pt x="1468" y="61"/>
                  </a:cubicBezTo>
                  <a:cubicBezTo>
                    <a:pt x="1387" y="20"/>
                    <a:pt x="1300" y="1"/>
                    <a:pt x="121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848" name="Google Shape;4848;p45"/>
            <p:cNvSpPr/>
            <p:nvPr/>
          </p:nvSpPr>
          <p:spPr>
            <a:xfrm>
              <a:off x="3611225" y="323500"/>
              <a:ext cx="56550" cy="28325"/>
            </a:xfrm>
            <a:custGeom>
              <a:avLst/>
              <a:gdLst/>
              <a:ahLst/>
              <a:cxnLst/>
              <a:rect l="l" t="t" r="r" b="b"/>
              <a:pathLst>
                <a:path w="2262" h="1133" extrusionOk="0">
                  <a:moveTo>
                    <a:pt x="565" y="0"/>
                  </a:moveTo>
                  <a:cubicBezTo>
                    <a:pt x="251" y="0"/>
                    <a:pt x="0" y="254"/>
                    <a:pt x="0" y="568"/>
                  </a:cubicBezTo>
                  <a:cubicBezTo>
                    <a:pt x="0" y="879"/>
                    <a:pt x="251" y="1132"/>
                    <a:pt x="565" y="1132"/>
                  </a:cubicBezTo>
                  <a:lnTo>
                    <a:pt x="1697" y="1132"/>
                  </a:lnTo>
                  <a:cubicBezTo>
                    <a:pt x="2011" y="1132"/>
                    <a:pt x="2262" y="879"/>
                    <a:pt x="2262" y="568"/>
                  </a:cubicBezTo>
                  <a:cubicBezTo>
                    <a:pt x="2262" y="254"/>
                    <a:pt x="2011" y="0"/>
                    <a:pt x="169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849" name="Google Shape;4849;p45"/>
            <p:cNvSpPr/>
            <p:nvPr/>
          </p:nvSpPr>
          <p:spPr>
            <a:xfrm>
              <a:off x="3413075" y="323500"/>
              <a:ext cx="56550" cy="28325"/>
            </a:xfrm>
            <a:custGeom>
              <a:avLst/>
              <a:gdLst/>
              <a:ahLst/>
              <a:cxnLst/>
              <a:rect l="l" t="t" r="r" b="b"/>
              <a:pathLst>
                <a:path w="2262" h="1133" extrusionOk="0">
                  <a:moveTo>
                    <a:pt x="565" y="0"/>
                  </a:moveTo>
                  <a:cubicBezTo>
                    <a:pt x="251" y="0"/>
                    <a:pt x="0" y="254"/>
                    <a:pt x="0" y="568"/>
                  </a:cubicBezTo>
                  <a:cubicBezTo>
                    <a:pt x="0" y="879"/>
                    <a:pt x="251" y="1132"/>
                    <a:pt x="565" y="1132"/>
                  </a:cubicBezTo>
                  <a:lnTo>
                    <a:pt x="1697" y="1132"/>
                  </a:lnTo>
                  <a:cubicBezTo>
                    <a:pt x="2011" y="1132"/>
                    <a:pt x="2262" y="879"/>
                    <a:pt x="2262" y="568"/>
                  </a:cubicBezTo>
                  <a:cubicBezTo>
                    <a:pt x="2262" y="254"/>
                    <a:pt x="2011" y="0"/>
                    <a:pt x="169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850" name="Google Shape;4850;p45"/>
          <p:cNvGrpSpPr/>
          <p:nvPr/>
        </p:nvGrpSpPr>
        <p:grpSpPr>
          <a:xfrm>
            <a:off x="2881617" y="3375877"/>
            <a:ext cx="239675" cy="231320"/>
            <a:chOff x="3857225" y="238125"/>
            <a:chExt cx="500575" cy="483125"/>
          </a:xfrm>
          <a:solidFill>
            <a:srgbClr val="171536"/>
          </a:solidFill>
        </p:grpSpPr>
        <p:sp>
          <p:nvSpPr>
            <p:cNvPr id="4851" name="Google Shape;4851;p45"/>
            <p:cNvSpPr/>
            <p:nvPr/>
          </p:nvSpPr>
          <p:spPr>
            <a:xfrm>
              <a:off x="3857225" y="238125"/>
              <a:ext cx="500575" cy="483125"/>
            </a:xfrm>
            <a:custGeom>
              <a:avLst/>
              <a:gdLst/>
              <a:ahLst/>
              <a:cxnLst/>
              <a:rect l="l" t="t" r="r" b="b"/>
              <a:pathLst>
                <a:path w="20023" h="19325" extrusionOk="0">
                  <a:moveTo>
                    <a:pt x="15671" y="3398"/>
                  </a:moveTo>
                  <a:cubicBezTo>
                    <a:pt x="15707" y="3398"/>
                    <a:pt x="15744" y="3402"/>
                    <a:pt x="15780" y="3409"/>
                  </a:cubicBezTo>
                  <a:lnTo>
                    <a:pt x="15801" y="3415"/>
                  </a:lnTo>
                  <a:cubicBezTo>
                    <a:pt x="15814" y="3415"/>
                    <a:pt x="15823" y="3418"/>
                    <a:pt x="15835" y="3421"/>
                  </a:cubicBezTo>
                  <a:cubicBezTo>
                    <a:pt x="15844" y="3424"/>
                    <a:pt x="15856" y="3430"/>
                    <a:pt x="15868" y="3433"/>
                  </a:cubicBezTo>
                  <a:lnTo>
                    <a:pt x="15886" y="3439"/>
                  </a:lnTo>
                  <a:cubicBezTo>
                    <a:pt x="15892" y="3442"/>
                    <a:pt x="15898" y="3445"/>
                    <a:pt x="15904" y="3448"/>
                  </a:cubicBezTo>
                  <a:cubicBezTo>
                    <a:pt x="15922" y="3457"/>
                    <a:pt x="15943" y="3466"/>
                    <a:pt x="15964" y="3478"/>
                  </a:cubicBezTo>
                  <a:cubicBezTo>
                    <a:pt x="15986" y="3494"/>
                    <a:pt x="16010" y="3509"/>
                    <a:pt x="16031" y="3524"/>
                  </a:cubicBezTo>
                  <a:cubicBezTo>
                    <a:pt x="16046" y="3536"/>
                    <a:pt x="16058" y="3551"/>
                    <a:pt x="16073" y="3563"/>
                  </a:cubicBezTo>
                  <a:cubicBezTo>
                    <a:pt x="16085" y="3575"/>
                    <a:pt x="16100" y="3590"/>
                    <a:pt x="16112" y="3605"/>
                  </a:cubicBezTo>
                  <a:cubicBezTo>
                    <a:pt x="16294" y="3829"/>
                    <a:pt x="16279" y="4158"/>
                    <a:pt x="16073" y="4363"/>
                  </a:cubicBezTo>
                  <a:lnTo>
                    <a:pt x="13054" y="7383"/>
                  </a:lnTo>
                  <a:cubicBezTo>
                    <a:pt x="12939" y="7232"/>
                    <a:pt x="12815" y="7090"/>
                    <a:pt x="12682" y="6954"/>
                  </a:cubicBezTo>
                  <a:cubicBezTo>
                    <a:pt x="12546" y="6821"/>
                    <a:pt x="12405" y="6697"/>
                    <a:pt x="12254" y="6582"/>
                  </a:cubicBezTo>
                  <a:lnTo>
                    <a:pt x="15273" y="3563"/>
                  </a:lnTo>
                  <a:cubicBezTo>
                    <a:pt x="15380" y="3456"/>
                    <a:pt x="15523" y="3398"/>
                    <a:pt x="15671" y="3398"/>
                  </a:cubicBezTo>
                  <a:close/>
                  <a:moveTo>
                    <a:pt x="9887" y="9183"/>
                  </a:moveTo>
                  <a:cubicBezTo>
                    <a:pt x="10031" y="9183"/>
                    <a:pt x="10176" y="9238"/>
                    <a:pt x="10288" y="9348"/>
                  </a:cubicBezTo>
                  <a:cubicBezTo>
                    <a:pt x="10511" y="9575"/>
                    <a:pt x="10508" y="9937"/>
                    <a:pt x="10279" y="10157"/>
                  </a:cubicBezTo>
                  <a:cubicBezTo>
                    <a:pt x="10169" y="10268"/>
                    <a:pt x="10024" y="10323"/>
                    <a:pt x="9879" y="10323"/>
                  </a:cubicBezTo>
                  <a:cubicBezTo>
                    <a:pt x="9734" y="10323"/>
                    <a:pt x="9589" y="10268"/>
                    <a:pt x="9479" y="10157"/>
                  </a:cubicBezTo>
                  <a:cubicBezTo>
                    <a:pt x="9258" y="9937"/>
                    <a:pt x="9258" y="9578"/>
                    <a:pt x="9479" y="9357"/>
                  </a:cubicBezTo>
                  <a:cubicBezTo>
                    <a:pt x="9590" y="9241"/>
                    <a:pt x="9739" y="9183"/>
                    <a:pt x="9887" y="9183"/>
                  </a:cubicBezTo>
                  <a:close/>
                  <a:moveTo>
                    <a:pt x="15746" y="1062"/>
                  </a:moveTo>
                  <a:cubicBezTo>
                    <a:pt x="16469" y="1062"/>
                    <a:pt x="17193" y="1337"/>
                    <a:pt x="17746" y="1890"/>
                  </a:cubicBezTo>
                  <a:cubicBezTo>
                    <a:pt x="18878" y="3022"/>
                    <a:pt x="18845" y="4870"/>
                    <a:pt x="17673" y="5963"/>
                  </a:cubicBezTo>
                  <a:lnTo>
                    <a:pt x="11879" y="11758"/>
                  </a:lnTo>
                  <a:cubicBezTo>
                    <a:pt x="11337" y="12300"/>
                    <a:pt x="10612" y="12586"/>
                    <a:pt x="9878" y="12586"/>
                  </a:cubicBezTo>
                  <a:cubicBezTo>
                    <a:pt x="9472" y="12586"/>
                    <a:pt x="9062" y="12499"/>
                    <a:pt x="8679" y="12319"/>
                  </a:cubicBezTo>
                  <a:lnTo>
                    <a:pt x="8663" y="12313"/>
                  </a:lnTo>
                  <a:cubicBezTo>
                    <a:pt x="8198" y="12093"/>
                    <a:pt x="7803" y="11746"/>
                    <a:pt x="7516" y="11317"/>
                  </a:cubicBezTo>
                  <a:lnTo>
                    <a:pt x="8346" y="10487"/>
                  </a:lnTo>
                  <a:cubicBezTo>
                    <a:pt x="8645" y="11113"/>
                    <a:pt x="9259" y="11453"/>
                    <a:pt x="9883" y="11453"/>
                  </a:cubicBezTo>
                  <a:cubicBezTo>
                    <a:pt x="10311" y="11453"/>
                    <a:pt x="10744" y="11293"/>
                    <a:pt x="11082" y="10955"/>
                  </a:cubicBezTo>
                  <a:lnTo>
                    <a:pt x="16873" y="5160"/>
                  </a:lnTo>
                  <a:cubicBezTo>
                    <a:pt x="17541" y="4514"/>
                    <a:pt x="17562" y="3448"/>
                    <a:pt x="16922" y="2775"/>
                  </a:cubicBezTo>
                  <a:cubicBezTo>
                    <a:pt x="16588" y="2423"/>
                    <a:pt x="16140" y="2245"/>
                    <a:pt x="15690" y="2245"/>
                  </a:cubicBezTo>
                  <a:cubicBezTo>
                    <a:pt x="15275" y="2245"/>
                    <a:pt x="14860" y="2395"/>
                    <a:pt x="14533" y="2699"/>
                  </a:cubicBezTo>
                  <a:cubicBezTo>
                    <a:pt x="14512" y="2718"/>
                    <a:pt x="14491" y="2739"/>
                    <a:pt x="14470" y="2760"/>
                  </a:cubicBezTo>
                  <a:lnTo>
                    <a:pt x="11212" y="6021"/>
                  </a:lnTo>
                  <a:cubicBezTo>
                    <a:pt x="10783" y="5867"/>
                    <a:pt x="10333" y="5791"/>
                    <a:pt x="9877" y="5791"/>
                  </a:cubicBezTo>
                  <a:lnTo>
                    <a:pt x="9838" y="5791"/>
                  </a:lnTo>
                  <a:lnTo>
                    <a:pt x="13673" y="1963"/>
                  </a:lnTo>
                  <a:cubicBezTo>
                    <a:pt x="14232" y="1363"/>
                    <a:pt x="14988" y="1062"/>
                    <a:pt x="15746" y="1062"/>
                  </a:cubicBezTo>
                  <a:close/>
                  <a:moveTo>
                    <a:pt x="6707" y="12129"/>
                  </a:moveTo>
                  <a:cubicBezTo>
                    <a:pt x="6819" y="12283"/>
                    <a:pt x="6942" y="12425"/>
                    <a:pt x="7078" y="12558"/>
                  </a:cubicBezTo>
                  <a:cubicBezTo>
                    <a:pt x="7211" y="12694"/>
                    <a:pt x="7353" y="12818"/>
                    <a:pt x="7507" y="12932"/>
                  </a:cubicBezTo>
                  <a:lnTo>
                    <a:pt x="4675" y="15762"/>
                  </a:lnTo>
                  <a:cubicBezTo>
                    <a:pt x="4565" y="15872"/>
                    <a:pt x="4420" y="15927"/>
                    <a:pt x="4275" y="15927"/>
                  </a:cubicBezTo>
                  <a:cubicBezTo>
                    <a:pt x="4130" y="15927"/>
                    <a:pt x="3985" y="15872"/>
                    <a:pt x="3875" y="15762"/>
                  </a:cubicBezTo>
                  <a:cubicBezTo>
                    <a:pt x="3654" y="15541"/>
                    <a:pt x="3654" y="15182"/>
                    <a:pt x="3875" y="14961"/>
                  </a:cubicBezTo>
                  <a:lnTo>
                    <a:pt x="6707" y="12129"/>
                  </a:lnTo>
                  <a:close/>
                  <a:moveTo>
                    <a:pt x="9884" y="6926"/>
                  </a:moveTo>
                  <a:cubicBezTo>
                    <a:pt x="10290" y="6926"/>
                    <a:pt x="10698" y="7013"/>
                    <a:pt x="11082" y="7192"/>
                  </a:cubicBezTo>
                  <a:lnTo>
                    <a:pt x="11094" y="7198"/>
                  </a:lnTo>
                  <a:cubicBezTo>
                    <a:pt x="11562" y="7422"/>
                    <a:pt x="11958" y="7766"/>
                    <a:pt x="12242" y="8198"/>
                  </a:cubicBezTo>
                  <a:lnTo>
                    <a:pt x="11411" y="9028"/>
                  </a:lnTo>
                  <a:cubicBezTo>
                    <a:pt x="11112" y="8400"/>
                    <a:pt x="10499" y="8061"/>
                    <a:pt x="9877" y="8061"/>
                  </a:cubicBezTo>
                  <a:cubicBezTo>
                    <a:pt x="9448" y="8061"/>
                    <a:pt x="9016" y="8222"/>
                    <a:pt x="8679" y="8560"/>
                  </a:cubicBezTo>
                  <a:lnTo>
                    <a:pt x="3074" y="14161"/>
                  </a:lnTo>
                  <a:cubicBezTo>
                    <a:pt x="2410" y="14822"/>
                    <a:pt x="2410" y="15900"/>
                    <a:pt x="3074" y="16562"/>
                  </a:cubicBezTo>
                  <a:cubicBezTo>
                    <a:pt x="3405" y="16894"/>
                    <a:pt x="3840" y="17060"/>
                    <a:pt x="4275" y="17060"/>
                  </a:cubicBezTo>
                  <a:cubicBezTo>
                    <a:pt x="4710" y="17060"/>
                    <a:pt x="5144" y="16894"/>
                    <a:pt x="5475" y="16562"/>
                  </a:cubicBezTo>
                  <a:lnTo>
                    <a:pt x="8546" y="13491"/>
                  </a:lnTo>
                  <a:cubicBezTo>
                    <a:pt x="8974" y="13642"/>
                    <a:pt x="9424" y="13720"/>
                    <a:pt x="9880" y="13720"/>
                  </a:cubicBezTo>
                  <a:lnTo>
                    <a:pt x="9920" y="13720"/>
                  </a:lnTo>
                  <a:lnTo>
                    <a:pt x="6275" y="17362"/>
                  </a:lnTo>
                  <a:cubicBezTo>
                    <a:pt x="5716" y="17961"/>
                    <a:pt x="4960" y="18262"/>
                    <a:pt x="4202" y="18262"/>
                  </a:cubicBezTo>
                  <a:cubicBezTo>
                    <a:pt x="3479" y="18262"/>
                    <a:pt x="2755" y="17987"/>
                    <a:pt x="2202" y="17434"/>
                  </a:cubicBezTo>
                  <a:cubicBezTo>
                    <a:pt x="1070" y="16302"/>
                    <a:pt x="1103" y="14454"/>
                    <a:pt x="2274" y="13361"/>
                  </a:cubicBezTo>
                  <a:lnTo>
                    <a:pt x="7878" y="7757"/>
                  </a:lnTo>
                  <a:cubicBezTo>
                    <a:pt x="8422" y="7214"/>
                    <a:pt x="9147" y="6926"/>
                    <a:pt x="9884" y="6926"/>
                  </a:cubicBezTo>
                  <a:close/>
                  <a:moveTo>
                    <a:pt x="15673" y="1"/>
                  </a:moveTo>
                  <a:cubicBezTo>
                    <a:pt x="14659" y="1"/>
                    <a:pt x="13644" y="388"/>
                    <a:pt x="12870" y="1162"/>
                  </a:cubicBezTo>
                  <a:lnTo>
                    <a:pt x="7078" y="6957"/>
                  </a:lnTo>
                  <a:lnTo>
                    <a:pt x="1471" y="12561"/>
                  </a:lnTo>
                  <a:cubicBezTo>
                    <a:pt x="339" y="13693"/>
                    <a:pt x="1" y="15399"/>
                    <a:pt x="614" y="16879"/>
                  </a:cubicBezTo>
                  <a:cubicBezTo>
                    <a:pt x="1230" y="18358"/>
                    <a:pt x="2673" y="19324"/>
                    <a:pt x="4276" y="19324"/>
                  </a:cubicBezTo>
                  <a:cubicBezTo>
                    <a:pt x="4280" y="19325"/>
                    <a:pt x="4284" y="19325"/>
                    <a:pt x="4288" y="19325"/>
                  </a:cubicBezTo>
                  <a:cubicBezTo>
                    <a:pt x="5334" y="19325"/>
                    <a:pt x="6338" y="18908"/>
                    <a:pt x="7078" y="18165"/>
                  </a:cubicBezTo>
                  <a:lnTo>
                    <a:pt x="12682" y="12561"/>
                  </a:lnTo>
                  <a:lnTo>
                    <a:pt x="18477" y="6767"/>
                  </a:lnTo>
                  <a:cubicBezTo>
                    <a:pt x="20023" y="5221"/>
                    <a:pt x="20023" y="2711"/>
                    <a:pt x="18477" y="1162"/>
                  </a:cubicBezTo>
                  <a:cubicBezTo>
                    <a:pt x="17702" y="388"/>
                    <a:pt x="16688" y="1"/>
                    <a:pt x="1567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852" name="Google Shape;4852;p45"/>
            <p:cNvSpPr/>
            <p:nvPr/>
          </p:nvSpPr>
          <p:spPr>
            <a:xfrm>
              <a:off x="4208775" y="588000"/>
              <a:ext cx="71125" cy="68350"/>
            </a:xfrm>
            <a:custGeom>
              <a:avLst/>
              <a:gdLst/>
              <a:ahLst/>
              <a:cxnLst/>
              <a:rect l="l" t="t" r="r" b="b"/>
              <a:pathLst>
                <a:path w="2845" h="2734" extrusionOk="0">
                  <a:moveTo>
                    <a:pt x="621" y="1"/>
                  </a:moveTo>
                  <a:cubicBezTo>
                    <a:pt x="476" y="1"/>
                    <a:pt x="331" y="56"/>
                    <a:pt x="221" y="166"/>
                  </a:cubicBezTo>
                  <a:cubicBezTo>
                    <a:pt x="0" y="387"/>
                    <a:pt x="0" y="746"/>
                    <a:pt x="221" y="966"/>
                  </a:cubicBezTo>
                  <a:lnTo>
                    <a:pt x="1821" y="2567"/>
                  </a:lnTo>
                  <a:cubicBezTo>
                    <a:pt x="1933" y="2677"/>
                    <a:pt x="2079" y="2733"/>
                    <a:pt x="2224" y="2733"/>
                  </a:cubicBezTo>
                  <a:cubicBezTo>
                    <a:pt x="2368" y="2733"/>
                    <a:pt x="2513" y="2678"/>
                    <a:pt x="2624" y="2567"/>
                  </a:cubicBezTo>
                  <a:cubicBezTo>
                    <a:pt x="2845" y="2346"/>
                    <a:pt x="2845" y="1987"/>
                    <a:pt x="2624" y="1767"/>
                  </a:cubicBezTo>
                  <a:lnTo>
                    <a:pt x="1021" y="166"/>
                  </a:lnTo>
                  <a:cubicBezTo>
                    <a:pt x="911" y="56"/>
                    <a:pt x="766" y="1"/>
                    <a:pt x="62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853" name="Google Shape;4853;p45"/>
            <p:cNvSpPr/>
            <p:nvPr/>
          </p:nvSpPr>
          <p:spPr>
            <a:xfrm>
              <a:off x="4228400" y="527925"/>
              <a:ext cx="91050" cy="48400"/>
            </a:xfrm>
            <a:custGeom>
              <a:avLst/>
              <a:gdLst/>
              <a:ahLst/>
              <a:cxnLst/>
              <a:rect l="l" t="t" r="r" b="b"/>
              <a:pathLst>
                <a:path w="3642" h="1936" extrusionOk="0">
                  <a:moveTo>
                    <a:pt x="636" y="0"/>
                  </a:moveTo>
                  <a:cubicBezTo>
                    <a:pt x="400" y="0"/>
                    <a:pt x="180" y="150"/>
                    <a:pt x="100" y="389"/>
                  </a:cubicBezTo>
                  <a:cubicBezTo>
                    <a:pt x="0" y="685"/>
                    <a:pt x="160" y="1005"/>
                    <a:pt x="459" y="1105"/>
                  </a:cubicBezTo>
                  <a:lnTo>
                    <a:pt x="2860" y="1905"/>
                  </a:lnTo>
                  <a:cubicBezTo>
                    <a:pt x="2917" y="1923"/>
                    <a:pt x="2977" y="1935"/>
                    <a:pt x="3038" y="1935"/>
                  </a:cubicBezTo>
                  <a:cubicBezTo>
                    <a:pt x="3316" y="1932"/>
                    <a:pt x="3554" y="1733"/>
                    <a:pt x="3596" y="1458"/>
                  </a:cubicBezTo>
                  <a:cubicBezTo>
                    <a:pt x="3642" y="1183"/>
                    <a:pt x="3482" y="918"/>
                    <a:pt x="3219" y="830"/>
                  </a:cubicBezTo>
                  <a:lnTo>
                    <a:pt x="816" y="30"/>
                  </a:lnTo>
                  <a:cubicBezTo>
                    <a:pt x="756" y="10"/>
                    <a:pt x="695" y="0"/>
                    <a:pt x="63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854" name="Google Shape;4854;p45"/>
            <p:cNvSpPr/>
            <p:nvPr/>
          </p:nvSpPr>
          <p:spPr>
            <a:xfrm>
              <a:off x="4148300" y="608000"/>
              <a:ext cx="52050" cy="88600"/>
            </a:xfrm>
            <a:custGeom>
              <a:avLst/>
              <a:gdLst/>
              <a:ahLst/>
              <a:cxnLst/>
              <a:rect l="l" t="t" r="r" b="b"/>
              <a:pathLst>
                <a:path w="2082" h="3544" extrusionOk="0">
                  <a:moveTo>
                    <a:pt x="639" y="1"/>
                  </a:moveTo>
                  <a:cubicBezTo>
                    <a:pt x="580" y="1"/>
                    <a:pt x="519" y="10"/>
                    <a:pt x="460" y="31"/>
                  </a:cubicBezTo>
                  <a:cubicBezTo>
                    <a:pt x="161" y="127"/>
                    <a:pt x="1" y="450"/>
                    <a:pt x="100" y="746"/>
                  </a:cubicBezTo>
                  <a:lnTo>
                    <a:pt x="903" y="3150"/>
                  </a:lnTo>
                  <a:cubicBezTo>
                    <a:pt x="979" y="3390"/>
                    <a:pt x="1202" y="3544"/>
                    <a:pt x="1441" y="3544"/>
                  </a:cubicBezTo>
                  <a:cubicBezTo>
                    <a:pt x="1500" y="3544"/>
                    <a:pt x="1560" y="3535"/>
                    <a:pt x="1619" y="3515"/>
                  </a:cubicBezTo>
                  <a:cubicBezTo>
                    <a:pt x="1921" y="3415"/>
                    <a:pt x="2081" y="3089"/>
                    <a:pt x="1975" y="2790"/>
                  </a:cubicBezTo>
                  <a:lnTo>
                    <a:pt x="1175" y="390"/>
                  </a:lnTo>
                  <a:cubicBezTo>
                    <a:pt x="1096" y="151"/>
                    <a:pt x="875" y="1"/>
                    <a:pt x="63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855" name="Google Shape;4855;p45"/>
            <p:cNvSpPr/>
            <p:nvPr/>
          </p:nvSpPr>
          <p:spPr>
            <a:xfrm>
              <a:off x="3928725" y="307900"/>
              <a:ext cx="71200" cy="68375"/>
            </a:xfrm>
            <a:custGeom>
              <a:avLst/>
              <a:gdLst/>
              <a:ahLst/>
              <a:cxnLst/>
              <a:rect l="l" t="t" r="r" b="b"/>
              <a:pathLst>
                <a:path w="2848" h="2735" extrusionOk="0">
                  <a:moveTo>
                    <a:pt x="620" y="1"/>
                  </a:moveTo>
                  <a:cubicBezTo>
                    <a:pt x="475" y="1"/>
                    <a:pt x="330" y="57"/>
                    <a:pt x="221" y="168"/>
                  </a:cubicBezTo>
                  <a:cubicBezTo>
                    <a:pt x="3" y="385"/>
                    <a:pt x="0" y="739"/>
                    <a:pt x="214" y="962"/>
                  </a:cubicBezTo>
                  <a:lnTo>
                    <a:pt x="1815" y="2562"/>
                  </a:lnTo>
                  <a:cubicBezTo>
                    <a:pt x="1926" y="2677"/>
                    <a:pt x="2074" y="2734"/>
                    <a:pt x="2222" y="2734"/>
                  </a:cubicBezTo>
                  <a:cubicBezTo>
                    <a:pt x="2367" y="2734"/>
                    <a:pt x="2512" y="2679"/>
                    <a:pt x="2624" y="2569"/>
                  </a:cubicBezTo>
                  <a:cubicBezTo>
                    <a:pt x="2847" y="2345"/>
                    <a:pt x="2844" y="1983"/>
                    <a:pt x="2615" y="1762"/>
                  </a:cubicBezTo>
                  <a:lnTo>
                    <a:pt x="1015" y="162"/>
                  </a:lnTo>
                  <a:cubicBezTo>
                    <a:pt x="904" y="54"/>
                    <a:pt x="762" y="1"/>
                    <a:pt x="62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856" name="Google Shape;4856;p45"/>
            <p:cNvSpPr/>
            <p:nvPr/>
          </p:nvSpPr>
          <p:spPr>
            <a:xfrm>
              <a:off x="4008200" y="267675"/>
              <a:ext cx="51875" cy="88450"/>
            </a:xfrm>
            <a:custGeom>
              <a:avLst/>
              <a:gdLst/>
              <a:ahLst/>
              <a:cxnLst/>
              <a:rect l="l" t="t" r="r" b="b"/>
              <a:pathLst>
                <a:path w="2075" h="3538" extrusionOk="0">
                  <a:moveTo>
                    <a:pt x="636" y="1"/>
                  </a:moveTo>
                  <a:cubicBezTo>
                    <a:pt x="577" y="1"/>
                    <a:pt x="518" y="10"/>
                    <a:pt x="460" y="29"/>
                  </a:cubicBezTo>
                  <a:cubicBezTo>
                    <a:pt x="161" y="128"/>
                    <a:pt x="1" y="449"/>
                    <a:pt x="100" y="747"/>
                  </a:cubicBezTo>
                  <a:lnTo>
                    <a:pt x="900" y="3151"/>
                  </a:lnTo>
                  <a:cubicBezTo>
                    <a:pt x="979" y="3380"/>
                    <a:pt x="1193" y="3537"/>
                    <a:pt x="1438" y="3537"/>
                  </a:cubicBezTo>
                  <a:cubicBezTo>
                    <a:pt x="1498" y="3534"/>
                    <a:pt x="1559" y="3525"/>
                    <a:pt x="1619" y="3507"/>
                  </a:cubicBezTo>
                  <a:cubicBezTo>
                    <a:pt x="1915" y="3408"/>
                    <a:pt x="2075" y="3088"/>
                    <a:pt x="1975" y="2789"/>
                  </a:cubicBezTo>
                  <a:lnTo>
                    <a:pt x="1175" y="388"/>
                  </a:lnTo>
                  <a:cubicBezTo>
                    <a:pt x="1095" y="151"/>
                    <a:pt x="873" y="1"/>
                    <a:pt x="63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857" name="Google Shape;4857;p45"/>
            <p:cNvSpPr/>
            <p:nvPr/>
          </p:nvSpPr>
          <p:spPr>
            <a:xfrm>
              <a:off x="3888100" y="387825"/>
              <a:ext cx="91675" cy="48300"/>
            </a:xfrm>
            <a:custGeom>
              <a:avLst/>
              <a:gdLst/>
              <a:ahLst/>
              <a:cxnLst/>
              <a:rect l="l" t="t" r="r" b="b"/>
              <a:pathLst>
                <a:path w="3667" h="1932" extrusionOk="0">
                  <a:moveTo>
                    <a:pt x="636" y="0"/>
                  </a:moveTo>
                  <a:cubicBezTo>
                    <a:pt x="400" y="0"/>
                    <a:pt x="180" y="150"/>
                    <a:pt x="100" y="386"/>
                  </a:cubicBezTo>
                  <a:cubicBezTo>
                    <a:pt x="1" y="685"/>
                    <a:pt x="161" y="1005"/>
                    <a:pt x="460" y="1105"/>
                  </a:cubicBezTo>
                  <a:lnTo>
                    <a:pt x="2860" y="1905"/>
                  </a:lnTo>
                  <a:cubicBezTo>
                    <a:pt x="2917" y="1923"/>
                    <a:pt x="2975" y="1932"/>
                    <a:pt x="3032" y="1932"/>
                  </a:cubicBezTo>
                  <a:cubicBezTo>
                    <a:pt x="3270" y="1932"/>
                    <a:pt x="3492" y="1781"/>
                    <a:pt x="3570" y="1543"/>
                  </a:cubicBezTo>
                  <a:cubicBezTo>
                    <a:pt x="3666" y="1250"/>
                    <a:pt x="3512" y="933"/>
                    <a:pt x="3219" y="830"/>
                  </a:cubicBezTo>
                  <a:lnTo>
                    <a:pt x="816" y="30"/>
                  </a:lnTo>
                  <a:cubicBezTo>
                    <a:pt x="756" y="10"/>
                    <a:pt x="696" y="0"/>
                    <a:pt x="63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4858" name="Google Shape;4858;p45"/>
          <p:cNvSpPr/>
          <p:nvPr/>
        </p:nvSpPr>
        <p:spPr>
          <a:xfrm>
            <a:off x="3165768" y="3375889"/>
            <a:ext cx="239675" cy="231284"/>
          </a:xfrm>
          <a:custGeom>
            <a:avLst/>
            <a:gdLst/>
            <a:ahLst/>
            <a:cxnLst/>
            <a:rect l="l" t="t" r="r" b="b"/>
            <a:pathLst>
              <a:path w="20023" h="19322" extrusionOk="0">
                <a:moveTo>
                  <a:pt x="15673" y="3395"/>
                </a:moveTo>
                <a:cubicBezTo>
                  <a:pt x="15818" y="3395"/>
                  <a:pt x="15963" y="3450"/>
                  <a:pt x="16073" y="3560"/>
                </a:cubicBezTo>
                <a:cubicBezTo>
                  <a:pt x="16294" y="3780"/>
                  <a:pt x="16294" y="4140"/>
                  <a:pt x="16073" y="4360"/>
                </a:cubicBezTo>
                <a:lnTo>
                  <a:pt x="13054" y="7380"/>
                </a:lnTo>
                <a:cubicBezTo>
                  <a:pt x="12939" y="7229"/>
                  <a:pt x="12815" y="7087"/>
                  <a:pt x="12682" y="6951"/>
                </a:cubicBezTo>
                <a:cubicBezTo>
                  <a:pt x="12547" y="6818"/>
                  <a:pt x="12405" y="6694"/>
                  <a:pt x="12254" y="6579"/>
                </a:cubicBezTo>
                <a:lnTo>
                  <a:pt x="15273" y="3560"/>
                </a:lnTo>
                <a:cubicBezTo>
                  <a:pt x="15383" y="3450"/>
                  <a:pt x="15528" y="3395"/>
                  <a:pt x="15673" y="3395"/>
                </a:cubicBezTo>
                <a:close/>
                <a:moveTo>
                  <a:pt x="9879" y="9187"/>
                </a:moveTo>
                <a:cubicBezTo>
                  <a:pt x="10024" y="9187"/>
                  <a:pt x="10169" y="9243"/>
                  <a:pt x="10279" y="9354"/>
                </a:cubicBezTo>
                <a:cubicBezTo>
                  <a:pt x="10635" y="9711"/>
                  <a:pt x="10385" y="10321"/>
                  <a:pt x="9880" y="10321"/>
                </a:cubicBezTo>
                <a:cubicBezTo>
                  <a:pt x="9376" y="10321"/>
                  <a:pt x="9123" y="9711"/>
                  <a:pt x="9479" y="9354"/>
                </a:cubicBezTo>
                <a:cubicBezTo>
                  <a:pt x="9589" y="9243"/>
                  <a:pt x="9734" y="9187"/>
                  <a:pt x="9879" y="9187"/>
                </a:cubicBezTo>
                <a:close/>
                <a:moveTo>
                  <a:pt x="15746" y="1059"/>
                </a:moveTo>
                <a:cubicBezTo>
                  <a:pt x="16469" y="1059"/>
                  <a:pt x="17193" y="1334"/>
                  <a:pt x="17746" y="1887"/>
                </a:cubicBezTo>
                <a:cubicBezTo>
                  <a:pt x="18878" y="3019"/>
                  <a:pt x="18845" y="4867"/>
                  <a:pt x="17674" y="5960"/>
                </a:cubicBezTo>
                <a:lnTo>
                  <a:pt x="11882" y="11755"/>
                </a:lnTo>
                <a:cubicBezTo>
                  <a:pt x="11323" y="12314"/>
                  <a:pt x="10601" y="12585"/>
                  <a:pt x="9883" y="12585"/>
                </a:cubicBezTo>
                <a:cubicBezTo>
                  <a:pt x="8973" y="12585"/>
                  <a:pt x="8071" y="12149"/>
                  <a:pt x="7519" y="11314"/>
                </a:cubicBezTo>
                <a:lnTo>
                  <a:pt x="8350" y="10487"/>
                </a:lnTo>
                <a:cubicBezTo>
                  <a:pt x="8649" y="11113"/>
                  <a:pt x="9263" y="11453"/>
                  <a:pt x="9886" y="11453"/>
                </a:cubicBezTo>
                <a:cubicBezTo>
                  <a:pt x="10313" y="11453"/>
                  <a:pt x="10745" y="11293"/>
                  <a:pt x="11082" y="10955"/>
                </a:cubicBezTo>
                <a:lnTo>
                  <a:pt x="16876" y="5160"/>
                </a:lnTo>
                <a:cubicBezTo>
                  <a:pt x="17538" y="4499"/>
                  <a:pt x="17538" y="3421"/>
                  <a:pt x="16876" y="2760"/>
                </a:cubicBezTo>
                <a:cubicBezTo>
                  <a:pt x="16544" y="2428"/>
                  <a:pt x="16110" y="2262"/>
                  <a:pt x="15675" y="2262"/>
                </a:cubicBezTo>
                <a:cubicBezTo>
                  <a:pt x="15240" y="2262"/>
                  <a:pt x="14805" y="2428"/>
                  <a:pt x="14473" y="2760"/>
                </a:cubicBezTo>
                <a:lnTo>
                  <a:pt x="11212" y="6021"/>
                </a:lnTo>
                <a:cubicBezTo>
                  <a:pt x="10787" y="5872"/>
                  <a:pt x="10339" y="5794"/>
                  <a:pt x="9888" y="5794"/>
                </a:cubicBezTo>
                <a:cubicBezTo>
                  <a:pt x="9872" y="5794"/>
                  <a:pt x="9855" y="5794"/>
                  <a:pt x="9838" y="5794"/>
                </a:cubicBezTo>
                <a:lnTo>
                  <a:pt x="13673" y="1960"/>
                </a:lnTo>
                <a:cubicBezTo>
                  <a:pt x="14232" y="1360"/>
                  <a:pt x="14988" y="1059"/>
                  <a:pt x="15746" y="1059"/>
                </a:cubicBezTo>
                <a:close/>
                <a:moveTo>
                  <a:pt x="6707" y="12126"/>
                </a:moveTo>
                <a:cubicBezTo>
                  <a:pt x="6819" y="12280"/>
                  <a:pt x="6943" y="12422"/>
                  <a:pt x="7078" y="12555"/>
                </a:cubicBezTo>
                <a:cubicBezTo>
                  <a:pt x="7211" y="12691"/>
                  <a:pt x="7356" y="12815"/>
                  <a:pt x="7507" y="12929"/>
                </a:cubicBezTo>
                <a:lnTo>
                  <a:pt x="4675" y="15759"/>
                </a:lnTo>
                <a:cubicBezTo>
                  <a:pt x="4565" y="15869"/>
                  <a:pt x="4420" y="15924"/>
                  <a:pt x="4275" y="15924"/>
                </a:cubicBezTo>
                <a:cubicBezTo>
                  <a:pt x="4130" y="15924"/>
                  <a:pt x="3985" y="15869"/>
                  <a:pt x="3875" y="15759"/>
                </a:cubicBezTo>
                <a:cubicBezTo>
                  <a:pt x="3654" y="15538"/>
                  <a:pt x="3654" y="15179"/>
                  <a:pt x="3875" y="14958"/>
                </a:cubicBezTo>
                <a:lnTo>
                  <a:pt x="6707" y="12126"/>
                </a:lnTo>
                <a:close/>
                <a:moveTo>
                  <a:pt x="9878" y="6924"/>
                </a:moveTo>
                <a:cubicBezTo>
                  <a:pt x="10788" y="6924"/>
                  <a:pt x="11690" y="7359"/>
                  <a:pt x="12242" y="8195"/>
                </a:cubicBezTo>
                <a:lnTo>
                  <a:pt x="11414" y="9022"/>
                </a:lnTo>
                <a:cubicBezTo>
                  <a:pt x="11114" y="8396"/>
                  <a:pt x="10500" y="8056"/>
                  <a:pt x="9877" y="8056"/>
                </a:cubicBezTo>
                <a:cubicBezTo>
                  <a:pt x="9449" y="8056"/>
                  <a:pt x="9017" y="8216"/>
                  <a:pt x="8679" y="8554"/>
                </a:cubicBezTo>
                <a:lnTo>
                  <a:pt x="3075" y="14158"/>
                </a:lnTo>
                <a:cubicBezTo>
                  <a:pt x="2410" y="14819"/>
                  <a:pt x="2410" y="15897"/>
                  <a:pt x="3075" y="16559"/>
                </a:cubicBezTo>
                <a:cubicBezTo>
                  <a:pt x="3407" y="16891"/>
                  <a:pt x="3842" y="17057"/>
                  <a:pt x="4276" y="17057"/>
                </a:cubicBezTo>
                <a:cubicBezTo>
                  <a:pt x="4710" y="17057"/>
                  <a:pt x="5144" y="16891"/>
                  <a:pt x="5475" y="16559"/>
                </a:cubicBezTo>
                <a:lnTo>
                  <a:pt x="8549" y="13488"/>
                </a:lnTo>
                <a:cubicBezTo>
                  <a:pt x="8978" y="13639"/>
                  <a:pt x="9428" y="13714"/>
                  <a:pt x="9880" y="13714"/>
                </a:cubicBezTo>
                <a:lnTo>
                  <a:pt x="9923" y="13714"/>
                </a:lnTo>
                <a:lnTo>
                  <a:pt x="6275" y="17359"/>
                </a:lnTo>
                <a:cubicBezTo>
                  <a:pt x="5716" y="17958"/>
                  <a:pt x="4960" y="18259"/>
                  <a:pt x="4202" y="18259"/>
                </a:cubicBezTo>
                <a:cubicBezTo>
                  <a:pt x="3479" y="18259"/>
                  <a:pt x="2755" y="17984"/>
                  <a:pt x="2202" y="17431"/>
                </a:cubicBezTo>
                <a:cubicBezTo>
                  <a:pt x="1070" y="16299"/>
                  <a:pt x="1103" y="14451"/>
                  <a:pt x="2274" y="13358"/>
                </a:cubicBezTo>
                <a:lnTo>
                  <a:pt x="7879" y="7754"/>
                </a:lnTo>
                <a:cubicBezTo>
                  <a:pt x="8438" y="7195"/>
                  <a:pt x="9160" y="6924"/>
                  <a:pt x="9878" y="6924"/>
                </a:cubicBezTo>
                <a:close/>
                <a:moveTo>
                  <a:pt x="15672" y="0"/>
                </a:moveTo>
                <a:cubicBezTo>
                  <a:pt x="14657" y="0"/>
                  <a:pt x="13643" y="387"/>
                  <a:pt x="12870" y="1159"/>
                </a:cubicBezTo>
                <a:lnTo>
                  <a:pt x="7075" y="6954"/>
                </a:lnTo>
                <a:lnTo>
                  <a:pt x="1474" y="12555"/>
                </a:lnTo>
                <a:cubicBezTo>
                  <a:pt x="339" y="13690"/>
                  <a:pt x="1" y="15393"/>
                  <a:pt x="614" y="16876"/>
                </a:cubicBezTo>
                <a:cubicBezTo>
                  <a:pt x="1227" y="18355"/>
                  <a:pt x="2673" y="19321"/>
                  <a:pt x="4276" y="19321"/>
                </a:cubicBezTo>
                <a:cubicBezTo>
                  <a:pt x="4280" y="19322"/>
                  <a:pt x="4284" y="19322"/>
                  <a:pt x="4288" y="19322"/>
                </a:cubicBezTo>
                <a:cubicBezTo>
                  <a:pt x="5334" y="19322"/>
                  <a:pt x="6338" y="18905"/>
                  <a:pt x="7078" y="18162"/>
                </a:cubicBezTo>
                <a:lnTo>
                  <a:pt x="12679" y="12558"/>
                </a:lnTo>
                <a:lnTo>
                  <a:pt x="18474" y="6767"/>
                </a:lnTo>
                <a:cubicBezTo>
                  <a:pt x="20023" y="5218"/>
                  <a:pt x="20023" y="2708"/>
                  <a:pt x="18474" y="1159"/>
                </a:cubicBezTo>
                <a:cubicBezTo>
                  <a:pt x="17701" y="387"/>
                  <a:pt x="16686" y="0"/>
                  <a:pt x="15672" y="0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grpSp>
        <p:nvGrpSpPr>
          <p:cNvPr id="4859" name="Google Shape;4859;p45"/>
          <p:cNvGrpSpPr/>
          <p:nvPr/>
        </p:nvGrpSpPr>
        <p:grpSpPr>
          <a:xfrm>
            <a:off x="3457440" y="3375895"/>
            <a:ext cx="231332" cy="231284"/>
            <a:chOff x="5053900" y="238200"/>
            <a:chExt cx="483150" cy="483050"/>
          </a:xfrm>
          <a:solidFill>
            <a:srgbClr val="171536"/>
          </a:solidFill>
        </p:grpSpPr>
        <p:sp>
          <p:nvSpPr>
            <p:cNvPr id="4860" name="Google Shape;4860;p45"/>
            <p:cNvSpPr/>
            <p:nvPr/>
          </p:nvSpPr>
          <p:spPr>
            <a:xfrm>
              <a:off x="5053900" y="238200"/>
              <a:ext cx="483150" cy="483050"/>
            </a:xfrm>
            <a:custGeom>
              <a:avLst/>
              <a:gdLst/>
              <a:ahLst/>
              <a:cxnLst/>
              <a:rect l="l" t="t" r="r" b="b"/>
              <a:pathLst>
                <a:path w="19326" h="19322" extrusionOk="0">
                  <a:moveTo>
                    <a:pt x="11363" y="1929"/>
                  </a:moveTo>
                  <a:lnTo>
                    <a:pt x="12825" y="3394"/>
                  </a:lnTo>
                  <a:lnTo>
                    <a:pt x="11363" y="3394"/>
                  </a:lnTo>
                  <a:lnTo>
                    <a:pt x="11363" y="1929"/>
                  </a:lnTo>
                  <a:close/>
                  <a:moveTo>
                    <a:pt x="4569" y="4526"/>
                  </a:moveTo>
                  <a:lnTo>
                    <a:pt x="4569" y="5698"/>
                  </a:lnTo>
                  <a:lnTo>
                    <a:pt x="3437" y="5698"/>
                  </a:lnTo>
                  <a:lnTo>
                    <a:pt x="3437" y="4958"/>
                  </a:lnTo>
                  <a:cubicBezTo>
                    <a:pt x="3437" y="4719"/>
                    <a:pt x="3627" y="4526"/>
                    <a:pt x="3866" y="4526"/>
                  </a:cubicBezTo>
                  <a:close/>
                  <a:moveTo>
                    <a:pt x="15461" y="4526"/>
                  </a:moveTo>
                  <a:cubicBezTo>
                    <a:pt x="15699" y="4526"/>
                    <a:pt x="15889" y="4719"/>
                    <a:pt x="15892" y="4958"/>
                  </a:cubicBezTo>
                  <a:lnTo>
                    <a:pt x="15892" y="5698"/>
                  </a:lnTo>
                  <a:lnTo>
                    <a:pt x="14760" y="5698"/>
                  </a:lnTo>
                  <a:lnTo>
                    <a:pt x="14760" y="4526"/>
                  </a:lnTo>
                  <a:close/>
                  <a:moveTo>
                    <a:pt x="10231" y="1129"/>
                  </a:moveTo>
                  <a:lnTo>
                    <a:pt x="10231" y="3962"/>
                  </a:lnTo>
                  <a:cubicBezTo>
                    <a:pt x="10231" y="4273"/>
                    <a:pt x="10481" y="4526"/>
                    <a:pt x="10795" y="4526"/>
                  </a:cubicBezTo>
                  <a:lnTo>
                    <a:pt x="13628" y="4526"/>
                  </a:lnTo>
                  <a:lnTo>
                    <a:pt x="13628" y="6830"/>
                  </a:lnTo>
                  <a:lnTo>
                    <a:pt x="5702" y="6830"/>
                  </a:lnTo>
                  <a:lnTo>
                    <a:pt x="5702" y="1129"/>
                  </a:lnTo>
                  <a:close/>
                  <a:moveTo>
                    <a:pt x="17628" y="6830"/>
                  </a:moveTo>
                  <a:cubicBezTo>
                    <a:pt x="17939" y="6830"/>
                    <a:pt x="18193" y="7081"/>
                    <a:pt x="18193" y="7395"/>
                  </a:cubicBezTo>
                  <a:lnTo>
                    <a:pt x="18193" y="14188"/>
                  </a:lnTo>
                  <a:cubicBezTo>
                    <a:pt x="18193" y="14502"/>
                    <a:pt x="17939" y="14756"/>
                    <a:pt x="17628" y="14756"/>
                  </a:cubicBezTo>
                  <a:lnTo>
                    <a:pt x="14760" y="14756"/>
                  </a:lnTo>
                  <a:lnTo>
                    <a:pt x="14760" y="12491"/>
                  </a:lnTo>
                  <a:lnTo>
                    <a:pt x="15325" y="12491"/>
                  </a:lnTo>
                  <a:cubicBezTo>
                    <a:pt x="15639" y="12491"/>
                    <a:pt x="15889" y="12238"/>
                    <a:pt x="15889" y="11924"/>
                  </a:cubicBezTo>
                  <a:cubicBezTo>
                    <a:pt x="15889" y="11610"/>
                    <a:pt x="15639" y="11359"/>
                    <a:pt x="15325" y="11359"/>
                  </a:cubicBezTo>
                  <a:lnTo>
                    <a:pt x="4002" y="11359"/>
                  </a:lnTo>
                  <a:cubicBezTo>
                    <a:pt x="3688" y="11359"/>
                    <a:pt x="3437" y="11610"/>
                    <a:pt x="3437" y="11924"/>
                  </a:cubicBezTo>
                  <a:cubicBezTo>
                    <a:pt x="3437" y="12238"/>
                    <a:pt x="3688" y="12491"/>
                    <a:pt x="4002" y="12491"/>
                  </a:cubicBezTo>
                  <a:lnTo>
                    <a:pt x="4569" y="12491"/>
                  </a:lnTo>
                  <a:lnTo>
                    <a:pt x="4569" y="14756"/>
                  </a:lnTo>
                  <a:lnTo>
                    <a:pt x="1701" y="14756"/>
                  </a:lnTo>
                  <a:cubicBezTo>
                    <a:pt x="1387" y="14756"/>
                    <a:pt x="1133" y="14502"/>
                    <a:pt x="1133" y="14188"/>
                  </a:cubicBezTo>
                  <a:lnTo>
                    <a:pt x="1133" y="7395"/>
                  </a:lnTo>
                  <a:cubicBezTo>
                    <a:pt x="1133" y="7081"/>
                    <a:pt x="1387" y="6830"/>
                    <a:pt x="1701" y="6830"/>
                  </a:cubicBezTo>
                  <a:lnTo>
                    <a:pt x="4569" y="6830"/>
                  </a:lnTo>
                  <a:lnTo>
                    <a:pt x="4569" y="7395"/>
                  </a:lnTo>
                  <a:cubicBezTo>
                    <a:pt x="4569" y="7709"/>
                    <a:pt x="4820" y="7962"/>
                    <a:pt x="5134" y="7962"/>
                  </a:cubicBezTo>
                  <a:lnTo>
                    <a:pt x="14192" y="7962"/>
                  </a:lnTo>
                  <a:cubicBezTo>
                    <a:pt x="14506" y="7962"/>
                    <a:pt x="14760" y="7709"/>
                    <a:pt x="14760" y="7395"/>
                  </a:cubicBezTo>
                  <a:lnTo>
                    <a:pt x="14760" y="6830"/>
                  </a:lnTo>
                  <a:close/>
                  <a:moveTo>
                    <a:pt x="13628" y="12491"/>
                  </a:moveTo>
                  <a:lnTo>
                    <a:pt x="13628" y="18189"/>
                  </a:lnTo>
                  <a:lnTo>
                    <a:pt x="5702" y="18189"/>
                  </a:lnTo>
                  <a:lnTo>
                    <a:pt x="5702" y="12491"/>
                  </a:lnTo>
                  <a:close/>
                  <a:moveTo>
                    <a:pt x="5134" y="0"/>
                  </a:moveTo>
                  <a:cubicBezTo>
                    <a:pt x="4820" y="0"/>
                    <a:pt x="4569" y="254"/>
                    <a:pt x="4569" y="568"/>
                  </a:cubicBezTo>
                  <a:lnTo>
                    <a:pt x="4569" y="3394"/>
                  </a:lnTo>
                  <a:lnTo>
                    <a:pt x="3866" y="3394"/>
                  </a:lnTo>
                  <a:cubicBezTo>
                    <a:pt x="3002" y="3394"/>
                    <a:pt x="2305" y="4094"/>
                    <a:pt x="2305" y="4958"/>
                  </a:cubicBezTo>
                  <a:lnTo>
                    <a:pt x="2305" y="5698"/>
                  </a:lnTo>
                  <a:lnTo>
                    <a:pt x="1701" y="5698"/>
                  </a:lnTo>
                  <a:cubicBezTo>
                    <a:pt x="762" y="5698"/>
                    <a:pt x="1" y="6456"/>
                    <a:pt x="1" y="7395"/>
                  </a:cubicBezTo>
                  <a:lnTo>
                    <a:pt x="1" y="14188"/>
                  </a:lnTo>
                  <a:cubicBezTo>
                    <a:pt x="1" y="15127"/>
                    <a:pt x="762" y="15885"/>
                    <a:pt x="1701" y="15888"/>
                  </a:cubicBezTo>
                  <a:lnTo>
                    <a:pt x="4569" y="15888"/>
                  </a:lnTo>
                  <a:lnTo>
                    <a:pt x="4569" y="18757"/>
                  </a:lnTo>
                  <a:cubicBezTo>
                    <a:pt x="4569" y="19068"/>
                    <a:pt x="4820" y="19321"/>
                    <a:pt x="5134" y="19321"/>
                  </a:cubicBezTo>
                  <a:lnTo>
                    <a:pt x="14192" y="19321"/>
                  </a:lnTo>
                  <a:cubicBezTo>
                    <a:pt x="14506" y="19321"/>
                    <a:pt x="14760" y="19068"/>
                    <a:pt x="14760" y="18757"/>
                  </a:cubicBezTo>
                  <a:lnTo>
                    <a:pt x="14760" y="15888"/>
                  </a:lnTo>
                  <a:lnTo>
                    <a:pt x="17628" y="15888"/>
                  </a:lnTo>
                  <a:cubicBezTo>
                    <a:pt x="18565" y="15885"/>
                    <a:pt x="19325" y="15127"/>
                    <a:pt x="19325" y="14188"/>
                  </a:cubicBezTo>
                  <a:lnTo>
                    <a:pt x="19325" y="7395"/>
                  </a:lnTo>
                  <a:cubicBezTo>
                    <a:pt x="19325" y="6456"/>
                    <a:pt x="18565" y="5698"/>
                    <a:pt x="17628" y="5698"/>
                  </a:cubicBezTo>
                  <a:lnTo>
                    <a:pt x="17025" y="5698"/>
                  </a:lnTo>
                  <a:lnTo>
                    <a:pt x="17025" y="4958"/>
                  </a:lnTo>
                  <a:cubicBezTo>
                    <a:pt x="17022" y="4094"/>
                    <a:pt x="16324" y="3394"/>
                    <a:pt x="15461" y="3394"/>
                  </a:cubicBezTo>
                  <a:lnTo>
                    <a:pt x="14428" y="3394"/>
                  </a:lnTo>
                  <a:lnTo>
                    <a:pt x="11197" y="163"/>
                  </a:lnTo>
                  <a:cubicBezTo>
                    <a:pt x="11185" y="151"/>
                    <a:pt x="11173" y="142"/>
                    <a:pt x="11158" y="130"/>
                  </a:cubicBezTo>
                  <a:lnTo>
                    <a:pt x="11146" y="121"/>
                  </a:lnTo>
                  <a:lnTo>
                    <a:pt x="11119" y="100"/>
                  </a:lnTo>
                  <a:lnTo>
                    <a:pt x="11103" y="91"/>
                  </a:lnTo>
                  <a:cubicBezTo>
                    <a:pt x="11094" y="85"/>
                    <a:pt x="11085" y="79"/>
                    <a:pt x="11073" y="72"/>
                  </a:cubicBezTo>
                  <a:lnTo>
                    <a:pt x="11061" y="63"/>
                  </a:lnTo>
                  <a:cubicBezTo>
                    <a:pt x="11049" y="57"/>
                    <a:pt x="11034" y="51"/>
                    <a:pt x="11019" y="45"/>
                  </a:cubicBezTo>
                  <a:lnTo>
                    <a:pt x="11001" y="36"/>
                  </a:lnTo>
                  <a:cubicBezTo>
                    <a:pt x="10992" y="33"/>
                    <a:pt x="10983" y="30"/>
                    <a:pt x="10974" y="27"/>
                  </a:cubicBezTo>
                  <a:lnTo>
                    <a:pt x="10952" y="21"/>
                  </a:lnTo>
                  <a:cubicBezTo>
                    <a:pt x="10943" y="18"/>
                    <a:pt x="10931" y="15"/>
                    <a:pt x="10919" y="12"/>
                  </a:cubicBezTo>
                  <a:lnTo>
                    <a:pt x="10907" y="9"/>
                  </a:lnTo>
                  <a:cubicBezTo>
                    <a:pt x="10889" y="6"/>
                    <a:pt x="10874" y="3"/>
                    <a:pt x="1085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861" name="Google Shape;4861;p45"/>
            <p:cNvSpPr/>
            <p:nvPr/>
          </p:nvSpPr>
          <p:spPr>
            <a:xfrm>
              <a:off x="5422900" y="465550"/>
              <a:ext cx="56550" cy="28325"/>
            </a:xfrm>
            <a:custGeom>
              <a:avLst/>
              <a:gdLst/>
              <a:ahLst/>
              <a:cxnLst/>
              <a:rect l="l" t="t" r="r" b="b"/>
              <a:pathLst>
                <a:path w="2262" h="1133" extrusionOk="0">
                  <a:moveTo>
                    <a:pt x="565" y="1"/>
                  </a:moveTo>
                  <a:cubicBezTo>
                    <a:pt x="251" y="1"/>
                    <a:pt x="0" y="251"/>
                    <a:pt x="0" y="565"/>
                  </a:cubicBezTo>
                  <a:cubicBezTo>
                    <a:pt x="0" y="879"/>
                    <a:pt x="251" y="1133"/>
                    <a:pt x="565" y="1133"/>
                  </a:cubicBezTo>
                  <a:lnTo>
                    <a:pt x="1697" y="1133"/>
                  </a:lnTo>
                  <a:cubicBezTo>
                    <a:pt x="2011" y="1133"/>
                    <a:pt x="2262" y="879"/>
                    <a:pt x="2262" y="565"/>
                  </a:cubicBezTo>
                  <a:cubicBezTo>
                    <a:pt x="2262" y="251"/>
                    <a:pt x="2011" y="1"/>
                    <a:pt x="169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862" name="Google Shape;4862;p45"/>
            <p:cNvSpPr/>
            <p:nvPr/>
          </p:nvSpPr>
          <p:spPr>
            <a:xfrm>
              <a:off x="5224725" y="578775"/>
              <a:ext cx="141500" cy="28350"/>
            </a:xfrm>
            <a:custGeom>
              <a:avLst/>
              <a:gdLst/>
              <a:ahLst/>
              <a:cxnLst/>
              <a:rect l="l" t="t" r="r" b="b"/>
              <a:pathLst>
                <a:path w="5660" h="1134" extrusionOk="0">
                  <a:moveTo>
                    <a:pt x="566" y="1"/>
                  </a:moveTo>
                  <a:cubicBezTo>
                    <a:pt x="252" y="1"/>
                    <a:pt x="1" y="251"/>
                    <a:pt x="1" y="565"/>
                  </a:cubicBezTo>
                  <a:cubicBezTo>
                    <a:pt x="1" y="879"/>
                    <a:pt x="252" y="1133"/>
                    <a:pt x="566" y="1133"/>
                  </a:cubicBezTo>
                  <a:lnTo>
                    <a:pt x="5095" y="1133"/>
                  </a:lnTo>
                  <a:cubicBezTo>
                    <a:pt x="5409" y="1133"/>
                    <a:pt x="5659" y="879"/>
                    <a:pt x="5659" y="565"/>
                  </a:cubicBezTo>
                  <a:cubicBezTo>
                    <a:pt x="5659" y="251"/>
                    <a:pt x="5409" y="1"/>
                    <a:pt x="509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863" name="Google Shape;4863;p45"/>
            <p:cNvSpPr/>
            <p:nvPr/>
          </p:nvSpPr>
          <p:spPr>
            <a:xfrm>
              <a:off x="5224725" y="635400"/>
              <a:ext cx="141500" cy="28325"/>
            </a:xfrm>
            <a:custGeom>
              <a:avLst/>
              <a:gdLst/>
              <a:ahLst/>
              <a:cxnLst/>
              <a:rect l="l" t="t" r="r" b="b"/>
              <a:pathLst>
                <a:path w="5660" h="1133" extrusionOk="0">
                  <a:moveTo>
                    <a:pt x="566" y="0"/>
                  </a:moveTo>
                  <a:cubicBezTo>
                    <a:pt x="252" y="0"/>
                    <a:pt x="1" y="251"/>
                    <a:pt x="1" y="565"/>
                  </a:cubicBezTo>
                  <a:cubicBezTo>
                    <a:pt x="1" y="879"/>
                    <a:pt x="252" y="1133"/>
                    <a:pt x="566" y="1133"/>
                  </a:cubicBezTo>
                  <a:lnTo>
                    <a:pt x="5095" y="1133"/>
                  </a:lnTo>
                  <a:cubicBezTo>
                    <a:pt x="5409" y="1133"/>
                    <a:pt x="5659" y="879"/>
                    <a:pt x="5659" y="565"/>
                  </a:cubicBezTo>
                  <a:cubicBezTo>
                    <a:pt x="5659" y="251"/>
                    <a:pt x="5409" y="0"/>
                    <a:pt x="509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864" name="Google Shape;4864;p45"/>
          <p:cNvGrpSpPr/>
          <p:nvPr/>
        </p:nvGrpSpPr>
        <p:grpSpPr>
          <a:xfrm>
            <a:off x="3738932" y="3375877"/>
            <a:ext cx="231320" cy="231320"/>
            <a:chOff x="5648375" y="238125"/>
            <a:chExt cx="483125" cy="483125"/>
          </a:xfrm>
          <a:solidFill>
            <a:srgbClr val="171536"/>
          </a:solidFill>
        </p:grpSpPr>
        <p:sp>
          <p:nvSpPr>
            <p:cNvPr id="4865" name="Google Shape;4865;p45"/>
            <p:cNvSpPr/>
            <p:nvPr/>
          </p:nvSpPr>
          <p:spPr>
            <a:xfrm>
              <a:off x="5648375" y="238125"/>
              <a:ext cx="483125" cy="483125"/>
            </a:xfrm>
            <a:custGeom>
              <a:avLst/>
              <a:gdLst/>
              <a:ahLst/>
              <a:cxnLst/>
              <a:rect l="l" t="t" r="r" b="b"/>
              <a:pathLst>
                <a:path w="19325" h="19325" extrusionOk="0">
                  <a:moveTo>
                    <a:pt x="4001" y="1132"/>
                  </a:moveTo>
                  <a:cubicBezTo>
                    <a:pt x="4315" y="1132"/>
                    <a:pt x="4569" y="1386"/>
                    <a:pt x="4569" y="1700"/>
                  </a:cubicBezTo>
                  <a:lnTo>
                    <a:pt x="4569" y="3965"/>
                  </a:lnTo>
                  <a:cubicBezTo>
                    <a:pt x="4569" y="4276"/>
                    <a:pt x="4315" y="4529"/>
                    <a:pt x="4001" y="4529"/>
                  </a:cubicBezTo>
                  <a:cubicBezTo>
                    <a:pt x="3687" y="4529"/>
                    <a:pt x="3436" y="4276"/>
                    <a:pt x="3436" y="3965"/>
                  </a:cubicBezTo>
                  <a:lnTo>
                    <a:pt x="3436" y="1700"/>
                  </a:lnTo>
                  <a:cubicBezTo>
                    <a:pt x="3436" y="1386"/>
                    <a:pt x="3687" y="1132"/>
                    <a:pt x="4001" y="1132"/>
                  </a:cubicBezTo>
                  <a:close/>
                  <a:moveTo>
                    <a:pt x="9662" y="1132"/>
                  </a:moveTo>
                  <a:cubicBezTo>
                    <a:pt x="9976" y="1132"/>
                    <a:pt x="10230" y="1386"/>
                    <a:pt x="10230" y="1700"/>
                  </a:cubicBezTo>
                  <a:lnTo>
                    <a:pt x="10230" y="3965"/>
                  </a:lnTo>
                  <a:cubicBezTo>
                    <a:pt x="10230" y="4276"/>
                    <a:pt x="9976" y="4529"/>
                    <a:pt x="9662" y="4529"/>
                  </a:cubicBezTo>
                  <a:cubicBezTo>
                    <a:pt x="9348" y="4529"/>
                    <a:pt x="9098" y="4276"/>
                    <a:pt x="9098" y="3965"/>
                  </a:cubicBezTo>
                  <a:lnTo>
                    <a:pt x="9098" y="1700"/>
                  </a:lnTo>
                  <a:cubicBezTo>
                    <a:pt x="9098" y="1386"/>
                    <a:pt x="9348" y="1132"/>
                    <a:pt x="9662" y="1132"/>
                  </a:cubicBezTo>
                  <a:close/>
                  <a:moveTo>
                    <a:pt x="15324" y="1132"/>
                  </a:moveTo>
                  <a:cubicBezTo>
                    <a:pt x="15638" y="1132"/>
                    <a:pt x="15891" y="1386"/>
                    <a:pt x="15891" y="1700"/>
                  </a:cubicBezTo>
                  <a:lnTo>
                    <a:pt x="15891" y="3965"/>
                  </a:lnTo>
                  <a:cubicBezTo>
                    <a:pt x="15891" y="4276"/>
                    <a:pt x="15638" y="4529"/>
                    <a:pt x="15324" y="4529"/>
                  </a:cubicBezTo>
                  <a:cubicBezTo>
                    <a:pt x="15010" y="4529"/>
                    <a:pt x="14759" y="4276"/>
                    <a:pt x="14759" y="3965"/>
                  </a:cubicBezTo>
                  <a:lnTo>
                    <a:pt x="14759" y="1700"/>
                  </a:lnTo>
                  <a:cubicBezTo>
                    <a:pt x="14759" y="1386"/>
                    <a:pt x="15010" y="1132"/>
                    <a:pt x="15324" y="1132"/>
                  </a:cubicBezTo>
                  <a:close/>
                  <a:moveTo>
                    <a:pt x="17628" y="3397"/>
                  </a:moveTo>
                  <a:cubicBezTo>
                    <a:pt x="17939" y="3397"/>
                    <a:pt x="18192" y="3651"/>
                    <a:pt x="18192" y="3965"/>
                  </a:cubicBezTo>
                  <a:lnTo>
                    <a:pt x="18192" y="6833"/>
                  </a:lnTo>
                  <a:lnTo>
                    <a:pt x="1132" y="6833"/>
                  </a:lnTo>
                  <a:lnTo>
                    <a:pt x="1132" y="3965"/>
                  </a:lnTo>
                  <a:cubicBezTo>
                    <a:pt x="1132" y="3651"/>
                    <a:pt x="1386" y="3397"/>
                    <a:pt x="1700" y="3397"/>
                  </a:cubicBezTo>
                  <a:lnTo>
                    <a:pt x="2304" y="3397"/>
                  </a:lnTo>
                  <a:lnTo>
                    <a:pt x="2304" y="3965"/>
                  </a:lnTo>
                  <a:cubicBezTo>
                    <a:pt x="2304" y="4901"/>
                    <a:pt x="3062" y="5661"/>
                    <a:pt x="4001" y="5661"/>
                  </a:cubicBezTo>
                  <a:cubicBezTo>
                    <a:pt x="4940" y="5661"/>
                    <a:pt x="5701" y="4901"/>
                    <a:pt x="5701" y="3965"/>
                  </a:cubicBezTo>
                  <a:lnTo>
                    <a:pt x="5701" y="3397"/>
                  </a:lnTo>
                  <a:lnTo>
                    <a:pt x="7965" y="3397"/>
                  </a:lnTo>
                  <a:lnTo>
                    <a:pt x="7965" y="3965"/>
                  </a:lnTo>
                  <a:cubicBezTo>
                    <a:pt x="7965" y="4901"/>
                    <a:pt x="8723" y="5661"/>
                    <a:pt x="9662" y="5661"/>
                  </a:cubicBezTo>
                  <a:cubicBezTo>
                    <a:pt x="10601" y="5661"/>
                    <a:pt x="11362" y="4901"/>
                    <a:pt x="11362" y="3965"/>
                  </a:cubicBezTo>
                  <a:lnTo>
                    <a:pt x="11362" y="3397"/>
                  </a:lnTo>
                  <a:lnTo>
                    <a:pt x="13627" y="3397"/>
                  </a:lnTo>
                  <a:lnTo>
                    <a:pt x="13627" y="3965"/>
                  </a:lnTo>
                  <a:cubicBezTo>
                    <a:pt x="13627" y="4901"/>
                    <a:pt x="14385" y="5661"/>
                    <a:pt x="15324" y="5661"/>
                  </a:cubicBezTo>
                  <a:cubicBezTo>
                    <a:pt x="16263" y="5661"/>
                    <a:pt x="17024" y="4901"/>
                    <a:pt x="17024" y="3965"/>
                  </a:cubicBezTo>
                  <a:lnTo>
                    <a:pt x="17024" y="3397"/>
                  </a:lnTo>
                  <a:close/>
                  <a:moveTo>
                    <a:pt x="18192" y="7965"/>
                  </a:moveTo>
                  <a:lnTo>
                    <a:pt x="18192" y="17628"/>
                  </a:lnTo>
                  <a:cubicBezTo>
                    <a:pt x="18192" y="17939"/>
                    <a:pt x="17939" y="18192"/>
                    <a:pt x="17628" y="18192"/>
                  </a:cubicBezTo>
                  <a:lnTo>
                    <a:pt x="1700" y="18192"/>
                  </a:lnTo>
                  <a:cubicBezTo>
                    <a:pt x="1386" y="18192"/>
                    <a:pt x="1132" y="17939"/>
                    <a:pt x="1132" y="17628"/>
                  </a:cubicBezTo>
                  <a:lnTo>
                    <a:pt x="1132" y="7965"/>
                  </a:lnTo>
                  <a:close/>
                  <a:moveTo>
                    <a:pt x="4001" y="0"/>
                  </a:moveTo>
                  <a:cubicBezTo>
                    <a:pt x="3062" y="0"/>
                    <a:pt x="2304" y="761"/>
                    <a:pt x="2304" y="1700"/>
                  </a:cubicBezTo>
                  <a:lnTo>
                    <a:pt x="2304" y="2265"/>
                  </a:lnTo>
                  <a:lnTo>
                    <a:pt x="1700" y="2265"/>
                  </a:lnTo>
                  <a:cubicBezTo>
                    <a:pt x="761" y="2265"/>
                    <a:pt x="0" y="3025"/>
                    <a:pt x="0" y="3965"/>
                  </a:cubicBezTo>
                  <a:lnTo>
                    <a:pt x="0" y="17628"/>
                  </a:lnTo>
                  <a:cubicBezTo>
                    <a:pt x="0" y="18564"/>
                    <a:pt x="761" y="19324"/>
                    <a:pt x="1700" y="19324"/>
                  </a:cubicBezTo>
                  <a:lnTo>
                    <a:pt x="17628" y="19324"/>
                  </a:lnTo>
                  <a:cubicBezTo>
                    <a:pt x="18564" y="19324"/>
                    <a:pt x="19325" y="18564"/>
                    <a:pt x="19325" y="17628"/>
                  </a:cubicBezTo>
                  <a:lnTo>
                    <a:pt x="19325" y="3965"/>
                  </a:lnTo>
                  <a:cubicBezTo>
                    <a:pt x="19325" y="3025"/>
                    <a:pt x="18564" y="2265"/>
                    <a:pt x="17628" y="2265"/>
                  </a:cubicBezTo>
                  <a:lnTo>
                    <a:pt x="17024" y="2265"/>
                  </a:lnTo>
                  <a:lnTo>
                    <a:pt x="17024" y="1700"/>
                  </a:lnTo>
                  <a:cubicBezTo>
                    <a:pt x="17024" y="761"/>
                    <a:pt x="16263" y="0"/>
                    <a:pt x="15324" y="0"/>
                  </a:cubicBezTo>
                  <a:cubicBezTo>
                    <a:pt x="14385" y="0"/>
                    <a:pt x="13627" y="761"/>
                    <a:pt x="13627" y="1700"/>
                  </a:cubicBezTo>
                  <a:lnTo>
                    <a:pt x="13627" y="2265"/>
                  </a:lnTo>
                  <a:lnTo>
                    <a:pt x="11362" y="2265"/>
                  </a:lnTo>
                  <a:lnTo>
                    <a:pt x="11362" y="1700"/>
                  </a:lnTo>
                  <a:cubicBezTo>
                    <a:pt x="11362" y="761"/>
                    <a:pt x="10601" y="0"/>
                    <a:pt x="9662" y="0"/>
                  </a:cubicBezTo>
                  <a:cubicBezTo>
                    <a:pt x="8723" y="0"/>
                    <a:pt x="7965" y="761"/>
                    <a:pt x="7965" y="1700"/>
                  </a:cubicBezTo>
                  <a:lnTo>
                    <a:pt x="7965" y="2265"/>
                  </a:lnTo>
                  <a:lnTo>
                    <a:pt x="5701" y="2265"/>
                  </a:lnTo>
                  <a:lnTo>
                    <a:pt x="5701" y="1700"/>
                  </a:lnTo>
                  <a:cubicBezTo>
                    <a:pt x="5701" y="761"/>
                    <a:pt x="4940" y="0"/>
                    <a:pt x="400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866" name="Google Shape;4866;p45"/>
            <p:cNvSpPr/>
            <p:nvPr/>
          </p:nvSpPr>
          <p:spPr>
            <a:xfrm>
              <a:off x="5705950" y="465550"/>
              <a:ext cx="84875" cy="28325"/>
            </a:xfrm>
            <a:custGeom>
              <a:avLst/>
              <a:gdLst/>
              <a:ahLst/>
              <a:cxnLst/>
              <a:rect l="l" t="t" r="r" b="b"/>
              <a:pathLst>
                <a:path w="3395" h="1133" extrusionOk="0">
                  <a:moveTo>
                    <a:pt x="566" y="1"/>
                  </a:moveTo>
                  <a:cubicBezTo>
                    <a:pt x="252" y="1"/>
                    <a:pt x="1" y="251"/>
                    <a:pt x="1" y="565"/>
                  </a:cubicBezTo>
                  <a:cubicBezTo>
                    <a:pt x="1" y="879"/>
                    <a:pt x="252" y="1133"/>
                    <a:pt x="566" y="1133"/>
                  </a:cubicBezTo>
                  <a:lnTo>
                    <a:pt x="2830" y="1133"/>
                  </a:lnTo>
                  <a:cubicBezTo>
                    <a:pt x="3144" y="1133"/>
                    <a:pt x="3395" y="879"/>
                    <a:pt x="3395" y="565"/>
                  </a:cubicBezTo>
                  <a:cubicBezTo>
                    <a:pt x="3395" y="251"/>
                    <a:pt x="3144" y="1"/>
                    <a:pt x="283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867" name="Google Shape;4867;p45"/>
            <p:cNvSpPr/>
            <p:nvPr/>
          </p:nvSpPr>
          <p:spPr>
            <a:xfrm>
              <a:off x="5847500" y="465550"/>
              <a:ext cx="84875" cy="28325"/>
            </a:xfrm>
            <a:custGeom>
              <a:avLst/>
              <a:gdLst/>
              <a:ahLst/>
              <a:cxnLst/>
              <a:rect l="l" t="t" r="r" b="b"/>
              <a:pathLst>
                <a:path w="3395" h="1133" extrusionOk="0">
                  <a:moveTo>
                    <a:pt x="565" y="1"/>
                  </a:moveTo>
                  <a:cubicBezTo>
                    <a:pt x="251" y="1"/>
                    <a:pt x="0" y="251"/>
                    <a:pt x="0" y="565"/>
                  </a:cubicBezTo>
                  <a:cubicBezTo>
                    <a:pt x="0" y="879"/>
                    <a:pt x="251" y="1133"/>
                    <a:pt x="565" y="1133"/>
                  </a:cubicBezTo>
                  <a:lnTo>
                    <a:pt x="2830" y="1133"/>
                  </a:lnTo>
                  <a:cubicBezTo>
                    <a:pt x="3144" y="1133"/>
                    <a:pt x="3394" y="879"/>
                    <a:pt x="3394" y="565"/>
                  </a:cubicBezTo>
                  <a:cubicBezTo>
                    <a:pt x="3394" y="251"/>
                    <a:pt x="3144" y="1"/>
                    <a:pt x="283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868" name="Google Shape;4868;p45"/>
            <p:cNvSpPr/>
            <p:nvPr/>
          </p:nvSpPr>
          <p:spPr>
            <a:xfrm>
              <a:off x="5989025" y="465550"/>
              <a:ext cx="84875" cy="28325"/>
            </a:xfrm>
            <a:custGeom>
              <a:avLst/>
              <a:gdLst/>
              <a:ahLst/>
              <a:cxnLst/>
              <a:rect l="l" t="t" r="r" b="b"/>
              <a:pathLst>
                <a:path w="3395" h="1133" extrusionOk="0">
                  <a:moveTo>
                    <a:pt x="565" y="1"/>
                  </a:moveTo>
                  <a:cubicBezTo>
                    <a:pt x="251" y="1"/>
                    <a:pt x="1" y="251"/>
                    <a:pt x="1" y="565"/>
                  </a:cubicBezTo>
                  <a:cubicBezTo>
                    <a:pt x="1" y="879"/>
                    <a:pt x="251" y="1133"/>
                    <a:pt x="565" y="1133"/>
                  </a:cubicBezTo>
                  <a:lnTo>
                    <a:pt x="2830" y="1133"/>
                  </a:lnTo>
                  <a:cubicBezTo>
                    <a:pt x="3144" y="1133"/>
                    <a:pt x="3395" y="879"/>
                    <a:pt x="3395" y="565"/>
                  </a:cubicBezTo>
                  <a:cubicBezTo>
                    <a:pt x="3395" y="251"/>
                    <a:pt x="3144" y="1"/>
                    <a:pt x="283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869" name="Google Shape;4869;p45"/>
            <p:cNvSpPr/>
            <p:nvPr/>
          </p:nvSpPr>
          <p:spPr>
            <a:xfrm>
              <a:off x="5705950" y="550475"/>
              <a:ext cx="84875" cy="28325"/>
            </a:xfrm>
            <a:custGeom>
              <a:avLst/>
              <a:gdLst/>
              <a:ahLst/>
              <a:cxnLst/>
              <a:rect l="l" t="t" r="r" b="b"/>
              <a:pathLst>
                <a:path w="3395" h="1133" extrusionOk="0">
                  <a:moveTo>
                    <a:pt x="566" y="0"/>
                  </a:moveTo>
                  <a:cubicBezTo>
                    <a:pt x="252" y="0"/>
                    <a:pt x="1" y="251"/>
                    <a:pt x="1" y="565"/>
                  </a:cubicBezTo>
                  <a:cubicBezTo>
                    <a:pt x="1" y="879"/>
                    <a:pt x="252" y="1133"/>
                    <a:pt x="566" y="1133"/>
                  </a:cubicBezTo>
                  <a:lnTo>
                    <a:pt x="2830" y="1133"/>
                  </a:lnTo>
                  <a:cubicBezTo>
                    <a:pt x="3144" y="1133"/>
                    <a:pt x="3395" y="879"/>
                    <a:pt x="3395" y="565"/>
                  </a:cubicBezTo>
                  <a:cubicBezTo>
                    <a:pt x="3395" y="251"/>
                    <a:pt x="3144" y="0"/>
                    <a:pt x="283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870" name="Google Shape;4870;p45"/>
            <p:cNvSpPr/>
            <p:nvPr/>
          </p:nvSpPr>
          <p:spPr>
            <a:xfrm>
              <a:off x="5847500" y="550475"/>
              <a:ext cx="84875" cy="28325"/>
            </a:xfrm>
            <a:custGeom>
              <a:avLst/>
              <a:gdLst/>
              <a:ahLst/>
              <a:cxnLst/>
              <a:rect l="l" t="t" r="r" b="b"/>
              <a:pathLst>
                <a:path w="3395" h="1133" extrusionOk="0">
                  <a:moveTo>
                    <a:pt x="565" y="0"/>
                  </a:moveTo>
                  <a:cubicBezTo>
                    <a:pt x="251" y="0"/>
                    <a:pt x="0" y="251"/>
                    <a:pt x="0" y="565"/>
                  </a:cubicBezTo>
                  <a:cubicBezTo>
                    <a:pt x="0" y="879"/>
                    <a:pt x="251" y="1133"/>
                    <a:pt x="565" y="1133"/>
                  </a:cubicBezTo>
                  <a:lnTo>
                    <a:pt x="2830" y="1133"/>
                  </a:lnTo>
                  <a:cubicBezTo>
                    <a:pt x="3144" y="1133"/>
                    <a:pt x="3394" y="879"/>
                    <a:pt x="3394" y="565"/>
                  </a:cubicBezTo>
                  <a:cubicBezTo>
                    <a:pt x="3394" y="251"/>
                    <a:pt x="3144" y="0"/>
                    <a:pt x="283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871" name="Google Shape;4871;p45"/>
            <p:cNvSpPr/>
            <p:nvPr/>
          </p:nvSpPr>
          <p:spPr>
            <a:xfrm>
              <a:off x="5989025" y="550475"/>
              <a:ext cx="84875" cy="28325"/>
            </a:xfrm>
            <a:custGeom>
              <a:avLst/>
              <a:gdLst/>
              <a:ahLst/>
              <a:cxnLst/>
              <a:rect l="l" t="t" r="r" b="b"/>
              <a:pathLst>
                <a:path w="3395" h="1133" extrusionOk="0">
                  <a:moveTo>
                    <a:pt x="565" y="0"/>
                  </a:moveTo>
                  <a:cubicBezTo>
                    <a:pt x="251" y="0"/>
                    <a:pt x="1" y="251"/>
                    <a:pt x="1" y="565"/>
                  </a:cubicBezTo>
                  <a:cubicBezTo>
                    <a:pt x="1" y="879"/>
                    <a:pt x="251" y="1133"/>
                    <a:pt x="565" y="1133"/>
                  </a:cubicBezTo>
                  <a:lnTo>
                    <a:pt x="2830" y="1133"/>
                  </a:lnTo>
                  <a:cubicBezTo>
                    <a:pt x="3144" y="1133"/>
                    <a:pt x="3395" y="879"/>
                    <a:pt x="3395" y="565"/>
                  </a:cubicBezTo>
                  <a:cubicBezTo>
                    <a:pt x="3395" y="251"/>
                    <a:pt x="3144" y="0"/>
                    <a:pt x="283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872" name="Google Shape;4872;p45"/>
            <p:cNvSpPr/>
            <p:nvPr/>
          </p:nvSpPr>
          <p:spPr>
            <a:xfrm>
              <a:off x="5705950" y="636300"/>
              <a:ext cx="84875" cy="28325"/>
            </a:xfrm>
            <a:custGeom>
              <a:avLst/>
              <a:gdLst/>
              <a:ahLst/>
              <a:cxnLst/>
              <a:rect l="l" t="t" r="r" b="b"/>
              <a:pathLst>
                <a:path w="3395" h="1133" extrusionOk="0">
                  <a:moveTo>
                    <a:pt x="566" y="1"/>
                  </a:moveTo>
                  <a:cubicBezTo>
                    <a:pt x="252" y="1"/>
                    <a:pt x="1" y="254"/>
                    <a:pt x="1" y="568"/>
                  </a:cubicBezTo>
                  <a:cubicBezTo>
                    <a:pt x="1" y="879"/>
                    <a:pt x="252" y="1133"/>
                    <a:pt x="566" y="1133"/>
                  </a:cubicBezTo>
                  <a:lnTo>
                    <a:pt x="2830" y="1133"/>
                  </a:lnTo>
                  <a:cubicBezTo>
                    <a:pt x="3144" y="1133"/>
                    <a:pt x="3395" y="879"/>
                    <a:pt x="3395" y="568"/>
                  </a:cubicBezTo>
                  <a:cubicBezTo>
                    <a:pt x="3395" y="254"/>
                    <a:pt x="3144" y="1"/>
                    <a:pt x="283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873" name="Google Shape;4873;p45"/>
            <p:cNvSpPr/>
            <p:nvPr/>
          </p:nvSpPr>
          <p:spPr>
            <a:xfrm>
              <a:off x="5847500" y="636300"/>
              <a:ext cx="84875" cy="28325"/>
            </a:xfrm>
            <a:custGeom>
              <a:avLst/>
              <a:gdLst/>
              <a:ahLst/>
              <a:cxnLst/>
              <a:rect l="l" t="t" r="r" b="b"/>
              <a:pathLst>
                <a:path w="3395" h="1133" extrusionOk="0">
                  <a:moveTo>
                    <a:pt x="565" y="1"/>
                  </a:moveTo>
                  <a:cubicBezTo>
                    <a:pt x="251" y="1"/>
                    <a:pt x="0" y="254"/>
                    <a:pt x="0" y="568"/>
                  </a:cubicBezTo>
                  <a:cubicBezTo>
                    <a:pt x="0" y="879"/>
                    <a:pt x="251" y="1133"/>
                    <a:pt x="565" y="1133"/>
                  </a:cubicBezTo>
                  <a:lnTo>
                    <a:pt x="2830" y="1133"/>
                  </a:lnTo>
                  <a:cubicBezTo>
                    <a:pt x="3144" y="1133"/>
                    <a:pt x="3394" y="879"/>
                    <a:pt x="3394" y="568"/>
                  </a:cubicBezTo>
                  <a:cubicBezTo>
                    <a:pt x="3394" y="254"/>
                    <a:pt x="3144" y="1"/>
                    <a:pt x="283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874" name="Google Shape;4874;p45"/>
            <p:cNvSpPr/>
            <p:nvPr/>
          </p:nvSpPr>
          <p:spPr>
            <a:xfrm>
              <a:off x="5989025" y="636300"/>
              <a:ext cx="84875" cy="28325"/>
            </a:xfrm>
            <a:custGeom>
              <a:avLst/>
              <a:gdLst/>
              <a:ahLst/>
              <a:cxnLst/>
              <a:rect l="l" t="t" r="r" b="b"/>
              <a:pathLst>
                <a:path w="3395" h="1133" extrusionOk="0">
                  <a:moveTo>
                    <a:pt x="565" y="1"/>
                  </a:moveTo>
                  <a:cubicBezTo>
                    <a:pt x="251" y="1"/>
                    <a:pt x="1" y="254"/>
                    <a:pt x="1" y="568"/>
                  </a:cubicBezTo>
                  <a:cubicBezTo>
                    <a:pt x="1" y="879"/>
                    <a:pt x="251" y="1133"/>
                    <a:pt x="565" y="1133"/>
                  </a:cubicBezTo>
                  <a:lnTo>
                    <a:pt x="2830" y="1133"/>
                  </a:lnTo>
                  <a:cubicBezTo>
                    <a:pt x="3144" y="1133"/>
                    <a:pt x="3395" y="879"/>
                    <a:pt x="3395" y="568"/>
                  </a:cubicBezTo>
                  <a:cubicBezTo>
                    <a:pt x="3395" y="254"/>
                    <a:pt x="3144" y="1"/>
                    <a:pt x="283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875" name="Google Shape;4875;p45"/>
          <p:cNvGrpSpPr/>
          <p:nvPr/>
        </p:nvGrpSpPr>
        <p:grpSpPr>
          <a:xfrm>
            <a:off x="4022286" y="3375877"/>
            <a:ext cx="231320" cy="231320"/>
            <a:chOff x="6242825" y="238125"/>
            <a:chExt cx="483125" cy="483125"/>
          </a:xfrm>
          <a:solidFill>
            <a:srgbClr val="171536"/>
          </a:solidFill>
        </p:grpSpPr>
        <p:sp>
          <p:nvSpPr>
            <p:cNvPr id="4876" name="Google Shape;4876;p45"/>
            <p:cNvSpPr/>
            <p:nvPr/>
          </p:nvSpPr>
          <p:spPr>
            <a:xfrm>
              <a:off x="6242825" y="238125"/>
              <a:ext cx="483125" cy="483125"/>
            </a:xfrm>
            <a:custGeom>
              <a:avLst/>
              <a:gdLst/>
              <a:ahLst/>
              <a:cxnLst/>
              <a:rect l="l" t="t" r="r" b="b"/>
              <a:pathLst>
                <a:path w="19325" h="19325" extrusionOk="0">
                  <a:moveTo>
                    <a:pt x="18192" y="1132"/>
                  </a:moveTo>
                  <a:lnTo>
                    <a:pt x="18192" y="2400"/>
                  </a:lnTo>
                  <a:cubicBezTo>
                    <a:pt x="17513" y="2639"/>
                    <a:pt x="17060" y="3282"/>
                    <a:pt x="17060" y="4001"/>
                  </a:cubicBezTo>
                  <a:cubicBezTo>
                    <a:pt x="17060" y="4719"/>
                    <a:pt x="17513" y="5363"/>
                    <a:pt x="18192" y="5601"/>
                  </a:cubicBezTo>
                  <a:lnTo>
                    <a:pt x="18192" y="8062"/>
                  </a:lnTo>
                  <a:cubicBezTo>
                    <a:pt x="17513" y="8300"/>
                    <a:pt x="17060" y="8944"/>
                    <a:pt x="17060" y="9662"/>
                  </a:cubicBezTo>
                  <a:cubicBezTo>
                    <a:pt x="17060" y="10381"/>
                    <a:pt x="17513" y="11024"/>
                    <a:pt x="18192" y="11263"/>
                  </a:cubicBezTo>
                  <a:lnTo>
                    <a:pt x="18192" y="13723"/>
                  </a:lnTo>
                  <a:cubicBezTo>
                    <a:pt x="17513" y="13962"/>
                    <a:pt x="17060" y="14605"/>
                    <a:pt x="17060" y="15324"/>
                  </a:cubicBezTo>
                  <a:cubicBezTo>
                    <a:pt x="17060" y="16042"/>
                    <a:pt x="17513" y="16685"/>
                    <a:pt x="18192" y="16924"/>
                  </a:cubicBezTo>
                  <a:lnTo>
                    <a:pt x="18192" y="18192"/>
                  </a:lnTo>
                  <a:lnTo>
                    <a:pt x="16924" y="18192"/>
                  </a:lnTo>
                  <a:cubicBezTo>
                    <a:pt x="16686" y="17513"/>
                    <a:pt x="16043" y="17060"/>
                    <a:pt x="15324" y="17060"/>
                  </a:cubicBezTo>
                  <a:cubicBezTo>
                    <a:pt x="14605" y="17060"/>
                    <a:pt x="13962" y="17513"/>
                    <a:pt x="13724" y="18192"/>
                  </a:cubicBezTo>
                  <a:lnTo>
                    <a:pt x="11263" y="18192"/>
                  </a:lnTo>
                  <a:cubicBezTo>
                    <a:pt x="11024" y="17513"/>
                    <a:pt x="10381" y="17060"/>
                    <a:pt x="9662" y="17060"/>
                  </a:cubicBezTo>
                  <a:cubicBezTo>
                    <a:pt x="8944" y="17060"/>
                    <a:pt x="8301" y="17513"/>
                    <a:pt x="8062" y="18192"/>
                  </a:cubicBezTo>
                  <a:lnTo>
                    <a:pt x="5601" y="18192"/>
                  </a:lnTo>
                  <a:cubicBezTo>
                    <a:pt x="5363" y="17513"/>
                    <a:pt x="4720" y="17060"/>
                    <a:pt x="4001" y="17060"/>
                  </a:cubicBezTo>
                  <a:cubicBezTo>
                    <a:pt x="3282" y="17060"/>
                    <a:pt x="2639" y="17513"/>
                    <a:pt x="2401" y="18192"/>
                  </a:cubicBezTo>
                  <a:lnTo>
                    <a:pt x="1133" y="18192"/>
                  </a:lnTo>
                  <a:lnTo>
                    <a:pt x="1133" y="16924"/>
                  </a:lnTo>
                  <a:cubicBezTo>
                    <a:pt x="1812" y="16685"/>
                    <a:pt x="2265" y="16042"/>
                    <a:pt x="2265" y="15324"/>
                  </a:cubicBezTo>
                  <a:cubicBezTo>
                    <a:pt x="2265" y="14605"/>
                    <a:pt x="1812" y="13962"/>
                    <a:pt x="1133" y="13723"/>
                  </a:cubicBezTo>
                  <a:lnTo>
                    <a:pt x="1133" y="11263"/>
                  </a:lnTo>
                  <a:cubicBezTo>
                    <a:pt x="1812" y="11024"/>
                    <a:pt x="2265" y="10381"/>
                    <a:pt x="2265" y="9662"/>
                  </a:cubicBezTo>
                  <a:cubicBezTo>
                    <a:pt x="2265" y="8944"/>
                    <a:pt x="1812" y="8300"/>
                    <a:pt x="1133" y="8062"/>
                  </a:cubicBezTo>
                  <a:lnTo>
                    <a:pt x="1133" y="5601"/>
                  </a:lnTo>
                  <a:cubicBezTo>
                    <a:pt x="1812" y="5363"/>
                    <a:pt x="2265" y="4719"/>
                    <a:pt x="2265" y="4001"/>
                  </a:cubicBezTo>
                  <a:cubicBezTo>
                    <a:pt x="2265" y="3282"/>
                    <a:pt x="1812" y="2639"/>
                    <a:pt x="1133" y="2400"/>
                  </a:cubicBezTo>
                  <a:lnTo>
                    <a:pt x="1133" y="1132"/>
                  </a:lnTo>
                  <a:lnTo>
                    <a:pt x="2401" y="1132"/>
                  </a:lnTo>
                  <a:cubicBezTo>
                    <a:pt x="2639" y="1812"/>
                    <a:pt x="3282" y="2265"/>
                    <a:pt x="4001" y="2265"/>
                  </a:cubicBezTo>
                  <a:cubicBezTo>
                    <a:pt x="4720" y="2265"/>
                    <a:pt x="5363" y="1812"/>
                    <a:pt x="5601" y="1132"/>
                  </a:cubicBezTo>
                  <a:lnTo>
                    <a:pt x="8062" y="1132"/>
                  </a:lnTo>
                  <a:cubicBezTo>
                    <a:pt x="8301" y="1812"/>
                    <a:pt x="8944" y="2265"/>
                    <a:pt x="9662" y="2265"/>
                  </a:cubicBezTo>
                  <a:cubicBezTo>
                    <a:pt x="10381" y="2265"/>
                    <a:pt x="11024" y="1812"/>
                    <a:pt x="11263" y="1132"/>
                  </a:cubicBezTo>
                  <a:lnTo>
                    <a:pt x="13724" y="1132"/>
                  </a:lnTo>
                  <a:cubicBezTo>
                    <a:pt x="13962" y="1812"/>
                    <a:pt x="14605" y="2265"/>
                    <a:pt x="15324" y="2265"/>
                  </a:cubicBezTo>
                  <a:cubicBezTo>
                    <a:pt x="16043" y="2265"/>
                    <a:pt x="16686" y="1812"/>
                    <a:pt x="16924" y="1132"/>
                  </a:cubicBezTo>
                  <a:close/>
                  <a:moveTo>
                    <a:pt x="568" y="0"/>
                  </a:moveTo>
                  <a:cubicBezTo>
                    <a:pt x="254" y="0"/>
                    <a:pt x="0" y="254"/>
                    <a:pt x="0" y="568"/>
                  </a:cubicBezTo>
                  <a:lnTo>
                    <a:pt x="0" y="2868"/>
                  </a:lnTo>
                  <a:cubicBezTo>
                    <a:pt x="0" y="3183"/>
                    <a:pt x="254" y="3436"/>
                    <a:pt x="568" y="3436"/>
                  </a:cubicBezTo>
                  <a:cubicBezTo>
                    <a:pt x="879" y="3436"/>
                    <a:pt x="1133" y="3687"/>
                    <a:pt x="1133" y="4001"/>
                  </a:cubicBezTo>
                  <a:cubicBezTo>
                    <a:pt x="1133" y="4315"/>
                    <a:pt x="879" y="4568"/>
                    <a:pt x="568" y="4568"/>
                  </a:cubicBezTo>
                  <a:cubicBezTo>
                    <a:pt x="254" y="4568"/>
                    <a:pt x="0" y="4819"/>
                    <a:pt x="0" y="5133"/>
                  </a:cubicBezTo>
                  <a:lnTo>
                    <a:pt x="0" y="8530"/>
                  </a:lnTo>
                  <a:cubicBezTo>
                    <a:pt x="0" y="8844"/>
                    <a:pt x="254" y="9098"/>
                    <a:pt x="568" y="9098"/>
                  </a:cubicBezTo>
                  <a:cubicBezTo>
                    <a:pt x="879" y="9098"/>
                    <a:pt x="1133" y="9348"/>
                    <a:pt x="1133" y="9662"/>
                  </a:cubicBezTo>
                  <a:cubicBezTo>
                    <a:pt x="1133" y="9976"/>
                    <a:pt x="879" y="10230"/>
                    <a:pt x="568" y="10230"/>
                  </a:cubicBezTo>
                  <a:cubicBezTo>
                    <a:pt x="254" y="10230"/>
                    <a:pt x="0" y="10481"/>
                    <a:pt x="0" y="10795"/>
                  </a:cubicBezTo>
                  <a:lnTo>
                    <a:pt x="0" y="14191"/>
                  </a:lnTo>
                  <a:cubicBezTo>
                    <a:pt x="0" y="14505"/>
                    <a:pt x="254" y="14759"/>
                    <a:pt x="568" y="14759"/>
                  </a:cubicBezTo>
                  <a:cubicBezTo>
                    <a:pt x="879" y="14759"/>
                    <a:pt x="1133" y="15010"/>
                    <a:pt x="1133" y="15324"/>
                  </a:cubicBezTo>
                  <a:cubicBezTo>
                    <a:pt x="1133" y="15638"/>
                    <a:pt x="879" y="15891"/>
                    <a:pt x="568" y="15891"/>
                  </a:cubicBezTo>
                  <a:cubicBezTo>
                    <a:pt x="254" y="15891"/>
                    <a:pt x="0" y="16142"/>
                    <a:pt x="0" y="16456"/>
                  </a:cubicBezTo>
                  <a:lnTo>
                    <a:pt x="0" y="18760"/>
                  </a:lnTo>
                  <a:cubicBezTo>
                    <a:pt x="0" y="19071"/>
                    <a:pt x="254" y="19324"/>
                    <a:pt x="568" y="19324"/>
                  </a:cubicBezTo>
                  <a:lnTo>
                    <a:pt x="2869" y="19324"/>
                  </a:lnTo>
                  <a:cubicBezTo>
                    <a:pt x="3183" y="19324"/>
                    <a:pt x="3436" y="19071"/>
                    <a:pt x="3436" y="18760"/>
                  </a:cubicBezTo>
                  <a:cubicBezTo>
                    <a:pt x="3436" y="18446"/>
                    <a:pt x="3687" y="18192"/>
                    <a:pt x="4001" y="18192"/>
                  </a:cubicBezTo>
                  <a:cubicBezTo>
                    <a:pt x="4315" y="18192"/>
                    <a:pt x="4569" y="18446"/>
                    <a:pt x="4569" y="18760"/>
                  </a:cubicBezTo>
                  <a:cubicBezTo>
                    <a:pt x="4569" y="19071"/>
                    <a:pt x="4819" y="19324"/>
                    <a:pt x="5133" y="19324"/>
                  </a:cubicBezTo>
                  <a:lnTo>
                    <a:pt x="8530" y="19324"/>
                  </a:lnTo>
                  <a:cubicBezTo>
                    <a:pt x="8844" y="19324"/>
                    <a:pt x="9098" y="19071"/>
                    <a:pt x="9098" y="18760"/>
                  </a:cubicBezTo>
                  <a:cubicBezTo>
                    <a:pt x="9098" y="18446"/>
                    <a:pt x="9348" y="18192"/>
                    <a:pt x="9662" y="18192"/>
                  </a:cubicBezTo>
                  <a:cubicBezTo>
                    <a:pt x="9976" y="18192"/>
                    <a:pt x="10230" y="18446"/>
                    <a:pt x="10230" y="18760"/>
                  </a:cubicBezTo>
                  <a:cubicBezTo>
                    <a:pt x="10230" y="19071"/>
                    <a:pt x="10481" y="19324"/>
                    <a:pt x="10795" y="19324"/>
                  </a:cubicBezTo>
                  <a:lnTo>
                    <a:pt x="14192" y="19324"/>
                  </a:lnTo>
                  <a:cubicBezTo>
                    <a:pt x="14506" y="19324"/>
                    <a:pt x="14759" y="19071"/>
                    <a:pt x="14759" y="18760"/>
                  </a:cubicBezTo>
                  <a:cubicBezTo>
                    <a:pt x="14759" y="18446"/>
                    <a:pt x="15010" y="18192"/>
                    <a:pt x="15324" y="18192"/>
                  </a:cubicBezTo>
                  <a:cubicBezTo>
                    <a:pt x="15638" y="18192"/>
                    <a:pt x="15892" y="18446"/>
                    <a:pt x="15892" y="18760"/>
                  </a:cubicBezTo>
                  <a:cubicBezTo>
                    <a:pt x="15892" y="19071"/>
                    <a:pt x="16142" y="19324"/>
                    <a:pt x="16456" y="19324"/>
                  </a:cubicBezTo>
                  <a:lnTo>
                    <a:pt x="18760" y="19324"/>
                  </a:lnTo>
                  <a:cubicBezTo>
                    <a:pt x="19071" y="19324"/>
                    <a:pt x="19325" y="19071"/>
                    <a:pt x="19325" y="18760"/>
                  </a:cubicBezTo>
                  <a:lnTo>
                    <a:pt x="19325" y="16456"/>
                  </a:lnTo>
                  <a:cubicBezTo>
                    <a:pt x="19325" y="16142"/>
                    <a:pt x="19071" y="15891"/>
                    <a:pt x="18760" y="15891"/>
                  </a:cubicBezTo>
                  <a:cubicBezTo>
                    <a:pt x="18446" y="15891"/>
                    <a:pt x="18192" y="15638"/>
                    <a:pt x="18192" y="15324"/>
                  </a:cubicBezTo>
                  <a:cubicBezTo>
                    <a:pt x="18192" y="15010"/>
                    <a:pt x="18446" y="14759"/>
                    <a:pt x="18760" y="14759"/>
                  </a:cubicBezTo>
                  <a:cubicBezTo>
                    <a:pt x="19071" y="14759"/>
                    <a:pt x="19325" y="14505"/>
                    <a:pt x="19325" y="14191"/>
                  </a:cubicBezTo>
                  <a:lnTo>
                    <a:pt x="19325" y="10795"/>
                  </a:lnTo>
                  <a:cubicBezTo>
                    <a:pt x="19325" y="10481"/>
                    <a:pt x="19071" y="10230"/>
                    <a:pt x="18760" y="10230"/>
                  </a:cubicBezTo>
                  <a:cubicBezTo>
                    <a:pt x="18446" y="10230"/>
                    <a:pt x="18192" y="9976"/>
                    <a:pt x="18192" y="9662"/>
                  </a:cubicBezTo>
                  <a:cubicBezTo>
                    <a:pt x="18192" y="9348"/>
                    <a:pt x="18446" y="9098"/>
                    <a:pt x="18760" y="9098"/>
                  </a:cubicBezTo>
                  <a:cubicBezTo>
                    <a:pt x="19071" y="9098"/>
                    <a:pt x="19325" y="8844"/>
                    <a:pt x="19325" y="8530"/>
                  </a:cubicBezTo>
                  <a:lnTo>
                    <a:pt x="19325" y="5133"/>
                  </a:lnTo>
                  <a:cubicBezTo>
                    <a:pt x="19325" y="4819"/>
                    <a:pt x="19071" y="4568"/>
                    <a:pt x="18760" y="4568"/>
                  </a:cubicBezTo>
                  <a:cubicBezTo>
                    <a:pt x="18446" y="4568"/>
                    <a:pt x="18192" y="4315"/>
                    <a:pt x="18192" y="4001"/>
                  </a:cubicBezTo>
                  <a:cubicBezTo>
                    <a:pt x="18192" y="3687"/>
                    <a:pt x="18446" y="3436"/>
                    <a:pt x="18760" y="3436"/>
                  </a:cubicBezTo>
                  <a:cubicBezTo>
                    <a:pt x="19071" y="3436"/>
                    <a:pt x="19325" y="3183"/>
                    <a:pt x="19325" y="2868"/>
                  </a:cubicBezTo>
                  <a:lnTo>
                    <a:pt x="19325" y="568"/>
                  </a:lnTo>
                  <a:cubicBezTo>
                    <a:pt x="19325" y="254"/>
                    <a:pt x="19071" y="0"/>
                    <a:pt x="18760" y="0"/>
                  </a:cubicBezTo>
                  <a:lnTo>
                    <a:pt x="16456" y="0"/>
                  </a:lnTo>
                  <a:cubicBezTo>
                    <a:pt x="16142" y="0"/>
                    <a:pt x="15892" y="254"/>
                    <a:pt x="15892" y="568"/>
                  </a:cubicBezTo>
                  <a:cubicBezTo>
                    <a:pt x="15892" y="879"/>
                    <a:pt x="15638" y="1132"/>
                    <a:pt x="15324" y="1132"/>
                  </a:cubicBezTo>
                  <a:cubicBezTo>
                    <a:pt x="15010" y="1132"/>
                    <a:pt x="14759" y="879"/>
                    <a:pt x="14759" y="568"/>
                  </a:cubicBezTo>
                  <a:cubicBezTo>
                    <a:pt x="14759" y="254"/>
                    <a:pt x="14506" y="0"/>
                    <a:pt x="14192" y="0"/>
                  </a:cubicBezTo>
                  <a:lnTo>
                    <a:pt x="10795" y="0"/>
                  </a:lnTo>
                  <a:cubicBezTo>
                    <a:pt x="10481" y="0"/>
                    <a:pt x="10230" y="254"/>
                    <a:pt x="10230" y="568"/>
                  </a:cubicBezTo>
                  <a:cubicBezTo>
                    <a:pt x="10230" y="879"/>
                    <a:pt x="9976" y="1132"/>
                    <a:pt x="9662" y="1132"/>
                  </a:cubicBezTo>
                  <a:cubicBezTo>
                    <a:pt x="9348" y="1132"/>
                    <a:pt x="9098" y="879"/>
                    <a:pt x="9098" y="568"/>
                  </a:cubicBezTo>
                  <a:cubicBezTo>
                    <a:pt x="9098" y="254"/>
                    <a:pt x="8844" y="0"/>
                    <a:pt x="8530" y="0"/>
                  </a:cubicBezTo>
                  <a:lnTo>
                    <a:pt x="5133" y="0"/>
                  </a:lnTo>
                  <a:cubicBezTo>
                    <a:pt x="4819" y="0"/>
                    <a:pt x="4569" y="254"/>
                    <a:pt x="4569" y="568"/>
                  </a:cubicBezTo>
                  <a:cubicBezTo>
                    <a:pt x="4569" y="879"/>
                    <a:pt x="4315" y="1132"/>
                    <a:pt x="4001" y="1132"/>
                  </a:cubicBezTo>
                  <a:cubicBezTo>
                    <a:pt x="3687" y="1132"/>
                    <a:pt x="3436" y="879"/>
                    <a:pt x="3436" y="568"/>
                  </a:cubicBezTo>
                  <a:cubicBezTo>
                    <a:pt x="3436" y="254"/>
                    <a:pt x="3183" y="0"/>
                    <a:pt x="286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877" name="Google Shape;4877;p45"/>
            <p:cNvSpPr/>
            <p:nvPr/>
          </p:nvSpPr>
          <p:spPr>
            <a:xfrm>
              <a:off x="6328725" y="324025"/>
              <a:ext cx="311400" cy="311400"/>
            </a:xfrm>
            <a:custGeom>
              <a:avLst/>
              <a:gdLst/>
              <a:ahLst/>
              <a:cxnLst/>
              <a:rect l="l" t="t" r="r" b="b"/>
              <a:pathLst>
                <a:path w="12456" h="12456" extrusionOk="0">
                  <a:moveTo>
                    <a:pt x="11323" y="1132"/>
                  </a:moveTo>
                  <a:lnTo>
                    <a:pt x="11323" y="5991"/>
                  </a:lnTo>
                  <a:lnTo>
                    <a:pt x="10025" y="4692"/>
                  </a:lnTo>
                  <a:cubicBezTo>
                    <a:pt x="9913" y="4582"/>
                    <a:pt x="9768" y="4527"/>
                    <a:pt x="9623" y="4527"/>
                  </a:cubicBezTo>
                  <a:cubicBezTo>
                    <a:pt x="9478" y="4527"/>
                    <a:pt x="9333" y="4582"/>
                    <a:pt x="9222" y="4692"/>
                  </a:cubicBezTo>
                  <a:lnTo>
                    <a:pt x="6498" y="7419"/>
                  </a:lnTo>
                  <a:lnTo>
                    <a:pt x="4303" y="5773"/>
                  </a:lnTo>
                  <a:cubicBezTo>
                    <a:pt x="4201" y="5698"/>
                    <a:pt x="4081" y="5661"/>
                    <a:pt x="3962" y="5661"/>
                  </a:cubicBezTo>
                  <a:cubicBezTo>
                    <a:pt x="3824" y="5661"/>
                    <a:pt x="3687" y="5711"/>
                    <a:pt x="3578" y="5810"/>
                  </a:cubicBezTo>
                  <a:lnTo>
                    <a:pt x="1133" y="8053"/>
                  </a:lnTo>
                  <a:lnTo>
                    <a:pt x="1133" y="1132"/>
                  </a:lnTo>
                  <a:close/>
                  <a:moveTo>
                    <a:pt x="4001" y="6960"/>
                  </a:moveTo>
                  <a:lnTo>
                    <a:pt x="5689" y="8228"/>
                  </a:lnTo>
                  <a:lnTo>
                    <a:pt x="2594" y="11323"/>
                  </a:lnTo>
                  <a:lnTo>
                    <a:pt x="1133" y="11323"/>
                  </a:lnTo>
                  <a:lnTo>
                    <a:pt x="1133" y="9590"/>
                  </a:lnTo>
                  <a:lnTo>
                    <a:pt x="4001" y="6960"/>
                  </a:lnTo>
                  <a:close/>
                  <a:moveTo>
                    <a:pt x="9623" y="5894"/>
                  </a:moveTo>
                  <a:lnTo>
                    <a:pt x="11323" y="7594"/>
                  </a:lnTo>
                  <a:lnTo>
                    <a:pt x="11323" y="11323"/>
                  </a:lnTo>
                  <a:lnTo>
                    <a:pt x="4197" y="11323"/>
                  </a:lnTo>
                  <a:lnTo>
                    <a:pt x="9623" y="5894"/>
                  </a:lnTo>
                  <a:close/>
                  <a:moveTo>
                    <a:pt x="565" y="0"/>
                  </a:moveTo>
                  <a:cubicBezTo>
                    <a:pt x="251" y="0"/>
                    <a:pt x="0" y="251"/>
                    <a:pt x="0" y="565"/>
                  </a:cubicBezTo>
                  <a:lnTo>
                    <a:pt x="0" y="11888"/>
                  </a:lnTo>
                  <a:cubicBezTo>
                    <a:pt x="0" y="12202"/>
                    <a:pt x="251" y="12455"/>
                    <a:pt x="565" y="12455"/>
                  </a:cubicBezTo>
                  <a:lnTo>
                    <a:pt x="11888" y="12455"/>
                  </a:lnTo>
                  <a:cubicBezTo>
                    <a:pt x="12202" y="12455"/>
                    <a:pt x="12456" y="12202"/>
                    <a:pt x="12456" y="11888"/>
                  </a:cubicBezTo>
                  <a:lnTo>
                    <a:pt x="12456" y="565"/>
                  </a:lnTo>
                  <a:cubicBezTo>
                    <a:pt x="12456" y="251"/>
                    <a:pt x="12202" y="0"/>
                    <a:pt x="1188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878" name="Google Shape;4878;p45"/>
            <p:cNvSpPr/>
            <p:nvPr/>
          </p:nvSpPr>
          <p:spPr>
            <a:xfrm>
              <a:off x="6441950" y="380575"/>
              <a:ext cx="88275" cy="85000"/>
            </a:xfrm>
            <a:custGeom>
              <a:avLst/>
              <a:gdLst/>
              <a:ahLst/>
              <a:cxnLst/>
              <a:rect l="l" t="t" r="r" b="b"/>
              <a:pathLst>
                <a:path w="3531" h="3400" extrusionOk="0">
                  <a:moveTo>
                    <a:pt x="1697" y="1135"/>
                  </a:moveTo>
                  <a:cubicBezTo>
                    <a:pt x="2202" y="1135"/>
                    <a:pt x="2455" y="1742"/>
                    <a:pt x="2099" y="2101"/>
                  </a:cubicBezTo>
                  <a:cubicBezTo>
                    <a:pt x="1983" y="2216"/>
                    <a:pt x="1841" y="2268"/>
                    <a:pt x="1702" y="2268"/>
                  </a:cubicBezTo>
                  <a:cubicBezTo>
                    <a:pt x="1411" y="2268"/>
                    <a:pt x="1133" y="2041"/>
                    <a:pt x="1133" y="1700"/>
                  </a:cubicBezTo>
                  <a:cubicBezTo>
                    <a:pt x="1133" y="1386"/>
                    <a:pt x="1383" y="1135"/>
                    <a:pt x="1697" y="1135"/>
                  </a:cubicBezTo>
                  <a:close/>
                  <a:moveTo>
                    <a:pt x="1698" y="0"/>
                  </a:moveTo>
                  <a:cubicBezTo>
                    <a:pt x="1479" y="0"/>
                    <a:pt x="1258" y="43"/>
                    <a:pt x="1048" y="130"/>
                  </a:cubicBezTo>
                  <a:cubicBezTo>
                    <a:pt x="414" y="392"/>
                    <a:pt x="1" y="1011"/>
                    <a:pt x="1" y="1700"/>
                  </a:cubicBezTo>
                  <a:cubicBezTo>
                    <a:pt x="1" y="2639"/>
                    <a:pt x="758" y="3397"/>
                    <a:pt x="1697" y="3400"/>
                  </a:cubicBezTo>
                  <a:cubicBezTo>
                    <a:pt x="2386" y="3400"/>
                    <a:pt x="3005" y="2983"/>
                    <a:pt x="3268" y="2349"/>
                  </a:cubicBezTo>
                  <a:cubicBezTo>
                    <a:pt x="3530" y="1715"/>
                    <a:pt x="3385" y="984"/>
                    <a:pt x="2899" y="498"/>
                  </a:cubicBezTo>
                  <a:cubicBezTo>
                    <a:pt x="2574" y="173"/>
                    <a:pt x="2139" y="0"/>
                    <a:pt x="169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879" name="Google Shape;4879;p45"/>
          <p:cNvGrpSpPr/>
          <p:nvPr/>
        </p:nvGrpSpPr>
        <p:grpSpPr>
          <a:xfrm>
            <a:off x="1463465" y="3675236"/>
            <a:ext cx="233630" cy="203287"/>
            <a:chOff x="889275" y="861850"/>
            <a:chExt cx="487950" cy="424575"/>
          </a:xfrm>
          <a:solidFill>
            <a:srgbClr val="171536"/>
          </a:solidFill>
        </p:grpSpPr>
        <p:sp>
          <p:nvSpPr>
            <p:cNvPr id="4880" name="Google Shape;4880;p45"/>
            <p:cNvSpPr/>
            <p:nvPr/>
          </p:nvSpPr>
          <p:spPr>
            <a:xfrm>
              <a:off x="1319225" y="1031700"/>
              <a:ext cx="56650" cy="28325"/>
            </a:xfrm>
            <a:custGeom>
              <a:avLst/>
              <a:gdLst/>
              <a:ahLst/>
              <a:cxnLst/>
              <a:rect l="l" t="t" r="r" b="b"/>
              <a:pathLst>
                <a:path w="2266" h="1133" extrusionOk="0">
                  <a:moveTo>
                    <a:pt x="569" y="1"/>
                  </a:moveTo>
                  <a:cubicBezTo>
                    <a:pt x="255" y="1"/>
                    <a:pt x="1" y="251"/>
                    <a:pt x="1" y="565"/>
                  </a:cubicBezTo>
                  <a:cubicBezTo>
                    <a:pt x="1" y="879"/>
                    <a:pt x="255" y="1133"/>
                    <a:pt x="569" y="1133"/>
                  </a:cubicBezTo>
                  <a:lnTo>
                    <a:pt x="1701" y="1133"/>
                  </a:lnTo>
                  <a:cubicBezTo>
                    <a:pt x="2012" y="1133"/>
                    <a:pt x="2265" y="879"/>
                    <a:pt x="2265" y="565"/>
                  </a:cubicBezTo>
                  <a:cubicBezTo>
                    <a:pt x="2265" y="251"/>
                    <a:pt x="2012" y="1"/>
                    <a:pt x="170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881" name="Google Shape;4881;p45"/>
            <p:cNvSpPr/>
            <p:nvPr/>
          </p:nvSpPr>
          <p:spPr>
            <a:xfrm>
              <a:off x="1314475" y="946725"/>
              <a:ext cx="62750" cy="56700"/>
            </a:xfrm>
            <a:custGeom>
              <a:avLst/>
              <a:gdLst/>
              <a:ahLst/>
              <a:cxnLst/>
              <a:rect l="l" t="t" r="r" b="b"/>
              <a:pathLst>
                <a:path w="2510" h="2268" extrusionOk="0">
                  <a:moveTo>
                    <a:pt x="1889" y="0"/>
                  </a:moveTo>
                  <a:cubicBezTo>
                    <a:pt x="1744" y="0"/>
                    <a:pt x="1599" y="55"/>
                    <a:pt x="1489" y="166"/>
                  </a:cubicBezTo>
                  <a:lnTo>
                    <a:pt x="357" y="1298"/>
                  </a:lnTo>
                  <a:cubicBezTo>
                    <a:pt x="1" y="1657"/>
                    <a:pt x="251" y="2267"/>
                    <a:pt x="759" y="2267"/>
                  </a:cubicBezTo>
                  <a:cubicBezTo>
                    <a:pt x="906" y="2267"/>
                    <a:pt x="1051" y="2207"/>
                    <a:pt x="1157" y="2101"/>
                  </a:cubicBezTo>
                  <a:lnTo>
                    <a:pt x="2289" y="969"/>
                  </a:lnTo>
                  <a:cubicBezTo>
                    <a:pt x="2510" y="745"/>
                    <a:pt x="2510" y="389"/>
                    <a:pt x="2289" y="166"/>
                  </a:cubicBezTo>
                  <a:cubicBezTo>
                    <a:pt x="2179" y="55"/>
                    <a:pt x="2034" y="0"/>
                    <a:pt x="188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882" name="Google Shape;4882;p45"/>
            <p:cNvSpPr/>
            <p:nvPr/>
          </p:nvSpPr>
          <p:spPr>
            <a:xfrm>
              <a:off x="1317875" y="1088250"/>
              <a:ext cx="59350" cy="56675"/>
            </a:xfrm>
            <a:custGeom>
              <a:avLst/>
              <a:gdLst/>
              <a:ahLst/>
              <a:cxnLst/>
              <a:rect l="l" t="t" r="r" b="b"/>
              <a:pathLst>
                <a:path w="2374" h="2267" extrusionOk="0">
                  <a:moveTo>
                    <a:pt x="621" y="1"/>
                  </a:moveTo>
                  <a:cubicBezTo>
                    <a:pt x="476" y="1"/>
                    <a:pt x="331" y="56"/>
                    <a:pt x="221" y="166"/>
                  </a:cubicBezTo>
                  <a:cubicBezTo>
                    <a:pt x="1" y="390"/>
                    <a:pt x="1" y="746"/>
                    <a:pt x="221" y="969"/>
                  </a:cubicBezTo>
                  <a:lnTo>
                    <a:pt x="1353" y="2102"/>
                  </a:lnTo>
                  <a:cubicBezTo>
                    <a:pt x="1463" y="2212"/>
                    <a:pt x="1608" y="2267"/>
                    <a:pt x="1753" y="2267"/>
                  </a:cubicBezTo>
                  <a:cubicBezTo>
                    <a:pt x="1898" y="2267"/>
                    <a:pt x="2043" y="2212"/>
                    <a:pt x="2153" y="2102"/>
                  </a:cubicBezTo>
                  <a:cubicBezTo>
                    <a:pt x="2374" y="1878"/>
                    <a:pt x="2374" y="1522"/>
                    <a:pt x="2153" y="1298"/>
                  </a:cubicBezTo>
                  <a:lnTo>
                    <a:pt x="1021" y="166"/>
                  </a:lnTo>
                  <a:cubicBezTo>
                    <a:pt x="911" y="56"/>
                    <a:pt x="766" y="1"/>
                    <a:pt x="62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883" name="Google Shape;4883;p45"/>
            <p:cNvSpPr/>
            <p:nvPr/>
          </p:nvSpPr>
          <p:spPr>
            <a:xfrm>
              <a:off x="889275" y="861850"/>
              <a:ext cx="400700" cy="424575"/>
            </a:xfrm>
            <a:custGeom>
              <a:avLst/>
              <a:gdLst/>
              <a:ahLst/>
              <a:cxnLst/>
              <a:rect l="l" t="t" r="r" b="b"/>
              <a:pathLst>
                <a:path w="16028" h="16983" extrusionOk="0">
                  <a:moveTo>
                    <a:pt x="4668" y="4530"/>
                  </a:moveTo>
                  <a:lnTo>
                    <a:pt x="4668" y="10191"/>
                  </a:lnTo>
                  <a:lnTo>
                    <a:pt x="4104" y="10191"/>
                  </a:lnTo>
                  <a:cubicBezTo>
                    <a:pt x="2539" y="10191"/>
                    <a:pt x="1271" y="8923"/>
                    <a:pt x="1271" y="7359"/>
                  </a:cubicBezTo>
                  <a:cubicBezTo>
                    <a:pt x="1271" y="5795"/>
                    <a:pt x="2539" y="4530"/>
                    <a:pt x="4104" y="4530"/>
                  </a:cubicBezTo>
                  <a:close/>
                  <a:moveTo>
                    <a:pt x="6972" y="4530"/>
                  </a:moveTo>
                  <a:lnTo>
                    <a:pt x="6972" y="10191"/>
                  </a:lnTo>
                  <a:lnTo>
                    <a:pt x="5800" y="10191"/>
                  </a:lnTo>
                  <a:lnTo>
                    <a:pt x="5800" y="4530"/>
                  </a:lnTo>
                  <a:close/>
                  <a:moveTo>
                    <a:pt x="12633" y="1565"/>
                  </a:moveTo>
                  <a:lnTo>
                    <a:pt x="12633" y="13153"/>
                  </a:lnTo>
                  <a:lnTo>
                    <a:pt x="8104" y="10436"/>
                  </a:lnTo>
                  <a:lnTo>
                    <a:pt x="8104" y="4282"/>
                  </a:lnTo>
                  <a:lnTo>
                    <a:pt x="12633" y="1565"/>
                  </a:lnTo>
                  <a:close/>
                  <a:moveTo>
                    <a:pt x="14330" y="1133"/>
                  </a:moveTo>
                  <a:cubicBezTo>
                    <a:pt x="14644" y="1133"/>
                    <a:pt x="14898" y="1384"/>
                    <a:pt x="14898" y="1698"/>
                  </a:cubicBezTo>
                  <a:lnTo>
                    <a:pt x="14898" y="13021"/>
                  </a:lnTo>
                  <a:cubicBezTo>
                    <a:pt x="14898" y="13335"/>
                    <a:pt x="14644" y="13588"/>
                    <a:pt x="14330" y="13588"/>
                  </a:cubicBezTo>
                  <a:lnTo>
                    <a:pt x="13766" y="13588"/>
                  </a:lnTo>
                  <a:lnTo>
                    <a:pt x="13766" y="1133"/>
                  </a:lnTo>
                  <a:close/>
                  <a:moveTo>
                    <a:pt x="5800" y="11324"/>
                  </a:moveTo>
                  <a:lnTo>
                    <a:pt x="5800" y="15285"/>
                  </a:lnTo>
                  <a:cubicBezTo>
                    <a:pt x="5800" y="15599"/>
                    <a:pt x="5547" y="15850"/>
                    <a:pt x="5236" y="15850"/>
                  </a:cubicBezTo>
                  <a:cubicBezTo>
                    <a:pt x="4922" y="15850"/>
                    <a:pt x="4668" y="15599"/>
                    <a:pt x="4668" y="15285"/>
                  </a:cubicBezTo>
                  <a:lnTo>
                    <a:pt x="4668" y="11324"/>
                  </a:lnTo>
                  <a:close/>
                  <a:moveTo>
                    <a:pt x="13132" y="1"/>
                  </a:moveTo>
                  <a:lnTo>
                    <a:pt x="13098" y="7"/>
                  </a:lnTo>
                  <a:lnTo>
                    <a:pt x="13074" y="10"/>
                  </a:lnTo>
                  <a:cubicBezTo>
                    <a:pt x="13065" y="10"/>
                    <a:pt x="13056" y="16"/>
                    <a:pt x="13047" y="19"/>
                  </a:cubicBezTo>
                  <a:cubicBezTo>
                    <a:pt x="13038" y="22"/>
                    <a:pt x="13029" y="22"/>
                    <a:pt x="13020" y="25"/>
                  </a:cubicBezTo>
                  <a:lnTo>
                    <a:pt x="12996" y="34"/>
                  </a:lnTo>
                  <a:lnTo>
                    <a:pt x="12966" y="46"/>
                  </a:lnTo>
                  <a:lnTo>
                    <a:pt x="12947" y="58"/>
                  </a:lnTo>
                  <a:cubicBezTo>
                    <a:pt x="12935" y="61"/>
                    <a:pt x="12926" y="67"/>
                    <a:pt x="12917" y="73"/>
                  </a:cubicBezTo>
                  <a:lnTo>
                    <a:pt x="12908" y="79"/>
                  </a:lnTo>
                  <a:lnTo>
                    <a:pt x="7380" y="3398"/>
                  </a:lnTo>
                  <a:lnTo>
                    <a:pt x="4104" y="3398"/>
                  </a:lnTo>
                  <a:cubicBezTo>
                    <a:pt x="2023" y="3398"/>
                    <a:pt x="299" y="5001"/>
                    <a:pt x="151" y="7075"/>
                  </a:cubicBezTo>
                  <a:cubicBezTo>
                    <a:pt x="0" y="9150"/>
                    <a:pt x="1480" y="10986"/>
                    <a:pt x="3536" y="11281"/>
                  </a:cubicBezTo>
                  <a:lnTo>
                    <a:pt x="3536" y="15285"/>
                  </a:lnTo>
                  <a:cubicBezTo>
                    <a:pt x="3536" y="16224"/>
                    <a:pt x="4297" y="16982"/>
                    <a:pt x="5236" y="16982"/>
                  </a:cubicBezTo>
                  <a:cubicBezTo>
                    <a:pt x="6172" y="16982"/>
                    <a:pt x="6933" y="16224"/>
                    <a:pt x="6933" y="15285"/>
                  </a:cubicBezTo>
                  <a:lnTo>
                    <a:pt x="6933" y="11324"/>
                  </a:lnTo>
                  <a:lnTo>
                    <a:pt x="7380" y="11324"/>
                  </a:lnTo>
                  <a:lnTo>
                    <a:pt x="12908" y="14639"/>
                  </a:lnTo>
                  <a:cubicBezTo>
                    <a:pt x="12911" y="14642"/>
                    <a:pt x="12914" y="14642"/>
                    <a:pt x="12920" y="14645"/>
                  </a:cubicBezTo>
                  <a:lnTo>
                    <a:pt x="12935" y="14654"/>
                  </a:lnTo>
                  <a:cubicBezTo>
                    <a:pt x="12947" y="14660"/>
                    <a:pt x="12963" y="14666"/>
                    <a:pt x="12975" y="14672"/>
                  </a:cubicBezTo>
                  <a:lnTo>
                    <a:pt x="12984" y="14675"/>
                  </a:lnTo>
                  <a:cubicBezTo>
                    <a:pt x="12996" y="14681"/>
                    <a:pt x="13011" y="14687"/>
                    <a:pt x="13023" y="14690"/>
                  </a:cubicBezTo>
                  <a:lnTo>
                    <a:pt x="13038" y="14696"/>
                  </a:lnTo>
                  <a:cubicBezTo>
                    <a:pt x="13053" y="14699"/>
                    <a:pt x="13068" y="14702"/>
                    <a:pt x="13083" y="14708"/>
                  </a:cubicBezTo>
                  <a:cubicBezTo>
                    <a:pt x="13101" y="14712"/>
                    <a:pt x="13117" y="14715"/>
                    <a:pt x="13135" y="14715"/>
                  </a:cubicBezTo>
                  <a:lnTo>
                    <a:pt x="13144" y="14715"/>
                  </a:lnTo>
                  <a:cubicBezTo>
                    <a:pt x="13162" y="14715"/>
                    <a:pt x="13180" y="14718"/>
                    <a:pt x="13198" y="14718"/>
                  </a:cubicBezTo>
                  <a:lnTo>
                    <a:pt x="14330" y="14718"/>
                  </a:lnTo>
                  <a:cubicBezTo>
                    <a:pt x="15266" y="14718"/>
                    <a:pt x="16027" y="13957"/>
                    <a:pt x="16027" y="13021"/>
                  </a:cubicBezTo>
                  <a:lnTo>
                    <a:pt x="16027" y="1698"/>
                  </a:lnTo>
                  <a:cubicBezTo>
                    <a:pt x="16027" y="759"/>
                    <a:pt x="15266" y="1"/>
                    <a:pt x="1433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4884" name="Google Shape;4884;p45"/>
          <p:cNvSpPr/>
          <p:nvPr/>
        </p:nvSpPr>
        <p:spPr>
          <a:xfrm>
            <a:off x="1761380" y="3661187"/>
            <a:ext cx="206028" cy="231344"/>
          </a:xfrm>
          <a:custGeom>
            <a:avLst/>
            <a:gdLst/>
            <a:ahLst/>
            <a:cxnLst/>
            <a:rect l="l" t="t" r="r" b="b"/>
            <a:pathLst>
              <a:path w="17212" h="19327" extrusionOk="0">
                <a:moveTo>
                  <a:pt x="15400" y="1132"/>
                </a:moveTo>
                <a:cubicBezTo>
                  <a:pt x="15714" y="1132"/>
                  <a:pt x="15965" y="1386"/>
                  <a:pt x="15965" y="1700"/>
                </a:cubicBezTo>
                <a:cubicBezTo>
                  <a:pt x="15965" y="2011"/>
                  <a:pt x="15714" y="2265"/>
                  <a:pt x="15400" y="2265"/>
                </a:cubicBezTo>
                <a:lnTo>
                  <a:pt x="1813" y="2265"/>
                </a:lnTo>
                <a:cubicBezTo>
                  <a:pt x="1499" y="2265"/>
                  <a:pt x="1248" y="2011"/>
                  <a:pt x="1248" y="1700"/>
                </a:cubicBezTo>
                <a:cubicBezTo>
                  <a:pt x="1248" y="1386"/>
                  <a:pt x="1499" y="1132"/>
                  <a:pt x="1813" y="1132"/>
                </a:cubicBezTo>
                <a:close/>
                <a:moveTo>
                  <a:pt x="14835" y="3397"/>
                </a:moveTo>
                <a:lnTo>
                  <a:pt x="14835" y="10230"/>
                </a:lnTo>
                <a:lnTo>
                  <a:pt x="2380" y="10230"/>
                </a:lnTo>
                <a:lnTo>
                  <a:pt x="2380" y="3397"/>
                </a:lnTo>
                <a:close/>
                <a:moveTo>
                  <a:pt x="15400" y="11362"/>
                </a:moveTo>
                <a:cubicBezTo>
                  <a:pt x="15714" y="11362"/>
                  <a:pt x="15965" y="11613"/>
                  <a:pt x="15965" y="11927"/>
                </a:cubicBezTo>
                <a:cubicBezTo>
                  <a:pt x="15965" y="12241"/>
                  <a:pt x="15714" y="12495"/>
                  <a:pt x="15400" y="12495"/>
                </a:cubicBezTo>
                <a:lnTo>
                  <a:pt x="1813" y="12495"/>
                </a:lnTo>
                <a:cubicBezTo>
                  <a:pt x="1499" y="12495"/>
                  <a:pt x="1248" y="12241"/>
                  <a:pt x="1248" y="11927"/>
                </a:cubicBezTo>
                <a:cubicBezTo>
                  <a:pt x="1248" y="11613"/>
                  <a:pt x="1499" y="11362"/>
                  <a:pt x="1813" y="11362"/>
                </a:cubicBezTo>
                <a:close/>
                <a:moveTo>
                  <a:pt x="1813" y="0"/>
                </a:moveTo>
                <a:cubicBezTo>
                  <a:pt x="985" y="0"/>
                  <a:pt x="279" y="595"/>
                  <a:pt x="140" y="1410"/>
                </a:cubicBezTo>
                <a:cubicBezTo>
                  <a:pt x="1" y="2226"/>
                  <a:pt x="466" y="3023"/>
                  <a:pt x="1248" y="3300"/>
                </a:cubicBezTo>
                <a:lnTo>
                  <a:pt x="1248" y="10327"/>
                </a:lnTo>
                <a:cubicBezTo>
                  <a:pt x="569" y="10565"/>
                  <a:pt x="116" y="11208"/>
                  <a:pt x="116" y="11927"/>
                </a:cubicBezTo>
                <a:cubicBezTo>
                  <a:pt x="116" y="12866"/>
                  <a:pt x="874" y="13624"/>
                  <a:pt x="1813" y="13627"/>
                </a:cubicBezTo>
                <a:lnTo>
                  <a:pt x="6774" y="13627"/>
                </a:lnTo>
                <a:lnTo>
                  <a:pt x="2522" y="18383"/>
                </a:lnTo>
                <a:cubicBezTo>
                  <a:pt x="2311" y="18615"/>
                  <a:pt x="2332" y="18974"/>
                  <a:pt x="2564" y="19183"/>
                </a:cubicBezTo>
                <a:cubicBezTo>
                  <a:pt x="2673" y="19279"/>
                  <a:pt x="2809" y="19326"/>
                  <a:pt x="2943" y="19326"/>
                </a:cubicBezTo>
                <a:cubicBezTo>
                  <a:pt x="3100" y="19326"/>
                  <a:pt x="3256" y="19262"/>
                  <a:pt x="3368" y="19137"/>
                </a:cubicBezTo>
                <a:lnTo>
                  <a:pt x="8042" y="13908"/>
                </a:lnTo>
                <a:lnTo>
                  <a:pt x="8042" y="18760"/>
                </a:lnTo>
                <a:cubicBezTo>
                  <a:pt x="8042" y="19071"/>
                  <a:pt x="8292" y="19325"/>
                  <a:pt x="8606" y="19325"/>
                </a:cubicBezTo>
                <a:cubicBezTo>
                  <a:pt x="8920" y="19325"/>
                  <a:pt x="9174" y="19071"/>
                  <a:pt x="9174" y="18760"/>
                </a:cubicBezTo>
                <a:lnTo>
                  <a:pt x="9174" y="13908"/>
                </a:lnTo>
                <a:lnTo>
                  <a:pt x="13845" y="19137"/>
                </a:lnTo>
                <a:cubicBezTo>
                  <a:pt x="13956" y="19260"/>
                  <a:pt x="14109" y="19322"/>
                  <a:pt x="14263" y="19322"/>
                </a:cubicBezTo>
                <a:cubicBezTo>
                  <a:pt x="14398" y="19322"/>
                  <a:pt x="14534" y="19274"/>
                  <a:pt x="14642" y="19177"/>
                </a:cubicBezTo>
                <a:cubicBezTo>
                  <a:pt x="14875" y="18971"/>
                  <a:pt x="14896" y="18615"/>
                  <a:pt x="14691" y="18383"/>
                </a:cubicBezTo>
                <a:lnTo>
                  <a:pt x="10439" y="13627"/>
                </a:lnTo>
                <a:lnTo>
                  <a:pt x="15400" y="13627"/>
                </a:lnTo>
                <a:cubicBezTo>
                  <a:pt x="16227" y="13624"/>
                  <a:pt x="16934" y="13029"/>
                  <a:pt x="17073" y="12214"/>
                </a:cubicBezTo>
                <a:cubicBezTo>
                  <a:pt x="17212" y="11399"/>
                  <a:pt x="16747" y="10601"/>
                  <a:pt x="15968" y="10327"/>
                </a:cubicBezTo>
                <a:lnTo>
                  <a:pt x="15968" y="3300"/>
                </a:lnTo>
                <a:cubicBezTo>
                  <a:pt x="16747" y="3023"/>
                  <a:pt x="17212" y="2226"/>
                  <a:pt x="17073" y="1410"/>
                </a:cubicBezTo>
                <a:cubicBezTo>
                  <a:pt x="16934" y="595"/>
                  <a:pt x="16227" y="0"/>
                  <a:pt x="15400" y="0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sp>
        <p:nvSpPr>
          <p:cNvPr id="4885" name="Google Shape;4885;p45"/>
          <p:cNvSpPr/>
          <p:nvPr/>
        </p:nvSpPr>
        <p:spPr>
          <a:xfrm>
            <a:off x="2030024" y="3661187"/>
            <a:ext cx="232230" cy="231344"/>
          </a:xfrm>
          <a:custGeom>
            <a:avLst/>
            <a:gdLst/>
            <a:ahLst/>
            <a:cxnLst/>
            <a:rect l="l" t="t" r="r" b="b"/>
            <a:pathLst>
              <a:path w="19401" h="19327" extrusionOk="0">
                <a:moveTo>
                  <a:pt x="14796" y="1700"/>
                </a:moveTo>
                <a:lnTo>
                  <a:pt x="17815" y="3965"/>
                </a:lnTo>
                <a:lnTo>
                  <a:pt x="14796" y="6229"/>
                </a:lnTo>
                <a:lnTo>
                  <a:pt x="14796" y="5097"/>
                </a:lnTo>
                <a:cubicBezTo>
                  <a:pt x="14796" y="4783"/>
                  <a:pt x="14542" y="4529"/>
                  <a:pt x="14231" y="4529"/>
                </a:cubicBezTo>
                <a:lnTo>
                  <a:pt x="10795" y="4529"/>
                </a:lnTo>
                <a:cubicBezTo>
                  <a:pt x="9807" y="4529"/>
                  <a:pt x="8893" y="5046"/>
                  <a:pt x="8379" y="5888"/>
                </a:cubicBezTo>
                <a:cubicBezTo>
                  <a:pt x="8177" y="5547"/>
                  <a:pt x="7932" y="5230"/>
                  <a:pt x="7658" y="4946"/>
                </a:cubicBezTo>
                <a:cubicBezTo>
                  <a:pt x="8409" y="3974"/>
                  <a:pt x="9566" y="3403"/>
                  <a:pt x="10795" y="3397"/>
                </a:cubicBezTo>
                <a:lnTo>
                  <a:pt x="14231" y="3397"/>
                </a:lnTo>
                <a:cubicBezTo>
                  <a:pt x="14542" y="3397"/>
                  <a:pt x="14796" y="3143"/>
                  <a:pt x="14796" y="2832"/>
                </a:cubicBezTo>
                <a:lnTo>
                  <a:pt x="14796" y="1700"/>
                </a:lnTo>
                <a:close/>
                <a:moveTo>
                  <a:pt x="5807" y="13011"/>
                </a:moveTo>
                <a:cubicBezTo>
                  <a:pt x="5888" y="13398"/>
                  <a:pt x="6015" y="13778"/>
                  <a:pt x="6184" y="14137"/>
                </a:cubicBezTo>
                <a:cubicBezTo>
                  <a:pt x="5538" y="14566"/>
                  <a:pt x="4777" y="14796"/>
                  <a:pt x="4001" y="14796"/>
                </a:cubicBezTo>
                <a:lnTo>
                  <a:pt x="1700" y="14796"/>
                </a:lnTo>
                <a:cubicBezTo>
                  <a:pt x="1386" y="14796"/>
                  <a:pt x="1133" y="14542"/>
                  <a:pt x="1133" y="14231"/>
                </a:cubicBezTo>
                <a:cubicBezTo>
                  <a:pt x="1133" y="13917"/>
                  <a:pt x="1386" y="13663"/>
                  <a:pt x="1700" y="13663"/>
                </a:cubicBezTo>
                <a:lnTo>
                  <a:pt x="4001" y="13663"/>
                </a:lnTo>
                <a:cubicBezTo>
                  <a:pt x="4662" y="13663"/>
                  <a:pt x="5299" y="13434"/>
                  <a:pt x="5807" y="13011"/>
                </a:cubicBezTo>
                <a:close/>
                <a:moveTo>
                  <a:pt x="4001" y="4529"/>
                </a:moveTo>
                <a:cubicBezTo>
                  <a:pt x="6190" y="4532"/>
                  <a:pt x="7963" y="6305"/>
                  <a:pt x="7966" y="8494"/>
                </a:cubicBezTo>
                <a:lnTo>
                  <a:pt x="7966" y="11966"/>
                </a:lnTo>
                <a:cubicBezTo>
                  <a:pt x="7966" y="13527"/>
                  <a:pt x="9231" y="14792"/>
                  <a:pt x="10795" y="14796"/>
                </a:cubicBezTo>
                <a:lnTo>
                  <a:pt x="14231" y="14796"/>
                </a:lnTo>
                <a:cubicBezTo>
                  <a:pt x="14542" y="14796"/>
                  <a:pt x="14796" y="14542"/>
                  <a:pt x="14796" y="14231"/>
                </a:cubicBezTo>
                <a:lnTo>
                  <a:pt x="14796" y="13099"/>
                </a:lnTo>
                <a:lnTo>
                  <a:pt x="17815" y="15363"/>
                </a:lnTo>
                <a:lnTo>
                  <a:pt x="14796" y="17628"/>
                </a:lnTo>
                <a:lnTo>
                  <a:pt x="14796" y="16495"/>
                </a:lnTo>
                <a:cubicBezTo>
                  <a:pt x="14796" y="16181"/>
                  <a:pt x="14542" y="15928"/>
                  <a:pt x="14231" y="15928"/>
                </a:cubicBezTo>
                <a:lnTo>
                  <a:pt x="10795" y="15928"/>
                </a:lnTo>
                <a:cubicBezTo>
                  <a:pt x="8606" y="15925"/>
                  <a:pt x="6833" y="14152"/>
                  <a:pt x="6833" y="11966"/>
                </a:cubicBezTo>
                <a:lnTo>
                  <a:pt x="6833" y="8494"/>
                </a:lnTo>
                <a:cubicBezTo>
                  <a:pt x="6830" y="6930"/>
                  <a:pt x="5565" y="5665"/>
                  <a:pt x="4001" y="5662"/>
                </a:cubicBezTo>
                <a:lnTo>
                  <a:pt x="1700" y="5662"/>
                </a:lnTo>
                <a:cubicBezTo>
                  <a:pt x="1386" y="5662"/>
                  <a:pt x="1133" y="5408"/>
                  <a:pt x="1133" y="5097"/>
                </a:cubicBezTo>
                <a:cubicBezTo>
                  <a:pt x="1133" y="4783"/>
                  <a:pt x="1386" y="4529"/>
                  <a:pt x="1700" y="4529"/>
                </a:cubicBezTo>
                <a:close/>
                <a:moveTo>
                  <a:pt x="14230" y="0"/>
                </a:moveTo>
                <a:cubicBezTo>
                  <a:pt x="13937" y="0"/>
                  <a:pt x="13663" y="232"/>
                  <a:pt x="13663" y="568"/>
                </a:cubicBezTo>
                <a:lnTo>
                  <a:pt x="13663" y="2265"/>
                </a:lnTo>
                <a:lnTo>
                  <a:pt x="10795" y="2265"/>
                </a:lnTo>
                <a:cubicBezTo>
                  <a:pt x="9228" y="2265"/>
                  <a:pt x="7745" y="2989"/>
                  <a:pt x="6782" y="4224"/>
                </a:cubicBezTo>
                <a:cubicBezTo>
                  <a:pt x="5955" y="3684"/>
                  <a:pt x="4988" y="3397"/>
                  <a:pt x="4001" y="3397"/>
                </a:cubicBezTo>
                <a:lnTo>
                  <a:pt x="1700" y="3397"/>
                </a:lnTo>
                <a:cubicBezTo>
                  <a:pt x="761" y="3397"/>
                  <a:pt x="0" y="4158"/>
                  <a:pt x="0" y="5097"/>
                </a:cubicBezTo>
                <a:cubicBezTo>
                  <a:pt x="0" y="6033"/>
                  <a:pt x="761" y="6794"/>
                  <a:pt x="1700" y="6794"/>
                </a:cubicBezTo>
                <a:lnTo>
                  <a:pt x="4001" y="6794"/>
                </a:lnTo>
                <a:cubicBezTo>
                  <a:pt x="4940" y="6794"/>
                  <a:pt x="5698" y="7555"/>
                  <a:pt x="5701" y="8494"/>
                </a:cubicBezTo>
                <a:lnTo>
                  <a:pt x="5701" y="10834"/>
                </a:lnTo>
                <a:cubicBezTo>
                  <a:pt x="5698" y="11770"/>
                  <a:pt x="4940" y="12531"/>
                  <a:pt x="4001" y="12531"/>
                </a:cubicBezTo>
                <a:lnTo>
                  <a:pt x="1700" y="12531"/>
                </a:lnTo>
                <a:cubicBezTo>
                  <a:pt x="761" y="12531"/>
                  <a:pt x="0" y="13292"/>
                  <a:pt x="0" y="14231"/>
                </a:cubicBezTo>
                <a:cubicBezTo>
                  <a:pt x="0" y="15167"/>
                  <a:pt x="761" y="15928"/>
                  <a:pt x="1700" y="15928"/>
                </a:cubicBezTo>
                <a:lnTo>
                  <a:pt x="4001" y="15928"/>
                </a:lnTo>
                <a:cubicBezTo>
                  <a:pt x="4988" y="15928"/>
                  <a:pt x="5955" y="15641"/>
                  <a:pt x="6782" y="15100"/>
                </a:cubicBezTo>
                <a:cubicBezTo>
                  <a:pt x="7745" y="16338"/>
                  <a:pt x="9228" y="17060"/>
                  <a:pt x="10795" y="17060"/>
                </a:cubicBezTo>
                <a:lnTo>
                  <a:pt x="13663" y="17060"/>
                </a:lnTo>
                <a:lnTo>
                  <a:pt x="13663" y="18760"/>
                </a:lnTo>
                <a:cubicBezTo>
                  <a:pt x="13663" y="19095"/>
                  <a:pt x="13938" y="19326"/>
                  <a:pt x="14232" y="19326"/>
                </a:cubicBezTo>
                <a:cubicBezTo>
                  <a:pt x="14347" y="19326"/>
                  <a:pt x="14464" y="19291"/>
                  <a:pt x="14569" y="19213"/>
                </a:cubicBezTo>
                <a:lnTo>
                  <a:pt x="19098" y="15816"/>
                </a:lnTo>
                <a:cubicBezTo>
                  <a:pt x="19400" y="15590"/>
                  <a:pt x="19400" y="15134"/>
                  <a:pt x="19098" y="14910"/>
                </a:cubicBezTo>
                <a:lnTo>
                  <a:pt x="14569" y="11513"/>
                </a:lnTo>
                <a:cubicBezTo>
                  <a:pt x="14464" y="11434"/>
                  <a:pt x="14345" y="11398"/>
                  <a:pt x="14230" y="11398"/>
                </a:cubicBezTo>
                <a:cubicBezTo>
                  <a:pt x="13937" y="11398"/>
                  <a:pt x="13663" y="11630"/>
                  <a:pt x="13663" y="11966"/>
                </a:cubicBezTo>
                <a:lnTo>
                  <a:pt x="13663" y="13663"/>
                </a:lnTo>
                <a:lnTo>
                  <a:pt x="10795" y="13663"/>
                </a:lnTo>
                <a:cubicBezTo>
                  <a:pt x="9856" y="13663"/>
                  <a:pt x="9098" y="12902"/>
                  <a:pt x="9098" y="11966"/>
                </a:cubicBezTo>
                <a:lnTo>
                  <a:pt x="9098" y="7362"/>
                </a:lnTo>
                <a:cubicBezTo>
                  <a:pt x="9098" y="6423"/>
                  <a:pt x="9856" y="5662"/>
                  <a:pt x="10795" y="5662"/>
                </a:cubicBezTo>
                <a:lnTo>
                  <a:pt x="13663" y="5662"/>
                </a:lnTo>
                <a:lnTo>
                  <a:pt x="13663" y="7362"/>
                </a:lnTo>
                <a:cubicBezTo>
                  <a:pt x="13663" y="7576"/>
                  <a:pt x="13784" y="7769"/>
                  <a:pt x="13977" y="7866"/>
                </a:cubicBezTo>
                <a:cubicBezTo>
                  <a:pt x="14057" y="7906"/>
                  <a:pt x="14144" y="7926"/>
                  <a:pt x="14230" y="7926"/>
                </a:cubicBezTo>
                <a:cubicBezTo>
                  <a:pt x="14350" y="7926"/>
                  <a:pt x="14469" y="7888"/>
                  <a:pt x="14569" y="7815"/>
                </a:cubicBezTo>
                <a:lnTo>
                  <a:pt x="19098" y="4418"/>
                </a:lnTo>
                <a:cubicBezTo>
                  <a:pt x="19400" y="4191"/>
                  <a:pt x="19400" y="3735"/>
                  <a:pt x="19098" y="3512"/>
                </a:cubicBezTo>
                <a:lnTo>
                  <a:pt x="14569" y="115"/>
                </a:lnTo>
                <a:cubicBezTo>
                  <a:pt x="14464" y="36"/>
                  <a:pt x="14345" y="0"/>
                  <a:pt x="14230" y="0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grpSp>
        <p:nvGrpSpPr>
          <p:cNvPr id="4886" name="Google Shape;4886;p45"/>
          <p:cNvGrpSpPr/>
          <p:nvPr/>
        </p:nvGrpSpPr>
        <p:grpSpPr>
          <a:xfrm>
            <a:off x="2321523" y="3661220"/>
            <a:ext cx="231320" cy="231320"/>
            <a:chOff x="2676100" y="832575"/>
            <a:chExt cx="483125" cy="483125"/>
          </a:xfrm>
          <a:solidFill>
            <a:srgbClr val="171536"/>
          </a:solidFill>
        </p:grpSpPr>
        <p:sp>
          <p:nvSpPr>
            <p:cNvPr id="4887" name="Google Shape;4887;p45"/>
            <p:cNvSpPr/>
            <p:nvPr/>
          </p:nvSpPr>
          <p:spPr>
            <a:xfrm>
              <a:off x="2676100" y="832575"/>
              <a:ext cx="483125" cy="483125"/>
            </a:xfrm>
            <a:custGeom>
              <a:avLst/>
              <a:gdLst/>
              <a:ahLst/>
              <a:cxnLst/>
              <a:rect l="l" t="t" r="r" b="b"/>
              <a:pathLst>
                <a:path w="19325" h="19325" extrusionOk="0">
                  <a:moveTo>
                    <a:pt x="10351" y="1132"/>
                  </a:moveTo>
                  <a:lnTo>
                    <a:pt x="10562" y="2008"/>
                  </a:lnTo>
                  <a:cubicBezTo>
                    <a:pt x="10614" y="2226"/>
                    <a:pt x="10789" y="2392"/>
                    <a:pt x="11009" y="2434"/>
                  </a:cubicBezTo>
                  <a:cubicBezTo>
                    <a:pt x="12021" y="2618"/>
                    <a:pt x="12981" y="3014"/>
                    <a:pt x="13826" y="3596"/>
                  </a:cubicBezTo>
                  <a:cubicBezTo>
                    <a:pt x="13922" y="3663"/>
                    <a:pt x="14033" y="3696"/>
                    <a:pt x="14146" y="3696"/>
                  </a:cubicBezTo>
                  <a:cubicBezTo>
                    <a:pt x="14247" y="3696"/>
                    <a:pt x="14349" y="3669"/>
                    <a:pt x="14439" y="3614"/>
                  </a:cubicBezTo>
                  <a:lnTo>
                    <a:pt x="15179" y="3171"/>
                  </a:lnTo>
                  <a:lnTo>
                    <a:pt x="16154" y="4146"/>
                  </a:lnTo>
                  <a:lnTo>
                    <a:pt x="15711" y="4889"/>
                  </a:lnTo>
                  <a:cubicBezTo>
                    <a:pt x="15596" y="5079"/>
                    <a:pt x="15602" y="5317"/>
                    <a:pt x="15729" y="5499"/>
                  </a:cubicBezTo>
                  <a:cubicBezTo>
                    <a:pt x="16311" y="6344"/>
                    <a:pt x="16707" y="7304"/>
                    <a:pt x="16891" y="8316"/>
                  </a:cubicBezTo>
                  <a:cubicBezTo>
                    <a:pt x="16933" y="8536"/>
                    <a:pt x="17100" y="8711"/>
                    <a:pt x="17317" y="8763"/>
                  </a:cubicBezTo>
                  <a:lnTo>
                    <a:pt x="18193" y="8974"/>
                  </a:lnTo>
                  <a:lnTo>
                    <a:pt x="18193" y="10351"/>
                  </a:lnTo>
                  <a:lnTo>
                    <a:pt x="17317" y="10562"/>
                  </a:lnTo>
                  <a:cubicBezTo>
                    <a:pt x="17100" y="10614"/>
                    <a:pt x="16933" y="10789"/>
                    <a:pt x="16894" y="11009"/>
                  </a:cubicBezTo>
                  <a:cubicBezTo>
                    <a:pt x="16710" y="12021"/>
                    <a:pt x="16311" y="12981"/>
                    <a:pt x="15729" y="13826"/>
                  </a:cubicBezTo>
                  <a:cubicBezTo>
                    <a:pt x="15605" y="14007"/>
                    <a:pt x="15596" y="14246"/>
                    <a:pt x="15711" y="14436"/>
                  </a:cubicBezTo>
                  <a:lnTo>
                    <a:pt x="16154" y="15179"/>
                  </a:lnTo>
                  <a:lnTo>
                    <a:pt x="15179" y="16154"/>
                  </a:lnTo>
                  <a:lnTo>
                    <a:pt x="14439" y="15710"/>
                  </a:lnTo>
                  <a:cubicBezTo>
                    <a:pt x="14349" y="15656"/>
                    <a:pt x="14247" y="15629"/>
                    <a:pt x="14146" y="15629"/>
                  </a:cubicBezTo>
                  <a:cubicBezTo>
                    <a:pt x="14033" y="15629"/>
                    <a:pt x="13922" y="15662"/>
                    <a:pt x="13826" y="15729"/>
                  </a:cubicBezTo>
                  <a:cubicBezTo>
                    <a:pt x="12981" y="16311"/>
                    <a:pt x="12021" y="16707"/>
                    <a:pt x="11009" y="16891"/>
                  </a:cubicBezTo>
                  <a:cubicBezTo>
                    <a:pt x="10789" y="16933"/>
                    <a:pt x="10614" y="17099"/>
                    <a:pt x="10562" y="17317"/>
                  </a:cubicBezTo>
                  <a:lnTo>
                    <a:pt x="10351" y="18192"/>
                  </a:lnTo>
                  <a:lnTo>
                    <a:pt x="8974" y="18192"/>
                  </a:lnTo>
                  <a:lnTo>
                    <a:pt x="8763" y="17317"/>
                  </a:lnTo>
                  <a:cubicBezTo>
                    <a:pt x="8712" y="17099"/>
                    <a:pt x="8536" y="16933"/>
                    <a:pt x="8316" y="16891"/>
                  </a:cubicBezTo>
                  <a:cubicBezTo>
                    <a:pt x="7304" y="16707"/>
                    <a:pt x="6344" y="16311"/>
                    <a:pt x="5499" y="15729"/>
                  </a:cubicBezTo>
                  <a:cubicBezTo>
                    <a:pt x="5404" y="15662"/>
                    <a:pt x="5293" y="15629"/>
                    <a:pt x="5181" y="15629"/>
                  </a:cubicBezTo>
                  <a:cubicBezTo>
                    <a:pt x="5081" y="15629"/>
                    <a:pt x="4979" y="15656"/>
                    <a:pt x="4889" y="15710"/>
                  </a:cubicBezTo>
                  <a:lnTo>
                    <a:pt x="4146" y="16154"/>
                  </a:lnTo>
                  <a:lnTo>
                    <a:pt x="3171" y="15179"/>
                  </a:lnTo>
                  <a:lnTo>
                    <a:pt x="3615" y="14436"/>
                  </a:lnTo>
                  <a:cubicBezTo>
                    <a:pt x="3729" y="14246"/>
                    <a:pt x="3723" y="14007"/>
                    <a:pt x="3597" y="13826"/>
                  </a:cubicBezTo>
                  <a:cubicBezTo>
                    <a:pt x="3014" y="12981"/>
                    <a:pt x="2618" y="12021"/>
                    <a:pt x="2434" y="11009"/>
                  </a:cubicBezTo>
                  <a:cubicBezTo>
                    <a:pt x="2392" y="10789"/>
                    <a:pt x="2226" y="10614"/>
                    <a:pt x="2011" y="10562"/>
                  </a:cubicBezTo>
                  <a:lnTo>
                    <a:pt x="1133" y="10351"/>
                  </a:lnTo>
                  <a:lnTo>
                    <a:pt x="1133" y="8974"/>
                  </a:lnTo>
                  <a:lnTo>
                    <a:pt x="2008" y="8763"/>
                  </a:lnTo>
                  <a:cubicBezTo>
                    <a:pt x="2226" y="8711"/>
                    <a:pt x="2392" y="8536"/>
                    <a:pt x="2431" y="8316"/>
                  </a:cubicBezTo>
                  <a:cubicBezTo>
                    <a:pt x="2615" y="7304"/>
                    <a:pt x="3014" y="6344"/>
                    <a:pt x="3597" y="5499"/>
                  </a:cubicBezTo>
                  <a:cubicBezTo>
                    <a:pt x="3720" y="5317"/>
                    <a:pt x="3729" y="5079"/>
                    <a:pt x="3615" y="4889"/>
                  </a:cubicBezTo>
                  <a:lnTo>
                    <a:pt x="3171" y="4146"/>
                  </a:lnTo>
                  <a:lnTo>
                    <a:pt x="4146" y="3171"/>
                  </a:lnTo>
                  <a:lnTo>
                    <a:pt x="4889" y="3614"/>
                  </a:lnTo>
                  <a:cubicBezTo>
                    <a:pt x="4979" y="3669"/>
                    <a:pt x="5081" y="3696"/>
                    <a:pt x="5181" y="3696"/>
                  </a:cubicBezTo>
                  <a:cubicBezTo>
                    <a:pt x="5293" y="3696"/>
                    <a:pt x="5404" y="3663"/>
                    <a:pt x="5499" y="3596"/>
                  </a:cubicBezTo>
                  <a:cubicBezTo>
                    <a:pt x="6344" y="3014"/>
                    <a:pt x="7304" y="2618"/>
                    <a:pt x="8316" y="2434"/>
                  </a:cubicBezTo>
                  <a:cubicBezTo>
                    <a:pt x="8536" y="2392"/>
                    <a:pt x="8712" y="2226"/>
                    <a:pt x="8763" y="2008"/>
                  </a:cubicBezTo>
                  <a:lnTo>
                    <a:pt x="8974" y="1132"/>
                  </a:lnTo>
                  <a:close/>
                  <a:moveTo>
                    <a:pt x="8530" y="0"/>
                  </a:moveTo>
                  <a:cubicBezTo>
                    <a:pt x="8268" y="0"/>
                    <a:pt x="8041" y="178"/>
                    <a:pt x="7981" y="432"/>
                  </a:cubicBezTo>
                  <a:lnTo>
                    <a:pt x="7748" y="1392"/>
                  </a:lnTo>
                  <a:cubicBezTo>
                    <a:pt x="6833" y="1604"/>
                    <a:pt x="5961" y="1963"/>
                    <a:pt x="5167" y="2461"/>
                  </a:cubicBezTo>
                  <a:lnTo>
                    <a:pt x="4348" y="1969"/>
                  </a:lnTo>
                  <a:cubicBezTo>
                    <a:pt x="4260" y="1915"/>
                    <a:pt x="4160" y="1889"/>
                    <a:pt x="4061" y="1889"/>
                  </a:cubicBezTo>
                  <a:cubicBezTo>
                    <a:pt x="3913" y="1889"/>
                    <a:pt x="3767" y="1946"/>
                    <a:pt x="3657" y="2056"/>
                  </a:cubicBezTo>
                  <a:lnTo>
                    <a:pt x="2057" y="3657"/>
                  </a:lnTo>
                  <a:cubicBezTo>
                    <a:pt x="1872" y="3841"/>
                    <a:pt x="1839" y="4125"/>
                    <a:pt x="1972" y="4348"/>
                  </a:cubicBezTo>
                  <a:lnTo>
                    <a:pt x="2461" y="5163"/>
                  </a:lnTo>
                  <a:cubicBezTo>
                    <a:pt x="1963" y="5958"/>
                    <a:pt x="1604" y="6830"/>
                    <a:pt x="1395" y="7745"/>
                  </a:cubicBezTo>
                  <a:lnTo>
                    <a:pt x="435" y="7978"/>
                  </a:lnTo>
                  <a:cubicBezTo>
                    <a:pt x="179" y="8041"/>
                    <a:pt x="0" y="8267"/>
                    <a:pt x="0" y="8530"/>
                  </a:cubicBezTo>
                  <a:lnTo>
                    <a:pt x="0" y="10795"/>
                  </a:lnTo>
                  <a:cubicBezTo>
                    <a:pt x="0" y="11057"/>
                    <a:pt x="179" y="11284"/>
                    <a:pt x="432" y="11344"/>
                  </a:cubicBezTo>
                  <a:lnTo>
                    <a:pt x="1392" y="11580"/>
                  </a:lnTo>
                  <a:cubicBezTo>
                    <a:pt x="1604" y="12492"/>
                    <a:pt x="1963" y="13364"/>
                    <a:pt x="2461" y="14158"/>
                  </a:cubicBezTo>
                  <a:lnTo>
                    <a:pt x="1969" y="14977"/>
                  </a:lnTo>
                  <a:cubicBezTo>
                    <a:pt x="1836" y="15200"/>
                    <a:pt x="1872" y="15484"/>
                    <a:pt x="2057" y="15668"/>
                  </a:cubicBezTo>
                  <a:lnTo>
                    <a:pt x="3657" y="17268"/>
                  </a:lnTo>
                  <a:cubicBezTo>
                    <a:pt x="3766" y="17378"/>
                    <a:pt x="3911" y="17435"/>
                    <a:pt x="4057" y="17435"/>
                  </a:cubicBezTo>
                  <a:cubicBezTo>
                    <a:pt x="4157" y="17435"/>
                    <a:pt x="4258" y="17408"/>
                    <a:pt x="4348" y="17353"/>
                  </a:cubicBezTo>
                  <a:lnTo>
                    <a:pt x="5164" y="16864"/>
                  </a:lnTo>
                  <a:cubicBezTo>
                    <a:pt x="5958" y="17362"/>
                    <a:pt x="6830" y="17721"/>
                    <a:pt x="7745" y="17930"/>
                  </a:cubicBezTo>
                  <a:lnTo>
                    <a:pt x="7978" y="18890"/>
                  </a:lnTo>
                  <a:cubicBezTo>
                    <a:pt x="8041" y="19147"/>
                    <a:pt x="8268" y="19325"/>
                    <a:pt x="8530" y="19325"/>
                  </a:cubicBezTo>
                  <a:lnTo>
                    <a:pt x="10795" y="19325"/>
                  </a:lnTo>
                  <a:cubicBezTo>
                    <a:pt x="11058" y="19325"/>
                    <a:pt x="11284" y="19147"/>
                    <a:pt x="11344" y="18893"/>
                  </a:cubicBezTo>
                  <a:lnTo>
                    <a:pt x="11577" y="17933"/>
                  </a:lnTo>
                  <a:cubicBezTo>
                    <a:pt x="12492" y="17721"/>
                    <a:pt x="13364" y="17362"/>
                    <a:pt x="14159" y="16864"/>
                  </a:cubicBezTo>
                  <a:lnTo>
                    <a:pt x="14977" y="17356"/>
                  </a:lnTo>
                  <a:cubicBezTo>
                    <a:pt x="15066" y="17410"/>
                    <a:pt x="15166" y="17436"/>
                    <a:pt x="15266" y="17436"/>
                  </a:cubicBezTo>
                  <a:cubicBezTo>
                    <a:pt x="15413" y="17436"/>
                    <a:pt x="15559" y="17379"/>
                    <a:pt x="15668" y="17271"/>
                  </a:cubicBezTo>
                  <a:lnTo>
                    <a:pt x="17269" y="15668"/>
                  </a:lnTo>
                  <a:cubicBezTo>
                    <a:pt x="17453" y="15484"/>
                    <a:pt x="17489" y="15200"/>
                    <a:pt x="17353" y="14977"/>
                  </a:cubicBezTo>
                  <a:lnTo>
                    <a:pt x="16864" y="14161"/>
                  </a:lnTo>
                  <a:cubicBezTo>
                    <a:pt x="17362" y="13367"/>
                    <a:pt x="17722" y="12495"/>
                    <a:pt x="17930" y="11580"/>
                  </a:cubicBezTo>
                  <a:lnTo>
                    <a:pt x="18890" y="11347"/>
                  </a:lnTo>
                  <a:cubicBezTo>
                    <a:pt x="19147" y="11284"/>
                    <a:pt x="19325" y="11057"/>
                    <a:pt x="19325" y="10795"/>
                  </a:cubicBezTo>
                  <a:lnTo>
                    <a:pt x="19325" y="8530"/>
                  </a:lnTo>
                  <a:cubicBezTo>
                    <a:pt x="19325" y="8267"/>
                    <a:pt x="19147" y="8041"/>
                    <a:pt x="18893" y="7981"/>
                  </a:cubicBezTo>
                  <a:lnTo>
                    <a:pt x="17933" y="7748"/>
                  </a:lnTo>
                  <a:cubicBezTo>
                    <a:pt x="17722" y="6833"/>
                    <a:pt x="17362" y="5961"/>
                    <a:pt x="16864" y="5166"/>
                  </a:cubicBezTo>
                  <a:lnTo>
                    <a:pt x="17356" y="4348"/>
                  </a:lnTo>
                  <a:cubicBezTo>
                    <a:pt x="17489" y="4128"/>
                    <a:pt x="17453" y="3841"/>
                    <a:pt x="17272" y="3657"/>
                  </a:cubicBezTo>
                  <a:lnTo>
                    <a:pt x="15668" y="2056"/>
                  </a:lnTo>
                  <a:cubicBezTo>
                    <a:pt x="15559" y="1947"/>
                    <a:pt x="15415" y="1890"/>
                    <a:pt x="15268" y="1890"/>
                  </a:cubicBezTo>
                  <a:cubicBezTo>
                    <a:pt x="15168" y="1890"/>
                    <a:pt x="15068" y="1917"/>
                    <a:pt x="14977" y="1972"/>
                  </a:cubicBezTo>
                  <a:lnTo>
                    <a:pt x="14162" y="2461"/>
                  </a:lnTo>
                  <a:cubicBezTo>
                    <a:pt x="13367" y="1963"/>
                    <a:pt x="12495" y="1604"/>
                    <a:pt x="11580" y="1395"/>
                  </a:cubicBezTo>
                  <a:lnTo>
                    <a:pt x="11347" y="435"/>
                  </a:lnTo>
                  <a:cubicBezTo>
                    <a:pt x="11284" y="178"/>
                    <a:pt x="11058" y="0"/>
                    <a:pt x="1079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888" name="Google Shape;4888;p45"/>
            <p:cNvSpPr/>
            <p:nvPr/>
          </p:nvSpPr>
          <p:spPr>
            <a:xfrm>
              <a:off x="2762000" y="918475"/>
              <a:ext cx="311400" cy="311400"/>
            </a:xfrm>
            <a:custGeom>
              <a:avLst/>
              <a:gdLst/>
              <a:ahLst/>
              <a:cxnLst/>
              <a:rect l="l" t="t" r="r" b="b"/>
              <a:pathLst>
                <a:path w="12456" h="12456" extrusionOk="0">
                  <a:moveTo>
                    <a:pt x="6227" y="1133"/>
                  </a:moveTo>
                  <a:cubicBezTo>
                    <a:pt x="9038" y="1133"/>
                    <a:pt x="11323" y="3418"/>
                    <a:pt x="11323" y="6226"/>
                  </a:cubicBezTo>
                  <a:cubicBezTo>
                    <a:pt x="11323" y="9038"/>
                    <a:pt x="9038" y="11323"/>
                    <a:pt x="6227" y="11323"/>
                  </a:cubicBezTo>
                  <a:cubicBezTo>
                    <a:pt x="3419" y="11323"/>
                    <a:pt x="1133" y="9038"/>
                    <a:pt x="1133" y="6226"/>
                  </a:cubicBezTo>
                  <a:cubicBezTo>
                    <a:pt x="1133" y="3418"/>
                    <a:pt x="3419" y="1133"/>
                    <a:pt x="6227" y="1133"/>
                  </a:cubicBezTo>
                  <a:close/>
                  <a:moveTo>
                    <a:pt x="6227" y="0"/>
                  </a:moveTo>
                  <a:cubicBezTo>
                    <a:pt x="2794" y="0"/>
                    <a:pt x="1" y="2793"/>
                    <a:pt x="1" y="6226"/>
                  </a:cubicBezTo>
                  <a:cubicBezTo>
                    <a:pt x="1" y="9663"/>
                    <a:pt x="2794" y="12456"/>
                    <a:pt x="6227" y="12456"/>
                  </a:cubicBezTo>
                  <a:cubicBezTo>
                    <a:pt x="9663" y="12456"/>
                    <a:pt x="12456" y="9663"/>
                    <a:pt x="12456" y="6226"/>
                  </a:cubicBezTo>
                  <a:cubicBezTo>
                    <a:pt x="12456" y="2793"/>
                    <a:pt x="9663" y="0"/>
                    <a:pt x="622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889" name="Google Shape;4889;p45"/>
            <p:cNvSpPr/>
            <p:nvPr/>
          </p:nvSpPr>
          <p:spPr>
            <a:xfrm>
              <a:off x="2810775" y="975075"/>
              <a:ext cx="206025" cy="198150"/>
            </a:xfrm>
            <a:custGeom>
              <a:avLst/>
              <a:gdLst/>
              <a:ahLst/>
              <a:cxnLst/>
              <a:rect l="l" t="t" r="r" b="b"/>
              <a:pathLst>
                <a:path w="8241" h="7926" extrusionOk="0">
                  <a:moveTo>
                    <a:pt x="4275" y="1132"/>
                  </a:moveTo>
                  <a:cubicBezTo>
                    <a:pt x="4640" y="1132"/>
                    <a:pt x="5009" y="1203"/>
                    <a:pt x="5360" y="1348"/>
                  </a:cubicBezTo>
                  <a:cubicBezTo>
                    <a:pt x="6416" y="1785"/>
                    <a:pt x="7108" y="2818"/>
                    <a:pt x="7108" y="3962"/>
                  </a:cubicBezTo>
                  <a:cubicBezTo>
                    <a:pt x="7105" y="5527"/>
                    <a:pt x="5840" y="6792"/>
                    <a:pt x="4276" y="6795"/>
                  </a:cubicBezTo>
                  <a:cubicBezTo>
                    <a:pt x="3131" y="6795"/>
                    <a:pt x="2099" y="6103"/>
                    <a:pt x="1661" y="5046"/>
                  </a:cubicBezTo>
                  <a:cubicBezTo>
                    <a:pt x="1223" y="3987"/>
                    <a:pt x="1465" y="2770"/>
                    <a:pt x="2274" y="1961"/>
                  </a:cubicBezTo>
                  <a:cubicBezTo>
                    <a:pt x="2815" y="1419"/>
                    <a:pt x="3538" y="1132"/>
                    <a:pt x="4275" y="1132"/>
                  </a:cubicBezTo>
                  <a:close/>
                  <a:moveTo>
                    <a:pt x="4276" y="1"/>
                  </a:moveTo>
                  <a:cubicBezTo>
                    <a:pt x="2672" y="1"/>
                    <a:pt x="1229" y="964"/>
                    <a:pt x="613" y="2447"/>
                  </a:cubicBezTo>
                  <a:cubicBezTo>
                    <a:pt x="0" y="3926"/>
                    <a:pt x="341" y="5632"/>
                    <a:pt x="1474" y="6764"/>
                  </a:cubicBezTo>
                  <a:cubicBezTo>
                    <a:pt x="2232" y="7523"/>
                    <a:pt x="3247" y="7926"/>
                    <a:pt x="4279" y="7926"/>
                  </a:cubicBezTo>
                  <a:cubicBezTo>
                    <a:pt x="4789" y="7926"/>
                    <a:pt x="5302" y="7828"/>
                    <a:pt x="5791" y="7625"/>
                  </a:cubicBezTo>
                  <a:cubicBezTo>
                    <a:pt x="7274" y="7009"/>
                    <a:pt x="8240" y="5566"/>
                    <a:pt x="8240" y="3962"/>
                  </a:cubicBezTo>
                  <a:cubicBezTo>
                    <a:pt x="8237" y="1773"/>
                    <a:pt x="6465" y="1"/>
                    <a:pt x="427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890" name="Google Shape;4890;p45"/>
          <p:cNvGrpSpPr/>
          <p:nvPr/>
        </p:nvGrpSpPr>
        <p:grpSpPr>
          <a:xfrm>
            <a:off x="2601351" y="3661220"/>
            <a:ext cx="239101" cy="231320"/>
            <a:chOff x="3270550" y="832575"/>
            <a:chExt cx="499375" cy="483125"/>
          </a:xfrm>
          <a:solidFill>
            <a:srgbClr val="171536"/>
          </a:solidFill>
        </p:grpSpPr>
        <p:sp>
          <p:nvSpPr>
            <p:cNvPr id="4891" name="Google Shape;4891;p45"/>
            <p:cNvSpPr/>
            <p:nvPr/>
          </p:nvSpPr>
          <p:spPr>
            <a:xfrm>
              <a:off x="3270550" y="865975"/>
              <a:ext cx="463725" cy="449725"/>
            </a:xfrm>
            <a:custGeom>
              <a:avLst/>
              <a:gdLst/>
              <a:ahLst/>
              <a:cxnLst/>
              <a:rect l="l" t="t" r="r" b="b"/>
              <a:pathLst>
                <a:path w="18549" h="17989" extrusionOk="0">
                  <a:moveTo>
                    <a:pt x="4823" y="1361"/>
                  </a:moveTo>
                  <a:lnTo>
                    <a:pt x="9177" y="8619"/>
                  </a:lnTo>
                  <a:cubicBezTo>
                    <a:pt x="9237" y="8716"/>
                    <a:pt x="9325" y="8794"/>
                    <a:pt x="9427" y="8843"/>
                  </a:cubicBezTo>
                  <a:lnTo>
                    <a:pt x="17136" y="12345"/>
                  </a:lnTo>
                  <a:cubicBezTo>
                    <a:pt x="15653" y="15102"/>
                    <a:pt x="12779" y="16856"/>
                    <a:pt x="9663" y="16856"/>
                  </a:cubicBezTo>
                  <a:cubicBezTo>
                    <a:pt x="4958" y="16856"/>
                    <a:pt x="1133" y="13031"/>
                    <a:pt x="1133" y="8326"/>
                  </a:cubicBezTo>
                  <a:cubicBezTo>
                    <a:pt x="1133" y="5573"/>
                    <a:pt x="2534" y="2952"/>
                    <a:pt x="4823" y="1361"/>
                  </a:cubicBezTo>
                  <a:close/>
                  <a:moveTo>
                    <a:pt x="5005" y="0"/>
                  </a:moveTo>
                  <a:cubicBezTo>
                    <a:pt x="4907" y="0"/>
                    <a:pt x="4807" y="26"/>
                    <a:pt x="4717" y="80"/>
                  </a:cubicBezTo>
                  <a:cubicBezTo>
                    <a:pt x="3313" y="926"/>
                    <a:pt x="2141" y="2106"/>
                    <a:pt x="1311" y="3516"/>
                  </a:cubicBezTo>
                  <a:cubicBezTo>
                    <a:pt x="453" y="4975"/>
                    <a:pt x="1" y="6636"/>
                    <a:pt x="1" y="8326"/>
                  </a:cubicBezTo>
                  <a:cubicBezTo>
                    <a:pt x="1" y="10896"/>
                    <a:pt x="1009" y="13321"/>
                    <a:pt x="2839" y="15150"/>
                  </a:cubicBezTo>
                  <a:cubicBezTo>
                    <a:pt x="4669" y="16980"/>
                    <a:pt x="7093" y="17989"/>
                    <a:pt x="9663" y="17989"/>
                  </a:cubicBezTo>
                  <a:cubicBezTo>
                    <a:pt x="13410" y="17989"/>
                    <a:pt x="16846" y="15757"/>
                    <a:pt x="18419" y="12306"/>
                  </a:cubicBezTo>
                  <a:cubicBezTo>
                    <a:pt x="18549" y="12022"/>
                    <a:pt x="18422" y="11687"/>
                    <a:pt x="18138" y="11557"/>
                  </a:cubicBezTo>
                  <a:lnTo>
                    <a:pt x="10058" y="7886"/>
                  </a:lnTo>
                  <a:lnTo>
                    <a:pt x="5493" y="277"/>
                  </a:lnTo>
                  <a:cubicBezTo>
                    <a:pt x="5387" y="99"/>
                    <a:pt x="5198" y="0"/>
                    <a:pt x="500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892" name="Google Shape;4892;p45"/>
            <p:cNvSpPr/>
            <p:nvPr/>
          </p:nvSpPr>
          <p:spPr>
            <a:xfrm>
              <a:off x="3562600" y="876075"/>
              <a:ext cx="207325" cy="241775"/>
            </a:xfrm>
            <a:custGeom>
              <a:avLst/>
              <a:gdLst/>
              <a:ahLst/>
              <a:cxnLst/>
              <a:rect l="l" t="t" r="r" b="b"/>
              <a:pathLst>
                <a:path w="8293" h="9671" extrusionOk="0">
                  <a:moveTo>
                    <a:pt x="4204" y="1437"/>
                  </a:moveTo>
                  <a:cubicBezTo>
                    <a:pt x="5680" y="2826"/>
                    <a:pt x="6517" y="4764"/>
                    <a:pt x="6511" y="6790"/>
                  </a:cubicBezTo>
                  <a:cubicBezTo>
                    <a:pt x="6511" y="7300"/>
                    <a:pt x="6459" y="7811"/>
                    <a:pt x="6354" y="8309"/>
                  </a:cubicBezTo>
                  <a:lnTo>
                    <a:pt x="1468" y="6090"/>
                  </a:lnTo>
                  <a:lnTo>
                    <a:pt x="4204" y="1437"/>
                  </a:lnTo>
                  <a:close/>
                  <a:moveTo>
                    <a:pt x="4060" y="1"/>
                  </a:moveTo>
                  <a:cubicBezTo>
                    <a:pt x="3867" y="1"/>
                    <a:pt x="3677" y="99"/>
                    <a:pt x="3570" y="280"/>
                  </a:cubicBezTo>
                  <a:lnTo>
                    <a:pt x="173" y="6056"/>
                  </a:lnTo>
                  <a:cubicBezTo>
                    <a:pt x="1" y="6346"/>
                    <a:pt x="119" y="6721"/>
                    <a:pt x="427" y="6860"/>
                  </a:cubicBezTo>
                  <a:lnTo>
                    <a:pt x="6499" y="9622"/>
                  </a:lnTo>
                  <a:cubicBezTo>
                    <a:pt x="6574" y="9656"/>
                    <a:pt x="6653" y="9671"/>
                    <a:pt x="6734" y="9671"/>
                  </a:cubicBezTo>
                  <a:cubicBezTo>
                    <a:pt x="6982" y="9671"/>
                    <a:pt x="7202" y="9508"/>
                    <a:pt x="7275" y="9269"/>
                  </a:cubicBezTo>
                  <a:cubicBezTo>
                    <a:pt x="8292" y="5921"/>
                    <a:pt x="7157" y="2291"/>
                    <a:pt x="4409" y="123"/>
                  </a:cubicBezTo>
                  <a:cubicBezTo>
                    <a:pt x="4305" y="40"/>
                    <a:pt x="4182" y="1"/>
                    <a:pt x="406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893" name="Google Shape;4893;p45"/>
            <p:cNvSpPr/>
            <p:nvPr/>
          </p:nvSpPr>
          <p:spPr>
            <a:xfrm>
              <a:off x="3443500" y="832575"/>
              <a:ext cx="187300" cy="173625"/>
            </a:xfrm>
            <a:custGeom>
              <a:avLst/>
              <a:gdLst/>
              <a:ahLst/>
              <a:cxnLst/>
              <a:rect l="l" t="t" r="r" b="b"/>
              <a:pathLst>
                <a:path w="7492" h="6945" extrusionOk="0">
                  <a:moveTo>
                    <a:pt x="3877" y="1133"/>
                  </a:moveTo>
                  <a:cubicBezTo>
                    <a:pt x="4588" y="1133"/>
                    <a:pt x="5300" y="1235"/>
                    <a:pt x="5991" y="1440"/>
                  </a:cubicBezTo>
                  <a:lnTo>
                    <a:pt x="3735" y="5269"/>
                  </a:lnTo>
                  <a:lnTo>
                    <a:pt x="1492" y="1528"/>
                  </a:lnTo>
                  <a:cubicBezTo>
                    <a:pt x="2264" y="1265"/>
                    <a:pt x="3070" y="1133"/>
                    <a:pt x="3877" y="1133"/>
                  </a:cubicBezTo>
                  <a:close/>
                  <a:moveTo>
                    <a:pt x="3877" y="0"/>
                  </a:moveTo>
                  <a:cubicBezTo>
                    <a:pt x="2702" y="0"/>
                    <a:pt x="1528" y="243"/>
                    <a:pt x="432" y="728"/>
                  </a:cubicBezTo>
                  <a:cubicBezTo>
                    <a:pt x="121" y="867"/>
                    <a:pt x="0" y="1244"/>
                    <a:pt x="175" y="1537"/>
                  </a:cubicBezTo>
                  <a:lnTo>
                    <a:pt x="3255" y="6670"/>
                  </a:lnTo>
                  <a:cubicBezTo>
                    <a:pt x="3358" y="6839"/>
                    <a:pt x="3542" y="6945"/>
                    <a:pt x="3741" y="6945"/>
                  </a:cubicBezTo>
                  <a:lnTo>
                    <a:pt x="3744" y="6945"/>
                  </a:lnTo>
                  <a:cubicBezTo>
                    <a:pt x="3943" y="6945"/>
                    <a:pt x="4128" y="6839"/>
                    <a:pt x="4230" y="6667"/>
                  </a:cubicBezTo>
                  <a:lnTo>
                    <a:pt x="7313" y="1419"/>
                  </a:lnTo>
                  <a:cubicBezTo>
                    <a:pt x="7491" y="1120"/>
                    <a:pt x="7358" y="737"/>
                    <a:pt x="7038" y="607"/>
                  </a:cubicBezTo>
                  <a:cubicBezTo>
                    <a:pt x="6023" y="202"/>
                    <a:pt x="4950" y="0"/>
                    <a:pt x="387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894" name="Google Shape;4894;p45"/>
          <p:cNvGrpSpPr/>
          <p:nvPr/>
        </p:nvGrpSpPr>
        <p:grpSpPr>
          <a:xfrm>
            <a:off x="2885789" y="3668450"/>
            <a:ext cx="231332" cy="216860"/>
            <a:chOff x="3865000" y="847675"/>
            <a:chExt cx="483150" cy="452925"/>
          </a:xfrm>
          <a:solidFill>
            <a:srgbClr val="171536"/>
          </a:solidFill>
        </p:grpSpPr>
        <p:sp>
          <p:nvSpPr>
            <p:cNvPr id="4895" name="Google Shape;4895;p45"/>
            <p:cNvSpPr/>
            <p:nvPr/>
          </p:nvSpPr>
          <p:spPr>
            <a:xfrm>
              <a:off x="3865000" y="847675"/>
              <a:ext cx="483150" cy="452925"/>
            </a:xfrm>
            <a:custGeom>
              <a:avLst/>
              <a:gdLst/>
              <a:ahLst/>
              <a:cxnLst/>
              <a:rect l="l" t="t" r="r" b="b"/>
              <a:pathLst>
                <a:path w="19326" h="18117" extrusionOk="0">
                  <a:moveTo>
                    <a:pt x="9627" y="1132"/>
                  </a:moveTo>
                  <a:cubicBezTo>
                    <a:pt x="14349" y="1132"/>
                    <a:pt x="18193" y="4436"/>
                    <a:pt x="18193" y="8494"/>
                  </a:cubicBezTo>
                  <a:cubicBezTo>
                    <a:pt x="18193" y="12552"/>
                    <a:pt x="14349" y="15852"/>
                    <a:pt x="9627" y="15852"/>
                  </a:cubicBezTo>
                  <a:cubicBezTo>
                    <a:pt x="9619" y="15852"/>
                    <a:pt x="9611" y="15852"/>
                    <a:pt x="9603" y="15852"/>
                  </a:cubicBezTo>
                  <a:cubicBezTo>
                    <a:pt x="8397" y="15852"/>
                    <a:pt x="7207" y="15626"/>
                    <a:pt x="6088" y="15185"/>
                  </a:cubicBezTo>
                  <a:cubicBezTo>
                    <a:pt x="6019" y="15158"/>
                    <a:pt x="5947" y="15144"/>
                    <a:pt x="5876" y="15144"/>
                  </a:cubicBezTo>
                  <a:cubicBezTo>
                    <a:pt x="5720" y="15144"/>
                    <a:pt x="5568" y="15208"/>
                    <a:pt x="5460" y="15327"/>
                  </a:cubicBezTo>
                  <a:cubicBezTo>
                    <a:pt x="4780" y="16070"/>
                    <a:pt x="3896" y="16595"/>
                    <a:pt x="2917" y="16837"/>
                  </a:cubicBezTo>
                  <a:cubicBezTo>
                    <a:pt x="3461" y="15801"/>
                    <a:pt x="3582" y="14593"/>
                    <a:pt x="3262" y="13467"/>
                  </a:cubicBezTo>
                  <a:cubicBezTo>
                    <a:pt x="3238" y="13379"/>
                    <a:pt x="3189" y="13295"/>
                    <a:pt x="3126" y="13228"/>
                  </a:cubicBezTo>
                  <a:cubicBezTo>
                    <a:pt x="1843" y="11906"/>
                    <a:pt x="1133" y="10224"/>
                    <a:pt x="1133" y="8494"/>
                  </a:cubicBezTo>
                  <a:cubicBezTo>
                    <a:pt x="1133" y="4436"/>
                    <a:pt x="4944" y="1132"/>
                    <a:pt x="9627" y="1132"/>
                  </a:cubicBezTo>
                  <a:close/>
                  <a:moveTo>
                    <a:pt x="9627" y="0"/>
                  </a:moveTo>
                  <a:cubicBezTo>
                    <a:pt x="7066" y="0"/>
                    <a:pt x="4663" y="876"/>
                    <a:pt x="2848" y="2461"/>
                  </a:cubicBezTo>
                  <a:cubicBezTo>
                    <a:pt x="1012" y="4067"/>
                    <a:pt x="1" y="6211"/>
                    <a:pt x="1" y="8494"/>
                  </a:cubicBezTo>
                  <a:cubicBezTo>
                    <a:pt x="1" y="10472"/>
                    <a:pt x="783" y="12389"/>
                    <a:pt x="2208" y="13908"/>
                  </a:cubicBezTo>
                  <a:cubicBezTo>
                    <a:pt x="2492" y="15073"/>
                    <a:pt x="2148" y="16302"/>
                    <a:pt x="1299" y="17151"/>
                  </a:cubicBezTo>
                  <a:cubicBezTo>
                    <a:pt x="943" y="17507"/>
                    <a:pt x="1193" y="18117"/>
                    <a:pt x="1701" y="18117"/>
                  </a:cubicBezTo>
                  <a:cubicBezTo>
                    <a:pt x="3313" y="18114"/>
                    <a:pt x="4862" y="17489"/>
                    <a:pt x="6024" y="16372"/>
                  </a:cubicBezTo>
                  <a:cubicBezTo>
                    <a:pt x="7173" y="16776"/>
                    <a:pt x="8380" y="16985"/>
                    <a:pt x="9600" y="16985"/>
                  </a:cubicBezTo>
                  <a:cubicBezTo>
                    <a:pt x="9609" y="16985"/>
                    <a:pt x="9618" y="16985"/>
                    <a:pt x="9627" y="16985"/>
                  </a:cubicBezTo>
                  <a:cubicBezTo>
                    <a:pt x="12184" y="16985"/>
                    <a:pt x="14606" y="16112"/>
                    <a:pt x="16439" y="14524"/>
                  </a:cubicBezTo>
                  <a:cubicBezTo>
                    <a:pt x="18302" y="12914"/>
                    <a:pt x="19325" y="10773"/>
                    <a:pt x="19325" y="8494"/>
                  </a:cubicBezTo>
                  <a:cubicBezTo>
                    <a:pt x="19325" y="6211"/>
                    <a:pt x="18302" y="4070"/>
                    <a:pt x="16439" y="2461"/>
                  </a:cubicBezTo>
                  <a:cubicBezTo>
                    <a:pt x="14606" y="873"/>
                    <a:pt x="12184" y="0"/>
                    <a:pt x="962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896" name="Google Shape;4896;p45"/>
            <p:cNvSpPr/>
            <p:nvPr/>
          </p:nvSpPr>
          <p:spPr>
            <a:xfrm>
              <a:off x="4173600" y="1029775"/>
              <a:ext cx="78450" cy="75550"/>
            </a:xfrm>
            <a:custGeom>
              <a:avLst/>
              <a:gdLst/>
              <a:ahLst/>
              <a:cxnLst/>
              <a:rect l="l" t="t" r="r" b="b"/>
              <a:pathLst>
                <a:path w="3138" h="3022" extrusionOk="0">
                  <a:moveTo>
                    <a:pt x="1510" y="1134"/>
                  </a:moveTo>
                  <a:cubicBezTo>
                    <a:pt x="1845" y="1134"/>
                    <a:pt x="2014" y="1539"/>
                    <a:pt x="1776" y="1777"/>
                  </a:cubicBezTo>
                  <a:cubicBezTo>
                    <a:pt x="1698" y="1855"/>
                    <a:pt x="1604" y="1889"/>
                    <a:pt x="1511" y="1889"/>
                  </a:cubicBezTo>
                  <a:cubicBezTo>
                    <a:pt x="1318" y="1889"/>
                    <a:pt x="1132" y="1738"/>
                    <a:pt x="1132" y="1512"/>
                  </a:cubicBezTo>
                  <a:cubicBezTo>
                    <a:pt x="1132" y="1300"/>
                    <a:pt x="1299" y="1134"/>
                    <a:pt x="1510" y="1134"/>
                  </a:cubicBezTo>
                  <a:close/>
                  <a:moveTo>
                    <a:pt x="1509" y="1"/>
                  </a:moveTo>
                  <a:cubicBezTo>
                    <a:pt x="1314" y="1"/>
                    <a:pt x="1118" y="39"/>
                    <a:pt x="930" y="117"/>
                  </a:cubicBezTo>
                  <a:cubicBezTo>
                    <a:pt x="366" y="349"/>
                    <a:pt x="0" y="899"/>
                    <a:pt x="0" y="1512"/>
                  </a:cubicBezTo>
                  <a:cubicBezTo>
                    <a:pt x="0" y="2345"/>
                    <a:pt x="674" y="3021"/>
                    <a:pt x="1510" y="3021"/>
                  </a:cubicBezTo>
                  <a:cubicBezTo>
                    <a:pt x="2120" y="3021"/>
                    <a:pt x="2669" y="2653"/>
                    <a:pt x="2902" y="2088"/>
                  </a:cubicBezTo>
                  <a:cubicBezTo>
                    <a:pt x="3137" y="1524"/>
                    <a:pt x="3008" y="875"/>
                    <a:pt x="2576" y="443"/>
                  </a:cubicBezTo>
                  <a:cubicBezTo>
                    <a:pt x="2287" y="154"/>
                    <a:pt x="1902" y="1"/>
                    <a:pt x="150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897" name="Google Shape;4897;p45"/>
            <p:cNvSpPr/>
            <p:nvPr/>
          </p:nvSpPr>
          <p:spPr>
            <a:xfrm>
              <a:off x="4068825" y="1029775"/>
              <a:ext cx="78450" cy="75550"/>
            </a:xfrm>
            <a:custGeom>
              <a:avLst/>
              <a:gdLst/>
              <a:ahLst/>
              <a:cxnLst/>
              <a:rect l="l" t="t" r="r" b="b"/>
              <a:pathLst>
                <a:path w="3138" h="3022" extrusionOk="0">
                  <a:moveTo>
                    <a:pt x="1510" y="1134"/>
                  </a:moveTo>
                  <a:cubicBezTo>
                    <a:pt x="1845" y="1134"/>
                    <a:pt x="2014" y="1539"/>
                    <a:pt x="1776" y="1777"/>
                  </a:cubicBezTo>
                  <a:cubicBezTo>
                    <a:pt x="1699" y="1855"/>
                    <a:pt x="1605" y="1889"/>
                    <a:pt x="1513" y="1889"/>
                  </a:cubicBezTo>
                  <a:cubicBezTo>
                    <a:pt x="1319" y="1889"/>
                    <a:pt x="1132" y="1738"/>
                    <a:pt x="1132" y="1512"/>
                  </a:cubicBezTo>
                  <a:cubicBezTo>
                    <a:pt x="1132" y="1300"/>
                    <a:pt x="1302" y="1134"/>
                    <a:pt x="1510" y="1134"/>
                  </a:cubicBezTo>
                  <a:close/>
                  <a:moveTo>
                    <a:pt x="1511" y="1"/>
                  </a:moveTo>
                  <a:cubicBezTo>
                    <a:pt x="1316" y="1"/>
                    <a:pt x="1120" y="39"/>
                    <a:pt x="933" y="117"/>
                  </a:cubicBezTo>
                  <a:cubicBezTo>
                    <a:pt x="369" y="349"/>
                    <a:pt x="0" y="899"/>
                    <a:pt x="0" y="1512"/>
                  </a:cubicBezTo>
                  <a:cubicBezTo>
                    <a:pt x="0" y="2345"/>
                    <a:pt x="677" y="3021"/>
                    <a:pt x="1510" y="3021"/>
                  </a:cubicBezTo>
                  <a:cubicBezTo>
                    <a:pt x="2120" y="3021"/>
                    <a:pt x="2672" y="2653"/>
                    <a:pt x="2905" y="2088"/>
                  </a:cubicBezTo>
                  <a:cubicBezTo>
                    <a:pt x="3137" y="1524"/>
                    <a:pt x="3011" y="875"/>
                    <a:pt x="2579" y="443"/>
                  </a:cubicBezTo>
                  <a:cubicBezTo>
                    <a:pt x="2290" y="154"/>
                    <a:pt x="1903" y="1"/>
                    <a:pt x="151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898" name="Google Shape;4898;p45"/>
            <p:cNvSpPr/>
            <p:nvPr/>
          </p:nvSpPr>
          <p:spPr>
            <a:xfrm>
              <a:off x="3964125" y="1029775"/>
              <a:ext cx="78450" cy="75550"/>
            </a:xfrm>
            <a:custGeom>
              <a:avLst/>
              <a:gdLst/>
              <a:ahLst/>
              <a:cxnLst/>
              <a:rect l="l" t="t" r="r" b="b"/>
              <a:pathLst>
                <a:path w="3138" h="3022" extrusionOk="0">
                  <a:moveTo>
                    <a:pt x="1510" y="1134"/>
                  </a:moveTo>
                  <a:cubicBezTo>
                    <a:pt x="1845" y="1134"/>
                    <a:pt x="2014" y="1539"/>
                    <a:pt x="1776" y="1777"/>
                  </a:cubicBezTo>
                  <a:cubicBezTo>
                    <a:pt x="1698" y="1855"/>
                    <a:pt x="1604" y="1889"/>
                    <a:pt x="1511" y="1889"/>
                  </a:cubicBezTo>
                  <a:cubicBezTo>
                    <a:pt x="1318" y="1889"/>
                    <a:pt x="1133" y="1738"/>
                    <a:pt x="1133" y="1512"/>
                  </a:cubicBezTo>
                  <a:cubicBezTo>
                    <a:pt x="1133" y="1300"/>
                    <a:pt x="1299" y="1134"/>
                    <a:pt x="1510" y="1134"/>
                  </a:cubicBezTo>
                  <a:close/>
                  <a:moveTo>
                    <a:pt x="1509" y="1"/>
                  </a:moveTo>
                  <a:cubicBezTo>
                    <a:pt x="1314" y="1"/>
                    <a:pt x="1118" y="39"/>
                    <a:pt x="930" y="117"/>
                  </a:cubicBezTo>
                  <a:cubicBezTo>
                    <a:pt x="366" y="349"/>
                    <a:pt x="0" y="899"/>
                    <a:pt x="0" y="1512"/>
                  </a:cubicBezTo>
                  <a:cubicBezTo>
                    <a:pt x="0" y="2345"/>
                    <a:pt x="674" y="3021"/>
                    <a:pt x="1510" y="3021"/>
                  </a:cubicBezTo>
                  <a:cubicBezTo>
                    <a:pt x="2120" y="3021"/>
                    <a:pt x="2669" y="2653"/>
                    <a:pt x="2902" y="2088"/>
                  </a:cubicBezTo>
                  <a:cubicBezTo>
                    <a:pt x="3137" y="1524"/>
                    <a:pt x="3008" y="875"/>
                    <a:pt x="2576" y="443"/>
                  </a:cubicBezTo>
                  <a:cubicBezTo>
                    <a:pt x="2287" y="154"/>
                    <a:pt x="1902" y="1"/>
                    <a:pt x="150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899" name="Google Shape;4899;p45"/>
          <p:cNvGrpSpPr/>
          <p:nvPr/>
        </p:nvGrpSpPr>
        <p:grpSpPr>
          <a:xfrm>
            <a:off x="3168460" y="3675195"/>
            <a:ext cx="234468" cy="203370"/>
            <a:chOff x="4452900" y="861750"/>
            <a:chExt cx="489700" cy="424750"/>
          </a:xfrm>
          <a:solidFill>
            <a:srgbClr val="171536"/>
          </a:solidFill>
        </p:grpSpPr>
        <p:sp>
          <p:nvSpPr>
            <p:cNvPr id="4900" name="Google Shape;4900;p45"/>
            <p:cNvSpPr/>
            <p:nvPr/>
          </p:nvSpPr>
          <p:spPr>
            <a:xfrm>
              <a:off x="4452900" y="861750"/>
              <a:ext cx="489700" cy="424750"/>
            </a:xfrm>
            <a:custGeom>
              <a:avLst/>
              <a:gdLst/>
              <a:ahLst/>
              <a:cxnLst/>
              <a:rect l="l" t="t" r="r" b="b"/>
              <a:pathLst>
                <a:path w="19588" h="16990" extrusionOk="0">
                  <a:moveTo>
                    <a:pt x="3660" y="1137"/>
                  </a:moveTo>
                  <a:cubicBezTo>
                    <a:pt x="4575" y="1137"/>
                    <a:pt x="5402" y="1687"/>
                    <a:pt x="5752" y="2532"/>
                  </a:cubicBezTo>
                  <a:cubicBezTo>
                    <a:pt x="6102" y="3380"/>
                    <a:pt x="5909" y="4353"/>
                    <a:pt x="5260" y="5002"/>
                  </a:cubicBezTo>
                  <a:cubicBezTo>
                    <a:pt x="4828" y="5434"/>
                    <a:pt x="4249" y="5664"/>
                    <a:pt x="3660" y="5664"/>
                  </a:cubicBezTo>
                  <a:cubicBezTo>
                    <a:pt x="3368" y="5664"/>
                    <a:pt x="3073" y="5607"/>
                    <a:pt x="2793" y="5491"/>
                  </a:cubicBezTo>
                  <a:cubicBezTo>
                    <a:pt x="1948" y="5141"/>
                    <a:pt x="1395" y="4317"/>
                    <a:pt x="1395" y="3402"/>
                  </a:cubicBezTo>
                  <a:cubicBezTo>
                    <a:pt x="1395" y="2149"/>
                    <a:pt x="2410" y="1137"/>
                    <a:pt x="3660" y="1137"/>
                  </a:cubicBezTo>
                  <a:close/>
                  <a:moveTo>
                    <a:pt x="10453" y="1137"/>
                  </a:moveTo>
                  <a:cubicBezTo>
                    <a:pt x="11043" y="1137"/>
                    <a:pt x="11622" y="1366"/>
                    <a:pt x="12054" y="1798"/>
                  </a:cubicBezTo>
                  <a:cubicBezTo>
                    <a:pt x="12703" y="2447"/>
                    <a:pt x="12896" y="3420"/>
                    <a:pt x="12546" y="4268"/>
                  </a:cubicBezTo>
                  <a:cubicBezTo>
                    <a:pt x="12196" y="5114"/>
                    <a:pt x="11368" y="5666"/>
                    <a:pt x="10453" y="5666"/>
                  </a:cubicBezTo>
                  <a:cubicBezTo>
                    <a:pt x="9203" y="5663"/>
                    <a:pt x="8189" y="4652"/>
                    <a:pt x="8189" y="3402"/>
                  </a:cubicBezTo>
                  <a:cubicBezTo>
                    <a:pt x="8189" y="2484"/>
                    <a:pt x="8741" y="1659"/>
                    <a:pt x="9587" y="1309"/>
                  </a:cubicBezTo>
                  <a:cubicBezTo>
                    <a:pt x="9867" y="1193"/>
                    <a:pt x="10161" y="1137"/>
                    <a:pt x="10453" y="1137"/>
                  </a:cubicBezTo>
                  <a:close/>
                  <a:moveTo>
                    <a:pt x="14983" y="9063"/>
                  </a:moveTo>
                  <a:lnTo>
                    <a:pt x="14983" y="13592"/>
                  </a:lnTo>
                  <a:lnTo>
                    <a:pt x="13850" y="13592"/>
                  </a:lnTo>
                  <a:lnTo>
                    <a:pt x="13850" y="9063"/>
                  </a:lnTo>
                  <a:close/>
                  <a:moveTo>
                    <a:pt x="18455" y="7276"/>
                  </a:moveTo>
                  <a:lnTo>
                    <a:pt x="18455" y="15377"/>
                  </a:lnTo>
                  <a:lnTo>
                    <a:pt x="16115" y="13849"/>
                  </a:lnTo>
                  <a:lnTo>
                    <a:pt x="16115" y="8803"/>
                  </a:lnTo>
                  <a:lnTo>
                    <a:pt x="18455" y="7276"/>
                  </a:lnTo>
                  <a:close/>
                  <a:moveTo>
                    <a:pt x="12153" y="6799"/>
                  </a:moveTo>
                  <a:cubicBezTo>
                    <a:pt x="12464" y="6799"/>
                    <a:pt x="12718" y="7049"/>
                    <a:pt x="12718" y="7363"/>
                  </a:cubicBezTo>
                  <a:lnTo>
                    <a:pt x="12718" y="15289"/>
                  </a:lnTo>
                  <a:cubicBezTo>
                    <a:pt x="12718" y="15603"/>
                    <a:pt x="12464" y="15857"/>
                    <a:pt x="12153" y="15857"/>
                  </a:cubicBezTo>
                  <a:lnTo>
                    <a:pt x="1963" y="15857"/>
                  </a:lnTo>
                  <a:cubicBezTo>
                    <a:pt x="1649" y="15857"/>
                    <a:pt x="1395" y="15603"/>
                    <a:pt x="1395" y="15289"/>
                  </a:cubicBezTo>
                  <a:lnTo>
                    <a:pt x="1395" y="7363"/>
                  </a:lnTo>
                  <a:cubicBezTo>
                    <a:pt x="1395" y="7049"/>
                    <a:pt x="1649" y="6799"/>
                    <a:pt x="1963" y="6799"/>
                  </a:cubicBezTo>
                  <a:close/>
                  <a:moveTo>
                    <a:pt x="3656" y="0"/>
                  </a:moveTo>
                  <a:cubicBezTo>
                    <a:pt x="3623" y="0"/>
                    <a:pt x="3590" y="1"/>
                    <a:pt x="3557" y="2"/>
                  </a:cubicBezTo>
                  <a:cubicBezTo>
                    <a:pt x="2198" y="44"/>
                    <a:pt x="997" y="889"/>
                    <a:pt x="498" y="2155"/>
                  </a:cubicBezTo>
                  <a:cubicBezTo>
                    <a:pt x="0" y="3417"/>
                    <a:pt x="305" y="4857"/>
                    <a:pt x="1271" y="5811"/>
                  </a:cubicBezTo>
                  <a:cubicBezTo>
                    <a:pt x="658" y="6086"/>
                    <a:pt x="263" y="6693"/>
                    <a:pt x="263" y="7363"/>
                  </a:cubicBezTo>
                  <a:lnTo>
                    <a:pt x="263" y="15289"/>
                  </a:lnTo>
                  <a:cubicBezTo>
                    <a:pt x="263" y="16228"/>
                    <a:pt x="1024" y="16986"/>
                    <a:pt x="1963" y="16989"/>
                  </a:cubicBezTo>
                  <a:lnTo>
                    <a:pt x="12153" y="16989"/>
                  </a:lnTo>
                  <a:cubicBezTo>
                    <a:pt x="13089" y="16986"/>
                    <a:pt x="13850" y="16228"/>
                    <a:pt x="13850" y="15289"/>
                  </a:cubicBezTo>
                  <a:lnTo>
                    <a:pt x="13850" y="14725"/>
                  </a:lnTo>
                  <a:lnTo>
                    <a:pt x="15381" y="14725"/>
                  </a:lnTo>
                  <a:lnTo>
                    <a:pt x="18712" y="16896"/>
                  </a:lnTo>
                  <a:cubicBezTo>
                    <a:pt x="18810" y="16959"/>
                    <a:pt x="18916" y="16988"/>
                    <a:pt x="19020" y="16988"/>
                  </a:cubicBezTo>
                  <a:cubicBezTo>
                    <a:pt x="19315" y="16988"/>
                    <a:pt x="19587" y="16754"/>
                    <a:pt x="19587" y="16422"/>
                  </a:cubicBezTo>
                  <a:lnTo>
                    <a:pt x="19587" y="6231"/>
                  </a:lnTo>
                  <a:cubicBezTo>
                    <a:pt x="19587" y="6023"/>
                    <a:pt x="19473" y="5832"/>
                    <a:pt x="19291" y="5733"/>
                  </a:cubicBezTo>
                  <a:cubicBezTo>
                    <a:pt x="19206" y="5687"/>
                    <a:pt x="19114" y="5664"/>
                    <a:pt x="19021" y="5664"/>
                  </a:cubicBezTo>
                  <a:cubicBezTo>
                    <a:pt x="18913" y="5664"/>
                    <a:pt x="18806" y="5695"/>
                    <a:pt x="18712" y="5757"/>
                  </a:cubicBezTo>
                  <a:lnTo>
                    <a:pt x="15381" y="7931"/>
                  </a:lnTo>
                  <a:lnTo>
                    <a:pt x="13850" y="7931"/>
                  </a:lnTo>
                  <a:lnTo>
                    <a:pt x="13850" y="7363"/>
                  </a:lnTo>
                  <a:cubicBezTo>
                    <a:pt x="13850" y="6693"/>
                    <a:pt x="13455" y="6086"/>
                    <a:pt x="12842" y="5811"/>
                  </a:cubicBezTo>
                  <a:cubicBezTo>
                    <a:pt x="13808" y="4857"/>
                    <a:pt x="14113" y="3417"/>
                    <a:pt x="13615" y="2155"/>
                  </a:cubicBezTo>
                  <a:cubicBezTo>
                    <a:pt x="13117" y="889"/>
                    <a:pt x="11915" y="44"/>
                    <a:pt x="10556" y="2"/>
                  </a:cubicBezTo>
                  <a:cubicBezTo>
                    <a:pt x="10523" y="1"/>
                    <a:pt x="10490" y="0"/>
                    <a:pt x="10457" y="0"/>
                  </a:cubicBezTo>
                  <a:cubicBezTo>
                    <a:pt x="9137" y="0"/>
                    <a:pt x="7933" y="763"/>
                    <a:pt x="7374" y="1967"/>
                  </a:cubicBezTo>
                  <a:cubicBezTo>
                    <a:pt x="6800" y="3199"/>
                    <a:pt x="7017" y="4652"/>
                    <a:pt x="7926" y="5666"/>
                  </a:cubicBezTo>
                  <a:lnTo>
                    <a:pt x="6190" y="5666"/>
                  </a:lnTo>
                  <a:cubicBezTo>
                    <a:pt x="7096" y="4652"/>
                    <a:pt x="7313" y="3199"/>
                    <a:pt x="6740" y="1967"/>
                  </a:cubicBezTo>
                  <a:cubicBezTo>
                    <a:pt x="6180" y="763"/>
                    <a:pt x="4976" y="0"/>
                    <a:pt x="365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901" name="Google Shape;4901;p45"/>
            <p:cNvSpPr/>
            <p:nvPr/>
          </p:nvSpPr>
          <p:spPr>
            <a:xfrm>
              <a:off x="4572675" y="1074100"/>
              <a:ext cx="115375" cy="141625"/>
            </a:xfrm>
            <a:custGeom>
              <a:avLst/>
              <a:gdLst/>
              <a:ahLst/>
              <a:cxnLst/>
              <a:rect l="l" t="t" r="r" b="b"/>
              <a:pathLst>
                <a:path w="4615" h="5665" extrusionOk="0">
                  <a:moveTo>
                    <a:pt x="1133" y="1626"/>
                  </a:moveTo>
                  <a:lnTo>
                    <a:pt x="2945" y="2834"/>
                  </a:lnTo>
                  <a:lnTo>
                    <a:pt x="1133" y="4041"/>
                  </a:lnTo>
                  <a:lnTo>
                    <a:pt x="1133" y="1626"/>
                  </a:lnTo>
                  <a:close/>
                  <a:moveTo>
                    <a:pt x="569" y="1"/>
                  </a:moveTo>
                  <a:cubicBezTo>
                    <a:pt x="274" y="1"/>
                    <a:pt x="1" y="236"/>
                    <a:pt x="1" y="569"/>
                  </a:cubicBezTo>
                  <a:lnTo>
                    <a:pt x="1" y="5098"/>
                  </a:lnTo>
                  <a:cubicBezTo>
                    <a:pt x="1" y="5430"/>
                    <a:pt x="275" y="5665"/>
                    <a:pt x="571" y="5665"/>
                  </a:cubicBezTo>
                  <a:cubicBezTo>
                    <a:pt x="676" y="5665"/>
                    <a:pt x="784" y="5635"/>
                    <a:pt x="883" y="5569"/>
                  </a:cubicBezTo>
                  <a:lnTo>
                    <a:pt x="4280" y="3305"/>
                  </a:lnTo>
                  <a:cubicBezTo>
                    <a:pt x="4615" y="3078"/>
                    <a:pt x="4615" y="2583"/>
                    <a:pt x="4280" y="2360"/>
                  </a:cubicBezTo>
                  <a:lnTo>
                    <a:pt x="4280" y="2363"/>
                  </a:lnTo>
                  <a:lnTo>
                    <a:pt x="883" y="98"/>
                  </a:lnTo>
                  <a:cubicBezTo>
                    <a:pt x="783" y="31"/>
                    <a:pt x="674" y="1"/>
                    <a:pt x="56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902" name="Google Shape;4902;p45"/>
            <p:cNvSpPr/>
            <p:nvPr/>
          </p:nvSpPr>
          <p:spPr>
            <a:xfrm>
              <a:off x="4714225" y="1060000"/>
              <a:ext cx="28325" cy="28350"/>
            </a:xfrm>
            <a:custGeom>
              <a:avLst/>
              <a:gdLst/>
              <a:ahLst/>
              <a:cxnLst/>
              <a:rect l="l" t="t" r="r" b="b"/>
              <a:pathLst>
                <a:path w="1133" h="1134" extrusionOk="0">
                  <a:moveTo>
                    <a:pt x="568" y="1"/>
                  </a:moveTo>
                  <a:cubicBezTo>
                    <a:pt x="254" y="1"/>
                    <a:pt x="0" y="251"/>
                    <a:pt x="0" y="565"/>
                  </a:cubicBezTo>
                  <a:cubicBezTo>
                    <a:pt x="0" y="879"/>
                    <a:pt x="254" y="1133"/>
                    <a:pt x="568" y="1133"/>
                  </a:cubicBezTo>
                  <a:cubicBezTo>
                    <a:pt x="879" y="1133"/>
                    <a:pt x="1133" y="879"/>
                    <a:pt x="1133" y="565"/>
                  </a:cubicBezTo>
                  <a:cubicBezTo>
                    <a:pt x="1133" y="251"/>
                    <a:pt x="879" y="1"/>
                    <a:pt x="56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903" name="Google Shape;4903;p45"/>
          <p:cNvGrpSpPr/>
          <p:nvPr/>
        </p:nvGrpSpPr>
        <p:grpSpPr>
          <a:xfrm>
            <a:off x="3452185" y="3661226"/>
            <a:ext cx="241842" cy="231308"/>
            <a:chOff x="5049750" y="832600"/>
            <a:chExt cx="505100" cy="483100"/>
          </a:xfrm>
          <a:solidFill>
            <a:srgbClr val="171536"/>
          </a:solidFill>
        </p:grpSpPr>
        <p:sp>
          <p:nvSpPr>
            <p:cNvPr id="4904" name="Google Shape;4904;p45"/>
            <p:cNvSpPr/>
            <p:nvPr/>
          </p:nvSpPr>
          <p:spPr>
            <a:xfrm>
              <a:off x="5049750" y="832600"/>
              <a:ext cx="505100" cy="483100"/>
            </a:xfrm>
            <a:custGeom>
              <a:avLst/>
              <a:gdLst/>
              <a:ahLst/>
              <a:cxnLst/>
              <a:rect l="l" t="t" r="r" b="b"/>
              <a:pathLst>
                <a:path w="20204" h="19324" extrusionOk="0">
                  <a:moveTo>
                    <a:pt x="12136" y="1129"/>
                  </a:moveTo>
                  <a:cubicBezTo>
                    <a:pt x="13730" y="1129"/>
                    <a:pt x="15325" y="1737"/>
                    <a:pt x="16538" y="2952"/>
                  </a:cubicBezTo>
                  <a:cubicBezTo>
                    <a:pt x="18969" y="5383"/>
                    <a:pt x="18969" y="9323"/>
                    <a:pt x="16538" y="11757"/>
                  </a:cubicBezTo>
                  <a:cubicBezTo>
                    <a:pt x="15341" y="12950"/>
                    <a:pt x="13747" y="13579"/>
                    <a:pt x="12129" y="13579"/>
                  </a:cubicBezTo>
                  <a:cubicBezTo>
                    <a:pt x="11233" y="13579"/>
                    <a:pt x="10329" y="13386"/>
                    <a:pt x="9482" y="12989"/>
                  </a:cubicBezTo>
                  <a:cubicBezTo>
                    <a:pt x="9461" y="12980"/>
                    <a:pt x="9440" y="12968"/>
                    <a:pt x="9419" y="12959"/>
                  </a:cubicBezTo>
                  <a:cubicBezTo>
                    <a:pt x="8794" y="12657"/>
                    <a:pt x="8223" y="12249"/>
                    <a:pt x="7734" y="11757"/>
                  </a:cubicBezTo>
                  <a:cubicBezTo>
                    <a:pt x="5306" y="9329"/>
                    <a:pt x="5306" y="5380"/>
                    <a:pt x="7734" y="2952"/>
                  </a:cubicBezTo>
                  <a:cubicBezTo>
                    <a:pt x="8948" y="1737"/>
                    <a:pt x="10542" y="1129"/>
                    <a:pt x="12136" y="1129"/>
                  </a:cubicBezTo>
                  <a:close/>
                  <a:moveTo>
                    <a:pt x="5871" y="11216"/>
                  </a:moveTo>
                  <a:cubicBezTo>
                    <a:pt x="6475" y="12195"/>
                    <a:pt x="7296" y="13016"/>
                    <a:pt x="8271" y="13620"/>
                  </a:cubicBezTo>
                  <a:lnTo>
                    <a:pt x="7734" y="14160"/>
                  </a:lnTo>
                  <a:cubicBezTo>
                    <a:pt x="7622" y="14271"/>
                    <a:pt x="7477" y="14326"/>
                    <a:pt x="7332" y="14326"/>
                  </a:cubicBezTo>
                  <a:cubicBezTo>
                    <a:pt x="7188" y="14326"/>
                    <a:pt x="7044" y="14271"/>
                    <a:pt x="6934" y="14160"/>
                  </a:cubicBezTo>
                  <a:lnTo>
                    <a:pt x="5330" y="12557"/>
                  </a:lnTo>
                  <a:cubicBezTo>
                    <a:pt x="5110" y="12337"/>
                    <a:pt x="5110" y="11977"/>
                    <a:pt x="5330" y="11757"/>
                  </a:cubicBezTo>
                  <a:lnTo>
                    <a:pt x="5871" y="11216"/>
                  </a:lnTo>
                  <a:close/>
                  <a:moveTo>
                    <a:pt x="4932" y="13762"/>
                  </a:moveTo>
                  <a:lnTo>
                    <a:pt x="5732" y="14562"/>
                  </a:lnTo>
                  <a:lnTo>
                    <a:pt x="4932" y="15362"/>
                  </a:lnTo>
                  <a:lnTo>
                    <a:pt x="4131" y="14562"/>
                  </a:lnTo>
                  <a:lnTo>
                    <a:pt x="4932" y="13762"/>
                  </a:lnTo>
                  <a:close/>
                  <a:moveTo>
                    <a:pt x="3328" y="15362"/>
                  </a:moveTo>
                  <a:lnTo>
                    <a:pt x="4128" y="16162"/>
                  </a:lnTo>
                  <a:lnTo>
                    <a:pt x="2268" y="18025"/>
                  </a:lnTo>
                  <a:cubicBezTo>
                    <a:pt x="2157" y="18135"/>
                    <a:pt x="2013" y="18190"/>
                    <a:pt x="1868" y="18190"/>
                  </a:cubicBezTo>
                  <a:cubicBezTo>
                    <a:pt x="1723" y="18190"/>
                    <a:pt x="1577" y="18134"/>
                    <a:pt x="1465" y="18022"/>
                  </a:cubicBezTo>
                  <a:cubicBezTo>
                    <a:pt x="1245" y="17802"/>
                    <a:pt x="1245" y="17443"/>
                    <a:pt x="1465" y="17222"/>
                  </a:cubicBezTo>
                  <a:lnTo>
                    <a:pt x="3328" y="15362"/>
                  </a:lnTo>
                  <a:close/>
                  <a:moveTo>
                    <a:pt x="12135" y="1"/>
                  </a:moveTo>
                  <a:cubicBezTo>
                    <a:pt x="10250" y="1"/>
                    <a:pt x="8365" y="718"/>
                    <a:pt x="6931" y="2152"/>
                  </a:cubicBezTo>
                  <a:cubicBezTo>
                    <a:pt x="4769" y="4311"/>
                    <a:pt x="4237" y="7493"/>
                    <a:pt x="5330" y="10157"/>
                  </a:cubicBezTo>
                  <a:lnTo>
                    <a:pt x="4527" y="10957"/>
                  </a:lnTo>
                  <a:cubicBezTo>
                    <a:pt x="4020" y="11467"/>
                    <a:pt x="3887" y="12240"/>
                    <a:pt x="4198" y="12892"/>
                  </a:cubicBezTo>
                  <a:lnTo>
                    <a:pt x="665" y="16422"/>
                  </a:lnTo>
                  <a:cubicBezTo>
                    <a:pt x="1" y="17086"/>
                    <a:pt x="1" y="18161"/>
                    <a:pt x="665" y="18825"/>
                  </a:cubicBezTo>
                  <a:cubicBezTo>
                    <a:pt x="996" y="19158"/>
                    <a:pt x="1431" y="19324"/>
                    <a:pt x="1865" y="19324"/>
                  </a:cubicBezTo>
                  <a:cubicBezTo>
                    <a:pt x="2300" y="19324"/>
                    <a:pt x="2735" y="19158"/>
                    <a:pt x="3066" y="18825"/>
                  </a:cubicBezTo>
                  <a:lnTo>
                    <a:pt x="6598" y="15293"/>
                  </a:lnTo>
                  <a:cubicBezTo>
                    <a:pt x="6831" y="15403"/>
                    <a:pt x="7081" y="15457"/>
                    <a:pt x="7328" y="15457"/>
                  </a:cubicBezTo>
                  <a:cubicBezTo>
                    <a:pt x="7770" y="15457"/>
                    <a:pt x="8206" y="15286"/>
                    <a:pt x="8531" y="14961"/>
                  </a:cubicBezTo>
                  <a:lnTo>
                    <a:pt x="9331" y="14163"/>
                  </a:lnTo>
                  <a:cubicBezTo>
                    <a:pt x="10241" y="14538"/>
                    <a:pt x="11190" y="14717"/>
                    <a:pt x="12127" y="14717"/>
                  </a:cubicBezTo>
                  <a:cubicBezTo>
                    <a:pt x="14530" y="14717"/>
                    <a:pt x="16858" y="13537"/>
                    <a:pt x="18256" y="11437"/>
                  </a:cubicBezTo>
                  <a:cubicBezTo>
                    <a:pt x="20204" y="8520"/>
                    <a:pt x="19821" y="4631"/>
                    <a:pt x="17342" y="2152"/>
                  </a:cubicBezTo>
                  <a:cubicBezTo>
                    <a:pt x="15906" y="718"/>
                    <a:pt x="14020" y="1"/>
                    <a:pt x="1213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905" name="Google Shape;4905;p45"/>
            <p:cNvSpPr/>
            <p:nvPr/>
          </p:nvSpPr>
          <p:spPr>
            <a:xfrm>
              <a:off x="5216725" y="889175"/>
              <a:ext cx="276000" cy="254400"/>
            </a:xfrm>
            <a:custGeom>
              <a:avLst/>
              <a:gdLst/>
              <a:ahLst/>
              <a:cxnLst/>
              <a:rect l="l" t="t" r="r" b="b"/>
              <a:pathLst>
                <a:path w="11040" h="10176" extrusionOk="0">
                  <a:moveTo>
                    <a:pt x="5456" y="1133"/>
                  </a:moveTo>
                  <a:cubicBezTo>
                    <a:pt x="6487" y="1133"/>
                    <a:pt x="7500" y="1535"/>
                    <a:pt x="8259" y="2293"/>
                  </a:cubicBezTo>
                  <a:cubicBezTo>
                    <a:pt x="9802" y="3839"/>
                    <a:pt x="9802" y="6348"/>
                    <a:pt x="8259" y="7897"/>
                  </a:cubicBezTo>
                  <a:cubicBezTo>
                    <a:pt x="7501" y="8653"/>
                    <a:pt x="6489" y="9055"/>
                    <a:pt x="5460" y="9055"/>
                  </a:cubicBezTo>
                  <a:cubicBezTo>
                    <a:pt x="4948" y="9055"/>
                    <a:pt x="4433" y="8956"/>
                    <a:pt x="3941" y="8751"/>
                  </a:cubicBezTo>
                  <a:cubicBezTo>
                    <a:pt x="2462" y="8138"/>
                    <a:pt x="1499" y="6695"/>
                    <a:pt x="1499" y="5095"/>
                  </a:cubicBezTo>
                  <a:cubicBezTo>
                    <a:pt x="1499" y="3491"/>
                    <a:pt x="2462" y="2048"/>
                    <a:pt x="3941" y="1435"/>
                  </a:cubicBezTo>
                  <a:cubicBezTo>
                    <a:pt x="4431" y="1232"/>
                    <a:pt x="4946" y="1133"/>
                    <a:pt x="5456" y="1133"/>
                  </a:cubicBezTo>
                  <a:close/>
                  <a:moveTo>
                    <a:pt x="5468" y="1"/>
                  </a:moveTo>
                  <a:cubicBezTo>
                    <a:pt x="5465" y="1"/>
                    <a:pt x="5461" y="1"/>
                    <a:pt x="5457" y="1"/>
                  </a:cubicBezTo>
                  <a:cubicBezTo>
                    <a:pt x="3029" y="4"/>
                    <a:pt x="943" y="1719"/>
                    <a:pt x="472" y="4098"/>
                  </a:cubicBezTo>
                  <a:cubicBezTo>
                    <a:pt x="1" y="6481"/>
                    <a:pt x="1275" y="8860"/>
                    <a:pt x="3519" y="9787"/>
                  </a:cubicBezTo>
                  <a:cubicBezTo>
                    <a:pt x="4151" y="10049"/>
                    <a:pt x="4811" y="10175"/>
                    <a:pt x="5463" y="10175"/>
                  </a:cubicBezTo>
                  <a:cubicBezTo>
                    <a:pt x="7120" y="10175"/>
                    <a:pt x="8725" y="9362"/>
                    <a:pt x="9693" y="7912"/>
                  </a:cubicBezTo>
                  <a:cubicBezTo>
                    <a:pt x="11040" y="5895"/>
                    <a:pt x="10774" y="3207"/>
                    <a:pt x="9059" y="1492"/>
                  </a:cubicBezTo>
                  <a:cubicBezTo>
                    <a:pt x="8108" y="535"/>
                    <a:pt x="6814" y="1"/>
                    <a:pt x="546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4906" name="Google Shape;4906;p45"/>
          <p:cNvSpPr/>
          <p:nvPr/>
        </p:nvSpPr>
        <p:spPr>
          <a:xfrm>
            <a:off x="3738299" y="3677950"/>
            <a:ext cx="232362" cy="197816"/>
          </a:xfrm>
          <a:custGeom>
            <a:avLst/>
            <a:gdLst/>
            <a:ahLst/>
            <a:cxnLst/>
            <a:rect l="l" t="t" r="r" b="b"/>
            <a:pathLst>
              <a:path w="19412" h="16526" extrusionOk="0">
                <a:moveTo>
                  <a:pt x="8421" y="4128"/>
                </a:moveTo>
                <a:lnTo>
                  <a:pt x="8421" y="6791"/>
                </a:lnTo>
                <a:lnTo>
                  <a:pt x="5302" y="6791"/>
                </a:lnTo>
                <a:lnTo>
                  <a:pt x="4511" y="4128"/>
                </a:lnTo>
                <a:close/>
                <a:moveTo>
                  <a:pt x="12661" y="4131"/>
                </a:moveTo>
                <a:lnTo>
                  <a:pt x="12661" y="6791"/>
                </a:lnTo>
                <a:lnTo>
                  <a:pt x="9554" y="6791"/>
                </a:lnTo>
                <a:lnTo>
                  <a:pt x="9554" y="4131"/>
                </a:lnTo>
                <a:close/>
                <a:moveTo>
                  <a:pt x="17999" y="4131"/>
                </a:moveTo>
                <a:lnTo>
                  <a:pt x="17208" y="6791"/>
                </a:lnTo>
                <a:lnTo>
                  <a:pt x="13793" y="6791"/>
                </a:lnTo>
                <a:lnTo>
                  <a:pt x="13793" y="4131"/>
                </a:lnTo>
                <a:close/>
                <a:moveTo>
                  <a:pt x="8421" y="7923"/>
                </a:moveTo>
                <a:lnTo>
                  <a:pt x="8421" y="10583"/>
                </a:lnTo>
                <a:lnTo>
                  <a:pt x="6432" y="10583"/>
                </a:lnTo>
                <a:lnTo>
                  <a:pt x="5640" y="7923"/>
                </a:lnTo>
                <a:close/>
                <a:moveTo>
                  <a:pt x="12661" y="7923"/>
                </a:moveTo>
                <a:lnTo>
                  <a:pt x="12661" y="10583"/>
                </a:lnTo>
                <a:lnTo>
                  <a:pt x="9554" y="10583"/>
                </a:lnTo>
                <a:lnTo>
                  <a:pt x="9554" y="7923"/>
                </a:lnTo>
                <a:close/>
                <a:moveTo>
                  <a:pt x="16873" y="7923"/>
                </a:moveTo>
                <a:lnTo>
                  <a:pt x="16076" y="10583"/>
                </a:lnTo>
                <a:lnTo>
                  <a:pt x="13793" y="10583"/>
                </a:lnTo>
                <a:lnTo>
                  <a:pt x="13793" y="7923"/>
                </a:lnTo>
                <a:close/>
                <a:moveTo>
                  <a:pt x="7935" y="13570"/>
                </a:moveTo>
                <a:cubicBezTo>
                  <a:pt x="8744" y="13570"/>
                  <a:pt x="9152" y="14551"/>
                  <a:pt x="8578" y="15125"/>
                </a:cubicBezTo>
                <a:cubicBezTo>
                  <a:pt x="8393" y="15310"/>
                  <a:pt x="8165" y="15393"/>
                  <a:pt x="7941" y="15393"/>
                </a:cubicBezTo>
                <a:cubicBezTo>
                  <a:pt x="7473" y="15393"/>
                  <a:pt x="7023" y="15029"/>
                  <a:pt x="7023" y="14482"/>
                </a:cubicBezTo>
                <a:cubicBezTo>
                  <a:pt x="7023" y="13977"/>
                  <a:pt x="7431" y="13573"/>
                  <a:pt x="7932" y="13570"/>
                </a:cubicBezTo>
                <a:close/>
                <a:moveTo>
                  <a:pt x="14910" y="13570"/>
                </a:moveTo>
                <a:cubicBezTo>
                  <a:pt x="15719" y="13570"/>
                  <a:pt x="16127" y="14551"/>
                  <a:pt x="15553" y="15125"/>
                </a:cubicBezTo>
                <a:cubicBezTo>
                  <a:pt x="15368" y="15310"/>
                  <a:pt x="15140" y="15393"/>
                  <a:pt x="14916" y="15393"/>
                </a:cubicBezTo>
                <a:cubicBezTo>
                  <a:pt x="14448" y="15393"/>
                  <a:pt x="13998" y="15029"/>
                  <a:pt x="13998" y="14482"/>
                </a:cubicBezTo>
                <a:cubicBezTo>
                  <a:pt x="13998" y="13977"/>
                  <a:pt x="14406" y="13570"/>
                  <a:pt x="14910" y="13570"/>
                </a:cubicBezTo>
                <a:close/>
                <a:moveTo>
                  <a:pt x="568" y="0"/>
                </a:moveTo>
                <a:cubicBezTo>
                  <a:pt x="254" y="0"/>
                  <a:pt x="0" y="254"/>
                  <a:pt x="0" y="565"/>
                </a:cubicBezTo>
                <a:cubicBezTo>
                  <a:pt x="0" y="879"/>
                  <a:pt x="254" y="1133"/>
                  <a:pt x="568" y="1133"/>
                </a:cubicBezTo>
                <a:lnTo>
                  <a:pt x="2437" y="1133"/>
                </a:lnTo>
                <a:lnTo>
                  <a:pt x="3204" y="3714"/>
                </a:lnTo>
                <a:cubicBezTo>
                  <a:pt x="3207" y="3720"/>
                  <a:pt x="3210" y="3729"/>
                  <a:pt x="3213" y="3738"/>
                </a:cubicBezTo>
                <a:lnTo>
                  <a:pt x="5251" y="10589"/>
                </a:lnTo>
                <a:cubicBezTo>
                  <a:pt x="4052" y="10671"/>
                  <a:pt x="3131" y="11685"/>
                  <a:pt x="3171" y="12887"/>
                </a:cubicBezTo>
                <a:cubicBezTo>
                  <a:pt x="3210" y="14089"/>
                  <a:pt x="4194" y="15043"/>
                  <a:pt x="5396" y="15046"/>
                </a:cubicBezTo>
                <a:lnTo>
                  <a:pt x="5970" y="15046"/>
                </a:lnTo>
                <a:cubicBezTo>
                  <a:pt x="6220" y="15922"/>
                  <a:pt x="7020" y="16526"/>
                  <a:pt x="7932" y="16526"/>
                </a:cubicBezTo>
                <a:cubicBezTo>
                  <a:pt x="8841" y="16526"/>
                  <a:pt x="9641" y="15922"/>
                  <a:pt x="9895" y="15046"/>
                </a:cubicBezTo>
                <a:lnTo>
                  <a:pt x="12947" y="15046"/>
                </a:lnTo>
                <a:cubicBezTo>
                  <a:pt x="13198" y="15922"/>
                  <a:pt x="13998" y="16523"/>
                  <a:pt x="14910" y="16523"/>
                </a:cubicBezTo>
                <a:cubicBezTo>
                  <a:pt x="15819" y="16523"/>
                  <a:pt x="16619" y="15922"/>
                  <a:pt x="16873" y="15046"/>
                </a:cubicBezTo>
                <a:lnTo>
                  <a:pt x="17616" y="15046"/>
                </a:lnTo>
                <a:cubicBezTo>
                  <a:pt x="17927" y="15046"/>
                  <a:pt x="18180" y="14793"/>
                  <a:pt x="18180" y="14482"/>
                </a:cubicBezTo>
                <a:cubicBezTo>
                  <a:pt x="18180" y="14167"/>
                  <a:pt x="17927" y="13914"/>
                  <a:pt x="17616" y="13914"/>
                </a:cubicBezTo>
                <a:lnTo>
                  <a:pt x="16873" y="13914"/>
                </a:lnTo>
                <a:cubicBezTo>
                  <a:pt x="16619" y="13041"/>
                  <a:pt x="15819" y="12437"/>
                  <a:pt x="14910" y="12437"/>
                </a:cubicBezTo>
                <a:cubicBezTo>
                  <a:pt x="13998" y="12437"/>
                  <a:pt x="13198" y="13041"/>
                  <a:pt x="12947" y="13914"/>
                </a:cubicBezTo>
                <a:lnTo>
                  <a:pt x="9895" y="13914"/>
                </a:lnTo>
                <a:cubicBezTo>
                  <a:pt x="9644" y="13038"/>
                  <a:pt x="8844" y="12437"/>
                  <a:pt x="7932" y="12437"/>
                </a:cubicBezTo>
                <a:cubicBezTo>
                  <a:pt x="7023" y="12437"/>
                  <a:pt x="6223" y="13038"/>
                  <a:pt x="5970" y="13914"/>
                </a:cubicBezTo>
                <a:lnTo>
                  <a:pt x="5399" y="13914"/>
                </a:lnTo>
                <a:cubicBezTo>
                  <a:pt x="4798" y="13905"/>
                  <a:pt x="4318" y="13416"/>
                  <a:pt x="4318" y="12815"/>
                </a:cubicBezTo>
                <a:cubicBezTo>
                  <a:pt x="4318" y="12217"/>
                  <a:pt x="4798" y="11728"/>
                  <a:pt x="5399" y="11716"/>
                </a:cubicBezTo>
                <a:lnTo>
                  <a:pt x="16501" y="11716"/>
                </a:lnTo>
                <a:cubicBezTo>
                  <a:pt x="16752" y="11716"/>
                  <a:pt x="16972" y="11553"/>
                  <a:pt x="17045" y="11311"/>
                </a:cubicBezTo>
                <a:lnTo>
                  <a:pt x="19303" y="3726"/>
                </a:lnTo>
                <a:cubicBezTo>
                  <a:pt x="19412" y="3362"/>
                  <a:pt x="19140" y="2999"/>
                  <a:pt x="18765" y="2999"/>
                </a:cubicBezTo>
                <a:cubicBezTo>
                  <a:pt x="18763" y="2999"/>
                  <a:pt x="18761" y="2999"/>
                  <a:pt x="18760" y="2999"/>
                </a:cubicBezTo>
                <a:lnTo>
                  <a:pt x="4173" y="2999"/>
                </a:lnTo>
                <a:lnTo>
                  <a:pt x="3400" y="405"/>
                </a:lnTo>
                <a:cubicBezTo>
                  <a:pt x="3328" y="163"/>
                  <a:pt x="3107" y="0"/>
                  <a:pt x="2856" y="0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grpSp>
        <p:nvGrpSpPr>
          <p:cNvPr id="4907" name="Google Shape;4907;p45"/>
          <p:cNvGrpSpPr/>
          <p:nvPr/>
        </p:nvGrpSpPr>
        <p:grpSpPr>
          <a:xfrm>
            <a:off x="4036285" y="3661220"/>
            <a:ext cx="203322" cy="231320"/>
            <a:chOff x="6272100" y="832575"/>
            <a:chExt cx="424650" cy="483125"/>
          </a:xfrm>
          <a:solidFill>
            <a:srgbClr val="171536"/>
          </a:solidFill>
        </p:grpSpPr>
        <p:sp>
          <p:nvSpPr>
            <p:cNvPr id="4908" name="Google Shape;4908;p45"/>
            <p:cNvSpPr/>
            <p:nvPr/>
          </p:nvSpPr>
          <p:spPr>
            <a:xfrm>
              <a:off x="6272100" y="832575"/>
              <a:ext cx="424650" cy="483125"/>
            </a:xfrm>
            <a:custGeom>
              <a:avLst/>
              <a:gdLst/>
              <a:ahLst/>
              <a:cxnLst/>
              <a:rect l="l" t="t" r="r" b="b"/>
              <a:pathLst>
                <a:path w="16986" h="19325" extrusionOk="0">
                  <a:moveTo>
                    <a:pt x="2265" y="6537"/>
                  </a:moveTo>
                  <a:lnTo>
                    <a:pt x="2265" y="8334"/>
                  </a:lnTo>
                  <a:lnTo>
                    <a:pt x="1366" y="7437"/>
                  </a:lnTo>
                  <a:lnTo>
                    <a:pt x="2265" y="6537"/>
                  </a:lnTo>
                  <a:close/>
                  <a:moveTo>
                    <a:pt x="14721" y="6537"/>
                  </a:moveTo>
                  <a:lnTo>
                    <a:pt x="15617" y="7437"/>
                  </a:lnTo>
                  <a:lnTo>
                    <a:pt x="14721" y="8334"/>
                  </a:lnTo>
                  <a:lnTo>
                    <a:pt x="14721" y="6537"/>
                  </a:lnTo>
                  <a:close/>
                  <a:moveTo>
                    <a:pt x="13588" y="1132"/>
                  </a:moveTo>
                  <a:lnTo>
                    <a:pt x="13588" y="9466"/>
                  </a:lnTo>
                  <a:lnTo>
                    <a:pt x="10521" y="12531"/>
                  </a:lnTo>
                  <a:lnTo>
                    <a:pt x="6462" y="12531"/>
                  </a:lnTo>
                  <a:lnTo>
                    <a:pt x="3398" y="9466"/>
                  </a:lnTo>
                  <a:lnTo>
                    <a:pt x="3398" y="1132"/>
                  </a:lnTo>
                  <a:close/>
                  <a:moveTo>
                    <a:pt x="1133" y="8802"/>
                  </a:moveTo>
                  <a:lnTo>
                    <a:pt x="5427" y="13099"/>
                  </a:lnTo>
                  <a:lnTo>
                    <a:pt x="1133" y="17392"/>
                  </a:lnTo>
                  <a:lnTo>
                    <a:pt x="1133" y="8802"/>
                  </a:lnTo>
                  <a:close/>
                  <a:moveTo>
                    <a:pt x="15853" y="8802"/>
                  </a:moveTo>
                  <a:lnTo>
                    <a:pt x="15853" y="17392"/>
                  </a:lnTo>
                  <a:lnTo>
                    <a:pt x="11556" y="13099"/>
                  </a:lnTo>
                  <a:lnTo>
                    <a:pt x="15853" y="8802"/>
                  </a:lnTo>
                  <a:close/>
                  <a:moveTo>
                    <a:pt x="10521" y="13663"/>
                  </a:moveTo>
                  <a:lnTo>
                    <a:pt x="15050" y="18192"/>
                  </a:lnTo>
                  <a:lnTo>
                    <a:pt x="1933" y="18192"/>
                  </a:lnTo>
                  <a:lnTo>
                    <a:pt x="6462" y="13663"/>
                  </a:lnTo>
                  <a:close/>
                  <a:moveTo>
                    <a:pt x="2830" y="0"/>
                  </a:moveTo>
                  <a:cubicBezTo>
                    <a:pt x="2516" y="0"/>
                    <a:pt x="2265" y="254"/>
                    <a:pt x="2265" y="568"/>
                  </a:cubicBezTo>
                  <a:lnTo>
                    <a:pt x="2265" y="4937"/>
                  </a:lnTo>
                  <a:lnTo>
                    <a:pt x="164" y="7036"/>
                  </a:lnTo>
                  <a:lnTo>
                    <a:pt x="161" y="7042"/>
                  </a:lnTo>
                  <a:cubicBezTo>
                    <a:pt x="152" y="7051"/>
                    <a:pt x="143" y="7063"/>
                    <a:pt x="134" y="7072"/>
                  </a:cubicBezTo>
                  <a:lnTo>
                    <a:pt x="125" y="7084"/>
                  </a:lnTo>
                  <a:cubicBezTo>
                    <a:pt x="112" y="7096"/>
                    <a:pt x="103" y="7108"/>
                    <a:pt x="94" y="7120"/>
                  </a:cubicBezTo>
                  <a:cubicBezTo>
                    <a:pt x="91" y="7126"/>
                    <a:pt x="88" y="7129"/>
                    <a:pt x="85" y="7132"/>
                  </a:cubicBezTo>
                  <a:cubicBezTo>
                    <a:pt x="85" y="7138"/>
                    <a:pt x="73" y="7153"/>
                    <a:pt x="70" y="7162"/>
                  </a:cubicBezTo>
                  <a:cubicBezTo>
                    <a:pt x="64" y="7171"/>
                    <a:pt x="61" y="7174"/>
                    <a:pt x="58" y="7180"/>
                  </a:cubicBezTo>
                  <a:cubicBezTo>
                    <a:pt x="55" y="7186"/>
                    <a:pt x="52" y="7199"/>
                    <a:pt x="46" y="7208"/>
                  </a:cubicBezTo>
                  <a:cubicBezTo>
                    <a:pt x="43" y="7217"/>
                    <a:pt x="40" y="7220"/>
                    <a:pt x="40" y="7226"/>
                  </a:cubicBezTo>
                  <a:cubicBezTo>
                    <a:pt x="34" y="7241"/>
                    <a:pt x="28" y="7256"/>
                    <a:pt x="25" y="7271"/>
                  </a:cubicBezTo>
                  <a:cubicBezTo>
                    <a:pt x="25" y="7274"/>
                    <a:pt x="22" y="7280"/>
                    <a:pt x="19" y="7283"/>
                  </a:cubicBezTo>
                  <a:cubicBezTo>
                    <a:pt x="16" y="7295"/>
                    <a:pt x="13" y="7307"/>
                    <a:pt x="13" y="7319"/>
                  </a:cubicBezTo>
                  <a:cubicBezTo>
                    <a:pt x="13" y="7325"/>
                    <a:pt x="10" y="7331"/>
                    <a:pt x="10" y="7334"/>
                  </a:cubicBezTo>
                  <a:cubicBezTo>
                    <a:pt x="7" y="7340"/>
                    <a:pt x="4" y="7359"/>
                    <a:pt x="4" y="7371"/>
                  </a:cubicBezTo>
                  <a:lnTo>
                    <a:pt x="4" y="7386"/>
                  </a:lnTo>
                  <a:cubicBezTo>
                    <a:pt x="4" y="7401"/>
                    <a:pt x="1" y="7416"/>
                    <a:pt x="1" y="7434"/>
                  </a:cubicBezTo>
                  <a:lnTo>
                    <a:pt x="1" y="17625"/>
                  </a:lnTo>
                  <a:cubicBezTo>
                    <a:pt x="1" y="18063"/>
                    <a:pt x="170" y="18482"/>
                    <a:pt x="475" y="18799"/>
                  </a:cubicBezTo>
                  <a:cubicBezTo>
                    <a:pt x="481" y="18808"/>
                    <a:pt x="490" y="18817"/>
                    <a:pt x="499" y="18826"/>
                  </a:cubicBezTo>
                  <a:cubicBezTo>
                    <a:pt x="508" y="18833"/>
                    <a:pt x="517" y="18842"/>
                    <a:pt x="526" y="18851"/>
                  </a:cubicBezTo>
                  <a:cubicBezTo>
                    <a:pt x="840" y="19156"/>
                    <a:pt x="1260" y="19325"/>
                    <a:pt x="1698" y="19325"/>
                  </a:cubicBezTo>
                  <a:lnTo>
                    <a:pt x="15285" y="19325"/>
                  </a:lnTo>
                  <a:cubicBezTo>
                    <a:pt x="15723" y="19325"/>
                    <a:pt x="16143" y="19156"/>
                    <a:pt x="16460" y="18854"/>
                  </a:cubicBezTo>
                  <a:cubicBezTo>
                    <a:pt x="16469" y="18845"/>
                    <a:pt x="16478" y="18836"/>
                    <a:pt x="16487" y="18826"/>
                  </a:cubicBezTo>
                  <a:cubicBezTo>
                    <a:pt x="16496" y="18817"/>
                    <a:pt x="16502" y="18808"/>
                    <a:pt x="16511" y="18799"/>
                  </a:cubicBezTo>
                  <a:cubicBezTo>
                    <a:pt x="16816" y="18485"/>
                    <a:pt x="16985" y="18063"/>
                    <a:pt x="16985" y="17628"/>
                  </a:cubicBezTo>
                  <a:lnTo>
                    <a:pt x="16985" y="7437"/>
                  </a:lnTo>
                  <a:cubicBezTo>
                    <a:pt x="16985" y="7419"/>
                    <a:pt x="16985" y="7404"/>
                    <a:pt x="16982" y="7389"/>
                  </a:cubicBezTo>
                  <a:lnTo>
                    <a:pt x="16982" y="7371"/>
                  </a:lnTo>
                  <a:cubicBezTo>
                    <a:pt x="16982" y="7362"/>
                    <a:pt x="16979" y="7350"/>
                    <a:pt x="16976" y="7337"/>
                  </a:cubicBezTo>
                  <a:cubicBezTo>
                    <a:pt x="16973" y="7328"/>
                    <a:pt x="16973" y="7325"/>
                    <a:pt x="16973" y="7319"/>
                  </a:cubicBezTo>
                  <a:cubicBezTo>
                    <a:pt x="16973" y="7316"/>
                    <a:pt x="16967" y="7298"/>
                    <a:pt x="16964" y="7286"/>
                  </a:cubicBezTo>
                  <a:cubicBezTo>
                    <a:pt x="16964" y="7283"/>
                    <a:pt x="16964" y="7277"/>
                    <a:pt x="16961" y="7271"/>
                  </a:cubicBezTo>
                  <a:cubicBezTo>
                    <a:pt x="16958" y="7256"/>
                    <a:pt x="16952" y="7244"/>
                    <a:pt x="16946" y="7229"/>
                  </a:cubicBezTo>
                  <a:cubicBezTo>
                    <a:pt x="16943" y="7223"/>
                    <a:pt x="16940" y="7217"/>
                    <a:pt x="16940" y="7211"/>
                  </a:cubicBezTo>
                  <a:cubicBezTo>
                    <a:pt x="16937" y="7205"/>
                    <a:pt x="16931" y="7193"/>
                    <a:pt x="16925" y="7183"/>
                  </a:cubicBezTo>
                  <a:cubicBezTo>
                    <a:pt x="16922" y="7174"/>
                    <a:pt x="16919" y="7171"/>
                    <a:pt x="16916" y="7165"/>
                  </a:cubicBezTo>
                  <a:cubicBezTo>
                    <a:pt x="16913" y="7159"/>
                    <a:pt x="16904" y="7144"/>
                    <a:pt x="16898" y="7135"/>
                  </a:cubicBezTo>
                  <a:lnTo>
                    <a:pt x="16892" y="7123"/>
                  </a:lnTo>
                  <a:cubicBezTo>
                    <a:pt x="16882" y="7108"/>
                    <a:pt x="16873" y="7096"/>
                    <a:pt x="16861" y="7084"/>
                  </a:cubicBezTo>
                  <a:lnTo>
                    <a:pt x="16852" y="7075"/>
                  </a:lnTo>
                  <a:cubicBezTo>
                    <a:pt x="16843" y="7063"/>
                    <a:pt x="16834" y="7054"/>
                    <a:pt x="16825" y="7045"/>
                  </a:cubicBezTo>
                  <a:lnTo>
                    <a:pt x="16819" y="7039"/>
                  </a:lnTo>
                  <a:lnTo>
                    <a:pt x="14721" y="4937"/>
                  </a:lnTo>
                  <a:lnTo>
                    <a:pt x="14721" y="568"/>
                  </a:lnTo>
                  <a:cubicBezTo>
                    <a:pt x="14721" y="254"/>
                    <a:pt x="14467" y="0"/>
                    <a:pt x="1415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909" name="Google Shape;4909;p45"/>
            <p:cNvSpPr/>
            <p:nvPr/>
          </p:nvSpPr>
          <p:spPr>
            <a:xfrm>
              <a:off x="6384200" y="889150"/>
              <a:ext cx="199300" cy="198200"/>
            </a:xfrm>
            <a:custGeom>
              <a:avLst/>
              <a:gdLst/>
              <a:ahLst/>
              <a:cxnLst/>
              <a:rect l="l" t="t" r="r" b="b"/>
              <a:pathLst>
                <a:path w="7972" h="7928" extrusionOk="0">
                  <a:moveTo>
                    <a:pt x="4005" y="3398"/>
                  </a:moveTo>
                  <a:cubicBezTo>
                    <a:pt x="4274" y="3398"/>
                    <a:pt x="4534" y="3588"/>
                    <a:pt x="4569" y="3900"/>
                  </a:cubicBezTo>
                  <a:cubicBezTo>
                    <a:pt x="4560" y="3951"/>
                    <a:pt x="4560" y="4003"/>
                    <a:pt x="4566" y="4057"/>
                  </a:cubicBezTo>
                  <a:cubicBezTo>
                    <a:pt x="4521" y="4329"/>
                    <a:pt x="4285" y="4531"/>
                    <a:pt x="4007" y="4531"/>
                  </a:cubicBezTo>
                  <a:cubicBezTo>
                    <a:pt x="3518" y="4531"/>
                    <a:pt x="3259" y="3954"/>
                    <a:pt x="3585" y="3589"/>
                  </a:cubicBezTo>
                  <a:cubicBezTo>
                    <a:pt x="3702" y="3458"/>
                    <a:pt x="3855" y="3398"/>
                    <a:pt x="4005" y="3398"/>
                  </a:cubicBezTo>
                  <a:close/>
                  <a:moveTo>
                    <a:pt x="4005" y="1"/>
                  </a:moveTo>
                  <a:cubicBezTo>
                    <a:pt x="3351" y="1"/>
                    <a:pt x="2696" y="163"/>
                    <a:pt x="2102" y="488"/>
                  </a:cubicBezTo>
                  <a:cubicBezTo>
                    <a:pt x="876" y="1161"/>
                    <a:pt x="94" y="2432"/>
                    <a:pt x="46" y="3830"/>
                  </a:cubicBezTo>
                  <a:cubicBezTo>
                    <a:pt x="1" y="5231"/>
                    <a:pt x="695" y="6551"/>
                    <a:pt x="1876" y="7303"/>
                  </a:cubicBezTo>
                  <a:cubicBezTo>
                    <a:pt x="2510" y="7713"/>
                    <a:pt x="3247" y="7928"/>
                    <a:pt x="4001" y="7928"/>
                  </a:cubicBezTo>
                  <a:cubicBezTo>
                    <a:pt x="4629" y="7925"/>
                    <a:pt x="5248" y="7783"/>
                    <a:pt x="5816" y="7517"/>
                  </a:cubicBezTo>
                  <a:cubicBezTo>
                    <a:pt x="6106" y="7390"/>
                    <a:pt x="6233" y="7049"/>
                    <a:pt x="6100" y="6762"/>
                  </a:cubicBezTo>
                  <a:cubicBezTo>
                    <a:pt x="6006" y="6555"/>
                    <a:pt x="5802" y="6435"/>
                    <a:pt x="5589" y="6435"/>
                  </a:cubicBezTo>
                  <a:cubicBezTo>
                    <a:pt x="5506" y="6435"/>
                    <a:pt x="5422" y="6453"/>
                    <a:pt x="5342" y="6491"/>
                  </a:cubicBezTo>
                  <a:cubicBezTo>
                    <a:pt x="4902" y="6692"/>
                    <a:pt x="4449" y="6792"/>
                    <a:pt x="4007" y="6792"/>
                  </a:cubicBezTo>
                  <a:cubicBezTo>
                    <a:pt x="3468" y="6792"/>
                    <a:pt x="2947" y="6644"/>
                    <a:pt x="2486" y="6349"/>
                  </a:cubicBezTo>
                  <a:cubicBezTo>
                    <a:pt x="1643" y="5811"/>
                    <a:pt x="1145" y="4869"/>
                    <a:pt x="1178" y="3870"/>
                  </a:cubicBezTo>
                  <a:cubicBezTo>
                    <a:pt x="1211" y="2870"/>
                    <a:pt x="1770" y="1961"/>
                    <a:pt x="2649" y="1481"/>
                  </a:cubicBezTo>
                  <a:cubicBezTo>
                    <a:pt x="3073" y="1247"/>
                    <a:pt x="3541" y="1131"/>
                    <a:pt x="4009" y="1131"/>
                  </a:cubicBezTo>
                  <a:cubicBezTo>
                    <a:pt x="4508" y="1131"/>
                    <a:pt x="5007" y="1263"/>
                    <a:pt x="5451" y="1527"/>
                  </a:cubicBezTo>
                  <a:cubicBezTo>
                    <a:pt x="6311" y="2037"/>
                    <a:pt x="6840" y="2964"/>
                    <a:pt x="6840" y="3966"/>
                  </a:cubicBezTo>
                  <a:cubicBezTo>
                    <a:pt x="6846" y="4277"/>
                    <a:pt x="6598" y="4537"/>
                    <a:pt x="6284" y="4543"/>
                  </a:cubicBezTo>
                  <a:cubicBezTo>
                    <a:pt x="6280" y="4543"/>
                    <a:pt x="6277" y="4543"/>
                    <a:pt x="6273" y="4543"/>
                  </a:cubicBezTo>
                  <a:cubicBezTo>
                    <a:pt x="5967" y="4543"/>
                    <a:pt x="5713" y="4298"/>
                    <a:pt x="5707" y="3990"/>
                  </a:cubicBezTo>
                  <a:lnTo>
                    <a:pt x="5707" y="3972"/>
                  </a:lnTo>
                  <a:lnTo>
                    <a:pt x="5707" y="3966"/>
                  </a:lnTo>
                  <a:cubicBezTo>
                    <a:pt x="5707" y="3163"/>
                    <a:pt x="5146" y="2469"/>
                    <a:pt x="4361" y="2300"/>
                  </a:cubicBezTo>
                  <a:cubicBezTo>
                    <a:pt x="4241" y="2274"/>
                    <a:pt x="4121" y="2261"/>
                    <a:pt x="4003" y="2261"/>
                  </a:cubicBezTo>
                  <a:cubicBezTo>
                    <a:pt x="3345" y="2261"/>
                    <a:pt x="2731" y="2647"/>
                    <a:pt x="2452" y="3269"/>
                  </a:cubicBezTo>
                  <a:cubicBezTo>
                    <a:pt x="2126" y="4000"/>
                    <a:pt x="2353" y="4863"/>
                    <a:pt x="3002" y="5337"/>
                  </a:cubicBezTo>
                  <a:cubicBezTo>
                    <a:pt x="3302" y="5555"/>
                    <a:pt x="3654" y="5663"/>
                    <a:pt x="4005" y="5663"/>
                  </a:cubicBezTo>
                  <a:cubicBezTo>
                    <a:pt x="4413" y="5663"/>
                    <a:pt x="4818" y="5517"/>
                    <a:pt x="5140" y="5228"/>
                  </a:cubicBezTo>
                  <a:cubicBezTo>
                    <a:pt x="5457" y="5513"/>
                    <a:pt x="5863" y="5662"/>
                    <a:pt x="6274" y="5662"/>
                  </a:cubicBezTo>
                  <a:cubicBezTo>
                    <a:pt x="6507" y="5662"/>
                    <a:pt x="6742" y="5614"/>
                    <a:pt x="6963" y="5515"/>
                  </a:cubicBezTo>
                  <a:cubicBezTo>
                    <a:pt x="7576" y="5241"/>
                    <a:pt x="7969" y="4634"/>
                    <a:pt x="7972" y="3966"/>
                  </a:cubicBezTo>
                  <a:cubicBezTo>
                    <a:pt x="7972" y="2565"/>
                    <a:pt x="7232" y="1267"/>
                    <a:pt x="6027" y="554"/>
                  </a:cubicBezTo>
                  <a:cubicBezTo>
                    <a:pt x="5405" y="186"/>
                    <a:pt x="4705" y="1"/>
                    <a:pt x="400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910" name="Google Shape;4910;p45"/>
          <p:cNvGrpSpPr/>
          <p:nvPr/>
        </p:nvGrpSpPr>
        <p:grpSpPr>
          <a:xfrm>
            <a:off x="1464602" y="3946180"/>
            <a:ext cx="231356" cy="231332"/>
            <a:chOff x="893650" y="1428000"/>
            <a:chExt cx="483200" cy="483150"/>
          </a:xfrm>
          <a:solidFill>
            <a:srgbClr val="171536"/>
          </a:solidFill>
        </p:grpSpPr>
        <p:sp>
          <p:nvSpPr>
            <p:cNvPr id="4911" name="Google Shape;4911;p45"/>
            <p:cNvSpPr/>
            <p:nvPr/>
          </p:nvSpPr>
          <p:spPr>
            <a:xfrm>
              <a:off x="893650" y="1428000"/>
              <a:ext cx="483200" cy="483150"/>
            </a:xfrm>
            <a:custGeom>
              <a:avLst/>
              <a:gdLst/>
              <a:ahLst/>
              <a:cxnLst/>
              <a:rect l="l" t="t" r="r" b="b"/>
              <a:pathLst>
                <a:path w="19328" h="19326" extrusionOk="0">
                  <a:moveTo>
                    <a:pt x="3436" y="6012"/>
                  </a:moveTo>
                  <a:lnTo>
                    <a:pt x="3436" y="8869"/>
                  </a:lnTo>
                  <a:lnTo>
                    <a:pt x="1516" y="7435"/>
                  </a:lnTo>
                  <a:lnTo>
                    <a:pt x="3436" y="6012"/>
                  </a:lnTo>
                  <a:close/>
                  <a:moveTo>
                    <a:pt x="15892" y="6012"/>
                  </a:moveTo>
                  <a:lnTo>
                    <a:pt x="17812" y="7438"/>
                  </a:lnTo>
                  <a:lnTo>
                    <a:pt x="15892" y="8869"/>
                  </a:lnTo>
                  <a:lnTo>
                    <a:pt x="15892" y="6012"/>
                  </a:lnTo>
                  <a:close/>
                  <a:moveTo>
                    <a:pt x="14759" y="1133"/>
                  </a:moveTo>
                  <a:lnTo>
                    <a:pt x="14759" y="9717"/>
                  </a:lnTo>
                  <a:lnTo>
                    <a:pt x="9665" y="13522"/>
                  </a:lnTo>
                  <a:lnTo>
                    <a:pt x="4569" y="9717"/>
                  </a:lnTo>
                  <a:lnTo>
                    <a:pt x="4569" y="1133"/>
                  </a:lnTo>
                  <a:close/>
                  <a:moveTo>
                    <a:pt x="18195" y="8564"/>
                  </a:moveTo>
                  <a:lnTo>
                    <a:pt x="18195" y="17625"/>
                  </a:lnTo>
                  <a:cubicBezTo>
                    <a:pt x="18195" y="17939"/>
                    <a:pt x="17942" y="18193"/>
                    <a:pt x="17628" y="18193"/>
                  </a:cubicBezTo>
                  <a:lnTo>
                    <a:pt x="1700" y="18193"/>
                  </a:lnTo>
                  <a:cubicBezTo>
                    <a:pt x="1386" y="18193"/>
                    <a:pt x="1136" y="17939"/>
                    <a:pt x="1136" y="17625"/>
                  </a:cubicBezTo>
                  <a:lnTo>
                    <a:pt x="1136" y="8564"/>
                  </a:lnTo>
                  <a:lnTo>
                    <a:pt x="9324" y="14681"/>
                  </a:lnTo>
                  <a:cubicBezTo>
                    <a:pt x="9425" y="14757"/>
                    <a:pt x="9545" y="14794"/>
                    <a:pt x="9664" y="14794"/>
                  </a:cubicBezTo>
                  <a:cubicBezTo>
                    <a:pt x="9783" y="14794"/>
                    <a:pt x="9903" y="14757"/>
                    <a:pt x="10004" y="14681"/>
                  </a:cubicBezTo>
                  <a:lnTo>
                    <a:pt x="18195" y="8564"/>
                  </a:lnTo>
                  <a:close/>
                  <a:moveTo>
                    <a:pt x="4004" y="1"/>
                  </a:moveTo>
                  <a:cubicBezTo>
                    <a:pt x="3690" y="1"/>
                    <a:pt x="3436" y="251"/>
                    <a:pt x="3436" y="565"/>
                  </a:cubicBezTo>
                  <a:lnTo>
                    <a:pt x="3436" y="4605"/>
                  </a:lnTo>
                  <a:lnTo>
                    <a:pt x="230" y="6982"/>
                  </a:lnTo>
                  <a:lnTo>
                    <a:pt x="221" y="6991"/>
                  </a:lnTo>
                  <a:cubicBezTo>
                    <a:pt x="212" y="6997"/>
                    <a:pt x="200" y="7006"/>
                    <a:pt x="190" y="7015"/>
                  </a:cubicBezTo>
                  <a:lnTo>
                    <a:pt x="175" y="7030"/>
                  </a:lnTo>
                  <a:cubicBezTo>
                    <a:pt x="163" y="7042"/>
                    <a:pt x="151" y="7051"/>
                    <a:pt x="142" y="7063"/>
                  </a:cubicBezTo>
                  <a:cubicBezTo>
                    <a:pt x="139" y="7069"/>
                    <a:pt x="136" y="7072"/>
                    <a:pt x="133" y="7075"/>
                  </a:cubicBezTo>
                  <a:cubicBezTo>
                    <a:pt x="121" y="7090"/>
                    <a:pt x="106" y="7105"/>
                    <a:pt x="94" y="7124"/>
                  </a:cubicBezTo>
                  <a:cubicBezTo>
                    <a:pt x="94" y="7127"/>
                    <a:pt x="91" y="7130"/>
                    <a:pt x="88" y="7133"/>
                  </a:cubicBezTo>
                  <a:cubicBezTo>
                    <a:pt x="82" y="7148"/>
                    <a:pt x="73" y="7163"/>
                    <a:pt x="64" y="7178"/>
                  </a:cubicBezTo>
                  <a:cubicBezTo>
                    <a:pt x="61" y="7181"/>
                    <a:pt x="58" y="7187"/>
                    <a:pt x="58" y="7193"/>
                  </a:cubicBezTo>
                  <a:cubicBezTo>
                    <a:pt x="52" y="7205"/>
                    <a:pt x="46" y="7220"/>
                    <a:pt x="39" y="7232"/>
                  </a:cubicBezTo>
                  <a:lnTo>
                    <a:pt x="33" y="7250"/>
                  </a:lnTo>
                  <a:cubicBezTo>
                    <a:pt x="27" y="7265"/>
                    <a:pt x="24" y="7278"/>
                    <a:pt x="18" y="7293"/>
                  </a:cubicBezTo>
                  <a:cubicBezTo>
                    <a:pt x="18" y="7299"/>
                    <a:pt x="15" y="7305"/>
                    <a:pt x="15" y="7311"/>
                  </a:cubicBezTo>
                  <a:cubicBezTo>
                    <a:pt x="12" y="7326"/>
                    <a:pt x="9" y="7341"/>
                    <a:pt x="6" y="7356"/>
                  </a:cubicBezTo>
                  <a:cubicBezTo>
                    <a:pt x="6" y="7362"/>
                    <a:pt x="6" y="7368"/>
                    <a:pt x="3" y="7374"/>
                  </a:cubicBezTo>
                  <a:cubicBezTo>
                    <a:pt x="3" y="7392"/>
                    <a:pt x="0" y="7410"/>
                    <a:pt x="0" y="7432"/>
                  </a:cubicBezTo>
                  <a:lnTo>
                    <a:pt x="0" y="7435"/>
                  </a:lnTo>
                  <a:lnTo>
                    <a:pt x="3" y="7435"/>
                  </a:lnTo>
                  <a:lnTo>
                    <a:pt x="3" y="17625"/>
                  </a:lnTo>
                  <a:cubicBezTo>
                    <a:pt x="3" y="18564"/>
                    <a:pt x="761" y="19325"/>
                    <a:pt x="1700" y="19325"/>
                  </a:cubicBezTo>
                  <a:lnTo>
                    <a:pt x="17628" y="19325"/>
                  </a:lnTo>
                  <a:cubicBezTo>
                    <a:pt x="18567" y="19325"/>
                    <a:pt x="19325" y="18564"/>
                    <a:pt x="19328" y="17625"/>
                  </a:cubicBezTo>
                  <a:lnTo>
                    <a:pt x="19328" y="7435"/>
                  </a:lnTo>
                  <a:lnTo>
                    <a:pt x="19328" y="7428"/>
                  </a:lnTo>
                  <a:cubicBezTo>
                    <a:pt x="19328" y="7410"/>
                    <a:pt x="19325" y="7389"/>
                    <a:pt x="19322" y="7371"/>
                  </a:cubicBezTo>
                  <a:cubicBezTo>
                    <a:pt x="19322" y="7365"/>
                    <a:pt x="19322" y="7359"/>
                    <a:pt x="19319" y="7353"/>
                  </a:cubicBezTo>
                  <a:cubicBezTo>
                    <a:pt x="19319" y="7338"/>
                    <a:pt x="19316" y="7323"/>
                    <a:pt x="19313" y="7308"/>
                  </a:cubicBezTo>
                  <a:cubicBezTo>
                    <a:pt x="19313" y="7302"/>
                    <a:pt x="19310" y="7296"/>
                    <a:pt x="19307" y="7290"/>
                  </a:cubicBezTo>
                  <a:cubicBezTo>
                    <a:pt x="19304" y="7278"/>
                    <a:pt x="19301" y="7262"/>
                    <a:pt x="19294" y="7247"/>
                  </a:cubicBezTo>
                  <a:lnTo>
                    <a:pt x="19288" y="7232"/>
                  </a:lnTo>
                  <a:cubicBezTo>
                    <a:pt x="19282" y="7217"/>
                    <a:pt x="19276" y="7205"/>
                    <a:pt x="19270" y="7190"/>
                  </a:cubicBezTo>
                  <a:cubicBezTo>
                    <a:pt x="19267" y="7184"/>
                    <a:pt x="19264" y="7181"/>
                    <a:pt x="19264" y="7175"/>
                  </a:cubicBezTo>
                  <a:cubicBezTo>
                    <a:pt x="19255" y="7160"/>
                    <a:pt x="19246" y="7145"/>
                    <a:pt x="19237" y="7133"/>
                  </a:cubicBezTo>
                  <a:cubicBezTo>
                    <a:pt x="19237" y="7130"/>
                    <a:pt x="19234" y="7124"/>
                    <a:pt x="19231" y="7120"/>
                  </a:cubicBezTo>
                  <a:cubicBezTo>
                    <a:pt x="19219" y="7105"/>
                    <a:pt x="19207" y="7087"/>
                    <a:pt x="19195" y="7072"/>
                  </a:cubicBezTo>
                  <a:cubicBezTo>
                    <a:pt x="19192" y="7069"/>
                    <a:pt x="19189" y="7066"/>
                    <a:pt x="19186" y="7063"/>
                  </a:cubicBezTo>
                  <a:cubicBezTo>
                    <a:pt x="19174" y="7051"/>
                    <a:pt x="19165" y="7039"/>
                    <a:pt x="19153" y="7027"/>
                  </a:cubicBezTo>
                  <a:lnTo>
                    <a:pt x="19137" y="7015"/>
                  </a:lnTo>
                  <a:cubicBezTo>
                    <a:pt x="19125" y="7006"/>
                    <a:pt x="19116" y="6997"/>
                    <a:pt x="19104" y="6988"/>
                  </a:cubicBezTo>
                  <a:lnTo>
                    <a:pt x="19095" y="6979"/>
                  </a:lnTo>
                  <a:lnTo>
                    <a:pt x="15892" y="4605"/>
                  </a:lnTo>
                  <a:lnTo>
                    <a:pt x="15892" y="565"/>
                  </a:lnTo>
                  <a:cubicBezTo>
                    <a:pt x="15892" y="251"/>
                    <a:pt x="15638" y="1"/>
                    <a:pt x="153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912" name="Google Shape;4912;p45"/>
            <p:cNvSpPr/>
            <p:nvPr/>
          </p:nvSpPr>
          <p:spPr>
            <a:xfrm>
              <a:off x="1036150" y="1514825"/>
              <a:ext cx="198175" cy="28325"/>
            </a:xfrm>
            <a:custGeom>
              <a:avLst/>
              <a:gdLst/>
              <a:ahLst/>
              <a:cxnLst/>
              <a:rect l="l" t="t" r="r" b="b"/>
              <a:pathLst>
                <a:path w="7927" h="1133" extrusionOk="0">
                  <a:moveTo>
                    <a:pt x="569" y="0"/>
                  </a:moveTo>
                  <a:cubicBezTo>
                    <a:pt x="255" y="0"/>
                    <a:pt x="1" y="251"/>
                    <a:pt x="1" y="565"/>
                  </a:cubicBezTo>
                  <a:cubicBezTo>
                    <a:pt x="1" y="879"/>
                    <a:pt x="255" y="1132"/>
                    <a:pt x="569" y="1132"/>
                  </a:cubicBezTo>
                  <a:lnTo>
                    <a:pt x="7362" y="1132"/>
                  </a:lnTo>
                  <a:cubicBezTo>
                    <a:pt x="7673" y="1132"/>
                    <a:pt x="7927" y="879"/>
                    <a:pt x="7927" y="565"/>
                  </a:cubicBezTo>
                  <a:cubicBezTo>
                    <a:pt x="7927" y="251"/>
                    <a:pt x="7673" y="0"/>
                    <a:pt x="736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913" name="Google Shape;4913;p45"/>
            <p:cNvSpPr/>
            <p:nvPr/>
          </p:nvSpPr>
          <p:spPr>
            <a:xfrm>
              <a:off x="1036150" y="1571425"/>
              <a:ext cx="198175" cy="28325"/>
            </a:xfrm>
            <a:custGeom>
              <a:avLst/>
              <a:gdLst/>
              <a:ahLst/>
              <a:cxnLst/>
              <a:rect l="l" t="t" r="r" b="b"/>
              <a:pathLst>
                <a:path w="7927" h="1133" extrusionOk="0">
                  <a:moveTo>
                    <a:pt x="569" y="1"/>
                  </a:moveTo>
                  <a:cubicBezTo>
                    <a:pt x="255" y="1"/>
                    <a:pt x="1" y="251"/>
                    <a:pt x="1" y="565"/>
                  </a:cubicBezTo>
                  <a:cubicBezTo>
                    <a:pt x="1" y="879"/>
                    <a:pt x="255" y="1133"/>
                    <a:pt x="569" y="1133"/>
                  </a:cubicBezTo>
                  <a:lnTo>
                    <a:pt x="7362" y="1133"/>
                  </a:lnTo>
                  <a:cubicBezTo>
                    <a:pt x="7673" y="1133"/>
                    <a:pt x="7927" y="879"/>
                    <a:pt x="7927" y="565"/>
                  </a:cubicBezTo>
                  <a:cubicBezTo>
                    <a:pt x="7927" y="251"/>
                    <a:pt x="7673" y="1"/>
                    <a:pt x="736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914" name="Google Shape;4914;p45"/>
            <p:cNvSpPr/>
            <p:nvPr/>
          </p:nvSpPr>
          <p:spPr>
            <a:xfrm>
              <a:off x="1036150" y="1628050"/>
              <a:ext cx="113275" cy="28325"/>
            </a:xfrm>
            <a:custGeom>
              <a:avLst/>
              <a:gdLst/>
              <a:ahLst/>
              <a:cxnLst/>
              <a:rect l="l" t="t" r="r" b="b"/>
              <a:pathLst>
                <a:path w="4531" h="1133" extrusionOk="0">
                  <a:moveTo>
                    <a:pt x="569" y="0"/>
                  </a:moveTo>
                  <a:cubicBezTo>
                    <a:pt x="255" y="0"/>
                    <a:pt x="1" y="251"/>
                    <a:pt x="1" y="565"/>
                  </a:cubicBezTo>
                  <a:cubicBezTo>
                    <a:pt x="1" y="879"/>
                    <a:pt x="255" y="1132"/>
                    <a:pt x="569" y="1132"/>
                  </a:cubicBezTo>
                  <a:lnTo>
                    <a:pt x="3965" y="1132"/>
                  </a:lnTo>
                  <a:cubicBezTo>
                    <a:pt x="4276" y="1132"/>
                    <a:pt x="4530" y="879"/>
                    <a:pt x="4530" y="565"/>
                  </a:cubicBezTo>
                  <a:cubicBezTo>
                    <a:pt x="4530" y="251"/>
                    <a:pt x="4276" y="0"/>
                    <a:pt x="39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4915" name="Google Shape;4915;p45"/>
          <p:cNvSpPr/>
          <p:nvPr/>
        </p:nvSpPr>
        <p:spPr>
          <a:xfrm>
            <a:off x="1748734" y="3987259"/>
            <a:ext cx="231320" cy="149098"/>
          </a:xfrm>
          <a:custGeom>
            <a:avLst/>
            <a:gdLst/>
            <a:ahLst/>
            <a:cxnLst/>
            <a:rect l="l" t="t" r="r" b="b"/>
            <a:pathLst>
              <a:path w="19325" h="12456" extrusionOk="0">
                <a:moveTo>
                  <a:pt x="17057" y="1133"/>
                </a:moveTo>
                <a:lnTo>
                  <a:pt x="9662" y="6652"/>
                </a:lnTo>
                <a:lnTo>
                  <a:pt x="2268" y="1133"/>
                </a:lnTo>
                <a:close/>
                <a:moveTo>
                  <a:pt x="18192" y="1697"/>
                </a:moveTo>
                <a:lnTo>
                  <a:pt x="18192" y="10756"/>
                </a:lnTo>
                <a:cubicBezTo>
                  <a:pt x="18192" y="11070"/>
                  <a:pt x="17939" y="11323"/>
                  <a:pt x="17628" y="11323"/>
                </a:cubicBezTo>
                <a:lnTo>
                  <a:pt x="1700" y="11323"/>
                </a:lnTo>
                <a:cubicBezTo>
                  <a:pt x="1386" y="11323"/>
                  <a:pt x="1132" y="11070"/>
                  <a:pt x="1132" y="10756"/>
                </a:cubicBezTo>
                <a:lnTo>
                  <a:pt x="1132" y="1697"/>
                </a:lnTo>
                <a:lnTo>
                  <a:pt x="9324" y="7812"/>
                </a:lnTo>
                <a:cubicBezTo>
                  <a:pt x="9424" y="7887"/>
                  <a:pt x="9543" y="7925"/>
                  <a:pt x="9663" y="7925"/>
                </a:cubicBezTo>
                <a:cubicBezTo>
                  <a:pt x="9782" y="7925"/>
                  <a:pt x="9902" y="7887"/>
                  <a:pt x="10004" y="7812"/>
                </a:cubicBezTo>
                <a:lnTo>
                  <a:pt x="18192" y="1697"/>
                </a:lnTo>
                <a:close/>
                <a:moveTo>
                  <a:pt x="1688" y="0"/>
                </a:moveTo>
                <a:cubicBezTo>
                  <a:pt x="1287" y="0"/>
                  <a:pt x="900" y="145"/>
                  <a:pt x="598" y="405"/>
                </a:cubicBezTo>
                <a:cubicBezTo>
                  <a:pt x="583" y="417"/>
                  <a:pt x="571" y="429"/>
                  <a:pt x="556" y="444"/>
                </a:cubicBezTo>
                <a:cubicBezTo>
                  <a:pt x="202" y="764"/>
                  <a:pt x="0" y="1220"/>
                  <a:pt x="0" y="1697"/>
                </a:cubicBezTo>
                <a:lnTo>
                  <a:pt x="0" y="10756"/>
                </a:lnTo>
                <a:cubicBezTo>
                  <a:pt x="0" y="11695"/>
                  <a:pt x="761" y="12453"/>
                  <a:pt x="1700" y="12456"/>
                </a:cubicBezTo>
                <a:lnTo>
                  <a:pt x="17628" y="12456"/>
                </a:lnTo>
                <a:cubicBezTo>
                  <a:pt x="18564" y="12453"/>
                  <a:pt x="19325" y="11695"/>
                  <a:pt x="19325" y="10756"/>
                </a:cubicBezTo>
                <a:lnTo>
                  <a:pt x="19325" y="1697"/>
                </a:lnTo>
                <a:cubicBezTo>
                  <a:pt x="19325" y="1220"/>
                  <a:pt x="19122" y="764"/>
                  <a:pt x="18769" y="441"/>
                </a:cubicBezTo>
                <a:cubicBezTo>
                  <a:pt x="18757" y="429"/>
                  <a:pt x="18742" y="417"/>
                  <a:pt x="18727" y="405"/>
                </a:cubicBezTo>
                <a:cubicBezTo>
                  <a:pt x="18422" y="145"/>
                  <a:pt x="18037" y="0"/>
                  <a:pt x="17640" y="0"/>
                </a:cubicBezTo>
                <a:cubicBezTo>
                  <a:pt x="17636" y="0"/>
                  <a:pt x="17632" y="0"/>
                  <a:pt x="17628" y="1"/>
                </a:cubicBezTo>
                <a:lnTo>
                  <a:pt x="1700" y="1"/>
                </a:lnTo>
                <a:cubicBezTo>
                  <a:pt x="1696" y="0"/>
                  <a:pt x="1692" y="0"/>
                  <a:pt x="1688" y="0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sp>
        <p:nvSpPr>
          <p:cNvPr id="4916" name="Google Shape;4916;p45"/>
          <p:cNvSpPr/>
          <p:nvPr/>
        </p:nvSpPr>
        <p:spPr>
          <a:xfrm>
            <a:off x="2025906" y="3946162"/>
            <a:ext cx="240465" cy="231296"/>
          </a:xfrm>
          <a:custGeom>
            <a:avLst/>
            <a:gdLst/>
            <a:ahLst/>
            <a:cxnLst/>
            <a:rect l="l" t="t" r="r" b="b"/>
            <a:pathLst>
              <a:path w="20089" h="19323" extrusionOk="0">
                <a:moveTo>
                  <a:pt x="4477" y="1134"/>
                </a:moveTo>
                <a:cubicBezTo>
                  <a:pt x="4624" y="1134"/>
                  <a:pt x="4765" y="1194"/>
                  <a:pt x="4868" y="1300"/>
                </a:cubicBezTo>
                <a:lnTo>
                  <a:pt x="7268" y="3694"/>
                </a:lnTo>
                <a:cubicBezTo>
                  <a:pt x="7489" y="3915"/>
                  <a:pt x="7489" y="4271"/>
                  <a:pt x="7268" y="4494"/>
                </a:cubicBezTo>
                <a:lnTo>
                  <a:pt x="6870" y="4893"/>
                </a:lnTo>
                <a:lnTo>
                  <a:pt x="3669" y="1692"/>
                </a:lnTo>
                <a:lnTo>
                  <a:pt x="4068" y="1300"/>
                </a:lnTo>
                <a:cubicBezTo>
                  <a:pt x="4173" y="1191"/>
                  <a:pt x="4315" y="1134"/>
                  <a:pt x="4466" y="1134"/>
                </a:cubicBezTo>
                <a:cubicBezTo>
                  <a:pt x="4470" y="1134"/>
                  <a:pt x="4473" y="1134"/>
                  <a:pt x="4477" y="1134"/>
                </a:cubicBezTo>
                <a:close/>
                <a:moveTo>
                  <a:pt x="15822" y="12484"/>
                </a:moveTo>
                <a:cubicBezTo>
                  <a:pt x="15973" y="12484"/>
                  <a:pt x="16118" y="12544"/>
                  <a:pt x="16224" y="12650"/>
                </a:cubicBezTo>
                <a:lnTo>
                  <a:pt x="18624" y="15053"/>
                </a:lnTo>
                <a:cubicBezTo>
                  <a:pt x="18845" y="15274"/>
                  <a:pt x="18845" y="15633"/>
                  <a:pt x="18624" y="15854"/>
                </a:cubicBezTo>
                <a:lnTo>
                  <a:pt x="18226" y="16255"/>
                </a:lnTo>
                <a:lnTo>
                  <a:pt x="15022" y="13051"/>
                </a:lnTo>
                <a:lnTo>
                  <a:pt x="15421" y="12650"/>
                </a:lnTo>
                <a:cubicBezTo>
                  <a:pt x="15526" y="12544"/>
                  <a:pt x="15671" y="12484"/>
                  <a:pt x="15822" y="12484"/>
                </a:cubicBezTo>
                <a:close/>
                <a:moveTo>
                  <a:pt x="2881" y="2508"/>
                </a:moveTo>
                <a:lnTo>
                  <a:pt x="6073" y="5699"/>
                </a:lnTo>
                <a:cubicBezTo>
                  <a:pt x="5227" y="6656"/>
                  <a:pt x="5275" y="8103"/>
                  <a:pt x="6175" y="9005"/>
                </a:cubicBezTo>
                <a:lnTo>
                  <a:pt x="10910" y="13743"/>
                </a:lnTo>
                <a:cubicBezTo>
                  <a:pt x="11379" y="14214"/>
                  <a:pt x="11998" y="14451"/>
                  <a:pt x="12618" y="14451"/>
                </a:cubicBezTo>
                <a:cubicBezTo>
                  <a:pt x="13188" y="14451"/>
                  <a:pt x="13758" y="14252"/>
                  <a:pt x="14216" y="13849"/>
                </a:cubicBezTo>
                <a:lnTo>
                  <a:pt x="17408" y="17040"/>
                </a:lnTo>
                <a:cubicBezTo>
                  <a:pt x="16480" y="17810"/>
                  <a:pt x="15350" y="18190"/>
                  <a:pt x="14222" y="18190"/>
                </a:cubicBezTo>
                <a:cubicBezTo>
                  <a:pt x="12939" y="18190"/>
                  <a:pt x="11660" y="17697"/>
                  <a:pt x="10689" y="16726"/>
                </a:cubicBezTo>
                <a:lnTo>
                  <a:pt x="10692" y="16726"/>
                </a:lnTo>
                <a:lnTo>
                  <a:pt x="3192" y="9226"/>
                </a:lnTo>
                <a:cubicBezTo>
                  <a:pt x="1371" y="7402"/>
                  <a:pt x="1235" y="4491"/>
                  <a:pt x="2881" y="2508"/>
                </a:cubicBezTo>
                <a:close/>
                <a:moveTo>
                  <a:pt x="4468" y="1"/>
                </a:moveTo>
                <a:cubicBezTo>
                  <a:pt x="4034" y="1"/>
                  <a:pt x="3600" y="166"/>
                  <a:pt x="3267" y="497"/>
                </a:cubicBezTo>
                <a:lnTo>
                  <a:pt x="2473" y="1285"/>
                </a:lnTo>
                <a:lnTo>
                  <a:pt x="2464" y="1294"/>
                </a:lnTo>
                <a:lnTo>
                  <a:pt x="2458" y="1300"/>
                </a:lnTo>
                <a:lnTo>
                  <a:pt x="2392" y="1366"/>
                </a:lnTo>
                <a:cubicBezTo>
                  <a:pt x="0" y="3758"/>
                  <a:pt x="0" y="7635"/>
                  <a:pt x="2392" y="10026"/>
                </a:cubicBezTo>
                <a:lnTo>
                  <a:pt x="9889" y="17529"/>
                </a:lnTo>
                <a:cubicBezTo>
                  <a:pt x="11086" y="18725"/>
                  <a:pt x="12654" y="19323"/>
                  <a:pt x="14222" y="19323"/>
                </a:cubicBezTo>
                <a:cubicBezTo>
                  <a:pt x="15789" y="19323"/>
                  <a:pt x="17356" y="18725"/>
                  <a:pt x="18552" y="17529"/>
                </a:cubicBezTo>
                <a:lnTo>
                  <a:pt x="18624" y="17457"/>
                </a:lnTo>
                <a:lnTo>
                  <a:pt x="19425" y="16657"/>
                </a:lnTo>
                <a:cubicBezTo>
                  <a:pt x="20089" y="15992"/>
                  <a:pt x="20089" y="14917"/>
                  <a:pt x="19425" y="14253"/>
                </a:cubicBezTo>
                <a:lnTo>
                  <a:pt x="17024" y="11850"/>
                </a:lnTo>
                <a:cubicBezTo>
                  <a:pt x="16692" y="11518"/>
                  <a:pt x="16257" y="11352"/>
                  <a:pt x="15822" y="11352"/>
                </a:cubicBezTo>
                <a:cubicBezTo>
                  <a:pt x="15388" y="11352"/>
                  <a:pt x="14953" y="11518"/>
                  <a:pt x="14621" y="11850"/>
                </a:cubicBezTo>
                <a:lnTo>
                  <a:pt x="13820" y="12650"/>
                </a:lnTo>
                <a:lnTo>
                  <a:pt x="13531" y="12943"/>
                </a:lnTo>
                <a:cubicBezTo>
                  <a:pt x="13278" y="13193"/>
                  <a:pt x="12949" y="13319"/>
                  <a:pt x="12620" y="13319"/>
                </a:cubicBezTo>
                <a:cubicBezTo>
                  <a:pt x="12291" y="13319"/>
                  <a:pt x="11962" y="13193"/>
                  <a:pt x="11710" y="12943"/>
                </a:cubicBezTo>
                <a:lnTo>
                  <a:pt x="6978" y="8205"/>
                </a:lnTo>
                <a:cubicBezTo>
                  <a:pt x="6474" y="7704"/>
                  <a:pt x="6474" y="6889"/>
                  <a:pt x="6978" y="6385"/>
                </a:cubicBezTo>
                <a:lnTo>
                  <a:pt x="7268" y="6095"/>
                </a:lnTo>
                <a:lnTo>
                  <a:pt x="8068" y="5294"/>
                </a:lnTo>
                <a:cubicBezTo>
                  <a:pt x="8733" y="4630"/>
                  <a:pt x="8733" y="3555"/>
                  <a:pt x="8068" y="2891"/>
                </a:cubicBezTo>
                <a:lnTo>
                  <a:pt x="5668" y="497"/>
                </a:lnTo>
                <a:cubicBezTo>
                  <a:pt x="5336" y="166"/>
                  <a:pt x="4902" y="1"/>
                  <a:pt x="4468" y="1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grpSp>
        <p:nvGrpSpPr>
          <p:cNvPr id="4917" name="Google Shape;4917;p45"/>
          <p:cNvGrpSpPr/>
          <p:nvPr/>
        </p:nvGrpSpPr>
        <p:grpSpPr>
          <a:xfrm>
            <a:off x="2317219" y="3960233"/>
            <a:ext cx="239927" cy="203227"/>
            <a:chOff x="2676100" y="1456375"/>
            <a:chExt cx="501100" cy="424450"/>
          </a:xfrm>
          <a:solidFill>
            <a:srgbClr val="171536"/>
          </a:solidFill>
        </p:grpSpPr>
        <p:sp>
          <p:nvSpPr>
            <p:cNvPr id="4918" name="Google Shape;4918;p45"/>
            <p:cNvSpPr/>
            <p:nvPr/>
          </p:nvSpPr>
          <p:spPr>
            <a:xfrm>
              <a:off x="3079725" y="1534750"/>
              <a:ext cx="97475" cy="268275"/>
            </a:xfrm>
            <a:custGeom>
              <a:avLst/>
              <a:gdLst/>
              <a:ahLst/>
              <a:cxnLst/>
              <a:rect l="l" t="t" r="r" b="b"/>
              <a:pathLst>
                <a:path w="3899" h="10731" extrusionOk="0">
                  <a:moveTo>
                    <a:pt x="621" y="1"/>
                  </a:moveTo>
                  <a:cubicBezTo>
                    <a:pt x="476" y="1"/>
                    <a:pt x="331" y="56"/>
                    <a:pt x="221" y="166"/>
                  </a:cubicBezTo>
                  <a:cubicBezTo>
                    <a:pt x="0" y="387"/>
                    <a:pt x="0" y="746"/>
                    <a:pt x="221" y="966"/>
                  </a:cubicBezTo>
                  <a:cubicBezTo>
                    <a:pt x="2657" y="3397"/>
                    <a:pt x="2657" y="7340"/>
                    <a:pt x="221" y="9771"/>
                  </a:cubicBezTo>
                  <a:cubicBezTo>
                    <a:pt x="6" y="9992"/>
                    <a:pt x="9" y="10345"/>
                    <a:pt x="230" y="10565"/>
                  </a:cubicBezTo>
                  <a:cubicBezTo>
                    <a:pt x="340" y="10675"/>
                    <a:pt x="484" y="10730"/>
                    <a:pt x="629" y="10730"/>
                  </a:cubicBezTo>
                  <a:cubicBezTo>
                    <a:pt x="770" y="10730"/>
                    <a:pt x="912" y="10677"/>
                    <a:pt x="1021" y="10571"/>
                  </a:cubicBezTo>
                  <a:cubicBezTo>
                    <a:pt x="3898" y="7700"/>
                    <a:pt x="3898" y="3038"/>
                    <a:pt x="1021" y="166"/>
                  </a:cubicBezTo>
                  <a:cubicBezTo>
                    <a:pt x="911" y="56"/>
                    <a:pt x="766" y="1"/>
                    <a:pt x="62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919" name="Google Shape;4919;p45"/>
            <p:cNvSpPr/>
            <p:nvPr/>
          </p:nvSpPr>
          <p:spPr>
            <a:xfrm>
              <a:off x="3039725" y="1574925"/>
              <a:ext cx="75350" cy="188250"/>
            </a:xfrm>
            <a:custGeom>
              <a:avLst/>
              <a:gdLst/>
              <a:ahLst/>
              <a:cxnLst/>
              <a:rect l="l" t="t" r="r" b="b"/>
              <a:pathLst>
                <a:path w="3014" h="7530" extrusionOk="0">
                  <a:moveTo>
                    <a:pt x="629" y="1"/>
                  </a:moveTo>
                  <a:cubicBezTo>
                    <a:pt x="484" y="1"/>
                    <a:pt x="339" y="56"/>
                    <a:pt x="230" y="166"/>
                  </a:cubicBezTo>
                  <a:cubicBezTo>
                    <a:pt x="12" y="383"/>
                    <a:pt x="9" y="736"/>
                    <a:pt x="224" y="960"/>
                  </a:cubicBezTo>
                  <a:cubicBezTo>
                    <a:pt x="1769" y="2506"/>
                    <a:pt x="1769" y="5018"/>
                    <a:pt x="224" y="6564"/>
                  </a:cubicBezTo>
                  <a:cubicBezTo>
                    <a:pt x="0" y="6784"/>
                    <a:pt x="0" y="7144"/>
                    <a:pt x="224" y="7364"/>
                  </a:cubicBezTo>
                  <a:cubicBezTo>
                    <a:pt x="334" y="7474"/>
                    <a:pt x="479" y="7529"/>
                    <a:pt x="624" y="7529"/>
                  </a:cubicBezTo>
                  <a:cubicBezTo>
                    <a:pt x="769" y="7529"/>
                    <a:pt x="913" y="7474"/>
                    <a:pt x="1024" y="7364"/>
                  </a:cubicBezTo>
                  <a:cubicBezTo>
                    <a:pt x="3013" y="5374"/>
                    <a:pt x="3013" y="2149"/>
                    <a:pt x="1024" y="160"/>
                  </a:cubicBezTo>
                  <a:cubicBezTo>
                    <a:pt x="913" y="53"/>
                    <a:pt x="771" y="1"/>
                    <a:pt x="62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920" name="Google Shape;4920;p45"/>
            <p:cNvSpPr/>
            <p:nvPr/>
          </p:nvSpPr>
          <p:spPr>
            <a:xfrm>
              <a:off x="2676100" y="1456375"/>
              <a:ext cx="340700" cy="424450"/>
            </a:xfrm>
            <a:custGeom>
              <a:avLst/>
              <a:gdLst/>
              <a:ahLst/>
              <a:cxnLst/>
              <a:rect l="l" t="t" r="r" b="b"/>
              <a:pathLst>
                <a:path w="13628" h="16978" extrusionOk="0">
                  <a:moveTo>
                    <a:pt x="2265" y="6792"/>
                  </a:moveTo>
                  <a:lnTo>
                    <a:pt x="2265" y="10189"/>
                  </a:lnTo>
                  <a:lnTo>
                    <a:pt x="1700" y="10189"/>
                  </a:lnTo>
                  <a:cubicBezTo>
                    <a:pt x="1386" y="10189"/>
                    <a:pt x="1133" y="9935"/>
                    <a:pt x="1133" y="9621"/>
                  </a:cubicBezTo>
                  <a:lnTo>
                    <a:pt x="1133" y="7356"/>
                  </a:lnTo>
                  <a:cubicBezTo>
                    <a:pt x="1133" y="7042"/>
                    <a:pt x="1386" y="6792"/>
                    <a:pt x="1700" y="6792"/>
                  </a:cubicBezTo>
                  <a:close/>
                  <a:moveTo>
                    <a:pt x="5701" y="5659"/>
                  </a:moveTo>
                  <a:lnTo>
                    <a:pt x="5701" y="11321"/>
                  </a:lnTo>
                  <a:lnTo>
                    <a:pt x="3965" y="11321"/>
                  </a:lnTo>
                  <a:cubicBezTo>
                    <a:pt x="3651" y="11321"/>
                    <a:pt x="3397" y="11067"/>
                    <a:pt x="3397" y="10753"/>
                  </a:cubicBezTo>
                  <a:lnTo>
                    <a:pt x="3397" y="6224"/>
                  </a:lnTo>
                  <a:cubicBezTo>
                    <a:pt x="3397" y="5910"/>
                    <a:pt x="3651" y="5659"/>
                    <a:pt x="3965" y="5659"/>
                  </a:cubicBezTo>
                  <a:close/>
                  <a:moveTo>
                    <a:pt x="10230" y="2827"/>
                  </a:moveTo>
                  <a:lnTo>
                    <a:pt x="10230" y="14150"/>
                  </a:lnTo>
                  <a:lnTo>
                    <a:pt x="6833" y="11602"/>
                  </a:lnTo>
                  <a:lnTo>
                    <a:pt x="6833" y="5376"/>
                  </a:lnTo>
                  <a:lnTo>
                    <a:pt x="10230" y="2827"/>
                  </a:lnTo>
                  <a:close/>
                  <a:moveTo>
                    <a:pt x="11927" y="1130"/>
                  </a:moveTo>
                  <a:cubicBezTo>
                    <a:pt x="12241" y="1130"/>
                    <a:pt x="12495" y="1381"/>
                    <a:pt x="12495" y="1695"/>
                  </a:cubicBezTo>
                  <a:lnTo>
                    <a:pt x="12495" y="15282"/>
                  </a:lnTo>
                  <a:cubicBezTo>
                    <a:pt x="12495" y="15596"/>
                    <a:pt x="12241" y="15847"/>
                    <a:pt x="11927" y="15847"/>
                  </a:cubicBezTo>
                  <a:cubicBezTo>
                    <a:pt x="11613" y="15847"/>
                    <a:pt x="11363" y="15596"/>
                    <a:pt x="11363" y="15282"/>
                  </a:cubicBezTo>
                  <a:lnTo>
                    <a:pt x="11363" y="1695"/>
                  </a:lnTo>
                  <a:cubicBezTo>
                    <a:pt x="11363" y="1381"/>
                    <a:pt x="11613" y="1130"/>
                    <a:pt x="11927" y="1130"/>
                  </a:cubicBezTo>
                  <a:close/>
                  <a:moveTo>
                    <a:pt x="11925" y="0"/>
                  </a:moveTo>
                  <a:cubicBezTo>
                    <a:pt x="11115" y="0"/>
                    <a:pt x="10405" y="580"/>
                    <a:pt x="10257" y="1393"/>
                  </a:cubicBezTo>
                  <a:lnTo>
                    <a:pt x="6079" y="4527"/>
                  </a:lnTo>
                  <a:lnTo>
                    <a:pt x="3965" y="4527"/>
                  </a:lnTo>
                  <a:cubicBezTo>
                    <a:pt x="3243" y="4527"/>
                    <a:pt x="2603" y="4980"/>
                    <a:pt x="2362" y="5659"/>
                  </a:cubicBezTo>
                  <a:lnTo>
                    <a:pt x="1700" y="5659"/>
                  </a:lnTo>
                  <a:cubicBezTo>
                    <a:pt x="761" y="5659"/>
                    <a:pt x="0" y="6417"/>
                    <a:pt x="0" y="7356"/>
                  </a:cubicBezTo>
                  <a:lnTo>
                    <a:pt x="0" y="9621"/>
                  </a:lnTo>
                  <a:cubicBezTo>
                    <a:pt x="0" y="10560"/>
                    <a:pt x="761" y="11318"/>
                    <a:pt x="1700" y="11321"/>
                  </a:cubicBezTo>
                  <a:lnTo>
                    <a:pt x="2362" y="11321"/>
                  </a:lnTo>
                  <a:cubicBezTo>
                    <a:pt x="2603" y="11997"/>
                    <a:pt x="3243" y="12450"/>
                    <a:pt x="3965" y="12453"/>
                  </a:cubicBezTo>
                  <a:lnTo>
                    <a:pt x="6079" y="12453"/>
                  </a:lnTo>
                  <a:lnTo>
                    <a:pt x="10257" y="15584"/>
                  </a:lnTo>
                  <a:cubicBezTo>
                    <a:pt x="10405" y="16397"/>
                    <a:pt x="11115" y="16977"/>
                    <a:pt x="11925" y="16977"/>
                  </a:cubicBezTo>
                  <a:cubicBezTo>
                    <a:pt x="11976" y="16977"/>
                    <a:pt x="12027" y="16975"/>
                    <a:pt x="12078" y="16970"/>
                  </a:cubicBezTo>
                  <a:cubicBezTo>
                    <a:pt x="12954" y="16892"/>
                    <a:pt x="13624" y="16161"/>
                    <a:pt x="13627" y="15282"/>
                  </a:cubicBezTo>
                  <a:lnTo>
                    <a:pt x="13627" y="1695"/>
                  </a:lnTo>
                  <a:cubicBezTo>
                    <a:pt x="13624" y="816"/>
                    <a:pt x="12954" y="85"/>
                    <a:pt x="12078" y="7"/>
                  </a:cubicBezTo>
                  <a:cubicBezTo>
                    <a:pt x="12027" y="2"/>
                    <a:pt x="11976" y="0"/>
                    <a:pt x="119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921" name="Google Shape;4921;p45"/>
          <p:cNvGrpSpPr/>
          <p:nvPr/>
        </p:nvGrpSpPr>
        <p:grpSpPr>
          <a:xfrm>
            <a:off x="2605224" y="3946186"/>
            <a:ext cx="231356" cy="231320"/>
            <a:chOff x="3270475" y="1427025"/>
            <a:chExt cx="483200" cy="483125"/>
          </a:xfrm>
          <a:solidFill>
            <a:srgbClr val="171536"/>
          </a:solidFill>
        </p:grpSpPr>
        <p:sp>
          <p:nvSpPr>
            <p:cNvPr id="4922" name="Google Shape;4922;p45"/>
            <p:cNvSpPr/>
            <p:nvPr/>
          </p:nvSpPr>
          <p:spPr>
            <a:xfrm>
              <a:off x="3270475" y="1427025"/>
              <a:ext cx="483200" cy="483125"/>
            </a:xfrm>
            <a:custGeom>
              <a:avLst/>
              <a:gdLst/>
              <a:ahLst/>
              <a:cxnLst/>
              <a:rect l="l" t="t" r="r" b="b"/>
              <a:pathLst>
                <a:path w="19328" h="19325" extrusionOk="0">
                  <a:moveTo>
                    <a:pt x="9630" y="1133"/>
                  </a:moveTo>
                  <a:cubicBezTo>
                    <a:pt x="14352" y="1133"/>
                    <a:pt x="18196" y="4943"/>
                    <a:pt x="18196" y="9626"/>
                  </a:cubicBezTo>
                  <a:cubicBezTo>
                    <a:pt x="18196" y="14349"/>
                    <a:pt x="14352" y="18193"/>
                    <a:pt x="9630" y="18193"/>
                  </a:cubicBezTo>
                  <a:cubicBezTo>
                    <a:pt x="4946" y="18193"/>
                    <a:pt x="1136" y="14349"/>
                    <a:pt x="1136" y="9626"/>
                  </a:cubicBezTo>
                  <a:cubicBezTo>
                    <a:pt x="1136" y="4943"/>
                    <a:pt x="4946" y="1133"/>
                    <a:pt x="9630" y="1133"/>
                  </a:cubicBezTo>
                  <a:close/>
                  <a:moveTo>
                    <a:pt x="9641" y="0"/>
                  </a:moveTo>
                  <a:cubicBezTo>
                    <a:pt x="9637" y="0"/>
                    <a:pt x="9633" y="0"/>
                    <a:pt x="9630" y="0"/>
                  </a:cubicBezTo>
                  <a:cubicBezTo>
                    <a:pt x="4312" y="0"/>
                    <a:pt x="4" y="4309"/>
                    <a:pt x="4" y="9626"/>
                  </a:cubicBezTo>
                  <a:cubicBezTo>
                    <a:pt x="1" y="12187"/>
                    <a:pt x="1012" y="14648"/>
                    <a:pt x="2821" y="16465"/>
                  </a:cubicBezTo>
                  <a:cubicBezTo>
                    <a:pt x="4644" y="18310"/>
                    <a:pt x="7063" y="19325"/>
                    <a:pt x="9630" y="19325"/>
                  </a:cubicBezTo>
                  <a:cubicBezTo>
                    <a:pt x="10922" y="19325"/>
                    <a:pt x="12199" y="19065"/>
                    <a:pt x="13389" y="18555"/>
                  </a:cubicBezTo>
                  <a:cubicBezTo>
                    <a:pt x="15711" y="17558"/>
                    <a:pt x="17562" y="15708"/>
                    <a:pt x="18558" y="13386"/>
                  </a:cubicBezTo>
                  <a:cubicBezTo>
                    <a:pt x="19068" y="12196"/>
                    <a:pt x="19328" y="10919"/>
                    <a:pt x="19328" y="9626"/>
                  </a:cubicBezTo>
                  <a:cubicBezTo>
                    <a:pt x="19328" y="7060"/>
                    <a:pt x="18313" y="4641"/>
                    <a:pt x="16469" y="2818"/>
                  </a:cubicBezTo>
                  <a:cubicBezTo>
                    <a:pt x="14654" y="1012"/>
                    <a:pt x="12197" y="0"/>
                    <a:pt x="964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923" name="Google Shape;4923;p45"/>
            <p:cNvSpPr/>
            <p:nvPr/>
          </p:nvSpPr>
          <p:spPr>
            <a:xfrm>
              <a:off x="3497550" y="1596875"/>
              <a:ext cx="87650" cy="141525"/>
            </a:xfrm>
            <a:custGeom>
              <a:avLst/>
              <a:gdLst/>
              <a:ahLst/>
              <a:cxnLst/>
              <a:rect l="l" t="t" r="r" b="b"/>
              <a:pathLst>
                <a:path w="3506" h="5661" extrusionOk="0">
                  <a:moveTo>
                    <a:pt x="2885" y="1"/>
                  </a:moveTo>
                  <a:cubicBezTo>
                    <a:pt x="2740" y="1"/>
                    <a:pt x="2595" y="56"/>
                    <a:pt x="2485" y="166"/>
                  </a:cubicBezTo>
                  <a:lnTo>
                    <a:pt x="220" y="2431"/>
                  </a:lnTo>
                  <a:cubicBezTo>
                    <a:pt x="0" y="2651"/>
                    <a:pt x="0" y="3011"/>
                    <a:pt x="220" y="3231"/>
                  </a:cubicBezTo>
                  <a:lnTo>
                    <a:pt x="2485" y="5496"/>
                  </a:lnTo>
                  <a:cubicBezTo>
                    <a:pt x="2595" y="5606"/>
                    <a:pt x="2740" y="5661"/>
                    <a:pt x="2885" y="5661"/>
                  </a:cubicBezTo>
                  <a:cubicBezTo>
                    <a:pt x="3030" y="5661"/>
                    <a:pt x="3175" y="5606"/>
                    <a:pt x="3285" y="5496"/>
                  </a:cubicBezTo>
                  <a:cubicBezTo>
                    <a:pt x="3506" y="5275"/>
                    <a:pt x="3506" y="4916"/>
                    <a:pt x="3285" y="4695"/>
                  </a:cubicBezTo>
                  <a:lnTo>
                    <a:pt x="1422" y="2832"/>
                  </a:lnTo>
                  <a:lnTo>
                    <a:pt x="3285" y="966"/>
                  </a:lnTo>
                  <a:cubicBezTo>
                    <a:pt x="3506" y="746"/>
                    <a:pt x="3506" y="387"/>
                    <a:pt x="3285" y="166"/>
                  </a:cubicBezTo>
                  <a:cubicBezTo>
                    <a:pt x="3175" y="56"/>
                    <a:pt x="3030" y="1"/>
                    <a:pt x="288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924" name="Google Shape;4924;p45"/>
            <p:cNvSpPr/>
            <p:nvPr/>
          </p:nvSpPr>
          <p:spPr>
            <a:xfrm>
              <a:off x="3327100" y="1483625"/>
              <a:ext cx="369975" cy="369925"/>
            </a:xfrm>
            <a:custGeom>
              <a:avLst/>
              <a:gdLst/>
              <a:ahLst/>
              <a:cxnLst/>
              <a:rect l="l" t="t" r="r" b="b"/>
              <a:pathLst>
                <a:path w="14799" h="14797" extrusionOk="0">
                  <a:moveTo>
                    <a:pt x="7929" y="1157"/>
                  </a:moveTo>
                  <a:cubicBezTo>
                    <a:pt x="9206" y="1272"/>
                    <a:pt x="10420" y="1770"/>
                    <a:pt x="11411" y="2589"/>
                  </a:cubicBezTo>
                  <a:lnTo>
                    <a:pt x="11042" y="2957"/>
                  </a:lnTo>
                  <a:cubicBezTo>
                    <a:pt x="10828" y="3180"/>
                    <a:pt x="10831" y="3534"/>
                    <a:pt x="11048" y="3751"/>
                  </a:cubicBezTo>
                  <a:cubicBezTo>
                    <a:pt x="11158" y="3861"/>
                    <a:pt x="11303" y="3916"/>
                    <a:pt x="11448" y="3916"/>
                  </a:cubicBezTo>
                  <a:cubicBezTo>
                    <a:pt x="11590" y="3916"/>
                    <a:pt x="11732" y="3863"/>
                    <a:pt x="11842" y="3757"/>
                  </a:cubicBezTo>
                  <a:lnTo>
                    <a:pt x="12214" y="3389"/>
                  </a:lnTo>
                  <a:cubicBezTo>
                    <a:pt x="13026" y="4349"/>
                    <a:pt x="13524" y="5539"/>
                    <a:pt x="13639" y="6795"/>
                  </a:cubicBezTo>
                  <a:lnTo>
                    <a:pt x="13101" y="6795"/>
                  </a:lnTo>
                  <a:cubicBezTo>
                    <a:pt x="12787" y="6795"/>
                    <a:pt x="12534" y="7048"/>
                    <a:pt x="12534" y="7362"/>
                  </a:cubicBezTo>
                  <a:cubicBezTo>
                    <a:pt x="12534" y="7673"/>
                    <a:pt x="12787" y="7927"/>
                    <a:pt x="13101" y="7927"/>
                  </a:cubicBezTo>
                  <a:lnTo>
                    <a:pt x="13639" y="7927"/>
                  </a:lnTo>
                  <a:cubicBezTo>
                    <a:pt x="13515" y="9198"/>
                    <a:pt x="13005" y="10400"/>
                    <a:pt x="12178" y="11375"/>
                  </a:cubicBezTo>
                  <a:lnTo>
                    <a:pt x="11842" y="11040"/>
                  </a:lnTo>
                  <a:cubicBezTo>
                    <a:pt x="11732" y="10934"/>
                    <a:pt x="11590" y="10881"/>
                    <a:pt x="11448" y="10881"/>
                  </a:cubicBezTo>
                  <a:cubicBezTo>
                    <a:pt x="11303" y="10881"/>
                    <a:pt x="11158" y="10936"/>
                    <a:pt x="11048" y="11046"/>
                  </a:cubicBezTo>
                  <a:cubicBezTo>
                    <a:pt x="10831" y="11264"/>
                    <a:pt x="10828" y="11617"/>
                    <a:pt x="11042" y="11840"/>
                  </a:cubicBezTo>
                  <a:lnTo>
                    <a:pt x="11377" y="12175"/>
                  </a:lnTo>
                  <a:cubicBezTo>
                    <a:pt x="10402" y="13003"/>
                    <a:pt x="9200" y="13513"/>
                    <a:pt x="7929" y="13637"/>
                  </a:cubicBezTo>
                  <a:lnTo>
                    <a:pt x="7929" y="13099"/>
                  </a:lnTo>
                  <a:cubicBezTo>
                    <a:pt x="7929" y="12785"/>
                    <a:pt x="7676" y="12532"/>
                    <a:pt x="7365" y="12532"/>
                  </a:cubicBezTo>
                  <a:cubicBezTo>
                    <a:pt x="7051" y="12532"/>
                    <a:pt x="6797" y="12785"/>
                    <a:pt x="6797" y="13099"/>
                  </a:cubicBezTo>
                  <a:lnTo>
                    <a:pt x="6797" y="13637"/>
                  </a:lnTo>
                  <a:cubicBezTo>
                    <a:pt x="5541" y="13522"/>
                    <a:pt x="4351" y="13024"/>
                    <a:pt x="3391" y="12212"/>
                  </a:cubicBezTo>
                  <a:lnTo>
                    <a:pt x="3759" y="11840"/>
                  </a:lnTo>
                  <a:cubicBezTo>
                    <a:pt x="3974" y="11617"/>
                    <a:pt x="3971" y="11264"/>
                    <a:pt x="3753" y="11046"/>
                  </a:cubicBezTo>
                  <a:cubicBezTo>
                    <a:pt x="3643" y="10936"/>
                    <a:pt x="3499" y="10881"/>
                    <a:pt x="3354" y="10881"/>
                  </a:cubicBezTo>
                  <a:cubicBezTo>
                    <a:pt x="3212" y="10881"/>
                    <a:pt x="3070" y="10934"/>
                    <a:pt x="2959" y="11040"/>
                  </a:cubicBezTo>
                  <a:lnTo>
                    <a:pt x="2591" y="11408"/>
                  </a:lnTo>
                  <a:cubicBezTo>
                    <a:pt x="1773" y="10418"/>
                    <a:pt x="1274" y="9204"/>
                    <a:pt x="1160" y="7927"/>
                  </a:cubicBezTo>
                  <a:lnTo>
                    <a:pt x="1703" y="7927"/>
                  </a:lnTo>
                  <a:cubicBezTo>
                    <a:pt x="2014" y="7927"/>
                    <a:pt x="2268" y="7673"/>
                    <a:pt x="2268" y="7362"/>
                  </a:cubicBezTo>
                  <a:cubicBezTo>
                    <a:pt x="2268" y="7048"/>
                    <a:pt x="2014" y="6795"/>
                    <a:pt x="1703" y="6795"/>
                  </a:cubicBezTo>
                  <a:lnTo>
                    <a:pt x="1163" y="6795"/>
                  </a:lnTo>
                  <a:cubicBezTo>
                    <a:pt x="1274" y="5539"/>
                    <a:pt x="1770" y="4346"/>
                    <a:pt x="2579" y="3377"/>
                  </a:cubicBezTo>
                  <a:lnTo>
                    <a:pt x="2959" y="3757"/>
                  </a:lnTo>
                  <a:cubicBezTo>
                    <a:pt x="3070" y="3863"/>
                    <a:pt x="3212" y="3916"/>
                    <a:pt x="3354" y="3916"/>
                  </a:cubicBezTo>
                  <a:cubicBezTo>
                    <a:pt x="3499" y="3916"/>
                    <a:pt x="3643" y="3861"/>
                    <a:pt x="3753" y="3751"/>
                  </a:cubicBezTo>
                  <a:cubicBezTo>
                    <a:pt x="3971" y="3534"/>
                    <a:pt x="3974" y="3180"/>
                    <a:pt x="3759" y="2957"/>
                  </a:cubicBezTo>
                  <a:lnTo>
                    <a:pt x="3379" y="2577"/>
                  </a:lnTo>
                  <a:cubicBezTo>
                    <a:pt x="4348" y="1767"/>
                    <a:pt x="5541" y="1272"/>
                    <a:pt x="6797" y="1160"/>
                  </a:cubicBezTo>
                  <a:lnTo>
                    <a:pt x="6797" y="1701"/>
                  </a:lnTo>
                  <a:cubicBezTo>
                    <a:pt x="6797" y="2012"/>
                    <a:pt x="7051" y="2266"/>
                    <a:pt x="7365" y="2266"/>
                  </a:cubicBezTo>
                  <a:cubicBezTo>
                    <a:pt x="7676" y="2266"/>
                    <a:pt x="7929" y="2012"/>
                    <a:pt x="7929" y="1701"/>
                  </a:cubicBezTo>
                  <a:lnTo>
                    <a:pt x="7929" y="1157"/>
                  </a:lnTo>
                  <a:close/>
                  <a:moveTo>
                    <a:pt x="7376" y="1"/>
                  </a:moveTo>
                  <a:cubicBezTo>
                    <a:pt x="7372" y="1"/>
                    <a:pt x="7368" y="1"/>
                    <a:pt x="7365" y="1"/>
                  </a:cubicBezTo>
                  <a:cubicBezTo>
                    <a:pt x="5435" y="1"/>
                    <a:pt x="3581" y="759"/>
                    <a:pt x="2210" y="2115"/>
                  </a:cubicBezTo>
                  <a:cubicBezTo>
                    <a:pt x="2174" y="2142"/>
                    <a:pt x="2141" y="2172"/>
                    <a:pt x="2114" y="2208"/>
                  </a:cubicBezTo>
                  <a:cubicBezTo>
                    <a:pt x="761" y="3582"/>
                    <a:pt x="3" y="5433"/>
                    <a:pt x="3" y="7362"/>
                  </a:cubicBezTo>
                  <a:cubicBezTo>
                    <a:pt x="0" y="9322"/>
                    <a:pt x="776" y="11206"/>
                    <a:pt x="2159" y="12598"/>
                  </a:cubicBezTo>
                  <a:lnTo>
                    <a:pt x="2177" y="12616"/>
                  </a:lnTo>
                  <a:lnTo>
                    <a:pt x="2180" y="12619"/>
                  </a:lnTo>
                  <a:lnTo>
                    <a:pt x="2186" y="12625"/>
                  </a:lnTo>
                  <a:cubicBezTo>
                    <a:pt x="3578" y="14023"/>
                    <a:pt x="5414" y="14796"/>
                    <a:pt x="7365" y="14796"/>
                  </a:cubicBezTo>
                  <a:cubicBezTo>
                    <a:pt x="9327" y="14796"/>
                    <a:pt x="11187" y="14017"/>
                    <a:pt x="12603" y="12601"/>
                  </a:cubicBezTo>
                  <a:cubicBezTo>
                    <a:pt x="14019" y="11185"/>
                    <a:pt x="14798" y="9325"/>
                    <a:pt x="14798" y="7362"/>
                  </a:cubicBezTo>
                  <a:cubicBezTo>
                    <a:pt x="14798" y="5415"/>
                    <a:pt x="14028" y="3576"/>
                    <a:pt x="12627" y="2184"/>
                  </a:cubicBezTo>
                  <a:lnTo>
                    <a:pt x="12621" y="2178"/>
                  </a:lnTo>
                  <a:cubicBezTo>
                    <a:pt x="12621" y="2175"/>
                    <a:pt x="12618" y="2175"/>
                    <a:pt x="12618" y="2175"/>
                  </a:cubicBezTo>
                  <a:lnTo>
                    <a:pt x="12600" y="2157"/>
                  </a:lnTo>
                  <a:cubicBezTo>
                    <a:pt x="11211" y="777"/>
                    <a:pt x="9331" y="1"/>
                    <a:pt x="737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925" name="Google Shape;4925;p45"/>
          <p:cNvGrpSpPr/>
          <p:nvPr/>
        </p:nvGrpSpPr>
        <p:grpSpPr>
          <a:xfrm>
            <a:off x="2884651" y="3946168"/>
            <a:ext cx="233607" cy="231356"/>
            <a:chOff x="3860250" y="1427025"/>
            <a:chExt cx="487900" cy="483200"/>
          </a:xfrm>
          <a:solidFill>
            <a:srgbClr val="171536"/>
          </a:solidFill>
        </p:grpSpPr>
        <p:sp>
          <p:nvSpPr>
            <p:cNvPr id="4926" name="Google Shape;4926;p45"/>
            <p:cNvSpPr/>
            <p:nvPr/>
          </p:nvSpPr>
          <p:spPr>
            <a:xfrm>
              <a:off x="3875800" y="1427025"/>
              <a:ext cx="472350" cy="468650"/>
            </a:xfrm>
            <a:custGeom>
              <a:avLst/>
              <a:gdLst/>
              <a:ahLst/>
              <a:cxnLst/>
              <a:rect l="l" t="t" r="r" b="b"/>
              <a:pathLst>
                <a:path w="18894" h="18746" extrusionOk="0">
                  <a:moveTo>
                    <a:pt x="15874" y="1821"/>
                  </a:moveTo>
                  <a:lnTo>
                    <a:pt x="6498" y="9403"/>
                  </a:lnTo>
                  <a:lnTo>
                    <a:pt x="1918" y="5629"/>
                  </a:lnTo>
                  <a:lnTo>
                    <a:pt x="15874" y="1821"/>
                  </a:lnTo>
                  <a:close/>
                  <a:moveTo>
                    <a:pt x="14524" y="4370"/>
                  </a:moveTo>
                  <a:lnTo>
                    <a:pt x="8425" y="11912"/>
                  </a:lnTo>
                  <a:lnTo>
                    <a:pt x="6257" y="12634"/>
                  </a:lnTo>
                  <a:lnTo>
                    <a:pt x="6981" y="10469"/>
                  </a:lnTo>
                  <a:lnTo>
                    <a:pt x="14524" y="4370"/>
                  </a:lnTo>
                  <a:close/>
                  <a:moveTo>
                    <a:pt x="17072" y="3020"/>
                  </a:moveTo>
                  <a:lnTo>
                    <a:pt x="13265" y="16976"/>
                  </a:lnTo>
                  <a:lnTo>
                    <a:pt x="9491" y="12392"/>
                  </a:lnTo>
                  <a:lnTo>
                    <a:pt x="17072" y="3020"/>
                  </a:lnTo>
                  <a:close/>
                  <a:moveTo>
                    <a:pt x="18298" y="0"/>
                  </a:moveTo>
                  <a:cubicBezTo>
                    <a:pt x="18286" y="0"/>
                    <a:pt x="18274" y="0"/>
                    <a:pt x="18262" y="3"/>
                  </a:cubicBezTo>
                  <a:lnTo>
                    <a:pt x="18253" y="3"/>
                  </a:lnTo>
                  <a:cubicBezTo>
                    <a:pt x="18238" y="6"/>
                    <a:pt x="18223" y="6"/>
                    <a:pt x="18211" y="12"/>
                  </a:cubicBezTo>
                  <a:lnTo>
                    <a:pt x="18193" y="15"/>
                  </a:lnTo>
                  <a:lnTo>
                    <a:pt x="18178" y="18"/>
                  </a:lnTo>
                  <a:lnTo>
                    <a:pt x="562" y="4822"/>
                  </a:lnTo>
                  <a:cubicBezTo>
                    <a:pt x="121" y="4943"/>
                    <a:pt x="0" y="5511"/>
                    <a:pt x="351" y="5804"/>
                  </a:cubicBezTo>
                  <a:lnTo>
                    <a:pt x="5834" y="10321"/>
                  </a:lnTo>
                  <a:lnTo>
                    <a:pt x="4826" y="13349"/>
                  </a:lnTo>
                  <a:cubicBezTo>
                    <a:pt x="4696" y="13732"/>
                    <a:pt x="4991" y="14098"/>
                    <a:pt x="5359" y="14098"/>
                  </a:cubicBezTo>
                  <a:cubicBezTo>
                    <a:pt x="5418" y="14098"/>
                    <a:pt x="5479" y="14089"/>
                    <a:pt x="5541" y="14068"/>
                  </a:cubicBezTo>
                  <a:lnTo>
                    <a:pt x="8570" y="13060"/>
                  </a:lnTo>
                  <a:lnTo>
                    <a:pt x="13087" y="18540"/>
                  </a:lnTo>
                  <a:cubicBezTo>
                    <a:pt x="13195" y="18670"/>
                    <a:pt x="13355" y="18745"/>
                    <a:pt x="13525" y="18745"/>
                  </a:cubicBezTo>
                  <a:cubicBezTo>
                    <a:pt x="13564" y="18745"/>
                    <a:pt x="13603" y="18742"/>
                    <a:pt x="13642" y="18733"/>
                  </a:cubicBezTo>
                  <a:cubicBezTo>
                    <a:pt x="13848" y="18691"/>
                    <a:pt x="14014" y="18534"/>
                    <a:pt x="14071" y="18328"/>
                  </a:cubicBezTo>
                  <a:lnTo>
                    <a:pt x="18875" y="716"/>
                  </a:lnTo>
                  <a:cubicBezTo>
                    <a:pt x="18875" y="710"/>
                    <a:pt x="18875" y="704"/>
                    <a:pt x="18878" y="698"/>
                  </a:cubicBezTo>
                  <a:lnTo>
                    <a:pt x="18881" y="683"/>
                  </a:lnTo>
                  <a:cubicBezTo>
                    <a:pt x="18884" y="668"/>
                    <a:pt x="18887" y="653"/>
                    <a:pt x="18890" y="637"/>
                  </a:cubicBezTo>
                  <a:cubicBezTo>
                    <a:pt x="18890" y="637"/>
                    <a:pt x="18890" y="634"/>
                    <a:pt x="18890" y="631"/>
                  </a:cubicBezTo>
                  <a:cubicBezTo>
                    <a:pt x="18890" y="619"/>
                    <a:pt x="18890" y="604"/>
                    <a:pt x="18893" y="592"/>
                  </a:cubicBezTo>
                  <a:lnTo>
                    <a:pt x="18893" y="580"/>
                  </a:lnTo>
                  <a:cubicBezTo>
                    <a:pt x="18893" y="568"/>
                    <a:pt x="18893" y="553"/>
                    <a:pt x="18893" y="541"/>
                  </a:cubicBezTo>
                  <a:cubicBezTo>
                    <a:pt x="18893" y="538"/>
                    <a:pt x="18893" y="535"/>
                    <a:pt x="18893" y="532"/>
                  </a:cubicBezTo>
                  <a:cubicBezTo>
                    <a:pt x="18893" y="517"/>
                    <a:pt x="18890" y="502"/>
                    <a:pt x="18890" y="487"/>
                  </a:cubicBezTo>
                  <a:cubicBezTo>
                    <a:pt x="18890" y="483"/>
                    <a:pt x="18890" y="480"/>
                    <a:pt x="18887" y="477"/>
                  </a:cubicBezTo>
                  <a:cubicBezTo>
                    <a:pt x="18887" y="465"/>
                    <a:pt x="18884" y="453"/>
                    <a:pt x="18881" y="441"/>
                  </a:cubicBezTo>
                  <a:lnTo>
                    <a:pt x="18878" y="429"/>
                  </a:lnTo>
                  <a:cubicBezTo>
                    <a:pt x="18875" y="417"/>
                    <a:pt x="18872" y="402"/>
                    <a:pt x="18866" y="390"/>
                  </a:cubicBezTo>
                  <a:cubicBezTo>
                    <a:pt x="18866" y="387"/>
                    <a:pt x="18866" y="384"/>
                    <a:pt x="18863" y="381"/>
                  </a:cubicBezTo>
                  <a:cubicBezTo>
                    <a:pt x="18860" y="369"/>
                    <a:pt x="18854" y="354"/>
                    <a:pt x="18848" y="345"/>
                  </a:cubicBezTo>
                  <a:cubicBezTo>
                    <a:pt x="18848" y="339"/>
                    <a:pt x="18845" y="333"/>
                    <a:pt x="18842" y="329"/>
                  </a:cubicBezTo>
                  <a:cubicBezTo>
                    <a:pt x="18839" y="323"/>
                    <a:pt x="18833" y="308"/>
                    <a:pt x="18830" y="299"/>
                  </a:cubicBezTo>
                  <a:cubicBezTo>
                    <a:pt x="18824" y="290"/>
                    <a:pt x="18824" y="290"/>
                    <a:pt x="18821" y="287"/>
                  </a:cubicBezTo>
                  <a:cubicBezTo>
                    <a:pt x="18815" y="275"/>
                    <a:pt x="18806" y="263"/>
                    <a:pt x="18797" y="248"/>
                  </a:cubicBezTo>
                  <a:lnTo>
                    <a:pt x="18790" y="239"/>
                  </a:lnTo>
                  <a:cubicBezTo>
                    <a:pt x="18784" y="230"/>
                    <a:pt x="18775" y="221"/>
                    <a:pt x="18769" y="212"/>
                  </a:cubicBezTo>
                  <a:cubicBezTo>
                    <a:pt x="18760" y="203"/>
                    <a:pt x="18763" y="203"/>
                    <a:pt x="18760" y="200"/>
                  </a:cubicBezTo>
                  <a:cubicBezTo>
                    <a:pt x="18751" y="188"/>
                    <a:pt x="18739" y="176"/>
                    <a:pt x="18727" y="163"/>
                  </a:cubicBezTo>
                  <a:cubicBezTo>
                    <a:pt x="18718" y="154"/>
                    <a:pt x="18706" y="142"/>
                    <a:pt x="18694" y="133"/>
                  </a:cubicBezTo>
                  <a:lnTo>
                    <a:pt x="18682" y="124"/>
                  </a:lnTo>
                  <a:cubicBezTo>
                    <a:pt x="18673" y="115"/>
                    <a:pt x="18664" y="109"/>
                    <a:pt x="18655" y="103"/>
                  </a:cubicBezTo>
                  <a:lnTo>
                    <a:pt x="18643" y="94"/>
                  </a:lnTo>
                  <a:cubicBezTo>
                    <a:pt x="18630" y="88"/>
                    <a:pt x="18618" y="79"/>
                    <a:pt x="18606" y="73"/>
                  </a:cubicBezTo>
                  <a:lnTo>
                    <a:pt x="18591" y="64"/>
                  </a:lnTo>
                  <a:lnTo>
                    <a:pt x="18564" y="52"/>
                  </a:lnTo>
                  <a:lnTo>
                    <a:pt x="18549" y="43"/>
                  </a:lnTo>
                  <a:cubicBezTo>
                    <a:pt x="18537" y="40"/>
                    <a:pt x="18522" y="34"/>
                    <a:pt x="18510" y="28"/>
                  </a:cubicBezTo>
                  <a:lnTo>
                    <a:pt x="18501" y="28"/>
                  </a:lnTo>
                  <a:cubicBezTo>
                    <a:pt x="18489" y="22"/>
                    <a:pt x="18476" y="18"/>
                    <a:pt x="18464" y="15"/>
                  </a:cubicBezTo>
                  <a:lnTo>
                    <a:pt x="18449" y="12"/>
                  </a:lnTo>
                  <a:lnTo>
                    <a:pt x="18416" y="6"/>
                  </a:lnTo>
                  <a:lnTo>
                    <a:pt x="18404" y="3"/>
                  </a:lnTo>
                  <a:cubicBezTo>
                    <a:pt x="18389" y="3"/>
                    <a:pt x="18374" y="0"/>
                    <a:pt x="1835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927" name="Google Shape;4927;p45"/>
            <p:cNvSpPr/>
            <p:nvPr/>
          </p:nvSpPr>
          <p:spPr>
            <a:xfrm>
              <a:off x="3860250" y="1861675"/>
              <a:ext cx="54675" cy="48550"/>
            </a:xfrm>
            <a:custGeom>
              <a:avLst/>
              <a:gdLst/>
              <a:ahLst/>
              <a:cxnLst/>
              <a:rect l="l" t="t" r="r" b="b"/>
              <a:pathLst>
                <a:path w="2187" h="1942" extrusionOk="0">
                  <a:moveTo>
                    <a:pt x="1563" y="1"/>
                  </a:moveTo>
                  <a:cubicBezTo>
                    <a:pt x="1416" y="1"/>
                    <a:pt x="1268" y="58"/>
                    <a:pt x="1157" y="172"/>
                  </a:cubicBezTo>
                  <a:lnTo>
                    <a:pt x="357" y="976"/>
                  </a:lnTo>
                  <a:cubicBezTo>
                    <a:pt x="0" y="1332"/>
                    <a:pt x="254" y="1942"/>
                    <a:pt x="758" y="1942"/>
                  </a:cubicBezTo>
                  <a:cubicBezTo>
                    <a:pt x="906" y="1942"/>
                    <a:pt x="1051" y="1882"/>
                    <a:pt x="1157" y="1776"/>
                  </a:cubicBezTo>
                  <a:lnTo>
                    <a:pt x="1957" y="973"/>
                  </a:lnTo>
                  <a:cubicBezTo>
                    <a:pt x="2184" y="755"/>
                    <a:pt x="2187" y="390"/>
                    <a:pt x="1963" y="166"/>
                  </a:cubicBezTo>
                  <a:cubicBezTo>
                    <a:pt x="1853" y="56"/>
                    <a:pt x="1708" y="1"/>
                    <a:pt x="156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928" name="Google Shape;4928;p45"/>
            <p:cNvSpPr/>
            <p:nvPr/>
          </p:nvSpPr>
          <p:spPr>
            <a:xfrm>
              <a:off x="3923425" y="1801775"/>
              <a:ext cx="51350" cy="48550"/>
            </a:xfrm>
            <a:custGeom>
              <a:avLst/>
              <a:gdLst/>
              <a:ahLst/>
              <a:cxnLst/>
              <a:rect l="l" t="t" r="r" b="b"/>
              <a:pathLst>
                <a:path w="2054" h="1942" extrusionOk="0">
                  <a:moveTo>
                    <a:pt x="1430" y="0"/>
                  </a:moveTo>
                  <a:cubicBezTo>
                    <a:pt x="1286" y="0"/>
                    <a:pt x="1141" y="56"/>
                    <a:pt x="1030" y="168"/>
                  </a:cubicBezTo>
                  <a:lnTo>
                    <a:pt x="230" y="968"/>
                  </a:lnTo>
                  <a:cubicBezTo>
                    <a:pt x="4" y="1189"/>
                    <a:pt x="1" y="1551"/>
                    <a:pt x="224" y="1774"/>
                  </a:cubicBezTo>
                  <a:cubicBezTo>
                    <a:pt x="334" y="1886"/>
                    <a:pt x="478" y="1941"/>
                    <a:pt x="623" y="1941"/>
                  </a:cubicBezTo>
                  <a:cubicBezTo>
                    <a:pt x="771" y="1941"/>
                    <a:pt x="919" y="1883"/>
                    <a:pt x="1030" y="1768"/>
                  </a:cubicBezTo>
                  <a:lnTo>
                    <a:pt x="1831" y="968"/>
                  </a:lnTo>
                  <a:cubicBezTo>
                    <a:pt x="2054" y="745"/>
                    <a:pt x="2051" y="388"/>
                    <a:pt x="1831" y="168"/>
                  </a:cubicBezTo>
                  <a:cubicBezTo>
                    <a:pt x="1720" y="56"/>
                    <a:pt x="1575" y="0"/>
                    <a:pt x="143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4929" name="Google Shape;4929;p45"/>
          <p:cNvSpPr/>
          <p:nvPr/>
        </p:nvSpPr>
        <p:spPr>
          <a:xfrm>
            <a:off x="3169921" y="3946150"/>
            <a:ext cx="231368" cy="231320"/>
          </a:xfrm>
          <a:custGeom>
            <a:avLst/>
            <a:gdLst/>
            <a:ahLst/>
            <a:cxnLst/>
            <a:rect l="l" t="t" r="r" b="b"/>
            <a:pathLst>
              <a:path w="19329" h="19325" extrusionOk="0">
                <a:moveTo>
                  <a:pt x="9062" y="1229"/>
                </a:moveTo>
                <a:lnTo>
                  <a:pt x="9062" y="4539"/>
                </a:lnTo>
                <a:cubicBezTo>
                  <a:pt x="8470" y="4557"/>
                  <a:pt x="7885" y="4602"/>
                  <a:pt x="7311" y="4674"/>
                </a:cubicBezTo>
                <a:cubicBezTo>
                  <a:pt x="7223" y="4339"/>
                  <a:pt x="7036" y="4037"/>
                  <a:pt x="6773" y="3811"/>
                </a:cubicBezTo>
                <a:cubicBezTo>
                  <a:pt x="7392" y="2428"/>
                  <a:pt x="8211" y="1513"/>
                  <a:pt x="9062" y="1229"/>
                </a:cubicBezTo>
                <a:close/>
                <a:moveTo>
                  <a:pt x="10194" y="1226"/>
                </a:moveTo>
                <a:cubicBezTo>
                  <a:pt x="11278" y="1586"/>
                  <a:pt x="12272" y="2944"/>
                  <a:pt x="12912" y="4835"/>
                </a:cubicBezTo>
                <a:cubicBezTo>
                  <a:pt x="12015" y="4662"/>
                  <a:pt x="11106" y="4566"/>
                  <a:pt x="10194" y="4539"/>
                </a:cubicBezTo>
                <a:lnTo>
                  <a:pt x="10194" y="1226"/>
                </a:lnTo>
                <a:close/>
                <a:moveTo>
                  <a:pt x="5665" y="4530"/>
                </a:moveTo>
                <a:cubicBezTo>
                  <a:pt x="6170" y="4530"/>
                  <a:pt x="6423" y="5139"/>
                  <a:pt x="6067" y="5496"/>
                </a:cubicBezTo>
                <a:cubicBezTo>
                  <a:pt x="5950" y="5611"/>
                  <a:pt x="5808" y="5663"/>
                  <a:pt x="5669" y="5663"/>
                </a:cubicBezTo>
                <a:cubicBezTo>
                  <a:pt x="5378" y="5663"/>
                  <a:pt x="5101" y="5438"/>
                  <a:pt x="5101" y="5097"/>
                </a:cubicBezTo>
                <a:cubicBezTo>
                  <a:pt x="5101" y="4783"/>
                  <a:pt x="5351" y="4530"/>
                  <a:pt x="5665" y="4530"/>
                </a:cubicBezTo>
                <a:close/>
                <a:moveTo>
                  <a:pt x="6743" y="1643"/>
                </a:moveTo>
                <a:cubicBezTo>
                  <a:pt x="6363" y="2129"/>
                  <a:pt x="6019" y="2718"/>
                  <a:pt x="5717" y="3397"/>
                </a:cubicBezTo>
                <a:lnTo>
                  <a:pt x="5665" y="3397"/>
                </a:lnTo>
                <a:cubicBezTo>
                  <a:pt x="4578" y="3397"/>
                  <a:pt x="3769" y="4406"/>
                  <a:pt x="4008" y="5469"/>
                </a:cubicBezTo>
                <a:cubicBezTo>
                  <a:pt x="3075" y="5822"/>
                  <a:pt x="2277" y="6266"/>
                  <a:pt x="1646" y="6773"/>
                </a:cubicBezTo>
                <a:cubicBezTo>
                  <a:pt x="2507" y="4394"/>
                  <a:pt x="4373" y="2516"/>
                  <a:pt x="6743" y="1643"/>
                </a:cubicBezTo>
                <a:close/>
                <a:moveTo>
                  <a:pt x="12510" y="1631"/>
                </a:moveTo>
                <a:lnTo>
                  <a:pt x="12510" y="1631"/>
                </a:lnTo>
                <a:cubicBezTo>
                  <a:pt x="14926" y="2500"/>
                  <a:pt x="16828" y="4403"/>
                  <a:pt x="17698" y="6818"/>
                </a:cubicBezTo>
                <a:cubicBezTo>
                  <a:pt x="17269" y="6483"/>
                  <a:pt x="16810" y="6196"/>
                  <a:pt x="16327" y="5955"/>
                </a:cubicBezTo>
                <a:cubicBezTo>
                  <a:pt x="15645" y="5614"/>
                  <a:pt x="14932" y="5342"/>
                  <a:pt x="14195" y="5136"/>
                </a:cubicBezTo>
                <a:cubicBezTo>
                  <a:pt x="13933" y="4203"/>
                  <a:pt x="13585" y="3349"/>
                  <a:pt x="13169" y="2612"/>
                </a:cubicBezTo>
                <a:cubicBezTo>
                  <a:pt x="12975" y="2268"/>
                  <a:pt x="12755" y="1942"/>
                  <a:pt x="12510" y="1631"/>
                </a:cubicBezTo>
                <a:close/>
                <a:moveTo>
                  <a:pt x="4636" y="6444"/>
                </a:moveTo>
                <a:cubicBezTo>
                  <a:pt x="4684" y="6483"/>
                  <a:pt x="4738" y="6519"/>
                  <a:pt x="4793" y="6553"/>
                </a:cubicBezTo>
                <a:cubicBezTo>
                  <a:pt x="4651" y="7407"/>
                  <a:pt x="4566" y="8268"/>
                  <a:pt x="4542" y="9134"/>
                </a:cubicBezTo>
                <a:lnTo>
                  <a:pt x="1230" y="9134"/>
                </a:lnTo>
                <a:cubicBezTo>
                  <a:pt x="1568" y="8083"/>
                  <a:pt x="2821" y="7081"/>
                  <a:pt x="4636" y="6444"/>
                </a:cubicBezTo>
                <a:close/>
                <a:moveTo>
                  <a:pt x="9062" y="5674"/>
                </a:moveTo>
                <a:lnTo>
                  <a:pt x="9062" y="9134"/>
                </a:lnTo>
                <a:lnTo>
                  <a:pt x="5674" y="9134"/>
                </a:lnTo>
                <a:cubicBezTo>
                  <a:pt x="5698" y="8343"/>
                  <a:pt x="5774" y="7558"/>
                  <a:pt x="5904" y="6776"/>
                </a:cubicBezTo>
                <a:lnTo>
                  <a:pt x="5904" y="6779"/>
                </a:lnTo>
                <a:cubicBezTo>
                  <a:pt x="6462" y="6698"/>
                  <a:pt x="6949" y="6344"/>
                  <a:pt x="7196" y="5834"/>
                </a:cubicBezTo>
                <a:cubicBezTo>
                  <a:pt x="7815" y="5746"/>
                  <a:pt x="8437" y="5692"/>
                  <a:pt x="9062" y="5674"/>
                </a:cubicBezTo>
                <a:close/>
                <a:moveTo>
                  <a:pt x="10194" y="5671"/>
                </a:moveTo>
                <a:cubicBezTo>
                  <a:pt x="11227" y="5701"/>
                  <a:pt x="12257" y="5834"/>
                  <a:pt x="13265" y="6063"/>
                </a:cubicBezTo>
                <a:cubicBezTo>
                  <a:pt x="13422" y="6743"/>
                  <a:pt x="13534" y="7431"/>
                  <a:pt x="13597" y="8126"/>
                </a:cubicBezTo>
                <a:cubicBezTo>
                  <a:pt x="13144" y="8310"/>
                  <a:pt x="12794" y="8675"/>
                  <a:pt x="12631" y="9134"/>
                </a:cubicBezTo>
                <a:lnTo>
                  <a:pt x="10194" y="9134"/>
                </a:lnTo>
                <a:lnTo>
                  <a:pt x="10194" y="5671"/>
                </a:lnTo>
                <a:close/>
                <a:moveTo>
                  <a:pt x="14497" y="6417"/>
                </a:moveTo>
                <a:cubicBezTo>
                  <a:pt x="14950" y="6571"/>
                  <a:pt x="15391" y="6752"/>
                  <a:pt x="15817" y="6966"/>
                </a:cubicBezTo>
                <a:cubicBezTo>
                  <a:pt x="17037" y="7585"/>
                  <a:pt x="17837" y="8352"/>
                  <a:pt x="18099" y="9137"/>
                </a:cubicBezTo>
                <a:lnTo>
                  <a:pt x="15835" y="9134"/>
                </a:lnTo>
                <a:cubicBezTo>
                  <a:pt x="15654" y="8627"/>
                  <a:pt x="15243" y="8234"/>
                  <a:pt x="14730" y="8077"/>
                </a:cubicBezTo>
                <a:cubicBezTo>
                  <a:pt x="14678" y="7519"/>
                  <a:pt x="14603" y="6966"/>
                  <a:pt x="14497" y="6417"/>
                </a:cubicBezTo>
                <a:close/>
                <a:moveTo>
                  <a:pt x="14241" y="9137"/>
                </a:moveTo>
                <a:cubicBezTo>
                  <a:pt x="14555" y="9137"/>
                  <a:pt x="14808" y="9391"/>
                  <a:pt x="14808" y="9702"/>
                </a:cubicBezTo>
                <a:cubicBezTo>
                  <a:pt x="14808" y="10016"/>
                  <a:pt x="14555" y="10270"/>
                  <a:pt x="14241" y="10270"/>
                </a:cubicBezTo>
                <a:lnTo>
                  <a:pt x="14241" y="10267"/>
                </a:lnTo>
                <a:lnTo>
                  <a:pt x="14204" y="10267"/>
                </a:lnTo>
                <a:cubicBezTo>
                  <a:pt x="13902" y="10251"/>
                  <a:pt x="13667" y="10004"/>
                  <a:pt x="13667" y="9702"/>
                </a:cubicBezTo>
                <a:cubicBezTo>
                  <a:pt x="13667" y="9403"/>
                  <a:pt x="13899" y="9155"/>
                  <a:pt x="14195" y="9137"/>
                </a:cubicBezTo>
                <a:close/>
                <a:moveTo>
                  <a:pt x="18099" y="10270"/>
                </a:moveTo>
                <a:cubicBezTo>
                  <a:pt x="17861" y="10967"/>
                  <a:pt x="17194" y="11643"/>
                  <a:pt x="16161" y="12217"/>
                </a:cubicBezTo>
                <a:cubicBezTo>
                  <a:pt x="15632" y="12504"/>
                  <a:pt x="15080" y="12742"/>
                  <a:pt x="14506" y="12930"/>
                </a:cubicBezTo>
                <a:cubicBezTo>
                  <a:pt x="14606" y="12407"/>
                  <a:pt x="14678" y="11873"/>
                  <a:pt x="14730" y="11323"/>
                </a:cubicBezTo>
                <a:lnTo>
                  <a:pt x="14730" y="11326"/>
                </a:lnTo>
                <a:cubicBezTo>
                  <a:pt x="15243" y="11166"/>
                  <a:pt x="15654" y="10774"/>
                  <a:pt x="15835" y="10270"/>
                </a:cubicBezTo>
                <a:close/>
                <a:moveTo>
                  <a:pt x="4542" y="10267"/>
                </a:moveTo>
                <a:cubicBezTo>
                  <a:pt x="4566" y="11163"/>
                  <a:pt x="4660" y="12060"/>
                  <a:pt x="4820" y="12945"/>
                </a:cubicBezTo>
                <a:cubicBezTo>
                  <a:pt x="2927" y="12320"/>
                  <a:pt x="1583" y="11351"/>
                  <a:pt x="1230" y="10267"/>
                </a:cubicBezTo>
                <a:close/>
                <a:moveTo>
                  <a:pt x="9062" y="10267"/>
                </a:moveTo>
                <a:lnTo>
                  <a:pt x="9062" y="12628"/>
                </a:lnTo>
                <a:cubicBezTo>
                  <a:pt x="8603" y="12791"/>
                  <a:pt x="8238" y="13141"/>
                  <a:pt x="8054" y="13594"/>
                </a:cubicBezTo>
                <a:cubicBezTo>
                  <a:pt x="7377" y="13534"/>
                  <a:pt x="6707" y="13428"/>
                  <a:pt x="6046" y="13280"/>
                </a:cubicBezTo>
                <a:cubicBezTo>
                  <a:pt x="5828" y="12290"/>
                  <a:pt x="5702" y="11281"/>
                  <a:pt x="5674" y="10267"/>
                </a:cubicBezTo>
                <a:close/>
                <a:moveTo>
                  <a:pt x="12631" y="10267"/>
                </a:moveTo>
                <a:cubicBezTo>
                  <a:pt x="12794" y="10725"/>
                  <a:pt x="13144" y="11091"/>
                  <a:pt x="13597" y="11275"/>
                </a:cubicBezTo>
                <a:cubicBezTo>
                  <a:pt x="13534" y="11945"/>
                  <a:pt x="13431" y="12613"/>
                  <a:pt x="13280" y="13268"/>
                </a:cubicBezTo>
                <a:cubicBezTo>
                  <a:pt x="12595" y="13422"/>
                  <a:pt x="11900" y="13531"/>
                  <a:pt x="11203" y="13594"/>
                </a:cubicBezTo>
                <a:cubicBezTo>
                  <a:pt x="11019" y="13141"/>
                  <a:pt x="10653" y="12791"/>
                  <a:pt x="10194" y="12628"/>
                </a:cubicBezTo>
                <a:lnTo>
                  <a:pt x="10194" y="10267"/>
                </a:lnTo>
                <a:close/>
                <a:moveTo>
                  <a:pt x="9627" y="13678"/>
                </a:moveTo>
                <a:cubicBezTo>
                  <a:pt x="9923" y="13678"/>
                  <a:pt x="10170" y="13905"/>
                  <a:pt x="10191" y="14201"/>
                </a:cubicBezTo>
                <a:lnTo>
                  <a:pt x="10191" y="14231"/>
                </a:lnTo>
                <a:cubicBezTo>
                  <a:pt x="10191" y="14231"/>
                  <a:pt x="10191" y="14234"/>
                  <a:pt x="10191" y="14237"/>
                </a:cubicBezTo>
                <a:cubicBezTo>
                  <a:pt x="10188" y="14545"/>
                  <a:pt x="9938" y="14793"/>
                  <a:pt x="9630" y="14796"/>
                </a:cubicBezTo>
                <a:cubicBezTo>
                  <a:pt x="9319" y="14796"/>
                  <a:pt x="9065" y="14545"/>
                  <a:pt x="9062" y="14237"/>
                </a:cubicBezTo>
                <a:lnTo>
                  <a:pt x="9062" y="14231"/>
                </a:lnTo>
                <a:lnTo>
                  <a:pt x="9062" y="14201"/>
                </a:lnTo>
                <a:cubicBezTo>
                  <a:pt x="9083" y="13905"/>
                  <a:pt x="9331" y="13678"/>
                  <a:pt x="9627" y="13678"/>
                </a:cubicBezTo>
                <a:close/>
                <a:moveTo>
                  <a:pt x="1640" y="12579"/>
                </a:moveTo>
                <a:lnTo>
                  <a:pt x="1640" y="12579"/>
                </a:lnTo>
                <a:cubicBezTo>
                  <a:pt x="1936" y="12812"/>
                  <a:pt x="2250" y="13020"/>
                  <a:pt x="2579" y="13204"/>
                </a:cubicBezTo>
                <a:cubicBezTo>
                  <a:pt x="3313" y="13615"/>
                  <a:pt x="4168" y="13953"/>
                  <a:pt x="5110" y="14213"/>
                </a:cubicBezTo>
                <a:cubicBezTo>
                  <a:pt x="5496" y="15620"/>
                  <a:pt x="6061" y="16813"/>
                  <a:pt x="6752" y="17691"/>
                </a:cubicBezTo>
                <a:cubicBezTo>
                  <a:pt x="4373" y="16828"/>
                  <a:pt x="2501" y="14956"/>
                  <a:pt x="1640" y="12579"/>
                </a:cubicBezTo>
                <a:close/>
                <a:moveTo>
                  <a:pt x="17698" y="12555"/>
                </a:moveTo>
                <a:cubicBezTo>
                  <a:pt x="16837" y="14938"/>
                  <a:pt x="14932" y="16831"/>
                  <a:pt x="12535" y="17691"/>
                </a:cubicBezTo>
                <a:cubicBezTo>
                  <a:pt x="12770" y="17395"/>
                  <a:pt x="12981" y="17081"/>
                  <a:pt x="13169" y="16752"/>
                </a:cubicBezTo>
                <a:cubicBezTo>
                  <a:pt x="13594" y="16013"/>
                  <a:pt x="13945" y="15149"/>
                  <a:pt x="14213" y="14201"/>
                </a:cubicBezTo>
                <a:cubicBezTo>
                  <a:pt x="15140" y="13944"/>
                  <a:pt x="15986" y="13609"/>
                  <a:pt x="16713" y="13204"/>
                </a:cubicBezTo>
                <a:cubicBezTo>
                  <a:pt x="17058" y="13014"/>
                  <a:pt x="17387" y="12797"/>
                  <a:pt x="17698" y="12555"/>
                </a:cubicBezTo>
                <a:close/>
                <a:moveTo>
                  <a:pt x="6381" y="14503"/>
                </a:moveTo>
                <a:cubicBezTo>
                  <a:pt x="6906" y="14602"/>
                  <a:pt x="7450" y="14678"/>
                  <a:pt x="8005" y="14726"/>
                </a:cubicBezTo>
                <a:cubicBezTo>
                  <a:pt x="8162" y="15240"/>
                  <a:pt x="8555" y="15650"/>
                  <a:pt x="9062" y="15831"/>
                </a:cubicBezTo>
                <a:lnTo>
                  <a:pt x="9062" y="18096"/>
                </a:lnTo>
                <a:cubicBezTo>
                  <a:pt x="8286" y="17833"/>
                  <a:pt x="7531" y="17048"/>
                  <a:pt x="6933" y="15853"/>
                </a:cubicBezTo>
                <a:cubicBezTo>
                  <a:pt x="6716" y="15415"/>
                  <a:pt x="6532" y="14965"/>
                  <a:pt x="6381" y="14503"/>
                </a:cubicBezTo>
                <a:close/>
                <a:moveTo>
                  <a:pt x="12933" y="14497"/>
                </a:moveTo>
                <a:cubicBezTo>
                  <a:pt x="12740" y="15083"/>
                  <a:pt x="12486" y="15650"/>
                  <a:pt x="12184" y="16188"/>
                </a:cubicBezTo>
                <a:cubicBezTo>
                  <a:pt x="11595" y="17211"/>
                  <a:pt x="10904" y="17869"/>
                  <a:pt x="10194" y="18099"/>
                </a:cubicBezTo>
                <a:lnTo>
                  <a:pt x="10194" y="15831"/>
                </a:lnTo>
                <a:cubicBezTo>
                  <a:pt x="10702" y="15650"/>
                  <a:pt x="11094" y="15240"/>
                  <a:pt x="11251" y="14726"/>
                </a:cubicBezTo>
                <a:cubicBezTo>
                  <a:pt x="11828" y="14675"/>
                  <a:pt x="12390" y="14596"/>
                  <a:pt x="12933" y="14497"/>
                </a:cubicBezTo>
                <a:close/>
                <a:moveTo>
                  <a:pt x="9630" y="0"/>
                </a:moveTo>
                <a:cubicBezTo>
                  <a:pt x="7063" y="0"/>
                  <a:pt x="4645" y="1015"/>
                  <a:pt x="2821" y="2860"/>
                </a:cubicBezTo>
                <a:cubicBezTo>
                  <a:pt x="1012" y="4678"/>
                  <a:pt x="1" y="7138"/>
                  <a:pt x="4" y="9702"/>
                </a:cubicBezTo>
                <a:cubicBezTo>
                  <a:pt x="4" y="15016"/>
                  <a:pt x="4313" y="19325"/>
                  <a:pt x="9630" y="19325"/>
                </a:cubicBezTo>
                <a:cubicBezTo>
                  <a:pt x="9634" y="19325"/>
                  <a:pt x="9637" y="19325"/>
                  <a:pt x="9641" y="19325"/>
                </a:cubicBezTo>
                <a:cubicBezTo>
                  <a:pt x="12198" y="19325"/>
                  <a:pt x="14654" y="18314"/>
                  <a:pt x="16469" y="16508"/>
                </a:cubicBezTo>
                <a:cubicBezTo>
                  <a:pt x="18314" y="14687"/>
                  <a:pt x="19328" y="12268"/>
                  <a:pt x="19328" y="9702"/>
                </a:cubicBezTo>
                <a:cubicBezTo>
                  <a:pt x="19328" y="8407"/>
                  <a:pt x="19069" y="7129"/>
                  <a:pt x="18558" y="5940"/>
                </a:cubicBezTo>
                <a:cubicBezTo>
                  <a:pt x="18066" y="4789"/>
                  <a:pt x="17360" y="3741"/>
                  <a:pt x="16472" y="2857"/>
                </a:cubicBezTo>
                <a:cubicBezTo>
                  <a:pt x="15587" y="1969"/>
                  <a:pt x="14539" y="1263"/>
                  <a:pt x="13389" y="770"/>
                </a:cubicBezTo>
                <a:cubicBezTo>
                  <a:pt x="12199" y="260"/>
                  <a:pt x="10922" y="0"/>
                  <a:pt x="9630" y="0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sp>
        <p:nvSpPr>
          <p:cNvPr id="4930" name="Google Shape;4930;p45"/>
          <p:cNvSpPr/>
          <p:nvPr/>
        </p:nvSpPr>
        <p:spPr>
          <a:xfrm>
            <a:off x="3456202" y="3946144"/>
            <a:ext cx="233607" cy="231332"/>
          </a:xfrm>
          <a:custGeom>
            <a:avLst/>
            <a:gdLst/>
            <a:ahLst/>
            <a:cxnLst/>
            <a:rect l="l" t="t" r="r" b="b"/>
            <a:pathLst>
              <a:path w="19516" h="19326" extrusionOk="0">
                <a:moveTo>
                  <a:pt x="15929" y="1934"/>
                </a:moveTo>
                <a:lnTo>
                  <a:pt x="15929" y="2834"/>
                </a:lnTo>
                <a:cubicBezTo>
                  <a:pt x="15929" y="3145"/>
                  <a:pt x="16182" y="3398"/>
                  <a:pt x="16496" y="3398"/>
                </a:cubicBezTo>
                <a:lnTo>
                  <a:pt x="17393" y="3398"/>
                </a:lnTo>
                <a:lnTo>
                  <a:pt x="16261" y="4531"/>
                </a:lnTo>
                <a:lnTo>
                  <a:pt x="14796" y="4531"/>
                </a:lnTo>
                <a:lnTo>
                  <a:pt x="14796" y="3066"/>
                </a:lnTo>
                <a:lnTo>
                  <a:pt x="15929" y="1934"/>
                </a:lnTo>
                <a:close/>
                <a:moveTo>
                  <a:pt x="9663" y="7927"/>
                </a:moveTo>
                <a:cubicBezTo>
                  <a:pt x="9926" y="7927"/>
                  <a:pt x="10183" y="7991"/>
                  <a:pt x="10418" y="8109"/>
                </a:cubicBezTo>
                <a:lnTo>
                  <a:pt x="9262" y="9262"/>
                </a:lnTo>
                <a:cubicBezTo>
                  <a:pt x="9041" y="9485"/>
                  <a:pt x="9041" y="9842"/>
                  <a:pt x="9262" y="10065"/>
                </a:cubicBezTo>
                <a:cubicBezTo>
                  <a:pt x="9372" y="10175"/>
                  <a:pt x="9517" y="10231"/>
                  <a:pt x="9662" y="10231"/>
                </a:cubicBezTo>
                <a:cubicBezTo>
                  <a:pt x="9807" y="10231"/>
                  <a:pt x="9952" y="10175"/>
                  <a:pt x="10062" y="10065"/>
                </a:cubicBezTo>
                <a:lnTo>
                  <a:pt x="11218" y="8909"/>
                </a:lnTo>
                <a:cubicBezTo>
                  <a:pt x="11336" y="9141"/>
                  <a:pt x="11399" y="9401"/>
                  <a:pt x="11399" y="9664"/>
                </a:cubicBezTo>
                <a:cubicBezTo>
                  <a:pt x="11399" y="10585"/>
                  <a:pt x="10605" y="11364"/>
                  <a:pt x="9663" y="11364"/>
                </a:cubicBezTo>
                <a:cubicBezTo>
                  <a:pt x="8721" y="11364"/>
                  <a:pt x="7927" y="10585"/>
                  <a:pt x="7927" y="9664"/>
                </a:cubicBezTo>
                <a:cubicBezTo>
                  <a:pt x="7927" y="8722"/>
                  <a:pt x="8721" y="7927"/>
                  <a:pt x="9663" y="7927"/>
                </a:cubicBezTo>
                <a:close/>
                <a:moveTo>
                  <a:pt x="9663" y="5663"/>
                </a:moveTo>
                <a:cubicBezTo>
                  <a:pt x="10527" y="5666"/>
                  <a:pt x="11363" y="5953"/>
                  <a:pt x="12049" y="6478"/>
                </a:cubicBezTo>
                <a:lnTo>
                  <a:pt x="11242" y="7287"/>
                </a:lnTo>
                <a:cubicBezTo>
                  <a:pt x="10777" y="6967"/>
                  <a:pt x="10228" y="6798"/>
                  <a:pt x="9663" y="6795"/>
                </a:cubicBezTo>
                <a:cubicBezTo>
                  <a:pt x="8108" y="6795"/>
                  <a:pt x="6795" y="8109"/>
                  <a:pt x="6795" y="9664"/>
                </a:cubicBezTo>
                <a:cubicBezTo>
                  <a:pt x="6795" y="10422"/>
                  <a:pt x="7103" y="11143"/>
                  <a:pt x="7649" y="11669"/>
                </a:cubicBezTo>
                <a:cubicBezTo>
                  <a:pt x="8208" y="12220"/>
                  <a:pt x="8935" y="12495"/>
                  <a:pt x="9663" y="12495"/>
                </a:cubicBezTo>
                <a:cubicBezTo>
                  <a:pt x="10391" y="12495"/>
                  <a:pt x="11119" y="12220"/>
                  <a:pt x="11677" y="11669"/>
                </a:cubicBezTo>
                <a:cubicBezTo>
                  <a:pt x="12224" y="11143"/>
                  <a:pt x="12532" y="10422"/>
                  <a:pt x="12532" y="9664"/>
                </a:cubicBezTo>
                <a:cubicBezTo>
                  <a:pt x="12529" y="9099"/>
                  <a:pt x="12360" y="8549"/>
                  <a:pt x="12043" y="8084"/>
                </a:cubicBezTo>
                <a:lnTo>
                  <a:pt x="12849" y="7278"/>
                </a:lnTo>
                <a:cubicBezTo>
                  <a:pt x="13374" y="7964"/>
                  <a:pt x="13661" y="8800"/>
                  <a:pt x="13664" y="9664"/>
                </a:cubicBezTo>
                <a:cubicBezTo>
                  <a:pt x="13664" y="11850"/>
                  <a:pt x="11870" y="13628"/>
                  <a:pt x="9663" y="13628"/>
                </a:cubicBezTo>
                <a:cubicBezTo>
                  <a:pt x="7456" y="13628"/>
                  <a:pt x="5662" y="11850"/>
                  <a:pt x="5662" y="9664"/>
                </a:cubicBezTo>
                <a:cubicBezTo>
                  <a:pt x="5662" y="7496"/>
                  <a:pt x="7495" y="5663"/>
                  <a:pt x="9663" y="5663"/>
                </a:cubicBezTo>
                <a:close/>
                <a:moveTo>
                  <a:pt x="9676" y="3398"/>
                </a:moveTo>
                <a:cubicBezTo>
                  <a:pt x="11130" y="3398"/>
                  <a:pt x="12541" y="3902"/>
                  <a:pt x="13664" y="4826"/>
                </a:cubicBezTo>
                <a:lnTo>
                  <a:pt x="13664" y="4863"/>
                </a:lnTo>
                <a:lnTo>
                  <a:pt x="12861" y="5663"/>
                </a:lnTo>
                <a:cubicBezTo>
                  <a:pt x="11911" y="4901"/>
                  <a:pt x="10770" y="4528"/>
                  <a:pt x="9634" y="4528"/>
                </a:cubicBezTo>
                <a:cubicBezTo>
                  <a:pt x="8214" y="4528"/>
                  <a:pt x="6803" y="5111"/>
                  <a:pt x="5786" y="6246"/>
                </a:cubicBezTo>
                <a:cubicBezTo>
                  <a:pt x="3959" y="8287"/>
                  <a:pt x="4047" y="11403"/>
                  <a:pt x="5985" y="13341"/>
                </a:cubicBezTo>
                <a:cubicBezTo>
                  <a:pt x="6991" y="14346"/>
                  <a:pt x="8313" y="14852"/>
                  <a:pt x="9638" y="14852"/>
                </a:cubicBezTo>
                <a:cubicBezTo>
                  <a:pt x="10866" y="14852"/>
                  <a:pt x="12096" y="14417"/>
                  <a:pt x="13078" y="13538"/>
                </a:cubicBezTo>
                <a:cubicBezTo>
                  <a:pt x="15119" y="11711"/>
                  <a:pt x="15376" y="8604"/>
                  <a:pt x="13664" y="6463"/>
                </a:cubicBezTo>
                <a:lnTo>
                  <a:pt x="14464" y="5663"/>
                </a:lnTo>
                <a:lnTo>
                  <a:pt x="14503" y="5663"/>
                </a:lnTo>
                <a:cubicBezTo>
                  <a:pt x="15430" y="6789"/>
                  <a:pt x="15935" y="8205"/>
                  <a:pt x="15929" y="9664"/>
                </a:cubicBezTo>
                <a:cubicBezTo>
                  <a:pt x="15929" y="13100"/>
                  <a:pt x="13117" y="15893"/>
                  <a:pt x="9663" y="15893"/>
                </a:cubicBezTo>
                <a:cubicBezTo>
                  <a:pt x="6209" y="15893"/>
                  <a:pt x="3398" y="13100"/>
                  <a:pt x="3398" y="9664"/>
                </a:cubicBezTo>
                <a:cubicBezTo>
                  <a:pt x="3398" y="6209"/>
                  <a:pt x="6209" y="3398"/>
                  <a:pt x="9663" y="3398"/>
                </a:cubicBezTo>
                <a:cubicBezTo>
                  <a:pt x="9668" y="3398"/>
                  <a:pt x="9672" y="3398"/>
                  <a:pt x="9676" y="3398"/>
                </a:cubicBezTo>
                <a:close/>
                <a:moveTo>
                  <a:pt x="9663" y="1134"/>
                </a:moveTo>
                <a:cubicBezTo>
                  <a:pt x="11176" y="1134"/>
                  <a:pt x="12661" y="1532"/>
                  <a:pt x="13975" y="2287"/>
                </a:cubicBezTo>
                <a:lnTo>
                  <a:pt x="13830" y="2432"/>
                </a:lnTo>
                <a:cubicBezTo>
                  <a:pt x="13724" y="2538"/>
                  <a:pt x="13664" y="2683"/>
                  <a:pt x="13664" y="2834"/>
                </a:cubicBezTo>
                <a:lnTo>
                  <a:pt x="13664" y="3428"/>
                </a:lnTo>
                <a:cubicBezTo>
                  <a:pt x="12473" y="2670"/>
                  <a:pt x="11090" y="2266"/>
                  <a:pt x="9679" y="2266"/>
                </a:cubicBezTo>
                <a:cubicBezTo>
                  <a:pt x="9674" y="2266"/>
                  <a:pt x="9668" y="2266"/>
                  <a:pt x="9663" y="2266"/>
                </a:cubicBezTo>
                <a:cubicBezTo>
                  <a:pt x="7701" y="2266"/>
                  <a:pt x="5847" y="3039"/>
                  <a:pt x="4443" y="4443"/>
                </a:cubicBezTo>
                <a:cubicBezTo>
                  <a:pt x="3039" y="5847"/>
                  <a:pt x="2266" y="7701"/>
                  <a:pt x="2266" y="9664"/>
                </a:cubicBezTo>
                <a:cubicBezTo>
                  <a:pt x="2266" y="11626"/>
                  <a:pt x="3039" y="13474"/>
                  <a:pt x="4443" y="14866"/>
                </a:cubicBezTo>
                <a:cubicBezTo>
                  <a:pt x="5886" y="16305"/>
                  <a:pt x="7775" y="17024"/>
                  <a:pt x="9663" y="17024"/>
                </a:cubicBezTo>
                <a:cubicBezTo>
                  <a:pt x="11552" y="17024"/>
                  <a:pt x="13441" y="16305"/>
                  <a:pt x="14884" y="14866"/>
                </a:cubicBezTo>
                <a:cubicBezTo>
                  <a:pt x="16288" y="13474"/>
                  <a:pt x="17061" y="11626"/>
                  <a:pt x="17061" y="9664"/>
                </a:cubicBezTo>
                <a:cubicBezTo>
                  <a:pt x="17064" y="8248"/>
                  <a:pt x="16659" y="6859"/>
                  <a:pt x="15898" y="5663"/>
                </a:cubicBezTo>
                <a:lnTo>
                  <a:pt x="16496" y="5663"/>
                </a:lnTo>
                <a:cubicBezTo>
                  <a:pt x="16644" y="5663"/>
                  <a:pt x="16789" y="5602"/>
                  <a:pt x="16895" y="5497"/>
                </a:cubicBezTo>
                <a:lnTo>
                  <a:pt x="17040" y="5352"/>
                </a:lnTo>
                <a:cubicBezTo>
                  <a:pt x="17795" y="6665"/>
                  <a:pt x="18193" y="8151"/>
                  <a:pt x="18193" y="9664"/>
                </a:cubicBezTo>
                <a:cubicBezTo>
                  <a:pt x="18193" y="14368"/>
                  <a:pt x="14367" y="18194"/>
                  <a:pt x="9663" y="18194"/>
                </a:cubicBezTo>
                <a:cubicBezTo>
                  <a:pt x="4959" y="18194"/>
                  <a:pt x="1133" y="14368"/>
                  <a:pt x="1133" y="9664"/>
                </a:cubicBezTo>
                <a:cubicBezTo>
                  <a:pt x="1133" y="4959"/>
                  <a:pt x="4959" y="1134"/>
                  <a:pt x="9663" y="1134"/>
                </a:cubicBezTo>
                <a:close/>
                <a:moveTo>
                  <a:pt x="16491" y="0"/>
                </a:moveTo>
                <a:cubicBezTo>
                  <a:pt x="16352" y="0"/>
                  <a:pt x="16210" y="52"/>
                  <a:pt x="16095" y="167"/>
                </a:cubicBezTo>
                <a:lnTo>
                  <a:pt x="14799" y="1463"/>
                </a:lnTo>
                <a:cubicBezTo>
                  <a:pt x="13256" y="509"/>
                  <a:pt x="11478" y="4"/>
                  <a:pt x="9663" y="1"/>
                </a:cubicBezTo>
                <a:cubicBezTo>
                  <a:pt x="7094" y="1"/>
                  <a:pt x="4669" y="1010"/>
                  <a:pt x="2839" y="2840"/>
                </a:cubicBezTo>
                <a:cubicBezTo>
                  <a:pt x="1009" y="4669"/>
                  <a:pt x="1" y="7094"/>
                  <a:pt x="1" y="9664"/>
                </a:cubicBezTo>
                <a:cubicBezTo>
                  <a:pt x="1" y="12233"/>
                  <a:pt x="1009" y="14658"/>
                  <a:pt x="2839" y="16488"/>
                </a:cubicBezTo>
                <a:cubicBezTo>
                  <a:pt x="4669" y="18317"/>
                  <a:pt x="7094" y="19326"/>
                  <a:pt x="9663" y="19326"/>
                </a:cubicBezTo>
                <a:cubicBezTo>
                  <a:pt x="12233" y="19326"/>
                  <a:pt x="14657" y="18317"/>
                  <a:pt x="16487" y="16488"/>
                </a:cubicBezTo>
                <a:cubicBezTo>
                  <a:pt x="18317" y="14658"/>
                  <a:pt x="19325" y="12233"/>
                  <a:pt x="19325" y="9664"/>
                </a:cubicBezTo>
                <a:cubicBezTo>
                  <a:pt x="19322" y="7849"/>
                  <a:pt x="18818" y="6070"/>
                  <a:pt x="17864" y="4528"/>
                </a:cubicBezTo>
                <a:lnTo>
                  <a:pt x="19159" y="3232"/>
                </a:lnTo>
                <a:cubicBezTo>
                  <a:pt x="19516" y="2876"/>
                  <a:pt x="19265" y="2266"/>
                  <a:pt x="18761" y="2266"/>
                </a:cubicBezTo>
                <a:lnTo>
                  <a:pt x="17061" y="2266"/>
                </a:lnTo>
                <a:lnTo>
                  <a:pt x="17061" y="569"/>
                </a:lnTo>
                <a:cubicBezTo>
                  <a:pt x="17061" y="226"/>
                  <a:pt x="16782" y="0"/>
                  <a:pt x="16491" y="0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grpSp>
        <p:nvGrpSpPr>
          <p:cNvPr id="4931" name="Google Shape;4931;p45"/>
          <p:cNvGrpSpPr/>
          <p:nvPr/>
        </p:nvGrpSpPr>
        <p:grpSpPr>
          <a:xfrm>
            <a:off x="3738914" y="3946186"/>
            <a:ext cx="231356" cy="231320"/>
            <a:chOff x="5648375" y="1427025"/>
            <a:chExt cx="483200" cy="483125"/>
          </a:xfrm>
          <a:solidFill>
            <a:srgbClr val="171536"/>
          </a:solidFill>
        </p:grpSpPr>
        <p:sp>
          <p:nvSpPr>
            <p:cNvPr id="4932" name="Google Shape;4932;p45"/>
            <p:cNvSpPr/>
            <p:nvPr/>
          </p:nvSpPr>
          <p:spPr>
            <a:xfrm>
              <a:off x="5801075" y="1484625"/>
              <a:ext cx="177725" cy="162475"/>
            </a:xfrm>
            <a:custGeom>
              <a:avLst/>
              <a:gdLst/>
              <a:ahLst/>
              <a:cxnLst/>
              <a:rect l="l" t="t" r="r" b="b"/>
              <a:pathLst>
                <a:path w="7109" h="6499" extrusionOk="0">
                  <a:moveTo>
                    <a:pt x="3554" y="1845"/>
                  </a:moveTo>
                  <a:lnTo>
                    <a:pt x="3920" y="2582"/>
                  </a:lnTo>
                  <a:cubicBezTo>
                    <a:pt x="4001" y="2751"/>
                    <a:pt x="4161" y="2866"/>
                    <a:pt x="4345" y="2893"/>
                  </a:cubicBezTo>
                  <a:lnTo>
                    <a:pt x="5158" y="3011"/>
                  </a:lnTo>
                  <a:lnTo>
                    <a:pt x="4569" y="3584"/>
                  </a:lnTo>
                  <a:cubicBezTo>
                    <a:pt x="4436" y="3714"/>
                    <a:pt x="4376" y="3901"/>
                    <a:pt x="4406" y="4086"/>
                  </a:cubicBezTo>
                  <a:lnTo>
                    <a:pt x="4545" y="4898"/>
                  </a:lnTo>
                  <a:lnTo>
                    <a:pt x="3820" y="4514"/>
                  </a:lnTo>
                  <a:cubicBezTo>
                    <a:pt x="3737" y="4469"/>
                    <a:pt x="3646" y="4446"/>
                    <a:pt x="3555" y="4446"/>
                  </a:cubicBezTo>
                  <a:cubicBezTo>
                    <a:pt x="3464" y="4446"/>
                    <a:pt x="3373" y="4469"/>
                    <a:pt x="3292" y="4514"/>
                  </a:cubicBezTo>
                  <a:lnTo>
                    <a:pt x="2561" y="4895"/>
                  </a:lnTo>
                  <a:lnTo>
                    <a:pt x="2703" y="4086"/>
                  </a:lnTo>
                  <a:cubicBezTo>
                    <a:pt x="2733" y="3901"/>
                    <a:pt x="2673" y="3714"/>
                    <a:pt x="2540" y="3584"/>
                  </a:cubicBezTo>
                  <a:lnTo>
                    <a:pt x="1951" y="3011"/>
                  </a:lnTo>
                  <a:lnTo>
                    <a:pt x="2763" y="2893"/>
                  </a:lnTo>
                  <a:cubicBezTo>
                    <a:pt x="2947" y="2866"/>
                    <a:pt x="3107" y="2751"/>
                    <a:pt x="3192" y="2582"/>
                  </a:cubicBezTo>
                  <a:lnTo>
                    <a:pt x="3554" y="1845"/>
                  </a:lnTo>
                  <a:close/>
                  <a:moveTo>
                    <a:pt x="3554" y="0"/>
                  </a:moveTo>
                  <a:cubicBezTo>
                    <a:pt x="3353" y="0"/>
                    <a:pt x="3151" y="106"/>
                    <a:pt x="3047" y="317"/>
                  </a:cubicBezTo>
                  <a:lnTo>
                    <a:pt x="2307" y="1815"/>
                  </a:lnTo>
                  <a:lnTo>
                    <a:pt x="653" y="2056"/>
                  </a:lnTo>
                  <a:cubicBezTo>
                    <a:pt x="188" y="2123"/>
                    <a:pt x="0" y="2694"/>
                    <a:pt x="339" y="3023"/>
                  </a:cubicBezTo>
                  <a:lnTo>
                    <a:pt x="1537" y="4188"/>
                  </a:lnTo>
                  <a:lnTo>
                    <a:pt x="1253" y="5837"/>
                  </a:lnTo>
                  <a:cubicBezTo>
                    <a:pt x="1191" y="6202"/>
                    <a:pt x="1480" y="6499"/>
                    <a:pt x="1809" y="6499"/>
                  </a:cubicBezTo>
                  <a:cubicBezTo>
                    <a:pt x="1897" y="6499"/>
                    <a:pt x="1987" y="6478"/>
                    <a:pt x="2075" y="6432"/>
                  </a:cubicBezTo>
                  <a:lnTo>
                    <a:pt x="3554" y="5656"/>
                  </a:lnTo>
                  <a:lnTo>
                    <a:pt x="5034" y="6432"/>
                  </a:lnTo>
                  <a:cubicBezTo>
                    <a:pt x="5121" y="6478"/>
                    <a:pt x="5212" y="6499"/>
                    <a:pt x="5299" y="6499"/>
                  </a:cubicBezTo>
                  <a:cubicBezTo>
                    <a:pt x="5629" y="6499"/>
                    <a:pt x="5917" y="6202"/>
                    <a:pt x="5855" y="5837"/>
                  </a:cubicBezTo>
                  <a:lnTo>
                    <a:pt x="5574" y="4188"/>
                  </a:lnTo>
                  <a:lnTo>
                    <a:pt x="6770" y="3023"/>
                  </a:lnTo>
                  <a:cubicBezTo>
                    <a:pt x="7108" y="2694"/>
                    <a:pt x="6921" y="2123"/>
                    <a:pt x="6456" y="2056"/>
                  </a:cubicBezTo>
                  <a:lnTo>
                    <a:pt x="4801" y="1815"/>
                  </a:lnTo>
                  <a:lnTo>
                    <a:pt x="4062" y="317"/>
                  </a:lnTo>
                  <a:cubicBezTo>
                    <a:pt x="3957" y="106"/>
                    <a:pt x="3756" y="0"/>
                    <a:pt x="355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933" name="Google Shape;4933;p45"/>
            <p:cNvSpPr/>
            <p:nvPr/>
          </p:nvSpPr>
          <p:spPr>
            <a:xfrm>
              <a:off x="5648375" y="1427025"/>
              <a:ext cx="483200" cy="483125"/>
            </a:xfrm>
            <a:custGeom>
              <a:avLst/>
              <a:gdLst/>
              <a:ahLst/>
              <a:cxnLst/>
              <a:rect l="l" t="t" r="r" b="b"/>
              <a:pathLst>
                <a:path w="19328" h="19325" extrusionOk="0">
                  <a:moveTo>
                    <a:pt x="2265" y="2304"/>
                  </a:moveTo>
                  <a:cubicBezTo>
                    <a:pt x="2890" y="2304"/>
                    <a:pt x="3397" y="2808"/>
                    <a:pt x="3397" y="3437"/>
                  </a:cubicBezTo>
                  <a:lnTo>
                    <a:pt x="3397" y="7398"/>
                  </a:lnTo>
                  <a:lnTo>
                    <a:pt x="3397" y="7474"/>
                  </a:lnTo>
                  <a:lnTo>
                    <a:pt x="1637" y="6299"/>
                  </a:lnTo>
                  <a:cubicBezTo>
                    <a:pt x="1320" y="6088"/>
                    <a:pt x="1129" y="5734"/>
                    <a:pt x="1132" y="5357"/>
                  </a:cubicBezTo>
                  <a:lnTo>
                    <a:pt x="1132" y="3437"/>
                  </a:lnTo>
                  <a:cubicBezTo>
                    <a:pt x="1132" y="2808"/>
                    <a:pt x="1640" y="2304"/>
                    <a:pt x="2265" y="2304"/>
                  </a:cubicBezTo>
                  <a:close/>
                  <a:moveTo>
                    <a:pt x="17060" y="2304"/>
                  </a:moveTo>
                  <a:cubicBezTo>
                    <a:pt x="17685" y="2304"/>
                    <a:pt x="18192" y="2808"/>
                    <a:pt x="18192" y="3437"/>
                  </a:cubicBezTo>
                  <a:lnTo>
                    <a:pt x="18192" y="5357"/>
                  </a:lnTo>
                  <a:cubicBezTo>
                    <a:pt x="18192" y="5737"/>
                    <a:pt x="18005" y="6091"/>
                    <a:pt x="17688" y="6302"/>
                  </a:cubicBezTo>
                  <a:lnTo>
                    <a:pt x="15928" y="7474"/>
                  </a:lnTo>
                  <a:lnTo>
                    <a:pt x="15928" y="7398"/>
                  </a:lnTo>
                  <a:lnTo>
                    <a:pt x="15928" y="3437"/>
                  </a:lnTo>
                  <a:cubicBezTo>
                    <a:pt x="15928" y="2808"/>
                    <a:pt x="16435" y="2304"/>
                    <a:pt x="17060" y="2304"/>
                  </a:cubicBezTo>
                  <a:close/>
                  <a:moveTo>
                    <a:pt x="14795" y="1133"/>
                  </a:moveTo>
                  <a:lnTo>
                    <a:pt x="14795" y="7398"/>
                  </a:lnTo>
                  <a:cubicBezTo>
                    <a:pt x="14795" y="8763"/>
                    <a:pt x="14095" y="9641"/>
                    <a:pt x="12120" y="10759"/>
                  </a:cubicBezTo>
                  <a:cubicBezTo>
                    <a:pt x="11069" y="11354"/>
                    <a:pt x="10372" y="12422"/>
                    <a:pt x="10248" y="13627"/>
                  </a:cubicBezTo>
                  <a:lnTo>
                    <a:pt x="9058" y="13627"/>
                  </a:lnTo>
                  <a:cubicBezTo>
                    <a:pt x="8877" y="12368"/>
                    <a:pt x="8041" y="11269"/>
                    <a:pt x="6791" y="10686"/>
                  </a:cubicBezTo>
                  <a:cubicBezTo>
                    <a:pt x="5332" y="10007"/>
                    <a:pt x="4529" y="8835"/>
                    <a:pt x="4529" y="7398"/>
                  </a:cubicBezTo>
                  <a:lnTo>
                    <a:pt x="4529" y="1133"/>
                  </a:lnTo>
                  <a:close/>
                  <a:moveTo>
                    <a:pt x="11927" y="14759"/>
                  </a:moveTo>
                  <a:cubicBezTo>
                    <a:pt x="12241" y="14759"/>
                    <a:pt x="12495" y="15010"/>
                    <a:pt x="12495" y="15324"/>
                  </a:cubicBezTo>
                  <a:lnTo>
                    <a:pt x="12495" y="15892"/>
                  </a:lnTo>
                  <a:lnTo>
                    <a:pt x="10795" y="15892"/>
                  </a:lnTo>
                  <a:cubicBezTo>
                    <a:pt x="10481" y="15892"/>
                    <a:pt x="10230" y="16142"/>
                    <a:pt x="10230" y="16456"/>
                  </a:cubicBezTo>
                  <a:cubicBezTo>
                    <a:pt x="10230" y="16770"/>
                    <a:pt x="10481" y="17024"/>
                    <a:pt x="10795" y="17024"/>
                  </a:cubicBezTo>
                  <a:lnTo>
                    <a:pt x="13059" y="17024"/>
                  </a:lnTo>
                  <a:cubicBezTo>
                    <a:pt x="13373" y="17024"/>
                    <a:pt x="13627" y="17275"/>
                    <a:pt x="13627" y="17589"/>
                  </a:cubicBezTo>
                  <a:lnTo>
                    <a:pt x="13627" y="18193"/>
                  </a:lnTo>
                  <a:lnTo>
                    <a:pt x="5701" y="18193"/>
                  </a:lnTo>
                  <a:lnTo>
                    <a:pt x="5701" y="17589"/>
                  </a:lnTo>
                  <a:cubicBezTo>
                    <a:pt x="5701" y="17275"/>
                    <a:pt x="5951" y="17024"/>
                    <a:pt x="6265" y="17024"/>
                  </a:cubicBezTo>
                  <a:lnTo>
                    <a:pt x="8530" y="17024"/>
                  </a:lnTo>
                  <a:cubicBezTo>
                    <a:pt x="8844" y="17024"/>
                    <a:pt x="9095" y="16770"/>
                    <a:pt x="9095" y="16456"/>
                  </a:cubicBezTo>
                  <a:cubicBezTo>
                    <a:pt x="9095" y="16142"/>
                    <a:pt x="8844" y="15892"/>
                    <a:pt x="8530" y="15892"/>
                  </a:cubicBezTo>
                  <a:lnTo>
                    <a:pt x="6833" y="15892"/>
                  </a:lnTo>
                  <a:lnTo>
                    <a:pt x="6833" y="15324"/>
                  </a:lnTo>
                  <a:cubicBezTo>
                    <a:pt x="6833" y="15010"/>
                    <a:pt x="7084" y="14759"/>
                    <a:pt x="7398" y="14759"/>
                  </a:cubicBezTo>
                  <a:close/>
                  <a:moveTo>
                    <a:pt x="3965" y="0"/>
                  </a:moveTo>
                  <a:cubicBezTo>
                    <a:pt x="3651" y="0"/>
                    <a:pt x="3397" y="254"/>
                    <a:pt x="3397" y="568"/>
                  </a:cubicBezTo>
                  <a:lnTo>
                    <a:pt x="3397" y="1474"/>
                  </a:lnTo>
                  <a:cubicBezTo>
                    <a:pt x="3032" y="1264"/>
                    <a:pt x="2645" y="1168"/>
                    <a:pt x="2269" y="1168"/>
                  </a:cubicBezTo>
                  <a:cubicBezTo>
                    <a:pt x="1086" y="1168"/>
                    <a:pt x="0" y="2113"/>
                    <a:pt x="0" y="3437"/>
                  </a:cubicBezTo>
                  <a:lnTo>
                    <a:pt x="0" y="5357"/>
                  </a:lnTo>
                  <a:cubicBezTo>
                    <a:pt x="0" y="6115"/>
                    <a:pt x="378" y="6821"/>
                    <a:pt x="1009" y="7241"/>
                  </a:cubicBezTo>
                  <a:lnTo>
                    <a:pt x="3651" y="9001"/>
                  </a:lnTo>
                  <a:cubicBezTo>
                    <a:pt x="3663" y="9010"/>
                    <a:pt x="3678" y="9019"/>
                    <a:pt x="3690" y="9026"/>
                  </a:cubicBezTo>
                  <a:cubicBezTo>
                    <a:pt x="4125" y="10170"/>
                    <a:pt x="5027" y="11112"/>
                    <a:pt x="6314" y="11710"/>
                  </a:cubicBezTo>
                  <a:cubicBezTo>
                    <a:pt x="7156" y="12105"/>
                    <a:pt x="7736" y="12812"/>
                    <a:pt x="7911" y="13627"/>
                  </a:cubicBezTo>
                  <a:lnTo>
                    <a:pt x="7398" y="13627"/>
                  </a:lnTo>
                  <a:cubicBezTo>
                    <a:pt x="6459" y="13627"/>
                    <a:pt x="5701" y="14385"/>
                    <a:pt x="5701" y="15324"/>
                  </a:cubicBezTo>
                  <a:lnTo>
                    <a:pt x="5701" y="15988"/>
                  </a:lnTo>
                  <a:cubicBezTo>
                    <a:pt x="5021" y="16227"/>
                    <a:pt x="4569" y="16870"/>
                    <a:pt x="4569" y="17589"/>
                  </a:cubicBezTo>
                  <a:lnTo>
                    <a:pt x="4569" y="18760"/>
                  </a:lnTo>
                  <a:cubicBezTo>
                    <a:pt x="4569" y="19071"/>
                    <a:pt x="4819" y="19325"/>
                    <a:pt x="5133" y="19325"/>
                  </a:cubicBezTo>
                  <a:lnTo>
                    <a:pt x="14191" y="19325"/>
                  </a:lnTo>
                  <a:cubicBezTo>
                    <a:pt x="14506" y="19325"/>
                    <a:pt x="14759" y="19071"/>
                    <a:pt x="14759" y="18760"/>
                  </a:cubicBezTo>
                  <a:lnTo>
                    <a:pt x="14759" y="17589"/>
                  </a:lnTo>
                  <a:cubicBezTo>
                    <a:pt x="14756" y="16870"/>
                    <a:pt x="14303" y="16227"/>
                    <a:pt x="13627" y="15988"/>
                  </a:cubicBezTo>
                  <a:lnTo>
                    <a:pt x="13627" y="15324"/>
                  </a:lnTo>
                  <a:cubicBezTo>
                    <a:pt x="13624" y="14385"/>
                    <a:pt x="12866" y="13627"/>
                    <a:pt x="11927" y="13627"/>
                  </a:cubicBezTo>
                  <a:lnTo>
                    <a:pt x="11389" y="13627"/>
                  </a:lnTo>
                  <a:cubicBezTo>
                    <a:pt x="11507" y="12833"/>
                    <a:pt x="11981" y="12139"/>
                    <a:pt x="12679" y="11743"/>
                  </a:cubicBezTo>
                  <a:cubicBezTo>
                    <a:pt x="14044" y="10973"/>
                    <a:pt x="15088" y="10170"/>
                    <a:pt x="15593" y="9047"/>
                  </a:cubicBezTo>
                  <a:cubicBezTo>
                    <a:pt x="15623" y="9035"/>
                    <a:pt x="15650" y="9019"/>
                    <a:pt x="15677" y="9001"/>
                  </a:cubicBezTo>
                  <a:lnTo>
                    <a:pt x="18319" y="7241"/>
                  </a:lnTo>
                  <a:cubicBezTo>
                    <a:pt x="18947" y="6821"/>
                    <a:pt x="19328" y="6115"/>
                    <a:pt x="19328" y="5357"/>
                  </a:cubicBezTo>
                  <a:lnTo>
                    <a:pt x="19328" y="3437"/>
                  </a:lnTo>
                  <a:cubicBezTo>
                    <a:pt x="19325" y="2113"/>
                    <a:pt x="18239" y="1168"/>
                    <a:pt x="17057" y="1168"/>
                  </a:cubicBezTo>
                  <a:cubicBezTo>
                    <a:pt x="16681" y="1168"/>
                    <a:pt x="16295" y="1264"/>
                    <a:pt x="15931" y="1474"/>
                  </a:cubicBezTo>
                  <a:lnTo>
                    <a:pt x="15931" y="568"/>
                  </a:lnTo>
                  <a:cubicBezTo>
                    <a:pt x="15931" y="254"/>
                    <a:pt x="15677" y="0"/>
                    <a:pt x="1536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934" name="Google Shape;4934;p45"/>
          <p:cNvGrpSpPr/>
          <p:nvPr/>
        </p:nvGrpSpPr>
        <p:grpSpPr>
          <a:xfrm>
            <a:off x="4020772" y="3946174"/>
            <a:ext cx="234349" cy="231344"/>
            <a:chOff x="6238300" y="1426975"/>
            <a:chExt cx="489450" cy="483175"/>
          </a:xfrm>
          <a:solidFill>
            <a:srgbClr val="171536"/>
          </a:solidFill>
        </p:grpSpPr>
        <p:sp>
          <p:nvSpPr>
            <p:cNvPr id="4935" name="Google Shape;4935;p45"/>
            <p:cNvSpPr/>
            <p:nvPr/>
          </p:nvSpPr>
          <p:spPr>
            <a:xfrm>
              <a:off x="6238300" y="1426975"/>
              <a:ext cx="489450" cy="483175"/>
            </a:xfrm>
            <a:custGeom>
              <a:avLst/>
              <a:gdLst/>
              <a:ahLst/>
              <a:cxnLst/>
              <a:rect l="l" t="t" r="r" b="b"/>
              <a:pathLst>
                <a:path w="19578" h="19327" extrusionOk="0">
                  <a:moveTo>
                    <a:pt x="16109" y="2267"/>
                  </a:moveTo>
                  <a:lnTo>
                    <a:pt x="16109" y="4803"/>
                  </a:lnTo>
                  <a:lnTo>
                    <a:pt x="14977" y="3831"/>
                  </a:lnTo>
                  <a:lnTo>
                    <a:pt x="14977" y="2267"/>
                  </a:lnTo>
                  <a:close/>
                  <a:moveTo>
                    <a:pt x="9880" y="1135"/>
                  </a:moveTo>
                  <a:cubicBezTo>
                    <a:pt x="10011" y="1135"/>
                    <a:pt x="10142" y="1181"/>
                    <a:pt x="10248" y="1274"/>
                  </a:cubicBezTo>
                  <a:lnTo>
                    <a:pt x="18174" y="8067"/>
                  </a:lnTo>
                  <a:cubicBezTo>
                    <a:pt x="18413" y="8270"/>
                    <a:pt x="18440" y="8626"/>
                    <a:pt x="18238" y="8864"/>
                  </a:cubicBezTo>
                  <a:lnTo>
                    <a:pt x="18238" y="8861"/>
                  </a:lnTo>
                  <a:cubicBezTo>
                    <a:pt x="18129" y="8988"/>
                    <a:pt x="17972" y="9061"/>
                    <a:pt x="17809" y="9061"/>
                  </a:cubicBezTo>
                  <a:cubicBezTo>
                    <a:pt x="17673" y="9061"/>
                    <a:pt x="17540" y="9012"/>
                    <a:pt x="17440" y="8925"/>
                  </a:cubicBezTo>
                  <a:lnTo>
                    <a:pt x="10251" y="2762"/>
                  </a:lnTo>
                  <a:cubicBezTo>
                    <a:pt x="10145" y="2672"/>
                    <a:pt x="10014" y="2626"/>
                    <a:pt x="9883" y="2626"/>
                  </a:cubicBezTo>
                  <a:cubicBezTo>
                    <a:pt x="9751" y="2626"/>
                    <a:pt x="9620" y="2672"/>
                    <a:pt x="9514" y="2762"/>
                  </a:cubicBezTo>
                  <a:lnTo>
                    <a:pt x="2687" y="8553"/>
                  </a:lnTo>
                  <a:cubicBezTo>
                    <a:pt x="2657" y="8575"/>
                    <a:pt x="2633" y="8596"/>
                    <a:pt x="2609" y="8623"/>
                  </a:cubicBezTo>
                  <a:lnTo>
                    <a:pt x="2250" y="8925"/>
                  </a:lnTo>
                  <a:cubicBezTo>
                    <a:pt x="2142" y="9016"/>
                    <a:pt x="2012" y="9060"/>
                    <a:pt x="1882" y="9060"/>
                  </a:cubicBezTo>
                  <a:cubicBezTo>
                    <a:pt x="1723" y="9060"/>
                    <a:pt x="1565" y="8994"/>
                    <a:pt x="1452" y="8864"/>
                  </a:cubicBezTo>
                  <a:cubicBezTo>
                    <a:pt x="1250" y="8629"/>
                    <a:pt x="1274" y="8273"/>
                    <a:pt x="1510" y="8067"/>
                  </a:cubicBezTo>
                  <a:lnTo>
                    <a:pt x="9511" y="1274"/>
                  </a:lnTo>
                  <a:cubicBezTo>
                    <a:pt x="9617" y="1181"/>
                    <a:pt x="9748" y="1135"/>
                    <a:pt x="9880" y="1135"/>
                  </a:cubicBezTo>
                  <a:close/>
                  <a:moveTo>
                    <a:pt x="12147" y="13665"/>
                  </a:moveTo>
                  <a:lnTo>
                    <a:pt x="12147" y="18195"/>
                  </a:lnTo>
                  <a:lnTo>
                    <a:pt x="7543" y="18195"/>
                  </a:lnTo>
                  <a:lnTo>
                    <a:pt x="7543" y="13665"/>
                  </a:lnTo>
                  <a:close/>
                  <a:moveTo>
                    <a:pt x="9883" y="3937"/>
                  </a:moveTo>
                  <a:lnTo>
                    <a:pt x="16109" y="9275"/>
                  </a:lnTo>
                  <a:lnTo>
                    <a:pt x="16109" y="18195"/>
                  </a:lnTo>
                  <a:lnTo>
                    <a:pt x="13280" y="18195"/>
                  </a:lnTo>
                  <a:lnTo>
                    <a:pt x="13280" y="13101"/>
                  </a:lnTo>
                  <a:cubicBezTo>
                    <a:pt x="13280" y="12787"/>
                    <a:pt x="13026" y="12533"/>
                    <a:pt x="12712" y="12533"/>
                  </a:cubicBezTo>
                  <a:lnTo>
                    <a:pt x="6975" y="12533"/>
                  </a:lnTo>
                  <a:cubicBezTo>
                    <a:pt x="6661" y="12533"/>
                    <a:pt x="6410" y="12787"/>
                    <a:pt x="6410" y="13101"/>
                  </a:cubicBezTo>
                  <a:lnTo>
                    <a:pt x="6410" y="18195"/>
                  </a:lnTo>
                  <a:lnTo>
                    <a:pt x="3578" y="18195"/>
                  </a:lnTo>
                  <a:lnTo>
                    <a:pt x="3578" y="9281"/>
                  </a:lnTo>
                  <a:lnTo>
                    <a:pt x="9883" y="3937"/>
                  </a:lnTo>
                  <a:close/>
                  <a:moveTo>
                    <a:pt x="9883" y="0"/>
                  </a:moveTo>
                  <a:cubicBezTo>
                    <a:pt x="9489" y="0"/>
                    <a:pt x="9095" y="137"/>
                    <a:pt x="8778" y="410"/>
                  </a:cubicBezTo>
                  <a:lnTo>
                    <a:pt x="773" y="7204"/>
                  </a:lnTo>
                  <a:cubicBezTo>
                    <a:pt x="154" y="7738"/>
                    <a:pt x="0" y="8635"/>
                    <a:pt x="411" y="9345"/>
                  </a:cubicBezTo>
                  <a:cubicBezTo>
                    <a:pt x="720" y="9881"/>
                    <a:pt x="1289" y="10193"/>
                    <a:pt x="1882" y="10193"/>
                  </a:cubicBezTo>
                  <a:cubicBezTo>
                    <a:pt x="2070" y="10193"/>
                    <a:pt x="2261" y="10162"/>
                    <a:pt x="2446" y="10096"/>
                  </a:cubicBezTo>
                  <a:lnTo>
                    <a:pt x="2446" y="18762"/>
                  </a:lnTo>
                  <a:cubicBezTo>
                    <a:pt x="2446" y="19073"/>
                    <a:pt x="2699" y="19327"/>
                    <a:pt x="3010" y="19327"/>
                  </a:cubicBezTo>
                  <a:lnTo>
                    <a:pt x="16673" y="19327"/>
                  </a:lnTo>
                  <a:cubicBezTo>
                    <a:pt x="16987" y="19327"/>
                    <a:pt x="17241" y="19073"/>
                    <a:pt x="17241" y="18762"/>
                  </a:cubicBezTo>
                  <a:lnTo>
                    <a:pt x="17241" y="10096"/>
                  </a:lnTo>
                  <a:cubicBezTo>
                    <a:pt x="17431" y="10163"/>
                    <a:pt x="17623" y="10195"/>
                    <a:pt x="17809" y="10195"/>
                  </a:cubicBezTo>
                  <a:cubicBezTo>
                    <a:pt x="18756" y="10195"/>
                    <a:pt x="19578" y="9388"/>
                    <a:pt x="19500" y="8363"/>
                  </a:cubicBezTo>
                  <a:cubicBezTo>
                    <a:pt x="19466" y="7913"/>
                    <a:pt x="19255" y="7497"/>
                    <a:pt x="18914" y="7204"/>
                  </a:cubicBezTo>
                  <a:lnTo>
                    <a:pt x="17241" y="5770"/>
                  </a:lnTo>
                  <a:lnTo>
                    <a:pt x="17241" y="1702"/>
                  </a:lnTo>
                  <a:cubicBezTo>
                    <a:pt x="17241" y="1388"/>
                    <a:pt x="16987" y="1135"/>
                    <a:pt x="16676" y="1135"/>
                  </a:cubicBezTo>
                  <a:lnTo>
                    <a:pt x="14412" y="1135"/>
                  </a:lnTo>
                  <a:cubicBezTo>
                    <a:pt x="14098" y="1135"/>
                    <a:pt x="13844" y="1388"/>
                    <a:pt x="13844" y="1702"/>
                  </a:cubicBezTo>
                  <a:lnTo>
                    <a:pt x="13844" y="2862"/>
                  </a:lnTo>
                  <a:lnTo>
                    <a:pt x="10988" y="410"/>
                  </a:lnTo>
                  <a:cubicBezTo>
                    <a:pt x="10671" y="137"/>
                    <a:pt x="10277" y="0"/>
                    <a:pt x="988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936" name="Google Shape;4936;p45"/>
            <p:cNvSpPr/>
            <p:nvPr/>
          </p:nvSpPr>
          <p:spPr>
            <a:xfrm>
              <a:off x="6426850" y="1596875"/>
              <a:ext cx="115150" cy="113250"/>
            </a:xfrm>
            <a:custGeom>
              <a:avLst/>
              <a:gdLst/>
              <a:ahLst/>
              <a:cxnLst/>
              <a:rect l="l" t="t" r="r" b="b"/>
              <a:pathLst>
                <a:path w="4606" h="4530" extrusionOk="0">
                  <a:moveTo>
                    <a:pt x="3473" y="1132"/>
                  </a:moveTo>
                  <a:lnTo>
                    <a:pt x="3473" y="3397"/>
                  </a:lnTo>
                  <a:lnTo>
                    <a:pt x="1133" y="3397"/>
                  </a:lnTo>
                  <a:lnTo>
                    <a:pt x="1133" y="1132"/>
                  </a:lnTo>
                  <a:close/>
                  <a:moveTo>
                    <a:pt x="565" y="0"/>
                  </a:moveTo>
                  <a:cubicBezTo>
                    <a:pt x="251" y="0"/>
                    <a:pt x="1" y="254"/>
                    <a:pt x="1" y="568"/>
                  </a:cubicBezTo>
                  <a:lnTo>
                    <a:pt x="1" y="3965"/>
                  </a:lnTo>
                  <a:cubicBezTo>
                    <a:pt x="1" y="4276"/>
                    <a:pt x="251" y="4529"/>
                    <a:pt x="565" y="4529"/>
                  </a:cubicBezTo>
                  <a:lnTo>
                    <a:pt x="4038" y="4529"/>
                  </a:lnTo>
                  <a:cubicBezTo>
                    <a:pt x="4352" y="4529"/>
                    <a:pt x="4605" y="4276"/>
                    <a:pt x="4605" y="3965"/>
                  </a:cubicBezTo>
                  <a:lnTo>
                    <a:pt x="4605" y="568"/>
                  </a:lnTo>
                  <a:cubicBezTo>
                    <a:pt x="4605" y="254"/>
                    <a:pt x="4352" y="0"/>
                    <a:pt x="403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937" name="Google Shape;4937;p45"/>
            <p:cNvSpPr/>
            <p:nvPr/>
          </p:nvSpPr>
          <p:spPr>
            <a:xfrm>
              <a:off x="6485350" y="1796900"/>
              <a:ext cx="28325" cy="28325"/>
            </a:xfrm>
            <a:custGeom>
              <a:avLst/>
              <a:gdLst/>
              <a:ahLst/>
              <a:cxnLst/>
              <a:rect l="l" t="t" r="r" b="b"/>
              <a:pathLst>
                <a:path w="1133" h="1133" extrusionOk="0">
                  <a:moveTo>
                    <a:pt x="565" y="1"/>
                  </a:moveTo>
                  <a:cubicBezTo>
                    <a:pt x="251" y="1"/>
                    <a:pt x="1" y="254"/>
                    <a:pt x="1" y="568"/>
                  </a:cubicBezTo>
                  <a:cubicBezTo>
                    <a:pt x="1" y="879"/>
                    <a:pt x="251" y="1133"/>
                    <a:pt x="565" y="1133"/>
                  </a:cubicBezTo>
                  <a:cubicBezTo>
                    <a:pt x="879" y="1133"/>
                    <a:pt x="1133" y="879"/>
                    <a:pt x="1133" y="568"/>
                  </a:cubicBezTo>
                  <a:cubicBezTo>
                    <a:pt x="1133" y="254"/>
                    <a:pt x="879" y="1"/>
                    <a:pt x="5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4938" name="Google Shape;4938;p45"/>
          <p:cNvSpPr/>
          <p:nvPr/>
        </p:nvSpPr>
        <p:spPr>
          <a:xfrm>
            <a:off x="1477990" y="4231551"/>
            <a:ext cx="204543" cy="230339"/>
          </a:xfrm>
          <a:custGeom>
            <a:avLst/>
            <a:gdLst/>
            <a:ahLst/>
            <a:cxnLst/>
            <a:rect l="l" t="t" r="r" b="b"/>
            <a:pathLst>
              <a:path w="17088" h="19243" extrusionOk="0">
                <a:moveTo>
                  <a:pt x="15955" y="1281"/>
                </a:moveTo>
                <a:lnTo>
                  <a:pt x="15955" y="3452"/>
                </a:lnTo>
                <a:lnTo>
                  <a:pt x="5586" y="5877"/>
                </a:lnTo>
                <a:lnTo>
                  <a:pt x="5586" y="3703"/>
                </a:lnTo>
                <a:lnTo>
                  <a:pt x="15955" y="1281"/>
                </a:lnTo>
                <a:close/>
                <a:moveTo>
                  <a:pt x="14425" y="12363"/>
                </a:moveTo>
                <a:cubicBezTo>
                  <a:pt x="14622" y="12363"/>
                  <a:pt x="14821" y="12401"/>
                  <a:pt x="15010" y="12480"/>
                </a:cubicBezTo>
                <a:cubicBezTo>
                  <a:pt x="15584" y="12716"/>
                  <a:pt x="15955" y="13274"/>
                  <a:pt x="15955" y="13893"/>
                </a:cubicBezTo>
                <a:cubicBezTo>
                  <a:pt x="15955" y="14739"/>
                  <a:pt x="15270" y="15421"/>
                  <a:pt x="14424" y="15421"/>
                </a:cubicBezTo>
                <a:cubicBezTo>
                  <a:pt x="13805" y="15421"/>
                  <a:pt x="13250" y="15050"/>
                  <a:pt x="13011" y="14479"/>
                </a:cubicBezTo>
                <a:cubicBezTo>
                  <a:pt x="12776" y="13905"/>
                  <a:pt x="12905" y="13247"/>
                  <a:pt x="13343" y="12809"/>
                </a:cubicBezTo>
                <a:cubicBezTo>
                  <a:pt x="13636" y="12519"/>
                  <a:pt x="14027" y="12363"/>
                  <a:pt x="14425" y="12363"/>
                </a:cubicBezTo>
                <a:close/>
                <a:moveTo>
                  <a:pt x="2925" y="15050"/>
                </a:moveTo>
                <a:cubicBezTo>
                  <a:pt x="3122" y="15050"/>
                  <a:pt x="3322" y="15088"/>
                  <a:pt x="3512" y="15168"/>
                </a:cubicBezTo>
                <a:cubicBezTo>
                  <a:pt x="4083" y="15403"/>
                  <a:pt x="4454" y="15962"/>
                  <a:pt x="4454" y="16581"/>
                </a:cubicBezTo>
                <a:cubicBezTo>
                  <a:pt x="4454" y="17423"/>
                  <a:pt x="3769" y="18108"/>
                  <a:pt x="2926" y="18108"/>
                </a:cubicBezTo>
                <a:cubicBezTo>
                  <a:pt x="2307" y="18108"/>
                  <a:pt x="1749" y="17737"/>
                  <a:pt x="1513" y="17166"/>
                </a:cubicBezTo>
                <a:cubicBezTo>
                  <a:pt x="1275" y="16593"/>
                  <a:pt x="1407" y="15934"/>
                  <a:pt x="1845" y="15497"/>
                </a:cubicBezTo>
                <a:cubicBezTo>
                  <a:pt x="2136" y="15206"/>
                  <a:pt x="2527" y="15050"/>
                  <a:pt x="2925" y="15050"/>
                </a:cubicBezTo>
                <a:close/>
                <a:moveTo>
                  <a:pt x="16525" y="0"/>
                </a:moveTo>
                <a:cubicBezTo>
                  <a:pt x="16481" y="0"/>
                  <a:pt x="16437" y="5"/>
                  <a:pt x="16393" y="16"/>
                </a:cubicBezTo>
                <a:lnTo>
                  <a:pt x="4892" y="2703"/>
                </a:lnTo>
                <a:cubicBezTo>
                  <a:pt x="4635" y="2761"/>
                  <a:pt x="4454" y="2990"/>
                  <a:pt x="4454" y="3253"/>
                </a:cubicBezTo>
                <a:lnTo>
                  <a:pt x="4454" y="14404"/>
                </a:lnTo>
                <a:cubicBezTo>
                  <a:pt x="3994" y="14081"/>
                  <a:pt x="3459" y="13921"/>
                  <a:pt x="2926" y="13921"/>
                </a:cubicBezTo>
                <a:cubicBezTo>
                  <a:pt x="2299" y="13921"/>
                  <a:pt x="1673" y="14143"/>
                  <a:pt x="1175" y="14579"/>
                </a:cubicBezTo>
                <a:cubicBezTo>
                  <a:pt x="251" y="15388"/>
                  <a:pt x="0" y="16720"/>
                  <a:pt x="568" y="17810"/>
                </a:cubicBezTo>
                <a:cubicBezTo>
                  <a:pt x="1032" y="18704"/>
                  <a:pt x="1950" y="19242"/>
                  <a:pt x="2925" y="19242"/>
                </a:cubicBezTo>
                <a:cubicBezTo>
                  <a:pt x="3136" y="19242"/>
                  <a:pt x="3349" y="19217"/>
                  <a:pt x="3560" y="19165"/>
                </a:cubicBezTo>
                <a:cubicBezTo>
                  <a:pt x="4750" y="18872"/>
                  <a:pt x="5589" y="17807"/>
                  <a:pt x="5586" y="16581"/>
                </a:cubicBezTo>
                <a:lnTo>
                  <a:pt x="5586" y="7039"/>
                </a:lnTo>
                <a:lnTo>
                  <a:pt x="15955" y="4618"/>
                </a:lnTo>
                <a:lnTo>
                  <a:pt x="15955" y="11716"/>
                </a:lnTo>
                <a:cubicBezTo>
                  <a:pt x="15508" y="11399"/>
                  <a:pt x="14974" y="11230"/>
                  <a:pt x="14424" y="11230"/>
                </a:cubicBezTo>
                <a:cubicBezTo>
                  <a:pt x="13349" y="11230"/>
                  <a:pt x="12377" y="11879"/>
                  <a:pt x="11966" y="12873"/>
                </a:cubicBezTo>
                <a:cubicBezTo>
                  <a:pt x="11553" y="13869"/>
                  <a:pt x="11782" y="15014"/>
                  <a:pt x="12543" y="15774"/>
                </a:cubicBezTo>
                <a:cubicBezTo>
                  <a:pt x="13052" y="16283"/>
                  <a:pt x="13733" y="16555"/>
                  <a:pt x="14426" y="16555"/>
                </a:cubicBezTo>
                <a:cubicBezTo>
                  <a:pt x="14769" y="16555"/>
                  <a:pt x="15115" y="16488"/>
                  <a:pt x="15445" y="16351"/>
                </a:cubicBezTo>
                <a:cubicBezTo>
                  <a:pt x="16438" y="15941"/>
                  <a:pt x="17087" y="14968"/>
                  <a:pt x="17087" y="13893"/>
                </a:cubicBezTo>
                <a:lnTo>
                  <a:pt x="17087" y="565"/>
                </a:lnTo>
                <a:cubicBezTo>
                  <a:pt x="17087" y="246"/>
                  <a:pt x="16826" y="0"/>
                  <a:pt x="16525" y="0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grpSp>
        <p:nvGrpSpPr>
          <p:cNvPr id="4939" name="Google Shape;4939;p45"/>
          <p:cNvGrpSpPr/>
          <p:nvPr/>
        </p:nvGrpSpPr>
        <p:grpSpPr>
          <a:xfrm>
            <a:off x="1748764" y="4231105"/>
            <a:ext cx="231320" cy="231332"/>
            <a:chOff x="1487200" y="2021475"/>
            <a:chExt cx="483125" cy="483150"/>
          </a:xfrm>
          <a:solidFill>
            <a:srgbClr val="171536"/>
          </a:solidFill>
        </p:grpSpPr>
        <p:sp>
          <p:nvSpPr>
            <p:cNvPr id="4940" name="Google Shape;4940;p45"/>
            <p:cNvSpPr/>
            <p:nvPr/>
          </p:nvSpPr>
          <p:spPr>
            <a:xfrm>
              <a:off x="1487200" y="2021475"/>
              <a:ext cx="483125" cy="483150"/>
            </a:xfrm>
            <a:custGeom>
              <a:avLst/>
              <a:gdLst/>
              <a:ahLst/>
              <a:cxnLst/>
              <a:rect l="l" t="t" r="r" b="b"/>
              <a:pathLst>
                <a:path w="19325" h="19326" extrusionOk="0">
                  <a:moveTo>
                    <a:pt x="17628" y="1133"/>
                  </a:moveTo>
                  <a:cubicBezTo>
                    <a:pt x="17939" y="1133"/>
                    <a:pt x="18192" y="1386"/>
                    <a:pt x="18192" y="1701"/>
                  </a:cubicBezTo>
                  <a:lnTo>
                    <a:pt x="18192" y="14796"/>
                  </a:lnTo>
                  <a:lnTo>
                    <a:pt x="1132" y="14796"/>
                  </a:lnTo>
                  <a:lnTo>
                    <a:pt x="1132" y="1701"/>
                  </a:lnTo>
                  <a:cubicBezTo>
                    <a:pt x="1132" y="1386"/>
                    <a:pt x="1386" y="1133"/>
                    <a:pt x="1700" y="1133"/>
                  </a:cubicBezTo>
                  <a:close/>
                  <a:moveTo>
                    <a:pt x="18192" y="15928"/>
                  </a:moveTo>
                  <a:lnTo>
                    <a:pt x="18192" y="17628"/>
                  </a:lnTo>
                  <a:cubicBezTo>
                    <a:pt x="18192" y="17939"/>
                    <a:pt x="17939" y="18193"/>
                    <a:pt x="17628" y="18193"/>
                  </a:cubicBezTo>
                  <a:lnTo>
                    <a:pt x="1700" y="18193"/>
                  </a:lnTo>
                  <a:cubicBezTo>
                    <a:pt x="1386" y="18193"/>
                    <a:pt x="1132" y="17939"/>
                    <a:pt x="1132" y="17628"/>
                  </a:cubicBezTo>
                  <a:lnTo>
                    <a:pt x="1132" y="15928"/>
                  </a:lnTo>
                  <a:close/>
                  <a:moveTo>
                    <a:pt x="1700" y="1"/>
                  </a:moveTo>
                  <a:cubicBezTo>
                    <a:pt x="761" y="1"/>
                    <a:pt x="0" y="761"/>
                    <a:pt x="0" y="1701"/>
                  </a:cubicBezTo>
                  <a:lnTo>
                    <a:pt x="0" y="17628"/>
                  </a:lnTo>
                  <a:cubicBezTo>
                    <a:pt x="0" y="18564"/>
                    <a:pt x="761" y="19325"/>
                    <a:pt x="1700" y="19325"/>
                  </a:cubicBezTo>
                  <a:lnTo>
                    <a:pt x="17628" y="19325"/>
                  </a:lnTo>
                  <a:cubicBezTo>
                    <a:pt x="18564" y="19325"/>
                    <a:pt x="19325" y="18564"/>
                    <a:pt x="19325" y="17628"/>
                  </a:cubicBezTo>
                  <a:lnTo>
                    <a:pt x="19325" y="1701"/>
                  </a:lnTo>
                  <a:cubicBezTo>
                    <a:pt x="19325" y="761"/>
                    <a:pt x="18564" y="1"/>
                    <a:pt x="1762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941" name="Google Shape;4941;p45"/>
            <p:cNvSpPr/>
            <p:nvPr/>
          </p:nvSpPr>
          <p:spPr>
            <a:xfrm>
              <a:off x="1573100" y="2078100"/>
              <a:ext cx="84875" cy="284000"/>
            </a:xfrm>
            <a:custGeom>
              <a:avLst/>
              <a:gdLst/>
              <a:ahLst/>
              <a:cxnLst/>
              <a:rect l="l" t="t" r="r" b="b"/>
              <a:pathLst>
                <a:path w="3395" h="11360" extrusionOk="0">
                  <a:moveTo>
                    <a:pt x="1697" y="6833"/>
                  </a:moveTo>
                  <a:cubicBezTo>
                    <a:pt x="2201" y="6833"/>
                    <a:pt x="2455" y="7440"/>
                    <a:pt x="2099" y="7799"/>
                  </a:cubicBezTo>
                  <a:cubicBezTo>
                    <a:pt x="1983" y="7914"/>
                    <a:pt x="1841" y="7966"/>
                    <a:pt x="1702" y="7966"/>
                  </a:cubicBezTo>
                  <a:cubicBezTo>
                    <a:pt x="1411" y="7966"/>
                    <a:pt x="1133" y="7739"/>
                    <a:pt x="1133" y="7398"/>
                  </a:cubicBezTo>
                  <a:cubicBezTo>
                    <a:pt x="1133" y="7084"/>
                    <a:pt x="1383" y="6833"/>
                    <a:pt x="1697" y="6833"/>
                  </a:cubicBezTo>
                  <a:close/>
                  <a:moveTo>
                    <a:pt x="1697" y="0"/>
                  </a:moveTo>
                  <a:cubicBezTo>
                    <a:pt x="1383" y="0"/>
                    <a:pt x="1133" y="254"/>
                    <a:pt x="1133" y="568"/>
                  </a:cubicBezTo>
                  <a:lnTo>
                    <a:pt x="1133" y="5798"/>
                  </a:lnTo>
                  <a:cubicBezTo>
                    <a:pt x="453" y="6036"/>
                    <a:pt x="0" y="6679"/>
                    <a:pt x="0" y="7398"/>
                  </a:cubicBezTo>
                  <a:cubicBezTo>
                    <a:pt x="0" y="8116"/>
                    <a:pt x="453" y="8760"/>
                    <a:pt x="1133" y="8998"/>
                  </a:cubicBezTo>
                  <a:lnTo>
                    <a:pt x="1133" y="10795"/>
                  </a:lnTo>
                  <a:cubicBezTo>
                    <a:pt x="1133" y="11109"/>
                    <a:pt x="1383" y="11359"/>
                    <a:pt x="1697" y="11359"/>
                  </a:cubicBezTo>
                  <a:cubicBezTo>
                    <a:pt x="2011" y="11359"/>
                    <a:pt x="2265" y="11109"/>
                    <a:pt x="2265" y="10795"/>
                  </a:cubicBezTo>
                  <a:lnTo>
                    <a:pt x="2265" y="8998"/>
                  </a:lnTo>
                  <a:cubicBezTo>
                    <a:pt x="2941" y="8760"/>
                    <a:pt x="3394" y="8116"/>
                    <a:pt x="3394" y="7398"/>
                  </a:cubicBezTo>
                  <a:cubicBezTo>
                    <a:pt x="3394" y="6679"/>
                    <a:pt x="2941" y="6036"/>
                    <a:pt x="2265" y="5798"/>
                  </a:cubicBezTo>
                  <a:lnTo>
                    <a:pt x="2265" y="568"/>
                  </a:lnTo>
                  <a:cubicBezTo>
                    <a:pt x="2265" y="254"/>
                    <a:pt x="2011" y="0"/>
                    <a:pt x="169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942" name="Google Shape;4942;p45"/>
            <p:cNvSpPr/>
            <p:nvPr/>
          </p:nvSpPr>
          <p:spPr>
            <a:xfrm>
              <a:off x="1686325" y="2078100"/>
              <a:ext cx="84875" cy="284000"/>
            </a:xfrm>
            <a:custGeom>
              <a:avLst/>
              <a:gdLst/>
              <a:ahLst/>
              <a:cxnLst/>
              <a:rect l="l" t="t" r="r" b="b"/>
              <a:pathLst>
                <a:path w="3395" h="11360" extrusionOk="0">
                  <a:moveTo>
                    <a:pt x="1697" y="3436"/>
                  </a:moveTo>
                  <a:cubicBezTo>
                    <a:pt x="2011" y="3436"/>
                    <a:pt x="2262" y="3687"/>
                    <a:pt x="2262" y="4001"/>
                  </a:cubicBezTo>
                  <a:cubicBezTo>
                    <a:pt x="2262" y="4315"/>
                    <a:pt x="2011" y="4569"/>
                    <a:pt x="1697" y="4569"/>
                  </a:cubicBezTo>
                  <a:cubicBezTo>
                    <a:pt x="1383" y="4569"/>
                    <a:pt x="1133" y="4315"/>
                    <a:pt x="1133" y="4001"/>
                  </a:cubicBezTo>
                  <a:cubicBezTo>
                    <a:pt x="1133" y="3687"/>
                    <a:pt x="1383" y="3436"/>
                    <a:pt x="1697" y="3436"/>
                  </a:cubicBezTo>
                  <a:close/>
                  <a:moveTo>
                    <a:pt x="1697" y="0"/>
                  </a:moveTo>
                  <a:cubicBezTo>
                    <a:pt x="1383" y="0"/>
                    <a:pt x="1133" y="254"/>
                    <a:pt x="1133" y="568"/>
                  </a:cubicBezTo>
                  <a:lnTo>
                    <a:pt x="1133" y="2401"/>
                  </a:lnTo>
                  <a:cubicBezTo>
                    <a:pt x="453" y="2639"/>
                    <a:pt x="0" y="3282"/>
                    <a:pt x="0" y="4001"/>
                  </a:cubicBezTo>
                  <a:cubicBezTo>
                    <a:pt x="0" y="4720"/>
                    <a:pt x="453" y="5363"/>
                    <a:pt x="1133" y="5601"/>
                  </a:cubicBezTo>
                  <a:lnTo>
                    <a:pt x="1133" y="10795"/>
                  </a:lnTo>
                  <a:cubicBezTo>
                    <a:pt x="1133" y="11109"/>
                    <a:pt x="1383" y="11359"/>
                    <a:pt x="1697" y="11359"/>
                  </a:cubicBezTo>
                  <a:cubicBezTo>
                    <a:pt x="2011" y="11359"/>
                    <a:pt x="2265" y="11109"/>
                    <a:pt x="2265" y="10795"/>
                  </a:cubicBezTo>
                  <a:lnTo>
                    <a:pt x="2265" y="5601"/>
                  </a:lnTo>
                  <a:cubicBezTo>
                    <a:pt x="2941" y="5363"/>
                    <a:pt x="3394" y="4720"/>
                    <a:pt x="3394" y="4001"/>
                  </a:cubicBezTo>
                  <a:cubicBezTo>
                    <a:pt x="3394" y="3282"/>
                    <a:pt x="2941" y="2639"/>
                    <a:pt x="2265" y="2401"/>
                  </a:cubicBezTo>
                  <a:lnTo>
                    <a:pt x="2265" y="568"/>
                  </a:lnTo>
                  <a:cubicBezTo>
                    <a:pt x="2265" y="254"/>
                    <a:pt x="2011" y="0"/>
                    <a:pt x="169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943" name="Google Shape;4943;p45"/>
            <p:cNvSpPr/>
            <p:nvPr/>
          </p:nvSpPr>
          <p:spPr>
            <a:xfrm>
              <a:off x="1799550" y="2078100"/>
              <a:ext cx="84875" cy="284000"/>
            </a:xfrm>
            <a:custGeom>
              <a:avLst/>
              <a:gdLst/>
              <a:ahLst/>
              <a:cxnLst/>
              <a:rect l="l" t="t" r="r" b="b"/>
              <a:pathLst>
                <a:path w="3395" h="11360" extrusionOk="0">
                  <a:moveTo>
                    <a:pt x="1698" y="6833"/>
                  </a:moveTo>
                  <a:cubicBezTo>
                    <a:pt x="2202" y="6833"/>
                    <a:pt x="2455" y="7440"/>
                    <a:pt x="2099" y="7799"/>
                  </a:cubicBezTo>
                  <a:cubicBezTo>
                    <a:pt x="1983" y="7914"/>
                    <a:pt x="1841" y="7966"/>
                    <a:pt x="1703" y="7966"/>
                  </a:cubicBezTo>
                  <a:cubicBezTo>
                    <a:pt x="1411" y="7966"/>
                    <a:pt x="1133" y="7739"/>
                    <a:pt x="1133" y="7398"/>
                  </a:cubicBezTo>
                  <a:cubicBezTo>
                    <a:pt x="1133" y="7084"/>
                    <a:pt x="1384" y="6833"/>
                    <a:pt x="1698" y="6833"/>
                  </a:cubicBezTo>
                  <a:close/>
                  <a:moveTo>
                    <a:pt x="1698" y="0"/>
                  </a:moveTo>
                  <a:cubicBezTo>
                    <a:pt x="1384" y="0"/>
                    <a:pt x="1133" y="254"/>
                    <a:pt x="1133" y="568"/>
                  </a:cubicBezTo>
                  <a:lnTo>
                    <a:pt x="1133" y="5798"/>
                  </a:lnTo>
                  <a:cubicBezTo>
                    <a:pt x="454" y="6036"/>
                    <a:pt x="1" y="6679"/>
                    <a:pt x="1" y="7398"/>
                  </a:cubicBezTo>
                  <a:cubicBezTo>
                    <a:pt x="1" y="8116"/>
                    <a:pt x="454" y="8760"/>
                    <a:pt x="1133" y="8998"/>
                  </a:cubicBezTo>
                  <a:lnTo>
                    <a:pt x="1133" y="10795"/>
                  </a:lnTo>
                  <a:cubicBezTo>
                    <a:pt x="1133" y="11109"/>
                    <a:pt x="1384" y="11359"/>
                    <a:pt x="1698" y="11359"/>
                  </a:cubicBezTo>
                  <a:cubicBezTo>
                    <a:pt x="2012" y="11359"/>
                    <a:pt x="2265" y="11109"/>
                    <a:pt x="2265" y="10795"/>
                  </a:cubicBezTo>
                  <a:lnTo>
                    <a:pt x="2265" y="8998"/>
                  </a:lnTo>
                  <a:cubicBezTo>
                    <a:pt x="2942" y="8760"/>
                    <a:pt x="3394" y="8116"/>
                    <a:pt x="3394" y="7398"/>
                  </a:cubicBezTo>
                  <a:cubicBezTo>
                    <a:pt x="3394" y="6679"/>
                    <a:pt x="2942" y="6036"/>
                    <a:pt x="2265" y="5798"/>
                  </a:cubicBezTo>
                  <a:lnTo>
                    <a:pt x="2265" y="568"/>
                  </a:lnTo>
                  <a:cubicBezTo>
                    <a:pt x="2265" y="254"/>
                    <a:pt x="2012" y="0"/>
                    <a:pt x="169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944" name="Google Shape;4944;p45"/>
          <p:cNvGrpSpPr/>
          <p:nvPr/>
        </p:nvGrpSpPr>
        <p:grpSpPr>
          <a:xfrm>
            <a:off x="2030520" y="4245116"/>
            <a:ext cx="231320" cy="203310"/>
            <a:chOff x="2081650" y="2050750"/>
            <a:chExt cx="483125" cy="424625"/>
          </a:xfrm>
          <a:solidFill>
            <a:srgbClr val="171536"/>
          </a:solidFill>
        </p:grpSpPr>
        <p:sp>
          <p:nvSpPr>
            <p:cNvPr id="4945" name="Google Shape;4945;p45"/>
            <p:cNvSpPr/>
            <p:nvPr/>
          </p:nvSpPr>
          <p:spPr>
            <a:xfrm>
              <a:off x="2081650" y="2050750"/>
              <a:ext cx="483125" cy="424625"/>
            </a:xfrm>
            <a:custGeom>
              <a:avLst/>
              <a:gdLst/>
              <a:ahLst/>
              <a:cxnLst/>
              <a:rect l="l" t="t" r="r" b="b"/>
              <a:pathLst>
                <a:path w="19325" h="16985" extrusionOk="0">
                  <a:moveTo>
                    <a:pt x="5662" y="1402"/>
                  </a:moveTo>
                  <a:lnTo>
                    <a:pt x="5662" y="13770"/>
                  </a:lnTo>
                  <a:lnTo>
                    <a:pt x="1133" y="15581"/>
                  </a:lnTo>
                  <a:lnTo>
                    <a:pt x="1133" y="3214"/>
                  </a:lnTo>
                  <a:lnTo>
                    <a:pt x="5662" y="1402"/>
                  </a:lnTo>
                  <a:close/>
                  <a:moveTo>
                    <a:pt x="18192" y="1402"/>
                  </a:moveTo>
                  <a:lnTo>
                    <a:pt x="18192" y="13770"/>
                  </a:lnTo>
                  <a:lnTo>
                    <a:pt x="13663" y="15581"/>
                  </a:lnTo>
                  <a:lnTo>
                    <a:pt x="13663" y="3214"/>
                  </a:lnTo>
                  <a:lnTo>
                    <a:pt x="18192" y="1402"/>
                  </a:lnTo>
                  <a:close/>
                  <a:moveTo>
                    <a:pt x="6794" y="1348"/>
                  </a:moveTo>
                  <a:lnTo>
                    <a:pt x="12531" y="3241"/>
                  </a:lnTo>
                  <a:lnTo>
                    <a:pt x="12531" y="9464"/>
                  </a:lnTo>
                  <a:lnTo>
                    <a:pt x="12510" y="9461"/>
                  </a:lnTo>
                  <a:cubicBezTo>
                    <a:pt x="12205" y="9437"/>
                    <a:pt x="11903" y="9364"/>
                    <a:pt x="11619" y="9244"/>
                  </a:cubicBezTo>
                  <a:cubicBezTo>
                    <a:pt x="11548" y="9214"/>
                    <a:pt x="11474" y="9200"/>
                    <a:pt x="11401" y="9200"/>
                  </a:cubicBezTo>
                  <a:cubicBezTo>
                    <a:pt x="11181" y="9200"/>
                    <a:pt x="10970" y="9330"/>
                    <a:pt x="10879" y="9546"/>
                  </a:cubicBezTo>
                  <a:cubicBezTo>
                    <a:pt x="10759" y="9832"/>
                    <a:pt x="10891" y="10165"/>
                    <a:pt x="11178" y="10288"/>
                  </a:cubicBezTo>
                  <a:cubicBezTo>
                    <a:pt x="11574" y="10454"/>
                    <a:pt x="11994" y="10557"/>
                    <a:pt x="12422" y="10590"/>
                  </a:cubicBezTo>
                  <a:lnTo>
                    <a:pt x="12468" y="10590"/>
                  </a:lnTo>
                  <a:cubicBezTo>
                    <a:pt x="12489" y="10590"/>
                    <a:pt x="12510" y="10587"/>
                    <a:pt x="12531" y="10584"/>
                  </a:cubicBezTo>
                  <a:lnTo>
                    <a:pt x="12531" y="15633"/>
                  </a:lnTo>
                  <a:lnTo>
                    <a:pt x="6794" y="13746"/>
                  </a:lnTo>
                  <a:lnTo>
                    <a:pt x="6794" y="6774"/>
                  </a:lnTo>
                  <a:cubicBezTo>
                    <a:pt x="6951" y="6777"/>
                    <a:pt x="7105" y="6795"/>
                    <a:pt x="7259" y="6822"/>
                  </a:cubicBezTo>
                  <a:cubicBezTo>
                    <a:pt x="7295" y="6828"/>
                    <a:pt x="7331" y="6834"/>
                    <a:pt x="7368" y="6834"/>
                  </a:cubicBezTo>
                  <a:cubicBezTo>
                    <a:pt x="7658" y="6831"/>
                    <a:pt x="7902" y="6611"/>
                    <a:pt x="7929" y="6321"/>
                  </a:cubicBezTo>
                  <a:cubicBezTo>
                    <a:pt x="7957" y="6028"/>
                    <a:pt x="7760" y="5765"/>
                    <a:pt x="7473" y="5711"/>
                  </a:cubicBezTo>
                  <a:cubicBezTo>
                    <a:pt x="7250" y="5669"/>
                    <a:pt x="7020" y="5644"/>
                    <a:pt x="6794" y="5641"/>
                  </a:cubicBezTo>
                  <a:lnTo>
                    <a:pt x="6794" y="1348"/>
                  </a:lnTo>
                  <a:close/>
                  <a:moveTo>
                    <a:pt x="18757" y="0"/>
                  </a:moveTo>
                  <a:cubicBezTo>
                    <a:pt x="18687" y="0"/>
                    <a:pt x="18616" y="13"/>
                    <a:pt x="18549" y="40"/>
                  </a:cubicBezTo>
                  <a:lnTo>
                    <a:pt x="13077" y="2229"/>
                  </a:lnTo>
                  <a:lnTo>
                    <a:pt x="6405" y="28"/>
                  </a:lnTo>
                  <a:cubicBezTo>
                    <a:pt x="6395" y="25"/>
                    <a:pt x="6386" y="25"/>
                    <a:pt x="6380" y="22"/>
                  </a:cubicBezTo>
                  <a:cubicBezTo>
                    <a:pt x="6371" y="19"/>
                    <a:pt x="6359" y="16"/>
                    <a:pt x="6347" y="13"/>
                  </a:cubicBezTo>
                  <a:lnTo>
                    <a:pt x="6311" y="7"/>
                  </a:lnTo>
                  <a:cubicBezTo>
                    <a:pt x="6302" y="7"/>
                    <a:pt x="6290" y="4"/>
                    <a:pt x="6281" y="4"/>
                  </a:cubicBezTo>
                  <a:lnTo>
                    <a:pt x="6211" y="4"/>
                  </a:lnTo>
                  <a:cubicBezTo>
                    <a:pt x="6199" y="4"/>
                    <a:pt x="6187" y="4"/>
                    <a:pt x="6172" y="7"/>
                  </a:cubicBezTo>
                  <a:cubicBezTo>
                    <a:pt x="6166" y="9"/>
                    <a:pt x="6161" y="9"/>
                    <a:pt x="6157" y="9"/>
                  </a:cubicBezTo>
                  <a:cubicBezTo>
                    <a:pt x="6152" y="9"/>
                    <a:pt x="6148" y="9"/>
                    <a:pt x="6142" y="10"/>
                  </a:cubicBezTo>
                  <a:cubicBezTo>
                    <a:pt x="6133" y="13"/>
                    <a:pt x="6118" y="13"/>
                    <a:pt x="6106" y="16"/>
                  </a:cubicBezTo>
                  <a:lnTo>
                    <a:pt x="6075" y="22"/>
                  </a:lnTo>
                  <a:cubicBezTo>
                    <a:pt x="6063" y="28"/>
                    <a:pt x="6048" y="31"/>
                    <a:pt x="6036" y="37"/>
                  </a:cubicBezTo>
                  <a:cubicBezTo>
                    <a:pt x="6027" y="40"/>
                    <a:pt x="6021" y="40"/>
                    <a:pt x="6015" y="43"/>
                  </a:cubicBezTo>
                  <a:lnTo>
                    <a:pt x="354" y="2308"/>
                  </a:lnTo>
                  <a:cubicBezTo>
                    <a:pt x="139" y="2396"/>
                    <a:pt x="0" y="2601"/>
                    <a:pt x="0" y="2830"/>
                  </a:cubicBezTo>
                  <a:lnTo>
                    <a:pt x="0" y="16418"/>
                  </a:lnTo>
                  <a:cubicBezTo>
                    <a:pt x="0" y="16744"/>
                    <a:pt x="267" y="16984"/>
                    <a:pt x="566" y="16984"/>
                  </a:cubicBezTo>
                  <a:cubicBezTo>
                    <a:pt x="635" y="16984"/>
                    <a:pt x="706" y="16971"/>
                    <a:pt x="776" y="16943"/>
                  </a:cubicBezTo>
                  <a:lnTo>
                    <a:pt x="6248" y="14754"/>
                  </a:lnTo>
                  <a:lnTo>
                    <a:pt x="12917" y="16952"/>
                  </a:lnTo>
                  <a:cubicBezTo>
                    <a:pt x="12933" y="16958"/>
                    <a:pt x="12951" y="16964"/>
                    <a:pt x="12966" y="16967"/>
                  </a:cubicBezTo>
                  <a:cubicBezTo>
                    <a:pt x="13008" y="16976"/>
                    <a:pt x="13050" y="16983"/>
                    <a:pt x="13096" y="16983"/>
                  </a:cubicBezTo>
                  <a:lnTo>
                    <a:pt x="13099" y="16983"/>
                  </a:lnTo>
                  <a:cubicBezTo>
                    <a:pt x="13156" y="16983"/>
                    <a:pt x="13213" y="16973"/>
                    <a:pt x="13271" y="16955"/>
                  </a:cubicBezTo>
                  <a:cubicBezTo>
                    <a:pt x="13283" y="16952"/>
                    <a:pt x="13295" y="16946"/>
                    <a:pt x="13307" y="16940"/>
                  </a:cubicBezTo>
                  <a:lnTo>
                    <a:pt x="18965" y="14676"/>
                  </a:lnTo>
                  <a:cubicBezTo>
                    <a:pt x="19183" y="14591"/>
                    <a:pt x="19325" y="14386"/>
                    <a:pt x="19325" y="14153"/>
                  </a:cubicBezTo>
                  <a:lnTo>
                    <a:pt x="19325" y="566"/>
                  </a:lnTo>
                  <a:cubicBezTo>
                    <a:pt x="19325" y="379"/>
                    <a:pt x="19231" y="203"/>
                    <a:pt x="19077" y="98"/>
                  </a:cubicBezTo>
                  <a:cubicBezTo>
                    <a:pt x="18981" y="33"/>
                    <a:pt x="18869" y="0"/>
                    <a:pt x="1875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946" name="Google Shape;4946;p45"/>
            <p:cNvSpPr/>
            <p:nvPr/>
          </p:nvSpPr>
          <p:spPr>
            <a:xfrm>
              <a:off x="2136375" y="2292025"/>
              <a:ext cx="36400" cy="41975"/>
            </a:xfrm>
            <a:custGeom>
              <a:avLst/>
              <a:gdLst/>
              <a:ahLst/>
              <a:cxnLst/>
              <a:rect l="l" t="t" r="r" b="b"/>
              <a:pathLst>
                <a:path w="1456" h="1679" extrusionOk="0">
                  <a:moveTo>
                    <a:pt x="820" y="1"/>
                  </a:moveTo>
                  <a:cubicBezTo>
                    <a:pt x="583" y="1"/>
                    <a:pt x="361" y="151"/>
                    <a:pt x="284" y="390"/>
                  </a:cubicBezTo>
                  <a:lnTo>
                    <a:pt x="103" y="927"/>
                  </a:lnTo>
                  <a:cubicBezTo>
                    <a:pt x="0" y="1223"/>
                    <a:pt x="160" y="1549"/>
                    <a:pt x="459" y="1649"/>
                  </a:cubicBezTo>
                  <a:cubicBezTo>
                    <a:pt x="519" y="1669"/>
                    <a:pt x="579" y="1678"/>
                    <a:pt x="639" y="1678"/>
                  </a:cubicBezTo>
                  <a:cubicBezTo>
                    <a:pt x="878" y="1678"/>
                    <a:pt x="1101" y="1525"/>
                    <a:pt x="1178" y="1284"/>
                  </a:cubicBezTo>
                  <a:lnTo>
                    <a:pt x="1356" y="746"/>
                  </a:lnTo>
                  <a:cubicBezTo>
                    <a:pt x="1456" y="450"/>
                    <a:pt x="1296" y="130"/>
                    <a:pt x="1000" y="30"/>
                  </a:cubicBezTo>
                  <a:cubicBezTo>
                    <a:pt x="940" y="10"/>
                    <a:pt x="880" y="1"/>
                    <a:pt x="82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947" name="Google Shape;4947;p45"/>
            <p:cNvSpPr/>
            <p:nvPr/>
          </p:nvSpPr>
          <p:spPr>
            <a:xfrm>
              <a:off x="2296850" y="2220800"/>
              <a:ext cx="46075" cy="51650"/>
            </a:xfrm>
            <a:custGeom>
              <a:avLst/>
              <a:gdLst/>
              <a:ahLst/>
              <a:cxnLst/>
              <a:rect l="l" t="t" r="r" b="b"/>
              <a:pathLst>
                <a:path w="1843" h="2066" extrusionOk="0">
                  <a:moveTo>
                    <a:pt x="634" y="1"/>
                  </a:moveTo>
                  <a:cubicBezTo>
                    <a:pt x="506" y="1"/>
                    <a:pt x="378" y="44"/>
                    <a:pt x="272" y="132"/>
                  </a:cubicBezTo>
                  <a:cubicBezTo>
                    <a:pt x="37" y="331"/>
                    <a:pt x="1" y="681"/>
                    <a:pt x="194" y="920"/>
                  </a:cubicBezTo>
                  <a:cubicBezTo>
                    <a:pt x="354" y="1113"/>
                    <a:pt x="487" y="1327"/>
                    <a:pt x="593" y="1557"/>
                  </a:cubicBezTo>
                  <a:cubicBezTo>
                    <a:pt x="626" y="1626"/>
                    <a:pt x="662" y="1696"/>
                    <a:pt x="698" y="1765"/>
                  </a:cubicBezTo>
                  <a:cubicBezTo>
                    <a:pt x="798" y="1957"/>
                    <a:pt x="993" y="2065"/>
                    <a:pt x="1195" y="2065"/>
                  </a:cubicBezTo>
                  <a:cubicBezTo>
                    <a:pt x="1285" y="2065"/>
                    <a:pt x="1377" y="2044"/>
                    <a:pt x="1462" y="1998"/>
                  </a:cubicBezTo>
                  <a:cubicBezTo>
                    <a:pt x="1740" y="1853"/>
                    <a:pt x="1843" y="1509"/>
                    <a:pt x="1698" y="1234"/>
                  </a:cubicBezTo>
                  <a:cubicBezTo>
                    <a:pt x="1670" y="1183"/>
                    <a:pt x="1643" y="1131"/>
                    <a:pt x="1622" y="1083"/>
                  </a:cubicBezTo>
                  <a:cubicBezTo>
                    <a:pt x="1474" y="763"/>
                    <a:pt x="1287" y="464"/>
                    <a:pt x="1061" y="195"/>
                  </a:cubicBezTo>
                  <a:cubicBezTo>
                    <a:pt x="949" y="67"/>
                    <a:pt x="792" y="1"/>
                    <a:pt x="63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948" name="Google Shape;4948;p45"/>
            <p:cNvSpPr/>
            <p:nvPr/>
          </p:nvSpPr>
          <p:spPr>
            <a:xfrm>
              <a:off x="2158650" y="2216775"/>
              <a:ext cx="47275" cy="51425"/>
            </a:xfrm>
            <a:custGeom>
              <a:avLst/>
              <a:gdLst/>
              <a:ahLst/>
              <a:cxnLst/>
              <a:rect l="l" t="t" r="r" b="b"/>
              <a:pathLst>
                <a:path w="1891" h="2057" extrusionOk="0">
                  <a:moveTo>
                    <a:pt x="1264" y="1"/>
                  </a:moveTo>
                  <a:cubicBezTo>
                    <a:pt x="1109" y="1"/>
                    <a:pt x="955" y="63"/>
                    <a:pt x="843" y="187"/>
                  </a:cubicBezTo>
                  <a:lnTo>
                    <a:pt x="846" y="184"/>
                  </a:lnTo>
                  <a:lnTo>
                    <a:pt x="846" y="184"/>
                  </a:lnTo>
                  <a:cubicBezTo>
                    <a:pt x="547" y="498"/>
                    <a:pt x="305" y="860"/>
                    <a:pt x="130" y="1256"/>
                  </a:cubicBezTo>
                  <a:cubicBezTo>
                    <a:pt x="0" y="1543"/>
                    <a:pt x="127" y="1878"/>
                    <a:pt x="414" y="2005"/>
                  </a:cubicBezTo>
                  <a:cubicBezTo>
                    <a:pt x="486" y="2038"/>
                    <a:pt x="565" y="2056"/>
                    <a:pt x="643" y="2056"/>
                  </a:cubicBezTo>
                  <a:cubicBezTo>
                    <a:pt x="867" y="2056"/>
                    <a:pt x="1069" y="1923"/>
                    <a:pt x="1163" y="1721"/>
                  </a:cubicBezTo>
                  <a:cubicBezTo>
                    <a:pt x="1286" y="1443"/>
                    <a:pt x="1455" y="1187"/>
                    <a:pt x="1664" y="966"/>
                  </a:cubicBezTo>
                  <a:cubicBezTo>
                    <a:pt x="1890" y="740"/>
                    <a:pt x="1884" y="374"/>
                    <a:pt x="1655" y="157"/>
                  </a:cubicBezTo>
                  <a:cubicBezTo>
                    <a:pt x="1544" y="52"/>
                    <a:pt x="1404" y="1"/>
                    <a:pt x="126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949" name="Google Shape;4949;p45"/>
            <p:cNvSpPr/>
            <p:nvPr/>
          </p:nvSpPr>
          <p:spPr>
            <a:xfrm>
              <a:off x="2426475" y="2255725"/>
              <a:ext cx="55875" cy="46900"/>
            </a:xfrm>
            <a:custGeom>
              <a:avLst/>
              <a:gdLst/>
              <a:ahLst/>
              <a:cxnLst/>
              <a:rect l="l" t="t" r="r" b="b"/>
              <a:pathLst>
                <a:path w="2235" h="1876" extrusionOk="0">
                  <a:moveTo>
                    <a:pt x="1592" y="1"/>
                  </a:moveTo>
                  <a:cubicBezTo>
                    <a:pt x="1423" y="1"/>
                    <a:pt x="1257" y="76"/>
                    <a:pt x="1144" y="220"/>
                  </a:cubicBezTo>
                  <a:cubicBezTo>
                    <a:pt x="960" y="462"/>
                    <a:pt x="734" y="667"/>
                    <a:pt x="477" y="830"/>
                  </a:cubicBezTo>
                  <a:cubicBezTo>
                    <a:pt x="0" y="1135"/>
                    <a:pt x="218" y="1875"/>
                    <a:pt x="782" y="1875"/>
                  </a:cubicBezTo>
                  <a:cubicBezTo>
                    <a:pt x="891" y="1875"/>
                    <a:pt x="997" y="1845"/>
                    <a:pt x="1087" y="1784"/>
                  </a:cubicBezTo>
                  <a:cubicBezTo>
                    <a:pt x="1452" y="1552"/>
                    <a:pt x="1776" y="1256"/>
                    <a:pt x="2041" y="912"/>
                  </a:cubicBezTo>
                  <a:cubicBezTo>
                    <a:pt x="2234" y="667"/>
                    <a:pt x="2186" y="311"/>
                    <a:pt x="1939" y="121"/>
                  </a:cubicBezTo>
                  <a:cubicBezTo>
                    <a:pt x="1835" y="40"/>
                    <a:pt x="1713" y="1"/>
                    <a:pt x="159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950" name="Google Shape;4950;p45"/>
            <p:cNvSpPr/>
            <p:nvPr/>
          </p:nvSpPr>
          <p:spPr>
            <a:xfrm>
              <a:off x="2473050" y="2192325"/>
              <a:ext cx="37000" cy="41500"/>
            </a:xfrm>
            <a:custGeom>
              <a:avLst/>
              <a:gdLst/>
              <a:ahLst/>
              <a:cxnLst/>
              <a:rect l="l" t="t" r="r" b="b"/>
              <a:pathLst>
                <a:path w="1480" h="1660" extrusionOk="0">
                  <a:moveTo>
                    <a:pt x="838" y="0"/>
                  </a:moveTo>
                  <a:cubicBezTo>
                    <a:pt x="609" y="0"/>
                    <a:pt x="393" y="140"/>
                    <a:pt x="308" y="368"/>
                  </a:cubicBezTo>
                  <a:lnTo>
                    <a:pt x="109" y="896"/>
                  </a:lnTo>
                  <a:cubicBezTo>
                    <a:pt x="0" y="1189"/>
                    <a:pt x="148" y="1515"/>
                    <a:pt x="441" y="1624"/>
                  </a:cubicBezTo>
                  <a:cubicBezTo>
                    <a:pt x="506" y="1648"/>
                    <a:pt x="573" y="1660"/>
                    <a:pt x="639" y="1660"/>
                  </a:cubicBezTo>
                  <a:cubicBezTo>
                    <a:pt x="868" y="1660"/>
                    <a:pt x="1084" y="1520"/>
                    <a:pt x="1169" y="1292"/>
                  </a:cubicBezTo>
                  <a:lnTo>
                    <a:pt x="1368" y="764"/>
                  </a:lnTo>
                  <a:cubicBezTo>
                    <a:pt x="1480" y="471"/>
                    <a:pt x="1329" y="145"/>
                    <a:pt x="1036" y="36"/>
                  </a:cubicBezTo>
                  <a:cubicBezTo>
                    <a:pt x="971" y="12"/>
                    <a:pt x="904" y="0"/>
                    <a:pt x="83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951" name="Google Shape;4951;p45"/>
          <p:cNvGrpSpPr/>
          <p:nvPr/>
        </p:nvGrpSpPr>
        <p:grpSpPr>
          <a:xfrm>
            <a:off x="2321523" y="4260976"/>
            <a:ext cx="231320" cy="171590"/>
            <a:chOff x="2676100" y="2083800"/>
            <a:chExt cx="483125" cy="358375"/>
          </a:xfrm>
          <a:solidFill>
            <a:srgbClr val="171536"/>
          </a:solidFill>
        </p:grpSpPr>
        <p:sp>
          <p:nvSpPr>
            <p:cNvPr id="4952" name="Google Shape;4952;p45"/>
            <p:cNvSpPr/>
            <p:nvPr/>
          </p:nvSpPr>
          <p:spPr>
            <a:xfrm>
              <a:off x="2676100" y="2083800"/>
              <a:ext cx="483125" cy="358375"/>
            </a:xfrm>
            <a:custGeom>
              <a:avLst/>
              <a:gdLst/>
              <a:ahLst/>
              <a:cxnLst/>
              <a:rect l="l" t="t" r="r" b="b"/>
              <a:pathLst>
                <a:path w="19325" h="14335" extrusionOk="0">
                  <a:moveTo>
                    <a:pt x="1932" y="6375"/>
                  </a:moveTo>
                  <a:cubicBezTo>
                    <a:pt x="2126" y="6375"/>
                    <a:pt x="2324" y="6447"/>
                    <a:pt x="2485" y="6608"/>
                  </a:cubicBezTo>
                  <a:cubicBezTo>
                    <a:pt x="2984" y="7109"/>
                    <a:pt x="2630" y="7964"/>
                    <a:pt x="1927" y="7964"/>
                  </a:cubicBezTo>
                  <a:cubicBezTo>
                    <a:pt x="1489" y="7964"/>
                    <a:pt x="1133" y="7608"/>
                    <a:pt x="1133" y="7170"/>
                  </a:cubicBezTo>
                  <a:cubicBezTo>
                    <a:pt x="1133" y="6692"/>
                    <a:pt x="1524" y="6375"/>
                    <a:pt x="1932" y="6375"/>
                  </a:cubicBezTo>
                  <a:close/>
                  <a:moveTo>
                    <a:pt x="17401" y="6379"/>
                  </a:moveTo>
                  <a:cubicBezTo>
                    <a:pt x="17836" y="6379"/>
                    <a:pt x="18193" y="6732"/>
                    <a:pt x="18193" y="7170"/>
                  </a:cubicBezTo>
                  <a:cubicBezTo>
                    <a:pt x="18193" y="7648"/>
                    <a:pt x="17801" y="7964"/>
                    <a:pt x="17394" y="7964"/>
                  </a:cubicBezTo>
                  <a:cubicBezTo>
                    <a:pt x="17199" y="7964"/>
                    <a:pt x="17001" y="7892"/>
                    <a:pt x="16840" y="7731"/>
                  </a:cubicBezTo>
                  <a:cubicBezTo>
                    <a:pt x="16342" y="7230"/>
                    <a:pt x="16695" y="6379"/>
                    <a:pt x="17401" y="6379"/>
                  </a:cubicBezTo>
                  <a:close/>
                  <a:moveTo>
                    <a:pt x="9669" y="1276"/>
                  </a:moveTo>
                  <a:lnTo>
                    <a:pt x="14542" y="4851"/>
                  </a:lnTo>
                  <a:cubicBezTo>
                    <a:pt x="14642" y="4924"/>
                    <a:pt x="14760" y="4960"/>
                    <a:pt x="14877" y="4960"/>
                  </a:cubicBezTo>
                  <a:cubicBezTo>
                    <a:pt x="15021" y="4960"/>
                    <a:pt x="15164" y="4905"/>
                    <a:pt x="15273" y="4797"/>
                  </a:cubicBezTo>
                  <a:lnTo>
                    <a:pt x="18193" y="1925"/>
                  </a:lnTo>
                  <a:lnTo>
                    <a:pt x="18193" y="5419"/>
                  </a:lnTo>
                  <a:cubicBezTo>
                    <a:pt x="17930" y="5300"/>
                    <a:pt x="17661" y="5245"/>
                    <a:pt x="17398" y="5245"/>
                  </a:cubicBezTo>
                  <a:cubicBezTo>
                    <a:pt x="16385" y="5245"/>
                    <a:pt x="15475" y="6060"/>
                    <a:pt x="15475" y="7173"/>
                  </a:cubicBezTo>
                  <a:cubicBezTo>
                    <a:pt x="15475" y="8283"/>
                    <a:pt x="16385" y="9098"/>
                    <a:pt x="17398" y="9098"/>
                  </a:cubicBezTo>
                  <a:cubicBezTo>
                    <a:pt x="17660" y="9098"/>
                    <a:pt x="17930" y="9043"/>
                    <a:pt x="18193" y="8924"/>
                  </a:cubicBezTo>
                  <a:lnTo>
                    <a:pt x="18193" y="10878"/>
                  </a:lnTo>
                  <a:lnTo>
                    <a:pt x="1133" y="10878"/>
                  </a:lnTo>
                  <a:lnTo>
                    <a:pt x="1133" y="8924"/>
                  </a:lnTo>
                  <a:cubicBezTo>
                    <a:pt x="1395" y="9043"/>
                    <a:pt x="1665" y="9098"/>
                    <a:pt x="1928" y="9098"/>
                  </a:cubicBezTo>
                  <a:cubicBezTo>
                    <a:pt x="2940" y="9098"/>
                    <a:pt x="3850" y="8283"/>
                    <a:pt x="3850" y="7173"/>
                  </a:cubicBezTo>
                  <a:cubicBezTo>
                    <a:pt x="3850" y="6060"/>
                    <a:pt x="2940" y="5245"/>
                    <a:pt x="1927" y="5245"/>
                  </a:cubicBezTo>
                  <a:cubicBezTo>
                    <a:pt x="1665" y="5245"/>
                    <a:pt x="1395" y="5300"/>
                    <a:pt x="1133" y="5419"/>
                  </a:cubicBezTo>
                  <a:lnTo>
                    <a:pt x="1133" y="1883"/>
                  </a:lnTo>
                  <a:lnTo>
                    <a:pt x="4240" y="4806"/>
                  </a:lnTo>
                  <a:cubicBezTo>
                    <a:pt x="4349" y="4908"/>
                    <a:pt x="4488" y="4960"/>
                    <a:pt x="4628" y="4960"/>
                  </a:cubicBezTo>
                  <a:cubicBezTo>
                    <a:pt x="4748" y="4960"/>
                    <a:pt x="4869" y="4922"/>
                    <a:pt x="4970" y="4845"/>
                  </a:cubicBezTo>
                  <a:lnTo>
                    <a:pt x="9669" y="1276"/>
                  </a:lnTo>
                  <a:close/>
                  <a:moveTo>
                    <a:pt x="18193" y="12007"/>
                  </a:moveTo>
                  <a:lnTo>
                    <a:pt x="18193" y="13203"/>
                  </a:lnTo>
                  <a:lnTo>
                    <a:pt x="1133" y="13206"/>
                  </a:lnTo>
                  <a:lnTo>
                    <a:pt x="1133" y="12007"/>
                  </a:lnTo>
                  <a:close/>
                  <a:moveTo>
                    <a:pt x="570" y="0"/>
                  </a:moveTo>
                  <a:cubicBezTo>
                    <a:pt x="278" y="0"/>
                    <a:pt x="0" y="228"/>
                    <a:pt x="0" y="569"/>
                  </a:cubicBezTo>
                  <a:lnTo>
                    <a:pt x="0" y="13770"/>
                  </a:lnTo>
                  <a:cubicBezTo>
                    <a:pt x="0" y="14081"/>
                    <a:pt x="254" y="14335"/>
                    <a:pt x="565" y="14335"/>
                  </a:cubicBezTo>
                  <a:lnTo>
                    <a:pt x="18760" y="14335"/>
                  </a:lnTo>
                  <a:cubicBezTo>
                    <a:pt x="19071" y="14335"/>
                    <a:pt x="19325" y="14081"/>
                    <a:pt x="19325" y="13770"/>
                  </a:cubicBezTo>
                  <a:lnTo>
                    <a:pt x="19325" y="569"/>
                  </a:lnTo>
                  <a:cubicBezTo>
                    <a:pt x="19325" y="343"/>
                    <a:pt x="19189" y="134"/>
                    <a:pt x="18978" y="47"/>
                  </a:cubicBezTo>
                  <a:cubicBezTo>
                    <a:pt x="18907" y="18"/>
                    <a:pt x="18832" y="3"/>
                    <a:pt x="18758" y="3"/>
                  </a:cubicBezTo>
                  <a:cubicBezTo>
                    <a:pt x="18613" y="3"/>
                    <a:pt x="18470" y="59"/>
                    <a:pt x="18362" y="168"/>
                  </a:cubicBezTo>
                  <a:lnTo>
                    <a:pt x="14823" y="3652"/>
                  </a:lnTo>
                  <a:lnTo>
                    <a:pt x="9998" y="113"/>
                  </a:lnTo>
                  <a:cubicBezTo>
                    <a:pt x="9898" y="39"/>
                    <a:pt x="9780" y="2"/>
                    <a:pt x="9662" y="2"/>
                  </a:cubicBezTo>
                  <a:cubicBezTo>
                    <a:pt x="9542" y="2"/>
                    <a:pt x="9422" y="40"/>
                    <a:pt x="9321" y="116"/>
                  </a:cubicBezTo>
                  <a:lnTo>
                    <a:pt x="4668" y="3652"/>
                  </a:lnTo>
                  <a:lnTo>
                    <a:pt x="955" y="156"/>
                  </a:lnTo>
                  <a:cubicBezTo>
                    <a:pt x="840" y="48"/>
                    <a:pt x="704" y="0"/>
                    <a:pt x="57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953" name="Google Shape;4953;p45"/>
            <p:cNvSpPr/>
            <p:nvPr/>
          </p:nvSpPr>
          <p:spPr>
            <a:xfrm>
              <a:off x="2869575" y="2214900"/>
              <a:ext cx="100050" cy="96325"/>
            </a:xfrm>
            <a:custGeom>
              <a:avLst/>
              <a:gdLst/>
              <a:ahLst/>
              <a:cxnLst/>
              <a:rect l="l" t="t" r="r" b="b"/>
              <a:pathLst>
                <a:path w="4002" h="3853" extrusionOk="0">
                  <a:moveTo>
                    <a:pt x="1924" y="1135"/>
                  </a:moveTo>
                  <a:cubicBezTo>
                    <a:pt x="2630" y="1135"/>
                    <a:pt x="2983" y="1986"/>
                    <a:pt x="2485" y="2487"/>
                  </a:cubicBezTo>
                  <a:cubicBezTo>
                    <a:pt x="2323" y="2648"/>
                    <a:pt x="2125" y="2720"/>
                    <a:pt x="1930" y="2720"/>
                  </a:cubicBezTo>
                  <a:cubicBezTo>
                    <a:pt x="1523" y="2720"/>
                    <a:pt x="1133" y="2404"/>
                    <a:pt x="1133" y="1926"/>
                  </a:cubicBezTo>
                  <a:cubicBezTo>
                    <a:pt x="1133" y="1488"/>
                    <a:pt x="1486" y="1135"/>
                    <a:pt x="1924" y="1135"/>
                  </a:cubicBezTo>
                  <a:close/>
                  <a:moveTo>
                    <a:pt x="1922" y="0"/>
                  </a:moveTo>
                  <a:cubicBezTo>
                    <a:pt x="1675" y="0"/>
                    <a:pt x="1425" y="48"/>
                    <a:pt x="1187" y="147"/>
                  </a:cubicBezTo>
                  <a:cubicBezTo>
                    <a:pt x="468" y="446"/>
                    <a:pt x="0" y="1147"/>
                    <a:pt x="0" y="1926"/>
                  </a:cubicBezTo>
                  <a:cubicBezTo>
                    <a:pt x="0" y="2989"/>
                    <a:pt x="861" y="3849"/>
                    <a:pt x="1924" y="3852"/>
                  </a:cubicBezTo>
                  <a:cubicBezTo>
                    <a:pt x="2703" y="3852"/>
                    <a:pt x="3403" y="3381"/>
                    <a:pt x="3702" y="2663"/>
                  </a:cubicBezTo>
                  <a:cubicBezTo>
                    <a:pt x="4001" y="1944"/>
                    <a:pt x="3835" y="1117"/>
                    <a:pt x="3285" y="564"/>
                  </a:cubicBezTo>
                  <a:cubicBezTo>
                    <a:pt x="2916" y="196"/>
                    <a:pt x="2423" y="0"/>
                    <a:pt x="19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954" name="Google Shape;4954;p45"/>
          <p:cNvGrpSpPr/>
          <p:nvPr/>
        </p:nvGrpSpPr>
        <p:grpSpPr>
          <a:xfrm>
            <a:off x="2610879" y="4237886"/>
            <a:ext cx="220045" cy="217770"/>
            <a:chOff x="3282325" y="2035675"/>
            <a:chExt cx="459575" cy="454825"/>
          </a:xfrm>
          <a:solidFill>
            <a:srgbClr val="171536"/>
          </a:solidFill>
        </p:grpSpPr>
        <p:sp>
          <p:nvSpPr>
            <p:cNvPr id="4955" name="Google Shape;4955;p45"/>
            <p:cNvSpPr/>
            <p:nvPr/>
          </p:nvSpPr>
          <p:spPr>
            <a:xfrm>
              <a:off x="3337050" y="2234125"/>
              <a:ext cx="85925" cy="206325"/>
            </a:xfrm>
            <a:custGeom>
              <a:avLst/>
              <a:gdLst/>
              <a:ahLst/>
              <a:cxnLst/>
              <a:rect l="l" t="t" r="r" b="b"/>
              <a:pathLst>
                <a:path w="3437" h="8253" extrusionOk="0">
                  <a:moveTo>
                    <a:pt x="2305" y="1133"/>
                  </a:moveTo>
                  <a:lnTo>
                    <a:pt x="2305" y="7120"/>
                  </a:lnTo>
                  <a:lnTo>
                    <a:pt x="1133" y="7120"/>
                  </a:lnTo>
                  <a:lnTo>
                    <a:pt x="1133" y="1133"/>
                  </a:lnTo>
                  <a:close/>
                  <a:moveTo>
                    <a:pt x="568" y="0"/>
                  </a:moveTo>
                  <a:cubicBezTo>
                    <a:pt x="254" y="0"/>
                    <a:pt x="1" y="254"/>
                    <a:pt x="1" y="568"/>
                  </a:cubicBezTo>
                  <a:lnTo>
                    <a:pt x="1" y="7688"/>
                  </a:lnTo>
                  <a:cubicBezTo>
                    <a:pt x="1" y="7999"/>
                    <a:pt x="254" y="8253"/>
                    <a:pt x="568" y="8253"/>
                  </a:cubicBezTo>
                  <a:lnTo>
                    <a:pt x="2869" y="8253"/>
                  </a:lnTo>
                  <a:cubicBezTo>
                    <a:pt x="3183" y="8253"/>
                    <a:pt x="3437" y="7999"/>
                    <a:pt x="3437" y="7688"/>
                  </a:cubicBezTo>
                  <a:lnTo>
                    <a:pt x="3437" y="568"/>
                  </a:lnTo>
                  <a:cubicBezTo>
                    <a:pt x="3437" y="254"/>
                    <a:pt x="3183" y="0"/>
                    <a:pt x="286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956" name="Google Shape;4956;p45"/>
            <p:cNvSpPr/>
            <p:nvPr/>
          </p:nvSpPr>
          <p:spPr>
            <a:xfrm>
              <a:off x="3451275" y="2175475"/>
              <a:ext cx="84925" cy="264975"/>
            </a:xfrm>
            <a:custGeom>
              <a:avLst/>
              <a:gdLst/>
              <a:ahLst/>
              <a:cxnLst/>
              <a:rect l="l" t="t" r="r" b="b"/>
              <a:pathLst>
                <a:path w="3397" h="10599" extrusionOk="0">
                  <a:moveTo>
                    <a:pt x="2265" y="1133"/>
                  </a:moveTo>
                  <a:lnTo>
                    <a:pt x="2265" y="9466"/>
                  </a:lnTo>
                  <a:lnTo>
                    <a:pt x="1132" y="9466"/>
                  </a:lnTo>
                  <a:lnTo>
                    <a:pt x="1132" y="1133"/>
                  </a:lnTo>
                  <a:close/>
                  <a:moveTo>
                    <a:pt x="565" y="0"/>
                  </a:moveTo>
                  <a:cubicBezTo>
                    <a:pt x="254" y="0"/>
                    <a:pt x="0" y="254"/>
                    <a:pt x="0" y="565"/>
                  </a:cubicBezTo>
                  <a:lnTo>
                    <a:pt x="0" y="10034"/>
                  </a:lnTo>
                  <a:cubicBezTo>
                    <a:pt x="0" y="10345"/>
                    <a:pt x="254" y="10599"/>
                    <a:pt x="565" y="10599"/>
                  </a:cubicBezTo>
                  <a:lnTo>
                    <a:pt x="2829" y="10599"/>
                  </a:lnTo>
                  <a:cubicBezTo>
                    <a:pt x="3143" y="10599"/>
                    <a:pt x="3397" y="10345"/>
                    <a:pt x="3397" y="10034"/>
                  </a:cubicBezTo>
                  <a:lnTo>
                    <a:pt x="3397" y="565"/>
                  </a:lnTo>
                  <a:cubicBezTo>
                    <a:pt x="3397" y="254"/>
                    <a:pt x="3143" y="0"/>
                    <a:pt x="282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957" name="Google Shape;4957;p45"/>
            <p:cNvSpPr/>
            <p:nvPr/>
          </p:nvSpPr>
          <p:spPr>
            <a:xfrm>
              <a:off x="3564500" y="2116825"/>
              <a:ext cx="84950" cy="323625"/>
            </a:xfrm>
            <a:custGeom>
              <a:avLst/>
              <a:gdLst/>
              <a:ahLst/>
              <a:cxnLst/>
              <a:rect l="l" t="t" r="r" b="b"/>
              <a:pathLst>
                <a:path w="3398" h="12945" extrusionOk="0">
                  <a:moveTo>
                    <a:pt x="2265" y="1132"/>
                  </a:moveTo>
                  <a:lnTo>
                    <a:pt x="2265" y="11812"/>
                  </a:lnTo>
                  <a:lnTo>
                    <a:pt x="1133" y="11812"/>
                  </a:lnTo>
                  <a:lnTo>
                    <a:pt x="1133" y="1132"/>
                  </a:lnTo>
                  <a:close/>
                  <a:moveTo>
                    <a:pt x="565" y="0"/>
                  </a:moveTo>
                  <a:cubicBezTo>
                    <a:pt x="254" y="0"/>
                    <a:pt x="0" y="251"/>
                    <a:pt x="0" y="565"/>
                  </a:cubicBezTo>
                  <a:lnTo>
                    <a:pt x="0" y="12380"/>
                  </a:lnTo>
                  <a:cubicBezTo>
                    <a:pt x="0" y="12691"/>
                    <a:pt x="254" y="12945"/>
                    <a:pt x="565" y="12945"/>
                  </a:cubicBezTo>
                  <a:lnTo>
                    <a:pt x="2829" y="12945"/>
                  </a:lnTo>
                  <a:cubicBezTo>
                    <a:pt x="3144" y="12945"/>
                    <a:pt x="3397" y="12691"/>
                    <a:pt x="3397" y="12380"/>
                  </a:cubicBezTo>
                  <a:lnTo>
                    <a:pt x="3397" y="565"/>
                  </a:lnTo>
                  <a:cubicBezTo>
                    <a:pt x="3397" y="251"/>
                    <a:pt x="3144" y="0"/>
                    <a:pt x="282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958" name="Google Shape;4958;p45"/>
            <p:cNvSpPr/>
            <p:nvPr/>
          </p:nvSpPr>
          <p:spPr>
            <a:xfrm>
              <a:off x="3282325" y="2035675"/>
              <a:ext cx="459575" cy="454825"/>
            </a:xfrm>
            <a:custGeom>
              <a:avLst/>
              <a:gdLst/>
              <a:ahLst/>
              <a:cxnLst/>
              <a:rect l="l" t="t" r="r" b="b"/>
              <a:pathLst>
                <a:path w="18383" h="18193" extrusionOk="0">
                  <a:moveTo>
                    <a:pt x="568" y="0"/>
                  </a:moveTo>
                  <a:cubicBezTo>
                    <a:pt x="254" y="0"/>
                    <a:pt x="1" y="251"/>
                    <a:pt x="1" y="565"/>
                  </a:cubicBezTo>
                  <a:lnTo>
                    <a:pt x="1" y="17625"/>
                  </a:lnTo>
                  <a:cubicBezTo>
                    <a:pt x="1" y="17939"/>
                    <a:pt x="254" y="18192"/>
                    <a:pt x="568" y="18192"/>
                  </a:cubicBezTo>
                  <a:lnTo>
                    <a:pt x="17815" y="18192"/>
                  </a:lnTo>
                  <a:cubicBezTo>
                    <a:pt x="18129" y="18192"/>
                    <a:pt x="18383" y="17939"/>
                    <a:pt x="18383" y="17625"/>
                  </a:cubicBezTo>
                  <a:cubicBezTo>
                    <a:pt x="18383" y="17311"/>
                    <a:pt x="18129" y="17060"/>
                    <a:pt x="17815" y="17060"/>
                  </a:cubicBezTo>
                  <a:lnTo>
                    <a:pt x="1133" y="17060"/>
                  </a:lnTo>
                  <a:lnTo>
                    <a:pt x="1133" y="565"/>
                  </a:lnTo>
                  <a:cubicBezTo>
                    <a:pt x="1133" y="251"/>
                    <a:pt x="879" y="0"/>
                    <a:pt x="56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4959" name="Google Shape;4959;p45"/>
          <p:cNvSpPr/>
          <p:nvPr/>
        </p:nvSpPr>
        <p:spPr>
          <a:xfrm>
            <a:off x="2889027" y="4239044"/>
            <a:ext cx="224701" cy="215352"/>
          </a:xfrm>
          <a:custGeom>
            <a:avLst/>
            <a:gdLst/>
            <a:ahLst/>
            <a:cxnLst/>
            <a:rect l="l" t="t" r="r" b="b"/>
            <a:pathLst>
              <a:path w="18772" h="17991" extrusionOk="0">
                <a:moveTo>
                  <a:pt x="17492" y="6197"/>
                </a:moveTo>
                <a:lnTo>
                  <a:pt x="17217" y="8063"/>
                </a:lnTo>
                <a:lnTo>
                  <a:pt x="15626" y="6472"/>
                </a:lnTo>
                <a:lnTo>
                  <a:pt x="17492" y="6197"/>
                </a:lnTo>
                <a:close/>
                <a:moveTo>
                  <a:pt x="6055" y="9391"/>
                </a:moveTo>
                <a:lnTo>
                  <a:pt x="6055" y="16858"/>
                </a:lnTo>
                <a:lnTo>
                  <a:pt x="1133" y="16858"/>
                </a:lnTo>
                <a:lnTo>
                  <a:pt x="1133" y="13332"/>
                </a:lnTo>
                <a:lnTo>
                  <a:pt x="6055" y="9391"/>
                </a:lnTo>
                <a:close/>
                <a:moveTo>
                  <a:pt x="7187" y="9141"/>
                </a:moveTo>
                <a:lnTo>
                  <a:pt x="11903" y="11568"/>
                </a:lnTo>
                <a:lnTo>
                  <a:pt x="11903" y="16858"/>
                </a:lnTo>
                <a:lnTo>
                  <a:pt x="7187" y="16858"/>
                </a:lnTo>
                <a:lnTo>
                  <a:pt x="7187" y="9141"/>
                </a:lnTo>
                <a:close/>
                <a:moveTo>
                  <a:pt x="565" y="1"/>
                </a:moveTo>
                <a:cubicBezTo>
                  <a:pt x="254" y="1"/>
                  <a:pt x="1" y="255"/>
                  <a:pt x="1" y="569"/>
                </a:cubicBezTo>
                <a:lnTo>
                  <a:pt x="1" y="17423"/>
                </a:lnTo>
                <a:cubicBezTo>
                  <a:pt x="1" y="17737"/>
                  <a:pt x="254" y="17991"/>
                  <a:pt x="565" y="17991"/>
                </a:cubicBezTo>
                <a:lnTo>
                  <a:pt x="18141" y="17991"/>
                </a:lnTo>
                <a:cubicBezTo>
                  <a:pt x="18455" y="17991"/>
                  <a:pt x="18706" y="17737"/>
                  <a:pt x="18706" y="17423"/>
                </a:cubicBezTo>
                <a:cubicBezTo>
                  <a:pt x="18706" y="17112"/>
                  <a:pt x="18455" y="16858"/>
                  <a:pt x="18141" y="16858"/>
                </a:cubicBezTo>
                <a:lnTo>
                  <a:pt x="13033" y="16858"/>
                </a:lnTo>
                <a:lnTo>
                  <a:pt x="13033" y="11457"/>
                </a:lnTo>
                <a:lnTo>
                  <a:pt x="16022" y="8467"/>
                </a:lnTo>
                <a:lnTo>
                  <a:pt x="17214" y="9660"/>
                </a:lnTo>
                <a:cubicBezTo>
                  <a:pt x="17329" y="9774"/>
                  <a:pt x="17471" y="9826"/>
                  <a:pt x="17611" y="9826"/>
                </a:cubicBezTo>
                <a:cubicBezTo>
                  <a:pt x="17874" y="9826"/>
                  <a:pt x="18129" y="9643"/>
                  <a:pt x="18175" y="9343"/>
                </a:cubicBezTo>
                <a:lnTo>
                  <a:pt x="18721" y="5608"/>
                </a:lnTo>
                <a:cubicBezTo>
                  <a:pt x="18771" y="5262"/>
                  <a:pt x="18501" y="4962"/>
                  <a:pt x="18164" y="4962"/>
                </a:cubicBezTo>
                <a:cubicBezTo>
                  <a:pt x="18137" y="4962"/>
                  <a:pt x="18109" y="4964"/>
                  <a:pt x="18081" y="4968"/>
                </a:cubicBezTo>
                <a:lnTo>
                  <a:pt x="14346" y="5514"/>
                </a:lnTo>
                <a:cubicBezTo>
                  <a:pt x="13887" y="5584"/>
                  <a:pt x="13700" y="6145"/>
                  <a:pt x="14029" y="6475"/>
                </a:cubicBezTo>
                <a:lnTo>
                  <a:pt x="15222" y="7667"/>
                </a:lnTo>
                <a:lnTo>
                  <a:pt x="12359" y="10530"/>
                </a:lnTo>
                <a:lnTo>
                  <a:pt x="6879" y="7710"/>
                </a:lnTo>
                <a:cubicBezTo>
                  <a:pt x="6867" y="7703"/>
                  <a:pt x="6855" y="7697"/>
                  <a:pt x="6846" y="7694"/>
                </a:cubicBezTo>
                <a:lnTo>
                  <a:pt x="6831" y="7688"/>
                </a:lnTo>
                <a:lnTo>
                  <a:pt x="6794" y="7673"/>
                </a:lnTo>
                <a:lnTo>
                  <a:pt x="6776" y="7670"/>
                </a:lnTo>
                <a:cubicBezTo>
                  <a:pt x="6767" y="7667"/>
                  <a:pt x="6755" y="7664"/>
                  <a:pt x="6743" y="7661"/>
                </a:cubicBezTo>
                <a:lnTo>
                  <a:pt x="6728" y="7658"/>
                </a:lnTo>
                <a:cubicBezTo>
                  <a:pt x="6713" y="7655"/>
                  <a:pt x="6695" y="7652"/>
                  <a:pt x="6680" y="7649"/>
                </a:cubicBezTo>
                <a:lnTo>
                  <a:pt x="6553" y="7649"/>
                </a:lnTo>
                <a:cubicBezTo>
                  <a:pt x="6541" y="7649"/>
                  <a:pt x="6526" y="7655"/>
                  <a:pt x="6514" y="7655"/>
                </a:cubicBezTo>
                <a:lnTo>
                  <a:pt x="6495" y="7661"/>
                </a:lnTo>
                <a:cubicBezTo>
                  <a:pt x="6483" y="7661"/>
                  <a:pt x="6474" y="7664"/>
                  <a:pt x="6465" y="7667"/>
                </a:cubicBezTo>
                <a:lnTo>
                  <a:pt x="6447" y="7673"/>
                </a:lnTo>
                <a:cubicBezTo>
                  <a:pt x="6432" y="7679"/>
                  <a:pt x="6417" y="7682"/>
                  <a:pt x="6405" y="7688"/>
                </a:cubicBezTo>
                <a:lnTo>
                  <a:pt x="6387" y="7697"/>
                </a:lnTo>
                <a:lnTo>
                  <a:pt x="6360" y="7710"/>
                </a:lnTo>
                <a:lnTo>
                  <a:pt x="6341" y="7719"/>
                </a:lnTo>
                <a:cubicBezTo>
                  <a:pt x="6332" y="7725"/>
                  <a:pt x="6323" y="7731"/>
                  <a:pt x="6314" y="7737"/>
                </a:cubicBezTo>
                <a:lnTo>
                  <a:pt x="6299" y="7746"/>
                </a:lnTo>
                <a:cubicBezTo>
                  <a:pt x="6287" y="7752"/>
                  <a:pt x="6275" y="7761"/>
                  <a:pt x="6266" y="7770"/>
                </a:cubicBezTo>
                <a:lnTo>
                  <a:pt x="6260" y="7776"/>
                </a:lnTo>
                <a:lnTo>
                  <a:pt x="1133" y="11879"/>
                </a:lnTo>
                <a:lnTo>
                  <a:pt x="1133" y="569"/>
                </a:lnTo>
                <a:cubicBezTo>
                  <a:pt x="1133" y="255"/>
                  <a:pt x="879" y="1"/>
                  <a:pt x="565" y="1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sp>
        <p:nvSpPr>
          <p:cNvPr id="4960" name="Google Shape;4960;p45"/>
          <p:cNvSpPr/>
          <p:nvPr/>
        </p:nvSpPr>
        <p:spPr>
          <a:xfrm>
            <a:off x="3183513" y="4231055"/>
            <a:ext cx="204184" cy="231332"/>
          </a:xfrm>
          <a:custGeom>
            <a:avLst/>
            <a:gdLst/>
            <a:ahLst/>
            <a:cxnLst/>
            <a:rect l="l" t="t" r="r" b="b"/>
            <a:pathLst>
              <a:path w="17058" h="19326" extrusionOk="0">
                <a:moveTo>
                  <a:pt x="15013" y="2021"/>
                </a:moveTo>
                <a:lnTo>
                  <a:pt x="11577" y="5741"/>
                </a:lnTo>
                <a:cubicBezTo>
                  <a:pt x="11378" y="5958"/>
                  <a:pt x="11378" y="6290"/>
                  <a:pt x="11577" y="6507"/>
                </a:cubicBezTo>
                <a:lnTo>
                  <a:pt x="15013" y="10230"/>
                </a:lnTo>
                <a:lnTo>
                  <a:pt x="3195" y="10230"/>
                </a:lnTo>
                <a:lnTo>
                  <a:pt x="3195" y="2021"/>
                </a:lnTo>
                <a:close/>
                <a:moveTo>
                  <a:pt x="1716" y="1133"/>
                </a:moveTo>
                <a:cubicBezTo>
                  <a:pt x="1906" y="1136"/>
                  <a:pt x="2060" y="1290"/>
                  <a:pt x="2063" y="1480"/>
                </a:cubicBezTo>
                <a:lnTo>
                  <a:pt x="2063" y="17846"/>
                </a:lnTo>
                <a:cubicBezTo>
                  <a:pt x="2060" y="18036"/>
                  <a:pt x="1906" y="18190"/>
                  <a:pt x="1716" y="18193"/>
                </a:cubicBezTo>
                <a:lnTo>
                  <a:pt x="1483" y="18193"/>
                </a:lnTo>
                <a:cubicBezTo>
                  <a:pt x="1290" y="18190"/>
                  <a:pt x="1136" y="18036"/>
                  <a:pt x="1133" y="17846"/>
                </a:cubicBezTo>
                <a:lnTo>
                  <a:pt x="1133" y="1480"/>
                </a:lnTo>
                <a:cubicBezTo>
                  <a:pt x="1136" y="1290"/>
                  <a:pt x="1290" y="1136"/>
                  <a:pt x="1483" y="1133"/>
                </a:cubicBezTo>
                <a:close/>
                <a:moveTo>
                  <a:pt x="1483" y="1"/>
                </a:moveTo>
                <a:cubicBezTo>
                  <a:pt x="665" y="1"/>
                  <a:pt x="4" y="665"/>
                  <a:pt x="1" y="1480"/>
                </a:cubicBezTo>
                <a:lnTo>
                  <a:pt x="1" y="17846"/>
                </a:lnTo>
                <a:cubicBezTo>
                  <a:pt x="4" y="18661"/>
                  <a:pt x="665" y="19325"/>
                  <a:pt x="1483" y="19325"/>
                </a:cubicBezTo>
                <a:lnTo>
                  <a:pt x="1716" y="19325"/>
                </a:lnTo>
                <a:cubicBezTo>
                  <a:pt x="2531" y="19325"/>
                  <a:pt x="3195" y="18661"/>
                  <a:pt x="3195" y="17846"/>
                </a:cubicBezTo>
                <a:lnTo>
                  <a:pt x="3195" y="11363"/>
                </a:lnTo>
                <a:lnTo>
                  <a:pt x="16306" y="11363"/>
                </a:lnTo>
                <a:cubicBezTo>
                  <a:pt x="16801" y="11360"/>
                  <a:pt x="17058" y="10774"/>
                  <a:pt x="16722" y="10412"/>
                </a:cubicBezTo>
                <a:lnTo>
                  <a:pt x="12764" y="6124"/>
                </a:lnTo>
                <a:lnTo>
                  <a:pt x="16722" y="1836"/>
                </a:lnTo>
                <a:cubicBezTo>
                  <a:pt x="16873" y="1673"/>
                  <a:pt x="16916" y="1432"/>
                  <a:pt x="16825" y="1226"/>
                </a:cubicBezTo>
                <a:cubicBezTo>
                  <a:pt x="16734" y="1021"/>
                  <a:pt x="16532" y="885"/>
                  <a:pt x="16306" y="885"/>
                </a:cubicBezTo>
                <a:lnTo>
                  <a:pt x="3071" y="885"/>
                </a:lnTo>
                <a:cubicBezTo>
                  <a:pt x="2833" y="348"/>
                  <a:pt x="2302" y="1"/>
                  <a:pt x="1716" y="1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grpSp>
        <p:nvGrpSpPr>
          <p:cNvPr id="4961" name="Google Shape;4961;p45"/>
          <p:cNvGrpSpPr/>
          <p:nvPr/>
        </p:nvGrpSpPr>
        <p:grpSpPr>
          <a:xfrm>
            <a:off x="3457296" y="4231111"/>
            <a:ext cx="231619" cy="231320"/>
            <a:chOff x="5053900" y="2021500"/>
            <a:chExt cx="483750" cy="483125"/>
          </a:xfrm>
          <a:solidFill>
            <a:srgbClr val="171536"/>
          </a:solidFill>
        </p:grpSpPr>
        <p:sp>
          <p:nvSpPr>
            <p:cNvPr id="4962" name="Google Shape;4962;p45"/>
            <p:cNvSpPr/>
            <p:nvPr/>
          </p:nvSpPr>
          <p:spPr>
            <a:xfrm>
              <a:off x="5281350" y="2078100"/>
              <a:ext cx="127375" cy="127350"/>
            </a:xfrm>
            <a:custGeom>
              <a:avLst/>
              <a:gdLst/>
              <a:ahLst/>
              <a:cxnLst/>
              <a:rect l="l" t="t" r="r" b="b"/>
              <a:pathLst>
                <a:path w="5095" h="5094" extrusionOk="0">
                  <a:moveTo>
                    <a:pt x="565" y="0"/>
                  </a:moveTo>
                  <a:cubicBezTo>
                    <a:pt x="251" y="0"/>
                    <a:pt x="1" y="254"/>
                    <a:pt x="1" y="568"/>
                  </a:cubicBezTo>
                  <a:cubicBezTo>
                    <a:pt x="1" y="879"/>
                    <a:pt x="251" y="1132"/>
                    <a:pt x="565" y="1132"/>
                  </a:cubicBezTo>
                  <a:cubicBezTo>
                    <a:pt x="2440" y="1135"/>
                    <a:pt x="3959" y="2654"/>
                    <a:pt x="3962" y="4529"/>
                  </a:cubicBezTo>
                  <a:cubicBezTo>
                    <a:pt x="3962" y="4843"/>
                    <a:pt x="4216" y="5094"/>
                    <a:pt x="4530" y="5094"/>
                  </a:cubicBezTo>
                  <a:cubicBezTo>
                    <a:pt x="4841" y="5094"/>
                    <a:pt x="5094" y="4843"/>
                    <a:pt x="5094" y="4529"/>
                  </a:cubicBezTo>
                  <a:cubicBezTo>
                    <a:pt x="5091" y="2029"/>
                    <a:pt x="3065" y="3"/>
                    <a:pt x="5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963" name="Google Shape;4963;p45"/>
            <p:cNvSpPr/>
            <p:nvPr/>
          </p:nvSpPr>
          <p:spPr>
            <a:xfrm>
              <a:off x="5118000" y="2021500"/>
              <a:ext cx="368700" cy="483125"/>
            </a:xfrm>
            <a:custGeom>
              <a:avLst/>
              <a:gdLst/>
              <a:ahLst/>
              <a:cxnLst/>
              <a:rect l="l" t="t" r="r" b="b"/>
              <a:pathLst>
                <a:path w="14748" h="19325" extrusionOk="0">
                  <a:moveTo>
                    <a:pt x="7088" y="1135"/>
                  </a:moveTo>
                  <a:cubicBezTo>
                    <a:pt x="8391" y="1135"/>
                    <a:pt x="9651" y="1571"/>
                    <a:pt x="10668" y="2397"/>
                  </a:cubicBezTo>
                  <a:cubicBezTo>
                    <a:pt x="13159" y="4417"/>
                    <a:pt x="13473" y="8104"/>
                    <a:pt x="11360" y="10516"/>
                  </a:cubicBezTo>
                  <a:cubicBezTo>
                    <a:pt x="10572" y="11419"/>
                    <a:pt x="10085" y="12503"/>
                    <a:pt x="9962" y="13626"/>
                  </a:cubicBezTo>
                  <a:lnTo>
                    <a:pt x="4237" y="13626"/>
                  </a:lnTo>
                  <a:cubicBezTo>
                    <a:pt x="4107" y="12482"/>
                    <a:pt x="3630" y="11407"/>
                    <a:pt x="2866" y="10550"/>
                  </a:cubicBezTo>
                  <a:cubicBezTo>
                    <a:pt x="1658" y="9191"/>
                    <a:pt x="1184" y="7367"/>
                    <a:pt x="1571" y="5549"/>
                  </a:cubicBezTo>
                  <a:cubicBezTo>
                    <a:pt x="2020" y="3427"/>
                    <a:pt x="3748" y="1706"/>
                    <a:pt x="5873" y="1262"/>
                  </a:cubicBezTo>
                  <a:cubicBezTo>
                    <a:pt x="6278" y="1177"/>
                    <a:pt x="6685" y="1135"/>
                    <a:pt x="7088" y="1135"/>
                  </a:cubicBezTo>
                  <a:close/>
                  <a:moveTo>
                    <a:pt x="9931" y="14759"/>
                  </a:moveTo>
                  <a:lnTo>
                    <a:pt x="9931" y="15323"/>
                  </a:lnTo>
                  <a:cubicBezTo>
                    <a:pt x="9931" y="15637"/>
                    <a:pt x="9678" y="15891"/>
                    <a:pt x="9364" y="15891"/>
                  </a:cubicBezTo>
                  <a:lnTo>
                    <a:pt x="4835" y="15891"/>
                  </a:lnTo>
                  <a:cubicBezTo>
                    <a:pt x="4521" y="15891"/>
                    <a:pt x="4270" y="15637"/>
                    <a:pt x="4270" y="15323"/>
                  </a:cubicBezTo>
                  <a:lnTo>
                    <a:pt x="4270" y="14759"/>
                  </a:lnTo>
                  <a:close/>
                  <a:moveTo>
                    <a:pt x="8699" y="17023"/>
                  </a:moveTo>
                  <a:cubicBezTo>
                    <a:pt x="8464" y="17694"/>
                    <a:pt x="7827" y="18192"/>
                    <a:pt x="7099" y="18192"/>
                  </a:cubicBezTo>
                  <a:cubicBezTo>
                    <a:pt x="6371" y="18192"/>
                    <a:pt x="5734" y="17694"/>
                    <a:pt x="5499" y="17023"/>
                  </a:cubicBezTo>
                  <a:close/>
                  <a:moveTo>
                    <a:pt x="7087" y="0"/>
                  </a:moveTo>
                  <a:cubicBezTo>
                    <a:pt x="6607" y="0"/>
                    <a:pt x="6123" y="50"/>
                    <a:pt x="5641" y="151"/>
                  </a:cubicBezTo>
                  <a:cubicBezTo>
                    <a:pt x="3053" y="712"/>
                    <a:pt x="1027" y="2729"/>
                    <a:pt x="462" y="5314"/>
                  </a:cubicBezTo>
                  <a:cubicBezTo>
                    <a:pt x="0" y="7488"/>
                    <a:pt x="568" y="9671"/>
                    <a:pt x="2020" y="11301"/>
                  </a:cubicBezTo>
                  <a:cubicBezTo>
                    <a:pt x="2730" y="12099"/>
                    <a:pt x="3135" y="13149"/>
                    <a:pt x="3135" y="14191"/>
                  </a:cubicBezTo>
                  <a:lnTo>
                    <a:pt x="3135" y="15323"/>
                  </a:lnTo>
                  <a:cubicBezTo>
                    <a:pt x="3138" y="16060"/>
                    <a:pt x="3612" y="16709"/>
                    <a:pt x="4309" y="16939"/>
                  </a:cubicBezTo>
                  <a:cubicBezTo>
                    <a:pt x="4409" y="17518"/>
                    <a:pt x="4681" y="18053"/>
                    <a:pt x="5094" y="18473"/>
                  </a:cubicBezTo>
                  <a:cubicBezTo>
                    <a:pt x="5642" y="19040"/>
                    <a:pt x="6371" y="19324"/>
                    <a:pt x="7099" y="19324"/>
                  </a:cubicBezTo>
                  <a:cubicBezTo>
                    <a:pt x="7828" y="19324"/>
                    <a:pt x="8556" y="19040"/>
                    <a:pt x="9104" y="18473"/>
                  </a:cubicBezTo>
                  <a:cubicBezTo>
                    <a:pt x="9518" y="18053"/>
                    <a:pt x="9790" y="17518"/>
                    <a:pt x="9889" y="16939"/>
                  </a:cubicBezTo>
                  <a:cubicBezTo>
                    <a:pt x="10587" y="16709"/>
                    <a:pt x="11061" y="16060"/>
                    <a:pt x="11064" y="15323"/>
                  </a:cubicBezTo>
                  <a:lnTo>
                    <a:pt x="11064" y="14191"/>
                  </a:lnTo>
                  <a:cubicBezTo>
                    <a:pt x="11064" y="13149"/>
                    <a:pt x="11471" y="12108"/>
                    <a:pt x="12211" y="11262"/>
                  </a:cubicBezTo>
                  <a:cubicBezTo>
                    <a:pt x="14747" y="8366"/>
                    <a:pt x="14370" y="3943"/>
                    <a:pt x="11381" y="1518"/>
                  </a:cubicBezTo>
                  <a:cubicBezTo>
                    <a:pt x="10159" y="525"/>
                    <a:pt x="8647" y="0"/>
                    <a:pt x="708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964" name="Google Shape;4964;p45"/>
            <p:cNvSpPr/>
            <p:nvPr/>
          </p:nvSpPr>
          <p:spPr>
            <a:xfrm>
              <a:off x="5053900" y="2191325"/>
              <a:ext cx="56650" cy="28325"/>
            </a:xfrm>
            <a:custGeom>
              <a:avLst/>
              <a:gdLst/>
              <a:ahLst/>
              <a:cxnLst/>
              <a:rect l="l" t="t" r="r" b="b"/>
              <a:pathLst>
                <a:path w="2266" h="1133" extrusionOk="0">
                  <a:moveTo>
                    <a:pt x="569" y="0"/>
                  </a:moveTo>
                  <a:cubicBezTo>
                    <a:pt x="255" y="0"/>
                    <a:pt x="1" y="254"/>
                    <a:pt x="1" y="568"/>
                  </a:cubicBezTo>
                  <a:cubicBezTo>
                    <a:pt x="1" y="879"/>
                    <a:pt x="255" y="1133"/>
                    <a:pt x="569" y="1133"/>
                  </a:cubicBezTo>
                  <a:lnTo>
                    <a:pt x="1701" y="1133"/>
                  </a:lnTo>
                  <a:cubicBezTo>
                    <a:pt x="2012" y="1133"/>
                    <a:pt x="2266" y="879"/>
                    <a:pt x="2266" y="568"/>
                  </a:cubicBezTo>
                  <a:cubicBezTo>
                    <a:pt x="2266" y="254"/>
                    <a:pt x="2012" y="0"/>
                    <a:pt x="170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965" name="Google Shape;4965;p45"/>
            <p:cNvSpPr/>
            <p:nvPr/>
          </p:nvSpPr>
          <p:spPr>
            <a:xfrm>
              <a:off x="5056850" y="2096550"/>
              <a:ext cx="50750" cy="48025"/>
            </a:xfrm>
            <a:custGeom>
              <a:avLst/>
              <a:gdLst/>
              <a:ahLst/>
              <a:cxnLst/>
              <a:rect l="l" t="t" r="r" b="b"/>
              <a:pathLst>
                <a:path w="2030" h="1921" extrusionOk="0">
                  <a:moveTo>
                    <a:pt x="622" y="0"/>
                  </a:moveTo>
                  <a:cubicBezTo>
                    <a:pt x="476" y="0"/>
                    <a:pt x="331" y="56"/>
                    <a:pt x="221" y="168"/>
                  </a:cubicBezTo>
                  <a:cubicBezTo>
                    <a:pt x="4" y="385"/>
                    <a:pt x="1" y="739"/>
                    <a:pt x="215" y="962"/>
                  </a:cubicBezTo>
                  <a:lnTo>
                    <a:pt x="1015" y="1762"/>
                  </a:lnTo>
                  <a:cubicBezTo>
                    <a:pt x="1125" y="1868"/>
                    <a:pt x="1267" y="1921"/>
                    <a:pt x="1409" y="1921"/>
                  </a:cubicBezTo>
                  <a:cubicBezTo>
                    <a:pt x="1554" y="1921"/>
                    <a:pt x="1699" y="1865"/>
                    <a:pt x="1809" y="1753"/>
                  </a:cubicBezTo>
                  <a:cubicBezTo>
                    <a:pt x="2027" y="1536"/>
                    <a:pt x="2030" y="1183"/>
                    <a:pt x="1815" y="962"/>
                  </a:cubicBezTo>
                  <a:lnTo>
                    <a:pt x="1015" y="159"/>
                  </a:lnTo>
                  <a:cubicBezTo>
                    <a:pt x="905" y="53"/>
                    <a:pt x="763" y="0"/>
                    <a:pt x="6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966" name="Google Shape;4966;p45"/>
            <p:cNvSpPr/>
            <p:nvPr/>
          </p:nvSpPr>
          <p:spPr>
            <a:xfrm>
              <a:off x="5056400" y="2266400"/>
              <a:ext cx="51200" cy="48350"/>
            </a:xfrm>
            <a:custGeom>
              <a:avLst/>
              <a:gdLst/>
              <a:ahLst/>
              <a:cxnLst/>
              <a:rect l="l" t="t" r="r" b="b"/>
              <a:pathLst>
                <a:path w="2048" h="1934" extrusionOk="0">
                  <a:moveTo>
                    <a:pt x="1427" y="0"/>
                  </a:moveTo>
                  <a:cubicBezTo>
                    <a:pt x="1285" y="0"/>
                    <a:pt x="1143" y="53"/>
                    <a:pt x="1033" y="159"/>
                  </a:cubicBezTo>
                  <a:lnTo>
                    <a:pt x="233" y="962"/>
                  </a:lnTo>
                  <a:cubicBezTo>
                    <a:pt x="4" y="1179"/>
                    <a:pt x="1" y="1545"/>
                    <a:pt x="227" y="1768"/>
                  </a:cubicBezTo>
                  <a:cubicBezTo>
                    <a:pt x="338" y="1879"/>
                    <a:pt x="482" y="1934"/>
                    <a:pt x="627" y="1934"/>
                  </a:cubicBezTo>
                  <a:cubicBezTo>
                    <a:pt x="774" y="1934"/>
                    <a:pt x="922" y="1876"/>
                    <a:pt x="1033" y="1762"/>
                  </a:cubicBezTo>
                  <a:lnTo>
                    <a:pt x="1833" y="962"/>
                  </a:lnTo>
                  <a:cubicBezTo>
                    <a:pt x="2048" y="738"/>
                    <a:pt x="2045" y="385"/>
                    <a:pt x="1827" y="168"/>
                  </a:cubicBezTo>
                  <a:cubicBezTo>
                    <a:pt x="1717" y="56"/>
                    <a:pt x="1572" y="0"/>
                    <a:pt x="142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967" name="Google Shape;4967;p45"/>
            <p:cNvSpPr/>
            <p:nvPr/>
          </p:nvSpPr>
          <p:spPr>
            <a:xfrm>
              <a:off x="5480400" y="2191325"/>
              <a:ext cx="56650" cy="28325"/>
            </a:xfrm>
            <a:custGeom>
              <a:avLst/>
              <a:gdLst/>
              <a:ahLst/>
              <a:cxnLst/>
              <a:rect l="l" t="t" r="r" b="b"/>
              <a:pathLst>
                <a:path w="2266" h="1133" extrusionOk="0">
                  <a:moveTo>
                    <a:pt x="568" y="0"/>
                  </a:moveTo>
                  <a:cubicBezTo>
                    <a:pt x="254" y="0"/>
                    <a:pt x="1" y="254"/>
                    <a:pt x="1" y="568"/>
                  </a:cubicBezTo>
                  <a:cubicBezTo>
                    <a:pt x="1" y="879"/>
                    <a:pt x="254" y="1133"/>
                    <a:pt x="568" y="1133"/>
                  </a:cubicBezTo>
                  <a:lnTo>
                    <a:pt x="1701" y="1133"/>
                  </a:lnTo>
                  <a:cubicBezTo>
                    <a:pt x="2012" y="1133"/>
                    <a:pt x="2265" y="879"/>
                    <a:pt x="2265" y="568"/>
                  </a:cubicBezTo>
                  <a:cubicBezTo>
                    <a:pt x="2265" y="254"/>
                    <a:pt x="2012" y="0"/>
                    <a:pt x="170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968" name="Google Shape;4968;p45"/>
            <p:cNvSpPr/>
            <p:nvPr/>
          </p:nvSpPr>
          <p:spPr>
            <a:xfrm>
              <a:off x="5479800" y="2096550"/>
              <a:ext cx="54300" cy="48225"/>
            </a:xfrm>
            <a:custGeom>
              <a:avLst/>
              <a:gdLst/>
              <a:ahLst/>
              <a:cxnLst/>
              <a:rect l="l" t="t" r="r" b="b"/>
              <a:pathLst>
                <a:path w="2172" h="1929" extrusionOk="0">
                  <a:moveTo>
                    <a:pt x="1550" y="0"/>
                  </a:moveTo>
                  <a:cubicBezTo>
                    <a:pt x="1409" y="0"/>
                    <a:pt x="1267" y="53"/>
                    <a:pt x="1157" y="159"/>
                  </a:cubicBezTo>
                  <a:lnTo>
                    <a:pt x="357" y="962"/>
                  </a:lnTo>
                  <a:cubicBezTo>
                    <a:pt x="1" y="1318"/>
                    <a:pt x="251" y="1928"/>
                    <a:pt x="756" y="1928"/>
                  </a:cubicBezTo>
                  <a:cubicBezTo>
                    <a:pt x="907" y="1928"/>
                    <a:pt x="1051" y="1868"/>
                    <a:pt x="1157" y="1762"/>
                  </a:cubicBezTo>
                  <a:lnTo>
                    <a:pt x="1957" y="959"/>
                  </a:lnTo>
                  <a:cubicBezTo>
                    <a:pt x="2172" y="739"/>
                    <a:pt x="2169" y="385"/>
                    <a:pt x="1951" y="168"/>
                  </a:cubicBezTo>
                  <a:cubicBezTo>
                    <a:pt x="1841" y="56"/>
                    <a:pt x="1696" y="0"/>
                    <a:pt x="155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969" name="Google Shape;4969;p45"/>
            <p:cNvSpPr/>
            <p:nvPr/>
          </p:nvSpPr>
          <p:spPr>
            <a:xfrm>
              <a:off x="5483350" y="2266400"/>
              <a:ext cx="54300" cy="48225"/>
            </a:xfrm>
            <a:custGeom>
              <a:avLst/>
              <a:gdLst/>
              <a:ahLst/>
              <a:cxnLst/>
              <a:rect l="l" t="t" r="r" b="b"/>
              <a:pathLst>
                <a:path w="2172" h="1929" extrusionOk="0">
                  <a:moveTo>
                    <a:pt x="622" y="0"/>
                  </a:moveTo>
                  <a:cubicBezTo>
                    <a:pt x="476" y="0"/>
                    <a:pt x="331" y="56"/>
                    <a:pt x="221" y="168"/>
                  </a:cubicBezTo>
                  <a:cubicBezTo>
                    <a:pt x="4" y="385"/>
                    <a:pt x="1" y="738"/>
                    <a:pt x="215" y="962"/>
                  </a:cubicBezTo>
                  <a:lnTo>
                    <a:pt x="1015" y="1762"/>
                  </a:lnTo>
                  <a:cubicBezTo>
                    <a:pt x="1121" y="1868"/>
                    <a:pt x="1266" y="1928"/>
                    <a:pt x="1417" y="1928"/>
                  </a:cubicBezTo>
                  <a:cubicBezTo>
                    <a:pt x="1921" y="1928"/>
                    <a:pt x="2172" y="1318"/>
                    <a:pt x="1815" y="962"/>
                  </a:cubicBezTo>
                  <a:lnTo>
                    <a:pt x="1015" y="159"/>
                  </a:lnTo>
                  <a:cubicBezTo>
                    <a:pt x="905" y="53"/>
                    <a:pt x="763" y="0"/>
                    <a:pt x="6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4970" name="Google Shape;4970;p45"/>
          <p:cNvSpPr/>
          <p:nvPr/>
        </p:nvSpPr>
        <p:spPr>
          <a:xfrm>
            <a:off x="3779510" y="4231120"/>
            <a:ext cx="149936" cy="231201"/>
          </a:xfrm>
          <a:custGeom>
            <a:avLst/>
            <a:gdLst/>
            <a:ahLst/>
            <a:cxnLst/>
            <a:rect l="l" t="t" r="r" b="b"/>
            <a:pathLst>
              <a:path w="12526" h="19315" extrusionOk="0">
                <a:moveTo>
                  <a:pt x="9690" y="1133"/>
                </a:moveTo>
                <a:cubicBezTo>
                  <a:pt x="9980" y="1139"/>
                  <a:pt x="10213" y="1377"/>
                  <a:pt x="10213" y="1670"/>
                </a:cubicBezTo>
                <a:cubicBezTo>
                  <a:pt x="10213" y="1960"/>
                  <a:pt x="9980" y="2199"/>
                  <a:pt x="9690" y="2208"/>
                </a:cubicBezTo>
                <a:lnTo>
                  <a:pt x="2836" y="2208"/>
                </a:lnTo>
                <a:cubicBezTo>
                  <a:pt x="2540" y="2208"/>
                  <a:pt x="2302" y="1966"/>
                  <a:pt x="2302" y="1670"/>
                </a:cubicBezTo>
                <a:cubicBezTo>
                  <a:pt x="2302" y="1371"/>
                  <a:pt x="2540" y="1133"/>
                  <a:pt x="2839" y="1133"/>
                </a:cubicBezTo>
                <a:close/>
                <a:moveTo>
                  <a:pt x="8564" y="3340"/>
                </a:moveTo>
                <a:lnTo>
                  <a:pt x="8564" y="9554"/>
                </a:lnTo>
                <a:cubicBezTo>
                  <a:pt x="8543" y="9781"/>
                  <a:pt x="8658" y="10001"/>
                  <a:pt x="8860" y="10110"/>
                </a:cubicBezTo>
                <a:cubicBezTo>
                  <a:pt x="9805" y="10620"/>
                  <a:pt x="10581" y="11396"/>
                  <a:pt x="11088" y="12341"/>
                </a:cubicBezTo>
                <a:lnTo>
                  <a:pt x="1435" y="12341"/>
                </a:lnTo>
                <a:cubicBezTo>
                  <a:pt x="1946" y="11396"/>
                  <a:pt x="2718" y="10620"/>
                  <a:pt x="3667" y="10110"/>
                </a:cubicBezTo>
                <a:cubicBezTo>
                  <a:pt x="3869" y="10001"/>
                  <a:pt x="3984" y="9784"/>
                  <a:pt x="3959" y="9554"/>
                </a:cubicBezTo>
                <a:lnTo>
                  <a:pt x="3959" y="3340"/>
                </a:lnTo>
                <a:close/>
                <a:moveTo>
                  <a:pt x="6731" y="13476"/>
                </a:moveTo>
                <a:lnTo>
                  <a:pt x="6731" y="16263"/>
                </a:lnTo>
                <a:cubicBezTo>
                  <a:pt x="6734" y="16879"/>
                  <a:pt x="6571" y="17486"/>
                  <a:pt x="6263" y="18024"/>
                </a:cubicBezTo>
                <a:cubicBezTo>
                  <a:pt x="5955" y="17486"/>
                  <a:pt x="5792" y="16879"/>
                  <a:pt x="5795" y="16263"/>
                </a:cubicBezTo>
                <a:lnTo>
                  <a:pt x="5795" y="13476"/>
                </a:lnTo>
                <a:close/>
                <a:moveTo>
                  <a:pt x="2831" y="1"/>
                </a:moveTo>
                <a:cubicBezTo>
                  <a:pt x="1912" y="1"/>
                  <a:pt x="1166" y="745"/>
                  <a:pt x="1163" y="1664"/>
                </a:cubicBezTo>
                <a:cubicBezTo>
                  <a:pt x="1160" y="2585"/>
                  <a:pt x="1906" y="3337"/>
                  <a:pt x="2827" y="3340"/>
                </a:cubicBezTo>
                <a:lnTo>
                  <a:pt x="2827" y="9285"/>
                </a:lnTo>
                <a:cubicBezTo>
                  <a:pt x="1529" y="10077"/>
                  <a:pt x="544" y="11287"/>
                  <a:pt x="34" y="12719"/>
                </a:cubicBezTo>
                <a:lnTo>
                  <a:pt x="31" y="12728"/>
                </a:lnTo>
                <a:cubicBezTo>
                  <a:pt x="28" y="12740"/>
                  <a:pt x="25" y="12749"/>
                  <a:pt x="22" y="12761"/>
                </a:cubicBezTo>
                <a:cubicBezTo>
                  <a:pt x="19" y="12773"/>
                  <a:pt x="19" y="12776"/>
                  <a:pt x="16" y="12785"/>
                </a:cubicBezTo>
                <a:cubicBezTo>
                  <a:pt x="13" y="12791"/>
                  <a:pt x="13" y="12803"/>
                  <a:pt x="10" y="12812"/>
                </a:cubicBezTo>
                <a:cubicBezTo>
                  <a:pt x="10" y="12821"/>
                  <a:pt x="7" y="12833"/>
                  <a:pt x="7" y="12842"/>
                </a:cubicBezTo>
                <a:lnTo>
                  <a:pt x="4" y="12866"/>
                </a:lnTo>
                <a:lnTo>
                  <a:pt x="4" y="12900"/>
                </a:lnTo>
                <a:cubicBezTo>
                  <a:pt x="4" y="12903"/>
                  <a:pt x="4" y="12906"/>
                  <a:pt x="4" y="12909"/>
                </a:cubicBezTo>
                <a:cubicBezTo>
                  <a:pt x="1" y="12912"/>
                  <a:pt x="1" y="12918"/>
                  <a:pt x="1" y="12921"/>
                </a:cubicBezTo>
                <a:cubicBezTo>
                  <a:pt x="1" y="12933"/>
                  <a:pt x="1" y="12945"/>
                  <a:pt x="4" y="12957"/>
                </a:cubicBezTo>
                <a:lnTo>
                  <a:pt x="7" y="12978"/>
                </a:lnTo>
                <a:cubicBezTo>
                  <a:pt x="7" y="12990"/>
                  <a:pt x="10" y="12999"/>
                  <a:pt x="10" y="13008"/>
                </a:cubicBezTo>
                <a:cubicBezTo>
                  <a:pt x="13" y="13020"/>
                  <a:pt x="13" y="13030"/>
                  <a:pt x="16" y="13039"/>
                </a:cubicBezTo>
                <a:cubicBezTo>
                  <a:pt x="19" y="13048"/>
                  <a:pt x="19" y="13054"/>
                  <a:pt x="22" y="13063"/>
                </a:cubicBezTo>
                <a:cubicBezTo>
                  <a:pt x="25" y="13069"/>
                  <a:pt x="28" y="13081"/>
                  <a:pt x="31" y="13093"/>
                </a:cubicBezTo>
                <a:cubicBezTo>
                  <a:pt x="34" y="13102"/>
                  <a:pt x="37" y="13105"/>
                  <a:pt x="40" y="13111"/>
                </a:cubicBezTo>
                <a:cubicBezTo>
                  <a:pt x="43" y="13120"/>
                  <a:pt x="46" y="13132"/>
                  <a:pt x="52" y="13144"/>
                </a:cubicBezTo>
                <a:lnTo>
                  <a:pt x="61" y="13162"/>
                </a:lnTo>
                <a:cubicBezTo>
                  <a:pt x="67" y="13171"/>
                  <a:pt x="70" y="13181"/>
                  <a:pt x="76" y="13190"/>
                </a:cubicBezTo>
                <a:cubicBezTo>
                  <a:pt x="83" y="13199"/>
                  <a:pt x="86" y="13205"/>
                  <a:pt x="89" y="13211"/>
                </a:cubicBezTo>
                <a:cubicBezTo>
                  <a:pt x="92" y="13217"/>
                  <a:pt x="98" y="13229"/>
                  <a:pt x="104" y="13235"/>
                </a:cubicBezTo>
                <a:lnTo>
                  <a:pt x="122" y="13256"/>
                </a:lnTo>
                <a:lnTo>
                  <a:pt x="137" y="13277"/>
                </a:lnTo>
                <a:cubicBezTo>
                  <a:pt x="143" y="13286"/>
                  <a:pt x="152" y="13292"/>
                  <a:pt x="158" y="13298"/>
                </a:cubicBezTo>
                <a:cubicBezTo>
                  <a:pt x="164" y="13307"/>
                  <a:pt x="167" y="13310"/>
                  <a:pt x="173" y="13316"/>
                </a:cubicBezTo>
                <a:cubicBezTo>
                  <a:pt x="179" y="13322"/>
                  <a:pt x="188" y="13331"/>
                  <a:pt x="197" y="13338"/>
                </a:cubicBezTo>
                <a:lnTo>
                  <a:pt x="215" y="13353"/>
                </a:lnTo>
                <a:lnTo>
                  <a:pt x="240" y="13371"/>
                </a:lnTo>
                <a:lnTo>
                  <a:pt x="264" y="13386"/>
                </a:lnTo>
                <a:lnTo>
                  <a:pt x="285" y="13398"/>
                </a:lnTo>
                <a:cubicBezTo>
                  <a:pt x="294" y="13404"/>
                  <a:pt x="303" y="13410"/>
                  <a:pt x="312" y="13413"/>
                </a:cubicBezTo>
                <a:lnTo>
                  <a:pt x="333" y="13422"/>
                </a:lnTo>
                <a:lnTo>
                  <a:pt x="366" y="13437"/>
                </a:lnTo>
                <a:lnTo>
                  <a:pt x="378" y="13443"/>
                </a:lnTo>
                <a:lnTo>
                  <a:pt x="384" y="13446"/>
                </a:lnTo>
                <a:lnTo>
                  <a:pt x="415" y="13452"/>
                </a:lnTo>
                <a:cubicBezTo>
                  <a:pt x="421" y="13455"/>
                  <a:pt x="430" y="13458"/>
                  <a:pt x="439" y="13458"/>
                </a:cubicBezTo>
                <a:lnTo>
                  <a:pt x="463" y="13464"/>
                </a:lnTo>
                <a:cubicBezTo>
                  <a:pt x="475" y="13467"/>
                  <a:pt x="484" y="13467"/>
                  <a:pt x="496" y="13470"/>
                </a:cubicBezTo>
                <a:lnTo>
                  <a:pt x="514" y="13470"/>
                </a:lnTo>
                <a:cubicBezTo>
                  <a:pt x="532" y="13473"/>
                  <a:pt x="548" y="13473"/>
                  <a:pt x="566" y="13473"/>
                </a:cubicBezTo>
                <a:lnTo>
                  <a:pt x="4663" y="13473"/>
                </a:lnTo>
                <a:lnTo>
                  <a:pt x="4663" y="16263"/>
                </a:lnTo>
                <a:cubicBezTo>
                  <a:pt x="4660" y="17205"/>
                  <a:pt x="4947" y="18126"/>
                  <a:pt x="5481" y="18902"/>
                </a:cubicBezTo>
                <a:cubicBezTo>
                  <a:pt x="5670" y="19177"/>
                  <a:pt x="5967" y="19315"/>
                  <a:pt x="6263" y="19315"/>
                </a:cubicBezTo>
                <a:cubicBezTo>
                  <a:pt x="6560" y="19315"/>
                  <a:pt x="6857" y="19177"/>
                  <a:pt x="7045" y="18902"/>
                </a:cubicBezTo>
                <a:cubicBezTo>
                  <a:pt x="7580" y="18126"/>
                  <a:pt x="7867" y="17205"/>
                  <a:pt x="7864" y="16263"/>
                </a:cubicBezTo>
                <a:lnTo>
                  <a:pt x="7864" y="13476"/>
                </a:lnTo>
                <a:lnTo>
                  <a:pt x="11961" y="13476"/>
                </a:lnTo>
                <a:cubicBezTo>
                  <a:pt x="11979" y="13473"/>
                  <a:pt x="11997" y="13473"/>
                  <a:pt x="12015" y="13473"/>
                </a:cubicBezTo>
                <a:lnTo>
                  <a:pt x="12024" y="13473"/>
                </a:lnTo>
                <a:cubicBezTo>
                  <a:pt x="12040" y="13473"/>
                  <a:pt x="12052" y="13467"/>
                  <a:pt x="12067" y="13464"/>
                </a:cubicBezTo>
                <a:lnTo>
                  <a:pt x="12085" y="13461"/>
                </a:lnTo>
                <a:lnTo>
                  <a:pt x="12115" y="13455"/>
                </a:lnTo>
                <a:lnTo>
                  <a:pt x="12139" y="13446"/>
                </a:lnTo>
                <a:cubicBezTo>
                  <a:pt x="12142" y="13446"/>
                  <a:pt x="12145" y="13443"/>
                  <a:pt x="12148" y="13443"/>
                </a:cubicBezTo>
                <a:lnTo>
                  <a:pt x="12163" y="13437"/>
                </a:lnTo>
                <a:cubicBezTo>
                  <a:pt x="12172" y="13434"/>
                  <a:pt x="12181" y="13431"/>
                  <a:pt x="12194" y="13425"/>
                </a:cubicBezTo>
                <a:lnTo>
                  <a:pt x="12218" y="13413"/>
                </a:lnTo>
                <a:cubicBezTo>
                  <a:pt x="12224" y="13410"/>
                  <a:pt x="12233" y="13404"/>
                  <a:pt x="12242" y="13401"/>
                </a:cubicBezTo>
                <a:cubicBezTo>
                  <a:pt x="12248" y="13395"/>
                  <a:pt x="12257" y="13392"/>
                  <a:pt x="12266" y="13386"/>
                </a:cubicBezTo>
                <a:lnTo>
                  <a:pt x="12284" y="13374"/>
                </a:lnTo>
                <a:cubicBezTo>
                  <a:pt x="12296" y="13365"/>
                  <a:pt x="12305" y="13359"/>
                  <a:pt x="12311" y="13353"/>
                </a:cubicBezTo>
                <a:lnTo>
                  <a:pt x="12329" y="13341"/>
                </a:lnTo>
                <a:cubicBezTo>
                  <a:pt x="12335" y="13331"/>
                  <a:pt x="12344" y="13325"/>
                  <a:pt x="12354" y="13316"/>
                </a:cubicBezTo>
                <a:cubicBezTo>
                  <a:pt x="12363" y="13307"/>
                  <a:pt x="12363" y="13307"/>
                  <a:pt x="12369" y="13301"/>
                </a:cubicBezTo>
                <a:cubicBezTo>
                  <a:pt x="12372" y="13295"/>
                  <a:pt x="12384" y="13286"/>
                  <a:pt x="12390" y="13277"/>
                </a:cubicBezTo>
                <a:cubicBezTo>
                  <a:pt x="12399" y="13268"/>
                  <a:pt x="12399" y="13265"/>
                  <a:pt x="12405" y="13259"/>
                </a:cubicBezTo>
                <a:lnTo>
                  <a:pt x="12423" y="13235"/>
                </a:lnTo>
                <a:cubicBezTo>
                  <a:pt x="12429" y="13229"/>
                  <a:pt x="12432" y="13220"/>
                  <a:pt x="12438" y="13214"/>
                </a:cubicBezTo>
                <a:cubicBezTo>
                  <a:pt x="12441" y="13205"/>
                  <a:pt x="12447" y="13199"/>
                  <a:pt x="12450" y="13190"/>
                </a:cubicBezTo>
                <a:cubicBezTo>
                  <a:pt x="12456" y="13184"/>
                  <a:pt x="12459" y="13174"/>
                  <a:pt x="12465" y="13165"/>
                </a:cubicBezTo>
                <a:cubicBezTo>
                  <a:pt x="12468" y="13156"/>
                  <a:pt x="12471" y="13150"/>
                  <a:pt x="12474" y="13144"/>
                </a:cubicBezTo>
                <a:cubicBezTo>
                  <a:pt x="12477" y="13135"/>
                  <a:pt x="12483" y="13123"/>
                  <a:pt x="12486" y="13114"/>
                </a:cubicBezTo>
                <a:cubicBezTo>
                  <a:pt x="12492" y="13105"/>
                  <a:pt x="12492" y="13099"/>
                  <a:pt x="12495" y="13093"/>
                </a:cubicBezTo>
                <a:cubicBezTo>
                  <a:pt x="12498" y="13084"/>
                  <a:pt x="12501" y="13072"/>
                  <a:pt x="12505" y="13063"/>
                </a:cubicBezTo>
                <a:cubicBezTo>
                  <a:pt x="12508" y="13054"/>
                  <a:pt x="12511" y="13045"/>
                  <a:pt x="12511" y="13039"/>
                </a:cubicBezTo>
                <a:cubicBezTo>
                  <a:pt x="12514" y="13030"/>
                  <a:pt x="12514" y="13020"/>
                  <a:pt x="12517" y="13011"/>
                </a:cubicBezTo>
                <a:cubicBezTo>
                  <a:pt x="12517" y="13002"/>
                  <a:pt x="12520" y="12990"/>
                  <a:pt x="12523" y="12981"/>
                </a:cubicBezTo>
                <a:cubicBezTo>
                  <a:pt x="12523" y="12969"/>
                  <a:pt x="12523" y="12966"/>
                  <a:pt x="12523" y="12957"/>
                </a:cubicBezTo>
                <a:cubicBezTo>
                  <a:pt x="12523" y="12948"/>
                  <a:pt x="12523" y="12933"/>
                  <a:pt x="12526" y="12921"/>
                </a:cubicBezTo>
                <a:lnTo>
                  <a:pt x="12526" y="12909"/>
                </a:lnTo>
                <a:cubicBezTo>
                  <a:pt x="12526" y="12906"/>
                  <a:pt x="12526" y="12903"/>
                  <a:pt x="12526" y="12900"/>
                </a:cubicBezTo>
                <a:lnTo>
                  <a:pt x="12526" y="12866"/>
                </a:lnTo>
                <a:cubicBezTo>
                  <a:pt x="12526" y="12854"/>
                  <a:pt x="12526" y="12851"/>
                  <a:pt x="12523" y="12842"/>
                </a:cubicBezTo>
                <a:cubicBezTo>
                  <a:pt x="12520" y="12833"/>
                  <a:pt x="12520" y="12824"/>
                  <a:pt x="12520" y="12815"/>
                </a:cubicBezTo>
                <a:cubicBezTo>
                  <a:pt x="12517" y="12803"/>
                  <a:pt x="12517" y="12794"/>
                  <a:pt x="12514" y="12785"/>
                </a:cubicBezTo>
                <a:cubicBezTo>
                  <a:pt x="12511" y="12773"/>
                  <a:pt x="12511" y="12770"/>
                  <a:pt x="12508" y="12764"/>
                </a:cubicBezTo>
                <a:cubicBezTo>
                  <a:pt x="12505" y="12755"/>
                  <a:pt x="12501" y="12740"/>
                  <a:pt x="12498" y="12728"/>
                </a:cubicBezTo>
                <a:lnTo>
                  <a:pt x="12495" y="12719"/>
                </a:lnTo>
                <a:cubicBezTo>
                  <a:pt x="11985" y="11290"/>
                  <a:pt x="11001" y="10077"/>
                  <a:pt x="9702" y="9288"/>
                </a:cubicBezTo>
                <a:lnTo>
                  <a:pt x="9702" y="3340"/>
                </a:lnTo>
                <a:cubicBezTo>
                  <a:pt x="10623" y="3337"/>
                  <a:pt x="11369" y="2585"/>
                  <a:pt x="11366" y="1664"/>
                </a:cubicBezTo>
                <a:cubicBezTo>
                  <a:pt x="11363" y="745"/>
                  <a:pt x="10617" y="1"/>
                  <a:pt x="9699" y="1"/>
                </a:cubicBezTo>
                <a:cubicBezTo>
                  <a:pt x="9697" y="1"/>
                  <a:pt x="9695" y="1"/>
                  <a:pt x="9693" y="1"/>
                </a:cubicBezTo>
                <a:lnTo>
                  <a:pt x="2836" y="1"/>
                </a:lnTo>
                <a:cubicBezTo>
                  <a:pt x="2834" y="1"/>
                  <a:pt x="2833" y="1"/>
                  <a:pt x="2831" y="1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grpSp>
        <p:nvGrpSpPr>
          <p:cNvPr id="4971" name="Google Shape;4971;p45"/>
          <p:cNvGrpSpPr/>
          <p:nvPr/>
        </p:nvGrpSpPr>
        <p:grpSpPr>
          <a:xfrm>
            <a:off x="4018378" y="4233265"/>
            <a:ext cx="239137" cy="227011"/>
            <a:chOff x="6222125" y="2025975"/>
            <a:chExt cx="499450" cy="474125"/>
          </a:xfrm>
          <a:solidFill>
            <a:srgbClr val="171536"/>
          </a:solidFill>
        </p:grpSpPr>
        <p:sp>
          <p:nvSpPr>
            <p:cNvPr id="4972" name="Google Shape;4972;p45"/>
            <p:cNvSpPr/>
            <p:nvPr/>
          </p:nvSpPr>
          <p:spPr>
            <a:xfrm>
              <a:off x="6222125" y="2025975"/>
              <a:ext cx="499450" cy="474125"/>
            </a:xfrm>
            <a:custGeom>
              <a:avLst/>
              <a:gdLst/>
              <a:ahLst/>
              <a:cxnLst/>
              <a:rect l="l" t="t" r="r" b="b"/>
              <a:pathLst>
                <a:path w="19978" h="18965" extrusionOk="0">
                  <a:moveTo>
                    <a:pt x="10490" y="1134"/>
                  </a:moveTo>
                  <a:cubicBezTo>
                    <a:pt x="15095" y="1134"/>
                    <a:pt x="18839" y="4878"/>
                    <a:pt x="18839" y="9483"/>
                  </a:cubicBezTo>
                  <a:cubicBezTo>
                    <a:pt x="18839" y="14087"/>
                    <a:pt x="15095" y="17832"/>
                    <a:pt x="10490" y="17832"/>
                  </a:cubicBezTo>
                  <a:cubicBezTo>
                    <a:pt x="5886" y="17832"/>
                    <a:pt x="2142" y="14087"/>
                    <a:pt x="2142" y="9483"/>
                  </a:cubicBezTo>
                  <a:cubicBezTo>
                    <a:pt x="2142" y="4878"/>
                    <a:pt x="5886" y="1134"/>
                    <a:pt x="10490" y="1134"/>
                  </a:cubicBezTo>
                  <a:close/>
                  <a:moveTo>
                    <a:pt x="10488" y="0"/>
                  </a:moveTo>
                  <a:cubicBezTo>
                    <a:pt x="6717" y="0"/>
                    <a:pt x="3222" y="2259"/>
                    <a:pt x="1731" y="5853"/>
                  </a:cubicBezTo>
                  <a:cubicBezTo>
                    <a:pt x="1" y="10032"/>
                    <a:pt x="1462" y="14854"/>
                    <a:pt x="5222" y="17367"/>
                  </a:cubicBezTo>
                  <a:cubicBezTo>
                    <a:pt x="6828" y="18439"/>
                    <a:pt x="8663" y="18964"/>
                    <a:pt x="10487" y="18964"/>
                  </a:cubicBezTo>
                  <a:cubicBezTo>
                    <a:pt x="12934" y="18964"/>
                    <a:pt x="15362" y="18020"/>
                    <a:pt x="17194" y="16186"/>
                  </a:cubicBezTo>
                  <a:cubicBezTo>
                    <a:pt x="18978" y="14414"/>
                    <a:pt x="19978" y="11998"/>
                    <a:pt x="19972" y="9483"/>
                  </a:cubicBezTo>
                  <a:cubicBezTo>
                    <a:pt x="19972" y="4960"/>
                    <a:pt x="16777" y="1065"/>
                    <a:pt x="12341" y="183"/>
                  </a:cubicBezTo>
                  <a:cubicBezTo>
                    <a:pt x="11721" y="60"/>
                    <a:pt x="11101" y="0"/>
                    <a:pt x="1048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973" name="Google Shape;4973;p45"/>
            <p:cNvSpPr/>
            <p:nvPr/>
          </p:nvSpPr>
          <p:spPr>
            <a:xfrm>
              <a:off x="6309175" y="2087825"/>
              <a:ext cx="350425" cy="350425"/>
            </a:xfrm>
            <a:custGeom>
              <a:avLst/>
              <a:gdLst/>
              <a:ahLst/>
              <a:cxnLst/>
              <a:rect l="l" t="t" r="r" b="b"/>
              <a:pathLst>
                <a:path w="14017" h="14017" extrusionOk="0">
                  <a:moveTo>
                    <a:pt x="7008" y="1133"/>
                  </a:moveTo>
                  <a:cubicBezTo>
                    <a:pt x="10248" y="1133"/>
                    <a:pt x="12884" y="3769"/>
                    <a:pt x="12884" y="7009"/>
                  </a:cubicBezTo>
                  <a:cubicBezTo>
                    <a:pt x="12884" y="10249"/>
                    <a:pt x="10248" y="12885"/>
                    <a:pt x="7008" y="12885"/>
                  </a:cubicBezTo>
                  <a:cubicBezTo>
                    <a:pt x="3769" y="12885"/>
                    <a:pt x="1133" y="10249"/>
                    <a:pt x="1133" y="7009"/>
                  </a:cubicBezTo>
                  <a:cubicBezTo>
                    <a:pt x="1133" y="3769"/>
                    <a:pt x="3769" y="1133"/>
                    <a:pt x="7008" y="1133"/>
                  </a:cubicBezTo>
                  <a:close/>
                  <a:moveTo>
                    <a:pt x="7008" y="1"/>
                  </a:moveTo>
                  <a:cubicBezTo>
                    <a:pt x="3144" y="1"/>
                    <a:pt x="0" y="3144"/>
                    <a:pt x="0" y="7009"/>
                  </a:cubicBezTo>
                  <a:cubicBezTo>
                    <a:pt x="0" y="10874"/>
                    <a:pt x="3144" y="14017"/>
                    <a:pt x="7008" y="14017"/>
                  </a:cubicBezTo>
                  <a:cubicBezTo>
                    <a:pt x="10873" y="14017"/>
                    <a:pt x="14017" y="10874"/>
                    <a:pt x="14017" y="7009"/>
                  </a:cubicBezTo>
                  <a:cubicBezTo>
                    <a:pt x="14017" y="3144"/>
                    <a:pt x="10873" y="1"/>
                    <a:pt x="700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974" name="Google Shape;4974;p45"/>
            <p:cNvSpPr/>
            <p:nvPr/>
          </p:nvSpPr>
          <p:spPr>
            <a:xfrm>
              <a:off x="6431600" y="2142250"/>
              <a:ext cx="105575" cy="241575"/>
            </a:xfrm>
            <a:custGeom>
              <a:avLst/>
              <a:gdLst/>
              <a:ahLst/>
              <a:cxnLst/>
              <a:rect l="l" t="t" r="r" b="b"/>
              <a:pathLst>
                <a:path w="4223" h="9663" extrusionOk="0">
                  <a:moveTo>
                    <a:pt x="2111" y="1"/>
                  </a:moveTo>
                  <a:cubicBezTo>
                    <a:pt x="1797" y="1"/>
                    <a:pt x="1547" y="254"/>
                    <a:pt x="1547" y="568"/>
                  </a:cubicBezTo>
                  <a:lnTo>
                    <a:pt x="1547" y="1504"/>
                  </a:lnTo>
                  <a:cubicBezTo>
                    <a:pt x="599" y="1785"/>
                    <a:pt x="1" y="2718"/>
                    <a:pt x="143" y="3697"/>
                  </a:cubicBezTo>
                  <a:cubicBezTo>
                    <a:pt x="285" y="4675"/>
                    <a:pt x="1124" y="5399"/>
                    <a:pt x="2111" y="5399"/>
                  </a:cubicBezTo>
                  <a:cubicBezTo>
                    <a:pt x="2872" y="5399"/>
                    <a:pt x="3256" y="6320"/>
                    <a:pt x="2715" y="6858"/>
                  </a:cubicBezTo>
                  <a:cubicBezTo>
                    <a:pt x="2542" y="7033"/>
                    <a:pt x="2328" y="7111"/>
                    <a:pt x="2118" y="7111"/>
                  </a:cubicBezTo>
                  <a:cubicBezTo>
                    <a:pt x="1679" y="7111"/>
                    <a:pt x="1257" y="6769"/>
                    <a:pt x="1257" y="6254"/>
                  </a:cubicBezTo>
                  <a:cubicBezTo>
                    <a:pt x="1257" y="5940"/>
                    <a:pt x="1003" y="5686"/>
                    <a:pt x="689" y="5686"/>
                  </a:cubicBezTo>
                  <a:cubicBezTo>
                    <a:pt x="378" y="5686"/>
                    <a:pt x="125" y="5940"/>
                    <a:pt x="125" y="6254"/>
                  </a:cubicBezTo>
                  <a:cubicBezTo>
                    <a:pt x="125" y="7133"/>
                    <a:pt x="701" y="7909"/>
                    <a:pt x="1547" y="8159"/>
                  </a:cubicBezTo>
                  <a:lnTo>
                    <a:pt x="1547" y="9098"/>
                  </a:lnTo>
                  <a:cubicBezTo>
                    <a:pt x="1547" y="9409"/>
                    <a:pt x="1797" y="9663"/>
                    <a:pt x="2111" y="9663"/>
                  </a:cubicBezTo>
                  <a:cubicBezTo>
                    <a:pt x="2425" y="9663"/>
                    <a:pt x="2679" y="9409"/>
                    <a:pt x="2679" y="9098"/>
                  </a:cubicBezTo>
                  <a:lnTo>
                    <a:pt x="2679" y="8159"/>
                  </a:lnTo>
                  <a:cubicBezTo>
                    <a:pt x="3624" y="7878"/>
                    <a:pt x="4222" y="6945"/>
                    <a:pt x="4080" y="5967"/>
                  </a:cubicBezTo>
                  <a:cubicBezTo>
                    <a:pt x="3939" y="4991"/>
                    <a:pt x="3102" y="4267"/>
                    <a:pt x="2118" y="4267"/>
                  </a:cubicBezTo>
                  <a:cubicBezTo>
                    <a:pt x="2116" y="4267"/>
                    <a:pt x="2114" y="4267"/>
                    <a:pt x="2111" y="4267"/>
                  </a:cubicBezTo>
                  <a:cubicBezTo>
                    <a:pt x="2106" y="4267"/>
                    <a:pt x="2100" y="4267"/>
                    <a:pt x="2095" y="4267"/>
                  </a:cubicBezTo>
                  <a:cubicBezTo>
                    <a:pt x="1622" y="4267"/>
                    <a:pt x="1239" y="3884"/>
                    <a:pt x="1239" y="3410"/>
                  </a:cubicBezTo>
                  <a:cubicBezTo>
                    <a:pt x="1239" y="2935"/>
                    <a:pt x="1622" y="2555"/>
                    <a:pt x="2095" y="2555"/>
                  </a:cubicBezTo>
                  <a:cubicBezTo>
                    <a:pt x="2100" y="2555"/>
                    <a:pt x="2106" y="2555"/>
                    <a:pt x="2111" y="2555"/>
                  </a:cubicBezTo>
                  <a:cubicBezTo>
                    <a:pt x="2582" y="2555"/>
                    <a:pt x="2966" y="2939"/>
                    <a:pt x="2966" y="3410"/>
                  </a:cubicBezTo>
                  <a:cubicBezTo>
                    <a:pt x="2966" y="3724"/>
                    <a:pt x="3220" y="3977"/>
                    <a:pt x="3534" y="3977"/>
                  </a:cubicBezTo>
                  <a:cubicBezTo>
                    <a:pt x="3845" y="3977"/>
                    <a:pt x="4098" y="3724"/>
                    <a:pt x="4098" y="3410"/>
                  </a:cubicBezTo>
                  <a:cubicBezTo>
                    <a:pt x="4098" y="2531"/>
                    <a:pt x="3522" y="1755"/>
                    <a:pt x="2679" y="1504"/>
                  </a:cubicBezTo>
                  <a:lnTo>
                    <a:pt x="2679" y="568"/>
                  </a:lnTo>
                  <a:cubicBezTo>
                    <a:pt x="2679" y="254"/>
                    <a:pt x="2425" y="1"/>
                    <a:pt x="211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975" name="Google Shape;4975;p45"/>
          <p:cNvGrpSpPr/>
          <p:nvPr/>
        </p:nvGrpSpPr>
        <p:grpSpPr>
          <a:xfrm>
            <a:off x="4329878" y="3428371"/>
            <a:ext cx="228148" cy="126451"/>
            <a:chOff x="896050" y="2725450"/>
            <a:chExt cx="476500" cy="264100"/>
          </a:xfrm>
          <a:solidFill>
            <a:srgbClr val="171536"/>
          </a:solidFill>
        </p:grpSpPr>
        <p:sp>
          <p:nvSpPr>
            <p:cNvPr id="4976" name="Google Shape;4976;p45"/>
            <p:cNvSpPr/>
            <p:nvPr/>
          </p:nvSpPr>
          <p:spPr>
            <a:xfrm>
              <a:off x="896050" y="2725450"/>
              <a:ext cx="476500" cy="264100"/>
            </a:xfrm>
            <a:custGeom>
              <a:avLst/>
              <a:gdLst/>
              <a:ahLst/>
              <a:cxnLst/>
              <a:rect l="l" t="t" r="r" b="b"/>
              <a:pathLst>
                <a:path w="19060" h="10564" extrusionOk="0">
                  <a:moveTo>
                    <a:pt x="17927" y="1133"/>
                  </a:moveTo>
                  <a:lnTo>
                    <a:pt x="17927" y="9431"/>
                  </a:lnTo>
                  <a:lnTo>
                    <a:pt x="1133" y="9431"/>
                  </a:lnTo>
                  <a:lnTo>
                    <a:pt x="1133" y="1133"/>
                  </a:lnTo>
                  <a:close/>
                  <a:moveTo>
                    <a:pt x="565" y="1"/>
                  </a:moveTo>
                  <a:cubicBezTo>
                    <a:pt x="254" y="1"/>
                    <a:pt x="1" y="255"/>
                    <a:pt x="1" y="569"/>
                  </a:cubicBezTo>
                  <a:lnTo>
                    <a:pt x="1" y="9995"/>
                  </a:lnTo>
                  <a:cubicBezTo>
                    <a:pt x="1" y="10309"/>
                    <a:pt x="254" y="10563"/>
                    <a:pt x="565" y="10563"/>
                  </a:cubicBezTo>
                  <a:lnTo>
                    <a:pt x="18495" y="10563"/>
                  </a:lnTo>
                  <a:cubicBezTo>
                    <a:pt x="18806" y="10563"/>
                    <a:pt x="19060" y="10309"/>
                    <a:pt x="19060" y="9995"/>
                  </a:cubicBezTo>
                  <a:lnTo>
                    <a:pt x="19060" y="569"/>
                  </a:lnTo>
                  <a:cubicBezTo>
                    <a:pt x="19060" y="255"/>
                    <a:pt x="18806" y="1"/>
                    <a:pt x="1849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977" name="Google Shape;4977;p45"/>
            <p:cNvSpPr/>
            <p:nvPr/>
          </p:nvSpPr>
          <p:spPr>
            <a:xfrm>
              <a:off x="951625" y="2774675"/>
              <a:ext cx="365450" cy="165650"/>
            </a:xfrm>
            <a:custGeom>
              <a:avLst/>
              <a:gdLst/>
              <a:ahLst/>
              <a:cxnLst/>
              <a:rect l="l" t="t" r="r" b="b"/>
              <a:pathLst>
                <a:path w="14618" h="6626" extrusionOk="0">
                  <a:moveTo>
                    <a:pt x="12063" y="1133"/>
                  </a:moveTo>
                  <a:cubicBezTo>
                    <a:pt x="12259" y="1818"/>
                    <a:pt x="12797" y="2356"/>
                    <a:pt x="13485" y="2552"/>
                  </a:cubicBezTo>
                  <a:lnTo>
                    <a:pt x="13485" y="4074"/>
                  </a:lnTo>
                  <a:cubicBezTo>
                    <a:pt x="12797" y="4273"/>
                    <a:pt x="12259" y="4808"/>
                    <a:pt x="12063" y="5496"/>
                  </a:cubicBezTo>
                  <a:lnTo>
                    <a:pt x="2552" y="5496"/>
                  </a:lnTo>
                  <a:cubicBezTo>
                    <a:pt x="2355" y="4808"/>
                    <a:pt x="1818" y="4270"/>
                    <a:pt x="1129" y="4074"/>
                  </a:cubicBezTo>
                  <a:lnTo>
                    <a:pt x="1129" y="2552"/>
                  </a:lnTo>
                  <a:cubicBezTo>
                    <a:pt x="1818" y="2356"/>
                    <a:pt x="2355" y="1818"/>
                    <a:pt x="2552" y="1133"/>
                  </a:cubicBezTo>
                  <a:close/>
                  <a:moveTo>
                    <a:pt x="2065" y="1"/>
                  </a:moveTo>
                  <a:cubicBezTo>
                    <a:pt x="1751" y="1"/>
                    <a:pt x="1498" y="254"/>
                    <a:pt x="1498" y="568"/>
                  </a:cubicBezTo>
                  <a:cubicBezTo>
                    <a:pt x="1498" y="1082"/>
                    <a:pt x="1081" y="1501"/>
                    <a:pt x="565" y="1501"/>
                  </a:cubicBezTo>
                  <a:cubicBezTo>
                    <a:pt x="251" y="1501"/>
                    <a:pt x="0" y="1755"/>
                    <a:pt x="0" y="2069"/>
                  </a:cubicBezTo>
                  <a:lnTo>
                    <a:pt x="0" y="4560"/>
                  </a:lnTo>
                  <a:cubicBezTo>
                    <a:pt x="0" y="4871"/>
                    <a:pt x="251" y="5125"/>
                    <a:pt x="565" y="5125"/>
                  </a:cubicBezTo>
                  <a:cubicBezTo>
                    <a:pt x="1081" y="5125"/>
                    <a:pt x="1498" y="5544"/>
                    <a:pt x="1498" y="6061"/>
                  </a:cubicBezTo>
                  <a:cubicBezTo>
                    <a:pt x="1498" y="6372"/>
                    <a:pt x="1751" y="6625"/>
                    <a:pt x="2065" y="6625"/>
                  </a:cubicBezTo>
                  <a:lnTo>
                    <a:pt x="12549" y="6625"/>
                  </a:lnTo>
                  <a:cubicBezTo>
                    <a:pt x="12863" y="6625"/>
                    <a:pt x="13117" y="6372"/>
                    <a:pt x="13117" y="6061"/>
                  </a:cubicBezTo>
                  <a:cubicBezTo>
                    <a:pt x="13117" y="5544"/>
                    <a:pt x="13533" y="5125"/>
                    <a:pt x="14050" y="5125"/>
                  </a:cubicBezTo>
                  <a:cubicBezTo>
                    <a:pt x="14364" y="5125"/>
                    <a:pt x="14617" y="4871"/>
                    <a:pt x="14617" y="4560"/>
                  </a:cubicBezTo>
                  <a:lnTo>
                    <a:pt x="14617" y="2069"/>
                  </a:lnTo>
                  <a:cubicBezTo>
                    <a:pt x="14617" y="1755"/>
                    <a:pt x="14364" y="1501"/>
                    <a:pt x="14050" y="1501"/>
                  </a:cubicBezTo>
                  <a:cubicBezTo>
                    <a:pt x="13533" y="1501"/>
                    <a:pt x="13117" y="1082"/>
                    <a:pt x="13117" y="568"/>
                  </a:cubicBezTo>
                  <a:cubicBezTo>
                    <a:pt x="13117" y="254"/>
                    <a:pt x="12863" y="1"/>
                    <a:pt x="1254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978" name="Google Shape;4978;p45"/>
            <p:cNvSpPr/>
            <p:nvPr/>
          </p:nvSpPr>
          <p:spPr>
            <a:xfrm>
              <a:off x="1088625" y="2815075"/>
              <a:ext cx="88200" cy="84850"/>
            </a:xfrm>
            <a:custGeom>
              <a:avLst/>
              <a:gdLst/>
              <a:ahLst/>
              <a:cxnLst/>
              <a:rect l="l" t="t" r="r" b="b"/>
              <a:pathLst>
                <a:path w="3528" h="3394" extrusionOk="0">
                  <a:moveTo>
                    <a:pt x="1826" y="1132"/>
                  </a:moveTo>
                  <a:cubicBezTo>
                    <a:pt x="2115" y="1132"/>
                    <a:pt x="2393" y="1358"/>
                    <a:pt x="2395" y="1697"/>
                  </a:cubicBezTo>
                  <a:cubicBezTo>
                    <a:pt x="2395" y="2011"/>
                    <a:pt x="2141" y="2265"/>
                    <a:pt x="1827" y="2265"/>
                  </a:cubicBezTo>
                  <a:lnTo>
                    <a:pt x="1827" y="2262"/>
                  </a:lnTo>
                  <a:cubicBezTo>
                    <a:pt x="1326" y="2259"/>
                    <a:pt x="1075" y="1652"/>
                    <a:pt x="1432" y="1298"/>
                  </a:cubicBezTo>
                  <a:cubicBezTo>
                    <a:pt x="1547" y="1183"/>
                    <a:pt x="1688" y="1132"/>
                    <a:pt x="1826" y="1132"/>
                  </a:cubicBezTo>
                  <a:close/>
                  <a:moveTo>
                    <a:pt x="1827" y="0"/>
                  </a:moveTo>
                  <a:cubicBezTo>
                    <a:pt x="1142" y="0"/>
                    <a:pt x="523" y="414"/>
                    <a:pt x="260" y="1048"/>
                  </a:cubicBezTo>
                  <a:cubicBezTo>
                    <a:pt x="0" y="1682"/>
                    <a:pt x="145" y="2413"/>
                    <a:pt x="632" y="2899"/>
                  </a:cubicBezTo>
                  <a:cubicBezTo>
                    <a:pt x="954" y="3222"/>
                    <a:pt x="1388" y="3393"/>
                    <a:pt x="1829" y="3393"/>
                  </a:cubicBezTo>
                  <a:cubicBezTo>
                    <a:pt x="2048" y="3393"/>
                    <a:pt x="2269" y="3351"/>
                    <a:pt x="2479" y="3264"/>
                  </a:cubicBezTo>
                  <a:cubicBezTo>
                    <a:pt x="3114" y="3001"/>
                    <a:pt x="3524" y="2382"/>
                    <a:pt x="3527" y="1697"/>
                  </a:cubicBezTo>
                  <a:cubicBezTo>
                    <a:pt x="3524" y="761"/>
                    <a:pt x="2763" y="0"/>
                    <a:pt x="182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979" name="Google Shape;4979;p45"/>
          <p:cNvGrpSpPr/>
          <p:nvPr/>
        </p:nvGrpSpPr>
        <p:grpSpPr>
          <a:xfrm>
            <a:off x="4622790" y="3375930"/>
            <a:ext cx="231320" cy="231332"/>
            <a:chOff x="1487200" y="2615925"/>
            <a:chExt cx="483125" cy="483150"/>
          </a:xfrm>
          <a:solidFill>
            <a:srgbClr val="171536"/>
          </a:solidFill>
        </p:grpSpPr>
        <p:sp>
          <p:nvSpPr>
            <p:cNvPr id="4980" name="Google Shape;4980;p45"/>
            <p:cNvSpPr/>
            <p:nvPr/>
          </p:nvSpPr>
          <p:spPr>
            <a:xfrm>
              <a:off x="1601400" y="2844275"/>
              <a:ext cx="28325" cy="28325"/>
            </a:xfrm>
            <a:custGeom>
              <a:avLst/>
              <a:gdLst/>
              <a:ahLst/>
              <a:cxnLst/>
              <a:rect l="l" t="t" r="r" b="b"/>
              <a:pathLst>
                <a:path w="1133" h="1133" extrusionOk="0">
                  <a:moveTo>
                    <a:pt x="565" y="1"/>
                  </a:moveTo>
                  <a:cubicBezTo>
                    <a:pt x="251" y="1"/>
                    <a:pt x="1" y="254"/>
                    <a:pt x="1" y="568"/>
                  </a:cubicBezTo>
                  <a:cubicBezTo>
                    <a:pt x="1" y="879"/>
                    <a:pt x="251" y="1133"/>
                    <a:pt x="565" y="1133"/>
                  </a:cubicBezTo>
                  <a:cubicBezTo>
                    <a:pt x="879" y="1133"/>
                    <a:pt x="1133" y="879"/>
                    <a:pt x="1133" y="568"/>
                  </a:cubicBezTo>
                  <a:cubicBezTo>
                    <a:pt x="1133" y="254"/>
                    <a:pt x="879" y="1"/>
                    <a:pt x="5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981" name="Google Shape;4981;p45"/>
            <p:cNvSpPr/>
            <p:nvPr/>
          </p:nvSpPr>
          <p:spPr>
            <a:xfrm>
              <a:off x="1487200" y="2731050"/>
              <a:ext cx="483125" cy="368025"/>
            </a:xfrm>
            <a:custGeom>
              <a:avLst/>
              <a:gdLst/>
              <a:ahLst/>
              <a:cxnLst/>
              <a:rect l="l" t="t" r="r" b="b"/>
              <a:pathLst>
                <a:path w="19325" h="14721" extrusionOk="0">
                  <a:moveTo>
                    <a:pt x="4566" y="1232"/>
                  </a:moveTo>
                  <a:cubicBezTo>
                    <a:pt x="4994" y="1386"/>
                    <a:pt x="5342" y="1703"/>
                    <a:pt x="5535" y="2117"/>
                  </a:cubicBezTo>
                  <a:cubicBezTo>
                    <a:pt x="5630" y="2320"/>
                    <a:pt x="5833" y="2444"/>
                    <a:pt x="6050" y="2444"/>
                  </a:cubicBezTo>
                  <a:cubicBezTo>
                    <a:pt x="6094" y="2444"/>
                    <a:pt x="6139" y="2439"/>
                    <a:pt x="6184" y="2428"/>
                  </a:cubicBezTo>
                  <a:cubicBezTo>
                    <a:pt x="6580" y="2322"/>
                    <a:pt x="6987" y="2268"/>
                    <a:pt x="7398" y="2265"/>
                  </a:cubicBezTo>
                  <a:lnTo>
                    <a:pt x="11927" y="2265"/>
                  </a:lnTo>
                  <a:cubicBezTo>
                    <a:pt x="14738" y="2265"/>
                    <a:pt x="17024" y="4551"/>
                    <a:pt x="17024" y="7362"/>
                  </a:cubicBezTo>
                  <a:cubicBezTo>
                    <a:pt x="17021" y="9385"/>
                    <a:pt x="15819" y="11215"/>
                    <a:pt x="13965" y="12024"/>
                  </a:cubicBezTo>
                  <a:cubicBezTo>
                    <a:pt x="13760" y="12114"/>
                    <a:pt x="13624" y="12320"/>
                    <a:pt x="13627" y="12543"/>
                  </a:cubicBezTo>
                  <a:lnTo>
                    <a:pt x="13627" y="13588"/>
                  </a:lnTo>
                  <a:lnTo>
                    <a:pt x="12495" y="13588"/>
                  </a:lnTo>
                  <a:lnTo>
                    <a:pt x="12495" y="13023"/>
                  </a:lnTo>
                  <a:cubicBezTo>
                    <a:pt x="12495" y="12709"/>
                    <a:pt x="12241" y="12456"/>
                    <a:pt x="11927" y="12456"/>
                  </a:cubicBezTo>
                  <a:lnTo>
                    <a:pt x="7398" y="12456"/>
                  </a:lnTo>
                  <a:cubicBezTo>
                    <a:pt x="7084" y="12456"/>
                    <a:pt x="6833" y="12709"/>
                    <a:pt x="6833" y="13023"/>
                  </a:cubicBezTo>
                  <a:lnTo>
                    <a:pt x="6833" y="13588"/>
                  </a:lnTo>
                  <a:lnTo>
                    <a:pt x="5701" y="13588"/>
                  </a:lnTo>
                  <a:lnTo>
                    <a:pt x="5701" y="12537"/>
                  </a:lnTo>
                  <a:cubicBezTo>
                    <a:pt x="5698" y="12314"/>
                    <a:pt x="5565" y="12108"/>
                    <a:pt x="5360" y="12021"/>
                  </a:cubicBezTo>
                  <a:cubicBezTo>
                    <a:pt x="4185" y="11508"/>
                    <a:pt x="3249" y="10572"/>
                    <a:pt x="2733" y="9400"/>
                  </a:cubicBezTo>
                  <a:cubicBezTo>
                    <a:pt x="2642" y="9192"/>
                    <a:pt x="2440" y="9059"/>
                    <a:pt x="2213" y="9059"/>
                  </a:cubicBezTo>
                  <a:lnTo>
                    <a:pt x="1132" y="9059"/>
                  </a:lnTo>
                  <a:lnTo>
                    <a:pt x="1132" y="6794"/>
                  </a:lnTo>
                  <a:lnTo>
                    <a:pt x="1851" y="6794"/>
                  </a:lnTo>
                  <a:cubicBezTo>
                    <a:pt x="2120" y="6794"/>
                    <a:pt x="2349" y="6604"/>
                    <a:pt x="2404" y="6341"/>
                  </a:cubicBezTo>
                  <a:cubicBezTo>
                    <a:pt x="2651" y="5130"/>
                    <a:pt x="3349" y="4046"/>
                    <a:pt x="4369" y="3286"/>
                  </a:cubicBezTo>
                  <a:cubicBezTo>
                    <a:pt x="4566" y="3138"/>
                    <a:pt x="4644" y="2884"/>
                    <a:pt x="4569" y="2652"/>
                  </a:cubicBezTo>
                  <a:lnTo>
                    <a:pt x="4566" y="2645"/>
                  </a:lnTo>
                  <a:lnTo>
                    <a:pt x="4566" y="1232"/>
                  </a:lnTo>
                  <a:close/>
                  <a:moveTo>
                    <a:pt x="4001" y="0"/>
                  </a:moveTo>
                  <a:cubicBezTo>
                    <a:pt x="3687" y="0"/>
                    <a:pt x="3436" y="254"/>
                    <a:pt x="3436" y="568"/>
                  </a:cubicBezTo>
                  <a:lnTo>
                    <a:pt x="3436" y="2582"/>
                  </a:lnTo>
                  <a:cubicBezTo>
                    <a:pt x="2461" y="3379"/>
                    <a:pt x="1754" y="4454"/>
                    <a:pt x="1407" y="5662"/>
                  </a:cubicBezTo>
                  <a:lnTo>
                    <a:pt x="568" y="5662"/>
                  </a:lnTo>
                  <a:cubicBezTo>
                    <a:pt x="254" y="5662"/>
                    <a:pt x="0" y="5916"/>
                    <a:pt x="0" y="6230"/>
                  </a:cubicBezTo>
                  <a:lnTo>
                    <a:pt x="0" y="9626"/>
                  </a:lnTo>
                  <a:cubicBezTo>
                    <a:pt x="0" y="9937"/>
                    <a:pt x="254" y="10191"/>
                    <a:pt x="568" y="10191"/>
                  </a:cubicBezTo>
                  <a:lnTo>
                    <a:pt x="1857" y="10191"/>
                  </a:lnTo>
                  <a:cubicBezTo>
                    <a:pt x="2452" y="11357"/>
                    <a:pt x="3400" y="12302"/>
                    <a:pt x="4569" y="12897"/>
                  </a:cubicBezTo>
                  <a:lnTo>
                    <a:pt x="4569" y="14156"/>
                  </a:lnTo>
                  <a:cubicBezTo>
                    <a:pt x="4569" y="14467"/>
                    <a:pt x="4819" y="14720"/>
                    <a:pt x="5133" y="14720"/>
                  </a:cubicBezTo>
                  <a:lnTo>
                    <a:pt x="7398" y="14720"/>
                  </a:lnTo>
                  <a:cubicBezTo>
                    <a:pt x="7712" y="14720"/>
                    <a:pt x="7965" y="14467"/>
                    <a:pt x="7965" y="14156"/>
                  </a:cubicBezTo>
                  <a:lnTo>
                    <a:pt x="7965" y="13588"/>
                  </a:lnTo>
                  <a:lnTo>
                    <a:pt x="11362" y="13588"/>
                  </a:lnTo>
                  <a:lnTo>
                    <a:pt x="11362" y="14156"/>
                  </a:lnTo>
                  <a:cubicBezTo>
                    <a:pt x="11362" y="14467"/>
                    <a:pt x="11613" y="14720"/>
                    <a:pt x="11927" y="14720"/>
                  </a:cubicBezTo>
                  <a:lnTo>
                    <a:pt x="14192" y="14720"/>
                  </a:lnTo>
                  <a:cubicBezTo>
                    <a:pt x="14506" y="14720"/>
                    <a:pt x="14759" y="14467"/>
                    <a:pt x="14759" y="14156"/>
                  </a:cubicBezTo>
                  <a:lnTo>
                    <a:pt x="14759" y="12903"/>
                  </a:lnTo>
                  <a:cubicBezTo>
                    <a:pt x="16689" y="11915"/>
                    <a:pt x="17969" y="9998"/>
                    <a:pt x="18135" y="7839"/>
                  </a:cubicBezTo>
                  <a:cubicBezTo>
                    <a:pt x="18383" y="7754"/>
                    <a:pt x="18612" y="7618"/>
                    <a:pt x="18799" y="7437"/>
                  </a:cubicBezTo>
                  <a:cubicBezTo>
                    <a:pt x="19134" y="7123"/>
                    <a:pt x="19325" y="6685"/>
                    <a:pt x="19325" y="6230"/>
                  </a:cubicBezTo>
                  <a:lnTo>
                    <a:pt x="19325" y="5097"/>
                  </a:lnTo>
                  <a:cubicBezTo>
                    <a:pt x="19325" y="4783"/>
                    <a:pt x="19071" y="4530"/>
                    <a:pt x="18760" y="4530"/>
                  </a:cubicBezTo>
                  <a:cubicBezTo>
                    <a:pt x="18446" y="4530"/>
                    <a:pt x="18192" y="4783"/>
                    <a:pt x="18192" y="5097"/>
                  </a:cubicBezTo>
                  <a:lnTo>
                    <a:pt x="18192" y="6230"/>
                  </a:lnTo>
                  <a:cubicBezTo>
                    <a:pt x="18192" y="6332"/>
                    <a:pt x="18159" y="6435"/>
                    <a:pt x="18099" y="6522"/>
                  </a:cubicBezTo>
                  <a:cubicBezTo>
                    <a:pt x="17688" y="3482"/>
                    <a:pt x="15079" y="1133"/>
                    <a:pt x="11927" y="1133"/>
                  </a:cubicBezTo>
                  <a:lnTo>
                    <a:pt x="7398" y="1133"/>
                  </a:lnTo>
                  <a:cubicBezTo>
                    <a:pt x="7041" y="1136"/>
                    <a:pt x="6685" y="1169"/>
                    <a:pt x="6332" y="1238"/>
                  </a:cubicBezTo>
                  <a:cubicBezTo>
                    <a:pt x="5807" y="465"/>
                    <a:pt x="4934" y="3"/>
                    <a:pt x="400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982" name="Google Shape;4982;p45"/>
            <p:cNvSpPr/>
            <p:nvPr/>
          </p:nvSpPr>
          <p:spPr>
            <a:xfrm>
              <a:off x="1658025" y="2615925"/>
              <a:ext cx="141550" cy="143450"/>
            </a:xfrm>
            <a:custGeom>
              <a:avLst/>
              <a:gdLst/>
              <a:ahLst/>
              <a:cxnLst/>
              <a:rect l="l" t="t" r="r" b="b"/>
              <a:pathLst>
                <a:path w="5662" h="5738" extrusionOk="0">
                  <a:moveTo>
                    <a:pt x="2829" y="1133"/>
                  </a:moveTo>
                  <a:cubicBezTo>
                    <a:pt x="3750" y="1133"/>
                    <a:pt x="4529" y="1945"/>
                    <a:pt x="4529" y="2908"/>
                  </a:cubicBezTo>
                  <a:cubicBezTo>
                    <a:pt x="4526" y="3845"/>
                    <a:pt x="3768" y="4605"/>
                    <a:pt x="2829" y="4605"/>
                  </a:cubicBezTo>
                  <a:cubicBezTo>
                    <a:pt x="1890" y="4605"/>
                    <a:pt x="1132" y="3845"/>
                    <a:pt x="1132" y="2908"/>
                  </a:cubicBezTo>
                  <a:cubicBezTo>
                    <a:pt x="1132" y="1945"/>
                    <a:pt x="1908" y="1133"/>
                    <a:pt x="2829" y="1133"/>
                  </a:cubicBezTo>
                  <a:close/>
                  <a:moveTo>
                    <a:pt x="2829" y="1"/>
                  </a:moveTo>
                  <a:cubicBezTo>
                    <a:pt x="2075" y="1"/>
                    <a:pt x="1359" y="312"/>
                    <a:pt x="818" y="876"/>
                  </a:cubicBezTo>
                  <a:cubicBezTo>
                    <a:pt x="293" y="1423"/>
                    <a:pt x="0" y="2151"/>
                    <a:pt x="0" y="2908"/>
                  </a:cubicBezTo>
                  <a:cubicBezTo>
                    <a:pt x="0" y="4470"/>
                    <a:pt x="1265" y="5738"/>
                    <a:pt x="2829" y="5738"/>
                  </a:cubicBezTo>
                  <a:cubicBezTo>
                    <a:pt x="4393" y="5738"/>
                    <a:pt x="5662" y="4470"/>
                    <a:pt x="5662" y="2908"/>
                  </a:cubicBezTo>
                  <a:cubicBezTo>
                    <a:pt x="5659" y="2151"/>
                    <a:pt x="5366" y="1423"/>
                    <a:pt x="4840" y="876"/>
                  </a:cubicBezTo>
                  <a:cubicBezTo>
                    <a:pt x="4303" y="312"/>
                    <a:pt x="3584" y="1"/>
                    <a:pt x="282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983" name="Google Shape;4983;p45"/>
          <p:cNvGrpSpPr/>
          <p:nvPr/>
        </p:nvGrpSpPr>
        <p:grpSpPr>
          <a:xfrm>
            <a:off x="4894761" y="3375930"/>
            <a:ext cx="240429" cy="231332"/>
            <a:chOff x="2077575" y="2615925"/>
            <a:chExt cx="502150" cy="483150"/>
          </a:xfrm>
          <a:solidFill>
            <a:srgbClr val="171536"/>
          </a:solidFill>
        </p:grpSpPr>
        <p:sp>
          <p:nvSpPr>
            <p:cNvPr id="4984" name="Google Shape;4984;p45"/>
            <p:cNvSpPr/>
            <p:nvPr/>
          </p:nvSpPr>
          <p:spPr>
            <a:xfrm>
              <a:off x="2213375" y="2817500"/>
              <a:ext cx="151225" cy="148400"/>
            </a:xfrm>
            <a:custGeom>
              <a:avLst/>
              <a:gdLst/>
              <a:ahLst/>
              <a:cxnLst/>
              <a:rect l="l" t="t" r="r" b="b"/>
              <a:pathLst>
                <a:path w="6049" h="5936" extrusionOk="0">
                  <a:moveTo>
                    <a:pt x="5426" y="0"/>
                  </a:moveTo>
                  <a:cubicBezTo>
                    <a:pt x="5281" y="0"/>
                    <a:pt x="5136" y="56"/>
                    <a:pt x="5025" y="166"/>
                  </a:cubicBezTo>
                  <a:lnTo>
                    <a:pt x="4557" y="634"/>
                  </a:lnTo>
                  <a:cubicBezTo>
                    <a:pt x="4322" y="522"/>
                    <a:pt x="4072" y="468"/>
                    <a:pt x="3825" y="468"/>
                  </a:cubicBezTo>
                  <a:cubicBezTo>
                    <a:pt x="3288" y="468"/>
                    <a:pt x="2764" y="723"/>
                    <a:pt x="2437" y="1186"/>
                  </a:cubicBezTo>
                  <a:cubicBezTo>
                    <a:pt x="1957" y="1863"/>
                    <a:pt x="2038" y="2784"/>
                    <a:pt x="2624" y="3369"/>
                  </a:cubicBezTo>
                  <a:cubicBezTo>
                    <a:pt x="2980" y="3726"/>
                    <a:pt x="2727" y="4336"/>
                    <a:pt x="2223" y="4336"/>
                  </a:cubicBezTo>
                  <a:cubicBezTo>
                    <a:pt x="1718" y="4336"/>
                    <a:pt x="1468" y="3726"/>
                    <a:pt x="1824" y="3369"/>
                  </a:cubicBezTo>
                  <a:cubicBezTo>
                    <a:pt x="2044" y="3149"/>
                    <a:pt x="2044" y="2790"/>
                    <a:pt x="1824" y="2569"/>
                  </a:cubicBezTo>
                  <a:cubicBezTo>
                    <a:pt x="1714" y="2458"/>
                    <a:pt x="1569" y="2402"/>
                    <a:pt x="1424" y="2402"/>
                  </a:cubicBezTo>
                  <a:cubicBezTo>
                    <a:pt x="1279" y="2402"/>
                    <a:pt x="1134" y="2458"/>
                    <a:pt x="1024" y="2569"/>
                  </a:cubicBezTo>
                  <a:cubicBezTo>
                    <a:pt x="514" y="3077"/>
                    <a:pt x="381" y="3853"/>
                    <a:pt x="692" y="4502"/>
                  </a:cubicBezTo>
                  <a:lnTo>
                    <a:pt x="221" y="4970"/>
                  </a:lnTo>
                  <a:cubicBezTo>
                    <a:pt x="0" y="5190"/>
                    <a:pt x="0" y="5549"/>
                    <a:pt x="221" y="5770"/>
                  </a:cubicBezTo>
                  <a:cubicBezTo>
                    <a:pt x="332" y="5880"/>
                    <a:pt x="477" y="5935"/>
                    <a:pt x="622" y="5935"/>
                  </a:cubicBezTo>
                  <a:cubicBezTo>
                    <a:pt x="767" y="5935"/>
                    <a:pt x="912" y="5880"/>
                    <a:pt x="1024" y="5770"/>
                  </a:cubicBezTo>
                  <a:lnTo>
                    <a:pt x="1492" y="5302"/>
                  </a:lnTo>
                  <a:cubicBezTo>
                    <a:pt x="1726" y="5414"/>
                    <a:pt x="1975" y="5467"/>
                    <a:pt x="2220" y="5467"/>
                  </a:cubicBezTo>
                  <a:cubicBezTo>
                    <a:pt x="2758" y="5467"/>
                    <a:pt x="3281" y="5211"/>
                    <a:pt x="3608" y="4749"/>
                  </a:cubicBezTo>
                  <a:cubicBezTo>
                    <a:pt x="4089" y="4073"/>
                    <a:pt x="4010" y="3152"/>
                    <a:pt x="3424" y="2569"/>
                  </a:cubicBezTo>
                  <a:cubicBezTo>
                    <a:pt x="3068" y="2210"/>
                    <a:pt x="3322" y="1600"/>
                    <a:pt x="3826" y="1600"/>
                  </a:cubicBezTo>
                  <a:cubicBezTo>
                    <a:pt x="4330" y="1600"/>
                    <a:pt x="4581" y="2210"/>
                    <a:pt x="4224" y="2569"/>
                  </a:cubicBezTo>
                  <a:cubicBezTo>
                    <a:pt x="4004" y="2790"/>
                    <a:pt x="4004" y="3146"/>
                    <a:pt x="4224" y="3369"/>
                  </a:cubicBezTo>
                  <a:cubicBezTo>
                    <a:pt x="4335" y="3480"/>
                    <a:pt x="4480" y="3535"/>
                    <a:pt x="4624" y="3535"/>
                  </a:cubicBezTo>
                  <a:cubicBezTo>
                    <a:pt x="4769" y="3535"/>
                    <a:pt x="4914" y="3480"/>
                    <a:pt x="5025" y="3369"/>
                  </a:cubicBezTo>
                  <a:cubicBezTo>
                    <a:pt x="5535" y="2859"/>
                    <a:pt x="5668" y="2086"/>
                    <a:pt x="5360" y="1434"/>
                  </a:cubicBezTo>
                  <a:lnTo>
                    <a:pt x="5828" y="966"/>
                  </a:lnTo>
                  <a:cubicBezTo>
                    <a:pt x="6048" y="745"/>
                    <a:pt x="6048" y="386"/>
                    <a:pt x="5828" y="166"/>
                  </a:cubicBezTo>
                  <a:cubicBezTo>
                    <a:pt x="5716" y="56"/>
                    <a:pt x="5571" y="0"/>
                    <a:pt x="54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985" name="Google Shape;4985;p45"/>
            <p:cNvSpPr/>
            <p:nvPr/>
          </p:nvSpPr>
          <p:spPr>
            <a:xfrm>
              <a:off x="2333550" y="2737450"/>
              <a:ext cx="51050" cy="48325"/>
            </a:xfrm>
            <a:custGeom>
              <a:avLst/>
              <a:gdLst/>
              <a:ahLst/>
              <a:cxnLst/>
              <a:rect l="l" t="t" r="r" b="b"/>
              <a:pathLst>
                <a:path w="2042" h="1933" extrusionOk="0">
                  <a:moveTo>
                    <a:pt x="619" y="1"/>
                  </a:moveTo>
                  <a:cubicBezTo>
                    <a:pt x="475" y="1"/>
                    <a:pt x="330" y="56"/>
                    <a:pt x="221" y="167"/>
                  </a:cubicBezTo>
                  <a:cubicBezTo>
                    <a:pt x="0" y="388"/>
                    <a:pt x="0" y="747"/>
                    <a:pt x="221" y="967"/>
                  </a:cubicBezTo>
                  <a:lnTo>
                    <a:pt x="1021" y="1767"/>
                  </a:lnTo>
                  <a:cubicBezTo>
                    <a:pt x="1131" y="1878"/>
                    <a:pt x="1276" y="1933"/>
                    <a:pt x="1421" y="1933"/>
                  </a:cubicBezTo>
                  <a:cubicBezTo>
                    <a:pt x="1566" y="1933"/>
                    <a:pt x="1711" y="1878"/>
                    <a:pt x="1821" y="1767"/>
                  </a:cubicBezTo>
                  <a:cubicBezTo>
                    <a:pt x="2041" y="1547"/>
                    <a:pt x="2041" y="1188"/>
                    <a:pt x="1821" y="967"/>
                  </a:cubicBezTo>
                  <a:lnTo>
                    <a:pt x="1021" y="167"/>
                  </a:lnTo>
                  <a:cubicBezTo>
                    <a:pt x="910" y="57"/>
                    <a:pt x="765" y="1"/>
                    <a:pt x="61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986" name="Google Shape;4986;p45"/>
            <p:cNvSpPr/>
            <p:nvPr/>
          </p:nvSpPr>
          <p:spPr>
            <a:xfrm>
              <a:off x="2393550" y="2797500"/>
              <a:ext cx="51125" cy="48375"/>
            </a:xfrm>
            <a:custGeom>
              <a:avLst/>
              <a:gdLst/>
              <a:ahLst/>
              <a:cxnLst/>
              <a:rect l="l" t="t" r="r" b="b"/>
              <a:pathLst>
                <a:path w="2045" h="1935" extrusionOk="0">
                  <a:moveTo>
                    <a:pt x="621" y="0"/>
                  </a:moveTo>
                  <a:cubicBezTo>
                    <a:pt x="476" y="0"/>
                    <a:pt x="331" y="55"/>
                    <a:pt x="221" y="166"/>
                  </a:cubicBezTo>
                  <a:cubicBezTo>
                    <a:pt x="1" y="386"/>
                    <a:pt x="1" y="745"/>
                    <a:pt x="221" y="966"/>
                  </a:cubicBezTo>
                  <a:lnTo>
                    <a:pt x="1021" y="1769"/>
                  </a:lnTo>
                  <a:cubicBezTo>
                    <a:pt x="1131" y="1879"/>
                    <a:pt x="1276" y="1934"/>
                    <a:pt x="1421" y="1934"/>
                  </a:cubicBezTo>
                  <a:cubicBezTo>
                    <a:pt x="1566" y="1934"/>
                    <a:pt x="1711" y="1879"/>
                    <a:pt x="1821" y="1769"/>
                  </a:cubicBezTo>
                  <a:cubicBezTo>
                    <a:pt x="2045" y="1545"/>
                    <a:pt x="2042" y="1189"/>
                    <a:pt x="1821" y="966"/>
                  </a:cubicBezTo>
                  <a:lnTo>
                    <a:pt x="1021" y="166"/>
                  </a:lnTo>
                  <a:cubicBezTo>
                    <a:pt x="911" y="55"/>
                    <a:pt x="766" y="0"/>
                    <a:pt x="6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987" name="Google Shape;4987;p45"/>
            <p:cNvSpPr/>
            <p:nvPr/>
          </p:nvSpPr>
          <p:spPr>
            <a:xfrm>
              <a:off x="2077575" y="2615925"/>
              <a:ext cx="502150" cy="483150"/>
            </a:xfrm>
            <a:custGeom>
              <a:avLst/>
              <a:gdLst/>
              <a:ahLst/>
              <a:cxnLst/>
              <a:rect l="l" t="t" r="r" b="b"/>
              <a:pathLst>
                <a:path w="20086" h="19326" extrusionOk="0">
                  <a:moveTo>
                    <a:pt x="14865" y="4061"/>
                  </a:moveTo>
                  <a:cubicBezTo>
                    <a:pt x="14901" y="4061"/>
                    <a:pt x="14937" y="4064"/>
                    <a:pt x="14974" y="4071"/>
                  </a:cubicBezTo>
                  <a:cubicBezTo>
                    <a:pt x="15239" y="4125"/>
                    <a:pt x="15430" y="4358"/>
                    <a:pt x="15430" y="4627"/>
                  </a:cubicBezTo>
                  <a:cubicBezTo>
                    <a:pt x="15430" y="4778"/>
                    <a:pt x="15369" y="4922"/>
                    <a:pt x="15264" y="5028"/>
                  </a:cubicBezTo>
                  <a:cubicBezTo>
                    <a:pt x="15153" y="5137"/>
                    <a:pt x="15008" y="5194"/>
                    <a:pt x="14862" y="5194"/>
                  </a:cubicBezTo>
                  <a:cubicBezTo>
                    <a:pt x="14753" y="5194"/>
                    <a:pt x="14643" y="5162"/>
                    <a:pt x="14548" y="5098"/>
                  </a:cubicBezTo>
                  <a:cubicBezTo>
                    <a:pt x="14324" y="4947"/>
                    <a:pt x="14237" y="4660"/>
                    <a:pt x="14340" y="4409"/>
                  </a:cubicBezTo>
                  <a:cubicBezTo>
                    <a:pt x="14428" y="4195"/>
                    <a:pt x="14638" y="4061"/>
                    <a:pt x="14865" y="4061"/>
                  </a:cubicBezTo>
                  <a:close/>
                  <a:moveTo>
                    <a:pt x="13258" y="1136"/>
                  </a:moveTo>
                  <a:cubicBezTo>
                    <a:pt x="14386" y="1136"/>
                    <a:pt x="15514" y="1507"/>
                    <a:pt x="16441" y="2247"/>
                  </a:cubicBezTo>
                  <a:lnTo>
                    <a:pt x="15593" y="3096"/>
                  </a:lnTo>
                  <a:cubicBezTo>
                    <a:pt x="15349" y="2979"/>
                    <a:pt x="15100" y="2926"/>
                    <a:pt x="14858" y="2926"/>
                  </a:cubicBezTo>
                  <a:cubicBezTo>
                    <a:pt x="13865" y="2926"/>
                    <a:pt x="12999" y="3824"/>
                    <a:pt x="13186" y="4916"/>
                  </a:cubicBezTo>
                  <a:cubicBezTo>
                    <a:pt x="13295" y="5541"/>
                    <a:pt x="13742" y="6055"/>
                    <a:pt x="14346" y="6248"/>
                  </a:cubicBezTo>
                  <a:cubicBezTo>
                    <a:pt x="14514" y="6301"/>
                    <a:pt x="14688" y="6327"/>
                    <a:pt x="14859" y="6327"/>
                  </a:cubicBezTo>
                  <a:cubicBezTo>
                    <a:pt x="15304" y="6327"/>
                    <a:pt x="15739" y="6153"/>
                    <a:pt x="16064" y="5828"/>
                  </a:cubicBezTo>
                  <a:cubicBezTo>
                    <a:pt x="16571" y="5321"/>
                    <a:pt x="16704" y="4545"/>
                    <a:pt x="16396" y="3896"/>
                  </a:cubicBezTo>
                  <a:lnTo>
                    <a:pt x="17241" y="3050"/>
                  </a:lnTo>
                  <a:lnTo>
                    <a:pt x="17241" y="3050"/>
                  </a:lnTo>
                  <a:cubicBezTo>
                    <a:pt x="18842" y="5046"/>
                    <a:pt x="18715" y="7981"/>
                    <a:pt x="16864" y="9832"/>
                  </a:cubicBezTo>
                  <a:lnTo>
                    <a:pt x="16462" y="10231"/>
                  </a:lnTo>
                  <a:lnTo>
                    <a:pt x="16064" y="9832"/>
                  </a:lnTo>
                  <a:cubicBezTo>
                    <a:pt x="15952" y="9722"/>
                    <a:pt x="15806" y="9666"/>
                    <a:pt x="15661" y="9666"/>
                  </a:cubicBezTo>
                  <a:cubicBezTo>
                    <a:pt x="15516" y="9666"/>
                    <a:pt x="15372" y="9721"/>
                    <a:pt x="15261" y="9832"/>
                  </a:cubicBezTo>
                  <a:cubicBezTo>
                    <a:pt x="15040" y="10053"/>
                    <a:pt x="15040" y="10412"/>
                    <a:pt x="15261" y="10632"/>
                  </a:cubicBezTo>
                  <a:lnTo>
                    <a:pt x="15662" y="11034"/>
                  </a:lnTo>
                  <a:lnTo>
                    <a:pt x="8666" y="18027"/>
                  </a:lnTo>
                  <a:cubicBezTo>
                    <a:pt x="8556" y="18137"/>
                    <a:pt x="8411" y="18192"/>
                    <a:pt x="8266" y="18192"/>
                  </a:cubicBezTo>
                  <a:cubicBezTo>
                    <a:pt x="8121" y="18192"/>
                    <a:pt x="7976" y="18137"/>
                    <a:pt x="7866" y="18027"/>
                  </a:cubicBezTo>
                  <a:lnTo>
                    <a:pt x="1462" y="11623"/>
                  </a:lnTo>
                  <a:cubicBezTo>
                    <a:pt x="1241" y="11402"/>
                    <a:pt x="1241" y="11043"/>
                    <a:pt x="1462" y="10822"/>
                  </a:cubicBezTo>
                  <a:lnTo>
                    <a:pt x="8458" y="3826"/>
                  </a:lnTo>
                  <a:lnTo>
                    <a:pt x="8856" y="4228"/>
                  </a:lnTo>
                  <a:cubicBezTo>
                    <a:pt x="8966" y="4338"/>
                    <a:pt x="9111" y="4393"/>
                    <a:pt x="9256" y="4393"/>
                  </a:cubicBezTo>
                  <a:cubicBezTo>
                    <a:pt x="9401" y="4393"/>
                    <a:pt x="9546" y="4338"/>
                    <a:pt x="9656" y="4228"/>
                  </a:cubicBezTo>
                  <a:cubicBezTo>
                    <a:pt x="9880" y="4005"/>
                    <a:pt x="9877" y="3648"/>
                    <a:pt x="9656" y="3425"/>
                  </a:cubicBezTo>
                  <a:lnTo>
                    <a:pt x="9258" y="3026"/>
                  </a:lnTo>
                  <a:lnTo>
                    <a:pt x="9656" y="2625"/>
                  </a:lnTo>
                  <a:cubicBezTo>
                    <a:pt x="10649" y="1632"/>
                    <a:pt x="11954" y="1136"/>
                    <a:pt x="13258" y="1136"/>
                  </a:cubicBezTo>
                  <a:close/>
                  <a:moveTo>
                    <a:pt x="13261" y="1"/>
                  </a:moveTo>
                  <a:cubicBezTo>
                    <a:pt x="11661" y="1"/>
                    <a:pt x="10066" y="615"/>
                    <a:pt x="8856" y="1825"/>
                  </a:cubicBezTo>
                  <a:lnTo>
                    <a:pt x="8056" y="2625"/>
                  </a:lnTo>
                  <a:lnTo>
                    <a:pt x="661" y="10019"/>
                  </a:lnTo>
                  <a:cubicBezTo>
                    <a:pt x="0" y="10684"/>
                    <a:pt x="0" y="11759"/>
                    <a:pt x="661" y="12423"/>
                  </a:cubicBezTo>
                  <a:lnTo>
                    <a:pt x="7066" y="18827"/>
                  </a:lnTo>
                  <a:cubicBezTo>
                    <a:pt x="7398" y="19159"/>
                    <a:pt x="7833" y="19325"/>
                    <a:pt x="8267" y="19325"/>
                  </a:cubicBezTo>
                  <a:cubicBezTo>
                    <a:pt x="8702" y="19325"/>
                    <a:pt x="9137" y="19159"/>
                    <a:pt x="9469" y="18827"/>
                  </a:cubicBezTo>
                  <a:lnTo>
                    <a:pt x="17664" y="10632"/>
                  </a:lnTo>
                  <a:cubicBezTo>
                    <a:pt x="19956" y="8337"/>
                    <a:pt x="20086" y="4687"/>
                    <a:pt x="18044" y="2244"/>
                  </a:cubicBezTo>
                  <a:lnTo>
                    <a:pt x="19264" y="1024"/>
                  </a:lnTo>
                  <a:cubicBezTo>
                    <a:pt x="19485" y="804"/>
                    <a:pt x="19485" y="445"/>
                    <a:pt x="19264" y="224"/>
                  </a:cubicBezTo>
                  <a:cubicBezTo>
                    <a:pt x="19154" y="114"/>
                    <a:pt x="19009" y="59"/>
                    <a:pt x="18864" y="59"/>
                  </a:cubicBezTo>
                  <a:cubicBezTo>
                    <a:pt x="18719" y="59"/>
                    <a:pt x="18574" y="114"/>
                    <a:pt x="18464" y="224"/>
                  </a:cubicBezTo>
                  <a:lnTo>
                    <a:pt x="17244" y="1444"/>
                  </a:lnTo>
                  <a:cubicBezTo>
                    <a:pt x="16086" y="478"/>
                    <a:pt x="14671" y="1"/>
                    <a:pt x="1326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988" name="Google Shape;4988;p45"/>
          <p:cNvGrpSpPr/>
          <p:nvPr/>
        </p:nvGrpSpPr>
        <p:grpSpPr>
          <a:xfrm>
            <a:off x="5182944" y="3386829"/>
            <a:ext cx="227490" cy="209535"/>
            <a:chOff x="2680100" y="2638725"/>
            <a:chExt cx="475125" cy="437625"/>
          </a:xfrm>
          <a:solidFill>
            <a:srgbClr val="171536"/>
          </a:solidFill>
        </p:grpSpPr>
        <p:sp>
          <p:nvSpPr>
            <p:cNvPr id="4989" name="Google Shape;4989;p45"/>
            <p:cNvSpPr/>
            <p:nvPr/>
          </p:nvSpPr>
          <p:spPr>
            <a:xfrm>
              <a:off x="2680100" y="2638725"/>
              <a:ext cx="475125" cy="437625"/>
            </a:xfrm>
            <a:custGeom>
              <a:avLst/>
              <a:gdLst/>
              <a:ahLst/>
              <a:cxnLst/>
              <a:rect l="l" t="t" r="r" b="b"/>
              <a:pathLst>
                <a:path w="19005" h="17505" extrusionOk="0">
                  <a:moveTo>
                    <a:pt x="11399" y="1133"/>
                  </a:moveTo>
                  <a:cubicBezTo>
                    <a:pt x="11803" y="1133"/>
                    <a:pt x="12130" y="1462"/>
                    <a:pt x="12133" y="1867"/>
                  </a:cubicBezTo>
                  <a:lnTo>
                    <a:pt x="12133" y="3301"/>
                  </a:lnTo>
                  <a:lnTo>
                    <a:pt x="6876" y="3301"/>
                  </a:lnTo>
                  <a:lnTo>
                    <a:pt x="6873" y="1867"/>
                  </a:lnTo>
                  <a:cubicBezTo>
                    <a:pt x="6876" y="1462"/>
                    <a:pt x="7202" y="1133"/>
                    <a:pt x="7606" y="1133"/>
                  </a:cubicBezTo>
                  <a:close/>
                  <a:moveTo>
                    <a:pt x="2815" y="4433"/>
                  </a:moveTo>
                  <a:lnTo>
                    <a:pt x="2815" y="5430"/>
                  </a:lnTo>
                  <a:cubicBezTo>
                    <a:pt x="2815" y="5880"/>
                    <a:pt x="2449" y="6245"/>
                    <a:pt x="1999" y="6245"/>
                  </a:cubicBezTo>
                  <a:lnTo>
                    <a:pt x="1133" y="6245"/>
                  </a:lnTo>
                  <a:lnTo>
                    <a:pt x="1133" y="4433"/>
                  </a:lnTo>
                  <a:close/>
                  <a:moveTo>
                    <a:pt x="17873" y="4433"/>
                  </a:moveTo>
                  <a:lnTo>
                    <a:pt x="17873" y="6248"/>
                  </a:lnTo>
                  <a:lnTo>
                    <a:pt x="17006" y="6248"/>
                  </a:lnTo>
                  <a:cubicBezTo>
                    <a:pt x="16556" y="6248"/>
                    <a:pt x="16191" y="5883"/>
                    <a:pt x="16191" y="5433"/>
                  </a:cubicBezTo>
                  <a:lnTo>
                    <a:pt x="16191" y="4433"/>
                  </a:lnTo>
                  <a:close/>
                  <a:moveTo>
                    <a:pt x="15058" y="4430"/>
                  </a:moveTo>
                  <a:lnTo>
                    <a:pt x="15058" y="5430"/>
                  </a:lnTo>
                  <a:cubicBezTo>
                    <a:pt x="15058" y="6505"/>
                    <a:pt x="15931" y="7377"/>
                    <a:pt x="17006" y="7377"/>
                  </a:cubicBezTo>
                  <a:lnTo>
                    <a:pt x="17873" y="7377"/>
                  </a:lnTo>
                  <a:lnTo>
                    <a:pt x="17873" y="13422"/>
                  </a:lnTo>
                  <a:lnTo>
                    <a:pt x="17006" y="13422"/>
                  </a:lnTo>
                  <a:cubicBezTo>
                    <a:pt x="15931" y="13425"/>
                    <a:pt x="15058" y="14295"/>
                    <a:pt x="15058" y="15373"/>
                  </a:cubicBezTo>
                  <a:lnTo>
                    <a:pt x="15058" y="16369"/>
                  </a:lnTo>
                  <a:lnTo>
                    <a:pt x="3947" y="16369"/>
                  </a:lnTo>
                  <a:lnTo>
                    <a:pt x="3947" y="15373"/>
                  </a:lnTo>
                  <a:cubicBezTo>
                    <a:pt x="3947" y="14295"/>
                    <a:pt x="3074" y="13425"/>
                    <a:pt x="1999" y="13422"/>
                  </a:cubicBezTo>
                  <a:lnTo>
                    <a:pt x="1133" y="13422"/>
                  </a:lnTo>
                  <a:lnTo>
                    <a:pt x="1133" y="7377"/>
                  </a:lnTo>
                  <a:lnTo>
                    <a:pt x="1999" y="7377"/>
                  </a:lnTo>
                  <a:cubicBezTo>
                    <a:pt x="3074" y="7377"/>
                    <a:pt x="3947" y="6505"/>
                    <a:pt x="3947" y="5430"/>
                  </a:cubicBezTo>
                  <a:lnTo>
                    <a:pt x="3947" y="4430"/>
                  </a:lnTo>
                  <a:close/>
                  <a:moveTo>
                    <a:pt x="1999" y="14557"/>
                  </a:moveTo>
                  <a:cubicBezTo>
                    <a:pt x="2449" y="14557"/>
                    <a:pt x="2815" y="14923"/>
                    <a:pt x="2815" y="15376"/>
                  </a:cubicBezTo>
                  <a:lnTo>
                    <a:pt x="2815" y="16372"/>
                  </a:lnTo>
                  <a:lnTo>
                    <a:pt x="1133" y="16372"/>
                  </a:lnTo>
                  <a:lnTo>
                    <a:pt x="1133" y="14557"/>
                  </a:lnTo>
                  <a:close/>
                  <a:moveTo>
                    <a:pt x="17873" y="14557"/>
                  </a:moveTo>
                  <a:lnTo>
                    <a:pt x="17873" y="16372"/>
                  </a:lnTo>
                  <a:lnTo>
                    <a:pt x="16191" y="16372"/>
                  </a:lnTo>
                  <a:lnTo>
                    <a:pt x="16191" y="15376"/>
                  </a:lnTo>
                  <a:cubicBezTo>
                    <a:pt x="16191" y="14923"/>
                    <a:pt x="16556" y="14557"/>
                    <a:pt x="17006" y="14557"/>
                  </a:cubicBezTo>
                  <a:close/>
                  <a:moveTo>
                    <a:pt x="7606" y="1"/>
                  </a:moveTo>
                  <a:cubicBezTo>
                    <a:pt x="6577" y="1"/>
                    <a:pt x="5743" y="837"/>
                    <a:pt x="5743" y="1867"/>
                  </a:cubicBezTo>
                  <a:lnTo>
                    <a:pt x="5743" y="3301"/>
                  </a:lnTo>
                  <a:lnTo>
                    <a:pt x="1133" y="3301"/>
                  </a:lnTo>
                  <a:cubicBezTo>
                    <a:pt x="508" y="3301"/>
                    <a:pt x="0" y="3808"/>
                    <a:pt x="0" y="4433"/>
                  </a:cubicBezTo>
                  <a:lnTo>
                    <a:pt x="0" y="16372"/>
                  </a:lnTo>
                  <a:cubicBezTo>
                    <a:pt x="0" y="16997"/>
                    <a:pt x="508" y="17504"/>
                    <a:pt x="1133" y="17504"/>
                  </a:cubicBezTo>
                  <a:lnTo>
                    <a:pt x="17873" y="17504"/>
                  </a:lnTo>
                  <a:cubicBezTo>
                    <a:pt x="18498" y="17504"/>
                    <a:pt x="19005" y="16997"/>
                    <a:pt x="19005" y="16372"/>
                  </a:cubicBezTo>
                  <a:lnTo>
                    <a:pt x="19005" y="4430"/>
                  </a:lnTo>
                  <a:cubicBezTo>
                    <a:pt x="19005" y="3805"/>
                    <a:pt x="18498" y="3298"/>
                    <a:pt x="17873" y="3298"/>
                  </a:cubicBezTo>
                  <a:lnTo>
                    <a:pt x="13265" y="3298"/>
                  </a:lnTo>
                  <a:lnTo>
                    <a:pt x="13265" y="1864"/>
                  </a:lnTo>
                  <a:cubicBezTo>
                    <a:pt x="13262" y="834"/>
                    <a:pt x="12428" y="1"/>
                    <a:pt x="1139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990" name="Google Shape;4990;p45"/>
            <p:cNvSpPr/>
            <p:nvPr/>
          </p:nvSpPr>
          <p:spPr>
            <a:xfrm>
              <a:off x="2795000" y="2810525"/>
              <a:ext cx="237800" cy="164300"/>
            </a:xfrm>
            <a:custGeom>
              <a:avLst/>
              <a:gdLst/>
              <a:ahLst/>
              <a:cxnLst/>
              <a:rect l="l" t="t" r="r" b="b"/>
              <a:pathLst>
                <a:path w="9512" h="6572" extrusionOk="0">
                  <a:moveTo>
                    <a:pt x="8379" y="1133"/>
                  </a:moveTo>
                  <a:lnTo>
                    <a:pt x="8379" y="5439"/>
                  </a:lnTo>
                  <a:lnTo>
                    <a:pt x="1132" y="5439"/>
                  </a:lnTo>
                  <a:lnTo>
                    <a:pt x="1132" y="1133"/>
                  </a:lnTo>
                  <a:close/>
                  <a:moveTo>
                    <a:pt x="568" y="1"/>
                  </a:moveTo>
                  <a:cubicBezTo>
                    <a:pt x="254" y="1"/>
                    <a:pt x="0" y="255"/>
                    <a:pt x="0" y="566"/>
                  </a:cubicBezTo>
                  <a:lnTo>
                    <a:pt x="0" y="6007"/>
                  </a:lnTo>
                  <a:cubicBezTo>
                    <a:pt x="0" y="6318"/>
                    <a:pt x="254" y="6571"/>
                    <a:pt x="568" y="6571"/>
                  </a:cubicBezTo>
                  <a:lnTo>
                    <a:pt x="8947" y="6571"/>
                  </a:lnTo>
                  <a:cubicBezTo>
                    <a:pt x="9258" y="6571"/>
                    <a:pt x="9511" y="6318"/>
                    <a:pt x="9511" y="6007"/>
                  </a:cubicBezTo>
                  <a:lnTo>
                    <a:pt x="9511" y="566"/>
                  </a:lnTo>
                  <a:cubicBezTo>
                    <a:pt x="9511" y="255"/>
                    <a:pt x="9258" y="1"/>
                    <a:pt x="89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991" name="Google Shape;4991;p45"/>
            <p:cNvSpPr/>
            <p:nvPr/>
          </p:nvSpPr>
          <p:spPr>
            <a:xfrm>
              <a:off x="2871900" y="2856725"/>
              <a:ext cx="91525" cy="28350"/>
            </a:xfrm>
            <a:custGeom>
              <a:avLst/>
              <a:gdLst/>
              <a:ahLst/>
              <a:cxnLst/>
              <a:rect l="l" t="t" r="r" b="b"/>
              <a:pathLst>
                <a:path w="3661" h="1134" extrusionOk="0">
                  <a:moveTo>
                    <a:pt x="565" y="1"/>
                  </a:moveTo>
                  <a:cubicBezTo>
                    <a:pt x="254" y="1"/>
                    <a:pt x="1" y="254"/>
                    <a:pt x="1" y="565"/>
                  </a:cubicBezTo>
                  <a:cubicBezTo>
                    <a:pt x="1" y="879"/>
                    <a:pt x="254" y="1133"/>
                    <a:pt x="565" y="1133"/>
                  </a:cubicBezTo>
                  <a:lnTo>
                    <a:pt x="3096" y="1133"/>
                  </a:lnTo>
                  <a:cubicBezTo>
                    <a:pt x="3407" y="1133"/>
                    <a:pt x="3660" y="879"/>
                    <a:pt x="3660" y="565"/>
                  </a:cubicBezTo>
                  <a:cubicBezTo>
                    <a:pt x="3660" y="254"/>
                    <a:pt x="3407" y="1"/>
                    <a:pt x="309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992" name="Google Shape;4992;p45"/>
            <p:cNvSpPr/>
            <p:nvPr/>
          </p:nvSpPr>
          <p:spPr>
            <a:xfrm>
              <a:off x="2845500" y="2900300"/>
              <a:ext cx="144350" cy="28325"/>
            </a:xfrm>
            <a:custGeom>
              <a:avLst/>
              <a:gdLst/>
              <a:ahLst/>
              <a:cxnLst/>
              <a:rect l="l" t="t" r="r" b="b"/>
              <a:pathLst>
                <a:path w="5774" h="1133" extrusionOk="0">
                  <a:moveTo>
                    <a:pt x="565" y="0"/>
                  </a:moveTo>
                  <a:cubicBezTo>
                    <a:pt x="254" y="0"/>
                    <a:pt x="0" y="254"/>
                    <a:pt x="0" y="568"/>
                  </a:cubicBezTo>
                  <a:cubicBezTo>
                    <a:pt x="0" y="879"/>
                    <a:pt x="254" y="1132"/>
                    <a:pt x="565" y="1132"/>
                  </a:cubicBezTo>
                  <a:lnTo>
                    <a:pt x="5209" y="1132"/>
                  </a:lnTo>
                  <a:cubicBezTo>
                    <a:pt x="5520" y="1132"/>
                    <a:pt x="5773" y="879"/>
                    <a:pt x="5773" y="568"/>
                  </a:cubicBezTo>
                  <a:cubicBezTo>
                    <a:pt x="5773" y="254"/>
                    <a:pt x="5520" y="0"/>
                    <a:pt x="520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993" name="Google Shape;4993;p45"/>
          <p:cNvGrpSpPr/>
          <p:nvPr/>
        </p:nvGrpSpPr>
        <p:grpSpPr>
          <a:xfrm>
            <a:off x="5499587" y="3375930"/>
            <a:ext cx="162648" cy="231332"/>
            <a:chOff x="3342275" y="2615925"/>
            <a:chExt cx="339700" cy="483150"/>
          </a:xfrm>
          <a:solidFill>
            <a:srgbClr val="171536"/>
          </a:solidFill>
        </p:grpSpPr>
        <p:sp>
          <p:nvSpPr>
            <p:cNvPr id="4994" name="Google Shape;4994;p45"/>
            <p:cNvSpPr/>
            <p:nvPr/>
          </p:nvSpPr>
          <p:spPr>
            <a:xfrm>
              <a:off x="3342275" y="2615925"/>
              <a:ext cx="339700" cy="483150"/>
            </a:xfrm>
            <a:custGeom>
              <a:avLst/>
              <a:gdLst/>
              <a:ahLst/>
              <a:cxnLst/>
              <a:rect l="l" t="t" r="r" b="b"/>
              <a:pathLst>
                <a:path w="13588" h="19326" extrusionOk="0">
                  <a:moveTo>
                    <a:pt x="11891" y="1133"/>
                  </a:moveTo>
                  <a:cubicBezTo>
                    <a:pt x="12202" y="1133"/>
                    <a:pt x="12455" y="1387"/>
                    <a:pt x="12455" y="1701"/>
                  </a:cubicBezTo>
                  <a:lnTo>
                    <a:pt x="12455" y="2265"/>
                  </a:lnTo>
                  <a:lnTo>
                    <a:pt x="1132" y="2265"/>
                  </a:lnTo>
                  <a:lnTo>
                    <a:pt x="1132" y="1701"/>
                  </a:lnTo>
                  <a:cubicBezTo>
                    <a:pt x="1132" y="1387"/>
                    <a:pt x="1386" y="1133"/>
                    <a:pt x="1700" y="1133"/>
                  </a:cubicBezTo>
                  <a:close/>
                  <a:moveTo>
                    <a:pt x="12455" y="3398"/>
                  </a:moveTo>
                  <a:lnTo>
                    <a:pt x="12455" y="14796"/>
                  </a:lnTo>
                  <a:lnTo>
                    <a:pt x="1132" y="14796"/>
                  </a:lnTo>
                  <a:lnTo>
                    <a:pt x="1132" y="3398"/>
                  </a:lnTo>
                  <a:close/>
                  <a:moveTo>
                    <a:pt x="12455" y="15928"/>
                  </a:moveTo>
                  <a:lnTo>
                    <a:pt x="12455" y="17628"/>
                  </a:lnTo>
                  <a:cubicBezTo>
                    <a:pt x="12455" y="17939"/>
                    <a:pt x="12202" y="18193"/>
                    <a:pt x="11891" y="18193"/>
                  </a:cubicBezTo>
                  <a:lnTo>
                    <a:pt x="1700" y="18193"/>
                  </a:lnTo>
                  <a:cubicBezTo>
                    <a:pt x="1386" y="18193"/>
                    <a:pt x="1132" y="17939"/>
                    <a:pt x="1132" y="17628"/>
                  </a:cubicBezTo>
                  <a:lnTo>
                    <a:pt x="1132" y="15928"/>
                  </a:lnTo>
                  <a:close/>
                  <a:moveTo>
                    <a:pt x="1700" y="1"/>
                  </a:moveTo>
                  <a:cubicBezTo>
                    <a:pt x="761" y="1"/>
                    <a:pt x="0" y="762"/>
                    <a:pt x="0" y="1701"/>
                  </a:cubicBezTo>
                  <a:lnTo>
                    <a:pt x="0" y="17628"/>
                  </a:lnTo>
                  <a:cubicBezTo>
                    <a:pt x="0" y="18564"/>
                    <a:pt x="761" y="19325"/>
                    <a:pt x="1700" y="19325"/>
                  </a:cubicBezTo>
                  <a:lnTo>
                    <a:pt x="11891" y="19325"/>
                  </a:lnTo>
                  <a:cubicBezTo>
                    <a:pt x="12827" y="19325"/>
                    <a:pt x="13588" y="18564"/>
                    <a:pt x="13588" y="17628"/>
                  </a:cubicBezTo>
                  <a:lnTo>
                    <a:pt x="13588" y="1701"/>
                  </a:lnTo>
                  <a:cubicBezTo>
                    <a:pt x="13588" y="762"/>
                    <a:pt x="12827" y="1"/>
                    <a:pt x="1189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995" name="Google Shape;4995;p45"/>
            <p:cNvSpPr/>
            <p:nvPr/>
          </p:nvSpPr>
          <p:spPr>
            <a:xfrm>
              <a:off x="3461600" y="3030200"/>
              <a:ext cx="101025" cy="28325"/>
            </a:xfrm>
            <a:custGeom>
              <a:avLst/>
              <a:gdLst/>
              <a:ahLst/>
              <a:cxnLst/>
              <a:rect l="l" t="t" r="r" b="b"/>
              <a:pathLst>
                <a:path w="4041" h="1133" extrusionOk="0">
                  <a:moveTo>
                    <a:pt x="568" y="1"/>
                  </a:moveTo>
                  <a:cubicBezTo>
                    <a:pt x="254" y="1"/>
                    <a:pt x="1" y="251"/>
                    <a:pt x="1" y="565"/>
                  </a:cubicBezTo>
                  <a:cubicBezTo>
                    <a:pt x="1" y="879"/>
                    <a:pt x="254" y="1133"/>
                    <a:pt x="568" y="1133"/>
                  </a:cubicBezTo>
                  <a:lnTo>
                    <a:pt x="3473" y="1133"/>
                  </a:lnTo>
                  <a:cubicBezTo>
                    <a:pt x="3787" y="1133"/>
                    <a:pt x="4041" y="879"/>
                    <a:pt x="4041" y="565"/>
                  </a:cubicBezTo>
                  <a:cubicBezTo>
                    <a:pt x="4041" y="251"/>
                    <a:pt x="3787" y="1"/>
                    <a:pt x="347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4996" name="Google Shape;4996;p45"/>
          <p:cNvSpPr/>
          <p:nvPr/>
        </p:nvSpPr>
        <p:spPr>
          <a:xfrm>
            <a:off x="5767230" y="3375865"/>
            <a:ext cx="189760" cy="231332"/>
          </a:xfrm>
          <a:custGeom>
            <a:avLst/>
            <a:gdLst/>
            <a:ahLst/>
            <a:cxnLst/>
            <a:rect l="l" t="t" r="r" b="b"/>
            <a:pathLst>
              <a:path w="15853" h="19326" extrusionOk="0">
                <a:moveTo>
                  <a:pt x="9627" y="1133"/>
                </a:moveTo>
                <a:cubicBezTo>
                  <a:pt x="9938" y="1133"/>
                  <a:pt x="10191" y="1387"/>
                  <a:pt x="10191" y="1701"/>
                </a:cubicBezTo>
                <a:lnTo>
                  <a:pt x="10191" y="2265"/>
                </a:lnTo>
                <a:lnTo>
                  <a:pt x="1133" y="2265"/>
                </a:lnTo>
                <a:lnTo>
                  <a:pt x="1133" y="1701"/>
                </a:lnTo>
                <a:cubicBezTo>
                  <a:pt x="1133" y="1387"/>
                  <a:pt x="1387" y="1133"/>
                  <a:pt x="1701" y="1133"/>
                </a:cubicBezTo>
                <a:close/>
                <a:moveTo>
                  <a:pt x="10191" y="3398"/>
                </a:moveTo>
                <a:lnTo>
                  <a:pt x="10191" y="8063"/>
                </a:lnTo>
                <a:cubicBezTo>
                  <a:pt x="10009" y="7998"/>
                  <a:pt x="9817" y="7965"/>
                  <a:pt x="9625" y="7965"/>
                </a:cubicBezTo>
                <a:cubicBezTo>
                  <a:pt x="9434" y="7965"/>
                  <a:pt x="9242" y="7998"/>
                  <a:pt x="9059" y="8063"/>
                </a:cubicBezTo>
                <a:lnTo>
                  <a:pt x="9059" y="6230"/>
                </a:lnTo>
                <a:cubicBezTo>
                  <a:pt x="9059" y="5291"/>
                  <a:pt x="8298" y="4530"/>
                  <a:pt x="7362" y="4530"/>
                </a:cubicBezTo>
                <a:cubicBezTo>
                  <a:pt x="6423" y="4530"/>
                  <a:pt x="5662" y="5291"/>
                  <a:pt x="5662" y="6230"/>
                </a:cubicBezTo>
                <a:lnTo>
                  <a:pt x="5662" y="10285"/>
                </a:lnTo>
                <a:cubicBezTo>
                  <a:pt x="4346" y="10557"/>
                  <a:pt x="3401" y="11716"/>
                  <a:pt x="3398" y="13060"/>
                </a:cubicBezTo>
                <a:lnTo>
                  <a:pt x="3398" y="14231"/>
                </a:lnTo>
                <a:cubicBezTo>
                  <a:pt x="3398" y="14419"/>
                  <a:pt x="3404" y="14609"/>
                  <a:pt x="3413" y="14796"/>
                </a:cubicBezTo>
                <a:lnTo>
                  <a:pt x="1133" y="14796"/>
                </a:lnTo>
                <a:lnTo>
                  <a:pt x="1133" y="3398"/>
                </a:lnTo>
                <a:close/>
                <a:moveTo>
                  <a:pt x="3543" y="15928"/>
                </a:moveTo>
                <a:cubicBezTo>
                  <a:pt x="3606" y="16312"/>
                  <a:pt x="3694" y="16689"/>
                  <a:pt x="3802" y="17061"/>
                </a:cubicBezTo>
                <a:lnTo>
                  <a:pt x="1701" y="17061"/>
                </a:lnTo>
                <a:cubicBezTo>
                  <a:pt x="1387" y="17061"/>
                  <a:pt x="1133" y="16807"/>
                  <a:pt x="1133" y="16496"/>
                </a:cubicBezTo>
                <a:lnTo>
                  <a:pt x="1133" y="15928"/>
                </a:lnTo>
                <a:close/>
                <a:moveTo>
                  <a:pt x="7362" y="5662"/>
                </a:moveTo>
                <a:cubicBezTo>
                  <a:pt x="7673" y="5662"/>
                  <a:pt x="7927" y="5916"/>
                  <a:pt x="7927" y="6230"/>
                </a:cubicBezTo>
                <a:lnTo>
                  <a:pt x="7927" y="11928"/>
                </a:lnTo>
                <a:cubicBezTo>
                  <a:pt x="7927" y="12242"/>
                  <a:pt x="8181" y="12492"/>
                  <a:pt x="8495" y="12492"/>
                </a:cubicBezTo>
                <a:cubicBezTo>
                  <a:pt x="8806" y="12492"/>
                  <a:pt x="9059" y="12242"/>
                  <a:pt x="9059" y="11928"/>
                </a:cubicBezTo>
                <a:lnTo>
                  <a:pt x="9059" y="9663"/>
                </a:lnTo>
                <a:cubicBezTo>
                  <a:pt x="9059" y="9349"/>
                  <a:pt x="9313" y="9098"/>
                  <a:pt x="9627" y="9098"/>
                </a:cubicBezTo>
                <a:cubicBezTo>
                  <a:pt x="9938" y="9098"/>
                  <a:pt x="10191" y="9349"/>
                  <a:pt x="10191" y="9663"/>
                </a:cubicBezTo>
                <a:lnTo>
                  <a:pt x="10191" y="11928"/>
                </a:lnTo>
                <a:cubicBezTo>
                  <a:pt x="10191" y="12242"/>
                  <a:pt x="10445" y="12492"/>
                  <a:pt x="10759" y="12492"/>
                </a:cubicBezTo>
                <a:cubicBezTo>
                  <a:pt x="11070" y="12492"/>
                  <a:pt x="11324" y="12242"/>
                  <a:pt x="11324" y="11928"/>
                </a:cubicBezTo>
                <a:lnTo>
                  <a:pt x="11324" y="10795"/>
                </a:lnTo>
                <a:cubicBezTo>
                  <a:pt x="11324" y="10481"/>
                  <a:pt x="11577" y="10231"/>
                  <a:pt x="11891" y="10231"/>
                </a:cubicBezTo>
                <a:cubicBezTo>
                  <a:pt x="12202" y="10231"/>
                  <a:pt x="12456" y="10481"/>
                  <a:pt x="12456" y="10795"/>
                </a:cubicBezTo>
                <a:lnTo>
                  <a:pt x="12456" y="13060"/>
                </a:lnTo>
                <a:cubicBezTo>
                  <a:pt x="12456" y="13374"/>
                  <a:pt x="12710" y="13625"/>
                  <a:pt x="13024" y="13625"/>
                </a:cubicBezTo>
                <a:cubicBezTo>
                  <a:pt x="13335" y="13625"/>
                  <a:pt x="13588" y="13374"/>
                  <a:pt x="13588" y="13060"/>
                </a:cubicBezTo>
                <a:lnTo>
                  <a:pt x="13588" y="11928"/>
                </a:lnTo>
                <a:cubicBezTo>
                  <a:pt x="13588" y="11614"/>
                  <a:pt x="13842" y="11363"/>
                  <a:pt x="14156" y="11363"/>
                </a:cubicBezTo>
                <a:cubicBezTo>
                  <a:pt x="14467" y="11363"/>
                  <a:pt x="14721" y="11614"/>
                  <a:pt x="14721" y="11928"/>
                </a:cubicBezTo>
                <a:lnTo>
                  <a:pt x="14721" y="14231"/>
                </a:lnTo>
                <a:cubicBezTo>
                  <a:pt x="14718" y="15602"/>
                  <a:pt x="14407" y="16958"/>
                  <a:pt x="13806" y="18193"/>
                </a:cubicBezTo>
                <a:lnTo>
                  <a:pt x="5448" y="18193"/>
                </a:lnTo>
                <a:cubicBezTo>
                  <a:pt x="4844" y="16958"/>
                  <a:pt x="4533" y="15602"/>
                  <a:pt x="4530" y="14231"/>
                </a:cubicBezTo>
                <a:lnTo>
                  <a:pt x="4530" y="13060"/>
                </a:lnTo>
                <a:cubicBezTo>
                  <a:pt x="4530" y="12341"/>
                  <a:pt x="4983" y="11698"/>
                  <a:pt x="5662" y="11460"/>
                </a:cubicBezTo>
                <a:lnTo>
                  <a:pt x="5662" y="14231"/>
                </a:lnTo>
                <a:cubicBezTo>
                  <a:pt x="5662" y="14542"/>
                  <a:pt x="5916" y="14796"/>
                  <a:pt x="6230" y="14796"/>
                </a:cubicBezTo>
                <a:cubicBezTo>
                  <a:pt x="6541" y="14796"/>
                  <a:pt x="6795" y="14542"/>
                  <a:pt x="6795" y="14231"/>
                </a:cubicBezTo>
                <a:lnTo>
                  <a:pt x="6795" y="6230"/>
                </a:lnTo>
                <a:cubicBezTo>
                  <a:pt x="6795" y="5916"/>
                  <a:pt x="7048" y="5662"/>
                  <a:pt x="7362" y="5662"/>
                </a:cubicBezTo>
                <a:close/>
                <a:moveTo>
                  <a:pt x="1701" y="1"/>
                </a:moveTo>
                <a:cubicBezTo>
                  <a:pt x="762" y="1"/>
                  <a:pt x="1" y="762"/>
                  <a:pt x="1" y="1701"/>
                </a:cubicBezTo>
                <a:lnTo>
                  <a:pt x="1" y="16496"/>
                </a:lnTo>
                <a:cubicBezTo>
                  <a:pt x="1" y="17432"/>
                  <a:pt x="762" y="18193"/>
                  <a:pt x="1701" y="18193"/>
                </a:cubicBezTo>
                <a:lnTo>
                  <a:pt x="4204" y="18193"/>
                </a:lnTo>
                <a:cubicBezTo>
                  <a:pt x="4285" y="18389"/>
                  <a:pt x="4376" y="18582"/>
                  <a:pt x="4470" y="18773"/>
                </a:cubicBezTo>
                <a:lnTo>
                  <a:pt x="4590" y="19011"/>
                </a:lnTo>
                <a:cubicBezTo>
                  <a:pt x="4687" y="19204"/>
                  <a:pt x="4880" y="19325"/>
                  <a:pt x="5098" y="19325"/>
                </a:cubicBezTo>
                <a:lnTo>
                  <a:pt x="14156" y="19325"/>
                </a:lnTo>
                <a:cubicBezTo>
                  <a:pt x="14370" y="19325"/>
                  <a:pt x="14564" y="19204"/>
                  <a:pt x="14660" y="19011"/>
                </a:cubicBezTo>
                <a:lnTo>
                  <a:pt x="14781" y="18773"/>
                </a:lnTo>
                <a:cubicBezTo>
                  <a:pt x="15485" y="17363"/>
                  <a:pt x="15850" y="15808"/>
                  <a:pt x="15853" y="14231"/>
                </a:cubicBezTo>
                <a:lnTo>
                  <a:pt x="15853" y="11928"/>
                </a:lnTo>
                <a:cubicBezTo>
                  <a:pt x="15853" y="10953"/>
                  <a:pt x="15054" y="10228"/>
                  <a:pt x="14155" y="10228"/>
                </a:cubicBezTo>
                <a:cubicBezTo>
                  <a:pt x="13949" y="10228"/>
                  <a:pt x="13737" y="10266"/>
                  <a:pt x="13528" y="10348"/>
                </a:cubicBezTo>
                <a:cubicBezTo>
                  <a:pt x="13326" y="9609"/>
                  <a:pt x="12655" y="9098"/>
                  <a:pt x="11891" y="9098"/>
                </a:cubicBezTo>
                <a:cubicBezTo>
                  <a:pt x="11883" y="9098"/>
                  <a:pt x="11875" y="9098"/>
                  <a:pt x="11867" y="9098"/>
                </a:cubicBezTo>
                <a:cubicBezTo>
                  <a:pt x="11682" y="9098"/>
                  <a:pt x="11497" y="9131"/>
                  <a:pt x="11324" y="9195"/>
                </a:cubicBezTo>
                <a:lnTo>
                  <a:pt x="11324" y="1701"/>
                </a:lnTo>
                <a:cubicBezTo>
                  <a:pt x="11324" y="762"/>
                  <a:pt x="10563" y="1"/>
                  <a:pt x="9627" y="1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sp>
        <p:nvSpPr>
          <p:cNvPr id="4997" name="Google Shape;4997;p45"/>
          <p:cNvSpPr/>
          <p:nvPr/>
        </p:nvSpPr>
        <p:spPr>
          <a:xfrm>
            <a:off x="6034533" y="3383095"/>
            <a:ext cx="231332" cy="216872"/>
          </a:xfrm>
          <a:custGeom>
            <a:avLst/>
            <a:gdLst/>
            <a:ahLst/>
            <a:cxnLst/>
            <a:rect l="l" t="t" r="r" b="b"/>
            <a:pathLst>
              <a:path w="19326" h="18118" extrusionOk="0">
                <a:moveTo>
                  <a:pt x="17628" y="6794"/>
                </a:moveTo>
                <a:cubicBezTo>
                  <a:pt x="17939" y="6794"/>
                  <a:pt x="18193" y="7048"/>
                  <a:pt x="18193" y="7362"/>
                </a:cubicBezTo>
                <a:lnTo>
                  <a:pt x="18193" y="7927"/>
                </a:lnTo>
                <a:lnTo>
                  <a:pt x="12532" y="7927"/>
                </a:lnTo>
                <a:lnTo>
                  <a:pt x="12532" y="7362"/>
                </a:lnTo>
                <a:cubicBezTo>
                  <a:pt x="12532" y="7048"/>
                  <a:pt x="12785" y="6794"/>
                  <a:pt x="13099" y="6794"/>
                </a:cubicBezTo>
                <a:close/>
                <a:moveTo>
                  <a:pt x="17628" y="1133"/>
                </a:moveTo>
                <a:cubicBezTo>
                  <a:pt x="17939" y="1133"/>
                  <a:pt x="18193" y="1387"/>
                  <a:pt x="18193" y="1701"/>
                </a:cubicBezTo>
                <a:lnTo>
                  <a:pt x="18193" y="5759"/>
                </a:lnTo>
                <a:cubicBezTo>
                  <a:pt x="18012" y="5695"/>
                  <a:pt x="17819" y="5662"/>
                  <a:pt x="17628" y="5662"/>
                </a:cubicBezTo>
                <a:lnTo>
                  <a:pt x="13099" y="5662"/>
                </a:lnTo>
                <a:cubicBezTo>
                  <a:pt x="12160" y="5662"/>
                  <a:pt x="11399" y="6423"/>
                  <a:pt x="11399" y="7362"/>
                </a:cubicBezTo>
                <a:lnTo>
                  <a:pt x="11399" y="11324"/>
                </a:lnTo>
                <a:lnTo>
                  <a:pt x="1133" y="11324"/>
                </a:lnTo>
                <a:lnTo>
                  <a:pt x="1133" y="1701"/>
                </a:lnTo>
                <a:cubicBezTo>
                  <a:pt x="1133" y="1387"/>
                  <a:pt x="1387" y="1133"/>
                  <a:pt x="1701" y="1133"/>
                </a:cubicBezTo>
                <a:close/>
                <a:moveTo>
                  <a:pt x="11399" y="12456"/>
                </a:moveTo>
                <a:lnTo>
                  <a:pt x="11399" y="13588"/>
                </a:lnTo>
                <a:lnTo>
                  <a:pt x="1701" y="13588"/>
                </a:lnTo>
                <a:cubicBezTo>
                  <a:pt x="1387" y="13588"/>
                  <a:pt x="1133" y="13335"/>
                  <a:pt x="1133" y="13024"/>
                </a:cubicBezTo>
                <a:lnTo>
                  <a:pt x="1133" y="12456"/>
                </a:lnTo>
                <a:close/>
                <a:moveTo>
                  <a:pt x="18193" y="9059"/>
                </a:moveTo>
                <a:lnTo>
                  <a:pt x="18193" y="14720"/>
                </a:lnTo>
                <a:lnTo>
                  <a:pt x="12532" y="14720"/>
                </a:lnTo>
                <a:lnTo>
                  <a:pt x="12532" y="9059"/>
                </a:lnTo>
                <a:close/>
                <a:moveTo>
                  <a:pt x="11399" y="14720"/>
                </a:moveTo>
                <a:lnTo>
                  <a:pt x="11399" y="16420"/>
                </a:lnTo>
                <a:cubicBezTo>
                  <a:pt x="11399" y="16611"/>
                  <a:pt x="11432" y="16804"/>
                  <a:pt x="11496" y="16985"/>
                </a:cubicBezTo>
                <a:lnTo>
                  <a:pt x="7051" y="16985"/>
                </a:lnTo>
                <a:lnTo>
                  <a:pt x="7806" y="14720"/>
                </a:lnTo>
                <a:close/>
                <a:moveTo>
                  <a:pt x="18193" y="15853"/>
                </a:moveTo>
                <a:lnTo>
                  <a:pt x="18193" y="16420"/>
                </a:lnTo>
                <a:cubicBezTo>
                  <a:pt x="18193" y="16731"/>
                  <a:pt x="17939" y="16985"/>
                  <a:pt x="17628" y="16985"/>
                </a:cubicBezTo>
                <a:lnTo>
                  <a:pt x="13099" y="16985"/>
                </a:lnTo>
                <a:cubicBezTo>
                  <a:pt x="12785" y="16985"/>
                  <a:pt x="12532" y="16731"/>
                  <a:pt x="12532" y="16420"/>
                </a:cubicBezTo>
                <a:lnTo>
                  <a:pt x="12532" y="15853"/>
                </a:lnTo>
                <a:close/>
                <a:moveTo>
                  <a:pt x="1701" y="1"/>
                </a:moveTo>
                <a:cubicBezTo>
                  <a:pt x="762" y="1"/>
                  <a:pt x="1" y="762"/>
                  <a:pt x="1" y="1701"/>
                </a:cubicBezTo>
                <a:lnTo>
                  <a:pt x="1" y="13024"/>
                </a:lnTo>
                <a:cubicBezTo>
                  <a:pt x="1" y="13960"/>
                  <a:pt x="762" y="14720"/>
                  <a:pt x="1701" y="14720"/>
                </a:cubicBezTo>
                <a:lnTo>
                  <a:pt x="6613" y="14720"/>
                </a:lnTo>
                <a:lnTo>
                  <a:pt x="5859" y="16985"/>
                </a:lnTo>
                <a:lnTo>
                  <a:pt x="4002" y="16985"/>
                </a:lnTo>
                <a:cubicBezTo>
                  <a:pt x="3688" y="16985"/>
                  <a:pt x="3437" y="17239"/>
                  <a:pt x="3437" y="17553"/>
                </a:cubicBezTo>
                <a:cubicBezTo>
                  <a:pt x="3437" y="17864"/>
                  <a:pt x="3688" y="18117"/>
                  <a:pt x="4002" y="18117"/>
                </a:cubicBezTo>
                <a:lnTo>
                  <a:pt x="17628" y="18117"/>
                </a:lnTo>
                <a:cubicBezTo>
                  <a:pt x="18564" y="18117"/>
                  <a:pt x="19325" y="17356"/>
                  <a:pt x="19325" y="16420"/>
                </a:cubicBezTo>
                <a:lnTo>
                  <a:pt x="19325" y="1701"/>
                </a:lnTo>
                <a:cubicBezTo>
                  <a:pt x="19325" y="762"/>
                  <a:pt x="18564" y="1"/>
                  <a:pt x="17628" y="1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sp>
        <p:nvSpPr>
          <p:cNvPr id="4998" name="Google Shape;4998;p45"/>
          <p:cNvSpPr/>
          <p:nvPr/>
        </p:nvSpPr>
        <p:spPr>
          <a:xfrm>
            <a:off x="6323477" y="3383095"/>
            <a:ext cx="231332" cy="216872"/>
          </a:xfrm>
          <a:custGeom>
            <a:avLst/>
            <a:gdLst/>
            <a:ahLst/>
            <a:cxnLst/>
            <a:rect l="l" t="t" r="r" b="b"/>
            <a:pathLst>
              <a:path w="19326" h="18118" extrusionOk="0">
                <a:moveTo>
                  <a:pt x="17628" y="1133"/>
                </a:moveTo>
                <a:cubicBezTo>
                  <a:pt x="17939" y="1133"/>
                  <a:pt x="18193" y="1387"/>
                  <a:pt x="18193" y="1701"/>
                </a:cubicBezTo>
                <a:lnTo>
                  <a:pt x="18193" y="11324"/>
                </a:lnTo>
                <a:lnTo>
                  <a:pt x="1133" y="11324"/>
                </a:lnTo>
                <a:lnTo>
                  <a:pt x="1133" y="1701"/>
                </a:lnTo>
                <a:cubicBezTo>
                  <a:pt x="1133" y="1387"/>
                  <a:pt x="1387" y="1133"/>
                  <a:pt x="1701" y="1133"/>
                </a:cubicBezTo>
                <a:close/>
                <a:moveTo>
                  <a:pt x="18193" y="12456"/>
                </a:moveTo>
                <a:lnTo>
                  <a:pt x="18193" y="13024"/>
                </a:lnTo>
                <a:cubicBezTo>
                  <a:pt x="18193" y="13335"/>
                  <a:pt x="17939" y="13588"/>
                  <a:pt x="17628" y="13588"/>
                </a:cubicBezTo>
                <a:lnTo>
                  <a:pt x="1701" y="13588"/>
                </a:lnTo>
                <a:cubicBezTo>
                  <a:pt x="1387" y="13588"/>
                  <a:pt x="1133" y="13335"/>
                  <a:pt x="1133" y="13024"/>
                </a:cubicBezTo>
                <a:lnTo>
                  <a:pt x="1133" y="12456"/>
                </a:lnTo>
                <a:close/>
                <a:moveTo>
                  <a:pt x="11520" y="14720"/>
                </a:moveTo>
                <a:lnTo>
                  <a:pt x="12275" y="16985"/>
                </a:lnTo>
                <a:lnTo>
                  <a:pt x="7051" y="16985"/>
                </a:lnTo>
                <a:lnTo>
                  <a:pt x="7806" y="14720"/>
                </a:lnTo>
                <a:close/>
                <a:moveTo>
                  <a:pt x="1701" y="1"/>
                </a:moveTo>
                <a:cubicBezTo>
                  <a:pt x="762" y="1"/>
                  <a:pt x="1" y="762"/>
                  <a:pt x="1" y="1701"/>
                </a:cubicBezTo>
                <a:lnTo>
                  <a:pt x="1" y="13024"/>
                </a:lnTo>
                <a:cubicBezTo>
                  <a:pt x="1" y="13960"/>
                  <a:pt x="762" y="14720"/>
                  <a:pt x="1701" y="14720"/>
                </a:cubicBezTo>
                <a:lnTo>
                  <a:pt x="6614" y="14720"/>
                </a:lnTo>
                <a:lnTo>
                  <a:pt x="5859" y="16985"/>
                </a:lnTo>
                <a:lnTo>
                  <a:pt x="4002" y="16985"/>
                </a:lnTo>
                <a:cubicBezTo>
                  <a:pt x="3688" y="16985"/>
                  <a:pt x="3437" y="17239"/>
                  <a:pt x="3437" y="17553"/>
                </a:cubicBezTo>
                <a:cubicBezTo>
                  <a:pt x="3437" y="17864"/>
                  <a:pt x="3688" y="18117"/>
                  <a:pt x="4002" y="18117"/>
                </a:cubicBezTo>
                <a:lnTo>
                  <a:pt x="15325" y="18117"/>
                </a:lnTo>
                <a:cubicBezTo>
                  <a:pt x="15639" y="18117"/>
                  <a:pt x="15889" y="17864"/>
                  <a:pt x="15889" y="17553"/>
                </a:cubicBezTo>
                <a:cubicBezTo>
                  <a:pt x="15889" y="17239"/>
                  <a:pt x="15639" y="16985"/>
                  <a:pt x="15325" y="16985"/>
                </a:cubicBezTo>
                <a:lnTo>
                  <a:pt x="13468" y="16985"/>
                </a:lnTo>
                <a:lnTo>
                  <a:pt x="12713" y="14720"/>
                </a:lnTo>
                <a:lnTo>
                  <a:pt x="17628" y="14720"/>
                </a:lnTo>
                <a:cubicBezTo>
                  <a:pt x="18565" y="14720"/>
                  <a:pt x="19325" y="13960"/>
                  <a:pt x="19325" y="13024"/>
                </a:cubicBezTo>
                <a:lnTo>
                  <a:pt x="19325" y="1701"/>
                </a:lnTo>
                <a:cubicBezTo>
                  <a:pt x="19325" y="762"/>
                  <a:pt x="18565" y="1"/>
                  <a:pt x="17628" y="1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grpSp>
        <p:nvGrpSpPr>
          <p:cNvPr id="4999" name="Google Shape;4999;p45"/>
          <p:cNvGrpSpPr/>
          <p:nvPr/>
        </p:nvGrpSpPr>
        <p:grpSpPr>
          <a:xfrm>
            <a:off x="6604544" y="3376241"/>
            <a:ext cx="230853" cy="230710"/>
            <a:chOff x="5648900" y="2616600"/>
            <a:chExt cx="482150" cy="481850"/>
          </a:xfrm>
          <a:solidFill>
            <a:srgbClr val="171536"/>
          </a:solidFill>
        </p:grpSpPr>
        <p:sp>
          <p:nvSpPr>
            <p:cNvPr id="5000" name="Google Shape;5000;p45"/>
            <p:cNvSpPr/>
            <p:nvPr/>
          </p:nvSpPr>
          <p:spPr>
            <a:xfrm>
              <a:off x="5811500" y="2777025"/>
              <a:ext cx="156875" cy="148275"/>
            </a:xfrm>
            <a:custGeom>
              <a:avLst/>
              <a:gdLst/>
              <a:ahLst/>
              <a:cxnLst/>
              <a:rect l="l" t="t" r="r" b="b"/>
              <a:pathLst>
                <a:path w="6275" h="5931" extrusionOk="0">
                  <a:moveTo>
                    <a:pt x="3137" y="1265"/>
                  </a:moveTo>
                  <a:lnTo>
                    <a:pt x="4994" y="2615"/>
                  </a:lnTo>
                  <a:lnTo>
                    <a:pt x="4285" y="4798"/>
                  </a:lnTo>
                  <a:lnTo>
                    <a:pt x="1990" y="4798"/>
                  </a:lnTo>
                  <a:lnTo>
                    <a:pt x="1280" y="2615"/>
                  </a:lnTo>
                  <a:lnTo>
                    <a:pt x="3137" y="1265"/>
                  </a:lnTo>
                  <a:close/>
                  <a:moveTo>
                    <a:pt x="3137" y="0"/>
                  </a:moveTo>
                  <a:cubicBezTo>
                    <a:pt x="3020" y="0"/>
                    <a:pt x="2903" y="37"/>
                    <a:pt x="2805" y="109"/>
                  </a:cubicBezTo>
                  <a:lnTo>
                    <a:pt x="281" y="1942"/>
                  </a:lnTo>
                  <a:cubicBezTo>
                    <a:pt x="85" y="2087"/>
                    <a:pt x="0" y="2340"/>
                    <a:pt x="76" y="2573"/>
                  </a:cubicBezTo>
                  <a:lnTo>
                    <a:pt x="1039" y="5541"/>
                  </a:lnTo>
                  <a:cubicBezTo>
                    <a:pt x="1117" y="5773"/>
                    <a:pt x="1335" y="5930"/>
                    <a:pt x="1579" y="5930"/>
                  </a:cubicBezTo>
                  <a:lnTo>
                    <a:pt x="4695" y="5930"/>
                  </a:lnTo>
                  <a:cubicBezTo>
                    <a:pt x="4943" y="5930"/>
                    <a:pt x="5160" y="5773"/>
                    <a:pt x="5236" y="5541"/>
                  </a:cubicBezTo>
                  <a:lnTo>
                    <a:pt x="6199" y="2573"/>
                  </a:lnTo>
                  <a:cubicBezTo>
                    <a:pt x="6275" y="2340"/>
                    <a:pt x="6190" y="2087"/>
                    <a:pt x="5994" y="1942"/>
                  </a:cubicBezTo>
                  <a:lnTo>
                    <a:pt x="3469" y="109"/>
                  </a:lnTo>
                  <a:cubicBezTo>
                    <a:pt x="3371" y="37"/>
                    <a:pt x="3254" y="0"/>
                    <a:pt x="313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01" name="Google Shape;5001;p45"/>
            <p:cNvSpPr/>
            <p:nvPr/>
          </p:nvSpPr>
          <p:spPr>
            <a:xfrm>
              <a:off x="5648900" y="2616600"/>
              <a:ext cx="482150" cy="481850"/>
            </a:xfrm>
            <a:custGeom>
              <a:avLst/>
              <a:gdLst/>
              <a:ahLst/>
              <a:cxnLst/>
              <a:rect l="l" t="t" r="r" b="b"/>
              <a:pathLst>
                <a:path w="19286" h="19274" extrusionOk="0">
                  <a:moveTo>
                    <a:pt x="9641" y="1133"/>
                  </a:moveTo>
                  <a:cubicBezTo>
                    <a:pt x="9936" y="1133"/>
                    <a:pt x="10230" y="1148"/>
                    <a:pt x="10523" y="1179"/>
                  </a:cubicBezTo>
                  <a:cubicBezTo>
                    <a:pt x="10547" y="1182"/>
                    <a:pt x="10571" y="1185"/>
                    <a:pt x="10595" y="1185"/>
                  </a:cubicBezTo>
                  <a:cubicBezTo>
                    <a:pt x="10641" y="1191"/>
                    <a:pt x="10686" y="1197"/>
                    <a:pt x="10731" y="1203"/>
                  </a:cubicBezTo>
                  <a:cubicBezTo>
                    <a:pt x="10958" y="1230"/>
                    <a:pt x="11181" y="1269"/>
                    <a:pt x="11402" y="1314"/>
                  </a:cubicBezTo>
                  <a:lnTo>
                    <a:pt x="11501" y="1622"/>
                  </a:lnTo>
                  <a:lnTo>
                    <a:pt x="9644" y="2969"/>
                  </a:lnTo>
                  <a:lnTo>
                    <a:pt x="7787" y="1622"/>
                  </a:lnTo>
                  <a:lnTo>
                    <a:pt x="7887" y="1314"/>
                  </a:lnTo>
                  <a:cubicBezTo>
                    <a:pt x="8038" y="1281"/>
                    <a:pt x="8192" y="1254"/>
                    <a:pt x="8349" y="1230"/>
                  </a:cubicBezTo>
                  <a:lnTo>
                    <a:pt x="8352" y="1230"/>
                  </a:lnTo>
                  <a:cubicBezTo>
                    <a:pt x="8418" y="1221"/>
                    <a:pt x="8488" y="1209"/>
                    <a:pt x="8554" y="1203"/>
                  </a:cubicBezTo>
                  <a:cubicBezTo>
                    <a:pt x="8606" y="1194"/>
                    <a:pt x="8660" y="1188"/>
                    <a:pt x="8714" y="1185"/>
                  </a:cubicBezTo>
                  <a:lnTo>
                    <a:pt x="8760" y="1179"/>
                  </a:lnTo>
                  <a:cubicBezTo>
                    <a:pt x="9053" y="1148"/>
                    <a:pt x="9347" y="1133"/>
                    <a:pt x="9641" y="1133"/>
                  </a:cubicBezTo>
                  <a:close/>
                  <a:moveTo>
                    <a:pt x="2591" y="5394"/>
                  </a:moveTo>
                  <a:lnTo>
                    <a:pt x="3300" y="7577"/>
                  </a:lnTo>
                  <a:lnTo>
                    <a:pt x="1444" y="8926"/>
                  </a:lnTo>
                  <a:lnTo>
                    <a:pt x="1184" y="8736"/>
                  </a:lnTo>
                  <a:cubicBezTo>
                    <a:pt x="1187" y="8700"/>
                    <a:pt x="1193" y="8661"/>
                    <a:pt x="1199" y="8621"/>
                  </a:cubicBezTo>
                  <a:cubicBezTo>
                    <a:pt x="1202" y="8594"/>
                    <a:pt x="1205" y="8567"/>
                    <a:pt x="1208" y="8540"/>
                  </a:cubicBezTo>
                  <a:cubicBezTo>
                    <a:pt x="1211" y="8498"/>
                    <a:pt x="1220" y="8455"/>
                    <a:pt x="1226" y="8413"/>
                  </a:cubicBezTo>
                  <a:cubicBezTo>
                    <a:pt x="1229" y="8383"/>
                    <a:pt x="1232" y="8353"/>
                    <a:pt x="1238" y="8326"/>
                  </a:cubicBezTo>
                  <a:cubicBezTo>
                    <a:pt x="1244" y="8286"/>
                    <a:pt x="1250" y="8247"/>
                    <a:pt x="1256" y="8208"/>
                  </a:cubicBezTo>
                  <a:cubicBezTo>
                    <a:pt x="1265" y="8169"/>
                    <a:pt x="1268" y="8141"/>
                    <a:pt x="1274" y="8108"/>
                  </a:cubicBezTo>
                  <a:cubicBezTo>
                    <a:pt x="1280" y="8075"/>
                    <a:pt x="1290" y="8036"/>
                    <a:pt x="1296" y="7999"/>
                  </a:cubicBezTo>
                  <a:cubicBezTo>
                    <a:pt x="1302" y="7966"/>
                    <a:pt x="1308" y="7930"/>
                    <a:pt x="1317" y="7894"/>
                  </a:cubicBezTo>
                  <a:cubicBezTo>
                    <a:pt x="1323" y="7861"/>
                    <a:pt x="1332" y="7824"/>
                    <a:pt x="1338" y="7791"/>
                  </a:cubicBezTo>
                  <a:cubicBezTo>
                    <a:pt x="1347" y="7755"/>
                    <a:pt x="1356" y="7719"/>
                    <a:pt x="1362" y="7682"/>
                  </a:cubicBezTo>
                  <a:cubicBezTo>
                    <a:pt x="1371" y="7649"/>
                    <a:pt x="1380" y="7613"/>
                    <a:pt x="1389" y="7577"/>
                  </a:cubicBezTo>
                  <a:cubicBezTo>
                    <a:pt x="1398" y="7541"/>
                    <a:pt x="1407" y="7510"/>
                    <a:pt x="1413" y="7477"/>
                  </a:cubicBezTo>
                  <a:cubicBezTo>
                    <a:pt x="1425" y="7441"/>
                    <a:pt x="1434" y="7399"/>
                    <a:pt x="1447" y="7359"/>
                  </a:cubicBezTo>
                  <a:cubicBezTo>
                    <a:pt x="1456" y="7332"/>
                    <a:pt x="1462" y="7305"/>
                    <a:pt x="1471" y="7278"/>
                  </a:cubicBezTo>
                  <a:cubicBezTo>
                    <a:pt x="1483" y="7233"/>
                    <a:pt x="1495" y="7187"/>
                    <a:pt x="1510" y="7142"/>
                  </a:cubicBezTo>
                  <a:cubicBezTo>
                    <a:pt x="1516" y="7124"/>
                    <a:pt x="1522" y="7106"/>
                    <a:pt x="1528" y="7085"/>
                  </a:cubicBezTo>
                  <a:cubicBezTo>
                    <a:pt x="1546" y="7030"/>
                    <a:pt x="1561" y="6976"/>
                    <a:pt x="1579" y="6925"/>
                  </a:cubicBezTo>
                  <a:lnTo>
                    <a:pt x="1588" y="6900"/>
                  </a:lnTo>
                  <a:cubicBezTo>
                    <a:pt x="1767" y="6375"/>
                    <a:pt x="1996" y="5871"/>
                    <a:pt x="2274" y="5394"/>
                  </a:cubicBezTo>
                  <a:close/>
                  <a:moveTo>
                    <a:pt x="17012" y="5394"/>
                  </a:moveTo>
                  <a:cubicBezTo>
                    <a:pt x="17253" y="5813"/>
                    <a:pt x="17462" y="6257"/>
                    <a:pt x="17628" y="6713"/>
                  </a:cubicBezTo>
                  <a:lnTo>
                    <a:pt x="17628" y="6719"/>
                  </a:lnTo>
                  <a:cubicBezTo>
                    <a:pt x="17649" y="6774"/>
                    <a:pt x="17670" y="6831"/>
                    <a:pt x="17688" y="6888"/>
                  </a:cubicBezTo>
                  <a:cubicBezTo>
                    <a:pt x="17694" y="6906"/>
                    <a:pt x="17700" y="6922"/>
                    <a:pt x="17706" y="6937"/>
                  </a:cubicBezTo>
                  <a:cubicBezTo>
                    <a:pt x="17721" y="6982"/>
                    <a:pt x="17736" y="7027"/>
                    <a:pt x="17749" y="7072"/>
                  </a:cubicBezTo>
                  <a:cubicBezTo>
                    <a:pt x="17758" y="7103"/>
                    <a:pt x="17767" y="7130"/>
                    <a:pt x="17776" y="7157"/>
                  </a:cubicBezTo>
                  <a:cubicBezTo>
                    <a:pt x="17788" y="7196"/>
                    <a:pt x="17797" y="7230"/>
                    <a:pt x="17809" y="7266"/>
                  </a:cubicBezTo>
                  <a:cubicBezTo>
                    <a:pt x="17818" y="7305"/>
                    <a:pt x="17830" y="7341"/>
                    <a:pt x="17839" y="7377"/>
                  </a:cubicBezTo>
                  <a:cubicBezTo>
                    <a:pt x="17848" y="7408"/>
                    <a:pt x="17857" y="7438"/>
                    <a:pt x="17863" y="7468"/>
                  </a:cubicBezTo>
                  <a:cubicBezTo>
                    <a:pt x="17875" y="7510"/>
                    <a:pt x="17887" y="7553"/>
                    <a:pt x="17896" y="7598"/>
                  </a:cubicBezTo>
                  <a:lnTo>
                    <a:pt x="17915" y="7673"/>
                  </a:lnTo>
                  <a:cubicBezTo>
                    <a:pt x="17927" y="7722"/>
                    <a:pt x="17936" y="7767"/>
                    <a:pt x="17948" y="7812"/>
                  </a:cubicBezTo>
                  <a:lnTo>
                    <a:pt x="17963" y="7885"/>
                  </a:lnTo>
                  <a:cubicBezTo>
                    <a:pt x="17972" y="7933"/>
                    <a:pt x="17981" y="7978"/>
                    <a:pt x="17990" y="8027"/>
                  </a:cubicBezTo>
                  <a:cubicBezTo>
                    <a:pt x="17996" y="8051"/>
                    <a:pt x="18002" y="8075"/>
                    <a:pt x="18005" y="8099"/>
                  </a:cubicBezTo>
                  <a:cubicBezTo>
                    <a:pt x="18014" y="8144"/>
                    <a:pt x="18020" y="8193"/>
                    <a:pt x="18029" y="8238"/>
                  </a:cubicBezTo>
                  <a:cubicBezTo>
                    <a:pt x="18032" y="8265"/>
                    <a:pt x="18038" y="8289"/>
                    <a:pt x="18041" y="8317"/>
                  </a:cubicBezTo>
                  <a:cubicBezTo>
                    <a:pt x="18050" y="8362"/>
                    <a:pt x="18057" y="8404"/>
                    <a:pt x="18063" y="8449"/>
                  </a:cubicBezTo>
                  <a:cubicBezTo>
                    <a:pt x="18066" y="8477"/>
                    <a:pt x="18069" y="8507"/>
                    <a:pt x="18075" y="8534"/>
                  </a:cubicBezTo>
                  <a:cubicBezTo>
                    <a:pt x="18078" y="8576"/>
                    <a:pt x="18084" y="8621"/>
                    <a:pt x="18090" y="8664"/>
                  </a:cubicBezTo>
                  <a:cubicBezTo>
                    <a:pt x="18093" y="8688"/>
                    <a:pt x="18096" y="8712"/>
                    <a:pt x="18096" y="8739"/>
                  </a:cubicBezTo>
                  <a:lnTo>
                    <a:pt x="17836" y="8926"/>
                  </a:lnTo>
                  <a:lnTo>
                    <a:pt x="15979" y="7580"/>
                  </a:lnTo>
                  <a:lnTo>
                    <a:pt x="16689" y="5397"/>
                  </a:lnTo>
                  <a:lnTo>
                    <a:pt x="17012" y="5394"/>
                  </a:lnTo>
                  <a:close/>
                  <a:moveTo>
                    <a:pt x="5722" y="15029"/>
                  </a:moveTo>
                  <a:lnTo>
                    <a:pt x="6432" y="17212"/>
                  </a:lnTo>
                  <a:lnTo>
                    <a:pt x="6172" y="17402"/>
                  </a:lnTo>
                  <a:cubicBezTo>
                    <a:pt x="5091" y="16916"/>
                    <a:pt x="4125" y="16209"/>
                    <a:pt x="3331" y="15331"/>
                  </a:cubicBezTo>
                  <a:lnTo>
                    <a:pt x="3427" y="15029"/>
                  </a:lnTo>
                  <a:close/>
                  <a:moveTo>
                    <a:pt x="15855" y="15029"/>
                  </a:moveTo>
                  <a:lnTo>
                    <a:pt x="15952" y="15331"/>
                  </a:lnTo>
                  <a:cubicBezTo>
                    <a:pt x="15158" y="16209"/>
                    <a:pt x="14192" y="16916"/>
                    <a:pt x="13111" y="17402"/>
                  </a:cubicBezTo>
                  <a:lnTo>
                    <a:pt x="12851" y="17212"/>
                  </a:lnTo>
                  <a:lnTo>
                    <a:pt x="13561" y="15029"/>
                  </a:lnTo>
                  <a:close/>
                  <a:moveTo>
                    <a:pt x="6571" y="1707"/>
                  </a:moveTo>
                  <a:cubicBezTo>
                    <a:pt x="6516" y="1927"/>
                    <a:pt x="6604" y="2160"/>
                    <a:pt x="6788" y="2296"/>
                  </a:cubicBezTo>
                  <a:lnTo>
                    <a:pt x="9309" y="4129"/>
                  </a:lnTo>
                  <a:cubicBezTo>
                    <a:pt x="9409" y="4199"/>
                    <a:pt x="9526" y="4235"/>
                    <a:pt x="9643" y="4235"/>
                  </a:cubicBezTo>
                  <a:cubicBezTo>
                    <a:pt x="9760" y="4235"/>
                    <a:pt x="9877" y="4199"/>
                    <a:pt x="9976" y="4129"/>
                  </a:cubicBezTo>
                  <a:lnTo>
                    <a:pt x="12498" y="2296"/>
                  </a:lnTo>
                  <a:cubicBezTo>
                    <a:pt x="12682" y="2160"/>
                    <a:pt x="12769" y="1927"/>
                    <a:pt x="12715" y="1707"/>
                  </a:cubicBezTo>
                  <a:lnTo>
                    <a:pt x="12715" y="1707"/>
                  </a:lnTo>
                  <a:cubicBezTo>
                    <a:pt x="14089" y="2241"/>
                    <a:pt x="15300" y="3123"/>
                    <a:pt x="16230" y="4264"/>
                  </a:cubicBezTo>
                  <a:cubicBezTo>
                    <a:pt x="16003" y="4283"/>
                    <a:pt x="15813" y="4437"/>
                    <a:pt x="15744" y="4651"/>
                  </a:cubicBezTo>
                  <a:lnTo>
                    <a:pt x="14777" y="7616"/>
                  </a:lnTo>
                  <a:cubicBezTo>
                    <a:pt x="14702" y="7852"/>
                    <a:pt x="14786" y="8105"/>
                    <a:pt x="14986" y="8250"/>
                  </a:cubicBezTo>
                  <a:lnTo>
                    <a:pt x="17507" y="10083"/>
                  </a:lnTo>
                  <a:cubicBezTo>
                    <a:pt x="17605" y="10155"/>
                    <a:pt x="17721" y="10192"/>
                    <a:pt x="17838" y="10192"/>
                  </a:cubicBezTo>
                  <a:cubicBezTo>
                    <a:pt x="17940" y="10192"/>
                    <a:pt x="18043" y="10164"/>
                    <a:pt x="18135" y="10107"/>
                  </a:cubicBezTo>
                  <a:lnTo>
                    <a:pt x="18135" y="10107"/>
                  </a:lnTo>
                  <a:cubicBezTo>
                    <a:pt x="18053" y="11581"/>
                    <a:pt x="17592" y="13006"/>
                    <a:pt x="16788" y="14244"/>
                  </a:cubicBezTo>
                  <a:cubicBezTo>
                    <a:pt x="16701" y="14032"/>
                    <a:pt x="16495" y="13896"/>
                    <a:pt x="16269" y="13896"/>
                  </a:cubicBezTo>
                  <a:lnTo>
                    <a:pt x="13150" y="13896"/>
                  </a:lnTo>
                  <a:cubicBezTo>
                    <a:pt x="12905" y="13896"/>
                    <a:pt x="12688" y="14053"/>
                    <a:pt x="12612" y="14289"/>
                  </a:cubicBezTo>
                  <a:lnTo>
                    <a:pt x="11649" y="17254"/>
                  </a:lnTo>
                  <a:cubicBezTo>
                    <a:pt x="11577" y="17471"/>
                    <a:pt x="11646" y="17710"/>
                    <a:pt x="11818" y="17858"/>
                  </a:cubicBezTo>
                  <a:cubicBezTo>
                    <a:pt x="11106" y="18045"/>
                    <a:pt x="10374" y="18139"/>
                    <a:pt x="9643" y="18139"/>
                  </a:cubicBezTo>
                  <a:cubicBezTo>
                    <a:pt x="8911" y="18139"/>
                    <a:pt x="8180" y="18045"/>
                    <a:pt x="7467" y="17858"/>
                  </a:cubicBezTo>
                  <a:cubicBezTo>
                    <a:pt x="7639" y="17710"/>
                    <a:pt x="7709" y="17471"/>
                    <a:pt x="7636" y="17254"/>
                  </a:cubicBezTo>
                  <a:lnTo>
                    <a:pt x="6673" y="14289"/>
                  </a:lnTo>
                  <a:cubicBezTo>
                    <a:pt x="6598" y="14053"/>
                    <a:pt x="6380" y="13896"/>
                    <a:pt x="6136" y="13896"/>
                  </a:cubicBezTo>
                  <a:lnTo>
                    <a:pt x="3020" y="13896"/>
                  </a:lnTo>
                  <a:cubicBezTo>
                    <a:pt x="2790" y="13896"/>
                    <a:pt x="2585" y="14032"/>
                    <a:pt x="2497" y="14244"/>
                  </a:cubicBezTo>
                  <a:cubicBezTo>
                    <a:pt x="1694" y="13006"/>
                    <a:pt x="1229" y="11581"/>
                    <a:pt x="1151" y="10107"/>
                  </a:cubicBezTo>
                  <a:lnTo>
                    <a:pt x="1151" y="10107"/>
                  </a:lnTo>
                  <a:cubicBezTo>
                    <a:pt x="1240" y="10163"/>
                    <a:pt x="1342" y="10191"/>
                    <a:pt x="1443" y="10191"/>
                  </a:cubicBezTo>
                  <a:cubicBezTo>
                    <a:pt x="1560" y="10191"/>
                    <a:pt x="1677" y="10154"/>
                    <a:pt x="1776" y="10083"/>
                  </a:cubicBezTo>
                  <a:lnTo>
                    <a:pt x="4300" y="8250"/>
                  </a:lnTo>
                  <a:cubicBezTo>
                    <a:pt x="4496" y="8105"/>
                    <a:pt x="4581" y="7852"/>
                    <a:pt x="4505" y="7616"/>
                  </a:cubicBezTo>
                  <a:lnTo>
                    <a:pt x="3542" y="4654"/>
                  </a:lnTo>
                  <a:cubicBezTo>
                    <a:pt x="3473" y="4440"/>
                    <a:pt x="3279" y="4286"/>
                    <a:pt x="3053" y="4264"/>
                  </a:cubicBezTo>
                  <a:cubicBezTo>
                    <a:pt x="3986" y="3123"/>
                    <a:pt x="5197" y="2241"/>
                    <a:pt x="6568" y="1707"/>
                  </a:cubicBezTo>
                  <a:close/>
                  <a:moveTo>
                    <a:pt x="9641" y="1"/>
                  </a:moveTo>
                  <a:cubicBezTo>
                    <a:pt x="9566" y="1"/>
                    <a:pt x="9490" y="1"/>
                    <a:pt x="9412" y="4"/>
                  </a:cubicBezTo>
                  <a:lnTo>
                    <a:pt x="9394" y="4"/>
                  </a:lnTo>
                  <a:cubicBezTo>
                    <a:pt x="9318" y="7"/>
                    <a:pt x="9246" y="7"/>
                    <a:pt x="9173" y="13"/>
                  </a:cubicBezTo>
                  <a:lnTo>
                    <a:pt x="9137" y="13"/>
                  </a:lnTo>
                  <a:cubicBezTo>
                    <a:pt x="9077" y="16"/>
                    <a:pt x="9019" y="19"/>
                    <a:pt x="8959" y="22"/>
                  </a:cubicBezTo>
                  <a:lnTo>
                    <a:pt x="8908" y="25"/>
                  </a:lnTo>
                  <a:cubicBezTo>
                    <a:pt x="8850" y="31"/>
                    <a:pt x="8790" y="37"/>
                    <a:pt x="8732" y="40"/>
                  </a:cubicBezTo>
                  <a:lnTo>
                    <a:pt x="8630" y="52"/>
                  </a:lnTo>
                  <a:lnTo>
                    <a:pt x="8551" y="61"/>
                  </a:lnTo>
                  <a:cubicBezTo>
                    <a:pt x="8476" y="67"/>
                    <a:pt x="8400" y="76"/>
                    <a:pt x="8325" y="88"/>
                  </a:cubicBezTo>
                  <a:lnTo>
                    <a:pt x="8313" y="88"/>
                  </a:lnTo>
                  <a:cubicBezTo>
                    <a:pt x="3965" y="695"/>
                    <a:pt x="574" y="4162"/>
                    <a:pt x="67" y="8522"/>
                  </a:cubicBezTo>
                  <a:lnTo>
                    <a:pt x="67" y="8525"/>
                  </a:lnTo>
                  <a:lnTo>
                    <a:pt x="67" y="8537"/>
                  </a:lnTo>
                  <a:cubicBezTo>
                    <a:pt x="61" y="8609"/>
                    <a:pt x="52" y="8685"/>
                    <a:pt x="46" y="8760"/>
                  </a:cubicBezTo>
                  <a:cubicBezTo>
                    <a:pt x="42" y="8794"/>
                    <a:pt x="39" y="8827"/>
                    <a:pt x="36" y="8860"/>
                  </a:cubicBezTo>
                  <a:cubicBezTo>
                    <a:pt x="33" y="8893"/>
                    <a:pt x="33" y="8920"/>
                    <a:pt x="30" y="8951"/>
                  </a:cubicBezTo>
                  <a:lnTo>
                    <a:pt x="30" y="8966"/>
                  </a:lnTo>
                  <a:cubicBezTo>
                    <a:pt x="30" y="8969"/>
                    <a:pt x="30" y="8972"/>
                    <a:pt x="30" y="8975"/>
                  </a:cubicBezTo>
                  <a:cubicBezTo>
                    <a:pt x="15" y="9195"/>
                    <a:pt x="6" y="9416"/>
                    <a:pt x="6" y="9636"/>
                  </a:cubicBezTo>
                  <a:cubicBezTo>
                    <a:pt x="0" y="12000"/>
                    <a:pt x="870" y="14286"/>
                    <a:pt x="2449" y="16046"/>
                  </a:cubicBezTo>
                  <a:lnTo>
                    <a:pt x="2458" y="16055"/>
                  </a:lnTo>
                  <a:cubicBezTo>
                    <a:pt x="2576" y="16191"/>
                    <a:pt x="2703" y="16321"/>
                    <a:pt x="2829" y="16451"/>
                  </a:cubicBezTo>
                  <a:lnTo>
                    <a:pt x="2860" y="16478"/>
                  </a:lnTo>
                  <a:lnTo>
                    <a:pt x="2866" y="16484"/>
                  </a:lnTo>
                  <a:cubicBezTo>
                    <a:pt x="2932" y="16551"/>
                    <a:pt x="2999" y="16617"/>
                    <a:pt x="3068" y="16680"/>
                  </a:cubicBezTo>
                  <a:lnTo>
                    <a:pt x="3077" y="16689"/>
                  </a:lnTo>
                  <a:cubicBezTo>
                    <a:pt x="4927" y="18412"/>
                    <a:pt x="7285" y="19274"/>
                    <a:pt x="9643" y="19274"/>
                  </a:cubicBezTo>
                  <a:cubicBezTo>
                    <a:pt x="12000" y="19274"/>
                    <a:pt x="14357" y="18413"/>
                    <a:pt x="16206" y="16692"/>
                  </a:cubicBezTo>
                  <a:lnTo>
                    <a:pt x="16224" y="16677"/>
                  </a:lnTo>
                  <a:cubicBezTo>
                    <a:pt x="16287" y="16620"/>
                    <a:pt x="16351" y="16560"/>
                    <a:pt x="16411" y="16496"/>
                  </a:cubicBezTo>
                  <a:lnTo>
                    <a:pt x="16435" y="16475"/>
                  </a:lnTo>
                  <a:lnTo>
                    <a:pt x="16459" y="16451"/>
                  </a:lnTo>
                  <a:cubicBezTo>
                    <a:pt x="16583" y="16324"/>
                    <a:pt x="16704" y="16197"/>
                    <a:pt x="16822" y="16067"/>
                  </a:cubicBezTo>
                  <a:lnTo>
                    <a:pt x="16861" y="16025"/>
                  </a:lnTo>
                  <a:cubicBezTo>
                    <a:pt x="16912" y="15965"/>
                    <a:pt x="16963" y="15907"/>
                    <a:pt x="17015" y="15847"/>
                  </a:cubicBezTo>
                  <a:lnTo>
                    <a:pt x="17030" y="15829"/>
                  </a:lnTo>
                  <a:lnTo>
                    <a:pt x="17036" y="15823"/>
                  </a:lnTo>
                  <a:cubicBezTo>
                    <a:pt x="18491" y="14090"/>
                    <a:pt x="19285" y="11898"/>
                    <a:pt x="19279" y="9636"/>
                  </a:cubicBezTo>
                  <a:cubicBezTo>
                    <a:pt x="19279" y="9413"/>
                    <a:pt x="19270" y="9189"/>
                    <a:pt x="19255" y="8969"/>
                  </a:cubicBezTo>
                  <a:cubicBezTo>
                    <a:pt x="19255" y="8969"/>
                    <a:pt x="19255" y="8969"/>
                    <a:pt x="19255" y="8966"/>
                  </a:cubicBezTo>
                  <a:lnTo>
                    <a:pt x="19255" y="8963"/>
                  </a:lnTo>
                  <a:cubicBezTo>
                    <a:pt x="19252" y="8923"/>
                    <a:pt x="19249" y="8881"/>
                    <a:pt x="19246" y="8842"/>
                  </a:cubicBezTo>
                  <a:lnTo>
                    <a:pt x="19243" y="8788"/>
                  </a:lnTo>
                  <a:cubicBezTo>
                    <a:pt x="18848" y="4319"/>
                    <a:pt x="15421" y="714"/>
                    <a:pt x="10976" y="92"/>
                  </a:cubicBezTo>
                  <a:lnTo>
                    <a:pt x="10946" y="85"/>
                  </a:lnTo>
                  <a:cubicBezTo>
                    <a:pt x="10879" y="76"/>
                    <a:pt x="10810" y="70"/>
                    <a:pt x="10740" y="61"/>
                  </a:cubicBezTo>
                  <a:lnTo>
                    <a:pt x="10650" y="52"/>
                  </a:lnTo>
                  <a:lnTo>
                    <a:pt x="10553" y="40"/>
                  </a:lnTo>
                  <a:cubicBezTo>
                    <a:pt x="10496" y="37"/>
                    <a:pt x="10435" y="31"/>
                    <a:pt x="10375" y="25"/>
                  </a:cubicBezTo>
                  <a:lnTo>
                    <a:pt x="10327" y="22"/>
                  </a:lnTo>
                  <a:cubicBezTo>
                    <a:pt x="10266" y="19"/>
                    <a:pt x="10206" y="16"/>
                    <a:pt x="10146" y="13"/>
                  </a:cubicBezTo>
                  <a:lnTo>
                    <a:pt x="10112" y="13"/>
                  </a:lnTo>
                  <a:cubicBezTo>
                    <a:pt x="10040" y="7"/>
                    <a:pt x="9964" y="4"/>
                    <a:pt x="9892" y="4"/>
                  </a:cubicBezTo>
                  <a:lnTo>
                    <a:pt x="9871" y="4"/>
                  </a:lnTo>
                  <a:cubicBezTo>
                    <a:pt x="9795" y="1"/>
                    <a:pt x="9720" y="1"/>
                    <a:pt x="964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002" name="Google Shape;5002;p45"/>
          <p:cNvGrpSpPr/>
          <p:nvPr/>
        </p:nvGrpSpPr>
        <p:grpSpPr>
          <a:xfrm>
            <a:off x="6889771" y="3375912"/>
            <a:ext cx="231320" cy="231368"/>
            <a:chOff x="6242825" y="2615925"/>
            <a:chExt cx="483125" cy="483225"/>
          </a:xfrm>
          <a:solidFill>
            <a:srgbClr val="171536"/>
          </a:solidFill>
        </p:grpSpPr>
        <p:sp>
          <p:nvSpPr>
            <p:cNvPr id="5003" name="Google Shape;5003;p45"/>
            <p:cNvSpPr/>
            <p:nvPr/>
          </p:nvSpPr>
          <p:spPr>
            <a:xfrm>
              <a:off x="6242825" y="2672550"/>
              <a:ext cx="483125" cy="426600"/>
            </a:xfrm>
            <a:custGeom>
              <a:avLst/>
              <a:gdLst/>
              <a:ahLst/>
              <a:cxnLst/>
              <a:rect l="l" t="t" r="r" b="b"/>
              <a:pathLst>
                <a:path w="19325" h="17064" extrusionOk="0">
                  <a:moveTo>
                    <a:pt x="10230" y="2331"/>
                  </a:moveTo>
                  <a:cubicBezTo>
                    <a:pt x="11387" y="2603"/>
                    <a:pt x="12437" y="3687"/>
                    <a:pt x="13056" y="5299"/>
                  </a:cubicBezTo>
                  <a:cubicBezTo>
                    <a:pt x="13144" y="5524"/>
                    <a:pt x="13357" y="5662"/>
                    <a:pt x="13583" y="5662"/>
                  </a:cubicBezTo>
                  <a:cubicBezTo>
                    <a:pt x="13652" y="5662"/>
                    <a:pt x="13722" y="5649"/>
                    <a:pt x="13790" y="5623"/>
                  </a:cubicBezTo>
                  <a:cubicBezTo>
                    <a:pt x="14083" y="5511"/>
                    <a:pt x="14228" y="5185"/>
                    <a:pt x="14113" y="4892"/>
                  </a:cubicBezTo>
                  <a:cubicBezTo>
                    <a:pt x="13790" y="4049"/>
                    <a:pt x="13349" y="3307"/>
                    <a:pt x="12830" y="2712"/>
                  </a:cubicBezTo>
                  <a:lnTo>
                    <a:pt x="12830" y="2712"/>
                  </a:lnTo>
                  <a:cubicBezTo>
                    <a:pt x="13911" y="3029"/>
                    <a:pt x="14901" y="3512"/>
                    <a:pt x="15750" y="4143"/>
                  </a:cubicBezTo>
                  <a:cubicBezTo>
                    <a:pt x="16882" y="4988"/>
                    <a:pt x="17649" y="6024"/>
                    <a:pt x="17990" y="7147"/>
                  </a:cubicBezTo>
                  <a:cubicBezTo>
                    <a:pt x="17519" y="6915"/>
                    <a:pt x="17000" y="6794"/>
                    <a:pt x="16476" y="6794"/>
                  </a:cubicBezTo>
                  <a:cubicBezTo>
                    <a:pt x="16469" y="6794"/>
                    <a:pt x="16463" y="6794"/>
                    <a:pt x="16456" y="6794"/>
                  </a:cubicBezTo>
                  <a:cubicBezTo>
                    <a:pt x="15729" y="6794"/>
                    <a:pt x="15040" y="7012"/>
                    <a:pt x="14515" y="7404"/>
                  </a:cubicBezTo>
                  <a:cubicBezTo>
                    <a:pt x="14400" y="7492"/>
                    <a:pt x="14291" y="7588"/>
                    <a:pt x="14192" y="7694"/>
                  </a:cubicBezTo>
                  <a:cubicBezTo>
                    <a:pt x="14092" y="7588"/>
                    <a:pt x="13983" y="7492"/>
                    <a:pt x="13869" y="7404"/>
                  </a:cubicBezTo>
                  <a:cubicBezTo>
                    <a:pt x="13343" y="7012"/>
                    <a:pt x="12655" y="6794"/>
                    <a:pt x="11927" y="6794"/>
                  </a:cubicBezTo>
                  <a:cubicBezTo>
                    <a:pt x="11199" y="6794"/>
                    <a:pt x="10511" y="7012"/>
                    <a:pt x="9986" y="7404"/>
                  </a:cubicBezTo>
                  <a:cubicBezTo>
                    <a:pt x="9871" y="7492"/>
                    <a:pt x="9762" y="7588"/>
                    <a:pt x="9662" y="7694"/>
                  </a:cubicBezTo>
                  <a:cubicBezTo>
                    <a:pt x="9563" y="7588"/>
                    <a:pt x="9454" y="7492"/>
                    <a:pt x="9339" y="7404"/>
                  </a:cubicBezTo>
                  <a:cubicBezTo>
                    <a:pt x="8814" y="7012"/>
                    <a:pt x="8126" y="6794"/>
                    <a:pt x="7398" y="6794"/>
                  </a:cubicBezTo>
                  <a:cubicBezTo>
                    <a:pt x="6670" y="6794"/>
                    <a:pt x="5982" y="7012"/>
                    <a:pt x="5456" y="7404"/>
                  </a:cubicBezTo>
                  <a:cubicBezTo>
                    <a:pt x="5342" y="7492"/>
                    <a:pt x="5233" y="7588"/>
                    <a:pt x="5133" y="7694"/>
                  </a:cubicBezTo>
                  <a:cubicBezTo>
                    <a:pt x="5034" y="7588"/>
                    <a:pt x="4925" y="7492"/>
                    <a:pt x="4810" y="7404"/>
                  </a:cubicBezTo>
                  <a:cubicBezTo>
                    <a:pt x="4285" y="7012"/>
                    <a:pt x="3596" y="6794"/>
                    <a:pt x="2869" y="6794"/>
                  </a:cubicBezTo>
                  <a:cubicBezTo>
                    <a:pt x="2862" y="6794"/>
                    <a:pt x="2856" y="6794"/>
                    <a:pt x="2849" y="6794"/>
                  </a:cubicBezTo>
                  <a:cubicBezTo>
                    <a:pt x="2324" y="6794"/>
                    <a:pt x="1806" y="6915"/>
                    <a:pt x="1335" y="7147"/>
                  </a:cubicBezTo>
                  <a:cubicBezTo>
                    <a:pt x="1676" y="6024"/>
                    <a:pt x="2443" y="4988"/>
                    <a:pt x="3578" y="4143"/>
                  </a:cubicBezTo>
                  <a:cubicBezTo>
                    <a:pt x="4424" y="3512"/>
                    <a:pt x="5414" y="3029"/>
                    <a:pt x="6498" y="2712"/>
                  </a:cubicBezTo>
                  <a:lnTo>
                    <a:pt x="6498" y="2712"/>
                  </a:lnTo>
                  <a:cubicBezTo>
                    <a:pt x="5976" y="3307"/>
                    <a:pt x="5538" y="4049"/>
                    <a:pt x="5212" y="4892"/>
                  </a:cubicBezTo>
                  <a:cubicBezTo>
                    <a:pt x="5097" y="5185"/>
                    <a:pt x="5245" y="5511"/>
                    <a:pt x="5535" y="5623"/>
                  </a:cubicBezTo>
                  <a:cubicBezTo>
                    <a:pt x="5603" y="5649"/>
                    <a:pt x="5673" y="5662"/>
                    <a:pt x="5742" y="5662"/>
                  </a:cubicBezTo>
                  <a:cubicBezTo>
                    <a:pt x="5968" y="5662"/>
                    <a:pt x="6181" y="5524"/>
                    <a:pt x="6269" y="5299"/>
                  </a:cubicBezTo>
                  <a:cubicBezTo>
                    <a:pt x="6891" y="3687"/>
                    <a:pt x="7941" y="2603"/>
                    <a:pt x="9098" y="2331"/>
                  </a:cubicBezTo>
                  <a:lnTo>
                    <a:pt x="9098" y="5097"/>
                  </a:lnTo>
                  <a:cubicBezTo>
                    <a:pt x="9098" y="5408"/>
                    <a:pt x="9351" y="5662"/>
                    <a:pt x="9662" y="5662"/>
                  </a:cubicBezTo>
                  <a:cubicBezTo>
                    <a:pt x="9976" y="5662"/>
                    <a:pt x="10230" y="5408"/>
                    <a:pt x="10230" y="5097"/>
                  </a:cubicBezTo>
                  <a:lnTo>
                    <a:pt x="10230" y="2331"/>
                  </a:lnTo>
                  <a:close/>
                  <a:moveTo>
                    <a:pt x="9662" y="0"/>
                  </a:moveTo>
                  <a:cubicBezTo>
                    <a:pt x="9348" y="0"/>
                    <a:pt x="9098" y="254"/>
                    <a:pt x="9098" y="568"/>
                  </a:cubicBezTo>
                  <a:lnTo>
                    <a:pt x="9098" y="1145"/>
                  </a:lnTo>
                  <a:cubicBezTo>
                    <a:pt x="6764" y="1247"/>
                    <a:pt x="4584" y="1981"/>
                    <a:pt x="2899" y="3234"/>
                  </a:cubicBezTo>
                  <a:cubicBezTo>
                    <a:pt x="1030" y="4629"/>
                    <a:pt x="0" y="6495"/>
                    <a:pt x="0" y="8494"/>
                  </a:cubicBezTo>
                  <a:lnTo>
                    <a:pt x="0" y="9059"/>
                  </a:lnTo>
                  <a:cubicBezTo>
                    <a:pt x="0" y="9373"/>
                    <a:pt x="254" y="9626"/>
                    <a:pt x="568" y="9626"/>
                  </a:cubicBezTo>
                  <a:cubicBezTo>
                    <a:pt x="879" y="9626"/>
                    <a:pt x="1133" y="9373"/>
                    <a:pt x="1133" y="9059"/>
                  </a:cubicBezTo>
                  <a:cubicBezTo>
                    <a:pt x="1133" y="8455"/>
                    <a:pt x="1945" y="7926"/>
                    <a:pt x="2869" y="7926"/>
                  </a:cubicBezTo>
                  <a:cubicBezTo>
                    <a:pt x="3793" y="7926"/>
                    <a:pt x="4569" y="8446"/>
                    <a:pt x="4569" y="9059"/>
                  </a:cubicBezTo>
                  <a:cubicBezTo>
                    <a:pt x="4569" y="9373"/>
                    <a:pt x="4819" y="9623"/>
                    <a:pt x="5133" y="9623"/>
                  </a:cubicBezTo>
                  <a:cubicBezTo>
                    <a:pt x="5447" y="9623"/>
                    <a:pt x="5701" y="9373"/>
                    <a:pt x="5701" y="9059"/>
                  </a:cubicBezTo>
                  <a:cubicBezTo>
                    <a:pt x="5701" y="8446"/>
                    <a:pt x="6477" y="7926"/>
                    <a:pt x="7398" y="7926"/>
                  </a:cubicBezTo>
                  <a:cubicBezTo>
                    <a:pt x="8319" y="7926"/>
                    <a:pt x="9098" y="8446"/>
                    <a:pt x="9098" y="9059"/>
                  </a:cubicBezTo>
                  <a:lnTo>
                    <a:pt x="9098" y="9475"/>
                  </a:lnTo>
                  <a:cubicBezTo>
                    <a:pt x="9098" y="9500"/>
                    <a:pt x="9098" y="9527"/>
                    <a:pt x="9101" y="9551"/>
                  </a:cubicBezTo>
                  <a:cubicBezTo>
                    <a:pt x="9098" y="9575"/>
                    <a:pt x="9098" y="9602"/>
                    <a:pt x="9098" y="9626"/>
                  </a:cubicBezTo>
                  <a:lnTo>
                    <a:pt x="9098" y="14799"/>
                  </a:lnTo>
                  <a:cubicBezTo>
                    <a:pt x="9098" y="15424"/>
                    <a:pt x="8591" y="15931"/>
                    <a:pt x="7966" y="15931"/>
                  </a:cubicBezTo>
                  <a:cubicBezTo>
                    <a:pt x="7337" y="15931"/>
                    <a:pt x="6833" y="15424"/>
                    <a:pt x="6833" y="14799"/>
                  </a:cubicBezTo>
                  <a:lnTo>
                    <a:pt x="6833" y="14231"/>
                  </a:lnTo>
                  <a:cubicBezTo>
                    <a:pt x="6833" y="13920"/>
                    <a:pt x="6580" y="13666"/>
                    <a:pt x="6266" y="13666"/>
                  </a:cubicBezTo>
                  <a:cubicBezTo>
                    <a:pt x="5952" y="13666"/>
                    <a:pt x="5701" y="13920"/>
                    <a:pt x="5701" y="14231"/>
                  </a:cubicBezTo>
                  <a:lnTo>
                    <a:pt x="5701" y="14799"/>
                  </a:lnTo>
                  <a:cubicBezTo>
                    <a:pt x="5701" y="16049"/>
                    <a:pt x="6712" y="17063"/>
                    <a:pt x="7966" y="17063"/>
                  </a:cubicBezTo>
                  <a:cubicBezTo>
                    <a:pt x="9216" y="17063"/>
                    <a:pt x="10230" y="16049"/>
                    <a:pt x="10230" y="14799"/>
                  </a:cubicBezTo>
                  <a:lnTo>
                    <a:pt x="10230" y="9626"/>
                  </a:lnTo>
                  <a:cubicBezTo>
                    <a:pt x="10227" y="9599"/>
                    <a:pt x="10227" y="9575"/>
                    <a:pt x="10224" y="9551"/>
                  </a:cubicBezTo>
                  <a:cubicBezTo>
                    <a:pt x="10227" y="9524"/>
                    <a:pt x="10227" y="9500"/>
                    <a:pt x="10230" y="9475"/>
                  </a:cubicBezTo>
                  <a:lnTo>
                    <a:pt x="10230" y="9059"/>
                  </a:lnTo>
                  <a:cubicBezTo>
                    <a:pt x="10230" y="8446"/>
                    <a:pt x="11006" y="7926"/>
                    <a:pt x="11927" y="7926"/>
                  </a:cubicBezTo>
                  <a:cubicBezTo>
                    <a:pt x="12848" y="7926"/>
                    <a:pt x="13627" y="8446"/>
                    <a:pt x="13627" y="9059"/>
                  </a:cubicBezTo>
                  <a:cubicBezTo>
                    <a:pt x="13627" y="9373"/>
                    <a:pt x="13878" y="9623"/>
                    <a:pt x="14192" y="9623"/>
                  </a:cubicBezTo>
                  <a:cubicBezTo>
                    <a:pt x="14506" y="9623"/>
                    <a:pt x="14759" y="9373"/>
                    <a:pt x="14759" y="9059"/>
                  </a:cubicBezTo>
                  <a:cubicBezTo>
                    <a:pt x="14759" y="8446"/>
                    <a:pt x="15535" y="7926"/>
                    <a:pt x="16456" y="7926"/>
                  </a:cubicBezTo>
                  <a:cubicBezTo>
                    <a:pt x="17377" y="7926"/>
                    <a:pt x="18192" y="8455"/>
                    <a:pt x="18192" y="9059"/>
                  </a:cubicBezTo>
                  <a:cubicBezTo>
                    <a:pt x="18192" y="9373"/>
                    <a:pt x="18446" y="9623"/>
                    <a:pt x="18760" y="9623"/>
                  </a:cubicBezTo>
                  <a:cubicBezTo>
                    <a:pt x="19071" y="9623"/>
                    <a:pt x="19325" y="9373"/>
                    <a:pt x="19325" y="9059"/>
                  </a:cubicBezTo>
                  <a:lnTo>
                    <a:pt x="19325" y="8494"/>
                  </a:lnTo>
                  <a:cubicBezTo>
                    <a:pt x="19325" y="6495"/>
                    <a:pt x="18295" y="4629"/>
                    <a:pt x="16426" y="3234"/>
                  </a:cubicBezTo>
                  <a:cubicBezTo>
                    <a:pt x="14744" y="1981"/>
                    <a:pt x="12561" y="1247"/>
                    <a:pt x="10230" y="1145"/>
                  </a:cubicBezTo>
                  <a:lnTo>
                    <a:pt x="10230" y="568"/>
                  </a:lnTo>
                  <a:cubicBezTo>
                    <a:pt x="10230" y="254"/>
                    <a:pt x="9976" y="0"/>
                    <a:pt x="966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04" name="Google Shape;5004;p45"/>
            <p:cNvSpPr/>
            <p:nvPr/>
          </p:nvSpPr>
          <p:spPr>
            <a:xfrm>
              <a:off x="6413650" y="2615925"/>
              <a:ext cx="28325" cy="56650"/>
            </a:xfrm>
            <a:custGeom>
              <a:avLst/>
              <a:gdLst/>
              <a:ahLst/>
              <a:cxnLst/>
              <a:rect l="l" t="t" r="r" b="b"/>
              <a:pathLst>
                <a:path w="1133" h="2266" extrusionOk="0">
                  <a:moveTo>
                    <a:pt x="565" y="1"/>
                  </a:moveTo>
                  <a:cubicBezTo>
                    <a:pt x="251" y="1"/>
                    <a:pt x="0" y="254"/>
                    <a:pt x="0" y="568"/>
                  </a:cubicBezTo>
                  <a:lnTo>
                    <a:pt x="0" y="1701"/>
                  </a:lnTo>
                  <a:cubicBezTo>
                    <a:pt x="0" y="2012"/>
                    <a:pt x="251" y="2265"/>
                    <a:pt x="565" y="2265"/>
                  </a:cubicBezTo>
                  <a:cubicBezTo>
                    <a:pt x="879" y="2265"/>
                    <a:pt x="1133" y="2012"/>
                    <a:pt x="1133" y="1701"/>
                  </a:cubicBezTo>
                  <a:lnTo>
                    <a:pt x="1133" y="568"/>
                  </a:lnTo>
                  <a:cubicBezTo>
                    <a:pt x="1133" y="254"/>
                    <a:pt x="879" y="1"/>
                    <a:pt x="5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05" name="Google Shape;5005;p45"/>
            <p:cNvSpPr/>
            <p:nvPr/>
          </p:nvSpPr>
          <p:spPr>
            <a:xfrm>
              <a:off x="6526875" y="2615925"/>
              <a:ext cx="28325" cy="56650"/>
            </a:xfrm>
            <a:custGeom>
              <a:avLst/>
              <a:gdLst/>
              <a:ahLst/>
              <a:cxnLst/>
              <a:rect l="l" t="t" r="r" b="b"/>
              <a:pathLst>
                <a:path w="1133" h="2266" extrusionOk="0">
                  <a:moveTo>
                    <a:pt x="565" y="1"/>
                  </a:moveTo>
                  <a:cubicBezTo>
                    <a:pt x="251" y="1"/>
                    <a:pt x="0" y="254"/>
                    <a:pt x="0" y="568"/>
                  </a:cubicBezTo>
                  <a:lnTo>
                    <a:pt x="0" y="1701"/>
                  </a:lnTo>
                  <a:cubicBezTo>
                    <a:pt x="0" y="2012"/>
                    <a:pt x="251" y="2265"/>
                    <a:pt x="565" y="2265"/>
                  </a:cubicBezTo>
                  <a:cubicBezTo>
                    <a:pt x="879" y="2265"/>
                    <a:pt x="1133" y="2012"/>
                    <a:pt x="1133" y="1701"/>
                  </a:cubicBezTo>
                  <a:lnTo>
                    <a:pt x="1133" y="568"/>
                  </a:lnTo>
                  <a:cubicBezTo>
                    <a:pt x="1133" y="254"/>
                    <a:pt x="879" y="1"/>
                    <a:pt x="5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06" name="Google Shape;5006;p45"/>
            <p:cNvSpPr/>
            <p:nvPr/>
          </p:nvSpPr>
          <p:spPr>
            <a:xfrm>
              <a:off x="6611800" y="2644250"/>
              <a:ext cx="28325" cy="56625"/>
            </a:xfrm>
            <a:custGeom>
              <a:avLst/>
              <a:gdLst/>
              <a:ahLst/>
              <a:cxnLst/>
              <a:rect l="l" t="t" r="r" b="b"/>
              <a:pathLst>
                <a:path w="1133" h="2265" extrusionOk="0">
                  <a:moveTo>
                    <a:pt x="565" y="0"/>
                  </a:moveTo>
                  <a:cubicBezTo>
                    <a:pt x="251" y="0"/>
                    <a:pt x="0" y="254"/>
                    <a:pt x="0" y="568"/>
                  </a:cubicBezTo>
                  <a:lnTo>
                    <a:pt x="0" y="1700"/>
                  </a:lnTo>
                  <a:cubicBezTo>
                    <a:pt x="0" y="2011"/>
                    <a:pt x="251" y="2265"/>
                    <a:pt x="565" y="2265"/>
                  </a:cubicBezTo>
                  <a:cubicBezTo>
                    <a:pt x="879" y="2265"/>
                    <a:pt x="1133" y="2011"/>
                    <a:pt x="1133" y="1700"/>
                  </a:cubicBezTo>
                  <a:lnTo>
                    <a:pt x="1133" y="568"/>
                  </a:lnTo>
                  <a:cubicBezTo>
                    <a:pt x="1133" y="254"/>
                    <a:pt x="879" y="0"/>
                    <a:pt x="5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07" name="Google Shape;5007;p45"/>
            <p:cNvSpPr/>
            <p:nvPr/>
          </p:nvSpPr>
          <p:spPr>
            <a:xfrm>
              <a:off x="6328725" y="2644250"/>
              <a:ext cx="28325" cy="56625"/>
            </a:xfrm>
            <a:custGeom>
              <a:avLst/>
              <a:gdLst/>
              <a:ahLst/>
              <a:cxnLst/>
              <a:rect l="l" t="t" r="r" b="b"/>
              <a:pathLst>
                <a:path w="1133" h="2265" extrusionOk="0">
                  <a:moveTo>
                    <a:pt x="565" y="0"/>
                  </a:moveTo>
                  <a:cubicBezTo>
                    <a:pt x="251" y="0"/>
                    <a:pt x="0" y="254"/>
                    <a:pt x="0" y="568"/>
                  </a:cubicBezTo>
                  <a:lnTo>
                    <a:pt x="0" y="1700"/>
                  </a:lnTo>
                  <a:cubicBezTo>
                    <a:pt x="0" y="2011"/>
                    <a:pt x="251" y="2265"/>
                    <a:pt x="565" y="2265"/>
                  </a:cubicBezTo>
                  <a:cubicBezTo>
                    <a:pt x="879" y="2265"/>
                    <a:pt x="1133" y="2011"/>
                    <a:pt x="1133" y="1700"/>
                  </a:cubicBezTo>
                  <a:lnTo>
                    <a:pt x="1133" y="568"/>
                  </a:lnTo>
                  <a:cubicBezTo>
                    <a:pt x="1133" y="254"/>
                    <a:pt x="879" y="0"/>
                    <a:pt x="5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5008" name="Google Shape;5008;p45"/>
          <p:cNvSpPr/>
          <p:nvPr/>
        </p:nvSpPr>
        <p:spPr>
          <a:xfrm>
            <a:off x="4326300" y="3667656"/>
            <a:ext cx="235270" cy="218405"/>
          </a:xfrm>
          <a:custGeom>
            <a:avLst/>
            <a:gdLst/>
            <a:ahLst/>
            <a:cxnLst/>
            <a:rect l="l" t="t" r="r" b="b"/>
            <a:pathLst>
              <a:path w="19655" h="18246" extrusionOk="0">
                <a:moveTo>
                  <a:pt x="9829" y="1835"/>
                </a:moveTo>
                <a:lnTo>
                  <a:pt x="12133" y="6452"/>
                </a:lnTo>
                <a:cubicBezTo>
                  <a:pt x="12218" y="6618"/>
                  <a:pt x="12375" y="6733"/>
                  <a:pt x="12559" y="6760"/>
                </a:cubicBezTo>
                <a:lnTo>
                  <a:pt x="17698" y="7500"/>
                </a:lnTo>
                <a:lnTo>
                  <a:pt x="13984" y="11078"/>
                </a:lnTo>
                <a:cubicBezTo>
                  <a:pt x="13848" y="11211"/>
                  <a:pt x="13788" y="11398"/>
                  <a:pt x="13821" y="11582"/>
                </a:cubicBezTo>
                <a:lnTo>
                  <a:pt x="14700" y="16646"/>
                </a:lnTo>
                <a:lnTo>
                  <a:pt x="10092" y="14251"/>
                </a:lnTo>
                <a:cubicBezTo>
                  <a:pt x="10009" y="14209"/>
                  <a:pt x="9919" y="14188"/>
                  <a:pt x="9830" y="14188"/>
                </a:cubicBezTo>
                <a:cubicBezTo>
                  <a:pt x="9740" y="14188"/>
                  <a:pt x="9651" y="14209"/>
                  <a:pt x="9570" y="14251"/>
                </a:cubicBezTo>
                <a:lnTo>
                  <a:pt x="4962" y="16646"/>
                </a:lnTo>
                <a:lnTo>
                  <a:pt x="5838" y="11582"/>
                </a:lnTo>
                <a:cubicBezTo>
                  <a:pt x="5871" y="11398"/>
                  <a:pt x="5810" y="11208"/>
                  <a:pt x="5674" y="11078"/>
                </a:cubicBezTo>
                <a:lnTo>
                  <a:pt x="1961" y="7500"/>
                </a:lnTo>
                <a:lnTo>
                  <a:pt x="7100" y="6760"/>
                </a:lnTo>
                <a:cubicBezTo>
                  <a:pt x="7284" y="6733"/>
                  <a:pt x="7441" y="6618"/>
                  <a:pt x="7525" y="6452"/>
                </a:cubicBezTo>
                <a:lnTo>
                  <a:pt x="9829" y="1835"/>
                </a:lnTo>
                <a:close/>
                <a:moveTo>
                  <a:pt x="9828" y="1"/>
                </a:moveTo>
                <a:cubicBezTo>
                  <a:pt x="9627" y="1"/>
                  <a:pt x="9426" y="105"/>
                  <a:pt x="9322" y="313"/>
                </a:cubicBezTo>
                <a:lnTo>
                  <a:pt x="6641" y="5682"/>
                </a:lnTo>
                <a:lnTo>
                  <a:pt x="653" y="6543"/>
                </a:lnTo>
                <a:cubicBezTo>
                  <a:pt x="188" y="6609"/>
                  <a:pt x="1" y="7183"/>
                  <a:pt x="339" y="7509"/>
                </a:cubicBezTo>
                <a:lnTo>
                  <a:pt x="4672" y="11685"/>
                </a:lnTo>
                <a:lnTo>
                  <a:pt x="3648" y="17579"/>
                </a:lnTo>
                <a:cubicBezTo>
                  <a:pt x="3584" y="17947"/>
                  <a:pt x="3875" y="18245"/>
                  <a:pt x="4207" y="18245"/>
                </a:cubicBezTo>
                <a:cubicBezTo>
                  <a:pt x="4293" y="18245"/>
                  <a:pt x="4383" y="18225"/>
                  <a:pt x="4470" y="18180"/>
                </a:cubicBezTo>
                <a:lnTo>
                  <a:pt x="9829" y="15393"/>
                </a:lnTo>
                <a:lnTo>
                  <a:pt x="15189" y="18180"/>
                </a:lnTo>
                <a:cubicBezTo>
                  <a:pt x="15275" y="18225"/>
                  <a:pt x="15365" y="18245"/>
                  <a:pt x="15452" y="18245"/>
                </a:cubicBezTo>
                <a:cubicBezTo>
                  <a:pt x="15782" y="18245"/>
                  <a:pt x="16072" y="17948"/>
                  <a:pt x="16007" y="17582"/>
                </a:cubicBezTo>
                <a:lnTo>
                  <a:pt x="14986" y="11685"/>
                </a:lnTo>
                <a:lnTo>
                  <a:pt x="19316" y="7512"/>
                </a:lnTo>
                <a:cubicBezTo>
                  <a:pt x="19655" y="7183"/>
                  <a:pt x="19470" y="6609"/>
                  <a:pt x="19005" y="6543"/>
                </a:cubicBezTo>
                <a:lnTo>
                  <a:pt x="13015" y="5682"/>
                </a:lnTo>
                <a:lnTo>
                  <a:pt x="10333" y="313"/>
                </a:lnTo>
                <a:cubicBezTo>
                  <a:pt x="10229" y="105"/>
                  <a:pt x="10029" y="1"/>
                  <a:pt x="9828" y="1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grpSp>
        <p:nvGrpSpPr>
          <p:cNvPr id="5009" name="Google Shape;5009;p45"/>
          <p:cNvGrpSpPr/>
          <p:nvPr/>
        </p:nvGrpSpPr>
        <p:grpSpPr>
          <a:xfrm>
            <a:off x="4622138" y="3661273"/>
            <a:ext cx="232625" cy="231332"/>
            <a:chOff x="1487200" y="3210375"/>
            <a:chExt cx="485850" cy="483150"/>
          </a:xfrm>
          <a:solidFill>
            <a:srgbClr val="171536"/>
          </a:solidFill>
        </p:grpSpPr>
        <p:sp>
          <p:nvSpPr>
            <p:cNvPr id="5010" name="Google Shape;5010;p45"/>
            <p:cNvSpPr/>
            <p:nvPr/>
          </p:nvSpPr>
          <p:spPr>
            <a:xfrm>
              <a:off x="1712075" y="3294975"/>
              <a:ext cx="146750" cy="141525"/>
            </a:xfrm>
            <a:custGeom>
              <a:avLst/>
              <a:gdLst/>
              <a:ahLst/>
              <a:cxnLst/>
              <a:rect l="l" t="t" r="r" b="b"/>
              <a:pathLst>
                <a:path w="5870" h="5661" extrusionOk="0">
                  <a:moveTo>
                    <a:pt x="2935" y="1832"/>
                  </a:moveTo>
                  <a:lnTo>
                    <a:pt x="3183" y="2327"/>
                  </a:lnTo>
                  <a:cubicBezTo>
                    <a:pt x="3237" y="2438"/>
                    <a:pt x="3327" y="2526"/>
                    <a:pt x="3436" y="2580"/>
                  </a:cubicBezTo>
                  <a:lnTo>
                    <a:pt x="3931" y="2831"/>
                  </a:lnTo>
                  <a:lnTo>
                    <a:pt x="3436" y="3079"/>
                  </a:lnTo>
                  <a:cubicBezTo>
                    <a:pt x="3327" y="3133"/>
                    <a:pt x="3237" y="3220"/>
                    <a:pt x="3183" y="3332"/>
                  </a:cubicBezTo>
                  <a:lnTo>
                    <a:pt x="2935" y="3827"/>
                  </a:lnTo>
                  <a:lnTo>
                    <a:pt x="2684" y="3332"/>
                  </a:lnTo>
                  <a:cubicBezTo>
                    <a:pt x="2630" y="3220"/>
                    <a:pt x="2542" y="3133"/>
                    <a:pt x="2431" y="3079"/>
                  </a:cubicBezTo>
                  <a:lnTo>
                    <a:pt x="1936" y="2831"/>
                  </a:lnTo>
                  <a:lnTo>
                    <a:pt x="2431" y="2580"/>
                  </a:lnTo>
                  <a:cubicBezTo>
                    <a:pt x="2542" y="2526"/>
                    <a:pt x="2630" y="2438"/>
                    <a:pt x="2684" y="2327"/>
                  </a:cubicBezTo>
                  <a:lnTo>
                    <a:pt x="2935" y="1832"/>
                  </a:lnTo>
                  <a:close/>
                  <a:moveTo>
                    <a:pt x="2933" y="0"/>
                  </a:moveTo>
                  <a:cubicBezTo>
                    <a:pt x="2733" y="0"/>
                    <a:pt x="2532" y="104"/>
                    <a:pt x="2428" y="313"/>
                  </a:cubicBezTo>
                  <a:lnTo>
                    <a:pt x="1757" y="1653"/>
                  </a:lnTo>
                  <a:lnTo>
                    <a:pt x="417" y="2324"/>
                  </a:lnTo>
                  <a:cubicBezTo>
                    <a:pt x="0" y="2532"/>
                    <a:pt x="0" y="3127"/>
                    <a:pt x="417" y="3335"/>
                  </a:cubicBezTo>
                  <a:lnTo>
                    <a:pt x="1757" y="4006"/>
                  </a:lnTo>
                  <a:lnTo>
                    <a:pt x="2428" y="5346"/>
                  </a:lnTo>
                  <a:cubicBezTo>
                    <a:pt x="2532" y="5556"/>
                    <a:pt x="2733" y="5661"/>
                    <a:pt x="2933" y="5661"/>
                  </a:cubicBezTo>
                  <a:cubicBezTo>
                    <a:pt x="3134" y="5661"/>
                    <a:pt x="3335" y="5556"/>
                    <a:pt x="3439" y="5346"/>
                  </a:cubicBezTo>
                  <a:lnTo>
                    <a:pt x="4110" y="4006"/>
                  </a:lnTo>
                  <a:lnTo>
                    <a:pt x="5453" y="3335"/>
                  </a:lnTo>
                  <a:cubicBezTo>
                    <a:pt x="5870" y="3127"/>
                    <a:pt x="5870" y="2532"/>
                    <a:pt x="5453" y="2324"/>
                  </a:cubicBezTo>
                  <a:lnTo>
                    <a:pt x="4110" y="1653"/>
                  </a:lnTo>
                  <a:lnTo>
                    <a:pt x="3439" y="313"/>
                  </a:lnTo>
                  <a:cubicBezTo>
                    <a:pt x="3335" y="104"/>
                    <a:pt x="3134" y="0"/>
                    <a:pt x="293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11" name="Google Shape;5011;p45"/>
            <p:cNvSpPr/>
            <p:nvPr/>
          </p:nvSpPr>
          <p:spPr>
            <a:xfrm>
              <a:off x="1825300" y="3408200"/>
              <a:ext cx="147750" cy="141550"/>
            </a:xfrm>
            <a:custGeom>
              <a:avLst/>
              <a:gdLst/>
              <a:ahLst/>
              <a:cxnLst/>
              <a:rect l="l" t="t" r="r" b="b"/>
              <a:pathLst>
                <a:path w="5910" h="5662" extrusionOk="0">
                  <a:moveTo>
                    <a:pt x="2935" y="1832"/>
                  </a:moveTo>
                  <a:lnTo>
                    <a:pt x="3183" y="2327"/>
                  </a:lnTo>
                  <a:cubicBezTo>
                    <a:pt x="3237" y="2439"/>
                    <a:pt x="3328" y="2529"/>
                    <a:pt x="3442" y="2584"/>
                  </a:cubicBezTo>
                  <a:lnTo>
                    <a:pt x="3944" y="2831"/>
                  </a:lnTo>
                  <a:lnTo>
                    <a:pt x="3442" y="3076"/>
                  </a:lnTo>
                  <a:cubicBezTo>
                    <a:pt x="3328" y="3130"/>
                    <a:pt x="3237" y="3221"/>
                    <a:pt x="3183" y="3332"/>
                  </a:cubicBezTo>
                  <a:lnTo>
                    <a:pt x="2935" y="3828"/>
                  </a:lnTo>
                  <a:lnTo>
                    <a:pt x="2685" y="3332"/>
                  </a:lnTo>
                  <a:cubicBezTo>
                    <a:pt x="2630" y="3221"/>
                    <a:pt x="2543" y="3133"/>
                    <a:pt x="2434" y="3079"/>
                  </a:cubicBezTo>
                  <a:lnTo>
                    <a:pt x="1936" y="2831"/>
                  </a:lnTo>
                  <a:lnTo>
                    <a:pt x="2434" y="2581"/>
                  </a:lnTo>
                  <a:cubicBezTo>
                    <a:pt x="2543" y="2526"/>
                    <a:pt x="2630" y="2439"/>
                    <a:pt x="2685" y="2327"/>
                  </a:cubicBezTo>
                  <a:lnTo>
                    <a:pt x="2935" y="1832"/>
                  </a:lnTo>
                  <a:close/>
                  <a:moveTo>
                    <a:pt x="2934" y="0"/>
                  </a:moveTo>
                  <a:cubicBezTo>
                    <a:pt x="2733" y="0"/>
                    <a:pt x="2532" y="105"/>
                    <a:pt x="2428" y="313"/>
                  </a:cubicBezTo>
                  <a:lnTo>
                    <a:pt x="1758" y="1654"/>
                  </a:lnTo>
                  <a:lnTo>
                    <a:pt x="417" y="2324"/>
                  </a:lnTo>
                  <a:cubicBezTo>
                    <a:pt x="0" y="2532"/>
                    <a:pt x="0" y="3127"/>
                    <a:pt x="417" y="3335"/>
                  </a:cubicBezTo>
                  <a:lnTo>
                    <a:pt x="1758" y="4006"/>
                  </a:lnTo>
                  <a:lnTo>
                    <a:pt x="2428" y="5346"/>
                  </a:lnTo>
                  <a:cubicBezTo>
                    <a:pt x="2532" y="5556"/>
                    <a:pt x="2733" y="5661"/>
                    <a:pt x="2934" y="5661"/>
                  </a:cubicBezTo>
                  <a:cubicBezTo>
                    <a:pt x="3134" y="5661"/>
                    <a:pt x="3335" y="5556"/>
                    <a:pt x="3439" y="5346"/>
                  </a:cubicBezTo>
                  <a:lnTo>
                    <a:pt x="4110" y="4009"/>
                  </a:lnTo>
                  <a:lnTo>
                    <a:pt x="5484" y="3338"/>
                  </a:lnTo>
                  <a:cubicBezTo>
                    <a:pt x="5909" y="3133"/>
                    <a:pt x="5909" y="2526"/>
                    <a:pt x="5484" y="2321"/>
                  </a:cubicBezTo>
                  <a:lnTo>
                    <a:pt x="4110" y="1651"/>
                  </a:lnTo>
                  <a:lnTo>
                    <a:pt x="3439" y="313"/>
                  </a:lnTo>
                  <a:cubicBezTo>
                    <a:pt x="3335" y="105"/>
                    <a:pt x="3134" y="0"/>
                    <a:pt x="293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12" name="Google Shape;5012;p45"/>
            <p:cNvSpPr/>
            <p:nvPr/>
          </p:nvSpPr>
          <p:spPr>
            <a:xfrm>
              <a:off x="1487200" y="3210375"/>
              <a:ext cx="410350" cy="483150"/>
            </a:xfrm>
            <a:custGeom>
              <a:avLst/>
              <a:gdLst/>
              <a:ahLst/>
              <a:cxnLst/>
              <a:rect l="l" t="t" r="r" b="b"/>
              <a:pathLst>
                <a:path w="16414" h="19326" extrusionOk="0">
                  <a:moveTo>
                    <a:pt x="9662" y="1133"/>
                  </a:moveTo>
                  <a:cubicBezTo>
                    <a:pt x="9744" y="1133"/>
                    <a:pt x="9825" y="1133"/>
                    <a:pt x="9910" y="1136"/>
                  </a:cubicBezTo>
                  <a:cubicBezTo>
                    <a:pt x="7953" y="2866"/>
                    <a:pt x="6830" y="5351"/>
                    <a:pt x="6833" y="7966"/>
                  </a:cubicBezTo>
                  <a:cubicBezTo>
                    <a:pt x="6833" y="12311"/>
                    <a:pt x="9907" y="16049"/>
                    <a:pt x="14170" y="16889"/>
                  </a:cubicBezTo>
                  <a:cubicBezTo>
                    <a:pt x="12821" y="17740"/>
                    <a:pt x="11260" y="18193"/>
                    <a:pt x="9662" y="18193"/>
                  </a:cubicBezTo>
                  <a:cubicBezTo>
                    <a:pt x="4958" y="18193"/>
                    <a:pt x="1132" y="14368"/>
                    <a:pt x="1132" y="9663"/>
                  </a:cubicBezTo>
                  <a:cubicBezTo>
                    <a:pt x="1132" y="4959"/>
                    <a:pt x="4958" y="1133"/>
                    <a:pt x="9662" y="1133"/>
                  </a:cubicBezTo>
                  <a:close/>
                  <a:moveTo>
                    <a:pt x="9662" y="1"/>
                  </a:moveTo>
                  <a:cubicBezTo>
                    <a:pt x="7093" y="1"/>
                    <a:pt x="4668" y="1009"/>
                    <a:pt x="2838" y="2839"/>
                  </a:cubicBezTo>
                  <a:cubicBezTo>
                    <a:pt x="1009" y="4669"/>
                    <a:pt x="0" y="7094"/>
                    <a:pt x="0" y="9663"/>
                  </a:cubicBezTo>
                  <a:cubicBezTo>
                    <a:pt x="0" y="12233"/>
                    <a:pt x="1009" y="14657"/>
                    <a:pt x="2838" y="16487"/>
                  </a:cubicBezTo>
                  <a:cubicBezTo>
                    <a:pt x="4668" y="18317"/>
                    <a:pt x="7090" y="19325"/>
                    <a:pt x="9662" y="19325"/>
                  </a:cubicBezTo>
                  <a:cubicBezTo>
                    <a:pt x="12008" y="19322"/>
                    <a:pt x="14273" y="18462"/>
                    <a:pt x="16027" y="16907"/>
                  </a:cubicBezTo>
                  <a:cubicBezTo>
                    <a:pt x="16414" y="16566"/>
                    <a:pt x="16181" y="15932"/>
                    <a:pt x="15668" y="15916"/>
                  </a:cubicBezTo>
                  <a:cubicBezTo>
                    <a:pt x="11420" y="15799"/>
                    <a:pt x="7965" y="12233"/>
                    <a:pt x="7965" y="7966"/>
                  </a:cubicBezTo>
                  <a:cubicBezTo>
                    <a:pt x="7965" y="5243"/>
                    <a:pt x="9391" y="2658"/>
                    <a:pt x="11688" y="1215"/>
                  </a:cubicBezTo>
                  <a:cubicBezTo>
                    <a:pt x="12123" y="943"/>
                    <a:pt x="11999" y="276"/>
                    <a:pt x="11495" y="179"/>
                  </a:cubicBezTo>
                  <a:cubicBezTo>
                    <a:pt x="10891" y="61"/>
                    <a:pt x="10278" y="4"/>
                    <a:pt x="966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5013" name="Google Shape;5013;p45"/>
          <p:cNvSpPr/>
          <p:nvPr/>
        </p:nvSpPr>
        <p:spPr>
          <a:xfrm>
            <a:off x="4899274" y="3683713"/>
            <a:ext cx="231320" cy="186289"/>
          </a:xfrm>
          <a:custGeom>
            <a:avLst/>
            <a:gdLst/>
            <a:ahLst/>
            <a:cxnLst/>
            <a:rect l="l" t="t" r="r" b="b"/>
            <a:pathLst>
              <a:path w="19325" h="15563" extrusionOk="0">
                <a:moveTo>
                  <a:pt x="13582" y="1135"/>
                </a:moveTo>
                <a:cubicBezTo>
                  <a:pt x="14814" y="1135"/>
                  <a:pt x="15946" y="1812"/>
                  <a:pt x="16532" y="2896"/>
                </a:cubicBezTo>
                <a:cubicBezTo>
                  <a:pt x="17118" y="3983"/>
                  <a:pt x="17060" y="5302"/>
                  <a:pt x="16381" y="6332"/>
                </a:cubicBezTo>
                <a:cubicBezTo>
                  <a:pt x="15881" y="6149"/>
                  <a:pt x="15358" y="6058"/>
                  <a:pt x="14835" y="6058"/>
                </a:cubicBezTo>
                <a:cubicBezTo>
                  <a:pt x="14169" y="6058"/>
                  <a:pt x="13503" y="6206"/>
                  <a:pt x="12890" y="6501"/>
                </a:cubicBezTo>
                <a:cubicBezTo>
                  <a:pt x="12326" y="5429"/>
                  <a:pt x="11381" y="4611"/>
                  <a:pt x="10239" y="4203"/>
                </a:cubicBezTo>
                <a:cubicBezTo>
                  <a:pt x="10390" y="2470"/>
                  <a:pt x="11843" y="1138"/>
                  <a:pt x="13582" y="1135"/>
                </a:cubicBezTo>
                <a:close/>
                <a:moveTo>
                  <a:pt x="8612" y="5055"/>
                </a:moveTo>
                <a:cubicBezTo>
                  <a:pt x="8920" y="5055"/>
                  <a:pt x="9222" y="5094"/>
                  <a:pt x="9518" y="5172"/>
                </a:cubicBezTo>
                <a:cubicBezTo>
                  <a:pt x="10710" y="5489"/>
                  <a:pt x="11673" y="6413"/>
                  <a:pt x="12093" y="7639"/>
                </a:cubicBezTo>
                <a:cubicBezTo>
                  <a:pt x="12176" y="7879"/>
                  <a:pt x="12400" y="8020"/>
                  <a:pt x="12631" y="8020"/>
                </a:cubicBezTo>
                <a:cubicBezTo>
                  <a:pt x="12744" y="8020"/>
                  <a:pt x="12859" y="7986"/>
                  <a:pt x="12960" y="7914"/>
                </a:cubicBezTo>
                <a:cubicBezTo>
                  <a:pt x="13506" y="7519"/>
                  <a:pt x="14164" y="7304"/>
                  <a:pt x="14838" y="7304"/>
                </a:cubicBezTo>
                <a:cubicBezTo>
                  <a:pt x="14844" y="7304"/>
                  <a:pt x="14850" y="7304"/>
                  <a:pt x="14856" y="7304"/>
                </a:cubicBezTo>
                <a:cubicBezTo>
                  <a:pt x="15360" y="7304"/>
                  <a:pt x="15858" y="7428"/>
                  <a:pt x="16308" y="7663"/>
                </a:cubicBezTo>
                <a:cubicBezTo>
                  <a:pt x="17471" y="8267"/>
                  <a:pt x="18192" y="9493"/>
                  <a:pt x="18192" y="10864"/>
                </a:cubicBezTo>
                <a:cubicBezTo>
                  <a:pt x="18192" y="12830"/>
                  <a:pt x="16689" y="14427"/>
                  <a:pt x="14838" y="14427"/>
                </a:cubicBezTo>
                <a:lnTo>
                  <a:pt x="3904" y="14427"/>
                </a:lnTo>
                <a:cubicBezTo>
                  <a:pt x="2377" y="14427"/>
                  <a:pt x="1133" y="13104"/>
                  <a:pt x="1133" y="11480"/>
                </a:cubicBezTo>
                <a:cubicBezTo>
                  <a:pt x="1133" y="9853"/>
                  <a:pt x="2377" y="8530"/>
                  <a:pt x="3904" y="8530"/>
                </a:cubicBezTo>
                <a:cubicBezTo>
                  <a:pt x="4052" y="8533"/>
                  <a:pt x="4200" y="8545"/>
                  <a:pt x="4345" y="8569"/>
                </a:cubicBezTo>
                <a:cubicBezTo>
                  <a:pt x="4377" y="8575"/>
                  <a:pt x="4409" y="8577"/>
                  <a:pt x="4441" y="8577"/>
                </a:cubicBezTo>
                <a:cubicBezTo>
                  <a:pt x="4704" y="8577"/>
                  <a:pt x="4941" y="8393"/>
                  <a:pt x="4994" y="8128"/>
                </a:cubicBezTo>
                <a:cubicBezTo>
                  <a:pt x="5369" y="6347"/>
                  <a:pt x="6891" y="5055"/>
                  <a:pt x="8612" y="5055"/>
                </a:cubicBezTo>
                <a:close/>
                <a:moveTo>
                  <a:pt x="13579" y="1"/>
                </a:moveTo>
                <a:cubicBezTo>
                  <a:pt x="11392" y="1"/>
                  <a:pt x="9410" y="1624"/>
                  <a:pt x="9128" y="3953"/>
                </a:cubicBezTo>
                <a:cubicBezTo>
                  <a:pt x="8954" y="3933"/>
                  <a:pt x="8780" y="3923"/>
                  <a:pt x="8607" y="3923"/>
                </a:cubicBezTo>
                <a:cubicBezTo>
                  <a:pt x="7490" y="3923"/>
                  <a:pt x="6402" y="4324"/>
                  <a:pt x="5550" y="5064"/>
                </a:cubicBezTo>
                <a:cubicBezTo>
                  <a:pt x="4831" y="5686"/>
                  <a:pt x="4300" y="6495"/>
                  <a:pt x="4016" y="7401"/>
                </a:cubicBezTo>
                <a:lnTo>
                  <a:pt x="3901" y="7401"/>
                </a:lnTo>
                <a:cubicBezTo>
                  <a:pt x="1752" y="7401"/>
                  <a:pt x="0" y="9231"/>
                  <a:pt x="0" y="11480"/>
                </a:cubicBezTo>
                <a:cubicBezTo>
                  <a:pt x="0" y="13730"/>
                  <a:pt x="1749" y="15562"/>
                  <a:pt x="3901" y="15562"/>
                </a:cubicBezTo>
                <a:lnTo>
                  <a:pt x="14838" y="15562"/>
                </a:lnTo>
                <a:cubicBezTo>
                  <a:pt x="17311" y="15562"/>
                  <a:pt x="19325" y="13455"/>
                  <a:pt x="19325" y="10867"/>
                </a:cubicBezTo>
                <a:cubicBezTo>
                  <a:pt x="19325" y="9985"/>
                  <a:pt x="19086" y="9122"/>
                  <a:pt x="18633" y="8364"/>
                </a:cubicBezTo>
                <a:cubicBezTo>
                  <a:pt x="18301" y="7808"/>
                  <a:pt x="17854" y="7331"/>
                  <a:pt x="17326" y="6960"/>
                </a:cubicBezTo>
                <a:cubicBezTo>
                  <a:pt x="18917" y="4544"/>
                  <a:pt x="17842" y="1274"/>
                  <a:pt x="15125" y="278"/>
                </a:cubicBezTo>
                <a:cubicBezTo>
                  <a:pt x="14611" y="89"/>
                  <a:pt x="14089" y="1"/>
                  <a:pt x="13579" y="1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sp>
        <p:nvSpPr>
          <p:cNvPr id="5014" name="Google Shape;5014;p45"/>
          <p:cNvSpPr/>
          <p:nvPr/>
        </p:nvSpPr>
        <p:spPr>
          <a:xfrm>
            <a:off x="5180958" y="3707203"/>
            <a:ext cx="231356" cy="139307"/>
          </a:xfrm>
          <a:custGeom>
            <a:avLst/>
            <a:gdLst/>
            <a:ahLst/>
            <a:cxnLst/>
            <a:rect l="l" t="t" r="r" b="b"/>
            <a:pathLst>
              <a:path w="19328" h="11638" extrusionOk="0">
                <a:moveTo>
                  <a:pt x="8612" y="1133"/>
                </a:moveTo>
                <a:cubicBezTo>
                  <a:pt x="8920" y="1133"/>
                  <a:pt x="9222" y="1172"/>
                  <a:pt x="9518" y="1251"/>
                </a:cubicBezTo>
                <a:cubicBezTo>
                  <a:pt x="10710" y="1571"/>
                  <a:pt x="11674" y="2492"/>
                  <a:pt x="12093" y="3718"/>
                </a:cubicBezTo>
                <a:cubicBezTo>
                  <a:pt x="12176" y="3959"/>
                  <a:pt x="12399" y="4099"/>
                  <a:pt x="12630" y="4099"/>
                </a:cubicBezTo>
                <a:cubicBezTo>
                  <a:pt x="12743" y="4099"/>
                  <a:pt x="12858" y="4065"/>
                  <a:pt x="12960" y="3992"/>
                </a:cubicBezTo>
                <a:cubicBezTo>
                  <a:pt x="13506" y="3597"/>
                  <a:pt x="14165" y="3382"/>
                  <a:pt x="14838" y="3382"/>
                </a:cubicBezTo>
                <a:cubicBezTo>
                  <a:pt x="14844" y="3382"/>
                  <a:pt x="14850" y="3382"/>
                  <a:pt x="14856" y="3382"/>
                </a:cubicBezTo>
                <a:cubicBezTo>
                  <a:pt x="15360" y="3382"/>
                  <a:pt x="15858" y="3506"/>
                  <a:pt x="16308" y="3742"/>
                </a:cubicBezTo>
                <a:cubicBezTo>
                  <a:pt x="17471" y="4346"/>
                  <a:pt x="18193" y="5572"/>
                  <a:pt x="18193" y="6942"/>
                </a:cubicBezTo>
                <a:cubicBezTo>
                  <a:pt x="18193" y="8908"/>
                  <a:pt x="16689" y="10505"/>
                  <a:pt x="14838" y="10505"/>
                </a:cubicBezTo>
                <a:lnTo>
                  <a:pt x="3905" y="10505"/>
                </a:lnTo>
                <a:cubicBezTo>
                  <a:pt x="2377" y="10505"/>
                  <a:pt x="1133" y="9183"/>
                  <a:pt x="1133" y="7558"/>
                </a:cubicBezTo>
                <a:cubicBezTo>
                  <a:pt x="1133" y="5931"/>
                  <a:pt x="2377" y="4611"/>
                  <a:pt x="3905" y="4611"/>
                </a:cubicBezTo>
                <a:cubicBezTo>
                  <a:pt x="4053" y="4611"/>
                  <a:pt x="4200" y="4623"/>
                  <a:pt x="4345" y="4648"/>
                </a:cubicBezTo>
                <a:cubicBezTo>
                  <a:pt x="4378" y="4653"/>
                  <a:pt x="4410" y="4656"/>
                  <a:pt x="4442" y="4656"/>
                </a:cubicBezTo>
                <a:cubicBezTo>
                  <a:pt x="4704" y="4656"/>
                  <a:pt x="4941" y="4473"/>
                  <a:pt x="4995" y="4207"/>
                </a:cubicBezTo>
                <a:cubicBezTo>
                  <a:pt x="5369" y="2425"/>
                  <a:pt x="6891" y="1133"/>
                  <a:pt x="8612" y="1133"/>
                </a:cubicBezTo>
                <a:close/>
                <a:moveTo>
                  <a:pt x="8612" y="1"/>
                </a:moveTo>
                <a:cubicBezTo>
                  <a:pt x="7489" y="4"/>
                  <a:pt x="6405" y="408"/>
                  <a:pt x="5553" y="1142"/>
                </a:cubicBezTo>
                <a:cubicBezTo>
                  <a:pt x="4832" y="1764"/>
                  <a:pt x="4300" y="2573"/>
                  <a:pt x="4016" y="3479"/>
                </a:cubicBezTo>
                <a:lnTo>
                  <a:pt x="3905" y="3479"/>
                </a:lnTo>
                <a:cubicBezTo>
                  <a:pt x="1752" y="3479"/>
                  <a:pt x="0" y="5309"/>
                  <a:pt x="0" y="7558"/>
                </a:cubicBezTo>
                <a:cubicBezTo>
                  <a:pt x="0" y="9808"/>
                  <a:pt x="1752" y="11638"/>
                  <a:pt x="3905" y="11638"/>
                </a:cubicBezTo>
                <a:lnTo>
                  <a:pt x="14838" y="11638"/>
                </a:lnTo>
                <a:cubicBezTo>
                  <a:pt x="17314" y="11638"/>
                  <a:pt x="19325" y="9533"/>
                  <a:pt x="19325" y="6945"/>
                </a:cubicBezTo>
                <a:cubicBezTo>
                  <a:pt x="19328" y="6064"/>
                  <a:pt x="19089" y="5197"/>
                  <a:pt x="18636" y="4442"/>
                </a:cubicBezTo>
                <a:cubicBezTo>
                  <a:pt x="18202" y="3718"/>
                  <a:pt x="17577" y="3129"/>
                  <a:pt x="16831" y="2736"/>
                </a:cubicBezTo>
                <a:cubicBezTo>
                  <a:pt x="16206" y="2412"/>
                  <a:pt x="15522" y="2249"/>
                  <a:pt x="14838" y="2249"/>
                </a:cubicBezTo>
                <a:cubicBezTo>
                  <a:pt x="14173" y="2249"/>
                  <a:pt x="13508" y="2403"/>
                  <a:pt x="12896" y="2709"/>
                </a:cubicBezTo>
                <a:cubicBezTo>
                  <a:pt x="12265" y="1447"/>
                  <a:pt x="11151" y="514"/>
                  <a:pt x="9811" y="158"/>
                </a:cubicBezTo>
                <a:cubicBezTo>
                  <a:pt x="9421" y="55"/>
                  <a:pt x="9016" y="1"/>
                  <a:pt x="8612" y="1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grpSp>
        <p:nvGrpSpPr>
          <p:cNvPr id="5015" name="Google Shape;5015;p45"/>
          <p:cNvGrpSpPr/>
          <p:nvPr/>
        </p:nvGrpSpPr>
        <p:grpSpPr>
          <a:xfrm>
            <a:off x="5464922" y="3661267"/>
            <a:ext cx="231979" cy="231344"/>
            <a:chOff x="3269875" y="3210400"/>
            <a:chExt cx="484500" cy="483175"/>
          </a:xfrm>
          <a:solidFill>
            <a:srgbClr val="171536"/>
          </a:solidFill>
        </p:grpSpPr>
        <p:sp>
          <p:nvSpPr>
            <p:cNvPr id="5016" name="Google Shape;5016;p45"/>
            <p:cNvSpPr/>
            <p:nvPr/>
          </p:nvSpPr>
          <p:spPr>
            <a:xfrm>
              <a:off x="3364000" y="3303850"/>
              <a:ext cx="296300" cy="296300"/>
            </a:xfrm>
            <a:custGeom>
              <a:avLst/>
              <a:gdLst/>
              <a:ahLst/>
              <a:cxnLst/>
              <a:rect l="l" t="t" r="r" b="b"/>
              <a:pathLst>
                <a:path w="11852" h="11852" extrusionOk="0">
                  <a:moveTo>
                    <a:pt x="5925" y="1132"/>
                  </a:moveTo>
                  <a:cubicBezTo>
                    <a:pt x="7863" y="1132"/>
                    <a:pt x="9612" y="2298"/>
                    <a:pt x="10354" y="4088"/>
                  </a:cubicBezTo>
                  <a:cubicBezTo>
                    <a:pt x="11094" y="5882"/>
                    <a:pt x="10683" y="7941"/>
                    <a:pt x="9313" y="9312"/>
                  </a:cubicBezTo>
                  <a:cubicBezTo>
                    <a:pt x="8395" y="10230"/>
                    <a:pt x="7169" y="10717"/>
                    <a:pt x="5920" y="10717"/>
                  </a:cubicBezTo>
                  <a:cubicBezTo>
                    <a:pt x="5304" y="10717"/>
                    <a:pt x="4682" y="10598"/>
                    <a:pt x="4089" y="10354"/>
                  </a:cubicBezTo>
                  <a:cubicBezTo>
                    <a:pt x="2298" y="9611"/>
                    <a:pt x="1133" y="7863"/>
                    <a:pt x="1133" y="5924"/>
                  </a:cubicBezTo>
                  <a:cubicBezTo>
                    <a:pt x="1133" y="3279"/>
                    <a:pt x="3280" y="1132"/>
                    <a:pt x="5925" y="1132"/>
                  </a:cubicBezTo>
                  <a:close/>
                  <a:moveTo>
                    <a:pt x="5925" y="0"/>
                  </a:moveTo>
                  <a:cubicBezTo>
                    <a:pt x="2658" y="0"/>
                    <a:pt x="1" y="2657"/>
                    <a:pt x="1" y="5924"/>
                  </a:cubicBezTo>
                  <a:cubicBezTo>
                    <a:pt x="1" y="9191"/>
                    <a:pt x="2658" y="11851"/>
                    <a:pt x="5925" y="11851"/>
                  </a:cubicBezTo>
                  <a:cubicBezTo>
                    <a:pt x="9192" y="11851"/>
                    <a:pt x="11852" y="9191"/>
                    <a:pt x="11852" y="5924"/>
                  </a:cubicBezTo>
                  <a:cubicBezTo>
                    <a:pt x="11852" y="2657"/>
                    <a:pt x="9192" y="0"/>
                    <a:pt x="59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17" name="Google Shape;5017;p45"/>
            <p:cNvSpPr/>
            <p:nvPr/>
          </p:nvSpPr>
          <p:spPr>
            <a:xfrm>
              <a:off x="3269875" y="3210400"/>
              <a:ext cx="484500" cy="483175"/>
            </a:xfrm>
            <a:custGeom>
              <a:avLst/>
              <a:gdLst/>
              <a:ahLst/>
              <a:cxnLst/>
              <a:rect l="l" t="t" r="r" b="b"/>
              <a:pathLst>
                <a:path w="19380" h="19327" extrusionOk="0">
                  <a:moveTo>
                    <a:pt x="9690" y="1208"/>
                  </a:moveTo>
                  <a:lnTo>
                    <a:pt x="11426" y="2126"/>
                  </a:lnTo>
                  <a:cubicBezTo>
                    <a:pt x="11507" y="2168"/>
                    <a:pt x="11598" y="2192"/>
                    <a:pt x="11692" y="2192"/>
                  </a:cubicBezTo>
                  <a:lnTo>
                    <a:pt x="13651" y="2192"/>
                  </a:lnTo>
                  <a:lnTo>
                    <a:pt x="14765" y="3817"/>
                  </a:lnTo>
                  <a:cubicBezTo>
                    <a:pt x="14817" y="3892"/>
                    <a:pt x="14886" y="3955"/>
                    <a:pt x="14968" y="3998"/>
                  </a:cubicBezTo>
                  <a:lnTo>
                    <a:pt x="16704" y="4916"/>
                  </a:lnTo>
                  <a:lnTo>
                    <a:pt x="16939" y="6878"/>
                  </a:lnTo>
                  <a:cubicBezTo>
                    <a:pt x="16952" y="6969"/>
                    <a:pt x="16985" y="7056"/>
                    <a:pt x="17036" y="7132"/>
                  </a:cubicBezTo>
                  <a:lnTo>
                    <a:pt x="18150" y="8759"/>
                  </a:lnTo>
                  <a:lnTo>
                    <a:pt x="17456" y="10610"/>
                  </a:lnTo>
                  <a:cubicBezTo>
                    <a:pt x="17423" y="10695"/>
                    <a:pt x="17410" y="10785"/>
                    <a:pt x="17423" y="10876"/>
                  </a:cubicBezTo>
                  <a:lnTo>
                    <a:pt x="17658" y="12842"/>
                  </a:lnTo>
                  <a:lnTo>
                    <a:pt x="16188" y="14155"/>
                  </a:lnTo>
                  <a:cubicBezTo>
                    <a:pt x="16121" y="14216"/>
                    <a:pt x="16067" y="14291"/>
                    <a:pt x="16037" y="14379"/>
                  </a:cubicBezTo>
                  <a:lnTo>
                    <a:pt x="15339" y="16226"/>
                  </a:lnTo>
                  <a:lnTo>
                    <a:pt x="13437" y="16701"/>
                  </a:lnTo>
                  <a:cubicBezTo>
                    <a:pt x="13346" y="16722"/>
                    <a:pt x="13265" y="16764"/>
                    <a:pt x="13195" y="16827"/>
                  </a:cubicBezTo>
                  <a:lnTo>
                    <a:pt x="11728" y="18138"/>
                  </a:lnTo>
                  <a:lnTo>
                    <a:pt x="9826" y="17664"/>
                  </a:lnTo>
                  <a:cubicBezTo>
                    <a:pt x="9782" y="17653"/>
                    <a:pt x="9736" y="17648"/>
                    <a:pt x="9690" y="17648"/>
                  </a:cubicBezTo>
                  <a:cubicBezTo>
                    <a:pt x="9644" y="17648"/>
                    <a:pt x="9598" y="17653"/>
                    <a:pt x="9554" y="17664"/>
                  </a:cubicBezTo>
                  <a:lnTo>
                    <a:pt x="7652" y="18138"/>
                  </a:lnTo>
                  <a:lnTo>
                    <a:pt x="6184" y="16827"/>
                  </a:lnTo>
                  <a:cubicBezTo>
                    <a:pt x="6115" y="16767"/>
                    <a:pt x="6033" y="16722"/>
                    <a:pt x="5943" y="16701"/>
                  </a:cubicBezTo>
                  <a:lnTo>
                    <a:pt x="4040" y="16226"/>
                  </a:lnTo>
                  <a:lnTo>
                    <a:pt x="3343" y="14379"/>
                  </a:lnTo>
                  <a:cubicBezTo>
                    <a:pt x="3313" y="14291"/>
                    <a:pt x="3258" y="14216"/>
                    <a:pt x="3192" y="14155"/>
                  </a:cubicBezTo>
                  <a:lnTo>
                    <a:pt x="1721" y="12842"/>
                  </a:lnTo>
                  <a:lnTo>
                    <a:pt x="1960" y="10879"/>
                  </a:lnTo>
                  <a:cubicBezTo>
                    <a:pt x="1969" y="10788"/>
                    <a:pt x="1960" y="10695"/>
                    <a:pt x="1927" y="10610"/>
                  </a:cubicBezTo>
                  <a:lnTo>
                    <a:pt x="1229" y="8762"/>
                  </a:lnTo>
                  <a:lnTo>
                    <a:pt x="2346" y="7132"/>
                  </a:lnTo>
                  <a:cubicBezTo>
                    <a:pt x="2398" y="7056"/>
                    <a:pt x="2428" y="6969"/>
                    <a:pt x="2440" y="6878"/>
                  </a:cubicBezTo>
                  <a:lnTo>
                    <a:pt x="2679" y="4916"/>
                  </a:lnTo>
                  <a:lnTo>
                    <a:pt x="4415" y="3998"/>
                  </a:lnTo>
                  <a:cubicBezTo>
                    <a:pt x="4493" y="3955"/>
                    <a:pt x="4563" y="3892"/>
                    <a:pt x="4617" y="3817"/>
                  </a:cubicBezTo>
                  <a:lnTo>
                    <a:pt x="5731" y="2192"/>
                  </a:lnTo>
                  <a:lnTo>
                    <a:pt x="7691" y="2192"/>
                  </a:lnTo>
                  <a:cubicBezTo>
                    <a:pt x="7781" y="2192"/>
                    <a:pt x="7872" y="2168"/>
                    <a:pt x="7954" y="2126"/>
                  </a:cubicBezTo>
                  <a:lnTo>
                    <a:pt x="9690" y="1208"/>
                  </a:lnTo>
                  <a:close/>
                  <a:moveTo>
                    <a:pt x="9690" y="1"/>
                  </a:moveTo>
                  <a:cubicBezTo>
                    <a:pt x="9599" y="1"/>
                    <a:pt x="9509" y="23"/>
                    <a:pt x="9427" y="66"/>
                  </a:cubicBezTo>
                  <a:lnTo>
                    <a:pt x="7549" y="1057"/>
                  </a:lnTo>
                  <a:lnTo>
                    <a:pt x="5432" y="1057"/>
                  </a:lnTo>
                  <a:cubicBezTo>
                    <a:pt x="5245" y="1057"/>
                    <a:pt x="5070" y="1150"/>
                    <a:pt x="4964" y="1304"/>
                  </a:cubicBezTo>
                  <a:lnTo>
                    <a:pt x="3760" y="3062"/>
                  </a:lnTo>
                  <a:lnTo>
                    <a:pt x="1885" y="4052"/>
                  </a:lnTo>
                  <a:cubicBezTo>
                    <a:pt x="1721" y="4140"/>
                    <a:pt x="1610" y="4300"/>
                    <a:pt x="1586" y="4484"/>
                  </a:cubicBezTo>
                  <a:lnTo>
                    <a:pt x="1332" y="6607"/>
                  </a:lnTo>
                  <a:lnTo>
                    <a:pt x="127" y="8364"/>
                  </a:lnTo>
                  <a:cubicBezTo>
                    <a:pt x="22" y="8515"/>
                    <a:pt x="0" y="8711"/>
                    <a:pt x="67" y="8883"/>
                  </a:cubicBezTo>
                  <a:lnTo>
                    <a:pt x="819" y="10882"/>
                  </a:lnTo>
                  <a:lnTo>
                    <a:pt x="562" y="13002"/>
                  </a:lnTo>
                  <a:cubicBezTo>
                    <a:pt x="538" y="13186"/>
                    <a:pt x="607" y="13370"/>
                    <a:pt x="746" y="13494"/>
                  </a:cubicBezTo>
                  <a:lnTo>
                    <a:pt x="2331" y="14910"/>
                  </a:lnTo>
                  <a:lnTo>
                    <a:pt x="3083" y="16906"/>
                  </a:lnTo>
                  <a:cubicBezTo>
                    <a:pt x="3150" y="17081"/>
                    <a:pt x="3298" y="17211"/>
                    <a:pt x="3476" y="17256"/>
                  </a:cubicBezTo>
                  <a:lnTo>
                    <a:pt x="5535" y="17766"/>
                  </a:lnTo>
                  <a:lnTo>
                    <a:pt x="7120" y="19183"/>
                  </a:lnTo>
                  <a:cubicBezTo>
                    <a:pt x="7225" y="19276"/>
                    <a:pt x="7360" y="19326"/>
                    <a:pt x="7498" y="19326"/>
                  </a:cubicBezTo>
                  <a:cubicBezTo>
                    <a:pt x="7543" y="19326"/>
                    <a:pt x="7589" y="19321"/>
                    <a:pt x="7634" y="19309"/>
                  </a:cubicBezTo>
                  <a:lnTo>
                    <a:pt x="9690" y="18796"/>
                  </a:lnTo>
                  <a:lnTo>
                    <a:pt x="11746" y="19306"/>
                  </a:lnTo>
                  <a:cubicBezTo>
                    <a:pt x="11791" y="19318"/>
                    <a:pt x="11837" y="19324"/>
                    <a:pt x="11882" y="19324"/>
                  </a:cubicBezTo>
                  <a:cubicBezTo>
                    <a:pt x="12021" y="19324"/>
                    <a:pt x="12157" y="19273"/>
                    <a:pt x="12259" y="19180"/>
                  </a:cubicBezTo>
                  <a:lnTo>
                    <a:pt x="13845" y="17763"/>
                  </a:lnTo>
                  <a:lnTo>
                    <a:pt x="15901" y="17253"/>
                  </a:lnTo>
                  <a:cubicBezTo>
                    <a:pt x="16082" y="17208"/>
                    <a:pt x="16230" y="17078"/>
                    <a:pt x="16296" y="16903"/>
                  </a:cubicBezTo>
                  <a:lnTo>
                    <a:pt x="17048" y="14907"/>
                  </a:lnTo>
                  <a:lnTo>
                    <a:pt x="18633" y="13491"/>
                  </a:lnTo>
                  <a:cubicBezTo>
                    <a:pt x="18769" y="13367"/>
                    <a:pt x="18839" y="13183"/>
                    <a:pt x="18818" y="12999"/>
                  </a:cubicBezTo>
                  <a:lnTo>
                    <a:pt x="18561" y="10879"/>
                  </a:lnTo>
                  <a:lnTo>
                    <a:pt x="19313" y="8880"/>
                  </a:lnTo>
                  <a:cubicBezTo>
                    <a:pt x="19379" y="8708"/>
                    <a:pt x="19355" y="8515"/>
                    <a:pt x="19249" y="8361"/>
                  </a:cubicBezTo>
                  <a:lnTo>
                    <a:pt x="18048" y="6607"/>
                  </a:lnTo>
                  <a:lnTo>
                    <a:pt x="17794" y="4484"/>
                  </a:lnTo>
                  <a:cubicBezTo>
                    <a:pt x="17770" y="4300"/>
                    <a:pt x="17658" y="4140"/>
                    <a:pt x="17495" y="4052"/>
                  </a:cubicBezTo>
                  <a:lnTo>
                    <a:pt x="15620" y="3059"/>
                  </a:lnTo>
                  <a:lnTo>
                    <a:pt x="14415" y="1301"/>
                  </a:lnTo>
                  <a:cubicBezTo>
                    <a:pt x="14310" y="1147"/>
                    <a:pt x="14134" y="1057"/>
                    <a:pt x="13947" y="1057"/>
                  </a:cubicBezTo>
                  <a:lnTo>
                    <a:pt x="11831" y="1057"/>
                  </a:lnTo>
                  <a:lnTo>
                    <a:pt x="9955" y="66"/>
                  </a:lnTo>
                  <a:cubicBezTo>
                    <a:pt x="9872" y="23"/>
                    <a:pt x="9781" y="1"/>
                    <a:pt x="969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018" name="Google Shape;5018;p45"/>
          <p:cNvGrpSpPr/>
          <p:nvPr/>
        </p:nvGrpSpPr>
        <p:grpSpPr>
          <a:xfrm>
            <a:off x="5804313" y="3661021"/>
            <a:ext cx="115750" cy="231835"/>
            <a:chOff x="3985700" y="3210375"/>
            <a:chExt cx="241750" cy="484200"/>
          </a:xfrm>
          <a:solidFill>
            <a:srgbClr val="171536"/>
          </a:solidFill>
        </p:grpSpPr>
        <p:sp>
          <p:nvSpPr>
            <p:cNvPr id="5019" name="Google Shape;5019;p45"/>
            <p:cNvSpPr/>
            <p:nvPr/>
          </p:nvSpPr>
          <p:spPr>
            <a:xfrm>
              <a:off x="4042700" y="3294475"/>
              <a:ext cx="127750" cy="339425"/>
            </a:xfrm>
            <a:custGeom>
              <a:avLst/>
              <a:gdLst/>
              <a:ahLst/>
              <a:cxnLst/>
              <a:rect l="l" t="t" r="r" b="b"/>
              <a:pathLst>
                <a:path w="5110" h="13577" extrusionOk="0">
                  <a:moveTo>
                    <a:pt x="2554" y="9854"/>
                  </a:moveTo>
                  <a:cubicBezTo>
                    <a:pt x="2721" y="9854"/>
                    <a:pt x="2890" y="9887"/>
                    <a:pt x="3050" y="9953"/>
                  </a:cubicBezTo>
                  <a:cubicBezTo>
                    <a:pt x="3533" y="10155"/>
                    <a:pt x="3850" y="10626"/>
                    <a:pt x="3850" y="11151"/>
                  </a:cubicBezTo>
                  <a:cubicBezTo>
                    <a:pt x="3850" y="11864"/>
                    <a:pt x="3271" y="12444"/>
                    <a:pt x="2555" y="12447"/>
                  </a:cubicBezTo>
                  <a:cubicBezTo>
                    <a:pt x="2030" y="12447"/>
                    <a:pt x="1558" y="12130"/>
                    <a:pt x="1356" y="11647"/>
                  </a:cubicBezTo>
                  <a:cubicBezTo>
                    <a:pt x="1157" y="11164"/>
                    <a:pt x="1269" y="10605"/>
                    <a:pt x="1637" y="10234"/>
                  </a:cubicBezTo>
                  <a:cubicBezTo>
                    <a:pt x="1885" y="9985"/>
                    <a:pt x="2217" y="9854"/>
                    <a:pt x="2554" y="9854"/>
                  </a:cubicBezTo>
                  <a:close/>
                  <a:moveTo>
                    <a:pt x="2555" y="1"/>
                  </a:moveTo>
                  <a:cubicBezTo>
                    <a:pt x="2241" y="1"/>
                    <a:pt x="1990" y="254"/>
                    <a:pt x="1990" y="565"/>
                  </a:cubicBezTo>
                  <a:lnTo>
                    <a:pt x="1990" y="8790"/>
                  </a:lnTo>
                  <a:cubicBezTo>
                    <a:pt x="792" y="9077"/>
                    <a:pt x="0" y="10215"/>
                    <a:pt x="145" y="11435"/>
                  </a:cubicBezTo>
                  <a:cubicBezTo>
                    <a:pt x="287" y="12658"/>
                    <a:pt x="1326" y="13576"/>
                    <a:pt x="2555" y="13576"/>
                  </a:cubicBezTo>
                  <a:cubicBezTo>
                    <a:pt x="3784" y="13576"/>
                    <a:pt x="4823" y="12658"/>
                    <a:pt x="4964" y="11435"/>
                  </a:cubicBezTo>
                  <a:cubicBezTo>
                    <a:pt x="5109" y="10215"/>
                    <a:pt x="4318" y="9077"/>
                    <a:pt x="3123" y="8790"/>
                  </a:cubicBezTo>
                  <a:lnTo>
                    <a:pt x="3123" y="565"/>
                  </a:lnTo>
                  <a:cubicBezTo>
                    <a:pt x="3123" y="254"/>
                    <a:pt x="2869" y="1"/>
                    <a:pt x="255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20" name="Google Shape;5020;p45"/>
            <p:cNvSpPr/>
            <p:nvPr/>
          </p:nvSpPr>
          <p:spPr>
            <a:xfrm>
              <a:off x="3985700" y="3210375"/>
              <a:ext cx="241750" cy="484200"/>
            </a:xfrm>
            <a:custGeom>
              <a:avLst/>
              <a:gdLst/>
              <a:ahLst/>
              <a:cxnLst/>
              <a:rect l="l" t="t" r="r" b="b"/>
              <a:pathLst>
                <a:path w="9670" h="19368" extrusionOk="0">
                  <a:moveTo>
                    <a:pt x="4835" y="1133"/>
                  </a:moveTo>
                  <a:cubicBezTo>
                    <a:pt x="5792" y="1133"/>
                    <a:pt x="6571" y="1909"/>
                    <a:pt x="6571" y="2869"/>
                  </a:cubicBezTo>
                  <a:lnTo>
                    <a:pt x="6574" y="10853"/>
                  </a:lnTo>
                  <a:lnTo>
                    <a:pt x="6574" y="10871"/>
                  </a:lnTo>
                  <a:cubicBezTo>
                    <a:pt x="6568" y="11073"/>
                    <a:pt x="6668" y="11260"/>
                    <a:pt x="6837" y="11369"/>
                  </a:cubicBezTo>
                  <a:cubicBezTo>
                    <a:pt x="7869" y="12027"/>
                    <a:pt x="8513" y="13232"/>
                    <a:pt x="8513" y="14512"/>
                  </a:cubicBezTo>
                  <a:cubicBezTo>
                    <a:pt x="8510" y="16545"/>
                    <a:pt x="6864" y="18190"/>
                    <a:pt x="4835" y="18193"/>
                  </a:cubicBezTo>
                  <a:cubicBezTo>
                    <a:pt x="2803" y="18190"/>
                    <a:pt x="1157" y="16545"/>
                    <a:pt x="1157" y="14515"/>
                  </a:cubicBezTo>
                  <a:cubicBezTo>
                    <a:pt x="1157" y="13280"/>
                    <a:pt x="1818" y="12043"/>
                    <a:pt x="2842" y="11363"/>
                  </a:cubicBezTo>
                  <a:cubicBezTo>
                    <a:pt x="2987" y="11267"/>
                    <a:pt x="3078" y="11110"/>
                    <a:pt x="3093" y="10934"/>
                  </a:cubicBezTo>
                  <a:cubicBezTo>
                    <a:pt x="3096" y="10907"/>
                    <a:pt x="3099" y="10880"/>
                    <a:pt x="3099" y="10856"/>
                  </a:cubicBezTo>
                  <a:lnTo>
                    <a:pt x="3099" y="2869"/>
                  </a:lnTo>
                  <a:cubicBezTo>
                    <a:pt x="3099" y="1909"/>
                    <a:pt x="3875" y="1133"/>
                    <a:pt x="4835" y="1133"/>
                  </a:cubicBezTo>
                  <a:close/>
                  <a:moveTo>
                    <a:pt x="4835" y="1"/>
                  </a:moveTo>
                  <a:cubicBezTo>
                    <a:pt x="3250" y="1"/>
                    <a:pt x="1966" y="1284"/>
                    <a:pt x="1966" y="2869"/>
                  </a:cubicBezTo>
                  <a:lnTo>
                    <a:pt x="1966" y="10596"/>
                  </a:lnTo>
                  <a:cubicBezTo>
                    <a:pt x="750" y="11532"/>
                    <a:pt x="34" y="12979"/>
                    <a:pt x="25" y="14515"/>
                  </a:cubicBezTo>
                  <a:cubicBezTo>
                    <a:pt x="1" y="17188"/>
                    <a:pt x="2163" y="19368"/>
                    <a:pt x="4835" y="19368"/>
                  </a:cubicBezTo>
                  <a:cubicBezTo>
                    <a:pt x="7510" y="19368"/>
                    <a:pt x="9669" y="17188"/>
                    <a:pt x="9648" y="14515"/>
                  </a:cubicBezTo>
                  <a:cubicBezTo>
                    <a:pt x="9648" y="13688"/>
                    <a:pt x="9443" y="12879"/>
                    <a:pt x="9053" y="12151"/>
                  </a:cubicBezTo>
                  <a:cubicBezTo>
                    <a:pt x="8724" y="11541"/>
                    <a:pt x="8265" y="11010"/>
                    <a:pt x="7709" y="10596"/>
                  </a:cubicBezTo>
                  <a:lnTo>
                    <a:pt x="7703" y="2869"/>
                  </a:lnTo>
                  <a:cubicBezTo>
                    <a:pt x="7703" y="1284"/>
                    <a:pt x="6420" y="1"/>
                    <a:pt x="483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021" name="Google Shape;5021;p45"/>
          <p:cNvGrpSpPr/>
          <p:nvPr/>
        </p:nvGrpSpPr>
        <p:grpSpPr>
          <a:xfrm>
            <a:off x="6035023" y="3661709"/>
            <a:ext cx="230530" cy="230458"/>
            <a:chOff x="4460225" y="3211300"/>
            <a:chExt cx="481475" cy="481325"/>
          </a:xfrm>
          <a:solidFill>
            <a:srgbClr val="171536"/>
          </a:solidFill>
        </p:grpSpPr>
        <p:sp>
          <p:nvSpPr>
            <p:cNvPr id="5022" name="Google Shape;5022;p45"/>
            <p:cNvSpPr/>
            <p:nvPr/>
          </p:nvSpPr>
          <p:spPr>
            <a:xfrm>
              <a:off x="4602350" y="3353250"/>
              <a:ext cx="205125" cy="197375"/>
            </a:xfrm>
            <a:custGeom>
              <a:avLst/>
              <a:gdLst/>
              <a:ahLst/>
              <a:cxnLst/>
              <a:rect l="l" t="t" r="r" b="b"/>
              <a:pathLst>
                <a:path w="8205" h="7895" extrusionOk="0">
                  <a:moveTo>
                    <a:pt x="3947" y="1134"/>
                  </a:moveTo>
                  <a:cubicBezTo>
                    <a:pt x="5085" y="1134"/>
                    <a:pt x="6112" y="1819"/>
                    <a:pt x="6547" y="2870"/>
                  </a:cubicBezTo>
                  <a:cubicBezTo>
                    <a:pt x="6982" y="3924"/>
                    <a:pt x="6743" y="5132"/>
                    <a:pt x="5937" y="5938"/>
                  </a:cubicBezTo>
                  <a:cubicBezTo>
                    <a:pt x="5398" y="6477"/>
                    <a:pt x="4680" y="6762"/>
                    <a:pt x="3948" y="6762"/>
                  </a:cubicBezTo>
                  <a:cubicBezTo>
                    <a:pt x="3585" y="6762"/>
                    <a:pt x="3218" y="6692"/>
                    <a:pt x="2869" y="6548"/>
                  </a:cubicBezTo>
                  <a:cubicBezTo>
                    <a:pt x="1818" y="6113"/>
                    <a:pt x="1133" y="5087"/>
                    <a:pt x="1133" y="3948"/>
                  </a:cubicBezTo>
                  <a:cubicBezTo>
                    <a:pt x="1133" y="2393"/>
                    <a:pt x="2392" y="1134"/>
                    <a:pt x="3947" y="1134"/>
                  </a:cubicBezTo>
                  <a:close/>
                  <a:moveTo>
                    <a:pt x="3944" y="1"/>
                  </a:moveTo>
                  <a:cubicBezTo>
                    <a:pt x="3436" y="1"/>
                    <a:pt x="2925" y="99"/>
                    <a:pt x="2437" y="301"/>
                  </a:cubicBezTo>
                  <a:cubicBezTo>
                    <a:pt x="961" y="914"/>
                    <a:pt x="1" y="2351"/>
                    <a:pt x="1" y="3948"/>
                  </a:cubicBezTo>
                  <a:cubicBezTo>
                    <a:pt x="4" y="6128"/>
                    <a:pt x="1767" y="7892"/>
                    <a:pt x="3947" y="7895"/>
                  </a:cubicBezTo>
                  <a:cubicBezTo>
                    <a:pt x="5544" y="7895"/>
                    <a:pt x="6982" y="6934"/>
                    <a:pt x="7595" y="5458"/>
                  </a:cubicBezTo>
                  <a:cubicBezTo>
                    <a:pt x="8204" y="3984"/>
                    <a:pt x="7866" y="2287"/>
                    <a:pt x="6737" y="1158"/>
                  </a:cubicBezTo>
                  <a:cubicBezTo>
                    <a:pt x="5981" y="402"/>
                    <a:pt x="4971" y="1"/>
                    <a:pt x="394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23" name="Google Shape;5023;p45"/>
            <p:cNvSpPr/>
            <p:nvPr/>
          </p:nvSpPr>
          <p:spPr>
            <a:xfrm>
              <a:off x="4460225" y="3211300"/>
              <a:ext cx="481475" cy="481325"/>
            </a:xfrm>
            <a:custGeom>
              <a:avLst/>
              <a:gdLst/>
              <a:ahLst/>
              <a:cxnLst/>
              <a:rect l="l" t="t" r="r" b="b"/>
              <a:pathLst>
                <a:path w="19259" h="19253" extrusionOk="0">
                  <a:moveTo>
                    <a:pt x="9632" y="1126"/>
                  </a:moveTo>
                  <a:cubicBezTo>
                    <a:pt x="10704" y="1126"/>
                    <a:pt x="11649" y="1824"/>
                    <a:pt x="11972" y="2845"/>
                  </a:cubicBezTo>
                  <a:cubicBezTo>
                    <a:pt x="12049" y="3090"/>
                    <a:pt x="12276" y="3240"/>
                    <a:pt x="12513" y="3240"/>
                  </a:cubicBezTo>
                  <a:cubicBezTo>
                    <a:pt x="12600" y="3240"/>
                    <a:pt x="12689" y="3220"/>
                    <a:pt x="12772" y="3177"/>
                  </a:cubicBezTo>
                  <a:cubicBezTo>
                    <a:pt x="13131" y="2990"/>
                    <a:pt x="13520" y="2899"/>
                    <a:pt x="13906" y="2899"/>
                  </a:cubicBezTo>
                  <a:cubicBezTo>
                    <a:pt x="14542" y="2899"/>
                    <a:pt x="15169" y="3146"/>
                    <a:pt x="15641" y="3617"/>
                  </a:cubicBezTo>
                  <a:cubicBezTo>
                    <a:pt x="16399" y="4375"/>
                    <a:pt x="16577" y="5535"/>
                    <a:pt x="16082" y="6486"/>
                  </a:cubicBezTo>
                  <a:cubicBezTo>
                    <a:pt x="15922" y="6797"/>
                    <a:pt x="16079" y="7180"/>
                    <a:pt x="16414" y="7286"/>
                  </a:cubicBezTo>
                  <a:cubicBezTo>
                    <a:pt x="17434" y="7609"/>
                    <a:pt x="18132" y="8554"/>
                    <a:pt x="18132" y="9626"/>
                  </a:cubicBezTo>
                  <a:cubicBezTo>
                    <a:pt x="18132" y="10698"/>
                    <a:pt x="17434" y="11643"/>
                    <a:pt x="16414" y="11966"/>
                  </a:cubicBezTo>
                  <a:cubicBezTo>
                    <a:pt x="16079" y="12072"/>
                    <a:pt x="15922" y="12455"/>
                    <a:pt x="16082" y="12766"/>
                  </a:cubicBezTo>
                  <a:cubicBezTo>
                    <a:pt x="16577" y="13718"/>
                    <a:pt x="16399" y="14877"/>
                    <a:pt x="15641" y="15635"/>
                  </a:cubicBezTo>
                  <a:cubicBezTo>
                    <a:pt x="15169" y="16107"/>
                    <a:pt x="14542" y="16354"/>
                    <a:pt x="13906" y="16354"/>
                  </a:cubicBezTo>
                  <a:cubicBezTo>
                    <a:pt x="13520" y="16354"/>
                    <a:pt x="13131" y="16263"/>
                    <a:pt x="12772" y="16076"/>
                  </a:cubicBezTo>
                  <a:cubicBezTo>
                    <a:pt x="12689" y="16033"/>
                    <a:pt x="12600" y="16013"/>
                    <a:pt x="12513" y="16013"/>
                  </a:cubicBezTo>
                  <a:cubicBezTo>
                    <a:pt x="12276" y="16013"/>
                    <a:pt x="12049" y="16163"/>
                    <a:pt x="11972" y="16408"/>
                  </a:cubicBezTo>
                  <a:cubicBezTo>
                    <a:pt x="11649" y="17428"/>
                    <a:pt x="10704" y="18126"/>
                    <a:pt x="9632" y="18126"/>
                  </a:cubicBezTo>
                  <a:cubicBezTo>
                    <a:pt x="8560" y="18126"/>
                    <a:pt x="7615" y="17428"/>
                    <a:pt x="7292" y="16408"/>
                  </a:cubicBezTo>
                  <a:cubicBezTo>
                    <a:pt x="7215" y="16163"/>
                    <a:pt x="6988" y="16013"/>
                    <a:pt x="6751" y="16013"/>
                  </a:cubicBezTo>
                  <a:cubicBezTo>
                    <a:pt x="6664" y="16013"/>
                    <a:pt x="6575" y="16033"/>
                    <a:pt x="6492" y="16076"/>
                  </a:cubicBezTo>
                  <a:cubicBezTo>
                    <a:pt x="6133" y="16263"/>
                    <a:pt x="5744" y="16354"/>
                    <a:pt x="5358" y="16354"/>
                  </a:cubicBezTo>
                  <a:cubicBezTo>
                    <a:pt x="4722" y="16354"/>
                    <a:pt x="4095" y="16107"/>
                    <a:pt x="3623" y="15635"/>
                  </a:cubicBezTo>
                  <a:cubicBezTo>
                    <a:pt x="2865" y="14877"/>
                    <a:pt x="2687" y="13718"/>
                    <a:pt x="3183" y="12766"/>
                  </a:cubicBezTo>
                  <a:cubicBezTo>
                    <a:pt x="3343" y="12455"/>
                    <a:pt x="3186" y="12072"/>
                    <a:pt x="2850" y="11966"/>
                  </a:cubicBezTo>
                  <a:cubicBezTo>
                    <a:pt x="1830" y="11643"/>
                    <a:pt x="1132" y="10698"/>
                    <a:pt x="1132" y="9626"/>
                  </a:cubicBezTo>
                  <a:cubicBezTo>
                    <a:pt x="1132" y="8554"/>
                    <a:pt x="1830" y="7609"/>
                    <a:pt x="2850" y="7286"/>
                  </a:cubicBezTo>
                  <a:cubicBezTo>
                    <a:pt x="3186" y="7180"/>
                    <a:pt x="3343" y="6797"/>
                    <a:pt x="3183" y="6486"/>
                  </a:cubicBezTo>
                  <a:cubicBezTo>
                    <a:pt x="2687" y="5535"/>
                    <a:pt x="2865" y="4375"/>
                    <a:pt x="3623" y="3617"/>
                  </a:cubicBezTo>
                  <a:cubicBezTo>
                    <a:pt x="4095" y="3146"/>
                    <a:pt x="4722" y="2899"/>
                    <a:pt x="5358" y="2899"/>
                  </a:cubicBezTo>
                  <a:cubicBezTo>
                    <a:pt x="5744" y="2899"/>
                    <a:pt x="6133" y="2990"/>
                    <a:pt x="6492" y="3177"/>
                  </a:cubicBezTo>
                  <a:cubicBezTo>
                    <a:pt x="6575" y="3220"/>
                    <a:pt x="6664" y="3240"/>
                    <a:pt x="6751" y="3240"/>
                  </a:cubicBezTo>
                  <a:cubicBezTo>
                    <a:pt x="6988" y="3240"/>
                    <a:pt x="7215" y="3090"/>
                    <a:pt x="7292" y="2845"/>
                  </a:cubicBezTo>
                  <a:cubicBezTo>
                    <a:pt x="7615" y="1824"/>
                    <a:pt x="8560" y="1126"/>
                    <a:pt x="9632" y="1126"/>
                  </a:cubicBezTo>
                  <a:close/>
                  <a:moveTo>
                    <a:pt x="9632" y="0"/>
                  </a:moveTo>
                  <a:cubicBezTo>
                    <a:pt x="8291" y="0"/>
                    <a:pt x="7062" y="746"/>
                    <a:pt x="6447" y="1936"/>
                  </a:cubicBezTo>
                  <a:cubicBezTo>
                    <a:pt x="6091" y="1823"/>
                    <a:pt x="5726" y="1768"/>
                    <a:pt x="5364" y="1768"/>
                  </a:cubicBezTo>
                  <a:cubicBezTo>
                    <a:pt x="4426" y="1768"/>
                    <a:pt x="3508" y="2136"/>
                    <a:pt x="2826" y="2820"/>
                  </a:cubicBezTo>
                  <a:cubicBezTo>
                    <a:pt x="1878" y="3765"/>
                    <a:pt x="1537" y="5163"/>
                    <a:pt x="1942" y="6441"/>
                  </a:cubicBezTo>
                  <a:cubicBezTo>
                    <a:pt x="749" y="7054"/>
                    <a:pt x="0" y="8286"/>
                    <a:pt x="6" y="9626"/>
                  </a:cubicBezTo>
                  <a:cubicBezTo>
                    <a:pt x="0" y="10967"/>
                    <a:pt x="749" y="12199"/>
                    <a:pt x="1942" y="12812"/>
                  </a:cubicBezTo>
                  <a:cubicBezTo>
                    <a:pt x="1537" y="14089"/>
                    <a:pt x="1878" y="15487"/>
                    <a:pt x="2826" y="16432"/>
                  </a:cubicBezTo>
                  <a:cubicBezTo>
                    <a:pt x="3508" y="17116"/>
                    <a:pt x="4426" y="17484"/>
                    <a:pt x="5364" y="17484"/>
                  </a:cubicBezTo>
                  <a:cubicBezTo>
                    <a:pt x="5726" y="17484"/>
                    <a:pt x="6091" y="17429"/>
                    <a:pt x="6447" y="17317"/>
                  </a:cubicBezTo>
                  <a:cubicBezTo>
                    <a:pt x="7062" y="18506"/>
                    <a:pt x="8291" y="19252"/>
                    <a:pt x="9632" y="19252"/>
                  </a:cubicBezTo>
                  <a:cubicBezTo>
                    <a:pt x="10973" y="19252"/>
                    <a:pt x="12202" y="18506"/>
                    <a:pt x="12818" y="17317"/>
                  </a:cubicBezTo>
                  <a:cubicBezTo>
                    <a:pt x="13173" y="17429"/>
                    <a:pt x="13538" y="17484"/>
                    <a:pt x="13900" y="17484"/>
                  </a:cubicBezTo>
                  <a:cubicBezTo>
                    <a:pt x="14838" y="17484"/>
                    <a:pt x="15756" y="17116"/>
                    <a:pt x="16438" y="16432"/>
                  </a:cubicBezTo>
                  <a:cubicBezTo>
                    <a:pt x="17386" y="15487"/>
                    <a:pt x="17727" y="14089"/>
                    <a:pt x="17323" y="12812"/>
                  </a:cubicBezTo>
                  <a:cubicBezTo>
                    <a:pt x="18512" y="12196"/>
                    <a:pt x="19258" y="10967"/>
                    <a:pt x="19258" y="9626"/>
                  </a:cubicBezTo>
                  <a:cubicBezTo>
                    <a:pt x="19258" y="8286"/>
                    <a:pt x="18512" y="7057"/>
                    <a:pt x="17323" y="6441"/>
                  </a:cubicBezTo>
                  <a:cubicBezTo>
                    <a:pt x="17727" y="5163"/>
                    <a:pt x="17386" y="3765"/>
                    <a:pt x="16438" y="2820"/>
                  </a:cubicBezTo>
                  <a:cubicBezTo>
                    <a:pt x="15756" y="2136"/>
                    <a:pt x="14838" y="1768"/>
                    <a:pt x="13900" y="1768"/>
                  </a:cubicBezTo>
                  <a:cubicBezTo>
                    <a:pt x="13538" y="1768"/>
                    <a:pt x="13173" y="1823"/>
                    <a:pt x="12818" y="1936"/>
                  </a:cubicBezTo>
                  <a:cubicBezTo>
                    <a:pt x="12202" y="746"/>
                    <a:pt x="10973" y="0"/>
                    <a:pt x="963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5024" name="Google Shape;5024;p45"/>
          <p:cNvSpPr/>
          <p:nvPr/>
        </p:nvSpPr>
        <p:spPr>
          <a:xfrm>
            <a:off x="6323477" y="3674671"/>
            <a:ext cx="231332" cy="204376"/>
          </a:xfrm>
          <a:custGeom>
            <a:avLst/>
            <a:gdLst/>
            <a:ahLst/>
            <a:cxnLst/>
            <a:rect l="l" t="t" r="r" b="b"/>
            <a:pathLst>
              <a:path w="19326" h="17074" extrusionOk="0">
                <a:moveTo>
                  <a:pt x="14226" y="1132"/>
                </a:moveTo>
                <a:cubicBezTo>
                  <a:pt x="15314" y="1132"/>
                  <a:pt x="16352" y="1605"/>
                  <a:pt x="17070" y="2425"/>
                </a:cubicBezTo>
                <a:cubicBezTo>
                  <a:pt x="17798" y="3252"/>
                  <a:pt x="18196" y="4366"/>
                  <a:pt x="18196" y="5568"/>
                </a:cubicBezTo>
                <a:cubicBezTo>
                  <a:pt x="18193" y="8476"/>
                  <a:pt x="15599" y="10686"/>
                  <a:pt x="11671" y="14032"/>
                </a:cubicBezTo>
                <a:cubicBezTo>
                  <a:pt x="11025" y="14581"/>
                  <a:pt x="10364" y="15146"/>
                  <a:pt x="9663" y="15756"/>
                </a:cubicBezTo>
                <a:cubicBezTo>
                  <a:pt x="8963" y="15146"/>
                  <a:pt x="8301" y="14581"/>
                  <a:pt x="7655" y="14032"/>
                </a:cubicBezTo>
                <a:cubicBezTo>
                  <a:pt x="3727" y="10686"/>
                  <a:pt x="1133" y="8476"/>
                  <a:pt x="1133" y="5568"/>
                </a:cubicBezTo>
                <a:cubicBezTo>
                  <a:pt x="1133" y="4366"/>
                  <a:pt x="1535" y="3252"/>
                  <a:pt x="2259" y="2425"/>
                </a:cubicBezTo>
                <a:cubicBezTo>
                  <a:pt x="2977" y="1605"/>
                  <a:pt x="4015" y="1132"/>
                  <a:pt x="5103" y="1132"/>
                </a:cubicBezTo>
                <a:cubicBezTo>
                  <a:pt x="5113" y="1132"/>
                  <a:pt x="5124" y="1132"/>
                  <a:pt x="5134" y="1132"/>
                </a:cubicBezTo>
                <a:cubicBezTo>
                  <a:pt x="6686" y="1132"/>
                  <a:pt x="7691" y="2090"/>
                  <a:pt x="8259" y="2890"/>
                </a:cubicBezTo>
                <a:cubicBezTo>
                  <a:pt x="8631" y="3421"/>
                  <a:pt x="8920" y="4001"/>
                  <a:pt x="9126" y="4614"/>
                </a:cubicBezTo>
                <a:cubicBezTo>
                  <a:pt x="9212" y="4875"/>
                  <a:pt x="9438" y="5006"/>
                  <a:pt x="9665" y="5006"/>
                </a:cubicBezTo>
                <a:cubicBezTo>
                  <a:pt x="9891" y="5006"/>
                  <a:pt x="10118" y="4875"/>
                  <a:pt x="10204" y="4614"/>
                </a:cubicBezTo>
                <a:cubicBezTo>
                  <a:pt x="10409" y="4001"/>
                  <a:pt x="10699" y="3421"/>
                  <a:pt x="11070" y="2890"/>
                </a:cubicBezTo>
                <a:cubicBezTo>
                  <a:pt x="11641" y="2090"/>
                  <a:pt x="12643" y="1132"/>
                  <a:pt x="14195" y="1132"/>
                </a:cubicBezTo>
                <a:cubicBezTo>
                  <a:pt x="14206" y="1132"/>
                  <a:pt x="14216" y="1132"/>
                  <a:pt x="14226" y="1132"/>
                </a:cubicBezTo>
                <a:close/>
                <a:moveTo>
                  <a:pt x="5103" y="0"/>
                </a:moveTo>
                <a:cubicBezTo>
                  <a:pt x="3689" y="0"/>
                  <a:pt x="2343" y="612"/>
                  <a:pt x="1411" y="1676"/>
                </a:cubicBezTo>
                <a:cubicBezTo>
                  <a:pt x="502" y="2709"/>
                  <a:pt x="1" y="4092"/>
                  <a:pt x="1" y="5568"/>
                </a:cubicBezTo>
                <a:cubicBezTo>
                  <a:pt x="1" y="7174"/>
                  <a:pt x="629" y="8672"/>
                  <a:pt x="1976" y="10275"/>
                </a:cubicBezTo>
                <a:cubicBezTo>
                  <a:pt x="3180" y="11710"/>
                  <a:pt x="4914" y="13183"/>
                  <a:pt x="6922" y="14895"/>
                </a:cubicBezTo>
                <a:cubicBezTo>
                  <a:pt x="7670" y="15532"/>
                  <a:pt x="8443" y="16191"/>
                  <a:pt x="9265" y="16909"/>
                </a:cubicBezTo>
                <a:lnTo>
                  <a:pt x="9292" y="16933"/>
                </a:lnTo>
                <a:cubicBezTo>
                  <a:pt x="9397" y="17027"/>
                  <a:pt x="9530" y="17074"/>
                  <a:pt x="9664" y="17074"/>
                </a:cubicBezTo>
                <a:cubicBezTo>
                  <a:pt x="9797" y="17074"/>
                  <a:pt x="9930" y="17027"/>
                  <a:pt x="10038" y="16933"/>
                </a:cubicBezTo>
                <a:lnTo>
                  <a:pt x="10062" y="16909"/>
                </a:lnTo>
                <a:cubicBezTo>
                  <a:pt x="10883" y="16191"/>
                  <a:pt x="11659" y="15532"/>
                  <a:pt x="12405" y="14895"/>
                </a:cubicBezTo>
                <a:cubicBezTo>
                  <a:pt x="14413" y="13183"/>
                  <a:pt x="16146" y="11707"/>
                  <a:pt x="17351" y="10275"/>
                </a:cubicBezTo>
                <a:cubicBezTo>
                  <a:pt x="18697" y="8672"/>
                  <a:pt x="19325" y="7174"/>
                  <a:pt x="19325" y="5568"/>
                </a:cubicBezTo>
                <a:cubicBezTo>
                  <a:pt x="19325" y="4092"/>
                  <a:pt x="18824" y="2709"/>
                  <a:pt x="17915" y="1676"/>
                </a:cubicBezTo>
                <a:cubicBezTo>
                  <a:pt x="16983" y="612"/>
                  <a:pt x="15637" y="0"/>
                  <a:pt x="14224" y="0"/>
                </a:cubicBezTo>
                <a:cubicBezTo>
                  <a:pt x="14213" y="0"/>
                  <a:pt x="14203" y="0"/>
                  <a:pt x="14192" y="0"/>
                </a:cubicBezTo>
                <a:cubicBezTo>
                  <a:pt x="12157" y="0"/>
                  <a:pt x="10868" y="1217"/>
                  <a:pt x="10143" y="2238"/>
                </a:cubicBezTo>
                <a:cubicBezTo>
                  <a:pt x="9968" y="2485"/>
                  <a:pt x="9808" y="2748"/>
                  <a:pt x="9663" y="3017"/>
                </a:cubicBezTo>
                <a:cubicBezTo>
                  <a:pt x="9518" y="2748"/>
                  <a:pt x="9358" y="2485"/>
                  <a:pt x="9183" y="2238"/>
                </a:cubicBezTo>
                <a:cubicBezTo>
                  <a:pt x="8458" y="1217"/>
                  <a:pt x="7169" y="0"/>
                  <a:pt x="5134" y="0"/>
                </a:cubicBezTo>
                <a:cubicBezTo>
                  <a:pt x="5124" y="0"/>
                  <a:pt x="5113" y="0"/>
                  <a:pt x="5103" y="0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grpSp>
        <p:nvGrpSpPr>
          <p:cNvPr id="5025" name="Google Shape;5025;p45"/>
          <p:cNvGrpSpPr/>
          <p:nvPr/>
        </p:nvGrpSpPr>
        <p:grpSpPr>
          <a:xfrm>
            <a:off x="6603676" y="3681514"/>
            <a:ext cx="232589" cy="190850"/>
            <a:chOff x="5647000" y="3252650"/>
            <a:chExt cx="485775" cy="398600"/>
          </a:xfrm>
          <a:solidFill>
            <a:srgbClr val="171536"/>
          </a:solidFill>
        </p:grpSpPr>
        <p:sp>
          <p:nvSpPr>
            <p:cNvPr id="5026" name="Google Shape;5026;p45"/>
            <p:cNvSpPr/>
            <p:nvPr/>
          </p:nvSpPr>
          <p:spPr>
            <a:xfrm>
              <a:off x="5762575" y="3252650"/>
              <a:ext cx="113250" cy="143825"/>
            </a:xfrm>
            <a:custGeom>
              <a:avLst/>
              <a:gdLst/>
              <a:ahLst/>
              <a:cxnLst/>
              <a:rect l="l" t="t" r="r" b="b"/>
              <a:pathLst>
                <a:path w="4530" h="5753" extrusionOk="0">
                  <a:moveTo>
                    <a:pt x="2265" y="1133"/>
                  </a:moveTo>
                  <a:cubicBezTo>
                    <a:pt x="2383" y="1133"/>
                    <a:pt x="2667" y="1348"/>
                    <a:pt x="2960" y="1930"/>
                  </a:cubicBezTo>
                  <a:cubicBezTo>
                    <a:pt x="3246" y="2501"/>
                    <a:pt x="3397" y="3147"/>
                    <a:pt x="3397" y="3488"/>
                  </a:cubicBezTo>
                  <a:cubicBezTo>
                    <a:pt x="3397" y="4113"/>
                    <a:pt x="2890" y="4621"/>
                    <a:pt x="2265" y="4621"/>
                  </a:cubicBezTo>
                  <a:cubicBezTo>
                    <a:pt x="1637" y="4621"/>
                    <a:pt x="1133" y="4113"/>
                    <a:pt x="1133" y="3488"/>
                  </a:cubicBezTo>
                  <a:cubicBezTo>
                    <a:pt x="1133" y="3147"/>
                    <a:pt x="1284" y="2501"/>
                    <a:pt x="1568" y="1930"/>
                  </a:cubicBezTo>
                  <a:cubicBezTo>
                    <a:pt x="1860" y="1348"/>
                    <a:pt x="2144" y="1133"/>
                    <a:pt x="2265" y="1133"/>
                  </a:cubicBezTo>
                  <a:close/>
                  <a:moveTo>
                    <a:pt x="2265" y="1"/>
                  </a:moveTo>
                  <a:cubicBezTo>
                    <a:pt x="1613" y="1"/>
                    <a:pt x="1024" y="493"/>
                    <a:pt x="556" y="1423"/>
                  </a:cubicBezTo>
                  <a:cubicBezTo>
                    <a:pt x="218" y="2096"/>
                    <a:pt x="1" y="2909"/>
                    <a:pt x="1" y="3488"/>
                  </a:cubicBezTo>
                  <a:cubicBezTo>
                    <a:pt x="1" y="4738"/>
                    <a:pt x="1012" y="5750"/>
                    <a:pt x="2265" y="5753"/>
                  </a:cubicBezTo>
                  <a:cubicBezTo>
                    <a:pt x="3515" y="5750"/>
                    <a:pt x="4527" y="4738"/>
                    <a:pt x="4530" y="3488"/>
                  </a:cubicBezTo>
                  <a:cubicBezTo>
                    <a:pt x="4530" y="2909"/>
                    <a:pt x="4309" y="2096"/>
                    <a:pt x="3971" y="1423"/>
                  </a:cubicBezTo>
                  <a:cubicBezTo>
                    <a:pt x="3503" y="493"/>
                    <a:pt x="2914" y="1"/>
                    <a:pt x="22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27" name="Google Shape;5027;p45"/>
            <p:cNvSpPr/>
            <p:nvPr/>
          </p:nvSpPr>
          <p:spPr>
            <a:xfrm>
              <a:off x="5647000" y="3371750"/>
              <a:ext cx="124425" cy="136450"/>
            </a:xfrm>
            <a:custGeom>
              <a:avLst/>
              <a:gdLst/>
              <a:ahLst/>
              <a:cxnLst/>
              <a:rect l="l" t="t" r="r" b="b"/>
              <a:pathLst>
                <a:path w="4977" h="5458" extrusionOk="0">
                  <a:moveTo>
                    <a:pt x="1510" y="1131"/>
                  </a:moveTo>
                  <a:cubicBezTo>
                    <a:pt x="1680" y="1131"/>
                    <a:pt x="1994" y="1221"/>
                    <a:pt x="2422" y="1496"/>
                  </a:cubicBezTo>
                  <a:cubicBezTo>
                    <a:pt x="2969" y="1852"/>
                    <a:pt x="3425" y="2333"/>
                    <a:pt x="3594" y="2625"/>
                  </a:cubicBezTo>
                  <a:cubicBezTo>
                    <a:pt x="3908" y="3166"/>
                    <a:pt x="3721" y="3860"/>
                    <a:pt x="3180" y="4171"/>
                  </a:cubicBezTo>
                  <a:cubicBezTo>
                    <a:pt x="3000" y="4276"/>
                    <a:pt x="2801" y="4325"/>
                    <a:pt x="2603" y="4325"/>
                  </a:cubicBezTo>
                  <a:cubicBezTo>
                    <a:pt x="2200" y="4325"/>
                    <a:pt x="1804" y="4120"/>
                    <a:pt x="1595" y="3758"/>
                  </a:cubicBezTo>
                  <a:cubicBezTo>
                    <a:pt x="1423" y="3462"/>
                    <a:pt x="1233" y="2828"/>
                    <a:pt x="1193" y="2191"/>
                  </a:cubicBezTo>
                  <a:cubicBezTo>
                    <a:pt x="1157" y="1538"/>
                    <a:pt x="1296" y="1212"/>
                    <a:pt x="1399" y="1155"/>
                  </a:cubicBezTo>
                  <a:cubicBezTo>
                    <a:pt x="1432" y="1137"/>
                    <a:pt x="1471" y="1131"/>
                    <a:pt x="1510" y="1131"/>
                  </a:cubicBezTo>
                  <a:close/>
                  <a:moveTo>
                    <a:pt x="1512" y="1"/>
                  </a:moveTo>
                  <a:cubicBezTo>
                    <a:pt x="1262" y="1"/>
                    <a:pt x="1033" y="59"/>
                    <a:pt x="831" y="177"/>
                  </a:cubicBezTo>
                  <a:cubicBezTo>
                    <a:pt x="269" y="500"/>
                    <a:pt x="1" y="1221"/>
                    <a:pt x="61" y="2260"/>
                  </a:cubicBezTo>
                  <a:cubicBezTo>
                    <a:pt x="106" y="3012"/>
                    <a:pt x="324" y="3821"/>
                    <a:pt x="614" y="4325"/>
                  </a:cubicBezTo>
                  <a:cubicBezTo>
                    <a:pt x="919" y="4851"/>
                    <a:pt x="1420" y="5231"/>
                    <a:pt x="2009" y="5382"/>
                  </a:cubicBezTo>
                  <a:cubicBezTo>
                    <a:pt x="2205" y="5431"/>
                    <a:pt x="2404" y="5458"/>
                    <a:pt x="2607" y="5458"/>
                  </a:cubicBezTo>
                  <a:cubicBezTo>
                    <a:pt x="2609" y="5458"/>
                    <a:pt x="2612" y="5458"/>
                    <a:pt x="2615" y="5458"/>
                  </a:cubicBezTo>
                  <a:cubicBezTo>
                    <a:pt x="3421" y="5458"/>
                    <a:pt x="4166" y="5026"/>
                    <a:pt x="4572" y="4328"/>
                  </a:cubicBezTo>
                  <a:cubicBezTo>
                    <a:pt x="4977" y="3628"/>
                    <a:pt x="4977" y="2761"/>
                    <a:pt x="4572" y="2061"/>
                  </a:cubicBezTo>
                  <a:cubicBezTo>
                    <a:pt x="4282" y="1560"/>
                    <a:pt x="3678" y="968"/>
                    <a:pt x="3035" y="548"/>
                  </a:cubicBezTo>
                  <a:cubicBezTo>
                    <a:pt x="2471" y="185"/>
                    <a:pt x="1957" y="1"/>
                    <a:pt x="151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28" name="Google Shape;5028;p45"/>
            <p:cNvSpPr/>
            <p:nvPr/>
          </p:nvSpPr>
          <p:spPr>
            <a:xfrm>
              <a:off x="5904100" y="3252650"/>
              <a:ext cx="113275" cy="143825"/>
            </a:xfrm>
            <a:custGeom>
              <a:avLst/>
              <a:gdLst/>
              <a:ahLst/>
              <a:cxnLst/>
              <a:rect l="l" t="t" r="r" b="b"/>
              <a:pathLst>
                <a:path w="4531" h="5753" extrusionOk="0">
                  <a:moveTo>
                    <a:pt x="2266" y="1133"/>
                  </a:moveTo>
                  <a:cubicBezTo>
                    <a:pt x="2383" y="1133"/>
                    <a:pt x="2667" y="1348"/>
                    <a:pt x="2960" y="1930"/>
                  </a:cubicBezTo>
                  <a:cubicBezTo>
                    <a:pt x="3247" y="2501"/>
                    <a:pt x="3398" y="3147"/>
                    <a:pt x="3398" y="3488"/>
                  </a:cubicBezTo>
                  <a:cubicBezTo>
                    <a:pt x="3398" y="4113"/>
                    <a:pt x="2891" y="4621"/>
                    <a:pt x="2266" y="4621"/>
                  </a:cubicBezTo>
                  <a:cubicBezTo>
                    <a:pt x="1638" y="4621"/>
                    <a:pt x="1133" y="4113"/>
                    <a:pt x="1133" y="3488"/>
                  </a:cubicBezTo>
                  <a:cubicBezTo>
                    <a:pt x="1133" y="3147"/>
                    <a:pt x="1284" y="2501"/>
                    <a:pt x="1568" y="1930"/>
                  </a:cubicBezTo>
                  <a:cubicBezTo>
                    <a:pt x="1861" y="1348"/>
                    <a:pt x="2145" y="1133"/>
                    <a:pt x="2266" y="1133"/>
                  </a:cubicBezTo>
                  <a:close/>
                  <a:moveTo>
                    <a:pt x="2266" y="1"/>
                  </a:moveTo>
                  <a:cubicBezTo>
                    <a:pt x="1613" y="1"/>
                    <a:pt x="1025" y="493"/>
                    <a:pt x="557" y="1423"/>
                  </a:cubicBezTo>
                  <a:cubicBezTo>
                    <a:pt x="218" y="2096"/>
                    <a:pt x="1" y="2909"/>
                    <a:pt x="1" y="3488"/>
                  </a:cubicBezTo>
                  <a:cubicBezTo>
                    <a:pt x="1" y="4738"/>
                    <a:pt x="1012" y="5753"/>
                    <a:pt x="2266" y="5753"/>
                  </a:cubicBezTo>
                  <a:cubicBezTo>
                    <a:pt x="3516" y="5753"/>
                    <a:pt x="4530" y="4738"/>
                    <a:pt x="4530" y="3488"/>
                  </a:cubicBezTo>
                  <a:cubicBezTo>
                    <a:pt x="4530" y="2909"/>
                    <a:pt x="4310" y="2096"/>
                    <a:pt x="3972" y="1423"/>
                  </a:cubicBezTo>
                  <a:cubicBezTo>
                    <a:pt x="3507" y="493"/>
                    <a:pt x="2915" y="1"/>
                    <a:pt x="22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29" name="Google Shape;5029;p45"/>
            <p:cNvSpPr/>
            <p:nvPr/>
          </p:nvSpPr>
          <p:spPr>
            <a:xfrm>
              <a:off x="5996750" y="3371150"/>
              <a:ext cx="136025" cy="136525"/>
            </a:xfrm>
            <a:custGeom>
              <a:avLst/>
              <a:gdLst/>
              <a:ahLst/>
              <a:cxnLst/>
              <a:rect l="l" t="t" r="r" b="b"/>
              <a:pathLst>
                <a:path w="5441" h="5461" extrusionOk="0">
                  <a:moveTo>
                    <a:pt x="3955" y="1136"/>
                  </a:moveTo>
                  <a:cubicBezTo>
                    <a:pt x="3986" y="1136"/>
                    <a:pt x="4019" y="1143"/>
                    <a:pt x="4049" y="1158"/>
                  </a:cubicBezTo>
                  <a:cubicBezTo>
                    <a:pt x="4152" y="1218"/>
                    <a:pt x="4290" y="1541"/>
                    <a:pt x="4251" y="2194"/>
                  </a:cubicBezTo>
                  <a:cubicBezTo>
                    <a:pt x="4215" y="2834"/>
                    <a:pt x="4022" y="3468"/>
                    <a:pt x="3853" y="3761"/>
                  </a:cubicBezTo>
                  <a:cubicBezTo>
                    <a:pt x="3644" y="4124"/>
                    <a:pt x="3246" y="4329"/>
                    <a:pt x="2842" y="4329"/>
                  </a:cubicBezTo>
                  <a:cubicBezTo>
                    <a:pt x="2645" y="4329"/>
                    <a:pt x="2447" y="4280"/>
                    <a:pt x="2267" y="4177"/>
                  </a:cubicBezTo>
                  <a:cubicBezTo>
                    <a:pt x="2008" y="4026"/>
                    <a:pt x="1815" y="3779"/>
                    <a:pt x="1739" y="3489"/>
                  </a:cubicBezTo>
                  <a:cubicBezTo>
                    <a:pt x="1661" y="3199"/>
                    <a:pt x="1703" y="2888"/>
                    <a:pt x="1854" y="2628"/>
                  </a:cubicBezTo>
                  <a:cubicBezTo>
                    <a:pt x="2020" y="2338"/>
                    <a:pt x="2479" y="1855"/>
                    <a:pt x="3025" y="1502"/>
                  </a:cubicBezTo>
                  <a:cubicBezTo>
                    <a:pt x="3451" y="1224"/>
                    <a:pt x="3768" y="1137"/>
                    <a:pt x="3937" y="1137"/>
                  </a:cubicBezTo>
                  <a:cubicBezTo>
                    <a:pt x="3943" y="1136"/>
                    <a:pt x="3949" y="1136"/>
                    <a:pt x="3955" y="1136"/>
                  </a:cubicBezTo>
                  <a:close/>
                  <a:moveTo>
                    <a:pt x="3932" y="1"/>
                  </a:moveTo>
                  <a:cubicBezTo>
                    <a:pt x="3486" y="1"/>
                    <a:pt x="2972" y="186"/>
                    <a:pt x="2409" y="551"/>
                  </a:cubicBezTo>
                  <a:cubicBezTo>
                    <a:pt x="1766" y="968"/>
                    <a:pt x="1162" y="1562"/>
                    <a:pt x="872" y="2064"/>
                  </a:cubicBezTo>
                  <a:cubicBezTo>
                    <a:pt x="1" y="3572"/>
                    <a:pt x="1091" y="5461"/>
                    <a:pt x="2834" y="5461"/>
                  </a:cubicBezTo>
                  <a:cubicBezTo>
                    <a:pt x="2835" y="5461"/>
                    <a:pt x="2837" y="5461"/>
                    <a:pt x="2838" y="5461"/>
                  </a:cubicBezTo>
                  <a:cubicBezTo>
                    <a:pt x="3037" y="5461"/>
                    <a:pt x="3240" y="5433"/>
                    <a:pt x="3436" y="5385"/>
                  </a:cubicBezTo>
                  <a:cubicBezTo>
                    <a:pt x="4022" y="5234"/>
                    <a:pt x="4526" y="4854"/>
                    <a:pt x="4831" y="4328"/>
                  </a:cubicBezTo>
                  <a:cubicBezTo>
                    <a:pt x="5121" y="3824"/>
                    <a:pt x="5335" y="3015"/>
                    <a:pt x="5380" y="2260"/>
                  </a:cubicBezTo>
                  <a:cubicBezTo>
                    <a:pt x="5441" y="1221"/>
                    <a:pt x="5175" y="503"/>
                    <a:pt x="4614" y="177"/>
                  </a:cubicBezTo>
                  <a:cubicBezTo>
                    <a:pt x="4410" y="59"/>
                    <a:pt x="4182" y="1"/>
                    <a:pt x="393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30" name="Google Shape;5030;p45"/>
            <p:cNvSpPr/>
            <p:nvPr/>
          </p:nvSpPr>
          <p:spPr>
            <a:xfrm>
              <a:off x="5734275" y="3424700"/>
              <a:ext cx="311325" cy="226550"/>
            </a:xfrm>
            <a:custGeom>
              <a:avLst/>
              <a:gdLst/>
              <a:ahLst/>
              <a:cxnLst/>
              <a:rect l="l" t="t" r="r" b="b"/>
              <a:pathLst>
                <a:path w="12453" h="9062" extrusionOk="0">
                  <a:moveTo>
                    <a:pt x="6226" y="1135"/>
                  </a:moveTo>
                  <a:cubicBezTo>
                    <a:pt x="8575" y="1135"/>
                    <a:pt x="9059" y="1815"/>
                    <a:pt x="9059" y="2832"/>
                  </a:cubicBezTo>
                  <a:lnTo>
                    <a:pt x="9059" y="3159"/>
                  </a:lnTo>
                  <a:cubicBezTo>
                    <a:pt x="9056" y="3850"/>
                    <a:pt x="9472" y="4472"/>
                    <a:pt x="10115" y="4732"/>
                  </a:cubicBezTo>
                  <a:cubicBezTo>
                    <a:pt x="10846" y="5031"/>
                    <a:pt x="11323" y="5619"/>
                    <a:pt x="11323" y="6229"/>
                  </a:cubicBezTo>
                  <a:cubicBezTo>
                    <a:pt x="11323" y="6658"/>
                    <a:pt x="11103" y="7069"/>
                    <a:pt x="10704" y="7389"/>
                  </a:cubicBezTo>
                  <a:cubicBezTo>
                    <a:pt x="10269" y="7736"/>
                    <a:pt x="9687" y="7929"/>
                    <a:pt x="9059" y="7929"/>
                  </a:cubicBezTo>
                  <a:cubicBezTo>
                    <a:pt x="9046" y="7929"/>
                    <a:pt x="9034" y="7929"/>
                    <a:pt x="9021" y="7929"/>
                  </a:cubicBezTo>
                  <a:cubicBezTo>
                    <a:pt x="8787" y="7929"/>
                    <a:pt x="8554" y="7902"/>
                    <a:pt x="8328" y="7848"/>
                  </a:cubicBezTo>
                  <a:cubicBezTo>
                    <a:pt x="7639" y="7673"/>
                    <a:pt x="6933" y="7585"/>
                    <a:pt x="6223" y="7585"/>
                  </a:cubicBezTo>
                  <a:cubicBezTo>
                    <a:pt x="5517" y="7585"/>
                    <a:pt x="4813" y="7673"/>
                    <a:pt x="4128" y="7848"/>
                  </a:cubicBezTo>
                  <a:cubicBezTo>
                    <a:pt x="3901" y="7902"/>
                    <a:pt x="3666" y="7929"/>
                    <a:pt x="3434" y="7929"/>
                  </a:cubicBezTo>
                  <a:cubicBezTo>
                    <a:pt x="3422" y="7929"/>
                    <a:pt x="3409" y="7929"/>
                    <a:pt x="3397" y="7929"/>
                  </a:cubicBezTo>
                  <a:cubicBezTo>
                    <a:pt x="2769" y="7929"/>
                    <a:pt x="2183" y="7736"/>
                    <a:pt x="1748" y="7389"/>
                  </a:cubicBezTo>
                  <a:cubicBezTo>
                    <a:pt x="1350" y="7069"/>
                    <a:pt x="1133" y="6658"/>
                    <a:pt x="1133" y="6229"/>
                  </a:cubicBezTo>
                  <a:cubicBezTo>
                    <a:pt x="1133" y="5619"/>
                    <a:pt x="1604" y="5031"/>
                    <a:pt x="2340" y="4732"/>
                  </a:cubicBezTo>
                  <a:cubicBezTo>
                    <a:pt x="2980" y="4472"/>
                    <a:pt x="3397" y="3850"/>
                    <a:pt x="3397" y="3159"/>
                  </a:cubicBezTo>
                  <a:lnTo>
                    <a:pt x="3397" y="2832"/>
                  </a:lnTo>
                  <a:cubicBezTo>
                    <a:pt x="3397" y="1815"/>
                    <a:pt x="3877" y="1135"/>
                    <a:pt x="6226" y="1135"/>
                  </a:cubicBezTo>
                  <a:close/>
                  <a:moveTo>
                    <a:pt x="6226" y="0"/>
                  </a:moveTo>
                  <a:cubicBezTo>
                    <a:pt x="5034" y="0"/>
                    <a:pt x="4185" y="157"/>
                    <a:pt x="3557" y="498"/>
                  </a:cubicBezTo>
                  <a:cubicBezTo>
                    <a:pt x="2700" y="960"/>
                    <a:pt x="2262" y="1745"/>
                    <a:pt x="2262" y="2829"/>
                  </a:cubicBezTo>
                  <a:lnTo>
                    <a:pt x="2262" y="3156"/>
                  </a:lnTo>
                  <a:cubicBezTo>
                    <a:pt x="2265" y="3388"/>
                    <a:pt x="2123" y="3593"/>
                    <a:pt x="1912" y="3681"/>
                  </a:cubicBezTo>
                  <a:cubicBezTo>
                    <a:pt x="749" y="4158"/>
                    <a:pt x="0" y="5157"/>
                    <a:pt x="0" y="6229"/>
                  </a:cubicBezTo>
                  <a:cubicBezTo>
                    <a:pt x="0" y="7790"/>
                    <a:pt x="1522" y="9062"/>
                    <a:pt x="3397" y="9062"/>
                  </a:cubicBezTo>
                  <a:cubicBezTo>
                    <a:pt x="3409" y="9062"/>
                    <a:pt x="3421" y="9062"/>
                    <a:pt x="3433" y="9062"/>
                  </a:cubicBezTo>
                  <a:cubicBezTo>
                    <a:pt x="3760" y="9062"/>
                    <a:pt x="4088" y="9022"/>
                    <a:pt x="4409" y="8944"/>
                  </a:cubicBezTo>
                  <a:cubicBezTo>
                    <a:pt x="5005" y="8793"/>
                    <a:pt x="5616" y="8717"/>
                    <a:pt x="6228" y="8717"/>
                  </a:cubicBezTo>
                  <a:cubicBezTo>
                    <a:pt x="6839" y="8717"/>
                    <a:pt x="7451" y="8793"/>
                    <a:pt x="8047" y="8944"/>
                  </a:cubicBezTo>
                  <a:cubicBezTo>
                    <a:pt x="8366" y="9022"/>
                    <a:pt x="8691" y="9059"/>
                    <a:pt x="9017" y="9059"/>
                  </a:cubicBezTo>
                  <a:cubicBezTo>
                    <a:pt x="9030" y="9059"/>
                    <a:pt x="9043" y="9059"/>
                    <a:pt x="9056" y="9059"/>
                  </a:cubicBezTo>
                  <a:cubicBezTo>
                    <a:pt x="10931" y="9059"/>
                    <a:pt x="12452" y="7787"/>
                    <a:pt x="12452" y="6226"/>
                  </a:cubicBezTo>
                  <a:cubicBezTo>
                    <a:pt x="12452" y="5154"/>
                    <a:pt x="11704" y="4155"/>
                    <a:pt x="10541" y="3681"/>
                  </a:cubicBezTo>
                  <a:cubicBezTo>
                    <a:pt x="10330" y="3593"/>
                    <a:pt x="10188" y="3388"/>
                    <a:pt x="10188" y="3156"/>
                  </a:cubicBezTo>
                  <a:lnTo>
                    <a:pt x="10188" y="2829"/>
                  </a:lnTo>
                  <a:cubicBezTo>
                    <a:pt x="10188" y="1745"/>
                    <a:pt x="9753" y="960"/>
                    <a:pt x="8896" y="498"/>
                  </a:cubicBezTo>
                  <a:cubicBezTo>
                    <a:pt x="8267" y="157"/>
                    <a:pt x="7419" y="0"/>
                    <a:pt x="62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031" name="Google Shape;5031;p45"/>
          <p:cNvGrpSpPr/>
          <p:nvPr/>
        </p:nvGrpSpPr>
        <p:grpSpPr>
          <a:xfrm>
            <a:off x="6889448" y="3681586"/>
            <a:ext cx="231967" cy="190706"/>
            <a:chOff x="6242450" y="3252800"/>
            <a:chExt cx="484475" cy="398300"/>
          </a:xfrm>
          <a:solidFill>
            <a:srgbClr val="171536"/>
          </a:solidFill>
        </p:grpSpPr>
        <p:sp>
          <p:nvSpPr>
            <p:cNvPr id="5032" name="Google Shape;5032;p45"/>
            <p:cNvSpPr/>
            <p:nvPr/>
          </p:nvSpPr>
          <p:spPr>
            <a:xfrm>
              <a:off x="6626825" y="3427175"/>
              <a:ext cx="28325" cy="28350"/>
            </a:xfrm>
            <a:custGeom>
              <a:avLst/>
              <a:gdLst/>
              <a:ahLst/>
              <a:cxnLst/>
              <a:rect l="l" t="t" r="r" b="b"/>
              <a:pathLst>
                <a:path w="1133" h="1134" extrusionOk="0">
                  <a:moveTo>
                    <a:pt x="568" y="1"/>
                  </a:moveTo>
                  <a:cubicBezTo>
                    <a:pt x="254" y="1"/>
                    <a:pt x="0" y="254"/>
                    <a:pt x="0" y="565"/>
                  </a:cubicBezTo>
                  <a:cubicBezTo>
                    <a:pt x="0" y="879"/>
                    <a:pt x="254" y="1133"/>
                    <a:pt x="568" y="1133"/>
                  </a:cubicBezTo>
                  <a:cubicBezTo>
                    <a:pt x="879" y="1133"/>
                    <a:pt x="1132" y="879"/>
                    <a:pt x="1132" y="565"/>
                  </a:cubicBezTo>
                  <a:cubicBezTo>
                    <a:pt x="1132" y="254"/>
                    <a:pt x="879" y="1"/>
                    <a:pt x="56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33" name="Google Shape;5033;p45"/>
            <p:cNvSpPr/>
            <p:nvPr/>
          </p:nvSpPr>
          <p:spPr>
            <a:xfrm>
              <a:off x="6508150" y="3418300"/>
              <a:ext cx="45550" cy="68400"/>
            </a:xfrm>
            <a:custGeom>
              <a:avLst/>
              <a:gdLst/>
              <a:ahLst/>
              <a:cxnLst/>
              <a:rect l="l" t="t" r="r" b="b"/>
              <a:pathLst>
                <a:path w="1822" h="2736" extrusionOk="0">
                  <a:moveTo>
                    <a:pt x="1062" y="0"/>
                  </a:moveTo>
                  <a:cubicBezTo>
                    <a:pt x="917" y="0"/>
                    <a:pt x="772" y="55"/>
                    <a:pt x="662" y="166"/>
                  </a:cubicBezTo>
                  <a:cubicBezTo>
                    <a:pt x="1" y="830"/>
                    <a:pt x="1" y="1905"/>
                    <a:pt x="662" y="2569"/>
                  </a:cubicBezTo>
                  <a:cubicBezTo>
                    <a:pt x="768" y="2675"/>
                    <a:pt x="912" y="2732"/>
                    <a:pt x="1063" y="2735"/>
                  </a:cubicBezTo>
                  <a:cubicBezTo>
                    <a:pt x="1568" y="2732"/>
                    <a:pt x="1821" y="2122"/>
                    <a:pt x="1462" y="1766"/>
                  </a:cubicBezTo>
                  <a:cubicBezTo>
                    <a:pt x="1242" y="1545"/>
                    <a:pt x="1242" y="1186"/>
                    <a:pt x="1462" y="966"/>
                  </a:cubicBezTo>
                  <a:cubicBezTo>
                    <a:pt x="1685" y="745"/>
                    <a:pt x="1685" y="386"/>
                    <a:pt x="1462" y="166"/>
                  </a:cubicBezTo>
                  <a:cubicBezTo>
                    <a:pt x="1352" y="55"/>
                    <a:pt x="1207" y="0"/>
                    <a:pt x="106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34" name="Google Shape;5034;p45"/>
            <p:cNvSpPr/>
            <p:nvPr/>
          </p:nvSpPr>
          <p:spPr>
            <a:xfrm>
              <a:off x="6242450" y="3252800"/>
              <a:ext cx="484475" cy="398300"/>
            </a:xfrm>
            <a:custGeom>
              <a:avLst/>
              <a:gdLst/>
              <a:ahLst/>
              <a:cxnLst/>
              <a:rect l="l" t="t" r="r" b="b"/>
              <a:pathLst>
                <a:path w="19379" h="15932" extrusionOk="0">
                  <a:moveTo>
                    <a:pt x="9593" y="1178"/>
                  </a:moveTo>
                  <a:cubicBezTo>
                    <a:pt x="11124" y="1417"/>
                    <a:pt x="12374" y="2528"/>
                    <a:pt x="12794" y="4017"/>
                  </a:cubicBezTo>
                  <a:cubicBezTo>
                    <a:pt x="12443" y="4032"/>
                    <a:pt x="12093" y="4065"/>
                    <a:pt x="11746" y="4116"/>
                  </a:cubicBezTo>
                  <a:cubicBezTo>
                    <a:pt x="10595" y="3543"/>
                    <a:pt x="9792" y="2450"/>
                    <a:pt x="9593" y="1178"/>
                  </a:cubicBezTo>
                  <a:close/>
                  <a:moveTo>
                    <a:pt x="1697" y="2890"/>
                  </a:moveTo>
                  <a:cubicBezTo>
                    <a:pt x="3790" y="2894"/>
                    <a:pt x="5520" y="4524"/>
                    <a:pt x="5653" y="6613"/>
                  </a:cubicBezTo>
                  <a:lnTo>
                    <a:pt x="4360" y="5321"/>
                  </a:lnTo>
                  <a:cubicBezTo>
                    <a:pt x="4250" y="5211"/>
                    <a:pt x="4105" y="5156"/>
                    <a:pt x="3960" y="5156"/>
                  </a:cubicBezTo>
                  <a:cubicBezTo>
                    <a:pt x="3815" y="5156"/>
                    <a:pt x="3670" y="5211"/>
                    <a:pt x="3560" y="5321"/>
                  </a:cubicBezTo>
                  <a:cubicBezTo>
                    <a:pt x="3340" y="5542"/>
                    <a:pt x="3340" y="5901"/>
                    <a:pt x="3560" y="6121"/>
                  </a:cubicBezTo>
                  <a:lnTo>
                    <a:pt x="4852" y="7414"/>
                  </a:lnTo>
                  <a:cubicBezTo>
                    <a:pt x="2763" y="7281"/>
                    <a:pt x="1132" y="5551"/>
                    <a:pt x="1132" y="3458"/>
                  </a:cubicBezTo>
                  <a:lnTo>
                    <a:pt x="1129" y="3458"/>
                  </a:lnTo>
                  <a:lnTo>
                    <a:pt x="1129" y="2890"/>
                  </a:lnTo>
                  <a:close/>
                  <a:moveTo>
                    <a:pt x="15511" y="5593"/>
                  </a:moveTo>
                  <a:cubicBezTo>
                    <a:pt x="16553" y="6067"/>
                    <a:pt x="17477" y="6888"/>
                    <a:pt x="18135" y="7966"/>
                  </a:cubicBezTo>
                  <a:cubicBezTo>
                    <a:pt x="17471" y="9056"/>
                    <a:pt x="16532" y="9887"/>
                    <a:pt x="15472" y="10358"/>
                  </a:cubicBezTo>
                  <a:cubicBezTo>
                    <a:pt x="13748" y="9228"/>
                    <a:pt x="13766" y="6695"/>
                    <a:pt x="15511" y="5593"/>
                  </a:cubicBezTo>
                  <a:close/>
                  <a:moveTo>
                    <a:pt x="13326" y="5134"/>
                  </a:moveTo>
                  <a:cubicBezTo>
                    <a:pt x="13345" y="5134"/>
                    <a:pt x="13363" y="5134"/>
                    <a:pt x="13382" y="5134"/>
                  </a:cubicBezTo>
                  <a:cubicBezTo>
                    <a:pt x="13417" y="5140"/>
                    <a:pt x="13451" y="5143"/>
                    <a:pt x="13485" y="5143"/>
                  </a:cubicBezTo>
                  <a:cubicBezTo>
                    <a:pt x="13504" y="5143"/>
                    <a:pt x="13523" y="5142"/>
                    <a:pt x="13542" y="5140"/>
                  </a:cubicBezTo>
                  <a:cubicBezTo>
                    <a:pt x="13548" y="5140"/>
                    <a:pt x="13554" y="5137"/>
                    <a:pt x="13560" y="5137"/>
                  </a:cubicBezTo>
                  <a:cubicBezTo>
                    <a:pt x="13775" y="5143"/>
                    <a:pt x="13989" y="5161"/>
                    <a:pt x="14204" y="5197"/>
                  </a:cubicBezTo>
                  <a:cubicBezTo>
                    <a:pt x="12688" y="6728"/>
                    <a:pt x="12676" y="9189"/>
                    <a:pt x="14170" y="10738"/>
                  </a:cubicBezTo>
                  <a:cubicBezTo>
                    <a:pt x="13968" y="10771"/>
                    <a:pt x="13763" y="10789"/>
                    <a:pt x="13560" y="10792"/>
                  </a:cubicBezTo>
                  <a:lnTo>
                    <a:pt x="13542" y="10792"/>
                  </a:lnTo>
                  <a:cubicBezTo>
                    <a:pt x="13520" y="10789"/>
                    <a:pt x="13497" y="10787"/>
                    <a:pt x="13475" y="10787"/>
                  </a:cubicBezTo>
                  <a:cubicBezTo>
                    <a:pt x="13444" y="10787"/>
                    <a:pt x="13414" y="10790"/>
                    <a:pt x="13382" y="10795"/>
                  </a:cubicBezTo>
                  <a:cubicBezTo>
                    <a:pt x="13362" y="10796"/>
                    <a:pt x="13341" y="10796"/>
                    <a:pt x="13321" y="10796"/>
                  </a:cubicBezTo>
                  <a:cubicBezTo>
                    <a:pt x="12807" y="10796"/>
                    <a:pt x="12296" y="10759"/>
                    <a:pt x="11788" y="10684"/>
                  </a:cubicBezTo>
                  <a:cubicBezTo>
                    <a:pt x="11755" y="10675"/>
                    <a:pt x="11722" y="10672"/>
                    <a:pt x="11691" y="10669"/>
                  </a:cubicBezTo>
                  <a:cubicBezTo>
                    <a:pt x="9931" y="10370"/>
                    <a:pt x="8938" y="9530"/>
                    <a:pt x="7114" y="7990"/>
                  </a:cubicBezTo>
                  <a:lnTo>
                    <a:pt x="7105" y="7987"/>
                  </a:lnTo>
                  <a:lnTo>
                    <a:pt x="7177" y="7927"/>
                  </a:lnTo>
                  <a:cubicBezTo>
                    <a:pt x="8986" y="6402"/>
                    <a:pt x="9973" y="5569"/>
                    <a:pt x="11691" y="5267"/>
                  </a:cubicBezTo>
                  <a:cubicBezTo>
                    <a:pt x="11731" y="5264"/>
                    <a:pt x="11767" y="5258"/>
                    <a:pt x="11806" y="5249"/>
                  </a:cubicBezTo>
                  <a:cubicBezTo>
                    <a:pt x="12310" y="5173"/>
                    <a:pt x="12816" y="5134"/>
                    <a:pt x="13326" y="5134"/>
                  </a:cubicBezTo>
                  <a:close/>
                  <a:moveTo>
                    <a:pt x="4852" y="8561"/>
                  </a:moveTo>
                  <a:lnTo>
                    <a:pt x="3560" y="9850"/>
                  </a:lnTo>
                  <a:cubicBezTo>
                    <a:pt x="3340" y="10071"/>
                    <a:pt x="3340" y="10430"/>
                    <a:pt x="3560" y="10650"/>
                  </a:cubicBezTo>
                  <a:cubicBezTo>
                    <a:pt x="3670" y="10762"/>
                    <a:pt x="3815" y="10818"/>
                    <a:pt x="3960" y="10818"/>
                  </a:cubicBezTo>
                  <a:cubicBezTo>
                    <a:pt x="4105" y="10818"/>
                    <a:pt x="4250" y="10762"/>
                    <a:pt x="4360" y="10650"/>
                  </a:cubicBezTo>
                  <a:lnTo>
                    <a:pt x="5653" y="9361"/>
                  </a:lnTo>
                  <a:lnTo>
                    <a:pt x="5653" y="9361"/>
                  </a:lnTo>
                  <a:cubicBezTo>
                    <a:pt x="5520" y="11451"/>
                    <a:pt x="3790" y="13078"/>
                    <a:pt x="1697" y="13081"/>
                  </a:cubicBezTo>
                  <a:lnTo>
                    <a:pt x="1129" y="13081"/>
                  </a:lnTo>
                  <a:lnTo>
                    <a:pt x="1129" y="12517"/>
                  </a:lnTo>
                  <a:cubicBezTo>
                    <a:pt x="1132" y="10421"/>
                    <a:pt x="2760" y="8691"/>
                    <a:pt x="4852" y="8561"/>
                  </a:cubicBezTo>
                  <a:close/>
                  <a:moveTo>
                    <a:pt x="11734" y="11822"/>
                  </a:moveTo>
                  <a:cubicBezTo>
                    <a:pt x="12066" y="11870"/>
                    <a:pt x="12416" y="11901"/>
                    <a:pt x="12794" y="11916"/>
                  </a:cubicBezTo>
                  <a:cubicBezTo>
                    <a:pt x="12374" y="13407"/>
                    <a:pt x="11121" y="14515"/>
                    <a:pt x="9593" y="14754"/>
                  </a:cubicBezTo>
                  <a:cubicBezTo>
                    <a:pt x="9792" y="13489"/>
                    <a:pt x="10589" y="12396"/>
                    <a:pt x="11734" y="11822"/>
                  </a:cubicBezTo>
                  <a:close/>
                  <a:moveTo>
                    <a:pt x="8986" y="1"/>
                  </a:moveTo>
                  <a:cubicBezTo>
                    <a:pt x="8984" y="1"/>
                    <a:pt x="8982" y="1"/>
                    <a:pt x="8980" y="1"/>
                  </a:cubicBezTo>
                  <a:cubicBezTo>
                    <a:pt x="8666" y="1"/>
                    <a:pt x="8412" y="255"/>
                    <a:pt x="8412" y="566"/>
                  </a:cubicBezTo>
                  <a:cubicBezTo>
                    <a:pt x="8415" y="2084"/>
                    <a:pt x="9092" y="3522"/>
                    <a:pt x="10257" y="4491"/>
                  </a:cubicBezTo>
                  <a:cubicBezTo>
                    <a:pt x="9019" y="4950"/>
                    <a:pt x="8044" y="5720"/>
                    <a:pt x="6794" y="6774"/>
                  </a:cubicBezTo>
                  <a:cubicBezTo>
                    <a:pt x="6749" y="4002"/>
                    <a:pt x="4481" y="1761"/>
                    <a:pt x="1697" y="1761"/>
                  </a:cubicBezTo>
                  <a:lnTo>
                    <a:pt x="565" y="1761"/>
                  </a:lnTo>
                  <a:cubicBezTo>
                    <a:pt x="251" y="1761"/>
                    <a:pt x="0" y="2015"/>
                    <a:pt x="0" y="2326"/>
                  </a:cubicBezTo>
                  <a:lnTo>
                    <a:pt x="0" y="3458"/>
                  </a:lnTo>
                  <a:cubicBezTo>
                    <a:pt x="0" y="5366"/>
                    <a:pt x="1066" y="7115"/>
                    <a:pt x="2763" y="7987"/>
                  </a:cubicBezTo>
                  <a:cubicBezTo>
                    <a:pt x="1066" y="8863"/>
                    <a:pt x="0" y="10611"/>
                    <a:pt x="0" y="12517"/>
                  </a:cubicBezTo>
                  <a:lnTo>
                    <a:pt x="0" y="13649"/>
                  </a:lnTo>
                  <a:cubicBezTo>
                    <a:pt x="0" y="13963"/>
                    <a:pt x="254" y="14213"/>
                    <a:pt x="565" y="14213"/>
                  </a:cubicBezTo>
                  <a:lnTo>
                    <a:pt x="1697" y="14213"/>
                  </a:lnTo>
                  <a:cubicBezTo>
                    <a:pt x="4478" y="14213"/>
                    <a:pt x="6746" y="11973"/>
                    <a:pt x="6794" y="9204"/>
                  </a:cubicBezTo>
                  <a:cubicBezTo>
                    <a:pt x="7808" y="10056"/>
                    <a:pt x="8606" y="10693"/>
                    <a:pt x="9523" y="11149"/>
                  </a:cubicBezTo>
                  <a:cubicBezTo>
                    <a:pt x="9756" y="11263"/>
                    <a:pt x="9998" y="11366"/>
                    <a:pt x="10242" y="11457"/>
                  </a:cubicBezTo>
                  <a:cubicBezTo>
                    <a:pt x="9086" y="12426"/>
                    <a:pt x="8415" y="13857"/>
                    <a:pt x="8412" y="15367"/>
                  </a:cubicBezTo>
                  <a:cubicBezTo>
                    <a:pt x="8412" y="15678"/>
                    <a:pt x="8666" y="15932"/>
                    <a:pt x="8980" y="15932"/>
                  </a:cubicBezTo>
                  <a:cubicBezTo>
                    <a:pt x="8982" y="15932"/>
                    <a:pt x="8984" y="15932"/>
                    <a:pt x="8986" y="15932"/>
                  </a:cubicBezTo>
                  <a:cubicBezTo>
                    <a:pt x="11387" y="15932"/>
                    <a:pt x="13461" y="14254"/>
                    <a:pt x="13962" y="11907"/>
                  </a:cubicBezTo>
                  <a:cubicBezTo>
                    <a:pt x="14971" y="11813"/>
                    <a:pt x="15943" y="11481"/>
                    <a:pt x="16794" y="10934"/>
                  </a:cubicBezTo>
                  <a:cubicBezTo>
                    <a:pt x="17812" y="10288"/>
                    <a:pt x="18672" y="9355"/>
                    <a:pt x="19285" y="8238"/>
                  </a:cubicBezTo>
                  <a:cubicBezTo>
                    <a:pt x="19379" y="8069"/>
                    <a:pt x="19379" y="7864"/>
                    <a:pt x="19285" y="7694"/>
                  </a:cubicBezTo>
                  <a:cubicBezTo>
                    <a:pt x="18672" y="6577"/>
                    <a:pt x="17809" y="5644"/>
                    <a:pt x="16794" y="4998"/>
                  </a:cubicBezTo>
                  <a:cubicBezTo>
                    <a:pt x="15943" y="4452"/>
                    <a:pt x="14971" y="4119"/>
                    <a:pt x="13962" y="4026"/>
                  </a:cubicBezTo>
                  <a:cubicBezTo>
                    <a:pt x="13461" y="1679"/>
                    <a:pt x="11387" y="1"/>
                    <a:pt x="898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035" name="Google Shape;5035;p45"/>
          <p:cNvGrpSpPr/>
          <p:nvPr/>
        </p:nvGrpSpPr>
        <p:grpSpPr>
          <a:xfrm>
            <a:off x="4342297" y="3946245"/>
            <a:ext cx="203310" cy="231320"/>
            <a:chOff x="922025" y="3804850"/>
            <a:chExt cx="424625" cy="483125"/>
          </a:xfrm>
          <a:solidFill>
            <a:srgbClr val="171536"/>
          </a:solidFill>
        </p:grpSpPr>
        <p:sp>
          <p:nvSpPr>
            <p:cNvPr id="5036" name="Google Shape;5036;p45"/>
            <p:cNvSpPr/>
            <p:nvPr/>
          </p:nvSpPr>
          <p:spPr>
            <a:xfrm>
              <a:off x="922025" y="3804850"/>
              <a:ext cx="424625" cy="483125"/>
            </a:xfrm>
            <a:custGeom>
              <a:avLst/>
              <a:gdLst/>
              <a:ahLst/>
              <a:cxnLst/>
              <a:rect l="l" t="t" r="r" b="b"/>
              <a:pathLst>
                <a:path w="16985" h="19325" extrusionOk="0">
                  <a:moveTo>
                    <a:pt x="14153" y="1132"/>
                  </a:moveTo>
                  <a:cubicBezTo>
                    <a:pt x="15092" y="1132"/>
                    <a:pt x="15850" y="1893"/>
                    <a:pt x="15853" y="2832"/>
                  </a:cubicBezTo>
                  <a:lnTo>
                    <a:pt x="15853" y="3560"/>
                  </a:lnTo>
                  <a:cubicBezTo>
                    <a:pt x="15472" y="3162"/>
                    <a:pt x="15037" y="2769"/>
                    <a:pt x="14648" y="2558"/>
                  </a:cubicBezTo>
                  <a:cubicBezTo>
                    <a:pt x="14158" y="2296"/>
                    <a:pt x="13305" y="2239"/>
                    <a:pt x="12660" y="2239"/>
                  </a:cubicBezTo>
                  <a:cubicBezTo>
                    <a:pt x="12589" y="2239"/>
                    <a:pt x="12521" y="2239"/>
                    <a:pt x="12456" y="2241"/>
                  </a:cubicBezTo>
                  <a:lnTo>
                    <a:pt x="12456" y="1132"/>
                  </a:lnTo>
                  <a:close/>
                  <a:moveTo>
                    <a:pt x="12611" y="3372"/>
                  </a:moveTo>
                  <a:cubicBezTo>
                    <a:pt x="13207" y="3372"/>
                    <a:pt x="13858" y="3421"/>
                    <a:pt x="14110" y="3557"/>
                  </a:cubicBezTo>
                  <a:cubicBezTo>
                    <a:pt x="14430" y="3726"/>
                    <a:pt x="14844" y="4128"/>
                    <a:pt x="15209" y="4529"/>
                  </a:cubicBezTo>
                  <a:lnTo>
                    <a:pt x="12456" y="4529"/>
                  </a:lnTo>
                  <a:lnTo>
                    <a:pt x="12456" y="3373"/>
                  </a:lnTo>
                  <a:cubicBezTo>
                    <a:pt x="12507" y="3372"/>
                    <a:pt x="12559" y="3372"/>
                    <a:pt x="12611" y="3372"/>
                  </a:cubicBezTo>
                  <a:close/>
                  <a:moveTo>
                    <a:pt x="7927" y="6794"/>
                  </a:moveTo>
                  <a:lnTo>
                    <a:pt x="7927" y="9626"/>
                  </a:lnTo>
                  <a:cubicBezTo>
                    <a:pt x="7924" y="11812"/>
                    <a:pt x="6151" y="13585"/>
                    <a:pt x="3962" y="13588"/>
                  </a:cubicBezTo>
                  <a:lnTo>
                    <a:pt x="3397" y="13588"/>
                  </a:lnTo>
                  <a:lnTo>
                    <a:pt x="3397" y="12455"/>
                  </a:lnTo>
                  <a:lnTo>
                    <a:pt x="3962" y="12455"/>
                  </a:lnTo>
                  <a:cubicBezTo>
                    <a:pt x="5526" y="12452"/>
                    <a:pt x="6791" y="11187"/>
                    <a:pt x="6794" y="9626"/>
                  </a:cubicBezTo>
                  <a:cubicBezTo>
                    <a:pt x="6794" y="9312"/>
                    <a:pt x="6541" y="9058"/>
                    <a:pt x="6227" y="9058"/>
                  </a:cubicBezTo>
                  <a:cubicBezTo>
                    <a:pt x="5913" y="9058"/>
                    <a:pt x="5662" y="9312"/>
                    <a:pt x="5662" y="9626"/>
                  </a:cubicBezTo>
                  <a:cubicBezTo>
                    <a:pt x="5659" y="10562"/>
                    <a:pt x="4901" y="11323"/>
                    <a:pt x="3962" y="11323"/>
                  </a:cubicBezTo>
                  <a:lnTo>
                    <a:pt x="3397" y="11323"/>
                  </a:lnTo>
                  <a:lnTo>
                    <a:pt x="3397" y="10758"/>
                  </a:lnTo>
                  <a:cubicBezTo>
                    <a:pt x="3397" y="8569"/>
                    <a:pt x="5170" y="6797"/>
                    <a:pt x="7359" y="6794"/>
                  </a:cubicBezTo>
                  <a:close/>
                  <a:moveTo>
                    <a:pt x="11323" y="1132"/>
                  </a:moveTo>
                  <a:lnTo>
                    <a:pt x="11323" y="10758"/>
                  </a:lnTo>
                  <a:cubicBezTo>
                    <a:pt x="11320" y="12320"/>
                    <a:pt x="10055" y="13585"/>
                    <a:pt x="8491" y="13588"/>
                  </a:cubicBezTo>
                  <a:lnTo>
                    <a:pt x="7160" y="13588"/>
                  </a:lnTo>
                  <a:cubicBezTo>
                    <a:pt x="8361" y="12621"/>
                    <a:pt x="9059" y="11166"/>
                    <a:pt x="9059" y="9626"/>
                  </a:cubicBezTo>
                  <a:lnTo>
                    <a:pt x="9059" y="6229"/>
                  </a:lnTo>
                  <a:cubicBezTo>
                    <a:pt x="9059" y="5915"/>
                    <a:pt x="8805" y="5662"/>
                    <a:pt x="8491" y="5662"/>
                  </a:cubicBezTo>
                  <a:lnTo>
                    <a:pt x="7359" y="5662"/>
                  </a:lnTo>
                  <a:cubicBezTo>
                    <a:pt x="6779" y="5662"/>
                    <a:pt x="6206" y="5761"/>
                    <a:pt x="5662" y="5954"/>
                  </a:cubicBezTo>
                  <a:lnTo>
                    <a:pt x="5662" y="5097"/>
                  </a:lnTo>
                  <a:cubicBezTo>
                    <a:pt x="5662" y="2908"/>
                    <a:pt x="7434" y="1135"/>
                    <a:pt x="9624" y="1132"/>
                  </a:cubicBezTo>
                  <a:close/>
                  <a:moveTo>
                    <a:pt x="6794" y="14720"/>
                  </a:moveTo>
                  <a:lnTo>
                    <a:pt x="6794" y="16957"/>
                  </a:lnTo>
                  <a:cubicBezTo>
                    <a:pt x="6115" y="16698"/>
                    <a:pt x="5665" y="16049"/>
                    <a:pt x="5662" y="15324"/>
                  </a:cubicBezTo>
                  <a:lnTo>
                    <a:pt x="5662" y="14720"/>
                  </a:lnTo>
                  <a:close/>
                  <a:moveTo>
                    <a:pt x="4530" y="14720"/>
                  </a:moveTo>
                  <a:lnTo>
                    <a:pt x="4530" y="18096"/>
                  </a:lnTo>
                  <a:cubicBezTo>
                    <a:pt x="3850" y="17854"/>
                    <a:pt x="3397" y="17214"/>
                    <a:pt x="3397" y="16495"/>
                  </a:cubicBezTo>
                  <a:lnTo>
                    <a:pt x="3397" y="14720"/>
                  </a:lnTo>
                  <a:close/>
                  <a:moveTo>
                    <a:pt x="3326" y="1"/>
                  </a:moveTo>
                  <a:cubicBezTo>
                    <a:pt x="3182" y="1"/>
                    <a:pt x="3037" y="56"/>
                    <a:pt x="2926" y="166"/>
                  </a:cubicBezTo>
                  <a:cubicBezTo>
                    <a:pt x="2480" y="613"/>
                    <a:pt x="2265" y="1114"/>
                    <a:pt x="2265" y="1700"/>
                  </a:cubicBezTo>
                  <a:cubicBezTo>
                    <a:pt x="2265" y="2950"/>
                    <a:pt x="3277" y="3965"/>
                    <a:pt x="4530" y="3965"/>
                  </a:cubicBezTo>
                  <a:cubicBezTo>
                    <a:pt x="4572" y="3965"/>
                    <a:pt x="4614" y="3965"/>
                    <a:pt x="4657" y="3959"/>
                  </a:cubicBezTo>
                  <a:lnTo>
                    <a:pt x="4657" y="3959"/>
                  </a:lnTo>
                  <a:cubicBezTo>
                    <a:pt x="4572" y="4333"/>
                    <a:pt x="4527" y="4714"/>
                    <a:pt x="4530" y="5097"/>
                  </a:cubicBezTo>
                  <a:lnTo>
                    <a:pt x="4530" y="6522"/>
                  </a:lnTo>
                  <a:cubicBezTo>
                    <a:pt x="3114" y="7467"/>
                    <a:pt x="2265" y="9055"/>
                    <a:pt x="2265" y="10758"/>
                  </a:cubicBezTo>
                  <a:lnTo>
                    <a:pt x="2265" y="13588"/>
                  </a:lnTo>
                  <a:lnTo>
                    <a:pt x="565" y="13588"/>
                  </a:lnTo>
                  <a:cubicBezTo>
                    <a:pt x="251" y="13588"/>
                    <a:pt x="1" y="13841"/>
                    <a:pt x="1" y="14155"/>
                  </a:cubicBezTo>
                  <a:cubicBezTo>
                    <a:pt x="1" y="14466"/>
                    <a:pt x="251" y="14720"/>
                    <a:pt x="565" y="14720"/>
                  </a:cubicBezTo>
                  <a:lnTo>
                    <a:pt x="2265" y="14720"/>
                  </a:lnTo>
                  <a:lnTo>
                    <a:pt x="2265" y="16495"/>
                  </a:lnTo>
                  <a:cubicBezTo>
                    <a:pt x="2265" y="18056"/>
                    <a:pt x="3530" y="19322"/>
                    <a:pt x="5094" y="19325"/>
                  </a:cubicBezTo>
                  <a:cubicBezTo>
                    <a:pt x="5408" y="19325"/>
                    <a:pt x="5662" y="19071"/>
                    <a:pt x="5662" y="18760"/>
                  </a:cubicBezTo>
                  <a:lnTo>
                    <a:pt x="5662" y="17613"/>
                  </a:lnTo>
                  <a:cubicBezTo>
                    <a:pt x="6148" y="17990"/>
                    <a:pt x="6743" y="18192"/>
                    <a:pt x="7359" y="18192"/>
                  </a:cubicBezTo>
                  <a:cubicBezTo>
                    <a:pt x="7673" y="18192"/>
                    <a:pt x="7927" y="17939"/>
                    <a:pt x="7927" y="17628"/>
                  </a:cubicBezTo>
                  <a:lnTo>
                    <a:pt x="7927" y="14720"/>
                  </a:lnTo>
                  <a:lnTo>
                    <a:pt x="9059" y="14720"/>
                  </a:lnTo>
                  <a:lnTo>
                    <a:pt x="9059" y="18760"/>
                  </a:lnTo>
                  <a:cubicBezTo>
                    <a:pt x="9059" y="19071"/>
                    <a:pt x="9309" y="19325"/>
                    <a:pt x="9624" y="19325"/>
                  </a:cubicBezTo>
                  <a:cubicBezTo>
                    <a:pt x="9938" y="19325"/>
                    <a:pt x="10191" y="19071"/>
                    <a:pt x="10191" y="18760"/>
                  </a:cubicBezTo>
                  <a:lnTo>
                    <a:pt x="10191" y="14720"/>
                  </a:lnTo>
                  <a:lnTo>
                    <a:pt x="16417" y="14720"/>
                  </a:lnTo>
                  <a:cubicBezTo>
                    <a:pt x="16731" y="14720"/>
                    <a:pt x="16982" y="14466"/>
                    <a:pt x="16982" y="14155"/>
                  </a:cubicBezTo>
                  <a:cubicBezTo>
                    <a:pt x="16982" y="13841"/>
                    <a:pt x="16731" y="13588"/>
                    <a:pt x="16417" y="13588"/>
                  </a:cubicBezTo>
                  <a:lnTo>
                    <a:pt x="11263" y="13588"/>
                  </a:lnTo>
                  <a:cubicBezTo>
                    <a:pt x="12024" y="12845"/>
                    <a:pt x="12456" y="11821"/>
                    <a:pt x="12456" y="10758"/>
                  </a:cubicBezTo>
                  <a:lnTo>
                    <a:pt x="12456" y="5662"/>
                  </a:lnTo>
                  <a:lnTo>
                    <a:pt x="16417" y="5662"/>
                  </a:lnTo>
                  <a:cubicBezTo>
                    <a:pt x="16435" y="5662"/>
                    <a:pt x="16454" y="5662"/>
                    <a:pt x="16472" y="5659"/>
                  </a:cubicBezTo>
                  <a:lnTo>
                    <a:pt x="16484" y="5659"/>
                  </a:lnTo>
                  <a:cubicBezTo>
                    <a:pt x="16496" y="5659"/>
                    <a:pt x="16511" y="5656"/>
                    <a:pt x="16523" y="5653"/>
                  </a:cubicBezTo>
                  <a:cubicBezTo>
                    <a:pt x="16529" y="5653"/>
                    <a:pt x="16535" y="5653"/>
                    <a:pt x="16538" y="5650"/>
                  </a:cubicBezTo>
                  <a:cubicBezTo>
                    <a:pt x="16550" y="5647"/>
                    <a:pt x="16562" y="5643"/>
                    <a:pt x="16577" y="5640"/>
                  </a:cubicBezTo>
                  <a:lnTo>
                    <a:pt x="16592" y="5637"/>
                  </a:lnTo>
                  <a:cubicBezTo>
                    <a:pt x="16607" y="5631"/>
                    <a:pt x="16623" y="5625"/>
                    <a:pt x="16638" y="5619"/>
                  </a:cubicBezTo>
                  <a:lnTo>
                    <a:pt x="16644" y="5616"/>
                  </a:lnTo>
                  <a:cubicBezTo>
                    <a:pt x="16659" y="5610"/>
                    <a:pt x="16671" y="5604"/>
                    <a:pt x="16683" y="5598"/>
                  </a:cubicBezTo>
                  <a:lnTo>
                    <a:pt x="16701" y="5586"/>
                  </a:lnTo>
                  <a:cubicBezTo>
                    <a:pt x="16710" y="5583"/>
                    <a:pt x="16719" y="5577"/>
                    <a:pt x="16728" y="5571"/>
                  </a:cubicBezTo>
                  <a:cubicBezTo>
                    <a:pt x="16734" y="5568"/>
                    <a:pt x="16740" y="5562"/>
                    <a:pt x="16746" y="5559"/>
                  </a:cubicBezTo>
                  <a:lnTo>
                    <a:pt x="16758" y="5550"/>
                  </a:lnTo>
                  <a:lnTo>
                    <a:pt x="16768" y="5541"/>
                  </a:lnTo>
                  <a:lnTo>
                    <a:pt x="16792" y="5523"/>
                  </a:lnTo>
                  <a:cubicBezTo>
                    <a:pt x="16798" y="5517"/>
                    <a:pt x="16807" y="5511"/>
                    <a:pt x="16813" y="5505"/>
                  </a:cubicBezTo>
                  <a:lnTo>
                    <a:pt x="16831" y="5486"/>
                  </a:lnTo>
                  <a:lnTo>
                    <a:pt x="16849" y="5462"/>
                  </a:lnTo>
                  <a:lnTo>
                    <a:pt x="16864" y="5444"/>
                  </a:lnTo>
                  <a:cubicBezTo>
                    <a:pt x="16870" y="5435"/>
                    <a:pt x="16879" y="5429"/>
                    <a:pt x="16885" y="5420"/>
                  </a:cubicBezTo>
                  <a:lnTo>
                    <a:pt x="16897" y="5399"/>
                  </a:lnTo>
                  <a:cubicBezTo>
                    <a:pt x="16903" y="5390"/>
                    <a:pt x="16906" y="5381"/>
                    <a:pt x="16912" y="5375"/>
                  </a:cubicBezTo>
                  <a:lnTo>
                    <a:pt x="16925" y="5351"/>
                  </a:lnTo>
                  <a:cubicBezTo>
                    <a:pt x="16928" y="5342"/>
                    <a:pt x="16934" y="5332"/>
                    <a:pt x="16937" y="5326"/>
                  </a:cubicBezTo>
                  <a:cubicBezTo>
                    <a:pt x="16940" y="5317"/>
                    <a:pt x="16943" y="5305"/>
                    <a:pt x="16949" y="5296"/>
                  </a:cubicBezTo>
                  <a:cubicBezTo>
                    <a:pt x="16952" y="5287"/>
                    <a:pt x="16955" y="5281"/>
                    <a:pt x="16958" y="5275"/>
                  </a:cubicBezTo>
                  <a:cubicBezTo>
                    <a:pt x="16958" y="5266"/>
                    <a:pt x="16964" y="5254"/>
                    <a:pt x="16964" y="5245"/>
                  </a:cubicBezTo>
                  <a:cubicBezTo>
                    <a:pt x="16967" y="5236"/>
                    <a:pt x="16970" y="5230"/>
                    <a:pt x="16970" y="5221"/>
                  </a:cubicBezTo>
                  <a:cubicBezTo>
                    <a:pt x="16973" y="5215"/>
                    <a:pt x="16976" y="5203"/>
                    <a:pt x="16976" y="5194"/>
                  </a:cubicBezTo>
                  <a:cubicBezTo>
                    <a:pt x="16979" y="5182"/>
                    <a:pt x="16979" y="5175"/>
                    <a:pt x="16982" y="5166"/>
                  </a:cubicBezTo>
                  <a:cubicBezTo>
                    <a:pt x="16982" y="5157"/>
                    <a:pt x="16982" y="5148"/>
                    <a:pt x="16982" y="5139"/>
                  </a:cubicBezTo>
                  <a:cubicBezTo>
                    <a:pt x="16982" y="5130"/>
                    <a:pt x="16982" y="5118"/>
                    <a:pt x="16985" y="5109"/>
                  </a:cubicBezTo>
                  <a:lnTo>
                    <a:pt x="16985" y="5097"/>
                  </a:lnTo>
                  <a:lnTo>
                    <a:pt x="16985" y="2832"/>
                  </a:lnTo>
                  <a:cubicBezTo>
                    <a:pt x="16982" y="1271"/>
                    <a:pt x="15717" y="3"/>
                    <a:pt x="14153" y="3"/>
                  </a:cubicBezTo>
                  <a:lnTo>
                    <a:pt x="9624" y="3"/>
                  </a:lnTo>
                  <a:cubicBezTo>
                    <a:pt x="7754" y="3"/>
                    <a:pt x="6033" y="1027"/>
                    <a:pt x="5143" y="2672"/>
                  </a:cubicBezTo>
                  <a:cubicBezTo>
                    <a:pt x="5106" y="2681"/>
                    <a:pt x="5067" y="2697"/>
                    <a:pt x="5034" y="2715"/>
                  </a:cubicBezTo>
                  <a:cubicBezTo>
                    <a:pt x="4869" y="2797"/>
                    <a:pt x="4697" y="2834"/>
                    <a:pt x="4530" y="2834"/>
                  </a:cubicBezTo>
                  <a:cubicBezTo>
                    <a:pt x="3934" y="2834"/>
                    <a:pt x="3395" y="2356"/>
                    <a:pt x="3397" y="1700"/>
                  </a:cubicBezTo>
                  <a:cubicBezTo>
                    <a:pt x="3397" y="1419"/>
                    <a:pt x="3494" y="1199"/>
                    <a:pt x="3727" y="966"/>
                  </a:cubicBezTo>
                  <a:cubicBezTo>
                    <a:pt x="3950" y="746"/>
                    <a:pt x="3950" y="387"/>
                    <a:pt x="3727" y="166"/>
                  </a:cubicBezTo>
                  <a:cubicBezTo>
                    <a:pt x="3616" y="56"/>
                    <a:pt x="3471" y="1"/>
                    <a:pt x="332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37" name="Google Shape;5037;p45"/>
            <p:cNvSpPr/>
            <p:nvPr/>
          </p:nvSpPr>
          <p:spPr>
            <a:xfrm>
              <a:off x="1135200" y="3869900"/>
              <a:ext cx="37850" cy="28400"/>
            </a:xfrm>
            <a:custGeom>
              <a:avLst/>
              <a:gdLst/>
              <a:ahLst/>
              <a:cxnLst/>
              <a:rect l="l" t="t" r="r" b="b"/>
              <a:pathLst>
                <a:path w="1514" h="1136" extrusionOk="0">
                  <a:moveTo>
                    <a:pt x="758" y="1"/>
                  </a:moveTo>
                  <a:cubicBezTo>
                    <a:pt x="254" y="1"/>
                    <a:pt x="0" y="611"/>
                    <a:pt x="357" y="970"/>
                  </a:cubicBezTo>
                  <a:cubicBezTo>
                    <a:pt x="467" y="1080"/>
                    <a:pt x="612" y="1135"/>
                    <a:pt x="757" y="1135"/>
                  </a:cubicBezTo>
                  <a:cubicBezTo>
                    <a:pt x="902" y="1135"/>
                    <a:pt x="1047" y="1080"/>
                    <a:pt x="1157" y="970"/>
                  </a:cubicBezTo>
                  <a:cubicBezTo>
                    <a:pt x="1513" y="611"/>
                    <a:pt x="1263" y="1"/>
                    <a:pt x="75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5038" name="Google Shape;5038;p45"/>
          <p:cNvSpPr/>
          <p:nvPr/>
        </p:nvSpPr>
        <p:spPr>
          <a:xfrm>
            <a:off x="4619995" y="3945726"/>
            <a:ext cx="236850" cy="232170"/>
          </a:xfrm>
          <a:custGeom>
            <a:avLst/>
            <a:gdLst/>
            <a:ahLst/>
            <a:cxnLst/>
            <a:rect l="l" t="t" r="r" b="b"/>
            <a:pathLst>
              <a:path w="19787" h="19396" extrusionOk="0">
                <a:moveTo>
                  <a:pt x="16583" y="1203"/>
                </a:moveTo>
                <a:cubicBezTo>
                  <a:pt x="17017" y="1203"/>
                  <a:pt x="17451" y="1370"/>
                  <a:pt x="17782" y="1702"/>
                </a:cubicBezTo>
                <a:cubicBezTo>
                  <a:pt x="18446" y="2363"/>
                  <a:pt x="18446" y="3438"/>
                  <a:pt x="17782" y="4102"/>
                </a:cubicBezTo>
                <a:lnTo>
                  <a:pt x="16565" y="5319"/>
                </a:lnTo>
                <a:lnTo>
                  <a:pt x="14165" y="2918"/>
                </a:lnTo>
                <a:lnTo>
                  <a:pt x="15382" y="1702"/>
                </a:lnTo>
                <a:cubicBezTo>
                  <a:pt x="15714" y="1370"/>
                  <a:pt x="16149" y="1203"/>
                  <a:pt x="16583" y="1203"/>
                </a:cubicBezTo>
                <a:close/>
                <a:moveTo>
                  <a:pt x="13362" y="3719"/>
                </a:moveTo>
                <a:lnTo>
                  <a:pt x="14162" y="4519"/>
                </a:lnTo>
                <a:lnTo>
                  <a:pt x="4587" y="14096"/>
                </a:lnTo>
                <a:cubicBezTo>
                  <a:pt x="4255" y="13861"/>
                  <a:pt x="3884" y="13692"/>
                  <a:pt x="3488" y="13595"/>
                </a:cubicBezTo>
                <a:lnTo>
                  <a:pt x="13310" y="3770"/>
                </a:lnTo>
                <a:lnTo>
                  <a:pt x="13362" y="3719"/>
                </a:lnTo>
                <a:close/>
                <a:moveTo>
                  <a:pt x="14965" y="5322"/>
                </a:moveTo>
                <a:lnTo>
                  <a:pt x="15765" y="6122"/>
                </a:lnTo>
                <a:lnTo>
                  <a:pt x="15714" y="6173"/>
                </a:lnTo>
                <a:lnTo>
                  <a:pt x="5888" y="15996"/>
                </a:lnTo>
                <a:cubicBezTo>
                  <a:pt x="5792" y="15600"/>
                  <a:pt x="5623" y="15229"/>
                  <a:pt x="5387" y="14897"/>
                </a:cubicBezTo>
                <a:lnTo>
                  <a:pt x="14965" y="5322"/>
                </a:lnTo>
                <a:close/>
                <a:moveTo>
                  <a:pt x="2704" y="14631"/>
                </a:moveTo>
                <a:cubicBezTo>
                  <a:pt x="3925" y="14631"/>
                  <a:pt x="4911" y="15655"/>
                  <a:pt x="4850" y="16889"/>
                </a:cubicBezTo>
                <a:lnTo>
                  <a:pt x="3736" y="17249"/>
                </a:lnTo>
                <a:cubicBezTo>
                  <a:pt x="3449" y="16572"/>
                  <a:pt x="2911" y="16035"/>
                  <a:pt x="2235" y="15748"/>
                </a:cubicBezTo>
                <a:lnTo>
                  <a:pt x="2594" y="14634"/>
                </a:lnTo>
                <a:cubicBezTo>
                  <a:pt x="2631" y="14632"/>
                  <a:pt x="2667" y="14631"/>
                  <a:pt x="2704" y="14631"/>
                </a:cubicBezTo>
                <a:close/>
                <a:moveTo>
                  <a:pt x="1888" y="16835"/>
                </a:moveTo>
                <a:cubicBezTo>
                  <a:pt x="2217" y="17001"/>
                  <a:pt x="2483" y="17267"/>
                  <a:pt x="2649" y="17596"/>
                </a:cubicBezTo>
                <a:lnTo>
                  <a:pt x="1528" y="17955"/>
                </a:lnTo>
                <a:lnTo>
                  <a:pt x="1888" y="16835"/>
                </a:lnTo>
                <a:close/>
                <a:moveTo>
                  <a:pt x="16654" y="1"/>
                </a:moveTo>
                <a:cubicBezTo>
                  <a:pt x="15897" y="1"/>
                  <a:pt x="15141" y="302"/>
                  <a:pt x="14581" y="901"/>
                </a:cubicBezTo>
                <a:lnTo>
                  <a:pt x="11710" y="3770"/>
                </a:lnTo>
                <a:lnTo>
                  <a:pt x="1882" y="13601"/>
                </a:lnTo>
                <a:cubicBezTo>
                  <a:pt x="1861" y="13619"/>
                  <a:pt x="1842" y="13641"/>
                  <a:pt x="1827" y="13662"/>
                </a:cubicBezTo>
                <a:lnTo>
                  <a:pt x="1809" y="13677"/>
                </a:lnTo>
                <a:lnTo>
                  <a:pt x="1788" y="13695"/>
                </a:lnTo>
                <a:cubicBezTo>
                  <a:pt x="1782" y="13701"/>
                  <a:pt x="1773" y="13707"/>
                  <a:pt x="1767" y="13716"/>
                </a:cubicBezTo>
                <a:cubicBezTo>
                  <a:pt x="1761" y="13722"/>
                  <a:pt x="1755" y="13725"/>
                  <a:pt x="1752" y="13731"/>
                </a:cubicBezTo>
                <a:cubicBezTo>
                  <a:pt x="1746" y="13737"/>
                  <a:pt x="1737" y="13746"/>
                  <a:pt x="1728" y="13755"/>
                </a:cubicBezTo>
                <a:lnTo>
                  <a:pt x="1716" y="13773"/>
                </a:lnTo>
                <a:cubicBezTo>
                  <a:pt x="1710" y="13782"/>
                  <a:pt x="1704" y="13789"/>
                  <a:pt x="1698" y="13801"/>
                </a:cubicBezTo>
                <a:cubicBezTo>
                  <a:pt x="1688" y="13810"/>
                  <a:pt x="1688" y="13813"/>
                  <a:pt x="1685" y="13819"/>
                </a:cubicBezTo>
                <a:cubicBezTo>
                  <a:pt x="1679" y="13825"/>
                  <a:pt x="1673" y="13837"/>
                  <a:pt x="1667" y="13846"/>
                </a:cubicBezTo>
                <a:cubicBezTo>
                  <a:pt x="1661" y="13855"/>
                  <a:pt x="1658" y="13861"/>
                  <a:pt x="1655" y="13870"/>
                </a:cubicBezTo>
                <a:cubicBezTo>
                  <a:pt x="1652" y="13879"/>
                  <a:pt x="1646" y="13885"/>
                  <a:pt x="1643" y="13894"/>
                </a:cubicBezTo>
                <a:cubicBezTo>
                  <a:pt x="1640" y="13903"/>
                  <a:pt x="1634" y="13918"/>
                  <a:pt x="1631" y="13933"/>
                </a:cubicBezTo>
                <a:cubicBezTo>
                  <a:pt x="1631" y="13936"/>
                  <a:pt x="1625" y="13939"/>
                  <a:pt x="1625" y="13943"/>
                </a:cubicBezTo>
                <a:lnTo>
                  <a:pt x="1625" y="13949"/>
                </a:lnTo>
                <a:cubicBezTo>
                  <a:pt x="1625" y="13949"/>
                  <a:pt x="1625" y="13952"/>
                  <a:pt x="1625" y="13952"/>
                </a:cubicBezTo>
                <a:lnTo>
                  <a:pt x="118" y="18656"/>
                </a:lnTo>
                <a:cubicBezTo>
                  <a:pt x="1" y="19021"/>
                  <a:pt x="272" y="19393"/>
                  <a:pt x="656" y="19396"/>
                </a:cubicBezTo>
                <a:cubicBezTo>
                  <a:pt x="713" y="19396"/>
                  <a:pt x="771" y="19387"/>
                  <a:pt x="828" y="19368"/>
                </a:cubicBezTo>
                <a:lnTo>
                  <a:pt x="5538" y="17859"/>
                </a:lnTo>
                <a:lnTo>
                  <a:pt x="5547" y="17856"/>
                </a:lnTo>
                <a:cubicBezTo>
                  <a:pt x="5559" y="17853"/>
                  <a:pt x="5571" y="17847"/>
                  <a:pt x="5584" y="17844"/>
                </a:cubicBezTo>
                <a:lnTo>
                  <a:pt x="5599" y="17838"/>
                </a:lnTo>
                <a:cubicBezTo>
                  <a:pt x="5611" y="17832"/>
                  <a:pt x="5623" y="17826"/>
                  <a:pt x="5635" y="17819"/>
                </a:cubicBezTo>
                <a:cubicBezTo>
                  <a:pt x="5650" y="17810"/>
                  <a:pt x="5653" y="17810"/>
                  <a:pt x="5659" y="17804"/>
                </a:cubicBezTo>
                <a:cubicBezTo>
                  <a:pt x="5668" y="17798"/>
                  <a:pt x="5680" y="17792"/>
                  <a:pt x="5689" y="17786"/>
                </a:cubicBezTo>
                <a:cubicBezTo>
                  <a:pt x="5698" y="17780"/>
                  <a:pt x="5701" y="17777"/>
                  <a:pt x="5710" y="17771"/>
                </a:cubicBezTo>
                <a:lnTo>
                  <a:pt x="5728" y="17756"/>
                </a:lnTo>
                <a:lnTo>
                  <a:pt x="5750" y="17738"/>
                </a:lnTo>
                <a:cubicBezTo>
                  <a:pt x="5756" y="17732"/>
                  <a:pt x="5762" y="17726"/>
                  <a:pt x="5768" y="17720"/>
                </a:cubicBezTo>
                <a:cubicBezTo>
                  <a:pt x="5774" y="17714"/>
                  <a:pt x="5780" y="17708"/>
                  <a:pt x="5783" y="17702"/>
                </a:cubicBezTo>
                <a:lnTo>
                  <a:pt x="5798" y="17687"/>
                </a:lnTo>
                <a:cubicBezTo>
                  <a:pt x="5810" y="17678"/>
                  <a:pt x="5819" y="17669"/>
                  <a:pt x="5828" y="17659"/>
                </a:cubicBezTo>
                <a:lnTo>
                  <a:pt x="15714" y="7777"/>
                </a:lnTo>
                <a:lnTo>
                  <a:pt x="18582" y="4902"/>
                </a:lnTo>
                <a:cubicBezTo>
                  <a:pt x="19754" y="3809"/>
                  <a:pt x="19787" y="1961"/>
                  <a:pt x="18655" y="829"/>
                </a:cubicBezTo>
                <a:cubicBezTo>
                  <a:pt x="18102" y="276"/>
                  <a:pt x="17378" y="1"/>
                  <a:pt x="16654" y="1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grpSp>
        <p:nvGrpSpPr>
          <p:cNvPr id="5039" name="Google Shape;5039;p45"/>
          <p:cNvGrpSpPr/>
          <p:nvPr/>
        </p:nvGrpSpPr>
        <p:grpSpPr>
          <a:xfrm>
            <a:off x="4908568" y="3946245"/>
            <a:ext cx="212815" cy="231320"/>
            <a:chOff x="2100300" y="3804850"/>
            <a:chExt cx="444475" cy="483125"/>
          </a:xfrm>
          <a:solidFill>
            <a:srgbClr val="171536"/>
          </a:solidFill>
        </p:grpSpPr>
        <p:sp>
          <p:nvSpPr>
            <p:cNvPr id="5040" name="Google Shape;5040;p45"/>
            <p:cNvSpPr/>
            <p:nvPr/>
          </p:nvSpPr>
          <p:spPr>
            <a:xfrm>
              <a:off x="2100300" y="3804850"/>
              <a:ext cx="444475" cy="483125"/>
            </a:xfrm>
            <a:custGeom>
              <a:avLst/>
              <a:gdLst/>
              <a:ahLst/>
              <a:cxnLst/>
              <a:rect l="l" t="t" r="r" b="b"/>
              <a:pathLst>
                <a:path w="17779" h="19325" extrusionOk="0">
                  <a:moveTo>
                    <a:pt x="2123" y="4001"/>
                  </a:moveTo>
                  <a:cubicBezTo>
                    <a:pt x="2627" y="4001"/>
                    <a:pt x="2881" y="4611"/>
                    <a:pt x="2524" y="4967"/>
                  </a:cubicBezTo>
                  <a:cubicBezTo>
                    <a:pt x="2408" y="5083"/>
                    <a:pt x="2265" y="5134"/>
                    <a:pt x="2126" y="5134"/>
                  </a:cubicBezTo>
                  <a:cubicBezTo>
                    <a:pt x="1835" y="5134"/>
                    <a:pt x="1558" y="4909"/>
                    <a:pt x="1558" y="4569"/>
                  </a:cubicBezTo>
                  <a:cubicBezTo>
                    <a:pt x="1558" y="4255"/>
                    <a:pt x="1809" y="4001"/>
                    <a:pt x="2123" y="4001"/>
                  </a:cubicBezTo>
                  <a:close/>
                  <a:moveTo>
                    <a:pt x="15710" y="4001"/>
                  </a:moveTo>
                  <a:cubicBezTo>
                    <a:pt x="16215" y="4001"/>
                    <a:pt x="16468" y="4611"/>
                    <a:pt x="16112" y="4967"/>
                  </a:cubicBezTo>
                  <a:cubicBezTo>
                    <a:pt x="15995" y="5083"/>
                    <a:pt x="15853" y="5134"/>
                    <a:pt x="15714" y="5134"/>
                  </a:cubicBezTo>
                  <a:cubicBezTo>
                    <a:pt x="15423" y="5134"/>
                    <a:pt x="15146" y="4909"/>
                    <a:pt x="15146" y="4569"/>
                  </a:cubicBezTo>
                  <a:cubicBezTo>
                    <a:pt x="15146" y="4255"/>
                    <a:pt x="15396" y="4001"/>
                    <a:pt x="15710" y="4001"/>
                  </a:cubicBezTo>
                  <a:close/>
                  <a:moveTo>
                    <a:pt x="8917" y="1132"/>
                  </a:moveTo>
                  <a:cubicBezTo>
                    <a:pt x="9551" y="1132"/>
                    <a:pt x="10251" y="1993"/>
                    <a:pt x="10789" y="3436"/>
                  </a:cubicBezTo>
                  <a:cubicBezTo>
                    <a:pt x="10894" y="3723"/>
                    <a:pt x="10994" y="4028"/>
                    <a:pt x="11084" y="4345"/>
                  </a:cubicBezTo>
                  <a:cubicBezTo>
                    <a:pt x="10345" y="4590"/>
                    <a:pt x="9623" y="4877"/>
                    <a:pt x="8917" y="5203"/>
                  </a:cubicBezTo>
                  <a:cubicBezTo>
                    <a:pt x="8210" y="4877"/>
                    <a:pt x="7488" y="4590"/>
                    <a:pt x="6749" y="4345"/>
                  </a:cubicBezTo>
                  <a:cubicBezTo>
                    <a:pt x="6842" y="4028"/>
                    <a:pt x="6939" y="3723"/>
                    <a:pt x="7044" y="3436"/>
                  </a:cubicBezTo>
                  <a:cubicBezTo>
                    <a:pt x="7582" y="1993"/>
                    <a:pt x="8282" y="1132"/>
                    <a:pt x="8917" y="1132"/>
                  </a:cubicBezTo>
                  <a:close/>
                  <a:moveTo>
                    <a:pt x="6483" y="5453"/>
                  </a:moveTo>
                  <a:cubicBezTo>
                    <a:pt x="6845" y="5577"/>
                    <a:pt x="7217" y="5713"/>
                    <a:pt x="7591" y="5867"/>
                  </a:cubicBezTo>
                  <a:cubicBezTo>
                    <a:pt x="7371" y="5985"/>
                    <a:pt x="7153" y="6105"/>
                    <a:pt x="6936" y="6229"/>
                  </a:cubicBezTo>
                  <a:cubicBezTo>
                    <a:pt x="6715" y="6356"/>
                    <a:pt x="6501" y="6486"/>
                    <a:pt x="6287" y="6619"/>
                  </a:cubicBezTo>
                  <a:cubicBezTo>
                    <a:pt x="6341" y="6217"/>
                    <a:pt x="6407" y="5831"/>
                    <a:pt x="6483" y="5453"/>
                  </a:cubicBezTo>
                  <a:close/>
                  <a:moveTo>
                    <a:pt x="11350" y="5453"/>
                  </a:moveTo>
                  <a:cubicBezTo>
                    <a:pt x="11426" y="5831"/>
                    <a:pt x="11492" y="6217"/>
                    <a:pt x="11546" y="6619"/>
                  </a:cubicBezTo>
                  <a:cubicBezTo>
                    <a:pt x="11335" y="6486"/>
                    <a:pt x="11118" y="6356"/>
                    <a:pt x="10897" y="6229"/>
                  </a:cubicBezTo>
                  <a:cubicBezTo>
                    <a:pt x="10677" y="6102"/>
                    <a:pt x="10459" y="5982"/>
                    <a:pt x="10242" y="5867"/>
                  </a:cubicBezTo>
                  <a:cubicBezTo>
                    <a:pt x="10619" y="5716"/>
                    <a:pt x="10988" y="5574"/>
                    <a:pt x="11350" y="5453"/>
                  </a:cubicBezTo>
                  <a:close/>
                  <a:moveTo>
                    <a:pt x="3799" y="4852"/>
                  </a:moveTo>
                  <a:cubicBezTo>
                    <a:pt x="4336" y="4904"/>
                    <a:pt x="4870" y="4997"/>
                    <a:pt x="5396" y="5133"/>
                  </a:cubicBezTo>
                  <a:cubicBezTo>
                    <a:pt x="5239" y="5894"/>
                    <a:pt x="5124" y="6661"/>
                    <a:pt x="5055" y="7434"/>
                  </a:cubicBezTo>
                  <a:cubicBezTo>
                    <a:pt x="4421" y="7881"/>
                    <a:pt x="3811" y="8361"/>
                    <a:pt x="3231" y="8877"/>
                  </a:cubicBezTo>
                  <a:cubicBezTo>
                    <a:pt x="3004" y="8645"/>
                    <a:pt x="2796" y="8412"/>
                    <a:pt x="2606" y="8180"/>
                  </a:cubicBezTo>
                  <a:cubicBezTo>
                    <a:pt x="1969" y="7404"/>
                    <a:pt x="1579" y="6691"/>
                    <a:pt x="1483" y="6139"/>
                  </a:cubicBezTo>
                  <a:lnTo>
                    <a:pt x="1483" y="6139"/>
                  </a:lnTo>
                  <a:cubicBezTo>
                    <a:pt x="1695" y="6225"/>
                    <a:pt x="1912" y="6266"/>
                    <a:pt x="2125" y="6266"/>
                  </a:cubicBezTo>
                  <a:cubicBezTo>
                    <a:pt x="2922" y="6266"/>
                    <a:pt x="3656" y="5698"/>
                    <a:pt x="3799" y="4852"/>
                  </a:cubicBezTo>
                  <a:close/>
                  <a:moveTo>
                    <a:pt x="14037" y="4852"/>
                  </a:moveTo>
                  <a:cubicBezTo>
                    <a:pt x="14180" y="5698"/>
                    <a:pt x="14914" y="6266"/>
                    <a:pt x="15711" y="6266"/>
                  </a:cubicBezTo>
                  <a:cubicBezTo>
                    <a:pt x="15924" y="6266"/>
                    <a:pt x="16141" y="6225"/>
                    <a:pt x="16353" y="6139"/>
                  </a:cubicBezTo>
                  <a:lnTo>
                    <a:pt x="16353" y="6139"/>
                  </a:lnTo>
                  <a:cubicBezTo>
                    <a:pt x="16254" y="6691"/>
                    <a:pt x="15867" y="7404"/>
                    <a:pt x="15227" y="8180"/>
                  </a:cubicBezTo>
                  <a:cubicBezTo>
                    <a:pt x="15037" y="8412"/>
                    <a:pt x="14829" y="8645"/>
                    <a:pt x="14602" y="8877"/>
                  </a:cubicBezTo>
                  <a:cubicBezTo>
                    <a:pt x="14022" y="8361"/>
                    <a:pt x="13412" y="7881"/>
                    <a:pt x="12778" y="7434"/>
                  </a:cubicBezTo>
                  <a:cubicBezTo>
                    <a:pt x="12709" y="6661"/>
                    <a:pt x="12594" y="5894"/>
                    <a:pt x="12440" y="5133"/>
                  </a:cubicBezTo>
                  <a:cubicBezTo>
                    <a:pt x="12963" y="4997"/>
                    <a:pt x="13497" y="4904"/>
                    <a:pt x="14037" y="4852"/>
                  </a:cubicBezTo>
                  <a:close/>
                  <a:moveTo>
                    <a:pt x="4964" y="8908"/>
                  </a:moveTo>
                  <a:lnTo>
                    <a:pt x="4964" y="8908"/>
                  </a:lnTo>
                  <a:cubicBezTo>
                    <a:pt x="4958" y="9158"/>
                    <a:pt x="4955" y="9409"/>
                    <a:pt x="4955" y="9662"/>
                  </a:cubicBezTo>
                  <a:cubicBezTo>
                    <a:pt x="4952" y="9916"/>
                    <a:pt x="4958" y="10167"/>
                    <a:pt x="4964" y="10417"/>
                  </a:cubicBezTo>
                  <a:cubicBezTo>
                    <a:pt x="4644" y="10170"/>
                    <a:pt x="4339" y="9916"/>
                    <a:pt x="4052" y="9662"/>
                  </a:cubicBezTo>
                  <a:cubicBezTo>
                    <a:pt x="4339" y="9409"/>
                    <a:pt x="4644" y="9155"/>
                    <a:pt x="4964" y="8908"/>
                  </a:cubicBezTo>
                  <a:close/>
                  <a:moveTo>
                    <a:pt x="12869" y="8908"/>
                  </a:moveTo>
                  <a:lnTo>
                    <a:pt x="12869" y="8908"/>
                  </a:lnTo>
                  <a:cubicBezTo>
                    <a:pt x="13189" y="9155"/>
                    <a:pt x="13491" y="9409"/>
                    <a:pt x="13781" y="9662"/>
                  </a:cubicBezTo>
                  <a:cubicBezTo>
                    <a:pt x="13494" y="9916"/>
                    <a:pt x="13189" y="10170"/>
                    <a:pt x="12869" y="10417"/>
                  </a:cubicBezTo>
                  <a:cubicBezTo>
                    <a:pt x="12875" y="10167"/>
                    <a:pt x="12878" y="9916"/>
                    <a:pt x="12881" y="9662"/>
                  </a:cubicBezTo>
                  <a:cubicBezTo>
                    <a:pt x="12881" y="9409"/>
                    <a:pt x="12875" y="9158"/>
                    <a:pt x="12869" y="8908"/>
                  </a:cubicBezTo>
                  <a:close/>
                  <a:moveTo>
                    <a:pt x="8917" y="6459"/>
                  </a:moveTo>
                  <a:cubicBezTo>
                    <a:pt x="9391" y="6688"/>
                    <a:pt x="9865" y="6942"/>
                    <a:pt x="10333" y="7211"/>
                  </a:cubicBezTo>
                  <a:cubicBezTo>
                    <a:pt x="10801" y="7482"/>
                    <a:pt x="11260" y="7766"/>
                    <a:pt x="11694" y="8059"/>
                  </a:cubicBezTo>
                  <a:cubicBezTo>
                    <a:pt x="11728" y="8581"/>
                    <a:pt x="11749" y="9119"/>
                    <a:pt x="11749" y="9662"/>
                  </a:cubicBezTo>
                  <a:cubicBezTo>
                    <a:pt x="11749" y="10206"/>
                    <a:pt x="11728" y="10743"/>
                    <a:pt x="11694" y="11266"/>
                  </a:cubicBezTo>
                  <a:cubicBezTo>
                    <a:pt x="11260" y="11559"/>
                    <a:pt x="10804" y="11839"/>
                    <a:pt x="10333" y="12114"/>
                  </a:cubicBezTo>
                  <a:cubicBezTo>
                    <a:pt x="9862" y="12386"/>
                    <a:pt x="9388" y="12637"/>
                    <a:pt x="8920" y="12869"/>
                  </a:cubicBezTo>
                  <a:cubicBezTo>
                    <a:pt x="8445" y="12640"/>
                    <a:pt x="7971" y="12386"/>
                    <a:pt x="7500" y="12114"/>
                  </a:cubicBezTo>
                  <a:cubicBezTo>
                    <a:pt x="7032" y="11842"/>
                    <a:pt x="6576" y="11559"/>
                    <a:pt x="6139" y="11266"/>
                  </a:cubicBezTo>
                  <a:cubicBezTo>
                    <a:pt x="6105" y="10743"/>
                    <a:pt x="6087" y="10206"/>
                    <a:pt x="6087" y="9662"/>
                  </a:cubicBezTo>
                  <a:cubicBezTo>
                    <a:pt x="6087" y="9119"/>
                    <a:pt x="6105" y="8581"/>
                    <a:pt x="6139" y="8059"/>
                  </a:cubicBezTo>
                  <a:cubicBezTo>
                    <a:pt x="6576" y="7766"/>
                    <a:pt x="7029" y="7485"/>
                    <a:pt x="7500" y="7211"/>
                  </a:cubicBezTo>
                  <a:cubicBezTo>
                    <a:pt x="7971" y="6942"/>
                    <a:pt x="8445" y="6688"/>
                    <a:pt x="8917" y="6459"/>
                  </a:cubicBezTo>
                  <a:close/>
                  <a:moveTo>
                    <a:pt x="11546" y="12706"/>
                  </a:moveTo>
                  <a:lnTo>
                    <a:pt x="11546" y="12706"/>
                  </a:lnTo>
                  <a:cubicBezTo>
                    <a:pt x="11492" y="13108"/>
                    <a:pt x="11426" y="13497"/>
                    <a:pt x="11350" y="13872"/>
                  </a:cubicBezTo>
                  <a:cubicBezTo>
                    <a:pt x="10988" y="13751"/>
                    <a:pt x="10619" y="13612"/>
                    <a:pt x="10242" y="13461"/>
                  </a:cubicBezTo>
                  <a:cubicBezTo>
                    <a:pt x="10462" y="13343"/>
                    <a:pt x="10680" y="13219"/>
                    <a:pt x="10897" y="13096"/>
                  </a:cubicBezTo>
                  <a:cubicBezTo>
                    <a:pt x="11115" y="12969"/>
                    <a:pt x="11332" y="12839"/>
                    <a:pt x="11546" y="12706"/>
                  </a:cubicBezTo>
                  <a:close/>
                  <a:moveTo>
                    <a:pt x="6287" y="12706"/>
                  </a:moveTo>
                  <a:cubicBezTo>
                    <a:pt x="6498" y="12836"/>
                    <a:pt x="6715" y="12966"/>
                    <a:pt x="6936" y="13092"/>
                  </a:cubicBezTo>
                  <a:cubicBezTo>
                    <a:pt x="7153" y="13219"/>
                    <a:pt x="7374" y="13343"/>
                    <a:pt x="7597" y="13461"/>
                  </a:cubicBezTo>
                  <a:lnTo>
                    <a:pt x="7594" y="13461"/>
                  </a:lnTo>
                  <a:cubicBezTo>
                    <a:pt x="7217" y="13615"/>
                    <a:pt x="6848" y="13754"/>
                    <a:pt x="6483" y="13875"/>
                  </a:cubicBezTo>
                  <a:cubicBezTo>
                    <a:pt x="6407" y="13497"/>
                    <a:pt x="6341" y="13108"/>
                    <a:pt x="6287" y="12706"/>
                  </a:cubicBezTo>
                  <a:close/>
                  <a:moveTo>
                    <a:pt x="14602" y="10447"/>
                  </a:moveTo>
                  <a:cubicBezTo>
                    <a:pt x="14829" y="10680"/>
                    <a:pt x="15037" y="10912"/>
                    <a:pt x="15227" y="11145"/>
                  </a:cubicBezTo>
                  <a:cubicBezTo>
                    <a:pt x="15867" y="11921"/>
                    <a:pt x="16254" y="12634"/>
                    <a:pt x="16353" y="13186"/>
                  </a:cubicBezTo>
                  <a:cubicBezTo>
                    <a:pt x="16141" y="13099"/>
                    <a:pt x="15923" y="13059"/>
                    <a:pt x="15710" y="13059"/>
                  </a:cubicBezTo>
                  <a:cubicBezTo>
                    <a:pt x="14912" y="13059"/>
                    <a:pt x="14180" y="13627"/>
                    <a:pt x="14034" y="14472"/>
                  </a:cubicBezTo>
                  <a:cubicBezTo>
                    <a:pt x="13497" y="14421"/>
                    <a:pt x="12963" y="14327"/>
                    <a:pt x="12440" y="14192"/>
                  </a:cubicBezTo>
                  <a:cubicBezTo>
                    <a:pt x="12594" y="13431"/>
                    <a:pt x="12709" y="12664"/>
                    <a:pt x="12778" y="11891"/>
                  </a:cubicBezTo>
                  <a:cubicBezTo>
                    <a:pt x="13412" y="11444"/>
                    <a:pt x="14022" y="10964"/>
                    <a:pt x="14602" y="10447"/>
                  </a:cubicBezTo>
                  <a:close/>
                  <a:moveTo>
                    <a:pt x="3231" y="10447"/>
                  </a:moveTo>
                  <a:cubicBezTo>
                    <a:pt x="3811" y="10964"/>
                    <a:pt x="4421" y="11444"/>
                    <a:pt x="5055" y="11891"/>
                  </a:cubicBezTo>
                  <a:cubicBezTo>
                    <a:pt x="5124" y="12664"/>
                    <a:pt x="5239" y="13434"/>
                    <a:pt x="5393" y="14195"/>
                  </a:cubicBezTo>
                  <a:cubicBezTo>
                    <a:pt x="5079" y="14273"/>
                    <a:pt x="4774" y="14336"/>
                    <a:pt x="4478" y="14388"/>
                  </a:cubicBezTo>
                  <a:cubicBezTo>
                    <a:pt x="4028" y="14462"/>
                    <a:pt x="3616" y="14499"/>
                    <a:pt x="3250" y="14499"/>
                  </a:cubicBezTo>
                  <a:cubicBezTo>
                    <a:pt x="2389" y="14499"/>
                    <a:pt x="1786" y="14296"/>
                    <a:pt x="1561" y="13908"/>
                  </a:cubicBezTo>
                  <a:cubicBezTo>
                    <a:pt x="1244" y="13358"/>
                    <a:pt x="1634" y="12326"/>
                    <a:pt x="2606" y="11145"/>
                  </a:cubicBezTo>
                  <a:cubicBezTo>
                    <a:pt x="2796" y="10912"/>
                    <a:pt x="3007" y="10680"/>
                    <a:pt x="3231" y="10447"/>
                  </a:cubicBezTo>
                  <a:close/>
                  <a:moveTo>
                    <a:pt x="15707" y="14191"/>
                  </a:moveTo>
                  <a:cubicBezTo>
                    <a:pt x="15999" y="14191"/>
                    <a:pt x="16278" y="14416"/>
                    <a:pt x="16278" y="14759"/>
                  </a:cubicBezTo>
                  <a:cubicBezTo>
                    <a:pt x="16278" y="15070"/>
                    <a:pt x="16024" y="15324"/>
                    <a:pt x="15710" y="15324"/>
                  </a:cubicBezTo>
                  <a:cubicBezTo>
                    <a:pt x="15206" y="15324"/>
                    <a:pt x="14952" y="14714"/>
                    <a:pt x="15309" y="14358"/>
                  </a:cubicBezTo>
                  <a:cubicBezTo>
                    <a:pt x="15425" y="14242"/>
                    <a:pt x="15568" y="14191"/>
                    <a:pt x="15707" y="14191"/>
                  </a:cubicBezTo>
                  <a:close/>
                  <a:moveTo>
                    <a:pt x="8917" y="14122"/>
                  </a:moveTo>
                  <a:cubicBezTo>
                    <a:pt x="9623" y="14448"/>
                    <a:pt x="10348" y="14735"/>
                    <a:pt x="11084" y="14980"/>
                  </a:cubicBezTo>
                  <a:cubicBezTo>
                    <a:pt x="10994" y="15297"/>
                    <a:pt x="10894" y="15602"/>
                    <a:pt x="10789" y="15892"/>
                  </a:cubicBezTo>
                  <a:cubicBezTo>
                    <a:pt x="10251" y="17332"/>
                    <a:pt x="9551" y="18192"/>
                    <a:pt x="8917" y="18192"/>
                  </a:cubicBezTo>
                  <a:cubicBezTo>
                    <a:pt x="8282" y="18192"/>
                    <a:pt x="7582" y="17332"/>
                    <a:pt x="7044" y="15892"/>
                  </a:cubicBezTo>
                  <a:cubicBezTo>
                    <a:pt x="6939" y="15602"/>
                    <a:pt x="6839" y="15300"/>
                    <a:pt x="6749" y="14980"/>
                  </a:cubicBezTo>
                  <a:cubicBezTo>
                    <a:pt x="7488" y="14735"/>
                    <a:pt x="8213" y="14448"/>
                    <a:pt x="8917" y="14122"/>
                  </a:cubicBezTo>
                  <a:close/>
                  <a:moveTo>
                    <a:pt x="8917" y="0"/>
                  </a:moveTo>
                  <a:cubicBezTo>
                    <a:pt x="7757" y="0"/>
                    <a:pt x="6715" y="1081"/>
                    <a:pt x="5985" y="3041"/>
                  </a:cubicBezTo>
                  <a:cubicBezTo>
                    <a:pt x="5867" y="3355"/>
                    <a:pt x="5758" y="3687"/>
                    <a:pt x="5662" y="4031"/>
                  </a:cubicBezTo>
                  <a:cubicBezTo>
                    <a:pt x="4919" y="3844"/>
                    <a:pt x="4215" y="3732"/>
                    <a:pt x="3587" y="3702"/>
                  </a:cubicBezTo>
                  <a:cubicBezTo>
                    <a:pt x="3271" y="3173"/>
                    <a:pt x="2709" y="2871"/>
                    <a:pt x="2126" y="2871"/>
                  </a:cubicBezTo>
                  <a:cubicBezTo>
                    <a:pt x="1901" y="2871"/>
                    <a:pt x="1673" y="2916"/>
                    <a:pt x="1455" y="3011"/>
                  </a:cubicBezTo>
                  <a:cubicBezTo>
                    <a:pt x="670" y="3346"/>
                    <a:pt x="260" y="4212"/>
                    <a:pt x="492" y="5034"/>
                  </a:cubicBezTo>
                  <a:cubicBezTo>
                    <a:pt x="54" y="6024"/>
                    <a:pt x="489" y="7389"/>
                    <a:pt x="1733" y="8898"/>
                  </a:cubicBezTo>
                  <a:cubicBezTo>
                    <a:pt x="1942" y="9152"/>
                    <a:pt x="2171" y="9409"/>
                    <a:pt x="2416" y="9662"/>
                  </a:cubicBezTo>
                  <a:cubicBezTo>
                    <a:pt x="2171" y="9916"/>
                    <a:pt x="1942" y="10170"/>
                    <a:pt x="1733" y="10426"/>
                  </a:cubicBezTo>
                  <a:cubicBezTo>
                    <a:pt x="411" y="12033"/>
                    <a:pt x="0" y="13470"/>
                    <a:pt x="583" y="14475"/>
                  </a:cubicBezTo>
                  <a:cubicBezTo>
                    <a:pt x="1021" y="15233"/>
                    <a:pt x="1954" y="15629"/>
                    <a:pt x="3270" y="15629"/>
                  </a:cubicBezTo>
                  <a:cubicBezTo>
                    <a:pt x="3738" y="15626"/>
                    <a:pt x="4203" y="15584"/>
                    <a:pt x="4662" y="15505"/>
                  </a:cubicBezTo>
                  <a:cubicBezTo>
                    <a:pt x="4985" y="15451"/>
                    <a:pt x="5320" y="15378"/>
                    <a:pt x="5662" y="15294"/>
                  </a:cubicBezTo>
                  <a:cubicBezTo>
                    <a:pt x="5761" y="15641"/>
                    <a:pt x="5867" y="15970"/>
                    <a:pt x="5985" y="16284"/>
                  </a:cubicBezTo>
                  <a:cubicBezTo>
                    <a:pt x="6715" y="18244"/>
                    <a:pt x="7757" y="19325"/>
                    <a:pt x="8917" y="19325"/>
                  </a:cubicBezTo>
                  <a:cubicBezTo>
                    <a:pt x="10076" y="19325"/>
                    <a:pt x="11118" y="18244"/>
                    <a:pt x="11848" y="16284"/>
                  </a:cubicBezTo>
                  <a:cubicBezTo>
                    <a:pt x="11966" y="15970"/>
                    <a:pt x="12075" y="15638"/>
                    <a:pt x="12171" y="15294"/>
                  </a:cubicBezTo>
                  <a:cubicBezTo>
                    <a:pt x="12917" y="15481"/>
                    <a:pt x="13618" y="15593"/>
                    <a:pt x="14246" y="15623"/>
                  </a:cubicBezTo>
                  <a:cubicBezTo>
                    <a:pt x="14562" y="16152"/>
                    <a:pt x="15123" y="16453"/>
                    <a:pt x="15705" y="16453"/>
                  </a:cubicBezTo>
                  <a:cubicBezTo>
                    <a:pt x="15930" y="16453"/>
                    <a:pt x="16159" y="16408"/>
                    <a:pt x="16378" y="16314"/>
                  </a:cubicBezTo>
                  <a:cubicBezTo>
                    <a:pt x="17163" y="15979"/>
                    <a:pt x="17573" y="15112"/>
                    <a:pt x="17341" y="14291"/>
                  </a:cubicBezTo>
                  <a:cubicBezTo>
                    <a:pt x="17779" y="13301"/>
                    <a:pt x="17344" y="11936"/>
                    <a:pt x="16100" y="10426"/>
                  </a:cubicBezTo>
                  <a:cubicBezTo>
                    <a:pt x="15891" y="10170"/>
                    <a:pt x="15662" y="9916"/>
                    <a:pt x="15417" y="9662"/>
                  </a:cubicBezTo>
                  <a:cubicBezTo>
                    <a:pt x="15662" y="9409"/>
                    <a:pt x="15891" y="9152"/>
                    <a:pt x="16100" y="8898"/>
                  </a:cubicBezTo>
                  <a:cubicBezTo>
                    <a:pt x="17347" y="7389"/>
                    <a:pt x="17779" y="6024"/>
                    <a:pt x="17341" y="5034"/>
                  </a:cubicBezTo>
                  <a:cubicBezTo>
                    <a:pt x="17573" y="4212"/>
                    <a:pt x="17163" y="3346"/>
                    <a:pt x="16378" y="3011"/>
                  </a:cubicBezTo>
                  <a:cubicBezTo>
                    <a:pt x="16159" y="2916"/>
                    <a:pt x="15930" y="2871"/>
                    <a:pt x="15705" y="2871"/>
                  </a:cubicBezTo>
                  <a:cubicBezTo>
                    <a:pt x="15123" y="2871"/>
                    <a:pt x="14562" y="3173"/>
                    <a:pt x="14246" y="3702"/>
                  </a:cubicBezTo>
                  <a:cubicBezTo>
                    <a:pt x="13615" y="3732"/>
                    <a:pt x="12914" y="3844"/>
                    <a:pt x="12171" y="4031"/>
                  </a:cubicBezTo>
                  <a:cubicBezTo>
                    <a:pt x="12075" y="3684"/>
                    <a:pt x="11966" y="3355"/>
                    <a:pt x="11848" y="3041"/>
                  </a:cubicBezTo>
                  <a:cubicBezTo>
                    <a:pt x="11118" y="1081"/>
                    <a:pt x="10076" y="0"/>
                    <a:pt x="891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41" name="Google Shape;5041;p45"/>
            <p:cNvSpPr/>
            <p:nvPr/>
          </p:nvSpPr>
          <p:spPr>
            <a:xfrm>
              <a:off x="2280775" y="4003900"/>
              <a:ext cx="88275" cy="85025"/>
            </a:xfrm>
            <a:custGeom>
              <a:avLst/>
              <a:gdLst/>
              <a:ahLst/>
              <a:cxnLst/>
              <a:rect l="l" t="t" r="r" b="b"/>
              <a:pathLst>
                <a:path w="3531" h="3401" extrusionOk="0">
                  <a:moveTo>
                    <a:pt x="1698" y="1136"/>
                  </a:moveTo>
                  <a:cubicBezTo>
                    <a:pt x="2202" y="1136"/>
                    <a:pt x="2455" y="1743"/>
                    <a:pt x="2099" y="2102"/>
                  </a:cubicBezTo>
                  <a:cubicBezTo>
                    <a:pt x="1983" y="2217"/>
                    <a:pt x="1841" y="2268"/>
                    <a:pt x="1703" y="2268"/>
                  </a:cubicBezTo>
                  <a:cubicBezTo>
                    <a:pt x="1411" y="2268"/>
                    <a:pt x="1133" y="2042"/>
                    <a:pt x="1133" y="1700"/>
                  </a:cubicBezTo>
                  <a:cubicBezTo>
                    <a:pt x="1133" y="1386"/>
                    <a:pt x="1383" y="1136"/>
                    <a:pt x="1698" y="1136"/>
                  </a:cubicBezTo>
                  <a:close/>
                  <a:moveTo>
                    <a:pt x="1698" y="1"/>
                  </a:moveTo>
                  <a:cubicBezTo>
                    <a:pt x="1479" y="1"/>
                    <a:pt x="1258" y="43"/>
                    <a:pt x="1048" y="130"/>
                  </a:cubicBezTo>
                  <a:cubicBezTo>
                    <a:pt x="414" y="393"/>
                    <a:pt x="1" y="1012"/>
                    <a:pt x="1" y="1700"/>
                  </a:cubicBezTo>
                  <a:cubicBezTo>
                    <a:pt x="1" y="2639"/>
                    <a:pt x="758" y="3397"/>
                    <a:pt x="1698" y="3400"/>
                  </a:cubicBezTo>
                  <a:cubicBezTo>
                    <a:pt x="2386" y="3400"/>
                    <a:pt x="3005" y="2984"/>
                    <a:pt x="3268" y="2350"/>
                  </a:cubicBezTo>
                  <a:cubicBezTo>
                    <a:pt x="3530" y="1715"/>
                    <a:pt x="3385" y="985"/>
                    <a:pt x="2899" y="499"/>
                  </a:cubicBezTo>
                  <a:cubicBezTo>
                    <a:pt x="2574" y="173"/>
                    <a:pt x="2140" y="1"/>
                    <a:pt x="169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042" name="Google Shape;5042;p45"/>
          <p:cNvGrpSpPr/>
          <p:nvPr/>
        </p:nvGrpSpPr>
        <p:grpSpPr>
          <a:xfrm>
            <a:off x="5196638" y="3946245"/>
            <a:ext cx="200102" cy="231320"/>
            <a:chOff x="2708700" y="3804850"/>
            <a:chExt cx="417925" cy="483125"/>
          </a:xfrm>
          <a:solidFill>
            <a:srgbClr val="171536"/>
          </a:solidFill>
        </p:grpSpPr>
        <p:sp>
          <p:nvSpPr>
            <p:cNvPr id="5043" name="Google Shape;5043;p45"/>
            <p:cNvSpPr/>
            <p:nvPr/>
          </p:nvSpPr>
          <p:spPr>
            <a:xfrm>
              <a:off x="2708700" y="3804850"/>
              <a:ext cx="417925" cy="483125"/>
            </a:xfrm>
            <a:custGeom>
              <a:avLst/>
              <a:gdLst/>
              <a:ahLst/>
              <a:cxnLst/>
              <a:rect l="l" t="t" r="r" b="b"/>
              <a:pathLst>
                <a:path w="16717" h="19325" extrusionOk="0">
                  <a:moveTo>
                    <a:pt x="10354" y="1132"/>
                  </a:moveTo>
                  <a:lnTo>
                    <a:pt x="10354" y="8618"/>
                  </a:lnTo>
                  <a:cubicBezTo>
                    <a:pt x="10354" y="8714"/>
                    <a:pt x="10379" y="8811"/>
                    <a:pt x="10430" y="8898"/>
                  </a:cubicBezTo>
                  <a:lnTo>
                    <a:pt x="12447" y="12425"/>
                  </a:lnTo>
                  <a:lnTo>
                    <a:pt x="4273" y="12425"/>
                  </a:lnTo>
                  <a:lnTo>
                    <a:pt x="6290" y="8898"/>
                  </a:lnTo>
                  <a:cubicBezTo>
                    <a:pt x="6339" y="8811"/>
                    <a:pt x="6366" y="8714"/>
                    <a:pt x="6366" y="8618"/>
                  </a:cubicBezTo>
                  <a:lnTo>
                    <a:pt x="6366" y="1132"/>
                  </a:lnTo>
                  <a:close/>
                  <a:moveTo>
                    <a:pt x="13090" y="13557"/>
                  </a:moveTo>
                  <a:lnTo>
                    <a:pt x="15469" y="17718"/>
                  </a:lnTo>
                  <a:cubicBezTo>
                    <a:pt x="15527" y="17818"/>
                    <a:pt x="15530" y="17939"/>
                    <a:pt x="15472" y="18038"/>
                  </a:cubicBezTo>
                  <a:cubicBezTo>
                    <a:pt x="15418" y="18135"/>
                    <a:pt x="15318" y="18192"/>
                    <a:pt x="15210" y="18192"/>
                  </a:cubicBezTo>
                  <a:lnTo>
                    <a:pt x="1511" y="18192"/>
                  </a:lnTo>
                  <a:cubicBezTo>
                    <a:pt x="1399" y="18192"/>
                    <a:pt x="1299" y="18135"/>
                    <a:pt x="1245" y="18038"/>
                  </a:cubicBezTo>
                  <a:cubicBezTo>
                    <a:pt x="1187" y="17939"/>
                    <a:pt x="1187" y="17818"/>
                    <a:pt x="1245" y="17718"/>
                  </a:cubicBezTo>
                  <a:lnTo>
                    <a:pt x="3624" y="13557"/>
                  </a:lnTo>
                  <a:close/>
                  <a:moveTo>
                    <a:pt x="4717" y="0"/>
                  </a:moveTo>
                  <a:cubicBezTo>
                    <a:pt x="4403" y="0"/>
                    <a:pt x="4153" y="254"/>
                    <a:pt x="4153" y="568"/>
                  </a:cubicBezTo>
                  <a:cubicBezTo>
                    <a:pt x="4153" y="879"/>
                    <a:pt x="4403" y="1132"/>
                    <a:pt x="4717" y="1132"/>
                  </a:cubicBezTo>
                  <a:lnTo>
                    <a:pt x="5234" y="1132"/>
                  </a:lnTo>
                  <a:lnTo>
                    <a:pt x="5234" y="8467"/>
                  </a:lnTo>
                  <a:lnTo>
                    <a:pt x="264" y="17157"/>
                  </a:lnTo>
                  <a:cubicBezTo>
                    <a:pt x="1" y="17604"/>
                    <a:pt x="4" y="18159"/>
                    <a:pt x="267" y="18606"/>
                  </a:cubicBezTo>
                  <a:cubicBezTo>
                    <a:pt x="519" y="19050"/>
                    <a:pt x="992" y="19325"/>
                    <a:pt x="1502" y="19325"/>
                  </a:cubicBezTo>
                  <a:cubicBezTo>
                    <a:pt x="1505" y="19325"/>
                    <a:pt x="1508" y="19325"/>
                    <a:pt x="1511" y="19325"/>
                  </a:cubicBezTo>
                  <a:lnTo>
                    <a:pt x="15207" y="19325"/>
                  </a:lnTo>
                  <a:cubicBezTo>
                    <a:pt x="15210" y="19325"/>
                    <a:pt x="15212" y="19325"/>
                    <a:pt x="15215" y="19325"/>
                  </a:cubicBezTo>
                  <a:cubicBezTo>
                    <a:pt x="15725" y="19325"/>
                    <a:pt x="16198" y="19050"/>
                    <a:pt x="16451" y="18606"/>
                  </a:cubicBezTo>
                  <a:cubicBezTo>
                    <a:pt x="16713" y="18159"/>
                    <a:pt x="16716" y="17607"/>
                    <a:pt x="16454" y="17157"/>
                  </a:cubicBezTo>
                  <a:lnTo>
                    <a:pt x="11487" y="8467"/>
                  </a:lnTo>
                  <a:lnTo>
                    <a:pt x="11487" y="1132"/>
                  </a:lnTo>
                  <a:lnTo>
                    <a:pt x="12003" y="1132"/>
                  </a:lnTo>
                  <a:cubicBezTo>
                    <a:pt x="12314" y="1132"/>
                    <a:pt x="12568" y="879"/>
                    <a:pt x="12568" y="568"/>
                  </a:cubicBezTo>
                  <a:cubicBezTo>
                    <a:pt x="12568" y="254"/>
                    <a:pt x="12314" y="0"/>
                    <a:pt x="1200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44" name="Google Shape;5044;p45"/>
            <p:cNvSpPr/>
            <p:nvPr/>
          </p:nvSpPr>
          <p:spPr>
            <a:xfrm>
              <a:off x="2875975" y="4055200"/>
              <a:ext cx="33100" cy="28350"/>
            </a:xfrm>
            <a:custGeom>
              <a:avLst/>
              <a:gdLst/>
              <a:ahLst/>
              <a:cxnLst/>
              <a:rect l="l" t="t" r="r" b="b"/>
              <a:pathLst>
                <a:path w="1324" h="1134" extrusionOk="0">
                  <a:moveTo>
                    <a:pt x="570" y="1"/>
                  </a:moveTo>
                  <a:cubicBezTo>
                    <a:pt x="280" y="1"/>
                    <a:pt x="1" y="225"/>
                    <a:pt x="1" y="566"/>
                  </a:cubicBezTo>
                  <a:cubicBezTo>
                    <a:pt x="1" y="880"/>
                    <a:pt x="255" y="1134"/>
                    <a:pt x="569" y="1134"/>
                  </a:cubicBezTo>
                  <a:cubicBezTo>
                    <a:pt x="1073" y="1134"/>
                    <a:pt x="1323" y="524"/>
                    <a:pt x="967" y="168"/>
                  </a:cubicBezTo>
                  <a:cubicBezTo>
                    <a:pt x="852" y="52"/>
                    <a:pt x="710" y="1"/>
                    <a:pt x="57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45" name="Google Shape;5045;p45"/>
            <p:cNvSpPr/>
            <p:nvPr/>
          </p:nvSpPr>
          <p:spPr>
            <a:xfrm>
              <a:off x="2931025" y="4055200"/>
              <a:ext cx="33075" cy="28350"/>
            </a:xfrm>
            <a:custGeom>
              <a:avLst/>
              <a:gdLst/>
              <a:ahLst/>
              <a:cxnLst/>
              <a:rect l="l" t="t" r="r" b="b"/>
              <a:pathLst>
                <a:path w="1323" h="1134" extrusionOk="0">
                  <a:moveTo>
                    <a:pt x="569" y="1"/>
                  </a:moveTo>
                  <a:cubicBezTo>
                    <a:pt x="279" y="1"/>
                    <a:pt x="0" y="225"/>
                    <a:pt x="0" y="566"/>
                  </a:cubicBezTo>
                  <a:cubicBezTo>
                    <a:pt x="0" y="880"/>
                    <a:pt x="254" y="1134"/>
                    <a:pt x="565" y="1134"/>
                  </a:cubicBezTo>
                  <a:cubicBezTo>
                    <a:pt x="1069" y="1134"/>
                    <a:pt x="1323" y="524"/>
                    <a:pt x="966" y="168"/>
                  </a:cubicBezTo>
                  <a:cubicBezTo>
                    <a:pt x="851" y="52"/>
                    <a:pt x="709" y="1"/>
                    <a:pt x="56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46" name="Google Shape;5046;p45"/>
            <p:cNvSpPr/>
            <p:nvPr/>
          </p:nvSpPr>
          <p:spPr>
            <a:xfrm>
              <a:off x="2903525" y="4008200"/>
              <a:ext cx="28350" cy="28325"/>
            </a:xfrm>
            <a:custGeom>
              <a:avLst/>
              <a:gdLst/>
              <a:ahLst/>
              <a:cxnLst/>
              <a:rect l="l" t="t" r="r" b="b"/>
              <a:pathLst>
                <a:path w="1134" h="1133" extrusionOk="0">
                  <a:moveTo>
                    <a:pt x="566" y="1"/>
                  </a:moveTo>
                  <a:cubicBezTo>
                    <a:pt x="252" y="1"/>
                    <a:pt x="1" y="254"/>
                    <a:pt x="1" y="568"/>
                  </a:cubicBezTo>
                  <a:cubicBezTo>
                    <a:pt x="1" y="879"/>
                    <a:pt x="252" y="1133"/>
                    <a:pt x="566" y="1133"/>
                  </a:cubicBezTo>
                  <a:cubicBezTo>
                    <a:pt x="880" y="1133"/>
                    <a:pt x="1133" y="879"/>
                    <a:pt x="1133" y="568"/>
                  </a:cubicBezTo>
                  <a:cubicBezTo>
                    <a:pt x="1133" y="254"/>
                    <a:pt x="880" y="1"/>
                    <a:pt x="5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5047" name="Google Shape;5047;p45"/>
          <p:cNvSpPr/>
          <p:nvPr/>
        </p:nvSpPr>
        <p:spPr>
          <a:xfrm>
            <a:off x="5465186" y="3973722"/>
            <a:ext cx="231320" cy="176174"/>
          </a:xfrm>
          <a:custGeom>
            <a:avLst/>
            <a:gdLst/>
            <a:ahLst/>
            <a:cxnLst/>
            <a:rect l="l" t="t" r="r" b="b"/>
            <a:pathLst>
              <a:path w="19325" h="14718" extrusionOk="0">
                <a:moveTo>
                  <a:pt x="14192" y="1133"/>
                </a:moveTo>
                <a:cubicBezTo>
                  <a:pt x="14974" y="1133"/>
                  <a:pt x="15520" y="1906"/>
                  <a:pt x="15261" y="2643"/>
                </a:cubicBezTo>
                <a:cubicBezTo>
                  <a:pt x="15131" y="3008"/>
                  <a:pt x="15403" y="3395"/>
                  <a:pt x="15792" y="3398"/>
                </a:cubicBezTo>
                <a:lnTo>
                  <a:pt x="17628" y="3398"/>
                </a:lnTo>
                <a:cubicBezTo>
                  <a:pt x="17939" y="3398"/>
                  <a:pt x="18193" y="3648"/>
                  <a:pt x="18193" y="3962"/>
                </a:cubicBezTo>
                <a:lnTo>
                  <a:pt x="18193" y="10756"/>
                </a:lnTo>
                <a:cubicBezTo>
                  <a:pt x="18193" y="11070"/>
                  <a:pt x="17939" y="11324"/>
                  <a:pt x="17628" y="11324"/>
                </a:cubicBezTo>
                <a:lnTo>
                  <a:pt x="10230" y="11324"/>
                </a:lnTo>
                <a:lnTo>
                  <a:pt x="10230" y="9624"/>
                </a:lnTo>
                <a:cubicBezTo>
                  <a:pt x="11480" y="9624"/>
                  <a:pt x="12492" y="8609"/>
                  <a:pt x="12492" y="7359"/>
                </a:cubicBezTo>
                <a:cubicBezTo>
                  <a:pt x="12492" y="6109"/>
                  <a:pt x="11480" y="5095"/>
                  <a:pt x="10230" y="5095"/>
                </a:cubicBezTo>
                <a:lnTo>
                  <a:pt x="10230" y="3398"/>
                </a:lnTo>
                <a:lnTo>
                  <a:pt x="12592" y="3398"/>
                </a:lnTo>
                <a:cubicBezTo>
                  <a:pt x="12981" y="3395"/>
                  <a:pt x="13253" y="3008"/>
                  <a:pt x="13123" y="2643"/>
                </a:cubicBezTo>
                <a:cubicBezTo>
                  <a:pt x="12863" y="1906"/>
                  <a:pt x="13410" y="1133"/>
                  <a:pt x="14192" y="1133"/>
                </a:cubicBezTo>
                <a:close/>
                <a:moveTo>
                  <a:pt x="9098" y="3398"/>
                </a:moveTo>
                <a:lnTo>
                  <a:pt x="9098" y="5759"/>
                </a:lnTo>
                <a:cubicBezTo>
                  <a:pt x="9098" y="6082"/>
                  <a:pt x="9363" y="6323"/>
                  <a:pt x="9663" y="6323"/>
                </a:cubicBezTo>
                <a:cubicBezTo>
                  <a:pt x="9726" y="6323"/>
                  <a:pt x="9790" y="6313"/>
                  <a:pt x="9853" y="6290"/>
                </a:cubicBezTo>
                <a:cubicBezTo>
                  <a:pt x="9979" y="6247"/>
                  <a:pt x="10105" y="6226"/>
                  <a:pt x="10229" y="6226"/>
                </a:cubicBezTo>
                <a:cubicBezTo>
                  <a:pt x="10828" y="6226"/>
                  <a:pt x="11357" y="6708"/>
                  <a:pt x="11360" y="7353"/>
                </a:cubicBezTo>
                <a:cubicBezTo>
                  <a:pt x="11362" y="8003"/>
                  <a:pt x="10832" y="8493"/>
                  <a:pt x="10229" y="8493"/>
                </a:cubicBezTo>
                <a:cubicBezTo>
                  <a:pt x="10108" y="8493"/>
                  <a:pt x="9985" y="8473"/>
                  <a:pt x="9862" y="8431"/>
                </a:cubicBezTo>
                <a:cubicBezTo>
                  <a:pt x="9829" y="8419"/>
                  <a:pt x="9796" y="8410"/>
                  <a:pt x="9759" y="8404"/>
                </a:cubicBezTo>
                <a:cubicBezTo>
                  <a:pt x="9726" y="8398"/>
                  <a:pt x="9692" y="8395"/>
                  <a:pt x="9659" y="8395"/>
                </a:cubicBezTo>
                <a:cubicBezTo>
                  <a:pt x="9350" y="8395"/>
                  <a:pt x="9090" y="8653"/>
                  <a:pt x="9098" y="8975"/>
                </a:cubicBezTo>
                <a:lnTo>
                  <a:pt x="9098" y="11324"/>
                </a:lnTo>
                <a:lnTo>
                  <a:pt x="6737" y="11324"/>
                </a:lnTo>
                <a:cubicBezTo>
                  <a:pt x="6344" y="11324"/>
                  <a:pt x="6073" y="11710"/>
                  <a:pt x="6202" y="12079"/>
                </a:cubicBezTo>
                <a:cubicBezTo>
                  <a:pt x="6462" y="12813"/>
                  <a:pt x="5916" y="13585"/>
                  <a:pt x="5134" y="13585"/>
                </a:cubicBezTo>
                <a:cubicBezTo>
                  <a:pt x="4352" y="13585"/>
                  <a:pt x="3805" y="12813"/>
                  <a:pt x="4065" y="12079"/>
                </a:cubicBezTo>
                <a:cubicBezTo>
                  <a:pt x="4195" y="11710"/>
                  <a:pt x="3923" y="11324"/>
                  <a:pt x="3533" y="11324"/>
                </a:cubicBezTo>
                <a:lnTo>
                  <a:pt x="1700" y="11324"/>
                </a:lnTo>
                <a:cubicBezTo>
                  <a:pt x="1386" y="11324"/>
                  <a:pt x="1133" y="11070"/>
                  <a:pt x="1133" y="10756"/>
                </a:cubicBezTo>
                <a:lnTo>
                  <a:pt x="1133" y="3962"/>
                </a:lnTo>
                <a:cubicBezTo>
                  <a:pt x="1133" y="3648"/>
                  <a:pt x="1386" y="3398"/>
                  <a:pt x="1700" y="3398"/>
                </a:cubicBezTo>
                <a:lnTo>
                  <a:pt x="2941" y="3398"/>
                </a:lnTo>
                <a:cubicBezTo>
                  <a:pt x="2570" y="4829"/>
                  <a:pt x="3654" y="6227"/>
                  <a:pt x="5134" y="6227"/>
                </a:cubicBezTo>
                <a:cubicBezTo>
                  <a:pt x="6613" y="6227"/>
                  <a:pt x="7697" y="4829"/>
                  <a:pt x="7326" y="3398"/>
                </a:cubicBezTo>
                <a:close/>
                <a:moveTo>
                  <a:pt x="14192" y="1"/>
                </a:moveTo>
                <a:cubicBezTo>
                  <a:pt x="12942" y="1"/>
                  <a:pt x="11927" y="1012"/>
                  <a:pt x="11927" y="2266"/>
                </a:cubicBezTo>
                <a:lnTo>
                  <a:pt x="6399" y="2266"/>
                </a:lnTo>
                <a:cubicBezTo>
                  <a:pt x="5910" y="2266"/>
                  <a:pt x="5650" y="2842"/>
                  <a:pt x="5979" y="3208"/>
                </a:cubicBezTo>
                <a:cubicBezTo>
                  <a:pt x="6631" y="3938"/>
                  <a:pt x="6112" y="5095"/>
                  <a:pt x="5134" y="5095"/>
                </a:cubicBezTo>
                <a:cubicBezTo>
                  <a:pt x="4155" y="5095"/>
                  <a:pt x="3636" y="3938"/>
                  <a:pt x="4291" y="3208"/>
                </a:cubicBezTo>
                <a:cubicBezTo>
                  <a:pt x="4617" y="2842"/>
                  <a:pt x="4358" y="2266"/>
                  <a:pt x="3868" y="2266"/>
                </a:cubicBezTo>
                <a:lnTo>
                  <a:pt x="1700" y="2266"/>
                </a:lnTo>
                <a:cubicBezTo>
                  <a:pt x="761" y="2266"/>
                  <a:pt x="1" y="3023"/>
                  <a:pt x="1" y="3962"/>
                </a:cubicBezTo>
                <a:lnTo>
                  <a:pt x="1" y="10756"/>
                </a:lnTo>
                <a:cubicBezTo>
                  <a:pt x="1" y="11695"/>
                  <a:pt x="761" y="12453"/>
                  <a:pt x="1700" y="12456"/>
                </a:cubicBezTo>
                <a:lnTo>
                  <a:pt x="2869" y="12456"/>
                </a:lnTo>
                <a:cubicBezTo>
                  <a:pt x="2869" y="13706"/>
                  <a:pt x="3884" y="14718"/>
                  <a:pt x="5134" y="14718"/>
                </a:cubicBezTo>
                <a:cubicBezTo>
                  <a:pt x="6384" y="14718"/>
                  <a:pt x="7398" y="13706"/>
                  <a:pt x="7398" y="12456"/>
                </a:cubicBezTo>
                <a:lnTo>
                  <a:pt x="17628" y="12456"/>
                </a:lnTo>
                <a:cubicBezTo>
                  <a:pt x="18564" y="12453"/>
                  <a:pt x="19325" y="11695"/>
                  <a:pt x="19325" y="10756"/>
                </a:cubicBezTo>
                <a:lnTo>
                  <a:pt x="19325" y="3962"/>
                </a:lnTo>
                <a:cubicBezTo>
                  <a:pt x="19325" y="3023"/>
                  <a:pt x="18564" y="2266"/>
                  <a:pt x="17628" y="2266"/>
                </a:cubicBezTo>
                <a:lnTo>
                  <a:pt x="16457" y="2266"/>
                </a:lnTo>
                <a:cubicBezTo>
                  <a:pt x="16457" y="1012"/>
                  <a:pt x="15442" y="1"/>
                  <a:pt x="14192" y="1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sp>
        <p:nvSpPr>
          <p:cNvPr id="5048" name="Google Shape;5048;p45"/>
          <p:cNvSpPr/>
          <p:nvPr/>
        </p:nvSpPr>
        <p:spPr>
          <a:xfrm>
            <a:off x="5755392" y="3946144"/>
            <a:ext cx="213437" cy="231332"/>
          </a:xfrm>
          <a:custGeom>
            <a:avLst/>
            <a:gdLst/>
            <a:ahLst/>
            <a:cxnLst/>
            <a:rect l="l" t="t" r="r" b="b"/>
            <a:pathLst>
              <a:path w="17831" h="19326" extrusionOk="0">
                <a:moveTo>
                  <a:pt x="7090" y="1417"/>
                </a:moveTo>
                <a:lnTo>
                  <a:pt x="7090" y="1417"/>
                </a:lnTo>
                <a:cubicBezTo>
                  <a:pt x="7570" y="1746"/>
                  <a:pt x="8228" y="2317"/>
                  <a:pt x="8533" y="3111"/>
                </a:cubicBezTo>
                <a:cubicBezTo>
                  <a:pt x="8835" y="3905"/>
                  <a:pt x="8727" y="4766"/>
                  <a:pt x="8591" y="5337"/>
                </a:cubicBezTo>
                <a:cubicBezTo>
                  <a:pt x="8111" y="5004"/>
                  <a:pt x="7452" y="4437"/>
                  <a:pt x="7148" y="3643"/>
                </a:cubicBezTo>
                <a:cubicBezTo>
                  <a:pt x="6843" y="2848"/>
                  <a:pt x="6954" y="1985"/>
                  <a:pt x="7090" y="1417"/>
                </a:cubicBezTo>
                <a:close/>
                <a:moveTo>
                  <a:pt x="12577" y="5533"/>
                </a:moveTo>
                <a:cubicBezTo>
                  <a:pt x="12772" y="5533"/>
                  <a:pt x="12967" y="5549"/>
                  <a:pt x="13162" y="5581"/>
                </a:cubicBezTo>
                <a:cubicBezTo>
                  <a:pt x="15215" y="5913"/>
                  <a:pt x="16623" y="7906"/>
                  <a:pt x="16299" y="10023"/>
                </a:cubicBezTo>
                <a:cubicBezTo>
                  <a:pt x="15711" y="13866"/>
                  <a:pt x="14596" y="16484"/>
                  <a:pt x="13078" y="17592"/>
                </a:cubicBezTo>
                <a:cubicBezTo>
                  <a:pt x="12526" y="17996"/>
                  <a:pt x="11929" y="18194"/>
                  <a:pt x="11264" y="18194"/>
                </a:cubicBezTo>
                <a:cubicBezTo>
                  <a:pt x="11073" y="18194"/>
                  <a:pt x="10877" y="18177"/>
                  <a:pt x="10674" y="18145"/>
                </a:cubicBezTo>
                <a:cubicBezTo>
                  <a:pt x="10119" y="18054"/>
                  <a:pt x="9681" y="17828"/>
                  <a:pt x="9334" y="17454"/>
                </a:cubicBezTo>
                <a:cubicBezTo>
                  <a:pt x="9222" y="17333"/>
                  <a:pt x="9070" y="17272"/>
                  <a:pt x="8918" y="17272"/>
                </a:cubicBezTo>
                <a:cubicBezTo>
                  <a:pt x="8767" y="17272"/>
                  <a:pt x="8615" y="17333"/>
                  <a:pt x="8503" y="17454"/>
                </a:cubicBezTo>
                <a:cubicBezTo>
                  <a:pt x="8156" y="17831"/>
                  <a:pt x="7715" y="18057"/>
                  <a:pt x="7160" y="18145"/>
                </a:cubicBezTo>
                <a:cubicBezTo>
                  <a:pt x="6958" y="18177"/>
                  <a:pt x="6762" y="18194"/>
                  <a:pt x="6571" y="18194"/>
                </a:cubicBezTo>
                <a:cubicBezTo>
                  <a:pt x="5907" y="18194"/>
                  <a:pt x="5310" y="17996"/>
                  <a:pt x="4756" y="17592"/>
                </a:cubicBezTo>
                <a:cubicBezTo>
                  <a:pt x="3237" y="16484"/>
                  <a:pt x="2126" y="13869"/>
                  <a:pt x="1537" y="10023"/>
                </a:cubicBezTo>
                <a:cubicBezTo>
                  <a:pt x="1214" y="7906"/>
                  <a:pt x="2621" y="5913"/>
                  <a:pt x="4675" y="5581"/>
                </a:cubicBezTo>
                <a:cubicBezTo>
                  <a:pt x="4869" y="5549"/>
                  <a:pt x="5065" y="5533"/>
                  <a:pt x="5260" y="5533"/>
                </a:cubicBezTo>
                <a:cubicBezTo>
                  <a:pt x="6062" y="5533"/>
                  <a:pt x="6848" y="5799"/>
                  <a:pt x="7492" y="6300"/>
                </a:cubicBezTo>
                <a:cubicBezTo>
                  <a:pt x="7913" y="6620"/>
                  <a:pt x="8416" y="6780"/>
                  <a:pt x="8918" y="6780"/>
                </a:cubicBezTo>
                <a:cubicBezTo>
                  <a:pt x="9421" y="6780"/>
                  <a:pt x="9924" y="6620"/>
                  <a:pt x="10345" y="6300"/>
                </a:cubicBezTo>
                <a:cubicBezTo>
                  <a:pt x="10989" y="5799"/>
                  <a:pt x="11775" y="5533"/>
                  <a:pt x="12577" y="5533"/>
                </a:cubicBezTo>
                <a:close/>
                <a:moveTo>
                  <a:pt x="6762" y="0"/>
                </a:moveTo>
                <a:cubicBezTo>
                  <a:pt x="6543" y="0"/>
                  <a:pt x="6335" y="128"/>
                  <a:pt x="6242" y="345"/>
                </a:cubicBezTo>
                <a:cubicBezTo>
                  <a:pt x="6208" y="424"/>
                  <a:pt x="5420" y="2302"/>
                  <a:pt x="6091" y="4047"/>
                </a:cubicBezTo>
                <a:cubicBezTo>
                  <a:pt x="6154" y="4207"/>
                  <a:pt x="6227" y="4364"/>
                  <a:pt x="6308" y="4518"/>
                </a:cubicBezTo>
                <a:cubicBezTo>
                  <a:pt x="5965" y="4440"/>
                  <a:pt x="5614" y="4401"/>
                  <a:pt x="5262" y="4401"/>
                </a:cubicBezTo>
                <a:cubicBezTo>
                  <a:pt x="5004" y="4401"/>
                  <a:pt x="4746" y="4422"/>
                  <a:pt x="4490" y="4464"/>
                </a:cubicBezTo>
                <a:cubicBezTo>
                  <a:pt x="1827" y="4893"/>
                  <a:pt x="0" y="7462"/>
                  <a:pt x="417" y="10192"/>
                </a:cubicBezTo>
                <a:cubicBezTo>
                  <a:pt x="713" y="12139"/>
                  <a:pt x="1148" y="13812"/>
                  <a:pt x="1706" y="15162"/>
                </a:cubicBezTo>
                <a:cubicBezTo>
                  <a:pt x="2341" y="16693"/>
                  <a:pt x="3141" y="17819"/>
                  <a:pt x="4086" y="18507"/>
                </a:cubicBezTo>
                <a:cubicBezTo>
                  <a:pt x="4833" y="19051"/>
                  <a:pt x="5666" y="19325"/>
                  <a:pt x="6571" y="19325"/>
                </a:cubicBezTo>
                <a:cubicBezTo>
                  <a:pt x="6821" y="19325"/>
                  <a:pt x="7077" y="19304"/>
                  <a:pt x="7338" y="19262"/>
                </a:cubicBezTo>
                <a:cubicBezTo>
                  <a:pt x="7942" y="19163"/>
                  <a:pt x="8470" y="18942"/>
                  <a:pt x="8914" y="18601"/>
                </a:cubicBezTo>
                <a:cubicBezTo>
                  <a:pt x="9361" y="18942"/>
                  <a:pt x="9889" y="19163"/>
                  <a:pt x="10493" y="19262"/>
                </a:cubicBezTo>
                <a:cubicBezTo>
                  <a:pt x="10747" y="19301"/>
                  <a:pt x="11000" y="19323"/>
                  <a:pt x="11260" y="19326"/>
                </a:cubicBezTo>
                <a:cubicBezTo>
                  <a:pt x="12163" y="19326"/>
                  <a:pt x="12996" y="19051"/>
                  <a:pt x="13742" y="18504"/>
                </a:cubicBezTo>
                <a:cubicBezTo>
                  <a:pt x="14687" y="17816"/>
                  <a:pt x="15490" y="16693"/>
                  <a:pt x="16124" y="15162"/>
                </a:cubicBezTo>
                <a:cubicBezTo>
                  <a:pt x="16686" y="13812"/>
                  <a:pt x="17121" y="12139"/>
                  <a:pt x="17417" y="10195"/>
                </a:cubicBezTo>
                <a:cubicBezTo>
                  <a:pt x="17830" y="7465"/>
                  <a:pt x="16007" y="4893"/>
                  <a:pt x="13343" y="4464"/>
                </a:cubicBezTo>
                <a:cubicBezTo>
                  <a:pt x="13086" y="4421"/>
                  <a:pt x="12827" y="4400"/>
                  <a:pt x="12570" y="4400"/>
                </a:cubicBezTo>
                <a:cubicBezTo>
                  <a:pt x="11637" y="4400"/>
                  <a:pt x="10720" y="4675"/>
                  <a:pt x="9934" y="5201"/>
                </a:cubicBezTo>
                <a:cubicBezTo>
                  <a:pt x="10233" y="4524"/>
                  <a:pt x="10710" y="3917"/>
                  <a:pt x="11360" y="3380"/>
                </a:cubicBezTo>
                <a:cubicBezTo>
                  <a:pt x="11807" y="3005"/>
                  <a:pt x="12305" y="2698"/>
                  <a:pt x="12842" y="2465"/>
                </a:cubicBezTo>
                <a:cubicBezTo>
                  <a:pt x="13132" y="2350"/>
                  <a:pt x="13277" y="2024"/>
                  <a:pt x="13165" y="1731"/>
                </a:cubicBezTo>
                <a:cubicBezTo>
                  <a:pt x="13080" y="1507"/>
                  <a:pt x="12866" y="1369"/>
                  <a:pt x="12640" y="1369"/>
                </a:cubicBezTo>
                <a:cubicBezTo>
                  <a:pt x="12572" y="1369"/>
                  <a:pt x="12502" y="1382"/>
                  <a:pt x="12435" y="1408"/>
                </a:cubicBezTo>
                <a:cubicBezTo>
                  <a:pt x="12398" y="1420"/>
                  <a:pt x="11565" y="1746"/>
                  <a:pt x="10668" y="2480"/>
                </a:cubicBezTo>
                <a:cubicBezTo>
                  <a:pt x="10345" y="2743"/>
                  <a:pt x="10046" y="3039"/>
                  <a:pt x="9777" y="3356"/>
                </a:cubicBezTo>
                <a:cubicBezTo>
                  <a:pt x="9732" y="3135"/>
                  <a:pt x="9669" y="2915"/>
                  <a:pt x="9590" y="2704"/>
                </a:cubicBezTo>
                <a:cubicBezTo>
                  <a:pt x="8920" y="958"/>
                  <a:pt x="7078" y="89"/>
                  <a:pt x="7000" y="52"/>
                </a:cubicBezTo>
                <a:cubicBezTo>
                  <a:pt x="6922" y="17"/>
                  <a:pt x="6842" y="0"/>
                  <a:pt x="6762" y="0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grpSp>
        <p:nvGrpSpPr>
          <p:cNvPr id="5049" name="Google Shape;5049;p45"/>
          <p:cNvGrpSpPr/>
          <p:nvPr/>
        </p:nvGrpSpPr>
        <p:grpSpPr>
          <a:xfrm>
            <a:off x="6037734" y="3947113"/>
            <a:ext cx="225108" cy="229585"/>
            <a:chOff x="4467450" y="3808475"/>
            <a:chExt cx="470150" cy="479500"/>
          </a:xfrm>
          <a:solidFill>
            <a:srgbClr val="171536"/>
          </a:solidFill>
        </p:grpSpPr>
        <p:sp>
          <p:nvSpPr>
            <p:cNvPr id="5050" name="Google Shape;5050;p45"/>
            <p:cNvSpPr/>
            <p:nvPr/>
          </p:nvSpPr>
          <p:spPr>
            <a:xfrm>
              <a:off x="4729325" y="3808475"/>
              <a:ext cx="56625" cy="138200"/>
            </a:xfrm>
            <a:custGeom>
              <a:avLst/>
              <a:gdLst/>
              <a:ahLst/>
              <a:cxnLst/>
              <a:rect l="l" t="t" r="r" b="b"/>
              <a:pathLst>
                <a:path w="2265" h="5528" extrusionOk="0">
                  <a:moveTo>
                    <a:pt x="1510" y="0"/>
                  </a:moveTo>
                  <a:lnTo>
                    <a:pt x="1133" y="423"/>
                  </a:lnTo>
                  <a:lnTo>
                    <a:pt x="752" y="839"/>
                  </a:lnTo>
                  <a:cubicBezTo>
                    <a:pt x="852" y="930"/>
                    <a:pt x="1133" y="1256"/>
                    <a:pt x="1133" y="1555"/>
                  </a:cubicBezTo>
                  <a:cubicBezTo>
                    <a:pt x="1133" y="1851"/>
                    <a:pt x="852" y="2177"/>
                    <a:pt x="755" y="2265"/>
                  </a:cubicBezTo>
                  <a:cubicBezTo>
                    <a:pt x="680" y="2334"/>
                    <a:pt x="0" y="2965"/>
                    <a:pt x="0" y="3820"/>
                  </a:cubicBezTo>
                  <a:cubicBezTo>
                    <a:pt x="0" y="4671"/>
                    <a:pt x="677" y="5302"/>
                    <a:pt x="755" y="5372"/>
                  </a:cubicBezTo>
                  <a:cubicBezTo>
                    <a:pt x="866" y="5476"/>
                    <a:pt x="1007" y="5528"/>
                    <a:pt x="1147" y="5528"/>
                  </a:cubicBezTo>
                  <a:cubicBezTo>
                    <a:pt x="1302" y="5528"/>
                    <a:pt x="1457" y="5465"/>
                    <a:pt x="1567" y="5341"/>
                  </a:cubicBezTo>
                  <a:cubicBezTo>
                    <a:pt x="1782" y="5103"/>
                    <a:pt x="1755" y="4735"/>
                    <a:pt x="1510" y="4529"/>
                  </a:cubicBezTo>
                  <a:cubicBezTo>
                    <a:pt x="1432" y="4457"/>
                    <a:pt x="1133" y="4128"/>
                    <a:pt x="1133" y="3820"/>
                  </a:cubicBezTo>
                  <a:cubicBezTo>
                    <a:pt x="1133" y="3521"/>
                    <a:pt x="1413" y="3195"/>
                    <a:pt x="1510" y="3107"/>
                  </a:cubicBezTo>
                  <a:cubicBezTo>
                    <a:pt x="1586" y="3038"/>
                    <a:pt x="2265" y="2407"/>
                    <a:pt x="2265" y="1555"/>
                  </a:cubicBezTo>
                  <a:cubicBezTo>
                    <a:pt x="2265" y="701"/>
                    <a:pt x="1589" y="70"/>
                    <a:pt x="151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51" name="Google Shape;5051;p45"/>
            <p:cNvSpPr/>
            <p:nvPr/>
          </p:nvSpPr>
          <p:spPr>
            <a:xfrm>
              <a:off x="4644400" y="3808475"/>
              <a:ext cx="56650" cy="138200"/>
            </a:xfrm>
            <a:custGeom>
              <a:avLst/>
              <a:gdLst/>
              <a:ahLst/>
              <a:cxnLst/>
              <a:rect l="l" t="t" r="r" b="b"/>
              <a:pathLst>
                <a:path w="2266" h="5528" extrusionOk="0">
                  <a:moveTo>
                    <a:pt x="1510" y="0"/>
                  </a:moveTo>
                  <a:lnTo>
                    <a:pt x="1133" y="423"/>
                  </a:lnTo>
                  <a:lnTo>
                    <a:pt x="752" y="839"/>
                  </a:lnTo>
                  <a:cubicBezTo>
                    <a:pt x="852" y="930"/>
                    <a:pt x="1133" y="1256"/>
                    <a:pt x="1133" y="1555"/>
                  </a:cubicBezTo>
                  <a:cubicBezTo>
                    <a:pt x="1133" y="1851"/>
                    <a:pt x="852" y="2177"/>
                    <a:pt x="755" y="2265"/>
                  </a:cubicBezTo>
                  <a:cubicBezTo>
                    <a:pt x="680" y="2334"/>
                    <a:pt x="0" y="2965"/>
                    <a:pt x="0" y="3820"/>
                  </a:cubicBezTo>
                  <a:cubicBezTo>
                    <a:pt x="0" y="4671"/>
                    <a:pt x="677" y="5302"/>
                    <a:pt x="755" y="5372"/>
                  </a:cubicBezTo>
                  <a:cubicBezTo>
                    <a:pt x="866" y="5476"/>
                    <a:pt x="1007" y="5528"/>
                    <a:pt x="1147" y="5528"/>
                  </a:cubicBezTo>
                  <a:cubicBezTo>
                    <a:pt x="1302" y="5528"/>
                    <a:pt x="1457" y="5465"/>
                    <a:pt x="1568" y="5341"/>
                  </a:cubicBezTo>
                  <a:cubicBezTo>
                    <a:pt x="1782" y="5103"/>
                    <a:pt x="1755" y="4735"/>
                    <a:pt x="1510" y="4529"/>
                  </a:cubicBezTo>
                  <a:cubicBezTo>
                    <a:pt x="1432" y="4457"/>
                    <a:pt x="1133" y="4128"/>
                    <a:pt x="1133" y="3820"/>
                  </a:cubicBezTo>
                  <a:cubicBezTo>
                    <a:pt x="1133" y="3521"/>
                    <a:pt x="1414" y="3195"/>
                    <a:pt x="1510" y="3107"/>
                  </a:cubicBezTo>
                  <a:cubicBezTo>
                    <a:pt x="1586" y="3038"/>
                    <a:pt x="2265" y="2407"/>
                    <a:pt x="2265" y="1555"/>
                  </a:cubicBezTo>
                  <a:cubicBezTo>
                    <a:pt x="2265" y="701"/>
                    <a:pt x="1589" y="70"/>
                    <a:pt x="151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52" name="Google Shape;5052;p45"/>
            <p:cNvSpPr/>
            <p:nvPr/>
          </p:nvSpPr>
          <p:spPr>
            <a:xfrm>
              <a:off x="4559475" y="3808475"/>
              <a:ext cx="56650" cy="138200"/>
            </a:xfrm>
            <a:custGeom>
              <a:avLst/>
              <a:gdLst/>
              <a:ahLst/>
              <a:cxnLst/>
              <a:rect l="l" t="t" r="r" b="b"/>
              <a:pathLst>
                <a:path w="2266" h="5528" extrusionOk="0">
                  <a:moveTo>
                    <a:pt x="1510" y="0"/>
                  </a:moveTo>
                  <a:lnTo>
                    <a:pt x="1133" y="423"/>
                  </a:lnTo>
                  <a:lnTo>
                    <a:pt x="752" y="839"/>
                  </a:lnTo>
                  <a:cubicBezTo>
                    <a:pt x="852" y="930"/>
                    <a:pt x="1133" y="1256"/>
                    <a:pt x="1133" y="1555"/>
                  </a:cubicBezTo>
                  <a:cubicBezTo>
                    <a:pt x="1133" y="1851"/>
                    <a:pt x="852" y="2177"/>
                    <a:pt x="755" y="2265"/>
                  </a:cubicBezTo>
                  <a:cubicBezTo>
                    <a:pt x="680" y="2334"/>
                    <a:pt x="1" y="2965"/>
                    <a:pt x="1" y="3820"/>
                  </a:cubicBezTo>
                  <a:cubicBezTo>
                    <a:pt x="1" y="4671"/>
                    <a:pt x="677" y="5302"/>
                    <a:pt x="755" y="5372"/>
                  </a:cubicBezTo>
                  <a:cubicBezTo>
                    <a:pt x="866" y="5476"/>
                    <a:pt x="1007" y="5528"/>
                    <a:pt x="1148" y="5528"/>
                  </a:cubicBezTo>
                  <a:cubicBezTo>
                    <a:pt x="1303" y="5528"/>
                    <a:pt x="1457" y="5465"/>
                    <a:pt x="1568" y="5341"/>
                  </a:cubicBezTo>
                  <a:cubicBezTo>
                    <a:pt x="1782" y="5103"/>
                    <a:pt x="1755" y="4735"/>
                    <a:pt x="1510" y="4529"/>
                  </a:cubicBezTo>
                  <a:cubicBezTo>
                    <a:pt x="1432" y="4457"/>
                    <a:pt x="1133" y="4128"/>
                    <a:pt x="1133" y="3820"/>
                  </a:cubicBezTo>
                  <a:cubicBezTo>
                    <a:pt x="1133" y="3521"/>
                    <a:pt x="1414" y="3195"/>
                    <a:pt x="1510" y="3107"/>
                  </a:cubicBezTo>
                  <a:cubicBezTo>
                    <a:pt x="1586" y="3038"/>
                    <a:pt x="2265" y="2407"/>
                    <a:pt x="2265" y="1555"/>
                  </a:cubicBezTo>
                  <a:cubicBezTo>
                    <a:pt x="2265" y="701"/>
                    <a:pt x="1589" y="70"/>
                    <a:pt x="151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53" name="Google Shape;5053;p45"/>
            <p:cNvSpPr/>
            <p:nvPr/>
          </p:nvSpPr>
          <p:spPr>
            <a:xfrm>
              <a:off x="4467450" y="3975675"/>
              <a:ext cx="470150" cy="312300"/>
            </a:xfrm>
            <a:custGeom>
              <a:avLst/>
              <a:gdLst/>
              <a:ahLst/>
              <a:cxnLst/>
              <a:rect l="l" t="t" r="r" b="b"/>
              <a:pathLst>
                <a:path w="18806" h="12492" extrusionOk="0">
                  <a:moveTo>
                    <a:pt x="16340" y="2263"/>
                  </a:moveTo>
                  <a:cubicBezTo>
                    <a:pt x="16709" y="2263"/>
                    <a:pt x="17020" y="2371"/>
                    <a:pt x="17233" y="2582"/>
                  </a:cubicBezTo>
                  <a:cubicBezTo>
                    <a:pt x="17622" y="2974"/>
                    <a:pt x="17571" y="3581"/>
                    <a:pt x="17505" y="3907"/>
                  </a:cubicBezTo>
                  <a:cubicBezTo>
                    <a:pt x="17375" y="4553"/>
                    <a:pt x="16994" y="5221"/>
                    <a:pt x="16430" y="5785"/>
                  </a:cubicBezTo>
                  <a:cubicBezTo>
                    <a:pt x="15793" y="6426"/>
                    <a:pt x="15014" y="6824"/>
                    <a:pt x="14337" y="6897"/>
                  </a:cubicBezTo>
                  <a:cubicBezTo>
                    <a:pt x="15056" y="5562"/>
                    <a:pt x="15539" y="4007"/>
                    <a:pt x="15744" y="2346"/>
                  </a:cubicBezTo>
                  <a:cubicBezTo>
                    <a:pt x="15954" y="2291"/>
                    <a:pt x="16154" y="2263"/>
                    <a:pt x="16340" y="2263"/>
                  </a:cubicBezTo>
                  <a:close/>
                  <a:moveTo>
                    <a:pt x="14709" y="1132"/>
                  </a:moveTo>
                  <a:cubicBezTo>
                    <a:pt x="14618" y="3340"/>
                    <a:pt x="13999" y="5390"/>
                    <a:pt x="12978" y="6987"/>
                  </a:cubicBezTo>
                  <a:cubicBezTo>
                    <a:pt x="12948" y="7023"/>
                    <a:pt x="12921" y="7066"/>
                    <a:pt x="12900" y="7108"/>
                  </a:cubicBezTo>
                  <a:cubicBezTo>
                    <a:pt x="12390" y="7881"/>
                    <a:pt x="11786" y="8542"/>
                    <a:pt x="11103" y="9059"/>
                  </a:cubicBezTo>
                  <a:lnTo>
                    <a:pt x="4750" y="9059"/>
                  </a:lnTo>
                  <a:cubicBezTo>
                    <a:pt x="2634" y="7461"/>
                    <a:pt x="1281" y="4478"/>
                    <a:pt x="1145" y="1132"/>
                  </a:cubicBezTo>
                  <a:close/>
                  <a:moveTo>
                    <a:pt x="13247" y="10191"/>
                  </a:moveTo>
                  <a:lnTo>
                    <a:pt x="12827" y="11048"/>
                  </a:lnTo>
                  <a:cubicBezTo>
                    <a:pt x="12731" y="11239"/>
                    <a:pt x="12538" y="11359"/>
                    <a:pt x="12326" y="11359"/>
                  </a:cubicBezTo>
                  <a:lnTo>
                    <a:pt x="3531" y="11359"/>
                  </a:lnTo>
                  <a:cubicBezTo>
                    <a:pt x="3316" y="11359"/>
                    <a:pt x="3120" y="11239"/>
                    <a:pt x="3026" y="11048"/>
                  </a:cubicBezTo>
                  <a:lnTo>
                    <a:pt x="2607" y="10191"/>
                  </a:lnTo>
                  <a:close/>
                  <a:moveTo>
                    <a:pt x="569" y="0"/>
                  </a:moveTo>
                  <a:cubicBezTo>
                    <a:pt x="255" y="0"/>
                    <a:pt x="1" y="254"/>
                    <a:pt x="1" y="565"/>
                  </a:cubicBezTo>
                  <a:cubicBezTo>
                    <a:pt x="1" y="3931"/>
                    <a:pt x="1145" y="7045"/>
                    <a:pt x="3060" y="9059"/>
                  </a:cubicBezTo>
                  <a:lnTo>
                    <a:pt x="569" y="9059"/>
                  </a:lnTo>
                  <a:cubicBezTo>
                    <a:pt x="255" y="9059"/>
                    <a:pt x="1" y="9312"/>
                    <a:pt x="1" y="9623"/>
                  </a:cubicBezTo>
                  <a:cubicBezTo>
                    <a:pt x="1" y="9937"/>
                    <a:pt x="255" y="10191"/>
                    <a:pt x="569" y="10191"/>
                  </a:cubicBezTo>
                  <a:lnTo>
                    <a:pt x="1348" y="10191"/>
                  </a:lnTo>
                  <a:lnTo>
                    <a:pt x="2012" y="11550"/>
                  </a:lnTo>
                  <a:lnTo>
                    <a:pt x="2012" y="11556"/>
                  </a:lnTo>
                  <a:cubicBezTo>
                    <a:pt x="2298" y="12127"/>
                    <a:pt x="2883" y="12492"/>
                    <a:pt x="3523" y="12492"/>
                  </a:cubicBezTo>
                  <a:cubicBezTo>
                    <a:pt x="3525" y="12492"/>
                    <a:pt x="3528" y="12492"/>
                    <a:pt x="3531" y="12492"/>
                  </a:cubicBezTo>
                  <a:lnTo>
                    <a:pt x="12326" y="12492"/>
                  </a:lnTo>
                  <a:cubicBezTo>
                    <a:pt x="12329" y="12492"/>
                    <a:pt x="12332" y="12492"/>
                    <a:pt x="12334" y="12492"/>
                  </a:cubicBezTo>
                  <a:cubicBezTo>
                    <a:pt x="12974" y="12492"/>
                    <a:pt x="13559" y="12127"/>
                    <a:pt x="13845" y="11553"/>
                  </a:cubicBezTo>
                  <a:lnTo>
                    <a:pt x="13845" y="11550"/>
                  </a:lnTo>
                  <a:lnTo>
                    <a:pt x="14509" y="10191"/>
                  </a:lnTo>
                  <a:lnTo>
                    <a:pt x="15288" y="10191"/>
                  </a:lnTo>
                  <a:cubicBezTo>
                    <a:pt x="15602" y="10191"/>
                    <a:pt x="15856" y="9937"/>
                    <a:pt x="15856" y="9623"/>
                  </a:cubicBezTo>
                  <a:cubicBezTo>
                    <a:pt x="15856" y="9309"/>
                    <a:pt x="15602" y="9059"/>
                    <a:pt x="15288" y="9059"/>
                  </a:cubicBezTo>
                  <a:lnTo>
                    <a:pt x="12797" y="9059"/>
                  </a:lnTo>
                  <a:cubicBezTo>
                    <a:pt x="13111" y="8726"/>
                    <a:pt x="13401" y="8373"/>
                    <a:pt x="13664" y="8002"/>
                  </a:cubicBezTo>
                  <a:cubicBezTo>
                    <a:pt x="13812" y="8026"/>
                    <a:pt x="13963" y="8038"/>
                    <a:pt x="14114" y="8038"/>
                  </a:cubicBezTo>
                  <a:cubicBezTo>
                    <a:pt x="15143" y="8038"/>
                    <a:pt x="16303" y="7516"/>
                    <a:pt x="17233" y="6589"/>
                  </a:cubicBezTo>
                  <a:cubicBezTo>
                    <a:pt x="17951" y="5867"/>
                    <a:pt x="18444" y="4994"/>
                    <a:pt x="18619" y="4131"/>
                  </a:cubicBezTo>
                  <a:cubicBezTo>
                    <a:pt x="18806" y="3183"/>
                    <a:pt x="18601" y="2349"/>
                    <a:pt x="18033" y="1785"/>
                  </a:cubicBezTo>
                  <a:cubicBezTo>
                    <a:pt x="17604" y="1353"/>
                    <a:pt x="17013" y="1132"/>
                    <a:pt x="16345" y="1132"/>
                  </a:cubicBezTo>
                  <a:cubicBezTo>
                    <a:pt x="16181" y="1132"/>
                    <a:pt x="16013" y="1145"/>
                    <a:pt x="15841" y="1172"/>
                  </a:cubicBezTo>
                  <a:cubicBezTo>
                    <a:pt x="15850" y="972"/>
                    <a:pt x="15853" y="770"/>
                    <a:pt x="15853" y="565"/>
                  </a:cubicBezTo>
                  <a:cubicBezTo>
                    <a:pt x="15853" y="254"/>
                    <a:pt x="15599" y="0"/>
                    <a:pt x="1528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054" name="Google Shape;5054;p45"/>
          <p:cNvGrpSpPr/>
          <p:nvPr/>
        </p:nvGrpSpPr>
        <p:grpSpPr>
          <a:xfrm>
            <a:off x="6323578" y="3946245"/>
            <a:ext cx="231332" cy="231320"/>
            <a:chOff x="5053900" y="3804850"/>
            <a:chExt cx="483150" cy="483125"/>
          </a:xfrm>
          <a:solidFill>
            <a:srgbClr val="171536"/>
          </a:solidFill>
        </p:grpSpPr>
        <p:sp>
          <p:nvSpPr>
            <p:cNvPr id="5055" name="Google Shape;5055;p45"/>
            <p:cNvSpPr/>
            <p:nvPr/>
          </p:nvSpPr>
          <p:spPr>
            <a:xfrm>
              <a:off x="5053900" y="3804850"/>
              <a:ext cx="483150" cy="483125"/>
            </a:xfrm>
            <a:custGeom>
              <a:avLst/>
              <a:gdLst/>
              <a:ahLst/>
              <a:cxnLst/>
              <a:rect l="l" t="t" r="r" b="b"/>
              <a:pathLst>
                <a:path w="19326" h="19325" extrusionOk="0">
                  <a:moveTo>
                    <a:pt x="9663" y="1132"/>
                  </a:moveTo>
                  <a:cubicBezTo>
                    <a:pt x="14367" y="1132"/>
                    <a:pt x="18193" y="4958"/>
                    <a:pt x="18193" y="9662"/>
                  </a:cubicBezTo>
                  <a:cubicBezTo>
                    <a:pt x="18193" y="14367"/>
                    <a:pt x="14367" y="18192"/>
                    <a:pt x="9663" y="18192"/>
                  </a:cubicBezTo>
                  <a:cubicBezTo>
                    <a:pt x="4959" y="18192"/>
                    <a:pt x="1133" y="14367"/>
                    <a:pt x="1133" y="9662"/>
                  </a:cubicBezTo>
                  <a:cubicBezTo>
                    <a:pt x="1133" y="4958"/>
                    <a:pt x="4959" y="1132"/>
                    <a:pt x="9663" y="1132"/>
                  </a:cubicBezTo>
                  <a:close/>
                  <a:moveTo>
                    <a:pt x="9663" y="0"/>
                  </a:moveTo>
                  <a:cubicBezTo>
                    <a:pt x="7094" y="0"/>
                    <a:pt x="4669" y="1009"/>
                    <a:pt x="2839" y="2838"/>
                  </a:cubicBezTo>
                  <a:cubicBezTo>
                    <a:pt x="1009" y="4668"/>
                    <a:pt x="1" y="7093"/>
                    <a:pt x="1" y="9662"/>
                  </a:cubicBezTo>
                  <a:cubicBezTo>
                    <a:pt x="1" y="12232"/>
                    <a:pt x="1009" y="14657"/>
                    <a:pt x="2839" y="16486"/>
                  </a:cubicBezTo>
                  <a:cubicBezTo>
                    <a:pt x="4669" y="18316"/>
                    <a:pt x="7094" y="19325"/>
                    <a:pt x="9663" y="19325"/>
                  </a:cubicBezTo>
                  <a:cubicBezTo>
                    <a:pt x="12233" y="19325"/>
                    <a:pt x="14657" y="18316"/>
                    <a:pt x="16487" y="16486"/>
                  </a:cubicBezTo>
                  <a:cubicBezTo>
                    <a:pt x="18317" y="14657"/>
                    <a:pt x="19325" y="12232"/>
                    <a:pt x="19325" y="9662"/>
                  </a:cubicBezTo>
                  <a:cubicBezTo>
                    <a:pt x="19325" y="7093"/>
                    <a:pt x="18317" y="4668"/>
                    <a:pt x="16487" y="2838"/>
                  </a:cubicBezTo>
                  <a:cubicBezTo>
                    <a:pt x="14657" y="1009"/>
                    <a:pt x="12233" y="0"/>
                    <a:pt x="966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56" name="Google Shape;5056;p45"/>
            <p:cNvSpPr/>
            <p:nvPr/>
          </p:nvSpPr>
          <p:spPr>
            <a:xfrm>
              <a:off x="5168125" y="3947300"/>
              <a:ext cx="88275" cy="85000"/>
            </a:xfrm>
            <a:custGeom>
              <a:avLst/>
              <a:gdLst/>
              <a:ahLst/>
              <a:cxnLst/>
              <a:rect l="l" t="t" r="r" b="b"/>
              <a:pathLst>
                <a:path w="3531" h="3400" extrusionOk="0">
                  <a:moveTo>
                    <a:pt x="1697" y="1135"/>
                  </a:moveTo>
                  <a:cubicBezTo>
                    <a:pt x="2202" y="1135"/>
                    <a:pt x="2455" y="1742"/>
                    <a:pt x="2099" y="2101"/>
                  </a:cubicBezTo>
                  <a:cubicBezTo>
                    <a:pt x="1983" y="2216"/>
                    <a:pt x="1841" y="2268"/>
                    <a:pt x="1702" y="2268"/>
                  </a:cubicBezTo>
                  <a:cubicBezTo>
                    <a:pt x="1411" y="2268"/>
                    <a:pt x="1133" y="2041"/>
                    <a:pt x="1133" y="1700"/>
                  </a:cubicBezTo>
                  <a:cubicBezTo>
                    <a:pt x="1133" y="1386"/>
                    <a:pt x="1383" y="1135"/>
                    <a:pt x="1697" y="1135"/>
                  </a:cubicBezTo>
                  <a:close/>
                  <a:moveTo>
                    <a:pt x="1697" y="0"/>
                  </a:moveTo>
                  <a:cubicBezTo>
                    <a:pt x="1479" y="0"/>
                    <a:pt x="1258" y="43"/>
                    <a:pt x="1048" y="130"/>
                  </a:cubicBezTo>
                  <a:cubicBezTo>
                    <a:pt x="414" y="392"/>
                    <a:pt x="0" y="1011"/>
                    <a:pt x="0" y="1700"/>
                  </a:cubicBezTo>
                  <a:cubicBezTo>
                    <a:pt x="0" y="2639"/>
                    <a:pt x="758" y="3397"/>
                    <a:pt x="1697" y="3400"/>
                  </a:cubicBezTo>
                  <a:cubicBezTo>
                    <a:pt x="2386" y="3400"/>
                    <a:pt x="3005" y="2983"/>
                    <a:pt x="3267" y="2349"/>
                  </a:cubicBezTo>
                  <a:cubicBezTo>
                    <a:pt x="3530" y="1715"/>
                    <a:pt x="3385" y="984"/>
                    <a:pt x="2899" y="498"/>
                  </a:cubicBezTo>
                  <a:cubicBezTo>
                    <a:pt x="2574" y="173"/>
                    <a:pt x="2139" y="0"/>
                    <a:pt x="169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57" name="Google Shape;5057;p45"/>
            <p:cNvSpPr/>
            <p:nvPr/>
          </p:nvSpPr>
          <p:spPr>
            <a:xfrm>
              <a:off x="5334575" y="3947350"/>
              <a:ext cx="88325" cy="84950"/>
            </a:xfrm>
            <a:custGeom>
              <a:avLst/>
              <a:gdLst/>
              <a:ahLst/>
              <a:cxnLst/>
              <a:rect l="l" t="t" r="r" b="b"/>
              <a:pathLst>
                <a:path w="3533" h="3398" extrusionOk="0">
                  <a:moveTo>
                    <a:pt x="1829" y="1130"/>
                  </a:moveTo>
                  <a:cubicBezTo>
                    <a:pt x="2121" y="1130"/>
                    <a:pt x="2401" y="1356"/>
                    <a:pt x="2401" y="1698"/>
                  </a:cubicBezTo>
                  <a:cubicBezTo>
                    <a:pt x="2401" y="2012"/>
                    <a:pt x="2147" y="2265"/>
                    <a:pt x="1833" y="2265"/>
                  </a:cubicBezTo>
                  <a:cubicBezTo>
                    <a:pt x="1329" y="2265"/>
                    <a:pt x="1075" y="1656"/>
                    <a:pt x="1431" y="1296"/>
                  </a:cubicBezTo>
                  <a:cubicBezTo>
                    <a:pt x="1547" y="1181"/>
                    <a:pt x="1690" y="1130"/>
                    <a:pt x="1829" y="1130"/>
                  </a:cubicBezTo>
                  <a:close/>
                  <a:moveTo>
                    <a:pt x="1833" y="1"/>
                  </a:moveTo>
                  <a:cubicBezTo>
                    <a:pt x="1145" y="1"/>
                    <a:pt x="526" y="415"/>
                    <a:pt x="263" y="1049"/>
                  </a:cubicBezTo>
                  <a:cubicBezTo>
                    <a:pt x="0" y="1683"/>
                    <a:pt x="145" y="2413"/>
                    <a:pt x="631" y="2900"/>
                  </a:cubicBezTo>
                  <a:cubicBezTo>
                    <a:pt x="956" y="3225"/>
                    <a:pt x="1391" y="3397"/>
                    <a:pt x="1833" y="3397"/>
                  </a:cubicBezTo>
                  <a:cubicBezTo>
                    <a:pt x="2052" y="3397"/>
                    <a:pt x="2272" y="3355"/>
                    <a:pt x="2482" y="3268"/>
                  </a:cubicBezTo>
                  <a:cubicBezTo>
                    <a:pt x="3116" y="3005"/>
                    <a:pt x="3533" y="2386"/>
                    <a:pt x="3533" y="1698"/>
                  </a:cubicBezTo>
                  <a:cubicBezTo>
                    <a:pt x="3530" y="759"/>
                    <a:pt x="2772" y="1"/>
                    <a:pt x="183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58" name="Google Shape;5058;p45"/>
            <p:cNvSpPr/>
            <p:nvPr/>
          </p:nvSpPr>
          <p:spPr>
            <a:xfrm>
              <a:off x="5170150" y="4060600"/>
              <a:ext cx="250650" cy="113225"/>
            </a:xfrm>
            <a:custGeom>
              <a:avLst/>
              <a:gdLst/>
              <a:ahLst/>
              <a:cxnLst/>
              <a:rect l="l" t="t" r="r" b="b"/>
              <a:pathLst>
                <a:path w="10026" h="4529" extrusionOk="0">
                  <a:moveTo>
                    <a:pt x="5006" y="0"/>
                  </a:moveTo>
                  <a:cubicBezTo>
                    <a:pt x="2684" y="0"/>
                    <a:pt x="659" y="1572"/>
                    <a:pt x="79" y="3820"/>
                  </a:cubicBezTo>
                  <a:cubicBezTo>
                    <a:pt x="1" y="4125"/>
                    <a:pt x="182" y="4433"/>
                    <a:pt x="487" y="4511"/>
                  </a:cubicBezTo>
                  <a:cubicBezTo>
                    <a:pt x="533" y="4523"/>
                    <a:pt x="580" y="4528"/>
                    <a:pt x="625" y="4528"/>
                  </a:cubicBezTo>
                  <a:cubicBezTo>
                    <a:pt x="878" y="4528"/>
                    <a:pt x="1109" y="4359"/>
                    <a:pt x="1175" y="4103"/>
                  </a:cubicBezTo>
                  <a:cubicBezTo>
                    <a:pt x="1625" y="2352"/>
                    <a:pt x="3205" y="1126"/>
                    <a:pt x="5013" y="1126"/>
                  </a:cubicBezTo>
                  <a:cubicBezTo>
                    <a:pt x="6822" y="1126"/>
                    <a:pt x="8401" y="2352"/>
                    <a:pt x="8851" y="4103"/>
                  </a:cubicBezTo>
                  <a:cubicBezTo>
                    <a:pt x="8917" y="4359"/>
                    <a:pt x="9148" y="4528"/>
                    <a:pt x="9401" y="4528"/>
                  </a:cubicBezTo>
                  <a:cubicBezTo>
                    <a:pt x="9447" y="4528"/>
                    <a:pt x="9493" y="4523"/>
                    <a:pt x="9539" y="4511"/>
                  </a:cubicBezTo>
                  <a:cubicBezTo>
                    <a:pt x="9844" y="4433"/>
                    <a:pt x="10025" y="4125"/>
                    <a:pt x="9947" y="3820"/>
                  </a:cubicBezTo>
                  <a:cubicBezTo>
                    <a:pt x="9368" y="1572"/>
                    <a:pt x="7342" y="0"/>
                    <a:pt x="5020" y="0"/>
                  </a:cubicBezTo>
                  <a:cubicBezTo>
                    <a:pt x="5018" y="0"/>
                    <a:pt x="5015" y="0"/>
                    <a:pt x="5013" y="0"/>
                  </a:cubicBezTo>
                  <a:cubicBezTo>
                    <a:pt x="5011" y="0"/>
                    <a:pt x="5009" y="0"/>
                    <a:pt x="500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059" name="Google Shape;5059;p45"/>
          <p:cNvGrpSpPr/>
          <p:nvPr/>
        </p:nvGrpSpPr>
        <p:grpSpPr>
          <a:xfrm>
            <a:off x="6604310" y="3946245"/>
            <a:ext cx="231320" cy="231320"/>
            <a:chOff x="5648375" y="3804850"/>
            <a:chExt cx="483125" cy="483125"/>
          </a:xfrm>
          <a:solidFill>
            <a:srgbClr val="171536"/>
          </a:solidFill>
        </p:grpSpPr>
        <p:sp>
          <p:nvSpPr>
            <p:cNvPr id="5060" name="Google Shape;5060;p45"/>
            <p:cNvSpPr/>
            <p:nvPr/>
          </p:nvSpPr>
          <p:spPr>
            <a:xfrm>
              <a:off x="5648375" y="3804850"/>
              <a:ext cx="483125" cy="483125"/>
            </a:xfrm>
            <a:custGeom>
              <a:avLst/>
              <a:gdLst/>
              <a:ahLst/>
              <a:cxnLst/>
              <a:rect l="l" t="t" r="r" b="b"/>
              <a:pathLst>
                <a:path w="19325" h="19325" extrusionOk="0">
                  <a:moveTo>
                    <a:pt x="9662" y="1132"/>
                  </a:moveTo>
                  <a:cubicBezTo>
                    <a:pt x="14367" y="1132"/>
                    <a:pt x="18192" y="4958"/>
                    <a:pt x="18192" y="9662"/>
                  </a:cubicBezTo>
                  <a:cubicBezTo>
                    <a:pt x="18192" y="14367"/>
                    <a:pt x="14367" y="18192"/>
                    <a:pt x="9662" y="18192"/>
                  </a:cubicBezTo>
                  <a:cubicBezTo>
                    <a:pt x="4958" y="18192"/>
                    <a:pt x="1132" y="14367"/>
                    <a:pt x="1132" y="9662"/>
                  </a:cubicBezTo>
                  <a:cubicBezTo>
                    <a:pt x="1132" y="4958"/>
                    <a:pt x="4958" y="1132"/>
                    <a:pt x="9662" y="1132"/>
                  </a:cubicBezTo>
                  <a:close/>
                  <a:moveTo>
                    <a:pt x="9662" y="0"/>
                  </a:moveTo>
                  <a:cubicBezTo>
                    <a:pt x="7093" y="0"/>
                    <a:pt x="4668" y="1009"/>
                    <a:pt x="2838" y="2838"/>
                  </a:cubicBezTo>
                  <a:cubicBezTo>
                    <a:pt x="1009" y="4668"/>
                    <a:pt x="0" y="7093"/>
                    <a:pt x="0" y="9662"/>
                  </a:cubicBezTo>
                  <a:cubicBezTo>
                    <a:pt x="0" y="12232"/>
                    <a:pt x="1009" y="14657"/>
                    <a:pt x="2838" y="16486"/>
                  </a:cubicBezTo>
                  <a:cubicBezTo>
                    <a:pt x="4668" y="18316"/>
                    <a:pt x="7093" y="19325"/>
                    <a:pt x="9662" y="19325"/>
                  </a:cubicBezTo>
                  <a:cubicBezTo>
                    <a:pt x="12232" y="19325"/>
                    <a:pt x="14656" y="18316"/>
                    <a:pt x="16486" y="16486"/>
                  </a:cubicBezTo>
                  <a:cubicBezTo>
                    <a:pt x="18316" y="14657"/>
                    <a:pt x="19325" y="12232"/>
                    <a:pt x="19325" y="9662"/>
                  </a:cubicBezTo>
                  <a:cubicBezTo>
                    <a:pt x="19325" y="7093"/>
                    <a:pt x="18316" y="4668"/>
                    <a:pt x="16486" y="2838"/>
                  </a:cubicBezTo>
                  <a:cubicBezTo>
                    <a:pt x="14656" y="1009"/>
                    <a:pt x="12232" y="0"/>
                    <a:pt x="966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61" name="Google Shape;5061;p45"/>
            <p:cNvSpPr/>
            <p:nvPr/>
          </p:nvSpPr>
          <p:spPr>
            <a:xfrm>
              <a:off x="5762575" y="3947300"/>
              <a:ext cx="88275" cy="85000"/>
            </a:xfrm>
            <a:custGeom>
              <a:avLst/>
              <a:gdLst/>
              <a:ahLst/>
              <a:cxnLst/>
              <a:rect l="l" t="t" r="r" b="b"/>
              <a:pathLst>
                <a:path w="3531" h="3400" extrusionOk="0">
                  <a:moveTo>
                    <a:pt x="1697" y="1135"/>
                  </a:moveTo>
                  <a:cubicBezTo>
                    <a:pt x="2202" y="1135"/>
                    <a:pt x="2455" y="1742"/>
                    <a:pt x="2099" y="2101"/>
                  </a:cubicBezTo>
                  <a:cubicBezTo>
                    <a:pt x="1983" y="2216"/>
                    <a:pt x="1841" y="2268"/>
                    <a:pt x="1702" y="2268"/>
                  </a:cubicBezTo>
                  <a:cubicBezTo>
                    <a:pt x="1411" y="2268"/>
                    <a:pt x="1133" y="2041"/>
                    <a:pt x="1133" y="1700"/>
                  </a:cubicBezTo>
                  <a:cubicBezTo>
                    <a:pt x="1133" y="1386"/>
                    <a:pt x="1383" y="1135"/>
                    <a:pt x="1697" y="1135"/>
                  </a:cubicBezTo>
                  <a:close/>
                  <a:moveTo>
                    <a:pt x="1698" y="0"/>
                  </a:moveTo>
                  <a:cubicBezTo>
                    <a:pt x="1479" y="0"/>
                    <a:pt x="1258" y="43"/>
                    <a:pt x="1048" y="130"/>
                  </a:cubicBezTo>
                  <a:cubicBezTo>
                    <a:pt x="414" y="392"/>
                    <a:pt x="1" y="1011"/>
                    <a:pt x="1" y="1700"/>
                  </a:cubicBezTo>
                  <a:cubicBezTo>
                    <a:pt x="1" y="2639"/>
                    <a:pt x="758" y="3397"/>
                    <a:pt x="1697" y="3400"/>
                  </a:cubicBezTo>
                  <a:cubicBezTo>
                    <a:pt x="2386" y="3400"/>
                    <a:pt x="3005" y="2983"/>
                    <a:pt x="3268" y="2349"/>
                  </a:cubicBezTo>
                  <a:cubicBezTo>
                    <a:pt x="3530" y="1715"/>
                    <a:pt x="3385" y="984"/>
                    <a:pt x="2899" y="498"/>
                  </a:cubicBezTo>
                  <a:cubicBezTo>
                    <a:pt x="2574" y="173"/>
                    <a:pt x="2139" y="0"/>
                    <a:pt x="169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62" name="Google Shape;5062;p45"/>
            <p:cNvSpPr/>
            <p:nvPr/>
          </p:nvSpPr>
          <p:spPr>
            <a:xfrm>
              <a:off x="5932425" y="3947300"/>
              <a:ext cx="88250" cy="85000"/>
            </a:xfrm>
            <a:custGeom>
              <a:avLst/>
              <a:gdLst/>
              <a:ahLst/>
              <a:cxnLst/>
              <a:rect l="l" t="t" r="r" b="b"/>
              <a:pathLst>
                <a:path w="3530" h="3400" extrusionOk="0">
                  <a:moveTo>
                    <a:pt x="1697" y="1135"/>
                  </a:moveTo>
                  <a:cubicBezTo>
                    <a:pt x="2201" y="1135"/>
                    <a:pt x="2455" y="1742"/>
                    <a:pt x="2099" y="2101"/>
                  </a:cubicBezTo>
                  <a:cubicBezTo>
                    <a:pt x="1983" y="2216"/>
                    <a:pt x="1841" y="2268"/>
                    <a:pt x="1702" y="2268"/>
                  </a:cubicBezTo>
                  <a:cubicBezTo>
                    <a:pt x="1411" y="2268"/>
                    <a:pt x="1133" y="2041"/>
                    <a:pt x="1133" y="1700"/>
                  </a:cubicBezTo>
                  <a:cubicBezTo>
                    <a:pt x="1133" y="1386"/>
                    <a:pt x="1383" y="1135"/>
                    <a:pt x="1697" y="1135"/>
                  </a:cubicBezTo>
                  <a:close/>
                  <a:moveTo>
                    <a:pt x="1697" y="0"/>
                  </a:moveTo>
                  <a:cubicBezTo>
                    <a:pt x="1479" y="0"/>
                    <a:pt x="1258" y="43"/>
                    <a:pt x="1048" y="130"/>
                  </a:cubicBezTo>
                  <a:cubicBezTo>
                    <a:pt x="414" y="392"/>
                    <a:pt x="0" y="1011"/>
                    <a:pt x="0" y="1700"/>
                  </a:cubicBezTo>
                  <a:cubicBezTo>
                    <a:pt x="0" y="2639"/>
                    <a:pt x="758" y="3397"/>
                    <a:pt x="1697" y="3400"/>
                  </a:cubicBezTo>
                  <a:cubicBezTo>
                    <a:pt x="2386" y="3400"/>
                    <a:pt x="3005" y="2983"/>
                    <a:pt x="3267" y="2349"/>
                  </a:cubicBezTo>
                  <a:cubicBezTo>
                    <a:pt x="3530" y="1715"/>
                    <a:pt x="3385" y="984"/>
                    <a:pt x="2899" y="498"/>
                  </a:cubicBezTo>
                  <a:cubicBezTo>
                    <a:pt x="2574" y="173"/>
                    <a:pt x="2139" y="0"/>
                    <a:pt x="169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63" name="Google Shape;5063;p45"/>
            <p:cNvSpPr/>
            <p:nvPr/>
          </p:nvSpPr>
          <p:spPr>
            <a:xfrm>
              <a:off x="5762575" y="4060600"/>
              <a:ext cx="254800" cy="141550"/>
            </a:xfrm>
            <a:custGeom>
              <a:avLst/>
              <a:gdLst/>
              <a:ahLst/>
              <a:cxnLst/>
              <a:rect l="l" t="t" r="r" b="b"/>
              <a:pathLst>
                <a:path w="10192" h="5662" extrusionOk="0">
                  <a:moveTo>
                    <a:pt x="9017" y="1132"/>
                  </a:moveTo>
                  <a:cubicBezTo>
                    <a:pt x="8736" y="3083"/>
                    <a:pt x="7066" y="4529"/>
                    <a:pt x="5094" y="4529"/>
                  </a:cubicBezTo>
                  <a:cubicBezTo>
                    <a:pt x="3123" y="4529"/>
                    <a:pt x="1453" y="3083"/>
                    <a:pt x="1172" y="1132"/>
                  </a:cubicBezTo>
                  <a:close/>
                  <a:moveTo>
                    <a:pt x="565" y="0"/>
                  </a:moveTo>
                  <a:cubicBezTo>
                    <a:pt x="251" y="0"/>
                    <a:pt x="1" y="251"/>
                    <a:pt x="1" y="565"/>
                  </a:cubicBezTo>
                  <a:cubicBezTo>
                    <a:pt x="1" y="3373"/>
                    <a:pt x="2286" y="5662"/>
                    <a:pt x="5094" y="5662"/>
                  </a:cubicBezTo>
                  <a:cubicBezTo>
                    <a:pt x="7905" y="5662"/>
                    <a:pt x="10191" y="3373"/>
                    <a:pt x="10191" y="565"/>
                  </a:cubicBezTo>
                  <a:cubicBezTo>
                    <a:pt x="10191" y="251"/>
                    <a:pt x="9938" y="0"/>
                    <a:pt x="96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064" name="Google Shape;5064;p45"/>
          <p:cNvGrpSpPr/>
          <p:nvPr/>
        </p:nvGrpSpPr>
        <p:grpSpPr>
          <a:xfrm>
            <a:off x="6905649" y="3949860"/>
            <a:ext cx="199564" cy="224090"/>
            <a:chOff x="6276025" y="3812400"/>
            <a:chExt cx="416800" cy="468025"/>
          </a:xfrm>
          <a:solidFill>
            <a:srgbClr val="171536"/>
          </a:solidFill>
        </p:grpSpPr>
        <p:sp>
          <p:nvSpPr>
            <p:cNvPr id="5065" name="Google Shape;5065;p45"/>
            <p:cNvSpPr/>
            <p:nvPr/>
          </p:nvSpPr>
          <p:spPr>
            <a:xfrm>
              <a:off x="6276025" y="3812400"/>
              <a:ext cx="416800" cy="468025"/>
            </a:xfrm>
            <a:custGeom>
              <a:avLst/>
              <a:gdLst/>
              <a:ahLst/>
              <a:cxnLst/>
              <a:rect l="l" t="t" r="r" b="b"/>
              <a:pathLst>
                <a:path w="16672" h="18721" extrusionOk="0">
                  <a:moveTo>
                    <a:pt x="8334" y="1132"/>
                  </a:moveTo>
                  <a:cubicBezTo>
                    <a:pt x="12311" y="1132"/>
                    <a:pt x="15536" y="4354"/>
                    <a:pt x="15536" y="8334"/>
                  </a:cubicBezTo>
                  <a:lnTo>
                    <a:pt x="15536" y="8346"/>
                  </a:lnTo>
                  <a:lnTo>
                    <a:pt x="15536" y="11652"/>
                  </a:lnTo>
                  <a:cubicBezTo>
                    <a:pt x="15536" y="12332"/>
                    <a:pt x="15240" y="12981"/>
                    <a:pt x="14724" y="13425"/>
                  </a:cubicBezTo>
                  <a:lnTo>
                    <a:pt x="12849" y="15034"/>
                  </a:lnTo>
                  <a:cubicBezTo>
                    <a:pt x="12725" y="15143"/>
                    <a:pt x="12652" y="15300"/>
                    <a:pt x="12652" y="15466"/>
                  </a:cubicBezTo>
                  <a:lnTo>
                    <a:pt x="12652" y="17588"/>
                  </a:lnTo>
                  <a:lnTo>
                    <a:pt x="11197" y="17588"/>
                  </a:lnTo>
                  <a:lnTo>
                    <a:pt x="11197" y="16254"/>
                  </a:lnTo>
                  <a:cubicBezTo>
                    <a:pt x="11197" y="15943"/>
                    <a:pt x="10943" y="15689"/>
                    <a:pt x="10629" y="15689"/>
                  </a:cubicBezTo>
                  <a:cubicBezTo>
                    <a:pt x="10318" y="15689"/>
                    <a:pt x="10065" y="15943"/>
                    <a:pt x="10065" y="16254"/>
                  </a:cubicBezTo>
                  <a:lnTo>
                    <a:pt x="10065" y="17588"/>
                  </a:lnTo>
                  <a:lnTo>
                    <a:pt x="8902" y="17588"/>
                  </a:lnTo>
                  <a:lnTo>
                    <a:pt x="8902" y="16254"/>
                  </a:lnTo>
                  <a:cubicBezTo>
                    <a:pt x="8902" y="15943"/>
                    <a:pt x="8648" y="15689"/>
                    <a:pt x="8334" y="15689"/>
                  </a:cubicBezTo>
                  <a:cubicBezTo>
                    <a:pt x="8020" y="15689"/>
                    <a:pt x="7770" y="15943"/>
                    <a:pt x="7770" y="16254"/>
                  </a:cubicBezTo>
                  <a:lnTo>
                    <a:pt x="7770" y="17588"/>
                  </a:lnTo>
                  <a:lnTo>
                    <a:pt x="6604" y="17588"/>
                  </a:lnTo>
                  <a:lnTo>
                    <a:pt x="6604" y="16254"/>
                  </a:lnTo>
                  <a:cubicBezTo>
                    <a:pt x="6604" y="15943"/>
                    <a:pt x="6351" y="15689"/>
                    <a:pt x="6040" y="15689"/>
                  </a:cubicBezTo>
                  <a:cubicBezTo>
                    <a:pt x="5726" y="15689"/>
                    <a:pt x="5472" y="15943"/>
                    <a:pt x="5472" y="16254"/>
                  </a:cubicBezTo>
                  <a:lnTo>
                    <a:pt x="5472" y="17588"/>
                  </a:lnTo>
                  <a:lnTo>
                    <a:pt x="4017" y="17588"/>
                  </a:lnTo>
                  <a:lnTo>
                    <a:pt x="4017" y="15466"/>
                  </a:lnTo>
                  <a:cubicBezTo>
                    <a:pt x="4017" y="15300"/>
                    <a:pt x="3944" y="15143"/>
                    <a:pt x="3820" y="15037"/>
                  </a:cubicBezTo>
                  <a:lnTo>
                    <a:pt x="1945" y="13425"/>
                  </a:lnTo>
                  <a:cubicBezTo>
                    <a:pt x="1429" y="12981"/>
                    <a:pt x="1133" y="12335"/>
                    <a:pt x="1133" y="11652"/>
                  </a:cubicBezTo>
                  <a:lnTo>
                    <a:pt x="1133" y="8406"/>
                  </a:lnTo>
                  <a:cubicBezTo>
                    <a:pt x="1133" y="4396"/>
                    <a:pt x="4361" y="1132"/>
                    <a:pt x="8331" y="1132"/>
                  </a:cubicBezTo>
                  <a:close/>
                  <a:moveTo>
                    <a:pt x="8331" y="0"/>
                  </a:moveTo>
                  <a:cubicBezTo>
                    <a:pt x="3736" y="3"/>
                    <a:pt x="1" y="3774"/>
                    <a:pt x="1" y="8409"/>
                  </a:cubicBezTo>
                  <a:lnTo>
                    <a:pt x="1" y="11655"/>
                  </a:lnTo>
                  <a:cubicBezTo>
                    <a:pt x="1" y="12664"/>
                    <a:pt x="442" y="13627"/>
                    <a:pt x="1209" y="14285"/>
                  </a:cubicBezTo>
                  <a:lnTo>
                    <a:pt x="2884" y="15725"/>
                  </a:lnTo>
                  <a:lnTo>
                    <a:pt x="2884" y="18156"/>
                  </a:lnTo>
                  <a:cubicBezTo>
                    <a:pt x="2884" y="18467"/>
                    <a:pt x="3138" y="18721"/>
                    <a:pt x="3449" y="18721"/>
                  </a:cubicBezTo>
                  <a:lnTo>
                    <a:pt x="13220" y="18721"/>
                  </a:lnTo>
                  <a:cubicBezTo>
                    <a:pt x="13531" y="18721"/>
                    <a:pt x="13785" y="18467"/>
                    <a:pt x="13785" y="18156"/>
                  </a:cubicBezTo>
                  <a:lnTo>
                    <a:pt x="13785" y="15725"/>
                  </a:lnTo>
                  <a:lnTo>
                    <a:pt x="15463" y="14282"/>
                  </a:lnTo>
                  <a:cubicBezTo>
                    <a:pt x="16227" y="13624"/>
                    <a:pt x="16671" y="12664"/>
                    <a:pt x="16671" y="11652"/>
                  </a:cubicBezTo>
                  <a:lnTo>
                    <a:pt x="16671" y="8334"/>
                  </a:lnTo>
                  <a:lnTo>
                    <a:pt x="16671" y="8322"/>
                  </a:lnTo>
                  <a:cubicBezTo>
                    <a:pt x="16662" y="3723"/>
                    <a:pt x="12933" y="0"/>
                    <a:pt x="833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66" name="Google Shape;5066;p45"/>
            <p:cNvSpPr/>
            <p:nvPr/>
          </p:nvSpPr>
          <p:spPr>
            <a:xfrm>
              <a:off x="6436375" y="4078825"/>
              <a:ext cx="96025" cy="80400"/>
            </a:xfrm>
            <a:custGeom>
              <a:avLst/>
              <a:gdLst/>
              <a:ahLst/>
              <a:cxnLst/>
              <a:rect l="l" t="t" r="r" b="b"/>
              <a:pathLst>
                <a:path w="3841" h="3216" extrusionOk="0">
                  <a:moveTo>
                    <a:pt x="1922" y="1"/>
                  </a:moveTo>
                  <a:cubicBezTo>
                    <a:pt x="1736" y="1"/>
                    <a:pt x="1551" y="91"/>
                    <a:pt x="1440" y="270"/>
                  </a:cubicBezTo>
                  <a:lnTo>
                    <a:pt x="166" y="2354"/>
                  </a:lnTo>
                  <a:cubicBezTo>
                    <a:pt x="0" y="2623"/>
                    <a:pt x="85" y="2970"/>
                    <a:pt x="350" y="3133"/>
                  </a:cubicBezTo>
                  <a:cubicBezTo>
                    <a:pt x="443" y="3189"/>
                    <a:pt x="545" y="3216"/>
                    <a:pt x="646" y="3216"/>
                  </a:cubicBezTo>
                  <a:cubicBezTo>
                    <a:pt x="837" y="3216"/>
                    <a:pt x="1023" y="3120"/>
                    <a:pt x="1129" y="2946"/>
                  </a:cubicBezTo>
                  <a:lnTo>
                    <a:pt x="1923" y="1653"/>
                  </a:lnTo>
                  <a:lnTo>
                    <a:pt x="2712" y="2946"/>
                  </a:lnTo>
                  <a:cubicBezTo>
                    <a:pt x="2818" y="3120"/>
                    <a:pt x="3005" y="3216"/>
                    <a:pt x="3196" y="3216"/>
                  </a:cubicBezTo>
                  <a:cubicBezTo>
                    <a:pt x="3297" y="3216"/>
                    <a:pt x="3399" y="3189"/>
                    <a:pt x="3491" y="3133"/>
                  </a:cubicBezTo>
                  <a:cubicBezTo>
                    <a:pt x="3759" y="2970"/>
                    <a:pt x="3841" y="2623"/>
                    <a:pt x="3678" y="2354"/>
                  </a:cubicBezTo>
                  <a:lnTo>
                    <a:pt x="2407" y="270"/>
                  </a:lnTo>
                  <a:cubicBezTo>
                    <a:pt x="2295" y="91"/>
                    <a:pt x="2108" y="1"/>
                    <a:pt x="192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67" name="Google Shape;5067;p45"/>
            <p:cNvSpPr/>
            <p:nvPr/>
          </p:nvSpPr>
          <p:spPr>
            <a:xfrm>
              <a:off x="6327450" y="3974775"/>
              <a:ext cx="125550" cy="118300"/>
            </a:xfrm>
            <a:custGeom>
              <a:avLst/>
              <a:gdLst/>
              <a:ahLst/>
              <a:cxnLst/>
              <a:rect l="l" t="t" r="r" b="b"/>
              <a:pathLst>
                <a:path w="5022" h="4732" extrusionOk="0">
                  <a:moveTo>
                    <a:pt x="2505" y="1115"/>
                  </a:moveTo>
                  <a:cubicBezTo>
                    <a:pt x="2806" y="1115"/>
                    <a:pt x="3107" y="1230"/>
                    <a:pt x="3337" y="1461"/>
                  </a:cubicBezTo>
                  <a:cubicBezTo>
                    <a:pt x="3795" y="1920"/>
                    <a:pt x="3795" y="2663"/>
                    <a:pt x="3337" y="3125"/>
                  </a:cubicBezTo>
                  <a:cubicBezTo>
                    <a:pt x="3049" y="3413"/>
                    <a:pt x="2565" y="3600"/>
                    <a:pt x="2133" y="3600"/>
                  </a:cubicBezTo>
                  <a:cubicBezTo>
                    <a:pt x="1861" y="3600"/>
                    <a:pt x="1610" y="3526"/>
                    <a:pt x="1440" y="3358"/>
                  </a:cubicBezTo>
                  <a:cubicBezTo>
                    <a:pt x="1253" y="3167"/>
                    <a:pt x="1166" y="2844"/>
                    <a:pt x="1208" y="2473"/>
                  </a:cubicBezTo>
                  <a:cubicBezTo>
                    <a:pt x="1253" y="2089"/>
                    <a:pt x="1431" y="1703"/>
                    <a:pt x="1673" y="1461"/>
                  </a:cubicBezTo>
                  <a:cubicBezTo>
                    <a:pt x="1902" y="1230"/>
                    <a:pt x="2203" y="1115"/>
                    <a:pt x="2505" y="1115"/>
                  </a:cubicBezTo>
                  <a:close/>
                  <a:moveTo>
                    <a:pt x="2486" y="0"/>
                  </a:moveTo>
                  <a:cubicBezTo>
                    <a:pt x="1903" y="0"/>
                    <a:pt x="1321" y="219"/>
                    <a:pt x="873" y="658"/>
                  </a:cubicBezTo>
                  <a:cubicBezTo>
                    <a:pt x="444" y="1084"/>
                    <a:pt x="157" y="1697"/>
                    <a:pt x="85" y="2340"/>
                  </a:cubicBezTo>
                  <a:cubicBezTo>
                    <a:pt x="0" y="3059"/>
                    <a:pt x="202" y="3717"/>
                    <a:pt x="640" y="4155"/>
                  </a:cubicBezTo>
                  <a:cubicBezTo>
                    <a:pt x="1042" y="4556"/>
                    <a:pt x="1582" y="4731"/>
                    <a:pt x="2138" y="4731"/>
                  </a:cubicBezTo>
                  <a:cubicBezTo>
                    <a:pt x="2141" y="4731"/>
                    <a:pt x="2145" y="4731"/>
                    <a:pt x="2149" y="4731"/>
                  </a:cubicBezTo>
                  <a:cubicBezTo>
                    <a:pt x="2882" y="4731"/>
                    <a:pt x="3638" y="4424"/>
                    <a:pt x="4137" y="3922"/>
                  </a:cubicBezTo>
                  <a:cubicBezTo>
                    <a:pt x="5021" y="3016"/>
                    <a:pt x="5012" y="1570"/>
                    <a:pt x="4119" y="676"/>
                  </a:cubicBezTo>
                  <a:cubicBezTo>
                    <a:pt x="3668" y="226"/>
                    <a:pt x="3077" y="0"/>
                    <a:pt x="248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68" name="Google Shape;5068;p45"/>
            <p:cNvSpPr/>
            <p:nvPr/>
          </p:nvSpPr>
          <p:spPr>
            <a:xfrm>
              <a:off x="6515325" y="3974300"/>
              <a:ext cx="126000" cy="118775"/>
            </a:xfrm>
            <a:custGeom>
              <a:avLst/>
              <a:gdLst/>
              <a:ahLst/>
              <a:cxnLst/>
              <a:rect l="l" t="t" r="r" b="b"/>
              <a:pathLst>
                <a:path w="5040" h="4751" extrusionOk="0">
                  <a:moveTo>
                    <a:pt x="2535" y="1133"/>
                  </a:moveTo>
                  <a:cubicBezTo>
                    <a:pt x="2836" y="1133"/>
                    <a:pt x="3138" y="1248"/>
                    <a:pt x="3367" y="1477"/>
                  </a:cubicBezTo>
                  <a:cubicBezTo>
                    <a:pt x="3609" y="1722"/>
                    <a:pt x="3787" y="2108"/>
                    <a:pt x="3832" y="2492"/>
                  </a:cubicBezTo>
                  <a:cubicBezTo>
                    <a:pt x="3874" y="2860"/>
                    <a:pt x="3790" y="3183"/>
                    <a:pt x="3600" y="3374"/>
                  </a:cubicBezTo>
                  <a:cubicBezTo>
                    <a:pt x="3429" y="3544"/>
                    <a:pt x="3178" y="3618"/>
                    <a:pt x="2906" y="3618"/>
                  </a:cubicBezTo>
                  <a:cubicBezTo>
                    <a:pt x="2474" y="3618"/>
                    <a:pt x="1991" y="3430"/>
                    <a:pt x="1703" y="3141"/>
                  </a:cubicBezTo>
                  <a:cubicBezTo>
                    <a:pt x="1244" y="2682"/>
                    <a:pt x="1244" y="1936"/>
                    <a:pt x="1703" y="1477"/>
                  </a:cubicBezTo>
                  <a:cubicBezTo>
                    <a:pt x="1933" y="1248"/>
                    <a:pt x="2234" y="1133"/>
                    <a:pt x="2535" y="1133"/>
                  </a:cubicBezTo>
                  <a:close/>
                  <a:moveTo>
                    <a:pt x="2535" y="0"/>
                  </a:moveTo>
                  <a:cubicBezTo>
                    <a:pt x="1944" y="0"/>
                    <a:pt x="1353" y="226"/>
                    <a:pt x="903" y="677"/>
                  </a:cubicBezTo>
                  <a:cubicBezTo>
                    <a:pt x="0" y="1580"/>
                    <a:pt x="0" y="3041"/>
                    <a:pt x="903" y="3941"/>
                  </a:cubicBezTo>
                  <a:cubicBezTo>
                    <a:pt x="1329" y="4370"/>
                    <a:pt x="1945" y="4660"/>
                    <a:pt x="2588" y="4732"/>
                  </a:cubicBezTo>
                  <a:cubicBezTo>
                    <a:pt x="2691" y="4744"/>
                    <a:pt x="2793" y="4750"/>
                    <a:pt x="2899" y="4750"/>
                  </a:cubicBezTo>
                  <a:cubicBezTo>
                    <a:pt x="3491" y="4750"/>
                    <a:pt x="4028" y="4548"/>
                    <a:pt x="4400" y="4174"/>
                  </a:cubicBezTo>
                  <a:cubicBezTo>
                    <a:pt x="4838" y="3739"/>
                    <a:pt x="5040" y="3078"/>
                    <a:pt x="4958" y="2362"/>
                  </a:cubicBezTo>
                  <a:cubicBezTo>
                    <a:pt x="4883" y="1719"/>
                    <a:pt x="4596" y="1103"/>
                    <a:pt x="4167" y="677"/>
                  </a:cubicBezTo>
                  <a:cubicBezTo>
                    <a:pt x="3717" y="226"/>
                    <a:pt x="3126" y="0"/>
                    <a:pt x="253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069" name="Google Shape;5069;p45"/>
          <p:cNvGrpSpPr/>
          <p:nvPr/>
        </p:nvGrpSpPr>
        <p:grpSpPr>
          <a:xfrm>
            <a:off x="4327461" y="4231163"/>
            <a:ext cx="232984" cy="231332"/>
            <a:chOff x="890400" y="4399350"/>
            <a:chExt cx="486600" cy="483150"/>
          </a:xfrm>
          <a:solidFill>
            <a:srgbClr val="171536"/>
          </a:solidFill>
        </p:grpSpPr>
        <p:sp>
          <p:nvSpPr>
            <p:cNvPr id="5070" name="Google Shape;5070;p45"/>
            <p:cNvSpPr/>
            <p:nvPr/>
          </p:nvSpPr>
          <p:spPr>
            <a:xfrm>
              <a:off x="1125300" y="4503075"/>
              <a:ext cx="153800" cy="141650"/>
            </a:xfrm>
            <a:custGeom>
              <a:avLst/>
              <a:gdLst/>
              <a:ahLst/>
              <a:cxnLst/>
              <a:rect l="l" t="t" r="r" b="b"/>
              <a:pathLst>
                <a:path w="6152" h="5666" extrusionOk="0">
                  <a:moveTo>
                    <a:pt x="3044" y="1140"/>
                  </a:moveTo>
                  <a:cubicBezTo>
                    <a:pt x="3263" y="1140"/>
                    <a:pt x="3484" y="1182"/>
                    <a:pt x="3694" y="1269"/>
                  </a:cubicBezTo>
                  <a:cubicBezTo>
                    <a:pt x="4328" y="1532"/>
                    <a:pt x="4741" y="2151"/>
                    <a:pt x="4741" y="2836"/>
                  </a:cubicBezTo>
                  <a:cubicBezTo>
                    <a:pt x="4741" y="3525"/>
                    <a:pt x="4328" y="4144"/>
                    <a:pt x="3694" y="4406"/>
                  </a:cubicBezTo>
                  <a:cubicBezTo>
                    <a:pt x="3484" y="4493"/>
                    <a:pt x="3263" y="4536"/>
                    <a:pt x="3044" y="4536"/>
                  </a:cubicBezTo>
                  <a:cubicBezTo>
                    <a:pt x="2602" y="4536"/>
                    <a:pt x="2168" y="4363"/>
                    <a:pt x="1843" y="4038"/>
                  </a:cubicBezTo>
                  <a:cubicBezTo>
                    <a:pt x="1178" y="3377"/>
                    <a:pt x="1178" y="2299"/>
                    <a:pt x="1843" y="1638"/>
                  </a:cubicBezTo>
                  <a:cubicBezTo>
                    <a:pt x="2168" y="1312"/>
                    <a:pt x="2602" y="1140"/>
                    <a:pt x="3044" y="1140"/>
                  </a:cubicBezTo>
                  <a:close/>
                  <a:moveTo>
                    <a:pt x="3043" y="0"/>
                  </a:moveTo>
                  <a:cubicBezTo>
                    <a:pt x="2680" y="0"/>
                    <a:pt x="2313" y="70"/>
                    <a:pt x="1961" y="215"/>
                  </a:cubicBezTo>
                  <a:cubicBezTo>
                    <a:pt x="710" y="732"/>
                    <a:pt x="1" y="2060"/>
                    <a:pt x="264" y="3386"/>
                  </a:cubicBezTo>
                  <a:cubicBezTo>
                    <a:pt x="529" y="4709"/>
                    <a:pt x="1688" y="5666"/>
                    <a:pt x="3038" y="5666"/>
                  </a:cubicBezTo>
                  <a:cubicBezTo>
                    <a:pt x="3040" y="5666"/>
                    <a:pt x="3042" y="5666"/>
                    <a:pt x="3045" y="5666"/>
                  </a:cubicBezTo>
                  <a:cubicBezTo>
                    <a:pt x="3048" y="5666"/>
                    <a:pt x="3052" y="5666"/>
                    <a:pt x="3056" y="5666"/>
                  </a:cubicBezTo>
                  <a:cubicBezTo>
                    <a:pt x="3801" y="5666"/>
                    <a:pt x="4518" y="5367"/>
                    <a:pt x="5046" y="4838"/>
                  </a:cubicBezTo>
                  <a:cubicBezTo>
                    <a:pt x="6004" y="3884"/>
                    <a:pt x="6152" y="2386"/>
                    <a:pt x="5400" y="1260"/>
                  </a:cubicBezTo>
                  <a:cubicBezTo>
                    <a:pt x="4862" y="453"/>
                    <a:pt x="3967" y="0"/>
                    <a:pt x="304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71" name="Google Shape;5071;p45"/>
            <p:cNvSpPr/>
            <p:nvPr/>
          </p:nvSpPr>
          <p:spPr>
            <a:xfrm>
              <a:off x="890400" y="4399350"/>
              <a:ext cx="486600" cy="483150"/>
            </a:xfrm>
            <a:custGeom>
              <a:avLst/>
              <a:gdLst/>
              <a:ahLst/>
              <a:cxnLst/>
              <a:rect l="l" t="t" r="r" b="b"/>
              <a:pathLst>
                <a:path w="19464" h="19326" extrusionOk="0">
                  <a:moveTo>
                    <a:pt x="17908" y="1131"/>
                  </a:moveTo>
                  <a:cubicBezTo>
                    <a:pt x="18031" y="1131"/>
                    <a:pt x="18157" y="1132"/>
                    <a:pt x="18283" y="1134"/>
                  </a:cubicBezTo>
                  <a:cubicBezTo>
                    <a:pt x="18301" y="2369"/>
                    <a:pt x="18232" y="3465"/>
                    <a:pt x="18057" y="4449"/>
                  </a:cubicBezTo>
                  <a:cubicBezTo>
                    <a:pt x="16453" y="4223"/>
                    <a:pt x="15191" y="2960"/>
                    <a:pt x="14968" y="1357"/>
                  </a:cubicBezTo>
                  <a:cubicBezTo>
                    <a:pt x="15851" y="1203"/>
                    <a:pt x="16825" y="1131"/>
                    <a:pt x="17908" y="1131"/>
                  </a:cubicBezTo>
                  <a:close/>
                  <a:moveTo>
                    <a:pt x="6462" y="6683"/>
                  </a:moveTo>
                  <a:lnTo>
                    <a:pt x="6462" y="6686"/>
                  </a:lnTo>
                  <a:cubicBezTo>
                    <a:pt x="6003" y="7471"/>
                    <a:pt x="5574" y="8281"/>
                    <a:pt x="5173" y="9066"/>
                  </a:cubicBezTo>
                  <a:lnTo>
                    <a:pt x="2712" y="8839"/>
                  </a:lnTo>
                  <a:cubicBezTo>
                    <a:pt x="3545" y="7571"/>
                    <a:pt x="4952" y="6756"/>
                    <a:pt x="6462" y="6683"/>
                  </a:cubicBezTo>
                  <a:close/>
                  <a:moveTo>
                    <a:pt x="13863" y="1608"/>
                  </a:moveTo>
                  <a:cubicBezTo>
                    <a:pt x="14195" y="3637"/>
                    <a:pt x="15783" y="5225"/>
                    <a:pt x="17809" y="5557"/>
                  </a:cubicBezTo>
                  <a:cubicBezTo>
                    <a:pt x="17347" y="7209"/>
                    <a:pt x="16532" y="8534"/>
                    <a:pt x="15303" y="9718"/>
                  </a:cubicBezTo>
                  <a:cubicBezTo>
                    <a:pt x="13932" y="11043"/>
                    <a:pt x="11825" y="12218"/>
                    <a:pt x="9868" y="13221"/>
                  </a:cubicBezTo>
                  <a:lnTo>
                    <a:pt x="6196" y="9552"/>
                  </a:lnTo>
                  <a:cubicBezTo>
                    <a:pt x="7199" y="7592"/>
                    <a:pt x="8376" y="5485"/>
                    <a:pt x="9699" y="4114"/>
                  </a:cubicBezTo>
                  <a:cubicBezTo>
                    <a:pt x="10886" y="2885"/>
                    <a:pt x="12208" y="2073"/>
                    <a:pt x="13863" y="1608"/>
                  </a:cubicBezTo>
                  <a:close/>
                  <a:moveTo>
                    <a:pt x="5659" y="10612"/>
                  </a:moveTo>
                  <a:lnTo>
                    <a:pt x="8805" y="13758"/>
                  </a:lnTo>
                  <a:lnTo>
                    <a:pt x="8503" y="13909"/>
                  </a:lnTo>
                  <a:cubicBezTo>
                    <a:pt x="8237" y="14039"/>
                    <a:pt x="7984" y="14169"/>
                    <a:pt x="7736" y="14292"/>
                  </a:cubicBezTo>
                  <a:lnTo>
                    <a:pt x="5124" y="11681"/>
                  </a:lnTo>
                  <a:cubicBezTo>
                    <a:pt x="5248" y="11433"/>
                    <a:pt x="5378" y="11179"/>
                    <a:pt x="5508" y="10914"/>
                  </a:cubicBezTo>
                  <a:lnTo>
                    <a:pt x="5659" y="10612"/>
                  </a:lnTo>
                  <a:close/>
                  <a:moveTo>
                    <a:pt x="12658" y="13000"/>
                  </a:moveTo>
                  <a:lnTo>
                    <a:pt x="12658" y="13000"/>
                  </a:lnTo>
                  <a:cubicBezTo>
                    <a:pt x="12567" y="14483"/>
                    <a:pt x="11782" y="15835"/>
                    <a:pt x="10538" y="16651"/>
                  </a:cubicBezTo>
                  <a:lnTo>
                    <a:pt x="10348" y="14247"/>
                  </a:lnTo>
                  <a:cubicBezTo>
                    <a:pt x="11109" y="13858"/>
                    <a:pt x="11894" y="13441"/>
                    <a:pt x="12658" y="13000"/>
                  </a:cubicBezTo>
                  <a:close/>
                  <a:moveTo>
                    <a:pt x="4596" y="12756"/>
                  </a:moveTo>
                  <a:lnTo>
                    <a:pt x="5233" y="13393"/>
                  </a:lnTo>
                  <a:lnTo>
                    <a:pt x="4034" y="14594"/>
                  </a:lnTo>
                  <a:cubicBezTo>
                    <a:pt x="3814" y="14815"/>
                    <a:pt x="3811" y="15174"/>
                    <a:pt x="4034" y="15395"/>
                  </a:cubicBezTo>
                  <a:cubicBezTo>
                    <a:pt x="4145" y="15505"/>
                    <a:pt x="4290" y="15560"/>
                    <a:pt x="4434" y="15560"/>
                  </a:cubicBezTo>
                  <a:cubicBezTo>
                    <a:pt x="4579" y="15560"/>
                    <a:pt x="4724" y="15505"/>
                    <a:pt x="4835" y="15395"/>
                  </a:cubicBezTo>
                  <a:lnTo>
                    <a:pt x="6036" y="14193"/>
                  </a:lnTo>
                  <a:lnTo>
                    <a:pt x="6673" y="14833"/>
                  </a:lnTo>
                  <a:cubicBezTo>
                    <a:pt x="6528" y="15192"/>
                    <a:pt x="6311" y="15521"/>
                    <a:pt x="6036" y="15796"/>
                  </a:cubicBezTo>
                  <a:cubicBezTo>
                    <a:pt x="5387" y="16445"/>
                    <a:pt x="3110" y="17327"/>
                    <a:pt x="1555" y="17864"/>
                  </a:cubicBezTo>
                  <a:cubicBezTo>
                    <a:pt x="2096" y="16312"/>
                    <a:pt x="2984" y="14042"/>
                    <a:pt x="3633" y="13393"/>
                  </a:cubicBezTo>
                  <a:cubicBezTo>
                    <a:pt x="3908" y="13115"/>
                    <a:pt x="4234" y="12900"/>
                    <a:pt x="4596" y="12756"/>
                  </a:cubicBezTo>
                  <a:close/>
                  <a:moveTo>
                    <a:pt x="17939" y="0"/>
                  </a:moveTo>
                  <a:cubicBezTo>
                    <a:pt x="16582" y="0"/>
                    <a:pt x="15371" y="113"/>
                    <a:pt x="14282" y="349"/>
                  </a:cubicBezTo>
                  <a:cubicBezTo>
                    <a:pt x="14258" y="352"/>
                    <a:pt x="14234" y="358"/>
                    <a:pt x="14213" y="364"/>
                  </a:cubicBezTo>
                  <a:cubicBezTo>
                    <a:pt x="12057" y="841"/>
                    <a:pt x="10360" y="1801"/>
                    <a:pt x="8887" y="3329"/>
                  </a:cubicBezTo>
                  <a:cubicBezTo>
                    <a:pt x="8277" y="3960"/>
                    <a:pt x="7703" y="4724"/>
                    <a:pt x="7166" y="5548"/>
                  </a:cubicBezTo>
                  <a:lnTo>
                    <a:pt x="6676" y="5548"/>
                  </a:lnTo>
                  <a:cubicBezTo>
                    <a:pt x="5583" y="5548"/>
                    <a:pt x="4511" y="5856"/>
                    <a:pt x="3584" y="6436"/>
                  </a:cubicBezTo>
                  <a:cubicBezTo>
                    <a:pt x="2658" y="7016"/>
                    <a:pt x="1909" y="7837"/>
                    <a:pt x="1420" y="8815"/>
                  </a:cubicBezTo>
                  <a:lnTo>
                    <a:pt x="1284" y="9084"/>
                  </a:lnTo>
                  <a:cubicBezTo>
                    <a:pt x="1096" y="9458"/>
                    <a:pt x="1368" y="9902"/>
                    <a:pt x="1791" y="9905"/>
                  </a:cubicBezTo>
                  <a:lnTo>
                    <a:pt x="1948" y="9905"/>
                  </a:lnTo>
                  <a:lnTo>
                    <a:pt x="4623" y="10153"/>
                  </a:lnTo>
                  <a:cubicBezTo>
                    <a:pt x="4581" y="10237"/>
                    <a:pt x="4539" y="10322"/>
                    <a:pt x="4496" y="10409"/>
                  </a:cubicBezTo>
                  <a:cubicBezTo>
                    <a:pt x="4297" y="10802"/>
                    <a:pt x="4113" y="11176"/>
                    <a:pt x="3929" y="11533"/>
                  </a:cubicBezTo>
                  <a:cubicBezTo>
                    <a:pt x="3880" y="11626"/>
                    <a:pt x="3859" y="11732"/>
                    <a:pt x="3868" y="11838"/>
                  </a:cubicBezTo>
                  <a:cubicBezTo>
                    <a:pt x="3485" y="12031"/>
                    <a:pt x="3135" y="12287"/>
                    <a:pt x="2833" y="12592"/>
                  </a:cubicBezTo>
                  <a:cubicBezTo>
                    <a:pt x="1664" y="13761"/>
                    <a:pt x="275" y="18097"/>
                    <a:pt x="121" y="18586"/>
                  </a:cubicBezTo>
                  <a:cubicBezTo>
                    <a:pt x="1" y="18966"/>
                    <a:pt x="294" y="19325"/>
                    <a:pt x="657" y="19325"/>
                  </a:cubicBezTo>
                  <a:cubicBezTo>
                    <a:pt x="713" y="19325"/>
                    <a:pt x="770" y="19317"/>
                    <a:pt x="828" y="19299"/>
                  </a:cubicBezTo>
                  <a:cubicBezTo>
                    <a:pt x="1320" y="19145"/>
                    <a:pt x="5665" y="17765"/>
                    <a:pt x="6836" y="16593"/>
                  </a:cubicBezTo>
                  <a:cubicBezTo>
                    <a:pt x="7144" y="16288"/>
                    <a:pt x="7398" y="15935"/>
                    <a:pt x="7594" y="15549"/>
                  </a:cubicBezTo>
                  <a:lnTo>
                    <a:pt x="7628" y="15549"/>
                  </a:lnTo>
                  <a:cubicBezTo>
                    <a:pt x="7715" y="15549"/>
                    <a:pt x="7806" y="15527"/>
                    <a:pt x="7884" y="15485"/>
                  </a:cubicBezTo>
                  <a:cubicBezTo>
                    <a:pt x="8240" y="15304"/>
                    <a:pt x="8615" y="15117"/>
                    <a:pt x="9010" y="14920"/>
                  </a:cubicBezTo>
                  <a:lnTo>
                    <a:pt x="9255" y="14797"/>
                  </a:lnTo>
                  <a:lnTo>
                    <a:pt x="9463" y="17418"/>
                  </a:lnTo>
                  <a:lnTo>
                    <a:pt x="9463" y="17578"/>
                  </a:lnTo>
                  <a:cubicBezTo>
                    <a:pt x="9463" y="17906"/>
                    <a:pt x="9732" y="18144"/>
                    <a:pt x="10028" y="18144"/>
                  </a:cubicBezTo>
                  <a:cubicBezTo>
                    <a:pt x="10113" y="18144"/>
                    <a:pt x="10201" y="18124"/>
                    <a:pt x="10285" y="18082"/>
                  </a:cubicBezTo>
                  <a:lnTo>
                    <a:pt x="10553" y="17946"/>
                  </a:lnTo>
                  <a:cubicBezTo>
                    <a:pt x="12543" y="16950"/>
                    <a:pt x="13802" y="14914"/>
                    <a:pt x="13799" y="12689"/>
                  </a:cubicBezTo>
                  <a:lnTo>
                    <a:pt x="13799" y="12303"/>
                  </a:lnTo>
                  <a:cubicBezTo>
                    <a:pt x="14654" y="11750"/>
                    <a:pt x="15442" y="11161"/>
                    <a:pt x="16091" y="10536"/>
                  </a:cubicBezTo>
                  <a:cubicBezTo>
                    <a:pt x="17619" y="9060"/>
                    <a:pt x="18582" y="7366"/>
                    <a:pt x="19059" y="5207"/>
                  </a:cubicBezTo>
                  <a:cubicBezTo>
                    <a:pt x="19065" y="5186"/>
                    <a:pt x="19068" y="5165"/>
                    <a:pt x="19071" y="5140"/>
                  </a:cubicBezTo>
                  <a:cubicBezTo>
                    <a:pt x="19361" y="3809"/>
                    <a:pt x="19464" y="2302"/>
                    <a:pt x="19403" y="563"/>
                  </a:cubicBezTo>
                  <a:cubicBezTo>
                    <a:pt x="19394" y="264"/>
                    <a:pt x="19156" y="25"/>
                    <a:pt x="18857" y="16"/>
                  </a:cubicBezTo>
                  <a:cubicBezTo>
                    <a:pt x="18544" y="6"/>
                    <a:pt x="18238" y="0"/>
                    <a:pt x="1793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72" name="Google Shape;5072;p45"/>
            <p:cNvSpPr/>
            <p:nvPr/>
          </p:nvSpPr>
          <p:spPr>
            <a:xfrm>
              <a:off x="1106975" y="4639875"/>
              <a:ext cx="28325" cy="28325"/>
            </a:xfrm>
            <a:custGeom>
              <a:avLst/>
              <a:gdLst/>
              <a:ahLst/>
              <a:cxnLst/>
              <a:rect l="l" t="t" r="r" b="b"/>
              <a:pathLst>
                <a:path w="1133" h="1133" extrusionOk="0">
                  <a:moveTo>
                    <a:pt x="565" y="0"/>
                  </a:moveTo>
                  <a:cubicBezTo>
                    <a:pt x="254" y="0"/>
                    <a:pt x="0" y="254"/>
                    <a:pt x="0" y="568"/>
                  </a:cubicBezTo>
                  <a:cubicBezTo>
                    <a:pt x="0" y="879"/>
                    <a:pt x="254" y="1133"/>
                    <a:pt x="565" y="1133"/>
                  </a:cubicBezTo>
                  <a:cubicBezTo>
                    <a:pt x="879" y="1133"/>
                    <a:pt x="1132" y="879"/>
                    <a:pt x="1132" y="568"/>
                  </a:cubicBezTo>
                  <a:cubicBezTo>
                    <a:pt x="1132" y="254"/>
                    <a:pt x="879" y="0"/>
                    <a:pt x="5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073" name="Google Shape;5073;p45"/>
          <p:cNvGrpSpPr/>
          <p:nvPr/>
        </p:nvGrpSpPr>
        <p:grpSpPr>
          <a:xfrm>
            <a:off x="4622790" y="4241553"/>
            <a:ext cx="231320" cy="210552"/>
            <a:chOff x="1487200" y="4421025"/>
            <a:chExt cx="483125" cy="439750"/>
          </a:xfrm>
          <a:solidFill>
            <a:srgbClr val="171536"/>
          </a:solidFill>
        </p:grpSpPr>
        <p:sp>
          <p:nvSpPr>
            <p:cNvPr id="5074" name="Google Shape;5074;p45"/>
            <p:cNvSpPr/>
            <p:nvPr/>
          </p:nvSpPr>
          <p:spPr>
            <a:xfrm>
              <a:off x="1487200" y="4421025"/>
              <a:ext cx="483125" cy="439750"/>
            </a:xfrm>
            <a:custGeom>
              <a:avLst/>
              <a:gdLst/>
              <a:ahLst/>
              <a:cxnLst/>
              <a:rect l="l" t="t" r="r" b="b"/>
              <a:pathLst>
                <a:path w="19325" h="17590" extrusionOk="0">
                  <a:moveTo>
                    <a:pt x="12818" y="1130"/>
                  </a:moveTo>
                  <a:cubicBezTo>
                    <a:pt x="14361" y="1130"/>
                    <a:pt x="15671" y="2389"/>
                    <a:pt x="15867" y="4059"/>
                  </a:cubicBezTo>
                  <a:cubicBezTo>
                    <a:pt x="15867" y="4077"/>
                    <a:pt x="15870" y="4095"/>
                    <a:pt x="15873" y="4110"/>
                  </a:cubicBezTo>
                  <a:lnTo>
                    <a:pt x="16242" y="5871"/>
                  </a:lnTo>
                  <a:lnTo>
                    <a:pt x="9406" y="5871"/>
                  </a:lnTo>
                  <a:lnTo>
                    <a:pt x="11707" y="4110"/>
                  </a:lnTo>
                  <a:cubicBezTo>
                    <a:pt x="11957" y="3920"/>
                    <a:pt x="12008" y="3561"/>
                    <a:pt x="11815" y="3310"/>
                  </a:cubicBezTo>
                  <a:cubicBezTo>
                    <a:pt x="11703" y="3166"/>
                    <a:pt x="11534" y="3091"/>
                    <a:pt x="11364" y="3091"/>
                  </a:cubicBezTo>
                  <a:cubicBezTo>
                    <a:pt x="11242" y="3091"/>
                    <a:pt x="11119" y="3130"/>
                    <a:pt x="11015" y="3211"/>
                  </a:cubicBezTo>
                  <a:lnTo>
                    <a:pt x="7618" y="5816"/>
                  </a:lnTo>
                  <a:cubicBezTo>
                    <a:pt x="7597" y="5835"/>
                    <a:pt x="7576" y="5853"/>
                    <a:pt x="7558" y="5871"/>
                  </a:cubicBezTo>
                  <a:lnTo>
                    <a:pt x="3083" y="5871"/>
                  </a:lnTo>
                  <a:lnTo>
                    <a:pt x="3451" y="4110"/>
                  </a:lnTo>
                  <a:cubicBezTo>
                    <a:pt x="3454" y="4095"/>
                    <a:pt x="3457" y="4077"/>
                    <a:pt x="3460" y="4059"/>
                  </a:cubicBezTo>
                  <a:cubicBezTo>
                    <a:pt x="3654" y="2389"/>
                    <a:pt x="4964" y="1130"/>
                    <a:pt x="6507" y="1130"/>
                  </a:cubicBezTo>
                  <a:close/>
                  <a:moveTo>
                    <a:pt x="16939" y="7021"/>
                  </a:moveTo>
                  <a:cubicBezTo>
                    <a:pt x="17631" y="7021"/>
                    <a:pt x="18192" y="7580"/>
                    <a:pt x="18192" y="8274"/>
                  </a:cubicBezTo>
                  <a:lnTo>
                    <a:pt x="18192" y="11913"/>
                  </a:lnTo>
                  <a:cubicBezTo>
                    <a:pt x="18192" y="12604"/>
                    <a:pt x="17631" y="13163"/>
                    <a:pt x="16939" y="13166"/>
                  </a:cubicBezTo>
                  <a:lnTo>
                    <a:pt x="2385" y="13166"/>
                  </a:lnTo>
                  <a:cubicBezTo>
                    <a:pt x="1694" y="13163"/>
                    <a:pt x="1132" y="12604"/>
                    <a:pt x="1132" y="11913"/>
                  </a:cubicBezTo>
                  <a:lnTo>
                    <a:pt x="1132" y="8274"/>
                  </a:lnTo>
                  <a:cubicBezTo>
                    <a:pt x="1132" y="7580"/>
                    <a:pt x="1694" y="7021"/>
                    <a:pt x="2385" y="7021"/>
                  </a:cubicBezTo>
                  <a:close/>
                  <a:moveTo>
                    <a:pt x="5813" y="14304"/>
                  </a:moveTo>
                  <a:lnTo>
                    <a:pt x="5813" y="15889"/>
                  </a:lnTo>
                  <a:cubicBezTo>
                    <a:pt x="5813" y="16203"/>
                    <a:pt x="5559" y="16457"/>
                    <a:pt x="5248" y="16457"/>
                  </a:cubicBezTo>
                  <a:lnTo>
                    <a:pt x="3874" y="16457"/>
                  </a:lnTo>
                  <a:cubicBezTo>
                    <a:pt x="3560" y="16457"/>
                    <a:pt x="3306" y="16203"/>
                    <a:pt x="3306" y="15889"/>
                  </a:cubicBezTo>
                  <a:lnTo>
                    <a:pt x="3306" y="14304"/>
                  </a:lnTo>
                  <a:close/>
                  <a:moveTo>
                    <a:pt x="16018" y="14304"/>
                  </a:moveTo>
                  <a:lnTo>
                    <a:pt x="16018" y="15889"/>
                  </a:lnTo>
                  <a:cubicBezTo>
                    <a:pt x="16018" y="16203"/>
                    <a:pt x="15765" y="16457"/>
                    <a:pt x="15454" y="16457"/>
                  </a:cubicBezTo>
                  <a:lnTo>
                    <a:pt x="14080" y="16457"/>
                  </a:lnTo>
                  <a:cubicBezTo>
                    <a:pt x="13766" y="16457"/>
                    <a:pt x="13512" y="16203"/>
                    <a:pt x="13512" y="15889"/>
                  </a:cubicBezTo>
                  <a:lnTo>
                    <a:pt x="13512" y="14304"/>
                  </a:lnTo>
                  <a:close/>
                  <a:moveTo>
                    <a:pt x="6507" y="1"/>
                  </a:moveTo>
                  <a:cubicBezTo>
                    <a:pt x="4396" y="1"/>
                    <a:pt x="2609" y="1677"/>
                    <a:pt x="2337" y="3902"/>
                  </a:cubicBezTo>
                  <a:lnTo>
                    <a:pt x="1911" y="5934"/>
                  </a:lnTo>
                  <a:cubicBezTo>
                    <a:pt x="800" y="6161"/>
                    <a:pt x="0" y="7139"/>
                    <a:pt x="0" y="8274"/>
                  </a:cubicBezTo>
                  <a:lnTo>
                    <a:pt x="0" y="11910"/>
                  </a:lnTo>
                  <a:cubicBezTo>
                    <a:pt x="3" y="13145"/>
                    <a:pt x="945" y="14177"/>
                    <a:pt x="2174" y="14286"/>
                  </a:cubicBezTo>
                  <a:lnTo>
                    <a:pt x="2174" y="15889"/>
                  </a:lnTo>
                  <a:cubicBezTo>
                    <a:pt x="2174" y="16828"/>
                    <a:pt x="2935" y="17586"/>
                    <a:pt x="3874" y="17589"/>
                  </a:cubicBezTo>
                  <a:lnTo>
                    <a:pt x="5248" y="17589"/>
                  </a:lnTo>
                  <a:cubicBezTo>
                    <a:pt x="6184" y="17586"/>
                    <a:pt x="6945" y="16828"/>
                    <a:pt x="6945" y="15889"/>
                  </a:cubicBezTo>
                  <a:lnTo>
                    <a:pt x="6945" y="14298"/>
                  </a:lnTo>
                  <a:lnTo>
                    <a:pt x="12380" y="14298"/>
                  </a:lnTo>
                  <a:lnTo>
                    <a:pt x="12380" y="15889"/>
                  </a:lnTo>
                  <a:cubicBezTo>
                    <a:pt x="12380" y="16828"/>
                    <a:pt x="13141" y="17586"/>
                    <a:pt x="14080" y="17589"/>
                  </a:cubicBezTo>
                  <a:lnTo>
                    <a:pt x="15454" y="17589"/>
                  </a:lnTo>
                  <a:cubicBezTo>
                    <a:pt x="16390" y="17586"/>
                    <a:pt x="17151" y="16828"/>
                    <a:pt x="17151" y="15889"/>
                  </a:cubicBezTo>
                  <a:lnTo>
                    <a:pt x="17151" y="14286"/>
                  </a:lnTo>
                  <a:cubicBezTo>
                    <a:pt x="18380" y="14177"/>
                    <a:pt x="19322" y="13145"/>
                    <a:pt x="19325" y="11913"/>
                  </a:cubicBezTo>
                  <a:lnTo>
                    <a:pt x="19325" y="8274"/>
                  </a:lnTo>
                  <a:cubicBezTo>
                    <a:pt x="19325" y="7139"/>
                    <a:pt x="18524" y="6161"/>
                    <a:pt x="17413" y="5934"/>
                  </a:cubicBezTo>
                  <a:lnTo>
                    <a:pt x="16988" y="3902"/>
                  </a:lnTo>
                  <a:cubicBezTo>
                    <a:pt x="16716" y="1677"/>
                    <a:pt x="14928" y="1"/>
                    <a:pt x="1281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75" name="Google Shape;5075;p45"/>
            <p:cNvSpPr/>
            <p:nvPr/>
          </p:nvSpPr>
          <p:spPr>
            <a:xfrm>
              <a:off x="1544950" y="4622200"/>
              <a:ext cx="103950" cy="100025"/>
            </a:xfrm>
            <a:custGeom>
              <a:avLst/>
              <a:gdLst/>
              <a:ahLst/>
              <a:cxnLst/>
              <a:rect l="l" t="t" r="r" b="b"/>
              <a:pathLst>
                <a:path w="4158" h="4001" extrusionOk="0">
                  <a:moveTo>
                    <a:pt x="2152" y="1131"/>
                  </a:moveTo>
                  <a:cubicBezTo>
                    <a:pt x="2599" y="1131"/>
                    <a:pt x="3025" y="1477"/>
                    <a:pt x="3025" y="2000"/>
                  </a:cubicBezTo>
                  <a:cubicBezTo>
                    <a:pt x="3025" y="2480"/>
                    <a:pt x="2639" y="2869"/>
                    <a:pt x="2159" y="2869"/>
                  </a:cubicBezTo>
                  <a:cubicBezTo>
                    <a:pt x="1386" y="2869"/>
                    <a:pt x="996" y="1933"/>
                    <a:pt x="1543" y="1387"/>
                  </a:cubicBezTo>
                  <a:cubicBezTo>
                    <a:pt x="1721" y="1210"/>
                    <a:pt x="1939" y="1131"/>
                    <a:pt x="2152" y="1131"/>
                  </a:cubicBezTo>
                  <a:close/>
                  <a:moveTo>
                    <a:pt x="2159" y="1"/>
                  </a:moveTo>
                  <a:cubicBezTo>
                    <a:pt x="1350" y="1"/>
                    <a:pt x="619" y="487"/>
                    <a:pt x="311" y="1233"/>
                  </a:cubicBezTo>
                  <a:cubicBezTo>
                    <a:pt x="0" y="1982"/>
                    <a:pt x="172" y="2842"/>
                    <a:pt x="743" y="3413"/>
                  </a:cubicBezTo>
                  <a:cubicBezTo>
                    <a:pt x="1127" y="3796"/>
                    <a:pt x="1639" y="4001"/>
                    <a:pt x="2159" y="4001"/>
                  </a:cubicBezTo>
                  <a:cubicBezTo>
                    <a:pt x="2416" y="4001"/>
                    <a:pt x="2676" y="3951"/>
                    <a:pt x="2923" y="3848"/>
                  </a:cubicBezTo>
                  <a:cubicBezTo>
                    <a:pt x="3672" y="3540"/>
                    <a:pt x="4158" y="2809"/>
                    <a:pt x="4158" y="2000"/>
                  </a:cubicBezTo>
                  <a:cubicBezTo>
                    <a:pt x="4158" y="895"/>
                    <a:pt x="3261" y="1"/>
                    <a:pt x="215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76" name="Google Shape;5076;p45"/>
            <p:cNvSpPr/>
            <p:nvPr/>
          </p:nvSpPr>
          <p:spPr>
            <a:xfrm>
              <a:off x="1804675" y="4622200"/>
              <a:ext cx="103975" cy="100025"/>
            </a:xfrm>
            <a:custGeom>
              <a:avLst/>
              <a:gdLst/>
              <a:ahLst/>
              <a:cxnLst/>
              <a:rect l="l" t="t" r="r" b="b"/>
              <a:pathLst>
                <a:path w="4159" h="4001" extrusionOk="0">
                  <a:moveTo>
                    <a:pt x="2152" y="1131"/>
                  </a:moveTo>
                  <a:cubicBezTo>
                    <a:pt x="2598" y="1131"/>
                    <a:pt x="3026" y="1477"/>
                    <a:pt x="3026" y="2000"/>
                  </a:cubicBezTo>
                  <a:cubicBezTo>
                    <a:pt x="3026" y="2480"/>
                    <a:pt x="2637" y="2869"/>
                    <a:pt x="2157" y="2869"/>
                  </a:cubicBezTo>
                  <a:cubicBezTo>
                    <a:pt x="1384" y="2869"/>
                    <a:pt x="997" y="1933"/>
                    <a:pt x="1544" y="1387"/>
                  </a:cubicBezTo>
                  <a:cubicBezTo>
                    <a:pt x="1721" y="1210"/>
                    <a:pt x="1938" y="1131"/>
                    <a:pt x="2152" y="1131"/>
                  </a:cubicBezTo>
                  <a:close/>
                  <a:moveTo>
                    <a:pt x="2157" y="1"/>
                  </a:moveTo>
                  <a:cubicBezTo>
                    <a:pt x="1348" y="1"/>
                    <a:pt x="620" y="487"/>
                    <a:pt x="309" y="1233"/>
                  </a:cubicBezTo>
                  <a:cubicBezTo>
                    <a:pt x="1" y="1982"/>
                    <a:pt x="170" y="2842"/>
                    <a:pt x="744" y="3413"/>
                  </a:cubicBezTo>
                  <a:cubicBezTo>
                    <a:pt x="1125" y="3796"/>
                    <a:pt x="1637" y="4001"/>
                    <a:pt x="2158" y="4001"/>
                  </a:cubicBezTo>
                  <a:cubicBezTo>
                    <a:pt x="2416" y="4001"/>
                    <a:pt x="2676" y="3951"/>
                    <a:pt x="2924" y="3848"/>
                  </a:cubicBezTo>
                  <a:cubicBezTo>
                    <a:pt x="3670" y="3540"/>
                    <a:pt x="4159" y="2809"/>
                    <a:pt x="4159" y="2000"/>
                  </a:cubicBezTo>
                  <a:cubicBezTo>
                    <a:pt x="4156" y="895"/>
                    <a:pt x="3262" y="1"/>
                    <a:pt x="215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77" name="Google Shape;5077;p45"/>
            <p:cNvSpPr/>
            <p:nvPr/>
          </p:nvSpPr>
          <p:spPr>
            <a:xfrm>
              <a:off x="1667450" y="4661825"/>
              <a:ext cx="119825" cy="28350"/>
            </a:xfrm>
            <a:custGeom>
              <a:avLst/>
              <a:gdLst/>
              <a:ahLst/>
              <a:cxnLst/>
              <a:rect l="l" t="t" r="r" b="b"/>
              <a:pathLst>
                <a:path w="4793" h="1134" extrusionOk="0">
                  <a:moveTo>
                    <a:pt x="565" y="1"/>
                  </a:moveTo>
                  <a:cubicBezTo>
                    <a:pt x="251" y="1"/>
                    <a:pt x="1" y="252"/>
                    <a:pt x="1" y="566"/>
                  </a:cubicBezTo>
                  <a:cubicBezTo>
                    <a:pt x="1" y="880"/>
                    <a:pt x="251" y="1133"/>
                    <a:pt x="565" y="1133"/>
                  </a:cubicBezTo>
                  <a:lnTo>
                    <a:pt x="4228" y="1133"/>
                  </a:lnTo>
                  <a:cubicBezTo>
                    <a:pt x="4539" y="1133"/>
                    <a:pt x="4792" y="880"/>
                    <a:pt x="4792" y="566"/>
                  </a:cubicBezTo>
                  <a:cubicBezTo>
                    <a:pt x="4792" y="252"/>
                    <a:pt x="4539" y="1"/>
                    <a:pt x="422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078" name="Google Shape;5078;p45"/>
          <p:cNvGrpSpPr/>
          <p:nvPr/>
        </p:nvGrpSpPr>
        <p:grpSpPr>
          <a:xfrm>
            <a:off x="4897705" y="4231175"/>
            <a:ext cx="234540" cy="231308"/>
            <a:chOff x="2079300" y="4399325"/>
            <a:chExt cx="489850" cy="483100"/>
          </a:xfrm>
          <a:solidFill>
            <a:srgbClr val="171536"/>
          </a:solidFill>
        </p:grpSpPr>
        <p:sp>
          <p:nvSpPr>
            <p:cNvPr id="5079" name="Google Shape;5079;p45"/>
            <p:cNvSpPr/>
            <p:nvPr/>
          </p:nvSpPr>
          <p:spPr>
            <a:xfrm>
              <a:off x="2079300" y="4399325"/>
              <a:ext cx="489850" cy="483100"/>
            </a:xfrm>
            <a:custGeom>
              <a:avLst/>
              <a:gdLst/>
              <a:ahLst/>
              <a:cxnLst/>
              <a:rect l="l" t="t" r="r" b="b"/>
              <a:pathLst>
                <a:path w="19594" h="19324" extrusionOk="0">
                  <a:moveTo>
                    <a:pt x="17109" y="1134"/>
                  </a:moveTo>
                  <a:cubicBezTo>
                    <a:pt x="17415" y="1134"/>
                    <a:pt x="17714" y="1254"/>
                    <a:pt x="17939" y="1479"/>
                  </a:cubicBezTo>
                  <a:cubicBezTo>
                    <a:pt x="18268" y="1805"/>
                    <a:pt x="18371" y="2297"/>
                    <a:pt x="18205" y="2732"/>
                  </a:cubicBezTo>
                  <a:cubicBezTo>
                    <a:pt x="18003" y="3260"/>
                    <a:pt x="17770" y="3774"/>
                    <a:pt x="17507" y="4275"/>
                  </a:cubicBezTo>
                  <a:cubicBezTo>
                    <a:pt x="16288" y="4088"/>
                    <a:pt x="15330" y="3130"/>
                    <a:pt x="15143" y="1911"/>
                  </a:cubicBezTo>
                  <a:cubicBezTo>
                    <a:pt x="15644" y="1648"/>
                    <a:pt x="16158" y="1415"/>
                    <a:pt x="16686" y="1210"/>
                  </a:cubicBezTo>
                  <a:lnTo>
                    <a:pt x="16686" y="1213"/>
                  </a:lnTo>
                  <a:cubicBezTo>
                    <a:pt x="16824" y="1160"/>
                    <a:pt x="16967" y="1134"/>
                    <a:pt x="17109" y="1134"/>
                  </a:cubicBezTo>
                  <a:close/>
                  <a:moveTo>
                    <a:pt x="2905" y="2901"/>
                  </a:moveTo>
                  <a:lnTo>
                    <a:pt x="10016" y="4541"/>
                  </a:lnTo>
                  <a:cubicBezTo>
                    <a:pt x="9744" y="4855"/>
                    <a:pt x="9485" y="5178"/>
                    <a:pt x="9234" y="5513"/>
                  </a:cubicBezTo>
                  <a:lnTo>
                    <a:pt x="9234" y="5516"/>
                  </a:lnTo>
                  <a:lnTo>
                    <a:pt x="7812" y="7463"/>
                  </a:lnTo>
                  <a:lnTo>
                    <a:pt x="2027" y="3780"/>
                  </a:lnTo>
                  <a:lnTo>
                    <a:pt x="2905" y="2901"/>
                  </a:lnTo>
                  <a:close/>
                  <a:moveTo>
                    <a:pt x="2465" y="11352"/>
                  </a:moveTo>
                  <a:lnTo>
                    <a:pt x="4738" y="11676"/>
                  </a:lnTo>
                  <a:lnTo>
                    <a:pt x="3488" y="13388"/>
                  </a:lnTo>
                  <a:lnTo>
                    <a:pt x="1574" y="12240"/>
                  </a:lnTo>
                  <a:lnTo>
                    <a:pt x="2465" y="11352"/>
                  </a:lnTo>
                  <a:close/>
                  <a:moveTo>
                    <a:pt x="14111" y="2502"/>
                  </a:moveTo>
                  <a:cubicBezTo>
                    <a:pt x="14479" y="3870"/>
                    <a:pt x="15545" y="4939"/>
                    <a:pt x="16913" y="5308"/>
                  </a:cubicBezTo>
                  <a:cubicBezTo>
                    <a:pt x="16318" y="6250"/>
                    <a:pt x="15617" y="7122"/>
                    <a:pt x="14823" y="7907"/>
                  </a:cubicBezTo>
                  <a:cubicBezTo>
                    <a:pt x="14811" y="7916"/>
                    <a:pt x="14802" y="7928"/>
                    <a:pt x="14793" y="7937"/>
                  </a:cubicBezTo>
                  <a:cubicBezTo>
                    <a:pt x="14304" y="8418"/>
                    <a:pt x="13784" y="8861"/>
                    <a:pt x="13235" y="9269"/>
                  </a:cubicBezTo>
                  <a:lnTo>
                    <a:pt x="5140" y="15184"/>
                  </a:lnTo>
                  <a:cubicBezTo>
                    <a:pt x="5128" y="15196"/>
                    <a:pt x="5113" y="15208"/>
                    <a:pt x="5101" y="15217"/>
                  </a:cubicBezTo>
                  <a:cubicBezTo>
                    <a:pt x="5082" y="15235"/>
                    <a:pt x="5061" y="15248"/>
                    <a:pt x="5040" y="15260"/>
                  </a:cubicBezTo>
                  <a:cubicBezTo>
                    <a:pt x="5031" y="15263"/>
                    <a:pt x="5022" y="15269"/>
                    <a:pt x="5016" y="15272"/>
                  </a:cubicBezTo>
                  <a:cubicBezTo>
                    <a:pt x="4925" y="15314"/>
                    <a:pt x="4801" y="15339"/>
                    <a:pt x="4674" y="15339"/>
                  </a:cubicBezTo>
                  <a:cubicBezTo>
                    <a:pt x="4506" y="15339"/>
                    <a:pt x="4333" y="15295"/>
                    <a:pt x="4228" y="15190"/>
                  </a:cubicBezTo>
                  <a:cubicBezTo>
                    <a:pt x="3998" y="14961"/>
                    <a:pt x="4004" y="14544"/>
                    <a:pt x="4237" y="14278"/>
                  </a:cubicBezTo>
                  <a:cubicBezTo>
                    <a:pt x="4249" y="14266"/>
                    <a:pt x="4261" y="14251"/>
                    <a:pt x="4270" y="14239"/>
                  </a:cubicBezTo>
                  <a:lnTo>
                    <a:pt x="10149" y="6186"/>
                  </a:lnTo>
                  <a:cubicBezTo>
                    <a:pt x="11230" y="4722"/>
                    <a:pt x="12574" y="3475"/>
                    <a:pt x="14111" y="2502"/>
                  </a:cubicBezTo>
                  <a:close/>
                  <a:moveTo>
                    <a:pt x="14877" y="9402"/>
                  </a:moveTo>
                  <a:lnTo>
                    <a:pt x="16517" y="16513"/>
                  </a:lnTo>
                  <a:lnTo>
                    <a:pt x="15635" y="17391"/>
                  </a:lnTo>
                  <a:lnTo>
                    <a:pt x="11955" y="11606"/>
                  </a:lnTo>
                  <a:lnTo>
                    <a:pt x="13905" y="10181"/>
                  </a:lnTo>
                  <a:cubicBezTo>
                    <a:pt x="14240" y="9933"/>
                    <a:pt x="14563" y="9674"/>
                    <a:pt x="14877" y="9402"/>
                  </a:cubicBezTo>
                  <a:close/>
                  <a:moveTo>
                    <a:pt x="7743" y="14686"/>
                  </a:moveTo>
                  <a:lnTo>
                    <a:pt x="8069" y="16957"/>
                  </a:lnTo>
                  <a:lnTo>
                    <a:pt x="7181" y="17844"/>
                  </a:lnTo>
                  <a:lnTo>
                    <a:pt x="6034" y="15936"/>
                  </a:lnTo>
                  <a:lnTo>
                    <a:pt x="7743" y="14686"/>
                  </a:lnTo>
                  <a:close/>
                  <a:moveTo>
                    <a:pt x="17108" y="0"/>
                  </a:moveTo>
                  <a:cubicBezTo>
                    <a:pt x="16830" y="0"/>
                    <a:pt x="16550" y="50"/>
                    <a:pt x="16282" y="153"/>
                  </a:cubicBezTo>
                  <a:cubicBezTo>
                    <a:pt x="14280" y="923"/>
                    <a:pt x="12456" y="2092"/>
                    <a:pt x="10919" y="3586"/>
                  </a:cubicBezTo>
                  <a:lnTo>
                    <a:pt x="7758" y="2856"/>
                  </a:lnTo>
                  <a:lnTo>
                    <a:pt x="7978" y="2635"/>
                  </a:lnTo>
                  <a:cubicBezTo>
                    <a:pt x="8198" y="2415"/>
                    <a:pt x="8198" y="2056"/>
                    <a:pt x="7978" y="1835"/>
                  </a:cubicBezTo>
                  <a:cubicBezTo>
                    <a:pt x="7868" y="1724"/>
                    <a:pt x="7724" y="1669"/>
                    <a:pt x="7579" y="1669"/>
                  </a:cubicBezTo>
                  <a:cubicBezTo>
                    <a:pt x="7434" y="1669"/>
                    <a:pt x="7288" y="1725"/>
                    <a:pt x="7178" y="1835"/>
                  </a:cubicBezTo>
                  <a:lnTo>
                    <a:pt x="6456" y="2557"/>
                  </a:lnTo>
                  <a:lnTo>
                    <a:pt x="3850" y="1956"/>
                  </a:lnTo>
                  <a:lnTo>
                    <a:pt x="4074" y="1736"/>
                  </a:lnTo>
                  <a:cubicBezTo>
                    <a:pt x="4300" y="1515"/>
                    <a:pt x="4303" y="1150"/>
                    <a:pt x="4080" y="926"/>
                  </a:cubicBezTo>
                  <a:cubicBezTo>
                    <a:pt x="3969" y="816"/>
                    <a:pt x="3824" y="761"/>
                    <a:pt x="3679" y="761"/>
                  </a:cubicBezTo>
                  <a:cubicBezTo>
                    <a:pt x="3531" y="761"/>
                    <a:pt x="3384" y="818"/>
                    <a:pt x="3274" y="932"/>
                  </a:cubicBezTo>
                  <a:lnTo>
                    <a:pt x="1945" y="2261"/>
                  </a:lnTo>
                  <a:lnTo>
                    <a:pt x="725" y="3478"/>
                  </a:lnTo>
                  <a:cubicBezTo>
                    <a:pt x="469" y="3734"/>
                    <a:pt x="517" y="4163"/>
                    <a:pt x="822" y="4356"/>
                  </a:cubicBezTo>
                  <a:lnTo>
                    <a:pt x="7145" y="8378"/>
                  </a:lnTo>
                  <a:lnTo>
                    <a:pt x="5496" y="10640"/>
                  </a:lnTo>
                  <a:lnTo>
                    <a:pt x="2344" y="10190"/>
                  </a:lnTo>
                  <a:cubicBezTo>
                    <a:pt x="2317" y="10186"/>
                    <a:pt x="2290" y="10185"/>
                    <a:pt x="2264" y="10185"/>
                  </a:cubicBezTo>
                  <a:cubicBezTo>
                    <a:pt x="2113" y="10185"/>
                    <a:pt x="1969" y="10242"/>
                    <a:pt x="1864" y="10350"/>
                  </a:cubicBezTo>
                  <a:lnTo>
                    <a:pt x="260" y="11950"/>
                  </a:lnTo>
                  <a:cubicBezTo>
                    <a:pt x="1" y="12213"/>
                    <a:pt x="55" y="12648"/>
                    <a:pt x="369" y="12838"/>
                  </a:cubicBezTo>
                  <a:lnTo>
                    <a:pt x="2966" y="14393"/>
                  </a:lnTo>
                  <a:cubicBezTo>
                    <a:pt x="2851" y="14964"/>
                    <a:pt x="3008" y="15574"/>
                    <a:pt x="3428" y="15990"/>
                  </a:cubicBezTo>
                  <a:cubicBezTo>
                    <a:pt x="3757" y="16322"/>
                    <a:pt x="4219" y="16467"/>
                    <a:pt x="4669" y="16467"/>
                  </a:cubicBezTo>
                  <a:cubicBezTo>
                    <a:pt x="4786" y="16467"/>
                    <a:pt x="4901" y="16458"/>
                    <a:pt x="5016" y="16440"/>
                  </a:cubicBezTo>
                  <a:lnTo>
                    <a:pt x="6580" y="19049"/>
                  </a:lnTo>
                  <a:cubicBezTo>
                    <a:pt x="6671" y="19197"/>
                    <a:pt x="6825" y="19297"/>
                    <a:pt x="6997" y="19318"/>
                  </a:cubicBezTo>
                  <a:cubicBezTo>
                    <a:pt x="7021" y="19321"/>
                    <a:pt x="7042" y="19324"/>
                    <a:pt x="7066" y="19324"/>
                  </a:cubicBezTo>
                  <a:cubicBezTo>
                    <a:pt x="7217" y="19324"/>
                    <a:pt x="7359" y="19263"/>
                    <a:pt x="7465" y="19158"/>
                  </a:cubicBezTo>
                  <a:lnTo>
                    <a:pt x="9068" y="17554"/>
                  </a:lnTo>
                  <a:cubicBezTo>
                    <a:pt x="9192" y="17431"/>
                    <a:pt x="9252" y="17252"/>
                    <a:pt x="9228" y="17074"/>
                  </a:cubicBezTo>
                  <a:lnTo>
                    <a:pt x="8778" y="13931"/>
                  </a:lnTo>
                  <a:lnTo>
                    <a:pt x="11040" y="12276"/>
                  </a:lnTo>
                  <a:lnTo>
                    <a:pt x="15062" y="18596"/>
                  </a:lnTo>
                  <a:cubicBezTo>
                    <a:pt x="15152" y="18741"/>
                    <a:pt x="15306" y="18835"/>
                    <a:pt x="15475" y="18853"/>
                  </a:cubicBezTo>
                  <a:cubicBezTo>
                    <a:pt x="15496" y="18856"/>
                    <a:pt x="15518" y="18859"/>
                    <a:pt x="15539" y="18859"/>
                  </a:cubicBezTo>
                  <a:cubicBezTo>
                    <a:pt x="15687" y="18859"/>
                    <a:pt x="15832" y="18798"/>
                    <a:pt x="15937" y="18693"/>
                  </a:cubicBezTo>
                  <a:lnTo>
                    <a:pt x="16740" y="17890"/>
                  </a:lnTo>
                  <a:lnTo>
                    <a:pt x="18483" y="16144"/>
                  </a:lnTo>
                  <a:cubicBezTo>
                    <a:pt x="18712" y="15924"/>
                    <a:pt x="18715" y="15562"/>
                    <a:pt x="18492" y="15338"/>
                  </a:cubicBezTo>
                  <a:cubicBezTo>
                    <a:pt x="18381" y="15228"/>
                    <a:pt x="18236" y="15172"/>
                    <a:pt x="18090" y="15172"/>
                  </a:cubicBezTo>
                  <a:cubicBezTo>
                    <a:pt x="17942" y="15172"/>
                    <a:pt x="17794" y="15230"/>
                    <a:pt x="17683" y="15344"/>
                  </a:cubicBezTo>
                  <a:lnTo>
                    <a:pt x="17462" y="15568"/>
                  </a:lnTo>
                  <a:lnTo>
                    <a:pt x="16861" y="12965"/>
                  </a:lnTo>
                  <a:lnTo>
                    <a:pt x="17583" y="12243"/>
                  </a:lnTo>
                  <a:cubicBezTo>
                    <a:pt x="17803" y="12020"/>
                    <a:pt x="17803" y="11660"/>
                    <a:pt x="17583" y="11440"/>
                  </a:cubicBezTo>
                  <a:cubicBezTo>
                    <a:pt x="17473" y="11330"/>
                    <a:pt x="17328" y="11275"/>
                    <a:pt x="17183" y="11275"/>
                  </a:cubicBezTo>
                  <a:cubicBezTo>
                    <a:pt x="17038" y="11275"/>
                    <a:pt x="16893" y="11330"/>
                    <a:pt x="16783" y="11440"/>
                  </a:cubicBezTo>
                  <a:lnTo>
                    <a:pt x="16559" y="11663"/>
                  </a:lnTo>
                  <a:lnTo>
                    <a:pt x="15835" y="8499"/>
                  </a:lnTo>
                  <a:cubicBezTo>
                    <a:pt x="17329" y="6962"/>
                    <a:pt x="18498" y="5138"/>
                    <a:pt x="19265" y="3137"/>
                  </a:cubicBezTo>
                  <a:cubicBezTo>
                    <a:pt x="19594" y="2285"/>
                    <a:pt x="19389" y="1322"/>
                    <a:pt x="18742" y="676"/>
                  </a:cubicBezTo>
                  <a:cubicBezTo>
                    <a:pt x="18302" y="236"/>
                    <a:pt x="17711" y="0"/>
                    <a:pt x="1710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80" name="Google Shape;5080;p45"/>
            <p:cNvSpPr/>
            <p:nvPr/>
          </p:nvSpPr>
          <p:spPr>
            <a:xfrm>
              <a:off x="2348725" y="4522375"/>
              <a:ext cx="94375" cy="88150"/>
            </a:xfrm>
            <a:custGeom>
              <a:avLst/>
              <a:gdLst/>
              <a:ahLst/>
              <a:cxnLst/>
              <a:rect l="l" t="t" r="r" b="b"/>
              <a:pathLst>
                <a:path w="3775" h="3526" extrusionOk="0">
                  <a:moveTo>
                    <a:pt x="3155" y="0"/>
                  </a:moveTo>
                  <a:cubicBezTo>
                    <a:pt x="3013" y="0"/>
                    <a:pt x="2870" y="53"/>
                    <a:pt x="2760" y="159"/>
                  </a:cubicBezTo>
                  <a:lnTo>
                    <a:pt x="359" y="2560"/>
                  </a:lnTo>
                  <a:cubicBezTo>
                    <a:pt x="0" y="2916"/>
                    <a:pt x="254" y="3526"/>
                    <a:pt x="758" y="3526"/>
                  </a:cubicBezTo>
                  <a:cubicBezTo>
                    <a:pt x="909" y="3526"/>
                    <a:pt x="1054" y="3468"/>
                    <a:pt x="1160" y="3360"/>
                  </a:cubicBezTo>
                  <a:lnTo>
                    <a:pt x="3560" y="959"/>
                  </a:lnTo>
                  <a:cubicBezTo>
                    <a:pt x="3774" y="736"/>
                    <a:pt x="3771" y="383"/>
                    <a:pt x="3554" y="165"/>
                  </a:cubicBezTo>
                  <a:cubicBezTo>
                    <a:pt x="3444" y="55"/>
                    <a:pt x="3300" y="0"/>
                    <a:pt x="315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5081" name="Google Shape;5081;p45"/>
          <p:cNvSpPr/>
          <p:nvPr/>
        </p:nvSpPr>
        <p:spPr>
          <a:xfrm>
            <a:off x="5194956" y="4231073"/>
            <a:ext cx="203358" cy="231296"/>
          </a:xfrm>
          <a:custGeom>
            <a:avLst/>
            <a:gdLst/>
            <a:ahLst/>
            <a:cxnLst/>
            <a:rect l="l" t="t" r="r" b="b"/>
            <a:pathLst>
              <a:path w="16989" h="19323" extrusionOk="0">
                <a:moveTo>
                  <a:pt x="8495" y="2378"/>
                </a:moveTo>
                <a:cubicBezTo>
                  <a:pt x="9434" y="2378"/>
                  <a:pt x="10195" y="3136"/>
                  <a:pt x="10195" y="4075"/>
                </a:cubicBezTo>
                <a:lnTo>
                  <a:pt x="10195" y="4642"/>
                </a:lnTo>
                <a:lnTo>
                  <a:pt x="6798" y="4642"/>
                </a:lnTo>
                <a:lnTo>
                  <a:pt x="6798" y="4075"/>
                </a:lnTo>
                <a:cubicBezTo>
                  <a:pt x="6798" y="3136"/>
                  <a:pt x="7556" y="2378"/>
                  <a:pt x="8495" y="2378"/>
                </a:cubicBezTo>
                <a:close/>
                <a:moveTo>
                  <a:pt x="4242" y="1130"/>
                </a:moveTo>
                <a:cubicBezTo>
                  <a:pt x="4665" y="1130"/>
                  <a:pt x="5096" y="1267"/>
                  <a:pt x="5469" y="1565"/>
                </a:cubicBezTo>
                <a:lnTo>
                  <a:pt x="6330" y="2251"/>
                </a:lnTo>
                <a:cubicBezTo>
                  <a:pt x="5901" y="2761"/>
                  <a:pt x="5662" y="3407"/>
                  <a:pt x="5665" y="4075"/>
                </a:cubicBezTo>
                <a:lnTo>
                  <a:pt x="5665" y="4642"/>
                </a:lnTo>
                <a:lnTo>
                  <a:pt x="3872" y="4642"/>
                </a:lnTo>
                <a:cubicBezTo>
                  <a:pt x="3870" y="4642"/>
                  <a:pt x="3869" y="4642"/>
                  <a:pt x="3867" y="4642"/>
                </a:cubicBezTo>
                <a:cubicBezTo>
                  <a:pt x="2879" y="4642"/>
                  <a:pt x="2127" y="3756"/>
                  <a:pt x="2290" y="2782"/>
                </a:cubicBezTo>
                <a:cubicBezTo>
                  <a:pt x="2459" y="1765"/>
                  <a:pt x="3331" y="1130"/>
                  <a:pt x="4242" y="1130"/>
                </a:cubicBezTo>
                <a:close/>
                <a:moveTo>
                  <a:pt x="12746" y="1131"/>
                </a:moveTo>
                <a:cubicBezTo>
                  <a:pt x="13657" y="1131"/>
                  <a:pt x="14530" y="1767"/>
                  <a:pt x="14700" y="2782"/>
                </a:cubicBezTo>
                <a:cubicBezTo>
                  <a:pt x="14862" y="3756"/>
                  <a:pt x="14110" y="4642"/>
                  <a:pt x="13122" y="4642"/>
                </a:cubicBezTo>
                <a:cubicBezTo>
                  <a:pt x="13121" y="4642"/>
                  <a:pt x="13119" y="4642"/>
                  <a:pt x="13117" y="4642"/>
                </a:cubicBezTo>
                <a:lnTo>
                  <a:pt x="11327" y="4642"/>
                </a:lnTo>
                <a:lnTo>
                  <a:pt x="11327" y="4075"/>
                </a:lnTo>
                <a:cubicBezTo>
                  <a:pt x="11327" y="3407"/>
                  <a:pt x="11088" y="2761"/>
                  <a:pt x="10660" y="2251"/>
                </a:cubicBezTo>
                <a:lnTo>
                  <a:pt x="11523" y="1565"/>
                </a:lnTo>
                <a:cubicBezTo>
                  <a:pt x="11895" y="1267"/>
                  <a:pt x="12325" y="1131"/>
                  <a:pt x="12746" y="1131"/>
                </a:cubicBezTo>
                <a:close/>
                <a:moveTo>
                  <a:pt x="6798" y="5775"/>
                </a:moveTo>
                <a:lnTo>
                  <a:pt x="6798" y="8039"/>
                </a:lnTo>
                <a:lnTo>
                  <a:pt x="1136" y="8039"/>
                </a:lnTo>
                <a:lnTo>
                  <a:pt x="1136" y="6339"/>
                </a:lnTo>
                <a:cubicBezTo>
                  <a:pt x="1136" y="6025"/>
                  <a:pt x="1387" y="5775"/>
                  <a:pt x="1701" y="5775"/>
                </a:cubicBezTo>
                <a:close/>
                <a:moveTo>
                  <a:pt x="15288" y="5775"/>
                </a:moveTo>
                <a:cubicBezTo>
                  <a:pt x="15602" y="5775"/>
                  <a:pt x="15856" y="6025"/>
                  <a:pt x="15856" y="6339"/>
                </a:cubicBezTo>
                <a:lnTo>
                  <a:pt x="15856" y="8039"/>
                </a:lnTo>
                <a:lnTo>
                  <a:pt x="10195" y="8039"/>
                </a:lnTo>
                <a:lnTo>
                  <a:pt x="10195" y="5775"/>
                </a:lnTo>
                <a:close/>
                <a:moveTo>
                  <a:pt x="6798" y="9171"/>
                </a:moveTo>
                <a:lnTo>
                  <a:pt x="6798" y="11361"/>
                </a:lnTo>
                <a:lnTo>
                  <a:pt x="2269" y="11361"/>
                </a:lnTo>
                <a:lnTo>
                  <a:pt x="2269" y="9171"/>
                </a:lnTo>
                <a:close/>
                <a:moveTo>
                  <a:pt x="14724" y="9171"/>
                </a:moveTo>
                <a:lnTo>
                  <a:pt x="14724" y="11361"/>
                </a:lnTo>
                <a:lnTo>
                  <a:pt x="10195" y="11361"/>
                </a:lnTo>
                <a:lnTo>
                  <a:pt x="10195" y="9171"/>
                </a:lnTo>
                <a:close/>
                <a:moveTo>
                  <a:pt x="6798" y="12493"/>
                </a:moveTo>
                <a:lnTo>
                  <a:pt x="6798" y="13625"/>
                </a:lnTo>
                <a:lnTo>
                  <a:pt x="2269" y="13625"/>
                </a:lnTo>
                <a:lnTo>
                  <a:pt x="2269" y="12493"/>
                </a:lnTo>
                <a:close/>
                <a:moveTo>
                  <a:pt x="14724" y="12493"/>
                </a:moveTo>
                <a:lnTo>
                  <a:pt x="14724" y="13625"/>
                </a:lnTo>
                <a:lnTo>
                  <a:pt x="10195" y="13625"/>
                </a:lnTo>
                <a:lnTo>
                  <a:pt x="10195" y="12493"/>
                </a:lnTo>
                <a:close/>
                <a:moveTo>
                  <a:pt x="6798" y="14757"/>
                </a:moveTo>
                <a:lnTo>
                  <a:pt x="6798" y="18191"/>
                </a:lnTo>
                <a:lnTo>
                  <a:pt x="2833" y="18191"/>
                </a:lnTo>
                <a:cubicBezTo>
                  <a:pt x="2519" y="18191"/>
                  <a:pt x="2269" y="17937"/>
                  <a:pt x="2269" y="17626"/>
                </a:cubicBezTo>
                <a:lnTo>
                  <a:pt x="2269" y="14757"/>
                </a:lnTo>
                <a:close/>
                <a:moveTo>
                  <a:pt x="9062" y="5775"/>
                </a:moveTo>
                <a:lnTo>
                  <a:pt x="9062" y="18191"/>
                </a:lnTo>
                <a:lnTo>
                  <a:pt x="7930" y="18191"/>
                </a:lnTo>
                <a:lnTo>
                  <a:pt x="7930" y="5775"/>
                </a:lnTo>
                <a:close/>
                <a:moveTo>
                  <a:pt x="14724" y="14757"/>
                </a:moveTo>
                <a:lnTo>
                  <a:pt x="14724" y="17626"/>
                </a:lnTo>
                <a:cubicBezTo>
                  <a:pt x="14724" y="17937"/>
                  <a:pt x="14470" y="18191"/>
                  <a:pt x="14156" y="18191"/>
                </a:cubicBezTo>
                <a:lnTo>
                  <a:pt x="10195" y="18191"/>
                </a:lnTo>
                <a:lnTo>
                  <a:pt x="10195" y="14757"/>
                </a:lnTo>
                <a:close/>
                <a:moveTo>
                  <a:pt x="4235" y="0"/>
                </a:moveTo>
                <a:cubicBezTo>
                  <a:pt x="3860" y="0"/>
                  <a:pt x="3484" y="68"/>
                  <a:pt x="3123" y="207"/>
                </a:cubicBezTo>
                <a:cubicBezTo>
                  <a:pt x="2096" y="599"/>
                  <a:pt x="1351" y="1508"/>
                  <a:pt x="1172" y="2595"/>
                </a:cubicBezTo>
                <a:cubicBezTo>
                  <a:pt x="1052" y="3314"/>
                  <a:pt x="1224" y="4050"/>
                  <a:pt x="1653" y="4642"/>
                </a:cubicBezTo>
                <a:cubicBezTo>
                  <a:pt x="732" y="4666"/>
                  <a:pt x="1" y="5421"/>
                  <a:pt x="1" y="6339"/>
                </a:cubicBezTo>
                <a:lnTo>
                  <a:pt x="4" y="8604"/>
                </a:lnTo>
                <a:cubicBezTo>
                  <a:pt x="4" y="8918"/>
                  <a:pt x="255" y="9171"/>
                  <a:pt x="569" y="9171"/>
                </a:cubicBezTo>
                <a:lnTo>
                  <a:pt x="1136" y="9171"/>
                </a:lnTo>
                <a:lnTo>
                  <a:pt x="1136" y="17626"/>
                </a:lnTo>
                <a:cubicBezTo>
                  <a:pt x="1136" y="18562"/>
                  <a:pt x="1894" y="19323"/>
                  <a:pt x="2833" y="19323"/>
                </a:cubicBezTo>
                <a:lnTo>
                  <a:pt x="14156" y="19323"/>
                </a:lnTo>
                <a:cubicBezTo>
                  <a:pt x="15095" y="19323"/>
                  <a:pt x="15853" y="18562"/>
                  <a:pt x="15856" y="17626"/>
                </a:cubicBezTo>
                <a:lnTo>
                  <a:pt x="15856" y="9171"/>
                </a:lnTo>
                <a:lnTo>
                  <a:pt x="16421" y="9171"/>
                </a:lnTo>
                <a:cubicBezTo>
                  <a:pt x="16735" y="9171"/>
                  <a:pt x="16988" y="8918"/>
                  <a:pt x="16988" y="8604"/>
                </a:cubicBezTo>
                <a:lnTo>
                  <a:pt x="16988" y="6339"/>
                </a:lnTo>
                <a:cubicBezTo>
                  <a:pt x="16988" y="5418"/>
                  <a:pt x="16255" y="4666"/>
                  <a:pt x="15337" y="4642"/>
                </a:cubicBezTo>
                <a:cubicBezTo>
                  <a:pt x="15762" y="4050"/>
                  <a:pt x="15938" y="3314"/>
                  <a:pt x="15817" y="2595"/>
                </a:cubicBezTo>
                <a:cubicBezTo>
                  <a:pt x="15636" y="1508"/>
                  <a:pt x="14893" y="599"/>
                  <a:pt x="13866" y="207"/>
                </a:cubicBezTo>
                <a:cubicBezTo>
                  <a:pt x="13506" y="68"/>
                  <a:pt x="13129" y="0"/>
                  <a:pt x="12755" y="0"/>
                </a:cubicBezTo>
                <a:cubicBezTo>
                  <a:pt x="12061" y="0"/>
                  <a:pt x="11376" y="233"/>
                  <a:pt x="10817" y="681"/>
                </a:cubicBezTo>
                <a:lnTo>
                  <a:pt x="9742" y="1535"/>
                </a:lnTo>
                <a:cubicBezTo>
                  <a:pt x="9348" y="1340"/>
                  <a:pt x="8920" y="1243"/>
                  <a:pt x="8494" y="1243"/>
                </a:cubicBezTo>
                <a:cubicBezTo>
                  <a:pt x="8067" y="1243"/>
                  <a:pt x="7640" y="1340"/>
                  <a:pt x="7248" y="1535"/>
                </a:cubicBezTo>
                <a:lnTo>
                  <a:pt x="6173" y="681"/>
                </a:lnTo>
                <a:cubicBezTo>
                  <a:pt x="5614" y="233"/>
                  <a:pt x="4928" y="0"/>
                  <a:pt x="4235" y="0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grpSp>
        <p:nvGrpSpPr>
          <p:cNvPr id="5082" name="Google Shape;5082;p45"/>
          <p:cNvGrpSpPr/>
          <p:nvPr/>
        </p:nvGrpSpPr>
        <p:grpSpPr>
          <a:xfrm>
            <a:off x="5486988" y="4231175"/>
            <a:ext cx="187845" cy="231308"/>
            <a:chOff x="3316000" y="4399325"/>
            <a:chExt cx="392325" cy="483100"/>
          </a:xfrm>
          <a:solidFill>
            <a:srgbClr val="171536"/>
          </a:solidFill>
        </p:grpSpPr>
        <p:sp>
          <p:nvSpPr>
            <p:cNvPr id="5083" name="Google Shape;5083;p45"/>
            <p:cNvSpPr/>
            <p:nvPr/>
          </p:nvSpPr>
          <p:spPr>
            <a:xfrm>
              <a:off x="3316000" y="4399325"/>
              <a:ext cx="392325" cy="483100"/>
            </a:xfrm>
            <a:custGeom>
              <a:avLst/>
              <a:gdLst/>
              <a:ahLst/>
              <a:cxnLst/>
              <a:rect l="l" t="t" r="r" b="b"/>
              <a:pathLst>
                <a:path w="15693" h="19324" extrusionOk="0">
                  <a:moveTo>
                    <a:pt x="7824" y="1132"/>
                  </a:moveTo>
                  <a:cubicBezTo>
                    <a:pt x="8714" y="1132"/>
                    <a:pt x="9554" y="1551"/>
                    <a:pt x="10088" y="2264"/>
                  </a:cubicBezTo>
                  <a:cubicBezTo>
                    <a:pt x="9551" y="2977"/>
                    <a:pt x="8711" y="3393"/>
                    <a:pt x="7824" y="3396"/>
                  </a:cubicBezTo>
                  <a:lnTo>
                    <a:pt x="5049" y="3396"/>
                  </a:lnTo>
                  <a:cubicBezTo>
                    <a:pt x="5321" y="2080"/>
                    <a:pt x="6477" y="1135"/>
                    <a:pt x="7824" y="1132"/>
                  </a:cubicBezTo>
                  <a:close/>
                  <a:moveTo>
                    <a:pt x="10595" y="3393"/>
                  </a:moveTo>
                  <a:cubicBezTo>
                    <a:pt x="10635" y="3580"/>
                    <a:pt x="10653" y="3771"/>
                    <a:pt x="10653" y="3964"/>
                  </a:cubicBezTo>
                  <a:lnTo>
                    <a:pt x="10653" y="6304"/>
                  </a:lnTo>
                  <a:cubicBezTo>
                    <a:pt x="10653" y="7865"/>
                    <a:pt x="9385" y="9133"/>
                    <a:pt x="7824" y="9133"/>
                  </a:cubicBezTo>
                  <a:cubicBezTo>
                    <a:pt x="6260" y="9133"/>
                    <a:pt x="4991" y="7865"/>
                    <a:pt x="4991" y="6304"/>
                  </a:cubicBezTo>
                  <a:lnTo>
                    <a:pt x="4991" y="4529"/>
                  </a:lnTo>
                  <a:lnTo>
                    <a:pt x="7824" y="4529"/>
                  </a:lnTo>
                  <a:cubicBezTo>
                    <a:pt x="8859" y="4525"/>
                    <a:pt x="9856" y="4121"/>
                    <a:pt x="10595" y="3393"/>
                  </a:cubicBezTo>
                  <a:close/>
                  <a:moveTo>
                    <a:pt x="6465" y="10027"/>
                  </a:moveTo>
                  <a:cubicBezTo>
                    <a:pt x="6903" y="10187"/>
                    <a:pt x="7362" y="10267"/>
                    <a:pt x="7823" y="10267"/>
                  </a:cubicBezTo>
                  <a:cubicBezTo>
                    <a:pt x="8283" y="10267"/>
                    <a:pt x="8743" y="10187"/>
                    <a:pt x="9182" y="10027"/>
                  </a:cubicBezTo>
                  <a:lnTo>
                    <a:pt x="9182" y="10027"/>
                  </a:lnTo>
                  <a:lnTo>
                    <a:pt x="7824" y="12071"/>
                  </a:lnTo>
                  <a:lnTo>
                    <a:pt x="6465" y="10027"/>
                  </a:lnTo>
                  <a:close/>
                  <a:moveTo>
                    <a:pt x="10152" y="10610"/>
                  </a:moveTo>
                  <a:lnTo>
                    <a:pt x="11051" y="11476"/>
                  </a:lnTo>
                  <a:lnTo>
                    <a:pt x="9433" y="13904"/>
                  </a:lnTo>
                  <a:lnTo>
                    <a:pt x="8551" y="13022"/>
                  </a:lnTo>
                  <a:lnTo>
                    <a:pt x="10152" y="10610"/>
                  </a:lnTo>
                  <a:close/>
                  <a:moveTo>
                    <a:pt x="5493" y="10610"/>
                  </a:moveTo>
                  <a:lnTo>
                    <a:pt x="7096" y="13022"/>
                  </a:lnTo>
                  <a:lnTo>
                    <a:pt x="6211" y="13907"/>
                  </a:lnTo>
                  <a:lnTo>
                    <a:pt x="4593" y="11476"/>
                  </a:lnTo>
                  <a:lnTo>
                    <a:pt x="5493" y="10610"/>
                  </a:lnTo>
                  <a:close/>
                  <a:moveTo>
                    <a:pt x="3630" y="12074"/>
                  </a:moveTo>
                  <a:lnTo>
                    <a:pt x="5653" y="15109"/>
                  </a:lnTo>
                  <a:cubicBezTo>
                    <a:pt x="5746" y="15251"/>
                    <a:pt x="5900" y="15341"/>
                    <a:pt x="6069" y="15356"/>
                  </a:cubicBezTo>
                  <a:cubicBezTo>
                    <a:pt x="6087" y="15359"/>
                    <a:pt x="6106" y="15359"/>
                    <a:pt x="6124" y="15359"/>
                  </a:cubicBezTo>
                  <a:cubicBezTo>
                    <a:pt x="6275" y="15359"/>
                    <a:pt x="6417" y="15302"/>
                    <a:pt x="6525" y="15193"/>
                  </a:cubicBezTo>
                  <a:lnTo>
                    <a:pt x="7256" y="14463"/>
                  </a:lnTo>
                  <a:lnTo>
                    <a:pt x="7256" y="18192"/>
                  </a:lnTo>
                  <a:lnTo>
                    <a:pt x="2247" y="18192"/>
                  </a:lnTo>
                  <a:lnTo>
                    <a:pt x="1332" y="13502"/>
                  </a:lnTo>
                  <a:cubicBezTo>
                    <a:pt x="1329" y="13493"/>
                    <a:pt x="1326" y="13484"/>
                    <a:pt x="1326" y="13475"/>
                  </a:cubicBezTo>
                  <a:cubicBezTo>
                    <a:pt x="1235" y="13110"/>
                    <a:pt x="1438" y="12735"/>
                    <a:pt x="1791" y="12612"/>
                  </a:cubicBezTo>
                  <a:lnTo>
                    <a:pt x="3630" y="12074"/>
                  </a:lnTo>
                  <a:close/>
                  <a:moveTo>
                    <a:pt x="12015" y="12074"/>
                  </a:moveTo>
                  <a:lnTo>
                    <a:pt x="13899" y="12612"/>
                  </a:lnTo>
                  <a:cubicBezTo>
                    <a:pt x="14252" y="12735"/>
                    <a:pt x="14454" y="13110"/>
                    <a:pt x="14367" y="13475"/>
                  </a:cubicBezTo>
                  <a:cubicBezTo>
                    <a:pt x="14364" y="13481"/>
                    <a:pt x="14361" y="13490"/>
                    <a:pt x="14361" y="13496"/>
                  </a:cubicBezTo>
                  <a:lnTo>
                    <a:pt x="13395" y="18192"/>
                  </a:lnTo>
                  <a:lnTo>
                    <a:pt x="8388" y="18192"/>
                  </a:lnTo>
                  <a:lnTo>
                    <a:pt x="8388" y="14463"/>
                  </a:lnTo>
                  <a:lnTo>
                    <a:pt x="9119" y="15196"/>
                  </a:lnTo>
                  <a:cubicBezTo>
                    <a:pt x="9228" y="15302"/>
                    <a:pt x="9370" y="15362"/>
                    <a:pt x="9521" y="15362"/>
                  </a:cubicBezTo>
                  <a:cubicBezTo>
                    <a:pt x="9539" y="15362"/>
                    <a:pt x="9557" y="15359"/>
                    <a:pt x="9578" y="15359"/>
                  </a:cubicBezTo>
                  <a:cubicBezTo>
                    <a:pt x="9744" y="15341"/>
                    <a:pt x="9898" y="15251"/>
                    <a:pt x="9992" y="15109"/>
                  </a:cubicBezTo>
                  <a:lnTo>
                    <a:pt x="12015" y="12074"/>
                  </a:lnTo>
                  <a:close/>
                  <a:moveTo>
                    <a:pt x="7823" y="1"/>
                  </a:moveTo>
                  <a:cubicBezTo>
                    <a:pt x="7476" y="1"/>
                    <a:pt x="7126" y="46"/>
                    <a:pt x="6779" y="141"/>
                  </a:cubicBezTo>
                  <a:cubicBezTo>
                    <a:pt x="5055" y="612"/>
                    <a:pt x="3859" y="2176"/>
                    <a:pt x="3859" y="3964"/>
                  </a:cubicBezTo>
                  <a:lnTo>
                    <a:pt x="3859" y="6304"/>
                  </a:lnTo>
                  <a:cubicBezTo>
                    <a:pt x="3859" y="7355"/>
                    <a:pt x="4279" y="8363"/>
                    <a:pt x="5022" y="9106"/>
                  </a:cubicBezTo>
                  <a:lnTo>
                    <a:pt x="5022" y="9489"/>
                  </a:lnTo>
                  <a:lnTo>
                    <a:pt x="3539" y="10921"/>
                  </a:lnTo>
                  <a:lnTo>
                    <a:pt x="1462" y="11528"/>
                  </a:lnTo>
                  <a:lnTo>
                    <a:pt x="1444" y="11534"/>
                  </a:lnTo>
                  <a:cubicBezTo>
                    <a:pt x="529" y="11842"/>
                    <a:pt x="0" y="12796"/>
                    <a:pt x="221" y="13735"/>
                  </a:cubicBezTo>
                  <a:lnTo>
                    <a:pt x="1223" y="18868"/>
                  </a:lnTo>
                  <a:cubicBezTo>
                    <a:pt x="1274" y="19131"/>
                    <a:pt x="1507" y="19324"/>
                    <a:pt x="1779" y="19324"/>
                  </a:cubicBezTo>
                  <a:cubicBezTo>
                    <a:pt x="1794" y="19324"/>
                    <a:pt x="1809" y="19324"/>
                    <a:pt x="1824" y="19321"/>
                  </a:cubicBezTo>
                  <a:cubicBezTo>
                    <a:pt x="1839" y="19321"/>
                    <a:pt x="1854" y="19324"/>
                    <a:pt x="1869" y="19324"/>
                  </a:cubicBezTo>
                  <a:lnTo>
                    <a:pt x="13856" y="19324"/>
                  </a:lnTo>
                  <a:cubicBezTo>
                    <a:pt x="14125" y="19324"/>
                    <a:pt x="14358" y="19134"/>
                    <a:pt x="14412" y="18871"/>
                  </a:cubicBezTo>
                  <a:lnTo>
                    <a:pt x="15469" y="13735"/>
                  </a:lnTo>
                  <a:cubicBezTo>
                    <a:pt x="15692" y="12796"/>
                    <a:pt x="15164" y="11842"/>
                    <a:pt x="14249" y="11534"/>
                  </a:cubicBezTo>
                  <a:lnTo>
                    <a:pt x="14225" y="11525"/>
                  </a:lnTo>
                  <a:lnTo>
                    <a:pt x="12108" y="10921"/>
                  </a:lnTo>
                  <a:lnTo>
                    <a:pt x="10623" y="9489"/>
                  </a:lnTo>
                  <a:lnTo>
                    <a:pt x="10623" y="9103"/>
                  </a:lnTo>
                  <a:cubicBezTo>
                    <a:pt x="11368" y="8363"/>
                    <a:pt x="11785" y="7355"/>
                    <a:pt x="11785" y="6304"/>
                  </a:cubicBezTo>
                  <a:lnTo>
                    <a:pt x="11785" y="3964"/>
                  </a:lnTo>
                  <a:cubicBezTo>
                    <a:pt x="11785" y="3281"/>
                    <a:pt x="11610" y="2611"/>
                    <a:pt x="11275" y="2019"/>
                  </a:cubicBezTo>
                  <a:cubicBezTo>
                    <a:pt x="11263" y="1995"/>
                    <a:pt x="11251" y="1971"/>
                    <a:pt x="11233" y="1950"/>
                  </a:cubicBezTo>
                  <a:cubicBezTo>
                    <a:pt x="10507" y="720"/>
                    <a:pt x="9197" y="1"/>
                    <a:pt x="782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84" name="Google Shape;5084;p45"/>
            <p:cNvSpPr/>
            <p:nvPr/>
          </p:nvSpPr>
          <p:spPr>
            <a:xfrm>
              <a:off x="3582300" y="4797475"/>
              <a:ext cx="56650" cy="28350"/>
            </a:xfrm>
            <a:custGeom>
              <a:avLst/>
              <a:gdLst/>
              <a:ahLst/>
              <a:cxnLst/>
              <a:rect l="l" t="t" r="r" b="b"/>
              <a:pathLst>
                <a:path w="2266" h="1134" extrusionOk="0">
                  <a:moveTo>
                    <a:pt x="569" y="1"/>
                  </a:moveTo>
                  <a:cubicBezTo>
                    <a:pt x="254" y="1"/>
                    <a:pt x="1" y="255"/>
                    <a:pt x="1" y="569"/>
                  </a:cubicBezTo>
                  <a:cubicBezTo>
                    <a:pt x="1" y="880"/>
                    <a:pt x="254" y="1133"/>
                    <a:pt x="569" y="1133"/>
                  </a:cubicBezTo>
                  <a:lnTo>
                    <a:pt x="1701" y="1133"/>
                  </a:lnTo>
                  <a:cubicBezTo>
                    <a:pt x="2012" y="1133"/>
                    <a:pt x="2265" y="880"/>
                    <a:pt x="2265" y="569"/>
                  </a:cubicBezTo>
                  <a:cubicBezTo>
                    <a:pt x="2265" y="255"/>
                    <a:pt x="2012" y="1"/>
                    <a:pt x="170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085" name="Google Shape;5085;p45"/>
          <p:cNvGrpSpPr/>
          <p:nvPr/>
        </p:nvGrpSpPr>
        <p:grpSpPr>
          <a:xfrm>
            <a:off x="5775819" y="4231163"/>
            <a:ext cx="172739" cy="231332"/>
            <a:chOff x="3926225" y="4399275"/>
            <a:chExt cx="360775" cy="483150"/>
          </a:xfrm>
          <a:solidFill>
            <a:srgbClr val="171536"/>
          </a:solidFill>
        </p:grpSpPr>
        <p:sp>
          <p:nvSpPr>
            <p:cNvPr id="5086" name="Google Shape;5086;p45"/>
            <p:cNvSpPr/>
            <p:nvPr/>
          </p:nvSpPr>
          <p:spPr>
            <a:xfrm>
              <a:off x="4163400" y="4797475"/>
              <a:ext cx="56650" cy="28350"/>
            </a:xfrm>
            <a:custGeom>
              <a:avLst/>
              <a:gdLst/>
              <a:ahLst/>
              <a:cxnLst/>
              <a:rect l="l" t="t" r="r" b="b"/>
              <a:pathLst>
                <a:path w="2266" h="1134" extrusionOk="0">
                  <a:moveTo>
                    <a:pt x="568" y="1"/>
                  </a:moveTo>
                  <a:cubicBezTo>
                    <a:pt x="254" y="1"/>
                    <a:pt x="1" y="255"/>
                    <a:pt x="1" y="569"/>
                  </a:cubicBezTo>
                  <a:cubicBezTo>
                    <a:pt x="1" y="880"/>
                    <a:pt x="254" y="1133"/>
                    <a:pt x="568" y="1133"/>
                  </a:cubicBezTo>
                  <a:lnTo>
                    <a:pt x="1701" y="1133"/>
                  </a:lnTo>
                  <a:cubicBezTo>
                    <a:pt x="2012" y="1133"/>
                    <a:pt x="2265" y="880"/>
                    <a:pt x="2265" y="569"/>
                  </a:cubicBezTo>
                  <a:cubicBezTo>
                    <a:pt x="2265" y="255"/>
                    <a:pt x="2012" y="1"/>
                    <a:pt x="170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87" name="Google Shape;5087;p45"/>
            <p:cNvSpPr/>
            <p:nvPr/>
          </p:nvSpPr>
          <p:spPr>
            <a:xfrm>
              <a:off x="3926225" y="4399275"/>
              <a:ext cx="360775" cy="483150"/>
            </a:xfrm>
            <a:custGeom>
              <a:avLst/>
              <a:gdLst/>
              <a:ahLst/>
              <a:cxnLst/>
              <a:rect l="l" t="t" r="r" b="b"/>
              <a:pathLst>
                <a:path w="14431" h="19326" extrusionOk="0">
                  <a:moveTo>
                    <a:pt x="10055" y="1134"/>
                  </a:moveTo>
                  <a:cubicBezTo>
                    <a:pt x="10547" y="1134"/>
                    <a:pt x="10985" y="1457"/>
                    <a:pt x="11133" y="1928"/>
                  </a:cubicBezTo>
                  <a:cubicBezTo>
                    <a:pt x="11281" y="2399"/>
                    <a:pt x="11106" y="2912"/>
                    <a:pt x="10698" y="3196"/>
                  </a:cubicBezTo>
                  <a:cubicBezTo>
                    <a:pt x="10692" y="3181"/>
                    <a:pt x="10683" y="3169"/>
                    <a:pt x="10677" y="3154"/>
                  </a:cubicBezTo>
                  <a:cubicBezTo>
                    <a:pt x="10665" y="3129"/>
                    <a:pt x="10650" y="3105"/>
                    <a:pt x="10635" y="3081"/>
                  </a:cubicBezTo>
                  <a:cubicBezTo>
                    <a:pt x="10270" y="2468"/>
                    <a:pt x="9750" y="1964"/>
                    <a:pt x="9125" y="1620"/>
                  </a:cubicBezTo>
                  <a:cubicBezTo>
                    <a:pt x="9337" y="1318"/>
                    <a:pt x="9684" y="1134"/>
                    <a:pt x="10055" y="1134"/>
                  </a:cubicBezTo>
                  <a:close/>
                  <a:moveTo>
                    <a:pt x="7223" y="2266"/>
                  </a:moveTo>
                  <a:cubicBezTo>
                    <a:pt x="8114" y="2266"/>
                    <a:pt x="8953" y="2686"/>
                    <a:pt x="9488" y="3398"/>
                  </a:cubicBezTo>
                  <a:cubicBezTo>
                    <a:pt x="8953" y="4111"/>
                    <a:pt x="8114" y="4527"/>
                    <a:pt x="7223" y="4531"/>
                  </a:cubicBezTo>
                  <a:lnTo>
                    <a:pt x="4448" y="4531"/>
                  </a:lnTo>
                  <a:cubicBezTo>
                    <a:pt x="4720" y="3214"/>
                    <a:pt x="5879" y="2269"/>
                    <a:pt x="7223" y="2266"/>
                  </a:cubicBezTo>
                  <a:close/>
                  <a:moveTo>
                    <a:pt x="9998" y="4527"/>
                  </a:moveTo>
                  <a:cubicBezTo>
                    <a:pt x="10034" y="4715"/>
                    <a:pt x="10055" y="4905"/>
                    <a:pt x="10055" y="5098"/>
                  </a:cubicBezTo>
                  <a:lnTo>
                    <a:pt x="10055" y="7363"/>
                  </a:lnTo>
                  <a:cubicBezTo>
                    <a:pt x="10055" y="8924"/>
                    <a:pt x="8787" y="10192"/>
                    <a:pt x="7223" y="10192"/>
                  </a:cubicBezTo>
                  <a:cubicBezTo>
                    <a:pt x="5659" y="10192"/>
                    <a:pt x="4394" y="8924"/>
                    <a:pt x="4394" y="7363"/>
                  </a:cubicBezTo>
                  <a:lnTo>
                    <a:pt x="4394" y="5663"/>
                  </a:lnTo>
                  <a:lnTo>
                    <a:pt x="7223" y="5663"/>
                  </a:lnTo>
                  <a:cubicBezTo>
                    <a:pt x="8262" y="5660"/>
                    <a:pt x="9255" y="5255"/>
                    <a:pt x="9998" y="4527"/>
                  </a:cubicBezTo>
                  <a:close/>
                  <a:moveTo>
                    <a:pt x="5526" y="10941"/>
                  </a:moveTo>
                  <a:cubicBezTo>
                    <a:pt x="6063" y="11196"/>
                    <a:pt x="6643" y="11324"/>
                    <a:pt x="7224" y="11324"/>
                  </a:cubicBezTo>
                  <a:cubicBezTo>
                    <a:pt x="7777" y="11324"/>
                    <a:pt x="8331" y="11208"/>
                    <a:pt x="8847" y="10977"/>
                  </a:cubicBezTo>
                  <a:lnTo>
                    <a:pt x="8847" y="11967"/>
                  </a:lnTo>
                  <a:cubicBezTo>
                    <a:pt x="8847" y="12227"/>
                    <a:pt x="9026" y="12454"/>
                    <a:pt x="9279" y="12517"/>
                  </a:cubicBezTo>
                  <a:lnTo>
                    <a:pt x="9466" y="12562"/>
                  </a:lnTo>
                  <a:cubicBezTo>
                    <a:pt x="8899" y="13298"/>
                    <a:pt x="8061" y="13665"/>
                    <a:pt x="7223" y="13665"/>
                  </a:cubicBezTo>
                  <a:cubicBezTo>
                    <a:pt x="6379" y="13665"/>
                    <a:pt x="5536" y="13293"/>
                    <a:pt x="4970" y="12547"/>
                  </a:cubicBezTo>
                  <a:lnTo>
                    <a:pt x="5097" y="12514"/>
                  </a:lnTo>
                  <a:cubicBezTo>
                    <a:pt x="5348" y="12454"/>
                    <a:pt x="5526" y="12227"/>
                    <a:pt x="5526" y="11964"/>
                  </a:cubicBezTo>
                  <a:lnTo>
                    <a:pt x="5526" y="10941"/>
                  </a:lnTo>
                  <a:close/>
                  <a:moveTo>
                    <a:pt x="3805" y="12837"/>
                  </a:moveTo>
                  <a:cubicBezTo>
                    <a:pt x="4515" y="14051"/>
                    <a:pt x="5813" y="14794"/>
                    <a:pt x="7217" y="14797"/>
                  </a:cubicBezTo>
                  <a:cubicBezTo>
                    <a:pt x="7220" y="14797"/>
                    <a:pt x="7223" y="14797"/>
                    <a:pt x="7225" y="14797"/>
                  </a:cubicBezTo>
                  <a:cubicBezTo>
                    <a:pt x="8626" y="14797"/>
                    <a:pt x="9924" y="14054"/>
                    <a:pt x="10635" y="12849"/>
                  </a:cubicBezTo>
                  <a:lnTo>
                    <a:pt x="11767" y="13124"/>
                  </a:lnTo>
                  <a:cubicBezTo>
                    <a:pt x="12649" y="13344"/>
                    <a:pt x="13201" y="14217"/>
                    <a:pt x="13020" y="15105"/>
                  </a:cubicBezTo>
                  <a:lnTo>
                    <a:pt x="12404" y="18194"/>
                  </a:lnTo>
                  <a:lnTo>
                    <a:pt x="2027" y="18194"/>
                  </a:lnTo>
                  <a:lnTo>
                    <a:pt x="1408" y="15105"/>
                  </a:lnTo>
                  <a:cubicBezTo>
                    <a:pt x="1229" y="14214"/>
                    <a:pt x="1782" y="13341"/>
                    <a:pt x="2661" y="13124"/>
                  </a:cubicBezTo>
                  <a:lnTo>
                    <a:pt x="3805" y="12837"/>
                  </a:lnTo>
                  <a:close/>
                  <a:moveTo>
                    <a:pt x="10061" y="0"/>
                  </a:moveTo>
                  <a:cubicBezTo>
                    <a:pt x="9256" y="0"/>
                    <a:pt x="8461" y="426"/>
                    <a:pt x="8047" y="1221"/>
                  </a:cubicBezTo>
                  <a:cubicBezTo>
                    <a:pt x="7767" y="1162"/>
                    <a:pt x="7489" y="1134"/>
                    <a:pt x="7216" y="1134"/>
                  </a:cubicBezTo>
                  <a:cubicBezTo>
                    <a:pt x="5084" y="1134"/>
                    <a:pt x="3261" y="2863"/>
                    <a:pt x="3261" y="5098"/>
                  </a:cubicBezTo>
                  <a:lnTo>
                    <a:pt x="3261" y="7363"/>
                  </a:lnTo>
                  <a:cubicBezTo>
                    <a:pt x="3258" y="8398"/>
                    <a:pt x="3666" y="9392"/>
                    <a:pt x="4394" y="10132"/>
                  </a:cubicBezTo>
                  <a:lnTo>
                    <a:pt x="4394" y="11524"/>
                  </a:lnTo>
                  <a:lnTo>
                    <a:pt x="2386" y="12025"/>
                  </a:lnTo>
                  <a:cubicBezTo>
                    <a:pt x="921" y="12390"/>
                    <a:pt x="0" y="13846"/>
                    <a:pt x="299" y="15328"/>
                  </a:cubicBezTo>
                  <a:lnTo>
                    <a:pt x="1006" y="18870"/>
                  </a:lnTo>
                  <a:cubicBezTo>
                    <a:pt x="1060" y="19136"/>
                    <a:pt x="1293" y="19326"/>
                    <a:pt x="1562" y="19326"/>
                  </a:cubicBezTo>
                  <a:lnTo>
                    <a:pt x="12866" y="19326"/>
                  </a:lnTo>
                  <a:cubicBezTo>
                    <a:pt x="13138" y="19326"/>
                    <a:pt x="13371" y="19136"/>
                    <a:pt x="13422" y="18870"/>
                  </a:cubicBezTo>
                  <a:lnTo>
                    <a:pt x="14131" y="15328"/>
                  </a:lnTo>
                  <a:cubicBezTo>
                    <a:pt x="14430" y="13842"/>
                    <a:pt x="13506" y="12387"/>
                    <a:pt x="12039" y="12025"/>
                  </a:cubicBezTo>
                  <a:lnTo>
                    <a:pt x="10569" y="11665"/>
                  </a:lnTo>
                  <a:lnTo>
                    <a:pt x="10565" y="11665"/>
                  </a:lnTo>
                  <a:cubicBezTo>
                    <a:pt x="10505" y="11638"/>
                    <a:pt x="10445" y="11626"/>
                    <a:pt x="10378" y="11620"/>
                  </a:cubicBezTo>
                  <a:lnTo>
                    <a:pt x="9980" y="11524"/>
                  </a:lnTo>
                  <a:lnTo>
                    <a:pt x="9980" y="10207"/>
                  </a:lnTo>
                  <a:cubicBezTo>
                    <a:pt x="10750" y="9461"/>
                    <a:pt x="11188" y="8435"/>
                    <a:pt x="11188" y="7363"/>
                  </a:cubicBezTo>
                  <a:lnTo>
                    <a:pt x="11188" y="5098"/>
                  </a:lnTo>
                  <a:cubicBezTo>
                    <a:pt x="11188" y="4820"/>
                    <a:pt x="11157" y="4546"/>
                    <a:pt x="11100" y="4274"/>
                  </a:cubicBezTo>
                  <a:cubicBezTo>
                    <a:pt x="12459" y="3567"/>
                    <a:pt x="12739" y="1747"/>
                    <a:pt x="11659" y="663"/>
                  </a:cubicBezTo>
                  <a:cubicBezTo>
                    <a:pt x="11209" y="214"/>
                    <a:pt x="10632" y="0"/>
                    <a:pt x="1006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5088" name="Google Shape;5088;p45"/>
          <p:cNvSpPr/>
          <p:nvPr/>
        </p:nvSpPr>
        <p:spPr>
          <a:xfrm>
            <a:off x="6089204" y="4231079"/>
            <a:ext cx="121986" cy="231284"/>
          </a:xfrm>
          <a:custGeom>
            <a:avLst/>
            <a:gdLst/>
            <a:ahLst/>
            <a:cxnLst/>
            <a:rect l="l" t="t" r="r" b="b"/>
            <a:pathLst>
              <a:path w="10191" h="19322" extrusionOk="0">
                <a:moveTo>
                  <a:pt x="5102" y="1126"/>
                </a:moveTo>
                <a:cubicBezTo>
                  <a:pt x="5353" y="1126"/>
                  <a:pt x="5610" y="1220"/>
                  <a:pt x="5819" y="1429"/>
                </a:cubicBezTo>
                <a:cubicBezTo>
                  <a:pt x="6115" y="1724"/>
                  <a:pt x="6202" y="2165"/>
                  <a:pt x="6042" y="2549"/>
                </a:cubicBezTo>
                <a:cubicBezTo>
                  <a:pt x="5882" y="2932"/>
                  <a:pt x="5508" y="3180"/>
                  <a:pt x="5094" y="3180"/>
                </a:cubicBezTo>
                <a:cubicBezTo>
                  <a:pt x="4526" y="3180"/>
                  <a:pt x="4070" y="2721"/>
                  <a:pt x="4067" y="2156"/>
                </a:cubicBezTo>
                <a:cubicBezTo>
                  <a:pt x="4067" y="1537"/>
                  <a:pt x="4574" y="1126"/>
                  <a:pt x="5102" y="1126"/>
                </a:cubicBezTo>
                <a:close/>
                <a:moveTo>
                  <a:pt x="7513" y="5432"/>
                </a:moveTo>
                <a:cubicBezTo>
                  <a:pt x="8364" y="5432"/>
                  <a:pt x="9059" y="6214"/>
                  <a:pt x="9059" y="7175"/>
                </a:cubicBezTo>
                <a:lnTo>
                  <a:pt x="9059" y="10433"/>
                </a:lnTo>
                <a:cubicBezTo>
                  <a:pt x="9059" y="10747"/>
                  <a:pt x="8805" y="11000"/>
                  <a:pt x="8491" y="11000"/>
                </a:cubicBezTo>
                <a:cubicBezTo>
                  <a:pt x="8177" y="11000"/>
                  <a:pt x="7926" y="10747"/>
                  <a:pt x="7926" y="10433"/>
                </a:cubicBezTo>
                <a:lnTo>
                  <a:pt x="7926" y="7395"/>
                </a:lnTo>
                <a:cubicBezTo>
                  <a:pt x="7926" y="7081"/>
                  <a:pt x="7673" y="6830"/>
                  <a:pt x="7359" y="6830"/>
                </a:cubicBezTo>
                <a:cubicBezTo>
                  <a:pt x="7045" y="6830"/>
                  <a:pt x="6794" y="7081"/>
                  <a:pt x="6794" y="7395"/>
                </a:cubicBezTo>
                <a:lnTo>
                  <a:pt x="6794" y="17625"/>
                </a:lnTo>
                <a:cubicBezTo>
                  <a:pt x="6794" y="17936"/>
                  <a:pt x="6540" y="18190"/>
                  <a:pt x="6226" y="18190"/>
                </a:cubicBezTo>
                <a:cubicBezTo>
                  <a:pt x="5912" y="18190"/>
                  <a:pt x="5662" y="17936"/>
                  <a:pt x="5662" y="17625"/>
                </a:cubicBezTo>
                <a:lnTo>
                  <a:pt x="5662" y="11867"/>
                </a:lnTo>
                <a:cubicBezTo>
                  <a:pt x="5662" y="11556"/>
                  <a:pt x="5408" y="11302"/>
                  <a:pt x="5094" y="11302"/>
                </a:cubicBezTo>
                <a:cubicBezTo>
                  <a:pt x="4780" y="11302"/>
                  <a:pt x="4529" y="11556"/>
                  <a:pt x="4529" y="11867"/>
                </a:cubicBezTo>
                <a:lnTo>
                  <a:pt x="4529" y="17625"/>
                </a:lnTo>
                <a:cubicBezTo>
                  <a:pt x="4529" y="17936"/>
                  <a:pt x="4276" y="18190"/>
                  <a:pt x="3962" y="18190"/>
                </a:cubicBezTo>
                <a:cubicBezTo>
                  <a:pt x="3648" y="18190"/>
                  <a:pt x="3397" y="17936"/>
                  <a:pt x="3397" y="17625"/>
                </a:cubicBezTo>
                <a:lnTo>
                  <a:pt x="3397" y="7395"/>
                </a:lnTo>
                <a:cubicBezTo>
                  <a:pt x="3397" y="7081"/>
                  <a:pt x="3143" y="6830"/>
                  <a:pt x="2829" y="6830"/>
                </a:cubicBezTo>
                <a:cubicBezTo>
                  <a:pt x="2515" y="6830"/>
                  <a:pt x="2265" y="7081"/>
                  <a:pt x="2265" y="7395"/>
                </a:cubicBezTo>
                <a:lnTo>
                  <a:pt x="2265" y="10433"/>
                </a:lnTo>
                <a:cubicBezTo>
                  <a:pt x="2265" y="10747"/>
                  <a:pt x="2011" y="11000"/>
                  <a:pt x="1697" y="11000"/>
                </a:cubicBezTo>
                <a:cubicBezTo>
                  <a:pt x="1383" y="11000"/>
                  <a:pt x="1133" y="10747"/>
                  <a:pt x="1133" y="10433"/>
                </a:cubicBezTo>
                <a:lnTo>
                  <a:pt x="1133" y="7175"/>
                </a:lnTo>
                <a:cubicBezTo>
                  <a:pt x="1133" y="6214"/>
                  <a:pt x="1824" y="5432"/>
                  <a:pt x="2675" y="5432"/>
                </a:cubicBezTo>
                <a:close/>
                <a:moveTo>
                  <a:pt x="5094" y="0"/>
                </a:moveTo>
                <a:cubicBezTo>
                  <a:pt x="3950" y="0"/>
                  <a:pt x="3002" y="894"/>
                  <a:pt x="2938" y="2038"/>
                </a:cubicBezTo>
                <a:cubicBezTo>
                  <a:pt x="2878" y="3180"/>
                  <a:pt x="3720" y="4173"/>
                  <a:pt x="4859" y="4300"/>
                </a:cubicBezTo>
                <a:lnTo>
                  <a:pt x="2675" y="4300"/>
                </a:lnTo>
                <a:cubicBezTo>
                  <a:pt x="1199" y="4300"/>
                  <a:pt x="0" y="5589"/>
                  <a:pt x="0" y="7175"/>
                </a:cubicBezTo>
                <a:lnTo>
                  <a:pt x="0" y="10433"/>
                </a:lnTo>
                <a:cubicBezTo>
                  <a:pt x="0" y="11403"/>
                  <a:pt x="797" y="12134"/>
                  <a:pt x="1698" y="12134"/>
                </a:cubicBezTo>
                <a:cubicBezTo>
                  <a:pt x="1885" y="12134"/>
                  <a:pt x="2076" y="12103"/>
                  <a:pt x="2265" y="12036"/>
                </a:cubicBezTo>
                <a:lnTo>
                  <a:pt x="2265" y="17625"/>
                </a:lnTo>
                <a:cubicBezTo>
                  <a:pt x="2265" y="18561"/>
                  <a:pt x="3023" y="19322"/>
                  <a:pt x="3962" y="19322"/>
                </a:cubicBezTo>
                <a:cubicBezTo>
                  <a:pt x="4378" y="19322"/>
                  <a:pt x="4783" y="19168"/>
                  <a:pt x="5094" y="18887"/>
                </a:cubicBezTo>
                <a:cubicBezTo>
                  <a:pt x="5412" y="19172"/>
                  <a:pt x="5817" y="19321"/>
                  <a:pt x="6228" y="19321"/>
                </a:cubicBezTo>
                <a:cubicBezTo>
                  <a:pt x="6462" y="19321"/>
                  <a:pt x="6697" y="19272"/>
                  <a:pt x="6918" y="19174"/>
                </a:cubicBezTo>
                <a:cubicBezTo>
                  <a:pt x="7531" y="18899"/>
                  <a:pt x="7923" y="18292"/>
                  <a:pt x="7926" y="17625"/>
                </a:cubicBezTo>
                <a:lnTo>
                  <a:pt x="7926" y="12036"/>
                </a:lnTo>
                <a:cubicBezTo>
                  <a:pt x="8115" y="12103"/>
                  <a:pt x="8305" y="12134"/>
                  <a:pt x="8492" y="12134"/>
                </a:cubicBezTo>
                <a:cubicBezTo>
                  <a:pt x="9392" y="12134"/>
                  <a:pt x="10188" y="11403"/>
                  <a:pt x="10191" y="10433"/>
                </a:cubicBezTo>
                <a:lnTo>
                  <a:pt x="10191" y="7175"/>
                </a:lnTo>
                <a:cubicBezTo>
                  <a:pt x="10191" y="5589"/>
                  <a:pt x="8989" y="4300"/>
                  <a:pt x="7513" y="4300"/>
                </a:cubicBezTo>
                <a:lnTo>
                  <a:pt x="5330" y="4300"/>
                </a:lnTo>
                <a:cubicBezTo>
                  <a:pt x="6468" y="4173"/>
                  <a:pt x="7310" y="3180"/>
                  <a:pt x="7250" y="2038"/>
                </a:cubicBezTo>
                <a:cubicBezTo>
                  <a:pt x="7187" y="894"/>
                  <a:pt x="6238" y="0"/>
                  <a:pt x="5094" y="0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grpSp>
        <p:nvGrpSpPr>
          <p:cNvPr id="5089" name="Google Shape;5089;p45"/>
          <p:cNvGrpSpPr/>
          <p:nvPr/>
        </p:nvGrpSpPr>
        <p:grpSpPr>
          <a:xfrm>
            <a:off x="6323614" y="4231205"/>
            <a:ext cx="231260" cy="231248"/>
            <a:chOff x="5053975" y="4399375"/>
            <a:chExt cx="483000" cy="482975"/>
          </a:xfrm>
          <a:solidFill>
            <a:srgbClr val="171536"/>
          </a:solidFill>
        </p:grpSpPr>
        <p:sp>
          <p:nvSpPr>
            <p:cNvPr id="5090" name="Google Shape;5090;p45"/>
            <p:cNvSpPr/>
            <p:nvPr/>
          </p:nvSpPr>
          <p:spPr>
            <a:xfrm>
              <a:off x="5053975" y="4399375"/>
              <a:ext cx="483000" cy="482975"/>
            </a:xfrm>
            <a:custGeom>
              <a:avLst/>
              <a:gdLst/>
              <a:ahLst/>
              <a:cxnLst/>
              <a:rect l="l" t="t" r="r" b="b"/>
              <a:pathLst>
                <a:path w="19320" h="19319" extrusionOk="0">
                  <a:moveTo>
                    <a:pt x="9660" y="1130"/>
                  </a:moveTo>
                  <a:cubicBezTo>
                    <a:pt x="11822" y="1130"/>
                    <a:pt x="13981" y="1972"/>
                    <a:pt x="15666" y="3654"/>
                  </a:cubicBezTo>
                  <a:cubicBezTo>
                    <a:pt x="19033" y="7021"/>
                    <a:pt x="19033" y="12299"/>
                    <a:pt x="15666" y="15665"/>
                  </a:cubicBezTo>
                  <a:cubicBezTo>
                    <a:pt x="13983" y="17349"/>
                    <a:pt x="11821" y="18190"/>
                    <a:pt x="9660" y="18190"/>
                  </a:cubicBezTo>
                  <a:cubicBezTo>
                    <a:pt x="7499" y="18190"/>
                    <a:pt x="5338" y="17349"/>
                    <a:pt x="3655" y="15665"/>
                  </a:cubicBezTo>
                  <a:cubicBezTo>
                    <a:pt x="288" y="12299"/>
                    <a:pt x="288" y="7024"/>
                    <a:pt x="3655" y="3654"/>
                  </a:cubicBezTo>
                  <a:cubicBezTo>
                    <a:pt x="5339" y="1972"/>
                    <a:pt x="7498" y="1130"/>
                    <a:pt x="9660" y="1130"/>
                  </a:cubicBezTo>
                  <a:close/>
                  <a:moveTo>
                    <a:pt x="9660" y="0"/>
                  </a:moveTo>
                  <a:cubicBezTo>
                    <a:pt x="7112" y="0"/>
                    <a:pt x="4693" y="1015"/>
                    <a:pt x="2854" y="2854"/>
                  </a:cubicBezTo>
                  <a:cubicBezTo>
                    <a:pt x="1016" y="4693"/>
                    <a:pt x="1" y="7111"/>
                    <a:pt x="1" y="9660"/>
                  </a:cubicBezTo>
                  <a:cubicBezTo>
                    <a:pt x="1" y="12208"/>
                    <a:pt x="1016" y="14627"/>
                    <a:pt x="2854" y="16465"/>
                  </a:cubicBezTo>
                  <a:cubicBezTo>
                    <a:pt x="4693" y="18304"/>
                    <a:pt x="7112" y="19319"/>
                    <a:pt x="9660" y="19319"/>
                  </a:cubicBezTo>
                  <a:cubicBezTo>
                    <a:pt x="12209" y="19319"/>
                    <a:pt x="14627" y="18304"/>
                    <a:pt x="16466" y="16465"/>
                  </a:cubicBezTo>
                  <a:cubicBezTo>
                    <a:pt x="18305" y="14627"/>
                    <a:pt x="19319" y="12208"/>
                    <a:pt x="19319" y="9660"/>
                  </a:cubicBezTo>
                  <a:cubicBezTo>
                    <a:pt x="19319" y="7111"/>
                    <a:pt x="18305" y="4693"/>
                    <a:pt x="16466" y="2854"/>
                  </a:cubicBezTo>
                  <a:cubicBezTo>
                    <a:pt x="14627" y="1015"/>
                    <a:pt x="12209" y="0"/>
                    <a:pt x="966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91" name="Google Shape;5091;p45"/>
            <p:cNvSpPr/>
            <p:nvPr/>
          </p:nvSpPr>
          <p:spPr>
            <a:xfrm>
              <a:off x="5100725" y="4528375"/>
              <a:ext cx="309350" cy="296450"/>
            </a:xfrm>
            <a:custGeom>
              <a:avLst/>
              <a:gdLst/>
              <a:ahLst/>
              <a:cxnLst/>
              <a:rect l="l" t="t" r="r" b="b"/>
              <a:pathLst>
                <a:path w="12374" h="11858" extrusionOk="0">
                  <a:moveTo>
                    <a:pt x="2352" y="1462"/>
                  </a:moveTo>
                  <a:lnTo>
                    <a:pt x="10828" y="9938"/>
                  </a:lnTo>
                  <a:cubicBezTo>
                    <a:pt x="9875" y="10469"/>
                    <a:pt x="8830" y="10728"/>
                    <a:pt x="7793" y="10728"/>
                  </a:cubicBezTo>
                  <a:cubicBezTo>
                    <a:pt x="6180" y="10728"/>
                    <a:pt x="4586" y="10102"/>
                    <a:pt x="3388" y="8902"/>
                  </a:cubicBezTo>
                  <a:cubicBezTo>
                    <a:pt x="1416" y="6933"/>
                    <a:pt x="993" y="3896"/>
                    <a:pt x="2352" y="1462"/>
                  </a:cubicBezTo>
                  <a:close/>
                  <a:moveTo>
                    <a:pt x="2253" y="0"/>
                  </a:moveTo>
                  <a:cubicBezTo>
                    <a:pt x="2078" y="0"/>
                    <a:pt x="1904" y="81"/>
                    <a:pt x="1794" y="236"/>
                  </a:cubicBezTo>
                  <a:cubicBezTo>
                    <a:pt x="257" y="2395"/>
                    <a:pt x="0" y="5215"/>
                    <a:pt x="1120" y="7616"/>
                  </a:cubicBezTo>
                  <a:cubicBezTo>
                    <a:pt x="2243" y="10016"/>
                    <a:pt x="4568" y="11628"/>
                    <a:pt x="7210" y="11837"/>
                  </a:cubicBezTo>
                  <a:lnTo>
                    <a:pt x="7210" y="11834"/>
                  </a:lnTo>
                  <a:cubicBezTo>
                    <a:pt x="7404" y="11849"/>
                    <a:pt x="7597" y="11858"/>
                    <a:pt x="7787" y="11858"/>
                  </a:cubicBezTo>
                  <a:cubicBezTo>
                    <a:pt x="9318" y="11858"/>
                    <a:pt x="10807" y="11384"/>
                    <a:pt x="12057" y="10502"/>
                  </a:cubicBezTo>
                  <a:cubicBezTo>
                    <a:pt x="12340" y="10297"/>
                    <a:pt x="12374" y="9886"/>
                    <a:pt x="12126" y="9639"/>
                  </a:cubicBezTo>
                  <a:lnTo>
                    <a:pt x="2654" y="167"/>
                  </a:lnTo>
                  <a:cubicBezTo>
                    <a:pt x="2542" y="55"/>
                    <a:pt x="2397" y="0"/>
                    <a:pt x="225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92" name="Google Shape;5092;p45"/>
            <p:cNvSpPr/>
            <p:nvPr/>
          </p:nvSpPr>
          <p:spPr>
            <a:xfrm>
              <a:off x="5180875" y="4456850"/>
              <a:ext cx="316625" cy="296575"/>
            </a:xfrm>
            <a:custGeom>
              <a:avLst/>
              <a:gdLst/>
              <a:ahLst/>
              <a:cxnLst/>
              <a:rect l="l" t="t" r="r" b="b"/>
              <a:pathLst>
                <a:path w="12665" h="11863" extrusionOk="0">
                  <a:moveTo>
                    <a:pt x="4584" y="1128"/>
                  </a:moveTo>
                  <a:cubicBezTo>
                    <a:pt x="6196" y="1128"/>
                    <a:pt x="7791" y="1755"/>
                    <a:pt x="8987" y="2958"/>
                  </a:cubicBezTo>
                  <a:cubicBezTo>
                    <a:pt x="10964" y="4924"/>
                    <a:pt x="11387" y="7967"/>
                    <a:pt x="10022" y="10398"/>
                  </a:cubicBezTo>
                  <a:lnTo>
                    <a:pt x="1547" y="1923"/>
                  </a:lnTo>
                  <a:cubicBezTo>
                    <a:pt x="2499" y="1388"/>
                    <a:pt x="3545" y="1128"/>
                    <a:pt x="4584" y="1128"/>
                  </a:cubicBezTo>
                  <a:close/>
                  <a:moveTo>
                    <a:pt x="4578" y="1"/>
                  </a:moveTo>
                  <a:cubicBezTo>
                    <a:pt x="3095" y="1"/>
                    <a:pt x="1604" y="448"/>
                    <a:pt x="321" y="1361"/>
                  </a:cubicBezTo>
                  <a:cubicBezTo>
                    <a:pt x="34" y="1563"/>
                    <a:pt x="1" y="1977"/>
                    <a:pt x="248" y="2224"/>
                  </a:cubicBezTo>
                  <a:lnTo>
                    <a:pt x="9723" y="11697"/>
                  </a:lnTo>
                  <a:cubicBezTo>
                    <a:pt x="9829" y="11802"/>
                    <a:pt x="9971" y="11863"/>
                    <a:pt x="10122" y="11863"/>
                  </a:cubicBezTo>
                  <a:lnTo>
                    <a:pt x="10170" y="11863"/>
                  </a:lnTo>
                  <a:cubicBezTo>
                    <a:pt x="10336" y="11847"/>
                    <a:pt x="10487" y="11763"/>
                    <a:pt x="10584" y="11624"/>
                  </a:cubicBezTo>
                  <a:cubicBezTo>
                    <a:pt x="12664" y="8698"/>
                    <a:pt x="12326" y="4697"/>
                    <a:pt x="9787" y="2158"/>
                  </a:cubicBezTo>
                  <a:cubicBezTo>
                    <a:pt x="8361" y="733"/>
                    <a:pt x="6476" y="1"/>
                    <a:pt x="457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093" name="Google Shape;5093;p45"/>
          <p:cNvGrpSpPr/>
          <p:nvPr/>
        </p:nvGrpSpPr>
        <p:grpSpPr>
          <a:xfrm>
            <a:off x="6604310" y="4231169"/>
            <a:ext cx="231320" cy="231320"/>
            <a:chOff x="5648375" y="4399300"/>
            <a:chExt cx="483125" cy="483125"/>
          </a:xfrm>
          <a:solidFill>
            <a:srgbClr val="171536"/>
          </a:solidFill>
        </p:grpSpPr>
        <p:sp>
          <p:nvSpPr>
            <p:cNvPr id="5094" name="Google Shape;5094;p45"/>
            <p:cNvSpPr/>
            <p:nvPr/>
          </p:nvSpPr>
          <p:spPr>
            <a:xfrm>
              <a:off x="5648375" y="4399300"/>
              <a:ext cx="483125" cy="483125"/>
            </a:xfrm>
            <a:custGeom>
              <a:avLst/>
              <a:gdLst/>
              <a:ahLst/>
              <a:cxnLst/>
              <a:rect l="l" t="t" r="r" b="b"/>
              <a:pathLst>
                <a:path w="19325" h="19325" extrusionOk="0">
                  <a:moveTo>
                    <a:pt x="9662" y="1133"/>
                  </a:moveTo>
                  <a:cubicBezTo>
                    <a:pt x="11906" y="1133"/>
                    <a:pt x="14041" y="2029"/>
                    <a:pt x="15668" y="3657"/>
                  </a:cubicBezTo>
                  <a:cubicBezTo>
                    <a:pt x="17295" y="5287"/>
                    <a:pt x="18192" y="7419"/>
                    <a:pt x="18192" y="9663"/>
                  </a:cubicBezTo>
                  <a:cubicBezTo>
                    <a:pt x="18192" y="11906"/>
                    <a:pt x="17295" y="14041"/>
                    <a:pt x="15668" y="15668"/>
                  </a:cubicBezTo>
                  <a:cubicBezTo>
                    <a:pt x="14041" y="17296"/>
                    <a:pt x="11906" y="18193"/>
                    <a:pt x="9662" y="18193"/>
                  </a:cubicBezTo>
                  <a:cubicBezTo>
                    <a:pt x="7419" y="18193"/>
                    <a:pt x="5284" y="17296"/>
                    <a:pt x="3657" y="15668"/>
                  </a:cubicBezTo>
                  <a:cubicBezTo>
                    <a:pt x="290" y="12302"/>
                    <a:pt x="290" y="7024"/>
                    <a:pt x="3657" y="3657"/>
                  </a:cubicBezTo>
                  <a:cubicBezTo>
                    <a:pt x="5287" y="2029"/>
                    <a:pt x="7419" y="1133"/>
                    <a:pt x="9662" y="1133"/>
                  </a:cubicBezTo>
                  <a:close/>
                  <a:moveTo>
                    <a:pt x="9662" y="0"/>
                  </a:moveTo>
                  <a:cubicBezTo>
                    <a:pt x="7117" y="0"/>
                    <a:pt x="4698" y="1015"/>
                    <a:pt x="2856" y="2857"/>
                  </a:cubicBezTo>
                  <a:cubicBezTo>
                    <a:pt x="1015" y="4699"/>
                    <a:pt x="0" y="7117"/>
                    <a:pt x="0" y="9663"/>
                  </a:cubicBezTo>
                  <a:cubicBezTo>
                    <a:pt x="0" y="12208"/>
                    <a:pt x="1015" y="14627"/>
                    <a:pt x="2856" y="16468"/>
                  </a:cubicBezTo>
                  <a:cubicBezTo>
                    <a:pt x="4698" y="18310"/>
                    <a:pt x="7117" y="19325"/>
                    <a:pt x="9662" y="19325"/>
                  </a:cubicBezTo>
                  <a:cubicBezTo>
                    <a:pt x="12208" y="19325"/>
                    <a:pt x="14626" y="18310"/>
                    <a:pt x="16468" y="16468"/>
                  </a:cubicBezTo>
                  <a:cubicBezTo>
                    <a:pt x="18310" y="14627"/>
                    <a:pt x="19325" y="12208"/>
                    <a:pt x="19325" y="9663"/>
                  </a:cubicBezTo>
                  <a:cubicBezTo>
                    <a:pt x="19325" y="7117"/>
                    <a:pt x="18310" y="4699"/>
                    <a:pt x="16468" y="2857"/>
                  </a:cubicBezTo>
                  <a:cubicBezTo>
                    <a:pt x="14626" y="1015"/>
                    <a:pt x="12211" y="0"/>
                    <a:pt x="966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95" name="Google Shape;5095;p45"/>
            <p:cNvSpPr/>
            <p:nvPr/>
          </p:nvSpPr>
          <p:spPr>
            <a:xfrm>
              <a:off x="5734275" y="4598425"/>
              <a:ext cx="311400" cy="84950"/>
            </a:xfrm>
            <a:custGeom>
              <a:avLst/>
              <a:gdLst/>
              <a:ahLst/>
              <a:cxnLst/>
              <a:rect l="l" t="t" r="r" b="b"/>
              <a:pathLst>
                <a:path w="12456" h="3398" extrusionOk="0">
                  <a:moveTo>
                    <a:pt x="11323" y="1133"/>
                  </a:moveTo>
                  <a:lnTo>
                    <a:pt x="11323" y="2265"/>
                  </a:lnTo>
                  <a:lnTo>
                    <a:pt x="1133" y="2265"/>
                  </a:lnTo>
                  <a:lnTo>
                    <a:pt x="1133" y="1133"/>
                  </a:lnTo>
                  <a:close/>
                  <a:moveTo>
                    <a:pt x="565" y="1"/>
                  </a:moveTo>
                  <a:cubicBezTo>
                    <a:pt x="251" y="1"/>
                    <a:pt x="0" y="251"/>
                    <a:pt x="0" y="565"/>
                  </a:cubicBezTo>
                  <a:lnTo>
                    <a:pt x="0" y="2830"/>
                  </a:lnTo>
                  <a:cubicBezTo>
                    <a:pt x="0" y="3144"/>
                    <a:pt x="251" y="3398"/>
                    <a:pt x="565" y="3398"/>
                  </a:cubicBezTo>
                  <a:lnTo>
                    <a:pt x="11888" y="3398"/>
                  </a:lnTo>
                  <a:cubicBezTo>
                    <a:pt x="12202" y="3398"/>
                    <a:pt x="12455" y="3144"/>
                    <a:pt x="12455" y="2830"/>
                  </a:cubicBezTo>
                  <a:lnTo>
                    <a:pt x="12455" y="565"/>
                  </a:lnTo>
                  <a:cubicBezTo>
                    <a:pt x="12455" y="251"/>
                    <a:pt x="12202" y="1"/>
                    <a:pt x="1188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096" name="Google Shape;5096;p45"/>
          <p:cNvGrpSpPr/>
          <p:nvPr/>
        </p:nvGrpSpPr>
        <p:grpSpPr>
          <a:xfrm>
            <a:off x="6888215" y="4239297"/>
            <a:ext cx="234432" cy="215065"/>
            <a:chOff x="6239575" y="4416275"/>
            <a:chExt cx="489625" cy="449175"/>
          </a:xfrm>
          <a:solidFill>
            <a:srgbClr val="171536"/>
          </a:solidFill>
        </p:grpSpPr>
        <p:sp>
          <p:nvSpPr>
            <p:cNvPr id="5097" name="Google Shape;5097;p45"/>
            <p:cNvSpPr/>
            <p:nvPr/>
          </p:nvSpPr>
          <p:spPr>
            <a:xfrm>
              <a:off x="6239575" y="4416275"/>
              <a:ext cx="489625" cy="449175"/>
            </a:xfrm>
            <a:custGeom>
              <a:avLst/>
              <a:gdLst/>
              <a:ahLst/>
              <a:cxnLst/>
              <a:rect l="l" t="t" r="r" b="b"/>
              <a:pathLst>
                <a:path w="19585" h="17967" extrusionOk="0">
                  <a:moveTo>
                    <a:pt x="9792" y="1132"/>
                  </a:moveTo>
                  <a:cubicBezTo>
                    <a:pt x="10374" y="1132"/>
                    <a:pt x="10955" y="1424"/>
                    <a:pt x="11278" y="2009"/>
                  </a:cubicBezTo>
                  <a:lnTo>
                    <a:pt x="18111" y="14313"/>
                  </a:lnTo>
                  <a:cubicBezTo>
                    <a:pt x="18404" y="14838"/>
                    <a:pt x="18395" y="15481"/>
                    <a:pt x="18087" y="15998"/>
                  </a:cubicBezTo>
                  <a:cubicBezTo>
                    <a:pt x="17786" y="16518"/>
                    <a:pt x="17232" y="16834"/>
                    <a:pt x="16634" y="16834"/>
                  </a:cubicBezTo>
                  <a:cubicBezTo>
                    <a:pt x="16631" y="16834"/>
                    <a:pt x="16628" y="16834"/>
                    <a:pt x="16625" y="16834"/>
                  </a:cubicBezTo>
                  <a:lnTo>
                    <a:pt x="2962" y="16834"/>
                  </a:lnTo>
                  <a:cubicBezTo>
                    <a:pt x="1667" y="16834"/>
                    <a:pt x="849" y="15445"/>
                    <a:pt x="1474" y="14313"/>
                  </a:cubicBezTo>
                  <a:lnTo>
                    <a:pt x="8307" y="2009"/>
                  </a:lnTo>
                  <a:cubicBezTo>
                    <a:pt x="8630" y="1424"/>
                    <a:pt x="9211" y="1132"/>
                    <a:pt x="9792" y="1132"/>
                  </a:cubicBezTo>
                  <a:close/>
                  <a:moveTo>
                    <a:pt x="9792" y="1"/>
                  </a:moveTo>
                  <a:cubicBezTo>
                    <a:pt x="8763" y="1"/>
                    <a:pt x="7815" y="559"/>
                    <a:pt x="7317" y="1462"/>
                  </a:cubicBezTo>
                  <a:lnTo>
                    <a:pt x="483" y="13766"/>
                  </a:lnTo>
                  <a:cubicBezTo>
                    <a:pt x="0" y="14642"/>
                    <a:pt x="15" y="15711"/>
                    <a:pt x="523" y="16574"/>
                  </a:cubicBezTo>
                  <a:cubicBezTo>
                    <a:pt x="1033" y="17435"/>
                    <a:pt x="1960" y="17966"/>
                    <a:pt x="2962" y="17966"/>
                  </a:cubicBezTo>
                  <a:lnTo>
                    <a:pt x="16625" y="17966"/>
                  </a:lnTo>
                  <a:cubicBezTo>
                    <a:pt x="17625" y="17966"/>
                    <a:pt x="18555" y="17435"/>
                    <a:pt x="19062" y="16574"/>
                  </a:cubicBezTo>
                  <a:cubicBezTo>
                    <a:pt x="19572" y="15711"/>
                    <a:pt x="19585" y="14642"/>
                    <a:pt x="19101" y="13766"/>
                  </a:cubicBezTo>
                  <a:lnTo>
                    <a:pt x="12271" y="1462"/>
                  </a:lnTo>
                  <a:cubicBezTo>
                    <a:pt x="11770" y="559"/>
                    <a:pt x="10822" y="1"/>
                    <a:pt x="979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98" name="Google Shape;5098;p45"/>
            <p:cNvSpPr/>
            <p:nvPr/>
          </p:nvSpPr>
          <p:spPr>
            <a:xfrm>
              <a:off x="6438550" y="4723875"/>
              <a:ext cx="88350" cy="84950"/>
            </a:xfrm>
            <a:custGeom>
              <a:avLst/>
              <a:gdLst/>
              <a:ahLst/>
              <a:cxnLst/>
              <a:rect l="l" t="t" r="r" b="b"/>
              <a:pathLst>
                <a:path w="3534" h="3398" extrusionOk="0">
                  <a:moveTo>
                    <a:pt x="1830" y="1132"/>
                  </a:moveTo>
                  <a:cubicBezTo>
                    <a:pt x="2122" y="1132"/>
                    <a:pt x="2401" y="1358"/>
                    <a:pt x="2401" y="1701"/>
                  </a:cubicBezTo>
                  <a:cubicBezTo>
                    <a:pt x="2401" y="2012"/>
                    <a:pt x="2147" y="2266"/>
                    <a:pt x="1833" y="2266"/>
                  </a:cubicBezTo>
                  <a:cubicBezTo>
                    <a:pt x="1329" y="2266"/>
                    <a:pt x="1076" y="1656"/>
                    <a:pt x="1432" y="1299"/>
                  </a:cubicBezTo>
                  <a:cubicBezTo>
                    <a:pt x="1548" y="1184"/>
                    <a:pt x="1691" y="1132"/>
                    <a:pt x="1830" y="1132"/>
                  </a:cubicBezTo>
                  <a:close/>
                  <a:moveTo>
                    <a:pt x="1833" y="1"/>
                  </a:moveTo>
                  <a:cubicBezTo>
                    <a:pt x="1145" y="1"/>
                    <a:pt x="526" y="415"/>
                    <a:pt x="263" y="1049"/>
                  </a:cubicBezTo>
                  <a:cubicBezTo>
                    <a:pt x="1" y="1683"/>
                    <a:pt x="146" y="2414"/>
                    <a:pt x="632" y="2900"/>
                  </a:cubicBezTo>
                  <a:cubicBezTo>
                    <a:pt x="957" y="3225"/>
                    <a:pt x="1391" y="3397"/>
                    <a:pt x="1833" y="3397"/>
                  </a:cubicBezTo>
                  <a:cubicBezTo>
                    <a:pt x="2052" y="3397"/>
                    <a:pt x="2273" y="3355"/>
                    <a:pt x="2483" y="3268"/>
                  </a:cubicBezTo>
                  <a:cubicBezTo>
                    <a:pt x="3117" y="3005"/>
                    <a:pt x="3533" y="2386"/>
                    <a:pt x="3533" y="1701"/>
                  </a:cubicBezTo>
                  <a:cubicBezTo>
                    <a:pt x="3530" y="762"/>
                    <a:pt x="2772" y="1"/>
                    <a:pt x="183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099" name="Google Shape;5099;p45"/>
            <p:cNvSpPr/>
            <p:nvPr/>
          </p:nvSpPr>
          <p:spPr>
            <a:xfrm>
              <a:off x="6441950" y="4497425"/>
              <a:ext cx="84950" cy="198250"/>
            </a:xfrm>
            <a:custGeom>
              <a:avLst/>
              <a:gdLst/>
              <a:ahLst/>
              <a:cxnLst/>
              <a:rect l="l" t="t" r="r" b="b"/>
              <a:pathLst>
                <a:path w="3398" h="7930" extrusionOk="0">
                  <a:moveTo>
                    <a:pt x="1697" y="1133"/>
                  </a:moveTo>
                  <a:cubicBezTo>
                    <a:pt x="2011" y="1133"/>
                    <a:pt x="2265" y="1387"/>
                    <a:pt x="2265" y="1701"/>
                  </a:cubicBezTo>
                  <a:lnTo>
                    <a:pt x="2265" y="6230"/>
                  </a:lnTo>
                  <a:cubicBezTo>
                    <a:pt x="2265" y="6544"/>
                    <a:pt x="2011" y="6797"/>
                    <a:pt x="1697" y="6797"/>
                  </a:cubicBezTo>
                  <a:cubicBezTo>
                    <a:pt x="1383" y="6797"/>
                    <a:pt x="1133" y="6544"/>
                    <a:pt x="1133" y="6230"/>
                  </a:cubicBezTo>
                  <a:lnTo>
                    <a:pt x="1133" y="1701"/>
                  </a:lnTo>
                  <a:cubicBezTo>
                    <a:pt x="1133" y="1387"/>
                    <a:pt x="1383" y="1133"/>
                    <a:pt x="1697" y="1133"/>
                  </a:cubicBezTo>
                  <a:close/>
                  <a:moveTo>
                    <a:pt x="1697" y="1"/>
                  </a:moveTo>
                  <a:cubicBezTo>
                    <a:pt x="758" y="1"/>
                    <a:pt x="1" y="762"/>
                    <a:pt x="1" y="1701"/>
                  </a:cubicBezTo>
                  <a:lnTo>
                    <a:pt x="1" y="6233"/>
                  </a:lnTo>
                  <a:cubicBezTo>
                    <a:pt x="1" y="7169"/>
                    <a:pt x="758" y="7930"/>
                    <a:pt x="1697" y="7930"/>
                  </a:cubicBezTo>
                  <a:cubicBezTo>
                    <a:pt x="2636" y="7930"/>
                    <a:pt x="3397" y="7169"/>
                    <a:pt x="3397" y="6233"/>
                  </a:cubicBezTo>
                  <a:lnTo>
                    <a:pt x="3397" y="1701"/>
                  </a:lnTo>
                  <a:cubicBezTo>
                    <a:pt x="3397" y="762"/>
                    <a:pt x="2636" y="1"/>
                    <a:pt x="169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100" name="Google Shape;5100;p45"/>
          <p:cNvGrpSpPr/>
          <p:nvPr/>
        </p:nvGrpSpPr>
        <p:grpSpPr>
          <a:xfrm>
            <a:off x="7160783" y="3375995"/>
            <a:ext cx="231320" cy="231320"/>
            <a:chOff x="892750" y="4993750"/>
            <a:chExt cx="483125" cy="483125"/>
          </a:xfrm>
          <a:solidFill>
            <a:srgbClr val="171536"/>
          </a:solidFill>
        </p:grpSpPr>
        <p:sp>
          <p:nvSpPr>
            <p:cNvPr id="5101" name="Google Shape;5101;p45"/>
            <p:cNvSpPr/>
            <p:nvPr/>
          </p:nvSpPr>
          <p:spPr>
            <a:xfrm>
              <a:off x="892750" y="4993750"/>
              <a:ext cx="483125" cy="483125"/>
            </a:xfrm>
            <a:custGeom>
              <a:avLst/>
              <a:gdLst/>
              <a:ahLst/>
              <a:cxnLst/>
              <a:rect l="l" t="t" r="r" b="b"/>
              <a:pathLst>
                <a:path w="19325" h="19325" extrusionOk="0">
                  <a:moveTo>
                    <a:pt x="9662" y="1133"/>
                  </a:moveTo>
                  <a:cubicBezTo>
                    <a:pt x="11824" y="1133"/>
                    <a:pt x="13983" y="1975"/>
                    <a:pt x="15668" y="3657"/>
                  </a:cubicBezTo>
                  <a:cubicBezTo>
                    <a:pt x="19035" y="7027"/>
                    <a:pt x="19035" y="12302"/>
                    <a:pt x="15668" y="15668"/>
                  </a:cubicBezTo>
                  <a:cubicBezTo>
                    <a:pt x="13985" y="17352"/>
                    <a:pt x="11823" y="18193"/>
                    <a:pt x="9662" y="18193"/>
                  </a:cubicBezTo>
                  <a:cubicBezTo>
                    <a:pt x="7501" y="18193"/>
                    <a:pt x="5340" y="17352"/>
                    <a:pt x="3657" y="15668"/>
                  </a:cubicBezTo>
                  <a:cubicBezTo>
                    <a:pt x="290" y="12302"/>
                    <a:pt x="290" y="7024"/>
                    <a:pt x="3657" y="3657"/>
                  </a:cubicBezTo>
                  <a:cubicBezTo>
                    <a:pt x="5341" y="1975"/>
                    <a:pt x="7500" y="1133"/>
                    <a:pt x="9662" y="1133"/>
                  </a:cubicBezTo>
                  <a:close/>
                  <a:moveTo>
                    <a:pt x="9662" y="1"/>
                  </a:moveTo>
                  <a:cubicBezTo>
                    <a:pt x="7117" y="1"/>
                    <a:pt x="4698" y="1015"/>
                    <a:pt x="2856" y="2857"/>
                  </a:cubicBezTo>
                  <a:cubicBezTo>
                    <a:pt x="1015" y="4699"/>
                    <a:pt x="0" y="7117"/>
                    <a:pt x="0" y="9663"/>
                  </a:cubicBezTo>
                  <a:cubicBezTo>
                    <a:pt x="0" y="12208"/>
                    <a:pt x="1015" y="14627"/>
                    <a:pt x="2856" y="16469"/>
                  </a:cubicBezTo>
                  <a:cubicBezTo>
                    <a:pt x="4698" y="18310"/>
                    <a:pt x="7117" y="19325"/>
                    <a:pt x="9662" y="19325"/>
                  </a:cubicBezTo>
                  <a:cubicBezTo>
                    <a:pt x="12208" y="19325"/>
                    <a:pt x="14626" y="18310"/>
                    <a:pt x="16468" y="16469"/>
                  </a:cubicBezTo>
                  <a:cubicBezTo>
                    <a:pt x="18310" y="14627"/>
                    <a:pt x="19324" y="12208"/>
                    <a:pt x="19324" y="9663"/>
                  </a:cubicBezTo>
                  <a:cubicBezTo>
                    <a:pt x="19324" y="7117"/>
                    <a:pt x="18310" y="4699"/>
                    <a:pt x="16468" y="2857"/>
                  </a:cubicBezTo>
                  <a:cubicBezTo>
                    <a:pt x="14626" y="1015"/>
                    <a:pt x="12208" y="1"/>
                    <a:pt x="966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02" name="Google Shape;5102;p45"/>
            <p:cNvSpPr/>
            <p:nvPr/>
          </p:nvSpPr>
          <p:spPr>
            <a:xfrm>
              <a:off x="1021000" y="5052250"/>
              <a:ext cx="230775" cy="253450"/>
            </a:xfrm>
            <a:custGeom>
              <a:avLst/>
              <a:gdLst/>
              <a:ahLst/>
              <a:cxnLst/>
              <a:rect l="l" t="t" r="r" b="b"/>
              <a:pathLst>
                <a:path w="9231" h="10138" extrusionOk="0">
                  <a:moveTo>
                    <a:pt x="4532" y="1133"/>
                  </a:moveTo>
                  <a:cubicBezTo>
                    <a:pt x="5450" y="1133"/>
                    <a:pt x="6326" y="1483"/>
                    <a:pt x="6936" y="2090"/>
                  </a:cubicBezTo>
                  <a:cubicBezTo>
                    <a:pt x="8261" y="3419"/>
                    <a:pt x="8261" y="5568"/>
                    <a:pt x="6936" y="6894"/>
                  </a:cubicBezTo>
                  <a:lnTo>
                    <a:pt x="6933" y="6894"/>
                  </a:lnTo>
                  <a:cubicBezTo>
                    <a:pt x="6688" y="7142"/>
                    <a:pt x="6404" y="7347"/>
                    <a:pt x="6096" y="7510"/>
                  </a:cubicBezTo>
                  <a:cubicBezTo>
                    <a:pt x="5595" y="7767"/>
                    <a:pt x="5275" y="8135"/>
                    <a:pt x="5154" y="8600"/>
                  </a:cubicBezTo>
                  <a:cubicBezTo>
                    <a:pt x="5079" y="8842"/>
                    <a:pt x="4856" y="9000"/>
                    <a:pt x="4614" y="9000"/>
                  </a:cubicBezTo>
                  <a:cubicBezTo>
                    <a:pt x="4566" y="9000"/>
                    <a:pt x="4517" y="8993"/>
                    <a:pt x="4469" y="8980"/>
                  </a:cubicBezTo>
                  <a:cubicBezTo>
                    <a:pt x="4176" y="8905"/>
                    <a:pt x="3995" y="8612"/>
                    <a:pt x="4058" y="8316"/>
                  </a:cubicBezTo>
                  <a:cubicBezTo>
                    <a:pt x="4254" y="7534"/>
                    <a:pt x="4765" y="6924"/>
                    <a:pt x="5574" y="6504"/>
                  </a:cubicBezTo>
                  <a:cubicBezTo>
                    <a:pt x="6936" y="5801"/>
                    <a:pt x="7220" y="3974"/>
                    <a:pt x="6136" y="2890"/>
                  </a:cubicBezTo>
                  <a:cubicBezTo>
                    <a:pt x="5690" y="2458"/>
                    <a:pt x="5113" y="2243"/>
                    <a:pt x="4535" y="2243"/>
                  </a:cubicBezTo>
                  <a:cubicBezTo>
                    <a:pt x="3958" y="2243"/>
                    <a:pt x="3380" y="2458"/>
                    <a:pt x="2935" y="2890"/>
                  </a:cubicBezTo>
                  <a:cubicBezTo>
                    <a:pt x="2506" y="3313"/>
                    <a:pt x="2268" y="3890"/>
                    <a:pt x="2268" y="4494"/>
                  </a:cubicBezTo>
                  <a:cubicBezTo>
                    <a:pt x="2268" y="4805"/>
                    <a:pt x="2014" y="5058"/>
                    <a:pt x="1703" y="5058"/>
                  </a:cubicBezTo>
                  <a:cubicBezTo>
                    <a:pt x="1389" y="5058"/>
                    <a:pt x="1135" y="4805"/>
                    <a:pt x="1135" y="4494"/>
                  </a:cubicBezTo>
                  <a:cubicBezTo>
                    <a:pt x="1132" y="3591"/>
                    <a:pt x="1492" y="2724"/>
                    <a:pt x="2132" y="2090"/>
                  </a:cubicBezTo>
                  <a:cubicBezTo>
                    <a:pt x="2739" y="1483"/>
                    <a:pt x="3614" y="1133"/>
                    <a:pt x="4532" y="1133"/>
                  </a:cubicBezTo>
                  <a:close/>
                  <a:moveTo>
                    <a:pt x="4532" y="1"/>
                  </a:moveTo>
                  <a:cubicBezTo>
                    <a:pt x="3315" y="1"/>
                    <a:pt x="2150" y="469"/>
                    <a:pt x="1332" y="1290"/>
                  </a:cubicBezTo>
                  <a:cubicBezTo>
                    <a:pt x="477" y="2135"/>
                    <a:pt x="0" y="3289"/>
                    <a:pt x="3" y="4494"/>
                  </a:cubicBezTo>
                  <a:cubicBezTo>
                    <a:pt x="3" y="5430"/>
                    <a:pt x="764" y="6190"/>
                    <a:pt x="1703" y="6190"/>
                  </a:cubicBezTo>
                  <a:cubicBezTo>
                    <a:pt x="2639" y="6190"/>
                    <a:pt x="3400" y="5430"/>
                    <a:pt x="3400" y="4494"/>
                  </a:cubicBezTo>
                  <a:cubicBezTo>
                    <a:pt x="3400" y="3830"/>
                    <a:pt x="3944" y="3358"/>
                    <a:pt x="4535" y="3358"/>
                  </a:cubicBezTo>
                  <a:cubicBezTo>
                    <a:pt x="4731" y="3358"/>
                    <a:pt x="4933" y="3410"/>
                    <a:pt x="5121" y="3524"/>
                  </a:cubicBezTo>
                  <a:cubicBezTo>
                    <a:pt x="5876" y="3986"/>
                    <a:pt x="5837" y="5094"/>
                    <a:pt x="5052" y="5499"/>
                  </a:cubicBezTo>
                  <a:cubicBezTo>
                    <a:pt x="3959" y="6064"/>
                    <a:pt x="3234" y="6945"/>
                    <a:pt x="2959" y="8041"/>
                  </a:cubicBezTo>
                  <a:cubicBezTo>
                    <a:pt x="2742" y="8941"/>
                    <a:pt x="3288" y="9850"/>
                    <a:pt x="4185" y="10083"/>
                  </a:cubicBezTo>
                  <a:cubicBezTo>
                    <a:pt x="4327" y="10119"/>
                    <a:pt x="4470" y="10137"/>
                    <a:pt x="4611" y="10137"/>
                  </a:cubicBezTo>
                  <a:cubicBezTo>
                    <a:pt x="5356" y="10137"/>
                    <a:pt x="6039" y="9642"/>
                    <a:pt x="6247" y="8893"/>
                  </a:cubicBezTo>
                  <a:cubicBezTo>
                    <a:pt x="6262" y="8832"/>
                    <a:pt x="6305" y="8675"/>
                    <a:pt x="6616" y="8515"/>
                  </a:cubicBezTo>
                  <a:cubicBezTo>
                    <a:pt x="7899" y="7851"/>
                    <a:pt x="8787" y="6613"/>
                    <a:pt x="9007" y="5188"/>
                  </a:cubicBezTo>
                  <a:cubicBezTo>
                    <a:pt x="9230" y="3760"/>
                    <a:pt x="8756" y="2313"/>
                    <a:pt x="7736" y="1290"/>
                  </a:cubicBezTo>
                  <a:cubicBezTo>
                    <a:pt x="6918" y="472"/>
                    <a:pt x="5749" y="1"/>
                    <a:pt x="453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03" name="Google Shape;5103;p45"/>
            <p:cNvSpPr/>
            <p:nvPr/>
          </p:nvSpPr>
          <p:spPr>
            <a:xfrm>
              <a:off x="1088475" y="5334425"/>
              <a:ext cx="88350" cy="84925"/>
            </a:xfrm>
            <a:custGeom>
              <a:avLst/>
              <a:gdLst/>
              <a:ahLst/>
              <a:cxnLst/>
              <a:rect l="l" t="t" r="r" b="b"/>
              <a:pathLst>
                <a:path w="3534" h="3397" extrusionOk="0">
                  <a:moveTo>
                    <a:pt x="1829" y="1129"/>
                  </a:moveTo>
                  <a:cubicBezTo>
                    <a:pt x="2121" y="1129"/>
                    <a:pt x="2401" y="1356"/>
                    <a:pt x="2401" y="1697"/>
                  </a:cubicBezTo>
                  <a:cubicBezTo>
                    <a:pt x="2401" y="2011"/>
                    <a:pt x="2147" y="2265"/>
                    <a:pt x="1833" y="2265"/>
                  </a:cubicBezTo>
                  <a:cubicBezTo>
                    <a:pt x="1329" y="2265"/>
                    <a:pt x="1075" y="1655"/>
                    <a:pt x="1432" y="1296"/>
                  </a:cubicBezTo>
                  <a:cubicBezTo>
                    <a:pt x="1548" y="1181"/>
                    <a:pt x="1690" y="1129"/>
                    <a:pt x="1829" y="1129"/>
                  </a:cubicBezTo>
                  <a:close/>
                  <a:moveTo>
                    <a:pt x="1833" y="0"/>
                  </a:moveTo>
                  <a:cubicBezTo>
                    <a:pt x="1145" y="0"/>
                    <a:pt x="526" y="414"/>
                    <a:pt x="263" y="1048"/>
                  </a:cubicBezTo>
                  <a:cubicBezTo>
                    <a:pt x="0" y="1682"/>
                    <a:pt x="145" y="2413"/>
                    <a:pt x="631" y="2899"/>
                  </a:cubicBezTo>
                  <a:cubicBezTo>
                    <a:pt x="957" y="3224"/>
                    <a:pt x="1391" y="3397"/>
                    <a:pt x="1833" y="3397"/>
                  </a:cubicBezTo>
                  <a:cubicBezTo>
                    <a:pt x="2052" y="3397"/>
                    <a:pt x="2272" y="3354"/>
                    <a:pt x="2482" y="3267"/>
                  </a:cubicBezTo>
                  <a:cubicBezTo>
                    <a:pt x="3116" y="3005"/>
                    <a:pt x="3533" y="2386"/>
                    <a:pt x="3533" y="1697"/>
                  </a:cubicBezTo>
                  <a:cubicBezTo>
                    <a:pt x="3530" y="758"/>
                    <a:pt x="2772" y="0"/>
                    <a:pt x="183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104" name="Google Shape;5104;p45"/>
          <p:cNvGrpSpPr/>
          <p:nvPr/>
        </p:nvGrpSpPr>
        <p:grpSpPr>
          <a:xfrm>
            <a:off x="7160795" y="3661323"/>
            <a:ext cx="231320" cy="231320"/>
            <a:chOff x="1487200" y="4993750"/>
            <a:chExt cx="483125" cy="483125"/>
          </a:xfrm>
          <a:solidFill>
            <a:srgbClr val="171536"/>
          </a:solidFill>
        </p:grpSpPr>
        <p:sp>
          <p:nvSpPr>
            <p:cNvPr id="5105" name="Google Shape;5105;p45"/>
            <p:cNvSpPr/>
            <p:nvPr/>
          </p:nvSpPr>
          <p:spPr>
            <a:xfrm>
              <a:off x="1487200" y="4993750"/>
              <a:ext cx="483125" cy="483125"/>
            </a:xfrm>
            <a:custGeom>
              <a:avLst/>
              <a:gdLst/>
              <a:ahLst/>
              <a:cxnLst/>
              <a:rect l="l" t="t" r="r" b="b"/>
              <a:pathLst>
                <a:path w="19325" h="19325" extrusionOk="0">
                  <a:moveTo>
                    <a:pt x="9662" y="1133"/>
                  </a:moveTo>
                  <a:cubicBezTo>
                    <a:pt x="11824" y="1133"/>
                    <a:pt x="13983" y="1975"/>
                    <a:pt x="15668" y="3657"/>
                  </a:cubicBezTo>
                  <a:cubicBezTo>
                    <a:pt x="19035" y="7027"/>
                    <a:pt x="19035" y="12302"/>
                    <a:pt x="15668" y="15668"/>
                  </a:cubicBezTo>
                  <a:cubicBezTo>
                    <a:pt x="13983" y="17352"/>
                    <a:pt x="11822" y="18193"/>
                    <a:pt x="9661" y="18193"/>
                  </a:cubicBezTo>
                  <a:cubicBezTo>
                    <a:pt x="7500" y="18193"/>
                    <a:pt x="5340" y="17352"/>
                    <a:pt x="3657" y="15668"/>
                  </a:cubicBezTo>
                  <a:cubicBezTo>
                    <a:pt x="290" y="12302"/>
                    <a:pt x="290" y="7024"/>
                    <a:pt x="3657" y="3657"/>
                  </a:cubicBezTo>
                  <a:cubicBezTo>
                    <a:pt x="5342" y="1975"/>
                    <a:pt x="7500" y="1133"/>
                    <a:pt x="9662" y="1133"/>
                  </a:cubicBezTo>
                  <a:close/>
                  <a:moveTo>
                    <a:pt x="9662" y="1"/>
                  </a:moveTo>
                  <a:cubicBezTo>
                    <a:pt x="7117" y="1"/>
                    <a:pt x="4698" y="1015"/>
                    <a:pt x="2857" y="2857"/>
                  </a:cubicBezTo>
                  <a:cubicBezTo>
                    <a:pt x="1015" y="4699"/>
                    <a:pt x="0" y="7117"/>
                    <a:pt x="0" y="9663"/>
                  </a:cubicBezTo>
                  <a:cubicBezTo>
                    <a:pt x="0" y="12208"/>
                    <a:pt x="1015" y="14627"/>
                    <a:pt x="2857" y="16469"/>
                  </a:cubicBezTo>
                  <a:cubicBezTo>
                    <a:pt x="4698" y="18310"/>
                    <a:pt x="7117" y="19325"/>
                    <a:pt x="9662" y="19325"/>
                  </a:cubicBezTo>
                  <a:cubicBezTo>
                    <a:pt x="12208" y="19325"/>
                    <a:pt x="14626" y="18310"/>
                    <a:pt x="16468" y="16469"/>
                  </a:cubicBezTo>
                  <a:cubicBezTo>
                    <a:pt x="18310" y="14627"/>
                    <a:pt x="19325" y="12208"/>
                    <a:pt x="19325" y="9663"/>
                  </a:cubicBezTo>
                  <a:cubicBezTo>
                    <a:pt x="19325" y="7117"/>
                    <a:pt x="18310" y="4699"/>
                    <a:pt x="16468" y="2857"/>
                  </a:cubicBezTo>
                  <a:cubicBezTo>
                    <a:pt x="14626" y="1015"/>
                    <a:pt x="12208" y="1"/>
                    <a:pt x="966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06" name="Google Shape;5106;p45"/>
            <p:cNvSpPr/>
            <p:nvPr/>
          </p:nvSpPr>
          <p:spPr>
            <a:xfrm>
              <a:off x="1602600" y="5143950"/>
              <a:ext cx="250350" cy="182725"/>
            </a:xfrm>
            <a:custGeom>
              <a:avLst/>
              <a:gdLst/>
              <a:ahLst/>
              <a:cxnLst/>
              <a:rect l="l" t="t" r="r" b="b"/>
              <a:pathLst>
                <a:path w="10014" h="7309" extrusionOk="0">
                  <a:moveTo>
                    <a:pt x="8149" y="1134"/>
                  </a:moveTo>
                  <a:cubicBezTo>
                    <a:pt x="8294" y="1134"/>
                    <a:pt x="8439" y="1189"/>
                    <a:pt x="8549" y="1300"/>
                  </a:cubicBezTo>
                  <a:cubicBezTo>
                    <a:pt x="8769" y="1520"/>
                    <a:pt x="8769" y="1879"/>
                    <a:pt x="8549" y="2100"/>
                  </a:cubicBezTo>
                  <a:lnTo>
                    <a:pt x="4639" y="6007"/>
                  </a:lnTo>
                  <a:cubicBezTo>
                    <a:pt x="4527" y="6120"/>
                    <a:pt x="4377" y="6177"/>
                    <a:pt x="4227" y="6177"/>
                  </a:cubicBezTo>
                  <a:cubicBezTo>
                    <a:pt x="4081" y="6177"/>
                    <a:pt x="3937" y="6123"/>
                    <a:pt x="3830" y="6016"/>
                  </a:cubicBezTo>
                  <a:lnTo>
                    <a:pt x="1547" y="3748"/>
                  </a:lnTo>
                  <a:cubicBezTo>
                    <a:pt x="1296" y="3534"/>
                    <a:pt x="1281" y="3151"/>
                    <a:pt x="1514" y="2918"/>
                  </a:cubicBezTo>
                  <a:cubicBezTo>
                    <a:pt x="1626" y="2806"/>
                    <a:pt x="1771" y="2750"/>
                    <a:pt x="1916" y="2750"/>
                  </a:cubicBezTo>
                  <a:cubicBezTo>
                    <a:pt x="2074" y="2750"/>
                    <a:pt x="2232" y="2817"/>
                    <a:pt x="2344" y="2948"/>
                  </a:cubicBezTo>
                  <a:lnTo>
                    <a:pt x="3784" y="4388"/>
                  </a:lnTo>
                  <a:cubicBezTo>
                    <a:pt x="3793" y="4401"/>
                    <a:pt x="3805" y="4410"/>
                    <a:pt x="3817" y="4419"/>
                  </a:cubicBezTo>
                  <a:cubicBezTo>
                    <a:pt x="3817" y="4422"/>
                    <a:pt x="3820" y="4422"/>
                    <a:pt x="3823" y="4425"/>
                  </a:cubicBezTo>
                  <a:cubicBezTo>
                    <a:pt x="3934" y="4535"/>
                    <a:pt x="4078" y="4590"/>
                    <a:pt x="4222" y="4590"/>
                  </a:cubicBezTo>
                  <a:cubicBezTo>
                    <a:pt x="4367" y="4590"/>
                    <a:pt x="4512" y="4535"/>
                    <a:pt x="4624" y="4425"/>
                  </a:cubicBezTo>
                  <a:lnTo>
                    <a:pt x="7749" y="1300"/>
                  </a:lnTo>
                  <a:cubicBezTo>
                    <a:pt x="7859" y="1189"/>
                    <a:pt x="8004" y="1134"/>
                    <a:pt x="8149" y="1134"/>
                  </a:cubicBezTo>
                  <a:close/>
                  <a:moveTo>
                    <a:pt x="8146" y="1"/>
                  </a:moveTo>
                  <a:cubicBezTo>
                    <a:pt x="7712" y="1"/>
                    <a:pt x="7279" y="166"/>
                    <a:pt x="6949" y="496"/>
                  </a:cubicBezTo>
                  <a:lnTo>
                    <a:pt x="6946" y="496"/>
                  </a:lnTo>
                  <a:lnTo>
                    <a:pt x="4219" y="3223"/>
                  </a:lnTo>
                  <a:lnTo>
                    <a:pt x="3144" y="2148"/>
                  </a:lnTo>
                  <a:cubicBezTo>
                    <a:pt x="2808" y="1779"/>
                    <a:pt x="2348" y="1594"/>
                    <a:pt x="1887" y="1594"/>
                  </a:cubicBezTo>
                  <a:cubicBezTo>
                    <a:pt x="1453" y="1594"/>
                    <a:pt x="1019" y="1758"/>
                    <a:pt x="686" y="2091"/>
                  </a:cubicBezTo>
                  <a:cubicBezTo>
                    <a:pt x="1" y="2776"/>
                    <a:pt x="28" y="3896"/>
                    <a:pt x="747" y="4549"/>
                  </a:cubicBezTo>
                  <a:lnTo>
                    <a:pt x="3029" y="6819"/>
                  </a:lnTo>
                  <a:cubicBezTo>
                    <a:pt x="3344" y="7131"/>
                    <a:pt x="3768" y="7308"/>
                    <a:pt x="4214" y="7308"/>
                  </a:cubicBezTo>
                  <a:cubicBezTo>
                    <a:pt x="4218" y="7308"/>
                    <a:pt x="4221" y="7308"/>
                    <a:pt x="4225" y="7308"/>
                  </a:cubicBezTo>
                  <a:cubicBezTo>
                    <a:pt x="4678" y="7308"/>
                    <a:pt x="5116" y="7127"/>
                    <a:pt x="5439" y="6807"/>
                  </a:cubicBezTo>
                  <a:lnTo>
                    <a:pt x="9349" y="2900"/>
                  </a:lnTo>
                  <a:cubicBezTo>
                    <a:pt x="10013" y="2236"/>
                    <a:pt x="10013" y="1161"/>
                    <a:pt x="9349" y="499"/>
                  </a:cubicBezTo>
                  <a:cubicBezTo>
                    <a:pt x="9017" y="167"/>
                    <a:pt x="8581" y="1"/>
                    <a:pt x="814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107" name="Google Shape;5107;p45"/>
          <p:cNvGrpSpPr/>
          <p:nvPr/>
        </p:nvGrpSpPr>
        <p:grpSpPr>
          <a:xfrm>
            <a:off x="7160807" y="3946274"/>
            <a:ext cx="231320" cy="231320"/>
            <a:chOff x="2081650" y="4993750"/>
            <a:chExt cx="483125" cy="483125"/>
          </a:xfrm>
          <a:solidFill>
            <a:srgbClr val="171536"/>
          </a:solidFill>
        </p:grpSpPr>
        <p:sp>
          <p:nvSpPr>
            <p:cNvPr id="5108" name="Google Shape;5108;p45"/>
            <p:cNvSpPr/>
            <p:nvPr/>
          </p:nvSpPr>
          <p:spPr>
            <a:xfrm>
              <a:off x="2081650" y="4993750"/>
              <a:ext cx="483125" cy="483125"/>
            </a:xfrm>
            <a:custGeom>
              <a:avLst/>
              <a:gdLst/>
              <a:ahLst/>
              <a:cxnLst/>
              <a:rect l="l" t="t" r="r" b="b"/>
              <a:pathLst>
                <a:path w="19325" h="19325" extrusionOk="0">
                  <a:moveTo>
                    <a:pt x="9663" y="1133"/>
                  </a:moveTo>
                  <a:cubicBezTo>
                    <a:pt x="11824" y="1133"/>
                    <a:pt x="13983" y="1975"/>
                    <a:pt x="15668" y="3657"/>
                  </a:cubicBezTo>
                  <a:cubicBezTo>
                    <a:pt x="19035" y="7027"/>
                    <a:pt x="19035" y="12302"/>
                    <a:pt x="15668" y="15668"/>
                  </a:cubicBezTo>
                  <a:cubicBezTo>
                    <a:pt x="13983" y="17350"/>
                    <a:pt x="11824" y="18193"/>
                    <a:pt x="9663" y="18193"/>
                  </a:cubicBezTo>
                  <a:cubicBezTo>
                    <a:pt x="7501" y="18193"/>
                    <a:pt x="5342" y="17350"/>
                    <a:pt x="3657" y="15668"/>
                  </a:cubicBezTo>
                  <a:cubicBezTo>
                    <a:pt x="290" y="12302"/>
                    <a:pt x="290" y="7024"/>
                    <a:pt x="3657" y="3657"/>
                  </a:cubicBezTo>
                  <a:cubicBezTo>
                    <a:pt x="5342" y="1975"/>
                    <a:pt x="7501" y="1133"/>
                    <a:pt x="9663" y="1133"/>
                  </a:cubicBezTo>
                  <a:close/>
                  <a:moveTo>
                    <a:pt x="9663" y="1"/>
                  </a:moveTo>
                  <a:cubicBezTo>
                    <a:pt x="7117" y="1"/>
                    <a:pt x="4699" y="1015"/>
                    <a:pt x="2857" y="2857"/>
                  </a:cubicBezTo>
                  <a:cubicBezTo>
                    <a:pt x="1015" y="4699"/>
                    <a:pt x="0" y="7117"/>
                    <a:pt x="0" y="9663"/>
                  </a:cubicBezTo>
                  <a:cubicBezTo>
                    <a:pt x="0" y="12208"/>
                    <a:pt x="1015" y="14627"/>
                    <a:pt x="2857" y="16469"/>
                  </a:cubicBezTo>
                  <a:cubicBezTo>
                    <a:pt x="4699" y="18310"/>
                    <a:pt x="7117" y="19325"/>
                    <a:pt x="9663" y="19325"/>
                  </a:cubicBezTo>
                  <a:cubicBezTo>
                    <a:pt x="12208" y="19325"/>
                    <a:pt x="14626" y="18310"/>
                    <a:pt x="16468" y="16469"/>
                  </a:cubicBezTo>
                  <a:cubicBezTo>
                    <a:pt x="18310" y="14627"/>
                    <a:pt x="19325" y="12208"/>
                    <a:pt x="19325" y="9663"/>
                  </a:cubicBezTo>
                  <a:cubicBezTo>
                    <a:pt x="19325" y="7117"/>
                    <a:pt x="18310" y="4699"/>
                    <a:pt x="16468" y="2857"/>
                  </a:cubicBezTo>
                  <a:cubicBezTo>
                    <a:pt x="14626" y="1015"/>
                    <a:pt x="12208" y="1"/>
                    <a:pt x="966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09" name="Google Shape;5109;p45"/>
            <p:cNvSpPr/>
            <p:nvPr/>
          </p:nvSpPr>
          <p:spPr>
            <a:xfrm>
              <a:off x="2209375" y="5125625"/>
              <a:ext cx="227600" cy="219350"/>
            </a:xfrm>
            <a:custGeom>
              <a:avLst/>
              <a:gdLst/>
              <a:ahLst/>
              <a:cxnLst/>
              <a:rect l="l" t="t" r="r" b="b"/>
              <a:pathLst>
                <a:path w="9104" h="8774" extrusionOk="0">
                  <a:moveTo>
                    <a:pt x="7232" y="1143"/>
                  </a:moveTo>
                  <a:cubicBezTo>
                    <a:pt x="7377" y="1143"/>
                    <a:pt x="7522" y="1198"/>
                    <a:pt x="7633" y="1308"/>
                  </a:cubicBezTo>
                  <a:cubicBezTo>
                    <a:pt x="7851" y="1528"/>
                    <a:pt x="7854" y="1882"/>
                    <a:pt x="7639" y="2102"/>
                  </a:cubicBezTo>
                  <a:lnTo>
                    <a:pt x="5755" y="3986"/>
                  </a:lnTo>
                  <a:cubicBezTo>
                    <a:pt x="5532" y="4210"/>
                    <a:pt x="5532" y="4566"/>
                    <a:pt x="5755" y="4789"/>
                  </a:cubicBezTo>
                  <a:lnTo>
                    <a:pt x="7639" y="6673"/>
                  </a:lnTo>
                  <a:cubicBezTo>
                    <a:pt x="7854" y="6894"/>
                    <a:pt x="7851" y="7247"/>
                    <a:pt x="7633" y="7468"/>
                  </a:cubicBezTo>
                  <a:cubicBezTo>
                    <a:pt x="7522" y="7577"/>
                    <a:pt x="7377" y="7633"/>
                    <a:pt x="7232" y="7633"/>
                  </a:cubicBezTo>
                  <a:cubicBezTo>
                    <a:pt x="7090" y="7633"/>
                    <a:pt x="6948" y="7580"/>
                    <a:pt x="6839" y="7474"/>
                  </a:cubicBezTo>
                  <a:lnTo>
                    <a:pt x="6830" y="7468"/>
                  </a:lnTo>
                  <a:lnTo>
                    <a:pt x="4946" y="5650"/>
                  </a:lnTo>
                  <a:cubicBezTo>
                    <a:pt x="4836" y="5544"/>
                    <a:pt x="4695" y="5491"/>
                    <a:pt x="4554" y="5491"/>
                  </a:cubicBezTo>
                  <a:cubicBezTo>
                    <a:pt x="4412" y="5491"/>
                    <a:pt x="4271" y="5544"/>
                    <a:pt x="4161" y="5650"/>
                  </a:cubicBezTo>
                  <a:lnTo>
                    <a:pt x="2277" y="7468"/>
                  </a:lnTo>
                  <a:lnTo>
                    <a:pt x="2268" y="7474"/>
                  </a:lnTo>
                  <a:cubicBezTo>
                    <a:pt x="2159" y="7580"/>
                    <a:pt x="2017" y="7633"/>
                    <a:pt x="1875" y="7633"/>
                  </a:cubicBezTo>
                  <a:cubicBezTo>
                    <a:pt x="1730" y="7633"/>
                    <a:pt x="1585" y="7577"/>
                    <a:pt x="1474" y="7468"/>
                  </a:cubicBezTo>
                  <a:cubicBezTo>
                    <a:pt x="1256" y="7247"/>
                    <a:pt x="1253" y="6894"/>
                    <a:pt x="1468" y="6673"/>
                  </a:cubicBezTo>
                  <a:lnTo>
                    <a:pt x="3352" y="4789"/>
                  </a:lnTo>
                  <a:cubicBezTo>
                    <a:pt x="3575" y="4566"/>
                    <a:pt x="3575" y="4210"/>
                    <a:pt x="3352" y="3986"/>
                  </a:cubicBezTo>
                  <a:lnTo>
                    <a:pt x="1468" y="2102"/>
                  </a:lnTo>
                  <a:cubicBezTo>
                    <a:pt x="1253" y="1882"/>
                    <a:pt x="1256" y="1528"/>
                    <a:pt x="1474" y="1308"/>
                  </a:cubicBezTo>
                  <a:cubicBezTo>
                    <a:pt x="1585" y="1198"/>
                    <a:pt x="1730" y="1143"/>
                    <a:pt x="1875" y="1143"/>
                  </a:cubicBezTo>
                  <a:cubicBezTo>
                    <a:pt x="2017" y="1143"/>
                    <a:pt x="2159" y="1196"/>
                    <a:pt x="2268" y="1302"/>
                  </a:cubicBezTo>
                  <a:lnTo>
                    <a:pt x="2277" y="1308"/>
                  </a:lnTo>
                  <a:lnTo>
                    <a:pt x="4161" y="3126"/>
                  </a:lnTo>
                  <a:cubicBezTo>
                    <a:pt x="4271" y="3231"/>
                    <a:pt x="4412" y="3284"/>
                    <a:pt x="4554" y="3284"/>
                  </a:cubicBezTo>
                  <a:cubicBezTo>
                    <a:pt x="4695" y="3284"/>
                    <a:pt x="4836" y="3231"/>
                    <a:pt x="4946" y="3126"/>
                  </a:cubicBezTo>
                  <a:lnTo>
                    <a:pt x="6830" y="1308"/>
                  </a:lnTo>
                  <a:lnTo>
                    <a:pt x="6839" y="1302"/>
                  </a:lnTo>
                  <a:cubicBezTo>
                    <a:pt x="6948" y="1196"/>
                    <a:pt x="7090" y="1143"/>
                    <a:pt x="7232" y="1143"/>
                  </a:cubicBezTo>
                  <a:close/>
                  <a:moveTo>
                    <a:pt x="1865" y="0"/>
                  </a:moveTo>
                  <a:cubicBezTo>
                    <a:pt x="1430" y="0"/>
                    <a:pt x="995" y="166"/>
                    <a:pt x="664" y="499"/>
                  </a:cubicBezTo>
                  <a:cubicBezTo>
                    <a:pt x="0" y="1163"/>
                    <a:pt x="3" y="2241"/>
                    <a:pt x="667" y="2902"/>
                  </a:cubicBezTo>
                  <a:lnTo>
                    <a:pt x="2153" y="4388"/>
                  </a:lnTo>
                  <a:lnTo>
                    <a:pt x="667" y="5873"/>
                  </a:lnTo>
                  <a:cubicBezTo>
                    <a:pt x="0" y="6535"/>
                    <a:pt x="0" y="7610"/>
                    <a:pt x="661" y="8274"/>
                  </a:cubicBezTo>
                  <a:cubicBezTo>
                    <a:pt x="995" y="8607"/>
                    <a:pt x="1431" y="8774"/>
                    <a:pt x="1868" y="8774"/>
                  </a:cubicBezTo>
                  <a:cubicBezTo>
                    <a:pt x="2301" y="8774"/>
                    <a:pt x="2734" y="8609"/>
                    <a:pt x="3065" y="8280"/>
                  </a:cubicBezTo>
                  <a:lnTo>
                    <a:pt x="4554" y="6846"/>
                  </a:lnTo>
                  <a:lnTo>
                    <a:pt x="6042" y="8280"/>
                  </a:lnTo>
                  <a:cubicBezTo>
                    <a:pt x="6373" y="8609"/>
                    <a:pt x="6806" y="8774"/>
                    <a:pt x="7239" y="8774"/>
                  </a:cubicBezTo>
                  <a:cubicBezTo>
                    <a:pt x="7675" y="8774"/>
                    <a:pt x="8111" y="8607"/>
                    <a:pt x="8443" y="8274"/>
                  </a:cubicBezTo>
                  <a:cubicBezTo>
                    <a:pt x="9104" y="7610"/>
                    <a:pt x="9104" y="6535"/>
                    <a:pt x="8440" y="5873"/>
                  </a:cubicBezTo>
                  <a:lnTo>
                    <a:pt x="6957" y="4388"/>
                  </a:lnTo>
                  <a:lnTo>
                    <a:pt x="8440" y="2902"/>
                  </a:lnTo>
                  <a:cubicBezTo>
                    <a:pt x="8760" y="2585"/>
                    <a:pt x="8938" y="2153"/>
                    <a:pt x="8938" y="1703"/>
                  </a:cubicBezTo>
                  <a:cubicBezTo>
                    <a:pt x="8938" y="1018"/>
                    <a:pt x="8524" y="399"/>
                    <a:pt x="7893" y="133"/>
                  </a:cubicBezTo>
                  <a:cubicBezTo>
                    <a:pt x="7682" y="46"/>
                    <a:pt x="7460" y="3"/>
                    <a:pt x="7239" y="3"/>
                  </a:cubicBezTo>
                  <a:cubicBezTo>
                    <a:pt x="6799" y="3"/>
                    <a:pt x="6366" y="174"/>
                    <a:pt x="6042" y="496"/>
                  </a:cubicBezTo>
                  <a:lnTo>
                    <a:pt x="4554" y="1930"/>
                  </a:lnTo>
                  <a:lnTo>
                    <a:pt x="3065" y="496"/>
                  </a:lnTo>
                  <a:cubicBezTo>
                    <a:pt x="2733" y="165"/>
                    <a:pt x="2299" y="0"/>
                    <a:pt x="18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110" name="Google Shape;5110;p45"/>
          <p:cNvGrpSpPr/>
          <p:nvPr/>
        </p:nvGrpSpPr>
        <p:grpSpPr>
          <a:xfrm>
            <a:off x="7449312" y="3375995"/>
            <a:ext cx="231320" cy="231320"/>
            <a:chOff x="2676100" y="4993750"/>
            <a:chExt cx="483125" cy="483125"/>
          </a:xfrm>
          <a:solidFill>
            <a:srgbClr val="171536"/>
          </a:solidFill>
        </p:grpSpPr>
        <p:sp>
          <p:nvSpPr>
            <p:cNvPr id="5111" name="Google Shape;5111;p45"/>
            <p:cNvSpPr/>
            <p:nvPr/>
          </p:nvSpPr>
          <p:spPr>
            <a:xfrm>
              <a:off x="2676100" y="4993750"/>
              <a:ext cx="483125" cy="483125"/>
            </a:xfrm>
            <a:custGeom>
              <a:avLst/>
              <a:gdLst/>
              <a:ahLst/>
              <a:cxnLst/>
              <a:rect l="l" t="t" r="r" b="b"/>
              <a:pathLst>
                <a:path w="19325" h="19325" extrusionOk="0">
                  <a:moveTo>
                    <a:pt x="17628" y="1133"/>
                  </a:moveTo>
                  <a:cubicBezTo>
                    <a:pt x="17939" y="1133"/>
                    <a:pt x="18193" y="1386"/>
                    <a:pt x="18193" y="1700"/>
                  </a:cubicBezTo>
                  <a:lnTo>
                    <a:pt x="18193" y="17628"/>
                  </a:lnTo>
                  <a:cubicBezTo>
                    <a:pt x="18193" y="17939"/>
                    <a:pt x="17939" y="18193"/>
                    <a:pt x="17628" y="18193"/>
                  </a:cubicBezTo>
                  <a:lnTo>
                    <a:pt x="1700" y="18193"/>
                  </a:lnTo>
                  <a:cubicBezTo>
                    <a:pt x="1386" y="18193"/>
                    <a:pt x="1133" y="17939"/>
                    <a:pt x="1133" y="17628"/>
                  </a:cubicBezTo>
                  <a:lnTo>
                    <a:pt x="1133" y="1700"/>
                  </a:lnTo>
                  <a:cubicBezTo>
                    <a:pt x="1133" y="1386"/>
                    <a:pt x="1386" y="1133"/>
                    <a:pt x="1700" y="1133"/>
                  </a:cubicBezTo>
                  <a:close/>
                  <a:moveTo>
                    <a:pt x="1700" y="1"/>
                  </a:moveTo>
                  <a:cubicBezTo>
                    <a:pt x="761" y="1"/>
                    <a:pt x="0" y="761"/>
                    <a:pt x="0" y="1700"/>
                  </a:cubicBezTo>
                  <a:lnTo>
                    <a:pt x="0" y="17628"/>
                  </a:lnTo>
                  <a:cubicBezTo>
                    <a:pt x="0" y="18564"/>
                    <a:pt x="761" y="19325"/>
                    <a:pt x="1700" y="19325"/>
                  </a:cubicBezTo>
                  <a:lnTo>
                    <a:pt x="17628" y="19325"/>
                  </a:lnTo>
                  <a:cubicBezTo>
                    <a:pt x="18564" y="19325"/>
                    <a:pt x="19325" y="18564"/>
                    <a:pt x="19325" y="17628"/>
                  </a:cubicBezTo>
                  <a:lnTo>
                    <a:pt x="19325" y="1700"/>
                  </a:lnTo>
                  <a:cubicBezTo>
                    <a:pt x="19325" y="761"/>
                    <a:pt x="18564" y="1"/>
                    <a:pt x="1762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12" name="Google Shape;5112;p45"/>
            <p:cNvSpPr/>
            <p:nvPr/>
          </p:nvSpPr>
          <p:spPr>
            <a:xfrm>
              <a:off x="2776125" y="5051350"/>
              <a:ext cx="141550" cy="367950"/>
            </a:xfrm>
            <a:custGeom>
              <a:avLst/>
              <a:gdLst/>
              <a:ahLst/>
              <a:cxnLst/>
              <a:rect l="l" t="t" r="r" b="b"/>
              <a:pathLst>
                <a:path w="5662" h="14718" extrusionOk="0">
                  <a:moveTo>
                    <a:pt x="4529" y="4530"/>
                  </a:moveTo>
                  <a:lnTo>
                    <a:pt x="4529" y="5094"/>
                  </a:lnTo>
                  <a:cubicBezTo>
                    <a:pt x="4529" y="5408"/>
                    <a:pt x="4276" y="5662"/>
                    <a:pt x="3965" y="5662"/>
                  </a:cubicBezTo>
                  <a:cubicBezTo>
                    <a:pt x="3651" y="5662"/>
                    <a:pt x="3397" y="5912"/>
                    <a:pt x="3397" y="6226"/>
                  </a:cubicBezTo>
                  <a:lnTo>
                    <a:pt x="3397" y="13020"/>
                  </a:lnTo>
                  <a:cubicBezTo>
                    <a:pt x="3397" y="13334"/>
                    <a:pt x="3143" y="13585"/>
                    <a:pt x="2832" y="13585"/>
                  </a:cubicBezTo>
                  <a:cubicBezTo>
                    <a:pt x="2518" y="13585"/>
                    <a:pt x="2265" y="13334"/>
                    <a:pt x="2265" y="13020"/>
                  </a:cubicBezTo>
                  <a:lnTo>
                    <a:pt x="2265" y="6226"/>
                  </a:lnTo>
                  <a:cubicBezTo>
                    <a:pt x="2265" y="5912"/>
                    <a:pt x="2011" y="5662"/>
                    <a:pt x="1700" y="5662"/>
                  </a:cubicBezTo>
                  <a:cubicBezTo>
                    <a:pt x="1386" y="5662"/>
                    <a:pt x="1132" y="5408"/>
                    <a:pt x="1132" y="5094"/>
                  </a:cubicBezTo>
                  <a:lnTo>
                    <a:pt x="1132" y="4530"/>
                  </a:lnTo>
                  <a:close/>
                  <a:moveTo>
                    <a:pt x="568" y="0"/>
                  </a:moveTo>
                  <a:cubicBezTo>
                    <a:pt x="254" y="0"/>
                    <a:pt x="0" y="251"/>
                    <a:pt x="0" y="565"/>
                  </a:cubicBezTo>
                  <a:lnTo>
                    <a:pt x="0" y="5094"/>
                  </a:lnTo>
                  <a:cubicBezTo>
                    <a:pt x="0" y="5813"/>
                    <a:pt x="453" y="6456"/>
                    <a:pt x="1132" y="6694"/>
                  </a:cubicBezTo>
                  <a:lnTo>
                    <a:pt x="1132" y="13020"/>
                  </a:lnTo>
                  <a:cubicBezTo>
                    <a:pt x="1132" y="13959"/>
                    <a:pt x="1893" y="14717"/>
                    <a:pt x="2832" y="14717"/>
                  </a:cubicBezTo>
                  <a:cubicBezTo>
                    <a:pt x="3768" y="14717"/>
                    <a:pt x="4529" y="13959"/>
                    <a:pt x="4529" y="13020"/>
                  </a:cubicBezTo>
                  <a:lnTo>
                    <a:pt x="4529" y="6694"/>
                  </a:lnTo>
                  <a:cubicBezTo>
                    <a:pt x="5209" y="6456"/>
                    <a:pt x="5662" y="5813"/>
                    <a:pt x="5662" y="5094"/>
                  </a:cubicBezTo>
                  <a:lnTo>
                    <a:pt x="5662" y="565"/>
                  </a:lnTo>
                  <a:cubicBezTo>
                    <a:pt x="5662" y="251"/>
                    <a:pt x="5408" y="0"/>
                    <a:pt x="5097" y="0"/>
                  </a:cubicBezTo>
                  <a:cubicBezTo>
                    <a:pt x="4783" y="0"/>
                    <a:pt x="4529" y="251"/>
                    <a:pt x="4529" y="565"/>
                  </a:cubicBezTo>
                  <a:lnTo>
                    <a:pt x="4529" y="3397"/>
                  </a:lnTo>
                  <a:lnTo>
                    <a:pt x="3397" y="3397"/>
                  </a:lnTo>
                  <a:lnTo>
                    <a:pt x="3397" y="565"/>
                  </a:lnTo>
                  <a:cubicBezTo>
                    <a:pt x="3397" y="251"/>
                    <a:pt x="3143" y="0"/>
                    <a:pt x="2832" y="0"/>
                  </a:cubicBezTo>
                  <a:cubicBezTo>
                    <a:pt x="2518" y="0"/>
                    <a:pt x="2265" y="251"/>
                    <a:pt x="2265" y="565"/>
                  </a:cubicBezTo>
                  <a:lnTo>
                    <a:pt x="2265" y="3397"/>
                  </a:lnTo>
                  <a:lnTo>
                    <a:pt x="1132" y="3397"/>
                  </a:lnTo>
                  <a:lnTo>
                    <a:pt x="1132" y="565"/>
                  </a:lnTo>
                  <a:cubicBezTo>
                    <a:pt x="1132" y="251"/>
                    <a:pt x="879" y="0"/>
                    <a:pt x="56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13" name="Google Shape;5113;p45"/>
            <p:cNvSpPr/>
            <p:nvPr/>
          </p:nvSpPr>
          <p:spPr>
            <a:xfrm>
              <a:off x="2945950" y="5051350"/>
              <a:ext cx="113275" cy="367950"/>
            </a:xfrm>
            <a:custGeom>
              <a:avLst/>
              <a:gdLst/>
              <a:ahLst/>
              <a:cxnLst/>
              <a:rect l="l" t="t" r="r" b="b"/>
              <a:pathLst>
                <a:path w="4531" h="14718" extrusionOk="0">
                  <a:moveTo>
                    <a:pt x="3398" y="1187"/>
                  </a:moveTo>
                  <a:lnTo>
                    <a:pt x="3398" y="13020"/>
                  </a:lnTo>
                  <a:cubicBezTo>
                    <a:pt x="3398" y="13334"/>
                    <a:pt x="3144" y="13585"/>
                    <a:pt x="2833" y="13585"/>
                  </a:cubicBezTo>
                  <a:cubicBezTo>
                    <a:pt x="2519" y="13585"/>
                    <a:pt x="2266" y="13334"/>
                    <a:pt x="2266" y="13020"/>
                  </a:cubicBezTo>
                  <a:lnTo>
                    <a:pt x="2266" y="8491"/>
                  </a:lnTo>
                  <a:cubicBezTo>
                    <a:pt x="2266" y="8177"/>
                    <a:pt x="2012" y="7926"/>
                    <a:pt x="1701" y="7926"/>
                  </a:cubicBezTo>
                  <a:lnTo>
                    <a:pt x="1133" y="7926"/>
                  </a:lnTo>
                  <a:lnTo>
                    <a:pt x="1133" y="3962"/>
                  </a:lnTo>
                  <a:cubicBezTo>
                    <a:pt x="1136" y="2618"/>
                    <a:pt x="2081" y="1459"/>
                    <a:pt x="3398" y="1187"/>
                  </a:cubicBezTo>
                  <a:close/>
                  <a:moveTo>
                    <a:pt x="3965" y="0"/>
                  </a:moveTo>
                  <a:cubicBezTo>
                    <a:pt x="1776" y="0"/>
                    <a:pt x="4" y="1773"/>
                    <a:pt x="1" y="3962"/>
                  </a:cubicBezTo>
                  <a:lnTo>
                    <a:pt x="1" y="8491"/>
                  </a:lnTo>
                  <a:cubicBezTo>
                    <a:pt x="1" y="8805"/>
                    <a:pt x="255" y="9059"/>
                    <a:pt x="569" y="9059"/>
                  </a:cubicBezTo>
                  <a:lnTo>
                    <a:pt x="1133" y="9059"/>
                  </a:lnTo>
                  <a:lnTo>
                    <a:pt x="1133" y="13020"/>
                  </a:lnTo>
                  <a:cubicBezTo>
                    <a:pt x="1133" y="13959"/>
                    <a:pt x="1894" y="14717"/>
                    <a:pt x="2833" y="14717"/>
                  </a:cubicBezTo>
                  <a:cubicBezTo>
                    <a:pt x="3769" y="14717"/>
                    <a:pt x="4530" y="13959"/>
                    <a:pt x="4530" y="13020"/>
                  </a:cubicBezTo>
                  <a:lnTo>
                    <a:pt x="4530" y="565"/>
                  </a:lnTo>
                  <a:cubicBezTo>
                    <a:pt x="4530" y="251"/>
                    <a:pt x="4276" y="0"/>
                    <a:pt x="39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114" name="Google Shape;5114;p45"/>
          <p:cNvGrpSpPr/>
          <p:nvPr/>
        </p:nvGrpSpPr>
        <p:grpSpPr>
          <a:xfrm>
            <a:off x="7160831" y="4231184"/>
            <a:ext cx="231320" cy="231320"/>
            <a:chOff x="3270550" y="4993750"/>
            <a:chExt cx="483125" cy="483125"/>
          </a:xfrm>
          <a:solidFill>
            <a:srgbClr val="171536"/>
          </a:solidFill>
        </p:grpSpPr>
        <p:sp>
          <p:nvSpPr>
            <p:cNvPr id="5115" name="Google Shape;5115;p45"/>
            <p:cNvSpPr/>
            <p:nvPr/>
          </p:nvSpPr>
          <p:spPr>
            <a:xfrm>
              <a:off x="3270550" y="4993750"/>
              <a:ext cx="483125" cy="483125"/>
            </a:xfrm>
            <a:custGeom>
              <a:avLst/>
              <a:gdLst/>
              <a:ahLst/>
              <a:cxnLst/>
              <a:rect l="l" t="t" r="r" b="b"/>
              <a:pathLst>
                <a:path w="19325" h="19325" extrusionOk="0">
                  <a:moveTo>
                    <a:pt x="17628" y="1133"/>
                  </a:moveTo>
                  <a:cubicBezTo>
                    <a:pt x="17939" y="1133"/>
                    <a:pt x="18193" y="1386"/>
                    <a:pt x="18193" y="1700"/>
                  </a:cubicBezTo>
                  <a:lnTo>
                    <a:pt x="18193" y="17628"/>
                  </a:lnTo>
                  <a:cubicBezTo>
                    <a:pt x="18193" y="17939"/>
                    <a:pt x="17939" y="18193"/>
                    <a:pt x="17628" y="18193"/>
                  </a:cubicBezTo>
                  <a:lnTo>
                    <a:pt x="1700" y="18193"/>
                  </a:lnTo>
                  <a:cubicBezTo>
                    <a:pt x="1386" y="18193"/>
                    <a:pt x="1133" y="17939"/>
                    <a:pt x="1133" y="17628"/>
                  </a:cubicBezTo>
                  <a:lnTo>
                    <a:pt x="1133" y="1700"/>
                  </a:lnTo>
                  <a:cubicBezTo>
                    <a:pt x="1133" y="1386"/>
                    <a:pt x="1386" y="1133"/>
                    <a:pt x="1700" y="1133"/>
                  </a:cubicBezTo>
                  <a:close/>
                  <a:moveTo>
                    <a:pt x="1700" y="1"/>
                  </a:moveTo>
                  <a:cubicBezTo>
                    <a:pt x="761" y="1"/>
                    <a:pt x="1" y="761"/>
                    <a:pt x="1" y="1700"/>
                  </a:cubicBezTo>
                  <a:lnTo>
                    <a:pt x="1" y="17628"/>
                  </a:lnTo>
                  <a:cubicBezTo>
                    <a:pt x="1" y="18564"/>
                    <a:pt x="761" y="19325"/>
                    <a:pt x="1700" y="19325"/>
                  </a:cubicBezTo>
                  <a:lnTo>
                    <a:pt x="17628" y="19325"/>
                  </a:lnTo>
                  <a:cubicBezTo>
                    <a:pt x="18564" y="19325"/>
                    <a:pt x="19325" y="18564"/>
                    <a:pt x="19325" y="17628"/>
                  </a:cubicBezTo>
                  <a:lnTo>
                    <a:pt x="19325" y="1700"/>
                  </a:lnTo>
                  <a:cubicBezTo>
                    <a:pt x="19325" y="761"/>
                    <a:pt x="18564" y="1"/>
                    <a:pt x="1762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16" name="Google Shape;5116;p45"/>
            <p:cNvSpPr/>
            <p:nvPr/>
          </p:nvSpPr>
          <p:spPr>
            <a:xfrm>
              <a:off x="3469675" y="5079600"/>
              <a:ext cx="88275" cy="85000"/>
            </a:xfrm>
            <a:custGeom>
              <a:avLst/>
              <a:gdLst/>
              <a:ahLst/>
              <a:cxnLst/>
              <a:rect l="l" t="t" r="r" b="b"/>
              <a:pathLst>
                <a:path w="3531" h="3400" extrusionOk="0">
                  <a:moveTo>
                    <a:pt x="1698" y="1135"/>
                  </a:moveTo>
                  <a:cubicBezTo>
                    <a:pt x="2202" y="1135"/>
                    <a:pt x="2456" y="1742"/>
                    <a:pt x="2099" y="2101"/>
                  </a:cubicBezTo>
                  <a:cubicBezTo>
                    <a:pt x="1983" y="2216"/>
                    <a:pt x="1842" y="2268"/>
                    <a:pt x="1703" y="2268"/>
                  </a:cubicBezTo>
                  <a:cubicBezTo>
                    <a:pt x="1411" y="2268"/>
                    <a:pt x="1133" y="2041"/>
                    <a:pt x="1133" y="1700"/>
                  </a:cubicBezTo>
                  <a:cubicBezTo>
                    <a:pt x="1133" y="1386"/>
                    <a:pt x="1384" y="1135"/>
                    <a:pt x="1698" y="1135"/>
                  </a:cubicBezTo>
                  <a:close/>
                  <a:moveTo>
                    <a:pt x="1698" y="0"/>
                  </a:moveTo>
                  <a:cubicBezTo>
                    <a:pt x="1479" y="0"/>
                    <a:pt x="1259" y="42"/>
                    <a:pt x="1049" y="129"/>
                  </a:cubicBezTo>
                  <a:cubicBezTo>
                    <a:pt x="415" y="392"/>
                    <a:pt x="1" y="1011"/>
                    <a:pt x="1" y="1700"/>
                  </a:cubicBezTo>
                  <a:cubicBezTo>
                    <a:pt x="1" y="2639"/>
                    <a:pt x="759" y="3397"/>
                    <a:pt x="1698" y="3400"/>
                  </a:cubicBezTo>
                  <a:cubicBezTo>
                    <a:pt x="2386" y="3400"/>
                    <a:pt x="3005" y="2983"/>
                    <a:pt x="3268" y="2349"/>
                  </a:cubicBezTo>
                  <a:cubicBezTo>
                    <a:pt x="3531" y="1715"/>
                    <a:pt x="3386" y="984"/>
                    <a:pt x="2900" y="498"/>
                  </a:cubicBezTo>
                  <a:cubicBezTo>
                    <a:pt x="2574" y="173"/>
                    <a:pt x="2140" y="0"/>
                    <a:pt x="169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17" name="Google Shape;5117;p45"/>
            <p:cNvSpPr/>
            <p:nvPr/>
          </p:nvSpPr>
          <p:spPr>
            <a:xfrm>
              <a:off x="3441375" y="5192875"/>
              <a:ext cx="141475" cy="198175"/>
            </a:xfrm>
            <a:custGeom>
              <a:avLst/>
              <a:gdLst/>
              <a:ahLst/>
              <a:cxnLst/>
              <a:rect l="l" t="t" r="r" b="b"/>
              <a:pathLst>
                <a:path w="5659" h="7927" extrusionOk="0">
                  <a:moveTo>
                    <a:pt x="3397" y="1133"/>
                  </a:moveTo>
                  <a:lnTo>
                    <a:pt x="3397" y="6795"/>
                  </a:lnTo>
                  <a:lnTo>
                    <a:pt x="2265" y="6795"/>
                  </a:lnTo>
                  <a:lnTo>
                    <a:pt x="2265" y="1133"/>
                  </a:lnTo>
                  <a:close/>
                  <a:moveTo>
                    <a:pt x="565" y="1"/>
                  </a:moveTo>
                  <a:cubicBezTo>
                    <a:pt x="251" y="1"/>
                    <a:pt x="1" y="251"/>
                    <a:pt x="1" y="565"/>
                  </a:cubicBezTo>
                  <a:cubicBezTo>
                    <a:pt x="1" y="879"/>
                    <a:pt x="251" y="1133"/>
                    <a:pt x="565" y="1133"/>
                  </a:cubicBezTo>
                  <a:lnTo>
                    <a:pt x="1133" y="1133"/>
                  </a:lnTo>
                  <a:lnTo>
                    <a:pt x="1133" y="6795"/>
                  </a:lnTo>
                  <a:lnTo>
                    <a:pt x="565" y="6795"/>
                  </a:lnTo>
                  <a:cubicBezTo>
                    <a:pt x="251" y="6795"/>
                    <a:pt x="1" y="7045"/>
                    <a:pt x="1" y="7359"/>
                  </a:cubicBezTo>
                  <a:cubicBezTo>
                    <a:pt x="1" y="7673"/>
                    <a:pt x="251" y="7927"/>
                    <a:pt x="565" y="7927"/>
                  </a:cubicBezTo>
                  <a:lnTo>
                    <a:pt x="5094" y="7927"/>
                  </a:lnTo>
                  <a:cubicBezTo>
                    <a:pt x="5408" y="7927"/>
                    <a:pt x="5659" y="7673"/>
                    <a:pt x="5659" y="7359"/>
                  </a:cubicBezTo>
                  <a:cubicBezTo>
                    <a:pt x="5659" y="7045"/>
                    <a:pt x="5408" y="6795"/>
                    <a:pt x="5094" y="6795"/>
                  </a:cubicBezTo>
                  <a:lnTo>
                    <a:pt x="4530" y="6795"/>
                  </a:lnTo>
                  <a:lnTo>
                    <a:pt x="4530" y="565"/>
                  </a:lnTo>
                  <a:cubicBezTo>
                    <a:pt x="4530" y="251"/>
                    <a:pt x="4276" y="1"/>
                    <a:pt x="396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5118" name="Google Shape;5118;p45"/>
          <p:cNvSpPr/>
          <p:nvPr/>
        </p:nvSpPr>
        <p:spPr>
          <a:xfrm>
            <a:off x="7449253" y="3661163"/>
            <a:ext cx="231332" cy="231392"/>
          </a:xfrm>
          <a:custGeom>
            <a:avLst/>
            <a:gdLst/>
            <a:ahLst/>
            <a:cxnLst/>
            <a:rect l="l" t="t" r="r" b="b"/>
            <a:pathLst>
              <a:path w="19326" h="19331" extrusionOk="0">
                <a:moveTo>
                  <a:pt x="9470" y="1131"/>
                </a:moveTo>
                <a:cubicBezTo>
                  <a:pt x="9519" y="1131"/>
                  <a:pt x="9569" y="1143"/>
                  <a:pt x="9615" y="1165"/>
                </a:cubicBezTo>
                <a:lnTo>
                  <a:pt x="17504" y="5208"/>
                </a:lnTo>
                <a:lnTo>
                  <a:pt x="14283" y="6820"/>
                </a:lnTo>
                <a:lnTo>
                  <a:pt x="6360" y="2756"/>
                </a:lnTo>
                <a:lnTo>
                  <a:pt x="9325" y="1168"/>
                </a:lnTo>
                <a:cubicBezTo>
                  <a:pt x="9369" y="1143"/>
                  <a:pt x="9419" y="1131"/>
                  <a:pt x="9470" y="1131"/>
                </a:cubicBezTo>
                <a:close/>
                <a:moveTo>
                  <a:pt x="5149" y="3405"/>
                </a:moveTo>
                <a:lnTo>
                  <a:pt x="13027" y="7448"/>
                </a:lnTo>
                <a:lnTo>
                  <a:pt x="9467" y="9230"/>
                </a:lnTo>
                <a:lnTo>
                  <a:pt x="1779" y="5208"/>
                </a:lnTo>
                <a:lnTo>
                  <a:pt x="5149" y="3405"/>
                </a:lnTo>
                <a:close/>
                <a:moveTo>
                  <a:pt x="1133" y="6150"/>
                </a:moveTo>
                <a:lnTo>
                  <a:pt x="8896" y="10208"/>
                </a:lnTo>
                <a:lnTo>
                  <a:pt x="8896" y="17935"/>
                </a:lnTo>
                <a:lnTo>
                  <a:pt x="1299" y="13916"/>
                </a:lnTo>
                <a:cubicBezTo>
                  <a:pt x="1196" y="13862"/>
                  <a:pt x="1133" y="13753"/>
                  <a:pt x="1133" y="13638"/>
                </a:cubicBezTo>
                <a:lnTo>
                  <a:pt x="1133" y="6150"/>
                </a:lnTo>
                <a:close/>
                <a:moveTo>
                  <a:pt x="18190" y="6132"/>
                </a:moveTo>
                <a:lnTo>
                  <a:pt x="18190" y="13629"/>
                </a:lnTo>
                <a:cubicBezTo>
                  <a:pt x="18193" y="13744"/>
                  <a:pt x="18126" y="13853"/>
                  <a:pt x="18021" y="13907"/>
                </a:cubicBezTo>
                <a:lnTo>
                  <a:pt x="10028" y="17953"/>
                </a:lnTo>
                <a:lnTo>
                  <a:pt x="10028" y="10217"/>
                </a:lnTo>
                <a:lnTo>
                  <a:pt x="13730" y="8363"/>
                </a:lnTo>
                <a:lnTo>
                  <a:pt x="13730" y="10281"/>
                </a:lnTo>
                <a:cubicBezTo>
                  <a:pt x="13730" y="10592"/>
                  <a:pt x="13984" y="10845"/>
                  <a:pt x="14298" y="10845"/>
                </a:cubicBezTo>
                <a:cubicBezTo>
                  <a:pt x="14609" y="10845"/>
                  <a:pt x="14862" y="10592"/>
                  <a:pt x="14862" y="10281"/>
                </a:cubicBezTo>
                <a:lnTo>
                  <a:pt x="14862" y="7796"/>
                </a:lnTo>
                <a:lnTo>
                  <a:pt x="18190" y="6132"/>
                </a:lnTo>
                <a:close/>
                <a:moveTo>
                  <a:pt x="9473" y="0"/>
                </a:moveTo>
                <a:cubicBezTo>
                  <a:pt x="9238" y="0"/>
                  <a:pt x="9003" y="58"/>
                  <a:pt x="8790" y="172"/>
                </a:cubicBezTo>
                <a:lnTo>
                  <a:pt x="765" y="4468"/>
                </a:lnTo>
                <a:cubicBezTo>
                  <a:pt x="294" y="4719"/>
                  <a:pt x="1" y="5208"/>
                  <a:pt x="1" y="5739"/>
                </a:cubicBezTo>
                <a:lnTo>
                  <a:pt x="1" y="13638"/>
                </a:lnTo>
                <a:cubicBezTo>
                  <a:pt x="1" y="14173"/>
                  <a:pt x="297" y="14665"/>
                  <a:pt x="771" y="14913"/>
                </a:cubicBezTo>
                <a:lnTo>
                  <a:pt x="8796" y="19164"/>
                </a:lnTo>
                <a:cubicBezTo>
                  <a:pt x="9008" y="19275"/>
                  <a:pt x="9240" y="19331"/>
                  <a:pt x="9473" y="19331"/>
                </a:cubicBezTo>
                <a:cubicBezTo>
                  <a:pt x="9696" y="19331"/>
                  <a:pt x="9919" y="19279"/>
                  <a:pt x="10125" y="19176"/>
                </a:cubicBezTo>
                <a:lnTo>
                  <a:pt x="18534" y="14916"/>
                </a:lnTo>
                <a:cubicBezTo>
                  <a:pt x="19020" y="14671"/>
                  <a:pt x="19325" y="14173"/>
                  <a:pt x="19325" y="13629"/>
                </a:cubicBezTo>
                <a:lnTo>
                  <a:pt x="19325" y="5752"/>
                </a:lnTo>
                <a:cubicBezTo>
                  <a:pt x="19325" y="5208"/>
                  <a:pt x="19023" y="4713"/>
                  <a:pt x="18537" y="4465"/>
                </a:cubicBezTo>
                <a:lnTo>
                  <a:pt x="10131" y="160"/>
                </a:lnTo>
                <a:cubicBezTo>
                  <a:pt x="9924" y="53"/>
                  <a:pt x="9698" y="0"/>
                  <a:pt x="9473" y="0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35D74"/>
              </a:solidFill>
            </a:endParaRPr>
          </a:p>
        </p:txBody>
      </p:sp>
      <p:grpSp>
        <p:nvGrpSpPr>
          <p:cNvPr id="5119" name="Google Shape;5119;p45"/>
          <p:cNvGrpSpPr/>
          <p:nvPr/>
        </p:nvGrpSpPr>
        <p:grpSpPr>
          <a:xfrm>
            <a:off x="7449342" y="3946238"/>
            <a:ext cx="231332" cy="231392"/>
            <a:chOff x="4459450" y="4993700"/>
            <a:chExt cx="483150" cy="483275"/>
          </a:xfrm>
          <a:solidFill>
            <a:srgbClr val="171536"/>
          </a:solidFill>
        </p:grpSpPr>
        <p:sp>
          <p:nvSpPr>
            <p:cNvPr id="5120" name="Google Shape;5120;p45"/>
            <p:cNvSpPr/>
            <p:nvPr/>
          </p:nvSpPr>
          <p:spPr>
            <a:xfrm>
              <a:off x="4459450" y="4993700"/>
              <a:ext cx="483150" cy="483275"/>
            </a:xfrm>
            <a:custGeom>
              <a:avLst/>
              <a:gdLst/>
              <a:ahLst/>
              <a:cxnLst/>
              <a:rect l="l" t="t" r="r" b="b"/>
              <a:pathLst>
                <a:path w="19326" h="19331" extrusionOk="0">
                  <a:moveTo>
                    <a:pt x="9470" y="1131"/>
                  </a:moveTo>
                  <a:cubicBezTo>
                    <a:pt x="9519" y="1131"/>
                    <a:pt x="9569" y="1143"/>
                    <a:pt x="9615" y="1165"/>
                  </a:cubicBezTo>
                  <a:lnTo>
                    <a:pt x="17505" y="5208"/>
                  </a:lnTo>
                  <a:lnTo>
                    <a:pt x="14283" y="6820"/>
                  </a:lnTo>
                  <a:lnTo>
                    <a:pt x="6429" y="2720"/>
                  </a:lnTo>
                  <a:lnTo>
                    <a:pt x="9325" y="1168"/>
                  </a:lnTo>
                  <a:cubicBezTo>
                    <a:pt x="9369" y="1143"/>
                    <a:pt x="9419" y="1131"/>
                    <a:pt x="9470" y="1131"/>
                  </a:cubicBezTo>
                  <a:close/>
                  <a:moveTo>
                    <a:pt x="5221" y="3366"/>
                  </a:moveTo>
                  <a:lnTo>
                    <a:pt x="13033" y="7445"/>
                  </a:lnTo>
                  <a:lnTo>
                    <a:pt x="9467" y="9230"/>
                  </a:lnTo>
                  <a:lnTo>
                    <a:pt x="1779" y="5208"/>
                  </a:lnTo>
                  <a:lnTo>
                    <a:pt x="5221" y="3366"/>
                  </a:lnTo>
                  <a:close/>
                  <a:moveTo>
                    <a:pt x="1133" y="6150"/>
                  </a:moveTo>
                  <a:lnTo>
                    <a:pt x="8896" y="10208"/>
                  </a:lnTo>
                  <a:lnTo>
                    <a:pt x="8896" y="17935"/>
                  </a:lnTo>
                  <a:lnTo>
                    <a:pt x="1299" y="13916"/>
                  </a:lnTo>
                  <a:cubicBezTo>
                    <a:pt x="1197" y="13862"/>
                    <a:pt x="1133" y="13753"/>
                    <a:pt x="1133" y="13638"/>
                  </a:cubicBezTo>
                  <a:lnTo>
                    <a:pt x="1133" y="6150"/>
                  </a:lnTo>
                  <a:close/>
                  <a:moveTo>
                    <a:pt x="18193" y="6132"/>
                  </a:moveTo>
                  <a:lnTo>
                    <a:pt x="18193" y="13629"/>
                  </a:lnTo>
                  <a:cubicBezTo>
                    <a:pt x="18193" y="13744"/>
                    <a:pt x="18127" y="13853"/>
                    <a:pt x="18021" y="13907"/>
                  </a:cubicBezTo>
                  <a:lnTo>
                    <a:pt x="10028" y="17953"/>
                  </a:lnTo>
                  <a:lnTo>
                    <a:pt x="10028" y="10217"/>
                  </a:lnTo>
                  <a:lnTo>
                    <a:pt x="13730" y="8363"/>
                  </a:lnTo>
                  <a:lnTo>
                    <a:pt x="13730" y="10281"/>
                  </a:lnTo>
                  <a:cubicBezTo>
                    <a:pt x="13730" y="10592"/>
                    <a:pt x="13984" y="10845"/>
                    <a:pt x="14298" y="10845"/>
                  </a:cubicBezTo>
                  <a:cubicBezTo>
                    <a:pt x="14609" y="10845"/>
                    <a:pt x="14863" y="10592"/>
                    <a:pt x="14863" y="10281"/>
                  </a:cubicBezTo>
                  <a:lnTo>
                    <a:pt x="14863" y="7796"/>
                  </a:lnTo>
                  <a:lnTo>
                    <a:pt x="18193" y="6132"/>
                  </a:lnTo>
                  <a:close/>
                  <a:moveTo>
                    <a:pt x="9472" y="0"/>
                  </a:moveTo>
                  <a:cubicBezTo>
                    <a:pt x="9237" y="0"/>
                    <a:pt x="9002" y="58"/>
                    <a:pt x="8787" y="172"/>
                  </a:cubicBezTo>
                  <a:lnTo>
                    <a:pt x="765" y="4468"/>
                  </a:lnTo>
                  <a:cubicBezTo>
                    <a:pt x="294" y="4719"/>
                    <a:pt x="1" y="5208"/>
                    <a:pt x="1" y="5739"/>
                  </a:cubicBezTo>
                  <a:lnTo>
                    <a:pt x="1" y="13638"/>
                  </a:lnTo>
                  <a:cubicBezTo>
                    <a:pt x="1" y="14173"/>
                    <a:pt x="297" y="14665"/>
                    <a:pt x="771" y="14913"/>
                  </a:cubicBezTo>
                  <a:lnTo>
                    <a:pt x="8796" y="19164"/>
                  </a:lnTo>
                  <a:cubicBezTo>
                    <a:pt x="9008" y="19275"/>
                    <a:pt x="9240" y="19331"/>
                    <a:pt x="9473" y="19331"/>
                  </a:cubicBezTo>
                  <a:cubicBezTo>
                    <a:pt x="9696" y="19331"/>
                    <a:pt x="9920" y="19279"/>
                    <a:pt x="10125" y="19176"/>
                  </a:cubicBezTo>
                  <a:lnTo>
                    <a:pt x="18534" y="14916"/>
                  </a:lnTo>
                  <a:cubicBezTo>
                    <a:pt x="19020" y="14671"/>
                    <a:pt x="19325" y="14173"/>
                    <a:pt x="19325" y="13629"/>
                  </a:cubicBezTo>
                  <a:lnTo>
                    <a:pt x="19325" y="5752"/>
                  </a:lnTo>
                  <a:cubicBezTo>
                    <a:pt x="19325" y="5208"/>
                    <a:pt x="19023" y="4713"/>
                    <a:pt x="18537" y="4465"/>
                  </a:cubicBezTo>
                  <a:lnTo>
                    <a:pt x="10128" y="160"/>
                  </a:lnTo>
                  <a:cubicBezTo>
                    <a:pt x="9922" y="53"/>
                    <a:pt x="9697" y="0"/>
                    <a:pt x="947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21" name="Google Shape;5121;p45"/>
            <p:cNvSpPr/>
            <p:nvPr/>
          </p:nvSpPr>
          <p:spPr>
            <a:xfrm>
              <a:off x="4530800" y="5235675"/>
              <a:ext cx="99650" cy="118650"/>
            </a:xfrm>
            <a:custGeom>
              <a:avLst/>
              <a:gdLst/>
              <a:ahLst/>
              <a:cxnLst/>
              <a:rect l="l" t="t" r="r" b="b"/>
              <a:pathLst>
                <a:path w="3986" h="4746" extrusionOk="0">
                  <a:moveTo>
                    <a:pt x="859" y="1"/>
                  </a:moveTo>
                  <a:cubicBezTo>
                    <a:pt x="757" y="1"/>
                    <a:pt x="654" y="28"/>
                    <a:pt x="562" y="85"/>
                  </a:cubicBezTo>
                  <a:cubicBezTo>
                    <a:pt x="296" y="251"/>
                    <a:pt x="215" y="596"/>
                    <a:pt x="378" y="861"/>
                  </a:cubicBezTo>
                  <a:lnTo>
                    <a:pt x="1136" y="2081"/>
                  </a:lnTo>
                  <a:lnTo>
                    <a:pt x="432" y="2374"/>
                  </a:lnTo>
                  <a:cubicBezTo>
                    <a:pt x="139" y="2492"/>
                    <a:pt x="0" y="2827"/>
                    <a:pt x="121" y="3117"/>
                  </a:cubicBezTo>
                  <a:cubicBezTo>
                    <a:pt x="211" y="3335"/>
                    <a:pt x="422" y="3466"/>
                    <a:pt x="644" y="3466"/>
                  </a:cubicBezTo>
                  <a:cubicBezTo>
                    <a:pt x="719" y="3466"/>
                    <a:pt x="796" y="3451"/>
                    <a:pt x="870" y="3419"/>
                  </a:cubicBezTo>
                  <a:lnTo>
                    <a:pt x="1742" y="3054"/>
                  </a:lnTo>
                  <a:lnTo>
                    <a:pt x="2627" y="4476"/>
                  </a:lnTo>
                  <a:cubicBezTo>
                    <a:pt x="2733" y="4650"/>
                    <a:pt x="2919" y="4746"/>
                    <a:pt x="3110" y="4746"/>
                  </a:cubicBezTo>
                  <a:cubicBezTo>
                    <a:pt x="3212" y="4746"/>
                    <a:pt x="3316" y="4718"/>
                    <a:pt x="3409" y="4660"/>
                  </a:cubicBezTo>
                  <a:cubicBezTo>
                    <a:pt x="3675" y="4494"/>
                    <a:pt x="3756" y="4144"/>
                    <a:pt x="3587" y="3878"/>
                  </a:cubicBezTo>
                  <a:lnTo>
                    <a:pt x="2802" y="2613"/>
                  </a:lnTo>
                  <a:lnTo>
                    <a:pt x="3560" y="2296"/>
                  </a:lnTo>
                  <a:cubicBezTo>
                    <a:pt x="3850" y="2175"/>
                    <a:pt x="3986" y="1843"/>
                    <a:pt x="3865" y="1556"/>
                  </a:cubicBezTo>
                  <a:cubicBezTo>
                    <a:pt x="3774" y="1338"/>
                    <a:pt x="3564" y="1207"/>
                    <a:pt x="3343" y="1207"/>
                  </a:cubicBezTo>
                  <a:cubicBezTo>
                    <a:pt x="3270" y="1207"/>
                    <a:pt x="3196" y="1221"/>
                    <a:pt x="3125" y="1251"/>
                  </a:cubicBezTo>
                  <a:lnTo>
                    <a:pt x="2195" y="1637"/>
                  </a:lnTo>
                  <a:lnTo>
                    <a:pt x="1338" y="264"/>
                  </a:lnTo>
                  <a:cubicBezTo>
                    <a:pt x="1230" y="93"/>
                    <a:pt x="1047" y="1"/>
                    <a:pt x="85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5122" name="Google Shape;5122;p45"/>
          <p:cNvGrpSpPr/>
          <p:nvPr/>
        </p:nvGrpSpPr>
        <p:grpSpPr>
          <a:xfrm>
            <a:off x="7449354" y="4231148"/>
            <a:ext cx="231332" cy="231392"/>
            <a:chOff x="5053900" y="4993700"/>
            <a:chExt cx="483150" cy="483275"/>
          </a:xfrm>
          <a:solidFill>
            <a:srgbClr val="171536"/>
          </a:solidFill>
        </p:grpSpPr>
        <p:sp>
          <p:nvSpPr>
            <p:cNvPr id="5123" name="Google Shape;5123;p45"/>
            <p:cNvSpPr/>
            <p:nvPr/>
          </p:nvSpPr>
          <p:spPr>
            <a:xfrm>
              <a:off x="5053900" y="4993700"/>
              <a:ext cx="483150" cy="483275"/>
            </a:xfrm>
            <a:custGeom>
              <a:avLst/>
              <a:gdLst/>
              <a:ahLst/>
              <a:cxnLst/>
              <a:rect l="l" t="t" r="r" b="b"/>
              <a:pathLst>
                <a:path w="19326" h="19331" extrusionOk="0">
                  <a:moveTo>
                    <a:pt x="9470" y="1131"/>
                  </a:moveTo>
                  <a:cubicBezTo>
                    <a:pt x="9519" y="1131"/>
                    <a:pt x="9569" y="1143"/>
                    <a:pt x="9615" y="1165"/>
                  </a:cubicBezTo>
                  <a:lnTo>
                    <a:pt x="17505" y="5208"/>
                  </a:lnTo>
                  <a:lnTo>
                    <a:pt x="14283" y="6820"/>
                  </a:lnTo>
                  <a:lnTo>
                    <a:pt x="6429" y="2720"/>
                  </a:lnTo>
                  <a:lnTo>
                    <a:pt x="9325" y="1168"/>
                  </a:lnTo>
                  <a:cubicBezTo>
                    <a:pt x="9369" y="1143"/>
                    <a:pt x="9419" y="1131"/>
                    <a:pt x="9470" y="1131"/>
                  </a:cubicBezTo>
                  <a:close/>
                  <a:moveTo>
                    <a:pt x="5222" y="3366"/>
                  </a:moveTo>
                  <a:lnTo>
                    <a:pt x="13033" y="7445"/>
                  </a:lnTo>
                  <a:lnTo>
                    <a:pt x="9467" y="9230"/>
                  </a:lnTo>
                  <a:lnTo>
                    <a:pt x="1779" y="5208"/>
                  </a:lnTo>
                  <a:lnTo>
                    <a:pt x="5222" y="3366"/>
                  </a:lnTo>
                  <a:close/>
                  <a:moveTo>
                    <a:pt x="1133" y="6150"/>
                  </a:moveTo>
                  <a:lnTo>
                    <a:pt x="8896" y="10208"/>
                  </a:lnTo>
                  <a:lnTo>
                    <a:pt x="8896" y="17935"/>
                  </a:lnTo>
                  <a:lnTo>
                    <a:pt x="1299" y="13916"/>
                  </a:lnTo>
                  <a:cubicBezTo>
                    <a:pt x="1197" y="13862"/>
                    <a:pt x="1133" y="13753"/>
                    <a:pt x="1133" y="13638"/>
                  </a:cubicBezTo>
                  <a:lnTo>
                    <a:pt x="1133" y="6150"/>
                  </a:lnTo>
                  <a:close/>
                  <a:moveTo>
                    <a:pt x="18193" y="6132"/>
                  </a:moveTo>
                  <a:lnTo>
                    <a:pt x="18193" y="13629"/>
                  </a:lnTo>
                  <a:cubicBezTo>
                    <a:pt x="18193" y="13744"/>
                    <a:pt x="18127" y="13853"/>
                    <a:pt x="18021" y="13907"/>
                  </a:cubicBezTo>
                  <a:lnTo>
                    <a:pt x="10029" y="17953"/>
                  </a:lnTo>
                  <a:lnTo>
                    <a:pt x="10029" y="10217"/>
                  </a:lnTo>
                  <a:lnTo>
                    <a:pt x="13730" y="8363"/>
                  </a:lnTo>
                  <a:lnTo>
                    <a:pt x="13730" y="10281"/>
                  </a:lnTo>
                  <a:cubicBezTo>
                    <a:pt x="13730" y="10592"/>
                    <a:pt x="13984" y="10845"/>
                    <a:pt x="14298" y="10845"/>
                  </a:cubicBezTo>
                  <a:cubicBezTo>
                    <a:pt x="14609" y="10845"/>
                    <a:pt x="14863" y="10592"/>
                    <a:pt x="14863" y="10281"/>
                  </a:cubicBezTo>
                  <a:lnTo>
                    <a:pt x="14863" y="7796"/>
                  </a:lnTo>
                  <a:lnTo>
                    <a:pt x="18193" y="6132"/>
                  </a:lnTo>
                  <a:close/>
                  <a:moveTo>
                    <a:pt x="9472" y="0"/>
                  </a:moveTo>
                  <a:cubicBezTo>
                    <a:pt x="9237" y="0"/>
                    <a:pt x="9002" y="58"/>
                    <a:pt x="8788" y="172"/>
                  </a:cubicBezTo>
                  <a:lnTo>
                    <a:pt x="765" y="4468"/>
                  </a:lnTo>
                  <a:cubicBezTo>
                    <a:pt x="294" y="4719"/>
                    <a:pt x="1" y="5208"/>
                    <a:pt x="1" y="5739"/>
                  </a:cubicBezTo>
                  <a:lnTo>
                    <a:pt x="1" y="13638"/>
                  </a:lnTo>
                  <a:cubicBezTo>
                    <a:pt x="1" y="14173"/>
                    <a:pt x="297" y="14665"/>
                    <a:pt x="771" y="14913"/>
                  </a:cubicBezTo>
                  <a:lnTo>
                    <a:pt x="8797" y="19164"/>
                  </a:lnTo>
                  <a:cubicBezTo>
                    <a:pt x="9008" y="19275"/>
                    <a:pt x="9240" y="19331"/>
                    <a:pt x="9473" y="19331"/>
                  </a:cubicBezTo>
                  <a:cubicBezTo>
                    <a:pt x="9696" y="19331"/>
                    <a:pt x="9920" y="19279"/>
                    <a:pt x="10125" y="19176"/>
                  </a:cubicBezTo>
                  <a:lnTo>
                    <a:pt x="18534" y="14916"/>
                  </a:lnTo>
                  <a:cubicBezTo>
                    <a:pt x="19020" y="14671"/>
                    <a:pt x="19325" y="14173"/>
                    <a:pt x="19325" y="13629"/>
                  </a:cubicBezTo>
                  <a:lnTo>
                    <a:pt x="19325" y="5752"/>
                  </a:lnTo>
                  <a:cubicBezTo>
                    <a:pt x="19325" y="5208"/>
                    <a:pt x="19023" y="4713"/>
                    <a:pt x="18537" y="4465"/>
                  </a:cubicBezTo>
                  <a:lnTo>
                    <a:pt x="10128" y="160"/>
                  </a:lnTo>
                  <a:cubicBezTo>
                    <a:pt x="9923" y="53"/>
                    <a:pt x="9698" y="0"/>
                    <a:pt x="947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5124" name="Google Shape;5124;p45"/>
            <p:cNvSpPr/>
            <p:nvPr/>
          </p:nvSpPr>
          <p:spPr>
            <a:xfrm>
              <a:off x="5123725" y="5264025"/>
              <a:ext cx="105200" cy="61775"/>
            </a:xfrm>
            <a:custGeom>
              <a:avLst/>
              <a:gdLst/>
              <a:ahLst/>
              <a:cxnLst/>
              <a:rect l="l" t="t" r="r" b="b"/>
              <a:pathLst>
                <a:path w="4208" h="2471" extrusionOk="0">
                  <a:moveTo>
                    <a:pt x="3561" y="1"/>
                  </a:moveTo>
                  <a:cubicBezTo>
                    <a:pt x="3462" y="1"/>
                    <a:pt x="3362" y="26"/>
                    <a:pt x="3271" y="81"/>
                  </a:cubicBezTo>
                  <a:lnTo>
                    <a:pt x="1523" y="1122"/>
                  </a:lnTo>
                  <a:lnTo>
                    <a:pt x="1139" y="449"/>
                  </a:lnTo>
                  <a:cubicBezTo>
                    <a:pt x="1035" y="266"/>
                    <a:pt x="844" y="162"/>
                    <a:pt x="647" y="162"/>
                  </a:cubicBezTo>
                  <a:cubicBezTo>
                    <a:pt x="551" y="162"/>
                    <a:pt x="455" y="187"/>
                    <a:pt x="366" y="238"/>
                  </a:cubicBezTo>
                  <a:cubicBezTo>
                    <a:pt x="95" y="392"/>
                    <a:pt x="1" y="736"/>
                    <a:pt x="155" y="1008"/>
                  </a:cubicBezTo>
                  <a:lnTo>
                    <a:pt x="825" y="2185"/>
                  </a:lnTo>
                  <a:lnTo>
                    <a:pt x="831" y="2191"/>
                  </a:lnTo>
                  <a:cubicBezTo>
                    <a:pt x="831" y="2194"/>
                    <a:pt x="831" y="2194"/>
                    <a:pt x="831" y="2194"/>
                  </a:cubicBezTo>
                  <a:cubicBezTo>
                    <a:pt x="834" y="2200"/>
                    <a:pt x="837" y="2203"/>
                    <a:pt x="840" y="2206"/>
                  </a:cubicBezTo>
                  <a:lnTo>
                    <a:pt x="849" y="2224"/>
                  </a:lnTo>
                  <a:lnTo>
                    <a:pt x="861" y="2240"/>
                  </a:lnTo>
                  <a:lnTo>
                    <a:pt x="874" y="2255"/>
                  </a:lnTo>
                  <a:lnTo>
                    <a:pt x="883" y="2270"/>
                  </a:lnTo>
                  <a:lnTo>
                    <a:pt x="898" y="2282"/>
                  </a:lnTo>
                  <a:lnTo>
                    <a:pt x="910" y="2297"/>
                  </a:lnTo>
                  <a:lnTo>
                    <a:pt x="922" y="2312"/>
                  </a:lnTo>
                  <a:lnTo>
                    <a:pt x="937" y="2324"/>
                  </a:lnTo>
                  <a:lnTo>
                    <a:pt x="949" y="2336"/>
                  </a:lnTo>
                  <a:lnTo>
                    <a:pt x="964" y="2348"/>
                  </a:lnTo>
                  <a:cubicBezTo>
                    <a:pt x="970" y="2351"/>
                    <a:pt x="973" y="2354"/>
                    <a:pt x="979" y="2357"/>
                  </a:cubicBezTo>
                  <a:lnTo>
                    <a:pt x="994" y="2369"/>
                  </a:lnTo>
                  <a:lnTo>
                    <a:pt x="1009" y="2378"/>
                  </a:lnTo>
                  <a:lnTo>
                    <a:pt x="1028" y="2391"/>
                  </a:lnTo>
                  <a:lnTo>
                    <a:pt x="1040" y="2400"/>
                  </a:lnTo>
                  <a:lnTo>
                    <a:pt x="1058" y="2409"/>
                  </a:lnTo>
                  <a:lnTo>
                    <a:pt x="1073" y="2415"/>
                  </a:lnTo>
                  <a:cubicBezTo>
                    <a:pt x="1079" y="2418"/>
                    <a:pt x="1085" y="2421"/>
                    <a:pt x="1091" y="2424"/>
                  </a:cubicBezTo>
                  <a:lnTo>
                    <a:pt x="1106" y="2430"/>
                  </a:lnTo>
                  <a:lnTo>
                    <a:pt x="1124" y="2436"/>
                  </a:lnTo>
                  <a:lnTo>
                    <a:pt x="1139" y="2442"/>
                  </a:lnTo>
                  <a:lnTo>
                    <a:pt x="1160" y="2448"/>
                  </a:lnTo>
                  <a:lnTo>
                    <a:pt x="1176" y="2454"/>
                  </a:lnTo>
                  <a:lnTo>
                    <a:pt x="1197" y="2457"/>
                  </a:lnTo>
                  <a:lnTo>
                    <a:pt x="1212" y="2460"/>
                  </a:lnTo>
                  <a:lnTo>
                    <a:pt x="1233" y="2463"/>
                  </a:lnTo>
                  <a:lnTo>
                    <a:pt x="1245" y="2466"/>
                  </a:lnTo>
                  <a:cubicBezTo>
                    <a:pt x="1254" y="2466"/>
                    <a:pt x="1263" y="2466"/>
                    <a:pt x="1269" y="2469"/>
                  </a:cubicBezTo>
                  <a:cubicBezTo>
                    <a:pt x="1272" y="2470"/>
                    <a:pt x="1274" y="2470"/>
                    <a:pt x="1276" y="2470"/>
                  </a:cubicBezTo>
                  <a:cubicBezTo>
                    <a:pt x="1279" y="2470"/>
                    <a:pt x="1279" y="2469"/>
                    <a:pt x="1281" y="2469"/>
                  </a:cubicBezTo>
                  <a:lnTo>
                    <a:pt x="1369" y="2469"/>
                  </a:lnTo>
                  <a:lnTo>
                    <a:pt x="1393" y="2466"/>
                  </a:lnTo>
                  <a:lnTo>
                    <a:pt x="1408" y="2463"/>
                  </a:lnTo>
                  <a:cubicBezTo>
                    <a:pt x="1414" y="2463"/>
                    <a:pt x="1420" y="2463"/>
                    <a:pt x="1426" y="2460"/>
                  </a:cubicBezTo>
                  <a:lnTo>
                    <a:pt x="1444" y="2457"/>
                  </a:lnTo>
                  <a:lnTo>
                    <a:pt x="1462" y="2451"/>
                  </a:lnTo>
                  <a:lnTo>
                    <a:pt x="1480" y="2448"/>
                  </a:lnTo>
                  <a:lnTo>
                    <a:pt x="1499" y="2442"/>
                  </a:lnTo>
                  <a:lnTo>
                    <a:pt x="1517" y="2436"/>
                  </a:lnTo>
                  <a:cubicBezTo>
                    <a:pt x="1523" y="2433"/>
                    <a:pt x="1529" y="2430"/>
                    <a:pt x="1535" y="2427"/>
                  </a:cubicBezTo>
                  <a:lnTo>
                    <a:pt x="1553" y="2421"/>
                  </a:lnTo>
                  <a:lnTo>
                    <a:pt x="1568" y="2412"/>
                  </a:lnTo>
                  <a:lnTo>
                    <a:pt x="1586" y="2403"/>
                  </a:lnTo>
                  <a:cubicBezTo>
                    <a:pt x="1589" y="2403"/>
                    <a:pt x="1595" y="2400"/>
                    <a:pt x="1598" y="2397"/>
                  </a:cubicBezTo>
                  <a:cubicBezTo>
                    <a:pt x="1600" y="2395"/>
                    <a:pt x="1600" y="2395"/>
                    <a:pt x="1601" y="2395"/>
                  </a:cubicBezTo>
                  <a:cubicBezTo>
                    <a:pt x="1601" y="2395"/>
                    <a:pt x="1601" y="2395"/>
                    <a:pt x="1601" y="2394"/>
                  </a:cubicBezTo>
                  <a:lnTo>
                    <a:pt x="1607" y="2391"/>
                  </a:lnTo>
                  <a:lnTo>
                    <a:pt x="3851" y="1053"/>
                  </a:lnTo>
                  <a:cubicBezTo>
                    <a:pt x="4119" y="893"/>
                    <a:pt x="4207" y="546"/>
                    <a:pt x="4047" y="277"/>
                  </a:cubicBezTo>
                  <a:cubicBezTo>
                    <a:pt x="3941" y="99"/>
                    <a:pt x="3753" y="1"/>
                    <a:pt x="356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  <p:cxnSp>
        <p:nvCxnSpPr>
          <p:cNvPr id="708" name="Google Shape;1057;p35"/>
          <p:cNvCxnSpPr/>
          <p:nvPr/>
        </p:nvCxnSpPr>
        <p:spPr>
          <a:xfrm>
            <a:off x="340685" y="1729726"/>
            <a:ext cx="8520600" cy="0"/>
          </a:xfrm>
          <a:prstGeom prst="straightConnector1">
            <a:avLst/>
          </a:prstGeom>
          <a:noFill/>
          <a:ln w="9525" cap="flat" cmpd="sng">
            <a:solidFill>
              <a:srgbClr val="EC0E43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710" name="Рисунок 709">
            <a:extLst>
              <a:ext uri="{FF2B5EF4-FFF2-40B4-BE49-F238E27FC236}">
                <a16:creationId xmlns:a16="http://schemas.microsoft.com/office/drawing/2014/main" id="{E517E9CB-B7DB-0447-B4E0-870CF17C362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070" y="76957"/>
            <a:ext cx="1086930" cy="556313"/>
          </a:xfrm>
          <a:prstGeom prst="rect">
            <a:avLst/>
          </a:prstGeom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9" name="Google Shape;5129;p46"/>
          <p:cNvSpPr txBox="1">
            <a:spLocks noGrp="1"/>
          </p:cNvSpPr>
          <p:nvPr>
            <p:ph type="title" idx="4294967295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ru-RU" b="1" dirty="0">
                <a:solidFill>
                  <a:srgbClr val="171536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  <a:sym typeface="Arial"/>
              </a:rPr>
              <a:t>Бизнес</a:t>
            </a:r>
            <a:endParaRPr b="1" dirty="0">
              <a:solidFill>
                <a:srgbClr val="171536"/>
              </a:solidFill>
              <a:latin typeface="Roboto Light" panose="02000000000000000000" pitchFamily="2" charset="0"/>
              <a:ea typeface="Roboto Light" panose="02000000000000000000" pitchFamily="2" charset="0"/>
              <a:cs typeface="Roboto Light" panose="02000000000000000000" pitchFamily="2" charset="0"/>
              <a:sym typeface="Arial"/>
            </a:endParaRPr>
          </a:p>
        </p:txBody>
      </p:sp>
      <p:grpSp>
        <p:nvGrpSpPr>
          <p:cNvPr id="5130" name="Google Shape;5130;p46"/>
          <p:cNvGrpSpPr/>
          <p:nvPr/>
        </p:nvGrpSpPr>
        <p:grpSpPr>
          <a:xfrm>
            <a:off x="1012848" y="1674363"/>
            <a:ext cx="348568" cy="348541"/>
            <a:chOff x="-65131525" y="1914325"/>
            <a:chExt cx="316650" cy="316625"/>
          </a:xfrm>
          <a:solidFill>
            <a:srgbClr val="171536"/>
          </a:solidFill>
        </p:grpSpPr>
        <p:sp>
          <p:nvSpPr>
            <p:cNvPr id="5131" name="Google Shape;5131;p46"/>
            <p:cNvSpPr/>
            <p:nvPr/>
          </p:nvSpPr>
          <p:spPr>
            <a:xfrm>
              <a:off x="-65024400" y="1949750"/>
              <a:ext cx="103175" cy="247350"/>
            </a:xfrm>
            <a:custGeom>
              <a:avLst/>
              <a:gdLst/>
              <a:ahLst/>
              <a:cxnLst/>
              <a:rect l="l" t="t" r="r" b="b"/>
              <a:pathLst>
                <a:path w="4127" h="9894" extrusionOk="0">
                  <a:moveTo>
                    <a:pt x="2048" y="1"/>
                  </a:moveTo>
                  <a:cubicBezTo>
                    <a:pt x="1859" y="1"/>
                    <a:pt x="1638" y="190"/>
                    <a:pt x="1638" y="379"/>
                  </a:cubicBezTo>
                  <a:lnTo>
                    <a:pt x="1638" y="851"/>
                  </a:lnTo>
                  <a:cubicBezTo>
                    <a:pt x="725" y="1040"/>
                    <a:pt x="0" y="1891"/>
                    <a:pt x="0" y="2868"/>
                  </a:cubicBezTo>
                  <a:cubicBezTo>
                    <a:pt x="0" y="3970"/>
                    <a:pt x="977" y="4632"/>
                    <a:pt x="1827" y="5262"/>
                  </a:cubicBezTo>
                  <a:cubicBezTo>
                    <a:pt x="2552" y="5829"/>
                    <a:pt x="3308" y="6333"/>
                    <a:pt x="3308" y="6995"/>
                  </a:cubicBezTo>
                  <a:cubicBezTo>
                    <a:pt x="3308" y="7656"/>
                    <a:pt x="2772" y="8255"/>
                    <a:pt x="2079" y="8255"/>
                  </a:cubicBezTo>
                  <a:cubicBezTo>
                    <a:pt x="1418" y="8255"/>
                    <a:pt x="851" y="7688"/>
                    <a:pt x="851" y="6995"/>
                  </a:cubicBezTo>
                  <a:cubicBezTo>
                    <a:pt x="851" y="6774"/>
                    <a:pt x="662" y="6617"/>
                    <a:pt x="441" y="6617"/>
                  </a:cubicBezTo>
                  <a:cubicBezTo>
                    <a:pt x="189" y="6617"/>
                    <a:pt x="32" y="6806"/>
                    <a:pt x="32" y="6995"/>
                  </a:cubicBezTo>
                  <a:cubicBezTo>
                    <a:pt x="32" y="7971"/>
                    <a:pt x="756" y="8854"/>
                    <a:pt x="1701" y="9011"/>
                  </a:cubicBezTo>
                  <a:lnTo>
                    <a:pt x="1701" y="9484"/>
                  </a:lnTo>
                  <a:cubicBezTo>
                    <a:pt x="1701" y="9704"/>
                    <a:pt x="1890" y="9893"/>
                    <a:pt x="2079" y="9893"/>
                  </a:cubicBezTo>
                  <a:cubicBezTo>
                    <a:pt x="2268" y="9893"/>
                    <a:pt x="2489" y="9704"/>
                    <a:pt x="2489" y="9484"/>
                  </a:cubicBezTo>
                  <a:lnTo>
                    <a:pt x="2489" y="9011"/>
                  </a:lnTo>
                  <a:cubicBezTo>
                    <a:pt x="3434" y="8791"/>
                    <a:pt x="4127" y="7971"/>
                    <a:pt x="4127" y="6995"/>
                  </a:cubicBezTo>
                  <a:cubicBezTo>
                    <a:pt x="4127" y="5892"/>
                    <a:pt x="3151" y="5231"/>
                    <a:pt x="2331" y="4600"/>
                  </a:cubicBezTo>
                  <a:cubicBezTo>
                    <a:pt x="1575" y="4033"/>
                    <a:pt x="819" y="3529"/>
                    <a:pt x="819" y="2868"/>
                  </a:cubicBezTo>
                  <a:cubicBezTo>
                    <a:pt x="788" y="2143"/>
                    <a:pt x="1386" y="1607"/>
                    <a:pt x="2048" y="1607"/>
                  </a:cubicBezTo>
                  <a:cubicBezTo>
                    <a:pt x="2709" y="1607"/>
                    <a:pt x="3277" y="2143"/>
                    <a:pt x="3277" y="2868"/>
                  </a:cubicBezTo>
                  <a:cubicBezTo>
                    <a:pt x="3277" y="3088"/>
                    <a:pt x="3466" y="3246"/>
                    <a:pt x="3686" y="3246"/>
                  </a:cubicBezTo>
                  <a:cubicBezTo>
                    <a:pt x="3938" y="3246"/>
                    <a:pt x="4096" y="3057"/>
                    <a:pt x="4096" y="2868"/>
                  </a:cubicBezTo>
                  <a:cubicBezTo>
                    <a:pt x="4096" y="1891"/>
                    <a:pt x="3371" y="1009"/>
                    <a:pt x="2426" y="851"/>
                  </a:cubicBezTo>
                  <a:lnTo>
                    <a:pt x="2426" y="379"/>
                  </a:lnTo>
                  <a:cubicBezTo>
                    <a:pt x="2426" y="158"/>
                    <a:pt x="2237" y="1"/>
                    <a:pt x="204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2" name="Google Shape;5132;p46"/>
            <p:cNvSpPr/>
            <p:nvPr/>
          </p:nvSpPr>
          <p:spPr>
            <a:xfrm>
              <a:off x="-65131525" y="1914325"/>
              <a:ext cx="316650" cy="316625"/>
            </a:xfrm>
            <a:custGeom>
              <a:avLst/>
              <a:gdLst/>
              <a:ahLst/>
              <a:cxnLst/>
              <a:rect l="l" t="t" r="r" b="b"/>
              <a:pathLst>
                <a:path w="12666" h="12665" extrusionOk="0">
                  <a:moveTo>
                    <a:pt x="6333" y="819"/>
                  </a:moveTo>
                  <a:cubicBezTo>
                    <a:pt x="9357" y="819"/>
                    <a:pt x="11846" y="3308"/>
                    <a:pt x="11846" y="6332"/>
                  </a:cubicBezTo>
                  <a:cubicBezTo>
                    <a:pt x="11846" y="9357"/>
                    <a:pt x="9357" y="11846"/>
                    <a:pt x="6333" y="11846"/>
                  </a:cubicBezTo>
                  <a:cubicBezTo>
                    <a:pt x="3308" y="11846"/>
                    <a:pt x="819" y="9357"/>
                    <a:pt x="819" y="6332"/>
                  </a:cubicBezTo>
                  <a:cubicBezTo>
                    <a:pt x="819" y="3308"/>
                    <a:pt x="3308" y="819"/>
                    <a:pt x="6333" y="819"/>
                  </a:cubicBezTo>
                  <a:close/>
                  <a:moveTo>
                    <a:pt x="6333" y="0"/>
                  </a:moveTo>
                  <a:cubicBezTo>
                    <a:pt x="2836" y="0"/>
                    <a:pt x="0" y="2835"/>
                    <a:pt x="0" y="6332"/>
                  </a:cubicBezTo>
                  <a:cubicBezTo>
                    <a:pt x="0" y="9830"/>
                    <a:pt x="2836" y="12665"/>
                    <a:pt x="6333" y="12665"/>
                  </a:cubicBezTo>
                  <a:cubicBezTo>
                    <a:pt x="9830" y="12665"/>
                    <a:pt x="12665" y="9830"/>
                    <a:pt x="12665" y="6332"/>
                  </a:cubicBezTo>
                  <a:cubicBezTo>
                    <a:pt x="12665" y="2835"/>
                    <a:pt x="9830" y="0"/>
                    <a:pt x="633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133" name="Google Shape;5133;p46"/>
          <p:cNvGrpSpPr/>
          <p:nvPr/>
        </p:nvGrpSpPr>
        <p:grpSpPr>
          <a:xfrm>
            <a:off x="1012848" y="2079072"/>
            <a:ext cx="348568" cy="348568"/>
            <a:chOff x="-65131525" y="2281350"/>
            <a:chExt cx="316650" cy="316650"/>
          </a:xfrm>
          <a:solidFill>
            <a:srgbClr val="171536"/>
          </a:solidFill>
        </p:grpSpPr>
        <p:sp>
          <p:nvSpPr>
            <p:cNvPr id="5134" name="Google Shape;5134;p46"/>
            <p:cNvSpPr/>
            <p:nvPr/>
          </p:nvSpPr>
          <p:spPr>
            <a:xfrm>
              <a:off x="-65131525" y="2322300"/>
              <a:ext cx="275675" cy="275700"/>
            </a:xfrm>
            <a:custGeom>
              <a:avLst/>
              <a:gdLst/>
              <a:ahLst/>
              <a:cxnLst/>
              <a:rect l="l" t="t" r="r" b="b"/>
              <a:pathLst>
                <a:path w="11027" h="11028" extrusionOk="0">
                  <a:moveTo>
                    <a:pt x="5073" y="820"/>
                  </a:moveTo>
                  <a:lnTo>
                    <a:pt x="5073" y="5514"/>
                  </a:lnTo>
                  <a:cubicBezTo>
                    <a:pt x="5073" y="5766"/>
                    <a:pt x="5262" y="5923"/>
                    <a:pt x="5482" y="5923"/>
                  </a:cubicBezTo>
                  <a:lnTo>
                    <a:pt x="10145" y="5923"/>
                  </a:lnTo>
                  <a:cubicBezTo>
                    <a:pt x="9956" y="8318"/>
                    <a:pt x="7940" y="10208"/>
                    <a:pt x="5482" y="10208"/>
                  </a:cubicBezTo>
                  <a:cubicBezTo>
                    <a:pt x="2867" y="10208"/>
                    <a:pt x="788" y="8129"/>
                    <a:pt x="788" y="5514"/>
                  </a:cubicBezTo>
                  <a:cubicBezTo>
                    <a:pt x="788" y="3088"/>
                    <a:pt x="2678" y="1072"/>
                    <a:pt x="5073" y="820"/>
                  </a:cubicBezTo>
                  <a:close/>
                  <a:moveTo>
                    <a:pt x="5514" y="0"/>
                  </a:moveTo>
                  <a:cubicBezTo>
                    <a:pt x="2458" y="0"/>
                    <a:pt x="0" y="2489"/>
                    <a:pt x="0" y="5514"/>
                  </a:cubicBezTo>
                  <a:cubicBezTo>
                    <a:pt x="0" y="8538"/>
                    <a:pt x="2458" y="11027"/>
                    <a:pt x="5514" y="11027"/>
                  </a:cubicBezTo>
                  <a:cubicBezTo>
                    <a:pt x="8538" y="11027"/>
                    <a:pt x="11027" y="8538"/>
                    <a:pt x="11027" y="5514"/>
                  </a:cubicBezTo>
                  <a:cubicBezTo>
                    <a:pt x="11027" y="5293"/>
                    <a:pt x="10807" y="5104"/>
                    <a:pt x="10618" y="5104"/>
                  </a:cubicBezTo>
                  <a:lnTo>
                    <a:pt x="5923" y="5104"/>
                  </a:lnTo>
                  <a:lnTo>
                    <a:pt x="5923" y="410"/>
                  </a:lnTo>
                  <a:cubicBezTo>
                    <a:pt x="5892" y="158"/>
                    <a:pt x="5734" y="0"/>
                    <a:pt x="551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5" name="Google Shape;5135;p46"/>
            <p:cNvSpPr/>
            <p:nvPr/>
          </p:nvSpPr>
          <p:spPr>
            <a:xfrm>
              <a:off x="-64963775" y="2281350"/>
              <a:ext cx="148900" cy="148875"/>
            </a:xfrm>
            <a:custGeom>
              <a:avLst/>
              <a:gdLst/>
              <a:ahLst/>
              <a:cxnLst/>
              <a:rect l="l" t="t" r="r" b="b"/>
              <a:pathLst>
                <a:path w="5956" h="5955" extrusionOk="0">
                  <a:moveTo>
                    <a:pt x="852" y="819"/>
                  </a:moveTo>
                  <a:cubicBezTo>
                    <a:pt x="3088" y="1008"/>
                    <a:pt x="4884" y="2836"/>
                    <a:pt x="5105" y="5073"/>
                  </a:cubicBezTo>
                  <a:lnTo>
                    <a:pt x="852" y="5073"/>
                  </a:lnTo>
                  <a:lnTo>
                    <a:pt x="852" y="819"/>
                  </a:lnTo>
                  <a:close/>
                  <a:moveTo>
                    <a:pt x="442" y="0"/>
                  </a:moveTo>
                  <a:cubicBezTo>
                    <a:pt x="221" y="0"/>
                    <a:pt x="1" y="189"/>
                    <a:pt x="1" y="441"/>
                  </a:cubicBezTo>
                  <a:lnTo>
                    <a:pt x="1" y="5514"/>
                  </a:lnTo>
                  <a:cubicBezTo>
                    <a:pt x="1" y="5734"/>
                    <a:pt x="221" y="5955"/>
                    <a:pt x="442" y="5955"/>
                  </a:cubicBezTo>
                  <a:lnTo>
                    <a:pt x="5514" y="5955"/>
                  </a:lnTo>
                  <a:cubicBezTo>
                    <a:pt x="5766" y="5955"/>
                    <a:pt x="5955" y="5734"/>
                    <a:pt x="5955" y="5514"/>
                  </a:cubicBezTo>
                  <a:cubicBezTo>
                    <a:pt x="5955" y="2426"/>
                    <a:pt x="3466" y="0"/>
                    <a:pt x="44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136" name="Google Shape;5136;p46"/>
          <p:cNvGrpSpPr/>
          <p:nvPr/>
        </p:nvGrpSpPr>
        <p:grpSpPr>
          <a:xfrm>
            <a:off x="1015889" y="2481800"/>
            <a:ext cx="342486" cy="349421"/>
            <a:chOff x="-65129950" y="2646800"/>
            <a:chExt cx="311125" cy="317425"/>
          </a:xfrm>
          <a:solidFill>
            <a:srgbClr val="171536"/>
          </a:solidFill>
        </p:grpSpPr>
        <p:sp>
          <p:nvSpPr>
            <p:cNvPr id="5137" name="Google Shape;5137;p46"/>
            <p:cNvSpPr/>
            <p:nvPr/>
          </p:nvSpPr>
          <p:spPr>
            <a:xfrm>
              <a:off x="-65129950" y="2646800"/>
              <a:ext cx="311125" cy="317425"/>
            </a:xfrm>
            <a:custGeom>
              <a:avLst/>
              <a:gdLst/>
              <a:ahLst/>
              <a:cxnLst/>
              <a:rect l="l" t="t" r="r" b="b"/>
              <a:pathLst>
                <a:path w="12445" h="12697" extrusionOk="0">
                  <a:moveTo>
                    <a:pt x="6648" y="851"/>
                  </a:moveTo>
                  <a:lnTo>
                    <a:pt x="6648" y="1954"/>
                  </a:lnTo>
                  <a:lnTo>
                    <a:pt x="5860" y="1954"/>
                  </a:lnTo>
                  <a:lnTo>
                    <a:pt x="5860" y="851"/>
                  </a:lnTo>
                  <a:close/>
                  <a:moveTo>
                    <a:pt x="1261" y="1954"/>
                  </a:moveTo>
                  <a:cubicBezTo>
                    <a:pt x="1355" y="1954"/>
                    <a:pt x="1450" y="1985"/>
                    <a:pt x="1544" y="2080"/>
                  </a:cubicBezTo>
                  <a:cubicBezTo>
                    <a:pt x="1733" y="2237"/>
                    <a:pt x="1733" y="2521"/>
                    <a:pt x="1576" y="2678"/>
                  </a:cubicBezTo>
                  <a:cubicBezTo>
                    <a:pt x="1497" y="2757"/>
                    <a:pt x="1387" y="2797"/>
                    <a:pt x="1276" y="2797"/>
                  </a:cubicBezTo>
                  <a:cubicBezTo>
                    <a:pt x="1166" y="2797"/>
                    <a:pt x="1056" y="2757"/>
                    <a:pt x="977" y="2678"/>
                  </a:cubicBezTo>
                  <a:cubicBezTo>
                    <a:pt x="819" y="2521"/>
                    <a:pt x="819" y="2237"/>
                    <a:pt x="977" y="2080"/>
                  </a:cubicBezTo>
                  <a:cubicBezTo>
                    <a:pt x="1072" y="1985"/>
                    <a:pt x="1198" y="1954"/>
                    <a:pt x="1261" y="1954"/>
                  </a:cubicBezTo>
                  <a:close/>
                  <a:moveTo>
                    <a:pt x="11216" y="1954"/>
                  </a:moveTo>
                  <a:cubicBezTo>
                    <a:pt x="11468" y="1954"/>
                    <a:pt x="11626" y="2143"/>
                    <a:pt x="11626" y="2395"/>
                  </a:cubicBezTo>
                  <a:cubicBezTo>
                    <a:pt x="11626" y="2615"/>
                    <a:pt x="11437" y="2836"/>
                    <a:pt x="11216" y="2836"/>
                  </a:cubicBezTo>
                  <a:cubicBezTo>
                    <a:pt x="11027" y="2836"/>
                    <a:pt x="10807" y="2615"/>
                    <a:pt x="10807" y="2395"/>
                  </a:cubicBezTo>
                  <a:cubicBezTo>
                    <a:pt x="10807" y="2143"/>
                    <a:pt x="10996" y="1954"/>
                    <a:pt x="11216" y="1954"/>
                  </a:cubicBezTo>
                  <a:close/>
                  <a:moveTo>
                    <a:pt x="6270" y="2773"/>
                  </a:moveTo>
                  <a:cubicBezTo>
                    <a:pt x="8759" y="2773"/>
                    <a:pt x="10807" y="4821"/>
                    <a:pt x="10807" y="7341"/>
                  </a:cubicBezTo>
                  <a:cubicBezTo>
                    <a:pt x="10807" y="9861"/>
                    <a:pt x="8759" y="11909"/>
                    <a:pt x="6270" y="11909"/>
                  </a:cubicBezTo>
                  <a:cubicBezTo>
                    <a:pt x="3781" y="11909"/>
                    <a:pt x="1733" y="9861"/>
                    <a:pt x="1733" y="7341"/>
                  </a:cubicBezTo>
                  <a:cubicBezTo>
                    <a:pt x="1733" y="4821"/>
                    <a:pt x="3781" y="2773"/>
                    <a:pt x="6270" y="2773"/>
                  </a:cubicBezTo>
                  <a:close/>
                  <a:moveTo>
                    <a:pt x="4663" y="0"/>
                  </a:moveTo>
                  <a:cubicBezTo>
                    <a:pt x="4411" y="0"/>
                    <a:pt x="4254" y="189"/>
                    <a:pt x="4254" y="410"/>
                  </a:cubicBezTo>
                  <a:cubicBezTo>
                    <a:pt x="4254" y="662"/>
                    <a:pt x="4474" y="851"/>
                    <a:pt x="4663" y="851"/>
                  </a:cubicBezTo>
                  <a:lnTo>
                    <a:pt x="5104" y="851"/>
                  </a:lnTo>
                  <a:lnTo>
                    <a:pt x="5104" y="2111"/>
                  </a:lnTo>
                  <a:cubicBezTo>
                    <a:pt x="4254" y="2300"/>
                    <a:pt x="3466" y="2710"/>
                    <a:pt x="2836" y="3245"/>
                  </a:cubicBezTo>
                  <a:lnTo>
                    <a:pt x="2489" y="2899"/>
                  </a:lnTo>
                  <a:cubicBezTo>
                    <a:pt x="2741" y="2426"/>
                    <a:pt x="2647" y="1891"/>
                    <a:pt x="2269" y="1481"/>
                  </a:cubicBezTo>
                  <a:cubicBezTo>
                    <a:pt x="2032" y="1245"/>
                    <a:pt x="1717" y="1127"/>
                    <a:pt x="1394" y="1127"/>
                  </a:cubicBezTo>
                  <a:cubicBezTo>
                    <a:pt x="1072" y="1127"/>
                    <a:pt x="741" y="1245"/>
                    <a:pt x="473" y="1481"/>
                  </a:cubicBezTo>
                  <a:cubicBezTo>
                    <a:pt x="0" y="1954"/>
                    <a:pt x="0" y="2741"/>
                    <a:pt x="473" y="3245"/>
                  </a:cubicBezTo>
                  <a:cubicBezTo>
                    <a:pt x="725" y="3498"/>
                    <a:pt x="1040" y="3624"/>
                    <a:pt x="1355" y="3624"/>
                  </a:cubicBezTo>
                  <a:cubicBezTo>
                    <a:pt x="1544" y="3624"/>
                    <a:pt x="1702" y="3561"/>
                    <a:pt x="1891" y="3498"/>
                  </a:cubicBezTo>
                  <a:lnTo>
                    <a:pt x="2269" y="3844"/>
                  </a:lnTo>
                  <a:cubicBezTo>
                    <a:pt x="1481" y="4789"/>
                    <a:pt x="946" y="6018"/>
                    <a:pt x="946" y="7341"/>
                  </a:cubicBezTo>
                  <a:cubicBezTo>
                    <a:pt x="946" y="10303"/>
                    <a:pt x="3371" y="12697"/>
                    <a:pt x="6301" y="12697"/>
                  </a:cubicBezTo>
                  <a:cubicBezTo>
                    <a:pt x="9263" y="12697"/>
                    <a:pt x="11657" y="10303"/>
                    <a:pt x="11657" y="7341"/>
                  </a:cubicBezTo>
                  <a:cubicBezTo>
                    <a:pt x="11657" y="6018"/>
                    <a:pt x="11185" y="4789"/>
                    <a:pt x="10365" y="3844"/>
                  </a:cubicBezTo>
                  <a:lnTo>
                    <a:pt x="10712" y="3498"/>
                  </a:lnTo>
                  <a:cubicBezTo>
                    <a:pt x="10838" y="3561"/>
                    <a:pt x="11027" y="3624"/>
                    <a:pt x="11216" y="3624"/>
                  </a:cubicBezTo>
                  <a:cubicBezTo>
                    <a:pt x="11909" y="3624"/>
                    <a:pt x="12445" y="3056"/>
                    <a:pt x="12445" y="2363"/>
                  </a:cubicBezTo>
                  <a:cubicBezTo>
                    <a:pt x="12445" y="1670"/>
                    <a:pt x="11909" y="1135"/>
                    <a:pt x="11216" y="1135"/>
                  </a:cubicBezTo>
                  <a:cubicBezTo>
                    <a:pt x="10555" y="1135"/>
                    <a:pt x="10019" y="1670"/>
                    <a:pt x="10019" y="2363"/>
                  </a:cubicBezTo>
                  <a:cubicBezTo>
                    <a:pt x="10019" y="2552"/>
                    <a:pt x="10050" y="2710"/>
                    <a:pt x="10113" y="2899"/>
                  </a:cubicBezTo>
                  <a:lnTo>
                    <a:pt x="9767" y="3245"/>
                  </a:lnTo>
                  <a:cubicBezTo>
                    <a:pt x="9137" y="2710"/>
                    <a:pt x="8349" y="2300"/>
                    <a:pt x="7530" y="2111"/>
                  </a:cubicBezTo>
                  <a:lnTo>
                    <a:pt x="7530" y="851"/>
                  </a:lnTo>
                  <a:lnTo>
                    <a:pt x="7971" y="851"/>
                  </a:lnTo>
                  <a:cubicBezTo>
                    <a:pt x="8192" y="851"/>
                    <a:pt x="8349" y="662"/>
                    <a:pt x="8349" y="410"/>
                  </a:cubicBezTo>
                  <a:cubicBezTo>
                    <a:pt x="8349" y="189"/>
                    <a:pt x="8160" y="0"/>
                    <a:pt x="797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8" name="Google Shape;5138;p46"/>
            <p:cNvSpPr/>
            <p:nvPr/>
          </p:nvSpPr>
          <p:spPr>
            <a:xfrm>
              <a:off x="-65066950" y="2738175"/>
              <a:ext cx="187475" cy="185100"/>
            </a:xfrm>
            <a:custGeom>
              <a:avLst/>
              <a:gdLst/>
              <a:ahLst/>
              <a:cxnLst/>
              <a:rect l="l" t="t" r="r" b="b"/>
              <a:pathLst>
                <a:path w="7499" h="7404" extrusionOk="0">
                  <a:moveTo>
                    <a:pt x="3309" y="819"/>
                  </a:moveTo>
                  <a:lnTo>
                    <a:pt x="3309" y="3686"/>
                  </a:lnTo>
                  <a:cubicBezTo>
                    <a:pt x="3309" y="3938"/>
                    <a:pt x="3498" y="4127"/>
                    <a:pt x="3718" y="4127"/>
                  </a:cubicBezTo>
                  <a:lnTo>
                    <a:pt x="6612" y="4127"/>
                  </a:lnTo>
                  <a:cubicBezTo>
                    <a:pt x="6410" y="5529"/>
                    <a:pt x="5188" y="6585"/>
                    <a:pt x="3750" y="6585"/>
                  </a:cubicBezTo>
                  <a:cubicBezTo>
                    <a:pt x="2143" y="6585"/>
                    <a:pt x="820" y="5261"/>
                    <a:pt x="820" y="3686"/>
                  </a:cubicBezTo>
                  <a:cubicBezTo>
                    <a:pt x="820" y="2237"/>
                    <a:pt x="1891" y="1008"/>
                    <a:pt x="3309" y="819"/>
                  </a:cubicBezTo>
                  <a:close/>
                  <a:moveTo>
                    <a:pt x="3750" y="0"/>
                  </a:moveTo>
                  <a:cubicBezTo>
                    <a:pt x="1702" y="0"/>
                    <a:pt x="1" y="1638"/>
                    <a:pt x="1" y="3686"/>
                  </a:cubicBezTo>
                  <a:cubicBezTo>
                    <a:pt x="1" y="5734"/>
                    <a:pt x="1671" y="7404"/>
                    <a:pt x="3750" y="7404"/>
                  </a:cubicBezTo>
                  <a:cubicBezTo>
                    <a:pt x="5798" y="7404"/>
                    <a:pt x="7499" y="5734"/>
                    <a:pt x="7499" y="3686"/>
                  </a:cubicBezTo>
                  <a:cubicBezTo>
                    <a:pt x="7499" y="3466"/>
                    <a:pt x="7278" y="3277"/>
                    <a:pt x="7058" y="3277"/>
                  </a:cubicBezTo>
                  <a:lnTo>
                    <a:pt x="4128" y="3277"/>
                  </a:lnTo>
                  <a:lnTo>
                    <a:pt x="4128" y="378"/>
                  </a:lnTo>
                  <a:cubicBezTo>
                    <a:pt x="4128" y="158"/>
                    <a:pt x="3939" y="0"/>
                    <a:pt x="375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139" name="Google Shape;5139;p46"/>
          <p:cNvGrpSpPr/>
          <p:nvPr/>
        </p:nvGrpSpPr>
        <p:grpSpPr>
          <a:xfrm>
            <a:off x="3112739" y="1673042"/>
            <a:ext cx="351155" cy="351183"/>
            <a:chOff x="-63252250" y="1930850"/>
            <a:chExt cx="319000" cy="319025"/>
          </a:xfrm>
          <a:solidFill>
            <a:srgbClr val="171536"/>
          </a:solidFill>
        </p:grpSpPr>
        <p:sp>
          <p:nvSpPr>
            <p:cNvPr id="5140" name="Google Shape;5140;p46"/>
            <p:cNvSpPr/>
            <p:nvPr/>
          </p:nvSpPr>
          <p:spPr>
            <a:xfrm>
              <a:off x="-63252250" y="1930850"/>
              <a:ext cx="319000" cy="319025"/>
            </a:xfrm>
            <a:custGeom>
              <a:avLst/>
              <a:gdLst/>
              <a:ahLst/>
              <a:cxnLst/>
              <a:rect l="l" t="t" r="r" b="b"/>
              <a:pathLst>
                <a:path w="12760" h="12761" extrusionOk="0">
                  <a:moveTo>
                    <a:pt x="7026" y="914"/>
                  </a:moveTo>
                  <a:lnTo>
                    <a:pt x="7026" y="1954"/>
                  </a:lnTo>
                  <a:cubicBezTo>
                    <a:pt x="7026" y="2174"/>
                    <a:pt x="7120" y="2332"/>
                    <a:pt x="7341" y="2363"/>
                  </a:cubicBezTo>
                  <a:cubicBezTo>
                    <a:pt x="7813" y="2489"/>
                    <a:pt x="8286" y="2647"/>
                    <a:pt x="8664" y="2899"/>
                  </a:cubicBezTo>
                  <a:cubicBezTo>
                    <a:pt x="8733" y="2954"/>
                    <a:pt x="8820" y="2979"/>
                    <a:pt x="8905" y="2979"/>
                  </a:cubicBezTo>
                  <a:cubicBezTo>
                    <a:pt x="9012" y="2979"/>
                    <a:pt x="9115" y="2938"/>
                    <a:pt x="9168" y="2868"/>
                  </a:cubicBezTo>
                  <a:lnTo>
                    <a:pt x="9924" y="2111"/>
                  </a:lnTo>
                  <a:lnTo>
                    <a:pt x="10712" y="2899"/>
                  </a:lnTo>
                  <a:lnTo>
                    <a:pt x="9956" y="3655"/>
                  </a:lnTo>
                  <a:cubicBezTo>
                    <a:pt x="9861" y="3781"/>
                    <a:pt x="9798" y="4002"/>
                    <a:pt x="9924" y="4159"/>
                  </a:cubicBezTo>
                  <a:cubicBezTo>
                    <a:pt x="10208" y="4600"/>
                    <a:pt x="10397" y="5041"/>
                    <a:pt x="10460" y="5514"/>
                  </a:cubicBezTo>
                  <a:cubicBezTo>
                    <a:pt x="10523" y="5703"/>
                    <a:pt x="10680" y="5829"/>
                    <a:pt x="10869" y="5829"/>
                  </a:cubicBezTo>
                  <a:lnTo>
                    <a:pt x="11941" y="5829"/>
                  </a:lnTo>
                  <a:lnTo>
                    <a:pt x="11941" y="6932"/>
                  </a:lnTo>
                  <a:lnTo>
                    <a:pt x="10869" y="6932"/>
                  </a:lnTo>
                  <a:cubicBezTo>
                    <a:pt x="10680" y="6932"/>
                    <a:pt x="10523" y="7058"/>
                    <a:pt x="10460" y="7247"/>
                  </a:cubicBezTo>
                  <a:cubicBezTo>
                    <a:pt x="10365" y="7719"/>
                    <a:pt x="10208" y="8192"/>
                    <a:pt x="9924" y="8570"/>
                  </a:cubicBezTo>
                  <a:cubicBezTo>
                    <a:pt x="9798" y="8727"/>
                    <a:pt x="9861" y="8979"/>
                    <a:pt x="9956" y="9105"/>
                  </a:cubicBezTo>
                  <a:lnTo>
                    <a:pt x="10712" y="9830"/>
                  </a:lnTo>
                  <a:lnTo>
                    <a:pt x="9924" y="10618"/>
                  </a:lnTo>
                  <a:lnTo>
                    <a:pt x="9168" y="9893"/>
                  </a:lnTo>
                  <a:cubicBezTo>
                    <a:pt x="9111" y="9817"/>
                    <a:pt x="8996" y="9775"/>
                    <a:pt x="8879" y="9775"/>
                  </a:cubicBezTo>
                  <a:cubicBezTo>
                    <a:pt x="8803" y="9775"/>
                    <a:pt x="8726" y="9793"/>
                    <a:pt x="8664" y="9830"/>
                  </a:cubicBezTo>
                  <a:cubicBezTo>
                    <a:pt x="8223" y="10114"/>
                    <a:pt x="7813" y="10303"/>
                    <a:pt x="7341" y="10397"/>
                  </a:cubicBezTo>
                  <a:cubicBezTo>
                    <a:pt x="7120" y="10429"/>
                    <a:pt x="7026" y="10586"/>
                    <a:pt x="7026" y="10775"/>
                  </a:cubicBezTo>
                  <a:lnTo>
                    <a:pt x="7026" y="11846"/>
                  </a:lnTo>
                  <a:lnTo>
                    <a:pt x="5923" y="11846"/>
                  </a:lnTo>
                  <a:lnTo>
                    <a:pt x="5923" y="10775"/>
                  </a:lnTo>
                  <a:cubicBezTo>
                    <a:pt x="5923" y="10586"/>
                    <a:pt x="5797" y="10429"/>
                    <a:pt x="5577" y="10397"/>
                  </a:cubicBezTo>
                  <a:cubicBezTo>
                    <a:pt x="5135" y="10271"/>
                    <a:pt x="4663" y="10114"/>
                    <a:pt x="4253" y="9830"/>
                  </a:cubicBezTo>
                  <a:cubicBezTo>
                    <a:pt x="4191" y="9793"/>
                    <a:pt x="4119" y="9775"/>
                    <a:pt x="4047" y="9775"/>
                  </a:cubicBezTo>
                  <a:cubicBezTo>
                    <a:pt x="3937" y="9775"/>
                    <a:pt x="3826" y="9817"/>
                    <a:pt x="3749" y="9893"/>
                  </a:cubicBezTo>
                  <a:lnTo>
                    <a:pt x="2993" y="10618"/>
                  </a:lnTo>
                  <a:lnTo>
                    <a:pt x="2206" y="9830"/>
                  </a:lnTo>
                  <a:lnTo>
                    <a:pt x="2962" y="9105"/>
                  </a:lnTo>
                  <a:cubicBezTo>
                    <a:pt x="3088" y="8979"/>
                    <a:pt x="3119" y="8727"/>
                    <a:pt x="2993" y="8570"/>
                  </a:cubicBezTo>
                  <a:cubicBezTo>
                    <a:pt x="2710" y="8160"/>
                    <a:pt x="2521" y="7719"/>
                    <a:pt x="2458" y="7247"/>
                  </a:cubicBezTo>
                  <a:cubicBezTo>
                    <a:pt x="2395" y="7058"/>
                    <a:pt x="2237" y="6932"/>
                    <a:pt x="2048" y="6932"/>
                  </a:cubicBezTo>
                  <a:lnTo>
                    <a:pt x="977" y="6932"/>
                  </a:lnTo>
                  <a:lnTo>
                    <a:pt x="977" y="5829"/>
                  </a:lnTo>
                  <a:lnTo>
                    <a:pt x="2048" y="5829"/>
                  </a:lnTo>
                  <a:cubicBezTo>
                    <a:pt x="2237" y="5829"/>
                    <a:pt x="2395" y="5703"/>
                    <a:pt x="2458" y="5514"/>
                  </a:cubicBezTo>
                  <a:cubicBezTo>
                    <a:pt x="2552" y="5041"/>
                    <a:pt x="2710" y="4569"/>
                    <a:pt x="2993" y="4159"/>
                  </a:cubicBezTo>
                  <a:cubicBezTo>
                    <a:pt x="3119" y="4002"/>
                    <a:pt x="3088" y="3781"/>
                    <a:pt x="2962" y="3655"/>
                  </a:cubicBezTo>
                  <a:lnTo>
                    <a:pt x="2206" y="2899"/>
                  </a:lnTo>
                  <a:lnTo>
                    <a:pt x="2993" y="2111"/>
                  </a:lnTo>
                  <a:lnTo>
                    <a:pt x="3749" y="2868"/>
                  </a:lnTo>
                  <a:cubicBezTo>
                    <a:pt x="3820" y="2938"/>
                    <a:pt x="3921" y="2979"/>
                    <a:pt x="4023" y="2979"/>
                  </a:cubicBezTo>
                  <a:cubicBezTo>
                    <a:pt x="4103" y="2979"/>
                    <a:pt x="4184" y="2954"/>
                    <a:pt x="4253" y="2899"/>
                  </a:cubicBezTo>
                  <a:cubicBezTo>
                    <a:pt x="4694" y="2647"/>
                    <a:pt x="5135" y="2426"/>
                    <a:pt x="5577" y="2363"/>
                  </a:cubicBezTo>
                  <a:cubicBezTo>
                    <a:pt x="5797" y="2332"/>
                    <a:pt x="5923" y="2174"/>
                    <a:pt x="5923" y="1954"/>
                  </a:cubicBezTo>
                  <a:lnTo>
                    <a:pt x="5923" y="914"/>
                  </a:lnTo>
                  <a:close/>
                  <a:moveTo>
                    <a:pt x="5829" y="1"/>
                  </a:moveTo>
                  <a:cubicBezTo>
                    <a:pt x="5356" y="1"/>
                    <a:pt x="5009" y="347"/>
                    <a:pt x="5009" y="820"/>
                  </a:cubicBezTo>
                  <a:lnTo>
                    <a:pt x="5009" y="1576"/>
                  </a:lnTo>
                  <a:cubicBezTo>
                    <a:pt x="4631" y="1702"/>
                    <a:pt x="4285" y="1796"/>
                    <a:pt x="3970" y="2017"/>
                  </a:cubicBezTo>
                  <a:lnTo>
                    <a:pt x="3466" y="1481"/>
                  </a:lnTo>
                  <a:cubicBezTo>
                    <a:pt x="3308" y="1324"/>
                    <a:pt x="3103" y="1245"/>
                    <a:pt x="2891" y="1245"/>
                  </a:cubicBezTo>
                  <a:cubicBezTo>
                    <a:pt x="2678" y="1245"/>
                    <a:pt x="2458" y="1324"/>
                    <a:pt x="2269" y="1481"/>
                  </a:cubicBezTo>
                  <a:lnTo>
                    <a:pt x="1481" y="2269"/>
                  </a:lnTo>
                  <a:cubicBezTo>
                    <a:pt x="1166" y="2584"/>
                    <a:pt x="1166" y="3120"/>
                    <a:pt x="1481" y="3466"/>
                  </a:cubicBezTo>
                  <a:lnTo>
                    <a:pt x="2017" y="3970"/>
                  </a:lnTo>
                  <a:cubicBezTo>
                    <a:pt x="1796" y="4285"/>
                    <a:pt x="1701" y="4632"/>
                    <a:pt x="1575" y="5010"/>
                  </a:cubicBezTo>
                  <a:lnTo>
                    <a:pt x="819" y="5010"/>
                  </a:lnTo>
                  <a:cubicBezTo>
                    <a:pt x="347" y="5010"/>
                    <a:pt x="0" y="5356"/>
                    <a:pt x="0" y="5829"/>
                  </a:cubicBezTo>
                  <a:lnTo>
                    <a:pt x="0" y="6932"/>
                  </a:lnTo>
                  <a:cubicBezTo>
                    <a:pt x="0" y="7404"/>
                    <a:pt x="347" y="7751"/>
                    <a:pt x="819" y="7751"/>
                  </a:cubicBezTo>
                  <a:lnTo>
                    <a:pt x="1575" y="7751"/>
                  </a:lnTo>
                  <a:cubicBezTo>
                    <a:pt x="1701" y="8097"/>
                    <a:pt x="1796" y="8475"/>
                    <a:pt x="2017" y="8759"/>
                  </a:cubicBezTo>
                  <a:lnTo>
                    <a:pt x="1481" y="9295"/>
                  </a:lnTo>
                  <a:cubicBezTo>
                    <a:pt x="1166" y="9610"/>
                    <a:pt x="1166" y="10114"/>
                    <a:pt x="1481" y="10460"/>
                  </a:cubicBezTo>
                  <a:lnTo>
                    <a:pt x="2269" y="11248"/>
                  </a:lnTo>
                  <a:cubicBezTo>
                    <a:pt x="2426" y="11405"/>
                    <a:pt x="2639" y="11484"/>
                    <a:pt x="2855" y="11484"/>
                  </a:cubicBezTo>
                  <a:cubicBezTo>
                    <a:pt x="3072" y="11484"/>
                    <a:pt x="3292" y="11405"/>
                    <a:pt x="3466" y="11248"/>
                  </a:cubicBezTo>
                  <a:lnTo>
                    <a:pt x="3970" y="10744"/>
                  </a:lnTo>
                  <a:cubicBezTo>
                    <a:pt x="4285" y="10933"/>
                    <a:pt x="4631" y="11059"/>
                    <a:pt x="5009" y="11185"/>
                  </a:cubicBezTo>
                  <a:lnTo>
                    <a:pt x="5009" y="11909"/>
                  </a:lnTo>
                  <a:cubicBezTo>
                    <a:pt x="5009" y="12382"/>
                    <a:pt x="5356" y="12760"/>
                    <a:pt x="5829" y="12760"/>
                  </a:cubicBezTo>
                  <a:lnTo>
                    <a:pt x="6931" y="12760"/>
                  </a:lnTo>
                  <a:cubicBezTo>
                    <a:pt x="7404" y="12760"/>
                    <a:pt x="7750" y="12382"/>
                    <a:pt x="7750" y="11909"/>
                  </a:cubicBezTo>
                  <a:lnTo>
                    <a:pt x="7750" y="11185"/>
                  </a:lnTo>
                  <a:cubicBezTo>
                    <a:pt x="8097" y="11059"/>
                    <a:pt x="8475" y="10933"/>
                    <a:pt x="8790" y="10744"/>
                  </a:cubicBezTo>
                  <a:lnTo>
                    <a:pt x="9294" y="11248"/>
                  </a:lnTo>
                  <a:cubicBezTo>
                    <a:pt x="9452" y="11405"/>
                    <a:pt x="9656" y="11484"/>
                    <a:pt x="9865" y="11484"/>
                  </a:cubicBezTo>
                  <a:cubicBezTo>
                    <a:pt x="10074" y="11484"/>
                    <a:pt x="10287" y="11405"/>
                    <a:pt x="10460" y="11248"/>
                  </a:cubicBezTo>
                  <a:lnTo>
                    <a:pt x="11247" y="10460"/>
                  </a:lnTo>
                  <a:cubicBezTo>
                    <a:pt x="11563" y="10145"/>
                    <a:pt x="11563" y="9641"/>
                    <a:pt x="11247" y="9295"/>
                  </a:cubicBezTo>
                  <a:lnTo>
                    <a:pt x="10743" y="8759"/>
                  </a:lnTo>
                  <a:cubicBezTo>
                    <a:pt x="10932" y="8444"/>
                    <a:pt x="11058" y="8097"/>
                    <a:pt x="11184" y="7751"/>
                  </a:cubicBezTo>
                  <a:lnTo>
                    <a:pt x="11941" y="7751"/>
                  </a:lnTo>
                  <a:cubicBezTo>
                    <a:pt x="12413" y="7751"/>
                    <a:pt x="12760" y="7404"/>
                    <a:pt x="12760" y="6932"/>
                  </a:cubicBezTo>
                  <a:lnTo>
                    <a:pt x="12760" y="5829"/>
                  </a:lnTo>
                  <a:cubicBezTo>
                    <a:pt x="12760" y="5356"/>
                    <a:pt x="12350" y="5010"/>
                    <a:pt x="11941" y="5010"/>
                  </a:cubicBezTo>
                  <a:lnTo>
                    <a:pt x="11184" y="5010"/>
                  </a:lnTo>
                  <a:cubicBezTo>
                    <a:pt x="11058" y="4632"/>
                    <a:pt x="10932" y="4285"/>
                    <a:pt x="10743" y="3970"/>
                  </a:cubicBezTo>
                  <a:lnTo>
                    <a:pt x="11247" y="3466"/>
                  </a:lnTo>
                  <a:cubicBezTo>
                    <a:pt x="11563" y="3151"/>
                    <a:pt x="11563" y="2647"/>
                    <a:pt x="11247" y="2269"/>
                  </a:cubicBezTo>
                  <a:lnTo>
                    <a:pt x="10460" y="1481"/>
                  </a:lnTo>
                  <a:cubicBezTo>
                    <a:pt x="10302" y="1324"/>
                    <a:pt x="10098" y="1245"/>
                    <a:pt x="9889" y="1245"/>
                  </a:cubicBezTo>
                  <a:cubicBezTo>
                    <a:pt x="9680" y="1245"/>
                    <a:pt x="9467" y="1324"/>
                    <a:pt x="9294" y="1481"/>
                  </a:cubicBezTo>
                  <a:lnTo>
                    <a:pt x="8790" y="2017"/>
                  </a:lnTo>
                  <a:cubicBezTo>
                    <a:pt x="8475" y="1796"/>
                    <a:pt x="8097" y="1702"/>
                    <a:pt x="7750" y="1576"/>
                  </a:cubicBezTo>
                  <a:lnTo>
                    <a:pt x="7750" y="820"/>
                  </a:lnTo>
                  <a:cubicBezTo>
                    <a:pt x="7750" y="347"/>
                    <a:pt x="7404" y="1"/>
                    <a:pt x="69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1" name="Google Shape;5141;p46"/>
            <p:cNvSpPr/>
            <p:nvPr/>
          </p:nvSpPr>
          <p:spPr>
            <a:xfrm>
              <a:off x="-63160900" y="2021425"/>
              <a:ext cx="137850" cy="137850"/>
            </a:xfrm>
            <a:custGeom>
              <a:avLst/>
              <a:gdLst/>
              <a:ahLst/>
              <a:cxnLst/>
              <a:rect l="l" t="t" r="r" b="b"/>
              <a:pathLst>
                <a:path w="5514" h="5514" extrusionOk="0">
                  <a:moveTo>
                    <a:pt x="2773" y="820"/>
                  </a:moveTo>
                  <a:cubicBezTo>
                    <a:pt x="3813" y="820"/>
                    <a:pt x="4695" y="1702"/>
                    <a:pt x="4695" y="2742"/>
                  </a:cubicBezTo>
                  <a:cubicBezTo>
                    <a:pt x="4695" y="3813"/>
                    <a:pt x="3813" y="4695"/>
                    <a:pt x="2773" y="4695"/>
                  </a:cubicBezTo>
                  <a:cubicBezTo>
                    <a:pt x="1702" y="4695"/>
                    <a:pt x="820" y="3813"/>
                    <a:pt x="820" y="2742"/>
                  </a:cubicBezTo>
                  <a:cubicBezTo>
                    <a:pt x="820" y="1702"/>
                    <a:pt x="1702" y="820"/>
                    <a:pt x="2773" y="820"/>
                  </a:cubicBezTo>
                  <a:close/>
                  <a:moveTo>
                    <a:pt x="2773" y="1"/>
                  </a:moveTo>
                  <a:cubicBezTo>
                    <a:pt x="1229" y="1"/>
                    <a:pt x="1" y="1198"/>
                    <a:pt x="1" y="2742"/>
                  </a:cubicBezTo>
                  <a:cubicBezTo>
                    <a:pt x="1" y="4285"/>
                    <a:pt x="1229" y="5514"/>
                    <a:pt x="2773" y="5514"/>
                  </a:cubicBezTo>
                  <a:cubicBezTo>
                    <a:pt x="4285" y="5514"/>
                    <a:pt x="5514" y="4285"/>
                    <a:pt x="5514" y="2742"/>
                  </a:cubicBezTo>
                  <a:cubicBezTo>
                    <a:pt x="5514" y="1229"/>
                    <a:pt x="4254" y="1"/>
                    <a:pt x="277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142" name="Google Shape;5142;p46"/>
          <p:cNvSpPr/>
          <p:nvPr/>
        </p:nvSpPr>
        <p:spPr>
          <a:xfrm>
            <a:off x="3109167" y="2078344"/>
            <a:ext cx="354375" cy="350164"/>
          </a:xfrm>
          <a:custGeom>
            <a:avLst/>
            <a:gdLst/>
            <a:ahLst/>
            <a:cxnLst/>
            <a:rect l="l" t="t" r="r" b="b"/>
            <a:pathLst>
              <a:path w="12877" h="12724" extrusionOk="0">
                <a:moveTo>
                  <a:pt x="10492" y="1603"/>
                </a:moveTo>
                <a:lnTo>
                  <a:pt x="10429" y="1855"/>
                </a:lnTo>
                <a:cubicBezTo>
                  <a:pt x="10429" y="1981"/>
                  <a:pt x="10492" y="2138"/>
                  <a:pt x="10555" y="2201"/>
                </a:cubicBezTo>
                <a:cubicBezTo>
                  <a:pt x="10649" y="2296"/>
                  <a:pt x="10807" y="2327"/>
                  <a:pt x="10901" y="2327"/>
                </a:cubicBezTo>
                <a:lnTo>
                  <a:pt x="11153" y="2296"/>
                </a:lnTo>
                <a:lnTo>
                  <a:pt x="10492" y="2957"/>
                </a:lnTo>
                <a:lnTo>
                  <a:pt x="9736" y="3083"/>
                </a:lnTo>
                <a:lnTo>
                  <a:pt x="9799" y="2296"/>
                </a:lnTo>
                <a:lnTo>
                  <a:pt x="10492" y="1603"/>
                </a:lnTo>
                <a:close/>
                <a:moveTo>
                  <a:pt x="6270" y="6108"/>
                </a:moveTo>
                <a:cubicBezTo>
                  <a:pt x="6396" y="6108"/>
                  <a:pt x="6459" y="6139"/>
                  <a:pt x="6554" y="6234"/>
                </a:cubicBezTo>
                <a:cubicBezTo>
                  <a:pt x="6617" y="6265"/>
                  <a:pt x="6648" y="6391"/>
                  <a:pt x="6648" y="6486"/>
                </a:cubicBezTo>
                <a:cubicBezTo>
                  <a:pt x="6648" y="6738"/>
                  <a:pt x="6459" y="6927"/>
                  <a:pt x="6270" y="6927"/>
                </a:cubicBezTo>
                <a:cubicBezTo>
                  <a:pt x="6081" y="6927"/>
                  <a:pt x="5861" y="6738"/>
                  <a:pt x="5861" y="6486"/>
                </a:cubicBezTo>
                <a:cubicBezTo>
                  <a:pt x="5861" y="6265"/>
                  <a:pt x="6081" y="6108"/>
                  <a:pt x="6270" y="6108"/>
                </a:cubicBezTo>
                <a:close/>
                <a:moveTo>
                  <a:pt x="6176" y="4375"/>
                </a:moveTo>
                <a:cubicBezTo>
                  <a:pt x="6617" y="4375"/>
                  <a:pt x="7026" y="4501"/>
                  <a:pt x="7341" y="4722"/>
                </a:cubicBezTo>
                <a:lnTo>
                  <a:pt x="6743" y="5320"/>
                </a:lnTo>
                <a:cubicBezTo>
                  <a:pt x="6617" y="5289"/>
                  <a:pt x="6428" y="5226"/>
                  <a:pt x="6239" y="5226"/>
                </a:cubicBezTo>
                <a:cubicBezTo>
                  <a:pt x="5546" y="5226"/>
                  <a:pt x="5010" y="5793"/>
                  <a:pt x="5010" y="6454"/>
                </a:cubicBezTo>
                <a:cubicBezTo>
                  <a:pt x="5010" y="7116"/>
                  <a:pt x="5546" y="7715"/>
                  <a:pt x="6239" y="7715"/>
                </a:cubicBezTo>
                <a:cubicBezTo>
                  <a:pt x="6900" y="7715"/>
                  <a:pt x="7467" y="7147"/>
                  <a:pt x="7467" y="6454"/>
                </a:cubicBezTo>
                <a:cubicBezTo>
                  <a:pt x="7467" y="6265"/>
                  <a:pt x="7404" y="6108"/>
                  <a:pt x="7341" y="5887"/>
                </a:cubicBezTo>
                <a:lnTo>
                  <a:pt x="7908" y="5320"/>
                </a:lnTo>
                <a:cubicBezTo>
                  <a:pt x="8160" y="5635"/>
                  <a:pt x="8286" y="6013"/>
                  <a:pt x="8286" y="6454"/>
                </a:cubicBezTo>
                <a:cubicBezTo>
                  <a:pt x="8286" y="7588"/>
                  <a:pt x="7341" y="8534"/>
                  <a:pt x="6176" y="8534"/>
                </a:cubicBezTo>
                <a:cubicBezTo>
                  <a:pt x="5041" y="8534"/>
                  <a:pt x="4096" y="7588"/>
                  <a:pt x="4096" y="6454"/>
                </a:cubicBezTo>
                <a:cubicBezTo>
                  <a:pt x="4096" y="5320"/>
                  <a:pt x="5041" y="4375"/>
                  <a:pt x="6176" y="4375"/>
                </a:cubicBezTo>
                <a:close/>
                <a:moveTo>
                  <a:pt x="6239" y="2800"/>
                </a:moveTo>
                <a:cubicBezTo>
                  <a:pt x="7089" y="2800"/>
                  <a:pt x="7908" y="3115"/>
                  <a:pt x="8539" y="3619"/>
                </a:cubicBezTo>
                <a:lnTo>
                  <a:pt x="7971" y="4217"/>
                </a:lnTo>
                <a:cubicBezTo>
                  <a:pt x="7499" y="3839"/>
                  <a:pt x="6869" y="3619"/>
                  <a:pt x="6239" y="3619"/>
                </a:cubicBezTo>
                <a:cubicBezTo>
                  <a:pt x="4600" y="3619"/>
                  <a:pt x="3309" y="4911"/>
                  <a:pt x="3309" y="6486"/>
                </a:cubicBezTo>
                <a:cubicBezTo>
                  <a:pt x="3309" y="8124"/>
                  <a:pt x="4632" y="9416"/>
                  <a:pt x="6239" y="9416"/>
                </a:cubicBezTo>
                <a:cubicBezTo>
                  <a:pt x="7845" y="9416"/>
                  <a:pt x="9137" y="8124"/>
                  <a:pt x="9137" y="6486"/>
                </a:cubicBezTo>
                <a:cubicBezTo>
                  <a:pt x="9137" y="5856"/>
                  <a:pt x="8948" y="5226"/>
                  <a:pt x="8539" y="4753"/>
                </a:cubicBezTo>
                <a:lnTo>
                  <a:pt x="9137" y="4154"/>
                </a:lnTo>
                <a:cubicBezTo>
                  <a:pt x="9641" y="4816"/>
                  <a:pt x="9956" y="5604"/>
                  <a:pt x="9956" y="6486"/>
                </a:cubicBezTo>
                <a:cubicBezTo>
                  <a:pt x="9956" y="8534"/>
                  <a:pt x="8318" y="10235"/>
                  <a:pt x="6239" y="10235"/>
                </a:cubicBezTo>
                <a:cubicBezTo>
                  <a:pt x="4191" y="10235"/>
                  <a:pt x="2490" y="8597"/>
                  <a:pt x="2490" y="6486"/>
                </a:cubicBezTo>
                <a:cubicBezTo>
                  <a:pt x="2490" y="4438"/>
                  <a:pt x="4128" y="2800"/>
                  <a:pt x="6239" y="2800"/>
                </a:cubicBezTo>
                <a:close/>
                <a:moveTo>
                  <a:pt x="6270" y="1130"/>
                </a:moveTo>
                <a:cubicBezTo>
                  <a:pt x="7247" y="1130"/>
                  <a:pt x="8223" y="1414"/>
                  <a:pt x="9074" y="1918"/>
                </a:cubicBezTo>
                <a:cubicBezTo>
                  <a:pt x="9074" y="1949"/>
                  <a:pt x="9011" y="2012"/>
                  <a:pt x="9011" y="2044"/>
                </a:cubicBezTo>
                <a:lnTo>
                  <a:pt x="8917" y="2831"/>
                </a:lnTo>
                <a:cubicBezTo>
                  <a:pt x="8160" y="2296"/>
                  <a:pt x="7247" y="1981"/>
                  <a:pt x="6270" y="1981"/>
                </a:cubicBezTo>
                <a:cubicBezTo>
                  <a:pt x="3750" y="1981"/>
                  <a:pt x="1733" y="4028"/>
                  <a:pt x="1733" y="6486"/>
                </a:cubicBezTo>
                <a:cubicBezTo>
                  <a:pt x="1733" y="9006"/>
                  <a:pt x="3781" y="11054"/>
                  <a:pt x="6270" y="11054"/>
                </a:cubicBezTo>
                <a:cubicBezTo>
                  <a:pt x="8759" y="11054"/>
                  <a:pt x="10807" y="9006"/>
                  <a:pt x="10807" y="6486"/>
                </a:cubicBezTo>
                <a:cubicBezTo>
                  <a:pt x="10807" y="5509"/>
                  <a:pt x="10492" y="4596"/>
                  <a:pt x="9925" y="3871"/>
                </a:cubicBezTo>
                <a:lnTo>
                  <a:pt x="10712" y="3745"/>
                </a:lnTo>
                <a:cubicBezTo>
                  <a:pt x="10744" y="3745"/>
                  <a:pt x="10807" y="3745"/>
                  <a:pt x="10838" y="3713"/>
                </a:cubicBezTo>
                <a:cubicBezTo>
                  <a:pt x="11342" y="4533"/>
                  <a:pt x="11626" y="5478"/>
                  <a:pt x="11626" y="6486"/>
                </a:cubicBezTo>
                <a:cubicBezTo>
                  <a:pt x="11626" y="9447"/>
                  <a:pt x="9232" y="11873"/>
                  <a:pt x="6270" y="11873"/>
                </a:cubicBezTo>
                <a:cubicBezTo>
                  <a:pt x="3309" y="11873"/>
                  <a:pt x="914" y="9479"/>
                  <a:pt x="914" y="6486"/>
                </a:cubicBezTo>
                <a:cubicBezTo>
                  <a:pt x="914" y="3524"/>
                  <a:pt x="3309" y="1130"/>
                  <a:pt x="6270" y="1130"/>
                </a:cubicBezTo>
                <a:close/>
                <a:moveTo>
                  <a:pt x="11030" y="0"/>
                </a:moveTo>
                <a:cubicBezTo>
                  <a:pt x="10930" y="0"/>
                  <a:pt x="10829" y="37"/>
                  <a:pt x="10744" y="122"/>
                </a:cubicBezTo>
                <a:lnTo>
                  <a:pt x="9610" y="1256"/>
                </a:lnTo>
                <a:cubicBezTo>
                  <a:pt x="8602" y="594"/>
                  <a:pt x="7467" y="279"/>
                  <a:pt x="6239" y="279"/>
                </a:cubicBezTo>
                <a:cubicBezTo>
                  <a:pt x="2805" y="279"/>
                  <a:pt x="1" y="3020"/>
                  <a:pt x="1" y="6486"/>
                </a:cubicBezTo>
                <a:cubicBezTo>
                  <a:pt x="1" y="9920"/>
                  <a:pt x="2773" y="12724"/>
                  <a:pt x="6239" y="12724"/>
                </a:cubicBezTo>
                <a:cubicBezTo>
                  <a:pt x="9641" y="12724"/>
                  <a:pt x="12445" y="9951"/>
                  <a:pt x="12445" y="6486"/>
                </a:cubicBezTo>
                <a:cubicBezTo>
                  <a:pt x="12445" y="5289"/>
                  <a:pt x="12099" y="4123"/>
                  <a:pt x="11468" y="3115"/>
                </a:cubicBezTo>
                <a:lnTo>
                  <a:pt x="12603" y="1981"/>
                </a:lnTo>
                <a:cubicBezTo>
                  <a:pt x="12877" y="1706"/>
                  <a:pt x="12650" y="1255"/>
                  <a:pt x="12292" y="1255"/>
                </a:cubicBezTo>
                <a:cubicBezTo>
                  <a:pt x="12280" y="1255"/>
                  <a:pt x="12268" y="1255"/>
                  <a:pt x="12256" y="1256"/>
                </a:cubicBezTo>
                <a:lnTo>
                  <a:pt x="11342" y="1382"/>
                </a:lnTo>
                <a:lnTo>
                  <a:pt x="11468" y="468"/>
                </a:lnTo>
                <a:cubicBezTo>
                  <a:pt x="11491" y="203"/>
                  <a:pt x="11265" y="0"/>
                  <a:pt x="11030" y="0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143" name="Google Shape;5143;p46"/>
          <p:cNvGrpSpPr/>
          <p:nvPr/>
        </p:nvGrpSpPr>
        <p:grpSpPr>
          <a:xfrm>
            <a:off x="3113606" y="2481359"/>
            <a:ext cx="349421" cy="350302"/>
            <a:chOff x="-63250675" y="2664125"/>
            <a:chExt cx="317425" cy="318225"/>
          </a:xfrm>
          <a:solidFill>
            <a:srgbClr val="171536"/>
          </a:solidFill>
        </p:grpSpPr>
        <p:sp>
          <p:nvSpPr>
            <p:cNvPr id="5144" name="Google Shape;5144;p46"/>
            <p:cNvSpPr/>
            <p:nvPr/>
          </p:nvSpPr>
          <p:spPr>
            <a:xfrm>
              <a:off x="-63250675" y="2664125"/>
              <a:ext cx="317425" cy="318225"/>
            </a:xfrm>
            <a:custGeom>
              <a:avLst/>
              <a:gdLst/>
              <a:ahLst/>
              <a:cxnLst/>
              <a:rect l="l" t="t" r="r" b="b"/>
              <a:pathLst>
                <a:path w="12697" h="12729" extrusionOk="0">
                  <a:moveTo>
                    <a:pt x="6364" y="2521"/>
                  </a:moveTo>
                  <a:cubicBezTo>
                    <a:pt x="8475" y="2521"/>
                    <a:pt x="10208" y="4254"/>
                    <a:pt x="10208" y="6396"/>
                  </a:cubicBezTo>
                  <a:cubicBezTo>
                    <a:pt x="10208" y="8507"/>
                    <a:pt x="8475" y="10240"/>
                    <a:pt x="6364" y="10240"/>
                  </a:cubicBezTo>
                  <a:cubicBezTo>
                    <a:pt x="4222" y="10240"/>
                    <a:pt x="2489" y="8507"/>
                    <a:pt x="2489" y="6396"/>
                  </a:cubicBezTo>
                  <a:cubicBezTo>
                    <a:pt x="2489" y="4254"/>
                    <a:pt x="4222" y="2521"/>
                    <a:pt x="6364" y="2521"/>
                  </a:cubicBezTo>
                  <a:close/>
                  <a:moveTo>
                    <a:pt x="6364" y="1"/>
                  </a:moveTo>
                  <a:cubicBezTo>
                    <a:pt x="6112" y="1"/>
                    <a:pt x="5923" y="190"/>
                    <a:pt x="5923" y="442"/>
                  </a:cubicBezTo>
                  <a:lnTo>
                    <a:pt x="5923" y="1702"/>
                  </a:lnTo>
                  <a:cubicBezTo>
                    <a:pt x="4946" y="1765"/>
                    <a:pt x="4033" y="2174"/>
                    <a:pt x="3308" y="2773"/>
                  </a:cubicBezTo>
                  <a:lnTo>
                    <a:pt x="2426" y="1859"/>
                  </a:lnTo>
                  <a:cubicBezTo>
                    <a:pt x="2347" y="1781"/>
                    <a:pt x="2237" y="1741"/>
                    <a:pt x="2127" y="1741"/>
                  </a:cubicBezTo>
                  <a:cubicBezTo>
                    <a:pt x="2017" y="1741"/>
                    <a:pt x="1906" y="1781"/>
                    <a:pt x="1827" y="1859"/>
                  </a:cubicBezTo>
                  <a:cubicBezTo>
                    <a:pt x="1670" y="2017"/>
                    <a:pt x="1670" y="2300"/>
                    <a:pt x="1827" y="2458"/>
                  </a:cubicBezTo>
                  <a:lnTo>
                    <a:pt x="2741" y="3340"/>
                  </a:lnTo>
                  <a:cubicBezTo>
                    <a:pt x="2143" y="4065"/>
                    <a:pt x="1733" y="4978"/>
                    <a:pt x="1670" y="5955"/>
                  </a:cubicBezTo>
                  <a:lnTo>
                    <a:pt x="410" y="5955"/>
                  </a:lnTo>
                  <a:cubicBezTo>
                    <a:pt x="158" y="5955"/>
                    <a:pt x="0" y="6144"/>
                    <a:pt x="0" y="6333"/>
                  </a:cubicBezTo>
                  <a:cubicBezTo>
                    <a:pt x="0" y="6585"/>
                    <a:pt x="221" y="6774"/>
                    <a:pt x="410" y="6774"/>
                  </a:cubicBezTo>
                  <a:lnTo>
                    <a:pt x="1670" y="6774"/>
                  </a:lnTo>
                  <a:cubicBezTo>
                    <a:pt x="1733" y="7751"/>
                    <a:pt x="2143" y="8664"/>
                    <a:pt x="2741" y="9389"/>
                  </a:cubicBezTo>
                  <a:lnTo>
                    <a:pt x="1827" y="10271"/>
                  </a:lnTo>
                  <a:cubicBezTo>
                    <a:pt x="1670" y="10429"/>
                    <a:pt x="1670" y="10712"/>
                    <a:pt x="1827" y="10870"/>
                  </a:cubicBezTo>
                  <a:cubicBezTo>
                    <a:pt x="1890" y="10964"/>
                    <a:pt x="2017" y="10996"/>
                    <a:pt x="2111" y="10996"/>
                  </a:cubicBezTo>
                  <a:cubicBezTo>
                    <a:pt x="2174" y="10996"/>
                    <a:pt x="2300" y="10964"/>
                    <a:pt x="2363" y="10870"/>
                  </a:cubicBezTo>
                  <a:lnTo>
                    <a:pt x="3277" y="9956"/>
                  </a:lnTo>
                  <a:cubicBezTo>
                    <a:pt x="4001" y="10555"/>
                    <a:pt x="4883" y="10964"/>
                    <a:pt x="5892" y="11027"/>
                  </a:cubicBezTo>
                  <a:lnTo>
                    <a:pt x="5892" y="12287"/>
                  </a:lnTo>
                  <a:cubicBezTo>
                    <a:pt x="5892" y="12508"/>
                    <a:pt x="6081" y="12729"/>
                    <a:pt x="6301" y="12729"/>
                  </a:cubicBezTo>
                  <a:cubicBezTo>
                    <a:pt x="6553" y="12729"/>
                    <a:pt x="6711" y="12508"/>
                    <a:pt x="6711" y="12287"/>
                  </a:cubicBezTo>
                  <a:lnTo>
                    <a:pt x="6711" y="11027"/>
                  </a:lnTo>
                  <a:cubicBezTo>
                    <a:pt x="7687" y="10964"/>
                    <a:pt x="8601" y="10555"/>
                    <a:pt x="9294" y="9956"/>
                  </a:cubicBezTo>
                  <a:lnTo>
                    <a:pt x="10208" y="10870"/>
                  </a:lnTo>
                  <a:cubicBezTo>
                    <a:pt x="10302" y="10964"/>
                    <a:pt x="10397" y="10996"/>
                    <a:pt x="10491" y="10996"/>
                  </a:cubicBezTo>
                  <a:cubicBezTo>
                    <a:pt x="10617" y="10996"/>
                    <a:pt x="10680" y="10964"/>
                    <a:pt x="10775" y="10870"/>
                  </a:cubicBezTo>
                  <a:cubicBezTo>
                    <a:pt x="10932" y="10712"/>
                    <a:pt x="10932" y="10429"/>
                    <a:pt x="10775" y="10271"/>
                  </a:cubicBezTo>
                  <a:lnTo>
                    <a:pt x="9861" y="9389"/>
                  </a:lnTo>
                  <a:cubicBezTo>
                    <a:pt x="10460" y="8664"/>
                    <a:pt x="10838" y="7751"/>
                    <a:pt x="10932" y="6774"/>
                  </a:cubicBezTo>
                  <a:lnTo>
                    <a:pt x="12193" y="6774"/>
                  </a:lnTo>
                  <a:cubicBezTo>
                    <a:pt x="12413" y="6774"/>
                    <a:pt x="12602" y="6585"/>
                    <a:pt x="12602" y="6333"/>
                  </a:cubicBezTo>
                  <a:cubicBezTo>
                    <a:pt x="12697" y="6144"/>
                    <a:pt x="12508" y="5955"/>
                    <a:pt x="12256" y="5955"/>
                  </a:cubicBezTo>
                  <a:lnTo>
                    <a:pt x="10995" y="5955"/>
                  </a:lnTo>
                  <a:cubicBezTo>
                    <a:pt x="10932" y="4978"/>
                    <a:pt x="10523" y="4065"/>
                    <a:pt x="9924" y="3340"/>
                  </a:cubicBezTo>
                  <a:lnTo>
                    <a:pt x="10838" y="2458"/>
                  </a:lnTo>
                  <a:cubicBezTo>
                    <a:pt x="10995" y="2300"/>
                    <a:pt x="10995" y="2017"/>
                    <a:pt x="10838" y="1859"/>
                  </a:cubicBezTo>
                  <a:cubicBezTo>
                    <a:pt x="10759" y="1781"/>
                    <a:pt x="10649" y="1741"/>
                    <a:pt x="10539" y="1741"/>
                  </a:cubicBezTo>
                  <a:cubicBezTo>
                    <a:pt x="10428" y="1741"/>
                    <a:pt x="10318" y="1781"/>
                    <a:pt x="10239" y="1859"/>
                  </a:cubicBezTo>
                  <a:lnTo>
                    <a:pt x="9357" y="2773"/>
                  </a:lnTo>
                  <a:cubicBezTo>
                    <a:pt x="8633" y="2174"/>
                    <a:pt x="7719" y="1765"/>
                    <a:pt x="6742" y="1702"/>
                  </a:cubicBezTo>
                  <a:lnTo>
                    <a:pt x="6742" y="442"/>
                  </a:lnTo>
                  <a:cubicBezTo>
                    <a:pt x="6742" y="190"/>
                    <a:pt x="6553" y="1"/>
                    <a:pt x="636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5" name="Google Shape;5145;p46"/>
            <p:cNvSpPr/>
            <p:nvPr/>
          </p:nvSpPr>
          <p:spPr>
            <a:xfrm>
              <a:off x="-63167975" y="2747625"/>
              <a:ext cx="152025" cy="152025"/>
            </a:xfrm>
            <a:custGeom>
              <a:avLst/>
              <a:gdLst/>
              <a:ahLst/>
              <a:cxnLst/>
              <a:rect l="l" t="t" r="r" b="b"/>
              <a:pathLst>
                <a:path w="6081" h="6081" extrusionOk="0">
                  <a:moveTo>
                    <a:pt x="2615" y="819"/>
                  </a:moveTo>
                  <a:lnTo>
                    <a:pt x="2615" y="1701"/>
                  </a:lnTo>
                  <a:cubicBezTo>
                    <a:pt x="2521" y="1733"/>
                    <a:pt x="2458" y="1733"/>
                    <a:pt x="2363" y="1764"/>
                  </a:cubicBezTo>
                  <a:lnTo>
                    <a:pt x="1796" y="1197"/>
                  </a:lnTo>
                  <a:cubicBezTo>
                    <a:pt x="2017" y="1040"/>
                    <a:pt x="2300" y="914"/>
                    <a:pt x="2615" y="819"/>
                  </a:cubicBezTo>
                  <a:close/>
                  <a:moveTo>
                    <a:pt x="3434" y="882"/>
                  </a:moveTo>
                  <a:cubicBezTo>
                    <a:pt x="3749" y="914"/>
                    <a:pt x="4033" y="1040"/>
                    <a:pt x="4253" y="1229"/>
                  </a:cubicBezTo>
                  <a:lnTo>
                    <a:pt x="3686" y="1827"/>
                  </a:lnTo>
                  <a:cubicBezTo>
                    <a:pt x="3592" y="1796"/>
                    <a:pt x="3529" y="1733"/>
                    <a:pt x="3434" y="1733"/>
                  </a:cubicBezTo>
                  <a:lnTo>
                    <a:pt x="3434" y="882"/>
                  </a:lnTo>
                  <a:close/>
                  <a:moveTo>
                    <a:pt x="1197" y="1796"/>
                  </a:moveTo>
                  <a:lnTo>
                    <a:pt x="1796" y="2363"/>
                  </a:lnTo>
                  <a:cubicBezTo>
                    <a:pt x="1733" y="2457"/>
                    <a:pt x="1701" y="2520"/>
                    <a:pt x="1701" y="2615"/>
                  </a:cubicBezTo>
                  <a:lnTo>
                    <a:pt x="851" y="2615"/>
                  </a:lnTo>
                  <a:cubicBezTo>
                    <a:pt x="914" y="2300"/>
                    <a:pt x="1040" y="2016"/>
                    <a:pt x="1197" y="1796"/>
                  </a:cubicBezTo>
                  <a:close/>
                  <a:moveTo>
                    <a:pt x="4852" y="1796"/>
                  </a:moveTo>
                  <a:cubicBezTo>
                    <a:pt x="5010" y="2016"/>
                    <a:pt x="5136" y="2300"/>
                    <a:pt x="5199" y="2615"/>
                  </a:cubicBezTo>
                  <a:lnTo>
                    <a:pt x="4348" y="2615"/>
                  </a:lnTo>
                  <a:cubicBezTo>
                    <a:pt x="4316" y="2520"/>
                    <a:pt x="4316" y="2457"/>
                    <a:pt x="4253" y="2363"/>
                  </a:cubicBezTo>
                  <a:lnTo>
                    <a:pt x="4852" y="1796"/>
                  </a:lnTo>
                  <a:close/>
                  <a:moveTo>
                    <a:pt x="3056" y="2457"/>
                  </a:moveTo>
                  <a:cubicBezTo>
                    <a:pt x="3214" y="2457"/>
                    <a:pt x="3308" y="2520"/>
                    <a:pt x="3434" y="2615"/>
                  </a:cubicBezTo>
                  <a:cubicBezTo>
                    <a:pt x="3560" y="2741"/>
                    <a:pt x="3592" y="2836"/>
                    <a:pt x="3592" y="2993"/>
                  </a:cubicBezTo>
                  <a:cubicBezTo>
                    <a:pt x="3592" y="3151"/>
                    <a:pt x="3529" y="3308"/>
                    <a:pt x="3434" y="3403"/>
                  </a:cubicBezTo>
                  <a:cubicBezTo>
                    <a:pt x="3308" y="3529"/>
                    <a:pt x="3214" y="3560"/>
                    <a:pt x="3056" y="3560"/>
                  </a:cubicBezTo>
                  <a:cubicBezTo>
                    <a:pt x="2899" y="3560"/>
                    <a:pt x="2773" y="3466"/>
                    <a:pt x="2647" y="3403"/>
                  </a:cubicBezTo>
                  <a:cubicBezTo>
                    <a:pt x="2521" y="3277"/>
                    <a:pt x="2489" y="3151"/>
                    <a:pt x="2489" y="2993"/>
                  </a:cubicBezTo>
                  <a:cubicBezTo>
                    <a:pt x="2489" y="2836"/>
                    <a:pt x="2584" y="2741"/>
                    <a:pt x="2647" y="2615"/>
                  </a:cubicBezTo>
                  <a:cubicBezTo>
                    <a:pt x="2773" y="2489"/>
                    <a:pt x="2899" y="2457"/>
                    <a:pt x="3056" y="2457"/>
                  </a:cubicBezTo>
                  <a:close/>
                  <a:moveTo>
                    <a:pt x="1733" y="3434"/>
                  </a:moveTo>
                  <a:cubicBezTo>
                    <a:pt x="1796" y="3529"/>
                    <a:pt x="1796" y="3592"/>
                    <a:pt x="1828" y="3686"/>
                  </a:cubicBezTo>
                  <a:lnTo>
                    <a:pt x="1229" y="4253"/>
                  </a:lnTo>
                  <a:cubicBezTo>
                    <a:pt x="1040" y="4033"/>
                    <a:pt x="914" y="3749"/>
                    <a:pt x="882" y="3434"/>
                  </a:cubicBezTo>
                  <a:close/>
                  <a:moveTo>
                    <a:pt x="5199" y="3434"/>
                  </a:moveTo>
                  <a:cubicBezTo>
                    <a:pt x="5136" y="3749"/>
                    <a:pt x="5010" y="4033"/>
                    <a:pt x="4852" y="4253"/>
                  </a:cubicBezTo>
                  <a:lnTo>
                    <a:pt x="4253" y="3686"/>
                  </a:lnTo>
                  <a:cubicBezTo>
                    <a:pt x="4316" y="3592"/>
                    <a:pt x="4348" y="3529"/>
                    <a:pt x="4348" y="3434"/>
                  </a:cubicBezTo>
                  <a:close/>
                  <a:moveTo>
                    <a:pt x="2363" y="4253"/>
                  </a:moveTo>
                  <a:cubicBezTo>
                    <a:pt x="2458" y="4316"/>
                    <a:pt x="2521" y="4348"/>
                    <a:pt x="2615" y="4348"/>
                  </a:cubicBezTo>
                  <a:lnTo>
                    <a:pt x="2615" y="5198"/>
                  </a:lnTo>
                  <a:cubicBezTo>
                    <a:pt x="2300" y="5167"/>
                    <a:pt x="2017" y="5041"/>
                    <a:pt x="1796" y="4852"/>
                  </a:cubicBezTo>
                  <a:lnTo>
                    <a:pt x="2363" y="4253"/>
                  </a:lnTo>
                  <a:close/>
                  <a:moveTo>
                    <a:pt x="3686" y="4253"/>
                  </a:moveTo>
                  <a:lnTo>
                    <a:pt x="4253" y="4852"/>
                  </a:lnTo>
                  <a:cubicBezTo>
                    <a:pt x="4033" y="5009"/>
                    <a:pt x="3749" y="5135"/>
                    <a:pt x="3434" y="5198"/>
                  </a:cubicBezTo>
                  <a:lnTo>
                    <a:pt x="3434" y="4348"/>
                  </a:lnTo>
                  <a:cubicBezTo>
                    <a:pt x="3529" y="4316"/>
                    <a:pt x="3592" y="4316"/>
                    <a:pt x="3686" y="4253"/>
                  </a:cubicBezTo>
                  <a:close/>
                  <a:moveTo>
                    <a:pt x="3056" y="0"/>
                  </a:moveTo>
                  <a:cubicBezTo>
                    <a:pt x="1355" y="0"/>
                    <a:pt x="0" y="1386"/>
                    <a:pt x="0" y="3056"/>
                  </a:cubicBezTo>
                  <a:cubicBezTo>
                    <a:pt x="0" y="3875"/>
                    <a:pt x="315" y="4631"/>
                    <a:pt x="882" y="5167"/>
                  </a:cubicBezTo>
                  <a:cubicBezTo>
                    <a:pt x="1229" y="5608"/>
                    <a:pt x="2111" y="6081"/>
                    <a:pt x="3056" y="6081"/>
                  </a:cubicBezTo>
                  <a:cubicBezTo>
                    <a:pt x="4694" y="6081"/>
                    <a:pt x="6081" y="4726"/>
                    <a:pt x="6081" y="3056"/>
                  </a:cubicBezTo>
                  <a:cubicBezTo>
                    <a:pt x="6081" y="1355"/>
                    <a:pt x="4694" y="0"/>
                    <a:pt x="305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146" name="Google Shape;5146;p46"/>
          <p:cNvGrpSpPr/>
          <p:nvPr/>
        </p:nvGrpSpPr>
        <p:grpSpPr>
          <a:xfrm>
            <a:off x="5236493" y="1676729"/>
            <a:ext cx="345954" cy="343807"/>
            <a:chOff x="-61354075" y="1940500"/>
            <a:chExt cx="314275" cy="312325"/>
          </a:xfrm>
          <a:solidFill>
            <a:srgbClr val="171536"/>
          </a:solidFill>
        </p:grpSpPr>
        <p:sp>
          <p:nvSpPr>
            <p:cNvPr id="5147" name="Google Shape;5147;p46"/>
            <p:cNvSpPr/>
            <p:nvPr/>
          </p:nvSpPr>
          <p:spPr>
            <a:xfrm>
              <a:off x="-61354075" y="1940500"/>
              <a:ext cx="314275" cy="312325"/>
            </a:xfrm>
            <a:custGeom>
              <a:avLst/>
              <a:gdLst/>
              <a:ahLst/>
              <a:cxnLst/>
              <a:rect l="l" t="t" r="r" b="b"/>
              <a:pathLst>
                <a:path w="12571" h="12493" extrusionOk="0">
                  <a:moveTo>
                    <a:pt x="6270" y="1001"/>
                  </a:moveTo>
                  <a:lnTo>
                    <a:pt x="7687" y="2419"/>
                  </a:lnTo>
                  <a:cubicBezTo>
                    <a:pt x="7750" y="2482"/>
                    <a:pt x="7876" y="2513"/>
                    <a:pt x="7971" y="2513"/>
                  </a:cubicBezTo>
                  <a:lnTo>
                    <a:pt x="9956" y="2513"/>
                  </a:lnTo>
                  <a:lnTo>
                    <a:pt x="9956" y="4529"/>
                  </a:lnTo>
                  <a:cubicBezTo>
                    <a:pt x="9956" y="4655"/>
                    <a:pt x="10019" y="4718"/>
                    <a:pt x="10082" y="4813"/>
                  </a:cubicBezTo>
                  <a:lnTo>
                    <a:pt x="11499" y="6231"/>
                  </a:lnTo>
                  <a:lnTo>
                    <a:pt x="10082" y="7648"/>
                  </a:lnTo>
                  <a:cubicBezTo>
                    <a:pt x="10019" y="7711"/>
                    <a:pt x="9956" y="7837"/>
                    <a:pt x="9956" y="7900"/>
                  </a:cubicBezTo>
                  <a:lnTo>
                    <a:pt x="9956" y="9917"/>
                  </a:lnTo>
                  <a:lnTo>
                    <a:pt x="7971" y="9917"/>
                  </a:lnTo>
                  <a:cubicBezTo>
                    <a:pt x="7845" y="9917"/>
                    <a:pt x="7750" y="9948"/>
                    <a:pt x="7687" y="10043"/>
                  </a:cubicBezTo>
                  <a:lnTo>
                    <a:pt x="6270" y="11460"/>
                  </a:lnTo>
                  <a:lnTo>
                    <a:pt x="4852" y="10043"/>
                  </a:lnTo>
                  <a:cubicBezTo>
                    <a:pt x="4757" y="9948"/>
                    <a:pt x="4631" y="9917"/>
                    <a:pt x="4568" y="9917"/>
                  </a:cubicBezTo>
                  <a:lnTo>
                    <a:pt x="2552" y="9917"/>
                  </a:lnTo>
                  <a:lnTo>
                    <a:pt x="2552" y="7900"/>
                  </a:lnTo>
                  <a:cubicBezTo>
                    <a:pt x="2552" y="7806"/>
                    <a:pt x="2521" y="7711"/>
                    <a:pt x="2426" y="7648"/>
                  </a:cubicBezTo>
                  <a:lnTo>
                    <a:pt x="1008" y="6231"/>
                  </a:lnTo>
                  <a:lnTo>
                    <a:pt x="2426" y="4813"/>
                  </a:lnTo>
                  <a:cubicBezTo>
                    <a:pt x="2521" y="4718"/>
                    <a:pt x="2552" y="4624"/>
                    <a:pt x="2552" y="4529"/>
                  </a:cubicBezTo>
                  <a:lnTo>
                    <a:pt x="2552" y="2513"/>
                  </a:lnTo>
                  <a:lnTo>
                    <a:pt x="4568" y="2513"/>
                  </a:lnTo>
                  <a:cubicBezTo>
                    <a:pt x="4694" y="2513"/>
                    <a:pt x="4757" y="2482"/>
                    <a:pt x="4852" y="2419"/>
                  </a:cubicBezTo>
                  <a:lnTo>
                    <a:pt x="6270" y="1001"/>
                  </a:lnTo>
                  <a:close/>
                  <a:moveTo>
                    <a:pt x="6285" y="1"/>
                  </a:moveTo>
                  <a:cubicBezTo>
                    <a:pt x="6175" y="1"/>
                    <a:pt x="6065" y="40"/>
                    <a:pt x="5986" y="119"/>
                  </a:cubicBezTo>
                  <a:lnTo>
                    <a:pt x="4411" y="1694"/>
                  </a:lnTo>
                  <a:lnTo>
                    <a:pt x="2174" y="1694"/>
                  </a:lnTo>
                  <a:cubicBezTo>
                    <a:pt x="1922" y="1694"/>
                    <a:pt x="1733" y="1883"/>
                    <a:pt x="1733" y="2135"/>
                  </a:cubicBezTo>
                  <a:lnTo>
                    <a:pt x="1733" y="4372"/>
                  </a:lnTo>
                  <a:lnTo>
                    <a:pt x="158" y="5947"/>
                  </a:lnTo>
                  <a:cubicBezTo>
                    <a:pt x="0" y="6105"/>
                    <a:pt x="0" y="6388"/>
                    <a:pt x="158" y="6546"/>
                  </a:cubicBezTo>
                  <a:lnTo>
                    <a:pt x="1733" y="8121"/>
                  </a:lnTo>
                  <a:lnTo>
                    <a:pt x="1733" y="10358"/>
                  </a:lnTo>
                  <a:cubicBezTo>
                    <a:pt x="1733" y="10578"/>
                    <a:pt x="1922" y="10736"/>
                    <a:pt x="2174" y="10736"/>
                  </a:cubicBezTo>
                  <a:lnTo>
                    <a:pt x="4411" y="10736"/>
                  </a:lnTo>
                  <a:lnTo>
                    <a:pt x="5986" y="12374"/>
                  </a:lnTo>
                  <a:cubicBezTo>
                    <a:pt x="6065" y="12453"/>
                    <a:pt x="6175" y="12492"/>
                    <a:pt x="6285" y="12492"/>
                  </a:cubicBezTo>
                  <a:cubicBezTo>
                    <a:pt x="6396" y="12492"/>
                    <a:pt x="6506" y="12453"/>
                    <a:pt x="6585" y="12374"/>
                  </a:cubicBezTo>
                  <a:lnTo>
                    <a:pt x="8160" y="10736"/>
                  </a:lnTo>
                  <a:lnTo>
                    <a:pt x="10397" y="10736"/>
                  </a:lnTo>
                  <a:cubicBezTo>
                    <a:pt x="10617" y="10736"/>
                    <a:pt x="10775" y="10547"/>
                    <a:pt x="10775" y="10358"/>
                  </a:cubicBezTo>
                  <a:lnTo>
                    <a:pt x="10775" y="8121"/>
                  </a:lnTo>
                  <a:lnTo>
                    <a:pt x="12413" y="6546"/>
                  </a:lnTo>
                  <a:cubicBezTo>
                    <a:pt x="12571" y="6388"/>
                    <a:pt x="12571" y="6105"/>
                    <a:pt x="12413" y="5947"/>
                  </a:cubicBezTo>
                  <a:lnTo>
                    <a:pt x="10775" y="4372"/>
                  </a:lnTo>
                  <a:lnTo>
                    <a:pt x="10775" y="2135"/>
                  </a:lnTo>
                  <a:cubicBezTo>
                    <a:pt x="10775" y="1883"/>
                    <a:pt x="10586" y="1694"/>
                    <a:pt x="10397" y="1694"/>
                  </a:cubicBezTo>
                  <a:lnTo>
                    <a:pt x="8160" y="1694"/>
                  </a:lnTo>
                  <a:lnTo>
                    <a:pt x="6585" y="119"/>
                  </a:lnTo>
                  <a:cubicBezTo>
                    <a:pt x="6506" y="40"/>
                    <a:pt x="6396" y="1"/>
                    <a:pt x="628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8" name="Google Shape;5148;p46"/>
            <p:cNvSpPr/>
            <p:nvPr/>
          </p:nvSpPr>
          <p:spPr>
            <a:xfrm>
              <a:off x="-61268225" y="2024575"/>
              <a:ext cx="60650" cy="61475"/>
            </a:xfrm>
            <a:custGeom>
              <a:avLst/>
              <a:gdLst/>
              <a:ahLst/>
              <a:cxnLst/>
              <a:rect l="l" t="t" r="r" b="b"/>
              <a:pathLst>
                <a:path w="2426" h="2459" extrusionOk="0">
                  <a:moveTo>
                    <a:pt x="1197" y="820"/>
                  </a:moveTo>
                  <a:cubicBezTo>
                    <a:pt x="1449" y="820"/>
                    <a:pt x="1607" y="1009"/>
                    <a:pt x="1607" y="1261"/>
                  </a:cubicBezTo>
                  <a:cubicBezTo>
                    <a:pt x="1607" y="1481"/>
                    <a:pt x="1418" y="1639"/>
                    <a:pt x="1197" y="1639"/>
                  </a:cubicBezTo>
                  <a:cubicBezTo>
                    <a:pt x="1008" y="1639"/>
                    <a:pt x="819" y="1450"/>
                    <a:pt x="819" y="1261"/>
                  </a:cubicBezTo>
                  <a:cubicBezTo>
                    <a:pt x="788" y="977"/>
                    <a:pt x="977" y="820"/>
                    <a:pt x="1197" y="820"/>
                  </a:cubicBezTo>
                  <a:close/>
                  <a:moveTo>
                    <a:pt x="1197" y="1"/>
                  </a:moveTo>
                  <a:cubicBezTo>
                    <a:pt x="536" y="1"/>
                    <a:pt x="0" y="536"/>
                    <a:pt x="0" y="1261"/>
                  </a:cubicBezTo>
                  <a:cubicBezTo>
                    <a:pt x="0" y="1954"/>
                    <a:pt x="504" y="2458"/>
                    <a:pt x="1197" y="2458"/>
                  </a:cubicBezTo>
                  <a:cubicBezTo>
                    <a:pt x="1890" y="2458"/>
                    <a:pt x="2426" y="1922"/>
                    <a:pt x="2426" y="1261"/>
                  </a:cubicBezTo>
                  <a:cubicBezTo>
                    <a:pt x="2426" y="568"/>
                    <a:pt x="1890" y="1"/>
                    <a:pt x="119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9" name="Google Shape;5149;p46"/>
            <p:cNvSpPr/>
            <p:nvPr/>
          </p:nvSpPr>
          <p:spPr>
            <a:xfrm>
              <a:off x="-61187100" y="2107275"/>
              <a:ext cx="61450" cy="61475"/>
            </a:xfrm>
            <a:custGeom>
              <a:avLst/>
              <a:gdLst/>
              <a:ahLst/>
              <a:cxnLst/>
              <a:rect l="l" t="t" r="r" b="b"/>
              <a:pathLst>
                <a:path w="2458" h="2459" extrusionOk="0">
                  <a:moveTo>
                    <a:pt x="1229" y="788"/>
                  </a:moveTo>
                  <a:cubicBezTo>
                    <a:pt x="1512" y="820"/>
                    <a:pt x="1670" y="977"/>
                    <a:pt x="1670" y="1198"/>
                  </a:cubicBezTo>
                  <a:cubicBezTo>
                    <a:pt x="1670" y="1450"/>
                    <a:pt x="1481" y="1639"/>
                    <a:pt x="1229" y="1639"/>
                  </a:cubicBezTo>
                  <a:cubicBezTo>
                    <a:pt x="1008" y="1639"/>
                    <a:pt x="851" y="1450"/>
                    <a:pt x="851" y="1198"/>
                  </a:cubicBezTo>
                  <a:cubicBezTo>
                    <a:pt x="851" y="977"/>
                    <a:pt x="1040" y="788"/>
                    <a:pt x="1229" y="788"/>
                  </a:cubicBezTo>
                  <a:close/>
                  <a:moveTo>
                    <a:pt x="1229" y="1"/>
                  </a:moveTo>
                  <a:cubicBezTo>
                    <a:pt x="567" y="1"/>
                    <a:pt x="0" y="536"/>
                    <a:pt x="0" y="1198"/>
                  </a:cubicBezTo>
                  <a:cubicBezTo>
                    <a:pt x="0" y="1891"/>
                    <a:pt x="567" y="2458"/>
                    <a:pt x="1229" y="2458"/>
                  </a:cubicBezTo>
                  <a:cubicBezTo>
                    <a:pt x="1922" y="2458"/>
                    <a:pt x="2458" y="1922"/>
                    <a:pt x="2458" y="1198"/>
                  </a:cubicBezTo>
                  <a:cubicBezTo>
                    <a:pt x="2458" y="536"/>
                    <a:pt x="1922" y="1"/>
                    <a:pt x="122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0" name="Google Shape;5150;p46"/>
            <p:cNvSpPr/>
            <p:nvPr/>
          </p:nvSpPr>
          <p:spPr>
            <a:xfrm>
              <a:off x="-61250125" y="2044475"/>
              <a:ext cx="105575" cy="103600"/>
            </a:xfrm>
            <a:custGeom>
              <a:avLst/>
              <a:gdLst/>
              <a:ahLst/>
              <a:cxnLst/>
              <a:rect l="l" t="t" r="r" b="b"/>
              <a:pathLst>
                <a:path w="4223" h="4144" extrusionOk="0">
                  <a:moveTo>
                    <a:pt x="3766" y="0"/>
                  </a:moveTo>
                  <a:cubicBezTo>
                    <a:pt x="3655" y="0"/>
                    <a:pt x="3545" y="40"/>
                    <a:pt x="3466" y="118"/>
                  </a:cubicBezTo>
                  <a:lnTo>
                    <a:pt x="158" y="3426"/>
                  </a:lnTo>
                  <a:cubicBezTo>
                    <a:pt x="1" y="3615"/>
                    <a:pt x="1" y="3836"/>
                    <a:pt x="158" y="4025"/>
                  </a:cubicBezTo>
                  <a:cubicBezTo>
                    <a:pt x="237" y="4104"/>
                    <a:pt x="347" y="4143"/>
                    <a:pt x="458" y="4143"/>
                  </a:cubicBezTo>
                  <a:cubicBezTo>
                    <a:pt x="568" y="4143"/>
                    <a:pt x="678" y="4104"/>
                    <a:pt x="757" y="4025"/>
                  </a:cubicBezTo>
                  <a:lnTo>
                    <a:pt x="4065" y="717"/>
                  </a:lnTo>
                  <a:cubicBezTo>
                    <a:pt x="4222" y="559"/>
                    <a:pt x="4222" y="276"/>
                    <a:pt x="4065" y="118"/>
                  </a:cubicBezTo>
                  <a:cubicBezTo>
                    <a:pt x="3986" y="40"/>
                    <a:pt x="3876" y="0"/>
                    <a:pt x="37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151" name="Google Shape;5151;p46"/>
          <p:cNvGrpSpPr/>
          <p:nvPr/>
        </p:nvGrpSpPr>
        <p:grpSpPr>
          <a:xfrm>
            <a:off x="5235185" y="2093382"/>
            <a:ext cx="348568" cy="319948"/>
            <a:chOff x="-61354875" y="2322300"/>
            <a:chExt cx="316650" cy="290650"/>
          </a:xfrm>
          <a:solidFill>
            <a:srgbClr val="171536"/>
          </a:solidFill>
        </p:grpSpPr>
        <p:sp>
          <p:nvSpPr>
            <p:cNvPr id="5152" name="Google Shape;5152;p46"/>
            <p:cNvSpPr/>
            <p:nvPr/>
          </p:nvSpPr>
          <p:spPr>
            <a:xfrm>
              <a:off x="-61354875" y="2322300"/>
              <a:ext cx="316650" cy="290650"/>
            </a:xfrm>
            <a:custGeom>
              <a:avLst/>
              <a:gdLst/>
              <a:ahLst/>
              <a:cxnLst/>
              <a:rect l="l" t="t" r="r" b="b"/>
              <a:pathLst>
                <a:path w="12666" h="11626" extrusionOk="0">
                  <a:moveTo>
                    <a:pt x="11405" y="788"/>
                  </a:moveTo>
                  <a:cubicBezTo>
                    <a:pt x="11657" y="788"/>
                    <a:pt x="11847" y="1009"/>
                    <a:pt x="11847" y="1229"/>
                  </a:cubicBezTo>
                  <a:lnTo>
                    <a:pt x="11847" y="10334"/>
                  </a:lnTo>
                  <a:cubicBezTo>
                    <a:pt x="11847" y="10555"/>
                    <a:pt x="11657" y="10775"/>
                    <a:pt x="11405" y="10775"/>
                  </a:cubicBezTo>
                  <a:lnTo>
                    <a:pt x="1198" y="10775"/>
                  </a:lnTo>
                  <a:cubicBezTo>
                    <a:pt x="977" y="10775"/>
                    <a:pt x="820" y="10555"/>
                    <a:pt x="820" y="10334"/>
                  </a:cubicBezTo>
                  <a:lnTo>
                    <a:pt x="820" y="1229"/>
                  </a:lnTo>
                  <a:cubicBezTo>
                    <a:pt x="820" y="1009"/>
                    <a:pt x="1009" y="788"/>
                    <a:pt x="1198" y="788"/>
                  </a:cubicBezTo>
                  <a:close/>
                  <a:moveTo>
                    <a:pt x="1198" y="0"/>
                  </a:moveTo>
                  <a:cubicBezTo>
                    <a:pt x="536" y="0"/>
                    <a:pt x="1" y="568"/>
                    <a:pt x="1" y="1261"/>
                  </a:cubicBezTo>
                  <a:lnTo>
                    <a:pt x="1" y="10366"/>
                  </a:lnTo>
                  <a:cubicBezTo>
                    <a:pt x="1" y="11027"/>
                    <a:pt x="536" y="11626"/>
                    <a:pt x="1198" y="11626"/>
                  </a:cubicBezTo>
                  <a:lnTo>
                    <a:pt x="11405" y="11626"/>
                  </a:lnTo>
                  <a:cubicBezTo>
                    <a:pt x="12067" y="11626"/>
                    <a:pt x="12666" y="11059"/>
                    <a:pt x="12666" y="10366"/>
                  </a:cubicBezTo>
                  <a:lnTo>
                    <a:pt x="12666" y="1261"/>
                  </a:lnTo>
                  <a:cubicBezTo>
                    <a:pt x="12666" y="568"/>
                    <a:pt x="12130" y="0"/>
                    <a:pt x="1140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3" name="Google Shape;5153;p46"/>
            <p:cNvSpPr/>
            <p:nvPr/>
          </p:nvSpPr>
          <p:spPr>
            <a:xfrm>
              <a:off x="-61313925" y="2364050"/>
              <a:ext cx="234750" cy="206375"/>
            </a:xfrm>
            <a:custGeom>
              <a:avLst/>
              <a:gdLst/>
              <a:ahLst/>
              <a:cxnLst/>
              <a:rect l="l" t="t" r="r" b="b"/>
              <a:pathLst>
                <a:path w="9390" h="8255" extrusionOk="0">
                  <a:moveTo>
                    <a:pt x="8539" y="819"/>
                  </a:moveTo>
                  <a:lnTo>
                    <a:pt x="8539" y="7435"/>
                  </a:lnTo>
                  <a:lnTo>
                    <a:pt x="820" y="7435"/>
                  </a:lnTo>
                  <a:lnTo>
                    <a:pt x="820" y="6207"/>
                  </a:lnTo>
                  <a:lnTo>
                    <a:pt x="1671" y="6207"/>
                  </a:lnTo>
                  <a:cubicBezTo>
                    <a:pt x="1891" y="6207"/>
                    <a:pt x="2080" y="6018"/>
                    <a:pt x="2080" y="5797"/>
                  </a:cubicBezTo>
                  <a:cubicBezTo>
                    <a:pt x="2080" y="5545"/>
                    <a:pt x="1891" y="5356"/>
                    <a:pt x="1671" y="5356"/>
                  </a:cubicBezTo>
                  <a:lnTo>
                    <a:pt x="820" y="5356"/>
                  </a:lnTo>
                  <a:lnTo>
                    <a:pt x="820" y="2867"/>
                  </a:lnTo>
                  <a:lnTo>
                    <a:pt x="1671" y="2867"/>
                  </a:lnTo>
                  <a:cubicBezTo>
                    <a:pt x="1891" y="2867"/>
                    <a:pt x="2080" y="2678"/>
                    <a:pt x="2080" y="2426"/>
                  </a:cubicBezTo>
                  <a:cubicBezTo>
                    <a:pt x="2080" y="2206"/>
                    <a:pt x="1891" y="2048"/>
                    <a:pt x="1671" y="2048"/>
                  </a:cubicBezTo>
                  <a:lnTo>
                    <a:pt x="820" y="2048"/>
                  </a:lnTo>
                  <a:lnTo>
                    <a:pt x="820" y="819"/>
                  </a:lnTo>
                  <a:close/>
                  <a:moveTo>
                    <a:pt x="410" y="0"/>
                  </a:moveTo>
                  <a:cubicBezTo>
                    <a:pt x="158" y="0"/>
                    <a:pt x="1" y="189"/>
                    <a:pt x="1" y="378"/>
                  </a:cubicBezTo>
                  <a:lnTo>
                    <a:pt x="1" y="7845"/>
                  </a:lnTo>
                  <a:cubicBezTo>
                    <a:pt x="1" y="8065"/>
                    <a:pt x="190" y="8255"/>
                    <a:pt x="410" y="8255"/>
                  </a:cubicBezTo>
                  <a:lnTo>
                    <a:pt x="8948" y="8255"/>
                  </a:lnTo>
                  <a:cubicBezTo>
                    <a:pt x="9169" y="8255"/>
                    <a:pt x="9326" y="8065"/>
                    <a:pt x="9326" y="7845"/>
                  </a:cubicBezTo>
                  <a:lnTo>
                    <a:pt x="9326" y="378"/>
                  </a:lnTo>
                  <a:cubicBezTo>
                    <a:pt x="9389" y="158"/>
                    <a:pt x="9169" y="0"/>
                    <a:pt x="894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4" name="Google Shape;5154;p46"/>
            <p:cNvSpPr/>
            <p:nvPr/>
          </p:nvSpPr>
          <p:spPr>
            <a:xfrm>
              <a:off x="-61234375" y="2416225"/>
              <a:ext cx="104775" cy="102225"/>
            </a:xfrm>
            <a:custGeom>
              <a:avLst/>
              <a:gdLst/>
              <a:ahLst/>
              <a:cxnLst/>
              <a:rect l="l" t="t" r="r" b="b"/>
              <a:pathLst>
                <a:path w="4191" h="4089" extrusionOk="0">
                  <a:moveTo>
                    <a:pt x="2175" y="1221"/>
                  </a:moveTo>
                  <a:cubicBezTo>
                    <a:pt x="2647" y="1221"/>
                    <a:pt x="2994" y="1568"/>
                    <a:pt x="2994" y="2040"/>
                  </a:cubicBezTo>
                  <a:cubicBezTo>
                    <a:pt x="2994" y="2513"/>
                    <a:pt x="2647" y="2859"/>
                    <a:pt x="2175" y="2859"/>
                  </a:cubicBezTo>
                  <a:cubicBezTo>
                    <a:pt x="1702" y="2859"/>
                    <a:pt x="1356" y="2513"/>
                    <a:pt x="1356" y="2040"/>
                  </a:cubicBezTo>
                  <a:cubicBezTo>
                    <a:pt x="1356" y="1568"/>
                    <a:pt x="1702" y="1221"/>
                    <a:pt x="2175" y="1221"/>
                  </a:cubicBezTo>
                  <a:close/>
                  <a:moveTo>
                    <a:pt x="458" y="0"/>
                  </a:moveTo>
                  <a:cubicBezTo>
                    <a:pt x="347" y="0"/>
                    <a:pt x="237" y="40"/>
                    <a:pt x="158" y="119"/>
                  </a:cubicBezTo>
                  <a:cubicBezTo>
                    <a:pt x="1" y="276"/>
                    <a:pt x="1" y="560"/>
                    <a:pt x="158" y="717"/>
                  </a:cubicBezTo>
                  <a:lnTo>
                    <a:pt x="694" y="1221"/>
                  </a:lnTo>
                  <a:cubicBezTo>
                    <a:pt x="536" y="1442"/>
                    <a:pt x="442" y="1757"/>
                    <a:pt x="442" y="2040"/>
                  </a:cubicBezTo>
                  <a:cubicBezTo>
                    <a:pt x="442" y="2324"/>
                    <a:pt x="536" y="2639"/>
                    <a:pt x="694" y="2859"/>
                  </a:cubicBezTo>
                  <a:lnTo>
                    <a:pt x="158" y="3395"/>
                  </a:lnTo>
                  <a:cubicBezTo>
                    <a:pt x="95" y="3553"/>
                    <a:pt x="95" y="3805"/>
                    <a:pt x="253" y="3962"/>
                  </a:cubicBezTo>
                  <a:cubicBezTo>
                    <a:pt x="316" y="4057"/>
                    <a:pt x="442" y="4088"/>
                    <a:pt x="536" y="4088"/>
                  </a:cubicBezTo>
                  <a:cubicBezTo>
                    <a:pt x="631" y="4088"/>
                    <a:pt x="726" y="4057"/>
                    <a:pt x="789" y="3962"/>
                  </a:cubicBezTo>
                  <a:lnTo>
                    <a:pt x="1324" y="3458"/>
                  </a:lnTo>
                  <a:cubicBezTo>
                    <a:pt x="1545" y="3616"/>
                    <a:pt x="1860" y="3710"/>
                    <a:pt x="2143" y="3710"/>
                  </a:cubicBezTo>
                  <a:cubicBezTo>
                    <a:pt x="2427" y="3710"/>
                    <a:pt x="2742" y="3616"/>
                    <a:pt x="2962" y="3458"/>
                  </a:cubicBezTo>
                  <a:lnTo>
                    <a:pt x="3498" y="3962"/>
                  </a:lnTo>
                  <a:cubicBezTo>
                    <a:pt x="3561" y="4057"/>
                    <a:pt x="3687" y="4088"/>
                    <a:pt x="3750" y="4088"/>
                  </a:cubicBezTo>
                  <a:cubicBezTo>
                    <a:pt x="3876" y="4088"/>
                    <a:pt x="3971" y="4057"/>
                    <a:pt x="4034" y="3962"/>
                  </a:cubicBezTo>
                  <a:cubicBezTo>
                    <a:pt x="4191" y="3805"/>
                    <a:pt x="4191" y="3553"/>
                    <a:pt x="4034" y="3395"/>
                  </a:cubicBezTo>
                  <a:lnTo>
                    <a:pt x="3529" y="2859"/>
                  </a:lnTo>
                  <a:cubicBezTo>
                    <a:pt x="3687" y="2639"/>
                    <a:pt x="3750" y="2324"/>
                    <a:pt x="3750" y="2040"/>
                  </a:cubicBezTo>
                  <a:cubicBezTo>
                    <a:pt x="3750" y="1757"/>
                    <a:pt x="3687" y="1442"/>
                    <a:pt x="3529" y="1221"/>
                  </a:cubicBezTo>
                  <a:lnTo>
                    <a:pt x="4034" y="717"/>
                  </a:lnTo>
                  <a:cubicBezTo>
                    <a:pt x="4191" y="560"/>
                    <a:pt x="4191" y="276"/>
                    <a:pt x="4034" y="119"/>
                  </a:cubicBezTo>
                  <a:cubicBezTo>
                    <a:pt x="3955" y="40"/>
                    <a:pt x="3845" y="0"/>
                    <a:pt x="3734" y="0"/>
                  </a:cubicBezTo>
                  <a:cubicBezTo>
                    <a:pt x="3624" y="0"/>
                    <a:pt x="3514" y="40"/>
                    <a:pt x="3435" y="119"/>
                  </a:cubicBezTo>
                  <a:lnTo>
                    <a:pt x="2931" y="623"/>
                  </a:lnTo>
                  <a:cubicBezTo>
                    <a:pt x="2679" y="465"/>
                    <a:pt x="2395" y="402"/>
                    <a:pt x="2112" y="402"/>
                  </a:cubicBezTo>
                  <a:cubicBezTo>
                    <a:pt x="1828" y="402"/>
                    <a:pt x="1513" y="465"/>
                    <a:pt x="1261" y="623"/>
                  </a:cubicBezTo>
                  <a:lnTo>
                    <a:pt x="757" y="119"/>
                  </a:lnTo>
                  <a:cubicBezTo>
                    <a:pt x="678" y="40"/>
                    <a:pt x="568" y="0"/>
                    <a:pt x="45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155" name="Google Shape;5155;p46"/>
          <p:cNvGrpSpPr/>
          <p:nvPr/>
        </p:nvGrpSpPr>
        <p:grpSpPr>
          <a:xfrm>
            <a:off x="5235185" y="2482226"/>
            <a:ext cx="348568" cy="348568"/>
            <a:chOff x="-61354875" y="2671225"/>
            <a:chExt cx="316650" cy="316650"/>
          </a:xfrm>
          <a:solidFill>
            <a:srgbClr val="171536"/>
          </a:solidFill>
        </p:grpSpPr>
        <p:sp>
          <p:nvSpPr>
            <p:cNvPr id="5156" name="Google Shape;5156;p46"/>
            <p:cNvSpPr/>
            <p:nvPr/>
          </p:nvSpPr>
          <p:spPr>
            <a:xfrm>
              <a:off x="-61354875" y="2671225"/>
              <a:ext cx="316650" cy="316650"/>
            </a:xfrm>
            <a:custGeom>
              <a:avLst/>
              <a:gdLst/>
              <a:ahLst/>
              <a:cxnLst/>
              <a:rect l="l" t="t" r="r" b="b"/>
              <a:pathLst>
                <a:path w="12666" h="12666" extrusionOk="0">
                  <a:moveTo>
                    <a:pt x="11405" y="1701"/>
                  </a:moveTo>
                  <a:cubicBezTo>
                    <a:pt x="11657" y="1701"/>
                    <a:pt x="11847" y="1890"/>
                    <a:pt x="11847" y="2111"/>
                  </a:cubicBezTo>
                  <a:lnTo>
                    <a:pt x="11847" y="3340"/>
                  </a:lnTo>
                  <a:lnTo>
                    <a:pt x="820" y="3340"/>
                  </a:lnTo>
                  <a:lnTo>
                    <a:pt x="820" y="2111"/>
                  </a:lnTo>
                  <a:cubicBezTo>
                    <a:pt x="820" y="1890"/>
                    <a:pt x="1009" y="1701"/>
                    <a:pt x="1198" y="1701"/>
                  </a:cubicBezTo>
                  <a:lnTo>
                    <a:pt x="1639" y="1701"/>
                  </a:lnTo>
                  <a:lnTo>
                    <a:pt x="1639" y="2111"/>
                  </a:lnTo>
                  <a:cubicBezTo>
                    <a:pt x="1639" y="2363"/>
                    <a:pt x="1828" y="2552"/>
                    <a:pt x="2048" y="2552"/>
                  </a:cubicBezTo>
                  <a:cubicBezTo>
                    <a:pt x="2237" y="2552"/>
                    <a:pt x="2427" y="2363"/>
                    <a:pt x="2427" y="2111"/>
                  </a:cubicBezTo>
                  <a:lnTo>
                    <a:pt x="2427" y="1701"/>
                  </a:lnTo>
                  <a:lnTo>
                    <a:pt x="5892" y="1701"/>
                  </a:lnTo>
                  <a:lnTo>
                    <a:pt x="5892" y="2111"/>
                  </a:lnTo>
                  <a:cubicBezTo>
                    <a:pt x="5892" y="2363"/>
                    <a:pt x="6081" y="2552"/>
                    <a:pt x="6333" y="2552"/>
                  </a:cubicBezTo>
                  <a:cubicBezTo>
                    <a:pt x="6585" y="2552"/>
                    <a:pt x="6743" y="2363"/>
                    <a:pt x="6743" y="2111"/>
                  </a:cubicBezTo>
                  <a:lnTo>
                    <a:pt x="6743" y="1701"/>
                  </a:lnTo>
                  <a:lnTo>
                    <a:pt x="10208" y="1701"/>
                  </a:lnTo>
                  <a:lnTo>
                    <a:pt x="10208" y="2111"/>
                  </a:lnTo>
                  <a:cubicBezTo>
                    <a:pt x="10208" y="2363"/>
                    <a:pt x="10397" y="2552"/>
                    <a:pt x="10618" y="2552"/>
                  </a:cubicBezTo>
                  <a:cubicBezTo>
                    <a:pt x="10870" y="2552"/>
                    <a:pt x="11027" y="2363"/>
                    <a:pt x="11027" y="2111"/>
                  </a:cubicBezTo>
                  <a:lnTo>
                    <a:pt x="11027" y="1701"/>
                  </a:lnTo>
                  <a:close/>
                  <a:moveTo>
                    <a:pt x="11878" y="4159"/>
                  </a:moveTo>
                  <a:lnTo>
                    <a:pt x="11878" y="6112"/>
                  </a:lnTo>
                  <a:lnTo>
                    <a:pt x="11847" y="6112"/>
                  </a:lnTo>
                  <a:cubicBezTo>
                    <a:pt x="11090" y="5072"/>
                    <a:pt x="9862" y="4442"/>
                    <a:pt x="8538" y="4442"/>
                  </a:cubicBezTo>
                  <a:cubicBezTo>
                    <a:pt x="6239" y="4442"/>
                    <a:pt x="4411" y="6301"/>
                    <a:pt x="4411" y="8569"/>
                  </a:cubicBezTo>
                  <a:cubicBezTo>
                    <a:pt x="4411" y="9168"/>
                    <a:pt x="4506" y="9735"/>
                    <a:pt x="4758" y="10239"/>
                  </a:cubicBezTo>
                  <a:lnTo>
                    <a:pt x="1261" y="10239"/>
                  </a:lnTo>
                  <a:cubicBezTo>
                    <a:pt x="1009" y="10239"/>
                    <a:pt x="851" y="10050"/>
                    <a:pt x="851" y="9830"/>
                  </a:cubicBezTo>
                  <a:lnTo>
                    <a:pt x="851" y="4159"/>
                  </a:lnTo>
                  <a:close/>
                  <a:moveTo>
                    <a:pt x="8538" y="5261"/>
                  </a:moveTo>
                  <a:cubicBezTo>
                    <a:pt x="10334" y="5261"/>
                    <a:pt x="11847" y="6774"/>
                    <a:pt x="11847" y="8569"/>
                  </a:cubicBezTo>
                  <a:cubicBezTo>
                    <a:pt x="11847" y="10397"/>
                    <a:pt x="10334" y="11877"/>
                    <a:pt x="8538" y="11877"/>
                  </a:cubicBezTo>
                  <a:cubicBezTo>
                    <a:pt x="6711" y="11877"/>
                    <a:pt x="5230" y="10397"/>
                    <a:pt x="5230" y="8569"/>
                  </a:cubicBezTo>
                  <a:cubicBezTo>
                    <a:pt x="5230" y="6774"/>
                    <a:pt x="6743" y="5261"/>
                    <a:pt x="8538" y="5261"/>
                  </a:cubicBezTo>
                  <a:close/>
                  <a:moveTo>
                    <a:pt x="2048" y="0"/>
                  </a:moveTo>
                  <a:cubicBezTo>
                    <a:pt x="1828" y="0"/>
                    <a:pt x="1639" y="189"/>
                    <a:pt x="1639" y="441"/>
                  </a:cubicBezTo>
                  <a:lnTo>
                    <a:pt x="1639" y="851"/>
                  </a:lnTo>
                  <a:lnTo>
                    <a:pt x="1198" y="851"/>
                  </a:lnTo>
                  <a:cubicBezTo>
                    <a:pt x="536" y="851"/>
                    <a:pt x="1" y="1418"/>
                    <a:pt x="1" y="2079"/>
                  </a:cubicBezTo>
                  <a:lnTo>
                    <a:pt x="1" y="9798"/>
                  </a:lnTo>
                  <a:cubicBezTo>
                    <a:pt x="1" y="10460"/>
                    <a:pt x="536" y="11027"/>
                    <a:pt x="1198" y="11027"/>
                  </a:cubicBezTo>
                  <a:lnTo>
                    <a:pt x="5230" y="11027"/>
                  </a:lnTo>
                  <a:cubicBezTo>
                    <a:pt x="5987" y="12003"/>
                    <a:pt x="7184" y="12665"/>
                    <a:pt x="8538" y="12665"/>
                  </a:cubicBezTo>
                  <a:cubicBezTo>
                    <a:pt x="10807" y="12665"/>
                    <a:pt x="12666" y="10838"/>
                    <a:pt x="12666" y="8538"/>
                  </a:cubicBezTo>
                  <a:lnTo>
                    <a:pt x="12666" y="2079"/>
                  </a:lnTo>
                  <a:cubicBezTo>
                    <a:pt x="12666" y="1418"/>
                    <a:pt x="12130" y="851"/>
                    <a:pt x="11405" y="851"/>
                  </a:cubicBezTo>
                  <a:lnTo>
                    <a:pt x="11027" y="851"/>
                  </a:lnTo>
                  <a:lnTo>
                    <a:pt x="11027" y="441"/>
                  </a:lnTo>
                  <a:cubicBezTo>
                    <a:pt x="11027" y="189"/>
                    <a:pt x="10807" y="0"/>
                    <a:pt x="10618" y="0"/>
                  </a:cubicBezTo>
                  <a:cubicBezTo>
                    <a:pt x="10397" y="0"/>
                    <a:pt x="10177" y="189"/>
                    <a:pt x="10177" y="441"/>
                  </a:cubicBezTo>
                  <a:lnTo>
                    <a:pt x="10177" y="851"/>
                  </a:lnTo>
                  <a:lnTo>
                    <a:pt x="6711" y="851"/>
                  </a:lnTo>
                  <a:lnTo>
                    <a:pt x="6711" y="441"/>
                  </a:lnTo>
                  <a:cubicBezTo>
                    <a:pt x="6711" y="189"/>
                    <a:pt x="6522" y="0"/>
                    <a:pt x="6333" y="0"/>
                  </a:cubicBezTo>
                  <a:cubicBezTo>
                    <a:pt x="6081" y="0"/>
                    <a:pt x="5892" y="189"/>
                    <a:pt x="5892" y="441"/>
                  </a:cubicBezTo>
                  <a:lnTo>
                    <a:pt x="5892" y="851"/>
                  </a:lnTo>
                  <a:lnTo>
                    <a:pt x="2427" y="851"/>
                  </a:lnTo>
                  <a:lnTo>
                    <a:pt x="2427" y="441"/>
                  </a:lnTo>
                  <a:cubicBezTo>
                    <a:pt x="2427" y="189"/>
                    <a:pt x="2237" y="0"/>
                    <a:pt x="204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7" name="Google Shape;5157;p46"/>
            <p:cNvSpPr/>
            <p:nvPr/>
          </p:nvSpPr>
          <p:spPr>
            <a:xfrm>
              <a:off x="-61172925" y="2813775"/>
              <a:ext cx="62225" cy="145725"/>
            </a:xfrm>
            <a:custGeom>
              <a:avLst/>
              <a:gdLst/>
              <a:ahLst/>
              <a:cxnLst/>
              <a:rect l="l" t="t" r="r" b="b"/>
              <a:pathLst>
                <a:path w="2489" h="5829" extrusionOk="0">
                  <a:moveTo>
                    <a:pt x="1260" y="0"/>
                  </a:moveTo>
                  <a:cubicBezTo>
                    <a:pt x="1008" y="0"/>
                    <a:pt x="819" y="190"/>
                    <a:pt x="819" y="410"/>
                  </a:cubicBezTo>
                  <a:lnTo>
                    <a:pt x="819" y="662"/>
                  </a:lnTo>
                  <a:cubicBezTo>
                    <a:pt x="347" y="820"/>
                    <a:pt x="0" y="1292"/>
                    <a:pt x="0" y="1859"/>
                  </a:cubicBezTo>
                  <a:cubicBezTo>
                    <a:pt x="0" y="2521"/>
                    <a:pt x="536" y="2899"/>
                    <a:pt x="977" y="3245"/>
                  </a:cubicBezTo>
                  <a:cubicBezTo>
                    <a:pt x="1292" y="3466"/>
                    <a:pt x="1639" y="3687"/>
                    <a:pt x="1639" y="3939"/>
                  </a:cubicBezTo>
                  <a:cubicBezTo>
                    <a:pt x="1639" y="4191"/>
                    <a:pt x="1450" y="4380"/>
                    <a:pt x="1260" y="4380"/>
                  </a:cubicBezTo>
                  <a:cubicBezTo>
                    <a:pt x="1008" y="4380"/>
                    <a:pt x="819" y="4191"/>
                    <a:pt x="819" y="3939"/>
                  </a:cubicBezTo>
                  <a:cubicBezTo>
                    <a:pt x="819" y="3718"/>
                    <a:pt x="630" y="3498"/>
                    <a:pt x="441" y="3498"/>
                  </a:cubicBezTo>
                  <a:cubicBezTo>
                    <a:pt x="189" y="3498"/>
                    <a:pt x="0" y="3718"/>
                    <a:pt x="0" y="3939"/>
                  </a:cubicBezTo>
                  <a:cubicBezTo>
                    <a:pt x="0" y="4506"/>
                    <a:pt x="347" y="4915"/>
                    <a:pt x="819" y="5136"/>
                  </a:cubicBezTo>
                  <a:lnTo>
                    <a:pt x="819" y="5388"/>
                  </a:lnTo>
                  <a:cubicBezTo>
                    <a:pt x="819" y="5640"/>
                    <a:pt x="1008" y="5829"/>
                    <a:pt x="1260" y="5829"/>
                  </a:cubicBezTo>
                  <a:cubicBezTo>
                    <a:pt x="1481" y="5829"/>
                    <a:pt x="1639" y="5640"/>
                    <a:pt x="1639" y="5388"/>
                  </a:cubicBezTo>
                  <a:lnTo>
                    <a:pt x="1639" y="5136"/>
                  </a:lnTo>
                  <a:cubicBezTo>
                    <a:pt x="2111" y="4978"/>
                    <a:pt x="2489" y="4506"/>
                    <a:pt x="2489" y="3939"/>
                  </a:cubicBezTo>
                  <a:cubicBezTo>
                    <a:pt x="2489" y="3277"/>
                    <a:pt x="1922" y="2867"/>
                    <a:pt x="1481" y="2552"/>
                  </a:cubicBezTo>
                  <a:cubicBezTo>
                    <a:pt x="1166" y="2332"/>
                    <a:pt x="819" y="2080"/>
                    <a:pt x="819" y="1859"/>
                  </a:cubicBezTo>
                  <a:cubicBezTo>
                    <a:pt x="819" y="1607"/>
                    <a:pt x="1008" y="1418"/>
                    <a:pt x="1260" y="1418"/>
                  </a:cubicBezTo>
                  <a:cubicBezTo>
                    <a:pt x="1513" y="1418"/>
                    <a:pt x="1639" y="1607"/>
                    <a:pt x="1639" y="1859"/>
                  </a:cubicBezTo>
                  <a:cubicBezTo>
                    <a:pt x="1639" y="2080"/>
                    <a:pt x="1859" y="2269"/>
                    <a:pt x="2048" y="2269"/>
                  </a:cubicBezTo>
                  <a:cubicBezTo>
                    <a:pt x="2300" y="2269"/>
                    <a:pt x="2489" y="2080"/>
                    <a:pt x="2489" y="1859"/>
                  </a:cubicBezTo>
                  <a:cubicBezTo>
                    <a:pt x="2489" y="1292"/>
                    <a:pt x="2143" y="883"/>
                    <a:pt x="1639" y="662"/>
                  </a:cubicBezTo>
                  <a:lnTo>
                    <a:pt x="1639" y="410"/>
                  </a:lnTo>
                  <a:cubicBezTo>
                    <a:pt x="1639" y="158"/>
                    <a:pt x="1450" y="0"/>
                    <a:pt x="126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8" name="Google Shape;5158;p46"/>
            <p:cNvSpPr/>
            <p:nvPr/>
          </p:nvSpPr>
          <p:spPr>
            <a:xfrm>
              <a:off x="-61313925" y="2796450"/>
              <a:ext cx="40975" cy="20500"/>
            </a:xfrm>
            <a:custGeom>
              <a:avLst/>
              <a:gdLst/>
              <a:ahLst/>
              <a:cxnLst/>
              <a:rect l="l" t="t" r="r" b="b"/>
              <a:pathLst>
                <a:path w="1639" h="820" extrusionOk="0">
                  <a:moveTo>
                    <a:pt x="410" y="0"/>
                  </a:moveTo>
                  <a:cubicBezTo>
                    <a:pt x="158" y="0"/>
                    <a:pt x="1" y="189"/>
                    <a:pt x="1" y="378"/>
                  </a:cubicBezTo>
                  <a:cubicBezTo>
                    <a:pt x="1" y="630"/>
                    <a:pt x="158" y="820"/>
                    <a:pt x="410" y="820"/>
                  </a:cubicBezTo>
                  <a:lnTo>
                    <a:pt x="1230" y="820"/>
                  </a:lnTo>
                  <a:cubicBezTo>
                    <a:pt x="1482" y="820"/>
                    <a:pt x="1639" y="630"/>
                    <a:pt x="1639" y="378"/>
                  </a:cubicBezTo>
                  <a:cubicBezTo>
                    <a:pt x="1639" y="158"/>
                    <a:pt x="1419" y="0"/>
                    <a:pt x="123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9" name="Google Shape;5159;p46"/>
            <p:cNvSpPr/>
            <p:nvPr/>
          </p:nvSpPr>
          <p:spPr>
            <a:xfrm>
              <a:off x="-61313925" y="2837400"/>
              <a:ext cx="40975" cy="20500"/>
            </a:xfrm>
            <a:custGeom>
              <a:avLst/>
              <a:gdLst/>
              <a:ahLst/>
              <a:cxnLst/>
              <a:rect l="l" t="t" r="r" b="b"/>
              <a:pathLst>
                <a:path w="1639" h="820" extrusionOk="0">
                  <a:moveTo>
                    <a:pt x="410" y="1"/>
                  </a:moveTo>
                  <a:cubicBezTo>
                    <a:pt x="158" y="1"/>
                    <a:pt x="1" y="190"/>
                    <a:pt x="1" y="442"/>
                  </a:cubicBezTo>
                  <a:cubicBezTo>
                    <a:pt x="1" y="631"/>
                    <a:pt x="158" y="820"/>
                    <a:pt x="410" y="820"/>
                  </a:cubicBezTo>
                  <a:lnTo>
                    <a:pt x="1230" y="820"/>
                  </a:lnTo>
                  <a:cubicBezTo>
                    <a:pt x="1482" y="820"/>
                    <a:pt x="1639" y="631"/>
                    <a:pt x="1639" y="442"/>
                  </a:cubicBezTo>
                  <a:cubicBezTo>
                    <a:pt x="1639" y="190"/>
                    <a:pt x="1419" y="1"/>
                    <a:pt x="123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0" name="Google Shape;5160;p46"/>
            <p:cNvSpPr/>
            <p:nvPr/>
          </p:nvSpPr>
          <p:spPr>
            <a:xfrm>
              <a:off x="-61313925" y="2877575"/>
              <a:ext cx="40975" cy="22075"/>
            </a:xfrm>
            <a:custGeom>
              <a:avLst/>
              <a:gdLst/>
              <a:ahLst/>
              <a:cxnLst/>
              <a:rect l="l" t="t" r="r" b="b"/>
              <a:pathLst>
                <a:path w="1639" h="883" extrusionOk="0">
                  <a:moveTo>
                    <a:pt x="410" y="0"/>
                  </a:moveTo>
                  <a:cubicBezTo>
                    <a:pt x="158" y="0"/>
                    <a:pt x="1" y="221"/>
                    <a:pt x="1" y="441"/>
                  </a:cubicBezTo>
                  <a:cubicBezTo>
                    <a:pt x="1" y="693"/>
                    <a:pt x="158" y="883"/>
                    <a:pt x="410" y="883"/>
                  </a:cubicBezTo>
                  <a:lnTo>
                    <a:pt x="1230" y="883"/>
                  </a:lnTo>
                  <a:cubicBezTo>
                    <a:pt x="1482" y="883"/>
                    <a:pt x="1639" y="693"/>
                    <a:pt x="1639" y="441"/>
                  </a:cubicBezTo>
                  <a:cubicBezTo>
                    <a:pt x="1639" y="221"/>
                    <a:pt x="1419" y="0"/>
                    <a:pt x="123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161" name="Google Shape;5161;p46"/>
          <p:cNvGrpSpPr/>
          <p:nvPr/>
        </p:nvGrpSpPr>
        <p:grpSpPr>
          <a:xfrm>
            <a:off x="7343521" y="1672781"/>
            <a:ext cx="351155" cy="351706"/>
            <a:chOff x="-59502375" y="1904375"/>
            <a:chExt cx="319000" cy="319500"/>
          </a:xfrm>
          <a:solidFill>
            <a:srgbClr val="171536"/>
          </a:solidFill>
        </p:grpSpPr>
        <p:sp>
          <p:nvSpPr>
            <p:cNvPr id="5162" name="Google Shape;5162;p46"/>
            <p:cNvSpPr/>
            <p:nvPr/>
          </p:nvSpPr>
          <p:spPr>
            <a:xfrm>
              <a:off x="-59455125" y="2097050"/>
              <a:ext cx="227650" cy="62225"/>
            </a:xfrm>
            <a:custGeom>
              <a:avLst/>
              <a:gdLst/>
              <a:ahLst/>
              <a:cxnLst/>
              <a:rect l="l" t="t" r="r" b="b"/>
              <a:pathLst>
                <a:path w="9106" h="2489" extrusionOk="0">
                  <a:moveTo>
                    <a:pt x="1670" y="819"/>
                  </a:moveTo>
                  <a:lnTo>
                    <a:pt x="1670" y="1670"/>
                  </a:lnTo>
                  <a:lnTo>
                    <a:pt x="820" y="1670"/>
                  </a:lnTo>
                  <a:lnTo>
                    <a:pt x="820" y="819"/>
                  </a:lnTo>
                  <a:close/>
                  <a:moveTo>
                    <a:pt x="3309" y="819"/>
                  </a:moveTo>
                  <a:lnTo>
                    <a:pt x="3309" y="1670"/>
                  </a:lnTo>
                  <a:lnTo>
                    <a:pt x="2489" y="1670"/>
                  </a:lnTo>
                  <a:lnTo>
                    <a:pt x="2489" y="819"/>
                  </a:lnTo>
                  <a:close/>
                  <a:moveTo>
                    <a:pt x="4978" y="819"/>
                  </a:moveTo>
                  <a:lnTo>
                    <a:pt x="4978" y="1670"/>
                  </a:lnTo>
                  <a:lnTo>
                    <a:pt x="4128" y="1670"/>
                  </a:lnTo>
                  <a:lnTo>
                    <a:pt x="4128" y="819"/>
                  </a:lnTo>
                  <a:close/>
                  <a:moveTo>
                    <a:pt x="6617" y="819"/>
                  </a:moveTo>
                  <a:lnTo>
                    <a:pt x="6617" y="1670"/>
                  </a:lnTo>
                  <a:lnTo>
                    <a:pt x="5798" y="1670"/>
                  </a:lnTo>
                  <a:lnTo>
                    <a:pt x="5798" y="819"/>
                  </a:lnTo>
                  <a:close/>
                  <a:moveTo>
                    <a:pt x="8286" y="819"/>
                  </a:moveTo>
                  <a:lnTo>
                    <a:pt x="8286" y="1670"/>
                  </a:lnTo>
                  <a:lnTo>
                    <a:pt x="7436" y="1670"/>
                  </a:lnTo>
                  <a:lnTo>
                    <a:pt x="7436" y="819"/>
                  </a:lnTo>
                  <a:close/>
                  <a:moveTo>
                    <a:pt x="410" y="0"/>
                  </a:moveTo>
                  <a:cubicBezTo>
                    <a:pt x="158" y="0"/>
                    <a:pt x="1" y="189"/>
                    <a:pt x="1" y="410"/>
                  </a:cubicBezTo>
                  <a:lnTo>
                    <a:pt x="1" y="2048"/>
                  </a:lnTo>
                  <a:cubicBezTo>
                    <a:pt x="1" y="2300"/>
                    <a:pt x="190" y="2489"/>
                    <a:pt x="410" y="2489"/>
                  </a:cubicBezTo>
                  <a:lnTo>
                    <a:pt x="8664" y="2489"/>
                  </a:lnTo>
                  <a:cubicBezTo>
                    <a:pt x="8917" y="2489"/>
                    <a:pt x="9106" y="2300"/>
                    <a:pt x="9106" y="2048"/>
                  </a:cubicBezTo>
                  <a:lnTo>
                    <a:pt x="9106" y="410"/>
                  </a:lnTo>
                  <a:cubicBezTo>
                    <a:pt x="9106" y="158"/>
                    <a:pt x="8917" y="0"/>
                    <a:pt x="866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3" name="Google Shape;5163;p46"/>
            <p:cNvSpPr/>
            <p:nvPr/>
          </p:nvSpPr>
          <p:spPr>
            <a:xfrm>
              <a:off x="-59502375" y="1966300"/>
              <a:ext cx="319000" cy="257575"/>
            </a:xfrm>
            <a:custGeom>
              <a:avLst/>
              <a:gdLst/>
              <a:ahLst/>
              <a:cxnLst/>
              <a:rect l="l" t="t" r="r" b="b"/>
              <a:pathLst>
                <a:path w="12760" h="10303" extrusionOk="0">
                  <a:moveTo>
                    <a:pt x="8633" y="1639"/>
                  </a:moveTo>
                  <a:lnTo>
                    <a:pt x="8633" y="3592"/>
                  </a:lnTo>
                  <a:lnTo>
                    <a:pt x="7814" y="3592"/>
                  </a:lnTo>
                  <a:lnTo>
                    <a:pt x="7814" y="1639"/>
                  </a:lnTo>
                  <a:close/>
                  <a:moveTo>
                    <a:pt x="11941" y="819"/>
                  </a:moveTo>
                  <a:lnTo>
                    <a:pt x="11941" y="3592"/>
                  </a:lnTo>
                  <a:lnTo>
                    <a:pt x="11122" y="3592"/>
                  </a:lnTo>
                  <a:lnTo>
                    <a:pt x="11122" y="819"/>
                  </a:lnTo>
                  <a:close/>
                  <a:moveTo>
                    <a:pt x="5041" y="3119"/>
                  </a:moveTo>
                  <a:lnTo>
                    <a:pt x="5041" y="3970"/>
                  </a:lnTo>
                  <a:cubicBezTo>
                    <a:pt x="5041" y="4222"/>
                    <a:pt x="5230" y="4411"/>
                    <a:pt x="5482" y="4411"/>
                  </a:cubicBezTo>
                  <a:lnTo>
                    <a:pt x="11941" y="4411"/>
                  </a:lnTo>
                  <a:lnTo>
                    <a:pt x="11941" y="9357"/>
                  </a:lnTo>
                  <a:lnTo>
                    <a:pt x="914" y="9357"/>
                  </a:lnTo>
                  <a:lnTo>
                    <a:pt x="914" y="4222"/>
                  </a:lnTo>
                  <a:lnTo>
                    <a:pt x="2552" y="3119"/>
                  </a:lnTo>
                  <a:lnTo>
                    <a:pt x="2552" y="3970"/>
                  </a:lnTo>
                  <a:cubicBezTo>
                    <a:pt x="2552" y="4207"/>
                    <a:pt x="2767" y="4373"/>
                    <a:pt x="2980" y="4373"/>
                  </a:cubicBezTo>
                  <a:cubicBezTo>
                    <a:pt x="3050" y="4373"/>
                    <a:pt x="3120" y="4355"/>
                    <a:pt x="3182" y="4316"/>
                  </a:cubicBezTo>
                  <a:lnTo>
                    <a:pt x="5041" y="3119"/>
                  </a:lnTo>
                  <a:close/>
                  <a:moveTo>
                    <a:pt x="10712" y="0"/>
                  </a:moveTo>
                  <a:cubicBezTo>
                    <a:pt x="10491" y="0"/>
                    <a:pt x="10334" y="189"/>
                    <a:pt x="10334" y="441"/>
                  </a:cubicBezTo>
                  <a:lnTo>
                    <a:pt x="10334" y="3592"/>
                  </a:lnTo>
                  <a:lnTo>
                    <a:pt x="9483" y="3592"/>
                  </a:lnTo>
                  <a:lnTo>
                    <a:pt x="9483" y="1261"/>
                  </a:lnTo>
                  <a:cubicBezTo>
                    <a:pt x="9483" y="1008"/>
                    <a:pt x="9294" y="819"/>
                    <a:pt x="9074" y="819"/>
                  </a:cubicBezTo>
                  <a:lnTo>
                    <a:pt x="7404" y="819"/>
                  </a:lnTo>
                  <a:cubicBezTo>
                    <a:pt x="7183" y="819"/>
                    <a:pt x="6963" y="1008"/>
                    <a:pt x="6963" y="1261"/>
                  </a:cubicBezTo>
                  <a:lnTo>
                    <a:pt x="6963" y="3592"/>
                  </a:lnTo>
                  <a:lnTo>
                    <a:pt x="5860" y="3592"/>
                  </a:lnTo>
                  <a:lnTo>
                    <a:pt x="5860" y="2363"/>
                  </a:lnTo>
                  <a:cubicBezTo>
                    <a:pt x="5860" y="2206"/>
                    <a:pt x="5797" y="2080"/>
                    <a:pt x="5640" y="2017"/>
                  </a:cubicBezTo>
                  <a:cubicBezTo>
                    <a:pt x="5581" y="1973"/>
                    <a:pt x="5509" y="1949"/>
                    <a:pt x="5436" y="1949"/>
                  </a:cubicBezTo>
                  <a:cubicBezTo>
                    <a:pt x="5352" y="1949"/>
                    <a:pt x="5266" y="1981"/>
                    <a:pt x="5199" y="2048"/>
                  </a:cubicBezTo>
                  <a:lnTo>
                    <a:pt x="3340" y="3245"/>
                  </a:lnTo>
                  <a:lnTo>
                    <a:pt x="3340" y="2395"/>
                  </a:lnTo>
                  <a:cubicBezTo>
                    <a:pt x="3340" y="2237"/>
                    <a:pt x="3277" y="2111"/>
                    <a:pt x="3119" y="2048"/>
                  </a:cubicBezTo>
                  <a:cubicBezTo>
                    <a:pt x="3061" y="2004"/>
                    <a:pt x="2989" y="1981"/>
                    <a:pt x="2916" y="1981"/>
                  </a:cubicBezTo>
                  <a:cubicBezTo>
                    <a:pt x="2831" y="1981"/>
                    <a:pt x="2746" y="2012"/>
                    <a:pt x="2678" y="2080"/>
                  </a:cubicBezTo>
                  <a:lnTo>
                    <a:pt x="189" y="3718"/>
                  </a:lnTo>
                  <a:cubicBezTo>
                    <a:pt x="95" y="3812"/>
                    <a:pt x="0" y="3938"/>
                    <a:pt x="0" y="4096"/>
                  </a:cubicBezTo>
                  <a:lnTo>
                    <a:pt x="0" y="9861"/>
                  </a:lnTo>
                  <a:cubicBezTo>
                    <a:pt x="0" y="10113"/>
                    <a:pt x="189" y="10302"/>
                    <a:pt x="441" y="10302"/>
                  </a:cubicBezTo>
                  <a:lnTo>
                    <a:pt x="12287" y="10302"/>
                  </a:lnTo>
                  <a:cubicBezTo>
                    <a:pt x="12539" y="10302"/>
                    <a:pt x="12697" y="10113"/>
                    <a:pt x="12697" y="9861"/>
                  </a:cubicBezTo>
                  <a:lnTo>
                    <a:pt x="12697" y="504"/>
                  </a:lnTo>
                  <a:cubicBezTo>
                    <a:pt x="12760" y="158"/>
                    <a:pt x="12602" y="0"/>
                    <a:pt x="1238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4" name="Google Shape;5164;p46"/>
            <p:cNvSpPr/>
            <p:nvPr/>
          </p:nvSpPr>
          <p:spPr>
            <a:xfrm>
              <a:off x="-59322800" y="1904375"/>
              <a:ext cx="106350" cy="41175"/>
            </a:xfrm>
            <a:custGeom>
              <a:avLst/>
              <a:gdLst/>
              <a:ahLst/>
              <a:cxnLst/>
              <a:rect l="l" t="t" r="r" b="b"/>
              <a:pathLst>
                <a:path w="4254" h="1647" extrusionOk="0">
                  <a:moveTo>
                    <a:pt x="1291" y="0"/>
                  </a:moveTo>
                  <a:cubicBezTo>
                    <a:pt x="890" y="0"/>
                    <a:pt x="485" y="181"/>
                    <a:pt x="158" y="556"/>
                  </a:cubicBezTo>
                  <a:cubicBezTo>
                    <a:pt x="0" y="713"/>
                    <a:pt x="32" y="965"/>
                    <a:pt x="189" y="1123"/>
                  </a:cubicBezTo>
                  <a:cubicBezTo>
                    <a:pt x="265" y="1198"/>
                    <a:pt x="369" y="1237"/>
                    <a:pt x="474" y="1237"/>
                  </a:cubicBezTo>
                  <a:cubicBezTo>
                    <a:pt x="589" y="1237"/>
                    <a:pt x="706" y="1190"/>
                    <a:pt x="788" y="1091"/>
                  </a:cubicBezTo>
                  <a:cubicBezTo>
                    <a:pt x="946" y="918"/>
                    <a:pt x="1119" y="831"/>
                    <a:pt x="1292" y="831"/>
                  </a:cubicBezTo>
                  <a:cubicBezTo>
                    <a:pt x="1465" y="831"/>
                    <a:pt x="1639" y="918"/>
                    <a:pt x="1796" y="1091"/>
                  </a:cubicBezTo>
                  <a:cubicBezTo>
                    <a:pt x="2115" y="1457"/>
                    <a:pt x="2530" y="1646"/>
                    <a:pt x="2948" y="1646"/>
                  </a:cubicBezTo>
                  <a:cubicBezTo>
                    <a:pt x="3357" y="1646"/>
                    <a:pt x="3769" y="1465"/>
                    <a:pt x="4096" y="1091"/>
                  </a:cubicBezTo>
                  <a:cubicBezTo>
                    <a:pt x="4254" y="902"/>
                    <a:pt x="4191" y="650"/>
                    <a:pt x="4033" y="493"/>
                  </a:cubicBezTo>
                  <a:cubicBezTo>
                    <a:pt x="3975" y="420"/>
                    <a:pt x="3885" y="381"/>
                    <a:pt x="3788" y="381"/>
                  </a:cubicBezTo>
                  <a:cubicBezTo>
                    <a:pt x="3674" y="381"/>
                    <a:pt x="3551" y="436"/>
                    <a:pt x="3466" y="556"/>
                  </a:cubicBezTo>
                  <a:cubicBezTo>
                    <a:pt x="3308" y="729"/>
                    <a:pt x="3127" y="815"/>
                    <a:pt x="2946" y="815"/>
                  </a:cubicBezTo>
                  <a:cubicBezTo>
                    <a:pt x="2765" y="815"/>
                    <a:pt x="2584" y="729"/>
                    <a:pt x="2426" y="556"/>
                  </a:cubicBezTo>
                  <a:cubicBezTo>
                    <a:pt x="2108" y="189"/>
                    <a:pt x="1701" y="0"/>
                    <a:pt x="129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165" name="Google Shape;5165;p46"/>
          <p:cNvGrpSpPr/>
          <p:nvPr/>
        </p:nvGrpSpPr>
        <p:grpSpPr>
          <a:xfrm>
            <a:off x="1435629" y="1675588"/>
            <a:ext cx="351155" cy="346092"/>
            <a:chOff x="-64774725" y="1916550"/>
            <a:chExt cx="319000" cy="314400"/>
          </a:xfrm>
          <a:solidFill>
            <a:srgbClr val="171536"/>
          </a:solidFill>
        </p:grpSpPr>
        <p:sp>
          <p:nvSpPr>
            <p:cNvPr id="5166" name="Google Shape;5166;p46"/>
            <p:cNvSpPr/>
            <p:nvPr/>
          </p:nvSpPr>
          <p:spPr>
            <a:xfrm>
              <a:off x="-64774725" y="1916550"/>
              <a:ext cx="319000" cy="314400"/>
            </a:xfrm>
            <a:custGeom>
              <a:avLst/>
              <a:gdLst/>
              <a:ahLst/>
              <a:cxnLst/>
              <a:rect l="l" t="t" r="r" b="b"/>
              <a:pathLst>
                <a:path w="12760" h="12576" extrusionOk="0">
                  <a:moveTo>
                    <a:pt x="11436" y="856"/>
                  </a:moveTo>
                  <a:cubicBezTo>
                    <a:pt x="11562" y="856"/>
                    <a:pt x="11657" y="888"/>
                    <a:pt x="11783" y="951"/>
                  </a:cubicBezTo>
                  <a:cubicBezTo>
                    <a:pt x="11877" y="1077"/>
                    <a:pt x="11940" y="1203"/>
                    <a:pt x="11909" y="1329"/>
                  </a:cubicBezTo>
                  <a:cubicBezTo>
                    <a:pt x="11814" y="2431"/>
                    <a:pt x="11562" y="3440"/>
                    <a:pt x="11090" y="4416"/>
                  </a:cubicBezTo>
                  <a:lnTo>
                    <a:pt x="8317" y="1675"/>
                  </a:lnTo>
                  <a:cubicBezTo>
                    <a:pt x="9263" y="1234"/>
                    <a:pt x="10334" y="951"/>
                    <a:pt x="11436" y="856"/>
                  </a:cubicBezTo>
                  <a:close/>
                  <a:moveTo>
                    <a:pt x="3781" y="4542"/>
                  </a:moveTo>
                  <a:lnTo>
                    <a:pt x="3781" y="4542"/>
                  </a:lnTo>
                  <a:cubicBezTo>
                    <a:pt x="3529" y="4983"/>
                    <a:pt x="3245" y="5456"/>
                    <a:pt x="3056" y="5960"/>
                  </a:cubicBezTo>
                  <a:cubicBezTo>
                    <a:pt x="2878" y="5949"/>
                    <a:pt x="2699" y="5942"/>
                    <a:pt x="2522" y="5942"/>
                  </a:cubicBezTo>
                  <a:cubicBezTo>
                    <a:pt x="2167" y="5942"/>
                    <a:pt x="1817" y="5970"/>
                    <a:pt x="1481" y="6054"/>
                  </a:cubicBezTo>
                  <a:cubicBezTo>
                    <a:pt x="1544" y="5928"/>
                    <a:pt x="1670" y="5802"/>
                    <a:pt x="1733" y="5739"/>
                  </a:cubicBezTo>
                  <a:cubicBezTo>
                    <a:pt x="2331" y="5141"/>
                    <a:pt x="2993" y="4731"/>
                    <a:pt x="3781" y="4542"/>
                  </a:cubicBezTo>
                  <a:close/>
                  <a:moveTo>
                    <a:pt x="7561" y="2022"/>
                  </a:moveTo>
                  <a:lnTo>
                    <a:pt x="10680" y="5141"/>
                  </a:lnTo>
                  <a:cubicBezTo>
                    <a:pt x="9546" y="7157"/>
                    <a:pt x="7687" y="8669"/>
                    <a:pt x="5419" y="9331"/>
                  </a:cubicBezTo>
                  <a:lnTo>
                    <a:pt x="3403" y="7346"/>
                  </a:lnTo>
                  <a:cubicBezTo>
                    <a:pt x="4064" y="5109"/>
                    <a:pt x="5576" y="3219"/>
                    <a:pt x="7561" y="2022"/>
                  </a:cubicBezTo>
                  <a:close/>
                  <a:moveTo>
                    <a:pt x="2899" y="8008"/>
                  </a:moveTo>
                  <a:lnTo>
                    <a:pt x="4789" y="9898"/>
                  </a:lnTo>
                  <a:lnTo>
                    <a:pt x="4316" y="10623"/>
                  </a:lnTo>
                  <a:lnTo>
                    <a:pt x="2142" y="8449"/>
                  </a:lnTo>
                  <a:lnTo>
                    <a:pt x="2899" y="8008"/>
                  </a:lnTo>
                  <a:close/>
                  <a:moveTo>
                    <a:pt x="2363" y="9867"/>
                  </a:moveTo>
                  <a:lnTo>
                    <a:pt x="2899" y="10371"/>
                  </a:lnTo>
                  <a:cubicBezTo>
                    <a:pt x="2741" y="10497"/>
                    <a:pt x="2520" y="10654"/>
                    <a:pt x="2300" y="10780"/>
                  </a:cubicBezTo>
                  <a:cubicBezTo>
                    <a:pt x="1985" y="10969"/>
                    <a:pt x="1733" y="11095"/>
                    <a:pt x="1638" y="11127"/>
                  </a:cubicBezTo>
                  <a:cubicBezTo>
                    <a:pt x="1701" y="10969"/>
                    <a:pt x="1796" y="10780"/>
                    <a:pt x="1985" y="10465"/>
                  </a:cubicBezTo>
                  <a:cubicBezTo>
                    <a:pt x="2142" y="10213"/>
                    <a:pt x="2268" y="10024"/>
                    <a:pt x="2363" y="9867"/>
                  </a:cubicBezTo>
                  <a:close/>
                  <a:moveTo>
                    <a:pt x="8191" y="8984"/>
                  </a:moveTo>
                  <a:lnTo>
                    <a:pt x="8191" y="8984"/>
                  </a:lnTo>
                  <a:cubicBezTo>
                    <a:pt x="7971" y="9867"/>
                    <a:pt x="7467" y="10686"/>
                    <a:pt x="6711" y="11284"/>
                  </a:cubicBezTo>
                  <a:cubicBezTo>
                    <a:pt x="6837" y="10749"/>
                    <a:pt x="6837" y="10245"/>
                    <a:pt x="6774" y="9741"/>
                  </a:cubicBezTo>
                  <a:cubicBezTo>
                    <a:pt x="7309" y="9551"/>
                    <a:pt x="7782" y="9268"/>
                    <a:pt x="8191" y="8984"/>
                  </a:cubicBezTo>
                  <a:close/>
                  <a:moveTo>
                    <a:pt x="11509" y="1"/>
                  </a:moveTo>
                  <a:cubicBezTo>
                    <a:pt x="11474" y="1"/>
                    <a:pt x="11440" y="2"/>
                    <a:pt x="11405" y="6"/>
                  </a:cubicBezTo>
                  <a:cubicBezTo>
                    <a:pt x="10365" y="100"/>
                    <a:pt x="9389" y="321"/>
                    <a:pt x="8412" y="730"/>
                  </a:cubicBezTo>
                  <a:cubicBezTo>
                    <a:pt x="7498" y="1077"/>
                    <a:pt x="6616" y="1644"/>
                    <a:pt x="5797" y="2274"/>
                  </a:cubicBezTo>
                  <a:cubicBezTo>
                    <a:pt x="5324" y="2652"/>
                    <a:pt x="4852" y="3093"/>
                    <a:pt x="4474" y="3566"/>
                  </a:cubicBezTo>
                  <a:cubicBezTo>
                    <a:pt x="3245" y="3629"/>
                    <a:pt x="2048" y="4196"/>
                    <a:pt x="1166" y="5109"/>
                  </a:cubicBezTo>
                  <a:cubicBezTo>
                    <a:pt x="725" y="5519"/>
                    <a:pt x="378" y="6054"/>
                    <a:pt x="95" y="6590"/>
                  </a:cubicBezTo>
                  <a:cubicBezTo>
                    <a:pt x="0" y="6748"/>
                    <a:pt x="63" y="6937"/>
                    <a:pt x="158" y="7063"/>
                  </a:cubicBezTo>
                  <a:cubicBezTo>
                    <a:pt x="252" y="7157"/>
                    <a:pt x="378" y="7189"/>
                    <a:pt x="441" y="7189"/>
                  </a:cubicBezTo>
                  <a:cubicBezTo>
                    <a:pt x="536" y="7189"/>
                    <a:pt x="567" y="7189"/>
                    <a:pt x="630" y="7157"/>
                  </a:cubicBezTo>
                  <a:cubicBezTo>
                    <a:pt x="1198" y="6873"/>
                    <a:pt x="1842" y="6743"/>
                    <a:pt x="2471" y="6743"/>
                  </a:cubicBezTo>
                  <a:cubicBezTo>
                    <a:pt x="2540" y="6743"/>
                    <a:pt x="2609" y="6744"/>
                    <a:pt x="2678" y="6748"/>
                  </a:cubicBezTo>
                  <a:cubicBezTo>
                    <a:pt x="2647" y="6905"/>
                    <a:pt x="2615" y="7031"/>
                    <a:pt x="2584" y="7189"/>
                  </a:cubicBezTo>
                  <a:lnTo>
                    <a:pt x="1229" y="7976"/>
                  </a:lnTo>
                  <a:cubicBezTo>
                    <a:pt x="1008" y="8134"/>
                    <a:pt x="945" y="8449"/>
                    <a:pt x="1166" y="8606"/>
                  </a:cubicBezTo>
                  <a:lnTo>
                    <a:pt x="1733" y="9173"/>
                  </a:lnTo>
                  <a:cubicBezTo>
                    <a:pt x="1544" y="9425"/>
                    <a:pt x="1323" y="9772"/>
                    <a:pt x="1103" y="10119"/>
                  </a:cubicBezTo>
                  <a:cubicBezTo>
                    <a:pt x="945" y="10465"/>
                    <a:pt x="788" y="10717"/>
                    <a:pt x="725" y="10906"/>
                  </a:cubicBezTo>
                  <a:cubicBezTo>
                    <a:pt x="599" y="11316"/>
                    <a:pt x="630" y="11599"/>
                    <a:pt x="851" y="11788"/>
                  </a:cubicBezTo>
                  <a:cubicBezTo>
                    <a:pt x="981" y="11918"/>
                    <a:pt x="1144" y="11961"/>
                    <a:pt x="1320" y="11961"/>
                  </a:cubicBezTo>
                  <a:cubicBezTo>
                    <a:pt x="1443" y="11961"/>
                    <a:pt x="1572" y="11940"/>
                    <a:pt x="1701" y="11914"/>
                  </a:cubicBezTo>
                  <a:cubicBezTo>
                    <a:pt x="1953" y="11820"/>
                    <a:pt x="2174" y="11694"/>
                    <a:pt x="2489" y="11505"/>
                  </a:cubicBezTo>
                  <a:cubicBezTo>
                    <a:pt x="2836" y="11316"/>
                    <a:pt x="3151" y="11095"/>
                    <a:pt x="3434" y="10875"/>
                  </a:cubicBezTo>
                  <a:lnTo>
                    <a:pt x="4033" y="11473"/>
                  </a:lnTo>
                  <a:cubicBezTo>
                    <a:pt x="4116" y="11557"/>
                    <a:pt x="4225" y="11597"/>
                    <a:pt x="4330" y="11597"/>
                  </a:cubicBezTo>
                  <a:cubicBezTo>
                    <a:pt x="4464" y="11597"/>
                    <a:pt x="4593" y="11533"/>
                    <a:pt x="4663" y="11410"/>
                  </a:cubicBezTo>
                  <a:lnTo>
                    <a:pt x="5450" y="10056"/>
                  </a:lnTo>
                  <a:cubicBezTo>
                    <a:pt x="5608" y="10024"/>
                    <a:pt x="5734" y="9993"/>
                    <a:pt x="5892" y="9930"/>
                  </a:cubicBezTo>
                  <a:lnTo>
                    <a:pt x="5892" y="9930"/>
                  </a:lnTo>
                  <a:cubicBezTo>
                    <a:pt x="5923" y="10591"/>
                    <a:pt x="5797" y="11316"/>
                    <a:pt x="5482" y="11977"/>
                  </a:cubicBezTo>
                  <a:cubicBezTo>
                    <a:pt x="5419" y="12135"/>
                    <a:pt x="5450" y="12324"/>
                    <a:pt x="5576" y="12450"/>
                  </a:cubicBezTo>
                  <a:cubicBezTo>
                    <a:pt x="5639" y="12534"/>
                    <a:pt x="5759" y="12576"/>
                    <a:pt x="5878" y="12576"/>
                  </a:cubicBezTo>
                  <a:cubicBezTo>
                    <a:pt x="5937" y="12576"/>
                    <a:pt x="5997" y="12565"/>
                    <a:pt x="6049" y="12544"/>
                  </a:cubicBezTo>
                  <a:cubicBezTo>
                    <a:pt x="6585" y="12261"/>
                    <a:pt x="7089" y="11914"/>
                    <a:pt x="7530" y="11473"/>
                  </a:cubicBezTo>
                  <a:cubicBezTo>
                    <a:pt x="8443" y="10560"/>
                    <a:pt x="8979" y="9394"/>
                    <a:pt x="9074" y="8165"/>
                  </a:cubicBezTo>
                  <a:cubicBezTo>
                    <a:pt x="9546" y="7756"/>
                    <a:pt x="9987" y="7346"/>
                    <a:pt x="10365" y="6811"/>
                  </a:cubicBezTo>
                  <a:cubicBezTo>
                    <a:pt x="11027" y="5991"/>
                    <a:pt x="11562" y="5141"/>
                    <a:pt x="11940" y="4227"/>
                  </a:cubicBezTo>
                  <a:cubicBezTo>
                    <a:pt x="12350" y="3282"/>
                    <a:pt x="12571" y="2242"/>
                    <a:pt x="12665" y="1234"/>
                  </a:cubicBezTo>
                  <a:cubicBezTo>
                    <a:pt x="12760" y="1014"/>
                    <a:pt x="12665" y="636"/>
                    <a:pt x="12382" y="384"/>
                  </a:cubicBezTo>
                  <a:cubicBezTo>
                    <a:pt x="12126" y="128"/>
                    <a:pt x="11820" y="1"/>
                    <a:pt x="1150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7" name="Google Shape;5167;p46"/>
            <p:cNvSpPr/>
            <p:nvPr/>
          </p:nvSpPr>
          <p:spPr>
            <a:xfrm>
              <a:off x="-64636900" y="2010600"/>
              <a:ext cx="89800" cy="82525"/>
            </a:xfrm>
            <a:custGeom>
              <a:avLst/>
              <a:gdLst/>
              <a:ahLst/>
              <a:cxnLst/>
              <a:rect l="l" t="t" r="r" b="b"/>
              <a:pathLst>
                <a:path w="3592" h="3301" extrusionOk="0">
                  <a:moveTo>
                    <a:pt x="1828" y="827"/>
                  </a:moveTo>
                  <a:cubicBezTo>
                    <a:pt x="2048" y="827"/>
                    <a:pt x="2269" y="906"/>
                    <a:pt x="2426" y="1064"/>
                  </a:cubicBezTo>
                  <a:cubicBezTo>
                    <a:pt x="2741" y="1410"/>
                    <a:pt x="2741" y="1914"/>
                    <a:pt x="2426" y="2229"/>
                  </a:cubicBezTo>
                  <a:cubicBezTo>
                    <a:pt x="2269" y="2387"/>
                    <a:pt x="2048" y="2466"/>
                    <a:pt x="1828" y="2466"/>
                  </a:cubicBezTo>
                  <a:cubicBezTo>
                    <a:pt x="1607" y="2466"/>
                    <a:pt x="1387" y="2387"/>
                    <a:pt x="1229" y="2229"/>
                  </a:cubicBezTo>
                  <a:cubicBezTo>
                    <a:pt x="914" y="1914"/>
                    <a:pt x="914" y="1379"/>
                    <a:pt x="1229" y="1064"/>
                  </a:cubicBezTo>
                  <a:cubicBezTo>
                    <a:pt x="1387" y="906"/>
                    <a:pt x="1607" y="827"/>
                    <a:pt x="1828" y="827"/>
                  </a:cubicBezTo>
                  <a:close/>
                  <a:moveTo>
                    <a:pt x="1820" y="0"/>
                  </a:moveTo>
                  <a:cubicBezTo>
                    <a:pt x="1402" y="0"/>
                    <a:pt x="977" y="166"/>
                    <a:pt x="631" y="497"/>
                  </a:cubicBezTo>
                  <a:cubicBezTo>
                    <a:pt x="0" y="1127"/>
                    <a:pt x="0" y="2198"/>
                    <a:pt x="631" y="2828"/>
                  </a:cubicBezTo>
                  <a:cubicBezTo>
                    <a:pt x="946" y="3143"/>
                    <a:pt x="1371" y="3301"/>
                    <a:pt x="1796" y="3301"/>
                  </a:cubicBezTo>
                  <a:cubicBezTo>
                    <a:pt x="2222" y="3301"/>
                    <a:pt x="2647" y="3143"/>
                    <a:pt x="2962" y="2828"/>
                  </a:cubicBezTo>
                  <a:cubicBezTo>
                    <a:pt x="3592" y="2198"/>
                    <a:pt x="3592" y="1127"/>
                    <a:pt x="2962" y="497"/>
                  </a:cubicBezTo>
                  <a:cubicBezTo>
                    <a:pt x="2647" y="166"/>
                    <a:pt x="2237" y="0"/>
                    <a:pt x="182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168" name="Google Shape;5168;p46"/>
          <p:cNvGrpSpPr/>
          <p:nvPr/>
        </p:nvGrpSpPr>
        <p:grpSpPr>
          <a:xfrm>
            <a:off x="1436923" y="2077338"/>
            <a:ext cx="348568" cy="352036"/>
            <a:chOff x="-64764500" y="2280550"/>
            <a:chExt cx="316650" cy="319800"/>
          </a:xfrm>
          <a:solidFill>
            <a:srgbClr val="171536"/>
          </a:solidFill>
        </p:grpSpPr>
        <p:sp>
          <p:nvSpPr>
            <p:cNvPr id="5169" name="Google Shape;5169;p46"/>
            <p:cNvSpPr/>
            <p:nvPr/>
          </p:nvSpPr>
          <p:spPr>
            <a:xfrm>
              <a:off x="-64764500" y="2280550"/>
              <a:ext cx="316650" cy="319800"/>
            </a:xfrm>
            <a:custGeom>
              <a:avLst/>
              <a:gdLst/>
              <a:ahLst/>
              <a:cxnLst/>
              <a:rect l="l" t="t" r="r" b="b"/>
              <a:pathLst>
                <a:path w="12666" h="12792" extrusionOk="0">
                  <a:moveTo>
                    <a:pt x="11405" y="820"/>
                  </a:moveTo>
                  <a:cubicBezTo>
                    <a:pt x="11657" y="820"/>
                    <a:pt x="11815" y="1009"/>
                    <a:pt x="11815" y="1261"/>
                  </a:cubicBezTo>
                  <a:cubicBezTo>
                    <a:pt x="11815" y="1481"/>
                    <a:pt x="11657" y="1670"/>
                    <a:pt x="11405" y="1670"/>
                  </a:cubicBezTo>
                  <a:lnTo>
                    <a:pt x="1229" y="1670"/>
                  </a:lnTo>
                  <a:cubicBezTo>
                    <a:pt x="977" y="1670"/>
                    <a:pt x="788" y="1481"/>
                    <a:pt x="788" y="1261"/>
                  </a:cubicBezTo>
                  <a:cubicBezTo>
                    <a:pt x="788" y="1009"/>
                    <a:pt x="977" y="820"/>
                    <a:pt x="1229" y="820"/>
                  </a:cubicBezTo>
                  <a:close/>
                  <a:moveTo>
                    <a:pt x="10996" y="2521"/>
                  </a:moveTo>
                  <a:lnTo>
                    <a:pt x="10996" y="8286"/>
                  </a:lnTo>
                  <a:lnTo>
                    <a:pt x="1607" y="8286"/>
                  </a:lnTo>
                  <a:lnTo>
                    <a:pt x="1607" y="2521"/>
                  </a:lnTo>
                  <a:close/>
                  <a:moveTo>
                    <a:pt x="6302" y="11027"/>
                  </a:moveTo>
                  <a:cubicBezTo>
                    <a:pt x="6554" y="11027"/>
                    <a:pt x="6743" y="11216"/>
                    <a:pt x="6743" y="11437"/>
                  </a:cubicBezTo>
                  <a:cubicBezTo>
                    <a:pt x="6743" y="11689"/>
                    <a:pt x="6522" y="11878"/>
                    <a:pt x="6302" y="11878"/>
                  </a:cubicBezTo>
                  <a:cubicBezTo>
                    <a:pt x="6050" y="11878"/>
                    <a:pt x="5892" y="11689"/>
                    <a:pt x="5892" y="11437"/>
                  </a:cubicBezTo>
                  <a:cubicBezTo>
                    <a:pt x="5892" y="11216"/>
                    <a:pt x="6113" y="11027"/>
                    <a:pt x="6302" y="11027"/>
                  </a:cubicBezTo>
                  <a:close/>
                  <a:moveTo>
                    <a:pt x="1229" y="1"/>
                  </a:moveTo>
                  <a:cubicBezTo>
                    <a:pt x="536" y="1"/>
                    <a:pt x="1" y="536"/>
                    <a:pt x="1" y="1261"/>
                  </a:cubicBezTo>
                  <a:cubicBezTo>
                    <a:pt x="1" y="1797"/>
                    <a:pt x="347" y="2238"/>
                    <a:pt x="820" y="2427"/>
                  </a:cubicBezTo>
                  <a:lnTo>
                    <a:pt x="820" y="8286"/>
                  </a:lnTo>
                  <a:lnTo>
                    <a:pt x="442" y="8286"/>
                  </a:lnTo>
                  <a:cubicBezTo>
                    <a:pt x="190" y="8286"/>
                    <a:pt x="32" y="8507"/>
                    <a:pt x="32" y="8728"/>
                  </a:cubicBezTo>
                  <a:cubicBezTo>
                    <a:pt x="32" y="8980"/>
                    <a:pt x="221" y="9169"/>
                    <a:pt x="442" y="9169"/>
                  </a:cubicBezTo>
                  <a:lnTo>
                    <a:pt x="5955" y="9169"/>
                  </a:lnTo>
                  <a:lnTo>
                    <a:pt x="5955" y="10334"/>
                  </a:lnTo>
                  <a:cubicBezTo>
                    <a:pt x="5483" y="10492"/>
                    <a:pt x="5104" y="10964"/>
                    <a:pt x="5104" y="11531"/>
                  </a:cubicBezTo>
                  <a:cubicBezTo>
                    <a:pt x="5104" y="12193"/>
                    <a:pt x="5672" y="12792"/>
                    <a:pt x="6333" y="12792"/>
                  </a:cubicBezTo>
                  <a:cubicBezTo>
                    <a:pt x="6995" y="12792"/>
                    <a:pt x="7593" y="12225"/>
                    <a:pt x="7593" y="11531"/>
                  </a:cubicBezTo>
                  <a:cubicBezTo>
                    <a:pt x="7593" y="10964"/>
                    <a:pt x="7247" y="10555"/>
                    <a:pt x="6774" y="10334"/>
                  </a:cubicBezTo>
                  <a:lnTo>
                    <a:pt x="6774" y="9169"/>
                  </a:lnTo>
                  <a:lnTo>
                    <a:pt x="12288" y="9169"/>
                  </a:lnTo>
                  <a:cubicBezTo>
                    <a:pt x="12508" y="9169"/>
                    <a:pt x="12666" y="8980"/>
                    <a:pt x="12666" y="8728"/>
                  </a:cubicBezTo>
                  <a:cubicBezTo>
                    <a:pt x="12666" y="8507"/>
                    <a:pt x="12477" y="8286"/>
                    <a:pt x="12288" y="8286"/>
                  </a:cubicBezTo>
                  <a:lnTo>
                    <a:pt x="11847" y="8286"/>
                  </a:lnTo>
                  <a:lnTo>
                    <a:pt x="11847" y="2427"/>
                  </a:lnTo>
                  <a:cubicBezTo>
                    <a:pt x="12319" y="2238"/>
                    <a:pt x="12634" y="1797"/>
                    <a:pt x="12634" y="1261"/>
                  </a:cubicBezTo>
                  <a:cubicBezTo>
                    <a:pt x="12634" y="568"/>
                    <a:pt x="12099" y="1"/>
                    <a:pt x="1140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0" name="Google Shape;5170;p46"/>
            <p:cNvSpPr/>
            <p:nvPr/>
          </p:nvSpPr>
          <p:spPr>
            <a:xfrm>
              <a:off x="-64679425" y="2364825"/>
              <a:ext cx="146500" cy="102450"/>
            </a:xfrm>
            <a:custGeom>
              <a:avLst/>
              <a:gdLst/>
              <a:ahLst/>
              <a:cxnLst/>
              <a:rect l="l" t="t" r="r" b="b"/>
              <a:pathLst>
                <a:path w="5860" h="4098" extrusionOk="0">
                  <a:moveTo>
                    <a:pt x="3749" y="1"/>
                  </a:moveTo>
                  <a:cubicBezTo>
                    <a:pt x="3529" y="1"/>
                    <a:pt x="3371" y="190"/>
                    <a:pt x="3371" y="442"/>
                  </a:cubicBezTo>
                  <a:cubicBezTo>
                    <a:pt x="3371" y="662"/>
                    <a:pt x="3560" y="820"/>
                    <a:pt x="3749" y="820"/>
                  </a:cubicBezTo>
                  <a:lnTo>
                    <a:pt x="4442" y="820"/>
                  </a:lnTo>
                  <a:lnTo>
                    <a:pt x="2930" y="2332"/>
                  </a:lnTo>
                  <a:lnTo>
                    <a:pt x="2395" y="1765"/>
                  </a:lnTo>
                  <a:cubicBezTo>
                    <a:pt x="2316" y="1686"/>
                    <a:pt x="2206" y="1647"/>
                    <a:pt x="2095" y="1647"/>
                  </a:cubicBezTo>
                  <a:cubicBezTo>
                    <a:pt x="1985" y="1647"/>
                    <a:pt x="1875" y="1686"/>
                    <a:pt x="1796" y="1765"/>
                  </a:cubicBezTo>
                  <a:lnTo>
                    <a:pt x="126" y="3435"/>
                  </a:lnTo>
                  <a:cubicBezTo>
                    <a:pt x="0" y="3592"/>
                    <a:pt x="0" y="3844"/>
                    <a:pt x="126" y="4033"/>
                  </a:cubicBezTo>
                  <a:cubicBezTo>
                    <a:pt x="195" y="4075"/>
                    <a:pt x="288" y="4098"/>
                    <a:pt x="384" y="4098"/>
                  </a:cubicBezTo>
                  <a:cubicBezTo>
                    <a:pt x="507" y="4098"/>
                    <a:pt x="636" y="4059"/>
                    <a:pt x="725" y="3970"/>
                  </a:cubicBezTo>
                  <a:lnTo>
                    <a:pt x="2111" y="2616"/>
                  </a:lnTo>
                  <a:lnTo>
                    <a:pt x="2647" y="3151"/>
                  </a:lnTo>
                  <a:cubicBezTo>
                    <a:pt x="2725" y="3230"/>
                    <a:pt x="2836" y="3269"/>
                    <a:pt x="2946" y="3269"/>
                  </a:cubicBezTo>
                  <a:cubicBezTo>
                    <a:pt x="3056" y="3269"/>
                    <a:pt x="3166" y="3230"/>
                    <a:pt x="3245" y="3151"/>
                  </a:cubicBezTo>
                  <a:lnTo>
                    <a:pt x="5009" y="1387"/>
                  </a:lnTo>
                  <a:lnTo>
                    <a:pt x="5009" y="2049"/>
                  </a:lnTo>
                  <a:cubicBezTo>
                    <a:pt x="5009" y="2269"/>
                    <a:pt x="5230" y="2490"/>
                    <a:pt x="5451" y="2490"/>
                  </a:cubicBezTo>
                  <a:cubicBezTo>
                    <a:pt x="5703" y="2490"/>
                    <a:pt x="5860" y="2269"/>
                    <a:pt x="5860" y="2049"/>
                  </a:cubicBezTo>
                  <a:lnTo>
                    <a:pt x="5860" y="410"/>
                  </a:lnTo>
                  <a:cubicBezTo>
                    <a:pt x="5860" y="158"/>
                    <a:pt x="5640" y="1"/>
                    <a:pt x="541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171" name="Google Shape;5171;p46"/>
          <p:cNvSpPr/>
          <p:nvPr/>
        </p:nvSpPr>
        <p:spPr>
          <a:xfrm>
            <a:off x="1457026" y="2482308"/>
            <a:ext cx="304344" cy="348568"/>
          </a:xfrm>
          <a:custGeom>
            <a:avLst/>
            <a:gdLst/>
            <a:ahLst/>
            <a:cxnLst/>
            <a:rect l="l" t="t" r="r" b="b"/>
            <a:pathLst>
              <a:path w="11059" h="12666" extrusionOk="0">
                <a:moveTo>
                  <a:pt x="4285" y="789"/>
                </a:moveTo>
                <a:cubicBezTo>
                  <a:pt x="4758" y="789"/>
                  <a:pt x="5136" y="1135"/>
                  <a:pt x="5136" y="1608"/>
                </a:cubicBezTo>
                <a:lnTo>
                  <a:pt x="5136" y="4128"/>
                </a:lnTo>
                <a:cubicBezTo>
                  <a:pt x="4190" y="4317"/>
                  <a:pt x="3466" y="5168"/>
                  <a:pt x="3466" y="6144"/>
                </a:cubicBezTo>
                <a:cubicBezTo>
                  <a:pt x="3466" y="6365"/>
                  <a:pt x="3655" y="6585"/>
                  <a:pt x="3907" y="6585"/>
                </a:cubicBezTo>
                <a:cubicBezTo>
                  <a:pt x="4127" y="6585"/>
                  <a:pt x="4285" y="6365"/>
                  <a:pt x="4285" y="6144"/>
                </a:cubicBezTo>
                <a:cubicBezTo>
                  <a:pt x="4285" y="5577"/>
                  <a:pt x="4663" y="5168"/>
                  <a:pt x="5136" y="4947"/>
                </a:cubicBezTo>
                <a:lnTo>
                  <a:pt x="5136" y="8192"/>
                </a:lnTo>
                <a:cubicBezTo>
                  <a:pt x="5136" y="8665"/>
                  <a:pt x="4758" y="9011"/>
                  <a:pt x="4285" y="9011"/>
                </a:cubicBezTo>
                <a:cubicBezTo>
                  <a:pt x="3938" y="9011"/>
                  <a:pt x="3592" y="8791"/>
                  <a:pt x="3497" y="8381"/>
                </a:cubicBezTo>
                <a:cubicBezTo>
                  <a:pt x="3434" y="8318"/>
                  <a:pt x="3277" y="8192"/>
                  <a:pt x="3119" y="8192"/>
                </a:cubicBezTo>
                <a:cubicBezTo>
                  <a:pt x="2962" y="8192"/>
                  <a:pt x="2899" y="8255"/>
                  <a:pt x="2647" y="8255"/>
                </a:cubicBezTo>
                <a:cubicBezTo>
                  <a:pt x="1544" y="8255"/>
                  <a:pt x="1544" y="6617"/>
                  <a:pt x="2647" y="6617"/>
                </a:cubicBezTo>
                <a:cubicBezTo>
                  <a:pt x="2867" y="6617"/>
                  <a:pt x="3025" y="6428"/>
                  <a:pt x="3025" y="6176"/>
                </a:cubicBezTo>
                <a:cubicBezTo>
                  <a:pt x="3025" y="5955"/>
                  <a:pt x="2836" y="5735"/>
                  <a:pt x="2647" y="5735"/>
                </a:cubicBezTo>
                <a:cubicBezTo>
                  <a:pt x="2080" y="5735"/>
                  <a:pt x="1607" y="6018"/>
                  <a:pt x="1292" y="6428"/>
                </a:cubicBezTo>
                <a:cubicBezTo>
                  <a:pt x="1103" y="6270"/>
                  <a:pt x="977" y="6018"/>
                  <a:pt x="977" y="5735"/>
                </a:cubicBezTo>
                <a:cubicBezTo>
                  <a:pt x="977" y="5483"/>
                  <a:pt x="1103" y="5325"/>
                  <a:pt x="1166" y="5199"/>
                </a:cubicBezTo>
                <a:cubicBezTo>
                  <a:pt x="1323" y="5042"/>
                  <a:pt x="1323" y="4790"/>
                  <a:pt x="1166" y="4632"/>
                </a:cubicBezTo>
                <a:cubicBezTo>
                  <a:pt x="662" y="4097"/>
                  <a:pt x="1103" y="3277"/>
                  <a:pt x="1828" y="3277"/>
                </a:cubicBezTo>
                <a:cubicBezTo>
                  <a:pt x="2048" y="3277"/>
                  <a:pt x="2237" y="3340"/>
                  <a:pt x="2395" y="3498"/>
                </a:cubicBezTo>
                <a:cubicBezTo>
                  <a:pt x="2473" y="3577"/>
                  <a:pt x="2584" y="3616"/>
                  <a:pt x="2694" y="3616"/>
                </a:cubicBezTo>
                <a:cubicBezTo>
                  <a:pt x="2804" y="3616"/>
                  <a:pt x="2914" y="3577"/>
                  <a:pt x="2993" y="3498"/>
                </a:cubicBezTo>
                <a:cubicBezTo>
                  <a:pt x="3151" y="3340"/>
                  <a:pt x="3151" y="3057"/>
                  <a:pt x="2993" y="2899"/>
                </a:cubicBezTo>
                <a:cubicBezTo>
                  <a:pt x="2678" y="2584"/>
                  <a:pt x="2269" y="2427"/>
                  <a:pt x="1828" y="2427"/>
                </a:cubicBezTo>
                <a:cubicBezTo>
                  <a:pt x="1828" y="1954"/>
                  <a:pt x="2174" y="1608"/>
                  <a:pt x="2647" y="1608"/>
                </a:cubicBezTo>
                <a:cubicBezTo>
                  <a:pt x="2773" y="1608"/>
                  <a:pt x="2836" y="1639"/>
                  <a:pt x="2962" y="1702"/>
                </a:cubicBezTo>
                <a:cubicBezTo>
                  <a:pt x="3000" y="1713"/>
                  <a:pt x="3040" y="1718"/>
                  <a:pt x="3079" y="1718"/>
                </a:cubicBezTo>
                <a:cubicBezTo>
                  <a:pt x="3264" y="1718"/>
                  <a:pt x="3445" y="1601"/>
                  <a:pt x="3497" y="1419"/>
                </a:cubicBezTo>
                <a:cubicBezTo>
                  <a:pt x="3592" y="1072"/>
                  <a:pt x="3938" y="789"/>
                  <a:pt x="4285" y="789"/>
                </a:cubicBezTo>
                <a:close/>
                <a:moveTo>
                  <a:pt x="6711" y="915"/>
                </a:moveTo>
                <a:cubicBezTo>
                  <a:pt x="7057" y="915"/>
                  <a:pt x="7404" y="1135"/>
                  <a:pt x="7498" y="1545"/>
                </a:cubicBezTo>
                <a:cubicBezTo>
                  <a:pt x="7547" y="1715"/>
                  <a:pt x="7708" y="1828"/>
                  <a:pt x="7880" y="1828"/>
                </a:cubicBezTo>
                <a:cubicBezTo>
                  <a:pt x="7931" y="1828"/>
                  <a:pt x="7983" y="1818"/>
                  <a:pt x="8034" y="1797"/>
                </a:cubicBezTo>
                <a:cubicBezTo>
                  <a:pt x="8160" y="1765"/>
                  <a:pt x="8223" y="1734"/>
                  <a:pt x="8349" y="1734"/>
                </a:cubicBezTo>
                <a:cubicBezTo>
                  <a:pt x="8822" y="1734"/>
                  <a:pt x="9168" y="2080"/>
                  <a:pt x="9168" y="2553"/>
                </a:cubicBezTo>
                <a:cubicBezTo>
                  <a:pt x="8759" y="2553"/>
                  <a:pt x="8318" y="2710"/>
                  <a:pt x="8003" y="3025"/>
                </a:cubicBezTo>
                <a:cubicBezTo>
                  <a:pt x="7845" y="3183"/>
                  <a:pt x="7845" y="3467"/>
                  <a:pt x="8003" y="3624"/>
                </a:cubicBezTo>
                <a:cubicBezTo>
                  <a:pt x="8081" y="3703"/>
                  <a:pt x="8192" y="3742"/>
                  <a:pt x="8302" y="3742"/>
                </a:cubicBezTo>
                <a:cubicBezTo>
                  <a:pt x="8412" y="3742"/>
                  <a:pt x="8522" y="3703"/>
                  <a:pt x="8601" y="3624"/>
                </a:cubicBezTo>
                <a:cubicBezTo>
                  <a:pt x="8759" y="3467"/>
                  <a:pt x="8948" y="3372"/>
                  <a:pt x="9168" y="3372"/>
                </a:cubicBezTo>
                <a:cubicBezTo>
                  <a:pt x="9893" y="3372"/>
                  <a:pt x="10271" y="4191"/>
                  <a:pt x="9798" y="4758"/>
                </a:cubicBezTo>
                <a:cubicBezTo>
                  <a:pt x="9735" y="4853"/>
                  <a:pt x="9735" y="5073"/>
                  <a:pt x="9830" y="5231"/>
                </a:cubicBezTo>
                <a:cubicBezTo>
                  <a:pt x="9956" y="5357"/>
                  <a:pt x="10050" y="5514"/>
                  <a:pt x="10050" y="5798"/>
                </a:cubicBezTo>
                <a:cubicBezTo>
                  <a:pt x="10050" y="6050"/>
                  <a:pt x="9924" y="6302"/>
                  <a:pt x="9735" y="6459"/>
                </a:cubicBezTo>
                <a:cubicBezTo>
                  <a:pt x="9420" y="6050"/>
                  <a:pt x="8948" y="5798"/>
                  <a:pt x="8381" y="5798"/>
                </a:cubicBezTo>
                <a:cubicBezTo>
                  <a:pt x="8160" y="5798"/>
                  <a:pt x="8003" y="5987"/>
                  <a:pt x="8003" y="6207"/>
                </a:cubicBezTo>
                <a:cubicBezTo>
                  <a:pt x="8003" y="6459"/>
                  <a:pt x="8192" y="6648"/>
                  <a:pt x="8381" y="6648"/>
                </a:cubicBezTo>
                <a:cubicBezTo>
                  <a:pt x="9483" y="6648"/>
                  <a:pt x="9483" y="8318"/>
                  <a:pt x="8381" y="8318"/>
                </a:cubicBezTo>
                <a:cubicBezTo>
                  <a:pt x="8255" y="8318"/>
                  <a:pt x="8192" y="8255"/>
                  <a:pt x="8066" y="8224"/>
                </a:cubicBezTo>
                <a:cubicBezTo>
                  <a:pt x="8021" y="8211"/>
                  <a:pt x="7976" y="8205"/>
                  <a:pt x="7931" y="8205"/>
                </a:cubicBezTo>
                <a:cubicBezTo>
                  <a:pt x="7752" y="8205"/>
                  <a:pt x="7580" y="8306"/>
                  <a:pt x="7530" y="8507"/>
                </a:cubicBezTo>
                <a:cubicBezTo>
                  <a:pt x="7435" y="8854"/>
                  <a:pt x="7089" y="9137"/>
                  <a:pt x="6742" y="9137"/>
                </a:cubicBezTo>
                <a:cubicBezTo>
                  <a:pt x="6270" y="9137"/>
                  <a:pt x="5892" y="8759"/>
                  <a:pt x="5892" y="8318"/>
                </a:cubicBezTo>
                <a:lnTo>
                  <a:pt x="5892" y="5073"/>
                </a:lnTo>
                <a:cubicBezTo>
                  <a:pt x="6364" y="5231"/>
                  <a:pt x="6742" y="5703"/>
                  <a:pt x="6742" y="6270"/>
                </a:cubicBezTo>
                <a:cubicBezTo>
                  <a:pt x="6742" y="6491"/>
                  <a:pt x="6931" y="6680"/>
                  <a:pt x="7120" y="6680"/>
                </a:cubicBezTo>
                <a:cubicBezTo>
                  <a:pt x="7341" y="6680"/>
                  <a:pt x="7530" y="6491"/>
                  <a:pt x="7530" y="6270"/>
                </a:cubicBezTo>
                <a:cubicBezTo>
                  <a:pt x="7530" y="5262"/>
                  <a:pt x="6805" y="4412"/>
                  <a:pt x="5860" y="4254"/>
                </a:cubicBezTo>
                <a:lnTo>
                  <a:pt x="5860" y="1734"/>
                </a:lnTo>
                <a:cubicBezTo>
                  <a:pt x="5860" y="1261"/>
                  <a:pt x="6207" y="915"/>
                  <a:pt x="6711" y="915"/>
                </a:cubicBezTo>
                <a:close/>
                <a:moveTo>
                  <a:pt x="5514" y="9358"/>
                </a:moveTo>
                <a:cubicBezTo>
                  <a:pt x="5829" y="9736"/>
                  <a:pt x="6270" y="9925"/>
                  <a:pt x="6774" y="9925"/>
                </a:cubicBezTo>
                <a:lnTo>
                  <a:pt x="6774" y="10209"/>
                </a:lnTo>
                <a:lnTo>
                  <a:pt x="4285" y="10209"/>
                </a:lnTo>
                <a:lnTo>
                  <a:pt x="4285" y="9925"/>
                </a:lnTo>
                <a:cubicBezTo>
                  <a:pt x="4789" y="9925"/>
                  <a:pt x="5230" y="9673"/>
                  <a:pt x="5514" y="9358"/>
                </a:cubicBezTo>
                <a:close/>
                <a:moveTo>
                  <a:pt x="6648" y="11028"/>
                </a:moveTo>
                <a:cubicBezTo>
                  <a:pt x="6522" y="11500"/>
                  <a:pt x="6049" y="11847"/>
                  <a:pt x="5514" y="11847"/>
                </a:cubicBezTo>
                <a:cubicBezTo>
                  <a:pt x="4978" y="11847"/>
                  <a:pt x="4537" y="11500"/>
                  <a:pt x="4316" y="11028"/>
                </a:cubicBezTo>
                <a:close/>
                <a:moveTo>
                  <a:pt x="4285" y="1"/>
                </a:moveTo>
                <a:cubicBezTo>
                  <a:pt x="3686" y="1"/>
                  <a:pt x="3151" y="316"/>
                  <a:pt x="2867" y="820"/>
                </a:cubicBezTo>
                <a:cubicBezTo>
                  <a:pt x="2796" y="811"/>
                  <a:pt x="2724" y="806"/>
                  <a:pt x="2654" y="806"/>
                </a:cubicBezTo>
                <a:cubicBezTo>
                  <a:pt x="1762" y="806"/>
                  <a:pt x="977" y="1526"/>
                  <a:pt x="977" y="2490"/>
                </a:cubicBezTo>
                <a:lnTo>
                  <a:pt x="977" y="2679"/>
                </a:lnTo>
                <a:cubicBezTo>
                  <a:pt x="851" y="2742"/>
                  <a:pt x="756" y="2836"/>
                  <a:pt x="630" y="2962"/>
                </a:cubicBezTo>
                <a:cubicBezTo>
                  <a:pt x="63" y="3498"/>
                  <a:pt x="0" y="4286"/>
                  <a:pt x="347" y="4947"/>
                </a:cubicBezTo>
                <a:cubicBezTo>
                  <a:pt x="189" y="5199"/>
                  <a:pt x="126" y="5514"/>
                  <a:pt x="126" y="5766"/>
                </a:cubicBezTo>
                <a:cubicBezTo>
                  <a:pt x="126" y="6365"/>
                  <a:pt x="441" y="6932"/>
                  <a:pt x="945" y="7184"/>
                </a:cubicBezTo>
                <a:cubicBezTo>
                  <a:pt x="819" y="8192"/>
                  <a:pt x="1576" y="9043"/>
                  <a:pt x="2584" y="9043"/>
                </a:cubicBezTo>
                <a:lnTo>
                  <a:pt x="2836" y="9043"/>
                </a:lnTo>
                <a:cubicBezTo>
                  <a:pt x="2993" y="9326"/>
                  <a:pt x="3182" y="9515"/>
                  <a:pt x="3434" y="9673"/>
                </a:cubicBezTo>
                <a:lnTo>
                  <a:pt x="3434" y="10587"/>
                </a:lnTo>
                <a:cubicBezTo>
                  <a:pt x="3434" y="11721"/>
                  <a:pt x="4379" y="12666"/>
                  <a:pt x="5514" y="12666"/>
                </a:cubicBezTo>
                <a:cubicBezTo>
                  <a:pt x="6648" y="12666"/>
                  <a:pt x="7593" y="11721"/>
                  <a:pt x="7593" y="10587"/>
                </a:cubicBezTo>
                <a:lnTo>
                  <a:pt x="7593" y="9673"/>
                </a:lnTo>
                <a:cubicBezTo>
                  <a:pt x="7845" y="9515"/>
                  <a:pt x="8066" y="9326"/>
                  <a:pt x="8192" y="9043"/>
                </a:cubicBezTo>
                <a:lnTo>
                  <a:pt x="8444" y="9043"/>
                </a:lnTo>
                <a:cubicBezTo>
                  <a:pt x="9420" y="9043"/>
                  <a:pt x="10208" y="8129"/>
                  <a:pt x="10082" y="7153"/>
                </a:cubicBezTo>
                <a:cubicBezTo>
                  <a:pt x="10586" y="6869"/>
                  <a:pt x="10901" y="6333"/>
                  <a:pt x="10901" y="5735"/>
                </a:cubicBezTo>
                <a:cubicBezTo>
                  <a:pt x="10901" y="5451"/>
                  <a:pt x="10838" y="5136"/>
                  <a:pt x="10680" y="4916"/>
                </a:cubicBezTo>
                <a:cubicBezTo>
                  <a:pt x="11059" y="4317"/>
                  <a:pt x="10933" y="3498"/>
                  <a:pt x="10428" y="2962"/>
                </a:cubicBezTo>
                <a:cubicBezTo>
                  <a:pt x="10302" y="2836"/>
                  <a:pt x="10208" y="2742"/>
                  <a:pt x="10082" y="2679"/>
                </a:cubicBezTo>
                <a:lnTo>
                  <a:pt x="10082" y="2490"/>
                </a:lnTo>
                <a:cubicBezTo>
                  <a:pt x="10082" y="1576"/>
                  <a:pt x="9326" y="820"/>
                  <a:pt x="8444" y="820"/>
                </a:cubicBezTo>
                <a:lnTo>
                  <a:pt x="8192" y="820"/>
                </a:lnTo>
                <a:cubicBezTo>
                  <a:pt x="7908" y="316"/>
                  <a:pt x="7372" y="1"/>
                  <a:pt x="6774" y="1"/>
                </a:cubicBezTo>
                <a:cubicBezTo>
                  <a:pt x="6270" y="1"/>
                  <a:pt x="5829" y="222"/>
                  <a:pt x="5514" y="537"/>
                </a:cubicBezTo>
                <a:cubicBezTo>
                  <a:pt x="5199" y="190"/>
                  <a:pt x="4758" y="1"/>
                  <a:pt x="4285" y="1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172" name="Google Shape;5172;p46"/>
          <p:cNvGrpSpPr/>
          <p:nvPr/>
        </p:nvGrpSpPr>
        <p:grpSpPr>
          <a:xfrm>
            <a:off x="3542063" y="1710757"/>
            <a:ext cx="347688" cy="275750"/>
            <a:chOff x="-62882850" y="1999375"/>
            <a:chExt cx="315850" cy="250500"/>
          </a:xfrm>
          <a:solidFill>
            <a:srgbClr val="171536"/>
          </a:solidFill>
        </p:grpSpPr>
        <p:sp>
          <p:nvSpPr>
            <p:cNvPr id="5173" name="Google Shape;5173;p46"/>
            <p:cNvSpPr/>
            <p:nvPr/>
          </p:nvSpPr>
          <p:spPr>
            <a:xfrm>
              <a:off x="-62882850" y="1999375"/>
              <a:ext cx="315850" cy="250500"/>
            </a:xfrm>
            <a:custGeom>
              <a:avLst/>
              <a:gdLst/>
              <a:ahLst/>
              <a:cxnLst/>
              <a:rect l="l" t="t" r="r" b="b"/>
              <a:pathLst>
                <a:path w="12634" h="10020" extrusionOk="0">
                  <a:moveTo>
                    <a:pt x="10586" y="851"/>
                  </a:moveTo>
                  <a:cubicBezTo>
                    <a:pt x="10838" y="851"/>
                    <a:pt x="11027" y="1040"/>
                    <a:pt x="11027" y="1261"/>
                  </a:cubicBezTo>
                  <a:lnTo>
                    <a:pt x="11027" y="7499"/>
                  </a:lnTo>
                  <a:lnTo>
                    <a:pt x="1638" y="7499"/>
                  </a:lnTo>
                  <a:lnTo>
                    <a:pt x="1638" y="1261"/>
                  </a:lnTo>
                  <a:lnTo>
                    <a:pt x="1607" y="1261"/>
                  </a:lnTo>
                  <a:cubicBezTo>
                    <a:pt x="1607" y="1040"/>
                    <a:pt x="1796" y="851"/>
                    <a:pt x="2048" y="851"/>
                  </a:cubicBezTo>
                  <a:close/>
                  <a:moveTo>
                    <a:pt x="11814" y="8318"/>
                  </a:moveTo>
                  <a:lnTo>
                    <a:pt x="11814" y="8727"/>
                  </a:lnTo>
                  <a:cubicBezTo>
                    <a:pt x="11814" y="8948"/>
                    <a:pt x="11594" y="9137"/>
                    <a:pt x="11405" y="9137"/>
                  </a:cubicBezTo>
                  <a:lnTo>
                    <a:pt x="1197" y="9137"/>
                  </a:lnTo>
                  <a:cubicBezTo>
                    <a:pt x="977" y="9137"/>
                    <a:pt x="788" y="8948"/>
                    <a:pt x="788" y="8727"/>
                  </a:cubicBezTo>
                  <a:lnTo>
                    <a:pt x="788" y="8318"/>
                  </a:lnTo>
                  <a:close/>
                  <a:moveTo>
                    <a:pt x="2048" y="1"/>
                  </a:moveTo>
                  <a:cubicBezTo>
                    <a:pt x="1355" y="1"/>
                    <a:pt x="788" y="568"/>
                    <a:pt x="788" y="1261"/>
                  </a:cubicBezTo>
                  <a:lnTo>
                    <a:pt x="788" y="7499"/>
                  </a:lnTo>
                  <a:lnTo>
                    <a:pt x="378" y="7499"/>
                  </a:lnTo>
                  <a:cubicBezTo>
                    <a:pt x="158" y="7499"/>
                    <a:pt x="0" y="7688"/>
                    <a:pt x="0" y="7940"/>
                  </a:cubicBezTo>
                  <a:lnTo>
                    <a:pt x="0" y="8759"/>
                  </a:lnTo>
                  <a:cubicBezTo>
                    <a:pt x="0" y="9420"/>
                    <a:pt x="536" y="10019"/>
                    <a:pt x="1197" y="10019"/>
                  </a:cubicBezTo>
                  <a:lnTo>
                    <a:pt x="11405" y="10019"/>
                  </a:lnTo>
                  <a:cubicBezTo>
                    <a:pt x="12066" y="10019"/>
                    <a:pt x="12634" y="9452"/>
                    <a:pt x="12634" y="8759"/>
                  </a:cubicBezTo>
                  <a:lnTo>
                    <a:pt x="12634" y="7940"/>
                  </a:lnTo>
                  <a:cubicBezTo>
                    <a:pt x="12634" y="7656"/>
                    <a:pt x="12444" y="7499"/>
                    <a:pt x="12224" y="7499"/>
                  </a:cubicBezTo>
                  <a:lnTo>
                    <a:pt x="11814" y="7499"/>
                  </a:lnTo>
                  <a:lnTo>
                    <a:pt x="11814" y="1261"/>
                  </a:lnTo>
                  <a:cubicBezTo>
                    <a:pt x="11814" y="599"/>
                    <a:pt x="11247" y="1"/>
                    <a:pt x="1058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4" name="Google Shape;5174;p46"/>
            <p:cNvSpPr/>
            <p:nvPr/>
          </p:nvSpPr>
          <p:spPr>
            <a:xfrm>
              <a:off x="-62806475" y="2062375"/>
              <a:ext cx="146525" cy="103800"/>
            </a:xfrm>
            <a:custGeom>
              <a:avLst/>
              <a:gdLst/>
              <a:ahLst/>
              <a:cxnLst/>
              <a:rect l="l" t="t" r="r" b="b"/>
              <a:pathLst>
                <a:path w="5861" h="4152" extrusionOk="0">
                  <a:moveTo>
                    <a:pt x="3782" y="1"/>
                  </a:moveTo>
                  <a:cubicBezTo>
                    <a:pt x="3561" y="1"/>
                    <a:pt x="3341" y="221"/>
                    <a:pt x="3341" y="410"/>
                  </a:cubicBezTo>
                  <a:cubicBezTo>
                    <a:pt x="3341" y="631"/>
                    <a:pt x="3561" y="852"/>
                    <a:pt x="3782" y="852"/>
                  </a:cubicBezTo>
                  <a:lnTo>
                    <a:pt x="4443" y="852"/>
                  </a:lnTo>
                  <a:lnTo>
                    <a:pt x="2962" y="2332"/>
                  </a:lnTo>
                  <a:lnTo>
                    <a:pt x="2395" y="1765"/>
                  </a:lnTo>
                  <a:cubicBezTo>
                    <a:pt x="2332" y="1686"/>
                    <a:pt x="2230" y="1647"/>
                    <a:pt x="2124" y="1647"/>
                  </a:cubicBezTo>
                  <a:cubicBezTo>
                    <a:pt x="2017" y="1647"/>
                    <a:pt x="1907" y="1686"/>
                    <a:pt x="1828" y="1765"/>
                  </a:cubicBezTo>
                  <a:lnTo>
                    <a:pt x="159" y="3435"/>
                  </a:lnTo>
                  <a:cubicBezTo>
                    <a:pt x="1" y="3592"/>
                    <a:pt x="1" y="3876"/>
                    <a:pt x="159" y="4034"/>
                  </a:cubicBezTo>
                  <a:cubicBezTo>
                    <a:pt x="237" y="4112"/>
                    <a:pt x="348" y="4152"/>
                    <a:pt x="458" y="4152"/>
                  </a:cubicBezTo>
                  <a:cubicBezTo>
                    <a:pt x="568" y="4152"/>
                    <a:pt x="678" y="4112"/>
                    <a:pt x="757" y="4034"/>
                  </a:cubicBezTo>
                  <a:lnTo>
                    <a:pt x="2143" y="2647"/>
                  </a:lnTo>
                  <a:lnTo>
                    <a:pt x="2679" y="3183"/>
                  </a:lnTo>
                  <a:cubicBezTo>
                    <a:pt x="2758" y="3262"/>
                    <a:pt x="2868" y="3301"/>
                    <a:pt x="2978" y="3301"/>
                  </a:cubicBezTo>
                  <a:cubicBezTo>
                    <a:pt x="3088" y="3301"/>
                    <a:pt x="3199" y="3262"/>
                    <a:pt x="3278" y="3183"/>
                  </a:cubicBezTo>
                  <a:lnTo>
                    <a:pt x="5042" y="1419"/>
                  </a:lnTo>
                  <a:lnTo>
                    <a:pt x="5042" y="2080"/>
                  </a:lnTo>
                  <a:cubicBezTo>
                    <a:pt x="5042" y="2332"/>
                    <a:pt x="5231" y="2521"/>
                    <a:pt x="5451" y="2521"/>
                  </a:cubicBezTo>
                  <a:cubicBezTo>
                    <a:pt x="5640" y="2521"/>
                    <a:pt x="5861" y="2332"/>
                    <a:pt x="5861" y="2080"/>
                  </a:cubicBezTo>
                  <a:lnTo>
                    <a:pt x="5861" y="442"/>
                  </a:lnTo>
                  <a:cubicBezTo>
                    <a:pt x="5861" y="158"/>
                    <a:pt x="5672" y="1"/>
                    <a:pt x="545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175" name="Google Shape;5175;p46"/>
          <p:cNvGrpSpPr/>
          <p:nvPr/>
        </p:nvGrpSpPr>
        <p:grpSpPr>
          <a:xfrm>
            <a:off x="3533821" y="2078631"/>
            <a:ext cx="364172" cy="349449"/>
            <a:chOff x="-62890750" y="2296300"/>
            <a:chExt cx="330825" cy="317450"/>
          </a:xfrm>
          <a:solidFill>
            <a:srgbClr val="171536"/>
          </a:solidFill>
        </p:grpSpPr>
        <p:sp>
          <p:nvSpPr>
            <p:cNvPr id="5176" name="Google Shape;5176;p46"/>
            <p:cNvSpPr/>
            <p:nvPr/>
          </p:nvSpPr>
          <p:spPr>
            <a:xfrm>
              <a:off x="-62890750" y="2296300"/>
              <a:ext cx="313500" cy="195375"/>
            </a:xfrm>
            <a:custGeom>
              <a:avLst/>
              <a:gdLst/>
              <a:ahLst/>
              <a:cxnLst/>
              <a:rect l="l" t="t" r="r" b="b"/>
              <a:pathLst>
                <a:path w="12540" h="7815" extrusionOk="0">
                  <a:moveTo>
                    <a:pt x="11437" y="2080"/>
                  </a:moveTo>
                  <a:lnTo>
                    <a:pt x="11658" y="2931"/>
                  </a:lnTo>
                  <a:lnTo>
                    <a:pt x="10776" y="2742"/>
                  </a:lnTo>
                  <a:lnTo>
                    <a:pt x="11437" y="2080"/>
                  </a:lnTo>
                  <a:close/>
                  <a:moveTo>
                    <a:pt x="6617" y="1"/>
                  </a:moveTo>
                  <a:cubicBezTo>
                    <a:pt x="4916" y="1"/>
                    <a:pt x="3340" y="662"/>
                    <a:pt x="2112" y="1828"/>
                  </a:cubicBezTo>
                  <a:cubicBezTo>
                    <a:pt x="663" y="3277"/>
                    <a:pt x="1" y="5420"/>
                    <a:pt x="379" y="7467"/>
                  </a:cubicBezTo>
                  <a:cubicBezTo>
                    <a:pt x="442" y="7656"/>
                    <a:pt x="568" y="7814"/>
                    <a:pt x="789" y="7814"/>
                  </a:cubicBezTo>
                  <a:lnTo>
                    <a:pt x="852" y="7814"/>
                  </a:lnTo>
                  <a:cubicBezTo>
                    <a:pt x="1104" y="7783"/>
                    <a:pt x="1198" y="7562"/>
                    <a:pt x="1167" y="7341"/>
                  </a:cubicBezTo>
                  <a:cubicBezTo>
                    <a:pt x="852" y="5577"/>
                    <a:pt x="1419" y="3718"/>
                    <a:pt x="2710" y="2458"/>
                  </a:cubicBezTo>
                  <a:cubicBezTo>
                    <a:pt x="3719" y="1450"/>
                    <a:pt x="5136" y="851"/>
                    <a:pt x="6617" y="851"/>
                  </a:cubicBezTo>
                  <a:cubicBezTo>
                    <a:pt x="7940" y="851"/>
                    <a:pt x="9200" y="1324"/>
                    <a:pt x="10177" y="2206"/>
                  </a:cubicBezTo>
                  <a:lnTo>
                    <a:pt x="9610" y="2773"/>
                  </a:lnTo>
                  <a:cubicBezTo>
                    <a:pt x="9484" y="2899"/>
                    <a:pt x="9452" y="3057"/>
                    <a:pt x="9484" y="3183"/>
                  </a:cubicBezTo>
                  <a:cubicBezTo>
                    <a:pt x="9515" y="3340"/>
                    <a:pt x="9641" y="3403"/>
                    <a:pt x="9799" y="3466"/>
                  </a:cubicBezTo>
                  <a:lnTo>
                    <a:pt x="12036" y="3939"/>
                  </a:lnTo>
                  <a:lnTo>
                    <a:pt x="12130" y="3939"/>
                  </a:lnTo>
                  <a:cubicBezTo>
                    <a:pt x="12225" y="3939"/>
                    <a:pt x="12319" y="3876"/>
                    <a:pt x="12382" y="3813"/>
                  </a:cubicBezTo>
                  <a:cubicBezTo>
                    <a:pt x="12508" y="3687"/>
                    <a:pt x="12540" y="3561"/>
                    <a:pt x="12508" y="3403"/>
                  </a:cubicBezTo>
                  <a:lnTo>
                    <a:pt x="12036" y="1167"/>
                  </a:lnTo>
                  <a:cubicBezTo>
                    <a:pt x="12004" y="1009"/>
                    <a:pt x="11878" y="883"/>
                    <a:pt x="11752" y="851"/>
                  </a:cubicBezTo>
                  <a:cubicBezTo>
                    <a:pt x="11715" y="844"/>
                    <a:pt x="11678" y="840"/>
                    <a:pt x="11642" y="840"/>
                  </a:cubicBezTo>
                  <a:cubicBezTo>
                    <a:pt x="11526" y="840"/>
                    <a:pt x="11422" y="881"/>
                    <a:pt x="11374" y="977"/>
                  </a:cubicBezTo>
                  <a:lnTo>
                    <a:pt x="10776" y="1576"/>
                  </a:lnTo>
                  <a:cubicBezTo>
                    <a:pt x="9641" y="536"/>
                    <a:pt x="8129" y="1"/>
                    <a:pt x="661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7" name="Google Shape;5177;p46"/>
            <p:cNvSpPr/>
            <p:nvPr/>
          </p:nvSpPr>
          <p:spPr>
            <a:xfrm>
              <a:off x="-62874975" y="2417475"/>
              <a:ext cx="315050" cy="196275"/>
            </a:xfrm>
            <a:custGeom>
              <a:avLst/>
              <a:gdLst/>
              <a:ahLst/>
              <a:cxnLst/>
              <a:rect l="l" t="t" r="r" b="b"/>
              <a:pathLst>
                <a:path w="12602" h="7851" extrusionOk="0">
                  <a:moveTo>
                    <a:pt x="977" y="4857"/>
                  </a:moveTo>
                  <a:lnTo>
                    <a:pt x="1827" y="5078"/>
                  </a:lnTo>
                  <a:lnTo>
                    <a:pt x="1166" y="5739"/>
                  </a:lnTo>
                  <a:lnTo>
                    <a:pt x="977" y="4857"/>
                  </a:lnTo>
                  <a:close/>
                  <a:moveTo>
                    <a:pt x="11779" y="1"/>
                  </a:moveTo>
                  <a:cubicBezTo>
                    <a:pt x="11759" y="1"/>
                    <a:pt x="11739" y="2"/>
                    <a:pt x="11720" y="6"/>
                  </a:cubicBezTo>
                  <a:cubicBezTo>
                    <a:pt x="11499" y="69"/>
                    <a:pt x="11373" y="289"/>
                    <a:pt x="11405" y="478"/>
                  </a:cubicBezTo>
                  <a:cubicBezTo>
                    <a:pt x="11720" y="2274"/>
                    <a:pt x="11184" y="4101"/>
                    <a:pt x="9861" y="5361"/>
                  </a:cubicBezTo>
                  <a:cubicBezTo>
                    <a:pt x="8853" y="6401"/>
                    <a:pt x="7435" y="7000"/>
                    <a:pt x="5986" y="7000"/>
                  </a:cubicBezTo>
                  <a:cubicBezTo>
                    <a:pt x="4631" y="7000"/>
                    <a:pt x="3371" y="6527"/>
                    <a:pt x="2394" y="5645"/>
                  </a:cubicBezTo>
                  <a:lnTo>
                    <a:pt x="2993" y="5046"/>
                  </a:lnTo>
                  <a:cubicBezTo>
                    <a:pt x="3088" y="4952"/>
                    <a:pt x="3151" y="4794"/>
                    <a:pt x="3088" y="4668"/>
                  </a:cubicBezTo>
                  <a:cubicBezTo>
                    <a:pt x="3056" y="4511"/>
                    <a:pt x="2962" y="4416"/>
                    <a:pt x="2772" y="4385"/>
                  </a:cubicBezTo>
                  <a:lnTo>
                    <a:pt x="536" y="3912"/>
                  </a:lnTo>
                  <a:cubicBezTo>
                    <a:pt x="506" y="3905"/>
                    <a:pt x="476" y="3901"/>
                    <a:pt x="446" y="3901"/>
                  </a:cubicBezTo>
                  <a:cubicBezTo>
                    <a:pt x="350" y="3901"/>
                    <a:pt x="254" y="3942"/>
                    <a:pt x="158" y="4038"/>
                  </a:cubicBezTo>
                  <a:cubicBezTo>
                    <a:pt x="32" y="4164"/>
                    <a:pt x="0" y="4290"/>
                    <a:pt x="32" y="4448"/>
                  </a:cubicBezTo>
                  <a:lnTo>
                    <a:pt x="504" y="6685"/>
                  </a:lnTo>
                  <a:cubicBezTo>
                    <a:pt x="536" y="6842"/>
                    <a:pt x="662" y="6937"/>
                    <a:pt x="788" y="7000"/>
                  </a:cubicBezTo>
                  <a:lnTo>
                    <a:pt x="882" y="7000"/>
                  </a:lnTo>
                  <a:cubicBezTo>
                    <a:pt x="1008" y="7000"/>
                    <a:pt x="1103" y="6968"/>
                    <a:pt x="1166" y="6874"/>
                  </a:cubicBezTo>
                  <a:lnTo>
                    <a:pt x="1764" y="6275"/>
                  </a:lnTo>
                  <a:cubicBezTo>
                    <a:pt x="2899" y="7315"/>
                    <a:pt x="4411" y="7850"/>
                    <a:pt x="5923" y="7850"/>
                  </a:cubicBezTo>
                  <a:cubicBezTo>
                    <a:pt x="7624" y="7850"/>
                    <a:pt x="9200" y="7189"/>
                    <a:pt x="10428" y="6023"/>
                  </a:cubicBezTo>
                  <a:cubicBezTo>
                    <a:pt x="11909" y="4511"/>
                    <a:pt x="12602" y="2400"/>
                    <a:pt x="12192" y="321"/>
                  </a:cubicBezTo>
                  <a:cubicBezTo>
                    <a:pt x="12164" y="123"/>
                    <a:pt x="11958" y="1"/>
                    <a:pt x="1177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8" name="Google Shape;5178;p46"/>
            <p:cNvSpPr/>
            <p:nvPr/>
          </p:nvSpPr>
          <p:spPr>
            <a:xfrm>
              <a:off x="-62822225" y="2357750"/>
              <a:ext cx="193000" cy="192975"/>
            </a:xfrm>
            <a:custGeom>
              <a:avLst/>
              <a:gdLst/>
              <a:ahLst/>
              <a:cxnLst/>
              <a:rect l="l" t="t" r="r" b="b"/>
              <a:pathLst>
                <a:path w="7720" h="7719" extrusionOk="0">
                  <a:moveTo>
                    <a:pt x="2238" y="1323"/>
                  </a:moveTo>
                  <a:lnTo>
                    <a:pt x="2238" y="1323"/>
                  </a:lnTo>
                  <a:cubicBezTo>
                    <a:pt x="2143" y="1544"/>
                    <a:pt x="2049" y="1827"/>
                    <a:pt x="1986" y="2111"/>
                  </a:cubicBezTo>
                  <a:lnTo>
                    <a:pt x="1419" y="2111"/>
                  </a:lnTo>
                  <a:cubicBezTo>
                    <a:pt x="1671" y="1796"/>
                    <a:pt x="1923" y="1512"/>
                    <a:pt x="2238" y="1323"/>
                  </a:cubicBezTo>
                  <a:close/>
                  <a:moveTo>
                    <a:pt x="3466" y="1040"/>
                  </a:moveTo>
                  <a:lnTo>
                    <a:pt x="3466" y="2111"/>
                  </a:lnTo>
                  <a:lnTo>
                    <a:pt x="2836" y="2111"/>
                  </a:lnTo>
                  <a:cubicBezTo>
                    <a:pt x="2994" y="1575"/>
                    <a:pt x="3246" y="1229"/>
                    <a:pt x="3466" y="1040"/>
                  </a:cubicBezTo>
                  <a:close/>
                  <a:moveTo>
                    <a:pt x="4254" y="1040"/>
                  </a:moveTo>
                  <a:cubicBezTo>
                    <a:pt x="4538" y="1229"/>
                    <a:pt x="4727" y="1575"/>
                    <a:pt x="4884" y="2111"/>
                  </a:cubicBezTo>
                  <a:lnTo>
                    <a:pt x="4254" y="2111"/>
                  </a:lnTo>
                  <a:lnTo>
                    <a:pt x="4254" y="1040"/>
                  </a:lnTo>
                  <a:close/>
                  <a:moveTo>
                    <a:pt x="5483" y="1323"/>
                  </a:moveTo>
                  <a:lnTo>
                    <a:pt x="5483" y="1323"/>
                  </a:lnTo>
                  <a:cubicBezTo>
                    <a:pt x="5798" y="1512"/>
                    <a:pt x="6081" y="1796"/>
                    <a:pt x="6302" y="2111"/>
                  </a:cubicBezTo>
                  <a:lnTo>
                    <a:pt x="5766" y="2111"/>
                  </a:lnTo>
                  <a:cubicBezTo>
                    <a:pt x="5672" y="1827"/>
                    <a:pt x="5609" y="1544"/>
                    <a:pt x="5483" y="1323"/>
                  </a:cubicBezTo>
                  <a:close/>
                  <a:moveTo>
                    <a:pt x="1765" y="2930"/>
                  </a:moveTo>
                  <a:cubicBezTo>
                    <a:pt x="1734" y="3245"/>
                    <a:pt x="1702" y="3560"/>
                    <a:pt x="1702" y="3875"/>
                  </a:cubicBezTo>
                  <a:cubicBezTo>
                    <a:pt x="1702" y="4190"/>
                    <a:pt x="1734" y="4537"/>
                    <a:pt x="1765" y="4820"/>
                  </a:cubicBezTo>
                  <a:lnTo>
                    <a:pt x="978" y="4820"/>
                  </a:lnTo>
                  <a:cubicBezTo>
                    <a:pt x="883" y="4537"/>
                    <a:pt x="820" y="4222"/>
                    <a:pt x="820" y="3875"/>
                  </a:cubicBezTo>
                  <a:cubicBezTo>
                    <a:pt x="820" y="3497"/>
                    <a:pt x="883" y="3214"/>
                    <a:pt x="978" y="2930"/>
                  </a:cubicBezTo>
                  <a:close/>
                  <a:moveTo>
                    <a:pt x="5136" y="2930"/>
                  </a:moveTo>
                  <a:cubicBezTo>
                    <a:pt x="5168" y="3245"/>
                    <a:pt x="5199" y="3560"/>
                    <a:pt x="5199" y="3875"/>
                  </a:cubicBezTo>
                  <a:cubicBezTo>
                    <a:pt x="5199" y="4222"/>
                    <a:pt x="5168" y="4537"/>
                    <a:pt x="5136" y="4820"/>
                  </a:cubicBezTo>
                  <a:lnTo>
                    <a:pt x="4286" y="4820"/>
                  </a:lnTo>
                  <a:lnTo>
                    <a:pt x="4286" y="2930"/>
                  </a:lnTo>
                  <a:close/>
                  <a:moveTo>
                    <a:pt x="6743" y="2930"/>
                  </a:moveTo>
                  <a:cubicBezTo>
                    <a:pt x="6869" y="3245"/>
                    <a:pt x="6900" y="3560"/>
                    <a:pt x="6900" y="3875"/>
                  </a:cubicBezTo>
                  <a:cubicBezTo>
                    <a:pt x="6900" y="4222"/>
                    <a:pt x="6869" y="4537"/>
                    <a:pt x="6743" y="4820"/>
                  </a:cubicBezTo>
                  <a:lnTo>
                    <a:pt x="5955" y="4820"/>
                  </a:lnTo>
                  <a:cubicBezTo>
                    <a:pt x="5987" y="4505"/>
                    <a:pt x="6018" y="4190"/>
                    <a:pt x="6018" y="3875"/>
                  </a:cubicBezTo>
                  <a:cubicBezTo>
                    <a:pt x="6018" y="3560"/>
                    <a:pt x="5987" y="3214"/>
                    <a:pt x="5955" y="2930"/>
                  </a:cubicBezTo>
                  <a:close/>
                  <a:moveTo>
                    <a:pt x="3466" y="2930"/>
                  </a:moveTo>
                  <a:lnTo>
                    <a:pt x="3466" y="4852"/>
                  </a:lnTo>
                  <a:lnTo>
                    <a:pt x="2647" y="4852"/>
                  </a:lnTo>
                  <a:cubicBezTo>
                    <a:pt x="2553" y="4537"/>
                    <a:pt x="2553" y="4222"/>
                    <a:pt x="2553" y="3875"/>
                  </a:cubicBezTo>
                  <a:cubicBezTo>
                    <a:pt x="2553" y="3497"/>
                    <a:pt x="2616" y="3214"/>
                    <a:pt x="2647" y="2930"/>
                  </a:cubicBezTo>
                  <a:close/>
                  <a:moveTo>
                    <a:pt x="6302" y="5640"/>
                  </a:moveTo>
                  <a:cubicBezTo>
                    <a:pt x="6081" y="5955"/>
                    <a:pt x="5798" y="6238"/>
                    <a:pt x="5483" y="6427"/>
                  </a:cubicBezTo>
                  <a:cubicBezTo>
                    <a:pt x="5609" y="6207"/>
                    <a:pt x="5672" y="5923"/>
                    <a:pt x="5766" y="5640"/>
                  </a:cubicBezTo>
                  <a:close/>
                  <a:moveTo>
                    <a:pt x="1986" y="5671"/>
                  </a:moveTo>
                  <a:cubicBezTo>
                    <a:pt x="2049" y="5955"/>
                    <a:pt x="2143" y="6238"/>
                    <a:pt x="2238" y="6459"/>
                  </a:cubicBezTo>
                  <a:cubicBezTo>
                    <a:pt x="1923" y="6238"/>
                    <a:pt x="1671" y="5955"/>
                    <a:pt x="1419" y="5671"/>
                  </a:cubicBezTo>
                  <a:close/>
                  <a:moveTo>
                    <a:pt x="4916" y="5640"/>
                  </a:moveTo>
                  <a:cubicBezTo>
                    <a:pt x="4727" y="6144"/>
                    <a:pt x="4538" y="6522"/>
                    <a:pt x="4286" y="6711"/>
                  </a:cubicBezTo>
                  <a:lnTo>
                    <a:pt x="4286" y="5640"/>
                  </a:lnTo>
                  <a:close/>
                  <a:moveTo>
                    <a:pt x="3466" y="5671"/>
                  </a:moveTo>
                  <a:lnTo>
                    <a:pt x="3466" y="6742"/>
                  </a:lnTo>
                  <a:cubicBezTo>
                    <a:pt x="3246" y="6553"/>
                    <a:pt x="2994" y="6144"/>
                    <a:pt x="2836" y="5671"/>
                  </a:cubicBezTo>
                  <a:close/>
                  <a:moveTo>
                    <a:pt x="3876" y="0"/>
                  </a:moveTo>
                  <a:cubicBezTo>
                    <a:pt x="2301" y="0"/>
                    <a:pt x="915" y="945"/>
                    <a:pt x="316" y="2332"/>
                  </a:cubicBezTo>
                  <a:cubicBezTo>
                    <a:pt x="127" y="2804"/>
                    <a:pt x="1" y="3308"/>
                    <a:pt x="1" y="3875"/>
                  </a:cubicBezTo>
                  <a:cubicBezTo>
                    <a:pt x="1" y="4411"/>
                    <a:pt x="127" y="4946"/>
                    <a:pt x="316" y="5419"/>
                  </a:cubicBezTo>
                  <a:cubicBezTo>
                    <a:pt x="915" y="6774"/>
                    <a:pt x="2301" y="7719"/>
                    <a:pt x="3876" y="7719"/>
                  </a:cubicBezTo>
                  <a:cubicBezTo>
                    <a:pt x="5451" y="7719"/>
                    <a:pt x="6806" y="6774"/>
                    <a:pt x="7405" y="5419"/>
                  </a:cubicBezTo>
                  <a:cubicBezTo>
                    <a:pt x="7594" y="4946"/>
                    <a:pt x="7720" y="4411"/>
                    <a:pt x="7720" y="3875"/>
                  </a:cubicBezTo>
                  <a:cubicBezTo>
                    <a:pt x="7720" y="3308"/>
                    <a:pt x="7594" y="2804"/>
                    <a:pt x="7405" y="2332"/>
                  </a:cubicBezTo>
                  <a:cubicBezTo>
                    <a:pt x="6806" y="945"/>
                    <a:pt x="5451" y="0"/>
                    <a:pt x="387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179" name="Google Shape;5179;p46"/>
          <p:cNvGrpSpPr/>
          <p:nvPr/>
        </p:nvGrpSpPr>
        <p:grpSpPr>
          <a:xfrm>
            <a:off x="3542063" y="2481799"/>
            <a:ext cx="347688" cy="349421"/>
            <a:chOff x="-62882850" y="2664925"/>
            <a:chExt cx="315850" cy="317425"/>
          </a:xfrm>
          <a:solidFill>
            <a:srgbClr val="171536"/>
          </a:solidFill>
        </p:grpSpPr>
        <p:sp>
          <p:nvSpPr>
            <p:cNvPr id="5180" name="Google Shape;5180;p46"/>
            <p:cNvSpPr/>
            <p:nvPr/>
          </p:nvSpPr>
          <p:spPr>
            <a:xfrm>
              <a:off x="-62882850" y="2664925"/>
              <a:ext cx="315850" cy="317425"/>
            </a:xfrm>
            <a:custGeom>
              <a:avLst/>
              <a:gdLst/>
              <a:ahLst/>
              <a:cxnLst/>
              <a:rect l="l" t="t" r="r" b="b"/>
              <a:pathLst>
                <a:path w="12634" h="12697" extrusionOk="0">
                  <a:moveTo>
                    <a:pt x="11405" y="851"/>
                  </a:moveTo>
                  <a:cubicBezTo>
                    <a:pt x="11657" y="851"/>
                    <a:pt x="11814" y="1040"/>
                    <a:pt x="11814" y="1260"/>
                  </a:cubicBezTo>
                  <a:lnTo>
                    <a:pt x="11814" y="7719"/>
                  </a:lnTo>
                  <a:lnTo>
                    <a:pt x="788" y="7719"/>
                  </a:lnTo>
                  <a:lnTo>
                    <a:pt x="788" y="1260"/>
                  </a:lnTo>
                  <a:cubicBezTo>
                    <a:pt x="788" y="1040"/>
                    <a:pt x="977" y="851"/>
                    <a:pt x="1197" y="851"/>
                  </a:cubicBezTo>
                  <a:close/>
                  <a:moveTo>
                    <a:pt x="11814" y="8506"/>
                  </a:moveTo>
                  <a:lnTo>
                    <a:pt x="11814" y="8947"/>
                  </a:lnTo>
                  <a:cubicBezTo>
                    <a:pt x="11814" y="9199"/>
                    <a:pt x="11594" y="9389"/>
                    <a:pt x="11405" y="9389"/>
                  </a:cubicBezTo>
                  <a:lnTo>
                    <a:pt x="1197" y="9389"/>
                  </a:lnTo>
                  <a:cubicBezTo>
                    <a:pt x="977" y="9389"/>
                    <a:pt x="788" y="9199"/>
                    <a:pt x="788" y="8947"/>
                  </a:cubicBezTo>
                  <a:lnTo>
                    <a:pt x="788" y="8506"/>
                  </a:lnTo>
                  <a:close/>
                  <a:moveTo>
                    <a:pt x="7782" y="10208"/>
                  </a:moveTo>
                  <a:lnTo>
                    <a:pt x="8349" y="11877"/>
                  </a:lnTo>
                  <a:lnTo>
                    <a:pt x="4253" y="11877"/>
                  </a:lnTo>
                  <a:lnTo>
                    <a:pt x="4789" y="10208"/>
                  </a:lnTo>
                  <a:close/>
                  <a:moveTo>
                    <a:pt x="1197" y="0"/>
                  </a:moveTo>
                  <a:cubicBezTo>
                    <a:pt x="536" y="0"/>
                    <a:pt x="0" y="567"/>
                    <a:pt x="0" y="1229"/>
                  </a:cubicBezTo>
                  <a:lnTo>
                    <a:pt x="0" y="8947"/>
                  </a:lnTo>
                  <a:cubicBezTo>
                    <a:pt x="0" y="9609"/>
                    <a:pt x="536" y="10176"/>
                    <a:pt x="1197" y="10176"/>
                  </a:cubicBezTo>
                  <a:lnTo>
                    <a:pt x="3938" y="10176"/>
                  </a:lnTo>
                  <a:lnTo>
                    <a:pt x="3371" y="11814"/>
                  </a:lnTo>
                  <a:lnTo>
                    <a:pt x="2867" y="11814"/>
                  </a:lnTo>
                  <a:cubicBezTo>
                    <a:pt x="2615" y="11814"/>
                    <a:pt x="2457" y="12003"/>
                    <a:pt x="2457" y="12255"/>
                  </a:cubicBezTo>
                  <a:cubicBezTo>
                    <a:pt x="2457" y="12476"/>
                    <a:pt x="2678" y="12697"/>
                    <a:pt x="2867" y="12697"/>
                  </a:cubicBezTo>
                  <a:lnTo>
                    <a:pt x="9767" y="12697"/>
                  </a:lnTo>
                  <a:cubicBezTo>
                    <a:pt x="9987" y="12697"/>
                    <a:pt x="10176" y="12476"/>
                    <a:pt x="10176" y="12255"/>
                  </a:cubicBezTo>
                  <a:cubicBezTo>
                    <a:pt x="10176" y="12003"/>
                    <a:pt x="9987" y="11814"/>
                    <a:pt x="9767" y="11814"/>
                  </a:cubicBezTo>
                  <a:lnTo>
                    <a:pt x="9231" y="11814"/>
                  </a:lnTo>
                  <a:lnTo>
                    <a:pt x="8695" y="10176"/>
                  </a:lnTo>
                  <a:lnTo>
                    <a:pt x="11405" y="10176"/>
                  </a:lnTo>
                  <a:cubicBezTo>
                    <a:pt x="12066" y="10176"/>
                    <a:pt x="12634" y="9609"/>
                    <a:pt x="12634" y="8947"/>
                  </a:cubicBezTo>
                  <a:lnTo>
                    <a:pt x="12634" y="1229"/>
                  </a:lnTo>
                  <a:cubicBezTo>
                    <a:pt x="12634" y="567"/>
                    <a:pt x="12066" y="0"/>
                    <a:pt x="1140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1" name="Google Shape;5181;p46"/>
            <p:cNvSpPr/>
            <p:nvPr/>
          </p:nvSpPr>
          <p:spPr>
            <a:xfrm>
              <a:off x="-62756050" y="2702725"/>
              <a:ext cx="62225" cy="146525"/>
            </a:xfrm>
            <a:custGeom>
              <a:avLst/>
              <a:gdLst/>
              <a:ahLst/>
              <a:cxnLst/>
              <a:rect l="l" t="t" r="r" b="b"/>
              <a:pathLst>
                <a:path w="2489" h="5861" extrusionOk="0">
                  <a:moveTo>
                    <a:pt x="1229" y="0"/>
                  </a:moveTo>
                  <a:cubicBezTo>
                    <a:pt x="977" y="0"/>
                    <a:pt x="819" y="189"/>
                    <a:pt x="819" y="441"/>
                  </a:cubicBezTo>
                  <a:lnTo>
                    <a:pt x="819" y="693"/>
                  </a:lnTo>
                  <a:cubicBezTo>
                    <a:pt x="347" y="851"/>
                    <a:pt x="0" y="1324"/>
                    <a:pt x="0" y="1891"/>
                  </a:cubicBezTo>
                  <a:cubicBezTo>
                    <a:pt x="0" y="2552"/>
                    <a:pt x="536" y="2962"/>
                    <a:pt x="977" y="3277"/>
                  </a:cubicBezTo>
                  <a:cubicBezTo>
                    <a:pt x="1292" y="3497"/>
                    <a:pt x="1639" y="3749"/>
                    <a:pt x="1639" y="3970"/>
                  </a:cubicBezTo>
                  <a:cubicBezTo>
                    <a:pt x="1639" y="4222"/>
                    <a:pt x="1450" y="4411"/>
                    <a:pt x="1229" y="4411"/>
                  </a:cubicBezTo>
                  <a:cubicBezTo>
                    <a:pt x="977" y="4411"/>
                    <a:pt x="819" y="4222"/>
                    <a:pt x="819" y="3970"/>
                  </a:cubicBezTo>
                  <a:cubicBezTo>
                    <a:pt x="819" y="3749"/>
                    <a:pt x="630" y="3529"/>
                    <a:pt x="441" y="3529"/>
                  </a:cubicBezTo>
                  <a:cubicBezTo>
                    <a:pt x="189" y="3529"/>
                    <a:pt x="0" y="3749"/>
                    <a:pt x="0" y="3970"/>
                  </a:cubicBezTo>
                  <a:cubicBezTo>
                    <a:pt x="0" y="4537"/>
                    <a:pt x="347" y="4947"/>
                    <a:pt x="819" y="5167"/>
                  </a:cubicBezTo>
                  <a:lnTo>
                    <a:pt x="819" y="5419"/>
                  </a:lnTo>
                  <a:cubicBezTo>
                    <a:pt x="819" y="5671"/>
                    <a:pt x="1008" y="5860"/>
                    <a:pt x="1229" y="5860"/>
                  </a:cubicBezTo>
                  <a:cubicBezTo>
                    <a:pt x="1450" y="5860"/>
                    <a:pt x="1639" y="5671"/>
                    <a:pt x="1639" y="5419"/>
                  </a:cubicBezTo>
                  <a:lnTo>
                    <a:pt x="1639" y="5167"/>
                  </a:lnTo>
                  <a:cubicBezTo>
                    <a:pt x="2111" y="5010"/>
                    <a:pt x="2489" y="4537"/>
                    <a:pt x="2489" y="3970"/>
                  </a:cubicBezTo>
                  <a:cubicBezTo>
                    <a:pt x="2489" y="3308"/>
                    <a:pt x="1922" y="2899"/>
                    <a:pt x="1481" y="2584"/>
                  </a:cubicBezTo>
                  <a:cubicBezTo>
                    <a:pt x="1166" y="2363"/>
                    <a:pt x="819" y="2111"/>
                    <a:pt x="819" y="1891"/>
                  </a:cubicBezTo>
                  <a:cubicBezTo>
                    <a:pt x="819" y="1639"/>
                    <a:pt x="977" y="1450"/>
                    <a:pt x="1229" y="1450"/>
                  </a:cubicBezTo>
                  <a:cubicBezTo>
                    <a:pt x="1450" y="1450"/>
                    <a:pt x="1639" y="1639"/>
                    <a:pt x="1639" y="1891"/>
                  </a:cubicBezTo>
                  <a:cubicBezTo>
                    <a:pt x="1639" y="2111"/>
                    <a:pt x="1859" y="2332"/>
                    <a:pt x="2048" y="2332"/>
                  </a:cubicBezTo>
                  <a:cubicBezTo>
                    <a:pt x="2237" y="2332"/>
                    <a:pt x="2489" y="2111"/>
                    <a:pt x="2489" y="1891"/>
                  </a:cubicBezTo>
                  <a:cubicBezTo>
                    <a:pt x="2489" y="1324"/>
                    <a:pt x="2143" y="914"/>
                    <a:pt x="1639" y="693"/>
                  </a:cubicBezTo>
                  <a:lnTo>
                    <a:pt x="1639" y="441"/>
                  </a:lnTo>
                  <a:cubicBezTo>
                    <a:pt x="1639" y="189"/>
                    <a:pt x="1450" y="0"/>
                    <a:pt x="122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182" name="Google Shape;5182;p46"/>
          <p:cNvSpPr/>
          <p:nvPr/>
        </p:nvSpPr>
        <p:spPr>
          <a:xfrm>
            <a:off x="5656501" y="1675220"/>
            <a:ext cx="351183" cy="346945"/>
          </a:xfrm>
          <a:custGeom>
            <a:avLst/>
            <a:gdLst/>
            <a:ahLst/>
            <a:cxnLst/>
            <a:rect l="l" t="t" r="r" b="b"/>
            <a:pathLst>
              <a:path w="12761" h="12607" extrusionOk="0">
                <a:moveTo>
                  <a:pt x="1860" y="2084"/>
                </a:moveTo>
                <a:lnTo>
                  <a:pt x="7373" y="2997"/>
                </a:lnTo>
                <a:lnTo>
                  <a:pt x="5861" y="4509"/>
                </a:lnTo>
                <a:lnTo>
                  <a:pt x="1261" y="2682"/>
                </a:lnTo>
                <a:lnTo>
                  <a:pt x="1860" y="2084"/>
                </a:lnTo>
                <a:close/>
                <a:moveTo>
                  <a:pt x="11229" y="836"/>
                </a:moveTo>
                <a:cubicBezTo>
                  <a:pt x="11412" y="836"/>
                  <a:pt x="11578" y="881"/>
                  <a:pt x="11689" y="981"/>
                </a:cubicBezTo>
                <a:cubicBezTo>
                  <a:pt x="11847" y="1107"/>
                  <a:pt x="11878" y="1359"/>
                  <a:pt x="11847" y="1611"/>
                </a:cubicBezTo>
                <a:cubicBezTo>
                  <a:pt x="11815" y="1894"/>
                  <a:pt x="11658" y="2210"/>
                  <a:pt x="11500" y="2367"/>
                </a:cubicBezTo>
                <a:lnTo>
                  <a:pt x="7405" y="6463"/>
                </a:lnTo>
                <a:lnTo>
                  <a:pt x="5168" y="8700"/>
                </a:lnTo>
                <a:cubicBezTo>
                  <a:pt x="5073" y="8794"/>
                  <a:pt x="5010" y="8952"/>
                  <a:pt x="5042" y="9078"/>
                </a:cubicBezTo>
                <a:lnTo>
                  <a:pt x="5262" y="10306"/>
                </a:lnTo>
                <a:lnTo>
                  <a:pt x="4223" y="11377"/>
                </a:lnTo>
                <a:lnTo>
                  <a:pt x="3782" y="9204"/>
                </a:lnTo>
                <a:cubicBezTo>
                  <a:pt x="3750" y="9046"/>
                  <a:pt x="3624" y="8952"/>
                  <a:pt x="3466" y="8889"/>
                </a:cubicBezTo>
                <a:lnTo>
                  <a:pt x="1293" y="8479"/>
                </a:lnTo>
                <a:lnTo>
                  <a:pt x="2364" y="7408"/>
                </a:lnTo>
                <a:lnTo>
                  <a:pt x="3624" y="7628"/>
                </a:lnTo>
                <a:cubicBezTo>
                  <a:pt x="3659" y="7646"/>
                  <a:pt x="3697" y="7654"/>
                  <a:pt x="3734" y="7654"/>
                </a:cubicBezTo>
                <a:cubicBezTo>
                  <a:pt x="3831" y="7654"/>
                  <a:pt x="3925" y="7602"/>
                  <a:pt x="3971" y="7534"/>
                </a:cubicBezTo>
                <a:lnTo>
                  <a:pt x="6207" y="5266"/>
                </a:lnTo>
                <a:lnTo>
                  <a:pt x="10272" y="1233"/>
                </a:lnTo>
                <a:cubicBezTo>
                  <a:pt x="10496" y="988"/>
                  <a:pt x="10892" y="836"/>
                  <a:pt x="11229" y="836"/>
                </a:cubicBezTo>
                <a:close/>
                <a:moveTo>
                  <a:pt x="9641" y="5360"/>
                </a:moveTo>
                <a:lnTo>
                  <a:pt x="10587" y="10873"/>
                </a:lnTo>
                <a:lnTo>
                  <a:pt x="9988" y="11472"/>
                </a:lnTo>
                <a:lnTo>
                  <a:pt x="8161" y="6872"/>
                </a:lnTo>
                <a:lnTo>
                  <a:pt x="9641" y="5360"/>
                </a:lnTo>
                <a:close/>
                <a:moveTo>
                  <a:pt x="11241" y="1"/>
                </a:moveTo>
                <a:cubicBezTo>
                  <a:pt x="10688" y="1"/>
                  <a:pt x="10104" y="248"/>
                  <a:pt x="9736" y="634"/>
                </a:cubicBezTo>
                <a:lnTo>
                  <a:pt x="8066" y="2304"/>
                </a:lnTo>
                <a:lnTo>
                  <a:pt x="1765" y="1233"/>
                </a:lnTo>
                <a:cubicBezTo>
                  <a:pt x="1742" y="1227"/>
                  <a:pt x="1718" y="1225"/>
                  <a:pt x="1693" y="1225"/>
                </a:cubicBezTo>
                <a:cubicBezTo>
                  <a:pt x="1585" y="1225"/>
                  <a:pt x="1470" y="1276"/>
                  <a:pt x="1419" y="1327"/>
                </a:cubicBezTo>
                <a:lnTo>
                  <a:pt x="221" y="2525"/>
                </a:lnTo>
                <a:cubicBezTo>
                  <a:pt x="158" y="2588"/>
                  <a:pt x="64" y="2745"/>
                  <a:pt x="127" y="2903"/>
                </a:cubicBezTo>
                <a:cubicBezTo>
                  <a:pt x="158" y="3029"/>
                  <a:pt x="221" y="3155"/>
                  <a:pt x="348" y="3218"/>
                </a:cubicBezTo>
                <a:lnTo>
                  <a:pt x="5199" y="5171"/>
                </a:lnTo>
                <a:lnTo>
                  <a:pt x="3561" y="6809"/>
                </a:lnTo>
                <a:lnTo>
                  <a:pt x="2301" y="6589"/>
                </a:lnTo>
                <a:cubicBezTo>
                  <a:pt x="2267" y="6572"/>
                  <a:pt x="2231" y="6564"/>
                  <a:pt x="2195" y="6564"/>
                </a:cubicBezTo>
                <a:cubicBezTo>
                  <a:pt x="2095" y="6564"/>
                  <a:pt x="1992" y="6622"/>
                  <a:pt x="1923" y="6715"/>
                </a:cubicBezTo>
                <a:lnTo>
                  <a:pt x="158" y="8479"/>
                </a:lnTo>
                <a:cubicBezTo>
                  <a:pt x="32" y="8605"/>
                  <a:pt x="1" y="8731"/>
                  <a:pt x="32" y="8857"/>
                </a:cubicBezTo>
                <a:cubicBezTo>
                  <a:pt x="95" y="9015"/>
                  <a:pt x="190" y="9109"/>
                  <a:pt x="348" y="9141"/>
                </a:cubicBezTo>
                <a:lnTo>
                  <a:pt x="2994" y="9645"/>
                </a:lnTo>
                <a:lnTo>
                  <a:pt x="3498" y="12291"/>
                </a:lnTo>
                <a:cubicBezTo>
                  <a:pt x="3561" y="12449"/>
                  <a:pt x="3656" y="12575"/>
                  <a:pt x="3782" y="12606"/>
                </a:cubicBezTo>
                <a:lnTo>
                  <a:pt x="3908" y="12606"/>
                </a:lnTo>
                <a:cubicBezTo>
                  <a:pt x="4034" y="12606"/>
                  <a:pt x="4097" y="12575"/>
                  <a:pt x="4191" y="12480"/>
                </a:cubicBezTo>
                <a:lnTo>
                  <a:pt x="5955" y="10716"/>
                </a:lnTo>
                <a:cubicBezTo>
                  <a:pt x="6018" y="10653"/>
                  <a:pt x="6113" y="10464"/>
                  <a:pt x="6081" y="10369"/>
                </a:cubicBezTo>
                <a:lnTo>
                  <a:pt x="5829" y="9109"/>
                </a:lnTo>
                <a:lnTo>
                  <a:pt x="7499" y="7439"/>
                </a:lnTo>
                <a:lnTo>
                  <a:pt x="9421" y="12291"/>
                </a:lnTo>
                <a:cubicBezTo>
                  <a:pt x="9452" y="12417"/>
                  <a:pt x="9578" y="12543"/>
                  <a:pt x="9736" y="12543"/>
                </a:cubicBezTo>
                <a:lnTo>
                  <a:pt x="9799" y="12543"/>
                </a:lnTo>
                <a:cubicBezTo>
                  <a:pt x="9925" y="12543"/>
                  <a:pt x="9988" y="12480"/>
                  <a:pt x="10083" y="12417"/>
                </a:cubicBezTo>
                <a:lnTo>
                  <a:pt x="11248" y="11220"/>
                </a:lnTo>
                <a:cubicBezTo>
                  <a:pt x="11343" y="11157"/>
                  <a:pt x="11374" y="10999"/>
                  <a:pt x="11374" y="10873"/>
                </a:cubicBezTo>
                <a:lnTo>
                  <a:pt x="10303" y="4572"/>
                </a:lnTo>
                <a:lnTo>
                  <a:pt x="11973" y="2903"/>
                </a:lnTo>
                <a:cubicBezTo>
                  <a:pt x="12288" y="2588"/>
                  <a:pt x="12477" y="2178"/>
                  <a:pt x="12571" y="1705"/>
                </a:cubicBezTo>
                <a:cubicBezTo>
                  <a:pt x="12760" y="1201"/>
                  <a:pt x="12603" y="729"/>
                  <a:pt x="12288" y="414"/>
                </a:cubicBezTo>
                <a:cubicBezTo>
                  <a:pt x="12013" y="126"/>
                  <a:pt x="11635" y="1"/>
                  <a:pt x="11241" y="1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183" name="Google Shape;5183;p46"/>
          <p:cNvGrpSpPr/>
          <p:nvPr/>
        </p:nvGrpSpPr>
        <p:grpSpPr>
          <a:xfrm>
            <a:off x="5659701" y="2082099"/>
            <a:ext cx="348568" cy="342514"/>
            <a:chOff x="-60988625" y="2310475"/>
            <a:chExt cx="316650" cy="311150"/>
          </a:xfrm>
          <a:solidFill>
            <a:srgbClr val="171536"/>
          </a:solidFill>
        </p:grpSpPr>
        <p:sp>
          <p:nvSpPr>
            <p:cNvPr id="5184" name="Google Shape;5184;p46"/>
            <p:cNvSpPr/>
            <p:nvPr/>
          </p:nvSpPr>
          <p:spPr>
            <a:xfrm>
              <a:off x="-60988625" y="2310475"/>
              <a:ext cx="311125" cy="311150"/>
            </a:xfrm>
            <a:custGeom>
              <a:avLst/>
              <a:gdLst/>
              <a:ahLst/>
              <a:cxnLst/>
              <a:rect l="l" t="t" r="r" b="b"/>
              <a:pathLst>
                <a:path w="12445" h="12446" extrusionOk="0">
                  <a:moveTo>
                    <a:pt x="7877" y="883"/>
                  </a:moveTo>
                  <a:cubicBezTo>
                    <a:pt x="8097" y="883"/>
                    <a:pt x="8318" y="1072"/>
                    <a:pt x="8318" y="1324"/>
                  </a:cubicBezTo>
                  <a:lnTo>
                    <a:pt x="8318" y="10398"/>
                  </a:lnTo>
                  <a:cubicBezTo>
                    <a:pt x="8318" y="10870"/>
                    <a:pt x="8444" y="11311"/>
                    <a:pt x="8727" y="11626"/>
                  </a:cubicBezTo>
                  <a:lnTo>
                    <a:pt x="2111" y="11626"/>
                  </a:lnTo>
                  <a:cubicBezTo>
                    <a:pt x="1450" y="11626"/>
                    <a:pt x="851" y="11091"/>
                    <a:pt x="851" y="10398"/>
                  </a:cubicBezTo>
                  <a:lnTo>
                    <a:pt x="851" y="1324"/>
                  </a:lnTo>
                  <a:lnTo>
                    <a:pt x="820" y="1324"/>
                  </a:lnTo>
                  <a:cubicBezTo>
                    <a:pt x="820" y="1072"/>
                    <a:pt x="1009" y="883"/>
                    <a:pt x="1261" y="883"/>
                  </a:cubicBezTo>
                  <a:close/>
                  <a:moveTo>
                    <a:pt x="11500" y="10807"/>
                  </a:moveTo>
                  <a:cubicBezTo>
                    <a:pt x="11342" y="11280"/>
                    <a:pt x="10870" y="11626"/>
                    <a:pt x="10303" y="11626"/>
                  </a:cubicBezTo>
                  <a:cubicBezTo>
                    <a:pt x="9767" y="11626"/>
                    <a:pt x="9326" y="11280"/>
                    <a:pt x="9137" y="10807"/>
                  </a:cubicBezTo>
                  <a:close/>
                  <a:moveTo>
                    <a:pt x="1261" y="1"/>
                  </a:moveTo>
                  <a:cubicBezTo>
                    <a:pt x="568" y="1"/>
                    <a:pt x="32" y="568"/>
                    <a:pt x="32" y="1230"/>
                  </a:cubicBezTo>
                  <a:lnTo>
                    <a:pt x="32" y="10334"/>
                  </a:lnTo>
                  <a:cubicBezTo>
                    <a:pt x="0" y="11563"/>
                    <a:pt x="946" y="12445"/>
                    <a:pt x="2080" y="12445"/>
                  </a:cubicBezTo>
                  <a:lnTo>
                    <a:pt x="10334" y="12445"/>
                  </a:lnTo>
                  <a:cubicBezTo>
                    <a:pt x="11500" y="12445"/>
                    <a:pt x="12445" y="11500"/>
                    <a:pt x="12445" y="10366"/>
                  </a:cubicBezTo>
                  <a:cubicBezTo>
                    <a:pt x="12445" y="10145"/>
                    <a:pt x="12224" y="9925"/>
                    <a:pt x="12004" y="9925"/>
                  </a:cubicBezTo>
                  <a:lnTo>
                    <a:pt x="9074" y="9925"/>
                  </a:lnTo>
                  <a:lnTo>
                    <a:pt x="9074" y="1230"/>
                  </a:lnTo>
                  <a:cubicBezTo>
                    <a:pt x="9074" y="568"/>
                    <a:pt x="8538" y="1"/>
                    <a:pt x="787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5" name="Google Shape;5185;p46"/>
            <p:cNvSpPr/>
            <p:nvPr/>
          </p:nvSpPr>
          <p:spPr>
            <a:xfrm>
              <a:off x="-60947675" y="2353025"/>
              <a:ext cx="145725" cy="20500"/>
            </a:xfrm>
            <a:custGeom>
              <a:avLst/>
              <a:gdLst/>
              <a:ahLst/>
              <a:cxnLst/>
              <a:rect l="l" t="t" r="r" b="b"/>
              <a:pathLst>
                <a:path w="5829" h="820" extrusionOk="0">
                  <a:moveTo>
                    <a:pt x="442" y="0"/>
                  </a:moveTo>
                  <a:cubicBezTo>
                    <a:pt x="190" y="0"/>
                    <a:pt x="1" y="189"/>
                    <a:pt x="1" y="441"/>
                  </a:cubicBezTo>
                  <a:cubicBezTo>
                    <a:pt x="1" y="630"/>
                    <a:pt x="190" y="819"/>
                    <a:pt x="442" y="819"/>
                  </a:cubicBezTo>
                  <a:lnTo>
                    <a:pt x="5388" y="819"/>
                  </a:lnTo>
                  <a:cubicBezTo>
                    <a:pt x="5640" y="819"/>
                    <a:pt x="5829" y="630"/>
                    <a:pt x="5829" y="441"/>
                  </a:cubicBezTo>
                  <a:cubicBezTo>
                    <a:pt x="5829" y="189"/>
                    <a:pt x="5640" y="0"/>
                    <a:pt x="538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6" name="Google Shape;5186;p46"/>
            <p:cNvSpPr/>
            <p:nvPr/>
          </p:nvSpPr>
          <p:spPr>
            <a:xfrm>
              <a:off x="-60947675" y="2415250"/>
              <a:ext cx="145725" cy="20500"/>
            </a:xfrm>
            <a:custGeom>
              <a:avLst/>
              <a:gdLst/>
              <a:ahLst/>
              <a:cxnLst/>
              <a:rect l="l" t="t" r="r" b="b"/>
              <a:pathLst>
                <a:path w="5829" h="820" extrusionOk="0">
                  <a:moveTo>
                    <a:pt x="442" y="0"/>
                  </a:moveTo>
                  <a:cubicBezTo>
                    <a:pt x="190" y="0"/>
                    <a:pt x="1" y="189"/>
                    <a:pt x="1" y="378"/>
                  </a:cubicBezTo>
                  <a:cubicBezTo>
                    <a:pt x="1" y="630"/>
                    <a:pt x="190" y="819"/>
                    <a:pt x="442" y="819"/>
                  </a:cubicBezTo>
                  <a:lnTo>
                    <a:pt x="5388" y="819"/>
                  </a:lnTo>
                  <a:cubicBezTo>
                    <a:pt x="5640" y="819"/>
                    <a:pt x="5829" y="630"/>
                    <a:pt x="5829" y="378"/>
                  </a:cubicBezTo>
                  <a:cubicBezTo>
                    <a:pt x="5829" y="158"/>
                    <a:pt x="5640" y="0"/>
                    <a:pt x="538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7" name="Google Shape;5187;p46"/>
            <p:cNvSpPr/>
            <p:nvPr/>
          </p:nvSpPr>
          <p:spPr>
            <a:xfrm>
              <a:off x="-60947675" y="2475875"/>
              <a:ext cx="145725" cy="22100"/>
            </a:xfrm>
            <a:custGeom>
              <a:avLst/>
              <a:gdLst/>
              <a:ahLst/>
              <a:cxnLst/>
              <a:rect l="l" t="t" r="r" b="b"/>
              <a:pathLst>
                <a:path w="5829" h="884" extrusionOk="0">
                  <a:moveTo>
                    <a:pt x="442" y="1"/>
                  </a:moveTo>
                  <a:cubicBezTo>
                    <a:pt x="190" y="1"/>
                    <a:pt x="1" y="221"/>
                    <a:pt x="1" y="442"/>
                  </a:cubicBezTo>
                  <a:cubicBezTo>
                    <a:pt x="1" y="694"/>
                    <a:pt x="190" y="883"/>
                    <a:pt x="442" y="883"/>
                  </a:cubicBezTo>
                  <a:lnTo>
                    <a:pt x="5388" y="883"/>
                  </a:lnTo>
                  <a:cubicBezTo>
                    <a:pt x="5640" y="883"/>
                    <a:pt x="5829" y="694"/>
                    <a:pt x="5829" y="442"/>
                  </a:cubicBezTo>
                  <a:cubicBezTo>
                    <a:pt x="5829" y="221"/>
                    <a:pt x="5640" y="1"/>
                    <a:pt x="538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8" name="Google Shape;5188;p46"/>
            <p:cNvSpPr/>
            <p:nvPr/>
          </p:nvSpPr>
          <p:spPr>
            <a:xfrm>
              <a:off x="-60947675" y="2538100"/>
              <a:ext cx="145725" cy="22075"/>
            </a:xfrm>
            <a:custGeom>
              <a:avLst/>
              <a:gdLst/>
              <a:ahLst/>
              <a:cxnLst/>
              <a:rect l="l" t="t" r="r" b="b"/>
              <a:pathLst>
                <a:path w="5829" h="883" extrusionOk="0">
                  <a:moveTo>
                    <a:pt x="442" y="1"/>
                  </a:moveTo>
                  <a:cubicBezTo>
                    <a:pt x="190" y="1"/>
                    <a:pt x="1" y="190"/>
                    <a:pt x="1" y="442"/>
                  </a:cubicBezTo>
                  <a:cubicBezTo>
                    <a:pt x="1" y="662"/>
                    <a:pt x="190" y="883"/>
                    <a:pt x="442" y="883"/>
                  </a:cubicBezTo>
                  <a:lnTo>
                    <a:pt x="5388" y="883"/>
                  </a:lnTo>
                  <a:cubicBezTo>
                    <a:pt x="5640" y="883"/>
                    <a:pt x="5829" y="662"/>
                    <a:pt x="5829" y="442"/>
                  </a:cubicBezTo>
                  <a:cubicBezTo>
                    <a:pt x="5829" y="190"/>
                    <a:pt x="5640" y="1"/>
                    <a:pt x="538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9" name="Google Shape;5189;p46"/>
            <p:cNvSpPr/>
            <p:nvPr/>
          </p:nvSpPr>
          <p:spPr>
            <a:xfrm>
              <a:off x="-60740525" y="2312050"/>
              <a:ext cx="68550" cy="233950"/>
            </a:xfrm>
            <a:custGeom>
              <a:avLst/>
              <a:gdLst/>
              <a:ahLst/>
              <a:cxnLst/>
              <a:rect l="l" t="t" r="r" b="b"/>
              <a:pathLst>
                <a:path w="2742" h="9358" extrusionOk="0">
                  <a:moveTo>
                    <a:pt x="1796" y="789"/>
                  </a:moveTo>
                  <a:cubicBezTo>
                    <a:pt x="1891" y="789"/>
                    <a:pt x="1922" y="852"/>
                    <a:pt x="1922" y="946"/>
                  </a:cubicBezTo>
                  <a:lnTo>
                    <a:pt x="1922" y="1639"/>
                  </a:lnTo>
                  <a:lnTo>
                    <a:pt x="820" y="1639"/>
                  </a:lnTo>
                  <a:lnTo>
                    <a:pt x="820" y="946"/>
                  </a:lnTo>
                  <a:cubicBezTo>
                    <a:pt x="820" y="852"/>
                    <a:pt x="883" y="789"/>
                    <a:pt x="977" y="789"/>
                  </a:cubicBezTo>
                  <a:close/>
                  <a:moveTo>
                    <a:pt x="1922" y="2458"/>
                  </a:moveTo>
                  <a:lnTo>
                    <a:pt x="1922" y="6617"/>
                  </a:lnTo>
                  <a:lnTo>
                    <a:pt x="820" y="6617"/>
                  </a:lnTo>
                  <a:lnTo>
                    <a:pt x="820" y="2458"/>
                  </a:lnTo>
                  <a:close/>
                  <a:moveTo>
                    <a:pt x="1639" y="7436"/>
                  </a:moveTo>
                  <a:lnTo>
                    <a:pt x="1355" y="8035"/>
                  </a:lnTo>
                  <a:lnTo>
                    <a:pt x="1040" y="7436"/>
                  </a:lnTo>
                  <a:close/>
                  <a:moveTo>
                    <a:pt x="977" y="1"/>
                  </a:moveTo>
                  <a:cubicBezTo>
                    <a:pt x="410" y="1"/>
                    <a:pt x="1" y="410"/>
                    <a:pt x="1" y="946"/>
                  </a:cubicBezTo>
                  <a:lnTo>
                    <a:pt x="1" y="6995"/>
                  </a:lnTo>
                  <a:cubicBezTo>
                    <a:pt x="1" y="7090"/>
                    <a:pt x="1" y="7121"/>
                    <a:pt x="32" y="7184"/>
                  </a:cubicBezTo>
                  <a:lnTo>
                    <a:pt x="1009" y="9137"/>
                  </a:lnTo>
                  <a:cubicBezTo>
                    <a:pt x="1103" y="9295"/>
                    <a:pt x="1198" y="9358"/>
                    <a:pt x="1355" y="9358"/>
                  </a:cubicBezTo>
                  <a:cubicBezTo>
                    <a:pt x="1513" y="9358"/>
                    <a:pt x="1670" y="9295"/>
                    <a:pt x="1733" y="9137"/>
                  </a:cubicBezTo>
                  <a:lnTo>
                    <a:pt x="2678" y="7184"/>
                  </a:lnTo>
                  <a:cubicBezTo>
                    <a:pt x="2710" y="7153"/>
                    <a:pt x="2710" y="7090"/>
                    <a:pt x="2710" y="6995"/>
                  </a:cubicBezTo>
                  <a:lnTo>
                    <a:pt x="2710" y="946"/>
                  </a:lnTo>
                  <a:cubicBezTo>
                    <a:pt x="2741" y="410"/>
                    <a:pt x="2300" y="1"/>
                    <a:pt x="179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190" name="Google Shape;5190;p46"/>
          <p:cNvGrpSpPr/>
          <p:nvPr/>
        </p:nvGrpSpPr>
        <p:grpSpPr>
          <a:xfrm>
            <a:off x="5660141" y="2481029"/>
            <a:ext cx="347688" cy="350963"/>
            <a:chOff x="-60987050" y="2671400"/>
            <a:chExt cx="315850" cy="318825"/>
          </a:xfrm>
          <a:solidFill>
            <a:srgbClr val="171536"/>
          </a:solidFill>
        </p:grpSpPr>
        <p:sp>
          <p:nvSpPr>
            <p:cNvPr id="5191" name="Google Shape;5191;p46"/>
            <p:cNvSpPr/>
            <p:nvPr/>
          </p:nvSpPr>
          <p:spPr>
            <a:xfrm>
              <a:off x="-60987050" y="2671400"/>
              <a:ext cx="315850" cy="318825"/>
            </a:xfrm>
            <a:custGeom>
              <a:avLst/>
              <a:gdLst/>
              <a:ahLst/>
              <a:cxnLst/>
              <a:rect l="l" t="t" r="r" b="b"/>
              <a:pathLst>
                <a:path w="12634" h="12753" extrusionOk="0">
                  <a:moveTo>
                    <a:pt x="6270" y="844"/>
                  </a:moveTo>
                  <a:lnTo>
                    <a:pt x="11783" y="3175"/>
                  </a:lnTo>
                  <a:lnTo>
                    <a:pt x="11783" y="4152"/>
                  </a:lnTo>
                  <a:lnTo>
                    <a:pt x="757" y="4152"/>
                  </a:lnTo>
                  <a:lnTo>
                    <a:pt x="757" y="3175"/>
                  </a:lnTo>
                  <a:lnTo>
                    <a:pt x="6270" y="844"/>
                  </a:lnTo>
                  <a:close/>
                  <a:moveTo>
                    <a:pt x="2552" y="5002"/>
                  </a:moveTo>
                  <a:lnTo>
                    <a:pt x="2552" y="10232"/>
                  </a:lnTo>
                  <a:lnTo>
                    <a:pt x="1733" y="10232"/>
                  </a:lnTo>
                  <a:lnTo>
                    <a:pt x="1733" y="5002"/>
                  </a:lnTo>
                  <a:close/>
                  <a:moveTo>
                    <a:pt x="5041" y="5002"/>
                  </a:moveTo>
                  <a:lnTo>
                    <a:pt x="5041" y="10232"/>
                  </a:lnTo>
                  <a:lnTo>
                    <a:pt x="3403" y="10232"/>
                  </a:lnTo>
                  <a:lnTo>
                    <a:pt x="3403" y="5002"/>
                  </a:lnTo>
                  <a:close/>
                  <a:moveTo>
                    <a:pt x="6711" y="5002"/>
                  </a:moveTo>
                  <a:lnTo>
                    <a:pt x="6711" y="10232"/>
                  </a:lnTo>
                  <a:lnTo>
                    <a:pt x="5860" y="10232"/>
                  </a:lnTo>
                  <a:lnTo>
                    <a:pt x="5860" y="5002"/>
                  </a:lnTo>
                  <a:close/>
                  <a:moveTo>
                    <a:pt x="9168" y="5002"/>
                  </a:moveTo>
                  <a:lnTo>
                    <a:pt x="9168" y="10232"/>
                  </a:lnTo>
                  <a:lnTo>
                    <a:pt x="7530" y="10232"/>
                  </a:lnTo>
                  <a:lnTo>
                    <a:pt x="7530" y="5002"/>
                  </a:lnTo>
                  <a:close/>
                  <a:moveTo>
                    <a:pt x="10838" y="5002"/>
                  </a:moveTo>
                  <a:lnTo>
                    <a:pt x="10838" y="10232"/>
                  </a:lnTo>
                  <a:lnTo>
                    <a:pt x="10019" y="10232"/>
                  </a:lnTo>
                  <a:lnTo>
                    <a:pt x="10019" y="5002"/>
                  </a:lnTo>
                  <a:close/>
                  <a:moveTo>
                    <a:pt x="11374" y="11020"/>
                  </a:moveTo>
                  <a:cubicBezTo>
                    <a:pt x="11594" y="11051"/>
                    <a:pt x="11783" y="11209"/>
                    <a:pt x="11783" y="11461"/>
                  </a:cubicBezTo>
                  <a:lnTo>
                    <a:pt x="11783" y="11870"/>
                  </a:lnTo>
                  <a:lnTo>
                    <a:pt x="757" y="11870"/>
                  </a:lnTo>
                  <a:lnTo>
                    <a:pt x="757" y="11461"/>
                  </a:lnTo>
                  <a:cubicBezTo>
                    <a:pt x="757" y="11209"/>
                    <a:pt x="946" y="11020"/>
                    <a:pt x="1198" y="11020"/>
                  </a:cubicBezTo>
                  <a:close/>
                  <a:moveTo>
                    <a:pt x="6290" y="1"/>
                  </a:moveTo>
                  <a:cubicBezTo>
                    <a:pt x="6238" y="1"/>
                    <a:pt x="6191" y="9"/>
                    <a:pt x="6144" y="25"/>
                  </a:cubicBezTo>
                  <a:lnTo>
                    <a:pt x="252" y="2514"/>
                  </a:lnTo>
                  <a:cubicBezTo>
                    <a:pt x="95" y="2577"/>
                    <a:pt x="0" y="2703"/>
                    <a:pt x="0" y="2892"/>
                  </a:cubicBezTo>
                  <a:lnTo>
                    <a:pt x="0" y="4561"/>
                  </a:lnTo>
                  <a:cubicBezTo>
                    <a:pt x="0" y="4782"/>
                    <a:pt x="189" y="5002"/>
                    <a:pt x="410" y="5002"/>
                  </a:cubicBezTo>
                  <a:lnTo>
                    <a:pt x="946" y="5002"/>
                  </a:lnTo>
                  <a:lnTo>
                    <a:pt x="946" y="10264"/>
                  </a:lnTo>
                  <a:cubicBezTo>
                    <a:pt x="410" y="10390"/>
                    <a:pt x="0" y="10894"/>
                    <a:pt x="0" y="11492"/>
                  </a:cubicBezTo>
                  <a:lnTo>
                    <a:pt x="0" y="12311"/>
                  </a:lnTo>
                  <a:cubicBezTo>
                    <a:pt x="0" y="12532"/>
                    <a:pt x="189" y="12753"/>
                    <a:pt x="410" y="12753"/>
                  </a:cubicBezTo>
                  <a:lnTo>
                    <a:pt x="12256" y="12753"/>
                  </a:lnTo>
                  <a:cubicBezTo>
                    <a:pt x="12476" y="12753"/>
                    <a:pt x="12634" y="12532"/>
                    <a:pt x="12634" y="12311"/>
                  </a:cubicBezTo>
                  <a:lnTo>
                    <a:pt x="12634" y="11492"/>
                  </a:lnTo>
                  <a:cubicBezTo>
                    <a:pt x="12634" y="10894"/>
                    <a:pt x="12256" y="10390"/>
                    <a:pt x="11689" y="10264"/>
                  </a:cubicBezTo>
                  <a:lnTo>
                    <a:pt x="11689" y="5002"/>
                  </a:lnTo>
                  <a:lnTo>
                    <a:pt x="12256" y="5002"/>
                  </a:lnTo>
                  <a:cubicBezTo>
                    <a:pt x="12476" y="5002"/>
                    <a:pt x="12634" y="4782"/>
                    <a:pt x="12634" y="4561"/>
                  </a:cubicBezTo>
                  <a:lnTo>
                    <a:pt x="12634" y="2892"/>
                  </a:lnTo>
                  <a:cubicBezTo>
                    <a:pt x="12602" y="2734"/>
                    <a:pt x="12539" y="2577"/>
                    <a:pt x="12382" y="2514"/>
                  </a:cubicBezTo>
                  <a:lnTo>
                    <a:pt x="6459" y="25"/>
                  </a:lnTo>
                  <a:cubicBezTo>
                    <a:pt x="6396" y="9"/>
                    <a:pt x="6341" y="1"/>
                    <a:pt x="629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2" name="Google Shape;5192;p46"/>
            <p:cNvSpPr/>
            <p:nvPr/>
          </p:nvSpPr>
          <p:spPr>
            <a:xfrm>
              <a:off x="-60839775" y="2731075"/>
              <a:ext cx="19725" cy="19725"/>
            </a:xfrm>
            <a:custGeom>
              <a:avLst/>
              <a:gdLst/>
              <a:ahLst/>
              <a:cxnLst/>
              <a:rect l="l" t="t" r="r" b="b"/>
              <a:pathLst>
                <a:path w="789" h="789" extrusionOk="0">
                  <a:moveTo>
                    <a:pt x="379" y="0"/>
                  </a:moveTo>
                  <a:cubicBezTo>
                    <a:pt x="158" y="0"/>
                    <a:pt x="1" y="190"/>
                    <a:pt x="1" y="379"/>
                  </a:cubicBezTo>
                  <a:cubicBezTo>
                    <a:pt x="1" y="599"/>
                    <a:pt x="158" y="788"/>
                    <a:pt x="379" y="788"/>
                  </a:cubicBezTo>
                  <a:cubicBezTo>
                    <a:pt x="599" y="788"/>
                    <a:pt x="789" y="599"/>
                    <a:pt x="789" y="379"/>
                  </a:cubicBezTo>
                  <a:cubicBezTo>
                    <a:pt x="789" y="190"/>
                    <a:pt x="599" y="0"/>
                    <a:pt x="37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193" name="Google Shape;5193;p46"/>
          <p:cNvGrpSpPr/>
          <p:nvPr/>
        </p:nvGrpSpPr>
        <p:grpSpPr>
          <a:xfrm>
            <a:off x="7343520" y="2082980"/>
            <a:ext cx="351155" cy="340753"/>
            <a:chOff x="-59481900" y="2290800"/>
            <a:chExt cx="319000" cy="309550"/>
          </a:xfrm>
          <a:solidFill>
            <a:srgbClr val="171536"/>
          </a:solidFill>
        </p:grpSpPr>
        <p:sp>
          <p:nvSpPr>
            <p:cNvPr id="5194" name="Google Shape;5194;p46"/>
            <p:cNvSpPr/>
            <p:nvPr/>
          </p:nvSpPr>
          <p:spPr>
            <a:xfrm>
              <a:off x="-59481900" y="2290800"/>
              <a:ext cx="319000" cy="309550"/>
            </a:xfrm>
            <a:custGeom>
              <a:avLst/>
              <a:gdLst/>
              <a:ahLst/>
              <a:cxnLst/>
              <a:rect l="l" t="t" r="r" b="b"/>
              <a:pathLst>
                <a:path w="12760" h="12382" extrusionOk="0">
                  <a:moveTo>
                    <a:pt x="6427" y="851"/>
                  </a:moveTo>
                  <a:cubicBezTo>
                    <a:pt x="6900" y="851"/>
                    <a:pt x="7247" y="1197"/>
                    <a:pt x="7247" y="1670"/>
                  </a:cubicBezTo>
                  <a:lnTo>
                    <a:pt x="7247" y="4159"/>
                  </a:lnTo>
                  <a:lnTo>
                    <a:pt x="5608" y="4159"/>
                  </a:lnTo>
                  <a:lnTo>
                    <a:pt x="5608" y="1670"/>
                  </a:lnTo>
                  <a:cubicBezTo>
                    <a:pt x="5608" y="1197"/>
                    <a:pt x="5955" y="851"/>
                    <a:pt x="6427" y="851"/>
                  </a:cubicBezTo>
                  <a:close/>
                  <a:moveTo>
                    <a:pt x="11594" y="3308"/>
                  </a:moveTo>
                  <a:cubicBezTo>
                    <a:pt x="11846" y="3308"/>
                    <a:pt x="12004" y="3529"/>
                    <a:pt x="12004" y="3749"/>
                  </a:cubicBezTo>
                  <a:lnTo>
                    <a:pt x="12004" y="11185"/>
                  </a:lnTo>
                  <a:lnTo>
                    <a:pt x="11941" y="11185"/>
                  </a:lnTo>
                  <a:cubicBezTo>
                    <a:pt x="11941" y="11437"/>
                    <a:pt x="11752" y="11594"/>
                    <a:pt x="11563" y="11594"/>
                  </a:cubicBezTo>
                  <a:lnTo>
                    <a:pt x="1355" y="11594"/>
                  </a:lnTo>
                  <a:cubicBezTo>
                    <a:pt x="1103" y="11594"/>
                    <a:pt x="914" y="11405"/>
                    <a:pt x="914" y="11185"/>
                  </a:cubicBezTo>
                  <a:lnTo>
                    <a:pt x="914" y="3749"/>
                  </a:lnTo>
                  <a:cubicBezTo>
                    <a:pt x="914" y="3529"/>
                    <a:pt x="1103" y="3308"/>
                    <a:pt x="1355" y="3308"/>
                  </a:cubicBezTo>
                  <a:lnTo>
                    <a:pt x="4821" y="3308"/>
                  </a:lnTo>
                  <a:lnTo>
                    <a:pt x="4821" y="4568"/>
                  </a:lnTo>
                  <a:cubicBezTo>
                    <a:pt x="4821" y="4821"/>
                    <a:pt x="5010" y="5010"/>
                    <a:pt x="5199" y="5010"/>
                  </a:cubicBezTo>
                  <a:lnTo>
                    <a:pt x="7688" y="5010"/>
                  </a:lnTo>
                  <a:cubicBezTo>
                    <a:pt x="7940" y="5010"/>
                    <a:pt x="8129" y="4821"/>
                    <a:pt x="8129" y="4568"/>
                  </a:cubicBezTo>
                  <a:lnTo>
                    <a:pt x="8129" y="3308"/>
                  </a:lnTo>
                  <a:close/>
                  <a:moveTo>
                    <a:pt x="6396" y="0"/>
                  </a:moveTo>
                  <a:cubicBezTo>
                    <a:pt x="5482" y="0"/>
                    <a:pt x="4726" y="756"/>
                    <a:pt x="4726" y="1670"/>
                  </a:cubicBezTo>
                  <a:lnTo>
                    <a:pt x="4726" y="2489"/>
                  </a:lnTo>
                  <a:lnTo>
                    <a:pt x="1261" y="2489"/>
                  </a:lnTo>
                  <a:cubicBezTo>
                    <a:pt x="599" y="2489"/>
                    <a:pt x="0" y="3056"/>
                    <a:pt x="0" y="3718"/>
                  </a:cubicBezTo>
                  <a:lnTo>
                    <a:pt x="0" y="11153"/>
                  </a:lnTo>
                  <a:cubicBezTo>
                    <a:pt x="0" y="11815"/>
                    <a:pt x="568" y="12382"/>
                    <a:pt x="1261" y="12382"/>
                  </a:cubicBezTo>
                  <a:lnTo>
                    <a:pt x="11468" y="12382"/>
                  </a:lnTo>
                  <a:cubicBezTo>
                    <a:pt x="12130" y="12382"/>
                    <a:pt x="12697" y="11815"/>
                    <a:pt x="12697" y="11153"/>
                  </a:cubicBezTo>
                  <a:lnTo>
                    <a:pt x="12697" y="3749"/>
                  </a:lnTo>
                  <a:cubicBezTo>
                    <a:pt x="12760" y="3025"/>
                    <a:pt x="12193" y="2489"/>
                    <a:pt x="11500" y="2489"/>
                  </a:cubicBezTo>
                  <a:lnTo>
                    <a:pt x="8034" y="2489"/>
                  </a:lnTo>
                  <a:lnTo>
                    <a:pt x="8034" y="1670"/>
                  </a:lnTo>
                  <a:cubicBezTo>
                    <a:pt x="8034" y="756"/>
                    <a:pt x="7310" y="0"/>
                    <a:pt x="639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5" name="Google Shape;5195;p46"/>
            <p:cNvSpPr/>
            <p:nvPr/>
          </p:nvSpPr>
          <p:spPr>
            <a:xfrm>
              <a:off x="-59287350" y="2456200"/>
              <a:ext cx="83500" cy="21275"/>
            </a:xfrm>
            <a:custGeom>
              <a:avLst/>
              <a:gdLst/>
              <a:ahLst/>
              <a:cxnLst/>
              <a:rect l="l" t="t" r="r" b="b"/>
              <a:pathLst>
                <a:path w="3340" h="851" extrusionOk="0">
                  <a:moveTo>
                    <a:pt x="410" y="0"/>
                  </a:moveTo>
                  <a:cubicBezTo>
                    <a:pt x="189" y="0"/>
                    <a:pt x="0" y="221"/>
                    <a:pt x="0" y="441"/>
                  </a:cubicBezTo>
                  <a:cubicBezTo>
                    <a:pt x="0" y="693"/>
                    <a:pt x="189" y="851"/>
                    <a:pt x="410" y="851"/>
                  </a:cubicBezTo>
                  <a:lnTo>
                    <a:pt x="2899" y="851"/>
                  </a:lnTo>
                  <a:cubicBezTo>
                    <a:pt x="3151" y="851"/>
                    <a:pt x="3308" y="630"/>
                    <a:pt x="3308" y="441"/>
                  </a:cubicBezTo>
                  <a:cubicBezTo>
                    <a:pt x="3340" y="221"/>
                    <a:pt x="3151" y="0"/>
                    <a:pt x="289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6" name="Google Shape;5196;p46"/>
            <p:cNvSpPr/>
            <p:nvPr/>
          </p:nvSpPr>
          <p:spPr>
            <a:xfrm>
              <a:off x="-59287350" y="2497950"/>
              <a:ext cx="83500" cy="21275"/>
            </a:xfrm>
            <a:custGeom>
              <a:avLst/>
              <a:gdLst/>
              <a:ahLst/>
              <a:cxnLst/>
              <a:rect l="l" t="t" r="r" b="b"/>
              <a:pathLst>
                <a:path w="3340" h="851" extrusionOk="0">
                  <a:moveTo>
                    <a:pt x="410" y="0"/>
                  </a:moveTo>
                  <a:cubicBezTo>
                    <a:pt x="189" y="0"/>
                    <a:pt x="0" y="189"/>
                    <a:pt x="0" y="441"/>
                  </a:cubicBezTo>
                  <a:cubicBezTo>
                    <a:pt x="0" y="662"/>
                    <a:pt x="189" y="851"/>
                    <a:pt x="410" y="851"/>
                  </a:cubicBezTo>
                  <a:lnTo>
                    <a:pt x="2899" y="851"/>
                  </a:lnTo>
                  <a:cubicBezTo>
                    <a:pt x="3151" y="851"/>
                    <a:pt x="3308" y="662"/>
                    <a:pt x="3308" y="441"/>
                  </a:cubicBezTo>
                  <a:cubicBezTo>
                    <a:pt x="3340" y="189"/>
                    <a:pt x="3151" y="0"/>
                    <a:pt x="289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7" name="Google Shape;5197;p46"/>
            <p:cNvSpPr/>
            <p:nvPr/>
          </p:nvSpPr>
          <p:spPr>
            <a:xfrm>
              <a:off x="-59287350" y="2538900"/>
              <a:ext cx="82700" cy="22075"/>
            </a:xfrm>
            <a:custGeom>
              <a:avLst/>
              <a:gdLst/>
              <a:ahLst/>
              <a:cxnLst/>
              <a:rect l="l" t="t" r="r" b="b"/>
              <a:pathLst>
                <a:path w="3308" h="883" extrusionOk="0">
                  <a:moveTo>
                    <a:pt x="410" y="0"/>
                  </a:moveTo>
                  <a:cubicBezTo>
                    <a:pt x="189" y="0"/>
                    <a:pt x="0" y="221"/>
                    <a:pt x="0" y="441"/>
                  </a:cubicBezTo>
                  <a:cubicBezTo>
                    <a:pt x="0" y="662"/>
                    <a:pt x="189" y="882"/>
                    <a:pt x="410" y="882"/>
                  </a:cubicBezTo>
                  <a:lnTo>
                    <a:pt x="2899" y="882"/>
                  </a:lnTo>
                  <a:cubicBezTo>
                    <a:pt x="3151" y="882"/>
                    <a:pt x="3308" y="662"/>
                    <a:pt x="3308" y="441"/>
                  </a:cubicBezTo>
                  <a:cubicBezTo>
                    <a:pt x="3308" y="221"/>
                    <a:pt x="3151" y="0"/>
                    <a:pt x="289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8" name="Google Shape;5198;p46"/>
            <p:cNvSpPr/>
            <p:nvPr/>
          </p:nvSpPr>
          <p:spPr>
            <a:xfrm>
              <a:off x="-59439375" y="2425425"/>
              <a:ext cx="125250" cy="134750"/>
            </a:xfrm>
            <a:custGeom>
              <a:avLst/>
              <a:gdLst/>
              <a:ahLst/>
              <a:cxnLst/>
              <a:rect l="l" t="t" r="r" b="b"/>
              <a:pathLst>
                <a:path w="5010" h="5390" extrusionOk="0">
                  <a:moveTo>
                    <a:pt x="2518" y="855"/>
                  </a:moveTo>
                  <a:cubicBezTo>
                    <a:pt x="2722" y="855"/>
                    <a:pt x="2928" y="925"/>
                    <a:pt x="3088" y="1074"/>
                  </a:cubicBezTo>
                  <a:cubicBezTo>
                    <a:pt x="3277" y="1294"/>
                    <a:pt x="3340" y="1609"/>
                    <a:pt x="3277" y="1924"/>
                  </a:cubicBezTo>
                  <a:cubicBezTo>
                    <a:pt x="3183" y="2176"/>
                    <a:pt x="2994" y="2428"/>
                    <a:pt x="2710" y="2460"/>
                  </a:cubicBezTo>
                  <a:cubicBezTo>
                    <a:pt x="2626" y="2485"/>
                    <a:pt x="2546" y="2497"/>
                    <a:pt x="2469" y="2497"/>
                  </a:cubicBezTo>
                  <a:cubicBezTo>
                    <a:pt x="2260" y="2497"/>
                    <a:pt x="2076" y="2409"/>
                    <a:pt x="1891" y="2271"/>
                  </a:cubicBezTo>
                  <a:cubicBezTo>
                    <a:pt x="1702" y="2019"/>
                    <a:pt x="1607" y="1704"/>
                    <a:pt x="1702" y="1452"/>
                  </a:cubicBezTo>
                  <a:cubicBezTo>
                    <a:pt x="1802" y="1070"/>
                    <a:pt x="2158" y="855"/>
                    <a:pt x="2518" y="855"/>
                  </a:cubicBezTo>
                  <a:close/>
                  <a:moveTo>
                    <a:pt x="2521" y="3342"/>
                  </a:moveTo>
                  <a:cubicBezTo>
                    <a:pt x="3309" y="3342"/>
                    <a:pt x="3939" y="3846"/>
                    <a:pt x="4159" y="4539"/>
                  </a:cubicBezTo>
                  <a:lnTo>
                    <a:pt x="914" y="4539"/>
                  </a:lnTo>
                  <a:cubicBezTo>
                    <a:pt x="1103" y="3846"/>
                    <a:pt x="1733" y="3342"/>
                    <a:pt x="2521" y="3342"/>
                  </a:cubicBezTo>
                  <a:close/>
                  <a:moveTo>
                    <a:pt x="2473" y="0"/>
                  </a:moveTo>
                  <a:cubicBezTo>
                    <a:pt x="1781" y="0"/>
                    <a:pt x="1110" y="436"/>
                    <a:pt x="914" y="1200"/>
                  </a:cubicBezTo>
                  <a:cubicBezTo>
                    <a:pt x="757" y="1798"/>
                    <a:pt x="914" y="2334"/>
                    <a:pt x="1292" y="2775"/>
                  </a:cubicBezTo>
                  <a:cubicBezTo>
                    <a:pt x="568" y="3216"/>
                    <a:pt x="1" y="4004"/>
                    <a:pt x="1" y="4949"/>
                  </a:cubicBezTo>
                  <a:cubicBezTo>
                    <a:pt x="1" y="5169"/>
                    <a:pt x="190" y="5390"/>
                    <a:pt x="410" y="5390"/>
                  </a:cubicBezTo>
                  <a:lnTo>
                    <a:pt x="4537" y="5390"/>
                  </a:lnTo>
                  <a:cubicBezTo>
                    <a:pt x="4758" y="5390"/>
                    <a:pt x="4978" y="5169"/>
                    <a:pt x="4978" y="4949"/>
                  </a:cubicBezTo>
                  <a:cubicBezTo>
                    <a:pt x="5010" y="4035"/>
                    <a:pt x="4506" y="3216"/>
                    <a:pt x="3718" y="2807"/>
                  </a:cubicBezTo>
                  <a:cubicBezTo>
                    <a:pt x="3907" y="2618"/>
                    <a:pt x="4033" y="2397"/>
                    <a:pt x="4096" y="2113"/>
                  </a:cubicBezTo>
                  <a:cubicBezTo>
                    <a:pt x="4254" y="1515"/>
                    <a:pt x="4096" y="916"/>
                    <a:pt x="3655" y="507"/>
                  </a:cubicBezTo>
                  <a:cubicBezTo>
                    <a:pt x="3322" y="161"/>
                    <a:pt x="2894" y="0"/>
                    <a:pt x="247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9" name="Google Shape;5199;p46"/>
            <p:cNvSpPr/>
            <p:nvPr/>
          </p:nvSpPr>
          <p:spPr>
            <a:xfrm>
              <a:off x="-59327525" y="2325450"/>
              <a:ext cx="13400" cy="13425"/>
            </a:xfrm>
            <a:custGeom>
              <a:avLst/>
              <a:gdLst/>
              <a:ahLst/>
              <a:cxnLst/>
              <a:rect l="l" t="t" r="r" b="b"/>
              <a:pathLst>
                <a:path w="536" h="537" extrusionOk="0">
                  <a:moveTo>
                    <a:pt x="252" y="1"/>
                  </a:moveTo>
                  <a:cubicBezTo>
                    <a:pt x="95" y="1"/>
                    <a:pt x="0" y="127"/>
                    <a:pt x="0" y="284"/>
                  </a:cubicBezTo>
                  <a:cubicBezTo>
                    <a:pt x="0" y="442"/>
                    <a:pt x="95" y="536"/>
                    <a:pt x="252" y="536"/>
                  </a:cubicBezTo>
                  <a:cubicBezTo>
                    <a:pt x="410" y="536"/>
                    <a:pt x="536" y="442"/>
                    <a:pt x="536" y="284"/>
                  </a:cubicBezTo>
                  <a:cubicBezTo>
                    <a:pt x="536" y="127"/>
                    <a:pt x="410" y="1"/>
                    <a:pt x="25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00" name="Google Shape;5200;p46"/>
          <p:cNvGrpSpPr/>
          <p:nvPr/>
        </p:nvGrpSpPr>
        <p:grpSpPr>
          <a:xfrm>
            <a:off x="1857395" y="1674005"/>
            <a:ext cx="351155" cy="349256"/>
            <a:chOff x="-64401400" y="1914475"/>
            <a:chExt cx="319000" cy="317275"/>
          </a:xfrm>
          <a:solidFill>
            <a:srgbClr val="171536"/>
          </a:solidFill>
        </p:grpSpPr>
        <p:sp>
          <p:nvSpPr>
            <p:cNvPr id="5201" name="Google Shape;5201;p46"/>
            <p:cNvSpPr/>
            <p:nvPr/>
          </p:nvSpPr>
          <p:spPr>
            <a:xfrm>
              <a:off x="-64401400" y="1914475"/>
              <a:ext cx="319000" cy="317275"/>
            </a:xfrm>
            <a:custGeom>
              <a:avLst/>
              <a:gdLst/>
              <a:ahLst/>
              <a:cxnLst/>
              <a:rect l="l" t="t" r="r" b="b"/>
              <a:pathLst>
                <a:path w="12760" h="12691" extrusionOk="0">
                  <a:moveTo>
                    <a:pt x="4726" y="1317"/>
                  </a:moveTo>
                  <a:lnTo>
                    <a:pt x="4726" y="2703"/>
                  </a:lnTo>
                  <a:cubicBezTo>
                    <a:pt x="4663" y="2735"/>
                    <a:pt x="4600" y="2829"/>
                    <a:pt x="4569" y="2861"/>
                  </a:cubicBezTo>
                  <a:lnTo>
                    <a:pt x="4065" y="3554"/>
                  </a:lnTo>
                  <a:cubicBezTo>
                    <a:pt x="3970" y="3176"/>
                    <a:pt x="3907" y="2703"/>
                    <a:pt x="3907" y="2388"/>
                  </a:cubicBezTo>
                  <a:cubicBezTo>
                    <a:pt x="3876" y="1947"/>
                    <a:pt x="3970" y="1632"/>
                    <a:pt x="4222" y="1475"/>
                  </a:cubicBezTo>
                  <a:cubicBezTo>
                    <a:pt x="4348" y="1349"/>
                    <a:pt x="4537" y="1317"/>
                    <a:pt x="4726" y="1317"/>
                  </a:cubicBezTo>
                  <a:close/>
                  <a:moveTo>
                    <a:pt x="7046" y="813"/>
                  </a:moveTo>
                  <a:cubicBezTo>
                    <a:pt x="7507" y="813"/>
                    <a:pt x="7937" y="916"/>
                    <a:pt x="8286" y="1128"/>
                  </a:cubicBezTo>
                  <a:cubicBezTo>
                    <a:pt x="8759" y="1412"/>
                    <a:pt x="8979" y="1821"/>
                    <a:pt x="8948" y="2420"/>
                  </a:cubicBezTo>
                  <a:cubicBezTo>
                    <a:pt x="8948" y="2703"/>
                    <a:pt x="8853" y="3113"/>
                    <a:pt x="8790" y="3554"/>
                  </a:cubicBezTo>
                  <a:lnTo>
                    <a:pt x="8286" y="2861"/>
                  </a:lnTo>
                  <a:cubicBezTo>
                    <a:pt x="8066" y="2609"/>
                    <a:pt x="7814" y="2451"/>
                    <a:pt x="7499" y="2451"/>
                  </a:cubicBezTo>
                  <a:lnTo>
                    <a:pt x="5514" y="2451"/>
                  </a:lnTo>
                  <a:lnTo>
                    <a:pt x="5514" y="1160"/>
                  </a:lnTo>
                  <a:cubicBezTo>
                    <a:pt x="6020" y="931"/>
                    <a:pt x="6551" y="813"/>
                    <a:pt x="7046" y="813"/>
                  </a:cubicBezTo>
                  <a:close/>
                  <a:moveTo>
                    <a:pt x="7530" y="3334"/>
                  </a:moveTo>
                  <a:cubicBezTo>
                    <a:pt x="7562" y="3334"/>
                    <a:pt x="7593" y="3365"/>
                    <a:pt x="7656" y="3365"/>
                  </a:cubicBezTo>
                  <a:lnTo>
                    <a:pt x="8601" y="4657"/>
                  </a:lnTo>
                  <a:cubicBezTo>
                    <a:pt x="8444" y="5917"/>
                    <a:pt x="7688" y="7177"/>
                    <a:pt x="6427" y="7177"/>
                  </a:cubicBezTo>
                  <a:cubicBezTo>
                    <a:pt x="5167" y="7177"/>
                    <a:pt x="4411" y="5980"/>
                    <a:pt x="4254" y="4657"/>
                  </a:cubicBezTo>
                  <a:lnTo>
                    <a:pt x="5199" y="3365"/>
                  </a:lnTo>
                  <a:cubicBezTo>
                    <a:pt x="5230" y="3334"/>
                    <a:pt x="5293" y="3334"/>
                    <a:pt x="5325" y="3334"/>
                  </a:cubicBezTo>
                  <a:close/>
                  <a:moveTo>
                    <a:pt x="5199" y="7681"/>
                  </a:moveTo>
                  <a:cubicBezTo>
                    <a:pt x="5608" y="7902"/>
                    <a:pt x="5986" y="8028"/>
                    <a:pt x="6427" y="8028"/>
                  </a:cubicBezTo>
                  <a:cubicBezTo>
                    <a:pt x="6869" y="8028"/>
                    <a:pt x="7310" y="7902"/>
                    <a:pt x="7688" y="7713"/>
                  </a:cubicBezTo>
                  <a:lnTo>
                    <a:pt x="7688" y="7807"/>
                  </a:lnTo>
                  <a:cubicBezTo>
                    <a:pt x="7688" y="8028"/>
                    <a:pt x="7719" y="8185"/>
                    <a:pt x="7814" y="8343"/>
                  </a:cubicBezTo>
                  <a:lnTo>
                    <a:pt x="6427" y="9634"/>
                  </a:lnTo>
                  <a:lnTo>
                    <a:pt x="5073" y="8280"/>
                  </a:lnTo>
                  <a:cubicBezTo>
                    <a:pt x="5167" y="8122"/>
                    <a:pt x="5199" y="7965"/>
                    <a:pt x="5199" y="7776"/>
                  </a:cubicBezTo>
                  <a:lnTo>
                    <a:pt x="5199" y="7681"/>
                  </a:lnTo>
                  <a:close/>
                  <a:moveTo>
                    <a:pt x="4537" y="8878"/>
                  </a:moveTo>
                  <a:lnTo>
                    <a:pt x="5829" y="10170"/>
                  </a:lnTo>
                  <a:lnTo>
                    <a:pt x="5230" y="10769"/>
                  </a:lnTo>
                  <a:lnTo>
                    <a:pt x="4065" y="9036"/>
                  </a:lnTo>
                  <a:cubicBezTo>
                    <a:pt x="4222" y="9036"/>
                    <a:pt x="4380" y="9004"/>
                    <a:pt x="4537" y="8878"/>
                  </a:cubicBezTo>
                  <a:close/>
                  <a:moveTo>
                    <a:pt x="8318" y="8878"/>
                  </a:moveTo>
                  <a:cubicBezTo>
                    <a:pt x="8475" y="8973"/>
                    <a:pt x="8633" y="9036"/>
                    <a:pt x="8790" y="9036"/>
                  </a:cubicBezTo>
                  <a:lnTo>
                    <a:pt x="7593" y="10769"/>
                  </a:lnTo>
                  <a:lnTo>
                    <a:pt x="7026" y="10170"/>
                  </a:lnTo>
                  <a:lnTo>
                    <a:pt x="8318" y="8878"/>
                  </a:lnTo>
                  <a:close/>
                  <a:moveTo>
                    <a:pt x="10460" y="9067"/>
                  </a:moveTo>
                  <a:cubicBezTo>
                    <a:pt x="11279" y="9067"/>
                    <a:pt x="11941" y="9760"/>
                    <a:pt x="11941" y="10580"/>
                  </a:cubicBezTo>
                  <a:lnTo>
                    <a:pt x="11941" y="11840"/>
                  </a:lnTo>
                  <a:lnTo>
                    <a:pt x="7814" y="11840"/>
                  </a:lnTo>
                  <a:cubicBezTo>
                    <a:pt x="7908" y="11808"/>
                    <a:pt x="8003" y="11745"/>
                    <a:pt x="8034" y="11682"/>
                  </a:cubicBezTo>
                  <a:lnTo>
                    <a:pt x="9798" y="9067"/>
                  </a:lnTo>
                  <a:close/>
                  <a:moveTo>
                    <a:pt x="3088" y="9067"/>
                  </a:moveTo>
                  <a:lnTo>
                    <a:pt x="4852" y="11651"/>
                  </a:lnTo>
                  <a:cubicBezTo>
                    <a:pt x="4915" y="11745"/>
                    <a:pt x="5041" y="11808"/>
                    <a:pt x="5167" y="11840"/>
                  </a:cubicBezTo>
                  <a:lnTo>
                    <a:pt x="5199" y="11840"/>
                  </a:lnTo>
                  <a:cubicBezTo>
                    <a:pt x="5325" y="11840"/>
                    <a:pt x="5419" y="11808"/>
                    <a:pt x="5482" y="11714"/>
                  </a:cubicBezTo>
                  <a:lnTo>
                    <a:pt x="6427" y="10769"/>
                  </a:lnTo>
                  <a:lnTo>
                    <a:pt x="7404" y="11745"/>
                  </a:lnTo>
                  <a:cubicBezTo>
                    <a:pt x="7436" y="11777"/>
                    <a:pt x="7530" y="11840"/>
                    <a:pt x="7593" y="11871"/>
                  </a:cubicBezTo>
                  <a:lnTo>
                    <a:pt x="914" y="11871"/>
                  </a:lnTo>
                  <a:lnTo>
                    <a:pt x="914" y="11840"/>
                  </a:lnTo>
                  <a:lnTo>
                    <a:pt x="914" y="10580"/>
                  </a:lnTo>
                  <a:cubicBezTo>
                    <a:pt x="914" y="9760"/>
                    <a:pt x="1576" y="9067"/>
                    <a:pt x="2395" y="9067"/>
                  </a:cubicBezTo>
                  <a:close/>
                  <a:moveTo>
                    <a:pt x="7043" y="1"/>
                  </a:moveTo>
                  <a:cubicBezTo>
                    <a:pt x="6380" y="1"/>
                    <a:pt x="5673" y="166"/>
                    <a:pt x="5010" y="498"/>
                  </a:cubicBezTo>
                  <a:cubicBezTo>
                    <a:pt x="4898" y="477"/>
                    <a:pt x="4788" y="467"/>
                    <a:pt x="4680" y="467"/>
                  </a:cubicBezTo>
                  <a:cubicBezTo>
                    <a:pt x="4300" y="467"/>
                    <a:pt x="3942" y="592"/>
                    <a:pt x="3624" y="813"/>
                  </a:cubicBezTo>
                  <a:cubicBezTo>
                    <a:pt x="3308" y="1034"/>
                    <a:pt x="2962" y="1506"/>
                    <a:pt x="2962" y="2388"/>
                  </a:cubicBezTo>
                  <a:cubicBezTo>
                    <a:pt x="2962" y="3144"/>
                    <a:pt x="3277" y="4405"/>
                    <a:pt x="3340" y="4625"/>
                  </a:cubicBezTo>
                  <a:cubicBezTo>
                    <a:pt x="3466" y="5570"/>
                    <a:pt x="3781" y="6389"/>
                    <a:pt x="4285" y="6988"/>
                  </a:cubicBezTo>
                  <a:lnTo>
                    <a:pt x="4285" y="7744"/>
                  </a:lnTo>
                  <a:cubicBezTo>
                    <a:pt x="4285" y="8028"/>
                    <a:pt x="4065" y="8248"/>
                    <a:pt x="3781" y="8248"/>
                  </a:cubicBezTo>
                  <a:lnTo>
                    <a:pt x="2332" y="8248"/>
                  </a:lnTo>
                  <a:cubicBezTo>
                    <a:pt x="1072" y="8248"/>
                    <a:pt x="0" y="9288"/>
                    <a:pt x="0" y="10580"/>
                  </a:cubicBezTo>
                  <a:lnTo>
                    <a:pt x="0" y="12281"/>
                  </a:lnTo>
                  <a:cubicBezTo>
                    <a:pt x="0" y="12501"/>
                    <a:pt x="189" y="12690"/>
                    <a:pt x="410" y="12690"/>
                  </a:cubicBezTo>
                  <a:lnTo>
                    <a:pt x="12256" y="12690"/>
                  </a:lnTo>
                  <a:cubicBezTo>
                    <a:pt x="12508" y="12690"/>
                    <a:pt x="12697" y="12501"/>
                    <a:pt x="12697" y="12281"/>
                  </a:cubicBezTo>
                  <a:lnTo>
                    <a:pt x="12697" y="10580"/>
                  </a:lnTo>
                  <a:cubicBezTo>
                    <a:pt x="12760" y="9319"/>
                    <a:pt x="11689" y="8248"/>
                    <a:pt x="10429" y="8248"/>
                  </a:cubicBezTo>
                  <a:lnTo>
                    <a:pt x="8979" y="8248"/>
                  </a:lnTo>
                  <a:cubicBezTo>
                    <a:pt x="8696" y="8248"/>
                    <a:pt x="8475" y="8028"/>
                    <a:pt x="8475" y="7744"/>
                  </a:cubicBezTo>
                  <a:lnTo>
                    <a:pt x="8475" y="6957"/>
                  </a:lnTo>
                  <a:cubicBezTo>
                    <a:pt x="8979" y="6358"/>
                    <a:pt x="9294" y="5539"/>
                    <a:pt x="9389" y="4625"/>
                  </a:cubicBezTo>
                  <a:cubicBezTo>
                    <a:pt x="9546" y="4121"/>
                    <a:pt x="9735" y="3050"/>
                    <a:pt x="9767" y="2420"/>
                  </a:cubicBezTo>
                  <a:cubicBezTo>
                    <a:pt x="9767" y="1538"/>
                    <a:pt x="9420" y="845"/>
                    <a:pt x="8664" y="404"/>
                  </a:cubicBezTo>
                  <a:cubicBezTo>
                    <a:pt x="8202" y="135"/>
                    <a:pt x="7640" y="1"/>
                    <a:pt x="704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2" name="Google Shape;5202;p46"/>
            <p:cNvSpPr/>
            <p:nvPr/>
          </p:nvSpPr>
          <p:spPr>
            <a:xfrm>
              <a:off x="-64172200" y="2175800"/>
              <a:ext cx="48850" cy="22075"/>
            </a:xfrm>
            <a:custGeom>
              <a:avLst/>
              <a:gdLst/>
              <a:ahLst/>
              <a:cxnLst/>
              <a:rect l="l" t="t" r="r" b="b"/>
              <a:pathLst>
                <a:path w="1954" h="883" extrusionOk="0">
                  <a:moveTo>
                    <a:pt x="410" y="1"/>
                  </a:moveTo>
                  <a:cubicBezTo>
                    <a:pt x="158" y="1"/>
                    <a:pt x="0" y="190"/>
                    <a:pt x="0" y="442"/>
                  </a:cubicBezTo>
                  <a:cubicBezTo>
                    <a:pt x="0" y="662"/>
                    <a:pt x="221" y="883"/>
                    <a:pt x="410" y="883"/>
                  </a:cubicBezTo>
                  <a:lnTo>
                    <a:pt x="1513" y="883"/>
                  </a:lnTo>
                  <a:cubicBezTo>
                    <a:pt x="1765" y="883"/>
                    <a:pt x="1891" y="662"/>
                    <a:pt x="1891" y="442"/>
                  </a:cubicBezTo>
                  <a:cubicBezTo>
                    <a:pt x="1954" y="190"/>
                    <a:pt x="1733" y="1"/>
                    <a:pt x="151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3" name="Google Shape;5203;p46"/>
            <p:cNvSpPr/>
            <p:nvPr/>
          </p:nvSpPr>
          <p:spPr>
            <a:xfrm>
              <a:off x="-64212375" y="2210450"/>
              <a:ext cx="5525" cy="25"/>
            </a:xfrm>
            <a:custGeom>
              <a:avLst/>
              <a:gdLst/>
              <a:ahLst/>
              <a:cxnLst/>
              <a:rect l="l" t="t" r="r" b="b"/>
              <a:pathLst>
                <a:path w="221" h="1" extrusionOk="0">
                  <a:moveTo>
                    <a:pt x="1" y="1"/>
                  </a:moveTo>
                  <a:lnTo>
                    <a:pt x="221" y="1"/>
                  </a:lnTo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04" name="Google Shape;5204;p46"/>
          <p:cNvGrpSpPr/>
          <p:nvPr/>
        </p:nvGrpSpPr>
        <p:grpSpPr>
          <a:xfrm>
            <a:off x="1918957" y="2079430"/>
            <a:ext cx="228031" cy="347853"/>
            <a:chOff x="-64343900" y="2282125"/>
            <a:chExt cx="207150" cy="316000"/>
          </a:xfrm>
          <a:solidFill>
            <a:srgbClr val="171536"/>
          </a:solidFill>
        </p:grpSpPr>
        <p:sp>
          <p:nvSpPr>
            <p:cNvPr id="5205" name="Google Shape;5205;p46"/>
            <p:cNvSpPr/>
            <p:nvPr/>
          </p:nvSpPr>
          <p:spPr>
            <a:xfrm>
              <a:off x="-64270650" y="2310475"/>
              <a:ext cx="61450" cy="147325"/>
            </a:xfrm>
            <a:custGeom>
              <a:avLst/>
              <a:gdLst/>
              <a:ahLst/>
              <a:cxnLst/>
              <a:rect l="l" t="t" r="r" b="b"/>
              <a:pathLst>
                <a:path w="2458" h="5893" extrusionOk="0">
                  <a:moveTo>
                    <a:pt x="1229" y="1"/>
                  </a:moveTo>
                  <a:cubicBezTo>
                    <a:pt x="1008" y="1"/>
                    <a:pt x="851" y="221"/>
                    <a:pt x="851" y="442"/>
                  </a:cubicBezTo>
                  <a:lnTo>
                    <a:pt x="851" y="726"/>
                  </a:lnTo>
                  <a:cubicBezTo>
                    <a:pt x="378" y="883"/>
                    <a:pt x="0" y="1356"/>
                    <a:pt x="0" y="1891"/>
                  </a:cubicBezTo>
                  <a:cubicBezTo>
                    <a:pt x="0" y="2584"/>
                    <a:pt x="567" y="2962"/>
                    <a:pt x="1008" y="3277"/>
                  </a:cubicBezTo>
                  <a:cubicBezTo>
                    <a:pt x="1323" y="3529"/>
                    <a:pt x="1670" y="3750"/>
                    <a:pt x="1670" y="4002"/>
                  </a:cubicBezTo>
                  <a:cubicBezTo>
                    <a:pt x="1670" y="4223"/>
                    <a:pt x="1481" y="4412"/>
                    <a:pt x="1229" y="4412"/>
                  </a:cubicBezTo>
                  <a:cubicBezTo>
                    <a:pt x="1008" y="4412"/>
                    <a:pt x="851" y="4223"/>
                    <a:pt x="851" y="4002"/>
                  </a:cubicBezTo>
                  <a:cubicBezTo>
                    <a:pt x="851" y="3750"/>
                    <a:pt x="630" y="3592"/>
                    <a:pt x="441" y="3592"/>
                  </a:cubicBezTo>
                  <a:cubicBezTo>
                    <a:pt x="221" y="3592"/>
                    <a:pt x="0" y="3781"/>
                    <a:pt x="0" y="4002"/>
                  </a:cubicBezTo>
                  <a:cubicBezTo>
                    <a:pt x="0" y="4538"/>
                    <a:pt x="378" y="4979"/>
                    <a:pt x="851" y="5168"/>
                  </a:cubicBezTo>
                  <a:lnTo>
                    <a:pt x="851" y="5451"/>
                  </a:lnTo>
                  <a:cubicBezTo>
                    <a:pt x="851" y="5672"/>
                    <a:pt x="1040" y="5892"/>
                    <a:pt x="1229" y="5892"/>
                  </a:cubicBezTo>
                  <a:cubicBezTo>
                    <a:pt x="1481" y="5829"/>
                    <a:pt x="1639" y="5640"/>
                    <a:pt x="1639" y="5451"/>
                  </a:cubicBezTo>
                  <a:lnTo>
                    <a:pt x="1639" y="5168"/>
                  </a:lnTo>
                  <a:cubicBezTo>
                    <a:pt x="2111" y="5010"/>
                    <a:pt x="2458" y="4538"/>
                    <a:pt x="2458" y="4002"/>
                  </a:cubicBezTo>
                  <a:cubicBezTo>
                    <a:pt x="2458" y="3309"/>
                    <a:pt x="1891" y="2931"/>
                    <a:pt x="1481" y="2616"/>
                  </a:cubicBezTo>
                  <a:cubicBezTo>
                    <a:pt x="1166" y="2364"/>
                    <a:pt x="788" y="2143"/>
                    <a:pt x="788" y="1891"/>
                  </a:cubicBezTo>
                  <a:cubicBezTo>
                    <a:pt x="788" y="1671"/>
                    <a:pt x="1008" y="1513"/>
                    <a:pt x="1197" y="1513"/>
                  </a:cubicBezTo>
                  <a:cubicBezTo>
                    <a:pt x="1418" y="1513"/>
                    <a:pt x="1639" y="1702"/>
                    <a:pt x="1639" y="1891"/>
                  </a:cubicBezTo>
                  <a:cubicBezTo>
                    <a:pt x="1639" y="2143"/>
                    <a:pt x="1828" y="2332"/>
                    <a:pt x="2017" y="2332"/>
                  </a:cubicBezTo>
                  <a:cubicBezTo>
                    <a:pt x="2269" y="2332"/>
                    <a:pt x="2458" y="2143"/>
                    <a:pt x="2458" y="1891"/>
                  </a:cubicBezTo>
                  <a:cubicBezTo>
                    <a:pt x="2458" y="1356"/>
                    <a:pt x="2111" y="915"/>
                    <a:pt x="1639" y="726"/>
                  </a:cubicBezTo>
                  <a:lnTo>
                    <a:pt x="1639" y="442"/>
                  </a:lnTo>
                  <a:cubicBezTo>
                    <a:pt x="1639" y="221"/>
                    <a:pt x="1418" y="1"/>
                    <a:pt x="122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6" name="Google Shape;5206;p46"/>
            <p:cNvSpPr/>
            <p:nvPr/>
          </p:nvSpPr>
          <p:spPr>
            <a:xfrm>
              <a:off x="-64343900" y="2282125"/>
              <a:ext cx="207150" cy="316000"/>
            </a:xfrm>
            <a:custGeom>
              <a:avLst/>
              <a:gdLst/>
              <a:ahLst/>
              <a:cxnLst/>
              <a:rect l="l" t="t" r="r" b="b"/>
              <a:pathLst>
                <a:path w="8286" h="12640" extrusionOk="0">
                  <a:moveTo>
                    <a:pt x="4159" y="788"/>
                  </a:moveTo>
                  <a:cubicBezTo>
                    <a:pt x="5986" y="788"/>
                    <a:pt x="7467" y="2301"/>
                    <a:pt x="7467" y="4096"/>
                  </a:cubicBezTo>
                  <a:cubicBezTo>
                    <a:pt x="7467" y="5924"/>
                    <a:pt x="5986" y="7404"/>
                    <a:pt x="4159" y="7404"/>
                  </a:cubicBezTo>
                  <a:cubicBezTo>
                    <a:pt x="2300" y="7404"/>
                    <a:pt x="851" y="5924"/>
                    <a:pt x="851" y="4096"/>
                  </a:cubicBezTo>
                  <a:cubicBezTo>
                    <a:pt x="851" y="2301"/>
                    <a:pt x="2363" y="788"/>
                    <a:pt x="4159" y="788"/>
                  </a:cubicBezTo>
                  <a:close/>
                  <a:moveTo>
                    <a:pt x="851" y="8917"/>
                  </a:moveTo>
                  <a:cubicBezTo>
                    <a:pt x="1513" y="8980"/>
                    <a:pt x="2206" y="9295"/>
                    <a:pt x="2773" y="9862"/>
                  </a:cubicBezTo>
                  <a:cubicBezTo>
                    <a:pt x="3340" y="10429"/>
                    <a:pt x="3655" y="11122"/>
                    <a:pt x="3718" y="11784"/>
                  </a:cubicBezTo>
                  <a:cubicBezTo>
                    <a:pt x="3056" y="11689"/>
                    <a:pt x="2395" y="11374"/>
                    <a:pt x="1796" y="10838"/>
                  </a:cubicBezTo>
                  <a:cubicBezTo>
                    <a:pt x="1261" y="10271"/>
                    <a:pt x="945" y="9578"/>
                    <a:pt x="851" y="8917"/>
                  </a:cubicBezTo>
                  <a:close/>
                  <a:moveTo>
                    <a:pt x="7467" y="8917"/>
                  </a:moveTo>
                  <a:lnTo>
                    <a:pt x="7467" y="8917"/>
                  </a:lnTo>
                  <a:cubicBezTo>
                    <a:pt x="7404" y="9578"/>
                    <a:pt x="7089" y="10240"/>
                    <a:pt x="6522" y="10838"/>
                  </a:cubicBezTo>
                  <a:cubicBezTo>
                    <a:pt x="5923" y="11374"/>
                    <a:pt x="5262" y="11689"/>
                    <a:pt x="4600" y="11784"/>
                  </a:cubicBezTo>
                  <a:cubicBezTo>
                    <a:pt x="4663" y="11122"/>
                    <a:pt x="4947" y="10429"/>
                    <a:pt x="5545" y="9862"/>
                  </a:cubicBezTo>
                  <a:cubicBezTo>
                    <a:pt x="6081" y="9295"/>
                    <a:pt x="6805" y="8980"/>
                    <a:pt x="7467" y="8917"/>
                  </a:cubicBezTo>
                  <a:close/>
                  <a:moveTo>
                    <a:pt x="4159" y="1"/>
                  </a:moveTo>
                  <a:cubicBezTo>
                    <a:pt x="1891" y="1"/>
                    <a:pt x="32" y="1860"/>
                    <a:pt x="32" y="4128"/>
                  </a:cubicBezTo>
                  <a:cubicBezTo>
                    <a:pt x="32" y="6270"/>
                    <a:pt x="1670" y="8034"/>
                    <a:pt x="3781" y="8223"/>
                  </a:cubicBezTo>
                  <a:lnTo>
                    <a:pt x="3781" y="9736"/>
                  </a:lnTo>
                  <a:cubicBezTo>
                    <a:pt x="3623" y="9578"/>
                    <a:pt x="3497" y="9421"/>
                    <a:pt x="3371" y="9295"/>
                  </a:cubicBezTo>
                  <a:cubicBezTo>
                    <a:pt x="2584" y="8507"/>
                    <a:pt x="1576" y="8066"/>
                    <a:pt x="410" y="8066"/>
                  </a:cubicBezTo>
                  <a:cubicBezTo>
                    <a:pt x="189" y="8066"/>
                    <a:pt x="32" y="8287"/>
                    <a:pt x="32" y="8476"/>
                  </a:cubicBezTo>
                  <a:cubicBezTo>
                    <a:pt x="0" y="9578"/>
                    <a:pt x="410" y="10649"/>
                    <a:pt x="1261" y="11437"/>
                  </a:cubicBezTo>
                  <a:cubicBezTo>
                    <a:pt x="2048" y="12225"/>
                    <a:pt x="3056" y="12634"/>
                    <a:pt x="4096" y="12634"/>
                  </a:cubicBezTo>
                  <a:lnTo>
                    <a:pt x="4159" y="12634"/>
                  </a:lnTo>
                  <a:cubicBezTo>
                    <a:pt x="4225" y="12638"/>
                    <a:pt x="4290" y="12640"/>
                    <a:pt x="4355" y="12640"/>
                  </a:cubicBezTo>
                  <a:cubicBezTo>
                    <a:pt x="5385" y="12640"/>
                    <a:pt x="6348" y="12178"/>
                    <a:pt x="7089" y="11437"/>
                  </a:cubicBezTo>
                  <a:cubicBezTo>
                    <a:pt x="7877" y="10649"/>
                    <a:pt x="8286" y="9610"/>
                    <a:pt x="8286" y="8476"/>
                  </a:cubicBezTo>
                  <a:cubicBezTo>
                    <a:pt x="8286" y="8223"/>
                    <a:pt x="8097" y="8066"/>
                    <a:pt x="7908" y="8066"/>
                  </a:cubicBezTo>
                  <a:cubicBezTo>
                    <a:pt x="7872" y="8065"/>
                    <a:pt x="7837" y="8064"/>
                    <a:pt x="7801" y="8064"/>
                  </a:cubicBezTo>
                  <a:cubicBezTo>
                    <a:pt x="6709" y="8064"/>
                    <a:pt x="5709" y="8532"/>
                    <a:pt x="4947" y="9295"/>
                  </a:cubicBezTo>
                  <a:cubicBezTo>
                    <a:pt x="4821" y="9452"/>
                    <a:pt x="4663" y="9578"/>
                    <a:pt x="4569" y="9736"/>
                  </a:cubicBezTo>
                  <a:lnTo>
                    <a:pt x="4569" y="8223"/>
                  </a:lnTo>
                  <a:cubicBezTo>
                    <a:pt x="6648" y="8034"/>
                    <a:pt x="8286" y="6270"/>
                    <a:pt x="8286" y="4128"/>
                  </a:cubicBezTo>
                  <a:cubicBezTo>
                    <a:pt x="8286" y="1860"/>
                    <a:pt x="6459" y="1"/>
                    <a:pt x="415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207" name="Google Shape;5207;p46"/>
          <p:cNvSpPr/>
          <p:nvPr/>
        </p:nvSpPr>
        <p:spPr>
          <a:xfrm>
            <a:off x="1856263" y="2480574"/>
            <a:ext cx="349421" cy="352036"/>
          </a:xfrm>
          <a:custGeom>
            <a:avLst/>
            <a:gdLst/>
            <a:ahLst/>
            <a:cxnLst/>
            <a:rect l="l" t="t" r="r" b="b"/>
            <a:pathLst>
              <a:path w="12697" h="12792" extrusionOk="0">
                <a:moveTo>
                  <a:pt x="7310" y="3435"/>
                </a:moveTo>
                <a:cubicBezTo>
                  <a:pt x="7404" y="3435"/>
                  <a:pt x="7467" y="3498"/>
                  <a:pt x="7436" y="3624"/>
                </a:cubicBezTo>
                <a:cubicBezTo>
                  <a:pt x="7310" y="3939"/>
                  <a:pt x="7247" y="4223"/>
                  <a:pt x="7215" y="4538"/>
                </a:cubicBezTo>
                <a:lnTo>
                  <a:pt x="5419" y="4538"/>
                </a:lnTo>
                <a:cubicBezTo>
                  <a:pt x="5388" y="4223"/>
                  <a:pt x="5293" y="3908"/>
                  <a:pt x="5199" y="3624"/>
                </a:cubicBezTo>
                <a:cubicBezTo>
                  <a:pt x="5167" y="3498"/>
                  <a:pt x="5230" y="3435"/>
                  <a:pt x="5325" y="3435"/>
                </a:cubicBezTo>
                <a:close/>
                <a:moveTo>
                  <a:pt x="7121" y="5357"/>
                </a:moveTo>
                <a:cubicBezTo>
                  <a:pt x="7089" y="6428"/>
                  <a:pt x="7310" y="7436"/>
                  <a:pt x="7845" y="8381"/>
                </a:cubicBezTo>
                <a:lnTo>
                  <a:pt x="8003" y="8665"/>
                </a:lnTo>
                <a:lnTo>
                  <a:pt x="4726" y="8665"/>
                </a:lnTo>
                <a:lnTo>
                  <a:pt x="4852" y="8381"/>
                </a:lnTo>
                <a:cubicBezTo>
                  <a:pt x="5356" y="7436"/>
                  <a:pt x="5577" y="6396"/>
                  <a:pt x="5545" y="5357"/>
                </a:cubicBezTo>
                <a:close/>
                <a:moveTo>
                  <a:pt x="8381" y="9484"/>
                </a:moveTo>
                <a:cubicBezTo>
                  <a:pt x="8633" y="9484"/>
                  <a:pt x="8790" y="9704"/>
                  <a:pt x="8790" y="9925"/>
                </a:cubicBezTo>
                <a:lnTo>
                  <a:pt x="8790" y="10335"/>
                </a:lnTo>
                <a:lnTo>
                  <a:pt x="3813" y="10335"/>
                </a:lnTo>
                <a:lnTo>
                  <a:pt x="3813" y="9925"/>
                </a:lnTo>
                <a:lnTo>
                  <a:pt x="3844" y="9925"/>
                </a:lnTo>
                <a:cubicBezTo>
                  <a:pt x="3844" y="9704"/>
                  <a:pt x="4065" y="9484"/>
                  <a:pt x="4254" y="9484"/>
                </a:cubicBezTo>
                <a:close/>
                <a:moveTo>
                  <a:pt x="9200" y="11154"/>
                </a:moveTo>
                <a:cubicBezTo>
                  <a:pt x="9452" y="11154"/>
                  <a:pt x="9609" y="11343"/>
                  <a:pt x="9609" y="11595"/>
                </a:cubicBezTo>
                <a:lnTo>
                  <a:pt x="9609" y="12004"/>
                </a:lnTo>
                <a:lnTo>
                  <a:pt x="2993" y="12004"/>
                </a:lnTo>
                <a:lnTo>
                  <a:pt x="2993" y="11595"/>
                </a:lnTo>
                <a:lnTo>
                  <a:pt x="3025" y="11595"/>
                </a:lnTo>
                <a:cubicBezTo>
                  <a:pt x="3025" y="11343"/>
                  <a:pt x="3214" y="11154"/>
                  <a:pt x="3435" y="11154"/>
                </a:cubicBezTo>
                <a:close/>
                <a:moveTo>
                  <a:pt x="6333" y="1"/>
                </a:moveTo>
                <a:cubicBezTo>
                  <a:pt x="6144" y="1"/>
                  <a:pt x="5955" y="190"/>
                  <a:pt x="5955" y="442"/>
                </a:cubicBezTo>
                <a:lnTo>
                  <a:pt x="5955" y="883"/>
                </a:lnTo>
                <a:lnTo>
                  <a:pt x="5514" y="883"/>
                </a:lnTo>
                <a:cubicBezTo>
                  <a:pt x="5262" y="883"/>
                  <a:pt x="5104" y="1072"/>
                  <a:pt x="5104" y="1261"/>
                </a:cubicBezTo>
                <a:cubicBezTo>
                  <a:pt x="5104" y="1513"/>
                  <a:pt x="5325" y="1702"/>
                  <a:pt x="5514" y="1702"/>
                </a:cubicBezTo>
                <a:lnTo>
                  <a:pt x="5955" y="1702"/>
                </a:lnTo>
                <a:lnTo>
                  <a:pt x="5955" y="2521"/>
                </a:lnTo>
                <a:lnTo>
                  <a:pt x="5356" y="2521"/>
                </a:lnTo>
                <a:cubicBezTo>
                  <a:pt x="4695" y="2521"/>
                  <a:pt x="4222" y="3183"/>
                  <a:pt x="4443" y="3813"/>
                </a:cubicBezTo>
                <a:cubicBezTo>
                  <a:pt x="4537" y="4034"/>
                  <a:pt x="4569" y="4254"/>
                  <a:pt x="4632" y="4443"/>
                </a:cubicBezTo>
                <a:lnTo>
                  <a:pt x="4285" y="4443"/>
                </a:lnTo>
                <a:cubicBezTo>
                  <a:pt x="4065" y="4443"/>
                  <a:pt x="3907" y="4664"/>
                  <a:pt x="3907" y="4884"/>
                </a:cubicBezTo>
                <a:cubicBezTo>
                  <a:pt x="3907" y="5136"/>
                  <a:pt x="4096" y="5325"/>
                  <a:pt x="4285" y="5325"/>
                </a:cubicBezTo>
                <a:lnTo>
                  <a:pt x="4726" y="5325"/>
                </a:lnTo>
                <a:cubicBezTo>
                  <a:pt x="4821" y="6901"/>
                  <a:pt x="4191" y="7846"/>
                  <a:pt x="3718" y="8791"/>
                </a:cubicBezTo>
                <a:cubicBezTo>
                  <a:pt x="3308" y="8980"/>
                  <a:pt x="3025" y="9421"/>
                  <a:pt x="3025" y="9893"/>
                </a:cubicBezTo>
                <a:lnTo>
                  <a:pt x="3025" y="10366"/>
                </a:lnTo>
                <a:cubicBezTo>
                  <a:pt x="2552" y="10524"/>
                  <a:pt x="2206" y="10996"/>
                  <a:pt x="2206" y="11532"/>
                </a:cubicBezTo>
                <a:lnTo>
                  <a:pt x="2206" y="11973"/>
                </a:lnTo>
                <a:lnTo>
                  <a:pt x="442" y="11973"/>
                </a:lnTo>
                <a:cubicBezTo>
                  <a:pt x="189" y="11973"/>
                  <a:pt x="0" y="12162"/>
                  <a:pt x="0" y="12382"/>
                </a:cubicBezTo>
                <a:cubicBezTo>
                  <a:pt x="0" y="12603"/>
                  <a:pt x="158" y="12792"/>
                  <a:pt x="379" y="12792"/>
                </a:cubicBezTo>
                <a:lnTo>
                  <a:pt x="12256" y="12792"/>
                </a:lnTo>
                <a:cubicBezTo>
                  <a:pt x="12476" y="12792"/>
                  <a:pt x="12697" y="12603"/>
                  <a:pt x="12697" y="12382"/>
                </a:cubicBezTo>
                <a:cubicBezTo>
                  <a:pt x="12697" y="12130"/>
                  <a:pt x="12476" y="11973"/>
                  <a:pt x="12256" y="11973"/>
                </a:cubicBezTo>
                <a:lnTo>
                  <a:pt x="10460" y="11973"/>
                </a:lnTo>
                <a:lnTo>
                  <a:pt x="10460" y="11532"/>
                </a:lnTo>
                <a:cubicBezTo>
                  <a:pt x="10460" y="10996"/>
                  <a:pt x="10114" y="10555"/>
                  <a:pt x="9641" y="10366"/>
                </a:cubicBezTo>
                <a:lnTo>
                  <a:pt x="9641" y="9893"/>
                </a:lnTo>
                <a:cubicBezTo>
                  <a:pt x="9641" y="9421"/>
                  <a:pt x="9357" y="8980"/>
                  <a:pt x="8979" y="8791"/>
                </a:cubicBezTo>
                <a:cubicBezTo>
                  <a:pt x="8507" y="7877"/>
                  <a:pt x="7877" y="6932"/>
                  <a:pt x="7940" y="5325"/>
                </a:cubicBezTo>
                <a:lnTo>
                  <a:pt x="8381" y="5325"/>
                </a:lnTo>
                <a:cubicBezTo>
                  <a:pt x="8633" y="5325"/>
                  <a:pt x="8790" y="5136"/>
                  <a:pt x="8790" y="4884"/>
                </a:cubicBezTo>
                <a:cubicBezTo>
                  <a:pt x="8790" y="4664"/>
                  <a:pt x="8570" y="4443"/>
                  <a:pt x="8381" y="4443"/>
                </a:cubicBezTo>
                <a:lnTo>
                  <a:pt x="8034" y="4443"/>
                </a:lnTo>
                <a:cubicBezTo>
                  <a:pt x="8066" y="4254"/>
                  <a:pt x="8160" y="4034"/>
                  <a:pt x="8223" y="3813"/>
                </a:cubicBezTo>
                <a:cubicBezTo>
                  <a:pt x="8475" y="3183"/>
                  <a:pt x="8003" y="2521"/>
                  <a:pt x="7310" y="2521"/>
                </a:cubicBezTo>
                <a:lnTo>
                  <a:pt x="6743" y="2521"/>
                </a:lnTo>
                <a:lnTo>
                  <a:pt x="6743" y="1702"/>
                </a:lnTo>
                <a:lnTo>
                  <a:pt x="7184" y="1702"/>
                </a:lnTo>
                <a:cubicBezTo>
                  <a:pt x="7404" y="1702"/>
                  <a:pt x="7562" y="1513"/>
                  <a:pt x="7562" y="1261"/>
                </a:cubicBezTo>
                <a:cubicBezTo>
                  <a:pt x="7562" y="1041"/>
                  <a:pt x="7373" y="883"/>
                  <a:pt x="7184" y="883"/>
                </a:cubicBezTo>
                <a:lnTo>
                  <a:pt x="6743" y="883"/>
                </a:lnTo>
                <a:lnTo>
                  <a:pt x="6743" y="442"/>
                </a:lnTo>
                <a:cubicBezTo>
                  <a:pt x="6743" y="190"/>
                  <a:pt x="6522" y="1"/>
                  <a:pt x="6333" y="1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208" name="Google Shape;5208;p46"/>
          <p:cNvGrpSpPr/>
          <p:nvPr/>
        </p:nvGrpSpPr>
        <p:grpSpPr>
          <a:xfrm>
            <a:off x="3994027" y="1674252"/>
            <a:ext cx="303463" cy="348761"/>
            <a:chOff x="-62496925" y="1931475"/>
            <a:chExt cx="275675" cy="316825"/>
          </a:xfrm>
          <a:solidFill>
            <a:srgbClr val="171536"/>
          </a:solidFill>
        </p:grpSpPr>
        <p:sp>
          <p:nvSpPr>
            <p:cNvPr id="5209" name="Google Shape;5209;p46"/>
            <p:cNvSpPr/>
            <p:nvPr/>
          </p:nvSpPr>
          <p:spPr>
            <a:xfrm>
              <a:off x="-62496925" y="1931475"/>
              <a:ext cx="275675" cy="316825"/>
            </a:xfrm>
            <a:custGeom>
              <a:avLst/>
              <a:gdLst/>
              <a:ahLst/>
              <a:cxnLst/>
              <a:rect l="l" t="t" r="r" b="b"/>
              <a:pathLst>
                <a:path w="11027" h="12673" extrusionOk="0">
                  <a:moveTo>
                    <a:pt x="5514" y="1047"/>
                  </a:moveTo>
                  <a:cubicBezTo>
                    <a:pt x="6238" y="1519"/>
                    <a:pt x="7215" y="1834"/>
                    <a:pt x="8003" y="1834"/>
                  </a:cubicBezTo>
                  <a:cubicBezTo>
                    <a:pt x="8538" y="1834"/>
                    <a:pt x="9294" y="1708"/>
                    <a:pt x="10208" y="1204"/>
                  </a:cubicBezTo>
                  <a:lnTo>
                    <a:pt x="10208" y="5237"/>
                  </a:lnTo>
                  <a:cubicBezTo>
                    <a:pt x="10177" y="8198"/>
                    <a:pt x="8349" y="10845"/>
                    <a:pt x="5514" y="11821"/>
                  </a:cubicBezTo>
                  <a:cubicBezTo>
                    <a:pt x="2710" y="10845"/>
                    <a:pt x="820" y="8198"/>
                    <a:pt x="820" y="5237"/>
                  </a:cubicBezTo>
                  <a:lnTo>
                    <a:pt x="820" y="1204"/>
                  </a:lnTo>
                  <a:cubicBezTo>
                    <a:pt x="1513" y="1582"/>
                    <a:pt x="2269" y="1834"/>
                    <a:pt x="3025" y="1834"/>
                  </a:cubicBezTo>
                  <a:cubicBezTo>
                    <a:pt x="3844" y="1834"/>
                    <a:pt x="4758" y="1551"/>
                    <a:pt x="5514" y="1047"/>
                  </a:cubicBezTo>
                  <a:close/>
                  <a:moveTo>
                    <a:pt x="10654" y="1"/>
                  </a:moveTo>
                  <a:cubicBezTo>
                    <a:pt x="10567" y="1"/>
                    <a:pt x="10476" y="33"/>
                    <a:pt x="10397" y="102"/>
                  </a:cubicBezTo>
                  <a:cubicBezTo>
                    <a:pt x="9389" y="826"/>
                    <a:pt x="8538" y="952"/>
                    <a:pt x="8034" y="952"/>
                  </a:cubicBezTo>
                  <a:cubicBezTo>
                    <a:pt x="7310" y="952"/>
                    <a:pt x="6396" y="637"/>
                    <a:pt x="5766" y="165"/>
                  </a:cubicBezTo>
                  <a:cubicBezTo>
                    <a:pt x="5703" y="102"/>
                    <a:pt x="5616" y="70"/>
                    <a:pt x="5526" y="70"/>
                  </a:cubicBezTo>
                  <a:cubicBezTo>
                    <a:pt x="5435" y="70"/>
                    <a:pt x="5341" y="102"/>
                    <a:pt x="5262" y="165"/>
                  </a:cubicBezTo>
                  <a:cubicBezTo>
                    <a:pt x="4632" y="637"/>
                    <a:pt x="3781" y="952"/>
                    <a:pt x="3025" y="952"/>
                  </a:cubicBezTo>
                  <a:cubicBezTo>
                    <a:pt x="2237" y="952"/>
                    <a:pt x="1450" y="637"/>
                    <a:pt x="662" y="102"/>
                  </a:cubicBezTo>
                  <a:cubicBezTo>
                    <a:pt x="582" y="40"/>
                    <a:pt x="495" y="13"/>
                    <a:pt x="411" y="13"/>
                  </a:cubicBezTo>
                  <a:cubicBezTo>
                    <a:pt x="196" y="13"/>
                    <a:pt x="0" y="190"/>
                    <a:pt x="0" y="417"/>
                  </a:cubicBezTo>
                  <a:lnTo>
                    <a:pt x="0" y="5237"/>
                  </a:lnTo>
                  <a:cubicBezTo>
                    <a:pt x="0" y="8608"/>
                    <a:pt x="2080" y="11601"/>
                    <a:pt x="5388" y="12641"/>
                  </a:cubicBezTo>
                  <a:cubicBezTo>
                    <a:pt x="5419" y="12641"/>
                    <a:pt x="5451" y="12672"/>
                    <a:pt x="5514" y="12672"/>
                  </a:cubicBezTo>
                  <a:cubicBezTo>
                    <a:pt x="5545" y="12672"/>
                    <a:pt x="5577" y="12672"/>
                    <a:pt x="5640" y="12641"/>
                  </a:cubicBezTo>
                  <a:cubicBezTo>
                    <a:pt x="8979" y="11538"/>
                    <a:pt x="11027" y="8513"/>
                    <a:pt x="11027" y="5237"/>
                  </a:cubicBezTo>
                  <a:lnTo>
                    <a:pt x="11027" y="417"/>
                  </a:lnTo>
                  <a:cubicBezTo>
                    <a:pt x="11027" y="157"/>
                    <a:pt x="10848" y="1"/>
                    <a:pt x="1065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0" name="Google Shape;5210;p46"/>
            <p:cNvSpPr/>
            <p:nvPr/>
          </p:nvSpPr>
          <p:spPr>
            <a:xfrm>
              <a:off x="-62390600" y="2016700"/>
              <a:ext cx="63025" cy="146525"/>
            </a:xfrm>
            <a:custGeom>
              <a:avLst/>
              <a:gdLst/>
              <a:ahLst/>
              <a:cxnLst/>
              <a:rect l="l" t="t" r="r" b="b"/>
              <a:pathLst>
                <a:path w="2521" h="5861" extrusionOk="0">
                  <a:moveTo>
                    <a:pt x="1261" y="1"/>
                  </a:moveTo>
                  <a:cubicBezTo>
                    <a:pt x="1009" y="1"/>
                    <a:pt x="820" y="190"/>
                    <a:pt x="820" y="410"/>
                  </a:cubicBezTo>
                  <a:lnTo>
                    <a:pt x="820" y="694"/>
                  </a:lnTo>
                  <a:cubicBezTo>
                    <a:pt x="347" y="851"/>
                    <a:pt x="1" y="1324"/>
                    <a:pt x="1" y="1891"/>
                  </a:cubicBezTo>
                  <a:cubicBezTo>
                    <a:pt x="1" y="2553"/>
                    <a:pt x="536" y="2931"/>
                    <a:pt x="977" y="3246"/>
                  </a:cubicBezTo>
                  <a:cubicBezTo>
                    <a:pt x="1292" y="3498"/>
                    <a:pt x="1639" y="3718"/>
                    <a:pt x="1639" y="3970"/>
                  </a:cubicBezTo>
                  <a:cubicBezTo>
                    <a:pt x="1639" y="4191"/>
                    <a:pt x="1450" y="4411"/>
                    <a:pt x="1261" y="4411"/>
                  </a:cubicBezTo>
                  <a:cubicBezTo>
                    <a:pt x="1040" y="4411"/>
                    <a:pt x="820" y="4191"/>
                    <a:pt x="820" y="3970"/>
                  </a:cubicBezTo>
                  <a:cubicBezTo>
                    <a:pt x="820" y="3718"/>
                    <a:pt x="631" y="3561"/>
                    <a:pt x="410" y="3561"/>
                  </a:cubicBezTo>
                  <a:cubicBezTo>
                    <a:pt x="221" y="3561"/>
                    <a:pt x="32" y="3781"/>
                    <a:pt x="32" y="3970"/>
                  </a:cubicBezTo>
                  <a:cubicBezTo>
                    <a:pt x="32" y="4506"/>
                    <a:pt x="379" y="4947"/>
                    <a:pt x="851" y="5136"/>
                  </a:cubicBezTo>
                  <a:lnTo>
                    <a:pt x="851" y="5419"/>
                  </a:lnTo>
                  <a:cubicBezTo>
                    <a:pt x="851" y="5671"/>
                    <a:pt x="1040" y="5861"/>
                    <a:pt x="1292" y="5861"/>
                  </a:cubicBezTo>
                  <a:cubicBezTo>
                    <a:pt x="1513" y="5861"/>
                    <a:pt x="1670" y="5671"/>
                    <a:pt x="1670" y="5419"/>
                  </a:cubicBezTo>
                  <a:lnTo>
                    <a:pt x="1670" y="5136"/>
                  </a:lnTo>
                  <a:cubicBezTo>
                    <a:pt x="2143" y="4978"/>
                    <a:pt x="2521" y="4506"/>
                    <a:pt x="2521" y="3970"/>
                  </a:cubicBezTo>
                  <a:cubicBezTo>
                    <a:pt x="2521" y="3309"/>
                    <a:pt x="1954" y="2899"/>
                    <a:pt x="1513" y="2584"/>
                  </a:cubicBezTo>
                  <a:cubicBezTo>
                    <a:pt x="1198" y="2363"/>
                    <a:pt x="851" y="2111"/>
                    <a:pt x="851" y="1891"/>
                  </a:cubicBezTo>
                  <a:cubicBezTo>
                    <a:pt x="851" y="1670"/>
                    <a:pt x="1040" y="1481"/>
                    <a:pt x="1261" y="1481"/>
                  </a:cubicBezTo>
                  <a:cubicBezTo>
                    <a:pt x="1481" y="1481"/>
                    <a:pt x="1639" y="1670"/>
                    <a:pt x="1639" y="1891"/>
                  </a:cubicBezTo>
                  <a:cubicBezTo>
                    <a:pt x="1639" y="2111"/>
                    <a:pt x="1828" y="2300"/>
                    <a:pt x="2080" y="2300"/>
                  </a:cubicBezTo>
                  <a:cubicBezTo>
                    <a:pt x="2300" y="2300"/>
                    <a:pt x="2458" y="2111"/>
                    <a:pt x="2458" y="1891"/>
                  </a:cubicBezTo>
                  <a:cubicBezTo>
                    <a:pt x="2458" y="1324"/>
                    <a:pt x="2111" y="883"/>
                    <a:pt x="1639" y="694"/>
                  </a:cubicBezTo>
                  <a:lnTo>
                    <a:pt x="1639" y="410"/>
                  </a:lnTo>
                  <a:cubicBezTo>
                    <a:pt x="1639" y="190"/>
                    <a:pt x="1450" y="1"/>
                    <a:pt x="126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11" name="Google Shape;5211;p46"/>
          <p:cNvGrpSpPr/>
          <p:nvPr/>
        </p:nvGrpSpPr>
        <p:grpSpPr>
          <a:xfrm>
            <a:off x="3971901" y="2078521"/>
            <a:ext cx="347715" cy="349669"/>
            <a:chOff x="-62516625" y="2297875"/>
            <a:chExt cx="315875" cy="317650"/>
          </a:xfrm>
          <a:solidFill>
            <a:srgbClr val="171536"/>
          </a:solidFill>
        </p:grpSpPr>
        <p:sp>
          <p:nvSpPr>
            <p:cNvPr id="5212" name="Google Shape;5212;p46"/>
            <p:cNvSpPr/>
            <p:nvPr/>
          </p:nvSpPr>
          <p:spPr>
            <a:xfrm>
              <a:off x="-62516625" y="2297875"/>
              <a:ext cx="315875" cy="317650"/>
            </a:xfrm>
            <a:custGeom>
              <a:avLst/>
              <a:gdLst/>
              <a:ahLst/>
              <a:cxnLst/>
              <a:rect l="l" t="t" r="r" b="b"/>
              <a:pathLst>
                <a:path w="12635" h="12706" extrusionOk="0">
                  <a:moveTo>
                    <a:pt x="4632" y="3309"/>
                  </a:moveTo>
                  <a:cubicBezTo>
                    <a:pt x="5388" y="3309"/>
                    <a:pt x="6018" y="3939"/>
                    <a:pt x="6018" y="4695"/>
                  </a:cubicBezTo>
                  <a:cubicBezTo>
                    <a:pt x="6018" y="4916"/>
                    <a:pt x="5924" y="5168"/>
                    <a:pt x="5829" y="5388"/>
                  </a:cubicBezTo>
                  <a:lnTo>
                    <a:pt x="5357" y="5861"/>
                  </a:lnTo>
                  <a:cubicBezTo>
                    <a:pt x="5136" y="5987"/>
                    <a:pt x="4916" y="6081"/>
                    <a:pt x="4632" y="6081"/>
                  </a:cubicBezTo>
                  <a:cubicBezTo>
                    <a:pt x="3876" y="6081"/>
                    <a:pt x="3246" y="5451"/>
                    <a:pt x="3246" y="4695"/>
                  </a:cubicBezTo>
                  <a:cubicBezTo>
                    <a:pt x="3246" y="3939"/>
                    <a:pt x="3876" y="3309"/>
                    <a:pt x="4632" y="3309"/>
                  </a:cubicBezTo>
                  <a:close/>
                  <a:moveTo>
                    <a:pt x="4632" y="820"/>
                  </a:moveTo>
                  <a:cubicBezTo>
                    <a:pt x="6617" y="820"/>
                    <a:pt x="8287" y="2364"/>
                    <a:pt x="8444" y="4285"/>
                  </a:cubicBezTo>
                  <a:lnTo>
                    <a:pt x="8444" y="4412"/>
                  </a:lnTo>
                  <a:cubicBezTo>
                    <a:pt x="7877" y="4412"/>
                    <a:pt x="7310" y="4538"/>
                    <a:pt x="6806" y="4758"/>
                  </a:cubicBezTo>
                  <a:lnTo>
                    <a:pt x="6806" y="4695"/>
                  </a:lnTo>
                  <a:cubicBezTo>
                    <a:pt x="6806" y="3466"/>
                    <a:pt x="5829" y="2490"/>
                    <a:pt x="4601" y="2490"/>
                  </a:cubicBezTo>
                  <a:cubicBezTo>
                    <a:pt x="3372" y="2490"/>
                    <a:pt x="2395" y="3466"/>
                    <a:pt x="2395" y="4695"/>
                  </a:cubicBezTo>
                  <a:cubicBezTo>
                    <a:pt x="2395" y="5924"/>
                    <a:pt x="3372" y="6900"/>
                    <a:pt x="4601" y="6900"/>
                  </a:cubicBezTo>
                  <a:lnTo>
                    <a:pt x="4664" y="6900"/>
                  </a:lnTo>
                  <a:cubicBezTo>
                    <a:pt x="4443" y="7404"/>
                    <a:pt x="4317" y="7972"/>
                    <a:pt x="4317" y="8539"/>
                  </a:cubicBezTo>
                  <a:cubicBezTo>
                    <a:pt x="4317" y="9421"/>
                    <a:pt x="4601" y="10240"/>
                    <a:pt x="5073" y="10902"/>
                  </a:cubicBezTo>
                  <a:lnTo>
                    <a:pt x="4601" y="11532"/>
                  </a:lnTo>
                  <a:lnTo>
                    <a:pt x="1513" y="7026"/>
                  </a:lnTo>
                  <a:cubicBezTo>
                    <a:pt x="1009" y="6333"/>
                    <a:pt x="725" y="5546"/>
                    <a:pt x="725" y="4695"/>
                  </a:cubicBezTo>
                  <a:cubicBezTo>
                    <a:pt x="788" y="2553"/>
                    <a:pt x="2521" y="820"/>
                    <a:pt x="4632" y="820"/>
                  </a:cubicBezTo>
                  <a:close/>
                  <a:moveTo>
                    <a:pt x="8507" y="5231"/>
                  </a:moveTo>
                  <a:cubicBezTo>
                    <a:pt x="10334" y="5231"/>
                    <a:pt x="11815" y="6743"/>
                    <a:pt x="11815" y="8539"/>
                  </a:cubicBezTo>
                  <a:cubicBezTo>
                    <a:pt x="11815" y="10366"/>
                    <a:pt x="10303" y="11847"/>
                    <a:pt x="8507" y="11847"/>
                  </a:cubicBezTo>
                  <a:cubicBezTo>
                    <a:pt x="6680" y="11847"/>
                    <a:pt x="5199" y="10366"/>
                    <a:pt x="5199" y="8539"/>
                  </a:cubicBezTo>
                  <a:cubicBezTo>
                    <a:pt x="5199" y="6743"/>
                    <a:pt x="6680" y="5231"/>
                    <a:pt x="8507" y="5231"/>
                  </a:cubicBezTo>
                  <a:close/>
                  <a:moveTo>
                    <a:pt x="4664" y="1"/>
                  </a:moveTo>
                  <a:cubicBezTo>
                    <a:pt x="2080" y="1"/>
                    <a:pt x="1" y="2080"/>
                    <a:pt x="1" y="4695"/>
                  </a:cubicBezTo>
                  <a:cubicBezTo>
                    <a:pt x="1" y="5703"/>
                    <a:pt x="316" y="6711"/>
                    <a:pt x="946" y="7499"/>
                  </a:cubicBezTo>
                  <a:lnTo>
                    <a:pt x="4317" y="12540"/>
                  </a:lnTo>
                  <a:cubicBezTo>
                    <a:pt x="4396" y="12650"/>
                    <a:pt x="4522" y="12705"/>
                    <a:pt x="4648" y="12705"/>
                  </a:cubicBezTo>
                  <a:cubicBezTo>
                    <a:pt x="4774" y="12705"/>
                    <a:pt x="4900" y="12650"/>
                    <a:pt x="4979" y="12540"/>
                  </a:cubicBezTo>
                  <a:lnTo>
                    <a:pt x="5672" y="11532"/>
                  </a:lnTo>
                  <a:cubicBezTo>
                    <a:pt x="6396" y="12256"/>
                    <a:pt x="7404" y="12697"/>
                    <a:pt x="8507" y="12697"/>
                  </a:cubicBezTo>
                  <a:cubicBezTo>
                    <a:pt x="10776" y="12697"/>
                    <a:pt x="12634" y="10838"/>
                    <a:pt x="12634" y="8539"/>
                  </a:cubicBezTo>
                  <a:cubicBezTo>
                    <a:pt x="12634" y="6554"/>
                    <a:pt x="11217" y="4884"/>
                    <a:pt x="9326" y="4506"/>
                  </a:cubicBezTo>
                  <a:lnTo>
                    <a:pt x="9326" y="4222"/>
                  </a:lnTo>
                  <a:cubicBezTo>
                    <a:pt x="9074" y="1891"/>
                    <a:pt x="7121" y="1"/>
                    <a:pt x="466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3" name="Google Shape;5213;p46"/>
            <p:cNvSpPr/>
            <p:nvPr/>
          </p:nvSpPr>
          <p:spPr>
            <a:xfrm>
              <a:off x="-62335475" y="2438075"/>
              <a:ext cx="62250" cy="145750"/>
            </a:xfrm>
            <a:custGeom>
              <a:avLst/>
              <a:gdLst/>
              <a:ahLst/>
              <a:cxnLst/>
              <a:rect l="l" t="t" r="r" b="b"/>
              <a:pathLst>
                <a:path w="2490" h="5830" extrusionOk="0">
                  <a:moveTo>
                    <a:pt x="1261" y="1"/>
                  </a:moveTo>
                  <a:cubicBezTo>
                    <a:pt x="1009" y="1"/>
                    <a:pt x="820" y="190"/>
                    <a:pt x="820" y="410"/>
                  </a:cubicBezTo>
                  <a:lnTo>
                    <a:pt x="820" y="694"/>
                  </a:lnTo>
                  <a:cubicBezTo>
                    <a:pt x="348" y="851"/>
                    <a:pt x="1" y="1324"/>
                    <a:pt x="1" y="1891"/>
                  </a:cubicBezTo>
                  <a:cubicBezTo>
                    <a:pt x="1" y="2553"/>
                    <a:pt x="537" y="2931"/>
                    <a:pt x="978" y="3246"/>
                  </a:cubicBezTo>
                  <a:cubicBezTo>
                    <a:pt x="1293" y="3498"/>
                    <a:pt x="1639" y="3718"/>
                    <a:pt x="1639" y="3970"/>
                  </a:cubicBezTo>
                  <a:cubicBezTo>
                    <a:pt x="1671" y="4191"/>
                    <a:pt x="1482" y="4411"/>
                    <a:pt x="1261" y="4411"/>
                  </a:cubicBezTo>
                  <a:cubicBezTo>
                    <a:pt x="1009" y="4411"/>
                    <a:pt x="820" y="4191"/>
                    <a:pt x="820" y="3970"/>
                  </a:cubicBezTo>
                  <a:cubicBezTo>
                    <a:pt x="820" y="3718"/>
                    <a:pt x="631" y="3529"/>
                    <a:pt x="411" y="3529"/>
                  </a:cubicBezTo>
                  <a:cubicBezTo>
                    <a:pt x="190" y="3529"/>
                    <a:pt x="1" y="3718"/>
                    <a:pt x="1" y="3970"/>
                  </a:cubicBezTo>
                  <a:cubicBezTo>
                    <a:pt x="1" y="4506"/>
                    <a:pt x="348" y="4947"/>
                    <a:pt x="820" y="5136"/>
                  </a:cubicBezTo>
                  <a:lnTo>
                    <a:pt x="820" y="5420"/>
                  </a:lnTo>
                  <a:cubicBezTo>
                    <a:pt x="820" y="5672"/>
                    <a:pt x="1009" y="5829"/>
                    <a:pt x="1261" y="5829"/>
                  </a:cubicBezTo>
                  <a:cubicBezTo>
                    <a:pt x="1482" y="5829"/>
                    <a:pt x="1639" y="5609"/>
                    <a:pt x="1639" y="5420"/>
                  </a:cubicBezTo>
                  <a:lnTo>
                    <a:pt x="1639" y="5136"/>
                  </a:lnTo>
                  <a:cubicBezTo>
                    <a:pt x="2112" y="4978"/>
                    <a:pt x="2458" y="4506"/>
                    <a:pt x="2458" y="3970"/>
                  </a:cubicBezTo>
                  <a:cubicBezTo>
                    <a:pt x="2458" y="3309"/>
                    <a:pt x="1923" y="2899"/>
                    <a:pt x="1482" y="2584"/>
                  </a:cubicBezTo>
                  <a:cubicBezTo>
                    <a:pt x="1167" y="2364"/>
                    <a:pt x="820" y="2112"/>
                    <a:pt x="820" y="1891"/>
                  </a:cubicBezTo>
                  <a:cubicBezTo>
                    <a:pt x="820" y="1639"/>
                    <a:pt x="1009" y="1450"/>
                    <a:pt x="1261" y="1450"/>
                  </a:cubicBezTo>
                  <a:cubicBezTo>
                    <a:pt x="1482" y="1450"/>
                    <a:pt x="1639" y="1639"/>
                    <a:pt x="1639" y="1891"/>
                  </a:cubicBezTo>
                  <a:cubicBezTo>
                    <a:pt x="1639" y="2112"/>
                    <a:pt x="1860" y="2301"/>
                    <a:pt x="2049" y="2301"/>
                  </a:cubicBezTo>
                  <a:cubicBezTo>
                    <a:pt x="2269" y="2301"/>
                    <a:pt x="2490" y="2112"/>
                    <a:pt x="2490" y="1891"/>
                  </a:cubicBezTo>
                  <a:cubicBezTo>
                    <a:pt x="2490" y="1324"/>
                    <a:pt x="2112" y="883"/>
                    <a:pt x="1639" y="694"/>
                  </a:cubicBezTo>
                  <a:lnTo>
                    <a:pt x="1639" y="410"/>
                  </a:lnTo>
                  <a:cubicBezTo>
                    <a:pt x="1639" y="190"/>
                    <a:pt x="1450" y="1"/>
                    <a:pt x="126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14" name="Google Shape;5214;p46"/>
          <p:cNvGrpSpPr/>
          <p:nvPr/>
        </p:nvGrpSpPr>
        <p:grpSpPr>
          <a:xfrm>
            <a:off x="3970608" y="2497389"/>
            <a:ext cx="350302" cy="318241"/>
            <a:chOff x="-62518200" y="2692475"/>
            <a:chExt cx="318225" cy="289100"/>
          </a:xfrm>
          <a:solidFill>
            <a:srgbClr val="171536"/>
          </a:solidFill>
        </p:grpSpPr>
        <p:sp>
          <p:nvSpPr>
            <p:cNvPr id="5215" name="Google Shape;5215;p46"/>
            <p:cNvSpPr/>
            <p:nvPr/>
          </p:nvSpPr>
          <p:spPr>
            <a:xfrm>
              <a:off x="-62518200" y="2692475"/>
              <a:ext cx="318225" cy="289100"/>
            </a:xfrm>
            <a:custGeom>
              <a:avLst/>
              <a:gdLst/>
              <a:ahLst/>
              <a:cxnLst/>
              <a:rect l="l" t="t" r="r" b="b"/>
              <a:pathLst>
                <a:path w="12729" h="11564" extrusionOk="0">
                  <a:moveTo>
                    <a:pt x="3750" y="851"/>
                  </a:moveTo>
                  <a:cubicBezTo>
                    <a:pt x="5420" y="851"/>
                    <a:pt x="6617" y="1513"/>
                    <a:pt x="6617" y="2112"/>
                  </a:cubicBezTo>
                  <a:cubicBezTo>
                    <a:pt x="6617" y="2679"/>
                    <a:pt x="5420" y="3309"/>
                    <a:pt x="3750" y="3309"/>
                  </a:cubicBezTo>
                  <a:cubicBezTo>
                    <a:pt x="2206" y="3309"/>
                    <a:pt x="851" y="2679"/>
                    <a:pt x="851" y="2112"/>
                  </a:cubicBezTo>
                  <a:cubicBezTo>
                    <a:pt x="851" y="1481"/>
                    <a:pt x="2112" y="851"/>
                    <a:pt x="3750" y="851"/>
                  </a:cubicBezTo>
                  <a:close/>
                  <a:moveTo>
                    <a:pt x="6617" y="3403"/>
                  </a:moveTo>
                  <a:lnTo>
                    <a:pt x="6617" y="3781"/>
                  </a:lnTo>
                  <a:cubicBezTo>
                    <a:pt x="5829" y="4222"/>
                    <a:pt x="5199" y="4884"/>
                    <a:pt x="4821" y="5672"/>
                  </a:cubicBezTo>
                  <a:cubicBezTo>
                    <a:pt x="4475" y="5766"/>
                    <a:pt x="4096" y="5766"/>
                    <a:pt x="3750" y="5766"/>
                  </a:cubicBezTo>
                  <a:cubicBezTo>
                    <a:pt x="2206" y="5766"/>
                    <a:pt x="851" y="5136"/>
                    <a:pt x="851" y="4506"/>
                  </a:cubicBezTo>
                  <a:lnTo>
                    <a:pt x="851" y="3403"/>
                  </a:lnTo>
                  <a:cubicBezTo>
                    <a:pt x="1639" y="3939"/>
                    <a:pt x="2742" y="4159"/>
                    <a:pt x="3750" y="4159"/>
                  </a:cubicBezTo>
                  <a:cubicBezTo>
                    <a:pt x="4727" y="4159"/>
                    <a:pt x="5829" y="3939"/>
                    <a:pt x="6617" y="3403"/>
                  </a:cubicBezTo>
                  <a:close/>
                  <a:moveTo>
                    <a:pt x="883" y="5913"/>
                  </a:moveTo>
                  <a:cubicBezTo>
                    <a:pt x="1396" y="6254"/>
                    <a:pt x="2361" y="6617"/>
                    <a:pt x="3750" y="6617"/>
                  </a:cubicBezTo>
                  <a:cubicBezTo>
                    <a:pt x="4033" y="6617"/>
                    <a:pt x="4254" y="6617"/>
                    <a:pt x="4538" y="6585"/>
                  </a:cubicBezTo>
                  <a:lnTo>
                    <a:pt x="4538" y="6585"/>
                  </a:lnTo>
                  <a:cubicBezTo>
                    <a:pt x="4475" y="6869"/>
                    <a:pt x="4475" y="7184"/>
                    <a:pt x="4475" y="7467"/>
                  </a:cubicBezTo>
                  <a:cubicBezTo>
                    <a:pt x="4475" y="7719"/>
                    <a:pt x="4506" y="7971"/>
                    <a:pt x="4538" y="8255"/>
                  </a:cubicBezTo>
                  <a:cubicBezTo>
                    <a:pt x="4317" y="8287"/>
                    <a:pt x="4033" y="8287"/>
                    <a:pt x="3781" y="8287"/>
                  </a:cubicBezTo>
                  <a:cubicBezTo>
                    <a:pt x="2269" y="8287"/>
                    <a:pt x="883" y="7656"/>
                    <a:pt x="883" y="7026"/>
                  </a:cubicBezTo>
                  <a:lnTo>
                    <a:pt x="883" y="5913"/>
                  </a:lnTo>
                  <a:close/>
                  <a:moveTo>
                    <a:pt x="851" y="8350"/>
                  </a:moveTo>
                  <a:cubicBezTo>
                    <a:pt x="1639" y="8917"/>
                    <a:pt x="2773" y="9106"/>
                    <a:pt x="3750" y="9106"/>
                  </a:cubicBezTo>
                  <a:cubicBezTo>
                    <a:pt x="4096" y="9106"/>
                    <a:pt x="4412" y="9074"/>
                    <a:pt x="4727" y="9043"/>
                  </a:cubicBezTo>
                  <a:cubicBezTo>
                    <a:pt x="4979" y="9547"/>
                    <a:pt x="5294" y="10019"/>
                    <a:pt x="5672" y="10397"/>
                  </a:cubicBezTo>
                  <a:cubicBezTo>
                    <a:pt x="5136" y="10649"/>
                    <a:pt x="4475" y="10775"/>
                    <a:pt x="3750" y="10775"/>
                  </a:cubicBezTo>
                  <a:cubicBezTo>
                    <a:pt x="2112" y="10775"/>
                    <a:pt x="851" y="10082"/>
                    <a:pt x="851" y="9547"/>
                  </a:cubicBezTo>
                  <a:lnTo>
                    <a:pt x="851" y="8350"/>
                  </a:lnTo>
                  <a:close/>
                  <a:moveTo>
                    <a:pt x="8570" y="4159"/>
                  </a:moveTo>
                  <a:cubicBezTo>
                    <a:pt x="10366" y="4159"/>
                    <a:pt x="11878" y="5640"/>
                    <a:pt x="11878" y="7467"/>
                  </a:cubicBezTo>
                  <a:cubicBezTo>
                    <a:pt x="11878" y="9263"/>
                    <a:pt x="10366" y="10775"/>
                    <a:pt x="8570" y="10775"/>
                  </a:cubicBezTo>
                  <a:cubicBezTo>
                    <a:pt x="6743" y="10775"/>
                    <a:pt x="5262" y="9263"/>
                    <a:pt x="5262" y="7467"/>
                  </a:cubicBezTo>
                  <a:cubicBezTo>
                    <a:pt x="5262" y="5609"/>
                    <a:pt x="6743" y="4159"/>
                    <a:pt x="8570" y="4159"/>
                  </a:cubicBezTo>
                  <a:close/>
                  <a:moveTo>
                    <a:pt x="3781" y="1"/>
                  </a:moveTo>
                  <a:cubicBezTo>
                    <a:pt x="1797" y="1"/>
                    <a:pt x="64" y="851"/>
                    <a:pt x="64" y="2112"/>
                  </a:cubicBezTo>
                  <a:lnTo>
                    <a:pt x="64" y="9547"/>
                  </a:lnTo>
                  <a:cubicBezTo>
                    <a:pt x="1" y="10082"/>
                    <a:pt x="442" y="10649"/>
                    <a:pt x="1230" y="11027"/>
                  </a:cubicBezTo>
                  <a:cubicBezTo>
                    <a:pt x="1891" y="11405"/>
                    <a:pt x="2805" y="11563"/>
                    <a:pt x="3750" y="11563"/>
                  </a:cubicBezTo>
                  <a:cubicBezTo>
                    <a:pt x="4790" y="11563"/>
                    <a:pt x="5735" y="11311"/>
                    <a:pt x="6428" y="10964"/>
                  </a:cubicBezTo>
                  <a:cubicBezTo>
                    <a:pt x="7058" y="11342"/>
                    <a:pt x="7814" y="11563"/>
                    <a:pt x="8602" y="11563"/>
                  </a:cubicBezTo>
                  <a:cubicBezTo>
                    <a:pt x="10870" y="11563"/>
                    <a:pt x="12729" y="9704"/>
                    <a:pt x="12729" y="7404"/>
                  </a:cubicBezTo>
                  <a:cubicBezTo>
                    <a:pt x="12729" y="5136"/>
                    <a:pt x="10870" y="3277"/>
                    <a:pt x="8602" y="3277"/>
                  </a:cubicBezTo>
                  <a:cubicBezTo>
                    <a:pt x="8192" y="3277"/>
                    <a:pt x="7846" y="3309"/>
                    <a:pt x="7499" y="3435"/>
                  </a:cubicBezTo>
                  <a:lnTo>
                    <a:pt x="7499" y="2049"/>
                  </a:lnTo>
                  <a:cubicBezTo>
                    <a:pt x="7499" y="1481"/>
                    <a:pt x="7058" y="914"/>
                    <a:pt x="6302" y="536"/>
                  </a:cubicBezTo>
                  <a:cubicBezTo>
                    <a:pt x="5640" y="158"/>
                    <a:pt x="4727" y="1"/>
                    <a:pt x="378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6" name="Google Shape;5216;p46"/>
            <p:cNvSpPr/>
            <p:nvPr/>
          </p:nvSpPr>
          <p:spPr>
            <a:xfrm>
              <a:off x="-62335475" y="2804325"/>
              <a:ext cx="62250" cy="146525"/>
            </a:xfrm>
            <a:custGeom>
              <a:avLst/>
              <a:gdLst/>
              <a:ahLst/>
              <a:cxnLst/>
              <a:rect l="l" t="t" r="r" b="b"/>
              <a:pathLst>
                <a:path w="2490" h="5861" extrusionOk="0">
                  <a:moveTo>
                    <a:pt x="1261" y="0"/>
                  </a:moveTo>
                  <a:cubicBezTo>
                    <a:pt x="1009" y="0"/>
                    <a:pt x="820" y="189"/>
                    <a:pt x="820" y="410"/>
                  </a:cubicBezTo>
                  <a:lnTo>
                    <a:pt x="820" y="694"/>
                  </a:lnTo>
                  <a:cubicBezTo>
                    <a:pt x="348" y="851"/>
                    <a:pt x="1" y="1324"/>
                    <a:pt x="1" y="1891"/>
                  </a:cubicBezTo>
                  <a:cubicBezTo>
                    <a:pt x="1" y="2552"/>
                    <a:pt x="537" y="2930"/>
                    <a:pt x="978" y="3245"/>
                  </a:cubicBezTo>
                  <a:cubicBezTo>
                    <a:pt x="1293" y="3497"/>
                    <a:pt x="1639" y="3718"/>
                    <a:pt x="1639" y="3970"/>
                  </a:cubicBezTo>
                  <a:cubicBezTo>
                    <a:pt x="1671" y="4254"/>
                    <a:pt x="1482" y="4411"/>
                    <a:pt x="1261" y="4411"/>
                  </a:cubicBezTo>
                  <a:cubicBezTo>
                    <a:pt x="1009" y="4411"/>
                    <a:pt x="820" y="4191"/>
                    <a:pt x="820" y="3970"/>
                  </a:cubicBezTo>
                  <a:cubicBezTo>
                    <a:pt x="820" y="3718"/>
                    <a:pt x="631" y="3529"/>
                    <a:pt x="411" y="3529"/>
                  </a:cubicBezTo>
                  <a:cubicBezTo>
                    <a:pt x="190" y="3529"/>
                    <a:pt x="1" y="3718"/>
                    <a:pt x="1" y="3970"/>
                  </a:cubicBezTo>
                  <a:cubicBezTo>
                    <a:pt x="1" y="4506"/>
                    <a:pt x="348" y="4947"/>
                    <a:pt x="820" y="5136"/>
                  </a:cubicBezTo>
                  <a:lnTo>
                    <a:pt x="820" y="5419"/>
                  </a:lnTo>
                  <a:cubicBezTo>
                    <a:pt x="820" y="5671"/>
                    <a:pt x="1009" y="5860"/>
                    <a:pt x="1261" y="5860"/>
                  </a:cubicBezTo>
                  <a:cubicBezTo>
                    <a:pt x="1482" y="5860"/>
                    <a:pt x="1639" y="5671"/>
                    <a:pt x="1639" y="5419"/>
                  </a:cubicBezTo>
                  <a:lnTo>
                    <a:pt x="1639" y="5136"/>
                  </a:lnTo>
                  <a:cubicBezTo>
                    <a:pt x="2112" y="4978"/>
                    <a:pt x="2458" y="4506"/>
                    <a:pt x="2458" y="3970"/>
                  </a:cubicBezTo>
                  <a:cubicBezTo>
                    <a:pt x="2458" y="3308"/>
                    <a:pt x="1923" y="2899"/>
                    <a:pt x="1482" y="2584"/>
                  </a:cubicBezTo>
                  <a:cubicBezTo>
                    <a:pt x="1167" y="2363"/>
                    <a:pt x="820" y="2111"/>
                    <a:pt x="820" y="1891"/>
                  </a:cubicBezTo>
                  <a:cubicBezTo>
                    <a:pt x="820" y="1639"/>
                    <a:pt x="1009" y="1450"/>
                    <a:pt x="1261" y="1450"/>
                  </a:cubicBezTo>
                  <a:cubicBezTo>
                    <a:pt x="1482" y="1450"/>
                    <a:pt x="1639" y="1639"/>
                    <a:pt x="1639" y="1891"/>
                  </a:cubicBezTo>
                  <a:cubicBezTo>
                    <a:pt x="1639" y="2111"/>
                    <a:pt x="1860" y="2300"/>
                    <a:pt x="2049" y="2300"/>
                  </a:cubicBezTo>
                  <a:cubicBezTo>
                    <a:pt x="2269" y="2300"/>
                    <a:pt x="2490" y="2111"/>
                    <a:pt x="2490" y="1891"/>
                  </a:cubicBezTo>
                  <a:cubicBezTo>
                    <a:pt x="2490" y="1324"/>
                    <a:pt x="2112" y="883"/>
                    <a:pt x="1639" y="694"/>
                  </a:cubicBezTo>
                  <a:lnTo>
                    <a:pt x="1639" y="410"/>
                  </a:lnTo>
                  <a:cubicBezTo>
                    <a:pt x="1639" y="189"/>
                    <a:pt x="1450" y="0"/>
                    <a:pt x="126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17" name="Google Shape;5217;p46"/>
          <p:cNvGrpSpPr/>
          <p:nvPr/>
        </p:nvGrpSpPr>
        <p:grpSpPr>
          <a:xfrm>
            <a:off x="6103002" y="1674789"/>
            <a:ext cx="294822" cy="347688"/>
            <a:chOff x="-60597975" y="1939525"/>
            <a:chExt cx="267825" cy="315850"/>
          </a:xfrm>
          <a:solidFill>
            <a:srgbClr val="171536"/>
          </a:solidFill>
        </p:grpSpPr>
        <p:sp>
          <p:nvSpPr>
            <p:cNvPr id="5218" name="Google Shape;5218;p46"/>
            <p:cNvSpPr/>
            <p:nvPr/>
          </p:nvSpPr>
          <p:spPr>
            <a:xfrm>
              <a:off x="-60597975" y="1939525"/>
              <a:ext cx="267825" cy="315850"/>
            </a:xfrm>
            <a:custGeom>
              <a:avLst/>
              <a:gdLst/>
              <a:ahLst/>
              <a:cxnLst/>
              <a:rect l="l" t="t" r="r" b="b"/>
              <a:pathLst>
                <a:path w="10713" h="12634" extrusionOk="0">
                  <a:moveTo>
                    <a:pt x="7436" y="788"/>
                  </a:moveTo>
                  <a:lnTo>
                    <a:pt x="7436" y="1859"/>
                  </a:lnTo>
                  <a:cubicBezTo>
                    <a:pt x="7310" y="1733"/>
                    <a:pt x="7247" y="1607"/>
                    <a:pt x="6995" y="1607"/>
                  </a:cubicBezTo>
                  <a:cubicBezTo>
                    <a:pt x="6806" y="1607"/>
                    <a:pt x="6743" y="1733"/>
                    <a:pt x="6617" y="1859"/>
                  </a:cubicBezTo>
                  <a:lnTo>
                    <a:pt x="6617" y="788"/>
                  </a:lnTo>
                  <a:close/>
                  <a:moveTo>
                    <a:pt x="9515" y="788"/>
                  </a:moveTo>
                  <a:cubicBezTo>
                    <a:pt x="9767" y="788"/>
                    <a:pt x="9925" y="977"/>
                    <a:pt x="9925" y="1197"/>
                  </a:cubicBezTo>
                  <a:lnTo>
                    <a:pt x="9925" y="4222"/>
                  </a:lnTo>
                  <a:lnTo>
                    <a:pt x="2490" y="4222"/>
                  </a:lnTo>
                  <a:lnTo>
                    <a:pt x="2490" y="788"/>
                  </a:lnTo>
                  <a:lnTo>
                    <a:pt x="5798" y="788"/>
                  </a:lnTo>
                  <a:lnTo>
                    <a:pt x="5798" y="2867"/>
                  </a:lnTo>
                  <a:cubicBezTo>
                    <a:pt x="5798" y="3119"/>
                    <a:pt x="5980" y="3287"/>
                    <a:pt x="6185" y="3287"/>
                  </a:cubicBezTo>
                  <a:cubicBezTo>
                    <a:pt x="6288" y="3287"/>
                    <a:pt x="6396" y="3245"/>
                    <a:pt x="6491" y="3151"/>
                  </a:cubicBezTo>
                  <a:lnTo>
                    <a:pt x="7058" y="2615"/>
                  </a:lnTo>
                  <a:lnTo>
                    <a:pt x="7594" y="3151"/>
                  </a:lnTo>
                  <a:cubicBezTo>
                    <a:pt x="7688" y="3245"/>
                    <a:pt x="7800" y="3287"/>
                    <a:pt x="7907" y="3287"/>
                  </a:cubicBezTo>
                  <a:cubicBezTo>
                    <a:pt x="8122" y="3287"/>
                    <a:pt x="8318" y="3119"/>
                    <a:pt x="8318" y="2867"/>
                  </a:cubicBezTo>
                  <a:lnTo>
                    <a:pt x="8318" y="788"/>
                  </a:lnTo>
                  <a:close/>
                  <a:moveTo>
                    <a:pt x="9925" y="5041"/>
                  </a:moveTo>
                  <a:lnTo>
                    <a:pt x="9925" y="8349"/>
                  </a:lnTo>
                  <a:lnTo>
                    <a:pt x="2490" y="8349"/>
                  </a:lnTo>
                  <a:lnTo>
                    <a:pt x="2490" y="5041"/>
                  </a:lnTo>
                  <a:close/>
                  <a:moveTo>
                    <a:pt x="9925" y="9168"/>
                  </a:moveTo>
                  <a:lnTo>
                    <a:pt x="9925" y="11373"/>
                  </a:lnTo>
                  <a:cubicBezTo>
                    <a:pt x="9925" y="11625"/>
                    <a:pt x="9736" y="11783"/>
                    <a:pt x="9515" y="11783"/>
                  </a:cubicBezTo>
                  <a:lnTo>
                    <a:pt x="2490" y="11783"/>
                  </a:lnTo>
                  <a:lnTo>
                    <a:pt x="2490" y="9168"/>
                  </a:lnTo>
                  <a:close/>
                  <a:moveTo>
                    <a:pt x="1639" y="788"/>
                  </a:moveTo>
                  <a:lnTo>
                    <a:pt x="1639" y="11814"/>
                  </a:lnTo>
                  <a:lnTo>
                    <a:pt x="820" y="11814"/>
                  </a:lnTo>
                  <a:lnTo>
                    <a:pt x="820" y="788"/>
                  </a:lnTo>
                  <a:close/>
                  <a:moveTo>
                    <a:pt x="379" y="0"/>
                  </a:moveTo>
                  <a:cubicBezTo>
                    <a:pt x="158" y="0"/>
                    <a:pt x="1" y="189"/>
                    <a:pt x="1" y="410"/>
                  </a:cubicBezTo>
                  <a:lnTo>
                    <a:pt x="1" y="12256"/>
                  </a:lnTo>
                  <a:cubicBezTo>
                    <a:pt x="1" y="12445"/>
                    <a:pt x="190" y="12634"/>
                    <a:pt x="379" y="12634"/>
                  </a:cubicBezTo>
                  <a:lnTo>
                    <a:pt x="9484" y="12634"/>
                  </a:lnTo>
                  <a:cubicBezTo>
                    <a:pt x="10146" y="12634"/>
                    <a:pt x="10713" y="12098"/>
                    <a:pt x="10713" y="11436"/>
                  </a:cubicBezTo>
                  <a:lnTo>
                    <a:pt x="10713" y="1229"/>
                  </a:lnTo>
                  <a:cubicBezTo>
                    <a:pt x="10713" y="567"/>
                    <a:pt x="10177" y="0"/>
                    <a:pt x="948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9" name="Google Shape;5219;p46"/>
            <p:cNvSpPr/>
            <p:nvPr/>
          </p:nvSpPr>
          <p:spPr>
            <a:xfrm>
              <a:off x="-60494775" y="2097050"/>
              <a:ext cx="103175" cy="20500"/>
            </a:xfrm>
            <a:custGeom>
              <a:avLst/>
              <a:gdLst/>
              <a:ahLst/>
              <a:cxnLst/>
              <a:rect l="l" t="t" r="r" b="b"/>
              <a:pathLst>
                <a:path w="4127" h="820" extrusionOk="0">
                  <a:moveTo>
                    <a:pt x="410" y="0"/>
                  </a:moveTo>
                  <a:cubicBezTo>
                    <a:pt x="158" y="0"/>
                    <a:pt x="0" y="189"/>
                    <a:pt x="0" y="410"/>
                  </a:cubicBezTo>
                  <a:cubicBezTo>
                    <a:pt x="0" y="630"/>
                    <a:pt x="189" y="819"/>
                    <a:pt x="410" y="819"/>
                  </a:cubicBezTo>
                  <a:lnTo>
                    <a:pt x="3718" y="819"/>
                  </a:lnTo>
                  <a:cubicBezTo>
                    <a:pt x="3938" y="819"/>
                    <a:pt x="4127" y="630"/>
                    <a:pt x="4127" y="410"/>
                  </a:cubicBezTo>
                  <a:cubicBezTo>
                    <a:pt x="4127" y="158"/>
                    <a:pt x="3938" y="0"/>
                    <a:pt x="371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20" name="Google Shape;5220;p46"/>
          <p:cNvGrpSpPr/>
          <p:nvPr/>
        </p:nvGrpSpPr>
        <p:grpSpPr>
          <a:xfrm>
            <a:off x="6074836" y="2077998"/>
            <a:ext cx="351155" cy="350715"/>
            <a:chOff x="-60620800" y="2304600"/>
            <a:chExt cx="319000" cy="318600"/>
          </a:xfrm>
          <a:solidFill>
            <a:srgbClr val="171536"/>
          </a:solidFill>
        </p:grpSpPr>
        <p:sp>
          <p:nvSpPr>
            <p:cNvPr id="5221" name="Google Shape;5221;p46"/>
            <p:cNvSpPr/>
            <p:nvPr/>
          </p:nvSpPr>
          <p:spPr>
            <a:xfrm>
              <a:off x="-60620800" y="2304600"/>
              <a:ext cx="319000" cy="318600"/>
            </a:xfrm>
            <a:custGeom>
              <a:avLst/>
              <a:gdLst/>
              <a:ahLst/>
              <a:cxnLst/>
              <a:rect l="l" t="t" r="r" b="b"/>
              <a:pathLst>
                <a:path w="12760" h="12744" extrusionOk="0">
                  <a:moveTo>
                    <a:pt x="10939" y="845"/>
                  </a:moveTo>
                  <a:cubicBezTo>
                    <a:pt x="10969" y="845"/>
                    <a:pt x="11001" y="853"/>
                    <a:pt x="11027" y="866"/>
                  </a:cubicBezTo>
                  <a:lnTo>
                    <a:pt x="11752" y="1276"/>
                  </a:lnTo>
                  <a:cubicBezTo>
                    <a:pt x="11783" y="1339"/>
                    <a:pt x="11815" y="1433"/>
                    <a:pt x="11783" y="1465"/>
                  </a:cubicBezTo>
                  <a:lnTo>
                    <a:pt x="11437" y="2063"/>
                  </a:lnTo>
                  <a:lnTo>
                    <a:pt x="10491" y="1496"/>
                  </a:lnTo>
                  <a:lnTo>
                    <a:pt x="10838" y="898"/>
                  </a:lnTo>
                  <a:cubicBezTo>
                    <a:pt x="10856" y="861"/>
                    <a:pt x="10897" y="845"/>
                    <a:pt x="10939" y="845"/>
                  </a:cubicBezTo>
                  <a:close/>
                  <a:moveTo>
                    <a:pt x="10050" y="2252"/>
                  </a:moveTo>
                  <a:lnTo>
                    <a:pt x="10995" y="2819"/>
                  </a:lnTo>
                  <a:lnTo>
                    <a:pt x="8916" y="6379"/>
                  </a:lnTo>
                  <a:lnTo>
                    <a:pt x="7971" y="5844"/>
                  </a:lnTo>
                  <a:lnTo>
                    <a:pt x="10050" y="2252"/>
                  </a:lnTo>
                  <a:close/>
                  <a:moveTo>
                    <a:pt x="7813" y="6663"/>
                  </a:moveTo>
                  <a:lnTo>
                    <a:pt x="8318" y="6978"/>
                  </a:lnTo>
                  <a:lnTo>
                    <a:pt x="7782" y="7324"/>
                  </a:lnTo>
                  <a:lnTo>
                    <a:pt x="7813" y="6663"/>
                  </a:lnTo>
                  <a:close/>
                  <a:moveTo>
                    <a:pt x="11342" y="5245"/>
                  </a:moveTo>
                  <a:cubicBezTo>
                    <a:pt x="11594" y="5245"/>
                    <a:pt x="11752" y="5434"/>
                    <a:pt x="11752" y="5686"/>
                  </a:cubicBezTo>
                  <a:lnTo>
                    <a:pt x="11752" y="11483"/>
                  </a:lnTo>
                  <a:cubicBezTo>
                    <a:pt x="11752" y="11704"/>
                    <a:pt x="11531" y="11893"/>
                    <a:pt x="11342" y="11893"/>
                  </a:cubicBezTo>
                  <a:lnTo>
                    <a:pt x="1197" y="11893"/>
                  </a:lnTo>
                  <a:cubicBezTo>
                    <a:pt x="945" y="11893"/>
                    <a:pt x="788" y="11704"/>
                    <a:pt x="788" y="11483"/>
                  </a:cubicBezTo>
                  <a:lnTo>
                    <a:pt x="788" y="5686"/>
                  </a:lnTo>
                  <a:cubicBezTo>
                    <a:pt x="788" y="5434"/>
                    <a:pt x="977" y="5245"/>
                    <a:pt x="1197" y="5245"/>
                  </a:cubicBezTo>
                  <a:lnTo>
                    <a:pt x="7372" y="5245"/>
                  </a:lnTo>
                  <a:lnTo>
                    <a:pt x="7057" y="5749"/>
                  </a:lnTo>
                  <a:cubicBezTo>
                    <a:pt x="7026" y="5812"/>
                    <a:pt x="7026" y="5875"/>
                    <a:pt x="7026" y="5970"/>
                  </a:cubicBezTo>
                  <a:lnTo>
                    <a:pt x="6900" y="7734"/>
                  </a:lnTo>
                  <a:lnTo>
                    <a:pt x="5545" y="7734"/>
                  </a:lnTo>
                  <a:cubicBezTo>
                    <a:pt x="5325" y="7734"/>
                    <a:pt x="5167" y="7923"/>
                    <a:pt x="5167" y="8175"/>
                  </a:cubicBezTo>
                  <a:cubicBezTo>
                    <a:pt x="5167" y="8396"/>
                    <a:pt x="5356" y="8585"/>
                    <a:pt x="5545" y="8585"/>
                  </a:cubicBezTo>
                  <a:lnTo>
                    <a:pt x="10523" y="8585"/>
                  </a:lnTo>
                  <a:cubicBezTo>
                    <a:pt x="10743" y="8585"/>
                    <a:pt x="10964" y="8396"/>
                    <a:pt x="10964" y="8175"/>
                  </a:cubicBezTo>
                  <a:cubicBezTo>
                    <a:pt x="10964" y="7923"/>
                    <a:pt x="10743" y="7734"/>
                    <a:pt x="10523" y="7734"/>
                  </a:cubicBezTo>
                  <a:lnTo>
                    <a:pt x="8633" y="7734"/>
                  </a:lnTo>
                  <a:lnTo>
                    <a:pt x="9294" y="7293"/>
                  </a:lnTo>
                  <a:cubicBezTo>
                    <a:pt x="9326" y="7261"/>
                    <a:pt x="9420" y="7230"/>
                    <a:pt x="9420" y="7135"/>
                  </a:cubicBezTo>
                  <a:lnTo>
                    <a:pt x="10523" y="5245"/>
                  </a:lnTo>
                  <a:close/>
                  <a:moveTo>
                    <a:pt x="10933" y="0"/>
                  </a:moveTo>
                  <a:cubicBezTo>
                    <a:pt x="10599" y="0"/>
                    <a:pt x="10280" y="175"/>
                    <a:pt x="10113" y="488"/>
                  </a:cubicBezTo>
                  <a:lnTo>
                    <a:pt x="9578" y="1433"/>
                  </a:lnTo>
                  <a:lnTo>
                    <a:pt x="7877" y="4395"/>
                  </a:lnTo>
                  <a:lnTo>
                    <a:pt x="1229" y="4395"/>
                  </a:lnTo>
                  <a:cubicBezTo>
                    <a:pt x="567" y="4395"/>
                    <a:pt x="0" y="4930"/>
                    <a:pt x="0" y="5592"/>
                  </a:cubicBezTo>
                  <a:lnTo>
                    <a:pt x="0" y="11483"/>
                  </a:lnTo>
                  <a:cubicBezTo>
                    <a:pt x="0" y="12145"/>
                    <a:pt x="567" y="12743"/>
                    <a:pt x="1229" y="12743"/>
                  </a:cubicBezTo>
                  <a:lnTo>
                    <a:pt x="11374" y="12743"/>
                  </a:lnTo>
                  <a:cubicBezTo>
                    <a:pt x="12067" y="12743"/>
                    <a:pt x="12602" y="12176"/>
                    <a:pt x="12602" y="11483"/>
                  </a:cubicBezTo>
                  <a:lnTo>
                    <a:pt x="12602" y="5686"/>
                  </a:lnTo>
                  <a:cubicBezTo>
                    <a:pt x="12602" y="5025"/>
                    <a:pt x="12067" y="4458"/>
                    <a:pt x="11374" y="4458"/>
                  </a:cubicBezTo>
                  <a:lnTo>
                    <a:pt x="11027" y="4458"/>
                  </a:lnTo>
                  <a:lnTo>
                    <a:pt x="12508" y="1937"/>
                  </a:lnTo>
                  <a:cubicBezTo>
                    <a:pt x="12760" y="1433"/>
                    <a:pt x="12602" y="835"/>
                    <a:pt x="12130" y="551"/>
                  </a:cubicBezTo>
                  <a:lnTo>
                    <a:pt x="11437" y="141"/>
                  </a:lnTo>
                  <a:cubicBezTo>
                    <a:pt x="11277" y="46"/>
                    <a:pt x="11103" y="0"/>
                    <a:pt x="1093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2" name="Google Shape;5222;p46"/>
            <p:cNvSpPr/>
            <p:nvPr/>
          </p:nvSpPr>
          <p:spPr>
            <a:xfrm>
              <a:off x="-60491625" y="2560150"/>
              <a:ext cx="144925" cy="20525"/>
            </a:xfrm>
            <a:custGeom>
              <a:avLst/>
              <a:gdLst/>
              <a:ahLst/>
              <a:cxnLst/>
              <a:rect l="l" t="t" r="r" b="b"/>
              <a:pathLst>
                <a:path w="5797" h="821" extrusionOk="0">
                  <a:moveTo>
                    <a:pt x="378" y="1"/>
                  </a:moveTo>
                  <a:cubicBezTo>
                    <a:pt x="158" y="1"/>
                    <a:pt x="0" y="190"/>
                    <a:pt x="0" y="411"/>
                  </a:cubicBezTo>
                  <a:cubicBezTo>
                    <a:pt x="0" y="663"/>
                    <a:pt x="189" y="820"/>
                    <a:pt x="378" y="820"/>
                  </a:cubicBezTo>
                  <a:lnTo>
                    <a:pt x="5356" y="820"/>
                  </a:lnTo>
                  <a:cubicBezTo>
                    <a:pt x="5576" y="820"/>
                    <a:pt x="5797" y="631"/>
                    <a:pt x="5797" y="411"/>
                  </a:cubicBezTo>
                  <a:cubicBezTo>
                    <a:pt x="5797" y="190"/>
                    <a:pt x="5576" y="1"/>
                    <a:pt x="535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3" name="Google Shape;5223;p46"/>
            <p:cNvSpPr/>
            <p:nvPr/>
          </p:nvSpPr>
          <p:spPr>
            <a:xfrm>
              <a:off x="-60573550" y="2445950"/>
              <a:ext cx="62250" cy="146525"/>
            </a:xfrm>
            <a:custGeom>
              <a:avLst/>
              <a:gdLst/>
              <a:ahLst/>
              <a:cxnLst/>
              <a:rect l="l" t="t" r="r" b="b"/>
              <a:pathLst>
                <a:path w="2490" h="5861" extrusionOk="0">
                  <a:moveTo>
                    <a:pt x="1229" y="1"/>
                  </a:moveTo>
                  <a:cubicBezTo>
                    <a:pt x="977" y="1"/>
                    <a:pt x="820" y="190"/>
                    <a:pt x="820" y="410"/>
                  </a:cubicBezTo>
                  <a:lnTo>
                    <a:pt x="820" y="694"/>
                  </a:lnTo>
                  <a:cubicBezTo>
                    <a:pt x="347" y="851"/>
                    <a:pt x="1" y="1324"/>
                    <a:pt x="1" y="1891"/>
                  </a:cubicBezTo>
                  <a:cubicBezTo>
                    <a:pt x="1" y="2553"/>
                    <a:pt x="568" y="2931"/>
                    <a:pt x="977" y="3246"/>
                  </a:cubicBezTo>
                  <a:cubicBezTo>
                    <a:pt x="1292" y="3498"/>
                    <a:pt x="1670" y="3718"/>
                    <a:pt x="1670" y="3970"/>
                  </a:cubicBezTo>
                  <a:cubicBezTo>
                    <a:pt x="1670" y="4191"/>
                    <a:pt x="1450" y="4348"/>
                    <a:pt x="1229" y="4348"/>
                  </a:cubicBezTo>
                  <a:cubicBezTo>
                    <a:pt x="977" y="4348"/>
                    <a:pt x="820" y="4159"/>
                    <a:pt x="820" y="3970"/>
                  </a:cubicBezTo>
                  <a:cubicBezTo>
                    <a:pt x="820" y="3718"/>
                    <a:pt x="631" y="3529"/>
                    <a:pt x="442" y="3529"/>
                  </a:cubicBezTo>
                  <a:cubicBezTo>
                    <a:pt x="190" y="3529"/>
                    <a:pt x="1" y="3718"/>
                    <a:pt x="1" y="3970"/>
                  </a:cubicBezTo>
                  <a:cubicBezTo>
                    <a:pt x="1" y="4506"/>
                    <a:pt x="347" y="4947"/>
                    <a:pt x="820" y="5136"/>
                  </a:cubicBezTo>
                  <a:lnTo>
                    <a:pt x="820" y="5420"/>
                  </a:lnTo>
                  <a:cubicBezTo>
                    <a:pt x="820" y="5672"/>
                    <a:pt x="1040" y="5861"/>
                    <a:pt x="1229" y="5861"/>
                  </a:cubicBezTo>
                  <a:cubicBezTo>
                    <a:pt x="1450" y="5861"/>
                    <a:pt x="1670" y="5672"/>
                    <a:pt x="1670" y="5420"/>
                  </a:cubicBezTo>
                  <a:lnTo>
                    <a:pt x="1670" y="5136"/>
                  </a:lnTo>
                  <a:cubicBezTo>
                    <a:pt x="2143" y="4979"/>
                    <a:pt x="2489" y="4506"/>
                    <a:pt x="2489" y="3970"/>
                  </a:cubicBezTo>
                  <a:cubicBezTo>
                    <a:pt x="2489" y="3309"/>
                    <a:pt x="1922" y="2899"/>
                    <a:pt x="1513" y="2584"/>
                  </a:cubicBezTo>
                  <a:cubicBezTo>
                    <a:pt x="1198" y="2364"/>
                    <a:pt x="820" y="2112"/>
                    <a:pt x="820" y="1891"/>
                  </a:cubicBezTo>
                  <a:cubicBezTo>
                    <a:pt x="788" y="1639"/>
                    <a:pt x="977" y="1450"/>
                    <a:pt x="1229" y="1450"/>
                  </a:cubicBezTo>
                  <a:cubicBezTo>
                    <a:pt x="1450" y="1450"/>
                    <a:pt x="1670" y="1639"/>
                    <a:pt x="1670" y="1891"/>
                  </a:cubicBezTo>
                  <a:cubicBezTo>
                    <a:pt x="1670" y="2112"/>
                    <a:pt x="1859" y="2269"/>
                    <a:pt x="2048" y="2269"/>
                  </a:cubicBezTo>
                  <a:cubicBezTo>
                    <a:pt x="2300" y="2269"/>
                    <a:pt x="2489" y="2080"/>
                    <a:pt x="2489" y="1891"/>
                  </a:cubicBezTo>
                  <a:cubicBezTo>
                    <a:pt x="2489" y="1324"/>
                    <a:pt x="2143" y="883"/>
                    <a:pt x="1670" y="694"/>
                  </a:cubicBezTo>
                  <a:lnTo>
                    <a:pt x="1670" y="410"/>
                  </a:lnTo>
                  <a:cubicBezTo>
                    <a:pt x="1670" y="190"/>
                    <a:pt x="1450" y="1"/>
                    <a:pt x="122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24" name="Google Shape;5224;p46"/>
          <p:cNvGrpSpPr/>
          <p:nvPr/>
        </p:nvGrpSpPr>
        <p:grpSpPr>
          <a:xfrm>
            <a:off x="6076129" y="2531638"/>
            <a:ext cx="348568" cy="249744"/>
            <a:chOff x="-60621600" y="2716100"/>
            <a:chExt cx="316650" cy="226875"/>
          </a:xfrm>
          <a:solidFill>
            <a:srgbClr val="171536"/>
          </a:solidFill>
        </p:grpSpPr>
        <p:sp>
          <p:nvSpPr>
            <p:cNvPr id="5225" name="Google Shape;5225;p46"/>
            <p:cNvSpPr/>
            <p:nvPr/>
          </p:nvSpPr>
          <p:spPr>
            <a:xfrm>
              <a:off x="-60621600" y="2716100"/>
              <a:ext cx="316650" cy="226875"/>
            </a:xfrm>
            <a:custGeom>
              <a:avLst/>
              <a:gdLst/>
              <a:ahLst/>
              <a:cxnLst/>
              <a:rect l="l" t="t" r="r" b="b"/>
              <a:pathLst>
                <a:path w="12666" h="9075" extrusionOk="0">
                  <a:moveTo>
                    <a:pt x="11374" y="789"/>
                  </a:moveTo>
                  <a:cubicBezTo>
                    <a:pt x="11626" y="789"/>
                    <a:pt x="11815" y="1009"/>
                    <a:pt x="11815" y="1230"/>
                  </a:cubicBezTo>
                  <a:lnTo>
                    <a:pt x="11815" y="1671"/>
                  </a:lnTo>
                  <a:lnTo>
                    <a:pt x="788" y="1671"/>
                  </a:lnTo>
                  <a:lnTo>
                    <a:pt x="788" y="1230"/>
                  </a:lnTo>
                  <a:cubicBezTo>
                    <a:pt x="788" y="1009"/>
                    <a:pt x="977" y="789"/>
                    <a:pt x="1166" y="789"/>
                  </a:cubicBezTo>
                  <a:close/>
                  <a:moveTo>
                    <a:pt x="11815" y="2490"/>
                  </a:moveTo>
                  <a:lnTo>
                    <a:pt x="11815" y="7877"/>
                  </a:lnTo>
                  <a:cubicBezTo>
                    <a:pt x="11815" y="8129"/>
                    <a:pt x="11626" y="8318"/>
                    <a:pt x="11374" y="8318"/>
                  </a:cubicBezTo>
                  <a:lnTo>
                    <a:pt x="1166" y="8318"/>
                  </a:lnTo>
                  <a:cubicBezTo>
                    <a:pt x="946" y="8318"/>
                    <a:pt x="788" y="8129"/>
                    <a:pt x="788" y="7877"/>
                  </a:cubicBezTo>
                  <a:lnTo>
                    <a:pt x="788" y="2490"/>
                  </a:lnTo>
                  <a:close/>
                  <a:moveTo>
                    <a:pt x="1229" y="1"/>
                  </a:moveTo>
                  <a:cubicBezTo>
                    <a:pt x="536" y="1"/>
                    <a:pt x="1" y="568"/>
                    <a:pt x="1" y="1230"/>
                  </a:cubicBezTo>
                  <a:lnTo>
                    <a:pt x="1" y="7846"/>
                  </a:lnTo>
                  <a:cubicBezTo>
                    <a:pt x="1" y="8507"/>
                    <a:pt x="536" y="9074"/>
                    <a:pt x="1229" y="9074"/>
                  </a:cubicBezTo>
                  <a:lnTo>
                    <a:pt x="11406" y="9074"/>
                  </a:lnTo>
                  <a:cubicBezTo>
                    <a:pt x="12099" y="9074"/>
                    <a:pt x="12666" y="8507"/>
                    <a:pt x="12666" y="7846"/>
                  </a:cubicBezTo>
                  <a:lnTo>
                    <a:pt x="12666" y="1230"/>
                  </a:lnTo>
                  <a:cubicBezTo>
                    <a:pt x="12634" y="568"/>
                    <a:pt x="12099" y="1"/>
                    <a:pt x="1140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6" name="Google Shape;5226;p46"/>
            <p:cNvSpPr/>
            <p:nvPr/>
          </p:nvSpPr>
          <p:spPr>
            <a:xfrm>
              <a:off x="-60546775" y="2798025"/>
              <a:ext cx="166225" cy="104775"/>
            </a:xfrm>
            <a:custGeom>
              <a:avLst/>
              <a:gdLst/>
              <a:ahLst/>
              <a:cxnLst/>
              <a:rect l="l" t="t" r="r" b="b"/>
              <a:pathLst>
                <a:path w="6649" h="4191" extrusionOk="0">
                  <a:moveTo>
                    <a:pt x="2080" y="883"/>
                  </a:moveTo>
                  <a:cubicBezTo>
                    <a:pt x="2332" y="883"/>
                    <a:pt x="2553" y="946"/>
                    <a:pt x="2805" y="1072"/>
                  </a:cubicBezTo>
                  <a:cubicBezTo>
                    <a:pt x="2647" y="1387"/>
                    <a:pt x="2521" y="1733"/>
                    <a:pt x="2521" y="2080"/>
                  </a:cubicBezTo>
                  <a:cubicBezTo>
                    <a:pt x="2521" y="2489"/>
                    <a:pt x="2647" y="2804"/>
                    <a:pt x="2805" y="3119"/>
                  </a:cubicBezTo>
                  <a:cubicBezTo>
                    <a:pt x="2584" y="3245"/>
                    <a:pt x="2364" y="3308"/>
                    <a:pt x="2080" y="3308"/>
                  </a:cubicBezTo>
                  <a:cubicBezTo>
                    <a:pt x="1418" y="3308"/>
                    <a:pt x="820" y="2741"/>
                    <a:pt x="820" y="2048"/>
                  </a:cubicBezTo>
                  <a:cubicBezTo>
                    <a:pt x="820" y="1418"/>
                    <a:pt x="1418" y="883"/>
                    <a:pt x="2080" y="883"/>
                  </a:cubicBezTo>
                  <a:close/>
                  <a:moveTo>
                    <a:pt x="4569" y="883"/>
                  </a:moveTo>
                  <a:cubicBezTo>
                    <a:pt x="5231" y="883"/>
                    <a:pt x="5798" y="1418"/>
                    <a:pt x="5798" y="2080"/>
                  </a:cubicBezTo>
                  <a:cubicBezTo>
                    <a:pt x="5798" y="2741"/>
                    <a:pt x="5231" y="3340"/>
                    <a:pt x="4569" y="3340"/>
                  </a:cubicBezTo>
                  <a:cubicBezTo>
                    <a:pt x="3907" y="3340"/>
                    <a:pt x="3340" y="2804"/>
                    <a:pt x="3340" y="2080"/>
                  </a:cubicBezTo>
                  <a:cubicBezTo>
                    <a:pt x="3309" y="1418"/>
                    <a:pt x="3907" y="883"/>
                    <a:pt x="4569" y="883"/>
                  </a:cubicBezTo>
                  <a:close/>
                  <a:moveTo>
                    <a:pt x="2080" y="0"/>
                  </a:moveTo>
                  <a:cubicBezTo>
                    <a:pt x="946" y="0"/>
                    <a:pt x="1" y="946"/>
                    <a:pt x="1" y="2080"/>
                  </a:cubicBezTo>
                  <a:cubicBezTo>
                    <a:pt x="1" y="3245"/>
                    <a:pt x="946" y="4191"/>
                    <a:pt x="2080" y="4191"/>
                  </a:cubicBezTo>
                  <a:cubicBezTo>
                    <a:pt x="2521" y="4191"/>
                    <a:pt x="2962" y="4033"/>
                    <a:pt x="3340" y="3749"/>
                  </a:cubicBezTo>
                  <a:cubicBezTo>
                    <a:pt x="3687" y="4033"/>
                    <a:pt x="4128" y="4191"/>
                    <a:pt x="4569" y="4191"/>
                  </a:cubicBezTo>
                  <a:cubicBezTo>
                    <a:pt x="5703" y="4191"/>
                    <a:pt x="6648" y="3245"/>
                    <a:pt x="6648" y="2080"/>
                  </a:cubicBezTo>
                  <a:cubicBezTo>
                    <a:pt x="6648" y="946"/>
                    <a:pt x="5703" y="0"/>
                    <a:pt x="4569" y="0"/>
                  </a:cubicBezTo>
                  <a:cubicBezTo>
                    <a:pt x="4096" y="0"/>
                    <a:pt x="3655" y="158"/>
                    <a:pt x="3340" y="441"/>
                  </a:cubicBezTo>
                  <a:cubicBezTo>
                    <a:pt x="2994" y="158"/>
                    <a:pt x="2553" y="0"/>
                    <a:pt x="208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27" name="Google Shape;5227;p46"/>
          <p:cNvGrpSpPr/>
          <p:nvPr/>
        </p:nvGrpSpPr>
        <p:grpSpPr>
          <a:xfrm>
            <a:off x="7348722" y="2482240"/>
            <a:ext cx="340753" cy="348541"/>
            <a:chOff x="-59475600" y="2658625"/>
            <a:chExt cx="309550" cy="316625"/>
          </a:xfrm>
          <a:solidFill>
            <a:srgbClr val="171536"/>
          </a:solidFill>
        </p:grpSpPr>
        <p:sp>
          <p:nvSpPr>
            <p:cNvPr id="5228" name="Google Shape;5228;p46"/>
            <p:cNvSpPr/>
            <p:nvPr/>
          </p:nvSpPr>
          <p:spPr>
            <a:xfrm>
              <a:off x="-59427550" y="2913025"/>
              <a:ext cx="19700" cy="19700"/>
            </a:xfrm>
            <a:custGeom>
              <a:avLst/>
              <a:gdLst/>
              <a:ahLst/>
              <a:cxnLst/>
              <a:rect l="l" t="t" r="r" b="b"/>
              <a:pathLst>
                <a:path w="788" h="788" extrusionOk="0">
                  <a:moveTo>
                    <a:pt x="410" y="0"/>
                  </a:moveTo>
                  <a:cubicBezTo>
                    <a:pt x="189" y="0"/>
                    <a:pt x="0" y="189"/>
                    <a:pt x="0" y="410"/>
                  </a:cubicBezTo>
                  <a:cubicBezTo>
                    <a:pt x="0" y="630"/>
                    <a:pt x="189" y="788"/>
                    <a:pt x="410" y="788"/>
                  </a:cubicBezTo>
                  <a:cubicBezTo>
                    <a:pt x="630" y="788"/>
                    <a:pt x="788" y="630"/>
                    <a:pt x="788" y="410"/>
                  </a:cubicBezTo>
                  <a:cubicBezTo>
                    <a:pt x="788" y="189"/>
                    <a:pt x="630" y="0"/>
                    <a:pt x="41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9" name="Google Shape;5229;p46"/>
            <p:cNvSpPr/>
            <p:nvPr/>
          </p:nvSpPr>
          <p:spPr>
            <a:xfrm>
              <a:off x="-59428350" y="2699575"/>
              <a:ext cx="20500" cy="152825"/>
            </a:xfrm>
            <a:custGeom>
              <a:avLst/>
              <a:gdLst/>
              <a:ahLst/>
              <a:cxnLst/>
              <a:rect l="l" t="t" r="r" b="b"/>
              <a:pathLst>
                <a:path w="820" h="6113" extrusionOk="0">
                  <a:moveTo>
                    <a:pt x="442" y="0"/>
                  </a:moveTo>
                  <a:cubicBezTo>
                    <a:pt x="190" y="0"/>
                    <a:pt x="1" y="189"/>
                    <a:pt x="1" y="441"/>
                  </a:cubicBezTo>
                  <a:lnTo>
                    <a:pt x="1" y="5671"/>
                  </a:lnTo>
                  <a:cubicBezTo>
                    <a:pt x="1" y="5923"/>
                    <a:pt x="190" y="6112"/>
                    <a:pt x="442" y="6112"/>
                  </a:cubicBezTo>
                  <a:cubicBezTo>
                    <a:pt x="662" y="6112"/>
                    <a:pt x="820" y="5923"/>
                    <a:pt x="820" y="5671"/>
                  </a:cubicBezTo>
                  <a:lnTo>
                    <a:pt x="820" y="410"/>
                  </a:lnTo>
                  <a:cubicBezTo>
                    <a:pt x="820" y="158"/>
                    <a:pt x="631" y="0"/>
                    <a:pt x="44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0" name="Google Shape;5230;p46"/>
            <p:cNvSpPr/>
            <p:nvPr/>
          </p:nvSpPr>
          <p:spPr>
            <a:xfrm>
              <a:off x="-59330675" y="2913025"/>
              <a:ext cx="19700" cy="19700"/>
            </a:xfrm>
            <a:custGeom>
              <a:avLst/>
              <a:gdLst/>
              <a:ahLst/>
              <a:cxnLst/>
              <a:rect l="l" t="t" r="r" b="b"/>
              <a:pathLst>
                <a:path w="788" h="788" extrusionOk="0">
                  <a:moveTo>
                    <a:pt x="378" y="0"/>
                  </a:moveTo>
                  <a:cubicBezTo>
                    <a:pt x="158" y="0"/>
                    <a:pt x="0" y="189"/>
                    <a:pt x="0" y="410"/>
                  </a:cubicBezTo>
                  <a:cubicBezTo>
                    <a:pt x="0" y="630"/>
                    <a:pt x="158" y="788"/>
                    <a:pt x="378" y="788"/>
                  </a:cubicBezTo>
                  <a:cubicBezTo>
                    <a:pt x="599" y="788"/>
                    <a:pt x="788" y="630"/>
                    <a:pt x="788" y="410"/>
                  </a:cubicBezTo>
                  <a:cubicBezTo>
                    <a:pt x="788" y="189"/>
                    <a:pt x="599" y="0"/>
                    <a:pt x="37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1" name="Google Shape;5231;p46"/>
            <p:cNvSpPr/>
            <p:nvPr/>
          </p:nvSpPr>
          <p:spPr>
            <a:xfrm>
              <a:off x="-59330675" y="2699575"/>
              <a:ext cx="20500" cy="152825"/>
            </a:xfrm>
            <a:custGeom>
              <a:avLst/>
              <a:gdLst/>
              <a:ahLst/>
              <a:cxnLst/>
              <a:rect l="l" t="t" r="r" b="b"/>
              <a:pathLst>
                <a:path w="820" h="6113" extrusionOk="0">
                  <a:moveTo>
                    <a:pt x="378" y="0"/>
                  </a:moveTo>
                  <a:cubicBezTo>
                    <a:pt x="158" y="0"/>
                    <a:pt x="0" y="189"/>
                    <a:pt x="0" y="441"/>
                  </a:cubicBezTo>
                  <a:lnTo>
                    <a:pt x="0" y="5671"/>
                  </a:lnTo>
                  <a:cubicBezTo>
                    <a:pt x="0" y="5923"/>
                    <a:pt x="189" y="6112"/>
                    <a:pt x="378" y="6112"/>
                  </a:cubicBezTo>
                  <a:cubicBezTo>
                    <a:pt x="630" y="6112"/>
                    <a:pt x="820" y="5923"/>
                    <a:pt x="820" y="5671"/>
                  </a:cubicBezTo>
                  <a:lnTo>
                    <a:pt x="820" y="410"/>
                  </a:lnTo>
                  <a:cubicBezTo>
                    <a:pt x="788" y="158"/>
                    <a:pt x="567" y="0"/>
                    <a:pt x="37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2" name="Google Shape;5232;p46"/>
            <p:cNvSpPr/>
            <p:nvPr/>
          </p:nvSpPr>
          <p:spPr>
            <a:xfrm>
              <a:off x="-59475600" y="2658625"/>
              <a:ext cx="309550" cy="316625"/>
            </a:xfrm>
            <a:custGeom>
              <a:avLst/>
              <a:gdLst/>
              <a:ahLst/>
              <a:cxnLst/>
              <a:rect l="l" t="t" r="r" b="b"/>
              <a:pathLst>
                <a:path w="12382" h="12665" extrusionOk="0">
                  <a:moveTo>
                    <a:pt x="3372" y="788"/>
                  </a:moveTo>
                  <a:cubicBezTo>
                    <a:pt x="3624" y="788"/>
                    <a:pt x="3813" y="977"/>
                    <a:pt x="3813" y="1197"/>
                  </a:cubicBezTo>
                  <a:lnTo>
                    <a:pt x="3813" y="8538"/>
                  </a:lnTo>
                  <a:lnTo>
                    <a:pt x="788" y="8538"/>
                  </a:lnTo>
                  <a:lnTo>
                    <a:pt x="788" y="1197"/>
                  </a:lnTo>
                  <a:cubicBezTo>
                    <a:pt x="788" y="977"/>
                    <a:pt x="977" y="788"/>
                    <a:pt x="1166" y="788"/>
                  </a:cubicBezTo>
                  <a:close/>
                  <a:moveTo>
                    <a:pt x="7278" y="788"/>
                  </a:moveTo>
                  <a:cubicBezTo>
                    <a:pt x="7530" y="788"/>
                    <a:pt x="7688" y="977"/>
                    <a:pt x="7688" y="1197"/>
                  </a:cubicBezTo>
                  <a:lnTo>
                    <a:pt x="7688" y="8538"/>
                  </a:lnTo>
                  <a:lnTo>
                    <a:pt x="4632" y="8538"/>
                  </a:lnTo>
                  <a:lnTo>
                    <a:pt x="4632" y="1197"/>
                  </a:lnTo>
                  <a:cubicBezTo>
                    <a:pt x="4632" y="977"/>
                    <a:pt x="4852" y="788"/>
                    <a:pt x="5073" y="788"/>
                  </a:cubicBezTo>
                  <a:close/>
                  <a:moveTo>
                    <a:pt x="11122" y="788"/>
                  </a:moveTo>
                  <a:cubicBezTo>
                    <a:pt x="11342" y="788"/>
                    <a:pt x="11500" y="977"/>
                    <a:pt x="11500" y="1197"/>
                  </a:cubicBezTo>
                  <a:lnTo>
                    <a:pt x="11500" y="8538"/>
                  </a:lnTo>
                  <a:lnTo>
                    <a:pt x="8507" y="8538"/>
                  </a:lnTo>
                  <a:lnTo>
                    <a:pt x="8507" y="1197"/>
                  </a:lnTo>
                  <a:cubicBezTo>
                    <a:pt x="8507" y="977"/>
                    <a:pt x="8696" y="788"/>
                    <a:pt x="8885" y="788"/>
                  </a:cubicBezTo>
                  <a:close/>
                  <a:moveTo>
                    <a:pt x="3813" y="9325"/>
                  </a:moveTo>
                  <a:lnTo>
                    <a:pt x="3813" y="11405"/>
                  </a:lnTo>
                  <a:cubicBezTo>
                    <a:pt x="3813" y="11657"/>
                    <a:pt x="3624" y="11846"/>
                    <a:pt x="3372" y="11846"/>
                  </a:cubicBezTo>
                  <a:lnTo>
                    <a:pt x="1166" y="11846"/>
                  </a:lnTo>
                  <a:cubicBezTo>
                    <a:pt x="946" y="11846"/>
                    <a:pt x="788" y="11657"/>
                    <a:pt x="788" y="11405"/>
                  </a:cubicBezTo>
                  <a:lnTo>
                    <a:pt x="788" y="9325"/>
                  </a:lnTo>
                  <a:close/>
                  <a:moveTo>
                    <a:pt x="7688" y="9325"/>
                  </a:moveTo>
                  <a:lnTo>
                    <a:pt x="7688" y="11405"/>
                  </a:lnTo>
                  <a:cubicBezTo>
                    <a:pt x="7688" y="11657"/>
                    <a:pt x="7467" y="11846"/>
                    <a:pt x="7278" y="11846"/>
                  </a:cubicBezTo>
                  <a:lnTo>
                    <a:pt x="5073" y="11846"/>
                  </a:lnTo>
                  <a:cubicBezTo>
                    <a:pt x="4852" y="11846"/>
                    <a:pt x="4632" y="11657"/>
                    <a:pt x="4632" y="11405"/>
                  </a:cubicBezTo>
                  <a:lnTo>
                    <a:pt x="4632" y="9325"/>
                  </a:lnTo>
                  <a:close/>
                  <a:moveTo>
                    <a:pt x="11563" y="9325"/>
                  </a:moveTo>
                  <a:lnTo>
                    <a:pt x="11563" y="11405"/>
                  </a:lnTo>
                  <a:lnTo>
                    <a:pt x="11531" y="11405"/>
                  </a:lnTo>
                  <a:cubicBezTo>
                    <a:pt x="11531" y="11657"/>
                    <a:pt x="11342" y="11846"/>
                    <a:pt x="11153" y="11846"/>
                  </a:cubicBezTo>
                  <a:lnTo>
                    <a:pt x="8948" y="11846"/>
                  </a:lnTo>
                  <a:cubicBezTo>
                    <a:pt x="8696" y="11846"/>
                    <a:pt x="8538" y="11657"/>
                    <a:pt x="8538" y="11405"/>
                  </a:cubicBezTo>
                  <a:lnTo>
                    <a:pt x="8538" y="9325"/>
                  </a:lnTo>
                  <a:close/>
                  <a:moveTo>
                    <a:pt x="1229" y="0"/>
                  </a:moveTo>
                  <a:cubicBezTo>
                    <a:pt x="536" y="0"/>
                    <a:pt x="0" y="536"/>
                    <a:pt x="0" y="1197"/>
                  </a:cubicBezTo>
                  <a:lnTo>
                    <a:pt x="0" y="11405"/>
                  </a:lnTo>
                  <a:cubicBezTo>
                    <a:pt x="0" y="12066"/>
                    <a:pt x="536" y="12665"/>
                    <a:pt x="1229" y="12665"/>
                  </a:cubicBezTo>
                  <a:lnTo>
                    <a:pt x="3435" y="12665"/>
                  </a:lnTo>
                  <a:cubicBezTo>
                    <a:pt x="3750" y="12665"/>
                    <a:pt x="4002" y="12539"/>
                    <a:pt x="4254" y="12350"/>
                  </a:cubicBezTo>
                  <a:cubicBezTo>
                    <a:pt x="4474" y="12539"/>
                    <a:pt x="4758" y="12665"/>
                    <a:pt x="5073" y="12665"/>
                  </a:cubicBezTo>
                  <a:lnTo>
                    <a:pt x="7278" y="12665"/>
                  </a:lnTo>
                  <a:cubicBezTo>
                    <a:pt x="7593" y="12665"/>
                    <a:pt x="7877" y="12539"/>
                    <a:pt x="8097" y="12350"/>
                  </a:cubicBezTo>
                  <a:cubicBezTo>
                    <a:pt x="8349" y="12539"/>
                    <a:pt x="8633" y="12665"/>
                    <a:pt x="8948" y="12665"/>
                  </a:cubicBezTo>
                  <a:lnTo>
                    <a:pt x="11153" y="12665"/>
                  </a:lnTo>
                  <a:cubicBezTo>
                    <a:pt x="11815" y="12665"/>
                    <a:pt x="12382" y="12129"/>
                    <a:pt x="12382" y="11405"/>
                  </a:cubicBezTo>
                  <a:lnTo>
                    <a:pt x="12382" y="1197"/>
                  </a:lnTo>
                  <a:cubicBezTo>
                    <a:pt x="12350" y="536"/>
                    <a:pt x="11815" y="0"/>
                    <a:pt x="11153" y="0"/>
                  </a:cubicBezTo>
                  <a:lnTo>
                    <a:pt x="8948" y="0"/>
                  </a:lnTo>
                  <a:cubicBezTo>
                    <a:pt x="8633" y="0"/>
                    <a:pt x="8349" y="95"/>
                    <a:pt x="8097" y="315"/>
                  </a:cubicBezTo>
                  <a:cubicBezTo>
                    <a:pt x="7877" y="95"/>
                    <a:pt x="7593" y="0"/>
                    <a:pt x="7278" y="0"/>
                  </a:cubicBezTo>
                  <a:lnTo>
                    <a:pt x="5073" y="0"/>
                  </a:lnTo>
                  <a:cubicBezTo>
                    <a:pt x="4758" y="0"/>
                    <a:pt x="4474" y="95"/>
                    <a:pt x="4254" y="315"/>
                  </a:cubicBezTo>
                  <a:cubicBezTo>
                    <a:pt x="4002" y="95"/>
                    <a:pt x="3750" y="0"/>
                    <a:pt x="343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3" name="Google Shape;5233;p46"/>
            <p:cNvSpPr/>
            <p:nvPr/>
          </p:nvSpPr>
          <p:spPr>
            <a:xfrm>
              <a:off x="-59234600" y="2913025"/>
              <a:ext cx="19725" cy="19700"/>
            </a:xfrm>
            <a:custGeom>
              <a:avLst/>
              <a:gdLst/>
              <a:ahLst/>
              <a:cxnLst/>
              <a:rect l="l" t="t" r="r" b="b"/>
              <a:pathLst>
                <a:path w="789" h="788" extrusionOk="0">
                  <a:moveTo>
                    <a:pt x="411" y="0"/>
                  </a:moveTo>
                  <a:cubicBezTo>
                    <a:pt x="190" y="0"/>
                    <a:pt x="1" y="189"/>
                    <a:pt x="1" y="410"/>
                  </a:cubicBezTo>
                  <a:cubicBezTo>
                    <a:pt x="1" y="630"/>
                    <a:pt x="190" y="788"/>
                    <a:pt x="411" y="788"/>
                  </a:cubicBezTo>
                  <a:cubicBezTo>
                    <a:pt x="631" y="788"/>
                    <a:pt x="789" y="630"/>
                    <a:pt x="789" y="410"/>
                  </a:cubicBezTo>
                  <a:cubicBezTo>
                    <a:pt x="789" y="189"/>
                    <a:pt x="631" y="0"/>
                    <a:pt x="41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4" name="Google Shape;5234;p46"/>
            <p:cNvSpPr/>
            <p:nvPr/>
          </p:nvSpPr>
          <p:spPr>
            <a:xfrm>
              <a:off x="-59235375" y="2699575"/>
              <a:ext cx="20500" cy="152825"/>
            </a:xfrm>
            <a:custGeom>
              <a:avLst/>
              <a:gdLst/>
              <a:ahLst/>
              <a:cxnLst/>
              <a:rect l="l" t="t" r="r" b="b"/>
              <a:pathLst>
                <a:path w="820" h="6113" extrusionOk="0">
                  <a:moveTo>
                    <a:pt x="442" y="0"/>
                  </a:moveTo>
                  <a:cubicBezTo>
                    <a:pt x="190" y="0"/>
                    <a:pt x="0" y="189"/>
                    <a:pt x="0" y="441"/>
                  </a:cubicBezTo>
                  <a:lnTo>
                    <a:pt x="0" y="5671"/>
                  </a:lnTo>
                  <a:cubicBezTo>
                    <a:pt x="0" y="5923"/>
                    <a:pt x="190" y="6112"/>
                    <a:pt x="442" y="6112"/>
                  </a:cubicBezTo>
                  <a:cubicBezTo>
                    <a:pt x="662" y="6112"/>
                    <a:pt x="820" y="5923"/>
                    <a:pt x="820" y="5671"/>
                  </a:cubicBezTo>
                  <a:lnTo>
                    <a:pt x="820" y="410"/>
                  </a:lnTo>
                  <a:cubicBezTo>
                    <a:pt x="820" y="158"/>
                    <a:pt x="631" y="0"/>
                    <a:pt x="44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235" name="Google Shape;5235;p46"/>
          <p:cNvSpPr/>
          <p:nvPr/>
        </p:nvSpPr>
        <p:spPr>
          <a:xfrm>
            <a:off x="2274374" y="1674849"/>
            <a:ext cx="347715" cy="347688"/>
          </a:xfrm>
          <a:custGeom>
            <a:avLst/>
            <a:gdLst/>
            <a:ahLst/>
            <a:cxnLst/>
            <a:rect l="l" t="t" r="r" b="b"/>
            <a:pathLst>
              <a:path w="12635" h="12634" extrusionOk="0">
                <a:moveTo>
                  <a:pt x="6302" y="2741"/>
                </a:moveTo>
                <a:cubicBezTo>
                  <a:pt x="6774" y="2741"/>
                  <a:pt x="7152" y="3087"/>
                  <a:pt x="7152" y="3560"/>
                </a:cubicBezTo>
                <a:cubicBezTo>
                  <a:pt x="7152" y="4033"/>
                  <a:pt x="6774" y="4411"/>
                  <a:pt x="6302" y="4411"/>
                </a:cubicBezTo>
                <a:cubicBezTo>
                  <a:pt x="5861" y="4411"/>
                  <a:pt x="5483" y="4033"/>
                  <a:pt x="5483" y="3560"/>
                </a:cubicBezTo>
                <a:cubicBezTo>
                  <a:pt x="5483" y="3087"/>
                  <a:pt x="5829" y="2741"/>
                  <a:pt x="6302" y="2741"/>
                </a:cubicBezTo>
                <a:close/>
                <a:moveTo>
                  <a:pt x="11910" y="819"/>
                </a:moveTo>
                <a:lnTo>
                  <a:pt x="11910" y="5230"/>
                </a:lnTo>
                <a:lnTo>
                  <a:pt x="8161" y="5230"/>
                </a:lnTo>
                <a:cubicBezTo>
                  <a:pt x="7972" y="5041"/>
                  <a:pt x="7751" y="4820"/>
                  <a:pt x="7530" y="4726"/>
                </a:cubicBezTo>
                <a:cubicBezTo>
                  <a:pt x="7814" y="4411"/>
                  <a:pt x="8003" y="4001"/>
                  <a:pt x="8003" y="3560"/>
                </a:cubicBezTo>
                <a:cubicBezTo>
                  <a:pt x="8003" y="2678"/>
                  <a:pt x="7247" y="1922"/>
                  <a:pt x="6333" y="1922"/>
                </a:cubicBezTo>
                <a:cubicBezTo>
                  <a:pt x="5451" y="1922"/>
                  <a:pt x="4695" y="2678"/>
                  <a:pt x="4695" y="3560"/>
                </a:cubicBezTo>
                <a:cubicBezTo>
                  <a:pt x="4695" y="4001"/>
                  <a:pt x="4853" y="4411"/>
                  <a:pt x="5168" y="4726"/>
                </a:cubicBezTo>
                <a:cubicBezTo>
                  <a:pt x="4916" y="4820"/>
                  <a:pt x="4695" y="5041"/>
                  <a:pt x="4537" y="5230"/>
                </a:cubicBezTo>
                <a:lnTo>
                  <a:pt x="883" y="5230"/>
                </a:lnTo>
                <a:lnTo>
                  <a:pt x="883" y="819"/>
                </a:lnTo>
                <a:close/>
                <a:moveTo>
                  <a:pt x="6302" y="5230"/>
                </a:moveTo>
                <a:cubicBezTo>
                  <a:pt x="7215" y="5230"/>
                  <a:pt x="7972" y="5986"/>
                  <a:pt x="7972" y="6868"/>
                </a:cubicBezTo>
                <a:lnTo>
                  <a:pt x="4664" y="6868"/>
                </a:lnTo>
                <a:cubicBezTo>
                  <a:pt x="4664" y="5986"/>
                  <a:pt x="5388" y="5230"/>
                  <a:pt x="6302" y="5230"/>
                </a:cubicBezTo>
                <a:close/>
                <a:moveTo>
                  <a:pt x="8287" y="7719"/>
                </a:moveTo>
                <a:lnTo>
                  <a:pt x="7593" y="11846"/>
                </a:lnTo>
                <a:lnTo>
                  <a:pt x="5010" y="11846"/>
                </a:lnTo>
                <a:lnTo>
                  <a:pt x="4285" y="7719"/>
                </a:lnTo>
                <a:close/>
                <a:moveTo>
                  <a:pt x="410" y="0"/>
                </a:moveTo>
                <a:cubicBezTo>
                  <a:pt x="158" y="0"/>
                  <a:pt x="1" y="189"/>
                  <a:pt x="1" y="378"/>
                </a:cubicBezTo>
                <a:lnTo>
                  <a:pt x="1" y="5608"/>
                </a:lnTo>
                <a:cubicBezTo>
                  <a:pt x="1" y="5860"/>
                  <a:pt x="190" y="6017"/>
                  <a:pt x="410" y="6017"/>
                </a:cubicBezTo>
                <a:lnTo>
                  <a:pt x="3970" y="6017"/>
                </a:lnTo>
                <a:cubicBezTo>
                  <a:pt x="3907" y="6301"/>
                  <a:pt x="3813" y="6553"/>
                  <a:pt x="3813" y="6837"/>
                </a:cubicBezTo>
                <a:lnTo>
                  <a:pt x="2994" y="6837"/>
                </a:lnTo>
                <a:cubicBezTo>
                  <a:pt x="2773" y="6837"/>
                  <a:pt x="2616" y="7026"/>
                  <a:pt x="2616" y="7246"/>
                </a:cubicBezTo>
                <a:cubicBezTo>
                  <a:pt x="2616" y="7467"/>
                  <a:pt x="2805" y="7656"/>
                  <a:pt x="2994" y="7656"/>
                </a:cubicBezTo>
                <a:lnTo>
                  <a:pt x="3466" y="7656"/>
                </a:lnTo>
                <a:lnTo>
                  <a:pt x="4254" y="12255"/>
                </a:lnTo>
                <a:cubicBezTo>
                  <a:pt x="4285" y="12476"/>
                  <a:pt x="4443" y="12633"/>
                  <a:pt x="4664" y="12633"/>
                </a:cubicBezTo>
                <a:lnTo>
                  <a:pt x="7972" y="12633"/>
                </a:lnTo>
                <a:cubicBezTo>
                  <a:pt x="8161" y="12633"/>
                  <a:pt x="8350" y="12476"/>
                  <a:pt x="8350" y="12255"/>
                </a:cubicBezTo>
                <a:lnTo>
                  <a:pt x="9137" y="7656"/>
                </a:lnTo>
                <a:lnTo>
                  <a:pt x="9610" y="7656"/>
                </a:lnTo>
                <a:cubicBezTo>
                  <a:pt x="9862" y="7656"/>
                  <a:pt x="10019" y="7467"/>
                  <a:pt x="10019" y="7215"/>
                </a:cubicBezTo>
                <a:cubicBezTo>
                  <a:pt x="10019" y="6994"/>
                  <a:pt x="9799" y="6837"/>
                  <a:pt x="9610" y="6837"/>
                </a:cubicBezTo>
                <a:lnTo>
                  <a:pt x="8791" y="6837"/>
                </a:lnTo>
                <a:cubicBezTo>
                  <a:pt x="8791" y="6553"/>
                  <a:pt x="8759" y="6269"/>
                  <a:pt x="8633" y="6017"/>
                </a:cubicBezTo>
                <a:lnTo>
                  <a:pt x="12225" y="6017"/>
                </a:lnTo>
                <a:cubicBezTo>
                  <a:pt x="12445" y="6017"/>
                  <a:pt x="12603" y="5797"/>
                  <a:pt x="12603" y="5608"/>
                </a:cubicBezTo>
                <a:lnTo>
                  <a:pt x="12603" y="378"/>
                </a:lnTo>
                <a:cubicBezTo>
                  <a:pt x="12634" y="189"/>
                  <a:pt x="12445" y="0"/>
                  <a:pt x="12256" y="0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36" name="Google Shape;5236;p46"/>
          <p:cNvSpPr/>
          <p:nvPr/>
        </p:nvSpPr>
        <p:spPr>
          <a:xfrm>
            <a:off x="2300395" y="2077835"/>
            <a:ext cx="295675" cy="351183"/>
          </a:xfrm>
          <a:custGeom>
            <a:avLst/>
            <a:gdLst/>
            <a:ahLst/>
            <a:cxnLst/>
            <a:rect l="l" t="t" r="r" b="b"/>
            <a:pathLst>
              <a:path w="10744" h="12761" extrusionOk="0">
                <a:moveTo>
                  <a:pt x="5419" y="820"/>
                </a:moveTo>
                <a:cubicBezTo>
                  <a:pt x="6585" y="820"/>
                  <a:pt x="7530" y="1765"/>
                  <a:pt x="7530" y="2899"/>
                </a:cubicBezTo>
                <a:cubicBezTo>
                  <a:pt x="7530" y="3655"/>
                  <a:pt x="7121" y="4317"/>
                  <a:pt x="6490" y="4663"/>
                </a:cubicBezTo>
                <a:cubicBezTo>
                  <a:pt x="6364" y="4758"/>
                  <a:pt x="6301" y="4884"/>
                  <a:pt x="6301" y="5042"/>
                </a:cubicBezTo>
                <a:lnTo>
                  <a:pt x="6301" y="7436"/>
                </a:lnTo>
                <a:lnTo>
                  <a:pt x="4632" y="7436"/>
                </a:lnTo>
                <a:lnTo>
                  <a:pt x="4632" y="5042"/>
                </a:lnTo>
                <a:cubicBezTo>
                  <a:pt x="4632" y="4884"/>
                  <a:pt x="4569" y="4758"/>
                  <a:pt x="4443" y="4663"/>
                </a:cubicBezTo>
                <a:cubicBezTo>
                  <a:pt x="3687" y="4317"/>
                  <a:pt x="3340" y="3655"/>
                  <a:pt x="3340" y="2899"/>
                </a:cubicBezTo>
                <a:cubicBezTo>
                  <a:pt x="3340" y="1765"/>
                  <a:pt x="4285" y="820"/>
                  <a:pt x="5419" y="820"/>
                </a:cubicBezTo>
                <a:close/>
                <a:moveTo>
                  <a:pt x="8696" y="8286"/>
                </a:moveTo>
                <a:cubicBezTo>
                  <a:pt x="9357" y="8286"/>
                  <a:pt x="9924" y="8854"/>
                  <a:pt x="9924" y="9547"/>
                </a:cubicBezTo>
                <a:lnTo>
                  <a:pt x="9924" y="10271"/>
                </a:lnTo>
                <a:lnTo>
                  <a:pt x="820" y="10271"/>
                </a:lnTo>
                <a:lnTo>
                  <a:pt x="820" y="9547"/>
                </a:lnTo>
                <a:cubicBezTo>
                  <a:pt x="820" y="8885"/>
                  <a:pt x="1387" y="8286"/>
                  <a:pt x="2048" y="8286"/>
                </a:cubicBezTo>
                <a:close/>
                <a:moveTo>
                  <a:pt x="9137" y="11059"/>
                </a:moveTo>
                <a:lnTo>
                  <a:pt x="9137" y="11878"/>
                </a:lnTo>
                <a:lnTo>
                  <a:pt x="1702" y="11878"/>
                </a:lnTo>
                <a:lnTo>
                  <a:pt x="1702" y="11059"/>
                </a:lnTo>
                <a:close/>
                <a:moveTo>
                  <a:pt x="5325" y="1"/>
                </a:moveTo>
                <a:cubicBezTo>
                  <a:pt x="3718" y="1"/>
                  <a:pt x="2458" y="1292"/>
                  <a:pt x="2458" y="2899"/>
                </a:cubicBezTo>
                <a:cubicBezTo>
                  <a:pt x="2458" y="3403"/>
                  <a:pt x="2615" y="3939"/>
                  <a:pt x="2836" y="4348"/>
                </a:cubicBezTo>
                <a:cubicBezTo>
                  <a:pt x="3025" y="4726"/>
                  <a:pt x="3340" y="5010"/>
                  <a:pt x="3655" y="5262"/>
                </a:cubicBezTo>
                <a:lnTo>
                  <a:pt x="3655" y="7467"/>
                </a:lnTo>
                <a:lnTo>
                  <a:pt x="2080" y="7467"/>
                </a:lnTo>
                <a:cubicBezTo>
                  <a:pt x="946" y="7467"/>
                  <a:pt x="0" y="8413"/>
                  <a:pt x="0" y="9547"/>
                </a:cubicBezTo>
                <a:lnTo>
                  <a:pt x="0" y="10649"/>
                </a:lnTo>
                <a:cubicBezTo>
                  <a:pt x="0" y="10901"/>
                  <a:pt x="189" y="11059"/>
                  <a:pt x="441" y="11059"/>
                </a:cubicBezTo>
                <a:lnTo>
                  <a:pt x="820" y="11059"/>
                </a:lnTo>
                <a:lnTo>
                  <a:pt x="820" y="12319"/>
                </a:lnTo>
                <a:cubicBezTo>
                  <a:pt x="820" y="12540"/>
                  <a:pt x="1009" y="12760"/>
                  <a:pt x="1229" y="12760"/>
                </a:cubicBezTo>
                <a:lnTo>
                  <a:pt x="9483" y="12760"/>
                </a:lnTo>
                <a:cubicBezTo>
                  <a:pt x="9735" y="12760"/>
                  <a:pt x="9924" y="12540"/>
                  <a:pt x="9924" y="12319"/>
                </a:cubicBezTo>
                <a:lnTo>
                  <a:pt x="9924" y="11059"/>
                </a:lnTo>
                <a:lnTo>
                  <a:pt x="10303" y="11059"/>
                </a:lnTo>
                <a:cubicBezTo>
                  <a:pt x="10555" y="11059"/>
                  <a:pt x="10744" y="10870"/>
                  <a:pt x="10744" y="10649"/>
                </a:cubicBezTo>
                <a:lnTo>
                  <a:pt x="10744" y="9547"/>
                </a:lnTo>
                <a:cubicBezTo>
                  <a:pt x="10744" y="8413"/>
                  <a:pt x="9798" y="7467"/>
                  <a:pt x="8664" y="7467"/>
                </a:cubicBezTo>
                <a:lnTo>
                  <a:pt x="7026" y="7467"/>
                </a:lnTo>
                <a:lnTo>
                  <a:pt x="7026" y="5262"/>
                </a:lnTo>
                <a:cubicBezTo>
                  <a:pt x="7373" y="5042"/>
                  <a:pt x="7656" y="4726"/>
                  <a:pt x="7845" y="4348"/>
                </a:cubicBezTo>
                <a:cubicBezTo>
                  <a:pt x="8129" y="3939"/>
                  <a:pt x="8223" y="3403"/>
                  <a:pt x="8223" y="2899"/>
                </a:cubicBezTo>
                <a:cubicBezTo>
                  <a:pt x="8223" y="1292"/>
                  <a:pt x="6932" y="1"/>
                  <a:pt x="5325" y="1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237" name="Google Shape;5237;p46"/>
          <p:cNvGrpSpPr/>
          <p:nvPr/>
        </p:nvGrpSpPr>
        <p:grpSpPr>
          <a:xfrm>
            <a:off x="2324934" y="2481800"/>
            <a:ext cx="250570" cy="349421"/>
            <a:chOff x="-63987100" y="2646800"/>
            <a:chExt cx="227625" cy="317425"/>
          </a:xfrm>
          <a:solidFill>
            <a:srgbClr val="171536"/>
          </a:solidFill>
        </p:grpSpPr>
        <p:sp>
          <p:nvSpPr>
            <p:cNvPr id="5238" name="Google Shape;5238;p46"/>
            <p:cNvSpPr/>
            <p:nvPr/>
          </p:nvSpPr>
          <p:spPr>
            <a:xfrm>
              <a:off x="-63987100" y="2646800"/>
              <a:ext cx="227625" cy="317425"/>
            </a:xfrm>
            <a:custGeom>
              <a:avLst/>
              <a:gdLst/>
              <a:ahLst/>
              <a:cxnLst/>
              <a:rect l="l" t="t" r="r" b="b"/>
              <a:pathLst>
                <a:path w="9105" h="12697" extrusionOk="0">
                  <a:moveTo>
                    <a:pt x="7467" y="851"/>
                  </a:moveTo>
                  <a:lnTo>
                    <a:pt x="7467" y="2426"/>
                  </a:lnTo>
                  <a:cubicBezTo>
                    <a:pt x="7152" y="2300"/>
                    <a:pt x="6711" y="2237"/>
                    <a:pt x="6238" y="2237"/>
                  </a:cubicBezTo>
                  <a:cubicBezTo>
                    <a:pt x="5198" y="2237"/>
                    <a:pt x="4411" y="2678"/>
                    <a:pt x="4379" y="2710"/>
                  </a:cubicBezTo>
                  <a:cubicBezTo>
                    <a:pt x="4379" y="2710"/>
                    <a:pt x="3718" y="3056"/>
                    <a:pt x="2930" y="3056"/>
                  </a:cubicBezTo>
                  <a:cubicBezTo>
                    <a:pt x="2426" y="3056"/>
                    <a:pt x="1953" y="2899"/>
                    <a:pt x="1701" y="2773"/>
                  </a:cubicBezTo>
                  <a:lnTo>
                    <a:pt x="1701" y="851"/>
                  </a:lnTo>
                  <a:close/>
                  <a:moveTo>
                    <a:pt x="6207" y="3088"/>
                  </a:moveTo>
                  <a:cubicBezTo>
                    <a:pt x="6711" y="3088"/>
                    <a:pt x="7183" y="3245"/>
                    <a:pt x="7404" y="3371"/>
                  </a:cubicBezTo>
                  <a:cubicBezTo>
                    <a:pt x="7309" y="4789"/>
                    <a:pt x="6049" y="5986"/>
                    <a:pt x="4537" y="5986"/>
                  </a:cubicBezTo>
                  <a:cubicBezTo>
                    <a:pt x="3151" y="5986"/>
                    <a:pt x="2016" y="5041"/>
                    <a:pt x="1701" y="3718"/>
                  </a:cubicBezTo>
                  <a:lnTo>
                    <a:pt x="1701" y="3718"/>
                  </a:lnTo>
                  <a:cubicBezTo>
                    <a:pt x="2016" y="3844"/>
                    <a:pt x="2426" y="3939"/>
                    <a:pt x="2899" y="3939"/>
                  </a:cubicBezTo>
                  <a:cubicBezTo>
                    <a:pt x="3907" y="3939"/>
                    <a:pt x="4694" y="3498"/>
                    <a:pt x="4726" y="3466"/>
                  </a:cubicBezTo>
                  <a:cubicBezTo>
                    <a:pt x="4726" y="3466"/>
                    <a:pt x="5419" y="3088"/>
                    <a:pt x="6207" y="3088"/>
                  </a:cubicBezTo>
                  <a:close/>
                  <a:moveTo>
                    <a:pt x="4537" y="10240"/>
                  </a:moveTo>
                  <a:cubicBezTo>
                    <a:pt x="5135" y="10240"/>
                    <a:pt x="5639" y="10933"/>
                    <a:pt x="5765" y="11878"/>
                  </a:cubicBezTo>
                  <a:lnTo>
                    <a:pt x="3308" y="11878"/>
                  </a:lnTo>
                  <a:cubicBezTo>
                    <a:pt x="3434" y="10933"/>
                    <a:pt x="3938" y="10240"/>
                    <a:pt x="4537" y="10240"/>
                  </a:cubicBezTo>
                  <a:close/>
                  <a:moveTo>
                    <a:pt x="4505" y="6774"/>
                  </a:moveTo>
                  <a:cubicBezTo>
                    <a:pt x="6144" y="6806"/>
                    <a:pt x="7467" y="8066"/>
                    <a:pt x="7467" y="9672"/>
                  </a:cubicBezTo>
                  <a:lnTo>
                    <a:pt x="7467" y="11878"/>
                  </a:lnTo>
                  <a:lnTo>
                    <a:pt x="6585" y="11878"/>
                  </a:lnTo>
                  <a:cubicBezTo>
                    <a:pt x="6553" y="11279"/>
                    <a:pt x="6364" y="10744"/>
                    <a:pt x="6049" y="10303"/>
                  </a:cubicBezTo>
                  <a:cubicBezTo>
                    <a:pt x="5639" y="9704"/>
                    <a:pt x="5104" y="9389"/>
                    <a:pt x="4537" y="9389"/>
                  </a:cubicBezTo>
                  <a:cubicBezTo>
                    <a:pt x="3938" y="9389"/>
                    <a:pt x="3434" y="9704"/>
                    <a:pt x="3056" y="10303"/>
                  </a:cubicBezTo>
                  <a:cubicBezTo>
                    <a:pt x="2772" y="10744"/>
                    <a:pt x="2583" y="11279"/>
                    <a:pt x="2489" y="11878"/>
                  </a:cubicBezTo>
                  <a:lnTo>
                    <a:pt x="1638" y="11878"/>
                  </a:lnTo>
                  <a:lnTo>
                    <a:pt x="1638" y="9672"/>
                  </a:lnTo>
                  <a:cubicBezTo>
                    <a:pt x="1638" y="8066"/>
                    <a:pt x="2930" y="6774"/>
                    <a:pt x="4505" y="6774"/>
                  </a:cubicBezTo>
                  <a:close/>
                  <a:moveTo>
                    <a:pt x="410" y="0"/>
                  </a:moveTo>
                  <a:cubicBezTo>
                    <a:pt x="158" y="0"/>
                    <a:pt x="0" y="189"/>
                    <a:pt x="0" y="410"/>
                  </a:cubicBezTo>
                  <a:cubicBezTo>
                    <a:pt x="0" y="662"/>
                    <a:pt x="221" y="851"/>
                    <a:pt x="410" y="851"/>
                  </a:cubicBezTo>
                  <a:lnTo>
                    <a:pt x="851" y="851"/>
                  </a:lnTo>
                  <a:lnTo>
                    <a:pt x="851" y="3056"/>
                  </a:lnTo>
                  <a:cubicBezTo>
                    <a:pt x="851" y="4506"/>
                    <a:pt x="1670" y="5734"/>
                    <a:pt x="2867" y="6364"/>
                  </a:cubicBezTo>
                  <a:cubicBezTo>
                    <a:pt x="1670" y="6995"/>
                    <a:pt x="851" y="8223"/>
                    <a:pt x="851" y="9672"/>
                  </a:cubicBezTo>
                  <a:lnTo>
                    <a:pt x="851" y="11878"/>
                  </a:lnTo>
                  <a:lnTo>
                    <a:pt x="410" y="11878"/>
                  </a:lnTo>
                  <a:cubicBezTo>
                    <a:pt x="158" y="11878"/>
                    <a:pt x="0" y="12067"/>
                    <a:pt x="0" y="12287"/>
                  </a:cubicBezTo>
                  <a:cubicBezTo>
                    <a:pt x="0" y="12508"/>
                    <a:pt x="221" y="12697"/>
                    <a:pt x="410" y="12697"/>
                  </a:cubicBezTo>
                  <a:lnTo>
                    <a:pt x="8664" y="12697"/>
                  </a:lnTo>
                  <a:cubicBezTo>
                    <a:pt x="8916" y="12697"/>
                    <a:pt x="9105" y="12508"/>
                    <a:pt x="9105" y="12287"/>
                  </a:cubicBezTo>
                  <a:cubicBezTo>
                    <a:pt x="9105" y="12035"/>
                    <a:pt x="8916" y="11878"/>
                    <a:pt x="8664" y="11878"/>
                  </a:cubicBezTo>
                  <a:lnTo>
                    <a:pt x="8286" y="11878"/>
                  </a:lnTo>
                  <a:lnTo>
                    <a:pt x="8286" y="9672"/>
                  </a:lnTo>
                  <a:cubicBezTo>
                    <a:pt x="8286" y="8223"/>
                    <a:pt x="7467" y="6995"/>
                    <a:pt x="6270" y="6364"/>
                  </a:cubicBezTo>
                  <a:cubicBezTo>
                    <a:pt x="7467" y="5734"/>
                    <a:pt x="8286" y="4506"/>
                    <a:pt x="8286" y="3056"/>
                  </a:cubicBezTo>
                  <a:lnTo>
                    <a:pt x="8286" y="851"/>
                  </a:lnTo>
                  <a:lnTo>
                    <a:pt x="8664" y="851"/>
                  </a:lnTo>
                  <a:cubicBezTo>
                    <a:pt x="8916" y="851"/>
                    <a:pt x="9105" y="662"/>
                    <a:pt x="9105" y="410"/>
                  </a:cubicBezTo>
                  <a:cubicBezTo>
                    <a:pt x="9105" y="189"/>
                    <a:pt x="8916" y="0"/>
                    <a:pt x="866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9" name="Google Shape;5239;p46"/>
            <p:cNvSpPr/>
            <p:nvPr/>
          </p:nvSpPr>
          <p:spPr>
            <a:xfrm>
              <a:off x="-63883150" y="2826375"/>
              <a:ext cx="20500" cy="41775"/>
            </a:xfrm>
            <a:custGeom>
              <a:avLst/>
              <a:gdLst/>
              <a:ahLst/>
              <a:cxnLst/>
              <a:rect l="l" t="t" r="r" b="b"/>
              <a:pathLst>
                <a:path w="820" h="1671" extrusionOk="0">
                  <a:moveTo>
                    <a:pt x="379" y="1"/>
                  </a:moveTo>
                  <a:cubicBezTo>
                    <a:pt x="158" y="1"/>
                    <a:pt x="1" y="221"/>
                    <a:pt x="1" y="442"/>
                  </a:cubicBezTo>
                  <a:lnTo>
                    <a:pt x="1" y="1261"/>
                  </a:lnTo>
                  <a:cubicBezTo>
                    <a:pt x="1" y="1513"/>
                    <a:pt x="190" y="1670"/>
                    <a:pt x="379" y="1670"/>
                  </a:cubicBezTo>
                  <a:cubicBezTo>
                    <a:pt x="631" y="1670"/>
                    <a:pt x="820" y="1481"/>
                    <a:pt x="820" y="1261"/>
                  </a:cubicBezTo>
                  <a:lnTo>
                    <a:pt x="820" y="442"/>
                  </a:lnTo>
                  <a:cubicBezTo>
                    <a:pt x="820" y="221"/>
                    <a:pt x="631" y="1"/>
                    <a:pt x="37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40" name="Google Shape;5240;p46"/>
          <p:cNvGrpSpPr/>
          <p:nvPr/>
        </p:nvGrpSpPr>
        <p:grpSpPr>
          <a:xfrm>
            <a:off x="4393267" y="1672615"/>
            <a:ext cx="340753" cy="352036"/>
            <a:chOff x="-62148000" y="1930075"/>
            <a:chExt cx="309550" cy="319800"/>
          </a:xfrm>
          <a:solidFill>
            <a:srgbClr val="171536"/>
          </a:solidFill>
        </p:grpSpPr>
        <p:sp>
          <p:nvSpPr>
            <p:cNvPr id="5241" name="Google Shape;5241;p46"/>
            <p:cNvSpPr/>
            <p:nvPr/>
          </p:nvSpPr>
          <p:spPr>
            <a:xfrm>
              <a:off x="-62148000" y="1930075"/>
              <a:ext cx="309550" cy="319800"/>
            </a:xfrm>
            <a:custGeom>
              <a:avLst/>
              <a:gdLst/>
              <a:ahLst/>
              <a:cxnLst/>
              <a:rect l="l" t="t" r="r" b="b"/>
              <a:pathLst>
                <a:path w="12382" h="12792" extrusionOk="0">
                  <a:moveTo>
                    <a:pt x="11594" y="1670"/>
                  </a:moveTo>
                  <a:lnTo>
                    <a:pt x="11594" y="2899"/>
                  </a:lnTo>
                  <a:cubicBezTo>
                    <a:pt x="11594" y="3970"/>
                    <a:pt x="10775" y="4883"/>
                    <a:pt x="9735" y="4946"/>
                  </a:cubicBezTo>
                  <a:cubicBezTo>
                    <a:pt x="9861" y="4631"/>
                    <a:pt x="9924" y="4190"/>
                    <a:pt x="9924" y="3781"/>
                  </a:cubicBezTo>
                  <a:lnTo>
                    <a:pt x="9924" y="1670"/>
                  </a:lnTo>
                  <a:close/>
                  <a:moveTo>
                    <a:pt x="2489" y="1733"/>
                  </a:moveTo>
                  <a:lnTo>
                    <a:pt x="2489" y="3812"/>
                  </a:lnTo>
                  <a:cubicBezTo>
                    <a:pt x="2489" y="4253"/>
                    <a:pt x="2584" y="4631"/>
                    <a:pt x="2678" y="5041"/>
                  </a:cubicBezTo>
                  <a:cubicBezTo>
                    <a:pt x="1638" y="4915"/>
                    <a:pt x="851" y="4033"/>
                    <a:pt x="851" y="2993"/>
                  </a:cubicBezTo>
                  <a:lnTo>
                    <a:pt x="851" y="1733"/>
                  </a:lnTo>
                  <a:close/>
                  <a:moveTo>
                    <a:pt x="9105" y="882"/>
                  </a:moveTo>
                  <a:lnTo>
                    <a:pt x="9105" y="3812"/>
                  </a:lnTo>
                  <a:cubicBezTo>
                    <a:pt x="9105" y="5419"/>
                    <a:pt x="7813" y="6679"/>
                    <a:pt x="6207" y="6679"/>
                  </a:cubicBezTo>
                  <a:cubicBezTo>
                    <a:pt x="4600" y="6679"/>
                    <a:pt x="3308" y="5387"/>
                    <a:pt x="3308" y="3812"/>
                  </a:cubicBezTo>
                  <a:lnTo>
                    <a:pt x="3308" y="882"/>
                  </a:lnTo>
                  <a:close/>
                  <a:moveTo>
                    <a:pt x="6648" y="7467"/>
                  </a:moveTo>
                  <a:lnTo>
                    <a:pt x="6648" y="8601"/>
                  </a:lnTo>
                  <a:lnTo>
                    <a:pt x="5797" y="8601"/>
                  </a:lnTo>
                  <a:lnTo>
                    <a:pt x="5797" y="7467"/>
                  </a:lnTo>
                  <a:cubicBezTo>
                    <a:pt x="5923" y="7467"/>
                    <a:pt x="6081" y="7498"/>
                    <a:pt x="6207" y="7498"/>
                  </a:cubicBezTo>
                  <a:cubicBezTo>
                    <a:pt x="6301" y="7498"/>
                    <a:pt x="6459" y="7498"/>
                    <a:pt x="6648" y="7467"/>
                  </a:cubicBezTo>
                  <a:close/>
                  <a:moveTo>
                    <a:pt x="7057" y="9389"/>
                  </a:moveTo>
                  <a:cubicBezTo>
                    <a:pt x="7309" y="9389"/>
                    <a:pt x="7498" y="9609"/>
                    <a:pt x="7498" y="9830"/>
                  </a:cubicBezTo>
                  <a:lnTo>
                    <a:pt x="7498" y="10271"/>
                  </a:lnTo>
                  <a:lnTo>
                    <a:pt x="5009" y="10271"/>
                  </a:lnTo>
                  <a:lnTo>
                    <a:pt x="5009" y="9830"/>
                  </a:lnTo>
                  <a:lnTo>
                    <a:pt x="4978" y="9830"/>
                  </a:lnTo>
                  <a:cubicBezTo>
                    <a:pt x="4978" y="9609"/>
                    <a:pt x="5167" y="9389"/>
                    <a:pt x="5419" y="9389"/>
                  </a:cubicBezTo>
                  <a:close/>
                  <a:moveTo>
                    <a:pt x="8727" y="11090"/>
                  </a:moveTo>
                  <a:cubicBezTo>
                    <a:pt x="8948" y="11090"/>
                    <a:pt x="9105" y="11279"/>
                    <a:pt x="9105" y="11499"/>
                  </a:cubicBezTo>
                  <a:lnTo>
                    <a:pt x="9105" y="11909"/>
                  </a:lnTo>
                  <a:lnTo>
                    <a:pt x="3308" y="11909"/>
                  </a:lnTo>
                  <a:lnTo>
                    <a:pt x="3308" y="11499"/>
                  </a:lnTo>
                  <a:cubicBezTo>
                    <a:pt x="3308" y="11247"/>
                    <a:pt x="3529" y="11090"/>
                    <a:pt x="3718" y="11090"/>
                  </a:cubicBezTo>
                  <a:close/>
                  <a:moveTo>
                    <a:pt x="2899" y="0"/>
                  </a:moveTo>
                  <a:cubicBezTo>
                    <a:pt x="2647" y="0"/>
                    <a:pt x="2489" y="189"/>
                    <a:pt x="2489" y="410"/>
                  </a:cubicBezTo>
                  <a:lnTo>
                    <a:pt x="2489" y="819"/>
                  </a:lnTo>
                  <a:lnTo>
                    <a:pt x="410" y="819"/>
                  </a:lnTo>
                  <a:cubicBezTo>
                    <a:pt x="221" y="882"/>
                    <a:pt x="0" y="1040"/>
                    <a:pt x="0" y="1292"/>
                  </a:cubicBezTo>
                  <a:lnTo>
                    <a:pt x="0" y="2930"/>
                  </a:lnTo>
                  <a:cubicBezTo>
                    <a:pt x="0" y="4568"/>
                    <a:pt x="1323" y="5860"/>
                    <a:pt x="2930" y="5860"/>
                  </a:cubicBezTo>
                  <a:lnTo>
                    <a:pt x="3119" y="5860"/>
                  </a:lnTo>
                  <a:cubicBezTo>
                    <a:pt x="3560" y="6522"/>
                    <a:pt x="4222" y="7026"/>
                    <a:pt x="4978" y="7309"/>
                  </a:cubicBezTo>
                  <a:lnTo>
                    <a:pt x="4978" y="8695"/>
                  </a:lnTo>
                  <a:cubicBezTo>
                    <a:pt x="4505" y="8853"/>
                    <a:pt x="4159" y="9326"/>
                    <a:pt x="4159" y="9861"/>
                  </a:cubicBezTo>
                  <a:lnTo>
                    <a:pt x="4159" y="10302"/>
                  </a:lnTo>
                  <a:lnTo>
                    <a:pt x="3749" y="10302"/>
                  </a:lnTo>
                  <a:cubicBezTo>
                    <a:pt x="3088" y="10302"/>
                    <a:pt x="2521" y="10869"/>
                    <a:pt x="2521" y="11531"/>
                  </a:cubicBezTo>
                  <a:lnTo>
                    <a:pt x="2521" y="12350"/>
                  </a:lnTo>
                  <a:cubicBezTo>
                    <a:pt x="2521" y="12571"/>
                    <a:pt x="2741" y="12791"/>
                    <a:pt x="2930" y="12791"/>
                  </a:cubicBezTo>
                  <a:lnTo>
                    <a:pt x="9546" y="12791"/>
                  </a:lnTo>
                  <a:cubicBezTo>
                    <a:pt x="9767" y="12791"/>
                    <a:pt x="9924" y="12571"/>
                    <a:pt x="9924" y="12350"/>
                  </a:cubicBezTo>
                  <a:lnTo>
                    <a:pt x="9924" y="11499"/>
                  </a:lnTo>
                  <a:cubicBezTo>
                    <a:pt x="9924" y="10806"/>
                    <a:pt x="9389" y="10271"/>
                    <a:pt x="8727" y="10271"/>
                  </a:cubicBezTo>
                  <a:lnTo>
                    <a:pt x="8286" y="10271"/>
                  </a:lnTo>
                  <a:lnTo>
                    <a:pt x="8286" y="9830"/>
                  </a:lnTo>
                  <a:cubicBezTo>
                    <a:pt x="8286" y="9294"/>
                    <a:pt x="7939" y="8853"/>
                    <a:pt x="7467" y="8664"/>
                  </a:cubicBezTo>
                  <a:lnTo>
                    <a:pt x="7467" y="7278"/>
                  </a:lnTo>
                  <a:cubicBezTo>
                    <a:pt x="8191" y="6994"/>
                    <a:pt x="8885" y="6490"/>
                    <a:pt x="9294" y="5828"/>
                  </a:cubicBezTo>
                  <a:lnTo>
                    <a:pt x="9515" y="5828"/>
                  </a:lnTo>
                  <a:cubicBezTo>
                    <a:pt x="11121" y="5828"/>
                    <a:pt x="12382" y="4505"/>
                    <a:pt x="12382" y="2899"/>
                  </a:cubicBezTo>
                  <a:lnTo>
                    <a:pt x="12382" y="1260"/>
                  </a:lnTo>
                  <a:cubicBezTo>
                    <a:pt x="12382" y="1008"/>
                    <a:pt x="12193" y="819"/>
                    <a:pt x="11972" y="819"/>
                  </a:cubicBezTo>
                  <a:lnTo>
                    <a:pt x="9893" y="819"/>
                  </a:lnTo>
                  <a:lnTo>
                    <a:pt x="9893" y="410"/>
                  </a:lnTo>
                  <a:cubicBezTo>
                    <a:pt x="9893" y="189"/>
                    <a:pt x="9704" y="0"/>
                    <a:pt x="951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2" name="Google Shape;5242;p46"/>
            <p:cNvSpPr/>
            <p:nvPr/>
          </p:nvSpPr>
          <p:spPr>
            <a:xfrm>
              <a:off x="-62044825" y="1972200"/>
              <a:ext cx="107125" cy="97700"/>
            </a:xfrm>
            <a:custGeom>
              <a:avLst/>
              <a:gdLst/>
              <a:ahLst/>
              <a:cxnLst/>
              <a:rect l="l" t="t" r="r" b="b"/>
              <a:pathLst>
                <a:path w="4285" h="3908" extrusionOk="0">
                  <a:moveTo>
                    <a:pt x="2111" y="1308"/>
                  </a:moveTo>
                  <a:lnTo>
                    <a:pt x="2237" y="1560"/>
                  </a:lnTo>
                  <a:cubicBezTo>
                    <a:pt x="2300" y="1686"/>
                    <a:pt x="2395" y="1781"/>
                    <a:pt x="2552" y="1812"/>
                  </a:cubicBezTo>
                  <a:lnTo>
                    <a:pt x="2867" y="1844"/>
                  </a:lnTo>
                  <a:lnTo>
                    <a:pt x="2615" y="2033"/>
                  </a:lnTo>
                  <a:cubicBezTo>
                    <a:pt x="2552" y="2127"/>
                    <a:pt x="2458" y="2285"/>
                    <a:pt x="2521" y="2411"/>
                  </a:cubicBezTo>
                  <a:lnTo>
                    <a:pt x="2552" y="2726"/>
                  </a:lnTo>
                  <a:lnTo>
                    <a:pt x="2269" y="2568"/>
                  </a:lnTo>
                  <a:cubicBezTo>
                    <a:pt x="2206" y="2505"/>
                    <a:pt x="2143" y="2505"/>
                    <a:pt x="2080" y="2505"/>
                  </a:cubicBezTo>
                  <a:cubicBezTo>
                    <a:pt x="1985" y="2505"/>
                    <a:pt x="1954" y="2505"/>
                    <a:pt x="1891" y="2568"/>
                  </a:cubicBezTo>
                  <a:lnTo>
                    <a:pt x="1607" y="2726"/>
                  </a:lnTo>
                  <a:lnTo>
                    <a:pt x="1639" y="2411"/>
                  </a:lnTo>
                  <a:cubicBezTo>
                    <a:pt x="1670" y="2285"/>
                    <a:pt x="1607" y="2127"/>
                    <a:pt x="1513" y="2033"/>
                  </a:cubicBezTo>
                  <a:lnTo>
                    <a:pt x="1292" y="1844"/>
                  </a:lnTo>
                  <a:lnTo>
                    <a:pt x="1670" y="1812"/>
                  </a:lnTo>
                  <a:cubicBezTo>
                    <a:pt x="1796" y="1812"/>
                    <a:pt x="1922" y="1686"/>
                    <a:pt x="1985" y="1560"/>
                  </a:cubicBezTo>
                  <a:lnTo>
                    <a:pt x="2111" y="1308"/>
                  </a:lnTo>
                  <a:close/>
                  <a:moveTo>
                    <a:pt x="2143" y="1"/>
                  </a:moveTo>
                  <a:cubicBezTo>
                    <a:pt x="1993" y="1"/>
                    <a:pt x="1843" y="79"/>
                    <a:pt x="1765" y="237"/>
                  </a:cubicBezTo>
                  <a:lnTo>
                    <a:pt x="1355" y="1056"/>
                  </a:lnTo>
                  <a:lnTo>
                    <a:pt x="473" y="1182"/>
                  </a:lnTo>
                  <a:cubicBezTo>
                    <a:pt x="95" y="1214"/>
                    <a:pt x="0" y="1655"/>
                    <a:pt x="221" y="1875"/>
                  </a:cubicBezTo>
                  <a:lnTo>
                    <a:pt x="851" y="2505"/>
                  </a:lnTo>
                  <a:lnTo>
                    <a:pt x="693" y="3419"/>
                  </a:lnTo>
                  <a:cubicBezTo>
                    <a:pt x="668" y="3693"/>
                    <a:pt x="880" y="3908"/>
                    <a:pt x="1110" y="3908"/>
                  </a:cubicBezTo>
                  <a:cubicBezTo>
                    <a:pt x="1171" y="3908"/>
                    <a:pt x="1233" y="3893"/>
                    <a:pt x="1292" y="3860"/>
                  </a:cubicBezTo>
                  <a:lnTo>
                    <a:pt x="2111" y="3419"/>
                  </a:lnTo>
                  <a:lnTo>
                    <a:pt x="2930" y="3860"/>
                  </a:lnTo>
                  <a:cubicBezTo>
                    <a:pt x="2992" y="3891"/>
                    <a:pt x="3056" y="3905"/>
                    <a:pt x="3119" y="3905"/>
                  </a:cubicBezTo>
                  <a:cubicBezTo>
                    <a:pt x="3376" y="3905"/>
                    <a:pt x="3605" y="3672"/>
                    <a:pt x="3529" y="3419"/>
                  </a:cubicBezTo>
                  <a:lnTo>
                    <a:pt x="3371" y="2505"/>
                  </a:lnTo>
                  <a:lnTo>
                    <a:pt x="4033" y="1875"/>
                  </a:lnTo>
                  <a:cubicBezTo>
                    <a:pt x="4285" y="1655"/>
                    <a:pt x="4159" y="1214"/>
                    <a:pt x="3812" y="1182"/>
                  </a:cubicBezTo>
                  <a:lnTo>
                    <a:pt x="2899" y="1056"/>
                  </a:lnTo>
                  <a:lnTo>
                    <a:pt x="2521" y="237"/>
                  </a:lnTo>
                  <a:cubicBezTo>
                    <a:pt x="2442" y="79"/>
                    <a:pt x="2292" y="1"/>
                    <a:pt x="214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43" name="Google Shape;5243;p46"/>
          <p:cNvGrpSpPr/>
          <p:nvPr/>
        </p:nvGrpSpPr>
        <p:grpSpPr>
          <a:xfrm>
            <a:off x="4390667" y="2079498"/>
            <a:ext cx="345954" cy="347715"/>
            <a:chOff x="-62150375" y="2297875"/>
            <a:chExt cx="314275" cy="315875"/>
          </a:xfrm>
          <a:solidFill>
            <a:srgbClr val="171536"/>
          </a:solidFill>
        </p:grpSpPr>
        <p:sp>
          <p:nvSpPr>
            <p:cNvPr id="5244" name="Google Shape;5244;p46"/>
            <p:cNvSpPr/>
            <p:nvPr/>
          </p:nvSpPr>
          <p:spPr>
            <a:xfrm>
              <a:off x="-61994425" y="2297875"/>
              <a:ext cx="64600" cy="69925"/>
            </a:xfrm>
            <a:custGeom>
              <a:avLst/>
              <a:gdLst/>
              <a:ahLst/>
              <a:cxnLst/>
              <a:rect l="l" t="t" r="r" b="b"/>
              <a:pathLst>
                <a:path w="2584" h="2797" extrusionOk="0">
                  <a:moveTo>
                    <a:pt x="1324" y="1"/>
                  </a:moveTo>
                  <a:cubicBezTo>
                    <a:pt x="1072" y="1"/>
                    <a:pt x="883" y="190"/>
                    <a:pt x="883" y="442"/>
                  </a:cubicBezTo>
                  <a:lnTo>
                    <a:pt x="883" y="1387"/>
                  </a:lnTo>
                  <a:lnTo>
                    <a:pt x="757" y="1261"/>
                  </a:lnTo>
                  <a:cubicBezTo>
                    <a:pt x="678" y="1182"/>
                    <a:pt x="568" y="1143"/>
                    <a:pt x="457" y="1143"/>
                  </a:cubicBezTo>
                  <a:cubicBezTo>
                    <a:pt x="347" y="1143"/>
                    <a:pt x="237" y="1182"/>
                    <a:pt x="158" y="1261"/>
                  </a:cubicBezTo>
                  <a:cubicBezTo>
                    <a:pt x="1" y="1419"/>
                    <a:pt x="1" y="1702"/>
                    <a:pt x="158" y="1860"/>
                  </a:cubicBezTo>
                  <a:lnTo>
                    <a:pt x="1009" y="2679"/>
                  </a:lnTo>
                  <a:cubicBezTo>
                    <a:pt x="1088" y="2758"/>
                    <a:pt x="1190" y="2797"/>
                    <a:pt x="1292" y="2797"/>
                  </a:cubicBezTo>
                  <a:cubicBezTo>
                    <a:pt x="1395" y="2797"/>
                    <a:pt x="1497" y="2758"/>
                    <a:pt x="1576" y="2679"/>
                  </a:cubicBezTo>
                  <a:lnTo>
                    <a:pt x="2426" y="1860"/>
                  </a:lnTo>
                  <a:cubicBezTo>
                    <a:pt x="2584" y="1702"/>
                    <a:pt x="2584" y="1419"/>
                    <a:pt x="2426" y="1261"/>
                  </a:cubicBezTo>
                  <a:cubicBezTo>
                    <a:pt x="2348" y="1182"/>
                    <a:pt x="2237" y="1143"/>
                    <a:pt x="2127" y="1143"/>
                  </a:cubicBezTo>
                  <a:cubicBezTo>
                    <a:pt x="2017" y="1143"/>
                    <a:pt x="1907" y="1182"/>
                    <a:pt x="1828" y="1261"/>
                  </a:cubicBezTo>
                  <a:lnTo>
                    <a:pt x="1702" y="1387"/>
                  </a:lnTo>
                  <a:lnTo>
                    <a:pt x="1702" y="442"/>
                  </a:lnTo>
                  <a:cubicBezTo>
                    <a:pt x="1733" y="190"/>
                    <a:pt x="1544" y="1"/>
                    <a:pt x="132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5" name="Google Shape;5245;p46"/>
            <p:cNvSpPr/>
            <p:nvPr/>
          </p:nvSpPr>
          <p:spPr>
            <a:xfrm>
              <a:off x="-62150375" y="2338050"/>
              <a:ext cx="314275" cy="275700"/>
            </a:xfrm>
            <a:custGeom>
              <a:avLst/>
              <a:gdLst/>
              <a:ahLst/>
              <a:cxnLst/>
              <a:rect l="l" t="t" r="r" b="b"/>
              <a:pathLst>
                <a:path w="12571" h="11028" extrusionOk="0">
                  <a:moveTo>
                    <a:pt x="11752" y="2805"/>
                  </a:moveTo>
                  <a:lnTo>
                    <a:pt x="11059" y="6932"/>
                  </a:lnTo>
                  <a:lnTo>
                    <a:pt x="3970" y="6932"/>
                  </a:lnTo>
                  <a:lnTo>
                    <a:pt x="3183" y="2805"/>
                  </a:lnTo>
                  <a:close/>
                  <a:moveTo>
                    <a:pt x="5199" y="9421"/>
                  </a:moveTo>
                  <a:cubicBezTo>
                    <a:pt x="5388" y="9452"/>
                    <a:pt x="5514" y="9610"/>
                    <a:pt x="5514" y="9830"/>
                  </a:cubicBezTo>
                  <a:cubicBezTo>
                    <a:pt x="5514" y="10051"/>
                    <a:pt x="5293" y="10240"/>
                    <a:pt x="5073" y="10240"/>
                  </a:cubicBezTo>
                  <a:cubicBezTo>
                    <a:pt x="4821" y="10240"/>
                    <a:pt x="4663" y="10051"/>
                    <a:pt x="4663" y="9830"/>
                  </a:cubicBezTo>
                  <a:cubicBezTo>
                    <a:pt x="4663" y="9610"/>
                    <a:pt x="4789" y="9452"/>
                    <a:pt x="4978" y="9421"/>
                  </a:cubicBezTo>
                  <a:close/>
                  <a:moveTo>
                    <a:pt x="9830" y="9421"/>
                  </a:moveTo>
                  <a:cubicBezTo>
                    <a:pt x="10019" y="9452"/>
                    <a:pt x="10145" y="9610"/>
                    <a:pt x="10145" y="9830"/>
                  </a:cubicBezTo>
                  <a:cubicBezTo>
                    <a:pt x="10145" y="10051"/>
                    <a:pt x="9956" y="10240"/>
                    <a:pt x="9704" y="10240"/>
                  </a:cubicBezTo>
                  <a:cubicBezTo>
                    <a:pt x="9484" y="10240"/>
                    <a:pt x="9326" y="10051"/>
                    <a:pt x="9326" y="9830"/>
                  </a:cubicBezTo>
                  <a:cubicBezTo>
                    <a:pt x="9358" y="9610"/>
                    <a:pt x="9484" y="9452"/>
                    <a:pt x="9673" y="9421"/>
                  </a:cubicBezTo>
                  <a:close/>
                  <a:moveTo>
                    <a:pt x="284" y="1"/>
                  </a:moveTo>
                  <a:cubicBezTo>
                    <a:pt x="190" y="64"/>
                    <a:pt x="1" y="253"/>
                    <a:pt x="1" y="473"/>
                  </a:cubicBezTo>
                  <a:cubicBezTo>
                    <a:pt x="1" y="725"/>
                    <a:pt x="190" y="883"/>
                    <a:pt x="379" y="883"/>
                  </a:cubicBezTo>
                  <a:lnTo>
                    <a:pt x="1954" y="883"/>
                  </a:lnTo>
                  <a:lnTo>
                    <a:pt x="3151" y="7058"/>
                  </a:lnTo>
                  <a:cubicBezTo>
                    <a:pt x="2710" y="7247"/>
                    <a:pt x="2427" y="7688"/>
                    <a:pt x="2427" y="8192"/>
                  </a:cubicBezTo>
                  <a:cubicBezTo>
                    <a:pt x="2427" y="8885"/>
                    <a:pt x="2994" y="9421"/>
                    <a:pt x="3655" y="9421"/>
                  </a:cubicBezTo>
                  <a:lnTo>
                    <a:pt x="3844" y="9421"/>
                  </a:lnTo>
                  <a:cubicBezTo>
                    <a:pt x="3813" y="9547"/>
                    <a:pt x="3781" y="9704"/>
                    <a:pt x="3781" y="9830"/>
                  </a:cubicBezTo>
                  <a:cubicBezTo>
                    <a:pt x="3781" y="10492"/>
                    <a:pt x="4317" y="11027"/>
                    <a:pt x="5010" y="11027"/>
                  </a:cubicBezTo>
                  <a:cubicBezTo>
                    <a:pt x="5672" y="11027"/>
                    <a:pt x="6207" y="10492"/>
                    <a:pt x="6207" y="9830"/>
                  </a:cubicBezTo>
                  <a:cubicBezTo>
                    <a:pt x="6207" y="9673"/>
                    <a:pt x="6176" y="9547"/>
                    <a:pt x="6144" y="9421"/>
                  </a:cubicBezTo>
                  <a:lnTo>
                    <a:pt x="8475" y="9421"/>
                  </a:lnTo>
                  <a:cubicBezTo>
                    <a:pt x="8412" y="9547"/>
                    <a:pt x="8381" y="9704"/>
                    <a:pt x="8381" y="9830"/>
                  </a:cubicBezTo>
                  <a:cubicBezTo>
                    <a:pt x="8381" y="10492"/>
                    <a:pt x="8948" y="11027"/>
                    <a:pt x="9610" y="11027"/>
                  </a:cubicBezTo>
                  <a:cubicBezTo>
                    <a:pt x="10271" y="11027"/>
                    <a:pt x="10870" y="10492"/>
                    <a:pt x="10870" y="9830"/>
                  </a:cubicBezTo>
                  <a:cubicBezTo>
                    <a:pt x="10870" y="9673"/>
                    <a:pt x="10838" y="9547"/>
                    <a:pt x="10775" y="9421"/>
                  </a:cubicBezTo>
                  <a:lnTo>
                    <a:pt x="11405" y="9421"/>
                  </a:lnTo>
                  <a:cubicBezTo>
                    <a:pt x="11657" y="9421"/>
                    <a:pt x="11815" y="9231"/>
                    <a:pt x="11815" y="9042"/>
                  </a:cubicBezTo>
                  <a:cubicBezTo>
                    <a:pt x="11815" y="8822"/>
                    <a:pt x="11626" y="8601"/>
                    <a:pt x="11405" y="8601"/>
                  </a:cubicBezTo>
                  <a:lnTo>
                    <a:pt x="3529" y="8601"/>
                  </a:lnTo>
                  <a:cubicBezTo>
                    <a:pt x="3309" y="8601"/>
                    <a:pt x="3151" y="8412"/>
                    <a:pt x="3151" y="8160"/>
                  </a:cubicBezTo>
                  <a:cubicBezTo>
                    <a:pt x="3151" y="7940"/>
                    <a:pt x="3340" y="7719"/>
                    <a:pt x="3529" y="7719"/>
                  </a:cubicBezTo>
                  <a:lnTo>
                    <a:pt x="11311" y="7719"/>
                  </a:lnTo>
                  <a:cubicBezTo>
                    <a:pt x="11500" y="7719"/>
                    <a:pt x="11689" y="7562"/>
                    <a:pt x="11689" y="7373"/>
                  </a:cubicBezTo>
                  <a:lnTo>
                    <a:pt x="12508" y="2426"/>
                  </a:lnTo>
                  <a:cubicBezTo>
                    <a:pt x="12571" y="2174"/>
                    <a:pt x="12351" y="1954"/>
                    <a:pt x="12130" y="1954"/>
                  </a:cubicBezTo>
                  <a:lnTo>
                    <a:pt x="2899" y="1954"/>
                  </a:lnTo>
                  <a:lnTo>
                    <a:pt x="2584" y="379"/>
                  </a:lnTo>
                  <a:cubicBezTo>
                    <a:pt x="2553" y="158"/>
                    <a:pt x="2395" y="1"/>
                    <a:pt x="220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6" name="Google Shape;5246;p46"/>
            <p:cNvSpPr/>
            <p:nvPr/>
          </p:nvSpPr>
          <p:spPr>
            <a:xfrm>
              <a:off x="-61972375" y="2430200"/>
              <a:ext cx="20500" cy="60675"/>
            </a:xfrm>
            <a:custGeom>
              <a:avLst/>
              <a:gdLst/>
              <a:ahLst/>
              <a:cxnLst/>
              <a:rect l="l" t="t" r="r" b="b"/>
              <a:pathLst>
                <a:path w="820" h="2427" extrusionOk="0">
                  <a:moveTo>
                    <a:pt x="442" y="1"/>
                  </a:moveTo>
                  <a:cubicBezTo>
                    <a:pt x="190" y="1"/>
                    <a:pt x="1" y="190"/>
                    <a:pt x="1" y="379"/>
                  </a:cubicBezTo>
                  <a:lnTo>
                    <a:pt x="1" y="2048"/>
                  </a:lnTo>
                  <a:cubicBezTo>
                    <a:pt x="32" y="2269"/>
                    <a:pt x="221" y="2427"/>
                    <a:pt x="442" y="2427"/>
                  </a:cubicBezTo>
                  <a:cubicBezTo>
                    <a:pt x="662" y="2427"/>
                    <a:pt x="820" y="2237"/>
                    <a:pt x="820" y="2048"/>
                  </a:cubicBezTo>
                  <a:lnTo>
                    <a:pt x="820" y="379"/>
                  </a:lnTo>
                  <a:cubicBezTo>
                    <a:pt x="820" y="158"/>
                    <a:pt x="631" y="1"/>
                    <a:pt x="44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7" name="Google Shape;5247;p46"/>
            <p:cNvSpPr/>
            <p:nvPr/>
          </p:nvSpPr>
          <p:spPr>
            <a:xfrm>
              <a:off x="-61909350" y="2430200"/>
              <a:ext cx="19700" cy="60675"/>
            </a:xfrm>
            <a:custGeom>
              <a:avLst/>
              <a:gdLst/>
              <a:ahLst/>
              <a:cxnLst/>
              <a:rect l="l" t="t" r="r" b="b"/>
              <a:pathLst>
                <a:path w="788" h="2427" extrusionOk="0">
                  <a:moveTo>
                    <a:pt x="378" y="1"/>
                  </a:moveTo>
                  <a:cubicBezTo>
                    <a:pt x="189" y="1"/>
                    <a:pt x="0" y="190"/>
                    <a:pt x="0" y="379"/>
                  </a:cubicBezTo>
                  <a:lnTo>
                    <a:pt x="0" y="2048"/>
                  </a:lnTo>
                  <a:cubicBezTo>
                    <a:pt x="0" y="2269"/>
                    <a:pt x="189" y="2427"/>
                    <a:pt x="378" y="2427"/>
                  </a:cubicBezTo>
                  <a:cubicBezTo>
                    <a:pt x="630" y="2427"/>
                    <a:pt x="788" y="2237"/>
                    <a:pt x="788" y="2048"/>
                  </a:cubicBezTo>
                  <a:lnTo>
                    <a:pt x="788" y="379"/>
                  </a:lnTo>
                  <a:cubicBezTo>
                    <a:pt x="788" y="158"/>
                    <a:pt x="599" y="1"/>
                    <a:pt x="37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8" name="Google Shape;5248;p46"/>
            <p:cNvSpPr/>
            <p:nvPr/>
          </p:nvSpPr>
          <p:spPr>
            <a:xfrm>
              <a:off x="-62033800" y="2430200"/>
              <a:ext cx="21275" cy="60675"/>
            </a:xfrm>
            <a:custGeom>
              <a:avLst/>
              <a:gdLst/>
              <a:ahLst/>
              <a:cxnLst/>
              <a:rect l="l" t="t" r="r" b="b"/>
              <a:pathLst>
                <a:path w="851" h="2427" extrusionOk="0">
                  <a:moveTo>
                    <a:pt x="410" y="1"/>
                  </a:moveTo>
                  <a:cubicBezTo>
                    <a:pt x="158" y="1"/>
                    <a:pt x="0" y="190"/>
                    <a:pt x="0" y="379"/>
                  </a:cubicBezTo>
                  <a:lnTo>
                    <a:pt x="0" y="2048"/>
                  </a:lnTo>
                  <a:cubicBezTo>
                    <a:pt x="0" y="2269"/>
                    <a:pt x="221" y="2427"/>
                    <a:pt x="410" y="2427"/>
                  </a:cubicBezTo>
                  <a:cubicBezTo>
                    <a:pt x="630" y="2427"/>
                    <a:pt x="851" y="2237"/>
                    <a:pt x="851" y="2048"/>
                  </a:cubicBezTo>
                  <a:lnTo>
                    <a:pt x="851" y="379"/>
                  </a:lnTo>
                  <a:cubicBezTo>
                    <a:pt x="851" y="158"/>
                    <a:pt x="630" y="1"/>
                    <a:pt x="41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49" name="Google Shape;5249;p46"/>
          <p:cNvGrpSpPr/>
          <p:nvPr/>
        </p:nvGrpSpPr>
        <p:grpSpPr>
          <a:xfrm>
            <a:off x="4389359" y="2481359"/>
            <a:ext cx="348568" cy="350302"/>
            <a:chOff x="-62150375" y="2664925"/>
            <a:chExt cx="316650" cy="318225"/>
          </a:xfrm>
          <a:solidFill>
            <a:srgbClr val="171536"/>
          </a:solidFill>
        </p:grpSpPr>
        <p:sp>
          <p:nvSpPr>
            <p:cNvPr id="5250" name="Google Shape;5250;p46"/>
            <p:cNvSpPr/>
            <p:nvPr/>
          </p:nvSpPr>
          <p:spPr>
            <a:xfrm>
              <a:off x="-62150375" y="2961850"/>
              <a:ext cx="316650" cy="21300"/>
            </a:xfrm>
            <a:custGeom>
              <a:avLst/>
              <a:gdLst/>
              <a:ahLst/>
              <a:cxnLst/>
              <a:rect l="l" t="t" r="r" b="b"/>
              <a:pathLst>
                <a:path w="12666" h="852" extrusionOk="0">
                  <a:moveTo>
                    <a:pt x="379" y="0"/>
                  </a:moveTo>
                  <a:cubicBezTo>
                    <a:pt x="158" y="0"/>
                    <a:pt x="1" y="189"/>
                    <a:pt x="1" y="410"/>
                  </a:cubicBezTo>
                  <a:cubicBezTo>
                    <a:pt x="1" y="662"/>
                    <a:pt x="190" y="851"/>
                    <a:pt x="379" y="851"/>
                  </a:cubicBezTo>
                  <a:lnTo>
                    <a:pt x="12225" y="851"/>
                  </a:lnTo>
                  <a:cubicBezTo>
                    <a:pt x="12477" y="851"/>
                    <a:pt x="12634" y="662"/>
                    <a:pt x="12634" y="410"/>
                  </a:cubicBezTo>
                  <a:cubicBezTo>
                    <a:pt x="12666" y="158"/>
                    <a:pt x="12477" y="0"/>
                    <a:pt x="122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1" name="Google Shape;5251;p46"/>
            <p:cNvSpPr/>
            <p:nvPr/>
          </p:nvSpPr>
          <p:spPr>
            <a:xfrm>
              <a:off x="-62150375" y="2838200"/>
              <a:ext cx="82725" cy="102400"/>
            </a:xfrm>
            <a:custGeom>
              <a:avLst/>
              <a:gdLst/>
              <a:ahLst/>
              <a:cxnLst/>
              <a:rect l="l" t="t" r="r" b="b"/>
              <a:pathLst>
                <a:path w="3309" h="4096" extrusionOk="0">
                  <a:moveTo>
                    <a:pt x="2363" y="756"/>
                  </a:moveTo>
                  <a:cubicBezTo>
                    <a:pt x="2427" y="756"/>
                    <a:pt x="2521" y="851"/>
                    <a:pt x="2521" y="914"/>
                  </a:cubicBezTo>
                  <a:lnTo>
                    <a:pt x="2521" y="3119"/>
                  </a:lnTo>
                  <a:cubicBezTo>
                    <a:pt x="2521" y="3214"/>
                    <a:pt x="2427" y="3245"/>
                    <a:pt x="2363" y="3245"/>
                  </a:cubicBezTo>
                  <a:lnTo>
                    <a:pt x="977" y="3245"/>
                  </a:lnTo>
                  <a:cubicBezTo>
                    <a:pt x="883" y="3245"/>
                    <a:pt x="820" y="3151"/>
                    <a:pt x="820" y="3119"/>
                  </a:cubicBezTo>
                  <a:lnTo>
                    <a:pt x="820" y="914"/>
                  </a:lnTo>
                  <a:cubicBezTo>
                    <a:pt x="820" y="851"/>
                    <a:pt x="883" y="756"/>
                    <a:pt x="977" y="756"/>
                  </a:cubicBezTo>
                  <a:close/>
                  <a:moveTo>
                    <a:pt x="946" y="0"/>
                  </a:moveTo>
                  <a:cubicBezTo>
                    <a:pt x="379" y="0"/>
                    <a:pt x="1" y="441"/>
                    <a:pt x="1" y="945"/>
                  </a:cubicBezTo>
                  <a:lnTo>
                    <a:pt x="1" y="3151"/>
                  </a:lnTo>
                  <a:cubicBezTo>
                    <a:pt x="1" y="3686"/>
                    <a:pt x="410" y="4096"/>
                    <a:pt x="946" y="4096"/>
                  </a:cubicBezTo>
                  <a:lnTo>
                    <a:pt x="2300" y="4096"/>
                  </a:lnTo>
                  <a:cubicBezTo>
                    <a:pt x="2868" y="4096"/>
                    <a:pt x="3309" y="3686"/>
                    <a:pt x="3309" y="3151"/>
                  </a:cubicBezTo>
                  <a:lnTo>
                    <a:pt x="3309" y="945"/>
                  </a:lnTo>
                  <a:cubicBezTo>
                    <a:pt x="3309" y="410"/>
                    <a:pt x="2868" y="0"/>
                    <a:pt x="230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2" name="Google Shape;5252;p46"/>
            <p:cNvSpPr/>
            <p:nvPr/>
          </p:nvSpPr>
          <p:spPr>
            <a:xfrm>
              <a:off x="-62033800" y="2664925"/>
              <a:ext cx="82725" cy="274900"/>
            </a:xfrm>
            <a:custGeom>
              <a:avLst/>
              <a:gdLst/>
              <a:ahLst/>
              <a:cxnLst/>
              <a:rect l="l" t="t" r="r" b="b"/>
              <a:pathLst>
                <a:path w="3309" h="10996" extrusionOk="0">
                  <a:moveTo>
                    <a:pt x="2332" y="788"/>
                  </a:moveTo>
                  <a:cubicBezTo>
                    <a:pt x="2426" y="851"/>
                    <a:pt x="2489" y="882"/>
                    <a:pt x="2489" y="945"/>
                  </a:cubicBezTo>
                  <a:lnTo>
                    <a:pt x="2489" y="10050"/>
                  </a:lnTo>
                  <a:cubicBezTo>
                    <a:pt x="2489" y="10145"/>
                    <a:pt x="2426" y="10176"/>
                    <a:pt x="2332" y="10176"/>
                  </a:cubicBezTo>
                  <a:lnTo>
                    <a:pt x="946" y="10176"/>
                  </a:lnTo>
                  <a:cubicBezTo>
                    <a:pt x="882" y="10176"/>
                    <a:pt x="851" y="10082"/>
                    <a:pt x="851" y="10050"/>
                  </a:cubicBezTo>
                  <a:lnTo>
                    <a:pt x="851" y="945"/>
                  </a:lnTo>
                  <a:cubicBezTo>
                    <a:pt x="851" y="882"/>
                    <a:pt x="914" y="788"/>
                    <a:pt x="946" y="788"/>
                  </a:cubicBezTo>
                  <a:close/>
                  <a:moveTo>
                    <a:pt x="946" y="0"/>
                  </a:moveTo>
                  <a:cubicBezTo>
                    <a:pt x="410" y="0"/>
                    <a:pt x="0" y="441"/>
                    <a:pt x="0" y="945"/>
                  </a:cubicBezTo>
                  <a:lnTo>
                    <a:pt x="0" y="10050"/>
                  </a:lnTo>
                  <a:cubicBezTo>
                    <a:pt x="0" y="10617"/>
                    <a:pt x="441" y="10995"/>
                    <a:pt x="946" y="10995"/>
                  </a:cubicBezTo>
                  <a:lnTo>
                    <a:pt x="2332" y="10995"/>
                  </a:lnTo>
                  <a:cubicBezTo>
                    <a:pt x="2899" y="10995"/>
                    <a:pt x="3308" y="10554"/>
                    <a:pt x="3308" y="10050"/>
                  </a:cubicBezTo>
                  <a:lnTo>
                    <a:pt x="3308" y="945"/>
                  </a:lnTo>
                  <a:cubicBezTo>
                    <a:pt x="3308" y="410"/>
                    <a:pt x="2899" y="0"/>
                    <a:pt x="233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3" name="Google Shape;5253;p46"/>
            <p:cNvSpPr/>
            <p:nvPr/>
          </p:nvSpPr>
          <p:spPr>
            <a:xfrm>
              <a:off x="-61917225" y="2754700"/>
              <a:ext cx="83500" cy="185900"/>
            </a:xfrm>
            <a:custGeom>
              <a:avLst/>
              <a:gdLst/>
              <a:ahLst/>
              <a:cxnLst/>
              <a:rect l="l" t="t" r="r" b="b"/>
              <a:pathLst>
                <a:path w="3340" h="7436" extrusionOk="0">
                  <a:moveTo>
                    <a:pt x="2394" y="788"/>
                  </a:moveTo>
                  <a:cubicBezTo>
                    <a:pt x="2489" y="788"/>
                    <a:pt x="2520" y="883"/>
                    <a:pt x="2520" y="946"/>
                  </a:cubicBezTo>
                  <a:lnTo>
                    <a:pt x="2520" y="6459"/>
                  </a:lnTo>
                  <a:cubicBezTo>
                    <a:pt x="2520" y="6554"/>
                    <a:pt x="2426" y="6585"/>
                    <a:pt x="2394" y="6585"/>
                  </a:cubicBezTo>
                  <a:lnTo>
                    <a:pt x="1008" y="6585"/>
                  </a:lnTo>
                  <a:cubicBezTo>
                    <a:pt x="945" y="6585"/>
                    <a:pt x="851" y="6491"/>
                    <a:pt x="851" y="6459"/>
                  </a:cubicBezTo>
                  <a:lnTo>
                    <a:pt x="851" y="946"/>
                  </a:lnTo>
                  <a:cubicBezTo>
                    <a:pt x="851" y="883"/>
                    <a:pt x="945" y="788"/>
                    <a:pt x="1008" y="788"/>
                  </a:cubicBezTo>
                  <a:close/>
                  <a:moveTo>
                    <a:pt x="977" y="1"/>
                  </a:moveTo>
                  <a:cubicBezTo>
                    <a:pt x="441" y="1"/>
                    <a:pt x="0" y="442"/>
                    <a:pt x="0" y="977"/>
                  </a:cubicBezTo>
                  <a:lnTo>
                    <a:pt x="0" y="6491"/>
                  </a:lnTo>
                  <a:cubicBezTo>
                    <a:pt x="0" y="7058"/>
                    <a:pt x="441" y="7436"/>
                    <a:pt x="977" y="7436"/>
                  </a:cubicBezTo>
                  <a:lnTo>
                    <a:pt x="2363" y="7436"/>
                  </a:lnTo>
                  <a:cubicBezTo>
                    <a:pt x="2899" y="7436"/>
                    <a:pt x="3308" y="7026"/>
                    <a:pt x="3308" y="6491"/>
                  </a:cubicBezTo>
                  <a:lnTo>
                    <a:pt x="3308" y="977"/>
                  </a:lnTo>
                  <a:cubicBezTo>
                    <a:pt x="3340" y="442"/>
                    <a:pt x="2899" y="1"/>
                    <a:pt x="236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54" name="Google Shape;5254;p46"/>
          <p:cNvGrpSpPr/>
          <p:nvPr/>
        </p:nvGrpSpPr>
        <p:grpSpPr>
          <a:xfrm>
            <a:off x="6499777" y="1673096"/>
            <a:ext cx="349421" cy="351073"/>
            <a:chOff x="-60254550" y="1938025"/>
            <a:chExt cx="317425" cy="318925"/>
          </a:xfrm>
          <a:solidFill>
            <a:srgbClr val="171536"/>
          </a:solidFill>
        </p:grpSpPr>
        <p:sp>
          <p:nvSpPr>
            <p:cNvPr id="5255" name="Google Shape;5255;p46"/>
            <p:cNvSpPr/>
            <p:nvPr/>
          </p:nvSpPr>
          <p:spPr>
            <a:xfrm>
              <a:off x="-60254550" y="2049000"/>
              <a:ext cx="317425" cy="207950"/>
            </a:xfrm>
            <a:custGeom>
              <a:avLst/>
              <a:gdLst/>
              <a:ahLst/>
              <a:cxnLst/>
              <a:rect l="l" t="t" r="r" b="b"/>
              <a:pathLst>
                <a:path w="12697" h="8318" extrusionOk="0">
                  <a:moveTo>
                    <a:pt x="10428" y="1639"/>
                  </a:moveTo>
                  <a:cubicBezTo>
                    <a:pt x="11184" y="1639"/>
                    <a:pt x="11814" y="2269"/>
                    <a:pt x="11814" y="3025"/>
                  </a:cubicBezTo>
                  <a:cubicBezTo>
                    <a:pt x="11814" y="3781"/>
                    <a:pt x="11184" y="4411"/>
                    <a:pt x="10428" y="4411"/>
                  </a:cubicBezTo>
                  <a:lnTo>
                    <a:pt x="9767" y="4411"/>
                  </a:lnTo>
                  <a:cubicBezTo>
                    <a:pt x="9861" y="4033"/>
                    <a:pt x="9893" y="3686"/>
                    <a:pt x="9893" y="3308"/>
                  </a:cubicBezTo>
                  <a:lnTo>
                    <a:pt x="9893" y="1639"/>
                  </a:lnTo>
                  <a:close/>
                  <a:moveTo>
                    <a:pt x="9073" y="819"/>
                  </a:moveTo>
                  <a:lnTo>
                    <a:pt x="9073" y="3308"/>
                  </a:lnTo>
                  <a:cubicBezTo>
                    <a:pt x="9073" y="5577"/>
                    <a:pt x="7215" y="7435"/>
                    <a:pt x="4915" y="7435"/>
                  </a:cubicBezTo>
                  <a:cubicBezTo>
                    <a:pt x="2646" y="7435"/>
                    <a:pt x="788" y="5577"/>
                    <a:pt x="788" y="3308"/>
                  </a:cubicBezTo>
                  <a:lnTo>
                    <a:pt x="788" y="819"/>
                  </a:lnTo>
                  <a:close/>
                  <a:moveTo>
                    <a:pt x="410" y="0"/>
                  </a:moveTo>
                  <a:cubicBezTo>
                    <a:pt x="158" y="0"/>
                    <a:pt x="0" y="189"/>
                    <a:pt x="0" y="441"/>
                  </a:cubicBezTo>
                  <a:lnTo>
                    <a:pt x="0" y="3308"/>
                  </a:lnTo>
                  <a:cubicBezTo>
                    <a:pt x="0" y="5041"/>
                    <a:pt x="882" y="6522"/>
                    <a:pt x="2205" y="7435"/>
                  </a:cubicBezTo>
                  <a:lnTo>
                    <a:pt x="410" y="7435"/>
                  </a:lnTo>
                  <a:cubicBezTo>
                    <a:pt x="158" y="7435"/>
                    <a:pt x="0" y="7624"/>
                    <a:pt x="0" y="7877"/>
                  </a:cubicBezTo>
                  <a:cubicBezTo>
                    <a:pt x="0" y="8097"/>
                    <a:pt x="189" y="8318"/>
                    <a:pt x="410" y="8318"/>
                  </a:cubicBezTo>
                  <a:lnTo>
                    <a:pt x="9483" y="8318"/>
                  </a:lnTo>
                  <a:cubicBezTo>
                    <a:pt x="9735" y="8318"/>
                    <a:pt x="9893" y="8097"/>
                    <a:pt x="9893" y="7877"/>
                  </a:cubicBezTo>
                  <a:cubicBezTo>
                    <a:pt x="9893" y="7624"/>
                    <a:pt x="9704" y="7435"/>
                    <a:pt x="9483" y="7435"/>
                  </a:cubicBezTo>
                  <a:lnTo>
                    <a:pt x="7687" y="7435"/>
                  </a:lnTo>
                  <a:cubicBezTo>
                    <a:pt x="8506" y="6900"/>
                    <a:pt x="9137" y="6144"/>
                    <a:pt x="9546" y="5230"/>
                  </a:cubicBezTo>
                  <a:lnTo>
                    <a:pt x="10491" y="5230"/>
                  </a:lnTo>
                  <a:cubicBezTo>
                    <a:pt x="11688" y="5230"/>
                    <a:pt x="12697" y="4253"/>
                    <a:pt x="12697" y="3025"/>
                  </a:cubicBezTo>
                  <a:cubicBezTo>
                    <a:pt x="12697" y="1796"/>
                    <a:pt x="11657" y="819"/>
                    <a:pt x="10428" y="819"/>
                  </a:cubicBezTo>
                  <a:lnTo>
                    <a:pt x="9893" y="819"/>
                  </a:lnTo>
                  <a:lnTo>
                    <a:pt x="9893" y="441"/>
                  </a:lnTo>
                  <a:cubicBezTo>
                    <a:pt x="9893" y="189"/>
                    <a:pt x="9704" y="0"/>
                    <a:pt x="948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6" name="Google Shape;5256;p46"/>
            <p:cNvSpPr/>
            <p:nvPr/>
          </p:nvSpPr>
          <p:spPr>
            <a:xfrm>
              <a:off x="-60219125" y="1938025"/>
              <a:ext cx="51225" cy="103625"/>
            </a:xfrm>
            <a:custGeom>
              <a:avLst/>
              <a:gdLst/>
              <a:ahLst/>
              <a:cxnLst/>
              <a:rect l="l" t="t" r="r" b="b"/>
              <a:pathLst>
                <a:path w="2049" h="4145" extrusionOk="0">
                  <a:moveTo>
                    <a:pt x="1068" y="0"/>
                  </a:moveTo>
                  <a:cubicBezTo>
                    <a:pt x="947" y="0"/>
                    <a:pt x="819" y="61"/>
                    <a:pt x="725" y="155"/>
                  </a:cubicBezTo>
                  <a:cubicBezTo>
                    <a:pt x="568" y="312"/>
                    <a:pt x="568" y="564"/>
                    <a:pt x="757" y="722"/>
                  </a:cubicBezTo>
                  <a:cubicBezTo>
                    <a:pt x="1103" y="1100"/>
                    <a:pt x="1103" y="1446"/>
                    <a:pt x="757" y="1761"/>
                  </a:cubicBezTo>
                  <a:cubicBezTo>
                    <a:pt x="32" y="2392"/>
                    <a:pt x="1" y="3368"/>
                    <a:pt x="757" y="4030"/>
                  </a:cubicBezTo>
                  <a:cubicBezTo>
                    <a:pt x="832" y="4105"/>
                    <a:pt x="936" y="4144"/>
                    <a:pt x="1041" y="4144"/>
                  </a:cubicBezTo>
                  <a:cubicBezTo>
                    <a:pt x="1156" y="4144"/>
                    <a:pt x="1273" y="4097"/>
                    <a:pt x="1356" y="3998"/>
                  </a:cubicBezTo>
                  <a:cubicBezTo>
                    <a:pt x="1513" y="3841"/>
                    <a:pt x="1513" y="3557"/>
                    <a:pt x="1292" y="3400"/>
                  </a:cubicBezTo>
                  <a:cubicBezTo>
                    <a:pt x="946" y="3085"/>
                    <a:pt x="946" y="2707"/>
                    <a:pt x="1292" y="2392"/>
                  </a:cubicBezTo>
                  <a:cubicBezTo>
                    <a:pt x="2017" y="1761"/>
                    <a:pt x="2049" y="785"/>
                    <a:pt x="1292" y="92"/>
                  </a:cubicBezTo>
                  <a:cubicBezTo>
                    <a:pt x="1229" y="28"/>
                    <a:pt x="1150" y="0"/>
                    <a:pt x="106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7" name="Google Shape;5257;p46"/>
            <p:cNvSpPr/>
            <p:nvPr/>
          </p:nvSpPr>
          <p:spPr>
            <a:xfrm>
              <a:off x="-60156900" y="1938025"/>
              <a:ext cx="51225" cy="103625"/>
            </a:xfrm>
            <a:custGeom>
              <a:avLst/>
              <a:gdLst/>
              <a:ahLst/>
              <a:cxnLst/>
              <a:rect l="l" t="t" r="r" b="b"/>
              <a:pathLst>
                <a:path w="2049" h="4145" extrusionOk="0">
                  <a:moveTo>
                    <a:pt x="1057" y="0"/>
                  </a:moveTo>
                  <a:cubicBezTo>
                    <a:pt x="926" y="0"/>
                    <a:pt x="788" y="61"/>
                    <a:pt x="694" y="155"/>
                  </a:cubicBezTo>
                  <a:cubicBezTo>
                    <a:pt x="536" y="312"/>
                    <a:pt x="536" y="564"/>
                    <a:pt x="757" y="722"/>
                  </a:cubicBezTo>
                  <a:cubicBezTo>
                    <a:pt x="1103" y="1100"/>
                    <a:pt x="1103" y="1446"/>
                    <a:pt x="757" y="1761"/>
                  </a:cubicBezTo>
                  <a:cubicBezTo>
                    <a:pt x="32" y="2392"/>
                    <a:pt x="1" y="3368"/>
                    <a:pt x="757" y="4030"/>
                  </a:cubicBezTo>
                  <a:cubicBezTo>
                    <a:pt x="832" y="4105"/>
                    <a:pt x="929" y="4144"/>
                    <a:pt x="1026" y="4144"/>
                  </a:cubicBezTo>
                  <a:cubicBezTo>
                    <a:pt x="1133" y="4144"/>
                    <a:pt x="1242" y="4097"/>
                    <a:pt x="1324" y="3998"/>
                  </a:cubicBezTo>
                  <a:cubicBezTo>
                    <a:pt x="1859" y="3463"/>
                    <a:pt x="473" y="3179"/>
                    <a:pt x="1292" y="2392"/>
                  </a:cubicBezTo>
                  <a:cubicBezTo>
                    <a:pt x="2017" y="1761"/>
                    <a:pt x="2049" y="785"/>
                    <a:pt x="1292" y="92"/>
                  </a:cubicBezTo>
                  <a:cubicBezTo>
                    <a:pt x="1229" y="28"/>
                    <a:pt x="1145" y="0"/>
                    <a:pt x="105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8" name="Google Shape;5258;p46"/>
            <p:cNvSpPr/>
            <p:nvPr/>
          </p:nvSpPr>
          <p:spPr>
            <a:xfrm>
              <a:off x="-60094675" y="1938025"/>
              <a:ext cx="51225" cy="103625"/>
            </a:xfrm>
            <a:custGeom>
              <a:avLst/>
              <a:gdLst/>
              <a:ahLst/>
              <a:cxnLst/>
              <a:rect l="l" t="t" r="r" b="b"/>
              <a:pathLst>
                <a:path w="2049" h="4145" extrusionOk="0">
                  <a:moveTo>
                    <a:pt x="1056" y="0"/>
                  </a:moveTo>
                  <a:cubicBezTo>
                    <a:pt x="926" y="0"/>
                    <a:pt x="788" y="61"/>
                    <a:pt x="694" y="155"/>
                  </a:cubicBezTo>
                  <a:cubicBezTo>
                    <a:pt x="536" y="312"/>
                    <a:pt x="536" y="564"/>
                    <a:pt x="725" y="722"/>
                  </a:cubicBezTo>
                  <a:cubicBezTo>
                    <a:pt x="1103" y="1100"/>
                    <a:pt x="1103" y="1446"/>
                    <a:pt x="725" y="1761"/>
                  </a:cubicBezTo>
                  <a:cubicBezTo>
                    <a:pt x="32" y="2392"/>
                    <a:pt x="1" y="3368"/>
                    <a:pt x="725" y="4030"/>
                  </a:cubicBezTo>
                  <a:cubicBezTo>
                    <a:pt x="800" y="4105"/>
                    <a:pt x="904" y="4144"/>
                    <a:pt x="1009" y="4144"/>
                  </a:cubicBezTo>
                  <a:cubicBezTo>
                    <a:pt x="1125" y="4144"/>
                    <a:pt x="1241" y="4097"/>
                    <a:pt x="1324" y="3998"/>
                  </a:cubicBezTo>
                  <a:cubicBezTo>
                    <a:pt x="1481" y="3841"/>
                    <a:pt x="1481" y="3557"/>
                    <a:pt x="1292" y="3400"/>
                  </a:cubicBezTo>
                  <a:cubicBezTo>
                    <a:pt x="946" y="3085"/>
                    <a:pt x="946" y="2707"/>
                    <a:pt x="1292" y="2392"/>
                  </a:cubicBezTo>
                  <a:cubicBezTo>
                    <a:pt x="1985" y="1761"/>
                    <a:pt x="2048" y="785"/>
                    <a:pt x="1292" y="92"/>
                  </a:cubicBezTo>
                  <a:cubicBezTo>
                    <a:pt x="1229" y="28"/>
                    <a:pt x="1145" y="0"/>
                    <a:pt x="105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59" name="Google Shape;5259;p46"/>
          <p:cNvGrpSpPr/>
          <p:nvPr/>
        </p:nvGrpSpPr>
        <p:grpSpPr>
          <a:xfrm>
            <a:off x="6479471" y="2079003"/>
            <a:ext cx="348923" cy="348706"/>
            <a:chOff x="6479471" y="2079003"/>
            <a:chExt cx="348923" cy="348706"/>
          </a:xfrm>
          <a:solidFill>
            <a:srgbClr val="171536"/>
          </a:solidFill>
        </p:grpSpPr>
        <p:sp>
          <p:nvSpPr>
            <p:cNvPr id="5260" name="Google Shape;5260;p46"/>
            <p:cNvSpPr/>
            <p:nvPr/>
          </p:nvSpPr>
          <p:spPr>
            <a:xfrm>
              <a:off x="6479471" y="2200291"/>
              <a:ext cx="38170" cy="22566"/>
            </a:xfrm>
            <a:custGeom>
              <a:avLst/>
              <a:gdLst/>
              <a:ahLst/>
              <a:cxnLst/>
              <a:rect l="l" t="t" r="r" b="b"/>
              <a:pathLst>
                <a:path w="1387" h="820" extrusionOk="0">
                  <a:moveTo>
                    <a:pt x="379" y="0"/>
                  </a:moveTo>
                  <a:cubicBezTo>
                    <a:pt x="158" y="0"/>
                    <a:pt x="1" y="189"/>
                    <a:pt x="1" y="378"/>
                  </a:cubicBezTo>
                  <a:cubicBezTo>
                    <a:pt x="1" y="630"/>
                    <a:pt x="190" y="819"/>
                    <a:pt x="379" y="819"/>
                  </a:cubicBezTo>
                  <a:lnTo>
                    <a:pt x="946" y="819"/>
                  </a:lnTo>
                  <a:cubicBezTo>
                    <a:pt x="1166" y="819"/>
                    <a:pt x="1387" y="630"/>
                    <a:pt x="1387" y="378"/>
                  </a:cubicBezTo>
                  <a:cubicBezTo>
                    <a:pt x="1387" y="189"/>
                    <a:pt x="1166" y="0"/>
                    <a:pt x="94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261" name="Google Shape;5261;p46"/>
            <p:cNvGrpSpPr/>
            <p:nvPr/>
          </p:nvGrpSpPr>
          <p:grpSpPr>
            <a:xfrm>
              <a:off x="6520582" y="2079003"/>
              <a:ext cx="307811" cy="348706"/>
              <a:chOff x="-60218325" y="2304850"/>
              <a:chExt cx="279625" cy="316775"/>
            </a:xfrm>
            <a:grpFill/>
          </p:grpSpPr>
          <p:sp>
            <p:nvSpPr>
              <p:cNvPr id="5262" name="Google Shape;5262;p46"/>
              <p:cNvSpPr/>
              <p:nvPr/>
            </p:nvSpPr>
            <p:spPr>
              <a:xfrm>
                <a:off x="-60218325" y="2304850"/>
                <a:ext cx="235525" cy="316775"/>
              </a:xfrm>
              <a:custGeom>
                <a:avLst/>
                <a:gdLst/>
                <a:ahLst/>
                <a:cxnLst/>
                <a:rect l="l" t="t" r="r" b="b"/>
                <a:pathLst>
                  <a:path w="9421" h="12671" extrusionOk="0">
                    <a:moveTo>
                      <a:pt x="4884" y="825"/>
                    </a:moveTo>
                    <a:cubicBezTo>
                      <a:pt x="6994" y="825"/>
                      <a:pt x="8633" y="2463"/>
                      <a:pt x="8633" y="4542"/>
                    </a:cubicBezTo>
                    <a:cubicBezTo>
                      <a:pt x="8570" y="6023"/>
                      <a:pt x="7688" y="7378"/>
                      <a:pt x="6364" y="7945"/>
                    </a:cubicBezTo>
                    <a:cubicBezTo>
                      <a:pt x="6207" y="8039"/>
                      <a:pt x="6112" y="8165"/>
                      <a:pt x="6112" y="8354"/>
                    </a:cubicBezTo>
                    <a:lnTo>
                      <a:pt x="6112" y="8543"/>
                    </a:lnTo>
                    <a:lnTo>
                      <a:pt x="3623" y="8543"/>
                    </a:lnTo>
                    <a:lnTo>
                      <a:pt x="3623" y="8354"/>
                    </a:lnTo>
                    <a:cubicBezTo>
                      <a:pt x="3623" y="8197"/>
                      <a:pt x="3560" y="8039"/>
                      <a:pt x="3403" y="7945"/>
                    </a:cubicBezTo>
                    <a:cubicBezTo>
                      <a:pt x="1828" y="7251"/>
                      <a:pt x="914" y="5582"/>
                      <a:pt x="1229" y="3880"/>
                    </a:cubicBezTo>
                    <a:cubicBezTo>
                      <a:pt x="1481" y="2431"/>
                      <a:pt x="2647" y="1203"/>
                      <a:pt x="4096" y="888"/>
                    </a:cubicBezTo>
                    <a:cubicBezTo>
                      <a:pt x="4379" y="856"/>
                      <a:pt x="4663" y="825"/>
                      <a:pt x="4884" y="825"/>
                    </a:cubicBezTo>
                    <a:close/>
                    <a:moveTo>
                      <a:pt x="6081" y="9362"/>
                    </a:moveTo>
                    <a:lnTo>
                      <a:pt x="6081" y="10213"/>
                    </a:lnTo>
                    <a:lnTo>
                      <a:pt x="3592" y="10213"/>
                    </a:lnTo>
                    <a:lnTo>
                      <a:pt x="3592" y="9362"/>
                    </a:lnTo>
                    <a:close/>
                    <a:moveTo>
                      <a:pt x="5986" y="11032"/>
                    </a:moveTo>
                    <a:cubicBezTo>
                      <a:pt x="5829" y="11505"/>
                      <a:pt x="5419" y="11851"/>
                      <a:pt x="4852" y="11851"/>
                    </a:cubicBezTo>
                    <a:cubicBezTo>
                      <a:pt x="4316" y="11851"/>
                      <a:pt x="3875" y="11505"/>
                      <a:pt x="3686" y="11032"/>
                    </a:cubicBezTo>
                    <a:close/>
                    <a:moveTo>
                      <a:pt x="4842" y="0"/>
                    </a:moveTo>
                    <a:cubicBezTo>
                      <a:pt x="4526" y="0"/>
                      <a:pt x="4202" y="32"/>
                      <a:pt x="3875" y="100"/>
                    </a:cubicBezTo>
                    <a:cubicBezTo>
                      <a:pt x="2111" y="509"/>
                      <a:pt x="693" y="1959"/>
                      <a:pt x="378" y="3723"/>
                    </a:cubicBezTo>
                    <a:cubicBezTo>
                      <a:pt x="0" y="5834"/>
                      <a:pt x="1071" y="7724"/>
                      <a:pt x="2773" y="8575"/>
                    </a:cubicBezTo>
                    <a:lnTo>
                      <a:pt x="2773" y="10591"/>
                    </a:lnTo>
                    <a:cubicBezTo>
                      <a:pt x="2773" y="11725"/>
                      <a:pt x="3718" y="12670"/>
                      <a:pt x="4852" y="12670"/>
                    </a:cubicBezTo>
                    <a:cubicBezTo>
                      <a:pt x="5986" y="12670"/>
                      <a:pt x="6963" y="11725"/>
                      <a:pt x="6963" y="10591"/>
                    </a:cubicBezTo>
                    <a:lnTo>
                      <a:pt x="6963" y="8575"/>
                    </a:lnTo>
                    <a:cubicBezTo>
                      <a:pt x="8444" y="7787"/>
                      <a:pt x="9420" y="6243"/>
                      <a:pt x="9420" y="4511"/>
                    </a:cubicBezTo>
                    <a:cubicBezTo>
                      <a:pt x="9392" y="1995"/>
                      <a:pt x="7331" y="0"/>
                      <a:pt x="4842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63" name="Google Shape;5263;p46"/>
              <p:cNvSpPr/>
              <p:nvPr/>
            </p:nvSpPr>
            <p:spPr>
              <a:xfrm>
                <a:off x="-60127750" y="2347500"/>
                <a:ext cx="62250" cy="145750"/>
              </a:xfrm>
              <a:custGeom>
                <a:avLst/>
                <a:gdLst/>
                <a:ahLst/>
                <a:cxnLst/>
                <a:rect l="l" t="t" r="r" b="b"/>
                <a:pathLst>
                  <a:path w="2490" h="5830" extrusionOk="0">
                    <a:moveTo>
                      <a:pt x="1229" y="1"/>
                    </a:moveTo>
                    <a:cubicBezTo>
                      <a:pt x="1009" y="1"/>
                      <a:pt x="851" y="190"/>
                      <a:pt x="851" y="379"/>
                    </a:cubicBezTo>
                    <a:lnTo>
                      <a:pt x="851" y="662"/>
                    </a:lnTo>
                    <a:cubicBezTo>
                      <a:pt x="378" y="820"/>
                      <a:pt x="0" y="1292"/>
                      <a:pt x="0" y="1828"/>
                    </a:cubicBezTo>
                    <a:cubicBezTo>
                      <a:pt x="0" y="2521"/>
                      <a:pt x="567" y="2899"/>
                      <a:pt x="1009" y="3214"/>
                    </a:cubicBezTo>
                    <a:cubicBezTo>
                      <a:pt x="1324" y="3466"/>
                      <a:pt x="1670" y="3687"/>
                      <a:pt x="1670" y="3939"/>
                    </a:cubicBezTo>
                    <a:cubicBezTo>
                      <a:pt x="1670" y="4159"/>
                      <a:pt x="1481" y="4348"/>
                      <a:pt x="1229" y="4348"/>
                    </a:cubicBezTo>
                    <a:cubicBezTo>
                      <a:pt x="1009" y="4348"/>
                      <a:pt x="851" y="4159"/>
                      <a:pt x="851" y="3939"/>
                    </a:cubicBezTo>
                    <a:cubicBezTo>
                      <a:pt x="851" y="3687"/>
                      <a:pt x="630" y="3498"/>
                      <a:pt x="441" y="3498"/>
                    </a:cubicBezTo>
                    <a:cubicBezTo>
                      <a:pt x="221" y="3498"/>
                      <a:pt x="0" y="3687"/>
                      <a:pt x="0" y="3939"/>
                    </a:cubicBezTo>
                    <a:cubicBezTo>
                      <a:pt x="0" y="4474"/>
                      <a:pt x="378" y="4915"/>
                      <a:pt x="851" y="5104"/>
                    </a:cubicBezTo>
                    <a:lnTo>
                      <a:pt x="851" y="5388"/>
                    </a:lnTo>
                    <a:cubicBezTo>
                      <a:pt x="851" y="5608"/>
                      <a:pt x="1040" y="5829"/>
                      <a:pt x="1229" y="5829"/>
                    </a:cubicBezTo>
                    <a:cubicBezTo>
                      <a:pt x="1481" y="5829"/>
                      <a:pt x="1670" y="5608"/>
                      <a:pt x="1670" y="5388"/>
                    </a:cubicBezTo>
                    <a:lnTo>
                      <a:pt x="1670" y="5104"/>
                    </a:lnTo>
                    <a:cubicBezTo>
                      <a:pt x="2143" y="4947"/>
                      <a:pt x="2489" y="4474"/>
                      <a:pt x="2489" y="3939"/>
                    </a:cubicBezTo>
                    <a:cubicBezTo>
                      <a:pt x="2489" y="3246"/>
                      <a:pt x="1954" y="2868"/>
                      <a:pt x="1513" y="2553"/>
                    </a:cubicBezTo>
                    <a:cubicBezTo>
                      <a:pt x="1198" y="2300"/>
                      <a:pt x="851" y="2080"/>
                      <a:pt x="851" y="1828"/>
                    </a:cubicBezTo>
                    <a:cubicBezTo>
                      <a:pt x="788" y="1607"/>
                      <a:pt x="1009" y="1418"/>
                      <a:pt x="1229" y="1418"/>
                    </a:cubicBezTo>
                    <a:cubicBezTo>
                      <a:pt x="1481" y="1418"/>
                      <a:pt x="1670" y="1607"/>
                      <a:pt x="1670" y="1828"/>
                    </a:cubicBezTo>
                    <a:cubicBezTo>
                      <a:pt x="1670" y="2080"/>
                      <a:pt x="1859" y="2269"/>
                      <a:pt x="2048" y="2269"/>
                    </a:cubicBezTo>
                    <a:cubicBezTo>
                      <a:pt x="2300" y="2269"/>
                      <a:pt x="2489" y="2080"/>
                      <a:pt x="2489" y="1828"/>
                    </a:cubicBezTo>
                    <a:cubicBezTo>
                      <a:pt x="2489" y="1292"/>
                      <a:pt x="2143" y="851"/>
                      <a:pt x="1670" y="662"/>
                    </a:cubicBezTo>
                    <a:lnTo>
                      <a:pt x="1670" y="379"/>
                    </a:lnTo>
                    <a:cubicBezTo>
                      <a:pt x="1670" y="158"/>
                      <a:pt x="1481" y="1"/>
                      <a:pt x="1229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64" name="Google Shape;5264;p46"/>
              <p:cNvSpPr/>
              <p:nvPr/>
            </p:nvSpPr>
            <p:spPr>
              <a:xfrm>
                <a:off x="-60212825" y="2510750"/>
                <a:ext cx="32325" cy="30325"/>
              </a:xfrm>
              <a:custGeom>
                <a:avLst/>
                <a:gdLst/>
                <a:ahLst/>
                <a:cxnLst/>
                <a:rect l="l" t="t" r="r" b="b"/>
                <a:pathLst>
                  <a:path w="1293" h="1213" extrusionOk="0">
                    <a:moveTo>
                      <a:pt x="836" y="0"/>
                    </a:moveTo>
                    <a:cubicBezTo>
                      <a:pt x="725" y="0"/>
                      <a:pt x="615" y="39"/>
                      <a:pt x="536" y="118"/>
                    </a:cubicBezTo>
                    <a:lnTo>
                      <a:pt x="158" y="496"/>
                    </a:lnTo>
                    <a:cubicBezTo>
                      <a:pt x="1" y="654"/>
                      <a:pt x="1" y="906"/>
                      <a:pt x="158" y="1095"/>
                    </a:cubicBezTo>
                    <a:cubicBezTo>
                      <a:pt x="237" y="1174"/>
                      <a:pt x="340" y="1213"/>
                      <a:pt x="442" y="1213"/>
                    </a:cubicBezTo>
                    <a:cubicBezTo>
                      <a:pt x="544" y="1213"/>
                      <a:pt x="647" y="1174"/>
                      <a:pt x="725" y="1095"/>
                    </a:cubicBezTo>
                    <a:lnTo>
                      <a:pt x="1135" y="717"/>
                    </a:lnTo>
                    <a:cubicBezTo>
                      <a:pt x="1293" y="559"/>
                      <a:pt x="1293" y="276"/>
                      <a:pt x="1135" y="118"/>
                    </a:cubicBezTo>
                    <a:cubicBezTo>
                      <a:pt x="1056" y="39"/>
                      <a:pt x="946" y="0"/>
                      <a:pt x="836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65" name="Google Shape;5265;p46"/>
              <p:cNvSpPr/>
              <p:nvPr/>
            </p:nvSpPr>
            <p:spPr>
              <a:xfrm>
                <a:off x="-60012750" y="2310675"/>
                <a:ext cx="32300" cy="30350"/>
              </a:xfrm>
              <a:custGeom>
                <a:avLst/>
                <a:gdLst/>
                <a:ahLst/>
                <a:cxnLst/>
                <a:rect l="l" t="t" r="r" b="b"/>
                <a:pathLst>
                  <a:path w="1292" h="1214" extrusionOk="0">
                    <a:moveTo>
                      <a:pt x="835" y="1"/>
                    </a:moveTo>
                    <a:cubicBezTo>
                      <a:pt x="725" y="1"/>
                      <a:pt x="614" y="40"/>
                      <a:pt x="536" y="119"/>
                    </a:cubicBezTo>
                    <a:lnTo>
                      <a:pt x="126" y="528"/>
                    </a:lnTo>
                    <a:cubicBezTo>
                      <a:pt x="0" y="686"/>
                      <a:pt x="0" y="938"/>
                      <a:pt x="126" y="1096"/>
                    </a:cubicBezTo>
                    <a:cubicBezTo>
                      <a:pt x="205" y="1174"/>
                      <a:pt x="315" y="1214"/>
                      <a:pt x="425" y="1214"/>
                    </a:cubicBezTo>
                    <a:cubicBezTo>
                      <a:pt x="536" y="1214"/>
                      <a:pt x="646" y="1174"/>
                      <a:pt x="725" y="1096"/>
                    </a:cubicBezTo>
                    <a:lnTo>
                      <a:pt x="1134" y="718"/>
                    </a:lnTo>
                    <a:cubicBezTo>
                      <a:pt x="1292" y="560"/>
                      <a:pt x="1292" y="276"/>
                      <a:pt x="1134" y="119"/>
                    </a:cubicBezTo>
                    <a:cubicBezTo>
                      <a:pt x="1056" y="40"/>
                      <a:pt x="945" y="1"/>
                      <a:pt x="835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66" name="Google Shape;5266;p46"/>
              <p:cNvSpPr/>
              <p:nvPr/>
            </p:nvSpPr>
            <p:spPr>
              <a:xfrm>
                <a:off x="-60012750" y="2510750"/>
                <a:ext cx="32300" cy="30325"/>
              </a:xfrm>
              <a:custGeom>
                <a:avLst/>
                <a:gdLst/>
                <a:ahLst/>
                <a:cxnLst/>
                <a:rect l="l" t="t" r="r" b="b"/>
                <a:pathLst>
                  <a:path w="1292" h="1213" extrusionOk="0">
                    <a:moveTo>
                      <a:pt x="425" y="0"/>
                    </a:moveTo>
                    <a:cubicBezTo>
                      <a:pt x="315" y="0"/>
                      <a:pt x="205" y="39"/>
                      <a:pt x="126" y="118"/>
                    </a:cubicBezTo>
                    <a:cubicBezTo>
                      <a:pt x="0" y="276"/>
                      <a:pt x="0" y="559"/>
                      <a:pt x="126" y="717"/>
                    </a:cubicBezTo>
                    <a:lnTo>
                      <a:pt x="536" y="1095"/>
                    </a:lnTo>
                    <a:cubicBezTo>
                      <a:pt x="614" y="1174"/>
                      <a:pt x="725" y="1213"/>
                      <a:pt x="835" y="1213"/>
                    </a:cubicBezTo>
                    <a:cubicBezTo>
                      <a:pt x="945" y="1213"/>
                      <a:pt x="1056" y="1174"/>
                      <a:pt x="1134" y="1095"/>
                    </a:cubicBezTo>
                    <a:cubicBezTo>
                      <a:pt x="1292" y="937"/>
                      <a:pt x="1292" y="654"/>
                      <a:pt x="1134" y="496"/>
                    </a:cubicBezTo>
                    <a:lnTo>
                      <a:pt x="725" y="118"/>
                    </a:lnTo>
                    <a:cubicBezTo>
                      <a:pt x="646" y="39"/>
                      <a:pt x="536" y="0"/>
                      <a:pt x="425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67" name="Google Shape;5267;p46"/>
              <p:cNvSpPr/>
              <p:nvPr/>
            </p:nvSpPr>
            <p:spPr>
              <a:xfrm>
                <a:off x="-60212825" y="2310675"/>
                <a:ext cx="32325" cy="30350"/>
              </a:xfrm>
              <a:custGeom>
                <a:avLst/>
                <a:gdLst/>
                <a:ahLst/>
                <a:cxnLst/>
                <a:rect l="l" t="t" r="r" b="b"/>
                <a:pathLst>
                  <a:path w="1293" h="1214" extrusionOk="0">
                    <a:moveTo>
                      <a:pt x="442" y="1"/>
                    </a:moveTo>
                    <a:cubicBezTo>
                      <a:pt x="340" y="1"/>
                      <a:pt x="237" y="40"/>
                      <a:pt x="158" y="119"/>
                    </a:cubicBezTo>
                    <a:cubicBezTo>
                      <a:pt x="1" y="276"/>
                      <a:pt x="1" y="560"/>
                      <a:pt x="158" y="718"/>
                    </a:cubicBezTo>
                    <a:lnTo>
                      <a:pt x="536" y="1096"/>
                    </a:lnTo>
                    <a:cubicBezTo>
                      <a:pt x="615" y="1174"/>
                      <a:pt x="725" y="1214"/>
                      <a:pt x="836" y="1214"/>
                    </a:cubicBezTo>
                    <a:cubicBezTo>
                      <a:pt x="946" y="1214"/>
                      <a:pt x="1056" y="1174"/>
                      <a:pt x="1135" y="1096"/>
                    </a:cubicBezTo>
                    <a:cubicBezTo>
                      <a:pt x="1293" y="938"/>
                      <a:pt x="1293" y="686"/>
                      <a:pt x="1135" y="528"/>
                    </a:cubicBezTo>
                    <a:lnTo>
                      <a:pt x="725" y="119"/>
                    </a:lnTo>
                    <a:cubicBezTo>
                      <a:pt x="647" y="40"/>
                      <a:pt x="544" y="1"/>
                      <a:pt x="442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68" name="Google Shape;5268;p46"/>
              <p:cNvSpPr/>
              <p:nvPr/>
            </p:nvSpPr>
            <p:spPr>
              <a:xfrm>
                <a:off x="-59974175" y="2415250"/>
                <a:ext cx="35475" cy="20500"/>
              </a:xfrm>
              <a:custGeom>
                <a:avLst/>
                <a:gdLst/>
                <a:ahLst/>
                <a:cxnLst/>
                <a:rect l="l" t="t" r="r" b="b"/>
                <a:pathLst>
                  <a:path w="1419" h="820" extrusionOk="0">
                    <a:moveTo>
                      <a:pt x="442" y="0"/>
                    </a:moveTo>
                    <a:cubicBezTo>
                      <a:pt x="221" y="0"/>
                      <a:pt x="1" y="189"/>
                      <a:pt x="1" y="378"/>
                    </a:cubicBezTo>
                    <a:cubicBezTo>
                      <a:pt x="1" y="630"/>
                      <a:pt x="221" y="819"/>
                      <a:pt x="442" y="819"/>
                    </a:cubicBezTo>
                    <a:lnTo>
                      <a:pt x="1009" y="819"/>
                    </a:lnTo>
                    <a:cubicBezTo>
                      <a:pt x="1230" y="819"/>
                      <a:pt x="1387" y="630"/>
                      <a:pt x="1387" y="378"/>
                    </a:cubicBezTo>
                    <a:cubicBezTo>
                      <a:pt x="1419" y="189"/>
                      <a:pt x="1230" y="0"/>
                      <a:pt x="1009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5269" name="Google Shape;5269;p46"/>
          <p:cNvGrpSpPr/>
          <p:nvPr/>
        </p:nvGrpSpPr>
        <p:grpSpPr>
          <a:xfrm>
            <a:off x="6526651" y="2480932"/>
            <a:ext cx="295675" cy="351155"/>
            <a:chOff x="-60232500" y="2671225"/>
            <a:chExt cx="268600" cy="319000"/>
          </a:xfrm>
          <a:solidFill>
            <a:srgbClr val="171536"/>
          </a:solidFill>
        </p:grpSpPr>
        <p:sp>
          <p:nvSpPr>
            <p:cNvPr id="5270" name="Google Shape;5270;p46"/>
            <p:cNvSpPr/>
            <p:nvPr/>
          </p:nvSpPr>
          <p:spPr>
            <a:xfrm>
              <a:off x="-60222275" y="2843700"/>
              <a:ext cx="63025" cy="146525"/>
            </a:xfrm>
            <a:custGeom>
              <a:avLst/>
              <a:gdLst/>
              <a:ahLst/>
              <a:cxnLst/>
              <a:rect l="l" t="t" r="r" b="b"/>
              <a:pathLst>
                <a:path w="2521" h="5861" extrusionOk="0">
                  <a:moveTo>
                    <a:pt x="1261" y="1"/>
                  </a:moveTo>
                  <a:cubicBezTo>
                    <a:pt x="1040" y="1"/>
                    <a:pt x="851" y="190"/>
                    <a:pt x="851" y="410"/>
                  </a:cubicBezTo>
                  <a:lnTo>
                    <a:pt x="851" y="694"/>
                  </a:lnTo>
                  <a:cubicBezTo>
                    <a:pt x="379" y="851"/>
                    <a:pt x="1" y="1324"/>
                    <a:pt x="1" y="1891"/>
                  </a:cubicBezTo>
                  <a:cubicBezTo>
                    <a:pt x="1" y="2553"/>
                    <a:pt x="568" y="2931"/>
                    <a:pt x="1009" y="3246"/>
                  </a:cubicBezTo>
                  <a:cubicBezTo>
                    <a:pt x="1324" y="3498"/>
                    <a:pt x="1671" y="3718"/>
                    <a:pt x="1671" y="3970"/>
                  </a:cubicBezTo>
                  <a:cubicBezTo>
                    <a:pt x="1671" y="4191"/>
                    <a:pt x="1482" y="4348"/>
                    <a:pt x="1261" y="4348"/>
                  </a:cubicBezTo>
                  <a:cubicBezTo>
                    <a:pt x="1072" y="4348"/>
                    <a:pt x="851" y="4159"/>
                    <a:pt x="851" y="3970"/>
                  </a:cubicBezTo>
                  <a:cubicBezTo>
                    <a:pt x="851" y="3718"/>
                    <a:pt x="631" y="3529"/>
                    <a:pt x="442" y="3529"/>
                  </a:cubicBezTo>
                  <a:cubicBezTo>
                    <a:pt x="253" y="3529"/>
                    <a:pt x="64" y="3718"/>
                    <a:pt x="64" y="3970"/>
                  </a:cubicBezTo>
                  <a:cubicBezTo>
                    <a:pt x="64" y="4506"/>
                    <a:pt x="410" y="4947"/>
                    <a:pt x="883" y="5136"/>
                  </a:cubicBezTo>
                  <a:lnTo>
                    <a:pt x="883" y="5419"/>
                  </a:lnTo>
                  <a:cubicBezTo>
                    <a:pt x="883" y="5672"/>
                    <a:pt x="1072" y="5861"/>
                    <a:pt x="1324" y="5861"/>
                  </a:cubicBezTo>
                  <a:cubicBezTo>
                    <a:pt x="1545" y="5861"/>
                    <a:pt x="1702" y="5672"/>
                    <a:pt x="1702" y="5419"/>
                  </a:cubicBezTo>
                  <a:lnTo>
                    <a:pt x="1702" y="5136"/>
                  </a:lnTo>
                  <a:cubicBezTo>
                    <a:pt x="2175" y="4978"/>
                    <a:pt x="2521" y="4506"/>
                    <a:pt x="2521" y="3970"/>
                  </a:cubicBezTo>
                  <a:cubicBezTo>
                    <a:pt x="2521" y="3309"/>
                    <a:pt x="1986" y="2899"/>
                    <a:pt x="1545" y="2584"/>
                  </a:cubicBezTo>
                  <a:cubicBezTo>
                    <a:pt x="1229" y="2364"/>
                    <a:pt x="883" y="2111"/>
                    <a:pt x="883" y="1891"/>
                  </a:cubicBezTo>
                  <a:cubicBezTo>
                    <a:pt x="883" y="1639"/>
                    <a:pt x="1072" y="1450"/>
                    <a:pt x="1261" y="1450"/>
                  </a:cubicBezTo>
                  <a:cubicBezTo>
                    <a:pt x="1513" y="1450"/>
                    <a:pt x="1671" y="1639"/>
                    <a:pt x="1671" y="1891"/>
                  </a:cubicBezTo>
                  <a:cubicBezTo>
                    <a:pt x="1671" y="2111"/>
                    <a:pt x="1860" y="2269"/>
                    <a:pt x="2112" y="2269"/>
                  </a:cubicBezTo>
                  <a:cubicBezTo>
                    <a:pt x="2332" y="2269"/>
                    <a:pt x="2490" y="2080"/>
                    <a:pt x="2490" y="1891"/>
                  </a:cubicBezTo>
                  <a:cubicBezTo>
                    <a:pt x="2490" y="1324"/>
                    <a:pt x="2143" y="883"/>
                    <a:pt x="1671" y="694"/>
                  </a:cubicBezTo>
                  <a:lnTo>
                    <a:pt x="1671" y="410"/>
                  </a:lnTo>
                  <a:cubicBezTo>
                    <a:pt x="1671" y="190"/>
                    <a:pt x="1482" y="1"/>
                    <a:pt x="126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1" name="Google Shape;5271;p46"/>
            <p:cNvSpPr/>
            <p:nvPr/>
          </p:nvSpPr>
          <p:spPr>
            <a:xfrm>
              <a:off x="-60232500" y="2671225"/>
              <a:ext cx="268600" cy="318225"/>
            </a:xfrm>
            <a:custGeom>
              <a:avLst/>
              <a:gdLst/>
              <a:ahLst/>
              <a:cxnLst/>
              <a:rect l="l" t="t" r="r" b="b"/>
              <a:pathLst>
                <a:path w="10744" h="12729" extrusionOk="0">
                  <a:moveTo>
                    <a:pt x="5419" y="1701"/>
                  </a:moveTo>
                  <a:cubicBezTo>
                    <a:pt x="7561" y="1701"/>
                    <a:pt x="9357" y="3151"/>
                    <a:pt x="9830" y="5167"/>
                  </a:cubicBezTo>
                  <a:cubicBezTo>
                    <a:pt x="9641" y="5041"/>
                    <a:pt x="9389" y="5009"/>
                    <a:pt x="9137" y="5009"/>
                  </a:cubicBezTo>
                  <a:cubicBezTo>
                    <a:pt x="8601" y="5009"/>
                    <a:pt x="8191" y="5230"/>
                    <a:pt x="7908" y="5545"/>
                  </a:cubicBezTo>
                  <a:cubicBezTo>
                    <a:pt x="7593" y="5198"/>
                    <a:pt x="7152" y="5009"/>
                    <a:pt x="6679" y="5009"/>
                  </a:cubicBezTo>
                  <a:cubicBezTo>
                    <a:pt x="6175" y="5009"/>
                    <a:pt x="5734" y="5230"/>
                    <a:pt x="5419" y="5545"/>
                  </a:cubicBezTo>
                  <a:cubicBezTo>
                    <a:pt x="5104" y="5198"/>
                    <a:pt x="4663" y="5009"/>
                    <a:pt x="4190" y="5009"/>
                  </a:cubicBezTo>
                  <a:cubicBezTo>
                    <a:pt x="3686" y="5009"/>
                    <a:pt x="3245" y="5230"/>
                    <a:pt x="2993" y="5545"/>
                  </a:cubicBezTo>
                  <a:cubicBezTo>
                    <a:pt x="2678" y="5198"/>
                    <a:pt x="2237" y="5009"/>
                    <a:pt x="1764" y="5009"/>
                  </a:cubicBezTo>
                  <a:cubicBezTo>
                    <a:pt x="1512" y="5009"/>
                    <a:pt x="1292" y="5041"/>
                    <a:pt x="1040" y="5167"/>
                  </a:cubicBezTo>
                  <a:cubicBezTo>
                    <a:pt x="1481" y="3151"/>
                    <a:pt x="3308" y="1701"/>
                    <a:pt x="5419" y="1701"/>
                  </a:cubicBezTo>
                  <a:close/>
                  <a:moveTo>
                    <a:pt x="5356" y="0"/>
                  </a:moveTo>
                  <a:cubicBezTo>
                    <a:pt x="5104" y="0"/>
                    <a:pt x="4946" y="189"/>
                    <a:pt x="4946" y="441"/>
                  </a:cubicBezTo>
                  <a:lnTo>
                    <a:pt x="4946" y="851"/>
                  </a:lnTo>
                  <a:cubicBezTo>
                    <a:pt x="2206" y="1071"/>
                    <a:pt x="0" y="3371"/>
                    <a:pt x="0" y="6207"/>
                  </a:cubicBezTo>
                  <a:lnTo>
                    <a:pt x="0" y="6648"/>
                  </a:lnTo>
                  <a:lnTo>
                    <a:pt x="32" y="6648"/>
                  </a:lnTo>
                  <a:cubicBezTo>
                    <a:pt x="32" y="6900"/>
                    <a:pt x="221" y="7089"/>
                    <a:pt x="473" y="7089"/>
                  </a:cubicBezTo>
                  <a:cubicBezTo>
                    <a:pt x="693" y="7089"/>
                    <a:pt x="851" y="6900"/>
                    <a:pt x="851" y="6648"/>
                  </a:cubicBezTo>
                  <a:cubicBezTo>
                    <a:pt x="851" y="6175"/>
                    <a:pt x="1197" y="5829"/>
                    <a:pt x="1701" y="5829"/>
                  </a:cubicBezTo>
                  <a:cubicBezTo>
                    <a:pt x="2143" y="5829"/>
                    <a:pt x="2521" y="6175"/>
                    <a:pt x="2521" y="6648"/>
                  </a:cubicBezTo>
                  <a:cubicBezTo>
                    <a:pt x="2521" y="6900"/>
                    <a:pt x="2710" y="7089"/>
                    <a:pt x="2899" y="7089"/>
                  </a:cubicBezTo>
                  <a:cubicBezTo>
                    <a:pt x="3119" y="7089"/>
                    <a:pt x="3308" y="6900"/>
                    <a:pt x="3308" y="6648"/>
                  </a:cubicBezTo>
                  <a:cubicBezTo>
                    <a:pt x="3308" y="6175"/>
                    <a:pt x="3655" y="5829"/>
                    <a:pt x="4127" y="5829"/>
                  </a:cubicBezTo>
                  <a:cubicBezTo>
                    <a:pt x="4600" y="5829"/>
                    <a:pt x="4946" y="6175"/>
                    <a:pt x="4946" y="6648"/>
                  </a:cubicBezTo>
                  <a:lnTo>
                    <a:pt x="4946" y="11499"/>
                  </a:lnTo>
                  <a:cubicBezTo>
                    <a:pt x="4946" y="12161"/>
                    <a:pt x="5514" y="12728"/>
                    <a:pt x="6175" y="12728"/>
                  </a:cubicBezTo>
                  <a:cubicBezTo>
                    <a:pt x="6837" y="12728"/>
                    <a:pt x="7404" y="12161"/>
                    <a:pt x="7404" y="11499"/>
                  </a:cubicBezTo>
                  <a:lnTo>
                    <a:pt x="7404" y="10680"/>
                  </a:lnTo>
                  <a:cubicBezTo>
                    <a:pt x="7404" y="10428"/>
                    <a:pt x="7215" y="10239"/>
                    <a:pt x="6994" y="10239"/>
                  </a:cubicBezTo>
                  <a:cubicBezTo>
                    <a:pt x="6805" y="10239"/>
                    <a:pt x="6616" y="10428"/>
                    <a:pt x="6616" y="10680"/>
                  </a:cubicBezTo>
                  <a:lnTo>
                    <a:pt x="6616" y="11499"/>
                  </a:lnTo>
                  <a:cubicBezTo>
                    <a:pt x="6616" y="11720"/>
                    <a:pt x="6427" y="11940"/>
                    <a:pt x="6175" y="11940"/>
                  </a:cubicBezTo>
                  <a:cubicBezTo>
                    <a:pt x="5955" y="11940"/>
                    <a:pt x="5797" y="11720"/>
                    <a:pt x="5797" y="11499"/>
                  </a:cubicBezTo>
                  <a:lnTo>
                    <a:pt x="5797" y="6648"/>
                  </a:lnTo>
                  <a:cubicBezTo>
                    <a:pt x="5797" y="6175"/>
                    <a:pt x="6144" y="5829"/>
                    <a:pt x="6616" y="5829"/>
                  </a:cubicBezTo>
                  <a:cubicBezTo>
                    <a:pt x="7089" y="5829"/>
                    <a:pt x="7435" y="6175"/>
                    <a:pt x="7435" y="6648"/>
                  </a:cubicBezTo>
                  <a:cubicBezTo>
                    <a:pt x="7435" y="6900"/>
                    <a:pt x="7624" y="7089"/>
                    <a:pt x="7876" y="7089"/>
                  </a:cubicBezTo>
                  <a:cubicBezTo>
                    <a:pt x="8097" y="7089"/>
                    <a:pt x="8255" y="6900"/>
                    <a:pt x="8255" y="6648"/>
                  </a:cubicBezTo>
                  <a:cubicBezTo>
                    <a:pt x="8255" y="6175"/>
                    <a:pt x="8633" y="5829"/>
                    <a:pt x="9105" y="5829"/>
                  </a:cubicBezTo>
                  <a:cubicBezTo>
                    <a:pt x="9578" y="5829"/>
                    <a:pt x="9924" y="6175"/>
                    <a:pt x="9924" y="6648"/>
                  </a:cubicBezTo>
                  <a:cubicBezTo>
                    <a:pt x="9924" y="6900"/>
                    <a:pt x="10113" y="7089"/>
                    <a:pt x="10302" y="7089"/>
                  </a:cubicBezTo>
                  <a:cubicBezTo>
                    <a:pt x="10554" y="7089"/>
                    <a:pt x="10743" y="6900"/>
                    <a:pt x="10743" y="6648"/>
                  </a:cubicBezTo>
                  <a:lnTo>
                    <a:pt x="10743" y="6207"/>
                  </a:lnTo>
                  <a:cubicBezTo>
                    <a:pt x="10743" y="3371"/>
                    <a:pt x="8538" y="1071"/>
                    <a:pt x="5797" y="851"/>
                  </a:cubicBezTo>
                  <a:lnTo>
                    <a:pt x="5797" y="441"/>
                  </a:lnTo>
                  <a:cubicBezTo>
                    <a:pt x="5797" y="189"/>
                    <a:pt x="5577" y="0"/>
                    <a:pt x="535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72" name="Google Shape;5272;p46"/>
          <p:cNvGrpSpPr/>
          <p:nvPr/>
        </p:nvGrpSpPr>
        <p:grpSpPr>
          <a:xfrm>
            <a:off x="7768638" y="1673056"/>
            <a:ext cx="347715" cy="351155"/>
            <a:chOff x="-59100700" y="1911950"/>
            <a:chExt cx="315875" cy="319000"/>
          </a:xfrm>
          <a:solidFill>
            <a:srgbClr val="171536"/>
          </a:solidFill>
        </p:grpSpPr>
        <p:sp>
          <p:nvSpPr>
            <p:cNvPr id="5273" name="Google Shape;5273;p46"/>
            <p:cNvSpPr/>
            <p:nvPr/>
          </p:nvSpPr>
          <p:spPr>
            <a:xfrm>
              <a:off x="-59015625" y="1993850"/>
              <a:ext cx="20500" cy="20525"/>
            </a:xfrm>
            <a:custGeom>
              <a:avLst/>
              <a:gdLst/>
              <a:ahLst/>
              <a:cxnLst/>
              <a:rect l="l" t="t" r="r" b="b"/>
              <a:pathLst>
                <a:path w="820" h="821" extrusionOk="0">
                  <a:moveTo>
                    <a:pt x="189" y="1"/>
                  </a:moveTo>
                  <a:cubicBezTo>
                    <a:pt x="63" y="1"/>
                    <a:pt x="0" y="64"/>
                    <a:pt x="0" y="190"/>
                  </a:cubicBezTo>
                  <a:lnTo>
                    <a:pt x="0" y="631"/>
                  </a:lnTo>
                  <a:cubicBezTo>
                    <a:pt x="0" y="757"/>
                    <a:pt x="95" y="820"/>
                    <a:pt x="189" y="820"/>
                  </a:cubicBezTo>
                  <a:lnTo>
                    <a:pt x="630" y="820"/>
                  </a:lnTo>
                  <a:cubicBezTo>
                    <a:pt x="725" y="820"/>
                    <a:pt x="820" y="757"/>
                    <a:pt x="820" y="631"/>
                  </a:cubicBezTo>
                  <a:lnTo>
                    <a:pt x="820" y="190"/>
                  </a:lnTo>
                  <a:cubicBezTo>
                    <a:pt x="820" y="64"/>
                    <a:pt x="725" y="1"/>
                    <a:pt x="63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4" name="Google Shape;5274;p46"/>
            <p:cNvSpPr/>
            <p:nvPr/>
          </p:nvSpPr>
          <p:spPr>
            <a:xfrm>
              <a:off x="-58954200" y="1993850"/>
              <a:ext cx="21300" cy="20525"/>
            </a:xfrm>
            <a:custGeom>
              <a:avLst/>
              <a:gdLst/>
              <a:ahLst/>
              <a:cxnLst/>
              <a:rect l="l" t="t" r="r" b="b"/>
              <a:pathLst>
                <a:path w="852" h="821" extrusionOk="0">
                  <a:moveTo>
                    <a:pt x="221" y="1"/>
                  </a:moveTo>
                  <a:cubicBezTo>
                    <a:pt x="95" y="1"/>
                    <a:pt x="1" y="64"/>
                    <a:pt x="1" y="190"/>
                  </a:cubicBezTo>
                  <a:lnTo>
                    <a:pt x="1" y="631"/>
                  </a:lnTo>
                  <a:cubicBezTo>
                    <a:pt x="1" y="757"/>
                    <a:pt x="127" y="820"/>
                    <a:pt x="221" y="820"/>
                  </a:cubicBezTo>
                  <a:lnTo>
                    <a:pt x="631" y="820"/>
                  </a:lnTo>
                  <a:cubicBezTo>
                    <a:pt x="757" y="820"/>
                    <a:pt x="851" y="757"/>
                    <a:pt x="851" y="631"/>
                  </a:cubicBezTo>
                  <a:lnTo>
                    <a:pt x="851" y="190"/>
                  </a:lnTo>
                  <a:cubicBezTo>
                    <a:pt x="851" y="64"/>
                    <a:pt x="757" y="1"/>
                    <a:pt x="6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5" name="Google Shape;5275;p46"/>
            <p:cNvSpPr/>
            <p:nvPr/>
          </p:nvSpPr>
          <p:spPr>
            <a:xfrm>
              <a:off x="-58891975" y="1993850"/>
              <a:ext cx="21300" cy="20525"/>
            </a:xfrm>
            <a:custGeom>
              <a:avLst/>
              <a:gdLst/>
              <a:ahLst/>
              <a:cxnLst/>
              <a:rect l="l" t="t" r="r" b="b"/>
              <a:pathLst>
                <a:path w="852" h="821" extrusionOk="0">
                  <a:moveTo>
                    <a:pt x="190" y="1"/>
                  </a:moveTo>
                  <a:cubicBezTo>
                    <a:pt x="95" y="1"/>
                    <a:pt x="1" y="64"/>
                    <a:pt x="1" y="190"/>
                  </a:cubicBezTo>
                  <a:lnTo>
                    <a:pt x="1" y="631"/>
                  </a:lnTo>
                  <a:cubicBezTo>
                    <a:pt x="1" y="757"/>
                    <a:pt x="127" y="820"/>
                    <a:pt x="190" y="820"/>
                  </a:cubicBezTo>
                  <a:lnTo>
                    <a:pt x="631" y="820"/>
                  </a:lnTo>
                  <a:cubicBezTo>
                    <a:pt x="757" y="820"/>
                    <a:pt x="851" y="757"/>
                    <a:pt x="851" y="631"/>
                  </a:cubicBezTo>
                  <a:lnTo>
                    <a:pt x="851" y="190"/>
                  </a:lnTo>
                  <a:cubicBezTo>
                    <a:pt x="851" y="64"/>
                    <a:pt x="757" y="1"/>
                    <a:pt x="6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6" name="Google Shape;5276;p46"/>
            <p:cNvSpPr/>
            <p:nvPr/>
          </p:nvSpPr>
          <p:spPr>
            <a:xfrm>
              <a:off x="-59015625" y="2034825"/>
              <a:ext cx="20500" cy="21275"/>
            </a:xfrm>
            <a:custGeom>
              <a:avLst/>
              <a:gdLst/>
              <a:ahLst/>
              <a:cxnLst/>
              <a:rect l="l" t="t" r="r" b="b"/>
              <a:pathLst>
                <a:path w="820" h="851" extrusionOk="0">
                  <a:moveTo>
                    <a:pt x="189" y="0"/>
                  </a:moveTo>
                  <a:cubicBezTo>
                    <a:pt x="63" y="0"/>
                    <a:pt x="0" y="95"/>
                    <a:pt x="0" y="221"/>
                  </a:cubicBezTo>
                  <a:lnTo>
                    <a:pt x="0" y="630"/>
                  </a:lnTo>
                  <a:cubicBezTo>
                    <a:pt x="0" y="756"/>
                    <a:pt x="95" y="851"/>
                    <a:pt x="189" y="851"/>
                  </a:cubicBezTo>
                  <a:lnTo>
                    <a:pt x="630" y="851"/>
                  </a:lnTo>
                  <a:cubicBezTo>
                    <a:pt x="725" y="851"/>
                    <a:pt x="820" y="756"/>
                    <a:pt x="820" y="630"/>
                  </a:cubicBezTo>
                  <a:lnTo>
                    <a:pt x="820" y="221"/>
                  </a:lnTo>
                  <a:cubicBezTo>
                    <a:pt x="820" y="95"/>
                    <a:pt x="725" y="0"/>
                    <a:pt x="63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7" name="Google Shape;5277;p46"/>
            <p:cNvSpPr/>
            <p:nvPr/>
          </p:nvSpPr>
          <p:spPr>
            <a:xfrm>
              <a:off x="-58954200" y="2034825"/>
              <a:ext cx="21300" cy="21275"/>
            </a:xfrm>
            <a:custGeom>
              <a:avLst/>
              <a:gdLst/>
              <a:ahLst/>
              <a:cxnLst/>
              <a:rect l="l" t="t" r="r" b="b"/>
              <a:pathLst>
                <a:path w="852" h="851" extrusionOk="0">
                  <a:moveTo>
                    <a:pt x="221" y="0"/>
                  </a:moveTo>
                  <a:cubicBezTo>
                    <a:pt x="95" y="0"/>
                    <a:pt x="1" y="95"/>
                    <a:pt x="1" y="221"/>
                  </a:cubicBezTo>
                  <a:lnTo>
                    <a:pt x="1" y="630"/>
                  </a:lnTo>
                  <a:cubicBezTo>
                    <a:pt x="1" y="756"/>
                    <a:pt x="127" y="851"/>
                    <a:pt x="221" y="851"/>
                  </a:cubicBezTo>
                  <a:lnTo>
                    <a:pt x="631" y="851"/>
                  </a:lnTo>
                  <a:cubicBezTo>
                    <a:pt x="757" y="851"/>
                    <a:pt x="851" y="756"/>
                    <a:pt x="851" y="630"/>
                  </a:cubicBezTo>
                  <a:lnTo>
                    <a:pt x="851" y="221"/>
                  </a:lnTo>
                  <a:cubicBezTo>
                    <a:pt x="851" y="95"/>
                    <a:pt x="757" y="0"/>
                    <a:pt x="63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8" name="Google Shape;5278;p46"/>
            <p:cNvSpPr/>
            <p:nvPr/>
          </p:nvSpPr>
          <p:spPr>
            <a:xfrm>
              <a:off x="-58891975" y="2034825"/>
              <a:ext cx="21300" cy="21275"/>
            </a:xfrm>
            <a:custGeom>
              <a:avLst/>
              <a:gdLst/>
              <a:ahLst/>
              <a:cxnLst/>
              <a:rect l="l" t="t" r="r" b="b"/>
              <a:pathLst>
                <a:path w="852" h="851" extrusionOk="0">
                  <a:moveTo>
                    <a:pt x="190" y="0"/>
                  </a:moveTo>
                  <a:cubicBezTo>
                    <a:pt x="95" y="0"/>
                    <a:pt x="1" y="95"/>
                    <a:pt x="1" y="221"/>
                  </a:cubicBezTo>
                  <a:lnTo>
                    <a:pt x="1" y="630"/>
                  </a:lnTo>
                  <a:cubicBezTo>
                    <a:pt x="1" y="756"/>
                    <a:pt x="127" y="851"/>
                    <a:pt x="190" y="851"/>
                  </a:cubicBezTo>
                  <a:lnTo>
                    <a:pt x="631" y="851"/>
                  </a:lnTo>
                  <a:cubicBezTo>
                    <a:pt x="757" y="851"/>
                    <a:pt x="851" y="756"/>
                    <a:pt x="851" y="630"/>
                  </a:cubicBezTo>
                  <a:lnTo>
                    <a:pt x="851" y="221"/>
                  </a:lnTo>
                  <a:cubicBezTo>
                    <a:pt x="851" y="95"/>
                    <a:pt x="757" y="0"/>
                    <a:pt x="63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9" name="Google Shape;5279;p46"/>
            <p:cNvSpPr/>
            <p:nvPr/>
          </p:nvSpPr>
          <p:spPr>
            <a:xfrm>
              <a:off x="-59015625" y="2076550"/>
              <a:ext cx="20500" cy="20525"/>
            </a:xfrm>
            <a:custGeom>
              <a:avLst/>
              <a:gdLst/>
              <a:ahLst/>
              <a:cxnLst/>
              <a:rect l="l" t="t" r="r" b="b"/>
              <a:pathLst>
                <a:path w="820" h="821" extrusionOk="0">
                  <a:moveTo>
                    <a:pt x="189" y="1"/>
                  </a:moveTo>
                  <a:cubicBezTo>
                    <a:pt x="63" y="1"/>
                    <a:pt x="0" y="64"/>
                    <a:pt x="0" y="190"/>
                  </a:cubicBezTo>
                  <a:lnTo>
                    <a:pt x="0" y="631"/>
                  </a:lnTo>
                  <a:cubicBezTo>
                    <a:pt x="0" y="757"/>
                    <a:pt x="95" y="820"/>
                    <a:pt x="189" y="820"/>
                  </a:cubicBezTo>
                  <a:lnTo>
                    <a:pt x="630" y="820"/>
                  </a:lnTo>
                  <a:cubicBezTo>
                    <a:pt x="725" y="820"/>
                    <a:pt x="820" y="757"/>
                    <a:pt x="820" y="631"/>
                  </a:cubicBezTo>
                  <a:lnTo>
                    <a:pt x="820" y="190"/>
                  </a:lnTo>
                  <a:cubicBezTo>
                    <a:pt x="820" y="64"/>
                    <a:pt x="725" y="1"/>
                    <a:pt x="63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0" name="Google Shape;5280;p46"/>
            <p:cNvSpPr/>
            <p:nvPr/>
          </p:nvSpPr>
          <p:spPr>
            <a:xfrm>
              <a:off x="-58954200" y="2076550"/>
              <a:ext cx="21300" cy="20525"/>
            </a:xfrm>
            <a:custGeom>
              <a:avLst/>
              <a:gdLst/>
              <a:ahLst/>
              <a:cxnLst/>
              <a:rect l="l" t="t" r="r" b="b"/>
              <a:pathLst>
                <a:path w="852" h="821" extrusionOk="0">
                  <a:moveTo>
                    <a:pt x="221" y="1"/>
                  </a:moveTo>
                  <a:cubicBezTo>
                    <a:pt x="95" y="1"/>
                    <a:pt x="1" y="64"/>
                    <a:pt x="1" y="190"/>
                  </a:cubicBezTo>
                  <a:lnTo>
                    <a:pt x="1" y="631"/>
                  </a:lnTo>
                  <a:cubicBezTo>
                    <a:pt x="1" y="757"/>
                    <a:pt x="127" y="820"/>
                    <a:pt x="221" y="820"/>
                  </a:cubicBezTo>
                  <a:lnTo>
                    <a:pt x="631" y="820"/>
                  </a:lnTo>
                  <a:cubicBezTo>
                    <a:pt x="757" y="820"/>
                    <a:pt x="851" y="757"/>
                    <a:pt x="851" y="631"/>
                  </a:cubicBezTo>
                  <a:lnTo>
                    <a:pt x="851" y="190"/>
                  </a:lnTo>
                  <a:cubicBezTo>
                    <a:pt x="851" y="64"/>
                    <a:pt x="757" y="1"/>
                    <a:pt x="6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1" name="Google Shape;5281;p46"/>
            <p:cNvSpPr/>
            <p:nvPr/>
          </p:nvSpPr>
          <p:spPr>
            <a:xfrm>
              <a:off x="-58891975" y="2076550"/>
              <a:ext cx="21300" cy="20525"/>
            </a:xfrm>
            <a:custGeom>
              <a:avLst/>
              <a:gdLst/>
              <a:ahLst/>
              <a:cxnLst/>
              <a:rect l="l" t="t" r="r" b="b"/>
              <a:pathLst>
                <a:path w="852" h="821" extrusionOk="0">
                  <a:moveTo>
                    <a:pt x="190" y="1"/>
                  </a:moveTo>
                  <a:cubicBezTo>
                    <a:pt x="95" y="1"/>
                    <a:pt x="1" y="64"/>
                    <a:pt x="1" y="190"/>
                  </a:cubicBezTo>
                  <a:lnTo>
                    <a:pt x="1" y="631"/>
                  </a:lnTo>
                  <a:cubicBezTo>
                    <a:pt x="1" y="757"/>
                    <a:pt x="127" y="820"/>
                    <a:pt x="190" y="820"/>
                  </a:cubicBezTo>
                  <a:lnTo>
                    <a:pt x="631" y="820"/>
                  </a:lnTo>
                  <a:cubicBezTo>
                    <a:pt x="757" y="820"/>
                    <a:pt x="851" y="757"/>
                    <a:pt x="851" y="631"/>
                  </a:cubicBezTo>
                  <a:lnTo>
                    <a:pt x="851" y="190"/>
                  </a:lnTo>
                  <a:cubicBezTo>
                    <a:pt x="851" y="64"/>
                    <a:pt x="757" y="1"/>
                    <a:pt x="6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2" name="Google Shape;5282;p46"/>
            <p:cNvSpPr/>
            <p:nvPr/>
          </p:nvSpPr>
          <p:spPr>
            <a:xfrm>
              <a:off x="-59100700" y="1911950"/>
              <a:ext cx="315875" cy="319000"/>
            </a:xfrm>
            <a:custGeom>
              <a:avLst/>
              <a:gdLst/>
              <a:ahLst/>
              <a:cxnLst/>
              <a:rect l="l" t="t" r="r" b="b"/>
              <a:pathLst>
                <a:path w="12635" h="12760" extrusionOk="0">
                  <a:moveTo>
                    <a:pt x="9169" y="788"/>
                  </a:moveTo>
                  <a:lnTo>
                    <a:pt x="9169" y="1607"/>
                  </a:lnTo>
                  <a:lnTo>
                    <a:pt x="3403" y="1607"/>
                  </a:lnTo>
                  <a:lnTo>
                    <a:pt x="3403" y="788"/>
                  </a:lnTo>
                  <a:close/>
                  <a:moveTo>
                    <a:pt x="1734" y="9074"/>
                  </a:moveTo>
                  <a:lnTo>
                    <a:pt x="1734" y="11815"/>
                  </a:lnTo>
                  <a:lnTo>
                    <a:pt x="788" y="11815"/>
                  </a:lnTo>
                  <a:lnTo>
                    <a:pt x="788" y="9074"/>
                  </a:lnTo>
                  <a:close/>
                  <a:moveTo>
                    <a:pt x="5861" y="9074"/>
                  </a:moveTo>
                  <a:lnTo>
                    <a:pt x="5861" y="11815"/>
                  </a:lnTo>
                  <a:lnTo>
                    <a:pt x="4223" y="11815"/>
                  </a:lnTo>
                  <a:lnTo>
                    <a:pt x="4223" y="9074"/>
                  </a:lnTo>
                  <a:close/>
                  <a:moveTo>
                    <a:pt x="8350" y="9074"/>
                  </a:moveTo>
                  <a:lnTo>
                    <a:pt x="8350" y="11815"/>
                  </a:lnTo>
                  <a:lnTo>
                    <a:pt x="6711" y="11815"/>
                  </a:lnTo>
                  <a:lnTo>
                    <a:pt x="6711" y="9074"/>
                  </a:lnTo>
                  <a:close/>
                  <a:moveTo>
                    <a:pt x="10051" y="2458"/>
                  </a:moveTo>
                  <a:lnTo>
                    <a:pt x="10051" y="11815"/>
                  </a:lnTo>
                  <a:lnTo>
                    <a:pt x="9169" y="11815"/>
                  </a:lnTo>
                  <a:lnTo>
                    <a:pt x="9169" y="8664"/>
                  </a:lnTo>
                  <a:cubicBezTo>
                    <a:pt x="9169" y="8444"/>
                    <a:pt x="8980" y="8223"/>
                    <a:pt x="8791" y="8223"/>
                  </a:cubicBezTo>
                  <a:lnTo>
                    <a:pt x="3813" y="8223"/>
                  </a:lnTo>
                  <a:cubicBezTo>
                    <a:pt x="3592" y="8223"/>
                    <a:pt x="3435" y="8444"/>
                    <a:pt x="3435" y="8664"/>
                  </a:cubicBezTo>
                  <a:lnTo>
                    <a:pt x="3435" y="11815"/>
                  </a:lnTo>
                  <a:lnTo>
                    <a:pt x="2616" y="11815"/>
                  </a:lnTo>
                  <a:lnTo>
                    <a:pt x="2616" y="2458"/>
                  </a:lnTo>
                  <a:close/>
                  <a:moveTo>
                    <a:pt x="11815" y="9074"/>
                  </a:moveTo>
                  <a:lnTo>
                    <a:pt x="11815" y="11815"/>
                  </a:lnTo>
                  <a:lnTo>
                    <a:pt x="10839" y="11815"/>
                  </a:lnTo>
                  <a:lnTo>
                    <a:pt x="10839" y="9074"/>
                  </a:lnTo>
                  <a:close/>
                  <a:moveTo>
                    <a:pt x="2994" y="0"/>
                  </a:moveTo>
                  <a:cubicBezTo>
                    <a:pt x="2773" y="0"/>
                    <a:pt x="2616" y="190"/>
                    <a:pt x="2616" y="410"/>
                  </a:cubicBezTo>
                  <a:lnTo>
                    <a:pt x="2616" y="1670"/>
                  </a:lnTo>
                  <a:lnTo>
                    <a:pt x="2206" y="1670"/>
                  </a:lnTo>
                  <a:cubicBezTo>
                    <a:pt x="1986" y="1670"/>
                    <a:pt x="1765" y="1859"/>
                    <a:pt x="1765" y="2080"/>
                  </a:cubicBezTo>
                  <a:lnTo>
                    <a:pt x="1765" y="8318"/>
                  </a:lnTo>
                  <a:lnTo>
                    <a:pt x="410" y="8318"/>
                  </a:lnTo>
                  <a:cubicBezTo>
                    <a:pt x="158" y="8318"/>
                    <a:pt x="1" y="8507"/>
                    <a:pt x="1" y="8727"/>
                  </a:cubicBezTo>
                  <a:lnTo>
                    <a:pt x="1" y="12319"/>
                  </a:lnTo>
                  <a:cubicBezTo>
                    <a:pt x="1" y="12571"/>
                    <a:pt x="190" y="12760"/>
                    <a:pt x="410" y="12760"/>
                  </a:cubicBezTo>
                  <a:lnTo>
                    <a:pt x="12256" y="12760"/>
                  </a:lnTo>
                  <a:cubicBezTo>
                    <a:pt x="12477" y="12760"/>
                    <a:pt x="12634" y="12571"/>
                    <a:pt x="12634" y="12319"/>
                  </a:cubicBezTo>
                  <a:lnTo>
                    <a:pt x="12634" y="8664"/>
                  </a:lnTo>
                  <a:cubicBezTo>
                    <a:pt x="12634" y="8444"/>
                    <a:pt x="12445" y="8223"/>
                    <a:pt x="12225" y="8223"/>
                  </a:cubicBezTo>
                  <a:lnTo>
                    <a:pt x="10839" y="8223"/>
                  </a:lnTo>
                  <a:lnTo>
                    <a:pt x="10839" y="2017"/>
                  </a:lnTo>
                  <a:cubicBezTo>
                    <a:pt x="10839" y="1765"/>
                    <a:pt x="10650" y="1576"/>
                    <a:pt x="10429" y="1576"/>
                  </a:cubicBezTo>
                  <a:lnTo>
                    <a:pt x="10019" y="1576"/>
                  </a:lnTo>
                  <a:lnTo>
                    <a:pt x="10019" y="410"/>
                  </a:lnTo>
                  <a:cubicBezTo>
                    <a:pt x="10019" y="158"/>
                    <a:pt x="9799" y="0"/>
                    <a:pt x="961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83" name="Google Shape;5283;p46"/>
          <p:cNvGrpSpPr/>
          <p:nvPr/>
        </p:nvGrpSpPr>
        <p:grpSpPr>
          <a:xfrm>
            <a:off x="2694871" y="1674459"/>
            <a:ext cx="361558" cy="348348"/>
            <a:chOff x="-63665750" y="1914325"/>
            <a:chExt cx="328450" cy="316450"/>
          </a:xfrm>
          <a:solidFill>
            <a:srgbClr val="171536"/>
          </a:solidFill>
        </p:grpSpPr>
        <p:sp>
          <p:nvSpPr>
            <p:cNvPr id="5284" name="Google Shape;5284;p46"/>
            <p:cNvSpPr/>
            <p:nvPr/>
          </p:nvSpPr>
          <p:spPr>
            <a:xfrm>
              <a:off x="-63665750" y="1914325"/>
              <a:ext cx="328450" cy="316450"/>
            </a:xfrm>
            <a:custGeom>
              <a:avLst/>
              <a:gdLst/>
              <a:ahLst/>
              <a:cxnLst/>
              <a:rect l="l" t="t" r="r" b="b"/>
              <a:pathLst>
                <a:path w="13138" h="12658" extrusionOk="0">
                  <a:moveTo>
                    <a:pt x="8144" y="835"/>
                  </a:moveTo>
                  <a:cubicBezTo>
                    <a:pt x="9097" y="835"/>
                    <a:pt x="10050" y="1197"/>
                    <a:pt x="10775" y="1922"/>
                  </a:cubicBezTo>
                  <a:cubicBezTo>
                    <a:pt x="12256" y="3371"/>
                    <a:pt x="12256" y="5734"/>
                    <a:pt x="10775" y="7183"/>
                  </a:cubicBezTo>
                  <a:cubicBezTo>
                    <a:pt x="10050" y="7908"/>
                    <a:pt x="9097" y="8270"/>
                    <a:pt x="8144" y="8270"/>
                  </a:cubicBezTo>
                  <a:cubicBezTo>
                    <a:pt x="7191" y="8270"/>
                    <a:pt x="6238" y="7908"/>
                    <a:pt x="5513" y="7183"/>
                  </a:cubicBezTo>
                  <a:cubicBezTo>
                    <a:pt x="4064" y="5734"/>
                    <a:pt x="4064" y="3371"/>
                    <a:pt x="5513" y="1922"/>
                  </a:cubicBezTo>
                  <a:cubicBezTo>
                    <a:pt x="6238" y="1197"/>
                    <a:pt x="7191" y="835"/>
                    <a:pt x="8144" y="835"/>
                  </a:cubicBezTo>
                  <a:close/>
                  <a:moveTo>
                    <a:pt x="3466" y="8632"/>
                  </a:moveTo>
                  <a:lnTo>
                    <a:pt x="4064" y="9231"/>
                  </a:lnTo>
                  <a:lnTo>
                    <a:pt x="1607" y="11688"/>
                  </a:lnTo>
                  <a:lnTo>
                    <a:pt x="1008" y="11090"/>
                  </a:lnTo>
                  <a:lnTo>
                    <a:pt x="3466" y="8632"/>
                  </a:lnTo>
                  <a:close/>
                  <a:moveTo>
                    <a:pt x="8172" y="0"/>
                  </a:moveTo>
                  <a:cubicBezTo>
                    <a:pt x="7010" y="0"/>
                    <a:pt x="5844" y="441"/>
                    <a:pt x="4946" y="1323"/>
                  </a:cubicBezTo>
                  <a:cubicBezTo>
                    <a:pt x="3277" y="3024"/>
                    <a:pt x="3182" y="5671"/>
                    <a:pt x="4694" y="7467"/>
                  </a:cubicBezTo>
                  <a:lnTo>
                    <a:pt x="4096" y="8065"/>
                  </a:lnTo>
                  <a:lnTo>
                    <a:pt x="3214" y="7183"/>
                  </a:lnTo>
                  <a:cubicBezTo>
                    <a:pt x="3151" y="7104"/>
                    <a:pt x="3048" y="7065"/>
                    <a:pt x="2942" y="7065"/>
                  </a:cubicBezTo>
                  <a:cubicBezTo>
                    <a:pt x="2836" y="7065"/>
                    <a:pt x="2725" y="7104"/>
                    <a:pt x="2646" y="7183"/>
                  </a:cubicBezTo>
                  <a:cubicBezTo>
                    <a:pt x="2489" y="7341"/>
                    <a:pt x="2489" y="7624"/>
                    <a:pt x="2646" y="7782"/>
                  </a:cubicBezTo>
                  <a:lnTo>
                    <a:pt x="2899" y="8065"/>
                  </a:lnTo>
                  <a:lnTo>
                    <a:pt x="158" y="10806"/>
                  </a:lnTo>
                  <a:cubicBezTo>
                    <a:pt x="0" y="10964"/>
                    <a:pt x="0" y="11247"/>
                    <a:pt x="158" y="11405"/>
                  </a:cubicBezTo>
                  <a:lnTo>
                    <a:pt x="1292" y="12539"/>
                  </a:lnTo>
                  <a:cubicBezTo>
                    <a:pt x="1371" y="12618"/>
                    <a:pt x="1481" y="12657"/>
                    <a:pt x="1591" y="12657"/>
                  </a:cubicBezTo>
                  <a:cubicBezTo>
                    <a:pt x="1701" y="12657"/>
                    <a:pt x="1812" y="12618"/>
                    <a:pt x="1890" y="12539"/>
                  </a:cubicBezTo>
                  <a:lnTo>
                    <a:pt x="4631" y="9798"/>
                  </a:lnTo>
                  <a:lnTo>
                    <a:pt x="4915" y="10050"/>
                  </a:lnTo>
                  <a:cubicBezTo>
                    <a:pt x="4994" y="10129"/>
                    <a:pt x="5104" y="10168"/>
                    <a:pt x="5214" y="10168"/>
                  </a:cubicBezTo>
                  <a:cubicBezTo>
                    <a:pt x="5324" y="10168"/>
                    <a:pt x="5435" y="10129"/>
                    <a:pt x="5513" y="10050"/>
                  </a:cubicBezTo>
                  <a:cubicBezTo>
                    <a:pt x="5671" y="9893"/>
                    <a:pt x="5671" y="9640"/>
                    <a:pt x="5513" y="9483"/>
                  </a:cubicBezTo>
                  <a:lnTo>
                    <a:pt x="4631" y="8601"/>
                  </a:lnTo>
                  <a:lnTo>
                    <a:pt x="5230" y="8034"/>
                  </a:lnTo>
                  <a:cubicBezTo>
                    <a:pt x="6059" y="8730"/>
                    <a:pt x="7090" y="9078"/>
                    <a:pt x="8127" y="9078"/>
                  </a:cubicBezTo>
                  <a:cubicBezTo>
                    <a:pt x="9296" y="9078"/>
                    <a:pt x="10472" y="8635"/>
                    <a:pt x="11373" y="7750"/>
                  </a:cubicBezTo>
                  <a:cubicBezTo>
                    <a:pt x="13138" y="5986"/>
                    <a:pt x="13138" y="3087"/>
                    <a:pt x="11373" y="1323"/>
                  </a:cubicBezTo>
                  <a:cubicBezTo>
                    <a:pt x="10491" y="441"/>
                    <a:pt x="9333" y="0"/>
                    <a:pt x="817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5" name="Google Shape;5285;p46"/>
            <p:cNvSpPr/>
            <p:nvPr/>
          </p:nvSpPr>
          <p:spPr>
            <a:xfrm>
              <a:off x="-63524775" y="1955275"/>
              <a:ext cx="123675" cy="134700"/>
            </a:xfrm>
            <a:custGeom>
              <a:avLst/>
              <a:gdLst/>
              <a:ahLst/>
              <a:cxnLst/>
              <a:rect l="l" t="t" r="r" b="b"/>
              <a:pathLst>
                <a:path w="4947" h="5388" extrusionOk="0">
                  <a:moveTo>
                    <a:pt x="2458" y="882"/>
                  </a:moveTo>
                  <a:cubicBezTo>
                    <a:pt x="2930" y="882"/>
                    <a:pt x="3308" y="1229"/>
                    <a:pt x="3308" y="1702"/>
                  </a:cubicBezTo>
                  <a:cubicBezTo>
                    <a:pt x="3308" y="2174"/>
                    <a:pt x="2962" y="2521"/>
                    <a:pt x="2458" y="2521"/>
                  </a:cubicBezTo>
                  <a:cubicBezTo>
                    <a:pt x="1985" y="2521"/>
                    <a:pt x="1639" y="2174"/>
                    <a:pt x="1639" y="1702"/>
                  </a:cubicBezTo>
                  <a:cubicBezTo>
                    <a:pt x="1639" y="1229"/>
                    <a:pt x="2048" y="882"/>
                    <a:pt x="2458" y="882"/>
                  </a:cubicBezTo>
                  <a:close/>
                  <a:moveTo>
                    <a:pt x="2458" y="3340"/>
                  </a:moveTo>
                  <a:cubicBezTo>
                    <a:pt x="3245" y="3340"/>
                    <a:pt x="3876" y="3875"/>
                    <a:pt x="4096" y="4600"/>
                  </a:cubicBezTo>
                  <a:lnTo>
                    <a:pt x="883" y="4600"/>
                  </a:lnTo>
                  <a:cubicBezTo>
                    <a:pt x="1040" y="3875"/>
                    <a:pt x="1733" y="3340"/>
                    <a:pt x="2458" y="3340"/>
                  </a:cubicBezTo>
                  <a:close/>
                  <a:moveTo>
                    <a:pt x="2458" y="0"/>
                  </a:moveTo>
                  <a:cubicBezTo>
                    <a:pt x="1576" y="0"/>
                    <a:pt x="820" y="756"/>
                    <a:pt x="820" y="1670"/>
                  </a:cubicBezTo>
                  <a:cubicBezTo>
                    <a:pt x="820" y="2080"/>
                    <a:pt x="977" y="2489"/>
                    <a:pt x="1292" y="2804"/>
                  </a:cubicBezTo>
                  <a:cubicBezTo>
                    <a:pt x="536" y="3245"/>
                    <a:pt x="0" y="4033"/>
                    <a:pt x="0" y="4978"/>
                  </a:cubicBezTo>
                  <a:cubicBezTo>
                    <a:pt x="0" y="5230"/>
                    <a:pt x="189" y="5388"/>
                    <a:pt x="410" y="5388"/>
                  </a:cubicBezTo>
                  <a:lnTo>
                    <a:pt x="4569" y="5388"/>
                  </a:lnTo>
                  <a:cubicBezTo>
                    <a:pt x="4789" y="5388"/>
                    <a:pt x="4947" y="5199"/>
                    <a:pt x="4947" y="4978"/>
                  </a:cubicBezTo>
                  <a:cubicBezTo>
                    <a:pt x="4947" y="4033"/>
                    <a:pt x="4443" y="3245"/>
                    <a:pt x="3655" y="2804"/>
                  </a:cubicBezTo>
                  <a:cubicBezTo>
                    <a:pt x="3939" y="2489"/>
                    <a:pt x="4128" y="2080"/>
                    <a:pt x="4128" y="1670"/>
                  </a:cubicBezTo>
                  <a:cubicBezTo>
                    <a:pt x="4128" y="756"/>
                    <a:pt x="3371" y="0"/>
                    <a:pt x="245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86" name="Google Shape;5286;p46"/>
          <p:cNvGrpSpPr/>
          <p:nvPr/>
        </p:nvGrpSpPr>
        <p:grpSpPr>
          <a:xfrm>
            <a:off x="2699632" y="2077985"/>
            <a:ext cx="352036" cy="350742"/>
            <a:chOff x="-63666550" y="2278975"/>
            <a:chExt cx="319800" cy="318625"/>
          </a:xfrm>
          <a:solidFill>
            <a:srgbClr val="171536"/>
          </a:solidFill>
        </p:grpSpPr>
        <p:sp>
          <p:nvSpPr>
            <p:cNvPr id="5287" name="Google Shape;5287;p46"/>
            <p:cNvSpPr/>
            <p:nvPr/>
          </p:nvSpPr>
          <p:spPr>
            <a:xfrm>
              <a:off x="-63481450" y="2309700"/>
              <a:ext cx="62225" cy="146525"/>
            </a:xfrm>
            <a:custGeom>
              <a:avLst/>
              <a:gdLst/>
              <a:ahLst/>
              <a:cxnLst/>
              <a:rect l="l" t="t" r="r" b="b"/>
              <a:pathLst>
                <a:path w="2489" h="5861" extrusionOk="0">
                  <a:moveTo>
                    <a:pt x="1229" y="0"/>
                  </a:moveTo>
                  <a:cubicBezTo>
                    <a:pt x="977" y="0"/>
                    <a:pt x="819" y="189"/>
                    <a:pt x="819" y="441"/>
                  </a:cubicBezTo>
                  <a:lnTo>
                    <a:pt x="819" y="694"/>
                  </a:lnTo>
                  <a:cubicBezTo>
                    <a:pt x="347" y="883"/>
                    <a:pt x="0" y="1324"/>
                    <a:pt x="0" y="1891"/>
                  </a:cubicBezTo>
                  <a:cubicBezTo>
                    <a:pt x="0" y="2552"/>
                    <a:pt x="536" y="2962"/>
                    <a:pt x="977" y="3277"/>
                  </a:cubicBezTo>
                  <a:cubicBezTo>
                    <a:pt x="1292" y="3497"/>
                    <a:pt x="1638" y="3749"/>
                    <a:pt x="1638" y="3970"/>
                  </a:cubicBezTo>
                  <a:cubicBezTo>
                    <a:pt x="1607" y="4254"/>
                    <a:pt x="1418" y="4411"/>
                    <a:pt x="1197" y="4411"/>
                  </a:cubicBezTo>
                  <a:cubicBezTo>
                    <a:pt x="977" y="4411"/>
                    <a:pt x="819" y="4222"/>
                    <a:pt x="819" y="3970"/>
                  </a:cubicBezTo>
                  <a:cubicBezTo>
                    <a:pt x="819" y="3749"/>
                    <a:pt x="630" y="3560"/>
                    <a:pt x="410" y="3560"/>
                  </a:cubicBezTo>
                  <a:cubicBezTo>
                    <a:pt x="189" y="3560"/>
                    <a:pt x="0" y="3749"/>
                    <a:pt x="0" y="3970"/>
                  </a:cubicBezTo>
                  <a:cubicBezTo>
                    <a:pt x="0" y="4537"/>
                    <a:pt x="347" y="4978"/>
                    <a:pt x="819" y="5167"/>
                  </a:cubicBezTo>
                  <a:lnTo>
                    <a:pt x="819" y="5419"/>
                  </a:lnTo>
                  <a:cubicBezTo>
                    <a:pt x="819" y="5671"/>
                    <a:pt x="1008" y="5860"/>
                    <a:pt x="1197" y="5860"/>
                  </a:cubicBezTo>
                  <a:cubicBezTo>
                    <a:pt x="1449" y="5860"/>
                    <a:pt x="1638" y="5671"/>
                    <a:pt x="1638" y="5419"/>
                  </a:cubicBezTo>
                  <a:lnTo>
                    <a:pt x="1638" y="5167"/>
                  </a:lnTo>
                  <a:cubicBezTo>
                    <a:pt x="2111" y="5010"/>
                    <a:pt x="2489" y="4537"/>
                    <a:pt x="2489" y="3970"/>
                  </a:cubicBezTo>
                  <a:cubicBezTo>
                    <a:pt x="2489" y="3308"/>
                    <a:pt x="1922" y="2930"/>
                    <a:pt x="1481" y="2615"/>
                  </a:cubicBezTo>
                  <a:cubicBezTo>
                    <a:pt x="1166" y="2363"/>
                    <a:pt x="819" y="2143"/>
                    <a:pt x="819" y="1891"/>
                  </a:cubicBezTo>
                  <a:cubicBezTo>
                    <a:pt x="819" y="1670"/>
                    <a:pt x="1008" y="1450"/>
                    <a:pt x="1229" y="1450"/>
                  </a:cubicBezTo>
                  <a:cubicBezTo>
                    <a:pt x="1449" y="1450"/>
                    <a:pt x="1638" y="1670"/>
                    <a:pt x="1638" y="1891"/>
                  </a:cubicBezTo>
                  <a:cubicBezTo>
                    <a:pt x="1638" y="2111"/>
                    <a:pt x="1859" y="2332"/>
                    <a:pt x="2048" y="2332"/>
                  </a:cubicBezTo>
                  <a:cubicBezTo>
                    <a:pt x="2269" y="2332"/>
                    <a:pt x="2489" y="2111"/>
                    <a:pt x="2489" y="1891"/>
                  </a:cubicBezTo>
                  <a:cubicBezTo>
                    <a:pt x="2489" y="1324"/>
                    <a:pt x="2111" y="914"/>
                    <a:pt x="1638" y="694"/>
                  </a:cubicBezTo>
                  <a:lnTo>
                    <a:pt x="1638" y="441"/>
                  </a:lnTo>
                  <a:cubicBezTo>
                    <a:pt x="1638" y="189"/>
                    <a:pt x="1449" y="0"/>
                    <a:pt x="122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8" name="Google Shape;5288;p46"/>
            <p:cNvSpPr/>
            <p:nvPr/>
          </p:nvSpPr>
          <p:spPr>
            <a:xfrm>
              <a:off x="-63666550" y="2278975"/>
              <a:ext cx="319800" cy="318625"/>
            </a:xfrm>
            <a:custGeom>
              <a:avLst/>
              <a:gdLst/>
              <a:ahLst/>
              <a:cxnLst/>
              <a:rect l="l" t="t" r="r" b="b"/>
              <a:pathLst>
                <a:path w="12792" h="12745" extrusionOk="0">
                  <a:moveTo>
                    <a:pt x="8601" y="914"/>
                  </a:moveTo>
                  <a:cubicBezTo>
                    <a:pt x="10429" y="914"/>
                    <a:pt x="11909" y="2427"/>
                    <a:pt x="11909" y="4222"/>
                  </a:cubicBezTo>
                  <a:cubicBezTo>
                    <a:pt x="11909" y="6050"/>
                    <a:pt x="10429" y="7530"/>
                    <a:pt x="8601" y="7530"/>
                  </a:cubicBezTo>
                  <a:cubicBezTo>
                    <a:pt x="7971" y="7530"/>
                    <a:pt x="7404" y="7373"/>
                    <a:pt x="6869" y="7026"/>
                  </a:cubicBezTo>
                  <a:lnTo>
                    <a:pt x="7089" y="6270"/>
                  </a:lnTo>
                  <a:cubicBezTo>
                    <a:pt x="7144" y="5997"/>
                    <a:pt x="6938" y="5748"/>
                    <a:pt x="6677" y="5748"/>
                  </a:cubicBezTo>
                  <a:cubicBezTo>
                    <a:pt x="6637" y="5748"/>
                    <a:pt x="6596" y="5754"/>
                    <a:pt x="6554" y="5766"/>
                  </a:cubicBezTo>
                  <a:lnTo>
                    <a:pt x="5829" y="5955"/>
                  </a:lnTo>
                  <a:cubicBezTo>
                    <a:pt x="5514" y="5451"/>
                    <a:pt x="5293" y="4852"/>
                    <a:pt x="5293" y="4222"/>
                  </a:cubicBezTo>
                  <a:cubicBezTo>
                    <a:pt x="5293" y="2364"/>
                    <a:pt x="6774" y="914"/>
                    <a:pt x="8601" y="914"/>
                  </a:cubicBezTo>
                  <a:close/>
                  <a:moveTo>
                    <a:pt x="6050" y="6711"/>
                  </a:moveTo>
                  <a:lnTo>
                    <a:pt x="5041" y="10303"/>
                  </a:lnTo>
                  <a:lnTo>
                    <a:pt x="4789" y="9421"/>
                  </a:lnTo>
                  <a:cubicBezTo>
                    <a:pt x="4749" y="9221"/>
                    <a:pt x="4571" y="9098"/>
                    <a:pt x="4389" y="9098"/>
                  </a:cubicBezTo>
                  <a:cubicBezTo>
                    <a:pt x="4284" y="9098"/>
                    <a:pt x="4177" y="9139"/>
                    <a:pt x="4096" y="9232"/>
                  </a:cubicBezTo>
                  <a:lnTo>
                    <a:pt x="1418" y="11910"/>
                  </a:lnTo>
                  <a:lnTo>
                    <a:pt x="820" y="11311"/>
                  </a:lnTo>
                  <a:lnTo>
                    <a:pt x="3529" y="8665"/>
                  </a:lnTo>
                  <a:cubicBezTo>
                    <a:pt x="3781" y="8444"/>
                    <a:pt x="3655" y="8034"/>
                    <a:pt x="3340" y="7971"/>
                  </a:cubicBezTo>
                  <a:lnTo>
                    <a:pt x="2458" y="7719"/>
                  </a:lnTo>
                  <a:lnTo>
                    <a:pt x="6050" y="6711"/>
                  </a:lnTo>
                  <a:close/>
                  <a:moveTo>
                    <a:pt x="8664" y="1"/>
                  </a:moveTo>
                  <a:cubicBezTo>
                    <a:pt x="6365" y="1"/>
                    <a:pt x="4506" y="1860"/>
                    <a:pt x="4506" y="4159"/>
                  </a:cubicBezTo>
                  <a:cubicBezTo>
                    <a:pt x="4506" y="4852"/>
                    <a:pt x="4663" y="5514"/>
                    <a:pt x="5041" y="6113"/>
                  </a:cubicBezTo>
                  <a:lnTo>
                    <a:pt x="820" y="7341"/>
                  </a:lnTo>
                  <a:cubicBezTo>
                    <a:pt x="631" y="7373"/>
                    <a:pt x="505" y="7562"/>
                    <a:pt x="505" y="7719"/>
                  </a:cubicBezTo>
                  <a:cubicBezTo>
                    <a:pt x="505" y="7940"/>
                    <a:pt x="631" y="8097"/>
                    <a:pt x="820" y="8129"/>
                  </a:cubicBezTo>
                  <a:lnTo>
                    <a:pt x="2458" y="8570"/>
                  </a:lnTo>
                  <a:lnTo>
                    <a:pt x="316" y="10712"/>
                  </a:lnTo>
                  <a:cubicBezTo>
                    <a:pt x="1" y="11027"/>
                    <a:pt x="1" y="11563"/>
                    <a:pt x="316" y="11910"/>
                  </a:cubicBezTo>
                  <a:lnTo>
                    <a:pt x="883" y="12508"/>
                  </a:lnTo>
                  <a:cubicBezTo>
                    <a:pt x="1040" y="12666"/>
                    <a:pt x="1253" y="12744"/>
                    <a:pt x="1469" y="12744"/>
                  </a:cubicBezTo>
                  <a:cubicBezTo>
                    <a:pt x="1686" y="12744"/>
                    <a:pt x="1907" y="12666"/>
                    <a:pt x="2080" y="12508"/>
                  </a:cubicBezTo>
                  <a:lnTo>
                    <a:pt x="4254" y="10334"/>
                  </a:lnTo>
                  <a:lnTo>
                    <a:pt x="4663" y="11973"/>
                  </a:lnTo>
                  <a:cubicBezTo>
                    <a:pt x="4727" y="12181"/>
                    <a:pt x="4906" y="12292"/>
                    <a:pt x="5078" y="12292"/>
                  </a:cubicBezTo>
                  <a:cubicBezTo>
                    <a:pt x="5244" y="12292"/>
                    <a:pt x="5405" y="12189"/>
                    <a:pt x="5451" y="11973"/>
                  </a:cubicBezTo>
                  <a:lnTo>
                    <a:pt x="6680" y="7782"/>
                  </a:lnTo>
                  <a:cubicBezTo>
                    <a:pt x="7278" y="8097"/>
                    <a:pt x="7940" y="8286"/>
                    <a:pt x="8664" y="8286"/>
                  </a:cubicBezTo>
                  <a:cubicBezTo>
                    <a:pt x="10933" y="8286"/>
                    <a:pt x="12792" y="6428"/>
                    <a:pt x="12792" y="4159"/>
                  </a:cubicBezTo>
                  <a:cubicBezTo>
                    <a:pt x="12792" y="1860"/>
                    <a:pt x="10933" y="1"/>
                    <a:pt x="866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89" name="Google Shape;5289;p46"/>
          <p:cNvGrpSpPr/>
          <p:nvPr/>
        </p:nvGrpSpPr>
        <p:grpSpPr>
          <a:xfrm>
            <a:off x="2697031" y="2481690"/>
            <a:ext cx="357237" cy="349642"/>
            <a:chOff x="-63669700" y="2646600"/>
            <a:chExt cx="324525" cy="317625"/>
          </a:xfrm>
          <a:solidFill>
            <a:srgbClr val="171536"/>
          </a:solidFill>
        </p:grpSpPr>
        <p:sp>
          <p:nvSpPr>
            <p:cNvPr id="5290" name="Google Shape;5290;p46"/>
            <p:cNvSpPr/>
            <p:nvPr/>
          </p:nvSpPr>
          <p:spPr>
            <a:xfrm>
              <a:off x="-63669700" y="2646600"/>
              <a:ext cx="324525" cy="317550"/>
            </a:xfrm>
            <a:custGeom>
              <a:avLst/>
              <a:gdLst/>
              <a:ahLst/>
              <a:cxnLst/>
              <a:rect l="l" t="t" r="r" b="b"/>
              <a:pathLst>
                <a:path w="12981" h="12702" extrusionOk="0">
                  <a:moveTo>
                    <a:pt x="6947" y="867"/>
                  </a:moveTo>
                  <a:cubicBezTo>
                    <a:pt x="7058" y="867"/>
                    <a:pt x="7168" y="906"/>
                    <a:pt x="7247" y="985"/>
                  </a:cubicBezTo>
                  <a:cubicBezTo>
                    <a:pt x="7404" y="1143"/>
                    <a:pt x="7404" y="1426"/>
                    <a:pt x="7247" y="1584"/>
                  </a:cubicBezTo>
                  <a:lnTo>
                    <a:pt x="5199" y="3632"/>
                  </a:lnTo>
                  <a:cubicBezTo>
                    <a:pt x="5120" y="3710"/>
                    <a:pt x="5010" y="3750"/>
                    <a:pt x="4900" y="3750"/>
                  </a:cubicBezTo>
                  <a:cubicBezTo>
                    <a:pt x="4789" y="3750"/>
                    <a:pt x="4679" y="3710"/>
                    <a:pt x="4600" y="3632"/>
                  </a:cubicBezTo>
                  <a:cubicBezTo>
                    <a:pt x="4443" y="3474"/>
                    <a:pt x="4443" y="3190"/>
                    <a:pt x="4600" y="3033"/>
                  </a:cubicBezTo>
                  <a:lnTo>
                    <a:pt x="6648" y="985"/>
                  </a:lnTo>
                  <a:cubicBezTo>
                    <a:pt x="6727" y="906"/>
                    <a:pt x="6837" y="867"/>
                    <a:pt x="6947" y="867"/>
                  </a:cubicBezTo>
                  <a:close/>
                  <a:moveTo>
                    <a:pt x="7530" y="2434"/>
                  </a:moveTo>
                  <a:lnTo>
                    <a:pt x="10429" y="5364"/>
                  </a:lnTo>
                  <a:lnTo>
                    <a:pt x="8979" y="6814"/>
                  </a:lnTo>
                  <a:lnTo>
                    <a:pt x="6050" y="3884"/>
                  </a:lnTo>
                  <a:lnTo>
                    <a:pt x="7530" y="2434"/>
                  </a:lnTo>
                  <a:close/>
                  <a:moveTo>
                    <a:pt x="6648" y="5679"/>
                  </a:moveTo>
                  <a:lnTo>
                    <a:pt x="7247" y="6246"/>
                  </a:lnTo>
                  <a:lnTo>
                    <a:pt x="5482" y="8042"/>
                  </a:lnTo>
                  <a:lnTo>
                    <a:pt x="4884" y="7444"/>
                  </a:lnTo>
                  <a:lnTo>
                    <a:pt x="6648" y="5679"/>
                  </a:lnTo>
                  <a:close/>
                  <a:moveTo>
                    <a:pt x="11642" y="5561"/>
                  </a:moveTo>
                  <a:cubicBezTo>
                    <a:pt x="11752" y="5561"/>
                    <a:pt x="11862" y="5601"/>
                    <a:pt x="11941" y="5679"/>
                  </a:cubicBezTo>
                  <a:cubicBezTo>
                    <a:pt x="12098" y="5837"/>
                    <a:pt x="12098" y="6089"/>
                    <a:pt x="11941" y="6246"/>
                  </a:cubicBezTo>
                  <a:lnTo>
                    <a:pt x="9893" y="8294"/>
                  </a:lnTo>
                  <a:cubicBezTo>
                    <a:pt x="9814" y="8373"/>
                    <a:pt x="9704" y="8412"/>
                    <a:pt x="9594" y="8412"/>
                  </a:cubicBezTo>
                  <a:cubicBezTo>
                    <a:pt x="9484" y="8412"/>
                    <a:pt x="9373" y="8373"/>
                    <a:pt x="9295" y="8294"/>
                  </a:cubicBezTo>
                  <a:cubicBezTo>
                    <a:pt x="9137" y="8137"/>
                    <a:pt x="9137" y="7885"/>
                    <a:pt x="9295" y="7727"/>
                  </a:cubicBezTo>
                  <a:lnTo>
                    <a:pt x="11342" y="5679"/>
                  </a:lnTo>
                  <a:cubicBezTo>
                    <a:pt x="11421" y="5601"/>
                    <a:pt x="11531" y="5561"/>
                    <a:pt x="11642" y="5561"/>
                  </a:cubicBezTo>
                  <a:close/>
                  <a:moveTo>
                    <a:pt x="4065" y="7664"/>
                  </a:moveTo>
                  <a:lnTo>
                    <a:pt x="5230" y="8861"/>
                  </a:lnTo>
                  <a:lnTo>
                    <a:pt x="2426" y="11665"/>
                  </a:lnTo>
                  <a:cubicBezTo>
                    <a:pt x="2269" y="11823"/>
                    <a:pt x="2064" y="11902"/>
                    <a:pt x="1855" y="11902"/>
                  </a:cubicBezTo>
                  <a:cubicBezTo>
                    <a:pt x="1647" y="11902"/>
                    <a:pt x="1434" y="11823"/>
                    <a:pt x="1261" y="11665"/>
                  </a:cubicBezTo>
                  <a:cubicBezTo>
                    <a:pt x="914" y="11350"/>
                    <a:pt x="914" y="10783"/>
                    <a:pt x="1261" y="10468"/>
                  </a:cubicBezTo>
                  <a:lnTo>
                    <a:pt x="4065" y="7664"/>
                  </a:lnTo>
                  <a:close/>
                  <a:moveTo>
                    <a:pt x="6971" y="1"/>
                  </a:moveTo>
                  <a:cubicBezTo>
                    <a:pt x="6648" y="1"/>
                    <a:pt x="6317" y="119"/>
                    <a:pt x="6050" y="355"/>
                  </a:cubicBezTo>
                  <a:lnTo>
                    <a:pt x="4002" y="2403"/>
                  </a:lnTo>
                  <a:cubicBezTo>
                    <a:pt x="3529" y="2875"/>
                    <a:pt x="3529" y="3663"/>
                    <a:pt x="4002" y="4167"/>
                  </a:cubicBezTo>
                  <a:cubicBezTo>
                    <a:pt x="4258" y="4424"/>
                    <a:pt x="4564" y="4544"/>
                    <a:pt x="4874" y="4544"/>
                  </a:cubicBezTo>
                  <a:cubicBezTo>
                    <a:pt x="5058" y="4544"/>
                    <a:pt x="5243" y="4501"/>
                    <a:pt x="5419" y="4419"/>
                  </a:cubicBezTo>
                  <a:lnTo>
                    <a:pt x="6081" y="5018"/>
                  </a:lnTo>
                  <a:lnTo>
                    <a:pt x="4285" y="6814"/>
                  </a:lnTo>
                  <a:cubicBezTo>
                    <a:pt x="4206" y="6735"/>
                    <a:pt x="4096" y="6695"/>
                    <a:pt x="3990" y="6695"/>
                  </a:cubicBezTo>
                  <a:cubicBezTo>
                    <a:pt x="3884" y="6695"/>
                    <a:pt x="3781" y="6735"/>
                    <a:pt x="3718" y="6814"/>
                  </a:cubicBezTo>
                  <a:lnTo>
                    <a:pt x="631" y="9869"/>
                  </a:lnTo>
                  <a:cubicBezTo>
                    <a:pt x="1" y="10500"/>
                    <a:pt x="1" y="11571"/>
                    <a:pt x="631" y="12201"/>
                  </a:cubicBezTo>
                  <a:cubicBezTo>
                    <a:pt x="965" y="12536"/>
                    <a:pt x="1405" y="12701"/>
                    <a:pt x="1840" y="12701"/>
                  </a:cubicBezTo>
                  <a:cubicBezTo>
                    <a:pt x="2264" y="12701"/>
                    <a:pt x="2682" y="12544"/>
                    <a:pt x="2994" y="12232"/>
                  </a:cubicBezTo>
                  <a:lnTo>
                    <a:pt x="6050" y="9176"/>
                  </a:lnTo>
                  <a:cubicBezTo>
                    <a:pt x="6207" y="9019"/>
                    <a:pt x="6207" y="8735"/>
                    <a:pt x="6050" y="8578"/>
                  </a:cubicBezTo>
                  <a:lnTo>
                    <a:pt x="7845" y="6814"/>
                  </a:lnTo>
                  <a:lnTo>
                    <a:pt x="8475" y="7444"/>
                  </a:lnTo>
                  <a:cubicBezTo>
                    <a:pt x="8255" y="7853"/>
                    <a:pt x="8318" y="8452"/>
                    <a:pt x="8696" y="8861"/>
                  </a:cubicBezTo>
                  <a:cubicBezTo>
                    <a:pt x="8932" y="9098"/>
                    <a:pt x="9247" y="9216"/>
                    <a:pt x="9566" y="9216"/>
                  </a:cubicBezTo>
                  <a:cubicBezTo>
                    <a:pt x="9885" y="9216"/>
                    <a:pt x="10208" y="9098"/>
                    <a:pt x="10460" y="8861"/>
                  </a:cubicBezTo>
                  <a:lnTo>
                    <a:pt x="12508" y="6814"/>
                  </a:lnTo>
                  <a:cubicBezTo>
                    <a:pt x="12981" y="6341"/>
                    <a:pt x="12981" y="5553"/>
                    <a:pt x="12508" y="5018"/>
                  </a:cubicBezTo>
                  <a:cubicBezTo>
                    <a:pt x="12274" y="4784"/>
                    <a:pt x="11979" y="4670"/>
                    <a:pt x="11669" y="4670"/>
                  </a:cubicBezTo>
                  <a:cubicBezTo>
                    <a:pt x="11479" y="4670"/>
                    <a:pt x="11282" y="4713"/>
                    <a:pt x="11090" y="4797"/>
                  </a:cubicBezTo>
                  <a:lnTo>
                    <a:pt x="8066" y="1773"/>
                  </a:lnTo>
                  <a:cubicBezTo>
                    <a:pt x="8255" y="1332"/>
                    <a:pt x="8223" y="733"/>
                    <a:pt x="7845" y="355"/>
                  </a:cubicBezTo>
                  <a:cubicBezTo>
                    <a:pt x="7609" y="119"/>
                    <a:pt x="7294" y="1"/>
                    <a:pt x="697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1" name="Google Shape;5291;p46"/>
            <p:cNvSpPr/>
            <p:nvPr/>
          </p:nvSpPr>
          <p:spPr>
            <a:xfrm>
              <a:off x="-63532650" y="2901200"/>
              <a:ext cx="185900" cy="63025"/>
            </a:xfrm>
            <a:custGeom>
              <a:avLst/>
              <a:gdLst/>
              <a:ahLst/>
              <a:cxnLst/>
              <a:rect l="l" t="t" r="r" b="b"/>
              <a:pathLst>
                <a:path w="7436" h="2521" extrusionOk="0">
                  <a:moveTo>
                    <a:pt x="5356" y="851"/>
                  </a:moveTo>
                  <a:cubicBezTo>
                    <a:pt x="5577" y="851"/>
                    <a:pt x="5734" y="1040"/>
                    <a:pt x="5734" y="1261"/>
                  </a:cubicBezTo>
                  <a:lnTo>
                    <a:pt x="5734" y="1702"/>
                  </a:lnTo>
                  <a:lnTo>
                    <a:pt x="1607" y="1702"/>
                  </a:lnTo>
                  <a:lnTo>
                    <a:pt x="1607" y="1261"/>
                  </a:lnTo>
                  <a:cubicBezTo>
                    <a:pt x="1607" y="1040"/>
                    <a:pt x="1796" y="851"/>
                    <a:pt x="2048" y="851"/>
                  </a:cubicBezTo>
                  <a:close/>
                  <a:moveTo>
                    <a:pt x="2048" y="1"/>
                  </a:moveTo>
                  <a:cubicBezTo>
                    <a:pt x="1355" y="1"/>
                    <a:pt x="788" y="568"/>
                    <a:pt x="788" y="1261"/>
                  </a:cubicBezTo>
                  <a:lnTo>
                    <a:pt x="788" y="1702"/>
                  </a:lnTo>
                  <a:lnTo>
                    <a:pt x="378" y="1702"/>
                  </a:lnTo>
                  <a:cubicBezTo>
                    <a:pt x="158" y="1702"/>
                    <a:pt x="0" y="1891"/>
                    <a:pt x="0" y="2111"/>
                  </a:cubicBezTo>
                  <a:cubicBezTo>
                    <a:pt x="0" y="2332"/>
                    <a:pt x="189" y="2521"/>
                    <a:pt x="378" y="2521"/>
                  </a:cubicBezTo>
                  <a:lnTo>
                    <a:pt x="6995" y="2521"/>
                  </a:lnTo>
                  <a:cubicBezTo>
                    <a:pt x="7247" y="2521"/>
                    <a:pt x="7436" y="2332"/>
                    <a:pt x="7436" y="2111"/>
                  </a:cubicBezTo>
                  <a:cubicBezTo>
                    <a:pt x="7404" y="1891"/>
                    <a:pt x="7184" y="1702"/>
                    <a:pt x="6963" y="1702"/>
                  </a:cubicBezTo>
                  <a:lnTo>
                    <a:pt x="6553" y="1702"/>
                  </a:lnTo>
                  <a:lnTo>
                    <a:pt x="6553" y="1261"/>
                  </a:lnTo>
                  <a:cubicBezTo>
                    <a:pt x="6553" y="599"/>
                    <a:pt x="6018" y="1"/>
                    <a:pt x="535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92" name="Google Shape;5292;p46"/>
          <p:cNvGrpSpPr/>
          <p:nvPr/>
        </p:nvGrpSpPr>
        <p:grpSpPr>
          <a:xfrm>
            <a:off x="4806228" y="1674129"/>
            <a:ext cx="348568" cy="349009"/>
            <a:chOff x="-61784125" y="1931250"/>
            <a:chExt cx="316650" cy="317050"/>
          </a:xfrm>
          <a:solidFill>
            <a:srgbClr val="171536"/>
          </a:solidFill>
        </p:grpSpPr>
        <p:sp>
          <p:nvSpPr>
            <p:cNvPr id="5293" name="Google Shape;5293;p46"/>
            <p:cNvSpPr/>
            <p:nvPr/>
          </p:nvSpPr>
          <p:spPr>
            <a:xfrm>
              <a:off x="-61688025" y="1931250"/>
              <a:ext cx="124450" cy="134300"/>
            </a:xfrm>
            <a:custGeom>
              <a:avLst/>
              <a:gdLst/>
              <a:ahLst/>
              <a:cxnLst/>
              <a:rect l="l" t="t" r="r" b="b"/>
              <a:pathLst>
                <a:path w="4978" h="5372" extrusionOk="0">
                  <a:moveTo>
                    <a:pt x="2497" y="845"/>
                  </a:moveTo>
                  <a:cubicBezTo>
                    <a:pt x="2709" y="845"/>
                    <a:pt x="2922" y="922"/>
                    <a:pt x="3088" y="1087"/>
                  </a:cubicBezTo>
                  <a:cubicBezTo>
                    <a:pt x="3277" y="1276"/>
                    <a:pt x="3340" y="1591"/>
                    <a:pt x="3277" y="1906"/>
                  </a:cubicBezTo>
                  <a:cubicBezTo>
                    <a:pt x="3182" y="2190"/>
                    <a:pt x="2993" y="2410"/>
                    <a:pt x="2709" y="2442"/>
                  </a:cubicBezTo>
                  <a:cubicBezTo>
                    <a:pt x="2625" y="2467"/>
                    <a:pt x="2545" y="2479"/>
                    <a:pt x="2469" y="2479"/>
                  </a:cubicBezTo>
                  <a:cubicBezTo>
                    <a:pt x="2259" y="2479"/>
                    <a:pt x="2075" y="2391"/>
                    <a:pt x="1890" y="2253"/>
                  </a:cubicBezTo>
                  <a:cubicBezTo>
                    <a:pt x="1701" y="2032"/>
                    <a:pt x="1607" y="1717"/>
                    <a:pt x="1701" y="1434"/>
                  </a:cubicBezTo>
                  <a:cubicBezTo>
                    <a:pt x="1800" y="1059"/>
                    <a:pt x="2145" y="845"/>
                    <a:pt x="2497" y="845"/>
                  </a:cubicBezTo>
                  <a:close/>
                  <a:moveTo>
                    <a:pt x="2520" y="3324"/>
                  </a:moveTo>
                  <a:cubicBezTo>
                    <a:pt x="3277" y="3324"/>
                    <a:pt x="3907" y="3828"/>
                    <a:pt x="4096" y="4553"/>
                  </a:cubicBezTo>
                  <a:lnTo>
                    <a:pt x="914" y="4553"/>
                  </a:lnTo>
                  <a:cubicBezTo>
                    <a:pt x="1103" y="3828"/>
                    <a:pt x="1733" y="3324"/>
                    <a:pt x="2520" y="3324"/>
                  </a:cubicBezTo>
                  <a:close/>
                  <a:moveTo>
                    <a:pt x="2510" y="1"/>
                  </a:moveTo>
                  <a:cubicBezTo>
                    <a:pt x="1805" y="1"/>
                    <a:pt x="1113" y="455"/>
                    <a:pt x="914" y="1213"/>
                  </a:cubicBezTo>
                  <a:cubicBezTo>
                    <a:pt x="756" y="1780"/>
                    <a:pt x="914" y="2347"/>
                    <a:pt x="1292" y="2789"/>
                  </a:cubicBezTo>
                  <a:cubicBezTo>
                    <a:pt x="567" y="3198"/>
                    <a:pt x="0" y="3986"/>
                    <a:pt x="0" y="4931"/>
                  </a:cubicBezTo>
                  <a:cubicBezTo>
                    <a:pt x="0" y="5183"/>
                    <a:pt x="189" y="5372"/>
                    <a:pt x="441" y="5372"/>
                  </a:cubicBezTo>
                  <a:lnTo>
                    <a:pt x="4568" y="5372"/>
                  </a:lnTo>
                  <a:cubicBezTo>
                    <a:pt x="4820" y="5372"/>
                    <a:pt x="4978" y="5183"/>
                    <a:pt x="4978" y="4931"/>
                  </a:cubicBezTo>
                  <a:cubicBezTo>
                    <a:pt x="4978" y="3986"/>
                    <a:pt x="4442" y="3198"/>
                    <a:pt x="3718" y="2789"/>
                  </a:cubicBezTo>
                  <a:cubicBezTo>
                    <a:pt x="3907" y="2568"/>
                    <a:pt x="4033" y="2347"/>
                    <a:pt x="4096" y="2064"/>
                  </a:cubicBezTo>
                  <a:cubicBezTo>
                    <a:pt x="4253" y="1528"/>
                    <a:pt x="4096" y="930"/>
                    <a:pt x="3655" y="489"/>
                  </a:cubicBezTo>
                  <a:cubicBezTo>
                    <a:pt x="3331" y="153"/>
                    <a:pt x="2918" y="1"/>
                    <a:pt x="251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4" name="Google Shape;5294;p46"/>
            <p:cNvSpPr/>
            <p:nvPr/>
          </p:nvSpPr>
          <p:spPr>
            <a:xfrm>
              <a:off x="-61784125" y="2113325"/>
              <a:ext cx="124450" cy="134975"/>
            </a:xfrm>
            <a:custGeom>
              <a:avLst/>
              <a:gdLst/>
              <a:ahLst/>
              <a:cxnLst/>
              <a:rect l="l" t="t" r="r" b="b"/>
              <a:pathLst>
                <a:path w="4978" h="5399" extrusionOk="0">
                  <a:moveTo>
                    <a:pt x="2482" y="848"/>
                  </a:moveTo>
                  <a:cubicBezTo>
                    <a:pt x="2688" y="848"/>
                    <a:pt x="2895" y="921"/>
                    <a:pt x="3056" y="1082"/>
                  </a:cubicBezTo>
                  <a:cubicBezTo>
                    <a:pt x="3245" y="1271"/>
                    <a:pt x="3340" y="1586"/>
                    <a:pt x="3245" y="1901"/>
                  </a:cubicBezTo>
                  <a:cubicBezTo>
                    <a:pt x="3182" y="2185"/>
                    <a:pt x="2993" y="2437"/>
                    <a:pt x="2710" y="2468"/>
                  </a:cubicBezTo>
                  <a:cubicBezTo>
                    <a:pt x="2633" y="2483"/>
                    <a:pt x="2559" y="2491"/>
                    <a:pt x="2487" y="2491"/>
                  </a:cubicBezTo>
                  <a:cubicBezTo>
                    <a:pt x="2261" y="2491"/>
                    <a:pt x="2058" y="2415"/>
                    <a:pt x="1891" y="2248"/>
                  </a:cubicBezTo>
                  <a:cubicBezTo>
                    <a:pt x="1670" y="2059"/>
                    <a:pt x="1607" y="1743"/>
                    <a:pt x="1670" y="1428"/>
                  </a:cubicBezTo>
                  <a:cubicBezTo>
                    <a:pt x="1770" y="1068"/>
                    <a:pt x="2124" y="848"/>
                    <a:pt x="2482" y="848"/>
                  </a:cubicBezTo>
                  <a:close/>
                  <a:moveTo>
                    <a:pt x="2458" y="3319"/>
                  </a:moveTo>
                  <a:cubicBezTo>
                    <a:pt x="3245" y="3319"/>
                    <a:pt x="3907" y="3854"/>
                    <a:pt x="4096" y="4547"/>
                  </a:cubicBezTo>
                  <a:lnTo>
                    <a:pt x="883" y="4547"/>
                  </a:lnTo>
                  <a:cubicBezTo>
                    <a:pt x="1040" y="3886"/>
                    <a:pt x="1733" y="3319"/>
                    <a:pt x="2458" y="3319"/>
                  </a:cubicBezTo>
                  <a:close/>
                  <a:moveTo>
                    <a:pt x="2509" y="1"/>
                  </a:moveTo>
                  <a:cubicBezTo>
                    <a:pt x="1812" y="1"/>
                    <a:pt x="1143" y="437"/>
                    <a:pt x="946" y="1208"/>
                  </a:cubicBezTo>
                  <a:cubicBezTo>
                    <a:pt x="788" y="1806"/>
                    <a:pt x="946" y="2342"/>
                    <a:pt x="1324" y="2783"/>
                  </a:cubicBezTo>
                  <a:cubicBezTo>
                    <a:pt x="568" y="3224"/>
                    <a:pt x="32" y="4012"/>
                    <a:pt x="32" y="4957"/>
                  </a:cubicBezTo>
                  <a:cubicBezTo>
                    <a:pt x="0" y="5209"/>
                    <a:pt x="189" y="5398"/>
                    <a:pt x="410" y="5398"/>
                  </a:cubicBezTo>
                  <a:lnTo>
                    <a:pt x="4569" y="5398"/>
                  </a:lnTo>
                  <a:cubicBezTo>
                    <a:pt x="4789" y="5398"/>
                    <a:pt x="4978" y="5209"/>
                    <a:pt x="4978" y="4988"/>
                  </a:cubicBezTo>
                  <a:cubicBezTo>
                    <a:pt x="4978" y="4043"/>
                    <a:pt x="4474" y="3256"/>
                    <a:pt x="3718" y="2815"/>
                  </a:cubicBezTo>
                  <a:cubicBezTo>
                    <a:pt x="3939" y="2626"/>
                    <a:pt x="4033" y="2374"/>
                    <a:pt x="4128" y="2090"/>
                  </a:cubicBezTo>
                  <a:cubicBezTo>
                    <a:pt x="4285" y="1523"/>
                    <a:pt x="4128" y="924"/>
                    <a:pt x="3687" y="483"/>
                  </a:cubicBezTo>
                  <a:cubicBezTo>
                    <a:pt x="3346" y="155"/>
                    <a:pt x="2923" y="1"/>
                    <a:pt x="250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5" name="Google Shape;5295;p46"/>
            <p:cNvSpPr/>
            <p:nvPr/>
          </p:nvSpPr>
          <p:spPr>
            <a:xfrm>
              <a:off x="-61591150" y="2113325"/>
              <a:ext cx="123675" cy="134175"/>
            </a:xfrm>
            <a:custGeom>
              <a:avLst/>
              <a:gdLst/>
              <a:ahLst/>
              <a:cxnLst/>
              <a:rect l="l" t="t" r="r" b="b"/>
              <a:pathLst>
                <a:path w="4947" h="5367" extrusionOk="0">
                  <a:moveTo>
                    <a:pt x="2482" y="848"/>
                  </a:moveTo>
                  <a:cubicBezTo>
                    <a:pt x="2688" y="848"/>
                    <a:pt x="2895" y="921"/>
                    <a:pt x="3056" y="1082"/>
                  </a:cubicBezTo>
                  <a:cubicBezTo>
                    <a:pt x="3245" y="1271"/>
                    <a:pt x="3340" y="1586"/>
                    <a:pt x="3245" y="1901"/>
                  </a:cubicBezTo>
                  <a:cubicBezTo>
                    <a:pt x="3182" y="2185"/>
                    <a:pt x="2993" y="2437"/>
                    <a:pt x="2710" y="2468"/>
                  </a:cubicBezTo>
                  <a:cubicBezTo>
                    <a:pt x="2633" y="2483"/>
                    <a:pt x="2559" y="2491"/>
                    <a:pt x="2486" y="2491"/>
                  </a:cubicBezTo>
                  <a:cubicBezTo>
                    <a:pt x="2261" y="2491"/>
                    <a:pt x="2057" y="2415"/>
                    <a:pt x="1890" y="2248"/>
                  </a:cubicBezTo>
                  <a:cubicBezTo>
                    <a:pt x="1670" y="2059"/>
                    <a:pt x="1607" y="1743"/>
                    <a:pt x="1670" y="1428"/>
                  </a:cubicBezTo>
                  <a:cubicBezTo>
                    <a:pt x="1770" y="1068"/>
                    <a:pt x="2124" y="848"/>
                    <a:pt x="2482" y="848"/>
                  </a:cubicBezTo>
                  <a:close/>
                  <a:moveTo>
                    <a:pt x="2521" y="3382"/>
                  </a:moveTo>
                  <a:cubicBezTo>
                    <a:pt x="3308" y="3382"/>
                    <a:pt x="3938" y="3886"/>
                    <a:pt x="4127" y="4579"/>
                  </a:cubicBezTo>
                  <a:lnTo>
                    <a:pt x="882" y="4579"/>
                  </a:lnTo>
                  <a:cubicBezTo>
                    <a:pt x="1103" y="3886"/>
                    <a:pt x="1733" y="3382"/>
                    <a:pt x="2521" y="3382"/>
                  </a:cubicBezTo>
                  <a:close/>
                  <a:moveTo>
                    <a:pt x="2467" y="1"/>
                  </a:moveTo>
                  <a:cubicBezTo>
                    <a:pt x="1761" y="1"/>
                    <a:pt x="1080" y="437"/>
                    <a:pt x="882" y="1208"/>
                  </a:cubicBezTo>
                  <a:cubicBezTo>
                    <a:pt x="725" y="1806"/>
                    <a:pt x="882" y="2342"/>
                    <a:pt x="1292" y="2783"/>
                  </a:cubicBezTo>
                  <a:cubicBezTo>
                    <a:pt x="536" y="3224"/>
                    <a:pt x="0" y="4012"/>
                    <a:pt x="0" y="4957"/>
                  </a:cubicBezTo>
                  <a:cubicBezTo>
                    <a:pt x="0" y="5178"/>
                    <a:pt x="189" y="5367"/>
                    <a:pt x="378" y="5367"/>
                  </a:cubicBezTo>
                  <a:lnTo>
                    <a:pt x="4505" y="5367"/>
                  </a:lnTo>
                  <a:cubicBezTo>
                    <a:pt x="4757" y="5367"/>
                    <a:pt x="4946" y="5178"/>
                    <a:pt x="4946" y="4957"/>
                  </a:cubicBezTo>
                  <a:cubicBezTo>
                    <a:pt x="4946" y="4075"/>
                    <a:pt x="4442" y="3256"/>
                    <a:pt x="3686" y="2815"/>
                  </a:cubicBezTo>
                  <a:cubicBezTo>
                    <a:pt x="3875" y="2626"/>
                    <a:pt x="4001" y="2374"/>
                    <a:pt x="4096" y="2090"/>
                  </a:cubicBezTo>
                  <a:cubicBezTo>
                    <a:pt x="4253" y="1523"/>
                    <a:pt x="4096" y="924"/>
                    <a:pt x="3655" y="483"/>
                  </a:cubicBezTo>
                  <a:cubicBezTo>
                    <a:pt x="3314" y="155"/>
                    <a:pt x="2887" y="1"/>
                    <a:pt x="246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6" name="Google Shape;5296;p46"/>
            <p:cNvSpPr/>
            <p:nvPr/>
          </p:nvSpPr>
          <p:spPr>
            <a:xfrm>
              <a:off x="-61677800" y="2072225"/>
              <a:ext cx="106350" cy="62450"/>
            </a:xfrm>
            <a:custGeom>
              <a:avLst/>
              <a:gdLst/>
              <a:ahLst/>
              <a:cxnLst/>
              <a:rect l="l" t="t" r="r" b="b"/>
              <a:pathLst>
                <a:path w="4254" h="2498" extrusionOk="0">
                  <a:moveTo>
                    <a:pt x="2096" y="1"/>
                  </a:moveTo>
                  <a:cubicBezTo>
                    <a:pt x="1985" y="1"/>
                    <a:pt x="1875" y="48"/>
                    <a:pt x="1796" y="142"/>
                  </a:cubicBezTo>
                  <a:lnTo>
                    <a:pt x="158" y="1781"/>
                  </a:lnTo>
                  <a:cubicBezTo>
                    <a:pt x="1" y="1938"/>
                    <a:pt x="1" y="2222"/>
                    <a:pt x="158" y="2379"/>
                  </a:cubicBezTo>
                  <a:cubicBezTo>
                    <a:pt x="237" y="2458"/>
                    <a:pt x="339" y="2497"/>
                    <a:pt x="442" y="2497"/>
                  </a:cubicBezTo>
                  <a:cubicBezTo>
                    <a:pt x="544" y="2497"/>
                    <a:pt x="646" y="2458"/>
                    <a:pt x="725" y="2379"/>
                  </a:cubicBezTo>
                  <a:lnTo>
                    <a:pt x="2111" y="993"/>
                  </a:lnTo>
                  <a:lnTo>
                    <a:pt x="3498" y="2379"/>
                  </a:lnTo>
                  <a:cubicBezTo>
                    <a:pt x="3576" y="2458"/>
                    <a:pt x="3687" y="2497"/>
                    <a:pt x="3797" y="2497"/>
                  </a:cubicBezTo>
                  <a:cubicBezTo>
                    <a:pt x="3907" y="2497"/>
                    <a:pt x="4017" y="2458"/>
                    <a:pt x="4096" y="2379"/>
                  </a:cubicBezTo>
                  <a:cubicBezTo>
                    <a:pt x="4254" y="2222"/>
                    <a:pt x="4254" y="1938"/>
                    <a:pt x="4096" y="1781"/>
                  </a:cubicBezTo>
                  <a:lnTo>
                    <a:pt x="2395" y="142"/>
                  </a:lnTo>
                  <a:cubicBezTo>
                    <a:pt x="2316" y="48"/>
                    <a:pt x="2206" y="1"/>
                    <a:pt x="209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297" name="Google Shape;5297;p46"/>
          <p:cNvGrpSpPr/>
          <p:nvPr/>
        </p:nvGrpSpPr>
        <p:grpSpPr>
          <a:xfrm>
            <a:off x="4806228" y="2079072"/>
            <a:ext cx="348568" cy="348568"/>
            <a:chOff x="-61783350" y="2297100"/>
            <a:chExt cx="316650" cy="316650"/>
          </a:xfrm>
          <a:solidFill>
            <a:srgbClr val="171536"/>
          </a:solidFill>
        </p:grpSpPr>
        <p:sp>
          <p:nvSpPr>
            <p:cNvPr id="5298" name="Google Shape;5298;p46"/>
            <p:cNvSpPr/>
            <p:nvPr/>
          </p:nvSpPr>
          <p:spPr>
            <a:xfrm>
              <a:off x="-61783350" y="2297100"/>
              <a:ext cx="316650" cy="316650"/>
            </a:xfrm>
            <a:custGeom>
              <a:avLst/>
              <a:gdLst/>
              <a:ahLst/>
              <a:cxnLst/>
              <a:rect l="l" t="t" r="r" b="b"/>
              <a:pathLst>
                <a:path w="12666" h="12666" extrusionOk="0">
                  <a:moveTo>
                    <a:pt x="379" y="0"/>
                  </a:moveTo>
                  <a:cubicBezTo>
                    <a:pt x="158" y="0"/>
                    <a:pt x="1" y="189"/>
                    <a:pt x="1" y="441"/>
                  </a:cubicBezTo>
                  <a:lnTo>
                    <a:pt x="1" y="12287"/>
                  </a:lnTo>
                  <a:cubicBezTo>
                    <a:pt x="1" y="12508"/>
                    <a:pt x="190" y="12665"/>
                    <a:pt x="379" y="12665"/>
                  </a:cubicBezTo>
                  <a:lnTo>
                    <a:pt x="12256" y="12665"/>
                  </a:lnTo>
                  <a:cubicBezTo>
                    <a:pt x="12477" y="12665"/>
                    <a:pt x="12666" y="12476"/>
                    <a:pt x="12666" y="12287"/>
                  </a:cubicBezTo>
                  <a:cubicBezTo>
                    <a:pt x="12634" y="12098"/>
                    <a:pt x="12477" y="11878"/>
                    <a:pt x="12256" y="11878"/>
                  </a:cubicBezTo>
                  <a:lnTo>
                    <a:pt x="820" y="11878"/>
                  </a:lnTo>
                  <a:lnTo>
                    <a:pt x="820" y="441"/>
                  </a:lnTo>
                  <a:cubicBezTo>
                    <a:pt x="820" y="189"/>
                    <a:pt x="631" y="0"/>
                    <a:pt x="37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9" name="Google Shape;5299;p46"/>
            <p:cNvSpPr/>
            <p:nvPr/>
          </p:nvSpPr>
          <p:spPr>
            <a:xfrm>
              <a:off x="-61742375" y="2387675"/>
              <a:ext cx="275675" cy="151250"/>
            </a:xfrm>
            <a:custGeom>
              <a:avLst/>
              <a:gdLst/>
              <a:ahLst/>
              <a:cxnLst/>
              <a:rect l="l" t="t" r="r" b="b"/>
              <a:pathLst>
                <a:path w="11027" h="6050" extrusionOk="0">
                  <a:moveTo>
                    <a:pt x="9767" y="788"/>
                  </a:moveTo>
                  <a:cubicBezTo>
                    <a:pt x="10019" y="788"/>
                    <a:pt x="10208" y="977"/>
                    <a:pt x="10208" y="1229"/>
                  </a:cubicBezTo>
                  <a:cubicBezTo>
                    <a:pt x="10176" y="1450"/>
                    <a:pt x="10019" y="1639"/>
                    <a:pt x="9767" y="1639"/>
                  </a:cubicBezTo>
                  <a:cubicBezTo>
                    <a:pt x="9546" y="1639"/>
                    <a:pt x="9389" y="1450"/>
                    <a:pt x="9389" y="1229"/>
                  </a:cubicBezTo>
                  <a:cubicBezTo>
                    <a:pt x="9389" y="977"/>
                    <a:pt x="9578" y="788"/>
                    <a:pt x="9767" y="788"/>
                  </a:cubicBezTo>
                  <a:close/>
                  <a:moveTo>
                    <a:pt x="4001" y="1607"/>
                  </a:moveTo>
                  <a:cubicBezTo>
                    <a:pt x="4222" y="1607"/>
                    <a:pt x="4379" y="1796"/>
                    <a:pt x="4379" y="2048"/>
                  </a:cubicBezTo>
                  <a:cubicBezTo>
                    <a:pt x="4379" y="2269"/>
                    <a:pt x="4222" y="2489"/>
                    <a:pt x="4001" y="2489"/>
                  </a:cubicBezTo>
                  <a:cubicBezTo>
                    <a:pt x="3749" y="2489"/>
                    <a:pt x="3560" y="2269"/>
                    <a:pt x="3560" y="2048"/>
                  </a:cubicBezTo>
                  <a:cubicBezTo>
                    <a:pt x="3560" y="1796"/>
                    <a:pt x="3749" y="1607"/>
                    <a:pt x="4001" y="1607"/>
                  </a:cubicBezTo>
                  <a:close/>
                  <a:moveTo>
                    <a:pt x="6459" y="4128"/>
                  </a:moveTo>
                  <a:cubicBezTo>
                    <a:pt x="6679" y="4128"/>
                    <a:pt x="6900" y="4317"/>
                    <a:pt x="6900" y="4569"/>
                  </a:cubicBezTo>
                  <a:cubicBezTo>
                    <a:pt x="6868" y="4758"/>
                    <a:pt x="6711" y="4947"/>
                    <a:pt x="6459" y="4947"/>
                  </a:cubicBezTo>
                  <a:cubicBezTo>
                    <a:pt x="6238" y="4947"/>
                    <a:pt x="6081" y="4758"/>
                    <a:pt x="6081" y="4569"/>
                  </a:cubicBezTo>
                  <a:cubicBezTo>
                    <a:pt x="6081" y="4317"/>
                    <a:pt x="6270" y="4128"/>
                    <a:pt x="6459" y="4128"/>
                  </a:cubicBezTo>
                  <a:close/>
                  <a:moveTo>
                    <a:pt x="1229" y="4380"/>
                  </a:moveTo>
                  <a:cubicBezTo>
                    <a:pt x="1481" y="4380"/>
                    <a:pt x="1638" y="4569"/>
                    <a:pt x="1638" y="4789"/>
                  </a:cubicBezTo>
                  <a:cubicBezTo>
                    <a:pt x="1638" y="5041"/>
                    <a:pt x="1481" y="5230"/>
                    <a:pt x="1229" y="5230"/>
                  </a:cubicBezTo>
                  <a:cubicBezTo>
                    <a:pt x="1008" y="5230"/>
                    <a:pt x="788" y="5041"/>
                    <a:pt x="788" y="4789"/>
                  </a:cubicBezTo>
                  <a:cubicBezTo>
                    <a:pt x="788" y="4569"/>
                    <a:pt x="1008" y="4380"/>
                    <a:pt x="1229" y="4380"/>
                  </a:cubicBezTo>
                  <a:close/>
                  <a:moveTo>
                    <a:pt x="9767" y="0"/>
                  </a:moveTo>
                  <a:cubicBezTo>
                    <a:pt x="9105" y="0"/>
                    <a:pt x="8570" y="536"/>
                    <a:pt x="8570" y="1229"/>
                  </a:cubicBezTo>
                  <a:cubicBezTo>
                    <a:pt x="8570" y="1418"/>
                    <a:pt x="8601" y="1576"/>
                    <a:pt x="8664" y="1765"/>
                  </a:cubicBezTo>
                  <a:lnTo>
                    <a:pt x="7026" y="3434"/>
                  </a:lnTo>
                  <a:cubicBezTo>
                    <a:pt x="6868" y="3340"/>
                    <a:pt x="6679" y="3308"/>
                    <a:pt x="6459" y="3308"/>
                  </a:cubicBezTo>
                  <a:cubicBezTo>
                    <a:pt x="6270" y="3308"/>
                    <a:pt x="6112" y="3340"/>
                    <a:pt x="5923" y="3434"/>
                  </a:cubicBezTo>
                  <a:lnTo>
                    <a:pt x="5104" y="2584"/>
                  </a:lnTo>
                  <a:cubicBezTo>
                    <a:pt x="5167" y="2426"/>
                    <a:pt x="5199" y="2237"/>
                    <a:pt x="5199" y="2048"/>
                  </a:cubicBezTo>
                  <a:cubicBezTo>
                    <a:pt x="5199" y="1387"/>
                    <a:pt x="4663" y="788"/>
                    <a:pt x="4001" y="788"/>
                  </a:cubicBezTo>
                  <a:cubicBezTo>
                    <a:pt x="3308" y="788"/>
                    <a:pt x="2773" y="1324"/>
                    <a:pt x="2773" y="2048"/>
                  </a:cubicBezTo>
                  <a:cubicBezTo>
                    <a:pt x="2773" y="2237"/>
                    <a:pt x="2804" y="2395"/>
                    <a:pt x="2899" y="2584"/>
                  </a:cubicBezTo>
                  <a:lnTo>
                    <a:pt x="1796" y="3686"/>
                  </a:lnTo>
                  <a:cubicBezTo>
                    <a:pt x="1638" y="3623"/>
                    <a:pt x="1418" y="3592"/>
                    <a:pt x="1229" y="3592"/>
                  </a:cubicBezTo>
                  <a:cubicBezTo>
                    <a:pt x="567" y="3592"/>
                    <a:pt x="0" y="4128"/>
                    <a:pt x="0" y="4852"/>
                  </a:cubicBezTo>
                  <a:cubicBezTo>
                    <a:pt x="0" y="5514"/>
                    <a:pt x="567" y="6049"/>
                    <a:pt x="1229" y="6049"/>
                  </a:cubicBezTo>
                  <a:cubicBezTo>
                    <a:pt x="1890" y="6049"/>
                    <a:pt x="2458" y="5514"/>
                    <a:pt x="2458" y="4852"/>
                  </a:cubicBezTo>
                  <a:cubicBezTo>
                    <a:pt x="2458" y="4632"/>
                    <a:pt x="2426" y="4474"/>
                    <a:pt x="2332" y="4285"/>
                  </a:cubicBezTo>
                  <a:lnTo>
                    <a:pt x="3434" y="3182"/>
                  </a:lnTo>
                  <a:cubicBezTo>
                    <a:pt x="3592" y="3245"/>
                    <a:pt x="3781" y="3308"/>
                    <a:pt x="4001" y="3308"/>
                  </a:cubicBezTo>
                  <a:cubicBezTo>
                    <a:pt x="4190" y="3308"/>
                    <a:pt x="4348" y="3277"/>
                    <a:pt x="4537" y="3182"/>
                  </a:cubicBezTo>
                  <a:lnTo>
                    <a:pt x="5356" y="4001"/>
                  </a:lnTo>
                  <a:cubicBezTo>
                    <a:pt x="5293" y="4159"/>
                    <a:pt x="5262" y="4348"/>
                    <a:pt x="5262" y="4569"/>
                  </a:cubicBezTo>
                  <a:cubicBezTo>
                    <a:pt x="5262" y="5230"/>
                    <a:pt x="5797" y="5766"/>
                    <a:pt x="6459" y="5766"/>
                  </a:cubicBezTo>
                  <a:cubicBezTo>
                    <a:pt x="7152" y="5766"/>
                    <a:pt x="7687" y="5230"/>
                    <a:pt x="7687" y="4569"/>
                  </a:cubicBezTo>
                  <a:cubicBezTo>
                    <a:pt x="7687" y="4348"/>
                    <a:pt x="7656" y="4191"/>
                    <a:pt x="7561" y="4001"/>
                  </a:cubicBezTo>
                  <a:lnTo>
                    <a:pt x="9231" y="2363"/>
                  </a:lnTo>
                  <a:cubicBezTo>
                    <a:pt x="9389" y="2426"/>
                    <a:pt x="9578" y="2489"/>
                    <a:pt x="9767" y="2489"/>
                  </a:cubicBezTo>
                  <a:cubicBezTo>
                    <a:pt x="10460" y="2489"/>
                    <a:pt x="11027" y="1922"/>
                    <a:pt x="11027" y="1229"/>
                  </a:cubicBezTo>
                  <a:cubicBezTo>
                    <a:pt x="10995" y="536"/>
                    <a:pt x="10460" y="0"/>
                    <a:pt x="976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00" name="Google Shape;5300;p46"/>
          <p:cNvGrpSpPr/>
          <p:nvPr/>
        </p:nvGrpSpPr>
        <p:grpSpPr>
          <a:xfrm>
            <a:off x="4806228" y="2480781"/>
            <a:ext cx="348568" cy="351458"/>
            <a:chOff x="-61782550" y="2664925"/>
            <a:chExt cx="316650" cy="319275"/>
          </a:xfrm>
          <a:solidFill>
            <a:srgbClr val="171536"/>
          </a:solidFill>
        </p:grpSpPr>
        <p:sp>
          <p:nvSpPr>
            <p:cNvPr id="5301" name="Google Shape;5301;p46"/>
            <p:cNvSpPr/>
            <p:nvPr/>
          </p:nvSpPr>
          <p:spPr>
            <a:xfrm>
              <a:off x="-61782550" y="2664925"/>
              <a:ext cx="316650" cy="319275"/>
            </a:xfrm>
            <a:custGeom>
              <a:avLst/>
              <a:gdLst/>
              <a:ahLst/>
              <a:cxnLst/>
              <a:rect l="l" t="t" r="r" b="b"/>
              <a:pathLst>
                <a:path w="12666" h="12771" extrusionOk="0">
                  <a:moveTo>
                    <a:pt x="10208" y="851"/>
                  </a:moveTo>
                  <a:cubicBezTo>
                    <a:pt x="10366" y="1670"/>
                    <a:pt x="10996" y="2300"/>
                    <a:pt x="11815" y="2457"/>
                  </a:cubicBezTo>
                  <a:lnTo>
                    <a:pt x="11815" y="6679"/>
                  </a:lnTo>
                  <a:lnTo>
                    <a:pt x="11783" y="6679"/>
                  </a:lnTo>
                  <a:cubicBezTo>
                    <a:pt x="10964" y="6837"/>
                    <a:pt x="10334" y="7467"/>
                    <a:pt x="10177" y="8286"/>
                  </a:cubicBezTo>
                  <a:lnTo>
                    <a:pt x="9011" y="8286"/>
                  </a:lnTo>
                  <a:cubicBezTo>
                    <a:pt x="9105" y="8002"/>
                    <a:pt x="9168" y="7719"/>
                    <a:pt x="9168" y="7467"/>
                  </a:cubicBezTo>
                  <a:cubicBezTo>
                    <a:pt x="9168" y="6081"/>
                    <a:pt x="8066" y="4978"/>
                    <a:pt x="6711" y="4978"/>
                  </a:cubicBezTo>
                  <a:cubicBezTo>
                    <a:pt x="5325" y="4978"/>
                    <a:pt x="4222" y="6081"/>
                    <a:pt x="4222" y="7467"/>
                  </a:cubicBezTo>
                  <a:cubicBezTo>
                    <a:pt x="4222" y="7719"/>
                    <a:pt x="4254" y="8002"/>
                    <a:pt x="4380" y="8286"/>
                  </a:cubicBezTo>
                  <a:lnTo>
                    <a:pt x="2395" y="8286"/>
                  </a:lnTo>
                  <a:cubicBezTo>
                    <a:pt x="2237" y="7467"/>
                    <a:pt x="1607" y="6837"/>
                    <a:pt x="788" y="6679"/>
                  </a:cubicBezTo>
                  <a:lnTo>
                    <a:pt x="788" y="2457"/>
                  </a:lnTo>
                  <a:cubicBezTo>
                    <a:pt x="1607" y="2300"/>
                    <a:pt x="2237" y="1670"/>
                    <a:pt x="2395" y="851"/>
                  </a:cubicBezTo>
                  <a:close/>
                  <a:moveTo>
                    <a:pt x="6711" y="5797"/>
                  </a:moveTo>
                  <a:cubicBezTo>
                    <a:pt x="7593" y="5797"/>
                    <a:pt x="8349" y="6553"/>
                    <a:pt x="8349" y="7467"/>
                  </a:cubicBezTo>
                  <a:cubicBezTo>
                    <a:pt x="8349" y="8349"/>
                    <a:pt x="7593" y="9105"/>
                    <a:pt x="6711" y="9105"/>
                  </a:cubicBezTo>
                  <a:cubicBezTo>
                    <a:pt x="5797" y="9105"/>
                    <a:pt x="5041" y="8349"/>
                    <a:pt x="5041" y="7467"/>
                  </a:cubicBezTo>
                  <a:cubicBezTo>
                    <a:pt x="5041" y="6553"/>
                    <a:pt x="5797" y="5797"/>
                    <a:pt x="6711" y="5797"/>
                  </a:cubicBezTo>
                  <a:close/>
                  <a:moveTo>
                    <a:pt x="7530" y="9767"/>
                  </a:moveTo>
                  <a:lnTo>
                    <a:pt x="7530" y="11468"/>
                  </a:lnTo>
                  <a:lnTo>
                    <a:pt x="6932" y="11090"/>
                  </a:lnTo>
                  <a:cubicBezTo>
                    <a:pt x="6853" y="11043"/>
                    <a:pt x="6774" y="11019"/>
                    <a:pt x="6695" y="11019"/>
                  </a:cubicBezTo>
                  <a:cubicBezTo>
                    <a:pt x="6616" y="11019"/>
                    <a:pt x="6538" y="11043"/>
                    <a:pt x="6459" y="11090"/>
                  </a:cubicBezTo>
                  <a:lnTo>
                    <a:pt x="5860" y="11468"/>
                  </a:lnTo>
                  <a:lnTo>
                    <a:pt x="5860" y="9767"/>
                  </a:lnTo>
                  <a:cubicBezTo>
                    <a:pt x="6144" y="9861"/>
                    <a:pt x="6427" y="9924"/>
                    <a:pt x="6711" y="9924"/>
                  </a:cubicBezTo>
                  <a:cubicBezTo>
                    <a:pt x="6995" y="9924"/>
                    <a:pt x="7247" y="9893"/>
                    <a:pt x="7530" y="9767"/>
                  </a:cubicBezTo>
                  <a:close/>
                  <a:moveTo>
                    <a:pt x="2048" y="0"/>
                  </a:moveTo>
                  <a:cubicBezTo>
                    <a:pt x="1828" y="0"/>
                    <a:pt x="1670" y="221"/>
                    <a:pt x="1670" y="441"/>
                  </a:cubicBezTo>
                  <a:cubicBezTo>
                    <a:pt x="1670" y="1103"/>
                    <a:pt x="1103" y="1670"/>
                    <a:pt x="410" y="1670"/>
                  </a:cubicBezTo>
                  <a:cubicBezTo>
                    <a:pt x="158" y="1670"/>
                    <a:pt x="0" y="1859"/>
                    <a:pt x="0" y="2111"/>
                  </a:cubicBezTo>
                  <a:lnTo>
                    <a:pt x="0" y="7057"/>
                  </a:lnTo>
                  <a:cubicBezTo>
                    <a:pt x="0" y="7278"/>
                    <a:pt x="189" y="7498"/>
                    <a:pt x="410" y="7498"/>
                  </a:cubicBezTo>
                  <a:cubicBezTo>
                    <a:pt x="1072" y="7498"/>
                    <a:pt x="1670" y="8034"/>
                    <a:pt x="1670" y="8758"/>
                  </a:cubicBezTo>
                  <a:cubicBezTo>
                    <a:pt x="1670" y="8979"/>
                    <a:pt x="1859" y="9136"/>
                    <a:pt x="2048" y="9136"/>
                  </a:cubicBezTo>
                  <a:lnTo>
                    <a:pt x="4884" y="9136"/>
                  </a:lnTo>
                  <a:lnTo>
                    <a:pt x="5073" y="9326"/>
                  </a:lnTo>
                  <a:lnTo>
                    <a:pt x="5073" y="12318"/>
                  </a:lnTo>
                  <a:cubicBezTo>
                    <a:pt x="5073" y="12562"/>
                    <a:pt x="5298" y="12749"/>
                    <a:pt x="5517" y="12749"/>
                  </a:cubicBezTo>
                  <a:cubicBezTo>
                    <a:pt x="5581" y="12749"/>
                    <a:pt x="5645" y="12732"/>
                    <a:pt x="5703" y="12697"/>
                  </a:cubicBezTo>
                  <a:lnTo>
                    <a:pt x="6743" y="12003"/>
                  </a:lnTo>
                  <a:lnTo>
                    <a:pt x="7782" y="12697"/>
                  </a:lnTo>
                  <a:cubicBezTo>
                    <a:pt x="7850" y="12747"/>
                    <a:pt x="7926" y="12771"/>
                    <a:pt x="8002" y="12771"/>
                  </a:cubicBezTo>
                  <a:cubicBezTo>
                    <a:pt x="8210" y="12771"/>
                    <a:pt x="8412" y="12595"/>
                    <a:pt x="8412" y="12318"/>
                  </a:cubicBezTo>
                  <a:lnTo>
                    <a:pt x="8412" y="9262"/>
                  </a:lnTo>
                  <a:lnTo>
                    <a:pt x="8601" y="9073"/>
                  </a:lnTo>
                  <a:lnTo>
                    <a:pt x="10618" y="9073"/>
                  </a:lnTo>
                  <a:cubicBezTo>
                    <a:pt x="10838" y="9073"/>
                    <a:pt x="10996" y="8884"/>
                    <a:pt x="10996" y="8664"/>
                  </a:cubicBezTo>
                  <a:cubicBezTo>
                    <a:pt x="10996" y="8002"/>
                    <a:pt x="11563" y="7404"/>
                    <a:pt x="12224" y="7404"/>
                  </a:cubicBezTo>
                  <a:cubicBezTo>
                    <a:pt x="12445" y="7404"/>
                    <a:pt x="12665" y="7215"/>
                    <a:pt x="12665" y="6994"/>
                  </a:cubicBezTo>
                  <a:lnTo>
                    <a:pt x="12665" y="2016"/>
                  </a:lnTo>
                  <a:cubicBezTo>
                    <a:pt x="12602" y="1827"/>
                    <a:pt x="12445" y="1670"/>
                    <a:pt x="12224" y="1670"/>
                  </a:cubicBezTo>
                  <a:cubicBezTo>
                    <a:pt x="11531" y="1670"/>
                    <a:pt x="10996" y="1103"/>
                    <a:pt x="10996" y="441"/>
                  </a:cubicBezTo>
                  <a:cubicBezTo>
                    <a:pt x="10996" y="221"/>
                    <a:pt x="10807" y="0"/>
                    <a:pt x="1058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2" name="Google Shape;5302;p46"/>
            <p:cNvSpPr/>
            <p:nvPr/>
          </p:nvSpPr>
          <p:spPr>
            <a:xfrm>
              <a:off x="-61701425" y="2705875"/>
              <a:ext cx="151250" cy="21275"/>
            </a:xfrm>
            <a:custGeom>
              <a:avLst/>
              <a:gdLst/>
              <a:ahLst/>
              <a:cxnLst/>
              <a:rect l="l" t="t" r="r" b="b"/>
              <a:pathLst>
                <a:path w="6050" h="851" extrusionOk="0">
                  <a:moveTo>
                    <a:pt x="410" y="0"/>
                  </a:moveTo>
                  <a:cubicBezTo>
                    <a:pt x="189" y="0"/>
                    <a:pt x="0" y="189"/>
                    <a:pt x="0" y="410"/>
                  </a:cubicBezTo>
                  <a:cubicBezTo>
                    <a:pt x="0" y="662"/>
                    <a:pt x="189" y="851"/>
                    <a:pt x="410" y="851"/>
                  </a:cubicBezTo>
                  <a:lnTo>
                    <a:pt x="5671" y="851"/>
                  </a:lnTo>
                  <a:cubicBezTo>
                    <a:pt x="5892" y="851"/>
                    <a:pt x="6049" y="662"/>
                    <a:pt x="6049" y="410"/>
                  </a:cubicBezTo>
                  <a:cubicBezTo>
                    <a:pt x="6049" y="189"/>
                    <a:pt x="5860" y="0"/>
                    <a:pt x="567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3" name="Google Shape;5303;p46"/>
            <p:cNvSpPr/>
            <p:nvPr/>
          </p:nvSpPr>
          <p:spPr>
            <a:xfrm>
              <a:off x="-61742375" y="2747625"/>
              <a:ext cx="233925" cy="22075"/>
            </a:xfrm>
            <a:custGeom>
              <a:avLst/>
              <a:gdLst/>
              <a:ahLst/>
              <a:cxnLst/>
              <a:rect l="l" t="t" r="r" b="b"/>
              <a:pathLst>
                <a:path w="9357" h="883" extrusionOk="0">
                  <a:moveTo>
                    <a:pt x="410" y="0"/>
                  </a:moveTo>
                  <a:cubicBezTo>
                    <a:pt x="158" y="0"/>
                    <a:pt x="0" y="221"/>
                    <a:pt x="0" y="441"/>
                  </a:cubicBezTo>
                  <a:cubicBezTo>
                    <a:pt x="0" y="693"/>
                    <a:pt x="221" y="882"/>
                    <a:pt x="410" y="882"/>
                  </a:cubicBezTo>
                  <a:lnTo>
                    <a:pt x="8948" y="882"/>
                  </a:lnTo>
                  <a:cubicBezTo>
                    <a:pt x="9200" y="882"/>
                    <a:pt x="9357" y="693"/>
                    <a:pt x="9357" y="441"/>
                  </a:cubicBezTo>
                  <a:cubicBezTo>
                    <a:pt x="9357" y="221"/>
                    <a:pt x="9137" y="0"/>
                    <a:pt x="894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04" name="Google Shape;5304;p46"/>
          <p:cNvGrpSpPr/>
          <p:nvPr/>
        </p:nvGrpSpPr>
        <p:grpSpPr>
          <a:xfrm>
            <a:off x="6920631" y="1682426"/>
            <a:ext cx="349421" cy="332414"/>
            <a:chOff x="-59889100" y="1945025"/>
            <a:chExt cx="317425" cy="301975"/>
          </a:xfrm>
          <a:solidFill>
            <a:srgbClr val="171536"/>
          </a:solidFill>
        </p:grpSpPr>
        <p:sp>
          <p:nvSpPr>
            <p:cNvPr id="5305" name="Google Shape;5305;p46"/>
            <p:cNvSpPr/>
            <p:nvPr/>
          </p:nvSpPr>
          <p:spPr>
            <a:xfrm>
              <a:off x="-59845000" y="2074200"/>
              <a:ext cx="63025" cy="61450"/>
            </a:xfrm>
            <a:custGeom>
              <a:avLst/>
              <a:gdLst/>
              <a:ahLst/>
              <a:cxnLst/>
              <a:rect l="l" t="t" r="r" b="b"/>
              <a:pathLst>
                <a:path w="2521" h="2458" extrusionOk="0">
                  <a:moveTo>
                    <a:pt x="1702" y="788"/>
                  </a:moveTo>
                  <a:lnTo>
                    <a:pt x="1702" y="1639"/>
                  </a:lnTo>
                  <a:lnTo>
                    <a:pt x="883" y="1639"/>
                  </a:lnTo>
                  <a:lnTo>
                    <a:pt x="883" y="788"/>
                  </a:lnTo>
                  <a:close/>
                  <a:moveTo>
                    <a:pt x="442" y="0"/>
                  </a:moveTo>
                  <a:cubicBezTo>
                    <a:pt x="190" y="0"/>
                    <a:pt x="1" y="190"/>
                    <a:pt x="1" y="410"/>
                  </a:cubicBezTo>
                  <a:lnTo>
                    <a:pt x="1" y="2048"/>
                  </a:lnTo>
                  <a:cubicBezTo>
                    <a:pt x="1" y="2300"/>
                    <a:pt x="190" y="2458"/>
                    <a:pt x="442" y="2458"/>
                  </a:cubicBezTo>
                  <a:lnTo>
                    <a:pt x="2080" y="2458"/>
                  </a:lnTo>
                  <a:cubicBezTo>
                    <a:pt x="2332" y="2458"/>
                    <a:pt x="2521" y="2237"/>
                    <a:pt x="2521" y="2048"/>
                  </a:cubicBezTo>
                  <a:lnTo>
                    <a:pt x="2521" y="410"/>
                  </a:lnTo>
                  <a:cubicBezTo>
                    <a:pt x="2521" y="158"/>
                    <a:pt x="2332" y="0"/>
                    <a:pt x="208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6" name="Google Shape;5306;p46"/>
            <p:cNvSpPr/>
            <p:nvPr/>
          </p:nvSpPr>
          <p:spPr>
            <a:xfrm>
              <a:off x="-59761500" y="1990700"/>
              <a:ext cx="61450" cy="144950"/>
            </a:xfrm>
            <a:custGeom>
              <a:avLst/>
              <a:gdLst/>
              <a:ahLst/>
              <a:cxnLst/>
              <a:rect l="l" t="t" r="r" b="b"/>
              <a:pathLst>
                <a:path w="2458" h="5798" extrusionOk="0">
                  <a:moveTo>
                    <a:pt x="1670" y="820"/>
                  </a:moveTo>
                  <a:lnTo>
                    <a:pt x="1670" y="4979"/>
                  </a:lnTo>
                  <a:lnTo>
                    <a:pt x="851" y="4979"/>
                  </a:lnTo>
                  <a:lnTo>
                    <a:pt x="851" y="820"/>
                  </a:lnTo>
                  <a:close/>
                  <a:moveTo>
                    <a:pt x="410" y="1"/>
                  </a:moveTo>
                  <a:cubicBezTo>
                    <a:pt x="158" y="1"/>
                    <a:pt x="0" y="190"/>
                    <a:pt x="0" y="411"/>
                  </a:cubicBezTo>
                  <a:lnTo>
                    <a:pt x="0" y="5357"/>
                  </a:lnTo>
                  <a:cubicBezTo>
                    <a:pt x="0" y="5577"/>
                    <a:pt x="158" y="5798"/>
                    <a:pt x="410" y="5798"/>
                  </a:cubicBezTo>
                  <a:lnTo>
                    <a:pt x="2048" y="5798"/>
                  </a:lnTo>
                  <a:cubicBezTo>
                    <a:pt x="2300" y="5798"/>
                    <a:pt x="2458" y="5577"/>
                    <a:pt x="2458" y="5388"/>
                  </a:cubicBezTo>
                  <a:lnTo>
                    <a:pt x="2458" y="411"/>
                  </a:lnTo>
                  <a:cubicBezTo>
                    <a:pt x="2458" y="158"/>
                    <a:pt x="2269" y="1"/>
                    <a:pt x="204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7" name="Google Shape;5307;p46"/>
            <p:cNvSpPr/>
            <p:nvPr/>
          </p:nvSpPr>
          <p:spPr>
            <a:xfrm>
              <a:off x="-59678800" y="2053725"/>
              <a:ext cx="61450" cy="81925"/>
            </a:xfrm>
            <a:custGeom>
              <a:avLst/>
              <a:gdLst/>
              <a:ahLst/>
              <a:cxnLst/>
              <a:rect l="l" t="t" r="r" b="b"/>
              <a:pathLst>
                <a:path w="2458" h="3277" extrusionOk="0">
                  <a:moveTo>
                    <a:pt x="1670" y="788"/>
                  </a:moveTo>
                  <a:lnTo>
                    <a:pt x="1670" y="2458"/>
                  </a:lnTo>
                  <a:lnTo>
                    <a:pt x="851" y="2458"/>
                  </a:lnTo>
                  <a:lnTo>
                    <a:pt x="851" y="788"/>
                  </a:lnTo>
                  <a:close/>
                  <a:moveTo>
                    <a:pt x="410" y="0"/>
                  </a:moveTo>
                  <a:cubicBezTo>
                    <a:pt x="158" y="0"/>
                    <a:pt x="0" y="189"/>
                    <a:pt x="0" y="410"/>
                  </a:cubicBezTo>
                  <a:lnTo>
                    <a:pt x="0" y="2867"/>
                  </a:lnTo>
                  <a:cubicBezTo>
                    <a:pt x="0" y="3056"/>
                    <a:pt x="158" y="3277"/>
                    <a:pt x="410" y="3277"/>
                  </a:cubicBezTo>
                  <a:lnTo>
                    <a:pt x="2048" y="3277"/>
                  </a:lnTo>
                  <a:cubicBezTo>
                    <a:pt x="2300" y="3277"/>
                    <a:pt x="2458" y="3056"/>
                    <a:pt x="2458" y="2867"/>
                  </a:cubicBezTo>
                  <a:lnTo>
                    <a:pt x="2458" y="410"/>
                  </a:lnTo>
                  <a:cubicBezTo>
                    <a:pt x="2458" y="158"/>
                    <a:pt x="2269" y="0"/>
                    <a:pt x="204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8" name="Google Shape;5308;p46"/>
            <p:cNvSpPr/>
            <p:nvPr/>
          </p:nvSpPr>
          <p:spPr>
            <a:xfrm>
              <a:off x="-59889100" y="1945025"/>
              <a:ext cx="317425" cy="301975"/>
            </a:xfrm>
            <a:custGeom>
              <a:avLst/>
              <a:gdLst/>
              <a:ahLst/>
              <a:cxnLst/>
              <a:rect l="l" t="t" r="r" b="b"/>
              <a:pathLst>
                <a:path w="12697" h="12079" extrusionOk="0">
                  <a:moveTo>
                    <a:pt x="6333" y="851"/>
                  </a:moveTo>
                  <a:cubicBezTo>
                    <a:pt x="9357" y="851"/>
                    <a:pt x="11846" y="2931"/>
                    <a:pt x="11846" y="5546"/>
                  </a:cubicBezTo>
                  <a:cubicBezTo>
                    <a:pt x="11846" y="8129"/>
                    <a:pt x="9357" y="10208"/>
                    <a:pt x="6333" y="10208"/>
                  </a:cubicBezTo>
                  <a:cubicBezTo>
                    <a:pt x="5482" y="10208"/>
                    <a:pt x="4600" y="10019"/>
                    <a:pt x="3812" y="9704"/>
                  </a:cubicBezTo>
                  <a:cubicBezTo>
                    <a:pt x="3757" y="9682"/>
                    <a:pt x="3697" y="9671"/>
                    <a:pt x="3637" y="9671"/>
                  </a:cubicBezTo>
                  <a:cubicBezTo>
                    <a:pt x="3529" y="9671"/>
                    <a:pt x="3421" y="9706"/>
                    <a:pt x="3340" y="9767"/>
                  </a:cubicBezTo>
                  <a:lnTo>
                    <a:pt x="2489" y="10649"/>
                  </a:lnTo>
                  <a:lnTo>
                    <a:pt x="2489" y="9074"/>
                  </a:lnTo>
                  <a:cubicBezTo>
                    <a:pt x="2489" y="8948"/>
                    <a:pt x="2426" y="8822"/>
                    <a:pt x="2363" y="8759"/>
                  </a:cubicBezTo>
                  <a:cubicBezTo>
                    <a:pt x="1387" y="7877"/>
                    <a:pt x="819" y="6743"/>
                    <a:pt x="819" y="5514"/>
                  </a:cubicBezTo>
                  <a:cubicBezTo>
                    <a:pt x="819" y="2962"/>
                    <a:pt x="3308" y="851"/>
                    <a:pt x="6333" y="851"/>
                  </a:cubicBezTo>
                  <a:close/>
                  <a:moveTo>
                    <a:pt x="6333" y="1"/>
                  </a:moveTo>
                  <a:cubicBezTo>
                    <a:pt x="2836" y="1"/>
                    <a:pt x="0" y="2490"/>
                    <a:pt x="0" y="5514"/>
                  </a:cubicBezTo>
                  <a:cubicBezTo>
                    <a:pt x="0" y="6963"/>
                    <a:pt x="599" y="8255"/>
                    <a:pt x="1639" y="9263"/>
                  </a:cubicBezTo>
                  <a:lnTo>
                    <a:pt x="1639" y="11689"/>
                  </a:lnTo>
                  <a:cubicBezTo>
                    <a:pt x="1639" y="11918"/>
                    <a:pt x="1832" y="12079"/>
                    <a:pt x="2045" y="12079"/>
                  </a:cubicBezTo>
                  <a:cubicBezTo>
                    <a:pt x="2153" y="12079"/>
                    <a:pt x="2267" y="12037"/>
                    <a:pt x="2363" y="11941"/>
                  </a:cubicBezTo>
                  <a:lnTo>
                    <a:pt x="3749" y="10555"/>
                  </a:lnTo>
                  <a:cubicBezTo>
                    <a:pt x="4569" y="10901"/>
                    <a:pt x="5419" y="11027"/>
                    <a:pt x="6333" y="11027"/>
                  </a:cubicBezTo>
                  <a:cubicBezTo>
                    <a:pt x="9830" y="11027"/>
                    <a:pt x="12697" y="8570"/>
                    <a:pt x="12697" y="5514"/>
                  </a:cubicBezTo>
                  <a:cubicBezTo>
                    <a:pt x="12697" y="2490"/>
                    <a:pt x="9861" y="1"/>
                    <a:pt x="633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309" name="Google Shape;5309;p46"/>
          <p:cNvSpPr/>
          <p:nvPr/>
        </p:nvSpPr>
        <p:spPr>
          <a:xfrm>
            <a:off x="6918333" y="2116860"/>
            <a:ext cx="350302" cy="273136"/>
          </a:xfrm>
          <a:custGeom>
            <a:avLst/>
            <a:gdLst/>
            <a:ahLst/>
            <a:cxnLst/>
            <a:rect l="l" t="t" r="r" b="b"/>
            <a:pathLst>
              <a:path w="12729" h="9925" extrusionOk="0">
                <a:moveTo>
                  <a:pt x="925" y="3644"/>
                </a:moveTo>
                <a:cubicBezTo>
                  <a:pt x="944" y="3644"/>
                  <a:pt x="963" y="3648"/>
                  <a:pt x="978" y="3655"/>
                </a:cubicBezTo>
                <a:lnTo>
                  <a:pt x="1608" y="3970"/>
                </a:lnTo>
                <a:lnTo>
                  <a:pt x="1608" y="5923"/>
                </a:lnTo>
                <a:lnTo>
                  <a:pt x="978" y="6239"/>
                </a:lnTo>
                <a:cubicBezTo>
                  <a:pt x="963" y="6253"/>
                  <a:pt x="945" y="6259"/>
                  <a:pt x="926" y="6259"/>
                </a:cubicBezTo>
                <a:cubicBezTo>
                  <a:pt x="863" y="6259"/>
                  <a:pt x="788" y="6192"/>
                  <a:pt x="788" y="6144"/>
                </a:cubicBezTo>
                <a:lnTo>
                  <a:pt x="788" y="3781"/>
                </a:lnTo>
                <a:cubicBezTo>
                  <a:pt x="788" y="3685"/>
                  <a:pt x="862" y="3644"/>
                  <a:pt x="925" y="3644"/>
                </a:cubicBezTo>
                <a:close/>
                <a:moveTo>
                  <a:pt x="10177" y="1796"/>
                </a:moveTo>
                <a:lnTo>
                  <a:pt x="10177" y="8129"/>
                </a:lnTo>
                <a:lnTo>
                  <a:pt x="2458" y="5892"/>
                </a:lnTo>
                <a:lnTo>
                  <a:pt x="2458" y="4033"/>
                </a:lnTo>
                <a:lnTo>
                  <a:pt x="10177" y="1796"/>
                </a:lnTo>
                <a:close/>
                <a:moveTo>
                  <a:pt x="4128" y="7247"/>
                </a:moveTo>
                <a:lnTo>
                  <a:pt x="6963" y="8066"/>
                </a:lnTo>
                <a:cubicBezTo>
                  <a:pt x="6648" y="8507"/>
                  <a:pt x="6176" y="8822"/>
                  <a:pt x="5640" y="8822"/>
                </a:cubicBezTo>
                <a:cubicBezTo>
                  <a:pt x="4758" y="8822"/>
                  <a:pt x="4097" y="8097"/>
                  <a:pt x="4128" y="7247"/>
                </a:cubicBezTo>
                <a:close/>
                <a:moveTo>
                  <a:pt x="11374" y="820"/>
                </a:moveTo>
                <a:cubicBezTo>
                  <a:pt x="11626" y="820"/>
                  <a:pt x="11815" y="1009"/>
                  <a:pt x="11815" y="1261"/>
                </a:cubicBezTo>
                <a:lnTo>
                  <a:pt x="11815" y="8696"/>
                </a:lnTo>
                <a:cubicBezTo>
                  <a:pt x="11815" y="8916"/>
                  <a:pt x="11626" y="9137"/>
                  <a:pt x="11374" y="9137"/>
                </a:cubicBezTo>
                <a:cubicBezTo>
                  <a:pt x="11154" y="9137"/>
                  <a:pt x="10996" y="8916"/>
                  <a:pt x="10996" y="8696"/>
                </a:cubicBezTo>
                <a:lnTo>
                  <a:pt x="10996" y="1261"/>
                </a:lnTo>
                <a:cubicBezTo>
                  <a:pt x="10996" y="1009"/>
                  <a:pt x="11185" y="820"/>
                  <a:pt x="11374" y="820"/>
                </a:cubicBezTo>
                <a:close/>
                <a:moveTo>
                  <a:pt x="11437" y="1"/>
                </a:moveTo>
                <a:cubicBezTo>
                  <a:pt x="10839" y="1"/>
                  <a:pt x="10366" y="379"/>
                  <a:pt x="10240" y="883"/>
                </a:cubicBezTo>
                <a:lnTo>
                  <a:pt x="2080" y="3246"/>
                </a:lnTo>
                <a:lnTo>
                  <a:pt x="1387" y="2899"/>
                </a:lnTo>
                <a:cubicBezTo>
                  <a:pt x="1251" y="2831"/>
                  <a:pt x="1109" y="2800"/>
                  <a:pt x="970" y="2800"/>
                </a:cubicBezTo>
                <a:cubicBezTo>
                  <a:pt x="466" y="2800"/>
                  <a:pt x="1" y="3213"/>
                  <a:pt x="1" y="3781"/>
                </a:cubicBezTo>
                <a:lnTo>
                  <a:pt x="1" y="6144"/>
                </a:lnTo>
                <a:cubicBezTo>
                  <a:pt x="1" y="6687"/>
                  <a:pt x="465" y="7094"/>
                  <a:pt x="983" y="7094"/>
                </a:cubicBezTo>
                <a:cubicBezTo>
                  <a:pt x="1127" y="7094"/>
                  <a:pt x="1275" y="7063"/>
                  <a:pt x="1419" y="6995"/>
                </a:cubicBezTo>
                <a:lnTo>
                  <a:pt x="2143" y="6648"/>
                </a:lnTo>
                <a:lnTo>
                  <a:pt x="3340" y="6995"/>
                </a:lnTo>
                <a:cubicBezTo>
                  <a:pt x="3151" y="8412"/>
                  <a:pt x="4254" y="9641"/>
                  <a:pt x="5672" y="9641"/>
                </a:cubicBezTo>
                <a:cubicBezTo>
                  <a:pt x="6585" y="9641"/>
                  <a:pt x="7405" y="9074"/>
                  <a:pt x="7814" y="8286"/>
                </a:cubicBezTo>
                <a:lnTo>
                  <a:pt x="10271" y="9011"/>
                </a:lnTo>
                <a:cubicBezTo>
                  <a:pt x="10429" y="9515"/>
                  <a:pt x="10902" y="9925"/>
                  <a:pt x="11469" y="9925"/>
                </a:cubicBezTo>
                <a:cubicBezTo>
                  <a:pt x="12130" y="9925"/>
                  <a:pt x="12729" y="9358"/>
                  <a:pt x="12729" y="8664"/>
                </a:cubicBezTo>
                <a:lnTo>
                  <a:pt x="12729" y="1198"/>
                </a:lnTo>
                <a:cubicBezTo>
                  <a:pt x="12634" y="536"/>
                  <a:pt x="12099" y="1"/>
                  <a:pt x="11437" y="1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310" name="Google Shape;5310;p46"/>
          <p:cNvGrpSpPr/>
          <p:nvPr/>
        </p:nvGrpSpPr>
        <p:grpSpPr>
          <a:xfrm>
            <a:off x="6919764" y="2482611"/>
            <a:ext cx="351155" cy="347798"/>
            <a:chOff x="-59889100" y="2671925"/>
            <a:chExt cx="319000" cy="315950"/>
          </a:xfrm>
          <a:solidFill>
            <a:srgbClr val="171536"/>
          </a:solidFill>
        </p:grpSpPr>
        <p:sp>
          <p:nvSpPr>
            <p:cNvPr id="5311" name="Google Shape;5311;p46"/>
            <p:cNvSpPr/>
            <p:nvPr/>
          </p:nvSpPr>
          <p:spPr>
            <a:xfrm>
              <a:off x="-59889100" y="2672000"/>
              <a:ext cx="149675" cy="256025"/>
            </a:xfrm>
            <a:custGeom>
              <a:avLst/>
              <a:gdLst/>
              <a:ahLst/>
              <a:cxnLst/>
              <a:rect l="l" t="t" r="r" b="b"/>
              <a:pathLst>
                <a:path w="5987" h="10241" extrusionOk="0">
                  <a:moveTo>
                    <a:pt x="5073" y="946"/>
                  </a:moveTo>
                  <a:lnTo>
                    <a:pt x="5073" y="2647"/>
                  </a:lnTo>
                  <a:lnTo>
                    <a:pt x="5104" y="2647"/>
                  </a:lnTo>
                  <a:cubicBezTo>
                    <a:pt x="3623" y="3151"/>
                    <a:pt x="2489" y="4569"/>
                    <a:pt x="2489" y="6302"/>
                  </a:cubicBezTo>
                  <a:cubicBezTo>
                    <a:pt x="2489" y="6900"/>
                    <a:pt x="2647" y="7499"/>
                    <a:pt x="2867" y="8034"/>
                  </a:cubicBezTo>
                  <a:lnTo>
                    <a:pt x="1639" y="9263"/>
                  </a:lnTo>
                  <a:cubicBezTo>
                    <a:pt x="1103" y="8381"/>
                    <a:pt x="788" y="7373"/>
                    <a:pt x="788" y="6302"/>
                  </a:cubicBezTo>
                  <a:cubicBezTo>
                    <a:pt x="788" y="3750"/>
                    <a:pt x="2584" y="1513"/>
                    <a:pt x="5073" y="946"/>
                  </a:cubicBezTo>
                  <a:close/>
                  <a:moveTo>
                    <a:pt x="5482" y="1"/>
                  </a:moveTo>
                  <a:cubicBezTo>
                    <a:pt x="2395" y="442"/>
                    <a:pt x="0" y="3088"/>
                    <a:pt x="0" y="6270"/>
                  </a:cubicBezTo>
                  <a:cubicBezTo>
                    <a:pt x="0" y="7688"/>
                    <a:pt x="441" y="8979"/>
                    <a:pt x="1292" y="10082"/>
                  </a:cubicBezTo>
                  <a:cubicBezTo>
                    <a:pt x="1377" y="10184"/>
                    <a:pt x="1500" y="10241"/>
                    <a:pt x="1624" y="10241"/>
                  </a:cubicBezTo>
                  <a:cubicBezTo>
                    <a:pt x="1729" y="10241"/>
                    <a:pt x="1835" y="10200"/>
                    <a:pt x="1922" y="10114"/>
                  </a:cubicBezTo>
                  <a:lnTo>
                    <a:pt x="3718" y="8349"/>
                  </a:lnTo>
                  <a:cubicBezTo>
                    <a:pt x="3812" y="8223"/>
                    <a:pt x="3844" y="8003"/>
                    <a:pt x="3781" y="7845"/>
                  </a:cubicBezTo>
                  <a:cubicBezTo>
                    <a:pt x="3497" y="7373"/>
                    <a:pt x="3340" y="6806"/>
                    <a:pt x="3340" y="6270"/>
                  </a:cubicBezTo>
                  <a:cubicBezTo>
                    <a:pt x="3340" y="4884"/>
                    <a:pt x="4285" y="3655"/>
                    <a:pt x="5671" y="3309"/>
                  </a:cubicBezTo>
                  <a:cubicBezTo>
                    <a:pt x="5860" y="3277"/>
                    <a:pt x="5986" y="3120"/>
                    <a:pt x="5986" y="2899"/>
                  </a:cubicBezTo>
                  <a:lnTo>
                    <a:pt x="5986" y="379"/>
                  </a:lnTo>
                  <a:cubicBezTo>
                    <a:pt x="5955" y="190"/>
                    <a:pt x="5703" y="1"/>
                    <a:pt x="548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2" name="Google Shape;5312;p46"/>
            <p:cNvSpPr/>
            <p:nvPr/>
          </p:nvSpPr>
          <p:spPr>
            <a:xfrm>
              <a:off x="-59830825" y="2892525"/>
              <a:ext cx="201650" cy="95350"/>
            </a:xfrm>
            <a:custGeom>
              <a:avLst/>
              <a:gdLst/>
              <a:ahLst/>
              <a:cxnLst/>
              <a:rect l="l" t="t" r="r" b="b"/>
              <a:pathLst>
                <a:path w="8066" h="3814" extrusionOk="0">
                  <a:moveTo>
                    <a:pt x="5735" y="946"/>
                  </a:moveTo>
                  <a:lnTo>
                    <a:pt x="6963" y="2175"/>
                  </a:lnTo>
                  <a:cubicBezTo>
                    <a:pt x="6113" y="2710"/>
                    <a:pt x="5073" y="2994"/>
                    <a:pt x="4065" y="2994"/>
                  </a:cubicBezTo>
                  <a:cubicBezTo>
                    <a:pt x="3025" y="2994"/>
                    <a:pt x="2017" y="2710"/>
                    <a:pt x="1135" y="2175"/>
                  </a:cubicBezTo>
                  <a:lnTo>
                    <a:pt x="2364" y="946"/>
                  </a:lnTo>
                  <a:cubicBezTo>
                    <a:pt x="2868" y="1198"/>
                    <a:pt x="3466" y="1356"/>
                    <a:pt x="4065" y="1356"/>
                  </a:cubicBezTo>
                  <a:cubicBezTo>
                    <a:pt x="4600" y="1356"/>
                    <a:pt x="5199" y="1198"/>
                    <a:pt x="5735" y="946"/>
                  </a:cubicBezTo>
                  <a:close/>
                  <a:moveTo>
                    <a:pt x="5758" y="1"/>
                  </a:moveTo>
                  <a:cubicBezTo>
                    <a:pt x="5693" y="1"/>
                    <a:pt x="5630" y="11"/>
                    <a:pt x="5577" y="32"/>
                  </a:cubicBezTo>
                  <a:cubicBezTo>
                    <a:pt x="5105" y="316"/>
                    <a:pt x="4569" y="474"/>
                    <a:pt x="4002" y="474"/>
                  </a:cubicBezTo>
                  <a:cubicBezTo>
                    <a:pt x="3956" y="476"/>
                    <a:pt x="3911" y="478"/>
                    <a:pt x="3865" y="478"/>
                  </a:cubicBezTo>
                  <a:cubicBezTo>
                    <a:pt x="3376" y="478"/>
                    <a:pt x="2890" y="326"/>
                    <a:pt x="2458" y="95"/>
                  </a:cubicBezTo>
                  <a:cubicBezTo>
                    <a:pt x="2389" y="54"/>
                    <a:pt x="2315" y="31"/>
                    <a:pt x="2239" y="31"/>
                  </a:cubicBezTo>
                  <a:cubicBezTo>
                    <a:pt x="2142" y="31"/>
                    <a:pt x="2043" y="70"/>
                    <a:pt x="1954" y="158"/>
                  </a:cubicBezTo>
                  <a:lnTo>
                    <a:pt x="190" y="1923"/>
                  </a:lnTo>
                  <a:cubicBezTo>
                    <a:pt x="1" y="2143"/>
                    <a:pt x="32" y="2395"/>
                    <a:pt x="221" y="2553"/>
                  </a:cubicBezTo>
                  <a:cubicBezTo>
                    <a:pt x="1324" y="3403"/>
                    <a:pt x="2616" y="3813"/>
                    <a:pt x="4002" y="3813"/>
                  </a:cubicBezTo>
                  <a:cubicBezTo>
                    <a:pt x="5388" y="3813"/>
                    <a:pt x="6711" y="3403"/>
                    <a:pt x="7814" y="2521"/>
                  </a:cubicBezTo>
                  <a:cubicBezTo>
                    <a:pt x="8035" y="2364"/>
                    <a:pt x="8066" y="2080"/>
                    <a:pt x="7877" y="1891"/>
                  </a:cubicBezTo>
                  <a:lnTo>
                    <a:pt x="6113" y="127"/>
                  </a:lnTo>
                  <a:cubicBezTo>
                    <a:pt x="6029" y="43"/>
                    <a:pt x="5889" y="1"/>
                    <a:pt x="575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3" name="Google Shape;5313;p46"/>
            <p:cNvSpPr/>
            <p:nvPr/>
          </p:nvSpPr>
          <p:spPr>
            <a:xfrm>
              <a:off x="-59719775" y="2671925"/>
              <a:ext cx="149675" cy="256425"/>
            </a:xfrm>
            <a:custGeom>
              <a:avLst/>
              <a:gdLst/>
              <a:ahLst/>
              <a:cxnLst/>
              <a:rect l="l" t="t" r="r" b="b"/>
              <a:pathLst>
                <a:path w="5987" h="10257" extrusionOk="0">
                  <a:moveTo>
                    <a:pt x="820" y="917"/>
                  </a:moveTo>
                  <a:cubicBezTo>
                    <a:pt x="3309" y="1453"/>
                    <a:pt x="5105" y="3690"/>
                    <a:pt x="5105" y="6273"/>
                  </a:cubicBezTo>
                  <a:cubicBezTo>
                    <a:pt x="5073" y="7344"/>
                    <a:pt x="4790" y="8352"/>
                    <a:pt x="4254" y="9235"/>
                  </a:cubicBezTo>
                  <a:lnTo>
                    <a:pt x="3025" y="8006"/>
                  </a:lnTo>
                  <a:cubicBezTo>
                    <a:pt x="3309" y="7502"/>
                    <a:pt x="3435" y="6903"/>
                    <a:pt x="3435" y="6305"/>
                  </a:cubicBezTo>
                  <a:cubicBezTo>
                    <a:pt x="3435" y="4572"/>
                    <a:pt x="2332" y="3154"/>
                    <a:pt x="820" y="2650"/>
                  </a:cubicBezTo>
                  <a:lnTo>
                    <a:pt x="820" y="917"/>
                  </a:lnTo>
                  <a:close/>
                  <a:moveTo>
                    <a:pt x="419" y="0"/>
                  </a:moveTo>
                  <a:cubicBezTo>
                    <a:pt x="190" y="0"/>
                    <a:pt x="1" y="180"/>
                    <a:pt x="1" y="413"/>
                  </a:cubicBezTo>
                  <a:lnTo>
                    <a:pt x="1" y="2934"/>
                  </a:lnTo>
                  <a:cubicBezTo>
                    <a:pt x="1" y="3123"/>
                    <a:pt x="127" y="3280"/>
                    <a:pt x="316" y="3312"/>
                  </a:cubicBezTo>
                  <a:cubicBezTo>
                    <a:pt x="1639" y="3658"/>
                    <a:pt x="2647" y="4855"/>
                    <a:pt x="2647" y="6273"/>
                  </a:cubicBezTo>
                  <a:cubicBezTo>
                    <a:pt x="2647" y="6809"/>
                    <a:pt x="2490" y="7376"/>
                    <a:pt x="2206" y="7848"/>
                  </a:cubicBezTo>
                  <a:cubicBezTo>
                    <a:pt x="2080" y="8006"/>
                    <a:pt x="2112" y="8195"/>
                    <a:pt x="2269" y="8352"/>
                  </a:cubicBezTo>
                  <a:lnTo>
                    <a:pt x="4065" y="10117"/>
                  </a:lnTo>
                  <a:cubicBezTo>
                    <a:pt x="4149" y="10214"/>
                    <a:pt x="4251" y="10257"/>
                    <a:pt x="4353" y="10257"/>
                  </a:cubicBezTo>
                  <a:cubicBezTo>
                    <a:pt x="4481" y="10257"/>
                    <a:pt x="4608" y="10190"/>
                    <a:pt x="4695" y="10085"/>
                  </a:cubicBezTo>
                  <a:cubicBezTo>
                    <a:pt x="5514" y="8982"/>
                    <a:pt x="5987" y="7659"/>
                    <a:pt x="5987" y="6273"/>
                  </a:cubicBezTo>
                  <a:cubicBezTo>
                    <a:pt x="5892" y="3123"/>
                    <a:pt x="3529" y="445"/>
                    <a:pt x="474" y="4"/>
                  </a:cubicBezTo>
                  <a:cubicBezTo>
                    <a:pt x="455" y="1"/>
                    <a:pt x="437" y="0"/>
                    <a:pt x="4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4" name="Google Shape;5314;p46"/>
            <p:cNvSpPr/>
            <p:nvPr/>
          </p:nvSpPr>
          <p:spPr>
            <a:xfrm>
              <a:off x="-59762300" y="2757075"/>
              <a:ext cx="63025" cy="145725"/>
            </a:xfrm>
            <a:custGeom>
              <a:avLst/>
              <a:gdLst/>
              <a:ahLst/>
              <a:cxnLst/>
              <a:rect l="l" t="t" r="r" b="b"/>
              <a:pathLst>
                <a:path w="2521" h="5829" extrusionOk="0">
                  <a:moveTo>
                    <a:pt x="1261" y="0"/>
                  </a:moveTo>
                  <a:cubicBezTo>
                    <a:pt x="1040" y="0"/>
                    <a:pt x="820" y="189"/>
                    <a:pt x="820" y="378"/>
                  </a:cubicBezTo>
                  <a:lnTo>
                    <a:pt x="820" y="662"/>
                  </a:lnTo>
                  <a:cubicBezTo>
                    <a:pt x="347" y="819"/>
                    <a:pt x="1" y="1292"/>
                    <a:pt x="1" y="1827"/>
                  </a:cubicBezTo>
                  <a:cubicBezTo>
                    <a:pt x="1" y="2521"/>
                    <a:pt x="568" y="2899"/>
                    <a:pt x="977" y="3214"/>
                  </a:cubicBezTo>
                  <a:cubicBezTo>
                    <a:pt x="1292" y="3466"/>
                    <a:pt x="1670" y="3686"/>
                    <a:pt x="1670" y="3938"/>
                  </a:cubicBezTo>
                  <a:cubicBezTo>
                    <a:pt x="1670" y="4159"/>
                    <a:pt x="1450" y="4348"/>
                    <a:pt x="1261" y="4348"/>
                  </a:cubicBezTo>
                  <a:cubicBezTo>
                    <a:pt x="1072" y="4348"/>
                    <a:pt x="820" y="4159"/>
                    <a:pt x="820" y="3938"/>
                  </a:cubicBezTo>
                  <a:cubicBezTo>
                    <a:pt x="820" y="3686"/>
                    <a:pt x="631" y="3497"/>
                    <a:pt x="442" y="3497"/>
                  </a:cubicBezTo>
                  <a:cubicBezTo>
                    <a:pt x="253" y="3497"/>
                    <a:pt x="32" y="3686"/>
                    <a:pt x="32" y="3938"/>
                  </a:cubicBezTo>
                  <a:cubicBezTo>
                    <a:pt x="32" y="4474"/>
                    <a:pt x="410" y="4915"/>
                    <a:pt x="883" y="5104"/>
                  </a:cubicBezTo>
                  <a:lnTo>
                    <a:pt x="883" y="5387"/>
                  </a:lnTo>
                  <a:cubicBezTo>
                    <a:pt x="883" y="5608"/>
                    <a:pt x="1072" y="5829"/>
                    <a:pt x="1292" y="5829"/>
                  </a:cubicBezTo>
                  <a:cubicBezTo>
                    <a:pt x="1544" y="5829"/>
                    <a:pt x="1702" y="5608"/>
                    <a:pt x="1702" y="5387"/>
                  </a:cubicBezTo>
                  <a:lnTo>
                    <a:pt x="1702" y="5104"/>
                  </a:lnTo>
                  <a:cubicBezTo>
                    <a:pt x="2175" y="4946"/>
                    <a:pt x="2521" y="4474"/>
                    <a:pt x="2521" y="3938"/>
                  </a:cubicBezTo>
                  <a:cubicBezTo>
                    <a:pt x="2521" y="3245"/>
                    <a:pt x="1985" y="2867"/>
                    <a:pt x="1544" y="2552"/>
                  </a:cubicBezTo>
                  <a:cubicBezTo>
                    <a:pt x="1229" y="2300"/>
                    <a:pt x="883" y="2079"/>
                    <a:pt x="883" y="1827"/>
                  </a:cubicBezTo>
                  <a:cubicBezTo>
                    <a:pt x="883" y="1607"/>
                    <a:pt x="1072" y="1418"/>
                    <a:pt x="1292" y="1418"/>
                  </a:cubicBezTo>
                  <a:cubicBezTo>
                    <a:pt x="1544" y="1418"/>
                    <a:pt x="1702" y="1607"/>
                    <a:pt x="1702" y="1827"/>
                  </a:cubicBezTo>
                  <a:cubicBezTo>
                    <a:pt x="1702" y="2079"/>
                    <a:pt x="1891" y="2268"/>
                    <a:pt x="2143" y="2268"/>
                  </a:cubicBezTo>
                  <a:cubicBezTo>
                    <a:pt x="2364" y="2268"/>
                    <a:pt x="2521" y="2079"/>
                    <a:pt x="2521" y="1827"/>
                  </a:cubicBezTo>
                  <a:cubicBezTo>
                    <a:pt x="2521" y="1292"/>
                    <a:pt x="2175" y="851"/>
                    <a:pt x="1702" y="662"/>
                  </a:cubicBezTo>
                  <a:lnTo>
                    <a:pt x="1702" y="378"/>
                  </a:lnTo>
                  <a:cubicBezTo>
                    <a:pt x="1702" y="189"/>
                    <a:pt x="1513" y="0"/>
                    <a:pt x="126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15" name="Google Shape;5315;p46"/>
          <p:cNvGrpSpPr/>
          <p:nvPr/>
        </p:nvGrpSpPr>
        <p:grpSpPr>
          <a:xfrm>
            <a:off x="7767785" y="2079072"/>
            <a:ext cx="349421" cy="348568"/>
            <a:chOff x="-59092025" y="2296300"/>
            <a:chExt cx="317425" cy="316650"/>
          </a:xfrm>
          <a:solidFill>
            <a:srgbClr val="171536"/>
          </a:solidFill>
        </p:grpSpPr>
        <p:sp>
          <p:nvSpPr>
            <p:cNvPr id="5316" name="Google Shape;5316;p46"/>
            <p:cNvSpPr/>
            <p:nvPr/>
          </p:nvSpPr>
          <p:spPr>
            <a:xfrm>
              <a:off x="-58994350" y="2382950"/>
              <a:ext cx="122875" cy="133925"/>
            </a:xfrm>
            <a:custGeom>
              <a:avLst/>
              <a:gdLst/>
              <a:ahLst/>
              <a:cxnLst/>
              <a:rect l="l" t="t" r="r" b="b"/>
              <a:pathLst>
                <a:path w="4915" h="5357" extrusionOk="0">
                  <a:moveTo>
                    <a:pt x="2457" y="819"/>
                  </a:moveTo>
                  <a:cubicBezTo>
                    <a:pt x="2930" y="819"/>
                    <a:pt x="3277" y="1166"/>
                    <a:pt x="3277" y="1639"/>
                  </a:cubicBezTo>
                  <a:cubicBezTo>
                    <a:pt x="3277" y="2111"/>
                    <a:pt x="2930" y="2458"/>
                    <a:pt x="2457" y="2458"/>
                  </a:cubicBezTo>
                  <a:cubicBezTo>
                    <a:pt x="1985" y="2458"/>
                    <a:pt x="1607" y="2111"/>
                    <a:pt x="1607" y="1639"/>
                  </a:cubicBezTo>
                  <a:cubicBezTo>
                    <a:pt x="1607" y="1166"/>
                    <a:pt x="2016" y="819"/>
                    <a:pt x="2457" y="819"/>
                  </a:cubicBezTo>
                  <a:close/>
                  <a:moveTo>
                    <a:pt x="2489" y="3245"/>
                  </a:moveTo>
                  <a:cubicBezTo>
                    <a:pt x="3277" y="3245"/>
                    <a:pt x="3907" y="3781"/>
                    <a:pt x="4096" y="4506"/>
                  </a:cubicBezTo>
                  <a:lnTo>
                    <a:pt x="882" y="4506"/>
                  </a:lnTo>
                  <a:cubicBezTo>
                    <a:pt x="1071" y="3812"/>
                    <a:pt x="1701" y="3245"/>
                    <a:pt x="2489" y="3245"/>
                  </a:cubicBezTo>
                  <a:close/>
                  <a:moveTo>
                    <a:pt x="2489" y="0"/>
                  </a:moveTo>
                  <a:cubicBezTo>
                    <a:pt x="1575" y="0"/>
                    <a:pt x="819" y="725"/>
                    <a:pt x="819" y="1639"/>
                  </a:cubicBezTo>
                  <a:cubicBezTo>
                    <a:pt x="819" y="2080"/>
                    <a:pt x="977" y="2458"/>
                    <a:pt x="1292" y="2773"/>
                  </a:cubicBezTo>
                  <a:cubicBezTo>
                    <a:pt x="567" y="3214"/>
                    <a:pt x="0" y="4001"/>
                    <a:pt x="0" y="4947"/>
                  </a:cubicBezTo>
                  <a:cubicBezTo>
                    <a:pt x="0" y="5199"/>
                    <a:pt x="189" y="5356"/>
                    <a:pt x="410" y="5356"/>
                  </a:cubicBezTo>
                  <a:lnTo>
                    <a:pt x="4537" y="5356"/>
                  </a:lnTo>
                  <a:cubicBezTo>
                    <a:pt x="4757" y="5356"/>
                    <a:pt x="4915" y="5136"/>
                    <a:pt x="4915" y="4947"/>
                  </a:cubicBezTo>
                  <a:cubicBezTo>
                    <a:pt x="4915" y="4001"/>
                    <a:pt x="4411" y="3182"/>
                    <a:pt x="3655" y="2773"/>
                  </a:cubicBezTo>
                  <a:cubicBezTo>
                    <a:pt x="3938" y="2458"/>
                    <a:pt x="4127" y="2080"/>
                    <a:pt x="4127" y="1639"/>
                  </a:cubicBezTo>
                  <a:cubicBezTo>
                    <a:pt x="4127" y="725"/>
                    <a:pt x="3403" y="0"/>
                    <a:pt x="248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7" name="Google Shape;5317;p46"/>
            <p:cNvSpPr/>
            <p:nvPr/>
          </p:nvSpPr>
          <p:spPr>
            <a:xfrm>
              <a:off x="-59092025" y="2296300"/>
              <a:ext cx="317425" cy="316650"/>
            </a:xfrm>
            <a:custGeom>
              <a:avLst/>
              <a:gdLst/>
              <a:ahLst/>
              <a:cxnLst/>
              <a:rect l="l" t="t" r="r" b="b"/>
              <a:pathLst>
                <a:path w="12697" h="12666" extrusionOk="0">
                  <a:moveTo>
                    <a:pt x="1261" y="820"/>
                  </a:moveTo>
                  <a:cubicBezTo>
                    <a:pt x="1513" y="820"/>
                    <a:pt x="1702" y="1009"/>
                    <a:pt x="1702" y="1198"/>
                  </a:cubicBezTo>
                  <a:cubicBezTo>
                    <a:pt x="1670" y="1450"/>
                    <a:pt x="1513" y="1639"/>
                    <a:pt x="1261" y="1639"/>
                  </a:cubicBezTo>
                  <a:cubicBezTo>
                    <a:pt x="1040" y="1639"/>
                    <a:pt x="883" y="1450"/>
                    <a:pt x="883" y="1198"/>
                  </a:cubicBezTo>
                  <a:cubicBezTo>
                    <a:pt x="883" y="977"/>
                    <a:pt x="1072" y="820"/>
                    <a:pt x="1261" y="820"/>
                  </a:cubicBezTo>
                  <a:close/>
                  <a:moveTo>
                    <a:pt x="11468" y="820"/>
                  </a:moveTo>
                  <a:cubicBezTo>
                    <a:pt x="11720" y="820"/>
                    <a:pt x="11878" y="1009"/>
                    <a:pt x="11878" y="1198"/>
                  </a:cubicBezTo>
                  <a:cubicBezTo>
                    <a:pt x="11878" y="1450"/>
                    <a:pt x="11657" y="1639"/>
                    <a:pt x="11468" y="1639"/>
                  </a:cubicBezTo>
                  <a:cubicBezTo>
                    <a:pt x="11248" y="1639"/>
                    <a:pt x="11027" y="1450"/>
                    <a:pt x="11027" y="1198"/>
                  </a:cubicBezTo>
                  <a:cubicBezTo>
                    <a:pt x="11027" y="1009"/>
                    <a:pt x="11248" y="820"/>
                    <a:pt x="11468" y="820"/>
                  </a:cubicBezTo>
                  <a:close/>
                  <a:moveTo>
                    <a:pt x="6396" y="2616"/>
                  </a:moveTo>
                  <a:cubicBezTo>
                    <a:pt x="7341" y="2616"/>
                    <a:pt x="8286" y="2994"/>
                    <a:pt x="9042" y="3718"/>
                  </a:cubicBezTo>
                  <a:cubicBezTo>
                    <a:pt x="10492" y="5136"/>
                    <a:pt x="10492" y="7499"/>
                    <a:pt x="9042" y="8917"/>
                  </a:cubicBezTo>
                  <a:cubicBezTo>
                    <a:pt x="8318" y="9641"/>
                    <a:pt x="7373" y="10019"/>
                    <a:pt x="6396" y="10019"/>
                  </a:cubicBezTo>
                  <a:cubicBezTo>
                    <a:pt x="4348" y="10019"/>
                    <a:pt x="2647" y="8381"/>
                    <a:pt x="2647" y="6333"/>
                  </a:cubicBezTo>
                  <a:cubicBezTo>
                    <a:pt x="2647" y="4222"/>
                    <a:pt x="4348" y="2616"/>
                    <a:pt x="6396" y="2616"/>
                  </a:cubicBezTo>
                  <a:close/>
                  <a:moveTo>
                    <a:pt x="1261" y="10965"/>
                  </a:moveTo>
                  <a:cubicBezTo>
                    <a:pt x="1513" y="10965"/>
                    <a:pt x="1702" y="11185"/>
                    <a:pt x="1702" y="11406"/>
                  </a:cubicBezTo>
                  <a:cubicBezTo>
                    <a:pt x="1670" y="11658"/>
                    <a:pt x="1513" y="11847"/>
                    <a:pt x="1261" y="11847"/>
                  </a:cubicBezTo>
                  <a:cubicBezTo>
                    <a:pt x="1040" y="11847"/>
                    <a:pt x="883" y="11658"/>
                    <a:pt x="883" y="11406"/>
                  </a:cubicBezTo>
                  <a:cubicBezTo>
                    <a:pt x="883" y="11185"/>
                    <a:pt x="1072" y="10965"/>
                    <a:pt x="1261" y="10965"/>
                  </a:cubicBezTo>
                  <a:close/>
                  <a:moveTo>
                    <a:pt x="11468" y="11028"/>
                  </a:moveTo>
                  <a:cubicBezTo>
                    <a:pt x="11720" y="11028"/>
                    <a:pt x="11878" y="11217"/>
                    <a:pt x="11878" y="11437"/>
                  </a:cubicBezTo>
                  <a:cubicBezTo>
                    <a:pt x="11878" y="11689"/>
                    <a:pt x="11657" y="11878"/>
                    <a:pt x="11468" y="11878"/>
                  </a:cubicBezTo>
                  <a:cubicBezTo>
                    <a:pt x="11248" y="11878"/>
                    <a:pt x="11027" y="11689"/>
                    <a:pt x="11027" y="11437"/>
                  </a:cubicBezTo>
                  <a:cubicBezTo>
                    <a:pt x="11027" y="11217"/>
                    <a:pt x="11248" y="11028"/>
                    <a:pt x="11468" y="11028"/>
                  </a:cubicBezTo>
                  <a:close/>
                  <a:moveTo>
                    <a:pt x="1229" y="1"/>
                  </a:moveTo>
                  <a:cubicBezTo>
                    <a:pt x="567" y="1"/>
                    <a:pt x="0" y="536"/>
                    <a:pt x="0" y="1198"/>
                  </a:cubicBezTo>
                  <a:cubicBezTo>
                    <a:pt x="0" y="1891"/>
                    <a:pt x="567" y="2458"/>
                    <a:pt x="1229" y="2458"/>
                  </a:cubicBezTo>
                  <a:cubicBezTo>
                    <a:pt x="1418" y="2458"/>
                    <a:pt x="1576" y="2427"/>
                    <a:pt x="1796" y="2364"/>
                  </a:cubicBezTo>
                  <a:lnTo>
                    <a:pt x="2836" y="3403"/>
                  </a:lnTo>
                  <a:cubicBezTo>
                    <a:pt x="2174" y="4222"/>
                    <a:pt x="1828" y="5231"/>
                    <a:pt x="1828" y="6302"/>
                  </a:cubicBezTo>
                  <a:cubicBezTo>
                    <a:pt x="1828" y="7341"/>
                    <a:pt x="2174" y="8381"/>
                    <a:pt x="2899" y="9200"/>
                  </a:cubicBezTo>
                  <a:lnTo>
                    <a:pt x="1796" y="10303"/>
                  </a:lnTo>
                  <a:cubicBezTo>
                    <a:pt x="1639" y="10240"/>
                    <a:pt x="1418" y="10177"/>
                    <a:pt x="1229" y="10177"/>
                  </a:cubicBezTo>
                  <a:cubicBezTo>
                    <a:pt x="567" y="10177"/>
                    <a:pt x="0" y="10744"/>
                    <a:pt x="0" y="11437"/>
                  </a:cubicBezTo>
                  <a:cubicBezTo>
                    <a:pt x="0" y="12130"/>
                    <a:pt x="567" y="12666"/>
                    <a:pt x="1229" y="12666"/>
                  </a:cubicBezTo>
                  <a:cubicBezTo>
                    <a:pt x="1891" y="12666"/>
                    <a:pt x="2489" y="12130"/>
                    <a:pt x="2489" y="11437"/>
                  </a:cubicBezTo>
                  <a:cubicBezTo>
                    <a:pt x="2489" y="11248"/>
                    <a:pt x="2458" y="11091"/>
                    <a:pt x="2363" y="10901"/>
                  </a:cubicBezTo>
                  <a:lnTo>
                    <a:pt x="3466" y="9799"/>
                  </a:lnTo>
                  <a:cubicBezTo>
                    <a:pt x="4317" y="10460"/>
                    <a:pt x="5325" y="10838"/>
                    <a:pt x="6396" y="10838"/>
                  </a:cubicBezTo>
                  <a:cubicBezTo>
                    <a:pt x="7467" y="10838"/>
                    <a:pt x="8475" y="10492"/>
                    <a:pt x="9263" y="9830"/>
                  </a:cubicBezTo>
                  <a:lnTo>
                    <a:pt x="10334" y="10901"/>
                  </a:lnTo>
                  <a:cubicBezTo>
                    <a:pt x="10240" y="11059"/>
                    <a:pt x="10208" y="11248"/>
                    <a:pt x="10208" y="11437"/>
                  </a:cubicBezTo>
                  <a:cubicBezTo>
                    <a:pt x="10208" y="12099"/>
                    <a:pt x="10775" y="12666"/>
                    <a:pt x="11468" y="12666"/>
                  </a:cubicBezTo>
                  <a:cubicBezTo>
                    <a:pt x="12130" y="12666"/>
                    <a:pt x="12697" y="12099"/>
                    <a:pt x="12697" y="11437"/>
                  </a:cubicBezTo>
                  <a:cubicBezTo>
                    <a:pt x="12697" y="10775"/>
                    <a:pt x="12130" y="10177"/>
                    <a:pt x="11468" y="10177"/>
                  </a:cubicBezTo>
                  <a:cubicBezTo>
                    <a:pt x="11279" y="10177"/>
                    <a:pt x="11122" y="10208"/>
                    <a:pt x="10933" y="10303"/>
                  </a:cubicBezTo>
                  <a:lnTo>
                    <a:pt x="9861" y="9232"/>
                  </a:lnTo>
                  <a:cubicBezTo>
                    <a:pt x="11279" y="7562"/>
                    <a:pt x="11279" y="5073"/>
                    <a:pt x="9861" y="3403"/>
                  </a:cubicBezTo>
                  <a:lnTo>
                    <a:pt x="10933" y="2364"/>
                  </a:lnTo>
                  <a:cubicBezTo>
                    <a:pt x="11122" y="2427"/>
                    <a:pt x="11279" y="2458"/>
                    <a:pt x="11468" y="2458"/>
                  </a:cubicBezTo>
                  <a:cubicBezTo>
                    <a:pt x="12130" y="2458"/>
                    <a:pt x="12697" y="1923"/>
                    <a:pt x="12697" y="1198"/>
                  </a:cubicBezTo>
                  <a:cubicBezTo>
                    <a:pt x="12697" y="536"/>
                    <a:pt x="12130" y="1"/>
                    <a:pt x="11468" y="1"/>
                  </a:cubicBezTo>
                  <a:cubicBezTo>
                    <a:pt x="10807" y="1"/>
                    <a:pt x="10208" y="536"/>
                    <a:pt x="10208" y="1198"/>
                  </a:cubicBezTo>
                  <a:cubicBezTo>
                    <a:pt x="10208" y="1419"/>
                    <a:pt x="10240" y="1576"/>
                    <a:pt x="10334" y="1765"/>
                  </a:cubicBezTo>
                  <a:lnTo>
                    <a:pt x="9263" y="2836"/>
                  </a:lnTo>
                  <a:cubicBezTo>
                    <a:pt x="8412" y="2127"/>
                    <a:pt x="7373" y="1773"/>
                    <a:pt x="6337" y="1773"/>
                  </a:cubicBezTo>
                  <a:cubicBezTo>
                    <a:pt x="5301" y="1773"/>
                    <a:pt x="4269" y="2127"/>
                    <a:pt x="3434" y="2836"/>
                  </a:cubicBezTo>
                  <a:lnTo>
                    <a:pt x="2363" y="1765"/>
                  </a:lnTo>
                  <a:cubicBezTo>
                    <a:pt x="2458" y="1608"/>
                    <a:pt x="2489" y="1419"/>
                    <a:pt x="2489" y="1198"/>
                  </a:cubicBezTo>
                  <a:cubicBezTo>
                    <a:pt x="2489" y="536"/>
                    <a:pt x="1954" y="1"/>
                    <a:pt x="122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318" name="Google Shape;5318;p46"/>
          <p:cNvSpPr/>
          <p:nvPr/>
        </p:nvSpPr>
        <p:spPr>
          <a:xfrm>
            <a:off x="1010400" y="3043597"/>
            <a:ext cx="349421" cy="348568"/>
          </a:xfrm>
          <a:custGeom>
            <a:avLst/>
            <a:gdLst/>
            <a:ahLst/>
            <a:cxnLst/>
            <a:rect l="l" t="t" r="r" b="b"/>
            <a:pathLst>
              <a:path w="12697" h="12666" extrusionOk="0">
                <a:moveTo>
                  <a:pt x="6301" y="1356"/>
                </a:moveTo>
                <a:cubicBezTo>
                  <a:pt x="6522" y="1356"/>
                  <a:pt x="6711" y="1576"/>
                  <a:pt x="6711" y="1797"/>
                </a:cubicBezTo>
                <a:lnTo>
                  <a:pt x="6711" y="2269"/>
                </a:lnTo>
                <a:cubicBezTo>
                  <a:pt x="7656" y="2458"/>
                  <a:pt x="8349" y="3309"/>
                  <a:pt x="8349" y="4285"/>
                </a:cubicBezTo>
                <a:cubicBezTo>
                  <a:pt x="8349" y="4538"/>
                  <a:pt x="8160" y="4727"/>
                  <a:pt x="7971" y="4727"/>
                </a:cubicBezTo>
                <a:cubicBezTo>
                  <a:pt x="7719" y="4727"/>
                  <a:pt x="7530" y="4538"/>
                  <a:pt x="7530" y="4285"/>
                </a:cubicBezTo>
                <a:cubicBezTo>
                  <a:pt x="7530" y="3624"/>
                  <a:pt x="6994" y="3057"/>
                  <a:pt x="6301" y="3057"/>
                </a:cubicBezTo>
                <a:cubicBezTo>
                  <a:pt x="5640" y="3057"/>
                  <a:pt x="5073" y="3624"/>
                  <a:pt x="5073" y="4285"/>
                </a:cubicBezTo>
                <a:cubicBezTo>
                  <a:pt x="5073" y="4947"/>
                  <a:pt x="5829" y="5483"/>
                  <a:pt x="6585" y="6018"/>
                </a:cubicBezTo>
                <a:cubicBezTo>
                  <a:pt x="7435" y="6648"/>
                  <a:pt x="8412" y="7310"/>
                  <a:pt x="8412" y="8413"/>
                </a:cubicBezTo>
                <a:cubicBezTo>
                  <a:pt x="8412" y="9421"/>
                  <a:pt x="7687" y="10271"/>
                  <a:pt x="6742" y="10429"/>
                </a:cubicBezTo>
                <a:lnTo>
                  <a:pt x="6742" y="10901"/>
                </a:lnTo>
                <a:cubicBezTo>
                  <a:pt x="6742" y="11154"/>
                  <a:pt x="6553" y="11311"/>
                  <a:pt x="6364" y="11311"/>
                </a:cubicBezTo>
                <a:cubicBezTo>
                  <a:pt x="6144" y="11311"/>
                  <a:pt x="5955" y="11091"/>
                  <a:pt x="5955" y="10901"/>
                </a:cubicBezTo>
                <a:lnTo>
                  <a:pt x="5955" y="10429"/>
                </a:lnTo>
                <a:cubicBezTo>
                  <a:pt x="5010" y="10240"/>
                  <a:pt x="4316" y="9421"/>
                  <a:pt x="4316" y="8413"/>
                </a:cubicBezTo>
                <a:cubicBezTo>
                  <a:pt x="4316" y="8192"/>
                  <a:pt x="4505" y="8035"/>
                  <a:pt x="4694" y="8035"/>
                </a:cubicBezTo>
                <a:cubicBezTo>
                  <a:pt x="4884" y="8035"/>
                  <a:pt x="5136" y="8224"/>
                  <a:pt x="5136" y="8413"/>
                </a:cubicBezTo>
                <a:cubicBezTo>
                  <a:pt x="5136" y="9106"/>
                  <a:pt x="5671" y="9641"/>
                  <a:pt x="6364" y="9641"/>
                </a:cubicBezTo>
                <a:cubicBezTo>
                  <a:pt x="7026" y="9641"/>
                  <a:pt x="7561" y="9106"/>
                  <a:pt x="7561" y="8413"/>
                </a:cubicBezTo>
                <a:cubicBezTo>
                  <a:pt x="7561" y="7751"/>
                  <a:pt x="6868" y="7247"/>
                  <a:pt x="6081" y="6680"/>
                </a:cubicBezTo>
                <a:cubicBezTo>
                  <a:pt x="5199" y="6050"/>
                  <a:pt x="4253" y="5388"/>
                  <a:pt x="4253" y="4285"/>
                </a:cubicBezTo>
                <a:cubicBezTo>
                  <a:pt x="4253" y="3309"/>
                  <a:pt x="4978" y="2427"/>
                  <a:pt x="5923" y="2269"/>
                </a:cubicBezTo>
                <a:lnTo>
                  <a:pt x="5923" y="1797"/>
                </a:lnTo>
                <a:cubicBezTo>
                  <a:pt x="5923" y="1576"/>
                  <a:pt x="6112" y="1356"/>
                  <a:pt x="6301" y="1356"/>
                </a:cubicBezTo>
                <a:close/>
                <a:moveTo>
                  <a:pt x="6333" y="1"/>
                </a:moveTo>
                <a:cubicBezTo>
                  <a:pt x="2836" y="1"/>
                  <a:pt x="0" y="2836"/>
                  <a:pt x="0" y="6333"/>
                </a:cubicBezTo>
                <a:cubicBezTo>
                  <a:pt x="0" y="9830"/>
                  <a:pt x="2836" y="12666"/>
                  <a:pt x="6333" y="12666"/>
                </a:cubicBezTo>
                <a:cubicBezTo>
                  <a:pt x="9861" y="12666"/>
                  <a:pt x="12697" y="9830"/>
                  <a:pt x="12697" y="6333"/>
                </a:cubicBezTo>
                <a:cubicBezTo>
                  <a:pt x="12697" y="2836"/>
                  <a:pt x="9861" y="1"/>
                  <a:pt x="6333" y="1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319" name="Google Shape;5319;p46"/>
          <p:cNvGrpSpPr/>
          <p:nvPr/>
        </p:nvGrpSpPr>
        <p:grpSpPr>
          <a:xfrm>
            <a:off x="1012422" y="3464550"/>
            <a:ext cx="349421" cy="349421"/>
            <a:chOff x="-65145700" y="3727425"/>
            <a:chExt cx="317425" cy="317425"/>
          </a:xfrm>
          <a:solidFill>
            <a:srgbClr val="171536"/>
          </a:solidFill>
        </p:grpSpPr>
        <p:sp>
          <p:nvSpPr>
            <p:cNvPr id="5320" name="Google Shape;5320;p46"/>
            <p:cNvSpPr/>
            <p:nvPr/>
          </p:nvSpPr>
          <p:spPr>
            <a:xfrm>
              <a:off x="-65145700" y="3769150"/>
              <a:ext cx="275675" cy="275700"/>
            </a:xfrm>
            <a:custGeom>
              <a:avLst/>
              <a:gdLst/>
              <a:ahLst/>
              <a:cxnLst/>
              <a:rect l="l" t="t" r="r" b="b"/>
              <a:pathLst>
                <a:path w="11027" h="11028" extrusionOk="0">
                  <a:moveTo>
                    <a:pt x="5514" y="1"/>
                  </a:moveTo>
                  <a:cubicBezTo>
                    <a:pt x="2489" y="1"/>
                    <a:pt x="0" y="2458"/>
                    <a:pt x="0" y="5514"/>
                  </a:cubicBezTo>
                  <a:cubicBezTo>
                    <a:pt x="0" y="8539"/>
                    <a:pt x="2489" y="11027"/>
                    <a:pt x="5514" y="11027"/>
                  </a:cubicBezTo>
                  <a:cubicBezTo>
                    <a:pt x="8538" y="11027"/>
                    <a:pt x="11027" y="8539"/>
                    <a:pt x="11027" y="5514"/>
                  </a:cubicBezTo>
                  <a:cubicBezTo>
                    <a:pt x="11027" y="5294"/>
                    <a:pt x="10869" y="5105"/>
                    <a:pt x="10649" y="5105"/>
                  </a:cubicBezTo>
                  <a:lnTo>
                    <a:pt x="5955" y="5105"/>
                  </a:lnTo>
                  <a:lnTo>
                    <a:pt x="5955" y="410"/>
                  </a:lnTo>
                  <a:cubicBezTo>
                    <a:pt x="5955" y="190"/>
                    <a:pt x="5766" y="1"/>
                    <a:pt x="551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1" name="Google Shape;5321;p46"/>
            <p:cNvSpPr/>
            <p:nvPr/>
          </p:nvSpPr>
          <p:spPr>
            <a:xfrm>
              <a:off x="-64977150" y="3727425"/>
              <a:ext cx="148875" cy="147300"/>
            </a:xfrm>
            <a:custGeom>
              <a:avLst/>
              <a:gdLst/>
              <a:ahLst/>
              <a:cxnLst/>
              <a:rect l="l" t="t" r="r" b="b"/>
              <a:pathLst>
                <a:path w="5955" h="5892" extrusionOk="0">
                  <a:moveTo>
                    <a:pt x="441" y="0"/>
                  </a:moveTo>
                  <a:cubicBezTo>
                    <a:pt x="189" y="0"/>
                    <a:pt x="0" y="158"/>
                    <a:pt x="0" y="378"/>
                  </a:cubicBezTo>
                  <a:lnTo>
                    <a:pt x="0" y="5513"/>
                  </a:lnTo>
                  <a:cubicBezTo>
                    <a:pt x="0" y="5702"/>
                    <a:pt x="189" y="5891"/>
                    <a:pt x="441" y="5891"/>
                  </a:cubicBezTo>
                  <a:lnTo>
                    <a:pt x="5514" y="5891"/>
                  </a:lnTo>
                  <a:cubicBezTo>
                    <a:pt x="5734" y="5891"/>
                    <a:pt x="5955" y="5702"/>
                    <a:pt x="5955" y="5513"/>
                  </a:cubicBezTo>
                  <a:cubicBezTo>
                    <a:pt x="5955" y="2489"/>
                    <a:pt x="3466" y="0"/>
                    <a:pt x="44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22" name="Google Shape;5322;p46"/>
          <p:cNvGrpSpPr/>
          <p:nvPr/>
        </p:nvGrpSpPr>
        <p:grpSpPr>
          <a:xfrm>
            <a:off x="1015463" y="3872630"/>
            <a:ext cx="343340" cy="349421"/>
            <a:chOff x="-65144125" y="4094450"/>
            <a:chExt cx="311900" cy="317425"/>
          </a:xfrm>
          <a:solidFill>
            <a:srgbClr val="171536"/>
          </a:solidFill>
        </p:grpSpPr>
        <p:sp>
          <p:nvSpPr>
            <p:cNvPr id="5323" name="Google Shape;5323;p46"/>
            <p:cNvSpPr/>
            <p:nvPr/>
          </p:nvSpPr>
          <p:spPr>
            <a:xfrm>
              <a:off x="-65079550" y="4183450"/>
              <a:ext cx="185900" cy="185900"/>
            </a:xfrm>
            <a:custGeom>
              <a:avLst/>
              <a:gdLst/>
              <a:ahLst/>
              <a:cxnLst/>
              <a:rect l="l" t="t" r="r" b="b"/>
              <a:pathLst>
                <a:path w="7436" h="7436" extrusionOk="0">
                  <a:moveTo>
                    <a:pt x="3687" y="0"/>
                  </a:moveTo>
                  <a:cubicBezTo>
                    <a:pt x="1639" y="0"/>
                    <a:pt x="1" y="1639"/>
                    <a:pt x="1" y="3686"/>
                  </a:cubicBezTo>
                  <a:cubicBezTo>
                    <a:pt x="1" y="5734"/>
                    <a:pt x="1639" y="7435"/>
                    <a:pt x="3687" y="7435"/>
                  </a:cubicBezTo>
                  <a:cubicBezTo>
                    <a:pt x="5735" y="7435"/>
                    <a:pt x="7436" y="5797"/>
                    <a:pt x="7436" y="3686"/>
                  </a:cubicBezTo>
                  <a:cubicBezTo>
                    <a:pt x="7436" y="3466"/>
                    <a:pt x="7247" y="3308"/>
                    <a:pt x="7058" y="3308"/>
                  </a:cubicBezTo>
                  <a:lnTo>
                    <a:pt x="4096" y="3308"/>
                  </a:lnTo>
                  <a:lnTo>
                    <a:pt x="4096" y="378"/>
                  </a:lnTo>
                  <a:cubicBezTo>
                    <a:pt x="4096" y="158"/>
                    <a:pt x="3907" y="0"/>
                    <a:pt x="368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4" name="Google Shape;5324;p46"/>
            <p:cNvSpPr/>
            <p:nvPr/>
          </p:nvSpPr>
          <p:spPr>
            <a:xfrm>
              <a:off x="-65039375" y="4094450"/>
              <a:ext cx="104775" cy="19700"/>
            </a:xfrm>
            <a:custGeom>
              <a:avLst/>
              <a:gdLst/>
              <a:ahLst/>
              <a:cxnLst/>
              <a:rect l="l" t="t" r="r" b="b"/>
              <a:pathLst>
                <a:path w="4191" h="788" extrusionOk="0">
                  <a:moveTo>
                    <a:pt x="473" y="0"/>
                  </a:moveTo>
                  <a:cubicBezTo>
                    <a:pt x="252" y="0"/>
                    <a:pt x="32" y="221"/>
                    <a:pt x="32" y="410"/>
                  </a:cubicBezTo>
                  <a:cubicBezTo>
                    <a:pt x="0" y="599"/>
                    <a:pt x="158" y="756"/>
                    <a:pt x="347" y="788"/>
                  </a:cubicBezTo>
                  <a:lnTo>
                    <a:pt x="3813" y="788"/>
                  </a:lnTo>
                  <a:cubicBezTo>
                    <a:pt x="4033" y="756"/>
                    <a:pt x="4191" y="599"/>
                    <a:pt x="4191" y="410"/>
                  </a:cubicBezTo>
                  <a:cubicBezTo>
                    <a:pt x="4191" y="158"/>
                    <a:pt x="3970" y="0"/>
                    <a:pt x="378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5" name="Google Shape;5325;p46"/>
            <p:cNvSpPr/>
            <p:nvPr/>
          </p:nvSpPr>
          <p:spPr>
            <a:xfrm>
              <a:off x="-65144125" y="4121025"/>
              <a:ext cx="311900" cy="290850"/>
            </a:xfrm>
            <a:custGeom>
              <a:avLst/>
              <a:gdLst/>
              <a:ahLst/>
              <a:cxnLst/>
              <a:rect l="l" t="t" r="r" b="b"/>
              <a:pathLst>
                <a:path w="12476" h="11634" extrusionOk="0">
                  <a:moveTo>
                    <a:pt x="6321" y="1678"/>
                  </a:moveTo>
                  <a:cubicBezTo>
                    <a:pt x="7437" y="1678"/>
                    <a:pt x="8570" y="2088"/>
                    <a:pt x="9483" y="3001"/>
                  </a:cubicBezTo>
                  <a:cubicBezTo>
                    <a:pt x="10334" y="3884"/>
                    <a:pt x="10806" y="5018"/>
                    <a:pt x="10806" y="6246"/>
                  </a:cubicBezTo>
                  <a:cubicBezTo>
                    <a:pt x="10806" y="8767"/>
                    <a:pt x="8759" y="10815"/>
                    <a:pt x="6238" y="10815"/>
                  </a:cubicBezTo>
                  <a:cubicBezTo>
                    <a:pt x="3718" y="10815"/>
                    <a:pt x="1702" y="8767"/>
                    <a:pt x="1702" y="6246"/>
                  </a:cubicBezTo>
                  <a:cubicBezTo>
                    <a:pt x="1702" y="3492"/>
                    <a:pt x="3974" y="1678"/>
                    <a:pt x="6321" y="1678"/>
                  </a:cubicBezTo>
                  <a:close/>
                  <a:moveTo>
                    <a:pt x="1367" y="1"/>
                  </a:moveTo>
                  <a:cubicBezTo>
                    <a:pt x="1048" y="1"/>
                    <a:pt x="725" y="119"/>
                    <a:pt x="473" y="355"/>
                  </a:cubicBezTo>
                  <a:cubicBezTo>
                    <a:pt x="0" y="828"/>
                    <a:pt x="0" y="1615"/>
                    <a:pt x="473" y="2119"/>
                  </a:cubicBezTo>
                  <a:cubicBezTo>
                    <a:pt x="696" y="2363"/>
                    <a:pt x="997" y="2488"/>
                    <a:pt x="1327" y="2488"/>
                  </a:cubicBezTo>
                  <a:cubicBezTo>
                    <a:pt x="1509" y="2488"/>
                    <a:pt x="1700" y="2450"/>
                    <a:pt x="1891" y="2371"/>
                  </a:cubicBezTo>
                  <a:lnTo>
                    <a:pt x="2237" y="2718"/>
                  </a:lnTo>
                  <a:cubicBezTo>
                    <a:pt x="1386" y="3695"/>
                    <a:pt x="914" y="4923"/>
                    <a:pt x="914" y="6215"/>
                  </a:cubicBezTo>
                  <a:cubicBezTo>
                    <a:pt x="914" y="9176"/>
                    <a:pt x="3340" y="11634"/>
                    <a:pt x="6301" y="11634"/>
                  </a:cubicBezTo>
                  <a:cubicBezTo>
                    <a:pt x="9231" y="11634"/>
                    <a:pt x="11689" y="9208"/>
                    <a:pt x="11689" y="6215"/>
                  </a:cubicBezTo>
                  <a:cubicBezTo>
                    <a:pt x="11689" y="4923"/>
                    <a:pt x="11216" y="3695"/>
                    <a:pt x="10365" y="2718"/>
                  </a:cubicBezTo>
                  <a:lnTo>
                    <a:pt x="10743" y="2371"/>
                  </a:lnTo>
                  <a:cubicBezTo>
                    <a:pt x="10901" y="2466"/>
                    <a:pt x="11059" y="2497"/>
                    <a:pt x="11248" y="2497"/>
                  </a:cubicBezTo>
                  <a:cubicBezTo>
                    <a:pt x="11909" y="2497"/>
                    <a:pt x="12476" y="1930"/>
                    <a:pt x="12476" y="1269"/>
                  </a:cubicBezTo>
                  <a:cubicBezTo>
                    <a:pt x="12476" y="607"/>
                    <a:pt x="11909" y="8"/>
                    <a:pt x="11248" y="8"/>
                  </a:cubicBezTo>
                  <a:cubicBezTo>
                    <a:pt x="10586" y="8"/>
                    <a:pt x="10019" y="544"/>
                    <a:pt x="10019" y="1269"/>
                  </a:cubicBezTo>
                  <a:cubicBezTo>
                    <a:pt x="10019" y="1458"/>
                    <a:pt x="10050" y="1615"/>
                    <a:pt x="10145" y="1773"/>
                  </a:cubicBezTo>
                  <a:lnTo>
                    <a:pt x="9798" y="2119"/>
                  </a:lnTo>
                  <a:cubicBezTo>
                    <a:pt x="9137" y="1584"/>
                    <a:pt x="8381" y="1206"/>
                    <a:pt x="7561" y="985"/>
                  </a:cubicBezTo>
                  <a:lnTo>
                    <a:pt x="7561" y="544"/>
                  </a:lnTo>
                  <a:lnTo>
                    <a:pt x="5073" y="544"/>
                  </a:lnTo>
                  <a:lnTo>
                    <a:pt x="5073" y="985"/>
                  </a:lnTo>
                  <a:cubicBezTo>
                    <a:pt x="4222" y="1206"/>
                    <a:pt x="3434" y="1584"/>
                    <a:pt x="2836" y="2119"/>
                  </a:cubicBezTo>
                  <a:lnTo>
                    <a:pt x="2458" y="1773"/>
                  </a:lnTo>
                  <a:cubicBezTo>
                    <a:pt x="2710" y="1269"/>
                    <a:pt x="2584" y="733"/>
                    <a:pt x="2237" y="355"/>
                  </a:cubicBezTo>
                  <a:cubicBezTo>
                    <a:pt x="2001" y="119"/>
                    <a:pt x="1686" y="1"/>
                    <a:pt x="136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326" name="Google Shape;5326;p46"/>
          <p:cNvSpPr/>
          <p:nvPr/>
        </p:nvSpPr>
        <p:spPr>
          <a:xfrm>
            <a:off x="3110777" y="3042290"/>
            <a:ext cx="351155" cy="351183"/>
          </a:xfrm>
          <a:custGeom>
            <a:avLst/>
            <a:gdLst/>
            <a:ahLst/>
            <a:cxnLst/>
            <a:rect l="l" t="t" r="r" b="b"/>
            <a:pathLst>
              <a:path w="12760" h="12761" extrusionOk="0">
                <a:moveTo>
                  <a:pt x="6427" y="3592"/>
                </a:moveTo>
                <a:cubicBezTo>
                  <a:pt x="7939" y="3592"/>
                  <a:pt x="9168" y="4821"/>
                  <a:pt x="9168" y="6365"/>
                </a:cubicBezTo>
                <a:cubicBezTo>
                  <a:pt x="9168" y="7846"/>
                  <a:pt x="7908" y="9106"/>
                  <a:pt x="6427" y="9106"/>
                </a:cubicBezTo>
                <a:cubicBezTo>
                  <a:pt x="4883" y="9106"/>
                  <a:pt x="3655" y="7877"/>
                  <a:pt x="3655" y="6365"/>
                </a:cubicBezTo>
                <a:cubicBezTo>
                  <a:pt x="3655" y="4821"/>
                  <a:pt x="4883" y="3592"/>
                  <a:pt x="6427" y="3592"/>
                </a:cubicBezTo>
                <a:close/>
                <a:moveTo>
                  <a:pt x="5829" y="1"/>
                </a:moveTo>
                <a:cubicBezTo>
                  <a:pt x="5356" y="1"/>
                  <a:pt x="5009" y="347"/>
                  <a:pt x="5009" y="852"/>
                </a:cubicBezTo>
                <a:lnTo>
                  <a:pt x="5009" y="1576"/>
                </a:lnTo>
                <a:cubicBezTo>
                  <a:pt x="4631" y="1702"/>
                  <a:pt x="4285" y="1828"/>
                  <a:pt x="3970" y="2017"/>
                </a:cubicBezTo>
                <a:lnTo>
                  <a:pt x="3466" y="1513"/>
                </a:lnTo>
                <a:cubicBezTo>
                  <a:pt x="3308" y="1356"/>
                  <a:pt x="3088" y="1277"/>
                  <a:pt x="2867" y="1277"/>
                </a:cubicBezTo>
                <a:cubicBezTo>
                  <a:pt x="2647" y="1277"/>
                  <a:pt x="2426" y="1356"/>
                  <a:pt x="2269" y="1513"/>
                </a:cubicBezTo>
                <a:lnTo>
                  <a:pt x="1481" y="2301"/>
                </a:lnTo>
                <a:cubicBezTo>
                  <a:pt x="1166" y="2616"/>
                  <a:pt x="1166" y="3151"/>
                  <a:pt x="1481" y="3466"/>
                </a:cubicBezTo>
                <a:lnTo>
                  <a:pt x="2017" y="4002"/>
                </a:lnTo>
                <a:cubicBezTo>
                  <a:pt x="1796" y="4317"/>
                  <a:pt x="1701" y="4664"/>
                  <a:pt x="1575" y="5010"/>
                </a:cubicBezTo>
                <a:lnTo>
                  <a:pt x="819" y="5010"/>
                </a:lnTo>
                <a:cubicBezTo>
                  <a:pt x="347" y="5010"/>
                  <a:pt x="0" y="5357"/>
                  <a:pt x="0" y="5829"/>
                </a:cubicBezTo>
                <a:lnTo>
                  <a:pt x="0" y="6932"/>
                </a:lnTo>
                <a:cubicBezTo>
                  <a:pt x="0" y="7405"/>
                  <a:pt x="347" y="7783"/>
                  <a:pt x="819" y="7783"/>
                </a:cubicBezTo>
                <a:lnTo>
                  <a:pt x="1575" y="7783"/>
                </a:lnTo>
                <a:cubicBezTo>
                  <a:pt x="1701" y="8129"/>
                  <a:pt x="1796" y="8476"/>
                  <a:pt x="2017" y="8791"/>
                </a:cubicBezTo>
                <a:lnTo>
                  <a:pt x="1481" y="9295"/>
                </a:lnTo>
                <a:cubicBezTo>
                  <a:pt x="1166" y="9610"/>
                  <a:pt x="1166" y="10177"/>
                  <a:pt x="1481" y="10492"/>
                </a:cubicBezTo>
                <a:lnTo>
                  <a:pt x="2269" y="11280"/>
                </a:lnTo>
                <a:cubicBezTo>
                  <a:pt x="2426" y="11437"/>
                  <a:pt x="2647" y="11516"/>
                  <a:pt x="2867" y="11516"/>
                </a:cubicBezTo>
                <a:cubicBezTo>
                  <a:pt x="3088" y="11516"/>
                  <a:pt x="3308" y="11437"/>
                  <a:pt x="3466" y="11280"/>
                </a:cubicBezTo>
                <a:lnTo>
                  <a:pt x="3970" y="10776"/>
                </a:lnTo>
                <a:cubicBezTo>
                  <a:pt x="4285" y="10965"/>
                  <a:pt x="4631" y="11091"/>
                  <a:pt x="5009" y="11185"/>
                </a:cubicBezTo>
                <a:lnTo>
                  <a:pt x="5009" y="11941"/>
                </a:lnTo>
                <a:cubicBezTo>
                  <a:pt x="5009" y="12414"/>
                  <a:pt x="5356" y="12760"/>
                  <a:pt x="5829" y="12760"/>
                </a:cubicBezTo>
                <a:lnTo>
                  <a:pt x="6931" y="12760"/>
                </a:lnTo>
                <a:cubicBezTo>
                  <a:pt x="7404" y="12760"/>
                  <a:pt x="7750" y="12414"/>
                  <a:pt x="7750" y="11941"/>
                </a:cubicBezTo>
                <a:lnTo>
                  <a:pt x="7750" y="11185"/>
                </a:lnTo>
                <a:cubicBezTo>
                  <a:pt x="8097" y="11091"/>
                  <a:pt x="8475" y="10965"/>
                  <a:pt x="8790" y="10776"/>
                </a:cubicBezTo>
                <a:lnTo>
                  <a:pt x="9294" y="11280"/>
                </a:lnTo>
                <a:cubicBezTo>
                  <a:pt x="9452" y="11437"/>
                  <a:pt x="9664" y="11516"/>
                  <a:pt x="9877" y="11516"/>
                </a:cubicBezTo>
                <a:cubicBezTo>
                  <a:pt x="10090" y="11516"/>
                  <a:pt x="10302" y="11437"/>
                  <a:pt x="10460" y="11280"/>
                </a:cubicBezTo>
                <a:lnTo>
                  <a:pt x="11247" y="10492"/>
                </a:lnTo>
                <a:cubicBezTo>
                  <a:pt x="11563" y="10177"/>
                  <a:pt x="11563" y="9610"/>
                  <a:pt x="11247" y="9295"/>
                </a:cubicBezTo>
                <a:lnTo>
                  <a:pt x="10743" y="8791"/>
                </a:lnTo>
                <a:cubicBezTo>
                  <a:pt x="10932" y="8476"/>
                  <a:pt x="11058" y="8129"/>
                  <a:pt x="11184" y="7783"/>
                </a:cubicBezTo>
                <a:lnTo>
                  <a:pt x="11941" y="7783"/>
                </a:lnTo>
                <a:cubicBezTo>
                  <a:pt x="12413" y="7783"/>
                  <a:pt x="12760" y="7405"/>
                  <a:pt x="12760" y="6932"/>
                </a:cubicBezTo>
                <a:lnTo>
                  <a:pt x="12760" y="5829"/>
                </a:lnTo>
                <a:cubicBezTo>
                  <a:pt x="12760" y="5325"/>
                  <a:pt x="12350" y="4979"/>
                  <a:pt x="11941" y="4979"/>
                </a:cubicBezTo>
                <a:lnTo>
                  <a:pt x="11184" y="4979"/>
                </a:lnTo>
                <a:cubicBezTo>
                  <a:pt x="11058" y="4632"/>
                  <a:pt x="10932" y="4254"/>
                  <a:pt x="10743" y="3939"/>
                </a:cubicBezTo>
                <a:lnTo>
                  <a:pt x="11247" y="3435"/>
                </a:lnTo>
                <a:cubicBezTo>
                  <a:pt x="11563" y="3120"/>
                  <a:pt x="11563" y="2553"/>
                  <a:pt x="11247" y="2238"/>
                </a:cubicBezTo>
                <a:lnTo>
                  <a:pt x="10460" y="1450"/>
                </a:lnTo>
                <a:cubicBezTo>
                  <a:pt x="10302" y="1293"/>
                  <a:pt x="10090" y="1214"/>
                  <a:pt x="9877" y="1214"/>
                </a:cubicBezTo>
                <a:cubicBezTo>
                  <a:pt x="9664" y="1214"/>
                  <a:pt x="9452" y="1293"/>
                  <a:pt x="9294" y="1450"/>
                </a:cubicBezTo>
                <a:lnTo>
                  <a:pt x="8790" y="1986"/>
                </a:lnTo>
                <a:cubicBezTo>
                  <a:pt x="8475" y="1765"/>
                  <a:pt x="8097" y="1671"/>
                  <a:pt x="7750" y="1545"/>
                </a:cubicBezTo>
                <a:lnTo>
                  <a:pt x="7750" y="852"/>
                </a:lnTo>
                <a:cubicBezTo>
                  <a:pt x="7750" y="379"/>
                  <a:pt x="7404" y="1"/>
                  <a:pt x="6931" y="1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327" name="Google Shape;5327;p46"/>
          <p:cNvGrpSpPr/>
          <p:nvPr/>
        </p:nvGrpSpPr>
        <p:grpSpPr>
          <a:xfrm>
            <a:off x="3111996" y="3464178"/>
            <a:ext cx="352641" cy="350164"/>
            <a:chOff x="-63250675" y="3744075"/>
            <a:chExt cx="320350" cy="318100"/>
          </a:xfrm>
          <a:solidFill>
            <a:srgbClr val="171536"/>
          </a:solidFill>
        </p:grpSpPr>
        <p:sp>
          <p:nvSpPr>
            <p:cNvPr id="5328" name="Google Shape;5328;p46"/>
            <p:cNvSpPr/>
            <p:nvPr/>
          </p:nvSpPr>
          <p:spPr>
            <a:xfrm>
              <a:off x="-63126250" y="3744075"/>
              <a:ext cx="195925" cy="192875"/>
            </a:xfrm>
            <a:custGeom>
              <a:avLst/>
              <a:gdLst/>
              <a:ahLst/>
              <a:cxnLst/>
              <a:rect l="l" t="t" r="r" b="b"/>
              <a:pathLst>
                <a:path w="7837" h="7715" extrusionOk="0">
                  <a:moveTo>
                    <a:pt x="6020" y="0"/>
                  </a:moveTo>
                  <a:cubicBezTo>
                    <a:pt x="5921" y="0"/>
                    <a:pt x="5820" y="37"/>
                    <a:pt x="5735" y="122"/>
                  </a:cubicBezTo>
                  <a:lnTo>
                    <a:pt x="4097" y="1760"/>
                  </a:lnTo>
                  <a:cubicBezTo>
                    <a:pt x="4034" y="1854"/>
                    <a:pt x="3971" y="1917"/>
                    <a:pt x="3971" y="2012"/>
                  </a:cubicBezTo>
                  <a:lnTo>
                    <a:pt x="3782" y="3304"/>
                  </a:lnTo>
                  <a:lnTo>
                    <a:pt x="1734" y="5351"/>
                  </a:lnTo>
                  <a:cubicBezTo>
                    <a:pt x="1576" y="5288"/>
                    <a:pt x="1387" y="5225"/>
                    <a:pt x="1230" y="5225"/>
                  </a:cubicBezTo>
                  <a:cubicBezTo>
                    <a:pt x="537" y="5225"/>
                    <a:pt x="1" y="5793"/>
                    <a:pt x="1" y="6486"/>
                  </a:cubicBezTo>
                  <a:cubicBezTo>
                    <a:pt x="1" y="7210"/>
                    <a:pt x="537" y="7714"/>
                    <a:pt x="1230" y="7714"/>
                  </a:cubicBezTo>
                  <a:cubicBezTo>
                    <a:pt x="1891" y="7714"/>
                    <a:pt x="2458" y="7179"/>
                    <a:pt x="2458" y="6486"/>
                  </a:cubicBezTo>
                  <a:cubicBezTo>
                    <a:pt x="2458" y="6297"/>
                    <a:pt x="2395" y="6139"/>
                    <a:pt x="2332" y="5982"/>
                  </a:cubicBezTo>
                  <a:lnTo>
                    <a:pt x="4380" y="3934"/>
                  </a:lnTo>
                  <a:lnTo>
                    <a:pt x="5672" y="3745"/>
                  </a:lnTo>
                  <a:cubicBezTo>
                    <a:pt x="5735" y="3745"/>
                    <a:pt x="5829" y="3713"/>
                    <a:pt x="5924" y="3619"/>
                  </a:cubicBezTo>
                  <a:lnTo>
                    <a:pt x="7562" y="1980"/>
                  </a:lnTo>
                  <a:cubicBezTo>
                    <a:pt x="7837" y="1706"/>
                    <a:pt x="7609" y="1254"/>
                    <a:pt x="7251" y="1254"/>
                  </a:cubicBezTo>
                  <a:cubicBezTo>
                    <a:pt x="7240" y="1254"/>
                    <a:pt x="7228" y="1255"/>
                    <a:pt x="7216" y="1256"/>
                  </a:cubicBezTo>
                  <a:lnTo>
                    <a:pt x="6302" y="1382"/>
                  </a:lnTo>
                  <a:lnTo>
                    <a:pt x="6428" y="468"/>
                  </a:lnTo>
                  <a:cubicBezTo>
                    <a:pt x="6472" y="203"/>
                    <a:pt x="6253" y="0"/>
                    <a:pt x="602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9" name="Google Shape;5329;p46"/>
            <p:cNvSpPr/>
            <p:nvPr/>
          </p:nvSpPr>
          <p:spPr>
            <a:xfrm>
              <a:off x="-63190025" y="3814050"/>
              <a:ext cx="186675" cy="185900"/>
            </a:xfrm>
            <a:custGeom>
              <a:avLst/>
              <a:gdLst/>
              <a:ahLst/>
              <a:cxnLst/>
              <a:rect l="l" t="t" r="r" b="b"/>
              <a:pathLst>
                <a:path w="7467" h="7436" extrusionOk="0">
                  <a:moveTo>
                    <a:pt x="3718" y="1"/>
                  </a:moveTo>
                  <a:cubicBezTo>
                    <a:pt x="1670" y="1"/>
                    <a:pt x="0" y="1670"/>
                    <a:pt x="0" y="3750"/>
                  </a:cubicBezTo>
                  <a:cubicBezTo>
                    <a:pt x="0" y="5797"/>
                    <a:pt x="1638" y="7436"/>
                    <a:pt x="3718" y="7436"/>
                  </a:cubicBezTo>
                  <a:cubicBezTo>
                    <a:pt x="5765" y="7436"/>
                    <a:pt x="7467" y="5797"/>
                    <a:pt x="7467" y="3750"/>
                  </a:cubicBezTo>
                  <a:cubicBezTo>
                    <a:pt x="7467" y="3151"/>
                    <a:pt x="7341" y="2647"/>
                    <a:pt x="7120" y="2143"/>
                  </a:cubicBezTo>
                  <a:lnTo>
                    <a:pt x="5828" y="3435"/>
                  </a:lnTo>
                  <a:cubicBezTo>
                    <a:pt x="5828" y="3498"/>
                    <a:pt x="5860" y="3624"/>
                    <a:pt x="5860" y="3718"/>
                  </a:cubicBezTo>
                  <a:cubicBezTo>
                    <a:pt x="5860" y="4852"/>
                    <a:pt x="4915" y="5797"/>
                    <a:pt x="3781" y="5797"/>
                  </a:cubicBezTo>
                  <a:cubicBezTo>
                    <a:pt x="2615" y="5797"/>
                    <a:pt x="1670" y="4852"/>
                    <a:pt x="1670" y="3718"/>
                  </a:cubicBezTo>
                  <a:cubicBezTo>
                    <a:pt x="1733" y="2552"/>
                    <a:pt x="2615" y="1607"/>
                    <a:pt x="3781" y="1607"/>
                  </a:cubicBezTo>
                  <a:cubicBezTo>
                    <a:pt x="3875" y="1607"/>
                    <a:pt x="3970" y="1607"/>
                    <a:pt x="4033" y="1670"/>
                  </a:cubicBezTo>
                  <a:lnTo>
                    <a:pt x="5356" y="347"/>
                  </a:lnTo>
                  <a:cubicBezTo>
                    <a:pt x="4883" y="127"/>
                    <a:pt x="4316" y="1"/>
                    <a:pt x="371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0" name="Google Shape;5330;p46"/>
            <p:cNvSpPr/>
            <p:nvPr/>
          </p:nvSpPr>
          <p:spPr>
            <a:xfrm>
              <a:off x="-63250675" y="3751050"/>
              <a:ext cx="311125" cy="311125"/>
            </a:xfrm>
            <a:custGeom>
              <a:avLst/>
              <a:gdLst/>
              <a:ahLst/>
              <a:cxnLst/>
              <a:rect l="l" t="t" r="r" b="b"/>
              <a:pathLst>
                <a:path w="12445" h="12445" extrusionOk="0">
                  <a:moveTo>
                    <a:pt x="6270" y="0"/>
                  </a:moveTo>
                  <a:cubicBezTo>
                    <a:pt x="2773" y="0"/>
                    <a:pt x="0" y="2804"/>
                    <a:pt x="0" y="6238"/>
                  </a:cubicBezTo>
                  <a:cubicBezTo>
                    <a:pt x="0" y="9641"/>
                    <a:pt x="2804" y="12445"/>
                    <a:pt x="6238" y="12445"/>
                  </a:cubicBezTo>
                  <a:cubicBezTo>
                    <a:pt x="9672" y="12445"/>
                    <a:pt x="12445" y="9641"/>
                    <a:pt x="12445" y="6238"/>
                  </a:cubicBezTo>
                  <a:cubicBezTo>
                    <a:pt x="12445" y="5325"/>
                    <a:pt x="12256" y="4411"/>
                    <a:pt x="11878" y="3592"/>
                  </a:cubicBezTo>
                  <a:lnTo>
                    <a:pt x="11563" y="3907"/>
                  </a:lnTo>
                  <a:cubicBezTo>
                    <a:pt x="11342" y="4096"/>
                    <a:pt x="11121" y="4222"/>
                    <a:pt x="10838" y="4253"/>
                  </a:cubicBezTo>
                  <a:lnTo>
                    <a:pt x="10397" y="4348"/>
                  </a:lnTo>
                  <a:cubicBezTo>
                    <a:pt x="10680" y="4915"/>
                    <a:pt x="10806" y="5545"/>
                    <a:pt x="10806" y="6238"/>
                  </a:cubicBezTo>
                  <a:cubicBezTo>
                    <a:pt x="10806" y="8759"/>
                    <a:pt x="8759" y="10743"/>
                    <a:pt x="6270" y="10743"/>
                  </a:cubicBezTo>
                  <a:cubicBezTo>
                    <a:pt x="3781" y="10743"/>
                    <a:pt x="1733" y="8696"/>
                    <a:pt x="1733" y="6238"/>
                  </a:cubicBezTo>
                  <a:cubicBezTo>
                    <a:pt x="1733" y="3718"/>
                    <a:pt x="3781" y="1670"/>
                    <a:pt x="6270" y="1670"/>
                  </a:cubicBezTo>
                  <a:cubicBezTo>
                    <a:pt x="6931" y="1670"/>
                    <a:pt x="7561" y="1796"/>
                    <a:pt x="8160" y="2048"/>
                  </a:cubicBezTo>
                  <a:lnTo>
                    <a:pt x="8254" y="1607"/>
                  </a:lnTo>
                  <a:cubicBezTo>
                    <a:pt x="8286" y="1355"/>
                    <a:pt x="8412" y="1103"/>
                    <a:pt x="8601" y="914"/>
                  </a:cubicBezTo>
                  <a:lnTo>
                    <a:pt x="8916" y="599"/>
                  </a:lnTo>
                  <a:cubicBezTo>
                    <a:pt x="8097" y="189"/>
                    <a:pt x="7215" y="0"/>
                    <a:pt x="627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31" name="Google Shape;5331;p46"/>
          <p:cNvGrpSpPr/>
          <p:nvPr/>
        </p:nvGrpSpPr>
        <p:grpSpPr>
          <a:xfrm>
            <a:off x="3113606" y="3872630"/>
            <a:ext cx="349421" cy="349421"/>
            <a:chOff x="-63250675" y="4110200"/>
            <a:chExt cx="317425" cy="317425"/>
          </a:xfrm>
          <a:solidFill>
            <a:srgbClr val="171536"/>
          </a:solidFill>
        </p:grpSpPr>
        <p:sp>
          <p:nvSpPr>
            <p:cNvPr id="5332" name="Google Shape;5332;p46"/>
            <p:cNvSpPr/>
            <p:nvPr/>
          </p:nvSpPr>
          <p:spPr>
            <a:xfrm>
              <a:off x="-63007300" y="4153725"/>
              <a:ext cx="30725" cy="29750"/>
            </a:xfrm>
            <a:custGeom>
              <a:avLst/>
              <a:gdLst/>
              <a:ahLst/>
              <a:cxnLst/>
              <a:rect l="l" t="t" r="r" b="b"/>
              <a:pathLst>
                <a:path w="1229" h="1190" extrusionOk="0">
                  <a:moveTo>
                    <a:pt x="772" y="0"/>
                  </a:moveTo>
                  <a:cubicBezTo>
                    <a:pt x="662" y="0"/>
                    <a:pt x="552" y="39"/>
                    <a:pt x="473" y="118"/>
                  </a:cubicBezTo>
                  <a:lnTo>
                    <a:pt x="0" y="591"/>
                  </a:lnTo>
                  <a:cubicBezTo>
                    <a:pt x="252" y="780"/>
                    <a:pt x="441" y="1000"/>
                    <a:pt x="599" y="1189"/>
                  </a:cubicBezTo>
                  <a:lnTo>
                    <a:pt x="1071" y="717"/>
                  </a:lnTo>
                  <a:cubicBezTo>
                    <a:pt x="1229" y="559"/>
                    <a:pt x="1229" y="276"/>
                    <a:pt x="1071" y="118"/>
                  </a:cubicBezTo>
                  <a:cubicBezTo>
                    <a:pt x="993" y="39"/>
                    <a:pt x="882" y="0"/>
                    <a:pt x="77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3" name="Google Shape;5333;p46"/>
            <p:cNvSpPr/>
            <p:nvPr/>
          </p:nvSpPr>
          <p:spPr>
            <a:xfrm>
              <a:off x="-63203425" y="4159025"/>
              <a:ext cx="222925" cy="222150"/>
            </a:xfrm>
            <a:custGeom>
              <a:avLst/>
              <a:gdLst/>
              <a:ahLst/>
              <a:cxnLst/>
              <a:rect l="l" t="t" r="r" b="b"/>
              <a:pathLst>
                <a:path w="8917" h="8886" extrusionOk="0">
                  <a:moveTo>
                    <a:pt x="4033" y="1418"/>
                  </a:moveTo>
                  <a:lnTo>
                    <a:pt x="4033" y="3088"/>
                  </a:lnTo>
                  <a:cubicBezTo>
                    <a:pt x="3939" y="3151"/>
                    <a:pt x="3876" y="3151"/>
                    <a:pt x="3781" y="3183"/>
                  </a:cubicBezTo>
                  <a:lnTo>
                    <a:pt x="2615" y="1985"/>
                  </a:lnTo>
                  <a:cubicBezTo>
                    <a:pt x="2993" y="1670"/>
                    <a:pt x="3529" y="1481"/>
                    <a:pt x="4033" y="1418"/>
                  </a:cubicBezTo>
                  <a:close/>
                  <a:moveTo>
                    <a:pt x="4852" y="1418"/>
                  </a:moveTo>
                  <a:cubicBezTo>
                    <a:pt x="5356" y="1481"/>
                    <a:pt x="5892" y="1670"/>
                    <a:pt x="6270" y="1985"/>
                  </a:cubicBezTo>
                  <a:lnTo>
                    <a:pt x="5104" y="3183"/>
                  </a:lnTo>
                  <a:cubicBezTo>
                    <a:pt x="5010" y="3151"/>
                    <a:pt x="4947" y="3088"/>
                    <a:pt x="4852" y="3088"/>
                  </a:cubicBezTo>
                  <a:lnTo>
                    <a:pt x="4852" y="1418"/>
                  </a:lnTo>
                  <a:close/>
                  <a:moveTo>
                    <a:pt x="2017" y="2553"/>
                  </a:moveTo>
                  <a:lnTo>
                    <a:pt x="3214" y="3718"/>
                  </a:lnTo>
                  <a:cubicBezTo>
                    <a:pt x="3151" y="3813"/>
                    <a:pt x="3119" y="3876"/>
                    <a:pt x="3119" y="3970"/>
                  </a:cubicBezTo>
                  <a:lnTo>
                    <a:pt x="1418" y="3970"/>
                  </a:lnTo>
                  <a:cubicBezTo>
                    <a:pt x="1513" y="3466"/>
                    <a:pt x="1733" y="2994"/>
                    <a:pt x="2017" y="2553"/>
                  </a:cubicBezTo>
                  <a:close/>
                  <a:moveTo>
                    <a:pt x="6869" y="2553"/>
                  </a:moveTo>
                  <a:cubicBezTo>
                    <a:pt x="7184" y="2994"/>
                    <a:pt x="7373" y="3466"/>
                    <a:pt x="7467" y="3970"/>
                  </a:cubicBezTo>
                  <a:lnTo>
                    <a:pt x="5766" y="3970"/>
                  </a:lnTo>
                  <a:cubicBezTo>
                    <a:pt x="5734" y="3876"/>
                    <a:pt x="5734" y="3813"/>
                    <a:pt x="5671" y="3718"/>
                  </a:cubicBezTo>
                  <a:lnTo>
                    <a:pt x="6869" y="2553"/>
                  </a:lnTo>
                  <a:close/>
                  <a:moveTo>
                    <a:pt x="3119" y="4789"/>
                  </a:moveTo>
                  <a:cubicBezTo>
                    <a:pt x="3182" y="4884"/>
                    <a:pt x="3182" y="4947"/>
                    <a:pt x="3214" y="5041"/>
                  </a:cubicBezTo>
                  <a:lnTo>
                    <a:pt x="2017" y="6207"/>
                  </a:lnTo>
                  <a:cubicBezTo>
                    <a:pt x="1733" y="5829"/>
                    <a:pt x="1513" y="5357"/>
                    <a:pt x="1418" y="4789"/>
                  </a:cubicBezTo>
                  <a:close/>
                  <a:moveTo>
                    <a:pt x="7467" y="4789"/>
                  </a:moveTo>
                  <a:cubicBezTo>
                    <a:pt x="7373" y="5357"/>
                    <a:pt x="7184" y="5829"/>
                    <a:pt x="6869" y="6207"/>
                  </a:cubicBezTo>
                  <a:lnTo>
                    <a:pt x="5671" y="5041"/>
                  </a:lnTo>
                  <a:cubicBezTo>
                    <a:pt x="5734" y="4947"/>
                    <a:pt x="5766" y="4884"/>
                    <a:pt x="5766" y="4789"/>
                  </a:cubicBezTo>
                  <a:close/>
                  <a:moveTo>
                    <a:pt x="3781" y="5609"/>
                  </a:moveTo>
                  <a:cubicBezTo>
                    <a:pt x="3876" y="5672"/>
                    <a:pt x="3939" y="5703"/>
                    <a:pt x="4033" y="5703"/>
                  </a:cubicBezTo>
                  <a:lnTo>
                    <a:pt x="4033" y="7404"/>
                  </a:lnTo>
                  <a:cubicBezTo>
                    <a:pt x="3529" y="7310"/>
                    <a:pt x="2993" y="7121"/>
                    <a:pt x="2615" y="6806"/>
                  </a:cubicBezTo>
                  <a:lnTo>
                    <a:pt x="3781" y="5609"/>
                  </a:lnTo>
                  <a:close/>
                  <a:moveTo>
                    <a:pt x="5104" y="5609"/>
                  </a:moveTo>
                  <a:lnTo>
                    <a:pt x="6270" y="6806"/>
                  </a:lnTo>
                  <a:cubicBezTo>
                    <a:pt x="5892" y="7121"/>
                    <a:pt x="5419" y="7310"/>
                    <a:pt x="4852" y="7404"/>
                  </a:cubicBezTo>
                  <a:lnTo>
                    <a:pt x="4852" y="5703"/>
                  </a:lnTo>
                  <a:cubicBezTo>
                    <a:pt x="4947" y="5672"/>
                    <a:pt x="5010" y="5672"/>
                    <a:pt x="5104" y="5609"/>
                  </a:cubicBezTo>
                  <a:close/>
                  <a:moveTo>
                    <a:pt x="4474" y="1"/>
                  </a:moveTo>
                  <a:cubicBezTo>
                    <a:pt x="2017" y="1"/>
                    <a:pt x="0" y="1985"/>
                    <a:pt x="0" y="4443"/>
                  </a:cubicBezTo>
                  <a:cubicBezTo>
                    <a:pt x="0" y="6869"/>
                    <a:pt x="2017" y="8885"/>
                    <a:pt x="4474" y="8885"/>
                  </a:cubicBezTo>
                  <a:cubicBezTo>
                    <a:pt x="6900" y="8885"/>
                    <a:pt x="8916" y="6869"/>
                    <a:pt x="8916" y="4443"/>
                  </a:cubicBezTo>
                  <a:cubicBezTo>
                    <a:pt x="8916" y="1954"/>
                    <a:pt x="6900" y="1"/>
                    <a:pt x="44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4" name="Google Shape;5334;p46"/>
            <p:cNvSpPr/>
            <p:nvPr/>
          </p:nvSpPr>
          <p:spPr>
            <a:xfrm>
              <a:off x="-63102600" y="4401625"/>
              <a:ext cx="20500" cy="26000"/>
            </a:xfrm>
            <a:custGeom>
              <a:avLst/>
              <a:gdLst/>
              <a:ahLst/>
              <a:cxnLst/>
              <a:rect l="l" t="t" r="r" b="b"/>
              <a:pathLst>
                <a:path w="820" h="1040" extrusionOk="0">
                  <a:moveTo>
                    <a:pt x="0" y="0"/>
                  </a:moveTo>
                  <a:lnTo>
                    <a:pt x="0" y="630"/>
                  </a:lnTo>
                  <a:cubicBezTo>
                    <a:pt x="0" y="882"/>
                    <a:pt x="189" y="1040"/>
                    <a:pt x="441" y="1040"/>
                  </a:cubicBezTo>
                  <a:cubicBezTo>
                    <a:pt x="662" y="1040"/>
                    <a:pt x="819" y="851"/>
                    <a:pt x="819" y="630"/>
                  </a:cubicBezTo>
                  <a:lnTo>
                    <a:pt x="819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5" name="Google Shape;5335;p46"/>
            <p:cNvSpPr/>
            <p:nvPr/>
          </p:nvSpPr>
          <p:spPr>
            <a:xfrm>
              <a:off x="-63006525" y="4354350"/>
              <a:ext cx="29950" cy="29975"/>
            </a:xfrm>
            <a:custGeom>
              <a:avLst/>
              <a:gdLst/>
              <a:ahLst/>
              <a:cxnLst/>
              <a:rect l="l" t="t" r="r" b="b"/>
              <a:pathLst>
                <a:path w="1198" h="1199" extrusionOk="0">
                  <a:moveTo>
                    <a:pt x="599" y="1"/>
                  </a:moveTo>
                  <a:cubicBezTo>
                    <a:pt x="410" y="221"/>
                    <a:pt x="253" y="410"/>
                    <a:pt x="1" y="599"/>
                  </a:cubicBezTo>
                  <a:lnTo>
                    <a:pt x="473" y="1072"/>
                  </a:lnTo>
                  <a:cubicBezTo>
                    <a:pt x="568" y="1167"/>
                    <a:pt x="694" y="1198"/>
                    <a:pt x="757" y="1198"/>
                  </a:cubicBezTo>
                  <a:cubicBezTo>
                    <a:pt x="851" y="1198"/>
                    <a:pt x="946" y="1167"/>
                    <a:pt x="1040" y="1072"/>
                  </a:cubicBezTo>
                  <a:cubicBezTo>
                    <a:pt x="1198" y="915"/>
                    <a:pt x="1198" y="631"/>
                    <a:pt x="1040" y="473"/>
                  </a:cubicBezTo>
                  <a:lnTo>
                    <a:pt x="599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6" name="Google Shape;5336;p46"/>
            <p:cNvSpPr/>
            <p:nvPr/>
          </p:nvSpPr>
          <p:spPr>
            <a:xfrm>
              <a:off x="-62960825" y="4258275"/>
              <a:ext cx="27575" cy="20500"/>
            </a:xfrm>
            <a:custGeom>
              <a:avLst/>
              <a:gdLst/>
              <a:ahLst/>
              <a:cxnLst/>
              <a:rect l="l" t="t" r="r" b="b"/>
              <a:pathLst>
                <a:path w="1103" h="820" extrusionOk="0">
                  <a:moveTo>
                    <a:pt x="0" y="0"/>
                  </a:moveTo>
                  <a:lnTo>
                    <a:pt x="0" y="441"/>
                  </a:lnTo>
                  <a:lnTo>
                    <a:pt x="0" y="819"/>
                  </a:lnTo>
                  <a:lnTo>
                    <a:pt x="662" y="819"/>
                  </a:lnTo>
                  <a:cubicBezTo>
                    <a:pt x="914" y="819"/>
                    <a:pt x="1071" y="630"/>
                    <a:pt x="1071" y="378"/>
                  </a:cubicBezTo>
                  <a:cubicBezTo>
                    <a:pt x="1103" y="189"/>
                    <a:pt x="914" y="0"/>
                    <a:pt x="66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7" name="Google Shape;5337;p46"/>
            <p:cNvSpPr/>
            <p:nvPr/>
          </p:nvSpPr>
          <p:spPr>
            <a:xfrm>
              <a:off x="-63250675" y="4259050"/>
              <a:ext cx="26800" cy="20500"/>
            </a:xfrm>
            <a:custGeom>
              <a:avLst/>
              <a:gdLst/>
              <a:ahLst/>
              <a:cxnLst/>
              <a:rect l="l" t="t" r="r" b="b"/>
              <a:pathLst>
                <a:path w="1072" h="820" extrusionOk="0">
                  <a:moveTo>
                    <a:pt x="410" y="1"/>
                  </a:moveTo>
                  <a:cubicBezTo>
                    <a:pt x="158" y="1"/>
                    <a:pt x="0" y="190"/>
                    <a:pt x="0" y="410"/>
                  </a:cubicBezTo>
                  <a:cubicBezTo>
                    <a:pt x="0" y="631"/>
                    <a:pt x="221" y="820"/>
                    <a:pt x="410" y="820"/>
                  </a:cubicBezTo>
                  <a:lnTo>
                    <a:pt x="1071" y="820"/>
                  </a:lnTo>
                  <a:lnTo>
                    <a:pt x="1071" y="442"/>
                  </a:lnTo>
                  <a:lnTo>
                    <a:pt x="1071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8" name="Google Shape;5338;p46"/>
            <p:cNvSpPr/>
            <p:nvPr/>
          </p:nvSpPr>
          <p:spPr>
            <a:xfrm>
              <a:off x="-63208950" y="4354350"/>
              <a:ext cx="29175" cy="29975"/>
            </a:xfrm>
            <a:custGeom>
              <a:avLst/>
              <a:gdLst/>
              <a:ahLst/>
              <a:cxnLst/>
              <a:rect l="l" t="t" r="r" b="b"/>
              <a:pathLst>
                <a:path w="1167" h="1199" extrusionOk="0">
                  <a:moveTo>
                    <a:pt x="631" y="1"/>
                  </a:moveTo>
                  <a:lnTo>
                    <a:pt x="158" y="473"/>
                  </a:lnTo>
                  <a:cubicBezTo>
                    <a:pt x="1" y="631"/>
                    <a:pt x="1" y="915"/>
                    <a:pt x="158" y="1072"/>
                  </a:cubicBezTo>
                  <a:cubicBezTo>
                    <a:pt x="221" y="1167"/>
                    <a:pt x="348" y="1198"/>
                    <a:pt x="442" y="1198"/>
                  </a:cubicBezTo>
                  <a:cubicBezTo>
                    <a:pt x="505" y="1198"/>
                    <a:pt x="631" y="1167"/>
                    <a:pt x="694" y="1072"/>
                  </a:cubicBezTo>
                  <a:lnTo>
                    <a:pt x="1167" y="599"/>
                  </a:lnTo>
                  <a:cubicBezTo>
                    <a:pt x="1009" y="442"/>
                    <a:pt x="820" y="253"/>
                    <a:pt x="6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9" name="Google Shape;5339;p46"/>
            <p:cNvSpPr/>
            <p:nvPr/>
          </p:nvSpPr>
          <p:spPr>
            <a:xfrm>
              <a:off x="-63208150" y="4153725"/>
              <a:ext cx="30725" cy="29750"/>
            </a:xfrm>
            <a:custGeom>
              <a:avLst/>
              <a:gdLst/>
              <a:ahLst/>
              <a:cxnLst/>
              <a:rect l="l" t="t" r="r" b="b"/>
              <a:pathLst>
                <a:path w="1229" h="1190" extrusionOk="0">
                  <a:moveTo>
                    <a:pt x="457" y="0"/>
                  </a:moveTo>
                  <a:cubicBezTo>
                    <a:pt x="347" y="0"/>
                    <a:pt x="237" y="39"/>
                    <a:pt x="158" y="118"/>
                  </a:cubicBezTo>
                  <a:cubicBezTo>
                    <a:pt x="0" y="276"/>
                    <a:pt x="0" y="559"/>
                    <a:pt x="158" y="717"/>
                  </a:cubicBezTo>
                  <a:lnTo>
                    <a:pt x="631" y="1189"/>
                  </a:lnTo>
                  <a:lnTo>
                    <a:pt x="1229" y="591"/>
                  </a:lnTo>
                  <a:lnTo>
                    <a:pt x="757" y="118"/>
                  </a:lnTo>
                  <a:cubicBezTo>
                    <a:pt x="678" y="39"/>
                    <a:pt x="568" y="0"/>
                    <a:pt x="45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0" name="Google Shape;5340;p46"/>
            <p:cNvSpPr/>
            <p:nvPr/>
          </p:nvSpPr>
          <p:spPr>
            <a:xfrm>
              <a:off x="-63102600" y="4110200"/>
              <a:ext cx="20500" cy="27600"/>
            </a:xfrm>
            <a:custGeom>
              <a:avLst/>
              <a:gdLst/>
              <a:ahLst/>
              <a:cxnLst/>
              <a:rect l="l" t="t" r="r" b="b"/>
              <a:pathLst>
                <a:path w="820" h="1104" extrusionOk="0">
                  <a:moveTo>
                    <a:pt x="441" y="0"/>
                  </a:moveTo>
                  <a:cubicBezTo>
                    <a:pt x="221" y="0"/>
                    <a:pt x="0" y="221"/>
                    <a:pt x="0" y="410"/>
                  </a:cubicBezTo>
                  <a:lnTo>
                    <a:pt x="0" y="1103"/>
                  </a:lnTo>
                  <a:lnTo>
                    <a:pt x="819" y="1103"/>
                  </a:lnTo>
                  <a:lnTo>
                    <a:pt x="819" y="410"/>
                  </a:lnTo>
                  <a:cubicBezTo>
                    <a:pt x="819" y="158"/>
                    <a:pt x="630" y="0"/>
                    <a:pt x="44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41" name="Google Shape;5341;p46"/>
          <p:cNvGrpSpPr/>
          <p:nvPr/>
        </p:nvGrpSpPr>
        <p:grpSpPr>
          <a:xfrm>
            <a:off x="5238653" y="3047071"/>
            <a:ext cx="341633" cy="341413"/>
            <a:chOff x="-61351725" y="3372400"/>
            <a:chExt cx="310350" cy="310150"/>
          </a:xfrm>
          <a:solidFill>
            <a:srgbClr val="171536"/>
          </a:solidFill>
        </p:grpSpPr>
        <p:sp>
          <p:nvSpPr>
            <p:cNvPr id="5342" name="Google Shape;5342;p46"/>
            <p:cNvSpPr/>
            <p:nvPr/>
          </p:nvSpPr>
          <p:spPr>
            <a:xfrm>
              <a:off x="-61165050" y="3558875"/>
              <a:ext cx="19700" cy="19700"/>
            </a:xfrm>
            <a:custGeom>
              <a:avLst/>
              <a:gdLst/>
              <a:ahLst/>
              <a:cxnLst/>
              <a:rect l="l" t="t" r="r" b="b"/>
              <a:pathLst>
                <a:path w="788" h="788" extrusionOk="0">
                  <a:moveTo>
                    <a:pt x="410" y="0"/>
                  </a:moveTo>
                  <a:cubicBezTo>
                    <a:pt x="189" y="0"/>
                    <a:pt x="0" y="189"/>
                    <a:pt x="0" y="410"/>
                  </a:cubicBezTo>
                  <a:cubicBezTo>
                    <a:pt x="0" y="630"/>
                    <a:pt x="189" y="788"/>
                    <a:pt x="410" y="788"/>
                  </a:cubicBezTo>
                  <a:cubicBezTo>
                    <a:pt x="599" y="788"/>
                    <a:pt x="788" y="630"/>
                    <a:pt x="788" y="410"/>
                  </a:cubicBezTo>
                  <a:cubicBezTo>
                    <a:pt x="788" y="189"/>
                    <a:pt x="599" y="0"/>
                    <a:pt x="41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3" name="Google Shape;5343;p46"/>
            <p:cNvSpPr/>
            <p:nvPr/>
          </p:nvSpPr>
          <p:spPr>
            <a:xfrm>
              <a:off x="-61247750" y="3476175"/>
              <a:ext cx="19700" cy="19700"/>
            </a:xfrm>
            <a:custGeom>
              <a:avLst/>
              <a:gdLst/>
              <a:ahLst/>
              <a:cxnLst/>
              <a:rect l="l" t="t" r="r" b="b"/>
              <a:pathLst>
                <a:path w="788" h="788" extrusionOk="0">
                  <a:moveTo>
                    <a:pt x="378" y="0"/>
                  </a:moveTo>
                  <a:cubicBezTo>
                    <a:pt x="189" y="0"/>
                    <a:pt x="0" y="189"/>
                    <a:pt x="0" y="410"/>
                  </a:cubicBezTo>
                  <a:cubicBezTo>
                    <a:pt x="0" y="630"/>
                    <a:pt x="189" y="788"/>
                    <a:pt x="378" y="788"/>
                  </a:cubicBezTo>
                  <a:cubicBezTo>
                    <a:pt x="599" y="788"/>
                    <a:pt x="788" y="630"/>
                    <a:pt x="788" y="410"/>
                  </a:cubicBezTo>
                  <a:cubicBezTo>
                    <a:pt x="788" y="189"/>
                    <a:pt x="599" y="0"/>
                    <a:pt x="37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4" name="Google Shape;5344;p46"/>
            <p:cNvSpPr/>
            <p:nvPr/>
          </p:nvSpPr>
          <p:spPr>
            <a:xfrm>
              <a:off x="-61351725" y="3372400"/>
              <a:ext cx="310350" cy="310150"/>
            </a:xfrm>
            <a:custGeom>
              <a:avLst/>
              <a:gdLst/>
              <a:ahLst/>
              <a:cxnLst/>
              <a:rect l="l" t="t" r="r" b="b"/>
              <a:pathLst>
                <a:path w="12414" h="12406" extrusionOk="0">
                  <a:moveTo>
                    <a:pt x="4506" y="3332"/>
                  </a:moveTo>
                  <a:cubicBezTo>
                    <a:pt x="5167" y="3332"/>
                    <a:pt x="5735" y="3867"/>
                    <a:pt x="5735" y="4561"/>
                  </a:cubicBezTo>
                  <a:cubicBezTo>
                    <a:pt x="5735" y="5222"/>
                    <a:pt x="5199" y="5821"/>
                    <a:pt x="4506" y="5821"/>
                  </a:cubicBezTo>
                  <a:cubicBezTo>
                    <a:pt x="3844" y="5821"/>
                    <a:pt x="3277" y="5254"/>
                    <a:pt x="3277" y="4561"/>
                  </a:cubicBezTo>
                  <a:cubicBezTo>
                    <a:pt x="3277" y="3899"/>
                    <a:pt x="3844" y="3332"/>
                    <a:pt x="4506" y="3332"/>
                  </a:cubicBezTo>
                  <a:close/>
                  <a:moveTo>
                    <a:pt x="7830" y="4159"/>
                  </a:moveTo>
                  <a:cubicBezTo>
                    <a:pt x="7940" y="4159"/>
                    <a:pt x="8050" y="4198"/>
                    <a:pt x="8129" y="4277"/>
                  </a:cubicBezTo>
                  <a:cubicBezTo>
                    <a:pt x="8286" y="4435"/>
                    <a:pt x="8286" y="4718"/>
                    <a:pt x="8129" y="4876"/>
                  </a:cubicBezTo>
                  <a:lnTo>
                    <a:pt x="4821" y="8184"/>
                  </a:lnTo>
                  <a:cubicBezTo>
                    <a:pt x="4742" y="8262"/>
                    <a:pt x="4632" y="8302"/>
                    <a:pt x="4522" y="8302"/>
                  </a:cubicBezTo>
                  <a:cubicBezTo>
                    <a:pt x="4411" y="8302"/>
                    <a:pt x="4301" y="8262"/>
                    <a:pt x="4222" y="8184"/>
                  </a:cubicBezTo>
                  <a:cubicBezTo>
                    <a:pt x="4065" y="8026"/>
                    <a:pt x="4065" y="7743"/>
                    <a:pt x="4222" y="7585"/>
                  </a:cubicBezTo>
                  <a:lnTo>
                    <a:pt x="7530" y="4277"/>
                  </a:lnTo>
                  <a:cubicBezTo>
                    <a:pt x="7609" y="4198"/>
                    <a:pt x="7719" y="4159"/>
                    <a:pt x="7830" y="4159"/>
                  </a:cubicBezTo>
                  <a:close/>
                  <a:moveTo>
                    <a:pt x="7845" y="6640"/>
                  </a:moveTo>
                  <a:cubicBezTo>
                    <a:pt x="8539" y="6640"/>
                    <a:pt x="9074" y="7175"/>
                    <a:pt x="9074" y="7900"/>
                  </a:cubicBezTo>
                  <a:cubicBezTo>
                    <a:pt x="9074" y="8562"/>
                    <a:pt x="8539" y="9129"/>
                    <a:pt x="7845" y="9129"/>
                  </a:cubicBezTo>
                  <a:cubicBezTo>
                    <a:pt x="7184" y="9129"/>
                    <a:pt x="6648" y="8562"/>
                    <a:pt x="6648" y="7900"/>
                  </a:cubicBezTo>
                  <a:cubicBezTo>
                    <a:pt x="6648" y="7239"/>
                    <a:pt x="7184" y="6640"/>
                    <a:pt x="7845" y="6640"/>
                  </a:cubicBezTo>
                  <a:close/>
                  <a:moveTo>
                    <a:pt x="6223" y="0"/>
                  </a:moveTo>
                  <a:cubicBezTo>
                    <a:pt x="6113" y="0"/>
                    <a:pt x="6002" y="40"/>
                    <a:pt x="5924" y="118"/>
                  </a:cubicBezTo>
                  <a:lnTo>
                    <a:pt x="4348" y="1694"/>
                  </a:lnTo>
                  <a:lnTo>
                    <a:pt x="2111" y="1694"/>
                  </a:lnTo>
                  <a:cubicBezTo>
                    <a:pt x="1859" y="1694"/>
                    <a:pt x="1702" y="1883"/>
                    <a:pt x="1702" y="2072"/>
                  </a:cubicBezTo>
                  <a:lnTo>
                    <a:pt x="1702" y="4309"/>
                  </a:lnTo>
                  <a:lnTo>
                    <a:pt x="127" y="5884"/>
                  </a:lnTo>
                  <a:cubicBezTo>
                    <a:pt x="1" y="6041"/>
                    <a:pt x="1" y="6325"/>
                    <a:pt x="127" y="6482"/>
                  </a:cubicBezTo>
                  <a:lnTo>
                    <a:pt x="1702" y="8058"/>
                  </a:lnTo>
                  <a:lnTo>
                    <a:pt x="1702" y="10294"/>
                  </a:lnTo>
                  <a:cubicBezTo>
                    <a:pt x="1702" y="10547"/>
                    <a:pt x="1922" y="10704"/>
                    <a:pt x="2111" y="10704"/>
                  </a:cubicBezTo>
                  <a:lnTo>
                    <a:pt x="4348" y="10704"/>
                  </a:lnTo>
                  <a:lnTo>
                    <a:pt x="5924" y="12279"/>
                  </a:lnTo>
                  <a:cubicBezTo>
                    <a:pt x="6018" y="12342"/>
                    <a:pt x="6113" y="12405"/>
                    <a:pt x="6207" y="12405"/>
                  </a:cubicBezTo>
                  <a:cubicBezTo>
                    <a:pt x="6333" y="12405"/>
                    <a:pt x="6396" y="12342"/>
                    <a:pt x="6491" y="12279"/>
                  </a:cubicBezTo>
                  <a:lnTo>
                    <a:pt x="8066" y="10704"/>
                  </a:lnTo>
                  <a:lnTo>
                    <a:pt x="10303" y="10704"/>
                  </a:lnTo>
                  <a:cubicBezTo>
                    <a:pt x="10523" y="10704"/>
                    <a:pt x="10744" y="10515"/>
                    <a:pt x="10744" y="10294"/>
                  </a:cubicBezTo>
                  <a:lnTo>
                    <a:pt x="10744" y="8058"/>
                  </a:lnTo>
                  <a:lnTo>
                    <a:pt x="12319" y="6482"/>
                  </a:lnTo>
                  <a:cubicBezTo>
                    <a:pt x="12382" y="6419"/>
                    <a:pt x="12414" y="6293"/>
                    <a:pt x="12414" y="6199"/>
                  </a:cubicBezTo>
                  <a:cubicBezTo>
                    <a:pt x="12414" y="6104"/>
                    <a:pt x="12382" y="6010"/>
                    <a:pt x="12319" y="5947"/>
                  </a:cubicBezTo>
                  <a:lnTo>
                    <a:pt x="10744" y="4372"/>
                  </a:lnTo>
                  <a:lnTo>
                    <a:pt x="10744" y="2103"/>
                  </a:lnTo>
                  <a:cubicBezTo>
                    <a:pt x="10744" y="1851"/>
                    <a:pt x="10523" y="1694"/>
                    <a:pt x="10334" y="1694"/>
                  </a:cubicBezTo>
                  <a:lnTo>
                    <a:pt x="8097" y="1694"/>
                  </a:lnTo>
                  <a:lnTo>
                    <a:pt x="6522" y="118"/>
                  </a:lnTo>
                  <a:cubicBezTo>
                    <a:pt x="6443" y="40"/>
                    <a:pt x="6333" y="0"/>
                    <a:pt x="62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45" name="Google Shape;5345;p46"/>
          <p:cNvGrpSpPr/>
          <p:nvPr/>
        </p:nvGrpSpPr>
        <p:grpSpPr>
          <a:xfrm>
            <a:off x="5235185" y="3480594"/>
            <a:ext cx="348568" cy="317333"/>
            <a:chOff x="-61354875" y="3751050"/>
            <a:chExt cx="316650" cy="288275"/>
          </a:xfrm>
          <a:solidFill>
            <a:srgbClr val="171536"/>
          </a:solidFill>
        </p:grpSpPr>
        <p:sp>
          <p:nvSpPr>
            <p:cNvPr id="5346" name="Google Shape;5346;p46"/>
            <p:cNvSpPr/>
            <p:nvPr/>
          </p:nvSpPr>
          <p:spPr>
            <a:xfrm>
              <a:off x="-61200500" y="3875475"/>
              <a:ext cx="41775" cy="41000"/>
            </a:xfrm>
            <a:custGeom>
              <a:avLst/>
              <a:gdLst/>
              <a:ahLst/>
              <a:cxnLst/>
              <a:rect l="l" t="t" r="r" b="b"/>
              <a:pathLst>
                <a:path w="1671" h="1640" extrusionOk="0">
                  <a:moveTo>
                    <a:pt x="820" y="1"/>
                  </a:moveTo>
                  <a:cubicBezTo>
                    <a:pt x="379" y="1"/>
                    <a:pt x="1" y="348"/>
                    <a:pt x="1" y="820"/>
                  </a:cubicBezTo>
                  <a:cubicBezTo>
                    <a:pt x="1" y="1261"/>
                    <a:pt x="379" y="1639"/>
                    <a:pt x="820" y="1639"/>
                  </a:cubicBezTo>
                  <a:cubicBezTo>
                    <a:pt x="1292" y="1639"/>
                    <a:pt x="1670" y="1261"/>
                    <a:pt x="1670" y="820"/>
                  </a:cubicBezTo>
                  <a:cubicBezTo>
                    <a:pt x="1670" y="348"/>
                    <a:pt x="1292" y="1"/>
                    <a:pt x="82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7" name="Google Shape;5347;p46"/>
            <p:cNvSpPr/>
            <p:nvPr/>
          </p:nvSpPr>
          <p:spPr>
            <a:xfrm>
              <a:off x="-61293425" y="3813275"/>
              <a:ext cx="192975" cy="165425"/>
            </a:xfrm>
            <a:custGeom>
              <a:avLst/>
              <a:gdLst/>
              <a:ahLst/>
              <a:cxnLst/>
              <a:rect l="l" t="t" r="r" b="b"/>
              <a:pathLst>
                <a:path w="7719" h="6617" extrusionOk="0">
                  <a:moveTo>
                    <a:pt x="6191" y="1260"/>
                  </a:moveTo>
                  <a:cubicBezTo>
                    <a:pt x="6301" y="1260"/>
                    <a:pt x="6411" y="1292"/>
                    <a:pt x="6490" y="1355"/>
                  </a:cubicBezTo>
                  <a:cubicBezTo>
                    <a:pt x="6648" y="1512"/>
                    <a:pt x="6648" y="1796"/>
                    <a:pt x="6490" y="1953"/>
                  </a:cubicBezTo>
                  <a:lnTo>
                    <a:pt x="5954" y="2457"/>
                  </a:lnTo>
                  <a:cubicBezTo>
                    <a:pt x="6112" y="2709"/>
                    <a:pt x="6207" y="3025"/>
                    <a:pt x="6207" y="3308"/>
                  </a:cubicBezTo>
                  <a:cubicBezTo>
                    <a:pt x="6207" y="3592"/>
                    <a:pt x="6112" y="3907"/>
                    <a:pt x="5954" y="4127"/>
                  </a:cubicBezTo>
                  <a:lnTo>
                    <a:pt x="6490" y="4631"/>
                  </a:lnTo>
                  <a:cubicBezTo>
                    <a:pt x="6648" y="4789"/>
                    <a:pt x="6648" y="5072"/>
                    <a:pt x="6490" y="5230"/>
                  </a:cubicBezTo>
                  <a:cubicBezTo>
                    <a:pt x="6396" y="5324"/>
                    <a:pt x="6270" y="5356"/>
                    <a:pt x="6207" y="5356"/>
                  </a:cubicBezTo>
                  <a:cubicBezTo>
                    <a:pt x="6080" y="5356"/>
                    <a:pt x="6017" y="5324"/>
                    <a:pt x="5923" y="5230"/>
                  </a:cubicBezTo>
                  <a:lnTo>
                    <a:pt x="5419" y="4726"/>
                  </a:lnTo>
                  <a:cubicBezTo>
                    <a:pt x="5167" y="4883"/>
                    <a:pt x="4852" y="4946"/>
                    <a:pt x="4600" y="4946"/>
                  </a:cubicBezTo>
                  <a:cubicBezTo>
                    <a:pt x="4316" y="4946"/>
                    <a:pt x="4001" y="4883"/>
                    <a:pt x="3749" y="4726"/>
                  </a:cubicBezTo>
                  <a:lnTo>
                    <a:pt x="3245" y="5230"/>
                  </a:lnTo>
                  <a:cubicBezTo>
                    <a:pt x="3182" y="5324"/>
                    <a:pt x="3056" y="5356"/>
                    <a:pt x="2961" y="5356"/>
                  </a:cubicBezTo>
                  <a:cubicBezTo>
                    <a:pt x="2835" y="5356"/>
                    <a:pt x="2772" y="5324"/>
                    <a:pt x="2709" y="5230"/>
                  </a:cubicBezTo>
                  <a:cubicBezTo>
                    <a:pt x="2552" y="5072"/>
                    <a:pt x="2552" y="4789"/>
                    <a:pt x="2709" y="4631"/>
                  </a:cubicBezTo>
                  <a:lnTo>
                    <a:pt x="3214" y="4127"/>
                  </a:lnTo>
                  <a:cubicBezTo>
                    <a:pt x="2961" y="3907"/>
                    <a:pt x="2898" y="3623"/>
                    <a:pt x="2898" y="3308"/>
                  </a:cubicBezTo>
                  <a:cubicBezTo>
                    <a:pt x="2898" y="2993"/>
                    <a:pt x="2961" y="2709"/>
                    <a:pt x="3119" y="2457"/>
                  </a:cubicBezTo>
                  <a:lnTo>
                    <a:pt x="2615" y="1953"/>
                  </a:lnTo>
                  <a:cubicBezTo>
                    <a:pt x="2457" y="1796"/>
                    <a:pt x="2457" y="1512"/>
                    <a:pt x="2615" y="1355"/>
                  </a:cubicBezTo>
                  <a:cubicBezTo>
                    <a:pt x="2694" y="1292"/>
                    <a:pt x="2804" y="1260"/>
                    <a:pt x="2914" y="1260"/>
                  </a:cubicBezTo>
                  <a:cubicBezTo>
                    <a:pt x="3025" y="1260"/>
                    <a:pt x="3135" y="1292"/>
                    <a:pt x="3214" y="1355"/>
                  </a:cubicBezTo>
                  <a:lnTo>
                    <a:pt x="3718" y="1890"/>
                  </a:lnTo>
                  <a:cubicBezTo>
                    <a:pt x="3970" y="1733"/>
                    <a:pt x="4253" y="1638"/>
                    <a:pt x="4537" y="1638"/>
                  </a:cubicBezTo>
                  <a:cubicBezTo>
                    <a:pt x="4820" y="1638"/>
                    <a:pt x="5135" y="1733"/>
                    <a:pt x="5387" y="1890"/>
                  </a:cubicBezTo>
                  <a:lnTo>
                    <a:pt x="5891" y="1355"/>
                  </a:lnTo>
                  <a:cubicBezTo>
                    <a:pt x="5970" y="1292"/>
                    <a:pt x="6080" y="1260"/>
                    <a:pt x="6191" y="1260"/>
                  </a:cubicBezTo>
                  <a:close/>
                  <a:moveTo>
                    <a:pt x="0" y="0"/>
                  </a:moveTo>
                  <a:lnTo>
                    <a:pt x="0" y="1260"/>
                  </a:lnTo>
                  <a:lnTo>
                    <a:pt x="851" y="1260"/>
                  </a:lnTo>
                  <a:cubicBezTo>
                    <a:pt x="1071" y="1260"/>
                    <a:pt x="1260" y="1449"/>
                    <a:pt x="1260" y="1638"/>
                  </a:cubicBezTo>
                  <a:cubicBezTo>
                    <a:pt x="1260" y="1859"/>
                    <a:pt x="1071" y="2079"/>
                    <a:pt x="851" y="2079"/>
                  </a:cubicBezTo>
                  <a:lnTo>
                    <a:pt x="0" y="2079"/>
                  </a:lnTo>
                  <a:lnTo>
                    <a:pt x="0" y="4568"/>
                  </a:lnTo>
                  <a:lnTo>
                    <a:pt x="851" y="4568"/>
                  </a:lnTo>
                  <a:cubicBezTo>
                    <a:pt x="1071" y="4568"/>
                    <a:pt x="1260" y="4757"/>
                    <a:pt x="1260" y="4946"/>
                  </a:cubicBezTo>
                  <a:cubicBezTo>
                    <a:pt x="1260" y="5198"/>
                    <a:pt x="1071" y="5387"/>
                    <a:pt x="851" y="5387"/>
                  </a:cubicBezTo>
                  <a:lnTo>
                    <a:pt x="0" y="5387"/>
                  </a:lnTo>
                  <a:lnTo>
                    <a:pt x="0" y="6616"/>
                  </a:lnTo>
                  <a:lnTo>
                    <a:pt x="7719" y="6616"/>
                  </a:lnTo>
                  <a:lnTo>
                    <a:pt x="7719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8" name="Google Shape;5348;p46"/>
            <p:cNvSpPr/>
            <p:nvPr/>
          </p:nvSpPr>
          <p:spPr>
            <a:xfrm>
              <a:off x="-61354875" y="3751050"/>
              <a:ext cx="316650" cy="288275"/>
            </a:xfrm>
            <a:custGeom>
              <a:avLst/>
              <a:gdLst/>
              <a:ahLst/>
              <a:cxnLst/>
              <a:rect l="l" t="t" r="r" b="b"/>
              <a:pathLst>
                <a:path w="12666" h="11531" extrusionOk="0">
                  <a:moveTo>
                    <a:pt x="10618" y="1701"/>
                  </a:moveTo>
                  <a:cubicBezTo>
                    <a:pt x="10870" y="1701"/>
                    <a:pt x="11027" y="1890"/>
                    <a:pt x="11027" y="2080"/>
                  </a:cubicBezTo>
                  <a:lnTo>
                    <a:pt x="11027" y="9546"/>
                  </a:lnTo>
                  <a:cubicBezTo>
                    <a:pt x="11027" y="9767"/>
                    <a:pt x="10807" y="9956"/>
                    <a:pt x="10618" y="9956"/>
                  </a:cubicBezTo>
                  <a:lnTo>
                    <a:pt x="2080" y="9956"/>
                  </a:lnTo>
                  <a:cubicBezTo>
                    <a:pt x="1828" y="9956"/>
                    <a:pt x="1670" y="9767"/>
                    <a:pt x="1670" y="9546"/>
                  </a:cubicBezTo>
                  <a:lnTo>
                    <a:pt x="1670" y="2080"/>
                  </a:lnTo>
                  <a:cubicBezTo>
                    <a:pt x="1670" y="1859"/>
                    <a:pt x="1891" y="1701"/>
                    <a:pt x="2080" y="1701"/>
                  </a:cubicBezTo>
                  <a:close/>
                  <a:moveTo>
                    <a:pt x="1198" y="0"/>
                  </a:moveTo>
                  <a:cubicBezTo>
                    <a:pt x="536" y="0"/>
                    <a:pt x="1" y="567"/>
                    <a:pt x="1" y="1229"/>
                  </a:cubicBezTo>
                  <a:lnTo>
                    <a:pt x="1" y="10334"/>
                  </a:lnTo>
                  <a:cubicBezTo>
                    <a:pt x="1" y="10995"/>
                    <a:pt x="536" y="11531"/>
                    <a:pt x="1198" y="11531"/>
                  </a:cubicBezTo>
                  <a:lnTo>
                    <a:pt x="11405" y="11531"/>
                  </a:lnTo>
                  <a:cubicBezTo>
                    <a:pt x="12067" y="11531"/>
                    <a:pt x="12666" y="10995"/>
                    <a:pt x="12666" y="10334"/>
                  </a:cubicBezTo>
                  <a:lnTo>
                    <a:pt x="12666" y="1260"/>
                  </a:lnTo>
                  <a:cubicBezTo>
                    <a:pt x="12666" y="567"/>
                    <a:pt x="12130" y="0"/>
                    <a:pt x="1140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49" name="Google Shape;5349;p46"/>
          <p:cNvGrpSpPr/>
          <p:nvPr/>
        </p:nvGrpSpPr>
        <p:grpSpPr>
          <a:xfrm>
            <a:off x="5235185" y="3872616"/>
            <a:ext cx="348568" cy="349449"/>
            <a:chOff x="-61354875" y="4101525"/>
            <a:chExt cx="316650" cy="317450"/>
          </a:xfrm>
          <a:solidFill>
            <a:srgbClr val="171536"/>
          </a:solidFill>
        </p:grpSpPr>
        <p:sp>
          <p:nvSpPr>
            <p:cNvPr id="5350" name="Google Shape;5350;p46"/>
            <p:cNvSpPr/>
            <p:nvPr/>
          </p:nvSpPr>
          <p:spPr>
            <a:xfrm>
              <a:off x="-61172925" y="4240150"/>
              <a:ext cx="62225" cy="145750"/>
            </a:xfrm>
            <a:custGeom>
              <a:avLst/>
              <a:gdLst/>
              <a:ahLst/>
              <a:cxnLst/>
              <a:rect l="l" t="t" r="r" b="b"/>
              <a:pathLst>
                <a:path w="2489" h="5830" extrusionOk="0">
                  <a:moveTo>
                    <a:pt x="1260" y="1"/>
                  </a:moveTo>
                  <a:cubicBezTo>
                    <a:pt x="1071" y="1"/>
                    <a:pt x="819" y="221"/>
                    <a:pt x="819" y="442"/>
                  </a:cubicBezTo>
                  <a:lnTo>
                    <a:pt x="819" y="725"/>
                  </a:lnTo>
                  <a:cubicBezTo>
                    <a:pt x="347" y="883"/>
                    <a:pt x="0" y="1355"/>
                    <a:pt x="0" y="1891"/>
                  </a:cubicBezTo>
                  <a:cubicBezTo>
                    <a:pt x="0" y="2584"/>
                    <a:pt x="536" y="2962"/>
                    <a:pt x="977" y="3277"/>
                  </a:cubicBezTo>
                  <a:cubicBezTo>
                    <a:pt x="1292" y="3529"/>
                    <a:pt x="1639" y="3750"/>
                    <a:pt x="1639" y="4002"/>
                  </a:cubicBezTo>
                  <a:cubicBezTo>
                    <a:pt x="1639" y="4222"/>
                    <a:pt x="1450" y="4411"/>
                    <a:pt x="1260" y="4411"/>
                  </a:cubicBezTo>
                  <a:cubicBezTo>
                    <a:pt x="1008" y="4411"/>
                    <a:pt x="819" y="4222"/>
                    <a:pt x="819" y="4002"/>
                  </a:cubicBezTo>
                  <a:cubicBezTo>
                    <a:pt x="819" y="3750"/>
                    <a:pt x="630" y="3592"/>
                    <a:pt x="441" y="3592"/>
                  </a:cubicBezTo>
                  <a:cubicBezTo>
                    <a:pt x="221" y="3592"/>
                    <a:pt x="0" y="3781"/>
                    <a:pt x="0" y="4002"/>
                  </a:cubicBezTo>
                  <a:cubicBezTo>
                    <a:pt x="0" y="4537"/>
                    <a:pt x="347" y="4978"/>
                    <a:pt x="819" y="5167"/>
                  </a:cubicBezTo>
                  <a:lnTo>
                    <a:pt x="819" y="5451"/>
                  </a:lnTo>
                  <a:cubicBezTo>
                    <a:pt x="819" y="5672"/>
                    <a:pt x="1008" y="5829"/>
                    <a:pt x="1260" y="5829"/>
                  </a:cubicBezTo>
                  <a:cubicBezTo>
                    <a:pt x="1481" y="5829"/>
                    <a:pt x="1639" y="5640"/>
                    <a:pt x="1639" y="5451"/>
                  </a:cubicBezTo>
                  <a:lnTo>
                    <a:pt x="1639" y="5167"/>
                  </a:lnTo>
                  <a:cubicBezTo>
                    <a:pt x="2111" y="5010"/>
                    <a:pt x="2489" y="4537"/>
                    <a:pt x="2489" y="4002"/>
                  </a:cubicBezTo>
                  <a:cubicBezTo>
                    <a:pt x="2489" y="3309"/>
                    <a:pt x="1922" y="2931"/>
                    <a:pt x="1481" y="2616"/>
                  </a:cubicBezTo>
                  <a:cubicBezTo>
                    <a:pt x="1166" y="2364"/>
                    <a:pt x="819" y="2143"/>
                    <a:pt x="819" y="1891"/>
                  </a:cubicBezTo>
                  <a:cubicBezTo>
                    <a:pt x="819" y="1702"/>
                    <a:pt x="1008" y="1513"/>
                    <a:pt x="1260" y="1513"/>
                  </a:cubicBezTo>
                  <a:cubicBezTo>
                    <a:pt x="1513" y="1513"/>
                    <a:pt x="1639" y="1702"/>
                    <a:pt x="1639" y="1891"/>
                  </a:cubicBezTo>
                  <a:cubicBezTo>
                    <a:pt x="1639" y="2143"/>
                    <a:pt x="1859" y="2332"/>
                    <a:pt x="2048" y="2332"/>
                  </a:cubicBezTo>
                  <a:cubicBezTo>
                    <a:pt x="2300" y="2332"/>
                    <a:pt x="2489" y="2143"/>
                    <a:pt x="2489" y="1891"/>
                  </a:cubicBezTo>
                  <a:cubicBezTo>
                    <a:pt x="2489" y="1355"/>
                    <a:pt x="2143" y="914"/>
                    <a:pt x="1639" y="725"/>
                  </a:cubicBezTo>
                  <a:lnTo>
                    <a:pt x="1639" y="442"/>
                  </a:lnTo>
                  <a:cubicBezTo>
                    <a:pt x="1639" y="221"/>
                    <a:pt x="1450" y="1"/>
                    <a:pt x="126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1" name="Google Shape;5351;p46"/>
            <p:cNvSpPr/>
            <p:nvPr/>
          </p:nvSpPr>
          <p:spPr>
            <a:xfrm>
              <a:off x="-61354875" y="4101525"/>
              <a:ext cx="316650" cy="317450"/>
            </a:xfrm>
            <a:custGeom>
              <a:avLst/>
              <a:gdLst/>
              <a:ahLst/>
              <a:cxnLst/>
              <a:rect l="l" t="t" r="r" b="b"/>
              <a:pathLst>
                <a:path w="12666" h="12698" extrusionOk="0">
                  <a:moveTo>
                    <a:pt x="11405" y="1608"/>
                  </a:moveTo>
                  <a:cubicBezTo>
                    <a:pt x="11657" y="1608"/>
                    <a:pt x="11847" y="1797"/>
                    <a:pt x="11847" y="2049"/>
                  </a:cubicBezTo>
                  <a:lnTo>
                    <a:pt x="11847" y="3277"/>
                  </a:lnTo>
                  <a:lnTo>
                    <a:pt x="820" y="3277"/>
                  </a:lnTo>
                  <a:lnTo>
                    <a:pt x="820" y="2049"/>
                  </a:lnTo>
                  <a:cubicBezTo>
                    <a:pt x="820" y="1797"/>
                    <a:pt x="1009" y="1608"/>
                    <a:pt x="1198" y="1608"/>
                  </a:cubicBezTo>
                  <a:lnTo>
                    <a:pt x="1639" y="1608"/>
                  </a:lnTo>
                  <a:lnTo>
                    <a:pt x="1639" y="2049"/>
                  </a:lnTo>
                  <a:cubicBezTo>
                    <a:pt x="1639" y="2301"/>
                    <a:pt x="1828" y="2458"/>
                    <a:pt x="2048" y="2458"/>
                  </a:cubicBezTo>
                  <a:cubicBezTo>
                    <a:pt x="2237" y="2458"/>
                    <a:pt x="2427" y="2238"/>
                    <a:pt x="2427" y="2049"/>
                  </a:cubicBezTo>
                  <a:lnTo>
                    <a:pt x="2427" y="1608"/>
                  </a:lnTo>
                  <a:lnTo>
                    <a:pt x="5892" y="1608"/>
                  </a:lnTo>
                  <a:lnTo>
                    <a:pt x="5892" y="2049"/>
                  </a:lnTo>
                  <a:cubicBezTo>
                    <a:pt x="5892" y="2301"/>
                    <a:pt x="6081" y="2458"/>
                    <a:pt x="6333" y="2458"/>
                  </a:cubicBezTo>
                  <a:cubicBezTo>
                    <a:pt x="6585" y="2458"/>
                    <a:pt x="6743" y="2238"/>
                    <a:pt x="6743" y="2049"/>
                  </a:cubicBezTo>
                  <a:lnTo>
                    <a:pt x="6743" y="1608"/>
                  </a:lnTo>
                  <a:lnTo>
                    <a:pt x="10208" y="1608"/>
                  </a:lnTo>
                  <a:lnTo>
                    <a:pt x="10208" y="2049"/>
                  </a:lnTo>
                  <a:cubicBezTo>
                    <a:pt x="10208" y="2301"/>
                    <a:pt x="10397" y="2458"/>
                    <a:pt x="10618" y="2458"/>
                  </a:cubicBezTo>
                  <a:cubicBezTo>
                    <a:pt x="10870" y="2458"/>
                    <a:pt x="11027" y="2238"/>
                    <a:pt x="11027" y="2049"/>
                  </a:cubicBezTo>
                  <a:lnTo>
                    <a:pt x="11027" y="1608"/>
                  </a:lnTo>
                  <a:close/>
                  <a:moveTo>
                    <a:pt x="2868" y="4916"/>
                  </a:moveTo>
                  <a:cubicBezTo>
                    <a:pt x="3088" y="4916"/>
                    <a:pt x="3246" y="5136"/>
                    <a:pt x="3246" y="5357"/>
                  </a:cubicBezTo>
                  <a:cubicBezTo>
                    <a:pt x="3309" y="5546"/>
                    <a:pt x="3088" y="5766"/>
                    <a:pt x="2868" y="5766"/>
                  </a:cubicBezTo>
                  <a:lnTo>
                    <a:pt x="2048" y="5766"/>
                  </a:lnTo>
                  <a:cubicBezTo>
                    <a:pt x="1796" y="5766"/>
                    <a:pt x="1639" y="5546"/>
                    <a:pt x="1639" y="5357"/>
                  </a:cubicBezTo>
                  <a:cubicBezTo>
                    <a:pt x="1639" y="5136"/>
                    <a:pt x="1828" y="4916"/>
                    <a:pt x="2048" y="4916"/>
                  </a:cubicBezTo>
                  <a:close/>
                  <a:moveTo>
                    <a:pt x="2868" y="6585"/>
                  </a:moveTo>
                  <a:cubicBezTo>
                    <a:pt x="3088" y="6585"/>
                    <a:pt x="3246" y="6774"/>
                    <a:pt x="3246" y="6963"/>
                  </a:cubicBezTo>
                  <a:cubicBezTo>
                    <a:pt x="3309" y="7215"/>
                    <a:pt x="3088" y="7404"/>
                    <a:pt x="2868" y="7404"/>
                  </a:cubicBezTo>
                  <a:lnTo>
                    <a:pt x="2048" y="7404"/>
                  </a:lnTo>
                  <a:cubicBezTo>
                    <a:pt x="1796" y="7404"/>
                    <a:pt x="1639" y="7215"/>
                    <a:pt x="1639" y="6963"/>
                  </a:cubicBezTo>
                  <a:cubicBezTo>
                    <a:pt x="1639" y="6743"/>
                    <a:pt x="1828" y="6585"/>
                    <a:pt x="2048" y="6585"/>
                  </a:cubicBezTo>
                  <a:close/>
                  <a:moveTo>
                    <a:pt x="2868" y="8287"/>
                  </a:moveTo>
                  <a:cubicBezTo>
                    <a:pt x="3088" y="8287"/>
                    <a:pt x="3246" y="8476"/>
                    <a:pt x="3246" y="8665"/>
                  </a:cubicBezTo>
                  <a:cubicBezTo>
                    <a:pt x="3309" y="8854"/>
                    <a:pt x="3088" y="9074"/>
                    <a:pt x="2868" y="9074"/>
                  </a:cubicBezTo>
                  <a:lnTo>
                    <a:pt x="2048" y="9074"/>
                  </a:lnTo>
                  <a:cubicBezTo>
                    <a:pt x="1796" y="9074"/>
                    <a:pt x="1639" y="8854"/>
                    <a:pt x="1639" y="8665"/>
                  </a:cubicBezTo>
                  <a:cubicBezTo>
                    <a:pt x="1639" y="8413"/>
                    <a:pt x="1828" y="8287"/>
                    <a:pt x="2048" y="8287"/>
                  </a:cubicBezTo>
                  <a:close/>
                  <a:moveTo>
                    <a:pt x="8538" y="5199"/>
                  </a:moveTo>
                  <a:cubicBezTo>
                    <a:pt x="10366" y="5199"/>
                    <a:pt x="11847" y="6711"/>
                    <a:pt x="11847" y="8507"/>
                  </a:cubicBezTo>
                  <a:cubicBezTo>
                    <a:pt x="11847" y="10334"/>
                    <a:pt x="10334" y="11815"/>
                    <a:pt x="8538" y="11815"/>
                  </a:cubicBezTo>
                  <a:cubicBezTo>
                    <a:pt x="6711" y="11815"/>
                    <a:pt x="5230" y="10334"/>
                    <a:pt x="5230" y="8507"/>
                  </a:cubicBezTo>
                  <a:cubicBezTo>
                    <a:pt x="5230" y="6711"/>
                    <a:pt x="6743" y="5199"/>
                    <a:pt x="8538" y="5199"/>
                  </a:cubicBezTo>
                  <a:close/>
                  <a:moveTo>
                    <a:pt x="2048" y="1"/>
                  </a:moveTo>
                  <a:cubicBezTo>
                    <a:pt x="1828" y="1"/>
                    <a:pt x="1639" y="190"/>
                    <a:pt x="1639" y="410"/>
                  </a:cubicBezTo>
                  <a:lnTo>
                    <a:pt x="1639" y="788"/>
                  </a:lnTo>
                  <a:lnTo>
                    <a:pt x="1198" y="788"/>
                  </a:lnTo>
                  <a:cubicBezTo>
                    <a:pt x="536" y="788"/>
                    <a:pt x="1" y="1324"/>
                    <a:pt x="1" y="2049"/>
                  </a:cubicBezTo>
                  <a:lnTo>
                    <a:pt x="1" y="9767"/>
                  </a:lnTo>
                  <a:cubicBezTo>
                    <a:pt x="1" y="10429"/>
                    <a:pt x="536" y="11028"/>
                    <a:pt x="1198" y="11028"/>
                  </a:cubicBezTo>
                  <a:lnTo>
                    <a:pt x="5230" y="11028"/>
                  </a:lnTo>
                  <a:cubicBezTo>
                    <a:pt x="5987" y="12004"/>
                    <a:pt x="7184" y="12697"/>
                    <a:pt x="8538" y="12697"/>
                  </a:cubicBezTo>
                  <a:cubicBezTo>
                    <a:pt x="10807" y="12697"/>
                    <a:pt x="12666" y="10838"/>
                    <a:pt x="12666" y="8539"/>
                  </a:cubicBezTo>
                  <a:lnTo>
                    <a:pt x="12666" y="2080"/>
                  </a:lnTo>
                  <a:cubicBezTo>
                    <a:pt x="12666" y="1356"/>
                    <a:pt x="12130" y="788"/>
                    <a:pt x="11405" y="788"/>
                  </a:cubicBezTo>
                  <a:lnTo>
                    <a:pt x="11027" y="788"/>
                  </a:lnTo>
                  <a:lnTo>
                    <a:pt x="11027" y="410"/>
                  </a:lnTo>
                  <a:cubicBezTo>
                    <a:pt x="11027" y="158"/>
                    <a:pt x="10807" y="1"/>
                    <a:pt x="10618" y="1"/>
                  </a:cubicBezTo>
                  <a:cubicBezTo>
                    <a:pt x="10429" y="1"/>
                    <a:pt x="10177" y="190"/>
                    <a:pt x="10177" y="410"/>
                  </a:cubicBezTo>
                  <a:lnTo>
                    <a:pt x="10177" y="788"/>
                  </a:lnTo>
                  <a:lnTo>
                    <a:pt x="6711" y="788"/>
                  </a:lnTo>
                  <a:lnTo>
                    <a:pt x="6711" y="410"/>
                  </a:lnTo>
                  <a:cubicBezTo>
                    <a:pt x="6711" y="158"/>
                    <a:pt x="6522" y="1"/>
                    <a:pt x="6333" y="1"/>
                  </a:cubicBezTo>
                  <a:cubicBezTo>
                    <a:pt x="6144" y="1"/>
                    <a:pt x="5892" y="190"/>
                    <a:pt x="5892" y="410"/>
                  </a:cubicBezTo>
                  <a:lnTo>
                    <a:pt x="5892" y="788"/>
                  </a:lnTo>
                  <a:lnTo>
                    <a:pt x="2427" y="788"/>
                  </a:lnTo>
                  <a:lnTo>
                    <a:pt x="2427" y="410"/>
                  </a:lnTo>
                  <a:cubicBezTo>
                    <a:pt x="2427" y="158"/>
                    <a:pt x="2237" y="1"/>
                    <a:pt x="204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52" name="Google Shape;5352;p46"/>
          <p:cNvGrpSpPr/>
          <p:nvPr/>
        </p:nvGrpSpPr>
        <p:grpSpPr>
          <a:xfrm>
            <a:off x="7343960" y="3043811"/>
            <a:ext cx="350275" cy="347935"/>
            <a:chOff x="-59470075" y="3308975"/>
            <a:chExt cx="318200" cy="316075"/>
          </a:xfrm>
          <a:solidFill>
            <a:srgbClr val="171536"/>
          </a:solidFill>
        </p:grpSpPr>
        <p:sp>
          <p:nvSpPr>
            <p:cNvPr id="5353" name="Google Shape;5353;p46"/>
            <p:cNvSpPr/>
            <p:nvPr/>
          </p:nvSpPr>
          <p:spPr>
            <a:xfrm>
              <a:off x="-59403925" y="3522625"/>
              <a:ext cx="21275" cy="20500"/>
            </a:xfrm>
            <a:custGeom>
              <a:avLst/>
              <a:gdLst/>
              <a:ahLst/>
              <a:cxnLst/>
              <a:rect l="l" t="t" r="r" b="b"/>
              <a:pathLst>
                <a:path w="851" h="820" extrusionOk="0">
                  <a:moveTo>
                    <a:pt x="0" y="1"/>
                  </a:moveTo>
                  <a:lnTo>
                    <a:pt x="0" y="820"/>
                  </a:lnTo>
                  <a:lnTo>
                    <a:pt x="851" y="820"/>
                  </a:lnTo>
                  <a:lnTo>
                    <a:pt x="851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4" name="Google Shape;5354;p46"/>
            <p:cNvSpPr/>
            <p:nvPr/>
          </p:nvSpPr>
          <p:spPr>
            <a:xfrm>
              <a:off x="-59362175" y="3522625"/>
              <a:ext cx="20500" cy="20500"/>
            </a:xfrm>
            <a:custGeom>
              <a:avLst/>
              <a:gdLst/>
              <a:ahLst/>
              <a:cxnLst/>
              <a:rect l="l" t="t" r="r" b="b"/>
              <a:pathLst>
                <a:path w="820" h="820" extrusionOk="0">
                  <a:moveTo>
                    <a:pt x="0" y="1"/>
                  </a:moveTo>
                  <a:lnTo>
                    <a:pt x="0" y="820"/>
                  </a:lnTo>
                  <a:lnTo>
                    <a:pt x="819" y="820"/>
                  </a:lnTo>
                  <a:lnTo>
                    <a:pt x="819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5" name="Google Shape;5355;p46"/>
            <p:cNvSpPr/>
            <p:nvPr/>
          </p:nvSpPr>
          <p:spPr>
            <a:xfrm>
              <a:off x="-59321225" y="3522625"/>
              <a:ext cx="20500" cy="20500"/>
            </a:xfrm>
            <a:custGeom>
              <a:avLst/>
              <a:gdLst/>
              <a:ahLst/>
              <a:cxnLst/>
              <a:rect l="l" t="t" r="r" b="b"/>
              <a:pathLst>
                <a:path w="820" h="820" extrusionOk="0">
                  <a:moveTo>
                    <a:pt x="0" y="1"/>
                  </a:moveTo>
                  <a:lnTo>
                    <a:pt x="0" y="820"/>
                  </a:lnTo>
                  <a:lnTo>
                    <a:pt x="820" y="820"/>
                  </a:lnTo>
                  <a:lnTo>
                    <a:pt x="820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6" name="Google Shape;5356;p46"/>
            <p:cNvSpPr/>
            <p:nvPr/>
          </p:nvSpPr>
          <p:spPr>
            <a:xfrm>
              <a:off x="-59279475" y="3522625"/>
              <a:ext cx="20500" cy="20500"/>
            </a:xfrm>
            <a:custGeom>
              <a:avLst/>
              <a:gdLst/>
              <a:ahLst/>
              <a:cxnLst/>
              <a:rect l="l" t="t" r="r" b="b"/>
              <a:pathLst>
                <a:path w="820" h="820" extrusionOk="0">
                  <a:moveTo>
                    <a:pt x="0" y="1"/>
                  </a:moveTo>
                  <a:lnTo>
                    <a:pt x="0" y="820"/>
                  </a:lnTo>
                  <a:lnTo>
                    <a:pt x="819" y="820"/>
                  </a:lnTo>
                  <a:lnTo>
                    <a:pt x="819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7" name="Google Shape;5357;p46"/>
            <p:cNvSpPr/>
            <p:nvPr/>
          </p:nvSpPr>
          <p:spPr>
            <a:xfrm>
              <a:off x="-59470075" y="3418825"/>
              <a:ext cx="317425" cy="206225"/>
            </a:xfrm>
            <a:custGeom>
              <a:avLst/>
              <a:gdLst/>
              <a:ahLst/>
              <a:cxnLst/>
              <a:rect l="l" t="t" r="r" b="b"/>
              <a:pathLst>
                <a:path w="12697" h="8249" extrusionOk="0">
                  <a:moveTo>
                    <a:pt x="10523" y="3334"/>
                  </a:moveTo>
                  <a:cubicBezTo>
                    <a:pt x="10775" y="3334"/>
                    <a:pt x="10932" y="3523"/>
                    <a:pt x="10932" y="3775"/>
                  </a:cubicBezTo>
                  <a:lnTo>
                    <a:pt x="10932" y="5413"/>
                  </a:lnTo>
                  <a:cubicBezTo>
                    <a:pt x="10932" y="5665"/>
                    <a:pt x="10712" y="5854"/>
                    <a:pt x="10523" y="5854"/>
                  </a:cubicBezTo>
                  <a:lnTo>
                    <a:pt x="2268" y="5854"/>
                  </a:lnTo>
                  <a:cubicBezTo>
                    <a:pt x="2016" y="5854"/>
                    <a:pt x="1827" y="5665"/>
                    <a:pt x="1827" y="5413"/>
                  </a:cubicBezTo>
                  <a:lnTo>
                    <a:pt x="1827" y="3775"/>
                  </a:lnTo>
                  <a:cubicBezTo>
                    <a:pt x="1827" y="3523"/>
                    <a:pt x="2016" y="3334"/>
                    <a:pt x="2268" y="3334"/>
                  </a:cubicBezTo>
                  <a:close/>
                  <a:moveTo>
                    <a:pt x="2893" y="1"/>
                  </a:moveTo>
                  <a:cubicBezTo>
                    <a:pt x="2822" y="1"/>
                    <a:pt x="2748" y="18"/>
                    <a:pt x="2678" y="57"/>
                  </a:cubicBezTo>
                  <a:lnTo>
                    <a:pt x="221" y="1727"/>
                  </a:lnTo>
                  <a:cubicBezTo>
                    <a:pt x="95" y="1790"/>
                    <a:pt x="0" y="1916"/>
                    <a:pt x="0" y="2073"/>
                  </a:cubicBezTo>
                  <a:lnTo>
                    <a:pt x="0" y="7870"/>
                  </a:lnTo>
                  <a:cubicBezTo>
                    <a:pt x="0" y="8091"/>
                    <a:pt x="221" y="8248"/>
                    <a:pt x="410" y="8248"/>
                  </a:cubicBezTo>
                  <a:lnTo>
                    <a:pt x="12255" y="8248"/>
                  </a:lnTo>
                  <a:cubicBezTo>
                    <a:pt x="12507" y="8248"/>
                    <a:pt x="12665" y="8059"/>
                    <a:pt x="12665" y="7870"/>
                  </a:cubicBezTo>
                  <a:lnTo>
                    <a:pt x="12665" y="2073"/>
                  </a:lnTo>
                  <a:cubicBezTo>
                    <a:pt x="12697" y="1884"/>
                    <a:pt x="12507" y="1664"/>
                    <a:pt x="12287" y="1664"/>
                  </a:cubicBezTo>
                  <a:lnTo>
                    <a:pt x="5797" y="1664"/>
                  </a:lnTo>
                  <a:lnTo>
                    <a:pt x="5797" y="404"/>
                  </a:lnTo>
                  <a:cubicBezTo>
                    <a:pt x="5797" y="166"/>
                    <a:pt x="5600" y="1"/>
                    <a:pt x="5382" y="1"/>
                  </a:cubicBezTo>
                  <a:cubicBezTo>
                    <a:pt x="5311" y="1"/>
                    <a:pt x="5237" y="18"/>
                    <a:pt x="5167" y="57"/>
                  </a:cubicBezTo>
                  <a:lnTo>
                    <a:pt x="3308" y="1286"/>
                  </a:lnTo>
                  <a:lnTo>
                    <a:pt x="3308" y="404"/>
                  </a:lnTo>
                  <a:cubicBezTo>
                    <a:pt x="3308" y="166"/>
                    <a:pt x="3111" y="1"/>
                    <a:pt x="289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8" name="Google Shape;5358;p46"/>
            <p:cNvSpPr/>
            <p:nvPr/>
          </p:nvSpPr>
          <p:spPr>
            <a:xfrm>
              <a:off x="-59238525" y="3522625"/>
              <a:ext cx="20500" cy="20500"/>
            </a:xfrm>
            <a:custGeom>
              <a:avLst/>
              <a:gdLst/>
              <a:ahLst/>
              <a:cxnLst/>
              <a:rect l="l" t="t" r="r" b="b"/>
              <a:pathLst>
                <a:path w="820" h="820" extrusionOk="0">
                  <a:moveTo>
                    <a:pt x="0" y="1"/>
                  </a:moveTo>
                  <a:lnTo>
                    <a:pt x="0" y="820"/>
                  </a:lnTo>
                  <a:lnTo>
                    <a:pt x="820" y="820"/>
                  </a:lnTo>
                  <a:lnTo>
                    <a:pt x="820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9" name="Google Shape;5359;p46"/>
            <p:cNvSpPr/>
            <p:nvPr/>
          </p:nvSpPr>
          <p:spPr>
            <a:xfrm>
              <a:off x="-59292875" y="3308975"/>
              <a:ext cx="106350" cy="41400"/>
            </a:xfrm>
            <a:custGeom>
              <a:avLst/>
              <a:gdLst/>
              <a:ahLst/>
              <a:cxnLst/>
              <a:rect l="l" t="t" r="r" b="b"/>
              <a:pathLst>
                <a:path w="4254" h="1656" extrusionOk="0">
                  <a:moveTo>
                    <a:pt x="1305" y="1"/>
                  </a:moveTo>
                  <a:cubicBezTo>
                    <a:pt x="904" y="1"/>
                    <a:pt x="497" y="175"/>
                    <a:pt x="158" y="545"/>
                  </a:cubicBezTo>
                  <a:cubicBezTo>
                    <a:pt x="1" y="702"/>
                    <a:pt x="64" y="986"/>
                    <a:pt x="221" y="1143"/>
                  </a:cubicBezTo>
                  <a:cubicBezTo>
                    <a:pt x="311" y="1218"/>
                    <a:pt x="409" y="1258"/>
                    <a:pt x="503" y="1258"/>
                  </a:cubicBezTo>
                  <a:cubicBezTo>
                    <a:pt x="606" y="1258"/>
                    <a:pt x="706" y="1210"/>
                    <a:pt x="788" y="1112"/>
                  </a:cubicBezTo>
                  <a:cubicBezTo>
                    <a:pt x="946" y="938"/>
                    <a:pt x="1127" y="852"/>
                    <a:pt x="1308" y="852"/>
                  </a:cubicBezTo>
                  <a:cubicBezTo>
                    <a:pt x="1489" y="852"/>
                    <a:pt x="1670" y="938"/>
                    <a:pt x="1828" y="1112"/>
                  </a:cubicBezTo>
                  <a:cubicBezTo>
                    <a:pt x="2150" y="1466"/>
                    <a:pt x="2562" y="1655"/>
                    <a:pt x="2977" y="1655"/>
                  </a:cubicBezTo>
                  <a:cubicBezTo>
                    <a:pt x="3374" y="1655"/>
                    <a:pt x="3773" y="1482"/>
                    <a:pt x="4096" y="1112"/>
                  </a:cubicBezTo>
                  <a:cubicBezTo>
                    <a:pt x="4254" y="954"/>
                    <a:pt x="4222" y="671"/>
                    <a:pt x="4065" y="513"/>
                  </a:cubicBezTo>
                  <a:cubicBezTo>
                    <a:pt x="3990" y="438"/>
                    <a:pt x="3886" y="399"/>
                    <a:pt x="3781" y="399"/>
                  </a:cubicBezTo>
                  <a:cubicBezTo>
                    <a:pt x="3665" y="399"/>
                    <a:pt x="3549" y="446"/>
                    <a:pt x="3466" y="545"/>
                  </a:cubicBezTo>
                  <a:cubicBezTo>
                    <a:pt x="3309" y="734"/>
                    <a:pt x="3135" y="828"/>
                    <a:pt x="2962" y="828"/>
                  </a:cubicBezTo>
                  <a:cubicBezTo>
                    <a:pt x="2789" y="828"/>
                    <a:pt x="2616" y="734"/>
                    <a:pt x="2458" y="545"/>
                  </a:cubicBezTo>
                  <a:cubicBezTo>
                    <a:pt x="2136" y="191"/>
                    <a:pt x="1724" y="1"/>
                    <a:pt x="130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0" name="Google Shape;5360;p46"/>
            <p:cNvSpPr/>
            <p:nvPr/>
          </p:nvSpPr>
          <p:spPr>
            <a:xfrm>
              <a:off x="-59214100" y="3371400"/>
              <a:ext cx="62225" cy="68550"/>
            </a:xfrm>
            <a:custGeom>
              <a:avLst/>
              <a:gdLst/>
              <a:ahLst/>
              <a:cxnLst/>
              <a:rect l="l" t="t" r="r" b="b"/>
              <a:pathLst>
                <a:path w="2489" h="2742" extrusionOk="0">
                  <a:moveTo>
                    <a:pt x="410" y="1"/>
                  </a:moveTo>
                  <a:cubicBezTo>
                    <a:pt x="158" y="1"/>
                    <a:pt x="0" y="190"/>
                    <a:pt x="0" y="379"/>
                  </a:cubicBezTo>
                  <a:lnTo>
                    <a:pt x="0" y="2742"/>
                  </a:lnTo>
                  <a:lnTo>
                    <a:pt x="2489" y="2742"/>
                  </a:lnTo>
                  <a:lnTo>
                    <a:pt x="2489" y="379"/>
                  </a:lnTo>
                  <a:cubicBezTo>
                    <a:pt x="2458" y="190"/>
                    <a:pt x="2268" y="1"/>
                    <a:pt x="204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1" name="Google Shape;5361;p46"/>
            <p:cNvSpPr/>
            <p:nvPr/>
          </p:nvSpPr>
          <p:spPr>
            <a:xfrm>
              <a:off x="-59297600" y="3392600"/>
              <a:ext cx="62250" cy="48150"/>
            </a:xfrm>
            <a:custGeom>
              <a:avLst/>
              <a:gdLst/>
              <a:ahLst/>
              <a:cxnLst/>
              <a:rect l="l" t="t" r="r" b="b"/>
              <a:pathLst>
                <a:path w="2490" h="1926" extrusionOk="0">
                  <a:moveTo>
                    <a:pt x="387" y="0"/>
                  </a:moveTo>
                  <a:cubicBezTo>
                    <a:pt x="163" y="0"/>
                    <a:pt x="1" y="177"/>
                    <a:pt x="1" y="382"/>
                  </a:cubicBezTo>
                  <a:lnTo>
                    <a:pt x="1" y="1925"/>
                  </a:lnTo>
                  <a:lnTo>
                    <a:pt x="2489" y="1925"/>
                  </a:lnTo>
                  <a:lnTo>
                    <a:pt x="2489" y="382"/>
                  </a:lnTo>
                  <a:cubicBezTo>
                    <a:pt x="2489" y="161"/>
                    <a:pt x="2300" y="4"/>
                    <a:pt x="2080" y="4"/>
                  </a:cubicBezTo>
                  <a:lnTo>
                    <a:pt x="442" y="4"/>
                  </a:lnTo>
                  <a:cubicBezTo>
                    <a:pt x="423" y="1"/>
                    <a:pt x="405" y="0"/>
                    <a:pt x="38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62" name="Google Shape;5362;p46"/>
          <p:cNvGrpSpPr/>
          <p:nvPr/>
        </p:nvGrpSpPr>
        <p:grpSpPr>
          <a:xfrm>
            <a:off x="1436496" y="3044291"/>
            <a:ext cx="349421" cy="346972"/>
            <a:chOff x="-64781025" y="3361050"/>
            <a:chExt cx="317425" cy="315200"/>
          </a:xfrm>
          <a:solidFill>
            <a:srgbClr val="171536"/>
          </a:solidFill>
        </p:grpSpPr>
        <p:sp>
          <p:nvSpPr>
            <p:cNvPr id="5363" name="Google Shape;5363;p46"/>
            <p:cNvSpPr/>
            <p:nvPr/>
          </p:nvSpPr>
          <p:spPr>
            <a:xfrm>
              <a:off x="-64764500" y="3388725"/>
              <a:ext cx="272550" cy="272550"/>
            </a:xfrm>
            <a:custGeom>
              <a:avLst/>
              <a:gdLst/>
              <a:ahLst/>
              <a:cxnLst/>
              <a:rect l="l" t="t" r="r" b="b"/>
              <a:pathLst>
                <a:path w="10902" h="10902" extrusionOk="0">
                  <a:moveTo>
                    <a:pt x="6554" y="2647"/>
                  </a:moveTo>
                  <a:cubicBezTo>
                    <a:pt x="6979" y="2647"/>
                    <a:pt x="7404" y="2805"/>
                    <a:pt x="7719" y="3120"/>
                  </a:cubicBezTo>
                  <a:cubicBezTo>
                    <a:pt x="8381" y="3782"/>
                    <a:pt x="8381" y="4821"/>
                    <a:pt x="7751" y="5483"/>
                  </a:cubicBezTo>
                  <a:cubicBezTo>
                    <a:pt x="7436" y="5798"/>
                    <a:pt x="7058" y="5955"/>
                    <a:pt x="6585" y="5955"/>
                  </a:cubicBezTo>
                  <a:cubicBezTo>
                    <a:pt x="6144" y="5955"/>
                    <a:pt x="5703" y="5798"/>
                    <a:pt x="5388" y="5483"/>
                  </a:cubicBezTo>
                  <a:cubicBezTo>
                    <a:pt x="5073" y="5168"/>
                    <a:pt x="4915" y="4758"/>
                    <a:pt x="4915" y="4286"/>
                  </a:cubicBezTo>
                  <a:cubicBezTo>
                    <a:pt x="4915" y="3813"/>
                    <a:pt x="5073" y="3435"/>
                    <a:pt x="5388" y="3120"/>
                  </a:cubicBezTo>
                  <a:cubicBezTo>
                    <a:pt x="5703" y="2805"/>
                    <a:pt x="6128" y="2647"/>
                    <a:pt x="6554" y="2647"/>
                  </a:cubicBezTo>
                  <a:close/>
                  <a:moveTo>
                    <a:pt x="2175" y="6901"/>
                  </a:moveTo>
                  <a:lnTo>
                    <a:pt x="4065" y="8791"/>
                  </a:lnTo>
                  <a:lnTo>
                    <a:pt x="3592" y="9484"/>
                  </a:lnTo>
                  <a:lnTo>
                    <a:pt x="1418" y="7342"/>
                  </a:lnTo>
                  <a:lnTo>
                    <a:pt x="2175" y="6901"/>
                  </a:lnTo>
                  <a:close/>
                  <a:moveTo>
                    <a:pt x="6907" y="1"/>
                  </a:moveTo>
                  <a:cubicBezTo>
                    <a:pt x="6851" y="1"/>
                    <a:pt x="6795" y="11"/>
                    <a:pt x="6743" y="33"/>
                  </a:cubicBezTo>
                  <a:cubicBezTo>
                    <a:pt x="5546" y="663"/>
                    <a:pt x="4474" y="1576"/>
                    <a:pt x="3655" y="2616"/>
                  </a:cubicBezTo>
                  <a:cubicBezTo>
                    <a:pt x="3025" y="3341"/>
                    <a:pt x="2553" y="4223"/>
                    <a:pt x="2175" y="5136"/>
                  </a:cubicBezTo>
                  <a:cubicBezTo>
                    <a:pt x="2048" y="5451"/>
                    <a:pt x="1922" y="5766"/>
                    <a:pt x="1859" y="6050"/>
                  </a:cubicBezTo>
                  <a:lnTo>
                    <a:pt x="505" y="6838"/>
                  </a:lnTo>
                  <a:cubicBezTo>
                    <a:pt x="379" y="6932"/>
                    <a:pt x="316" y="7058"/>
                    <a:pt x="316" y="7184"/>
                  </a:cubicBezTo>
                  <a:cubicBezTo>
                    <a:pt x="316" y="7279"/>
                    <a:pt x="347" y="7405"/>
                    <a:pt x="442" y="7531"/>
                  </a:cubicBezTo>
                  <a:lnTo>
                    <a:pt x="1072" y="8161"/>
                  </a:lnTo>
                  <a:cubicBezTo>
                    <a:pt x="631" y="8696"/>
                    <a:pt x="1" y="9673"/>
                    <a:pt x="1" y="10272"/>
                  </a:cubicBezTo>
                  <a:cubicBezTo>
                    <a:pt x="1" y="10524"/>
                    <a:pt x="64" y="10681"/>
                    <a:pt x="158" y="10744"/>
                  </a:cubicBezTo>
                  <a:cubicBezTo>
                    <a:pt x="221" y="10839"/>
                    <a:pt x="379" y="10902"/>
                    <a:pt x="631" y="10902"/>
                  </a:cubicBezTo>
                  <a:cubicBezTo>
                    <a:pt x="1229" y="10902"/>
                    <a:pt x="2238" y="10240"/>
                    <a:pt x="2742" y="9830"/>
                  </a:cubicBezTo>
                  <a:lnTo>
                    <a:pt x="3372" y="10461"/>
                  </a:lnTo>
                  <a:cubicBezTo>
                    <a:pt x="3466" y="10555"/>
                    <a:pt x="3592" y="10587"/>
                    <a:pt x="3655" y="10587"/>
                  </a:cubicBezTo>
                  <a:lnTo>
                    <a:pt x="3687" y="10587"/>
                  </a:lnTo>
                  <a:cubicBezTo>
                    <a:pt x="3813" y="10587"/>
                    <a:pt x="3939" y="10524"/>
                    <a:pt x="4002" y="10398"/>
                  </a:cubicBezTo>
                  <a:lnTo>
                    <a:pt x="4789" y="9074"/>
                  </a:lnTo>
                  <a:cubicBezTo>
                    <a:pt x="5104" y="8980"/>
                    <a:pt x="5420" y="8854"/>
                    <a:pt x="5735" y="8759"/>
                  </a:cubicBezTo>
                  <a:cubicBezTo>
                    <a:pt x="6648" y="8381"/>
                    <a:pt x="7530" y="7877"/>
                    <a:pt x="8255" y="7279"/>
                  </a:cubicBezTo>
                  <a:cubicBezTo>
                    <a:pt x="9295" y="6459"/>
                    <a:pt x="10208" y="5388"/>
                    <a:pt x="10838" y="4223"/>
                  </a:cubicBezTo>
                  <a:cubicBezTo>
                    <a:pt x="10901" y="4065"/>
                    <a:pt x="10870" y="3876"/>
                    <a:pt x="10744" y="3750"/>
                  </a:cubicBezTo>
                  <a:lnTo>
                    <a:pt x="7215" y="127"/>
                  </a:lnTo>
                  <a:cubicBezTo>
                    <a:pt x="7131" y="43"/>
                    <a:pt x="7019" y="1"/>
                    <a:pt x="690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4" name="Google Shape;5364;p46"/>
            <p:cNvSpPr/>
            <p:nvPr/>
          </p:nvSpPr>
          <p:spPr>
            <a:xfrm>
              <a:off x="-64568375" y="3361050"/>
              <a:ext cx="104775" cy="105675"/>
            </a:xfrm>
            <a:custGeom>
              <a:avLst/>
              <a:gdLst/>
              <a:ahLst/>
              <a:cxnLst/>
              <a:rect l="l" t="t" r="r" b="b"/>
              <a:pathLst>
                <a:path w="4191" h="4227" extrusionOk="0">
                  <a:moveTo>
                    <a:pt x="2941" y="1"/>
                  </a:moveTo>
                  <a:cubicBezTo>
                    <a:pt x="2906" y="1"/>
                    <a:pt x="2871" y="2"/>
                    <a:pt x="2836" y="5"/>
                  </a:cubicBezTo>
                  <a:cubicBezTo>
                    <a:pt x="1828" y="100"/>
                    <a:pt x="883" y="320"/>
                    <a:pt x="0" y="667"/>
                  </a:cubicBezTo>
                  <a:lnTo>
                    <a:pt x="3529" y="4227"/>
                  </a:lnTo>
                  <a:cubicBezTo>
                    <a:pt x="3876" y="3313"/>
                    <a:pt x="4128" y="2368"/>
                    <a:pt x="4191" y="1392"/>
                  </a:cubicBezTo>
                  <a:cubicBezTo>
                    <a:pt x="4191" y="982"/>
                    <a:pt x="4033" y="635"/>
                    <a:pt x="3812" y="352"/>
                  </a:cubicBezTo>
                  <a:cubicBezTo>
                    <a:pt x="3558" y="125"/>
                    <a:pt x="3252" y="1"/>
                    <a:pt x="294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5" name="Google Shape;5365;p46"/>
            <p:cNvSpPr/>
            <p:nvPr/>
          </p:nvSpPr>
          <p:spPr>
            <a:xfrm>
              <a:off x="-64645575" y="3596675"/>
              <a:ext cx="85100" cy="79575"/>
            </a:xfrm>
            <a:custGeom>
              <a:avLst/>
              <a:gdLst/>
              <a:ahLst/>
              <a:cxnLst/>
              <a:rect l="l" t="t" r="r" b="b"/>
              <a:pathLst>
                <a:path w="3404" h="3183" extrusionOk="0">
                  <a:moveTo>
                    <a:pt x="3403" y="0"/>
                  </a:moveTo>
                  <a:lnTo>
                    <a:pt x="3403" y="0"/>
                  </a:lnTo>
                  <a:cubicBezTo>
                    <a:pt x="2710" y="473"/>
                    <a:pt x="2017" y="819"/>
                    <a:pt x="1261" y="1134"/>
                  </a:cubicBezTo>
                  <a:cubicBezTo>
                    <a:pt x="1041" y="1292"/>
                    <a:pt x="726" y="1386"/>
                    <a:pt x="442" y="1449"/>
                  </a:cubicBezTo>
                  <a:cubicBezTo>
                    <a:pt x="347" y="1859"/>
                    <a:pt x="253" y="2237"/>
                    <a:pt x="95" y="2584"/>
                  </a:cubicBezTo>
                  <a:cubicBezTo>
                    <a:pt x="1" y="2741"/>
                    <a:pt x="32" y="2930"/>
                    <a:pt x="158" y="3056"/>
                  </a:cubicBezTo>
                  <a:cubicBezTo>
                    <a:pt x="253" y="3151"/>
                    <a:pt x="347" y="3182"/>
                    <a:pt x="442" y="3182"/>
                  </a:cubicBezTo>
                  <a:cubicBezTo>
                    <a:pt x="505" y="3182"/>
                    <a:pt x="568" y="3182"/>
                    <a:pt x="600" y="3151"/>
                  </a:cubicBezTo>
                  <a:cubicBezTo>
                    <a:pt x="1135" y="2867"/>
                    <a:pt x="1671" y="2521"/>
                    <a:pt x="2080" y="2080"/>
                  </a:cubicBezTo>
                  <a:cubicBezTo>
                    <a:pt x="2679" y="1481"/>
                    <a:pt x="3151" y="756"/>
                    <a:pt x="340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6" name="Google Shape;5366;p46"/>
            <p:cNvSpPr/>
            <p:nvPr/>
          </p:nvSpPr>
          <p:spPr>
            <a:xfrm>
              <a:off x="-64781025" y="3456475"/>
              <a:ext cx="80350" cy="85075"/>
            </a:xfrm>
            <a:custGeom>
              <a:avLst/>
              <a:gdLst/>
              <a:ahLst/>
              <a:cxnLst/>
              <a:rect l="l" t="t" r="r" b="b"/>
              <a:pathLst>
                <a:path w="3214" h="3403" extrusionOk="0">
                  <a:moveTo>
                    <a:pt x="3214" y="0"/>
                  </a:moveTo>
                  <a:cubicBezTo>
                    <a:pt x="2426" y="252"/>
                    <a:pt x="1733" y="725"/>
                    <a:pt x="1134" y="1324"/>
                  </a:cubicBezTo>
                  <a:cubicBezTo>
                    <a:pt x="693" y="1733"/>
                    <a:pt x="347" y="2269"/>
                    <a:pt x="63" y="2804"/>
                  </a:cubicBezTo>
                  <a:cubicBezTo>
                    <a:pt x="0" y="2962"/>
                    <a:pt x="32" y="3151"/>
                    <a:pt x="158" y="3277"/>
                  </a:cubicBezTo>
                  <a:cubicBezTo>
                    <a:pt x="221" y="3371"/>
                    <a:pt x="347" y="3403"/>
                    <a:pt x="410" y="3403"/>
                  </a:cubicBezTo>
                  <a:cubicBezTo>
                    <a:pt x="504" y="3403"/>
                    <a:pt x="536" y="3403"/>
                    <a:pt x="630" y="3371"/>
                  </a:cubicBezTo>
                  <a:cubicBezTo>
                    <a:pt x="977" y="3214"/>
                    <a:pt x="1355" y="3088"/>
                    <a:pt x="1764" y="2993"/>
                  </a:cubicBezTo>
                  <a:cubicBezTo>
                    <a:pt x="1827" y="2678"/>
                    <a:pt x="1953" y="2426"/>
                    <a:pt x="2079" y="2143"/>
                  </a:cubicBezTo>
                  <a:cubicBezTo>
                    <a:pt x="2394" y="1387"/>
                    <a:pt x="2741" y="694"/>
                    <a:pt x="321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367" name="Google Shape;5367;p46"/>
          <p:cNvSpPr/>
          <p:nvPr/>
        </p:nvSpPr>
        <p:spPr>
          <a:xfrm>
            <a:off x="1434487" y="3465532"/>
            <a:ext cx="349421" cy="347688"/>
          </a:xfrm>
          <a:custGeom>
            <a:avLst/>
            <a:gdLst/>
            <a:ahLst/>
            <a:cxnLst/>
            <a:rect l="l" t="t" r="r" b="b"/>
            <a:pathLst>
              <a:path w="12697" h="12634" extrusionOk="0">
                <a:moveTo>
                  <a:pt x="11437" y="819"/>
                </a:moveTo>
                <a:cubicBezTo>
                  <a:pt x="11657" y="819"/>
                  <a:pt x="11815" y="1040"/>
                  <a:pt x="11815" y="1260"/>
                </a:cubicBezTo>
                <a:cubicBezTo>
                  <a:pt x="11815" y="1512"/>
                  <a:pt x="11657" y="1670"/>
                  <a:pt x="11437" y="1670"/>
                </a:cubicBezTo>
                <a:lnTo>
                  <a:pt x="1229" y="1670"/>
                </a:lnTo>
                <a:cubicBezTo>
                  <a:pt x="1009" y="1670"/>
                  <a:pt x="788" y="1449"/>
                  <a:pt x="788" y="1260"/>
                </a:cubicBezTo>
                <a:cubicBezTo>
                  <a:pt x="788" y="1071"/>
                  <a:pt x="1009" y="819"/>
                  <a:pt x="1229" y="819"/>
                </a:cubicBezTo>
                <a:close/>
                <a:moveTo>
                  <a:pt x="8790" y="3277"/>
                </a:moveTo>
                <a:cubicBezTo>
                  <a:pt x="9042" y="3277"/>
                  <a:pt x="9200" y="3466"/>
                  <a:pt x="9200" y="3655"/>
                </a:cubicBezTo>
                <a:lnTo>
                  <a:pt x="9200" y="5356"/>
                </a:lnTo>
                <a:lnTo>
                  <a:pt x="9232" y="5356"/>
                </a:lnTo>
                <a:cubicBezTo>
                  <a:pt x="9232" y="5608"/>
                  <a:pt x="9042" y="5765"/>
                  <a:pt x="8822" y="5765"/>
                </a:cubicBezTo>
                <a:cubicBezTo>
                  <a:pt x="8633" y="5765"/>
                  <a:pt x="8412" y="5545"/>
                  <a:pt x="8412" y="5356"/>
                </a:cubicBezTo>
                <a:lnTo>
                  <a:pt x="8412" y="4694"/>
                </a:lnTo>
                <a:lnTo>
                  <a:pt x="6617" y="6459"/>
                </a:lnTo>
                <a:cubicBezTo>
                  <a:pt x="6538" y="6537"/>
                  <a:pt x="6435" y="6577"/>
                  <a:pt x="6333" y="6577"/>
                </a:cubicBezTo>
                <a:cubicBezTo>
                  <a:pt x="6231" y="6577"/>
                  <a:pt x="6128" y="6537"/>
                  <a:pt x="6050" y="6459"/>
                </a:cubicBezTo>
                <a:lnTo>
                  <a:pt x="5482" y="5923"/>
                </a:lnTo>
                <a:lnTo>
                  <a:pt x="4096" y="7278"/>
                </a:lnTo>
                <a:cubicBezTo>
                  <a:pt x="4033" y="7356"/>
                  <a:pt x="3931" y="7396"/>
                  <a:pt x="3824" y="7396"/>
                </a:cubicBezTo>
                <a:cubicBezTo>
                  <a:pt x="3718" y="7396"/>
                  <a:pt x="3608" y="7356"/>
                  <a:pt x="3529" y="7278"/>
                </a:cubicBezTo>
                <a:cubicBezTo>
                  <a:pt x="3372" y="7120"/>
                  <a:pt x="3372" y="6868"/>
                  <a:pt x="3529" y="6711"/>
                </a:cubicBezTo>
                <a:lnTo>
                  <a:pt x="5167" y="5041"/>
                </a:lnTo>
                <a:cubicBezTo>
                  <a:pt x="5246" y="4962"/>
                  <a:pt x="5356" y="4923"/>
                  <a:pt x="5467" y="4923"/>
                </a:cubicBezTo>
                <a:cubicBezTo>
                  <a:pt x="5577" y="4923"/>
                  <a:pt x="5687" y="4962"/>
                  <a:pt x="5766" y="5041"/>
                </a:cubicBezTo>
                <a:lnTo>
                  <a:pt x="6302" y="5608"/>
                </a:lnTo>
                <a:lnTo>
                  <a:pt x="7814" y="4096"/>
                </a:lnTo>
                <a:lnTo>
                  <a:pt x="7152" y="4096"/>
                </a:lnTo>
                <a:cubicBezTo>
                  <a:pt x="6900" y="4096"/>
                  <a:pt x="6743" y="3907"/>
                  <a:pt x="6743" y="3655"/>
                </a:cubicBezTo>
                <a:cubicBezTo>
                  <a:pt x="6743" y="3434"/>
                  <a:pt x="6932" y="3277"/>
                  <a:pt x="7152" y="3277"/>
                </a:cubicBezTo>
                <a:close/>
                <a:moveTo>
                  <a:pt x="6302" y="11058"/>
                </a:moveTo>
                <a:cubicBezTo>
                  <a:pt x="6554" y="11058"/>
                  <a:pt x="6743" y="11279"/>
                  <a:pt x="6743" y="11468"/>
                </a:cubicBezTo>
                <a:cubicBezTo>
                  <a:pt x="6743" y="11657"/>
                  <a:pt x="6554" y="11846"/>
                  <a:pt x="6302" y="11846"/>
                </a:cubicBezTo>
                <a:cubicBezTo>
                  <a:pt x="6081" y="11846"/>
                  <a:pt x="5924" y="11657"/>
                  <a:pt x="5924" y="11468"/>
                </a:cubicBezTo>
                <a:cubicBezTo>
                  <a:pt x="5924" y="11279"/>
                  <a:pt x="6113" y="11058"/>
                  <a:pt x="6302" y="11058"/>
                </a:cubicBezTo>
                <a:close/>
                <a:moveTo>
                  <a:pt x="1229" y="0"/>
                </a:moveTo>
                <a:cubicBezTo>
                  <a:pt x="568" y="0"/>
                  <a:pt x="1" y="536"/>
                  <a:pt x="1" y="1229"/>
                </a:cubicBezTo>
                <a:cubicBezTo>
                  <a:pt x="1" y="1764"/>
                  <a:pt x="379" y="2205"/>
                  <a:pt x="851" y="2394"/>
                </a:cubicBezTo>
                <a:lnTo>
                  <a:pt x="851" y="8254"/>
                </a:lnTo>
                <a:lnTo>
                  <a:pt x="442" y="8254"/>
                </a:lnTo>
                <a:cubicBezTo>
                  <a:pt x="221" y="8254"/>
                  <a:pt x="64" y="8475"/>
                  <a:pt x="64" y="8664"/>
                </a:cubicBezTo>
                <a:cubicBezTo>
                  <a:pt x="64" y="8916"/>
                  <a:pt x="253" y="9042"/>
                  <a:pt x="442" y="9042"/>
                </a:cubicBezTo>
                <a:lnTo>
                  <a:pt x="5955" y="9042"/>
                </a:lnTo>
                <a:lnTo>
                  <a:pt x="5955" y="10239"/>
                </a:lnTo>
                <a:cubicBezTo>
                  <a:pt x="5482" y="10397"/>
                  <a:pt x="5136" y="10869"/>
                  <a:pt x="5136" y="11405"/>
                </a:cubicBezTo>
                <a:cubicBezTo>
                  <a:pt x="5136" y="12098"/>
                  <a:pt x="5671" y="12633"/>
                  <a:pt x="6365" y="12633"/>
                </a:cubicBezTo>
                <a:cubicBezTo>
                  <a:pt x="7026" y="12633"/>
                  <a:pt x="7625" y="12098"/>
                  <a:pt x="7625" y="11405"/>
                </a:cubicBezTo>
                <a:cubicBezTo>
                  <a:pt x="7625" y="10869"/>
                  <a:pt x="7247" y="10428"/>
                  <a:pt x="6774" y="10239"/>
                </a:cubicBezTo>
                <a:lnTo>
                  <a:pt x="6774" y="9042"/>
                </a:lnTo>
                <a:lnTo>
                  <a:pt x="12288" y="9042"/>
                </a:lnTo>
                <a:cubicBezTo>
                  <a:pt x="12540" y="9042"/>
                  <a:pt x="12697" y="8853"/>
                  <a:pt x="12697" y="8664"/>
                </a:cubicBezTo>
                <a:cubicBezTo>
                  <a:pt x="12666" y="8443"/>
                  <a:pt x="12508" y="8254"/>
                  <a:pt x="12256" y="8254"/>
                </a:cubicBezTo>
                <a:lnTo>
                  <a:pt x="11815" y="8254"/>
                </a:lnTo>
                <a:lnTo>
                  <a:pt x="11815" y="2394"/>
                </a:lnTo>
                <a:cubicBezTo>
                  <a:pt x="12288" y="2237"/>
                  <a:pt x="12666" y="1764"/>
                  <a:pt x="12666" y="1229"/>
                </a:cubicBezTo>
                <a:cubicBezTo>
                  <a:pt x="12666" y="567"/>
                  <a:pt x="12098" y="0"/>
                  <a:pt x="11437" y="0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68" name="Google Shape;5368;p46"/>
          <p:cNvSpPr/>
          <p:nvPr/>
        </p:nvSpPr>
        <p:spPr>
          <a:xfrm>
            <a:off x="1460494" y="3872756"/>
            <a:ext cx="297409" cy="349421"/>
          </a:xfrm>
          <a:custGeom>
            <a:avLst/>
            <a:gdLst/>
            <a:ahLst/>
            <a:cxnLst/>
            <a:rect l="l" t="t" r="r" b="b"/>
            <a:pathLst>
              <a:path w="10807" h="12697" extrusionOk="0">
                <a:moveTo>
                  <a:pt x="6617" y="9924"/>
                </a:moveTo>
                <a:lnTo>
                  <a:pt x="6617" y="10775"/>
                </a:lnTo>
                <a:lnTo>
                  <a:pt x="4159" y="10775"/>
                </a:lnTo>
                <a:lnTo>
                  <a:pt x="4159" y="9924"/>
                </a:lnTo>
                <a:close/>
                <a:moveTo>
                  <a:pt x="4159" y="0"/>
                </a:moveTo>
                <a:cubicBezTo>
                  <a:pt x="3561" y="0"/>
                  <a:pt x="2994" y="315"/>
                  <a:pt x="2742" y="851"/>
                </a:cubicBezTo>
                <a:lnTo>
                  <a:pt x="2490" y="851"/>
                </a:lnTo>
                <a:cubicBezTo>
                  <a:pt x="1797" y="851"/>
                  <a:pt x="1166" y="1324"/>
                  <a:pt x="914" y="1954"/>
                </a:cubicBezTo>
                <a:cubicBezTo>
                  <a:pt x="1324" y="1985"/>
                  <a:pt x="1702" y="2143"/>
                  <a:pt x="1986" y="2426"/>
                </a:cubicBezTo>
                <a:cubicBezTo>
                  <a:pt x="2143" y="2584"/>
                  <a:pt x="2143" y="2836"/>
                  <a:pt x="1986" y="2993"/>
                </a:cubicBezTo>
                <a:cubicBezTo>
                  <a:pt x="1907" y="3072"/>
                  <a:pt x="1797" y="3111"/>
                  <a:pt x="1686" y="3111"/>
                </a:cubicBezTo>
                <a:cubicBezTo>
                  <a:pt x="1576" y="3111"/>
                  <a:pt x="1466" y="3072"/>
                  <a:pt x="1387" y="2993"/>
                </a:cubicBezTo>
                <a:cubicBezTo>
                  <a:pt x="1198" y="2804"/>
                  <a:pt x="946" y="2773"/>
                  <a:pt x="725" y="2773"/>
                </a:cubicBezTo>
                <a:cubicBezTo>
                  <a:pt x="284" y="3088"/>
                  <a:pt x="1" y="3560"/>
                  <a:pt x="1" y="4159"/>
                </a:cubicBezTo>
                <a:cubicBezTo>
                  <a:pt x="1" y="4411"/>
                  <a:pt x="95" y="4726"/>
                  <a:pt x="253" y="4978"/>
                </a:cubicBezTo>
                <a:cubicBezTo>
                  <a:pt x="95" y="5199"/>
                  <a:pt x="1" y="5514"/>
                  <a:pt x="1" y="5797"/>
                </a:cubicBezTo>
                <a:cubicBezTo>
                  <a:pt x="1" y="6144"/>
                  <a:pt x="127" y="6459"/>
                  <a:pt x="316" y="6742"/>
                </a:cubicBezTo>
                <a:cubicBezTo>
                  <a:pt x="599" y="6522"/>
                  <a:pt x="1009" y="6364"/>
                  <a:pt x="1387" y="6364"/>
                </a:cubicBezTo>
                <a:cubicBezTo>
                  <a:pt x="1639" y="6364"/>
                  <a:pt x="1797" y="6553"/>
                  <a:pt x="1797" y="6742"/>
                </a:cubicBezTo>
                <a:cubicBezTo>
                  <a:pt x="1797" y="6994"/>
                  <a:pt x="1576" y="7152"/>
                  <a:pt x="1387" y="7152"/>
                </a:cubicBezTo>
                <a:cubicBezTo>
                  <a:pt x="1198" y="7152"/>
                  <a:pt x="1009" y="7215"/>
                  <a:pt x="851" y="7341"/>
                </a:cubicBezTo>
                <a:lnTo>
                  <a:pt x="851" y="7404"/>
                </a:lnTo>
                <a:cubicBezTo>
                  <a:pt x="851" y="8318"/>
                  <a:pt x="1576" y="9074"/>
                  <a:pt x="2490" y="9074"/>
                </a:cubicBezTo>
                <a:lnTo>
                  <a:pt x="2742" y="9074"/>
                </a:lnTo>
                <a:cubicBezTo>
                  <a:pt x="2899" y="9357"/>
                  <a:pt x="3088" y="9546"/>
                  <a:pt x="3309" y="9704"/>
                </a:cubicBezTo>
                <a:lnTo>
                  <a:pt x="3309" y="10617"/>
                </a:lnTo>
                <a:cubicBezTo>
                  <a:pt x="3309" y="11752"/>
                  <a:pt x="4254" y="12697"/>
                  <a:pt x="5420" y="12697"/>
                </a:cubicBezTo>
                <a:cubicBezTo>
                  <a:pt x="6554" y="12697"/>
                  <a:pt x="7499" y="11752"/>
                  <a:pt x="7499" y="10617"/>
                </a:cubicBezTo>
                <a:lnTo>
                  <a:pt x="7499" y="9704"/>
                </a:lnTo>
                <a:cubicBezTo>
                  <a:pt x="7719" y="9546"/>
                  <a:pt x="7971" y="9357"/>
                  <a:pt x="8097" y="9074"/>
                </a:cubicBezTo>
                <a:lnTo>
                  <a:pt x="8318" y="9074"/>
                </a:lnTo>
                <a:cubicBezTo>
                  <a:pt x="9232" y="9074"/>
                  <a:pt x="9988" y="8318"/>
                  <a:pt x="9988" y="7404"/>
                </a:cubicBezTo>
                <a:lnTo>
                  <a:pt x="9988" y="7341"/>
                </a:lnTo>
                <a:cubicBezTo>
                  <a:pt x="9830" y="7215"/>
                  <a:pt x="9610" y="7152"/>
                  <a:pt x="9421" y="7152"/>
                </a:cubicBezTo>
                <a:cubicBezTo>
                  <a:pt x="9200" y="7152"/>
                  <a:pt x="9043" y="6931"/>
                  <a:pt x="9043" y="6742"/>
                </a:cubicBezTo>
                <a:cubicBezTo>
                  <a:pt x="9043" y="6522"/>
                  <a:pt x="9232" y="6364"/>
                  <a:pt x="9421" y="6364"/>
                </a:cubicBezTo>
                <a:cubicBezTo>
                  <a:pt x="9830" y="6364"/>
                  <a:pt x="10208" y="6522"/>
                  <a:pt x="10492" y="6742"/>
                </a:cubicBezTo>
                <a:cubicBezTo>
                  <a:pt x="10681" y="6459"/>
                  <a:pt x="10807" y="6144"/>
                  <a:pt x="10807" y="5797"/>
                </a:cubicBezTo>
                <a:cubicBezTo>
                  <a:pt x="10807" y="5514"/>
                  <a:pt x="10712" y="5199"/>
                  <a:pt x="10555" y="4978"/>
                </a:cubicBezTo>
                <a:cubicBezTo>
                  <a:pt x="10681" y="4726"/>
                  <a:pt x="10775" y="4411"/>
                  <a:pt x="10775" y="4159"/>
                </a:cubicBezTo>
                <a:cubicBezTo>
                  <a:pt x="10775" y="3592"/>
                  <a:pt x="10492" y="3088"/>
                  <a:pt x="10051" y="2773"/>
                </a:cubicBezTo>
                <a:cubicBezTo>
                  <a:pt x="10015" y="2768"/>
                  <a:pt x="9978" y="2765"/>
                  <a:pt x="9939" y="2765"/>
                </a:cubicBezTo>
                <a:cubicBezTo>
                  <a:pt x="9742" y="2765"/>
                  <a:pt x="9521" y="2835"/>
                  <a:pt x="9389" y="2993"/>
                </a:cubicBezTo>
                <a:cubicBezTo>
                  <a:pt x="9310" y="3072"/>
                  <a:pt x="9200" y="3111"/>
                  <a:pt x="9090" y="3111"/>
                </a:cubicBezTo>
                <a:cubicBezTo>
                  <a:pt x="8980" y="3111"/>
                  <a:pt x="8869" y="3072"/>
                  <a:pt x="8791" y="2993"/>
                </a:cubicBezTo>
                <a:cubicBezTo>
                  <a:pt x="8633" y="2836"/>
                  <a:pt x="8633" y="2584"/>
                  <a:pt x="8791" y="2426"/>
                </a:cubicBezTo>
                <a:cubicBezTo>
                  <a:pt x="9074" y="2143"/>
                  <a:pt x="9452" y="1954"/>
                  <a:pt x="9862" y="1954"/>
                </a:cubicBezTo>
                <a:cubicBezTo>
                  <a:pt x="9610" y="1324"/>
                  <a:pt x="9043" y="851"/>
                  <a:pt x="8287" y="851"/>
                </a:cubicBezTo>
                <a:lnTo>
                  <a:pt x="8034" y="851"/>
                </a:lnTo>
                <a:cubicBezTo>
                  <a:pt x="7782" y="315"/>
                  <a:pt x="7215" y="0"/>
                  <a:pt x="6617" y="0"/>
                </a:cubicBezTo>
                <a:cubicBezTo>
                  <a:pt x="6302" y="0"/>
                  <a:pt x="6050" y="95"/>
                  <a:pt x="5798" y="252"/>
                </a:cubicBezTo>
                <a:lnTo>
                  <a:pt x="5798" y="4190"/>
                </a:lnTo>
                <a:cubicBezTo>
                  <a:pt x="6743" y="4379"/>
                  <a:pt x="7467" y="5199"/>
                  <a:pt x="7467" y="6207"/>
                </a:cubicBezTo>
                <a:cubicBezTo>
                  <a:pt x="7467" y="6427"/>
                  <a:pt x="7247" y="6585"/>
                  <a:pt x="7058" y="6585"/>
                </a:cubicBezTo>
                <a:cubicBezTo>
                  <a:pt x="6869" y="6585"/>
                  <a:pt x="6617" y="6396"/>
                  <a:pt x="6617" y="6207"/>
                </a:cubicBezTo>
                <a:cubicBezTo>
                  <a:pt x="6617" y="5640"/>
                  <a:pt x="6270" y="5199"/>
                  <a:pt x="5798" y="5010"/>
                </a:cubicBezTo>
                <a:lnTo>
                  <a:pt x="5798" y="9074"/>
                </a:lnTo>
                <a:lnTo>
                  <a:pt x="4979" y="9074"/>
                </a:lnTo>
                <a:lnTo>
                  <a:pt x="4979" y="5010"/>
                </a:lnTo>
                <a:cubicBezTo>
                  <a:pt x="4506" y="5167"/>
                  <a:pt x="4159" y="5640"/>
                  <a:pt x="4159" y="6207"/>
                </a:cubicBezTo>
                <a:cubicBezTo>
                  <a:pt x="4159" y="6427"/>
                  <a:pt x="3939" y="6585"/>
                  <a:pt x="3718" y="6585"/>
                </a:cubicBezTo>
                <a:cubicBezTo>
                  <a:pt x="3466" y="6585"/>
                  <a:pt x="3309" y="6396"/>
                  <a:pt x="3309" y="6207"/>
                </a:cubicBezTo>
                <a:cubicBezTo>
                  <a:pt x="3309" y="5199"/>
                  <a:pt x="4033" y="4348"/>
                  <a:pt x="4979" y="4190"/>
                </a:cubicBezTo>
                <a:lnTo>
                  <a:pt x="4979" y="252"/>
                </a:lnTo>
                <a:cubicBezTo>
                  <a:pt x="4726" y="95"/>
                  <a:pt x="4474" y="0"/>
                  <a:pt x="4159" y="0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69" name="Google Shape;5369;p46"/>
          <p:cNvSpPr/>
          <p:nvPr/>
        </p:nvSpPr>
        <p:spPr>
          <a:xfrm>
            <a:off x="3539685" y="3081754"/>
            <a:ext cx="348541" cy="272255"/>
          </a:xfrm>
          <a:custGeom>
            <a:avLst/>
            <a:gdLst/>
            <a:ahLst/>
            <a:cxnLst/>
            <a:rect l="l" t="t" r="r" b="b"/>
            <a:pathLst>
              <a:path w="12665" h="9893" extrusionOk="0">
                <a:moveTo>
                  <a:pt x="8538" y="2458"/>
                </a:moveTo>
                <a:cubicBezTo>
                  <a:pt x="8758" y="2458"/>
                  <a:pt x="8916" y="2678"/>
                  <a:pt x="8916" y="2899"/>
                </a:cubicBezTo>
                <a:lnTo>
                  <a:pt x="8916" y="4569"/>
                </a:lnTo>
                <a:cubicBezTo>
                  <a:pt x="8916" y="4789"/>
                  <a:pt x="8727" y="4978"/>
                  <a:pt x="8538" y="4978"/>
                </a:cubicBezTo>
                <a:cubicBezTo>
                  <a:pt x="8349" y="4978"/>
                  <a:pt x="8128" y="4789"/>
                  <a:pt x="8128" y="4569"/>
                </a:cubicBezTo>
                <a:lnTo>
                  <a:pt x="8128" y="3875"/>
                </a:lnTo>
                <a:lnTo>
                  <a:pt x="6364" y="5671"/>
                </a:lnTo>
                <a:cubicBezTo>
                  <a:pt x="6285" y="5750"/>
                  <a:pt x="6175" y="5789"/>
                  <a:pt x="6065" y="5789"/>
                </a:cubicBezTo>
                <a:cubicBezTo>
                  <a:pt x="5954" y="5789"/>
                  <a:pt x="5844" y="5750"/>
                  <a:pt x="5765" y="5671"/>
                </a:cubicBezTo>
                <a:lnTo>
                  <a:pt x="5230" y="5104"/>
                </a:lnTo>
                <a:lnTo>
                  <a:pt x="3844" y="6490"/>
                </a:lnTo>
                <a:cubicBezTo>
                  <a:pt x="3765" y="6569"/>
                  <a:pt x="3655" y="6608"/>
                  <a:pt x="3544" y="6608"/>
                </a:cubicBezTo>
                <a:cubicBezTo>
                  <a:pt x="3434" y="6608"/>
                  <a:pt x="3324" y="6569"/>
                  <a:pt x="3245" y="6490"/>
                </a:cubicBezTo>
                <a:cubicBezTo>
                  <a:pt x="3087" y="6333"/>
                  <a:pt x="3087" y="6049"/>
                  <a:pt x="3245" y="5892"/>
                </a:cubicBezTo>
                <a:lnTo>
                  <a:pt x="4915" y="4254"/>
                </a:lnTo>
                <a:cubicBezTo>
                  <a:pt x="4994" y="4175"/>
                  <a:pt x="5104" y="4135"/>
                  <a:pt x="5214" y="4135"/>
                </a:cubicBezTo>
                <a:cubicBezTo>
                  <a:pt x="5324" y="4135"/>
                  <a:pt x="5435" y="4175"/>
                  <a:pt x="5513" y="4254"/>
                </a:cubicBezTo>
                <a:lnTo>
                  <a:pt x="6049" y="4789"/>
                </a:lnTo>
                <a:lnTo>
                  <a:pt x="7561" y="3308"/>
                </a:lnTo>
                <a:lnTo>
                  <a:pt x="6868" y="3308"/>
                </a:lnTo>
                <a:cubicBezTo>
                  <a:pt x="6648" y="3308"/>
                  <a:pt x="6490" y="3088"/>
                  <a:pt x="6490" y="2899"/>
                </a:cubicBezTo>
                <a:cubicBezTo>
                  <a:pt x="6490" y="2678"/>
                  <a:pt x="6679" y="2458"/>
                  <a:pt x="6868" y="2458"/>
                </a:cubicBezTo>
                <a:close/>
                <a:moveTo>
                  <a:pt x="11814" y="8255"/>
                </a:moveTo>
                <a:cubicBezTo>
                  <a:pt x="11814" y="8538"/>
                  <a:pt x="11877" y="9105"/>
                  <a:pt x="11405" y="9105"/>
                </a:cubicBezTo>
                <a:lnTo>
                  <a:pt x="1197" y="9105"/>
                </a:lnTo>
                <a:cubicBezTo>
                  <a:pt x="977" y="9105"/>
                  <a:pt x="788" y="8885"/>
                  <a:pt x="788" y="8664"/>
                </a:cubicBezTo>
                <a:lnTo>
                  <a:pt x="788" y="8255"/>
                </a:lnTo>
                <a:close/>
                <a:moveTo>
                  <a:pt x="2048" y="0"/>
                </a:moveTo>
                <a:cubicBezTo>
                  <a:pt x="1355" y="0"/>
                  <a:pt x="819" y="536"/>
                  <a:pt x="819" y="1229"/>
                </a:cubicBezTo>
                <a:lnTo>
                  <a:pt x="819" y="7435"/>
                </a:lnTo>
                <a:lnTo>
                  <a:pt x="410" y="7435"/>
                </a:lnTo>
                <a:cubicBezTo>
                  <a:pt x="189" y="7435"/>
                  <a:pt x="0" y="7625"/>
                  <a:pt x="0" y="7845"/>
                </a:cubicBezTo>
                <a:lnTo>
                  <a:pt x="0" y="8664"/>
                </a:lnTo>
                <a:cubicBezTo>
                  <a:pt x="0" y="9326"/>
                  <a:pt x="536" y="9893"/>
                  <a:pt x="1260" y="9893"/>
                </a:cubicBezTo>
                <a:lnTo>
                  <a:pt x="11436" y="9893"/>
                </a:lnTo>
                <a:cubicBezTo>
                  <a:pt x="12129" y="9893"/>
                  <a:pt x="12665" y="9326"/>
                  <a:pt x="12665" y="8664"/>
                </a:cubicBezTo>
                <a:lnTo>
                  <a:pt x="12665" y="7845"/>
                </a:lnTo>
                <a:cubicBezTo>
                  <a:pt x="12634" y="7593"/>
                  <a:pt x="12444" y="7435"/>
                  <a:pt x="12224" y="7435"/>
                </a:cubicBezTo>
                <a:lnTo>
                  <a:pt x="11814" y="7435"/>
                </a:lnTo>
                <a:lnTo>
                  <a:pt x="11814" y="1229"/>
                </a:lnTo>
                <a:cubicBezTo>
                  <a:pt x="11814" y="536"/>
                  <a:pt x="11247" y="0"/>
                  <a:pt x="10586" y="0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370" name="Google Shape;5370;p46"/>
          <p:cNvGrpSpPr/>
          <p:nvPr/>
        </p:nvGrpSpPr>
        <p:grpSpPr>
          <a:xfrm>
            <a:off x="3533821" y="3464288"/>
            <a:ext cx="364172" cy="349944"/>
            <a:chOff x="-62890750" y="3747425"/>
            <a:chExt cx="330825" cy="317900"/>
          </a:xfrm>
          <a:solidFill>
            <a:srgbClr val="171536"/>
          </a:solidFill>
        </p:grpSpPr>
        <p:sp>
          <p:nvSpPr>
            <p:cNvPr id="5371" name="Google Shape;5371;p46"/>
            <p:cNvSpPr/>
            <p:nvPr/>
          </p:nvSpPr>
          <p:spPr>
            <a:xfrm>
              <a:off x="-62890750" y="3747425"/>
              <a:ext cx="313500" cy="195825"/>
            </a:xfrm>
            <a:custGeom>
              <a:avLst/>
              <a:gdLst/>
              <a:ahLst/>
              <a:cxnLst/>
              <a:rect l="l" t="t" r="r" b="b"/>
              <a:pathLst>
                <a:path w="12540" h="7833" extrusionOk="0">
                  <a:moveTo>
                    <a:pt x="6591" y="0"/>
                  </a:moveTo>
                  <a:cubicBezTo>
                    <a:pt x="4966" y="0"/>
                    <a:pt x="3342" y="616"/>
                    <a:pt x="2112" y="1846"/>
                  </a:cubicBezTo>
                  <a:cubicBezTo>
                    <a:pt x="663" y="3296"/>
                    <a:pt x="1" y="5438"/>
                    <a:pt x="379" y="7454"/>
                  </a:cubicBezTo>
                  <a:cubicBezTo>
                    <a:pt x="442" y="7675"/>
                    <a:pt x="568" y="7832"/>
                    <a:pt x="789" y="7832"/>
                  </a:cubicBezTo>
                  <a:lnTo>
                    <a:pt x="852" y="7832"/>
                  </a:lnTo>
                  <a:cubicBezTo>
                    <a:pt x="1104" y="7801"/>
                    <a:pt x="1198" y="7549"/>
                    <a:pt x="1167" y="7360"/>
                  </a:cubicBezTo>
                  <a:cubicBezTo>
                    <a:pt x="852" y="5596"/>
                    <a:pt x="1419" y="3737"/>
                    <a:pt x="2710" y="2477"/>
                  </a:cubicBezTo>
                  <a:cubicBezTo>
                    <a:pt x="3719" y="1437"/>
                    <a:pt x="5136" y="870"/>
                    <a:pt x="6617" y="870"/>
                  </a:cubicBezTo>
                  <a:cubicBezTo>
                    <a:pt x="7940" y="870"/>
                    <a:pt x="9200" y="1342"/>
                    <a:pt x="10177" y="2193"/>
                  </a:cubicBezTo>
                  <a:lnTo>
                    <a:pt x="9610" y="2792"/>
                  </a:lnTo>
                  <a:cubicBezTo>
                    <a:pt x="9484" y="2918"/>
                    <a:pt x="9452" y="3075"/>
                    <a:pt x="9484" y="3170"/>
                  </a:cubicBezTo>
                  <a:cubicBezTo>
                    <a:pt x="9515" y="3327"/>
                    <a:pt x="9641" y="3422"/>
                    <a:pt x="9799" y="3453"/>
                  </a:cubicBezTo>
                  <a:lnTo>
                    <a:pt x="12036" y="3926"/>
                  </a:lnTo>
                  <a:lnTo>
                    <a:pt x="12130" y="3926"/>
                  </a:lnTo>
                  <a:cubicBezTo>
                    <a:pt x="12225" y="3926"/>
                    <a:pt x="12319" y="3894"/>
                    <a:pt x="12382" y="3800"/>
                  </a:cubicBezTo>
                  <a:cubicBezTo>
                    <a:pt x="12508" y="3674"/>
                    <a:pt x="12540" y="3579"/>
                    <a:pt x="12508" y="3422"/>
                  </a:cubicBezTo>
                  <a:lnTo>
                    <a:pt x="12036" y="1153"/>
                  </a:lnTo>
                  <a:cubicBezTo>
                    <a:pt x="12004" y="1027"/>
                    <a:pt x="11878" y="901"/>
                    <a:pt x="11752" y="838"/>
                  </a:cubicBezTo>
                  <a:cubicBezTo>
                    <a:pt x="11715" y="831"/>
                    <a:pt x="11678" y="827"/>
                    <a:pt x="11642" y="827"/>
                  </a:cubicBezTo>
                  <a:cubicBezTo>
                    <a:pt x="11526" y="827"/>
                    <a:pt x="11422" y="868"/>
                    <a:pt x="11374" y="964"/>
                  </a:cubicBezTo>
                  <a:lnTo>
                    <a:pt x="10776" y="1563"/>
                  </a:lnTo>
                  <a:cubicBezTo>
                    <a:pt x="9583" y="521"/>
                    <a:pt x="8087" y="0"/>
                    <a:pt x="659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2" name="Google Shape;5372;p46"/>
            <p:cNvSpPr/>
            <p:nvPr/>
          </p:nvSpPr>
          <p:spPr>
            <a:xfrm>
              <a:off x="-62874975" y="3869075"/>
              <a:ext cx="315050" cy="196250"/>
            </a:xfrm>
            <a:custGeom>
              <a:avLst/>
              <a:gdLst/>
              <a:ahLst/>
              <a:cxnLst/>
              <a:rect l="l" t="t" r="r" b="b"/>
              <a:pathLst>
                <a:path w="12602" h="7850" extrusionOk="0">
                  <a:moveTo>
                    <a:pt x="11779" y="0"/>
                  </a:moveTo>
                  <a:cubicBezTo>
                    <a:pt x="11759" y="0"/>
                    <a:pt x="11739" y="2"/>
                    <a:pt x="11720" y="5"/>
                  </a:cubicBezTo>
                  <a:cubicBezTo>
                    <a:pt x="11499" y="36"/>
                    <a:pt x="11373" y="288"/>
                    <a:pt x="11405" y="477"/>
                  </a:cubicBezTo>
                  <a:cubicBezTo>
                    <a:pt x="11720" y="2242"/>
                    <a:pt x="11184" y="4101"/>
                    <a:pt x="9861" y="5361"/>
                  </a:cubicBezTo>
                  <a:cubicBezTo>
                    <a:pt x="8853" y="6400"/>
                    <a:pt x="7435" y="6967"/>
                    <a:pt x="5986" y="6967"/>
                  </a:cubicBezTo>
                  <a:cubicBezTo>
                    <a:pt x="4631" y="6967"/>
                    <a:pt x="3371" y="6495"/>
                    <a:pt x="2394" y="5644"/>
                  </a:cubicBezTo>
                  <a:lnTo>
                    <a:pt x="2993" y="5046"/>
                  </a:lnTo>
                  <a:cubicBezTo>
                    <a:pt x="3088" y="4920"/>
                    <a:pt x="3151" y="4762"/>
                    <a:pt x="3088" y="4668"/>
                  </a:cubicBezTo>
                  <a:cubicBezTo>
                    <a:pt x="3056" y="4510"/>
                    <a:pt x="2962" y="4416"/>
                    <a:pt x="2772" y="4384"/>
                  </a:cubicBezTo>
                  <a:lnTo>
                    <a:pt x="536" y="3912"/>
                  </a:lnTo>
                  <a:cubicBezTo>
                    <a:pt x="498" y="3904"/>
                    <a:pt x="465" y="3900"/>
                    <a:pt x="433" y="3900"/>
                  </a:cubicBezTo>
                  <a:cubicBezTo>
                    <a:pt x="332" y="3900"/>
                    <a:pt x="254" y="3941"/>
                    <a:pt x="158" y="4038"/>
                  </a:cubicBezTo>
                  <a:cubicBezTo>
                    <a:pt x="32" y="4132"/>
                    <a:pt x="0" y="4258"/>
                    <a:pt x="32" y="4416"/>
                  </a:cubicBezTo>
                  <a:lnTo>
                    <a:pt x="504" y="6652"/>
                  </a:lnTo>
                  <a:cubicBezTo>
                    <a:pt x="536" y="6810"/>
                    <a:pt x="662" y="6936"/>
                    <a:pt x="788" y="6967"/>
                  </a:cubicBezTo>
                  <a:lnTo>
                    <a:pt x="882" y="6967"/>
                  </a:lnTo>
                  <a:cubicBezTo>
                    <a:pt x="1008" y="6967"/>
                    <a:pt x="1103" y="6936"/>
                    <a:pt x="1166" y="6873"/>
                  </a:cubicBezTo>
                  <a:lnTo>
                    <a:pt x="1764" y="6274"/>
                  </a:lnTo>
                  <a:cubicBezTo>
                    <a:pt x="2930" y="7346"/>
                    <a:pt x="4442" y="7850"/>
                    <a:pt x="5923" y="7850"/>
                  </a:cubicBezTo>
                  <a:cubicBezTo>
                    <a:pt x="7561" y="7850"/>
                    <a:pt x="9168" y="7220"/>
                    <a:pt x="10428" y="5991"/>
                  </a:cubicBezTo>
                  <a:cubicBezTo>
                    <a:pt x="11909" y="4510"/>
                    <a:pt x="12602" y="2368"/>
                    <a:pt x="12192" y="320"/>
                  </a:cubicBezTo>
                  <a:cubicBezTo>
                    <a:pt x="12164" y="122"/>
                    <a:pt x="11958" y="0"/>
                    <a:pt x="1177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3" name="Google Shape;5373;p46"/>
            <p:cNvSpPr/>
            <p:nvPr/>
          </p:nvSpPr>
          <p:spPr>
            <a:xfrm>
              <a:off x="-62751325" y="3834525"/>
              <a:ext cx="15775" cy="26800"/>
            </a:xfrm>
            <a:custGeom>
              <a:avLst/>
              <a:gdLst/>
              <a:ahLst/>
              <a:cxnLst/>
              <a:rect l="l" t="t" r="r" b="b"/>
              <a:pathLst>
                <a:path w="631" h="1072" extrusionOk="0">
                  <a:moveTo>
                    <a:pt x="630" y="1"/>
                  </a:moveTo>
                  <a:cubicBezTo>
                    <a:pt x="410" y="221"/>
                    <a:pt x="158" y="599"/>
                    <a:pt x="0" y="1072"/>
                  </a:cubicBezTo>
                  <a:lnTo>
                    <a:pt x="630" y="1072"/>
                  </a:lnTo>
                  <a:lnTo>
                    <a:pt x="630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4" name="Google Shape;5374;p46"/>
            <p:cNvSpPr/>
            <p:nvPr/>
          </p:nvSpPr>
          <p:spPr>
            <a:xfrm>
              <a:off x="-62715100" y="3950300"/>
              <a:ext cx="15775" cy="26025"/>
            </a:xfrm>
            <a:custGeom>
              <a:avLst/>
              <a:gdLst/>
              <a:ahLst/>
              <a:cxnLst/>
              <a:rect l="l" t="t" r="r" b="b"/>
              <a:pathLst>
                <a:path w="631" h="1041" extrusionOk="0">
                  <a:moveTo>
                    <a:pt x="1" y="1"/>
                  </a:moveTo>
                  <a:lnTo>
                    <a:pt x="1" y="1041"/>
                  </a:lnTo>
                  <a:cubicBezTo>
                    <a:pt x="253" y="852"/>
                    <a:pt x="473" y="473"/>
                    <a:pt x="6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5" name="Google Shape;5375;p46"/>
            <p:cNvSpPr/>
            <p:nvPr/>
          </p:nvSpPr>
          <p:spPr>
            <a:xfrm>
              <a:off x="-62751325" y="3950300"/>
              <a:ext cx="15775" cy="26025"/>
            </a:xfrm>
            <a:custGeom>
              <a:avLst/>
              <a:gdLst/>
              <a:ahLst/>
              <a:cxnLst/>
              <a:rect l="l" t="t" r="r" b="b"/>
              <a:pathLst>
                <a:path w="631" h="1041" extrusionOk="0">
                  <a:moveTo>
                    <a:pt x="0" y="1"/>
                  </a:moveTo>
                  <a:cubicBezTo>
                    <a:pt x="158" y="473"/>
                    <a:pt x="410" y="852"/>
                    <a:pt x="630" y="1041"/>
                  </a:cubicBezTo>
                  <a:lnTo>
                    <a:pt x="630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6" name="Google Shape;5376;p46"/>
            <p:cNvSpPr/>
            <p:nvPr/>
          </p:nvSpPr>
          <p:spPr>
            <a:xfrm>
              <a:off x="-62822225" y="3881000"/>
              <a:ext cx="44125" cy="48075"/>
            </a:xfrm>
            <a:custGeom>
              <a:avLst/>
              <a:gdLst/>
              <a:ahLst/>
              <a:cxnLst/>
              <a:rect l="l" t="t" r="r" b="b"/>
              <a:pathLst>
                <a:path w="1765" h="1923" extrusionOk="0">
                  <a:moveTo>
                    <a:pt x="127" y="0"/>
                  </a:moveTo>
                  <a:cubicBezTo>
                    <a:pt x="32" y="316"/>
                    <a:pt x="1" y="631"/>
                    <a:pt x="1" y="977"/>
                  </a:cubicBezTo>
                  <a:cubicBezTo>
                    <a:pt x="1" y="1324"/>
                    <a:pt x="32" y="1670"/>
                    <a:pt x="127" y="1922"/>
                  </a:cubicBezTo>
                  <a:lnTo>
                    <a:pt x="1765" y="1922"/>
                  </a:lnTo>
                  <a:cubicBezTo>
                    <a:pt x="1734" y="1607"/>
                    <a:pt x="1702" y="1292"/>
                    <a:pt x="1702" y="977"/>
                  </a:cubicBezTo>
                  <a:cubicBezTo>
                    <a:pt x="1702" y="662"/>
                    <a:pt x="1734" y="316"/>
                    <a:pt x="17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7" name="Google Shape;5377;p46"/>
            <p:cNvSpPr/>
            <p:nvPr/>
          </p:nvSpPr>
          <p:spPr>
            <a:xfrm>
              <a:off x="-62715100" y="3833750"/>
              <a:ext cx="15775" cy="26800"/>
            </a:xfrm>
            <a:custGeom>
              <a:avLst/>
              <a:gdLst/>
              <a:ahLst/>
              <a:cxnLst/>
              <a:rect l="l" t="t" r="r" b="b"/>
              <a:pathLst>
                <a:path w="631" h="1072" extrusionOk="0">
                  <a:moveTo>
                    <a:pt x="1" y="0"/>
                  </a:moveTo>
                  <a:lnTo>
                    <a:pt x="1" y="1071"/>
                  </a:lnTo>
                  <a:lnTo>
                    <a:pt x="631" y="1071"/>
                  </a:lnTo>
                  <a:cubicBezTo>
                    <a:pt x="505" y="599"/>
                    <a:pt x="253" y="189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8" name="Google Shape;5378;p46"/>
            <p:cNvSpPr/>
            <p:nvPr/>
          </p:nvSpPr>
          <p:spPr>
            <a:xfrm>
              <a:off x="-62758425" y="3881000"/>
              <a:ext cx="22875" cy="48075"/>
            </a:xfrm>
            <a:custGeom>
              <a:avLst/>
              <a:gdLst/>
              <a:ahLst/>
              <a:cxnLst/>
              <a:rect l="l" t="t" r="r" b="b"/>
              <a:pathLst>
                <a:path w="915" h="1923" extrusionOk="0">
                  <a:moveTo>
                    <a:pt x="95" y="0"/>
                  </a:moveTo>
                  <a:cubicBezTo>
                    <a:pt x="64" y="316"/>
                    <a:pt x="1" y="631"/>
                    <a:pt x="1" y="977"/>
                  </a:cubicBezTo>
                  <a:cubicBezTo>
                    <a:pt x="1" y="1324"/>
                    <a:pt x="64" y="1670"/>
                    <a:pt x="95" y="1922"/>
                  </a:cubicBezTo>
                  <a:lnTo>
                    <a:pt x="914" y="1922"/>
                  </a:lnTo>
                  <a:lnTo>
                    <a:pt x="914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9" name="Google Shape;5379;p46"/>
            <p:cNvSpPr/>
            <p:nvPr/>
          </p:nvSpPr>
          <p:spPr>
            <a:xfrm>
              <a:off x="-62715100" y="3809325"/>
              <a:ext cx="74850" cy="51225"/>
            </a:xfrm>
            <a:custGeom>
              <a:avLst/>
              <a:gdLst/>
              <a:ahLst/>
              <a:cxnLst/>
              <a:rect l="l" t="t" r="r" b="b"/>
              <a:pathLst>
                <a:path w="2994" h="2049" extrusionOk="0">
                  <a:moveTo>
                    <a:pt x="1" y="1"/>
                  </a:moveTo>
                  <a:lnTo>
                    <a:pt x="1" y="32"/>
                  </a:lnTo>
                  <a:cubicBezTo>
                    <a:pt x="631" y="253"/>
                    <a:pt x="1198" y="1009"/>
                    <a:pt x="1481" y="2048"/>
                  </a:cubicBezTo>
                  <a:lnTo>
                    <a:pt x="2994" y="2048"/>
                  </a:lnTo>
                  <a:cubicBezTo>
                    <a:pt x="2426" y="946"/>
                    <a:pt x="1324" y="158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0" name="Google Shape;5380;p46"/>
            <p:cNvSpPr/>
            <p:nvPr/>
          </p:nvSpPr>
          <p:spPr>
            <a:xfrm>
              <a:off x="-62715875" y="3950300"/>
              <a:ext cx="75625" cy="51225"/>
            </a:xfrm>
            <a:custGeom>
              <a:avLst/>
              <a:gdLst/>
              <a:ahLst/>
              <a:cxnLst/>
              <a:rect l="l" t="t" r="r" b="b"/>
              <a:pathLst>
                <a:path w="3025" h="2049" extrusionOk="0">
                  <a:moveTo>
                    <a:pt x="1512" y="1"/>
                  </a:moveTo>
                  <a:cubicBezTo>
                    <a:pt x="1229" y="1009"/>
                    <a:pt x="662" y="1765"/>
                    <a:pt x="0" y="1986"/>
                  </a:cubicBezTo>
                  <a:lnTo>
                    <a:pt x="0" y="2049"/>
                  </a:lnTo>
                  <a:lnTo>
                    <a:pt x="32" y="2049"/>
                  </a:lnTo>
                  <a:cubicBezTo>
                    <a:pt x="1355" y="1891"/>
                    <a:pt x="2457" y="1104"/>
                    <a:pt x="30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1" name="Google Shape;5381;p46"/>
            <p:cNvSpPr/>
            <p:nvPr/>
          </p:nvSpPr>
          <p:spPr>
            <a:xfrm>
              <a:off x="-62811200" y="3949525"/>
              <a:ext cx="75650" cy="52000"/>
            </a:xfrm>
            <a:custGeom>
              <a:avLst/>
              <a:gdLst/>
              <a:ahLst/>
              <a:cxnLst/>
              <a:rect l="l" t="t" r="r" b="b"/>
              <a:pathLst>
                <a:path w="3026" h="2080" extrusionOk="0">
                  <a:moveTo>
                    <a:pt x="1" y="0"/>
                  </a:moveTo>
                  <a:cubicBezTo>
                    <a:pt x="600" y="1166"/>
                    <a:pt x="1702" y="1954"/>
                    <a:pt x="3025" y="2080"/>
                  </a:cubicBezTo>
                  <a:lnTo>
                    <a:pt x="3025" y="2017"/>
                  </a:lnTo>
                  <a:cubicBezTo>
                    <a:pt x="2364" y="1796"/>
                    <a:pt x="1860" y="1040"/>
                    <a:pt x="154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2" name="Google Shape;5382;p46"/>
            <p:cNvSpPr/>
            <p:nvPr/>
          </p:nvSpPr>
          <p:spPr>
            <a:xfrm>
              <a:off x="-62673350" y="3881000"/>
              <a:ext cx="44125" cy="48075"/>
            </a:xfrm>
            <a:custGeom>
              <a:avLst/>
              <a:gdLst/>
              <a:ahLst/>
              <a:cxnLst/>
              <a:rect l="l" t="t" r="r" b="b"/>
              <a:pathLst>
                <a:path w="1765" h="1923" extrusionOk="0">
                  <a:moveTo>
                    <a:pt x="0" y="0"/>
                  </a:moveTo>
                  <a:cubicBezTo>
                    <a:pt x="32" y="316"/>
                    <a:pt x="63" y="631"/>
                    <a:pt x="63" y="977"/>
                  </a:cubicBezTo>
                  <a:cubicBezTo>
                    <a:pt x="63" y="1324"/>
                    <a:pt x="32" y="1670"/>
                    <a:pt x="0" y="1922"/>
                  </a:cubicBezTo>
                  <a:lnTo>
                    <a:pt x="1639" y="1922"/>
                  </a:lnTo>
                  <a:cubicBezTo>
                    <a:pt x="1733" y="1670"/>
                    <a:pt x="1765" y="1292"/>
                    <a:pt x="1765" y="977"/>
                  </a:cubicBezTo>
                  <a:cubicBezTo>
                    <a:pt x="1765" y="662"/>
                    <a:pt x="1733" y="316"/>
                    <a:pt x="163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3" name="Google Shape;5383;p46"/>
            <p:cNvSpPr/>
            <p:nvPr/>
          </p:nvSpPr>
          <p:spPr>
            <a:xfrm>
              <a:off x="-62810400" y="3810125"/>
              <a:ext cx="75625" cy="51200"/>
            </a:xfrm>
            <a:custGeom>
              <a:avLst/>
              <a:gdLst/>
              <a:ahLst/>
              <a:cxnLst/>
              <a:rect l="l" t="t" r="r" b="b"/>
              <a:pathLst>
                <a:path w="3025" h="2048" extrusionOk="0">
                  <a:moveTo>
                    <a:pt x="2993" y="0"/>
                  </a:moveTo>
                  <a:cubicBezTo>
                    <a:pt x="1702" y="158"/>
                    <a:pt x="599" y="945"/>
                    <a:pt x="0" y="2048"/>
                  </a:cubicBezTo>
                  <a:lnTo>
                    <a:pt x="1544" y="2048"/>
                  </a:lnTo>
                  <a:cubicBezTo>
                    <a:pt x="1828" y="1008"/>
                    <a:pt x="2363" y="284"/>
                    <a:pt x="3025" y="32"/>
                  </a:cubicBezTo>
                  <a:lnTo>
                    <a:pt x="302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4" name="Google Shape;5384;p46"/>
            <p:cNvSpPr/>
            <p:nvPr/>
          </p:nvSpPr>
          <p:spPr>
            <a:xfrm>
              <a:off x="-62715100" y="3881000"/>
              <a:ext cx="22850" cy="48075"/>
            </a:xfrm>
            <a:custGeom>
              <a:avLst/>
              <a:gdLst/>
              <a:ahLst/>
              <a:cxnLst/>
              <a:rect l="l" t="t" r="r" b="b"/>
              <a:pathLst>
                <a:path w="914" h="1923" extrusionOk="0">
                  <a:moveTo>
                    <a:pt x="1" y="0"/>
                  </a:moveTo>
                  <a:lnTo>
                    <a:pt x="1" y="1922"/>
                  </a:lnTo>
                  <a:lnTo>
                    <a:pt x="851" y="1922"/>
                  </a:lnTo>
                  <a:cubicBezTo>
                    <a:pt x="883" y="1607"/>
                    <a:pt x="914" y="1292"/>
                    <a:pt x="914" y="977"/>
                  </a:cubicBezTo>
                  <a:cubicBezTo>
                    <a:pt x="914" y="662"/>
                    <a:pt x="883" y="316"/>
                    <a:pt x="85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85" name="Google Shape;5385;p46"/>
          <p:cNvGrpSpPr/>
          <p:nvPr/>
        </p:nvGrpSpPr>
        <p:grpSpPr>
          <a:xfrm>
            <a:off x="3541196" y="3873056"/>
            <a:ext cx="349421" cy="348568"/>
            <a:chOff x="-62884425" y="4111775"/>
            <a:chExt cx="317425" cy="316650"/>
          </a:xfrm>
          <a:solidFill>
            <a:srgbClr val="171536"/>
          </a:solidFill>
        </p:grpSpPr>
        <p:sp>
          <p:nvSpPr>
            <p:cNvPr id="5386" name="Google Shape;5386;p46"/>
            <p:cNvSpPr/>
            <p:nvPr/>
          </p:nvSpPr>
          <p:spPr>
            <a:xfrm>
              <a:off x="-62884425" y="4325225"/>
              <a:ext cx="317425" cy="103200"/>
            </a:xfrm>
            <a:custGeom>
              <a:avLst/>
              <a:gdLst/>
              <a:ahLst/>
              <a:cxnLst/>
              <a:rect l="l" t="t" r="r" b="b"/>
              <a:pathLst>
                <a:path w="12697" h="4128" extrusionOk="0">
                  <a:moveTo>
                    <a:pt x="0" y="0"/>
                  </a:moveTo>
                  <a:lnTo>
                    <a:pt x="0" y="378"/>
                  </a:lnTo>
                  <a:cubicBezTo>
                    <a:pt x="0" y="1071"/>
                    <a:pt x="567" y="1638"/>
                    <a:pt x="1260" y="1638"/>
                  </a:cubicBezTo>
                  <a:lnTo>
                    <a:pt x="4001" y="1638"/>
                  </a:lnTo>
                  <a:lnTo>
                    <a:pt x="3434" y="3308"/>
                  </a:lnTo>
                  <a:lnTo>
                    <a:pt x="2930" y="3308"/>
                  </a:lnTo>
                  <a:cubicBezTo>
                    <a:pt x="2678" y="3308"/>
                    <a:pt x="2520" y="3497"/>
                    <a:pt x="2520" y="3749"/>
                  </a:cubicBezTo>
                  <a:cubicBezTo>
                    <a:pt x="2520" y="3970"/>
                    <a:pt x="2741" y="4127"/>
                    <a:pt x="2930" y="4127"/>
                  </a:cubicBezTo>
                  <a:lnTo>
                    <a:pt x="9830" y="4127"/>
                  </a:lnTo>
                  <a:cubicBezTo>
                    <a:pt x="10050" y="4127"/>
                    <a:pt x="10239" y="3938"/>
                    <a:pt x="10239" y="3749"/>
                  </a:cubicBezTo>
                  <a:cubicBezTo>
                    <a:pt x="10239" y="3497"/>
                    <a:pt x="10050" y="3308"/>
                    <a:pt x="9830" y="3308"/>
                  </a:cubicBezTo>
                  <a:lnTo>
                    <a:pt x="9294" y="3308"/>
                  </a:lnTo>
                  <a:lnTo>
                    <a:pt x="8758" y="1638"/>
                  </a:lnTo>
                  <a:lnTo>
                    <a:pt x="11468" y="1638"/>
                  </a:lnTo>
                  <a:cubicBezTo>
                    <a:pt x="12129" y="1638"/>
                    <a:pt x="12697" y="1103"/>
                    <a:pt x="12697" y="378"/>
                  </a:cubicBezTo>
                  <a:lnTo>
                    <a:pt x="12697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7" name="Google Shape;5387;p46"/>
            <p:cNvSpPr/>
            <p:nvPr/>
          </p:nvSpPr>
          <p:spPr>
            <a:xfrm>
              <a:off x="-62884425" y="4111775"/>
              <a:ext cx="317425" cy="193000"/>
            </a:xfrm>
            <a:custGeom>
              <a:avLst/>
              <a:gdLst/>
              <a:ahLst/>
              <a:cxnLst/>
              <a:rect l="l" t="t" r="r" b="b"/>
              <a:pathLst>
                <a:path w="12697" h="7720" extrusionOk="0">
                  <a:moveTo>
                    <a:pt x="6301" y="946"/>
                  </a:moveTo>
                  <a:cubicBezTo>
                    <a:pt x="6522" y="946"/>
                    <a:pt x="6742" y="1135"/>
                    <a:pt x="6742" y="1324"/>
                  </a:cubicBezTo>
                  <a:lnTo>
                    <a:pt x="6742" y="1607"/>
                  </a:lnTo>
                  <a:cubicBezTo>
                    <a:pt x="7215" y="1765"/>
                    <a:pt x="7593" y="2237"/>
                    <a:pt x="7593" y="2773"/>
                  </a:cubicBezTo>
                  <a:cubicBezTo>
                    <a:pt x="7593" y="3025"/>
                    <a:pt x="7372" y="3182"/>
                    <a:pt x="7183" y="3182"/>
                  </a:cubicBezTo>
                  <a:cubicBezTo>
                    <a:pt x="6994" y="3182"/>
                    <a:pt x="6805" y="2993"/>
                    <a:pt x="6805" y="2773"/>
                  </a:cubicBezTo>
                  <a:cubicBezTo>
                    <a:pt x="6805" y="2552"/>
                    <a:pt x="6585" y="2363"/>
                    <a:pt x="6364" y="2363"/>
                  </a:cubicBezTo>
                  <a:cubicBezTo>
                    <a:pt x="6112" y="2363"/>
                    <a:pt x="5954" y="2552"/>
                    <a:pt x="5954" y="2773"/>
                  </a:cubicBezTo>
                  <a:cubicBezTo>
                    <a:pt x="5954" y="3025"/>
                    <a:pt x="6269" y="3245"/>
                    <a:pt x="6585" y="3497"/>
                  </a:cubicBezTo>
                  <a:cubicBezTo>
                    <a:pt x="7026" y="3812"/>
                    <a:pt x="7561" y="4191"/>
                    <a:pt x="7561" y="4884"/>
                  </a:cubicBezTo>
                  <a:cubicBezTo>
                    <a:pt x="7561" y="5419"/>
                    <a:pt x="7215" y="5860"/>
                    <a:pt x="6742" y="6049"/>
                  </a:cubicBezTo>
                  <a:lnTo>
                    <a:pt x="6742" y="6333"/>
                  </a:lnTo>
                  <a:cubicBezTo>
                    <a:pt x="6742" y="6553"/>
                    <a:pt x="6553" y="6774"/>
                    <a:pt x="6301" y="6774"/>
                  </a:cubicBezTo>
                  <a:cubicBezTo>
                    <a:pt x="6080" y="6774"/>
                    <a:pt x="5923" y="6553"/>
                    <a:pt x="5923" y="6333"/>
                  </a:cubicBezTo>
                  <a:lnTo>
                    <a:pt x="5923" y="6049"/>
                  </a:lnTo>
                  <a:cubicBezTo>
                    <a:pt x="5450" y="5892"/>
                    <a:pt x="5104" y="5419"/>
                    <a:pt x="5104" y="4884"/>
                  </a:cubicBezTo>
                  <a:cubicBezTo>
                    <a:pt x="5104" y="4632"/>
                    <a:pt x="5293" y="4443"/>
                    <a:pt x="5482" y="4443"/>
                  </a:cubicBezTo>
                  <a:cubicBezTo>
                    <a:pt x="5734" y="4443"/>
                    <a:pt x="5923" y="4632"/>
                    <a:pt x="5923" y="4884"/>
                  </a:cubicBezTo>
                  <a:cubicBezTo>
                    <a:pt x="5923" y="5104"/>
                    <a:pt x="6112" y="5262"/>
                    <a:pt x="6301" y="5262"/>
                  </a:cubicBezTo>
                  <a:cubicBezTo>
                    <a:pt x="6522" y="5262"/>
                    <a:pt x="6742" y="5073"/>
                    <a:pt x="6742" y="4884"/>
                  </a:cubicBezTo>
                  <a:cubicBezTo>
                    <a:pt x="6742" y="4632"/>
                    <a:pt x="6427" y="4411"/>
                    <a:pt x="6080" y="4159"/>
                  </a:cubicBezTo>
                  <a:cubicBezTo>
                    <a:pt x="5639" y="3844"/>
                    <a:pt x="5104" y="3466"/>
                    <a:pt x="5104" y="2773"/>
                  </a:cubicBezTo>
                  <a:cubicBezTo>
                    <a:pt x="5104" y="2237"/>
                    <a:pt x="5450" y="1796"/>
                    <a:pt x="5923" y="1607"/>
                  </a:cubicBezTo>
                  <a:lnTo>
                    <a:pt x="5923" y="1324"/>
                  </a:lnTo>
                  <a:cubicBezTo>
                    <a:pt x="5923" y="1103"/>
                    <a:pt x="6112" y="946"/>
                    <a:pt x="6301" y="946"/>
                  </a:cubicBezTo>
                  <a:close/>
                  <a:moveTo>
                    <a:pt x="1260" y="0"/>
                  </a:moveTo>
                  <a:cubicBezTo>
                    <a:pt x="599" y="0"/>
                    <a:pt x="0" y="536"/>
                    <a:pt x="0" y="1261"/>
                  </a:cubicBezTo>
                  <a:lnTo>
                    <a:pt x="0" y="7719"/>
                  </a:lnTo>
                  <a:lnTo>
                    <a:pt x="12697" y="7719"/>
                  </a:lnTo>
                  <a:lnTo>
                    <a:pt x="12697" y="1261"/>
                  </a:lnTo>
                  <a:cubicBezTo>
                    <a:pt x="12697" y="536"/>
                    <a:pt x="12129" y="0"/>
                    <a:pt x="1146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88" name="Google Shape;5388;p46"/>
          <p:cNvGrpSpPr/>
          <p:nvPr/>
        </p:nvGrpSpPr>
        <p:grpSpPr>
          <a:xfrm>
            <a:off x="5660141" y="3046520"/>
            <a:ext cx="347688" cy="342514"/>
            <a:chOff x="-60991775" y="3376900"/>
            <a:chExt cx="315850" cy="311150"/>
          </a:xfrm>
          <a:solidFill>
            <a:srgbClr val="171536"/>
          </a:solidFill>
        </p:grpSpPr>
        <p:sp>
          <p:nvSpPr>
            <p:cNvPr id="5389" name="Google Shape;5389;p46"/>
            <p:cNvSpPr/>
            <p:nvPr/>
          </p:nvSpPr>
          <p:spPr>
            <a:xfrm>
              <a:off x="-60991000" y="3376900"/>
              <a:ext cx="315075" cy="311150"/>
            </a:xfrm>
            <a:custGeom>
              <a:avLst/>
              <a:gdLst/>
              <a:ahLst/>
              <a:cxnLst/>
              <a:rect l="l" t="t" r="r" b="b"/>
              <a:pathLst>
                <a:path w="12603" h="12446" extrusionOk="0">
                  <a:moveTo>
                    <a:pt x="11136" y="1"/>
                  </a:moveTo>
                  <a:cubicBezTo>
                    <a:pt x="11054" y="1"/>
                    <a:pt x="10975" y="1"/>
                    <a:pt x="10902" y="1"/>
                  </a:cubicBezTo>
                  <a:cubicBezTo>
                    <a:pt x="10429" y="1"/>
                    <a:pt x="10051" y="159"/>
                    <a:pt x="9736" y="474"/>
                  </a:cubicBezTo>
                  <a:lnTo>
                    <a:pt x="3561" y="6649"/>
                  </a:lnTo>
                  <a:lnTo>
                    <a:pt x="2301" y="6428"/>
                  </a:lnTo>
                  <a:cubicBezTo>
                    <a:pt x="2278" y="6423"/>
                    <a:pt x="2253" y="6420"/>
                    <a:pt x="2229" y="6420"/>
                  </a:cubicBezTo>
                  <a:cubicBezTo>
                    <a:pt x="2119" y="6420"/>
                    <a:pt x="2000" y="6471"/>
                    <a:pt x="1923" y="6523"/>
                  </a:cubicBezTo>
                  <a:lnTo>
                    <a:pt x="158" y="8319"/>
                  </a:lnTo>
                  <a:cubicBezTo>
                    <a:pt x="32" y="8382"/>
                    <a:pt x="1" y="8539"/>
                    <a:pt x="32" y="8697"/>
                  </a:cubicBezTo>
                  <a:cubicBezTo>
                    <a:pt x="95" y="8823"/>
                    <a:pt x="190" y="8949"/>
                    <a:pt x="347" y="8980"/>
                  </a:cubicBezTo>
                  <a:lnTo>
                    <a:pt x="2994" y="9484"/>
                  </a:lnTo>
                  <a:lnTo>
                    <a:pt x="3498" y="12131"/>
                  </a:lnTo>
                  <a:cubicBezTo>
                    <a:pt x="3561" y="12288"/>
                    <a:pt x="3624" y="12414"/>
                    <a:pt x="3782" y="12446"/>
                  </a:cubicBezTo>
                  <a:lnTo>
                    <a:pt x="3908" y="12446"/>
                  </a:lnTo>
                  <a:cubicBezTo>
                    <a:pt x="4034" y="12446"/>
                    <a:pt x="4128" y="12414"/>
                    <a:pt x="4254" y="12414"/>
                  </a:cubicBezTo>
                  <a:lnTo>
                    <a:pt x="6018" y="10619"/>
                  </a:lnTo>
                  <a:cubicBezTo>
                    <a:pt x="6144" y="10556"/>
                    <a:pt x="6176" y="10398"/>
                    <a:pt x="6144" y="10272"/>
                  </a:cubicBezTo>
                  <a:lnTo>
                    <a:pt x="5924" y="9012"/>
                  </a:lnTo>
                  <a:lnTo>
                    <a:pt x="12099" y="2837"/>
                  </a:lnTo>
                  <a:cubicBezTo>
                    <a:pt x="12414" y="2522"/>
                    <a:pt x="12571" y="2081"/>
                    <a:pt x="12571" y="1671"/>
                  </a:cubicBezTo>
                  <a:cubicBezTo>
                    <a:pt x="12571" y="1199"/>
                    <a:pt x="12603" y="600"/>
                    <a:pt x="12288" y="285"/>
                  </a:cubicBezTo>
                  <a:cubicBezTo>
                    <a:pt x="12025" y="22"/>
                    <a:pt x="11544" y="1"/>
                    <a:pt x="1113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0" name="Google Shape;5390;p46"/>
            <p:cNvSpPr/>
            <p:nvPr/>
          </p:nvSpPr>
          <p:spPr>
            <a:xfrm>
              <a:off x="-60991775" y="3404275"/>
              <a:ext cx="174875" cy="89250"/>
            </a:xfrm>
            <a:custGeom>
              <a:avLst/>
              <a:gdLst/>
              <a:ahLst/>
              <a:cxnLst/>
              <a:rect l="l" t="t" r="r" b="b"/>
              <a:pathLst>
                <a:path w="6995" h="3570" extrusionOk="0">
                  <a:moveTo>
                    <a:pt x="1632" y="1"/>
                  </a:moveTo>
                  <a:cubicBezTo>
                    <a:pt x="1523" y="1"/>
                    <a:pt x="1407" y="57"/>
                    <a:pt x="1355" y="135"/>
                  </a:cubicBezTo>
                  <a:lnTo>
                    <a:pt x="158" y="1301"/>
                  </a:lnTo>
                  <a:cubicBezTo>
                    <a:pt x="95" y="1395"/>
                    <a:pt x="0" y="1553"/>
                    <a:pt x="32" y="1710"/>
                  </a:cubicBezTo>
                  <a:cubicBezTo>
                    <a:pt x="126" y="1773"/>
                    <a:pt x="189" y="1899"/>
                    <a:pt x="315" y="1931"/>
                  </a:cubicBezTo>
                  <a:lnTo>
                    <a:pt x="4317" y="3569"/>
                  </a:lnTo>
                  <a:lnTo>
                    <a:pt x="6995" y="891"/>
                  </a:lnTo>
                  <a:lnTo>
                    <a:pt x="1702" y="9"/>
                  </a:lnTo>
                  <a:cubicBezTo>
                    <a:pt x="1679" y="4"/>
                    <a:pt x="1656" y="1"/>
                    <a:pt x="163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1" name="Google Shape;5391;p46"/>
            <p:cNvSpPr/>
            <p:nvPr/>
          </p:nvSpPr>
          <p:spPr>
            <a:xfrm>
              <a:off x="-60795650" y="3513975"/>
              <a:ext cx="89000" cy="173300"/>
            </a:xfrm>
            <a:custGeom>
              <a:avLst/>
              <a:gdLst/>
              <a:ahLst/>
              <a:cxnLst/>
              <a:rect l="l" t="t" r="r" b="b"/>
              <a:pathLst>
                <a:path w="3560" h="6932" extrusionOk="0">
                  <a:moveTo>
                    <a:pt x="2678" y="0"/>
                  </a:moveTo>
                  <a:lnTo>
                    <a:pt x="0" y="2678"/>
                  </a:lnTo>
                  <a:lnTo>
                    <a:pt x="1607" y="6679"/>
                  </a:lnTo>
                  <a:cubicBezTo>
                    <a:pt x="1638" y="6805"/>
                    <a:pt x="1764" y="6931"/>
                    <a:pt x="1922" y="6931"/>
                  </a:cubicBezTo>
                  <a:lnTo>
                    <a:pt x="1985" y="6931"/>
                  </a:lnTo>
                  <a:cubicBezTo>
                    <a:pt x="2111" y="6931"/>
                    <a:pt x="2206" y="6900"/>
                    <a:pt x="2269" y="6805"/>
                  </a:cubicBezTo>
                  <a:lnTo>
                    <a:pt x="3466" y="5640"/>
                  </a:lnTo>
                  <a:cubicBezTo>
                    <a:pt x="3529" y="5545"/>
                    <a:pt x="3560" y="5388"/>
                    <a:pt x="3560" y="5262"/>
                  </a:cubicBezTo>
                  <a:lnTo>
                    <a:pt x="2678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92" name="Google Shape;5392;p46"/>
          <p:cNvGrpSpPr/>
          <p:nvPr/>
        </p:nvGrpSpPr>
        <p:grpSpPr>
          <a:xfrm>
            <a:off x="5659701" y="3468443"/>
            <a:ext cx="348568" cy="341633"/>
            <a:chOff x="-60988625" y="3740800"/>
            <a:chExt cx="316650" cy="310350"/>
          </a:xfrm>
          <a:solidFill>
            <a:srgbClr val="171536"/>
          </a:solidFill>
        </p:grpSpPr>
        <p:sp>
          <p:nvSpPr>
            <p:cNvPr id="5393" name="Google Shape;5393;p46"/>
            <p:cNvSpPr/>
            <p:nvPr/>
          </p:nvSpPr>
          <p:spPr>
            <a:xfrm>
              <a:off x="-60988625" y="3740800"/>
              <a:ext cx="311125" cy="310350"/>
            </a:xfrm>
            <a:custGeom>
              <a:avLst/>
              <a:gdLst/>
              <a:ahLst/>
              <a:cxnLst/>
              <a:rect l="l" t="t" r="r" b="b"/>
              <a:pathLst>
                <a:path w="12445" h="12414" extrusionOk="0">
                  <a:moveTo>
                    <a:pt x="7026" y="1670"/>
                  </a:moveTo>
                  <a:cubicBezTo>
                    <a:pt x="7278" y="1670"/>
                    <a:pt x="7467" y="1859"/>
                    <a:pt x="7467" y="2111"/>
                  </a:cubicBezTo>
                  <a:cubicBezTo>
                    <a:pt x="7467" y="2332"/>
                    <a:pt x="7278" y="2490"/>
                    <a:pt x="7026" y="2490"/>
                  </a:cubicBezTo>
                  <a:lnTo>
                    <a:pt x="2080" y="2490"/>
                  </a:lnTo>
                  <a:cubicBezTo>
                    <a:pt x="1828" y="2490"/>
                    <a:pt x="1639" y="2300"/>
                    <a:pt x="1639" y="2111"/>
                  </a:cubicBezTo>
                  <a:cubicBezTo>
                    <a:pt x="1639" y="1828"/>
                    <a:pt x="1828" y="1670"/>
                    <a:pt x="2080" y="1670"/>
                  </a:cubicBezTo>
                  <a:close/>
                  <a:moveTo>
                    <a:pt x="7026" y="4159"/>
                  </a:moveTo>
                  <a:cubicBezTo>
                    <a:pt x="7278" y="4159"/>
                    <a:pt x="7467" y="4348"/>
                    <a:pt x="7467" y="4537"/>
                  </a:cubicBezTo>
                  <a:cubicBezTo>
                    <a:pt x="7467" y="4789"/>
                    <a:pt x="7278" y="4978"/>
                    <a:pt x="7026" y="4978"/>
                  </a:cubicBezTo>
                  <a:lnTo>
                    <a:pt x="2080" y="4978"/>
                  </a:lnTo>
                  <a:cubicBezTo>
                    <a:pt x="1828" y="4978"/>
                    <a:pt x="1639" y="4789"/>
                    <a:pt x="1639" y="4537"/>
                  </a:cubicBezTo>
                  <a:cubicBezTo>
                    <a:pt x="1639" y="4317"/>
                    <a:pt x="1828" y="4159"/>
                    <a:pt x="2080" y="4159"/>
                  </a:cubicBezTo>
                  <a:close/>
                  <a:moveTo>
                    <a:pt x="7026" y="6648"/>
                  </a:moveTo>
                  <a:cubicBezTo>
                    <a:pt x="7278" y="6648"/>
                    <a:pt x="7467" y="6837"/>
                    <a:pt x="7467" y="7058"/>
                  </a:cubicBezTo>
                  <a:cubicBezTo>
                    <a:pt x="7467" y="7310"/>
                    <a:pt x="7278" y="7467"/>
                    <a:pt x="7026" y="7467"/>
                  </a:cubicBezTo>
                  <a:lnTo>
                    <a:pt x="2080" y="7467"/>
                  </a:lnTo>
                  <a:cubicBezTo>
                    <a:pt x="1828" y="7467"/>
                    <a:pt x="1639" y="7278"/>
                    <a:pt x="1639" y="7058"/>
                  </a:cubicBezTo>
                  <a:cubicBezTo>
                    <a:pt x="1639" y="6806"/>
                    <a:pt x="1828" y="6648"/>
                    <a:pt x="2080" y="6648"/>
                  </a:cubicBezTo>
                  <a:close/>
                  <a:moveTo>
                    <a:pt x="7026" y="9106"/>
                  </a:moveTo>
                  <a:cubicBezTo>
                    <a:pt x="7278" y="9106"/>
                    <a:pt x="7467" y="9295"/>
                    <a:pt x="7467" y="9515"/>
                  </a:cubicBezTo>
                  <a:cubicBezTo>
                    <a:pt x="7467" y="9736"/>
                    <a:pt x="7278" y="9893"/>
                    <a:pt x="7026" y="9893"/>
                  </a:cubicBezTo>
                  <a:lnTo>
                    <a:pt x="2080" y="9893"/>
                  </a:lnTo>
                  <a:cubicBezTo>
                    <a:pt x="1828" y="9893"/>
                    <a:pt x="1639" y="9704"/>
                    <a:pt x="1639" y="9515"/>
                  </a:cubicBezTo>
                  <a:cubicBezTo>
                    <a:pt x="1639" y="9263"/>
                    <a:pt x="1828" y="9106"/>
                    <a:pt x="2080" y="9106"/>
                  </a:cubicBezTo>
                  <a:close/>
                  <a:moveTo>
                    <a:pt x="11500" y="10775"/>
                  </a:moveTo>
                  <a:cubicBezTo>
                    <a:pt x="11342" y="11248"/>
                    <a:pt x="10870" y="11594"/>
                    <a:pt x="10303" y="11594"/>
                  </a:cubicBezTo>
                  <a:cubicBezTo>
                    <a:pt x="9767" y="11594"/>
                    <a:pt x="9326" y="11248"/>
                    <a:pt x="9137" y="10775"/>
                  </a:cubicBezTo>
                  <a:close/>
                  <a:moveTo>
                    <a:pt x="1261" y="1"/>
                  </a:moveTo>
                  <a:cubicBezTo>
                    <a:pt x="568" y="1"/>
                    <a:pt x="32" y="568"/>
                    <a:pt x="32" y="1229"/>
                  </a:cubicBezTo>
                  <a:lnTo>
                    <a:pt x="32" y="10334"/>
                  </a:lnTo>
                  <a:cubicBezTo>
                    <a:pt x="0" y="11468"/>
                    <a:pt x="946" y="12414"/>
                    <a:pt x="2080" y="12414"/>
                  </a:cubicBezTo>
                  <a:lnTo>
                    <a:pt x="10334" y="12414"/>
                  </a:lnTo>
                  <a:cubicBezTo>
                    <a:pt x="11500" y="12414"/>
                    <a:pt x="12445" y="11468"/>
                    <a:pt x="12445" y="10334"/>
                  </a:cubicBezTo>
                  <a:cubicBezTo>
                    <a:pt x="12445" y="10082"/>
                    <a:pt x="12224" y="9893"/>
                    <a:pt x="12004" y="9893"/>
                  </a:cubicBezTo>
                  <a:lnTo>
                    <a:pt x="9074" y="9893"/>
                  </a:lnTo>
                  <a:lnTo>
                    <a:pt x="9074" y="1229"/>
                  </a:lnTo>
                  <a:cubicBezTo>
                    <a:pt x="9074" y="568"/>
                    <a:pt x="8538" y="1"/>
                    <a:pt x="787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4" name="Google Shape;5394;p46"/>
            <p:cNvSpPr/>
            <p:nvPr/>
          </p:nvSpPr>
          <p:spPr>
            <a:xfrm>
              <a:off x="-60742100" y="3920375"/>
              <a:ext cx="68550" cy="55175"/>
            </a:xfrm>
            <a:custGeom>
              <a:avLst/>
              <a:gdLst/>
              <a:ahLst/>
              <a:cxnLst/>
              <a:rect l="l" t="t" r="r" b="b"/>
              <a:pathLst>
                <a:path w="2742" h="2207" extrusionOk="0">
                  <a:moveTo>
                    <a:pt x="0" y="1"/>
                  </a:moveTo>
                  <a:lnTo>
                    <a:pt x="0" y="32"/>
                  </a:lnTo>
                  <a:lnTo>
                    <a:pt x="1009" y="1986"/>
                  </a:lnTo>
                  <a:cubicBezTo>
                    <a:pt x="1103" y="2080"/>
                    <a:pt x="1261" y="2206"/>
                    <a:pt x="1418" y="2206"/>
                  </a:cubicBezTo>
                  <a:cubicBezTo>
                    <a:pt x="1576" y="2206"/>
                    <a:pt x="1733" y="2143"/>
                    <a:pt x="1796" y="1986"/>
                  </a:cubicBezTo>
                  <a:lnTo>
                    <a:pt x="2741" y="32"/>
                  </a:lnTo>
                  <a:lnTo>
                    <a:pt x="2741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5" name="Google Shape;5395;p46"/>
            <p:cNvSpPr/>
            <p:nvPr/>
          </p:nvSpPr>
          <p:spPr>
            <a:xfrm>
              <a:off x="-60740525" y="3741600"/>
              <a:ext cx="68550" cy="158325"/>
            </a:xfrm>
            <a:custGeom>
              <a:avLst/>
              <a:gdLst/>
              <a:ahLst/>
              <a:cxnLst/>
              <a:rect l="l" t="t" r="r" b="b"/>
              <a:pathLst>
                <a:path w="2742" h="6333" extrusionOk="0">
                  <a:moveTo>
                    <a:pt x="1796" y="819"/>
                  </a:moveTo>
                  <a:cubicBezTo>
                    <a:pt x="1891" y="819"/>
                    <a:pt x="1922" y="882"/>
                    <a:pt x="1922" y="945"/>
                  </a:cubicBezTo>
                  <a:lnTo>
                    <a:pt x="1922" y="1638"/>
                  </a:lnTo>
                  <a:lnTo>
                    <a:pt x="820" y="1638"/>
                  </a:lnTo>
                  <a:lnTo>
                    <a:pt x="820" y="945"/>
                  </a:lnTo>
                  <a:cubicBezTo>
                    <a:pt x="820" y="851"/>
                    <a:pt x="883" y="819"/>
                    <a:pt x="977" y="819"/>
                  </a:cubicBezTo>
                  <a:close/>
                  <a:moveTo>
                    <a:pt x="977" y="0"/>
                  </a:moveTo>
                  <a:cubicBezTo>
                    <a:pt x="410" y="0"/>
                    <a:pt x="1" y="410"/>
                    <a:pt x="1" y="945"/>
                  </a:cubicBezTo>
                  <a:lnTo>
                    <a:pt x="1" y="6333"/>
                  </a:lnTo>
                  <a:lnTo>
                    <a:pt x="2741" y="6333"/>
                  </a:lnTo>
                  <a:lnTo>
                    <a:pt x="2741" y="945"/>
                  </a:lnTo>
                  <a:cubicBezTo>
                    <a:pt x="2741" y="410"/>
                    <a:pt x="2300" y="0"/>
                    <a:pt x="179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396" name="Google Shape;5396;p46"/>
          <p:cNvGrpSpPr/>
          <p:nvPr/>
        </p:nvGrpSpPr>
        <p:grpSpPr>
          <a:xfrm>
            <a:off x="5659701" y="3873607"/>
            <a:ext cx="348568" cy="347468"/>
            <a:chOff x="-60987850" y="4100950"/>
            <a:chExt cx="316650" cy="315650"/>
          </a:xfrm>
          <a:solidFill>
            <a:srgbClr val="171536"/>
          </a:solidFill>
        </p:grpSpPr>
        <p:sp>
          <p:nvSpPr>
            <p:cNvPr id="5397" name="Google Shape;5397;p46"/>
            <p:cNvSpPr/>
            <p:nvPr/>
          </p:nvSpPr>
          <p:spPr>
            <a:xfrm>
              <a:off x="-60987850" y="4355925"/>
              <a:ext cx="315875" cy="60675"/>
            </a:xfrm>
            <a:custGeom>
              <a:avLst/>
              <a:gdLst/>
              <a:ahLst/>
              <a:cxnLst/>
              <a:rect l="l" t="t" r="r" b="b"/>
              <a:pathLst>
                <a:path w="12635" h="2427" extrusionOk="0">
                  <a:moveTo>
                    <a:pt x="1230" y="1"/>
                  </a:moveTo>
                  <a:cubicBezTo>
                    <a:pt x="537" y="1"/>
                    <a:pt x="1" y="536"/>
                    <a:pt x="1" y="1198"/>
                  </a:cubicBezTo>
                  <a:lnTo>
                    <a:pt x="1" y="2049"/>
                  </a:lnTo>
                  <a:cubicBezTo>
                    <a:pt x="1" y="2269"/>
                    <a:pt x="190" y="2427"/>
                    <a:pt x="379" y="2427"/>
                  </a:cubicBezTo>
                  <a:lnTo>
                    <a:pt x="12256" y="2427"/>
                  </a:lnTo>
                  <a:cubicBezTo>
                    <a:pt x="12477" y="2427"/>
                    <a:pt x="12634" y="2238"/>
                    <a:pt x="12634" y="2049"/>
                  </a:cubicBezTo>
                  <a:lnTo>
                    <a:pt x="12634" y="1198"/>
                  </a:lnTo>
                  <a:cubicBezTo>
                    <a:pt x="12634" y="536"/>
                    <a:pt x="12099" y="1"/>
                    <a:pt x="1140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8" name="Google Shape;5398;p46"/>
            <p:cNvSpPr/>
            <p:nvPr/>
          </p:nvSpPr>
          <p:spPr>
            <a:xfrm>
              <a:off x="-60987050" y="4100950"/>
              <a:ext cx="315850" cy="123475"/>
            </a:xfrm>
            <a:custGeom>
              <a:avLst/>
              <a:gdLst/>
              <a:ahLst/>
              <a:cxnLst/>
              <a:rect l="l" t="t" r="r" b="b"/>
              <a:pathLst>
                <a:path w="12634" h="4939" extrusionOk="0">
                  <a:moveTo>
                    <a:pt x="6270" y="2355"/>
                  </a:moveTo>
                  <a:cubicBezTo>
                    <a:pt x="6490" y="2355"/>
                    <a:pt x="6711" y="2544"/>
                    <a:pt x="6711" y="2796"/>
                  </a:cubicBezTo>
                  <a:cubicBezTo>
                    <a:pt x="6711" y="2985"/>
                    <a:pt x="6490" y="3174"/>
                    <a:pt x="6270" y="3174"/>
                  </a:cubicBezTo>
                  <a:cubicBezTo>
                    <a:pt x="6018" y="3174"/>
                    <a:pt x="5860" y="2985"/>
                    <a:pt x="5860" y="2796"/>
                  </a:cubicBezTo>
                  <a:cubicBezTo>
                    <a:pt x="5860" y="2544"/>
                    <a:pt x="6081" y="2355"/>
                    <a:pt x="6270" y="2355"/>
                  </a:cubicBezTo>
                  <a:close/>
                  <a:moveTo>
                    <a:pt x="6290" y="0"/>
                  </a:moveTo>
                  <a:cubicBezTo>
                    <a:pt x="6238" y="0"/>
                    <a:pt x="6191" y="8"/>
                    <a:pt x="6144" y="24"/>
                  </a:cubicBezTo>
                  <a:lnTo>
                    <a:pt x="252" y="2513"/>
                  </a:lnTo>
                  <a:cubicBezTo>
                    <a:pt x="95" y="2576"/>
                    <a:pt x="0" y="2702"/>
                    <a:pt x="0" y="2891"/>
                  </a:cubicBezTo>
                  <a:lnTo>
                    <a:pt x="0" y="4561"/>
                  </a:lnTo>
                  <a:cubicBezTo>
                    <a:pt x="0" y="4781"/>
                    <a:pt x="189" y="4939"/>
                    <a:pt x="410" y="4939"/>
                  </a:cubicBezTo>
                  <a:lnTo>
                    <a:pt x="12256" y="4939"/>
                  </a:lnTo>
                  <a:cubicBezTo>
                    <a:pt x="12476" y="4939"/>
                    <a:pt x="12634" y="4750"/>
                    <a:pt x="12634" y="4561"/>
                  </a:cubicBezTo>
                  <a:lnTo>
                    <a:pt x="12634" y="2891"/>
                  </a:lnTo>
                  <a:cubicBezTo>
                    <a:pt x="12602" y="2702"/>
                    <a:pt x="12539" y="2544"/>
                    <a:pt x="12382" y="2513"/>
                  </a:cubicBezTo>
                  <a:lnTo>
                    <a:pt x="6459" y="24"/>
                  </a:lnTo>
                  <a:cubicBezTo>
                    <a:pt x="6396" y="8"/>
                    <a:pt x="6341" y="0"/>
                    <a:pt x="629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9" name="Google Shape;5399;p46"/>
            <p:cNvSpPr/>
            <p:nvPr/>
          </p:nvSpPr>
          <p:spPr>
            <a:xfrm>
              <a:off x="-60757075" y="4245675"/>
              <a:ext cx="61475" cy="89025"/>
            </a:xfrm>
            <a:custGeom>
              <a:avLst/>
              <a:gdLst/>
              <a:ahLst/>
              <a:cxnLst/>
              <a:rect l="l" t="t" r="r" b="b"/>
              <a:pathLst>
                <a:path w="2459" h="3561" extrusionOk="0">
                  <a:moveTo>
                    <a:pt x="1" y="0"/>
                  </a:moveTo>
                  <a:lnTo>
                    <a:pt x="1" y="3560"/>
                  </a:lnTo>
                  <a:lnTo>
                    <a:pt x="2458" y="3560"/>
                  </a:lnTo>
                  <a:lnTo>
                    <a:pt x="2458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0" name="Google Shape;5400;p46"/>
            <p:cNvSpPr/>
            <p:nvPr/>
          </p:nvSpPr>
          <p:spPr>
            <a:xfrm>
              <a:off x="-60861025" y="4245675"/>
              <a:ext cx="62225" cy="89025"/>
            </a:xfrm>
            <a:custGeom>
              <a:avLst/>
              <a:gdLst/>
              <a:ahLst/>
              <a:cxnLst/>
              <a:rect l="l" t="t" r="r" b="b"/>
              <a:pathLst>
                <a:path w="2489" h="3561" extrusionOk="0">
                  <a:moveTo>
                    <a:pt x="0" y="0"/>
                  </a:moveTo>
                  <a:lnTo>
                    <a:pt x="0" y="3560"/>
                  </a:lnTo>
                  <a:lnTo>
                    <a:pt x="2489" y="3560"/>
                  </a:lnTo>
                  <a:lnTo>
                    <a:pt x="2489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1" name="Google Shape;5401;p46"/>
            <p:cNvSpPr/>
            <p:nvPr/>
          </p:nvSpPr>
          <p:spPr>
            <a:xfrm>
              <a:off x="-60964200" y="4245675"/>
              <a:ext cx="62225" cy="89025"/>
            </a:xfrm>
            <a:custGeom>
              <a:avLst/>
              <a:gdLst/>
              <a:ahLst/>
              <a:cxnLst/>
              <a:rect l="l" t="t" r="r" b="b"/>
              <a:pathLst>
                <a:path w="2489" h="3561" extrusionOk="0">
                  <a:moveTo>
                    <a:pt x="0" y="0"/>
                  </a:moveTo>
                  <a:lnTo>
                    <a:pt x="0" y="3560"/>
                  </a:lnTo>
                  <a:lnTo>
                    <a:pt x="2489" y="3560"/>
                  </a:lnTo>
                  <a:lnTo>
                    <a:pt x="2489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402" name="Google Shape;5402;p46"/>
          <p:cNvGrpSpPr/>
          <p:nvPr/>
        </p:nvGrpSpPr>
        <p:grpSpPr>
          <a:xfrm>
            <a:off x="7343519" y="3469311"/>
            <a:ext cx="351155" cy="339900"/>
            <a:chOff x="-59447250" y="3706150"/>
            <a:chExt cx="319000" cy="308775"/>
          </a:xfrm>
          <a:solidFill>
            <a:srgbClr val="171536"/>
          </a:solidFill>
        </p:grpSpPr>
        <p:sp>
          <p:nvSpPr>
            <p:cNvPr id="5403" name="Google Shape;5403;p46"/>
            <p:cNvSpPr/>
            <p:nvPr/>
          </p:nvSpPr>
          <p:spPr>
            <a:xfrm>
              <a:off x="-59381875" y="3922750"/>
              <a:ext cx="79575" cy="29950"/>
            </a:xfrm>
            <a:custGeom>
              <a:avLst/>
              <a:gdLst/>
              <a:ahLst/>
              <a:cxnLst/>
              <a:rect l="l" t="t" r="r" b="b"/>
              <a:pathLst>
                <a:path w="3183" h="1198" extrusionOk="0">
                  <a:moveTo>
                    <a:pt x="1607" y="0"/>
                  </a:moveTo>
                  <a:cubicBezTo>
                    <a:pt x="820" y="0"/>
                    <a:pt x="190" y="504"/>
                    <a:pt x="1" y="1197"/>
                  </a:cubicBezTo>
                  <a:lnTo>
                    <a:pt x="3183" y="1197"/>
                  </a:lnTo>
                  <a:cubicBezTo>
                    <a:pt x="3025" y="536"/>
                    <a:pt x="2363" y="0"/>
                    <a:pt x="160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4" name="Google Shape;5404;p46"/>
            <p:cNvSpPr/>
            <p:nvPr/>
          </p:nvSpPr>
          <p:spPr>
            <a:xfrm>
              <a:off x="-59364550" y="3861525"/>
              <a:ext cx="43350" cy="40900"/>
            </a:xfrm>
            <a:custGeom>
              <a:avLst/>
              <a:gdLst/>
              <a:ahLst/>
              <a:cxnLst/>
              <a:rect l="l" t="t" r="r" b="b"/>
              <a:pathLst>
                <a:path w="1734" h="1636" extrusionOk="0">
                  <a:moveTo>
                    <a:pt x="858" y="0"/>
                  </a:moveTo>
                  <a:cubicBezTo>
                    <a:pt x="784" y="0"/>
                    <a:pt x="707" y="8"/>
                    <a:pt x="631" y="23"/>
                  </a:cubicBezTo>
                  <a:cubicBezTo>
                    <a:pt x="347" y="118"/>
                    <a:pt x="127" y="307"/>
                    <a:pt x="95" y="590"/>
                  </a:cubicBezTo>
                  <a:cubicBezTo>
                    <a:pt x="1" y="906"/>
                    <a:pt x="95" y="1189"/>
                    <a:pt x="284" y="1410"/>
                  </a:cubicBezTo>
                  <a:cubicBezTo>
                    <a:pt x="446" y="1548"/>
                    <a:pt x="658" y="1636"/>
                    <a:pt x="871" y="1636"/>
                  </a:cubicBezTo>
                  <a:cubicBezTo>
                    <a:pt x="949" y="1636"/>
                    <a:pt x="1027" y="1624"/>
                    <a:pt x="1103" y="1599"/>
                  </a:cubicBezTo>
                  <a:cubicBezTo>
                    <a:pt x="1387" y="1536"/>
                    <a:pt x="1607" y="1347"/>
                    <a:pt x="1670" y="1063"/>
                  </a:cubicBezTo>
                  <a:cubicBezTo>
                    <a:pt x="1733" y="748"/>
                    <a:pt x="1670" y="464"/>
                    <a:pt x="1450" y="244"/>
                  </a:cubicBezTo>
                  <a:cubicBezTo>
                    <a:pt x="1307" y="77"/>
                    <a:pt x="1091" y="0"/>
                    <a:pt x="85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5" name="Google Shape;5405;p46"/>
            <p:cNvSpPr/>
            <p:nvPr/>
          </p:nvSpPr>
          <p:spPr>
            <a:xfrm>
              <a:off x="-59447250" y="3706150"/>
              <a:ext cx="319000" cy="308775"/>
            </a:xfrm>
            <a:custGeom>
              <a:avLst/>
              <a:gdLst/>
              <a:ahLst/>
              <a:cxnLst/>
              <a:rect l="l" t="t" r="r" b="b"/>
              <a:pathLst>
                <a:path w="12760" h="12351" extrusionOk="0">
                  <a:moveTo>
                    <a:pt x="6428" y="820"/>
                  </a:moveTo>
                  <a:cubicBezTo>
                    <a:pt x="6900" y="820"/>
                    <a:pt x="7247" y="1166"/>
                    <a:pt x="7247" y="1639"/>
                  </a:cubicBezTo>
                  <a:lnTo>
                    <a:pt x="7247" y="4128"/>
                  </a:lnTo>
                  <a:lnTo>
                    <a:pt x="5609" y="4128"/>
                  </a:lnTo>
                  <a:lnTo>
                    <a:pt x="5609" y="1639"/>
                  </a:lnTo>
                  <a:cubicBezTo>
                    <a:pt x="5609" y="1166"/>
                    <a:pt x="5955" y="820"/>
                    <a:pt x="6428" y="820"/>
                  </a:cubicBezTo>
                  <a:close/>
                  <a:moveTo>
                    <a:pt x="10681" y="6616"/>
                  </a:moveTo>
                  <a:cubicBezTo>
                    <a:pt x="10901" y="6616"/>
                    <a:pt x="11059" y="6805"/>
                    <a:pt x="11059" y="6994"/>
                  </a:cubicBezTo>
                  <a:cubicBezTo>
                    <a:pt x="11122" y="7247"/>
                    <a:pt x="10901" y="7436"/>
                    <a:pt x="10681" y="7436"/>
                  </a:cubicBezTo>
                  <a:lnTo>
                    <a:pt x="8192" y="7436"/>
                  </a:lnTo>
                  <a:cubicBezTo>
                    <a:pt x="7971" y="7436"/>
                    <a:pt x="7751" y="7247"/>
                    <a:pt x="7751" y="6994"/>
                  </a:cubicBezTo>
                  <a:cubicBezTo>
                    <a:pt x="7751" y="6742"/>
                    <a:pt x="7971" y="6616"/>
                    <a:pt x="8192" y="6616"/>
                  </a:cubicBezTo>
                  <a:close/>
                  <a:moveTo>
                    <a:pt x="10681" y="8255"/>
                  </a:moveTo>
                  <a:cubicBezTo>
                    <a:pt x="10901" y="8255"/>
                    <a:pt x="11059" y="8444"/>
                    <a:pt x="11059" y="8696"/>
                  </a:cubicBezTo>
                  <a:cubicBezTo>
                    <a:pt x="11122" y="8885"/>
                    <a:pt x="10901" y="9074"/>
                    <a:pt x="10681" y="9074"/>
                  </a:cubicBezTo>
                  <a:lnTo>
                    <a:pt x="8192" y="9074"/>
                  </a:lnTo>
                  <a:cubicBezTo>
                    <a:pt x="7971" y="9074"/>
                    <a:pt x="7751" y="8885"/>
                    <a:pt x="7751" y="8696"/>
                  </a:cubicBezTo>
                  <a:cubicBezTo>
                    <a:pt x="7751" y="8444"/>
                    <a:pt x="7971" y="8255"/>
                    <a:pt x="8192" y="8255"/>
                  </a:cubicBezTo>
                  <a:close/>
                  <a:moveTo>
                    <a:pt x="4233" y="5360"/>
                  </a:moveTo>
                  <a:cubicBezTo>
                    <a:pt x="4671" y="5360"/>
                    <a:pt x="5082" y="5531"/>
                    <a:pt x="5388" y="5860"/>
                  </a:cubicBezTo>
                  <a:cubicBezTo>
                    <a:pt x="5829" y="6301"/>
                    <a:pt x="5987" y="6868"/>
                    <a:pt x="5829" y="7467"/>
                  </a:cubicBezTo>
                  <a:cubicBezTo>
                    <a:pt x="5766" y="7751"/>
                    <a:pt x="5640" y="7971"/>
                    <a:pt x="5451" y="8192"/>
                  </a:cubicBezTo>
                  <a:cubicBezTo>
                    <a:pt x="6176" y="8601"/>
                    <a:pt x="6711" y="9389"/>
                    <a:pt x="6711" y="10334"/>
                  </a:cubicBezTo>
                  <a:cubicBezTo>
                    <a:pt x="6711" y="10555"/>
                    <a:pt x="6491" y="10744"/>
                    <a:pt x="6270" y="10744"/>
                  </a:cubicBezTo>
                  <a:lnTo>
                    <a:pt x="2143" y="10744"/>
                  </a:lnTo>
                  <a:cubicBezTo>
                    <a:pt x="1891" y="10744"/>
                    <a:pt x="1733" y="10555"/>
                    <a:pt x="1733" y="10303"/>
                  </a:cubicBezTo>
                  <a:cubicBezTo>
                    <a:pt x="1733" y="9357"/>
                    <a:pt x="2238" y="8570"/>
                    <a:pt x="3025" y="8129"/>
                  </a:cubicBezTo>
                  <a:cubicBezTo>
                    <a:pt x="2647" y="7688"/>
                    <a:pt x="2490" y="7121"/>
                    <a:pt x="2647" y="6553"/>
                  </a:cubicBezTo>
                  <a:cubicBezTo>
                    <a:pt x="2805" y="6018"/>
                    <a:pt x="3246" y="5577"/>
                    <a:pt x="3781" y="5419"/>
                  </a:cubicBezTo>
                  <a:cubicBezTo>
                    <a:pt x="3933" y="5379"/>
                    <a:pt x="4084" y="5360"/>
                    <a:pt x="4233" y="5360"/>
                  </a:cubicBezTo>
                  <a:close/>
                  <a:moveTo>
                    <a:pt x="10681" y="9893"/>
                  </a:moveTo>
                  <a:cubicBezTo>
                    <a:pt x="10901" y="9893"/>
                    <a:pt x="11059" y="10113"/>
                    <a:pt x="11059" y="10303"/>
                  </a:cubicBezTo>
                  <a:cubicBezTo>
                    <a:pt x="11122" y="10555"/>
                    <a:pt x="10901" y="10744"/>
                    <a:pt x="10681" y="10744"/>
                  </a:cubicBezTo>
                  <a:lnTo>
                    <a:pt x="8192" y="10744"/>
                  </a:lnTo>
                  <a:cubicBezTo>
                    <a:pt x="7971" y="10744"/>
                    <a:pt x="7751" y="10555"/>
                    <a:pt x="7751" y="10303"/>
                  </a:cubicBezTo>
                  <a:cubicBezTo>
                    <a:pt x="7751" y="10050"/>
                    <a:pt x="7971" y="9893"/>
                    <a:pt x="8192" y="9893"/>
                  </a:cubicBezTo>
                  <a:close/>
                  <a:moveTo>
                    <a:pt x="6396" y="0"/>
                  </a:moveTo>
                  <a:cubicBezTo>
                    <a:pt x="5483" y="0"/>
                    <a:pt x="4726" y="725"/>
                    <a:pt x="4726" y="1639"/>
                  </a:cubicBezTo>
                  <a:lnTo>
                    <a:pt x="4726" y="2458"/>
                  </a:lnTo>
                  <a:lnTo>
                    <a:pt x="1261" y="2458"/>
                  </a:lnTo>
                  <a:cubicBezTo>
                    <a:pt x="599" y="2458"/>
                    <a:pt x="1" y="3025"/>
                    <a:pt x="1" y="3686"/>
                  </a:cubicBezTo>
                  <a:lnTo>
                    <a:pt x="1" y="11122"/>
                  </a:lnTo>
                  <a:cubicBezTo>
                    <a:pt x="1" y="11815"/>
                    <a:pt x="568" y="12350"/>
                    <a:pt x="1261" y="12350"/>
                  </a:cubicBezTo>
                  <a:lnTo>
                    <a:pt x="11468" y="12350"/>
                  </a:lnTo>
                  <a:cubicBezTo>
                    <a:pt x="12130" y="12350"/>
                    <a:pt x="12697" y="11815"/>
                    <a:pt x="12697" y="11122"/>
                  </a:cubicBezTo>
                  <a:lnTo>
                    <a:pt x="12697" y="3686"/>
                  </a:lnTo>
                  <a:cubicBezTo>
                    <a:pt x="12760" y="3025"/>
                    <a:pt x="12162" y="2458"/>
                    <a:pt x="11500" y="2458"/>
                  </a:cubicBezTo>
                  <a:lnTo>
                    <a:pt x="8034" y="2458"/>
                  </a:lnTo>
                  <a:lnTo>
                    <a:pt x="8034" y="1639"/>
                  </a:lnTo>
                  <a:cubicBezTo>
                    <a:pt x="8034" y="725"/>
                    <a:pt x="7278" y="0"/>
                    <a:pt x="639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6" name="Google Shape;5406;p46"/>
            <p:cNvSpPr/>
            <p:nvPr/>
          </p:nvSpPr>
          <p:spPr>
            <a:xfrm>
              <a:off x="-59293650" y="3740025"/>
              <a:ext cx="14175" cy="14200"/>
            </a:xfrm>
            <a:custGeom>
              <a:avLst/>
              <a:gdLst/>
              <a:ahLst/>
              <a:cxnLst/>
              <a:rect l="l" t="t" r="r" b="b"/>
              <a:pathLst>
                <a:path w="567" h="568" extrusionOk="0">
                  <a:moveTo>
                    <a:pt x="284" y="0"/>
                  </a:moveTo>
                  <a:cubicBezTo>
                    <a:pt x="126" y="0"/>
                    <a:pt x="0" y="126"/>
                    <a:pt x="0" y="284"/>
                  </a:cubicBezTo>
                  <a:cubicBezTo>
                    <a:pt x="0" y="441"/>
                    <a:pt x="126" y="567"/>
                    <a:pt x="284" y="567"/>
                  </a:cubicBezTo>
                  <a:cubicBezTo>
                    <a:pt x="441" y="567"/>
                    <a:pt x="567" y="441"/>
                    <a:pt x="567" y="284"/>
                  </a:cubicBezTo>
                  <a:cubicBezTo>
                    <a:pt x="567" y="126"/>
                    <a:pt x="441" y="0"/>
                    <a:pt x="28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407" name="Google Shape;5407;p46"/>
          <p:cNvGrpSpPr/>
          <p:nvPr/>
        </p:nvGrpSpPr>
        <p:grpSpPr>
          <a:xfrm>
            <a:off x="1857821" y="3044511"/>
            <a:ext cx="350302" cy="346532"/>
            <a:chOff x="-64406125" y="3362225"/>
            <a:chExt cx="318225" cy="314800"/>
          </a:xfrm>
          <a:solidFill>
            <a:srgbClr val="171536"/>
          </a:solidFill>
        </p:grpSpPr>
        <p:sp>
          <p:nvSpPr>
            <p:cNvPr id="5408" name="Google Shape;5408;p46"/>
            <p:cNvSpPr/>
            <p:nvPr/>
          </p:nvSpPr>
          <p:spPr>
            <a:xfrm>
              <a:off x="-64332100" y="3362225"/>
              <a:ext cx="170150" cy="199025"/>
            </a:xfrm>
            <a:custGeom>
              <a:avLst/>
              <a:gdLst/>
              <a:ahLst/>
              <a:cxnLst/>
              <a:rect l="l" t="t" r="r" b="b"/>
              <a:pathLst>
                <a:path w="6806" h="7961" extrusionOk="0">
                  <a:moveTo>
                    <a:pt x="4506" y="3266"/>
                  </a:moveTo>
                  <a:cubicBezTo>
                    <a:pt x="4569" y="3266"/>
                    <a:pt x="4601" y="3298"/>
                    <a:pt x="4632" y="3298"/>
                  </a:cubicBezTo>
                  <a:lnTo>
                    <a:pt x="5577" y="4621"/>
                  </a:lnTo>
                  <a:cubicBezTo>
                    <a:pt x="5420" y="5881"/>
                    <a:pt x="4664" y="7110"/>
                    <a:pt x="3403" y="7110"/>
                  </a:cubicBezTo>
                  <a:cubicBezTo>
                    <a:pt x="2206" y="7110"/>
                    <a:pt x="1419" y="5944"/>
                    <a:pt x="1261" y="4621"/>
                  </a:cubicBezTo>
                  <a:lnTo>
                    <a:pt x="2206" y="3298"/>
                  </a:lnTo>
                  <a:cubicBezTo>
                    <a:pt x="2238" y="3266"/>
                    <a:pt x="2269" y="3266"/>
                    <a:pt x="2301" y="3266"/>
                  </a:cubicBezTo>
                  <a:close/>
                  <a:moveTo>
                    <a:pt x="4055" y="1"/>
                  </a:moveTo>
                  <a:cubicBezTo>
                    <a:pt x="3400" y="1"/>
                    <a:pt x="2703" y="167"/>
                    <a:pt x="2049" y="494"/>
                  </a:cubicBezTo>
                  <a:cubicBezTo>
                    <a:pt x="1957" y="483"/>
                    <a:pt x="1867" y="478"/>
                    <a:pt x="1779" y="478"/>
                  </a:cubicBezTo>
                  <a:cubicBezTo>
                    <a:pt x="1354" y="478"/>
                    <a:pt x="976" y="600"/>
                    <a:pt x="662" y="809"/>
                  </a:cubicBezTo>
                  <a:cubicBezTo>
                    <a:pt x="347" y="1061"/>
                    <a:pt x="1" y="1534"/>
                    <a:pt x="1" y="2384"/>
                  </a:cubicBezTo>
                  <a:cubicBezTo>
                    <a:pt x="1" y="2857"/>
                    <a:pt x="95" y="3613"/>
                    <a:pt x="347" y="4621"/>
                  </a:cubicBezTo>
                  <a:cubicBezTo>
                    <a:pt x="473" y="4810"/>
                    <a:pt x="536" y="6070"/>
                    <a:pt x="1482" y="7078"/>
                  </a:cubicBezTo>
                  <a:cubicBezTo>
                    <a:pt x="2049" y="7646"/>
                    <a:pt x="2710" y="7961"/>
                    <a:pt x="3403" y="7961"/>
                  </a:cubicBezTo>
                  <a:cubicBezTo>
                    <a:pt x="5136" y="7961"/>
                    <a:pt x="6207" y="6417"/>
                    <a:pt x="6396" y="4621"/>
                  </a:cubicBezTo>
                  <a:cubicBezTo>
                    <a:pt x="6554" y="4085"/>
                    <a:pt x="6774" y="3046"/>
                    <a:pt x="6806" y="2447"/>
                  </a:cubicBezTo>
                  <a:cubicBezTo>
                    <a:pt x="6806" y="1565"/>
                    <a:pt x="6459" y="872"/>
                    <a:pt x="5703" y="431"/>
                  </a:cubicBezTo>
                  <a:cubicBezTo>
                    <a:pt x="5234" y="143"/>
                    <a:pt x="4662" y="1"/>
                    <a:pt x="405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9" name="Google Shape;5409;p46"/>
            <p:cNvSpPr/>
            <p:nvPr/>
          </p:nvSpPr>
          <p:spPr>
            <a:xfrm>
              <a:off x="-64406125" y="3559050"/>
              <a:ext cx="318225" cy="117975"/>
            </a:xfrm>
            <a:custGeom>
              <a:avLst/>
              <a:gdLst/>
              <a:ahLst/>
              <a:cxnLst/>
              <a:rect l="l" t="t" r="r" b="b"/>
              <a:pathLst>
                <a:path w="12729" h="4719" extrusionOk="0">
                  <a:moveTo>
                    <a:pt x="4474" y="1001"/>
                  </a:moveTo>
                  <a:lnTo>
                    <a:pt x="5797" y="2293"/>
                  </a:lnTo>
                  <a:lnTo>
                    <a:pt x="5199" y="2891"/>
                  </a:lnTo>
                  <a:lnTo>
                    <a:pt x="4002" y="1159"/>
                  </a:lnTo>
                  <a:cubicBezTo>
                    <a:pt x="4159" y="1096"/>
                    <a:pt x="4380" y="1064"/>
                    <a:pt x="4474" y="1001"/>
                  </a:cubicBezTo>
                  <a:close/>
                  <a:moveTo>
                    <a:pt x="8318" y="1001"/>
                  </a:moveTo>
                  <a:cubicBezTo>
                    <a:pt x="8475" y="1064"/>
                    <a:pt x="8633" y="1159"/>
                    <a:pt x="8790" y="1190"/>
                  </a:cubicBezTo>
                  <a:lnTo>
                    <a:pt x="7593" y="2891"/>
                  </a:lnTo>
                  <a:lnTo>
                    <a:pt x="6995" y="2293"/>
                  </a:lnTo>
                  <a:lnTo>
                    <a:pt x="8318" y="1001"/>
                  </a:lnTo>
                  <a:close/>
                  <a:moveTo>
                    <a:pt x="10681" y="3112"/>
                  </a:moveTo>
                  <a:cubicBezTo>
                    <a:pt x="10901" y="3112"/>
                    <a:pt x="11059" y="3301"/>
                    <a:pt x="11059" y="3553"/>
                  </a:cubicBezTo>
                  <a:cubicBezTo>
                    <a:pt x="11059" y="3742"/>
                    <a:pt x="10870" y="3931"/>
                    <a:pt x="10681" y="3931"/>
                  </a:cubicBezTo>
                  <a:lnTo>
                    <a:pt x="9578" y="3931"/>
                  </a:lnTo>
                  <a:cubicBezTo>
                    <a:pt x="9326" y="3931"/>
                    <a:pt x="9137" y="3742"/>
                    <a:pt x="9137" y="3553"/>
                  </a:cubicBezTo>
                  <a:cubicBezTo>
                    <a:pt x="9137" y="3301"/>
                    <a:pt x="9326" y="3112"/>
                    <a:pt x="9578" y="3112"/>
                  </a:cubicBezTo>
                  <a:close/>
                  <a:moveTo>
                    <a:pt x="4458" y="1"/>
                  </a:moveTo>
                  <a:cubicBezTo>
                    <a:pt x="4348" y="1"/>
                    <a:pt x="4238" y="40"/>
                    <a:pt x="4159" y="119"/>
                  </a:cubicBezTo>
                  <a:cubicBezTo>
                    <a:pt x="4065" y="245"/>
                    <a:pt x="3939" y="308"/>
                    <a:pt x="3781" y="308"/>
                  </a:cubicBezTo>
                  <a:lnTo>
                    <a:pt x="2395" y="308"/>
                  </a:lnTo>
                  <a:cubicBezTo>
                    <a:pt x="914" y="308"/>
                    <a:pt x="0" y="1442"/>
                    <a:pt x="0" y="2639"/>
                  </a:cubicBezTo>
                  <a:lnTo>
                    <a:pt x="0" y="4341"/>
                  </a:lnTo>
                  <a:cubicBezTo>
                    <a:pt x="0" y="4561"/>
                    <a:pt x="189" y="4719"/>
                    <a:pt x="441" y="4719"/>
                  </a:cubicBezTo>
                  <a:lnTo>
                    <a:pt x="12287" y="4719"/>
                  </a:lnTo>
                  <a:cubicBezTo>
                    <a:pt x="12508" y="4719"/>
                    <a:pt x="12665" y="4530"/>
                    <a:pt x="12665" y="4341"/>
                  </a:cubicBezTo>
                  <a:lnTo>
                    <a:pt x="12665" y="2639"/>
                  </a:lnTo>
                  <a:cubicBezTo>
                    <a:pt x="12728" y="1474"/>
                    <a:pt x="11783" y="371"/>
                    <a:pt x="10303" y="371"/>
                  </a:cubicBezTo>
                  <a:lnTo>
                    <a:pt x="8948" y="371"/>
                  </a:lnTo>
                  <a:cubicBezTo>
                    <a:pt x="8727" y="371"/>
                    <a:pt x="8664" y="277"/>
                    <a:pt x="8538" y="151"/>
                  </a:cubicBezTo>
                  <a:cubicBezTo>
                    <a:pt x="8456" y="52"/>
                    <a:pt x="8339" y="5"/>
                    <a:pt x="8219" y="5"/>
                  </a:cubicBezTo>
                  <a:cubicBezTo>
                    <a:pt x="8110" y="5"/>
                    <a:pt x="7998" y="44"/>
                    <a:pt x="7908" y="119"/>
                  </a:cubicBezTo>
                  <a:lnTo>
                    <a:pt x="6333" y="1694"/>
                  </a:lnTo>
                  <a:lnTo>
                    <a:pt x="4758" y="119"/>
                  </a:lnTo>
                  <a:cubicBezTo>
                    <a:pt x="4679" y="40"/>
                    <a:pt x="4569" y="1"/>
                    <a:pt x="445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410" name="Google Shape;5410;p46"/>
          <p:cNvSpPr/>
          <p:nvPr/>
        </p:nvSpPr>
        <p:spPr>
          <a:xfrm>
            <a:off x="1916080" y="3464665"/>
            <a:ext cx="229792" cy="349421"/>
          </a:xfrm>
          <a:custGeom>
            <a:avLst/>
            <a:gdLst/>
            <a:ahLst/>
            <a:cxnLst/>
            <a:rect l="l" t="t" r="r" b="b"/>
            <a:pathLst>
              <a:path w="8350" h="12697" extrusionOk="0">
                <a:moveTo>
                  <a:pt x="4222" y="1166"/>
                </a:moveTo>
                <a:cubicBezTo>
                  <a:pt x="4443" y="1166"/>
                  <a:pt x="4600" y="1386"/>
                  <a:pt x="4600" y="1607"/>
                </a:cubicBezTo>
                <a:lnTo>
                  <a:pt x="4600" y="1890"/>
                </a:lnTo>
                <a:cubicBezTo>
                  <a:pt x="5073" y="2048"/>
                  <a:pt x="5451" y="2520"/>
                  <a:pt x="5451" y="3088"/>
                </a:cubicBezTo>
                <a:cubicBezTo>
                  <a:pt x="5451" y="3308"/>
                  <a:pt x="5231" y="3497"/>
                  <a:pt x="5010" y="3497"/>
                </a:cubicBezTo>
                <a:cubicBezTo>
                  <a:pt x="4758" y="3497"/>
                  <a:pt x="4600" y="3308"/>
                  <a:pt x="4600" y="3088"/>
                </a:cubicBezTo>
                <a:cubicBezTo>
                  <a:pt x="4600" y="2835"/>
                  <a:pt x="4411" y="2678"/>
                  <a:pt x="4222" y="2678"/>
                </a:cubicBezTo>
                <a:cubicBezTo>
                  <a:pt x="3970" y="2678"/>
                  <a:pt x="3781" y="2867"/>
                  <a:pt x="3781" y="3088"/>
                </a:cubicBezTo>
                <a:cubicBezTo>
                  <a:pt x="3781" y="3308"/>
                  <a:pt x="4096" y="3529"/>
                  <a:pt x="4443" y="3781"/>
                </a:cubicBezTo>
                <a:cubicBezTo>
                  <a:pt x="4884" y="4096"/>
                  <a:pt x="5451" y="4505"/>
                  <a:pt x="5451" y="5167"/>
                </a:cubicBezTo>
                <a:cubicBezTo>
                  <a:pt x="5451" y="5702"/>
                  <a:pt x="5073" y="6143"/>
                  <a:pt x="4600" y="6333"/>
                </a:cubicBezTo>
                <a:lnTo>
                  <a:pt x="4600" y="6616"/>
                </a:lnTo>
                <a:cubicBezTo>
                  <a:pt x="4600" y="6868"/>
                  <a:pt x="4411" y="7026"/>
                  <a:pt x="4222" y="7026"/>
                </a:cubicBezTo>
                <a:cubicBezTo>
                  <a:pt x="3970" y="7026"/>
                  <a:pt x="3781" y="6805"/>
                  <a:pt x="3781" y="6616"/>
                </a:cubicBezTo>
                <a:lnTo>
                  <a:pt x="3781" y="6333"/>
                </a:lnTo>
                <a:cubicBezTo>
                  <a:pt x="3309" y="6143"/>
                  <a:pt x="2962" y="5702"/>
                  <a:pt x="2962" y="5167"/>
                </a:cubicBezTo>
                <a:cubicBezTo>
                  <a:pt x="2962" y="4915"/>
                  <a:pt x="3151" y="4757"/>
                  <a:pt x="3372" y="4757"/>
                </a:cubicBezTo>
                <a:cubicBezTo>
                  <a:pt x="3624" y="4757"/>
                  <a:pt x="3781" y="4978"/>
                  <a:pt x="3781" y="5167"/>
                </a:cubicBezTo>
                <a:cubicBezTo>
                  <a:pt x="3781" y="5387"/>
                  <a:pt x="3970" y="5608"/>
                  <a:pt x="4222" y="5608"/>
                </a:cubicBezTo>
                <a:cubicBezTo>
                  <a:pt x="4443" y="5608"/>
                  <a:pt x="4600" y="5387"/>
                  <a:pt x="4600" y="5167"/>
                </a:cubicBezTo>
                <a:cubicBezTo>
                  <a:pt x="4600" y="4915"/>
                  <a:pt x="4285" y="4694"/>
                  <a:pt x="3939" y="4442"/>
                </a:cubicBezTo>
                <a:cubicBezTo>
                  <a:pt x="3498" y="4127"/>
                  <a:pt x="2962" y="3749"/>
                  <a:pt x="2962" y="3088"/>
                </a:cubicBezTo>
                <a:cubicBezTo>
                  <a:pt x="2962" y="2520"/>
                  <a:pt x="3309" y="2079"/>
                  <a:pt x="3781" y="1890"/>
                </a:cubicBezTo>
                <a:lnTo>
                  <a:pt x="3781" y="1607"/>
                </a:lnTo>
                <a:cubicBezTo>
                  <a:pt x="3781" y="1386"/>
                  <a:pt x="3970" y="1166"/>
                  <a:pt x="4222" y="1166"/>
                </a:cubicBezTo>
                <a:close/>
                <a:moveTo>
                  <a:pt x="4222" y="0"/>
                </a:moveTo>
                <a:cubicBezTo>
                  <a:pt x="1923" y="0"/>
                  <a:pt x="64" y="1859"/>
                  <a:pt x="64" y="4127"/>
                </a:cubicBezTo>
                <a:cubicBezTo>
                  <a:pt x="64" y="6270"/>
                  <a:pt x="1733" y="8034"/>
                  <a:pt x="3781" y="8223"/>
                </a:cubicBezTo>
                <a:lnTo>
                  <a:pt x="3781" y="9767"/>
                </a:lnTo>
                <a:cubicBezTo>
                  <a:pt x="3655" y="9609"/>
                  <a:pt x="3529" y="9483"/>
                  <a:pt x="3372" y="9325"/>
                </a:cubicBezTo>
                <a:cubicBezTo>
                  <a:pt x="2647" y="8601"/>
                  <a:pt x="1576" y="8128"/>
                  <a:pt x="442" y="8128"/>
                </a:cubicBezTo>
                <a:cubicBezTo>
                  <a:pt x="190" y="8128"/>
                  <a:pt x="32" y="8317"/>
                  <a:pt x="32" y="8506"/>
                </a:cubicBezTo>
                <a:cubicBezTo>
                  <a:pt x="1" y="9609"/>
                  <a:pt x="442" y="10617"/>
                  <a:pt x="1261" y="11468"/>
                </a:cubicBezTo>
                <a:cubicBezTo>
                  <a:pt x="2049" y="12255"/>
                  <a:pt x="3057" y="12696"/>
                  <a:pt x="4096" y="12696"/>
                </a:cubicBezTo>
                <a:lnTo>
                  <a:pt x="4159" y="12696"/>
                </a:lnTo>
                <a:cubicBezTo>
                  <a:pt x="5231" y="12696"/>
                  <a:pt x="6302" y="12287"/>
                  <a:pt x="7089" y="11468"/>
                </a:cubicBezTo>
                <a:cubicBezTo>
                  <a:pt x="7877" y="10680"/>
                  <a:pt x="8318" y="9641"/>
                  <a:pt x="8318" y="8506"/>
                </a:cubicBezTo>
                <a:cubicBezTo>
                  <a:pt x="8350" y="8317"/>
                  <a:pt x="8160" y="8128"/>
                  <a:pt x="7940" y="8128"/>
                </a:cubicBezTo>
                <a:cubicBezTo>
                  <a:pt x="7871" y="8124"/>
                  <a:pt x="7801" y="8122"/>
                  <a:pt x="7733" y="8122"/>
                </a:cubicBezTo>
                <a:cubicBezTo>
                  <a:pt x="6711" y="8122"/>
                  <a:pt x="5778" y="8558"/>
                  <a:pt x="5010" y="9325"/>
                </a:cubicBezTo>
                <a:cubicBezTo>
                  <a:pt x="4852" y="9483"/>
                  <a:pt x="4726" y="9609"/>
                  <a:pt x="4600" y="9767"/>
                </a:cubicBezTo>
                <a:lnTo>
                  <a:pt x="4600" y="8223"/>
                </a:lnTo>
                <a:cubicBezTo>
                  <a:pt x="6680" y="8034"/>
                  <a:pt x="8350" y="6270"/>
                  <a:pt x="8350" y="4127"/>
                </a:cubicBezTo>
                <a:cubicBezTo>
                  <a:pt x="8350" y="1859"/>
                  <a:pt x="6491" y="0"/>
                  <a:pt x="4222" y="0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411" name="Google Shape;5411;p46"/>
          <p:cNvGrpSpPr/>
          <p:nvPr/>
        </p:nvGrpSpPr>
        <p:grpSpPr>
          <a:xfrm>
            <a:off x="1858262" y="3873057"/>
            <a:ext cx="349421" cy="348568"/>
            <a:chOff x="-64410850" y="4094450"/>
            <a:chExt cx="317425" cy="316650"/>
          </a:xfrm>
          <a:solidFill>
            <a:srgbClr val="171536"/>
          </a:solidFill>
        </p:grpSpPr>
        <p:sp>
          <p:nvSpPr>
            <p:cNvPr id="5412" name="Google Shape;5412;p46"/>
            <p:cNvSpPr/>
            <p:nvPr/>
          </p:nvSpPr>
          <p:spPr>
            <a:xfrm>
              <a:off x="-64410850" y="4348850"/>
              <a:ext cx="317425" cy="62250"/>
            </a:xfrm>
            <a:custGeom>
              <a:avLst/>
              <a:gdLst/>
              <a:ahLst/>
              <a:cxnLst/>
              <a:rect l="l" t="t" r="r" b="b"/>
              <a:pathLst>
                <a:path w="12697" h="2490" extrusionOk="0">
                  <a:moveTo>
                    <a:pt x="3403" y="0"/>
                  </a:moveTo>
                  <a:cubicBezTo>
                    <a:pt x="2741" y="0"/>
                    <a:pt x="2206" y="536"/>
                    <a:pt x="2206" y="1229"/>
                  </a:cubicBezTo>
                  <a:lnTo>
                    <a:pt x="2206" y="1639"/>
                  </a:lnTo>
                  <a:lnTo>
                    <a:pt x="410" y="1639"/>
                  </a:lnTo>
                  <a:cubicBezTo>
                    <a:pt x="189" y="1639"/>
                    <a:pt x="0" y="1859"/>
                    <a:pt x="0" y="2048"/>
                  </a:cubicBezTo>
                  <a:cubicBezTo>
                    <a:pt x="0" y="2269"/>
                    <a:pt x="189" y="2489"/>
                    <a:pt x="410" y="2489"/>
                  </a:cubicBezTo>
                  <a:lnTo>
                    <a:pt x="12287" y="2489"/>
                  </a:lnTo>
                  <a:cubicBezTo>
                    <a:pt x="12508" y="2489"/>
                    <a:pt x="12697" y="2269"/>
                    <a:pt x="12697" y="2048"/>
                  </a:cubicBezTo>
                  <a:cubicBezTo>
                    <a:pt x="12634" y="1859"/>
                    <a:pt x="12445" y="1639"/>
                    <a:pt x="12193" y="1639"/>
                  </a:cubicBezTo>
                  <a:lnTo>
                    <a:pt x="10429" y="1639"/>
                  </a:lnTo>
                  <a:lnTo>
                    <a:pt x="10429" y="1229"/>
                  </a:lnTo>
                  <a:cubicBezTo>
                    <a:pt x="10429" y="536"/>
                    <a:pt x="9861" y="0"/>
                    <a:pt x="920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3" name="Google Shape;5413;p46"/>
            <p:cNvSpPr/>
            <p:nvPr/>
          </p:nvSpPr>
          <p:spPr>
            <a:xfrm>
              <a:off x="-64315550" y="4094450"/>
              <a:ext cx="122100" cy="192200"/>
            </a:xfrm>
            <a:custGeom>
              <a:avLst/>
              <a:gdLst/>
              <a:ahLst/>
              <a:cxnLst/>
              <a:rect l="l" t="t" r="r" b="b"/>
              <a:pathLst>
                <a:path w="4884" h="7688" extrusionOk="0">
                  <a:moveTo>
                    <a:pt x="2489" y="0"/>
                  </a:moveTo>
                  <a:cubicBezTo>
                    <a:pt x="2269" y="0"/>
                    <a:pt x="2080" y="189"/>
                    <a:pt x="2080" y="410"/>
                  </a:cubicBezTo>
                  <a:lnTo>
                    <a:pt x="2080" y="819"/>
                  </a:lnTo>
                  <a:lnTo>
                    <a:pt x="1639" y="819"/>
                  </a:lnTo>
                  <a:cubicBezTo>
                    <a:pt x="1418" y="819"/>
                    <a:pt x="1261" y="1040"/>
                    <a:pt x="1261" y="1229"/>
                  </a:cubicBezTo>
                  <a:cubicBezTo>
                    <a:pt x="1261" y="1450"/>
                    <a:pt x="1450" y="1670"/>
                    <a:pt x="1639" y="1670"/>
                  </a:cubicBezTo>
                  <a:lnTo>
                    <a:pt x="2080" y="1670"/>
                  </a:lnTo>
                  <a:lnTo>
                    <a:pt x="2080" y="2489"/>
                  </a:lnTo>
                  <a:lnTo>
                    <a:pt x="1481" y="2489"/>
                  </a:lnTo>
                  <a:cubicBezTo>
                    <a:pt x="820" y="2489"/>
                    <a:pt x="347" y="3151"/>
                    <a:pt x="599" y="3781"/>
                  </a:cubicBezTo>
                  <a:cubicBezTo>
                    <a:pt x="662" y="3970"/>
                    <a:pt x="694" y="4222"/>
                    <a:pt x="788" y="4411"/>
                  </a:cubicBezTo>
                  <a:lnTo>
                    <a:pt x="473" y="4411"/>
                  </a:lnTo>
                  <a:cubicBezTo>
                    <a:pt x="221" y="4411"/>
                    <a:pt x="63" y="4632"/>
                    <a:pt x="63" y="4821"/>
                  </a:cubicBezTo>
                  <a:cubicBezTo>
                    <a:pt x="0" y="5010"/>
                    <a:pt x="158" y="5199"/>
                    <a:pt x="379" y="5199"/>
                  </a:cubicBezTo>
                  <a:lnTo>
                    <a:pt x="820" y="5199"/>
                  </a:lnTo>
                  <a:cubicBezTo>
                    <a:pt x="851" y="6081"/>
                    <a:pt x="694" y="6900"/>
                    <a:pt x="316" y="7687"/>
                  </a:cubicBezTo>
                  <a:lnTo>
                    <a:pt x="4569" y="7687"/>
                  </a:lnTo>
                  <a:cubicBezTo>
                    <a:pt x="4159" y="6900"/>
                    <a:pt x="4002" y="6081"/>
                    <a:pt x="4065" y="5199"/>
                  </a:cubicBezTo>
                  <a:lnTo>
                    <a:pt x="4474" y="5199"/>
                  </a:lnTo>
                  <a:cubicBezTo>
                    <a:pt x="4726" y="5199"/>
                    <a:pt x="4884" y="5010"/>
                    <a:pt x="4884" y="4821"/>
                  </a:cubicBezTo>
                  <a:cubicBezTo>
                    <a:pt x="4884" y="4568"/>
                    <a:pt x="4695" y="4411"/>
                    <a:pt x="4474" y="4411"/>
                  </a:cubicBezTo>
                  <a:lnTo>
                    <a:pt x="4159" y="4411"/>
                  </a:lnTo>
                  <a:cubicBezTo>
                    <a:pt x="4222" y="4222"/>
                    <a:pt x="4285" y="3970"/>
                    <a:pt x="4380" y="3781"/>
                  </a:cubicBezTo>
                  <a:cubicBezTo>
                    <a:pt x="4600" y="3151"/>
                    <a:pt x="4128" y="2489"/>
                    <a:pt x="3466" y="2489"/>
                  </a:cubicBezTo>
                  <a:lnTo>
                    <a:pt x="2867" y="2489"/>
                  </a:lnTo>
                  <a:lnTo>
                    <a:pt x="2867" y="1670"/>
                  </a:lnTo>
                  <a:lnTo>
                    <a:pt x="3309" y="1670"/>
                  </a:lnTo>
                  <a:cubicBezTo>
                    <a:pt x="3561" y="1670"/>
                    <a:pt x="3687" y="1450"/>
                    <a:pt x="3687" y="1229"/>
                  </a:cubicBezTo>
                  <a:cubicBezTo>
                    <a:pt x="3687" y="977"/>
                    <a:pt x="3498" y="819"/>
                    <a:pt x="3309" y="819"/>
                  </a:cubicBezTo>
                  <a:lnTo>
                    <a:pt x="2867" y="819"/>
                  </a:lnTo>
                  <a:lnTo>
                    <a:pt x="2867" y="410"/>
                  </a:lnTo>
                  <a:cubicBezTo>
                    <a:pt x="2867" y="158"/>
                    <a:pt x="2678" y="0"/>
                    <a:pt x="248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4" name="Google Shape;5414;p46"/>
            <p:cNvSpPr/>
            <p:nvPr/>
          </p:nvSpPr>
          <p:spPr>
            <a:xfrm>
              <a:off x="-64335250" y="4307100"/>
              <a:ext cx="161500" cy="21300"/>
            </a:xfrm>
            <a:custGeom>
              <a:avLst/>
              <a:gdLst/>
              <a:ahLst/>
              <a:cxnLst/>
              <a:rect l="l" t="t" r="r" b="b"/>
              <a:pathLst>
                <a:path w="6460" h="852" extrusionOk="0">
                  <a:moveTo>
                    <a:pt x="1167" y="1"/>
                  </a:moveTo>
                  <a:cubicBezTo>
                    <a:pt x="631" y="1"/>
                    <a:pt x="190" y="379"/>
                    <a:pt x="1" y="851"/>
                  </a:cubicBezTo>
                  <a:lnTo>
                    <a:pt x="6459" y="851"/>
                  </a:lnTo>
                  <a:cubicBezTo>
                    <a:pt x="6302" y="379"/>
                    <a:pt x="5861" y="1"/>
                    <a:pt x="53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415" name="Google Shape;5415;p46"/>
          <p:cNvSpPr/>
          <p:nvPr/>
        </p:nvSpPr>
        <p:spPr>
          <a:xfrm>
            <a:off x="3991648" y="3043074"/>
            <a:ext cx="304344" cy="349614"/>
          </a:xfrm>
          <a:custGeom>
            <a:avLst/>
            <a:gdLst/>
            <a:ahLst/>
            <a:cxnLst/>
            <a:rect l="l" t="t" r="r" b="b"/>
            <a:pathLst>
              <a:path w="11059" h="12704" extrusionOk="0">
                <a:moveTo>
                  <a:pt x="5545" y="3449"/>
                </a:moveTo>
                <a:cubicBezTo>
                  <a:pt x="5797" y="3449"/>
                  <a:pt x="5955" y="3638"/>
                  <a:pt x="5955" y="3859"/>
                </a:cubicBezTo>
                <a:lnTo>
                  <a:pt x="5955" y="4111"/>
                </a:lnTo>
                <a:cubicBezTo>
                  <a:pt x="6427" y="4268"/>
                  <a:pt x="6774" y="4741"/>
                  <a:pt x="6774" y="5308"/>
                </a:cubicBezTo>
                <a:cubicBezTo>
                  <a:pt x="6774" y="5528"/>
                  <a:pt x="6585" y="5749"/>
                  <a:pt x="6333" y="5749"/>
                </a:cubicBezTo>
                <a:cubicBezTo>
                  <a:pt x="6081" y="5749"/>
                  <a:pt x="5955" y="5528"/>
                  <a:pt x="5955" y="5308"/>
                </a:cubicBezTo>
                <a:cubicBezTo>
                  <a:pt x="5955" y="5056"/>
                  <a:pt x="5734" y="4898"/>
                  <a:pt x="5545" y="4898"/>
                </a:cubicBezTo>
                <a:cubicBezTo>
                  <a:pt x="5293" y="4898"/>
                  <a:pt x="5104" y="5119"/>
                  <a:pt x="5104" y="5308"/>
                </a:cubicBezTo>
                <a:cubicBezTo>
                  <a:pt x="5104" y="5528"/>
                  <a:pt x="5419" y="5780"/>
                  <a:pt x="5766" y="6001"/>
                </a:cubicBezTo>
                <a:cubicBezTo>
                  <a:pt x="6207" y="6316"/>
                  <a:pt x="6774" y="6725"/>
                  <a:pt x="6774" y="7387"/>
                </a:cubicBezTo>
                <a:cubicBezTo>
                  <a:pt x="6774" y="7954"/>
                  <a:pt x="6427" y="8364"/>
                  <a:pt x="5923" y="8584"/>
                </a:cubicBezTo>
                <a:lnTo>
                  <a:pt x="5923" y="8836"/>
                </a:lnTo>
                <a:cubicBezTo>
                  <a:pt x="5923" y="9088"/>
                  <a:pt x="5734" y="9246"/>
                  <a:pt x="5545" y="9246"/>
                </a:cubicBezTo>
                <a:cubicBezTo>
                  <a:pt x="5293" y="9246"/>
                  <a:pt x="5104" y="9057"/>
                  <a:pt x="5104" y="8836"/>
                </a:cubicBezTo>
                <a:lnTo>
                  <a:pt x="5104" y="8584"/>
                </a:lnTo>
                <a:cubicBezTo>
                  <a:pt x="4632" y="8427"/>
                  <a:pt x="4285" y="7954"/>
                  <a:pt x="4285" y="7387"/>
                </a:cubicBezTo>
                <a:cubicBezTo>
                  <a:pt x="4285" y="7167"/>
                  <a:pt x="4474" y="7009"/>
                  <a:pt x="4726" y="7009"/>
                </a:cubicBezTo>
                <a:cubicBezTo>
                  <a:pt x="4947" y="7009"/>
                  <a:pt x="5104" y="7198"/>
                  <a:pt x="5104" y="7387"/>
                </a:cubicBezTo>
                <a:cubicBezTo>
                  <a:pt x="5104" y="7639"/>
                  <a:pt x="5293" y="7828"/>
                  <a:pt x="5545" y="7828"/>
                </a:cubicBezTo>
                <a:cubicBezTo>
                  <a:pt x="5766" y="7828"/>
                  <a:pt x="5923" y="7639"/>
                  <a:pt x="5923" y="7387"/>
                </a:cubicBezTo>
                <a:cubicBezTo>
                  <a:pt x="5923" y="7167"/>
                  <a:pt x="5608" y="6914"/>
                  <a:pt x="5262" y="6694"/>
                </a:cubicBezTo>
                <a:cubicBezTo>
                  <a:pt x="4821" y="6379"/>
                  <a:pt x="4285" y="5969"/>
                  <a:pt x="4285" y="5308"/>
                </a:cubicBezTo>
                <a:cubicBezTo>
                  <a:pt x="4285" y="4741"/>
                  <a:pt x="4632" y="4331"/>
                  <a:pt x="5104" y="4111"/>
                </a:cubicBezTo>
                <a:lnTo>
                  <a:pt x="5104" y="3859"/>
                </a:lnTo>
                <a:cubicBezTo>
                  <a:pt x="5104" y="3606"/>
                  <a:pt x="5293" y="3449"/>
                  <a:pt x="5545" y="3449"/>
                </a:cubicBezTo>
                <a:close/>
                <a:moveTo>
                  <a:pt x="10651" y="1"/>
                </a:moveTo>
                <a:cubicBezTo>
                  <a:pt x="10562" y="1"/>
                  <a:pt x="10473" y="34"/>
                  <a:pt x="10397" y="109"/>
                </a:cubicBezTo>
                <a:cubicBezTo>
                  <a:pt x="9389" y="834"/>
                  <a:pt x="8538" y="960"/>
                  <a:pt x="8034" y="960"/>
                </a:cubicBezTo>
                <a:cubicBezTo>
                  <a:pt x="7310" y="960"/>
                  <a:pt x="6396" y="645"/>
                  <a:pt x="5766" y="172"/>
                </a:cubicBezTo>
                <a:cubicBezTo>
                  <a:pt x="5703" y="109"/>
                  <a:pt x="5616" y="78"/>
                  <a:pt x="5526" y="78"/>
                </a:cubicBezTo>
                <a:cubicBezTo>
                  <a:pt x="5435" y="78"/>
                  <a:pt x="5341" y="109"/>
                  <a:pt x="5262" y="172"/>
                </a:cubicBezTo>
                <a:cubicBezTo>
                  <a:pt x="4632" y="645"/>
                  <a:pt x="3781" y="960"/>
                  <a:pt x="3025" y="960"/>
                </a:cubicBezTo>
                <a:cubicBezTo>
                  <a:pt x="2237" y="960"/>
                  <a:pt x="1418" y="645"/>
                  <a:pt x="662" y="109"/>
                </a:cubicBezTo>
                <a:cubicBezTo>
                  <a:pt x="582" y="47"/>
                  <a:pt x="495" y="20"/>
                  <a:pt x="411" y="20"/>
                </a:cubicBezTo>
                <a:cubicBezTo>
                  <a:pt x="196" y="20"/>
                  <a:pt x="0" y="198"/>
                  <a:pt x="0" y="424"/>
                </a:cubicBezTo>
                <a:lnTo>
                  <a:pt x="0" y="5276"/>
                </a:lnTo>
                <a:cubicBezTo>
                  <a:pt x="0" y="8616"/>
                  <a:pt x="2143" y="11609"/>
                  <a:pt x="5388" y="12680"/>
                </a:cubicBezTo>
                <a:cubicBezTo>
                  <a:pt x="5419" y="12696"/>
                  <a:pt x="5459" y="12703"/>
                  <a:pt x="5506" y="12703"/>
                </a:cubicBezTo>
                <a:cubicBezTo>
                  <a:pt x="5553" y="12703"/>
                  <a:pt x="5608" y="12696"/>
                  <a:pt x="5671" y="12680"/>
                </a:cubicBezTo>
                <a:cubicBezTo>
                  <a:pt x="8885" y="11609"/>
                  <a:pt x="11059" y="8616"/>
                  <a:pt x="11059" y="5276"/>
                </a:cubicBezTo>
                <a:lnTo>
                  <a:pt x="11059" y="424"/>
                </a:lnTo>
                <a:cubicBezTo>
                  <a:pt x="11059" y="182"/>
                  <a:pt x="10858" y="1"/>
                  <a:pt x="10651" y="1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416" name="Google Shape;5416;p46"/>
          <p:cNvGrpSpPr/>
          <p:nvPr/>
        </p:nvGrpSpPr>
        <p:grpSpPr>
          <a:xfrm>
            <a:off x="3971901" y="3464013"/>
            <a:ext cx="347715" cy="350495"/>
            <a:chOff x="-62516625" y="3743175"/>
            <a:chExt cx="315875" cy="318400"/>
          </a:xfrm>
          <a:solidFill>
            <a:srgbClr val="171536"/>
          </a:solidFill>
        </p:grpSpPr>
        <p:sp>
          <p:nvSpPr>
            <p:cNvPr id="5417" name="Google Shape;5417;p46"/>
            <p:cNvSpPr/>
            <p:nvPr/>
          </p:nvSpPr>
          <p:spPr>
            <a:xfrm>
              <a:off x="-62334675" y="3884950"/>
              <a:ext cx="62250" cy="145725"/>
            </a:xfrm>
            <a:custGeom>
              <a:avLst/>
              <a:gdLst/>
              <a:ahLst/>
              <a:cxnLst/>
              <a:rect l="l" t="t" r="r" b="b"/>
              <a:pathLst>
                <a:path w="2490" h="5829" extrusionOk="0">
                  <a:moveTo>
                    <a:pt x="1229" y="0"/>
                  </a:moveTo>
                  <a:cubicBezTo>
                    <a:pt x="977" y="0"/>
                    <a:pt x="820" y="189"/>
                    <a:pt x="820" y="410"/>
                  </a:cubicBezTo>
                  <a:lnTo>
                    <a:pt x="820" y="662"/>
                  </a:lnTo>
                  <a:cubicBezTo>
                    <a:pt x="347" y="819"/>
                    <a:pt x="0" y="1292"/>
                    <a:pt x="0" y="1859"/>
                  </a:cubicBezTo>
                  <a:cubicBezTo>
                    <a:pt x="0" y="2520"/>
                    <a:pt x="536" y="2930"/>
                    <a:pt x="977" y="3245"/>
                  </a:cubicBezTo>
                  <a:cubicBezTo>
                    <a:pt x="1292" y="3466"/>
                    <a:pt x="1639" y="3718"/>
                    <a:pt x="1639" y="3938"/>
                  </a:cubicBezTo>
                  <a:cubicBezTo>
                    <a:pt x="1639" y="4190"/>
                    <a:pt x="1450" y="4348"/>
                    <a:pt x="1229" y="4348"/>
                  </a:cubicBezTo>
                  <a:cubicBezTo>
                    <a:pt x="977" y="4348"/>
                    <a:pt x="820" y="4127"/>
                    <a:pt x="820" y="3938"/>
                  </a:cubicBezTo>
                  <a:cubicBezTo>
                    <a:pt x="820" y="3718"/>
                    <a:pt x="631" y="3497"/>
                    <a:pt x="442" y="3497"/>
                  </a:cubicBezTo>
                  <a:cubicBezTo>
                    <a:pt x="221" y="3497"/>
                    <a:pt x="0" y="3718"/>
                    <a:pt x="0" y="3938"/>
                  </a:cubicBezTo>
                  <a:cubicBezTo>
                    <a:pt x="0" y="4505"/>
                    <a:pt x="347" y="4915"/>
                    <a:pt x="820" y="5135"/>
                  </a:cubicBezTo>
                  <a:lnTo>
                    <a:pt x="820" y="5387"/>
                  </a:lnTo>
                  <a:cubicBezTo>
                    <a:pt x="820" y="5639"/>
                    <a:pt x="1009" y="5828"/>
                    <a:pt x="1229" y="5828"/>
                  </a:cubicBezTo>
                  <a:cubicBezTo>
                    <a:pt x="1450" y="5828"/>
                    <a:pt x="1639" y="5639"/>
                    <a:pt x="1639" y="5387"/>
                  </a:cubicBezTo>
                  <a:lnTo>
                    <a:pt x="1639" y="5135"/>
                  </a:lnTo>
                  <a:cubicBezTo>
                    <a:pt x="2111" y="4978"/>
                    <a:pt x="2489" y="4505"/>
                    <a:pt x="2489" y="3938"/>
                  </a:cubicBezTo>
                  <a:cubicBezTo>
                    <a:pt x="2489" y="3277"/>
                    <a:pt x="1922" y="2867"/>
                    <a:pt x="1481" y="2552"/>
                  </a:cubicBezTo>
                  <a:cubicBezTo>
                    <a:pt x="1166" y="2331"/>
                    <a:pt x="820" y="2079"/>
                    <a:pt x="820" y="1859"/>
                  </a:cubicBezTo>
                  <a:cubicBezTo>
                    <a:pt x="820" y="1607"/>
                    <a:pt x="1009" y="1418"/>
                    <a:pt x="1229" y="1418"/>
                  </a:cubicBezTo>
                  <a:cubicBezTo>
                    <a:pt x="1450" y="1418"/>
                    <a:pt x="1639" y="1607"/>
                    <a:pt x="1639" y="1859"/>
                  </a:cubicBezTo>
                  <a:cubicBezTo>
                    <a:pt x="1639" y="2079"/>
                    <a:pt x="1859" y="2237"/>
                    <a:pt x="2048" y="2237"/>
                  </a:cubicBezTo>
                  <a:cubicBezTo>
                    <a:pt x="2237" y="2237"/>
                    <a:pt x="2489" y="2048"/>
                    <a:pt x="2489" y="1859"/>
                  </a:cubicBezTo>
                  <a:cubicBezTo>
                    <a:pt x="2489" y="1292"/>
                    <a:pt x="2143" y="882"/>
                    <a:pt x="1639" y="662"/>
                  </a:cubicBezTo>
                  <a:lnTo>
                    <a:pt x="1639" y="410"/>
                  </a:lnTo>
                  <a:cubicBezTo>
                    <a:pt x="1639" y="158"/>
                    <a:pt x="1450" y="0"/>
                    <a:pt x="122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8" name="Google Shape;5418;p46"/>
            <p:cNvSpPr/>
            <p:nvPr/>
          </p:nvSpPr>
          <p:spPr>
            <a:xfrm>
              <a:off x="-62516625" y="3743175"/>
              <a:ext cx="315875" cy="318400"/>
            </a:xfrm>
            <a:custGeom>
              <a:avLst/>
              <a:gdLst/>
              <a:ahLst/>
              <a:cxnLst/>
              <a:rect l="l" t="t" r="r" b="b"/>
              <a:pathLst>
                <a:path w="12635" h="12736" extrusionOk="0">
                  <a:moveTo>
                    <a:pt x="4632" y="3308"/>
                  </a:moveTo>
                  <a:cubicBezTo>
                    <a:pt x="5388" y="3308"/>
                    <a:pt x="6018" y="3938"/>
                    <a:pt x="6018" y="4694"/>
                  </a:cubicBezTo>
                  <a:cubicBezTo>
                    <a:pt x="6018" y="5450"/>
                    <a:pt x="5420" y="6049"/>
                    <a:pt x="4632" y="6049"/>
                  </a:cubicBezTo>
                  <a:cubicBezTo>
                    <a:pt x="3876" y="6049"/>
                    <a:pt x="3246" y="5419"/>
                    <a:pt x="3246" y="4694"/>
                  </a:cubicBezTo>
                  <a:cubicBezTo>
                    <a:pt x="3246" y="3938"/>
                    <a:pt x="3876" y="3308"/>
                    <a:pt x="4632" y="3308"/>
                  </a:cubicBezTo>
                  <a:close/>
                  <a:moveTo>
                    <a:pt x="8507" y="5230"/>
                  </a:moveTo>
                  <a:cubicBezTo>
                    <a:pt x="10303" y="5230"/>
                    <a:pt x="11815" y="6742"/>
                    <a:pt x="11815" y="8538"/>
                  </a:cubicBezTo>
                  <a:cubicBezTo>
                    <a:pt x="11815" y="10365"/>
                    <a:pt x="10334" y="11846"/>
                    <a:pt x="8507" y="11846"/>
                  </a:cubicBezTo>
                  <a:cubicBezTo>
                    <a:pt x="6680" y="11846"/>
                    <a:pt x="5199" y="10365"/>
                    <a:pt x="5199" y="8538"/>
                  </a:cubicBezTo>
                  <a:cubicBezTo>
                    <a:pt x="5199" y="6742"/>
                    <a:pt x="6680" y="5230"/>
                    <a:pt x="8507" y="5230"/>
                  </a:cubicBezTo>
                  <a:close/>
                  <a:moveTo>
                    <a:pt x="4664" y="0"/>
                  </a:moveTo>
                  <a:cubicBezTo>
                    <a:pt x="2080" y="0"/>
                    <a:pt x="1" y="2079"/>
                    <a:pt x="1" y="4694"/>
                  </a:cubicBezTo>
                  <a:cubicBezTo>
                    <a:pt x="1" y="5703"/>
                    <a:pt x="316" y="6711"/>
                    <a:pt x="914" y="7498"/>
                  </a:cubicBezTo>
                  <a:lnTo>
                    <a:pt x="4317" y="12571"/>
                  </a:lnTo>
                  <a:cubicBezTo>
                    <a:pt x="4396" y="12681"/>
                    <a:pt x="4530" y="12736"/>
                    <a:pt x="4660" y="12736"/>
                  </a:cubicBezTo>
                  <a:cubicBezTo>
                    <a:pt x="4790" y="12736"/>
                    <a:pt x="4916" y="12681"/>
                    <a:pt x="4979" y="12571"/>
                  </a:cubicBezTo>
                  <a:lnTo>
                    <a:pt x="5672" y="11531"/>
                  </a:lnTo>
                  <a:cubicBezTo>
                    <a:pt x="6396" y="12256"/>
                    <a:pt x="7404" y="12665"/>
                    <a:pt x="8507" y="12665"/>
                  </a:cubicBezTo>
                  <a:cubicBezTo>
                    <a:pt x="10776" y="12665"/>
                    <a:pt x="12634" y="10838"/>
                    <a:pt x="12634" y="8538"/>
                  </a:cubicBezTo>
                  <a:cubicBezTo>
                    <a:pt x="12634" y="6553"/>
                    <a:pt x="11217" y="4852"/>
                    <a:pt x="9326" y="4474"/>
                  </a:cubicBezTo>
                  <a:lnTo>
                    <a:pt x="9326" y="4222"/>
                  </a:lnTo>
                  <a:cubicBezTo>
                    <a:pt x="9074" y="1796"/>
                    <a:pt x="7089" y="0"/>
                    <a:pt x="466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419" name="Google Shape;5419;p46"/>
          <p:cNvGrpSpPr/>
          <p:nvPr/>
        </p:nvGrpSpPr>
        <p:grpSpPr>
          <a:xfrm>
            <a:off x="3978410" y="3892128"/>
            <a:ext cx="334698" cy="310426"/>
            <a:chOff x="-62511900" y="4129100"/>
            <a:chExt cx="304050" cy="282000"/>
          </a:xfrm>
          <a:solidFill>
            <a:srgbClr val="171536"/>
          </a:solidFill>
        </p:grpSpPr>
        <p:sp>
          <p:nvSpPr>
            <p:cNvPr id="5420" name="Google Shape;5420;p46"/>
            <p:cNvSpPr/>
            <p:nvPr/>
          </p:nvSpPr>
          <p:spPr>
            <a:xfrm>
              <a:off x="-62414225" y="4203925"/>
              <a:ext cx="206375" cy="207175"/>
            </a:xfrm>
            <a:custGeom>
              <a:avLst/>
              <a:gdLst/>
              <a:ahLst/>
              <a:cxnLst/>
              <a:rect l="l" t="t" r="r" b="b"/>
              <a:pathLst>
                <a:path w="8255" h="8287" extrusionOk="0">
                  <a:moveTo>
                    <a:pt x="4128" y="1229"/>
                  </a:moveTo>
                  <a:cubicBezTo>
                    <a:pt x="4348" y="1229"/>
                    <a:pt x="4506" y="1418"/>
                    <a:pt x="4506" y="1670"/>
                  </a:cubicBezTo>
                  <a:lnTo>
                    <a:pt x="4506" y="1922"/>
                  </a:lnTo>
                  <a:cubicBezTo>
                    <a:pt x="4978" y="2080"/>
                    <a:pt x="5356" y="2552"/>
                    <a:pt x="5356" y="3119"/>
                  </a:cubicBezTo>
                  <a:cubicBezTo>
                    <a:pt x="5356" y="3340"/>
                    <a:pt x="5136" y="3498"/>
                    <a:pt x="4947" y="3498"/>
                  </a:cubicBezTo>
                  <a:cubicBezTo>
                    <a:pt x="4726" y="3498"/>
                    <a:pt x="4506" y="3308"/>
                    <a:pt x="4506" y="3119"/>
                  </a:cubicBezTo>
                  <a:cubicBezTo>
                    <a:pt x="4506" y="2867"/>
                    <a:pt x="4317" y="2710"/>
                    <a:pt x="4128" y="2710"/>
                  </a:cubicBezTo>
                  <a:cubicBezTo>
                    <a:pt x="3939" y="2710"/>
                    <a:pt x="3687" y="2930"/>
                    <a:pt x="3687" y="3119"/>
                  </a:cubicBezTo>
                  <a:cubicBezTo>
                    <a:pt x="3718" y="3340"/>
                    <a:pt x="4033" y="3592"/>
                    <a:pt x="4411" y="3813"/>
                  </a:cubicBezTo>
                  <a:cubicBezTo>
                    <a:pt x="4821" y="4128"/>
                    <a:pt x="5388" y="4537"/>
                    <a:pt x="5388" y="5199"/>
                  </a:cubicBezTo>
                  <a:cubicBezTo>
                    <a:pt x="5388" y="5766"/>
                    <a:pt x="5041" y="6175"/>
                    <a:pt x="4569" y="6396"/>
                  </a:cubicBezTo>
                  <a:lnTo>
                    <a:pt x="4569" y="6648"/>
                  </a:lnTo>
                  <a:cubicBezTo>
                    <a:pt x="4569" y="6900"/>
                    <a:pt x="4348" y="7089"/>
                    <a:pt x="4159" y="7089"/>
                  </a:cubicBezTo>
                  <a:cubicBezTo>
                    <a:pt x="3970" y="7089"/>
                    <a:pt x="3718" y="6900"/>
                    <a:pt x="3718" y="6648"/>
                  </a:cubicBezTo>
                  <a:lnTo>
                    <a:pt x="3718" y="6396"/>
                  </a:lnTo>
                  <a:cubicBezTo>
                    <a:pt x="3245" y="6238"/>
                    <a:pt x="2899" y="5766"/>
                    <a:pt x="2899" y="5199"/>
                  </a:cubicBezTo>
                  <a:cubicBezTo>
                    <a:pt x="2899" y="4978"/>
                    <a:pt x="3088" y="4821"/>
                    <a:pt x="3308" y="4821"/>
                  </a:cubicBezTo>
                  <a:cubicBezTo>
                    <a:pt x="3498" y="4821"/>
                    <a:pt x="3687" y="5010"/>
                    <a:pt x="3687" y="5199"/>
                  </a:cubicBezTo>
                  <a:cubicBezTo>
                    <a:pt x="3687" y="5451"/>
                    <a:pt x="3876" y="5608"/>
                    <a:pt x="4128" y="5608"/>
                  </a:cubicBezTo>
                  <a:cubicBezTo>
                    <a:pt x="4348" y="5608"/>
                    <a:pt x="4506" y="5388"/>
                    <a:pt x="4506" y="5199"/>
                  </a:cubicBezTo>
                  <a:cubicBezTo>
                    <a:pt x="4506" y="4978"/>
                    <a:pt x="4191" y="4726"/>
                    <a:pt x="3844" y="4506"/>
                  </a:cubicBezTo>
                  <a:cubicBezTo>
                    <a:pt x="3403" y="4191"/>
                    <a:pt x="2867" y="3781"/>
                    <a:pt x="2867" y="3119"/>
                  </a:cubicBezTo>
                  <a:cubicBezTo>
                    <a:pt x="2867" y="2552"/>
                    <a:pt x="3214" y="2143"/>
                    <a:pt x="3687" y="1922"/>
                  </a:cubicBezTo>
                  <a:lnTo>
                    <a:pt x="3687" y="1670"/>
                  </a:lnTo>
                  <a:cubicBezTo>
                    <a:pt x="3687" y="1418"/>
                    <a:pt x="3876" y="1229"/>
                    <a:pt x="4128" y="1229"/>
                  </a:cubicBezTo>
                  <a:close/>
                  <a:moveTo>
                    <a:pt x="4128" y="0"/>
                  </a:moveTo>
                  <a:cubicBezTo>
                    <a:pt x="1828" y="0"/>
                    <a:pt x="0" y="1859"/>
                    <a:pt x="0" y="4128"/>
                  </a:cubicBezTo>
                  <a:cubicBezTo>
                    <a:pt x="0" y="6427"/>
                    <a:pt x="1828" y="8286"/>
                    <a:pt x="4128" y="8286"/>
                  </a:cubicBezTo>
                  <a:cubicBezTo>
                    <a:pt x="6396" y="8286"/>
                    <a:pt x="8255" y="6427"/>
                    <a:pt x="8255" y="4128"/>
                  </a:cubicBezTo>
                  <a:cubicBezTo>
                    <a:pt x="8255" y="1859"/>
                    <a:pt x="6396" y="0"/>
                    <a:pt x="41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1" name="Google Shape;5421;p46"/>
            <p:cNvSpPr/>
            <p:nvPr/>
          </p:nvSpPr>
          <p:spPr>
            <a:xfrm>
              <a:off x="-62511100" y="4129100"/>
              <a:ext cx="159900" cy="74850"/>
            </a:xfrm>
            <a:custGeom>
              <a:avLst/>
              <a:gdLst/>
              <a:ahLst/>
              <a:cxnLst/>
              <a:rect l="l" t="t" r="r" b="b"/>
              <a:pathLst>
                <a:path w="6396" h="2994" extrusionOk="0">
                  <a:moveTo>
                    <a:pt x="3214" y="1"/>
                  </a:moveTo>
                  <a:cubicBezTo>
                    <a:pt x="1450" y="1"/>
                    <a:pt x="0" y="662"/>
                    <a:pt x="0" y="1513"/>
                  </a:cubicBezTo>
                  <a:cubicBezTo>
                    <a:pt x="0" y="2332"/>
                    <a:pt x="1450" y="2993"/>
                    <a:pt x="3214" y="2993"/>
                  </a:cubicBezTo>
                  <a:cubicBezTo>
                    <a:pt x="4947" y="2993"/>
                    <a:pt x="6396" y="2332"/>
                    <a:pt x="6396" y="1513"/>
                  </a:cubicBezTo>
                  <a:cubicBezTo>
                    <a:pt x="6396" y="662"/>
                    <a:pt x="4947" y="1"/>
                    <a:pt x="321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2" name="Google Shape;5422;p46"/>
            <p:cNvSpPr/>
            <p:nvPr/>
          </p:nvSpPr>
          <p:spPr>
            <a:xfrm>
              <a:off x="-62511100" y="4207075"/>
              <a:ext cx="110275" cy="59875"/>
            </a:xfrm>
            <a:custGeom>
              <a:avLst/>
              <a:gdLst/>
              <a:ahLst/>
              <a:cxnLst/>
              <a:rect l="l" t="t" r="r" b="b"/>
              <a:pathLst>
                <a:path w="4411" h="2395" extrusionOk="0">
                  <a:moveTo>
                    <a:pt x="0" y="0"/>
                  </a:moveTo>
                  <a:lnTo>
                    <a:pt x="0" y="1135"/>
                  </a:lnTo>
                  <a:cubicBezTo>
                    <a:pt x="0" y="1450"/>
                    <a:pt x="347" y="1765"/>
                    <a:pt x="882" y="2017"/>
                  </a:cubicBezTo>
                  <a:cubicBezTo>
                    <a:pt x="1355" y="2237"/>
                    <a:pt x="2332" y="2395"/>
                    <a:pt x="3151" y="2395"/>
                  </a:cubicBezTo>
                  <a:lnTo>
                    <a:pt x="3308" y="2395"/>
                  </a:lnTo>
                  <a:cubicBezTo>
                    <a:pt x="3560" y="1733"/>
                    <a:pt x="3907" y="1135"/>
                    <a:pt x="4411" y="631"/>
                  </a:cubicBezTo>
                  <a:lnTo>
                    <a:pt x="4411" y="631"/>
                  </a:lnTo>
                  <a:cubicBezTo>
                    <a:pt x="4033" y="694"/>
                    <a:pt x="3623" y="757"/>
                    <a:pt x="3182" y="757"/>
                  </a:cubicBezTo>
                  <a:cubicBezTo>
                    <a:pt x="2363" y="757"/>
                    <a:pt x="1261" y="599"/>
                    <a:pt x="567" y="316"/>
                  </a:cubicBezTo>
                  <a:cubicBezTo>
                    <a:pt x="347" y="221"/>
                    <a:pt x="158" y="127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3" name="Google Shape;5423;p46"/>
            <p:cNvSpPr/>
            <p:nvPr/>
          </p:nvSpPr>
          <p:spPr>
            <a:xfrm>
              <a:off x="-62511100" y="4329950"/>
              <a:ext cx="106350" cy="59875"/>
            </a:xfrm>
            <a:custGeom>
              <a:avLst/>
              <a:gdLst/>
              <a:ahLst/>
              <a:cxnLst/>
              <a:rect l="l" t="t" r="r" b="b"/>
              <a:pathLst>
                <a:path w="4254" h="2395" extrusionOk="0">
                  <a:moveTo>
                    <a:pt x="0" y="0"/>
                  </a:moveTo>
                  <a:lnTo>
                    <a:pt x="0" y="1197"/>
                  </a:lnTo>
                  <a:cubicBezTo>
                    <a:pt x="0" y="1701"/>
                    <a:pt x="1355" y="2395"/>
                    <a:pt x="3182" y="2395"/>
                  </a:cubicBezTo>
                  <a:cubicBezTo>
                    <a:pt x="3560" y="2395"/>
                    <a:pt x="3907" y="2363"/>
                    <a:pt x="4254" y="2332"/>
                  </a:cubicBezTo>
                  <a:cubicBezTo>
                    <a:pt x="3875" y="1859"/>
                    <a:pt x="3560" y="1355"/>
                    <a:pt x="3340" y="756"/>
                  </a:cubicBezTo>
                  <a:lnTo>
                    <a:pt x="3182" y="756"/>
                  </a:lnTo>
                  <a:cubicBezTo>
                    <a:pt x="2363" y="756"/>
                    <a:pt x="1261" y="599"/>
                    <a:pt x="567" y="315"/>
                  </a:cubicBezTo>
                  <a:cubicBezTo>
                    <a:pt x="347" y="252"/>
                    <a:pt x="158" y="126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4" name="Google Shape;5424;p46"/>
            <p:cNvSpPr/>
            <p:nvPr/>
          </p:nvSpPr>
          <p:spPr>
            <a:xfrm>
              <a:off x="-62511900" y="4268500"/>
              <a:ext cx="78000" cy="60675"/>
            </a:xfrm>
            <a:custGeom>
              <a:avLst/>
              <a:gdLst/>
              <a:ahLst/>
              <a:cxnLst/>
              <a:rect l="l" t="t" r="r" b="b"/>
              <a:pathLst>
                <a:path w="3120" h="2427" extrusionOk="0">
                  <a:moveTo>
                    <a:pt x="1" y="1"/>
                  </a:moveTo>
                  <a:lnTo>
                    <a:pt x="1" y="1167"/>
                  </a:lnTo>
                  <a:lnTo>
                    <a:pt x="32" y="1167"/>
                  </a:lnTo>
                  <a:cubicBezTo>
                    <a:pt x="32" y="1482"/>
                    <a:pt x="379" y="1797"/>
                    <a:pt x="914" y="2017"/>
                  </a:cubicBezTo>
                  <a:cubicBezTo>
                    <a:pt x="1387" y="2238"/>
                    <a:pt x="2332" y="2395"/>
                    <a:pt x="3120" y="2427"/>
                  </a:cubicBezTo>
                  <a:cubicBezTo>
                    <a:pt x="3057" y="2143"/>
                    <a:pt x="3025" y="1860"/>
                    <a:pt x="3025" y="1608"/>
                  </a:cubicBezTo>
                  <a:cubicBezTo>
                    <a:pt x="3025" y="1324"/>
                    <a:pt x="3088" y="1041"/>
                    <a:pt x="3120" y="757"/>
                  </a:cubicBezTo>
                  <a:cubicBezTo>
                    <a:pt x="2332" y="757"/>
                    <a:pt x="1230" y="599"/>
                    <a:pt x="536" y="316"/>
                  </a:cubicBezTo>
                  <a:cubicBezTo>
                    <a:pt x="347" y="253"/>
                    <a:pt x="158" y="127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425" name="Google Shape;5425;p46"/>
          <p:cNvGrpSpPr/>
          <p:nvPr/>
        </p:nvGrpSpPr>
        <p:grpSpPr>
          <a:xfrm>
            <a:off x="6102576" y="3043066"/>
            <a:ext cx="295675" cy="349421"/>
            <a:chOff x="-60597975" y="3367475"/>
            <a:chExt cx="268600" cy="317425"/>
          </a:xfrm>
          <a:solidFill>
            <a:srgbClr val="171536"/>
          </a:solidFill>
        </p:grpSpPr>
        <p:sp>
          <p:nvSpPr>
            <p:cNvPr id="5426" name="Google Shape;5426;p46"/>
            <p:cNvSpPr/>
            <p:nvPr/>
          </p:nvSpPr>
          <p:spPr>
            <a:xfrm>
              <a:off x="-60535750" y="3495075"/>
              <a:ext cx="206375" cy="82725"/>
            </a:xfrm>
            <a:custGeom>
              <a:avLst/>
              <a:gdLst/>
              <a:ahLst/>
              <a:cxnLst/>
              <a:rect l="l" t="t" r="r" b="b"/>
              <a:pathLst>
                <a:path w="8255" h="3309" extrusionOk="0">
                  <a:moveTo>
                    <a:pt x="5357" y="1229"/>
                  </a:moveTo>
                  <a:cubicBezTo>
                    <a:pt x="5577" y="1229"/>
                    <a:pt x="5766" y="1418"/>
                    <a:pt x="5766" y="1607"/>
                  </a:cubicBezTo>
                  <a:cubicBezTo>
                    <a:pt x="5766" y="1890"/>
                    <a:pt x="5577" y="2048"/>
                    <a:pt x="5357" y="2048"/>
                  </a:cubicBezTo>
                  <a:lnTo>
                    <a:pt x="2049" y="2048"/>
                  </a:lnTo>
                  <a:cubicBezTo>
                    <a:pt x="1797" y="2048"/>
                    <a:pt x="1639" y="1859"/>
                    <a:pt x="1639" y="1607"/>
                  </a:cubicBezTo>
                  <a:cubicBezTo>
                    <a:pt x="1639" y="1386"/>
                    <a:pt x="1828" y="1229"/>
                    <a:pt x="2049" y="1229"/>
                  </a:cubicBezTo>
                  <a:close/>
                  <a:moveTo>
                    <a:pt x="1" y="0"/>
                  </a:moveTo>
                  <a:lnTo>
                    <a:pt x="1" y="3308"/>
                  </a:lnTo>
                  <a:lnTo>
                    <a:pt x="8255" y="3308"/>
                  </a:lnTo>
                  <a:lnTo>
                    <a:pt x="825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7" name="Google Shape;5427;p46"/>
            <p:cNvSpPr/>
            <p:nvPr/>
          </p:nvSpPr>
          <p:spPr>
            <a:xfrm>
              <a:off x="-60432575" y="3367475"/>
              <a:ext cx="20500" cy="47275"/>
            </a:xfrm>
            <a:custGeom>
              <a:avLst/>
              <a:gdLst/>
              <a:ahLst/>
              <a:cxnLst/>
              <a:rect l="l" t="t" r="r" b="b"/>
              <a:pathLst>
                <a:path w="820" h="1891" extrusionOk="0">
                  <a:moveTo>
                    <a:pt x="1" y="0"/>
                  </a:moveTo>
                  <a:lnTo>
                    <a:pt x="1" y="1891"/>
                  </a:lnTo>
                  <a:cubicBezTo>
                    <a:pt x="127" y="1765"/>
                    <a:pt x="221" y="1639"/>
                    <a:pt x="379" y="1639"/>
                  </a:cubicBezTo>
                  <a:cubicBezTo>
                    <a:pt x="600" y="1639"/>
                    <a:pt x="694" y="1765"/>
                    <a:pt x="820" y="1891"/>
                  </a:cubicBezTo>
                  <a:lnTo>
                    <a:pt x="82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8" name="Google Shape;5428;p46"/>
            <p:cNvSpPr/>
            <p:nvPr/>
          </p:nvSpPr>
          <p:spPr>
            <a:xfrm>
              <a:off x="-60535750" y="3367475"/>
              <a:ext cx="206375" cy="107150"/>
            </a:xfrm>
            <a:custGeom>
              <a:avLst/>
              <a:gdLst/>
              <a:ahLst/>
              <a:cxnLst/>
              <a:rect l="l" t="t" r="r" b="b"/>
              <a:pathLst>
                <a:path w="8255" h="4286" extrusionOk="0">
                  <a:moveTo>
                    <a:pt x="1" y="0"/>
                  </a:moveTo>
                  <a:lnTo>
                    <a:pt x="1" y="4285"/>
                  </a:lnTo>
                  <a:lnTo>
                    <a:pt x="8255" y="4285"/>
                  </a:lnTo>
                  <a:lnTo>
                    <a:pt x="8255" y="1261"/>
                  </a:lnTo>
                  <a:cubicBezTo>
                    <a:pt x="8255" y="567"/>
                    <a:pt x="7720" y="32"/>
                    <a:pt x="7026" y="32"/>
                  </a:cubicBezTo>
                  <a:lnTo>
                    <a:pt x="5829" y="32"/>
                  </a:lnTo>
                  <a:lnTo>
                    <a:pt x="5829" y="2930"/>
                  </a:lnTo>
                  <a:cubicBezTo>
                    <a:pt x="5829" y="3182"/>
                    <a:pt x="5633" y="3350"/>
                    <a:pt x="5418" y="3350"/>
                  </a:cubicBezTo>
                  <a:cubicBezTo>
                    <a:pt x="5311" y="3350"/>
                    <a:pt x="5199" y="3308"/>
                    <a:pt x="5105" y="3214"/>
                  </a:cubicBezTo>
                  <a:lnTo>
                    <a:pt x="4569" y="2678"/>
                  </a:lnTo>
                  <a:lnTo>
                    <a:pt x="4002" y="3214"/>
                  </a:lnTo>
                  <a:cubicBezTo>
                    <a:pt x="3917" y="3289"/>
                    <a:pt x="3821" y="3322"/>
                    <a:pt x="3728" y="3322"/>
                  </a:cubicBezTo>
                  <a:cubicBezTo>
                    <a:pt x="3510" y="3322"/>
                    <a:pt x="3309" y="3142"/>
                    <a:pt x="3309" y="2899"/>
                  </a:cubicBezTo>
                  <a:lnTo>
                    <a:pt x="3309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9" name="Google Shape;5429;p46"/>
            <p:cNvSpPr/>
            <p:nvPr/>
          </p:nvSpPr>
          <p:spPr>
            <a:xfrm>
              <a:off x="-60597975" y="3368175"/>
              <a:ext cx="40200" cy="316725"/>
            </a:xfrm>
            <a:custGeom>
              <a:avLst/>
              <a:gdLst/>
              <a:ahLst/>
              <a:cxnLst/>
              <a:rect l="l" t="t" r="r" b="b"/>
              <a:pathLst>
                <a:path w="1608" h="12669" extrusionOk="0">
                  <a:moveTo>
                    <a:pt x="337" y="0"/>
                  </a:moveTo>
                  <a:cubicBezTo>
                    <a:pt x="163" y="0"/>
                    <a:pt x="1" y="178"/>
                    <a:pt x="1" y="382"/>
                  </a:cubicBezTo>
                  <a:lnTo>
                    <a:pt x="1" y="12259"/>
                  </a:lnTo>
                  <a:cubicBezTo>
                    <a:pt x="1" y="12480"/>
                    <a:pt x="190" y="12669"/>
                    <a:pt x="379" y="12669"/>
                  </a:cubicBezTo>
                  <a:lnTo>
                    <a:pt x="1608" y="12669"/>
                  </a:lnTo>
                  <a:lnTo>
                    <a:pt x="1608" y="4"/>
                  </a:lnTo>
                  <a:lnTo>
                    <a:pt x="379" y="4"/>
                  </a:lnTo>
                  <a:cubicBezTo>
                    <a:pt x="365" y="2"/>
                    <a:pt x="351" y="0"/>
                    <a:pt x="33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0" name="Google Shape;5430;p46"/>
            <p:cNvSpPr/>
            <p:nvPr/>
          </p:nvSpPr>
          <p:spPr>
            <a:xfrm>
              <a:off x="-60535750" y="3597450"/>
              <a:ext cx="206375" cy="86675"/>
            </a:xfrm>
            <a:custGeom>
              <a:avLst/>
              <a:gdLst/>
              <a:ahLst/>
              <a:cxnLst/>
              <a:rect l="l" t="t" r="r" b="b"/>
              <a:pathLst>
                <a:path w="8255" h="3467" extrusionOk="0">
                  <a:moveTo>
                    <a:pt x="1" y="1"/>
                  </a:moveTo>
                  <a:lnTo>
                    <a:pt x="1" y="3466"/>
                  </a:lnTo>
                  <a:lnTo>
                    <a:pt x="7026" y="3466"/>
                  </a:lnTo>
                  <a:cubicBezTo>
                    <a:pt x="7720" y="3466"/>
                    <a:pt x="8255" y="2931"/>
                    <a:pt x="8255" y="2206"/>
                  </a:cubicBezTo>
                  <a:lnTo>
                    <a:pt x="8255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431" name="Google Shape;5431;p46"/>
          <p:cNvSpPr/>
          <p:nvPr/>
        </p:nvSpPr>
        <p:spPr>
          <a:xfrm>
            <a:off x="6072955" y="3465738"/>
            <a:ext cx="351155" cy="347275"/>
          </a:xfrm>
          <a:custGeom>
            <a:avLst/>
            <a:gdLst/>
            <a:ahLst/>
            <a:cxnLst/>
            <a:rect l="l" t="t" r="r" b="b"/>
            <a:pathLst>
              <a:path w="12760" h="12619" extrusionOk="0">
                <a:moveTo>
                  <a:pt x="10082" y="2190"/>
                </a:moveTo>
                <a:lnTo>
                  <a:pt x="11027" y="2726"/>
                </a:lnTo>
                <a:lnTo>
                  <a:pt x="8948" y="6317"/>
                </a:lnTo>
                <a:lnTo>
                  <a:pt x="8003" y="5781"/>
                </a:lnTo>
                <a:cubicBezTo>
                  <a:pt x="8349" y="5151"/>
                  <a:pt x="9704" y="2820"/>
                  <a:pt x="10082" y="2190"/>
                </a:cubicBezTo>
                <a:close/>
                <a:moveTo>
                  <a:pt x="7813" y="6601"/>
                </a:moveTo>
                <a:lnTo>
                  <a:pt x="8318" y="6916"/>
                </a:lnTo>
                <a:lnTo>
                  <a:pt x="7782" y="7262"/>
                </a:lnTo>
                <a:lnTo>
                  <a:pt x="7813" y="6601"/>
                </a:lnTo>
                <a:close/>
                <a:moveTo>
                  <a:pt x="10554" y="8522"/>
                </a:moveTo>
                <a:cubicBezTo>
                  <a:pt x="10806" y="8522"/>
                  <a:pt x="10964" y="8711"/>
                  <a:pt x="10964" y="8900"/>
                </a:cubicBezTo>
                <a:cubicBezTo>
                  <a:pt x="10964" y="9153"/>
                  <a:pt x="10806" y="9342"/>
                  <a:pt x="10554" y="9342"/>
                </a:cubicBezTo>
                <a:lnTo>
                  <a:pt x="5608" y="9342"/>
                </a:lnTo>
                <a:cubicBezTo>
                  <a:pt x="5356" y="9342"/>
                  <a:pt x="5167" y="9153"/>
                  <a:pt x="5167" y="8900"/>
                </a:cubicBezTo>
                <a:cubicBezTo>
                  <a:pt x="5167" y="8680"/>
                  <a:pt x="5356" y="8522"/>
                  <a:pt x="5608" y="8522"/>
                </a:cubicBezTo>
                <a:close/>
                <a:moveTo>
                  <a:pt x="3088" y="5592"/>
                </a:moveTo>
                <a:cubicBezTo>
                  <a:pt x="3308" y="5592"/>
                  <a:pt x="3497" y="5813"/>
                  <a:pt x="3497" y="6002"/>
                </a:cubicBezTo>
                <a:lnTo>
                  <a:pt x="3497" y="6286"/>
                </a:lnTo>
                <a:cubicBezTo>
                  <a:pt x="3970" y="6443"/>
                  <a:pt x="4348" y="6916"/>
                  <a:pt x="4348" y="7451"/>
                </a:cubicBezTo>
                <a:cubicBezTo>
                  <a:pt x="4348" y="7703"/>
                  <a:pt x="4159" y="7861"/>
                  <a:pt x="3907" y="7861"/>
                </a:cubicBezTo>
                <a:cubicBezTo>
                  <a:pt x="3655" y="7861"/>
                  <a:pt x="3497" y="7640"/>
                  <a:pt x="3497" y="7451"/>
                </a:cubicBezTo>
                <a:cubicBezTo>
                  <a:pt x="3497" y="7231"/>
                  <a:pt x="3308" y="7010"/>
                  <a:pt x="3088" y="7010"/>
                </a:cubicBezTo>
                <a:cubicBezTo>
                  <a:pt x="2836" y="7010"/>
                  <a:pt x="2678" y="7231"/>
                  <a:pt x="2678" y="7451"/>
                </a:cubicBezTo>
                <a:cubicBezTo>
                  <a:pt x="2678" y="7703"/>
                  <a:pt x="3025" y="7924"/>
                  <a:pt x="3340" y="8176"/>
                </a:cubicBezTo>
                <a:cubicBezTo>
                  <a:pt x="3781" y="8491"/>
                  <a:pt x="4348" y="8869"/>
                  <a:pt x="4348" y="9531"/>
                </a:cubicBezTo>
                <a:cubicBezTo>
                  <a:pt x="4348" y="10098"/>
                  <a:pt x="3970" y="10539"/>
                  <a:pt x="3497" y="10728"/>
                </a:cubicBezTo>
                <a:lnTo>
                  <a:pt x="3497" y="11011"/>
                </a:lnTo>
                <a:cubicBezTo>
                  <a:pt x="3497" y="11232"/>
                  <a:pt x="3308" y="11452"/>
                  <a:pt x="3088" y="11452"/>
                </a:cubicBezTo>
                <a:cubicBezTo>
                  <a:pt x="2836" y="11452"/>
                  <a:pt x="2678" y="11232"/>
                  <a:pt x="2678" y="11011"/>
                </a:cubicBezTo>
                <a:lnTo>
                  <a:pt x="2678" y="10728"/>
                </a:lnTo>
                <a:cubicBezTo>
                  <a:pt x="2206" y="10570"/>
                  <a:pt x="1859" y="10098"/>
                  <a:pt x="1859" y="9531"/>
                </a:cubicBezTo>
                <a:cubicBezTo>
                  <a:pt x="1859" y="9310"/>
                  <a:pt x="2048" y="9121"/>
                  <a:pt x="2300" y="9121"/>
                </a:cubicBezTo>
                <a:cubicBezTo>
                  <a:pt x="2521" y="9121"/>
                  <a:pt x="2678" y="9310"/>
                  <a:pt x="2678" y="9531"/>
                </a:cubicBezTo>
                <a:cubicBezTo>
                  <a:pt x="2678" y="9783"/>
                  <a:pt x="2867" y="9940"/>
                  <a:pt x="3088" y="9940"/>
                </a:cubicBezTo>
                <a:cubicBezTo>
                  <a:pt x="3308" y="9940"/>
                  <a:pt x="3497" y="9751"/>
                  <a:pt x="3497" y="9531"/>
                </a:cubicBezTo>
                <a:cubicBezTo>
                  <a:pt x="3497" y="9310"/>
                  <a:pt x="3182" y="9089"/>
                  <a:pt x="2836" y="8837"/>
                </a:cubicBezTo>
                <a:cubicBezTo>
                  <a:pt x="2395" y="8522"/>
                  <a:pt x="1859" y="8113"/>
                  <a:pt x="1859" y="7451"/>
                </a:cubicBezTo>
                <a:cubicBezTo>
                  <a:pt x="1859" y="6916"/>
                  <a:pt x="2206" y="6475"/>
                  <a:pt x="2678" y="6286"/>
                </a:cubicBezTo>
                <a:lnTo>
                  <a:pt x="2678" y="6002"/>
                </a:lnTo>
                <a:cubicBezTo>
                  <a:pt x="2678" y="5750"/>
                  <a:pt x="2867" y="5592"/>
                  <a:pt x="3088" y="5592"/>
                </a:cubicBezTo>
                <a:close/>
                <a:moveTo>
                  <a:pt x="10554" y="11011"/>
                </a:moveTo>
                <a:cubicBezTo>
                  <a:pt x="10806" y="11011"/>
                  <a:pt x="10964" y="11200"/>
                  <a:pt x="10964" y="11452"/>
                </a:cubicBezTo>
                <a:cubicBezTo>
                  <a:pt x="10964" y="11641"/>
                  <a:pt x="10806" y="11830"/>
                  <a:pt x="10554" y="11830"/>
                </a:cubicBezTo>
                <a:lnTo>
                  <a:pt x="5608" y="11830"/>
                </a:lnTo>
                <a:cubicBezTo>
                  <a:pt x="5356" y="11830"/>
                  <a:pt x="5167" y="11641"/>
                  <a:pt x="5167" y="11452"/>
                </a:cubicBezTo>
                <a:cubicBezTo>
                  <a:pt x="5167" y="11200"/>
                  <a:pt x="5356" y="11011"/>
                  <a:pt x="5608" y="11011"/>
                </a:cubicBezTo>
                <a:close/>
                <a:moveTo>
                  <a:pt x="10933" y="1"/>
                </a:moveTo>
                <a:cubicBezTo>
                  <a:pt x="10599" y="1"/>
                  <a:pt x="10280" y="176"/>
                  <a:pt x="10113" y="489"/>
                </a:cubicBezTo>
                <a:lnTo>
                  <a:pt x="7877" y="4395"/>
                </a:lnTo>
                <a:lnTo>
                  <a:pt x="1229" y="4395"/>
                </a:lnTo>
                <a:cubicBezTo>
                  <a:pt x="567" y="4395"/>
                  <a:pt x="0" y="4931"/>
                  <a:pt x="0" y="5592"/>
                </a:cubicBezTo>
                <a:lnTo>
                  <a:pt x="0" y="11389"/>
                </a:lnTo>
                <a:cubicBezTo>
                  <a:pt x="0" y="12051"/>
                  <a:pt x="567" y="12618"/>
                  <a:pt x="1229" y="12618"/>
                </a:cubicBezTo>
                <a:lnTo>
                  <a:pt x="11437" y="12618"/>
                </a:lnTo>
                <a:cubicBezTo>
                  <a:pt x="12098" y="12618"/>
                  <a:pt x="12697" y="12082"/>
                  <a:pt x="12697" y="11389"/>
                </a:cubicBezTo>
                <a:lnTo>
                  <a:pt x="12697" y="5592"/>
                </a:lnTo>
                <a:cubicBezTo>
                  <a:pt x="12602" y="4931"/>
                  <a:pt x="12067" y="4395"/>
                  <a:pt x="11374" y="4395"/>
                </a:cubicBezTo>
                <a:lnTo>
                  <a:pt x="11027" y="4395"/>
                </a:lnTo>
                <a:lnTo>
                  <a:pt x="12476" y="1875"/>
                </a:lnTo>
                <a:cubicBezTo>
                  <a:pt x="12760" y="1402"/>
                  <a:pt x="12602" y="804"/>
                  <a:pt x="12130" y="583"/>
                </a:cubicBezTo>
                <a:lnTo>
                  <a:pt x="11437" y="142"/>
                </a:lnTo>
                <a:cubicBezTo>
                  <a:pt x="11277" y="46"/>
                  <a:pt x="11103" y="1"/>
                  <a:pt x="10933" y="1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432" name="Google Shape;5432;p46"/>
          <p:cNvGrpSpPr/>
          <p:nvPr/>
        </p:nvGrpSpPr>
        <p:grpSpPr>
          <a:xfrm>
            <a:off x="6076129" y="3922482"/>
            <a:ext cx="348568" cy="249716"/>
            <a:chOff x="-60621600" y="4145650"/>
            <a:chExt cx="316650" cy="226850"/>
          </a:xfrm>
          <a:solidFill>
            <a:srgbClr val="171536"/>
          </a:solidFill>
        </p:grpSpPr>
        <p:sp>
          <p:nvSpPr>
            <p:cNvPr id="5433" name="Google Shape;5433;p46"/>
            <p:cNvSpPr/>
            <p:nvPr/>
          </p:nvSpPr>
          <p:spPr>
            <a:xfrm>
              <a:off x="-60463275" y="4249600"/>
              <a:ext cx="61450" cy="60675"/>
            </a:xfrm>
            <a:custGeom>
              <a:avLst/>
              <a:gdLst/>
              <a:ahLst/>
              <a:cxnLst/>
              <a:rect l="l" t="t" r="r" b="b"/>
              <a:pathLst>
                <a:path w="2458" h="2427" extrusionOk="0">
                  <a:moveTo>
                    <a:pt x="1229" y="1"/>
                  </a:moveTo>
                  <a:cubicBezTo>
                    <a:pt x="567" y="1"/>
                    <a:pt x="0" y="536"/>
                    <a:pt x="0" y="1198"/>
                  </a:cubicBezTo>
                  <a:cubicBezTo>
                    <a:pt x="0" y="1891"/>
                    <a:pt x="567" y="2427"/>
                    <a:pt x="1229" y="2427"/>
                  </a:cubicBezTo>
                  <a:cubicBezTo>
                    <a:pt x="1891" y="2427"/>
                    <a:pt x="2458" y="1891"/>
                    <a:pt x="2458" y="1198"/>
                  </a:cubicBezTo>
                  <a:cubicBezTo>
                    <a:pt x="2458" y="536"/>
                    <a:pt x="1891" y="1"/>
                    <a:pt x="122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4" name="Google Shape;5434;p46"/>
            <p:cNvSpPr/>
            <p:nvPr/>
          </p:nvSpPr>
          <p:spPr>
            <a:xfrm>
              <a:off x="-60526300" y="4249600"/>
              <a:ext cx="48075" cy="60675"/>
            </a:xfrm>
            <a:custGeom>
              <a:avLst/>
              <a:gdLst/>
              <a:ahLst/>
              <a:cxnLst/>
              <a:rect l="l" t="t" r="r" b="b"/>
              <a:pathLst>
                <a:path w="1923" h="2427" extrusionOk="0">
                  <a:moveTo>
                    <a:pt x="1261" y="1"/>
                  </a:moveTo>
                  <a:cubicBezTo>
                    <a:pt x="599" y="1"/>
                    <a:pt x="1" y="536"/>
                    <a:pt x="1" y="1198"/>
                  </a:cubicBezTo>
                  <a:cubicBezTo>
                    <a:pt x="1" y="1891"/>
                    <a:pt x="568" y="2427"/>
                    <a:pt x="1261" y="2427"/>
                  </a:cubicBezTo>
                  <a:cubicBezTo>
                    <a:pt x="1513" y="2427"/>
                    <a:pt x="1734" y="2364"/>
                    <a:pt x="1923" y="2238"/>
                  </a:cubicBezTo>
                  <a:cubicBezTo>
                    <a:pt x="1765" y="1923"/>
                    <a:pt x="1671" y="1576"/>
                    <a:pt x="1671" y="1198"/>
                  </a:cubicBezTo>
                  <a:cubicBezTo>
                    <a:pt x="1671" y="851"/>
                    <a:pt x="1765" y="505"/>
                    <a:pt x="1923" y="190"/>
                  </a:cubicBezTo>
                  <a:cubicBezTo>
                    <a:pt x="1734" y="64"/>
                    <a:pt x="1513" y="1"/>
                    <a:pt x="126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5" name="Google Shape;5435;p46"/>
            <p:cNvSpPr/>
            <p:nvPr/>
          </p:nvSpPr>
          <p:spPr>
            <a:xfrm>
              <a:off x="-60621600" y="4145650"/>
              <a:ext cx="316650" cy="226850"/>
            </a:xfrm>
            <a:custGeom>
              <a:avLst/>
              <a:gdLst/>
              <a:ahLst/>
              <a:cxnLst/>
              <a:rect l="l" t="t" r="r" b="b"/>
              <a:pathLst>
                <a:path w="12666" h="9074" extrusionOk="0">
                  <a:moveTo>
                    <a:pt x="11374" y="851"/>
                  </a:moveTo>
                  <a:cubicBezTo>
                    <a:pt x="11626" y="851"/>
                    <a:pt x="11815" y="1040"/>
                    <a:pt x="11815" y="1229"/>
                  </a:cubicBezTo>
                  <a:lnTo>
                    <a:pt x="11815" y="1670"/>
                  </a:lnTo>
                  <a:lnTo>
                    <a:pt x="788" y="1670"/>
                  </a:lnTo>
                  <a:lnTo>
                    <a:pt x="788" y="1229"/>
                  </a:lnTo>
                  <a:cubicBezTo>
                    <a:pt x="788" y="1008"/>
                    <a:pt x="977" y="851"/>
                    <a:pt x="1166" y="851"/>
                  </a:cubicBezTo>
                  <a:close/>
                  <a:moveTo>
                    <a:pt x="7562" y="3277"/>
                  </a:moveTo>
                  <a:cubicBezTo>
                    <a:pt x="8696" y="3277"/>
                    <a:pt x="9641" y="4222"/>
                    <a:pt x="9641" y="5356"/>
                  </a:cubicBezTo>
                  <a:cubicBezTo>
                    <a:pt x="9610" y="6522"/>
                    <a:pt x="8696" y="7467"/>
                    <a:pt x="7562" y="7467"/>
                  </a:cubicBezTo>
                  <a:cubicBezTo>
                    <a:pt x="7089" y="7467"/>
                    <a:pt x="6648" y="7309"/>
                    <a:pt x="6333" y="7026"/>
                  </a:cubicBezTo>
                  <a:cubicBezTo>
                    <a:pt x="5987" y="7309"/>
                    <a:pt x="5546" y="7467"/>
                    <a:pt x="5073" y="7467"/>
                  </a:cubicBezTo>
                  <a:cubicBezTo>
                    <a:pt x="3939" y="7467"/>
                    <a:pt x="2994" y="6522"/>
                    <a:pt x="2994" y="5356"/>
                  </a:cubicBezTo>
                  <a:cubicBezTo>
                    <a:pt x="2994" y="4222"/>
                    <a:pt x="3939" y="3277"/>
                    <a:pt x="5073" y="3277"/>
                  </a:cubicBezTo>
                  <a:cubicBezTo>
                    <a:pt x="5514" y="3277"/>
                    <a:pt x="5987" y="3434"/>
                    <a:pt x="6333" y="3718"/>
                  </a:cubicBezTo>
                  <a:cubicBezTo>
                    <a:pt x="6680" y="3434"/>
                    <a:pt x="7121" y="3277"/>
                    <a:pt x="7562" y="3277"/>
                  </a:cubicBezTo>
                  <a:close/>
                  <a:moveTo>
                    <a:pt x="1229" y="0"/>
                  </a:moveTo>
                  <a:cubicBezTo>
                    <a:pt x="536" y="0"/>
                    <a:pt x="1" y="567"/>
                    <a:pt x="1" y="1229"/>
                  </a:cubicBezTo>
                  <a:lnTo>
                    <a:pt x="1" y="7845"/>
                  </a:lnTo>
                  <a:cubicBezTo>
                    <a:pt x="1" y="8506"/>
                    <a:pt x="536" y="9073"/>
                    <a:pt x="1229" y="9073"/>
                  </a:cubicBezTo>
                  <a:lnTo>
                    <a:pt x="11406" y="9073"/>
                  </a:lnTo>
                  <a:cubicBezTo>
                    <a:pt x="12099" y="9073"/>
                    <a:pt x="12666" y="8506"/>
                    <a:pt x="12666" y="7845"/>
                  </a:cubicBezTo>
                  <a:lnTo>
                    <a:pt x="12666" y="1229"/>
                  </a:lnTo>
                  <a:cubicBezTo>
                    <a:pt x="12634" y="567"/>
                    <a:pt x="12099" y="0"/>
                    <a:pt x="1140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436" name="Google Shape;5436;p46"/>
          <p:cNvGrpSpPr/>
          <p:nvPr/>
        </p:nvGrpSpPr>
        <p:grpSpPr>
          <a:xfrm>
            <a:off x="7347852" y="3873484"/>
            <a:ext cx="342486" cy="347715"/>
            <a:chOff x="-59400775" y="4084200"/>
            <a:chExt cx="311125" cy="315875"/>
          </a:xfrm>
          <a:solidFill>
            <a:srgbClr val="171536"/>
          </a:solidFill>
        </p:grpSpPr>
        <p:sp>
          <p:nvSpPr>
            <p:cNvPr id="5437" name="Google Shape;5437;p46"/>
            <p:cNvSpPr/>
            <p:nvPr/>
          </p:nvSpPr>
          <p:spPr>
            <a:xfrm>
              <a:off x="-59400775" y="4317350"/>
              <a:ext cx="89800" cy="82725"/>
            </a:xfrm>
            <a:custGeom>
              <a:avLst/>
              <a:gdLst/>
              <a:ahLst/>
              <a:cxnLst/>
              <a:rect l="l" t="t" r="r" b="b"/>
              <a:pathLst>
                <a:path w="3592" h="3309" extrusionOk="0">
                  <a:moveTo>
                    <a:pt x="1796" y="851"/>
                  </a:moveTo>
                  <a:cubicBezTo>
                    <a:pt x="2048" y="851"/>
                    <a:pt x="2237" y="1071"/>
                    <a:pt x="2237" y="1260"/>
                  </a:cubicBezTo>
                  <a:cubicBezTo>
                    <a:pt x="2237" y="1449"/>
                    <a:pt x="2048" y="1701"/>
                    <a:pt x="1796" y="1701"/>
                  </a:cubicBezTo>
                  <a:cubicBezTo>
                    <a:pt x="1576" y="1701"/>
                    <a:pt x="1418" y="1481"/>
                    <a:pt x="1418" y="1260"/>
                  </a:cubicBezTo>
                  <a:cubicBezTo>
                    <a:pt x="1418" y="1008"/>
                    <a:pt x="1576" y="851"/>
                    <a:pt x="1796" y="851"/>
                  </a:cubicBezTo>
                  <a:close/>
                  <a:moveTo>
                    <a:pt x="0" y="0"/>
                  </a:moveTo>
                  <a:lnTo>
                    <a:pt x="0" y="2079"/>
                  </a:lnTo>
                  <a:cubicBezTo>
                    <a:pt x="0" y="2741"/>
                    <a:pt x="536" y="3308"/>
                    <a:pt x="1229" y="3308"/>
                  </a:cubicBezTo>
                  <a:lnTo>
                    <a:pt x="2332" y="3308"/>
                  </a:lnTo>
                  <a:cubicBezTo>
                    <a:pt x="2993" y="3308"/>
                    <a:pt x="3592" y="2741"/>
                    <a:pt x="3592" y="2079"/>
                  </a:cubicBezTo>
                  <a:lnTo>
                    <a:pt x="3592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8" name="Google Shape;5438;p46"/>
            <p:cNvSpPr/>
            <p:nvPr/>
          </p:nvSpPr>
          <p:spPr>
            <a:xfrm>
              <a:off x="-59400000" y="4084200"/>
              <a:ext cx="89825" cy="212700"/>
            </a:xfrm>
            <a:custGeom>
              <a:avLst/>
              <a:gdLst/>
              <a:ahLst/>
              <a:cxnLst/>
              <a:rect l="l" t="t" r="r" b="b"/>
              <a:pathLst>
                <a:path w="3593" h="8508" extrusionOk="0">
                  <a:moveTo>
                    <a:pt x="1734" y="1607"/>
                  </a:moveTo>
                  <a:cubicBezTo>
                    <a:pt x="1923" y="1607"/>
                    <a:pt x="2175" y="1797"/>
                    <a:pt x="2175" y="2049"/>
                  </a:cubicBezTo>
                  <a:lnTo>
                    <a:pt x="2175" y="7278"/>
                  </a:lnTo>
                  <a:cubicBezTo>
                    <a:pt x="2175" y="7499"/>
                    <a:pt x="1986" y="7656"/>
                    <a:pt x="1734" y="7656"/>
                  </a:cubicBezTo>
                  <a:cubicBezTo>
                    <a:pt x="1513" y="7656"/>
                    <a:pt x="1356" y="7467"/>
                    <a:pt x="1356" y="7278"/>
                  </a:cubicBezTo>
                  <a:lnTo>
                    <a:pt x="1356" y="2049"/>
                  </a:lnTo>
                  <a:cubicBezTo>
                    <a:pt x="1356" y="1797"/>
                    <a:pt x="1545" y="1607"/>
                    <a:pt x="1734" y="1607"/>
                  </a:cubicBezTo>
                  <a:close/>
                  <a:moveTo>
                    <a:pt x="1230" y="1"/>
                  </a:moveTo>
                  <a:cubicBezTo>
                    <a:pt x="568" y="1"/>
                    <a:pt x="1" y="536"/>
                    <a:pt x="1" y="1198"/>
                  </a:cubicBezTo>
                  <a:lnTo>
                    <a:pt x="1" y="8507"/>
                  </a:lnTo>
                  <a:lnTo>
                    <a:pt x="3593" y="8507"/>
                  </a:lnTo>
                  <a:lnTo>
                    <a:pt x="3593" y="1198"/>
                  </a:lnTo>
                  <a:cubicBezTo>
                    <a:pt x="3561" y="536"/>
                    <a:pt x="2994" y="1"/>
                    <a:pt x="233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9" name="Google Shape;5439;p46"/>
            <p:cNvSpPr/>
            <p:nvPr/>
          </p:nvSpPr>
          <p:spPr>
            <a:xfrm>
              <a:off x="-59290500" y="4317350"/>
              <a:ext cx="89800" cy="82725"/>
            </a:xfrm>
            <a:custGeom>
              <a:avLst/>
              <a:gdLst/>
              <a:ahLst/>
              <a:cxnLst/>
              <a:rect l="l" t="t" r="r" b="b"/>
              <a:pathLst>
                <a:path w="3592" h="3309" extrusionOk="0">
                  <a:moveTo>
                    <a:pt x="1796" y="851"/>
                  </a:moveTo>
                  <a:cubicBezTo>
                    <a:pt x="2048" y="851"/>
                    <a:pt x="2205" y="1071"/>
                    <a:pt x="2205" y="1260"/>
                  </a:cubicBezTo>
                  <a:cubicBezTo>
                    <a:pt x="2205" y="1449"/>
                    <a:pt x="2016" y="1701"/>
                    <a:pt x="1796" y="1701"/>
                  </a:cubicBezTo>
                  <a:cubicBezTo>
                    <a:pt x="1575" y="1701"/>
                    <a:pt x="1386" y="1481"/>
                    <a:pt x="1386" y="1260"/>
                  </a:cubicBezTo>
                  <a:cubicBezTo>
                    <a:pt x="1386" y="1008"/>
                    <a:pt x="1575" y="851"/>
                    <a:pt x="1796" y="851"/>
                  </a:cubicBezTo>
                  <a:close/>
                  <a:moveTo>
                    <a:pt x="0" y="0"/>
                  </a:moveTo>
                  <a:lnTo>
                    <a:pt x="0" y="2079"/>
                  </a:lnTo>
                  <a:cubicBezTo>
                    <a:pt x="0" y="2741"/>
                    <a:pt x="536" y="3308"/>
                    <a:pt x="1260" y="3308"/>
                  </a:cubicBezTo>
                  <a:lnTo>
                    <a:pt x="2363" y="3308"/>
                  </a:lnTo>
                  <a:cubicBezTo>
                    <a:pt x="3025" y="3308"/>
                    <a:pt x="3592" y="2741"/>
                    <a:pt x="3592" y="2079"/>
                  </a:cubicBezTo>
                  <a:lnTo>
                    <a:pt x="3592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0" name="Google Shape;5440;p46"/>
            <p:cNvSpPr/>
            <p:nvPr/>
          </p:nvSpPr>
          <p:spPr>
            <a:xfrm>
              <a:off x="-59290500" y="4084200"/>
              <a:ext cx="89800" cy="212700"/>
            </a:xfrm>
            <a:custGeom>
              <a:avLst/>
              <a:gdLst/>
              <a:ahLst/>
              <a:cxnLst/>
              <a:rect l="l" t="t" r="r" b="b"/>
              <a:pathLst>
                <a:path w="3592" h="8508" extrusionOk="0">
                  <a:moveTo>
                    <a:pt x="1796" y="1607"/>
                  </a:moveTo>
                  <a:cubicBezTo>
                    <a:pt x="2048" y="1607"/>
                    <a:pt x="2205" y="1797"/>
                    <a:pt x="2205" y="2049"/>
                  </a:cubicBezTo>
                  <a:lnTo>
                    <a:pt x="2205" y="7278"/>
                  </a:lnTo>
                  <a:cubicBezTo>
                    <a:pt x="2205" y="7499"/>
                    <a:pt x="2016" y="7656"/>
                    <a:pt x="1796" y="7656"/>
                  </a:cubicBezTo>
                  <a:cubicBezTo>
                    <a:pt x="1607" y="7656"/>
                    <a:pt x="1386" y="7467"/>
                    <a:pt x="1386" y="7278"/>
                  </a:cubicBezTo>
                  <a:lnTo>
                    <a:pt x="1386" y="2049"/>
                  </a:lnTo>
                  <a:cubicBezTo>
                    <a:pt x="1386" y="1797"/>
                    <a:pt x="1575" y="1607"/>
                    <a:pt x="1796" y="1607"/>
                  </a:cubicBezTo>
                  <a:close/>
                  <a:moveTo>
                    <a:pt x="1260" y="1"/>
                  </a:moveTo>
                  <a:cubicBezTo>
                    <a:pt x="599" y="1"/>
                    <a:pt x="0" y="536"/>
                    <a:pt x="0" y="1198"/>
                  </a:cubicBezTo>
                  <a:lnTo>
                    <a:pt x="0" y="8507"/>
                  </a:lnTo>
                  <a:lnTo>
                    <a:pt x="3592" y="8507"/>
                  </a:lnTo>
                  <a:lnTo>
                    <a:pt x="3592" y="1198"/>
                  </a:lnTo>
                  <a:cubicBezTo>
                    <a:pt x="3592" y="536"/>
                    <a:pt x="3025" y="1"/>
                    <a:pt x="236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1" name="Google Shape;5441;p46"/>
            <p:cNvSpPr/>
            <p:nvPr/>
          </p:nvSpPr>
          <p:spPr>
            <a:xfrm>
              <a:off x="-59181025" y="4317350"/>
              <a:ext cx="89800" cy="82725"/>
            </a:xfrm>
            <a:custGeom>
              <a:avLst/>
              <a:gdLst/>
              <a:ahLst/>
              <a:cxnLst/>
              <a:rect l="l" t="t" r="r" b="b"/>
              <a:pathLst>
                <a:path w="3592" h="3309" extrusionOk="0">
                  <a:moveTo>
                    <a:pt x="1828" y="851"/>
                  </a:moveTo>
                  <a:cubicBezTo>
                    <a:pt x="2080" y="851"/>
                    <a:pt x="2269" y="1071"/>
                    <a:pt x="2269" y="1260"/>
                  </a:cubicBezTo>
                  <a:cubicBezTo>
                    <a:pt x="2269" y="1449"/>
                    <a:pt x="2080" y="1701"/>
                    <a:pt x="1828" y="1701"/>
                  </a:cubicBezTo>
                  <a:cubicBezTo>
                    <a:pt x="1607" y="1701"/>
                    <a:pt x="1450" y="1481"/>
                    <a:pt x="1450" y="1260"/>
                  </a:cubicBezTo>
                  <a:cubicBezTo>
                    <a:pt x="1450" y="1008"/>
                    <a:pt x="1607" y="851"/>
                    <a:pt x="1828" y="851"/>
                  </a:cubicBezTo>
                  <a:close/>
                  <a:moveTo>
                    <a:pt x="0" y="0"/>
                  </a:moveTo>
                  <a:lnTo>
                    <a:pt x="0" y="2079"/>
                  </a:lnTo>
                  <a:lnTo>
                    <a:pt x="32" y="2079"/>
                  </a:lnTo>
                  <a:cubicBezTo>
                    <a:pt x="32" y="2741"/>
                    <a:pt x="567" y="3308"/>
                    <a:pt x="1261" y="3308"/>
                  </a:cubicBezTo>
                  <a:lnTo>
                    <a:pt x="2363" y="3308"/>
                  </a:lnTo>
                  <a:cubicBezTo>
                    <a:pt x="3025" y="3308"/>
                    <a:pt x="3592" y="2741"/>
                    <a:pt x="3592" y="2079"/>
                  </a:cubicBezTo>
                  <a:lnTo>
                    <a:pt x="3592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2" name="Google Shape;5442;p46"/>
            <p:cNvSpPr/>
            <p:nvPr/>
          </p:nvSpPr>
          <p:spPr>
            <a:xfrm>
              <a:off x="-59179450" y="4084200"/>
              <a:ext cx="89800" cy="212700"/>
            </a:xfrm>
            <a:custGeom>
              <a:avLst/>
              <a:gdLst/>
              <a:ahLst/>
              <a:cxnLst/>
              <a:rect l="l" t="t" r="r" b="b"/>
              <a:pathLst>
                <a:path w="3592" h="8508" extrusionOk="0">
                  <a:moveTo>
                    <a:pt x="1733" y="1607"/>
                  </a:moveTo>
                  <a:cubicBezTo>
                    <a:pt x="1922" y="1607"/>
                    <a:pt x="2174" y="1797"/>
                    <a:pt x="2174" y="2049"/>
                  </a:cubicBezTo>
                  <a:lnTo>
                    <a:pt x="2174" y="7278"/>
                  </a:lnTo>
                  <a:cubicBezTo>
                    <a:pt x="2174" y="7499"/>
                    <a:pt x="1985" y="7656"/>
                    <a:pt x="1733" y="7656"/>
                  </a:cubicBezTo>
                  <a:cubicBezTo>
                    <a:pt x="1513" y="7656"/>
                    <a:pt x="1355" y="7467"/>
                    <a:pt x="1355" y="7278"/>
                  </a:cubicBezTo>
                  <a:lnTo>
                    <a:pt x="1355" y="2049"/>
                  </a:lnTo>
                  <a:cubicBezTo>
                    <a:pt x="1355" y="1797"/>
                    <a:pt x="1544" y="1607"/>
                    <a:pt x="1733" y="1607"/>
                  </a:cubicBezTo>
                  <a:close/>
                  <a:moveTo>
                    <a:pt x="1229" y="1"/>
                  </a:moveTo>
                  <a:cubicBezTo>
                    <a:pt x="567" y="1"/>
                    <a:pt x="0" y="536"/>
                    <a:pt x="0" y="1198"/>
                  </a:cubicBezTo>
                  <a:lnTo>
                    <a:pt x="0" y="8507"/>
                  </a:lnTo>
                  <a:lnTo>
                    <a:pt x="3592" y="8507"/>
                  </a:lnTo>
                  <a:lnTo>
                    <a:pt x="3592" y="1198"/>
                  </a:lnTo>
                  <a:cubicBezTo>
                    <a:pt x="3560" y="536"/>
                    <a:pt x="2993" y="1"/>
                    <a:pt x="233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443" name="Google Shape;5443;p46"/>
          <p:cNvGrpSpPr/>
          <p:nvPr/>
        </p:nvGrpSpPr>
        <p:grpSpPr>
          <a:xfrm>
            <a:off x="2276375" y="3043493"/>
            <a:ext cx="347688" cy="348568"/>
            <a:chOff x="-64044600" y="3360375"/>
            <a:chExt cx="315850" cy="316650"/>
          </a:xfrm>
          <a:solidFill>
            <a:srgbClr val="171536"/>
          </a:solidFill>
        </p:grpSpPr>
        <p:sp>
          <p:nvSpPr>
            <p:cNvPr id="5444" name="Google Shape;5444;p46"/>
            <p:cNvSpPr/>
            <p:nvPr/>
          </p:nvSpPr>
          <p:spPr>
            <a:xfrm>
              <a:off x="-63980025" y="3532875"/>
              <a:ext cx="185900" cy="144150"/>
            </a:xfrm>
            <a:custGeom>
              <a:avLst/>
              <a:gdLst/>
              <a:ahLst/>
              <a:cxnLst/>
              <a:rect l="l" t="t" r="r" b="b"/>
              <a:pathLst>
                <a:path w="7436" h="5766" extrusionOk="0">
                  <a:moveTo>
                    <a:pt x="410" y="0"/>
                  </a:moveTo>
                  <a:cubicBezTo>
                    <a:pt x="158" y="0"/>
                    <a:pt x="1" y="189"/>
                    <a:pt x="1" y="410"/>
                  </a:cubicBezTo>
                  <a:cubicBezTo>
                    <a:pt x="1" y="662"/>
                    <a:pt x="190" y="820"/>
                    <a:pt x="410" y="820"/>
                  </a:cubicBezTo>
                  <a:lnTo>
                    <a:pt x="883" y="820"/>
                  </a:lnTo>
                  <a:lnTo>
                    <a:pt x="1670" y="5419"/>
                  </a:lnTo>
                  <a:cubicBezTo>
                    <a:pt x="1702" y="5608"/>
                    <a:pt x="1859" y="5766"/>
                    <a:pt x="2048" y="5766"/>
                  </a:cubicBezTo>
                  <a:lnTo>
                    <a:pt x="5356" y="5766"/>
                  </a:lnTo>
                  <a:cubicBezTo>
                    <a:pt x="5545" y="5766"/>
                    <a:pt x="5766" y="5608"/>
                    <a:pt x="5766" y="5419"/>
                  </a:cubicBezTo>
                  <a:lnTo>
                    <a:pt x="6554" y="820"/>
                  </a:lnTo>
                  <a:lnTo>
                    <a:pt x="7026" y="820"/>
                  </a:lnTo>
                  <a:cubicBezTo>
                    <a:pt x="7247" y="820"/>
                    <a:pt x="7404" y="630"/>
                    <a:pt x="7404" y="410"/>
                  </a:cubicBezTo>
                  <a:cubicBezTo>
                    <a:pt x="7436" y="189"/>
                    <a:pt x="7247" y="0"/>
                    <a:pt x="70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5" name="Google Shape;5445;p46"/>
            <p:cNvSpPr/>
            <p:nvPr/>
          </p:nvSpPr>
          <p:spPr>
            <a:xfrm>
              <a:off x="-64044600" y="3360375"/>
              <a:ext cx="315850" cy="152825"/>
            </a:xfrm>
            <a:custGeom>
              <a:avLst/>
              <a:gdLst/>
              <a:ahLst/>
              <a:cxnLst/>
              <a:rect l="l" t="t" r="r" b="b"/>
              <a:pathLst>
                <a:path w="12634" h="6113" extrusionOk="0">
                  <a:moveTo>
                    <a:pt x="378" y="1"/>
                  </a:moveTo>
                  <a:cubicBezTo>
                    <a:pt x="158" y="1"/>
                    <a:pt x="0" y="190"/>
                    <a:pt x="0" y="442"/>
                  </a:cubicBezTo>
                  <a:lnTo>
                    <a:pt x="0" y="5672"/>
                  </a:lnTo>
                  <a:cubicBezTo>
                    <a:pt x="0" y="5892"/>
                    <a:pt x="189" y="6113"/>
                    <a:pt x="378" y="6113"/>
                  </a:cubicBezTo>
                  <a:lnTo>
                    <a:pt x="3088" y="6113"/>
                  </a:lnTo>
                  <a:cubicBezTo>
                    <a:pt x="3245" y="5514"/>
                    <a:pt x="3560" y="4947"/>
                    <a:pt x="4001" y="4569"/>
                  </a:cubicBezTo>
                  <a:cubicBezTo>
                    <a:pt x="3875" y="4285"/>
                    <a:pt x="3812" y="3970"/>
                    <a:pt x="3812" y="3624"/>
                  </a:cubicBezTo>
                  <a:cubicBezTo>
                    <a:pt x="3812" y="2238"/>
                    <a:pt x="4915" y="1135"/>
                    <a:pt x="6301" y="1135"/>
                  </a:cubicBezTo>
                  <a:cubicBezTo>
                    <a:pt x="7656" y="1135"/>
                    <a:pt x="8759" y="2238"/>
                    <a:pt x="8759" y="3624"/>
                  </a:cubicBezTo>
                  <a:cubicBezTo>
                    <a:pt x="8759" y="3939"/>
                    <a:pt x="8696" y="4254"/>
                    <a:pt x="8570" y="4569"/>
                  </a:cubicBezTo>
                  <a:cubicBezTo>
                    <a:pt x="9011" y="5010"/>
                    <a:pt x="9326" y="5514"/>
                    <a:pt x="9483" y="6113"/>
                  </a:cubicBezTo>
                  <a:lnTo>
                    <a:pt x="12193" y="6113"/>
                  </a:lnTo>
                  <a:cubicBezTo>
                    <a:pt x="12445" y="6113"/>
                    <a:pt x="12602" y="5892"/>
                    <a:pt x="12602" y="5672"/>
                  </a:cubicBezTo>
                  <a:lnTo>
                    <a:pt x="12602" y="442"/>
                  </a:lnTo>
                  <a:cubicBezTo>
                    <a:pt x="12634" y="190"/>
                    <a:pt x="12445" y="1"/>
                    <a:pt x="1222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6" name="Google Shape;5446;p46"/>
            <p:cNvSpPr/>
            <p:nvPr/>
          </p:nvSpPr>
          <p:spPr>
            <a:xfrm>
              <a:off x="-63945375" y="3408425"/>
              <a:ext cx="117375" cy="103200"/>
            </a:xfrm>
            <a:custGeom>
              <a:avLst/>
              <a:gdLst/>
              <a:ahLst/>
              <a:cxnLst/>
              <a:rect l="l" t="t" r="r" b="b"/>
              <a:pathLst>
                <a:path w="4695" h="4128" extrusionOk="0">
                  <a:moveTo>
                    <a:pt x="2364" y="1"/>
                  </a:moveTo>
                  <a:cubicBezTo>
                    <a:pt x="1450" y="1"/>
                    <a:pt x="694" y="757"/>
                    <a:pt x="694" y="1670"/>
                  </a:cubicBezTo>
                  <a:cubicBezTo>
                    <a:pt x="694" y="2080"/>
                    <a:pt x="851" y="2489"/>
                    <a:pt x="1167" y="2805"/>
                  </a:cubicBezTo>
                  <a:cubicBezTo>
                    <a:pt x="599" y="3120"/>
                    <a:pt x="190" y="3592"/>
                    <a:pt x="1" y="4128"/>
                  </a:cubicBezTo>
                  <a:lnTo>
                    <a:pt x="4695" y="4128"/>
                  </a:lnTo>
                  <a:cubicBezTo>
                    <a:pt x="4475" y="3561"/>
                    <a:pt x="4065" y="3088"/>
                    <a:pt x="3529" y="2805"/>
                  </a:cubicBezTo>
                  <a:cubicBezTo>
                    <a:pt x="3813" y="2489"/>
                    <a:pt x="4002" y="2080"/>
                    <a:pt x="4002" y="1670"/>
                  </a:cubicBezTo>
                  <a:cubicBezTo>
                    <a:pt x="4002" y="757"/>
                    <a:pt x="3277" y="1"/>
                    <a:pt x="236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447" name="Google Shape;5447;p46"/>
          <p:cNvGrpSpPr/>
          <p:nvPr/>
        </p:nvGrpSpPr>
        <p:grpSpPr>
          <a:xfrm>
            <a:off x="2301514" y="3464550"/>
            <a:ext cx="297409" cy="349421"/>
            <a:chOff x="-64022550" y="3727425"/>
            <a:chExt cx="270175" cy="317425"/>
          </a:xfrm>
          <a:solidFill>
            <a:srgbClr val="171536"/>
          </a:solidFill>
        </p:grpSpPr>
        <p:sp>
          <p:nvSpPr>
            <p:cNvPr id="5448" name="Google Shape;5448;p46"/>
            <p:cNvSpPr/>
            <p:nvPr/>
          </p:nvSpPr>
          <p:spPr>
            <a:xfrm>
              <a:off x="-64022550" y="3912500"/>
              <a:ext cx="270175" cy="90600"/>
            </a:xfrm>
            <a:custGeom>
              <a:avLst/>
              <a:gdLst/>
              <a:ahLst/>
              <a:cxnLst/>
              <a:rect l="l" t="t" r="r" b="b"/>
              <a:pathLst>
                <a:path w="10807" h="3624" extrusionOk="0">
                  <a:moveTo>
                    <a:pt x="2111" y="1"/>
                  </a:moveTo>
                  <a:cubicBezTo>
                    <a:pt x="945" y="1"/>
                    <a:pt x="0" y="946"/>
                    <a:pt x="0" y="2080"/>
                  </a:cubicBezTo>
                  <a:lnTo>
                    <a:pt x="0" y="3183"/>
                  </a:lnTo>
                  <a:cubicBezTo>
                    <a:pt x="0" y="3435"/>
                    <a:pt x="221" y="3624"/>
                    <a:pt x="441" y="3624"/>
                  </a:cubicBezTo>
                  <a:lnTo>
                    <a:pt x="10365" y="3624"/>
                  </a:lnTo>
                  <a:cubicBezTo>
                    <a:pt x="10618" y="3624"/>
                    <a:pt x="10807" y="3435"/>
                    <a:pt x="10807" y="3183"/>
                  </a:cubicBezTo>
                  <a:lnTo>
                    <a:pt x="10807" y="2080"/>
                  </a:lnTo>
                  <a:cubicBezTo>
                    <a:pt x="10807" y="946"/>
                    <a:pt x="9861" y="1"/>
                    <a:pt x="87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9" name="Google Shape;5449;p46"/>
            <p:cNvSpPr/>
            <p:nvPr/>
          </p:nvSpPr>
          <p:spPr>
            <a:xfrm>
              <a:off x="-64000500" y="4023550"/>
              <a:ext cx="227650" cy="21300"/>
            </a:xfrm>
            <a:custGeom>
              <a:avLst/>
              <a:gdLst/>
              <a:ahLst/>
              <a:cxnLst/>
              <a:rect l="l" t="t" r="r" b="b"/>
              <a:pathLst>
                <a:path w="9106" h="852" extrusionOk="0">
                  <a:moveTo>
                    <a:pt x="0" y="1"/>
                  </a:moveTo>
                  <a:lnTo>
                    <a:pt x="0" y="442"/>
                  </a:lnTo>
                  <a:cubicBezTo>
                    <a:pt x="0" y="694"/>
                    <a:pt x="190" y="851"/>
                    <a:pt x="442" y="851"/>
                  </a:cubicBezTo>
                  <a:lnTo>
                    <a:pt x="8696" y="851"/>
                  </a:lnTo>
                  <a:cubicBezTo>
                    <a:pt x="8948" y="851"/>
                    <a:pt x="9105" y="631"/>
                    <a:pt x="9105" y="442"/>
                  </a:cubicBezTo>
                  <a:lnTo>
                    <a:pt x="9105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0" name="Google Shape;5450;p46"/>
            <p:cNvSpPr/>
            <p:nvPr/>
          </p:nvSpPr>
          <p:spPr>
            <a:xfrm>
              <a:off x="-63960325" y="3727425"/>
              <a:ext cx="144925" cy="165425"/>
            </a:xfrm>
            <a:custGeom>
              <a:avLst/>
              <a:gdLst/>
              <a:ahLst/>
              <a:cxnLst/>
              <a:rect l="l" t="t" r="r" b="b"/>
              <a:pathLst>
                <a:path w="5797" h="6617" extrusionOk="0">
                  <a:moveTo>
                    <a:pt x="2930" y="0"/>
                  </a:moveTo>
                  <a:cubicBezTo>
                    <a:pt x="1292" y="0"/>
                    <a:pt x="0" y="1292"/>
                    <a:pt x="0" y="2867"/>
                  </a:cubicBezTo>
                  <a:cubicBezTo>
                    <a:pt x="32" y="3812"/>
                    <a:pt x="504" y="4694"/>
                    <a:pt x="1260" y="5230"/>
                  </a:cubicBezTo>
                  <a:lnTo>
                    <a:pt x="1260" y="6616"/>
                  </a:lnTo>
                  <a:lnTo>
                    <a:pt x="4568" y="6616"/>
                  </a:lnTo>
                  <a:lnTo>
                    <a:pt x="4568" y="5230"/>
                  </a:lnTo>
                  <a:cubicBezTo>
                    <a:pt x="5356" y="4694"/>
                    <a:pt x="5797" y="3812"/>
                    <a:pt x="5797" y="2867"/>
                  </a:cubicBezTo>
                  <a:cubicBezTo>
                    <a:pt x="5797" y="1260"/>
                    <a:pt x="4505" y="0"/>
                    <a:pt x="293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451" name="Google Shape;5451;p46"/>
          <p:cNvGrpSpPr/>
          <p:nvPr/>
        </p:nvGrpSpPr>
        <p:grpSpPr>
          <a:xfrm>
            <a:off x="2324480" y="3872616"/>
            <a:ext cx="251478" cy="349449"/>
            <a:chOff x="-64001300" y="4093650"/>
            <a:chExt cx="228450" cy="317450"/>
          </a:xfrm>
          <a:solidFill>
            <a:srgbClr val="171536"/>
          </a:solidFill>
        </p:grpSpPr>
        <p:sp>
          <p:nvSpPr>
            <p:cNvPr id="5452" name="Google Shape;5452;p46"/>
            <p:cNvSpPr/>
            <p:nvPr/>
          </p:nvSpPr>
          <p:spPr>
            <a:xfrm>
              <a:off x="-63933550" y="4328375"/>
              <a:ext cx="93750" cy="40975"/>
            </a:xfrm>
            <a:custGeom>
              <a:avLst/>
              <a:gdLst/>
              <a:ahLst/>
              <a:cxnLst/>
              <a:rect l="l" t="t" r="r" b="b"/>
              <a:pathLst>
                <a:path w="3750" h="1639" extrusionOk="0">
                  <a:moveTo>
                    <a:pt x="1859" y="0"/>
                  </a:moveTo>
                  <a:cubicBezTo>
                    <a:pt x="1009" y="0"/>
                    <a:pt x="315" y="662"/>
                    <a:pt x="0" y="1638"/>
                  </a:cubicBezTo>
                  <a:lnTo>
                    <a:pt x="3749" y="1638"/>
                  </a:lnTo>
                  <a:cubicBezTo>
                    <a:pt x="3434" y="662"/>
                    <a:pt x="2710" y="0"/>
                    <a:pt x="185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3" name="Google Shape;5453;p46"/>
            <p:cNvSpPr/>
            <p:nvPr/>
          </p:nvSpPr>
          <p:spPr>
            <a:xfrm>
              <a:off x="-63980025" y="4135400"/>
              <a:ext cx="185900" cy="234725"/>
            </a:xfrm>
            <a:custGeom>
              <a:avLst/>
              <a:gdLst/>
              <a:ahLst/>
              <a:cxnLst/>
              <a:rect l="l" t="t" r="r" b="b"/>
              <a:pathLst>
                <a:path w="7436" h="9389" extrusionOk="0">
                  <a:moveTo>
                    <a:pt x="6617" y="1"/>
                  </a:moveTo>
                  <a:lnTo>
                    <a:pt x="6617" y="725"/>
                  </a:lnTo>
                  <a:cubicBezTo>
                    <a:pt x="6196" y="593"/>
                    <a:pt x="5771" y="530"/>
                    <a:pt x="5358" y="530"/>
                  </a:cubicBezTo>
                  <a:cubicBezTo>
                    <a:pt x="4686" y="530"/>
                    <a:pt x="4044" y="697"/>
                    <a:pt x="3498" y="1009"/>
                  </a:cubicBezTo>
                  <a:cubicBezTo>
                    <a:pt x="3103" y="1242"/>
                    <a:pt x="2617" y="1373"/>
                    <a:pt x="2085" y="1373"/>
                  </a:cubicBezTo>
                  <a:cubicBezTo>
                    <a:pt x="1683" y="1373"/>
                    <a:pt x="1254" y="1298"/>
                    <a:pt x="820" y="1135"/>
                  </a:cubicBezTo>
                  <a:lnTo>
                    <a:pt x="820" y="32"/>
                  </a:lnTo>
                  <a:lnTo>
                    <a:pt x="1" y="32"/>
                  </a:lnTo>
                  <a:lnTo>
                    <a:pt x="1" y="1418"/>
                  </a:lnTo>
                  <a:cubicBezTo>
                    <a:pt x="1" y="2867"/>
                    <a:pt x="820" y="4096"/>
                    <a:pt x="2017" y="4726"/>
                  </a:cubicBezTo>
                  <a:cubicBezTo>
                    <a:pt x="820" y="5356"/>
                    <a:pt x="1" y="6554"/>
                    <a:pt x="1" y="8034"/>
                  </a:cubicBezTo>
                  <a:lnTo>
                    <a:pt x="1" y="9389"/>
                  </a:lnTo>
                  <a:lnTo>
                    <a:pt x="820" y="9389"/>
                  </a:lnTo>
                  <a:lnTo>
                    <a:pt x="820" y="8034"/>
                  </a:lnTo>
                  <a:cubicBezTo>
                    <a:pt x="820" y="6396"/>
                    <a:pt x="2143" y="5104"/>
                    <a:pt x="3750" y="5104"/>
                  </a:cubicBezTo>
                  <a:cubicBezTo>
                    <a:pt x="5356" y="5104"/>
                    <a:pt x="6617" y="6396"/>
                    <a:pt x="6617" y="8034"/>
                  </a:cubicBezTo>
                  <a:lnTo>
                    <a:pt x="6617" y="9389"/>
                  </a:lnTo>
                  <a:lnTo>
                    <a:pt x="7436" y="9389"/>
                  </a:lnTo>
                  <a:lnTo>
                    <a:pt x="7436" y="9357"/>
                  </a:lnTo>
                  <a:lnTo>
                    <a:pt x="7436" y="7971"/>
                  </a:lnTo>
                  <a:cubicBezTo>
                    <a:pt x="7436" y="6522"/>
                    <a:pt x="6617" y="5293"/>
                    <a:pt x="5451" y="4663"/>
                  </a:cubicBezTo>
                  <a:cubicBezTo>
                    <a:pt x="6617" y="4033"/>
                    <a:pt x="7436" y="2836"/>
                    <a:pt x="7436" y="1355"/>
                  </a:cubicBezTo>
                  <a:lnTo>
                    <a:pt x="7436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4" name="Google Shape;5454;p46"/>
            <p:cNvSpPr/>
            <p:nvPr/>
          </p:nvSpPr>
          <p:spPr>
            <a:xfrm>
              <a:off x="-64001300" y="4389800"/>
              <a:ext cx="228450" cy="21300"/>
            </a:xfrm>
            <a:custGeom>
              <a:avLst/>
              <a:gdLst/>
              <a:ahLst/>
              <a:cxnLst/>
              <a:rect l="l" t="t" r="r" b="b"/>
              <a:pathLst>
                <a:path w="9138" h="852" extrusionOk="0">
                  <a:moveTo>
                    <a:pt x="411" y="1"/>
                  </a:moveTo>
                  <a:cubicBezTo>
                    <a:pt x="190" y="1"/>
                    <a:pt x="1" y="221"/>
                    <a:pt x="1" y="410"/>
                  </a:cubicBezTo>
                  <a:cubicBezTo>
                    <a:pt x="1" y="631"/>
                    <a:pt x="190" y="851"/>
                    <a:pt x="411" y="851"/>
                  </a:cubicBezTo>
                  <a:lnTo>
                    <a:pt x="8696" y="851"/>
                  </a:lnTo>
                  <a:cubicBezTo>
                    <a:pt x="8917" y="851"/>
                    <a:pt x="9074" y="631"/>
                    <a:pt x="9074" y="410"/>
                  </a:cubicBezTo>
                  <a:cubicBezTo>
                    <a:pt x="9137" y="221"/>
                    <a:pt x="8917" y="1"/>
                    <a:pt x="869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5" name="Google Shape;5455;p46"/>
            <p:cNvSpPr/>
            <p:nvPr/>
          </p:nvSpPr>
          <p:spPr>
            <a:xfrm>
              <a:off x="-64001300" y="4093650"/>
              <a:ext cx="226875" cy="20500"/>
            </a:xfrm>
            <a:custGeom>
              <a:avLst/>
              <a:gdLst/>
              <a:ahLst/>
              <a:cxnLst/>
              <a:rect l="l" t="t" r="r" b="b"/>
              <a:pathLst>
                <a:path w="9075" h="820" extrusionOk="0">
                  <a:moveTo>
                    <a:pt x="411" y="1"/>
                  </a:moveTo>
                  <a:cubicBezTo>
                    <a:pt x="190" y="1"/>
                    <a:pt x="1" y="190"/>
                    <a:pt x="1" y="410"/>
                  </a:cubicBezTo>
                  <a:cubicBezTo>
                    <a:pt x="32" y="631"/>
                    <a:pt x="190" y="820"/>
                    <a:pt x="411" y="820"/>
                  </a:cubicBezTo>
                  <a:lnTo>
                    <a:pt x="8696" y="820"/>
                  </a:lnTo>
                  <a:cubicBezTo>
                    <a:pt x="8917" y="820"/>
                    <a:pt x="9074" y="631"/>
                    <a:pt x="9074" y="410"/>
                  </a:cubicBezTo>
                  <a:cubicBezTo>
                    <a:pt x="9074" y="158"/>
                    <a:pt x="8885" y="1"/>
                    <a:pt x="869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456" name="Google Shape;5456;p46"/>
          <p:cNvGrpSpPr/>
          <p:nvPr/>
        </p:nvGrpSpPr>
        <p:grpSpPr>
          <a:xfrm>
            <a:off x="4392400" y="3043438"/>
            <a:ext cx="342486" cy="348678"/>
            <a:chOff x="-62148800" y="3377700"/>
            <a:chExt cx="311125" cy="316750"/>
          </a:xfrm>
          <a:solidFill>
            <a:srgbClr val="171536"/>
          </a:solidFill>
        </p:grpSpPr>
        <p:sp>
          <p:nvSpPr>
            <p:cNvPr id="5457" name="Google Shape;5457;p46"/>
            <p:cNvSpPr/>
            <p:nvPr/>
          </p:nvSpPr>
          <p:spPr>
            <a:xfrm>
              <a:off x="-62085775" y="3653375"/>
              <a:ext cx="185875" cy="41075"/>
            </a:xfrm>
            <a:custGeom>
              <a:avLst/>
              <a:gdLst/>
              <a:ahLst/>
              <a:cxnLst/>
              <a:rect l="l" t="t" r="r" b="b"/>
              <a:pathLst>
                <a:path w="7435" h="1643" extrusionOk="0">
                  <a:moveTo>
                    <a:pt x="819" y="1"/>
                  </a:moveTo>
                  <a:cubicBezTo>
                    <a:pt x="347" y="1"/>
                    <a:pt x="0" y="347"/>
                    <a:pt x="0" y="851"/>
                  </a:cubicBezTo>
                  <a:lnTo>
                    <a:pt x="0" y="1229"/>
                  </a:lnTo>
                  <a:cubicBezTo>
                    <a:pt x="0" y="1481"/>
                    <a:pt x="189" y="1639"/>
                    <a:pt x="410" y="1639"/>
                  </a:cubicBezTo>
                  <a:lnTo>
                    <a:pt x="7026" y="1639"/>
                  </a:lnTo>
                  <a:cubicBezTo>
                    <a:pt x="7044" y="1641"/>
                    <a:pt x="7062" y="1642"/>
                    <a:pt x="7080" y="1642"/>
                  </a:cubicBezTo>
                  <a:cubicBezTo>
                    <a:pt x="7300" y="1642"/>
                    <a:pt x="7435" y="1463"/>
                    <a:pt x="7435" y="1229"/>
                  </a:cubicBezTo>
                  <a:lnTo>
                    <a:pt x="7435" y="851"/>
                  </a:lnTo>
                  <a:cubicBezTo>
                    <a:pt x="7435" y="379"/>
                    <a:pt x="7089" y="1"/>
                    <a:pt x="661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8" name="Google Shape;5458;p46"/>
            <p:cNvSpPr/>
            <p:nvPr/>
          </p:nvSpPr>
          <p:spPr>
            <a:xfrm>
              <a:off x="-62148800" y="3377700"/>
              <a:ext cx="311125" cy="254425"/>
            </a:xfrm>
            <a:custGeom>
              <a:avLst/>
              <a:gdLst/>
              <a:ahLst/>
              <a:cxnLst/>
              <a:rect l="l" t="t" r="r" b="b"/>
              <a:pathLst>
                <a:path w="12445" h="10177" extrusionOk="0">
                  <a:moveTo>
                    <a:pt x="11626" y="1608"/>
                  </a:moveTo>
                  <a:lnTo>
                    <a:pt x="11626" y="2899"/>
                  </a:lnTo>
                  <a:cubicBezTo>
                    <a:pt x="11626" y="3939"/>
                    <a:pt x="10807" y="4853"/>
                    <a:pt x="9767" y="4916"/>
                  </a:cubicBezTo>
                  <a:cubicBezTo>
                    <a:pt x="9893" y="4538"/>
                    <a:pt x="9956" y="4128"/>
                    <a:pt x="9956" y="3718"/>
                  </a:cubicBezTo>
                  <a:lnTo>
                    <a:pt x="9956" y="1608"/>
                  </a:lnTo>
                  <a:close/>
                  <a:moveTo>
                    <a:pt x="2521" y="1639"/>
                  </a:moveTo>
                  <a:lnTo>
                    <a:pt x="2521" y="3718"/>
                  </a:lnTo>
                  <a:cubicBezTo>
                    <a:pt x="2521" y="4160"/>
                    <a:pt x="2616" y="4538"/>
                    <a:pt x="2710" y="4947"/>
                  </a:cubicBezTo>
                  <a:cubicBezTo>
                    <a:pt x="1702" y="4853"/>
                    <a:pt x="883" y="4002"/>
                    <a:pt x="883" y="2899"/>
                  </a:cubicBezTo>
                  <a:lnTo>
                    <a:pt x="883" y="1639"/>
                  </a:lnTo>
                  <a:close/>
                  <a:moveTo>
                    <a:pt x="6176" y="1576"/>
                  </a:moveTo>
                  <a:cubicBezTo>
                    <a:pt x="6333" y="1576"/>
                    <a:pt x="6491" y="1671"/>
                    <a:pt x="6554" y="1828"/>
                  </a:cubicBezTo>
                  <a:lnTo>
                    <a:pt x="6932" y="2647"/>
                  </a:lnTo>
                  <a:lnTo>
                    <a:pt x="7845" y="2773"/>
                  </a:lnTo>
                  <a:cubicBezTo>
                    <a:pt x="8003" y="2805"/>
                    <a:pt x="8129" y="2899"/>
                    <a:pt x="8160" y="3025"/>
                  </a:cubicBezTo>
                  <a:cubicBezTo>
                    <a:pt x="8349" y="3214"/>
                    <a:pt x="8318" y="3403"/>
                    <a:pt x="8192" y="3466"/>
                  </a:cubicBezTo>
                  <a:lnTo>
                    <a:pt x="7530" y="4097"/>
                  </a:lnTo>
                  <a:lnTo>
                    <a:pt x="7688" y="5010"/>
                  </a:lnTo>
                  <a:cubicBezTo>
                    <a:pt x="7719" y="5168"/>
                    <a:pt x="7656" y="5325"/>
                    <a:pt x="7530" y="5420"/>
                  </a:cubicBezTo>
                  <a:cubicBezTo>
                    <a:pt x="7452" y="5459"/>
                    <a:pt x="7363" y="5486"/>
                    <a:pt x="7268" y="5486"/>
                  </a:cubicBezTo>
                  <a:cubicBezTo>
                    <a:pt x="7210" y="5486"/>
                    <a:pt x="7149" y="5475"/>
                    <a:pt x="7089" y="5451"/>
                  </a:cubicBezTo>
                  <a:lnTo>
                    <a:pt x="6270" y="5010"/>
                  </a:lnTo>
                  <a:lnTo>
                    <a:pt x="5451" y="5451"/>
                  </a:lnTo>
                  <a:cubicBezTo>
                    <a:pt x="5380" y="5480"/>
                    <a:pt x="5309" y="5495"/>
                    <a:pt x="5241" y="5495"/>
                  </a:cubicBezTo>
                  <a:cubicBezTo>
                    <a:pt x="5158" y="5495"/>
                    <a:pt x="5079" y="5472"/>
                    <a:pt x="5010" y="5420"/>
                  </a:cubicBezTo>
                  <a:cubicBezTo>
                    <a:pt x="4884" y="5325"/>
                    <a:pt x="4821" y="5168"/>
                    <a:pt x="4852" y="5010"/>
                  </a:cubicBezTo>
                  <a:lnTo>
                    <a:pt x="5010" y="4097"/>
                  </a:lnTo>
                  <a:lnTo>
                    <a:pt x="4348" y="3466"/>
                  </a:lnTo>
                  <a:cubicBezTo>
                    <a:pt x="4222" y="3340"/>
                    <a:pt x="4191" y="3214"/>
                    <a:pt x="4222" y="3025"/>
                  </a:cubicBezTo>
                  <a:cubicBezTo>
                    <a:pt x="4254" y="2899"/>
                    <a:pt x="4411" y="2773"/>
                    <a:pt x="4537" y="2773"/>
                  </a:cubicBezTo>
                  <a:lnTo>
                    <a:pt x="5451" y="2647"/>
                  </a:lnTo>
                  <a:lnTo>
                    <a:pt x="5829" y="1828"/>
                  </a:lnTo>
                  <a:cubicBezTo>
                    <a:pt x="5924" y="1671"/>
                    <a:pt x="6018" y="1576"/>
                    <a:pt x="6176" y="1576"/>
                  </a:cubicBezTo>
                  <a:close/>
                  <a:moveTo>
                    <a:pt x="2931" y="1"/>
                  </a:moveTo>
                  <a:cubicBezTo>
                    <a:pt x="2679" y="1"/>
                    <a:pt x="2521" y="190"/>
                    <a:pt x="2521" y="410"/>
                  </a:cubicBezTo>
                  <a:lnTo>
                    <a:pt x="2521" y="852"/>
                  </a:lnTo>
                  <a:lnTo>
                    <a:pt x="442" y="852"/>
                  </a:lnTo>
                  <a:cubicBezTo>
                    <a:pt x="190" y="852"/>
                    <a:pt x="1" y="1041"/>
                    <a:pt x="1" y="1230"/>
                  </a:cubicBezTo>
                  <a:lnTo>
                    <a:pt x="1" y="2899"/>
                  </a:lnTo>
                  <a:cubicBezTo>
                    <a:pt x="1" y="4506"/>
                    <a:pt x="1292" y="5766"/>
                    <a:pt x="2931" y="5766"/>
                  </a:cubicBezTo>
                  <a:lnTo>
                    <a:pt x="3120" y="5766"/>
                  </a:lnTo>
                  <a:cubicBezTo>
                    <a:pt x="3561" y="6428"/>
                    <a:pt x="4222" y="6932"/>
                    <a:pt x="4978" y="7216"/>
                  </a:cubicBezTo>
                  <a:lnTo>
                    <a:pt x="4978" y="8507"/>
                  </a:lnTo>
                  <a:cubicBezTo>
                    <a:pt x="4506" y="8507"/>
                    <a:pt x="4128" y="8854"/>
                    <a:pt x="4128" y="9358"/>
                  </a:cubicBezTo>
                  <a:lnTo>
                    <a:pt x="4128" y="10177"/>
                  </a:lnTo>
                  <a:lnTo>
                    <a:pt x="8286" y="10177"/>
                  </a:lnTo>
                  <a:lnTo>
                    <a:pt x="8286" y="9358"/>
                  </a:lnTo>
                  <a:cubicBezTo>
                    <a:pt x="8286" y="8885"/>
                    <a:pt x="7908" y="8507"/>
                    <a:pt x="7436" y="8507"/>
                  </a:cubicBezTo>
                  <a:lnTo>
                    <a:pt x="7436" y="7216"/>
                  </a:lnTo>
                  <a:cubicBezTo>
                    <a:pt x="8192" y="6932"/>
                    <a:pt x="8854" y="6428"/>
                    <a:pt x="9295" y="5766"/>
                  </a:cubicBezTo>
                  <a:lnTo>
                    <a:pt x="9484" y="5766"/>
                  </a:lnTo>
                  <a:cubicBezTo>
                    <a:pt x="11122" y="5766"/>
                    <a:pt x="12414" y="4475"/>
                    <a:pt x="12414" y="2899"/>
                  </a:cubicBezTo>
                  <a:lnTo>
                    <a:pt x="12414" y="1230"/>
                  </a:lnTo>
                  <a:cubicBezTo>
                    <a:pt x="12445" y="978"/>
                    <a:pt x="12288" y="852"/>
                    <a:pt x="12067" y="852"/>
                  </a:cubicBezTo>
                  <a:lnTo>
                    <a:pt x="9956" y="852"/>
                  </a:lnTo>
                  <a:lnTo>
                    <a:pt x="9956" y="410"/>
                  </a:lnTo>
                  <a:cubicBezTo>
                    <a:pt x="9956" y="158"/>
                    <a:pt x="9767" y="1"/>
                    <a:pt x="95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459" name="Google Shape;5459;p46"/>
          <p:cNvGrpSpPr/>
          <p:nvPr/>
        </p:nvGrpSpPr>
        <p:grpSpPr>
          <a:xfrm>
            <a:off x="4388506" y="3464535"/>
            <a:ext cx="350275" cy="349449"/>
            <a:chOff x="-62154300" y="3743950"/>
            <a:chExt cx="318200" cy="317450"/>
          </a:xfrm>
          <a:solidFill>
            <a:srgbClr val="171536"/>
          </a:solidFill>
        </p:grpSpPr>
        <p:sp>
          <p:nvSpPr>
            <p:cNvPr id="5460" name="Google Shape;5460;p46"/>
            <p:cNvSpPr/>
            <p:nvPr/>
          </p:nvSpPr>
          <p:spPr>
            <a:xfrm>
              <a:off x="-61992850" y="3743950"/>
              <a:ext cx="63825" cy="69150"/>
            </a:xfrm>
            <a:custGeom>
              <a:avLst/>
              <a:gdLst/>
              <a:ahLst/>
              <a:cxnLst/>
              <a:rect l="l" t="t" r="r" b="b"/>
              <a:pathLst>
                <a:path w="2553" h="2766" extrusionOk="0">
                  <a:moveTo>
                    <a:pt x="1261" y="1"/>
                  </a:moveTo>
                  <a:cubicBezTo>
                    <a:pt x="1009" y="1"/>
                    <a:pt x="851" y="221"/>
                    <a:pt x="851" y="410"/>
                  </a:cubicBezTo>
                  <a:lnTo>
                    <a:pt x="851" y="1355"/>
                  </a:lnTo>
                  <a:lnTo>
                    <a:pt x="725" y="1229"/>
                  </a:lnTo>
                  <a:cubicBezTo>
                    <a:pt x="646" y="1151"/>
                    <a:pt x="544" y="1111"/>
                    <a:pt x="442" y="1111"/>
                  </a:cubicBezTo>
                  <a:cubicBezTo>
                    <a:pt x="339" y="1111"/>
                    <a:pt x="237" y="1151"/>
                    <a:pt x="158" y="1229"/>
                  </a:cubicBezTo>
                  <a:cubicBezTo>
                    <a:pt x="1" y="1387"/>
                    <a:pt x="1" y="1670"/>
                    <a:pt x="158" y="1828"/>
                  </a:cubicBezTo>
                  <a:lnTo>
                    <a:pt x="977" y="2647"/>
                  </a:lnTo>
                  <a:cubicBezTo>
                    <a:pt x="1056" y="2726"/>
                    <a:pt x="1166" y="2765"/>
                    <a:pt x="1277" y="2765"/>
                  </a:cubicBezTo>
                  <a:cubicBezTo>
                    <a:pt x="1387" y="2765"/>
                    <a:pt x="1497" y="2726"/>
                    <a:pt x="1576" y="2647"/>
                  </a:cubicBezTo>
                  <a:lnTo>
                    <a:pt x="2395" y="1828"/>
                  </a:lnTo>
                  <a:cubicBezTo>
                    <a:pt x="2553" y="1670"/>
                    <a:pt x="2553" y="1387"/>
                    <a:pt x="2395" y="1229"/>
                  </a:cubicBezTo>
                  <a:cubicBezTo>
                    <a:pt x="2316" y="1151"/>
                    <a:pt x="2206" y="1111"/>
                    <a:pt x="2096" y="1111"/>
                  </a:cubicBezTo>
                  <a:cubicBezTo>
                    <a:pt x="1985" y="1111"/>
                    <a:pt x="1875" y="1151"/>
                    <a:pt x="1796" y="1229"/>
                  </a:cubicBezTo>
                  <a:lnTo>
                    <a:pt x="1670" y="1355"/>
                  </a:lnTo>
                  <a:lnTo>
                    <a:pt x="1670" y="410"/>
                  </a:lnTo>
                  <a:cubicBezTo>
                    <a:pt x="1670" y="221"/>
                    <a:pt x="1481" y="1"/>
                    <a:pt x="126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1" name="Google Shape;5461;p46"/>
            <p:cNvSpPr/>
            <p:nvPr/>
          </p:nvSpPr>
          <p:spPr>
            <a:xfrm>
              <a:off x="-62154300" y="3785700"/>
              <a:ext cx="318200" cy="275700"/>
            </a:xfrm>
            <a:custGeom>
              <a:avLst/>
              <a:gdLst/>
              <a:ahLst/>
              <a:cxnLst/>
              <a:rect l="l" t="t" r="r" b="b"/>
              <a:pathLst>
                <a:path w="12728" h="11028" extrusionOk="0">
                  <a:moveTo>
                    <a:pt x="5261" y="3560"/>
                  </a:moveTo>
                  <a:cubicBezTo>
                    <a:pt x="5513" y="3560"/>
                    <a:pt x="5671" y="3781"/>
                    <a:pt x="5671" y="4002"/>
                  </a:cubicBezTo>
                  <a:lnTo>
                    <a:pt x="5671" y="5671"/>
                  </a:lnTo>
                  <a:cubicBezTo>
                    <a:pt x="5671" y="5892"/>
                    <a:pt x="5450" y="6112"/>
                    <a:pt x="5261" y="6112"/>
                  </a:cubicBezTo>
                  <a:cubicBezTo>
                    <a:pt x="5072" y="6112"/>
                    <a:pt x="4820" y="5892"/>
                    <a:pt x="4820" y="5671"/>
                  </a:cubicBezTo>
                  <a:lnTo>
                    <a:pt x="4820" y="4002"/>
                  </a:lnTo>
                  <a:cubicBezTo>
                    <a:pt x="4820" y="3781"/>
                    <a:pt x="5041" y="3560"/>
                    <a:pt x="5261" y="3560"/>
                  </a:cubicBezTo>
                  <a:close/>
                  <a:moveTo>
                    <a:pt x="7719" y="3560"/>
                  </a:moveTo>
                  <a:cubicBezTo>
                    <a:pt x="7908" y="3560"/>
                    <a:pt x="8128" y="3781"/>
                    <a:pt x="8128" y="4002"/>
                  </a:cubicBezTo>
                  <a:lnTo>
                    <a:pt x="8128" y="5671"/>
                  </a:lnTo>
                  <a:cubicBezTo>
                    <a:pt x="8128" y="5892"/>
                    <a:pt x="7939" y="6112"/>
                    <a:pt x="7719" y="6112"/>
                  </a:cubicBezTo>
                  <a:cubicBezTo>
                    <a:pt x="7467" y="6112"/>
                    <a:pt x="7309" y="5892"/>
                    <a:pt x="7309" y="5671"/>
                  </a:cubicBezTo>
                  <a:lnTo>
                    <a:pt x="7309" y="4002"/>
                  </a:lnTo>
                  <a:cubicBezTo>
                    <a:pt x="7309" y="3781"/>
                    <a:pt x="7498" y="3560"/>
                    <a:pt x="7719" y="3560"/>
                  </a:cubicBezTo>
                  <a:close/>
                  <a:moveTo>
                    <a:pt x="10239" y="3560"/>
                  </a:moveTo>
                  <a:cubicBezTo>
                    <a:pt x="10460" y="3560"/>
                    <a:pt x="10617" y="3781"/>
                    <a:pt x="10617" y="4002"/>
                  </a:cubicBezTo>
                  <a:lnTo>
                    <a:pt x="10617" y="5671"/>
                  </a:lnTo>
                  <a:cubicBezTo>
                    <a:pt x="10617" y="5892"/>
                    <a:pt x="10428" y="6112"/>
                    <a:pt x="10239" y="6112"/>
                  </a:cubicBezTo>
                  <a:cubicBezTo>
                    <a:pt x="9987" y="6112"/>
                    <a:pt x="9798" y="5892"/>
                    <a:pt x="9798" y="5671"/>
                  </a:cubicBezTo>
                  <a:lnTo>
                    <a:pt x="9798" y="4002"/>
                  </a:lnTo>
                  <a:cubicBezTo>
                    <a:pt x="9798" y="3781"/>
                    <a:pt x="9987" y="3560"/>
                    <a:pt x="10239" y="3560"/>
                  </a:cubicBezTo>
                  <a:close/>
                  <a:moveTo>
                    <a:pt x="5230" y="9357"/>
                  </a:moveTo>
                  <a:cubicBezTo>
                    <a:pt x="5450" y="9357"/>
                    <a:pt x="5608" y="9578"/>
                    <a:pt x="5608" y="9767"/>
                  </a:cubicBezTo>
                  <a:cubicBezTo>
                    <a:pt x="5608" y="9987"/>
                    <a:pt x="5419" y="10208"/>
                    <a:pt x="5230" y="10208"/>
                  </a:cubicBezTo>
                  <a:cubicBezTo>
                    <a:pt x="5041" y="10208"/>
                    <a:pt x="4789" y="9987"/>
                    <a:pt x="4789" y="9767"/>
                  </a:cubicBezTo>
                  <a:cubicBezTo>
                    <a:pt x="4820" y="9578"/>
                    <a:pt x="5041" y="9357"/>
                    <a:pt x="5230" y="9357"/>
                  </a:cubicBezTo>
                  <a:close/>
                  <a:moveTo>
                    <a:pt x="9924" y="9357"/>
                  </a:moveTo>
                  <a:cubicBezTo>
                    <a:pt x="10145" y="9357"/>
                    <a:pt x="10302" y="9578"/>
                    <a:pt x="10302" y="9767"/>
                  </a:cubicBezTo>
                  <a:cubicBezTo>
                    <a:pt x="10302" y="9987"/>
                    <a:pt x="10113" y="10208"/>
                    <a:pt x="9924" y="10208"/>
                  </a:cubicBezTo>
                  <a:cubicBezTo>
                    <a:pt x="9704" y="10208"/>
                    <a:pt x="9515" y="9987"/>
                    <a:pt x="9515" y="9767"/>
                  </a:cubicBezTo>
                  <a:cubicBezTo>
                    <a:pt x="9515" y="9578"/>
                    <a:pt x="9704" y="9357"/>
                    <a:pt x="9924" y="9357"/>
                  </a:cubicBezTo>
                  <a:close/>
                  <a:moveTo>
                    <a:pt x="441" y="0"/>
                  </a:moveTo>
                  <a:cubicBezTo>
                    <a:pt x="189" y="0"/>
                    <a:pt x="0" y="189"/>
                    <a:pt x="0" y="378"/>
                  </a:cubicBezTo>
                  <a:cubicBezTo>
                    <a:pt x="0" y="599"/>
                    <a:pt x="347" y="820"/>
                    <a:pt x="536" y="820"/>
                  </a:cubicBezTo>
                  <a:lnTo>
                    <a:pt x="2111" y="820"/>
                  </a:lnTo>
                  <a:cubicBezTo>
                    <a:pt x="2174" y="1103"/>
                    <a:pt x="3245" y="6711"/>
                    <a:pt x="3308" y="6994"/>
                  </a:cubicBezTo>
                  <a:cubicBezTo>
                    <a:pt x="2867" y="7184"/>
                    <a:pt x="2584" y="7625"/>
                    <a:pt x="2584" y="8097"/>
                  </a:cubicBezTo>
                  <a:cubicBezTo>
                    <a:pt x="2584" y="8759"/>
                    <a:pt x="3151" y="9326"/>
                    <a:pt x="3812" y="9326"/>
                  </a:cubicBezTo>
                  <a:lnTo>
                    <a:pt x="4001" y="9326"/>
                  </a:lnTo>
                  <a:cubicBezTo>
                    <a:pt x="3970" y="9452"/>
                    <a:pt x="3938" y="9609"/>
                    <a:pt x="3938" y="9767"/>
                  </a:cubicBezTo>
                  <a:cubicBezTo>
                    <a:pt x="3938" y="10429"/>
                    <a:pt x="4474" y="11027"/>
                    <a:pt x="5167" y="11027"/>
                  </a:cubicBezTo>
                  <a:cubicBezTo>
                    <a:pt x="5829" y="11027"/>
                    <a:pt x="6364" y="10460"/>
                    <a:pt x="6364" y="9767"/>
                  </a:cubicBezTo>
                  <a:cubicBezTo>
                    <a:pt x="6364" y="9609"/>
                    <a:pt x="6333" y="9483"/>
                    <a:pt x="6301" y="9326"/>
                  </a:cubicBezTo>
                  <a:lnTo>
                    <a:pt x="8664" y="9326"/>
                  </a:lnTo>
                  <a:cubicBezTo>
                    <a:pt x="8632" y="9452"/>
                    <a:pt x="8569" y="9609"/>
                    <a:pt x="8569" y="9767"/>
                  </a:cubicBezTo>
                  <a:cubicBezTo>
                    <a:pt x="8569" y="10429"/>
                    <a:pt x="9137" y="11027"/>
                    <a:pt x="9798" y="11027"/>
                  </a:cubicBezTo>
                  <a:cubicBezTo>
                    <a:pt x="10460" y="11027"/>
                    <a:pt x="11027" y="10460"/>
                    <a:pt x="11027" y="9767"/>
                  </a:cubicBezTo>
                  <a:cubicBezTo>
                    <a:pt x="11027" y="9609"/>
                    <a:pt x="10995" y="9483"/>
                    <a:pt x="10932" y="9357"/>
                  </a:cubicBezTo>
                  <a:lnTo>
                    <a:pt x="11562" y="9357"/>
                  </a:lnTo>
                  <a:cubicBezTo>
                    <a:pt x="11814" y="9357"/>
                    <a:pt x="12003" y="9168"/>
                    <a:pt x="12003" y="8979"/>
                  </a:cubicBezTo>
                  <a:cubicBezTo>
                    <a:pt x="12003" y="8727"/>
                    <a:pt x="11814" y="8538"/>
                    <a:pt x="11562" y="8538"/>
                  </a:cubicBezTo>
                  <a:lnTo>
                    <a:pt x="3749" y="8538"/>
                  </a:lnTo>
                  <a:cubicBezTo>
                    <a:pt x="3497" y="8538"/>
                    <a:pt x="3308" y="8349"/>
                    <a:pt x="3308" y="8160"/>
                  </a:cubicBezTo>
                  <a:cubicBezTo>
                    <a:pt x="3308" y="7940"/>
                    <a:pt x="3497" y="7719"/>
                    <a:pt x="3749" y="7719"/>
                  </a:cubicBezTo>
                  <a:lnTo>
                    <a:pt x="11468" y="7719"/>
                  </a:lnTo>
                  <a:cubicBezTo>
                    <a:pt x="11657" y="7719"/>
                    <a:pt x="11846" y="7562"/>
                    <a:pt x="11846" y="7373"/>
                  </a:cubicBezTo>
                  <a:lnTo>
                    <a:pt x="12665" y="2395"/>
                  </a:lnTo>
                  <a:cubicBezTo>
                    <a:pt x="12728" y="2143"/>
                    <a:pt x="12508" y="1922"/>
                    <a:pt x="12287" y="1922"/>
                  </a:cubicBezTo>
                  <a:lnTo>
                    <a:pt x="3056" y="1922"/>
                  </a:lnTo>
                  <a:lnTo>
                    <a:pt x="2741" y="347"/>
                  </a:lnTo>
                  <a:cubicBezTo>
                    <a:pt x="2710" y="158"/>
                    <a:pt x="2552" y="0"/>
                    <a:pt x="236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462" name="Google Shape;5462;p46"/>
          <p:cNvGrpSpPr/>
          <p:nvPr/>
        </p:nvGrpSpPr>
        <p:grpSpPr>
          <a:xfrm>
            <a:off x="4388493" y="3873056"/>
            <a:ext cx="350302" cy="348568"/>
            <a:chOff x="-62151950" y="4111775"/>
            <a:chExt cx="318225" cy="316650"/>
          </a:xfrm>
          <a:solidFill>
            <a:srgbClr val="171536"/>
          </a:solidFill>
        </p:grpSpPr>
        <p:sp>
          <p:nvSpPr>
            <p:cNvPr id="5463" name="Google Shape;5463;p46"/>
            <p:cNvSpPr/>
            <p:nvPr/>
          </p:nvSpPr>
          <p:spPr>
            <a:xfrm>
              <a:off x="-62151950" y="4407925"/>
              <a:ext cx="318225" cy="20500"/>
            </a:xfrm>
            <a:custGeom>
              <a:avLst/>
              <a:gdLst/>
              <a:ahLst/>
              <a:cxnLst/>
              <a:rect l="l" t="t" r="r" b="b"/>
              <a:pathLst>
                <a:path w="12729" h="820" extrusionOk="0">
                  <a:moveTo>
                    <a:pt x="442" y="0"/>
                  </a:moveTo>
                  <a:cubicBezTo>
                    <a:pt x="221" y="0"/>
                    <a:pt x="1" y="189"/>
                    <a:pt x="1" y="441"/>
                  </a:cubicBezTo>
                  <a:cubicBezTo>
                    <a:pt x="1" y="662"/>
                    <a:pt x="221" y="819"/>
                    <a:pt x="442" y="819"/>
                  </a:cubicBezTo>
                  <a:lnTo>
                    <a:pt x="12288" y="819"/>
                  </a:lnTo>
                  <a:cubicBezTo>
                    <a:pt x="12540" y="819"/>
                    <a:pt x="12697" y="630"/>
                    <a:pt x="12697" y="441"/>
                  </a:cubicBezTo>
                  <a:cubicBezTo>
                    <a:pt x="12729" y="158"/>
                    <a:pt x="12540" y="0"/>
                    <a:pt x="1228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4" name="Google Shape;5464;p46"/>
            <p:cNvSpPr/>
            <p:nvPr/>
          </p:nvSpPr>
          <p:spPr>
            <a:xfrm>
              <a:off x="-62151950" y="4283475"/>
              <a:ext cx="84300" cy="104000"/>
            </a:xfrm>
            <a:custGeom>
              <a:avLst/>
              <a:gdLst/>
              <a:ahLst/>
              <a:cxnLst/>
              <a:rect l="l" t="t" r="r" b="b"/>
              <a:pathLst>
                <a:path w="3372" h="4160" extrusionOk="0">
                  <a:moveTo>
                    <a:pt x="1009" y="0"/>
                  </a:moveTo>
                  <a:cubicBezTo>
                    <a:pt x="442" y="0"/>
                    <a:pt x="1" y="442"/>
                    <a:pt x="1" y="1009"/>
                  </a:cubicBezTo>
                  <a:lnTo>
                    <a:pt x="1" y="3214"/>
                  </a:lnTo>
                  <a:cubicBezTo>
                    <a:pt x="64" y="3718"/>
                    <a:pt x="473" y="4159"/>
                    <a:pt x="1009" y="4159"/>
                  </a:cubicBezTo>
                  <a:lnTo>
                    <a:pt x="2363" y="4159"/>
                  </a:lnTo>
                  <a:cubicBezTo>
                    <a:pt x="2931" y="4159"/>
                    <a:pt x="3372" y="3718"/>
                    <a:pt x="3372" y="3214"/>
                  </a:cubicBezTo>
                  <a:lnTo>
                    <a:pt x="3372" y="1009"/>
                  </a:lnTo>
                  <a:cubicBezTo>
                    <a:pt x="3372" y="442"/>
                    <a:pt x="2931" y="0"/>
                    <a:pt x="236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5" name="Google Shape;5465;p46"/>
            <p:cNvSpPr/>
            <p:nvPr/>
          </p:nvSpPr>
          <p:spPr>
            <a:xfrm>
              <a:off x="-62033800" y="4111775"/>
              <a:ext cx="82725" cy="275700"/>
            </a:xfrm>
            <a:custGeom>
              <a:avLst/>
              <a:gdLst/>
              <a:ahLst/>
              <a:cxnLst/>
              <a:rect l="l" t="t" r="r" b="b"/>
              <a:pathLst>
                <a:path w="3309" h="11028" extrusionOk="0">
                  <a:moveTo>
                    <a:pt x="946" y="0"/>
                  </a:moveTo>
                  <a:cubicBezTo>
                    <a:pt x="410" y="0"/>
                    <a:pt x="0" y="410"/>
                    <a:pt x="0" y="977"/>
                  </a:cubicBezTo>
                  <a:lnTo>
                    <a:pt x="0" y="10082"/>
                  </a:lnTo>
                  <a:cubicBezTo>
                    <a:pt x="0" y="10618"/>
                    <a:pt x="441" y="11027"/>
                    <a:pt x="946" y="11027"/>
                  </a:cubicBezTo>
                  <a:lnTo>
                    <a:pt x="2332" y="11027"/>
                  </a:lnTo>
                  <a:cubicBezTo>
                    <a:pt x="2899" y="11027"/>
                    <a:pt x="3308" y="10586"/>
                    <a:pt x="3308" y="10082"/>
                  </a:cubicBezTo>
                  <a:lnTo>
                    <a:pt x="3308" y="977"/>
                  </a:lnTo>
                  <a:cubicBezTo>
                    <a:pt x="3308" y="410"/>
                    <a:pt x="2899" y="0"/>
                    <a:pt x="233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6" name="Google Shape;5466;p46"/>
            <p:cNvSpPr/>
            <p:nvPr/>
          </p:nvSpPr>
          <p:spPr>
            <a:xfrm>
              <a:off x="-61916450" y="4200775"/>
              <a:ext cx="82725" cy="186700"/>
            </a:xfrm>
            <a:custGeom>
              <a:avLst/>
              <a:gdLst/>
              <a:ahLst/>
              <a:cxnLst/>
              <a:rect l="l" t="t" r="r" b="b"/>
              <a:pathLst>
                <a:path w="3309" h="7468" extrusionOk="0">
                  <a:moveTo>
                    <a:pt x="946" y="0"/>
                  </a:moveTo>
                  <a:cubicBezTo>
                    <a:pt x="410" y="0"/>
                    <a:pt x="1" y="442"/>
                    <a:pt x="1" y="1009"/>
                  </a:cubicBezTo>
                  <a:lnTo>
                    <a:pt x="1" y="6522"/>
                  </a:lnTo>
                  <a:cubicBezTo>
                    <a:pt x="1" y="7058"/>
                    <a:pt x="442" y="7467"/>
                    <a:pt x="946" y="7467"/>
                  </a:cubicBezTo>
                  <a:lnTo>
                    <a:pt x="2332" y="7467"/>
                  </a:lnTo>
                  <a:cubicBezTo>
                    <a:pt x="2868" y="7467"/>
                    <a:pt x="3309" y="7026"/>
                    <a:pt x="3309" y="6522"/>
                  </a:cubicBezTo>
                  <a:lnTo>
                    <a:pt x="3309" y="1009"/>
                  </a:lnTo>
                  <a:cubicBezTo>
                    <a:pt x="3309" y="442"/>
                    <a:pt x="2868" y="0"/>
                    <a:pt x="233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467" name="Google Shape;5467;p46"/>
          <p:cNvGrpSpPr/>
          <p:nvPr/>
        </p:nvGrpSpPr>
        <p:grpSpPr>
          <a:xfrm>
            <a:off x="6499351" y="3042984"/>
            <a:ext cx="350275" cy="349587"/>
            <a:chOff x="-60254550" y="3367325"/>
            <a:chExt cx="318200" cy="317575"/>
          </a:xfrm>
          <a:solidFill>
            <a:srgbClr val="171536"/>
          </a:solidFill>
        </p:grpSpPr>
        <p:sp>
          <p:nvSpPr>
            <p:cNvPr id="5468" name="Google Shape;5468;p46"/>
            <p:cNvSpPr/>
            <p:nvPr/>
          </p:nvSpPr>
          <p:spPr>
            <a:xfrm>
              <a:off x="-60219125" y="3367325"/>
              <a:ext cx="51225" cy="103575"/>
            </a:xfrm>
            <a:custGeom>
              <a:avLst/>
              <a:gdLst/>
              <a:ahLst/>
              <a:cxnLst/>
              <a:rect l="l" t="t" r="r" b="b"/>
              <a:pathLst>
                <a:path w="2049" h="4143" extrusionOk="0">
                  <a:moveTo>
                    <a:pt x="1051" y="0"/>
                  </a:moveTo>
                  <a:cubicBezTo>
                    <a:pt x="935" y="0"/>
                    <a:pt x="815" y="57"/>
                    <a:pt x="725" y="164"/>
                  </a:cubicBezTo>
                  <a:cubicBezTo>
                    <a:pt x="568" y="290"/>
                    <a:pt x="568" y="573"/>
                    <a:pt x="757" y="731"/>
                  </a:cubicBezTo>
                  <a:cubicBezTo>
                    <a:pt x="1103" y="1046"/>
                    <a:pt x="1103" y="1456"/>
                    <a:pt x="757" y="1771"/>
                  </a:cubicBezTo>
                  <a:cubicBezTo>
                    <a:pt x="32" y="2401"/>
                    <a:pt x="1" y="3377"/>
                    <a:pt x="757" y="4039"/>
                  </a:cubicBezTo>
                  <a:cubicBezTo>
                    <a:pt x="828" y="4110"/>
                    <a:pt x="924" y="4143"/>
                    <a:pt x="1023" y="4143"/>
                  </a:cubicBezTo>
                  <a:cubicBezTo>
                    <a:pt x="1144" y="4143"/>
                    <a:pt x="1269" y="4094"/>
                    <a:pt x="1356" y="4007"/>
                  </a:cubicBezTo>
                  <a:cubicBezTo>
                    <a:pt x="1513" y="3850"/>
                    <a:pt x="1513" y="3566"/>
                    <a:pt x="1292" y="3409"/>
                  </a:cubicBezTo>
                  <a:cubicBezTo>
                    <a:pt x="946" y="3094"/>
                    <a:pt x="946" y="2716"/>
                    <a:pt x="1292" y="2401"/>
                  </a:cubicBezTo>
                  <a:cubicBezTo>
                    <a:pt x="2017" y="1771"/>
                    <a:pt x="2049" y="762"/>
                    <a:pt x="1292" y="101"/>
                  </a:cubicBezTo>
                  <a:cubicBezTo>
                    <a:pt x="1224" y="33"/>
                    <a:pt x="1139" y="0"/>
                    <a:pt x="105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9" name="Google Shape;5469;p46"/>
            <p:cNvSpPr/>
            <p:nvPr/>
          </p:nvSpPr>
          <p:spPr>
            <a:xfrm>
              <a:off x="-60156900" y="3367325"/>
              <a:ext cx="51225" cy="103575"/>
            </a:xfrm>
            <a:custGeom>
              <a:avLst/>
              <a:gdLst/>
              <a:ahLst/>
              <a:cxnLst/>
              <a:rect l="l" t="t" r="r" b="b"/>
              <a:pathLst>
                <a:path w="2049" h="4143" extrusionOk="0">
                  <a:moveTo>
                    <a:pt x="1038" y="0"/>
                  </a:moveTo>
                  <a:cubicBezTo>
                    <a:pt x="913" y="0"/>
                    <a:pt x="783" y="57"/>
                    <a:pt x="694" y="164"/>
                  </a:cubicBezTo>
                  <a:cubicBezTo>
                    <a:pt x="536" y="290"/>
                    <a:pt x="536" y="573"/>
                    <a:pt x="757" y="731"/>
                  </a:cubicBezTo>
                  <a:cubicBezTo>
                    <a:pt x="1103" y="1046"/>
                    <a:pt x="1103" y="1456"/>
                    <a:pt x="757" y="1771"/>
                  </a:cubicBezTo>
                  <a:cubicBezTo>
                    <a:pt x="32" y="2401"/>
                    <a:pt x="1" y="3377"/>
                    <a:pt x="757" y="4039"/>
                  </a:cubicBezTo>
                  <a:cubicBezTo>
                    <a:pt x="828" y="4110"/>
                    <a:pt x="918" y="4143"/>
                    <a:pt x="1010" y="4143"/>
                  </a:cubicBezTo>
                  <a:cubicBezTo>
                    <a:pt x="1122" y="4143"/>
                    <a:pt x="1237" y="4094"/>
                    <a:pt x="1324" y="4007"/>
                  </a:cubicBezTo>
                  <a:cubicBezTo>
                    <a:pt x="1481" y="3850"/>
                    <a:pt x="1481" y="3566"/>
                    <a:pt x="1292" y="3409"/>
                  </a:cubicBezTo>
                  <a:cubicBezTo>
                    <a:pt x="946" y="3094"/>
                    <a:pt x="946" y="2716"/>
                    <a:pt x="1292" y="2401"/>
                  </a:cubicBezTo>
                  <a:cubicBezTo>
                    <a:pt x="2017" y="1771"/>
                    <a:pt x="2049" y="762"/>
                    <a:pt x="1292" y="101"/>
                  </a:cubicBezTo>
                  <a:cubicBezTo>
                    <a:pt x="1224" y="33"/>
                    <a:pt x="1133" y="0"/>
                    <a:pt x="103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0" name="Google Shape;5470;p46"/>
            <p:cNvSpPr/>
            <p:nvPr/>
          </p:nvSpPr>
          <p:spPr>
            <a:xfrm>
              <a:off x="-60094675" y="3367325"/>
              <a:ext cx="51225" cy="103575"/>
            </a:xfrm>
            <a:custGeom>
              <a:avLst/>
              <a:gdLst/>
              <a:ahLst/>
              <a:cxnLst/>
              <a:rect l="l" t="t" r="r" b="b"/>
              <a:pathLst>
                <a:path w="2049" h="4143" extrusionOk="0">
                  <a:moveTo>
                    <a:pt x="1038" y="0"/>
                  </a:moveTo>
                  <a:cubicBezTo>
                    <a:pt x="913" y="0"/>
                    <a:pt x="783" y="57"/>
                    <a:pt x="694" y="164"/>
                  </a:cubicBezTo>
                  <a:cubicBezTo>
                    <a:pt x="536" y="290"/>
                    <a:pt x="536" y="573"/>
                    <a:pt x="725" y="731"/>
                  </a:cubicBezTo>
                  <a:cubicBezTo>
                    <a:pt x="1103" y="1046"/>
                    <a:pt x="1103" y="1456"/>
                    <a:pt x="725" y="1771"/>
                  </a:cubicBezTo>
                  <a:cubicBezTo>
                    <a:pt x="32" y="2401"/>
                    <a:pt x="1" y="3377"/>
                    <a:pt x="725" y="4039"/>
                  </a:cubicBezTo>
                  <a:cubicBezTo>
                    <a:pt x="796" y="4110"/>
                    <a:pt x="893" y="4143"/>
                    <a:pt x="992" y="4143"/>
                  </a:cubicBezTo>
                  <a:cubicBezTo>
                    <a:pt x="1113" y="4143"/>
                    <a:pt x="1237" y="4094"/>
                    <a:pt x="1324" y="4007"/>
                  </a:cubicBezTo>
                  <a:cubicBezTo>
                    <a:pt x="1481" y="3850"/>
                    <a:pt x="1481" y="3566"/>
                    <a:pt x="1292" y="3409"/>
                  </a:cubicBezTo>
                  <a:cubicBezTo>
                    <a:pt x="946" y="3094"/>
                    <a:pt x="946" y="2716"/>
                    <a:pt x="1292" y="2401"/>
                  </a:cubicBezTo>
                  <a:cubicBezTo>
                    <a:pt x="1985" y="1771"/>
                    <a:pt x="2048" y="762"/>
                    <a:pt x="1292" y="101"/>
                  </a:cubicBezTo>
                  <a:cubicBezTo>
                    <a:pt x="1224" y="33"/>
                    <a:pt x="1133" y="0"/>
                    <a:pt x="103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1" name="Google Shape;5471;p46"/>
            <p:cNvSpPr/>
            <p:nvPr/>
          </p:nvSpPr>
          <p:spPr>
            <a:xfrm>
              <a:off x="-60254550" y="3478525"/>
              <a:ext cx="318200" cy="206375"/>
            </a:xfrm>
            <a:custGeom>
              <a:avLst/>
              <a:gdLst/>
              <a:ahLst/>
              <a:cxnLst/>
              <a:rect l="l" t="t" r="r" b="b"/>
              <a:pathLst>
                <a:path w="12728" h="8255" extrusionOk="0">
                  <a:moveTo>
                    <a:pt x="10428" y="1607"/>
                  </a:moveTo>
                  <a:cubicBezTo>
                    <a:pt x="11184" y="1607"/>
                    <a:pt x="11814" y="2237"/>
                    <a:pt x="11814" y="2994"/>
                  </a:cubicBezTo>
                  <a:cubicBezTo>
                    <a:pt x="11814" y="3718"/>
                    <a:pt x="11184" y="4380"/>
                    <a:pt x="10428" y="4380"/>
                  </a:cubicBezTo>
                  <a:lnTo>
                    <a:pt x="9767" y="4380"/>
                  </a:lnTo>
                  <a:cubicBezTo>
                    <a:pt x="9861" y="4002"/>
                    <a:pt x="9893" y="3655"/>
                    <a:pt x="9893" y="3246"/>
                  </a:cubicBezTo>
                  <a:lnTo>
                    <a:pt x="9893" y="1607"/>
                  </a:lnTo>
                  <a:close/>
                  <a:moveTo>
                    <a:pt x="410" y="1"/>
                  </a:moveTo>
                  <a:cubicBezTo>
                    <a:pt x="158" y="1"/>
                    <a:pt x="0" y="190"/>
                    <a:pt x="0" y="379"/>
                  </a:cubicBezTo>
                  <a:lnTo>
                    <a:pt x="0" y="3309"/>
                  </a:lnTo>
                  <a:cubicBezTo>
                    <a:pt x="0" y="5041"/>
                    <a:pt x="882" y="6522"/>
                    <a:pt x="2237" y="7436"/>
                  </a:cubicBezTo>
                  <a:lnTo>
                    <a:pt x="441" y="7436"/>
                  </a:lnTo>
                  <a:cubicBezTo>
                    <a:pt x="189" y="7436"/>
                    <a:pt x="32" y="7625"/>
                    <a:pt x="32" y="7845"/>
                  </a:cubicBezTo>
                  <a:cubicBezTo>
                    <a:pt x="32" y="8066"/>
                    <a:pt x="252" y="8255"/>
                    <a:pt x="441" y="8255"/>
                  </a:cubicBezTo>
                  <a:lnTo>
                    <a:pt x="9546" y="8255"/>
                  </a:lnTo>
                  <a:cubicBezTo>
                    <a:pt x="9767" y="8255"/>
                    <a:pt x="9924" y="8066"/>
                    <a:pt x="9924" y="7845"/>
                  </a:cubicBezTo>
                  <a:cubicBezTo>
                    <a:pt x="9924" y="7593"/>
                    <a:pt x="9735" y="7436"/>
                    <a:pt x="9546" y="7436"/>
                  </a:cubicBezTo>
                  <a:lnTo>
                    <a:pt x="7719" y="7436"/>
                  </a:lnTo>
                  <a:cubicBezTo>
                    <a:pt x="8538" y="6900"/>
                    <a:pt x="9168" y="6144"/>
                    <a:pt x="9578" y="5230"/>
                  </a:cubicBezTo>
                  <a:lnTo>
                    <a:pt x="10523" y="5230"/>
                  </a:lnTo>
                  <a:cubicBezTo>
                    <a:pt x="11751" y="5230"/>
                    <a:pt x="12728" y="4254"/>
                    <a:pt x="12728" y="3025"/>
                  </a:cubicBezTo>
                  <a:cubicBezTo>
                    <a:pt x="12728" y="1796"/>
                    <a:pt x="11657" y="788"/>
                    <a:pt x="10428" y="788"/>
                  </a:cubicBezTo>
                  <a:lnTo>
                    <a:pt x="9893" y="788"/>
                  </a:lnTo>
                  <a:lnTo>
                    <a:pt x="9893" y="379"/>
                  </a:lnTo>
                  <a:cubicBezTo>
                    <a:pt x="9893" y="158"/>
                    <a:pt x="9704" y="1"/>
                    <a:pt x="948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472" name="Google Shape;5472;p46"/>
          <p:cNvGrpSpPr/>
          <p:nvPr/>
        </p:nvGrpSpPr>
        <p:grpSpPr>
          <a:xfrm>
            <a:off x="6500204" y="3465031"/>
            <a:ext cx="348568" cy="348458"/>
            <a:chOff x="-60255350" y="3733825"/>
            <a:chExt cx="316650" cy="316550"/>
          </a:xfrm>
          <a:solidFill>
            <a:srgbClr val="171536"/>
          </a:solidFill>
        </p:grpSpPr>
        <p:sp>
          <p:nvSpPr>
            <p:cNvPr id="5473" name="Google Shape;5473;p46"/>
            <p:cNvSpPr/>
            <p:nvPr/>
          </p:nvSpPr>
          <p:spPr>
            <a:xfrm>
              <a:off x="-60218325" y="3733825"/>
              <a:ext cx="235525" cy="316550"/>
            </a:xfrm>
            <a:custGeom>
              <a:avLst/>
              <a:gdLst/>
              <a:ahLst/>
              <a:cxnLst/>
              <a:rect l="l" t="t" r="r" b="b"/>
              <a:pathLst>
                <a:path w="9421" h="12662" extrusionOk="0">
                  <a:moveTo>
                    <a:pt x="4821" y="1666"/>
                  </a:moveTo>
                  <a:cubicBezTo>
                    <a:pt x="5073" y="1666"/>
                    <a:pt x="5262" y="1886"/>
                    <a:pt x="5262" y="2075"/>
                  </a:cubicBezTo>
                  <a:lnTo>
                    <a:pt x="5262" y="2359"/>
                  </a:lnTo>
                  <a:cubicBezTo>
                    <a:pt x="5734" y="2485"/>
                    <a:pt x="6081" y="2989"/>
                    <a:pt x="6081" y="3525"/>
                  </a:cubicBezTo>
                  <a:cubicBezTo>
                    <a:pt x="6081" y="3777"/>
                    <a:pt x="5892" y="3934"/>
                    <a:pt x="5640" y="3934"/>
                  </a:cubicBezTo>
                  <a:cubicBezTo>
                    <a:pt x="5419" y="3934"/>
                    <a:pt x="5262" y="3714"/>
                    <a:pt x="5262" y="3525"/>
                  </a:cubicBezTo>
                  <a:cubicBezTo>
                    <a:pt x="5262" y="3273"/>
                    <a:pt x="5073" y="3084"/>
                    <a:pt x="4821" y="3084"/>
                  </a:cubicBezTo>
                  <a:cubicBezTo>
                    <a:pt x="4569" y="3084"/>
                    <a:pt x="4411" y="3273"/>
                    <a:pt x="4411" y="3525"/>
                  </a:cubicBezTo>
                  <a:cubicBezTo>
                    <a:pt x="4411" y="3777"/>
                    <a:pt x="4789" y="3997"/>
                    <a:pt x="5104" y="4249"/>
                  </a:cubicBezTo>
                  <a:cubicBezTo>
                    <a:pt x="5514" y="4564"/>
                    <a:pt x="6081" y="4942"/>
                    <a:pt x="6081" y="5604"/>
                  </a:cubicBezTo>
                  <a:cubicBezTo>
                    <a:pt x="6081" y="6171"/>
                    <a:pt x="5734" y="6612"/>
                    <a:pt x="5262" y="6801"/>
                  </a:cubicBezTo>
                  <a:lnTo>
                    <a:pt x="5262" y="7085"/>
                  </a:lnTo>
                  <a:cubicBezTo>
                    <a:pt x="5262" y="7305"/>
                    <a:pt x="5041" y="7463"/>
                    <a:pt x="4821" y="7463"/>
                  </a:cubicBezTo>
                  <a:cubicBezTo>
                    <a:pt x="4569" y="7463"/>
                    <a:pt x="4411" y="7274"/>
                    <a:pt x="4411" y="7085"/>
                  </a:cubicBezTo>
                  <a:lnTo>
                    <a:pt x="4411" y="6801"/>
                  </a:lnTo>
                  <a:cubicBezTo>
                    <a:pt x="3938" y="6644"/>
                    <a:pt x="3592" y="6171"/>
                    <a:pt x="3592" y="5604"/>
                  </a:cubicBezTo>
                  <a:cubicBezTo>
                    <a:pt x="3592" y="5383"/>
                    <a:pt x="3781" y="5194"/>
                    <a:pt x="4033" y="5194"/>
                  </a:cubicBezTo>
                  <a:cubicBezTo>
                    <a:pt x="4253" y="5194"/>
                    <a:pt x="4411" y="5383"/>
                    <a:pt x="4411" y="5604"/>
                  </a:cubicBezTo>
                  <a:cubicBezTo>
                    <a:pt x="4411" y="5856"/>
                    <a:pt x="4632" y="6014"/>
                    <a:pt x="4821" y="6014"/>
                  </a:cubicBezTo>
                  <a:cubicBezTo>
                    <a:pt x="5041" y="6014"/>
                    <a:pt x="5262" y="5824"/>
                    <a:pt x="5262" y="5604"/>
                  </a:cubicBezTo>
                  <a:cubicBezTo>
                    <a:pt x="5262" y="5383"/>
                    <a:pt x="4947" y="5131"/>
                    <a:pt x="4569" y="4911"/>
                  </a:cubicBezTo>
                  <a:cubicBezTo>
                    <a:pt x="4159" y="4596"/>
                    <a:pt x="3592" y="4186"/>
                    <a:pt x="3592" y="3525"/>
                  </a:cubicBezTo>
                  <a:cubicBezTo>
                    <a:pt x="3592" y="2989"/>
                    <a:pt x="3938" y="2548"/>
                    <a:pt x="4411" y="2359"/>
                  </a:cubicBezTo>
                  <a:lnTo>
                    <a:pt x="4411" y="2075"/>
                  </a:lnTo>
                  <a:cubicBezTo>
                    <a:pt x="4411" y="1823"/>
                    <a:pt x="4632" y="1666"/>
                    <a:pt x="4821" y="1666"/>
                  </a:cubicBezTo>
                  <a:close/>
                  <a:moveTo>
                    <a:pt x="6081" y="9385"/>
                  </a:moveTo>
                  <a:lnTo>
                    <a:pt x="6081" y="10235"/>
                  </a:lnTo>
                  <a:lnTo>
                    <a:pt x="3592" y="10235"/>
                  </a:lnTo>
                  <a:lnTo>
                    <a:pt x="3592" y="9385"/>
                  </a:lnTo>
                  <a:close/>
                  <a:moveTo>
                    <a:pt x="4801" y="0"/>
                  </a:moveTo>
                  <a:cubicBezTo>
                    <a:pt x="4498" y="0"/>
                    <a:pt x="4188" y="29"/>
                    <a:pt x="3875" y="91"/>
                  </a:cubicBezTo>
                  <a:cubicBezTo>
                    <a:pt x="2111" y="500"/>
                    <a:pt x="693" y="1949"/>
                    <a:pt x="378" y="3714"/>
                  </a:cubicBezTo>
                  <a:cubicBezTo>
                    <a:pt x="0" y="5698"/>
                    <a:pt x="1008" y="7652"/>
                    <a:pt x="2773" y="8565"/>
                  </a:cubicBezTo>
                  <a:lnTo>
                    <a:pt x="2773" y="10582"/>
                  </a:lnTo>
                  <a:cubicBezTo>
                    <a:pt x="2773" y="11716"/>
                    <a:pt x="3718" y="12661"/>
                    <a:pt x="4852" y="12661"/>
                  </a:cubicBezTo>
                  <a:cubicBezTo>
                    <a:pt x="5986" y="12661"/>
                    <a:pt x="6963" y="11716"/>
                    <a:pt x="6963" y="10582"/>
                  </a:cubicBezTo>
                  <a:lnTo>
                    <a:pt x="6963" y="8565"/>
                  </a:lnTo>
                  <a:cubicBezTo>
                    <a:pt x="8444" y="7778"/>
                    <a:pt x="9420" y="6234"/>
                    <a:pt x="9420" y="4501"/>
                  </a:cubicBezTo>
                  <a:cubicBezTo>
                    <a:pt x="9392" y="2000"/>
                    <a:pt x="7308" y="0"/>
                    <a:pt x="480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4" name="Google Shape;5474;p46"/>
            <p:cNvSpPr/>
            <p:nvPr/>
          </p:nvSpPr>
          <p:spPr>
            <a:xfrm>
              <a:off x="-60255350" y="3844775"/>
              <a:ext cx="34675" cy="20500"/>
            </a:xfrm>
            <a:custGeom>
              <a:avLst/>
              <a:gdLst/>
              <a:ahLst/>
              <a:cxnLst/>
              <a:rect l="l" t="t" r="r" b="b"/>
              <a:pathLst>
                <a:path w="1387" h="820" extrusionOk="0">
                  <a:moveTo>
                    <a:pt x="379" y="0"/>
                  </a:moveTo>
                  <a:cubicBezTo>
                    <a:pt x="158" y="0"/>
                    <a:pt x="1" y="189"/>
                    <a:pt x="1" y="378"/>
                  </a:cubicBezTo>
                  <a:cubicBezTo>
                    <a:pt x="1" y="630"/>
                    <a:pt x="190" y="819"/>
                    <a:pt x="379" y="819"/>
                  </a:cubicBezTo>
                  <a:lnTo>
                    <a:pt x="946" y="819"/>
                  </a:lnTo>
                  <a:cubicBezTo>
                    <a:pt x="1166" y="819"/>
                    <a:pt x="1387" y="630"/>
                    <a:pt x="1387" y="378"/>
                  </a:cubicBezTo>
                  <a:cubicBezTo>
                    <a:pt x="1387" y="158"/>
                    <a:pt x="1166" y="0"/>
                    <a:pt x="94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5" name="Google Shape;5475;p46"/>
            <p:cNvSpPr/>
            <p:nvPr/>
          </p:nvSpPr>
          <p:spPr>
            <a:xfrm>
              <a:off x="-59974175" y="3844775"/>
              <a:ext cx="35475" cy="20500"/>
            </a:xfrm>
            <a:custGeom>
              <a:avLst/>
              <a:gdLst/>
              <a:ahLst/>
              <a:cxnLst/>
              <a:rect l="l" t="t" r="r" b="b"/>
              <a:pathLst>
                <a:path w="1419" h="820" extrusionOk="0">
                  <a:moveTo>
                    <a:pt x="442" y="0"/>
                  </a:moveTo>
                  <a:cubicBezTo>
                    <a:pt x="221" y="0"/>
                    <a:pt x="1" y="189"/>
                    <a:pt x="1" y="378"/>
                  </a:cubicBezTo>
                  <a:cubicBezTo>
                    <a:pt x="1" y="630"/>
                    <a:pt x="221" y="819"/>
                    <a:pt x="442" y="819"/>
                  </a:cubicBezTo>
                  <a:lnTo>
                    <a:pt x="1009" y="819"/>
                  </a:lnTo>
                  <a:cubicBezTo>
                    <a:pt x="1230" y="819"/>
                    <a:pt x="1387" y="630"/>
                    <a:pt x="1387" y="378"/>
                  </a:cubicBezTo>
                  <a:cubicBezTo>
                    <a:pt x="1419" y="158"/>
                    <a:pt x="1230" y="0"/>
                    <a:pt x="100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6" name="Google Shape;5476;p46"/>
            <p:cNvSpPr/>
            <p:nvPr/>
          </p:nvSpPr>
          <p:spPr>
            <a:xfrm>
              <a:off x="-60212825" y="3939475"/>
              <a:ext cx="32325" cy="30350"/>
            </a:xfrm>
            <a:custGeom>
              <a:avLst/>
              <a:gdLst/>
              <a:ahLst/>
              <a:cxnLst/>
              <a:rect l="l" t="t" r="r" b="b"/>
              <a:pathLst>
                <a:path w="1293" h="1214" extrusionOk="0">
                  <a:moveTo>
                    <a:pt x="836" y="1"/>
                  </a:moveTo>
                  <a:cubicBezTo>
                    <a:pt x="725" y="1"/>
                    <a:pt x="615" y="40"/>
                    <a:pt x="536" y="119"/>
                  </a:cubicBezTo>
                  <a:lnTo>
                    <a:pt x="158" y="497"/>
                  </a:lnTo>
                  <a:cubicBezTo>
                    <a:pt x="1" y="654"/>
                    <a:pt x="1" y="938"/>
                    <a:pt x="158" y="1096"/>
                  </a:cubicBezTo>
                  <a:cubicBezTo>
                    <a:pt x="237" y="1174"/>
                    <a:pt x="340" y="1214"/>
                    <a:pt x="442" y="1214"/>
                  </a:cubicBezTo>
                  <a:cubicBezTo>
                    <a:pt x="544" y="1214"/>
                    <a:pt x="647" y="1174"/>
                    <a:pt x="725" y="1096"/>
                  </a:cubicBezTo>
                  <a:lnTo>
                    <a:pt x="1135" y="686"/>
                  </a:lnTo>
                  <a:cubicBezTo>
                    <a:pt x="1293" y="528"/>
                    <a:pt x="1293" y="245"/>
                    <a:pt x="1135" y="119"/>
                  </a:cubicBezTo>
                  <a:cubicBezTo>
                    <a:pt x="1056" y="40"/>
                    <a:pt x="946" y="1"/>
                    <a:pt x="83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7" name="Google Shape;5477;p46"/>
            <p:cNvSpPr/>
            <p:nvPr/>
          </p:nvSpPr>
          <p:spPr>
            <a:xfrm>
              <a:off x="-60012750" y="3739425"/>
              <a:ext cx="32300" cy="30350"/>
            </a:xfrm>
            <a:custGeom>
              <a:avLst/>
              <a:gdLst/>
              <a:ahLst/>
              <a:cxnLst/>
              <a:rect l="l" t="t" r="r" b="b"/>
              <a:pathLst>
                <a:path w="1292" h="1214" extrusionOk="0">
                  <a:moveTo>
                    <a:pt x="835" y="1"/>
                  </a:moveTo>
                  <a:cubicBezTo>
                    <a:pt x="725" y="1"/>
                    <a:pt x="614" y="40"/>
                    <a:pt x="536" y="119"/>
                  </a:cubicBezTo>
                  <a:lnTo>
                    <a:pt x="126" y="497"/>
                  </a:lnTo>
                  <a:cubicBezTo>
                    <a:pt x="0" y="654"/>
                    <a:pt x="0" y="938"/>
                    <a:pt x="126" y="1095"/>
                  </a:cubicBezTo>
                  <a:cubicBezTo>
                    <a:pt x="205" y="1174"/>
                    <a:pt x="315" y="1213"/>
                    <a:pt x="425" y="1213"/>
                  </a:cubicBezTo>
                  <a:cubicBezTo>
                    <a:pt x="536" y="1213"/>
                    <a:pt x="646" y="1174"/>
                    <a:pt x="725" y="1095"/>
                  </a:cubicBezTo>
                  <a:lnTo>
                    <a:pt x="1134" y="686"/>
                  </a:lnTo>
                  <a:cubicBezTo>
                    <a:pt x="1292" y="560"/>
                    <a:pt x="1292" y="276"/>
                    <a:pt x="1134" y="119"/>
                  </a:cubicBezTo>
                  <a:cubicBezTo>
                    <a:pt x="1056" y="40"/>
                    <a:pt x="945" y="1"/>
                    <a:pt x="83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8" name="Google Shape;5478;p46"/>
            <p:cNvSpPr/>
            <p:nvPr/>
          </p:nvSpPr>
          <p:spPr>
            <a:xfrm>
              <a:off x="-60012750" y="3939475"/>
              <a:ext cx="32300" cy="30350"/>
            </a:xfrm>
            <a:custGeom>
              <a:avLst/>
              <a:gdLst/>
              <a:ahLst/>
              <a:cxnLst/>
              <a:rect l="l" t="t" r="r" b="b"/>
              <a:pathLst>
                <a:path w="1292" h="1214" extrusionOk="0">
                  <a:moveTo>
                    <a:pt x="425" y="1"/>
                  </a:moveTo>
                  <a:cubicBezTo>
                    <a:pt x="315" y="1"/>
                    <a:pt x="205" y="40"/>
                    <a:pt x="126" y="119"/>
                  </a:cubicBezTo>
                  <a:cubicBezTo>
                    <a:pt x="0" y="245"/>
                    <a:pt x="0" y="528"/>
                    <a:pt x="126" y="686"/>
                  </a:cubicBezTo>
                  <a:lnTo>
                    <a:pt x="536" y="1096"/>
                  </a:lnTo>
                  <a:cubicBezTo>
                    <a:pt x="614" y="1174"/>
                    <a:pt x="725" y="1214"/>
                    <a:pt x="835" y="1214"/>
                  </a:cubicBezTo>
                  <a:cubicBezTo>
                    <a:pt x="945" y="1214"/>
                    <a:pt x="1056" y="1174"/>
                    <a:pt x="1134" y="1096"/>
                  </a:cubicBezTo>
                  <a:cubicBezTo>
                    <a:pt x="1292" y="938"/>
                    <a:pt x="1292" y="654"/>
                    <a:pt x="1134" y="497"/>
                  </a:cubicBezTo>
                  <a:lnTo>
                    <a:pt x="725" y="119"/>
                  </a:lnTo>
                  <a:cubicBezTo>
                    <a:pt x="646" y="40"/>
                    <a:pt x="536" y="1"/>
                    <a:pt x="4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9" name="Google Shape;5479;p46"/>
            <p:cNvSpPr/>
            <p:nvPr/>
          </p:nvSpPr>
          <p:spPr>
            <a:xfrm>
              <a:off x="-60212825" y="3739425"/>
              <a:ext cx="32325" cy="30350"/>
            </a:xfrm>
            <a:custGeom>
              <a:avLst/>
              <a:gdLst/>
              <a:ahLst/>
              <a:cxnLst/>
              <a:rect l="l" t="t" r="r" b="b"/>
              <a:pathLst>
                <a:path w="1293" h="1214" extrusionOk="0">
                  <a:moveTo>
                    <a:pt x="442" y="1"/>
                  </a:moveTo>
                  <a:cubicBezTo>
                    <a:pt x="340" y="1"/>
                    <a:pt x="237" y="40"/>
                    <a:pt x="158" y="119"/>
                  </a:cubicBezTo>
                  <a:cubicBezTo>
                    <a:pt x="1" y="276"/>
                    <a:pt x="1" y="560"/>
                    <a:pt x="158" y="686"/>
                  </a:cubicBezTo>
                  <a:lnTo>
                    <a:pt x="536" y="1095"/>
                  </a:lnTo>
                  <a:cubicBezTo>
                    <a:pt x="615" y="1174"/>
                    <a:pt x="725" y="1213"/>
                    <a:pt x="836" y="1213"/>
                  </a:cubicBezTo>
                  <a:cubicBezTo>
                    <a:pt x="946" y="1213"/>
                    <a:pt x="1056" y="1174"/>
                    <a:pt x="1135" y="1095"/>
                  </a:cubicBezTo>
                  <a:cubicBezTo>
                    <a:pt x="1293" y="938"/>
                    <a:pt x="1293" y="654"/>
                    <a:pt x="1135" y="497"/>
                  </a:cubicBezTo>
                  <a:lnTo>
                    <a:pt x="725" y="119"/>
                  </a:lnTo>
                  <a:cubicBezTo>
                    <a:pt x="647" y="40"/>
                    <a:pt x="544" y="1"/>
                    <a:pt x="44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480" name="Google Shape;5480;p46"/>
          <p:cNvGrpSpPr/>
          <p:nvPr/>
        </p:nvGrpSpPr>
        <p:grpSpPr>
          <a:xfrm>
            <a:off x="6526651" y="3873483"/>
            <a:ext cx="295675" cy="347715"/>
            <a:chOff x="-60232500" y="4101525"/>
            <a:chExt cx="268600" cy="315875"/>
          </a:xfrm>
          <a:solidFill>
            <a:srgbClr val="171536"/>
          </a:solidFill>
        </p:grpSpPr>
        <p:sp>
          <p:nvSpPr>
            <p:cNvPr id="5481" name="Google Shape;5481;p46"/>
            <p:cNvSpPr/>
            <p:nvPr/>
          </p:nvSpPr>
          <p:spPr>
            <a:xfrm>
              <a:off x="-60222275" y="4273225"/>
              <a:ext cx="63025" cy="144175"/>
            </a:xfrm>
            <a:custGeom>
              <a:avLst/>
              <a:gdLst/>
              <a:ahLst/>
              <a:cxnLst/>
              <a:rect l="l" t="t" r="r" b="b"/>
              <a:pathLst>
                <a:path w="2521" h="5767" extrusionOk="0">
                  <a:moveTo>
                    <a:pt x="1261" y="1"/>
                  </a:moveTo>
                  <a:cubicBezTo>
                    <a:pt x="1072" y="1"/>
                    <a:pt x="851" y="190"/>
                    <a:pt x="851" y="379"/>
                  </a:cubicBezTo>
                  <a:lnTo>
                    <a:pt x="851" y="662"/>
                  </a:lnTo>
                  <a:cubicBezTo>
                    <a:pt x="379" y="820"/>
                    <a:pt x="1" y="1293"/>
                    <a:pt x="1" y="1828"/>
                  </a:cubicBezTo>
                  <a:cubicBezTo>
                    <a:pt x="1" y="2521"/>
                    <a:pt x="568" y="2899"/>
                    <a:pt x="1009" y="3214"/>
                  </a:cubicBezTo>
                  <a:cubicBezTo>
                    <a:pt x="1324" y="3466"/>
                    <a:pt x="1671" y="3687"/>
                    <a:pt x="1671" y="3939"/>
                  </a:cubicBezTo>
                  <a:cubicBezTo>
                    <a:pt x="1671" y="4160"/>
                    <a:pt x="1482" y="4349"/>
                    <a:pt x="1261" y="4349"/>
                  </a:cubicBezTo>
                  <a:cubicBezTo>
                    <a:pt x="1072" y="4349"/>
                    <a:pt x="851" y="4160"/>
                    <a:pt x="851" y="3939"/>
                  </a:cubicBezTo>
                  <a:cubicBezTo>
                    <a:pt x="851" y="3687"/>
                    <a:pt x="631" y="3529"/>
                    <a:pt x="442" y="3529"/>
                  </a:cubicBezTo>
                  <a:cubicBezTo>
                    <a:pt x="253" y="3529"/>
                    <a:pt x="64" y="3718"/>
                    <a:pt x="64" y="3939"/>
                  </a:cubicBezTo>
                  <a:cubicBezTo>
                    <a:pt x="64" y="4475"/>
                    <a:pt x="410" y="4916"/>
                    <a:pt x="883" y="5105"/>
                  </a:cubicBezTo>
                  <a:lnTo>
                    <a:pt x="883" y="5388"/>
                  </a:lnTo>
                  <a:cubicBezTo>
                    <a:pt x="883" y="5609"/>
                    <a:pt x="1072" y="5766"/>
                    <a:pt x="1324" y="5766"/>
                  </a:cubicBezTo>
                  <a:cubicBezTo>
                    <a:pt x="1545" y="5766"/>
                    <a:pt x="1702" y="5577"/>
                    <a:pt x="1702" y="5388"/>
                  </a:cubicBezTo>
                  <a:lnTo>
                    <a:pt x="1702" y="5105"/>
                  </a:lnTo>
                  <a:cubicBezTo>
                    <a:pt x="2175" y="4947"/>
                    <a:pt x="2521" y="4475"/>
                    <a:pt x="2521" y="3939"/>
                  </a:cubicBezTo>
                  <a:cubicBezTo>
                    <a:pt x="2521" y="3246"/>
                    <a:pt x="1986" y="2868"/>
                    <a:pt x="1545" y="2553"/>
                  </a:cubicBezTo>
                  <a:cubicBezTo>
                    <a:pt x="1229" y="2301"/>
                    <a:pt x="883" y="2080"/>
                    <a:pt x="883" y="1828"/>
                  </a:cubicBezTo>
                  <a:cubicBezTo>
                    <a:pt x="883" y="1608"/>
                    <a:pt x="1072" y="1450"/>
                    <a:pt x="1261" y="1450"/>
                  </a:cubicBezTo>
                  <a:cubicBezTo>
                    <a:pt x="1513" y="1450"/>
                    <a:pt x="1671" y="1639"/>
                    <a:pt x="1671" y="1828"/>
                  </a:cubicBezTo>
                  <a:cubicBezTo>
                    <a:pt x="1671" y="2080"/>
                    <a:pt x="1860" y="2269"/>
                    <a:pt x="2112" y="2269"/>
                  </a:cubicBezTo>
                  <a:cubicBezTo>
                    <a:pt x="2332" y="2269"/>
                    <a:pt x="2490" y="2080"/>
                    <a:pt x="2490" y="1828"/>
                  </a:cubicBezTo>
                  <a:cubicBezTo>
                    <a:pt x="2490" y="1293"/>
                    <a:pt x="2143" y="852"/>
                    <a:pt x="1671" y="662"/>
                  </a:cubicBezTo>
                  <a:lnTo>
                    <a:pt x="1671" y="379"/>
                  </a:lnTo>
                  <a:cubicBezTo>
                    <a:pt x="1671" y="158"/>
                    <a:pt x="1482" y="1"/>
                    <a:pt x="126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2" name="Google Shape;5482;p46"/>
            <p:cNvSpPr/>
            <p:nvPr/>
          </p:nvSpPr>
          <p:spPr>
            <a:xfrm>
              <a:off x="-60232500" y="4101525"/>
              <a:ext cx="268600" cy="315875"/>
            </a:xfrm>
            <a:custGeom>
              <a:avLst/>
              <a:gdLst/>
              <a:ahLst/>
              <a:cxnLst/>
              <a:rect l="l" t="t" r="r" b="b"/>
              <a:pathLst>
                <a:path w="10744" h="12635" extrusionOk="0">
                  <a:moveTo>
                    <a:pt x="5356" y="1"/>
                  </a:moveTo>
                  <a:cubicBezTo>
                    <a:pt x="5104" y="1"/>
                    <a:pt x="4946" y="190"/>
                    <a:pt x="4946" y="410"/>
                  </a:cubicBezTo>
                  <a:lnTo>
                    <a:pt x="4946" y="820"/>
                  </a:lnTo>
                  <a:cubicBezTo>
                    <a:pt x="2206" y="1041"/>
                    <a:pt x="0" y="3340"/>
                    <a:pt x="0" y="6176"/>
                  </a:cubicBezTo>
                  <a:lnTo>
                    <a:pt x="0" y="6585"/>
                  </a:lnTo>
                  <a:lnTo>
                    <a:pt x="32" y="6585"/>
                  </a:lnTo>
                  <a:cubicBezTo>
                    <a:pt x="32" y="6806"/>
                    <a:pt x="221" y="6963"/>
                    <a:pt x="473" y="6963"/>
                  </a:cubicBezTo>
                  <a:cubicBezTo>
                    <a:pt x="693" y="6963"/>
                    <a:pt x="851" y="6774"/>
                    <a:pt x="851" y="6585"/>
                  </a:cubicBezTo>
                  <a:cubicBezTo>
                    <a:pt x="851" y="6113"/>
                    <a:pt x="1197" y="5766"/>
                    <a:pt x="1701" y="5766"/>
                  </a:cubicBezTo>
                  <a:cubicBezTo>
                    <a:pt x="2174" y="5766"/>
                    <a:pt x="2521" y="6113"/>
                    <a:pt x="2521" y="6585"/>
                  </a:cubicBezTo>
                  <a:cubicBezTo>
                    <a:pt x="2521" y="6806"/>
                    <a:pt x="2710" y="6963"/>
                    <a:pt x="2899" y="6963"/>
                  </a:cubicBezTo>
                  <a:cubicBezTo>
                    <a:pt x="3119" y="6963"/>
                    <a:pt x="3308" y="6774"/>
                    <a:pt x="3308" y="6585"/>
                  </a:cubicBezTo>
                  <a:cubicBezTo>
                    <a:pt x="3308" y="6113"/>
                    <a:pt x="3655" y="5766"/>
                    <a:pt x="4127" y="5766"/>
                  </a:cubicBezTo>
                  <a:cubicBezTo>
                    <a:pt x="4600" y="5766"/>
                    <a:pt x="4946" y="6113"/>
                    <a:pt x="4946" y="6585"/>
                  </a:cubicBezTo>
                  <a:lnTo>
                    <a:pt x="4946" y="11437"/>
                  </a:lnTo>
                  <a:cubicBezTo>
                    <a:pt x="4946" y="12099"/>
                    <a:pt x="5514" y="12634"/>
                    <a:pt x="6175" y="12634"/>
                  </a:cubicBezTo>
                  <a:cubicBezTo>
                    <a:pt x="6837" y="12634"/>
                    <a:pt x="7404" y="12099"/>
                    <a:pt x="7404" y="11437"/>
                  </a:cubicBezTo>
                  <a:lnTo>
                    <a:pt x="7404" y="10586"/>
                  </a:lnTo>
                  <a:cubicBezTo>
                    <a:pt x="7404" y="10366"/>
                    <a:pt x="7215" y="10208"/>
                    <a:pt x="6994" y="10208"/>
                  </a:cubicBezTo>
                  <a:cubicBezTo>
                    <a:pt x="6805" y="10208"/>
                    <a:pt x="6616" y="10397"/>
                    <a:pt x="6616" y="10586"/>
                  </a:cubicBezTo>
                  <a:lnTo>
                    <a:pt x="6616" y="11437"/>
                  </a:lnTo>
                  <a:cubicBezTo>
                    <a:pt x="6616" y="11658"/>
                    <a:pt x="6427" y="11815"/>
                    <a:pt x="6175" y="11815"/>
                  </a:cubicBezTo>
                  <a:cubicBezTo>
                    <a:pt x="5955" y="11815"/>
                    <a:pt x="5797" y="11626"/>
                    <a:pt x="5797" y="11437"/>
                  </a:cubicBezTo>
                  <a:lnTo>
                    <a:pt x="5797" y="6585"/>
                  </a:lnTo>
                  <a:cubicBezTo>
                    <a:pt x="5797" y="6113"/>
                    <a:pt x="6144" y="5766"/>
                    <a:pt x="6616" y="5766"/>
                  </a:cubicBezTo>
                  <a:cubicBezTo>
                    <a:pt x="7089" y="5766"/>
                    <a:pt x="7435" y="6113"/>
                    <a:pt x="7435" y="6585"/>
                  </a:cubicBezTo>
                  <a:cubicBezTo>
                    <a:pt x="7435" y="6806"/>
                    <a:pt x="7624" y="6963"/>
                    <a:pt x="7876" y="6963"/>
                  </a:cubicBezTo>
                  <a:cubicBezTo>
                    <a:pt x="8097" y="6963"/>
                    <a:pt x="8255" y="6774"/>
                    <a:pt x="8255" y="6585"/>
                  </a:cubicBezTo>
                  <a:cubicBezTo>
                    <a:pt x="8255" y="6113"/>
                    <a:pt x="8633" y="5766"/>
                    <a:pt x="9105" y="5766"/>
                  </a:cubicBezTo>
                  <a:cubicBezTo>
                    <a:pt x="9578" y="5766"/>
                    <a:pt x="9924" y="6113"/>
                    <a:pt x="9924" y="6585"/>
                  </a:cubicBezTo>
                  <a:cubicBezTo>
                    <a:pt x="9924" y="6806"/>
                    <a:pt x="10113" y="6963"/>
                    <a:pt x="10302" y="6963"/>
                  </a:cubicBezTo>
                  <a:cubicBezTo>
                    <a:pt x="10523" y="6963"/>
                    <a:pt x="10743" y="6774"/>
                    <a:pt x="10743" y="6585"/>
                  </a:cubicBezTo>
                  <a:lnTo>
                    <a:pt x="10743" y="6176"/>
                  </a:lnTo>
                  <a:cubicBezTo>
                    <a:pt x="10743" y="3340"/>
                    <a:pt x="8538" y="1041"/>
                    <a:pt x="5797" y="820"/>
                  </a:cubicBezTo>
                  <a:lnTo>
                    <a:pt x="5797" y="410"/>
                  </a:lnTo>
                  <a:cubicBezTo>
                    <a:pt x="5797" y="158"/>
                    <a:pt x="5577" y="1"/>
                    <a:pt x="535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483" name="Google Shape;5483;p46"/>
          <p:cNvSpPr/>
          <p:nvPr/>
        </p:nvSpPr>
        <p:spPr>
          <a:xfrm>
            <a:off x="7766392" y="3043157"/>
            <a:ext cx="348541" cy="349449"/>
          </a:xfrm>
          <a:custGeom>
            <a:avLst/>
            <a:gdLst/>
            <a:ahLst/>
            <a:cxnLst/>
            <a:rect l="l" t="t" r="r" b="b"/>
            <a:pathLst>
              <a:path w="12665" h="12698" extrusionOk="0">
                <a:moveTo>
                  <a:pt x="9200" y="883"/>
                </a:moveTo>
                <a:lnTo>
                  <a:pt x="9200" y="1702"/>
                </a:lnTo>
                <a:lnTo>
                  <a:pt x="3403" y="1702"/>
                </a:lnTo>
                <a:lnTo>
                  <a:pt x="3403" y="883"/>
                </a:lnTo>
                <a:close/>
                <a:moveTo>
                  <a:pt x="4222" y="3340"/>
                </a:moveTo>
                <a:lnTo>
                  <a:pt x="4222" y="4191"/>
                </a:lnTo>
                <a:lnTo>
                  <a:pt x="3403" y="4191"/>
                </a:lnTo>
                <a:lnTo>
                  <a:pt x="3403" y="3340"/>
                </a:lnTo>
                <a:close/>
                <a:moveTo>
                  <a:pt x="6711" y="3340"/>
                </a:moveTo>
                <a:lnTo>
                  <a:pt x="6711" y="4191"/>
                </a:lnTo>
                <a:lnTo>
                  <a:pt x="5892" y="4191"/>
                </a:lnTo>
                <a:lnTo>
                  <a:pt x="5892" y="3340"/>
                </a:lnTo>
                <a:close/>
                <a:moveTo>
                  <a:pt x="9200" y="3340"/>
                </a:moveTo>
                <a:lnTo>
                  <a:pt x="9200" y="4191"/>
                </a:lnTo>
                <a:lnTo>
                  <a:pt x="8349" y="4191"/>
                </a:lnTo>
                <a:lnTo>
                  <a:pt x="8349" y="3340"/>
                </a:lnTo>
                <a:close/>
                <a:moveTo>
                  <a:pt x="4222" y="5010"/>
                </a:moveTo>
                <a:lnTo>
                  <a:pt x="4222" y="5829"/>
                </a:lnTo>
                <a:lnTo>
                  <a:pt x="3403" y="5829"/>
                </a:lnTo>
                <a:lnTo>
                  <a:pt x="3403" y="5010"/>
                </a:lnTo>
                <a:close/>
                <a:moveTo>
                  <a:pt x="6711" y="5010"/>
                </a:moveTo>
                <a:lnTo>
                  <a:pt x="6711" y="5829"/>
                </a:lnTo>
                <a:lnTo>
                  <a:pt x="5892" y="5829"/>
                </a:lnTo>
                <a:lnTo>
                  <a:pt x="5892" y="5010"/>
                </a:lnTo>
                <a:close/>
                <a:moveTo>
                  <a:pt x="9200" y="5010"/>
                </a:moveTo>
                <a:lnTo>
                  <a:pt x="9200" y="5829"/>
                </a:lnTo>
                <a:lnTo>
                  <a:pt x="8349" y="5829"/>
                </a:lnTo>
                <a:lnTo>
                  <a:pt x="8349" y="5010"/>
                </a:lnTo>
                <a:close/>
                <a:moveTo>
                  <a:pt x="4222" y="6648"/>
                </a:moveTo>
                <a:lnTo>
                  <a:pt x="4222" y="7499"/>
                </a:lnTo>
                <a:lnTo>
                  <a:pt x="3403" y="7499"/>
                </a:lnTo>
                <a:lnTo>
                  <a:pt x="3403" y="6648"/>
                </a:lnTo>
                <a:close/>
                <a:moveTo>
                  <a:pt x="6711" y="6648"/>
                </a:moveTo>
                <a:lnTo>
                  <a:pt x="6711" y="7499"/>
                </a:lnTo>
                <a:lnTo>
                  <a:pt x="5892" y="7499"/>
                </a:lnTo>
                <a:lnTo>
                  <a:pt x="5892" y="6648"/>
                </a:lnTo>
                <a:close/>
                <a:moveTo>
                  <a:pt x="9200" y="6648"/>
                </a:moveTo>
                <a:lnTo>
                  <a:pt x="9200" y="7499"/>
                </a:lnTo>
                <a:lnTo>
                  <a:pt x="8349" y="7499"/>
                </a:lnTo>
                <a:lnTo>
                  <a:pt x="8349" y="6648"/>
                </a:lnTo>
                <a:close/>
                <a:moveTo>
                  <a:pt x="1733" y="9137"/>
                </a:moveTo>
                <a:lnTo>
                  <a:pt x="1733" y="11909"/>
                </a:lnTo>
                <a:lnTo>
                  <a:pt x="819" y="11909"/>
                </a:lnTo>
                <a:lnTo>
                  <a:pt x="819" y="9137"/>
                </a:lnTo>
                <a:close/>
                <a:moveTo>
                  <a:pt x="5892" y="9137"/>
                </a:moveTo>
                <a:lnTo>
                  <a:pt x="5892" y="11909"/>
                </a:lnTo>
                <a:lnTo>
                  <a:pt x="4222" y="11909"/>
                </a:lnTo>
                <a:lnTo>
                  <a:pt x="4222" y="9137"/>
                </a:lnTo>
                <a:close/>
                <a:moveTo>
                  <a:pt x="8349" y="9137"/>
                </a:moveTo>
                <a:lnTo>
                  <a:pt x="8349" y="11909"/>
                </a:lnTo>
                <a:lnTo>
                  <a:pt x="6711" y="11909"/>
                </a:lnTo>
                <a:lnTo>
                  <a:pt x="6711" y="9137"/>
                </a:lnTo>
                <a:close/>
                <a:moveTo>
                  <a:pt x="11783" y="9137"/>
                </a:moveTo>
                <a:lnTo>
                  <a:pt x="11783" y="11909"/>
                </a:lnTo>
                <a:lnTo>
                  <a:pt x="10806" y="11909"/>
                </a:lnTo>
                <a:lnTo>
                  <a:pt x="10806" y="9137"/>
                </a:lnTo>
                <a:close/>
                <a:moveTo>
                  <a:pt x="2993" y="1"/>
                </a:moveTo>
                <a:cubicBezTo>
                  <a:pt x="2773" y="1"/>
                  <a:pt x="2615" y="190"/>
                  <a:pt x="2615" y="410"/>
                </a:cubicBezTo>
                <a:lnTo>
                  <a:pt x="2615" y="1670"/>
                </a:lnTo>
                <a:lnTo>
                  <a:pt x="2206" y="1670"/>
                </a:lnTo>
                <a:cubicBezTo>
                  <a:pt x="1985" y="1670"/>
                  <a:pt x="1796" y="1859"/>
                  <a:pt x="1796" y="2080"/>
                </a:cubicBezTo>
                <a:lnTo>
                  <a:pt x="1796" y="8318"/>
                </a:lnTo>
                <a:lnTo>
                  <a:pt x="410" y="8318"/>
                </a:lnTo>
                <a:cubicBezTo>
                  <a:pt x="158" y="8318"/>
                  <a:pt x="0" y="8507"/>
                  <a:pt x="0" y="8696"/>
                </a:cubicBezTo>
                <a:lnTo>
                  <a:pt x="0" y="12287"/>
                </a:lnTo>
                <a:cubicBezTo>
                  <a:pt x="0" y="12540"/>
                  <a:pt x="221" y="12697"/>
                  <a:pt x="410" y="12697"/>
                </a:cubicBezTo>
                <a:lnTo>
                  <a:pt x="12256" y="12697"/>
                </a:lnTo>
                <a:cubicBezTo>
                  <a:pt x="12508" y="12697"/>
                  <a:pt x="12665" y="12477"/>
                  <a:pt x="12665" y="12287"/>
                </a:cubicBezTo>
                <a:lnTo>
                  <a:pt x="12665" y="8696"/>
                </a:lnTo>
                <a:cubicBezTo>
                  <a:pt x="12602" y="8475"/>
                  <a:pt x="12445" y="8318"/>
                  <a:pt x="12224" y="8318"/>
                </a:cubicBezTo>
                <a:lnTo>
                  <a:pt x="10838" y="8318"/>
                </a:lnTo>
                <a:lnTo>
                  <a:pt x="10838" y="2080"/>
                </a:lnTo>
                <a:cubicBezTo>
                  <a:pt x="10838" y="1859"/>
                  <a:pt x="10649" y="1670"/>
                  <a:pt x="10460" y="1670"/>
                </a:cubicBezTo>
                <a:lnTo>
                  <a:pt x="10019" y="1670"/>
                </a:lnTo>
                <a:lnTo>
                  <a:pt x="10019" y="410"/>
                </a:lnTo>
                <a:cubicBezTo>
                  <a:pt x="10019" y="158"/>
                  <a:pt x="9830" y="1"/>
                  <a:pt x="9609" y="1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484" name="Google Shape;5484;p46"/>
          <p:cNvGrpSpPr/>
          <p:nvPr/>
        </p:nvGrpSpPr>
        <p:grpSpPr>
          <a:xfrm>
            <a:off x="2700499" y="3043493"/>
            <a:ext cx="350302" cy="348568"/>
            <a:chOff x="-63679950" y="3360375"/>
            <a:chExt cx="318225" cy="316650"/>
          </a:xfrm>
          <a:solidFill>
            <a:srgbClr val="171536"/>
          </a:solidFill>
        </p:grpSpPr>
        <p:sp>
          <p:nvSpPr>
            <p:cNvPr id="5485" name="Google Shape;5485;p46"/>
            <p:cNvSpPr/>
            <p:nvPr/>
          </p:nvSpPr>
          <p:spPr>
            <a:xfrm>
              <a:off x="-63497200" y="3423400"/>
              <a:ext cx="40975" cy="40975"/>
            </a:xfrm>
            <a:custGeom>
              <a:avLst/>
              <a:gdLst/>
              <a:ahLst/>
              <a:cxnLst/>
              <a:rect l="l" t="t" r="r" b="b"/>
              <a:pathLst>
                <a:path w="1639" h="1639" extrusionOk="0">
                  <a:moveTo>
                    <a:pt x="819" y="0"/>
                  </a:moveTo>
                  <a:cubicBezTo>
                    <a:pt x="378" y="0"/>
                    <a:pt x="0" y="378"/>
                    <a:pt x="0" y="819"/>
                  </a:cubicBezTo>
                  <a:cubicBezTo>
                    <a:pt x="0" y="1260"/>
                    <a:pt x="378" y="1638"/>
                    <a:pt x="819" y="1638"/>
                  </a:cubicBezTo>
                  <a:cubicBezTo>
                    <a:pt x="1260" y="1638"/>
                    <a:pt x="1638" y="1260"/>
                    <a:pt x="1638" y="819"/>
                  </a:cubicBezTo>
                  <a:cubicBezTo>
                    <a:pt x="1638" y="378"/>
                    <a:pt x="1260" y="0"/>
                    <a:pt x="8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6" name="Google Shape;5486;p46"/>
            <p:cNvSpPr/>
            <p:nvPr/>
          </p:nvSpPr>
          <p:spPr>
            <a:xfrm>
              <a:off x="-63516900" y="3485625"/>
              <a:ext cx="79575" cy="29950"/>
            </a:xfrm>
            <a:custGeom>
              <a:avLst/>
              <a:gdLst/>
              <a:ahLst/>
              <a:cxnLst/>
              <a:rect l="l" t="t" r="r" b="b"/>
              <a:pathLst>
                <a:path w="3183" h="1198" extrusionOk="0">
                  <a:moveTo>
                    <a:pt x="1607" y="0"/>
                  </a:moveTo>
                  <a:cubicBezTo>
                    <a:pt x="820" y="0"/>
                    <a:pt x="190" y="504"/>
                    <a:pt x="1" y="1197"/>
                  </a:cubicBezTo>
                  <a:lnTo>
                    <a:pt x="3183" y="1197"/>
                  </a:lnTo>
                  <a:cubicBezTo>
                    <a:pt x="3025" y="504"/>
                    <a:pt x="2395" y="0"/>
                    <a:pt x="160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7" name="Google Shape;5487;p46"/>
            <p:cNvSpPr/>
            <p:nvPr/>
          </p:nvSpPr>
          <p:spPr>
            <a:xfrm>
              <a:off x="-63618500" y="3360375"/>
              <a:ext cx="256775" cy="256600"/>
            </a:xfrm>
            <a:custGeom>
              <a:avLst/>
              <a:gdLst/>
              <a:ahLst/>
              <a:cxnLst/>
              <a:rect l="l" t="t" r="r" b="b"/>
              <a:pathLst>
                <a:path w="10271" h="10264" extrusionOk="0">
                  <a:moveTo>
                    <a:pt x="5703" y="1639"/>
                  </a:moveTo>
                  <a:cubicBezTo>
                    <a:pt x="6616" y="1639"/>
                    <a:pt x="7373" y="2395"/>
                    <a:pt x="7373" y="3309"/>
                  </a:cubicBezTo>
                  <a:cubicBezTo>
                    <a:pt x="7373" y="3750"/>
                    <a:pt x="7215" y="4128"/>
                    <a:pt x="6900" y="4443"/>
                  </a:cubicBezTo>
                  <a:cubicBezTo>
                    <a:pt x="7625" y="4884"/>
                    <a:pt x="8192" y="5672"/>
                    <a:pt x="8192" y="6617"/>
                  </a:cubicBezTo>
                  <a:cubicBezTo>
                    <a:pt x="8160" y="6900"/>
                    <a:pt x="8003" y="7058"/>
                    <a:pt x="7751" y="7058"/>
                  </a:cubicBezTo>
                  <a:lnTo>
                    <a:pt x="3623" y="7058"/>
                  </a:lnTo>
                  <a:cubicBezTo>
                    <a:pt x="3371" y="7058"/>
                    <a:pt x="3214" y="6837"/>
                    <a:pt x="3214" y="6617"/>
                  </a:cubicBezTo>
                  <a:cubicBezTo>
                    <a:pt x="3214" y="5672"/>
                    <a:pt x="3749" y="4884"/>
                    <a:pt x="4537" y="4443"/>
                  </a:cubicBezTo>
                  <a:cubicBezTo>
                    <a:pt x="4254" y="4128"/>
                    <a:pt x="4065" y="3718"/>
                    <a:pt x="4065" y="3309"/>
                  </a:cubicBezTo>
                  <a:cubicBezTo>
                    <a:pt x="4065" y="2395"/>
                    <a:pt x="4789" y="1639"/>
                    <a:pt x="5703" y="1639"/>
                  </a:cubicBezTo>
                  <a:close/>
                  <a:moveTo>
                    <a:pt x="5703" y="1"/>
                  </a:moveTo>
                  <a:cubicBezTo>
                    <a:pt x="3182" y="1"/>
                    <a:pt x="1135" y="2049"/>
                    <a:pt x="1135" y="4569"/>
                  </a:cubicBezTo>
                  <a:cubicBezTo>
                    <a:pt x="1135" y="5609"/>
                    <a:pt x="1481" y="6648"/>
                    <a:pt x="2206" y="7467"/>
                  </a:cubicBezTo>
                  <a:lnTo>
                    <a:pt x="1607" y="8066"/>
                  </a:lnTo>
                  <a:lnTo>
                    <a:pt x="756" y="7184"/>
                  </a:lnTo>
                  <a:cubicBezTo>
                    <a:pt x="678" y="7121"/>
                    <a:pt x="567" y="7089"/>
                    <a:pt x="457" y="7089"/>
                  </a:cubicBezTo>
                  <a:cubicBezTo>
                    <a:pt x="347" y="7089"/>
                    <a:pt x="237" y="7121"/>
                    <a:pt x="158" y="7184"/>
                  </a:cubicBezTo>
                  <a:cubicBezTo>
                    <a:pt x="0" y="7341"/>
                    <a:pt x="0" y="7625"/>
                    <a:pt x="158" y="7783"/>
                  </a:cubicBezTo>
                  <a:lnTo>
                    <a:pt x="1324" y="8980"/>
                  </a:lnTo>
                  <a:lnTo>
                    <a:pt x="2521" y="10145"/>
                  </a:lnTo>
                  <a:cubicBezTo>
                    <a:pt x="2600" y="10224"/>
                    <a:pt x="2710" y="10264"/>
                    <a:pt x="2820" y="10264"/>
                  </a:cubicBezTo>
                  <a:cubicBezTo>
                    <a:pt x="2930" y="10264"/>
                    <a:pt x="3041" y="10224"/>
                    <a:pt x="3119" y="10145"/>
                  </a:cubicBezTo>
                  <a:cubicBezTo>
                    <a:pt x="3277" y="9988"/>
                    <a:pt x="3277" y="9704"/>
                    <a:pt x="3119" y="9547"/>
                  </a:cubicBezTo>
                  <a:lnTo>
                    <a:pt x="2237" y="8696"/>
                  </a:lnTo>
                  <a:lnTo>
                    <a:pt x="2836" y="8098"/>
                  </a:lnTo>
                  <a:cubicBezTo>
                    <a:pt x="3655" y="8759"/>
                    <a:pt x="4695" y="9169"/>
                    <a:pt x="5734" y="9169"/>
                  </a:cubicBezTo>
                  <a:cubicBezTo>
                    <a:pt x="8255" y="9169"/>
                    <a:pt x="10271" y="7121"/>
                    <a:pt x="10271" y="4632"/>
                  </a:cubicBezTo>
                  <a:cubicBezTo>
                    <a:pt x="10239" y="2049"/>
                    <a:pt x="8223" y="1"/>
                    <a:pt x="570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8" name="Google Shape;5488;p46"/>
            <p:cNvSpPr/>
            <p:nvPr/>
          </p:nvSpPr>
          <p:spPr>
            <a:xfrm>
              <a:off x="-63679950" y="3576200"/>
              <a:ext cx="102425" cy="100825"/>
            </a:xfrm>
            <a:custGeom>
              <a:avLst/>
              <a:gdLst/>
              <a:ahLst/>
              <a:cxnLst/>
              <a:rect l="l" t="t" r="r" b="b"/>
              <a:pathLst>
                <a:path w="4097" h="4033" extrusionOk="0">
                  <a:moveTo>
                    <a:pt x="2332" y="0"/>
                  </a:moveTo>
                  <a:lnTo>
                    <a:pt x="159" y="2142"/>
                  </a:lnTo>
                  <a:cubicBezTo>
                    <a:pt x="1" y="2300"/>
                    <a:pt x="1" y="2584"/>
                    <a:pt x="159" y="2741"/>
                  </a:cubicBezTo>
                  <a:lnTo>
                    <a:pt x="1356" y="3938"/>
                  </a:lnTo>
                  <a:cubicBezTo>
                    <a:pt x="1434" y="4001"/>
                    <a:pt x="1545" y="4033"/>
                    <a:pt x="1655" y="4033"/>
                  </a:cubicBezTo>
                  <a:cubicBezTo>
                    <a:pt x="1765" y="4033"/>
                    <a:pt x="1876" y="4001"/>
                    <a:pt x="1954" y="3938"/>
                  </a:cubicBezTo>
                  <a:lnTo>
                    <a:pt x="4097" y="1764"/>
                  </a:lnTo>
                  <a:lnTo>
                    <a:pt x="2332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489" name="Google Shape;5489;p46"/>
          <p:cNvSpPr/>
          <p:nvPr/>
        </p:nvSpPr>
        <p:spPr>
          <a:xfrm>
            <a:off x="2697656" y="3464445"/>
            <a:ext cx="352036" cy="349862"/>
          </a:xfrm>
          <a:custGeom>
            <a:avLst/>
            <a:gdLst/>
            <a:ahLst/>
            <a:cxnLst/>
            <a:rect l="l" t="t" r="r" b="b"/>
            <a:pathLst>
              <a:path w="12792" h="12713" extrusionOk="0">
                <a:moveTo>
                  <a:pt x="8633" y="1229"/>
                </a:moveTo>
                <a:cubicBezTo>
                  <a:pt x="8854" y="1229"/>
                  <a:pt x="9011" y="1418"/>
                  <a:pt x="9011" y="1607"/>
                </a:cubicBezTo>
                <a:lnTo>
                  <a:pt x="9011" y="1890"/>
                </a:lnTo>
                <a:cubicBezTo>
                  <a:pt x="9484" y="2048"/>
                  <a:pt x="9831" y="2520"/>
                  <a:pt x="9831" y="3088"/>
                </a:cubicBezTo>
                <a:cubicBezTo>
                  <a:pt x="9831" y="3308"/>
                  <a:pt x="9641" y="3497"/>
                  <a:pt x="9452" y="3497"/>
                </a:cubicBezTo>
                <a:cubicBezTo>
                  <a:pt x="9200" y="3497"/>
                  <a:pt x="9011" y="3308"/>
                  <a:pt x="9011" y="3088"/>
                </a:cubicBezTo>
                <a:cubicBezTo>
                  <a:pt x="9011" y="2835"/>
                  <a:pt x="8822" y="2678"/>
                  <a:pt x="8633" y="2678"/>
                </a:cubicBezTo>
                <a:cubicBezTo>
                  <a:pt x="8413" y="2678"/>
                  <a:pt x="8192" y="2867"/>
                  <a:pt x="8192" y="3088"/>
                </a:cubicBezTo>
                <a:cubicBezTo>
                  <a:pt x="8224" y="3308"/>
                  <a:pt x="8570" y="3529"/>
                  <a:pt x="8885" y="3781"/>
                </a:cubicBezTo>
                <a:cubicBezTo>
                  <a:pt x="9326" y="4096"/>
                  <a:pt x="9894" y="4505"/>
                  <a:pt x="9894" y="5167"/>
                </a:cubicBezTo>
                <a:cubicBezTo>
                  <a:pt x="9894" y="5702"/>
                  <a:pt x="9515" y="6143"/>
                  <a:pt x="9043" y="6333"/>
                </a:cubicBezTo>
                <a:lnTo>
                  <a:pt x="9043" y="6616"/>
                </a:lnTo>
                <a:cubicBezTo>
                  <a:pt x="9043" y="6868"/>
                  <a:pt x="8854" y="7026"/>
                  <a:pt x="8665" y="7026"/>
                </a:cubicBezTo>
                <a:cubicBezTo>
                  <a:pt x="8476" y="7026"/>
                  <a:pt x="8224" y="6805"/>
                  <a:pt x="8224" y="6616"/>
                </a:cubicBezTo>
                <a:lnTo>
                  <a:pt x="8224" y="6333"/>
                </a:lnTo>
                <a:cubicBezTo>
                  <a:pt x="7751" y="6175"/>
                  <a:pt x="7405" y="5702"/>
                  <a:pt x="7405" y="5167"/>
                </a:cubicBezTo>
                <a:cubicBezTo>
                  <a:pt x="7405" y="4915"/>
                  <a:pt x="7594" y="4757"/>
                  <a:pt x="7783" y="4757"/>
                </a:cubicBezTo>
                <a:cubicBezTo>
                  <a:pt x="8003" y="4757"/>
                  <a:pt x="8192" y="4978"/>
                  <a:pt x="8192" y="5167"/>
                </a:cubicBezTo>
                <a:cubicBezTo>
                  <a:pt x="8192" y="5387"/>
                  <a:pt x="8381" y="5608"/>
                  <a:pt x="8633" y="5608"/>
                </a:cubicBezTo>
                <a:cubicBezTo>
                  <a:pt x="8854" y="5608"/>
                  <a:pt x="9011" y="5387"/>
                  <a:pt x="9011" y="5167"/>
                </a:cubicBezTo>
                <a:cubicBezTo>
                  <a:pt x="9011" y="4915"/>
                  <a:pt x="8696" y="4694"/>
                  <a:pt x="8350" y="4442"/>
                </a:cubicBezTo>
                <a:cubicBezTo>
                  <a:pt x="7909" y="4127"/>
                  <a:pt x="7373" y="3749"/>
                  <a:pt x="7373" y="3088"/>
                </a:cubicBezTo>
                <a:cubicBezTo>
                  <a:pt x="7373" y="2520"/>
                  <a:pt x="7720" y="2079"/>
                  <a:pt x="8192" y="1890"/>
                </a:cubicBezTo>
                <a:lnTo>
                  <a:pt x="8192" y="1607"/>
                </a:lnTo>
                <a:cubicBezTo>
                  <a:pt x="8192" y="1386"/>
                  <a:pt x="8381" y="1229"/>
                  <a:pt x="8633" y="1229"/>
                </a:cubicBezTo>
                <a:close/>
                <a:moveTo>
                  <a:pt x="6050" y="6616"/>
                </a:moveTo>
                <a:lnTo>
                  <a:pt x="5073" y="10239"/>
                </a:lnTo>
                <a:lnTo>
                  <a:pt x="4853" y="9388"/>
                </a:lnTo>
                <a:cubicBezTo>
                  <a:pt x="4793" y="9168"/>
                  <a:pt x="4617" y="9049"/>
                  <a:pt x="4433" y="9049"/>
                </a:cubicBezTo>
                <a:cubicBezTo>
                  <a:pt x="4328" y="9049"/>
                  <a:pt x="4220" y="9088"/>
                  <a:pt x="4128" y="9168"/>
                </a:cubicBezTo>
                <a:lnTo>
                  <a:pt x="1450" y="11846"/>
                </a:lnTo>
                <a:lnTo>
                  <a:pt x="852" y="11279"/>
                </a:lnTo>
                <a:lnTo>
                  <a:pt x="3530" y="8601"/>
                </a:lnTo>
                <a:cubicBezTo>
                  <a:pt x="3782" y="8349"/>
                  <a:pt x="3656" y="7939"/>
                  <a:pt x="3341" y="7876"/>
                </a:cubicBezTo>
                <a:lnTo>
                  <a:pt x="2490" y="7624"/>
                </a:lnTo>
                <a:lnTo>
                  <a:pt x="6050" y="6616"/>
                </a:lnTo>
                <a:close/>
                <a:moveTo>
                  <a:pt x="8665" y="0"/>
                </a:moveTo>
                <a:cubicBezTo>
                  <a:pt x="6365" y="0"/>
                  <a:pt x="4538" y="1859"/>
                  <a:pt x="4538" y="4127"/>
                </a:cubicBezTo>
                <a:cubicBezTo>
                  <a:pt x="4538" y="4852"/>
                  <a:pt x="4695" y="5513"/>
                  <a:pt x="5042" y="6112"/>
                </a:cubicBezTo>
                <a:lnTo>
                  <a:pt x="820" y="7341"/>
                </a:lnTo>
                <a:cubicBezTo>
                  <a:pt x="442" y="7435"/>
                  <a:pt x="442" y="8034"/>
                  <a:pt x="820" y="8128"/>
                </a:cubicBezTo>
                <a:lnTo>
                  <a:pt x="2490" y="8538"/>
                </a:lnTo>
                <a:lnTo>
                  <a:pt x="316" y="10712"/>
                </a:lnTo>
                <a:cubicBezTo>
                  <a:pt x="1" y="11027"/>
                  <a:pt x="1" y="11594"/>
                  <a:pt x="316" y="11909"/>
                </a:cubicBezTo>
                <a:lnTo>
                  <a:pt x="915" y="12476"/>
                </a:lnTo>
                <a:cubicBezTo>
                  <a:pt x="1072" y="12633"/>
                  <a:pt x="1285" y="12712"/>
                  <a:pt x="1497" y="12712"/>
                </a:cubicBezTo>
                <a:cubicBezTo>
                  <a:pt x="1710" y="12712"/>
                  <a:pt x="1923" y="12633"/>
                  <a:pt x="2080" y="12476"/>
                </a:cubicBezTo>
                <a:lnTo>
                  <a:pt x="4254" y="10334"/>
                </a:lnTo>
                <a:lnTo>
                  <a:pt x="4695" y="11972"/>
                </a:lnTo>
                <a:cubicBezTo>
                  <a:pt x="4759" y="12180"/>
                  <a:pt x="4930" y="12291"/>
                  <a:pt x="5098" y="12291"/>
                </a:cubicBezTo>
                <a:cubicBezTo>
                  <a:pt x="5261" y="12291"/>
                  <a:pt x="5421" y="12188"/>
                  <a:pt x="5483" y="11972"/>
                </a:cubicBezTo>
                <a:lnTo>
                  <a:pt x="6712" y="7750"/>
                </a:lnTo>
                <a:cubicBezTo>
                  <a:pt x="7279" y="8065"/>
                  <a:pt x="7972" y="8286"/>
                  <a:pt x="8665" y="8286"/>
                </a:cubicBezTo>
                <a:cubicBezTo>
                  <a:pt x="10965" y="8286"/>
                  <a:pt x="12792" y="6427"/>
                  <a:pt x="12792" y="4127"/>
                </a:cubicBezTo>
                <a:cubicBezTo>
                  <a:pt x="12760" y="1859"/>
                  <a:pt x="10902" y="0"/>
                  <a:pt x="8665" y="0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490" name="Google Shape;5490;p46"/>
          <p:cNvGrpSpPr/>
          <p:nvPr/>
        </p:nvGrpSpPr>
        <p:grpSpPr>
          <a:xfrm>
            <a:off x="2699192" y="3872506"/>
            <a:ext cx="352916" cy="349669"/>
            <a:chOff x="-63679950" y="4093450"/>
            <a:chExt cx="320600" cy="317650"/>
          </a:xfrm>
          <a:solidFill>
            <a:srgbClr val="171536"/>
          </a:solidFill>
        </p:grpSpPr>
        <p:sp>
          <p:nvSpPr>
            <p:cNvPr id="5491" name="Google Shape;5491;p46"/>
            <p:cNvSpPr/>
            <p:nvPr/>
          </p:nvSpPr>
          <p:spPr>
            <a:xfrm>
              <a:off x="-63595650" y="4093450"/>
              <a:ext cx="236300" cy="230425"/>
            </a:xfrm>
            <a:custGeom>
              <a:avLst/>
              <a:gdLst/>
              <a:ahLst/>
              <a:cxnLst/>
              <a:rect l="l" t="t" r="r" b="b"/>
              <a:pathLst>
                <a:path w="9452" h="9217" extrusionOk="0">
                  <a:moveTo>
                    <a:pt x="3387" y="836"/>
                  </a:moveTo>
                  <a:cubicBezTo>
                    <a:pt x="3497" y="836"/>
                    <a:pt x="3607" y="875"/>
                    <a:pt x="3686" y="954"/>
                  </a:cubicBezTo>
                  <a:cubicBezTo>
                    <a:pt x="3844" y="1111"/>
                    <a:pt x="3844" y="1395"/>
                    <a:pt x="3686" y="1553"/>
                  </a:cubicBezTo>
                  <a:lnTo>
                    <a:pt x="1638" y="3600"/>
                  </a:lnTo>
                  <a:cubicBezTo>
                    <a:pt x="1560" y="3679"/>
                    <a:pt x="1449" y="3718"/>
                    <a:pt x="1339" y="3718"/>
                  </a:cubicBezTo>
                  <a:cubicBezTo>
                    <a:pt x="1229" y="3718"/>
                    <a:pt x="1118" y="3679"/>
                    <a:pt x="1040" y="3600"/>
                  </a:cubicBezTo>
                  <a:cubicBezTo>
                    <a:pt x="882" y="3443"/>
                    <a:pt x="882" y="3159"/>
                    <a:pt x="1040" y="3002"/>
                  </a:cubicBezTo>
                  <a:lnTo>
                    <a:pt x="3088" y="954"/>
                  </a:lnTo>
                  <a:cubicBezTo>
                    <a:pt x="3166" y="875"/>
                    <a:pt x="3277" y="836"/>
                    <a:pt x="3387" y="836"/>
                  </a:cubicBezTo>
                  <a:close/>
                  <a:moveTo>
                    <a:pt x="8081" y="5530"/>
                  </a:moveTo>
                  <a:cubicBezTo>
                    <a:pt x="8191" y="5530"/>
                    <a:pt x="8302" y="5569"/>
                    <a:pt x="8380" y="5648"/>
                  </a:cubicBezTo>
                  <a:cubicBezTo>
                    <a:pt x="8538" y="5806"/>
                    <a:pt x="8538" y="6089"/>
                    <a:pt x="8380" y="6247"/>
                  </a:cubicBezTo>
                  <a:lnTo>
                    <a:pt x="6333" y="8295"/>
                  </a:lnTo>
                  <a:cubicBezTo>
                    <a:pt x="6254" y="8358"/>
                    <a:pt x="6143" y="8389"/>
                    <a:pt x="6033" y="8389"/>
                  </a:cubicBezTo>
                  <a:cubicBezTo>
                    <a:pt x="5923" y="8389"/>
                    <a:pt x="5813" y="8358"/>
                    <a:pt x="5734" y="8295"/>
                  </a:cubicBezTo>
                  <a:cubicBezTo>
                    <a:pt x="5576" y="8137"/>
                    <a:pt x="5576" y="7853"/>
                    <a:pt x="5734" y="7696"/>
                  </a:cubicBezTo>
                  <a:lnTo>
                    <a:pt x="7782" y="5648"/>
                  </a:lnTo>
                  <a:cubicBezTo>
                    <a:pt x="7861" y="5569"/>
                    <a:pt x="7971" y="5530"/>
                    <a:pt x="8081" y="5530"/>
                  </a:cubicBezTo>
                  <a:close/>
                  <a:moveTo>
                    <a:pt x="3414" y="1"/>
                  </a:moveTo>
                  <a:cubicBezTo>
                    <a:pt x="3095" y="1"/>
                    <a:pt x="2772" y="119"/>
                    <a:pt x="2520" y="355"/>
                  </a:cubicBezTo>
                  <a:lnTo>
                    <a:pt x="473" y="2403"/>
                  </a:lnTo>
                  <a:cubicBezTo>
                    <a:pt x="0" y="2876"/>
                    <a:pt x="0" y="3663"/>
                    <a:pt x="473" y="4199"/>
                  </a:cubicBezTo>
                  <a:cubicBezTo>
                    <a:pt x="700" y="4406"/>
                    <a:pt x="1008" y="4544"/>
                    <a:pt x="1345" y="4544"/>
                  </a:cubicBezTo>
                  <a:cubicBezTo>
                    <a:pt x="1522" y="4544"/>
                    <a:pt x="1706" y="4506"/>
                    <a:pt x="1890" y="4419"/>
                  </a:cubicBezTo>
                  <a:lnTo>
                    <a:pt x="4915" y="7444"/>
                  </a:lnTo>
                  <a:cubicBezTo>
                    <a:pt x="4663" y="7980"/>
                    <a:pt x="4789" y="8515"/>
                    <a:pt x="5135" y="8862"/>
                  </a:cubicBezTo>
                  <a:cubicBezTo>
                    <a:pt x="5372" y="9098"/>
                    <a:pt x="5687" y="9216"/>
                    <a:pt x="6010" y="9216"/>
                  </a:cubicBezTo>
                  <a:cubicBezTo>
                    <a:pt x="6333" y="9216"/>
                    <a:pt x="6663" y="9098"/>
                    <a:pt x="6931" y="8862"/>
                  </a:cubicBezTo>
                  <a:lnTo>
                    <a:pt x="8979" y="6814"/>
                  </a:lnTo>
                  <a:cubicBezTo>
                    <a:pt x="9452" y="6341"/>
                    <a:pt x="9452" y="5554"/>
                    <a:pt x="8979" y="5050"/>
                  </a:cubicBezTo>
                  <a:cubicBezTo>
                    <a:pt x="8757" y="4828"/>
                    <a:pt x="8445" y="4696"/>
                    <a:pt x="8117" y="4696"/>
                  </a:cubicBezTo>
                  <a:cubicBezTo>
                    <a:pt x="7933" y="4696"/>
                    <a:pt x="7743" y="4738"/>
                    <a:pt x="7561" y="4829"/>
                  </a:cubicBezTo>
                  <a:lnTo>
                    <a:pt x="4505" y="1773"/>
                  </a:lnTo>
                  <a:cubicBezTo>
                    <a:pt x="4757" y="1269"/>
                    <a:pt x="4631" y="733"/>
                    <a:pt x="4285" y="355"/>
                  </a:cubicBezTo>
                  <a:cubicBezTo>
                    <a:pt x="4048" y="119"/>
                    <a:pt x="3733" y="1"/>
                    <a:pt x="341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2" name="Google Shape;5492;p46"/>
            <p:cNvSpPr/>
            <p:nvPr/>
          </p:nvSpPr>
          <p:spPr>
            <a:xfrm>
              <a:off x="-63679950" y="4233850"/>
              <a:ext cx="177250" cy="177250"/>
            </a:xfrm>
            <a:custGeom>
              <a:avLst/>
              <a:gdLst/>
              <a:ahLst/>
              <a:cxnLst/>
              <a:rect l="l" t="t" r="r" b="b"/>
              <a:pathLst>
                <a:path w="7090" h="7090" extrusionOk="0">
                  <a:moveTo>
                    <a:pt x="5325" y="1"/>
                  </a:moveTo>
                  <a:lnTo>
                    <a:pt x="4160" y="1166"/>
                  </a:lnTo>
                  <a:cubicBezTo>
                    <a:pt x="4081" y="1088"/>
                    <a:pt x="3971" y="1048"/>
                    <a:pt x="3860" y="1048"/>
                  </a:cubicBezTo>
                  <a:cubicBezTo>
                    <a:pt x="3750" y="1048"/>
                    <a:pt x="3640" y="1088"/>
                    <a:pt x="3561" y="1166"/>
                  </a:cubicBezTo>
                  <a:lnTo>
                    <a:pt x="474" y="4254"/>
                  </a:lnTo>
                  <a:cubicBezTo>
                    <a:pt x="159" y="4569"/>
                    <a:pt x="1" y="4947"/>
                    <a:pt x="1" y="5419"/>
                  </a:cubicBezTo>
                  <a:cubicBezTo>
                    <a:pt x="1" y="5861"/>
                    <a:pt x="159" y="6302"/>
                    <a:pt x="474" y="6617"/>
                  </a:cubicBezTo>
                  <a:cubicBezTo>
                    <a:pt x="789" y="6932"/>
                    <a:pt x="1214" y="7089"/>
                    <a:pt x="1639" y="7089"/>
                  </a:cubicBezTo>
                  <a:cubicBezTo>
                    <a:pt x="2065" y="7089"/>
                    <a:pt x="2490" y="6932"/>
                    <a:pt x="2805" y="6617"/>
                  </a:cubicBezTo>
                  <a:lnTo>
                    <a:pt x="5892" y="3529"/>
                  </a:lnTo>
                  <a:cubicBezTo>
                    <a:pt x="6081" y="3372"/>
                    <a:pt x="6081" y="3088"/>
                    <a:pt x="5924" y="2931"/>
                  </a:cubicBezTo>
                  <a:lnTo>
                    <a:pt x="7090" y="1765"/>
                  </a:lnTo>
                  <a:lnTo>
                    <a:pt x="5325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3" name="Google Shape;5493;p46"/>
            <p:cNvSpPr/>
            <p:nvPr/>
          </p:nvSpPr>
          <p:spPr>
            <a:xfrm>
              <a:off x="-63548400" y="4348850"/>
              <a:ext cx="185900" cy="62250"/>
            </a:xfrm>
            <a:custGeom>
              <a:avLst/>
              <a:gdLst/>
              <a:ahLst/>
              <a:cxnLst/>
              <a:rect l="l" t="t" r="r" b="b"/>
              <a:pathLst>
                <a:path w="7436" h="2490" extrusionOk="0">
                  <a:moveTo>
                    <a:pt x="2048" y="0"/>
                  </a:moveTo>
                  <a:cubicBezTo>
                    <a:pt x="1355" y="0"/>
                    <a:pt x="819" y="536"/>
                    <a:pt x="819" y="1229"/>
                  </a:cubicBezTo>
                  <a:lnTo>
                    <a:pt x="819" y="1639"/>
                  </a:lnTo>
                  <a:lnTo>
                    <a:pt x="410" y="1639"/>
                  </a:lnTo>
                  <a:cubicBezTo>
                    <a:pt x="189" y="1639"/>
                    <a:pt x="0" y="1859"/>
                    <a:pt x="0" y="2048"/>
                  </a:cubicBezTo>
                  <a:cubicBezTo>
                    <a:pt x="0" y="2269"/>
                    <a:pt x="189" y="2489"/>
                    <a:pt x="410" y="2489"/>
                  </a:cubicBezTo>
                  <a:lnTo>
                    <a:pt x="7026" y="2489"/>
                  </a:lnTo>
                  <a:cubicBezTo>
                    <a:pt x="7278" y="2489"/>
                    <a:pt x="7435" y="2269"/>
                    <a:pt x="7435" y="2048"/>
                  </a:cubicBezTo>
                  <a:cubicBezTo>
                    <a:pt x="7435" y="1859"/>
                    <a:pt x="7246" y="1639"/>
                    <a:pt x="6994" y="1639"/>
                  </a:cubicBezTo>
                  <a:lnTo>
                    <a:pt x="6616" y="1639"/>
                  </a:lnTo>
                  <a:lnTo>
                    <a:pt x="6616" y="1229"/>
                  </a:lnTo>
                  <a:cubicBezTo>
                    <a:pt x="6616" y="536"/>
                    <a:pt x="6049" y="0"/>
                    <a:pt x="535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494" name="Google Shape;5494;p46"/>
          <p:cNvGrpSpPr/>
          <p:nvPr/>
        </p:nvGrpSpPr>
        <p:grpSpPr>
          <a:xfrm>
            <a:off x="4806228" y="3043052"/>
            <a:ext cx="348568" cy="349449"/>
            <a:chOff x="-61784125" y="3377700"/>
            <a:chExt cx="316650" cy="317450"/>
          </a:xfrm>
          <a:solidFill>
            <a:srgbClr val="171536"/>
          </a:solidFill>
        </p:grpSpPr>
        <p:sp>
          <p:nvSpPr>
            <p:cNvPr id="5495" name="Google Shape;5495;p46"/>
            <p:cNvSpPr/>
            <p:nvPr/>
          </p:nvSpPr>
          <p:spPr>
            <a:xfrm>
              <a:off x="-61688025" y="3460400"/>
              <a:ext cx="124450" cy="51225"/>
            </a:xfrm>
            <a:custGeom>
              <a:avLst/>
              <a:gdLst/>
              <a:ahLst/>
              <a:cxnLst/>
              <a:rect l="l" t="t" r="r" b="b"/>
              <a:pathLst>
                <a:path w="4978" h="2049" extrusionOk="0">
                  <a:moveTo>
                    <a:pt x="630" y="1"/>
                  </a:moveTo>
                  <a:cubicBezTo>
                    <a:pt x="252" y="442"/>
                    <a:pt x="0" y="1041"/>
                    <a:pt x="0" y="1671"/>
                  </a:cubicBezTo>
                  <a:cubicBezTo>
                    <a:pt x="0" y="1891"/>
                    <a:pt x="189" y="2049"/>
                    <a:pt x="441" y="2049"/>
                  </a:cubicBezTo>
                  <a:lnTo>
                    <a:pt x="4568" y="2049"/>
                  </a:lnTo>
                  <a:cubicBezTo>
                    <a:pt x="4820" y="2049"/>
                    <a:pt x="4978" y="1860"/>
                    <a:pt x="4978" y="1671"/>
                  </a:cubicBezTo>
                  <a:cubicBezTo>
                    <a:pt x="4978" y="1041"/>
                    <a:pt x="4726" y="442"/>
                    <a:pt x="4348" y="1"/>
                  </a:cubicBezTo>
                  <a:cubicBezTo>
                    <a:pt x="3875" y="568"/>
                    <a:pt x="3182" y="852"/>
                    <a:pt x="2489" y="852"/>
                  </a:cubicBezTo>
                  <a:cubicBezTo>
                    <a:pt x="1827" y="852"/>
                    <a:pt x="1134" y="568"/>
                    <a:pt x="63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6" name="Google Shape;5496;p46"/>
            <p:cNvSpPr/>
            <p:nvPr/>
          </p:nvSpPr>
          <p:spPr>
            <a:xfrm>
              <a:off x="-61677800" y="3518900"/>
              <a:ext cx="104775" cy="61850"/>
            </a:xfrm>
            <a:custGeom>
              <a:avLst/>
              <a:gdLst/>
              <a:ahLst/>
              <a:cxnLst/>
              <a:rect l="l" t="t" r="r" b="b"/>
              <a:pathLst>
                <a:path w="4191" h="2474" extrusionOk="0">
                  <a:moveTo>
                    <a:pt x="2096" y="0"/>
                  </a:moveTo>
                  <a:cubicBezTo>
                    <a:pt x="1985" y="0"/>
                    <a:pt x="1875" y="40"/>
                    <a:pt x="1796" y="118"/>
                  </a:cubicBezTo>
                  <a:lnTo>
                    <a:pt x="158" y="1757"/>
                  </a:lnTo>
                  <a:cubicBezTo>
                    <a:pt x="1" y="1914"/>
                    <a:pt x="1" y="2198"/>
                    <a:pt x="158" y="2355"/>
                  </a:cubicBezTo>
                  <a:cubicBezTo>
                    <a:pt x="237" y="2434"/>
                    <a:pt x="339" y="2473"/>
                    <a:pt x="442" y="2473"/>
                  </a:cubicBezTo>
                  <a:cubicBezTo>
                    <a:pt x="544" y="2473"/>
                    <a:pt x="646" y="2434"/>
                    <a:pt x="725" y="2355"/>
                  </a:cubicBezTo>
                  <a:lnTo>
                    <a:pt x="2111" y="969"/>
                  </a:lnTo>
                  <a:lnTo>
                    <a:pt x="3498" y="2355"/>
                  </a:lnTo>
                  <a:cubicBezTo>
                    <a:pt x="3576" y="2434"/>
                    <a:pt x="3687" y="2473"/>
                    <a:pt x="3797" y="2473"/>
                  </a:cubicBezTo>
                  <a:cubicBezTo>
                    <a:pt x="3907" y="2473"/>
                    <a:pt x="4017" y="2434"/>
                    <a:pt x="4096" y="2355"/>
                  </a:cubicBezTo>
                  <a:cubicBezTo>
                    <a:pt x="4191" y="2198"/>
                    <a:pt x="4191" y="1914"/>
                    <a:pt x="4033" y="1757"/>
                  </a:cubicBezTo>
                  <a:lnTo>
                    <a:pt x="2395" y="118"/>
                  </a:lnTo>
                  <a:cubicBezTo>
                    <a:pt x="2316" y="40"/>
                    <a:pt x="2206" y="0"/>
                    <a:pt x="209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7" name="Google Shape;5497;p46"/>
            <p:cNvSpPr/>
            <p:nvPr/>
          </p:nvSpPr>
          <p:spPr>
            <a:xfrm>
              <a:off x="-61667550" y="3377700"/>
              <a:ext cx="82700" cy="82725"/>
            </a:xfrm>
            <a:custGeom>
              <a:avLst/>
              <a:gdLst/>
              <a:ahLst/>
              <a:cxnLst/>
              <a:rect l="l" t="t" r="r" b="b"/>
              <a:pathLst>
                <a:path w="3308" h="3309" extrusionOk="0">
                  <a:moveTo>
                    <a:pt x="1670" y="1"/>
                  </a:moveTo>
                  <a:cubicBezTo>
                    <a:pt x="756" y="1"/>
                    <a:pt x="0" y="757"/>
                    <a:pt x="0" y="1671"/>
                  </a:cubicBezTo>
                  <a:cubicBezTo>
                    <a:pt x="0" y="2584"/>
                    <a:pt x="756" y="3309"/>
                    <a:pt x="1670" y="3309"/>
                  </a:cubicBezTo>
                  <a:cubicBezTo>
                    <a:pt x="2584" y="3309"/>
                    <a:pt x="3308" y="2584"/>
                    <a:pt x="3308" y="1671"/>
                  </a:cubicBezTo>
                  <a:cubicBezTo>
                    <a:pt x="3308" y="757"/>
                    <a:pt x="2584" y="1"/>
                    <a:pt x="167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8" name="Google Shape;5498;p46"/>
            <p:cNvSpPr/>
            <p:nvPr/>
          </p:nvSpPr>
          <p:spPr>
            <a:xfrm>
              <a:off x="-61591150" y="3643150"/>
              <a:ext cx="123675" cy="51200"/>
            </a:xfrm>
            <a:custGeom>
              <a:avLst/>
              <a:gdLst/>
              <a:ahLst/>
              <a:cxnLst/>
              <a:rect l="l" t="t" r="r" b="b"/>
              <a:pathLst>
                <a:path w="4947" h="2048" extrusionOk="0">
                  <a:moveTo>
                    <a:pt x="630" y="0"/>
                  </a:moveTo>
                  <a:cubicBezTo>
                    <a:pt x="221" y="410"/>
                    <a:pt x="0" y="1008"/>
                    <a:pt x="0" y="1638"/>
                  </a:cubicBezTo>
                  <a:cubicBezTo>
                    <a:pt x="0" y="1890"/>
                    <a:pt x="189" y="2048"/>
                    <a:pt x="378" y="2048"/>
                  </a:cubicBezTo>
                  <a:lnTo>
                    <a:pt x="4505" y="2048"/>
                  </a:lnTo>
                  <a:cubicBezTo>
                    <a:pt x="4757" y="2048"/>
                    <a:pt x="4946" y="1827"/>
                    <a:pt x="4946" y="1638"/>
                  </a:cubicBezTo>
                  <a:cubicBezTo>
                    <a:pt x="4946" y="1008"/>
                    <a:pt x="4726" y="410"/>
                    <a:pt x="4316" y="0"/>
                  </a:cubicBezTo>
                  <a:cubicBezTo>
                    <a:pt x="3844" y="536"/>
                    <a:pt x="3182" y="819"/>
                    <a:pt x="2458" y="819"/>
                  </a:cubicBezTo>
                  <a:cubicBezTo>
                    <a:pt x="1796" y="819"/>
                    <a:pt x="1134" y="536"/>
                    <a:pt x="63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9" name="Google Shape;5499;p46"/>
            <p:cNvSpPr/>
            <p:nvPr/>
          </p:nvSpPr>
          <p:spPr>
            <a:xfrm>
              <a:off x="-61570675" y="3560450"/>
              <a:ext cx="82725" cy="82725"/>
            </a:xfrm>
            <a:custGeom>
              <a:avLst/>
              <a:gdLst/>
              <a:ahLst/>
              <a:cxnLst/>
              <a:rect l="l" t="t" r="r" b="b"/>
              <a:pathLst>
                <a:path w="3309" h="3309" extrusionOk="0">
                  <a:moveTo>
                    <a:pt x="1670" y="0"/>
                  </a:moveTo>
                  <a:cubicBezTo>
                    <a:pt x="756" y="0"/>
                    <a:pt x="0" y="725"/>
                    <a:pt x="0" y="1638"/>
                  </a:cubicBezTo>
                  <a:cubicBezTo>
                    <a:pt x="0" y="2552"/>
                    <a:pt x="756" y="3308"/>
                    <a:pt x="1670" y="3308"/>
                  </a:cubicBezTo>
                  <a:cubicBezTo>
                    <a:pt x="2552" y="3308"/>
                    <a:pt x="3308" y="2552"/>
                    <a:pt x="3308" y="1638"/>
                  </a:cubicBezTo>
                  <a:cubicBezTo>
                    <a:pt x="3308" y="725"/>
                    <a:pt x="2552" y="0"/>
                    <a:pt x="167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0" name="Google Shape;5500;p46"/>
            <p:cNvSpPr/>
            <p:nvPr/>
          </p:nvSpPr>
          <p:spPr>
            <a:xfrm>
              <a:off x="-61784125" y="3643925"/>
              <a:ext cx="124450" cy="51225"/>
            </a:xfrm>
            <a:custGeom>
              <a:avLst/>
              <a:gdLst/>
              <a:ahLst/>
              <a:cxnLst/>
              <a:rect l="l" t="t" r="r" b="b"/>
              <a:pathLst>
                <a:path w="4978" h="2049" extrusionOk="0">
                  <a:moveTo>
                    <a:pt x="662" y="1"/>
                  </a:moveTo>
                  <a:cubicBezTo>
                    <a:pt x="252" y="442"/>
                    <a:pt x="32" y="1009"/>
                    <a:pt x="32" y="1639"/>
                  </a:cubicBezTo>
                  <a:cubicBezTo>
                    <a:pt x="0" y="1859"/>
                    <a:pt x="189" y="2048"/>
                    <a:pt x="410" y="2048"/>
                  </a:cubicBezTo>
                  <a:lnTo>
                    <a:pt x="4569" y="2048"/>
                  </a:lnTo>
                  <a:cubicBezTo>
                    <a:pt x="4789" y="2048"/>
                    <a:pt x="4978" y="1859"/>
                    <a:pt x="4978" y="1639"/>
                  </a:cubicBezTo>
                  <a:cubicBezTo>
                    <a:pt x="4978" y="1009"/>
                    <a:pt x="4758" y="442"/>
                    <a:pt x="4348" y="1"/>
                  </a:cubicBezTo>
                  <a:cubicBezTo>
                    <a:pt x="3876" y="536"/>
                    <a:pt x="3214" y="820"/>
                    <a:pt x="2521" y="820"/>
                  </a:cubicBezTo>
                  <a:cubicBezTo>
                    <a:pt x="1828" y="820"/>
                    <a:pt x="1166" y="536"/>
                    <a:pt x="66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1" name="Google Shape;5501;p46"/>
            <p:cNvSpPr/>
            <p:nvPr/>
          </p:nvSpPr>
          <p:spPr>
            <a:xfrm>
              <a:off x="-61763650" y="3560450"/>
              <a:ext cx="82725" cy="82725"/>
            </a:xfrm>
            <a:custGeom>
              <a:avLst/>
              <a:gdLst/>
              <a:ahLst/>
              <a:cxnLst/>
              <a:rect l="l" t="t" r="r" b="b"/>
              <a:pathLst>
                <a:path w="3309" h="3309" extrusionOk="0">
                  <a:moveTo>
                    <a:pt x="1670" y="0"/>
                  </a:moveTo>
                  <a:cubicBezTo>
                    <a:pt x="757" y="0"/>
                    <a:pt x="1" y="725"/>
                    <a:pt x="1" y="1638"/>
                  </a:cubicBezTo>
                  <a:cubicBezTo>
                    <a:pt x="1" y="2552"/>
                    <a:pt x="757" y="3308"/>
                    <a:pt x="1670" y="3308"/>
                  </a:cubicBezTo>
                  <a:cubicBezTo>
                    <a:pt x="2552" y="3308"/>
                    <a:pt x="3309" y="2552"/>
                    <a:pt x="3309" y="1638"/>
                  </a:cubicBezTo>
                  <a:cubicBezTo>
                    <a:pt x="3309" y="725"/>
                    <a:pt x="2552" y="0"/>
                    <a:pt x="167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02" name="Google Shape;5502;p46"/>
          <p:cNvGrpSpPr/>
          <p:nvPr/>
        </p:nvGrpSpPr>
        <p:grpSpPr>
          <a:xfrm>
            <a:off x="4806228" y="3464535"/>
            <a:ext cx="348568" cy="349449"/>
            <a:chOff x="-61783350" y="3743950"/>
            <a:chExt cx="316650" cy="317450"/>
          </a:xfrm>
          <a:solidFill>
            <a:srgbClr val="171536"/>
          </a:solidFill>
        </p:grpSpPr>
        <p:sp>
          <p:nvSpPr>
            <p:cNvPr id="5503" name="Google Shape;5503;p46"/>
            <p:cNvSpPr/>
            <p:nvPr/>
          </p:nvSpPr>
          <p:spPr>
            <a:xfrm>
              <a:off x="-61783350" y="3743950"/>
              <a:ext cx="316650" cy="317450"/>
            </a:xfrm>
            <a:custGeom>
              <a:avLst/>
              <a:gdLst/>
              <a:ahLst/>
              <a:cxnLst/>
              <a:rect l="l" t="t" r="r" b="b"/>
              <a:pathLst>
                <a:path w="12666" h="12698" extrusionOk="0">
                  <a:moveTo>
                    <a:pt x="379" y="1"/>
                  </a:moveTo>
                  <a:cubicBezTo>
                    <a:pt x="158" y="1"/>
                    <a:pt x="1" y="190"/>
                    <a:pt x="1" y="410"/>
                  </a:cubicBezTo>
                  <a:lnTo>
                    <a:pt x="1" y="12256"/>
                  </a:lnTo>
                  <a:cubicBezTo>
                    <a:pt x="1" y="12508"/>
                    <a:pt x="190" y="12697"/>
                    <a:pt x="379" y="12697"/>
                  </a:cubicBezTo>
                  <a:lnTo>
                    <a:pt x="12256" y="12697"/>
                  </a:lnTo>
                  <a:cubicBezTo>
                    <a:pt x="12477" y="12697"/>
                    <a:pt x="12666" y="12508"/>
                    <a:pt x="12666" y="12256"/>
                  </a:cubicBezTo>
                  <a:cubicBezTo>
                    <a:pt x="12634" y="12067"/>
                    <a:pt x="12477" y="11878"/>
                    <a:pt x="12256" y="11878"/>
                  </a:cubicBezTo>
                  <a:lnTo>
                    <a:pt x="820" y="11878"/>
                  </a:lnTo>
                  <a:lnTo>
                    <a:pt x="820" y="410"/>
                  </a:lnTo>
                  <a:cubicBezTo>
                    <a:pt x="820" y="158"/>
                    <a:pt x="631" y="1"/>
                    <a:pt x="37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4" name="Google Shape;5504;p46"/>
            <p:cNvSpPr/>
            <p:nvPr/>
          </p:nvSpPr>
          <p:spPr>
            <a:xfrm>
              <a:off x="-61739225" y="3833750"/>
              <a:ext cx="272525" cy="149675"/>
            </a:xfrm>
            <a:custGeom>
              <a:avLst/>
              <a:gdLst/>
              <a:ahLst/>
              <a:cxnLst/>
              <a:rect l="l" t="t" r="r" b="b"/>
              <a:pathLst>
                <a:path w="10901" h="5987" extrusionOk="0">
                  <a:moveTo>
                    <a:pt x="9641" y="0"/>
                  </a:moveTo>
                  <a:cubicBezTo>
                    <a:pt x="8979" y="0"/>
                    <a:pt x="8444" y="536"/>
                    <a:pt x="8444" y="1229"/>
                  </a:cubicBezTo>
                  <a:cubicBezTo>
                    <a:pt x="8444" y="1418"/>
                    <a:pt x="8475" y="1575"/>
                    <a:pt x="8538" y="1733"/>
                  </a:cubicBezTo>
                  <a:lnTo>
                    <a:pt x="6900" y="3403"/>
                  </a:lnTo>
                  <a:cubicBezTo>
                    <a:pt x="6742" y="3308"/>
                    <a:pt x="6553" y="3277"/>
                    <a:pt x="6396" y="3277"/>
                  </a:cubicBezTo>
                  <a:cubicBezTo>
                    <a:pt x="6238" y="3277"/>
                    <a:pt x="6018" y="3308"/>
                    <a:pt x="5860" y="3403"/>
                  </a:cubicBezTo>
                  <a:lnTo>
                    <a:pt x="5041" y="2552"/>
                  </a:lnTo>
                  <a:cubicBezTo>
                    <a:pt x="5136" y="2395"/>
                    <a:pt x="5167" y="2206"/>
                    <a:pt x="5167" y="2048"/>
                  </a:cubicBezTo>
                  <a:cubicBezTo>
                    <a:pt x="5167" y="1386"/>
                    <a:pt x="4600" y="819"/>
                    <a:pt x="3938" y="819"/>
                  </a:cubicBezTo>
                  <a:cubicBezTo>
                    <a:pt x="3277" y="819"/>
                    <a:pt x="2710" y="1386"/>
                    <a:pt x="2710" y="2048"/>
                  </a:cubicBezTo>
                  <a:cubicBezTo>
                    <a:pt x="2710" y="2237"/>
                    <a:pt x="2773" y="2395"/>
                    <a:pt x="2836" y="2552"/>
                  </a:cubicBezTo>
                  <a:lnTo>
                    <a:pt x="1733" y="3655"/>
                  </a:lnTo>
                  <a:cubicBezTo>
                    <a:pt x="1575" y="3592"/>
                    <a:pt x="1386" y="3560"/>
                    <a:pt x="1229" y="3560"/>
                  </a:cubicBezTo>
                  <a:cubicBezTo>
                    <a:pt x="567" y="3560"/>
                    <a:pt x="0" y="4096"/>
                    <a:pt x="0" y="4757"/>
                  </a:cubicBezTo>
                  <a:cubicBezTo>
                    <a:pt x="0" y="5451"/>
                    <a:pt x="567" y="5986"/>
                    <a:pt x="1229" y="5986"/>
                  </a:cubicBezTo>
                  <a:cubicBezTo>
                    <a:pt x="1891" y="5986"/>
                    <a:pt x="2458" y="5451"/>
                    <a:pt x="2458" y="4757"/>
                  </a:cubicBezTo>
                  <a:cubicBezTo>
                    <a:pt x="2458" y="4568"/>
                    <a:pt x="2395" y="4411"/>
                    <a:pt x="2332" y="4253"/>
                  </a:cubicBezTo>
                  <a:lnTo>
                    <a:pt x="3434" y="3151"/>
                  </a:lnTo>
                  <a:cubicBezTo>
                    <a:pt x="3592" y="3214"/>
                    <a:pt x="3781" y="3277"/>
                    <a:pt x="3938" y="3277"/>
                  </a:cubicBezTo>
                  <a:cubicBezTo>
                    <a:pt x="4096" y="3277"/>
                    <a:pt x="4285" y="3214"/>
                    <a:pt x="4442" y="3151"/>
                  </a:cubicBezTo>
                  <a:lnTo>
                    <a:pt x="5293" y="3970"/>
                  </a:lnTo>
                  <a:cubicBezTo>
                    <a:pt x="5199" y="4127"/>
                    <a:pt x="5167" y="4348"/>
                    <a:pt x="5167" y="4505"/>
                  </a:cubicBezTo>
                  <a:cubicBezTo>
                    <a:pt x="5167" y="5167"/>
                    <a:pt x="5703" y="5703"/>
                    <a:pt x="6396" y="5703"/>
                  </a:cubicBezTo>
                  <a:cubicBezTo>
                    <a:pt x="7057" y="5703"/>
                    <a:pt x="7593" y="5167"/>
                    <a:pt x="7593" y="4505"/>
                  </a:cubicBezTo>
                  <a:cubicBezTo>
                    <a:pt x="7593" y="4285"/>
                    <a:pt x="7561" y="4127"/>
                    <a:pt x="7498" y="3970"/>
                  </a:cubicBezTo>
                  <a:lnTo>
                    <a:pt x="9137" y="2332"/>
                  </a:lnTo>
                  <a:cubicBezTo>
                    <a:pt x="9294" y="2395"/>
                    <a:pt x="9483" y="2458"/>
                    <a:pt x="9641" y="2458"/>
                  </a:cubicBezTo>
                  <a:cubicBezTo>
                    <a:pt x="10334" y="2458"/>
                    <a:pt x="10901" y="1890"/>
                    <a:pt x="10901" y="1229"/>
                  </a:cubicBezTo>
                  <a:cubicBezTo>
                    <a:pt x="10901" y="536"/>
                    <a:pt x="10334" y="0"/>
                    <a:pt x="964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505" name="Google Shape;5505;p46"/>
          <p:cNvSpPr/>
          <p:nvPr/>
        </p:nvSpPr>
        <p:spPr>
          <a:xfrm>
            <a:off x="4804311" y="3873032"/>
            <a:ext cx="348568" cy="348871"/>
          </a:xfrm>
          <a:custGeom>
            <a:avLst/>
            <a:gdLst/>
            <a:ahLst/>
            <a:cxnLst/>
            <a:rect l="l" t="t" r="r" b="b"/>
            <a:pathLst>
              <a:path w="12666" h="12677" extrusionOk="0">
                <a:moveTo>
                  <a:pt x="8916" y="1639"/>
                </a:moveTo>
                <a:cubicBezTo>
                  <a:pt x="9137" y="1639"/>
                  <a:pt x="9294" y="1828"/>
                  <a:pt x="9294" y="2048"/>
                </a:cubicBezTo>
                <a:cubicBezTo>
                  <a:pt x="9294" y="2269"/>
                  <a:pt x="9105" y="2458"/>
                  <a:pt x="8916" y="2458"/>
                </a:cubicBezTo>
                <a:lnTo>
                  <a:pt x="3655" y="2458"/>
                </a:lnTo>
                <a:cubicBezTo>
                  <a:pt x="3434" y="2458"/>
                  <a:pt x="3245" y="2269"/>
                  <a:pt x="3245" y="2048"/>
                </a:cubicBezTo>
                <a:cubicBezTo>
                  <a:pt x="3245" y="1796"/>
                  <a:pt x="3434" y="1639"/>
                  <a:pt x="3655" y="1639"/>
                </a:cubicBezTo>
                <a:close/>
                <a:moveTo>
                  <a:pt x="10555" y="3245"/>
                </a:moveTo>
                <a:cubicBezTo>
                  <a:pt x="10807" y="3245"/>
                  <a:pt x="10964" y="3434"/>
                  <a:pt x="10964" y="3686"/>
                </a:cubicBezTo>
                <a:cubicBezTo>
                  <a:pt x="10964" y="3939"/>
                  <a:pt x="10807" y="4128"/>
                  <a:pt x="10555" y="4128"/>
                </a:cubicBezTo>
                <a:lnTo>
                  <a:pt x="2017" y="4128"/>
                </a:lnTo>
                <a:cubicBezTo>
                  <a:pt x="1765" y="4128"/>
                  <a:pt x="1607" y="3939"/>
                  <a:pt x="1607" y="3686"/>
                </a:cubicBezTo>
                <a:cubicBezTo>
                  <a:pt x="1607" y="3434"/>
                  <a:pt x="1828" y="3245"/>
                  <a:pt x="2017" y="3245"/>
                </a:cubicBezTo>
                <a:close/>
                <a:moveTo>
                  <a:pt x="6711" y="5766"/>
                </a:moveTo>
                <a:cubicBezTo>
                  <a:pt x="7593" y="5766"/>
                  <a:pt x="8349" y="6522"/>
                  <a:pt x="8349" y="7436"/>
                </a:cubicBezTo>
                <a:cubicBezTo>
                  <a:pt x="8349" y="8349"/>
                  <a:pt x="7593" y="9074"/>
                  <a:pt x="6711" y="9074"/>
                </a:cubicBezTo>
                <a:cubicBezTo>
                  <a:pt x="5797" y="9074"/>
                  <a:pt x="5041" y="8349"/>
                  <a:pt x="5041" y="7436"/>
                </a:cubicBezTo>
                <a:cubicBezTo>
                  <a:pt x="5041" y="6522"/>
                  <a:pt x="5797" y="5766"/>
                  <a:pt x="6711" y="5766"/>
                </a:cubicBezTo>
                <a:close/>
                <a:moveTo>
                  <a:pt x="2048" y="0"/>
                </a:moveTo>
                <a:cubicBezTo>
                  <a:pt x="1828" y="0"/>
                  <a:pt x="1670" y="189"/>
                  <a:pt x="1670" y="378"/>
                </a:cubicBezTo>
                <a:cubicBezTo>
                  <a:pt x="1670" y="1040"/>
                  <a:pt x="1103" y="1639"/>
                  <a:pt x="410" y="1639"/>
                </a:cubicBezTo>
                <a:cubicBezTo>
                  <a:pt x="158" y="1639"/>
                  <a:pt x="0" y="1828"/>
                  <a:pt x="0" y="2048"/>
                </a:cubicBezTo>
                <a:lnTo>
                  <a:pt x="0" y="6994"/>
                </a:lnTo>
                <a:cubicBezTo>
                  <a:pt x="0" y="7247"/>
                  <a:pt x="189" y="7404"/>
                  <a:pt x="410" y="7404"/>
                </a:cubicBezTo>
                <a:cubicBezTo>
                  <a:pt x="1072" y="7404"/>
                  <a:pt x="1670" y="7940"/>
                  <a:pt x="1670" y="8601"/>
                </a:cubicBezTo>
                <a:cubicBezTo>
                  <a:pt x="1670" y="8853"/>
                  <a:pt x="1859" y="9042"/>
                  <a:pt x="2048" y="9042"/>
                </a:cubicBezTo>
                <a:lnTo>
                  <a:pt x="4884" y="9042"/>
                </a:lnTo>
                <a:lnTo>
                  <a:pt x="5073" y="9231"/>
                </a:lnTo>
                <a:lnTo>
                  <a:pt x="5073" y="12224"/>
                </a:lnTo>
                <a:cubicBezTo>
                  <a:pt x="5073" y="12468"/>
                  <a:pt x="5298" y="12654"/>
                  <a:pt x="5517" y="12654"/>
                </a:cubicBezTo>
                <a:cubicBezTo>
                  <a:pt x="5581" y="12654"/>
                  <a:pt x="5645" y="12638"/>
                  <a:pt x="5703" y="12602"/>
                </a:cubicBezTo>
                <a:lnTo>
                  <a:pt x="6743" y="11909"/>
                </a:lnTo>
                <a:lnTo>
                  <a:pt x="7782" y="12602"/>
                </a:lnTo>
                <a:cubicBezTo>
                  <a:pt x="7850" y="12653"/>
                  <a:pt x="7926" y="12676"/>
                  <a:pt x="8002" y="12676"/>
                </a:cubicBezTo>
                <a:cubicBezTo>
                  <a:pt x="8210" y="12676"/>
                  <a:pt x="8412" y="12501"/>
                  <a:pt x="8412" y="12224"/>
                </a:cubicBezTo>
                <a:lnTo>
                  <a:pt x="8412" y="9231"/>
                </a:lnTo>
                <a:lnTo>
                  <a:pt x="8601" y="9042"/>
                </a:lnTo>
                <a:lnTo>
                  <a:pt x="10618" y="9042"/>
                </a:lnTo>
                <a:cubicBezTo>
                  <a:pt x="10838" y="9042"/>
                  <a:pt x="10996" y="8853"/>
                  <a:pt x="10996" y="8601"/>
                </a:cubicBezTo>
                <a:cubicBezTo>
                  <a:pt x="10996" y="7940"/>
                  <a:pt x="11563" y="7404"/>
                  <a:pt x="12224" y="7404"/>
                </a:cubicBezTo>
                <a:cubicBezTo>
                  <a:pt x="12445" y="7404"/>
                  <a:pt x="12665" y="7184"/>
                  <a:pt x="12665" y="6994"/>
                </a:cubicBezTo>
                <a:lnTo>
                  <a:pt x="12665" y="2048"/>
                </a:lnTo>
                <a:cubicBezTo>
                  <a:pt x="12602" y="1796"/>
                  <a:pt x="12445" y="1639"/>
                  <a:pt x="12224" y="1639"/>
                </a:cubicBezTo>
                <a:cubicBezTo>
                  <a:pt x="11531" y="1639"/>
                  <a:pt x="10996" y="1103"/>
                  <a:pt x="10996" y="378"/>
                </a:cubicBezTo>
                <a:cubicBezTo>
                  <a:pt x="10996" y="158"/>
                  <a:pt x="10807" y="0"/>
                  <a:pt x="10586" y="0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06" name="Google Shape;5506;p46"/>
          <p:cNvSpPr/>
          <p:nvPr/>
        </p:nvSpPr>
        <p:spPr>
          <a:xfrm>
            <a:off x="6919200" y="3052541"/>
            <a:ext cx="348568" cy="330680"/>
          </a:xfrm>
          <a:custGeom>
            <a:avLst/>
            <a:gdLst/>
            <a:ahLst/>
            <a:cxnLst/>
            <a:rect l="l" t="t" r="r" b="b"/>
            <a:pathLst>
              <a:path w="12666" h="12016" extrusionOk="0">
                <a:moveTo>
                  <a:pt x="3844" y="5105"/>
                </a:moveTo>
                <a:cubicBezTo>
                  <a:pt x="4096" y="5105"/>
                  <a:pt x="4285" y="5325"/>
                  <a:pt x="4285" y="5514"/>
                </a:cubicBezTo>
                <a:lnTo>
                  <a:pt x="4285" y="7153"/>
                </a:lnTo>
                <a:cubicBezTo>
                  <a:pt x="4285" y="7405"/>
                  <a:pt x="4096" y="7562"/>
                  <a:pt x="3844" y="7562"/>
                </a:cubicBezTo>
                <a:lnTo>
                  <a:pt x="2206" y="7562"/>
                </a:lnTo>
                <a:cubicBezTo>
                  <a:pt x="1954" y="7562"/>
                  <a:pt x="1765" y="7342"/>
                  <a:pt x="1765" y="7153"/>
                </a:cubicBezTo>
                <a:lnTo>
                  <a:pt x="1765" y="5514"/>
                </a:lnTo>
                <a:cubicBezTo>
                  <a:pt x="1765" y="5262"/>
                  <a:pt x="1954" y="5105"/>
                  <a:pt x="2206" y="5105"/>
                </a:cubicBezTo>
                <a:close/>
                <a:moveTo>
                  <a:pt x="7215" y="1765"/>
                </a:moveTo>
                <a:cubicBezTo>
                  <a:pt x="7436" y="1765"/>
                  <a:pt x="7593" y="1954"/>
                  <a:pt x="7593" y="2206"/>
                </a:cubicBezTo>
                <a:lnTo>
                  <a:pt x="7593" y="7153"/>
                </a:lnTo>
                <a:cubicBezTo>
                  <a:pt x="7593" y="7405"/>
                  <a:pt x="7404" y="7562"/>
                  <a:pt x="7215" y="7562"/>
                </a:cubicBezTo>
                <a:lnTo>
                  <a:pt x="5545" y="7562"/>
                </a:lnTo>
                <a:cubicBezTo>
                  <a:pt x="5325" y="7562"/>
                  <a:pt x="5167" y="7342"/>
                  <a:pt x="5167" y="7153"/>
                </a:cubicBezTo>
                <a:lnTo>
                  <a:pt x="5167" y="2206"/>
                </a:lnTo>
                <a:cubicBezTo>
                  <a:pt x="5167" y="1954"/>
                  <a:pt x="5356" y="1765"/>
                  <a:pt x="5545" y="1765"/>
                </a:cubicBezTo>
                <a:close/>
                <a:moveTo>
                  <a:pt x="10523" y="4286"/>
                </a:moveTo>
                <a:cubicBezTo>
                  <a:pt x="10744" y="4286"/>
                  <a:pt x="10901" y="4475"/>
                  <a:pt x="10901" y="4664"/>
                </a:cubicBezTo>
                <a:lnTo>
                  <a:pt x="10901" y="7153"/>
                </a:lnTo>
                <a:cubicBezTo>
                  <a:pt x="10901" y="7405"/>
                  <a:pt x="10712" y="7562"/>
                  <a:pt x="10523" y="7562"/>
                </a:cubicBezTo>
                <a:lnTo>
                  <a:pt x="8853" y="7562"/>
                </a:lnTo>
                <a:cubicBezTo>
                  <a:pt x="8633" y="7562"/>
                  <a:pt x="8475" y="7342"/>
                  <a:pt x="8475" y="7153"/>
                </a:cubicBezTo>
                <a:lnTo>
                  <a:pt x="8475" y="4664"/>
                </a:lnTo>
                <a:cubicBezTo>
                  <a:pt x="8475" y="4443"/>
                  <a:pt x="8664" y="4286"/>
                  <a:pt x="8853" y="4286"/>
                </a:cubicBezTo>
                <a:close/>
                <a:moveTo>
                  <a:pt x="6333" y="1"/>
                </a:moveTo>
                <a:cubicBezTo>
                  <a:pt x="2836" y="1"/>
                  <a:pt x="0" y="2490"/>
                  <a:pt x="0" y="5514"/>
                </a:cubicBezTo>
                <a:cubicBezTo>
                  <a:pt x="0" y="6900"/>
                  <a:pt x="599" y="8224"/>
                  <a:pt x="1639" y="9200"/>
                </a:cubicBezTo>
                <a:lnTo>
                  <a:pt x="1639" y="11626"/>
                </a:lnTo>
                <a:cubicBezTo>
                  <a:pt x="1639" y="11856"/>
                  <a:pt x="1832" y="12016"/>
                  <a:pt x="2045" y="12016"/>
                </a:cubicBezTo>
                <a:cubicBezTo>
                  <a:pt x="2153" y="12016"/>
                  <a:pt x="2267" y="11974"/>
                  <a:pt x="2363" y="11878"/>
                </a:cubicBezTo>
                <a:lnTo>
                  <a:pt x="3749" y="10492"/>
                </a:lnTo>
                <a:cubicBezTo>
                  <a:pt x="4569" y="10839"/>
                  <a:pt x="5419" y="10965"/>
                  <a:pt x="6333" y="10965"/>
                </a:cubicBezTo>
                <a:cubicBezTo>
                  <a:pt x="9830" y="10965"/>
                  <a:pt x="12665" y="8507"/>
                  <a:pt x="12665" y="5451"/>
                </a:cubicBezTo>
                <a:cubicBezTo>
                  <a:pt x="12665" y="2427"/>
                  <a:pt x="9830" y="1"/>
                  <a:pt x="6333" y="1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07" name="Google Shape;5507;p46"/>
          <p:cNvSpPr/>
          <p:nvPr/>
        </p:nvSpPr>
        <p:spPr>
          <a:xfrm>
            <a:off x="6918333" y="3502808"/>
            <a:ext cx="350302" cy="273136"/>
          </a:xfrm>
          <a:custGeom>
            <a:avLst/>
            <a:gdLst/>
            <a:ahLst/>
            <a:cxnLst/>
            <a:rect l="l" t="t" r="r" b="b"/>
            <a:pathLst>
              <a:path w="12729" h="9925" extrusionOk="0">
                <a:moveTo>
                  <a:pt x="925" y="3644"/>
                </a:moveTo>
                <a:cubicBezTo>
                  <a:pt x="944" y="3644"/>
                  <a:pt x="963" y="3648"/>
                  <a:pt x="978" y="3655"/>
                </a:cubicBezTo>
                <a:lnTo>
                  <a:pt x="1608" y="3970"/>
                </a:lnTo>
                <a:lnTo>
                  <a:pt x="1608" y="5924"/>
                </a:lnTo>
                <a:lnTo>
                  <a:pt x="978" y="6239"/>
                </a:lnTo>
                <a:cubicBezTo>
                  <a:pt x="960" y="6256"/>
                  <a:pt x="937" y="6264"/>
                  <a:pt x="914" y="6264"/>
                </a:cubicBezTo>
                <a:cubicBezTo>
                  <a:pt x="854" y="6264"/>
                  <a:pt x="788" y="6212"/>
                  <a:pt x="788" y="6144"/>
                </a:cubicBezTo>
                <a:lnTo>
                  <a:pt x="788" y="3781"/>
                </a:lnTo>
                <a:cubicBezTo>
                  <a:pt x="788" y="3685"/>
                  <a:pt x="862" y="3644"/>
                  <a:pt x="925" y="3644"/>
                </a:cubicBezTo>
                <a:close/>
                <a:moveTo>
                  <a:pt x="4128" y="7184"/>
                </a:moveTo>
                <a:lnTo>
                  <a:pt x="6963" y="8035"/>
                </a:lnTo>
                <a:cubicBezTo>
                  <a:pt x="6648" y="8507"/>
                  <a:pt x="6176" y="8759"/>
                  <a:pt x="5640" y="8759"/>
                </a:cubicBezTo>
                <a:cubicBezTo>
                  <a:pt x="4821" y="8759"/>
                  <a:pt x="4097" y="8066"/>
                  <a:pt x="4128" y="7184"/>
                </a:cubicBezTo>
                <a:close/>
                <a:moveTo>
                  <a:pt x="11374" y="820"/>
                </a:moveTo>
                <a:cubicBezTo>
                  <a:pt x="11626" y="820"/>
                  <a:pt x="11815" y="1009"/>
                  <a:pt x="11815" y="1198"/>
                </a:cubicBezTo>
                <a:lnTo>
                  <a:pt x="11815" y="8665"/>
                </a:lnTo>
                <a:cubicBezTo>
                  <a:pt x="11815" y="8885"/>
                  <a:pt x="11626" y="9043"/>
                  <a:pt x="11374" y="9043"/>
                </a:cubicBezTo>
                <a:cubicBezTo>
                  <a:pt x="11154" y="9043"/>
                  <a:pt x="10996" y="8854"/>
                  <a:pt x="10996" y="8665"/>
                </a:cubicBezTo>
                <a:lnTo>
                  <a:pt x="10996" y="1198"/>
                </a:lnTo>
                <a:cubicBezTo>
                  <a:pt x="10996" y="977"/>
                  <a:pt x="11185" y="820"/>
                  <a:pt x="11374" y="820"/>
                </a:cubicBezTo>
                <a:close/>
                <a:moveTo>
                  <a:pt x="11437" y="1"/>
                </a:moveTo>
                <a:cubicBezTo>
                  <a:pt x="10870" y="1"/>
                  <a:pt x="10366" y="379"/>
                  <a:pt x="10240" y="883"/>
                </a:cubicBezTo>
                <a:lnTo>
                  <a:pt x="2080" y="3246"/>
                </a:lnTo>
                <a:lnTo>
                  <a:pt x="1387" y="2899"/>
                </a:lnTo>
                <a:cubicBezTo>
                  <a:pt x="1251" y="2831"/>
                  <a:pt x="1109" y="2800"/>
                  <a:pt x="970" y="2800"/>
                </a:cubicBezTo>
                <a:cubicBezTo>
                  <a:pt x="466" y="2800"/>
                  <a:pt x="1" y="3213"/>
                  <a:pt x="1" y="3781"/>
                </a:cubicBezTo>
                <a:lnTo>
                  <a:pt x="1" y="6144"/>
                </a:lnTo>
                <a:cubicBezTo>
                  <a:pt x="1" y="6687"/>
                  <a:pt x="465" y="7095"/>
                  <a:pt x="983" y="7095"/>
                </a:cubicBezTo>
                <a:cubicBezTo>
                  <a:pt x="1127" y="7095"/>
                  <a:pt x="1275" y="7063"/>
                  <a:pt x="1419" y="6995"/>
                </a:cubicBezTo>
                <a:lnTo>
                  <a:pt x="2143" y="6648"/>
                </a:lnTo>
                <a:lnTo>
                  <a:pt x="3340" y="6995"/>
                </a:lnTo>
                <a:cubicBezTo>
                  <a:pt x="3151" y="8444"/>
                  <a:pt x="4286" y="9641"/>
                  <a:pt x="5672" y="9641"/>
                </a:cubicBezTo>
                <a:cubicBezTo>
                  <a:pt x="6585" y="9641"/>
                  <a:pt x="7405" y="9074"/>
                  <a:pt x="7814" y="8287"/>
                </a:cubicBezTo>
                <a:lnTo>
                  <a:pt x="10271" y="9011"/>
                </a:lnTo>
                <a:cubicBezTo>
                  <a:pt x="10429" y="9515"/>
                  <a:pt x="10902" y="9925"/>
                  <a:pt x="11469" y="9925"/>
                </a:cubicBezTo>
                <a:cubicBezTo>
                  <a:pt x="12130" y="9925"/>
                  <a:pt x="12729" y="9358"/>
                  <a:pt x="12729" y="8696"/>
                </a:cubicBezTo>
                <a:lnTo>
                  <a:pt x="12729" y="1261"/>
                </a:lnTo>
                <a:cubicBezTo>
                  <a:pt x="12634" y="536"/>
                  <a:pt x="12099" y="1"/>
                  <a:pt x="11437" y="1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508" name="Google Shape;5508;p46"/>
          <p:cNvGrpSpPr/>
          <p:nvPr/>
        </p:nvGrpSpPr>
        <p:grpSpPr>
          <a:xfrm>
            <a:off x="6919750" y="3873868"/>
            <a:ext cx="351183" cy="346945"/>
            <a:chOff x="-59869425" y="4102225"/>
            <a:chExt cx="319025" cy="315175"/>
          </a:xfrm>
          <a:solidFill>
            <a:srgbClr val="171536"/>
          </a:solidFill>
        </p:grpSpPr>
        <p:sp>
          <p:nvSpPr>
            <p:cNvPr id="5509" name="Google Shape;5509;p46"/>
            <p:cNvSpPr/>
            <p:nvPr/>
          </p:nvSpPr>
          <p:spPr>
            <a:xfrm>
              <a:off x="-59869425" y="4102225"/>
              <a:ext cx="149675" cy="256825"/>
            </a:xfrm>
            <a:custGeom>
              <a:avLst/>
              <a:gdLst/>
              <a:ahLst/>
              <a:cxnLst/>
              <a:rect l="l" t="t" r="r" b="b"/>
              <a:pathLst>
                <a:path w="5987" h="10273" extrusionOk="0">
                  <a:moveTo>
                    <a:pt x="5532" y="1"/>
                  </a:moveTo>
                  <a:cubicBezTo>
                    <a:pt x="5515" y="1"/>
                    <a:pt x="5499" y="2"/>
                    <a:pt x="5483" y="4"/>
                  </a:cubicBezTo>
                  <a:cubicBezTo>
                    <a:pt x="2364" y="445"/>
                    <a:pt x="1" y="3123"/>
                    <a:pt x="1" y="6274"/>
                  </a:cubicBezTo>
                  <a:cubicBezTo>
                    <a:pt x="1" y="7692"/>
                    <a:pt x="442" y="8983"/>
                    <a:pt x="1293" y="10086"/>
                  </a:cubicBezTo>
                  <a:cubicBezTo>
                    <a:pt x="1381" y="10209"/>
                    <a:pt x="1507" y="10273"/>
                    <a:pt x="1635" y="10273"/>
                  </a:cubicBezTo>
                  <a:cubicBezTo>
                    <a:pt x="1737" y="10273"/>
                    <a:pt x="1839" y="10233"/>
                    <a:pt x="1923" y="10149"/>
                  </a:cubicBezTo>
                  <a:lnTo>
                    <a:pt x="3719" y="8353"/>
                  </a:lnTo>
                  <a:cubicBezTo>
                    <a:pt x="3813" y="8259"/>
                    <a:pt x="3845" y="8007"/>
                    <a:pt x="3782" y="7849"/>
                  </a:cubicBezTo>
                  <a:cubicBezTo>
                    <a:pt x="3498" y="7376"/>
                    <a:pt x="3341" y="6809"/>
                    <a:pt x="3341" y="6274"/>
                  </a:cubicBezTo>
                  <a:cubicBezTo>
                    <a:pt x="3341" y="4888"/>
                    <a:pt x="4286" y="3659"/>
                    <a:pt x="5672" y="3312"/>
                  </a:cubicBezTo>
                  <a:cubicBezTo>
                    <a:pt x="5861" y="3281"/>
                    <a:pt x="5987" y="3123"/>
                    <a:pt x="5987" y="2934"/>
                  </a:cubicBezTo>
                  <a:lnTo>
                    <a:pt x="5987" y="414"/>
                  </a:lnTo>
                  <a:cubicBezTo>
                    <a:pt x="5958" y="180"/>
                    <a:pt x="5739" y="1"/>
                    <a:pt x="553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0" name="Google Shape;5510;p46"/>
            <p:cNvSpPr/>
            <p:nvPr/>
          </p:nvSpPr>
          <p:spPr>
            <a:xfrm>
              <a:off x="-59811125" y="4322075"/>
              <a:ext cx="201650" cy="95325"/>
            </a:xfrm>
            <a:custGeom>
              <a:avLst/>
              <a:gdLst/>
              <a:ahLst/>
              <a:cxnLst/>
              <a:rect l="l" t="t" r="r" b="b"/>
              <a:pathLst>
                <a:path w="8066" h="3813" extrusionOk="0">
                  <a:moveTo>
                    <a:pt x="5758" y="0"/>
                  </a:moveTo>
                  <a:cubicBezTo>
                    <a:pt x="5692" y="0"/>
                    <a:pt x="5629" y="11"/>
                    <a:pt x="5577" y="32"/>
                  </a:cubicBezTo>
                  <a:cubicBezTo>
                    <a:pt x="5091" y="339"/>
                    <a:pt x="4530" y="489"/>
                    <a:pt x="3972" y="489"/>
                  </a:cubicBezTo>
                  <a:cubicBezTo>
                    <a:pt x="3444" y="489"/>
                    <a:pt x="2917" y="355"/>
                    <a:pt x="2458" y="95"/>
                  </a:cubicBezTo>
                  <a:cubicBezTo>
                    <a:pt x="2389" y="53"/>
                    <a:pt x="2314" y="30"/>
                    <a:pt x="2239" y="30"/>
                  </a:cubicBezTo>
                  <a:cubicBezTo>
                    <a:pt x="2141" y="30"/>
                    <a:pt x="2042" y="69"/>
                    <a:pt x="1954" y="158"/>
                  </a:cubicBezTo>
                  <a:lnTo>
                    <a:pt x="189" y="1922"/>
                  </a:lnTo>
                  <a:cubicBezTo>
                    <a:pt x="0" y="2143"/>
                    <a:pt x="32" y="2395"/>
                    <a:pt x="221" y="2552"/>
                  </a:cubicBezTo>
                  <a:cubicBezTo>
                    <a:pt x="1324" y="3403"/>
                    <a:pt x="2615" y="3812"/>
                    <a:pt x="4001" y="3812"/>
                  </a:cubicBezTo>
                  <a:cubicBezTo>
                    <a:pt x="5388" y="3812"/>
                    <a:pt x="6711" y="3403"/>
                    <a:pt x="7814" y="2521"/>
                  </a:cubicBezTo>
                  <a:cubicBezTo>
                    <a:pt x="8034" y="2363"/>
                    <a:pt x="8066" y="2080"/>
                    <a:pt x="7877" y="1890"/>
                  </a:cubicBezTo>
                  <a:lnTo>
                    <a:pt x="6112" y="126"/>
                  </a:lnTo>
                  <a:cubicBezTo>
                    <a:pt x="6028" y="42"/>
                    <a:pt x="5888" y="0"/>
                    <a:pt x="575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1" name="Google Shape;5511;p46"/>
            <p:cNvSpPr/>
            <p:nvPr/>
          </p:nvSpPr>
          <p:spPr>
            <a:xfrm>
              <a:off x="-59700075" y="4102225"/>
              <a:ext cx="149675" cy="256525"/>
            </a:xfrm>
            <a:custGeom>
              <a:avLst/>
              <a:gdLst/>
              <a:ahLst/>
              <a:cxnLst/>
              <a:rect l="l" t="t" r="r" b="b"/>
              <a:pathLst>
                <a:path w="5987" h="10261" extrusionOk="0">
                  <a:moveTo>
                    <a:pt x="418" y="1"/>
                  </a:moveTo>
                  <a:cubicBezTo>
                    <a:pt x="190" y="1"/>
                    <a:pt x="1" y="180"/>
                    <a:pt x="1" y="414"/>
                  </a:cubicBezTo>
                  <a:lnTo>
                    <a:pt x="1" y="2934"/>
                  </a:lnTo>
                  <a:cubicBezTo>
                    <a:pt x="1" y="3123"/>
                    <a:pt x="127" y="3281"/>
                    <a:pt x="316" y="3312"/>
                  </a:cubicBezTo>
                  <a:cubicBezTo>
                    <a:pt x="1639" y="3659"/>
                    <a:pt x="2647" y="4856"/>
                    <a:pt x="2647" y="6274"/>
                  </a:cubicBezTo>
                  <a:cubicBezTo>
                    <a:pt x="2647" y="6809"/>
                    <a:pt x="2489" y="7376"/>
                    <a:pt x="2206" y="7849"/>
                  </a:cubicBezTo>
                  <a:cubicBezTo>
                    <a:pt x="2080" y="8007"/>
                    <a:pt x="2111" y="8196"/>
                    <a:pt x="2269" y="8353"/>
                  </a:cubicBezTo>
                  <a:lnTo>
                    <a:pt x="4065" y="10149"/>
                  </a:lnTo>
                  <a:cubicBezTo>
                    <a:pt x="4137" y="10221"/>
                    <a:pt x="4242" y="10260"/>
                    <a:pt x="4350" y="10260"/>
                  </a:cubicBezTo>
                  <a:cubicBezTo>
                    <a:pt x="4478" y="10260"/>
                    <a:pt x="4609" y="10205"/>
                    <a:pt x="4695" y="10086"/>
                  </a:cubicBezTo>
                  <a:cubicBezTo>
                    <a:pt x="5514" y="8983"/>
                    <a:pt x="5987" y="7660"/>
                    <a:pt x="5987" y="6274"/>
                  </a:cubicBezTo>
                  <a:cubicBezTo>
                    <a:pt x="5892" y="3123"/>
                    <a:pt x="3592" y="445"/>
                    <a:pt x="473" y="4"/>
                  </a:cubicBezTo>
                  <a:cubicBezTo>
                    <a:pt x="455" y="2"/>
                    <a:pt x="436" y="1"/>
                    <a:pt x="41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2" name="Google Shape;5512;p46"/>
            <p:cNvSpPr/>
            <p:nvPr/>
          </p:nvSpPr>
          <p:spPr>
            <a:xfrm>
              <a:off x="-59742600" y="4187375"/>
              <a:ext cx="63025" cy="144950"/>
            </a:xfrm>
            <a:custGeom>
              <a:avLst/>
              <a:gdLst/>
              <a:ahLst/>
              <a:cxnLst/>
              <a:rect l="l" t="t" r="r" b="b"/>
              <a:pathLst>
                <a:path w="2521" h="5798" extrusionOk="0">
                  <a:moveTo>
                    <a:pt x="1260" y="1"/>
                  </a:moveTo>
                  <a:cubicBezTo>
                    <a:pt x="1040" y="1"/>
                    <a:pt x="819" y="190"/>
                    <a:pt x="819" y="379"/>
                  </a:cubicBezTo>
                  <a:lnTo>
                    <a:pt x="819" y="662"/>
                  </a:lnTo>
                  <a:cubicBezTo>
                    <a:pt x="347" y="820"/>
                    <a:pt x="0" y="1293"/>
                    <a:pt x="0" y="1860"/>
                  </a:cubicBezTo>
                  <a:cubicBezTo>
                    <a:pt x="0" y="2521"/>
                    <a:pt x="567" y="2899"/>
                    <a:pt x="977" y="3214"/>
                  </a:cubicBezTo>
                  <a:cubicBezTo>
                    <a:pt x="1292" y="3466"/>
                    <a:pt x="1670" y="3687"/>
                    <a:pt x="1670" y="3939"/>
                  </a:cubicBezTo>
                  <a:cubicBezTo>
                    <a:pt x="1670" y="4160"/>
                    <a:pt x="1450" y="4380"/>
                    <a:pt x="1260" y="4380"/>
                  </a:cubicBezTo>
                  <a:cubicBezTo>
                    <a:pt x="1071" y="4380"/>
                    <a:pt x="819" y="4160"/>
                    <a:pt x="819" y="3939"/>
                  </a:cubicBezTo>
                  <a:cubicBezTo>
                    <a:pt x="819" y="3687"/>
                    <a:pt x="630" y="3529"/>
                    <a:pt x="441" y="3529"/>
                  </a:cubicBezTo>
                  <a:cubicBezTo>
                    <a:pt x="252" y="3529"/>
                    <a:pt x="32" y="3750"/>
                    <a:pt x="32" y="3939"/>
                  </a:cubicBezTo>
                  <a:cubicBezTo>
                    <a:pt x="32" y="4475"/>
                    <a:pt x="410" y="4916"/>
                    <a:pt x="882" y="5105"/>
                  </a:cubicBezTo>
                  <a:lnTo>
                    <a:pt x="882" y="5388"/>
                  </a:lnTo>
                  <a:cubicBezTo>
                    <a:pt x="882" y="5640"/>
                    <a:pt x="1071" y="5798"/>
                    <a:pt x="1292" y="5798"/>
                  </a:cubicBezTo>
                  <a:cubicBezTo>
                    <a:pt x="1544" y="5798"/>
                    <a:pt x="1702" y="5577"/>
                    <a:pt x="1702" y="5388"/>
                  </a:cubicBezTo>
                  <a:lnTo>
                    <a:pt x="1702" y="5073"/>
                  </a:lnTo>
                  <a:cubicBezTo>
                    <a:pt x="2174" y="4916"/>
                    <a:pt x="2521" y="4443"/>
                    <a:pt x="2521" y="3907"/>
                  </a:cubicBezTo>
                  <a:cubicBezTo>
                    <a:pt x="2521" y="3214"/>
                    <a:pt x="1985" y="2836"/>
                    <a:pt x="1544" y="2521"/>
                  </a:cubicBezTo>
                  <a:cubicBezTo>
                    <a:pt x="1229" y="2269"/>
                    <a:pt x="882" y="2049"/>
                    <a:pt x="882" y="1797"/>
                  </a:cubicBezTo>
                  <a:cubicBezTo>
                    <a:pt x="882" y="1576"/>
                    <a:pt x="1071" y="1419"/>
                    <a:pt x="1292" y="1419"/>
                  </a:cubicBezTo>
                  <a:cubicBezTo>
                    <a:pt x="1544" y="1419"/>
                    <a:pt x="1702" y="1608"/>
                    <a:pt x="1702" y="1797"/>
                  </a:cubicBezTo>
                  <a:cubicBezTo>
                    <a:pt x="1702" y="2049"/>
                    <a:pt x="1891" y="2238"/>
                    <a:pt x="2143" y="2238"/>
                  </a:cubicBezTo>
                  <a:cubicBezTo>
                    <a:pt x="2363" y="2238"/>
                    <a:pt x="2521" y="2049"/>
                    <a:pt x="2521" y="1797"/>
                  </a:cubicBezTo>
                  <a:cubicBezTo>
                    <a:pt x="2521" y="1261"/>
                    <a:pt x="2174" y="820"/>
                    <a:pt x="1702" y="631"/>
                  </a:cubicBezTo>
                  <a:lnTo>
                    <a:pt x="1702" y="347"/>
                  </a:lnTo>
                  <a:cubicBezTo>
                    <a:pt x="1702" y="158"/>
                    <a:pt x="1513" y="1"/>
                    <a:pt x="126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13" name="Google Shape;5513;p46"/>
          <p:cNvGrpSpPr/>
          <p:nvPr/>
        </p:nvGrpSpPr>
        <p:grpSpPr>
          <a:xfrm>
            <a:off x="7768209" y="3465403"/>
            <a:ext cx="348568" cy="347715"/>
            <a:chOff x="-59029025" y="3711650"/>
            <a:chExt cx="316650" cy="315875"/>
          </a:xfrm>
          <a:solidFill>
            <a:srgbClr val="171536"/>
          </a:solidFill>
        </p:grpSpPr>
        <p:sp>
          <p:nvSpPr>
            <p:cNvPr id="5514" name="Google Shape;5514;p46"/>
            <p:cNvSpPr/>
            <p:nvPr/>
          </p:nvSpPr>
          <p:spPr>
            <a:xfrm>
              <a:off x="-59029025" y="3712450"/>
              <a:ext cx="70125" cy="70125"/>
            </a:xfrm>
            <a:custGeom>
              <a:avLst/>
              <a:gdLst/>
              <a:ahLst/>
              <a:cxnLst/>
              <a:rect l="l" t="t" r="r" b="b"/>
              <a:pathLst>
                <a:path w="2805" h="2805" extrusionOk="0">
                  <a:moveTo>
                    <a:pt x="1229" y="0"/>
                  </a:moveTo>
                  <a:cubicBezTo>
                    <a:pt x="568" y="0"/>
                    <a:pt x="1" y="568"/>
                    <a:pt x="1" y="1229"/>
                  </a:cubicBezTo>
                  <a:cubicBezTo>
                    <a:pt x="1" y="1891"/>
                    <a:pt x="568" y="2458"/>
                    <a:pt x="1229" y="2458"/>
                  </a:cubicBezTo>
                  <a:cubicBezTo>
                    <a:pt x="1419" y="2458"/>
                    <a:pt x="1576" y="2426"/>
                    <a:pt x="1734" y="2332"/>
                  </a:cubicBezTo>
                  <a:lnTo>
                    <a:pt x="2206" y="2804"/>
                  </a:lnTo>
                  <a:cubicBezTo>
                    <a:pt x="2458" y="2489"/>
                    <a:pt x="2584" y="2426"/>
                    <a:pt x="2805" y="2206"/>
                  </a:cubicBezTo>
                  <a:lnTo>
                    <a:pt x="2332" y="1733"/>
                  </a:lnTo>
                  <a:cubicBezTo>
                    <a:pt x="2427" y="1576"/>
                    <a:pt x="2458" y="1387"/>
                    <a:pt x="2458" y="1229"/>
                  </a:cubicBezTo>
                  <a:cubicBezTo>
                    <a:pt x="2458" y="568"/>
                    <a:pt x="1923" y="0"/>
                    <a:pt x="122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5" name="Google Shape;5515;p46"/>
            <p:cNvSpPr/>
            <p:nvPr/>
          </p:nvSpPr>
          <p:spPr>
            <a:xfrm>
              <a:off x="-58782500" y="3958175"/>
              <a:ext cx="70125" cy="69350"/>
            </a:xfrm>
            <a:custGeom>
              <a:avLst/>
              <a:gdLst/>
              <a:ahLst/>
              <a:cxnLst/>
              <a:rect l="l" t="t" r="r" b="b"/>
              <a:pathLst>
                <a:path w="2805" h="2774" extrusionOk="0">
                  <a:moveTo>
                    <a:pt x="599" y="1"/>
                  </a:moveTo>
                  <a:cubicBezTo>
                    <a:pt x="379" y="222"/>
                    <a:pt x="316" y="316"/>
                    <a:pt x="1" y="568"/>
                  </a:cubicBezTo>
                  <a:lnTo>
                    <a:pt x="473" y="1041"/>
                  </a:lnTo>
                  <a:cubicBezTo>
                    <a:pt x="379" y="1198"/>
                    <a:pt x="347" y="1387"/>
                    <a:pt x="347" y="1576"/>
                  </a:cubicBezTo>
                  <a:cubicBezTo>
                    <a:pt x="347" y="2238"/>
                    <a:pt x="914" y="2773"/>
                    <a:pt x="1576" y="2773"/>
                  </a:cubicBezTo>
                  <a:cubicBezTo>
                    <a:pt x="2238" y="2773"/>
                    <a:pt x="2805" y="2238"/>
                    <a:pt x="2805" y="1576"/>
                  </a:cubicBezTo>
                  <a:cubicBezTo>
                    <a:pt x="2805" y="883"/>
                    <a:pt x="2238" y="348"/>
                    <a:pt x="1576" y="348"/>
                  </a:cubicBezTo>
                  <a:cubicBezTo>
                    <a:pt x="1387" y="348"/>
                    <a:pt x="1230" y="379"/>
                    <a:pt x="1072" y="474"/>
                  </a:cubicBezTo>
                  <a:lnTo>
                    <a:pt x="599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6" name="Google Shape;5516;p46"/>
            <p:cNvSpPr/>
            <p:nvPr/>
          </p:nvSpPr>
          <p:spPr>
            <a:xfrm>
              <a:off x="-58782500" y="3711650"/>
              <a:ext cx="70125" cy="70125"/>
            </a:xfrm>
            <a:custGeom>
              <a:avLst/>
              <a:gdLst/>
              <a:ahLst/>
              <a:cxnLst/>
              <a:rect l="l" t="t" r="r" b="b"/>
              <a:pathLst>
                <a:path w="2805" h="2805" extrusionOk="0">
                  <a:moveTo>
                    <a:pt x="1576" y="1"/>
                  </a:moveTo>
                  <a:cubicBezTo>
                    <a:pt x="914" y="1"/>
                    <a:pt x="347" y="568"/>
                    <a:pt x="347" y="1230"/>
                  </a:cubicBezTo>
                  <a:cubicBezTo>
                    <a:pt x="347" y="1419"/>
                    <a:pt x="379" y="1576"/>
                    <a:pt x="473" y="1734"/>
                  </a:cubicBezTo>
                  <a:lnTo>
                    <a:pt x="1" y="2206"/>
                  </a:lnTo>
                  <a:cubicBezTo>
                    <a:pt x="284" y="2458"/>
                    <a:pt x="347" y="2521"/>
                    <a:pt x="599" y="2805"/>
                  </a:cubicBezTo>
                  <a:lnTo>
                    <a:pt x="1072" y="2332"/>
                  </a:lnTo>
                  <a:cubicBezTo>
                    <a:pt x="1230" y="2395"/>
                    <a:pt x="1419" y="2458"/>
                    <a:pt x="1576" y="2458"/>
                  </a:cubicBezTo>
                  <a:cubicBezTo>
                    <a:pt x="2238" y="2458"/>
                    <a:pt x="2805" y="1891"/>
                    <a:pt x="2805" y="1230"/>
                  </a:cubicBezTo>
                  <a:cubicBezTo>
                    <a:pt x="2805" y="568"/>
                    <a:pt x="2238" y="1"/>
                    <a:pt x="157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7" name="Google Shape;5517;p46"/>
            <p:cNvSpPr/>
            <p:nvPr/>
          </p:nvSpPr>
          <p:spPr>
            <a:xfrm>
              <a:off x="-58911650" y="3880200"/>
              <a:ext cx="79550" cy="30750"/>
            </a:xfrm>
            <a:custGeom>
              <a:avLst/>
              <a:gdLst/>
              <a:ahLst/>
              <a:cxnLst/>
              <a:rect l="l" t="t" r="r" b="b"/>
              <a:pathLst>
                <a:path w="3182" h="1230" extrusionOk="0">
                  <a:moveTo>
                    <a:pt x="1607" y="1"/>
                  </a:moveTo>
                  <a:cubicBezTo>
                    <a:pt x="819" y="1"/>
                    <a:pt x="189" y="505"/>
                    <a:pt x="0" y="1230"/>
                  </a:cubicBezTo>
                  <a:lnTo>
                    <a:pt x="3182" y="1230"/>
                  </a:lnTo>
                  <a:cubicBezTo>
                    <a:pt x="3025" y="537"/>
                    <a:pt x="2394" y="1"/>
                    <a:pt x="160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8" name="Google Shape;5518;p46"/>
            <p:cNvSpPr/>
            <p:nvPr/>
          </p:nvSpPr>
          <p:spPr>
            <a:xfrm>
              <a:off x="-58891975" y="3818000"/>
              <a:ext cx="41775" cy="41750"/>
            </a:xfrm>
            <a:custGeom>
              <a:avLst/>
              <a:gdLst/>
              <a:ahLst/>
              <a:cxnLst/>
              <a:rect l="l" t="t" r="r" b="b"/>
              <a:pathLst>
                <a:path w="1671" h="1670" extrusionOk="0">
                  <a:moveTo>
                    <a:pt x="851" y="0"/>
                  </a:moveTo>
                  <a:cubicBezTo>
                    <a:pt x="379" y="0"/>
                    <a:pt x="1" y="378"/>
                    <a:pt x="1" y="819"/>
                  </a:cubicBezTo>
                  <a:cubicBezTo>
                    <a:pt x="1" y="1292"/>
                    <a:pt x="379" y="1670"/>
                    <a:pt x="851" y="1670"/>
                  </a:cubicBezTo>
                  <a:cubicBezTo>
                    <a:pt x="1292" y="1670"/>
                    <a:pt x="1670" y="1292"/>
                    <a:pt x="1670" y="819"/>
                  </a:cubicBezTo>
                  <a:cubicBezTo>
                    <a:pt x="1670" y="378"/>
                    <a:pt x="1292" y="0"/>
                    <a:pt x="85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9" name="Google Shape;5519;p46"/>
            <p:cNvSpPr/>
            <p:nvPr/>
          </p:nvSpPr>
          <p:spPr>
            <a:xfrm>
              <a:off x="-58983325" y="3755775"/>
              <a:ext cx="227625" cy="226850"/>
            </a:xfrm>
            <a:custGeom>
              <a:avLst/>
              <a:gdLst/>
              <a:ahLst/>
              <a:cxnLst/>
              <a:rect l="l" t="t" r="r" b="b"/>
              <a:pathLst>
                <a:path w="9105" h="9074" extrusionOk="0">
                  <a:moveTo>
                    <a:pt x="4537" y="1701"/>
                  </a:moveTo>
                  <a:cubicBezTo>
                    <a:pt x="5419" y="1701"/>
                    <a:pt x="6175" y="2458"/>
                    <a:pt x="6175" y="3371"/>
                  </a:cubicBezTo>
                  <a:cubicBezTo>
                    <a:pt x="6175" y="3781"/>
                    <a:pt x="6018" y="4190"/>
                    <a:pt x="5702" y="4505"/>
                  </a:cubicBezTo>
                  <a:cubicBezTo>
                    <a:pt x="6459" y="4946"/>
                    <a:pt x="6994" y="5734"/>
                    <a:pt x="6994" y="6679"/>
                  </a:cubicBezTo>
                  <a:cubicBezTo>
                    <a:pt x="6963" y="6868"/>
                    <a:pt x="6805" y="7057"/>
                    <a:pt x="6585" y="7057"/>
                  </a:cubicBezTo>
                  <a:lnTo>
                    <a:pt x="2426" y="7057"/>
                  </a:lnTo>
                  <a:cubicBezTo>
                    <a:pt x="2205" y="7057"/>
                    <a:pt x="2048" y="6868"/>
                    <a:pt x="2048" y="6679"/>
                  </a:cubicBezTo>
                  <a:cubicBezTo>
                    <a:pt x="2048" y="5734"/>
                    <a:pt x="2552" y="4946"/>
                    <a:pt x="3340" y="4505"/>
                  </a:cubicBezTo>
                  <a:cubicBezTo>
                    <a:pt x="3056" y="4190"/>
                    <a:pt x="2867" y="3781"/>
                    <a:pt x="2867" y="3371"/>
                  </a:cubicBezTo>
                  <a:cubicBezTo>
                    <a:pt x="2867" y="2458"/>
                    <a:pt x="3623" y="1701"/>
                    <a:pt x="4537" y="1701"/>
                  </a:cubicBezTo>
                  <a:close/>
                  <a:moveTo>
                    <a:pt x="4537" y="0"/>
                  </a:moveTo>
                  <a:cubicBezTo>
                    <a:pt x="2016" y="0"/>
                    <a:pt x="0" y="2048"/>
                    <a:pt x="0" y="4537"/>
                  </a:cubicBezTo>
                  <a:cubicBezTo>
                    <a:pt x="0" y="7057"/>
                    <a:pt x="2048" y="9074"/>
                    <a:pt x="4537" y="9074"/>
                  </a:cubicBezTo>
                  <a:cubicBezTo>
                    <a:pt x="7057" y="9074"/>
                    <a:pt x="9042" y="7026"/>
                    <a:pt x="9042" y="4537"/>
                  </a:cubicBezTo>
                  <a:cubicBezTo>
                    <a:pt x="9105" y="2017"/>
                    <a:pt x="7057" y="0"/>
                    <a:pt x="453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0" name="Google Shape;5520;p46"/>
            <p:cNvSpPr/>
            <p:nvPr/>
          </p:nvSpPr>
          <p:spPr>
            <a:xfrm>
              <a:off x="-59029025" y="3956600"/>
              <a:ext cx="70900" cy="70925"/>
            </a:xfrm>
            <a:custGeom>
              <a:avLst/>
              <a:gdLst/>
              <a:ahLst/>
              <a:cxnLst/>
              <a:rect l="l" t="t" r="r" b="b"/>
              <a:pathLst>
                <a:path w="2836" h="2837" extrusionOk="0">
                  <a:moveTo>
                    <a:pt x="2269" y="1"/>
                  </a:moveTo>
                  <a:lnTo>
                    <a:pt x="1734" y="537"/>
                  </a:lnTo>
                  <a:cubicBezTo>
                    <a:pt x="1576" y="442"/>
                    <a:pt x="1387" y="411"/>
                    <a:pt x="1229" y="411"/>
                  </a:cubicBezTo>
                  <a:cubicBezTo>
                    <a:pt x="568" y="411"/>
                    <a:pt x="1" y="946"/>
                    <a:pt x="1" y="1639"/>
                  </a:cubicBezTo>
                  <a:cubicBezTo>
                    <a:pt x="1" y="2301"/>
                    <a:pt x="568" y="2836"/>
                    <a:pt x="1229" y="2836"/>
                  </a:cubicBezTo>
                  <a:cubicBezTo>
                    <a:pt x="1891" y="2836"/>
                    <a:pt x="2458" y="2301"/>
                    <a:pt x="2458" y="1639"/>
                  </a:cubicBezTo>
                  <a:cubicBezTo>
                    <a:pt x="2458" y="1419"/>
                    <a:pt x="2427" y="1261"/>
                    <a:pt x="2332" y="1104"/>
                  </a:cubicBezTo>
                  <a:lnTo>
                    <a:pt x="2836" y="600"/>
                  </a:lnTo>
                  <a:cubicBezTo>
                    <a:pt x="2584" y="379"/>
                    <a:pt x="2490" y="285"/>
                    <a:pt x="226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95" name="Рисунок 394">
            <a:extLst>
              <a:ext uri="{FF2B5EF4-FFF2-40B4-BE49-F238E27FC236}">
                <a16:creationId xmlns:a16="http://schemas.microsoft.com/office/drawing/2014/main" id="{18E90FE7-CEBE-EA4C-865B-7337F5D6655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070" y="76957"/>
            <a:ext cx="1086930" cy="556313"/>
          </a:xfrm>
          <a:prstGeom prst="rect">
            <a:avLst/>
          </a:prstGeom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5" name="Google Shape;5525;p47"/>
          <p:cNvSpPr txBox="1">
            <a:spLocks noGrp="1"/>
          </p:cNvSpPr>
          <p:nvPr>
            <p:ph type="title" idx="4294967295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ru-RU" b="1" dirty="0">
                <a:solidFill>
                  <a:srgbClr val="171536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  <a:sym typeface="Arial"/>
              </a:rPr>
              <a:t>Люди</a:t>
            </a:r>
            <a:endParaRPr b="1" dirty="0">
              <a:solidFill>
                <a:srgbClr val="171536"/>
              </a:solidFill>
              <a:latin typeface="Roboto Light" panose="02000000000000000000" pitchFamily="2" charset="0"/>
              <a:ea typeface="Roboto Light" panose="02000000000000000000" pitchFamily="2" charset="0"/>
              <a:cs typeface="Roboto Light" panose="02000000000000000000" pitchFamily="2" charset="0"/>
              <a:sym typeface="Arial"/>
            </a:endParaRPr>
          </a:p>
        </p:txBody>
      </p:sp>
      <p:grpSp>
        <p:nvGrpSpPr>
          <p:cNvPr id="5526" name="Google Shape;5526;p47"/>
          <p:cNvGrpSpPr/>
          <p:nvPr/>
        </p:nvGrpSpPr>
        <p:grpSpPr>
          <a:xfrm>
            <a:off x="1095363" y="1685939"/>
            <a:ext cx="336332" cy="336332"/>
            <a:chOff x="-57970450" y="1903275"/>
            <a:chExt cx="318225" cy="318225"/>
          </a:xfrm>
          <a:solidFill>
            <a:srgbClr val="171536"/>
          </a:solidFill>
        </p:grpSpPr>
        <p:sp>
          <p:nvSpPr>
            <p:cNvPr id="5527" name="Google Shape;5527;p47"/>
            <p:cNvSpPr/>
            <p:nvPr/>
          </p:nvSpPr>
          <p:spPr>
            <a:xfrm>
              <a:off x="-57847575" y="2135825"/>
              <a:ext cx="73250" cy="28975"/>
            </a:xfrm>
            <a:custGeom>
              <a:avLst/>
              <a:gdLst/>
              <a:ahLst/>
              <a:cxnLst/>
              <a:rect l="l" t="t" r="r" b="b"/>
              <a:pathLst>
                <a:path w="2930" h="1159" extrusionOk="0">
                  <a:moveTo>
                    <a:pt x="414" y="1"/>
                  </a:moveTo>
                  <a:cubicBezTo>
                    <a:pt x="315" y="1"/>
                    <a:pt x="221" y="40"/>
                    <a:pt x="158" y="119"/>
                  </a:cubicBezTo>
                  <a:cubicBezTo>
                    <a:pt x="0" y="276"/>
                    <a:pt x="0" y="497"/>
                    <a:pt x="158" y="623"/>
                  </a:cubicBezTo>
                  <a:cubicBezTo>
                    <a:pt x="536" y="970"/>
                    <a:pt x="1008" y="1159"/>
                    <a:pt x="1481" y="1159"/>
                  </a:cubicBezTo>
                  <a:cubicBezTo>
                    <a:pt x="1954" y="1159"/>
                    <a:pt x="2458" y="970"/>
                    <a:pt x="2773" y="623"/>
                  </a:cubicBezTo>
                  <a:cubicBezTo>
                    <a:pt x="2930" y="465"/>
                    <a:pt x="2930" y="213"/>
                    <a:pt x="2773" y="119"/>
                  </a:cubicBezTo>
                  <a:cubicBezTo>
                    <a:pt x="2694" y="40"/>
                    <a:pt x="2592" y="1"/>
                    <a:pt x="2497" y="1"/>
                  </a:cubicBezTo>
                  <a:cubicBezTo>
                    <a:pt x="2402" y="1"/>
                    <a:pt x="2316" y="40"/>
                    <a:pt x="2269" y="119"/>
                  </a:cubicBezTo>
                  <a:cubicBezTo>
                    <a:pt x="2048" y="308"/>
                    <a:pt x="1733" y="434"/>
                    <a:pt x="1481" y="434"/>
                  </a:cubicBezTo>
                  <a:cubicBezTo>
                    <a:pt x="1197" y="434"/>
                    <a:pt x="882" y="339"/>
                    <a:pt x="693" y="119"/>
                  </a:cubicBezTo>
                  <a:cubicBezTo>
                    <a:pt x="615" y="40"/>
                    <a:pt x="512" y="1"/>
                    <a:pt x="41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8" name="Google Shape;5528;p47"/>
            <p:cNvSpPr/>
            <p:nvPr/>
          </p:nvSpPr>
          <p:spPr>
            <a:xfrm>
              <a:off x="-57857025" y="2053725"/>
              <a:ext cx="18125" cy="18125"/>
            </a:xfrm>
            <a:custGeom>
              <a:avLst/>
              <a:gdLst/>
              <a:ahLst/>
              <a:cxnLst/>
              <a:rect l="l" t="t" r="r" b="b"/>
              <a:pathLst>
                <a:path w="725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725"/>
                    <a:pt x="347" y="725"/>
                  </a:cubicBezTo>
                  <a:cubicBezTo>
                    <a:pt x="536" y="725"/>
                    <a:pt x="725" y="536"/>
                    <a:pt x="725" y="347"/>
                  </a:cubicBezTo>
                  <a:cubicBezTo>
                    <a:pt x="725" y="158"/>
                    <a:pt x="536" y="0"/>
                    <a:pt x="3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9" name="Google Shape;5529;p47"/>
            <p:cNvSpPr/>
            <p:nvPr/>
          </p:nvSpPr>
          <p:spPr>
            <a:xfrm>
              <a:off x="-57782200" y="2053725"/>
              <a:ext cx="18125" cy="18125"/>
            </a:xfrm>
            <a:custGeom>
              <a:avLst/>
              <a:gdLst/>
              <a:ahLst/>
              <a:cxnLst/>
              <a:rect l="l" t="t" r="r" b="b"/>
              <a:pathLst>
                <a:path w="725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725"/>
                    <a:pt x="347" y="725"/>
                  </a:cubicBezTo>
                  <a:cubicBezTo>
                    <a:pt x="536" y="725"/>
                    <a:pt x="725" y="536"/>
                    <a:pt x="725" y="347"/>
                  </a:cubicBezTo>
                  <a:cubicBezTo>
                    <a:pt x="725" y="158"/>
                    <a:pt x="536" y="0"/>
                    <a:pt x="3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0" name="Google Shape;5530;p47"/>
            <p:cNvSpPr/>
            <p:nvPr/>
          </p:nvSpPr>
          <p:spPr>
            <a:xfrm>
              <a:off x="-57970450" y="1903275"/>
              <a:ext cx="318225" cy="318225"/>
            </a:xfrm>
            <a:custGeom>
              <a:avLst/>
              <a:gdLst/>
              <a:ahLst/>
              <a:cxnLst/>
              <a:rect l="l" t="t" r="r" b="b"/>
              <a:pathLst>
                <a:path w="12729" h="12729" extrusionOk="0">
                  <a:moveTo>
                    <a:pt x="6396" y="757"/>
                  </a:moveTo>
                  <a:cubicBezTo>
                    <a:pt x="6774" y="757"/>
                    <a:pt x="7121" y="915"/>
                    <a:pt x="7404" y="1167"/>
                  </a:cubicBezTo>
                  <a:lnTo>
                    <a:pt x="8507" y="2269"/>
                  </a:lnTo>
                  <a:lnTo>
                    <a:pt x="4348" y="2269"/>
                  </a:lnTo>
                  <a:lnTo>
                    <a:pt x="5356" y="1167"/>
                  </a:lnTo>
                  <a:cubicBezTo>
                    <a:pt x="5640" y="915"/>
                    <a:pt x="5986" y="757"/>
                    <a:pt x="6396" y="757"/>
                  </a:cubicBezTo>
                  <a:close/>
                  <a:moveTo>
                    <a:pt x="11783" y="2994"/>
                  </a:moveTo>
                  <a:cubicBezTo>
                    <a:pt x="11626" y="3845"/>
                    <a:pt x="10838" y="4475"/>
                    <a:pt x="9925" y="4475"/>
                  </a:cubicBezTo>
                  <a:lnTo>
                    <a:pt x="2489" y="4475"/>
                  </a:lnTo>
                  <a:cubicBezTo>
                    <a:pt x="2454" y="4478"/>
                    <a:pt x="2420" y="4479"/>
                    <a:pt x="2385" y="4479"/>
                  </a:cubicBezTo>
                  <a:cubicBezTo>
                    <a:pt x="1665" y="4479"/>
                    <a:pt x="968" y="3867"/>
                    <a:pt x="788" y="3025"/>
                  </a:cubicBezTo>
                  <a:lnTo>
                    <a:pt x="2300" y="3025"/>
                  </a:lnTo>
                  <a:lnTo>
                    <a:pt x="2300" y="3372"/>
                  </a:lnTo>
                  <a:cubicBezTo>
                    <a:pt x="2300" y="3592"/>
                    <a:pt x="2458" y="3750"/>
                    <a:pt x="2647" y="3750"/>
                  </a:cubicBezTo>
                  <a:cubicBezTo>
                    <a:pt x="2836" y="3750"/>
                    <a:pt x="2993" y="3592"/>
                    <a:pt x="2993" y="3372"/>
                  </a:cubicBezTo>
                  <a:lnTo>
                    <a:pt x="2993" y="3025"/>
                  </a:lnTo>
                  <a:lnTo>
                    <a:pt x="3750" y="3025"/>
                  </a:lnTo>
                  <a:lnTo>
                    <a:pt x="3750" y="3372"/>
                  </a:lnTo>
                  <a:cubicBezTo>
                    <a:pt x="3750" y="3592"/>
                    <a:pt x="3907" y="3750"/>
                    <a:pt x="4096" y="3750"/>
                  </a:cubicBezTo>
                  <a:cubicBezTo>
                    <a:pt x="4285" y="3750"/>
                    <a:pt x="4443" y="3592"/>
                    <a:pt x="4443" y="3372"/>
                  </a:cubicBezTo>
                  <a:lnTo>
                    <a:pt x="4443" y="3025"/>
                  </a:lnTo>
                  <a:lnTo>
                    <a:pt x="5199" y="3025"/>
                  </a:lnTo>
                  <a:lnTo>
                    <a:pt x="5199" y="3372"/>
                  </a:lnTo>
                  <a:cubicBezTo>
                    <a:pt x="5199" y="3592"/>
                    <a:pt x="5356" y="3750"/>
                    <a:pt x="5545" y="3750"/>
                  </a:cubicBezTo>
                  <a:cubicBezTo>
                    <a:pt x="5766" y="3750"/>
                    <a:pt x="5923" y="3592"/>
                    <a:pt x="5923" y="3372"/>
                  </a:cubicBezTo>
                  <a:lnTo>
                    <a:pt x="5923" y="3025"/>
                  </a:lnTo>
                  <a:lnTo>
                    <a:pt x="6648" y="3025"/>
                  </a:lnTo>
                  <a:lnTo>
                    <a:pt x="6648" y="3372"/>
                  </a:lnTo>
                  <a:cubicBezTo>
                    <a:pt x="6648" y="3592"/>
                    <a:pt x="6806" y="3750"/>
                    <a:pt x="7026" y="3750"/>
                  </a:cubicBezTo>
                  <a:cubicBezTo>
                    <a:pt x="7215" y="3750"/>
                    <a:pt x="7373" y="3592"/>
                    <a:pt x="7373" y="3372"/>
                  </a:cubicBezTo>
                  <a:lnTo>
                    <a:pt x="7373" y="3025"/>
                  </a:lnTo>
                  <a:lnTo>
                    <a:pt x="8129" y="3025"/>
                  </a:lnTo>
                  <a:lnTo>
                    <a:pt x="8129" y="3372"/>
                  </a:lnTo>
                  <a:cubicBezTo>
                    <a:pt x="8129" y="3592"/>
                    <a:pt x="8286" y="3750"/>
                    <a:pt x="8475" y="3750"/>
                  </a:cubicBezTo>
                  <a:cubicBezTo>
                    <a:pt x="8664" y="3750"/>
                    <a:pt x="8822" y="3592"/>
                    <a:pt x="8822" y="3372"/>
                  </a:cubicBezTo>
                  <a:lnTo>
                    <a:pt x="8822" y="2994"/>
                  </a:lnTo>
                  <a:lnTo>
                    <a:pt x="9578" y="2994"/>
                  </a:lnTo>
                  <a:lnTo>
                    <a:pt x="9578" y="3372"/>
                  </a:lnTo>
                  <a:cubicBezTo>
                    <a:pt x="9578" y="3592"/>
                    <a:pt x="9735" y="3750"/>
                    <a:pt x="9925" y="3750"/>
                  </a:cubicBezTo>
                  <a:cubicBezTo>
                    <a:pt x="10114" y="3750"/>
                    <a:pt x="10271" y="3592"/>
                    <a:pt x="10271" y="3372"/>
                  </a:cubicBezTo>
                  <a:lnTo>
                    <a:pt x="10271" y="2994"/>
                  </a:lnTo>
                  <a:close/>
                  <a:moveTo>
                    <a:pt x="2300" y="6774"/>
                  </a:moveTo>
                  <a:lnTo>
                    <a:pt x="2300" y="8255"/>
                  </a:lnTo>
                  <a:cubicBezTo>
                    <a:pt x="1859" y="8255"/>
                    <a:pt x="1544" y="7909"/>
                    <a:pt x="1544" y="7531"/>
                  </a:cubicBezTo>
                  <a:cubicBezTo>
                    <a:pt x="1544" y="7121"/>
                    <a:pt x="1891" y="6774"/>
                    <a:pt x="2300" y="6774"/>
                  </a:cubicBezTo>
                  <a:close/>
                  <a:moveTo>
                    <a:pt x="10492" y="6774"/>
                  </a:moveTo>
                  <a:cubicBezTo>
                    <a:pt x="10870" y="6774"/>
                    <a:pt x="11216" y="7090"/>
                    <a:pt x="11216" y="7531"/>
                  </a:cubicBezTo>
                  <a:cubicBezTo>
                    <a:pt x="11216" y="7940"/>
                    <a:pt x="10901" y="8255"/>
                    <a:pt x="10492" y="8255"/>
                  </a:cubicBezTo>
                  <a:lnTo>
                    <a:pt x="10492" y="6774"/>
                  </a:lnTo>
                  <a:close/>
                  <a:moveTo>
                    <a:pt x="9767" y="5262"/>
                  </a:moveTo>
                  <a:cubicBezTo>
                    <a:pt x="9735" y="5388"/>
                    <a:pt x="9735" y="8507"/>
                    <a:pt x="9735" y="8633"/>
                  </a:cubicBezTo>
                  <a:cubicBezTo>
                    <a:pt x="9735" y="9421"/>
                    <a:pt x="9452" y="10145"/>
                    <a:pt x="8979" y="10744"/>
                  </a:cubicBezTo>
                  <a:lnTo>
                    <a:pt x="8979" y="9358"/>
                  </a:lnTo>
                  <a:cubicBezTo>
                    <a:pt x="8979" y="8350"/>
                    <a:pt x="8160" y="7531"/>
                    <a:pt x="7121" y="7531"/>
                  </a:cubicBezTo>
                  <a:cubicBezTo>
                    <a:pt x="6932" y="7531"/>
                    <a:pt x="6774" y="7688"/>
                    <a:pt x="6774" y="7877"/>
                  </a:cubicBezTo>
                  <a:cubicBezTo>
                    <a:pt x="6774" y="8066"/>
                    <a:pt x="6932" y="8224"/>
                    <a:pt x="7121" y="8224"/>
                  </a:cubicBezTo>
                  <a:cubicBezTo>
                    <a:pt x="7751" y="8224"/>
                    <a:pt x="8223" y="8728"/>
                    <a:pt x="8223" y="9326"/>
                  </a:cubicBezTo>
                  <a:lnTo>
                    <a:pt x="8223" y="11374"/>
                  </a:lnTo>
                  <a:cubicBezTo>
                    <a:pt x="7688" y="11721"/>
                    <a:pt x="7058" y="11973"/>
                    <a:pt x="6396" y="11973"/>
                  </a:cubicBezTo>
                  <a:cubicBezTo>
                    <a:pt x="5734" y="11973"/>
                    <a:pt x="5041" y="11784"/>
                    <a:pt x="4537" y="11374"/>
                  </a:cubicBezTo>
                  <a:lnTo>
                    <a:pt x="4537" y="9326"/>
                  </a:lnTo>
                  <a:cubicBezTo>
                    <a:pt x="4537" y="8696"/>
                    <a:pt x="5041" y="8224"/>
                    <a:pt x="5640" y="8224"/>
                  </a:cubicBezTo>
                  <a:cubicBezTo>
                    <a:pt x="5829" y="8224"/>
                    <a:pt x="5986" y="8066"/>
                    <a:pt x="5986" y="7877"/>
                  </a:cubicBezTo>
                  <a:cubicBezTo>
                    <a:pt x="5986" y="7688"/>
                    <a:pt x="5829" y="7499"/>
                    <a:pt x="5640" y="7499"/>
                  </a:cubicBezTo>
                  <a:cubicBezTo>
                    <a:pt x="4600" y="7499"/>
                    <a:pt x="3781" y="8350"/>
                    <a:pt x="3781" y="9358"/>
                  </a:cubicBezTo>
                  <a:lnTo>
                    <a:pt x="3781" y="10744"/>
                  </a:lnTo>
                  <a:cubicBezTo>
                    <a:pt x="3308" y="10145"/>
                    <a:pt x="3056" y="9389"/>
                    <a:pt x="3056" y="8602"/>
                  </a:cubicBezTo>
                  <a:lnTo>
                    <a:pt x="3056" y="5262"/>
                  </a:lnTo>
                  <a:close/>
                  <a:moveTo>
                    <a:pt x="6333" y="1"/>
                  </a:moveTo>
                  <a:cubicBezTo>
                    <a:pt x="5766" y="1"/>
                    <a:pt x="5199" y="221"/>
                    <a:pt x="4821" y="631"/>
                  </a:cubicBezTo>
                  <a:lnTo>
                    <a:pt x="3182" y="2238"/>
                  </a:lnTo>
                  <a:lnTo>
                    <a:pt x="347" y="2238"/>
                  </a:lnTo>
                  <a:cubicBezTo>
                    <a:pt x="158" y="2238"/>
                    <a:pt x="0" y="2395"/>
                    <a:pt x="0" y="2584"/>
                  </a:cubicBezTo>
                  <a:cubicBezTo>
                    <a:pt x="0" y="3908"/>
                    <a:pt x="1009" y="5010"/>
                    <a:pt x="2237" y="5199"/>
                  </a:cubicBezTo>
                  <a:lnTo>
                    <a:pt x="2237" y="5987"/>
                  </a:lnTo>
                  <a:cubicBezTo>
                    <a:pt x="1418" y="5987"/>
                    <a:pt x="757" y="6648"/>
                    <a:pt x="757" y="7468"/>
                  </a:cubicBezTo>
                  <a:cubicBezTo>
                    <a:pt x="757" y="8318"/>
                    <a:pt x="1418" y="8980"/>
                    <a:pt x="2237" y="8980"/>
                  </a:cubicBezTo>
                  <a:cubicBezTo>
                    <a:pt x="2363" y="10114"/>
                    <a:pt x="2930" y="11091"/>
                    <a:pt x="3718" y="11784"/>
                  </a:cubicBezTo>
                  <a:lnTo>
                    <a:pt x="3718" y="12351"/>
                  </a:lnTo>
                  <a:cubicBezTo>
                    <a:pt x="3718" y="12571"/>
                    <a:pt x="3876" y="12729"/>
                    <a:pt x="4065" y="12729"/>
                  </a:cubicBezTo>
                  <a:cubicBezTo>
                    <a:pt x="4254" y="12729"/>
                    <a:pt x="4411" y="12571"/>
                    <a:pt x="4411" y="12351"/>
                  </a:cubicBezTo>
                  <a:lnTo>
                    <a:pt x="4411" y="12288"/>
                  </a:lnTo>
                  <a:cubicBezTo>
                    <a:pt x="4978" y="12571"/>
                    <a:pt x="5608" y="12729"/>
                    <a:pt x="6270" y="12729"/>
                  </a:cubicBezTo>
                  <a:cubicBezTo>
                    <a:pt x="6932" y="12729"/>
                    <a:pt x="7562" y="12571"/>
                    <a:pt x="8129" y="12288"/>
                  </a:cubicBezTo>
                  <a:lnTo>
                    <a:pt x="8129" y="12351"/>
                  </a:lnTo>
                  <a:cubicBezTo>
                    <a:pt x="8129" y="12571"/>
                    <a:pt x="8286" y="12729"/>
                    <a:pt x="8475" y="12729"/>
                  </a:cubicBezTo>
                  <a:cubicBezTo>
                    <a:pt x="8664" y="12729"/>
                    <a:pt x="8822" y="12571"/>
                    <a:pt x="8822" y="12351"/>
                  </a:cubicBezTo>
                  <a:lnTo>
                    <a:pt x="8822" y="11784"/>
                  </a:lnTo>
                  <a:cubicBezTo>
                    <a:pt x="9641" y="11091"/>
                    <a:pt x="10208" y="10082"/>
                    <a:pt x="10271" y="8980"/>
                  </a:cubicBezTo>
                  <a:cubicBezTo>
                    <a:pt x="11122" y="8980"/>
                    <a:pt x="11783" y="8318"/>
                    <a:pt x="11783" y="7468"/>
                  </a:cubicBezTo>
                  <a:cubicBezTo>
                    <a:pt x="11972" y="6680"/>
                    <a:pt x="11311" y="6018"/>
                    <a:pt x="10492" y="6018"/>
                  </a:cubicBezTo>
                  <a:lnTo>
                    <a:pt x="10492" y="5231"/>
                  </a:lnTo>
                  <a:cubicBezTo>
                    <a:pt x="11752" y="5042"/>
                    <a:pt x="12728" y="3971"/>
                    <a:pt x="12728" y="2647"/>
                  </a:cubicBezTo>
                  <a:cubicBezTo>
                    <a:pt x="12728" y="2521"/>
                    <a:pt x="12697" y="2427"/>
                    <a:pt x="12602" y="2364"/>
                  </a:cubicBezTo>
                  <a:cubicBezTo>
                    <a:pt x="12539" y="2269"/>
                    <a:pt x="12445" y="2238"/>
                    <a:pt x="12319" y="2238"/>
                  </a:cubicBezTo>
                  <a:lnTo>
                    <a:pt x="9483" y="2238"/>
                  </a:lnTo>
                  <a:lnTo>
                    <a:pt x="7877" y="631"/>
                  </a:lnTo>
                  <a:cubicBezTo>
                    <a:pt x="7499" y="221"/>
                    <a:pt x="6932" y="1"/>
                    <a:pt x="633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31" name="Google Shape;5531;p47"/>
          <p:cNvGrpSpPr/>
          <p:nvPr/>
        </p:nvGrpSpPr>
        <p:grpSpPr>
          <a:xfrm>
            <a:off x="1115761" y="2101328"/>
            <a:ext cx="295536" cy="334667"/>
            <a:chOff x="-57950750" y="2296300"/>
            <a:chExt cx="279625" cy="316650"/>
          </a:xfrm>
          <a:solidFill>
            <a:srgbClr val="171536"/>
          </a:solidFill>
        </p:grpSpPr>
        <p:sp>
          <p:nvSpPr>
            <p:cNvPr id="5532" name="Google Shape;5532;p47"/>
            <p:cNvSpPr/>
            <p:nvPr/>
          </p:nvSpPr>
          <p:spPr>
            <a:xfrm>
              <a:off x="-57847575" y="2528075"/>
              <a:ext cx="73250" cy="29750"/>
            </a:xfrm>
            <a:custGeom>
              <a:avLst/>
              <a:gdLst/>
              <a:ahLst/>
              <a:cxnLst/>
              <a:rect l="l" t="t" r="r" b="b"/>
              <a:pathLst>
                <a:path w="2930" h="1190" extrusionOk="0">
                  <a:moveTo>
                    <a:pt x="414" y="0"/>
                  </a:moveTo>
                  <a:cubicBezTo>
                    <a:pt x="315" y="0"/>
                    <a:pt x="221" y="40"/>
                    <a:pt x="158" y="118"/>
                  </a:cubicBezTo>
                  <a:cubicBezTo>
                    <a:pt x="0" y="276"/>
                    <a:pt x="0" y="528"/>
                    <a:pt x="158" y="654"/>
                  </a:cubicBezTo>
                  <a:cubicBezTo>
                    <a:pt x="536" y="1000"/>
                    <a:pt x="1008" y="1189"/>
                    <a:pt x="1481" y="1189"/>
                  </a:cubicBezTo>
                  <a:cubicBezTo>
                    <a:pt x="1954" y="1189"/>
                    <a:pt x="2458" y="1000"/>
                    <a:pt x="2773" y="654"/>
                  </a:cubicBezTo>
                  <a:cubicBezTo>
                    <a:pt x="2930" y="496"/>
                    <a:pt x="2930" y="244"/>
                    <a:pt x="2773" y="118"/>
                  </a:cubicBezTo>
                  <a:cubicBezTo>
                    <a:pt x="2710" y="40"/>
                    <a:pt x="2623" y="0"/>
                    <a:pt x="2532" y="0"/>
                  </a:cubicBezTo>
                  <a:cubicBezTo>
                    <a:pt x="2442" y="0"/>
                    <a:pt x="2347" y="40"/>
                    <a:pt x="2269" y="118"/>
                  </a:cubicBezTo>
                  <a:cubicBezTo>
                    <a:pt x="2048" y="339"/>
                    <a:pt x="1733" y="433"/>
                    <a:pt x="1481" y="433"/>
                  </a:cubicBezTo>
                  <a:cubicBezTo>
                    <a:pt x="1197" y="433"/>
                    <a:pt x="882" y="339"/>
                    <a:pt x="693" y="118"/>
                  </a:cubicBezTo>
                  <a:cubicBezTo>
                    <a:pt x="615" y="40"/>
                    <a:pt x="512" y="0"/>
                    <a:pt x="41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3" name="Google Shape;5533;p47"/>
            <p:cNvSpPr/>
            <p:nvPr/>
          </p:nvSpPr>
          <p:spPr>
            <a:xfrm>
              <a:off x="-57857025" y="2446750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725" y="536"/>
                    <a:pt x="725" y="347"/>
                  </a:cubicBezTo>
                  <a:cubicBezTo>
                    <a:pt x="725" y="158"/>
                    <a:pt x="536" y="0"/>
                    <a:pt x="3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4" name="Google Shape;5534;p47"/>
            <p:cNvSpPr/>
            <p:nvPr/>
          </p:nvSpPr>
          <p:spPr>
            <a:xfrm>
              <a:off x="-57782200" y="2446750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725" y="536"/>
                    <a:pt x="725" y="347"/>
                  </a:cubicBezTo>
                  <a:cubicBezTo>
                    <a:pt x="725" y="158"/>
                    <a:pt x="536" y="0"/>
                    <a:pt x="3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5" name="Google Shape;5535;p47"/>
            <p:cNvSpPr/>
            <p:nvPr/>
          </p:nvSpPr>
          <p:spPr>
            <a:xfrm>
              <a:off x="-57950750" y="2296300"/>
              <a:ext cx="279625" cy="316650"/>
            </a:xfrm>
            <a:custGeom>
              <a:avLst/>
              <a:gdLst/>
              <a:ahLst/>
              <a:cxnLst/>
              <a:rect l="l" t="t" r="r" b="b"/>
              <a:pathLst>
                <a:path w="11185" h="12666" extrusionOk="0">
                  <a:moveTo>
                    <a:pt x="5639" y="694"/>
                  </a:moveTo>
                  <a:cubicBezTo>
                    <a:pt x="5955" y="694"/>
                    <a:pt x="6270" y="914"/>
                    <a:pt x="6333" y="1230"/>
                  </a:cubicBezTo>
                  <a:cubicBezTo>
                    <a:pt x="6381" y="1399"/>
                    <a:pt x="6523" y="1513"/>
                    <a:pt x="6701" y="1513"/>
                  </a:cubicBezTo>
                  <a:cubicBezTo>
                    <a:pt x="6754" y="1513"/>
                    <a:pt x="6810" y="1503"/>
                    <a:pt x="6868" y="1482"/>
                  </a:cubicBezTo>
                  <a:cubicBezTo>
                    <a:pt x="6931" y="1450"/>
                    <a:pt x="7057" y="1450"/>
                    <a:pt x="7120" y="1450"/>
                  </a:cubicBezTo>
                  <a:cubicBezTo>
                    <a:pt x="7435" y="1450"/>
                    <a:pt x="7719" y="1639"/>
                    <a:pt x="7845" y="1954"/>
                  </a:cubicBezTo>
                  <a:cubicBezTo>
                    <a:pt x="7876" y="2112"/>
                    <a:pt x="8034" y="2206"/>
                    <a:pt x="8191" y="2206"/>
                  </a:cubicBezTo>
                  <a:cubicBezTo>
                    <a:pt x="8632" y="2206"/>
                    <a:pt x="9010" y="2553"/>
                    <a:pt x="9010" y="3025"/>
                  </a:cubicBezTo>
                  <a:lnTo>
                    <a:pt x="9010" y="3970"/>
                  </a:lnTo>
                  <a:lnTo>
                    <a:pt x="8160" y="3088"/>
                  </a:lnTo>
                  <a:cubicBezTo>
                    <a:pt x="8084" y="3032"/>
                    <a:pt x="7986" y="2986"/>
                    <a:pt x="7885" y="2986"/>
                  </a:cubicBezTo>
                  <a:cubicBezTo>
                    <a:pt x="7818" y="2986"/>
                    <a:pt x="7750" y="3006"/>
                    <a:pt x="7687" y="3057"/>
                  </a:cubicBezTo>
                  <a:cubicBezTo>
                    <a:pt x="7073" y="3466"/>
                    <a:pt x="6364" y="3671"/>
                    <a:pt x="5655" y="3671"/>
                  </a:cubicBezTo>
                  <a:cubicBezTo>
                    <a:pt x="4946" y="3671"/>
                    <a:pt x="4237" y="3466"/>
                    <a:pt x="3623" y="3057"/>
                  </a:cubicBezTo>
                  <a:cubicBezTo>
                    <a:pt x="3560" y="3006"/>
                    <a:pt x="3492" y="2986"/>
                    <a:pt x="3425" y="2986"/>
                  </a:cubicBezTo>
                  <a:cubicBezTo>
                    <a:pt x="3324" y="2986"/>
                    <a:pt x="3226" y="3032"/>
                    <a:pt x="3151" y="3088"/>
                  </a:cubicBezTo>
                  <a:lnTo>
                    <a:pt x="2300" y="3970"/>
                  </a:lnTo>
                  <a:cubicBezTo>
                    <a:pt x="2268" y="3293"/>
                    <a:pt x="2253" y="3191"/>
                    <a:pt x="2245" y="3191"/>
                  </a:cubicBezTo>
                  <a:cubicBezTo>
                    <a:pt x="2241" y="3191"/>
                    <a:pt x="2239" y="3210"/>
                    <a:pt x="2238" y="3210"/>
                  </a:cubicBezTo>
                  <a:cubicBezTo>
                    <a:pt x="2237" y="3210"/>
                    <a:pt x="2237" y="3177"/>
                    <a:pt x="2237" y="3025"/>
                  </a:cubicBezTo>
                  <a:cubicBezTo>
                    <a:pt x="2237" y="2584"/>
                    <a:pt x="2615" y="2206"/>
                    <a:pt x="3088" y="2206"/>
                  </a:cubicBezTo>
                  <a:cubicBezTo>
                    <a:pt x="3245" y="2206"/>
                    <a:pt x="3403" y="2080"/>
                    <a:pt x="3434" y="1954"/>
                  </a:cubicBezTo>
                  <a:cubicBezTo>
                    <a:pt x="3560" y="1639"/>
                    <a:pt x="3812" y="1450"/>
                    <a:pt x="4127" y="1450"/>
                  </a:cubicBezTo>
                  <a:cubicBezTo>
                    <a:pt x="4222" y="1450"/>
                    <a:pt x="4348" y="1450"/>
                    <a:pt x="4411" y="1482"/>
                  </a:cubicBezTo>
                  <a:cubicBezTo>
                    <a:pt x="4449" y="1494"/>
                    <a:pt x="4491" y="1501"/>
                    <a:pt x="4532" y="1501"/>
                  </a:cubicBezTo>
                  <a:cubicBezTo>
                    <a:pt x="4695" y="1501"/>
                    <a:pt x="4865" y="1405"/>
                    <a:pt x="4915" y="1230"/>
                  </a:cubicBezTo>
                  <a:cubicBezTo>
                    <a:pt x="5009" y="914"/>
                    <a:pt x="5324" y="694"/>
                    <a:pt x="5639" y="694"/>
                  </a:cubicBezTo>
                  <a:close/>
                  <a:moveTo>
                    <a:pt x="1512" y="5955"/>
                  </a:moveTo>
                  <a:lnTo>
                    <a:pt x="1512" y="7467"/>
                  </a:lnTo>
                  <a:cubicBezTo>
                    <a:pt x="1071" y="7467"/>
                    <a:pt x="756" y="7152"/>
                    <a:pt x="756" y="6711"/>
                  </a:cubicBezTo>
                  <a:cubicBezTo>
                    <a:pt x="756" y="6333"/>
                    <a:pt x="1103" y="5955"/>
                    <a:pt x="1512" y="5955"/>
                  </a:cubicBezTo>
                  <a:close/>
                  <a:moveTo>
                    <a:pt x="9704" y="5955"/>
                  </a:moveTo>
                  <a:cubicBezTo>
                    <a:pt x="10082" y="5955"/>
                    <a:pt x="10428" y="6302"/>
                    <a:pt x="10428" y="6711"/>
                  </a:cubicBezTo>
                  <a:cubicBezTo>
                    <a:pt x="10428" y="7152"/>
                    <a:pt x="10113" y="7467"/>
                    <a:pt x="9704" y="7467"/>
                  </a:cubicBezTo>
                  <a:lnTo>
                    <a:pt x="9704" y="5955"/>
                  </a:lnTo>
                  <a:close/>
                  <a:moveTo>
                    <a:pt x="7813" y="3813"/>
                  </a:moveTo>
                  <a:lnTo>
                    <a:pt x="8979" y="5042"/>
                  </a:lnTo>
                  <a:lnTo>
                    <a:pt x="8979" y="8224"/>
                  </a:lnTo>
                  <a:lnTo>
                    <a:pt x="7971" y="8224"/>
                  </a:lnTo>
                  <a:cubicBezTo>
                    <a:pt x="7230" y="7767"/>
                    <a:pt x="6411" y="7538"/>
                    <a:pt x="5600" y="7538"/>
                  </a:cubicBezTo>
                  <a:cubicBezTo>
                    <a:pt x="4789" y="7538"/>
                    <a:pt x="3985" y="7767"/>
                    <a:pt x="3277" y="8224"/>
                  </a:cubicBezTo>
                  <a:lnTo>
                    <a:pt x="2237" y="8224"/>
                  </a:lnTo>
                  <a:lnTo>
                    <a:pt x="2237" y="5042"/>
                  </a:lnTo>
                  <a:lnTo>
                    <a:pt x="3434" y="3813"/>
                  </a:lnTo>
                  <a:cubicBezTo>
                    <a:pt x="4096" y="4207"/>
                    <a:pt x="4844" y="4404"/>
                    <a:pt x="5600" y="4404"/>
                  </a:cubicBezTo>
                  <a:cubicBezTo>
                    <a:pt x="6356" y="4404"/>
                    <a:pt x="7120" y="4207"/>
                    <a:pt x="7813" y="3813"/>
                  </a:cubicBezTo>
                  <a:close/>
                  <a:moveTo>
                    <a:pt x="5576" y="8302"/>
                  </a:moveTo>
                  <a:cubicBezTo>
                    <a:pt x="6285" y="8302"/>
                    <a:pt x="6994" y="8507"/>
                    <a:pt x="7593" y="8917"/>
                  </a:cubicBezTo>
                  <a:cubicBezTo>
                    <a:pt x="7687" y="8980"/>
                    <a:pt x="7719" y="8980"/>
                    <a:pt x="7813" y="8980"/>
                  </a:cubicBezTo>
                  <a:lnTo>
                    <a:pt x="8916" y="8980"/>
                  </a:lnTo>
                  <a:cubicBezTo>
                    <a:pt x="8758" y="10649"/>
                    <a:pt x="7341" y="11973"/>
                    <a:pt x="5608" y="11973"/>
                  </a:cubicBezTo>
                  <a:cubicBezTo>
                    <a:pt x="3875" y="11973"/>
                    <a:pt x="2457" y="10649"/>
                    <a:pt x="2237" y="8980"/>
                  </a:cubicBezTo>
                  <a:lnTo>
                    <a:pt x="3340" y="8980"/>
                  </a:lnTo>
                  <a:cubicBezTo>
                    <a:pt x="3434" y="8980"/>
                    <a:pt x="3466" y="8980"/>
                    <a:pt x="3560" y="8917"/>
                  </a:cubicBezTo>
                  <a:cubicBezTo>
                    <a:pt x="4159" y="8507"/>
                    <a:pt x="4868" y="8302"/>
                    <a:pt x="5576" y="8302"/>
                  </a:cubicBezTo>
                  <a:close/>
                  <a:moveTo>
                    <a:pt x="5608" y="1"/>
                  </a:moveTo>
                  <a:cubicBezTo>
                    <a:pt x="5041" y="1"/>
                    <a:pt x="4568" y="316"/>
                    <a:pt x="4285" y="725"/>
                  </a:cubicBezTo>
                  <a:cubicBezTo>
                    <a:pt x="4231" y="720"/>
                    <a:pt x="4178" y="717"/>
                    <a:pt x="4125" y="717"/>
                  </a:cubicBezTo>
                  <a:cubicBezTo>
                    <a:pt x="3560" y="717"/>
                    <a:pt x="3063" y="1020"/>
                    <a:pt x="2804" y="1482"/>
                  </a:cubicBezTo>
                  <a:cubicBezTo>
                    <a:pt x="2048" y="1608"/>
                    <a:pt x="1512" y="2238"/>
                    <a:pt x="1512" y="3025"/>
                  </a:cubicBezTo>
                  <a:lnTo>
                    <a:pt x="1512" y="5231"/>
                  </a:lnTo>
                  <a:cubicBezTo>
                    <a:pt x="662" y="5231"/>
                    <a:pt x="0" y="5892"/>
                    <a:pt x="0" y="6711"/>
                  </a:cubicBezTo>
                  <a:cubicBezTo>
                    <a:pt x="0" y="7562"/>
                    <a:pt x="662" y="8224"/>
                    <a:pt x="1512" y="8224"/>
                  </a:cubicBezTo>
                  <a:lnTo>
                    <a:pt x="1512" y="8570"/>
                  </a:lnTo>
                  <a:cubicBezTo>
                    <a:pt x="1512" y="10807"/>
                    <a:pt x="3340" y="12666"/>
                    <a:pt x="5608" y="12666"/>
                  </a:cubicBezTo>
                  <a:cubicBezTo>
                    <a:pt x="7845" y="12666"/>
                    <a:pt x="9704" y="10807"/>
                    <a:pt x="9704" y="8570"/>
                  </a:cubicBezTo>
                  <a:lnTo>
                    <a:pt x="9704" y="8224"/>
                  </a:lnTo>
                  <a:cubicBezTo>
                    <a:pt x="10523" y="8224"/>
                    <a:pt x="11184" y="7562"/>
                    <a:pt x="11184" y="6711"/>
                  </a:cubicBezTo>
                  <a:cubicBezTo>
                    <a:pt x="11184" y="5892"/>
                    <a:pt x="10523" y="5231"/>
                    <a:pt x="9704" y="5231"/>
                  </a:cubicBezTo>
                  <a:lnTo>
                    <a:pt x="9704" y="3025"/>
                  </a:lnTo>
                  <a:cubicBezTo>
                    <a:pt x="9704" y="2238"/>
                    <a:pt x="9137" y="1608"/>
                    <a:pt x="8380" y="1482"/>
                  </a:cubicBezTo>
                  <a:cubicBezTo>
                    <a:pt x="8150" y="1020"/>
                    <a:pt x="7629" y="717"/>
                    <a:pt x="7060" y="717"/>
                  </a:cubicBezTo>
                  <a:cubicBezTo>
                    <a:pt x="7007" y="717"/>
                    <a:pt x="6953" y="720"/>
                    <a:pt x="6900" y="725"/>
                  </a:cubicBezTo>
                  <a:cubicBezTo>
                    <a:pt x="6616" y="253"/>
                    <a:pt x="6144" y="1"/>
                    <a:pt x="560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36" name="Google Shape;5536;p47"/>
          <p:cNvGrpSpPr/>
          <p:nvPr/>
        </p:nvGrpSpPr>
        <p:grpSpPr>
          <a:xfrm>
            <a:off x="1095469" y="2515051"/>
            <a:ext cx="336121" cy="335513"/>
            <a:chOff x="-57969675" y="2687750"/>
            <a:chExt cx="318025" cy="317450"/>
          </a:xfrm>
          <a:solidFill>
            <a:srgbClr val="171536"/>
          </a:solidFill>
        </p:grpSpPr>
        <p:sp>
          <p:nvSpPr>
            <p:cNvPr id="5537" name="Google Shape;5537;p47"/>
            <p:cNvSpPr/>
            <p:nvPr/>
          </p:nvSpPr>
          <p:spPr>
            <a:xfrm>
              <a:off x="-57856250" y="285630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79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1"/>
                    <a:pt x="37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8" name="Google Shape;5538;p47"/>
            <p:cNvSpPr/>
            <p:nvPr/>
          </p:nvSpPr>
          <p:spPr>
            <a:xfrm>
              <a:off x="-57846000" y="2920300"/>
              <a:ext cx="72475" cy="29750"/>
            </a:xfrm>
            <a:custGeom>
              <a:avLst/>
              <a:gdLst/>
              <a:ahLst/>
              <a:cxnLst/>
              <a:rect l="l" t="t" r="r" b="b"/>
              <a:pathLst>
                <a:path w="2899" h="1190" extrusionOk="0">
                  <a:moveTo>
                    <a:pt x="386" y="1"/>
                  </a:moveTo>
                  <a:cubicBezTo>
                    <a:pt x="292" y="1"/>
                    <a:pt x="205" y="40"/>
                    <a:pt x="158" y="119"/>
                  </a:cubicBezTo>
                  <a:cubicBezTo>
                    <a:pt x="0" y="276"/>
                    <a:pt x="0" y="497"/>
                    <a:pt x="158" y="623"/>
                  </a:cubicBezTo>
                  <a:cubicBezTo>
                    <a:pt x="504" y="969"/>
                    <a:pt x="977" y="1190"/>
                    <a:pt x="1449" y="1190"/>
                  </a:cubicBezTo>
                  <a:cubicBezTo>
                    <a:pt x="1922" y="1190"/>
                    <a:pt x="2426" y="969"/>
                    <a:pt x="2741" y="623"/>
                  </a:cubicBezTo>
                  <a:cubicBezTo>
                    <a:pt x="2899" y="465"/>
                    <a:pt x="2899" y="245"/>
                    <a:pt x="2741" y="119"/>
                  </a:cubicBezTo>
                  <a:cubicBezTo>
                    <a:pt x="2678" y="40"/>
                    <a:pt x="2592" y="1"/>
                    <a:pt x="2501" y="1"/>
                  </a:cubicBezTo>
                  <a:cubicBezTo>
                    <a:pt x="2410" y="1"/>
                    <a:pt x="2316" y="40"/>
                    <a:pt x="2237" y="119"/>
                  </a:cubicBezTo>
                  <a:cubicBezTo>
                    <a:pt x="2048" y="308"/>
                    <a:pt x="1733" y="434"/>
                    <a:pt x="1449" y="434"/>
                  </a:cubicBezTo>
                  <a:cubicBezTo>
                    <a:pt x="1134" y="434"/>
                    <a:pt x="851" y="308"/>
                    <a:pt x="662" y="119"/>
                  </a:cubicBezTo>
                  <a:cubicBezTo>
                    <a:pt x="583" y="40"/>
                    <a:pt x="481" y="1"/>
                    <a:pt x="38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9" name="Google Shape;5539;p47"/>
            <p:cNvSpPr/>
            <p:nvPr/>
          </p:nvSpPr>
          <p:spPr>
            <a:xfrm>
              <a:off x="-57969675" y="2687750"/>
              <a:ext cx="318025" cy="317450"/>
            </a:xfrm>
            <a:custGeom>
              <a:avLst/>
              <a:gdLst/>
              <a:ahLst/>
              <a:cxnLst/>
              <a:rect l="l" t="t" r="r" b="b"/>
              <a:pathLst>
                <a:path w="12721" h="12698" extrusionOk="0">
                  <a:moveTo>
                    <a:pt x="6365" y="757"/>
                  </a:moveTo>
                  <a:cubicBezTo>
                    <a:pt x="7090" y="757"/>
                    <a:pt x="7783" y="1072"/>
                    <a:pt x="8255" y="1576"/>
                  </a:cubicBezTo>
                  <a:cubicBezTo>
                    <a:pt x="8888" y="2274"/>
                    <a:pt x="9792" y="2670"/>
                    <a:pt x="10717" y="2670"/>
                  </a:cubicBezTo>
                  <a:cubicBezTo>
                    <a:pt x="11128" y="2670"/>
                    <a:pt x="11544" y="2591"/>
                    <a:pt x="11941" y="2427"/>
                  </a:cubicBezTo>
                  <a:lnTo>
                    <a:pt x="11941" y="3183"/>
                  </a:lnTo>
                  <a:lnTo>
                    <a:pt x="11973" y="3183"/>
                  </a:lnTo>
                  <a:cubicBezTo>
                    <a:pt x="11973" y="4348"/>
                    <a:pt x="11028" y="5231"/>
                    <a:pt x="9925" y="5231"/>
                  </a:cubicBezTo>
                  <a:cubicBezTo>
                    <a:pt x="9358" y="5231"/>
                    <a:pt x="9043" y="5041"/>
                    <a:pt x="8192" y="4600"/>
                  </a:cubicBezTo>
                  <a:cubicBezTo>
                    <a:pt x="8066" y="4537"/>
                    <a:pt x="7877" y="4506"/>
                    <a:pt x="7688" y="4506"/>
                  </a:cubicBezTo>
                  <a:lnTo>
                    <a:pt x="5042" y="4506"/>
                  </a:lnTo>
                  <a:cubicBezTo>
                    <a:pt x="4916" y="4506"/>
                    <a:pt x="4695" y="4537"/>
                    <a:pt x="4538" y="4600"/>
                  </a:cubicBezTo>
                  <a:cubicBezTo>
                    <a:pt x="3687" y="5041"/>
                    <a:pt x="3403" y="5231"/>
                    <a:pt x="2805" y="5231"/>
                  </a:cubicBezTo>
                  <a:cubicBezTo>
                    <a:pt x="1671" y="5231"/>
                    <a:pt x="757" y="4348"/>
                    <a:pt x="757" y="3183"/>
                  </a:cubicBezTo>
                  <a:lnTo>
                    <a:pt x="757" y="2490"/>
                  </a:lnTo>
                  <a:cubicBezTo>
                    <a:pt x="1150" y="2639"/>
                    <a:pt x="1556" y="2711"/>
                    <a:pt x="1958" y="2711"/>
                  </a:cubicBezTo>
                  <a:cubicBezTo>
                    <a:pt x="2909" y="2711"/>
                    <a:pt x="3832" y="2307"/>
                    <a:pt x="4475" y="1576"/>
                  </a:cubicBezTo>
                  <a:cubicBezTo>
                    <a:pt x="4947" y="1072"/>
                    <a:pt x="5640" y="757"/>
                    <a:pt x="6365" y="757"/>
                  </a:cubicBezTo>
                  <a:close/>
                  <a:moveTo>
                    <a:pt x="7846" y="6743"/>
                  </a:moveTo>
                  <a:cubicBezTo>
                    <a:pt x="8035" y="6743"/>
                    <a:pt x="8192" y="6900"/>
                    <a:pt x="8192" y="7089"/>
                  </a:cubicBezTo>
                  <a:cubicBezTo>
                    <a:pt x="8192" y="7278"/>
                    <a:pt x="8035" y="7436"/>
                    <a:pt x="7846" y="7436"/>
                  </a:cubicBezTo>
                  <a:cubicBezTo>
                    <a:pt x="7657" y="7436"/>
                    <a:pt x="7499" y="7278"/>
                    <a:pt x="7499" y="7089"/>
                  </a:cubicBezTo>
                  <a:cubicBezTo>
                    <a:pt x="7499" y="6900"/>
                    <a:pt x="7657" y="6743"/>
                    <a:pt x="7846" y="6743"/>
                  </a:cubicBezTo>
                  <a:close/>
                  <a:moveTo>
                    <a:pt x="7720" y="5231"/>
                  </a:moveTo>
                  <a:cubicBezTo>
                    <a:pt x="7783" y="5231"/>
                    <a:pt x="7846" y="5231"/>
                    <a:pt x="7877" y="5294"/>
                  </a:cubicBezTo>
                  <a:cubicBezTo>
                    <a:pt x="8759" y="5703"/>
                    <a:pt x="9074" y="5955"/>
                    <a:pt x="9767" y="5987"/>
                  </a:cubicBezTo>
                  <a:lnTo>
                    <a:pt x="9767" y="7656"/>
                  </a:lnTo>
                  <a:lnTo>
                    <a:pt x="9736" y="7656"/>
                  </a:lnTo>
                  <a:lnTo>
                    <a:pt x="8980" y="7278"/>
                  </a:lnTo>
                  <a:cubicBezTo>
                    <a:pt x="9106" y="6617"/>
                    <a:pt x="8570" y="5987"/>
                    <a:pt x="7877" y="5987"/>
                  </a:cubicBezTo>
                  <a:cubicBezTo>
                    <a:pt x="7562" y="5987"/>
                    <a:pt x="7247" y="6144"/>
                    <a:pt x="7058" y="6333"/>
                  </a:cubicBezTo>
                  <a:lnTo>
                    <a:pt x="4884" y="5294"/>
                  </a:lnTo>
                  <a:lnTo>
                    <a:pt x="4947" y="5294"/>
                  </a:lnTo>
                  <a:cubicBezTo>
                    <a:pt x="4979" y="5231"/>
                    <a:pt x="5042" y="5231"/>
                    <a:pt x="5105" y="5231"/>
                  </a:cubicBezTo>
                  <a:close/>
                  <a:moveTo>
                    <a:pt x="4065" y="5672"/>
                  </a:moveTo>
                  <a:cubicBezTo>
                    <a:pt x="4065" y="5672"/>
                    <a:pt x="4128" y="5672"/>
                    <a:pt x="4128" y="5703"/>
                  </a:cubicBezTo>
                  <a:lnTo>
                    <a:pt x="6806" y="7026"/>
                  </a:lnTo>
                  <a:cubicBezTo>
                    <a:pt x="6743" y="7656"/>
                    <a:pt x="7279" y="8192"/>
                    <a:pt x="7909" y="8192"/>
                  </a:cubicBezTo>
                  <a:cubicBezTo>
                    <a:pt x="8161" y="8192"/>
                    <a:pt x="8444" y="8066"/>
                    <a:pt x="8633" y="7908"/>
                  </a:cubicBezTo>
                  <a:lnTo>
                    <a:pt x="9767" y="8476"/>
                  </a:lnTo>
                  <a:lnTo>
                    <a:pt x="9767" y="8602"/>
                  </a:lnTo>
                  <a:lnTo>
                    <a:pt x="9736" y="8602"/>
                  </a:lnTo>
                  <a:cubicBezTo>
                    <a:pt x="9736" y="10429"/>
                    <a:pt x="8255" y="11973"/>
                    <a:pt x="6396" y="11973"/>
                  </a:cubicBezTo>
                  <a:cubicBezTo>
                    <a:pt x="4538" y="11973"/>
                    <a:pt x="3057" y="10429"/>
                    <a:pt x="3057" y="8602"/>
                  </a:cubicBezTo>
                  <a:lnTo>
                    <a:pt x="3057" y="5955"/>
                  </a:lnTo>
                  <a:cubicBezTo>
                    <a:pt x="3403" y="5924"/>
                    <a:pt x="3750" y="5829"/>
                    <a:pt x="4065" y="5672"/>
                  </a:cubicBezTo>
                  <a:close/>
                  <a:moveTo>
                    <a:pt x="6365" y="1"/>
                  </a:moveTo>
                  <a:cubicBezTo>
                    <a:pt x="5420" y="1"/>
                    <a:pt x="4506" y="410"/>
                    <a:pt x="3908" y="1072"/>
                  </a:cubicBezTo>
                  <a:cubicBezTo>
                    <a:pt x="3408" y="1648"/>
                    <a:pt x="2687" y="1943"/>
                    <a:pt x="1957" y="1943"/>
                  </a:cubicBezTo>
                  <a:cubicBezTo>
                    <a:pt x="1489" y="1943"/>
                    <a:pt x="1018" y="1822"/>
                    <a:pt x="600" y="1576"/>
                  </a:cubicBezTo>
                  <a:lnTo>
                    <a:pt x="568" y="1544"/>
                  </a:lnTo>
                  <a:cubicBezTo>
                    <a:pt x="505" y="1505"/>
                    <a:pt x="438" y="1487"/>
                    <a:pt x="373" y="1487"/>
                  </a:cubicBezTo>
                  <a:cubicBezTo>
                    <a:pt x="178" y="1487"/>
                    <a:pt x="1" y="1647"/>
                    <a:pt x="1" y="1860"/>
                  </a:cubicBezTo>
                  <a:lnTo>
                    <a:pt x="1" y="3151"/>
                  </a:lnTo>
                  <a:cubicBezTo>
                    <a:pt x="1" y="4506"/>
                    <a:pt x="1009" y="5640"/>
                    <a:pt x="2269" y="5861"/>
                  </a:cubicBezTo>
                  <a:lnTo>
                    <a:pt x="2269" y="8539"/>
                  </a:lnTo>
                  <a:cubicBezTo>
                    <a:pt x="2269" y="10838"/>
                    <a:pt x="4097" y="12697"/>
                    <a:pt x="6365" y="12697"/>
                  </a:cubicBezTo>
                  <a:cubicBezTo>
                    <a:pt x="8602" y="12697"/>
                    <a:pt x="10461" y="10838"/>
                    <a:pt x="10461" y="8539"/>
                  </a:cubicBezTo>
                  <a:lnTo>
                    <a:pt x="10461" y="5861"/>
                  </a:lnTo>
                  <a:cubicBezTo>
                    <a:pt x="11752" y="5640"/>
                    <a:pt x="12697" y="4506"/>
                    <a:pt x="12697" y="3151"/>
                  </a:cubicBezTo>
                  <a:lnTo>
                    <a:pt x="12697" y="1860"/>
                  </a:lnTo>
                  <a:cubicBezTo>
                    <a:pt x="12721" y="1647"/>
                    <a:pt x="12550" y="1487"/>
                    <a:pt x="12370" y="1487"/>
                  </a:cubicBezTo>
                  <a:cubicBezTo>
                    <a:pt x="12310" y="1487"/>
                    <a:pt x="12249" y="1505"/>
                    <a:pt x="12193" y="1544"/>
                  </a:cubicBezTo>
                  <a:lnTo>
                    <a:pt x="12130" y="1576"/>
                  </a:lnTo>
                  <a:cubicBezTo>
                    <a:pt x="11721" y="1824"/>
                    <a:pt x="11253" y="1945"/>
                    <a:pt x="10785" y="1945"/>
                  </a:cubicBezTo>
                  <a:cubicBezTo>
                    <a:pt x="10063" y="1945"/>
                    <a:pt x="9338" y="1657"/>
                    <a:pt x="8822" y="1103"/>
                  </a:cubicBezTo>
                  <a:cubicBezTo>
                    <a:pt x="8192" y="442"/>
                    <a:pt x="7342" y="1"/>
                    <a:pt x="63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0" name="Google Shape;5540;p47"/>
            <p:cNvSpPr/>
            <p:nvPr/>
          </p:nvSpPr>
          <p:spPr>
            <a:xfrm>
              <a:off x="-57838125" y="2724975"/>
              <a:ext cx="56725" cy="55550"/>
            </a:xfrm>
            <a:custGeom>
              <a:avLst/>
              <a:gdLst/>
              <a:ahLst/>
              <a:cxnLst/>
              <a:rect l="l" t="t" r="r" b="b"/>
              <a:pathLst>
                <a:path w="2269" h="2222" extrusionOk="0">
                  <a:moveTo>
                    <a:pt x="386" y="0"/>
                  </a:moveTo>
                  <a:cubicBezTo>
                    <a:pt x="292" y="0"/>
                    <a:pt x="205" y="40"/>
                    <a:pt x="158" y="118"/>
                  </a:cubicBezTo>
                  <a:cubicBezTo>
                    <a:pt x="0" y="276"/>
                    <a:pt x="0" y="528"/>
                    <a:pt x="158" y="654"/>
                  </a:cubicBezTo>
                  <a:lnTo>
                    <a:pt x="630" y="1127"/>
                  </a:lnTo>
                  <a:lnTo>
                    <a:pt x="158" y="1599"/>
                  </a:lnTo>
                  <a:cubicBezTo>
                    <a:pt x="0" y="1757"/>
                    <a:pt x="0" y="1977"/>
                    <a:pt x="158" y="2103"/>
                  </a:cubicBezTo>
                  <a:cubicBezTo>
                    <a:pt x="237" y="2182"/>
                    <a:pt x="331" y="2221"/>
                    <a:pt x="422" y="2221"/>
                  </a:cubicBezTo>
                  <a:cubicBezTo>
                    <a:pt x="512" y="2221"/>
                    <a:pt x="599" y="2182"/>
                    <a:pt x="662" y="2103"/>
                  </a:cubicBezTo>
                  <a:lnTo>
                    <a:pt x="1134" y="1631"/>
                  </a:lnTo>
                  <a:lnTo>
                    <a:pt x="1607" y="2103"/>
                  </a:lnTo>
                  <a:cubicBezTo>
                    <a:pt x="1686" y="2182"/>
                    <a:pt x="1780" y="2221"/>
                    <a:pt x="1871" y="2221"/>
                  </a:cubicBezTo>
                  <a:cubicBezTo>
                    <a:pt x="1961" y="2221"/>
                    <a:pt x="2048" y="2182"/>
                    <a:pt x="2111" y="2103"/>
                  </a:cubicBezTo>
                  <a:cubicBezTo>
                    <a:pt x="2269" y="1946"/>
                    <a:pt x="2269" y="1694"/>
                    <a:pt x="2111" y="1599"/>
                  </a:cubicBezTo>
                  <a:lnTo>
                    <a:pt x="1639" y="1127"/>
                  </a:lnTo>
                  <a:lnTo>
                    <a:pt x="2111" y="654"/>
                  </a:lnTo>
                  <a:cubicBezTo>
                    <a:pt x="2269" y="497"/>
                    <a:pt x="2269" y="244"/>
                    <a:pt x="2111" y="118"/>
                  </a:cubicBezTo>
                  <a:cubicBezTo>
                    <a:pt x="2032" y="40"/>
                    <a:pt x="1938" y="0"/>
                    <a:pt x="1847" y="0"/>
                  </a:cubicBezTo>
                  <a:cubicBezTo>
                    <a:pt x="1757" y="0"/>
                    <a:pt x="1670" y="40"/>
                    <a:pt x="1607" y="118"/>
                  </a:cubicBezTo>
                  <a:lnTo>
                    <a:pt x="1134" y="591"/>
                  </a:lnTo>
                  <a:lnTo>
                    <a:pt x="662" y="118"/>
                  </a:lnTo>
                  <a:cubicBezTo>
                    <a:pt x="583" y="40"/>
                    <a:pt x="481" y="0"/>
                    <a:pt x="38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41" name="Google Shape;5541;p47"/>
          <p:cNvGrpSpPr/>
          <p:nvPr/>
        </p:nvGrpSpPr>
        <p:grpSpPr>
          <a:xfrm>
            <a:off x="3153180" y="1685939"/>
            <a:ext cx="338842" cy="336332"/>
            <a:chOff x="-56012425" y="1903275"/>
            <a:chExt cx="320600" cy="318225"/>
          </a:xfrm>
          <a:solidFill>
            <a:srgbClr val="171536"/>
          </a:solidFill>
        </p:grpSpPr>
        <p:sp>
          <p:nvSpPr>
            <p:cNvPr id="5542" name="Google Shape;5542;p47"/>
            <p:cNvSpPr/>
            <p:nvPr/>
          </p:nvSpPr>
          <p:spPr>
            <a:xfrm>
              <a:off x="-55897425" y="201512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79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3" name="Google Shape;5543;p47"/>
            <p:cNvSpPr/>
            <p:nvPr/>
          </p:nvSpPr>
          <p:spPr>
            <a:xfrm>
              <a:off x="-56012425" y="1903275"/>
              <a:ext cx="320600" cy="318225"/>
            </a:xfrm>
            <a:custGeom>
              <a:avLst/>
              <a:gdLst/>
              <a:ahLst/>
              <a:cxnLst/>
              <a:rect l="l" t="t" r="r" b="b"/>
              <a:pathLst>
                <a:path w="12824" h="12729" extrusionOk="0">
                  <a:moveTo>
                    <a:pt x="5262" y="946"/>
                  </a:moveTo>
                  <a:lnTo>
                    <a:pt x="5262" y="946"/>
                  </a:lnTo>
                  <a:cubicBezTo>
                    <a:pt x="5010" y="1923"/>
                    <a:pt x="4254" y="2679"/>
                    <a:pt x="3277" y="2899"/>
                  </a:cubicBezTo>
                  <a:cubicBezTo>
                    <a:pt x="3592" y="2017"/>
                    <a:pt x="4348" y="1293"/>
                    <a:pt x="5262" y="946"/>
                  </a:cubicBezTo>
                  <a:close/>
                  <a:moveTo>
                    <a:pt x="2301" y="5231"/>
                  </a:moveTo>
                  <a:lnTo>
                    <a:pt x="2301" y="6333"/>
                  </a:lnTo>
                  <a:lnTo>
                    <a:pt x="2301" y="6680"/>
                  </a:lnTo>
                  <a:cubicBezTo>
                    <a:pt x="1891" y="6680"/>
                    <a:pt x="1545" y="6365"/>
                    <a:pt x="1545" y="5955"/>
                  </a:cubicBezTo>
                  <a:cubicBezTo>
                    <a:pt x="1545" y="5514"/>
                    <a:pt x="1891" y="5231"/>
                    <a:pt x="2301" y="5231"/>
                  </a:cubicBezTo>
                  <a:close/>
                  <a:moveTo>
                    <a:pt x="10555" y="5231"/>
                  </a:moveTo>
                  <a:cubicBezTo>
                    <a:pt x="10965" y="5231"/>
                    <a:pt x="11311" y="5546"/>
                    <a:pt x="11311" y="5987"/>
                  </a:cubicBezTo>
                  <a:cubicBezTo>
                    <a:pt x="11311" y="6365"/>
                    <a:pt x="10965" y="6743"/>
                    <a:pt x="10555" y="6743"/>
                  </a:cubicBezTo>
                  <a:lnTo>
                    <a:pt x="10555" y="5231"/>
                  </a:lnTo>
                  <a:close/>
                  <a:moveTo>
                    <a:pt x="1103" y="6837"/>
                  </a:moveTo>
                  <a:cubicBezTo>
                    <a:pt x="1387" y="7216"/>
                    <a:pt x="1828" y="7436"/>
                    <a:pt x="2301" y="7436"/>
                  </a:cubicBezTo>
                  <a:cubicBezTo>
                    <a:pt x="2301" y="7877"/>
                    <a:pt x="1986" y="8192"/>
                    <a:pt x="1545" y="8192"/>
                  </a:cubicBezTo>
                  <a:cubicBezTo>
                    <a:pt x="1166" y="8192"/>
                    <a:pt x="788" y="7877"/>
                    <a:pt x="788" y="7436"/>
                  </a:cubicBezTo>
                  <a:cubicBezTo>
                    <a:pt x="788" y="7216"/>
                    <a:pt x="914" y="6963"/>
                    <a:pt x="1103" y="6837"/>
                  </a:cubicBezTo>
                  <a:close/>
                  <a:moveTo>
                    <a:pt x="11752" y="6837"/>
                  </a:moveTo>
                  <a:cubicBezTo>
                    <a:pt x="11941" y="6995"/>
                    <a:pt x="12067" y="7216"/>
                    <a:pt x="12067" y="7436"/>
                  </a:cubicBezTo>
                  <a:cubicBezTo>
                    <a:pt x="12067" y="7877"/>
                    <a:pt x="11721" y="8192"/>
                    <a:pt x="11311" y="8192"/>
                  </a:cubicBezTo>
                  <a:cubicBezTo>
                    <a:pt x="10933" y="8192"/>
                    <a:pt x="10555" y="7877"/>
                    <a:pt x="10555" y="7436"/>
                  </a:cubicBezTo>
                  <a:cubicBezTo>
                    <a:pt x="11028" y="7436"/>
                    <a:pt x="11469" y="7216"/>
                    <a:pt x="11752" y="6837"/>
                  </a:cubicBezTo>
                  <a:close/>
                  <a:moveTo>
                    <a:pt x="5325" y="2490"/>
                  </a:moveTo>
                  <a:lnTo>
                    <a:pt x="5325" y="2647"/>
                  </a:lnTo>
                  <a:cubicBezTo>
                    <a:pt x="5325" y="3529"/>
                    <a:pt x="5955" y="4286"/>
                    <a:pt x="6837" y="4443"/>
                  </a:cubicBezTo>
                  <a:lnTo>
                    <a:pt x="6837" y="7405"/>
                  </a:lnTo>
                  <a:cubicBezTo>
                    <a:pt x="6711" y="7436"/>
                    <a:pt x="6585" y="7468"/>
                    <a:pt x="6491" y="7468"/>
                  </a:cubicBezTo>
                  <a:cubicBezTo>
                    <a:pt x="6176" y="7468"/>
                    <a:pt x="5892" y="7373"/>
                    <a:pt x="5703" y="7153"/>
                  </a:cubicBezTo>
                  <a:cubicBezTo>
                    <a:pt x="5624" y="7074"/>
                    <a:pt x="5522" y="7034"/>
                    <a:pt x="5424" y="7034"/>
                  </a:cubicBezTo>
                  <a:cubicBezTo>
                    <a:pt x="5325" y="7034"/>
                    <a:pt x="5231" y="7074"/>
                    <a:pt x="5168" y="7153"/>
                  </a:cubicBezTo>
                  <a:cubicBezTo>
                    <a:pt x="5010" y="7310"/>
                    <a:pt x="5010" y="7562"/>
                    <a:pt x="5168" y="7688"/>
                  </a:cubicBezTo>
                  <a:cubicBezTo>
                    <a:pt x="5514" y="8035"/>
                    <a:pt x="6018" y="8224"/>
                    <a:pt x="6491" y="8224"/>
                  </a:cubicBezTo>
                  <a:cubicBezTo>
                    <a:pt x="6585" y="8224"/>
                    <a:pt x="6711" y="8224"/>
                    <a:pt x="6837" y="8192"/>
                  </a:cubicBezTo>
                  <a:lnTo>
                    <a:pt x="6837" y="9326"/>
                  </a:lnTo>
                  <a:lnTo>
                    <a:pt x="6837" y="9673"/>
                  </a:lnTo>
                  <a:cubicBezTo>
                    <a:pt x="6711" y="9673"/>
                    <a:pt x="6554" y="9736"/>
                    <a:pt x="6428" y="9736"/>
                  </a:cubicBezTo>
                  <a:cubicBezTo>
                    <a:pt x="4569" y="9673"/>
                    <a:pt x="3057" y="8192"/>
                    <a:pt x="3057" y="6333"/>
                  </a:cubicBezTo>
                  <a:cubicBezTo>
                    <a:pt x="3057" y="3908"/>
                    <a:pt x="3057" y="3971"/>
                    <a:pt x="3088" y="3687"/>
                  </a:cubicBezTo>
                  <a:cubicBezTo>
                    <a:pt x="3939" y="3592"/>
                    <a:pt x="4790" y="3151"/>
                    <a:pt x="5325" y="2490"/>
                  </a:cubicBezTo>
                  <a:close/>
                  <a:moveTo>
                    <a:pt x="6459" y="694"/>
                  </a:moveTo>
                  <a:cubicBezTo>
                    <a:pt x="8287" y="757"/>
                    <a:pt x="9830" y="2238"/>
                    <a:pt x="9830" y="4097"/>
                  </a:cubicBezTo>
                  <a:lnTo>
                    <a:pt x="9830" y="11941"/>
                  </a:lnTo>
                  <a:cubicBezTo>
                    <a:pt x="8570" y="11721"/>
                    <a:pt x="7562" y="10618"/>
                    <a:pt x="7562" y="9295"/>
                  </a:cubicBezTo>
                  <a:lnTo>
                    <a:pt x="7562" y="4065"/>
                  </a:lnTo>
                  <a:cubicBezTo>
                    <a:pt x="7562" y="3845"/>
                    <a:pt x="7404" y="3687"/>
                    <a:pt x="7215" y="3687"/>
                  </a:cubicBezTo>
                  <a:cubicBezTo>
                    <a:pt x="6585" y="3687"/>
                    <a:pt x="6113" y="3183"/>
                    <a:pt x="6113" y="2584"/>
                  </a:cubicBezTo>
                  <a:lnTo>
                    <a:pt x="6113" y="757"/>
                  </a:lnTo>
                  <a:cubicBezTo>
                    <a:pt x="6239" y="757"/>
                    <a:pt x="6365" y="694"/>
                    <a:pt x="6459" y="694"/>
                  </a:cubicBezTo>
                  <a:close/>
                  <a:moveTo>
                    <a:pt x="3057" y="8665"/>
                  </a:moveTo>
                  <a:cubicBezTo>
                    <a:pt x="3781" y="9704"/>
                    <a:pt x="5010" y="10429"/>
                    <a:pt x="6428" y="10429"/>
                  </a:cubicBezTo>
                  <a:cubicBezTo>
                    <a:pt x="6617" y="10429"/>
                    <a:pt x="6774" y="10429"/>
                    <a:pt x="6995" y="10398"/>
                  </a:cubicBezTo>
                  <a:cubicBezTo>
                    <a:pt x="7184" y="11028"/>
                    <a:pt x="7562" y="11563"/>
                    <a:pt x="8098" y="11973"/>
                  </a:cubicBezTo>
                  <a:lnTo>
                    <a:pt x="3057" y="11973"/>
                  </a:lnTo>
                  <a:lnTo>
                    <a:pt x="3057" y="8665"/>
                  </a:lnTo>
                  <a:close/>
                  <a:moveTo>
                    <a:pt x="6396" y="1"/>
                  </a:moveTo>
                  <a:cubicBezTo>
                    <a:pt x="4096" y="1"/>
                    <a:pt x="2269" y="1860"/>
                    <a:pt x="2269" y="4097"/>
                  </a:cubicBezTo>
                  <a:lnTo>
                    <a:pt x="2269" y="4443"/>
                  </a:lnTo>
                  <a:cubicBezTo>
                    <a:pt x="1356" y="4443"/>
                    <a:pt x="631" y="5231"/>
                    <a:pt x="757" y="6144"/>
                  </a:cubicBezTo>
                  <a:cubicBezTo>
                    <a:pt x="284" y="6428"/>
                    <a:pt x="1" y="6900"/>
                    <a:pt x="1" y="7436"/>
                  </a:cubicBezTo>
                  <a:cubicBezTo>
                    <a:pt x="1" y="8255"/>
                    <a:pt x="694" y="8948"/>
                    <a:pt x="1513" y="8948"/>
                  </a:cubicBezTo>
                  <a:cubicBezTo>
                    <a:pt x="1797" y="8948"/>
                    <a:pt x="2017" y="8854"/>
                    <a:pt x="2269" y="8728"/>
                  </a:cubicBezTo>
                  <a:lnTo>
                    <a:pt x="2269" y="12351"/>
                  </a:lnTo>
                  <a:cubicBezTo>
                    <a:pt x="2269" y="12571"/>
                    <a:pt x="2427" y="12729"/>
                    <a:pt x="2616" y="12729"/>
                  </a:cubicBezTo>
                  <a:lnTo>
                    <a:pt x="10145" y="12729"/>
                  </a:lnTo>
                  <a:cubicBezTo>
                    <a:pt x="10334" y="12729"/>
                    <a:pt x="10492" y="12571"/>
                    <a:pt x="10492" y="12351"/>
                  </a:cubicBezTo>
                  <a:lnTo>
                    <a:pt x="10492" y="8728"/>
                  </a:lnTo>
                  <a:cubicBezTo>
                    <a:pt x="10712" y="8854"/>
                    <a:pt x="10965" y="8948"/>
                    <a:pt x="11248" y="8948"/>
                  </a:cubicBezTo>
                  <a:cubicBezTo>
                    <a:pt x="12067" y="8948"/>
                    <a:pt x="12729" y="8255"/>
                    <a:pt x="12729" y="7436"/>
                  </a:cubicBezTo>
                  <a:cubicBezTo>
                    <a:pt x="12823" y="6932"/>
                    <a:pt x="12508" y="6428"/>
                    <a:pt x="12036" y="6144"/>
                  </a:cubicBezTo>
                  <a:cubicBezTo>
                    <a:pt x="12130" y="5231"/>
                    <a:pt x="11437" y="4443"/>
                    <a:pt x="10523" y="4443"/>
                  </a:cubicBezTo>
                  <a:lnTo>
                    <a:pt x="10523" y="4097"/>
                  </a:lnTo>
                  <a:cubicBezTo>
                    <a:pt x="10523" y="1860"/>
                    <a:pt x="8665" y="1"/>
                    <a:pt x="639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44" name="Google Shape;5544;p47"/>
          <p:cNvGrpSpPr/>
          <p:nvPr/>
        </p:nvGrpSpPr>
        <p:grpSpPr>
          <a:xfrm>
            <a:off x="3154013" y="2099663"/>
            <a:ext cx="337178" cy="337178"/>
            <a:chOff x="-56010850" y="2294725"/>
            <a:chExt cx="319025" cy="319025"/>
          </a:xfrm>
          <a:solidFill>
            <a:srgbClr val="171536"/>
          </a:solidFill>
        </p:grpSpPr>
        <p:sp>
          <p:nvSpPr>
            <p:cNvPr id="5545" name="Google Shape;5545;p47"/>
            <p:cNvSpPr/>
            <p:nvPr/>
          </p:nvSpPr>
          <p:spPr>
            <a:xfrm>
              <a:off x="-55906875" y="2527275"/>
              <a:ext cx="73275" cy="29750"/>
            </a:xfrm>
            <a:custGeom>
              <a:avLst/>
              <a:gdLst/>
              <a:ahLst/>
              <a:cxnLst/>
              <a:rect l="l" t="t" r="r" b="b"/>
              <a:pathLst>
                <a:path w="2931" h="1190" extrusionOk="0">
                  <a:moveTo>
                    <a:pt x="398" y="1"/>
                  </a:moveTo>
                  <a:cubicBezTo>
                    <a:pt x="308" y="1"/>
                    <a:pt x="221" y="40"/>
                    <a:pt x="158" y="119"/>
                  </a:cubicBezTo>
                  <a:cubicBezTo>
                    <a:pt x="0" y="276"/>
                    <a:pt x="0" y="528"/>
                    <a:pt x="158" y="623"/>
                  </a:cubicBezTo>
                  <a:cubicBezTo>
                    <a:pt x="505" y="1001"/>
                    <a:pt x="977" y="1190"/>
                    <a:pt x="1450" y="1190"/>
                  </a:cubicBezTo>
                  <a:cubicBezTo>
                    <a:pt x="1922" y="1190"/>
                    <a:pt x="2458" y="1001"/>
                    <a:pt x="2773" y="623"/>
                  </a:cubicBezTo>
                  <a:cubicBezTo>
                    <a:pt x="2930" y="465"/>
                    <a:pt x="2930" y="245"/>
                    <a:pt x="2773" y="119"/>
                  </a:cubicBezTo>
                  <a:cubicBezTo>
                    <a:pt x="2694" y="40"/>
                    <a:pt x="2592" y="1"/>
                    <a:pt x="2493" y="1"/>
                  </a:cubicBezTo>
                  <a:cubicBezTo>
                    <a:pt x="2395" y="1"/>
                    <a:pt x="2300" y="40"/>
                    <a:pt x="2237" y="119"/>
                  </a:cubicBezTo>
                  <a:cubicBezTo>
                    <a:pt x="2048" y="308"/>
                    <a:pt x="1733" y="434"/>
                    <a:pt x="1450" y="434"/>
                  </a:cubicBezTo>
                  <a:cubicBezTo>
                    <a:pt x="1135" y="434"/>
                    <a:pt x="883" y="308"/>
                    <a:pt x="662" y="119"/>
                  </a:cubicBezTo>
                  <a:cubicBezTo>
                    <a:pt x="583" y="40"/>
                    <a:pt x="489" y="1"/>
                    <a:pt x="39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6" name="Google Shape;5546;p47"/>
            <p:cNvSpPr/>
            <p:nvPr/>
          </p:nvSpPr>
          <p:spPr>
            <a:xfrm>
              <a:off x="-55916325" y="246327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7" name="Google Shape;5547;p47"/>
            <p:cNvSpPr/>
            <p:nvPr/>
          </p:nvSpPr>
          <p:spPr>
            <a:xfrm>
              <a:off x="-55842300" y="246327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8" name="Google Shape;5548;p47"/>
            <p:cNvSpPr/>
            <p:nvPr/>
          </p:nvSpPr>
          <p:spPr>
            <a:xfrm>
              <a:off x="-56010850" y="2294725"/>
              <a:ext cx="319025" cy="319025"/>
            </a:xfrm>
            <a:custGeom>
              <a:avLst/>
              <a:gdLst/>
              <a:ahLst/>
              <a:cxnLst/>
              <a:rect l="l" t="t" r="r" b="b"/>
              <a:pathLst>
                <a:path w="12761" h="12761" extrusionOk="0">
                  <a:moveTo>
                    <a:pt x="6333" y="4506"/>
                  </a:moveTo>
                  <a:cubicBezTo>
                    <a:pt x="6522" y="4506"/>
                    <a:pt x="6680" y="4664"/>
                    <a:pt x="6680" y="4853"/>
                  </a:cubicBezTo>
                  <a:lnTo>
                    <a:pt x="6680" y="5199"/>
                  </a:lnTo>
                  <a:lnTo>
                    <a:pt x="4475" y="5199"/>
                  </a:lnTo>
                  <a:lnTo>
                    <a:pt x="4475" y="4853"/>
                  </a:lnTo>
                  <a:cubicBezTo>
                    <a:pt x="4475" y="4664"/>
                    <a:pt x="4632" y="4506"/>
                    <a:pt x="4821" y="4506"/>
                  </a:cubicBezTo>
                  <a:close/>
                  <a:moveTo>
                    <a:pt x="5577" y="757"/>
                  </a:moveTo>
                  <a:cubicBezTo>
                    <a:pt x="7814" y="757"/>
                    <a:pt x="9673" y="2616"/>
                    <a:pt x="9673" y="4853"/>
                  </a:cubicBezTo>
                  <a:lnTo>
                    <a:pt x="9673" y="5199"/>
                  </a:lnTo>
                  <a:lnTo>
                    <a:pt x="7436" y="5199"/>
                  </a:lnTo>
                  <a:lnTo>
                    <a:pt x="7436" y="4853"/>
                  </a:lnTo>
                  <a:cubicBezTo>
                    <a:pt x="7436" y="4222"/>
                    <a:pt x="6932" y="3750"/>
                    <a:pt x="6333" y="3750"/>
                  </a:cubicBezTo>
                  <a:lnTo>
                    <a:pt x="4821" y="3750"/>
                  </a:lnTo>
                  <a:cubicBezTo>
                    <a:pt x="4191" y="3750"/>
                    <a:pt x="3718" y="4254"/>
                    <a:pt x="3718" y="4853"/>
                  </a:cubicBezTo>
                  <a:lnTo>
                    <a:pt x="3718" y="5199"/>
                  </a:lnTo>
                  <a:lnTo>
                    <a:pt x="1482" y="5199"/>
                  </a:lnTo>
                  <a:lnTo>
                    <a:pt x="1482" y="4853"/>
                  </a:lnTo>
                  <a:cubicBezTo>
                    <a:pt x="1482" y="2616"/>
                    <a:pt x="3340" y="757"/>
                    <a:pt x="5577" y="757"/>
                  </a:cubicBezTo>
                  <a:close/>
                  <a:moveTo>
                    <a:pt x="1482" y="5955"/>
                  </a:moveTo>
                  <a:lnTo>
                    <a:pt x="1482" y="7467"/>
                  </a:lnTo>
                  <a:cubicBezTo>
                    <a:pt x="1103" y="7467"/>
                    <a:pt x="725" y="7152"/>
                    <a:pt x="725" y="6711"/>
                  </a:cubicBezTo>
                  <a:cubicBezTo>
                    <a:pt x="725" y="6302"/>
                    <a:pt x="1103" y="5955"/>
                    <a:pt x="1482" y="5955"/>
                  </a:cubicBezTo>
                  <a:close/>
                  <a:moveTo>
                    <a:pt x="9704" y="5955"/>
                  </a:moveTo>
                  <a:cubicBezTo>
                    <a:pt x="10114" y="5955"/>
                    <a:pt x="10460" y="6302"/>
                    <a:pt x="10460" y="6711"/>
                  </a:cubicBezTo>
                  <a:cubicBezTo>
                    <a:pt x="10460" y="7089"/>
                    <a:pt x="10145" y="7467"/>
                    <a:pt x="9704" y="7467"/>
                  </a:cubicBezTo>
                  <a:lnTo>
                    <a:pt x="9704" y="5955"/>
                  </a:lnTo>
                  <a:close/>
                  <a:moveTo>
                    <a:pt x="9011" y="5955"/>
                  </a:moveTo>
                  <a:cubicBezTo>
                    <a:pt x="8980" y="6270"/>
                    <a:pt x="8980" y="8318"/>
                    <a:pt x="8980" y="8633"/>
                  </a:cubicBezTo>
                  <a:cubicBezTo>
                    <a:pt x="8980" y="10492"/>
                    <a:pt x="7467" y="11973"/>
                    <a:pt x="5609" y="11973"/>
                  </a:cubicBezTo>
                  <a:cubicBezTo>
                    <a:pt x="3781" y="11973"/>
                    <a:pt x="2269" y="10492"/>
                    <a:pt x="2269" y="8633"/>
                  </a:cubicBezTo>
                  <a:lnTo>
                    <a:pt x="2269" y="5955"/>
                  </a:lnTo>
                  <a:close/>
                  <a:moveTo>
                    <a:pt x="5577" y="1"/>
                  </a:moveTo>
                  <a:cubicBezTo>
                    <a:pt x="2899" y="1"/>
                    <a:pt x="725" y="2175"/>
                    <a:pt x="725" y="4853"/>
                  </a:cubicBezTo>
                  <a:lnTo>
                    <a:pt x="725" y="5451"/>
                  </a:lnTo>
                  <a:cubicBezTo>
                    <a:pt x="316" y="5703"/>
                    <a:pt x="1" y="6207"/>
                    <a:pt x="1" y="6743"/>
                  </a:cubicBezTo>
                  <a:cubicBezTo>
                    <a:pt x="1" y="7562"/>
                    <a:pt x="662" y="8255"/>
                    <a:pt x="1482" y="8255"/>
                  </a:cubicBezTo>
                  <a:lnTo>
                    <a:pt x="1482" y="8665"/>
                  </a:lnTo>
                  <a:cubicBezTo>
                    <a:pt x="1482" y="10933"/>
                    <a:pt x="3340" y="12760"/>
                    <a:pt x="5577" y="12760"/>
                  </a:cubicBezTo>
                  <a:cubicBezTo>
                    <a:pt x="7814" y="12760"/>
                    <a:pt x="9673" y="10933"/>
                    <a:pt x="9673" y="8665"/>
                  </a:cubicBezTo>
                  <a:lnTo>
                    <a:pt x="9673" y="8255"/>
                  </a:lnTo>
                  <a:cubicBezTo>
                    <a:pt x="10492" y="8255"/>
                    <a:pt x="11185" y="7562"/>
                    <a:pt x="11185" y="6743"/>
                  </a:cubicBezTo>
                  <a:cubicBezTo>
                    <a:pt x="11185" y="6459"/>
                    <a:pt x="11091" y="6239"/>
                    <a:pt x="10965" y="5987"/>
                  </a:cubicBezTo>
                  <a:lnTo>
                    <a:pt x="12351" y="5987"/>
                  </a:lnTo>
                  <a:cubicBezTo>
                    <a:pt x="12540" y="5987"/>
                    <a:pt x="12697" y="5829"/>
                    <a:pt x="12697" y="5640"/>
                  </a:cubicBezTo>
                  <a:cubicBezTo>
                    <a:pt x="12760" y="5420"/>
                    <a:pt x="12540" y="5199"/>
                    <a:pt x="12351" y="5199"/>
                  </a:cubicBezTo>
                  <a:lnTo>
                    <a:pt x="10429" y="5199"/>
                  </a:lnTo>
                  <a:lnTo>
                    <a:pt x="10429" y="4853"/>
                  </a:lnTo>
                  <a:cubicBezTo>
                    <a:pt x="10429" y="2175"/>
                    <a:pt x="8255" y="1"/>
                    <a:pt x="557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49" name="Google Shape;5549;p47"/>
          <p:cNvGrpSpPr/>
          <p:nvPr/>
        </p:nvGrpSpPr>
        <p:grpSpPr>
          <a:xfrm>
            <a:off x="3154026" y="2514232"/>
            <a:ext cx="337151" cy="336332"/>
            <a:chOff x="-56010050" y="2686975"/>
            <a:chExt cx="319000" cy="318225"/>
          </a:xfrm>
          <a:solidFill>
            <a:srgbClr val="171536"/>
          </a:solidFill>
        </p:grpSpPr>
        <p:sp>
          <p:nvSpPr>
            <p:cNvPr id="5550" name="Google Shape;5550;p47"/>
            <p:cNvSpPr/>
            <p:nvPr/>
          </p:nvSpPr>
          <p:spPr>
            <a:xfrm>
              <a:off x="-55887975" y="2917925"/>
              <a:ext cx="72475" cy="29775"/>
            </a:xfrm>
            <a:custGeom>
              <a:avLst/>
              <a:gdLst/>
              <a:ahLst/>
              <a:cxnLst/>
              <a:rect l="l" t="t" r="r" b="b"/>
              <a:pathLst>
                <a:path w="2899" h="1191" extrusionOk="0">
                  <a:moveTo>
                    <a:pt x="398" y="1"/>
                  </a:moveTo>
                  <a:cubicBezTo>
                    <a:pt x="308" y="1"/>
                    <a:pt x="221" y="40"/>
                    <a:pt x="158" y="119"/>
                  </a:cubicBezTo>
                  <a:cubicBezTo>
                    <a:pt x="1" y="277"/>
                    <a:pt x="1" y="529"/>
                    <a:pt x="158" y="655"/>
                  </a:cubicBezTo>
                  <a:cubicBezTo>
                    <a:pt x="505" y="1001"/>
                    <a:pt x="977" y="1190"/>
                    <a:pt x="1450" y="1190"/>
                  </a:cubicBezTo>
                  <a:cubicBezTo>
                    <a:pt x="1922" y="1190"/>
                    <a:pt x="2426" y="1001"/>
                    <a:pt x="2742" y="655"/>
                  </a:cubicBezTo>
                  <a:cubicBezTo>
                    <a:pt x="2899" y="497"/>
                    <a:pt x="2899" y="245"/>
                    <a:pt x="2742" y="119"/>
                  </a:cubicBezTo>
                  <a:cubicBezTo>
                    <a:pt x="2694" y="72"/>
                    <a:pt x="2608" y="48"/>
                    <a:pt x="2513" y="48"/>
                  </a:cubicBezTo>
                  <a:cubicBezTo>
                    <a:pt x="2419" y="48"/>
                    <a:pt x="2316" y="72"/>
                    <a:pt x="2237" y="119"/>
                  </a:cubicBezTo>
                  <a:cubicBezTo>
                    <a:pt x="2048" y="340"/>
                    <a:pt x="1733" y="434"/>
                    <a:pt x="1450" y="434"/>
                  </a:cubicBezTo>
                  <a:cubicBezTo>
                    <a:pt x="1135" y="434"/>
                    <a:pt x="851" y="340"/>
                    <a:pt x="662" y="119"/>
                  </a:cubicBezTo>
                  <a:cubicBezTo>
                    <a:pt x="583" y="40"/>
                    <a:pt x="489" y="1"/>
                    <a:pt x="39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1" name="Google Shape;5551;p47"/>
            <p:cNvSpPr/>
            <p:nvPr/>
          </p:nvSpPr>
          <p:spPr>
            <a:xfrm>
              <a:off x="-55897425" y="285472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1" y="190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79"/>
                  </a:cubicBezTo>
                  <a:cubicBezTo>
                    <a:pt x="694" y="190"/>
                    <a:pt x="536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2" name="Google Shape;5552;p47"/>
            <p:cNvSpPr/>
            <p:nvPr/>
          </p:nvSpPr>
          <p:spPr>
            <a:xfrm>
              <a:off x="-55822600" y="285472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0" y="190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79"/>
                  </a:cubicBezTo>
                  <a:cubicBezTo>
                    <a:pt x="694" y="190"/>
                    <a:pt x="536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3" name="Google Shape;5553;p47"/>
            <p:cNvSpPr/>
            <p:nvPr/>
          </p:nvSpPr>
          <p:spPr>
            <a:xfrm>
              <a:off x="-56010050" y="2686975"/>
              <a:ext cx="319000" cy="318225"/>
            </a:xfrm>
            <a:custGeom>
              <a:avLst/>
              <a:gdLst/>
              <a:ahLst/>
              <a:cxnLst/>
              <a:rect l="l" t="t" r="r" b="b"/>
              <a:pathLst>
                <a:path w="12760" h="12729" extrusionOk="0">
                  <a:moveTo>
                    <a:pt x="2962" y="756"/>
                  </a:moveTo>
                  <a:cubicBezTo>
                    <a:pt x="3686" y="756"/>
                    <a:pt x="4285" y="1260"/>
                    <a:pt x="4443" y="1954"/>
                  </a:cubicBezTo>
                  <a:cubicBezTo>
                    <a:pt x="4096" y="2174"/>
                    <a:pt x="3749" y="2395"/>
                    <a:pt x="3434" y="2710"/>
                  </a:cubicBezTo>
                  <a:cubicBezTo>
                    <a:pt x="3119" y="3025"/>
                    <a:pt x="2867" y="3340"/>
                    <a:pt x="2678" y="3686"/>
                  </a:cubicBezTo>
                  <a:cubicBezTo>
                    <a:pt x="1954" y="3592"/>
                    <a:pt x="1450" y="2962"/>
                    <a:pt x="1450" y="2237"/>
                  </a:cubicBezTo>
                  <a:cubicBezTo>
                    <a:pt x="1450" y="1418"/>
                    <a:pt x="2111" y="756"/>
                    <a:pt x="2962" y="756"/>
                  </a:cubicBezTo>
                  <a:close/>
                  <a:moveTo>
                    <a:pt x="9735" y="756"/>
                  </a:moveTo>
                  <a:cubicBezTo>
                    <a:pt x="10554" y="756"/>
                    <a:pt x="11216" y="1418"/>
                    <a:pt x="11216" y="2237"/>
                  </a:cubicBezTo>
                  <a:cubicBezTo>
                    <a:pt x="11216" y="2993"/>
                    <a:pt x="10712" y="3592"/>
                    <a:pt x="9987" y="3686"/>
                  </a:cubicBezTo>
                  <a:cubicBezTo>
                    <a:pt x="9798" y="3340"/>
                    <a:pt x="9578" y="2993"/>
                    <a:pt x="9263" y="2710"/>
                  </a:cubicBezTo>
                  <a:cubicBezTo>
                    <a:pt x="8948" y="2395"/>
                    <a:pt x="8570" y="2174"/>
                    <a:pt x="8223" y="1954"/>
                  </a:cubicBezTo>
                  <a:cubicBezTo>
                    <a:pt x="8381" y="1260"/>
                    <a:pt x="8979" y="756"/>
                    <a:pt x="9735" y="756"/>
                  </a:cubicBezTo>
                  <a:close/>
                  <a:moveTo>
                    <a:pt x="5986" y="2237"/>
                  </a:moveTo>
                  <a:lnTo>
                    <a:pt x="5986" y="2584"/>
                  </a:lnTo>
                  <a:cubicBezTo>
                    <a:pt x="5986" y="4064"/>
                    <a:pt x="4789" y="5230"/>
                    <a:pt x="3340" y="5230"/>
                  </a:cubicBezTo>
                  <a:lnTo>
                    <a:pt x="2993" y="5230"/>
                  </a:lnTo>
                  <a:cubicBezTo>
                    <a:pt x="3151" y="3655"/>
                    <a:pt x="4411" y="2395"/>
                    <a:pt x="5986" y="2237"/>
                  </a:cubicBezTo>
                  <a:close/>
                  <a:moveTo>
                    <a:pt x="6742" y="2237"/>
                  </a:moveTo>
                  <a:cubicBezTo>
                    <a:pt x="8318" y="2395"/>
                    <a:pt x="9578" y="3655"/>
                    <a:pt x="9735" y="5230"/>
                  </a:cubicBezTo>
                  <a:lnTo>
                    <a:pt x="9357" y="5230"/>
                  </a:lnTo>
                  <a:cubicBezTo>
                    <a:pt x="7908" y="5230"/>
                    <a:pt x="6742" y="4064"/>
                    <a:pt x="6742" y="2584"/>
                  </a:cubicBezTo>
                  <a:lnTo>
                    <a:pt x="6742" y="2237"/>
                  </a:lnTo>
                  <a:close/>
                  <a:moveTo>
                    <a:pt x="2206" y="5986"/>
                  </a:moveTo>
                  <a:lnTo>
                    <a:pt x="2206" y="7467"/>
                  </a:lnTo>
                  <a:cubicBezTo>
                    <a:pt x="1796" y="7467"/>
                    <a:pt x="1450" y="7152"/>
                    <a:pt x="1450" y="6742"/>
                  </a:cubicBezTo>
                  <a:cubicBezTo>
                    <a:pt x="1450" y="6301"/>
                    <a:pt x="1796" y="5986"/>
                    <a:pt x="2206" y="5986"/>
                  </a:cubicBezTo>
                  <a:close/>
                  <a:moveTo>
                    <a:pt x="10460" y="5986"/>
                  </a:moveTo>
                  <a:cubicBezTo>
                    <a:pt x="10870" y="5986"/>
                    <a:pt x="11216" y="6301"/>
                    <a:pt x="11216" y="6742"/>
                  </a:cubicBezTo>
                  <a:cubicBezTo>
                    <a:pt x="11216" y="7120"/>
                    <a:pt x="10870" y="7467"/>
                    <a:pt x="10460" y="7467"/>
                  </a:cubicBezTo>
                  <a:lnTo>
                    <a:pt x="10460" y="5986"/>
                  </a:lnTo>
                  <a:close/>
                  <a:moveTo>
                    <a:pt x="1008" y="7624"/>
                  </a:moveTo>
                  <a:cubicBezTo>
                    <a:pt x="1292" y="8002"/>
                    <a:pt x="1733" y="8223"/>
                    <a:pt x="2206" y="8223"/>
                  </a:cubicBezTo>
                  <a:cubicBezTo>
                    <a:pt x="2206" y="8633"/>
                    <a:pt x="1891" y="8979"/>
                    <a:pt x="1450" y="8979"/>
                  </a:cubicBezTo>
                  <a:cubicBezTo>
                    <a:pt x="1071" y="8979"/>
                    <a:pt x="693" y="8664"/>
                    <a:pt x="693" y="8223"/>
                  </a:cubicBezTo>
                  <a:cubicBezTo>
                    <a:pt x="693" y="8002"/>
                    <a:pt x="819" y="7750"/>
                    <a:pt x="1008" y="7624"/>
                  </a:cubicBezTo>
                  <a:close/>
                  <a:moveTo>
                    <a:pt x="11657" y="7624"/>
                  </a:moveTo>
                  <a:cubicBezTo>
                    <a:pt x="11846" y="7782"/>
                    <a:pt x="11972" y="8002"/>
                    <a:pt x="11972" y="8223"/>
                  </a:cubicBezTo>
                  <a:cubicBezTo>
                    <a:pt x="11972" y="8633"/>
                    <a:pt x="11626" y="8979"/>
                    <a:pt x="11216" y="8979"/>
                  </a:cubicBezTo>
                  <a:cubicBezTo>
                    <a:pt x="10838" y="8979"/>
                    <a:pt x="10460" y="8664"/>
                    <a:pt x="10460" y="8223"/>
                  </a:cubicBezTo>
                  <a:cubicBezTo>
                    <a:pt x="10933" y="8223"/>
                    <a:pt x="11374" y="8002"/>
                    <a:pt x="11657" y="7624"/>
                  </a:cubicBezTo>
                  <a:close/>
                  <a:moveTo>
                    <a:pt x="6333" y="4127"/>
                  </a:moveTo>
                  <a:cubicBezTo>
                    <a:pt x="6490" y="4442"/>
                    <a:pt x="6679" y="4726"/>
                    <a:pt x="6963" y="5009"/>
                  </a:cubicBezTo>
                  <a:cubicBezTo>
                    <a:pt x="7593" y="5640"/>
                    <a:pt x="8475" y="5986"/>
                    <a:pt x="9357" y="5986"/>
                  </a:cubicBezTo>
                  <a:lnTo>
                    <a:pt x="9735" y="5986"/>
                  </a:lnTo>
                  <a:lnTo>
                    <a:pt x="9735" y="8570"/>
                  </a:lnTo>
                  <a:cubicBezTo>
                    <a:pt x="9735" y="10428"/>
                    <a:pt x="8192" y="11972"/>
                    <a:pt x="6333" y="11972"/>
                  </a:cubicBezTo>
                  <a:cubicBezTo>
                    <a:pt x="4474" y="11972"/>
                    <a:pt x="2962" y="10428"/>
                    <a:pt x="2962" y="8570"/>
                  </a:cubicBezTo>
                  <a:lnTo>
                    <a:pt x="2962" y="5986"/>
                  </a:lnTo>
                  <a:lnTo>
                    <a:pt x="3308" y="5986"/>
                  </a:lnTo>
                  <a:cubicBezTo>
                    <a:pt x="4222" y="5986"/>
                    <a:pt x="5041" y="5640"/>
                    <a:pt x="5703" y="5009"/>
                  </a:cubicBezTo>
                  <a:cubicBezTo>
                    <a:pt x="5955" y="4757"/>
                    <a:pt x="6175" y="4442"/>
                    <a:pt x="6333" y="4127"/>
                  </a:cubicBezTo>
                  <a:close/>
                  <a:moveTo>
                    <a:pt x="2962" y="0"/>
                  </a:moveTo>
                  <a:cubicBezTo>
                    <a:pt x="1733" y="0"/>
                    <a:pt x="693" y="977"/>
                    <a:pt x="693" y="2237"/>
                  </a:cubicBezTo>
                  <a:cubicBezTo>
                    <a:pt x="693" y="3277"/>
                    <a:pt x="1418" y="4159"/>
                    <a:pt x="2395" y="4411"/>
                  </a:cubicBezTo>
                  <a:cubicBezTo>
                    <a:pt x="2332" y="4694"/>
                    <a:pt x="2237" y="4946"/>
                    <a:pt x="2237" y="5230"/>
                  </a:cubicBezTo>
                  <a:cubicBezTo>
                    <a:pt x="1355" y="5230"/>
                    <a:pt x="630" y="6018"/>
                    <a:pt x="756" y="6931"/>
                  </a:cubicBezTo>
                  <a:cubicBezTo>
                    <a:pt x="284" y="7215"/>
                    <a:pt x="0" y="7687"/>
                    <a:pt x="0" y="8223"/>
                  </a:cubicBezTo>
                  <a:cubicBezTo>
                    <a:pt x="0" y="9042"/>
                    <a:pt x="662" y="9735"/>
                    <a:pt x="1513" y="9735"/>
                  </a:cubicBezTo>
                  <a:cubicBezTo>
                    <a:pt x="1828" y="9735"/>
                    <a:pt x="2080" y="9641"/>
                    <a:pt x="2332" y="9452"/>
                  </a:cubicBezTo>
                  <a:cubicBezTo>
                    <a:pt x="2710" y="11310"/>
                    <a:pt x="4379" y="12728"/>
                    <a:pt x="6396" y="12728"/>
                  </a:cubicBezTo>
                  <a:cubicBezTo>
                    <a:pt x="8381" y="12728"/>
                    <a:pt x="10050" y="11310"/>
                    <a:pt x="10428" y="9452"/>
                  </a:cubicBezTo>
                  <a:cubicBezTo>
                    <a:pt x="10680" y="9609"/>
                    <a:pt x="10964" y="9735"/>
                    <a:pt x="11279" y="9735"/>
                  </a:cubicBezTo>
                  <a:cubicBezTo>
                    <a:pt x="12098" y="9735"/>
                    <a:pt x="12760" y="9042"/>
                    <a:pt x="12760" y="8223"/>
                  </a:cubicBezTo>
                  <a:cubicBezTo>
                    <a:pt x="12728" y="7687"/>
                    <a:pt x="12413" y="7152"/>
                    <a:pt x="11941" y="6931"/>
                  </a:cubicBezTo>
                  <a:cubicBezTo>
                    <a:pt x="12035" y="6018"/>
                    <a:pt x="11342" y="5230"/>
                    <a:pt x="10428" y="5230"/>
                  </a:cubicBezTo>
                  <a:cubicBezTo>
                    <a:pt x="10397" y="4946"/>
                    <a:pt x="10365" y="4694"/>
                    <a:pt x="10271" y="4411"/>
                  </a:cubicBezTo>
                  <a:cubicBezTo>
                    <a:pt x="11248" y="4159"/>
                    <a:pt x="11972" y="3277"/>
                    <a:pt x="11972" y="2237"/>
                  </a:cubicBezTo>
                  <a:cubicBezTo>
                    <a:pt x="11972" y="1008"/>
                    <a:pt x="10996" y="0"/>
                    <a:pt x="9735" y="0"/>
                  </a:cubicBezTo>
                  <a:cubicBezTo>
                    <a:pt x="8664" y="0"/>
                    <a:pt x="7814" y="693"/>
                    <a:pt x="7530" y="1638"/>
                  </a:cubicBezTo>
                  <a:cubicBezTo>
                    <a:pt x="7120" y="1544"/>
                    <a:pt x="6742" y="1481"/>
                    <a:pt x="6333" y="1481"/>
                  </a:cubicBezTo>
                  <a:cubicBezTo>
                    <a:pt x="5955" y="1481"/>
                    <a:pt x="5514" y="1575"/>
                    <a:pt x="5167" y="1638"/>
                  </a:cubicBezTo>
                  <a:cubicBezTo>
                    <a:pt x="4915" y="693"/>
                    <a:pt x="4033" y="0"/>
                    <a:pt x="296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54" name="Google Shape;5554;p47"/>
          <p:cNvGrpSpPr/>
          <p:nvPr/>
        </p:nvGrpSpPr>
        <p:grpSpPr>
          <a:xfrm>
            <a:off x="5231050" y="1685939"/>
            <a:ext cx="337178" cy="336332"/>
            <a:chOff x="-54081175" y="1903275"/>
            <a:chExt cx="319025" cy="318225"/>
          </a:xfrm>
          <a:solidFill>
            <a:srgbClr val="171536"/>
          </a:solidFill>
        </p:grpSpPr>
        <p:sp>
          <p:nvSpPr>
            <p:cNvPr id="5555" name="Google Shape;5555;p47"/>
            <p:cNvSpPr/>
            <p:nvPr/>
          </p:nvSpPr>
          <p:spPr>
            <a:xfrm>
              <a:off x="-53959075" y="2135825"/>
              <a:ext cx="72475" cy="28975"/>
            </a:xfrm>
            <a:custGeom>
              <a:avLst/>
              <a:gdLst/>
              <a:ahLst/>
              <a:cxnLst/>
              <a:rect l="l" t="t" r="r" b="b"/>
              <a:pathLst>
                <a:path w="2899" h="1159" extrusionOk="0">
                  <a:moveTo>
                    <a:pt x="386" y="1"/>
                  </a:moveTo>
                  <a:cubicBezTo>
                    <a:pt x="292" y="1"/>
                    <a:pt x="205" y="40"/>
                    <a:pt x="158" y="119"/>
                  </a:cubicBezTo>
                  <a:cubicBezTo>
                    <a:pt x="0" y="276"/>
                    <a:pt x="0" y="497"/>
                    <a:pt x="158" y="623"/>
                  </a:cubicBezTo>
                  <a:cubicBezTo>
                    <a:pt x="504" y="970"/>
                    <a:pt x="977" y="1159"/>
                    <a:pt x="1449" y="1159"/>
                  </a:cubicBezTo>
                  <a:cubicBezTo>
                    <a:pt x="1922" y="1159"/>
                    <a:pt x="2426" y="970"/>
                    <a:pt x="2741" y="623"/>
                  </a:cubicBezTo>
                  <a:cubicBezTo>
                    <a:pt x="2899" y="465"/>
                    <a:pt x="2899" y="213"/>
                    <a:pt x="2741" y="119"/>
                  </a:cubicBezTo>
                  <a:cubicBezTo>
                    <a:pt x="2678" y="40"/>
                    <a:pt x="2592" y="1"/>
                    <a:pt x="2501" y="1"/>
                  </a:cubicBezTo>
                  <a:cubicBezTo>
                    <a:pt x="2410" y="1"/>
                    <a:pt x="2316" y="40"/>
                    <a:pt x="2237" y="119"/>
                  </a:cubicBezTo>
                  <a:cubicBezTo>
                    <a:pt x="2048" y="308"/>
                    <a:pt x="1733" y="434"/>
                    <a:pt x="1449" y="434"/>
                  </a:cubicBezTo>
                  <a:cubicBezTo>
                    <a:pt x="1134" y="434"/>
                    <a:pt x="851" y="308"/>
                    <a:pt x="662" y="119"/>
                  </a:cubicBezTo>
                  <a:cubicBezTo>
                    <a:pt x="583" y="40"/>
                    <a:pt x="481" y="1"/>
                    <a:pt x="38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6" name="Google Shape;5556;p47"/>
            <p:cNvSpPr/>
            <p:nvPr/>
          </p:nvSpPr>
          <p:spPr>
            <a:xfrm>
              <a:off x="-54081175" y="1903275"/>
              <a:ext cx="319025" cy="318225"/>
            </a:xfrm>
            <a:custGeom>
              <a:avLst/>
              <a:gdLst/>
              <a:ahLst/>
              <a:cxnLst/>
              <a:rect l="l" t="t" r="r" b="b"/>
              <a:pathLst>
                <a:path w="12761" h="12729" extrusionOk="0">
                  <a:moveTo>
                    <a:pt x="6365" y="757"/>
                  </a:moveTo>
                  <a:cubicBezTo>
                    <a:pt x="7594" y="757"/>
                    <a:pt x="8728" y="1324"/>
                    <a:pt x="9515" y="2238"/>
                  </a:cubicBezTo>
                  <a:lnTo>
                    <a:pt x="8570" y="2238"/>
                  </a:lnTo>
                  <a:cubicBezTo>
                    <a:pt x="7436" y="2238"/>
                    <a:pt x="6396" y="1702"/>
                    <a:pt x="5829" y="789"/>
                  </a:cubicBezTo>
                  <a:cubicBezTo>
                    <a:pt x="5987" y="757"/>
                    <a:pt x="6176" y="757"/>
                    <a:pt x="6365" y="757"/>
                  </a:cubicBezTo>
                  <a:close/>
                  <a:moveTo>
                    <a:pt x="5042" y="946"/>
                  </a:moveTo>
                  <a:cubicBezTo>
                    <a:pt x="5357" y="1482"/>
                    <a:pt x="5829" y="1954"/>
                    <a:pt x="6365" y="2332"/>
                  </a:cubicBezTo>
                  <a:cubicBezTo>
                    <a:pt x="7027" y="2742"/>
                    <a:pt x="7783" y="2962"/>
                    <a:pt x="8570" y="2962"/>
                  </a:cubicBezTo>
                  <a:lnTo>
                    <a:pt x="9988" y="2962"/>
                  </a:lnTo>
                  <a:cubicBezTo>
                    <a:pt x="10272" y="3498"/>
                    <a:pt x="10461" y="4160"/>
                    <a:pt x="10461" y="4853"/>
                  </a:cubicBezTo>
                  <a:lnTo>
                    <a:pt x="10461" y="5199"/>
                  </a:lnTo>
                  <a:lnTo>
                    <a:pt x="10429" y="5199"/>
                  </a:lnTo>
                  <a:cubicBezTo>
                    <a:pt x="10272" y="4380"/>
                    <a:pt x="9484" y="3687"/>
                    <a:pt x="8570" y="3687"/>
                  </a:cubicBezTo>
                  <a:cubicBezTo>
                    <a:pt x="7657" y="3687"/>
                    <a:pt x="6932" y="4317"/>
                    <a:pt x="6775" y="5199"/>
                  </a:cubicBezTo>
                  <a:lnTo>
                    <a:pt x="5924" y="5199"/>
                  </a:lnTo>
                  <a:cubicBezTo>
                    <a:pt x="5766" y="4317"/>
                    <a:pt x="4979" y="3687"/>
                    <a:pt x="4128" y="3687"/>
                  </a:cubicBezTo>
                  <a:cubicBezTo>
                    <a:pt x="3214" y="3687"/>
                    <a:pt x="2427" y="4380"/>
                    <a:pt x="2269" y="5199"/>
                  </a:cubicBezTo>
                  <a:lnTo>
                    <a:pt x="2238" y="5199"/>
                  </a:lnTo>
                  <a:lnTo>
                    <a:pt x="2238" y="4853"/>
                  </a:lnTo>
                  <a:cubicBezTo>
                    <a:pt x="2206" y="3025"/>
                    <a:pt x="3372" y="1482"/>
                    <a:pt x="5042" y="946"/>
                  </a:cubicBezTo>
                  <a:close/>
                  <a:moveTo>
                    <a:pt x="1450" y="5231"/>
                  </a:moveTo>
                  <a:lnTo>
                    <a:pt x="1450" y="6711"/>
                  </a:lnTo>
                  <a:cubicBezTo>
                    <a:pt x="1431" y="6713"/>
                    <a:pt x="1413" y="6714"/>
                    <a:pt x="1394" y="6714"/>
                  </a:cubicBezTo>
                  <a:cubicBezTo>
                    <a:pt x="1009" y="6714"/>
                    <a:pt x="694" y="6408"/>
                    <a:pt x="694" y="5987"/>
                  </a:cubicBezTo>
                  <a:cubicBezTo>
                    <a:pt x="694" y="5577"/>
                    <a:pt x="1009" y="5231"/>
                    <a:pt x="1450" y="5231"/>
                  </a:cubicBezTo>
                  <a:close/>
                  <a:moveTo>
                    <a:pt x="4097" y="4538"/>
                  </a:moveTo>
                  <a:cubicBezTo>
                    <a:pt x="4727" y="4538"/>
                    <a:pt x="5199" y="5042"/>
                    <a:pt x="5199" y="5640"/>
                  </a:cubicBezTo>
                  <a:cubicBezTo>
                    <a:pt x="5199" y="6270"/>
                    <a:pt x="4664" y="6743"/>
                    <a:pt x="4097" y="6743"/>
                  </a:cubicBezTo>
                  <a:cubicBezTo>
                    <a:pt x="3467" y="6743"/>
                    <a:pt x="2931" y="6207"/>
                    <a:pt x="2931" y="5640"/>
                  </a:cubicBezTo>
                  <a:cubicBezTo>
                    <a:pt x="2931" y="5042"/>
                    <a:pt x="3467" y="4538"/>
                    <a:pt x="4097" y="4538"/>
                  </a:cubicBezTo>
                  <a:close/>
                  <a:moveTo>
                    <a:pt x="8539" y="4538"/>
                  </a:moveTo>
                  <a:cubicBezTo>
                    <a:pt x="9169" y="4538"/>
                    <a:pt x="9673" y="5042"/>
                    <a:pt x="9673" y="5640"/>
                  </a:cubicBezTo>
                  <a:cubicBezTo>
                    <a:pt x="9673" y="6207"/>
                    <a:pt x="9169" y="6743"/>
                    <a:pt x="8539" y="6743"/>
                  </a:cubicBezTo>
                  <a:cubicBezTo>
                    <a:pt x="7940" y="6743"/>
                    <a:pt x="7436" y="6207"/>
                    <a:pt x="7436" y="5640"/>
                  </a:cubicBezTo>
                  <a:cubicBezTo>
                    <a:pt x="7436" y="5010"/>
                    <a:pt x="7940" y="4538"/>
                    <a:pt x="8539" y="4538"/>
                  </a:cubicBezTo>
                  <a:close/>
                  <a:moveTo>
                    <a:pt x="11217" y="5231"/>
                  </a:moveTo>
                  <a:cubicBezTo>
                    <a:pt x="11595" y="5231"/>
                    <a:pt x="11973" y="5577"/>
                    <a:pt x="11973" y="5987"/>
                  </a:cubicBezTo>
                  <a:cubicBezTo>
                    <a:pt x="11973" y="6428"/>
                    <a:pt x="11595" y="6743"/>
                    <a:pt x="11217" y="6743"/>
                  </a:cubicBezTo>
                  <a:lnTo>
                    <a:pt x="11217" y="5231"/>
                  </a:lnTo>
                  <a:close/>
                  <a:moveTo>
                    <a:pt x="10461" y="5987"/>
                  </a:moveTo>
                  <a:lnTo>
                    <a:pt x="10461" y="7877"/>
                  </a:lnTo>
                  <a:lnTo>
                    <a:pt x="10461" y="8224"/>
                  </a:lnTo>
                  <a:lnTo>
                    <a:pt x="8696" y="8224"/>
                  </a:lnTo>
                  <a:cubicBezTo>
                    <a:pt x="7972" y="7767"/>
                    <a:pt x="7153" y="7538"/>
                    <a:pt x="6337" y="7538"/>
                  </a:cubicBezTo>
                  <a:cubicBezTo>
                    <a:pt x="5522" y="7538"/>
                    <a:pt x="4711" y="7767"/>
                    <a:pt x="4002" y="8224"/>
                  </a:cubicBezTo>
                  <a:lnTo>
                    <a:pt x="2238" y="8224"/>
                  </a:lnTo>
                  <a:lnTo>
                    <a:pt x="2238" y="7877"/>
                  </a:lnTo>
                  <a:lnTo>
                    <a:pt x="2238" y="5987"/>
                  </a:lnTo>
                  <a:lnTo>
                    <a:pt x="2269" y="5987"/>
                  </a:lnTo>
                  <a:cubicBezTo>
                    <a:pt x="2427" y="6806"/>
                    <a:pt x="3214" y="7468"/>
                    <a:pt x="4128" y="7468"/>
                  </a:cubicBezTo>
                  <a:cubicBezTo>
                    <a:pt x="5042" y="7468"/>
                    <a:pt x="5766" y="6837"/>
                    <a:pt x="5955" y="5987"/>
                  </a:cubicBezTo>
                  <a:lnTo>
                    <a:pt x="6775" y="5987"/>
                  </a:lnTo>
                  <a:cubicBezTo>
                    <a:pt x="6932" y="6837"/>
                    <a:pt x="7720" y="7468"/>
                    <a:pt x="8570" y="7468"/>
                  </a:cubicBezTo>
                  <a:cubicBezTo>
                    <a:pt x="9106" y="7468"/>
                    <a:pt x="9578" y="7279"/>
                    <a:pt x="9925" y="6932"/>
                  </a:cubicBezTo>
                  <a:cubicBezTo>
                    <a:pt x="10209" y="6648"/>
                    <a:pt x="10366" y="6333"/>
                    <a:pt x="10429" y="5987"/>
                  </a:cubicBezTo>
                  <a:close/>
                  <a:moveTo>
                    <a:pt x="6318" y="8271"/>
                  </a:moveTo>
                  <a:cubicBezTo>
                    <a:pt x="7027" y="8271"/>
                    <a:pt x="7735" y="8476"/>
                    <a:pt x="8350" y="8885"/>
                  </a:cubicBezTo>
                  <a:cubicBezTo>
                    <a:pt x="8413" y="8948"/>
                    <a:pt x="8444" y="8980"/>
                    <a:pt x="8539" y="8980"/>
                  </a:cubicBezTo>
                  <a:lnTo>
                    <a:pt x="10272" y="8980"/>
                  </a:lnTo>
                  <a:cubicBezTo>
                    <a:pt x="9799" y="10713"/>
                    <a:pt x="8224" y="11973"/>
                    <a:pt x="6333" y="11973"/>
                  </a:cubicBezTo>
                  <a:cubicBezTo>
                    <a:pt x="4443" y="11973"/>
                    <a:pt x="2868" y="10713"/>
                    <a:pt x="2364" y="8980"/>
                  </a:cubicBezTo>
                  <a:lnTo>
                    <a:pt x="4097" y="8980"/>
                  </a:lnTo>
                  <a:cubicBezTo>
                    <a:pt x="4160" y="8980"/>
                    <a:pt x="4254" y="8948"/>
                    <a:pt x="4286" y="8885"/>
                  </a:cubicBezTo>
                  <a:cubicBezTo>
                    <a:pt x="4900" y="8476"/>
                    <a:pt x="5609" y="8271"/>
                    <a:pt x="6318" y="8271"/>
                  </a:cubicBezTo>
                  <a:close/>
                  <a:moveTo>
                    <a:pt x="6333" y="1"/>
                  </a:moveTo>
                  <a:cubicBezTo>
                    <a:pt x="3782" y="1"/>
                    <a:pt x="1639" y="1986"/>
                    <a:pt x="1482" y="4475"/>
                  </a:cubicBezTo>
                  <a:cubicBezTo>
                    <a:pt x="663" y="4475"/>
                    <a:pt x="1" y="5168"/>
                    <a:pt x="1" y="5987"/>
                  </a:cubicBezTo>
                  <a:cubicBezTo>
                    <a:pt x="1" y="6806"/>
                    <a:pt x="663" y="7468"/>
                    <a:pt x="1482" y="7468"/>
                  </a:cubicBezTo>
                  <a:lnTo>
                    <a:pt x="1482" y="7877"/>
                  </a:lnTo>
                  <a:cubicBezTo>
                    <a:pt x="1482" y="10555"/>
                    <a:pt x="3656" y="12729"/>
                    <a:pt x="6365" y="12729"/>
                  </a:cubicBezTo>
                  <a:cubicBezTo>
                    <a:pt x="9043" y="12729"/>
                    <a:pt x="11248" y="10555"/>
                    <a:pt x="11248" y="7877"/>
                  </a:cubicBezTo>
                  <a:lnTo>
                    <a:pt x="11248" y="7468"/>
                  </a:lnTo>
                  <a:cubicBezTo>
                    <a:pt x="12067" y="7468"/>
                    <a:pt x="12760" y="6806"/>
                    <a:pt x="12760" y="5987"/>
                  </a:cubicBezTo>
                  <a:cubicBezTo>
                    <a:pt x="12697" y="5168"/>
                    <a:pt x="12036" y="4475"/>
                    <a:pt x="11217" y="4475"/>
                  </a:cubicBezTo>
                  <a:cubicBezTo>
                    <a:pt x="11028" y="1954"/>
                    <a:pt x="8885" y="1"/>
                    <a:pt x="633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57" name="Google Shape;5557;p47"/>
          <p:cNvGrpSpPr/>
          <p:nvPr/>
        </p:nvGrpSpPr>
        <p:grpSpPr>
          <a:xfrm>
            <a:off x="5251871" y="2101328"/>
            <a:ext cx="295536" cy="335513"/>
            <a:chOff x="-54063050" y="2296300"/>
            <a:chExt cx="279625" cy="317450"/>
          </a:xfrm>
          <a:solidFill>
            <a:srgbClr val="171536"/>
          </a:solidFill>
        </p:grpSpPr>
        <p:sp>
          <p:nvSpPr>
            <p:cNvPr id="5558" name="Google Shape;5558;p47"/>
            <p:cNvSpPr/>
            <p:nvPr/>
          </p:nvSpPr>
          <p:spPr>
            <a:xfrm>
              <a:off x="-53959075" y="2527275"/>
              <a:ext cx="72475" cy="29750"/>
            </a:xfrm>
            <a:custGeom>
              <a:avLst/>
              <a:gdLst/>
              <a:ahLst/>
              <a:cxnLst/>
              <a:rect l="l" t="t" r="r" b="b"/>
              <a:pathLst>
                <a:path w="2899" h="1190" extrusionOk="0">
                  <a:moveTo>
                    <a:pt x="386" y="1"/>
                  </a:moveTo>
                  <a:cubicBezTo>
                    <a:pt x="292" y="1"/>
                    <a:pt x="205" y="40"/>
                    <a:pt x="158" y="119"/>
                  </a:cubicBezTo>
                  <a:cubicBezTo>
                    <a:pt x="0" y="276"/>
                    <a:pt x="0" y="528"/>
                    <a:pt x="158" y="623"/>
                  </a:cubicBezTo>
                  <a:cubicBezTo>
                    <a:pt x="504" y="1001"/>
                    <a:pt x="977" y="1190"/>
                    <a:pt x="1449" y="1190"/>
                  </a:cubicBezTo>
                  <a:cubicBezTo>
                    <a:pt x="1922" y="1190"/>
                    <a:pt x="2426" y="1001"/>
                    <a:pt x="2741" y="623"/>
                  </a:cubicBezTo>
                  <a:cubicBezTo>
                    <a:pt x="2899" y="465"/>
                    <a:pt x="2899" y="245"/>
                    <a:pt x="2741" y="119"/>
                  </a:cubicBezTo>
                  <a:cubicBezTo>
                    <a:pt x="2678" y="40"/>
                    <a:pt x="2592" y="1"/>
                    <a:pt x="2501" y="1"/>
                  </a:cubicBezTo>
                  <a:cubicBezTo>
                    <a:pt x="2410" y="1"/>
                    <a:pt x="2316" y="40"/>
                    <a:pt x="2237" y="119"/>
                  </a:cubicBezTo>
                  <a:cubicBezTo>
                    <a:pt x="2048" y="308"/>
                    <a:pt x="1733" y="434"/>
                    <a:pt x="1449" y="434"/>
                  </a:cubicBezTo>
                  <a:cubicBezTo>
                    <a:pt x="1134" y="434"/>
                    <a:pt x="851" y="308"/>
                    <a:pt x="662" y="119"/>
                  </a:cubicBezTo>
                  <a:cubicBezTo>
                    <a:pt x="583" y="40"/>
                    <a:pt x="481" y="1"/>
                    <a:pt x="38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9" name="Google Shape;5559;p47"/>
            <p:cNvSpPr/>
            <p:nvPr/>
          </p:nvSpPr>
          <p:spPr>
            <a:xfrm>
              <a:off x="-53969325" y="2482975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0"/>
                    <a:pt x="3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0" name="Google Shape;5560;p47"/>
            <p:cNvSpPr/>
            <p:nvPr/>
          </p:nvSpPr>
          <p:spPr>
            <a:xfrm>
              <a:off x="-53894500" y="2482975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4"/>
                    <a:pt x="379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1" name="Google Shape;5561;p47"/>
            <p:cNvSpPr/>
            <p:nvPr/>
          </p:nvSpPr>
          <p:spPr>
            <a:xfrm>
              <a:off x="-54063050" y="2296300"/>
              <a:ext cx="279625" cy="317450"/>
            </a:xfrm>
            <a:custGeom>
              <a:avLst/>
              <a:gdLst/>
              <a:ahLst/>
              <a:cxnLst/>
              <a:rect l="l" t="t" r="r" b="b"/>
              <a:pathLst>
                <a:path w="11185" h="12698" extrusionOk="0">
                  <a:moveTo>
                    <a:pt x="5640" y="694"/>
                  </a:moveTo>
                  <a:cubicBezTo>
                    <a:pt x="7026" y="694"/>
                    <a:pt x="8286" y="883"/>
                    <a:pt x="9232" y="1198"/>
                  </a:cubicBezTo>
                  <a:cubicBezTo>
                    <a:pt x="10177" y="1576"/>
                    <a:pt x="10523" y="1923"/>
                    <a:pt x="10523" y="2206"/>
                  </a:cubicBezTo>
                  <a:cubicBezTo>
                    <a:pt x="10523" y="2427"/>
                    <a:pt x="10114" y="2647"/>
                    <a:pt x="9358" y="2931"/>
                  </a:cubicBezTo>
                  <a:lnTo>
                    <a:pt x="2017" y="2931"/>
                  </a:lnTo>
                  <a:cubicBezTo>
                    <a:pt x="1198" y="2679"/>
                    <a:pt x="757" y="2427"/>
                    <a:pt x="757" y="2206"/>
                  </a:cubicBezTo>
                  <a:cubicBezTo>
                    <a:pt x="757" y="1954"/>
                    <a:pt x="1103" y="1576"/>
                    <a:pt x="2048" y="1198"/>
                  </a:cubicBezTo>
                  <a:cubicBezTo>
                    <a:pt x="2994" y="851"/>
                    <a:pt x="4254" y="694"/>
                    <a:pt x="5640" y="694"/>
                  </a:cubicBezTo>
                  <a:close/>
                  <a:moveTo>
                    <a:pt x="8948" y="3687"/>
                  </a:moveTo>
                  <a:lnTo>
                    <a:pt x="8948" y="4475"/>
                  </a:lnTo>
                  <a:lnTo>
                    <a:pt x="2206" y="4475"/>
                  </a:lnTo>
                  <a:lnTo>
                    <a:pt x="2206" y="3687"/>
                  </a:lnTo>
                  <a:close/>
                  <a:moveTo>
                    <a:pt x="8633" y="5231"/>
                  </a:moveTo>
                  <a:cubicBezTo>
                    <a:pt x="8192" y="5703"/>
                    <a:pt x="7562" y="5987"/>
                    <a:pt x="6932" y="5987"/>
                  </a:cubicBezTo>
                  <a:lnTo>
                    <a:pt x="4317" y="5987"/>
                  </a:lnTo>
                  <a:cubicBezTo>
                    <a:pt x="3624" y="5987"/>
                    <a:pt x="3057" y="5703"/>
                    <a:pt x="2615" y="5231"/>
                  </a:cubicBezTo>
                  <a:close/>
                  <a:moveTo>
                    <a:pt x="9704" y="6680"/>
                  </a:moveTo>
                  <a:cubicBezTo>
                    <a:pt x="10082" y="6680"/>
                    <a:pt x="10460" y="6995"/>
                    <a:pt x="10460" y="7436"/>
                  </a:cubicBezTo>
                  <a:cubicBezTo>
                    <a:pt x="10460" y="7877"/>
                    <a:pt x="10145" y="8192"/>
                    <a:pt x="9704" y="8192"/>
                  </a:cubicBezTo>
                  <a:lnTo>
                    <a:pt x="9704" y="6680"/>
                  </a:lnTo>
                  <a:close/>
                  <a:moveTo>
                    <a:pt x="1513" y="6711"/>
                  </a:moveTo>
                  <a:lnTo>
                    <a:pt x="1513" y="8224"/>
                  </a:lnTo>
                  <a:cubicBezTo>
                    <a:pt x="1072" y="8192"/>
                    <a:pt x="757" y="7877"/>
                    <a:pt x="757" y="7467"/>
                  </a:cubicBezTo>
                  <a:cubicBezTo>
                    <a:pt x="757" y="7089"/>
                    <a:pt x="1103" y="6711"/>
                    <a:pt x="1513" y="6711"/>
                  </a:cubicBezTo>
                  <a:close/>
                  <a:moveTo>
                    <a:pt x="8979" y="5924"/>
                  </a:moveTo>
                  <a:lnTo>
                    <a:pt x="8979" y="8570"/>
                  </a:lnTo>
                  <a:cubicBezTo>
                    <a:pt x="8948" y="10429"/>
                    <a:pt x="7467" y="11910"/>
                    <a:pt x="5608" y="11910"/>
                  </a:cubicBezTo>
                  <a:cubicBezTo>
                    <a:pt x="3750" y="11910"/>
                    <a:pt x="2269" y="10429"/>
                    <a:pt x="2269" y="8570"/>
                  </a:cubicBezTo>
                  <a:lnTo>
                    <a:pt x="2269" y="5924"/>
                  </a:lnTo>
                  <a:cubicBezTo>
                    <a:pt x="2805" y="6459"/>
                    <a:pt x="3561" y="6711"/>
                    <a:pt x="4317" y="6711"/>
                  </a:cubicBezTo>
                  <a:lnTo>
                    <a:pt x="6932" y="6711"/>
                  </a:lnTo>
                  <a:cubicBezTo>
                    <a:pt x="7688" y="6711"/>
                    <a:pt x="8444" y="6459"/>
                    <a:pt x="8979" y="5924"/>
                  </a:cubicBezTo>
                  <a:close/>
                  <a:moveTo>
                    <a:pt x="5608" y="1"/>
                  </a:moveTo>
                  <a:cubicBezTo>
                    <a:pt x="4191" y="1"/>
                    <a:pt x="2805" y="190"/>
                    <a:pt x="1796" y="536"/>
                  </a:cubicBezTo>
                  <a:cubicBezTo>
                    <a:pt x="316" y="1040"/>
                    <a:pt x="1" y="1734"/>
                    <a:pt x="1" y="2206"/>
                  </a:cubicBezTo>
                  <a:cubicBezTo>
                    <a:pt x="1" y="2931"/>
                    <a:pt x="788" y="3309"/>
                    <a:pt x="1513" y="3561"/>
                  </a:cubicBezTo>
                  <a:lnTo>
                    <a:pt x="1513" y="5955"/>
                  </a:lnTo>
                  <a:cubicBezTo>
                    <a:pt x="694" y="5955"/>
                    <a:pt x="1" y="6648"/>
                    <a:pt x="1" y="7467"/>
                  </a:cubicBezTo>
                  <a:cubicBezTo>
                    <a:pt x="1" y="8287"/>
                    <a:pt x="694" y="8980"/>
                    <a:pt x="1513" y="8980"/>
                  </a:cubicBezTo>
                  <a:cubicBezTo>
                    <a:pt x="1702" y="11059"/>
                    <a:pt x="3466" y="12697"/>
                    <a:pt x="5608" y="12697"/>
                  </a:cubicBezTo>
                  <a:cubicBezTo>
                    <a:pt x="7719" y="12697"/>
                    <a:pt x="9515" y="11059"/>
                    <a:pt x="9704" y="8980"/>
                  </a:cubicBezTo>
                  <a:cubicBezTo>
                    <a:pt x="10523" y="8980"/>
                    <a:pt x="11185" y="8287"/>
                    <a:pt x="11185" y="7467"/>
                  </a:cubicBezTo>
                  <a:cubicBezTo>
                    <a:pt x="11185" y="6648"/>
                    <a:pt x="10523" y="5955"/>
                    <a:pt x="9704" y="5955"/>
                  </a:cubicBezTo>
                  <a:lnTo>
                    <a:pt x="9704" y="3561"/>
                  </a:lnTo>
                  <a:cubicBezTo>
                    <a:pt x="10397" y="3309"/>
                    <a:pt x="11185" y="2931"/>
                    <a:pt x="11185" y="2206"/>
                  </a:cubicBezTo>
                  <a:cubicBezTo>
                    <a:pt x="11185" y="1734"/>
                    <a:pt x="10870" y="1040"/>
                    <a:pt x="9421" y="536"/>
                  </a:cubicBezTo>
                  <a:cubicBezTo>
                    <a:pt x="8412" y="190"/>
                    <a:pt x="7058" y="1"/>
                    <a:pt x="560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62" name="Google Shape;5562;p47"/>
          <p:cNvGrpSpPr/>
          <p:nvPr/>
        </p:nvGrpSpPr>
        <p:grpSpPr>
          <a:xfrm>
            <a:off x="5251871" y="2512620"/>
            <a:ext cx="295536" cy="336279"/>
            <a:chOff x="-54061475" y="2685450"/>
            <a:chExt cx="279625" cy="318175"/>
          </a:xfrm>
          <a:solidFill>
            <a:srgbClr val="171536"/>
          </a:solidFill>
        </p:grpSpPr>
        <p:sp>
          <p:nvSpPr>
            <p:cNvPr id="5563" name="Google Shape;5563;p47"/>
            <p:cNvSpPr/>
            <p:nvPr/>
          </p:nvSpPr>
          <p:spPr>
            <a:xfrm>
              <a:off x="-53959075" y="2919525"/>
              <a:ext cx="72475" cy="28950"/>
            </a:xfrm>
            <a:custGeom>
              <a:avLst/>
              <a:gdLst/>
              <a:ahLst/>
              <a:cxnLst/>
              <a:rect l="l" t="t" r="r" b="b"/>
              <a:pathLst>
                <a:path w="2899" h="1158" extrusionOk="0">
                  <a:moveTo>
                    <a:pt x="386" y="0"/>
                  </a:moveTo>
                  <a:cubicBezTo>
                    <a:pt x="292" y="0"/>
                    <a:pt x="205" y="39"/>
                    <a:pt x="158" y="118"/>
                  </a:cubicBezTo>
                  <a:cubicBezTo>
                    <a:pt x="0" y="276"/>
                    <a:pt x="0" y="496"/>
                    <a:pt x="158" y="622"/>
                  </a:cubicBezTo>
                  <a:cubicBezTo>
                    <a:pt x="504" y="969"/>
                    <a:pt x="977" y="1158"/>
                    <a:pt x="1449" y="1158"/>
                  </a:cubicBezTo>
                  <a:cubicBezTo>
                    <a:pt x="1922" y="1158"/>
                    <a:pt x="2426" y="969"/>
                    <a:pt x="2741" y="622"/>
                  </a:cubicBezTo>
                  <a:cubicBezTo>
                    <a:pt x="2899" y="465"/>
                    <a:pt x="2899" y="213"/>
                    <a:pt x="2741" y="118"/>
                  </a:cubicBezTo>
                  <a:cubicBezTo>
                    <a:pt x="2678" y="39"/>
                    <a:pt x="2592" y="0"/>
                    <a:pt x="2501" y="0"/>
                  </a:cubicBezTo>
                  <a:cubicBezTo>
                    <a:pt x="2410" y="0"/>
                    <a:pt x="2316" y="39"/>
                    <a:pt x="2237" y="118"/>
                  </a:cubicBezTo>
                  <a:cubicBezTo>
                    <a:pt x="2048" y="307"/>
                    <a:pt x="1733" y="433"/>
                    <a:pt x="1449" y="433"/>
                  </a:cubicBezTo>
                  <a:cubicBezTo>
                    <a:pt x="1134" y="433"/>
                    <a:pt x="851" y="307"/>
                    <a:pt x="662" y="118"/>
                  </a:cubicBezTo>
                  <a:cubicBezTo>
                    <a:pt x="583" y="39"/>
                    <a:pt x="481" y="0"/>
                    <a:pt x="38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4" name="Google Shape;5564;p47"/>
            <p:cNvSpPr/>
            <p:nvPr/>
          </p:nvSpPr>
          <p:spPr>
            <a:xfrm>
              <a:off x="-53969325" y="2854725"/>
              <a:ext cx="18150" cy="18150"/>
            </a:xfrm>
            <a:custGeom>
              <a:avLst/>
              <a:gdLst/>
              <a:ahLst/>
              <a:cxnLst/>
              <a:rect l="l" t="t" r="r" b="b"/>
              <a:pathLst>
                <a:path w="726" h="726" extrusionOk="0">
                  <a:moveTo>
                    <a:pt x="347" y="1"/>
                  </a:moveTo>
                  <a:cubicBezTo>
                    <a:pt x="158" y="1"/>
                    <a:pt x="1" y="190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68" y="725"/>
                    <a:pt x="725" y="568"/>
                    <a:pt x="725" y="379"/>
                  </a:cubicBezTo>
                  <a:cubicBezTo>
                    <a:pt x="725" y="190"/>
                    <a:pt x="568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5" name="Google Shape;5565;p47"/>
            <p:cNvSpPr/>
            <p:nvPr/>
          </p:nvSpPr>
          <p:spPr>
            <a:xfrm>
              <a:off x="-53894500" y="2854725"/>
              <a:ext cx="18125" cy="18150"/>
            </a:xfrm>
            <a:custGeom>
              <a:avLst/>
              <a:gdLst/>
              <a:ahLst/>
              <a:cxnLst/>
              <a:rect l="l" t="t" r="r" b="b"/>
              <a:pathLst>
                <a:path w="725" h="726" extrusionOk="0">
                  <a:moveTo>
                    <a:pt x="379" y="1"/>
                  </a:moveTo>
                  <a:cubicBezTo>
                    <a:pt x="158" y="1"/>
                    <a:pt x="1" y="190"/>
                    <a:pt x="1" y="379"/>
                  </a:cubicBezTo>
                  <a:cubicBezTo>
                    <a:pt x="1" y="568"/>
                    <a:pt x="158" y="725"/>
                    <a:pt x="379" y="725"/>
                  </a:cubicBezTo>
                  <a:cubicBezTo>
                    <a:pt x="568" y="725"/>
                    <a:pt x="725" y="568"/>
                    <a:pt x="725" y="379"/>
                  </a:cubicBezTo>
                  <a:cubicBezTo>
                    <a:pt x="725" y="190"/>
                    <a:pt x="568" y="1"/>
                    <a:pt x="37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6" name="Google Shape;5566;p47"/>
            <p:cNvSpPr/>
            <p:nvPr/>
          </p:nvSpPr>
          <p:spPr>
            <a:xfrm>
              <a:off x="-54061475" y="2685450"/>
              <a:ext cx="279625" cy="318175"/>
            </a:xfrm>
            <a:custGeom>
              <a:avLst/>
              <a:gdLst/>
              <a:ahLst/>
              <a:cxnLst/>
              <a:rect l="l" t="t" r="r" b="b"/>
              <a:pathLst>
                <a:path w="11185" h="12727" extrusionOk="0">
                  <a:moveTo>
                    <a:pt x="4096" y="1699"/>
                  </a:moveTo>
                  <a:cubicBezTo>
                    <a:pt x="4348" y="1699"/>
                    <a:pt x="4537" y="1762"/>
                    <a:pt x="4726" y="1794"/>
                  </a:cubicBezTo>
                  <a:cubicBezTo>
                    <a:pt x="4254" y="2235"/>
                    <a:pt x="3970" y="2897"/>
                    <a:pt x="3844" y="3527"/>
                  </a:cubicBezTo>
                  <a:cubicBezTo>
                    <a:pt x="3813" y="3716"/>
                    <a:pt x="3970" y="3905"/>
                    <a:pt x="4159" y="3968"/>
                  </a:cubicBezTo>
                  <a:cubicBezTo>
                    <a:pt x="4178" y="3971"/>
                    <a:pt x="4197" y="3972"/>
                    <a:pt x="4216" y="3972"/>
                  </a:cubicBezTo>
                  <a:cubicBezTo>
                    <a:pt x="4411" y="3972"/>
                    <a:pt x="4572" y="3825"/>
                    <a:pt x="4600" y="3653"/>
                  </a:cubicBezTo>
                  <a:cubicBezTo>
                    <a:pt x="4695" y="3117"/>
                    <a:pt x="4915" y="2645"/>
                    <a:pt x="5199" y="2330"/>
                  </a:cubicBezTo>
                  <a:cubicBezTo>
                    <a:pt x="5335" y="2194"/>
                    <a:pt x="5588" y="1964"/>
                    <a:pt x="5877" y="1964"/>
                  </a:cubicBezTo>
                  <a:cubicBezTo>
                    <a:pt x="5923" y="1964"/>
                    <a:pt x="5970" y="1970"/>
                    <a:pt x="6018" y="1983"/>
                  </a:cubicBezTo>
                  <a:cubicBezTo>
                    <a:pt x="6365" y="2046"/>
                    <a:pt x="6585" y="2361"/>
                    <a:pt x="6648" y="2613"/>
                  </a:cubicBezTo>
                  <a:cubicBezTo>
                    <a:pt x="6806" y="2991"/>
                    <a:pt x="6900" y="3527"/>
                    <a:pt x="6774" y="4031"/>
                  </a:cubicBezTo>
                  <a:cubicBezTo>
                    <a:pt x="6743" y="4251"/>
                    <a:pt x="6900" y="4472"/>
                    <a:pt x="7121" y="4472"/>
                  </a:cubicBezTo>
                  <a:cubicBezTo>
                    <a:pt x="7310" y="4472"/>
                    <a:pt x="7467" y="4346"/>
                    <a:pt x="7467" y="4157"/>
                  </a:cubicBezTo>
                  <a:cubicBezTo>
                    <a:pt x="7593" y="3527"/>
                    <a:pt x="7562" y="2802"/>
                    <a:pt x="7247" y="2204"/>
                  </a:cubicBezTo>
                  <a:lnTo>
                    <a:pt x="7247" y="2204"/>
                  </a:lnTo>
                  <a:lnTo>
                    <a:pt x="7404" y="2267"/>
                  </a:lnTo>
                  <a:cubicBezTo>
                    <a:pt x="8822" y="2487"/>
                    <a:pt x="9767" y="3873"/>
                    <a:pt x="9515" y="5291"/>
                  </a:cubicBezTo>
                  <a:cubicBezTo>
                    <a:pt x="9486" y="5464"/>
                    <a:pt x="9326" y="5610"/>
                    <a:pt x="9130" y="5610"/>
                  </a:cubicBezTo>
                  <a:cubicBezTo>
                    <a:pt x="9112" y="5610"/>
                    <a:pt x="9093" y="5609"/>
                    <a:pt x="9074" y="5606"/>
                  </a:cubicBezTo>
                  <a:lnTo>
                    <a:pt x="1733" y="4314"/>
                  </a:lnTo>
                  <a:cubicBezTo>
                    <a:pt x="1639" y="4283"/>
                    <a:pt x="1481" y="4062"/>
                    <a:pt x="1513" y="3873"/>
                  </a:cubicBezTo>
                  <a:cubicBezTo>
                    <a:pt x="1765" y="2613"/>
                    <a:pt x="2868" y="1699"/>
                    <a:pt x="4096" y="1699"/>
                  </a:cubicBezTo>
                  <a:close/>
                  <a:moveTo>
                    <a:pt x="1450" y="6740"/>
                  </a:moveTo>
                  <a:lnTo>
                    <a:pt x="1450" y="8252"/>
                  </a:lnTo>
                  <a:cubicBezTo>
                    <a:pt x="1009" y="8252"/>
                    <a:pt x="694" y="7937"/>
                    <a:pt x="694" y="7496"/>
                  </a:cubicBezTo>
                  <a:cubicBezTo>
                    <a:pt x="694" y="7118"/>
                    <a:pt x="1040" y="6740"/>
                    <a:pt x="1450" y="6740"/>
                  </a:cubicBezTo>
                  <a:close/>
                  <a:moveTo>
                    <a:pt x="9641" y="6740"/>
                  </a:moveTo>
                  <a:cubicBezTo>
                    <a:pt x="10019" y="6740"/>
                    <a:pt x="10397" y="7118"/>
                    <a:pt x="10397" y="7496"/>
                  </a:cubicBezTo>
                  <a:cubicBezTo>
                    <a:pt x="10397" y="7937"/>
                    <a:pt x="10082" y="8252"/>
                    <a:pt x="9641" y="8252"/>
                  </a:cubicBezTo>
                  <a:lnTo>
                    <a:pt x="9641" y="6740"/>
                  </a:lnTo>
                  <a:close/>
                  <a:moveTo>
                    <a:pt x="2206" y="5102"/>
                  </a:moveTo>
                  <a:lnTo>
                    <a:pt x="8916" y="6268"/>
                  </a:lnTo>
                  <a:lnTo>
                    <a:pt x="8916" y="8599"/>
                  </a:lnTo>
                  <a:cubicBezTo>
                    <a:pt x="8885" y="10489"/>
                    <a:pt x="7404" y="12033"/>
                    <a:pt x="5545" y="12033"/>
                  </a:cubicBezTo>
                  <a:cubicBezTo>
                    <a:pt x="3687" y="12033"/>
                    <a:pt x="2206" y="10489"/>
                    <a:pt x="2206" y="8599"/>
                  </a:cubicBezTo>
                  <a:lnTo>
                    <a:pt x="2206" y="5102"/>
                  </a:lnTo>
                  <a:close/>
                  <a:moveTo>
                    <a:pt x="7575" y="1"/>
                  </a:moveTo>
                  <a:cubicBezTo>
                    <a:pt x="6800" y="1"/>
                    <a:pt x="6137" y="473"/>
                    <a:pt x="5861" y="1164"/>
                  </a:cubicBezTo>
                  <a:lnTo>
                    <a:pt x="4726" y="975"/>
                  </a:lnTo>
                  <a:cubicBezTo>
                    <a:pt x="4530" y="941"/>
                    <a:pt x="4334" y="925"/>
                    <a:pt x="4141" y="925"/>
                  </a:cubicBezTo>
                  <a:cubicBezTo>
                    <a:pt x="2536" y="925"/>
                    <a:pt x="1101" y="2053"/>
                    <a:pt x="820" y="3684"/>
                  </a:cubicBezTo>
                  <a:cubicBezTo>
                    <a:pt x="757" y="4188"/>
                    <a:pt x="1009" y="4692"/>
                    <a:pt x="1481" y="4913"/>
                  </a:cubicBezTo>
                  <a:lnTo>
                    <a:pt x="1481" y="5953"/>
                  </a:lnTo>
                  <a:cubicBezTo>
                    <a:pt x="662" y="5953"/>
                    <a:pt x="1" y="6614"/>
                    <a:pt x="1" y="7465"/>
                  </a:cubicBezTo>
                  <a:cubicBezTo>
                    <a:pt x="1" y="8284"/>
                    <a:pt x="662" y="8946"/>
                    <a:pt x="1481" y="8946"/>
                  </a:cubicBezTo>
                  <a:cubicBezTo>
                    <a:pt x="1702" y="11056"/>
                    <a:pt x="3403" y="12726"/>
                    <a:pt x="5577" y="12726"/>
                  </a:cubicBezTo>
                  <a:cubicBezTo>
                    <a:pt x="7751" y="12726"/>
                    <a:pt x="9484" y="11056"/>
                    <a:pt x="9673" y="8946"/>
                  </a:cubicBezTo>
                  <a:cubicBezTo>
                    <a:pt x="10492" y="8946"/>
                    <a:pt x="11185" y="8284"/>
                    <a:pt x="11185" y="7465"/>
                  </a:cubicBezTo>
                  <a:cubicBezTo>
                    <a:pt x="11122" y="6803"/>
                    <a:pt x="10649" y="6205"/>
                    <a:pt x="9988" y="6047"/>
                  </a:cubicBezTo>
                  <a:cubicBezTo>
                    <a:pt x="10177" y="5890"/>
                    <a:pt x="10303" y="5638"/>
                    <a:pt x="10334" y="5417"/>
                  </a:cubicBezTo>
                  <a:cubicBezTo>
                    <a:pt x="10649" y="3590"/>
                    <a:pt x="9452" y="1825"/>
                    <a:pt x="7625" y="1510"/>
                  </a:cubicBezTo>
                  <a:lnTo>
                    <a:pt x="6617" y="1321"/>
                  </a:lnTo>
                  <a:cubicBezTo>
                    <a:pt x="6812" y="958"/>
                    <a:pt x="7206" y="744"/>
                    <a:pt x="7622" y="744"/>
                  </a:cubicBezTo>
                  <a:cubicBezTo>
                    <a:pt x="7675" y="744"/>
                    <a:pt x="7729" y="747"/>
                    <a:pt x="7782" y="754"/>
                  </a:cubicBezTo>
                  <a:cubicBezTo>
                    <a:pt x="7811" y="764"/>
                    <a:pt x="7840" y="768"/>
                    <a:pt x="7869" y="768"/>
                  </a:cubicBezTo>
                  <a:cubicBezTo>
                    <a:pt x="8034" y="768"/>
                    <a:pt x="8197" y="627"/>
                    <a:pt x="8223" y="439"/>
                  </a:cubicBezTo>
                  <a:cubicBezTo>
                    <a:pt x="8255" y="250"/>
                    <a:pt x="8097" y="61"/>
                    <a:pt x="7908" y="30"/>
                  </a:cubicBezTo>
                  <a:cubicBezTo>
                    <a:pt x="7796" y="10"/>
                    <a:pt x="7684" y="1"/>
                    <a:pt x="757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67" name="Google Shape;5567;p47"/>
          <p:cNvGrpSpPr/>
          <p:nvPr/>
        </p:nvGrpSpPr>
        <p:grpSpPr>
          <a:xfrm>
            <a:off x="7350894" y="1695108"/>
            <a:ext cx="256404" cy="337151"/>
            <a:chOff x="-52074300" y="1911950"/>
            <a:chExt cx="242600" cy="319000"/>
          </a:xfrm>
          <a:solidFill>
            <a:srgbClr val="171536"/>
          </a:solidFill>
        </p:grpSpPr>
        <p:sp>
          <p:nvSpPr>
            <p:cNvPr id="5568" name="Google Shape;5568;p47"/>
            <p:cNvSpPr/>
            <p:nvPr/>
          </p:nvSpPr>
          <p:spPr>
            <a:xfrm>
              <a:off x="-51989225" y="2125600"/>
              <a:ext cx="72475" cy="29750"/>
            </a:xfrm>
            <a:custGeom>
              <a:avLst/>
              <a:gdLst/>
              <a:ahLst/>
              <a:cxnLst/>
              <a:rect l="l" t="t" r="r" b="b"/>
              <a:pathLst>
                <a:path w="2899" h="1190" extrusionOk="0">
                  <a:moveTo>
                    <a:pt x="398" y="0"/>
                  </a:moveTo>
                  <a:cubicBezTo>
                    <a:pt x="307" y="0"/>
                    <a:pt x="221" y="40"/>
                    <a:pt x="158" y="118"/>
                  </a:cubicBezTo>
                  <a:cubicBezTo>
                    <a:pt x="0" y="276"/>
                    <a:pt x="0" y="528"/>
                    <a:pt x="158" y="622"/>
                  </a:cubicBezTo>
                  <a:cubicBezTo>
                    <a:pt x="504" y="1000"/>
                    <a:pt x="977" y="1189"/>
                    <a:pt x="1449" y="1189"/>
                  </a:cubicBezTo>
                  <a:cubicBezTo>
                    <a:pt x="1922" y="1189"/>
                    <a:pt x="2426" y="1000"/>
                    <a:pt x="2741" y="622"/>
                  </a:cubicBezTo>
                  <a:cubicBezTo>
                    <a:pt x="2899" y="465"/>
                    <a:pt x="2899" y="244"/>
                    <a:pt x="2741" y="118"/>
                  </a:cubicBezTo>
                  <a:cubicBezTo>
                    <a:pt x="2662" y="40"/>
                    <a:pt x="2568" y="0"/>
                    <a:pt x="2477" y="0"/>
                  </a:cubicBezTo>
                  <a:cubicBezTo>
                    <a:pt x="2387" y="0"/>
                    <a:pt x="2300" y="40"/>
                    <a:pt x="2237" y="118"/>
                  </a:cubicBezTo>
                  <a:cubicBezTo>
                    <a:pt x="2048" y="307"/>
                    <a:pt x="1733" y="433"/>
                    <a:pt x="1449" y="433"/>
                  </a:cubicBezTo>
                  <a:cubicBezTo>
                    <a:pt x="1134" y="433"/>
                    <a:pt x="851" y="307"/>
                    <a:pt x="662" y="118"/>
                  </a:cubicBezTo>
                  <a:cubicBezTo>
                    <a:pt x="583" y="40"/>
                    <a:pt x="488" y="0"/>
                    <a:pt x="39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9" name="Google Shape;5569;p47"/>
            <p:cNvSpPr/>
            <p:nvPr/>
          </p:nvSpPr>
          <p:spPr>
            <a:xfrm>
              <a:off x="-51998675" y="2062375"/>
              <a:ext cx="17325" cy="18150"/>
            </a:xfrm>
            <a:custGeom>
              <a:avLst/>
              <a:gdLst/>
              <a:ahLst/>
              <a:cxnLst/>
              <a:rect l="l" t="t" r="r" b="b"/>
              <a:pathLst>
                <a:path w="693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68"/>
                    <a:pt x="158" y="726"/>
                    <a:pt x="347" y="726"/>
                  </a:cubicBezTo>
                  <a:cubicBezTo>
                    <a:pt x="536" y="726"/>
                    <a:pt x="693" y="568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0" name="Google Shape;5570;p47"/>
            <p:cNvSpPr/>
            <p:nvPr/>
          </p:nvSpPr>
          <p:spPr>
            <a:xfrm>
              <a:off x="-51925450" y="2062375"/>
              <a:ext cx="18150" cy="18150"/>
            </a:xfrm>
            <a:custGeom>
              <a:avLst/>
              <a:gdLst/>
              <a:ahLst/>
              <a:cxnLst/>
              <a:rect l="l" t="t" r="r" b="b"/>
              <a:pathLst>
                <a:path w="726" h="726" extrusionOk="0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6"/>
                    <a:pt x="379" y="726"/>
                  </a:cubicBezTo>
                  <a:cubicBezTo>
                    <a:pt x="568" y="726"/>
                    <a:pt x="726" y="568"/>
                    <a:pt x="726" y="347"/>
                  </a:cubicBezTo>
                  <a:cubicBezTo>
                    <a:pt x="726" y="158"/>
                    <a:pt x="568" y="1"/>
                    <a:pt x="37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1" name="Google Shape;5571;p47"/>
            <p:cNvSpPr/>
            <p:nvPr/>
          </p:nvSpPr>
          <p:spPr>
            <a:xfrm>
              <a:off x="-52074300" y="1911950"/>
              <a:ext cx="242600" cy="319000"/>
            </a:xfrm>
            <a:custGeom>
              <a:avLst/>
              <a:gdLst/>
              <a:ahLst/>
              <a:cxnLst/>
              <a:rect l="l" t="t" r="r" b="b"/>
              <a:pathLst>
                <a:path w="9704" h="12760" extrusionOk="0">
                  <a:moveTo>
                    <a:pt x="6743" y="694"/>
                  </a:moveTo>
                  <a:cubicBezTo>
                    <a:pt x="7940" y="757"/>
                    <a:pt x="8948" y="1733"/>
                    <a:pt x="8948" y="2993"/>
                  </a:cubicBezTo>
                  <a:lnTo>
                    <a:pt x="8948" y="5293"/>
                  </a:lnTo>
                  <a:lnTo>
                    <a:pt x="8601" y="5293"/>
                  </a:lnTo>
                  <a:cubicBezTo>
                    <a:pt x="6743" y="5293"/>
                    <a:pt x="5262" y="3750"/>
                    <a:pt x="5262" y="1859"/>
                  </a:cubicBezTo>
                  <a:lnTo>
                    <a:pt x="5262" y="1292"/>
                  </a:lnTo>
                  <a:cubicBezTo>
                    <a:pt x="5640" y="946"/>
                    <a:pt x="6207" y="694"/>
                    <a:pt x="6743" y="694"/>
                  </a:cubicBezTo>
                  <a:close/>
                  <a:moveTo>
                    <a:pt x="2962" y="757"/>
                  </a:moveTo>
                  <a:cubicBezTo>
                    <a:pt x="3529" y="757"/>
                    <a:pt x="4033" y="946"/>
                    <a:pt x="4474" y="1355"/>
                  </a:cubicBezTo>
                  <a:lnTo>
                    <a:pt x="4474" y="1891"/>
                  </a:lnTo>
                  <a:cubicBezTo>
                    <a:pt x="4474" y="3781"/>
                    <a:pt x="2962" y="5325"/>
                    <a:pt x="1103" y="5325"/>
                  </a:cubicBezTo>
                  <a:lnTo>
                    <a:pt x="757" y="5325"/>
                  </a:lnTo>
                  <a:lnTo>
                    <a:pt x="757" y="3025"/>
                  </a:lnTo>
                  <a:cubicBezTo>
                    <a:pt x="725" y="1733"/>
                    <a:pt x="1733" y="757"/>
                    <a:pt x="2962" y="757"/>
                  </a:cubicBezTo>
                  <a:close/>
                  <a:moveTo>
                    <a:pt x="1103" y="6018"/>
                  </a:moveTo>
                  <a:cubicBezTo>
                    <a:pt x="1324" y="6018"/>
                    <a:pt x="1481" y="6175"/>
                    <a:pt x="1481" y="6396"/>
                  </a:cubicBezTo>
                  <a:cubicBezTo>
                    <a:pt x="1481" y="6585"/>
                    <a:pt x="1324" y="6743"/>
                    <a:pt x="1103" y="6743"/>
                  </a:cubicBezTo>
                  <a:cubicBezTo>
                    <a:pt x="914" y="6743"/>
                    <a:pt x="757" y="6585"/>
                    <a:pt x="757" y="6396"/>
                  </a:cubicBezTo>
                  <a:cubicBezTo>
                    <a:pt x="757" y="6175"/>
                    <a:pt x="914" y="6018"/>
                    <a:pt x="1103" y="6018"/>
                  </a:cubicBezTo>
                  <a:close/>
                  <a:moveTo>
                    <a:pt x="8570" y="6018"/>
                  </a:moveTo>
                  <a:cubicBezTo>
                    <a:pt x="8759" y="6018"/>
                    <a:pt x="8916" y="6175"/>
                    <a:pt x="8916" y="6396"/>
                  </a:cubicBezTo>
                  <a:cubicBezTo>
                    <a:pt x="8916" y="6585"/>
                    <a:pt x="8759" y="6743"/>
                    <a:pt x="8570" y="6743"/>
                  </a:cubicBezTo>
                  <a:cubicBezTo>
                    <a:pt x="8349" y="6743"/>
                    <a:pt x="8192" y="6585"/>
                    <a:pt x="8192" y="6396"/>
                  </a:cubicBezTo>
                  <a:cubicBezTo>
                    <a:pt x="8192" y="6175"/>
                    <a:pt x="8349" y="6018"/>
                    <a:pt x="8570" y="6018"/>
                  </a:cubicBezTo>
                  <a:close/>
                  <a:moveTo>
                    <a:pt x="1072" y="7530"/>
                  </a:moveTo>
                  <a:cubicBezTo>
                    <a:pt x="1261" y="7530"/>
                    <a:pt x="1418" y="7688"/>
                    <a:pt x="1418" y="7877"/>
                  </a:cubicBezTo>
                  <a:cubicBezTo>
                    <a:pt x="1418" y="8066"/>
                    <a:pt x="1261" y="8223"/>
                    <a:pt x="1072" y="8223"/>
                  </a:cubicBezTo>
                  <a:cubicBezTo>
                    <a:pt x="914" y="8223"/>
                    <a:pt x="725" y="8066"/>
                    <a:pt x="725" y="7877"/>
                  </a:cubicBezTo>
                  <a:cubicBezTo>
                    <a:pt x="725" y="7688"/>
                    <a:pt x="883" y="7530"/>
                    <a:pt x="1072" y="7530"/>
                  </a:cubicBezTo>
                  <a:close/>
                  <a:moveTo>
                    <a:pt x="8601" y="7530"/>
                  </a:moveTo>
                  <a:cubicBezTo>
                    <a:pt x="8790" y="7530"/>
                    <a:pt x="8948" y="7688"/>
                    <a:pt x="8948" y="7877"/>
                  </a:cubicBezTo>
                  <a:cubicBezTo>
                    <a:pt x="8948" y="8066"/>
                    <a:pt x="8790" y="8223"/>
                    <a:pt x="8601" y="8223"/>
                  </a:cubicBezTo>
                  <a:cubicBezTo>
                    <a:pt x="8412" y="8223"/>
                    <a:pt x="8255" y="8066"/>
                    <a:pt x="8255" y="7877"/>
                  </a:cubicBezTo>
                  <a:cubicBezTo>
                    <a:pt x="8255" y="7688"/>
                    <a:pt x="8412" y="7530"/>
                    <a:pt x="8601" y="7530"/>
                  </a:cubicBezTo>
                  <a:close/>
                  <a:moveTo>
                    <a:pt x="1072" y="9011"/>
                  </a:moveTo>
                  <a:cubicBezTo>
                    <a:pt x="1261" y="9011"/>
                    <a:pt x="1418" y="9168"/>
                    <a:pt x="1418" y="9389"/>
                  </a:cubicBezTo>
                  <a:cubicBezTo>
                    <a:pt x="1418" y="9578"/>
                    <a:pt x="1261" y="9735"/>
                    <a:pt x="1072" y="9735"/>
                  </a:cubicBezTo>
                  <a:cubicBezTo>
                    <a:pt x="914" y="9735"/>
                    <a:pt x="725" y="9578"/>
                    <a:pt x="725" y="9389"/>
                  </a:cubicBezTo>
                  <a:cubicBezTo>
                    <a:pt x="725" y="9168"/>
                    <a:pt x="883" y="9011"/>
                    <a:pt x="1072" y="9011"/>
                  </a:cubicBezTo>
                  <a:close/>
                  <a:moveTo>
                    <a:pt x="8601" y="9011"/>
                  </a:moveTo>
                  <a:cubicBezTo>
                    <a:pt x="8790" y="9011"/>
                    <a:pt x="8948" y="9168"/>
                    <a:pt x="8948" y="9389"/>
                  </a:cubicBezTo>
                  <a:cubicBezTo>
                    <a:pt x="8948" y="9578"/>
                    <a:pt x="8790" y="9735"/>
                    <a:pt x="8601" y="9735"/>
                  </a:cubicBezTo>
                  <a:cubicBezTo>
                    <a:pt x="8412" y="9735"/>
                    <a:pt x="8255" y="9578"/>
                    <a:pt x="8255" y="9389"/>
                  </a:cubicBezTo>
                  <a:cubicBezTo>
                    <a:pt x="8255" y="9168"/>
                    <a:pt x="8412" y="9011"/>
                    <a:pt x="8601" y="9011"/>
                  </a:cubicBezTo>
                  <a:close/>
                  <a:moveTo>
                    <a:pt x="4852" y="3592"/>
                  </a:moveTo>
                  <a:cubicBezTo>
                    <a:pt x="5041" y="4002"/>
                    <a:pt x="5325" y="4411"/>
                    <a:pt x="5703" y="4758"/>
                  </a:cubicBezTo>
                  <a:cubicBezTo>
                    <a:pt x="6239" y="5325"/>
                    <a:pt x="6869" y="5671"/>
                    <a:pt x="7593" y="5860"/>
                  </a:cubicBezTo>
                  <a:cubicBezTo>
                    <a:pt x="7499" y="6018"/>
                    <a:pt x="7467" y="6175"/>
                    <a:pt x="7467" y="6364"/>
                  </a:cubicBezTo>
                  <a:cubicBezTo>
                    <a:pt x="7467" y="6648"/>
                    <a:pt x="7593" y="6932"/>
                    <a:pt x="7751" y="7121"/>
                  </a:cubicBezTo>
                  <a:cubicBezTo>
                    <a:pt x="7530" y="7341"/>
                    <a:pt x="7467" y="7593"/>
                    <a:pt x="7467" y="7877"/>
                  </a:cubicBezTo>
                  <a:cubicBezTo>
                    <a:pt x="7467" y="8160"/>
                    <a:pt x="7593" y="8444"/>
                    <a:pt x="7751" y="8633"/>
                  </a:cubicBezTo>
                  <a:cubicBezTo>
                    <a:pt x="7530" y="8822"/>
                    <a:pt x="7467" y="9105"/>
                    <a:pt x="7467" y="9389"/>
                  </a:cubicBezTo>
                  <a:cubicBezTo>
                    <a:pt x="7467" y="9546"/>
                    <a:pt x="7499" y="9704"/>
                    <a:pt x="7593" y="9861"/>
                  </a:cubicBezTo>
                  <a:cubicBezTo>
                    <a:pt x="6932" y="10712"/>
                    <a:pt x="5923" y="11216"/>
                    <a:pt x="4852" y="11216"/>
                  </a:cubicBezTo>
                  <a:cubicBezTo>
                    <a:pt x="3750" y="11216"/>
                    <a:pt x="2773" y="10712"/>
                    <a:pt x="2143" y="9861"/>
                  </a:cubicBezTo>
                  <a:cubicBezTo>
                    <a:pt x="2206" y="9704"/>
                    <a:pt x="2269" y="9515"/>
                    <a:pt x="2269" y="9389"/>
                  </a:cubicBezTo>
                  <a:cubicBezTo>
                    <a:pt x="2269" y="9105"/>
                    <a:pt x="2143" y="8822"/>
                    <a:pt x="1985" y="8633"/>
                  </a:cubicBezTo>
                  <a:cubicBezTo>
                    <a:pt x="2174" y="8444"/>
                    <a:pt x="2269" y="8160"/>
                    <a:pt x="2269" y="7877"/>
                  </a:cubicBezTo>
                  <a:cubicBezTo>
                    <a:pt x="2269" y="7593"/>
                    <a:pt x="2143" y="7341"/>
                    <a:pt x="1985" y="7121"/>
                  </a:cubicBezTo>
                  <a:cubicBezTo>
                    <a:pt x="2174" y="6932"/>
                    <a:pt x="2269" y="6648"/>
                    <a:pt x="2269" y="6364"/>
                  </a:cubicBezTo>
                  <a:cubicBezTo>
                    <a:pt x="2269" y="6175"/>
                    <a:pt x="2206" y="6018"/>
                    <a:pt x="2143" y="5860"/>
                  </a:cubicBezTo>
                  <a:cubicBezTo>
                    <a:pt x="2836" y="5671"/>
                    <a:pt x="3529" y="5325"/>
                    <a:pt x="4033" y="4758"/>
                  </a:cubicBezTo>
                  <a:cubicBezTo>
                    <a:pt x="4380" y="4411"/>
                    <a:pt x="4663" y="4002"/>
                    <a:pt x="4852" y="3592"/>
                  </a:cubicBezTo>
                  <a:close/>
                  <a:moveTo>
                    <a:pt x="1103" y="10523"/>
                  </a:moveTo>
                  <a:cubicBezTo>
                    <a:pt x="1324" y="10523"/>
                    <a:pt x="1481" y="10681"/>
                    <a:pt x="1481" y="10870"/>
                  </a:cubicBezTo>
                  <a:cubicBezTo>
                    <a:pt x="1481" y="10996"/>
                    <a:pt x="1481" y="10996"/>
                    <a:pt x="1103" y="11626"/>
                  </a:cubicBezTo>
                  <a:cubicBezTo>
                    <a:pt x="757" y="10996"/>
                    <a:pt x="757" y="10996"/>
                    <a:pt x="757" y="10870"/>
                  </a:cubicBezTo>
                  <a:cubicBezTo>
                    <a:pt x="757" y="10681"/>
                    <a:pt x="914" y="10523"/>
                    <a:pt x="1103" y="10523"/>
                  </a:cubicBezTo>
                  <a:close/>
                  <a:moveTo>
                    <a:pt x="8570" y="10523"/>
                  </a:moveTo>
                  <a:cubicBezTo>
                    <a:pt x="8759" y="10523"/>
                    <a:pt x="8916" y="10681"/>
                    <a:pt x="8916" y="10870"/>
                  </a:cubicBezTo>
                  <a:cubicBezTo>
                    <a:pt x="8948" y="10996"/>
                    <a:pt x="8916" y="10996"/>
                    <a:pt x="8570" y="11626"/>
                  </a:cubicBezTo>
                  <a:cubicBezTo>
                    <a:pt x="8192" y="10996"/>
                    <a:pt x="8192" y="10996"/>
                    <a:pt x="8192" y="10870"/>
                  </a:cubicBezTo>
                  <a:cubicBezTo>
                    <a:pt x="8192" y="10681"/>
                    <a:pt x="8349" y="10523"/>
                    <a:pt x="8570" y="10523"/>
                  </a:cubicBezTo>
                  <a:close/>
                  <a:moveTo>
                    <a:pt x="3025" y="0"/>
                  </a:moveTo>
                  <a:cubicBezTo>
                    <a:pt x="1355" y="0"/>
                    <a:pt x="1" y="1355"/>
                    <a:pt x="1" y="2993"/>
                  </a:cubicBezTo>
                  <a:lnTo>
                    <a:pt x="1" y="6427"/>
                  </a:lnTo>
                  <a:cubicBezTo>
                    <a:pt x="1" y="6711"/>
                    <a:pt x="127" y="6963"/>
                    <a:pt x="284" y="7184"/>
                  </a:cubicBezTo>
                  <a:cubicBezTo>
                    <a:pt x="95" y="7373"/>
                    <a:pt x="1" y="7656"/>
                    <a:pt x="1" y="7908"/>
                  </a:cubicBezTo>
                  <a:cubicBezTo>
                    <a:pt x="1" y="8192"/>
                    <a:pt x="127" y="8475"/>
                    <a:pt x="284" y="8664"/>
                  </a:cubicBezTo>
                  <a:cubicBezTo>
                    <a:pt x="95" y="8853"/>
                    <a:pt x="1" y="9137"/>
                    <a:pt x="1" y="9420"/>
                  </a:cubicBezTo>
                  <a:cubicBezTo>
                    <a:pt x="1" y="9704"/>
                    <a:pt x="127" y="9956"/>
                    <a:pt x="284" y="10177"/>
                  </a:cubicBezTo>
                  <a:cubicBezTo>
                    <a:pt x="95" y="10366"/>
                    <a:pt x="1" y="10649"/>
                    <a:pt x="1" y="10901"/>
                  </a:cubicBezTo>
                  <a:cubicBezTo>
                    <a:pt x="1" y="11122"/>
                    <a:pt x="64" y="11311"/>
                    <a:pt x="127" y="11374"/>
                  </a:cubicBezTo>
                  <a:lnTo>
                    <a:pt x="788" y="12571"/>
                  </a:lnTo>
                  <a:cubicBezTo>
                    <a:pt x="883" y="12697"/>
                    <a:pt x="1009" y="12760"/>
                    <a:pt x="1103" y="12760"/>
                  </a:cubicBezTo>
                  <a:cubicBezTo>
                    <a:pt x="1229" y="12760"/>
                    <a:pt x="1387" y="12697"/>
                    <a:pt x="1450" y="12571"/>
                  </a:cubicBezTo>
                  <a:lnTo>
                    <a:pt x="2111" y="11437"/>
                  </a:lnTo>
                  <a:lnTo>
                    <a:pt x="2237" y="11059"/>
                  </a:lnTo>
                  <a:cubicBezTo>
                    <a:pt x="2930" y="11657"/>
                    <a:pt x="3876" y="12004"/>
                    <a:pt x="4852" y="12004"/>
                  </a:cubicBezTo>
                  <a:cubicBezTo>
                    <a:pt x="5829" y="12004"/>
                    <a:pt x="6743" y="11657"/>
                    <a:pt x="7499" y="11059"/>
                  </a:cubicBezTo>
                  <a:cubicBezTo>
                    <a:pt x="7499" y="11153"/>
                    <a:pt x="7530" y="11279"/>
                    <a:pt x="7562" y="11342"/>
                  </a:cubicBezTo>
                  <a:cubicBezTo>
                    <a:pt x="7562" y="11374"/>
                    <a:pt x="7530" y="11279"/>
                    <a:pt x="8286" y="12571"/>
                  </a:cubicBezTo>
                  <a:cubicBezTo>
                    <a:pt x="8349" y="12665"/>
                    <a:pt x="8475" y="12760"/>
                    <a:pt x="8601" y="12760"/>
                  </a:cubicBezTo>
                  <a:cubicBezTo>
                    <a:pt x="8727" y="12760"/>
                    <a:pt x="8885" y="12665"/>
                    <a:pt x="8916" y="12571"/>
                  </a:cubicBezTo>
                  <a:lnTo>
                    <a:pt x="9578" y="11405"/>
                  </a:lnTo>
                  <a:cubicBezTo>
                    <a:pt x="9673" y="11248"/>
                    <a:pt x="9704" y="11059"/>
                    <a:pt x="9704" y="10901"/>
                  </a:cubicBezTo>
                  <a:cubicBezTo>
                    <a:pt x="9704" y="10618"/>
                    <a:pt x="9578" y="10366"/>
                    <a:pt x="9421" y="10145"/>
                  </a:cubicBezTo>
                  <a:cubicBezTo>
                    <a:pt x="9641" y="9956"/>
                    <a:pt x="9704" y="9672"/>
                    <a:pt x="9704" y="9420"/>
                  </a:cubicBezTo>
                  <a:cubicBezTo>
                    <a:pt x="9704" y="9137"/>
                    <a:pt x="9578" y="8853"/>
                    <a:pt x="9421" y="8664"/>
                  </a:cubicBezTo>
                  <a:cubicBezTo>
                    <a:pt x="9641" y="8475"/>
                    <a:pt x="9704" y="8192"/>
                    <a:pt x="9704" y="7908"/>
                  </a:cubicBezTo>
                  <a:cubicBezTo>
                    <a:pt x="9704" y="7625"/>
                    <a:pt x="9578" y="7373"/>
                    <a:pt x="9421" y="7152"/>
                  </a:cubicBezTo>
                  <a:cubicBezTo>
                    <a:pt x="9641" y="6963"/>
                    <a:pt x="9704" y="6680"/>
                    <a:pt x="9704" y="6427"/>
                  </a:cubicBezTo>
                  <a:lnTo>
                    <a:pt x="9704" y="2993"/>
                  </a:lnTo>
                  <a:cubicBezTo>
                    <a:pt x="9704" y="1355"/>
                    <a:pt x="8349" y="0"/>
                    <a:pt x="6711" y="0"/>
                  </a:cubicBezTo>
                  <a:cubicBezTo>
                    <a:pt x="6049" y="0"/>
                    <a:pt x="5388" y="253"/>
                    <a:pt x="4852" y="662"/>
                  </a:cubicBezTo>
                  <a:cubicBezTo>
                    <a:pt x="4348" y="253"/>
                    <a:pt x="3687" y="0"/>
                    <a:pt x="30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72" name="Google Shape;5572;p47"/>
          <p:cNvGrpSpPr/>
          <p:nvPr/>
        </p:nvGrpSpPr>
        <p:grpSpPr>
          <a:xfrm>
            <a:off x="1495497" y="1686785"/>
            <a:ext cx="337178" cy="336332"/>
            <a:chOff x="-57578225" y="1904075"/>
            <a:chExt cx="319025" cy="318225"/>
          </a:xfrm>
          <a:solidFill>
            <a:srgbClr val="171536"/>
          </a:solidFill>
        </p:grpSpPr>
        <p:sp>
          <p:nvSpPr>
            <p:cNvPr id="5573" name="Google Shape;5573;p47"/>
            <p:cNvSpPr/>
            <p:nvPr/>
          </p:nvSpPr>
          <p:spPr>
            <a:xfrm>
              <a:off x="-57578225" y="1904075"/>
              <a:ext cx="319025" cy="318225"/>
            </a:xfrm>
            <a:custGeom>
              <a:avLst/>
              <a:gdLst/>
              <a:ahLst/>
              <a:cxnLst/>
              <a:rect l="l" t="t" r="r" b="b"/>
              <a:pathLst>
                <a:path w="12761" h="12729" extrusionOk="0">
                  <a:moveTo>
                    <a:pt x="4601" y="1418"/>
                  </a:moveTo>
                  <a:cubicBezTo>
                    <a:pt x="4632" y="1702"/>
                    <a:pt x="4727" y="1922"/>
                    <a:pt x="4790" y="2206"/>
                  </a:cubicBezTo>
                  <a:cubicBezTo>
                    <a:pt x="3687" y="2962"/>
                    <a:pt x="2994" y="4254"/>
                    <a:pt x="2994" y="5640"/>
                  </a:cubicBezTo>
                  <a:lnTo>
                    <a:pt x="2994" y="5986"/>
                  </a:lnTo>
                  <a:cubicBezTo>
                    <a:pt x="2710" y="5986"/>
                    <a:pt x="2458" y="6081"/>
                    <a:pt x="2238" y="6175"/>
                  </a:cubicBezTo>
                  <a:lnTo>
                    <a:pt x="2238" y="5608"/>
                  </a:lnTo>
                  <a:cubicBezTo>
                    <a:pt x="2238" y="3876"/>
                    <a:pt x="3183" y="2300"/>
                    <a:pt x="4601" y="1418"/>
                  </a:cubicBezTo>
                  <a:close/>
                  <a:moveTo>
                    <a:pt x="7121" y="757"/>
                  </a:moveTo>
                  <a:cubicBezTo>
                    <a:pt x="9799" y="757"/>
                    <a:pt x="12004" y="2930"/>
                    <a:pt x="12004" y="5640"/>
                  </a:cubicBezTo>
                  <a:lnTo>
                    <a:pt x="12004" y="6238"/>
                  </a:lnTo>
                  <a:cubicBezTo>
                    <a:pt x="11752" y="6112"/>
                    <a:pt x="11532" y="6018"/>
                    <a:pt x="11248" y="6018"/>
                  </a:cubicBezTo>
                  <a:lnTo>
                    <a:pt x="10902" y="6018"/>
                  </a:lnTo>
                  <a:cubicBezTo>
                    <a:pt x="8098" y="6018"/>
                    <a:pt x="5703" y="3907"/>
                    <a:pt x="5325" y="1103"/>
                  </a:cubicBezTo>
                  <a:cubicBezTo>
                    <a:pt x="5861" y="883"/>
                    <a:pt x="6491" y="757"/>
                    <a:pt x="7121" y="757"/>
                  </a:cubicBezTo>
                  <a:close/>
                  <a:moveTo>
                    <a:pt x="2994" y="6742"/>
                  </a:moveTo>
                  <a:lnTo>
                    <a:pt x="2994" y="8223"/>
                  </a:lnTo>
                  <a:cubicBezTo>
                    <a:pt x="2616" y="8223"/>
                    <a:pt x="2238" y="7971"/>
                    <a:pt x="2238" y="7436"/>
                  </a:cubicBezTo>
                  <a:cubicBezTo>
                    <a:pt x="2269" y="7058"/>
                    <a:pt x="2584" y="6742"/>
                    <a:pt x="2994" y="6742"/>
                  </a:cubicBezTo>
                  <a:close/>
                  <a:moveTo>
                    <a:pt x="11248" y="6742"/>
                  </a:moveTo>
                  <a:cubicBezTo>
                    <a:pt x="11658" y="6742"/>
                    <a:pt x="12004" y="7058"/>
                    <a:pt x="12004" y="7499"/>
                  </a:cubicBezTo>
                  <a:cubicBezTo>
                    <a:pt x="12004" y="7908"/>
                    <a:pt x="11658" y="8223"/>
                    <a:pt x="11248" y="8223"/>
                  </a:cubicBezTo>
                  <a:lnTo>
                    <a:pt x="11248" y="6742"/>
                  </a:lnTo>
                  <a:close/>
                  <a:moveTo>
                    <a:pt x="1828" y="8444"/>
                  </a:moveTo>
                  <a:cubicBezTo>
                    <a:pt x="2112" y="8790"/>
                    <a:pt x="2553" y="8979"/>
                    <a:pt x="3025" y="8979"/>
                  </a:cubicBezTo>
                  <a:cubicBezTo>
                    <a:pt x="3088" y="9830"/>
                    <a:pt x="3466" y="10681"/>
                    <a:pt x="4034" y="11311"/>
                  </a:cubicBezTo>
                  <a:cubicBezTo>
                    <a:pt x="3656" y="11752"/>
                    <a:pt x="3183" y="11972"/>
                    <a:pt x="2616" y="11972"/>
                  </a:cubicBezTo>
                  <a:cubicBezTo>
                    <a:pt x="1608" y="11972"/>
                    <a:pt x="789" y="11153"/>
                    <a:pt x="789" y="10113"/>
                  </a:cubicBezTo>
                  <a:cubicBezTo>
                    <a:pt x="789" y="9420"/>
                    <a:pt x="1198" y="8759"/>
                    <a:pt x="1828" y="8444"/>
                  </a:cubicBezTo>
                  <a:close/>
                  <a:moveTo>
                    <a:pt x="5042" y="2962"/>
                  </a:moveTo>
                  <a:cubicBezTo>
                    <a:pt x="5987" y="5073"/>
                    <a:pt x="8066" y="6616"/>
                    <a:pt x="10461" y="6774"/>
                  </a:cubicBezTo>
                  <a:lnTo>
                    <a:pt x="10461" y="8664"/>
                  </a:lnTo>
                  <a:cubicBezTo>
                    <a:pt x="10492" y="10492"/>
                    <a:pt x="8980" y="11972"/>
                    <a:pt x="7121" y="11972"/>
                  </a:cubicBezTo>
                  <a:cubicBezTo>
                    <a:pt x="5262" y="11972"/>
                    <a:pt x="3719" y="10460"/>
                    <a:pt x="3719" y="8633"/>
                  </a:cubicBezTo>
                  <a:lnTo>
                    <a:pt x="3719" y="5640"/>
                  </a:lnTo>
                  <a:cubicBezTo>
                    <a:pt x="3719" y="4600"/>
                    <a:pt x="4254" y="3592"/>
                    <a:pt x="5042" y="2962"/>
                  </a:cubicBezTo>
                  <a:close/>
                  <a:moveTo>
                    <a:pt x="7121" y="0"/>
                  </a:moveTo>
                  <a:cubicBezTo>
                    <a:pt x="5577" y="0"/>
                    <a:pt x="4191" y="631"/>
                    <a:pt x="3151" y="1670"/>
                  </a:cubicBezTo>
                  <a:cubicBezTo>
                    <a:pt x="2080" y="2710"/>
                    <a:pt x="1482" y="4128"/>
                    <a:pt x="1482" y="5640"/>
                  </a:cubicBezTo>
                  <a:lnTo>
                    <a:pt x="1482" y="7751"/>
                  </a:lnTo>
                  <a:cubicBezTo>
                    <a:pt x="568" y="8192"/>
                    <a:pt x="1" y="9105"/>
                    <a:pt x="1" y="10113"/>
                  </a:cubicBezTo>
                  <a:cubicBezTo>
                    <a:pt x="1" y="11594"/>
                    <a:pt x="1167" y="12728"/>
                    <a:pt x="2584" y="12728"/>
                  </a:cubicBezTo>
                  <a:cubicBezTo>
                    <a:pt x="3340" y="12728"/>
                    <a:pt x="4034" y="12413"/>
                    <a:pt x="4569" y="11846"/>
                  </a:cubicBezTo>
                  <a:cubicBezTo>
                    <a:pt x="5262" y="12413"/>
                    <a:pt x="6176" y="12728"/>
                    <a:pt x="7121" y="12728"/>
                  </a:cubicBezTo>
                  <a:cubicBezTo>
                    <a:pt x="8224" y="12728"/>
                    <a:pt x="9232" y="12287"/>
                    <a:pt x="10020" y="11500"/>
                  </a:cubicBezTo>
                  <a:cubicBezTo>
                    <a:pt x="10744" y="10838"/>
                    <a:pt x="11122" y="9924"/>
                    <a:pt x="11217" y="8979"/>
                  </a:cubicBezTo>
                  <a:cubicBezTo>
                    <a:pt x="12036" y="8979"/>
                    <a:pt x="12697" y="8318"/>
                    <a:pt x="12697" y="7499"/>
                  </a:cubicBezTo>
                  <a:lnTo>
                    <a:pt x="12697" y="5640"/>
                  </a:lnTo>
                  <a:cubicBezTo>
                    <a:pt x="12760" y="4128"/>
                    <a:pt x="12162" y="2710"/>
                    <a:pt x="11091" y="1670"/>
                  </a:cubicBezTo>
                  <a:cubicBezTo>
                    <a:pt x="10020" y="599"/>
                    <a:pt x="8602" y="0"/>
                    <a:pt x="71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4" name="Google Shape;5574;p47"/>
            <p:cNvSpPr/>
            <p:nvPr/>
          </p:nvSpPr>
          <p:spPr>
            <a:xfrm>
              <a:off x="-57446675" y="2073400"/>
              <a:ext cx="18125" cy="18150"/>
            </a:xfrm>
            <a:custGeom>
              <a:avLst/>
              <a:gdLst/>
              <a:ahLst/>
              <a:cxnLst/>
              <a:rect l="l" t="t" r="r" b="b"/>
              <a:pathLst>
                <a:path w="725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48"/>
                  </a:cubicBezTo>
                  <a:cubicBezTo>
                    <a:pt x="0" y="568"/>
                    <a:pt x="158" y="726"/>
                    <a:pt x="347" y="726"/>
                  </a:cubicBezTo>
                  <a:cubicBezTo>
                    <a:pt x="567" y="726"/>
                    <a:pt x="725" y="568"/>
                    <a:pt x="725" y="348"/>
                  </a:cubicBezTo>
                  <a:cubicBezTo>
                    <a:pt x="725" y="158"/>
                    <a:pt x="567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5" name="Google Shape;5575;p47"/>
            <p:cNvSpPr/>
            <p:nvPr/>
          </p:nvSpPr>
          <p:spPr>
            <a:xfrm>
              <a:off x="-57371850" y="2073400"/>
              <a:ext cx="18125" cy="18150"/>
            </a:xfrm>
            <a:custGeom>
              <a:avLst/>
              <a:gdLst/>
              <a:ahLst/>
              <a:cxnLst/>
              <a:rect l="l" t="t" r="r" b="b"/>
              <a:pathLst>
                <a:path w="725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48"/>
                  </a:cubicBezTo>
                  <a:cubicBezTo>
                    <a:pt x="0" y="537"/>
                    <a:pt x="158" y="726"/>
                    <a:pt x="347" y="726"/>
                  </a:cubicBezTo>
                  <a:cubicBezTo>
                    <a:pt x="567" y="726"/>
                    <a:pt x="725" y="537"/>
                    <a:pt x="725" y="348"/>
                  </a:cubicBezTo>
                  <a:cubicBezTo>
                    <a:pt x="725" y="158"/>
                    <a:pt x="567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6" name="Google Shape;5576;p47"/>
            <p:cNvSpPr/>
            <p:nvPr/>
          </p:nvSpPr>
          <p:spPr>
            <a:xfrm>
              <a:off x="-57436450" y="2136625"/>
              <a:ext cx="72500" cy="29750"/>
            </a:xfrm>
            <a:custGeom>
              <a:avLst/>
              <a:gdLst/>
              <a:ahLst/>
              <a:cxnLst/>
              <a:rect l="l" t="t" r="r" b="b"/>
              <a:pathLst>
                <a:path w="2900" h="1190" extrusionOk="0">
                  <a:moveTo>
                    <a:pt x="387" y="0"/>
                  </a:moveTo>
                  <a:cubicBezTo>
                    <a:pt x="292" y="0"/>
                    <a:pt x="206" y="40"/>
                    <a:pt x="158" y="118"/>
                  </a:cubicBezTo>
                  <a:cubicBezTo>
                    <a:pt x="1" y="276"/>
                    <a:pt x="1" y="496"/>
                    <a:pt x="158" y="622"/>
                  </a:cubicBezTo>
                  <a:cubicBezTo>
                    <a:pt x="505" y="969"/>
                    <a:pt x="977" y="1190"/>
                    <a:pt x="1450" y="1190"/>
                  </a:cubicBezTo>
                  <a:cubicBezTo>
                    <a:pt x="1923" y="1190"/>
                    <a:pt x="2427" y="969"/>
                    <a:pt x="2742" y="622"/>
                  </a:cubicBezTo>
                  <a:cubicBezTo>
                    <a:pt x="2899" y="465"/>
                    <a:pt x="2899" y="244"/>
                    <a:pt x="2742" y="118"/>
                  </a:cubicBezTo>
                  <a:cubicBezTo>
                    <a:pt x="2679" y="40"/>
                    <a:pt x="2592" y="0"/>
                    <a:pt x="2502" y="0"/>
                  </a:cubicBezTo>
                  <a:cubicBezTo>
                    <a:pt x="2411" y="0"/>
                    <a:pt x="2316" y="40"/>
                    <a:pt x="2238" y="118"/>
                  </a:cubicBezTo>
                  <a:cubicBezTo>
                    <a:pt x="2049" y="307"/>
                    <a:pt x="1734" y="433"/>
                    <a:pt x="1450" y="433"/>
                  </a:cubicBezTo>
                  <a:cubicBezTo>
                    <a:pt x="1167" y="433"/>
                    <a:pt x="851" y="307"/>
                    <a:pt x="662" y="118"/>
                  </a:cubicBezTo>
                  <a:cubicBezTo>
                    <a:pt x="584" y="40"/>
                    <a:pt x="481" y="0"/>
                    <a:pt x="38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77" name="Google Shape;5577;p47"/>
          <p:cNvGrpSpPr/>
          <p:nvPr/>
        </p:nvGrpSpPr>
        <p:grpSpPr>
          <a:xfrm>
            <a:off x="1516317" y="2099663"/>
            <a:ext cx="295536" cy="336332"/>
            <a:chOff x="-57558525" y="2294725"/>
            <a:chExt cx="279625" cy="318225"/>
          </a:xfrm>
          <a:solidFill>
            <a:srgbClr val="171536"/>
          </a:solidFill>
        </p:grpSpPr>
        <p:sp>
          <p:nvSpPr>
            <p:cNvPr id="5578" name="Google Shape;5578;p47"/>
            <p:cNvSpPr/>
            <p:nvPr/>
          </p:nvSpPr>
          <p:spPr>
            <a:xfrm>
              <a:off x="-57455350" y="2498925"/>
              <a:ext cx="72475" cy="29750"/>
            </a:xfrm>
            <a:custGeom>
              <a:avLst/>
              <a:gdLst/>
              <a:ahLst/>
              <a:cxnLst/>
              <a:rect l="l" t="t" r="r" b="b"/>
              <a:pathLst>
                <a:path w="2899" h="1190" extrusionOk="0">
                  <a:moveTo>
                    <a:pt x="398" y="0"/>
                  </a:moveTo>
                  <a:cubicBezTo>
                    <a:pt x="308" y="0"/>
                    <a:pt x="221" y="40"/>
                    <a:pt x="158" y="119"/>
                  </a:cubicBezTo>
                  <a:cubicBezTo>
                    <a:pt x="1" y="276"/>
                    <a:pt x="1" y="497"/>
                    <a:pt x="158" y="623"/>
                  </a:cubicBezTo>
                  <a:cubicBezTo>
                    <a:pt x="505" y="969"/>
                    <a:pt x="977" y="1190"/>
                    <a:pt x="1450" y="1190"/>
                  </a:cubicBezTo>
                  <a:cubicBezTo>
                    <a:pt x="1923" y="1190"/>
                    <a:pt x="2427" y="969"/>
                    <a:pt x="2742" y="623"/>
                  </a:cubicBezTo>
                  <a:cubicBezTo>
                    <a:pt x="2899" y="465"/>
                    <a:pt x="2899" y="245"/>
                    <a:pt x="2742" y="119"/>
                  </a:cubicBezTo>
                  <a:cubicBezTo>
                    <a:pt x="2694" y="40"/>
                    <a:pt x="2608" y="0"/>
                    <a:pt x="2513" y="0"/>
                  </a:cubicBezTo>
                  <a:cubicBezTo>
                    <a:pt x="2419" y="0"/>
                    <a:pt x="2316" y="40"/>
                    <a:pt x="2238" y="119"/>
                  </a:cubicBezTo>
                  <a:cubicBezTo>
                    <a:pt x="2049" y="308"/>
                    <a:pt x="1733" y="434"/>
                    <a:pt x="1450" y="434"/>
                  </a:cubicBezTo>
                  <a:cubicBezTo>
                    <a:pt x="1135" y="434"/>
                    <a:pt x="851" y="308"/>
                    <a:pt x="662" y="119"/>
                  </a:cubicBezTo>
                  <a:cubicBezTo>
                    <a:pt x="584" y="40"/>
                    <a:pt x="489" y="0"/>
                    <a:pt x="39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9" name="Google Shape;5579;p47"/>
            <p:cNvSpPr/>
            <p:nvPr/>
          </p:nvSpPr>
          <p:spPr>
            <a:xfrm>
              <a:off x="-57465575" y="2427050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78" y="1"/>
                  </a:moveTo>
                  <a:cubicBezTo>
                    <a:pt x="189" y="1"/>
                    <a:pt x="0" y="158"/>
                    <a:pt x="0" y="347"/>
                  </a:cubicBezTo>
                  <a:cubicBezTo>
                    <a:pt x="0" y="536"/>
                    <a:pt x="189" y="694"/>
                    <a:pt x="378" y="694"/>
                  </a:cubicBezTo>
                  <a:cubicBezTo>
                    <a:pt x="567" y="694"/>
                    <a:pt x="725" y="536"/>
                    <a:pt x="725" y="347"/>
                  </a:cubicBezTo>
                  <a:cubicBezTo>
                    <a:pt x="725" y="158"/>
                    <a:pt x="567" y="1"/>
                    <a:pt x="37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0" name="Google Shape;5580;p47"/>
            <p:cNvSpPr/>
            <p:nvPr/>
          </p:nvSpPr>
          <p:spPr>
            <a:xfrm>
              <a:off x="-57389975" y="242705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1" name="Google Shape;5581;p47"/>
            <p:cNvSpPr/>
            <p:nvPr/>
          </p:nvSpPr>
          <p:spPr>
            <a:xfrm>
              <a:off x="-57558525" y="2294725"/>
              <a:ext cx="279625" cy="318225"/>
            </a:xfrm>
            <a:custGeom>
              <a:avLst/>
              <a:gdLst/>
              <a:ahLst/>
              <a:cxnLst/>
              <a:rect l="l" t="t" r="r" b="b"/>
              <a:pathLst>
                <a:path w="11185" h="12729" extrusionOk="0">
                  <a:moveTo>
                    <a:pt x="5577" y="788"/>
                  </a:moveTo>
                  <a:cubicBezTo>
                    <a:pt x="8255" y="788"/>
                    <a:pt x="10429" y="2962"/>
                    <a:pt x="10429" y="5640"/>
                  </a:cubicBezTo>
                  <a:lnTo>
                    <a:pt x="10429" y="12036"/>
                  </a:lnTo>
                  <a:lnTo>
                    <a:pt x="725" y="12036"/>
                  </a:lnTo>
                  <a:lnTo>
                    <a:pt x="725" y="5640"/>
                  </a:lnTo>
                  <a:cubicBezTo>
                    <a:pt x="725" y="2962"/>
                    <a:pt x="2899" y="788"/>
                    <a:pt x="5577" y="788"/>
                  </a:cubicBezTo>
                  <a:close/>
                  <a:moveTo>
                    <a:pt x="5577" y="1"/>
                  </a:moveTo>
                  <a:cubicBezTo>
                    <a:pt x="2458" y="1"/>
                    <a:pt x="1" y="2521"/>
                    <a:pt x="1" y="5609"/>
                  </a:cubicBezTo>
                  <a:lnTo>
                    <a:pt x="1" y="12382"/>
                  </a:lnTo>
                  <a:cubicBezTo>
                    <a:pt x="1" y="12571"/>
                    <a:pt x="158" y="12729"/>
                    <a:pt x="347" y="12729"/>
                  </a:cubicBezTo>
                  <a:lnTo>
                    <a:pt x="10775" y="12729"/>
                  </a:lnTo>
                  <a:cubicBezTo>
                    <a:pt x="10964" y="12729"/>
                    <a:pt x="11122" y="12571"/>
                    <a:pt x="11122" y="12382"/>
                  </a:cubicBezTo>
                  <a:lnTo>
                    <a:pt x="11122" y="5609"/>
                  </a:lnTo>
                  <a:cubicBezTo>
                    <a:pt x="11185" y="2521"/>
                    <a:pt x="8696" y="1"/>
                    <a:pt x="557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2" name="Google Shape;5582;p47"/>
            <p:cNvSpPr/>
            <p:nvPr/>
          </p:nvSpPr>
          <p:spPr>
            <a:xfrm>
              <a:off x="-57521500" y="2332550"/>
              <a:ext cx="204800" cy="241825"/>
            </a:xfrm>
            <a:custGeom>
              <a:avLst/>
              <a:gdLst/>
              <a:ahLst/>
              <a:cxnLst/>
              <a:rect l="l" t="t" r="r" b="b"/>
              <a:pathLst>
                <a:path w="8192" h="9673" extrusionOk="0">
                  <a:moveTo>
                    <a:pt x="4096" y="756"/>
                  </a:moveTo>
                  <a:cubicBezTo>
                    <a:pt x="5230" y="756"/>
                    <a:pt x="6301" y="1323"/>
                    <a:pt x="6900" y="2237"/>
                  </a:cubicBezTo>
                  <a:lnTo>
                    <a:pt x="1292" y="2237"/>
                  </a:lnTo>
                  <a:cubicBezTo>
                    <a:pt x="1891" y="1323"/>
                    <a:pt x="2930" y="756"/>
                    <a:pt x="4096" y="756"/>
                  </a:cubicBezTo>
                  <a:close/>
                  <a:moveTo>
                    <a:pt x="7278" y="3025"/>
                  </a:moveTo>
                  <a:cubicBezTo>
                    <a:pt x="7404" y="3371"/>
                    <a:pt x="7498" y="3718"/>
                    <a:pt x="7498" y="4127"/>
                  </a:cubicBezTo>
                  <a:lnTo>
                    <a:pt x="7498" y="5230"/>
                  </a:lnTo>
                  <a:lnTo>
                    <a:pt x="756" y="5230"/>
                  </a:lnTo>
                  <a:lnTo>
                    <a:pt x="756" y="4127"/>
                  </a:lnTo>
                  <a:cubicBezTo>
                    <a:pt x="756" y="3718"/>
                    <a:pt x="819" y="3340"/>
                    <a:pt x="945" y="3025"/>
                  </a:cubicBezTo>
                  <a:close/>
                  <a:moveTo>
                    <a:pt x="7404" y="5986"/>
                  </a:moveTo>
                  <a:cubicBezTo>
                    <a:pt x="7246" y="7624"/>
                    <a:pt x="5829" y="8979"/>
                    <a:pt x="4096" y="8979"/>
                  </a:cubicBezTo>
                  <a:cubicBezTo>
                    <a:pt x="2363" y="8979"/>
                    <a:pt x="945" y="7687"/>
                    <a:pt x="756" y="5986"/>
                  </a:cubicBezTo>
                  <a:close/>
                  <a:moveTo>
                    <a:pt x="4096" y="0"/>
                  </a:moveTo>
                  <a:cubicBezTo>
                    <a:pt x="1859" y="0"/>
                    <a:pt x="0" y="1827"/>
                    <a:pt x="0" y="4096"/>
                  </a:cubicBezTo>
                  <a:lnTo>
                    <a:pt x="0" y="5576"/>
                  </a:lnTo>
                  <a:cubicBezTo>
                    <a:pt x="0" y="7845"/>
                    <a:pt x="1859" y="9672"/>
                    <a:pt x="4096" y="9672"/>
                  </a:cubicBezTo>
                  <a:cubicBezTo>
                    <a:pt x="6333" y="9672"/>
                    <a:pt x="8192" y="7845"/>
                    <a:pt x="8192" y="5576"/>
                  </a:cubicBezTo>
                  <a:lnTo>
                    <a:pt x="8192" y="4096"/>
                  </a:lnTo>
                  <a:cubicBezTo>
                    <a:pt x="8192" y="1859"/>
                    <a:pt x="6333" y="0"/>
                    <a:pt x="409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83" name="Google Shape;5583;p47"/>
          <p:cNvGrpSpPr/>
          <p:nvPr/>
        </p:nvGrpSpPr>
        <p:grpSpPr>
          <a:xfrm>
            <a:off x="1493832" y="2514232"/>
            <a:ext cx="340507" cy="337151"/>
            <a:chOff x="-57579800" y="2686975"/>
            <a:chExt cx="322175" cy="319000"/>
          </a:xfrm>
          <a:solidFill>
            <a:srgbClr val="171536"/>
          </a:solidFill>
        </p:grpSpPr>
        <p:sp>
          <p:nvSpPr>
            <p:cNvPr id="5584" name="Google Shape;5584;p47"/>
            <p:cNvSpPr/>
            <p:nvPr/>
          </p:nvSpPr>
          <p:spPr>
            <a:xfrm>
              <a:off x="-57455350" y="2920300"/>
              <a:ext cx="72475" cy="29750"/>
            </a:xfrm>
            <a:custGeom>
              <a:avLst/>
              <a:gdLst/>
              <a:ahLst/>
              <a:cxnLst/>
              <a:rect l="l" t="t" r="r" b="b"/>
              <a:pathLst>
                <a:path w="2899" h="1190" extrusionOk="0">
                  <a:moveTo>
                    <a:pt x="398" y="1"/>
                  </a:moveTo>
                  <a:cubicBezTo>
                    <a:pt x="308" y="1"/>
                    <a:pt x="221" y="40"/>
                    <a:pt x="158" y="119"/>
                  </a:cubicBezTo>
                  <a:cubicBezTo>
                    <a:pt x="1" y="276"/>
                    <a:pt x="1" y="497"/>
                    <a:pt x="158" y="623"/>
                  </a:cubicBezTo>
                  <a:cubicBezTo>
                    <a:pt x="505" y="969"/>
                    <a:pt x="977" y="1190"/>
                    <a:pt x="1450" y="1190"/>
                  </a:cubicBezTo>
                  <a:cubicBezTo>
                    <a:pt x="1923" y="1190"/>
                    <a:pt x="2427" y="969"/>
                    <a:pt x="2742" y="623"/>
                  </a:cubicBezTo>
                  <a:cubicBezTo>
                    <a:pt x="2899" y="465"/>
                    <a:pt x="2899" y="245"/>
                    <a:pt x="2742" y="119"/>
                  </a:cubicBezTo>
                  <a:cubicBezTo>
                    <a:pt x="2694" y="40"/>
                    <a:pt x="2608" y="1"/>
                    <a:pt x="2513" y="1"/>
                  </a:cubicBezTo>
                  <a:cubicBezTo>
                    <a:pt x="2419" y="1"/>
                    <a:pt x="2316" y="40"/>
                    <a:pt x="2238" y="119"/>
                  </a:cubicBezTo>
                  <a:cubicBezTo>
                    <a:pt x="2049" y="308"/>
                    <a:pt x="1733" y="434"/>
                    <a:pt x="1450" y="434"/>
                  </a:cubicBezTo>
                  <a:cubicBezTo>
                    <a:pt x="1135" y="434"/>
                    <a:pt x="851" y="308"/>
                    <a:pt x="662" y="119"/>
                  </a:cubicBezTo>
                  <a:cubicBezTo>
                    <a:pt x="584" y="40"/>
                    <a:pt x="489" y="1"/>
                    <a:pt x="39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5" name="Google Shape;5585;p47"/>
            <p:cNvSpPr/>
            <p:nvPr/>
          </p:nvSpPr>
          <p:spPr>
            <a:xfrm>
              <a:off x="-57579800" y="2686975"/>
              <a:ext cx="322175" cy="319000"/>
            </a:xfrm>
            <a:custGeom>
              <a:avLst/>
              <a:gdLst/>
              <a:ahLst/>
              <a:cxnLst/>
              <a:rect l="l" t="t" r="r" b="b"/>
              <a:pathLst>
                <a:path w="12887" h="12760" extrusionOk="0">
                  <a:moveTo>
                    <a:pt x="6428" y="756"/>
                  </a:moveTo>
                  <a:cubicBezTo>
                    <a:pt x="6680" y="756"/>
                    <a:pt x="6901" y="945"/>
                    <a:pt x="6932" y="1166"/>
                  </a:cubicBezTo>
                  <a:lnTo>
                    <a:pt x="7153" y="2080"/>
                  </a:lnTo>
                  <a:lnTo>
                    <a:pt x="7247" y="2710"/>
                  </a:lnTo>
                  <a:cubicBezTo>
                    <a:pt x="7373" y="3214"/>
                    <a:pt x="6932" y="3749"/>
                    <a:pt x="6428" y="3749"/>
                  </a:cubicBezTo>
                  <a:cubicBezTo>
                    <a:pt x="5892" y="3749"/>
                    <a:pt x="5483" y="3277"/>
                    <a:pt x="5609" y="2710"/>
                  </a:cubicBezTo>
                  <a:lnTo>
                    <a:pt x="5735" y="2080"/>
                  </a:lnTo>
                  <a:lnTo>
                    <a:pt x="5924" y="1166"/>
                  </a:lnTo>
                  <a:cubicBezTo>
                    <a:pt x="5955" y="945"/>
                    <a:pt x="6144" y="756"/>
                    <a:pt x="6428" y="756"/>
                  </a:cubicBezTo>
                  <a:close/>
                  <a:moveTo>
                    <a:pt x="8003" y="2647"/>
                  </a:moveTo>
                  <a:lnTo>
                    <a:pt x="8003" y="2647"/>
                  </a:lnTo>
                  <a:cubicBezTo>
                    <a:pt x="9106" y="3214"/>
                    <a:pt x="9830" y="4379"/>
                    <a:pt x="9830" y="5577"/>
                  </a:cubicBezTo>
                  <a:lnTo>
                    <a:pt x="9830" y="6049"/>
                  </a:lnTo>
                  <a:cubicBezTo>
                    <a:pt x="9704" y="6018"/>
                    <a:pt x="9578" y="5986"/>
                    <a:pt x="9452" y="5986"/>
                  </a:cubicBezTo>
                  <a:lnTo>
                    <a:pt x="7940" y="5986"/>
                  </a:lnTo>
                  <a:cubicBezTo>
                    <a:pt x="7468" y="5986"/>
                    <a:pt x="7027" y="6301"/>
                    <a:pt x="6869" y="6742"/>
                  </a:cubicBezTo>
                  <a:lnTo>
                    <a:pt x="6018" y="6742"/>
                  </a:lnTo>
                  <a:cubicBezTo>
                    <a:pt x="5861" y="6301"/>
                    <a:pt x="5451" y="5986"/>
                    <a:pt x="4947" y="5986"/>
                  </a:cubicBezTo>
                  <a:lnTo>
                    <a:pt x="3403" y="5986"/>
                  </a:lnTo>
                  <a:cubicBezTo>
                    <a:pt x="3277" y="5986"/>
                    <a:pt x="3120" y="6018"/>
                    <a:pt x="3057" y="6049"/>
                  </a:cubicBezTo>
                  <a:lnTo>
                    <a:pt x="3057" y="5577"/>
                  </a:lnTo>
                  <a:cubicBezTo>
                    <a:pt x="3057" y="4379"/>
                    <a:pt x="3750" y="3214"/>
                    <a:pt x="4853" y="2647"/>
                  </a:cubicBezTo>
                  <a:lnTo>
                    <a:pt x="4853" y="2647"/>
                  </a:lnTo>
                  <a:cubicBezTo>
                    <a:pt x="4695" y="3623"/>
                    <a:pt x="5451" y="4474"/>
                    <a:pt x="6428" y="4474"/>
                  </a:cubicBezTo>
                  <a:cubicBezTo>
                    <a:pt x="7405" y="4474"/>
                    <a:pt x="8161" y="3623"/>
                    <a:pt x="8003" y="2647"/>
                  </a:cubicBezTo>
                  <a:close/>
                  <a:moveTo>
                    <a:pt x="2301" y="6774"/>
                  </a:moveTo>
                  <a:lnTo>
                    <a:pt x="2301" y="8254"/>
                  </a:lnTo>
                  <a:cubicBezTo>
                    <a:pt x="1891" y="8254"/>
                    <a:pt x="1545" y="7939"/>
                    <a:pt x="1545" y="7530"/>
                  </a:cubicBezTo>
                  <a:cubicBezTo>
                    <a:pt x="1545" y="7120"/>
                    <a:pt x="1891" y="6774"/>
                    <a:pt x="2301" y="6774"/>
                  </a:cubicBezTo>
                  <a:close/>
                  <a:moveTo>
                    <a:pt x="4947" y="6805"/>
                  </a:moveTo>
                  <a:cubicBezTo>
                    <a:pt x="5136" y="6805"/>
                    <a:pt x="5294" y="6963"/>
                    <a:pt x="5294" y="7152"/>
                  </a:cubicBezTo>
                  <a:cubicBezTo>
                    <a:pt x="5294" y="7782"/>
                    <a:pt x="4790" y="8254"/>
                    <a:pt x="4191" y="8254"/>
                  </a:cubicBezTo>
                  <a:lnTo>
                    <a:pt x="3403" y="8254"/>
                  </a:lnTo>
                  <a:cubicBezTo>
                    <a:pt x="3214" y="8254"/>
                    <a:pt x="3057" y="8097"/>
                    <a:pt x="3057" y="7908"/>
                  </a:cubicBezTo>
                  <a:lnTo>
                    <a:pt x="3057" y="7152"/>
                  </a:lnTo>
                  <a:cubicBezTo>
                    <a:pt x="3057" y="6963"/>
                    <a:pt x="3214" y="6805"/>
                    <a:pt x="3403" y="6805"/>
                  </a:cubicBezTo>
                  <a:close/>
                  <a:moveTo>
                    <a:pt x="9452" y="6805"/>
                  </a:moveTo>
                  <a:cubicBezTo>
                    <a:pt x="9673" y="6805"/>
                    <a:pt x="9830" y="6963"/>
                    <a:pt x="9830" y="7152"/>
                  </a:cubicBezTo>
                  <a:lnTo>
                    <a:pt x="9830" y="7908"/>
                  </a:lnTo>
                  <a:cubicBezTo>
                    <a:pt x="9830" y="8097"/>
                    <a:pt x="9673" y="8254"/>
                    <a:pt x="9452" y="8254"/>
                  </a:cubicBezTo>
                  <a:lnTo>
                    <a:pt x="8665" y="8254"/>
                  </a:lnTo>
                  <a:cubicBezTo>
                    <a:pt x="8035" y="8254"/>
                    <a:pt x="7562" y="7750"/>
                    <a:pt x="7562" y="7152"/>
                  </a:cubicBezTo>
                  <a:cubicBezTo>
                    <a:pt x="7562" y="6963"/>
                    <a:pt x="7720" y="6805"/>
                    <a:pt x="7940" y="6805"/>
                  </a:cubicBezTo>
                  <a:close/>
                  <a:moveTo>
                    <a:pt x="10587" y="6774"/>
                  </a:moveTo>
                  <a:cubicBezTo>
                    <a:pt x="10965" y="6774"/>
                    <a:pt x="11311" y="7120"/>
                    <a:pt x="11311" y="7530"/>
                  </a:cubicBezTo>
                  <a:cubicBezTo>
                    <a:pt x="11311" y="7908"/>
                    <a:pt x="10996" y="8254"/>
                    <a:pt x="10587" y="8254"/>
                  </a:cubicBezTo>
                  <a:lnTo>
                    <a:pt x="10587" y="6774"/>
                  </a:lnTo>
                  <a:close/>
                  <a:moveTo>
                    <a:pt x="1135" y="8412"/>
                  </a:moveTo>
                  <a:cubicBezTo>
                    <a:pt x="1387" y="8790"/>
                    <a:pt x="1828" y="9011"/>
                    <a:pt x="2301" y="9011"/>
                  </a:cubicBezTo>
                  <a:cubicBezTo>
                    <a:pt x="2301" y="9420"/>
                    <a:pt x="1986" y="9767"/>
                    <a:pt x="1545" y="9767"/>
                  </a:cubicBezTo>
                  <a:cubicBezTo>
                    <a:pt x="1167" y="9767"/>
                    <a:pt x="789" y="9452"/>
                    <a:pt x="789" y="9011"/>
                  </a:cubicBezTo>
                  <a:cubicBezTo>
                    <a:pt x="789" y="8790"/>
                    <a:pt x="915" y="8538"/>
                    <a:pt x="1135" y="8412"/>
                  </a:cubicBezTo>
                  <a:close/>
                  <a:moveTo>
                    <a:pt x="11752" y="8412"/>
                  </a:moveTo>
                  <a:cubicBezTo>
                    <a:pt x="11941" y="8570"/>
                    <a:pt x="12067" y="8790"/>
                    <a:pt x="12067" y="9011"/>
                  </a:cubicBezTo>
                  <a:cubicBezTo>
                    <a:pt x="12067" y="9420"/>
                    <a:pt x="11752" y="9767"/>
                    <a:pt x="11311" y="9767"/>
                  </a:cubicBezTo>
                  <a:cubicBezTo>
                    <a:pt x="10870" y="9767"/>
                    <a:pt x="10555" y="9420"/>
                    <a:pt x="10555" y="9011"/>
                  </a:cubicBezTo>
                  <a:cubicBezTo>
                    <a:pt x="11028" y="9011"/>
                    <a:pt x="11469" y="8790"/>
                    <a:pt x="11752" y="8412"/>
                  </a:cubicBezTo>
                  <a:close/>
                  <a:moveTo>
                    <a:pt x="6837" y="7561"/>
                  </a:moveTo>
                  <a:cubicBezTo>
                    <a:pt x="6995" y="8412"/>
                    <a:pt x="7783" y="9042"/>
                    <a:pt x="8633" y="9042"/>
                  </a:cubicBezTo>
                  <a:lnTo>
                    <a:pt x="9421" y="9042"/>
                  </a:lnTo>
                  <a:cubicBezTo>
                    <a:pt x="9547" y="9042"/>
                    <a:pt x="9673" y="9011"/>
                    <a:pt x="9767" y="8979"/>
                  </a:cubicBezTo>
                  <a:lnTo>
                    <a:pt x="9767" y="8979"/>
                  </a:lnTo>
                  <a:cubicBezTo>
                    <a:pt x="9610" y="10680"/>
                    <a:pt x="8192" y="12004"/>
                    <a:pt x="6428" y="12004"/>
                  </a:cubicBezTo>
                  <a:cubicBezTo>
                    <a:pt x="4664" y="12004"/>
                    <a:pt x="3246" y="10680"/>
                    <a:pt x="3057" y="8979"/>
                  </a:cubicBezTo>
                  <a:lnTo>
                    <a:pt x="3057" y="8979"/>
                  </a:lnTo>
                  <a:cubicBezTo>
                    <a:pt x="3151" y="9011"/>
                    <a:pt x="3277" y="9042"/>
                    <a:pt x="3403" y="9042"/>
                  </a:cubicBezTo>
                  <a:lnTo>
                    <a:pt x="4191" y="9042"/>
                  </a:lnTo>
                  <a:cubicBezTo>
                    <a:pt x="5105" y="9042"/>
                    <a:pt x="5829" y="8412"/>
                    <a:pt x="5987" y="7561"/>
                  </a:cubicBezTo>
                  <a:close/>
                  <a:moveTo>
                    <a:pt x="6428" y="0"/>
                  </a:moveTo>
                  <a:cubicBezTo>
                    <a:pt x="5798" y="0"/>
                    <a:pt x="5294" y="410"/>
                    <a:pt x="5168" y="1008"/>
                  </a:cubicBezTo>
                  <a:lnTo>
                    <a:pt x="5010" y="1733"/>
                  </a:lnTo>
                  <a:cubicBezTo>
                    <a:pt x="4286" y="1985"/>
                    <a:pt x="3592" y="2458"/>
                    <a:pt x="3120" y="3088"/>
                  </a:cubicBezTo>
                  <a:cubicBezTo>
                    <a:pt x="2584" y="3812"/>
                    <a:pt x="2301" y="4663"/>
                    <a:pt x="2301" y="5577"/>
                  </a:cubicBezTo>
                  <a:lnTo>
                    <a:pt x="2301" y="6018"/>
                  </a:lnTo>
                  <a:cubicBezTo>
                    <a:pt x="1387" y="6018"/>
                    <a:pt x="694" y="6805"/>
                    <a:pt x="789" y="7719"/>
                  </a:cubicBezTo>
                  <a:cubicBezTo>
                    <a:pt x="316" y="7971"/>
                    <a:pt x="64" y="8475"/>
                    <a:pt x="64" y="9011"/>
                  </a:cubicBezTo>
                  <a:cubicBezTo>
                    <a:pt x="64" y="9420"/>
                    <a:pt x="221" y="9767"/>
                    <a:pt x="442" y="9987"/>
                  </a:cubicBezTo>
                  <a:lnTo>
                    <a:pt x="95" y="10712"/>
                  </a:lnTo>
                  <a:cubicBezTo>
                    <a:pt x="1" y="10901"/>
                    <a:pt x="95" y="11090"/>
                    <a:pt x="253" y="11216"/>
                  </a:cubicBezTo>
                  <a:cubicBezTo>
                    <a:pt x="305" y="11242"/>
                    <a:pt x="357" y="11254"/>
                    <a:pt x="408" y="11254"/>
                  </a:cubicBezTo>
                  <a:cubicBezTo>
                    <a:pt x="541" y="11254"/>
                    <a:pt x="666" y="11173"/>
                    <a:pt x="757" y="11058"/>
                  </a:cubicBezTo>
                  <a:lnTo>
                    <a:pt x="1072" y="10428"/>
                  </a:lnTo>
                  <a:cubicBezTo>
                    <a:pt x="1230" y="10460"/>
                    <a:pt x="1387" y="10523"/>
                    <a:pt x="1545" y="10523"/>
                  </a:cubicBezTo>
                  <a:cubicBezTo>
                    <a:pt x="1954" y="10523"/>
                    <a:pt x="2301" y="10365"/>
                    <a:pt x="2584" y="10113"/>
                  </a:cubicBezTo>
                  <a:cubicBezTo>
                    <a:pt x="3151" y="11657"/>
                    <a:pt x="4664" y="12760"/>
                    <a:pt x="6428" y="12760"/>
                  </a:cubicBezTo>
                  <a:cubicBezTo>
                    <a:pt x="8224" y="12760"/>
                    <a:pt x="9704" y="11657"/>
                    <a:pt x="10303" y="10113"/>
                  </a:cubicBezTo>
                  <a:cubicBezTo>
                    <a:pt x="10587" y="10365"/>
                    <a:pt x="10933" y="10523"/>
                    <a:pt x="11311" y="10523"/>
                  </a:cubicBezTo>
                  <a:cubicBezTo>
                    <a:pt x="11469" y="10523"/>
                    <a:pt x="11626" y="10460"/>
                    <a:pt x="11784" y="10428"/>
                  </a:cubicBezTo>
                  <a:lnTo>
                    <a:pt x="12099" y="11058"/>
                  </a:lnTo>
                  <a:cubicBezTo>
                    <a:pt x="12164" y="11188"/>
                    <a:pt x="12288" y="11273"/>
                    <a:pt x="12431" y="11273"/>
                  </a:cubicBezTo>
                  <a:cubicBezTo>
                    <a:pt x="12496" y="11273"/>
                    <a:pt x="12565" y="11255"/>
                    <a:pt x="12634" y="11216"/>
                  </a:cubicBezTo>
                  <a:cubicBezTo>
                    <a:pt x="12823" y="11153"/>
                    <a:pt x="12886" y="10901"/>
                    <a:pt x="12792" y="10712"/>
                  </a:cubicBezTo>
                  <a:lnTo>
                    <a:pt x="12414" y="9987"/>
                  </a:lnTo>
                  <a:cubicBezTo>
                    <a:pt x="12666" y="9735"/>
                    <a:pt x="12823" y="9357"/>
                    <a:pt x="12823" y="9011"/>
                  </a:cubicBezTo>
                  <a:cubicBezTo>
                    <a:pt x="12823" y="8475"/>
                    <a:pt x="12508" y="8002"/>
                    <a:pt x="12067" y="7719"/>
                  </a:cubicBezTo>
                  <a:cubicBezTo>
                    <a:pt x="12193" y="6805"/>
                    <a:pt x="11469" y="6018"/>
                    <a:pt x="10555" y="6018"/>
                  </a:cubicBezTo>
                  <a:lnTo>
                    <a:pt x="10555" y="5577"/>
                  </a:lnTo>
                  <a:cubicBezTo>
                    <a:pt x="10555" y="4663"/>
                    <a:pt x="10303" y="3812"/>
                    <a:pt x="9736" y="3088"/>
                  </a:cubicBezTo>
                  <a:cubicBezTo>
                    <a:pt x="9263" y="2458"/>
                    <a:pt x="8602" y="1985"/>
                    <a:pt x="7846" y="1733"/>
                  </a:cubicBezTo>
                  <a:lnTo>
                    <a:pt x="7688" y="1008"/>
                  </a:lnTo>
                  <a:cubicBezTo>
                    <a:pt x="7562" y="410"/>
                    <a:pt x="7058" y="0"/>
                    <a:pt x="64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86" name="Google Shape;5586;p47"/>
          <p:cNvGrpSpPr/>
          <p:nvPr/>
        </p:nvGrpSpPr>
        <p:grpSpPr>
          <a:xfrm>
            <a:off x="3566071" y="2099663"/>
            <a:ext cx="342171" cy="336332"/>
            <a:chOff x="-55620975" y="2294725"/>
            <a:chExt cx="323750" cy="318225"/>
          </a:xfrm>
          <a:solidFill>
            <a:srgbClr val="171536"/>
          </a:solidFill>
        </p:grpSpPr>
        <p:sp>
          <p:nvSpPr>
            <p:cNvPr id="5587" name="Google Shape;5587;p47"/>
            <p:cNvSpPr/>
            <p:nvPr/>
          </p:nvSpPr>
          <p:spPr>
            <a:xfrm>
              <a:off x="-55496525" y="2527275"/>
              <a:ext cx="73275" cy="29750"/>
            </a:xfrm>
            <a:custGeom>
              <a:avLst/>
              <a:gdLst/>
              <a:ahLst/>
              <a:cxnLst/>
              <a:rect l="l" t="t" r="r" b="b"/>
              <a:pathLst>
                <a:path w="2931" h="1190" extrusionOk="0">
                  <a:moveTo>
                    <a:pt x="414" y="1"/>
                  </a:moveTo>
                  <a:cubicBezTo>
                    <a:pt x="316" y="1"/>
                    <a:pt x="221" y="40"/>
                    <a:pt x="158" y="119"/>
                  </a:cubicBezTo>
                  <a:cubicBezTo>
                    <a:pt x="1" y="276"/>
                    <a:pt x="1" y="528"/>
                    <a:pt x="158" y="623"/>
                  </a:cubicBezTo>
                  <a:cubicBezTo>
                    <a:pt x="536" y="1001"/>
                    <a:pt x="1009" y="1190"/>
                    <a:pt x="1481" y="1190"/>
                  </a:cubicBezTo>
                  <a:cubicBezTo>
                    <a:pt x="1954" y="1190"/>
                    <a:pt x="2458" y="1001"/>
                    <a:pt x="2773" y="623"/>
                  </a:cubicBezTo>
                  <a:cubicBezTo>
                    <a:pt x="2931" y="465"/>
                    <a:pt x="2931" y="245"/>
                    <a:pt x="2773" y="119"/>
                  </a:cubicBezTo>
                  <a:cubicBezTo>
                    <a:pt x="2710" y="40"/>
                    <a:pt x="2623" y="1"/>
                    <a:pt x="2533" y="1"/>
                  </a:cubicBezTo>
                  <a:cubicBezTo>
                    <a:pt x="2442" y="1"/>
                    <a:pt x="2348" y="40"/>
                    <a:pt x="2269" y="119"/>
                  </a:cubicBezTo>
                  <a:cubicBezTo>
                    <a:pt x="2048" y="308"/>
                    <a:pt x="1733" y="434"/>
                    <a:pt x="1481" y="434"/>
                  </a:cubicBezTo>
                  <a:cubicBezTo>
                    <a:pt x="1166" y="434"/>
                    <a:pt x="883" y="308"/>
                    <a:pt x="694" y="119"/>
                  </a:cubicBezTo>
                  <a:cubicBezTo>
                    <a:pt x="615" y="40"/>
                    <a:pt x="512" y="1"/>
                    <a:pt x="41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8" name="Google Shape;5588;p47"/>
            <p:cNvSpPr/>
            <p:nvPr/>
          </p:nvSpPr>
          <p:spPr>
            <a:xfrm>
              <a:off x="-55505975" y="244437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79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9" name="Google Shape;5589;p47"/>
            <p:cNvSpPr/>
            <p:nvPr/>
          </p:nvSpPr>
          <p:spPr>
            <a:xfrm>
              <a:off x="-55431150" y="244437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79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0" name="Google Shape;5590;p47"/>
            <p:cNvSpPr/>
            <p:nvPr/>
          </p:nvSpPr>
          <p:spPr>
            <a:xfrm>
              <a:off x="-55620975" y="2294725"/>
              <a:ext cx="323750" cy="318225"/>
            </a:xfrm>
            <a:custGeom>
              <a:avLst/>
              <a:gdLst/>
              <a:ahLst/>
              <a:cxnLst/>
              <a:rect l="l" t="t" r="r" b="b"/>
              <a:pathLst>
                <a:path w="12950" h="12729" extrusionOk="0">
                  <a:moveTo>
                    <a:pt x="6459" y="851"/>
                  </a:moveTo>
                  <a:lnTo>
                    <a:pt x="11343" y="4506"/>
                  </a:lnTo>
                  <a:lnTo>
                    <a:pt x="1576" y="4506"/>
                  </a:lnTo>
                  <a:lnTo>
                    <a:pt x="6459" y="851"/>
                  </a:lnTo>
                  <a:close/>
                  <a:moveTo>
                    <a:pt x="2364" y="5987"/>
                  </a:moveTo>
                  <a:lnTo>
                    <a:pt x="2364" y="7499"/>
                  </a:lnTo>
                  <a:cubicBezTo>
                    <a:pt x="1923" y="7499"/>
                    <a:pt x="1608" y="7152"/>
                    <a:pt x="1608" y="6743"/>
                  </a:cubicBezTo>
                  <a:cubicBezTo>
                    <a:pt x="1608" y="6365"/>
                    <a:pt x="1923" y="5987"/>
                    <a:pt x="2364" y="5987"/>
                  </a:cubicBezTo>
                  <a:close/>
                  <a:moveTo>
                    <a:pt x="10555" y="5987"/>
                  </a:moveTo>
                  <a:cubicBezTo>
                    <a:pt x="10964" y="5987"/>
                    <a:pt x="11280" y="6365"/>
                    <a:pt x="11280" y="6743"/>
                  </a:cubicBezTo>
                  <a:cubicBezTo>
                    <a:pt x="11280" y="7152"/>
                    <a:pt x="10964" y="7499"/>
                    <a:pt x="10555" y="7499"/>
                  </a:cubicBezTo>
                  <a:lnTo>
                    <a:pt x="10555" y="5987"/>
                  </a:lnTo>
                  <a:close/>
                  <a:moveTo>
                    <a:pt x="9830" y="5262"/>
                  </a:moveTo>
                  <a:cubicBezTo>
                    <a:pt x="9799" y="5798"/>
                    <a:pt x="9799" y="8287"/>
                    <a:pt x="9799" y="8633"/>
                  </a:cubicBezTo>
                  <a:cubicBezTo>
                    <a:pt x="9799" y="10492"/>
                    <a:pt x="8287" y="11973"/>
                    <a:pt x="6459" y="11973"/>
                  </a:cubicBezTo>
                  <a:cubicBezTo>
                    <a:pt x="4600" y="11973"/>
                    <a:pt x="3088" y="10492"/>
                    <a:pt x="3088" y="8633"/>
                  </a:cubicBezTo>
                  <a:lnTo>
                    <a:pt x="3088" y="5262"/>
                  </a:lnTo>
                  <a:close/>
                  <a:moveTo>
                    <a:pt x="6459" y="1"/>
                  </a:moveTo>
                  <a:cubicBezTo>
                    <a:pt x="6381" y="1"/>
                    <a:pt x="6302" y="32"/>
                    <a:pt x="6239" y="95"/>
                  </a:cubicBezTo>
                  <a:lnTo>
                    <a:pt x="253" y="4569"/>
                  </a:lnTo>
                  <a:cubicBezTo>
                    <a:pt x="1" y="4790"/>
                    <a:pt x="158" y="5231"/>
                    <a:pt x="505" y="5231"/>
                  </a:cubicBezTo>
                  <a:lnTo>
                    <a:pt x="2395" y="5231"/>
                  </a:lnTo>
                  <a:cubicBezTo>
                    <a:pt x="1576" y="5231"/>
                    <a:pt x="883" y="5924"/>
                    <a:pt x="883" y="6743"/>
                  </a:cubicBezTo>
                  <a:cubicBezTo>
                    <a:pt x="883" y="7562"/>
                    <a:pt x="1576" y="8255"/>
                    <a:pt x="2395" y="8255"/>
                  </a:cubicBezTo>
                  <a:lnTo>
                    <a:pt x="2395" y="8633"/>
                  </a:lnTo>
                  <a:cubicBezTo>
                    <a:pt x="2395" y="10870"/>
                    <a:pt x="4254" y="12729"/>
                    <a:pt x="6491" y="12729"/>
                  </a:cubicBezTo>
                  <a:cubicBezTo>
                    <a:pt x="8728" y="12729"/>
                    <a:pt x="10586" y="10870"/>
                    <a:pt x="10586" y="8633"/>
                  </a:cubicBezTo>
                  <a:lnTo>
                    <a:pt x="10586" y="8255"/>
                  </a:lnTo>
                  <a:cubicBezTo>
                    <a:pt x="11406" y="8255"/>
                    <a:pt x="12067" y="7562"/>
                    <a:pt x="12067" y="6743"/>
                  </a:cubicBezTo>
                  <a:cubicBezTo>
                    <a:pt x="12067" y="5924"/>
                    <a:pt x="11406" y="5231"/>
                    <a:pt x="10586" y="5231"/>
                  </a:cubicBezTo>
                  <a:lnTo>
                    <a:pt x="12477" y="5231"/>
                  </a:lnTo>
                  <a:cubicBezTo>
                    <a:pt x="12792" y="5231"/>
                    <a:pt x="12949" y="4790"/>
                    <a:pt x="12666" y="4569"/>
                  </a:cubicBezTo>
                  <a:lnTo>
                    <a:pt x="6680" y="95"/>
                  </a:lnTo>
                  <a:cubicBezTo>
                    <a:pt x="6617" y="32"/>
                    <a:pt x="6538" y="1"/>
                    <a:pt x="645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1" name="Google Shape;5591;p47"/>
            <p:cNvSpPr/>
            <p:nvPr/>
          </p:nvSpPr>
          <p:spPr>
            <a:xfrm>
              <a:off x="-55450850" y="2482375"/>
              <a:ext cx="39400" cy="38225"/>
            </a:xfrm>
            <a:custGeom>
              <a:avLst/>
              <a:gdLst/>
              <a:ahLst/>
              <a:cxnLst/>
              <a:rect l="l" t="t" r="r" b="b"/>
              <a:pathLst>
                <a:path w="1576" h="1529" extrusionOk="0">
                  <a:moveTo>
                    <a:pt x="399" y="1"/>
                  </a:moveTo>
                  <a:cubicBezTo>
                    <a:pt x="308" y="1"/>
                    <a:pt x="221" y="40"/>
                    <a:pt x="158" y="119"/>
                  </a:cubicBezTo>
                  <a:cubicBezTo>
                    <a:pt x="1" y="277"/>
                    <a:pt x="1" y="497"/>
                    <a:pt x="158" y="623"/>
                  </a:cubicBezTo>
                  <a:lnTo>
                    <a:pt x="914" y="1411"/>
                  </a:lnTo>
                  <a:cubicBezTo>
                    <a:pt x="993" y="1489"/>
                    <a:pt x="1088" y="1529"/>
                    <a:pt x="1178" y="1529"/>
                  </a:cubicBezTo>
                  <a:cubicBezTo>
                    <a:pt x="1269" y="1529"/>
                    <a:pt x="1356" y="1489"/>
                    <a:pt x="1419" y="1411"/>
                  </a:cubicBezTo>
                  <a:cubicBezTo>
                    <a:pt x="1576" y="1253"/>
                    <a:pt x="1576" y="1001"/>
                    <a:pt x="1419" y="907"/>
                  </a:cubicBezTo>
                  <a:lnTo>
                    <a:pt x="662" y="119"/>
                  </a:lnTo>
                  <a:cubicBezTo>
                    <a:pt x="584" y="40"/>
                    <a:pt x="489" y="1"/>
                    <a:pt x="39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2" name="Google Shape;5592;p47"/>
            <p:cNvSpPr/>
            <p:nvPr/>
          </p:nvSpPr>
          <p:spPr>
            <a:xfrm>
              <a:off x="-55506775" y="2482375"/>
              <a:ext cx="39400" cy="38225"/>
            </a:xfrm>
            <a:custGeom>
              <a:avLst/>
              <a:gdLst/>
              <a:ahLst/>
              <a:cxnLst/>
              <a:rect l="l" t="t" r="r" b="b"/>
              <a:pathLst>
                <a:path w="1576" h="1529" extrusionOk="0">
                  <a:moveTo>
                    <a:pt x="1139" y="1"/>
                  </a:moveTo>
                  <a:cubicBezTo>
                    <a:pt x="1041" y="1"/>
                    <a:pt x="946" y="40"/>
                    <a:pt x="883" y="119"/>
                  </a:cubicBezTo>
                  <a:lnTo>
                    <a:pt x="159" y="907"/>
                  </a:lnTo>
                  <a:cubicBezTo>
                    <a:pt x="1" y="1064"/>
                    <a:pt x="1" y="1285"/>
                    <a:pt x="159" y="1411"/>
                  </a:cubicBezTo>
                  <a:cubicBezTo>
                    <a:pt x="237" y="1489"/>
                    <a:pt x="332" y="1529"/>
                    <a:pt x="422" y="1529"/>
                  </a:cubicBezTo>
                  <a:cubicBezTo>
                    <a:pt x="513" y="1529"/>
                    <a:pt x="600" y="1489"/>
                    <a:pt x="663" y="1411"/>
                  </a:cubicBezTo>
                  <a:lnTo>
                    <a:pt x="1419" y="623"/>
                  </a:lnTo>
                  <a:cubicBezTo>
                    <a:pt x="1576" y="466"/>
                    <a:pt x="1576" y="213"/>
                    <a:pt x="1419" y="119"/>
                  </a:cubicBezTo>
                  <a:cubicBezTo>
                    <a:pt x="1340" y="40"/>
                    <a:pt x="1238" y="1"/>
                    <a:pt x="113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93" name="Google Shape;5593;p47"/>
          <p:cNvGrpSpPr/>
          <p:nvPr/>
        </p:nvGrpSpPr>
        <p:grpSpPr>
          <a:xfrm>
            <a:off x="3568159" y="2514153"/>
            <a:ext cx="337997" cy="336411"/>
            <a:chOff x="-55620175" y="2686900"/>
            <a:chExt cx="319800" cy="318300"/>
          </a:xfrm>
          <a:solidFill>
            <a:srgbClr val="171536"/>
          </a:solidFill>
        </p:grpSpPr>
        <p:sp>
          <p:nvSpPr>
            <p:cNvPr id="5594" name="Google Shape;5594;p47"/>
            <p:cNvSpPr/>
            <p:nvPr/>
          </p:nvSpPr>
          <p:spPr>
            <a:xfrm>
              <a:off x="-55514650" y="2917925"/>
              <a:ext cx="72500" cy="29775"/>
            </a:xfrm>
            <a:custGeom>
              <a:avLst/>
              <a:gdLst/>
              <a:ahLst/>
              <a:cxnLst/>
              <a:rect l="l" t="t" r="r" b="b"/>
              <a:pathLst>
                <a:path w="2900" h="1191" extrusionOk="0">
                  <a:moveTo>
                    <a:pt x="387" y="1"/>
                  </a:moveTo>
                  <a:cubicBezTo>
                    <a:pt x="292" y="1"/>
                    <a:pt x="206" y="40"/>
                    <a:pt x="158" y="119"/>
                  </a:cubicBezTo>
                  <a:cubicBezTo>
                    <a:pt x="1" y="277"/>
                    <a:pt x="1" y="529"/>
                    <a:pt x="158" y="655"/>
                  </a:cubicBezTo>
                  <a:cubicBezTo>
                    <a:pt x="505" y="1001"/>
                    <a:pt x="978" y="1190"/>
                    <a:pt x="1450" y="1190"/>
                  </a:cubicBezTo>
                  <a:cubicBezTo>
                    <a:pt x="1954" y="1190"/>
                    <a:pt x="2427" y="1001"/>
                    <a:pt x="2742" y="655"/>
                  </a:cubicBezTo>
                  <a:cubicBezTo>
                    <a:pt x="2899" y="497"/>
                    <a:pt x="2899" y="245"/>
                    <a:pt x="2742" y="119"/>
                  </a:cubicBezTo>
                  <a:cubicBezTo>
                    <a:pt x="2679" y="72"/>
                    <a:pt x="2592" y="48"/>
                    <a:pt x="2502" y="48"/>
                  </a:cubicBezTo>
                  <a:cubicBezTo>
                    <a:pt x="2411" y="48"/>
                    <a:pt x="2317" y="72"/>
                    <a:pt x="2238" y="119"/>
                  </a:cubicBezTo>
                  <a:cubicBezTo>
                    <a:pt x="2049" y="340"/>
                    <a:pt x="1734" y="434"/>
                    <a:pt x="1450" y="434"/>
                  </a:cubicBezTo>
                  <a:cubicBezTo>
                    <a:pt x="1135" y="434"/>
                    <a:pt x="852" y="340"/>
                    <a:pt x="663" y="119"/>
                  </a:cubicBezTo>
                  <a:cubicBezTo>
                    <a:pt x="584" y="40"/>
                    <a:pt x="481" y="1"/>
                    <a:pt x="38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5" name="Google Shape;5595;p47"/>
            <p:cNvSpPr/>
            <p:nvPr/>
          </p:nvSpPr>
          <p:spPr>
            <a:xfrm>
              <a:off x="-55450050" y="2854725"/>
              <a:ext cx="18125" cy="18150"/>
            </a:xfrm>
            <a:custGeom>
              <a:avLst/>
              <a:gdLst/>
              <a:ahLst/>
              <a:cxnLst/>
              <a:rect l="l" t="t" r="r" b="b"/>
              <a:pathLst>
                <a:path w="725" h="726" extrusionOk="0">
                  <a:moveTo>
                    <a:pt x="378" y="1"/>
                  </a:moveTo>
                  <a:cubicBezTo>
                    <a:pt x="158" y="1"/>
                    <a:pt x="0" y="190"/>
                    <a:pt x="0" y="379"/>
                  </a:cubicBezTo>
                  <a:cubicBezTo>
                    <a:pt x="0" y="568"/>
                    <a:pt x="158" y="725"/>
                    <a:pt x="378" y="725"/>
                  </a:cubicBezTo>
                  <a:cubicBezTo>
                    <a:pt x="567" y="725"/>
                    <a:pt x="725" y="568"/>
                    <a:pt x="725" y="379"/>
                  </a:cubicBezTo>
                  <a:cubicBezTo>
                    <a:pt x="725" y="190"/>
                    <a:pt x="567" y="1"/>
                    <a:pt x="37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6" name="Google Shape;5596;p47"/>
            <p:cNvSpPr/>
            <p:nvPr/>
          </p:nvSpPr>
          <p:spPr>
            <a:xfrm>
              <a:off x="-55524875" y="2855525"/>
              <a:ext cx="18925" cy="17450"/>
            </a:xfrm>
            <a:custGeom>
              <a:avLst/>
              <a:gdLst/>
              <a:ahLst/>
              <a:cxnLst/>
              <a:rect l="l" t="t" r="r" b="b"/>
              <a:pathLst>
                <a:path w="757" h="698" extrusionOk="0">
                  <a:moveTo>
                    <a:pt x="410" y="0"/>
                  </a:moveTo>
                  <a:cubicBezTo>
                    <a:pt x="189" y="0"/>
                    <a:pt x="0" y="158"/>
                    <a:pt x="0" y="347"/>
                  </a:cubicBezTo>
                  <a:cubicBezTo>
                    <a:pt x="0" y="536"/>
                    <a:pt x="189" y="693"/>
                    <a:pt x="410" y="693"/>
                  </a:cubicBezTo>
                  <a:cubicBezTo>
                    <a:pt x="423" y="696"/>
                    <a:pt x="437" y="697"/>
                    <a:pt x="451" y="697"/>
                  </a:cubicBezTo>
                  <a:cubicBezTo>
                    <a:pt x="598" y="697"/>
                    <a:pt x="756" y="548"/>
                    <a:pt x="756" y="347"/>
                  </a:cubicBezTo>
                  <a:cubicBezTo>
                    <a:pt x="756" y="158"/>
                    <a:pt x="599" y="0"/>
                    <a:pt x="41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7" name="Google Shape;5597;p47"/>
            <p:cNvSpPr/>
            <p:nvPr/>
          </p:nvSpPr>
          <p:spPr>
            <a:xfrm>
              <a:off x="-55620175" y="2686900"/>
              <a:ext cx="319800" cy="318300"/>
            </a:xfrm>
            <a:custGeom>
              <a:avLst/>
              <a:gdLst/>
              <a:ahLst/>
              <a:cxnLst/>
              <a:rect l="l" t="t" r="r" b="b"/>
              <a:pathLst>
                <a:path w="12792" h="12732" extrusionOk="0">
                  <a:moveTo>
                    <a:pt x="5671" y="2240"/>
                  </a:moveTo>
                  <a:cubicBezTo>
                    <a:pt x="6333" y="2240"/>
                    <a:pt x="6931" y="2429"/>
                    <a:pt x="7435" y="2744"/>
                  </a:cubicBezTo>
                  <a:cubicBezTo>
                    <a:pt x="7057" y="4225"/>
                    <a:pt x="5703" y="5233"/>
                    <a:pt x="4159" y="5233"/>
                  </a:cubicBezTo>
                  <a:lnTo>
                    <a:pt x="2332" y="5233"/>
                  </a:lnTo>
                  <a:cubicBezTo>
                    <a:pt x="2489" y="3532"/>
                    <a:pt x="3938" y="2240"/>
                    <a:pt x="5671" y="2240"/>
                  </a:cubicBezTo>
                  <a:close/>
                  <a:moveTo>
                    <a:pt x="8318" y="732"/>
                  </a:moveTo>
                  <a:cubicBezTo>
                    <a:pt x="8434" y="732"/>
                    <a:pt x="8549" y="741"/>
                    <a:pt x="8664" y="759"/>
                  </a:cubicBezTo>
                  <a:cubicBezTo>
                    <a:pt x="9735" y="917"/>
                    <a:pt x="10523" y="1925"/>
                    <a:pt x="10523" y="3059"/>
                  </a:cubicBezTo>
                  <a:lnTo>
                    <a:pt x="10523" y="6147"/>
                  </a:lnTo>
                  <a:cubicBezTo>
                    <a:pt x="10271" y="6021"/>
                    <a:pt x="10050" y="5958"/>
                    <a:pt x="9767" y="5958"/>
                  </a:cubicBezTo>
                  <a:lnTo>
                    <a:pt x="9767" y="5580"/>
                  </a:lnTo>
                  <a:cubicBezTo>
                    <a:pt x="9767" y="3626"/>
                    <a:pt x="8349" y="1957"/>
                    <a:pt x="6490" y="1578"/>
                  </a:cubicBezTo>
                  <a:cubicBezTo>
                    <a:pt x="6975" y="1040"/>
                    <a:pt x="7643" y="732"/>
                    <a:pt x="8318" y="732"/>
                  </a:cubicBezTo>
                  <a:close/>
                  <a:moveTo>
                    <a:pt x="1544" y="6745"/>
                  </a:moveTo>
                  <a:lnTo>
                    <a:pt x="1544" y="8226"/>
                  </a:lnTo>
                  <a:cubicBezTo>
                    <a:pt x="1134" y="8226"/>
                    <a:pt x="788" y="7879"/>
                    <a:pt x="788" y="7470"/>
                  </a:cubicBezTo>
                  <a:cubicBezTo>
                    <a:pt x="788" y="7092"/>
                    <a:pt x="1134" y="6745"/>
                    <a:pt x="1544" y="6745"/>
                  </a:cubicBezTo>
                  <a:close/>
                  <a:moveTo>
                    <a:pt x="9798" y="6745"/>
                  </a:moveTo>
                  <a:cubicBezTo>
                    <a:pt x="10208" y="6745"/>
                    <a:pt x="10554" y="7060"/>
                    <a:pt x="10554" y="7470"/>
                  </a:cubicBezTo>
                  <a:cubicBezTo>
                    <a:pt x="10554" y="7879"/>
                    <a:pt x="10208" y="8226"/>
                    <a:pt x="9798" y="8226"/>
                  </a:cubicBezTo>
                  <a:lnTo>
                    <a:pt x="9798" y="6745"/>
                  </a:lnTo>
                  <a:close/>
                  <a:moveTo>
                    <a:pt x="10712" y="8667"/>
                  </a:moveTo>
                  <a:cubicBezTo>
                    <a:pt x="10775" y="8888"/>
                    <a:pt x="10869" y="9108"/>
                    <a:pt x="11027" y="9297"/>
                  </a:cubicBezTo>
                  <a:cubicBezTo>
                    <a:pt x="11090" y="9455"/>
                    <a:pt x="11216" y="9549"/>
                    <a:pt x="11342" y="9707"/>
                  </a:cubicBezTo>
                  <a:lnTo>
                    <a:pt x="9652" y="9707"/>
                  </a:lnTo>
                  <a:cubicBezTo>
                    <a:pt x="9738" y="9468"/>
                    <a:pt x="9768" y="9254"/>
                    <a:pt x="9798" y="8982"/>
                  </a:cubicBezTo>
                  <a:cubicBezTo>
                    <a:pt x="10145" y="8982"/>
                    <a:pt x="10460" y="8856"/>
                    <a:pt x="10712" y="8667"/>
                  </a:cubicBezTo>
                  <a:close/>
                  <a:moveTo>
                    <a:pt x="8066" y="3280"/>
                  </a:moveTo>
                  <a:cubicBezTo>
                    <a:pt x="8664" y="3847"/>
                    <a:pt x="9042" y="4729"/>
                    <a:pt x="9042" y="5643"/>
                  </a:cubicBezTo>
                  <a:lnTo>
                    <a:pt x="9042" y="8636"/>
                  </a:lnTo>
                  <a:cubicBezTo>
                    <a:pt x="9042" y="10463"/>
                    <a:pt x="7530" y="11975"/>
                    <a:pt x="5671" y="11975"/>
                  </a:cubicBezTo>
                  <a:cubicBezTo>
                    <a:pt x="3812" y="11975"/>
                    <a:pt x="2269" y="10431"/>
                    <a:pt x="2269" y="8573"/>
                  </a:cubicBezTo>
                  <a:lnTo>
                    <a:pt x="2269" y="5989"/>
                  </a:lnTo>
                  <a:lnTo>
                    <a:pt x="4159" y="5989"/>
                  </a:lnTo>
                  <a:cubicBezTo>
                    <a:pt x="5104" y="5989"/>
                    <a:pt x="6049" y="5643"/>
                    <a:pt x="6805" y="5044"/>
                  </a:cubicBezTo>
                  <a:cubicBezTo>
                    <a:pt x="7404" y="4571"/>
                    <a:pt x="7782" y="3941"/>
                    <a:pt x="8066" y="3280"/>
                  </a:cubicBezTo>
                  <a:close/>
                  <a:moveTo>
                    <a:pt x="8329" y="0"/>
                  </a:moveTo>
                  <a:cubicBezTo>
                    <a:pt x="7237" y="0"/>
                    <a:pt x="6224" y="580"/>
                    <a:pt x="5671" y="1547"/>
                  </a:cubicBezTo>
                  <a:lnTo>
                    <a:pt x="5640" y="1547"/>
                  </a:lnTo>
                  <a:cubicBezTo>
                    <a:pt x="3340" y="1547"/>
                    <a:pt x="1481" y="3374"/>
                    <a:pt x="1481" y="5643"/>
                  </a:cubicBezTo>
                  <a:lnTo>
                    <a:pt x="1481" y="5989"/>
                  </a:lnTo>
                  <a:cubicBezTo>
                    <a:pt x="662" y="5989"/>
                    <a:pt x="0" y="6651"/>
                    <a:pt x="0" y="7470"/>
                  </a:cubicBezTo>
                  <a:cubicBezTo>
                    <a:pt x="0" y="8320"/>
                    <a:pt x="662" y="8982"/>
                    <a:pt x="1481" y="8982"/>
                  </a:cubicBezTo>
                  <a:cubicBezTo>
                    <a:pt x="1702" y="11061"/>
                    <a:pt x="3466" y="12731"/>
                    <a:pt x="5577" y="12731"/>
                  </a:cubicBezTo>
                  <a:cubicBezTo>
                    <a:pt x="7215" y="12731"/>
                    <a:pt x="8570" y="11818"/>
                    <a:pt x="9263" y="10463"/>
                  </a:cubicBezTo>
                  <a:lnTo>
                    <a:pt x="12319" y="10463"/>
                  </a:lnTo>
                  <a:cubicBezTo>
                    <a:pt x="12476" y="10463"/>
                    <a:pt x="12634" y="10368"/>
                    <a:pt x="12665" y="10211"/>
                  </a:cubicBezTo>
                  <a:cubicBezTo>
                    <a:pt x="12791" y="9990"/>
                    <a:pt x="12728" y="9833"/>
                    <a:pt x="12571" y="9770"/>
                  </a:cubicBezTo>
                  <a:cubicBezTo>
                    <a:pt x="11783" y="9360"/>
                    <a:pt x="11248" y="8573"/>
                    <a:pt x="11248" y="7690"/>
                  </a:cubicBezTo>
                  <a:lnTo>
                    <a:pt x="11248" y="3122"/>
                  </a:lnTo>
                  <a:cubicBezTo>
                    <a:pt x="11248" y="1578"/>
                    <a:pt x="10208" y="287"/>
                    <a:pt x="8790" y="35"/>
                  </a:cubicBezTo>
                  <a:cubicBezTo>
                    <a:pt x="8636" y="12"/>
                    <a:pt x="8481" y="0"/>
                    <a:pt x="832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98" name="Google Shape;5598;p47"/>
          <p:cNvGrpSpPr/>
          <p:nvPr/>
        </p:nvGrpSpPr>
        <p:grpSpPr>
          <a:xfrm>
            <a:off x="5645619" y="1685939"/>
            <a:ext cx="337151" cy="336332"/>
            <a:chOff x="-53690500" y="1903275"/>
            <a:chExt cx="319000" cy="318225"/>
          </a:xfrm>
          <a:solidFill>
            <a:srgbClr val="171536"/>
          </a:solidFill>
        </p:grpSpPr>
        <p:sp>
          <p:nvSpPr>
            <p:cNvPr id="5599" name="Google Shape;5599;p47"/>
            <p:cNvSpPr/>
            <p:nvPr/>
          </p:nvSpPr>
          <p:spPr>
            <a:xfrm>
              <a:off x="-53567625" y="2136625"/>
              <a:ext cx="71675" cy="29750"/>
            </a:xfrm>
            <a:custGeom>
              <a:avLst/>
              <a:gdLst/>
              <a:ahLst/>
              <a:cxnLst/>
              <a:rect l="l" t="t" r="r" b="b"/>
              <a:pathLst>
                <a:path w="2867" h="1190" extrusionOk="0">
                  <a:moveTo>
                    <a:pt x="366" y="0"/>
                  </a:moveTo>
                  <a:cubicBezTo>
                    <a:pt x="276" y="0"/>
                    <a:pt x="189" y="40"/>
                    <a:pt x="126" y="118"/>
                  </a:cubicBezTo>
                  <a:cubicBezTo>
                    <a:pt x="0" y="244"/>
                    <a:pt x="0" y="465"/>
                    <a:pt x="126" y="622"/>
                  </a:cubicBezTo>
                  <a:cubicBezTo>
                    <a:pt x="473" y="969"/>
                    <a:pt x="945" y="1190"/>
                    <a:pt x="1418" y="1190"/>
                  </a:cubicBezTo>
                  <a:cubicBezTo>
                    <a:pt x="1890" y="1190"/>
                    <a:pt x="2395" y="969"/>
                    <a:pt x="2710" y="622"/>
                  </a:cubicBezTo>
                  <a:cubicBezTo>
                    <a:pt x="2867" y="465"/>
                    <a:pt x="2867" y="244"/>
                    <a:pt x="2710" y="118"/>
                  </a:cubicBezTo>
                  <a:cubicBezTo>
                    <a:pt x="2631" y="40"/>
                    <a:pt x="2536" y="0"/>
                    <a:pt x="2446" y="0"/>
                  </a:cubicBezTo>
                  <a:cubicBezTo>
                    <a:pt x="2355" y="0"/>
                    <a:pt x="2269" y="40"/>
                    <a:pt x="2206" y="118"/>
                  </a:cubicBezTo>
                  <a:cubicBezTo>
                    <a:pt x="2017" y="307"/>
                    <a:pt x="1701" y="433"/>
                    <a:pt x="1418" y="433"/>
                  </a:cubicBezTo>
                  <a:cubicBezTo>
                    <a:pt x="1103" y="433"/>
                    <a:pt x="819" y="307"/>
                    <a:pt x="630" y="118"/>
                  </a:cubicBezTo>
                  <a:cubicBezTo>
                    <a:pt x="552" y="40"/>
                    <a:pt x="457" y="0"/>
                    <a:pt x="3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0" name="Google Shape;5600;p47"/>
            <p:cNvSpPr/>
            <p:nvPr/>
          </p:nvSpPr>
          <p:spPr>
            <a:xfrm>
              <a:off x="-53502250" y="2072625"/>
              <a:ext cx="17325" cy="17350"/>
            </a:xfrm>
            <a:custGeom>
              <a:avLst/>
              <a:gdLst/>
              <a:ahLst/>
              <a:cxnLst/>
              <a:rect l="l" t="t" r="r" b="b"/>
              <a:pathLst>
                <a:path w="693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1" name="Google Shape;5601;p47"/>
            <p:cNvSpPr/>
            <p:nvPr/>
          </p:nvSpPr>
          <p:spPr>
            <a:xfrm>
              <a:off x="-53577075" y="2072625"/>
              <a:ext cx="17325" cy="17350"/>
            </a:xfrm>
            <a:custGeom>
              <a:avLst/>
              <a:gdLst/>
              <a:ahLst/>
              <a:cxnLst/>
              <a:rect l="l" t="t" r="r" b="b"/>
              <a:pathLst>
                <a:path w="693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2" name="Google Shape;5602;p47"/>
            <p:cNvSpPr/>
            <p:nvPr/>
          </p:nvSpPr>
          <p:spPr>
            <a:xfrm>
              <a:off x="-53690500" y="1903275"/>
              <a:ext cx="319000" cy="318225"/>
            </a:xfrm>
            <a:custGeom>
              <a:avLst/>
              <a:gdLst/>
              <a:ahLst/>
              <a:cxnLst/>
              <a:rect l="l" t="t" r="r" b="b"/>
              <a:pathLst>
                <a:path w="12760" h="12729" extrusionOk="0">
                  <a:moveTo>
                    <a:pt x="9735" y="4475"/>
                  </a:moveTo>
                  <a:lnTo>
                    <a:pt x="9735" y="5262"/>
                  </a:lnTo>
                  <a:lnTo>
                    <a:pt x="2993" y="5262"/>
                  </a:lnTo>
                  <a:lnTo>
                    <a:pt x="2993" y="4475"/>
                  </a:lnTo>
                  <a:close/>
                  <a:moveTo>
                    <a:pt x="9767" y="6018"/>
                  </a:moveTo>
                  <a:lnTo>
                    <a:pt x="9767" y="8633"/>
                  </a:lnTo>
                  <a:cubicBezTo>
                    <a:pt x="9767" y="10461"/>
                    <a:pt x="8255" y="11973"/>
                    <a:pt x="6427" y="11973"/>
                  </a:cubicBezTo>
                  <a:cubicBezTo>
                    <a:pt x="4569" y="11973"/>
                    <a:pt x="3088" y="10461"/>
                    <a:pt x="3088" y="8633"/>
                  </a:cubicBezTo>
                  <a:lnTo>
                    <a:pt x="3088" y="6018"/>
                  </a:lnTo>
                  <a:close/>
                  <a:moveTo>
                    <a:pt x="6459" y="757"/>
                  </a:moveTo>
                  <a:cubicBezTo>
                    <a:pt x="9578" y="757"/>
                    <a:pt x="12098" y="3277"/>
                    <a:pt x="12098" y="6365"/>
                  </a:cubicBezTo>
                  <a:lnTo>
                    <a:pt x="12098" y="11973"/>
                  </a:lnTo>
                  <a:lnTo>
                    <a:pt x="8727" y="11973"/>
                  </a:lnTo>
                  <a:cubicBezTo>
                    <a:pt x="9798" y="11217"/>
                    <a:pt x="10460" y="9988"/>
                    <a:pt x="10460" y="8633"/>
                  </a:cubicBezTo>
                  <a:lnTo>
                    <a:pt x="10460" y="4097"/>
                  </a:lnTo>
                  <a:cubicBezTo>
                    <a:pt x="10460" y="3908"/>
                    <a:pt x="10303" y="3750"/>
                    <a:pt x="10114" y="3750"/>
                  </a:cubicBezTo>
                  <a:lnTo>
                    <a:pt x="6774" y="3750"/>
                  </a:lnTo>
                  <a:lnTo>
                    <a:pt x="6774" y="2994"/>
                  </a:lnTo>
                  <a:lnTo>
                    <a:pt x="7121" y="2994"/>
                  </a:lnTo>
                  <a:cubicBezTo>
                    <a:pt x="7310" y="2994"/>
                    <a:pt x="7467" y="2836"/>
                    <a:pt x="7467" y="2616"/>
                  </a:cubicBezTo>
                  <a:cubicBezTo>
                    <a:pt x="7467" y="2427"/>
                    <a:pt x="7310" y="2269"/>
                    <a:pt x="7121" y="2269"/>
                  </a:cubicBezTo>
                  <a:lnTo>
                    <a:pt x="6774" y="2269"/>
                  </a:lnTo>
                  <a:lnTo>
                    <a:pt x="6774" y="1923"/>
                  </a:lnTo>
                  <a:cubicBezTo>
                    <a:pt x="6774" y="1734"/>
                    <a:pt x="6616" y="1576"/>
                    <a:pt x="6427" y="1576"/>
                  </a:cubicBezTo>
                  <a:cubicBezTo>
                    <a:pt x="6207" y="1576"/>
                    <a:pt x="6049" y="1734"/>
                    <a:pt x="6049" y="1923"/>
                  </a:cubicBezTo>
                  <a:lnTo>
                    <a:pt x="6049" y="2269"/>
                  </a:lnTo>
                  <a:lnTo>
                    <a:pt x="5703" y="2269"/>
                  </a:lnTo>
                  <a:cubicBezTo>
                    <a:pt x="5514" y="2269"/>
                    <a:pt x="5356" y="2427"/>
                    <a:pt x="5356" y="2616"/>
                  </a:cubicBezTo>
                  <a:cubicBezTo>
                    <a:pt x="5356" y="2836"/>
                    <a:pt x="5514" y="2994"/>
                    <a:pt x="5703" y="2994"/>
                  </a:cubicBezTo>
                  <a:lnTo>
                    <a:pt x="6049" y="2994"/>
                  </a:lnTo>
                  <a:lnTo>
                    <a:pt x="6049" y="3750"/>
                  </a:lnTo>
                  <a:lnTo>
                    <a:pt x="2710" y="3750"/>
                  </a:lnTo>
                  <a:cubicBezTo>
                    <a:pt x="2521" y="3750"/>
                    <a:pt x="2363" y="3908"/>
                    <a:pt x="2363" y="4097"/>
                  </a:cubicBezTo>
                  <a:lnTo>
                    <a:pt x="2363" y="8633"/>
                  </a:lnTo>
                  <a:cubicBezTo>
                    <a:pt x="2363" y="9988"/>
                    <a:pt x="3088" y="11217"/>
                    <a:pt x="4096" y="11973"/>
                  </a:cubicBezTo>
                  <a:lnTo>
                    <a:pt x="820" y="11973"/>
                  </a:lnTo>
                  <a:lnTo>
                    <a:pt x="820" y="6365"/>
                  </a:lnTo>
                  <a:cubicBezTo>
                    <a:pt x="820" y="3277"/>
                    <a:pt x="3340" y="757"/>
                    <a:pt x="6459" y="757"/>
                  </a:cubicBezTo>
                  <a:close/>
                  <a:moveTo>
                    <a:pt x="6364" y="1"/>
                  </a:moveTo>
                  <a:cubicBezTo>
                    <a:pt x="2867" y="1"/>
                    <a:pt x="0" y="2868"/>
                    <a:pt x="0" y="6365"/>
                  </a:cubicBezTo>
                  <a:lnTo>
                    <a:pt x="0" y="12351"/>
                  </a:lnTo>
                  <a:cubicBezTo>
                    <a:pt x="0" y="12571"/>
                    <a:pt x="158" y="12729"/>
                    <a:pt x="347" y="12729"/>
                  </a:cubicBezTo>
                  <a:lnTo>
                    <a:pt x="12319" y="12729"/>
                  </a:lnTo>
                  <a:cubicBezTo>
                    <a:pt x="12508" y="12729"/>
                    <a:pt x="12665" y="12571"/>
                    <a:pt x="12665" y="12351"/>
                  </a:cubicBezTo>
                  <a:lnTo>
                    <a:pt x="12665" y="6365"/>
                  </a:lnTo>
                  <a:cubicBezTo>
                    <a:pt x="12760" y="2868"/>
                    <a:pt x="9893" y="1"/>
                    <a:pt x="636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03" name="Google Shape;5603;p47"/>
          <p:cNvGrpSpPr/>
          <p:nvPr/>
        </p:nvGrpSpPr>
        <p:grpSpPr>
          <a:xfrm>
            <a:off x="5666427" y="2101328"/>
            <a:ext cx="295536" cy="334667"/>
            <a:chOff x="-53670800" y="2296300"/>
            <a:chExt cx="279625" cy="316650"/>
          </a:xfrm>
          <a:solidFill>
            <a:srgbClr val="171536"/>
          </a:solidFill>
        </p:grpSpPr>
        <p:sp>
          <p:nvSpPr>
            <p:cNvPr id="5604" name="Google Shape;5604;p47"/>
            <p:cNvSpPr/>
            <p:nvPr/>
          </p:nvSpPr>
          <p:spPr>
            <a:xfrm>
              <a:off x="-53567625" y="2527275"/>
              <a:ext cx="73250" cy="29750"/>
            </a:xfrm>
            <a:custGeom>
              <a:avLst/>
              <a:gdLst/>
              <a:ahLst/>
              <a:cxnLst/>
              <a:rect l="l" t="t" r="r" b="b"/>
              <a:pathLst>
                <a:path w="2930" h="1190" extrusionOk="0">
                  <a:moveTo>
                    <a:pt x="410" y="1"/>
                  </a:moveTo>
                  <a:cubicBezTo>
                    <a:pt x="315" y="1"/>
                    <a:pt x="221" y="40"/>
                    <a:pt x="158" y="119"/>
                  </a:cubicBezTo>
                  <a:cubicBezTo>
                    <a:pt x="0" y="276"/>
                    <a:pt x="0" y="528"/>
                    <a:pt x="158" y="623"/>
                  </a:cubicBezTo>
                  <a:cubicBezTo>
                    <a:pt x="504" y="1001"/>
                    <a:pt x="977" y="1190"/>
                    <a:pt x="1449" y="1190"/>
                  </a:cubicBezTo>
                  <a:cubicBezTo>
                    <a:pt x="1922" y="1190"/>
                    <a:pt x="2458" y="1001"/>
                    <a:pt x="2773" y="623"/>
                  </a:cubicBezTo>
                  <a:cubicBezTo>
                    <a:pt x="2930" y="465"/>
                    <a:pt x="2930" y="245"/>
                    <a:pt x="2773" y="119"/>
                  </a:cubicBezTo>
                  <a:cubicBezTo>
                    <a:pt x="2710" y="40"/>
                    <a:pt x="2615" y="1"/>
                    <a:pt x="2517" y="1"/>
                  </a:cubicBezTo>
                  <a:cubicBezTo>
                    <a:pt x="2418" y="1"/>
                    <a:pt x="2316" y="40"/>
                    <a:pt x="2237" y="119"/>
                  </a:cubicBezTo>
                  <a:cubicBezTo>
                    <a:pt x="2048" y="308"/>
                    <a:pt x="1733" y="434"/>
                    <a:pt x="1449" y="434"/>
                  </a:cubicBezTo>
                  <a:cubicBezTo>
                    <a:pt x="1134" y="434"/>
                    <a:pt x="882" y="308"/>
                    <a:pt x="662" y="119"/>
                  </a:cubicBezTo>
                  <a:cubicBezTo>
                    <a:pt x="599" y="40"/>
                    <a:pt x="504" y="1"/>
                    <a:pt x="41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5" name="Google Shape;5605;p47"/>
            <p:cNvSpPr/>
            <p:nvPr/>
          </p:nvSpPr>
          <p:spPr>
            <a:xfrm>
              <a:off x="-53502250" y="2463275"/>
              <a:ext cx="17325" cy="17350"/>
            </a:xfrm>
            <a:custGeom>
              <a:avLst/>
              <a:gdLst/>
              <a:ahLst/>
              <a:cxnLst/>
              <a:rect l="l" t="t" r="r" b="b"/>
              <a:pathLst>
                <a:path w="693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6" name="Google Shape;5606;p47"/>
            <p:cNvSpPr/>
            <p:nvPr/>
          </p:nvSpPr>
          <p:spPr>
            <a:xfrm>
              <a:off x="-53577075" y="2463275"/>
              <a:ext cx="17325" cy="17350"/>
            </a:xfrm>
            <a:custGeom>
              <a:avLst/>
              <a:gdLst/>
              <a:ahLst/>
              <a:cxnLst/>
              <a:rect l="l" t="t" r="r" b="b"/>
              <a:pathLst>
                <a:path w="693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7" name="Google Shape;5607;p47"/>
            <p:cNvSpPr/>
            <p:nvPr/>
          </p:nvSpPr>
          <p:spPr>
            <a:xfrm>
              <a:off x="-53670800" y="2296300"/>
              <a:ext cx="279625" cy="316650"/>
            </a:xfrm>
            <a:custGeom>
              <a:avLst/>
              <a:gdLst/>
              <a:ahLst/>
              <a:cxnLst/>
              <a:rect l="l" t="t" r="r" b="b"/>
              <a:pathLst>
                <a:path w="11185" h="12666" extrusionOk="0">
                  <a:moveTo>
                    <a:pt x="1481" y="6680"/>
                  </a:moveTo>
                  <a:lnTo>
                    <a:pt x="1481" y="7026"/>
                  </a:lnTo>
                  <a:lnTo>
                    <a:pt x="1481" y="8129"/>
                  </a:lnTo>
                  <a:cubicBezTo>
                    <a:pt x="1450" y="8134"/>
                    <a:pt x="1421" y="8136"/>
                    <a:pt x="1391" y="8136"/>
                  </a:cubicBezTo>
                  <a:cubicBezTo>
                    <a:pt x="1026" y="8136"/>
                    <a:pt x="756" y="7786"/>
                    <a:pt x="756" y="7436"/>
                  </a:cubicBezTo>
                  <a:cubicBezTo>
                    <a:pt x="756" y="7026"/>
                    <a:pt x="1103" y="6680"/>
                    <a:pt x="1481" y="6680"/>
                  </a:cubicBezTo>
                  <a:close/>
                  <a:moveTo>
                    <a:pt x="9672" y="6711"/>
                  </a:moveTo>
                  <a:cubicBezTo>
                    <a:pt x="10082" y="6711"/>
                    <a:pt x="10428" y="7026"/>
                    <a:pt x="10428" y="7467"/>
                  </a:cubicBezTo>
                  <a:cubicBezTo>
                    <a:pt x="10428" y="7814"/>
                    <a:pt x="10113" y="8192"/>
                    <a:pt x="9672" y="8192"/>
                  </a:cubicBezTo>
                  <a:lnTo>
                    <a:pt x="9672" y="7089"/>
                  </a:lnTo>
                  <a:lnTo>
                    <a:pt x="9672" y="6711"/>
                  </a:lnTo>
                  <a:close/>
                  <a:moveTo>
                    <a:pt x="5576" y="3718"/>
                  </a:moveTo>
                  <a:cubicBezTo>
                    <a:pt x="7435" y="3718"/>
                    <a:pt x="8947" y="5231"/>
                    <a:pt x="8947" y="7089"/>
                  </a:cubicBezTo>
                  <a:lnTo>
                    <a:pt x="8947" y="9326"/>
                  </a:lnTo>
                  <a:cubicBezTo>
                    <a:pt x="8947" y="10775"/>
                    <a:pt x="7750" y="11910"/>
                    <a:pt x="6333" y="11910"/>
                  </a:cubicBezTo>
                  <a:lnTo>
                    <a:pt x="4852" y="11910"/>
                  </a:lnTo>
                  <a:cubicBezTo>
                    <a:pt x="3371" y="11910"/>
                    <a:pt x="2237" y="10744"/>
                    <a:pt x="2237" y="9326"/>
                  </a:cubicBezTo>
                  <a:lnTo>
                    <a:pt x="2237" y="7089"/>
                  </a:lnTo>
                  <a:cubicBezTo>
                    <a:pt x="2237" y="5231"/>
                    <a:pt x="3749" y="3718"/>
                    <a:pt x="5576" y="3718"/>
                  </a:cubicBezTo>
                  <a:close/>
                  <a:moveTo>
                    <a:pt x="7089" y="1"/>
                  </a:moveTo>
                  <a:cubicBezTo>
                    <a:pt x="6080" y="1"/>
                    <a:pt x="5230" y="820"/>
                    <a:pt x="5230" y="1828"/>
                  </a:cubicBezTo>
                  <a:lnTo>
                    <a:pt x="5230" y="2994"/>
                  </a:lnTo>
                  <a:cubicBezTo>
                    <a:pt x="3560" y="3151"/>
                    <a:pt x="2142" y="4348"/>
                    <a:pt x="1670" y="5924"/>
                  </a:cubicBezTo>
                  <a:lnTo>
                    <a:pt x="1512" y="5924"/>
                  </a:lnTo>
                  <a:cubicBezTo>
                    <a:pt x="662" y="5924"/>
                    <a:pt x="0" y="6585"/>
                    <a:pt x="0" y="7436"/>
                  </a:cubicBezTo>
                  <a:cubicBezTo>
                    <a:pt x="0" y="8255"/>
                    <a:pt x="662" y="8917"/>
                    <a:pt x="1512" y="8917"/>
                  </a:cubicBezTo>
                  <a:lnTo>
                    <a:pt x="1512" y="9326"/>
                  </a:lnTo>
                  <a:cubicBezTo>
                    <a:pt x="1512" y="11185"/>
                    <a:pt x="2993" y="12666"/>
                    <a:pt x="4852" y="12666"/>
                  </a:cubicBezTo>
                  <a:lnTo>
                    <a:pt x="6333" y="12666"/>
                  </a:lnTo>
                  <a:cubicBezTo>
                    <a:pt x="8191" y="12666"/>
                    <a:pt x="9704" y="11185"/>
                    <a:pt x="9704" y="9326"/>
                  </a:cubicBezTo>
                  <a:lnTo>
                    <a:pt x="9704" y="8917"/>
                  </a:lnTo>
                  <a:cubicBezTo>
                    <a:pt x="10523" y="8917"/>
                    <a:pt x="11184" y="8255"/>
                    <a:pt x="11184" y="7436"/>
                  </a:cubicBezTo>
                  <a:cubicBezTo>
                    <a:pt x="11184" y="6617"/>
                    <a:pt x="10523" y="5924"/>
                    <a:pt x="9672" y="5924"/>
                  </a:cubicBezTo>
                  <a:lnTo>
                    <a:pt x="9515" y="5924"/>
                  </a:lnTo>
                  <a:cubicBezTo>
                    <a:pt x="9042" y="4317"/>
                    <a:pt x="7687" y="3151"/>
                    <a:pt x="5954" y="2994"/>
                  </a:cubicBezTo>
                  <a:lnTo>
                    <a:pt x="5954" y="1828"/>
                  </a:lnTo>
                  <a:cubicBezTo>
                    <a:pt x="5954" y="1198"/>
                    <a:pt x="6459" y="725"/>
                    <a:pt x="7057" y="725"/>
                  </a:cubicBezTo>
                  <a:cubicBezTo>
                    <a:pt x="7687" y="725"/>
                    <a:pt x="8160" y="1230"/>
                    <a:pt x="8160" y="1828"/>
                  </a:cubicBezTo>
                  <a:cubicBezTo>
                    <a:pt x="8160" y="2017"/>
                    <a:pt x="8002" y="2206"/>
                    <a:pt x="7813" y="2206"/>
                  </a:cubicBezTo>
                  <a:cubicBezTo>
                    <a:pt x="7593" y="2206"/>
                    <a:pt x="7435" y="2017"/>
                    <a:pt x="7435" y="1828"/>
                  </a:cubicBezTo>
                  <a:cubicBezTo>
                    <a:pt x="7435" y="1639"/>
                    <a:pt x="7278" y="1482"/>
                    <a:pt x="7089" y="1482"/>
                  </a:cubicBezTo>
                  <a:cubicBezTo>
                    <a:pt x="6900" y="1482"/>
                    <a:pt x="6742" y="1639"/>
                    <a:pt x="6742" y="1828"/>
                  </a:cubicBezTo>
                  <a:cubicBezTo>
                    <a:pt x="6742" y="2458"/>
                    <a:pt x="7246" y="2931"/>
                    <a:pt x="7845" y="2931"/>
                  </a:cubicBezTo>
                  <a:cubicBezTo>
                    <a:pt x="8475" y="2931"/>
                    <a:pt x="8947" y="2427"/>
                    <a:pt x="8947" y="1828"/>
                  </a:cubicBezTo>
                  <a:cubicBezTo>
                    <a:pt x="8947" y="820"/>
                    <a:pt x="8128" y="1"/>
                    <a:pt x="708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08" name="Google Shape;5608;p47"/>
          <p:cNvGrpSpPr/>
          <p:nvPr/>
        </p:nvGrpSpPr>
        <p:grpSpPr>
          <a:xfrm>
            <a:off x="5645619" y="2513809"/>
            <a:ext cx="337151" cy="336755"/>
            <a:chOff x="-53690500" y="2686575"/>
            <a:chExt cx="319000" cy="318625"/>
          </a:xfrm>
          <a:solidFill>
            <a:srgbClr val="171536"/>
          </a:solidFill>
        </p:grpSpPr>
        <p:sp>
          <p:nvSpPr>
            <p:cNvPr id="5609" name="Google Shape;5609;p47"/>
            <p:cNvSpPr/>
            <p:nvPr/>
          </p:nvSpPr>
          <p:spPr>
            <a:xfrm>
              <a:off x="-53567625" y="2917925"/>
              <a:ext cx="73250" cy="29775"/>
            </a:xfrm>
            <a:custGeom>
              <a:avLst/>
              <a:gdLst/>
              <a:ahLst/>
              <a:cxnLst/>
              <a:rect l="l" t="t" r="r" b="b"/>
              <a:pathLst>
                <a:path w="2930" h="1191" extrusionOk="0">
                  <a:moveTo>
                    <a:pt x="410" y="1"/>
                  </a:moveTo>
                  <a:cubicBezTo>
                    <a:pt x="315" y="1"/>
                    <a:pt x="221" y="40"/>
                    <a:pt x="158" y="119"/>
                  </a:cubicBezTo>
                  <a:cubicBezTo>
                    <a:pt x="0" y="277"/>
                    <a:pt x="0" y="529"/>
                    <a:pt x="158" y="655"/>
                  </a:cubicBezTo>
                  <a:cubicBezTo>
                    <a:pt x="504" y="1001"/>
                    <a:pt x="977" y="1190"/>
                    <a:pt x="1449" y="1190"/>
                  </a:cubicBezTo>
                  <a:cubicBezTo>
                    <a:pt x="1922" y="1190"/>
                    <a:pt x="2458" y="1001"/>
                    <a:pt x="2773" y="655"/>
                  </a:cubicBezTo>
                  <a:cubicBezTo>
                    <a:pt x="2930" y="497"/>
                    <a:pt x="2930" y="245"/>
                    <a:pt x="2773" y="119"/>
                  </a:cubicBezTo>
                  <a:cubicBezTo>
                    <a:pt x="2710" y="72"/>
                    <a:pt x="2615" y="48"/>
                    <a:pt x="2517" y="48"/>
                  </a:cubicBezTo>
                  <a:cubicBezTo>
                    <a:pt x="2418" y="48"/>
                    <a:pt x="2316" y="72"/>
                    <a:pt x="2237" y="119"/>
                  </a:cubicBezTo>
                  <a:cubicBezTo>
                    <a:pt x="2048" y="340"/>
                    <a:pt x="1733" y="434"/>
                    <a:pt x="1449" y="434"/>
                  </a:cubicBezTo>
                  <a:cubicBezTo>
                    <a:pt x="1134" y="434"/>
                    <a:pt x="882" y="340"/>
                    <a:pt x="662" y="119"/>
                  </a:cubicBezTo>
                  <a:cubicBezTo>
                    <a:pt x="599" y="40"/>
                    <a:pt x="504" y="1"/>
                    <a:pt x="41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0" name="Google Shape;5610;p47"/>
            <p:cNvSpPr/>
            <p:nvPr/>
          </p:nvSpPr>
          <p:spPr>
            <a:xfrm>
              <a:off x="-53577075" y="2854725"/>
              <a:ext cx="17325" cy="18150"/>
            </a:xfrm>
            <a:custGeom>
              <a:avLst/>
              <a:gdLst/>
              <a:ahLst/>
              <a:cxnLst/>
              <a:rect l="l" t="t" r="r" b="b"/>
              <a:pathLst>
                <a:path w="693" h="726" extrusionOk="0">
                  <a:moveTo>
                    <a:pt x="347" y="1"/>
                  </a:moveTo>
                  <a:cubicBezTo>
                    <a:pt x="158" y="1"/>
                    <a:pt x="0" y="190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3" y="568"/>
                    <a:pt x="693" y="379"/>
                  </a:cubicBezTo>
                  <a:cubicBezTo>
                    <a:pt x="693" y="190"/>
                    <a:pt x="536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1" name="Google Shape;5611;p47"/>
            <p:cNvSpPr/>
            <p:nvPr/>
          </p:nvSpPr>
          <p:spPr>
            <a:xfrm>
              <a:off x="-53502250" y="2854725"/>
              <a:ext cx="17325" cy="18150"/>
            </a:xfrm>
            <a:custGeom>
              <a:avLst/>
              <a:gdLst/>
              <a:ahLst/>
              <a:cxnLst/>
              <a:rect l="l" t="t" r="r" b="b"/>
              <a:pathLst>
                <a:path w="693" h="726" extrusionOk="0">
                  <a:moveTo>
                    <a:pt x="347" y="1"/>
                  </a:moveTo>
                  <a:cubicBezTo>
                    <a:pt x="158" y="1"/>
                    <a:pt x="0" y="190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3" y="568"/>
                    <a:pt x="693" y="379"/>
                  </a:cubicBezTo>
                  <a:cubicBezTo>
                    <a:pt x="693" y="190"/>
                    <a:pt x="536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2" name="Google Shape;5612;p47"/>
            <p:cNvSpPr/>
            <p:nvPr/>
          </p:nvSpPr>
          <p:spPr>
            <a:xfrm>
              <a:off x="-53690500" y="2686575"/>
              <a:ext cx="319000" cy="318625"/>
            </a:xfrm>
            <a:custGeom>
              <a:avLst/>
              <a:gdLst/>
              <a:ahLst/>
              <a:cxnLst/>
              <a:rect l="l" t="t" r="r" b="b"/>
              <a:pathLst>
                <a:path w="12760" h="12745" extrusionOk="0">
                  <a:moveTo>
                    <a:pt x="6364" y="804"/>
                  </a:moveTo>
                  <a:lnTo>
                    <a:pt x="11059" y="3765"/>
                  </a:lnTo>
                  <a:lnTo>
                    <a:pt x="1702" y="3765"/>
                  </a:lnTo>
                  <a:lnTo>
                    <a:pt x="6364" y="804"/>
                  </a:lnTo>
                  <a:close/>
                  <a:moveTo>
                    <a:pt x="5797" y="4490"/>
                  </a:moveTo>
                  <a:cubicBezTo>
                    <a:pt x="5262" y="5404"/>
                    <a:pt x="4285" y="6002"/>
                    <a:pt x="3214" y="6002"/>
                  </a:cubicBezTo>
                  <a:lnTo>
                    <a:pt x="2237" y="6002"/>
                  </a:lnTo>
                  <a:cubicBezTo>
                    <a:pt x="1954" y="6002"/>
                    <a:pt x="1733" y="6065"/>
                    <a:pt x="1513" y="6191"/>
                  </a:cubicBezTo>
                  <a:lnTo>
                    <a:pt x="1513" y="4490"/>
                  </a:lnTo>
                  <a:close/>
                  <a:moveTo>
                    <a:pt x="11248" y="4490"/>
                  </a:moveTo>
                  <a:lnTo>
                    <a:pt x="11248" y="6191"/>
                  </a:lnTo>
                  <a:cubicBezTo>
                    <a:pt x="11027" y="6065"/>
                    <a:pt x="10775" y="6002"/>
                    <a:pt x="10523" y="6002"/>
                  </a:cubicBezTo>
                  <a:lnTo>
                    <a:pt x="9515" y="6002"/>
                  </a:lnTo>
                  <a:cubicBezTo>
                    <a:pt x="8475" y="6002"/>
                    <a:pt x="7467" y="5404"/>
                    <a:pt x="6963" y="4490"/>
                  </a:cubicBezTo>
                  <a:close/>
                  <a:moveTo>
                    <a:pt x="2237" y="6758"/>
                  </a:moveTo>
                  <a:lnTo>
                    <a:pt x="2237" y="8239"/>
                  </a:lnTo>
                  <a:cubicBezTo>
                    <a:pt x="1859" y="8239"/>
                    <a:pt x="1481" y="7892"/>
                    <a:pt x="1481" y="7483"/>
                  </a:cubicBezTo>
                  <a:cubicBezTo>
                    <a:pt x="1481" y="7105"/>
                    <a:pt x="1796" y="6758"/>
                    <a:pt x="2237" y="6758"/>
                  </a:cubicBezTo>
                  <a:close/>
                  <a:moveTo>
                    <a:pt x="10523" y="6758"/>
                  </a:moveTo>
                  <a:cubicBezTo>
                    <a:pt x="10901" y="6758"/>
                    <a:pt x="11248" y="7073"/>
                    <a:pt x="11248" y="7483"/>
                  </a:cubicBezTo>
                  <a:cubicBezTo>
                    <a:pt x="11248" y="7892"/>
                    <a:pt x="10933" y="8239"/>
                    <a:pt x="10523" y="8239"/>
                  </a:cubicBezTo>
                  <a:lnTo>
                    <a:pt x="10523" y="6758"/>
                  </a:lnTo>
                  <a:close/>
                  <a:moveTo>
                    <a:pt x="1481" y="8806"/>
                  </a:moveTo>
                  <a:cubicBezTo>
                    <a:pt x="1733" y="8901"/>
                    <a:pt x="1954" y="8995"/>
                    <a:pt x="2237" y="8995"/>
                  </a:cubicBezTo>
                  <a:cubicBezTo>
                    <a:pt x="2363" y="10224"/>
                    <a:pt x="2993" y="11326"/>
                    <a:pt x="4002" y="11988"/>
                  </a:cubicBezTo>
                  <a:lnTo>
                    <a:pt x="1481" y="11988"/>
                  </a:lnTo>
                  <a:lnTo>
                    <a:pt x="1481" y="8806"/>
                  </a:lnTo>
                  <a:close/>
                  <a:moveTo>
                    <a:pt x="6333" y="5025"/>
                  </a:moveTo>
                  <a:cubicBezTo>
                    <a:pt x="6585" y="5404"/>
                    <a:pt x="6932" y="5750"/>
                    <a:pt x="7310" y="6065"/>
                  </a:cubicBezTo>
                  <a:cubicBezTo>
                    <a:pt x="7940" y="6506"/>
                    <a:pt x="8696" y="6758"/>
                    <a:pt x="9452" y="6758"/>
                  </a:cubicBezTo>
                  <a:lnTo>
                    <a:pt x="9672" y="6758"/>
                  </a:lnTo>
                  <a:lnTo>
                    <a:pt x="9672" y="8586"/>
                  </a:lnTo>
                  <a:lnTo>
                    <a:pt x="9767" y="8586"/>
                  </a:lnTo>
                  <a:cubicBezTo>
                    <a:pt x="9767" y="10444"/>
                    <a:pt x="8223" y="11988"/>
                    <a:pt x="6364" y="11988"/>
                  </a:cubicBezTo>
                  <a:cubicBezTo>
                    <a:pt x="4537" y="11988"/>
                    <a:pt x="2993" y="10444"/>
                    <a:pt x="2993" y="8586"/>
                  </a:cubicBezTo>
                  <a:lnTo>
                    <a:pt x="2993" y="6758"/>
                  </a:lnTo>
                  <a:lnTo>
                    <a:pt x="3214" y="6758"/>
                  </a:lnTo>
                  <a:cubicBezTo>
                    <a:pt x="4002" y="6758"/>
                    <a:pt x="4726" y="6506"/>
                    <a:pt x="5356" y="6065"/>
                  </a:cubicBezTo>
                  <a:cubicBezTo>
                    <a:pt x="5734" y="5813"/>
                    <a:pt x="6112" y="5435"/>
                    <a:pt x="6333" y="5025"/>
                  </a:cubicBezTo>
                  <a:close/>
                  <a:moveTo>
                    <a:pt x="11248" y="8806"/>
                  </a:moveTo>
                  <a:lnTo>
                    <a:pt x="11248" y="12020"/>
                  </a:lnTo>
                  <a:lnTo>
                    <a:pt x="8727" y="12020"/>
                  </a:lnTo>
                  <a:lnTo>
                    <a:pt x="8727" y="11988"/>
                  </a:lnTo>
                  <a:cubicBezTo>
                    <a:pt x="9735" y="11326"/>
                    <a:pt x="10397" y="10224"/>
                    <a:pt x="10523" y="8995"/>
                  </a:cubicBezTo>
                  <a:cubicBezTo>
                    <a:pt x="10775" y="8995"/>
                    <a:pt x="11027" y="8901"/>
                    <a:pt x="11248" y="8806"/>
                  </a:cubicBezTo>
                  <a:close/>
                  <a:moveTo>
                    <a:pt x="6380" y="0"/>
                  </a:moveTo>
                  <a:cubicBezTo>
                    <a:pt x="6309" y="0"/>
                    <a:pt x="6238" y="16"/>
                    <a:pt x="6175" y="48"/>
                  </a:cubicBezTo>
                  <a:lnTo>
                    <a:pt x="189" y="3797"/>
                  </a:lnTo>
                  <a:cubicBezTo>
                    <a:pt x="32" y="3860"/>
                    <a:pt x="0" y="4080"/>
                    <a:pt x="32" y="4238"/>
                  </a:cubicBezTo>
                  <a:cubicBezTo>
                    <a:pt x="95" y="4395"/>
                    <a:pt x="252" y="4490"/>
                    <a:pt x="378" y="4490"/>
                  </a:cubicBezTo>
                  <a:lnTo>
                    <a:pt x="757" y="4490"/>
                  </a:lnTo>
                  <a:lnTo>
                    <a:pt x="757" y="12366"/>
                  </a:lnTo>
                  <a:cubicBezTo>
                    <a:pt x="757" y="12587"/>
                    <a:pt x="914" y="12744"/>
                    <a:pt x="1103" y="12744"/>
                  </a:cubicBezTo>
                  <a:lnTo>
                    <a:pt x="11626" y="12744"/>
                  </a:lnTo>
                  <a:cubicBezTo>
                    <a:pt x="11815" y="12744"/>
                    <a:pt x="11972" y="12587"/>
                    <a:pt x="11972" y="12366"/>
                  </a:cubicBezTo>
                  <a:lnTo>
                    <a:pt x="11972" y="4490"/>
                  </a:lnTo>
                  <a:lnTo>
                    <a:pt x="12319" y="4490"/>
                  </a:lnTo>
                  <a:cubicBezTo>
                    <a:pt x="12476" y="4490"/>
                    <a:pt x="12634" y="4395"/>
                    <a:pt x="12665" y="4238"/>
                  </a:cubicBezTo>
                  <a:cubicBezTo>
                    <a:pt x="12760" y="4080"/>
                    <a:pt x="12728" y="3923"/>
                    <a:pt x="12571" y="3797"/>
                  </a:cubicBezTo>
                  <a:lnTo>
                    <a:pt x="6585" y="48"/>
                  </a:lnTo>
                  <a:cubicBezTo>
                    <a:pt x="6522" y="16"/>
                    <a:pt x="6451" y="0"/>
                    <a:pt x="638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13" name="Google Shape;5613;p47"/>
          <p:cNvGrpSpPr/>
          <p:nvPr/>
        </p:nvGrpSpPr>
        <p:grpSpPr>
          <a:xfrm>
            <a:off x="7331315" y="2108964"/>
            <a:ext cx="295562" cy="336200"/>
            <a:chOff x="-52092425" y="2303525"/>
            <a:chExt cx="279650" cy="318100"/>
          </a:xfrm>
          <a:solidFill>
            <a:srgbClr val="171536"/>
          </a:solidFill>
        </p:grpSpPr>
        <p:sp>
          <p:nvSpPr>
            <p:cNvPr id="5614" name="Google Shape;5614;p47"/>
            <p:cNvSpPr/>
            <p:nvPr/>
          </p:nvSpPr>
          <p:spPr>
            <a:xfrm>
              <a:off x="-51989225" y="2535950"/>
              <a:ext cx="72475" cy="29750"/>
            </a:xfrm>
            <a:custGeom>
              <a:avLst/>
              <a:gdLst/>
              <a:ahLst/>
              <a:cxnLst/>
              <a:rect l="l" t="t" r="r" b="b"/>
              <a:pathLst>
                <a:path w="2899" h="1190" extrusionOk="0">
                  <a:moveTo>
                    <a:pt x="398" y="0"/>
                  </a:moveTo>
                  <a:cubicBezTo>
                    <a:pt x="307" y="0"/>
                    <a:pt x="221" y="40"/>
                    <a:pt x="158" y="118"/>
                  </a:cubicBezTo>
                  <a:cubicBezTo>
                    <a:pt x="0" y="276"/>
                    <a:pt x="0" y="528"/>
                    <a:pt x="158" y="654"/>
                  </a:cubicBezTo>
                  <a:cubicBezTo>
                    <a:pt x="504" y="1000"/>
                    <a:pt x="977" y="1189"/>
                    <a:pt x="1449" y="1189"/>
                  </a:cubicBezTo>
                  <a:cubicBezTo>
                    <a:pt x="1922" y="1189"/>
                    <a:pt x="2426" y="1000"/>
                    <a:pt x="2741" y="654"/>
                  </a:cubicBezTo>
                  <a:cubicBezTo>
                    <a:pt x="2899" y="496"/>
                    <a:pt x="2899" y="244"/>
                    <a:pt x="2741" y="118"/>
                  </a:cubicBezTo>
                  <a:cubicBezTo>
                    <a:pt x="2662" y="40"/>
                    <a:pt x="2568" y="0"/>
                    <a:pt x="2477" y="0"/>
                  </a:cubicBezTo>
                  <a:cubicBezTo>
                    <a:pt x="2387" y="0"/>
                    <a:pt x="2300" y="40"/>
                    <a:pt x="2237" y="118"/>
                  </a:cubicBezTo>
                  <a:cubicBezTo>
                    <a:pt x="2048" y="339"/>
                    <a:pt x="1733" y="433"/>
                    <a:pt x="1449" y="433"/>
                  </a:cubicBezTo>
                  <a:cubicBezTo>
                    <a:pt x="1134" y="433"/>
                    <a:pt x="851" y="339"/>
                    <a:pt x="662" y="118"/>
                  </a:cubicBezTo>
                  <a:cubicBezTo>
                    <a:pt x="583" y="40"/>
                    <a:pt x="488" y="0"/>
                    <a:pt x="39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5" name="Google Shape;5615;p47"/>
            <p:cNvSpPr/>
            <p:nvPr/>
          </p:nvSpPr>
          <p:spPr>
            <a:xfrm>
              <a:off x="-52092425" y="2303525"/>
              <a:ext cx="279650" cy="318100"/>
            </a:xfrm>
            <a:custGeom>
              <a:avLst/>
              <a:gdLst/>
              <a:ahLst/>
              <a:cxnLst/>
              <a:rect l="l" t="t" r="r" b="b"/>
              <a:pathLst>
                <a:path w="11186" h="12724" extrusionOk="0">
                  <a:moveTo>
                    <a:pt x="9610" y="878"/>
                  </a:moveTo>
                  <a:lnTo>
                    <a:pt x="9295" y="2957"/>
                  </a:lnTo>
                  <a:cubicBezTo>
                    <a:pt x="8381" y="2957"/>
                    <a:pt x="7625" y="2327"/>
                    <a:pt x="7468" y="1476"/>
                  </a:cubicBezTo>
                  <a:lnTo>
                    <a:pt x="9610" y="878"/>
                  </a:lnTo>
                  <a:close/>
                  <a:moveTo>
                    <a:pt x="3719" y="1476"/>
                  </a:moveTo>
                  <a:cubicBezTo>
                    <a:pt x="4128" y="1476"/>
                    <a:pt x="4475" y="1791"/>
                    <a:pt x="4475" y="2201"/>
                  </a:cubicBezTo>
                  <a:cubicBezTo>
                    <a:pt x="4475" y="2610"/>
                    <a:pt x="4128" y="2957"/>
                    <a:pt x="3719" y="2957"/>
                  </a:cubicBezTo>
                  <a:cubicBezTo>
                    <a:pt x="3624" y="2957"/>
                    <a:pt x="3498" y="2925"/>
                    <a:pt x="3403" y="2894"/>
                  </a:cubicBezTo>
                  <a:cubicBezTo>
                    <a:pt x="3349" y="2861"/>
                    <a:pt x="3294" y="2847"/>
                    <a:pt x="3241" y="2847"/>
                  </a:cubicBezTo>
                  <a:cubicBezTo>
                    <a:pt x="3144" y="2847"/>
                    <a:pt x="3055" y="2895"/>
                    <a:pt x="2994" y="2957"/>
                  </a:cubicBezTo>
                  <a:cubicBezTo>
                    <a:pt x="2868" y="3083"/>
                    <a:pt x="2836" y="3240"/>
                    <a:pt x="2899" y="3398"/>
                  </a:cubicBezTo>
                  <a:cubicBezTo>
                    <a:pt x="2931" y="3524"/>
                    <a:pt x="2994" y="3618"/>
                    <a:pt x="2994" y="3713"/>
                  </a:cubicBezTo>
                  <a:cubicBezTo>
                    <a:pt x="2994" y="4091"/>
                    <a:pt x="2616" y="4469"/>
                    <a:pt x="2238" y="4469"/>
                  </a:cubicBezTo>
                  <a:cubicBezTo>
                    <a:pt x="1828" y="4469"/>
                    <a:pt x="1482" y="4154"/>
                    <a:pt x="1482" y="3713"/>
                  </a:cubicBezTo>
                  <a:cubicBezTo>
                    <a:pt x="1482" y="3492"/>
                    <a:pt x="1608" y="3303"/>
                    <a:pt x="1671" y="3209"/>
                  </a:cubicBezTo>
                  <a:cubicBezTo>
                    <a:pt x="1797" y="3083"/>
                    <a:pt x="1797" y="2894"/>
                    <a:pt x="1639" y="2736"/>
                  </a:cubicBezTo>
                  <a:cubicBezTo>
                    <a:pt x="1576" y="2610"/>
                    <a:pt x="1450" y="2453"/>
                    <a:pt x="1450" y="2201"/>
                  </a:cubicBezTo>
                  <a:cubicBezTo>
                    <a:pt x="1450" y="1823"/>
                    <a:pt x="1765" y="1476"/>
                    <a:pt x="2206" y="1476"/>
                  </a:cubicBezTo>
                  <a:cubicBezTo>
                    <a:pt x="2427" y="1476"/>
                    <a:pt x="2584" y="1571"/>
                    <a:pt x="2710" y="1665"/>
                  </a:cubicBezTo>
                  <a:cubicBezTo>
                    <a:pt x="2789" y="1728"/>
                    <a:pt x="2876" y="1760"/>
                    <a:pt x="2962" y="1760"/>
                  </a:cubicBezTo>
                  <a:cubicBezTo>
                    <a:pt x="3049" y="1760"/>
                    <a:pt x="3136" y="1728"/>
                    <a:pt x="3214" y="1665"/>
                  </a:cubicBezTo>
                  <a:cubicBezTo>
                    <a:pt x="3340" y="1571"/>
                    <a:pt x="3498" y="1476"/>
                    <a:pt x="3719" y="1476"/>
                  </a:cubicBezTo>
                  <a:close/>
                  <a:moveTo>
                    <a:pt x="6774" y="1697"/>
                  </a:moveTo>
                  <a:cubicBezTo>
                    <a:pt x="7027" y="2862"/>
                    <a:pt x="8035" y="3681"/>
                    <a:pt x="9200" y="3713"/>
                  </a:cubicBezTo>
                  <a:lnTo>
                    <a:pt x="9011" y="5225"/>
                  </a:lnTo>
                  <a:cubicBezTo>
                    <a:pt x="7247" y="5099"/>
                    <a:pt x="5735" y="3839"/>
                    <a:pt x="5294" y="2138"/>
                  </a:cubicBezTo>
                  <a:lnTo>
                    <a:pt x="6774" y="1697"/>
                  </a:lnTo>
                  <a:close/>
                  <a:moveTo>
                    <a:pt x="1450" y="6737"/>
                  </a:moveTo>
                  <a:lnTo>
                    <a:pt x="1450" y="8250"/>
                  </a:lnTo>
                  <a:cubicBezTo>
                    <a:pt x="1041" y="8250"/>
                    <a:pt x="694" y="7935"/>
                    <a:pt x="694" y="7494"/>
                  </a:cubicBezTo>
                  <a:cubicBezTo>
                    <a:pt x="694" y="7115"/>
                    <a:pt x="1009" y="6737"/>
                    <a:pt x="1450" y="6737"/>
                  </a:cubicBezTo>
                  <a:close/>
                  <a:moveTo>
                    <a:pt x="9673" y="6737"/>
                  </a:moveTo>
                  <a:cubicBezTo>
                    <a:pt x="10083" y="6737"/>
                    <a:pt x="10429" y="7052"/>
                    <a:pt x="10429" y="7494"/>
                  </a:cubicBezTo>
                  <a:cubicBezTo>
                    <a:pt x="10429" y="7935"/>
                    <a:pt x="10083" y="8250"/>
                    <a:pt x="9673" y="8250"/>
                  </a:cubicBezTo>
                  <a:lnTo>
                    <a:pt x="9673" y="6737"/>
                  </a:lnTo>
                  <a:close/>
                  <a:moveTo>
                    <a:pt x="4884" y="3209"/>
                  </a:moveTo>
                  <a:cubicBezTo>
                    <a:pt x="5609" y="4784"/>
                    <a:pt x="7184" y="5824"/>
                    <a:pt x="8917" y="5981"/>
                  </a:cubicBezTo>
                  <a:lnTo>
                    <a:pt x="8917" y="6422"/>
                  </a:lnTo>
                  <a:lnTo>
                    <a:pt x="8917" y="8659"/>
                  </a:lnTo>
                  <a:cubicBezTo>
                    <a:pt x="8917" y="10486"/>
                    <a:pt x="7436" y="11999"/>
                    <a:pt x="5577" y="11999"/>
                  </a:cubicBezTo>
                  <a:cubicBezTo>
                    <a:pt x="3719" y="11999"/>
                    <a:pt x="2238" y="10486"/>
                    <a:pt x="2238" y="8628"/>
                  </a:cubicBezTo>
                  <a:lnTo>
                    <a:pt x="2238" y="5603"/>
                  </a:lnTo>
                  <a:cubicBezTo>
                    <a:pt x="2238" y="5477"/>
                    <a:pt x="2238" y="5383"/>
                    <a:pt x="2269" y="5257"/>
                  </a:cubicBezTo>
                  <a:cubicBezTo>
                    <a:pt x="3088" y="5257"/>
                    <a:pt x="3719" y="4595"/>
                    <a:pt x="3719" y="3744"/>
                  </a:cubicBezTo>
                  <a:cubicBezTo>
                    <a:pt x="4191" y="3744"/>
                    <a:pt x="4601" y="3555"/>
                    <a:pt x="4884" y="3209"/>
                  </a:cubicBezTo>
                  <a:close/>
                  <a:moveTo>
                    <a:pt x="10072" y="1"/>
                  </a:moveTo>
                  <a:cubicBezTo>
                    <a:pt x="10033" y="1"/>
                    <a:pt x="9993" y="8"/>
                    <a:pt x="9956" y="27"/>
                  </a:cubicBezTo>
                  <a:lnTo>
                    <a:pt x="4979" y="1445"/>
                  </a:lnTo>
                  <a:cubicBezTo>
                    <a:pt x="4727" y="1004"/>
                    <a:pt x="4254" y="720"/>
                    <a:pt x="3719" y="720"/>
                  </a:cubicBezTo>
                  <a:cubicBezTo>
                    <a:pt x="3466" y="720"/>
                    <a:pt x="3214" y="783"/>
                    <a:pt x="2994" y="909"/>
                  </a:cubicBezTo>
                  <a:cubicBezTo>
                    <a:pt x="2742" y="783"/>
                    <a:pt x="2521" y="720"/>
                    <a:pt x="2238" y="720"/>
                  </a:cubicBezTo>
                  <a:cubicBezTo>
                    <a:pt x="1419" y="720"/>
                    <a:pt x="726" y="1382"/>
                    <a:pt x="726" y="2232"/>
                  </a:cubicBezTo>
                  <a:cubicBezTo>
                    <a:pt x="726" y="2484"/>
                    <a:pt x="820" y="2736"/>
                    <a:pt x="946" y="2957"/>
                  </a:cubicBezTo>
                  <a:cubicBezTo>
                    <a:pt x="820" y="3209"/>
                    <a:pt x="726" y="3429"/>
                    <a:pt x="726" y="3713"/>
                  </a:cubicBezTo>
                  <a:cubicBezTo>
                    <a:pt x="726" y="4280"/>
                    <a:pt x="1041" y="4784"/>
                    <a:pt x="1513" y="5005"/>
                  </a:cubicBezTo>
                  <a:cubicBezTo>
                    <a:pt x="1482" y="5225"/>
                    <a:pt x="1482" y="5383"/>
                    <a:pt x="1482" y="5572"/>
                  </a:cubicBezTo>
                  <a:lnTo>
                    <a:pt x="1482" y="6013"/>
                  </a:lnTo>
                  <a:cubicBezTo>
                    <a:pt x="663" y="6013"/>
                    <a:pt x="1" y="6674"/>
                    <a:pt x="1" y="7494"/>
                  </a:cubicBezTo>
                  <a:cubicBezTo>
                    <a:pt x="1" y="8313"/>
                    <a:pt x="663" y="9006"/>
                    <a:pt x="1482" y="9006"/>
                  </a:cubicBezTo>
                  <a:cubicBezTo>
                    <a:pt x="1671" y="11085"/>
                    <a:pt x="3466" y="12723"/>
                    <a:pt x="5577" y="12723"/>
                  </a:cubicBezTo>
                  <a:cubicBezTo>
                    <a:pt x="7720" y="12723"/>
                    <a:pt x="9484" y="11085"/>
                    <a:pt x="9673" y="9006"/>
                  </a:cubicBezTo>
                  <a:cubicBezTo>
                    <a:pt x="10492" y="9006"/>
                    <a:pt x="11185" y="8313"/>
                    <a:pt x="11185" y="7494"/>
                  </a:cubicBezTo>
                  <a:cubicBezTo>
                    <a:pt x="11185" y="6674"/>
                    <a:pt x="10492" y="6013"/>
                    <a:pt x="9673" y="6013"/>
                  </a:cubicBezTo>
                  <a:lnTo>
                    <a:pt x="9673" y="5603"/>
                  </a:lnTo>
                  <a:cubicBezTo>
                    <a:pt x="9704" y="5414"/>
                    <a:pt x="10398" y="594"/>
                    <a:pt x="10429" y="405"/>
                  </a:cubicBezTo>
                  <a:cubicBezTo>
                    <a:pt x="10429" y="279"/>
                    <a:pt x="10398" y="184"/>
                    <a:pt x="10303" y="90"/>
                  </a:cubicBezTo>
                  <a:cubicBezTo>
                    <a:pt x="10258" y="45"/>
                    <a:pt x="10167" y="1"/>
                    <a:pt x="1007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6" name="Google Shape;5616;p47"/>
            <p:cNvSpPr/>
            <p:nvPr/>
          </p:nvSpPr>
          <p:spPr>
            <a:xfrm>
              <a:off x="-51998675" y="2454625"/>
              <a:ext cx="17325" cy="17350"/>
            </a:xfrm>
            <a:custGeom>
              <a:avLst/>
              <a:gdLst/>
              <a:ahLst/>
              <a:cxnLst/>
              <a:rect l="l" t="t" r="r" b="b"/>
              <a:pathLst>
                <a:path w="693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7" name="Google Shape;5617;p47"/>
            <p:cNvSpPr/>
            <p:nvPr/>
          </p:nvSpPr>
          <p:spPr>
            <a:xfrm>
              <a:off x="-51925450" y="2454625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79" y="693"/>
                  </a:cubicBezTo>
                  <a:cubicBezTo>
                    <a:pt x="568" y="693"/>
                    <a:pt x="726" y="536"/>
                    <a:pt x="726" y="347"/>
                  </a:cubicBezTo>
                  <a:cubicBezTo>
                    <a:pt x="726" y="158"/>
                    <a:pt x="568" y="0"/>
                    <a:pt x="37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8" name="Google Shape;5618;p47"/>
            <p:cNvSpPr/>
            <p:nvPr/>
          </p:nvSpPr>
          <p:spPr>
            <a:xfrm>
              <a:off x="-51981350" y="2472725"/>
              <a:ext cx="55925" cy="55950"/>
            </a:xfrm>
            <a:custGeom>
              <a:avLst/>
              <a:gdLst/>
              <a:ahLst/>
              <a:cxnLst/>
              <a:rect l="l" t="t" r="r" b="b"/>
              <a:pathLst>
                <a:path w="2237" h="2238" extrusionOk="0">
                  <a:moveTo>
                    <a:pt x="1134" y="726"/>
                  </a:moveTo>
                  <a:cubicBezTo>
                    <a:pt x="1323" y="726"/>
                    <a:pt x="1481" y="883"/>
                    <a:pt x="1481" y="1072"/>
                  </a:cubicBezTo>
                  <a:cubicBezTo>
                    <a:pt x="1481" y="1293"/>
                    <a:pt x="1323" y="1450"/>
                    <a:pt x="1134" y="1450"/>
                  </a:cubicBezTo>
                  <a:cubicBezTo>
                    <a:pt x="945" y="1450"/>
                    <a:pt x="788" y="1293"/>
                    <a:pt x="788" y="1072"/>
                  </a:cubicBezTo>
                  <a:cubicBezTo>
                    <a:pt x="756" y="915"/>
                    <a:pt x="914" y="726"/>
                    <a:pt x="1134" y="726"/>
                  </a:cubicBezTo>
                  <a:close/>
                  <a:moveTo>
                    <a:pt x="1134" y="1"/>
                  </a:moveTo>
                  <a:cubicBezTo>
                    <a:pt x="504" y="1"/>
                    <a:pt x="32" y="536"/>
                    <a:pt x="32" y="1135"/>
                  </a:cubicBezTo>
                  <a:cubicBezTo>
                    <a:pt x="0" y="1765"/>
                    <a:pt x="504" y="2238"/>
                    <a:pt x="1134" y="2238"/>
                  </a:cubicBezTo>
                  <a:cubicBezTo>
                    <a:pt x="1764" y="2238"/>
                    <a:pt x="2237" y="1702"/>
                    <a:pt x="2237" y="1135"/>
                  </a:cubicBezTo>
                  <a:cubicBezTo>
                    <a:pt x="2237" y="505"/>
                    <a:pt x="1733" y="1"/>
                    <a:pt x="113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19" name="Google Shape;5619;p47"/>
          <p:cNvGrpSpPr/>
          <p:nvPr/>
        </p:nvGrpSpPr>
        <p:grpSpPr>
          <a:xfrm>
            <a:off x="1905365" y="1687604"/>
            <a:ext cx="338816" cy="336332"/>
            <a:chOff x="-57189125" y="1904850"/>
            <a:chExt cx="320575" cy="318225"/>
          </a:xfrm>
          <a:solidFill>
            <a:srgbClr val="171536"/>
          </a:solidFill>
        </p:grpSpPr>
        <p:sp>
          <p:nvSpPr>
            <p:cNvPr id="5620" name="Google Shape;5620;p47"/>
            <p:cNvSpPr/>
            <p:nvPr/>
          </p:nvSpPr>
          <p:spPr>
            <a:xfrm>
              <a:off x="-57073350" y="2072625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725" y="536"/>
                    <a:pt x="725" y="347"/>
                  </a:cubicBezTo>
                  <a:cubicBezTo>
                    <a:pt x="725" y="158"/>
                    <a:pt x="536" y="0"/>
                    <a:pt x="3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1" name="Google Shape;5621;p47"/>
            <p:cNvSpPr/>
            <p:nvPr/>
          </p:nvSpPr>
          <p:spPr>
            <a:xfrm>
              <a:off x="-56998525" y="207262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2" name="Google Shape;5622;p47"/>
            <p:cNvSpPr/>
            <p:nvPr/>
          </p:nvSpPr>
          <p:spPr>
            <a:xfrm>
              <a:off x="-57035550" y="2007250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3" name="Google Shape;5623;p47"/>
            <p:cNvSpPr/>
            <p:nvPr/>
          </p:nvSpPr>
          <p:spPr>
            <a:xfrm>
              <a:off x="-57063900" y="2135825"/>
              <a:ext cx="73275" cy="28975"/>
            </a:xfrm>
            <a:custGeom>
              <a:avLst/>
              <a:gdLst/>
              <a:ahLst/>
              <a:cxnLst/>
              <a:rect l="l" t="t" r="r" b="b"/>
              <a:pathLst>
                <a:path w="2931" h="1159" extrusionOk="0">
                  <a:moveTo>
                    <a:pt x="414" y="1"/>
                  </a:moveTo>
                  <a:cubicBezTo>
                    <a:pt x="316" y="1"/>
                    <a:pt x="221" y="40"/>
                    <a:pt x="158" y="119"/>
                  </a:cubicBezTo>
                  <a:cubicBezTo>
                    <a:pt x="1" y="276"/>
                    <a:pt x="1" y="497"/>
                    <a:pt x="158" y="623"/>
                  </a:cubicBezTo>
                  <a:cubicBezTo>
                    <a:pt x="536" y="970"/>
                    <a:pt x="1009" y="1159"/>
                    <a:pt x="1481" y="1159"/>
                  </a:cubicBezTo>
                  <a:cubicBezTo>
                    <a:pt x="1954" y="1159"/>
                    <a:pt x="2458" y="970"/>
                    <a:pt x="2773" y="623"/>
                  </a:cubicBezTo>
                  <a:cubicBezTo>
                    <a:pt x="2931" y="465"/>
                    <a:pt x="2931" y="213"/>
                    <a:pt x="2773" y="119"/>
                  </a:cubicBezTo>
                  <a:cubicBezTo>
                    <a:pt x="2710" y="40"/>
                    <a:pt x="2623" y="1"/>
                    <a:pt x="2533" y="1"/>
                  </a:cubicBezTo>
                  <a:cubicBezTo>
                    <a:pt x="2442" y="1"/>
                    <a:pt x="2348" y="40"/>
                    <a:pt x="2269" y="119"/>
                  </a:cubicBezTo>
                  <a:cubicBezTo>
                    <a:pt x="2048" y="308"/>
                    <a:pt x="1733" y="434"/>
                    <a:pt x="1481" y="434"/>
                  </a:cubicBezTo>
                  <a:cubicBezTo>
                    <a:pt x="1166" y="434"/>
                    <a:pt x="883" y="308"/>
                    <a:pt x="694" y="119"/>
                  </a:cubicBezTo>
                  <a:cubicBezTo>
                    <a:pt x="615" y="40"/>
                    <a:pt x="513" y="1"/>
                    <a:pt x="41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4" name="Google Shape;5624;p47"/>
            <p:cNvSpPr/>
            <p:nvPr/>
          </p:nvSpPr>
          <p:spPr>
            <a:xfrm>
              <a:off x="-57189125" y="1904850"/>
              <a:ext cx="320575" cy="318225"/>
            </a:xfrm>
            <a:custGeom>
              <a:avLst/>
              <a:gdLst/>
              <a:ahLst/>
              <a:cxnLst/>
              <a:rect l="l" t="t" r="r" b="b"/>
              <a:pathLst>
                <a:path w="12823" h="12729" extrusionOk="0">
                  <a:moveTo>
                    <a:pt x="6490" y="726"/>
                  </a:moveTo>
                  <a:cubicBezTo>
                    <a:pt x="6994" y="726"/>
                    <a:pt x="7467" y="1104"/>
                    <a:pt x="7593" y="1639"/>
                  </a:cubicBezTo>
                  <a:cubicBezTo>
                    <a:pt x="7215" y="1545"/>
                    <a:pt x="6868" y="1450"/>
                    <a:pt x="6490" y="1450"/>
                  </a:cubicBezTo>
                  <a:cubicBezTo>
                    <a:pt x="6081" y="1450"/>
                    <a:pt x="5734" y="1513"/>
                    <a:pt x="5388" y="1639"/>
                  </a:cubicBezTo>
                  <a:cubicBezTo>
                    <a:pt x="5482" y="1104"/>
                    <a:pt x="5923" y="726"/>
                    <a:pt x="6490" y="726"/>
                  </a:cubicBezTo>
                  <a:close/>
                  <a:moveTo>
                    <a:pt x="6081" y="2269"/>
                  </a:moveTo>
                  <a:lnTo>
                    <a:pt x="6081" y="2301"/>
                  </a:lnTo>
                  <a:cubicBezTo>
                    <a:pt x="5860" y="2364"/>
                    <a:pt x="5608" y="2584"/>
                    <a:pt x="5482" y="2805"/>
                  </a:cubicBezTo>
                  <a:cubicBezTo>
                    <a:pt x="5104" y="2805"/>
                    <a:pt x="4695" y="2994"/>
                    <a:pt x="4506" y="3372"/>
                  </a:cubicBezTo>
                  <a:cubicBezTo>
                    <a:pt x="4317" y="3719"/>
                    <a:pt x="4317" y="4160"/>
                    <a:pt x="4506" y="4475"/>
                  </a:cubicBezTo>
                  <a:cubicBezTo>
                    <a:pt x="4474" y="4538"/>
                    <a:pt x="4443" y="4664"/>
                    <a:pt x="4380" y="4727"/>
                  </a:cubicBezTo>
                  <a:cubicBezTo>
                    <a:pt x="4002" y="4979"/>
                    <a:pt x="3529" y="5136"/>
                    <a:pt x="3088" y="5168"/>
                  </a:cubicBezTo>
                  <a:cubicBezTo>
                    <a:pt x="3277" y="3624"/>
                    <a:pt x="4537" y="2427"/>
                    <a:pt x="6081" y="2269"/>
                  </a:cubicBezTo>
                  <a:close/>
                  <a:moveTo>
                    <a:pt x="6837" y="2269"/>
                  </a:moveTo>
                  <a:cubicBezTo>
                    <a:pt x="8412" y="2427"/>
                    <a:pt x="9641" y="3624"/>
                    <a:pt x="9830" y="5168"/>
                  </a:cubicBezTo>
                  <a:cubicBezTo>
                    <a:pt x="9357" y="5136"/>
                    <a:pt x="8916" y="4979"/>
                    <a:pt x="8538" y="4727"/>
                  </a:cubicBezTo>
                  <a:cubicBezTo>
                    <a:pt x="8475" y="4632"/>
                    <a:pt x="8444" y="4538"/>
                    <a:pt x="8412" y="4475"/>
                  </a:cubicBezTo>
                  <a:cubicBezTo>
                    <a:pt x="8601" y="4097"/>
                    <a:pt x="8633" y="3719"/>
                    <a:pt x="8412" y="3372"/>
                  </a:cubicBezTo>
                  <a:cubicBezTo>
                    <a:pt x="8223" y="2994"/>
                    <a:pt x="7814" y="2805"/>
                    <a:pt x="7436" y="2805"/>
                  </a:cubicBezTo>
                  <a:cubicBezTo>
                    <a:pt x="7310" y="2584"/>
                    <a:pt x="7057" y="2364"/>
                    <a:pt x="6837" y="2301"/>
                  </a:cubicBezTo>
                  <a:lnTo>
                    <a:pt x="6837" y="2269"/>
                  </a:lnTo>
                  <a:close/>
                  <a:moveTo>
                    <a:pt x="6490" y="2962"/>
                  </a:moveTo>
                  <a:cubicBezTo>
                    <a:pt x="6648" y="2962"/>
                    <a:pt x="6805" y="3088"/>
                    <a:pt x="6837" y="3277"/>
                  </a:cubicBezTo>
                  <a:cubicBezTo>
                    <a:pt x="6863" y="3460"/>
                    <a:pt x="7039" y="3577"/>
                    <a:pt x="7224" y="3577"/>
                  </a:cubicBezTo>
                  <a:cubicBezTo>
                    <a:pt x="7263" y="3577"/>
                    <a:pt x="7303" y="3572"/>
                    <a:pt x="7341" y="3561"/>
                  </a:cubicBezTo>
                  <a:cubicBezTo>
                    <a:pt x="7384" y="3535"/>
                    <a:pt x="7430" y="3523"/>
                    <a:pt x="7476" y="3523"/>
                  </a:cubicBezTo>
                  <a:cubicBezTo>
                    <a:pt x="7595" y="3523"/>
                    <a:pt x="7714" y="3604"/>
                    <a:pt x="7782" y="3719"/>
                  </a:cubicBezTo>
                  <a:cubicBezTo>
                    <a:pt x="7845" y="3876"/>
                    <a:pt x="7814" y="4065"/>
                    <a:pt x="7688" y="4191"/>
                  </a:cubicBezTo>
                  <a:cubicBezTo>
                    <a:pt x="7562" y="4349"/>
                    <a:pt x="7562" y="4601"/>
                    <a:pt x="7688" y="4727"/>
                  </a:cubicBezTo>
                  <a:cubicBezTo>
                    <a:pt x="7845" y="4853"/>
                    <a:pt x="7908" y="5042"/>
                    <a:pt x="7782" y="5199"/>
                  </a:cubicBezTo>
                  <a:cubicBezTo>
                    <a:pt x="7712" y="5316"/>
                    <a:pt x="7590" y="5381"/>
                    <a:pt x="7467" y="5381"/>
                  </a:cubicBezTo>
                  <a:cubicBezTo>
                    <a:pt x="7425" y="5381"/>
                    <a:pt x="7382" y="5373"/>
                    <a:pt x="7341" y="5357"/>
                  </a:cubicBezTo>
                  <a:cubicBezTo>
                    <a:pt x="7303" y="5346"/>
                    <a:pt x="7264" y="5341"/>
                    <a:pt x="7227" y="5341"/>
                  </a:cubicBezTo>
                  <a:cubicBezTo>
                    <a:pt x="7048" y="5341"/>
                    <a:pt x="6889" y="5458"/>
                    <a:pt x="6837" y="5640"/>
                  </a:cubicBezTo>
                  <a:cubicBezTo>
                    <a:pt x="6805" y="5829"/>
                    <a:pt x="6648" y="5955"/>
                    <a:pt x="6490" y="5955"/>
                  </a:cubicBezTo>
                  <a:cubicBezTo>
                    <a:pt x="6333" y="5955"/>
                    <a:pt x="6175" y="5829"/>
                    <a:pt x="6112" y="5640"/>
                  </a:cubicBezTo>
                  <a:cubicBezTo>
                    <a:pt x="6086" y="5458"/>
                    <a:pt x="5931" y="5341"/>
                    <a:pt x="5736" y="5341"/>
                  </a:cubicBezTo>
                  <a:cubicBezTo>
                    <a:pt x="5695" y="5341"/>
                    <a:pt x="5652" y="5346"/>
                    <a:pt x="5608" y="5357"/>
                  </a:cubicBezTo>
                  <a:cubicBezTo>
                    <a:pt x="5565" y="5383"/>
                    <a:pt x="5519" y="5394"/>
                    <a:pt x="5474" y="5394"/>
                  </a:cubicBezTo>
                  <a:cubicBezTo>
                    <a:pt x="5354" y="5394"/>
                    <a:pt x="5236" y="5313"/>
                    <a:pt x="5167" y="5199"/>
                  </a:cubicBezTo>
                  <a:cubicBezTo>
                    <a:pt x="5104" y="5042"/>
                    <a:pt x="5136" y="4853"/>
                    <a:pt x="5262" y="4727"/>
                  </a:cubicBezTo>
                  <a:cubicBezTo>
                    <a:pt x="5419" y="4569"/>
                    <a:pt x="5419" y="4317"/>
                    <a:pt x="5262" y="4191"/>
                  </a:cubicBezTo>
                  <a:cubicBezTo>
                    <a:pt x="5104" y="4065"/>
                    <a:pt x="5073" y="3876"/>
                    <a:pt x="5167" y="3719"/>
                  </a:cubicBezTo>
                  <a:cubicBezTo>
                    <a:pt x="5237" y="3602"/>
                    <a:pt x="5359" y="3537"/>
                    <a:pt x="5482" y="3537"/>
                  </a:cubicBezTo>
                  <a:cubicBezTo>
                    <a:pt x="5525" y="3537"/>
                    <a:pt x="5568" y="3545"/>
                    <a:pt x="5608" y="3561"/>
                  </a:cubicBezTo>
                  <a:cubicBezTo>
                    <a:pt x="5652" y="3572"/>
                    <a:pt x="5694" y="3577"/>
                    <a:pt x="5734" y="3577"/>
                  </a:cubicBezTo>
                  <a:cubicBezTo>
                    <a:pt x="5922" y="3577"/>
                    <a:pt x="6060" y="3460"/>
                    <a:pt x="6112" y="3277"/>
                  </a:cubicBezTo>
                  <a:cubicBezTo>
                    <a:pt x="6175" y="3088"/>
                    <a:pt x="6333" y="2962"/>
                    <a:pt x="6490" y="2962"/>
                  </a:cubicBezTo>
                  <a:close/>
                  <a:moveTo>
                    <a:pt x="2332" y="6711"/>
                  </a:moveTo>
                  <a:lnTo>
                    <a:pt x="2332" y="8192"/>
                  </a:lnTo>
                  <a:cubicBezTo>
                    <a:pt x="1954" y="8192"/>
                    <a:pt x="1607" y="7877"/>
                    <a:pt x="1607" y="7436"/>
                  </a:cubicBezTo>
                  <a:cubicBezTo>
                    <a:pt x="1607" y="7027"/>
                    <a:pt x="1954" y="6711"/>
                    <a:pt x="2332" y="6711"/>
                  </a:cubicBezTo>
                  <a:close/>
                  <a:moveTo>
                    <a:pt x="10618" y="6711"/>
                  </a:moveTo>
                  <a:cubicBezTo>
                    <a:pt x="10996" y="6711"/>
                    <a:pt x="11374" y="7027"/>
                    <a:pt x="11374" y="7468"/>
                  </a:cubicBezTo>
                  <a:cubicBezTo>
                    <a:pt x="11374" y="7846"/>
                    <a:pt x="11059" y="8192"/>
                    <a:pt x="10618" y="8192"/>
                  </a:cubicBezTo>
                  <a:lnTo>
                    <a:pt x="10618" y="6711"/>
                  </a:lnTo>
                  <a:close/>
                  <a:moveTo>
                    <a:pt x="1166" y="8350"/>
                  </a:moveTo>
                  <a:cubicBezTo>
                    <a:pt x="1450" y="8728"/>
                    <a:pt x="1891" y="8948"/>
                    <a:pt x="2363" y="8948"/>
                  </a:cubicBezTo>
                  <a:cubicBezTo>
                    <a:pt x="2332" y="9358"/>
                    <a:pt x="1985" y="9704"/>
                    <a:pt x="1607" y="9704"/>
                  </a:cubicBezTo>
                  <a:cubicBezTo>
                    <a:pt x="1198" y="9704"/>
                    <a:pt x="851" y="9389"/>
                    <a:pt x="851" y="8948"/>
                  </a:cubicBezTo>
                  <a:cubicBezTo>
                    <a:pt x="851" y="8728"/>
                    <a:pt x="977" y="8476"/>
                    <a:pt x="1166" y="8350"/>
                  </a:cubicBezTo>
                  <a:close/>
                  <a:moveTo>
                    <a:pt x="11783" y="8350"/>
                  </a:moveTo>
                  <a:cubicBezTo>
                    <a:pt x="12004" y="8507"/>
                    <a:pt x="12098" y="8728"/>
                    <a:pt x="12098" y="8948"/>
                  </a:cubicBezTo>
                  <a:cubicBezTo>
                    <a:pt x="12098" y="9358"/>
                    <a:pt x="11752" y="9704"/>
                    <a:pt x="11374" y="9704"/>
                  </a:cubicBezTo>
                  <a:cubicBezTo>
                    <a:pt x="10964" y="9704"/>
                    <a:pt x="10618" y="9389"/>
                    <a:pt x="10618" y="8948"/>
                  </a:cubicBezTo>
                  <a:cubicBezTo>
                    <a:pt x="11090" y="8948"/>
                    <a:pt x="11531" y="8728"/>
                    <a:pt x="11783" y="8350"/>
                  </a:cubicBezTo>
                  <a:close/>
                  <a:moveTo>
                    <a:pt x="8381" y="5514"/>
                  </a:moveTo>
                  <a:cubicBezTo>
                    <a:pt x="8790" y="5735"/>
                    <a:pt x="9326" y="5892"/>
                    <a:pt x="9798" y="5924"/>
                  </a:cubicBezTo>
                  <a:lnTo>
                    <a:pt x="9798" y="8570"/>
                  </a:lnTo>
                  <a:cubicBezTo>
                    <a:pt x="9861" y="10398"/>
                    <a:pt x="8318" y="11941"/>
                    <a:pt x="6490" y="11941"/>
                  </a:cubicBezTo>
                  <a:cubicBezTo>
                    <a:pt x="4632" y="11941"/>
                    <a:pt x="3088" y="10398"/>
                    <a:pt x="3088" y="8570"/>
                  </a:cubicBezTo>
                  <a:lnTo>
                    <a:pt x="3088" y="5924"/>
                  </a:lnTo>
                  <a:cubicBezTo>
                    <a:pt x="3592" y="5892"/>
                    <a:pt x="4065" y="5735"/>
                    <a:pt x="4506" y="5514"/>
                  </a:cubicBezTo>
                  <a:lnTo>
                    <a:pt x="4506" y="5577"/>
                  </a:lnTo>
                  <a:cubicBezTo>
                    <a:pt x="4695" y="5924"/>
                    <a:pt x="5104" y="6113"/>
                    <a:pt x="5482" y="6113"/>
                  </a:cubicBezTo>
                  <a:cubicBezTo>
                    <a:pt x="5703" y="6459"/>
                    <a:pt x="6049" y="6711"/>
                    <a:pt x="6427" y="6711"/>
                  </a:cubicBezTo>
                  <a:cubicBezTo>
                    <a:pt x="6837" y="6711"/>
                    <a:pt x="7215" y="6459"/>
                    <a:pt x="7373" y="6113"/>
                  </a:cubicBezTo>
                  <a:cubicBezTo>
                    <a:pt x="7782" y="6113"/>
                    <a:pt x="8160" y="5924"/>
                    <a:pt x="8381" y="5577"/>
                  </a:cubicBezTo>
                  <a:lnTo>
                    <a:pt x="8381" y="5514"/>
                  </a:lnTo>
                  <a:close/>
                  <a:moveTo>
                    <a:pt x="6396" y="1"/>
                  </a:moveTo>
                  <a:cubicBezTo>
                    <a:pt x="5892" y="1"/>
                    <a:pt x="5419" y="221"/>
                    <a:pt x="5073" y="568"/>
                  </a:cubicBezTo>
                  <a:cubicBezTo>
                    <a:pt x="4726" y="915"/>
                    <a:pt x="4506" y="1419"/>
                    <a:pt x="4506" y="1954"/>
                  </a:cubicBezTo>
                  <a:cubicBezTo>
                    <a:pt x="3182" y="2616"/>
                    <a:pt x="2237" y="4002"/>
                    <a:pt x="2237" y="5609"/>
                  </a:cubicBezTo>
                  <a:lnTo>
                    <a:pt x="2237" y="5955"/>
                  </a:lnTo>
                  <a:cubicBezTo>
                    <a:pt x="1324" y="5955"/>
                    <a:pt x="599" y="6743"/>
                    <a:pt x="725" y="7657"/>
                  </a:cubicBezTo>
                  <a:cubicBezTo>
                    <a:pt x="252" y="7940"/>
                    <a:pt x="0" y="8413"/>
                    <a:pt x="0" y="8948"/>
                  </a:cubicBezTo>
                  <a:cubicBezTo>
                    <a:pt x="0" y="9767"/>
                    <a:pt x="662" y="10461"/>
                    <a:pt x="1481" y="10461"/>
                  </a:cubicBezTo>
                  <a:cubicBezTo>
                    <a:pt x="1891" y="10461"/>
                    <a:pt x="2237" y="10303"/>
                    <a:pt x="2521" y="10051"/>
                  </a:cubicBezTo>
                  <a:cubicBezTo>
                    <a:pt x="3088" y="11563"/>
                    <a:pt x="4569" y="12729"/>
                    <a:pt x="6364" y="12729"/>
                  </a:cubicBezTo>
                  <a:cubicBezTo>
                    <a:pt x="8129" y="12729"/>
                    <a:pt x="9641" y="11595"/>
                    <a:pt x="10239" y="10051"/>
                  </a:cubicBezTo>
                  <a:cubicBezTo>
                    <a:pt x="10492" y="10303"/>
                    <a:pt x="10870" y="10461"/>
                    <a:pt x="11248" y="10461"/>
                  </a:cubicBezTo>
                  <a:cubicBezTo>
                    <a:pt x="12067" y="10461"/>
                    <a:pt x="12760" y="9767"/>
                    <a:pt x="12760" y="8948"/>
                  </a:cubicBezTo>
                  <a:cubicBezTo>
                    <a:pt x="12823" y="8413"/>
                    <a:pt x="12539" y="7877"/>
                    <a:pt x="12067" y="7657"/>
                  </a:cubicBezTo>
                  <a:cubicBezTo>
                    <a:pt x="12193" y="6743"/>
                    <a:pt x="11468" y="5955"/>
                    <a:pt x="10586" y="5955"/>
                  </a:cubicBezTo>
                  <a:lnTo>
                    <a:pt x="10586" y="5609"/>
                  </a:lnTo>
                  <a:cubicBezTo>
                    <a:pt x="10586" y="4002"/>
                    <a:pt x="9672" y="2616"/>
                    <a:pt x="8286" y="1954"/>
                  </a:cubicBezTo>
                  <a:cubicBezTo>
                    <a:pt x="8286" y="1419"/>
                    <a:pt x="8097" y="915"/>
                    <a:pt x="7751" y="568"/>
                  </a:cubicBezTo>
                  <a:cubicBezTo>
                    <a:pt x="7373" y="221"/>
                    <a:pt x="6900" y="1"/>
                    <a:pt x="639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25" name="Google Shape;5625;p47"/>
          <p:cNvGrpSpPr/>
          <p:nvPr/>
        </p:nvGrpSpPr>
        <p:grpSpPr>
          <a:xfrm>
            <a:off x="1906197" y="2120484"/>
            <a:ext cx="337151" cy="294717"/>
            <a:chOff x="-57187550" y="2314425"/>
            <a:chExt cx="319000" cy="278850"/>
          </a:xfrm>
          <a:solidFill>
            <a:srgbClr val="171536"/>
          </a:solidFill>
        </p:grpSpPr>
        <p:sp>
          <p:nvSpPr>
            <p:cNvPr id="5626" name="Google Shape;5626;p47"/>
            <p:cNvSpPr/>
            <p:nvPr/>
          </p:nvSpPr>
          <p:spPr>
            <a:xfrm>
              <a:off x="-57073350" y="2445950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725" y="536"/>
                    <a:pt x="725" y="347"/>
                  </a:cubicBezTo>
                  <a:cubicBezTo>
                    <a:pt x="725" y="158"/>
                    <a:pt x="536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7" name="Google Shape;5627;p47"/>
            <p:cNvSpPr/>
            <p:nvPr/>
          </p:nvSpPr>
          <p:spPr>
            <a:xfrm>
              <a:off x="-56998525" y="2445175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7" y="0"/>
                  </a:moveTo>
                  <a:cubicBezTo>
                    <a:pt x="158" y="0"/>
                    <a:pt x="1" y="189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cubicBezTo>
                    <a:pt x="536" y="725"/>
                    <a:pt x="694" y="567"/>
                    <a:pt x="694" y="378"/>
                  </a:cubicBezTo>
                  <a:cubicBezTo>
                    <a:pt x="694" y="189"/>
                    <a:pt x="536" y="0"/>
                    <a:pt x="3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8" name="Google Shape;5628;p47"/>
            <p:cNvSpPr/>
            <p:nvPr/>
          </p:nvSpPr>
          <p:spPr>
            <a:xfrm>
              <a:off x="-57063900" y="2508375"/>
              <a:ext cx="73275" cy="29750"/>
            </a:xfrm>
            <a:custGeom>
              <a:avLst/>
              <a:gdLst/>
              <a:ahLst/>
              <a:cxnLst/>
              <a:rect l="l" t="t" r="r" b="b"/>
              <a:pathLst>
                <a:path w="2931" h="1190" extrusionOk="0">
                  <a:moveTo>
                    <a:pt x="414" y="0"/>
                  </a:moveTo>
                  <a:cubicBezTo>
                    <a:pt x="316" y="0"/>
                    <a:pt x="221" y="40"/>
                    <a:pt x="158" y="119"/>
                  </a:cubicBezTo>
                  <a:cubicBezTo>
                    <a:pt x="1" y="276"/>
                    <a:pt x="1" y="528"/>
                    <a:pt x="158" y="654"/>
                  </a:cubicBezTo>
                  <a:cubicBezTo>
                    <a:pt x="536" y="1001"/>
                    <a:pt x="1009" y="1190"/>
                    <a:pt x="1481" y="1190"/>
                  </a:cubicBezTo>
                  <a:cubicBezTo>
                    <a:pt x="1954" y="1190"/>
                    <a:pt x="2458" y="1001"/>
                    <a:pt x="2773" y="654"/>
                  </a:cubicBezTo>
                  <a:cubicBezTo>
                    <a:pt x="2931" y="497"/>
                    <a:pt x="2931" y="245"/>
                    <a:pt x="2773" y="119"/>
                  </a:cubicBezTo>
                  <a:cubicBezTo>
                    <a:pt x="2710" y="40"/>
                    <a:pt x="2623" y="0"/>
                    <a:pt x="2533" y="0"/>
                  </a:cubicBezTo>
                  <a:cubicBezTo>
                    <a:pt x="2442" y="0"/>
                    <a:pt x="2348" y="40"/>
                    <a:pt x="2269" y="119"/>
                  </a:cubicBezTo>
                  <a:cubicBezTo>
                    <a:pt x="2048" y="339"/>
                    <a:pt x="1733" y="434"/>
                    <a:pt x="1481" y="434"/>
                  </a:cubicBezTo>
                  <a:cubicBezTo>
                    <a:pt x="1166" y="434"/>
                    <a:pt x="883" y="339"/>
                    <a:pt x="694" y="119"/>
                  </a:cubicBezTo>
                  <a:cubicBezTo>
                    <a:pt x="615" y="40"/>
                    <a:pt x="513" y="0"/>
                    <a:pt x="41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9" name="Google Shape;5629;p47"/>
            <p:cNvSpPr/>
            <p:nvPr/>
          </p:nvSpPr>
          <p:spPr>
            <a:xfrm>
              <a:off x="-57187550" y="2314425"/>
              <a:ext cx="319000" cy="278850"/>
            </a:xfrm>
            <a:custGeom>
              <a:avLst/>
              <a:gdLst/>
              <a:ahLst/>
              <a:cxnLst/>
              <a:rect l="l" t="t" r="r" b="b"/>
              <a:pathLst>
                <a:path w="12760" h="11154" extrusionOk="0">
                  <a:moveTo>
                    <a:pt x="6427" y="757"/>
                  </a:moveTo>
                  <a:cubicBezTo>
                    <a:pt x="7593" y="757"/>
                    <a:pt x="8633" y="1355"/>
                    <a:pt x="9200" y="2269"/>
                  </a:cubicBezTo>
                  <a:lnTo>
                    <a:pt x="3592" y="2269"/>
                  </a:lnTo>
                  <a:cubicBezTo>
                    <a:pt x="4222" y="1355"/>
                    <a:pt x="5230" y="757"/>
                    <a:pt x="6427" y="757"/>
                  </a:cubicBezTo>
                  <a:close/>
                  <a:moveTo>
                    <a:pt x="5829" y="2993"/>
                  </a:moveTo>
                  <a:cubicBezTo>
                    <a:pt x="5325" y="3907"/>
                    <a:pt x="4317" y="4506"/>
                    <a:pt x="3277" y="4506"/>
                  </a:cubicBezTo>
                  <a:lnTo>
                    <a:pt x="3025" y="4506"/>
                  </a:lnTo>
                  <a:lnTo>
                    <a:pt x="3025" y="4159"/>
                  </a:lnTo>
                  <a:cubicBezTo>
                    <a:pt x="3025" y="3750"/>
                    <a:pt x="3119" y="3371"/>
                    <a:pt x="3214" y="2993"/>
                  </a:cubicBezTo>
                  <a:close/>
                  <a:moveTo>
                    <a:pt x="10555" y="5230"/>
                  </a:moveTo>
                  <a:cubicBezTo>
                    <a:pt x="10933" y="5230"/>
                    <a:pt x="11311" y="5577"/>
                    <a:pt x="11311" y="5986"/>
                  </a:cubicBezTo>
                  <a:cubicBezTo>
                    <a:pt x="11311" y="6396"/>
                    <a:pt x="10996" y="6742"/>
                    <a:pt x="10555" y="6742"/>
                  </a:cubicBezTo>
                  <a:lnTo>
                    <a:pt x="10555" y="5230"/>
                  </a:lnTo>
                  <a:close/>
                  <a:moveTo>
                    <a:pt x="1859" y="5419"/>
                  </a:moveTo>
                  <a:lnTo>
                    <a:pt x="1859" y="5419"/>
                  </a:lnTo>
                  <a:cubicBezTo>
                    <a:pt x="1702" y="5766"/>
                    <a:pt x="1544" y="6238"/>
                    <a:pt x="1544" y="6711"/>
                  </a:cubicBezTo>
                  <a:cubicBezTo>
                    <a:pt x="1544" y="6837"/>
                    <a:pt x="1544" y="6931"/>
                    <a:pt x="1576" y="7058"/>
                  </a:cubicBezTo>
                  <a:cubicBezTo>
                    <a:pt x="1324" y="7247"/>
                    <a:pt x="1072" y="7373"/>
                    <a:pt x="788" y="7467"/>
                  </a:cubicBezTo>
                  <a:lnTo>
                    <a:pt x="788" y="7089"/>
                  </a:lnTo>
                  <a:cubicBezTo>
                    <a:pt x="788" y="6364"/>
                    <a:pt x="1229" y="5734"/>
                    <a:pt x="1859" y="5419"/>
                  </a:cubicBezTo>
                  <a:close/>
                  <a:moveTo>
                    <a:pt x="2647" y="5514"/>
                  </a:moveTo>
                  <a:cubicBezTo>
                    <a:pt x="2804" y="5829"/>
                    <a:pt x="2993" y="6270"/>
                    <a:pt x="2993" y="6742"/>
                  </a:cubicBezTo>
                  <a:cubicBezTo>
                    <a:pt x="2993" y="7215"/>
                    <a:pt x="2804" y="7656"/>
                    <a:pt x="2647" y="7971"/>
                  </a:cubicBezTo>
                  <a:cubicBezTo>
                    <a:pt x="2489" y="7656"/>
                    <a:pt x="2269" y="7215"/>
                    <a:pt x="2269" y="6742"/>
                  </a:cubicBezTo>
                  <a:cubicBezTo>
                    <a:pt x="2269" y="6270"/>
                    <a:pt x="2489" y="5829"/>
                    <a:pt x="2647" y="5514"/>
                  </a:cubicBezTo>
                  <a:close/>
                  <a:moveTo>
                    <a:pt x="11720" y="6868"/>
                  </a:moveTo>
                  <a:cubicBezTo>
                    <a:pt x="11941" y="7026"/>
                    <a:pt x="12035" y="7215"/>
                    <a:pt x="12035" y="7467"/>
                  </a:cubicBezTo>
                  <a:cubicBezTo>
                    <a:pt x="12035" y="7877"/>
                    <a:pt x="11689" y="8192"/>
                    <a:pt x="11311" y="8192"/>
                  </a:cubicBezTo>
                  <a:cubicBezTo>
                    <a:pt x="10901" y="8192"/>
                    <a:pt x="10555" y="7845"/>
                    <a:pt x="10555" y="7467"/>
                  </a:cubicBezTo>
                  <a:cubicBezTo>
                    <a:pt x="11027" y="7467"/>
                    <a:pt x="11468" y="7215"/>
                    <a:pt x="11720" y="6868"/>
                  </a:cubicBezTo>
                  <a:close/>
                  <a:moveTo>
                    <a:pt x="9578" y="2962"/>
                  </a:moveTo>
                  <a:cubicBezTo>
                    <a:pt x="9672" y="3308"/>
                    <a:pt x="9767" y="3687"/>
                    <a:pt x="9767" y="4065"/>
                  </a:cubicBezTo>
                  <a:lnTo>
                    <a:pt x="9767" y="7058"/>
                  </a:lnTo>
                  <a:cubicBezTo>
                    <a:pt x="9798" y="8948"/>
                    <a:pt x="8255" y="10460"/>
                    <a:pt x="6427" y="10460"/>
                  </a:cubicBezTo>
                  <a:cubicBezTo>
                    <a:pt x="5041" y="10460"/>
                    <a:pt x="3781" y="9609"/>
                    <a:pt x="3277" y="8349"/>
                  </a:cubicBezTo>
                  <a:cubicBezTo>
                    <a:pt x="3497" y="7971"/>
                    <a:pt x="3781" y="7373"/>
                    <a:pt x="3781" y="6711"/>
                  </a:cubicBezTo>
                  <a:cubicBezTo>
                    <a:pt x="3781" y="6112"/>
                    <a:pt x="3592" y="5608"/>
                    <a:pt x="3340" y="5199"/>
                  </a:cubicBezTo>
                  <a:cubicBezTo>
                    <a:pt x="4789" y="5167"/>
                    <a:pt x="6112" y="4254"/>
                    <a:pt x="6648" y="2962"/>
                  </a:cubicBezTo>
                  <a:close/>
                  <a:moveTo>
                    <a:pt x="6364" y="0"/>
                  </a:moveTo>
                  <a:cubicBezTo>
                    <a:pt x="4096" y="0"/>
                    <a:pt x="2237" y="1859"/>
                    <a:pt x="2237" y="4096"/>
                  </a:cubicBezTo>
                  <a:lnTo>
                    <a:pt x="2237" y="4506"/>
                  </a:lnTo>
                  <a:cubicBezTo>
                    <a:pt x="977" y="4695"/>
                    <a:pt x="0" y="5766"/>
                    <a:pt x="0" y="7089"/>
                  </a:cubicBezTo>
                  <a:lnTo>
                    <a:pt x="0" y="7845"/>
                  </a:lnTo>
                  <a:cubicBezTo>
                    <a:pt x="0" y="8034"/>
                    <a:pt x="158" y="8192"/>
                    <a:pt x="347" y="8192"/>
                  </a:cubicBezTo>
                  <a:cubicBezTo>
                    <a:pt x="820" y="8192"/>
                    <a:pt x="1292" y="8066"/>
                    <a:pt x="1702" y="7814"/>
                  </a:cubicBezTo>
                  <a:cubicBezTo>
                    <a:pt x="1922" y="8412"/>
                    <a:pt x="2269" y="8790"/>
                    <a:pt x="2269" y="8790"/>
                  </a:cubicBezTo>
                  <a:cubicBezTo>
                    <a:pt x="2350" y="8845"/>
                    <a:pt x="2455" y="8923"/>
                    <a:pt x="2584" y="8923"/>
                  </a:cubicBezTo>
                  <a:cubicBezTo>
                    <a:pt x="2604" y="8923"/>
                    <a:pt x="2625" y="8921"/>
                    <a:pt x="2647" y="8916"/>
                  </a:cubicBezTo>
                  <a:cubicBezTo>
                    <a:pt x="2899" y="9515"/>
                    <a:pt x="3340" y="9987"/>
                    <a:pt x="3907" y="10366"/>
                  </a:cubicBezTo>
                  <a:cubicBezTo>
                    <a:pt x="4600" y="10870"/>
                    <a:pt x="5419" y="11153"/>
                    <a:pt x="6301" y="11153"/>
                  </a:cubicBezTo>
                  <a:cubicBezTo>
                    <a:pt x="8066" y="11153"/>
                    <a:pt x="9578" y="10050"/>
                    <a:pt x="10145" y="8507"/>
                  </a:cubicBezTo>
                  <a:cubicBezTo>
                    <a:pt x="10429" y="8759"/>
                    <a:pt x="10775" y="8916"/>
                    <a:pt x="11185" y="8916"/>
                  </a:cubicBezTo>
                  <a:cubicBezTo>
                    <a:pt x="12004" y="8916"/>
                    <a:pt x="12665" y="8255"/>
                    <a:pt x="12665" y="7404"/>
                  </a:cubicBezTo>
                  <a:cubicBezTo>
                    <a:pt x="12760" y="6931"/>
                    <a:pt x="12476" y="6427"/>
                    <a:pt x="12004" y="6144"/>
                  </a:cubicBezTo>
                  <a:cubicBezTo>
                    <a:pt x="12130" y="5230"/>
                    <a:pt x="11405" y="4443"/>
                    <a:pt x="10523" y="4443"/>
                  </a:cubicBezTo>
                  <a:lnTo>
                    <a:pt x="10523" y="4096"/>
                  </a:lnTo>
                  <a:cubicBezTo>
                    <a:pt x="10523" y="1859"/>
                    <a:pt x="8664" y="0"/>
                    <a:pt x="636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30" name="Google Shape;5630;p47"/>
          <p:cNvGrpSpPr/>
          <p:nvPr/>
        </p:nvGrpSpPr>
        <p:grpSpPr>
          <a:xfrm>
            <a:off x="1921997" y="2513598"/>
            <a:ext cx="305550" cy="336966"/>
            <a:chOff x="-57172600" y="2686375"/>
            <a:chExt cx="289100" cy="318825"/>
          </a:xfrm>
          <a:solidFill>
            <a:srgbClr val="171536"/>
          </a:solidFill>
        </p:grpSpPr>
        <p:sp>
          <p:nvSpPr>
            <p:cNvPr id="5631" name="Google Shape;5631;p47"/>
            <p:cNvSpPr/>
            <p:nvPr/>
          </p:nvSpPr>
          <p:spPr>
            <a:xfrm>
              <a:off x="-57063900" y="2937625"/>
              <a:ext cx="73275" cy="29750"/>
            </a:xfrm>
            <a:custGeom>
              <a:avLst/>
              <a:gdLst/>
              <a:ahLst/>
              <a:cxnLst/>
              <a:rect l="l" t="t" r="r" b="b"/>
              <a:pathLst>
                <a:path w="2931" h="1190" extrusionOk="0">
                  <a:moveTo>
                    <a:pt x="414" y="1"/>
                  </a:moveTo>
                  <a:cubicBezTo>
                    <a:pt x="316" y="1"/>
                    <a:pt x="221" y="40"/>
                    <a:pt x="158" y="119"/>
                  </a:cubicBezTo>
                  <a:cubicBezTo>
                    <a:pt x="1" y="276"/>
                    <a:pt x="1" y="528"/>
                    <a:pt x="158" y="654"/>
                  </a:cubicBezTo>
                  <a:cubicBezTo>
                    <a:pt x="536" y="1001"/>
                    <a:pt x="1009" y="1190"/>
                    <a:pt x="1481" y="1190"/>
                  </a:cubicBezTo>
                  <a:cubicBezTo>
                    <a:pt x="1954" y="1190"/>
                    <a:pt x="2458" y="1001"/>
                    <a:pt x="2773" y="654"/>
                  </a:cubicBezTo>
                  <a:cubicBezTo>
                    <a:pt x="2931" y="497"/>
                    <a:pt x="2931" y="245"/>
                    <a:pt x="2773" y="119"/>
                  </a:cubicBezTo>
                  <a:cubicBezTo>
                    <a:pt x="2710" y="72"/>
                    <a:pt x="2623" y="48"/>
                    <a:pt x="2533" y="48"/>
                  </a:cubicBezTo>
                  <a:cubicBezTo>
                    <a:pt x="2442" y="48"/>
                    <a:pt x="2348" y="72"/>
                    <a:pt x="2269" y="119"/>
                  </a:cubicBezTo>
                  <a:cubicBezTo>
                    <a:pt x="2048" y="339"/>
                    <a:pt x="1733" y="434"/>
                    <a:pt x="1481" y="434"/>
                  </a:cubicBezTo>
                  <a:cubicBezTo>
                    <a:pt x="1166" y="434"/>
                    <a:pt x="883" y="339"/>
                    <a:pt x="694" y="119"/>
                  </a:cubicBezTo>
                  <a:cubicBezTo>
                    <a:pt x="615" y="40"/>
                    <a:pt x="513" y="1"/>
                    <a:pt x="41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2" name="Google Shape;5632;p47"/>
            <p:cNvSpPr/>
            <p:nvPr/>
          </p:nvSpPr>
          <p:spPr>
            <a:xfrm>
              <a:off x="-57172600" y="2686375"/>
              <a:ext cx="289100" cy="318825"/>
            </a:xfrm>
            <a:custGeom>
              <a:avLst/>
              <a:gdLst/>
              <a:ahLst/>
              <a:cxnLst/>
              <a:rect l="l" t="t" r="r" b="b"/>
              <a:pathLst>
                <a:path w="11564" h="12753" extrusionOk="0">
                  <a:moveTo>
                    <a:pt x="5798" y="788"/>
                  </a:moveTo>
                  <a:cubicBezTo>
                    <a:pt x="6160" y="788"/>
                    <a:pt x="6523" y="922"/>
                    <a:pt x="6806" y="1190"/>
                  </a:cubicBezTo>
                  <a:cubicBezTo>
                    <a:pt x="6853" y="1261"/>
                    <a:pt x="6954" y="1296"/>
                    <a:pt x="7054" y="1296"/>
                  </a:cubicBezTo>
                  <a:cubicBezTo>
                    <a:pt x="7088" y="1296"/>
                    <a:pt x="7121" y="1292"/>
                    <a:pt x="7153" y="1284"/>
                  </a:cubicBezTo>
                  <a:cubicBezTo>
                    <a:pt x="7276" y="1253"/>
                    <a:pt x="7401" y="1239"/>
                    <a:pt x="7523" y="1239"/>
                  </a:cubicBezTo>
                  <a:cubicBezTo>
                    <a:pt x="8150" y="1239"/>
                    <a:pt x="8727" y="1629"/>
                    <a:pt x="8885" y="2261"/>
                  </a:cubicBezTo>
                  <a:cubicBezTo>
                    <a:pt x="8917" y="2387"/>
                    <a:pt x="9011" y="2513"/>
                    <a:pt x="9169" y="2545"/>
                  </a:cubicBezTo>
                  <a:cubicBezTo>
                    <a:pt x="9925" y="2734"/>
                    <a:pt x="10335" y="3521"/>
                    <a:pt x="10146" y="4277"/>
                  </a:cubicBezTo>
                  <a:cubicBezTo>
                    <a:pt x="10114" y="4403"/>
                    <a:pt x="10146" y="4561"/>
                    <a:pt x="10240" y="4624"/>
                  </a:cubicBezTo>
                  <a:cubicBezTo>
                    <a:pt x="10776" y="5191"/>
                    <a:pt x="10776" y="6073"/>
                    <a:pt x="10240" y="6640"/>
                  </a:cubicBezTo>
                  <a:cubicBezTo>
                    <a:pt x="10177" y="6672"/>
                    <a:pt x="10146" y="6703"/>
                    <a:pt x="10146" y="6798"/>
                  </a:cubicBezTo>
                  <a:cubicBezTo>
                    <a:pt x="9988" y="6766"/>
                    <a:pt x="9925" y="6766"/>
                    <a:pt x="9515" y="6766"/>
                  </a:cubicBezTo>
                  <a:cubicBezTo>
                    <a:pt x="9169" y="6325"/>
                    <a:pt x="8665" y="6010"/>
                    <a:pt x="8035" y="6010"/>
                  </a:cubicBezTo>
                  <a:cubicBezTo>
                    <a:pt x="6523" y="6010"/>
                    <a:pt x="5199" y="4970"/>
                    <a:pt x="4790" y="3553"/>
                  </a:cubicBezTo>
                  <a:cubicBezTo>
                    <a:pt x="4766" y="3408"/>
                    <a:pt x="4612" y="3300"/>
                    <a:pt x="4442" y="3300"/>
                  </a:cubicBezTo>
                  <a:cubicBezTo>
                    <a:pt x="4391" y="3300"/>
                    <a:pt x="4337" y="3310"/>
                    <a:pt x="4286" y="3332"/>
                  </a:cubicBezTo>
                  <a:cubicBezTo>
                    <a:pt x="3530" y="3647"/>
                    <a:pt x="2868" y="4151"/>
                    <a:pt x="2395" y="4813"/>
                  </a:cubicBezTo>
                  <a:cubicBezTo>
                    <a:pt x="1986" y="5412"/>
                    <a:pt x="1734" y="6073"/>
                    <a:pt x="1671" y="6798"/>
                  </a:cubicBezTo>
                  <a:cubicBezTo>
                    <a:pt x="1608" y="6798"/>
                    <a:pt x="1513" y="6798"/>
                    <a:pt x="1450" y="6829"/>
                  </a:cubicBezTo>
                  <a:cubicBezTo>
                    <a:pt x="1450" y="6703"/>
                    <a:pt x="1419" y="6672"/>
                    <a:pt x="1356" y="6640"/>
                  </a:cubicBezTo>
                  <a:cubicBezTo>
                    <a:pt x="820" y="6073"/>
                    <a:pt x="820" y="5191"/>
                    <a:pt x="1356" y="4624"/>
                  </a:cubicBezTo>
                  <a:cubicBezTo>
                    <a:pt x="1450" y="4561"/>
                    <a:pt x="1482" y="4403"/>
                    <a:pt x="1450" y="4277"/>
                  </a:cubicBezTo>
                  <a:cubicBezTo>
                    <a:pt x="1261" y="3521"/>
                    <a:pt x="1671" y="2734"/>
                    <a:pt x="2427" y="2545"/>
                  </a:cubicBezTo>
                  <a:cubicBezTo>
                    <a:pt x="2553" y="2513"/>
                    <a:pt x="2679" y="2419"/>
                    <a:pt x="2710" y="2261"/>
                  </a:cubicBezTo>
                  <a:cubicBezTo>
                    <a:pt x="2869" y="1629"/>
                    <a:pt x="3445" y="1239"/>
                    <a:pt x="4072" y="1239"/>
                  </a:cubicBezTo>
                  <a:cubicBezTo>
                    <a:pt x="4195" y="1239"/>
                    <a:pt x="4320" y="1253"/>
                    <a:pt x="4443" y="1284"/>
                  </a:cubicBezTo>
                  <a:cubicBezTo>
                    <a:pt x="4475" y="1292"/>
                    <a:pt x="4508" y="1296"/>
                    <a:pt x="4542" y="1296"/>
                  </a:cubicBezTo>
                  <a:cubicBezTo>
                    <a:pt x="4642" y="1296"/>
                    <a:pt x="4742" y="1261"/>
                    <a:pt x="4790" y="1190"/>
                  </a:cubicBezTo>
                  <a:cubicBezTo>
                    <a:pt x="5073" y="922"/>
                    <a:pt x="5436" y="788"/>
                    <a:pt x="5798" y="788"/>
                  </a:cubicBezTo>
                  <a:close/>
                  <a:moveTo>
                    <a:pt x="4254" y="4151"/>
                  </a:moveTo>
                  <a:cubicBezTo>
                    <a:pt x="4664" y="5286"/>
                    <a:pt x="5609" y="6168"/>
                    <a:pt x="6775" y="6514"/>
                  </a:cubicBezTo>
                  <a:cubicBezTo>
                    <a:pt x="6491" y="6766"/>
                    <a:pt x="6333" y="7113"/>
                    <a:pt x="6239" y="7459"/>
                  </a:cubicBezTo>
                  <a:lnTo>
                    <a:pt x="5388" y="7459"/>
                  </a:lnTo>
                  <a:lnTo>
                    <a:pt x="5388" y="7491"/>
                  </a:lnTo>
                  <a:cubicBezTo>
                    <a:pt x="5231" y="6640"/>
                    <a:pt x="4443" y="6010"/>
                    <a:pt x="3561" y="6010"/>
                  </a:cubicBezTo>
                  <a:cubicBezTo>
                    <a:pt x="3183" y="6010"/>
                    <a:pt x="2868" y="6136"/>
                    <a:pt x="2553" y="6325"/>
                  </a:cubicBezTo>
                  <a:cubicBezTo>
                    <a:pt x="2773" y="5412"/>
                    <a:pt x="3372" y="4624"/>
                    <a:pt x="4254" y="4151"/>
                  </a:cubicBezTo>
                  <a:close/>
                  <a:moveTo>
                    <a:pt x="3561" y="6766"/>
                  </a:moveTo>
                  <a:cubicBezTo>
                    <a:pt x="4191" y="6766"/>
                    <a:pt x="4664" y="7270"/>
                    <a:pt x="4664" y="7869"/>
                  </a:cubicBezTo>
                  <a:cubicBezTo>
                    <a:pt x="4664" y="8436"/>
                    <a:pt x="4160" y="8972"/>
                    <a:pt x="3561" y="8972"/>
                  </a:cubicBezTo>
                  <a:cubicBezTo>
                    <a:pt x="2931" y="8972"/>
                    <a:pt x="2458" y="8436"/>
                    <a:pt x="2458" y="7869"/>
                  </a:cubicBezTo>
                  <a:cubicBezTo>
                    <a:pt x="2458" y="7270"/>
                    <a:pt x="2931" y="6766"/>
                    <a:pt x="3561" y="6766"/>
                  </a:cubicBezTo>
                  <a:close/>
                  <a:moveTo>
                    <a:pt x="8066" y="6766"/>
                  </a:moveTo>
                  <a:cubicBezTo>
                    <a:pt x="8696" y="6766"/>
                    <a:pt x="9169" y="7270"/>
                    <a:pt x="9169" y="7869"/>
                  </a:cubicBezTo>
                  <a:cubicBezTo>
                    <a:pt x="9169" y="8436"/>
                    <a:pt x="8665" y="8972"/>
                    <a:pt x="8066" y="8972"/>
                  </a:cubicBezTo>
                  <a:cubicBezTo>
                    <a:pt x="7436" y="8972"/>
                    <a:pt x="6964" y="8436"/>
                    <a:pt x="6964" y="7869"/>
                  </a:cubicBezTo>
                  <a:cubicBezTo>
                    <a:pt x="6964" y="7270"/>
                    <a:pt x="7436" y="6766"/>
                    <a:pt x="8066" y="6766"/>
                  </a:cubicBezTo>
                  <a:close/>
                  <a:moveTo>
                    <a:pt x="1734" y="7491"/>
                  </a:moveTo>
                  <a:lnTo>
                    <a:pt x="1734" y="9003"/>
                  </a:lnTo>
                  <a:cubicBezTo>
                    <a:pt x="1293" y="9003"/>
                    <a:pt x="978" y="8657"/>
                    <a:pt x="978" y="8247"/>
                  </a:cubicBezTo>
                  <a:cubicBezTo>
                    <a:pt x="978" y="7869"/>
                    <a:pt x="1324" y="7491"/>
                    <a:pt x="1734" y="7491"/>
                  </a:cubicBezTo>
                  <a:close/>
                  <a:moveTo>
                    <a:pt x="9925" y="7491"/>
                  </a:moveTo>
                  <a:cubicBezTo>
                    <a:pt x="10303" y="7491"/>
                    <a:pt x="10650" y="7806"/>
                    <a:pt x="10650" y="8247"/>
                  </a:cubicBezTo>
                  <a:cubicBezTo>
                    <a:pt x="10650" y="8657"/>
                    <a:pt x="10303" y="9003"/>
                    <a:pt x="9925" y="9003"/>
                  </a:cubicBezTo>
                  <a:lnTo>
                    <a:pt x="9925" y="7491"/>
                  </a:lnTo>
                  <a:close/>
                  <a:moveTo>
                    <a:pt x="6207" y="8215"/>
                  </a:moveTo>
                  <a:cubicBezTo>
                    <a:pt x="6365" y="9066"/>
                    <a:pt x="7153" y="9696"/>
                    <a:pt x="8035" y="9696"/>
                  </a:cubicBezTo>
                  <a:cubicBezTo>
                    <a:pt x="8476" y="9696"/>
                    <a:pt x="8822" y="9539"/>
                    <a:pt x="9137" y="9350"/>
                  </a:cubicBezTo>
                  <a:lnTo>
                    <a:pt x="9137" y="10137"/>
                  </a:lnTo>
                  <a:lnTo>
                    <a:pt x="9169" y="10137"/>
                  </a:lnTo>
                  <a:cubicBezTo>
                    <a:pt x="9169" y="11177"/>
                    <a:pt x="8350" y="11996"/>
                    <a:pt x="7310" y="11996"/>
                  </a:cubicBezTo>
                  <a:lnTo>
                    <a:pt x="4317" y="11996"/>
                  </a:lnTo>
                  <a:cubicBezTo>
                    <a:pt x="3309" y="11996"/>
                    <a:pt x="2458" y="11177"/>
                    <a:pt x="2458" y="10137"/>
                  </a:cubicBezTo>
                  <a:lnTo>
                    <a:pt x="2458" y="9350"/>
                  </a:lnTo>
                  <a:cubicBezTo>
                    <a:pt x="2773" y="9602"/>
                    <a:pt x="3183" y="9696"/>
                    <a:pt x="3561" y="9696"/>
                  </a:cubicBezTo>
                  <a:cubicBezTo>
                    <a:pt x="4475" y="9696"/>
                    <a:pt x="5231" y="9066"/>
                    <a:pt x="5388" y="8215"/>
                  </a:cubicBezTo>
                  <a:close/>
                  <a:moveTo>
                    <a:pt x="5794" y="1"/>
                  </a:moveTo>
                  <a:cubicBezTo>
                    <a:pt x="5310" y="1"/>
                    <a:pt x="4821" y="166"/>
                    <a:pt x="4412" y="497"/>
                  </a:cubicBezTo>
                  <a:cubicBezTo>
                    <a:pt x="4291" y="479"/>
                    <a:pt x="4172" y="470"/>
                    <a:pt x="4054" y="470"/>
                  </a:cubicBezTo>
                  <a:cubicBezTo>
                    <a:pt x="3154" y="470"/>
                    <a:pt x="2355" y="992"/>
                    <a:pt x="2049" y="1883"/>
                  </a:cubicBezTo>
                  <a:cubicBezTo>
                    <a:pt x="1104" y="2230"/>
                    <a:pt x="505" y="3238"/>
                    <a:pt x="663" y="4246"/>
                  </a:cubicBezTo>
                  <a:cubicBezTo>
                    <a:pt x="1" y="5033"/>
                    <a:pt x="1" y="6168"/>
                    <a:pt x="663" y="6987"/>
                  </a:cubicBezTo>
                  <a:cubicBezTo>
                    <a:pt x="663" y="7018"/>
                    <a:pt x="663" y="7113"/>
                    <a:pt x="631" y="7144"/>
                  </a:cubicBezTo>
                  <a:cubicBezTo>
                    <a:pt x="348" y="7428"/>
                    <a:pt x="159" y="7806"/>
                    <a:pt x="159" y="8215"/>
                  </a:cubicBezTo>
                  <a:cubicBezTo>
                    <a:pt x="159" y="9035"/>
                    <a:pt x="820" y="9696"/>
                    <a:pt x="1639" y="9696"/>
                  </a:cubicBezTo>
                  <a:lnTo>
                    <a:pt x="1639" y="10137"/>
                  </a:lnTo>
                  <a:cubicBezTo>
                    <a:pt x="1639" y="11586"/>
                    <a:pt x="2836" y="12752"/>
                    <a:pt x="4254" y="12752"/>
                  </a:cubicBezTo>
                  <a:lnTo>
                    <a:pt x="7247" y="12752"/>
                  </a:lnTo>
                  <a:cubicBezTo>
                    <a:pt x="8696" y="12752"/>
                    <a:pt x="9831" y="11555"/>
                    <a:pt x="9831" y="10137"/>
                  </a:cubicBezTo>
                  <a:lnTo>
                    <a:pt x="9831" y="9696"/>
                  </a:lnTo>
                  <a:cubicBezTo>
                    <a:pt x="10681" y="9696"/>
                    <a:pt x="11343" y="9035"/>
                    <a:pt x="11343" y="8215"/>
                  </a:cubicBezTo>
                  <a:cubicBezTo>
                    <a:pt x="11406" y="7806"/>
                    <a:pt x="11217" y="7428"/>
                    <a:pt x="10933" y="7144"/>
                  </a:cubicBezTo>
                  <a:cubicBezTo>
                    <a:pt x="10933" y="7113"/>
                    <a:pt x="10933" y="7018"/>
                    <a:pt x="10902" y="6987"/>
                  </a:cubicBezTo>
                  <a:cubicBezTo>
                    <a:pt x="11563" y="6199"/>
                    <a:pt x="11563" y="5065"/>
                    <a:pt x="10902" y="4246"/>
                  </a:cubicBezTo>
                  <a:cubicBezTo>
                    <a:pt x="11059" y="3206"/>
                    <a:pt x="10492" y="2230"/>
                    <a:pt x="9515" y="1883"/>
                  </a:cubicBezTo>
                  <a:cubicBezTo>
                    <a:pt x="9206" y="1039"/>
                    <a:pt x="8344" y="472"/>
                    <a:pt x="7468" y="472"/>
                  </a:cubicBezTo>
                  <a:cubicBezTo>
                    <a:pt x="7363" y="472"/>
                    <a:pt x="7257" y="480"/>
                    <a:pt x="7153" y="497"/>
                  </a:cubicBezTo>
                  <a:cubicBezTo>
                    <a:pt x="6759" y="166"/>
                    <a:pt x="6278" y="1"/>
                    <a:pt x="579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33" name="Google Shape;5633;p47"/>
          <p:cNvGrpSpPr/>
          <p:nvPr/>
        </p:nvGrpSpPr>
        <p:grpSpPr>
          <a:xfrm>
            <a:off x="3983124" y="1685939"/>
            <a:ext cx="336332" cy="334667"/>
            <a:chOff x="-55225575" y="1903275"/>
            <a:chExt cx="318225" cy="316650"/>
          </a:xfrm>
          <a:solidFill>
            <a:srgbClr val="171536"/>
          </a:solidFill>
        </p:grpSpPr>
        <p:sp>
          <p:nvSpPr>
            <p:cNvPr id="5634" name="Google Shape;5634;p47"/>
            <p:cNvSpPr/>
            <p:nvPr/>
          </p:nvSpPr>
          <p:spPr>
            <a:xfrm>
              <a:off x="-55104275" y="2116925"/>
              <a:ext cx="72475" cy="29750"/>
            </a:xfrm>
            <a:custGeom>
              <a:avLst/>
              <a:gdLst/>
              <a:ahLst/>
              <a:cxnLst/>
              <a:rect l="l" t="t" r="r" b="b"/>
              <a:pathLst>
                <a:path w="2899" h="1190" extrusionOk="0">
                  <a:moveTo>
                    <a:pt x="398" y="1"/>
                  </a:moveTo>
                  <a:cubicBezTo>
                    <a:pt x="307" y="1"/>
                    <a:pt x="221" y="40"/>
                    <a:pt x="158" y="119"/>
                  </a:cubicBezTo>
                  <a:cubicBezTo>
                    <a:pt x="0" y="276"/>
                    <a:pt x="0" y="497"/>
                    <a:pt x="158" y="623"/>
                  </a:cubicBezTo>
                  <a:cubicBezTo>
                    <a:pt x="504" y="969"/>
                    <a:pt x="977" y="1190"/>
                    <a:pt x="1449" y="1190"/>
                  </a:cubicBezTo>
                  <a:cubicBezTo>
                    <a:pt x="1953" y="1190"/>
                    <a:pt x="2426" y="969"/>
                    <a:pt x="2741" y="623"/>
                  </a:cubicBezTo>
                  <a:cubicBezTo>
                    <a:pt x="2898" y="465"/>
                    <a:pt x="2898" y="245"/>
                    <a:pt x="2741" y="119"/>
                  </a:cubicBezTo>
                  <a:cubicBezTo>
                    <a:pt x="2694" y="56"/>
                    <a:pt x="2607" y="24"/>
                    <a:pt x="2513" y="24"/>
                  </a:cubicBezTo>
                  <a:cubicBezTo>
                    <a:pt x="2418" y="24"/>
                    <a:pt x="2316" y="56"/>
                    <a:pt x="2237" y="119"/>
                  </a:cubicBezTo>
                  <a:cubicBezTo>
                    <a:pt x="2048" y="308"/>
                    <a:pt x="1733" y="434"/>
                    <a:pt x="1449" y="434"/>
                  </a:cubicBezTo>
                  <a:cubicBezTo>
                    <a:pt x="1134" y="434"/>
                    <a:pt x="851" y="308"/>
                    <a:pt x="662" y="119"/>
                  </a:cubicBezTo>
                  <a:cubicBezTo>
                    <a:pt x="583" y="40"/>
                    <a:pt x="488" y="1"/>
                    <a:pt x="39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5" name="Google Shape;5635;p47"/>
            <p:cNvSpPr/>
            <p:nvPr/>
          </p:nvSpPr>
          <p:spPr>
            <a:xfrm>
              <a:off x="-55113750" y="2053725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8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725"/>
                    <a:pt x="348" y="725"/>
                  </a:cubicBezTo>
                  <a:cubicBezTo>
                    <a:pt x="537" y="725"/>
                    <a:pt x="694" y="536"/>
                    <a:pt x="694" y="347"/>
                  </a:cubicBezTo>
                  <a:cubicBezTo>
                    <a:pt x="694" y="158"/>
                    <a:pt x="537" y="0"/>
                    <a:pt x="34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6" name="Google Shape;5636;p47"/>
            <p:cNvSpPr/>
            <p:nvPr/>
          </p:nvSpPr>
          <p:spPr>
            <a:xfrm>
              <a:off x="-55039700" y="2053725"/>
              <a:ext cx="18125" cy="18125"/>
            </a:xfrm>
            <a:custGeom>
              <a:avLst/>
              <a:gdLst/>
              <a:ahLst/>
              <a:cxnLst/>
              <a:rect l="l" t="t" r="r" b="b"/>
              <a:pathLst>
                <a:path w="725" h="725" extrusionOk="0">
                  <a:moveTo>
                    <a:pt x="378" y="0"/>
                  </a:moveTo>
                  <a:cubicBezTo>
                    <a:pt x="189" y="0"/>
                    <a:pt x="0" y="158"/>
                    <a:pt x="0" y="347"/>
                  </a:cubicBezTo>
                  <a:cubicBezTo>
                    <a:pt x="0" y="536"/>
                    <a:pt x="189" y="725"/>
                    <a:pt x="378" y="725"/>
                  </a:cubicBezTo>
                  <a:cubicBezTo>
                    <a:pt x="568" y="725"/>
                    <a:pt x="725" y="536"/>
                    <a:pt x="725" y="347"/>
                  </a:cubicBezTo>
                  <a:cubicBezTo>
                    <a:pt x="725" y="158"/>
                    <a:pt x="568" y="0"/>
                    <a:pt x="37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7" name="Google Shape;5637;p47"/>
            <p:cNvSpPr/>
            <p:nvPr/>
          </p:nvSpPr>
          <p:spPr>
            <a:xfrm>
              <a:off x="-55225575" y="1903275"/>
              <a:ext cx="318225" cy="316650"/>
            </a:xfrm>
            <a:custGeom>
              <a:avLst/>
              <a:gdLst/>
              <a:ahLst/>
              <a:cxnLst/>
              <a:rect l="l" t="t" r="r" b="b"/>
              <a:pathLst>
                <a:path w="12729" h="12666" extrusionOk="0">
                  <a:moveTo>
                    <a:pt x="6333" y="757"/>
                  </a:moveTo>
                  <a:cubicBezTo>
                    <a:pt x="8790" y="757"/>
                    <a:pt x="10932" y="2679"/>
                    <a:pt x="11185" y="5105"/>
                  </a:cubicBezTo>
                  <a:cubicBezTo>
                    <a:pt x="11185" y="5231"/>
                    <a:pt x="11279" y="5357"/>
                    <a:pt x="11374" y="5388"/>
                  </a:cubicBezTo>
                  <a:cubicBezTo>
                    <a:pt x="11752" y="5577"/>
                    <a:pt x="11972" y="5987"/>
                    <a:pt x="11972" y="6365"/>
                  </a:cubicBezTo>
                  <a:cubicBezTo>
                    <a:pt x="11972" y="6680"/>
                    <a:pt x="11815" y="7058"/>
                    <a:pt x="11594" y="7247"/>
                  </a:cubicBezTo>
                  <a:cubicBezTo>
                    <a:pt x="11342" y="7373"/>
                    <a:pt x="11342" y="7625"/>
                    <a:pt x="11531" y="7783"/>
                  </a:cubicBezTo>
                  <a:cubicBezTo>
                    <a:pt x="11783" y="8035"/>
                    <a:pt x="11941" y="8318"/>
                    <a:pt x="11941" y="8633"/>
                  </a:cubicBezTo>
                  <a:cubicBezTo>
                    <a:pt x="11941" y="8948"/>
                    <a:pt x="11815" y="9263"/>
                    <a:pt x="11531" y="9452"/>
                  </a:cubicBezTo>
                  <a:cubicBezTo>
                    <a:pt x="11374" y="9610"/>
                    <a:pt x="11374" y="9830"/>
                    <a:pt x="11531" y="9988"/>
                  </a:cubicBezTo>
                  <a:cubicBezTo>
                    <a:pt x="11783" y="10240"/>
                    <a:pt x="11941" y="10524"/>
                    <a:pt x="11941" y="10839"/>
                  </a:cubicBezTo>
                  <a:cubicBezTo>
                    <a:pt x="11941" y="11437"/>
                    <a:pt x="11437" y="11941"/>
                    <a:pt x="10838" y="11941"/>
                  </a:cubicBezTo>
                  <a:lnTo>
                    <a:pt x="1828" y="11941"/>
                  </a:lnTo>
                  <a:cubicBezTo>
                    <a:pt x="1197" y="11941"/>
                    <a:pt x="725" y="11406"/>
                    <a:pt x="725" y="10839"/>
                  </a:cubicBezTo>
                  <a:cubicBezTo>
                    <a:pt x="725" y="10492"/>
                    <a:pt x="819" y="10208"/>
                    <a:pt x="1103" y="9988"/>
                  </a:cubicBezTo>
                  <a:cubicBezTo>
                    <a:pt x="1260" y="9830"/>
                    <a:pt x="1260" y="9610"/>
                    <a:pt x="1103" y="9452"/>
                  </a:cubicBezTo>
                  <a:cubicBezTo>
                    <a:pt x="882" y="9200"/>
                    <a:pt x="725" y="8917"/>
                    <a:pt x="725" y="8633"/>
                  </a:cubicBezTo>
                  <a:cubicBezTo>
                    <a:pt x="725" y="8318"/>
                    <a:pt x="819" y="8003"/>
                    <a:pt x="1103" y="7783"/>
                  </a:cubicBezTo>
                  <a:cubicBezTo>
                    <a:pt x="1260" y="7625"/>
                    <a:pt x="1260" y="7405"/>
                    <a:pt x="1103" y="7247"/>
                  </a:cubicBezTo>
                  <a:cubicBezTo>
                    <a:pt x="882" y="7058"/>
                    <a:pt x="725" y="6680"/>
                    <a:pt x="725" y="6365"/>
                  </a:cubicBezTo>
                  <a:cubicBezTo>
                    <a:pt x="725" y="5987"/>
                    <a:pt x="945" y="5577"/>
                    <a:pt x="1292" y="5388"/>
                  </a:cubicBezTo>
                  <a:cubicBezTo>
                    <a:pt x="1418" y="5357"/>
                    <a:pt x="1512" y="5231"/>
                    <a:pt x="1512" y="5105"/>
                  </a:cubicBezTo>
                  <a:cubicBezTo>
                    <a:pt x="1765" y="2679"/>
                    <a:pt x="3907" y="757"/>
                    <a:pt x="6333" y="757"/>
                  </a:cubicBezTo>
                  <a:close/>
                  <a:moveTo>
                    <a:pt x="6333" y="1"/>
                  </a:moveTo>
                  <a:cubicBezTo>
                    <a:pt x="3497" y="1"/>
                    <a:pt x="1134" y="2112"/>
                    <a:pt x="788" y="4853"/>
                  </a:cubicBezTo>
                  <a:cubicBezTo>
                    <a:pt x="284" y="5199"/>
                    <a:pt x="0" y="5735"/>
                    <a:pt x="0" y="6365"/>
                  </a:cubicBezTo>
                  <a:cubicBezTo>
                    <a:pt x="0" y="6774"/>
                    <a:pt x="158" y="7216"/>
                    <a:pt x="410" y="7531"/>
                  </a:cubicBezTo>
                  <a:cubicBezTo>
                    <a:pt x="158" y="7846"/>
                    <a:pt x="0" y="8224"/>
                    <a:pt x="0" y="8633"/>
                  </a:cubicBezTo>
                  <a:cubicBezTo>
                    <a:pt x="0" y="9011"/>
                    <a:pt x="126" y="9421"/>
                    <a:pt x="410" y="9736"/>
                  </a:cubicBezTo>
                  <a:cubicBezTo>
                    <a:pt x="158" y="10051"/>
                    <a:pt x="0" y="10429"/>
                    <a:pt x="0" y="10839"/>
                  </a:cubicBezTo>
                  <a:cubicBezTo>
                    <a:pt x="0" y="11847"/>
                    <a:pt x="819" y="12666"/>
                    <a:pt x="1859" y="12666"/>
                  </a:cubicBezTo>
                  <a:lnTo>
                    <a:pt x="10869" y="12666"/>
                  </a:lnTo>
                  <a:cubicBezTo>
                    <a:pt x="11909" y="12666"/>
                    <a:pt x="12728" y="11847"/>
                    <a:pt x="12728" y="10839"/>
                  </a:cubicBezTo>
                  <a:cubicBezTo>
                    <a:pt x="12728" y="10429"/>
                    <a:pt x="12602" y="10051"/>
                    <a:pt x="12319" y="9736"/>
                  </a:cubicBezTo>
                  <a:cubicBezTo>
                    <a:pt x="12571" y="9421"/>
                    <a:pt x="12728" y="9011"/>
                    <a:pt x="12728" y="8633"/>
                  </a:cubicBezTo>
                  <a:cubicBezTo>
                    <a:pt x="12634" y="8224"/>
                    <a:pt x="12539" y="7846"/>
                    <a:pt x="12287" y="7531"/>
                  </a:cubicBezTo>
                  <a:cubicBezTo>
                    <a:pt x="12539" y="7216"/>
                    <a:pt x="12697" y="6774"/>
                    <a:pt x="12697" y="6365"/>
                  </a:cubicBezTo>
                  <a:cubicBezTo>
                    <a:pt x="12697" y="5798"/>
                    <a:pt x="12382" y="5199"/>
                    <a:pt x="11909" y="4853"/>
                  </a:cubicBezTo>
                  <a:cubicBezTo>
                    <a:pt x="11500" y="2112"/>
                    <a:pt x="9137" y="1"/>
                    <a:pt x="633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8" name="Google Shape;5638;p47"/>
            <p:cNvSpPr/>
            <p:nvPr/>
          </p:nvSpPr>
          <p:spPr>
            <a:xfrm>
              <a:off x="-55170450" y="1959200"/>
              <a:ext cx="204800" cy="225300"/>
            </a:xfrm>
            <a:custGeom>
              <a:avLst/>
              <a:gdLst/>
              <a:ahLst/>
              <a:cxnLst/>
              <a:rect l="l" t="t" r="r" b="b"/>
              <a:pathLst>
                <a:path w="8192" h="9012" extrusionOk="0">
                  <a:moveTo>
                    <a:pt x="4128" y="1450"/>
                  </a:moveTo>
                  <a:cubicBezTo>
                    <a:pt x="4411" y="2017"/>
                    <a:pt x="4821" y="2490"/>
                    <a:pt x="5293" y="2836"/>
                  </a:cubicBezTo>
                  <a:cubicBezTo>
                    <a:pt x="5924" y="3340"/>
                    <a:pt x="6711" y="3624"/>
                    <a:pt x="7499" y="3687"/>
                  </a:cubicBezTo>
                  <a:cubicBezTo>
                    <a:pt x="7499" y="3813"/>
                    <a:pt x="7530" y="3970"/>
                    <a:pt x="7530" y="4096"/>
                  </a:cubicBezTo>
                  <a:lnTo>
                    <a:pt x="7530" y="5640"/>
                  </a:lnTo>
                  <a:lnTo>
                    <a:pt x="7436" y="5640"/>
                  </a:lnTo>
                  <a:cubicBezTo>
                    <a:pt x="7436" y="7089"/>
                    <a:pt x="6270" y="8224"/>
                    <a:pt x="4852" y="8224"/>
                  </a:cubicBezTo>
                  <a:lnTo>
                    <a:pt x="3340" y="8224"/>
                  </a:lnTo>
                  <a:cubicBezTo>
                    <a:pt x="1891" y="8224"/>
                    <a:pt x="757" y="7058"/>
                    <a:pt x="757" y="5640"/>
                  </a:cubicBezTo>
                  <a:lnTo>
                    <a:pt x="757" y="4096"/>
                  </a:lnTo>
                  <a:cubicBezTo>
                    <a:pt x="757" y="3970"/>
                    <a:pt x="757" y="3813"/>
                    <a:pt x="788" y="3687"/>
                  </a:cubicBezTo>
                  <a:cubicBezTo>
                    <a:pt x="1576" y="3624"/>
                    <a:pt x="2363" y="3340"/>
                    <a:pt x="2994" y="2836"/>
                  </a:cubicBezTo>
                  <a:cubicBezTo>
                    <a:pt x="3466" y="2427"/>
                    <a:pt x="3876" y="1954"/>
                    <a:pt x="4128" y="1450"/>
                  </a:cubicBezTo>
                  <a:close/>
                  <a:moveTo>
                    <a:pt x="4096" y="1"/>
                  </a:moveTo>
                  <a:cubicBezTo>
                    <a:pt x="3939" y="1"/>
                    <a:pt x="3781" y="127"/>
                    <a:pt x="3750" y="284"/>
                  </a:cubicBezTo>
                  <a:lnTo>
                    <a:pt x="3718" y="442"/>
                  </a:lnTo>
                  <a:cubicBezTo>
                    <a:pt x="3309" y="1923"/>
                    <a:pt x="1985" y="2994"/>
                    <a:pt x="442" y="2994"/>
                  </a:cubicBezTo>
                  <a:cubicBezTo>
                    <a:pt x="253" y="2994"/>
                    <a:pt x="127" y="3120"/>
                    <a:pt x="95" y="3309"/>
                  </a:cubicBezTo>
                  <a:cubicBezTo>
                    <a:pt x="32" y="3592"/>
                    <a:pt x="1" y="3876"/>
                    <a:pt x="1" y="4128"/>
                  </a:cubicBezTo>
                  <a:lnTo>
                    <a:pt x="1" y="5672"/>
                  </a:lnTo>
                  <a:cubicBezTo>
                    <a:pt x="1" y="7530"/>
                    <a:pt x="1513" y="9011"/>
                    <a:pt x="3340" y="9011"/>
                  </a:cubicBezTo>
                  <a:lnTo>
                    <a:pt x="4852" y="9011"/>
                  </a:lnTo>
                  <a:cubicBezTo>
                    <a:pt x="6711" y="9011"/>
                    <a:pt x="8192" y="7530"/>
                    <a:pt x="8192" y="5672"/>
                  </a:cubicBezTo>
                  <a:lnTo>
                    <a:pt x="8192" y="4128"/>
                  </a:lnTo>
                  <a:cubicBezTo>
                    <a:pt x="8192" y="3844"/>
                    <a:pt x="8160" y="3592"/>
                    <a:pt x="8129" y="3309"/>
                  </a:cubicBezTo>
                  <a:cubicBezTo>
                    <a:pt x="8066" y="3120"/>
                    <a:pt x="7908" y="2994"/>
                    <a:pt x="7751" y="2994"/>
                  </a:cubicBezTo>
                  <a:cubicBezTo>
                    <a:pt x="6239" y="2994"/>
                    <a:pt x="4884" y="1923"/>
                    <a:pt x="4506" y="442"/>
                  </a:cubicBezTo>
                  <a:lnTo>
                    <a:pt x="4443" y="284"/>
                  </a:lnTo>
                  <a:cubicBezTo>
                    <a:pt x="4411" y="127"/>
                    <a:pt x="4254" y="1"/>
                    <a:pt x="409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39" name="Google Shape;5639;p47"/>
          <p:cNvGrpSpPr/>
          <p:nvPr/>
        </p:nvGrpSpPr>
        <p:grpSpPr>
          <a:xfrm>
            <a:off x="3993535" y="2101328"/>
            <a:ext cx="315511" cy="334667"/>
            <a:chOff x="-55217700" y="2296300"/>
            <a:chExt cx="298525" cy="316650"/>
          </a:xfrm>
          <a:solidFill>
            <a:srgbClr val="171536"/>
          </a:solidFill>
        </p:grpSpPr>
        <p:sp>
          <p:nvSpPr>
            <p:cNvPr id="5640" name="Google Shape;5640;p47"/>
            <p:cNvSpPr/>
            <p:nvPr/>
          </p:nvSpPr>
          <p:spPr>
            <a:xfrm>
              <a:off x="-55105075" y="242627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cubicBezTo>
                    <a:pt x="536" y="693"/>
                    <a:pt x="694" y="536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1" name="Google Shape;5641;p47"/>
            <p:cNvSpPr/>
            <p:nvPr/>
          </p:nvSpPr>
          <p:spPr>
            <a:xfrm>
              <a:off x="-55030250" y="242627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4" y="536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2" name="Google Shape;5642;p47"/>
            <p:cNvSpPr/>
            <p:nvPr/>
          </p:nvSpPr>
          <p:spPr>
            <a:xfrm>
              <a:off x="-55095625" y="2488675"/>
              <a:ext cx="73275" cy="29775"/>
            </a:xfrm>
            <a:custGeom>
              <a:avLst/>
              <a:gdLst/>
              <a:ahLst/>
              <a:cxnLst/>
              <a:rect l="l" t="t" r="r" b="b"/>
              <a:pathLst>
                <a:path w="2931" h="1191" extrusionOk="0">
                  <a:moveTo>
                    <a:pt x="398" y="1"/>
                  </a:moveTo>
                  <a:cubicBezTo>
                    <a:pt x="308" y="1"/>
                    <a:pt x="221" y="40"/>
                    <a:pt x="158" y="119"/>
                  </a:cubicBezTo>
                  <a:cubicBezTo>
                    <a:pt x="1" y="277"/>
                    <a:pt x="1" y="529"/>
                    <a:pt x="158" y="655"/>
                  </a:cubicBezTo>
                  <a:cubicBezTo>
                    <a:pt x="505" y="1001"/>
                    <a:pt x="977" y="1190"/>
                    <a:pt x="1450" y="1190"/>
                  </a:cubicBezTo>
                  <a:cubicBezTo>
                    <a:pt x="1985" y="1190"/>
                    <a:pt x="2458" y="1001"/>
                    <a:pt x="2773" y="655"/>
                  </a:cubicBezTo>
                  <a:cubicBezTo>
                    <a:pt x="2931" y="497"/>
                    <a:pt x="2931" y="245"/>
                    <a:pt x="2773" y="119"/>
                  </a:cubicBezTo>
                  <a:cubicBezTo>
                    <a:pt x="2685" y="66"/>
                    <a:pt x="2577" y="23"/>
                    <a:pt x="2471" y="23"/>
                  </a:cubicBezTo>
                  <a:cubicBezTo>
                    <a:pt x="2388" y="23"/>
                    <a:pt x="2307" y="50"/>
                    <a:pt x="2237" y="119"/>
                  </a:cubicBezTo>
                  <a:cubicBezTo>
                    <a:pt x="2048" y="340"/>
                    <a:pt x="1733" y="434"/>
                    <a:pt x="1450" y="434"/>
                  </a:cubicBezTo>
                  <a:cubicBezTo>
                    <a:pt x="1135" y="434"/>
                    <a:pt x="883" y="340"/>
                    <a:pt x="662" y="119"/>
                  </a:cubicBezTo>
                  <a:cubicBezTo>
                    <a:pt x="583" y="40"/>
                    <a:pt x="489" y="1"/>
                    <a:pt x="39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3" name="Google Shape;5643;p47"/>
            <p:cNvSpPr/>
            <p:nvPr/>
          </p:nvSpPr>
          <p:spPr>
            <a:xfrm>
              <a:off x="-55217700" y="2296300"/>
              <a:ext cx="298525" cy="316650"/>
            </a:xfrm>
            <a:custGeom>
              <a:avLst/>
              <a:gdLst/>
              <a:ahLst/>
              <a:cxnLst/>
              <a:rect l="l" t="t" r="r" b="b"/>
              <a:pathLst>
                <a:path w="11941" h="12666" extrusionOk="0">
                  <a:moveTo>
                    <a:pt x="8601" y="694"/>
                  </a:moveTo>
                  <a:cubicBezTo>
                    <a:pt x="9105" y="694"/>
                    <a:pt x="9578" y="1040"/>
                    <a:pt x="9704" y="1545"/>
                  </a:cubicBezTo>
                  <a:lnTo>
                    <a:pt x="2993" y="3561"/>
                  </a:lnTo>
                  <a:lnTo>
                    <a:pt x="2993" y="1797"/>
                  </a:lnTo>
                  <a:cubicBezTo>
                    <a:pt x="2993" y="1167"/>
                    <a:pt x="3497" y="694"/>
                    <a:pt x="4096" y="694"/>
                  </a:cubicBezTo>
                  <a:close/>
                  <a:moveTo>
                    <a:pt x="9735" y="2301"/>
                  </a:moveTo>
                  <a:lnTo>
                    <a:pt x="9735" y="3687"/>
                  </a:lnTo>
                  <a:lnTo>
                    <a:pt x="5199" y="3687"/>
                  </a:lnTo>
                  <a:lnTo>
                    <a:pt x="9735" y="2301"/>
                  </a:lnTo>
                  <a:close/>
                  <a:moveTo>
                    <a:pt x="10428" y="4380"/>
                  </a:moveTo>
                  <a:cubicBezTo>
                    <a:pt x="10838" y="4380"/>
                    <a:pt x="11185" y="4727"/>
                    <a:pt x="11185" y="5136"/>
                  </a:cubicBezTo>
                  <a:cubicBezTo>
                    <a:pt x="11185" y="5577"/>
                    <a:pt x="10870" y="5892"/>
                    <a:pt x="10428" y="5892"/>
                  </a:cubicBezTo>
                  <a:lnTo>
                    <a:pt x="10428" y="4380"/>
                  </a:lnTo>
                  <a:close/>
                  <a:moveTo>
                    <a:pt x="9767" y="4443"/>
                  </a:moveTo>
                  <a:cubicBezTo>
                    <a:pt x="9735" y="4664"/>
                    <a:pt x="9735" y="6774"/>
                    <a:pt x="9735" y="7026"/>
                  </a:cubicBezTo>
                  <a:cubicBezTo>
                    <a:pt x="9735" y="8885"/>
                    <a:pt x="8223" y="10397"/>
                    <a:pt x="6396" y="10397"/>
                  </a:cubicBezTo>
                  <a:cubicBezTo>
                    <a:pt x="4537" y="10397"/>
                    <a:pt x="3025" y="8885"/>
                    <a:pt x="3025" y="7026"/>
                  </a:cubicBezTo>
                  <a:lnTo>
                    <a:pt x="3025" y="4443"/>
                  </a:lnTo>
                  <a:close/>
                  <a:moveTo>
                    <a:pt x="2237" y="3309"/>
                  </a:moveTo>
                  <a:lnTo>
                    <a:pt x="2237" y="6995"/>
                  </a:lnTo>
                  <a:lnTo>
                    <a:pt x="2237" y="11910"/>
                  </a:lnTo>
                  <a:lnTo>
                    <a:pt x="756" y="11910"/>
                  </a:lnTo>
                  <a:lnTo>
                    <a:pt x="756" y="6711"/>
                  </a:lnTo>
                  <a:cubicBezTo>
                    <a:pt x="756" y="5420"/>
                    <a:pt x="1292" y="4159"/>
                    <a:pt x="2237" y="3309"/>
                  </a:cubicBezTo>
                  <a:close/>
                  <a:moveTo>
                    <a:pt x="4096" y="1"/>
                  </a:moveTo>
                  <a:cubicBezTo>
                    <a:pt x="3088" y="1"/>
                    <a:pt x="2269" y="820"/>
                    <a:pt x="2269" y="1828"/>
                  </a:cubicBezTo>
                  <a:lnTo>
                    <a:pt x="2269" y="2395"/>
                  </a:lnTo>
                  <a:cubicBezTo>
                    <a:pt x="819" y="3403"/>
                    <a:pt x="0" y="5042"/>
                    <a:pt x="0" y="6774"/>
                  </a:cubicBezTo>
                  <a:lnTo>
                    <a:pt x="0" y="12319"/>
                  </a:lnTo>
                  <a:cubicBezTo>
                    <a:pt x="0" y="12508"/>
                    <a:pt x="158" y="12666"/>
                    <a:pt x="378" y="12666"/>
                  </a:cubicBezTo>
                  <a:lnTo>
                    <a:pt x="2615" y="12666"/>
                  </a:lnTo>
                  <a:cubicBezTo>
                    <a:pt x="2804" y="12666"/>
                    <a:pt x="2962" y="12508"/>
                    <a:pt x="2962" y="12319"/>
                  </a:cubicBezTo>
                  <a:lnTo>
                    <a:pt x="2962" y="9389"/>
                  </a:lnTo>
                  <a:cubicBezTo>
                    <a:pt x="3718" y="10460"/>
                    <a:pt x="4915" y="11122"/>
                    <a:pt x="6301" y="11122"/>
                  </a:cubicBezTo>
                  <a:cubicBezTo>
                    <a:pt x="8538" y="11122"/>
                    <a:pt x="10397" y="9295"/>
                    <a:pt x="10397" y="7026"/>
                  </a:cubicBezTo>
                  <a:lnTo>
                    <a:pt x="10397" y="6680"/>
                  </a:lnTo>
                  <a:cubicBezTo>
                    <a:pt x="11216" y="6680"/>
                    <a:pt x="11909" y="6018"/>
                    <a:pt x="11909" y="5168"/>
                  </a:cubicBezTo>
                  <a:cubicBezTo>
                    <a:pt x="11941" y="4348"/>
                    <a:pt x="11279" y="3687"/>
                    <a:pt x="10428" y="3687"/>
                  </a:cubicBezTo>
                  <a:lnTo>
                    <a:pt x="10428" y="1828"/>
                  </a:lnTo>
                  <a:cubicBezTo>
                    <a:pt x="10428" y="820"/>
                    <a:pt x="9609" y="1"/>
                    <a:pt x="860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44" name="Google Shape;5644;p47"/>
          <p:cNvGrpSpPr/>
          <p:nvPr/>
        </p:nvGrpSpPr>
        <p:grpSpPr>
          <a:xfrm>
            <a:off x="3982292" y="2515897"/>
            <a:ext cx="337997" cy="334667"/>
            <a:chOff x="-55229525" y="2688550"/>
            <a:chExt cx="319800" cy="316650"/>
          </a:xfrm>
          <a:solidFill>
            <a:srgbClr val="171536"/>
          </a:solidFill>
        </p:grpSpPr>
        <p:sp>
          <p:nvSpPr>
            <p:cNvPr id="5645" name="Google Shape;5645;p47"/>
            <p:cNvSpPr/>
            <p:nvPr/>
          </p:nvSpPr>
          <p:spPr>
            <a:xfrm>
              <a:off x="-55104275" y="2919525"/>
              <a:ext cx="72475" cy="28950"/>
            </a:xfrm>
            <a:custGeom>
              <a:avLst/>
              <a:gdLst/>
              <a:ahLst/>
              <a:cxnLst/>
              <a:rect l="l" t="t" r="r" b="b"/>
              <a:pathLst>
                <a:path w="2899" h="1158" extrusionOk="0">
                  <a:moveTo>
                    <a:pt x="398" y="0"/>
                  </a:moveTo>
                  <a:cubicBezTo>
                    <a:pt x="307" y="0"/>
                    <a:pt x="221" y="39"/>
                    <a:pt x="158" y="118"/>
                  </a:cubicBezTo>
                  <a:cubicBezTo>
                    <a:pt x="0" y="276"/>
                    <a:pt x="0" y="496"/>
                    <a:pt x="158" y="622"/>
                  </a:cubicBezTo>
                  <a:cubicBezTo>
                    <a:pt x="504" y="969"/>
                    <a:pt x="977" y="1158"/>
                    <a:pt x="1449" y="1158"/>
                  </a:cubicBezTo>
                  <a:cubicBezTo>
                    <a:pt x="1953" y="1158"/>
                    <a:pt x="2426" y="969"/>
                    <a:pt x="2741" y="622"/>
                  </a:cubicBezTo>
                  <a:cubicBezTo>
                    <a:pt x="2898" y="465"/>
                    <a:pt x="2898" y="213"/>
                    <a:pt x="2741" y="118"/>
                  </a:cubicBezTo>
                  <a:cubicBezTo>
                    <a:pt x="2694" y="39"/>
                    <a:pt x="2607" y="0"/>
                    <a:pt x="2513" y="0"/>
                  </a:cubicBezTo>
                  <a:cubicBezTo>
                    <a:pt x="2418" y="0"/>
                    <a:pt x="2316" y="39"/>
                    <a:pt x="2237" y="118"/>
                  </a:cubicBezTo>
                  <a:cubicBezTo>
                    <a:pt x="2048" y="307"/>
                    <a:pt x="1733" y="433"/>
                    <a:pt x="1449" y="433"/>
                  </a:cubicBezTo>
                  <a:cubicBezTo>
                    <a:pt x="1134" y="433"/>
                    <a:pt x="851" y="307"/>
                    <a:pt x="662" y="118"/>
                  </a:cubicBezTo>
                  <a:cubicBezTo>
                    <a:pt x="583" y="39"/>
                    <a:pt x="488" y="0"/>
                    <a:pt x="39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6" name="Google Shape;5646;p47"/>
            <p:cNvSpPr/>
            <p:nvPr/>
          </p:nvSpPr>
          <p:spPr>
            <a:xfrm>
              <a:off x="-55039700" y="2856300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78" y="1"/>
                  </a:moveTo>
                  <a:cubicBezTo>
                    <a:pt x="189" y="1"/>
                    <a:pt x="0" y="158"/>
                    <a:pt x="0" y="347"/>
                  </a:cubicBezTo>
                  <a:cubicBezTo>
                    <a:pt x="0" y="536"/>
                    <a:pt x="189" y="694"/>
                    <a:pt x="378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1"/>
                    <a:pt x="37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7" name="Google Shape;5647;p47"/>
            <p:cNvSpPr/>
            <p:nvPr/>
          </p:nvSpPr>
          <p:spPr>
            <a:xfrm>
              <a:off x="-55113750" y="285630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8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8" y="694"/>
                  </a:cubicBezTo>
                  <a:cubicBezTo>
                    <a:pt x="537" y="694"/>
                    <a:pt x="694" y="536"/>
                    <a:pt x="694" y="347"/>
                  </a:cubicBezTo>
                  <a:cubicBezTo>
                    <a:pt x="694" y="158"/>
                    <a:pt x="537" y="1"/>
                    <a:pt x="34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8" name="Google Shape;5648;p47"/>
            <p:cNvSpPr/>
            <p:nvPr/>
          </p:nvSpPr>
          <p:spPr>
            <a:xfrm>
              <a:off x="-55229525" y="2688550"/>
              <a:ext cx="319800" cy="316650"/>
            </a:xfrm>
            <a:custGeom>
              <a:avLst/>
              <a:gdLst/>
              <a:ahLst/>
              <a:cxnLst/>
              <a:rect l="l" t="t" r="r" b="b"/>
              <a:pathLst>
                <a:path w="12792" h="12666" extrusionOk="0">
                  <a:moveTo>
                    <a:pt x="6648" y="693"/>
                  </a:moveTo>
                  <a:cubicBezTo>
                    <a:pt x="6806" y="693"/>
                    <a:pt x="6963" y="788"/>
                    <a:pt x="7026" y="914"/>
                  </a:cubicBezTo>
                  <a:cubicBezTo>
                    <a:pt x="7089" y="1197"/>
                    <a:pt x="7184" y="1386"/>
                    <a:pt x="7247" y="1670"/>
                  </a:cubicBezTo>
                  <a:cubicBezTo>
                    <a:pt x="7341" y="1891"/>
                    <a:pt x="7121" y="2143"/>
                    <a:pt x="6900" y="2143"/>
                  </a:cubicBezTo>
                  <a:lnTo>
                    <a:pt x="5987" y="2143"/>
                  </a:lnTo>
                  <a:cubicBezTo>
                    <a:pt x="5766" y="2143"/>
                    <a:pt x="5546" y="1891"/>
                    <a:pt x="5640" y="1670"/>
                  </a:cubicBezTo>
                  <a:cubicBezTo>
                    <a:pt x="5703" y="1418"/>
                    <a:pt x="5798" y="1197"/>
                    <a:pt x="5892" y="914"/>
                  </a:cubicBezTo>
                  <a:cubicBezTo>
                    <a:pt x="5955" y="756"/>
                    <a:pt x="6081" y="693"/>
                    <a:pt x="6239" y="693"/>
                  </a:cubicBezTo>
                  <a:close/>
                  <a:moveTo>
                    <a:pt x="7845" y="2332"/>
                  </a:moveTo>
                  <a:cubicBezTo>
                    <a:pt x="10271" y="2962"/>
                    <a:pt x="12004" y="5199"/>
                    <a:pt x="12004" y="7813"/>
                  </a:cubicBezTo>
                  <a:cubicBezTo>
                    <a:pt x="12067" y="8444"/>
                    <a:pt x="11595" y="8916"/>
                    <a:pt x="10964" y="8916"/>
                  </a:cubicBezTo>
                  <a:lnTo>
                    <a:pt x="10523" y="8916"/>
                  </a:lnTo>
                  <a:lnTo>
                    <a:pt x="10523" y="8570"/>
                  </a:lnTo>
                  <a:lnTo>
                    <a:pt x="10523" y="7057"/>
                  </a:lnTo>
                  <a:cubicBezTo>
                    <a:pt x="10523" y="5608"/>
                    <a:pt x="9326" y="4474"/>
                    <a:pt x="7908" y="4474"/>
                  </a:cubicBezTo>
                  <a:lnTo>
                    <a:pt x="4915" y="4474"/>
                  </a:lnTo>
                  <a:cubicBezTo>
                    <a:pt x="3466" y="4474"/>
                    <a:pt x="2332" y="5640"/>
                    <a:pt x="2332" y="7057"/>
                  </a:cubicBezTo>
                  <a:lnTo>
                    <a:pt x="2332" y="8570"/>
                  </a:lnTo>
                  <a:lnTo>
                    <a:pt x="2332" y="8916"/>
                  </a:lnTo>
                  <a:lnTo>
                    <a:pt x="1891" y="8916"/>
                  </a:lnTo>
                  <a:cubicBezTo>
                    <a:pt x="1261" y="8916"/>
                    <a:pt x="788" y="8412"/>
                    <a:pt x="788" y="7813"/>
                  </a:cubicBezTo>
                  <a:cubicBezTo>
                    <a:pt x="788" y="5262"/>
                    <a:pt x="2521" y="2993"/>
                    <a:pt x="4979" y="2332"/>
                  </a:cubicBezTo>
                  <a:cubicBezTo>
                    <a:pt x="5168" y="2678"/>
                    <a:pt x="5514" y="2899"/>
                    <a:pt x="5955" y="2899"/>
                  </a:cubicBezTo>
                  <a:lnTo>
                    <a:pt x="6869" y="2899"/>
                  </a:lnTo>
                  <a:cubicBezTo>
                    <a:pt x="7247" y="2899"/>
                    <a:pt x="7593" y="2678"/>
                    <a:pt x="7845" y="2332"/>
                  </a:cubicBezTo>
                  <a:close/>
                  <a:moveTo>
                    <a:pt x="7971" y="5199"/>
                  </a:moveTo>
                  <a:cubicBezTo>
                    <a:pt x="8980" y="5199"/>
                    <a:pt x="9799" y="6049"/>
                    <a:pt x="9799" y="7057"/>
                  </a:cubicBezTo>
                  <a:lnTo>
                    <a:pt x="9799" y="8570"/>
                  </a:lnTo>
                  <a:cubicBezTo>
                    <a:pt x="9799" y="10397"/>
                    <a:pt x="8318" y="11909"/>
                    <a:pt x="6459" y="11909"/>
                  </a:cubicBezTo>
                  <a:cubicBezTo>
                    <a:pt x="4600" y="11909"/>
                    <a:pt x="3120" y="10397"/>
                    <a:pt x="3120" y="8570"/>
                  </a:cubicBezTo>
                  <a:lnTo>
                    <a:pt x="3120" y="7057"/>
                  </a:lnTo>
                  <a:cubicBezTo>
                    <a:pt x="3120" y="6049"/>
                    <a:pt x="3939" y="5199"/>
                    <a:pt x="4979" y="5199"/>
                  </a:cubicBezTo>
                  <a:close/>
                  <a:moveTo>
                    <a:pt x="6176" y="0"/>
                  </a:moveTo>
                  <a:cubicBezTo>
                    <a:pt x="5703" y="0"/>
                    <a:pt x="5294" y="315"/>
                    <a:pt x="5136" y="756"/>
                  </a:cubicBezTo>
                  <a:lnTo>
                    <a:pt x="3403" y="756"/>
                  </a:lnTo>
                  <a:cubicBezTo>
                    <a:pt x="3183" y="756"/>
                    <a:pt x="3025" y="914"/>
                    <a:pt x="3025" y="1103"/>
                  </a:cubicBezTo>
                  <a:cubicBezTo>
                    <a:pt x="3025" y="1323"/>
                    <a:pt x="3183" y="1481"/>
                    <a:pt x="3403" y="1481"/>
                  </a:cubicBezTo>
                  <a:lnTo>
                    <a:pt x="4852" y="1481"/>
                  </a:lnTo>
                  <a:cubicBezTo>
                    <a:pt x="4852" y="1512"/>
                    <a:pt x="4821" y="1575"/>
                    <a:pt x="4821" y="1638"/>
                  </a:cubicBezTo>
                  <a:cubicBezTo>
                    <a:pt x="3498" y="1954"/>
                    <a:pt x="2332" y="2678"/>
                    <a:pt x="1450" y="3749"/>
                  </a:cubicBezTo>
                  <a:cubicBezTo>
                    <a:pt x="505" y="4883"/>
                    <a:pt x="1" y="6364"/>
                    <a:pt x="1" y="7813"/>
                  </a:cubicBezTo>
                  <a:cubicBezTo>
                    <a:pt x="1" y="8822"/>
                    <a:pt x="820" y="9672"/>
                    <a:pt x="1860" y="9672"/>
                  </a:cubicBezTo>
                  <a:lnTo>
                    <a:pt x="2395" y="9672"/>
                  </a:lnTo>
                  <a:cubicBezTo>
                    <a:pt x="2868" y="11405"/>
                    <a:pt x="4506" y="12665"/>
                    <a:pt x="6333" y="12665"/>
                  </a:cubicBezTo>
                  <a:cubicBezTo>
                    <a:pt x="8224" y="12665"/>
                    <a:pt x="9799" y="11405"/>
                    <a:pt x="10271" y="9672"/>
                  </a:cubicBezTo>
                  <a:lnTo>
                    <a:pt x="10838" y="9672"/>
                  </a:lnTo>
                  <a:cubicBezTo>
                    <a:pt x="11847" y="9672"/>
                    <a:pt x="12697" y="8822"/>
                    <a:pt x="12697" y="7813"/>
                  </a:cubicBezTo>
                  <a:cubicBezTo>
                    <a:pt x="12792" y="6301"/>
                    <a:pt x="12288" y="4883"/>
                    <a:pt x="11343" y="3749"/>
                  </a:cubicBezTo>
                  <a:cubicBezTo>
                    <a:pt x="10492" y="2678"/>
                    <a:pt x="9295" y="1954"/>
                    <a:pt x="8003" y="1638"/>
                  </a:cubicBezTo>
                  <a:cubicBezTo>
                    <a:pt x="8003" y="1575"/>
                    <a:pt x="7971" y="1512"/>
                    <a:pt x="7971" y="1481"/>
                  </a:cubicBezTo>
                  <a:lnTo>
                    <a:pt x="9421" y="1481"/>
                  </a:lnTo>
                  <a:cubicBezTo>
                    <a:pt x="9610" y="1481"/>
                    <a:pt x="9767" y="1323"/>
                    <a:pt x="9767" y="1103"/>
                  </a:cubicBezTo>
                  <a:cubicBezTo>
                    <a:pt x="9767" y="914"/>
                    <a:pt x="9610" y="756"/>
                    <a:pt x="9421" y="756"/>
                  </a:cubicBezTo>
                  <a:lnTo>
                    <a:pt x="7688" y="756"/>
                  </a:lnTo>
                  <a:cubicBezTo>
                    <a:pt x="7530" y="315"/>
                    <a:pt x="7089" y="0"/>
                    <a:pt x="661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49" name="Google Shape;5649;p47"/>
          <p:cNvGrpSpPr/>
          <p:nvPr/>
        </p:nvGrpSpPr>
        <p:grpSpPr>
          <a:xfrm>
            <a:off x="6069304" y="1685939"/>
            <a:ext cx="315537" cy="336332"/>
            <a:chOff x="-53288825" y="1903275"/>
            <a:chExt cx="298550" cy="318225"/>
          </a:xfrm>
          <a:solidFill>
            <a:srgbClr val="171536"/>
          </a:solidFill>
        </p:grpSpPr>
        <p:sp>
          <p:nvSpPr>
            <p:cNvPr id="5650" name="Google Shape;5650;p47"/>
            <p:cNvSpPr/>
            <p:nvPr/>
          </p:nvSpPr>
          <p:spPr>
            <a:xfrm>
              <a:off x="-53214000" y="2052925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7" y="694"/>
                    <a:pt x="726" y="536"/>
                    <a:pt x="726" y="347"/>
                  </a:cubicBezTo>
                  <a:cubicBezTo>
                    <a:pt x="726" y="158"/>
                    <a:pt x="537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1" name="Google Shape;5651;p47"/>
            <p:cNvSpPr/>
            <p:nvPr/>
          </p:nvSpPr>
          <p:spPr>
            <a:xfrm>
              <a:off x="-53139175" y="205292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2" name="Google Shape;5652;p47"/>
            <p:cNvSpPr/>
            <p:nvPr/>
          </p:nvSpPr>
          <p:spPr>
            <a:xfrm>
              <a:off x="-53288825" y="1903275"/>
              <a:ext cx="298550" cy="318225"/>
            </a:xfrm>
            <a:custGeom>
              <a:avLst/>
              <a:gdLst/>
              <a:ahLst/>
              <a:cxnLst/>
              <a:rect l="l" t="t" r="r" b="b"/>
              <a:pathLst>
                <a:path w="11942" h="12729" extrusionOk="0">
                  <a:moveTo>
                    <a:pt x="4853" y="757"/>
                  </a:moveTo>
                  <a:cubicBezTo>
                    <a:pt x="6428" y="757"/>
                    <a:pt x="7846" y="1639"/>
                    <a:pt x="8507" y="2994"/>
                  </a:cubicBezTo>
                  <a:lnTo>
                    <a:pt x="1167" y="2994"/>
                  </a:lnTo>
                  <a:cubicBezTo>
                    <a:pt x="1891" y="1639"/>
                    <a:pt x="3277" y="757"/>
                    <a:pt x="4853" y="757"/>
                  </a:cubicBezTo>
                  <a:close/>
                  <a:moveTo>
                    <a:pt x="11185" y="2994"/>
                  </a:moveTo>
                  <a:lnTo>
                    <a:pt x="11185" y="3340"/>
                  </a:lnTo>
                  <a:cubicBezTo>
                    <a:pt x="11185" y="3971"/>
                    <a:pt x="10681" y="4443"/>
                    <a:pt x="10083" y="4443"/>
                  </a:cubicBezTo>
                  <a:lnTo>
                    <a:pt x="9736" y="4443"/>
                  </a:lnTo>
                  <a:lnTo>
                    <a:pt x="9736" y="4097"/>
                  </a:lnTo>
                  <a:cubicBezTo>
                    <a:pt x="9736" y="3466"/>
                    <a:pt x="10240" y="2994"/>
                    <a:pt x="10839" y="2994"/>
                  </a:cubicBezTo>
                  <a:close/>
                  <a:moveTo>
                    <a:pt x="3151" y="3750"/>
                  </a:moveTo>
                  <a:lnTo>
                    <a:pt x="3498" y="4475"/>
                  </a:lnTo>
                  <a:lnTo>
                    <a:pt x="789" y="4475"/>
                  </a:lnTo>
                  <a:cubicBezTo>
                    <a:pt x="820" y="4223"/>
                    <a:pt x="852" y="3971"/>
                    <a:pt x="946" y="3750"/>
                  </a:cubicBezTo>
                  <a:close/>
                  <a:moveTo>
                    <a:pt x="5735" y="3750"/>
                  </a:moveTo>
                  <a:lnTo>
                    <a:pt x="5357" y="4475"/>
                  </a:lnTo>
                  <a:lnTo>
                    <a:pt x="4317" y="4475"/>
                  </a:lnTo>
                  <a:lnTo>
                    <a:pt x="3971" y="3750"/>
                  </a:lnTo>
                  <a:close/>
                  <a:moveTo>
                    <a:pt x="8822" y="3750"/>
                  </a:moveTo>
                  <a:cubicBezTo>
                    <a:pt x="8885" y="3971"/>
                    <a:pt x="8948" y="4223"/>
                    <a:pt x="8980" y="4475"/>
                  </a:cubicBezTo>
                  <a:lnTo>
                    <a:pt x="6270" y="4475"/>
                  </a:lnTo>
                  <a:lnTo>
                    <a:pt x="6617" y="3750"/>
                  </a:lnTo>
                  <a:close/>
                  <a:moveTo>
                    <a:pt x="10083" y="5231"/>
                  </a:moveTo>
                  <a:cubicBezTo>
                    <a:pt x="10713" y="5231"/>
                    <a:pt x="11185" y="5703"/>
                    <a:pt x="11185" y="6333"/>
                  </a:cubicBezTo>
                  <a:lnTo>
                    <a:pt x="11185" y="6680"/>
                  </a:lnTo>
                  <a:lnTo>
                    <a:pt x="10839" y="6680"/>
                  </a:lnTo>
                  <a:cubicBezTo>
                    <a:pt x="10209" y="6680"/>
                    <a:pt x="9736" y="6176"/>
                    <a:pt x="9736" y="5577"/>
                  </a:cubicBezTo>
                  <a:lnTo>
                    <a:pt x="9736" y="5231"/>
                  </a:lnTo>
                  <a:close/>
                  <a:moveTo>
                    <a:pt x="8980" y="5231"/>
                  </a:moveTo>
                  <a:lnTo>
                    <a:pt x="8980" y="7531"/>
                  </a:lnTo>
                  <a:lnTo>
                    <a:pt x="789" y="7531"/>
                  </a:lnTo>
                  <a:lnTo>
                    <a:pt x="789" y="5231"/>
                  </a:lnTo>
                  <a:close/>
                  <a:moveTo>
                    <a:pt x="8948" y="8224"/>
                  </a:moveTo>
                  <a:cubicBezTo>
                    <a:pt x="8728" y="10366"/>
                    <a:pt x="6995" y="11973"/>
                    <a:pt x="4853" y="11973"/>
                  </a:cubicBezTo>
                  <a:cubicBezTo>
                    <a:pt x="2710" y="11973"/>
                    <a:pt x="946" y="10303"/>
                    <a:pt x="757" y="8224"/>
                  </a:cubicBezTo>
                  <a:close/>
                  <a:moveTo>
                    <a:pt x="4853" y="1"/>
                  </a:moveTo>
                  <a:cubicBezTo>
                    <a:pt x="2175" y="1"/>
                    <a:pt x="1" y="2175"/>
                    <a:pt x="1" y="4853"/>
                  </a:cubicBezTo>
                  <a:lnTo>
                    <a:pt x="1" y="7877"/>
                  </a:lnTo>
                  <a:cubicBezTo>
                    <a:pt x="1" y="10555"/>
                    <a:pt x="2175" y="12729"/>
                    <a:pt x="4853" y="12729"/>
                  </a:cubicBezTo>
                  <a:cubicBezTo>
                    <a:pt x="7531" y="12729"/>
                    <a:pt x="9704" y="10555"/>
                    <a:pt x="9704" y="7877"/>
                  </a:cubicBezTo>
                  <a:lnTo>
                    <a:pt x="9704" y="7090"/>
                  </a:lnTo>
                  <a:cubicBezTo>
                    <a:pt x="10020" y="7310"/>
                    <a:pt x="10398" y="7436"/>
                    <a:pt x="10807" y="7436"/>
                  </a:cubicBezTo>
                  <a:lnTo>
                    <a:pt x="11532" y="7436"/>
                  </a:lnTo>
                  <a:cubicBezTo>
                    <a:pt x="11752" y="7436"/>
                    <a:pt x="11878" y="7279"/>
                    <a:pt x="11878" y="7090"/>
                  </a:cubicBezTo>
                  <a:lnTo>
                    <a:pt x="11878" y="6333"/>
                  </a:lnTo>
                  <a:cubicBezTo>
                    <a:pt x="11878" y="5735"/>
                    <a:pt x="11626" y="5199"/>
                    <a:pt x="11154" y="4853"/>
                  </a:cubicBezTo>
                  <a:cubicBezTo>
                    <a:pt x="11658" y="4475"/>
                    <a:pt x="11941" y="3971"/>
                    <a:pt x="11941" y="3340"/>
                  </a:cubicBezTo>
                  <a:lnTo>
                    <a:pt x="11941" y="2584"/>
                  </a:lnTo>
                  <a:cubicBezTo>
                    <a:pt x="11941" y="2395"/>
                    <a:pt x="11784" y="2238"/>
                    <a:pt x="11563" y="2238"/>
                  </a:cubicBezTo>
                  <a:lnTo>
                    <a:pt x="10839" y="2238"/>
                  </a:lnTo>
                  <a:cubicBezTo>
                    <a:pt x="10240" y="2238"/>
                    <a:pt x="9704" y="2521"/>
                    <a:pt x="9326" y="2994"/>
                  </a:cubicBezTo>
                  <a:cubicBezTo>
                    <a:pt x="8602" y="1261"/>
                    <a:pt x="6838" y="1"/>
                    <a:pt x="485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53" name="Google Shape;5653;p47"/>
          <p:cNvGrpSpPr/>
          <p:nvPr/>
        </p:nvGrpSpPr>
        <p:grpSpPr>
          <a:xfrm>
            <a:off x="6058484" y="2099663"/>
            <a:ext cx="337178" cy="336332"/>
            <a:chOff x="-53299850" y="2294725"/>
            <a:chExt cx="319025" cy="318225"/>
          </a:xfrm>
          <a:solidFill>
            <a:srgbClr val="171536"/>
          </a:solidFill>
        </p:grpSpPr>
        <p:sp>
          <p:nvSpPr>
            <p:cNvPr id="5654" name="Google Shape;5654;p47"/>
            <p:cNvSpPr/>
            <p:nvPr/>
          </p:nvSpPr>
          <p:spPr>
            <a:xfrm>
              <a:off x="-53175400" y="2526500"/>
              <a:ext cx="72475" cy="29750"/>
            </a:xfrm>
            <a:custGeom>
              <a:avLst/>
              <a:gdLst/>
              <a:ahLst/>
              <a:cxnLst/>
              <a:rect l="l" t="t" r="r" b="b"/>
              <a:pathLst>
                <a:path w="2899" h="1190" extrusionOk="0">
                  <a:moveTo>
                    <a:pt x="387" y="0"/>
                  </a:moveTo>
                  <a:cubicBezTo>
                    <a:pt x="292" y="0"/>
                    <a:pt x="205" y="39"/>
                    <a:pt x="158" y="118"/>
                  </a:cubicBezTo>
                  <a:cubicBezTo>
                    <a:pt x="1" y="276"/>
                    <a:pt x="1" y="496"/>
                    <a:pt x="158" y="622"/>
                  </a:cubicBezTo>
                  <a:cubicBezTo>
                    <a:pt x="505" y="969"/>
                    <a:pt x="977" y="1189"/>
                    <a:pt x="1450" y="1189"/>
                  </a:cubicBezTo>
                  <a:cubicBezTo>
                    <a:pt x="1922" y="1189"/>
                    <a:pt x="2427" y="969"/>
                    <a:pt x="2742" y="622"/>
                  </a:cubicBezTo>
                  <a:cubicBezTo>
                    <a:pt x="2899" y="465"/>
                    <a:pt x="2899" y="244"/>
                    <a:pt x="2742" y="118"/>
                  </a:cubicBezTo>
                  <a:cubicBezTo>
                    <a:pt x="2679" y="55"/>
                    <a:pt x="2592" y="24"/>
                    <a:pt x="2501" y="24"/>
                  </a:cubicBezTo>
                  <a:cubicBezTo>
                    <a:pt x="2411" y="24"/>
                    <a:pt x="2316" y="55"/>
                    <a:pt x="2238" y="118"/>
                  </a:cubicBezTo>
                  <a:cubicBezTo>
                    <a:pt x="2048" y="307"/>
                    <a:pt x="1733" y="433"/>
                    <a:pt x="1450" y="433"/>
                  </a:cubicBezTo>
                  <a:cubicBezTo>
                    <a:pt x="1166" y="433"/>
                    <a:pt x="851" y="307"/>
                    <a:pt x="662" y="118"/>
                  </a:cubicBezTo>
                  <a:cubicBezTo>
                    <a:pt x="584" y="39"/>
                    <a:pt x="481" y="0"/>
                    <a:pt x="38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5" name="Google Shape;5655;p47"/>
            <p:cNvSpPr/>
            <p:nvPr/>
          </p:nvSpPr>
          <p:spPr>
            <a:xfrm>
              <a:off x="-53299850" y="2294725"/>
              <a:ext cx="319025" cy="318225"/>
            </a:xfrm>
            <a:custGeom>
              <a:avLst/>
              <a:gdLst/>
              <a:ahLst/>
              <a:cxnLst/>
              <a:rect l="l" t="t" r="r" b="b"/>
              <a:pathLst>
                <a:path w="12761" h="12729" extrusionOk="0">
                  <a:moveTo>
                    <a:pt x="6428" y="757"/>
                  </a:moveTo>
                  <a:cubicBezTo>
                    <a:pt x="8539" y="757"/>
                    <a:pt x="10335" y="2364"/>
                    <a:pt x="10524" y="4475"/>
                  </a:cubicBezTo>
                  <a:cubicBezTo>
                    <a:pt x="10492" y="4475"/>
                    <a:pt x="10398" y="4411"/>
                    <a:pt x="10366" y="4411"/>
                  </a:cubicBezTo>
                  <a:cubicBezTo>
                    <a:pt x="9090" y="4207"/>
                    <a:pt x="7759" y="4104"/>
                    <a:pt x="6428" y="4104"/>
                  </a:cubicBezTo>
                  <a:cubicBezTo>
                    <a:pt x="5097" y="4104"/>
                    <a:pt x="3766" y="4207"/>
                    <a:pt x="2490" y="4411"/>
                  </a:cubicBezTo>
                  <a:cubicBezTo>
                    <a:pt x="2458" y="4411"/>
                    <a:pt x="2364" y="4475"/>
                    <a:pt x="2332" y="4475"/>
                  </a:cubicBezTo>
                  <a:cubicBezTo>
                    <a:pt x="2521" y="2364"/>
                    <a:pt x="4286" y="757"/>
                    <a:pt x="6428" y="757"/>
                  </a:cubicBezTo>
                  <a:close/>
                  <a:moveTo>
                    <a:pt x="6404" y="4837"/>
                  </a:moveTo>
                  <a:cubicBezTo>
                    <a:pt x="7688" y="4837"/>
                    <a:pt x="8980" y="4947"/>
                    <a:pt x="10240" y="5168"/>
                  </a:cubicBezTo>
                  <a:cubicBezTo>
                    <a:pt x="10429" y="5199"/>
                    <a:pt x="10555" y="5357"/>
                    <a:pt x="10555" y="5514"/>
                  </a:cubicBezTo>
                  <a:lnTo>
                    <a:pt x="10555" y="6396"/>
                  </a:lnTo>
                  <a:cubicBezTo>
                    <a:pt x="10555" y="6995"/>
                    <a:pt x="10051" y="7499"/>
                    <a:pt x="9421" y="7499"/>
                  </a:cubicBezTo>
                  <a:lnTo>
                    <a:pt x="7436" y="7499"/>
                  </a:lnTo>
                  <a:cubicBezTo>
                    <a:pt x="7342" y="7499"/>
                    <a:pt x="7247" y="7467"/>
                    <a:pt x="7184" y="7373"/>
                  </a:cubicBezTo>
                  <a:lnTo>
                    <a:pt x="6648" y="6869"/>
                  </a:lnTo>
                  <a:cubicBezTo>
                    <a:pt x="6570" y="6790"/>
                    <a:pt x="6475" y="6751"/>
                    <a:pt x="6385" y="6751"/>
                  </a:cubicBezTo>
                  <a:cubicBezTo>
                    <a:pt x="6294" y="6751"/>
                    <a:pt x="6207" y="6790"/>
                    <a:pt x="6144" y="6869"/>
                  </a:cubicBezTo>
                  <a:lnTo>
                    <a:pt x="5640" y="7373"/>
                  </a:lnTo>
                  <a:cubicBezTo>
                    <a:pt x="5546" y="7467"/>
                    <a:pt x="5483" y="7499"/>
                    <a:pt x="5357" y="7499"/>
                  </a:cubicBezTo>
                  <a:lnTo>
                    <a:pt x="3403" y="7499"/>
                  </a:lnTo>
                  <a:cubicBezTo>
                    <a:pt x="2773" y="7499"/>
                    <a:pt x="2301" y="6995"/>
                    <a:pt x="2301" y="6396"/>
                  </a:cubicBezTo>
                  <a:lnTo>
                    <a:pt x="2301" y="5514"/>
                  </a:lnTo>
                  <a:cubicBezTo>
                    <a:pt x="2301" y="5325"/>
                    <a:pt x="2395" y="5168"/>
                    <a:pt x="2616" y="5168"/>
                  </a:cubicBezTo>
                  <a:cubicBezTo>
                    <a:pt x="3844" y="4947"/>
                    <a:pt x="5120" y="4837"/>
                    <a:pt x="6404" y="4837"/>
                  </a:cubicBezTo>
                  <a:close/>
                  <a:moveTo>
                    <a:pt x="1545" y="5451"/>
                  </a:moveTo>
                  <a:lnTo>
                    <a:pt x="1545" y="5483"/>
                  </a:lnTo>
                  <a:lnTo>
                    <a:pt x="1545" y="6333"/>
                  </a:lnTo>
                  <a:cubicBezTo>
                    <a:pt x="1545" y="6932"/>
                    <a:pt x="1828" y="7499"/>
                    <a:pt x="2301" y="7846"/>
                  </a:cubicBezTo>
                  <a:lnTo>
                    <a:pt x="2301" y="8192"/>
                  </a:lnTo>
                  <a:cubicBezTo>
                    <a:pt x="1450" y="8192"/>
                    <a:pt x="789" y="7530"/>
                    <a:pt x="789" y="6711"/>
                  </a:cubicBezTo>
                  <a:cubicBezTo>
                    <a:pt x="789" y="6207"/>
                    <a:pt x="1104" y="5735"/>
                    <a:pt x="1545" y="5451"/>
                  </a:cubicBezTo>
                  <a:close/>
                  <a:moveTo>
                    <a:pt x="11311" y="5483"/>
                  </a:moveTo>
                  <a:cubicBezTo>
                    <a:pt x="11752" y="5766"/>
                    <a:pt x="12067" y="6239"/>
                    <a:pt x="12067" y="6774"/>
                  </a:cubicBezTo>
                  <a:cubicBezTo>
                    <a:pt x="12004" y="7562"/>
                    <a:pt x="11343" y="8255"/>
                    <a:pt x="10555" y="8255"/>
                  </a:cubicBezTo>
                  <a:lnTo>
                    <a:pt x="10555" y="7877"/>
                  </a:lnTo>
                  <a:cubicBezTo>
                    <a:pt x="10996" y="7530"/>
                    <a:pt x="11311" y="7026"/>
                    <a:pt x="11311" y="6396"/>
                  </a:cubicBezTo>
                  <a:lnTo>
                    <a:pt x="11311" y="5514"/>
                  </a:lnTo>
                  <a:lnTo>
                    <a:pt x="11311" y="5483"/>
                  </a:lnTo>
                  <a:close/>
                  <a:moveTo>
                    <a:pt x="1545" y="8885"/>
                  </a:moveTo>
                  <a:cubicBezTo>
                    <a:pt x="1765" y="8948"/>
                    <a:pt x="2017" y="8980"/>
                    <a:pt x="2301" y="8980"/>
                  </a:cubicBezTo>
                  <a:cubicBezTo>
                    <a:pt x="2332" y="9515"/>
                    <a:pt x="2490" y="10019"/>
                    <a:pt x="2710" y="10492"/>
                  </a:cubicBezTo>
                  <a:lnTo>
                    <a:pt x="1891" y="10492"/>
                  </a:lnTo>
                  <a:cubicBezTo>
                    <a:pt x="1702" y="10492"/>
                    <a:pt x="1545" y="10334"/>
                    <a:pt x="1545" y="10145"/>
                  </a:cubicBezTo>
                  <a:lnTo>
                    <a:pt x="1545" y="8885"/>
                  </a:lnTo>
                  <a:close/>
                  <a:moveTo>
                    <a:pt x="6428" y="7688"/>
                  </a:moveTo>
                  <a:lnTo>
                    <a:pt x="6711" y="7972"/>
                  </a:lnTo>
                  <a:cubicBezTo>
                    <a:pt x="6900" y="8161"/>
                    <a:pt x="7216" y="8287"/>
                    <a:pt x="7499" y="8287"/>
                  </a:cubicBezTo>
                  <a:lnTo>
                    <a:pt x="9452" y="8287"/>
                  </a:lnTo>
                  <a:cubicBezTo>
                    <a:pt x="9578" y="8287"/>
                    <a:pt x="9704" y="8287"/>
                    <a:pt x="9799" y="8255"/>
                  </a:cubicBezTo>
                  <a:lnTo>
                    <a:pt x="9799" y="8633"/>
                  </a:lnTo>
                  <a:cubicBezTo>
                    <a:pt x="9799" y="10492"/>
                    <a:pt x="8287" y="11973"/>
                    <a:pt x="6428" y="11973"/>
                  </a:cubicBezTo>
                  <a:cubicBezTo>
                    <a:pt x="5609" y="11973"/>
                    <a:pt x="4853" y="11721"/>
                    <a:pt x="4254" y="11185"/>
                  </a:cubicBezTo>
                  <a:lnTo>
                    <a:pt x="4916" y="11185"/>
                  </a:lnTo>
                  <a:cubicBezTo>
                    <a:pt x="5136" y="11185"/>
                    <a:pt x="5294" y="11028"/>
                    <a:pt x="5294" y="10838"/>
                  </a:cubicBezTo>
                  <a:cubicBezTo>
                    <a:pt x="5294" y="10649"/>
                    <a:pt x="5136" y="10492"/>
                    <a:pt x="4916" y="10492"/>
                  </a:cubicBezTo>
                  <a:lnTo>
                    <a:pt x="3592" y="10492"/>
                  </a:lnTo>
                  <a:cubicBezTo>
                    <a:pt x="3246" y="9925"/>
                    <a:pt x="3025" y="9295"/>
                    <a:pt x="3025" y="8633"/>
                  </a:cubicBezTo>
                  <a:lnTo>
                    <a:pt x="3025" y="8255"/>
                  </a:lnTo>
                  <a:cubicBezTo>
                    <a:pt x="3151" y="8287"/>
                    <a:pt x="3277" y="8287"/>
                    <a:pt x="3403" y="8287"/>
                  </a:cubicBezTo>
                  <a:lnTo>
                    <a:pt x="5357" y="8287"/>
                  </a:lnTo>
                  <a:cubicBezTo>
                    <a:pt x="5672" y="8287"/>
                    <a:pt x="5955" y="8161"/>
                    <a:pt x="6144" y="7972"/>
                  </a:cubicBezTo>
                  <a:lnTo>
                    <a:pt x="6428" y="7688"/>
                  </a:lnTo>
                  <a:close/>
                  <a:moveTo>
                    <a:pt x="6396" y="1"/>
                  </a:moveTo>
                  <a:cubicBezTo>
                    <a:pt x="3781" y="1"/>
                    <a:pt x="1671" y="2112"/>
                    <a:pt x="1513" y="4632"/>
                  </a:cubicBezTo>
                  <a:cubicBezTo>
                    <a:pt x="631" y="4947"/>
                    <a:pt x="1" y="5766"/>
                    <a:pt x="1" y="6743"/>
                  </a:cubicBezTo>
                  <a:cubicBezTo>
                    <a:pt x="1" y="7404"/>
                    <a:pt x="284" y="8003"/>
                    <a:pt x="757" y="8413"/>
                  </a:cubicBezTo>
                  <a:lnTo>
                    <a:pt x="757" y="10082"/>
                  </a:lnTo>
                  <a:cubicBezTo>
                    <a:pt x="757" y="10712"/>
                    <a:pt x="1261" y="11185"/>
                    <a:pt x="1860" y="11185"/>
                  </a:cubicBezTo>
                  <a:lnTo>
                    <a:pt x="3151" y="11185"/>
                  </a:lnTo>
                  <a:cubicBezTo>
                    <a:pt x="3939" y="12130"/>
                    <a:pt x="5073" y="12729"/>
                    <a:pt x="6365" y="12729"/>
                  </a:cubicBezTo>
                  <a:cubicBezTo>
                    <a:pt x="8507" y="12729"/>
                    <a:pt x="10303" y="11028"/>
                    <a:pt x="10429" y="8980"/>
                  </a:cubicBezTo>
                  <a:cubicBezTo>
                    <a:pt x="11658" y="8980"/>
                    <a:pt x="12697" y="8003"/>
                    <a:pt x="12697" y="6743"/>
                  </a:cubicBezTo>
                  <a:cubicBezTo>
                    <a:pt x="12760" y="5798"/>
                    <a:pt x="12162" y="4947"/>
                    <a:pt x="11280" y="4632"/>
                  </a:cubicBezTo>
                  <a:cubicBezTo>
                    <a:pt x="11154" y="2049"/>
                    <a:pt x="9011" y="1"/>
                    <a:pt x="639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56" name="Google Shape;5656;p47"/>
          <p:cNvGrpSpPr/>
          <p:nvPr/>
        </p:nvGrpSpPr>
        <p:grpSpPr>
          <a:xfrm>
            <a:off x="6079715" y="2515051"/>
            <a:ext cx="294717" cy="335513"/>
            <a:chOff x="-53278575" y="2687750"/>
            <a:chExt cx="278850" cy="317450"/>
          </a:xfrm>
          <a:solidFill>
            <a:srgbClr val="171536"/>
          </a:solidFill>
        </p:grpSpPr>
        <p:sp>
          <p:nvSpPr>
            <p:cNvPr id="5657" name="Google Shape;5657;p47"/>
            <p:cNvSpPr/>
            <p:nvPr/>
          </p:nvSpPr>
          <p:spPr>
            <a:xfrm>
              <a:off x="-53175400" y="2919525"/>
              <a:ext cx="71700" cy="28950"/>
            </a:xfrm>
            <a:custGeom>
              <a:avLst/>
              <a:gdLst/>
              <a:ahLst/>
              <a:cxnLst/>
              <a:rect l="l" t="t" r="r" b="b"/>
              <a:pathLst>
                <a:path w="2868" h="1158" extrusionOk="0">
                  <a:moveTo>
                    <a:pt x="351" y="0"/>
                  </a:moveTo>
                  <a:cubicBezTo>
                    <a:pt x="253" y="0"/>
                    <a:pt x="158" y="39"/>
                    <a:pt x="95" y="118"/>
                  </a:cubicBezTo>
                  <a:cubicBezTo>
                    <a:pt x="1" y="213"/>
                    <a:pt x="1" y="465"/>
                    <a:pt x="95" y="622"/>
                  </a:cubicBezTo>
                  <a:cubicBezTo>
                    <a:pt x="473" y="969"/>
                    <a:pt x="946" y="1158"/>
                    <a:pt x="1418" y="1158"/>
                  </a:cubicBezTo>
                  <a:cubicBezTo>
                    <a:pt x="1891" y="1158"/>
                    <a:pt x="2395" y="969"/>
                    <a:pt x="2710" y="622"/>
                  </a:cubicBezTo>
                  <a:cubicBezTo>
                    <a:pt x="2868" y="465"/>
                    <a:pt x="2868" y="213"/>
                    <a:pt x="2710" y="118"/>
                  </a:cubicBezTo>
                  <a:cubicBezTo>
                    <a:pt x="2631" y="39"/>
                    <a:pt x="2529" y="0"/>
                    <a:pt x="2434" y="0"/>
                  </a:cubicBezTo>
                  <a:cubicBezTo>
                    <a:pt x="2340" y="0"/>
                    <a:pt x="2253" y="39"/>
                    <a:pt x="2206" y="118"/>
                  </a:cubicBezTo>
                  <a:cubicBezTo>
                    <a:pt x="1985" y="307"/>
                    <a:pt x="1670" y="433"/>
                    <a:pt x="1418" y="433"/>
                  </a:cubicBezTo>
                  <a:cubicBezTo>
                    <a:pt x="1135" y="433"/>
                    <a:pt x="820" y="307"/>
                    <a:pt x="631" y="118"/>
                  </a:cubicBezTo>
                  <a:cubicBezTo>
                    <a:pt x="552" y="39"/>
                    <a:pt x="450" y="0"/>
                    <a:pt x="35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8" name="Google Shape;5658;p47"/>
            <p:cNvSpPr/>
            <p:nvPr/>
          </p:nvSpPr>
          <p:spPr>
            <a:xfrm>
              <a:off x="-53185625" y="2854725"/>
              <a:ext cx="18125" cy="18150"/>
            </a:xfrm>
            <a:custGeom>
              <a:avLst/>
              <a:gdLst/>
              <a:ahLst/>
              <a:cxnLst/>
              <a:rect l="l" t="t" r="r" b="b"/>
              <a:pathLst>
                <a:path w="725" h="726" extrusionOk="0">
                  <a:moveTo>
                    <a:pt x="378" y="1"/>
                  </a:moveTo>
                  <a:cubicBezTo>
                    <a:pt x="158" y="1"/>
                    <a:pt x="0" y="190"/>
                    <a:pt x="0" y="379"/>
                  </a:cubicBezTo>
                  <a:cubicBezTo>
                    <a:pt x="0" y="568"/>
                    <a:pt x="158" y="725"/>
                    <a:pt x="378" y="725"/>
                  </a:cubicBezTo>
                  <a:cubicBezTo>
                    <a:pt x="567" y="725"/>
                    <a:pt x="725" y="568"/>
                    <a:pt x="725" y="379"/>
                  </a:cubicBezTo>
                  <a:cubicBezTo>
                    <a:pt x="725" y="190"/>
                    <a:pt x="567" y="1"/>
                    <a:pt x="37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9" name="Google Shape;5659;p47"/>
            <p:cNvSpPr/>
            <p:nvPr/>
          </p:nvSpPr>
          <p:spPr>
            <a:xfrm>
              <a:off x="-53110800" y="2854725"/>
              <a:ext cx="18125" cy="18150"/>
            </a:xfrm>
            <a:custGeom>
              <a:avLst/>
              <a:gdLst/>
              <a:ahLst/>
              <a:cxnLst/>
              <a:rect l="l" t="t" r="r" b="b"/>
              <a:pathLst>
                <a:path w="725" h="726" extrusionOk="0">
                  <a:moveTo>
                    <a:pt x="378" y="1"/>
                  </a:moveTo>
                  <a:cubicBezTo>
                    <a:pt x="158" y="1"/>
                    <a:pt x="0" y="190"/>
                    <a:pt x="0" y="379"/>
                  </a:cubicBezTo>
                  <a:cubicBezTo>
                    <a:pt x="0" y="568"/>
                    <a:pt x="158" y="725"/>
                    <a:pt x="378" y="725"/>
                  </a:cubicBezTo>
                  <a:cubicBezTo>
                    <a:pt x="567" y="725"/>
                    <a:pt x="725" y="568"/>
                    <a:pt x="725" y="379"/>
                  </a:cubicBezTo>
                  <a:cubicBezTo>
                    <a:pt x="725" y="190"/>
                    <a:pt x="567" y="1"/>
                    <a:pt x="37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0" name="Google Shape;5660;p47"/>
            <p:cNvSpPr/>
            <p:nvPr/>
          </p:nvSpPr>
          <p:spPr>
            <a:xfrm>
              <a:off x="-53278575" y="2687750"/>
              <a:ext cx="278850" cy="317450"/>
            </a:xfrm>
            <a:custGeom>
              <a:avLst/>
              <a:gdLst/>
              <a:ahLst/>
              <a:cxnLst/>
              <a:rect l="l" t="t" r="r" b="b"/>
              <a:pathLst>
                <a:path w="11154" h="12698" extrusionOk="0">
                  <a:moveTo>
                    <a:pt x="5577" y="725"/>
                  </a:moveTo>
                  <a:cubicBezTo>
                    <a:pt x="6112" y="725"/>
                    <a:pt x="6554" y="1103"/>
                    <a:pt x="6680" y="1607"/>
                  </a:cubicBezTo>
                  <a:cubicBezTo>
                    <a:pt x="6333" y="1544"/>
                    <a:pt x="5955" y="1450"/>
                    <a:pt x="5577" y="1450"/>
                  </a:cubicBezTo>
                  <a:cubicBezTo>
                    <a:pt x="5167" y="1450"/>
                    <a:pt x="4821" y="1513"/>
                    <a:pt x="4474" y="1607"/>
                  </a:cubicBezTo>
                  <a:cubicBezTo>
                    <a:pt x="4600" y="1072"/>
                    <a:pt x="5010" y="725"/>
                    <a:pt x="5577" y="725"/>
                  </a:cubicBezTo>
                  <a:close/>
                  <a:moveTo>
                    <a:pt x="5577" y="2206"/>
                  </a:moveTo>
                  <a:cubicBezTo>
                    <a:pt x="7373" y="2206"/>
                    <a:pt x="8853" y="3624"/>
                    <a:pt x="8916" y="5451"/>
                  </a:cubicBezTo>
                  <a:lnTo>
                    <a:pt x="8066" y="4569"/>
                  </a:lnTo>
                  <a:cubicBezTo>
                    <a:pt x="7995" y="4498"/>
                    <a:pt x="7904" y="4457"/>
                    <a:pt x="7811" y="4457"/>
                  </a:cubicBezTo>
                  <a:cubicBezTo>
                    <a:pt x="7737" y="4457"/>
                    <a:pt x="7662" y="4482"/>
                    <a:pt x="7593" y="4537"/>
                  </a:cubicBezTo>
                  <a:cubicBezTo>
                    <a:pt x="6979" y="4947"/>
                    <a:pt x="6270" y="5152"/>
                    <a:pt x="5561" y="5152"/>
                  </a:cubicBezTo>
                  <a:cubicBezTo>
                    <a:pt x="4852" y="5152"/>
                    <a:pt x="4143" y="4947"/>
                    <a:pt x="3529" y="4537"/>
                  </a:cubicBezTo>
                  <a:cubicBezTo>
                    <a:pt x="3460" y="4482"/>
                    <a:pt x="3385" y="4457"/>
                    <a:pt x="3312" y="4457"/>
                  </a:cubicBezTo>
                  <a:cubicBezTo>
                    <a:pt x="3218" y="4457"/>
                    <a:pt x="3127" y="4498"/>
                    <a:pt x="3056" y="4569"/>
                  </a:cubicBezTo>
                  <a:lnTo>
                    <a:pt x="2174" y="5451"/>
                  </a:lnTo>
                  <a:cubicBezTo>
                    <a:pt x="2300" y="3624"/>
                    <a:pt x="3750" y="2206"/>
                    <a:pt x="5577" y="2206"/>
                  </a:cubicBezTo>
                  <a:close/>
                  <a:moveTo>
                    <a:pt x="1481" y="6711"/>
                  </a:moveTo>
                  <a:lnTo>
                    <a:pt x="1481" y="8192"/>
                  </a:lnTo>
                  <a:cubicBezTo>
                    <a:pt x="1040" y="8192"/>
                    <a:pt x="725" y="7845"/>
                    <a:pt x="725" y="7436"/>
                  </a:cubicBezTo>
                  <a:cubicBezTo>
                    <a:pt x="725" y="7058"/>
                    <a:pt x="1072" y="6711"/>
                    <a:pt x="1481" y="6711"/>
                  </a:cubicBezTo>
                  <a:close/>
                  <a:moveTo>
                    <a:pt x="9673" y="6711"/>
                  </a:moveTo>
                  <a:cubicBezTo>
                    <a:pt x="10051" y="6711"/>
                    <a:pt x="10429" y="7026"/>
                    <a:pt x="10429" y="7436"/>
                  </a:cubicBezTo>
                  <a:cubicBezTo>
                    <a:pt x="10429" y="7845"/>
                    <a:pt x="10051" y="8192"/>
                    <a:pt x="9673" y="8192"/>
                  </a:cubicBezTo>
                  <a:lnTo>
                    <a:pt x="9673" y="6711"/>
                  </a:lnTo>
                  <a:close/>
                  <a:moveTo>
                    <a:pt x="1576" y="9452"/>
                  </a:moveTo>
                  <a:cubicBezTo>
                    <a:pt x="1796" y="10460"/>
                    <a:pt x="2395" y="11342"/>
                    <a:pt x="3214" y="11941"/>
                  </a:cubicBezTo>
                  <a:lnTo>
                    <a:pt x="725" y="11941"/>
                  </a:lnTo>
                  <a:cubicBezTo>
                    <a:pt x="788" y="11027"/>
                    <a:pt x="1072" y="10208"/>
                    <a:pt x="1576" y="9452"/>
                  </a:cubicBezTo>
                  <a:close/>
                  <a:moveTo>
                    <a:pt x="7751" y="5294"/>
                  </a:moveTo>
                  <a:lnTo>
                    <a:pt x="8916" y="6459"/>
                  </a:lnTo>
                  <a:lnTo>
                    <a:pt x="8916" y="8539"/>
                  </a:lnTo>
                  <a:cubicBezTo>
                    <a:pt x="8916" y="10397"/>
                    <a:pt x="7436" y="11941"/>
                    <a:pt x="5577" y="11941"/>
                  </a:cubicBezTo>
                  <a:cubicBezTo>
                    <a:pt x="3718" y="11941"/>
                    <a:pt x="2237" y="10397"/>
                    <a:pt x="2237" y="8539"/>
                  </a:cubicBezTo>
                  <a:lnTo>
                    <a:pt x="2237" y="6459"/>
                  </a:lnTo>
                  <a:lnTo>
                    <a:pt x="2174" y="6459"/>
                  </a:lnTo>
                  <a:lnTo>
                    <a:pt x="3372" y="5294"/>
                  </a:lnTo>
                  <a:cubicBezTo>
                    <a:pt x="4033" y="5687"/>
                    <a:pt x="4781" y="5884"/>
                    <a:pt x="5538" y="5884"/>
                  </a:cubicBezTo>
                  <a:cubicBezTo>
                    <a:pt x="6294" y="5884"/>
                    <a:pt x="7058" y="5687"/>
                    <a:pt x="7751" y="5294"/>
                  </a:cubicBezTo>
                  <a:close/>
                  <a:moveTo>
                    <a:pt x="9547" y="9452"/>
                  </a:moveTo>
                  <a:cubicBezTo>
                    <a:pt x="10051" y="10177"/>
                    <a:pt x="10334" y="11027"/>
                    <a:pt x="10366" y="11941"/>
                  </a:cubicBezTo>
                  <a:lnTo>
                    <a:pt x="7908" y="11941"/>
                  </a:lnTo>
                  <a:cubicBezTo>
                    <a:pt x="8727" y="11342"/>
                    <a:pt x="9326" y="10492"/>
                    <a:pt x="9547" y="9452"/>
                  </a:cubicBezTo>
                  <a:close/>
                  <a:moveTo>
                    <a:pt x="5577" y="1"/>
                  </a:moveTo>
                  <a:cubicBezTo>
                    <a:pt x="4506" y="1"/>
                    <a:pt x="3687" y="851"/>
                    <a:pt x="3718" y="1923"/>
                  </a:cubicBezTo>
                  <a:cubicBezTo>
                    <a:pt x="2395" y="2584"/>
                    <a:pt x="1481" y="4002"/>
                    <a:pt x="1481" y="5577"/>
                  </a:cubicBezTo>
                  <a:lnTo>
                    <a:pt x="1481" y="5955"/>
                  </a:lnTo>
                  <a:cubicBezTo>
                    <a:pt x="662" y="5955"/>
                    <a:pt x="1" y="6617"/>
                    <a:pt x="1" y="7436"/>
                  </a:cubicBezTo>
                  <a:cubicBezTo>
                    <a:pt x="1" y="8097"/>
                    <a:pt x="442" y="8696"/>
                    <a:pt x="1103" y="8885"/>
                  </a:cubicBezTo>
                  <a:cubicBezTo>
                    <a:pt x="379" y="9862"/>
                    <a:pt x="1" y="11027"/>
                    <a:pt x="1" y="12225"/>
                  </a:cubicBezTo>
                  <a:lnTo>
                    <a:pt x="1" y="12319"/>
                  </a:lnTo>
                  <a:cubicBezTo>
                    <a:pt x="1" y="12540"/>
                    <a:pt x="127" y="12697"/>
                    <a:pt x="347" y="12697"/>
                  </a:cubicBezTo>
                  <a:lnTo>
                    <a:pt x="10775" y="12697"/>
                  </a:lnTo>
                  <a:cubicBezTo>
                    <a:pt x="10964" y="12697"/>
                    <a:pt x="11122" y="12540"/>
                    <a:pt x="11122" y="12319"/>
                  </a:cubicBezTo>
                  <a:lnTo>
                    <a:pt x="11122" y="12225"/>
                  </a:lnTo>
                  <a:cubicBezTo>
                    <a:pt x="11122" y="11027"/>
                    <a:pt x="10744" y="9862"/>
                    <a:pt x="10019" y="8885"/>
                  </a:cubicBezTo>
                  <a:cubicBezTo>
                    <a:pt x="10681" y="8696"/>
                    <a:pt x="11153" y="8129"/>
                    <a:pt x="11153" y="7436"/>
                  </a:cubicBezTo>
                  <a:cubicBezTo>
                    <a:pt x="11153" y="6617"/>
                    <a:pt x="10492" y="5955"/>
                    <a:pt x="9673" y="5955"/>
                  </a:cubicBezTo>
                  <a:lnTo>
                    <a:pt x="9673" y="5577"/>
                  </a:lnTo>
                  <a:cubicBezTo>
                    <a:pt x="9673" y="3970"/>
                    <a:pt x="8759" y="2584"/>
                    <a:pt x="7436" y="1923"/>
                  </a:cubicBezTo>
                  <a:cubicBezTo>
                    <a:pt x="7467" y="851"/>
                    <a:pt x="6585" y="1"/>
                    <a:pt x="557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61" name="Google Shape;5661;p47"/>
          <p:cNvGrpSpPr/>
          <p:nvPr/>
        </p:nvGrpSpPr>
        <p:grpSpPr>
          <a:xfrm>
            <a:off x="7310508" y="2514760"/>
            <a:ext cx="337178" cy="337468"/>
            <a:chOff x="-52101875" y="2687475"/>
            <a:chExt cx="319025" cy="319300"/>
          </a:xfrm>
          <a:solidFill>
            <a:srgbClr val="171536"/>
          </a:solidFill>
        </p:grpSpPr>
        <p:sp>
          <p:nvSpPr>
            <p:cNvPr id="5662" name="Google Shape;5662;p47"/>
            <p:cNvSpPr/>
            <p:nvPr/>
          </p:nvSpPr>
          <p:spPr>
            <a:xfrm>
              <a:off x="-51978200" y="2920300"/>
              <a:ext cx="72475" cy="29750"/>
            </a:xfrm>
            <a:custGeom>
              <a:avLst/>
              <a:gdLst/>
              <a:ahLst/>
              <a:cxnLst/>
              <a:rect l="l" t="t" r="r" b="b"/>
              <a:pathLst>
                <a:path w="2899" h="1190" extrusionOk="0">
                  <a:moveTo>
                    <a:pt x="386" y="1"/>
                  </a:moveTo>
                  <a:cubicBezTo>
                    <a:pt x="292" y="1"/>
                    <a:pt x="205" y="40"/>
                    <a:pt x="158" y="119"/>
                  </a:cubicBezTo>
                  <a:cubicBezTo>
                    <a:pt x="0" y="276"/>
                    <a:pt x="0" y="497"/>
                    <a:pt x="158" y="623"/>
                  </a:cubicBezTo>
                  <a:cubicBezTo>
                    <a:pt x="504" y="969"/>
                    <a:pt x="977" y="1190"/>
                    <a:pt x="1449" y="1190"/>
                  </a:cubicBezTo>
                  <a:cubicBezTo>
                    <a:pt x="1922" y="1190"/>
                    <a:pt x="2426" y="969"/>
                    <a:pt x="2741" y="623"/>
                  </a:cubicBezTo>
                  <a:cubicBezTo>
                    <a:pt x="2899" y="465"/>
                    <a:pt x="2899" y="245"/>
                    <a:pt x="2741" y="119"/>
                  </a:cubicBezTo>
                  <a:cubicBezTo>
                    <a:pt x="2678" y="40"/>
                    <a:pt x="2591" y="1"/>
                    <a:pt x="2501" y="1"/>
                  </a:cubicBezTo>
                  <a:cubicBezTo>
                    <a:pt x="2410" y="1"/>
                    <a:pt x="2316" y="40"/>
                    <a:pt x="2237" y="119"/>
                  </a:cubicBezTo>
                  <a:cubicBezTo>
                    <a:pt x="2048" y="308"/>
                    <a:pt x="1733" y="434"/>
                    <a:pt x="1449" y="434"/>
                  </a:cubicBezTo>
                  <a:cubicBezTo>
                    <a:pt x="1134" y="434"/>
                    <a:pt x="851" y="308"/>
                    <a:pt x="662" y="119"/>
                  </a:cubicBezTo>
                  <a:cubicBezTo>
                    <a:pt x="583" y="40"/>
                    <a:pt x="481" y="1"/>
                    <a:pt x="38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3" name="Google Shape;5663;p47"/>
            <p:cNvSpPr/>
            <p:nvPr/>
          </p:nvSpPr>
          <p:spPr>
            <a:xfrm>
              <a:off x="-51988450" y="285710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79" y="693"/>
                  </a:cubicBezTo>
                  <a:cubicBezTo>
                    <a:pt x="568" y="693"/>
                    <a:pt x="725" y="536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4" name="Google Shape;5664;p47"/>
            <p:cNvSpPr/>
            <p:nvPr/>
          </p:nvSpPr>
          <p:spPr>
            <a:xfrm>
              <a:off x="-51913625" y="285710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cubicBezTo>
                    <a:pt x="568" y="693"/>
                    <a:pt x="725" y="536"/>
                    <a:pt x="725" y="347"/>
                  </a:cubicBezTo>
                  <a:cubicBezTo>
                    <a:pt x="725" y="158"/>
                    <a:pt x="568" y="0"/>
                    <a:pt x="3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5" name="Google Shape;5665;p47"/>
            <p:cNvSpPr/>
            <p:nvPr/>
          </p:nvSpPr>
          <p:spPr>
            <a:xfrm>
              <a:off x="-52101875" y="2687475"/>
              <a:ext cx="319025" cy="319300"/>
            </a:xfrm>
            <a:custGeom>
              <a:avLst/>
              <a:gdLst/>
              <a:ahLst/>
              <a:cxnLst/>
              <a:rect l="l" t="t" r="r" b="b"/>
              <a:pathLst>
                <a:path w="12761" h="12772" extrusionOk="0">
                  <a:moveTo>
                    <a:pt x="788" y="1398"/>
                  </a:moveTo>
                  <a:cubicBezTo>
                    <a:pt x="1324" y="1902"/>
                    <a:pt x="1954" y="2312"/>
                    <a:pt x="2616" y="2564"/>
                  </a:cubicBezTo>
                  <a:cubicBezTo>
                    <a:pt x="2458" y="2942"/>
                    <a:pt x="2364" y="3288"/>
                    <a:pt x="2332" y="3666"/>
                  </a:cubicBezTo>
                  <a:cubicBezTo>
                    <a:pt x="1419" y="3572"/>
                    <a:pt x="788" y="2784"/>
                    <a:pt x="788" y="1871"/>
                  </a:cubicBezTo>
                  <a:lnTo>
                    <a:pt x="788" y="1398"/>
                  </a:lnTo>
                  <a:close/>
                  <a:moveTo>
                    <a:pt x="5294" y="957"/>
                  </a:moveTo>
                  <a:lnTo>
                    <a:pt x="5294" y="3761"/>
                  </a:lnTo>
                  <a:lnTo>
                    <a:pt x="3088" y="3761"/>
                  </a:lnTo>
                  <a:cubicBezTo>
                    <a:pt x="3214" y="2469"/>
                    <a:pt x="4097" y="1366"/>
                    <a:pt x="5294" y="957"/>
                  </a:cubicBezTo>
                  <a:close/>
                  <a:moveTo>
                    <a:pt x="7531" y="957"/>
                  </a:moveTo>
                  <a:cubicBezTo>
                    <a:pt x="8728" y="1366"/>
                    <a:pt x="9578" y="2469"/>
                    <a:pt x="9736" y="3761"/>
                  </a:cubicBezTo>
                  <a:lnTo>
                    <a:pt x="7531" y="3761"/>
                  </a:lnTo>
                  <a:lnTo>
                    <a:pt x="7531" y="957"/>
                  </a:lnTo>
                  <a:close/>
                  <a:moveTo>
                    <a:pt x="12036" y="1429"/>
                  </a:moveTo>
                  <a:lnTo>
                    <a:pt x="12036" y="1902"/>
                  </a:lnTo>
                  <a:cubicBezTo>
                    <a:pt x="12036" y="2816"/>
                    <a:pt x="11343" y="3572"/>
                    <a:pt x="10492" y="3761"/>
                  </a:cubicBezTo>
                  <a:cubicBezTo>
                    <a:pt x="10461" y="3351"/>
                    <a:pt x="10366" y="3005"/>
                    <a:pt x="10208" y="2658"/>
                  </a:cubicBezTo>
                  <a:cubicBezTo>
                    <a:pt x="10870" y="2343"/>
                    <a:pt x="11500" y="1902"/>
                    <a:pt x="12036" y="1429"/>
                  </a:cubicBezTo>
                  <a:close/>
                  <a:moveTo>
                    <a:pt x="6302" y="736"/>
                  </a:moveTo>
                  <a:cubicBezTo>
                    <a:pt x="6428" y="736"/>
                    <a:pt x="6680" y="768"/>
                    <a:pt x="6774" y="768"/>
                  </a:cubicBezTo>
                  <a:lnTo>
                    <a:pt x="6774" y="4107"/>
                  </a:lnTo>
                  <a:cubicBezTo>
                    <a:pt x="6774" y="4296"/>
                    <a:pt x="6932" y="4454"/>
                    <a:pt x="7152" y="4454"/>
                  </a:cubicBezTo>
                  <a:lnTo>
                    <a:pt x="9736" y="4454"/>
                  </a:lnTo>
                  <a:lnTo>
                    <a:pt x="9736" y="5242"/>
                  </a:lnTo>
                  <a:lnTo>
                    <a:pt x="2994" y="5242"/>
                  </a:lnTo>
                  <a:lnTo>
                    <a:pt x="2994" y="4454"/>
                  </a:lnTo>
                  <a:lnTo>
                    <a:pt x="5609" y="4454"/>
                  </a:lnTo>
                  <a:cubicBezTo>
                    <a:pt x="5798" y="4454"/>
                    <a:pt x="5955" y="4296"/>
                    <a:pt x="5955" y="4107"/>
                  </a:cubicBezTo>
                  <a:lnTo>
                    <a:pt x="5955" y="768"/>
                  </a:lnTo>
                  <a:cubicBezTo>
                    <a:pt x="6081" y="768"/>
                    <a:pt x="6207" y="736"/>
                    <a:pt x="6302" y="736"/>
                  </a:cubicBezTo>
                  <a:close/>
                  <a:moveTo>
                    <a:pt x="2301" y="6785"/>
                  </a:moveTo>
                  <a:lnTo>
                    <a:pt x="2301" y="8297"/>
                  </a:lnTo>
                  <a:cubicBezTo>
                    <a:pt x="1891" y="8297"/>
                    <a:pt x="1545" y="7919"/>
                    <a:pt x="1545" y="7541"/>
                  </a:cubicBezTo>
                  <a:cubicBezTo>
                    <a:pt x="1545" y="7132"/>
                    <a:pt x="1891" y="6785"/>
                    <a:pt x="2301" y="6785"/>
                  </a:cubicBezTo>
                  <a:close/>
                  <a:moveTo>
                    <a:pt x="9767" y="6029"/>
                  </a:moveTo>
                  <a:lnTo>
                    <a:pt x="9767" y="8297"/>
                  </a:lnTo>
                  <a:lnTo>
                    <a:pt x="8759" y="8297"/>
                  </a:lnTo>
                  <a:cubicBezTo>
                    <a:pt x="8035" y="7841"/>
                    <a:pt x="7215" y="7612"/>
                    <a:pt x="6400" y="7612"/>
                  </a:cubicBezTo>
                  <a:cubicBezTo>
                    <a:pt x="5585" y="7612"/>
                    <a:pt x="4774" y="7841"/>
                    <a:pt x="4065" y="8297"/>
                  </a:cubicBezTo>
                  <a:lnTo>
                    <a:pt x="3057" y="8297"/>
                  </a:lnTo>
                  <a:lnTo>
                    <a:pt x="3057" y="6029"/>
                  </a:lnTo>
                  <a:close/>
                  <a:moveTo>
                    <a:pt x="10524" y="6785"/>
                  </a:moveTo>
                  <a:cubicBezTo>
                    <a:pt x="10933" y="6785"/>
                    <a:pt x="11280" y="7100"/>
                    <a:pt x="11280" y="7541"/>
                  </a:cubicBezTo>
                  <a:cubicBezTo>
                    <a:pt x="11280" y="7919"/>
                    <a:pt x="10933" y="8297"/>
                    <a:pt x="10524" y="8297"/>
                  </a:cubicBezTo>
                  <a:lnTo>
                    <a:pt x="10524" y="6785"/>
                  </a:lnTo>
                  <a:close/>
                  <a:moveTo>
                    <a:pt x="6381" y="8290"/>
                  </a:moveTo>
                  <a:cubicBezTo>
                    <a:pt x="7089" y="8290"/>
                    <a:pt x="7798" y="8502"/>
                    <a:pt x="8413" y="8928"/>
                  </a:cubicBezTo>
                  <a:cubicBezTo>
                    <a:pt x="8476" y="8959"/>
                    <a:pt x="8507" y="8991"/>
                    <a:pt x="8602" y="8991"/>
                  </a:cubicBezTo>
                  <a:lnTo>
                    <a:pt x="9704" y="8991"/>
                  </a:lnTo>
                  <a:cubicBezTo>
                    <a:pt x="9547" y="10692"/>
                    <a:pt x="8129" y="11984"/>
                    <a:pt x="6396" y="11984"/>
                  </a:cubicBezTo>
                  <a:cubicBezTo>
                    <a:pt x="4664" y="11984"/>
                    <a:pt x="3246" y="10692"/>
                    <a:pt x="3057" y="8991"/>
                  </a:cubicBezTo>
                  <a:lnTo>
                    <a:pt x="4160" y="8991"/>
                  </a:lnTo>
                  <a:cubicBezTo>
                    <a:pt x="4223" y="8991"/>
                    <a:pt x="4317" y="8959"/>
                    <a:pt x="4349" y="8928"/>
                  </a:cubicBezTo>
                  <a:cubicBezTo>
                    <a:pt x="4963" y="8502"/>
                    <a:pt x="5672" y="8290"/>
                    <a:pt x="6381" y="8290"/>
                  </a:cubicBezTo>
                  <a:close/>
                  <a:moveTo>
                    <a:pt x="12402" y="1"/>
                  </a:moveTo>
                  <a:cubicBezTo>
                    <a:pt x="12282" y="1"/>
                    <a:pt x="12165" y="47"/>
                    <a:pt x="12067" y="169"/>
                  </a:cubicBezTo>
                  <a:cubicBezTo>
                    <a:pt x="11563" y="957"/>
                    <a:pt x="10776" y="1587"/>
                    <a:pt x="9862" y="1934"/>
                  </a:cubicBezTo>
                  <a:cubicBezTo>
                    <a:pt x="9106" y="768"/>
                    <a:pt x="7814" y="12"/>
                    <a:pt x="6396" y="12"/>
                  </a:cubicBezTo>
                  <a:cubicBezTo>
                    <a:pt x="4979" y="12"/>
                    <a:pt x="3687" y="768"/>
                    <a:pt x="2931" y="1934"/>
                  </a:cubicBezTo>
                  <a:cubicBezTo>
                    <a:pt x="2017" y="1587"/>
                    <a:pt x="1230" y="957"/>
                    <a:pt x="725" y="169"/>
                  </a:cubicBezTo>
                  <a:cubicBezTo>
                    <a:pt x="647" y="65"/>
                    <a:pt x="504" y="4"/>
                    <a:pt x="368" y="4"/>
                  </a:cubicBezTo>
                  <a:cubicBezTo>
                    <a:pt x="339" y="4"/>
                    <a:pt x="311" y="6"/>
                    <a:pt x="284" y="12"/>
                  </a:cubicBezTo>
                  <a:cubicBezTo>
                    <a:pt x="127" y="43"/>
                    <a:pt x="1" y="201"/>
                    <a:pt x="1" y="358"/>
                  </a:cubicBezTo>
                  <a:lnTo>
                    <a:pt x="1" y="1871"/>
                  </a:lnTo>
                  <a:cubicBezTo>
                    <a:pt x="1" y="3162"/>
                    <a:pt x="1009" y="4265"/>
                    <a:pt x="2269" y="4454"/>
                  </a:cubicBezTo>
                  <a:lnTo>
                    <a:pt x="2269" y="6029"/>
                  </a:lnTo>
                  <a:cubicBezTo>
                    <a:pt x="1419" y="6029"/>
                    <a:pt x="757" y="6722"/>
                    <a:pt x="757" y="7541"/>
                  </a:cubicBezTo>
                  <a:cubicBezTo>
                    <a:pt x="757" y="8360"/>
                    <a:pt x="1419" y="9022"/>
                    <a:pt x="2269" y="9022"/>
                  </a:cubicBezTo>
                  <a:cubicBezTo>
                    <a:pt x="2458" y="11133"/>
                    <a:pt x="4223" y="12771"/>
                    <a:pt x="6365" y="12771"/>
                  </a:cubicBezTo>
                  <a:cubicBezTo>
                    <a:pt x="8476" y="12771"/>
                    <a:pt x="10240" y="11133"/>
                    <a:pt x="10461" y="9022"/>
                  </a:cubicBezTo>
                  <a:cubicBezTo>
                    <a:pt x="11280" y="9022"/>
                    <a:pt x="11941" y="8360"/>
                    <a:pt x="11941" y="7541"/>
                  </a:cubicBezTo>
                  <a:cubicBezTo>
                    <a:pt x="11941" y="6722"/>
                    <a:pt x="11280" y="6029"/>
                    <a:pt x="10461" y="6029"/>
                  </a:cubicBezTo>
                  <a:cubicBezTo>
                    <a:pt x="10524" y="5840"/>
                    <a:pt x="10524" y="4611"/>
                    <a:pt x="10524" y="4454"/>
                  </a:cubicBezTo>
                  <a:cubicBezTo>
                    <a:pt x="11784" y="4265"/>
                    <a:pt x="12760" y="3194"/>
                    <a:pt x="12760" y="1871"/>
                  </a:cubicBezTo>
                  <a:lnTo>
                    <a:pt x="12760" y="358"/>
                  </a:lnTo>
                  <a:cubicBezTo>
                    <a:pt x="12760" y="201"/>
                    <a:pt x="12666" y="43"/>
                    <a:pt x="12508" y="12"/>
                  </a:cubicBezTo>
                  <a:cubicBezTo>
                    <a:pt x="12473" y="5"/>
                    <a:pt x="12438" y="1"/>
                    <a:pt x="1240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66" name="Google Shape;5666;p47"/>
          <p:cNvGrpSpPr/>
          <p:nvPr/>
        </p:nvGrpSpPr>
        <p:grpSpPr>
          <a:xfrm>
            <a:off x="2346261" y="1686785"/>
            <a:ext cx="295536" cy="336332"/>
            <a:chOff x="-56774050" y="1904075"/>
            <a:chExt cx="279625" cy="318225"/>
          </a:xfrm>
          <a:solidFill>
            <a:srgbClr val="171536"/>
          </a:solidFill>
        </p:grpSpPr>
        <p:sp>
          <p:nvSpPr>
            <p:cNvPr id="5667" name="Google Shape;5667;p47"/>
            <p:cNvSpPr/>
            <p:nvPr/>
          </p:nvSpPr>
          <p:spPr>
            <a:xfrm>
              <a:off x="-56671650" y="2135825"/>
              <a:ext cx="72475" cy="28975"/>
            </a:xfrm>
            <a:custGeom>
              <a:avLst/>
              <a:gdLst/>
              <a:ahLst/>
              <a:cxnLst/>
              <a:rect l="l" t="t" r="r" b="b"/>
              <a:pathLst>
                <a:path w="2899" h="1159" extrusionOk="0">
                  <a:moveTo>
                    <a:pt x="398" y="1"/>
                  </a:moveTo>
                  <a:cubicBezTo>
                    <a:pt x="307" y="1"/>
                    <a:pt x="221" y="40"/>
                    <a:pt x="158" y="119"/>
                  </a:cubicBezTo>
                  <a:cubicBezTo>
                    <a:pt x="0" y="276"/>
                    <a:pt x="0" y="497"/>
                    <a:pt x="158" y="623"/>
                  </a:cubicBezTo>
                  <a:cubicBezTo>
                    <a:pt x="504" y="970"/>
                    <a:pt x="977" y="1159"/>
                    <a:pt x="1449" y="1159"/>
                  </a:cubicBezTo>
                  <a:cubicBezTo>
                    <a:pt x="1922" y="1159"/>
                    <a:pt x="2426" y="970"/>
                    <a:pt x="2741" y="623"/>
                  </a:cubicBezTo>
                  <a:cubicBezTo>
                    <a:pt x="2899" y="465"/>
                    <a:pt x="2899" y="213"/>
                    <a:pt x="2741" y="119"/>
                  </a:cubicBezTo>
                  <a:cubicBezTo>
                    <a:pt x="2662" y="40"/>
                    <a:pt x="2568" y="1"/>
                    <a:pt x="2477" y="1"/>
                  </a:cubicBezTo>
                  <a:cubicBezTo>
                    <a:pt x="2387" y="1"/>
                    <a:pt x="2300" y="40"/>
                    <a:pt x="2237" y="119"/>
                  </a:cubicBezTo>
                  <a:cubicBezTo>
                    <a:pt x="2048" y="308"/>
                    <a:pt x="1733" y="434"/>
                    <a:pt x="1449" y="434"/>
                  </a:cubicBezTo>
                  <a:cubicBezTo>
                    <a:pt x="1134" y="434"/>
                    <a:pt x="851" y="308"/>
                    <a:pt x="662" y="119"/>
                  </a:cubicBezTo>
                  <a:cubicBezTo>
                    <a:pt x="583" y="40"/>
                    <a:pt x="488" y="1"/>
                    <a:pt x="39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8" name="Google Shape;5668;p47"/>
            <p:cNvSpPr/>
            <p:nvPr/>
          </p:nvSpPr>
          <p:spPr>
            <a:xfrm>
              <a:off x="-56774050" y="1904075"/>
              <a:ext cx="279625" cy="318225"/>
            </a:xfrm>
            <a:custGeom>
              <a:avLst/>
              <a:gdLst/>
              <a:ahLst/>
              <a:cxnLst/>
              <a:rect l="l" t="t" r="r" b="b"/>
              <a:pathLst>
                <a:path w="11185" h="12729" extrusionOk="0">
                  <a:moveTo>
                    <a:pt x="5545" y="757"/>
                  </a:moveTo>
                  <a:cubicBezTo>
                    <a:pt x="7278" y="757"/>
                    <a:pt x="8696" y="2048"/>
                    <a:pt x="8885" y="3750"/>
                  </a:cubicBezTo>
                  <a:lnTo>
                    <a:pt x="4789" y="3750"/>
                  </a:lnTo>
                  <a:cubicBezTo>
                    <a:pt x="3056" y="3750"/>
                    <a:pt x="1639" y="2395"/>
                    <a:pt x="1450" y="757"/>
                  </a:cubicBezTo>
                  <a:close/>
                  <a:moveTo>
                    <a:pt x="2710" y="3844"/>
                  </a:moveTo>
                  <a:cubicBezTo>
                    <a:pt x="3277" y="4254"/>
                    <a:pt x="4002" y="4506"/>
                    <a:pt x="4789" y="4506"/>
                  </a:cubicBezTo>
                  <a:lnTo>
                    <a:pt x="8885" y="4506"/>
                  </a:lnTo>
                  <a:lnTo>
                    <a:pt x="8885" y="5608"/>
                  </a:lnTo>
                  <a:cubicBezTo>
                    <a:pt x="8570" y="5356"/>
                    <a:pt x="8192" y="5230"/>
                    <a:pt x="7782" y="5230"/>
                  </a:cubicBezTo>
                  <a:cubicBezTo>
                    <a:pt x="6900" y="5230"/>
                    <a:pt x="6144" y="5860"/>
                    <a:pt x="5986" y="6742"/>
                  </a:cubicBezTo>
                  <a:lnTo>
                    <a:pt x="5167" y="6742"/>
                  </a:lnTo>
                  <a:cubicBezTo>
                    <a:pt x="5010" y="5860"/>
                    <a:pt x="4222" y="5230"/>
                    <a:pt x="3340" y="5230"/>
                  </a:cubicBezTo>
                  <a:cubicBezTo>
                    <a:pt x="2899" y="5230"/>
                    <a:pt x="2552" y="5388"/>
                    <a:pt x="2237" y="5608"/>
                  </a:cubicBezTo>
                  <a:cubicBezTo>
                    <a:pt x="2237" y="4978"/>
                    <a:pt x="2395" y="4380"/>
                    <a:pt x="2710" y="3844"/>
                  </a:cubicBezTo>
                  <a:close/>
                  <a:moveTo>
                    <a:pt x="1450" y="5986"/>
                  </a:moveTo>
                  <a:lnTo>
                    <a:pt x="1450" y="7467"/>
                  </a:lnTo>
                  <a:cubicBezTo>
                    <a:pt x="1432" y="7468"/>
                    <a:pt x="1415" y="7469"/>
                    <a:pt x="1398" y="7469"/>
                  </a:cubicBezTo>
                  <a:cubicBezTo>
                    <a:pt x="984" y="7469"/>
                    <a:pt x="694" y="7106"/>
                    <a:pt x="694" y="6742"/>
                  </a:cubicBezTo>
                  <a:cubicBezTo>
                    <a:pt x="694" y="6333"/>
                    <a:pt x="1009" y="5986"/>
                    <a:pt x="1450" y="5986"/>
                  </a:cubicBezTo>
                  <a:close/>
                  <a:moveTo>
                    <a:pt x="9641" y="5986"/>
                  </a:moveTo>
                  <a:cubicBezTo>
                    <a:pt x="10051" y="5986"/>
                    <a:pt x="10397" y="6301"/>
                    <a:pt x="10397" y="6742"/>
                  </a:cubicBezTo>
                  <a:cubicBezTo>
                    <a:pt x="10397" y="7184"/>
                    <a:pt x="10051" y="7499"/>
                    <a:pt x="9641" y="7499"/>
                  </a:cubicBezTo>
                  <a:lnTo>
                    <a:pt x="9641" y="5986"/>
                  </a:lnTo>
                  <a:close/>
                  <a:moveTo>
                    <a:pt x="3309" y="5986"/>
                  </a:moveTo>
                  <a:cubicBezTo>
                    <a:pt x="3939" y="5986"/>
                    <a:pt x="4411" y="6490"/>
                    <a:pt x="4411" y="7089"/>
                  </a:cubicBezTo>
                  <a:cubicBezTo>
                    <a:pt x="4411" y="7719"/>
                    <a:pt x="3907" y="8192"/>
                    <a:pt x="3309" y="8192"/>
                  </a:cubicBezTo>
                  <a:cubicBezTo>
                    <a:pt x="2678" y="8192"/>
                    <a:pt x="2206" y="7688"/>
                    <a:pt x="2206" y="7089"/>
                  </a:cubicBezTo>
                  <a:cubicBezTo>
                    <a:pt x="2206" y="6459"/>
                    <a:pt x="2710" y="5986"/>
                    <a:pt x="3309" y="5986"/>
                  </a:cubicBezTo>
                  <a:close/>
                  <a:moveTo>
                    <a:pt x="7782" y="6018"/>
                  </a:moveTo>
                  <a:cubicBezTo>
                    <a:pt x="8412" y="6018"/>
                    <a:pt x="8885" y="6553"/>
                    <a:pt x="8885" y="7121"/>
                  </a:cubicBezTo>
                  <a:cubicBezTo>
                    <a:pt x="8885" y="7719"/>
                    <a:pt x="8381" y="8223"/>
                    <a:pt x="7782" y="8223"/>
                  </a:cubicBezTo>
                  <a:cubicBezTo>
                    <a:pt x="7152" y="8223"/>
                    <a:pt x="6680" y="7719"/>
                    <a:pt x="6680" y="7121"/>
                  </a:cubicBezTo>
                  <a:cubicBezTo>
                    <a:pt x="6680" y="6490"/>
                    <a:pt x="7215" y="6018"/>
                    <a:pt x="7782" y="6018"/>
                  </a:cubicBezTo>
                  <a:close/>
                  <a:moveTo>
                    <a:pt x="5955" y="7436"/>
                  </a:moveTo>
                  <a:cubicBezTo>
                    <a:pt x="6112" y="8318"/>
                    <a:pt x="6900" y="8948"/>
                    <a:pt x="7751" y="8948"/>
                  </a:cubicBezTo>
                  <a:cubicBezTo>
                    <a:pt x="8192" y="8948"/>
                    <a:pt x="8538" y="8790"/>
                    <a:pt x="8853" y="8601"/>
                  </a:cubicBezTo>
                  <a:lnTo>
                    <a:pt x="8853" y="8601"/>
                  </a:lnTo>
                  <a:cubicBezTo>
                    <a:pt x="8885" y="10334"/>
                    <a:pt x="7593" y="11783"/>
                    <a:pt x="5892" y="11941"/>
                  </a:cubicBezTo>
                  <a:lnTo>
                    <a:pt x="5892" y="11594"/>
                  </a:lnTo>
                  <a:cubicBezTo>
                    <a:pt x="5892" y="11374"/>
                    <a:pt x="5734" y="11216"/>
                    <a:pt x="5545" y="11216"/>
                  </a:cubicBezTo>
                  <a:cubicBezTo>
                    <a:pt x="5356" y="11216"/>
                    <a:pt x="5199" y="11374"/>
                    <a:pt x="5199" y="11594"/>
                  </a:cubicBezTo>
                  <a:lnTo>
                    <a:pt x="5199" y="11941"/>
                  </a:lnTo>
                  <a:cubicBezTo>
                    <a:pt x="3498" y="11752"/>
                    <a:pt x="2206" y="10334"/>
                    <a:pt x="2206" y="8601"/>
                  </a:cubicBezTo>
                  <a:lnTo>
                    <a:pt x="2206" y="8601"/>
                  </a:lnTo>
                  <a:cubicBezTo>
                    <a:pt x="2521" y="8822"/>
                    <a:pt x="2899" y="8948"/>
                    <a:pt x="3309" y="8948"/>
                  </a:cubicBezTo>
                  <a:cubicBezTo>
                    <a:pt x="4222" y="8948"/>
                    <a:pt x="4947" y="8318"/>
                    <a:pt x="5136" y="7436"/>
                  </a:cubicBezTo>
                  <a:close/>
                  <a:moveTo>
                    <a:pt x="1072" y="0"/>
                  </a:moveTo>
                  <a:cubicBezTo>
                    <a:pt x="851" y="0"/>
                    <a:pt x="725" y="158"/>
                    <a:pt x="725" y="347"/>
                  </a:cubicBezTo>
                  <a:cubicBezTo>
                    <a:pt x="725" y="1576"/>
                    <a:pt x="1229" y="2678"/>
                    <a:pt x="2080" y="3434"/>
                  </a:cubicBezTo>
                  <a:cubicBezTo>
                    <a:pt x="1733" y="3970"/>
                    <a:pt x="1544" y="4569"/>
                    <a:pt x="1513" y="5230"/>
                  </a:cubicBezTo>
                  <a:cubicBezTo>
                    <a:pt x="662" y="5230"/>
                    <a:pt x="0" y="5923"/>
                    <a:pt x="0" y="6742"/>
                  </a:cubicBezTo>
                  <a:cubicBezTo>
                    <a:pt x="0" y="7562"/>
                    <a:pt x="662" y="8223"/>
                    <a:pt x="1513" y="8223"/>
                  </a:cubicBezTo>
                  <a:lnTo>
                    <a:pt x="1513" y="8601"/>
                  </a:lnTo>
                  <a:cubicBezTo>
                    <a:pt x="1513" y="10870"/>
                    <a:pt x="3340" y="12728"/>
                    <a:pt x="5577" y="12728"/>
                  </a:cubicBezTo>
                  <a:cubicBezTo>
                    <a:pt x="7845" y="12728"/>
                    <a:pt x="9673" y="10870"/>
                    <a:pt x="9673" y="8601"/>
                  </a:cubicBezTo>
                  <a:lnTo>
                    <a:pt x="9673" y="8223"/>
                  </a:lnTo>
                  <a:cubicBezTo>
                    <a:pt x="10523" y="8223"/>
                    <a:pt x="11185" y="7562"/>
                    <a:pt x="11185" y="6742"/>
                  </a:cubicBezTo>
                  <a:cubicBezTo>
                    <a:pt x="11153" y="5923"/>
                    <a:pt x="10460" y="5230"/>
                    <a:pt x="9641" y="5230"/>
                  </a:cubicBezTo>
                  <a:lnTo>
                    <a:pt x="9641" y="4128"/>
                  </a:lnTo>
                  <a:cubicBezTo>
                    <a:pt x="9641" y="1859"/>
                    <a:pt x="7782" y="0"/>
                    <a:pt x="554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69" name="Google Shape;5669;p47"/>
          <p:cNvGrpSpPr/>
          <p:nvPr/>
        </p:nvGrpSpPr>
        <p:grpSpPr>
          <a:xfrm>
            <a:off x="2346261" y="2099663"/>
            <a:ext cx="295536" cy="336332"/>
            <a:chOff x="-56774850" y="2294725"/>
            <a:chExt cx="279625" cy="318225"/>
          </a:xfrm>
          <a:solidFill>
            <a:srgbClr val="171536"/>
          </a:solidFill>
        </p:grpSpPr>
        <p:sp>
          <p:nvSpPr>
            <p:cNvPr id="5670" name="Google Shape;5670;p47"/>
            <p:cNvSpPr/>
            <p:nvPr/>
          </p:nvSpPr>
          <p:spPr>
            <a:xfrm>
              <a:off x="-56681100" y="2464075"/>
              <a:ext cx="17325" cy="18125"/>
            </a:xfrm>
            <a:custGeom>
              <a:avLst/>
              <a:gdLst/>
              <a:ahLst/>
              <a:cxnLst/>
              <a:rect l="l" t="t" r="r" b="b"/>
              <a:pathLst>
                <a:path w="693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cubicBezTo>
                    <a:pt x="536" y="725"/>
                    <a:pt x="693" y="567"/>
                    <a:pt x="693" y="378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1" name="Google Shape;5671;p47"/>
            <p:cNvSpPr/>
            <p:nvPr/>
          </p:nvSpPr>
          <p:spPr>
            <a:xfrm>
              <a:off x="-56606275" y="2464075"/>
              <a:ext cx="17325" cy="18125"/>
            </a:xfrm>
            <a:custGeom>
              <a:avLst/>
              <a:gdLst/>
              <a:ahLst/>
              <a:cxnLst/>
              <a:rect l="l" t="t" r="r" b="b"/>
              <a:pathLst>
                <a:path w="693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cubicBezTo>
                    <a:pt x="536" y="725"/>
                    <a:pt x="693" y="567"/>
                    <a:pt x="693" y="378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2" name="Google Shape;5672;p47"/>
            <p:cNvSpPr/>
            <p:nvPr/>
          </p:nvSpPr>
          <p:spPr>
            <a:xfrm>
              <a:off x="-56774850" y="2294725"/>
              <a:ext cx="279625" cy="318225"/>
            </a:xfrm>
            <a:custGeom>
              <a:avLst/>
              <a:gdLst/>
              <a:ahLst/>
              <a:cxnLst/>
              <a:rect l="l" t="t" r="r" b="b"/>
              <a:pathLst>
                <a:path w="11185" h="12729" extrusionOk="0">
                  <a:moveTo>
                    <a:pt x="5577" y="788"/>
                  </a:moveTo>
                  <a:cubicBezTo>
                    <a:pt x="6775" y="788"/>
                    <a:pt x="7783" y="1198"/>
                    <a:pt x="8665" y="1891"/>
                  </a:cubicBezTo>
                  <a:cubicBezTo>
                    <a:pt x="8098" y="2553"/>
                    <a:pt x="6932" y="3057"/>
                    <a:pt x="5577" y="3057"/>
                  </a:cubicBezTo>
                  <a:cubicBezTo>
                    <a:pt x="4254" y="3057"/>
                    <a:pt x="3057" y="2584"/>
                    <a:pt x="2521" y="1891"/>
                  </a:cubicBezTo>
                  <a:cubicBezTo>
                    <a:pt x="3341" y="1198"/>
                    <a:pt x="4412" y="788"/>
                    <a:pt x="5577" y="788"/>
                  </a:cubicBezTo>
                  <a:close/>
                  <a:moveTo>
                    <a:pt x="5577" y="5325"/>
                  </a:moveTo>
                  <a:lnTo>
                    <a:pt x="8917" y="7341"/>
                  </a:lnTo>
                  <a:lnTo>
                    <a:pt x="8917" y="8633"/>
                  </a:lnTo>
                  <a:cubicBezTo>
                    <a:pt x="8917" y="9830"/>
                    <a:pt x="8350" y="10838"/>
                    <a:pt x="7436" y="11437"/>
                  </a:cubicBezTo>
                  <a:lnTo>
                    <a:pt x="7436" y="9673"/>
                  </a:lnTo>
                  <a:cubicBezTo>
                    <a:pt x="7436" y="9547"/>
                    <a:pt x="7342" y="9421"/>
                    <a:pt x="7247" y="9358"/>
                  </a:cubicBezTo>
                  <a:cubicBezTo>
                    <a:pt x="6727" y="9090"/>
                    <a:pt x="6152" y="8956"/>
                    <a:pt x="5581" y="8956"/>
                  </a:cubicBezTo>
                  <a:cubicBezTo>
                    <a:pt x="5010" y="8956"/>
                    <a:pt x="4443" y="9090"/>
                    <a:pt x="3939" y="9358"/>
                  </a:cubicBezTo>
                  <a:cubicBezTo>
                    <a:pt x="3813" y="9421"/>
                    <a:pt x="3719" y="9547"/>
                    <a:pt x="3719" y="9673"/>
                  </a:cubicBezTo>
                  <a:lnTo>
                    <a:pt x="3719" y="11437"/>
                  </a:lnTo>
                  <a:cubicBezTo>
                    <a:pt x="2836" y="10838"/>
                    <a:pt x="2238" y="9767"/>
                    <a:pt x="2238" y="8633"/>
                  </a:cubicBezTo>
                  <a:lnTo>
                    <a:pt x="2238" y="7341"/>
                  </a:lnTo>
                  <a:lnTo>
                    <a:pt x="5577" y="5325"/>
                  </a:lnTo>
                  <a:close/>
                  <a:moveTo>
                    <a:pt x="5562" y="9736"/>
                  </a:moveTo>
                  <a:cubicBezTo>
                    <a:pt x="5948" y="9736"/>
                    <a:pt x="6333" y="9799"/>
                    <a:pt x="6680" y="9925"/>
                  </a:cubicBezTo>
                  <a:lnTo>
                    <a:pt x="6680" y="11815"/>
                  </a:lnTo>
                  <a:cubicBezTo>
                    <a:pt x="6333" y="11941"/>
                    <a:pt x="5987" y="12036"/>
                    <a:pt x="5577" y="12036"/>
                  </a:cubicBezTo>
                  <a:cubicBezTo>
                    <a:pt x="5199" y="12036"/>
                    <a:pt x="4790" y="11941"/>
                    <a:pt x="4443" y="11815"/>
                  </a:cubicBezTo>
                  <a:lnTo>
                    <a:pt x="4443" y="9925"/>
                  </a:lnTo>
                  <a:cubicBezTo>
                    <a:pt x="4790" y="9799"/>
                    <a:pt x="5176" y="9736"/>
                    <a:pt x="5562" y="9736"/>
                  </a:cubicBezTo>
                  <a:close/>
                  <a:moveTo>
                    <a:pt x="9200" y="2427"/>
                  </a:moveTo>
                  <a:cubicBezTo>
                    <a:pt x="9988" y="3277"/>
                    <a:pt x="10429" y="4411"/>
                    <a:pt x="10429" y="5640"/>
                  </a:cubicBezTo>
                  <a:lnTo>
                    <a:pt x="10429" y="12036"/>
                  </a:lnTo>
                  <a:lnTo>
                    <a:pt x="7940" y="12036"/>
                  </a:lnTo>
                  <a:cubicBezTo>
                    <a:pt x="9011" y="11280"/>
                    <a:pt x="9705" y="10051"/>
                    <a:pt x="9705" y="8633"/>
                  </a:cubicBezTo>
                  <a:lnTo>
                    <a:pt x="9705" y="7152"/>
                  </a:lnTo>
                  <a:cubicBezTo>
                    <a:pt x="9705" y="7026"/>
                    <a:pt x="9642" y="6900"/>
                    <a:pt x="9515" y="6837"/>
                  </a:cubicBezTo>
                  <a:lnTo>
                    <a:pt x="5766" y="4569"/>
                  </a:lnTo>
                  <a:cubicBezTo>
                    <a:pt x="5719" y="4538"/>
                    <a:pt x="5656" y="4522"/>
                    <a:pt x="5589" y="4522"/>
                  </a:cubicBezTo>
                  <a:cubicBezTo>
                    <a:pt x="5522" y="4522"/>
                    <a:pt x="5451" y="4538"/>
                    <a:pt x="5388" y="4569"/>
                  </a:cubicBezTo>
                  <a:lnTo>
                    <a:pt x="1639" y="6837"/>
                  </a:lnTo>
                  <a:cubicBezTo>
                    <a:pt x="1513" y="6900"/>
                    <a:pt x="1450" y="7026"/>
                    <a:pt x="1450" y="7152"/>
                  </a:cubicBezTo>
                  <a:lnTo>
                    <a:pt x="1450" y="8633"/>
                  </a:lnTo>
                  <a:cubicBezTo>
                    <a:pt x="1450" y="10019"/>
                    <a:pt x="2143" y="11280"/>
                    <a:pt x="3214" y="12036"/>
                  </a:cubicBezTo>
                  <a:lnTo>
                    <a:pt x="726" y="12036"/>
                  </a:lnTo>
                  <a:lnTo>
                    <a:pt x="726" y="5640"/>
                  </a:lnTo>
                  <a:cubicBezTo>
                    <a:pt x="726" y="4380"/>
                    <a:pt x="1198" y="3246"/>
                    <a:pt x="1954" y="2427"/>
                  </a:cubicBezTo>
                  <a:cubicBezTo>
                    <a:pt x="2679" y="3246"/>
                    <a:pt x="4034" y="3750"/>
                    <a:pt x="5577" y="3750"/>
                  </a:cubicBezTo>
                  <a:cubicBezTo>
                    <a:pt x="7121" y="3750"/>
                    <a:pt x="8507" y="3246"/>
                    <a:pt x="9200" y="2427"/>
                  </a:cubicBezTo>
                  <a:close/>
                  <a:moveTo>
                    <a:pt x="5577" y="1"/>
                  </a:moveTo>
                  <a:cubicBezTo>
                    <a:pt x="2521" y="1"/>
                    <a:pt x="1" y="2521"/>
                    <a:pt x="1" y="5640"/>
                  </a:cubicBezTo>
                  <a:lnTo>
                    <a:pt x="1" y="12382"/>
                  </a:lnTo>
                  <a:cubicBezTo>
                    <a:pt x="1" y="12571"/>
                    <a:pt x="159" y="12729"/>
                    <a:pt x="348" y="12729"/>
                  </a:cubicBezTo>
                  <a:lnTo>
                    <a:pt x="10776" y="12729"/>
                  </a:lnTo>
                  <a:cubicBezTo>
                    <a:pt x="10965" y="12729"/>
                    <a:pt x="11122" y="12571"/>
                    <a:pt x="11122" y="12382"/>
                  </a:cubicBezTo>
                  <a:lnTo>
                    <a:pt x="11122" y="5640"/>
                  </a:lnTo>
                  <a:cubicBezTo>
                    <a:pt x="11185" y="2584"/>
                    <a:pt x="8665" y="1"/>
                    <a:pt x="557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73" name="Google Shape;5673;p47"/>
          <p:cNvGrpSpPr/>
          <p:nvPr/>
        </p:nvGrpSpPr>
        <p:grpSpPr>
          <a:xfrm>
            <a:off x="2365827" y="2514232"/>
            <a:ext cx="256404" cy="335486"/>
            <a:chOff x="-56756725" y="2686975"/>
            <a:chExt cx="242600" cy="317425"/>
          </a:xfrm>
          <a:solidFill>
            <a:srgbClr val="171536"/>
          </a:solidFill>
        </p:grpSpPr>
        <p:sp>
          <p:nvSpPr>
            <p:cNvPr id="5674" name="Google Shape;5674;p47"/>
            <p:cNvSpPr/>
            <p:nvPr/>
          </p:nvSpPr>
          <p:spPr>
            <a:xfrm>
              <a:off x="-56681100" y="2854725"/>
              <a:ext cx="17325" cy="18150"/>
            </a:xfrm>
            <a:custGeom>
              <a:avLst/>
              <a:gdLst/>
              <a:ahLst/>
              <a:cxnLst/>
              <a:rect l="l" t="t" r="r" b="b"/>
              <a:pathLst>
                <a:path w="693" h="726" extrusionOk="0">
                  <a:moveTo>
                    <a:pt x="347" y="1"/>
                  </a:moveTo>
                  <a:cubicBezTo>
                    <a:pt x="158" y="1"/>
                    <a:pt x="0" y="190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3" y="568"/>
                    <a:pt x="693" y="379"/>
                  </a:cubicBezTo>
                  <a:cubicBezTo>
                    <a:pt x="693" y="190"/>
                    <a:pt x="536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5" name="Google Shape;5675;p47"/>
            <p:cNvSpPr/>
            <p:nvPr/>
          </p:nvSpPr>
          <p:spPr>
            <a:xfrm>
              <a:off x="-56606275" y="2854725"/>
              <a:ext cx="17325" cy="18150"/>
            </a:xfrm>
            <a:custGeom>
              <a:avLst/>
              <a:gdLst/>
              <a:ahLst/>
              <a:cxnLst/>
              <a:rect l="l" t="t" r="r" b="b"/>
              <a:pathLst>
                <a:path w="693" h="726" extrusionOk="0">
                  <a:moveTo>
                    <a:pt x="347" y="1"/>
                  </a:moveTo>
                  <a:cubicBezTo>
                    <a:pt x="158" y="1"/>
                    <a:pt x="0" y="190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3" y="568"/>
                    <a:pt x="693" y="379"/>
                  </a:cubicBezTo>
                  <a:cubicBezTo>
                    <a:pt x="693" y="190"/>
                    <a:pt x="536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6" name="Google Shape;5676;p47"/>
            <p:cNvSpPr/>
            <p:nvPr/>
          </p:nvSpPr>
          <p:spPr>
            <a:xfrm>
              <a:off x="-56756725" y="2686975"/>
              <a:ext cx="242600" cy="317425"/>
            </a:xfrm>
            <a:custGeom>
              <a:avLst/>
              <a:gdLst/>
              <a:ahLst/>
              <a:cxnLst/>
              <a:rect l="l" t="t" r="r" b="b"/>
              <a:pathLst>
                <a:path w="9704" h="12697" extrusionOk="0">
                  <a:moveTo>
                    <a:pt x="5955" y="4442"/>
                  </a:moveTo>
                  <a:lnTo>
                    <a:pt x="7058" y="5199"/>
                  </a:lnTo>
                  <a:lnTo>
                    <a:pt x="5798" y="5199"/>
                  </a:lnTo>
                  <a:cubicBezTo>
                    <a:pt x="5924" y="5009"/>
                    <a:pt x="5955" y="4757"/>
                    <a:pt x="5955" y="4442"/>
                  </a:cubicBezTo>
                  <a:close/>
                  <a:moveTo>
                    <a:pt x="3750" y="4127"/>
                  </a:moveTo>
                  <a:lnTo>
                    <a:pt x="3750" y="4127"/>
                  </a:lnTo>
                  <a:cubicBezTo>
                    <a:pt x="3718" y="4253"/>
                    <a:pt x="3718" y="4379"/>
                    <a:pt x="3718" y="4474"/>
                  </a:cubicBezTo>
                  <a:cubicBezTo>
                    <a:pt x="3718" y="4757"/>
                    <a:pt x="3781" y="5009"/>
                    <a:pt x="3876" y="5230"/>
                  </a:cubicBezTo>
                  <a:lnTo>
                    <a:pt x="2363" y="5230"/>
                  </a:lnTo>
                  <a:lnTo>
                    <a:pt x="3750" y="4127"/>
                  </a:lnTo>
                  <a:close/>
                  <a:moveTo>
                    <a:pt x="4821" y="3749"/>
                  </a:moveTo>
                  <a:cubicBezTo>
                    <a:pt x="4947" y="3749"/>
                    <a:pt x="5167" y="4001"/>
                    <a:pt x="5167" y="4474"/>
                  </a:cubicBezTo>
                  <a:cubicBezTo>
                    <a:pt x="5167" y="4946"/>
                    <a:pt x="4947" y="5230"/>
                    <a:pt x="4821" y="5230"/>
                  </a:cubicBezTo>
                  <a:cubicBezTo>
                    <a:pt x="4695" y="5230"/>
                    <a:pt x="4474" y="4946"/>
                    <a:pt x="4474" y="4474"/>
                  </a:cubicBezTo>
                  <a:cubicBezTo>
                    <a:pt x="4474" y="4001"/>
                    <a:pt x="4695" y="3749"/>
                    <a:pt x="4821" y="3749"/>
                  </a:cubicBezTo>
                  <a:close/>
                  <a:moveTo>
                    <a:pt x="6806" y="756"/>
                  </a:moveTo>
                  <a:lnTo>
                    <a:pt x="757" y="5545"/>
                  </a:lnTo>
                  <a:lnTo>
                    <a:pt x="757" y="2584"/>
                  </a:lnTo>
                  <a:cubicBezTo>
                    <a:pt x="725" y="1607"/>
                    <a:pt x="1576" y="756"/>
                    <a:pt x="2616" y="756"/>
                  </a:cubicBezTo>
                  <a:close/>
                  <a:moveTo>
                    <a:pt x="7814" y="914"/>
                  </a:moveTo>
                  <a:cubicBezTo>
                    <a:pt x="8475" y="1166"/>
                    <a:pt x="8948" y="1859"/>
                    <a:pt x="8948" y="2647"/>
                  </a:cubicBezTo>
                  <a:lnTo>
                    <a:pt x="8948" y="5640"/>
                  </a:lnTo>
                  <a:lnTo>
                    <a:pt x="5167" y="2993"/>
                  </a:lnTo>
                  <a:lnTo>
                    <a:pt x="7814" y="914"/>
                  </a:lnTo>
                  <a:close/>
                  <a:moveTo>
                    <a:pt x="8160" y="5955"/>
                  </a:moveTo>
                  <a:lnTo>
                    <a:pt x="8255" y="5986"/>
                  </a:lnTo>
                  <a:lnTo>
                    <a:pt x="8255" y="8633"/>
                  </a:lnTo>
                  <a:lnTo>
                    <a:pt x="8192" y="8633"/>
                  </a:lnTo>
                  <a:cubicBezTo>
                    <a:pt x="8192" y="9767"/>
                    <a:pt x="7625" y="10838"/>
                    <a:pt x="6711" y="11405"/>
                  </a:cubicBezTo>
                  <a:lnTo>
                    <a:pt x="6711" y="9357"/>
                  </a:lnTo>
                  <a:cubicBezTo>
                    <a:pt x="6711" y="9200"/>
                    <a:pt x="6617" y="9105"/>
                    <a:pt x="6522" y="9042"/>
                  </a:cubicBezTo>
                  <a:cubicBezTo>
                    <a:pt x="6002" y="8790"/>
                    <a:pt x="5427" y="8664"/>
                    <a:pt x="4856" y="8664"/>
                  </a:cubicBezTo>
                  <a:cubicBezTo>
                    <a:pt x="4285" y="8664"/>
                    <a:pt x="3718" y="8790"/>
                    <a:pt x="3214" y="9042"/>
                  </a:cubicBezTo>
                  <a:cubicBezTo>
                    <a:pt x="3088" y="9137"/>
                    <a:pt x="2994" y="9263"/>
                    <a:pt x="2994" y="9357"/>
                  </a:cubicBezTo>
                  <a:lnTo>
                    <a:pt x="2994" y="11405"/>
                  </a:lnTo>
                  <a:cubicBezTo>
                    <a:pt x="2111" y="10838"/>
                    <a:pt x="1513" y="9798"/>
                    <a:pt x="1513" y="8633"/>
                  </a:cubicBezTo>
                  <a:lnTo>
                    <a:pt x="1513" y="5955"/>
                  </a:lnTo>
                  <a:close/>
                  <a:moveTo>
                    <a:pt x="4837" y="9428"/>
                  </a:moveTo>
                  <a:cubicBezTo>
                    <a:pt x="5223" y="9428"/>
                    <a:pt x="5608" y="9499"/>
                    <a:pt x="5955" y="9641"/>
                  </a:cubicBezTo>
                  <a:lnTo>
                    <a:pt x="5955" y="11815"/>
                  </a:lnTo>
                  <a:cubicBezTo>
                    <a:pt x="5608" y="11941"/>
                    <a:pt x="5262" y="12004"/>
                    <a:pt x="4852" y="12004"/>
                  </a:cubicBezTo>
                  <a:cubicBezTo>
                    <a:pt x="4474" y="12004"/>
                    <a:pt x="4065" y="11941"/>
                    <a:pt x="3718" y="11815"/>
                  </a:cubicBezTo>
                  <a:lnTo>
                    <a:pt x="3718" y="9641"/>
                  </a:lnTo>
                  <a:cubicBezTo>
                    <a:pt x="4065" y="9499"/>
                    <a:pt x="4451" y="9428"/>
                    <a:pt x="4837" y="9428"/>
                  </a:cubicBezTo>
                  <a:close/>
                  <a:moveTo>
                    <a:pt x="2616" y="0"/>
                  </a:moveTo>
                  <a:cubicBezTo>
                    <a:pt x="1166" y="0"/>
                    <a:pt x="1" y="1166"/>
                    <a:pt x="1" y="2584"/>
                  </a:cubicBezTo>
                  <a:lnTo>
                    <a:pt x="1" y="6333"/>
                  </a:lnTo>
                  <a:cubicBezTo>
                    <a:pt x="1" y="6554"/>
                    <a:pt x="188" y="6698"/>
                    <a:pt x="375" y="6698"/>
                  </a:cubicBezTo>
                  <a:cubicBezTo>
                    <a:pt x="454" y="6698"/>
                    <a:pt x="534" y="6672"/>
                    <a:pt x="599" y="6616"/>
                  </a:cubicBezTo>
                  <a:lnTo>
                    <a:pt x="757" y="6490"/>
                  </a:lnTo>
                  <a:lnTo>
                    <a:pt x="757" y="8601"/>
                  </a:lnTo>
                  <a:cubicBezTo>
                    <a:pt x="757" y="10869"/>
                    <a:pt x="2616" y="12697"/>
                    <a:pt x="4852" y="12697"/>
                  </a:cubicBezTo>
                  <a:cubicBezTo>
                    <a:pt x="7089" y="12697"/>
                    <a:pt x="8948" y="10869"/>
                    <a:pt x="8948" y="8601"/>
                  </a:cubicBezTo>
                  <a:lnTo>
                    <a:pt x="8948" y="6522"/>
                  </a:lnTo>
                  <a:lnTo>
                    <a:pt x="9106" y="6648"/>
                  </a:lnTo>
                  <a:cubicBezTo>
                    <a:pt x="9173" y="6690"/>
                    <a:pt x="9247" y="6710"/>
                    <a:pt x="9320" y="6710"/>
                  </a:cubicBezTo>
                  <a:cubicBezTo>
                    <a:pt x="9518" y="6710"/>
                    <a:pt x="9704" y="6563"/>
                    <a:pt x="9704" y="6333"/>
                  </a:cubicBezTo>
                  <a:lnTo>
                    <a:pt x="9704" y="2584"/>
                  </a:lnTo>
                  <a:cubicBezTo>
                    <a:pt x="9704" y="1166"/>
                    <a:pt x="8507" y="0"/>
                    <a:pt x="708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77" name="Google Shape;5677;p47"/>
          <p:cNvGrpSpPr/>
          <p:nvPr/>
        </p:nvGrpSpPr>
        <p:grpSpPr>
          <a:xfrm>
            <a:off x="4408328" y="1685939"/>
            <a:ext cx="314216" cy="337178"/>
            <a:chOff x="-54826975" y="1903275"/>
            <a:chExt cx="297300" cy="319025"/>
          </a:xfrm>
          <a:solidFill>
            <a:srgbClr val="171536"/>
          </a:solidFill>
        </p:grpSpPr>
        <p:sp>
          <p:nvSpPr>
            <p:cNvPr id="5678" name="Google Shape;5678;p47"/>
            <p:cNvSpPr/>
            <p:nvPr/>
          </p:nvSpPr>
          <p:spPr>
            <a:xfrm>
              <a:off x="-54712850" y="2135825"/>
              <a:ext cx="73275" cy="28975"/>
            </a:xfrm>
            <a:custGeom>
              <a:avLst/>
              <a:gdLst/>
              <a:ahLst/>
              <a:cxnLst/>
              <a:rect l="l" t="t" r="r" b="b"/>
              <a:pathLst>
                <a:path w="2931" h="1159" extrusionOk="0">
                  <a:moveTo>
                    <a:pt x="414" y="1"/>
                  </a:moveTo>
                  <a:cubicBezTo>
                    <a:pt x="316" y="1"/>
                    <a:pt x="222" y="40"/>
                    <a:pt x="159" y="119"/>
                  </a:cubicBezTo>
                  <a:cubicBezTo>
                    <a:pt x="1" y="276"/>
                    <a:pt x="1" y="497"/>
                    <a:pt x="159" y="623"/>
                  </a:cubicBezTo>
                  <a:cubicBezTo>
                    <a:pt x="537" y="970"/>
                    <a:pt x="1009" y="1159"/>
                    <a:pt x="1482" y="1159"/>
                  </a:cubicBezTo>
                  <a:cubicBezTo>
                    <a:pt x="1986" y="1159"/>
                    <a:pt x="2458" y="970"/>
                    <a:pt x="2773" y="623"/>
                  </a:cubicBezTo>
                  <a:cubicBezTo>
                    <a:pt x="2931" y="465"/>
                    <a:pt x="2931" y="213"/>
                    <a:pt x="2773" y="119"/>
                  </a:cubicBezTo>
                  <a:cubicBezTo>
                    <a:pt x="2695" y="40"/>
                    <a:pt x="2592" y="1"/>
                    <a:pt x="2498" y="1"/>
                  </a:cubicBezTo>
                  <a:cubicBezTo>
                    <a:pt x="2403" y="1"/>
                    <a:pt x="2317" y="40"/>
                    <a:pt x="2269" y="119"/>
                  </a:cubicBezTo>
                  <a:cubicBezTo>
                    <a:pt x="2049" y="308"/>
                    <a:pt x="1734" y="434"/>
                    <a:pt x="1482" y="434"/>
                  </a:cubicBezTo>
                  <a:cubicBezTo>
                    <a:pt x="1167" y="434"/>
                    <a:pt x="883" y="308"/>
                    <a:pt x="694" y="119"/>
                  </a:cubicBezTo>
                  <a:cubicBezTo>
                    <a:pt x="615" y="40"/>
                    <a:pt x="513" y="1"/>
                    <a:pt x="41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9" name="Google Shape;5679;p47"/>
            <p:cNvSpPr/>
            <p:nvPr/>
          </p:nvSpPr>
          <p:spPr>
            <a:xfrm>
              <a:off x="-54826975" y="1903275"/>
              <a:ext cx="297300" cy="319025"/>
            </a:xfrm>
            <a:custGeom>
              <a:avLst/>
              <a:gdLst/>
              <a:ahLst/>
              <a:cxnLst/>
              <a:rect l="l" t="t" r="r" b="b"/>
              <a:pathLst>
                <a:path w="11892" h="12761" extrusionOk="0">
                  <a:moveTo>
                    <a:pt x="3400" y="694"/>
                  </a:moveTo>
                  <a:cubicBezTo>
                    <a:pt x="3715" y="694"/>
                    <a:pt x="3999" y="915"/>
                    <a:pt x="4093" y="1167"/>
                  </a:cubicBezTo>
                  <a:cubicBezTo>
                    <a:pt x="2928" y="1797"/>
                    <a:pt x="2046" y="3025"/>
                    <a:pt x="1951" y="4443"/>
                  </a:cubicBezTo>
                  <a:cubicBezTo>
                    <a:pt x="1932" y="4444"/>
                    <a:pt x="1914" y="4445"/>
                    <a:pt x="1895" y="4445"/>
                  </a:cubicBezTo>
                  <a:cubicBezTo>
                    <a:pt x="1481" y="4445"/>
                    <a:pt x="1163" y="4112"/>
                    <a:pt x="1163" y="3750"/>
                  </a:cubicBezTo>
                  <a:cubicBezTo>
                    <a:pt x="1163" y="3498"/>
                    <a:pt x="1258" y="3340"/>
                    <a:pt x="1352" y="3214"/>
                  </a:cubicBezTo>
                  <a:cubicBezTo>
                    <a:pt x="1478" y="3057"/>
                    <a:pt x="1478" y="2868"/>
                    <a:pt x="1352" y="2710"/>
                  </a:cubicBezTo>
                  <a:cubicBezTo>
                    <a:pt x="1258" y="2584"/>
                    <a:pt x="1163" y="2427"/>
                    <a:pt x="1163" y="2206"/>
                  </a:cubicBezTo>
                  <a:cubicBezTo>
                    <a:pt x="1163" y="1797"/>
                    <a:pt x="1478" y="1450"/>
                    <a:pt x="1888" y="1450"/>
                  </a:cubicBezTo>
                  <a:cubicBezTo>
                    <a:pt x="1983" y="1450"/>
                    <a:pt x="2109" y="1450"/>
                    <a:pt x="2172" y="1482"/>
                  </a:cubicBezTo>
                  <a:cubicBezTo>
                    <a:pt x="2216" y="1504"/>
                    <a:pt x="2263" y="1514"/>
                    <a:pt x="2311" y="1514"/>
                  </a:cubicBezTo>
                  <a:cubicBezTo>
                    <a:pt x="2468" y="1514"/>
                    <a:pt x="2627" y="1406"/>
                    <a:pt x="2676" y="1261"/>
                  </a:cubicBezTo>
                  <a:cubicBezTo>
                    <a:pt x="2770" y="946"/>
                    <a:pt x="3085" y="694"/>
                    <a:pt x="3400" y="694"/>
                  </a:cubicBezTo>
                  <a:close/>
                  <a:moveTo>
                    <a:pt x="8504" y="757"/>
                  </a:moveTo>
                  <a:cubicBezTo>
                    <a:pt x="8819" y="757"/>
                    <a:pt x="9166" y="978"/>
                    <a:pt x="9229" y="1293"/>
                  </a:cubicBezTo>
                  <a:cubicBezTo>
                    <a:pt x="9255" y="1448"/>
                    <a:pt x="9430" y="1561"/>
                    <a:pt x="9614" y="1561"/>
                  </a:cubicBezTo>
                  <a:cubicBezTo>
                    <a:pt x="9654" y="1561"/>
                    <a:pt x="9694" y="1556"/>
                    <a:pt x="9733" y="1545"/>
                  </a:cubicBezTo>
                  <a:cubicBezTo>
                    <a:pt x="9827" y="1482"/>
                    <a:pt x="9953" y="1482"/>
                    <a:pt x="10016" y="1482"/>
                  </a:cubicBezTo>
                  <a:cubicBezTo>
                    <a:pt x="10394" y="1482"/>
                    <a:pt x="10772" y="1797"/>
                    <a:pt x="10772" y="2238"/>
                  </a:cubicBezTo>
                  <a:cubicBezTo>
                    <a:pt x="10772" y="2490"/>
                    <a:pt x="10646" y="2647"/>
                    <a:pt x="10552" y="2742"/>
                  </a:cubicBezTo>
                  <a:cubicBezTo>
                    <a:pt x="10457" y="2899"/>
                    <a:pt x="10457" y="3120"/>
                    <a:pt x="10552" y="3277"/>
                  </a:cubicBezTo>
                  <a:cubicBezTo>
                    <a:pt x="10646" y="3372"/>
                    <a:pt x="10772" y="3529"/>
                    <a:pt x="10772" y="3782"/>
                  </a:cubicBezTo>
                  <a:cubicBezTo>
                    <a:pt x="10772" y="4160"/>
                    <a:pt x="10489" y="4475"/>
                    <a:pt x="10079" y="4538"/>
                  </a:cubicBezTo>
                  <a:cubicBezTo>
                    <a:pt x="9985" y="3057"/>
                    <a:pt x="9071" y="1860"/>
                    <a:pt x="7842" y="1230"/>
                  </a:cubicBezTo>
                  <a:cubicBezTo>
                    <a:pt x="7969" y="915"/>
                    <a:pt x="8252" y="757"/>
                    <a:pt x="8504" y="757"/>
                  </a:cubicBezTo>
                  <a:close/>
                  <a:moveTo>
                    <a:pt x="6078" y="1482"/>
                  </a:moveTo>
                  <a:cubicBezTo>
                    <a:pt x="7874" y="1482"/>
                    <a:pt x="9386" y="2994"/>
                    <a:pt x="9386" y="4853"/>
                  </a:cubicBezTo>
                  <a:lnTo>
                    <a:pt x="9386" y="5640"/>
                  </a:lnTo>
                  <a:cubicBezTo>
                    <a:pt x="9071" y="5388"/>
                    <a:pt x="8662" y="5262"/>
                    <a:pt x="8284" y="5262"/>
                  </a:cubicBezTo>
                  <a:cubicBezTo>
                    <a:pt x="7370" y="5262"/>
                    <a:pt x="6614" y="5892"/>
                    <a:pt x="6456" y="6774"/>
                  </a:cubicBezTo>
                  <a:lnTo>
                    <a:pt x="5637" y="6774"/>
                  </a:lnTo>
                  <a:cubicBezTo>
                    <a:pt x="5480" y="5892"/>
                    <a:pt x="4692" y="5262"/>
                    <a:pt x="3841" y="5262"/>
                  </a:cubicBezTo>
                  <a:cubicBezTo>
                    <a:pt x="3400" y="5262"/>
                    <a:pt x="3054" y="5420"/>
                    <a:pt x="2739" y="5640"/>
                  </a:cubicBezTo>
                  <a:lnTo>
                    <a:pt x="2739" y="4853"/>
                  </a:lnTo>
                  <a:cubicBezTo>
                    <a:pt x="2739" y="2994"/>
                    <a:pt x="4219" y="1482"/>
                    <a:pt x="6078" y="1482"/>
                  </a:cubicBezTo>
                  <a:close/>
                  <a:moveTo>
                    <a:pt x="1888" y="6743"/>
                  </a:moveTo>
                  <a:lnTo>
                    <a:pt x="1888" y="7058"/>
                  </a:lnTo>
                  <a:lnTo>
                    <a:pt x="1857" y="7216"/>
                  </a:lnTo>
                  <a:cubicBezTo>
                    <a:pt x="1794" y="7531"/>
                    <a:pt x="1731" y="7877"/>
                    <a:pt x="1699" y="8192"/>
                  </a:cubicBezTo>
                  <a:cubicBezTo>
                    <a:pt x="1384" y="8098"/>
                    <a:pt x="1163" y="7783"/>
                    <a:pt x="1163" y="7468"/>
                  </a:cubicBezTo>
                  <a:cubicBezTo>
                    <a:pt x="1163" y="7090"/>
                    <a:pt x="1478" y="6743"/>
                    <a:pt x="1888" y="6743"/>
                  </a:cubicBezTo>
                  <a:close/>
                  <a:moveTo>
                    <a:pt x="3778" y="5987"/>
                  </a:moveTo>
                  <a:cubicBezTo>
                    <a:pt x="4440" y="5987"/>
                    <a:pt x="4881" y="6491"/>
                    <a:pt x="4881" y="7090"/>
                  </a:cubicBezTo>
                  <a:cubicBezTo>
                    <a:pt x="4881" y="7688"/>
                    <a:pt x="4377" y="8192"/>
                    <a:pt x="3778" y="8192"/>
                  </a:cubicBezTo>
                  <a:cubicBezTo>
                    <a:pt x="3211" y="8192"/>
                    <a:pt x="2676" y="7688"/>
                    <a:pt x="2676" y="7090"/>
                  </a:cubicBezTo>
                  <a:cubicBezTo>
                    <a:pt x="2676" y="6491"/>
                    <a:pt x="3148" y="5987"/>
                    <a:pt x="3778" y="5987"/>
                  </a:cubicBezTo>
                  <a:close/>
                  <a:moveTo>
                    <a:pt x="10142" y="6743"/>
                  </a:moveTo>
                  <a:cubicBezTo>
                    <a:pt x="10520" y="6743"/>
                    <a:pt x="10867" y="7058"/>
                    <a:pt x="10867" y="7468"/>
                  </a:cubicBezTo>
                  <a:cubicBezTo>
                    <a:pt x="10867" y="7846"/>
                    <a:pt x="10646" y="8098"/>
                    <a:pt x="10331" y="8192"/>
                  </a:cubicBezTo>
                  <a:cubicBezTo>
                    <a:pt x="10331" y="7877"/>
                    <a:pt x="10237" y="7531"/>
                    <a:pt x="10174" y="7216"/>
                  </a:cubicBezTo>
                  <a:lnTo>
                    <a:pt x="10142" y="7058"/>
                  </a:lnTo>
                  <a:lnTo>
                    <a:pt x="10142" y="6743"/>
                  </a:lnTo>
                  <a:close/>
                  <a:moveTo>
                    <a:pt x="8337" y="6017"/>
                  </a:moveTo>
                  <a:cubicBezTo>
                    <a:pt x="8912" y="6017"/>
                    <a:pt x="9386" y="6510"/>
                    <a:pt x="9386" y="7121"/>
                  </a:cubicBezTo>
                  <a:cubicBezTo>
                    <a:pt x="9386" y="7751"/>
                    <a:pt x="8882" y="8224"/>
                    <a:pt x="8284" y="8224"/>
                  </a:cubicBezTo>
                  <a:cubicBezTo>
                    <a:pt x="7653" y="8224"/>
                    <a:pt x="7181" y="7720"/>
                    <a:pt x="7181" y="7121"/>
                  </a:cubicBezTo>
                  <a:cubicBezTo>
                    <a:pt x="7181" y="6522"/>
                    <a:pt x="7685" y="6018"/>
                    <a:pt x="8284" y="6018"/>
                  </a:cubicBezTo>
                  <a:cubicBezTo>
                    <a:pt x="8301" y="6017"/>
                    <a:pt x="8319" y="6017"/>
                    <a:pt x="8337" y="6017"/>
                  </a:cubicBezTo>
                  <a:close/>
                  <a:moveTo>
                    <a:pt x="6456" y="7436"/>
                  </a:moveTo>
                  <a:cubicBezTo>
                    <a:pt x="6614" y="8318"/>
                    <a:pt x="7401" y="8948"/>
                    <a:pt x="8284" y="8948"/>
                  </a:cubicBezTo>
                  <a:cubicBezTo>
                    <a:pt x="8788" y="8948"/>
                    <a:pt x="9260" y="8728"/>
                    <a:pt x="9607" y="8381"/>
                  </a:cubicBezTo>
                  <a:lnTo>
                    <a:pt x="9607" y="8381"/>
                  </a:lnTo>
                  <a:cubicBezTo>
                    <a:pt x="9575" y="8476"/>
                    <a:pt x="9575" y="8507"/>
                    <a:pt x="9575" y="8539"/>
                  </a:cubicBezTo>
                  <a:lnTo>
                    <a:pt x="9575" y="8570"/>
                  </a:lnTo>
                  <a:cubicBezTo>
                    <a:pt x="9449" y="10398"/>
                    <a:pt x="7969" y="11973"/>
                    <a:pt x="6047" y="11973"/>
                  </a:cubicBezTo>
                  <a:cubicBezTo>
                    <a:pt x="4062" y="11973"/>
                    <a:pt x="2581" y="10398"/>
                    <a:pt x="2487" y="8570"/>
                  </a:cubicBezTo>
                  <a:lnTo>
                    <a:pt x="2487" y="8539"/>
                  </a:lnTo>
                  <a:lnTo>
                    <a:pt x="2487" y="8381"/>
                  </a:lnTo>
                  <a:cubicBezTo>
                    <a:pt x="2833" y="8728"/>
                    <a:pt x="3306" y="8948"/>
                    <a:pt x="3841" y="8948"/>
                  </a:cubicBezTo>
                  <a:cubicBezTo>
                    <a:pt x="4724" y="8948"/>
                    <a:pt x="5480" y="8318"/>
                    <a:pt x="5637" y="7436"/>
                  </a:cubicBezTo>
                  <a:close/>
                  <a:moveTo>
                    <a:pt x="3400" y="1"/>
                  </a:moveTo>
                  <a:cubicBezTo>
                    <a:pt x="2833" y="1"/>
                    <a:pt x="2361" y="316"/>
                    <a:pt x="2109" y="726"/>
                  </a:cubicBezTo>
                  <a:cubicBezTo>
                    <a:pt x="2041" y="717"/>
                    <a:pt x="1974" y="713"/>
                    <a:pt x="1909" y="713"/>
                  </a:cubicBezTo>
                  <a:cubicBezTo>
                    <a:pt x="784" y="713"/>
                    <a:pt x="1" y="1948"/>
                    <a:pt x="596" y="2931"/>
                  </a:cubicBezTo>
                  <a:cubicBezTo>
                    <a:pt x="470" y="3183"/>
                    <a:pt x="407" y="3403"/>
                    <a:pt x="407" y="3687"/>
                  </a:cubicBezTo>
                  <a:cubicBezTo>
                    <a:pt x="407" y="4506"/>
                    <a:pt x="1069" y="5199"/>
                    <a:pt x="1888" y="5199"/>
                  </a:cubicBezTo>
                  <a:lnTo>
                    <a:pt x="1888" y="5987"/>
                  </a:lnTo>
                  <a:cubicBezTo>
                    <a:pt x="1069" y="5987"/>
                    <a:pt x="407" y="6648"/>
                    <a:pt x="407" y="7468"/>
                  </a:cubicBezTo>
                  <a:cubicBezTo>
                    <a:pt x="407" y="8224"/>
                    <a:pt x="1006" y="8854"/>
                    <a:pt x="1699" y="8980"/>
                  </a:cubicBezTo>
                  <a:cubicBezTo>
                    <a:pt x="1983" y="11028"/>
                    <a:pt x="3715" y="12760"/>
                    <a:pt x="5984" y="12760"/>
                  </a:cubicBezTo>
                  <a:cubicBezTo>
                    <a:pt x="8252" y="12760"/>
                    <a:pt x="10016" y="11028"/>
                    <a:pt x="10300" y="8980"/>
                  </a:cubicBezTo>
                  <a:cubicBezTo>
                    <a:pt x="11024" y="8885"/>
                    <a:pt x="11592" y="8255"/>
                    <a:pt x="11592" y="7468"/>
                  </a:cubicBezTo>
                  <a:cubicBezTo>
                    <a:pt x="11623" y="6648"/>
                    <a:pt x="10961" y="5987"/>
                    <a:pt x="10142" y="5987"/>
                  </a:cubicBezTo>
                  <a:lnTo>
                    <a:pt x="10142" y="5199"/>
                  </a:lnTo>
                  <a:cubicBezTo>
                    <a:pt x="10930" y="5168"/>
                    <a:pt x="11497" y="4475"/>
                    <a:pt x="11497" y="3687"/>
                  </a:cubicBezTo>
                  <a:cubicBezTo>
                    <a:pt x="11497" y="3435"/>
                    <a:pt x="11434" y="3183"/>
                    <a:pt x="11308" y="2962"/>
                  </a:cubicBezTo>
                  <a:cubicBezTo>
                    <a:pt x="11892" y="1970"/>
                    <a:pt x="11150" y="733"/>
                    <a:pt x="10085" y="733"/>
                  </a:cubicBezTo>
                  <a:cubicBezTo>
                    <a:pt x="10001" y="733"/>
                    <a:pt x="9915" y="741"/>
                    <a:pt x="9827" y="757"/>
                  </a:cubicBezTo>
                  <a:cubicBezTo>
                    <a:pt x="9544" y="284"/>
                    <a:pt x="9071" y="1"/>
                    <a:pt x="8504" y="1"/>
                  </a:cubicBezTo>
                  <a:cubicBezTo>
                    <a:pt x="8126" y="1"/>
                    <a:pt x="7779" y="158"/>
                    <a:pt x="7496" y="379"/>
                  </a:cubicBezTo>
                  <a:cubicBezTo>
                    <a:pt x="7338" y="537"/>
                    <a:pt x="7212" y="694"/>
                    <a:pt x="7149" y="915"/>
                  </a:cubicBezTo>
                  <a:cubicBezTo>
                    <a:pt x="6771" y="789"/>
                    <a:pt x="6393" y="726"/>
                    <a:pt x="5984" y="726"/>
                  </a:cubicBezTo>
                  <a:cubicBezTo>
                    <a:pt x="5574" y="726"/>
                    <a:pt x="5165" y="820"/>
                    <a:pt x="4787" y="946"/>
                  </a:cubicBezTo>
                  <a:cubicBezTo>
                    <a:pt x="4534" y="379"/>
                    <a:pt x="4030" y="1"/>
                    <a:pt x="340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0" name="Google Shape;5680;p47"/>
            <p:cNvSpPr/>
            <p:nvPr/>
          </p:nvSpPr>
          <p:spPr>
            <a:xfrm>
              <a:off x="-54722300" y="1997800"/>
              <a:ext cx="92175" cy="17350"/>
            </a:xfrm>
            <a:custGeom>
              <a:avLst/>
              <a:gdLst/>
              <a:ahLst/>
              <a:cxnLst/>
              <a:rect l="l" t="t" r="r" b="b"/>
              <a:pathLst>
                <a:path w="3687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3340" y="694"/>
                  </a:lnTo>
                  <a:cubicBezTo>
                    <a:pt x="3529" y="694"/>
                    <a:pt x="3687" y="536"/>
                    <a:pt x="3687" y="347"/>
                  </a:cubicBezTo>
                  <a:cubicBezTo>
                    <a:pt x="3687" y="158"/>
                    <a:pt x="3529" y="1"/>
                    <a:pt x="334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81" name="Google Shape;5681;p47"/>
          <p:cNvGrpSpPr/>
          <p:nvPr/>
        </p:nvGrpSpPr>
        <p:grpSpPr>
          <a:xfrm>
            <a:off x="4396861" y="2101328"/>
            <a:ext cx="337151" cy="334641"/>
            <a:chOff x="-54836500" y="2296300"/>
            <a:chExt cx="319000" cy="316625"/>
          </a:xfrm>
          <a:solidFill>
            <a:srgbClr val="171536"/>
          </a:solidFill>
        </p:grpSpPr>
        <p:sp>
          <p:nvSpPr>
            <p:cNvPr id="5682" name="Google Shape;5682;p47"/>
            <p:cNvSpPr/>
            <p:nvPr/>
          </p:nvSpPr>
          <p:spPr>
            <a:xfrm>
              <a:off x="-54722300" y="244595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7" y="694"/>
                    <a:pt x="694" y="536"/>
                    <a:pt x="694" y="347"/>
                  </a:cubicBezTo>
                  <a:cubicBezTo>
                    <a:pt x="694" y="158"/>
                    <a:pt x="537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3" name="Google Shape;5683;p47"/>
            <p:cNvSpPr/>
            <p:nvPr/>
          </p:nvSpPr>
          <p:spPr>
            <a:xfrm>
              <a:off x="-54647475" y="244595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726" y="536"/>
                    <a:pt x="726" y="347"/>
                  </a:cubicBezTo>
                  <a:cubicBezTo>
                    <a:pt x="726" y="158"/>
                    <a:pt x="536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4" name="Google Shape;5684;p47"/>
            <p:cNvSpPr/>
            <p:nvPr/>
          </p:nvSpPr>
          <p:spPr>
            <a:xfrm>
              <a:off x="-54712850" y="2508375"/>
              <a:ext cx="73275" cy="29750"/>
            </a:xfrm>
            <a:custGeom>
              <a:avLst/>
              <a:gdLst/>
              <a:ahLst/>
              <a:cxnLst/>
              <a:rect l="l" t="t" r="r" b="b"/>
              <a:pathLst>
                <a:path w="2931" h="1190" extrusionOk="0">
                  <a:moveTo>
                    <a:pt x="414" y="0"/>
                  </a:moveTo>
                  <a:cubicBezTo>
                    <a:pt x="316" y="0"/>
                    <a:pt x="222" y="40"/>
                    <a:pt x="159" y="119"/>
                  </a:cubicBezTo>
                  <a:cubicBezTo>
                    <a:pt x="1" y="276"/>
                    <a:pt x="1" y="528"/>
                    <a:pt x="159" y="654"/>
                  </a:cubicBezTo>
                  <a:cubicBezTo>
                    <a:pt x="537" y="1001"/>
                    <a:pt x="1009" y="1190"/>
                    <a:pt x="1482" y="1190"/>
                  </a:cubicBezTo>
                  <a:cubicBezTo>
                    <a:pt x="1986" y="1190"/>
                    <a:pt x="2458" y="1001"/>
                    <a:pt x="2773" y="654"/>
                  </a:cubicBezTo>
                  <a:cubicBezTo>
                    <a:pt x="2931" y="497"/>
                    <a:pt x="2931" y="245"/>
                    <a:pt x="2773" y="119"/>
                  </a:cubicBezTo>
                  <a:cubicBezTo>
                    <a:pt x="2695" y="40"/>
                    <a:pt x="2592" y="0"/>
                    <a:pt x="2498" y="0"/>
                  </a:cubicBezTo>
                  <a:cubicBezTo>
                    <a:pt x="2403" y="0"/>
                    <a:pt x="2317" y="40"/>
                    <a:pt x="2269" y="119"/>
                  </a:cubicBezTo>
                  <a:cubicBezTo>
                    <a:pt x="2049" y="339"/>
                    <a:pt x="1734" y="434"/>
                    <a:pt x="1482" y="434"/>
                  </a:cubicBezTo>
                  <a:cubicBezTo>
                    <a:pt x="1167" y="434"/>
                    <a:pt x="883" y="339"/>
                    <a:pt x="694" y="119"/>
                  </a:cubicBezTo>
                  <a:cubicBezTo>
                    <a:pt x="615" y="40"/>
                    <a:pt x="513" y="0"/>
                    <a:pt x="41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5" name="Google Shape;5685;p47"/>
            <p:cNvSpPr/>
            <p:nvPr/>
          </p:nvSpPr>
          <p:spPr>
            <a:xfrm>
              <a:off x="-54836500" y="2296300"/>
              <a:ext cx="319000" cy="316625"/>
            </a:xfrm>
            <a:custGeom>
              <a:avLst/>
              <a:gdLst/>
              <a:ahLst/>
              <a:cxnLst/>
              <a:rect l="l" t="t" r="r" b="b"/>
              <a:pathLst>
                <a:path w="12760" h="12665" extrusionOk="0">
                  <a:moveTo>
                    <a:pt x="5672" y="694"/>
                  </a:moveTo>
                  <a:cubicBezTo>
                    <a:pt x="5577" y="883"/>
                    <a:pt x="5483" y="1167"/>
                    <a:pt x="5388" y="1450"/>
                  </a:cubicBezTo>
                  <a:lnTo>
                    <a:pt x="2742" y="1450"/>
                  </a:lnTo>
                  <a:lnTo>
                    <a:pt x="2427" y="694"/>
                  </a:lnTo>
                  <a:close/>
                  <a:moveTo>
                    <a:pt x="10303" y="694"/>
                  </a:moveTo>
                  <a:lnTo>
                    <a:pt x="10051" y="1450"/>
                  </a:lnTo>
                  <a:lnTo>
                    <a:pt x="7404" y="1450"/>
                  </a:lnTo>
                  <a:cubicBezTo>
                    <a:pt x="7310" y="1167"/>
                    <a:pt x="7215" y="883"/>
                    <a:pt x="7089" y="694"/>
                  </a:cubicBezTo>
                  <a:close/>
                  <a:moveTo>
                    <a:pt x="6428" y="977"/>
                  </a:moveTo>
                  <a:cubicBezTo>
                    <a:pt x="6585" y="1293"/>
                    <a:pt x="6774" y="1734"/>
                    <a:pt x="6774" y="2206"/>
                  </a:cubicBezTo>
                  <a:cubicBezTo>
                    <a:pt x="6774" y="2647"/>
                    <a:pt x="6585" y="3088"/>
                    <a:pt x="6428" y="3403"/>
                  </a:cubicBezTo>
                  <a:cubicBezTo>
                    <a:pt x="6270" y="3088"/>
                    <a:pt x="6050" y="2647"/>
                    <a:pt x="6050" y="2206"/>
                  </a:cubicBezTo>
                  <a:cubicBezTo>
                    <a:pt x="6018" y="1671"/>
                    <a:pt x="6207" y="1230"/>
                    <a:pt x="6428" y="977"/>
                  </a:cubicBezTo>
                  <a:close/>
                  <a:moveTo>
                    <a:pt x="5325" y="2206"/>
                  </a:moveTo>
                  <a:cubicBezTo>
                    <a:pt x="5325" y="2773"/>
                    <a:pt x="5514" y="3309"/>
                    <a:pt x="5735" y="3687"/>
                  </a:cubicBezTo>
                  <a:lnTo>
                    <a:pt x="3655" y="3687"/>
                  </a:lnTo>
                  <a:lnTo>
                    <a:pt x="3057" y="2206"/>
                  </a:lnTo>
                  <a:close/>
                  <a:moveTo>
                    <a:pt x="9799" y="2206"/>
                  </a:moveTo>
                  <a:lnTo>
                    <a:pt x="9169" y="3687"/>
                  </a:lnTo>
                  <a:lnTo>
                    <a:pt x="7121" y="3687"/>
                  </a:lnTo>
                  <a:cubicBezTo>
                    <a:pt x="7310" y="3309"/>
                    <a:pt x="7562" y="2773"/>
                    <a:pt x="7562" y="2206"/>
                  </a:cubicBezTo>
                  <a:close/>
                  <a:moveTo>
                    <a:pt x="9043" y="4380"/>
                  </a:moveTo>
                  <a:lnTo>
                    <a:pt x="9043" y="5136"/>
                  </a:lnTo>
                  <a:cubicBezTo>
                    <a:pt x="9043" y="6837"/>
                    <a:pt x="9515" y="7436"/>
                    <a:pt x="9736" y="8602"/>
                  </a:cubicBezTo>
                  <a:cubicBezTo>
                    <a:pt x="9326" y="10114"/>
                    <a:pt x="7940" y="11185"/>
                    <a:pt x="6428" y="11185"/>
                  </a:cubicBezTo>
                  <a:cubicBezTo>
                    <a:pt x="4852" y="11185"/>
                    <a:pt x="3498" y="10114"/>
                    <a:pt x="3120" y="8602"/>
                  </a:cubicBezTo>
                  <a:cubicBezTo>
                    <a:pt x="3309" y="7436"/>
                    <a:pt x="3781" y="6837"/>
                    <a:pt x="3781" y="5136"/>
                  </a:cubicBezTo>
                  <a:lnTo>
                    <a:pt x="3781" y="4380"/>
                  </a:lnTo>
                  <a:close/>
                  <a:moveTo>
                    <a:pt x="2301" y="2238"/>
                  </a:moveTo>
                  <a:lnTo>
                    <a:pt x="3025" y="4096"/>
                  </a:lnTo>
                  <a:lnTo>
                    <a:pt x="3025" y="5105"/>
                  </a:lnTo>
                  <a:cubicBezTo>
                    <a:pt x="3025" y="6711"/>
                    <a:pt x="2584" y="7184"/>
                    <a:pt x="2364" y="8539"/>
                  </a:cubicBezTo>
                  <a:cubicBezTo>
                    <a:pt x="2301" y="8917"/>
                    <a:pt x="2301" y="9326"/>
                    <a:pt x="2301" y="9704"/>
                  </a:cubicBezTo>
                  <a:lnTo>
                    <a:pt x="2301" y="11595"/>
                  </a:lnTo>
                  <a:lnTo>
                    <a:pt x="2269" y="11595"/>
                  </a:lnTo>
                  <a:lnTo>
                    <a:pt x="1733" y="11217"/>
                  </a:lnTo>
                  <a:cubicBezTo>
                    <a:pt x="1135" y="10807"/>
                    <a:pt x="788" y="10177"/>
                    <a:pt x="788" y="9484"/>
                  </a:cubicBezTo>
                  <a:cubicBezTo>
                    <a:pt x="788" y="8444"/>
                    <a:pt x="1040" y="7404"/>
                    <a:pt x="1513" y="6491"/>
                  </a:cubicBezTo>
                  <a:cubicBezTo>
                    <a:pt x="2017" y="5451"/>
                    <a:pt x="2301" y="4285"/>
                    <a:pt x="2301" y="3088"/>
                  </a:cubicBezTo>
                  <a:lnTo>
                    <a:pt x="2301" y="2238"/>
                  </a:lnTo>
                  <a:close/>
                  <a:moveTo>
                    <a:pt x="10555" y="2269"/>
                  </a:moveTo>
                  <a:lnTo>
                    <a:pt x="10555" y="3151"/>
                  </a:lnTo>
                  <a:cubicBezTo>
                    <a:pt x="10555" y="4317"/>
                    <a:pt x="10838" y="5514"/>
                    <a:pt x="11342" y="6522"/>
                  </a:cubicBezTo>
                  <a:cubicBezTo>
                    <a:pt x="11815" y="7436"/>
                    <a:pt x="12036" y="8507"/>
                    <a:pt x="12036" y="9515"/>
                  </a:cubicBezTo>
                  <a:cubicBezTo>
                    <a:pt x="12004" y="10177"/>
                    <a:pt x="11689" y="10870"/>
                    <a:pt x="11090" y="11217"/>
                  </a:cubicBezTo>
                  <a:lnTo>
                    <a:pt x="10555" y="11595"/>
                  </a:lnTo>
                  <a:lnTo>
                    <a:pt x="10555" y="9767"/>
                  </a:lnTo>
                  <a:cubicBezTo>
                    <a:pt x="10555" y="9358"/>
                    <a:pt x="10523" y="8980"/>
                    <a:pt x="10460" y="8570"/>
                  </a:cubicBezTo>
                  <a:cubicBezTo>
                    <a:pt x="10271" y="7247"/>
                    <a:pt x="9799" y="6774"/>
                    <a:pt x="9799" y="5136"/>
                  </a:cubicBezTo>
                  <a:lnTo>
                    <a:pt x="9799" y="4128"/>
                  </a:lnTo>
                  <a:lnTo>
                    <a:pt x="10555" y="2269"/>
                  </a:lnTo>
                  <a:close/>
                  <a:moveTo>
                    <a:pt x="1859" y="1"/>
                  </a:moveTo>
                  <a:cubicBezTo>
                    <a:pt x="1639" y="1"/>
                    <a:pt x="1481" y="158"/>
                    <a:pt x="1481" y="347"/>
                  </a:cubicBezTo>
                  <a:lnTo>
                    <a:pt x="1481" y="3151"/>
                  </a:lnTo>
                  <a:cubicBezTo>
                    <a:pt x="1481" y="4191"/>
                    <a:pt x="1261" y="5262"/>
                    <a:pt x="788" y="6176"/>
                  </a:cubicBezTo>
                  <a:cubicBezTo>
                    <a:pt x="284" y="7184"/>
                    <a:pt x="1" y="8350"/>
                    <a:pt x="1" y="9484"/>
                  </a:cubicBezTo>
                  <a:cubicBezTo>
                    <a:pt x="1" y="10429"/>
                    <a:pt x="473" y="11280"/>
                    <a:pt x="1261" y="11847"/>
                  </a:cubicBezTo>
                  <a:lnTo>
                    <a:pt x="2395" y="12603"/>
                  </a:lnTo>
                  <a:cubicBezTo>
                    <a:pt x="2463" y="12645"/>
                    <a:pt x="2537" y="12665"/>
                    <a:pt x="2610" y="12665"/>
                  </a:cubicBezTo>
                  <a:cubicBezTo>
                    <a:pt x="2808" y="12665"/>
                    <a:pt x="2994" y="12518"/>
                    <a:pt x="2994" y="12288"/>
                  </a:cubicBezTo>
                  <a:lnTo>
                    <a:pt x="2994" y="10145"/>
                  </a:lnTo>
                  <a:cubicBezTo>
                    <a:pt x="3781" y="11248"/>
                    <a:pt x="5041" y="11878"/>
                    <a:pt x="6365" y="11878"/>
                  </a:cubicBezTo>
                  <a:cubicBezTo>
                    <a:pt x="7719" y="11878"/>
                    <a:pt x="8980" y="11248"/>
                    <a:pt x="9767" y="10145"/>
                  </a:cubicBezTo>
                  <a:lnTo>
                    <a:pt x="9767" y="12288"/>
                  </a:lnTo>
                  <a:cubicBezTo>
                    <a:pt x="9767" y="12521"/>
                    <a:pt x="9941" y="12651"/>
                    <a:pt x="10146" y="12651"/>
                  </a:cubicBezTo>
                  <a:cubicBezTo>
                    <a:pt x="10217" y="12651"/>
                    <a:pt x="10293" y="12635"/>
                    <a:pt x="10366" y="12603"/>
                  </a:cubicBezTo>
                  <a:lnTo>
                    <a:pt x="11500" y="11847"/>
                  </a:lnTo>
                  <a:cubicBezTo>
                    <a:pt x="12288" y="11343"/>
                    <a:pt x="12760" y="10429"/>
                    <a:pt x="12760" y="9484"/>
                  </a:cubicBezTo>
                  <a:cubicBezTo>
                    <a:pt x="12760" y="8350"/>
                    <a:pt x="12477" y="7184"/>
                    <a:pt x="11973" y="6176"/>
                  </a:cubicBezTo>
                  <a:cubicBezTo>
                    <a:pt x="11500" y="5262"/>
                    <a:pt x="11248" y="4159"/>
                    <a:pt x="11248" y="3151"/>
                  </a:cubicBezTo>
                  <a:lnTo>
                    <a:pt x="11248" y="347"/>
                  </a:lnTo>
                  <a:cubicBezTo>
                    <a:pt x="11248" y="158"/>
                    <a:pt x="11090" y="1"/>
                    <a:pt x="1090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86" name="Google Shape;5686;p47"/>
          <p:cNvGrpSpPr/>
          <p:nvPr/>
        </p:nvGrpSpPr>
        <p:grpSpPr>
          <a:xfrm>
            <a:off x="4416836" y="2515051"/>
            <a:ext cx="297200" cy="336332"/>
            <a:chOff x="-54817600" y="2687750"/>
            <a:chExt cx="281200" cy="318225"/>
          </a:xfrm>
          <a:solidFill>
            <a:srgbClr val="171536"/>
          </a:solidFill>
        </p:grpSpPr>
        <p:sp>
          <p:nvSpPr>
            <p:cNvPr id="5687" name="Google Shape;5687;p47"/>
            <p:cNvSpPr/>
            <p:nvPr/>
          </p:nvSpPr>
          <p:spPr>
            <a:xfrm>
              <a:off x="-54712850" y="2919525"/>
              <a:ext cx="73275" cy="28950"/>
            </a:xfrm>
            <a:custGeom>
              <a:avLst/>
              <a:gdLst/>
              <a:ahLst/>
              <a:cxnLst/>
              <a:rect l="l" t="t" r="r" b="b"/>
              <a:pathLst>
                <a:path w="2931" h="1158" extrusionOk="0">
                  <a:moveTo>
                    <a:pt x="414" y="0"/>
                  </a:moveTo>
                  <a:cubicBezTo>
                    <a:pt x="316" y="0"/>
                    <a:pt x="222" y="39"/>
                    <a:pt x="159" y="118"/>
                  </a:cubicBezTo>
                  <a:cubicBezTo>
                    <a:pt x="1" y="276"/>
                    <a:pt x="1" y="496"/>
                    <a:pt x="159" y="622"/>
                  </a:cubicBezTo>
                  <a:cubicBezTo>
                    <a:pt x="537" y="969"/>
                    <a:pt x="1009" y="1158"/>
                    <a:pt x="1482" y="1158"/>
                  </a:cubicBezTo>
                  <a:cubicBezTo>
                    <a:pt x="1986" y="1158"/>
                    <a:pt x="2458" y="969"/>
                    <a:pt x="2773" y="622"/>
                  </a:cubicBezTo>
                  <a:cubicBezTo>
                    <a:pt x="2931" y="465"/>
                    <a:pt x="2931" y="213"/>
                    <a:pt x="2773" y="118"/>
                  </a:cubicBezTo>
                  <a:cubicBezTo>
                    <a:pt x="2695" y="39"/>
                    <a:pt x="2592" y="0"/>
                    <a:pt x="2498" y="0"/>
                  </a:cubicBezTo>
                  <a:cubicBezTo>
                    <a:pt x="2403" y="0"/>
                    <a:pt x="2317" y="39"/>
                    <a:pt x="2269" y="118"/>
                  </a:cubicBezTo>
                  <a:cubicBezTo>
                    <a:pt x="2049" y="307"/>
                    <a:pt x="1734" y="433"/>
                    <a:pt x="1482" y="433"/>
                  </a:cubicBezTo>
                  <a:cubicBezTo>
                    <a:pt x="1167" y="433"/>
                    <a:pt x="883" y="307"/>
                    <a:pt x="694" y="118"/>
                  </a:cubicBezTo>
                  <a:cubicBezTo>
                    <a:pt x="615" y="39"/>
                    <a:pt x="513" y="0"/>
                    <a:pt x="41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8" name="Google Shape;5688;p47"/>
            <p:cNvSpPr/>
            <p:nvPr/>
          </p:nvSpPr>
          <p:spPr>
            <a:xfrm>
              <a:off x="-54722300" y="285630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7" y="694"/>
                    <a:pt x="694" y="536"/>
                    <a:pt x="694" y="347"/>
                  </a:cubicBezTo>
                  <a:cubicBezTo>
                    <a:pt x="694" y="158"/>
                    <a:pt x="537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9" name="Google Shape;5689;p47"/>
            <p:cNvSpPr/>
            <p:nvPr/>
          </p:nvSpPr>
          <p:spPr>
            <a:xfrm>
              <a:off x="-54647475" y="285630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726" y="536"/>
                    <a:pt x="726" y="347"/>
                  </a:cubicBezTo>
                  <a:cubicBezTo>
                    <a:pt x="726" y="158"/>
                    <a:pt x="536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0" name="Google Shape;5690;p47"/>
            <p:cNvSpPr/>
            <p:nvPr/>
          </p:nvSpPr>
          <p:spPr>
            <a:xfrm>
              <a:off x="-54817600" y="2687750"/>
              <a:ext cx="281200" cy="318225"/>
            </a:xfrm>
            <a:custGeom>
              <a:avLst/>
              <a:gdLst/>
              <a:ahLst/>
              <a:cxnLst/>
              <a:rect l="l" t="t" r="r" b="b"/>
              <a:pathLst>
                <a:path w="11248" h="12729" extrusionOk="0">
                  <a:moveTo>
                    <a:pt x="5231" y="757"/>
                  </a:moveTo>
                  <a:lnTo>
                    <a:pt x="5231" y="4380"/>
                  </a:lnTo>
                  <a:lnTo>
                    <a:pt x="3782" y="4380"/>
                  </a:lnTo>
                  <a:cubicBezTo>
                    <a:pt x="3817" y="3414"/>
                    <a:pt x="4006" y="2482"/>
                    <a:pt x="4349" y="1765"/>
                  </a:cubicBezTo>
                  <a:cubicBezTo>
                    <a:pt x="4601" y="1261"/>
                    <a:pt x="4916" y="914"/>
                    <a:pt x="5231" y="757"/>
                  </a:cubicBezTo>
                  <a:close/>
                  <a:moveTo>
                    <a:pt x="3970" y="1072"/>
                  </a:moveTo>
                  <a:lnTo>
                    <a:pt x="3970" y="1072"/>
                  </a:lnTo>
                  <a:cubicBezTo>
                    <a:pt x="3876" y="1198"/>
                    <a:pt x="3813" y="1355"/>
                    <a:pt x="3718" y="1450"/>
                  </a:cubicBezTo>
                  <a:cubicBezTo>
                    <a:pt x="3340" y="2238"/>
                    <a:pt x="3088" y="3309"/>
                    <a:pt x="3057" y="4411"/>
                  </a:cubicBezTo>
                  <a:lnTo>
                    <a:pt x="1576" y="4411"/>
                  </a:lnTo>
                  <a:cubicBezTo>
                    <a:pt x="1671" y="2931"/>
                    <a:pt x="2616" y="1670"/>
                    <a:pt x="3970" y="1072"/>
                  </a:cubicBezTo>
                  <a:close/>
                  <a:moveTo>
                    <a:pt x="7310" y="1072"/>
                  </a:moveTo>
                  <a:cubicBezTo>
                    <a:pt x="8665" y="1670"/>
                    <a:pt x="9610" y="2931"/>
                    <a:pt x="9704" y="4411"/>
                  </a:cubicBezTo>
                  <a:lnTo>
                    <a:pt x="8224" y="4411"/>
                  </a:lnTo>
                  <a:cubicBezTo>
                    <a:pt x="8192" y="3309"/>
                    <a:pt x="7940" y="2238"/>
                    <a:pt x="7562" y="1450"/>
                  </a:cubicBezTo>
                  <a:cubicBezTo>
                    <a:pt x="7467" y="1292"/>
                    <a:pt x="7404" y="1198"/>
                    <a:pt x="7310" y="1072"/>
                  </a:cubicBezTo>
                  <a:close/>
                  <a:moveTo>
                    <a:pt x="6018" y="788"/>
                  </a:moveTo>
                  <a:cubicBezTo>
                    <a:pt x="6333" y="946"/>
                    <a:pt x="6648" y="1292"/>
                    <a:pt x="6869" y="1828"/>
                  </a:cubicBezTo>
                  <a:cubicBezTo>
                    <a:pt x="7247" y="2521"/>
                    <a:pt x="7436" y="3435"/>
                    <a:pt x="7467" y="4443"/>
                  </a:cubicBezTo>
                  <a:lnTo>
                    <a:pt x="5987" y="4443"/>
                  </a:lnTo>
                  <a:lnTo>
                    <a:pt x="5987" y="788"/>
                  </a:lnTo>
                  <a:close/>
                  <a:moveTo>
                    <a:pt x="1513" y="6711"/>
                  </a:moveTo>
                  <a:lnTo>
                    <a:pt x="1513" y="8192"/>
                  </a:lnTo>
                  <a:cubicBezTo>
                    <a:pt x="1135" y="8192"/>
                    <a:pt x="788" y="7877"/>
                    <a:pt x="788" y="7436"/>
                  </a:cubicBezTo>
                  <a:cubicBezTo>
                    <a:pt x="788" y="7058"/>
                    <a:pt x="1103" y="6711"/>
                    <a:pt x="1513" y="6711"/>
                  </a:cubicBezTo>
                  <a:close/>
                  <a:moveTo>
                    <a:pt x="9767" y="6711"/>
                  </a:moveTo>
                  <a:cubicBezTo>
                    <a:pt x="10145" y="6711"/>
                    <a:pt x="10492" y="7058"/>
                    <a:pt x="10492" y="7436"/>
                  </a:cubicBezTo>
                  <a:cubicBezTo>
                    <a:pt x="10492" y="7877"/>
                    <a:pt x="10145" y="8192"/>
                    <a:pt x="9767" y="8192"/>
                  </a:cubicBezTo>
                  <a:lnTo>
                    <a:pt x="9767" y="6711"/>
                  </a:lnTo>
                  <a:close/>
                  <a:moveTo>
                    <a:pt x="9043" y="5168"/>
                  </a:moveTo>
                  <a:lnTo>
                    <a:pt x="9043" y="8602"/>
                  </a:lnTo>
                  <a:cubicBezTo>
                    <a:pt x="9011" y="10429"/>
                    <a:pt x="7499" y="11941"/>
                    <a:pt x="5672" y="11941"/>
                  </a:cubicBezTo>
                  <a:cubicBezTo>
                    <a:pt x="3813" y="11941"/>
                    <a:pt x="2301" y="10429"/>
                    <a:pt x="2301" y="8602"/>
                  </a:cubicBezTo>
                  <a:lnTo>
                    <a:pt x="2301" y="5168"/>
                  </a:lnTo>
                  <a:close/>
                  <a:moveTo>
                    <a:pt x="5609" y="1"/>
                  </a:moveTo>
                  <a:cubicBezTo>
                    <a:pt x="2931" y="1"/>
                    <a:pt x="788" y="2175"/>
                    <a:pt x="788" y="4852"/>
                  </a:cubicBezTo>
                  <a:cubicBezTo>
                    <a:pt x="788" y="5041"/>
                    <a:pt x="946" y="5199"/>
                    <a:pt x="1135" y="5199"/>
                  </a:cubicBezTo>
                  <a:lnTo>
                    <a:pt x="1482" y="5199"/>
                  </a:lnTo>
                  <a:lnTo>
                    <a:pt x="1482" y="5987"/>
                  </a:lnTo>
                  <a:cubicBezTo>
                    <a:pt x="662" y="5987"/>
                    <a:pt x="1" y="6648"/>
                    <a:pt x="1" y="7499"/>
                  </a:cubicBezTo>
                  <a:cubicBezTo>
                    <a:pt x="1" y="8318"/>
                    <a:pt x="662" y="8980"/>
                    <a:pt x="1482" y="8980"/>
                  </a:cubicBezTo>
                  <a:cubicBezTo>
                    <a:pt x="1671" y="11059"/>
                    <a:pt x="3466" y="12729"/>
                    <a:pt x="5577" y="12729"/>
                  </a:cubicBezTo>
                  <a:cubicBezTo>
                    <a:pt x="7720" y="12729"/>
                    <a:pt x="9484" y="11059"/>
                    <a:pt x="9673" y="8980"/>
                  </a:cubicBezTo>
                  <a:cubicBezTo>
                    <a:pt x="10492" y="8980"/>
                    <a:pt x="11185" y="8318"/>
                    <a:pt x="11185" y="7499"/>
                  </a:cubicBezTo>
                  <a:cubicBezTo>
                    <a:pt x="11248" y="6648"/>
                    <a:pt x="10586" y="5987"/>
                    <a:pt x="9767" y="5987"/>
                  </a:cubicBezTo>
                  <a:lnTo>
                    <a:pt x="9767" y="5199"/>
                  </a:lnTo>
                  <a:lnTo>
                    <a:pt x="10114" y="5199"/>
                  </a:lnTo>
                  <a:cubicBezTo>
                    <a:pt x="10303" y="5199"/>
                    <a:pt x="10460" y="5041"/>
                    <a:pt x="10460" y="4852"/>
                  </a:cubicBezTo>
                  <a:cubicBezTo>
                    <a:pt x="10460" y="2175"/>
                    <a:pt x="8287" y="1"/>
                    <a:pt x="560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91" name="Google Shape;5691;p47"/>
          <p:cNvGrpSpPr/>
          <p:nvPr/>
        </p:nvGrpSpPr>
        <p:grpSpPr>
          <a:xfrm>
            <a:off x="6494706" y="1685939"/>
            <a:ext cx="295536" cy="334667"/>
            <a:chOff x="-52887125" y="1903275"/>
            <a:chExt cx="279625" cy="316650"/>
          </a:xfrm>
          <a:solidFill>
            <a:srgbClr val="171536"/>
          </a:solidFill>
        </p:grpSpPr>
        <p:sp>
          <p:nvSpPr>
            <p:cNvPr id="5692" name="Google Shape;5692;p47"/>
            <p:cNvSpPr/>
            <p:nvPr/>
          </p:nvSpPr>
          <p:spPr>
            <a:xfrm>
              <a:off x="-52783950" y="2135825"/>
              <a:ext cx="73275" cy="28975"/>
            </a:xfrm>
            <a:custGeom>
              <a:avLst/>
              <a:gdLst/>
              <a:ahLst/>
              <a:cxnLst/>
              <a:rect l="l" t="t" r="r" b="b"/>
              <a:pathLst>
                <a:path w="2931" h="1159" extrusionOk="0">
                  <a:moveTo>
                    <a:pt x="398" y="1"/>
                  </a:moveTo>
                  <a:cubicBezTo>
                    <a:pt x="308" y="1"/>
                    <a:pt x="221" y="40"/>
                    <a:pt x="158" y="119"/>
                  </a:cubicBezTo>
                  <a:cubicBezTo>
                    <a:pt x="1" y="276"/>
                    <a:pt x="1" y="497"/>
                    <a:pt x="158" y="623"/>
                  </a:cubicBezTo>
                  <a:cubicBezTo>
                    <a:pt x="505" y="970"/>
                    <a:pt x="977" y="1159"/>
                    <a:pt x="1450" y="1159"/>
                  </a:cubicBezTo>
                  <a:cubicBezTo>
                    <a:pt x="1922" y="1159"/>
                    <a:pt x="2458" y="970"/>
                    <a:pt x="2773" y="623"/>
                  </a:cubicBezTo>
                  <a:cubicBezTo>
                    <a:pt x="2931" y="465"/>
                    <a:pt x="2931" y="213"/>
                    <a:pt x="2773" y="119"/>
                  </a:cubicBezTo>
                  <a:cubicBezTo>
                    <a:pt x="2694" y="40"/>
                    <a:pt x="2592" y="1"/>
                    <a:pt x="2493" y="1"/>
                  </a:cubicBezTo>
                  <a:cubicBezTo>
                    <a:pt x="2395" y="1"/>
                    <a:pt x="2300" y="40"/>
                    <a:pt x="2237" y="119"/>
                  </a:cubicBezTo>
                  <a:cubicBezTo>
                    <a:pt x="2048" y="308"/>
                    <a:pt x="1733" y="434"/>
                    <a:pt x="1450" y="434"/>
                  </a:cubicBezTo>
                  <a:cubicBezTo>
                    <a:pt x="1198" y="434"/>
                    <a:pt x="883" y="308"/>
                    <a:pt x="662" y="119"/>
                  </a:cubicBezTo>
                  <a:cubicBezTo>
                    <a:pt x="583" y="40"/>
                    <a:pt x="489" y="1"/>
                    <a:pt x="39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3" name="Google Shape;5693;p47"/>
            <p:cNvSpPr/>
            <p:nvPr/>
          </p:nvSpPr>
          <p:spPr>
            <a:xfrm>
              <a:off x="-52887125" y="1903275"/>
              <a:ext cx="279625" cy="316650"/>
            </a:xfrm>
            <a:custGeom>
              <a:avLst/>
              <a:gdLst/>
              <a:ahLst/>
              <a:cxnLst/>
              <a:rect l="l" t="t" r="r" b="b"/>
              <a:pathLst>
                <a:path w="11185" h="12666" extrusionOk="0">
                  <a:moveTo>
                    <a:pt x="5545" y="2238"/>
                  </a:moveTo>
                  <a:cubicBezTo>
                    <a:pt x="5986" y="2238"/>
                    <a:pt x="6427" y="2332"/>
                    <a:pt x="6806" y="2490"/>
                  </a:cubicBezTo>
                  <a:cubicBezTo>
                    <a:pt x="6049" y="3687"/>
                    <a:pt x="4726" y="4443"/>
                    <a:pt x="3308" y="4443"/>
                  </a:cubicBezTo>
                  <a:lnTo>
                    <a:pt x="2407" y="4443"/>
                  </a:lnTo>
                  <a:cubicBezTo>
                    <a:pt x="2887" y="3168"/>
                    <a:pt x="4108" y="2238"/>
                    <a:pt x="5545" y="2238"/>
                  </a:cubicBezTo>
                  <a:close/>
                  <a:moveTo>
                    <a:pt x="5577" y="757"/>
                  </a:moveTo>
                  <a:cubicBezTo>
                    <a:pt x="7877" y="757"/>
                    <a:pt x="9799" y="2364"/>
                    <a:pt x="10303" y="4475"/>
                  </a:cubicBezTo>
                  <a:cubicBezTo>
                    <a:pt x="10240" y="4475"/>
                    <a:pt x="10145" y="4443"/>
                    <a:pt x="10082" y="4443"/>
                  </a:cubicBezTo>
                  <a:cubicBezTo>
                    <a:pt x="9893" y="4443"/>
                    <a:pt x="9736" y="4475"/>
                    <a:pt x="9578" y="4569"/>
                  </a:cubicBezTo>
                  <a:cubicBezTo>
                    <a:pt x="9137" y="2742"/>
                    <a:pt x="7467" y="1450"/>
                    <a:pt x="5577" y="1450"/>
                  </a:cubicBezTo>
                  <a:cubicBezTo>
                    <a:pt x="3655" y="1450"/>
                    <a:pt x="2048" y="2805"/>
                    <a:pt x="1607" y="4569"/>
                  </a:cubicBezTo>
                  <a:cubicBezTo>
                    <a:pt x="1450" y="4475"/>
                    <a:pt x="1292" y="4443"/>
                    <a:pt x="1103" y="4443"/>
                  </a:cubicBezTo>
                  <a:cubicBezTo>
                    <a:pt x="1009" y="4443"/>
                    <a:pt x="946" y="4443"/>
                    <a:pt x="851" y="4475"/>
                  </a:cubicBezTo>
                  <a:cubicBezTo>
                    <a:pt x="1324" y="2364"/>
                    <a:pt x="3277" y="757"/>
                    <a:pt x="5577" y="757"/>
                  </a:cubicBezTo>
                  <a:close/>
                  <a:moveTo>
                    <a:pt x="7530" y="2868"/>
                  </a:moveTo>
                  <a:cubicBezTo>
                    <a:pt x="8381" y="3466"/>
                    <a:pt x="8948" y="4475"/>
                    <a:pt x="8948" y="5640"/>
                  </a:cubicBezTo>
                  <a:lnTo>
                    <a:pt x="8948" y="6050"/>
                  </a:lnTo>
                  <a:lnTo>
                    <a:pt x="2206" y="6050"/>
                  </a:lnTo>
                  <a:lnTo>
                    <a:pt x="2206" y="6018"/>
                  </a:lnTo>
                  <a:lnTo>
                    <a:pt x="2206" y="5577"/>
                  </a:lnTo>
                  <a:cubicBezTo>
                    <a:pt x="2206" y="5483"/>
                    <a:pt x="2206" y="5357"/>
                    <a:pt x="2237" y="5231"/>
                  </a:cubicBezTo>
                  <a:lnTo>
                    <a:pt x="3340" y="5231"/>
                  </a:lnTo>
                  <a:cubicBezTo>
                    <a:pt x="4285" y="5231"/>
                    <a:pt x="5167" y="4947"/>
                    <a:pt x="5955" y="4475"/>
                  </a:cubicBezTo>
                  <a:cubicBezTo>
                    <a:pt x="6585" y="4097"/>
                    <a:pt x="7121" y="3529"/>
                    <a:pt x="7530" y="2868"/>
                  </a:cubicBezTo>
                  <a:close/>
                  <a:moveTo>
                    <a:pt x="10082" y="5231"/>
                  </a:moveTo>
                  <a:cubicBezTo>
                    <a:pt x="10271" y="5231"/>
                    <a:pt x="10429" y="5388"/>
                    <a:pt x="10429" y="5577"/>
                  </a:cubicBezTo>
                  <a:lnTo>
                    <a:pt x="10429" y="7877"/>
                  </a:lnTo>
                  <a:cubicBezTo>
                    <a:pt x="10429" y="8066"/>
                    <a:pt x="10271" y="8224"/>
                    <a:pt x="10082" y="8224"/>
                  </a:cubicBezTo>
                  <a:cubicBezTo>
                    <a:pt x="9893" y="8224"/>
                    <a:pt x="9736" y="8066"/>
                    <a:pt x="9736" y="7877"/>
                  </a:cubicBezTo>
                  <a:lnTo>
                    <a:pt x="9736" y="5577"/>
                  </a:lnTo>
                  <a:cubicBezTo>
                    <a:pt x="9736" y="5388"/>
                    <a:pt x="9893" y="5231"/>
                    <a:pt x="10082" y="5231"/>
                  </a:cubicBezTo>
                  <a:close/>
                  <a:moveTo>
                    <a:pt x="1103" y="5262"/>
                  </a:moveTo>
                  <a:cubicBezTo>
                    <a:pt x="1292" y="5262"/>
                    <a:pt x="1450" y="5420"/>
                    <a:pt x="1450" y="5640"/>
                  </a:cubicBezTo>
                  <a:lnTo>
                    <a:pt x="1450" y="7909"/>
                  </a:lnTo>
                  <a:cubicBezTo>
                    <a:pt x="1450" y="8066"/>
                    <a:pt x="1292" y="8255"/>
                    <a:pt x="1103" y="8255"/>
                  </a:cubicBezTo>
                  <a:cubicBezTo>
                    <a:pt x="914" y="8255"/>
                    <a:pt x="757" y="8098"/>
                    <a:pt x="757" y="7909"/>
                  </a:cubicBezTo>
                  <a:lnTo>
                    <a:pt x="757" y="5640"/>
                  </a:lnTo>
                  <a:cubicBezTo>
                    <a:pt x="757" y="5420"/>
                    <a:pt x="914" y="5262"/>
                    <a:pt x="1103" y="5262"/>
                  </a:cubicBezTo>
                  <a:close/>
                  <a:moveTo>
                    <a:pt x="5199" y="6774"/>
                  </a:moveTo>
                  <a:cubicBezTo>
                    <a:pt x="5199" y="7594"/>
                    <a:pt x="4537" y="8255"/>
                    <a:pt x="3687" y="8255"/>
                  </a:cubicBezTo>
                  <a:cubicBezTo>
                    <a:pt x="2867" y="8255"/>
                    <a:pt x="2206" y="7594"/>
                    <a:pt x="2206" y="6774"/>
                  </a:cubicBezTo>
                  <a:close/>
                  <a:moveTo>
                    <a:pt x="8948" y="6774"/>
                  </a:moveTo>
                  <a:cubicBezTo>
                    <a:pt x="8948" y="7594"/>
                    <a:pt x="8255" y="8255"/>
                    <a:pt x="7436" y="8255"/>
                  </a:cubicBezTo>
                  <a:cubicBezTo>
                    <a:pt x="6617" y="8255"/>
                    <a:pt x="5955" y="7594"/>
                    <a:pt x="5955" y="6774"/>
                  </a:cubicBezTo>
                  <a:close/>
                  <a:moveTo>
                    <a:pt x="5545" y="8035"/>
                  </a:moveTo>
                  <a:cubicBezTo>
                    <a:pt x="5955" y="8633"/>
                    <a:pt x="6648" y="9011"/>
                    <a:pt x="7404" y="9011"/>
                  </a:cubicBezTo>
                  <a:cubicBezTo>
                    <a:pt x="8003" y="9011"/>
                    <a:pt x="8507" y="8822"/>
                    <a:pt x="8885" y="8413"/>
                  </a:cubicBezTo>
                  <a:lnTo>
                    <a:pt x="8885" y="8476"/>
                  </a:lnTo>
                  <a:cubicBezTo>
                    <a:pt x="8948" y="10272"/>
                    <a:pt x="7593" y="11815"/>
                    <a:pt x="5892" y="11973"/>
                  </a:cubicBezTo>
                  <a:cubicBezTo>
                    <a:pt x="5782" y="11983"/>
                    <a:pt x="5673" y="11988"/>
                    <a:pt x="5565" y="11988"/>
                  </a:cubicBezTo>
                  <a:cubicBezTo>
                    <a:pt x="3672" y="11988"/>
                    <a:pt x="2206" y="10452"/>
                    <a:pt x="2206" y="8633"/>
                  </a:cubicBezTo>
                  <a:lnTo>
                    <a:pt x="2206" y="8413"/>
                  </a:lnTo>
                  <a:cubicBezTo>
                    <a:pt x="2584" y="8791"/>
                    <a:pt x="3119" y="9011"/>
                    <a:pt x="3687" y="9011"/>
                  </a:cubicBezTo>
                  <a:cubicBezTo>
                    <a:pt x="4474" y="9011"/>
                    <a:pt x="5167" y="8633"/>
                    <a:pt x="5545" y="8035"/>
                  </a:cubicBezTo>
                  <a:close/>
                  <a:moveTo>
                    <a:pt x="5577" y="1"/>
                  </a:moveTo>
                  <a:cubicBezTo>
                    <a:pt x="2489" y="1"/>
                    <a:pt x="0" y="2521"/>
                    <a:pt x="0" y="5577"/>
                  </a:cubicBezTo>
                  <a:lnTo>
                    <a:pt x="0" y="7877"/>
                  </a:lnTo>
                  <a:cubicBezTo>
                    <a:pt x="0" y="8507"/>
                    <a:pt x="505" y="8980"/>
                    <a:pt x="1103" y="8980"/>
                  </a:cubicBezTo>
                  <a:cubicBezTo>
                    <a:pt x="1229" y="8980"/>
                    <a:pt x="1387" y="8948"/>
                    <a:pt x="1481" y="8885"/>
                  </a:cubicBezTo>
                  <a:cubicBezTo>
                    <a:pt x="1639" y="10996"/>
                    <a:pt x="3372" y="12666"/>
                    <a:pt x="5577" y="12666"/>
                  </a:cubicBezTo>
                  <a:lnTo>
                    <a:pt x="5986" y="12666"/>
                  </a:lnTo>
                  <a:cubicBezTo>
                    <a:pt x="7940" y="12477"/>
                    <a:pt x="9452" y="10870"/>
                    <a:pt x="9641" y="8885"/>
                  </a:cubicBezTo>
                  <a:cubicBezTo>
                    <a:pt x="9767" y="8948"/>
                    <a:pt x="9925" y="8980"/>
                    <a:pt x="10051" y="8980"/>
                  </a:cubicBezTo>
                  <a:cubicBezTo>
                    <a:pt x="10681" y="8980"/>
                    <a:pt x="11153" y="8476"/>
                    <a:pt x="11153" y="7877"/>
                  </a:cubicBezTo>
                  <a:lnTo>
                    <a:pt x="11153" y="5577"/>
                  </a:lnTo>
                  <a:cubicBezTo>
                    <a:pt x="11185" y="2521"/>
                    <a:pt x="8664" y="1"/>
                    <a:pt x="557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94" name="Google Shape;5694;p47"/>
          <p:cNvGrpSpPr/>
          <p:nvPr/>
        </p:nvGrpSpPr>
        <p:grpSpPr>
          <a:xfrm>
            <a:off x="6474731" y="2098844"/>
            <a:ext cx="335486" cy="337151"/>
            <a:chOff x="-52906025" y="2293950"/>
            <a:chExt cx="317425" cy="319000"/>
          </a:xfrm>
          <a:solidFill>
            <a:srgbClr val="171536"/>
          </a:solidFill>
        </p:grpSpPr>
        <p:sp>
          <p:nvSpPr>
            <p:cNvPr id="5695" name="Google Shape;5695;p47"/>
            <p:cNvSpPr/>
            <p:nvPr/>
          </p:nvSpPr>
          <p:spPr>
            <a:xfrm>
              <a:off x="-52783950" y="2526500"/>
              <a:ext cx="73275" cy="29750"/>
            </a:xfrm>
            <a:custGeom>
              <a:avLst/>
              <a:gdLst/>
              <a:ahLst/>
              <a:cxnLst/>
              <a:rect l="l" t="t" r="r" b="b"/>
              <a:pathLst>
                <a:path w="2931" h="1190" extrusionOk="0">
                  <a:moveTo>
                    <a:pt x="398" y="0"/>
                  </a:moveTo>
                  <a:cubicBezTo>
                    <a:pt x="308" y="0"/>
                    <a:pt x="221" y="39"/>
                    <a:pt x="158" y="118"/>
                  </a:cubicBezTo>
                  <a:cubicBezTo>
                    <a:pt x="1" y="276"/>
                    <a:pt x="1" y="496"/>
                    <a:pt x="158" y="622"/>
                  </a:cubicBezTo>
                  <a:cubicBezTo>
                    <a:pt x="505" y="969"/>
                    <a:pt x="977" y="1189"/>
                    <a:pt x="1450" y="1189"/>
                  </a:cubicBezTo>
                  <a:cubicBezTo>
                    <a:pt x="1922" y="1189"/>
                    <a:pt x="2458" y="969"/>
                    <a:pt x="2773" y="622"/>
                  </a:cubicBezTo>
                  <a:cubicBezTo>
                    <a:pt x="2931" y="465"/>
                    <a:pt x="2931" y="244"/>
                    <a:pt x="2773" y="118"/>
                  </a:cubicBezTo>
                  <a:cubicBezTo>
                    <a:pt x="2694" y="39"/>
                    <a:pt x="2592" y="0"/>
                    <a:pt x="2493" y="0"/>
                  </a:cubicBezTo>
                  <a:cubicBezTo>
                    <a:pt x="2395" y="0"/>
                    <a:pt x="2300" y="39"/>
                    <a:pt x="2237" y="118"/>
                  </a:cubicBezTo>
                  <a:cubicBezTo>
                    <a:pt x="2048" y="307"/>
                    <a:pt x="1733" y="433"/>
                    <a:pt x="1450" y="433"/>
                  </a:cubicBezTo>
                  <a:cubicBezTo>
                    <a:pt x="1198" y="433"/>
                    <a:pt x="883" y="307"/>
                    <a:pt x="662" y="118"/>
                  </a:cubicBezTo>
                  <a:cubicBezTo>
                    <a:pt x="583" y="39"/>
                    <a:pt x="489" y="0"/>
                    <a:pt x="39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6" name="Google Shape;5696;p47"/>
            <p:cNvSpPr/>
            <p:nvPr/>
          </p:nvSpPr>
          <p:spPr>
            <a:xfrm>
              <a:off x="-52718575" y="246327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7" name="Google Shape;5697;p47"/>
            <p:cNvSpPr/>
            <p:nvPr/>
          </p:nvSpPr>
          <p:spPr>
            <a:xfrm>
              <a:off x="-52906025" y="2293950"/>
              <a:ext cx="317425" cy="319000"/>
            </a:xfrm>
            <a:custGeom>
              <a:avLst/>
              <a:gdLst/>
              <a:ahLst/>
              <a:cxnLst/>
              <a:rect l="l" t="t" r="r" b="b"/>
              <a:pathLst>
                <a:path w="12697" h="12760" extrusionOk="0">
                  <a:moveTo>
                    <a:pt x="6333" y="788"/>
                  </a:moveTo>
                  <a:cubicBezTo>
                    <a:pt x="7877" y="788"/>
                    <a:pt x="9231" y="1607"/>
                    <a:pt x="9609" y="2773"/>
                  </a:cubicBezTo>
                  <a:cubicBezTo>
                    <a:pt x="8633" y="2458"/>
                    <a:pt x="7530" y="2300"/>
                    <a:pt x="6333" y="2300"/>
                  </a:cubicBezTo>
                  <a:cubicBezTo>
                    <a:pt x="5167" y="2300"/>
                    <a:pt x="4064" y="2458"/>
                    <a:pt x="3088" y="2773"/>
                  </a:cubicBezTo>
                  <a:cubicBezTo>
                    <a:pt x="3434" y="1607"/>
                    <a:pt x="4758" y="788"/>
                    <a:pt x="6333" y="788"/>
                  </a:cubicBezTo>
                  <a:close/>
                  <a:moveTo>
                    <a:pt x="6301" y="3025"/>
                  </a:moveTo>
                  <a:cubicBezTo>
                    <a:pt x="9515" y="3025"/>
                    <a:pt x="11941" y="4285"/>
                    <a:pt x="11941" y="5640"/>
                  </a:cubicBezTo>
                  <a:cubicBezTo>
                    <a:pt x="11941" y="5986"/>
                    <a:pt x="11783" y="6270"/>
                    <a:pt x="11594" y="6553"/>
                  </a:cubicBezTo>
                  <a:cubicBezTo>
                    <a:pt x="11311" y="6238"/>
                    <a:pt x="10901" y="6018"/>
                    <a:pt x="10429" y="6018"/>
                  </a:cubicBezTo>
                  <a:lnTo>
                    <a:pt x="10429" y="5671"/>
                  </a:lnTo>
                  <a:cubicBezTo>
                    <a:pt x="10429" y="5514"/>
                    <a:pt x="10365" y="5388"/>
                    <a:pt x="10208" y="5325"/>
                  </a:cubicBezTo>
                  <a:cubicBezTo>
                    <a:pt x="10113" y="5262"/>
                    <a:pt x="8444" y="4537"/>
                    <a:pt x="6301" y="4537"/>
                  </a:cubicBezTo>
                  <a:cubicBezTo>
                    <a:pt x="4254" y="4537"/>
                    <a:pt x="2552" y="5230"/>
                    <a:pt x="2426" y="5325"/>
                  </a:cubicBezTo>
                  <a:cubicBezTo>
                    <a:pt x="2269" y="5356"/>
                    <a:pt x="2174" y="5514"/>
                    <a:pt x="2174" y="5671"/>
                  </a:cubicBezTo>
                  <a:lnTo>
                    <a:pt x="2174" y="6018"/>
                  </a:lnTo>
                  <a:cubicBezTo>
                    <a:pt x="1733" y="6018"/>
                    <a:pt x="1292" y="6238"/>
                    <a:pt x="1040" y="6553"/>
                  </a:cubicBezTo>
                  <a:cubicBezTo>
                    <a:pt x="851" y="6301"/>
                    <a:pt x="693" y="5986"/>
                    <a:pt x="693" y="5640"/>
                  </a:cubicBezTo>
                  <a:cubicBezTo>
                    <a:pt x="693" y="4285"/>
                    <a:pt x="3119" y="3025"/>
                    <a:pt x="6301" y="3025"/>
                  </a:cubicBezTo>
                  <a:close/>
                  <a:moveTo>
                    <a:pt x="6364" y="5230"/>
                  </a:moveTo>
                  <a:cubicBezTo>
                    <a:pt x="6585" y="5230"/>
                    <a:pt x="6805" y="5230"/>
                    <a:pt x="7026" y="5262"/>
                  </a:cubicBezTo>
                  <a:cubicBezTo>
                    <a:pt x="6270" y="6616"/>
                    <a:pt x="4821" y="7498"/>
                    <a:pt x="3245" y="7498"/>
                  </a:cubicBezTo>
                  <a:lnTo>
                    <a:pt x="2930" y="7498"/>
                  </a:lnTo>
                  <a:cubicBezTo>
                    <a:pt x="2962" y="7341"/>
                    <a:pt x="2962" y="6049"/>
                    <a:pt x="2962" y="5860"/>
                  </a:cubicBezTo>
                  <a:cubicBezTo>
                    <a:pt x="3466" y="5671"/>
                    <a:pt x="4821" y="5230"/>
                    <a:pt x="6364" y="5230"/>
                  </a:cubicBezTo>
                  <a:close/>
                  <a:moveTo>
                    <a:pt x="2206" y="6742"/>
                  </a:moveTo>
                  <a:lnTo>
                    <a:pt x="2206" y="8223"/>
                  </a:lnTo>
                  <a:cubicBezTo>
                    <a:pt x="1765" y="8223"/>
                    <a:pt x="1450" y="7908"/>
                    <a:pt x="1450" y="7498"/>
                  </a:cubicBezTo>
                  <a:cubicBezTo>
                    <a:pt x="1450" y="7089"/>
                    <a:pt x="1765" y="6742"/>
                    <a:pt x="2206" y="6742"/>
                  </a:cubicBezTo>
                  <a:close/>
                  <a:moveTo>
                    <a:pt x="10429" y="6742"/>
                  </a:moveTo>
                  <a:cubicBezTo>
                    <a:pt x="10838" y="6742"/>
                    <a:pt x="11185" y="7057"/>
                    <a:pt x="11185" y="7498"/>
                  </a:cubicBezTo>
                  <a:cubicBezTo>
                    <a:pt x="11185" y="7908"/>
                    <a:pt x="10870" y="8223"/>
                    <a:pt x="10429" y="8223"/>
                  </a:cubicBezTo>
                  <a:lnTo>
                    <a:pt x="10429" y="6742"/>
                  </a:lnTo>
                  <a:close/>
                  <a:moveTo>
                    <a:pt x="7845" y="5356"/>
                  </a:moveTo>
                  <a:cubicBezTo>
                    <a:pt x="8696" y="5514"/>
                    <a:pt x="9420" y="5766"/>
                    <a:pt x="9767" y="5860"/>
                  </a:cubicBezTo>
                  <a:lnTo>
                    <a:pt x="9767" y="8601"/>
                  </a:lnTo>
                  <a:cubicBezTo>
                    <a:pt x="9735" y="10491"/>
                    <a:pt x="8160" y="12004"/>
                    <a:pt x="6333" y="12004"/>
                  </a:cubicBezTo>
                  <a:cubicBezTo>
                    <a:pt x="4506" y="12004"/>
                    <a:pt x="2962" y="10428"/>
                    <a:pt x="2962" y="8601"/>
                  </a:cubicBezTo>
                  <a:lnTo>
                    <a:pt x="2962" y="8223"/>
                  </a:lnTo>
                  <a:lnTo>
                    <a:pt x="3277" y="8223"/>
                  </a:lnTo>
                  <a:cubicBezTo>
                    <a:pt x="5293" y="8223"/>
                    <a:pt x="7026" y="7057"/>
                    <a:pt x="7845" y="5356"/>
                  </a:cubicBezTo>
                  <a:close/>
                  <a:moveTo>
                    <a:pt x="6364" y="0"/>
                  </a:moveTo>
                  <a:cubicBezTo>
                    <a:pt x="4254" y="0"/>
                    <a:pt x="2458" y="1292"/>
                    <a:pt x="2269" y="3025"/>
                  </a:cubicBezTo>
                  <a:cubicBezTo>
                    <a:pt x="1103" y="3560"/>
                    <a:pt x="0" y="4379"/>
                    <a:pt x="0" y="5640"/>
                  </a:cubicBezTo>
                  <a:cubicBezTo>
                    <a:pt x="0" y="6238"/>
                    <a:pt x="284" y="6774"/>
                    <a:pt x="756" y="7246"/>
                  </a:cubicBezTo>
                  <a:cubicBezTo>
                    <a:pt x="599" y="8160"/>
                    <a:pt x="1292" y="8979"/>
                    <a:pt x="2206" y="8979"/>
                  </a:cubicBezTo>
                  <a:cubicBezTo>
                    <a:pt x="2426" y="11059"/>
                    <a:pt x="4191" y="12760"/>
                    <a:pt x="6301" y="12760"/>
                  </a:cubicBezTo>
                  <a:cubicBezTo>
                    <a:pt x="8475" y="12760"/>
                    <a:pt x="10239" y="11059"/>
                    <a:pt x="10397" y="8979"/>
                  </a:cubicBezTo>
                  <a:cubicBezTo>
                    <a:pt x="11216" y="8979"/>
                    <a:pt x="11909" y="8318"/>
                    <a:pt x="11909" y="7498"/>
                  </a:cubicBezTo>
                  <a:lnTo>
                    <a:pt x="11909" y="7246"/>
                  </a:lnTo>
                  <a:cubicBezTo>
                    <a:pt x="12445" y="6774"/>
                    <a:pt x="12697" y="6238"/>
                    <a:pt x="12697" y="5640"/>
                  </a:cubicBezTo>
                  <a:cubicBezTo>
                    <a:pt x="12697" y="4411"/>
                    <a:pt x="11531" y="3529"/>
                    <a:pt x="10429" y="3025"/>
                  </a:cubicBezTo>
                  <a:cubicBezTo>
                    <a:pt x="10239" y="1292"/>
                    <a:pt x="8444" y="0"/>
                    <a:pt x="636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698" name="Google Shape;5698;p47"/>
          <p:cNvGrpSpPr/>
          <p:nvPr/>
        </p:nvGrpSpPr>
        <p:grpSpPr>
          <a:xfrm>
            <a:off x="6494706" y="2514232"/>
            <a:ext cx="295536" cy="336332"/>
            <a:chOff x="-52887125" y="2686975"/>
            <a:chExt cx="279625" cy="318225"/>
          </a:xfrm>
          <a:solidFill>
            <a:srgbClr val="171536"/>
          </a:solidFill>
        </p:grpSpPr>
        <p:sp>
          <p:nvSpPr>
            <p:cNvPr id="5699" name="Google Shape;5699;p47"/>
            <p:cNvSpPr/>
            <p:nvPr/>
          </p:nvSpPr>
          <p:spPr>
            <a:xfrm>
              <a:off x="-52783950" y="2919525"/>
              <a:ext cx="73275" cy="28950"/>
            </a:xfrm>
            <a:custGeom>
              <a:avLst/>
              <a:gdLst/>
              <a:ahLst/>
              <a:cxnLst/>
              <a:rect l="l" t="t" r="r" b="b"/>
              <a:pathLst>
                <a:path w="2931" h="1158" extrusionOk="0">
                  <a:moveTo>
                    <a:pt x="398" y="0"/>
                  </a:moveTo>
                  <a:cubicBezTo>
                    <a:pt x="308" y="0"/>
                    <a:pt x="221" y="39"/>
                    <a:pt x="158" y="118"/>
                  </a:cubicBezTo>
                  <a:cubicBezTo>
                    <a:pt x="1" y="276"/>
                    <a:pt x="1" y="496"/>
                    <a:pt x="158" y="622"/>
                  </a:cubicBezTo>
                  <a:cubicBezTo>
                    <a:pt x="505" y="969"/>
                    <a:pt x="977" y="1158"/>
                    <a:pt x="1450" y="1158"/>
                  </a:cubicBezTo>
                  <a:cubicBezTo>
                    <a:pt x="1922" y="1158"/>
                    <a:pt x="2458" y="969"/>
                    <a:pt x="2773" y="622"/>
                  </a:cubicBezTo>
                  <a:cubicBezTo>
                    <a:pt x="2931" y="465"/>
                    <a:pt x="2931" y="213"/>
                    <a:pt x="2773" y="118"/>
                  </a:cubicBezTo>
                  <a:cubicBezTo>
                    <a:pt x="2694" y="39"/>
                    <a:pt x="2592" y="0"/>
                    <a:pt x="2493" y="0"/>
                  </a:cubicBezTo>
                  <a:cubicBezTo>
                    <a:pt x="2395" y="0"/>
                    <a:pt x="2300" y="39"/>
                    <a:pt x="2237" y="118"/>
                  </a:cubicBezTo>
                  <a:cubicBezTo>
                    <a:pt x="2048" y="307"/>
                    <a:pt x="1733" y="433"/>
                    <a:pt x="1450" y="433"/>
                  </a:cubicBezTo>
                  <a:cubicBezTo>
                    <a:pt x="1198" y="433"/>
                    <a:pt x="883" y="307"/>
                    <a:pt x="662" y="118"/>
                  </a:cubicBezTo>
                  <a:cubicBezTo>
                    <a:pt x="583" y="39"/>
                    <a:pt x="489" y="0"/>
                    <a:pt x="39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0" name="Google Shape;5700;p47"/>
            <p:cNvSpPr/>
            <p:nvPr/>
          </p:nvSpPr>
          <p:spPr>
            <a:xfrm>
              <a:off x="-52793400" y="285472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1" y="190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79"/>
                  </a:cubicBezTo>
                  <a:cubicBezTo>
                    <a:pt x="694" y="190"/>
                    <a:pt x="536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1" name="Google Shape;5701;p47"/>
            <p:cNvSpPr/>
            <p:nvPr/>
          </p:nvSpPr>
          <p:spPr>
            <a:xfrm>
              <a:off x="-52718575" y="285472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1" y="190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79"/>
                  </a:cubicBezTo>
                  <a:cubicBezTo>
                    <a:pt x="694" y="190"/>
                    <a:pt x="536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2" name="Google Shape;5702;p47"/>
            <p:cNvSpPr/>
            <p:nvPr/>
          </p:nvSpPr>
          <p:spPr>
            <a:xfrm>
              <a:off x="-52887125" y="2686975"/>
              <a:ext cx="279625" cy="318225"/>
            </a:xfrm>
            <a:custGeom>
              <a:avLst/>
              <a:gdLst/>
              <a:ahLst/>
              <a:cxnLst/>
              <a:rect l="l" t="t" r="r" b="b"/>
              <a:pathLst>
                <a:path w="11185" h="12729" extrusionOk="0">
                  <a:moveTo>
                    <a:pt x="5577" y="756"/>
                  </a:moveTo>
                  <a:cubicBezTo>
                    <a:pt x="7404" y="756"/>
                    <a:pt x="8885" y="2206"/>
                    <a:pt x="8948" y="3970"/>
                  </a:cubicBezTo>
                  <a:cubicBezTo>
                    <a:pt x="8192" y="2899"/>
                    <a:pt x="6963" y="2206"/>
                    <a:pt x="5577" y="2206"/>
                  </a:cubicBezTo>
                  <a:cubicBezTo>
                    <a:pt x="4222" y="2206"/>
                    <a:pt x="2993" y="2899"/>
                    <a:pt x="2237" y="3970"/>
                  </a:cubicBezTo>
                  <a:cubicBezTo>
                    <a:pt x="2269" y="2174"/>
                    <a:pt x="3781" y="756"/>
                    <a:pt x="5577" y="756"/>
                  </a:cubicBezTo>
                  <a:close/>
                  <a:moveTo>
                    <a:pt x="5604" y="2993"/>
                  </a:moveTo>
                  <a:cubicBezTo>
                    <a:pt x="7435" y="2993"/>
                    <a:pt x="8886" y="4462"/>
                    <a:pt x="8948" y="6270"/>
                  </a:cubicBezTo>
                  <a:cubicBezTo>
                    <a:pt x="8696" y="5860"/>
                    <a:pt x="8412" y="5514"/>
                    <a:pt x="8066" y="5199"/>
                  </a:cubicBezTo>
                  <a:cubicBezTo>
                    <a:pt x="7089" y="4253"/>
                    <a:pt x="5797" y="3749"/>
                    <a:pt x="4443" y="3749"/>
                  </a:cubicBezTo>
                  <a:cubicBezTo>
                    <a:pt x="4065" y="3749"/>
                    <a:pt x="3687" y="3781"/>
                    <a:pt x="3308" y="3844"/>
                  </a:cubicBezTo>
                  <a:cubicBezTo>
                    <a:pt x="3907" y="3308"/>
                    <a:pt x="4695" y="2993"/>
                    <a:pt x="5545" y="2993"/>
                  </a:cubicBezTo>
                  <a:cubicBezTo>
                    <a:pt x="5565" y="2993"/>
                    <a:pt x="5584" y="2993"/>
                    <a:pt x="5604" y="2993"/>
                  </a:cubicBezTo>
                  <a:close/>
                  <a:moveTo>
                    <a:pt x="1450" y="6742"/>
                  </a:moveTo>
                  <a:lnTo>
                    <a:pt x="1450" y="8223"/>
                  </a:lnTo>
                  <a:cubicBezTo>
                    <a:pt x="1072" y="8223"/>
                    <a:pt x="694" y="7876"/>
                    <a:pt x="694" y="7467"/>
                  </a:cubicBezTo>
                  <a:cubicBezTo>
                    <a:pt x="694" y="7089"/>
                    <a:pt x="1072" y="6742"/>
                    <a:pt x="1450" y="6742"/>
                  </a:cubicBezTo>
                  <a:close/>
                  <a:moveTo>
                    <a:pt x="9673" y="6742"/>
                  </a:moveTo>
                  <a:cubicBezTo>
                    <a:pt x="10082" y="6742"/>
                    <a:pt x="10429" y="7057"/>
                    <a:pt x="10429" y="7467"/>
                  </a:cubicBezTo>
                  <a:cubicBezTo>
                    <a:pt x="10429" y="7876"/>
                    <a:pt x="10082" y="8223"/>
                    <a:pt x="9673" y="8223"/>
                  </a:cubicBezTo>
                  <a:lnTo>
                    <a:pt x="9673" y="6742"/>
                  </a:lnTo>
                  <a:close/>
                  <a:moveTo>
                    <a:pt x="4443" y="4442"/>
                  </a:moveTo>
                  <a:cubicBezTo>
                    <a:pt x="6837" y="4442"/>
                    <a:pt x="8822" y="6333"/>
                    <a:pt x="8948" y="8727"/>
                  </a:cubicBezTo>
                  <a:cubicBezTo>
                    <a:pt x="8822" y="10554"/>
                    <a:pt x="7373" y="11972"/>
                    <a:pt x="5577" y="11972"/>
                  </a:cubicBezTo>
                  <a:cubicBezTo>
                    <a:pt x="3750" y="11972"/>
                    <a:pt x="2237" y="10428"/>
                    <a:pt x="2237" y="8570"/>
                  </a:cubicBezTo>
                  <a:lnTo>
                    <a:pt x="2237" y="6333"/>
                  </a:lnTo>
                  <a:cubicBezTo>
                    <a:pt x="2237" y="5829"/>
                    <a:pt x="2363" y="5325"/>
                    <a:pt x="2552" y="4883"/>
                  </a:cubicBezTo>
                  <a:cubicBezTo>
                    <a:pt x="3151" y="4600"/>
                    <a:pt x="3781" y="4442"/>
                    <a:pt x="4443" y="4442"/>
                  </a:cubicBezTo>
                  <a:close/>
                  <a:moveTo>
                    <a:pt x="5608" y="0"/>
                  </a:moveTo>
                  <a:cubicBezTo>
                    <a:pt x="3340" y="0"/>
                    <a:pt x="1513" y="1827"/>
                    <a:pt x="1513" y="4096"/>
                  </a:cubicBezTo>
                  <a:lnTo>
                    <a:pt x="1513" y="5986"/>
                  </a:lnTo>
                  <a:cubicBezTo>
                    <a:pt x="662" y="5986"/>
                    <a:pt x="0" y="6648"/>
                    <a:pt x="0" y="7467"/>
                  </a:cubicBezTo>
                  <a:cubicBezTo>
                    <a:pt x="0" y="8317"/>
                    <a:pt x="662" y="8979"/>
                    <a:pt x="1513" y="8979"/>
                  </a:cubicBezTo>
                  <a:cubicBezTo>
                    <a:pt x="1702" y="11058"/>
                    <a:pt x="3435" y="12728"/>
                    <a:pt x="5608" y="12728"/>
                  </a:cubicBezTo>
                  <a:cubicBezTo>
                    <a:pt x="7751" y="12728"/>
                    <a:pt x="9483" y="11058"/>
                    <a:pt x="9673" y="8979"/>
                  </a:cubicBezTo>
                  <a:cubicBezTo>
                    <a:pt x="10523" y="8979"/>
                    <a:pt x="11185" y="8317"/>
                    <a:pt x="11185" y="7467"/>
                  </a:cubicBezTo>
                  <a:cubicBezTo>
                    <a:pt x="11185" y="6648"/>
                    <a:pt x="10523" y="5986"/>
                    <a:pt x="9673" y="5986"/>
                  </a:cubicBezTo>
                  <a:lnTo>
                    <a:pt x="9673" y="4096"/>
                  </a:lnTo>
                  <a:cubicBezTo>
                    <a:pt x="9673" y="1859"/>
                    <a:pt x="7845" y="0"/>
                    <a:pt x="560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03" name="Google Shape;5703;p47"/>
          <p:cNvGrpSpPr/>
          <p:nvPr/>
        </p:nvGrpSpPr>
        <p:grpSpPr>
          <a:xfrm>
            <a:off x="7742828" y="1698437"/>
            <a:ext cx="296355" cy="334667"/>
            <a:chOff x="-51722225" y="1915100"/>
            <a:chExt cx="280400" cy="316650"/>
          </a:xfrm>
          <a:solidFill>
            <a:srgbClr val="171536"/>
          </a:solidFill>
        </p:grpSpPr>
        <p:sp>
          <p:nvSpPr>
            <p:cNvPr id="5704" name="Google Shape;5704;p47"/>
            <p:cNvSpPr/>
            <p:nvPr/>
          </p:nvSpPr>
          <p:spPr>
            <a:xfrm>
              <a:off x="-51618275" y="2146075"/>
              <a:ext cx="73275" cy="29750"/>
            </a:xfrm>
            <a:custGeom>
              <a:avLst/>
              <a:gdLst/>
              <a:ahLst/>
              <a:cxnLst/>
              <a:rect l="l" t="t" r="r" b="b"/>
              <a:pathLst>
                <a:path w="2931" h="1190" extrusionOk="0">
                  <a:moveTo>
                    <a:pt x="410" y="0"/>
                  </a:moveTo>
                  <a:cubicBezTo>
                    <a:pt x="316" y="0"/>
                    <a:pt x="221" y="40"/>
                    <a:pt x="158" y="118"/>
                  </a:cubicBezTo>
                  <a:cubicBezTo>
                    <a:pt x="1" y="276"/>
                    <a:pt x="1" y="528"/>
                    <a:pt x="158" y="654"/>
                  </a:cubicBezTo>
                  <a:cubicBezTo>
                    <a:pt x="505" y="1001"/>
                    <a:pt x="978" y="1190"/>
                    <a:pt x="1450" y="1190"/>
                  </a:cubicBezTo>
                  <a:cubicBezTo>
                    <a:pt x="1923" y="1190"/>
                    <a:pt x="2458" y="1001"/>
                    <a:pt x="2773" y="654"/>
                  </a:cubicBezTo>
                  <a:cubicBezTo>
                    <a:pt x="2931" y="496"/>
                    <a:pt x="2931" y="244"/>
                    <a:pt x="2773" y="118"/>
                  </a:cubicBezTo>
                  <a:cubicBezTo>
                    <a:pt x="2710" y="40"/>
                    <a:pt x="2616" y="0"/>
                    <a:pt x="2517" y="0"/>
                  </a:cubicBezTo>
                  <a:cubicBezTo>
                    <a:pt x="2419" y="0"/>
                    <a:pt x="2317" y="40"/>
                    <a:pt x="2238" y="118"/>
                  </a:cubicBezTo>
                  <a:cubicBezTo>
                    <a:pt x="2049" y="339"/>
                    <a:pt x="1734" y="433"/>
                    <a:pt x="1450" y="433"/>
                  </a:cubicBezTo>
                  <a:cubicBezTo>
                    <a:pt x="1198" y="433"/>
                    <a:pt x="883" y="339"/>
                    <a:pt x="663" y="118"/>
                  </a:cubicBezTo>
                  <a:cubicBezTo>
                    <a:pt x="600" y="40"/>
                    <a:pt x="505" y="0"/>
                    <a:pt x="41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5" name="Google Shape;5705;p47"/>
            <p:cNvSpPr/>
            <p:nvPr/>
          </p:nvSpPr>
          <p:spPr>
            <a:xfrm>
              <a:off x="-51627725" y="208207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6" name="Google Shape;5706;p47"/>
            <p:cNvSpPr/>
            <p:nvPr/>
          </p:nvSpPr>
          <p:spPr>
            <a:xfrm>
              <a:off x="-51552900" y="208207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7" name="Google Shape;5707;p47"/>
            <p:cNvSpPr/>
            <p:nvPr/>
          </p:nvSpPr>
          <p:spPr>
            <a:xfrm>
              <a:off x="-51722225" y="1915100"/>
              <a:ext cx="280400" cy="316650"/>
            </a:xfrm>
            <a:custGeom>
              <a:avLst/>
              <a:gdLst/>
              <a:ahLst/>
              <a:cxnLst/>
              <a:rect l="l" t="t" r="r" b="b"/>
              <a:pathLst>
                <a:path w="11216" h="12666" extrusionOk="0">
                  <a:moveTo>
                    <a:pt x="5608" y="662"/>
                  </a:moveTo>
                  <a:cubicBezTo>
                    <a:pt x="5766" y="662"/>
                    <a:pt x="6081" y="914"/>
                    <a:pt x="6333" y="1544"/>
                  </a:cubicBezTo>
                  <a:cubicBezTo>
                    <a:pt x="6585" y="2111"/>
                    <a:pt x="6679" y="2867"/>
                    <a:pt x="6711" y="3655"/>
                  </a:cubicBezTo>
                  <a:lnTo>
                    <a:pt x="4505" y="3655"/>
                  </a:lnTo>
                  <a:cubicBezTo>
                    <a:pt x="4568" y="2836"/>
                    <a:pt x="4663" y="2080"/>
                    <a:pt x="4915" y="1544"/>
                  </a:cubicBezTo>
                  <a:cubicBezTo>
                    <a:pt x="5199" y="914"/>
                    <a:pt x="5451" y="662"/>
                    <a:pt x="5608" y="662"/>
                  </a:cubicBezTo>
                  <a:close/>
                  <a:moveTo>
                    <a:pt x="4411" y="946"/>
                  </a:moveTo>
                  <a:lnTo>
                    <a:pt x="4411" y="946"/>
                  </a:lnTo>
                  <a:cubicBezTo>
                    <a:pt x="4348" y="1072"/>
                    <a:pt x="4285" y="1166"/>
                    <a:pt x="4253" y="1292"/>
                  </a:cubicBezTo>
                  <a:cubicBezTo>
                    <a:pt x="3970" y="1954"/>
                    <a:pt x="3812" y="2804"/>
                    <a:pt x="3781" y="3687"/>
                  </a:cubicBezTo>
                  <a:lnTo>
                    <a:pt x="2269" y="3687"/>
                  </a:lnTo>
                  <a:cubicBezTo>
                    <a:pt x="2426" y="2426"/>
                    <a:pt x="3245" y="1387"/>
                    <a:pt x="4411" y="946"/>
                  </a:cubicBezTo>
                  <a:close/>
                  <a:moveTo>
                    <a:pt x="6837" y="946"/>
                  </a:moveTo>
                  <a:cubicBezTo>
                    <a:pt x="8034" y="1387"/>
                    <a:pt x="8853" y="2426"/>
                    <a:pt x="8979" y="3687"/>
                  </a:cubicBezTo>
                  <a:lnTo>
                    <a:pt x="7467" y="3687"/>
                  </a:lnTo>
                  <a:cubicBezTo>
                    <a:pt x="7435" y="2804"/>
                    <a:pt x="7278" y="1954"/>
                    <a:pt x="6994" y="1292"/>
                  </a:cubicBezTo>
                  <a:cubicBezTo>
                    <a:pt x="6963" y="1166"/>
                    <a:pt x="6868" y="1072"/>
                    <a:pt x="6837" y="946"/>
                  </a:cubicBezTo>
                  <a:close/>
                  <a:moveTo>
                    <a:pt x="9357" y="4443"/>
                  </a:moveTo>
                  <a:cubicBezTo>
                    <a:pt x="9830" y="4443"/>
                    <a:pt x="10271" y="4758"/>
                    <a:pt x="10428" y="5199"/>
                  </a:cubicBezTo>
                  <a:lnTo>
                    <a:pt x="851" y="5199"/>
                  </a:lnTo>
                  <a:cubicBezTo>
                    <a:pt x="1008" y="4758"/>
                    <a:pt x="1418" y="4443"/>
                    <a:pt x="1922" y="4443"/>
                  </a:cubicBezTo>
                  <a:close/>
                  <a:moveTo>
                    <a:pt x="1512" y="6680"/>
                  </a:moveTo>
                  <a:lnTo>
                    <a:pt x="1512" y="8192"/>
                  </a:lnTo>
                  <a:cubicBezTo>
                    <a:pt x="1134" y="8192"/>
                    <a:pt x="788" y="7814"/>
                    <a:pt x="788" y="7436"/>
                  </a:cubicBezTo>
                  <a:cubicBezTo>
                    <a:pt x="788" y="7058"/>
                    <a:pt x="1134" y="6680"/>
                    <a:pt x="1512" y="6680"/>
                  </a:cubicBezTo>
                  <a:close/>
                  <a:moveTo>
                    <a:pt x="9767" y="6680"/>
                  </a:moveTo>
                  <a:cubicBezTo>
                    <a:pt x="10145" y="6680"/>
                    <a:pt x="10491" y="6995"/>
                    <a:pt x="10491" y="7436"/>
                  </a:cubicBezTo>
                  <a:cubicBezTo>
                    <a:pt x="10460" y="7814"/>
                    <a:pt x="10145" y="8192"/>
                    <a:pt x="9767" y="8192"/>
                  </a:cubicBezTo>
                  <a:lnTo>
                    <a:pt x="9767" y="6680"/>
                  </a:lnTo>
                  <a:close/>
                  <a:moveTo>
                    <a:pt x="9011" y="5955"/>
                  </a:moveTo>
                  <a:lnTo>
                    <a:pt x="9011" y="8538"/>
                  </a:lnTo>
                  <a:cubicBezTo>
                    <a:pt x="9011" y="10397"/>
                    <a:pt x="7467" y="11941"/>
                    <a:pt x="5608" y="11941"/>
                  </a:cubicBezTo>
                  <a:cubicBezTo>
                    <a:pt x="3781" y="11941"/>
                    <a:pt x="2269" y="10397"/>
                    <a:pt x="2269" y="8538"/>
                  </a:cubicBezTo>
                  <a:lnTo>
                    <a:pt x="2269" y="5955"/>
                  </a:lnTo>
                  <a:close/>
                  <a:moveTo>
                    <a:pt x="5608" y="1"/>
                  </a:moveTo>
                  <a:cubicBezTo>
                    <a:pt x="3466" y="1"/>
                    <a:pt x="1733" y="1639"/>
                    <a:pt x="1544" y="3781"/>
                  </a:cubicBezTo>
                  <a:cubicBezTo>
                    <a:pt x="662" y="3939"/>
                    <a:pt x="32" y="4695"/>
                    <a:pt x="32" y="5577"/>
                  </a:cubicBezTo>
                  <a:cubicBezTo>
                    <a:pt x="32" y="5797"/>
                    <a:pt x="189" y="5955"/>
                    <a:pt x="378" y="5955"/>
                  </a:cubicBezTo>
                  <a:lnTo>
                    <a:pt x="1481" y="5955"/>
                  </a:lnTo>
                  <a:cubicBezTo>
                    <a:pt x="662" y="5955"/>
                    <a:pt x="0" y="6617"/>
                    <a:pt x="0" y="7436"/>
                  </a:cubicBezTo>
                  <a:cubicBezTo>
                    <a:pt x="0" y="8255"/>
                    <a:pt x="662" y="8948"/>
                    <a:pt x="1481" y="8948"/>
                  </a:cubicBezTo>
                  <a:cubicBezTo>
                    <a:pt x="1670" y="11027"/>
                    <a:pt x="3403" y="12665"/>
                    <a:pt x="5577" y="12665"/>
                  </a:cubicBezTo>
                  <a:cubicBezTo>
                    <a:pt x="7750" y="12665"/>
                    <a:pt x="9483" y="11027"/>
                    <a:pt x="9672" y="8948"/>
                  </a:cubicBezTo>
                  <a:cubicBezTo>
                    <a:pt x="10491" y="8948"/>
                    <a:pt x="11185" y="8255"/>
                    <a:pt x="11185" y="7436"/>
                  </a:cubicBezTo>
                  <a:cubicBezTo>
                    <a:pt x="11216" y="6617"/>
                    <a:pt x="10554" y="5955"/>
                    <a:pt x="9767" y="5955"/>
                  </a:cubicBezTo>
                  <a:lnTo>
                    <a:pt x="10869" y="5955"/>
                  </a:lnTo>
                  <a:cubicBezTo>
                    <a:pt x="11058" y="5955"/>
                    <a:pt x="11216" y="5797"/>
                    <a:pt x="11216" y="5577"/>
                  </a:cubicBezTo>
                  <a:cubicBezTo>
                    <a:pt x="11216" y="4695"/>
                    <a:pt x="10586" y="3939"/>
                    <a:pt x="9704" y="3781"/>
                  </a:cubicBezTo>
                  <a:cubicBezTo>
                    <a:pt x="9546" y="1639"/>
                    <a:pt x="7782" y="1"/>
                    <a:pt x="560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08" name="Google Shape;5708;p47"/>
          <p:cNvGrpSpPr/>
          <p:nvPr/>
        </p:nvGrpSpPr>
        <p:grpSpPr>
          <a:xfrm>
            <a:off x="2733364" y="1685226"/>
            <a:ext cx="345474" cy="336226"/>
            <a:chOff x="-56407800" y="1902600"/>
            <a:chExt cx="326875" cy="318125"/>
          </a:xfrm>
          <a:solidFill>
            <a:srgbClr val="171536"/>
          </a:solidFill>
        </p:grpSpPr>
        <p:sp>
          <p:nvSpPr>
            <p:cNvPr id="5709" name="Google Shape;5709;p47"/>
            <p:cNvSpPr/>
            <p:nvPr/>
          </p:nvSpPr>
          <p:spPr>
            <a:xfrm>
              <a:off x="-56289650" y="2072625"/>
              <a:ext cx="17325" cy="17350"/>
            </a:xfrm>
            <a:custGeom>
              <a:avLst/>
              <a:gdLst/>
              <a:ahLst/>
              <a:cxnLst/>
              <a:rect l="l" t="t" r="r" b="b"/>
              <a:pathLst>
                <a:path w="693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0" name="Google Shape;5710;p47"/>
            <p:cNvSpPr/>
            <p:nvPr/>
          </p:nvSpPr>
          <p:spPr>
            <a:xfrm>
              <a:off x="-56215625" y="207262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1" name="Google Shape;5711;p47"/>
            <p:cNvSpPr/>
            <p:nvPr/>
          </p:nvSpPr>
          <p:spPr>
            <a:xfrm>
              <a:off x="-56407800" y="1902600"/>
              <a:ext cx="326875" cy="318125"/>
            </a:xfrm>
            <a:custGeom>
              <a:avLst/>
              <a:gdLst/>
              <a:ahLst/>
              <a:cxnLst/>
              <a:rect l="l" t="t" r="r" b="b"/>
              <a:pathLst>
                <a:path w="13075" h="12725" extrusionOk="0">
                  <a:moveTo>
                    <a:pt x="8371" y="824"/>
                  </a:moveTo>
                  <a:cubicBezTo>
                    <a:pt x="8854" y="824"/>
                    <a:pt x="9303" y="1142"/>
                    <a:pt x="9420" y="1635"/>
                  </a:cubicBezTo>
                  <a:lnTo>
                    <a:pt x="9924" y="3714"/>
                  </a:lnTo>
                  <a:cubicBezTo>
                    <a:pt x="9641" y="3777"/>
                    <a:pt x="9420" y="3809"/>
                    <a:pt x="9137" y="3809"/>
                  </a:cubicBezTo>
                  <a:lnTo>
                    <a:pt x="3907" y="3809"/>
                  </a:lnTo>
                  <a:cubicBezTo>
                    <a:pt x="3623" y="3809"/>
                    <a:pt x="3340" y="3777"/>
                    <a:pt x="3119" y="3714"/>
                  </a:cubicBezTo>
                  <a:lnTo>
                    <a:pt x="3655" y="1635"/>
                  </a:lnTo>
                  <a:cubicBezTo>
                    <a:pt x="3772" y="1142"/>
                    <a:pt x="4239" y="824"/>
                    <a:pt x="4717" y="824"/>
                  </a:cubicBezTo>
                  <a:cubicBezTo>
                    <a:pt x="4881" y="824"/>
                    <a:pt x="5046" y="861"/>
                    <a:pt x="5199" y="942"/>
                  </a:cubicBezTo>
                  <a:lnTo>
                    <a:pt x="6364" y="1509"/>
                  </a:lnTo>
                  <a:cubicBezTo>
                    <a:pt x="6427" y="1540"/>
                    <a:pt x="6490" y="1556"/>
                    <a:pt x="6545" y="1556"/>
                  </a:cubicBezTo>
                  <a:cubicBezTo>
                    <a:pt x="6601" y="1556"/>
                    <a:pt x="6648" y="1540"/>
                    <a:pt x="6679" y="1509"/>
                  </a:cubicBezTo>
                  <a:lnTo>
                    <a:pt x="7877" y="942"/>
                  </a:lnTo>
                  <a:cubicBezTo>
                    <a:pt x="8037" y="861"/>
                    <a:pt x="8206" y="824"/>
                    <a:pt x="8371" y="824"/>
                  </a:cubicBezTo>
                  <a:close/>
                  <a:moveTo>
                    <a:pt x="1299" y="3783"/>
                  </a:moveTo>
                  <a:cubicBezTo>
                    <a:pt x="1359" y="3783"/>
                    <a:pt x="1422" y="3800"/>
                    <a:pt x="1481" y="3840"/>
                  </a:cubicBezTo>
                  <a:lnTo>
                    <a:pt x="2017" y="4092"/>
                  </a:lnTo>
                  <a:cubicBezTo>
                    <a:pt x="2584" y="4344"/>
                    <a:pt x="3308" y="4565"/>
                    <a:pt x="3970" y="4565"/>
                  </a:cubicBezTo>
                  <a:lnTo>
                    <a:pt x="9200" y="4565"/>
                  </a:lnTo>
                  <a:cubicBezTo>
                    <a:pt x="9893" y="4565"/>
                    <a:pt x="10586" y="4376"/>
                    <a:pt x="11185" y="4092"/>
                  </a:cubicBezTo>
                  <a:lnTo>
                    <a:pt x="11689" y="3840"/>
                  </a:lnTo>
                  <a:cubicBezTo>
                    <a:pt x="11737" y="3824"/>
                    <a:pt x="11788" y="3816"/>
                    <a:pt x="11839" y="3816"/>
                  </a:cubicBezTo>
                  <a:cubicBezTo>
                    <a:pt x="11983" y="3816"/>
                    <a:pt x="12123" y="3881"/>
                    <a:pt x="12193" y="3998"/>
                  </a:cubicBezTo>
                  <a:cubicBezTo>
                    <a:pt x="12256" y="4187"/>
                    <a:pt x="12161" y="4439"/>
                    <a:pt x="11972" y="4502"/>
                  </a:cubicBezTo>
                  <a:lnTo>
                    <a:pt x="11468" y="4754"/>
                  </a:lnTo>
                  <a:cubicBezTo>
                    <a:pt x="10743" y="5100"/>
                    <a:pt x="9924" y="5289"/>
                    <a:pt x="9168" y="5289"/>
                  </a:cubicBezTo>
                  <a:lnTo>
                    <a:pt x="3938" y="5289"/>
                  </a:lnTo>
                  <a:cubicBezTo>
                    <a:pt x="3182" y="5289"/>
                    <a:pt x="2363" y="5100"/>
                    <a:pt x="1639" y="4754"/>
                  </a:cubicBezTo>
                  <a:lnTo>
                    <a:pt x="1134" y="4502"/>
                  </a:lnTo>
                  <a:cubicBezTo>
                    <a:pt x="945" y="4439"/>
                    <a:pt x="851" y="4187"/>
                    <a:pt x="977" y="3998"/>
                  </a:cubicBezTo>
                  <a:cubicBezTo>
                    <a:pt x="1042" y="3868"/>
                    <a:pt x="1166" y="3783"/>
                    <a:pt x="1299" y="3783"/>
                  </a:cubicBezTo>
                  <a:close/>
                  <a:moveTo>
                    <a:pt x="2426" y="6801"/>
                  </a:moveTo>
                  <a:lnTo>
                    <a:pt x="2426" y="8282"/>
                  </a:lnTo>
                  <a:cubicBezTo>
                    <a:pt x="2048" y="8282"/>
                    <a:pt x="1702" y="7936"/>
                    <a:pt x="1702" y="7558"/>
                  </a:cubicBezTo>
                  <a:cubicBezTo>
                    <a:pt x="1702" y="7148"/>
                    <a:pt x="2017" y="6801"/>
                    <a:pt x="2426" y="6801"/>
                  </a:cubicBezTo>
                  <a:close/>
                  <a:moveTo>
                    <a:pt x="10680" y="6801"/>
                  </a:moveTo>
                  <a:cubicBezTo>
                    <a:pt x="11059" y="6801"/>
                    <a:pt x="11405" y="7117"/>
                    <a:pt x="11405" y="7558"/>
                  </a:cubicBezTo>
                  <a:cubicBezTo>
                    <a:pt x="11405" y="7936"/>
                    <a:pt x="11059" y="8282"/>
                    <a:pt x="10680" y="8282"/>
                  </a:cubicBezTo>
                  <a:lnTo>
                    <a:pt x="10680" y="6801"/>
                  </a:lnTo>
                  <a:close/>
                  <a:moveTo>
                    <a:pt x="3214" y="5982"/>
                  </a:moveTo>
                  <a:cubicBezTo>
                    <a:pt x="3466" y="6014"/>
                    <a:pt x="3686" y="6014"/>
                    <a:pt x="3970" y="6014"/>
                  </a:cubicBezTo>
                  <a:lnTo>
                    <a:pt x="9200" y="6014"/>
                  </a:lnTo>
                  <a:cubicBezTo>
                    <a:pt x="9452" y="6014"/>
                    <a:pt x="9672" y="6014"/>
                    <a:pt x="9956" y="5982"/>
                  </a:cubicBezTo>
                  <a:lnTo>
                    <a:pt x="9956" y="5982"/>
                  </a:lnTo>
                  <a:cubicBezTo>
                    <a:pt x="9924" y="6297"/>
                    <a:pt x="9924" y="8219"/>
                    <a:pt x="9924" y="8503"/>
                  </a:cubicBezTo>
                  <a:lnTo>
                    <a:pt x="9924" y="8849"/>
                  </a:lnTo>
                  <a:lnTo>
                    <a:pt x="6742" y="7558"/>
                  </a:lnTo>
                  <a:cubicBezTo>
                    <a:pt x="6695" y="7526"/>
                    <a:pt x="6640" y="7510"/>
                    <a:pt x="6589" y="7510"/>
                  </a:cubicBezTo>
                  <a:cubicBezTo>
                    <a:pt x="6538" y="7510"/>
                    <a:pt x="6490" y="7526"/>
                    <a:pt x="6459" y="7558"/>
                  </a:cubicBezTo>
                  <a:lnTo>
                    <a:pt x="3214" y="8849"/>
                  </a:lnTo>
                  <a:lnTo>
                    <a:pt x="3214" y="8660"/>
                  </a:lnTo>
                  <a:lnTo>
                    <a:pt x="3214" y="5982"/>
                  </a:lnTo>
                  <a:close/>
                  <a:moveTo>
                    <a:pt x="6585" y="8282"/>
                  </a:moveTo>
                  <a:lnTo>
                    <a:pt x="9767" y="9542"/>
                  </a:lnTo>
                  <a:cubicBezTo>
                    <a:pt x="9262" y="11157"/>
                    <a:pt x="7905" y="12034"/>
                    <a:pt x="6522" y="12034"/>
                  </a:cubicBezTo>
                  <a:cubicBezTo>
                    <a:pt x="5746" y="12034"/>
                    <a:pt x="4962" y="11758"/>
                    <a:pt x="4316" y="11181"/>
                  </a:cubicBezTo>
                  <a:cubicBezTo>
                    <a:pt x="3844" y="10740"/>
                    <a:pt x="3529" y="10172"/>
                    <a:pt x="3340" y="9605"/>
                  </a:cubicBezTo>
                  <a:lnTo>
                    <a:pt x="6585" y="8282"/>
                  </a:lnTo>
                  <a:close/>
                  <a:moveTo>
                    <a:pt x="8390" y="1"/>
                  </a:moveTo>
                  <a:cubicBezTo>
                    <a:pt x="8109" y="1"/>
                    <a:pt x="7824" y="69"/>
                    <a:pt x="7561" y="217"/>
                  </a:cubicBezTo>
                  <a:lnTo>
                    <a:pt x="6522" y="721"/>
                  </a:lnTo>
                  <a:lnTo>
                    <a:pt x="5514" y="217"/>
                  </a:lnTo>
                  <a:cubicBezTo>
                    <a:pt x="5240" y="88"/>
                    <a:pt x="4955" y="27"/>
                    <a:pt x="4676" y="27"/>
                  </a:cubicBezTo>
                  <a:cubicBezTo>
                    <a:pt x="3863" y="27"/>
                    <a:pt x="3110" y="546"/>
                    <a:pt x="2899" y="1414"/>
                  </a:cubicBezTo>
                  <a:lnTo>
                    <a:pt x="2395" y="3462"/>
                  </a:lnTo>
                  <a:lnTo>
                    <a:pt x="1765" y="3147"/>
                  </a:lnTo>
                  <a:cubicBezTo>
                    <a:pt x="1607" y="3063"/>
                    <a:pt x="1435" y="3024"/>
                    <a:pt x="1265" y="3024"/>
                  </a:cubicBezTo>
                  <a:cubicBezTo>
                    <a:pt x="859" y="3024"/>
                    <a:pt x="462" y="3251"/>
                    <a:pt x="284" y="3651"/>
                  </a:cubicBezTo>
                  <a:cubicBezTo>
                    <a:pt x="0" y="4187"/>
                    <a:pt x="221" y="4880"/>
                    <a:pt x="788" y="5132"/>
                  </a:cubicBezTo>
                  <a:lnTo>
                    <a:pt x="1292" y="5384"/>
                  </a:lnTo>
                  <a:cubicBezTo>
                    <a:pt x="1639" y="5573"/>
                    <a:pt x="2048" y="5699"/>
                    <a:pt x="2426" y="5793"/>
                  </a:cubicBezTo>
                  <a:lnTo>
                    <a:pt x="2426" y="6014"/>
                  </a:lnTo>
                  <a:cubicBezTo>
                    <a:pt x="1607" y="6014"/>
                    <a:pt x="945" y="6675"/>
                    <a:pt x="945" y="7495"/>
                  </a:cubicBezTo>
                  <a:cubicBezTo>
                    <a:pt x="945" y="8282"/>
                    <a:pt x="1576" y="9007"/>
                    <a:pt x="2426" y="9007"/>
                  </a:cubicBezTo>
                  <a:cubicBezTo>
                    <a:pt x="2521" y="10015"/>
                    <a:pt x="3025" y="10992"/>
                    <a:pt x="3781" y="11685"/>
                  </a:cubicBezTo>
                  <a:cubicBezTo>
                    <a:pt x="4537" y="12378"/>
                    <a:pt x="5514" y="12724"/>
                    <a:pt x="6522" y="12724"/>
                  </a:cubicBezTo>
                  <a:cubicBezTo>
                    <a:pt x="8696" y="12724"/>
                    <a:pt x="10365" y="11055"/>
                    <a:pt x="10586" y="9007"/>
                  </a:cubicBezTo>
                  <a:cubicBezTo>
                    <a:pt x="11500" y="9007"/>
                    <a:pt x="12130" y="8282"/>
                    <a:pt x="12130" y="7495"/>
                  </a:cubicBezTo>
                  <a:cubicBezTo>
                    <a:pt x="12130" y="6675"/>
                    <a:pt x="11468" y="6014"/>
                    <a:pt x="10617" y="6014"/>
                  </a:cubicBezTo>
                  <a:lnTo>
                    <a:pt x="10617" y="5793"/>
                  </a:lnTo>
                  <a:cubicBezTo>
                    <a:pt x="11027" y="5699"/>
                    <a:pt x="11405" y="5573"/>
                    <a:pt x="11783" y="5384"/>
                  </a:cubicBezTo>
                  <a:lnTo>
                    <a:pt x="12287" y="5132"/>
                  </a:lnTo>
                  <a:cubicBezTo>
                    <a:pt x="12886" y="4911"/>
                    <a:pt x="13075" y="4250"/>
                    <a:pt x="12791" y="3682"/>
                  </a:cubicBezTo>
                  <a:cubicBezTo>
                    <a:pt x="12588" y="3299"/>
                    <a:pt x="12191" y="3061"/>
                    <a:pt x="11785" y="3061"/>
                  </a:cubicBezTo>
                  <a:cubicBezTo>
                    <a:pt x="11625" y="3061"/>
                    <a:pt x="11462" y="3098"/>
                    <a:pt x="11311" y="3178"/>
                  </a:cubicBezTo>
                  <a:lnTo>
                    <a:pt x="10775" y="3399"/>
                  </a:lnTo>
                  <a:cubicBezTo>
                    <a:pt x="10743" y="3399"/>
                    <a:pt x="10712" y="3462"/>
                    <a:pt x="10680" y="3462"/>
                  </a:cubicBezTo>
                  <a:lnTo>
                    <a:pt x="10145" y="1414"/>
                  </a:lnTo>
                  <a:cubicBezTo>
                    <a:pt x="9959" y="552"/>
                    <a:pt x="9187" y="1"/>
                    <a:pt x="839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12" name="Google Shape;5712;p47"/>
          <p:cNvGrpSpPr/>
          <p:nvPr/>
        </p:nvGrpSpPr>
        <p:grpSpPr>
          <a:xfrm>
            <a:off x="2738768" y="2110496"/>
            <a:ext cx="334667" cy="315511"/>
            <a:chOff x="-56401500" y="2304975"/>
            <a:chExt cx="316650" cy="298525"/>
          </a:xfrm>
          <a:solidFill>
            <a:srgbClr val="171536"/>
          </a:solidFill>
        </p:grpSpPr>
        <p:sp>
          <p:nvSpPr>
            <p:cNvPr id="5713" name="Google Shape;5713;p47"/>
            <p:cNvSpPr/>
            <p:nvPr/>
          </p:nvSpPr>
          <p:spPr>
            <a:xfrm>
              <a:off x="-56289650" y="2436500"/>
              <a:ext cx="17325" cy="18150"/>
            </a:xfrm>
            <a:custGeom>
              <a:avLst/>
              <a:gdLst/>
              <a:ahLst/>
              <a:cxnLst/>
              <a:rect l="l" t="t" r="r" b="b"/>
              <a:pathLst>
                <a:path w="693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3" y="568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4" name="Google Shape;5714;p47"/>
            <p:cNvSpPr/>
            <p:nvPr/>
          </p:nvSpPr>
          <p:spPr>
            <a:xfrm>
              <a:off x="-56215625" y="2436500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5" name="Google Shape;5715;p47"/>
            <p:cNvSpPr/>
            <p:nvPr/>
          </p:nvSpPr>
          <p:spPr>
            <a:xfrm>
              <a:off x="-56280200" y="2499700"/>
              <a:ext cx="73250" cy="29775"/>
            </a:xfrm>
            <a:custGeom>
              <a:avLst/>
              <a:gdLst/>
              <a:ahLst/>
              <a:cxnLst/>
              <a:rect l="l" t="t" r="r" b="b"/>
              <a:pathLst>
                <a:path w="2930" h="1191" extrusionOk="0">
                  <a:moveTo>
                    <a:pt x="414" y="1"/>
                  </a:moveTo>
                  <a:cubicBezTo>
                    <a:pt x="315" y="1"/>
                    <a:pt x="221" y="40"/>
                    <a:pt x="158" y="119"/>
                  </a:cubicBezTo>
                  <a:cubicBezTo>
                    <a:pt x="0" y="277"/>
                    <a:pt x="0" y="529"/>
                    <a:pt x="158" y="623"/>
                  </a:cubicBezTo>
                  <a:cubicBezTo>
                    <a:pt x="536" y="1001"/>
                    <a:pt x="1008" y="1190"/>
                    <a:pt x="1481" y="1190"/>
                  </a:cubicBezTo>
                  <a:cubicBezTo>
                    <a:pt x="1953" y="1190"/>
                    <a:pt x="2457" y="1001"/>
                    <a:pt x="2773" y="623"/>
                  </a:cubicBezTo>
                  <a:cubicBezTo>
                    <a:pt x="2930" y="466"/>
                    <a:pt x="2930" y="245"/>
                    <a:pt x="2773" y="119"/>
                  </a:cubicBezTo>
                  <a:cubicBezTo>
                    <a:pt x="2694" y="40"/>
                    <a:pt x="2591" y="1"/>
                    <a:pt x="2497" y="1"/>
                  </a:cubicBezTo>
                  <a:cubicBezTo>
                    <a:pt x="2402" y="1"/>
                    <a:pt x="2316" y="40"/>
                    <a:pt x="2268" y="119"/>
                  </a:cubicBezTo>
                  <a:cubicBezTo>
                    <a:pt x="2048" y="308"/>
                    <a:pt x="1733" y="434"/>
                    <a:pt x="1481" y="434"/>
                  </a:cubicBezTo>
                  <a:cubicBezTo>
                    <a:pt x="1166" y="434"/>
                    <a:pt x="882" y="308"/>
                    <a:pt x="693" y="119"/>
                  </a:cubicBezTo>
                  <a:cubicBezTo>
                    <a:pt x="614" y="40"/>
                    <a:pt x="512" y="1"/>
                    <a:pt x="41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6" name="Google Shape;5716;p47"/>
            <p:cNvSpPr/>
            <p:nvPr/>
          </p:nvSpPr>
          <p:spPr>
            <a:xfrm>
              <a:off x="-56401500" y="2304975"/>
              <a:ext cx="316650" cy="298525"/>
            </a:xfrm>
            <a:custGeom>
              <a:avLst/>
              <a:gdLst/>
              <a:ahLst/>
              <a:cxnLst/>
              <a:rect l="l" t="t" r="r" b="b"/>
              <a:pathLst>
                <a:path w="12666" h="11941" extrusionOk="0">
                  <a:moveTo>
                    <a:pt x="6411" y="785"/>
                  </a:moveTo>
                  <a:cubicBezTo>
                    <a:pt x="7105" y="785"/>
                    <a:pt x="7692" y="1003"/>
                    <a:pt x="8223" y="1387"/>
                  </a:cubicBezTo>
                  <a:lnTo>
                    <a:pt x="6270" y="2899"/>
                  </a:lnTo>
                  <a:lnTo>
                    <a:pt x="4348" y="1387"/>
                  </a:lnTo>
                  <a:cubicBezTo>
                    <a:pt x="4915" y="977"/>
                    <a:pt x="5577" y="788"/>
                    <a:pt x="6270" y="788"/>
                  </a:cubicBezTo>
                  <a:cubicBezTo>
                    <a:pt x="6317" y="786"/>
                    <a:pt x="6365" y="785"/>
                    <a:pt x="6411" y="785"/>
                  </a:cubicBezTo>
                  <a:close/>
                  <a:moveTo>
                    <a:pt x="2174" y="4474"/>
                  </a:moveTo>
                  <a:lnTo>
                    <a:pt x="2174" y="5986"/>
                  </a:lnTo>
                  <a:cubicBezTo>
                    <a:pt x="1796" y="5986"/>
                    <a:pt x="1450" y="5640"/>
                    <a:pt x="1450" y="5230"/>
                  </a:cubicBezTo>
                  <a:cubicBezTo>
                    <a:pt x="1450" y="4821"/>
                    <a:pt x="1765" y="4474"/>
                    <a:pt x="2174" y="4474"/>
                  </a:cubicBezTo>
                  <a:close/>
                  <a:moveTo>
                    <a:pt x="10428" y="4474"/>
                  </a:moveTo>
                  <a:cubicBezTo>
                    <a:pt x="10838" y="4474"/>
                    <a:pt x="11153" y="4821"/>
                    <a:pt x="11153" y="5230"/>
                  </a:cubicBezTo>
                  <a:cubicBezTo>
                    <a:pt x="11153" y="5608"/>
                    <a:pt x="10807" y="5986"/>
                    <a:pt x="10428" y="5986"/>
                  </a:cubicBezTo>
                  <a:lnTo>
                    <a:pt x="10428" y="4474"/>
                  </a:lnTo>
                  <a:close/>
                  <a:moveTo>
                    <a:pt x="1008" y="6144"/>
                  </a:moveTo>
                  <a:cubicBezTo>
                    <a:pt x="1292" y="6490"/>
                    <a:pt x="1702" y="6742"/>
                    <a:pt x="2174" y="6742"/>
                  </a:cubicBezTo>
                  <a:cubicBezTo>
                    <a:pt x="2174" y="7152"/>
                    <a:pt x="1828" y="7467"/>
                    <a:pt x="1450" y="7467"/>
                  </a:cubicBezTo>
                  <a:cubicBezTo>
                    <a:pt x="1040" y="7467"/>
                    <a:pt x="693" y="7120"/>
                    <a:pt x="693" y="6742"/>
                  </a:cubicBezTo>
                  <a:cubicBezTo>
                    <a:pt x="693" y="6490"/>
                    <a:pt x="819" y="6270"/>
                    <a:pt x="1008" y="6144"/>
                  </a:cubicBezTo>
                  <a:close/>
                  <a:moveTo>
                    <a:pt x="11594" y="6144"/>
                  </a:moveTo>
                  <a:cubicBezTo>
                    <a:pt x="11783" y="6301"/>
                    <a:pt x="11909" y="6490"/>
                    <a:pt x="11909" y="6742"/>
                  </a:cubicBezTo>
                  <a:cubicBezTo>
                    <a:pt x="11909" y="7152"/>
                    <a:pt x="11594" y="7467"/>
                    <a:pt x="11153" y="7467"/>
                  </a:cubicBezTo>
                  <a:cubicBezTo>
                    <a:pt x="10775" y="7467"/>
                    <a:pt x="10428" y="7120"/>
                    <a:pt x="10428" y="6742"/>
                  </a:cubicBezTo>
                  <a:cubicBezTo>
                    <a:pt x="10901" y="6742"/>
                    <a:pt x="11311" y="6490"/>
                    <a:pt x="11594" y="6144"/>
                  </a:cubicBezTo>
                  <a:close/>
                  <a:moveTo>
                    <a:pt x="8759" y="1859"/>
                  </a:moveTo>
                  <a:cubicBezTo>
                    <a:pt x="9326" y="2426"/>
                    <a:pt x="9672" y="3214"/>
                    <a:pt x="9672" y="4128"/>
                  </a:cubicBezTo>
                  <a:lnTo>
                    <a:pt x="9672" y="7120"/>
                  </a:lnTo>
                  <a:cubicBezTo>
                    <a:pt x="9672" y="8507"/>
                    <a:pt x="8853" y="9735"/>
                    <a:pt x="7562" y="10239"/>
                  </a:cubicBezTo>
                  <a:cubicBezTo>
                    <a:pt x="7215" y="9924"/>
                    <a:pt x="6774" y="9735"/>
                    <a:pt x="6301" y="9735"/>
                  </a:cubicBezTo>
                  <a:cubicBezTo>
                    <a:pt x="5829" y="9735"/>
                    <a:pt x="5356" y="9924"/>
                    <a:pt x="5041" y="10239"/>
                  </a:cubicBezTo>
                  <a:cubicBezTo>
                    <a:pt x="3781" y="9735"/>
                    <a:pt x="2899" y="8507"/>
                    <a:pt x="2899" y="7120"/>
                  </a:cubicBezTo>
                  <a:lnTo>
                    <a:pt x="2899" y="4128"/>
                  </a:lnTo>
                  <a:cubicBezTo>
                    <a:pt x="2899" y="3277"/>
                    <a:pt x="3245" y="2489"/>
                    <a:pt x="3812" y="1859"/>
                  </a:cubicBezTo>
                  <a:lnTo>
                    <a:pt x="6049" y="3655"/>
                  </a:lnTo>
                  <a:cubicBezTo>
                    <a:pt x="6112" y="3718"/>
                    <a:pt x="6191" y="3749"/>
                    <a:pt x="6274" y="3749"/>
                  </a:cubicBezTo>
                  <a:cubicBezTo>
                    <a:pt x="6356" y="3749"/>
                    <a:pt x="6443" y="3718"/>
                    <a:pt x="6522" y="3655"/>
                  </a:cubicBezTo>
                  <a:lnTo>
                    <a:pt x="8759" y="1859"/>
                  </a:lnTo>
                  <a:close/>
                  <a:moveTo>
                    <a:pt x="6333" y="10460"/>
                  </a:moveTo>
                  <a:cubicBezTo>
                    <a:pt x="6805" y="10460"/>
                    <a:pt x="7215" y="10775"/>
                    <a:pt x="7373" y="11216"/>
                  </a:cubicBezTo>
                  <a:lnTo>
                    <a:pt x="5262" y="11216"/>
                  </a:lnTo>
                  <a:cubicBezTo>
                    <a:pt x="5419" y="10775"/>
                    <a:pt x="5797" y="10460"/>
                    <a:pt x="6333" y="10460"/>
                  </a:cubicBezTo>
                  <a:close/>
                  <a:moveTo>
                    <a:pt x="6333" y="0"/>
                  </a:moveTo>
                  <a:cubicBezTo>
                    <a:pt x="4159" y="0"/>
                    <a:pt x="2395" y="1639"/>
                    <a:pt x="2237" y="3718"/>
                  </a:cubicBezTo>
                  <a:cubicBezTo>
                    <a:pt x="1324" y="3718"/>
                    <a:pt x="599" y="4506"/>
                    <a:pt x="725" y="5419"/>
                  </a:cubicBezTo>
                  <a:cubicBezTo>
                    <a:pt x="252" y="5703"/>
                    <a:pt x="0" y="6175"/>
                    <a:pt x="0" y="6742"/>
                  </a:cubicBezTo>
                  <a:cubicBezTo>
                    <a:pt x="0" y="7562"/>
                    <a:pt x="662" y="8223"/>
                    <a:pt x="1481" y="8223"/>
                  </a:cubicBezTo>
                  <a:cubicBezTo>
                    <a:pt x="1796" y="8223"/>
                    <a:pt x="2080" y="8160"/>
                    <a:pt x="2300" y="7940"/>
                  </a:cubicBezTo>
                  <a:cubicBezTo>
                    <a:pt x="2584" y="9263"/>
                    <a:pt x="3497" y="10271"/>
                    <a:pt x="4632" y="10838"/>
                  </a:cubicBezTo>
                  <a:cubicBezTo>
                    <a:pt x="4506" y="11059"/>
                    <a:pt x="4474" y="11311"/>
                    <a:pt x="4474" y="11563"/>
                  </a:cubicBezTo>
                  <a:cubicBezTo>
                    <a:pt x="4474" y="11783"/>
                    <a:pt x="4632" y="11941"/>
                    <a:pt x="4821" y="11941"/>
                  </a:cubicBezTo>
                  <a:lnTo>
                    <a:pt x="7814" y="11941"/>
                  </a:lnTo>
                  <a:cubicBezTo>
                    <a:pt x="8034" y="11941"/>
                    <a:pt x="8192" y="11783"/>
                    <a:pt x="8192" y="11563"/>
                  </a:cubicBezTo>
                  <a:cubicBezTo>
                    <a:pt x="8192" y="11311"/>
                    <a:pt x="8129" y="11059"/>
                    <a:pt x="8034" y="10838"/>
                  </a:cubicBezTo>
                  <a:cubicBezTo>
                    <a:pt x="9168" y="10302"/>
                    <a:pt x="10082" y="9263"/>
                    <a:pt x="10334" y="7940"/>
                  </a:cubicBezTo>
                  <a:cubicBezTo>
                    <a:pt x="10586" y="8097"/>
                    <a:pt x="10870" y="8223"/>
                    <a:pt x="11185" y="8223"/>
                  </a:cubicBezTo>
                  <a:cubicBezTo>
                    <a:pt x="12004" y="8223"/>
                    <a:pt x="12665" y="7562"/>
                    <a:pt x="12665" y="6742"/>
                  </a:cubicBezTo>
                  <a:cubicBezTo>
                    <a:pt x="12665" y="6175"/>
                    <a:pt x="12382" y="5703"/>
                    <a:pt x="11909" y="5419"/>
                  </a:cubicBezTo>
                  <a:cubicBezTo>
                    <a:pt x="12035" y="4506"/>
                    <a:pt x="11311" y="3718"/>
                    <a:pt x="10428" y="3718"/>
                  </a:cubicBezTo>
                  <a:cubicBezTo>
                    <a:pt x="10208" y="1639"/>
                    <a:pt x="8444" y="0"/>
                    <a:pt x="633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17" name="Google Shape;5717;p47"/>
          <p:cNvGrpSpPr/>
          <p:nvPr/>
        </p:nvGrpSpPr>
        <p:grpSpPr>
          <a:xfrm>
            <a:off x="4835248" y="1684275"/>
            <a:ext cx="298046" cy="336332"/>
            <a:chOff x="-54426150" y="1901700"/>
            <a:chExt cx="282000" cy="318225"/>
          </a:xfrm>
          <a:solidFill>
            <a:srgbClr val="171536"/>
          </a:solidFill>
        </p:grpSpPr>
        <p:sp>
          <p:nvSpPr>
            <p:cNvPr id="5718" name="Google Shape;5718;p47"/>
            <p:cNvSpPr/>
            <p:nvPr/>
          </p:nvSpPr>
          <p:spPr>
            <a:xfrm>
              <a:off x="-54330850" y="2072625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79" y="0"/>
                  </a:moveTo>
                  <a:cubicBezTo>
                    <a:pt x="190" y="0"/>
                    <a:pt x="1" y="158"/>
                    <a:pt x="1" y="347"/>
                  </a:cubicBezTo>
                  <a:cubicBezTo>
                    <a:pt x="1" y="536"/>
                    <a:pt x="190" y="694"/>
                    <a:pt x="379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9" name="Google Shape;5719;p47"/>
            <p:cNvSpPr/>
            <p:nvPr/>
          </p:nvSpPr>
          <p:spPr>
            <a:xfrm>
              <a:off x="-54256800" y="2072625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67" y="694"/>
                    <a:pt x="725" y="536"/>
                    <a:pt x="725" y="347"/>
                  </a:cubicBezTo>
                  <a:cubicBezTo>
                    <a:pt x="725" y="158"/>
                    <a:pt x="567" y="0"/>
                    <a:pt x="3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0" name="Google Shape;5720;p47"/>
            <p:cNvSpPr/>
            <p:nvPr/>
          </p:nvSpPr>
          <p:spPr>
            <a:xfrm>
              <a:off x="-54320600" y="2135825"/>
              <a:ext cx="72475" cy="28975"/>
            </a:xfrm>
            <a:custGeom>
              <a:avLst/>
              <a:gdLst/>
              <a:ahLst/>
              <a:cxnLst/>
              <a:rect l="l" t="t" r="r" b="b"/>
              <a:pathLst>
                <a:path w="2899" h="1159" extrusionOk="0">
                  <a:moveTo>
                    <a:pt x="398" y="1"/>
                  </a:moveTo>
                  <a:cubicBezTo>
                    <a:pt x="308" y="1"/>
                    <a:pt x="221" y="40"/>
                    <a:pt x="158" y="119"/>
                  </a:cubicBezTo>
                  <a:cubicBezTo>
                    <a:pt x="0" y="276"/>
                    <a:pt x="0" y="497"/>
                    <a:pt x="158" y="623"/>
                  </a:cubicBezTo>
                  <a:cubicBezTo>
                    <a:pt x="505" y="970"/>
                    <a:pt x="977" y="1159"/>
                    <a:pt x="1450" y="1159"/>
                  </a:cubicBezTo>
                  <a:cubicBezTo>
                    <a:pt x="1922" y="1159"/>
                    <a:pt x="2426" y="970"/>
                    <a:pt x="2741" y="623"/>
                  </a:cubicBezTo>
                  <a:cubicBezTo>
                    <a:pt x="2899" y="465"/>
                    <a:pt x="2899" y="213"/>
                    <a:pt x="2741" y="119"/>
                  </a:cubicBezTo>
                  <a:cubicBezTo>
                    <a:pt x="2663" y="40"/>
                    <a:pt x="2568" y="1"/>
                    <a:pt x="2478" y="1"/>
                  </a:cubicBezTo>
                  <a:cubicBezTo>
                    <a:pt x="2387" y="1"/>
                    <a:pt x="2300" y="40"/>
                    <a:pt x="2237" y="119"/>
                  </a:cubicBezTo>
                  <a:cubicBezTo>
                    <a:pt x="2048" y="308"/>
                    <a:pt x="1733" y="434"/>
                    <a:pt x="1450" y="434"/>
                  </a:cubicBezTo>
                  <a:cubicBezTo>
                    <a:pt x="1135" y="434"/>
                    <a:pt x="851" y="308"/>
                    <a:pt x="662" y="119"/>
                  </a:cubicBezTo>
                  <a:cubicBezTo>
                    <a:pt x="583" y="40"/>
                    <a:pt x="489" y="1"/>
                    <a:pt x="39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1" name="Google Shape;5721;p47"/>
            <p:cNvSpPr/>
            <p:nvPr/>
          </p:nvSpPr>
          <p:spPr>
            <a:xfrm>
              <a:off x="-54426150" y="1901700"/>
              <a:ext cx="282000" cy="318225"/>
            </a:xfrm>
            <a:custGeom>
              <a:avLst/>
              <a:gdLst/>
              <a:ahLst/>
              <a:cxnLst/>
              <a:rect l="l" t="t" r="r" b="b"/>
              <a:pathLst>
                <a:path w="11280" h="12729" extrusionOk="0">
                  <a:moveTo>
                    <a:pt x="5672" y="820"/>
                  </a:moveTo>
                  <a:cubicBezTo>
                    <a:pt x="6648" y="820"/>
                    <a:pt x="7562" y="1072"/>
                    <a:pt x="8381" y="1639"/>
                  </a:cubicBezTo>
                  <a:cubicBezTo>
                    <a:pt x="8350" y="1828"/>
                    <a:pt x="8318" y="2049"/>
                    <a:pt x="8318" y="2301"/>
                  </a:cubicBezTo>
                  <a:cubicBezTo>
                    <a:pt x="8318" y="2584"/>
                    <a:pt x="8350" y="2805"/>
                    <a:pt x="8444" y="3057"/>
                  </a:cubicBezTo>
                  <a:lnTo>
                    <a:pt x="1671" y="3057"/>
                  </a:lnTo>
                  <a:cubicBezTo>
                    <a:pt x="2458" y="1702"/>
                    <a:pt x="3939" y="820"/>
                    <a:pt x="5672" y="820"/>
                  </a:cubicBezTo>
                  <a:close/>
                  <a:moveTo>
                    <a:pt x="9389" y="1072"/>
                  </a:moveTo>
                  <a:cubicBezTo>
                    <a:pt x="9547" y="1387"/>
                    <a:pt x="9736" y="1828"/>
                    <a:pt x="9736" y="2301"/>
                  </a:cubicBezTo>
                  <a:cubicBezTo>
                    <a:pt x="9736" y="2773"/>
                    <a:pt x="9547" y="3214"/>
                    <a:pt x="9389" y="3529"/>
                  </a:cubicBezTo>
                  <a:cubicBezTo>
                    <a:pt x="9232" y="3214"/>
                    <a:pt x="9011" y="2773"/>
                    <a:pt x="9011" y="2301"/>
                  </a:cubicBezTo>
                  <a:cubicBezTo>
                    <a:pt x="9011" y="1828"/>
                    <a:pt x="9232" y="1356"/>
                    <a:pt x="9389" y="1072"/>
                  </a:cubicBezTo>
                  <a:close/>
                  <a:moveTo>
                    <a:pt x="5262" y="3750"/>
                  </a:moveTo>
                  <a:cubicBezTo>
                    <a:pt x="5136" y="4065"/>
                    <a:pt x="4853" y="4443"/>
                    <a:pt x="4474" y="4695"/>
                  </a:cubicBezTo>
                  <a:cubicBezTo>
                    <a:pt x="3907" y="5105"/>
                    <a:pt x="3246" y="5325"/>
                    <a:pt x="2742" y="5325"/>
                  </a:cubicBezTo>
                  <a:lnTo>
                    <a:pt x="1923" y="5325"/>
                  </a:lnTo>
                  <a:cubicBezTo>
                    <a:pt x="1734" y="5325"/>
                    <a:pt x="1576" y="5483"/>
                    <a:pt x="1576" y="5703"/>
                  </a:cubicBezTo>
                  <a:lnTo>
                    <a:pt x="1576" y="6806"/>
                  </a:lnTo>
                  <a:lnTo>
                    <a:pt x="851" y="6806"/>
                  </a:lnTo>
                  <a:lnTo>
                    <a:pt x="851" y="5703"/>
                  </a:lnTo>
                  <a:cubicBezTo>
                    <a:pt x="851" y="5010"/>
                    <a:pt x="946" y="4349"/>
                    <a:pt x="1229" y="3750"/>
                  </a:cubicBezTo>
                  <a:close/>
                  <a:moveTo>
                    <a:pt x="10177" y="3750"/>
                  </a:moveTo>
                  <a:cubicBezTo>
                    <a:pt x="10397" y="4349"/>
                    <a:pt x="10555" y="5042"/>
                    <a:pt x="10555" y="5735"/>
                  </a:cubicBezTo>
                  <a:lnTo>
                    <a:pt x="10555" y="6837"/>
                  </a:lnTo>
                  <a:lnTo>
                    <a:pt x="9767" y="6837"/>
                  </a:lnTo>
                  <a:lnTo>
                    <a:pt x="9767" y="5735"/>
                  </a:lnTo>
                  <a:cubicBezTo>
                    <a:pt x="9767" y="5546"/>
                    <a:pt x="9610" y="5388"/>
                    <a:pt x="9421" y="5388"/>
                  </a:cubicBezTo>
                  <a:lnTo>
                    <a:pt x="8665" y="5388"/>
                  </a:lnTo>
                  <a:cubicBezTo>
                    <a:pt x="8129" y="5388"/>
                    <a:pt x="7436" y="5136"/>
                    <a:pt x="6932" y="4758"/>
                  </a:cubicBezTo>
                  <a:cubicBezTo>
                    <a:pt x="6554" y="4475"/>
                    <a:pt x="6270" y="4160"/>
                    <a:pt x="6144" y="3813"/>
                  </a:cubicBezTo>
                  <a:lnTo>
                    <a:pt x="8759" y="3813"/>
                  </a:lnTo>
                  <a:cubicBezTo>
                    <a:pt x="8948" y="4160"/>
                    <a:pt x="9137" y="4380"/>
                    <a:pt x="9200" y="4412"/>
                  </a:cubicBezTo>
                  <a:cubicBezTo>
                    <a:pt x="9279" y="4506"/>
                    <a:pt x="9374" y="4553"/>
                    <a:pt x="9468" y="4553"/>
                  </a:cubicBezTo>
                  <a:cubicBezTo>
                    <a:pt x="9563" y="4553"/>
                    <a:pt x="9657" y="4506"/>
                    <a:pt x="9736" y="4412"/>
                  </a:cubicBezTo>
                  <a:cubicBezTo>
                    <a:pt x="9736" y="4412"/>
                    <a:pt x="9988" y="4160"/>
                    <a:pt x="10177" y="3750"/>
                  </a:cubicBezTo>
                  <a:close/>
                  <a:moveTo>
                    <a:pt x="1545" y="7562"/>
                  </a:moveTo>
                  <a:lnTo>
                    <a:pt x="1545" y="8318"/>
                  </a:lnTo>
                  <a:lnTo>
                    <a:pt x="788" y="8318"/>
                  </a:lnTo>
                  <a:lnTo>
                    <a:pt x="788" y="7562"/>
                  </a:lnTo>
                  <a:close/>
                  <a:moveTo>
                    <a:pt x="10523" y="7562"/>
                  </a:moveTo>
                  <a:lnTo>
                    <a:pt x="10523" y="8318"/>
                  </a:lnTo>
                  <a:lnTo>
                    <a:pt x="9767" y="8318"/>
                  </a:lnTo>
                  <a:lnTo>
                    <a:pt x="9767" y="7562"/>
                  </a:lnTo>
                  <a:close/>
                  <a:moveTo>
                    <a:pt x="1576" y="9074"/>
                  </a:moveTo>
                  <a:lnTo>
                    <a:pt x="1576" y="9421"/>
                  </a:lnTo>
                  <a:lnTo>
                    <a:pt x="1545" y="9421"/>
                  </a:lnTo>
                  <a:cubicBezTo>
                    <a:pt x="1545" y="9641"/>
                    <a:pt x="1387" y="9799"/>
                    <a:pt x="1198" y="9799"/>
                  </a:cubicBezTo>
                  <a:cubicBezTo>
                    <a:pt x="1009" y="9799"/>
                    <a:pt x="851" y="9641"/>
                    <a:pt x="851" y="9421"/>
                  </a:cubicBezTo>
                  <a:lnTo>
                    <a:pt x="851" y="9074"/>
                  </a:lnTo>
                  <a:close/>
                  <a:moveTo>
                    <a:pt x="10555" y="9074"/>
                  </a:moveTo>
                  <a:lnTo>
                    <a:pt x="10555" y="9421"/>
                  </a:lnTo>
                  <a:lnTo>
                    <a:pt x="10523" y="9421"/>
                  </a:lnTo>
                  <a:cubicBezTo>
                    <a:pt x="10523" y="9641"/>
                    <a:pt x="10366" y="9799"/>
                    <a:pt x="10177" y="9799"/>
                  </a:cubicBezTo>
                  <a:cubicBezTo>
                    <a:pt x="9956" y="9799"/>
                    <a:pt x="9799" y="9641"/>
                    <a:pt x="9799" y="9421"/>
                  </a:cubicBezTo>
                  <a:lnTo>
                    <a:pt x="9799" y="9074"/>
                  </a:lnTo>
                  <a:close/>
                  <a:moveTo>
                    <a:pt x="1198" y="10555"/>
                  </a:moveTo>
                  <a:cubicBezTo>
                    <a:pt x="1387" y="10555"/>
                    <a:pt x="1545" y="10713"/>
                    <a:pt x="1545" y="10933"/>
                  </a:cubicBezTo>
                  <a:cubicBezTo>
                    <a:pt x="1545" y="11059"/>
                    <a:pt x="1545" y="11059"/>
                    <a:pt x="1198" y="11689"/>
                  </a:cubicBezTo>
                  <a:cubicBezTo>
                    <a:pt x="820" y="11059"/>
                    <a:pt x="820" y="11059"/>
                    <a:pt x="820" y="10933"/>
                  </a:cubicBezTo>
                  <a:cubicBezTo>
                    <a:pt x="820" y="10713"/>
                    <a:pt x="977" y="10555"/>
                    <a:pt x="1198" y="10555"/>
                  </a:cubicBezTo>
                  <a:close/>
                  <a:moveTo>
                    <a:pt x="10114" y="10618"/>
                  </a:moveTo>
                  <a:cubicBezTo>
                    <a:pt x="10334" y="10618"/>
                    <a:pt x="10492" y="10776"/>
                    <a:pt x="10492" y="10965"/>
                  </a:cubicBezTo>
                  <a:cubicBezTo>
                    <a:pt x="10523" y="10965"/>
                    <a:pt x="10492" y="11059"/>
                    <a:pt x="10492" y="11091"/>
                  </a:cubicBezTo>
                  <a:lnTo>
                    <a:pt x="10177" y="11689"/>
                  </a:lnTo>
                  <a:lnTo>
                    <a:pt x="9799" y="11091"/>
                  </a:lnTo>
                  <a:cubicBezTo>
                    <a:pt x="9799" y="11059"/>
                    <a:pt x="9767" y="10996"/>
                    <a:pt x="9767" y="10965"/>
                  </a:cubicBezTo>
                  <a:cubicBezTo>
                    <a:pt x="9767" y="10776"/>
                    <a:pt x="9925" y="10618"/>
                    <a:pt x="10114" y="10618"/>
                  </a:cubicBezTo>
                  <a:close/>
                  <a:moveTo>
                    <a:pt x="5672" y="4538"/>
                  </a:moveTo>
                  <a:cubicBezTo>
                    <a:pt x="5861" y="4821"/>
                    <a:pt x="6144" y="5105"/>
                    <a:pt x="6522" y="5325"/>
                  </a:cubicBezTo>
                  <a:cubicBezTo>
                    <a:pt x="7184" y="5798"/>
                    <a:pt x="7972" y="6081"/>
                    <a:pt x="8665" y="6081"/>
                  </a:cubicBezTo>
                  <a:lnTo>
                    <a:pt x="9011" y="6081"/>
                  </a:lnTo>
                  <a:lnTo>
                    <a:pt x="9011" y="8696"/>
                  </a:lnTo>
                  <a:cubicBezTo>
                    <a:pt x="9011" y="10524"/>
                    <a:pt x="7530" y="12036"/>
                    <a:pt x="5672" y="12036"/>
                  </a:cubicBezTo>
                  <a:cubicBezTo>
                    <a:pt x="3813" y="12036"/>
                    <a:pt x="2332" y="10524"/>
                    <a:pt x="2332" y="8696"/>
                  </a:cubicBezTo>
                  <a:lnTo>
                    <a:pt x="2332" y="6081"/>
                  </a:lnTo>
                  <a:lnTo>
                    <a:pt x="2679" y="6081"/>
                  </a:lnTo>
                  <a:cubicBezTo>
                    <a:pt x="3403" y="6081"/>
                    <a:pt x="4191" y="5798"/>
                    <a:pt x="4853" y="5325"/>
                  </a:cubicBezTo>
                  <a:cubicBezTo>
                    <a:pt x="5199" y="5105"/>
                    <a:pt x="5483" y="4821"/>
                    <a:pt x="5672" y="4538"/>
                  </a:cubicBezTo>
                  <a:close/>
                  <a:moveTo>
                    <a:pt x="5672" y="1"/>
                  </a:moveTo>
                  <a:cubicBezTo>
                    <a:pt x="2584" y="1"/>
                    <a:pt x="95" y="2584"/>
                    <a:pt x="95" y="5640"/>
                  </a:cubicBezTo>
                  <a:lnTo>
                    <a:pt x="95" y="9389"/>
                  </a:lnTo>
                  <a:cubicBezTo>
                    <a:pt x="95" y="9673"/>
                    <a:pt x="221" y="9925"/>
                    <a:pt x="347" y="10145"/>
                  </a:cubicBezTo>
                  <a:cubicBezTo>
                    <a:pt x="1" y="10524"/>
                    <a:pt x="1" y="11091"/>
                    <a:pt x="221" y="11343"/>
                  </a:cubicBezTo>
                  <a:lnTo>
                    <a:pt x="883" y="12540"/>
                  </a:lnTo>
                  <a:cubicBezTo>
                    <a:pt x="946" y="12666"/>
                    <a:pt x="1072" y="12729"/>
                    <a:pt x="1198" y="12729"/>
                  </a:cubicBezTo>
                  <a:cubicBezTo>
                    <a:pt x="1324" y="12729"/>
                    <a:pt x="1450" y="12666"/>
                    <a:pt x="1513" y="12540"/>
                  </a:cubicBezTo>
                  <a:cubicBezTo>
                    <a:pt x="2175" y="11343"/>
                    <a:pt x="2238" y="11311"/>
                    <a:pt x="2301" y="10965"/>
                  </a:cubicBezTo>
                  <a:cubicBezTo>
                    <a:pt x="3025" y="12036"/>
                    <a:pt x="4254" y="12729"/>
                    <a:pt x="5640" y="12729"/>
                  </a:cubicBezTo>
                  <a:cubicBezTo>
                    <a:pt x="7026" y="12729"/>
                    <a:pt x="8287" y="12036"/>
                    <a:pt x="8980" y="10965"/>
                  </a:cubicBezTo>
                  <a:cubicBezTo>
                    <a:pt x="8980" y="11091"/>
                    <a:pt x="9043" y="11185"/>
                    <a:pt x="9074" y="11311"/>
                  </a:cubicBezTo>
                  <a:lnTo>
                    <a:pt x="9074" y="11343"/>
                  </a:lnTo>
                  <a:lnTo>
                    <a:pt x="9736" y="12540"/>
                  </a:lnTo>
                  <a:cubicBezTo>
                    <a:pt x="9799" y="12666"/>
                    <a:pt x="9925" y="12729"/>
                    <a:pt x="10051" y="12729"/>
                  </a:cubicBezTo>
                  <a:cubicBezTo>
                    <a:pt x="10177" y="12729"/>
                    <a:pt x="10334" y="12666"/>
                    <a:pt x="10366" y="12540"/>
                  </a:cubicBezTo>
                  <a:lnTo>
                    <a:pt x="11028" y="11406"/>
                  </a:lnTo>
                  <a:cubicBezTo>
                    <a:pt x="11122" y="11248"/>
                    <a:pt x="11154" y="11028"/>
                    <a:pt x="11154" y="10870"/>
                  </a:cubicBezTo>
                  <a:cubicBezTo>
                    <a:pt x="11154" y="10618"/>
                    <a:pt x="11028" y="10335"/>
                    <a:pt x="10870" y="10145"/>
                  </a:cubicBezTo>
                  <a:cubicBezTo>
                    <a:pt x="11091" y="9925"/>
                    <a:pt x="11154" y="9673"/>
                    <a:pt x="11154" y="9389"/>
                  </a:cubicBezTo>
                  <a:cubicBezTo>
                    <a:pt x="11280" y="4979"/>
                    <a:pt x="11280" y="5294"/>
                    <a:pt x="11217" y="5168"/>
                  </a:cubicBezTo>
                  <a:cubicBezTo>
                    <a:pt x="11154" y="4317"/>
                    <a:pt x="10870" y="3498"/>
                    <a:pt x="10429" y="2773"/>
                  </a:cubicBezTo>
                  <a:cubicBezTo>
                    <a:pt x="10492" y="2616"/>
                    <a:pt x="10492" y="2458"/>
                    <a:pt x="10492" y="2301"/>
                  </a:cubicBezTo>
                  <a:cubicBezTo>
                    <a:pt x="10492" y="1167"/>
                    <a:pt x="9704" y="221"/>
                    <a:pt x="9641" y="190"/>
                  </a:cubicBezTo>
                  <a:cubicBezTo>
                    <a:pt x="9578" y="95"/>
                    <a:pt x="9484" y="64"/>
                    <a:pt x="9389" y="64"/>
                  </a:cubicBezTo>
                  <a:cubicBezTo>
                    <a:pt x="9263" y="64"/>
                    <a:pt x="9169" y="95"/>
                    <a:pt x="9106" y="190"/>
                  </a:cubicBezTo>
                  <a:cubicBezTo>
                    <a:pt x="9106" y="221"/>
                    <a:pt x="8822" y="473"/>
                    <a:pt x="8633" y="883"/>
                  </a:cubicBezTo>
                  <a:cubicBezTo>
                    <a:pt x="7719" y="316"/>
                    <a:pt x="6743" y="1"/>
                    <a:pt x="567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22" name="Google Shape;5722;p47"/>
          <p:cNvGrpSpPr/>
          <p:nvPr/>
        </p:nvGrpSpPr>
        <p:grpSpPr>
          <a:xfrm>
            <a:off x="4835248" y="2099663"/>
            <a:ext cx="298046" cy="337178"/>
            <a:chOff x="-54426150" y="2294725"/>
            <a:chExt cx="282000" cy="319025"/>
          </a:xfrm>
          <a:solidFill>
            <a:srgbClr val="171536"/>
          </a:solidFill>
        </p:grpSpPr>
        <p:sp>
          <p:nvSpPr>
            <p:cNvPr id="5723" name="Google Shape;5723;p47"/>
            <p:cNvSpPr/>
            <p:nvPr/>
          </p:nvSpPr>
          <p:spPr>
            <a:xfrm>
              <a:off x="-54320600" y="2527275"/>
              <a:ext cx="72475" cy="29750"/>
            </a:xfrm>
            <a:custGeom>
              <a:avLst/>
              <a:gdLst/>
              <a:ahLst/>
              <a:cxnLst/>
              <a:rect l="l" t="t" r="r" b="b"/>
              <a:pathLst>
                <a:path w="2899" h="1190" extrusionOk="0">
                  <a:moveTo>
                    <a:pt x="398" y="1"/>
                  </a:moveTo>
                  <a:cubicBezTo>
                    <a:pt x="308" y="1"/>
                    <a:pt x="221" y="40"/>
                    <a:pt x="158" y="119"/>
                  </a:cubicBezTo>
                  <a:cubicBezTo>
                    <a:pt x="0" y="276"/>
                    <a:pt x="0" y="528"/>
                    <a:pt x="158" y="623"/>
                  </a:cubicBezTo>
                  <a:cubicBezTo>
                    <a:pt x="505" y="1001"/>
                    <a:pt x="977" y="1190"/>
                    <a:pt x="1450" y="1190"/>
                  </a:cubicBezTo>
                  <a:cubicBezTo>
                    <a:pt x="1922" y="1190"/>
                    <a:pt x="2426" y="1001"/>
                    <a:pt x="2741" y="623"/>
                  </a:cubicBezTo>
                  <a:cubicBezTo>
                    <a:pt x="2899" y="465"/>
                    <a:pt x="2899" y="245"/>
                    <a:pt x="2741" y="119"/>
                  </a:cubicBezTo>
                  <a:cubicBezTo>
                    <a:pt x="2663" y="40"/>
                    <a:pt x="2568" y="1"/>
                    <a:pt x="2478" y="1"/>
                  </a:cubicBezTo>
                  <a:cubicBezTo>
                    <a:pt x="2387" y="1"/>
                    <a:pt x="2300" y="40"/>
                    <a:pt x="2237" y="119"/>
                  </a:cubicBezTo>
                  <a:cubicBezTo>
                    <a:pt x="2048" y="308"/>
                    <a:pt x="1733" y="434"/>
                    <a:pt x="1450" y="434"/>
                  </a:cubicBezTo>
                  <a:cubicBezTo>
                    <a:pt x="1135" y="434"/>
                    <a:pt x="851" y="308"/>
                    <a:pt x="662" y="119"/>
                  </a:cubicBezTo>
                  <a:cubicBezTo>
                    <a:pt x="583" y="40"/>
                    <a:pt x="489" y="1"/>
                    <a:pt x="39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4" name="Google Shape;5724;p47"/>
            <p:cNvSpPr/>
            <p:nvPr/>
          </p:nvSpPr>
          <p:spPr>
            <a:xfrm>
              <a:off x="-54330850" y="2464075"/>
              <a:ext cx="18150" cy="18125"/>
            </a:xfrm>
            <a:custGeom>
              <a:avLst/>
              <a:gdLst/>
              <a:ahLst/>
              <a:cxnLst/>
              <a:rect l="l" t="t" r="r" b="b"/>
              <a:pathLst>
                <a:path w="726" h="725" extrusionOk="0">
                  <a:moveTo>
                    <a:pt x="379" y="0"/>
                  </a:moveTo>
                  <a:cubicBezTo>
                    <a:pt x="190" y="0"/>
                    <a:pt x="1" y="158"/>
                    <a:pt x="1" y="378"/>
                  </a:cubicBezTo>
                  <a:cubicBezTo>
                    <a:pt x="1" y="567"/>
                    <a:pt x="190" y="725"/>
                    <a:pt x="379" y="725"/>
                  </a:cubicBezTo>
                  <a:cubicBezTo>
                    <a:pt x="568" y="725"/>
                    <a:pt x="725" y="567"/>
                    <a:pt x="725" y="378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5" name="Google Shape;5725;p47"/>
            <p:cNvSpPr/>
            <p:nvPr/>
          </p:nvSpPr>
          <p:spPr>
            <a:xfrm>
              <a:off x="-54256800" y="2464075"/>
              <a:ext cx="18125" cy="18125"/>
            </a:xfrm>
            <a:custGeom>
              <a:avLst/>
              <a:gdLst/>
              <a:ahLst/>
              <a:cxnLst/>
              <a:rect l="l" t="t" r="r" b="b"/>
              <a:pathLst>
                <a:path w="725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cubicBezTo>
                    <a:pt x="567" y="725"/>
                    <a:pt x="725" y="567"/>
                    <a:pt x="725" y="378"/>
                  </a:cubicBezTo>
                  <a:cubicBezTo>
                    <a:pt x="725" y="158"/>
                    <a:pt x="567" y="0"/>
                    <a:pt x="3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6" name="Google Shape;5726;p47"/>
            <p:cNvSpPr/>
            <p:nvPr/>
          </p:nvSpPr>
          <p:spPr>
            <a:xfrm>
              <a:off x="-54426150" y="2294725"/>
              <a:ext cx="282000" cy="319025"/>
            </a:xfrm>
            <a:custGeom>
              <a:avLst/>
              <a:gdLst/>
              <a:ahLst/>
              <a:cxnLst/>
              <a:rect l="l" t="t" r="r" b="b"/>
              <a:pathLst>
                <a:path w="11280" h="12761" extrusionOk="0">
                  <a:moveTo>
                    <a:pt x="8381" y="757"/>
                  </a:moveTo>
                  <a:cubicBezTo>
                    <a:pt x="9106" y="757"/>
                    <a:pt x="9610" y="1387"/>
                    <a:pt x="9484" y="2049"/>
                  </a:cubicBezTo>
                  <a:lnTo>
                    <a:pt x="9106" y="4538"/>
                  </a:lnTo>
                  <a:lnTo>
                    <a:pt x="2301" y="4538"/>
                  </a:lnTo>
                  <a:lnTo>
                    <a:pt x="1891" y="2049"/>
                  </a:lnTo>
                  <a:cubicBezTo>
                    <a:pt x="1734" y="1387"/>
                    <a:pt x="2238" y="757"/>
                    <a:pt x="2962" y="757"/>
                  </a:cubicBezTo>
                  <a:close/>
                  <a:moveTo>
                    <a:pt x="2962" y="5294"/>
                  </a:moveTo>
                  <a:cubicBezTo>
                    <a:pt x="2836" y="5609"/>
                    <a:pt x="2616" y="5829"/>
                    <a:pt x="2301" y="5955"/>
                  </a:cubicBezTo>
                  <a:lnTo>
                    <a:pt x="2301" y="5294"/>
                  </a:lnTo>
                  <a:close/>
                  <a:moveTo>
                    <a:pt x="9011" y="5294"/>
                  </a:moveTo>
                  <a:lnTo>
                    <a:pt x="9011" y="5955"/>
                  </a:lnTo>
                  <a:cubicBezTo>
                    <a:pt x="8696" y="5829"/>
                    <a:pt x="8476" y="5609"/>
                    <a:pt x="8350" y="5294"/>
                  </a:cubicBezTo>
                  <a:close/>
                  <a:moveTo>
                    <a:pt x="9767" y="6743"/>
                  </a:moveTo>
                  <a:cubicBezTo>
                    <a:pt x="10177" y="6743"/>
                    <a:pt x="10523" y="7058"/>
                    <a:pt x="10523" y="7499"/>
                  </a:cubicBezTo>
                  <a:cubicBezTo>
                    <a:pt x="10523" y="7940"/>
                    <a:pt x="10177" y="8255"/>
                    <a:pt x="9767" y="8255"/>
                  </a:cubicBezTo>
                  <a:lnTo>
                    <a:pt x="9767" y="6743"/>
                  </a:lnTo>
                  <a:close/>
                  <a:moveTo>
                    <a:pt x="1545" y="6774"/>
                  </a:moveTo>
                  <a:lnTo>
                    <a:pt x="1545" y="8287"/>
                  </a:lnTo>
                  <a:cubicBezTo>
                    <a:pt x="1135" y="8255"/>
                    <a:pt x="788" y="7940"/>
                    <a:pt x="788" y="7530"/>
                  </a:cubicBezTo>
                  <a:cubicBezTo>
                    <a:pt x="788" y="7152"/>
                    <a:pt x="1103" y="6774"/>
                    <a:pt x="1545" y="6774"/>
                  </a:cubicBezTo>
                  <a:close/>
                  <a:moveTo>
                    <a:pt x="7593" y="5294"/>
                  </a:moveTo>
                  <a:cubicBezTo>
                    <a:pt x="7751" y="6050"/>
                    <a:pt x="8318" y="6585"/>
                    <a:pt x="9074" y="6743"/>
                  </a:cubicBezTo>
                  <a:lnTo>
                    <a:pt x="9074" y="8633"/>
                  </a:lnTo>
                  <a:cubicBezTo>
                    <a:pt x="9011" y="10492"/>
                    <a:pt x="7530" y="11973"/>
                    <a:pt x="5672" y="11973"/>
                  </a:cubicBezTo>
                  <a:cubicBezTo>
                    <a:pt x="3813" y="11973"/>
                    <a:pt x="2332" y="10492"/>
                    <a:pt x="2332" y="8633"/>
                  </a:cubicBezTo>
                  <a:lnTo>
                    <a:pt x="2332" y="6743"/>
                  </a:lnTo>
                  <a:cubicBezTo>
                    <a:pt x="3088" y="6585"/>
                    <a:pt x="3624" y="6018"/>
                    <a:pt x="3781" y="5294"/>
                  </a:cubicBezTo>
                  <a:close/>
                  <a:moveTo>
                    <a:pt x="2931" y="1"/>
                  </a:moveTo>
                  <a:cubicBezTo>
                    <a:pt x="1797" y="1"/>
                    <a:pt x="883" y="1040"/>
                    <a:pt x="1072" y="2175"/>
                  </a:cubicBezTo>
                  <a:lnTo>
                    <a:pt x="1513" y="4916"/>
                  </a:lnTo>
                  <a:lnTo>
                    <a:pt x="1513" y="6018"/>
                  </a:lnTo>
                  <a:cubicBezTo>
                    <a:pt x="662" y="6018"/>
                    <a:pt x="1" y="6711"/>
                    <a:pt x="1" y="7530"/>
                  </a:cubicBezTo>
                  <a:cubicBezTo>
                    <a:pt x="1" y="8350"/>
                    <a:pt x="662" y="9043"/>
                    <a:pt x="1513" y="9043"/>
                  </a:cubicBezTo>
                  <a:cubicBezTo>
                    <a:pt x="1702" y="11122"/>
                    <a:pt x="3466" y="12760"/>
                    <a:pt x="5609" y="12760"/>
                  </a:cubicBezTo>
                  <a:cubicBezTo>
                    <a:pt x="7719" y="12760"/>
                    <a:pt x="9484" y="11122"/>
                    <a:pt x="9704" y="9043"/>
                  </a:cubicBezTo>
                  <a:cubicBezTo>
                    <a:pt x="10523" y="9043"/>
                    <a:pt x="11185" y="8350"/>
                    <a:pt x="11185" y="7530"/>
                  </a:cubicBezTo>
                  <a:cubicBezTo>
                    <a:pt x="11280" y="6711"/>
                    <a:pt x="10586" y="6018"/>
                    <a:pt x="9767" y="6018"/>
                  </a:cubicBezTo>
                  <a:lnTo>
                    <a:pt x="9767" y="4916"/>
                  </a:lnTo>
                  <a:lnTo>
                    <a:pt x="10208" y="2175"/>
                  </a:lnTo>
                  <a:cubicBezTo>
                    <a:pt x="10397" y="1040"/>
                    <a:pt x="9547" y="1"/>
                    <a:pt x="835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7" name="Google Shape;5727;p47"/>
            <p:cNvSpPr/>
            <p:nvPr/>
          </p:nvSpPr>
          <p:spPr>
            <a:xfrm>
              <a:off x="-54312725" y="2334125"/>
              <a:ext cx="54375" cy="53575"/>
            </a:xfrm>
            <a:custGeom>
              <a:avLst/>
              <a:gdLst/>
              <a:ahLst/>
              <a:cxnLst/>
              <a:rect l="l" t="t" r="r" b="b"/>
              <a:pathLst>
                <a:path w="2175" h="2143" extrusionOk="0">
                  <a:moveTo>
                    <a:pt x="1103" y="0"/>
                  </a:moveTo>
                  <a:cubicBezTo>
                    <a:pt x="914" y="0"/>
                    <a:pt x="757" y="158"/>
                    <a:pt x="757" y="347"/>
                  </a:cubicBezTo>
                  <a:lnTo>
                    <a:pt x="757" y="725"/>
                  </a:lnTo>
                  <a:lnTo>
                    <a:pt x="379" y="725"/>
                  </a:lnTo>
                  <a:cubicBezTo>
                    <a:pt x="190" y="725"/>
                    <a:pt x="32" y="882"/>
                    <a:pt x="32" y="1071"/>
                  </a:cubicBezTo>
                  <a:cubicBezTo>
                    <a:pt x="0" y="1229"/>
                    <a:pt x="158" y="1418"/>
                    <a:pt x="379" y="1418"/>
                  </a:cubicBezTo>
                  <a:lnTo>
                    <a:pt x="757" y="1418"/>
                  </a:lnTo>
                  <a:lnTo>
                    <a:pt x="757" y="1796"/>
                  </a:lnTo>
                  <a:cubicBezTo>
                    <a:pt x="757" y="1985"/>
                    <a:pt x="914" y="2142"/>
                    <a:pt x="1103" y="2142"/>
                  </a:cubicBezTo>
                  <a:cubicBezTo>
                    <a:pt x="1292" y="2142"/>
                    <a:pt x="1450" y="1985"/>
                    <a:pt x="1450" y="1796"/>
                  </a:cubicBezTo>
                  <a:lnTo>
                    <a:pt x="1450" y="1418"/>
                  </a:lnTo>
                  <a:lnTo>
                    <a:pt x="1796" y="1418"/>
                  </a:lnTo>
                  <a:cubicBezTo>
                    <a:pt x="2017" y="1418"/>
                    <a:pt x="2174" y="1260"/>
                    <a:pt x="2174" y="1071"/>
                  </a:cubicBezTo>
                  <a:cubicBezTo>
                    <a:pt x="2174" y="882"/>
                    <a:pt x="2017" y="725"/>
                    <a:pt x="1796" y="725"/>
                  </a:cubicBezTo>
                  <a:lnTo>
                    <a:pt x="1450" y="725"/>
                  </a:lnTo>
                  <a:lnTo>
                    <a:pt x="1450" y="347"/>
                  </a:lnTo>
                  <a:cubicBezTo>
                    <a:pt x="1450" y="158"/>
                    <a:pt x="1292" y="0"/>
                    <a:pt x="110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28" name="Google Shape;5728;p47"/>
          <p:cNvGrpSpPr/>
          <p:nvPr/>
        </p:nvGrpSpPr>
        <p:grpSpPr>
          <a:xfrm>
            <a:off x="4833583" y="2514232"/>
            <a:ext cx="301375" cy="337151"/>
            <a:chOff x="-54427725" y="2686975"/>
            <a:chExt cx="285150" cy="319000"/>
          </a:xfrm>
          <a:solidFill>
            <a:srgbClr val="171536"/>
          </a:solidFill>
        </p:grpSpPr>
        <p:sp>
          <p:nvSpPr>
            <p:cNvPr id="5729" name="Google Shape;5729;p47"/>
            <p:cNvSpPr/>
            <p:nvPr/>
          </p:nvSpPr>
          <p:spPr>
            <a:xfrm>
              <a:off x="-54320600" y="2919525"/>
              <a:ext cx="72475" cy="28950"/>
            </a:xfrm>
            <a:custGeom>
              <a:avLst/>
              <a:gdLst/>
              <a:ahLst/>
              <a:cxnLst/>
              <a:rect l="l" t="t" r="r" b="b"/>
              <a:pathLst>
                <a:path w="2899" h="1158" extrusionOk="0">
                  <a:moveTo>
                    <a:pt x="398" y="0"/>
                  </a:moveTo>
                  <a:cubicBezTo>
                    <a:pt x="308" y="0"/>
                    <a:pt x="221" y="39"/>
                    <a:pt x="158" y="118"/>
                  </a:cubicBezTo>
                  <a:cubicBezTo>
                    <a:pt x="0" y="276"/>
                    <a:pt x="0" y="496"/>
                    <a:pt x="158" y="622"/>
                  </a:cubicBezTo>
                  <a:cubicBezTo>
                    <a:pt x="505" y="969"/>
                    <a:pt x="977" y="1158"/>
                    <a:pt x="1450" y="1158"/>
                  </a:cubicBezTo>
                  <a:cubicBezTo>
                    <a:pt x="1922" y="1158"/>
                    <a:pt x="2426" y="969"/>
                    <a:pt x="2741" y="622"/>
                  </a:cubicBezTo>
                  <a:cubicBezTo>
                    <a:pt x="2899" y="465"/>
                    <a:pt x="2899" y="213"/>
                    <a:pt x="2741" y="118"/>
                  </a:cubicBezTo>
                  <a:cubicBezTo>
                    <a:pt x="2663" y="39"/>
                    <a:pt x="2568" y="0"/>
                    <a:pt x="2478" y="0"/>
                  </a:cubicBezTo>
                  <a:cubicBezTo>
                    <a:pt x="2387" y="0"/>
                    <a:pt x="2300" y="39"/>
                    <a:pt x="2237" y="118"/>
                  </a:cubicBezTo>
                  <a:cubicBezTo>
                    <a:pt x="2048" y="307"/>
                    <a:pt x="1733" y="433"/>
                    <a:pt x="1450" y="433"/>
                  </a:cubicBezTo>
                  <a:cubicBezTo>
                    <a:pt x="1135" y="433"/>
                    <a:pt x="851" y="307"/>
                    <a:pt x="662" y="118"/>
                  </a:cubicBezTo>
                  <a:cubicBezTo>
                    <a:pt x="583" y="39"/>
                    <a:pt x="489" y="0"/>
                    <a:pt x="39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0" name="Google Shape;5730;p47"/>
            <p:cNvSpPr/>
            <p:nvPr/>
          </p:nvSpPr>
          <p:spPr>
            <a:xfrm>
              <a:off x="-54256800" y="2856300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67" y="694"/>
                    <a:pt x="725" y="536"/>
                    <a:pt x="725" y="347"/>
                  </a:cubicBezTo>
                  <a:cubicBezTo>
                    <a:pt x="725" y="158"/>
                    <a:pt x="567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1" name="Google Shape;5731;p47"/>
            <p:cNvSpPr/>
            <p:nvPr/>
          </p:nvSpPr>
          <p:spPr>
            <a:xfrm>
              <a:off x="-54330850" y="285630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79" y="1"/>
                  </a:moveTo>
                  <a:cubicBezTo>
                    <a:pt x="190" y="1"/>
                    <a:pt x="1" y="158"/>
                    <a:pt x="1" y="347"/>
                  </a:cubicBezTo>
                  <a:cubicBezTo>
                    <a:pt x="1" y="536"/>
                    <a:pt x="190" y="694"/>
                    <a:pt x="379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1"/>
                    <a:pt x="37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2" name="Google Shape;5732;p47"/>
            <p:cNvSpPr/>
            <p:nvPr/>
          </p:nvSpPr>
          <p:spPr>
            <a:xfrm>
              <a:off x="-54427725" y="2686975"/>
              <a:ext cx="285150" cy="319000"/>
            </a:xfrm>
            <a:custGeom>
              <a:avLst/>
              <a:gdLst/>
              <a:ahLst/>
              <a:cxnLst/>
              <a:rect l="l" t="t" r="r" b="b"/>
              <a:pathLst>
                <a:path w="11406" h="12760" extrusionOk="0">
                  <a:moveTo>
                    <a:pt x="8696" y="756"/>
                  </a:moveTo>
                  <a:cubicBezTo>
                    <a:pt x="9326" y="756"/>
                    <a:pt x="9799" y="1260"/>
                    <a:pt x="9799" y="1859"/>
                  </a:cubicBezTo>
                  <a:lnTo>
                    <a:pt x="9799" y="4883"/>
                  </a:lnTo>
                  <a:cubicBezTo>
                    <a:pt x="9799" y="5072"/>
                    <a:pt x="9641" y="5230"/>
                    <a:pt x="9452" y="5230"/>
                  </a:cubicBezTo>
                  <a:lnTo>
                    <a:pt x="2017" y="5230"/>
                  </a:lnTo>
                  <a:cubicBezTo>
                    <a:pt x="1797" y="5230"/>
                    <a:pt x="1639" y="5072"/>
                    <a:pt x="1639" y="4883"/>
                  </a:cubicBezTo>
                  <a:cubicBezTo>
                    <a:pt x="1608" y="4852"/>
                    <a:pt x="1608" y="1922"/>
                    <a:pt x="1608" y="1859"/>
                  </a:cubicBezTo>
                  <a:cubicBezTo>
                    <a:pt x="1608" y="1229"/>
                    <a:pt x="2112" y="756"/>
                    <a:pt x="2710" y="756"/>
                  </a:cubicBezTo>
                  <a:close/>
                  <a:moveTo>
                    <a:pt x="1608" y="5955"/>
                  </a:moveTo>
                  <a:cubicBezTo>
                    <a:pt x="1734" y="5986"/>
                    <a:pt x="1860" y="6018"/>
                    <a:pt x="1954" y="6018"/>
                  </a:cubicBezTo>
                  <a:lnTo>
                    <a:pt x="2301" y="6018"/>
                  </a:lnTo>
                  <a:lnTo>
                    <a:pt x="2301" y="8317"/>
                  </a:lnTo>
                  <a:cubicBezTo>
                    <a:pt x="2301" y="9105"/>
                    <a:pt x="1986" y="9798"/>
                    <a:pt x="1450" y="10334"/>
                  </a:cubicBezTo>
                  <a:cubicBezTo>
                    <a:pt x="1401" y="10433"/>
                    <a:pt x="1317" y="10480"/>
                    <a:pt x="1225" y="10480"/>
                  </a:cubicBezTo>
                  <a:cubicBezTo>
                    <a:pt x="1142" y="10480"/>
                    <a:pt x="1053" y="10440"/>
                    <a:pt x="977" y="10365"/>
                  </a:cubicBezTo>
                  <a:cubicBezTo>
                    <a:pt x="820" y="10208"/>
                    <a:pt x="820" y="9956"/>
                    <a:pt x="977" y="9830"/>
                  </a:cubicBezTo>
                  <a:cubicBezTo>
                    <a:pt x="1355" y="9452"/>
                    <a:pt x="1608" y="8853"/>
                    <a:pt x="1608" y="8317"/>
                  </a:cubicBezTo>
                  <a:lnTo>
                    <a:pt x="1608" y="5955"/>
                  </a:lnTo>
                  <a:close/>
                  <a:moveTo>
                    <a:pt x="9799" y="5955"/>
                  </a:moveTo>
                  <a:lnTo>
                    <a:pt x="9799" y="6805"/>
                  </a:lnTo>
                  <a:cubicBezTo>
                    <a:pt x="9799" y="8853"/>
                    <a:pt x="9988" y="9420"/>
                    <a:pt x="10429" y="9830"/>
                  </a:cubicBezTo>
                  <a:cubicBezTo>
                    <a:pt x="10618" y="9987"/>
                    <a:pt x="10618" y="10239"/>
                    <a:pt x="10460" y="10365"/>
                  </a:cubicBezTo>
                  <a:cubicBezTo>
                    <a:pt x="10382" y="10444"/>
                    <a:pt x="10287" y="10483"/>
                    <a:pt x="10197" y="10483"/>
                  </a:cubicBezTo>
                  <a:cubicBezTo>
                    <a:pt x="10106" y="10483"/>
                    <a:pt x="10019" y="10444"/>
                    <a:pt x="9956" y="10365"/>
                  </a:cubicBezTo>
                  <a:cubicBezTo>
                    <a:pt x="9389" y="9798"/>
                    <a:pt x="9074" y="9042"/>
                    <a:pt x="9074" y="8317"/>
                  </a:cubicBezTo>
                  <a:lnTo>
                    <a:pt x="9074" y="6018"/>
                  </a:lnTo>
                  <a:lnTo>
                    <a:pt x="9452" y="6018"/>
                  </a:lnTo>
                  <a:cubicBezTo>
                    <a:pt x="9547" y="6018"/>
                    <a:pt x="9704" y="5986"/>
                    <a:pt x="9799" y="5955"/>
                  </a:cubicBezTo>
                  <a:close/>
                  <a:moveTo>
                    <a:pt x="8381" y="6018"/>
                  </a:moveTo>
                  <a:lnTo>
                    <a:pt x="8381" y="8317"/>
                  </a:lnTo>
                  <a:cubicBezTo>
                    <a:pt x="8381" y="8948"/>
                    <a:pt x="8539" y="9515"/>
                    <a:pt x="8822" y="10050"/>
                  </a:cubicBezTo>
                  <a:cubicBezTo>
                    <a:pt x="8224" y="11216"/>
                    <a:pt x="7026" y="11972"/>
                    <a:pt x="5735" y="11972"/>
                  </a:cubicBezTo>
                  <a:cubicBezTo>
                    <a:pt x="4443" y="11972"/>
                    <a:pt x="3246" y="11216"/>
                    <a:pt x="2710" y="10050"/>
                  </a:cubicBezTo>
                  <a:cubicBezTo>
                    <a:pt x="2994" y="9515"/>
                    <a:pt x="3151" y="8916"/>
                    <a:pt x="3151" y="8317"/>
                  </a:cubicBezTo>
                  <a:lnTo>
                    <a:pt x="3151" y="6018"/>
                  </a:lnTo>
                  <a:close/>
                  <a:moveTo>
                    <a:pt x="2710" y="0"/>
                  </a:moveTo>
                  <a:cubicBezTo>
                    <a:pt x="1671" y="0"/>
                    <a:pt x="851" y="819"/>
                    <a:pt x="851" y="1859"/>
                  </a:cubicBezTo>
                  <a:lnTo>
                    <a:pt x="851" y="8317"/>
                  </a:lnTo>
                  <a:cubicBezTo>
                    <a:pt x="851" y="8696"/>
                    <a:pt x="694" y="9042"/>
                    <a:pt x="410" y="9326"/>
                  </a:cubicBezTo>
                  <a:cubicBezTo>
                    <a:pt x="1" y="9767"/>
                    <a:pt x="1" y="10460"/>
                    <a:pt x="410" y="10901"/>
                  </a:cubicBezTo>
                  <a:cubicBezTo>
                    <a:pt x="631" y="11121"/>
                    <a:pt x="922" y="11232"/>
                    <a:pt x="1210" y="11232"/>
                  </a:cubicBezTo>
                  <a:cubicBezTo>
                    <a:pt x="1497" y="11232"/>
                    <a:pt x="1781" y="11121"/>
                    <a:pt x="1986" y="10901"/>
                  </a:cubicBezTo>
                  <a:lnTo>
                    <a:pt x="2143" y="10743"/>
                  </a:lnTo>
                  <a:cubicBezTo>
                    <a:pt x="2868" y="11972"/>
                    <a:pt x="4191" y="12760"/>
                    <a:pt x="5672" y="12760"/>
                  </a:cubicBezTo>
                  <a:cubicBezTo>
                    <a:pt x="7152" y="12760"/>
                    <a:pt x="8444" y="11972"/>
                    <a:pt x="9169" y="10743"/>
                  </a:cubicBezTo>
                  <a:cubicBezTo>
                    <a:pt x="9200" y="10838"/>
                    <a:pt x="9295" y="10869"/>
                    <a:pt x="9326" y="10901"/>
                  </a:cubicBezTo>
                  <a:cubicBezTo>
                    <a:pt x="9547" y="11121"/>
                    <a:pt x="9830" y="11232"/>
                    <a:pt x="10114" y="11232"/>
                  </a:cubicBezTo>
                  <a:cubicBezTo>
                    <a:pt x="10397" y="11232"/>
                    <a:pt x="10681" y="11121"/>
                    <a:pt x="10901" y="10901"/>
                  </a:cubicBezTo>
                  <a:cubicBezTo>
                    <a:pt x="11406" y="10460"/>
                    <a:pt x="11406" y="9767"/>
                    <a:pt x="10964" y="9326"/>
                  </a:cubicBezTo>
                  <a:cubicBezTo>
                    <a:pt x="10744" y="9105"/>
                    <a:pt x="10555" y="8727"/>
                    <a:pt x="10555" y="6805"/>
                  </a:cubicBezTo>
                  <a:lnTo>
                    <a:pt x="10555" y="1859"/>
                  </a:lnTo>
                  <a:cubicBezTo>
                    <a:pt x="10555" y="819"/>
                    <a:pt x="9704" y="0"/>
                    <a:pt x="869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3" name="Google Shape;5733;p47"/>
            <p:cNvSpPr/>
            <p:nvPr/>
          </p:nvSpPr>
          <p:spPr>
            <a:xfrm>
              <a:off x="-54330850" y="2717875"/>
              <a:ext cx="93750" cy="85425"/>
            </a:xfrm>
            <a:custGeom>
              <a:avLst/>
              <a:gdLst/>
              <a:ahLst/>
              <a:cxnLst/>
              <a:rect l="l" t="t" r="r" b="b"/>
              <a:pathLst>
                <a:path w="3750" h="3417" extrusionOk="0">
                  <a:moveTo>
                    <a:pt x="1828" y="1285"/>
                  </a:moveTo>
                  <a:lnTo>
                    <a:pt x="1891" y="1474"/>
                  </a:lnTo>
                  <a:cubicBezTo>
                    <a:pt x="1954" y="1600"/>
                    <a:pt x="2049" y="1663"/>
                    <a:pt x="2175" y="1663"/>
                  </a:cubicBezTo>
                  <a:lnTo>
                    <a:pt x="2364" y="1726"/>
                  </a:lnTo>
                  <a:lnTo>
                    <a:pt x="2206" y="1883"/>
                  </a:lnTo>
                  <a:cubicBezTo>
                    <a:pt x="2143" y="1946"/>
                    <a:pt x="2112" y="2072"/>
                    <a:pt x="2112" y="2198"/>
                  </a:cubicBezTo>
                  <a:lnTo>
                    <a:pt x="2143" y="2387"/>
                  </a:lnTo>
                  <a:lnTo>
                    <a:pt x="1954" y="2293"/>
                  </a:lnTo>
                  <a:cubicBezTo>
                    <a:pt x="1891" y="2277"/>
                    <a:pt x="1828" y="2269"/>
                    <a:pt x="1765" y="2269"/>
                  </a:cubicBezTo>
                  <a:cubicBezTo>
                    <a:pt x="1702" y="2269"/>
                    <a:pt x="1639" y="2277"/>
                    <a:pt x="1576" y="2293"/>
                  </a:cubicBezTo>
                  <a:lnTo>
                    <a:pt x="1387" y="2387"/>
                  </a:lnTo>
                  <a:lnTo>
                    <a:pt x="1450" y="2198"/>
                  </a:lnTo>
                  <a:cubicBezTo>
                    <a:pt x="1482" y="2072"/>
                    <a:pt x="1450" y="1946"/>
                    <a:pt x="1324" y="1883"/>
                  </a:cubicBezTo>
                  <a:lnTo>
                    <a:pt x="1167" y="1726"/>
                  </a:lnTo>
                  <a:lnTo>
                    <a:pt x="1482" y="1663"/>
                  </a:lnTo>
                  <a:cubicBezTo>
                    <a:pt x="1576" y="1663"/>
                    <a:pt x="1702" y="1600"/>
                    <a:pt x="1734" y="1474"/>
                  </a:cubicBezTo>
                  <a:lnTo>
                    <a:pt x="1828" y="1285"/>
                  </a:lnTo>
                  <a:close/>
                  <a:moveTo>
                    <a:pt x="1887" y="1"/>
                  </a:moveTo>
                  <a:cubicBezTo>
                    <a:pt x="1749" y="1"/>
                    <a:pt x="1608" y="72"/>
                    <a:pt x="1545" y="213"/>
                  </a:cubicBezTo>
                  <a:lnTo>
                    <a:pt x="1198" y="938"/>
                  </a:lnTo>
                  <a:lnTo>
                    <a:pt x="442" y="1033"/>
                  </a:lnTo>
                  <a:cubicBezTo>
                    <a:pt x="127" y="1096"/>
                    <a:pt x="1" y="1474"/>
                    <a:pt x="253" y="1663"/>
                  </a:cubicBezTo>
                  <a:lnTo>
                    <a:pt x="757" y="2230"/>
                  </a:lnTo>
                  <a:lnTo>
                    <a:pt x="631" y="2986"/>
                  </a:lnTo>
                  <a:cubicBezTo>
                    <a:pt x="607" y="3229"/>
                    <a:pt x="789" y="3416"/>
                    <a:pt x="1004" y="3416"/>
                  </a:cubicBezTo>
                  <a:cubicBezTo>
                    <a:pt x="1067" y="3416"/>
                    <a:pt x="1133" y="3400"/>
                    <a:pt x="1198" y="3364"/>
                  </a:cubicBezTo>
                  <a:lnTo>
                    <a:pt x="1860" y="3017"/>
                  </a:lnTo>
                  <a:lnTo>
                    <a:pt x="2521" y="3364"/>
                  </a:lnTo>
                  <a:cubicBezTo>
                    <a:pt x="2586" y="3400"/>
                    <a:pt x="2652" y="3416"/>
                    <a:pt x="2715" y="3416"/>
                  </a:cubicBezTo>
                  <a:cubicBezTo>
                    <a:pt x="2930" y="3416"/>
                    <a:pt x="3113" y="3229"/>
                    <a:pt x="3088" y="2986"/>
                  </a:cubicBezTo>
                  <a:lnTo>
                    <a:pt x="2962" y="2230"/>
                  </a:lnTo>
                  <a:lnTo>
                    <a:pt x="3529" y="1663"/>
                  </a:lnTo>
                  <a:cubicBezTo>
                    <a:pt x="3750" y="1474"/>
                    <a:pt x="3624" y="1096"/>
                    <a:pt x="3309" y="1033"/>
                  </a:cubicBezTo>
                  <a:lnTo>
                    <a:pt x="2584" y="938"/>
                  </a:lnTo>
                  <a:lnTo>
                    <a:pt x="2206" y="213"/>
                  </a:lnTo>
                  <a:cubicBezTo>
                    <a:pt x="2159" y="72"/>
                    <a:pt x="2025" y="1"/>
                    <a:pt x="188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34" name="Google Shape;5734;p47"/>
          <p:cNvGrpSpPr/>
          <p:nvPr/>
        </p:nvGrpSpPr>
        <p:grpSpPr>
          <a:xfrm>
            <a:off x="6888851" y="1686151"/>
            <a:ext cx="334667" cy="335302"/>
            <a:chOff x="-52513800" y="1903475"/>
            <a:chExt cx="316650" cy="317250"/>
          </a:xfrm>
          <a:solidFill>
            <a:srgbClr val="171536"/>
          </a:solidFill>
        </p:grpSpPr>
        <p:sp>
          <p:nvSpPr>
            <p:cNvPr id="5735" name="Google Shape;5735;p47"/>
            <p:cNvSpPr/>
            <p:nvPr/>
          </p:nvSpPr>
          <p:spPr>
            <a:xfrm>
              <a:off x="-52391700" y="2135825"/>
              <a:ext cx="72475" cy="28975"/>
            </a:xfrm>
            <a:custGeom>
              <a:avLst/>
              <a:gdLst/>
              <a:ahLst/>
              <a:cxnLst/>
              <a:rect l="l" t="t" r="r" b="b"/>
              <a:pathLst>
                <a:path w="2899" h="1159" extrusionOk="0">
                  <a:moveTo>
                    <a:pt x="386" y="1"/>
                  </a:moveTo>
                  <a:cubicBezTo>
                    <a:pt x="291" y="1"/>
                    <a:pt x="205" y="40"/>
                    <a:pt x="158" y="119"/>
                  </a:cubicBezTo>
                  <a:cubicBezTo>
                    <a:pt x="0" y="276"/>
                    <a:pt x="0" y="497"/>
                    <a:pt x="158" y="623"/>
                  </a:cubicBezTo>
                  <a:cubicBezTo>
                    <a:pt x="504" y="970"/>
                    <a:pt x="977" y="1159"/>
                    <a:pt x="1449" y="1159"/>
                  </a:cubicBezTo>
                  <a:cubicBezTo>
                    <a:pt x="1922" y="1159"/>
                    <a:pt x="2426" y="970"/>
                    <a:pt x="2741" y="623"/>
                  </a:cubicBezTo>
                  <a:cubicBezTo>
                    <a:pt x="2898" y="465"/>
                    <a:pt x="2898" y="213"/>
                    <a:pt x="2741" y="119"/>
                  </a:cubicBezTo>
                  <a:cubicBezTo>
                    <a:pt x="2662" y="40"/>
                    <a:pt x="2568" y="1"/>
                    <a:pt x="2477" y="1"/>
                  </a:cubicBezTo>
                  <a:cubicBezTo>
                    <a:pt x="2387" y="1"/>
                    <a:pt x="2300" y="40"/>
                    <a:pt x="2237" y="119"/>
                  </a:cubicBezTo>
                  <a:cubicBezTo>
                    <a:pt x="2048" y="308"/>
                    <a:pt x="1733" y="434"/>
                    <a:pt x="1449" y="434"/>
                  </a:cubicBezTo>
                  <a:cubicBezTo>
                    <a:pt x="1134" y="434"/>
                    <a:pt x="851" y="308"/>
                    <a:pt x="662" y="119"/>
                  </a:cubicBezTo>
                  <a:cubicBezTo>
                    <a:pt x="583" y="40"/>
                    <a:pt x="480" y="1"/>
                    <a:pt x="38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6" name="Google Shape;5736;p47"/>
            <p:cNvSpPr/>
            <p:nvPr/>
          </p:nvSpPr>
          <p:spPr>
            <a:xfrm>
              <a:off x="-52513800" y="1903475"/>
              <a:ext cx="316650" cy="317250"/>
            </a:xfrm>
            <a:custGeom>
              <a:avLst/>
              <a:gdLst/>
              <a:ahLst/>
              <a:cxnLst/>
              <a:rect l="l" t="t" r="r" b="b"/>
              <a:pathLst>
                <a:path w="12666" h="12690" extrusionOk="0">
                  <a:moveTo>
                    <a:pt x="6333" y="781"/>
                  </a:moveTo>
                  <a:lnTo>
                    <a:pt x="11500" y="3332"/>
                  </a:lnTo>
                  <a:lnTo>
                    <a:pt x="10082" y="4057"/>
                  </a:lnTo>
                  <a:lnTo>
                    <a:pt x="9641" y="3175"/>
                  </a:lnTo>
                  <a:cubicBezTo>
                    <a:pt x="9547" y="3049"/>
                    <a:pt x="9452" y="2986"/>
                    <a:pt x="9326" y="2986"/>
                  </a:cubicBezTo>
                  <a:lnTo>
                    <a:pt x="3309" y="2986"/>
                  </a:lnTo>
                  <a:cubicBezTo>
                    <a:pt x="3151" y="2986"/>
                    <a:pt x="3025" y="3049"/>
                    <a:pt x="2994" y="3175"/>
                  </a:cubicBezTo>
                  <a:lnTo>
                    <a:pt x="2553" y="4057"/>
                  </a:lnTo>
                  <a:lnTo>
                    <a:pt x="1167" y="3332"/>
                  </a:lnTo>
                  <a:lnTo>
                    <a:pt x="6333" y="781"/>
                  </a:lnTo>
                  <a:close/>
                  <a:moveTo>
                    <a:pt x="9043" y="3742"/>
                  </a:moveTo>
                  <a:lnTo>
                    <a:pt x="9389" y="4467"/>
                  </a:lnTo>
                  <a:lnTo>
                    <a:pt x="3151" y="4467"/>
                  </a:lnTo>
                  <a:lnTo>
                    <a:pt x="3498" y="3742"/>
                  </a:lnTo>
                  <a:close/>
                  <a:moveTo>
                    <a:pt x="9673" y="5223"/>
                  </a:moveTo>
                  <a:lnTo>
                    <a:pt x="9673" y="6105"/>
                  </a:lnTo>
                  <a:cubicBezTo>
                    <a:pt x="9547" y="6042"/>
                    <a:pt x="9452" y="6010"/>
                    <a:pt x="9326" y="6010"/>
                  </a:cubicBezTo>
                  <a:lnTo>
                    <a:pt x="7782" y="6010"/>
                  </a:lnTo>
                  <a:cubicBezTo>
                    <a:pt x="7310" y="6010"/>
                    <a:pt x="6869" y="6325"/>
                    <a:pt x="6743" y="6766"/>
                  </a:cubicBezTo>
                  <a:lnTo>
                    <a:pt x="5861" y="6766"/>
                  </a:lnTo>
                  <a:cubicBezTo>
                    <a:pt x="5703" y="6325"/>
                    <a:pt x="5325" y="6010"/>
                    <a:pt x="4790" y="6010"/>
                  </a:cubicBezTo>
                  <a:lnTo>
                    <a:pt x="3277" y="6010"/>
                  </a:lnTo>
                  <a:cubicBezTo>
                    <a:pt x="3151" y="6010"/>
                    <a:pt x="2994" y="6042"/>
                    <a:pt x="2899" y="6105"/>
                  </a:cubicBezTo>
                  <a:lnTo>
                    <a:pt x="2899" y="5223"/>
                  </a:lnTo>
                  <a:close/>
                  <a:moveTo>
                    <a:pt x="4821" y="6766"/>
                  </a:moveTo>
                  <a:cubicBezTo>
                    <a:pt x="5042" y="6766"/>
                    <a:pt x="5199" y="6924"/>
                    <a:pt x="5199" y="7113"/>
                  </a:cubicBezTo>
                  <a:cubicBezTo>
                    <a:pt x="5199" y="7743"/>
                    <a:pt x="4664" y="8216"/>
                    <a:pt x="4096" y="8216"/>
                  </a:cubicBezTo>
                  <a:lnTo>
                    <a:pt x="3309" y="8216"/>
                  </a:lnTo>
                  <a:cubicBezTo>
                    <a:pt x="3088" y="8216"/>
                    <a:pt x="2931" y="8058"/>
                    <a:pt x="2931" y="7869"/>
                  </a:cubicBezTo>
                  <a:lnTo>
                    <a:pt x="2931" y="7113"/>
                  </a:lnTo>
                  <a:cubicBezTo>
                    <a:pt x="2931" y="6924"/>
                    <a:pt x="3088" y="6766"/>
                    <a:pt x="3309" y="6766"/>
                  </a:cubicBezTo>
                  <a:close/>
                  <a:moveTo>
                    <a:pt x="9326" y="6766"/>
                  </a:moveTo>
                  <a:cubicBezTo>
                    <a:pt x="9515" y="6766"/>
                    <a:pt x="9673" y="6924"/>
                    <a:pt x="9673" y="7113"/>
                  </a:cubicBezTo>
                  <a:lnTo>
                    <a:pt x="9673" y="7869"/>
                  </a:lnTo>
                  <a:cubicBezTo>
                    <a:pt x="9673" y="8058"/>
                    <a:pt x="9515" y="8216"/>
                    <a:pt x="9326" y="8216"/>
                  </a:cubicBezTo>
                  <a:lnTo>
                    <a:pt x="8570" y="8216"/>
                  </a:lnTo>
                  <a:cubicBezTo>
                    <a:pt x="7940" y="8216"/>
                    <a:pt x="7436" y="7712"/>
                    <a:pt x="7436" y="7113"/>
                  </a:cubicBezTo>
                  <a:cubicBezTo>
                    <a:pt x="7436" y="6924"/>
                    <a:pt x="7593" y="6766"/>
                    <a:pt x="7782" y="6766"/>
                  </a:cubicBezTo>
                  <a:close/>
                  <a:moveTo>
                    <a:pt x="2206" y="6766"/>
                  </a:moveTo>
                  <a:lnTo>
                    <a:pt x="2206" y="8247"/>
                  </a:lnTo>
                  <a:cubicBezTo>
                    <a:pt x="1765" y="8247"/>
                    <a:pt x="1450" y="7901"/>
                    <a:pt x="1450" y="7523"/>
                  </a:cubicBezTo>
                  <a:cubicBezTo>
                    <a:pt x="1450" y="7113"/>
                    <a:pt x="1765" y="6766"/>
                    <a:pt x="2206" y="6766"/>
                  </a:cubicBezTo>
                  <a:close/>
                  <a:moveTo>
                    <a:pt x="10429" y="6766"/>
                  </a:moveTo>
                  <a:cubicBezTo>
                    <a:pt x="10870" y="6766"/>
                    <a:pt x="11185" y="7082"/>
                    <a:pt x="11185" y="7523"/>
                  </a:cubicBezTo>
                  <a:cubicBezTo>
                    <a:pt x="11185" y="7901"/>
                    <a:pt x="10807" y="8247"/>
                    <a:pt x="10429" y="8247"/>
                  </a:cubicBezTo>
                  <a:lnTo>
                    <a:pt x="10429" y="6766"/>
                  </a:lnTo>
                  <a:close/>
                  <a:moveTo>
                    <a:pt x="6680" y="7523"/>
                  </a:moveTo>
                  <a:cubicBezTo>
                    <a:pt x="6774" y="7869"/>
                    <a:pt x="6932" y="8184"/>
                    <a:pt x="7184" y="8468"/>
                  </a:cubicBezTo>
                  <a:cubicBezTo>
                    <a:pt x="7562" y="8814"/>
                    <a:pt x="8035" y="9003"/>
                    <a:pt x="8539" y="9003"/>
                  </a:cubicBezTo>
                  <a:lnTo>
                    <a:pt x="9295" y="9003"/>
                  </a:lnTo>
                  <a:cubicBezTo>
                    <a:pt x="9389" y="9003"/>
                    <a:pt x="9515" y="8972"/>
                    <a:pt x="9641" y="8940"/>
                  </a:cubicBezTo>
                  <a:lnTo>
                    <a:pt x="9641" y="8940"/>
                  </a:lnTo>
                  <a:cubicBezTo>
                    <a:pt x="9515" y="10610"/>
                    <a:pt x="8066" y="11965"/>
                    <a:pt x="6302" y="11965"/>
                  </a:cubicBezTo>
                  <a:cubicBezTo>
                    <a:pt x="4506" y="11965"/>
                    <a:pt x="3088" y="10610"/>
                    <a:pt x="2899" y="8940"/>
                  </a:cubicBezTo>
                  <a:lnTo>
                    <a:pt x="2899" y="8940"/>
                  </a:lnTo>
                  <a:cubicBezTo>
                    <a:pt x="3025" y="8972"/>
                    <a:pt x="3151" y="9003"/>
                    <a:pt x="3246" y="9003"/>
                  </a:cubicBezTo>
                  <a:lnTo>
                    <a:pt x="4033" y="9003"/>
                  </a:lnTo>
                  <a:cubicBezTo>
                    <a:pt x="4947" y="9003"/>
                    <a:pt x="5703" y="8373"/>
                    <a:pt x="5861" y="7523"/>
                  </a:cubicBezTo>
                  <a:close/>
                  <a:moveTo>
                    <a:pt x="6310" y="1"/>
                  </a:moveTo>
                  <a:cubicBezTo>
                    <a:pt x="6255" y="1"/>
                    <a:pt x="6207" y="9"/>
                    <a:pt x="6176" y="24"/>
                  </a:cubicBezTo>
                  <a:lnTo>
                    <a:pt x="190" y="3017"/>
                  </a:lnTo>
                  <a:cubicBezTo>
                    <a:pt x="64" y="3112"/>
                    <a:pt x="1" y="3206"/>
                    <a:pt x="1" y="3332"/>
                  </a:cubicBezTo>
                  <a:cubicBezTo>
                    <a:pt x="1" y="3490"/>
                    <a:pt x="64" y="3616"/>
                    <a:pt x="190" y="3647"/>
                  </a:cubicBezTo>
                  <a:lnTo>
                    <a:pt x="2238" y="4656"/>
                  </a:lnTo>
                  <a:cubicBezTo>
                    <a:pt x="2238" y="4719"/>
                    <a:pt x="2206" y="4750"/>
                    <a:pt x="2206" y="4782"/>
                  </a:cubicBezTo>
                  <a:lnTo>
                    <a:pt x="2206" y="5979"/>
                  </a:lnTo>
                  <a:cubicBezTo>
                    <a:pt x="1356" y="5979"/>
                    <a:pt x="694" y="6640"/>
                    <a:pt x="694" y="7460"/>
                  </a:cubicBezTo>
                  <a:cubicBezTo>
                    <a:pt x="694" y="8279"/>
                    <a:pt x="1356" y="8972"/>
                    <a:pt x="2206" y="8972"/>
                  </a:cubicBezTo>
                  <a:cubicBezTo>
                    <a:pt x="2395" y="11051"/>
                    <a:pt x="4159" y="12689"/>
                    <a:pt x="6302" y="12689"/>
                  </a:cubicBezTo>
                  <a:cubicBezTo>
                    <a:pt x="8413" y="12689"/>
                    <a:pt x="10240" y="11051"/>
                    <a:pt x="10397" y="8972"/>
                  </a:cubicBezTo>
                  <a:cubicBezTo>
                    <a:pt x="11217" y="8972"/>
                    <a:pt x="11878" y="8279"/>
                    <a:pt x="11878" y="7460"/>
                  </a:cubicBezTo>
                  <a:cubicBezTo>
                    <a:pt x="11878" y="6640"/>
                    <a:pt x="11217" y="5979"/>
                    <a:pt x="10397" y="5979"/>
                  </a:cubicBezTo>
                  <a:lnTo>
                    <a:pt x="10397" y="4782"/>
                  </a:lnTo>
                  <a:cubicBezTo>
                    <a:pt x="10397" y="4750"/>
                    <a:pt x="10397" y="4719"/>
                    <a:pt x="10334" y="4656"/>
                  </a:cubicBezTo>
                  <a:lnTo>
                    <a:pt x="11847" y="3931"/>
                  </a:lnTo>
                  <a:lnTo>
                    <a:pt x="11847" y="6357"/>
                  </a:lnTo>
                  <a:cubicBezTo>
                    <a:pt x="11847" y="6546"/>
                    <a:pt x="12004" y="6703"/>
                    <a:pt x="12193" y="6703"/>
                  </a:cubicBezTo>
                  <a:cubicBezTo>
                    <a:pt x="12382" y="6703"/>
                    <a:pt x="12540" y="6546"/>
                    <a:pt x="12540" y="6357"/>
                  </a:cubicBezTo>
                  <a:lnTo>
                    <a:pt x="12540" y="3332"/>
                  </a:lnTo>
                  <a:lnTo>
                    <a:pt x="12666" y="3332"/>
                  </a:lnTo>
                  <a:cubicBezTo>
                    <a:pt x="12666" y="3206"/>
                    <a:pt x="12603" y="3049"/>
                    <a:pt x="12477" y="3017"/>
                  </a:cubicBezTo>
                  <a:lnTo>
                    <a:pt x="6491" y="24"/>
                  </a:lnTo>
                  <a:cubicBezTo>
                    <a:pt x="6428" y="9"/>
                    <a:pt x="6365" y="1"/>
                    <a:pt x="631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37" name="Google Shape;5737;p47"/>
          <p:cNvGrpSpPr/>
          <p:nvPr/>
        </p:nvGrpSpPr>
        <p:grpSpPr>
          <a:xfrm>
            <a:off x="6898006" y="2100509"/>
            <a:ext cx="316357" cy="335486"/>
            <a:chOff x="-52505925" y="2295525"/>
            <a:chExt cx="299325" cy="317425"/>
          </a:xfrm>
          <a:solidFill>
            <a:srgbClr val="171536"/>
          </a:solidFill>
        </p:grpSpPr>
        <p:sp>
          <p:nvSpPr>
            <p:cNvPr id="5738" name="Google Shape;5738;p47"/>
            <p:cNvSpPr/>
            <p:nvPr/>
          </p:nvSpPr>
          <p:spPr>
            <a:xfrm>
              <a:off x="-52401950" y="2526500"/>
              <a:ext cx="73275" cy="29750"/>
            </a:xfrm>
            <a:custGeom>
              <a:avLst/>
              <a:gdLst/>
              <a:ahLst/>
              <a:cxnLst/>
              <a:rect l="l" t="t" r="r" b="b"/>
              <a:pathLst>
                <a:path w="2931" h="1190" extrusionOk="0">
                  <a:moveTo>
                    <a:pt x="398" y="0"/>
                  </a:moveTo>
                  <a:cubicBezTo>
                    <a:pt x="308" y="0"/>
                    <a:pt x="221" y="39"/>
                    <a:pt x="158" y="118"/>
                  </a:cubicBezTo>
                  <a:cubicBezTo>
                    <a:pt x="0" y="276"/>
                    <a:pt x="0" y="496"/>
                    <a:pt x="158" y="622"/>
                  </a:cubicBezTo>
                  <a:cubicBezTo>
                    <a:pt x="505" y="969"/>
                    <a:pt x="977" y="1189"/>
                    <a:pt x="1450" y="1189"/>
                  </a:cubicBezTo>
                  <a:cubicBezTo>
                    <a:pt x="1922" y="1189"/>
                    <a:pt x="2458" y="969"/>
                    <a:pt x="2773" y="622"/>
                  </a:cubicBezTo>
                  <a:cubicBezTo>
                    <a:pt x="2930" y="465"/>
                    <a:pt x="2930" y="244"/>
                    <a:pt x="2773" y="118"/>
                  </a:cubicBezTo>
                  <a:cubicBezTo>
                    <a:pt x="2710" y="55"/>
                    <a:pt x="2615" y="24"/>
                    <a:pt x="2517" y="24"/>
                  </a:cubicBezTo>
                  <a:cubicBezTo>
                    <a:pt x="2418" y="24"/>
                    <a:pt x="2316" y="55"/>
                    <a:pt x="2237" y="118"/>
                  </a:cubicBezTo>
                  <a:cubicBezTo>
                    <a:pt x="2048" y="307"/>
                    <a:pt x="1733" y="433"/>
                    <a:pt x="1450" y="433"/>
                  </a:cubicBezTo>
                  <a:cubicBezTo>
                    <a:pt x="1135" y="433"/>
                    <a:pt x="883" y="307"/>
                    <a:pt x="662" y="118"/>
                  </a:cubicBezTo>
                  <a:cubicBezTo>
                    <a:pt x="583" y="39"/>
                    <a:pt x="489" y="0"/>
                    <a:pt x="39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9" name="Google Shape;5739;p47"/>
            <p:cNvSpPr/>
            <p:nvPr/>
          </p:nvSpPr>
          <p:spPr>
            <a:xfrm>
              <a:off x="-52411400" y="246327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0" name="Google Shape;5740;p47"/>
            <p:cNvSpPr/>
            <p:nvPr/>
          </p:nvSpPr>
          <p:spPr>
            <a:xfrm>
              <a:off x="-52336575" y="246327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1" name="Google Shape;5741;p47"/>
            <p:cNvSpPr/>
            <p:nvPr/>
          </p:nvSpPr>
          <p:spPr>
            <a:xfrm>
              <a:off x="-52505925" y="2295525"/>
              <a:ext cx="299325" cy="317425"/>
            </a:xfrm>
            <a:custGeom>
              <a:avLst/>
              <a:gdLst/>
              <a:ahLst/>
              <a:cxnLst/>
              <a:rect l="l" t="t" r="r" b="b"/>
              <a:pathLst>
                <a:path w="11973" h="12697" extrusionOk="0">
                  <a:moveTo>
                    <a:pt x="8046" y="1489"/>
                  </a:moveTo>
                  <a:cubicBezTo>
                    <a:pt x="8121" y="1489"/>
                    <a:pt x="8192" y="1497"/>
                    <a:pt x="8255" y="1513"/>
                  </a:cubicBezTo>
                  <a:cubicBezTo>
                    <a:pt x="8224" y="1639"/>
                    <a:pt x="8224" y="1765"/>
                    <a:pt x="8224" y="1859"/>
                  </a:cubicBezTo>
                  <a:lnTo>
                    <a:pt x="8224" y="2080"/>
                  </a:lnTo>
                  <a:cubicBezTo>
                    <a:pt x="7909" y="1828"/>
                    <a:pt x="7499" y="1670"/>
                    <a:pt x="7121" y="1607"/>
                  </a:cubicBezTo>
                  <a:cubicBezTo>
                    <a:pt x="7341" y="1513"/>
                    <a:pt x="7594" y="1513"/>
                    <a:pt x="7814" y="1513"/>
                  </a:cubicBezTo>
                  <a:cubicBezTo>
                    <a:pt x="7893" y="1497"/>
                    <a:pt x="7972" y="1489"/>
                    <a:pt x="8046" y="1489"/>
                  </a:cubicBezTo>
                  <a:close/>
                  <a:moveTo>
                    <a:pt x="9326" y="914"/>
                  </a:moveTo>
                  <a:cubicBezTo>
                    <a:pt x="9484" y="1071"/>
                    <a:pt x="9610" y="1261"/>
                    <a:pt x="9673" y="1544"/>
                  </a:cubicBezTo>
                  <a:cubicBezTo>
                    <a:pt x="9452" y="1796"/>
                    <a:pt x="9232" y="2111"/>
                    <a:pt x="9137" y="2458"/>
                  </a:cubicBezTo>
                  <a:cubicBezTo>
                    <a:pt x="9043" y="2269"/>
                    <a:pt x="8980" y="2080"/>
                    <a:pt x="8980" y="1859"/>
                  </a:cubicBezTo>
                  <a:cubicBezTo>
                    <a:pt x="8980" y="1513"/>
                    <a:pt x="9137" y="1198"/>
                    <a:pt x="9326" y="914"/>
                  </a:cubicBezTo>
                  <a:close/>
                  <a:moveTo>
                    <a:pt x="11122" y="1513"/>
                  </a:moveTo>
                  <a:lnTo>
                    <a:pt x="11122" y="1513"/>
                  </a:lnTo>
                  <a:cubicBezTo>
                    <a:pt x="11028" y="2174"/>
                    <a:pt x="10460" y="2741"/>
                    <a:pt x="9767" y="2899"/>
                  </a:cubicBezTo>
                  <a:cubicBezTo>
                    <a:pt x="9925" y="2174"/>
                    <a:pt x="10460" y="1670"/>
                    <a:pt x="11122" y="1513"/>
                  </a:cubicBezTo>
                  <a:close/>
                  <a:moveTo>
                    <a:pt x="6365" y="2237"/>
                  </a:moveTo>
                  <a:cubicBezTo>
                    <a:pt x="7404" y="2237"/>
                    <a:pt x="8287" y="2836"/>
                    <a:pt x="8728" y="3718"/>
                  </a:cubicBezTo>
                  <a:lnTo>
                    <a:pt x="8602" y="3718"/>
                  </a:lnTo>
                  <a:cubicBezTo>
                    <a:pt x="7972" y="3718"/>
                    <a:pt x="7499" y="4222"/>
                    <a:pt x="7499" y="4821"/>
                  </a:cubicBezTo>
                  <a:lnTo>
                    <a:pt x="7499" y="5167"/>
                  </a:lnTo>
                  <a:lnTo>
                    <a:pt x="3025" y="5167"/>
                  </a:lnTo>
                  <a:cubicBezTo>
                    <a:pt x="2206" y="5167"/>
                    <a:pt x="1513" y="4506"/>
                    <a:pt x="1513" y="3686"/>
                  </a:cubicBezTo>
                  <a:cubicBezTo>
                    <a:pt x="1513" y="2899"/>
                    <a:pt x="2206" y="2237"/>
                    <a:pt x="3025" y="2237"/>
                  </a:cubicBezTo>
                  <a:close/>
                  <a:moveTo>
                    <a:pt x="10397" y="3497"/>
                  </a:moveTo>
                  <a:cubicBezTo>
                    <a:pt x="10429" y="3686"/>
                    <a:pt x="10460" y="3875"/>
                    <a:pt x="10460" y="4064"/>
                  </a:cubicBezTo>
                  <a:cubicBezTo>
                    <a:pt x="10460" y="4537"/>
                    <a:pt x="10334" y="4978"/>
                    <a:pt x="10114" y="5388"/>
                  </a:cubicBezTo>
                  <a:cubicBezTo>
                    <a:pt x="9956" y="5608"/>
                    <a:pt x="10145" y="5923"/>
                    <a:pt x="10429" y="5923"/>
                  </a:cubicBezTo>
                  <a:lnTo>
                    <a:pt x="10460" y="5923"/>
                  </a:lnTo>
                  <a:cubicBezTo>
                    <a:pt x="10870" y="5923"/>
                    <a:pt x="11217" y="6238"/>
                    <a:pt x="11217" y="6679"/>
                  </a:cubicBezTo>
                  <a:cubicBezTo>
                    <a:pt x="11217" y="7120"/>
                    <a:pt x="10902" y="7435"/>
                    <a:pt x="10460" y="7435"/>
                  </a:cubicBezTo>
                  <a:lnTo>
                    <a:pt x="9704" y="7435"/>
                  </a:lnTo>
                  <a:lnTo>
                    <a:pt x="9704" y="4821"/>
                  </a:lnTo>
                  <a:cubicBezTo>
                    <a:pt x="9704" y="4443"/>
                    <a:pt x="9641" y="4033"/>
                    <a:pt x="9515" y="3686"/>
                  </a:cubicBezTo>
                  <a:cubicBezTo>
                    <a:pt x="9830" y="3655"/>
                    <a:pt x="10114" y="3592"/>
                    <a:pt x="10397" y="3497"/>
                  </a:cubicBezTo>
                  <a:close/>
                  <a:moveTo>
                    <a:pt x="1513" y="6679"/>
                  </a:moveTo>
                  <a:lnTo>
                    <a:pt x="1513" y="8160"/>
                  </a:lnTo>
                  <a:cubicBezTo>
                    <a:pt x="1104" y="8160"/>
                    <a:pt x="789" y="7845"/>
                    <a:pt x="789" y="7435"/>
                  </a:cubicBezTo>
                  <a:cubicBezTo>
                    <a:pt x="789" y="7026"/>
                    <a:pt x="1135" y="6679"/>
                    <a:pt x="1513" y="6679"/>
                  </a:cubicBezTo>
                  <a:close/>
                  <a:moveTo>
                    <a:pt x="8570" y="4474"/>
                  </a:moveTo>
                  <a:cubicBezTo>
                    <a:pt x="8759" y="4474"/>
                    <a:pt x="8917" y="4632"/>
                    <a:pt x="8917" y="4821"/>
                  </a:cubicBezTo>
                  <a:cubicBezTo>
                    <a:pt x="8980" y="4978"/>
                    <a:pt x="8980" y="8412"/>
                    <a:pt x="8980" y="8570"/>
                  </a:cubicBezTo>
                  <a:cubicBezTo>
                    <a:pt x="8980" y="10460"/>
                    <a:pt x="7467" y="11972"/>
                    <a:pt x="5609" y="11972"/>
                  </a:cubicBezTo>
                  <a:cubicBezTo>
                    <a:pt x="3781" y="11972"/>
                    <a:pt x="2269" y="10460"/>
                    <a:pt x="2269" y="8570"/>
                  </a:cubicBezTo>
                  <a:lnTo>
                    <a:pt x="2269" y="5797"/>
                  </a:lnTo>
                  <a:cubicBezTo>
                    <a:pt x="2521" y="5892"/>
                    <a:pt x="2742" y="5923"/>
                    <a:pt x="3025" y="5923"/>
                  </a:cubicBezTo>
                  <a:lnTo>
                    <a:pt x="7877" y="5923"/>
                  </a:lnTo>
                  <a:cubicBezTo>
                    <a:pt x="8066" y="5923"/>
                    <a:pt x="8224" y="5766"/>
                    <a:pt x="8224" y="5577"/>
                  </a:cubicBezTo>
                  <a:lnTo>
                    <a:pt x="8224" y="4821"/>
                  </a:lnTo>
                  <a:cubicBezTo>
                    <a:pt x="8224" y="4632"/>
                    <a:pt x="8381" y="4474"/>
                    <a:pt x="8570" y="4474"/>
                  </a:cubicBezTo>
                  <a:close/>
                  <a:moveTo>
                    <a:pt x="9358" y="0"/>
                  </a:moveTo>
                  <a:cubicBezTo>
                    <a:pt x="9271" y="0"/>
                    <a:pt x="9185" y="32"/>
                    <a:pt x="9106" y="95"/>
                  </a:cubicBezTo>
                  <a:cubicBezTo>
                    <a:pt x="9043" y="95"/>
                    <a:pt x="8791" y="378"/>
                    <a:pt x="8539" y="819"/>
                  </a:cubicBezTo>
                  <a:cubicBezTo>
                    <a:pt x="8318" y="756"/>
                    <a:pt x="8098" y="725"/>
                    <a:pt x="7877" y="725"/>
                  </a:cubicBezTo>
                  <a:cubicBezTo>
                    <a:pt x="7089" y="725"/>
                    <a:pt x="6365" y="1008"/>
                    <a:pt x="5735" y="1481"/>
                  </a:cubicBezTo>
                  <a:lnTo>
                    <a:pt x="2994" y="1481"/>
                  </a:lnTo>
                  <a:cubicBezTo>
                    <a:pt x="1765" y="1481"/>
                    <a:pt x="757" y="2458"/>
                    <a:pt x="757" y="3718"/>
                  </a:cubicBezTo>
                  <a:cubicBezTo>
                    <a:pt x="757" y="4379"/>
                    <a:pt x="1072" y="5010"/>
                    <a:pt x="1545" y="5419"/>
                  </a:cubicBezTo>
                  <a:cubicBezTo>
                    <a:pt x="1482" y="5451"/>
                    <a:pt x="1482" y="5545"/>
                    <a:pt x="1482" y="5577"/>
                  </a:cubicBezTo>
                  <a:lnTo>
                    <a:pt x="1482" y="5923"/>
                  </a:lnTo>
                  <a:cubicBezTo>
                    <a:pt x="662" y="5923"/>
                    <a:pt x="1" y="6585"/>
                    <a:pt x="1" y="7435"/>
                  </a:cubicBezTo>
                  <a:cubicBezTo>
                    <a:pt x="1" y="8255"/>
                    <a:pt x="662" y="8916"/>
                    <a:pt x="1482" y="8916"/>
                  </a:cubicBezTo>
                  <a:cubicBezTo>
                    <a:pt x="1702" y="10996"/>
                    <a:pt x="3435" y="12697"/>
                    <a:pt x="5577" y="12697"/>
                  </a:cubicBezTo>
                  <a:cubicBezTo>
                    <a:pt x="7877" y="12697"/>
                    <a:pt x="9673" y="10806"/>
                    <a:pt x="9673" y="8570"/>
                  </a:cubicBezTo>
                  <a:lnTo>
                    <a:pt x="9673" y="8223"/>
                  </a:lnTo>
                  <a:lnTo>
                    <a:pt x="10429" y="8223"/>
                  </a:lnTo>
                  <a:cubicBezTo>
                    <a:pt x="11248" y="8223"/>
                    <a:pt x="11941" y="7530"/>
                    <a:pt x="11941" y="6711"/>
                  </a:cubicBezTo>
                  <a:cubicBezTo>
                    <a:pt x="11973" y="6049"/>
                    <a:pt x="11563" y="5482"/>
                    <a:pt x="10965" y="5293"/>
                  </a:cubicBezTo>
                  <a:cubicBezTo>
                    <a:pt x="11122" y="4915"/>
                    <a:pt x="11217" y="4506"/>
                    <a:pt x="11217" y="4064"/>
                  </a:cubicBezTo>
                  <a:cubicBezTo>
                    <a:pt x="11217" y="3718"/>
                    <a:pt x="11185" y="3403"/>
                    <a:pt x="11059" y="3056"/>
                  </a:cubicBezTo>
                  <a:cubicBezTo>
                    <a:pt x="11626" y="2584"/>
                    <a:pt x="11973" y="1859"/>
                    <a:pt x="11973" y="1071"/>
                  </a:cubicBezTo>
                  <a:cubicBezTo>
                    <a:pt x="11973" y="882"/>
                    <a:pt x="11815" y="725"/>
                    <a:pt x="11626" y="725"/>
                  </a:cubicBezTo>
                  <a:cubicBezTo>
                    <a:pt x="11154" y="725"/>
                    <a:pt x="10713" y="851"/>
                    <a:pt x="10303" y="1071"/>
                  </a:cubicBezTo>
                  <a:cubicBezTo>
                    <a:pt x="10082" y="504"/>
                    <a:pt x="9641" y="95"/>
                    <a:pt x="9610" y="95"/>
                  </a:cubicBezTo>
                  <a:cubicBezTo>
                    <a:pt x="9531" y="32"/>
                    <a:pt x="9444" y="0"/>
                    <a:pt x="935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42" name="Google Shape;5742;p47"/>
          <p:cNvGrpSpPr/>
          <p:nvPr/>
        </p:nvGrpSpPr>
        <p:grpSpPr>
          <a:xfrm>
            <a:off x="6908417" y="2514232"/>
            <a:ext cx="295536" cy="336332"/>
            <a:chOff x="-52494100" y="2686975"/>
            <a:chExt cx="279625" cy="318225"/>
          </a:xfrm>
          <a:solidFill>
            <a:srgbClr val="171536"/>
          </a:solidFill>
        </p:grpSpPr>
        <p:sp>
          <p:nvSpPr>
            <p:cNvPr id="5743" name="Google Shape;5743;p47"/>
            <p:cNvSpPr/>
            <p:nvPr/>
          </p:nvSpPr>
          <p:spPr>
            <a:xfrm>
              <a:off x="-52391700" y="2919525"/>
              <a:ext cx="72475" cy="28950"/>
            </a:xfrm>
            <a:custGeom>
              <a:avLst/>
              <a:gdLst/>
              <a:ahLst/>
              <a:cxnLst/>
              <a:rect l="l" t="t" r="r" b="b"/>
              <a:pathLst>
                <a:path w="2899" h="1158" extrusionOk="0">
                  <a:moveTo>
                    <a:pt x="386" y="0"/>
                  </a:moveTo>
                  <a:cubicBezTo>
                    <a:pt x="291" y="0"/>
                    <a:pt x="205" y="39"/>
                    <a:pt x="158" y="118"/>
                  </a:cubicBezTo>
                  <a:cubicBezTo>
                    <a:pt x="0" y="276"/>
                    <a:pt x="0" y="496"/>
                    <a:pt x="158" y="622"/>
                  </a:cubicBezTo>
                  <a:cubicBezTo>
                    <a:pt x="504" y="969"/>
                    <a:pt x="977" y="1158"/>
                    <a:pt x="1449" y="1158"/>
                  </a:cubicBezTo>
                  <a:cubicBezTo>
                    <a:pt x="1922" y="1158"/>
                    <a:pt x="2426" y="969"/>
                    <a:pt x="2741" y="622"/>
                  </a:cubicBezTo>
                  <a:cubicBezTo>
                    <a:pt x="2898" y="465"/>
                    <a:pt x="2898" y="213"/>
                    <a:pt x="2741" y="118"/>
                  </a:cubicBezTo>
                  <a:cubicBezTo>
                    <a:pt x="2662" y="39"/>
                    <a:pt x="2568" y="0"/>
                    <a:pt x="2477" y="0"/>
                  </a:cubicBezTo>
                  <a:cubicBezTo>
                    <a:pt x="2387" y="0"/>
                    <a:pt x="2300" y="39"/>
                    <a:pt x="2237" y="118"/>
                  </a:cubicBezTo>
                  <a:cubicBezTo>
                    <a:pt x="2048" y="307"/>
                    <a:pt x="1733" y="433"/>
                    <a:pt x="1449" y="433"/>
                  </a:cubicBezTo>
                  <a:cubicBezTo>
                    <a:pt x="1134" y="433"/>
                    <a:pt x="851" y="307"/>
                    <a:pt x="662" y="118"/>
                  </a:cubicBezTo>
                  <a:cubicBezTo>
                    <a:pt x="583" y="39"/>
                    <a:pt x="480" y="0"/>
                    <a:pt x="38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4" name="Google Shape;5744;p47"/>
            <p:cNvSpPr/>
            <p:nvPr/>
          </p:nvSpPr>
          <p:spPr>
            <a:xfrm>
              <a:off x="-52401950" y="2856300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79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79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1"/>
                    <a:pt x="37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5" name="Google Shape;5745;p47"/>
            <p:cNvSpPr/>
            <p:nvPr/>
          </p:nvSpPr>
          <p:spPr>
            <a:xfrm>
              <a:off x="-52327925" y="2855525"/>
              <a:ext cx="18925" cy="17350"/>
            </a:xfrm>
            <a:custGeom>
              <a:avLst/>
              <a:gdLst/>
              <a:ahLst/>
              <a:cxnLst/>
              <a:rect l="l" t="t" r="r" b="b"/>
              <a:pathLst>
                <a:path w="757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cubicBezTo>
                    <a:pt x="537" y="693"/>
                    <a:pt x="694" y="536"/>
                    <a:pt x="694" y="347"/>
                  </a:cubicBezTo>
                  <a:cubicBezTo>
                    <a:pt x="757" y="189"/>
                    <a:pt x="600" y="0"/>
                    <a:pt x="3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6" name="Google Shape;5746;p47"/>
            <p:cNvSpPr/>
            <p:nvPr/>
          </p:nvSpPr>
          <p:spPr>
            <a:xfrm>
              <a:off x="-52494100" y="2686975"/>
              <a:ext cx="279625" cy="318225"/>
            </a:xfrm>
            <a:custGeom>
              <a:avLst/>
              <a:gdLst/>
              <a:ahLst/>
              <a:cxnLst/>
              <a:rect l="l" t="t" r="r" b="b"/>
              <a:pathLst>
                <a:path w="11185" h="12729" extrusionOk="0">
                  <a:moveTo>
                    <a:pt x="8538" y="756"/>
                  </a:moveTo>
                  <a:cubicBezTo>
                    <a:pt x="8727" y="756"/>
                    <a:pt x="8885" y="914"/>
                    <a:pt x="8885" y="1103"/>
                  </a:cubicBezTo>
                  <a:lnTo>
                    <a:pt x="8885" y="2269"/>
                  </a:lnTo>
                  <a:lnTo>
                    <a:pt x="2143" y="2269"/>
                  </a:lnTo>
                  <a:lnTo>
                    <a:pt x="2143" y="1103"/>
                  </a:lnTo>
                  <a:cubicBezTo>
                    <a:pt x="2143" y="914"/>
                    <a:pt x="2300" y="756"/>
                    <a:pt x="2552" y="756"/>
                  </a:cubicBezTo>
                  <a:close/>
                  <a:moveTo>
                    <a:pt x="5545" y="3025"/>
                  </a:moveTo>
                  <a:cubicBezTo>
                    <a:pt x="5734" y="3025"/>
                    <a:pt x="5892" y="3182"/>
                    <a:pt x="5892" y="3371"/>
                  </a:cubicBezTo>
                  <a:cubicBezTo>
                    <a:pt x="5892" y="3592"/>
                    <a:pt x="5734" y="3749"/>
                    <a:pt x="5545" y="3749"/>
                  </a:cubicBezTo>
                  <a:cubicBezTo>
                    <a:pt x="5356" y="3749"/>
                    <a:pt x="5199" y="3592"/>
                    <a:pt x="5199" y="3371"/>
                  </a:cubicBezTo>
                  <a:cubicBezTo>
                    <a:pt x="5199" y="3182"/>
                    <a:pt x="5356" y="3025"/>
                    <a:pt x="5545" y="3025"/>
                  </a:cubicBezTo>
                  <a:close/>
                  <a:moveTo>
                    <a:pt x="4474" y="3025"/>
                  </a:moveTo>
                  <a:cubicBezTo>
                    <a:pt x="4443" y="3151"/>
                    <a:pt x="4411" y="3277"/>
                    <a:pt x="4411" y="3434"/>
                  </a:cubicBezTo>
                  <a:cubicBezTo>
                    <a:pt x="4411" y="3529"/>
                    <a:pt x="4443" y="3655"/>
                    <a:pt x="4474" y="3781"/>
                  </a:cubicBezTo>
                  <a:lnTo>
                    <a:pt x="2206" y="3781"/>
                  </a:lnTo>
                  <a:lnTo>
                    <a:pt x="2206" y="3025"/>
                  </a:lnTo>
                  <a:close/>
                  <a:moveTo>
                    <a:pt x="8853" y="3056"/>
                  </a:moveTo>
                  <a:lnTo>
                    <a:pt x="8853" y="3812"/>
                  </a:lnTo>
                  <a:lnTo>
                    <a:pt x="6553" y="3812"/>
                  </a:lnTo>
                  <a:lnTo>
                    <a:pt x="6553" y="3781"/>
                  </a:lnTo>
                  <a:cubicBezTo>
                    <a:pt x="6616" y="3655"/>
                    <a:pt x="6648" y="3529"/>
                    <a:pt x="6648" y="3434"/>
                  </a:cubicBezTo>
                  <a:cubicBezTo>
                    <a:pt x="6648" y="3308"/>
                    <a:pt x="6616" y="3151"/>
                    <a:pt x="6553" y="3056"/>
                  </a:cubicBezTo>
                  <a:close/>
                  <a:moveTo>
                    <a:pt x="9601" y="4568"/>
                  </a:moveTo>
                  <a:cubicBezTo>
                    <a:pt x="9503" y="4903"/>
                    <a:pt x="9317" y="5207"/>
                    <a:pt x="9042" y="5482"/>
                  </a:cubicBezTo>
                  <a:cubicBezTo>
                    <a:pt x="8763" y="5736"/>
                    <a:pt x="8382" y="5887"/>
                    <a:pt x="7997" y="5887"/>
                  </a:cubicBezTo>
                  <a:cubicBezTo>
                    <a:pt x="7904" y="5887"/>
                    <a:pt x="7811" y="5878"/>
                    <a:pt x="7719" y="5860"/>
                  </a:cubicBezTo>
                  <a:cubicBezTo>
                    <a:pt x="6207" y="5640"/>
                    <a:pt x="4758" y="5199"/>
                    <a:pt x="3434" y="4568"/>
                  </a:cubicBezTo>
                  <a:close/>
                  <a:moveTo>
                    <a:pt x="1418" y="6742"/>
                  </a:moveTo>
                  <a:lnTo>
                    <a:pt x="1418" y="8223"/>
                  </a:lnTo>
                  <a:cubicBezTo>
                    <a:pt x="1009" y="8223"/>
                    <a:pt x="662" y="7908"/>
                    <a:pt x="662" y="7467"/>
                  </a:cubicBezTo>
                  <a:cubicBezTo>
                    <a:pt x="662" y="7089"/>
                    <a:pt x="1009" y="6742"/>
                    <a:pt x="1418" y="6742"/>
                  </a:cubicBezTo>
                  <a:close/>
                  <a:moveTo>
                    <a:pt x="9641" y="6742"/>
                  </a:moveTo>
                  <a:cubicBezTo>
                    <a:pt x="10019" y="6742"/>
                    <a:pt x="10397" y="7057"/>
                    <a:pt x="10397" y="7467"/>
                  </a:cubicBezTo>
                  <a:cubicBezTo>
                    <a:pt x="10397" y="7908"/>
                    <a:pt x="10019" y="8223"/>
                    <a:pt x="9641" y="8223"/>
                  </a:cubicBezTo>
                  <a:lnTo>
                    <a:pt x="9641" y="6742"/>
                  </a:lnTo>
                  <a:close/>
                  <a:moveTo>
                    <a:pt x="2143" y="4757"/>
                  </a:moveTo>
                  <a:lnTo>
                    <a:pt x="2741" y="5072"/>
                  </a:lnTo>
                  <a:cubicBezTo>
                    <a:pt x="4254" y="5829"/>
                    <a:pt x="5860" y="6333"/>
                    <a:pt x="7562" y="6616"/>
                  </a:cubicBezTo>
                  <a:cubicBezTo>
                    <a:pt x="7667" y="6633"/>
                    <a:pt x="7777" y="6640"/>
                    <a:pt x="7889" y="6640"/>
                  </a:cubicBezTo>
                  <a:cubicBezTo>
                    <a:pt x="8211" y="6640"/>
                    <a:pt x="8550" y="6576"/>
                    <a:pt x="8853" y="6459"/>
                  </a:cubicBezTo>
                  <a:lnTo>
                    <a:pt x="8853" y="8664"/>
                  </a:lnTo>
                  <a:cubicBezTo>
                    <a:pt x="8885" y="10460"/>
                    <a:pt x="7341" y="11972"/>
                    <a:pt x="5514" y="11972"/>
                  </a:cubicBezTo>
                  <a:cubicBezTo>
                    <a:pt x="3655" y="11972"/>
                    <a:pt x="2143" y="10460"/>
                    <a:pt x="2143" y="8633"/>
                  </a:cubicBezTo>
                  <a:lnTo>
                    <a:pt x="2143" y="4757"/>
                  </a:lnTo>
                  <a:close/>
                  <a:moveTo>
                    <a:pt x="2584" y="0"/>
                  </a:moveTo>
                  <a:cubicBezTo>
                    <a:pt x="1954" y="0"/>
                    <a:pt x="1481" y="504"/>
                    <a:pt x="1481" y="1103"/>
                  </a:cubicBezTo>
                  <a:lnTo>
                    <a:pt x="1481" y="5986"/>
                  </a:lnTo>
                  <a:cubicBezTo>
                    <a:pt x="662" y="5986"/>
                    <a:pt x="0" y="6648"/>
                    <a:pt x="0" y="7467"/>
                  </a:cubicBezTo>
                  <a:cubicBezTo>
                    <a:pt x="0" y="8317"/>
                    <a:pt x="662" y="8979"/>
                    <a:pt x="1481" y="8979"/>
                  </a:cubicBezTo>
                  <a:cubicBezTo>
                    <a:pt x="1670" y="11058"/>
                    <a:pt x="3466" y="12728"/>
                    <a:pt x="5577" y="12728"/>
                  </a:cubicBezTo>
                  <a:cubicBezTo>
                    <a:pt x="7719" y="12728"/>
                    <a:pt x="9483" y="11058"/>
                    <a:pt x="9672" y="8979"/>
                  </a:cubicBezTo>
                  <a:cubicBezTo>
                    <a:pt x="10492" y="8979"/>
                    <a:pt x="11185" y="8317"/>
                    <a:pt x="11185" y="7467"/>
                  </a:cubicBezTo>
                  <a:cubicBezTo>
                    <a:pt x="11122" y="6679"/>
                    <a:pt x="10460" y="6018"/>
                    <a:pt x="9641" y="6018"/>
                  </a:cubicBezTo>
                  <a:lnTo>
                    <a:pt x="9641" y="5892"/>
                  </a:lnTo>
                  <a:cubicBezTo>
                    <a:pt x="10113" y="5419"/>
                    <a:pt x="10397" y="4789"/>
                    <a:pt x="10397" y="4127"/>
                  </a:cubicBezTo>
                  <a:cubicBezTo>
                    <a:pt x="10397" y="3938"/>
                    <a:pt x="10240" y="3781"/>
                    <a:pt x="10019" y="3781"/>
                  </a:cubicBezTo>
                  <a:lnTo>
                    <a:pt x="9672" y="3781"/>
                  </a:lnTo>
                  <a:lnTo>
                    <a:pt x="9672" y="1103"/>
                  </a:lnTo>
                  <a:cubicBezTo>
                    <a:pt x="9672" y="473"/>
                    <a:pt x="9168" y="0"/>
                    <a:pt x="857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47" name="Google Shape;5747;p47"/>
          <p:cNvGrpSpPr/>
          <p:nvPr/>
        </p:nvGrpSpPr>
        <p:grpSpPr>
          <a:xfrm>
            <a:off x="7744070" y="2111315"/>
            <a:ext cx="293871" cy="336332"/>
            <a:chOff x="-51708850" y="2305750"/>
            <a:chExt cx="278050" cy="318225"/>
          </a:xfrm>
          <a:solidFill>
            <a:srgbClr val="171536"/>
          </a:solidFill>
        </p:grpSpPr>
        <p:sp>
          <p:nvSpPr>
            <p:cNvPr id="5748" name="Google Shape;5748;p47"/>
            <p:cNvSpPr/>
            <p:nvPr/>
          </p:nvSpPr>
          <p:spPr>
            <a:xfrm>
              <a:off x="-51617475" y="2455400"/>
              <a:ext cx="18125" cy="18150"/>
            </a:xfrm>
            <a:custGeom>
              <a:avLst/>
              <a:gdLst/>
              <a:ahLst/>
              <a:cxnLst/>
              <a:rect l="l" t="t" r="r" b="b"/>
              <a:pathLst>
                <a:path w="725" h="726" extrusionOk="0">
                  <a:moveTo>
                    <a:pt x="378" y="1"/>
                  </a:moveTo>
                  <a:cubicBezTo>
                    <a:pt x="189" y="1"/>
                    <a:pt x="0" y="158"/>
                    <a:pt x="0" y="347"/>
                  </a:cubicBezTo>
                  <a:cubicBezTo>
                    <a:pt x="0" y="536"/>
                    <a:pt x="189" y="725"/>
                    <a:pt x="378" y="725"/>
                  </a:cubicBezTo>
                  <a:cubicBezTo>
                    <a:pt x="568" y="725"/>
                    <a:pt x="725" y="536"/>
                    <a:pt x="725" y="347"/>
                  </a:cubicBezTo>
                  <a:cubicBezTo>
                    <a:pt x="725" y="158"/>
                    <a:pt x="568" y="1"/>
                    <a:pt x="37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9" name="Google Shape;5749;p47"/>
            <p:cNvSpPr/>
            <p:nvPr/>
          </p:nvSpPr>
          <p:spPr>
            <a:xfrm>
              <a:off x="-51541875" y="2455400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725"/>
                    <a:pt x="347" y="725"/>
                  </a:cubicBezTo>
                  <a:cubicBezTo>
                    <a:pt x="536" y="725"/>
                    <a:pt x="694" y="536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0" name="Google Shape;5750;p47"/>
            <p:cNvSpPr/>
            <p:nvPr/>
          </p:nvSpPr>
          <p:spPr>
            <a:xfrm>
              <a:off x="-51708850" y="2305750"/>
              <a:ext cx="278050" cy="318225"/>
            </a:xfrm>
            <a:custGeom>
              <a:avLst/>
              <a:gdLst/>
              <a:ahLst/>
              <a:cxnLst/>
              <a:rect l="l" t="t" r="r" b="b"/>
              <a:pathLst>
                <a:path w="11122" h="12729" extrusionOk="0">
                  <a:moveTo>
                    <a:pt x="1765" y="725"/>
                  </a:moveTo>
                  <a:cubicBezTo>
                    <a:pt x="1986" y="725"/>
                    <a:pt x="2143" y="883"/>
                    <a:pt x="2143" y="1072"/>
                  </a:cubicBezTo>
                  <a:cubicBezTo>
                    <a:pt x="2143" y="1261"/>
                    <a:pt x="1986" y="1419"/>
                    <a:pt x="1765" y="1419"/>
                  </a:cubicBezTo>
                  <a:cubicBezTo>
                    <a:pt x="1576" y="1419"/>
                    <a:pt x="1419" y="1261"/>
                    <a:pt x="1419" y="1072"/>
                  </a:cubicBezTo>
                  <a:cubicBezTo>
                    <a:pt x="1419" y="915"/>
                    <a:pt x="1576" y="725"/>
                    <a:pt x="1765" y="725"/>
                  </a:cubicBezTo>
                  <a:close/>
                  <a:moveTo>
                    <a:pt x="5514" y="725"/>
                  </a:moveTo>
                  <a:cubicBezTo>
                    <a:pt x="5703" y="725"/>
                    <a:pt x="5861" y="883"/>
                    <a:pt x="5861" y="1072"/>
                  </a:cubicBezTo>
                  <a:cubicBezTo>
                    <a:pt x="5861" y="1261"/>
                    <a:pt x="5703" y="1419"/>
                    <a:pt x="5514" y="1419"/>
                  </a:cubicBezTo>
                  <a:cubicBezTo>
                    <a:pt x="5325" y="1419"/>
                    <a:pt x="5168" y="1261"/>
                    <a:pt x="5168" y="1072"/>
                  </a:cubicBezTo>
                  <a:cubicBezTo>
                    <a:pt x="5136" y="915"/>
                    <a:pt x="5294" y="725"/>
                    <a:pt x="5514" y="725"/>
                  </a:cubicBezTo>
                  <a:close/>
                  <a:moveTo>
                    <a:pt x="9232" y="725"/>
                  </a:moveTo>
                  <a:cubicBezTo>
                    <a:pt x="9421" y="725"/>
                    <a:pt x="9578" y="883"/>
                    <a:pt x="9578" y="1072"/>
                  </a:cubicBezTo>
                  <a:cubicBezTo>
                    <a:pt x="9578" y="1261"/>
                    <a:pt x="9421" y="1419"/>
                    <a:pt x="9232" y="1419"/>
                  </a:cubicBezTo>
                  <a:cubicBezTo>
                    <a:pt x="9011" y="1419"/>
                    <a:pt x="8885" y="1261"/>
                    <a:pt x="8885" y="1072"/>
                  </a:cubicBezTo>
                  <a:cubicBezTo>
                    <a:pt x="8854" y="915"/>
                    <a:pt x="9011" y="725"/>
                    <a:pt x="9232" y="725"/>
                  </a:cubicBezTo>
                  <a:close/>
                  <a:moveTo>
                    <a:pt x="5483" y="3277"/>
                  </a:moveTo>
                  <a:lnTo>
                    <a:pt x="5987" y="3781"/>
                  </a:lnTo>
                  <a:lnTo>
                    <a:pt x="5483" y="4286"/>
                  </a:lnTo>
                  <a:lnTo>
                    <a:pt x="4979" y="3781"/>
                  </a:lnTo>
                  <a:lnTo>
                    <a:pt x="5483" y="3277"/>
                  </a:lnTo>
                  <a:close/>
                  <a:moveTo>
                    <a:pt x="8602" y="2049"/>
                  </a:moveTo>
                  <a:lnTo>
                    <a:pt x="8822" y="2175"/>
                  </a:lnTo>
                  <a:lnTo>
                    <a:pt x="8822" y="4443"/>
                  </a:lnTo>
                  <a:lnTo>
                    <a:pt x="6396" y="4443"/>
                  </a:lnTo>
                  <a:lnTo>
                    <a:pt x="6837" y="4034"/>
                  </a:lnTo>
                  <a:cubicBezTo>
                    <a:pt x="6995" y="3876"/>
                    <a:pt x="6995" y="3624"/>
                    <a:pt x="6837" y="3498"/>
                  </a:cubicBezTo>
                  <a:lnTo>
                    <a:pt x="5766" y="2458"/>
                  </a:lnTo>
                  <a:cubicBezTo>
                    <a:pt x="5687" y="2380"/>
                    <a:pt x="5585" y="2340"/>
                    <a:pt x="5491" y="2340"/>
                  </a:cubicBezTo>
                  <a:cubicBezTo>
                    <a:pt x="5396" y="2340"/>
                    <a:pt x="5309" y="2380"/>
                    <a:pt x="5262" y="2458"/>
                  </a:cubicBezTo>
                  <a:lnTo>
                    <a:pt x="4191" y="3498"/>
                  </a:lnTo>
                  <a:cubicBezTo>
                    <a:pt x="4033" y="3655"/>
                    <a:pt x="4033" y="3907"/>
                    <a:pt x="4191" y="4034"/>
                  </a:cubicBezTo>
                  <a:lnTo>
                    <a:pt x="4632" y="4443"/>
                  </a:lnTo>
                  <a:lnTo>
                    <a:pt x="2175" y="4443"/>
                  </a:lnTo>
                  <a:lnTo>
                    <a:pt x="2175" y="2175"/>
                  </a:lnTo>
                  <a:lnTo>
                    <a:pt x="2427" y="2049"/>
                  </a:lnTo>
                  <a:lnTo>
                    <a:pt x="3435" y="2868"/>
                  </a:lnTo>
                  <a:cubicBezTo>
                    <a:pt x="3498" y="2931"/>
                    <a:pt x="3577" y="2962"/>
                    <a:pt x="3655" y="2962"/>
                  </a:cubicBezTo>
                  <a:cubicBezTo>
                    <a:pt x="3734" y="2962"/>
                    <a:pt x="3813" y="2931"/>
                    <a:pt x="3876" y="2868"/>
                  </a:cubicBezTo>
                  <a:lnTo>
                    <a:pt x="4884" y="2049"/>
                  </a:lnTo>
                  <a:cubicBezTo>
                    <a:pt x="5042" y="2175"/>
                    <a:pt x="5231" y="2206"/>
                    <a:pt x="5483" y="2206"/>
                  </a:cubicBezTo>
                  <a:cubicBezTo>
                    <a:pt x="5672" y="2206"/>
                    <a:pt x="5924" y="2143"/>
                    <a:pt x="6081" y="2049"/>
                  </a:cubicBezTo>
                  <a:lnTo>
                    <a:pt x="7089" y="2868"/>
                  </a:lnTo>
                  <a:cubicBezTo>
                    <a:pt x="7152" y="2931"/>
                    <a:pt x="7231" y="2962"/>
                    <a:pt x="7314" y="2962"/>
                  </a:cubicBezTo>
                  <a:cubicBezTo>
                    <a:pt x="7397" y="2962"/>
                    <a:pt x="7483" y="2931"/>
                    <a:pt x="7562" y="2868"/>
                  </a:cubicBezTo>
                  <a:lnTo>
                    <a:pt x="8602" y="2049"/>
                  </a:lnTo>
                  <a:close/>
                  <a:moveTo>
                    <a:pt x="1419" y="5199"/>
                  </a:moveTo>
                  <a:lnTo>
                    <a:pt x="1419" y="6711"/>
                  </a:lnTo>
                  <a:cubicBezTo>
                    <a:pt x="977" y="6711"/>
                    <a:pt x="662" y="6396"/>
                    <a:pt x="662" y="5955"/>
                  </a:cubicBezTo>
                  <a:cubicBezTo>
                    <a:pt x="662" y="5546"/>
                    <a:pt x="1041" y="5199"/>
                    <a:pt x="1419" y="5199"/>
                  </a:cubicBezTo>
                  <a:close/>
                  <a:moveTo>
                    <a:pt x="9610" y="5199"/>
                  </a:moveTo>
                  <a:cubicBezTo>
                    <a:pt x="10019" y="5199"/>
                    <a:pt x="10366" y="5546"/>
                    <a:pt x="10366" y="5955"/>
                  </a:cubicBezTo>
                  <a:cubicBezTo>
                    <a:pt x="10366" y="6333"/>
                    <a:pt x="10019" y="6711"/>
                    <a:pt x="9610" y="6711"/>
                  </a:cubicBezTo>
                  <a:lnTo>
                    <a:pt x="9610" y="5199"/>
                  </a:lnTo>
                  <a:close/>
                  <a:moveTo>
                    <a:pt x="8822" y="5199"/>
                  </a:moveTo>
                  <a:lnTo>
                    <a:pt x="8822" y="8602"/>
                  </a:lnTo>
                  <a:lnTo>
                    <a:pt x="8224" y="8791"/>
                  </a:lnTo>
                  <a:cubicBezTo>
                    <a:pt x="8167" y="8807"/>
                    <a:pt x="8105" y="8815"/>
                    <a:pt x="8043" y="8815"/>
                  </a:cubicBezTo>
                  <a:cubicBezTo>
                    <a:pt x="7863" y="8815"/>
                    <a:pt x="7671" y="8750"/>
                    <a:pt x="7531" y="8633"/>
                  </a:cubicBezTo>
                  <a:cubicBezTo>
                    <a:pt x="7239" y="8342"/>
                    <a:pt x="6873" y="8200"/>
                    <a:pt x="6512" y="8200"/>
                  </a:cubicBezTo>
                  <a:cubicBezTo>
                    <a:pt x="6132" y="8200"/>
                    <a:pt x="5758" y="8358"/>
                    <a:pt x="5483" y="8665"/>
                  </a:cubicBezTo>
                  <a:cubicBezTo>
                    <a:pt x="5217" y="8382"/>
                    <a:pt x="4828" y="8222"/>
                    <a:pt x="4432" y="8222"/>
                  </a:cubicBezTo>
                  <a:cubicBezTo>
                    <a:pt x="4078" y="8222"/>
                    <a:pt x="3718" y="8350"/>
                    <a:pt x="3435" y="8633"/>
                  </a:cubicBezTo>
                  <a:cubicBezTo>
                    <a:pt x="3303" y="8765"/>
                    <a:pt x="3141" y="8820"/>
                    <a:pt x="2958" y="8820"/>
                  </a:cubicBezTo>
                  <a:cubicBezTo>
                    <a:pt x="2879" y="8820"/>
                    <a:pt x="2796" y="8810"/>
                    <a:pt x="2710" y="8791"/>
                  </a:cubicBezTo>
                  <a:lnTo>
                    <a:pt x="2080" y="8602"/>
                  </a:lnTo>
                  <a:lnTo>
                    <a:pt x="2080" y="5199"/>
                  </a:lnTo>
                  <a:close/>
                  <a:moveTo>
                    <a:pt x="4442" y="8945"/>
                  </a:moveTo>
                  <a:cubicBezTo>
                    <a:pt x="4678" y="8945"/>
                    <a:pt x="4913" y="9062"/>
                    <a:pt x="5042" y="9263"/>
                  </a:cubicBezTo>
                  <a:cubicBezTo>
                    <a:pt x="4853" y="9484"/>
                    <a:pt x="4601" y="9767"/>
                    <a:pt x="4096" y="9925"/>
                  </a:cubicBezTo>
                  <a:cubicBezTo>
                    <a:pt x="3889" y="10000"/>
                    <a:pt x="3677" y="10035"/>
                    <a:pt x="3468" y="10035"/>
                  </a:cubicBezTo>
                  <a:cubicBezTo>
                    <a:pt x="2882" y="10035"/>
                    <a:pt x="2317" y="9759"/>
                    <a:pt x="1923" y="9295"/>
                  </a:cubicBezTo>
                  <a:lnTo>
                    <a:pt x="1923" y="9295"/>
                  </a:lnTo>
                  <a:lnTo>
                    <a:pt x="2521" y="9484"/>
                  </a:lnTo>
                  <a:cubicBezTo>
                    <a:pt x="2673" y="9531"/>
                    <a:pt x="2831" y="9556"/>
                    <a:pt x="2987" y="9556"/>
                  </a:cubicBezTo>
                  <a:cubicBezTo>
                    <a:pt x="3350" y="9556"/>
                    <a:pt x="3706" y="9423"/>
                    <a:pt x="3970" y="9137"/>
                  </a:cubicBezTo>
                  <a:cubicBezTo>
                    <a:pt x="4102" y="9006"/>
                    <a:pt x="4273" y="8945"/>
                    <a:pt x="4442" y="8945"/>
                  </a:cubicBezTo>
                  <a:close/>
                  <a:moveTo>
                    <a:pt x="6546" y="9022"/>
                  </a:moveTo>
                  <a:cubicBezTo>
                    <a:pt x="6718" y="9022"/>
                    <a:pt x="6892" y="9080"/>
                    <a:pt x="7026" y="9200"/>
                  </a:cubicBezTo>
                  <a:cubicBezTo>
                    <a:pt x="7299" y="9496"/>
                    <a:pt x="7671" y="9644"/>
                    <a:pt x="8046" y="9644"/>
                  </a:cubicBezTo>
                  <a:cubicBezTo>
                    <a:pt x="8191" y="9644"/>
                    <a:pt x="8336" y="9622"/>
                    <a:pt x="8476" y="9578"/>
                  </a:cubicBezTo>
                  <a:lnTo>
                    <a:pt x="9074" y="9326"/>
                  </a:lnTo>
                  <a:lnTo>
                    <a:pt x="9074" y="9326"/>
                  </a:lnTo>
                  <a:cubicBezTo>
                    <a:pt x="8677" y="9794"/>
                    <a:pt x="8107" y="10053"/>
                    <a:pt x="7517" y="10053"/>
                  </a:cubicBezTo>
                  <a:cubicBezTo>
                    <a:pt x="7312" y="10053"/>
                    <a:pt x="7104" y="10022"/>
                    <a:pt x="6900" y="9956"/>
                  </a:cubicBezTo>
                  <a:cubicBezTo>
                    <a:pt x="6428" y="9799"/>
                    <a:pt x="6144" y="9547"/>
                    <a:pt x="5955" y="9326"/>
                  </a:cubicBezTo>
                  <a:cubicBezTo>
                    <a:pt x="6082" y="9127"/>
                    <a:pt x="6313" y="9022"/>
                    <a:pt x="6546" y="9022"/>
                  </a:cubicBezTo>
                  <a:close/>
                  <a:moveTo>
                    <a:pt x="5514" y="9893"/>
                  </a:moveTo>
                  <a:cubicBezTo>
                    <a:pt x="5640" y="10019"/>
                    <a:pt x="5798" y="10177"/>
                    <a:pt x="6081" y="10334"/>
                  </a:cubicBezTo>
                  <a:cubicBezTo>
                    <a:pt x="5924" y="10397"/>
                    <a:pt x="5703" y="10492"/>
                    <a:pt x="5514" y="10492"/>
                  </a:cubicBezTo>
                  <a:cubicBezTo>
                    <a:pt x="5325" y="10492"/>
                    <a:pt x="5136" y="10429"/>
                    <a:pt x="4979" y="10334"/>
                  </a:cubicBezTo>
                  <a:cubicBezTo>
                    <a:pt x="5231" y="10177"/>
                    <a:pt x="5388" y="10019"/>
                    <a:pt x="5514" y="9893"/>
                  </a:cubicBezTo>
                  <a:close/>
                  <a:moveTo>
                    <a:pt x="6774" y="10681"/>
                  </a:moveTo>
                  <a:cubicBezTo>
                    <a:pt x="7011" y="10749"/>
                    <a:pt x="7247" y="10780"/>
                    <a:pt x="7484" y="10780"/>
                  </a:cubicBezTo>
                  <a:cubicBezTo>
                    <a:pt x="7688" y="10780"/>
                    <a:pt x="7893" y="10756"/>
                    <a:pt x="8098" y="10713"/>
                  </a:cubicBezTo>
                  <a:lnTo>
                    <a:pt x="8098" y="10713"/>
                  </a:lnTo>
                  <a:cubicBezTo>
                    <a:pt x="7499" y="11500"/>
                    <a:pt x="6554" y="11973"/>
                    <a:pt x="5514" y="11973"/>
                  </a:cubicBezTo>
                  <a:cubicBezTo>
                    <a:pt x="4506" y="11973"/>
                    <a:pt x="3498" y="11500"/>
                    <a:pt x="2868" y="10713"/>
                  </a:cubicBezTo>
                  <a:lnTo>
                    <a:pt x="2868" y="10713"/>
                  </a:lnTo>
                  <a:cubicBezTo>
                    <a:pt x="3072" y="10756"/>
                    <a:pt x="3277" y="10780"/>
                    <a:pt x="3482" y="10780"/>
                  </a:cubicBezTo>
                  <a:cubicBezTo>
                    <a:pt x="3718" y="10780"/>
                    <a:pt x="3955" y="10749"/>
                    <a:pt x="4191" y="10681"/>
                  </a:cubicBezTo>
                  <a:cubicBezTo>
                    <a:pt x="4538" y="11028"/>
                    <a:pt x="5010" y="11217"/>
                    <a:pt x="5483" y="11217"/>
                  </a:cubicBezTo>
                  <a:cubicBezTo>
                    <a:pt x="5955" y="11217"/>
                    <a:pt x="6459" y="11028"/>
                    <a:pt x="6774" y="10681"/>
                  </a:cubicBezTo>
                  <a:close/>
                  <a:moveTo>
                    <a:pt x="1860" y="1"/>
                  </a:moveTo>
                  <a:cubicBezTo>
                    <a:pt x="1261" y="1"/>
                    <a:pt x="757" y="505"/>
                    <a:pt x="757" y="1104"/>
                  </a:cubicBezTo>
                  <a:cubicBezTo>
                    <a:pt x="757" y="1576"/>
                    <a:pt x="1072" y="2017"/>
                    <a:pt x="1513" y="2175"/>
                  </a:cubicBezTo>
                  <a:lnTo>
                    <a:pt x="1513" y="4443"/>
                  </a:lnTo>
                  <a:cubicBezTo>
                    <a:pt x="662" y="4443"/>
                    <a:pt x="1" y="5105"/>
                    <a:pt x="1" y="5955"/>
                  </a:cubicBezTo>
                  <a:cubicBezTo>
                    <a:pt x="1" y="6774"/>
                    <a:pt x="662" y="7436"/>
                    <a:pt x="1513" y="7436"/>
                  </a:cubicBezTo>
                  <a:lnTo>
                    <a:pt x="1513" y="8350"/>
                  </a:lnTo>
                  <a:lnTo>
                    <a:pt x="1261" y="8287"/>
                  </a:lnTo>
                  <a:cubicBezTo>
                    <a:pt x="1214" y="8270"/>
                    <a:pt x="1168" y="8262"/>
                    <a:pt x="1124" y="8262"/>
                  </a:cubicBezTo>
                  <a:cubicBezTo>
                    <a:pt x="846" y="8262"/>
                    <a:pt x="657" y="8577"/>
                    <a:pt x="820" y="8822"/>
                  </a:cubicBezTo>
                  <a:cubicBezTo>
                    <a:pt x="1356" y="9610"/>
                    <a:pt x="1450" y="9799"/>
                    <a:pt x="1765" y="10082"/>
                  </a:cubicBezTo>
                  <a:cubicBezTo>
                    <a:pt x="2364" y="11658"/>
                    <a:pt x="3907" y="12729"/>
                    <a:pt x="5609" y="12729"/>
                  </a:cubicBezTo>
                  <a:cubicBezTo>
                    <a:pt x="7278" y="12729"/>
                    <a:pt x="8822" y="11658"/>
                    <a:pt x="9421" y="10082"/>
                  </a:cubicBezTo>
                  <a:cubicBezTo>
                    <a:pt x="9736" y="9799"/>
                    <a:pt x="9862" y="9610"/>
                    <a:pt x="10366" y="8822"/>
                  </a:cubicBezTo>
                  <a:cubicBezTo>
                    <a:pt x="10529" y="8577"/>
                    <a:pt x="10340" y="8262"/>
                    <a:pt x="10062" y="8262"/>
                  </a:cubicBezTo>
                  <a:cubicBezTo>
                    <a:pt x="10018" y="8262"/>
                    <a:pt x="9972" y="8270"/>
                    <a:pt x="9925" y="8287"/>
                  </a:cubicBezTo>
                  <a:lnTo>
                    <a:pt x="9704" y="8350"/>
                  </a:lnTo>
                  <a:lnTo>
                    <a:pt x="9704" y="7436"/>
                  </a:lnTo>
                  <a:cubicBezTo>
                    <a:pt x="10429" y="7436"/>
                    <a:pt x="11122" y="6774"/>
                    <a:pt x="11122" y="5955"/>
                  </a:cubicBezTo>
                  <a:cubicBezTo>
                    <a:pt x="11122" y="5136"/>
                    <a:pt x="10429" y="4443"/>
                    <a:pt x="9610" y="4443"/>
                  </a:cubicBezTo>
                  <a:lnTo>
                    <a:pt x="9610" y="2175"/>
                  </a:lnTo>
                  <a:cubicBezTo>
                    <a:pt x="10051" y="2017"/>
                    <a:pt x="10366" y="1608"/>
                    <a:pt x="10366" y="1104"/>
                  </a:cubicBezTo>
                  <a:cubicBezTo>
                    <a:pt x="10366" y="473"/>
                    <a:pt x="9862" y="1"/>
                    <a:pt x="9263" y="1"/>
                  </a:cubicBezTo>
                  <a:cubicBezTo>
                    <a:pt x="8633" y="1"/>
                    <a:pt x="8161" y="505"/>
                    <a:pt x="8161" y="1104"/>
                  </a:cubicBezTo>
                  <a:cubicBezTo>
                    <a:pt x="8161" y="1230"/>
                    <a:pt x="8192" y="1324"/>
                    <a:pt x="8224" y="1450"/>
                  </a:cubicBezTo>
                  <a:lnTo>
                    <a:pt x="7405" y="2080"/>
                  </a:lnTo>
                  <a:lnTo>
                    <a:pt x="6585" y="1450"/>
                  </a:lnTo>
                  <a:cubicBezTo>
                    <a:pt x="6617" y="1324"/>
                    <a:pt x="6648" y="1230"/>
                    <a:pt x="6648" y="1104"/>
                  </a:cubicBezTo>
                  <a:cubicBezTo>
                    <a:pt x="6648" y="473"/>
                    <a:pt x="6144" y="1"/>
                    <a:pt x="5546" y="1"/>
                  </a:cubicBezTo>
                  <a:cubicBezTo>
                    <a:pt x="4916" y="1"/>
                    <a:pt x="4443" y="505"/>
                    <a:pt x="4443" y="1104"/>
                  </a:cubicBezTo>
                  <a:cubicBezTo>
                    <a:pt x="4443" y="1230"/>
                    <a:pt x="4506" y="1324"/>
                    <a:pt x="4538" y="1450"/>
                  </a:cubicBezTo>
                  <a:lnTo>
                    <a:pt x="3718" y="2080"/>
                  </a:lnTo>
                  <a:lnTo>
                    <a:pt x="2868" y="1450"/>
                  </a:lnTo>
                  <a:cubicBezTo>
                    <a:pt x="2931" y="1324"/>
                    <a:pt x="2962" y="1230"/>
                    <a:pt x="2962" y="1104"/>
                  </a:cubicBezTo>
                  <a:cubicBezTo>
                    <a:pt x="2962" y="473"/>
                    <a:pt x="2458" y="1"/>
                    <a:pt x="186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51" name="Google Shape;5751;p47"/>
          <p:cNvGrpSpPr/>
          <p:nvPr/>
        </p:nvGrpSpPr>
        <p:grpSpPr>
          <a:xfrm>
            <a:off x="1094954" y="3054255"/>
            <a:ext cx="337151" cy="337389"/>
            <a:chOff x="-57956275" y="3197925"/>
            <a:chExt cx="319000" cy="319225"/>
          </a:xfrm>
          <a:solidFill>
            <a:srgbClr val="171536"/>
          </a:solidFill>
        </p:grpSpPr>
        <p:sp>
          <p:nvSpPr>
            <p:cNvPr id="5752" name="Google Shape;5752;p47"/>
            <p:cNvSpPr/>
            <p:nvPr/>
          </p:nvSpPr>
          <p:spPr>
            <a:xfrm>
              <a:off x="-57940525" y="3353300"/>
              <a:ext cx="18150" cy="65400"/>
            </a:xfrm>
            <a:custGeom>
              <a:avLst/>
              <a:gdLst/>
              <a:ahLst/>
              <a:cxnLst/>
              <a:rect l="l" t="t" r="r" b="b"/>
              <a:pathLst>
                <a:path w="726" h="2616" extrusionOk="0">
                  <a:moveTo>
                    <a:pt x="725" y="0"/>
                  </a:moveTo>
                  <a:cubicBezTo>
                    <a:pt x="316" y="284"/>
                    <a:pt x="1" y="756"/>
                    <a:pt x="1" y="1292"/>
                  </a:cubicBezTo>
                  <a:cubicBezTo>
                    <a:pt x="1" y="1859"/>
                    <a:pt x="316" y="2332"/>
                    <a:pt x="725" y="2615"/>
                  </a:cubicBezTo>
                  <a:lnTo>
                    <a:pt x="725" y="2395"/>
                  </a:lnTo>
                  <a:lnTo>
                    <a:pt x="72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3" name="Google Shape;5753;p47"/>
            <p:cNvSpPr/>
            <p:nvPr/>
          </p:nvSpPr>
          <p:spPr>
            <a:xfrm>
              <a:off x="-57679825" y="3353300"/>
              <a:ext cx="18925" cy="65400"/>
            </a:xfrm>
            <a:custGeom>
              <a:avLst/>
              <a:gdLst/>
              <a:ahLst/>
              <a:cxnLst/>
              <a:rect l="l" t="t" r="r" b="b"/>
              <a:pathLst>
                <a:path w="757" h="2616" extrusionOk="0">
                  <a:moveTo>
                    <a:pt x="1" y="0"/>
                  </a:moveTo>
                  <a:lnTo>
                    <a:pt x="1" y="2395"/>
                  </a:lnTo>
                  <a:lnTo>
                    <a:pt x="1" y="2615"/>
                  </a:lnTo>
                  <a:cubicBezTo>
                    <a:pt x="442" y="2332"/>
                    <a:pt x="757" y="1859"/>
                    <a:pt x="757" y="1292"/>
                  </a:cubicBezTo>
                  <a:cubicBezTo>
                    <a:pt x="757" y="756"/>
                    <a:pt x="442" y="284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4" name="Google Shape;5754;p47"/>
            <p:cNvSpPr/>
            <p:nvPr/>
          </p:nvSpPr>
          <p:spPr>
            <a:xfrm>
              <a:off x="-57956275" y="3255625"/>
              <a:ext cx="319000" cy="55175"/>
            </a:xfrm>
            <a:custGeom>
              <a:avLst/>
              <a:gdLst/>
              <a:ahLst/>
              <a:cxnLst/>
              <a:rect l="l" t="t" r="r" b="b"/>
              <a:pathLst>
                <a:path w="12760" h="2207" extrusionOk="0">
                  <a:moveTo>
                    <a:pt x="442" y="1"/>
                  </a:moveTo>
                  <a:cubicBezTo>
                    <a:pt x="190" y="1"/>
                    <a:pt x="1" y="253"/>
                    <a:pt x="64" y="442"/>
                  </a:cubicBezTo>
                  <a:cubicBezTo>
                    <a:pt x="284" y="1481"/>
                    <a:pt x="1261" y="2206"/>
                    <a:pt x="2332" y="2206"/>
                  </a:cubicBezTo>
                  <a:lnTo>
                    <a:pt x="10523" y="2206"/>
                  </a:lnTo>
                  <a:cubicBezTo>
                    <a:pt x="11563" y="2206"/>
                    <a:pt x="12571" y="1418"/>
                    <a:pt x="12760" y="442"/>
                  </a:cubicBezTo>
                  <a:cubicBezTo>
                    <a:pt x="12603" y="221"/>
                    <a:pt x="12445" y="1"/>
                    <a:pt x="12193" y="1"/>
                  </a:cubicBezTo>
                  <a:lnTo>
                    <a:pt x="10303" y="1"/>
                  </a:lnTo>
                  <a:lnTo>
                    <a:pt x="10303" y="757"/>
                  </a:lnTo>
                  <a:cubicBezTo>
                    <a:pt x="10303" y="946"/>
                    <a:pt x="10145" y="1103"/>
                    <a:pt x="9956" y="1103"/>
                  </a:cubicBezTo>
                  <a:cubicBezTo>
                    <a:pt x="9767" y="1103"/>
                    <a:pt x="9610" y="946"/>
                    <a:pt x="9610" y="757"/>
                  </a:cubicBezTo>
                  <a:lnTo>
                    <a:pt x="9610" y="1"/>
                  </a:lnTo>
                  <a:lnTo>
                    <a:pt x="8853" y="1"/>
                  </a:lnTo>
                  <a:lnTo>
                    <a:pt x="8853" y="757"/>
                  </a:lnTo>
                  <a:cubicBezTo>
                    <a:pt x="8853" y="946"/>
                    <a:pt x="8696" y="1103"/>
                    <a:pt x="8507" y="1103"/>
                  </a:cubicBezTo>
                  <a:cubicBezTo>
                    <a:pt x="8318" y="1103"/>
                    <a:pt x="8160" y="946"/>
                    <a:pt x="8160" y="757"/>
                  </a:cubicBezTo>
                  <a:lnTo>
                    <a:pt x="8160" y="1"/>
                  </a:lnTo>
                  <a:lnTo>
                    <a:pt x="7404" y="1"/>
                  </a:lnTo>
                  <a:lnTo>
                    <a:pt x="7404" y="757"/>
                  </a:lnTo>
                  <a:cubicBezTo>
                    <a:pt x="7404" y="946"/>
                    <a:pt x="7247" y="1103"/>
                    <a:pt x="7058" y="1103"/>
                  </a:cubicBezTo>
                  <a:cubicBezTo>
                    <a:pt x="6837" y="1103"/>
                    <a:pt x="6680" y="946"/>
                    <a:pt x="6680" y="757"/>
                  </a:cubicBezTo>
                  <a:lnTo>
                    <a:pt x="6680" y="1"/>
                  </a:lnTo>
                  <a:lnTo>
                    <a:pt x="5955" y="1"/>
                  </a:lnTo>
                  <a:lnTo>
                    <a:pt x="5955" y="757"/>
                  </a:lnTo>
                  <a:cubicBezTo>
                    <a:pt x="5955" y="946"/>
                    <a:pt x="5797" y="1103"/>
                    <a:pt x="5577" y="1103"/>
                  </a:cubicBezTo>
                  <a:cubicBezTo>
                    <a:pt x="5388" y="1103"/>
                    <a:pt x="5230" y="946"/>
                    <a:pt x="5230" y="757"/>
                  </a:cubicBezTo>
                  <a:lnTo>
                    <a:pt x="5230" y="1"/>
                  </a:lnTo>
                  <a:lnTo>
                    <a:pt x="4474" y="1"/>
                  </a:lnTo>
                  <a:lnTo>
                    <a:pt x="4474" y="757"/>
                  </a:lnTo>
                  <a:cubicBezTo>
                    <a:pt x="4474" y="946"/>
                    <a:pt x="4317" y="1103"/>
                    <a:pt x="4128" y="1103"/>
                  </a:cubicBezTo>
                  <a:cubicBezTo>
                    <a:pt x="3939" y="1103"/>
                    <a:pt x="3781" y="946"/>
                    <a:pt x="3781" y="757"/>
                  </a:cubicBezTo>
                  <a:lnTo>
                    <a:pt x="3781" y="1"/>
                  </a:lnTo>
                  <a:lnTo>
                    <a:pt x="3025" y="1"/>
                  </a:lnTo>
                  <a:lnTo>
                    <a:pt x="3025" y="757"/>
                  </a:lnTo>
                  <a:cubicBezTo>
                    <a:pt x="3025" y="946"/>
                    <a:pt x="2867" y="1103"/>
                    <a:pt x="2678" y="1103"/>
                  </a:cubicBezTo>
                  <a:cubicBezTo>
                    <a:pt x="2489" y="1103"/>
                    <a:pt x="2332" y="946"/>
                    <a:pt x="2332" y="757"/>
                  </a:cubicBezTo>
                  <a:lnTo>
                    <a:pt x="2332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5" name="Google Shape;5755;p47"/>
            <p:cNvSpPr/>
            <p:nvPr/>
          </p:nvSpPr>
          <p:spPr>
            <a:xfrm>
              <a:off x="-57868050" y="3494275"/>
              <a:ext cx="18900" cy="22875"/>
            </a:xfrm>
            <a:custGeom>
              <a:avLst/>
              <a:gdLst/>
              <a:ahLst/>
              <a:cxnLst/>
              <a:rect l="l" t="t" r="r" b="b"/>
              <a:pathLst>
                <a:path w="756" h="915" extrusionOk="0">
                  <a:moveTo>
                    <a:pt x="0" y="1"/>
                  </a:moveTo>
                  <a:lnTo>
                    <a:pt x="0" y="536"/>
                  </a:lnTo>
                  <a:lnTo>
                    <a:pt x="32" y="536"/>
                  </a:lnTo>
                  <a:cubicBezTo>
                    <a:pt x="32" y="757"/>
                    <a:pt x="189" y="914"/>
                    <a:pt x="410" y="914"/>
                  </a:cubicBezTo>
                  <a:cubicBezTo>
                    <a:pt x="599" y="914"/>
                    <a:pt x="756" y="757"/>
                    <a:pt x="756" y="536"/>
                  </a:cubicBezTo>
                  <a:lnTo>
                    <a:pt x="756" y="473"/>
                  </a:lnTo>
                  <a:cubicBezTo>
                    <a:pt x="473" y="347"/>
                    <a:pt x="252" y="158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6" name="Google Shape;5756;p47"/>
            <p:cNvSpPr/>
            <p:nvPr/>
          </p:nvSpPr>
          <p:spPr>
            <a:xfrm>
              <a:off x="-57755425" y="3494275"/>
              <a:ext cx="18125" cy="22875"/>
            </a:xfrm>
            <a:custGeom>
              <a:avLst/>
              <a:gdLst/>
              <a:ahLst/>
              <a:cxnLst/>
              <a:rect l="l" t="t" r="r" b="b"/>
              <a:pathLst>
                <a:path w="725" h="915" extrusionOk="0">
                  <a:moveTo>
                    <a:pt x="725" y="1"/>
                  </a:moveTo>
                  <a:cubicBezTo>
                    <a:pt x="504" y="190"/>
                    <a:pt x="252" y="347"/>
                    <a:pt x="0" y="473"/>
                  </a:cubicBezTo>
                  <a:lnTo>
                    <a:pt x="0" y="536"/>
                  </a:lnTo>
                  <a:lnTo>
                    <a:pt x="32" y="536"/>
                  </a:lnTo>
                  <a:cubicBezTo>
                    <a:pt x="32" y="757"/>
                    <a:pt x="189" y="914"/>
                    <a:pt x="378" y="914"/>
                  </a:cubicBezTo>
                  <a:cubicBezTo>
                    <a:pt x="567" y="914"/>
                    <a:pt x="725" y="757"/>
                    <a:pt x="725" y="536"/>
                  </a:cubicBezTo>
                  <a:lnTo>
                    <a:pt x="725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7" name="Google Shape;5757;p47"/>
            <p:cNvSpPr/>
            <p:nvPr/>
          </p:nvSpPr>
          <p:spPr>
            <a:xfrm>
              <a:off x="-57903500" y="3329675"/>
              <a:ext cx="204800" cy="187475"/>
            </a:xfrm>
            <a:custGeom>
              <a:avLst/>
              <a:gdLst/>
              <a:ahLst/>
              <a:cxnLst/>
              <a:rect l="l" t="t" r="r" b="b"/>
              <a:pathLst>
                <a:path w="8192" h="7499" extrusionOk="0">
                  <a:moveTo>
                    <a:pt x="2615" y="756"/>
                  </a:moveTo>
                  <a:cubicBezTo>
                    <a:pt x="2804" y="756"/>
                    <a:pt x="2962" y="914"/>
                    <a:pt x="2962" y="1103"/>
                  </a:cubicBezTo>
                  <a:cubicBezTo>
                    <a:pt x="2962" y="1292"/>
                    <a:pt x="2804" y="1449"/>
                    <a:pt x="2615" y="1449"/>
                  </a:cubicBezTo>
                  <a:cubicBezTo>
                    <a:pt x="2395" y="1449"/>
                    <a:pt x="2269" y="1292"/>
                    <a:pt x="2269" y="1103"/>
                  </a:cubicBezTo>
                  <a:cubicBezTo>
                    <a:pt x="2206" y="945"/>
                    <a:pt x="2395" y="756"/>
                    <a:pt x="2615" y="756"/>
                  </a:cubicBezTo>
                  <a:close/>
                  <a:moveTo>
                    <a:pt x="5608" y="756"/>
                  </a:moveTo>
                  <a:cubicBezTo>
                    <a:pt x="5797" y="756"/>
                    <a:pt x="5955" y="914"/>
                    <a:pt x="5955" y="1103"/>
                  </a:cubicBezTo>
                  <a:cubicBezTo>
                    <a:pt x="5955" y="1292"/>
                    <a:pt x="5797" y="1449"/>
                    <a:pt x="5608" y="1449"/>
                  </a:cubicBezTo>
                  <a:cubicBezTo>
                    <a:pt x="5388" y="1449"/>
                    <a:pt x="5230" y="1292"/>
                    <a:pt x="5230" y="1103"/>
                  </a:cubicBezTo>
                  <a:cubicBezTo>
                    <a:pt x="5199" y="945"/>
                    <a:pt x="5356" y="756"/>
                    <a:pt x="5608" y="756"/>
                  </a:cubicBezTo>
                  <a:close/>
                  <a:moveTo>
                    <a:pt x="5159" y="4072"/>
                  </a:moveTo>
                  <a:cubicBezTo>
                    <a:pt x="5254" y="4072"/>
                    <a:pt x="5340" y="4112"/>
                    <a:pt x="5388" y="4190"/>
                  </a:cubicBezTo>
                  <a:cubicBezTo>
                    <a:pt x="5545" y="4348"/>
                    <a:pt x="5545" y="4568"/>
                    <a:pt x="5388" y="4694"/>
                  </a:cubicBezTo>
                  <a:cubicBezTo>
                    <a:pt x="5041" y="5041"/>
                    <a:pt x="4569" y="5230"/>
                    <a:pt x="4096" y="5230"/>
                  </a:cubicBezTo>
                  <a:cubicBezTo>
                    <a:pt x="3623" y="5230"/>
                    <a:pt x="3119" y="5041"/>
                    <a:pt x="2804" y="4694"/>
                  </a:cubicBezTo>
                  <a:cubicBezTo>
                    <a:pt x="2647" y="4537"/>
                    <a:pt x="2647" y="4285"/>
                    <a:pt x="2804" y="4190"/>
                  </a:cubicBezTo>
                  <a:cubicBezTo>
                    <a:pt x="2883" y="4112"/>
                    <a:pt x="2978" y="4072"/>
                    <a:pt x="3068" y="4072"/>
                  </a:cubicBezTo>
                  <a:cubicBezTo>
                    <a:pt x="3159" y="4072"/>
                    <a:pt x="3245" y="4112"/>
                    <a:pt x="3308" y="4190"/>
                  </a:cubicBezTo>
                  <a:cubicBezTo>
                    <a:pt x="3513" y="4379"/>
                    <a:pt x="3797" y="4474"/>
                    <a:pt x="4084" y="4474"/>
                  </a:cubicBezTo>
                  <a:cubicBezTo>
                    <a:pt x="4372" y="4474"/>
                    <a:pt x="4663" y="4379"/>
                    <a:pt x="4884" y="4190"/>
                  </a:cubicBezTo>
                  <a:cubicBezTo>
                    <a:pt x="4962" y="4112"/>
                    <a:pt x="5065" y="4072"/>
                    <a:pt x="5159" y="4072"/>
                  </a:cubicBezTo>
                  <a:close/>
                  <a:moveTo>
                    <a:pt x="0" y="0"/>
                  </a:moveTo>
                  <a:lnTo>
                    <a:pt x="0" y="3403"/>
                  </a:lnTo>
                  <a:cubicBezTo>
                    <a:pt x="0" y="4663"/>
                    <a:pt x="599" y="5829"/>
                    <a:pt x="1513" y="6585"/>
                  </a:cubicBezTo>
                  <a:lnTo>
                    <a:pt x="1513" y="4127"/>
                  </a:lnTo>
                  <a:cubicBezTo>
                    <a:pt x="1513" y="3119"/>
                    <a:pt x="2332" y="2300"/>
                    <a:pt x="3340" y="2300"/>
                  </a:cubicBezTo>
                  <a:cubicBezTo>
                    <a:pt x="3560" y="2300"/>
                    <a:pt x="3718" y="2458"/>
                    <a:pt x="3718" y="2647"/>
                  </a:cubicBezTo>
                  <a:cubicBezTo>
                    <a:pt x="3718" y="2836"/>
                    <a:pt x="3560" y="2993"/>
                    <a:pt x="3340" y="2993"/>
                  </a:cubicBezTo>
                  <a:cubicBezTo>
                    <a:pt x="2710" y="2993"/>
                    <a:pt x="2237" y="3497"/>
                    <a:pt x="2237" y="4096"/>
                  </a:cubicBezTo>
                  <a:lnTo>
                    <a:pt x="2237" y="7026"/>
                  </a:lnTo>
                  <a:cubicBezTo>
                    <a:pt x="2804" y="7278"/>
                    <a:pt x="3434" y="7498"/>
                    <a:pt x="4096" y="7498"/>
                  </a:cubicBezTo>
                  <a:cubicBezTo>
                    <a:pt x="4758" y="7498"/>
                    <a:pt x="5388" y="7341"/>
                    <a:pt x="5955" y="7026"/>
                  </a:cubicBezTo>
                  <a:lnTo>
                    <a:pt x="5955" y="4096"/>
                  </a:lnTo>
                  <a:cubicBezTo>
                    <a:pt x="5955" y="3466"/>
                    <a:pt x="5451" y="2993"/>
                    <a:pt x="4852" y="2993"/>
                  </a:cubicBezTo>
                  <a:cubicBezTo>
                    <a:pt x="4663" y="2993"/>
                    <a:pt x="4506" y="2836"/>
                    <a:pt x="4506" y="2647"/>
                  </a:cubicBezTo>
                  <a:cubicBezTo>
                    <a:pt x="4506" y="2458"/>
                    <a:pt x="4663" y="2300"/>
                    <a:pt x="4852" y="2300"/>
                  </a:cubicBezTo>
                  <a:cubicBezTo>
                    <a:pt x="5860" y="2300"/>
                    <a:pt x="6711" y="3119"/>
                    <a:pt x="6711" y="4127"/>
                  </a:cubicBezTo>
                  <a:lnTo>
                    <a:pt x="6711" y="6585"/>
                  </a:lnTo>
                  <a:cubicBezTo>
                    <a:pt x="7593" y="5829"/>
                    <a:pt x="8192" y="4663"/>
                    <a:pt x="8192" y="3403"/>
                  </a:cubicBezTo>
                  <a:lnTo>
                    <a:pt x="8192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8" name="Google Shape;5758;p47"/>
            <p:cNvSpPr/>
            <p:nvPr/>
          </p:nvSpPr>
          <p:spPr>
            <a:xfrm>
              <a:off x="-57860975" y="3197925"/>
              <a:ext cx="119750" cy="37250"/>
            </a:xfrm>
            <a:custGeom>
              <a:avLst/>
              <a:gdLst/>
              <a:ahLst/>
              <a:cxnLst/>
              <a:rect l="l" t="t" r="r" b="b"/>
              <a:pathLst>
                <a:path w="4790" h="1490" extrusionOk="0">
                  <a:moveTo>
                    <a:pt x="2383" y="1"/>
                  </a:moveTo>
                  <a:cubicBezTo>
                    <a:pt x="1812" y="1"/>
                    <a:pt x="1245" y="214"/>
                    <a:pt x="851" y="639"/>
                  </a:cubicBezTo>
                  <a:lnTo>
                    <a:pt x="1" y="1490"/>
                  </a:lnTo>
                  <a:lnTo>
                    <a:pt x="4789" y="1490"/>
                  </a:lnTo>
                  <a:lnTo>
                    <a:pt x="3939" y="639"/>
                  </a:lnTo>
                  <a:cubicBezTo>
                    <a:pt x="3529" y="214"/>
                    <a:pt x="2954" y="1"/>
                    <a:pt x="238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59" name="Google Shape;5759;p47"/>
          <p:cNvGrpSpPr/>
          <p:nvPr/>
        </p:nvGrpSpPr>
        <p:grpSpPr>
          <a:xfrm>
            <a:off x="1115761" y="3469035"/>
            <a:ext cx="295536" cy="337151"/>
            <a:chOff x="-57940525" y="3590375"/>
            <a:chExt cx="279625" cy="319000"/>
          </a:xfrm>
          <a:solidFill>
            <a:srgbClr val="171536"/>
          </a:solidFill>
        </p:grpSpPr>
        <p:sp>
          <p:nvSpPr>
            <p:cNvPr id="5760" name="Google Shape;5760;p47"/>
            <p:cNvSpPr/>
            <p:nvPr/>
          </p:nvSpPr>
          <p:spPr>
            <a:xfrm>
              <a:off x="-57940525" y="3727425"/>
              <a:ext cx="18150" cy="63800"/>
            </a:xfrm>
            <a:custGeom>
              <a:avLst/>
              <a:gdLst/>
              <a:ahLst/>
              <a:cxnLst/>
              <a:rect l="l" t="t" r="r" b="b"/>
              <a:pathLst>
                <a:path w="726" h="2552" extrusionOk="0">
                  <a:moveTo>
                    <a:pt x="725" y="0"/>
                  </a:moveTo>
                  <a:cubicBezTo>
                    <a:pt x="253" y="252"/>
                    <a:pt x="1" y="725"/>
                    <a:pt x="1" y="1260"/>
                  </a:cubicBezTo>
                  <a:cubicBezTo>
                    <a:pt x="1" y="1827"/>
                    <a:pt x="316" y="2300"/>
                    <a:pt x="725" y="2552"/>
                  </a:cubicBezTo>
                  <a:lnTo>
                    <a:pt x="72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1" name="Google Shape;5761;p47"/>
            <p:cNvSpPr/>
            <p:nvPr/>
          </p:nvSpPr>
          <p:spPr>
            <a:xfrm>
              <a:off x="-57904300" y="3686450"/>
              <a:ext cx="205600" cy="111075"/>
            </a:xfrm>
            <a:custGeom>
              <a:avLst/>
              <a:gdLst/>
              <a:ahLst/>
              <a:cxnLst/>
              <a:rect l="l" t="t" r="r" b="b"/>
              <a:pathLst>
                <a:path w="8224" h="4443" extrusionOk="0">
                  <a:moveTo>
                    <a:pt x="2647" y="2143"/>
                  </a:moveTo>
                  <a:cubicBezTo>
                    <a:pt x="2836" y="2143"/>
                    <a:pt x="2994" y="2301"/>
                    <a:pt x="2994" y="2521"/>
                  </a:cubicBezTo>
                  <a:cubicBezTo>
                    <a:pt x="2994" y="2710"/>
                    <a:pt x="2836" y="2868"/>
                    <a:pt x="2647" y="2868"/>
                  </a:cubicBezTo>
                  <a:cubicBezTo>
                    <a:pt x="2427" y="2868"/>
                    <a:pt x="2301" y="2710"/>
                    <a:pt x="2301" y="2521"/>
                  </a:cubicBezTo>
                  <a:cubicBezTo>
                    <a:pt x="2301" y="2301"/>
                    <a:pt x="2427" y="2143"/>
                    <a:pt x="2647" y="2143"/>
                  </a:cubicBezTo>
                  <a:close/>
                  <a:moveTo>
                    <a:pt x="5640" y="2143"/>
                  </a:moveTo>
                  <a:cubicBezTo>
                    <a:pt x="5829" y="2143"/>
                    <a:pt x="5987" y="2301"/>
                    <a:pt x="5987" y="2521"/>
                  </a:cubicBezTo>
                  <a:cubicBezTo>
                    <a:pt x="5987" y="2710"/>
                    <a:pt x="5829" y="2868"/>
                    <a:pt x="5640" y="2868"/>
                  </a:cubicBezTo>
                  <a:cubicBezTo>
                    <a:pt x="5420" y="2868"/>
                    <a:pt x="5262" y="2710"/>
                    <a:pt x="5262" y="2521"/>
                  </a:cubicBezTo>
                  <a:cubicBezTo>
                    <a:pt x="5262" y="2301"/>
                    <a:pt x="5420" y="2143"/>
                    <a:pt x="5640" y="2143"/>
                  </a:cubicBezTo>
                  <a:close/>
                  <a:moveTo>
                    <a:pt x="1923" y="1"/>
                  </a:moveTo>
                  <a:lnTo>
                    <a:pt x="1" y="1923"/>
                  </a:lnTo>
                  <a:lnTo>
                    <a:pt x="1" y="4443"/>
                  </a:lnTo>
                  <a:lnTo>
                    <a:pt x="1765" y="4443"/>
                  </a:lnTo>
                  <a:cubicBezTo>
                    <a:pt x="2490" y="3986"/>
                    <a:pt x="3309" y="3758"/>
                    <a:pt x="4124" y="3758"/>
                  </a:cubicBezTo>
                  <a:cubicBezTo>
                    <a:pt x="4939" y="3758"/>
                    <a:pt x="5751" y="3986"/>
                    <a:pt x="6459" y="4443"/>
                  </a:cubicBezTo>
                  <a:lnTo>
                    <a:pt x="8224" y="4443"/>
                  </a:lnTo>
                  <a:lnTo>
                    <a:pt x="8224" y="1923"/>
                  </a:lnTo>
                  <a:lnTo>
                    <a:pt x="6302" y="1"/>
                  </a:lnTo>
                  <a:cubicBezTo>
                    <a:pt x="5625" y="395"/>
                    <a:pt x="4876" y="592"/>
                    <a:pt x="4124" y="592"/>
                  </a:cubicBezTo>
                  <a:cubicBezTo>
                    <a:pt x="3372" y="592"/>
                    <a:pt x="2616" y="395"/>
                    <a:pt x="192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2" name="Google Shape;5762;p47"/>
            <p:cNvSpPr/>
            <p:nvPr/>
          </p:nvSpPr>
          <p:spPr>
            <a:xfrm>
              <a:off x="-57903500" y="3590375"/>
              <a:ext cx="205575" cy="117375"/>
            </a:xfrm>
            <a:custGeom>
              <a:avLst/>
              <a:gdLst/>
              <a:ahLst/>
              <a:cxnLst/>
              <a:rect l="l" t="t" r="r" b="b"/>
              <a:pathLst>
                <a:path w="8223" h="4695" extrusionOk="0">
                  <a:moveTo>
                    <a:pt x="4096" y="0"/>
                  </a:moveTo>
                  <a:cubicBezTo>
                    <a:pt x="3560" y="0"/>
                    <a:pt x="3088" y="315"/>
                    <a:pt x="2804" y="756"/>
                  </a:cubicBezTo>
                  <a:cubicBezTo>
                    <a:pt x="2753" y="751"/>
                    <a:pt x="2702" y="748"/>
                    <a:pt x="2651" y="748"/>
                  </a:cubicBezTo>
                  <a:cubicBezTo>
                    <a:pt x="2101" y="748"/>
                    <a:pt x="1551" y="1051"/>
                    <a:pt x="1292" y="1512"/>
                  </a:cubicBezTo>
                  <a:cubicBezTo>
                    <a:pt x="567" y="1638"/>
                    <a:pt x="0" y="2269"/>
                    <a:pt x="0" y="3056"/>
                  </a:cubicBezTo>
                  <a:lnTo>
                    <a:pt x="0" y="4694"/>
                  </a:lnTo>
                  <a:lnTo>
                    <a:pt x="1607" y="3088"/>
                  </a:lnTo>
                  <a:cubicBezTo>
                    <a:pt x="1683" y="3011"/>
                    <a:pt x="1783" y="2970"/>
                    <a:pt x="1884" y="2970"/>
                  </a:cubicBezTo>
                  <a:cubicBezTo>
                    <a:pt x="1951" y="2970"/>
                    <a:pt x="2018" y="2987"/>
                    <a:pt x="2080" y="3025"/>
                  </a:cubicBezTo>
                  <a:cubicBezTo>
                    <a:pt x="2694" y="3450"/>
                    <a:pt x="3403" y="3663"/>
                    <a:pt x="4112" y="3663"/>
                  </a:cubicBezTo>
                  <a:cubicBezTo>
                    <a:pt x="4821" y="3663"/>
                    <a:pt x="5529" y="3450"/>
                    <a:pt x="6144" y="3025"/>
                  </a:cubicBezTo>
                  <a:cubicBezTo>
                    <a:pt x="6206" y="2987"/>
                    <a:pt x="6273" y="2970"/>
                    <a:pt x="6339" y="2970"/>
                  </a:cubicBezTo>
                  <a:cubicBezTo>
                    <a:pt x="6441" y="2970"/>
                    <a:pt x="6540" y="3011"/>
                    <a:pt x="6616" y="3088"/>
                  </a:cubicBezTo>
                  <a:lnTo>
                    <a:pt x="8223" y="4694"/>
                  </a:lnTo>
                  <a:lnTo>
                    <a:pt x="8223" y="3056"/>
                  </a:lnTo>
                  <a:cubicBezTo>
                    <a:pt x="8192" y="2300"/>
                    <a:pt x="7656" y="1638"/>
                    <a:pt x="6900" y="1512"/>
                  </a:cubicBezTo>
                  <a:cubicBezTo>
                    <a:pt x="6641" y="1051"/>
                    <a:pt x="6091" y="748"/>
                    <a:pt x="5541" y="748"/>
                  </a:cubicBezTo>
                  <a:cubicBezTo>
                    <a:pt x="5490" y="748"/>
                    <a:pt x="5439" y="751"/>
                    <a:pt x="5388" y="756"/>
                  </a:cubicBezTo>
                  <a:cubicBezTo>
                    <a:pt x="5136" y="284"/>
                    <a:pt x="4663" y="0"/>
                    <a:pt x="409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3" name="Google Shape;5763;p47"/>
            <p:cNvSpPr/>
            <p:nvPr/>
          </p:nvSpPr>
          <p:spPr>
            <a:xfrm>
              <a:off x="-57903500" y="3798700"/>
              <a:ext cx="204800" cy="110675"/>
            </a:xfrm>
            <a:custGeom>
              <a:avLst/>
              <a:gdLst/>
              <a:ahLst/>
              <a:cxnLst/>
              <a:rect l="l" t="t" r="r" b="b"/>
              <a:pathLst>
                <a:path w="8192" h="4427" extrusionOk="0">
                  <a:moveTo>
                    <a:pt x="5159" y="1001"/>
                  </a:moveTo>
                  <a:cubicBezTo>
                    <a:pt x="5254" y="1001"/>
                    <a:pt x="5340" y="1040"/>
                    <a:pt x="5388" y="1119"/>
                  </a:cubicBezTo>
                  <a:cubicBezTo>
                    <a:pt x="5545" y="1245"/>
                    <a:pt x="5545" y="1465"/>
                    <a:pt x="5388" y="1654"/>
                  </a:cubicBezTo>
                  <a:cubicBezTo>
                    <a:pt x="5041" y="2001"/>
                    <a:pt x="4569" y="2190"/>
                    <a:pt x="4096" y="2190"/>
                  </a:cubicBezTo>
                  <a:cubicBezTo>
                    <a:pt x="3623" y="2190"/>
                    <a:pt x="3119" y="2001"/>
                    <a:pt x="2804" y="1654"/>
                  </a:cubicBezTo>
                  <a:cubicBezTo>
                    <a:pt x="2647" y="1497"/>
                    <a:pt x="2647" y="1245"/>
                    <a:pt x="2804" y="1119"/>
                  </a:cubicBezTo>
                  <a:cubicBezTo>
                    <a:pt x="2883" y="1040"/>
                    <a:pt x="2978" y="1001"/>
                    <a:pt x="3068" y="1001"/>
                  </a:cubicBezTo>
                  <a:cubicBezTo>
                    <a:pt x="3159" y="1001"/>
                    <a:pt x="3245" y="1040"/>
                    <a:pt x="3308" y="1119"/>
                  </a:cubicBezTo>
                  <a:cubicBezTo>
                    <a:pt x="3529" y="1339"/>
                    <a:pt x="3812" y="1449"/>
                    <a:pt x="4096" y="1449"/>
                  </a:cubicBezTo>
                  <a:cubicBezTo>
                    <a:pt x="4380" y="1449"/>
                    <a:pt x="4663" y="1339"/>
                    <a:pt x="4884" y="1119"/>
                  </a:cubicBezTo>
                  <a:cubicBezTo>
                    <a:pt x="4962" y="1040"/>
                    <a:pt x="5065" y="1001"/>
                    <a:pt x="5159" y="1001"/>
                  </a:cubicBezTo>
                  <a:close/>
                  <a:moveTo>
                    <a:pt x="4080" y="0"/>
                  </a:moveTo>
                  <a:cubicBezTo>
                    <a:pt x="3371" y="0"/>
                    <a:pt x="2663" y="205"/>
                    <a:pt x="2048" y="615"/>
                  </a:cubicBezTo>
                  <a:cubicBezTo>
                    <a:pt x="1985" y="646"/>
                    <a:pt x="1922" y="678"/>
                    <a:pt x="1859" y="678"/>
                  </a:cubicBezTo>
                  <a:lnTo>
                    <a:pt x="0" y="678"/>
                  </a:lnTo>
                  <a:cubicBezTo>
                    <a:pt x="189" y="2788"/>
                    <a:pt x="1922" y="4427"/>
                    <a:pt x="4096" y="4427"/>
                  </a:cubicBezTo>
                  <a:cubicBezTo>
                    <a:pt x="6270" y="4427"/>
                    <a:pt x="8003" y="2788"/>
                    <a:pt x="8192" y="678"/>
                  </a:cubicBezTo>
                  <a:lnTo>
                    <a:pt x="6333" y="678"/>
                  </a:lnTo>
                  <a:cubicBezTo>
                    <a:pt x="6270" y="678"/>
                    <a:pt x="6175" y="646"/>
                    <a:pt x="6112" y="615"/>
                  </a:cubicBezTo>
                  <a:cubicBezTo>
                    <a:pt x="5498" y="205"/>
                    <a:pt x="4789" y="0"/>
                    <a:pt x="408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4" name="Google Shape;5764;p47"/>
            <p:cNvSpPr/>
            <p:nvPr/>
          </p:nvSpPr>
          <p:spPr>
            <a:xfrm>
              <a:off x="-57679825" y="3726625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1" y="1"/>
                  </a:moveTo>
                  <a:lnTo>
                    <a:pt x="1" y="2552"/>
                  </a:lnTo>
                  <a:cubicBezTo>
                    <a:pt x="442" y="2269"/>
                    <a:pt x="757" y="1796"/>
                    <a:pt x="757" y="1261"/>
                  </a:cubicBezTo>
                  <a:cubicBezTo>
                    <a:pt x="757" y="757"/>
                    <a:pt x="442" y="284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65" name="Google Shape;5765;p47"/>
          <p:cNvGrpSpPr/>
          <p:nvPr/>
        </p:nvGrpSpPr>
        <p:grpSpPr>
          <a:xfrm>
            <a:off x="1095363" y="3883578"/>
            <a:ext cx="336332" cy="337178"/>
            <a:chOff x="-57959425" y="3982600"/>
            <a:chExt cx="318225" cy="319025"/>
          </a:xfrm>
          <a:solidFill>
            <a:srgbClr val="171536"/>
          </a:solidFill>
        </p:grpSpPr>
        <p:sp>
          <p:nvSpPr>
            <p:cNvPr id="5766" name="Google Shape;5766;p47"/>
            <p:cNvSpPr/>
            <p:nvPr/>
          </p:nvSpPr>
          <p:spPr>
            <a:xfrm>
              <a:off x="-57771975" y="4150375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7" y="0"/>
                  </a:moveTo>
                  <a:cubicBezTo>
                    <a:pt x="158" y="0"/>
                    <a:pt x="1" y="189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cubicBezTo>
                    <a:pt x="536" y="725"/>
                    <a:pt x="694" y="567"/>
                    <a:pt x="694" y="378"/>
                  </a:cubicBezTo>
                  <a:cubicBezTo>
                    <a:pt x="694" y="189"/>
                    <a:pt x="536" y="0"/>
                    <a:pt x="3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7" name="Google Shape;5767;p47"/>
            <p:cNvSpPr/>
            <p:nvPr/>
          </p:nvSpPr>
          <p:spPr>
            <a:xfrm>
              <a:off x="-57959425" y="3982600"/>
              <a:ext cx="318225" cy="130775"/>
            </a:xfrm>
            <a:custGeom>
              <a:avLst/>
              <a:gdLst/>
              <a:ahLst/>
              <a:cxnLst/>
              <a:rect l="l" t="t" r="r" b="b"/>
              <a:pathLst>
                <a:path w="12729" h="5231" extrusionOk="0">
                  <a:moveTo>
                    <a:pt x="7081" y="1521"/>
                  </a:moveTo>
                  <a:cubicBezTo>
                    <a:pt x="7176" y="1521"/>
                    <a:pt x="7262" y="1560"/>
                    <a:pt x="7310" y="1639"/>
                  </a:cubicBezTo>
                  <a:cubicBezTo>
                    <a:pt x="7436" y="1796"/>
                    <a:pt x="7467" y="2048"/>
                    <a:pt x="7310" y="2174"/>
                  </a:cubicBezTo>
                  <a:lnTo>
                    <a:pt x="6837" y="2647"/>
                  </a:lnTo>
                  <a:lnTo>
                    <a:pt x="7310" y="3120"/>
                  </a:lnTo>
                  <a:cubicBezTo>
                    <a:pt x="7467" y="3246"/>
                    <a:pt x="7467" y="3498"/>
                    <a:pt x="7310" y="3624"/>
                  </a:cubicBezTo>
                  <a:cubicBezTo>
                    <a:pt x="7231" y="3702"/>
                    <a:pt x="7136" y="3742"/>
                    <a:pt x="7046" y="3742"/>
                  </a:cubicBezTo>
                  <a:cubicBezTo>
                    <a:pt x="6955" y="3742"/>
                    <a:pt x="6869" y="3702"/>
                    <a:pt x="6806" y="3624"/>
                  </a:cubicBezTo>
                  <a:lnTo>
                    <a:pt x="6333" y="3151"/>
                  </a:lnTo>
                  <a:lnTo>
                    <a:pt x="5860" y="3624"/>
                  </a:lnTo>
                  <a:cubicBezTo>
                    <a:pt x="5782" y="3702"/>
                    <a:pt x="5687" y="3742"/>
                    <a:pt x="5597" y="3742"/>
                  </a:cubicBezTo>
                  <a:cubicBezTo>
                    <a:pt x="5506" y="3742"/>
                    <a:pt x="5419" y="3702"/>
                    <a:pt x="5356" y="3624"/>
                  </a:cubicBezTo>
                  <a:cubicBezTo>
                    <a:pt x="5199" y="3466"/>
                    <a:pt x="5199" y="3214"/>
                    <a:pt x="5356" y="3120"/>
                  </a:cubicBezTo>
                  <a:lnTo>
                    <a:pt x="5829" y="2647"/>
                  </a:lnTo>
                  <a:lnTo>
                    <a:pt x="5356" y="2174"/>
                  </a:lnTo>
                  <a:cubicBezTo>
                    <a:pt x="5199" y="2017"/>
                    <a:pt x="5199" y="1765"/>
                    <a:pt x="5356" y="1639"/>
                  </a:cubicBezTo>
                  <a:cubicBezTo>
                    <a:pt x="5435" y="1560"/>
                    <a:pt x="5530" y="1521"/>
                    <a:pt x="5620" y="1521"/>
                  </a:cubicBezTo>
                  <a:cubicBezTo>
                    <a:pt x="5711" y="1521"/>
                    <a:pt x="5797" y="1560"/>
                    <a:pt x="5860" y="1639"/>
                  </a:cubicBezTo>
                  <a:lnTo>
                    <a:pt x="6333" y="2111"/>
                  </a:lnTo>
                  <a:lnTo>
                    <a:pt x="6806" y="1639"/>
                  </a:lnTo>
                  <a:cubicBezTo>
                    <a:pt x="6884" y="1560"/>
                    <a:pt x="6987" y="1521"/>
                    <a:pt x="7081" y="1521"/>
                  </a:cubicBezTo>
                  <a:close/>
                  <a:moveTo>
                    <a:pt x="6333" y="1"/>
                  </a:moveTo>
                  <a:cubicBezTo>
                    <a:pt x="5388" y="1"/>
                    <a:pt x="4506" y="379"/>
                    <a:pt x="3907" y="1072"/>
                  </a:cubicBezTo>
                  <a:cubicBezTo>
                    <a:pt x="3389" y="1628"/>
                    <a:pt x="2673" y="1927"/>
                    <a:pt x="1944" y="1927"/>
                  </a:cubicBezTo>
                  <a:cubicBezTo>
                    <a:pt x="1474" y="1927"/>
                    <a:pt x="999" y="1803"/>
                    <a:pt x="568" y="1544"/>
                  </a:cubicBezTo>
                  <a:cubicBezTo>
                    <a:pt x="505" y="1505"/>
                    <a:pt x="438" y="1487"/>
                    <a:pt x="373" y="1487"/>
                  </a:cubicBezTo>
                  <a:cubicBezTo>
                    <a:pt x="178" y="1487"/>
                    <a:pt x="1" y="1647"/>
                    <a:pt x="1" y="1859"/>
                  </a:cubicBezTo>
                  <a:lnTo>
                    <a:pt x="1" y="2426"/>
                  </a:lnTo>
                  <a:cubicBezTo>
                    <a:pt x="1" y="3970"/>
                    <a:pt x="1261" y="5230"/>
                    <a:pt x="2804" y="5230"/>
                  </a:cubicBezTo>
                  <a:cubicBezTo>
                    <a:pt x="3624" y="5230"/>
                    <a:pt x="4096" y="4915"/>
                    <a:pt x="4884" y="4537"/>
                  </a:cubicBezTo>
                  <a:cubicBezTo>
                    <a:pt x="4915" y="4474"/>
                    <a:pt x="5010" y="4474"/>
                    <a:pt x="5041" y="4474"/>
                  </a:cubicBezTo>
                  <a:lnTo>
                    <a:pt x="7688" y="4474"/>
                  </a:lnTo>
                  <a:cubicBezTo>
                    <a:pt x="7719" y="4474"/>
                    <a:pt x="7782" y="4474"/>
                    <a:pt x="7845" y="4537"/>
                  </a:cubicBezTo>
                  <a:cubicBezTo>
                    <a:pt x="8664" y="4915"/>
                    <a:pt x="9105" y="5230"/>
                    <a:pt x="9925" y="5230"/>
                  </a:cubicBezTo>
                  <a:cubicBezTo>
                    <a:pt x="11468" y="5230"/>
                    <a:pt x="12729" y="3970"/>
                    <a:pt x="12729" y="2426"/>
                  </a:cubicBezTo>
                  <a:lnTo>
                    <a:pt x="12729" y="1891"/>
                  </a:lnTo>
                  <a:cubicBezTo>
                    <a:pt x="12729" y="1698"/>
                    <a:pt x="12543" y="1523"/>
                    <a:pt x="12329" y="1523"/>
                  </a:cubicBezTo>
                  <a:cubicBezTo>
                    <a:pt x="12264" y="1523"/>
                    <a:pt x="12196" y="1539"/>
                    <a:pt x="12130" y="1576"/>
                  </a:cubicBezTo>
                  <a:cubicBezTo>
                    <a:pt x="11708" y="1824"/>
                    <a:pt x="11233" y="1945"/>
                    <a:pt x="10762" y="1945"/>
                  </a:cubicBezTo>
                  <a:cubicBezTo>
                    <a:pt x="10036" y="1945"/>
                    <a:pt x="9319" y="1657"/>
                    <a:pt x="8822" y="1103"/>
                  </a:cubicBezTo>
                  <a:cubicBezTo>
                    <a:pt x="8192" y="442"/>
                    <a:pt x="7310" y="1"/>
                    <a:pt x="633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8" name="Google Shape;5768;p47"/>
            <p:cNvSpPr/>
            <p:nvPr/>
          </p:nvSpPr>
          <p:spPr>
            <a:xfrm>
              <a:off x="-57903500" y="4125950"/>
              <a:ext cx="204800" cy="175675"/>
            </a:xfrm>
            <a:custGeom>
              <a:avLst/>
              <a:gdLst/>
              <a:ahLst/>
              <a:cxnLst/>
              <a:rect l="l" t="t" r="r" b="b"/>
              <a:pathLst>
                <a:path w="8192" h="7027" extrusionOk="0">
                  <a:moveTo>
                    <a:pt x="2615" y="1009"/>
                  </a:moveTo>
                  <a:cubicBezTo>
                    <a:pt x="2804" y="1009"/>
                    <a:pt x="2962" y="1166"/>
                    <a:pt x="2962" y="1355"/>
                  </a:cubicBezTo>
                  <a:cubicBezTo>
                    <a:pt x="2962" y="1544"/>
                    <a:pt x="2804" y="1702"/>
                    <a:pt x="2615" y="1702"/>
                  </a:cubicBezTo>
                  <a:cubicBezTo>
                    <a:pt x="2395" y="1702"/>
                    <a:pt x="2237" y="1576"/>
                    <a:pt x="2237" y="1355"/>
                  </a:cubicBezTo>
                  <a:cubicBezTo>
                    <a:pt x="2237" y="1166"/>
                    <a:pt x="2395" y="1009"/>
                    <a:pt x="2615" y="1009"/>
                  </a:cubicBezTo>
                  <a:close/>
                  <a:moveTo>
                    <a:pt x="5163" y="3600"/>
                  </a:moveTo>
                  <a:cubicBezTo>
                    <a:pt x="5262" y="3600"/>
                    <a:pt x="5356" y="3639"/>
                    <a:pt x="5419" y="3718"/>
                  </a:cubicBezTo>
                  <a:cubicBezTo>
                    <a:pt x="5608" y="3844"/>
                    <a:pt x="5608" y="4065"/>
                    <a:pt x="5451" y="4222"/>
                  </a:cubicBezTo>
                  <a:cubicBezTo>
                    <a:pt x="5073" y="4569"/>
                    <a:pt x="4600" y="4789"/>
                    <a:pt x="4096" y="4789"/>
                  </a:cubicBezTo>
                  <a:cubicBezTo>
                    <a:pt x="3592" y="4789"/>
                    <a:pt x="3119" y="4569"/>
                    <a:pt x="2804" y="4222"/>
                  </a:cubicBezTo>
                  <a:cubicBezTo>
                    <a:pt x="2647" y="4065"/>
                    <a:pt x="2647" y="3844"/>
                    <a:pt x="2804" y="3718"/>
                  </a:cubicBezTo>
                  <a:cubicBezTo>
                    <a:pt x="2883" y="3639"/>
                    <a:pt x="2978" y="3600"/>
                    <a:pt x="3068" y="3600"/>
                  </a:cubicBezTo>
                  <a:cubicBezTo>
                    <a:pt x="3159" y="3600"/>
                    <a:pt x="3245" y="3639"/>
                    <a:pt x="3308" y="3718"/>
                  </a:cubicBezTo>
                  <a:cubicBezTo>
                    <a:pt x="3529" y="3939"/>
                    <a:pt x="3812" y="4049"/>
                    <a:pt x="4096" y="4049"/>
                  </a:cubicBezTo>
                  <a:cubicBezTo>
                    <a:pt x="4380" y="4049"/>
                    <a:pt x="4663" y="3939"/>
                    <a:pt x="4884" y="3718"/>
                  </a:cubicBezTo>
                  <a:cubicBezTo>
                    <a:pt x="4962" y="3639"/>
                    <a:pt x="5065" y="3600"/>
                    <a:pt x="5163" y="3600"/>
                  </a:cubicBezTo>
                  <a:close/>
                  <a:moveTo>
                    <a:pt x="1828" y="0"/>
                  </a:moveTo>
                  <a:cubicBezTo>
                    <a:pt x="1418" y="158"/>
                    <a:pt x="977" y="253"/>
                    <a:pt x="567" y="253"/>
                  </a:cubicBezTo>
                  <a:cubicBezTo>
                    <a:pt x="347" y="253"/>
                    <a:pt x="221" y="221"/>
                    <a:pt x="0" y="221"/>
                  </a:cubicBezTo>
                  <a:lnTo>
                    <a:pt x="0" y="2899"/>
                  </a:lnTo>
                  <a:cubicBezTo>
                    <a:pt x="0" y="5136"/>
                    <a:pt x="1859" y="7026"/>
                    <a:pt x="4096" y="7026"/>
                  </a:cubicBezTo>
                  <a:cubicBezTo>
                    <a:pt x="6270" y="7026"/>
                    <a:pt x="8097" y="5262"/>
                    <a:pt x="8192" y="3119"/>
                  </a:cubicBezTo>
                  <a:lnTo>
                    <a:pt x="6333" y="2206"/>
                  </a:lnTo>
                  <a:cubicBezTo>
                    <a:pt x="6144" y="2363"/>
                    <a:pt x="5860" y="2489"/>
                    <a:pt x="5608" y="2489"/>
                  </a:cubicBezTo>
                  <a:cubicBezTo>
                    <a:pt x="4978" y="2489"/>
                    <a:pt x="4474" y="1985"/>
                    <a:pt x="4506" y="1324"/>
                  </a:cubicBezTo>
                  <a:lnTo>
                    <a:pt x="1828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9" name="Google Shape;5769;p47"/>
            <p:cNvSpPr/>
            <p:nvPr/>
          </p:nvSpPr>
          <p:spPr>
            <a:xfrm>
              <a:off x="-57835775" y="4113350"/>
              <a:ext cx="138650" cy="70125"/>
            </a:xfrm>
            <a:custGeom>
              <a:avLst/>
              <a:gdLst/>
              <a:ahLst/>
              <a:cxnLst/>
              <a:rect l="l" t="t" r="r" b="b"/>
              <a:pathLst>
                <a:path w="5546" h="2805" extrusionOk="0">
                  <a:moveTo>
                    <a:pt x="221" y="0"/>
                  </a:moveTo>
                  <a:lnTo>
                    <a:pt x="1" y="95"/>
                  </a:lnTo>
                  <a:lnTo>
                    <a:pt x="2112" y="1103"/>
                  </a:lnTo>
                  <a:cubicBezTo>
                    <a:pt x="2301" y="883"/>
                    <a:pt x="2616" y="757"/>
                    <a:pt x="2931" y="757"/>
                  </a:cubicBezTo>
                  <a:cubicBezTo>
                    <a:pt x="3592" y="757"/>
                    <a:pt x="4159" y="1355"/>
                    <a:pt x="4033" y="2048"/>
                  </a:cubicBezTo>
                  <a:lnTo>
                    <a:pt x="5546" y="2804"/>
                  </a:lnTo>
                  <a:lnTo>
                    <a:pt x="5546" y="725"/>
                  </a:lnTo>
                  <a:cubicBezTo>
                    <a:pt x="5325" y="725"/>
                    <a:pt x="5136" y="757"/>
                    <a:pt x="4979" y="757"/>
                  </a:cubicBezTo>
                  <a:cubicBezTo>
                    <a:pt x="4033" y="757"/>
                    <a:pt x="3435" y="410"/>
                    <a:pt x="26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70" name="Google Shape;5770;p47"/>
          <p:cNvGrpSpPr/>
          <p:nvPr/>
        </p:nvGrpSpPr>
        <p:grpSpPr>
          <a:xfrm>
            <a:off x="3154845" y="3055312"/>
            <a:ext cx="335513" cy="335513"/>
            <a:chOff x="-55987225" y="3198925"/>
            <a:chExt cx="317450" cy="317450"/>
          </a:xfrm>
          <a:solidFill>
            <a:srgbClr val="171536"/>
          </a:solidFill>
        </p:grpSpPr>
        <p:sp>
          <p:nvSpPr>
            <p:cNvPr id="5771" name="Google Shape;5771;p47"/>
            <p:cNvSpPr/>
            <p:nvPr/>
          </p:nvSpPr>
          <p:spPr>
            <a:xfrm>
              <a:off x="-55987225" y="3261925"/>
              <a:ext cx="173300" cy="198500"/>
            </a:xfrm>
            <a:custGeom>
              <a:avLst/>
              <a:gdLst/>
              <a:ahLst/>
              <a:cxnLst/>
              <a:rect l="l" t="t" r="r" b="b"/>
              <a:pathLst>
                <a:path w="6932" h="7940" extrusionOk="0">
                  <a:moveTo>
                    <a:pt x="4821" y="1954"/>
                  </a:moveTo>
                  <a:cubicBezTo>
                    <a:pt x="5042" y="1954"/>
                    <a:pt x="5199" y="2112"/>
                    <a:pt x="5199" y="2332"/>
                  </a:cubicBezTo>
                  <a:cubicBezTo>
                    <a:pt x="5199" y="2521"/>
                    <a:pt x="5042" y="2679"/>
                    <a:pt x="4821" y="2679"/>
                  </a:cubicBezTo>
                  <a:cubicBezTo>
                    <a:pt x="4632" y="2679"/>
                    <a:pt x="4475" y="2521"/>
                    <a:pt x="4475" y="2332"/>
                  </a:cubicBezTo>
                  <a:cubicBezTo>
                    <a:pt x="4475" y="2175"/>
                    <a:pt x="4632" y="1954"/>
                    <a:pt x="4821" y="1954"/>
                  </a:cubicBezTo>
                  <a:close/>
                  <a:moveTo>
                    <a:pt x="1041" y="4380"/>
                  </a:moveTo>
                  <a:cubicBezTo>
                    <a:pt x="1324" y="4726"/>
                    <a:pt x="1765" y="4947"/>
                    <a:pt x="2269" y="4947"/>
                  </a:cubicBezTo>
                  <a:cubicBezTo>
                    <a:pt x="2238" y="5388"/>
                    <a:pt x="1891" y="5703"/>
                    <a:pt x="1482" y="5703"/>
                  </a:cubicBezTo>
                  <a:cubicBezTo>
                    <a:pt x="1104" y="5703"/>
                    <a:pt x="726" y="5357"/>
                    <a:pt x="726" y="4947"/>
                  </a:cubicBezTo>
                  <a:cubicBezTo>
                    <a:pt x="726" y="4726"/>
                    <a:pt x="852" y="4474"/>
                    <a:pt x="1041" y="4380"/>
                  </a:cubicBezTo>
                  <a:close/>
                  <a:moveTo>
                    <a:pt x="5262" y="1"/>
                  </a:moveTo>
                  <a:cubicBezTo>
                    <a:pt x="4916" y="473"/>
                    <a:pt x="4412" y="820"/>
                    <a:pt x="3845" y="1009"/>
                  </a:cubicBezTo>
                  <a:cubicBezTo>
                    <a:pt x="3466" y="1166"/>
                    <a:pt x="3057" y="1229"/>
                    <a:pt x="2679" y="1229"/>
                  </a:cubicBezTo>
                  <a:cubicBezTo>
                    <a:pt x="2553" y="1229"/>
                    <a:pt x="2427" y="1229"/>
                    <a:pt x="2301" y="1166"/>
                  </a:cubicBezTo>
                  <a:cubicBezTo>
                    <a:pt x="2301" y="1292"/>
                    <a:pt x="2269" y="1450"/>
                    <a:pt x="2269" y="1576"/>
                  </a:cubicBezTo>
                  <a:lnTo>
                    <a:pt x="2269" y="1923"/>
                  </a:lnTo>
                  <a:cubicBezTo>
                    <a:pt x="1450" y="1923"/>
                    <a:pt x="726" y="2584"/>
                    <a:pt x="726" y="3435"/>
                  </a:cubicBezTo>
                  <a:lnTo>
                    <a:pt x="726" y="3624"/>
                  </a:lnTo>
                  <a:cubicBezTo>
                    <a:pt x="253" y="3907"/>
                    <a:pt x="1" y="4380"/>
                    <a:pt x="1" y="4915"/>
                  </a:cubicBezTo>
                  <a:cubicBezTo>
                    <a:pt x="1" y="5735"/>
                    <a:pt x="663" y="6428"/>
                    <a:pt x="1482" y="6428"/>
                  </a:cubicBezTo>
                  <a:cubicBezTo>
                    <a:pt x="1507" y="6429"/>
                    <a:pt x="1533" y="6430"/>
                    <a:pt x="1558" y="6430"/>
                  </a:cubicBezTo>
                  <a:cubicBezTo>
                    <a:pt x="2033" y="6430"/>
                    <a:pt x="2473" y="6156"/>
                    <a:pt x="2742" y="5798"/>
                  </a:cubicBezTo>
                  <a:cubicBezTo>
                    <a:pt x="3466" y="7089"/>
                    <a:pt x="4790" y="7940"/>
                    <a:pt x="6365" y="7940"/>
                  </a:cubicBezTo>
                  <a:cubicBezTo>
                    <a:pt x="6554" y="7940"/>
                    <a:pt x="6775" y="7940"/>
                    <a:pt x="6932" y="7908"/>
                  </a:cubicBezTo>
                  <a:cubicBezTo>
                    <a:pt x="6806" y="7562"/>
                    <a:pt x="6712" y="7184"/>
                    <a:pt x="6712" y="6837"/>
                  </a:cubicBezTo>
                  <a:lnTo>
                    <a:pt x="6712" y="5672"/>
                  </a:lnTo>
                  <a:cubicBezTo>
                    <a:pt x="6617" y="5703"/>
                    <a:pt x="6491" y="5703"/>
                    <a:pt x="6365" y="5703"/>
                  </a:cubicBezTo>
                  <a:cubicBezTo>
                    <a:pt x="5861" y="5703"/>
                    <a:pt x="5388" y="5514"/>
                    <a:pt x="5073" y="5168"/>
                  </a:cubicBezTo>
                  <a:cubicBezTo>
                    <a:pt x="4916" y="5010"/>
                    <a:pt x="4916" y="4758"/>
                    <a:pt x="5073" y="4632"/>
                  </a:cubicBezTo>
                  <a:cubicBezTo>
                    <a:pt x="5152" y="4553"/>
                    <a:pt x="5247" y="4514"/>
                    <a:pt x="5337" y="4514"/>
                  </a:cubicBezTo>
                  <a:cubicBezTo>
                    <a:pt x="5428" y="4514"/>
                    <a:pt x="5514" y="4553"/>
                    <a:pt x="5577" y="4632"/>
                  </a:cubicBezTo>
                  <a:cubicBezTo>
                    <a:pt x="5792" y="4847"/>
                    <a:pt x="6080" y="4959"/>
                    <a:pt x="6371" y="4959"/>
                  </a:cubicBezTo>
                  <a:cubicBezTo>
                    <a:pt x="6507" y="4959"/>
                    <a:pt x="6644" y="4934"/>
                    <a:pt x="6775" y="4884"/>
                  </a:cubicBezTo>
                  <a:lnTo>
                    <a:pt x="6775" y="1923"/>
                  </a:lnTo>
                  <a:cubicBezTo>
                    <a:pt x="5892" y="1765"/>
                    <a:pt x="5262" y="977"/>
                    <a:pt x="5262" y="127"/>
                  </a:cubicBezTo>
                  <a:lnTo>
                    <a:pt x="5262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2" name="Google Shape;5772;p47"/>
            <p:cNvSpPr/>
            <p:nvPr/>
          </p:nvSpPr>
          <p:spPr>
            <a:xfrm>
              <a:off x="-55837575" y="3198925"/>
              <a:ext cx="167800" cy="298525"/>
            </a:xfrm>
            <a:custGeom>
              <a:avLst/>
              <a:gdLst/>
              <a:ahLst/>
              <a:cxnLst/>
              <a:rect l="l" t="t" r="r" b="b"/>
              <a:pathLst>
                <a:path w="6712" h="11941" extrusionOk="0">
                  <a:moveTo>
                    <a:pt x="5672" y="6900"/>
                  </a:moveTo>
                  <a:cubicBezTo>
                    <a:pt x="5861" y="6994"/>
                    <a:pt x="5987" y="7246"/>
                    <a:pt x="5987" y="7467"/>
                  </a:cubicBezTo>
                  <a:cubicBezTo>
                    <a:pt x="5987" y="7908"/>
                    <a:pt x="5672" y="8223"/>
                    <a:pt x="5231" y="8223"/>
                  </a:cubicBezTo>
                  <a:cubicBezTo>
                    <a:pt x="4821" y="8223"/>
                    <a:pt x="4443" y="7877"/>
                    <a:pt x="4443" y="7467"/>
                  </a:cubicBezTo>
                  <a:cubicBezTo>
                    <a:pt x="4916" y="7467"/>
                    <a:pt x="5388" y="7246"/>
                    <a:pt x="5672" y="6900"/>
                  </a:cubicBezTo>
                  <a:close/>
                  <a:moveTo>
                    <a:pt x="1" y="0"/>
                  </a:moveTo>
                  <a:lnTo>
                    <a:pt x="1" y="2584"/>
                  </a:lnTo>
                  <a:cubicBezTo>
                    <a:pt x="1" y="3214"/>
                    <a:pt x="505" y="3686"/>
                    <a:pt x="1104" y="3686"/>
                  </a:cubicBezTo>
                  <a:cubicBezTo>
                    <a:pt x="1293" y="3686"/>
                    <a:pt x="1450" y="3844"/>
                    <a:pt x="1450" y="4064"/>
                  </a:cubicBezTo>
                  <a:lnTo>
                    <a:pt x="1450" y="9294"/>
                  </a:lnTo>
                  <a:cubicBezTo>
                    <a:pt x="1450" y="10743"/>
                    <a:pt x="2647" y="11941"/>
                    <a:pt x="4065" y="11941"/>
                  </a:cubicBezTo>
                  <a:lnTo>
                    <a:pt x="4412" y="11941"/>
                  </a:lnTo>
                  <a:lnTo>
                    <a:pt x="4412" y="8790"/>
                  </a:lnTo>
                  <a:cubicBezTo>
                    <a:pt x="4632" y="8885"/>
                    <a:pt x="4916" y="8979"/>
                    <a:pt x="5199" y="8979"/>
                  </a:cubicBezTo>
                  <a:cubicBezTo>
                    <a:pt x="6018" y="8979"/>
                    <a:pt x="6680" y="8318"/>
                    <a:pt x="6680" y="7467"/>
                  </a:cubicBezTo>
                  <a:cubicBezTo>
                    <a:pt x="6711" y="6931"/>
                    <a:pt x="6396" y="6459"/>
                    <a:pt x="5987" y="6175"/>
                  </a:cubicBezTo>
                  <a:lnTo>
                    <a:pt x="5987" y="5986"/>
                  </a:lnTo>
                  <a:cubicBezTo>
                    <a:pt x="5987" y="5167"/>
                    <a:pt x="5262" y="4474"/>
                    <a:pt x="4443" y="4474"/>
                  </a:cubicBezTo>
                  <a:lnTo>
                    <a:pt x="4443" y="4127"/>
                  </a:lnTo>
                  <a:cubicBezTo>
                    <a:pt x="4443" y="1891"/>
                    <a:pt x="2584" y="0"/>
                    <a:pt x="3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3" name="Google Shape;5773;p47"/>
            <p:cNvSpPr/>
            <p:nvPr/>
          </p:nvSpPr>
          <p:spPr>
            <a:xfrm>
              <a:off x="-55931300" y="3435200"/>
              <a:ext cx="194575" cy="81175"/>
            </a:xfrm>
            <a:custGeom>
              <a:avLst/>
              <a:gdLst/>
              <a:ahLst/>
              <a:cxnLst/>
              <a:rect l="l" t="t" r="r" b="b"/>
              <a:pathLst>
                <a:path w="7783" h="3247" extrusionOk="0">
                  <a:moveTo>
                    <a:pt x="347" y="1"/>
                  </a:moveTo>
                  <a:cubicBezTo>
                    <a:pt x="221" y="64"/>
                    <a:pt x="127" y="127"/>
                    <a:pt x="1" y="158"/>
                  </a:cubicBezTo>
                  <a:lnTo>
                    <a:pt x="1" y="2899"/>
                  </a:lnTo>
                  <a:cubicBezTo>
                    <a:pt x="1" y="3088"/>
                    <a:pt x="158" y="3246"/>
                    <a:pt x="347" y="3246"/>
                  </a:cubicBezTo>
                  <a:lnTo>
                    <a:pt x="7627" y="3246"/>
                  </a:lnTo>
                  <a:cubicBezTo>
                    <a:pt x="6551" y="3216"/>
                    <a:pt x="5551" y="2574"/>
                    <a:pt x="5010" y="1702"/>
                  </a:cubicBezTo>
                  <a:cubicBezTo>
                    <a:pt x="4727" y="1734"/>
                    <a:pt x="4411" y="1765"/>
                    <a:pt x="4096" y="1765"/>
                  </a:cubicBezTo>
                  <a:cubicBezTo>
                    <a:pt x="2584" y="1765"/>
                    <a:pt x="1229" y="1040"/>
                    <a:pt x="347" y="1"/>
                  </a:cubicBezTo>
                  <a:close/>
                  <a:moveTo>
                    <a:pt x="7627" y="3246"/>
                  </a:moveTo>
                  <a:cubicBezTo>
                    <a:pt x="7653" y="3246"/>
                    <a:pt x="7679" y="3247"/>
                    <a:pt x="7705" y="3247"/>
                  </a:cubicBezTo>
                  <a:cubicBezTo>
                    <a:pt x="7731" y="3247"/>
                    <a:pt x="7757" y="3246"/>
                    <a:pt x="7783" y="324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4" name="Google Shape;5774;p47"/>
            <p:cNvSpPr/>
            <p:nvPr/>
          </p:nvSpPr>
          <p:spPr>
            <a:xfrm>
              <a:off x="-55927350" y="3202850"/>
              <a:ext cx="70900" cy="71200"/>
            </a:xfrm>
            <a:custGeom>
              <a:avLst/>
              <a:gdLst/>
              <a:ahLst/>
              <a:cxnLst/>
              <a:rect l="l" t="t" r="r" b="b"/>
              <a:pathLst>
                <a:path w="2836" h="2848" extrusionOk="0">
                  <a:moveTo>
                    <a:pt x="2836" y="1"/>
                  </a:moveTo>
                  <a:cubicBezTo>
                    <a:pt x="1450" y="379"/>
                    <a:pt x="378" y="1482"/>
                    <a:pt x="0" y="2836"/>
                  </a:cubicBezTo>
                  <a:cubicBezTo>
                    <a:pt x="85" y="2843"/>
                    <a:pt x="170" y="2847"/>
                    <a:pt x="255" y="2847"/>
                  </a:cubicBezTo>
                  <a:cubicBezTo>
                    <a:pt x="548" y="2847"/>
                    <a:pt x="841" y="2801"/>
                    <a:pt x="1135" y="2679"/>
                  </a:cubicBezTo>
                  <a:cubicBezTo>
                    <a:pt x="2111" y="2332"/>
                    <a:pt x="2804" y="1324"/>
                    <a:pt x="2836" y="284"/>
                  </a:cubicBezTo>
                  <a:lnTo>
                    <a:pt x="2836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75" name="Google Shape;5775;p47"/>
          <p:cNvGrpSpPr/>
          <p:nvPr/>
        </p:nvGrpSpPr>
        <p:grpSpPr>
          <a:xfrm>
            <a:off x="3154845" y="3469722"/>
            <a:ext cx="335513" cy="335645"/>
            <a:chOff x="-55987225" y="3591025"/>
            <a:chExt cx="317450" cy="317575"/>
          </a:xfrm>
          <a:solidFill>
            <a:srgbClr val="171536"/>
          </a:solidFill>
        </p:grpSpPr>
        <p:sp>
          <p:nvSpPr>
            <p:cNvPr id="5776" name="Google Shape;5776;p47"/>
            <p:cNvSpPr/>
            <p:nvPr/>
          </p:nvSpPr>
          <p:spPr>
            <a:xfrm>
              <a:off x="-55950200" y="3740025"/>
              <a:ext cx="204800" cy="168575"/>
            </a:xfrm>
            <a:custGeom>
              <a:avLst/>
              <a:gdLst/>
              <a:ahLst/>
              <a:cxnLst/>
              <a:rect l="l" t="t" r="r" b="b"/>
              <a:pathLst>
                <a:path w="8192" h="6743" extrusionOk="0">
                  <a:moveTo>
                    <a:pt x="2647" y="756"/>
                  </a:moveTo>
                  <a:cubicBezTo>
                    <a:pt x="2836" y="756"/>
                    <a:pt x="2994" y="914"/>
                    <a:pt x="2994" y="1103"/>
                  </a:cubicBezTo>
                  <a:cubicBezTo>
                    <a:pt x="2994" y="1323"/>
                    <a:pt x="2836" y="1449"/>
                    <a:pt x="2647" y="1449"/>
                  </a:cubicBezTo>
                  <a:cubicBezTo>
                    <a:pt x="2458" y="1449"/>
                    <a:pt x="2301" y="1323"/>
                    <a:pt x="2301" y="1103"/>
                  </a:cubicBezTo>
                  <a:cubicBezTo>
                    <a:pt x="2238" y="914"/>
                    <a:pt x="2395" y="756"/>
                    <a:pt x="2647" y="756"/>
                  </a:cubicBezTo>
                  <a:close/>
                  <a:moveTo>
                    <a:pt x="5609" y="756"/>
                  </a:moveTo>
                  <a:cubicBezTo>
                    <a:pt x="5798" y="756"/>
                    <a:pt x="5955" y="914"/>
                    <a:pt x="5955" y="1103"/>
                  </a:cubicBezTo>
                  <a:cubicBezTo>
                    <a:pt x="5955" y="1323"/>
                    <a:pt x="5798" y="1449"/>
                    <a:pt x="5609" y="1449"/>
                  </a:cubicBezTo>
                  <a:cubicBezTo>
                    <a:pt x="5388" y="1449"/>
                    <a:pt x="5262" y="1323"/>
                    <a:pt x="5262" y="1103"/>
                  </a:cubicBezTo>
                  <a:cubicBezTo>
                    <a:pt x="5231" y="914"/>
                    <a:pt x="5388" y="756"/>
                    <a:pt x="5609" y="756"/>
                  </a:cubicBezTo>
                  <a:close/>
                  <a:moveTo>
                    <a:pt x="5160" y="3316"/>
                  </a:moveTo>
                  <a:cubicBezTo>
                    <a:pt x="5254" y="3316"/>
                    <a:pt x="5341" y="3355"/>
                    <a:pt x="5388" y="3434"/>
                  </a:cubicBezTo>
                  <a:cubicBezTo>
                    <a:pt x="5546" y="3592"/>
                    <a:pt x="5546" y="3812"/>
                    <a:pt x="5388" y="3938"/>
                  </a:cubicBezTo>
                  <a:cubicBezTo>
                    <a:pt x="5041" y="4285"/>
                    <a:pt x="4569" y="4505"/>
                    <a:pt x="4065" y="4505"/>
                  </a:cubicBezTo>
                  <a:cubicBezTo>
                    <a:pt x="3561" y="4505"/>
                    <a:pt x="3088" y="4285"/>
                    <a:pt x="2773" y="3938"/>
                  </a:cubicBezTo>
                  <a:cubicBezTo>
                    <a:pt x="2616" y="3781"/>
                    <a:pt x="2616" y="3560"/>
                    <a:pt x="2773" y="3434"/>
                  </a:cubicBezTo>
                  <a:cubicBezTo>
                    <a:pt x="2868" y="3355"/>
                    <a:pt x="2970" y="3316"/>
                    <a:pt x="3065" y="3316"/>
                  </a:cubicBezTo>
                  <a:cubicBezTo>
                    <a:pt x="3159" y="3316"/>
                    <a:pt x="3246" y="3355"/>
                    <a:pt x="3309" y="3434"/>
                  </a:cubicBezTo>
                  <a:cubicBezTo>
                    <a:pt x="3529" y="3655"/>
                    <a:pt x="3813" y="3765"/>
                    <a:pt x="4096" y="3765"/>
                  </a:cubicBezTo>
                  <a:cubicBezTo>
                    <a:pt x="4380" y="3765"/>
                    <a:pt x="4663" y="3655"/>
                    <a:pt x="4884" y="3434"/>
                  </a:cubicBezTo>
                  <a:cubicBezTo>
                    <a:pt x="4963" y="3355"/>
                    <a:pt x="5065" y="3316"/>
                    <a:pt x="5160" y="3316"/>
                  </a:cubicBezTo>
                  <a:close/>
                  <a:moveTo>
                    <a:pt x="1" y="0"/>
                  </a:moveTo>
                  <a:lnTo>
                    <a:pt x="1" y="2615"/>
                  </a:lnTo>
                  <a:cubicBezTo>
                    <a:pt x="1" y="4852"/>
                    <a:pt x="1859" y="6742"/>
                    <a:pt x="4096" y="6742"/>
                  </a:cubicBezTo>
                  <a:cubicBezTo>
                    <a:pt x="6333" y="6742"/>
                    <a:pt x="8192" y="4883"/>
                    <a:pt x="8192" y="2615"/>
                  </a:cubicBezTo>
                  <a:lnTo>
                    <a:pt x="8192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7" name="Google Shape;5777;p47"/>
            <p:cNvSpPr/>
            <p:nvPr/>
          </p:nvSpPr>
          <p:spPr>
            <a:xfrm>
              <a:off x="-55967525" y="3591025"/>
              <a:ext cx="297750" cy="131700"/>
            </a:xfrm>
            <a:custGeom>
              <a:avLst/>
              <a:gdLst/>
              <a:ahLst/>
              <a:cxnLst/>
              <a:rect l="l" t="t" r="r" b="b"/>
              <a:pathLst>
                <a:path w="11910" h="5268" extrusionOk="0">
                  <a:moveTo>
                    <a:pt x="4810" y="0"/>
                  </a:moveTo>
                  <a:cubicBezTo>
                    <a:pt x="4730" y="0"/>
                    <a:pt x="4650" y="2"/>
                    <a:pt x="4569" y="6"/>
                  </a:cubicBezTo>
                  <a:cubicBezTo>
                    <a:pt x="1954" y="163"/>
                    <a:pt x="1" y="2463"/>
                    <a:pt x="1" y="5047"/>
                  </a:cubicBezTo>
                  <a:cubicBezTo>
                    <a:pt x="1" y="5173"/>
                    <a:pt x="64" y="5267"/>
                    <a:pt x="190" y="5267"/>
                  </a:cubicBezTo>
                  <a:lnTo>
                    <a:pt x="2994" y="5267"/>
                  </a:lnTo>
                  <a:lnTo>
                    <a:pt x="2994" y="4920"/>
                  </a:lnTo>
                  <a:cubicBezTo>
                    <a:pt x="2994" y="4259"/>
                    <a:pt x="3498" y="3818"/>
                    <a:pt x="4096" y="3818"/>
                  </a:cubicBezTo>
                  <a:lnTo>
                    <a:pt x="5577" y="3818"/>
                  </a:lnTo>
                  <a:cubicBezTo>
                    <a:pt x="6207" y="3818"/>
                    <a:pt x="6680" y="4322"/>
                    <a:pt x="6680" y="4920"/>
                  </a:cubicBezTo>
                  <a:lnTo>
                    <a:pt x="6680" y="5267"/>
                  </a:lnTo>
                  <a:lnTo>
                    <a:pt x="11563" y="5267"/>
                  </a:lnTo>
                  <a:cubicBezTo>
                    <a:pt x="11752" y="5267"/>
                    <a:pt x="11909" y="5110"/>
                    <a:pt x="11909" y="4920"/>
                  </a:cubicBezTo>
                  <a:cubicBezTo>
                    <a:pt x="11909" y="4637"/>
                    <a:pt x="11752" y="4479"/>
                    <a:pt x="11563" y="4479"/>
                  </a:cubicBezTo>
                  <a:lnTo>
                    <a:pt x="9673" y="4479"/>
                  </a:lnTo>
                  <a:cubicBezTo>
                    <a:pt x="9489" y="1943"/>
                    <a:pt x="7380" y="0"/>
                    <a:pt x="481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8" name="Google Shape;5778;p47"/>
            <p:cNvSpPr/>
            <p:nvPr/>
          </p:nvSpPr>
          <p:spPr>
            <a:xfrm>
              <a:off x="-55875375" y="3703000"/>
              <a:ext cx="55950" cy="17350"/>
            </a:xfrm>
            <a:custGeom>
              <a:avLst/>
              <a:gdLst/>
              <a:ahLst/>
              <a:cxnLst/>
              <a:rect l="l" t="t" r="r" b="b"/>
              <a:pathLst>
                <a:path w="2238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694"/>
                  </a:lnTo>
                  <a:lnTo>
                    <a:pt x="2238" y="694"/>
                  </a:lnTo>
                  <a:lnTo>
                    <a:pt x="2238" y="347"/>
                  </a:lnTo>
                  <a:cubicBezTo>
                    <a:pt x="2238" y="158"/>
                    <a:pt x="2080" y="0"/>
                    <a:pt x="185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9" name="Google Shape;5779;p47"/>
            <p:cNvSpPr/>
            <p:nvPr/>
          </p:nvSpPr>
          <p:spPr>
            <a:xfrm>
              <a:off x="-55987225" y="3746325"/>
              <a:ext cx="18150" cy="63825"/>
            </a:xfrm>
            <a:custGeom>
              <a:avLst/>
              <a:gdLst/>
              <a:ahLst/>
              <a:cxnLst/>
              <a:rect l="l" t="t" r="r" b="b"/>
              <a:pathLst>
                <a:path w="726" h="2553" extrusionOk="0">
                  <a:moveTo>
                    <a:pt x="726" y="0"/>
                  </a:moveTo>
                  <a:cubicBezTo>
                    <a:pt x="253" y="221"/>
                    <a:pt x="1" y="693"/>
                    <a:pt x="1" y="1260"/>
                  </a:cubicBezTo>
                  <a:cubicBezTo>
                    <a:pt x="1" y="1796"/>
                    <a:pt x="316" y="2269"/>
                    <a:pt x="726" y="2552"/>
                  </a:cubicBezTo>
                  <a:lnTo>
                    <a:pt x="726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0" name="Google Shape;5780;p47"/>
            <p:cNvSpPr/>
            <p:nvPr/>
          </p:nvSpPr>
          <p:spPr>
            <a:xfrm>
              <a:off x="-55725725" y="3745525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1" y="1"/>
                  </a:moveTo>
                  <a:lnTo>
                    <a:pt x="1" y="2553"/>
                  </a:lnTo>
                  <a:cubicBezTo>
                    <a:pt x="442" y="2269"/>
                    <a:pt x="757" y="1796"/>
                    <a:pt x="757" y="1229"/>
                  </a:cubicBezTo>
                  <a:cubicBezTo>
                    <a:pt x="757" y="725"/>
                    <a:pt x="442" y="253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81" name="Google Shape;5781;p47"/>
          <p:cNvGrpSpPr/>
          <p:nvPr/>
        </p:nvGrpSpPr>
        <p:grpSpPr>
          <a:xfrm>
            <a:off x="3154013" y="3883578"/>
            <a:ext cx="337178" cy="337178"/>
            <a:chOff x="-55988800" y="3982600"/>
            <a:chExt cx="319025" cy="319025"/>
          </a:xfrm>
          <a:solidFill>
            <a:srgbClr val="171536"/>
          </a:solidFill>
        </p:grpSpPr>
        <p:sp>
          <p:nvSpPr>
            <p:cNvPr id="5782" name="Google Shape;5782;p47"/>
            <p:cNvSpPr/>
            <p:nvPr/>
          </p:nvSpPr>
          <p:spPr>
            <a:xfrm>
              <a:off x="-55791875" y="3982600"/>
              <a:ext cx="102400" cy="102425"/>
            </a:xfrm>
            <a:custGeom>
              <a:avLst/>
              <a:gdLst/>
              <a:ahLst/>
              <a:cxnLst/>
              <a:rect l="l" t="t" r="r" b="b"/>
              <a:pathLst>
                <a:path w="4096" h="4097" extrusionOk="0">
                  <a:moveTo>
                    <a:pt x="1859" y="1"/>
                  </a:moveTo>
                  <a:cubicBezTo>
                    <a:pt x="1071" y="1"/>
                    <a:pt x="410" y="379"/>
                    <a:pt x="0" y="977"/>
                  </a:cubicBezTo>
                  <a:cubicBezTo>
                    <a:pt x="1512" y="1450"/>
                    <a:pt x="2647" y="2647"/>
                    <a:pt x="3119" y="4096"/>
                  </a:cubicBezTo>
                  <a:cubicBezTo>
                    <a:pt x="3718" y="3687"/>
                    <a:pt x="4096" y="3025"/>
                    <a:pt x="4096" y="2237"/>
                  </a:cubicBezTo>
                  <a:cubicBezTo>
                    <a:pt x="4096" y="1009"/>
                    <a:pt x="3119" y="1"/>
                    <a:pt x="185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3" name="Google Shape;5783;p47"/>
            <p:cNvSpPr/>
            <p:nvPr/>
          </p:nvSpPr>
          <p:spPr>
            <a:xfrm>
              <a:off x="-55969100" y="3982600"/>
              <a:ext cx="102400" cy="102425"/>
            </a:xfrm>
            <a:custGeom>
              <a:avLst/>
              <a:gdLst/>
              <a:ahLst/>
              <a:cxnLst/>
              <a:rect l="l" t="t" r="r" b="b"/>
              <a:pathLst>
                <a:path w="4096" h="4097" extrusionOk="0">
                  <a:moveTo>
                    <a:pt x="2269" y="1"/>
                  </a:moveTo>
                  <a:cubicBezTo>
                    <a:pt x="1040" y="1"/>
                    <a:pt x="1" y="977"/>
                    <a:pt x="1" y="2237"/>
                  </a:cubicBezTo>
                  <a:cubicBezTo>
                    <a:pt x="1" y="2994"/>
                    <a:pt x="410" y="3687"/>
                    <a:pt x="1009" y="4096"/>
                  </a:cubicBezTo>
                  <a:cubicBezTo>
                    <a:pt x="1481" y="2647"/>
                    <a:pt x="2647" y="1450"/>
                    <a:pt x="4096" y="977"/>
                  </a:cubicBezTo>
                  <a:cubicBezTo>
                    <a:pt x="3718" y="379"/>
                    <a:pt x="3057" y="1"/>
                    <a:pt x="226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4" name="Google Shape;5784;p47"/>
            <p:cNvSpPr/>
            <p:nvPr/>
          </p:nvSpPr>
          <p:spPr>
            <a:xfrm>
              <a:off x="-55819450" y="4021200"/>
              <a:ext cx="92950" cy="92175"/>
            </a:xfrm>
            <a:custGeom>
              <a:avLst/>
              <a:gdLst/>
              <a:ahLst/>
              <a:cxnLst/>
              <a:rect l="l" t="t" r="r" b="b"/>
              <a:pathLst>
                <a:path w="3718" h="3687" extrusionOk="0">
                  <a:moveTo>
                    <a:pt x="32" y="0"/>
                  </a:moveTo>
                  <a:lnTo>
                    <a:pt x="32" y="1103"/>
                  </a:lnTo>
                  <a:cubicBezTo>
                    <a:pt x="1" y="2521"/>
                    <a:pt x="1198" y="3686"/>
                    <a:pt x="2615" y="3686"/>
                  </a:cubicBezTo>
                  <a:lnTo>
                    <a:pt x="3718" y="3686"/>
                  </a:lnTo>
                  <a:cubicBezTo>
                    <a:pt x="3529" y="1733"/>
                    <a:pt x="1985" y="158"/>
                    <a:pt x="3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5" name="Google Shape;5785;p47"/>
            <p:cNvSpPr/>
            <p:nvPr/>
          </p:nvSpPr>
          <p:spPr>
            <a:xfrm>
              <a:off x="-55930500" y="4021200"/>
              <a:ext cx="92950" cy="92175"/>
            </a:xfrm>
            <a:custGeom>
              <a:avLst/>
              <a:gdLst/>
              <a:ahLst/>
              <a:cxnLst/>
              <a:rect l="l" t="t" r="r" b="b"/>
              <a:pathLst>
                <a:path w="3718" h="3687" extrusionOk="0">
                  <a:moveTo>
                    <a:pt x="3718" y="0"/>
                  </a:moveTo>
                  <a:cubicBezTo>
                    <a:pt x="1733" y="158"/>
                    <a:pt x="158" y="1733"/>
                    <a:pt x="0" y="3686"/>
                  </a:cubicBezTo>
                  <a:lnTo>
                    <a:pt x="1103" y="3686"/>
                  </a:lnTo>
                  <a:cubicBezTo>
                    <a:pt x="2552" y="3686"/>
                    <a:pt x="3718" y="2521"/>
                    <a:pt x="3718" y="1103"/>
                  </a:cubicBezTo>
                  <a:lnTo>
                    <a:pt x="3718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6" name="Google Shape;5786;p47"/>
            <p:cNvSpPr/>
            <p:nvPr/>
          </p:nvSpPr>
          <p:spPr>
            <a:xfrm>
              <a:off x="-55988800" y="4086575"/>
              <a:ext cx="319025" cy="215050"/>
            </a:xfrm>
            <a:custGeom>
              <a:avLst/>
              <a:gdLst/>
              <a:ahLst/>
              <a:cxnLst/>
              <a:rect l="l" t="t" r="r" b="b"/>
              <a:pathLst>
                <a:path w="12761" h="8602" extrusionOk="0">
                  <a:moveTo>
                    <a:pt x="4884" y="2584"/>
                  </a:moveTo>
                  <a:cubicBezTo>
                    <a:pt x="5105" y="2584"/>
                    <a:pt x="5262" y="2741"/>
                    <a:pt x="5262" y="2930"/>
                  </a:cubicBezTo>
                  <a:cubicBezTo>
                    <a:pt x="5262" y="3119"/>
                    <a:pt x="5105" y="3277"/>
                    <a:pt x="4884" y="3277"/>
                  </a:cubicBezTo>
                  <a:cubicBezTo>
                    <a:pt x="4695" y="3277"/>
                    <a:pt x="4538" y="3151"/>
                    <a:pt x="4538" y="2930"/>
                  </a:cubicBezTo>
                  <a:cubicBezTo>
                    <a:pt x="4538" y="2741"/>
                    <a:pt x="4695" y="2584"/>
                    <a:pt x="4884" y="2584"/>
                  </a:cubicBezTo>
                  <a:close/>
                  <a:moveTo>
                    <a:pt x="7877" y="2615"/>
                  </a:moveTo>
                  <a:cubicBezTo>
                    <a:pt x="8098" y="2615"/>
                    <a:pt x="8255" y="2773"/>
                    <a:pt x="8255" y="2962"/>
                  </a:cubicBezTo>
                  <a:cubicBezTo>
                    <a:pt x="8287" y="3151"/>
                    <a:pt x="8129" y="3308"/>
                    <a:pt x="7877" y="3308"/>
                  </a:cubicBezTo>
                  <a:cubicBezTo>
                    <a:pt x="7688" y="3308"/>
                    <a:pt x="7531" y="3151"/>
                    <a:pt x="7531" y="2962"/>
                  </a:cubicBezTo>
                  <a:cubicBezTo>
                    <a:pt x="7531" y="2773"/>
                    <a:pt x="7688" y="2615"/>
                    <a:pt x="7877" y="2615"/>
                  </a:cubicBezTo>
                  <a:close/>
                  <a:moveTo>
                    <a:pt x="1104" y="4222"/>
                  </a:moveTo>
                  <a:cubicBezTo>
                    <a:pt x="1387" y="4568"/>
                    <a:pt x="1828" y="4820"/>
                    <a:pt x="2332" y="4820"/>
                  </a:cubicBezTo>
                  <a:cubicBezTo>
                    <a:pt x="2301" y="5199"/>
                    <a:pt x="1954" y="5577"/>
                    <a:pt x="1545" y="5577"/>
                  </a:cubicBezTo>
                  <a:cubicBezTo>
                    <a:pt x="1167" y="5577"/>
                    <a:pt x="789" y="5199"/>
                    <a:pt x="789" y="4820"/>
                  </a:cubicBezTo>
                  <a:cubicBezTo>
                    <a:pt x="789" y="4568"/>
                    <a:pt x="915" y="4348"/>
                    <a:pt x="1104" y="4222"/>
                  </a:cubicBezTo>
                  <a:close/>
                  <a:moveTo>
                    <a:pt x="11721" y="4222"/>
                  </a:moveTo>
                  <a:cubicBezTo>
                    <a:pt x="11910" y="4348"/>
                    <a:pt x="12036" y="4568"/>
                    <a:pt x="12036" y="4820"/>
                  </a:cubicBezTo>
                  <a:cubicBezTo>
                    <a:pt x="12036" y="5199"/>
                    <a:pt x="11721" y="5577"/>
                    <a:pt x="11280" y="5577"/>
                  </a:cubicBezTo>
                  <a:cubicBezTo>
                    <a:pt x="10870" y="5577"/>
                    <a:pt x="10492" y="5199"/>
                    <a:pt x="10492" y="4820"/>
                  </a:cubicBezTo>
                  <a:cubicBezTo>
                    <a:pt x="10965" y="4820"/>
                    <a:pt x="11437" y="4568"/>
                    <a:pt x="11721" y="4222"/>
                  </a:cubicBezTo>
                  <a:close/>
                  <a:moveTo>
                    <a:pt x="7460" y="5143"/>
                  </a:moveTo>
                  <a:cubicBezTo>
                    <a:pt x="7554" y="5143"/>
                    <a:pt x="7641" y="5183"/>
                    <a:pt x="7688" y="5262"/>
                  </a:cubicBezTo>
                  <a:cubicBezTo>
                    <a:pt x="7877" y="5356"/>
                    <a:pt x="7877" y="5608"/>
                    <a:pt x="7720" y="5766"/>
                  </a:cubicBezTo>
                  <a:cubicBezTo>
                    <a:pt x="7373" y="6112"/>
                    <a:pt x="6901" y="6301"/>
                    <a:pt x="6396" y="6301"/>
                  </a:cubicBezTo>
                  <a:cubicBezTo>
                    <a:pt x="5892" y="6301"/>
                    <a:pt x="5420" y="6112"/>
                    <a:pt x="5105" y="5766"/>
                  </a:cubicBezTo>
                  <a:cubicBezTo>
                    <a:pt x="4947" y="5608"/>
                    <a:pt x="4947" y="5356"/>
                    <a:pt x="5105" y="5262"/>
                  </a:cubicBezTo>
                  <a:cubicBezTo>
                    <a:pt x="5184" y="5183"/>
                    <a:pt x="5278" y="5143"/>
                    <a:pt x="5369" y="5143"/>
                  </a:cubicBezTo>
                  <a:cubicBezTo>
                    <a:pt x="5459" y="5143"/>
                    <a:pt x="5546" y="5183"/>
                    <a:pt x="5609" y="5262"/>
                  </a:cubicBezTo>
                  <a:cubicBezTo>
                    <a:pt x="5829" y="5466"/>
                    <a:pt x="6113" y="5569"/>
                    <a:pt x="6396" y="5569"/>
                  </a:cubicBezTo>
                  <a:cubicBezTo>
                    <a:pt x="6680" y="5569"/>
                    <a:pt x="6964" y="5466"/>
                    <a:pt x="7184" y="5262"/>
                  </a:cubicBezTo>
                  <a:cubicBezTo>
                    <a:pt x="7263" y="5183"/>
                    <a:pt x="7365" y="5143"/>
                    <a:pt x="7460" y="5143"/>
                  </a:cubicBezTo>
                  <a:close/>
                  <a:moveTo>
                    <a:pt x="6396" y="0"/>
                  </a:moveTo>
                  <a:cubicBezTo>
                    <a:pt x="5829" y="1071"/>
                    <a:pt x="4695" y="1828"/>
                    <a:pt x="3403" y="1828"/>
                  </a:cubicBezTo>
                  <a:lnTo>
                    <a:pt x="2301" y="1828"/>
                  </a:lnTo>
                  <a:cubicBezTo>
                    <a:pt x="1482" y="1828"/>
                    <a:pt x="757" y="2489"/>
                    <a:pt x="757" y="3308"/>
                  </a:cubicBezTo>
                  <a:lnTo>
                    <a:pt x="757" y="3529"/>
                  </a:lnTo>
                  <a:cubicBezTo>
                    <a:pt x="284" y="3781"/>
                    <a:pt x="1" y="4253"/>
                    <a:pt x="1" y="4820"/>
                  </a:cubicBezTo>
                  <a:cubicBezTo>
                    <a:pt x="1" y="5640"/>
                    <a:pt x="694" y="6301"/>
                    <a:pt x="1513" y="6301"/>
                  </a:cubicBezTo>
                  <a:cubicBezTo>
                    <a:pt x="1891" y="6301"/>
                    <a:pt x="2301" y="6144"/>
                    <a:pt x="2521" y="5923"/>
                  </a:cubicBezTo>
                  <a:cubicBezTo>
                    <a:pt x="3120" y="7467"/>
                    <a:pt x="4632" y="8601"/>
                    <a:pt x="6365" y="8601"/>
                  </a:cubicBezTo>
                  <a:cubicBezTo>
                    <a:pt x="8098" y="8601"/>
                    <a:pt x="9578" y="7467"/>
                    <a:pt x="10177" y="5923"/>
                  </a:cubicBezTo>
                  <a:cubicBezTo>
                    <a:pt x="10461" y="6144"/>
                    <a:pt x="10807" y="6301"/>
                    <a:pt x="11185" y="6301"/>
                  </a:cubicBezTo>
                  <a:cubicBezTo>
                    <a:pt x="12036" y="6301"/>
                    <a:pt x="12697" y="5640"/>
                    <a:pt x="12697" y="4820"/>
                  </a:cubicBezTo>
                  <a:cubicBezTo>
                    <a:pt x="12760" y="4253"/>
                    <a:pt x="12445" y="3749"/>
                    <a:pt x="12036" y="3529"/>
                  </a:cubicBezTo>
                  <a:lnTo>
                    <a:pt x="12036" y="3308"/>
                  </a:lnTo>
                  <a:cubicBezTo>
                    <a:pt x="12036" y="2489"/>
                    <a:pt x="11311" y="1828"/>
                    <a:pt x="10492" y="1828"/>
                  </a:cubicBezTo>
                  <a:lnTo>
                    <a:pt x="9389" y="1828"/>
                  </a:lnTo>
                  <a:cubicBezTo>
                    <a:pt x="8098" y="1828"/>
                    <a:pt x="6932" y="1071"/>
                    <a:pt x="639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87" name="Google Shape;5787;p47"/>
          <p:cNvGrpSpPr/>
          <p:nvPr/>
        </p:nvGrpSpPr>
        <p:grpSpPr>
          <a:xfrm>
            <a:off x="5232305" y="3048653"/>
            <a:ext cx="334667" cy="337151"/>
            <a:chOff x="-54026025" y="3192625"/>
            <a:chExt cx="316650" cy="319000"/>
          </a:xfrm>
          <a:solidFill>
            <a:srgbClr val="171536"/>
          </a:solidFill>
        </p:grpSpPr>
        <p:sp>
          <p:nvSpPr>
            <p:cNvPr id="5788" name="Google Shape;5788;p47"/>
            <p:cNvSpPr/>
            <p:nvPr/>
          </p:nvSpPr>
          <p:spPr>
            <a:xfrm>
              <a:off x="-54026025" y="3312350"/>
              <a:ext cx="18125" cy="63800"/>
            </a:xfrm>
            <a:custGeom>
              <a:avLst/>
              <a:gdLst/>
              <a:ahLst/>
              <a:cxnLst/>
              <a:rect l="l" t="t" r="r" b="b"/>
              <a:pathLst>
                <a:path w="725" h="2552" extrusionOk="0">
                  <a:moveTo>
                    <a:pt x="725" y="0"/>
                  </a:moveTo>
                  <a:cubicBezTo>
                    <a:pt x="315" y="189"/>
                    <a:pt x="0" y="693"/>
                    <a:pt x="0" y="1260"/>
                  </a:cubicBezTo>
                  <a:cubicBezTo>
                    <a:pt x="0" y="1796"/>
                    <a:pt x="315" y="2268"/>
                    <a:pt x="725" y="2552"/>
                  </a:cubicBezTo>
                  <a:lnTo>
                    <a:pt x="725" y="158"/>
                  </a:lnTo>
                  <a:lnTo>
                    <a:pt x="72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9" name="Google Shape;5789;p47"/>
            <p:cNvSpPr/>
            <p:nvPr/>
          </p:nvSpPr>
          <p:spPr>
            <a:xfrm>
              <a:off x="-53890550" y="3192625"/>
              <a:ext cx="125250" cy="56725"/>
            </a:xfrm>
            <a:custGeom>
              <a:avLst/>
              <a:gdLst/>
              <a:ahLst/>
              <a:cxnLst/>
              <a:rect l="l" t="t" r="r" b="b"/>
              <a:pathLst>
                <a:path w="5010" h="2269" extrusionOk="0">
                  <a:moveTo>
                    <a:pt x="914" y="0"/>
                  </a:moveTo>
                  <a:cubicBezTo>
                    <a:pt x="599" y="0"/>
                    <a:pt x="315" y="63"/>
                    <a:pt x="0" y="95"/>
                  </a:cubicBezTo>
                  <a:cubicBezTo>
                    <a:pt x="158" y="536"/>
                    <a:pt x="441" y="914"/>
                    <a:pt x="756" y="1260"/>
                  </a:cubicBezTo>
                  <a:cubicBezTo>
                    <a:pt x="1418" y="1891"/>
                    <a:pt x="2237" y="2269"/>
                    <a:pt x="3151" y="2269"/>
                  </a:cubicBezTo>
                  <a:lnTo>
                    <a:pt x="5009" y="2269"/>
                  </a:lnTo>
                  <a:cubicBezTo>
                    <a:pt x="4127" y="914"/>
                    <a:pt x="2647" y="0"/>
                    <a:pt x="91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0" name="Google Shape;5790;p47"/>
            <p:cNvSpPr/>
            <p:nvPr/>
          </p:nvSpPr>
          <p:spPr>
            <a:xfrm>
              <a:off x="-53839375" y="3306025"/>
              <a:ext cx="55175" cy="55175"/>
            </a:xfrm>
            <a:custGeom>
              <a:avLst/>
              <a:gdLst/>
              <a:ahLst/>
              <a:cxnLst/>
              <a:rect l="l" t="t" r="r" b="b"/>
              <a:pathLst>
                <a:path w="2207" h="2207" extrusionOk="0">
                  <a:moveTo>
                    <a:pt x="1104" y="1"/>
                  </a:moveTo>
                  <a:cubicBezTo>
                    <a:pt x="505" y="1"/>
                    <a:pt x="1" y="505"/>
                    <a:pt x="1" y="1104"/>
                  </a:cubicBezTo>
                  <a:cubicBezTo>
                    <a:pt x="1" y="1702"/>
                    <a:pt x="505" y="2206"/>
                    <a:pt x="1104" y="2206"/>
                  </a:cubicBezTo>
                  <a:cubicBezTo>
                    <a:pt x="1734" y="2206"/>
                    <a:pt x="2206" y="1702"/>
                    <a:pt x="2206" y="1104"/>
                  </a:cubicBezTo>
                  <a:cubicBezTo>
                    <a:pt x="2206" y="505"/>
                    <a:pt x="1734" y="1"/>
                    <a:pt x="110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1" name="Google Shape;5791;p47"/>
            <p:cNvSpPr/>
            <p:nvPr/>
          </p:nvSpPr>
          <p:spPr>
            <a:xfrm>
              <a:off x="-53950425" y="3306025"/>
              <a:ext cx="55150" cy="55175"/>
            </a:xfrm>
            <a:custGeom>
              <a:avLst/>
              <a:gdLst/>
              <a:ahLst/>
              <a:cxnLst/>
              <a:rect l="l" t="t" r="r" b="b"/>
              <a:pathLst>
                <a:path w="2206" h="2207" extrusionOk="0">
                  <a:moveTo>
                    <a:pt x="1103" y="1"/>
                  </a:moveTo>
                  <a:cubicBezTo>
                    <a:pt x="505" y="1"/>
                    <a:pt x="1" y="505"/>
                    <a:pt x="1" y="1104"/>
                  </a:cubicBezTo>
                  <a:cubicBezTo>
                    <a:pt x="1" y="1702"/>
                    <a:pt x="505" y="2206"/>
                    <a:pt x="1103" y="2206"/>
                  </a:cubicBezTo>
                  <a:cubicBezTo>
                    <a:pt x="1702" y="2206"/>
                    <a:pt x="2206" y="1702"/>
                    <a:pt x="2206" y="1104"/>
                  </a:cubicBezTo>
                  <a:cubicBezTo>
                    <a:pt x="2206" y="505"/>
                    <a:pt x="1702" y="1"/>
                    <a:pt x="110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2" name="Google Shape;5792;p47"/>
            <p:cNvSpPr/>
            <p:nvPr/>
          </p:nvSpPr>
          <p:spPr>
            <a:xfrm>
              <a:off x="-53985075" y="3400950"/>
              <a:ext cx="236300" cy="110675"/>
            </a:xfrm>
            <a:custGeom>
              <a:avLst/>
              <a:gdLst/>
              <a:ahLst/>
              <a:cxnLst/>
              <a:rect l="l" t="t" r="r" b="b"/>
              <a:pathLst>
                <a:path w="9452" h="4427" extrusionOk="0">
                  <a:moveTo>
                    <a:pt x="5790" y="969"/>
                  </a:moveTo>
                  <a:cubicBezTo>
                    <a:pt x="5884" y="969"/>
                    <a:pt x="5971" y="1008"/>
                    <a:pt x="6018" y="1087"/>
                  </a:cubicBezTo>
                  <a:cubicBezTo>
                    <a:pt x="6176" y="1245"/>
                    <a:pt x="6176" y="1497"/>
                    <a:pt x="6018" y="1591"/>
                  </a:cubicBezTo>
                  <a:cubicBezTo>
                    <a:pt x="5671" y="1969"/>
                    <a:pt x="5199" y="2158"/>
                    <a:pt x="4726" y="2158"/>
                  </a:cubicBezTo>
                  <a:cubicBezTo>
                    <a:pt x="4254" y="2158"/>
                    <a:pt x="3750" y="1969"/>
                    <a:pt x="3435" y="1591"/>
                  </a:cubicBezTo>
                  <a:cubicBezTo>
                    <a:pt x="3277" y="1434"/>
                    <a:pt x="3277" y="1213"/>
                    <a:pt x="3435" y="1087"/>
                  </a:cubicBezTo>
                  <a:cubicBezTo>
                    <a:pt x="3513" y="1008"/>
                    <a:pt x="3608" y="969"/>
                    <a:pt x="3698" y="969"/>
                  </a:cubicBezTo>
                  <a:cubicBezTo>
                    <a:pt x="3789" y="969"/>
                    <a:pt x="3876" y="1008"/>
                    <a:pt x="3939" y="1087"/>
                  </a:cubicBezTo>
                  <a:cubicBezTo>
                    <a:pt x="4159" y="1308"/>
                    <a:pt x="4443" y="1418"/>
                    <a:pt x="4726" y="1418"/>
                  </a:cubicBezTo>
                  <a:cubicBezTo>
                    <a:pt x="5010" y="1418"/>
                    <a:pt x="5293" y="1308"/>
                    <a:pt x="5514" y="1087"/>
                  </a:cubicBezTo>
                  <a:cubicBezTo>
                    <a:pt x="5593" y="1008"/>
                    <a:pt x="5695" y="969"/>
                    <a:pt x="5790" y="969"/>
                  </a:cubicBezTo>
                  <a:close/>
                  <a:moveTo>
                    <a:pt x="4711" y="0"/>
                  </a:moveTo>
                  <a:cubicBezTo>
                    <a:pt x="4002" y="0"/>
                    <a:pt x="3293" y="205"/>
                    <a:pt x="2678" y="615"/>
                  </a:cubicBezTo>
                  <a:cubicBezTo>
                    <a:pt x="2615" y="646"/>
                    <a:pt x="2552" y="709"/>
                    <a:pt x="2489" y="709"/>
                  </a:cubicBezTo>
                  <a:lnTo>
                    <a:pt x="1" y="709"/>
                  </a:lnTo>
                  <a:cubicBezTo>
                    <a:pt x="505" y="2820"/>
                    <a:pt x="2458" y="4427"/>
                    <a:pt x="4726" y="4427"/>
                  </a:cubicBezTo>
                  <a:cubicBezTo>
                    <a:pt x="7026" y="4427"/>
                    <a:pt x="8948" y="2820"/>
                    <a:pt x="9452" y="709"/>
                  </a:cubicBezTo>
                  <a:lnTo>
                    <a:pt x="6963" y="709"/>
                  </a:lnTo>
                  <a:cubicBezTo>
                    <a:pt x="6869" y="646"/>
                    <a:pt x="6774" y="646"/>
                    <a:pt x="6743" y="615"/>
                  </a:cubicBezTo>
                  <a:cubicBezTo>
                    <a:pt x="6128" y="205"/>
                    <a:pt x="5419" y="0"/>
                    <a:pt x="471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3" name="Google Shape;5793;p47"/>
            <p:cNvSpPr/>
            <p:nvPr/>
          </p:nvSpPr>
          <p:spPr>
            <a:xfrm>
              <a:off x="-53986650" y="3342275"/>
              <a:ext cx="241025" cy="55150"/>
            </a:xfrm>
            <a:custGeom>
              <a:avLst/>
              <a:gdLst/>
              <a:ahLst/>
              <a:cxnLst/>
              <a:rect l="l" t="t" r="r" b="b"/>
              <a:pathLst>
                <a:path w="9641" h="2206" extrusionOk="0">
                  <a:moveTo>
                    <a:pt x="1" y="0"/>
                  </a:moveTo>
                  <a:lnTo>
                    <a:pt x="1" y="1859"/>
                  </a:lnTo>
                  <a:lnTo>
                    <a:pt x="1" y="2206"/>
                  </a:lnTo>
                  <a:lnTo>
                    <a:pt x="2458" y="2206"/>
                  </a:lnTo>
                  <a:cubicBezTo>
                    <a:pt x="3198" y="1749"/>
                    <a:pt x="4017" y="1520"/>
                    <a:pt x="4829" y="1520"/>
                  </a:cubicBezTo>
                  <a:cubicBezTo>
                    <a:pt x="5640" y="1520"/>
                    <a:pt x="6443" y="1749"/>
                    <a:pt x="7152" y="2206"/>
                  </a:cubicBezTo>
                  <a:lnTo>
                    <a:pt x="9641" y="2206"/>
                  </a:lnTo>
                  <a:lnTo>
                    <a:pt x="9641" y="1859"/>
                  </a:lnTo>
                  <a:lnTo>
                    <a:pt x="9641" y="0"/>
                  </a:lnTo>
                  <a:lnTo>
                    <a:pt x="8853" y="0"/>
                  </a:lnTo>
                  <a:cubicBezTo>
                    <a:pt x="8696" y="882"/>
                    <a:pt x="7940" y="1512"/>
                    <a:pt x="7026" y="1512"/>
                  </a:cubicBezTo>
                  <a:cubicBezTo>
                    <a:pt x="6144" y="1512"/>
                    <a:pt x="5388" y="882"/>
                    <a:pt x="5230" y="0"/>
                  </a:cubicBezTo>
                  <a:lnTo>
                    <a:pt x="4411" y="0"/>
                  </a:lnTo>
                  <a:cubicBezTo>
                    <a:pt x="4254" y="882"/>
                    <a:pt x="3466" y="1512"/>
                    <a:pt x="2584" y="1512"/>
                  </a:cubicBezTo>
                  <a:cubicBezTo>
                    <a:pt x="1670" y="1512"/>
                    <a:pt x="946" y="882"/>
                    <a:pt x="78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4" name="Google Shape;5794;p47"/>
            <p:cNvSpPr/>
            <p:nvPr/>
          </p:nvSpPr>
          <p:spPr>
            <a:xfrm>
              <a:off x="-53989000" y="3199700"/>
              <a:ext cx="241800" cy="123700"/>
            </a:xfrm>
            <a:custGeom>
              <a:avLst/>
              <a:gdLst/>
              <a:ahLst/>
              <a:cxnLst/>
              <a:rect l="l" t="t" r="r" b="b"/>
              <a:pathLst>
                <a:path w="9672" h="4948" extrusionOk="0">
                  <a:moveTo>
                    <a:pt x="3245" y="1"/>
                  </a:moveTo>
                  <a:cubicBezTo>
                    <a:pt x="1355" y="662"/>
                    <a:pt x="0" y="2490"/>
                    <a:pt x="0" y="4601"/>
                  </a:cubicBezTo>
                  <a:lnTo>
                    <a:pt x="0" y="4947"/>
                  </a:lnTo>
                  <a:lnTo>
                    <a:pt x="788" y="4947"/>
                  </a:lnTo>
                  <a:cubicBezTo>
                    <a:pt x="945" y="4096"/>
                    <a:pt x="1701" y="3466"/>
                    <a:pt x="2615" y="3466"/>
                  </a:cubicBezTo>
                  <a:cubicBezTo>
                    <a:pt x="3529" y="3466"/>
                    <a:pt x="4253" y="4096"/>
                    <a:pt x="4411" y="4947"/>
                  </a:cubicBezTo>
                  <a:lnTo>
                    <a:pt x="5261" y="4947"/>
                  </a:lnTo>
                  <a:cubicBezTo>
                    <a:pt x="5419" y="4096"/>
                    <a:pt x="6207" y="3466"/>
                    <a:pt x="7057" y="3466"/>
                  </a:cubicBezTo>
                  <a:cubicBezTo>
                    <a:pt x="7971" y="3466"/>
                    <a:pt x="8727" y="4096"/>
                    <a:pt x="8884" y="4947"/>
                  </a:cubicBezTo>
                  <a:lnTo>
                    <a:pt x="9672" y="4947"/>
                  </a:lnTo>
                  <a:lnTo>
                    <a:pt x="9672" y="4601"/>
                  </a:lnTo>
                  <a:cubicBezTo>
                    <a:pt x="9672" y="3939"/>
                    <a:pt x="9546" y="3309"/>
                    <a:pt x="9262" y="2710"/>
                  </a:cubicBezTo>
                  <a:lnTo>
                    <a:pt x="7089" y="2710"/>
                  </a:lnTo>
                  <a:cubicBezTo>
                    <a:pt x="5986" y="2710"/>
                    <a:pt x="4978" y="2301"/>
                    <a:pt x="4190" y="1513"/>
                  </a:cubicBezTo>
                  <a:cubicBezTo>
                    <a:pt x="3749" y="1072"/>
                    <a:pt x="3434" y="568"/>
                    <a:pt x="324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5" name="Google Shape;5795;p47"/>
            <p:cNvSpPr/>
            <p:nvPr/>
          </p:nvSpPr>
          <p:spPr>
            <a:xfrm>
              <a:off x="-53728300" y="3310775"/>
              <a:ext cx="18925" cy="64600"/>
            </a:xfrm>
            <a:custGeom>
              <a:avLst/>
              <a:gdLst/>
              <a:ahLst/>
              <a:cxnLst/>
              <a:rect l="l" t="t" r="r" b="b"/>
              <a:pathLst>
                <a:path w="757" h="2584" extrusionOk="0">
                  <a:moveTo>
                    <a:pt x="0" y="0"/>
                  </a:moveTo>
                  <a:lnTo>
                    <a:pt x="0" y="158"/>
                  </a:lnTo>
                  <a:lnTo>
                    <a:pt x="0" y="2583"/>
                  </a:lnTo>
                  <a:cubicBezTo>
                    <a:pt x="441" y="2300"/>
                    <a:pt x="756" y="1827"/>
                    <a:pt x="756" y="1260"/>
                  </a:cubicBezTo>
                  <a:cubicBezTo>
                    <a:pt x="756" y="756"/>
                    <a:pt x="473" y="252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96" name="Google Shape;5796;p47"/>
          <p:cNvGrpSpPr/>
          <p:nvPr/>
        </p:nvGrpSpPr>
        <p:grpSpPr>
          <a:xfrm>
            <a:off x="5251039" y="3463196"/>
            <a:ext cx="297200" cy="336332"/>
            <a:chOff x="-54007925" y="3584850"/>
            <a:chExt cx="281200" cy="318225"/>
          </a:xfrm>
          <a:solidFill>
            <a:srgbClr val="171536"/>
          </a:solidFill>
        </p:grpSpPr>
        <p:sp>
          <p:nvSpPr>
            <p:cNvPr id="5797" name="Google Shape;5797;p47"/>
            <p:cNvSpPr/>
            <p:nvPr/>
          </p:nvSpPr>
          <p:spPr>
            <a:xfrm>
              <a:off x="-53943325" y="3716375"/>
              <a:ext cx="151250" cy="18950"/>
            </a:xfrm>
            <a:custGeom>
              <a:avLst/>
              <a:gdLst/>
              <a:ahLst/>
              <a:cxnLst/>
              <a:rect l="l" t="t" r="r" b="b"/>
              <a:pathLst>
                <a:path w="6050" h="758" extrusionOk="0">
                  <a:moveTo>
                    <a:pt x="0" y="1"/>
                  </a:moveTo>
                  <a:cubicBezTo>
                    <a:pt x="441" y="474"/>
                    <a:pt x="1040" y="757"/>
                    <a:pt x="1702" y="757"/>
                  </a:cubicBezTo>
                  <a:lnTo>
                    <a:pt x="4348" y="757"/>
                  </a:lnTo>
                  <a:cubicBezTo>
                    <a:pt x="5041" y="757"/>
                    <a:pt x="5608" y="474"/>
                    <a:pt x="604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8" name="Google Shape;5798;p47"/>
            <p:cNvSpPr/>
            <p:nvPr/>
          </p:nvSpPr>
          <p:spPr>
            <a:xfrm>
              <a:off x="-53970100" y="3679375"/>
              <a:ext cx="205575" cy="18125"/>
            </a:xfrm>
            <a:custGeom>
              <a:avLst/>
              <a:gdLst/>
              <a:ahLst/>
              <a:cxnLst/>
              <a:rect l="l" t="t" r="r" b="b"/>
              <a:pathLst>
                <a:path w="8223" h="725" extrusionOk="0">
                  <a:moveTo>
                    <a:pt x="0" y="0"/>
                  </a:moveTo>
                  <a:lnTo>
                    <a:pt x="0" y="725"/>
                  </a:lnTo>
                  <a:lnTo>
                    <a:pt x="8223" y="725"/>
                  </a:lnTo>
                  <a:lnTo>
                    <a:pt x="8223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9" name="Google Shape;5799;p47"/>
            <p:cNvSpPr/>
            <p:nvPr/>
          </p:nvSpPr>
          <p:spPr>
            <a:xfrm>
              <a:off x="-53970100" y="3715600"/>
              <a:ext cx="204800" cy="187475"/>
            </a:xfrm>
            <a:custGeom>
              <a:avLst/>
              <a:gdLst/>
              <a:ahLst/>
              <a:cxnLst/>
              <a:rect l="l" t="t" r="r" b="b"/>
              <a:pathLst>
                <a:path w="8192" h="7499" extrusionOk="0">
                  <a:moveTo>
                    <a:pt x="2584" y="2300"/>
                  </a:moveTo>
                  <a:cubicBezTo>
                    <a:pt x="2804" y="2300"/>
                    <a:pt x="2962" y="2426"/>
                    <a:pt x="2962" y="2647"/>
                  </a:cubicBezTo>
                  <a:cubicBezTo>
                    <a:pt x="2962" y="2836"/>
                    <a:pt x="2804" y="2993"/>
                    <a:pt x="2584" y="2993"/>
                  </a:cubicBezTo>
                  <a:cubicBezTo>
                    <a:pt x="2395" y="2993"/>
                    <a:pt x="2237" y="2836"/>
                    <a:pt x="2237" y="2647"/>
                  </a:cubicBezTo>
                  <a:cubicBezTo>
                    <a:pt x="2237" y="2426"/>
                    <a:pt x="2395" y="2300"/>
                    <a:pt x="2584" y="2300"/>
                  </a:cubicBezTo>
                  <a:close/>
                  <a:moveTo>
                    <a:pt x="5577" y="2300"/>
                  </a:moveTo>
                  <a:cubicBezTo>
                    <a:pt x="5797" y="2300"/>
                    <a:pt x="5955" y="2458"/>
                    <a:pt x="5955" y="2647"/>
                  </a:cubicBezTo>
                  <a:cubicBezTo>
                    <a:pt x="5955" y="2836"/>
                    <a:pt x="5797" y="2993"/>
                    <a:pt x="5577" y="2993"/>
                  </a:cubicBezTo>
                  <a:cubicBezTo>
                    <a:pt x="5388" y="2993"/>
                    <a:pt x="5230" y="2836"/>
                    <a:pt x="5230" y="2647"/>
                  </a:cubicBezTo>
                  <a:cubicBezTo>
                    <a:pt x="5230" y="2458"/>
                    <a:pt x="5388" y="2300"/>
                    <a:pt x="5577" y="2300"/>
                  </a:cubicBezTo>
                  <a:close/>
                  <a:moveTo>
                    <a:pt x="5191" y="4072"/>
                  </a:moveTo>
                  <a:cubicBezTo>
                    <a:pt x="5285" y="4072"/>
                    <a:pt x="5372" y="4112"/>
                    <a:pt x="5419" y="4191"/>
                  </a:cubicBezTo>
                  <a:cubicBezTo>
                    <a:pt x="5577" y="4348"/>
                    <a:pt x="5577" y="4569"/>
                    <a:pt x="5419" y="4695"/>
                  </a:cubicBezTo>
                  <a:cubicBezTo>
                    <a:pt x="5072" y="5041"/>
                    <a:pt x="4600" y="5230"/>
                    <a:pt x="4127" y="5230"/>
                  </a:cubicBezTo>
                  <a:cubicBezTo>
                    <a:pt x="3655" y="5230"/>
                    <a:pt x="3151" y="5041"/>
                    <a:pt x="2836" y="4695"/>
                  </a:cubicBezTo>
                  <a:cubicBezTo>
                    <a:pt x="2678" y="4537"/>
                    <a:pt x="2678" y="4285"/>
                    <a:pt x="2836" y="4191"/>
                  </a:cubicBezTo>
                  <a:cubicBezTo>
                    <a:pt x="2914" y="4112"/>
                    <a:pt x="3009" y="4072"/>
                    <a:pt x="3099" y="4072"/>
                  </a:cubicBezTo>
                  <a:cubicBezTo>
                    <a:pt x="3190" y="4072"/>
                    <a:pt x="3277" y="4112"/>
                    <a:pt x="3340" y="4191"/>
                  </a:cubicBezTo>
                  <a:cubicBezTo>
                    <a:pt x="3560" y="4395"/>
                    <a:pt x="3844" y="4498"/>
                    <a:pt x="4127" y="4498"/>
                  </a:cubicBezTo>
                  <a:cubicBezTo>
                    <a:pt x="4411" y="4498"/>
                    <a:pt x="4694" y="4395"/>
                    <a:pt x="4915" y="4191"/>
                  </a:cubicBezTo>
                  <a:cubicBezTo>
                    <a:pt x="4994" y="4112"/>
                    <a:pt x="5096" y="4072"/>
                    <a:pt x="5191" y="4072"/>
                  </a:cubicBezTo>
                  <a:close/>
                  <a:moveTo>
                    <a:pt x="0" y="0"/>
                  </a:moveTo>
                  <a:lnTo>
                    <a:pt x="0" y="3340"/>
                  </a:lnTo>
                  <a:cubicBezTo>
                    <a:pt x="0" y="5577"/>
                    <a:pt x="1859" y="7499"/>
                    <a:pt x="4096" y="7499"/>
                  </a:cubicBezTo>
                  <a:cubicBezTo>
                    <a:pt x="6333" y="7499"/>
                    <a:pt x="8191" y="5640"/>
                    <a:pt x="8191" y="3340"/>
                  </a:cubicBezTo>
                  <a:lnTo>
                    <a:pt x="8191" y="0"/>
                  </a:lnTo>
                  <a:lnTo>
                    <a:pt x="8034" y="0"/>
                  </a:lnTo>
                  <a:cubicBezTo>
                    <a:pt x="7467" y="946"/>
                    <a:pt x="6490" y="1513"/>
                    <a:pt x="5419" y="1513"/>
                  </a:cubicBezTo>
                  <a:lnTo>
                    <a:pt x="2804" y="1513"/>
                  </a:lnTo>
                  <a:cubicBezTo>
                    <a:pt x="1701" y="1513"/>
                    <a:pt x="693" y="946"/>
                    <a:pt x="15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0" name="Google Shape;5800;p47"/>
            <p:cNvSpPr/>
            <p:nvPr/>
          </p:nvSpPr>
          <p:spPr>
            <a:xfrm>
              <a:off x="-54007125" y="3584850"/>
              <a:ext cx="278825" cy="74850"/>
            </a:xfrm>
            <a:custGeom>
              <a:avLst/>
              <a:gdLst/>
              <a:ahLst/>
              <a:cxnLst/>
              <a:rect l="l" t="t" r="r" b="b"/>
              <a:pathLst>
                <a:path w="11153" h="2994" extrusionOk="0">
                  <a:moveTo>
                    <a:pt x="5577" y="1"/>
                  </a:moveTo>
                  <a:cubicBezTo>
                    <a:pt x="2867" y="1"/>
                    <a:pt x="0" y="788"/>
                    <a:pt x="0" y="2238"/>
                  </a:cubicBezTo>
                  <a:cubicBezTo>
                    <a:pt x="0" y="2647"/>
                    <a:pt x="315" y="2994"/>
                    <a:pt x="725" y="2994"/>
                  </a:cubicBezTo>
                  <a:lnTo>
                    <a:pt x="10429" y="2994"/>
                  </a:lnTo>
                  <a:cubicBezTo>
                    <a:pt x="10838" y="2994"/>
                    <a:pt x="11153" y="2679"/>
                    <a:pt x="11153" y="2238"/>
                  </a:cubicBezTo>
                  <a:cubicBezTo>
                    <a:pt x="11153" y="788"/>
                    <a:pt x="8286" y="1"/>
                    <a:pt x="557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1" name="Google Shape;5801;p47"/>
            <p:cNvSpPr/>
            <p:nvPr/>
          </p:nvSpPr>
          <p:spPr>
            <a:xfrm>
              <a:off x="-54007925" y="3740025"/>
              <a:ext cx="18925" cy="64600"/>
            </a:xfrm>
            <a:custGeom>
              <a:avLst/>
              <a:gdLst/>
              <a:ahLst/>
              <a:cxnLst/>
              <a:rect l="l" t="t" r="r" b="b"/>
              <a:pathLst>
                <a:path w="757" h="2584" extrusionOk="0">
                  <a:moveTo>
                    <a:pt x="757" y="0"/>
                  </a:moveTo>
                  <a:cubicBezTo>
                    <a:pt x="316" y="252"/>
                    <a:pt x="1" y="725"/>
                    <a:pt x="1" y="1260"/>
                  </a:cubicBezTo>
                  <a:cubicBezTo>
                    <a:pt x="1" y="1827"/>
                    <a:pt x="316" y="2300"/>
                    <a:pt x="757" y="2584"/>
                  </a:cubicBezTo>
                  <a:lnTo>
                    <a:pt x="757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2" name="Google Shape;5802;p47"/>
            <p:cNvSpPr/>
            <p:nvPr/>
          </p:nvSpPr>
          <p:spPr>
            <a:xfrm>
              <a:off x="-53745625" y="3740025"/>
              <a:ext cx="18900" cy="64600"/>
            </a:xfrm>
            <a:custGeom>
              <a:avLst/>
              <a:gdLst/>
              <a:ahLst/>
              <a:cxnLst/>
              <a:rect l="l" t="t" r="r" b="b"/>
              <a:pathLst>
                <a:path w="756" h="2584" extrusionOk="0">
                  <a:moveTo>
                    <a:pt x="0" y="0"/>
                  </a:moveTo>
                  <a:lnTo>
                    <a:pt x="0" y="2584"/>
                  </a:lnTo>
                  <a:cubicBezTo>
                    <a:pt x="441" y="2300"/>
                    <a:pt x="756" y="1827"/>
                    <a:pt x="756" y="1260"/>
                  </a:cubicBezTo>
                  <a:cubicBezTo>
                    <a:pt x="693" y="725"/>
                    <a:pt x="441" y="252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03" name="Google Shape;5803;p47"/>
          <p:cNvGrpSpPr/>
          <p:nvPr/>
        </p:nvGrpSpPr>
        <p:grpSpPr>
          <a:xfrm>
            <a:off x="5251039" y="3876153"/>
            <a:ext cx="297200" cy="337098"/>
            <a:chOff x="-54007925" y="3975575"/>
            <a:chExt cx="281200" cy="318950"/>
          </a:xfrm>
          <a:solidFill>
            <a:srgbClr val="171536"/>
          </a:solidFill>
        </p:grpSpPr>
        <p:sp>
          <p:nvSpPr>
            <p:cNvPr id="5804" name="Google Shape;5804;p47"/>
            <p:cNvSpPr/>
            <p:nvPr/>
          </p:nvSpPr>
          <p:spPr>
            <a:xfrm>
              <a:off x="-53988225" y="3975575"/>
              <a:ext cx="244175" cy="142825"/>
            </a:xfrm>
            <a:custGeom>
              <a:avLst/>
              <a:gdLst/>
              <a:ahLst/>
              <a:cxnLst/>
              <a:rect l="l" t="t" r="r" b="b"/>
              <a:pathLst>
                <a:path w="9767" h="5713" extrusionOk="0">
                  <a:moveTo>
                    <a:pt x="5161" y="1329"/>
                  </a:moveTo>
                  <a:cubicBezTo>
                    <a:pt x="5247" y="1329"/>
                    <a:pt x="5333" y="1337"/>
                    <a:pt x="5419" y="1353"/>
                  </a:cubicBezTo>
                  <a:cubicBezTo>
                    <a:pt x="5577" y="1384"/>
                    <a:pt x="5671" y="1416"/>
                    <a:pt x="5797" y="1479"/>
                  </a:cubicBezTo>
                  <a:cubicBezTo>
                    <a:pt x="6617" y="1857"/>
                    <a:pt x="7026" y="2960"/>
                    <a:pt x="6837" y="4220"/>
                  </a:cubicBezTo>
                  <a:cubicBezTo>
                    <a:pt x="6774" y="4409"/>
                    <a:pt x="6617" y="4535"/>
                    <a:pt x="6459" y="4535"/>
                  </a:cubicBezTo>
                  <a:lnTo>
                    <a:pt x="6396" y="4535"/>
                  </a:lnTo>
                  <a:cubicBezTo>
                    <a:pt x="6207" y="4503"/>
                    <a:pt x="6049" y="4283"/>
                    <a:pt x="6081" y="4094"/>
                  </a:cubicBezTo>
                  <a:cubicBezTo>
                    <a:pt x="6239" y="3117"/>
                    <a:pt x="5892" y="2172"/>
                    <a:pt x="5293" y="2046"/>
                  </a:cubicBezTo>
                  <a:cubicBezTo>
                    <a:pt x="5250" y="2037"/>
                    <a:pt x="5205" y="2032"/>
                    <a:pt x="5161" y="2032"/>
                  </a:cubicBezTo>
                  <a:cubicBezTo>
                    <a:pt x="4601" y="2032"/>
                    <a:pt x="4022" y="2752"/>
                    <a:pt x="3876" y="3716"/>
                  </a:cubicBezTo>
                  <a:cubicBezTo>
                    <a:pt x="3847" y="3888"/>
                    <a:pt x="3660" y="4035"/>
                    <a:pt x="3484" y="4035"/>
                  </a:cubicBezTo>
                  <a:cubicBezTo>
                    <a:pt x="3468" y="4035"/>
                    <a:pt x="3451" y="4033"/>
                    <a:pt x="3435" y="4031"/>
                  </a:cubicBezTo>
                  <a:cubicBezTo>
                    <a:pt x="3246" y="3968"/>
                    <a:pt x="3088" y="3779"/>
                    <a:pt x="3120" y="3590"/>
                  </a:cubicBezTo>
                  <a:cubicBezTo>
                    <a:pt x="3351" y="2261"/>
                    <a:pt x="4217" y="1329"/>
                    <a:pt x="5161" y="1329"/>
                  </a:cubicBezTo>
                  <a:close/>
                  <a:moveTo>
                    <a:pt x="6821" y="1"/>
                  </a:moveTo>
                  <a:cubicBezTo>
                    <a:pt x="6045" y="1"/>
                    <a:pt x="5381" y="480"/>
                    <a:pt x="5104" y="1227"/>
                  </a:cubicBezTo>
                  <a:lnTo>
                    <a:pt x="3939" y="1038"/>
                  </a:lnTo>
                  <a:cubicBezTo>
                    <a:pt x="3734" y="998"/>
                    <a:pt x="3530" y="979"/>
                    <a:pt x="3328" y="979"/>
                  </a:cubicBezTo>
                  <a:cubicBezTo>
                    <a:pt x="1759" y="979"/>
                    <a:pt x="343" y="2128"/>
                    <a:pt x="64" y="3747"/>
                  </a:cubicBezTo>
                  <a:cubicBezTo>
                    <a:pt x="1" y="3936"/>
                    <a:pt x="158" y="4125"/>
                    <a:pt x="379" y="4188"/>
                  </a:cubicBezTo>
                  <a:lnTo>
                    <a:pt x="9200" y="5700"/>
                  </a:lnTo>
                  <a:cubicBezTo>
                    <a:pt x="9225" y="5709"/>
                    <a:pt x="9251" y="5713"/>
                    <a:pt x="9276" y="5713"/>
                  </a:cubicBezTo>
                  <a:cubicBezTo>
                    <a:pt x="9437" y="5713"/>
                    <a:pt x="9582" y="5549"/>
                    <a:pt x="9610" y="5385"/>
                  </a:cubicBezTo>
                  <a:cubicBezTo>
                    <a:pt x="9767" y="4535"/>
                    <a:pt x="9578" y="3621"/>
                    <a:pt x="9074" y="2865"/>
                  </a:cubicBezTo>
                  <a:cubicBezTo>
                    <a:pt x="8570" y="2203"/>
                    <a:pt x="7782" y="1731"/>
                    <a:pt x="6900" y="1573"/>
                  </a:cubicBezTo>
                  <a:lnTo>
                    <a:pt x="5892" y="1384"/>
                  </a:lnTo>
                  <a:cubicBezTo>
                    <a:pt x="6090" y="1017"/>
                    <a:pt x="6465" y="776"/>
                    <a:pt x="6882" y="776"/>
                  </a:cubicBezTo>
                  <a:cubicBezTo>
                    <a:pt x="6929" y="776"/>
                    <a:pt x="6978" y="779"/>
                    <a:pt x="7026" y="786"/>
                  </a:cubicBezTo>
                  <a:cubicBezTo>
                    <a:pt x="7042" y="788"/>
                    <a:pt x="7059" y="790"/>
                    <a:pt x="7075" y="790"/>
                  </a:cubicBezTo>
                  <a:cubicBezTo>
                    <a:pt x="7247" y="790"/>
                    <a:pt x="7410" y="643"/>
                    <a:pt x="7467" y="471"/>
                  </a:cubicBezTo>
                  <a:cubicBezTo>
                    <a:pt x="7499" y="282"/>
                    <a:pt x="7341" y="93"/>
                    <a:pt x="7152" y="30"/>
                  </a:cubicBezTo>
                  <a:cubicBezTo>
                    <a:pt x="7040" y="10"/>
                    <a:pt x="6930" y="1"/>
                    <a:pt x="682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5" name="Google Shape;5805;p47"/>
            <p:cNvSpPr/>
            <p:nvPr/>
          </p:nvSpPr>
          <p:spPr>
            <a:xfrm>
              <a:off x="-53970100" y="4100750"/>
              <a:ext cx="204800" cy="193775"/>
            </a:xfrm>
            <a:custGeom>
              <a:avLst/>
              <a:gdLst/>
              <a:ahLst/>
              <a:cxnLst/>
              <a:rect l="l" t="t" r="r" b="b"/>
              <a:pathLst>
                <a:path w="8192" h="7751" extrusionOk="0">
                  <a:moveTo>
                    <a:pt x="2584" y="1796"/>
                  </a:moveTo>
                  <a:cubicBezTo>
                    <a:pt x="2804" y="1796"/>
                    <a:pt x="2962" y="1954"/>
                    <a:pt x="2962" y="2143"/>
                  </a:cubicBezTo>
                  <a:cubicBezTo>
                    <a:pt x="2962" y="2363"/>
                    <a:pt x="2804" y="2521"/>
                    <a:pt x="2584" y="2521"/>
                  </a:cubicBezTo>
                  <a:cubicBezTo>
                    <a:pt x="2395" y="2521"/>
                    <a:pt x="2237" y="2363"/>
                    <a:pt x="2237" y="2143"/>
                  </a:cubicBezTo>
                  <a:cubicBezTo>
                    <a:pt x="2237" y="1954"/>
                    <a:pt x="2395" y="1796"/>
                    <a:pt x="2584" y="1796"/>
                  </a:cubicBezTo>
                  <a:close/>
                  <a:moveTo>
                    <a:pt x="5577" y="1796"/>
                  </a:moveTo>
                  <a:cubicBezTo>
                    <a:pt x="5797" y="1796"/>
                    <a:pt x="5955" y="1954"/>
                    <a:pt x="5955" y="2143"/>
                  </a:cubicBezTo>
                  <a:cubicBezTo>
                    <a:pt x="5955" y="2363"/>
                    <a:pt x="5797" y="2521"/>
                    <a:pt x="5577" y="2521"/>
                  </a:cubicBezTo>
                  <a:cubicBezTo>
                    <a:pt x="5388" y="2521"/>
                    <a:pt x="5230" y="2363"/>
                    <a:pt x="5230" y="2143"/>
                  </a:cubicBezTo>
                  <a:cubicBezTo>
                    <a:pt x="5230" y="1954"/>
                    <a:pt x="5388" y="1796"/>
                    <a:pt x="5577" y="1796"/>
                  </a:cubicBezTo>
                  <a:close/>
                  <a:moveTo>
                    <a:pt x="5147" y="4324"/>
                  </a:moveTo>
                  <a:cubicBezTo>
                    <a:pt x="5238" y="4324"/>
                    <a:pt x="5324" y="4364"/>
                    <a:pt x="5388" y="4443"/>
                  </a:cubicBezTo>
                  <a:cubicBezTo>
                    <a:pt x="5545" y="4600"/>
                    <a:pt x="5545" y="4852"/>
                    <a:pt x="5388" y="4947"/>
                  </a:cubicBezTo>
                  <a:cubicBezTo>
                    <a:pt x="5041" y="5325"/>
                    <a:pt x="4568" y="5514"/>
                    <a:pt x="4096" y="5514"/>
                  </a:cubicBezTo>
                  <a:cubicBezTo>
                    <a:pt x="3623" y="5514"/>
                    <a:pt x="3119" y="5325"/>
                    <a:pt x="2804" y="4947"/>
                  </a:cubicBezTo>
                  <a:cubicBezTo>
                    <a:pt x="2647" y="4789"/>
                    <a:pt x="2647" y="4569"/>
                    <a:pt x="2804" y="4443"/>
                  </a:cubicBezTo>
                  <a:cubicBezTo>
                    <a:pt x="2883" y="4380"/>
                    <a:pt x="2977" y="4348"/>
                    <a:pt x="3068" y="4348"/>
                  </a:cubicBezTo>
                  <a:cubicBezTo>
                    <a:pt x="3159" y="4348"/>
                    <a:pt x="3245" y="4380"/>
                    <a:pt x="3308" y="4443"/>
                  </a:cubicBezTo>
                  <a:cubicBezTo>
                    <a:pt x="3529" y="4663"/>
                    <a:pt x="3812" y="4773"/>
                    <a:pt x="4096" y="4773"/>
                  </a:cubicBezTo>
                  <a:cubicBezTo>
                    <a:pt x="4379" y="4773"/>
                    <a:pt x="4663" y="4663"/>
                    <a:pt x="4883" y="4443"/>
                  </a:cubicBezTo>
                  <a:cubicBezTo>
                    <a:pt x="4962" y="4364"/>
                    <a:pt x="5057" y="4324"/>
                    <a:pt x="5147" y="4324"/>
                  </a:cubicBezTo>
                  <a:close/>
                  <a:moveTo>
                    <a:pt x="0" y="0"/>
                  </a:moveTo>
                  <a:lnTo>
                    <a:pt x="0" y="3655"/>
                  </a:lnTo>
                  <a:cubicBezTo>
                    <a:pt x="0" y="5892"/>
                    <a:pt x="1859" y="7751"/>
                    <a:pt x="4096" y="7751"/>
                  </a:cubicBezTo>
                  <a:cubicBezTo>
                    <a:pt x="6333" y="7751"/>
                    <a:pt x="8191" y="5892"/>
                    <a:pt x="8191" y="3655"/>
                  </a:cubicBezTo>
                  <a:lnTo>
                    <a:pt x="8191" y="145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6" name="Google Shape;5806;p47"/>
            <p:cNvSpPr/>
            <p:nvPr/>
          </p:nvSpPr>
          <p:spPr>
            <a:xfrm>
              <a:off x="-53745625" y="4132250"/>
              <a:ext cx="18900" cy="63825"/>
            </a:xfrm>
            <a:custGeom>
              <a:avLst/>
              <a:gdLst/>
              <a:ahLst/>
              <a:cxnLst/>
              <a:rect l="l" t="t" r="r" b="b"/>
              <a:pathLst>
                <a:path w="756" h="2553" extrusionOk="0">
                  <a:moveTo>
                    <a:pt x="0" y="1"/>
                  </a:moveTo>
                  <a:lnTo>
                    <a:pt x="0" y="2552"/>
                  </a:lnTo>
                  <a:cubicBezTo>
                    <a:pt x="441" y="2269"/>
                    <a:pt x="756" y="1796"/>
                    <a:pt x="756" y="1261"/>
                  </a:cubicBezTo>
                  <a:cubicBezTo>
                    <a:pt x="693" y="694"/>
                    <a:pt x="441" y="221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7" name="Google Shape;5807;p47"/>
            <p:cNvSpPr/>
            <p:nvPr/>
          </p:nvSpPr>
          <p:spPr>
            <a:xfrm>
              <a:off x="-54007925" y="4132250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757" y="1"/>
                  </a:moveTo>
                  <a:cubicBezTo>
                    <a:pt x="316" y="221"/>
                    <a:pt x="1" y="694"/>
                    <a:pt x="1" y="1261"/>
                  </a:cubicBezTo>
                  <a:cubicBezTo>
                    <a:pt x="1" y="1796"/>
                    <a:pt x="316" y="2269"/>
                    <a:pt x="757" y="2552"/>
                  </a:cubicBezTo>
                  <a:lnTo>
                    <a:pt x="757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08" name="Google Shape;5808;p47"/>
          <p:cNvGrpSpPr/>
          <p:nvPr/>
        </p:nvGrpSpPr>
        <p:grpSpPr>
          <a:xfrm>
            <a:off x="7350062" y="3064930"/>
            <a:ext cx="258069" cy="336702"/>
            <a:chOff x="-52005775" y="3208025"/>
            <a:chExt cx="244175" cy="318575"/>
          </a:xfrm>
          <a:solidFill>
            <a:srgbClr val="171536"/>
          </a:solidFill>
        </p:grpSpPr>
        <p:sp>
          <p:nvSpPr>
            <p:cNvPr id="5809" name="Google Shape;5809;p47"/>
            <p:cNvSpPr/>
            <p:nvPr/>
          </p:nvSpPr>
          <p:spPr>
            <a:xfrm>
              <a:off x="-51800200" y="3469850"/>
              <a:ext cx="38600" cy="56750"/>
            </a:xfrm>
            <a:custGeom>
              <a:avLst/>
              <a:gdLst/>
              <a:ahLst/>
              <a:cxnLst/>
              <a:rect l="l" t="t" r="r" b="b"/>
              <a:pathLst>
                <a:path w="1544" h="2270" extrusionOk="0">
                  <a:moveTo>
                    <a:pt x="756" y="1"/>
                  </a:moveTo>
                  <a:cubicBezTo>
                    <a:pt x="347" y="1"/>
                    <a:pt x="0" y="348"/>
                    <a:pt x="0" y="726"/>
                  </a:cubicBezTo>
                  <a:cubicBezTo>
                    <a:pt x="0" y="852"/>
                    <a:pt x="32" y="915"/>
                    <a:pt x="63" y="1041"/>
                  </a:cubicBezTo>
                  <a:lnTo>
                    <a:pt x="630" y="2175"/>
                  </a:lnTo>
                  <a:cubicBezTo>
                    <a:pt x="662" y="2238"/>
                    <a:pt x="717" y="2269"/>
                    <a:pt x="776" y="2269"/>
                  </a:cubicBezTo>
                  <a:cubicBezTo>
                    <a:pt x="835" y="2269"/>
                    <a:pt x="898" y="2238"/>
                    <a:pt x="945" y="2175"/>
                  </a:cubicBezTo>
                  <a:lnTo>
                    <a:pt x="1449" y="1135"/>
                  </a:lnTo>
                  <a:cubicBezTo>
                    <a:pt x="1513" y="1009"/>
                    <a:pt x="1544" y="883"/>
                    <a:pt x="1544" y="789"/>
                  </a:cubicBezTo>
                  <a:cubicBezTo>
                    <a:pt x="1481" y="348"/>
                    <a:pt x="1166" y="1"/>
                    <a:pt x="75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0" name="Google Shape;5810;p47"/>
            <p:cNvSpPr/>
            <p:nvPr/>
          </p:nvSpPr>
          <p:spPr>
            <a:xfrm>
              <a:off x="-52005775" y="3208025"/>
              <a:ext cx="111875" cy="131900"/>
            </a:xfrm>
            <a:custGeom>
              <a:avLst/>
              <a:gdLst/>
              <a:ahLst/>
              <a:cxnLst/>
              <a:rect l="l" t="t" r="r" b="b"/>
              <a:pathLst>
                <a:path w="4475" h="5276" extrusionOk="0">
                  <a:moveTo>
                    <a:pt x="2915" y="1"/>
                  </a:moveTo>
                  <a:cubicBezTo>
                    <a:pt x="2816" y="1"/>
                    <a:pt x="2717" y="5"/>
                    <a:pt x="2615" y="14"/>
                  </a:cubicBezTo>
                  <a:cubicBezTo>
                    <a:pt x="1103" y="235"/>
                    <a:pt x="0" y="1590"/>
                    <a:pt x="0" y="3133"/>
                  </a:cubicBezTo>
                  <a:lnTo>
                    <a:pt x="0" y="4866"/>
                  </a:lnTo>
                  <a:cubicBezTo>
                    <a:pt x="32" y="5055"/>
                    <a:pt x="189" y="5276"/>
                    <a:pt x="379" y="5276"/>
                  </a:cubicBezTo>
                  <a:lnTo>
                    <a:pt x="1135" y="5276"/>
                  </a:lnTo>
                  <a:cubicBezTo>
                    <a:pt x="2993" y="5276"/>
                    <a:pt x="4474" y="3732"/>
                    <a:pt x="4474" y="1873"/>
                  </a:cubicBezTo>
                  <a:lnTo>
                    <a:pt x="4474" y="424"/>
                  </a:lnTo>
                  <a:cubicBezTo>
                    <a:pt x="4017" y="155"/>
                    <a:pt x="3490" y="1"/>
                    <a:pt x="291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1" name="Google Shape;5811;p47"/>
            <p:cNvSpPr/>
            <p:nvPr/>
          </p:nvSpPr>
          <p:spPr>
            <a:xfrm>
              <a:off x="-51800200" y="3385575"/>
              <a:ext cx="37025" cy="37850"/>
            </a:xfrm>
            <a:custGeom>
              <a:avLst/>
              <a:gdLst/>
              <a:ahLst/>
              <a:cxnLst/>
              <a:rect l="l" t="t" r="r" b="b"/>
              <a:pathLst>
                <a:path w="1481" h="1514" extrusionOk="0">
                  <a:moveTo>
                    <a:pt x="756" y="1"/>
                  </a:moveTo>
                  <a:cubicBezTo>
                    <a:pt x="347" y="1"/>
                    <a:pt x="0" y="348"/>
                    <a:pt x="0" y="757"/>
                  </a:cubicBezTo>
                  <a:cubicBezTo>
                    <a:pt x="0" y="1167"/>
                    <a:pt x="347" y="1513"/>
                    <a:pt x="756" y="1513"/>
                  </a:cubicBezTo>
                  <a:cubicBezTo>
                    <a:pt x="1166" y="1513"/>
                    <a:pt x="1481" y="1167"/>
                    <a:pt x="1481" y="757"/>
                  </a:cubicBezTo>
                  <a:cubicBezTo>
                    <a:pt x="1481" y="348"/>
                    <a:pt x="1166" y="1"/>
                    <a:pt x="75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2" name="Google Shape;5812;p47"/>
            <p:cNvSpPr/>
            <p:nvPr/>
          </p:nvSpPr>
          <p:spPr>
            <a:xfrm>
              <a:off x="-51800200" y="3348575"/>
              <a:ext cx="37025" cy="37025"/>
            </a:xfrm>
            <a:custGeom>
              <a:avLst/>
              <a:gdLst/>
              <a:ahLst/>
              <a:cxnLst/>
              <a:rect l="l" t="t" r="r" b="b"/>
              <a:pathLst>
                <a:path w="1481" h="1481" extrusionOk="0">
                  <a:moveTo>
                    <a:pt x="756" y="0"/>
                  </a:moveTo>
                  <a:cubicBezTo>
                    <a:pt x="347" y="0"/>
                    <a:pt x="0" y="315"/>
                    <a:pt x="0" y="756"/>
                  </a:cubicBezTo>
                  <a:cubicBezTo>
                    <a:pt x="0" y="1166"/>
                    <a:pt x="347" y="1481"/>
                    <a:pt x="756" y="1481"/>
                  </a:cubicBezTo>
                  <a:cubicBezTo>
                    <a:pt x="1166" y="1481"/>
                    <a:pt x="1481" y="1166"/>
                    <a:pt x="1481" y="756"/>
                  </a:cubicBezTo>
                  <a:cubicBezTo>
                    <a:pt x="1481" y="315"/>
                    <a:pt x="1166" y="0"/>
                    <a:pt x="75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3" name="Google Shape;5813;p47"/>
            <p:cNvSpPr/>
            <p:nvPr/>
          </p:nvSpPr>
          <p:spPr>
            <a:xfrm>
              <a:off x="-51800200" y="3423400"/>
              <a:ext cx="37025" cy="37025"/>
            </a:xfrm>
            <a:custGeom>
              <a:avLst/>
              <a:gdLst/>
              <a:ahLst/>
              <a:cxnLst/>
              <a:rect l="l" t="t" r="r" b="b"/>
              <a:pathLst>
                <a:path w="1481" h="1481" extrusionOk="0">
                  <a:moveTo>
                    <a:pt x="756" y="0"/>
                  </a:moveTo>
                  <a:cubicBezTo>
                    <a:pt x="347" y="0"/>
                    <a:pt x="0" y="315"/>
                    <a:pt x="0" y="725"/>
                  </a:cubicBezTo>
                  <a:cubicBezTo>
                    <a:pt x="0" y="1166"/>
                    <a:pt x="347" y="1481"/>
                    <a:pt x="756" y="1481"/>
                  </a:cubicBezTo>
                  <a:cubicBezTo>
                    <a:pt x="1166" y="1481"/>
                    <a:pt x="1481" y="1166"/>
                    <a:pt x="1481" y="725"/>
                  </a:cubicBezTo>
                  <a:cubicBezTo>
                    <a:pt x="1481" y="315"/>
                    <a:pt x="1166" y="0"/>
                    <a:pt x="75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4" name="Google Shape;5814;p47"/>
            <p:cNvSpPr/>
            <p:nvPr/>
          </p:nvSpPr>
          <p:spPr>
            <a:xfrm>
              <a:off x="-51875025" y="3208025"/>
              <a:ext cx="111850" cy="131125"/>
            </a:xfrm>
            <a:custGeom>
              <a:avLst/>
              <a:gdLst/>
              <a:ahLst/>
              <a:cxnLst/>
              <a:rect l="l" t="t" r="r" b="b"/>
              <a:pathLst>
                <a:path w="4474" h="5245" extrusionOk="0">
                  <a:moveTo>
                    <a:pt x="1560" y="1"/>
                  </a:moveTo>
                  <a:cubicBezTo>
                    <a:pt x="984" y="1"/>
                    <a:pt x="458" y="155"/>
                    <a:pt x="0" y="424"/>
                  </a:cubicBezTo>
                  <a:lnTo>
                    <a:pt x="0" y="1873"/>
                  </a:lnTo>
                  <a:cubicBezTo>
                    <a:pt x="0" y="3732"/>
                    <a:pt x="1481" y="5244"/>
                    <a:pt x="3340" y="5244"/>
                  </a:cubicBezTo>
                  <a:lnTo>
                    <a:pt x="4096" y="5244"/>
                  </a:lnTo>
                  <a:cubicBezTo>
                    <a:pt x="4285" y="5244"/>
                    <a:pt x="4442" y="5087"/>
                    <a:pt x="4442" y="4898"/>
                  </a:cubicBezTo>
                  <a:lnTo>
                    <a:pt x="4442" y="3165"/>
                  </a:lnTo>
                  <a:cubicBezTo>
                    <a:pt x="4474" y="1590"/>
                    <a:pt x="3371" y="235"/>
                    <a:pt x="1859" y="14"/>
                  </a:cubicBezTo>
                  <a:cubicBezTo>
                    <a:pt x="1758" y="5"/>
                    <a:pt x="1658" y="1"/>
                    <a:pt x="156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5" name="Google Shape;5815;p47"/>
            <p:cNvSpPr/>
            <p:nvPr/>
          </p:nvSpPr>
          <p:spPr>
            <a:xfrm>
              <a:off x="-52005000" y="3469850"/>
              <a:ext cx="38625" cy="56750"/>
            </a:xfrm>
            <a:custGeom>
              <a:avLst/>
              <a:gdLst/>
              <a:ahLst/>
              <a:cxnLst/>
              <a:rect l="l" t="t" r="r" b="b"/>
              <a:pathLst>
                <a:path w="1545" h="2270" extrusionOk="0">
                  <a:moveTo>
                    <a:pt x="757" y="1"/>
                  </a:moveTo>
                  <a:cubicBezTo>
                    <a:pt x="348" y="1"/>
                    <a:pt x="1" y="348"/>
                    <a:pt x="1" y="726"/>
                  </a:cubicBezTo>
                  <a:cubicBezTo>
                    <a:pt x="1" y="852"/>
                    <a:pt x="32" y="915"/>
                    <a:pt x="64" y="1041"/>
                  </a:cubicBezTo>
                  <a:lnTo>
                    <a:pt x="631" y="2175"/>
                  </a:lnTo>
                  <a:cubicBezTo>
                    <a:pt x="663" y="2238"/>
                    <a:pt x="718" y="2269"/>
                    <a:pt x="777" y="2269"/>
                  </a:cubicBezTo>
                  <a:cubicBezTo>
                    <a:pt x="836" y="2269"/>
                    <a:pt x="899" y="2238"/>
                    <a:pt x="946" y="2175"/>
                  </a:cubicBezTo>
                  <a:lnTo>
                    <a:pt x="1450" y="1135"/>
                  </a:lnTo>
                  <a:cubicBezTo>
                    <a:pt x="1482" y="1009"/>
                    <a:pt x="1545" y="883"/>
                    <a:pt x="1545" y="789"/>
                  </a:cubicBezTo>
                  <a:cubicBezTo>
                    <a:pt x="1482" y="348"/>
                    <a:pt x="1135" y="1"/>
                    <a:pt x="75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6" name="Google Shape;5816;p47"/>
            <p:cNvSpPr/>
            <p:nvPr/>
          </p:nvSpPr>
          <p:spPr>
            <a:xfrm>
              <a:off x="-52005000" y="3423400"/>
              <a:ext cx="37050" cy="37025"/>
            </a:xfrm>
            <a:custGeom>
              <a:avLst/>
              <a:gdLst/>
              <a:ahLst/>
              <a:cxnLst/>
              <a:rect l="l" t="t" r="r" b="b"/>
              <a:pathLst>
                <a:path w="1482" h="1481" extrusionOk="0">
                  <a:moveTo>
                    <a:pt x="757" y="0"/>
                  </a:moveTo>
                  <a:cubicBezTo>
                    <a:pt x="348" y="0"/>
                    <a:pt x="1" y="315"/>
                    <a:pt x="1" y="725"/>
                  </a:cubicBezTo>
                  <a:cubicBezTo>
                    <a:pt x="1" y="1166"/>
                    <a:pt x="348" y="1481"/>
                    <a:pt x="757" y="1481"/>
                  </a:cubicBezTo>
                  <a:cubicBezTo>
                    <a:pt x="1167" y="1481"/>
                    <a:pt x="1482" y="1166"/>
                    <a:pt x="1482" y="725"/>
                  </a:cubicBezTo>
                  <a:cubicBezTo>
                    <a:pt x="1482" y="315"/>
                    <a:pt x="1167" y="0"/>
                    <a:pt x="75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7" name="Google Shape;5817;p47"/>
            <p:cNvSpPr/>
            <p:nvPr/>
          </p:nvSpPr>
          <p:spPr>
            <a:xfrm>
              <a:off x="-52005000" y="3385575"/>
              <a:ext cx="37050" cy="37850"/>
            </a:xfrm>
            <a:custGeom>
              <a:avLst/>
              <a:gdLst/>
              <a:ahLst/>
              <a:cxnLst/>
              <a:rect l="l" t="t" r="r" b="b"/>
              <a:pathLst>
                <a:path w="1482" h="1514" extrusionOk="0">
                  <a:moveTo>
                    <a:pt x="757" y="1"/>
                  </a:moveTo>
                  <a:cubicBezTo>
                    <a:pt x="348" y="1"/>
                    <a:pt x="1" y="348"/>
                    <a:pt x="1" y="757"/>
                  </a:cubicBezTo>
                  <a:cubicBezTo>
                    <a:pt x="1" y="1167"/>
                    <a:pt x="348" y="1513"/>
                    <a:pt x="757" y="1513"/>
                  </a:cubicBezTo>
                  <a:cubicBezTo>
                    <a:pt x="1167" y="1513"/>
                    <a:pt x="1482" y="1167"/>
                    <a:pt x="1482" y="757"/>
                  </a:cubicBezTo>
                  <a:cubicBezTo>
                    <a:pt x="1482" y="348"/>
                    <a:pt x="1167" y="1"/>
                    <a:pt x="75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8" name="Google Shape;5818;p47"/>
            <p:cNvSpPr/>
            <p:nvPr/>
          </p:nvSpPr>
          <p:spPr>
            <a:xfrm>
              <a:off x="-51957725" y="3298150"/>
              <a:ext cx="148100" cy="209550"/>
            </a:xfrm>
            <a:custGeom>
              <a:avLst/>
              <a:gdLst/>
              <a:ahLst/>
              <a:cxnLst/>
              <a:rect l="l" t="t" r="r" b="b"/>
              <a:pathLst>
                <a:path w="5924" h="8382" extrusionOk="0">
                  <a:moveTo>
                    <a:pt x="1449" y="3151"/>
                  </a:moveTo>
                  <a:cubicBezTo>
                    <a:pt x="1639" y="3151"/>
                    <a:pt x="1796" y="3309"/>
                    <a:pt x="1796" y="3498"/>
                  </a:cubicBezTo>
                  <a:cubicBezTo>
                    <a:pt x="1796" y="3719"/>
                    <a:pt x="1639" y="3845"/>
                    <a:pt x="1449" y="3845"/>
                  </a:cubicBezTo>
                  <a:cubicBezTo>
                    <a:pt x="1260" y="3845"/>
                    <a:pt x="1103" y="3719"/>
                    <a:pt x="1103" y="3498"/>
                  </a:cubicBezTo>
                  <a:cubicBezTo>
                    <a:pt x="1103" y="3309"/>
                    <a:pt x="1260" y="3151"/>
                    <a:pt x="1449" y="3151"/>
                  </a:cubicBezTo>
                  <a:close/>
                  <a:moveTo>
                    <a:pt x="4442" y="3183"/>
                  </a:moveTo>
                  <a:cubicBezTo>
                    <a:pt x="4631" y="3183"/>
                    <a:pt x="4789" y="3340"/>
                    <a:pt x="4789" y="3561"/>
                  </a:cubicBezTo>
                  <a:cubicBezTo>
                    <a:pt x="4789" y="3719"/>
                    <a:pt x="4631" y="3908"/>
                    <a:pt x="4442" y="3908"/>
                  </a:cubicBezTo>
                  <a:cubicBezTo>
                    <a:pt x="4253" y="3908"/>
                    <a:pt x="4096" y="3750"/>
                    <a:pt x="4096" y="3561"/>
                  </a:cubicBezTo>
                  <a:cubicBezTo>
                    <a:pt x="4096" y="3340"/>
                    <a:pt x="4253" y="3183"/>
                    <a:pt x="4442" y="3183"/>
                  </a:cubicBezTo>
                  <a:close/>
                  <a:moveTo>
                    <a:pt x="3966" y="5680"/>
                  </a:moveTo>
                  <a:cubicBezTo>
                    <a:pt x="4064" y="5680"/>
                    <a:pt x="4159" y="5719"/>
                    <a:pt x="4222" y="5798"/>
                  </a:cubicBezTo>
                  <a:cubicBezTo>
                    <a:pt x="4411" y="5955"/>
                    <a:pt x="4411" y="6176"/>
                    <a:pt x="4253" y="6302"/>
                  </a:cubicBezTo>
                  <a:cubicBezTo>
                    <a:pt x="3907" y="6648"/>
                    <a:pt x="3434" y="6869"/>
                    <a:pt x="2899" y="6869"/>
                  </a:cubicBezTo>
                  <a:cubicBezTo>
                    <a:pt x="2395" y="6869"/>
                    <a:pt x="1922" y="6648"/>
                    <a:pt x="1607" y="6302"/>
                  </a:cubicBezTo>
                  <a:cubicBezTo>
                    <a:pt x="1449" y="6144"/>
                    <a:pt x="1449" y="5924"/>
                    <a:pt x="1607" y="5798"/>
                  </a:cubicBezTo>
                  <a:cubicBezTo>
                    <a:pt x="1686" y="5719"/>
                    <a:pt x="1788" y="5680"/>
                    <a:pt x="1883" y="5680"/>
                  </a:cubicBezTo>
                  <a:cubicBezTo>
                    <a:pt x="1977" y="5680"/>
                    <a:pt x="2064" y="5719"/>
                    <a:pt x="2111" y="5798"/>
                  </a:cubicBezTo>
                  <a:cubicBezTo>
                    <a:pt x="2332" y="6018"/>
                    <a:pt x="2623" y="6129"/>
                    <a:pt x="2911" y="6129"/>
                  </a:cubicBezTo>
                  <a:cubicBezTo>
                    <a:pt x="3198" y="6129"/>
                    <a:pt x="3482" y="6018"/>
                    <a:pt x="3686" y="5798"/>
                  </a:cubicBezTo>
                  <a:cubicBezTo>
                    <a:pt x="3765" y="5719"/>
                    <a:pt x="3868" y="5680"/>
                    <a:pt x="3966" y="5680"/>
                  </a:cubicBezTo>
                  <a:close/>
                  <a:moveTo>
                    <a:pt x="2993" y="1"/>
                  </a:moveTo>
                  <a:cubicBezTo>
                    <a:pt x="2489" y="1104"/>
                    <a:pt x="1513" y="1923"/>
                    <a:pt x="284" y="2238"/>
                  </a:cubicBezTo>
                  <a:cubicBezTo>
                    <a:pt x="347" y="2395"/>
                    <a:pt x="347" y="2553"/>
                    <a:pt x="347" y="2773"/>
                  </a:cubicBezTo>
                  <a:cubicBezTo>
                    <a:pt x="347" y="3025"/>
                    <a:pt x="284" y="3277"/>
                    <a:pt x="158" y="3498"/>
                  </a:cubicBezTo>
                  <a:cubicBezTo>
                    <a:pt x="284" y="3750"/>
                    <a:pt x="347" y="3971"/>
                    <a:pt x="347" y="4254"/>
                  </a:cubicBezTo>
                  <a:cubicBezTo>
                    <a:pt x="347" y="4538"/>
                    <a:pt x="284" y="4758"/>
                    <a:pt x="158" y="5010"/>
                  </a:cubicBezTo>
                  <a:cubicBezTo>
                    <a:pt x="284" y="5231"/>
                    <a:pt x="347" y="5483"/>
                    <a:pt x="347" y="5735"/>
                  </a:cubicBezTo>
                  <a:cubicBezTo>
                    <a:pt x="347" y="6113"/>
                    <a:pt x="252" y="6428"/>
                    <a:pt x="0" y="6680"/>
                  </a:cubicBezTo>
                  <a:cubicBezTo>
                    <a:pt x="158" y="6900"/>
                    <a:pt x="284" y="7121"/>
                    <a:pt x="315" y="7405"/>
                  </a:cubicBezTo>
                  <a:cubicBezTo>
                    <a:pt x="1040" y="8035"/>
                    <a:pt x="1985" y="8381"/>
                    <a:pt x="2962" y="8381"/>
                  </a:cubicBezTo>
                  <a:cubicBezTo>
                    <a:pt x="3938" y="8381"/>
                    <a:pt x="4852" y="8035"/>
                    <a:pt x="5608" y="7436"/>
                  </a:cubicBezTo>
                  <a:cubicBezTo>
                    <a:pt x="5640" y="7184"/>
                    <a:pt x="5766" y="6932"/>
                    <a:pt x="5923" y="6743"/>
                  </a:cubicBezTo>
                  <a:cubicBezTo>
                    <a:pt x="5671" y="6459"/>
                    <a:pt x="5545" y="6113"/>
                    <a:pt x="5545" y="5798"/>
                  </a:cubicBezTo>
                  <a:cubicBezTo>
                    <a:pt x="5545" y="5483"/>
                    <a:pt x="5640" y="5231"/>
                    <a:pt x="5797" y="5010"/>
                  </a:cubicBezTo>
                  <a:cubicBezTo>
                    <a:pt x="5671" y="4758"/>
                    <a:pt x="5577" y="4538"/>
                    <a:pt x="5577" y="4254"/>
                  </a:cubicBezTo>
                  <a:cubicBezTo>
                    <a:pt x="5577" y="3971"/>
                    <a:pt x="5671" y="3750"/>
                    <a:pt x="5797" y="3498"/>
                  </a:cubicBezTo>
                  <a:cubicBezTo>
                    <a:pt x="5671" y="3277"/>
                    <a:pt x="5577" y="3025"/>
                    <a:pt x="5577" y="2773"/>
                  </a:cubicBezTo>
                  <a:cubicBezTo>
                    <a:pt x="5577" y="2679"/>
                    <a:pt x="5577" y="2553"/>
                    <a:pt x="5640" y="2490"/>
                  </a:cubicBezTo>
                  <a:cubicBezTo>
                    <a:pt x="5640" y="2395"/>
                    <a:pt x="5671" y="2332"/>
                    <a:pt x="5703" y="2238"/>
                  </a:cubicBezTo>
                  <a:cubicBezTo>
                    <a:pt x="4474" y="1923"/>
                    <a:pt x="3497" y="1104"/>
                    <a:pt x="299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9" name="Google Shape;5819;p47"/>
            <p:cNvSpPr/>
            <p:nvPr/>
          </p:nvSpPr>
          <p:spPr>
            <a:xfrm>
              <a:off x="-52005000" y="3348575"/>
              <a:ext cx="37050" cy="37025"/>
            </a:xfrm>
            <a:custGeom>
              <a:avLst/>
              <a:gdLst/>
              <a:ahLst/>
              <a:cxnLst/>
              <a:rect l="l" t="t" r="r" b="b"/>
              <a:pathLst>
                <a:path w="1482" h="1481" extrusionOk="0">
                  <a:moveTo>
                    <a:pt x="757" y="0"/>
                  </a:moveTo>
                  <a:cubicBezTo>
                    <a:pt x="348" y="0"/>
                    <a:pt x="1" y="315"/>
                    <a:pt x="1" y="756"/>
                  </a:cubicBezTo>
                  <a:cubicBezTo>
                    <a:pt x="1" y="1166"/>
                    <a:pt x="348" y="1481"/>
                    <a:pt x="757" y="1481"/>
                  </a:cubicBezTo>
                  <a:cubicBezTo>
                    <a:pt x="1167" y="1481"/>
                    <a:pt x="1482" y="1166"/>
                    <a:pt x="1482" y="756"/>
                  </a:cubicBezTo>
                  <a:cubicBezTo>
                    <a:pt x="1482" y="315"/>
                    <a:pt x="1167" y="0"/>
                    <a:pt x="75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20" name="Google Shape;5820;p47"/>
          <p:cNvGrpSpPr/>
          <p:nvPr/>
        </p:nvGrpSpPr>
        <p:grpSpPr>
          <a:xfrm>
            <a:off x="1495919" y="3055312"/>
            <a:ext cx="336332" cy="336332"/>
            <a:chOff x="-57568775" y="3198925"/>
            <a:chExt cx="318225" cy="318225"/>
          </a:xfrm>
          <a:solidFill>
            <a:srgbClr val="171536"/>
          </a:solidFill>
        </p:grpSpPr>
        <p:sp>
          <p:nvSpPr>
            <p:cNvPr id="5821" name="Google Shape;5821;p47"/>
            <p:cNvSpPr/>
            <p:nvPr/>
          </p:nvSpPr>
          <p:spPr>
            <a:xfrm>
              <a:off x="-57530950" y="3373775"/>
              <a:ext cx="18125" cy="64600"/>
            </a:xfrm>
            <a:custGeom>
              <a:avLst/>
              <a:gdLst/>
              <a:ahLst/>
              <a:cxnLst/>
              <a:rect l="l" t="t" r="r" b="b"/>
              <a:pathLst>
                <a:path w="725" h="2584" extrusionOk="0">
                  <a:moveTo>
                    <a:pt x="725" y="0"/>
                  </a:moveTo>
                  <a:cubicBezTo>
                    <a:pt x="315" y="284"/>
                    <a:pt x="0" y="725"/>
                    <a:pt x="0" y="1261"/>
                  </a:cubicBezTo>
                  <a:lnTo>
                    <a:pt x="0" y="1324"/>
                  </a:lnTo>
                  <a:cubicBezTo>
                    <a:pt x="0" y="1859"/>
                    <a:pt x="315" y="2332"/>
                    <a:pt x="725" y="2584"/>
                  </a:cubicBezTo>
                  <a:lnTo>
                    <a:pt x="725" y="1576"/>
                  </a:lnTo>
                  <a:lnTo>
                    <a:pt x="72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2" name="Google Shape;5822;p47"/>
            <p:cNvSpPr/>
            <p:nvPr/>
          </p:nvSpPr>
          <p:spPr>
            <a:xfrm>
              <a:off x="-57568775" y="3406850"/>
              <a:ext cx="99275" cy="110300"/>
            </a:xfrm>
            <a:custGeom>
              <a:avLst/>
              <a:gdLst/>
              <a:ahLst/>
              <a:cxnLst/>
              <a:rect l="l" t="t" r="r" b="b"/>
              <a:pathLst>
                <a:path w="3971" h="4412" extrusionOk="0">
                  <a:moveTo>
                    <a:pt x="757" y="1"/>
                  </a:moveTo>
                  <a:cubicBezTo>
                    <a:pt x="285" y="473"/>
                    <a:pt x="1" y="1103"/>
                    <a:pt x="1" y="1796"/>
                  </a:cubicBezTo>
                  <a:cubicBezTo>
                    <a:pt x="1" y="3246"/>
                    <a:pt x="1198" y="4411"/>
                    <a:pt x="2616" y="4411"/>
                  </a:cubicBezTo>
                  <a:cubicBezTo>
                    <a:pt x="3120" y="4411"/>
                    <a:pt x="3561" y="4254"/>
                    <a:pt x="3971" y="4002"/>
                  </a:cubicBezTo>
                  <a:cubicBezTo>
                    <a:pt x="3435" y="3561"/>
                    <a:pt x="2994" y="2962"/>
                    <a:pt x="2710" y="2363"/>
                  </a:cubicBezTo>
                  <a:lnTo>
                    <a:pt x="1891" y="1891"/>
                  </a:lnTo>
                  <a:cubicBezTo>
                    <a:pt x="1230" y="1481"/>
                    <a:pt x="789" y="788"/>
                    <a:pt x="75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3" name="Google Shape;5823;p47"/>
            <p:cNvSpPr/>
            <p:nvPr/>
          </p:nvSpPr>
          <p:spPr>
            <a:xfrm>
              <a:off x="-57494725" y="3254850"/>
              <a:ext cx="207175" cy="262300"/>
            </a:xfrm>
            <a:custGeom>
              <a:avLst/>
              <a:gdLst/>
              <a:ahLst/>
              <a:cxnLst/>
              <a:rect l="l" t="t" r="r" b="b"/>
              <a:pathLst>
                <a:path w="8287" h="10492" extrusionOk="0">
                  <a:moveTo>
                    <a:pt x="2647" y="5293"/>
                  </a:moveTo>
                  <a:cubicBezTo>
                    <a:pt x="2836" y="5293"/>
                    <a:pt x="2993" y="5451"/>
                    <a:pt x="2993" y="5640"/>
                  </a:cubicBezTo>
                  <a:cubicBezTo>
                    <a:pt x="2993" y="5829"/>
                    <a:pt x="2836" y="5986"/>
                    <a:pt x="2647" y="5986"/>
                  </a:cubicBezTo>
                  <a:cubicBezTo>
                    <a:pt x="2628" y="5989"/>
                    <a:pt x="2609" y="5990"/>
                    <a:pt x="2592" y="5990"/>
                  </a:cubicBezTo>
                  <a:cubicBezTo>
                    <a:pt x="2400" y="5990"/>
                    <a:pt x="2269" y="5841"/>
                    <a:pt x="2269" y="5640"/>
                  </a:cubicBezTo>
                  <a:cubicBezTo>
                    <a:pt x="2269" y="5451"/>
                    <a:pt x="2426" y="5293"/>
                    <a:pt x="2647" y="5293"/>
                  </a:cubicBezTo>
                  <a:close/>
                  <a:moveTo>
                    <a:pt x="5640" y="5324"/>
                  </a:moveTo>
                  <a:cubicBezTo>
                    <a:pt x="5829" y="5324"/>
                    <a:pt x="5986" y="5482"/>
                    <a:pt x="5986" y="5671"/>
                  </a:cubicBezTo>
                  <a:cubicBezTo>
                    <a:pt x="6018" y="5860"/>
                    <a:pt x="5860" y="6018"/>
                    <a:pt x="5640" y="6018"/>
                  </a:cubicBezTo>
                  <a:cubicBezTo>
                    <a:pt x="5419" y="6018"/>
                    <a:pt x="5262" y="5860"/>
                    <a:pt x="5262" y="5671"/>
                  </a:cubicBezTo>
                  <a:cubicBezTo>
                    <a:pt x="5262" y="5482"/>
                    <a:pt x="5419" y="5324"/>
                    <a:pt x="5640" y="5324"/>
                  </a:cubicBezTo>
                  <a:close/>
                  <a:moveTo>
                    <a:pt x="5191" y="7845"/>
                  </a:moveTo>
                  <a:cubicBezTo>
                    <a:pt x="5285" y="7845"/>
                    <a:pt x="5372" y="7876"/>
                    <a:pt x="5419" y="7939"/>
                  </a:cubicBezTo>
                  <a:cubicBezTo>
                    <a:pt x="5640" y="8065"/>
                    <a:pt x="5640" y="8317"/>
                    <a:pt x="5482" y="8475"/>
                  </a:cubicBezTo>
                  <a:cubicBezTo>
                    <a:pt x="5104" y="8822"/>
                    <a:pt x="4632" y="9011"/>
                    <a:pt x="4128" y="9011"/>
                  </a:cubicBezTo>
                  <a:cubicBezTo>
                    <a:pt x="3624" y="9011"/>
                    <a:pt x="3151" y="8822"/>
                    <a:pt x="2836" y="8475"/>
                  </a:cubicBezTo>
                  <a:cubicBezTo>
                    <a:pt x="2678" y="8317"/>
                    <a:pt x="2678" y="8065"/>
                    <a:pt x="2836" y="7939"/>
                  </a:cubicBezTo>
                  <a:cubicBezTo>
                    <a:pt x="2915" y="7876"/>
                    <a:pt x="3009" y="7845"/>
                    <a:pt x="3100" y="7845"/>
                  </a:cubicBezTo>
                  <a:cubicBezTo>
                    <a:pt x="3190" y="7845"/>
                    <a:pt x="3277" y="7876"/>
                    <a:pt x="3340" y="7939"/>
                  </a:cubicBezTo>
                  <a:cubicBezTo>
                    <a:pt x="3561" y="8160"/>
                    <a:pt x="3844" y="8270"/>
                    <a:pt x="4128" y="8270"/>
                  </a:cubicBezTo>
                  <a:cubicBezTo>
                    <a:pt x="4411" y="8270"/>
                    <a:pt x="4695" y="8160"/>
                    <a:pt x="4915" y="7939"/>
                  </a:cubicBezTo>
                  <a:cubicBezTo>
                    <a:pt x="4994" y="7876"/>
                    <a:pt x="5096" y="7845"/>
                    <a:pt x="5191" y="7845"/>
                  </a:cubicBezTo>
                  <a:close/>
                  <a:moveTo>
                    <a:pt x="1796" y="0"/>
                  </a:moveTo>
                  <a:cubicBezTo>
                    <a:pt x="1670" y="126"/>
                    <a:pt x="1135" y="504"/>
                    <a:pt x="1072" y="630"/>
                  </a:cubicBezTo>
                  <a:cubicBezTo>
                    <a:pt x="442" y="1260"/>
                    <a:pt x="0" y="2363"/>
                    <a:pt x="0" y="3403"/>
                  </a:cubicBezTo>
                  <a:lnTo>
                    <a:pt x="0" y="6396"/>
                  </a:lnTo>
                  <a:cubicBezTo>
                    <a:pt x="0" y="8632"/>
                    <a:pt x="1859" y="10491"/>
                    <a:pt x="4128" y="10491"/>
                  </a:cubicBezTo>
                  <a:cubicBezTo>
                    <a:pt x="6427" y="10491"/>
                    <a:pt x="8286" y="8632"/>
                    <a:pt x="8286" y="6396"/>
                  </a:cubicBezTo>
                  <a:lnTo>
                    <a:pt x="8286" y="4505"/>
                  </a:lnTo>
                  <a:cubicBezTo>
                    <a:pt x="8157" y="4513"/>
                    <a:pt x="8028" y="4517"/>
                    <a:pt x="7899" y="4517"/>
                  </a:cubicBezTo>
                  <a:cubicBezTo>
                    <a:pt x="6396" y="4517"/>
                    <a:pt x="4939" y="4009"/>
                    <a:pt x="3750" y="2993"/>
                  </a:cubicBezTo>
                  <a:cubicBezTo>
                    <a:pt x="2804" y="2206"/>
                    <a:pt x="2174" y="1103"/>
                    <a:pt x="179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4" name="Google Shape;5824;p47"/>
            <p:cNvSpPr/>
            <p:nvPr/>
          </p:nvSpPr>
          <p:spPr>
            <a:xfrm>
              <a:off x="-57269475" y="3372975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1" y="1"/>
                  </a:moveTo>
                  <a:lnTo>
                    <a:pt x="1" y="2553"/>
                  </a:lnTo>
                  <a:cubicBezTo>
                    <a:pt x="442" y="2301"/>
                    <a:pt x="757" y="1828"/>
                    <a:pt x="757" y="1261"/>
                  </a:cubicBezTo>
                  <a:cubicBezTo>
                    <a:pt x="757" y="757"/>
                    <a:pt x="473" y="284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5" name="Google Shape;5825;p47"/>
            <p:cNvSpPr/>
            <p:nvPr/>
          </p:nvSpPr>
          <p:spPr>
            <a:xfrm>
              <a:off x="-57436450" y="3198925"/>
              <a:ext cx="185900" cy="154400"/>
            </a:xfrm>
            <a:custGeom>
              <a:avLst/>
              <a:gdLst/>
              <a:ahLst/>
              <a:cxnLst/>
              <a:rect l="l" t="t" r="r" b="b"/>
              <a:pathLst>
                <a:path w="7436" h="6176" extrusionOk="0">
                  <a:moveTo>
                    <a:pt x="1828" y="0"/>
                  </a:moveTo>
                  <a:cubicBezTo>
                    <a:pt x="1198" y="0"/>
                    <a:pt x="568" y="126"/>
                    <a:pt x="1" y="315"/>
                  </a:cubicBezTo>
                  <a:cubicBezTo>
                    <a:pt x="1" y="977"/>
                    <a:pt x="127" y="1639"/>
                    <a:pt x="316" y="2237"/>
                  </a:cubicBezTo>
                  <a:cubicBezTo>
                    <a:pt x="631" y="3151"/>
                    <a:pt x="1167" y="3970"/>
                    <a:pt x="1923" y="4600"/>
                  </a:cubicBezTo>
                  <a:cubicBezTo>
                    <a:pt x="2710" y="5262"/>
                    <a:pt x="3655" y="5734"/>
                    <a:pt x="4632" y="5892"/>
                  </a:cubicBezTo>
                  <a:cubicBezTo>
                    <a:pt x="5073" y="5976"/>
                    <a:pt x="5262" y="5976"/>
                    <a:pt x="5507" y="5976"/>
                  </a:cubicBezTo>
                  <a:lnTo>
                    <a:pt x="5507" y="5976"/>
                  </a:lnTo>
                  <a:cubicBezTo>
                    <a:pt x="5630" y="5976"/>
                    <a:pt x="5766" y="5976"/>
                    <a:pt x="5955" y="5986"/>
                  </a:cubicBezTo>
                  <a:lnTo>
                    <a:pt x="6680" y="5986"/>
                  </a:lnTo>
                  <a:cubicBezTo>
                    <a:pt x="6963" y="5986"/>
                    <a:pt x="7215" y="6049"/>
                    <a:pt x="7436" y="6175"/>
                  </a:cubicBezTo>
                  <a:lnTo>
                    <a:pt x="7436" y="5671"/>
                  </a:lnTo>
                  <a:lnTo>
                    <a:pt x="7436" y="5640"/>
                  </a:lnTo>
                  <a:cubicBezTo>
                    <a:pt x="7436" y="2552"/>
                    <a:pt x="4916" y="0"/>
                    <a:pt x="18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6" name="Google Shape;5826;p47"/>
            <p:cNvSpPr/>
            <p:nvPr/>
          </p:nvSpPr>
          <p:spPr>
            <a:xfrm>
              <a:off x="-57532525" y="3215450"/>
              <a:ext cx="77975" cy="148900"/>
            </a:xfrm>
            <a:custGeom>
              <a:avLst/>
              <a:gdLst/>
              <a:ahLst/>
              <a:cxnLst/>
              <a:rect l="l" t="t" r="r" b="b"/>
              <a:pathLst>
                <a:path w="3119" h="5956" extrusionOk="0">
                  <a:moveTo>
                    <a:pt x="3056" y="1"/>
                  </a:moveTo>
                  <a:cubicBezTo>
                    <a:pt x="1260" y="946"/>
                    <a:pt x="0" y="2836"/>
                    <a:pt x="0" y="5010"/>
                  </a:cubicBezTo>
                  <a:lnTo>
                    <a:pt x="0" y="5199"/>
                  </a:lnTo>
                  <a:lnTo>
                    <a:pt x="0" y="5955"/>
                  </a:lnTo>
                  <a:lnTo>
                    <a:pt x="63" y="5955"/>
                  </a:lnTo>
                  <a:cubicBezTo>
                    <a:pt x="158" y="5829"/>
                    <a:pt x="284" y="5766"/>
                    <a:pt x="410" y="5672"/>
                  </a:cubicBezTo>
                  <a:lnTo>
                    <a:pt x="788" y="5451"/>
                  </a:lnTo>
                  <a:lnTo>
                    <a:pt x="788" y="4601"/>
                  </a:lnTo>
                  <a:cubicBezTo>
                    <a:pt x="914" y="3088"/>
                    <a:pt x="1828" y="1576"/>
                    <a:pt x="3119" y="789"/>
                  </a:cubicBezTo>
                  <a:cubicBezTo>
                    <a:pt x="3088" y="505"/>
                    <a:pt x="3056" y="253"/>
                    <a:pt x="305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27" name="Google Shape;5827;p47"/>
          <p:cNvGrpSpPr/>
          <p:nvPr/>
        </p:nvGrpSpPr>
        <p:grpSpPr>
          <a:xfrm>
            <a:off x="1516317" y="3469035"/>
            <a:ext cx="295536" cy="336332"/>
            <a:chOff x="-57549075" y="3590375"/>
            <a:chExt cx="279625" cy="318225"/>
          </a:xfrm>
          <a:solidFill>
            <a:srgbClr val="171536"/>
          </a:solidFill>
        </p:grpSpPr>
        <p:sp>
          <p:nvSpPr>
            <p:cNvPr id="5828" name="Google Shape;5828;p47"/>
            <p:cNvSpPr/>
            <p:nvPr/>
          </p:nvSpPr>
          <p:spPr>
            <a:xfrm>
              <a:off x="-57493150" y="3777825"/>
              <a:ext cx="167000" cy="74850"/>
            </a:xfrm>
            <a:custGeom>
              <a:avLst/>
              <a:gdLst/>
              <a:ahLst/>
              <a:cxnLst/>
              <a:rect l="l" t="t" r="r" b="b"/>
              <a:pathLst>
                <a:path w="6680" h="2994" extrusionOk="0">
                  <a:moveTo>
                    <a:pt x="4376" y="670"/>
                  </a:moveTo>
                  <a:cubicBezTo>
                    <a:pt x="4474" y="670"/>
                    <a:pt x="4569" y="709"/>
                    <a:pt x="4632" y="788"/>
                  </a:cubicBezTo>
                  <a:cubicBezTo>
                    <a:pt x="4789" y="946"/>
                    <a:pt x="4789" y="1166"/>
                    <a:pt x="4632" y="1292"/>
                  </a:cubicBezTo>
                  <a:cubicBezTo>
                    <a:pt x="4285" y="1639"/>
                    <a:pt x="3781" y="1859"/>
                    <a:pt x="3308" y="1859"/>
                  </a:cubicBezTo>
                  <a:cubicBezTo>
                    <a:pt x="2836" y="1859"/>
                    <a:pt x="2332" y="1639"/>
                    <a:pt x="2017" y="1292"/>
                  </a:cubicBezTo>
                  <a:cubicBezTo>
                    <a:pt x="1859" y="1166"/>
                    <a:pt x="1859" y="946"/>
                    <a:pt x="2017" y="788"/>
                  </a:cubicBezTo>
                  <a:cubicBezTo>
                    <a:pt x="2096" y="709"/>
                    <a:pt x="2198" y="670"/>
                    <a:pt x="2292" y="670"/>
                  </a:cubicBezTo>
                  <a:cubicBezTo>
                    <a:pt x="2387" y="670"/>
                    <a:pt x="2474" y="709"/>
                    <a:pt x="2521" y="788"/>
                  </a:cubicBezTo>
                  <a:cubicBezTo>
                    <a:pt x="2741" y="1009"/>
                    <a:pt x="3033" y="1119"/>
                    <a:pt x="3320" y="1119"/>
                  </a:cubicBezTo>
                  <a:cubicBezTo>
                    <a:pt x="3608" y="1119"/>
                    <a:pt x="3891" y="1009"/>
                    <a:pt x="4096" y="788"/>
                  </a:cubicBezTo>
                  <a:cubicBezTo>
                    <a:pt x="4175" y="709"/>
                    <a:pt x="4277" y="670"/>
                    <a:pt x="4376" y="670"/>
                  </a:cubicBezTo>
                  <a:close/>
                  <a:moveTo>
                    <a:pt x="0" y="0"/>
                  </a:moveTo>
                  <a:cubicBezTo>
                    <a:pt x="221" y="1702"/>
                    <a:pt x="1639" y="2993"/>
                    <a:pt x="3371" y="2993"/>
                  </a:cubicBezTo>
                  <a:cubicBezTo>
                    <a:pt x="5104" y="2993"/>
                    <a:pt x="6522" y="1702"/>
                    <a:pt x="668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9" name="Google Shape;5829;p47"/>
            <p:cNvSpPr/>
            <p:nvPr/>
          </p:nvSpPr>
          <p:spPr>
            <a:xfrm>
              <a:off x="-57478975" y="3647075"/>
              <a:ext cx="139425" cy="37050"/>
            </a:xfrm>
            <a:custGeom>
              <a:avLst/>
              <a:gdLst/>
              <a:ahLst/>
              <a:cxnLst/>
              <a:rect l="l" t="t" r="r" b="b"/>
              <a:pathLst>
                <a:path w="5577" h="1482" extrusionOk="0">
                  <a:moveTo>
                    <a:pt x="2804" y="1"/>
                  </a:moveTo>
                  <a:cubicBezTo>
                    <a:pt x="1639" y="1"/>
                    <a:pt x="599" y="568"/>
                    <a:pt x="1" y="1481"/>
                  </a:cubicBezTo>
                  <a:lnTo>
                    <a:pt x="5577" y="1481"/>
                  </a:lnTo>
                  <a:cubicBezTo>
                    <a:pt x="4947" y="568"/>
                    <a:pt x="3939" y="1"/>
                    <a:pt x="280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0" name="Google Shape;5830;p47"/>
            <p:cNvSpPr/>
            <p:nvPr/>
          </p:nvSpPr>
          <p:spPr>
            <a:xfrm>
              <a:off x="-57493950" y="3703775"/>
              <a:ext cx="168575" cy="55175"/>
            </a:xfrm>
            <a:custGeom>
              <a:avLst/>
              <a:gdLst/>
              <a:ahLst/>
              <a:cxnLst/>
              <a:rect l="l" t="t" r="r" b="b"/>
              <a:pathLst>
                <a:path w="6743" h="2207" extrusionOk="0">
                  <a:moveTo>
                    <a:pt x="1891" y="726"/>
                  </a:moveTo>
                  <a:cubicBezTo>
                    <a:pt x="2080" y="726"/>
                    <a:pt x="2238" y="883"/>
                    <a:pt x="2238" y="1072"/>
                  </a:cubicBezTo>
                  <a:cubicBezTo>
                    <a:pt x="2238" y="1261"/>
                    <a:pt x="2080" y="1419"/>
                    <a:pt x="1891" y="1419"/>
                  </a:cubicBezTo>
                  <a:cubicBezTo>
                    <a:pt x="1702" y="1419"/>
                    <a:pt x="1545" y="1261"/>
                    <a:pt x="1545" y="1072"/>
                  </a:cubicBezTo>
                  <a:cubicBezTo>
                    <a:pt x="1513" y="883"/>
                    <a:pt x="1671" y="726"/>
                    <a:pt x="1891" y="726"/>
                  </a:cubicBezTo>
                  <a:close/>
                  <a:moveTo>
                    <a:pt x="4853" y="726"/>
                  </a:moveTo>
                  <a:cubicBezTo>
                    <a:pt x="5042" y="726"/>
                    <a:pt x="5199" y="883"/>
                    <a:pt x="5199" y="1072"/>
                  </a:cubicBezTo>
                  <a:cubicBezTo>
                    <a:pt x="5199" y="1261"/>
                    <a:pt x="5042" y="1419"/>
                    <a:pt x="4853" y="1419"/>
                  </a:cubicBezTo>
                  <a:cubicBezTo>
                    <a:pt x="4664" y="1419"/>
                    <a:pt x="4506" y="1261"/>
                    <a:pt x="4506" y="1072"/>
                  </a:cubicBezTo>
                  <a:cubicBezTo>
                    <a:pt x="4506" y="883"/>
                    <a:pt x="4664" y="726"/>
                    <a:pt x="4853" y="726"/>
                  </a:cubicBezTo>
                  <a:close/>
                  <a:moveTo>
                    <a:pt x="253" y="1"/>
                  </a:moveTo>
                  <a:cubicBezTo>
                    <a:pt x="95" y="316"/>
                    <a:pt x="1" y="726"/>
                    <a:pt x="1" y="1104"/>
                  </a:cubicBezTo>
                  <a:lnTo>
                    <a:pt x="1" y="2206"/>
                  </a:lnTo>
                  <a:lnTo>
                    <a:pt x="6743" y="2206"/>
                  </a:lnTo>
                  <a:lnTo>
                    <a:pt x="6743" y="1104"/>
                  </a:lnTo>
                  <a:cubicBezTo>
                    <a:pt x="6743" y="726"/>
                    <a:pt x="6680" y="347"/>
                    <a:pt x="655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1" name="Google Shape;5831;p47"/>
            <p:cNvSpPr/>
            <p:nvPr/>
          </p:nvSpPr>
          <p:spPr>
            <a:xfrm>
              <a:off x="-57549075" y="3590375"/>
              <a:ext cx="279625" cy="318225"/>
            </a:xfrm>
            <a:custGeom>
              <a:avLst/>
              <a:gdLst/>
              <a:ahLst/>
              <a:cxnLst/>
              <a:rect l="l" t="t" r="r" b="b"/>
              <a:pathLst>
                <a:path w="11185" h="12729" extrusionOk="0">
                  <a:moveTo>
                    <a:pt x="5608" y="1544"/>
                  </a:moveTo>
                  <a:cubicBezTo>
                    <a:pt x="7877" y="1544"/>
                    <a:pt x="9704" y="3403"/>
                    <a:pt x="9704" y="5640"/>
                  </a:cubicBezTo>
                  <a:lnTo>
                    <a:pt x="9704" y="7152"/>
                  </a:lnTo>
                  <a:cubicBezTo>
                    <a:pt x="9704" y="9389"/>
                    <a:pt x="7845" y="11247"/>
                    <a:pt x="5608" y="11247"/>
                  </a:cubicBezTo>
                  <a:cubicBezTo>
                    <a:pt x="3372" y="11247"/>
                    <a:pt x="1513" y="9389"/>
                    <a:pt x="1513" y="7152"/>
                  </a:cubicBezTo>
                  <a:lnTo>
                    <a:pt x="1513" y="5640"/>
                  </a:lnTo>
                  <a:cubicBezTo>
                    <a:pt x="1513" y="3403"/>
                    <a:pt x="3309" y="1544"/>
                    <a:pt x="5608" y="1544"/>
                  </a:cubicBezTo>
                  <a:close/>
                  <a:moveTo>
                    <a:pt x="5608" y="0"/>
                  </a:moveTo>
                  <a:cubicBezTo>
                    <a:pt x="2521" y="0"/>
                    <a:pt x="1" y="2521"/>
                    <a:pt x="1" y="5640"/>
                  </a:cubicBezTo>
                  <a:lnTo>
                    <a:pt x="1" y="12382"/>
                  </a:lnTo>
                  <a:cubicBezTo>
                    <a:pt x="1" y="12571"/>
                    <a:pt x="158" y="12728"/>
                    <a:pt x="347" y="12728"/>
                  </a:cubicBezTo>
                  <a:lnTo>
                    <a:pt x="10807" y="12728"/>
                  </a:lnTo>
                  <a:cubicBezTo>
                    <a:pt x="10996" y="12728"/>
                    <a:pt x="11153" y="12571"/>
                    <a:pt x="11153" y="12382"/>
                  </a:cubicBezTo>
                  <a:lnTo>
                    <a:pt x="11153" y="5640"/>
                  </a:lnTo>
                  <a:cubicBezTo>
                    <a:pt x="11185" y="2521"/>
                    <a:pt x="8664" y="0"/>
                    <a:pt x="560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32" name="Google Shape;5832;p47"/>
          <p:cNvGrpSpPr/>
          <p:nvPr/>
        </p:nvGrpSpPr>
        <p:grpSpPr>
          <a:xfrm>
            <a:off x="1495087" y="3883578"/>
            <a:ext cx="337997" cy="337997"/>
            <a:chOff x="-57570350" y="3982600"/>
            <a:chExt cx="319800" cy="319800"/>
          </a:xfrm>
          <a:solidFill>
            <a:srgbClr val="171536"/>
          </a:solidFill>
        </p:grpSpPr>
        <p:sp>
          <p:nvSpPr>
            <p:cNvPr id="5833" name="Google Shape;5833;p47"/>
            <p:cNvSpPr/>
            <p:nvPr/>
          </p:nvSpPr>
          <p:spPr>
            <a:xfrm>
              <a:off x="-57570350" y="4033000"/>
              <a:ext cx="319800" cy="269400"/>
            </a:xfrm>
            <a:custGeom>
              <a:avLst/>
              <a:gdLst/>
              <a:ahLst/>
              <a:cxnLst/>
              <a:rect l="l" t="t" r="r" b="b"/>
              <a:pathLst>
                <a:path w="12792" h="10776" extrusionOk="0">
                  <a:moveTo>
                    <a:pt x="9452" y="4002"/>
                  </a:moveTo>
                  <a:cubicBezTo>
                    <a:pt x="10083" y="4002"/>
                    <a:pt x="10555" y="4506"/>
                    <a:pt x="10555" y="5105"/>
                  </a:cubicBezTo>
                  <a:lnTo>
                    <a:pt x="10555" y="5861"/>
                  </a:lnTo>
                  <a:cubicBezTo>
                    <a:pt x="10555" y="6459"/>
                    <a:pt x="10020" y="6963"/>
                    <a:pt x="9389" y="6963"/>
                  </a:cubicBezTo>
                  <a:lnTo>
                    <a:pt x="8665" y="6963"/>
                  </a:lnTo>
                  <a:cubicBezTo>
                    <a:pt x="7751" y="6963"/>
                    <a:pt x="6995" y="6333"/>
                    <a:pt x="6838" y="5451"/>
                  </a:cubicBezTo>
                  <a:lnTo>
                    <a:pt x="6018" y="5451"/>
                  </a:lnTo>
                  <a:cubicBezTo>
                    <a:pt x="5861" y="6333"/>
                    <a:pt x="5105" y="6963"/>
                    <a:pt x="4191" y="6963"/>
                  </a:cubicBezTo>
                  <a:lnTo>
                    <a:pt x="3467" y="6963"/>
                  </a:lnTo>
                  <a:cubicBezTo>
                    <a:pt x="2836" y="6963"/>
                    <a:pt x="2364" y="6459"/>
                    <a:pt x="2364" y="5861"/>
                  </a:cubicBezTo>
                  <a:lnTo>
                    <a:pt x="2364" y="5105"/>
                  </a:lnTo>
                  <a:cubicBezTo>
                    <a:pt x="2364" y="4475"/>
                    <a:pt x="2868" y="4002"/>
                    <a:pt x="3467" y="4002"/>
                  </a:cubicBezTo>
                  <a:lnTo>
                    <a:pt x="4947" y="4002"/>
                  </a:lnTo>
                  <a:cubicBezTo>
                    <a:pt x="5420" y="4002"/>
                    <a:pt x="5861" y="4317"/>
                    <a:pt x="6018" y="4758"/>
                  </a:cubicBezTo>
                  <a:lnTo>
                    <a:pt x="6869" y="4758"/>
                  </a:lnTo>
                  <a:cubicBezTo>
                    <a:pt x="7027" y="4317"/>
                    <a:pt x="7436" y="4002"/>
                    <a:pt x="7940" y="4002"/>
                  </a:cubicBezTo>
                  <a:close/>
                  <a:moveTo>
                    <a:pt x="1135" y="6365"/>
                  </a:moveTo>
                  <a:cubicBezTo>
                    <a:pt x="1419" y="6711"/>
                    <a:pt x="1860" y="6963"/>
                    <a:pt x="2364" y="6963"/>
                  </a:cubicBezTo>
                  <a:cubicBezTo>
                    <a:pt x="2301" y="7342"/>
                    <a:pt x="1954" y="7720"/>
                    <a:pt x="1576" y="7720"/>
                  </a:cubicBezTo>
                  <a:cubicBezTo>
                    <a:pt x="1167" y="7720"/>
                    <a:pt x="820" y="7342"/>
                    <a:pt x="820" y="6963"/>
                  </a:cubicBezTo>
                  <a:cubicBezTo>
                    <a:pt x="820" y="6711"/>
                    <a:pt x="946" y="6491"/>
                    <a:pt x="1135" y="6365"/>
                  </a:cubicBezTo>
                  <a:close/>
                  <a:moveTo>
                    <a:pt x="11784" y="6365"/>
                  </a:moveTo>
                  <a:cubicBezTo>
                    <a:pt x="11973" y="6491"/>
                    <a:pt x="12099" y="6711"/>
                    <a:pt x="12099" y="6963"/>
                  </a:cubicBezTo>
                  <a:cubicBezTo>
                    <a:pt x="12099" y="7342"/>
                    <a:pt x="11721" y="7720"/>
                    <a:pt x="11343" y="7720"/>
                  </a:cubicBezTo>
                  <a:cubicBezTo>
                    <a:pt x="10933" y="7720"/>
                    <a:pt x="10555" y="7342"/>
                    <a:pt x="10555" y="6963"/>
                  </a:cubicBezTo>
                  <a:cubicBezTo>
                    <a:pt x="11028" y="6963"/>
                    <a:pt x="11500" y="6711"/>
                    <a:pt x="11784" y="6365"/>
                  </a:cubicBezTo>
                  <a:close/>
                  <a:moveTo>
                    <a:pt x="7432" y="7286"/>
                  </a:moveTo>
                  <a:cubicBezTo>
                    <a:pt x="7531" y="7286"/>
                    <a:pt x="7625" y="7326"/>
                    <a:pt x="7688" y="7405"/>
                  </a:cubicBezTo>
                  <a:cubicBezTo>
                    <a:pt x="7909" y="7499"/>
                    <a:pt x="7909" y="7751"/>
                    <a:pt x="7751" y="7909"/>
                  </a:cubicBezTo>
                  <a:cubicBezTo>
                    <a:pt x="7405" y="8255"/>
                    <a:pt x="6932" y="8444"/>
                    <a:pt x="6396" y="8444"/>
                  </a:cubicBezTo>
                  <a:cubicBezTo>
                    <a:pt x="5892" y="8444"/>
                    <a:pt x="5420" y="8255"/>
                    <a:pt x="5073" y="7909"/>
                  </a:cubicBezTo>
                  <a:cubicBezTo>
                    <a:pt x="4916" y="7751"/>
                    <a:pt x="4916" y="7499"/>
                    <a:pt x="5073" y="7405"/>
                  </a:cubicBezTo>
                  <a:cubicBezTo>
                    <a:pt x="5152" y="7326"/>
                    <a:pt x="5254" y="7286"/>
                    <a:pt x="5349" y="7286"/>
                  </a:cubicBezTo>
                  <a:cubicBezTo>
                    <a:pt x="5443" y="7286"/>
                    <a:pt x="5530" y="7326"/>
                    <a:pt x="5577" y="7405"/>
                  </a:cubicBezTo>
                  <a:cubicBezTo>
                    <a:pt x="5798" y="7609"/>
                    <a:pt x="6081" y="7712"/>
                    <a:pt x="6365" y="7712"/>
                  </a:cubicBezTo>
                  <a:cubicBezTo>
                    <a:pt x="6649" y="7712"/>
                    <a:pt x="6932" y="7609"/>
                    <a:pt x="7153" y="7405"/>
                  </a:cubicBezTo>
                  <a:cubicBezTo>
                    <a:pt x="7231" y="7326"/>
                    <a:pt x="7334" y="7286"/>
                    <a:pt x="7432" y="7286"/>
                  </a:cubicBezTo>
                  <a:close/>
                  <a:moveTo>
                    <a:pt x="8287" y="1"/>
                  </a:moveTo>
                  <a:lnTo>
                    <a:pt x="8350" y="158"/>
                  </a:lnTo>
                  <a:cubicBezTo>
                    <a:pt x="8476" y="726"/>
                    <a:pt x="8287" y="1324"/>
                    <a:pt x="7940" y="1797"/>
                  </a:cubicBezTo>
                  <a:cubicBezTo>
                    <a:pt x="7562" y="2269"/>
                    <a:pt x="6995" y="2521"/>
                    <a:pt x="6428" y="2521"/>
                  </a:cubicBezTo>
                  <a:cubicBezTo>
                    <a:pt x="5829" y="2521"/>
                    <a:pt x="5262" y="2238"/>
                    <a:pt x="4884" y="1797"/>
                  </a:cubicBezTo>
                  <a:cubicBezTo>
                    <a:pt x="4475" y="1324"/>
                    <a:pt x="4380" y="726"/>
                    <a:pt x="4475" y="190"/>
                  </a:cubicBezTo>
                  <a:lnTo>
                    <a:pt x="4538" y="32"/>
                  </a:lnTo>
                  <a:lnTo>
                    <a:pt x="4538" y="32"/>
                  </a:lnTo>
                  <a:cubicBezTo>
                    <a:pt x="3183" y="726"/>
                    <a:pt x="2332" y="2112"/>
                    <a:pt x="2332" y="3655"/>
                  </a:cubicBezTo>
                  <a:lnTo>
                    <a:pt x="2332" y="4002"/>
                  </a:lnTo>
                  <a:cubicBezTo>
                    <a:pt x="1482" y="4002"/>
                    <a:pt x="789" y="4664"/>
                    <a:pt x="789" y="5514"/>
                  </a:cubicBezTo>
                  <a:lnTo>
                    <a:pt x="789" y="5703"/>
                  </a:lnTo>
                  <a:cubicBezTo>
                    <a:pt x="316" y="5987"/>
                    <a:pt x="32" y="6428"/>
                    <a:pt x="32" y="6995"/>
                  </a:cubicBezTo>
                  <a:cubicBezTo>
                    <a:pt x="32" y="7405"/>
                    <a:pt x="190" y="7751"/>
                    <a:pt x="442" y="7972"/>
                  </a:cubicBezTo>
                  <a:lnTo>
                    <a:pt x="64" y="8696"/>
                  </a:lnTo>
                  <a:cubicBezTo>
                    <a:pt x="1" y="8885"/>
                    <a:pt x="64" y="9074"/>
                    <a:pt x="222" y="9200"/>
                  </a:cubicBezTo>
                  <a:cubicBezTo>
                    <a:pt x="282" y="9226"/>
                    <a:pt x="341" y="9238"/>
                    <a:pt x="396" y="9238"/>
                  </a:cubicBezTo>
                  <a:cubicBezTo>
                    <a:pt x="541" y="9238"/>
                    <a:pt x="666" y="9157"/>
                    <a:pt x="757" y="9043"/>
                  </a:cubicBezTo>
                  <a:lnTo>
                    <a:pt x="1072" y="8413"/>
                  </a:lnTo>
                  <a:cubicBezTo>
                    <a:pt x="1230" y="8444"/>
                    <a:pt x="1387" y="8507"/>
                    <a:pt x="1545" y="8507"/>
                  </a:cubicBezTo>
                  <a:cubicBezTo>
                    <a:pt x="1923" y="8507"/>
                    <a:pt x="2332" y="8350"/>
                    <a:pt x="2553" y="8098"/>
                  </a:cubicBezTo>
                  <a:cubicBezTo>
                    <a:pt x="3151" y="9641"/>
                    <a:pt x="4632" y="10776"/>
                    <a:pt x="6365" y="10776"/>
                  </a:cubicBezTo>
                  <a:cubicBezTo>
                    <a:pt x="8098" y="10776"/>
                    <a:pt x="9610" y="9641"/>
                    <a:pt x="10209" y="8098"/>
                  </a:cubicBezTo>
                  <a:cubicBezTo>
                    <a:pt x="10461" y="8381"/>
                    <a:pt x="10839" y="8507"/>
                    <a:pt x="11217" y="8507"/>
                  </a:cubicBezTo>
                  <a:cubicBezTo>
                    <a:pt x="11374" y="8507"/>
                    <a:pt x="11532" y="8444"/>
                    <a:pt x="11689" y="8413"/>
                  </a:cubicBezTo>
                  <a:lnTo>
                    <a:pt x="12004" y="9043"/>
                  </a:lnTo>
                  <a:cubicBezTo>
                    <a:pt x="12069" y="9173"/>
                    <a:pt x="12193" y="9258"/>
                    <a:pt x="12326" y="9258"/>
                  </a:cubicBezTo>
                  <a:cubicBezTo>
                    <a:pt x="12387" y="9258"/>
                    <a:pt x="12449" y="9240"/>
                    <a:pt x="12508" y="9200"/>
                  </a:cubicBezTo>
                  <a:cubicBezTo>
                    <a:pt x="12729" y="9137"/>
                    <a:pt x="12792" y="8885"/>
                    <a:pt x="12666" y="8696"/>
                  </a:cubicBezTo>
                  <a:lnTo>
                    <a:pt x="12382" y="7940"/>
                  </a:lnTo>
                  <a:cubicBezTo>
                    <a:pt x="12634" y="7657"/>
                    <a:pt x="12792" y="7310"/>
                    <a:pt x="12792" y="6963"/>
                  </a:cubicBezTo>
                  <a:cubicBezTo>
                    <a:pt x="12792" y="6396"/>
                    <a:pt x="12477" y="5924"/>
                    <a:pt x="12036" y="5672"/>
                  </a:cubicBezTo>
                  <a:lnTo>
                    <a:pt x="12036" y="5451"/>
                  </a:lnTo>
                  <a:cubicBezTo>
                    <a:pt x="12036" y="4632"/>
                    <a:pt x="11343" y="3971"/>
                    <a:pt x="10524" y="3971"/>
                  </a:cubicBezTo>
                  <a:lnTo>
                    <a:pt x="10524" y="3624"/>
                  </a:lnTo>
                  <a:cubicBezTo>
                    <a:pt x="10524" y="2080"/>
                    <a:pt x="9641" y="694"/>
                    <a:pt x="828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4" name="Google Shape;5834;p47"/>
            <p:cNvSpPr/>
            <p:nvPr/>
          </p:nvSpPr>
          <p:spPr>
            <a:xfrm>
              <a:off x="-57493150" y="4151150"/>
              <a:ext cx="55150" cy="36250"/>
            </a:xfrm>
            <a:custGeom>
              <a:avLst/>
              <a:gdLst/>
              <a:ahLst/>
              <a:cxnLst/>
              <a:rect l="l" t="t" r="r" b="b"/>
              <a:pathLst>
                <a:path w="2206" h="1450" extrusionOk="0">
                  <a:moveTo>
                    <a:pt x="379" y="1"/>
                  </a:moveTo>
                  <a:cubicBezTo>
                    <a:pt x="158" y="1"/>
                    <a:pt x="0" y="127"/>
                    <a:pt x="0" y="347"/>
                  </a:cubicBezTo>
                  <a:lnTo>
                    <a:pt x="0" y="1072"/>
                  </a:lnTo>
                  <a:cubicBezTo>
                    <a:pt x="0" y="1292"/>
                    <a:pt x="158" y="1450"/>
                    <a:pt x="379" y="1450"/>
                  </a:cubicBezTo>
                  <a:lnTo>
                    <a:pt x="1103" y="1450"/>
                  </a:lnTo>
                  <a:cubicBezTo>
                    <a:pt x="1733" y="1450"/>
                    <a:pt x="2206" y="914"/>
                    <a:pt x="2206" y="347"/>
                  </a:cubicBezTo>
                  <a:cubicBezTo>
                    <a:pt x="2206" y="158"/>
                    <a:pt x="2048" y="1"/>
                    <a:pt x="185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5" name="Google Shape;5835;p47"/>
            <p:cNvSpPr/>
            <p:nvPr/>
          </p:nvSpPr>
          <p:spPr>
            <a:xfrm>
              <a:off x="-57381300" y="4151150"/>
              <a:ext cx="55925" cy="36250"/>
            </a:xfrm>
            <a:custGeom>
              <a:avLst/>
              <a:gdLst/>
              <a:ahLst/>
              <a:cxnLst/>
              <a:rect l="l" t="t" r="r" b="b"/>
              <a:pathLst>
                <a:path w="2237" h="1450" extrusionOk="0">
                  <a:moveTo>
                    <a:pt x="347" y="1"/>
                  </a:moveTo>
                  <a:cubicBezTo>
                    <a:pt x="158" y="1"/>
                    <a:pt x="0" y="127"/>
                    <a:pt x="0" y="347"/>
                  </a:cubicBezTo>
                  <a:cubicBezTo>
                    <a:pt x="0" y="977"/>
                    <a:pt x="504" y="1450"/>
                    <a:pt x="1103" y="1450"/>
                  </a:cubicBezTo>
                  <a:lnTo>
                    <a:pt x="1827" y="1450"/>
                  </a:lnTo>
                  <a:cubicBezTo>
                    <a:pt x="2048" y="1450"/>
                    <a:pt x="2206" y="1292"/>
                    <a:pt x="2206" y="1103"/>
                  </a:cubicBezTo>
                  <a:lnTo>
                    <a:pt x="2206" y="347"/>
                  </a:lnTo>
                  <a:cubicBezTo>
                    <a:pt x="2237" y="158"/>
                    <a:pt x="2079" y="1"/>
                    <a:pt x="18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6" name="Google Shape;5836;p47"/>
            <p:cNvSpPr/>
            <p:nvPr/>
          </p:nvSpPr>
          <p:spPr>
            <a:xfrm>
              <a:off x="-57442750" y="3982600"/>
              <a:ext cx="65400" cy="93750"/>
            </a:xfrm>
            <a:custGeom>
              <a:avLst/>
              <a:gdLst/>
              <a:ahLst/>
              <a:cxnLst/>
              <a:rect l="l" t="t" r="r" b="b"/>
              <a:pathLst>
                <a:path w="2616" h="3750" extrusionOk="0">
                  <a:moveTo>
                    <a:pt x="1292" y="1"/>
                  </a:moveTo>
                  <a:cubicBezTo>
                    <a:pt x="883" y="1"/>
                    <a:pt x="473" y="316"/>
                    <a:pt x="410" y="757"/>
                  </a:cubicBezTo>
                  <a:lnTo>
                    <a:pt x="95" y="2269"/>
                  </a:lnTo>
                  <a:cubicBezTo>
                    <a:pt x="1" y="2616"/>
                    <a:pt x="127" y="3025"/>
                    <a:pt x="316" y="3309"/>
                  </a:cubicBezTo>
                  <a:cubicBezTo>
                    <a:pt x="599" y="3529"/>
                    <a:pt x="946" y="3750"/>
                    <a:pt x="1355" y="3750"/>
                  </a:cubicBezTo>
                  <a:cubicBezTo>
                    <a:pt x="1702" y="3750"/>
                    <a:pt x="2049" y="3592"/>
                    <a:pt x="2301" y="3309"/>
                  </a:cubicBezTo>
                  <a:cubicBezTo>
                    <a:pt x="2521" y="3025"/>
                    <a:pt x="2616" y="2647"/>
                    <a:pt x="2521" y="2269"/>
                  </a:cubicBezTo>
                  <a:lnTo>
                    <a:pt x="2206" y="757"/>
                  </a:lnTo>
                  <a:cubicBezTo>
                    <a:pt x="2143" y="316"/>
                    <a:pt x="1734" y="1"/>
                    <a:pt x="129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37" name="Google Shape;5837;p47"/>
          <p:cNvGrpSpPr/>
          <p:nvPr/>
        </p:nvGrpSpPr>
        <p:grpSpPr>
          <a:xfrm>
            <a:off x="3589389" y="3054466"/>
            <a:ext cx="295536" cy="337178"/>
            <a:chOff x="-55576850" y="3198125"/>
            <a:chExt cx="279625" cy="319025"/>
          </a:xfrm>
          <a:solidFill>
            <a:srgbClr val="171536"/>
          </a:solidFill>
        </p:grpSpPr>
        <p:sp>
          <p:nvSpPr>
            <p:cNvPr id="5838" name="Google Shape;5838;p47"/>
            <p:cNvSpPr/>
            <p:nvPr/>
          </p:nvSpPr>
          <p:spPr>
            <a:xfrm>
              <a:off x="-55576850" y="3335975"/>
              <a:ext cx="18900" cy="63825"/>
            </a:xfrm>
            <a:custGeom>
              <a:avLst/>
              <a:gdLst/>
              <a:ahLst/>
              <a:cxnLst/>
              <a:rect l="l" t="t" r="r" b="b"/>
              <a:pathLst>
                <a:path w="756" h="2553" extrusionOk="0">
                  <a:moveTo>
                    <a:pt x="756" y="0"/>
                  </a:moveTo>
                  <a:cubicBezTo>
                    <a:pt x="315" y="221"/>
                    <a:pt x="0" y="693"/>
                    <a:pt x="0" y="1260"/>
                  </a:cubicBezTo>
                  <a:cubicBezTo>
                    <a:pt x="0" y="1796"/>
                    <a:pt x="315" y="2269"/>
                    <a:pt x="756" y="2552"/>
                  </a:cubicBezTo>
                  <a:lnTo>
                    <a:pt x="756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9" name="Google Shape;5839;p47"/>
            <p:cNvSpPr/>
            <p:nvPr/>
          </p:nvSpPr>
          <p:spPr>
            <a:xfrm>
              <a:off x="-55539850" y="3198125"/>
              <a:ext cx="206375" cy="99275"/>
            </a:xfrm>
            <a:custGeom>
              <a:avLst/>
              <a:gdLst/>
              <a:ahLst/>
              <a:cxnLst/>
              <a:rect l="l" t="t" r="r" b="b"/>
              <a:pathLst>
                <a:path w="8255" h="3971" extrusionOk="0">
                  <a:moveTo>
                    <a:pt x="2616" y="1"/>
                  </a:moveTo>
                  <a:cubicBezTo>
                    <a:pt x="2348" y="1"/>
                    <a:pt x="2080" y="95"/>
                    <a:pt x="1860" y="284"/>
                  </a:cubicBezTo>
                  <a:cubicBezTo>
                    <a:pt x="1671" y="95"/>
                    <a:pt x="1387" y="32"/>
                    <a:pt x="1103" y="32"/>
                  </a:cubicBezTo>
                  <a:cubicBezTo>
                    <a:pt x="473" y="32"/>
                    <a:pt x="1" y="536"/>
                    <a:pt x="1" y="1135"/>
                  </a:cubicBezTo>
                  <a:lnTo>
                    <a:pt x="1" y="3970"/>
                  </a:lnTo>
                  <a:lnTo>
                    <a:pt x="1639" y="2364"/>
                  </a:lnTo>
                  <a:cubicBezTo>
                    <a:pt x="1715" y="2287"/>
                    <a:pt x="1815" y="2246"/>
                    <a:pt x="1916" y="2246"/>
                  </a:cubicBezTo>
                  <a:cubicBezTo>
                    <a:pt x="1982" y="2246"/>
                    <a:pt x="2049" y="2263"/>
                    <a:pt x="2112" y="2301"/>
                  </a:cubicBezTo>
                  <a:cubicBezTo>
                    <a:pt x="2726" y="2726"/>
                    <a:pt x="3435" y="2939"/>
                    <a:pt x="4144" y="2939"/>
                  </a:cubicBezTo>
                  <a:cubicBezTo>
                    <a:pt x="4853" y="2939"/>
                    <a:pt x="5561" y="2726"/>
                    <a:pt x="6176" y="2301"/>
                  </a:cubicBezTo>
                  <a:cubicBezTo>
                    <a:pt x="6225" y="2263"/>
                    <a:pt x="6290" y="2246"/>
                    <a:pt x="6355" y="2246"/>
                  </a:cubicBezTo>
                  <a:cubicBezTo>
                    <a:pt x="6456" y="2246"/>
                    <a:pt x="6560" y="2287"/>
                    <a:pt x="6617" y="2364"/>
                  </a:cubicBezTo>
                  <a:lnTo>
                    <a:pt x="8255" y="3970"/>
                  </a:lnTo>
                  <a:lnTo>
                    <a:pt x="8255" y="1135"/>
                  </a:lnTo>
                  <a:cubicBezTo>
                    <a:pt x="8192" y="536"/>
                    <a:pt x="7719" y="32"/>
                    <a:pt x="7089" y="32"/>
                  </a:cubicBezTo>
                  <a:cubicBezTo>
                    <a:pt x="6837" y="32"/>
                    <a:pt x="6554" y="158"/>
                    <a:pt x="6365" y="284"/>
                  </a:cubicBezTo>
                  <a:cubicBezTo>
                    <a:pt x="6144" y="95"/>
                    <a:pt x="5876" y="1"/>
                    <a:pt x="5609" y="1"/>
                  </a:cubicBezTo>
                  <a:cubicBezTo>
                    <a:pt x="5341" y="1"/>
                    <a:pt x="5073" y="95"/>
                    <a:pt x="4853" y="284"/>
                  </a:cubicBezTo>
                  <a:cubicBezTo>
                    <a:pt x="4632" y="95"/>
                    <a:pt x="4372" y="1"/>
                    <a:pt x="4112" y="1"/>
                  </a:cubicBezTo>
                  <a:cubicBezTo>
                    <a:pt x="3852" y="1"/>
                    <a:pt x="3592" y="95"/>
                    <a:pt x="3372" y="284"/>
                  </a:cubicBezTo>
                  <a:cubicBezTo>
                    <a:pt x="3151" y="95"/>
                    <a:pt x="2883" y="1"/>
                    <a:pt x="261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0" name="Google Shape;5840;p47"/>
            <p:cNvSpPr/>
            <p:nvPr/>
          </p:nvSpPr>
          <p:spPr>
            <a:xfrm>
              <a:off x="-55539850" y="3275325"/>
              <a:ext cx="204800" cy="241825"/>
            </a:xfrm>
            <a:custGeom>
              <a:avLst/>
              <a:gdLst/>
              <a:ahLst/>
              <a:cxnLst/>
              <a:rect l="l" t="t" r="r" b="b"/>
              <a:pathLst>
                <a:path w="8192" h="9673" extrusionOk="0">
                  <a:moveTo>
                    <a:pt x="2616" y="2962"/>
                  </a:moveTo>
                  <a:cubicBezTo>
                    <a:pt x="2805" y="2962"/>
                    <a:pt x="2962" y="3119"/>
                    <a:pt x="2962" y="3308"/>
                  </a:cubicBezTo>
                  <a:cubicBezTo>
                    <a:pt x="2962" y="3529"/>
                    <a:pt x="2805" y="3686"/>
                    <a:pt x="2616" y="3686"/>
                  </a:cubicBezTo>
                  <a:cubicBezTo>
                    <a:pt x="2427" y="3686"/>
                    <a:pt x="2269" y="3560"/>
                    <a:pt x="2269" y="3308"/>
                  </a:cubicBezTo>
                  <a:cubicBezTo>
                    <a:pt x="2269" y="3119"/>
                    <a:pt x="2427" y="2962"/>
                    <a:pt x="2616" y="2962"/>
                  </a:cubicBezTo>
                  <a:close/>
                  <a:moveTo>
                    <a:pt x="5609" y="2993"/>
                  </a:moveTo>
                  <a:cubicBezTo>
                    <a:pt x="5798" y="2993"/>
                    <a:pt x="5955" y="3151"/>
                    <a:pt x="5955" y="3371"/>
                  </a:cubicBezTo>
                  <a:cubicBezTo>
                    <a:pt x="5987" y="3560"/>
                    <a:pt x="5798" y="3718"/>
                    <a:pt x="5609" y="3718"/>
                  </a:cubicBezTo>
                  <a:cubicBezTo>
                    <a:pt x="5420" y="3718"/>
                    <a:pt x="5262" y="3560"/>
                    <a:pt x="5262" y="3371"/>
                  </a:cubicBezTo>
                  <a:cubicBezTo>
                    <a:pt x="5262" y="3151"/>
                    <a:pt x="5420" y="2993"/>
                    <a:pt x="5609" y="2993"/>
                  </a:cubicBezTo>
                  <a:close/>
                  <a:moveTo>
                    <a:pt x="5164" y="6278"/>
                  </a:moveTo>
                  <a:cubicBezTo>
                    <a:pt x="5262" y="6278"/>
                    <a:pt x="5357" y="6317"/>
                    <a:pt x="5420" y="6396"/>
                  </a:cubicBezTo>
                  <a:cubicBezTo>
                    <a:pt x="5577" y="6522"/>
                    <a:pt x="5577" y="6742"/>
                    <a:pt x="5451" y="6900"/>
                  </a:cubicBezTo>
                  <a:cubicBezTo>
                    <a:pt x="5105" y="7246"/>
                    <a:pt x="4632" y="7435"/>
                    <a:pt x="4096" y="7435"/>
                  </a:cubicBezTo>
                  <a:cubicBezTo>
                    <a:pt x="3592" y="7435"/>
                    <a:pt x="3120" y="7246"/>
                    <a:pt x="2805" y="6900"/>
                  </a:cubicBezTo>
                  <a:cubicBezTo>
                    <a:pt x="2647" y="6742"/>
                    <a:pt x="2647" y="6522"/>
                    <a:pt x="2805" y="6396"/>
                  </a:cubicBezTo>
                  <a:cubicBezTo>
                    <a:pt x="2883" y="6317"/>
                    <a:pt x="2986" y="6278"/>
                    <a:pt x="3080" y="6278"/>
                  </a:cubicBezTo>
                  <a:cubicBezTo>
                    <a:pt x="3175" y="6278"/>
                    <a:pt x="3262" y="6317"/>
                    <a:pt x="3309" y="6396"/>
                  </a:cubicBezTo>
                  <a:cubicBezTo>
                    <a:pt x="3529" y="6616"/>
                    <a:pt x="3821" y="6727"/>
                    <a:pt x="4108" y="6727"/>
                  </a:cubicBezTo>
                  <a:cubicBezTo>
                    <a:pt x="4396" y="6727"/>
                    <a:pt x="4679" y="6616"/>
                    <a:pt x="4884" y="6396"/>
                  </a:cubicBezTo>
                  <a:cubicBezTo>
                    <a:pt x="4963" y="6317"/>
                    <a:pt x="5065" y="6278"/>
                    <a:pt x="5164" y="6278"/>
                  </a:cubicBezTo>
                  <a:close/>
                  <a:moveTo>
                    <a:pt x="1954" y="0"/>
                  </a:moveTo>
                  <a:lnTo>
                    <a:pt x="1" y="1954"/>
                  </a:lnTo>
                  <a:lnTo>
                    <a:pt x="1" y="5577"/>
                  </a:lnTo>
                  <a:cubicBezTo>
                    <a:pt x="1" y="7813"/>
                    <a:pt x="1860" y="9672"/>
                    <a:pt x="4096" y="9672"/>
                  </a:cubicBezTo>
                  <a:cubicBezTo>
                    <a:pt x="6365" y="9672"/>
                    <a:pt x="8192" y="7813"/>
                    <a:pt x="8192" y="5577"/>
                  </a:cubicBezTo>
                  <a:lnTo>
                    <a:pt x="8192" y="1954"/>
                  </a:lnTo>
                  <a:lnTo>
                    <a:pt x="6270" y="0"/>
                  </a:lnTo>
                  <a:cubicBezTo>
                    <a:pt x="5609" y="394"/>
                    <a:pt x="4860" y="591"/>
                    <a:pt x="4112" y="591"/>
                  </a:cubicBezTo>
                  <a:cubicBezTo>
                    <a:pt x="3364" y="591"/>
                    <a:pt x="2616" y="394"/>
                    <a:pt x="195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1" name="Google Shape;5841;p47"/>
            <p:cNvSpPr/>
            <p:nvPr/>
          </p:nvSpPr>
          <p:spPr>
            <a:xfrm>
              <a:off x="-55316150" y="3335975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0" y="0"/>
                  </a:moveTo>
                  <a:lnTo>
                    <a:pt x="0" y="2552"/>
                  </a:lnTo>
                  <a:cubicBezTo>
                    <a:pt x="441" y="2269"/>
                    <a:pt x="756" y="1796"/>
                    <a:pt x="756" y="1260"/>
                  </a:cubicBezTo>
                  <a:cubicBezTo>
                    <a:pt x="756" y="693"/>
                    <a:pt x="473" y="22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42" name="Google Shape;5842;p47"/>
          <p:cNvGrpSpPr/>
          <p:nvPr/>
        </p:nvGrpSpPr>
        <p:grpSpPr>
          <a:xfrm>
            <a:off x="3568159" y="3468824"/>
            <a:ext cx="337997" cy="336543"/>
            <a:chOff x="-55596550" y="3590175"/>
            <a:chExt cx="319800" cy="318425"/>
          </a:xfrm>
          <a:solidFill>
            <a:srgbClr val="171536"/>
          </a:solidFill>
        </p:grpSpPr>
        <p:sp>
          <p:nvSpPr>
            <p:cNvPr id="5843" name="Google Shape;5843;p47"/>
            <p:cNvSpPr/>
            <p:nvPr/>
          </p:nvSpPr>
          <p:spPr>
            <a:xfrm>
              <a:off x="-55596550" y="3590175"/>
              <a:ext cx="319800" cy="112850"/>
            </a:xfrm>
            <a:custGeom>
              <a:avLst/>
              <a:gdLst/>
              <a:ahLst/>
              <a:cxnLst/>
              <a:rect l="l" t="t" r="r" b="b"/>
              <a:pathLst>
                <a:path w="12792" h="4514" extrusionOk="0">
                  <a:moveTo>
                    <a:pt x="6380" y="0"/>
                  </a:moveTo>
                  <a:cubicBezTo>
                    <a:pt x="6309" y="0"/>
                    <a:pt x="6238" y="24"/>
                    <a:pt x="6175" y="71"/>
                  </a:cubicBezTo>
                  <a:lnTo>
                    <a:pt x="189" y="3789"/>
                  </a:lnTo>
                  <a:cubicBezTo>
                    <a:pt x="32" y="3883"/>
                    <a:pt x="0" y="4072"/>
                    <a:pt x="32" y="4230"/>
                  </a:cubicBezTo>
                  <a:cubicBezTo>
                    <a:pt x="95" y="4387"/>
                    <a:pt x="221" y="4513"/>
                    <a:pt x="378" y="4513"/>
                  </a:cubicBezTo>
                  <a:lnTo>
                    <a:pt x="12350" y="4513"/>
                  </a:lnTo>
                  <a:cubicBezTo>
                    <a:pt x="12508" y="4513"/>
                    <a:pt x="12665" y="4387"/>
                    <a:pt x="12728" y="4230"/>
                  </a:cubicBezTo>
                  <a:cubicBezTo>
                    <a:pt x="12791" y="4072"/>
                    <a:pt x="12728" y="3883"/>
                    <a:pt x="12571" y="3789"/>
                  </a:cubicBezTo>
                  <a:lnTo>
                    <a:pt x="6585" y="71"/>
                  </a:lnTo>
                  <a:cubicBezTo>
                    <a:pt x="6522" y="24"/>
                    <a:pt x="6451" y="0"/>
                    <a:pt x="638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4" name="Google Shape;5844;p47"/>
            <p:cNvSpPr/>
            <p:nvPr/>
          </p:nvSpPr>
          <p:spPr>
            <a:xfrm>
              <a:off x="-55539850" y="3721900"/>
              <a:ext cx="204800" cy="186700"/>
            </a:xfrm>
            <a:custGeom>
              <a:avLst/>
              <a:gdLst/>
              <a:ahLst/>
              <a:cxnLst/>
              <a:rect l="l" t="t" r="r" b="b"/>
              <a:pathLst>
                <a:path w="8192" h="7468" extrusionOk="0">
                  <a:moveTo>
                    <a:pt x="2616" y="725"/>
                  </a:moveTo>
                  <a:cubicBezTo>
                    <a:pt x="2805" y="725"/>
                    <a:pt x="2962" y="883"/>
                    <a:pt x="2962" y="1072"/>
                  </a:cubicBezTo>
                  <a:cubicBezTo>
                    <a:pt x="2962" y="1292"/>
                    <a:pt x="2805" y="1450"/>
                    <a:pt x="2616" y="1450"/>
                  </a:cubicBezTo>
                  <a:cubicBezTo>
                    <a:pt x="2427" y="1450"/>
                    <a:pt x="2269" y="1292"/>
                    <a:pt x="2269" y="1072"/>
                  </a:cubicBezTo>
                  <a:cubicBezTo>
                    <a:pt x="2269" y="883"/>
                    <a:pt x="2427" y="725"/>
                    <a:pt x="2616" y="725"/>
                  </a:cubicBezTo>
                  <a:close/>
                  <a:moveTo>
                    <a:pt x="5609" y="725"/>
                  </a:moveTo>
                  <a:cubicBezTo>
                    <a:pt x="5798" y="725"/>
                    <a:pt x="5955" y="883"/>
                    <a:pt x="5955" y="1072"/>
                  </a:cubicBezTo>
                  <a:cubicBezTo>
                    <a:pt x="5955" y="1292"/>
                    <a:pt x="5798" y="1450"/>
                    <a:pt x="5609" y="1450"/>
                  </a:cubicBezTo>
                  <a:cubicBezTo>
                    <a:pt x="5420" y="1450"/>
                    <a:pt x="5262" y="1292"/>
                    <a:pt x="5262" y="1072"/>
                  </a:cubicBezTo>
                  <a:cubicBezTo>
                    <a:pt x="5262" y="883"/>
                    <a:pt x="5420" y="725"/>
                    <a:pt x="5609" y="725"/>
                  </a:cubicBezTo>
                  <a:close/>
                  <a:moveTo>
                    <a:pt x="3395" y="2245"/>
                  </a:moveTo>
                  <a:cubicBezTo>
                    <a:pt x="3490" y="2245"/>
                    <a:pt x="3577" y="2285"/>
                    <a:pt x="3624" y="2363"/>
                  </a:cubicBezTo>
                  <a:cubicBezTo>
                    <a:pt x="3781" y="2521"/>
                    <a:pt x="3781" y="2741"/>
                    <a:pt x="3624" y="2867"/>
                  </a:cubicBezTo>
                  <a:lnTo>
                    <a:pt x="2899" y="3624"/>
                  </a:lnTo>
                  <a:cubicBezTo>
                    <a:pt x="2820" y="3687"/>
                    <a:pt x="2718" y="3718"/>
                    <a:pt x="2620" y="3718"/>
                  </a:cubicBezTo>
                  <a:cubicBezTo>
                    <a:pt x="2521" y="3718"/>
                    <a:pt x="2427" y="3687"/>
                    <a:pt x="2364" y="3624"/>
                  </a:cubicBezTo>
                  <a:cubicBezTo>
                    <a:pt x="2206" y="3466"/>
                    <a:pt x="2206" y="3214"/>
                    <a:pt x="2364" y="3088"/>
                  </a:cubicBezTo>
                  <a:lnTo>
                    <a:pt x="3120" y="2363"/>
                  </a:lnTo>
                  <a:cubicBezTo>
                    <a:pt x="3199" y="2285"/>
                    <a:pt x="3301" y="2245"/>
                    <a:pt x="3395" y="2245"/>
                  </a:cubicBezTo>
                  <a:close/>
                  <a:moveTo>
                    <a:pt x="4849" y="2245"/>
                  </a:moveTo>
                  <a:cubicBezTo>
                    <a:pt x="4947" y="2245"/>
                    <a:pt x="5042" y="2285"/>
                    <a:pt x="5105" y="2363"/>
                  </a:cubicBezTo>
                  <a:lnTo>
                    <a:pt x="5829" y="3088"/>
                  </a:lnTo>
                  <a:cubicBezTo>
                    <a:pt x="5987" y="3246"/>
                    <a:pt x="5987" y="3498"/>
                    <a:pt x="5829" y="3624"/>
                  </a:cubicBezTo>
                  <a:cubicBezTo>
                    <a:pt x="5750" y="3687"/>
                    <a:pt x="5656" y="3718"/>
                    <a:pt x="5565" y="3718"/>
                  </a:cubicBezTo>
                  <a:cubicBezTo>
                    <a:pt x="5475" y="3718"/>
                    <a:pt x="5388" y="3687"/>
                    <a:pt x="5325" y="3624"/>
                  </a:cubicBezTo>
                  <a:lnTo>
                    <a:pt x="4569" y="2867"/>
                  </a:lnTo>
                  <a:cubicBezTo>
                    <a:pt x="4474" y="2741"/>
                    <a:pt x="4474" y="2521"/>
                    <a:pt x="4569" y="2363"/>
                  </a:cubicBezTo>
                  <a:cubicBezTo>
                    <a:pt x="4648" y="2285"/>
                    <a:pt x="4750" y="2245"/>
                    <a:pt x="4849" y="2245"/>
                  </a:cubicBezTo>
                  <a:close/>
                  <a:moveTo>
                    <a:pt x="5164" y="4041"/>
                  </a:moveTo>
                  <a:cubicBezTo>
                    <a:pt x="5262" y="4041"/>
                    <a:pt x="5357" y="4080"/>
                    <a:pt x="5420" y="4159"/>
                  </a:cubicBezTo>
                  <a:cubicBezTo>
                    <a:pt x="5577" y="4317"/>
                    <a:pt x="5577" y="4537"/>
                    <a:pt x="5420" y="4663"/>
                  </a:cubicBezTo>
                  <a:cubicBezTo>
                    <a:pt x="5042" y="5010"/>
                    <a:pt x="4569" y="5230"/>
                    <a:pt x="4065" y="5230"/>
                  </a:cubicBezTo>
                  <a:cubicBezTo>
                    <a:pt x="3561" y="5230"/>
                    <a:pt x="3088" y="5010"/>
                    <a:pt x="2773" y="4663"/>
                  </a:cubicBezTo>
                  <a:cubicBezTo>
                    <a:pt x="2616" y="4506"/>
                    <a:pt x="2616" y="4285"/>
                    <a:pt x="2773" y="4159"/>
                  </a:cubicBezTo>
                  <a:cubicBezTo>
                    <a:pt x="2852" y="4080"/>
                    <a:pt x="2946" y="4041"/>
                    <a:pt x="3037" y="4041"/>
                  </a:cubicBezTo>
                  <a:cubicBezTo>
                    <a:pt x="3128" y="4041"/>
                    <a:pt x="3214" y="4080"/>
                    <a:pt x="3277" y="4159"/>
                  </a:cubicBezTo>
                  <a:cubicBezTo>
                    <a:pt x="3514" y="4380"/>
                    <a:pt x="3821" y="4490"/>
                    <a:pt x="4116" y="4490"/>
                  </a:cubicBezTo>
                  <a:cubicBezTo>
                    <a:pt x="4411" y="4490"/>
                    <a:pt x="4695" y="4380"/>
                    <a:pt x="4884" y="4159"/>
                  </a:cubicBezTo>
                  <a:cubicBezTo>
                    <a:pt x="4963" y="4080"/>
                    <a:pt x="5065" y="4041"/>
                    <a:pt x="5164" y="4041"/>
                  </a:cubicBezTo>
                  <a:close/>
                  <a:moveTo>
                    <a:pt x="1" y="1"/>
                  </a:moveTo>
                  <a:lnTo>
                    <a:pt x="1" y="3340"/>
                  </a:lnTo>
                  <a:cubicBezTo>
                    <a:pt x="1" y="5577"/>
                    <a:pt x="1860" y="7467"/>
                    <a:pt x="4096" y="7467"/>
                  </a:cubicBezTo>
                  <a:cubicBezTo>
                    <a:pt x="6365" y="7467"/>
                    <a:pt x="8192" y="5608"/>
                    <a:pt x="8192" y="3340"/>
                  </a:cubicBezTo>
                  <a:lnTo>
                    <a:pt x="8192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5" name="Google Shape;5845;p47"/>
            <p:cNvSpPr/>
            <p:nvPr/>
          </p:nvSpPr>
          <p:spPr>
            <a:xfrm>
              <a:off x="-55316150" y="3726625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0" y="1"/>
                  </a:moveTo>
                  <a:lnTo>
                    <a:pt x="0" y="2552"/>
                  </a:lnTo>
                  <a:cubicBezTo>
                    <a:pt x="441" y="2269"/>
                    <a:pt x="756" y="1796"/>
                    <a:pt x="756" y="1261"/>
                  </a:cubicBezTo>
                  <a:cubicBezTo>
                    <a:pt x="756" y="757"/>
                    <a:pt x="473" y="284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6" name="Google Shape;5846;p47"/>
            <p:cNvSpPr/>
            <p:nvPr/>
          </p:nvSpPr>
          <p:spPr>
            <a:xfrm>
              <a:off x="-55576850" y="3727425"/>
              <a:ext cx="18900" cy="63800"/>
            </a:xfrm>
            <a:custGeom>
              <a:avLst/>
              <a:gdLst/>
              <a:ahLst/>
              <a:cxnLst/>
              <a:rect l="l" t="t" r="r" b="b"/>
              <a:pathLst>
                <a:path w="756" h="2552" extrusionOk="0">
                  <a:moveTo>
                    <a:pt x="756" y="0"/>
                  </a:moveTo>
                  <a:cubicBezTo>
                    <a:pt x="315" y="252"/>
                    <a:pt x="0" y="725"/>
                    <a:pt x="0" y="1260"/>
                  </a:cubicBezTo>
                  <a:cubicBezTo>
                    <a:pt x="0" y="1827"/>
                    <a:pt x="315" y="2300"/>
                    <a:pt x="756" y="2552"/>
                  </a:cubicBezTo>
                  <a:lnTo>
                    <a:pt x="756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47" name="Google Shape;5847;p47"/>
          <p:cNvGrpSpPr/>
          <p:nvPr/>
        </p:nvGrpSpPr>
        <p:grpSpPr>
          <a:xfrm>
            <a:off x="3568568" y="3883340"/>
            <a:ext cx="337178" cy="337415"/>
            <a:chOff x="-55595775" y="3982375"/>
            <a:chExt cx="319025" cy="319250"/>
          </a:xfrm>
          <a:solidFill>
            <a:srgbClr val="171536"/>
          </a:solidFill>
        </p:grpSpPr>
        <p:sp>
          <p:nvSpPr>
            <p:cNvPr id="5848" name="Google Shape;5848;p47"/>
            <p:cNvSpPr/>
            <p:nvPr/>
          </p:nvSpPr>
          <p:spPr>
            <a:xfrm>
              <a:off x="-55441400" y="3982375"/>
              <a:ext cx="125250" cy="145175"/>
            </a:xfrm>
            <a:custGeom>
              <a:avLst/>
              <a:gdLst/>
              <a:ahLst/>
              <a:cxnLst/>
              <a:rect l="l" t="t" r="r" b="b"/>
              <a:pathLst>
                <a:path w="5010" h="5807" extrusionOk="0">
                  <a:moveTo>
                    <a:pt x="2038" y="1"/>
                  </a:moveTo>
                  <a:cubicBezTo>
                    <a:pt x="1277" y="1"/>
                    <a:pt x="574" y="302"/>
                    <a:pt x="1" y="797"/>
                  </a:cubicBezTo>
                  <a:cubicBezTo>
                    <a:pt x="2332" y="1081"/>
                    <a:pt x="4160" y="3003"/>
                    <a:pt x="4254" y="5365"/>
                  </a:cubicBezTo>
                  <a:cubicBezTo>
                    <a:pt x="4538" y="5491"/>
                    <a:pt x="4821" y="5586"/>
                    <a:pt x="5010" y="5807"/>
                  </a:cubicBezTo>
                  <a:lnTo>
                    <a:pt x="5010" y="3066"/>
                  </a:lnTo>
                  <a:cubicBezTo>
                    <a:pt x="5010" y="1585"/>
                    <a:pt x="3939" y="293"/>
                    <a:pt x="2521" y="41"/>
                  </a:cubicBezTo>
                  <a:cubicBezTo>
                    <a:pt x="2358" y="14"/>
                    <a:pt x="2197" y="1"/>
                    <a:pt x="203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9" name="Google Shape;5849;p47"/>
            <p:cNvSpPr/>
            <p:nvPr/>
          </p:nvSpPr>
          <p:spPr>
            <a:xfrm>
              <a:off x="-55343725" y="4203125"/>
              <a:ext cx="66975" cy="41000"/>
            </a:xfrm>
            <a:custGeom>
              <a:avLst/>
              <a:gdLst/>
              <a:ahLst/>
              <a:cxnLst/>
              <a:rect l="l" t="t" r="r" b="b"/>
              <a:pathLst>
                <a:path w="2679" h="1640" extrusionOk="0">
                  <a:moveTo>
                    <a:pt x="1418" y="1"/>
                  </a:moveTo>
                  <a:cubicBezTo>
                    <a:pt x="1135" y="379"/>
                    <a:pt x="757" y="663"/>
                    <a:pt x="284" y="789"/>
                  </a:cubicBezTo>
                  <a:cubicBezTo>
                    <a:pt x="190" y="1072"/>
                    <a:pt x="127" y="1387"/>
                    <a:pt x="1" y="1639"/>
                  </a:cubicBezTo>
                  <a:lnTo>
                    <a:pt x="2300" y="1639"/>
                  </a:lnTo>
                  <a:cubicBezTo>
                    <a:pt x="2458" y="1639"/>
                    <a:pt x="2615" y="1545"/>
                    <a:pt x="2647" y="1387"/>
                  </a:cubicBezTo>
                  <a:cubicBezTo>
                    <a:pt x="2678" y="1167"/>
                    <a:pt x="2615" y="1009"/>
                    <a:pt x="2458" y="946"/>
                  </a:cubicBezTo>
                  <a:cubicBezTo>
                    <a:pt x="2017" y="757"/>
                    <a:pt x="1670" y="379"/>
                    <a:pt x="141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0" name="Google Shape;5850;p47"/>
            <p:cNvSpPr/>
            <p:nvPr/>
          </p:nvSpPr>
          <p:spPr>
            <a:xfrm>
              <a:off x="-55557950" y="4019625"/>
              <a:ext cx="147300" cy="94525"/>
            </a:xfrm>
            <a:custGeom>
              <a:avLst/>
              <a:gdLst/>
              <a:ahLst/>
              <a:cxnLst/>
              <a:rect l="l" t="t" r="r" b="b"/>
              <a:pathLst>
                <a:path w="5892" h="3781" extrusionOk="0">
                  <a:moveTo>
                    <a:pt x="4064" y="0"/>
                  </a:moveTo>
                  <a:cubicBezTo>
                    <a:pt x="1922" y="63"/>
                    <a:pt x="189" y="1702"/>
                    <a:pt x="0" y="3781"/>
                  </a:cubicBezTo>
                  <a:lnTo>
                    <a:pt x="2584" y="3749"/>
                  </a:lnTo>
                  <a:cubicBezTo>
                    <a:pt x="3938" y="3749"/>
                    <a:pt x="5135" y="2930"/>
                    <a:pt x="5671" y="1670"/>
                  </a:cubicBezTo>
                  <a:cubicBezTo>
                    <a:pt x="5829" y="1261"/>
                    <a:pt x="5892" y="882"/>
                    <a:pt x="5892" y="441"/>
                  </a:cubicBezTo>
                  <a:cubicBezTo>
                    <a:pt x="5356" y="158"/>
                    <a:pt x="4726" y="0"/>
                    <a:pt x="406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1" name="Google Shape;5851;p47"/>
            <p:cNvSpPr/>
            <p:nvPr/>
          </p:nvSpPr>
          <p:spPr>
            <a:xfrm>
              <a:off x="-55557950" y="4042450"/>
              <a:ext cx="206375" cy="259175"/>
            </a:xfrm>
            <a:custGeom>
              <a:avLst/>
              <a:gdLst/>
              <a:ahLst/>
              <a:cxnLst/>
              <a:rect l="l" t="t" r="r" b="b"/>
              <a:pathLst>
                <a:path w="8255" h="10367" extrusionOk="0">
                  <a:moveTo>
                    <a:pt x="2584" y="4349"/>
                  </a:moveTo>
                  <a:cubicBezTo>
                    <a:pt x="2773" y="4349"/>
                    <a:pt x="2993" y="4475"/>
                    <a:pt x="2993" y="4695"/>
                  </a:cubicBezTo>
                  <a:cubicBezTo>
                    <a:pt x="2993" y="4884"/>
                    <a:pt x="2836" y="5073"/>
                    <a:pt x="2615" y="5073"/>
                  </a:cubicBezTo>
                  <a:cubicBezTo>
                    <a:pt x="2395" y="5073"/>
                    <a:pt x="2237" y="4916"/>
                    <a:pt x="2237" y="4727"/>
                  </a:cubicBezTo>
                  <a:cubicBezTo>
                    <a:pt x="2237" y="4538"/>
                    <a:pt x="2395" y="4349"/>
                    <a:pt x="2584" y="4349"/>
                  </a:cubicBezTo>
                  <a:close/>
                  <a:moveTo>
                    <a:pt x="5545" y="4349"/>
                  </a:moveTo>
                  <a:cubicBezTo>
                    <a:pt x="5734" y="4349"/>
                    <a:pt x="5923" y="4506"/>
                    <a:pt x="5923" y="4695"/>
                  </a:cubicBezTo>
                  <a:cubicBezTo>
                    <a:pt x="5986" y="4884"/>
                    <a:pt x="5829" y="5042"/>
                    <a:pt x="5577" y="5073"/>
                  </a:cubicBezTo>
                  <a:cubicBezTo>
                    <a:pt x="5388" y="5073"/>
                    <a:pt x="5198" y="4916"/>
                    <a:pt x="5198" y="4727"/>
                  </a:cubicBezTo>
                  <a:cubicBezTo>
                    <a:pt x="5198" y="4538"/>
                    <a:pt x="5356" y="4349"/>
                    <a:pt x="5545" y="4349"/>
                  </a:cubicBezTo>
                  <a:close/>
                  <a:moveTo>
                    <a:pt x="5191" y="6908"/>
                  </a:moveTo>
                  <a:cubicBezTo>
                    <a:pt x="5285" y="6908"/>
                    <a:pt x="5372" y="6948"/>
                    <a:pt x="5419" y="7027"/>
                  </a:cubicBezTo>
                  <a:cubicBezTo>
                    <a:pt x="5577" y="7121"/>
                    <a:pt x="5577" y="7373"/>
                    <a:pt x="5451" y="7531"/>
                  </a:cubicBezTo>
                  <a:cubicBezTo>
                    <a:pt x="5104" y="7877"/>
                    <a:pt x="4631" y="8066"/>
                    <a:pt x="4159" y="8066"/>
                  </a:cubicBezTo>
                  <a:cubicBezTo>
                    <a:pt x="3655" y="8066"/>
                    <a:pt x="3182" y="7877"/>
                    <a:pt x="2836" y="7531"/>
                  </a:cubicBezTo>
                  <a:cubicBezTo>
                    <a:pt x="2678" y="7373"/>
                    <a:pt x="2678" y="7121"/>
                    <a:pt x="2836" y="7027"/>
                  </a:cubicBezTo>
                  <a:cubicBezTo>
                    <a:pt x="2914" y="6948"/>
                    <a:pt x="3009" y="6908"/>
                    <a:pt x="3099" y="6908"/>
                  </a:cubicBezTo>
                  <a:cubicBezTo>
                    <a:pt x="3190" y="6908"/>
                    <a:pt x="3277" y="6948"/>
                    <a:pt x="3340" y="7027"/>
                  </a:cubicBezTo>
                  <a:cubicBezTo>
                    <a:pt x="3556" y="7227"/>
                    <a:pt x="3848" y="7322"/>
                    <a:pt x="4133" y="7322"/>
                  </a:cubicBezTo>
                  <a:cubicBezTo>
                    <a:pt x="4431" y="7322"/>
                    <a:pt x="4722" y="7219"/>
                    <a:pt x="4915" y="7027"/>
                  </a:cubicBezTo>
                  <a:cubicBezTo>
                    <a:pt x="4994" y="6948"/>
                    <a:pt x="5096" y="6908"/>
                    <a:pt x="5191" y="6908"/>
                  </a:cubicBezTo>
                  <a:close/>
                  <a:moveTo>
                    <a:pt x="6616" y="1"/>
                  </a:moveTo>
                  <a:cubicBezTo>
                    <a:pt x="6553" y="348"/>
                    <a:pt x="6490" y="726"/>
                    <a:pt x="6333" y="1072"/>
                  </a:cubicBezTo>
                  <a:cubicBezTo>
                    <a:pt x="5703" y="2584"/>
                    <a:pt x="4253" y="3624"/>
                    <a:pt x="2584" y="3624"/>
                  </a:cubicBezTo>
                  <a:lnTo>
                    <a:pt x="0" y="3656"/>
                  </a:lnTo>
                  <a:lnTo>
                    <a:pt x="32" y="6302"/>
                  </a:lnTo>
                  <a:cubicBezTo>
                    <a:pt x="63" y="8520"/>
                    <a:pt x="1891" y="10366"/>
                    <a:pt x="4103" y="10366"/>
                  </a:cubicBezTo>
                  <a:cubicBezTo>
                    <a:pt x="4121" y="10366"/>
                    <a:pt x="4140" y="10366"/>
                    <a:pt x="4159" y="10366"/>
                  </a:cubicBezTo>
                  <a:cubicBezTo>
                    <a:pt x="6396" y="10335"/>
                    <a:pt x="8254" y="8476"/>
                    <a:pt x="8223" y="6239"/>
                  </a:cubicBezTo>
                  <a:lnTo>
                    <a:pt x="8191" y="3246"/>
                  </a:lnTo>
                  <a:cubicBezTo>
                    <a:pt x="8191" y="1891"/>
                    <a:pt x="7561" y="757"/>
                    <a:pt x="661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2" name="Google Shape;5852;p47"/>
            <p:cNvSpPr/>
            <p:nvPr/>
          </p:nvSpPr>
          <p:spPr>
            <a:xfrm>
              <a:off x="-55335050" y="4136200"/>
              <a:ext cx="18900" cy="64600"/>
            </a:xfrm>
            <a:custGeom>
              <a:avLst/>
              <a:gdLst/>
              <a:ahLst/>
              <a:cxnLst/>
              <a:rect l="l" t="t" r="r" b="b"/>
              <a:pathLst>
                <a:path w="756" h="2584" extrusionOk="0">
                  <a:moveTo>
                    <a:pt x="0" y="0"/>
                  </a:moveTo>
                  <a:lnTo>
                    <a:pt x="0" y="2426"/>
                  </a:lnTo>
                  <a:lnTo>
                    <a:pt x="0" y="2583"/>
                  </a:lnTo>
                  <a:cubicBezTo>
                    <a:pt x="441" y="2331"/>
                    <a:pt x="756" y="1859"/>
                    <a:pt x="756" y="1292"/>
                  </a:cubicBezTo>
                  <a:cubicBezTo>
                    <a:pt x="756" y="756"/>
                    <a:pt x="441" y="284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3" name="Google Shape;5853;p47"/>
            <p:cNvSpPr/>
            <p:nvPr/>
          </p:nvSpPr>
          <p:spPr>
            <a:xfrm>
              <a:off x="-55595775" y="4136975"/>
              <a:ext cx="18925" cy="65400"/>
            </a:xfrm>
            <a:custGeom>
              <a:avLst/>
              <a:gdLst/>
              <a:ahLst/>
              <a:cxnLst/>
              <a:rect l="l" t="t" r="r" b="b"/>
              <a:pathLst>
                <a:path w="757" h="2616" extrusionOk="0">
                  <a:moveTo>
                    <a:pt x="757" y="1"/>
                  </a:moveTo>
                  <a:cubicBezTo>
                    <a:pt x="284" y="284"/>
                    <a:pt x="1" y="757"/>
                    <a:pt x="1" y="1292"/>
                  </a:cubicBezTo>
                  <a:cubicBezTo>
                    <a:pt x="1" y="1859"/>
                    <a:pt x="316" y="2332"/>
                    <a:pt x="757" y="2615"/>
                  </a:cubicBezTo>
                  <a:lnTo>
                    <a:pt x="757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54" name="Google Shape;5854;p47"/>
          <p:cNvGrpSpPr/>
          <p:nvPr/>
        </p:nvGrpSpPr>
        <p:grpSpPr>
          <a:xfrm>
            <a:off x="5645606" y="3048653"/>
            <a:ext cx="337178" cy="336332"/>
            <a:chOff x="-53635375" y="3192625"/>
            <a:chExt cx="319025" cy="318225"/>
          </a:xfrm>
          <a:solidFill>
            <a:srgbClr val="171536"/>
          </a:solidFill>
        </p:grpSpPr>
        <p:sp>
          <p:nvSpPr>
            <p:cNvPr id="5855" name="Google Shape;5855;p47"/>
            <p:cNvSpPr/>
            <p:nvPr/>
          </p:nvSpPr>
          <p:spPr>
            <a:xfrm>
              <a:off x="-53560550" y="3342275"/>
              <a:ext cx="167000" cy="151250"/>
            </a:xfrm>
            <a:custGeom>
              <a:avLst/>
              <a:gdLst/>
              <a:ahLst/>
              <a:cxnLst/>
              <a:rect l="l" t="t" r="r" b="b"/>
              <a:pathLst>
                <a:path w="6680" h="6050" extrusionOk="0">
                  <a:moveTo>
                    <a:pt x="1891" y="756"/>
                  </a:moveTo>
                  <a:cubicBezTo>
                    <a:pt x="2080" y="756"/>
                    <a:pt x="2238" y="914"/>
                    <a:pt x="2238" y="1103"/>
                  </a:cubicBezTo>
                  <a:cubicBezTo>
                    <a:pt x="2238" y="1323"/>
                    <a:pt x="2080" y="1481"/>
                    <a:pt x="1891" y="1481"/>
                  </a:cubicBezTo>
                  <a:cubicBezTo>
                    <a:pt x="1875" y="1484"/>
                    <a:pt x="1859" y="1485"/>
                    <a:pt x="1844" y="1485"/>
                  </a:cubicBezTo>
                  <a:cubicBezTo>
                    <a:pt x="1676" y="1485"/>
                    <a:pt x="1544" y="1333"/>
                    <a:pt x="1544" y="1103"/>
                  </a:cubicBezTo>
                  <a:cubicBezTo>
                    <a:pt x="1544" y="914"/>
                    <a:pt x="1702" y="756"/>
                    <a:pt x="1891" y="756"/>
                  </a:cubicBezTo>
                  <a:close/>
                  <a:moveTo>
                    <a:pt x="4884" y="788"/>
                  </a:moveTo>
                  <a:cubicBezTo>
                    <a:pt x="5073" y="788"/>
                    <a:pt x="5231" y="945"/>
                    <a:pt x="5231" y="1166"/>
                  </a:cubicBezTo>
                  <a:cubicBezTo>
                    <a:pt x="5262" y="1355"/>
                    <a:pt x="5073" y="1512"/>
                    <a:pt x="4884" y="1512"/>
                  </a:cubicBezTo>
                  <a:cubicBezTo>
                    <a:pt x="4695" y="1512"/>
                    <a:pt x="4537" y="1355"/>
                    <a:pt x="4537" y="1166"/>
                  </a:cubicBezTo>
                  <a:cubicBezTo>
                    <a:pt x="4537" y="945"/>
                    <a:pt x="4695" y="788"/>
                    <a:pt x="4884" y="788"/>
                  </a:cubicBezTo>
                  <a:close/>
                  <a:moveTo>
                    <a:pt x="4443" y="3348"/>
                  </a:moveTo>
                  <a:cubicBezTo>
                    <a:pt x="4537" y="3348"/>
                    <a:pt x="4632" y="3387"/>
                    <a:pt x="4695" y="3466"/>
                  </a:cubicBezTo>
                  <a:cubicBezTo>
                    <a:pt x="4852" y="3592"/>
                    <a:pt x="4852" y="3844"/>
                    <a:pt x="4726" y="3970"/>
                  </a:cubicBezTo>
                  <a:cubicBezTo>
                    <a:pt x="4380" y="4348"/>
                    <a:pt x="3907" y="4537"/>
                    <a:pt x="3435" y="4537"/>
                  </a:cubicBezTo>
                  <a:cubicBezTo>
                    <a:pt x="2899" y="4537"/>
                    <a:pt x="2427" y="4348"/>
                    <a:pt x="2080" y="3970"/>
                  </a:cubicBezTo>
                  <a:cubicBezTo>
                    <a:pt x="1923" y="3844"/>
                    <a:pt x="1923" y="3592"/>
                    <a:pt x="2080" y="3466"/>
                  </a:cubicBezTo>
                  <a:cubicBezTo>
                    <a:pt x="2159" y="3387"/>
                    <a:pt x="2261" y="3348"/>
                    <a:pt x="2360" y="3348"/>
                  </a:cubicBezTo>
                  <a:cubicBezTo>
                    <a:pt x="2458" y="3348"/>
                    <a:pt x="2553" y="3387"/>
                    <a:pt x="2616" y="3466"/>
                  </a:cubicBezTo>
                  <a:cubicBezTo>
                    <a:pt x="2820" y="3686"/>
                    <a:pt x="3104" y="3797"/>
                    <a:pt x="3391" y="3797"/>
                  </a:cubicBezTo>
                  <a:cubicBezTo>
                    <a:pt x="3679" y="3797"/>
                    <a:pt x="3970" y="3686"/>
                    <a:pt x="4191" y="3466"/>
                  </a:cubicBezTo>
                  <a:cubicBezTo>
                    <a:pt x="4254" y="3387"/>
                    <a:pt x="4348" y="3348"/>
                    <a:pt x="4443" y="3348"/>
                  </a:cubicBezTo>
                  <a:close/>
                  <a:moveTo>
                    <a:pt x="1" y="0"/>
                  </a:moveTo>
                  <a:lnTo>
                    <a:pt x="1" y="2678"/>
                  </a:lnTo>
                  <a:cubicBezTo>
                    <a:pt x="1" y="4537"/>
                    <a:pt x="1481" y="6049"/>
                    <a:pt x="3340" y="6049"/>
                  </a:cubicBezTo>
                  <a:cubicBezTo>
                    <a:pt x="5199" y="6049"/>
                    <a:pt x="6680" y="4537"/>
                    <a:pt x="6680" y="2678"/>
                  </a:cubicBezTo>
                  <a:lnTo>
                    <a:pt x="668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6" name="Google Shape;5856;p47"/>
            <p:cNvSpPr/>
            <p:nvPr/>
          </p:nvSpPr>
          <p:spPr>
            <a:xfrm>
              <a:off x="-53559750" y="3305250"/>
              <a:ext cx="168575" cy="18150"/>
            </a:xfrm>
            <a:custGeom>
              <a:avLst/>
              <a:gdLst/>
              <a:ahLst/>
              <a:cxnLst/>
              <a:rect l="l" t="t" r="r" b="b"/>
              <a:pathLst>
                <a:path w="6743" h="726" extrusionOk="0">
                  <a:moveTo>
                    <a:pt x="0" y="0"/>
                  </a:moveTo>
                  <a:lnTo>
                    <a:pt x="0" y="725"/>
                  </a:lnTo>
                  <a:lnTo>
                    <a:pt x="6742" y="725"/>
                  </a:lnTo>
                  <a:lnTo>
                    <a:pt x="6742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7" name="Google Shape;5857;p47"/>
            <p:cNvSpPr/>
            <p:nvPr/>
          </p:nvSpPr>
          <p:spPr>
            <a:xfrm>
              <a:off x="-53635375" y="3192625"/>
              <a:ext cx="319025" cy="318225"/>
            </a:xfrm>
            <a:custGeom>
              <a:avLst/>
              <a:gdLst/>
              <a:ahLst/>
              <a:cxnLst/>
              <a:rect l="l" t="t" r="r" b="b"/>
              <a:pathLst>
                <a:path w="12761" h="12729" extrusionOk="0">
                  <a:moveTo>
                    <a:pt x="6302" y="1607"/>
                  </a:moveTo>
                  <a:cubicBezTo>
                    <a:pt x="6491" y="1607"/>
                    <a:pt x="6648" y="1765"/>
                    <a:pt x="6648" y="1985"/>
                  </a:cubicBezTo>
                  <a:lnTo>
                    <a:pt x="6648" y="2332"/>
                  </a:lnTo>
                  <a:lnTo>
                    <a:pt x="6995" y="2332"/>
                  </a:lnTo>
                  <a:cubicBezTo>
                    <a:pt x="7215" y="2332"/>
                    <a:pt x="7373" y="2489"/>
                    <a:pt x="7373" y="2678"/>
                  </a:cubicBezTo>
                  <a:cubicBezTo>
                    <a:pt x="7373" y="2867"/>
                    <a:pt x="7215" y="3056"/>
                    <a:pt x="6995" y="3056"/>
                  </a:cubicBezTo>
                  <a:lnTo>
                    <a:pt x="6648" y="3056"/>
                  </a:lnTo>
                  <a:lnTo>
                    <a:pt x="6648" y="3781"/>
                  </a:lnTo>
                  <a:lnTo>
                    <a:pt x="9988" y="3781"/>
                  </a:lnTo>
                  <a:cubicBezTo>
                    <a:pt x="10208" y="3781"/>
                    <a:pt x="10366" y="3938"/>
                    <a:pt x="10366" y="4159"/>
                  </a:cubicBezTo>
                  <a:lnTo>
                    <a:pt x="10366" y="5041"/>
                  </a:lnTo>
                  <a:lnTo>
                    <a:pt x="10366" y="5104"/>
                  </a:lnTo>
                  <a:lnTo>
                    <a:pt x="10366" y="8633"/>
                  </a:lnTo>
                  <a:cubicBezTo>
                    <a:pt x="10366" y="10859"/>
                    <a:pt x="8525" y="12711"/>
                    <a:pt x="6302" y="12728"/>
                  </a:cubicBezTo>
                  <a:lnTo>
                    <a:pt x="6302" y="12728"/>
                  </a:lnTo>
                  <a:cubicBezTo>
                    <a:pt x="4079" y="12711"/>
                    <a:pt x="2238" y="10859"/>
                    <a:pt x="2238" y="8633"/>
                  </a:cubicBezTo>
                  <a:lnTo>
                    <a:pt x="2238" y="5104"/>
                  </a:lnTo>
                  <a:lnTo>
                    <a:pt x="2238" y="5041"/>
                  </a:lnTo>
                  <a:lnTo>
                    <a:pt x="2238" y="4159"/>
                  </a:lnTo>
                  <a:cubicBezTo>
                    <a:pt x="2238" y="3938"/>
                    <a:pt x="2395" y="3781"/>
                    <a:pt x="2584" y="3781"/>
                  </a:cubicBezTo>
                  <a:lnTo>
                    <a:pt x="5955" y="3781"/>
                  </a:lnTo>
                  <a:lnTo>
                    <a:pt x="5955" y="3056"/>
                  </a:lnTo>
                  <a:lnTo>
                    <a:pt x="5577" y="3056"/>
                  </a:lnTo>
                  <a:cubicBezTo>
                    <a:pt x="5388" y="3056"/>
                    <a:pt x="5231" y="2867"/>
                    <a:pt x="5231" y="2678"/>
                  </a:cubicBezTo>
                  <a:cubicBezTo>
                    <a:pt x="5231" y="2489"/>
                    <a:pt x="5388" y="2332"/>
                    <a:pt x="5577" y="2332"/>
                  </a:cubicBezTo>
                  <a:lnTo>
                    <a:pt x="5955" y="2332"/>
                  </a:lnTo>
                  <a:lnTo>
                    <a:pt x="5955" y="1985"/>
                  </a:lnTo>
                  <a:cubicBezTo>
                    <a:pt x="5955" y="1765"/>
                    <a:pt x="6113" y="1607"/>
                    <a:pt x="6302" y="1607"/>
                  </a:cubicBezTo>
                  <a:close/>
                  <a:moveTo>
                    <a:pt x="6365" y="0"/>
                  </a:moveTo>
                  <a:cubicBezTo>
                    <a:pt x="2868" y="0"/>
                    <a:pt x="1" y="2836"/>
                    <a:pt x="1" y="6364"/>
                  </a:cubicBezTo>
                  <a:lnTo>
                    <a:pt x="1" y="12382"/>
                  </a:lnTo>
                  <a:cubicBezTo>
                    <a:pt x="1" y="12571"/>
                    <a:pt x="158" y="12728"/>
                    <a:pt x="347" y="12728"/>
                  </a:cubicBezTo>
                  <a:lnTo>
                    <a:pt x="12256" y="12728"/>
                  </a:lnTo>
                  <a:cubicBezTo>
                    <a:pt x="12445" y="12728"/>
                    <a:pt x="12603" y="12571"/>
                    <a:pt x="12603" y="12382"/>
                  </a:cubicBezTo>
                  <a:lnTo>
                    <a:pt x="12603" y="6364"/>
                  </a:lnTo>
                  <a:cubicBezTo>
                    <a:pt x="12760" y="2899"/>
                    <a:pt x="9893" y="0"/>
                    <a:pt x="63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58" name="Google Shape;5858;p47"/>
          <p:cNvGrpSpPr/>
          <p:nvPr/>
        </p:nvGrpSpPr>
        <p:grpSpPr>
          <a:xfrm>
            <a:off x="5666427" y="3463196"/>
            <a:ext cx="295536" cy="337178"/>
            <a:chOff x="-53615675" y="3584850"/>
            <a:chExt cx="279625" cy="319025"/>
          </a:xfrm>
          <a:solidFill>
            <a:srgbClr val="171536"/>
          </a:solidFill>
        </p:grpSpPr>
        <p:sp>
          <p:nvSpPr>
            <p:cNvPr id="5859" name="Google Shape;5859;p47"/>
            <p:cNvSpPr/>
            <p:nvPr/>
          </p:nvSpPr>
          <p:spPr>
            <a:xfrm>
              <a:off x="-53577075" y="3584850"/>
              <a:ext cx="204800" cy="319025"/>
            </a:xfrm>
            <a:custGeom>
              <a:avLst/>
              <a:gdLst/>
              <a:ahLst/>
              <a:cxnLst/>
              <a:rect l="l" t="t" r="r" b="b"/>
              <a:pathLst>
                <a:path w="8192" h="12761" extrusionOk="0">
                  <a:moveTo>
                    <a:pt x="2552" y="6774"/>
                  </a:moveTo>
                  <a:cubicBezTo>
                    <a:pt x="2741" y="6774"/>
                    <a:pt x="2899" y="6932"/>
                    <a:pt x="2899" y="7121"/>
                  </a:cubicBezTo>
                  <a:cubicBezTo>
                    <a:pt x="2899" y="7310"/>
                    <a:pt x="2741" y="7467"/>
                    <a:pt x="2552" y="7467"/>
                  </a:cubicBezTo>
                  <a:cubicBezTo>
                    <a:pt x="2363" y="7467"/>
                    <a:pt x="2205" y="7310"/>
                    <a:pt x="2205" y="7121"/>
                  </a:cubicBezTo>
                  <a:cubicBezTo>
                    <a:pt x="2205" y="6932"/>
                    <a:pt x="2363" y="6774"/>
                    <a:pt x="2552" y="6774"/>
                  </a:cubicBezTo>
                  <a:close/>
                  <a:moveTo>
                    <a:pt x="5545" y="6774"/>
                  </a:moveTo>
                  <a:cubicBezTo>
                    <a:pt x="5734" y="6774"/>
                    <a:pt x="5892" y="6932"/>
                    <a:pt x="5892" y="7121"/>
                  </a:cubicBezTo>
                  <a:cubicBezTo>
                    <a:pt x="5892" y="7310"/>
                    <a:pt x="5734" y="7467"/>
                    <a:pt x="5545" y="7467"/>
                  </a:cubicBezTo>
                  <a:cubicBezTo>
                    <a:pt x="5356" y="7467"/>
                    <a:pt x="5198" y="7310"/>
                    <a:pt x="5198" y="7121"/>
                  </a:cubicBezTo>
                  <a:cubicBezTo>
                    <a:pt x="5198" y="6932"/>
                    <a:pt x="5356" y="6774"/>
                    <a:pt x="5545" y="6774"/>
                  </a:cubicBezTo>
                  <a:close/>
                  <a:moveTo>
                    <a:pt x="5104" y="9302"/>
                  </a:moveTo>
                  <a:cubicBezTo>
                    <a:pt x="5198" y="9302"/>
                    <a:pt x="5293" y="9342"/>
                    <a:pt x="5356" y="9421"/>
                  </a:cubicBezTo>
                  <a:cubicBezTo>
                    <a:pt x="5513" y="9578"/>
                    <a:pt x="5513" y="9799"/>
                    <a:pt x="5387" y="9925"/>
                  </a:cubicBezTo>
                  <a:cubicBezTo>
                    <a:pt x="5041" y="10271"/>
                    <a:pt x="4568" y="10460"/>
                    <a:pt x="4096" y="10460"/>
                  </a:cubicBezTo>
                  <a:cubicBezTo>
                    <a:pt x="3560" y="10460"/>
                    <a:pt x="3088" y="10271"/>
                    <a:pt x="2741" y="9925"/>
                  </a:cubicBezTo>
                  <a:cubicBezTo>
                    <a:pt x="2584" y="9767"/>
                    <a:pt x="2584" y="9515"/>
                    <a:pt x="2741" y="9421"/>
                  </a:cubicBezTo>
                  <a:cubicBezTo>
                    <a:pt x="2820" y="9342"/>
                    <a:pt x="2922" y="9302"/>
                    <a:pt x="3021" y="9302"/>
                  </a:cubicBezTo>
                  <a:cubicBezTo>
                    <a:pt x="3119" y="9302"/>
                    <a:pt x="3214" y="9342"/>
                    <a:pt x="3277" y="9421"/>
                  </a:cubicBezTo>
                  <a:cubicBezTo>
                    <a:pt x="3481" y="9625"/>
                    <a:pt x="3765" y="9728"/>
                    <a:pt x="4052" y="9728"/>
                  </a:cubicBezTo>
                  <a:cubicBezTo>
                    <a:pt x="4340" y="9728"/>
                    <a:pt x="4631" y="9625"/>
                    <a:pt x="4852" y="9421"/>
                  </a:cubicBezTo>
                  <a:cubicBezTo>
                    <a:pt x="4915" y="9342"/>
                    <a:pt x="5009" y="9302"/>
                    <a:pt x="5104" y="9302"/>
                  </a:cubicBezTo>
                  <a:close/>
                  <a:moveTo>
                    <a:pt x="5577" y="1"/>
                  </a:moveTo>
                  <a:cubicBezTo>
                    <a:pt x="4568" y="1"/>
                    <a:pt x="3749" y="820"/>
                    <a:pt x="3749" y="1859"/>
                  </a:cubicBezTo>
                  <a:lnTo>
                    <a:pt x="3749" y="3025"/>
                  </a:lnTo>
                  <a:cubicBezTo>
                    <a:pt x="1638" y="3214"/>
                    <a:pt x="0" y="4947"/>
                    <a:pt x="0" y="7121"/>
                  </a:cubicBezTo>
                  <a:lnTo>
                    <a:pt x="0" y="9358"/>
                  </a:lnTo>
                  <a:cubicBezTo>
                    <a:pt x="0" y="11216"/>
                    <a:pt x="1481" y="12760"/>
                    <a:pt x="3340" y="12760"/>
                  </a:cubicBezTo>
                  <a:lnTo>
                    <a:pt x="4852" y="12760"/>
                  </a:lnTo>
                  <a:cubicBezTo>
                    <a:pt x="6679" y="12760"/>
                    <a:pt x="8191" y="11216"/>
                    <a:pt x="8191" y="9358"/>
                  </a:cubicBezTo>
                  <a:lnTo>
                    <a:pt x="8191" y="7121"/>
                  </a:lnTo>
                  <a:cubicBezTo>
                    <a:pt x="8128" y="5010"/>
                    <a:pt x="6522" y="3214"/>
                    <a:pt x="4442" y="3025"/>
                  </a:cubicBezTo>
                  <a:lnTo>
                    <a:pt x="4442" y="1859"/>
                  </a:lnTo>
                  <a:cubicBezTo>
                    <a:pt x="4442" y="1229"/>
                    <a:pt x="4946" y="757"/>
                    <a:pt x="5545" y="757"/>
                  </a:cubicBezTo>
                  <a:cubicBezTo>
                    <a:pt x="6144" y="757"/>
                    <a:pt x="6648" y="1261"/>
                    <a:pt x="6648" y="1859"/>
                  </a:cubicBezTo>
                  <a:cubicBezTo>
                    <a:pt x="6648" y="2049"/>
                    <a:pt x="6490" y="2206"/>
                    <a:pt x="6301" y="2206"/>
                  </a:cubicBezTo>
                  <a:cubicBezTo>
                    <a:pt x="6081" y="2206"/>
                    <a:pt x="5955" y="2049"/>
                    <a:pt x="5955" y="1859"/>
                  </a:cubicBezTo>
                  <a:cubicBezTo>
                    <a:pt x="5955" y="1639"/>
                    <a:pt x="5797" y="1481"/>
                    <a:pt x="5577" y="1481"/>
                  </a:cubicBezTo>
                  <a:cubicBezTo>
                    <a:pt x="5387" y="1481"/>
                    <a:pt x="5230" y="1639"/>
                    <a:pt x="5230" y="1859"/>
                  </a:cubicBezTo>
                  <a:cubicBezTo>
                    <a:pt x="5230" y="2490"/>
                    <a:pt x="5734" y="2962"/>
                    <a:pt x="6333" y="2962"/>
                  </a:cubicBezTo>
                  <a:cubicBezTo>
                    <a:pt x="6963" y="2962"/>
                    <a:pt x="7435" y="2427"/>
                    <a:pt x="7435" y="1859"/>
                  </a:cubicBezTo>
                  <a:cubicBezTo>
                    <a:pt x="7435" y="820"/>
                    <a:pt x="6616" y="1"/>
                    <a:pt x="557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0" name="Google Shape;5860;p47"/>
            <p:cNvSpPr/>
            <p:nvPr/>
          </p:nvSpPr>
          <p:spPr>
            <a:xfrm>
              <a:off x="-53615675" y="3739225"/>
              <a:ext cx="20500" cy="65400"/>
            </a:xfrm>
            <a:custGeom>
              <a:avLst/>
              <a:gdLst/>
              <a:ahLst/>
              <a:cxnLst/>
              <a:rect l="l" t="t" r="r" b="b"/>
              <a:pathLst>
                <a:path w="820" h="2616" extrusionOk="0">
                  <a:moveTo>
                    <a:pt x="820" y="1"/>
                  </a:moveTo>
                  <a:cubicBezTo>
                    <a:pt x="347" y="253"/>
                    <a:pt x="0" y="694"/>
                    <a:pt x="0" y="1292"/>
                  </a:cubicBezTo>
                  <a:cubicBezTo>
                    <a:pt x="0" y="1859"/>
                    <a:pt x="315" y="2332"/>
                    <a:pt x="757" y="2616"/>
                  </a:cubicBezTo>
                  <a:lnTo>
                    <a:pt x="757" y="946"/>
                  </a:lnTo>
                  <a:cubicBezTo>
                    <a:pt x="757" y="631"/>
                    <a:pt x="788" y="284"/>
                    <a:pt x="82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1" name="Google Shape;5861;p47"/>
            <p:cNvSpPr/>
            <p:nvPr/>
          </p:nvSpPr>
          <p:spPr>
            <a:xfrm>
              <a:off x="-53356550" y="3738450"/>
              <a:ext cx="20500" cy="64600"/>
            </a:xfrm>
            <a:custGeom>
              <a:avLst/>
              <a:gdLst/>
              <a:ahLst/>
              <a:cxnLst/>
              <a:rect l="l" t="t" r="r" b="b"/>
              <a:pathLst>
                <a:path w="820" h="2584" extrusionOk="0">
                  <a:moveTo>
                    <a:pt x="1" y="0"/>
                  </a:moveTo>
                  <a:cubicBezTo>
                    <a:pt x="64" y="315"/>
                    <a:pt x="64" y="630"/>
                    <a:pt x="64" y="945"/>
                  </a:cubicBezTo>
                  <a:lnTo>
                    <a:pt x="64" y="2584"/>
                  </a:lnTo>
                  <a:cubicBezTo>
                    <a:pt x="505" y="2300"/>
                    <a:pt x="820" y="1859"/>
                    <a:pt x="820" y="1292"/>
                  </a:cubicBezTo>
                  <a:cubicBezTo>
                    <a:pt x="820" y="725"/>
                    <a:pt x="505" y="284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62" name="Google Shape;5862;p47"/>
          <p:cNvGrpSpPr/>
          <p:nvPr/>
        </p:nvGrpSpPr>
        <p:grpSpPr>
          <a:xfrm>
            <a:off x="5645619" y="3877131"/>
            <a:ext cx="337151" cy="336121"/>
            <a:chOff x="-53634575" y="3976500"/>
            <a:chExt cx="319000" cy="318025"/>
          </a:xfrm>
          <a:solidFill>
            <a:srgbClr val="171536"/>
          </a:solidFill>
        </p:grpSpPr>
        <p:sp>
          <p:nvSpPr>
            <p:cNvPr id="5863" name="Google Shape;5863;p47"/>
            <p:cNvSpPr/>
            <p:nvPr/>
          </p:nvSpPr>
          <p:spPr>
            <a:xfrm>
              <a:off x="-53634575" y="3976500"/>
              <a:ext cx="319000" cy="93550"/>
            </a:xfrm>
            <a:custGeom>
              <a:avLst/>
              <a:gdLst/>
              <a:ahLst/>
              <a:cxnLst/>
              <a:rect l="l" t="t" r="r" b="b"/>
              <a:pathLst>
                <a:path w="12760" h="3742" extrusionOk="0">
                  <a:moveTo>
                    <a:pt x="6372" y="0"/>
                  </a:moveTo>
                  <a:cubicBezTo>
                    <a:pt x="6317" y="0"/>
                    <a:pt x="6270" y="8"/>
                    <a:pt x="6238" y="24"/>
                  </a:cubicBezTo>
                  <a:lnTo>
                    <a:pt x="252" y="3017"/>
                  </a:lnTo>
                  <a:cubicBezTo>
                    <a:pt x="95" y="3112"/>
                    <a:pt x="0" y="3269"/>
                    <a:pt x="32" y="3458"/>
                  </a:cubicBezTo>
                  <a:cubicBezTo>
                    <a:pt x="95" y="3616"/>
                    <a:pt x="252" y="3742"/>
                    <a:pt x="410" y="3742"/>
                  </a:cubicBezTo>
                  <a:lnTo>
                    <a:pt x="12382" y="3742"/>
                  </a:lnTo>
                  <a:cubicBezTo>
                    <a:pt x="12539" y="3742"/>
                    <a:pt x="12697" y="3616"/>
                    <a:pt x="12728" y="3458"/>
                  </a:cubicBezTo>
                  <a:cubicBezTo>
                    <a:pt x="12760" y="3269"/>
                    <a:pt x="12697" y="3112"/>
                    <a:pt x="12539" y="3017"/>
                  </a:cubicBezTo>
                  <a:lnTo>
                    <a:pt x="6553" y="24"/>
                  </a:lnTo>
                  <a:cubicBezTo>
                    <a:pt x="6490" y="8"/>
                    <a:pt x="6427" y="0"/>
                    <a:pt x="637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4" name="Google Shape;5864;p47"/>
            <p:cNvSpPr/>
            <p:nvPr/>
          </p:nvSpPr>
          <p:spPr>
            <a:xfrm>
              <a:off x="-53614900" y="4163750"/>
              <a:ext cx="140225" cy="130775"/>
            </a:xfrm>
            <a:custGeom>
              <a:avLst/>
              <a:gdLst/>
              <a:ahLst/>
              <a:cxnLst/>
              <a:rect l="l" t="t" r="r" b="b"/>
              <a:pathLst>
                <a:path w="5609" h="5231" extrusionOk="0">
                  <a:moveTo>
                    <a:pt x="1" y="1"/>
                  </a:moveTo>
                  <a:lnTo>
                    <a:pt x="1" y="4884"/>
                  </a:lnTo>
                  <a:cubicBezTo>
                    <a:pt x="1" y="5073"/>
                    <a:pt x="158" y="5231"/>
                    <a:pt x="347" y="5231"/>
                  </a:cubicBezTo>
                  <a:lnTo>
                    <a:pt x="5488" y="5231"/>
                  </a:lnTo>
                  <a:cubicBezTo>
                    <a:pt x="3370" y="5200"/>
                    <a:pt x="1668" y="3553"/>
                    <a:pt x="1513" y="1481"/>
                  </a:cubicBezTo>
                  <a:cubicBezTo>
                    <a:pt x="662" y="1481"/>
                    <a:pt x="1" y="820"/>
                    <a:pt x="1" y="1"/>
                  </a:cubicBezTo>
                  <a:close/>
                  <a:moveTo>
                    <a:pt x="5488" y="5231"/>
                  </a:moveTo>
                  <a:cubicBezTo>
                    <a:pt x="5508" y="5231"/>
                    <a:pt x="5528" y="5231"/>
                    <a:pt x="5548" y="5231"/>
                  </a:cubicBezTo>
                  <a:cubicBezTo>
                    <a:pt x="5568" y="5231"/>
                    <a:pt x="5589" y="5231"/>
                    <a:pt x="5609" y="523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5" name="Google Shape;5865;p47"/>
            <p:cNvSpPr/>
            <p:nvPr/>
          </p:nvSpPr>
          <p:spPr>
            <a:xfrm>
              <a:off x="-53616475" y="4088925"/>
              <a:ext cx="126050" cy="74850"/>
            </a:xfrm>
            <a:custGeom>
              <a:avLst/>
              <a:gdLst/>
              <a:ahLst/>
              <a:cxnLst/>
              <a:rect l="l" t="t" r="r" b="b"/>
              <a:pathLst>
                <a:path w="5042" h="2994" extrusionOk="0">
                  <a:moveTo>
                    <a:pt x="1" y="1"/>
                  </a:moveTo>
                  <a:lnTo>
                    <a:pt x="1" y="2994"/>
                  </a:lnTo>
                  <a:cubicBezTo>
                    <a:pt x="32" y="2175"/>
                    <a:pt x="694" y="1481"/>
                    <a:pt x="1513" y="1481"/>
                  </a:cubicBezTo>
                  <a:lnTo>
                    <a:pt x="2521" y="1481"/>
                  </a:lnTo>
                  <a:cubicBezTo>
                    <a:pt x="3561" y="1481"/>
                    <a:pt x="4569" y="914"/>
                    <a:pt x="504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6" name="Google Shape;5866;p47"/>
            <p:cNvSpPr/>
            <p:nvPr/>
          </p:nvSpPr>
          <p:spPr>
            <a:xfrm>
              <a:off x="-53475475" y="4163750"/>
              <a:ext cx="139425" cy="130775"/>
            </a:xfrm>
            <a:custGeom>
              <a:avLst/>
              <a:gdLst/>
              <a:ahLst/>
              <a:cxnLst/>
              <a:rect l="l" t="t" r="r" b="b"/>
              <a:pathLst>
                <a:path w="5577" h="5231" extrusionOk="0">
                  <a:moveTo>
                    <a:pt x="5577" y="1"/>
                  </a:moveTo>
                  <a:cubicBezTo>
                    <a:pt x="5577" y="820"/>
                    <a:pt x="4915" y="1481"/>
                    <a:pt x="4064" y="1481"/>
                  </a:cubicBezTo>
                  <a:cubicBezTo>
                    <a:pt x="3875" y="3592"/>
                    <a:pt x="2111" y="5231"/>
                    <a:pt x="0" y="5231"/>
                  </a:cubicBezTo>
                  <a:lnTo>
                    <a:pt x="5230" y="5231"/>
                  </a:lnTo>
                  <a:cubicBezTo>
                    <a:pt x="5419" y="5231"/>
                    <a:pt x="5577" y="5073"/>
                    <a:pt x="5577" y="4884"/>
                  </a:cubicBezTo>
                  <a:lnTo>
                    <a:pt x="5577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7" name="Google Shape;5867;p47"/>
            <p:cNvSpPr/>
            <p:nvPr/>
          </p:nvSpPr>
          <p:spPr>
            <a:xfrm>
              <a:off x="-53559750" y="4100750"/>
              <a:ext cx="167775" cy="174875"/>
            </a:xfrm>
            <a:custGeom>
              <a:avLst/>
              <a:gdLst/>
              <a:ahLst/>
              <a:cxnLst/>
              <a:rect l="l" t="t" r="r" b="b"/>
              <a:pathLst>
                <a:path w="6711" h="6995" extrusionOk="0">
                  <a:moveTo>
                    <a:pt x="1859" y="2521"/>
                  </a:moveTo>
                  <a:cubicBezTo>
                    <a:pt x="2048" y="2521"/>
                    <a:pt x="2206" y="2678"/>
                    <a:pt x="2206" y="2867"/>
                  </a:cubicBezTo>
                  <a:cubicBezTo>
                    <a:pt x="2206" y="3056"/>
                    <a:pt x="2048" y="3214"/>
                    <a:pt x="1859" y="3214"/>
                  </a:cubicBezTo>
                  <a:cubicBezTo>
                    <a:pt x="1670" y="3214"/>
                    <a:pt x="1512" y="3056"/>
                    <a:pt x="1512" y="2867"/>
                  </a:cubicBezTo>
                  <a:cubicBezTo>
                    <a:pt x="1512" y="2710"/>
                    <a:pt x="1670" y="2521"/>
                    <a:pt x="1859" y="2521"/>
                  </a:cubicBezTo>
                  <a:close/>
                  <a:moveTo>
                    <a:pt x="4852" y="2521"/>
                  </a:moveTo>
                  <a:cubicBezTo>
                    <a:pt x="5041" y="2521"/>
                    <a:pt x="5199" y="2678"/>
                    <a:pt x="5199" y="2867"/>
                  </a:cubicBezTo>
                  <a:cubicBezTo>
                    <a:pt x="5199" y="3056"/>
                    <a:pt x="5041" y="3214"/>
                    <a:pt x="4852" y="3214"/>
                  </a:cubicBezTo>
                  <a:cubicBezTo>
                    <a:pt x="4663" y="3214"/>
                    <a:pt x="4505" y="3056"/>
                    <a:pt x="4505" y="2867"/>
                  </a:cubicBezTo>
                  <a:cubicBezTo>
                    <a:pt x="4505" y="2710"/>
                    <a:pt x="4663" y="2521"/>
                    <a:pt x="4852" y="2521"/>
                  </a:cubicBezTo>
                  <a:close/>
                  <a:moveTo>
                    <a:pt x="4407" y="4324"/>
                  </a:moveTo>
                  <a:cubicBezTo>
                    <a:pt x="4505" y="4324"/>
                    <a:pt x="4600" y="4364"/>
                    <a:pt x="4663" y="4443"/>
                  </a:cubicBezTo>
                  <a:cubicBezTo>
                    <a:pt x="4820" y="4600"/>
                    <a:pt x="4820" y="4852"/>
                    <a:pt x="4663" y="4947"/>
                  </a:cubicBezTo>
                  <a:cubicBezTo>
                    <a:pt x="4285" y="5325"/>
                    <a:pt x="3812" y="5514"/>
                    <a:pt x="3340" y="5514"/>
                  </a:cubicBezTo>
                  <a:cubicBezTo>
                    <a:pt x="2836" y="5514"/>
                    <a:pt x="2363" y="5325"/>
                    <a:pt x="2017" y="4947"/>
                  </a:cubicBezTo>
                  <a:cubicBezTo>
                    <a:pt x="1859" y="4789"/>
                    <a:pt x="1859" y="4569"/>
                    <a:pt x="2017" y="4443"/>
                  </a:cubicBezTo>
                  <a:cubicBezTo>
                    <a:pt x="2095" y="4380"/>
                    <a:pt x="2190" y="4348"/>
                    <a:pt x="2284" y="4348"/>
                  </a:cubicBezTo>
                  <a:cubicBezTo>
                    <a:pt x="2379" y="4348"/>
                    <a:pt x="2473" y="4380"/>
                    <a:pt x="2552" y="4443"/>
                  </a:cubicBezTo>
                  <a:cubicBezTo>
                    <a:pt x="2773" y="4663"/>
                    <a:pt x="3064" y="4773"/>
                    <a:pt x="3352" y="4773"/>
                  </a:cubicBezTo>
                  <a:cubicBezTo>
                    <a:pt x="3639" y="4773"/>
                    <a:pt x="3923" y="4663"/>
                    <a:pt x="4127" y="4443"/>
                  </a:cubicBezTo>
                  <a:cubicBezTo>
                    <a:pt x="4206" y="4364"/>
                    <a:pt x="4309" y="4324"/>
                    <a:pt x="4407" y="4324"/>
                  </a:cubicBezTo>
                  <a:close/>
                  <a:moveTo>
                    <a:pt x="3340" y="0"/>
                  </a:moveTo>
                  <a:cubicBezTo>
                    <a:pt x="2678" y="1072"/>
                    <a:pt x="1544" y="1765"/>
                    <a:pt x="252" y="1765"/>
                  </a:cubicBezTo>
                  <a:lnTo>
                    <a:pt x="0" y="1765"/>
                  </a:lnTo>
                  <a:lnTo>
                    <a:pt x="0" y="3623"/>
                  </a:lnTo>
                  <a:cubicBezTo>
                    <a:pt x="0" y="5482"/>
                    <a:pt x="1512" y="6994"/>
                    <a:pt x="3340" y="6994"/>
                  </a:cubicBezTo>
                  <a:cubicBezTo>
                    <a:pt x="5199" y="6994"/>
                    <a:pt x="6711" y="5482"/>
                    <a:pt x="6711" y="3623"/>
                  </a:cubicBezTo>
                  <a:lnTo>
                    <a:pt x="6711" y="1765"/>
                  </a:lnTo>
                  <a:lnTo>
                    <a:pt x="6459" y="1765"/>
                  </a:lnTo>
                  <a:cubicBezTo>
                    <a:pt x="5167" y="1765"/>
                    <a:pt x="4033" y="1103"/>
                    <a:pt x="334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8" name="Google Shape;5868;p47"/>
            <p:cNvSpPr/>
            <p:nvPr/>
          </p:nvSpPr>
          <p:spPr>
            <a:xfrm>
              <a:off x="-53373875" y="4144850"/>
              <a:ext cx="18925" cy="37825"/>
            </a:xfrm>
            <a:custGeom>
              <a:avLst/>
              <a:gdLst/>
              <a:ahLst/>
              <a:cxnLst/>
              <a:rect l="l" t="t" r="r" b="b"/>
              <a:pathLst>
                <a:path w="757" h="1513" extrusionOk="0">
                  <a:moveTo>
                    <a:pt x="0" y="1"/>
                  </a:moveTo>
                  <a:lnTo>
                    <a:pt x="0" y="1513"/>
                  </a:lnTo>
                  <a:cubicBezTo>
                    <a:pt x="410" y="1513"/>
                    <a:pt x="757" y="1135"/>
                    <a:pt x="757" y="757"/>
                  </a:cubicBezTo>
                  <a:cubicBezTo>
                    <a:pt x="757" y="347"/>
                    <a:pt x="441" y="1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9" name="Google Shape;5869;p47"/>
            <p:cNvSpPr/>
            <p:nvPr/>
          </p:nvSpPr>
          <p:spPr>
            <a:xfrm>
              <a:off x="-53596775" y="4144850"/>
              <a:ext cx="18125" cy="37825"/>
            </a:xfrm>
            <a:custGeom>
              <a:avLst/>
              <a:gdLst/>
              <a:ahLst/>
              <a:cxnLst/>
              <a:rect l="l" t="t" r="r" b="b"/>
              <a:pathLst>
                <a:path w="725" h="1513" extrusionOk="0">
                  <a:moveTo>
                    <a:pt x="725" y="1"/>
                  </a:moveTo>
                  <a:cubicBezTo>
                    <a:pt x="347" y="1"/>
                    <a:pt x="1" y="347"/>
                    <a:pt x="1" y="757"/>
                  </a:cubicBezTo>
                  <a:cubicBezTo>
                    <a:pt x="1" y="1135"/>
                    <a:pt x="347" y="1513"/>
                    <a:pt x="725" y="1513"/>
                  </a:cubicBezTo>
                  <a:lnTo>
                    <a:pt x="725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0" name="Google Shape;5870;p47"/>
            <p:cNvSpPr/>
            <p:nvPr/>
          </p:nvSpPr>
          <p:spPr>
            <a:xfrm>
              <a:off x="-53461300" y="4088925"/>
              <a:ext cx="125250" cy="74850"/>
            </a:xfrm>
            <a:custGeom>
              <a:avLst/>
              <a:gdLst/>
              <a:ahLst/>
              <a:cxnLst/>
              <a:rect l="l" t="t" r="r" b="b"/>
              <a:pathLst>
                <a:path w="5010" h="2994" extrusionOk="0">
                  <a:moveTo>
                    <a:pt x="0" y="1"/>
                  </a:moveTo>
                  <a:cubicBezTo>
                    <a:pt x="504" y="914"/>
                    <a:pt x="1450" y="1481"/>
                    <a:pt x="2521" y="1481"/>
                  </a:cubicBezTo>
                  <a:lnTo>
                    <a:pt x="3497" y="1481"/>
                  </a:lnTo>
                  <a:cubicBezTo>
                    <a:pt x="4348" y="1481"/>
                    <a:pt x="5010" y="2175"/>
                    <a:pt x="5010" y="2994"/>
                  </a:cubicBezTo>
                  <a:lnTo>
                    <a:pt x="5010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71" name="Google Shape;5871;p47"/>
          <p:cNvGrpSpPr/>
          <p:nvPr/>
        </p:nvGrpSpPr>
        <p:grpSpPr>
          <a:xfrm>
            <a:off x="7331328" y="3468718"/>
            <a:ext cx="295536" cy="336649"/>
            <a:chOff x="-52023900" y="3590075"/>
            <a:chExt cx="279625" cy="318525"/>
          </a:xfrm>
          <a:solidFill>
            <a:srgbClr val="171536"/>
          </a:solidFill>
        </p:grpSpPr>
        <p:sp>
          <p:nvSpPr>
            <p:cNvPr id="5872" name="Google Shape;5872;p47"/>
            <p:cNvSpPr/>
            <p:nvPr/>
          </p:nvSpPr>
          <p:spPr>
            <a:xfrm>
              <a:off x="-52005000" y="3611625"/>
              <a:ext cx="92175" cy="92175"/>
            </a:xfrm>
            <a:custGeom>
              <a:avLst/>
              <a:gdLst/>
              <a:ahLst/>
              <a:cxnLst/>
              <a:rect l="l" t="t" r="r" b="b"/>
              <a:pathLst>
                <a:path w="3687" h="3687" extrusionOk="0">
                  <a:moveTo>
                    <a:pt x="1104" y="1"/>
                  </a:moveTo>
                  <a:cubicBezTo>
                    <a:pt x="474" y="1"/>
                    <a:pt x="1" y="505"/>
                    <a:pt x="1" y="1104"/>
                  </a:cubicBezTo>
                  <a:cubicBezTo>
                    <a:pt x="1" y="1419"/>
                    <a:pt x="127" y="1576"/>
                    <a:pt x="285" y="1828"/>
                  </a:cubicBezTo>
                  <a:cubicBezTo>
                    <a:pt x="127" y="2112"/>
                    <a:pt x="1" y="2269"/>
                    <a:pt x="1" y="2584"/>
                  </a:cubicBezTo>
                  <a:cubicBezTo>
                    <a:pt x="1" y="3214"/>
                    <a:pt x="505" y="3687"/>
                    <a:pt x="1104" y="3687"/>
                  </a:cubicBezTo>
                  <a:cubicBezTo>
                    <a:pt x="1734" y="3655"/>
                    <a:pt x="2238" y="3183"/>
                    <a:pt x="2238" y="2553"/>
                  </a:cubicBezTo>
                  <a:lnTo>
                    <a:pt x="2238" y="2206"/>
                  </a:lnTo>
                  <a:lnTo>
                    <a:pt x="2584" y="2206"/>
                  </a:lnTo>
                  <a:cubicBezTo>
                    <a:pt x="3214" y="2206"/>
                    <a:pt x="3687" y="1671"/>
                    <a:pt x="3687" y="1104"/>
                  </a:cubicBezTo>
                  <a:cubicBezTo>
                    <a:pt x="3687" y="505"/>
                    <a:pt x="3183" y="1"/>
                    <a:pt x="2584" y="1"/>
                  </a:cubicBezTo>
                  <a:cubicBezTo>
                    <a:pt x="2269" y="1"/>
                    <a:pt x="2112" y="95"/>
                    <a:pt x="1860" y="253"/>
                  </a:cubicBezTo>
                  <a:cubicBezTo>
                    <a:pt x="1576" y="95"/>
                    <a:pt x="1419" y="1"/>
                    <a:pt x="110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3" name="Google Shape;5873;p47"/>
            <p:cNvSpPr/>
            <p:nvPr/>
          </p:nvSpPr>
          <p:spPr>
            <a:xfrm>
              <a:off x="-51894725" y="3614000"/>
              <a:ext cx="121325" cy="106350"/>
            </a:xfrm>
            <a:custGeom>
              <a:avLst/>
              <a:gdLst/>
              <a:ahLst/>
              <a:cxnLst/>
              <a:rect l="l" t="t" r="r" b="b"/>
              <a:pathLst>
                <a:path w="4853" h="4254" extrusionOk="0">
                  <a:moveTo>
                    <a:pt x="1576" y="0"/>
                  </a:moveTo>
                  <a:lnTo>
                    <a:pt x="1" y="441"/>
                  </a:lnTo>
                  <a:cubicBezTo>
                    <a:pt x="32" y="567"/>
                    <a:pt x="32" y="725"/>
                    <a:pt x="64" y="851"/>
                  </a:cubicBezTo>
                  <a:lnTo>
                    <a:pt x="64" y="914"/>
                  </a:lnTo>
                  <a:cubicBezTo>
                    <a:pt x="473" y="2836"/>
                    <a:pt x="2206" y="4254"/>
                    <a:pt x="4159" y="4254"/>
                  </a:cubicBezTo>
                  <a:lnTo>
                    <a:pt x="4600" y="4254"/>
                  </a:lnTo>
                  <a:lnTo>
                    <a:pt x="4852" y="2678"/>
                  </a:lnTo>
                  <a:lnTo>
                    <a:pt x="4852" y="2678"/>
                  </a:lnTo>
                  <a:cubicBezTo>
                    <a:pt x="4632" y="2741"/>
                    <a:pt x="4411" y="2773"/>
                    <a:pt x="4159" y="2773"/>
                  </a:cubicBezTo>
                  <a:cubicBezTo>
                    <a:pt x="4131" y="2774"/>
                    <a:pt x="4103" y="2774"/>
                    <a:pt x="4076" y="2774"/>
                  </a:cubicBezTo>
                  <a:cubicBezTo>
                    <a:pt x="3164" y="2774"/>
                    <a:pt x="2350" y="2276"/>
                    <a:pt x="1891" y="1481"/>
                  </a:cubicBezTo>
                  <a:cubicBezTo>
                    <a:pt x="1639" y="1009"/>
                    <a:pt x="1544" y="536"/>
                    <a:pt x="157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4" name="Google Shape;5874;p47"/>
            <p:cNvSpPr/>
            <p:nvPr/>
          </p:nvSpPr>
          <p:spPr>
            <a:xfrm>
              <a:off x="-51838000" y="3590075"/>
              <a:ext cx="76400" cy="74350"/>
            </a:xfrm>
            <a:custGeom>
              <a:avLst/>
              <a:gdLst/>
              <a:ahLst/>
              <a:cxnLst/>
              <a:rect l="l" t="t" r="r" b="b"/>
              <a:pathLst>
                <a:path w="3056" h="2974" extrusionOk="0">
                  <a:moveTo>
                    <a:pt x="2615" y="0"/>
                  </a:moveTo>
                  <a:cubicBezTo>
                    <a:pt x="2583" y="0"/>
                    <a:pt x="2552" y="4"/>
                    <a:pt x="2520" y="12"/>
                  </a:cubicBezTo>
                  <a:lnTo>
                    <a:pt x="95" y="737"/>
                  </a:lnTo>
                  <a:cubicBezTo>
                    <a:pt x="0" y="1209"/>
                    <a:pt x="63" y="1650"/>
                    <a:pt x="284" y="2029"/>
                  </a:cubicBezTo>
                  <a:cubicBezTo>
                    <a:pt x="599" y="2627"/>
                    <a:pt x="1229" y="2974"/>
                    <a:pt x="1890" y="2974"/>
                  </a:cubicBezTo>
                  <a:cubicBezTo>
                    <a:pt x="2174" y="2974"/>
                    <a:pt x="2457" y="2911"/>
                    <a:pt x="2678" y="2785"/>
                  </a:cubicBezTo>
                  <a:lnTo>
                    <a:pt x="3056" y="422"/>
                  </a:lnTo>
                  <a:cubicBezTo>
                    <a:pt x="3056" y="296"/>
                    <a:pt x="2993" y="170"/>
                    <a:pt x="2930" y="107"/>
                  </a:cubicBezTo>
                  <a:cubicBezTo>
                    <a:pt x="2812" y="36"/>
                    <a:pt x="2711" y="0"/>
                    <a:pt x="261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5" name="Google Shape;5875;p47"/>
            <p:cNvSpPr/>
            <p:nvPr/>
          </p:nvSpPr>
          <p:spPr>
            <a:xfrm>
              <a:off x="-51988450" y="3666775"/>
              <a:ext cx="204800" cy="241825"/>
            </a:xfrm>
            <a:custGeom>
              <a:avLst/>
              <a:gdLst/>
              <a:ahLst/>
              <a:cxnLst/>
              <a:rect l="l" t="t" r="r" b="b"/>
              <a:pathLst>
                <a:path w="8192" h="9673" extrusionOk="0">
                  <a:moveTo>
                    <a:pt x="2678" y="3718"/>
                  </a:moveTo>
                  <a:cubicBezTo>
                    <a:pt x="2868" y="3718"/>
                    <a:pt x="3025" y="3875"/>
                    <a:pt x="3025" y="4096"/>
                  </a:cubicBezTo>
                  <a:cubicBezTo>
                    <a:pt x="3025" y="4285"/>
                    <a:pt x="2868" y="4442"/>
                    <a:pt x="2678" y="4442"/>
                  </a:cubicBezTo>
                  <a:cubicBezTo>
                    <a:pt x="2489" y="4442"/>
                    <a:pt x="2332" y="4285"/>
                    <a:pt x="2332" y="4096"/>
                  </a:cubicBezTo>
                  <a:cubicBezTo>
                    <a:pt x="2332" y="3875"/>
                    <a:pt x="2489" y="3718"/>
                    <a:pt x="2678" y="3718"/>
                  </a:cubicBezTo>
                  <a:close/>
                  <a:moveTo>
                    <a:pt x="5671" y="3781"/>
                  </a:moveTo>
                  <a:cubicBezTo>
                    <a:pt x="5860" y="3781"/>
                    <a:pt x="6018" y="3938"/>
                    <a:pt x="6018" y="4127"/>
                  </a:cubicBezTo>
                  <a:cubicBezTo>
                    <a:pt x="6018" y="4316"/>
                    <a:pt x="5860" y="4474"/>
                    <a:pt x="5671" y="4474"/>
                  </a:cubicBezTo>
                  <a:cubicBezTo>
                    <a:pt x="5482" y="4474"/>
                    <a:pt x="5325" y="4316"/>
                    <a:pt x="5325" y="4127"/>
                  </a:cubicBezTo>
                  <a:cubicBezTo>
                    <a:pt x="5325" y="3938"/>
                    <a:pt x="5482" y="3781"/>
                    <a:pt x="5671" y="3781"/>
                  </a:cubicBezTo>
                  <a:close/>
                  <a:moveTo>
                    <a:pt x="4191" y="4474"/>
                  </a:moveTo>
                  <a:cubicBezTo>
                    <a:pt x="4821" y="4474"/>
                    <a:pt x="5293" y="4978"/>
                    <a:pt x="5293" y="5577"/>
                  </a:cubicBezTo>
                  <a:cubicBezTo>
                    <a:pt x="5293" y="6207"/>
                    <a:pt x="4758" y="6679"/>
                    <a:pt x="4191" y="6679"/>
                  </a:cubicBezTo>
                  <a:cubicBezTo>
                    <a:pt x="3561" y="6679"/>
                    <a:pt x="3088" y="6175"/>
                    <a:pt x="3088" y="5577"/>
                  </a:cubicBezTo>
                  <a:cubicBezTo>
                    <a:pt x="3088" y="4946"/>
                    <a:pt x="3561" y="4474"/>
                    <a:pt x="4191" y="4474"/>
                  </a:cubicBezTo>
                  <a:close/>
                  <a:moveTo>
                    <a:pt x="5195" y="7034"/>
                  </a:moveTo>
                  <a:cubicBezTo>
                    <a:pt x="5293" y="7034"/>
                    <a:pt x="5388" y="7073"/>
                    <a:pt x="5451" y="7152"/>
                  </a:cubicBezTo>
                  <a:cubicBezTo>
                    <a:pt x="5640" y="7278"/>
                    <a:pt x="5640" y="7498"/>
                    <a:pt x="5482" y="7656"/>
                  </a:cubicBezTo>
                  <a:cubicBezTo>
                    <a:pt x="5136" y="8002"/>
                    <a:pt x="4663" y="8223"/>
                    <a:pt x="4128" y="8223"/>
                  </a:cubicBezTo>
                  <a:cubicBezTo>
                    <a:pt x="3624" y="8223"/>
                    <a:pt x="3151" y="8002"/>
                    <a:pt x="2836" y="7656"/>
                  </a:cubicBezTo>
                  <a:cubicBezTo>
                    <a:pt x="2678" y="7498"/>
                    <a:pt x="2678" y="7278"/>
                    <a:pt x="2836" y="7152"/>
                  </a:cubicBezTo>
                  <a:cubicBezTo>
                    <a:pt x="2915" y="7073"/>
                    <a:pt x="3017" y="7034"/>
                    <a:pt x="3112" y="7034"/>
                  </a:cubicBezTo>
                  <a:cubicBezTo>
                    <a:pt x="3206" y="7034"/>
                    <a:pt x="3293" y="7073"/>
                    <a:pt x="3340" y="7152"/>
                  </a:cubicBezTo>
                  <a:cubicBezTo>
                    <a:pt x="3561" y="7372"/>
                    <a:pt x="3852" y="7483"/>
                    <a:pt x="4140" y="7483"/>
                  </a:cubicBezTo>
                  <a:cubicBezTo>
                    <a:pt x="4427" y="7483"/>
                    <a:pt x="4711" y="7372"/>
                    <a:pt x="4915" y="7152"/>
                  </a:cubicBezTo>
                  <a:cubicBezTo>
                    <a:pt x="4994" y="7073"/>
                    <a:pt x="5097" y="7034"/>
                    <a:pt x="5195" y="7034"/>
                  </a:cubicBezTo>
                  <a:close/>
                  <a:moveTo>
                    <a:pt x="3403" y="0"/>
                  </a:moveTo>
                  <a:cubicBezTo>
                    <a:pt x="3120" y="347"/>
                    <a:pt x="2710" y="567"/>
                    <a:pt x="2237" y="693"/>
                  </a:cubicBezTo>
                  <a:cubicBezTo>
                    <a:pt x="2080" y="1575"/>
                    <a:pt x="1355" y="2237"/>
                    <a:pt x="410" y="2237"/>
                  </a:cubicBezTo>
                  <a:cubicBezTo>
                    <a:pt x="284" y="2237"/>
                    <a:pt x="158" y="2237"/>
                    <a:pt x="32" y="2174"/>
                  </a:cubicBezTo>
                  <a:cubicBezTo>
                    <a:pt x="32" y="2300"/>
                    <a:pt x="1" y="2458"/>
                    <a:pt x="1" y="2584"/>
                  </a:cubicBezTo>
                  <a:lnTo>
                    <a:pt x="1" y="5577"/>
                  </a:lnTo>
                  <a:cubicBezTo>
                    <a:pt x="1" y="7813"/>
                    <a:pt x="1859" y="9672"/>
                    <a:pt x="4096" y="9672"/>
                  </a:cubicBezTo>
                  <a:cubicBezTo>
                    <a:pt x="6333" y="9672"/>
                    <a:pt x="8192" y="7813"/>
                    <a:pt x="8192" y="5577"/>
                  </a:cubicBezTo>
                  <a:lnTo>
                    <a:pt x="8192" y="2930"/>
                  </a:lnTo>
                  <a:lnTo>
                    <a:pt x="7845" y="2930"/>
                  </a:lnTo>
                  <a:cubicBezTo>
                    <a:pt x="5924" y="2930"/>
                    <a:pt x="4191" y="1764"/>
                    <a:pt x="340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6" name="Google Shape;5876;p47"/>
            <p:cNvSpPr/>
            <p:nvPr/>
          </p:nvSpPr>
          <p:spPr>
            <a:xfrm>
              <a:off x="-51893150" y="3797500"/>
              <a:ext cx="18150" cy="17375"/>
            </a:xfrm>
            <a:custGeom>
              <a:avLst/>
              <a:gdLst/>
              <a:ahLst/>
              <a:cxnLst/>
              <a:rect l="l" t="t" r="r" b="b"/>
              <a:pathLst>
                <a:path w="726" h="695" extrusionOk="0">
                  <a:moveTo>
                    <a:pt x="379" y="1"/>
                  </a:moveTo>
                  <a:cubicBezTo>
                    <a:pt x="190" y="1"/>
                    <a:pt x="1" y="159"/>
                    <a:pt x="1" y="348"/>
                  </a:cubicBezTo>
                  <a:cubicBezTo>
                    <a:pt x="1" y="537"/>
                    <a:pt x="190" y="694"/>
                    <a:pt x="379" y="694"/>
                  </a:cubicBezTo>
                  <a:cubicBezTo>
                    <a:pt x="568" y="694"/>
                    <a:pt x="725" y="537"/>
                    <a:pt x="725" y="348"/>
                  </a:cubicBezTo>
                  <a:cubicBezTo>
                    <a:pt x="725" y="159"/>
                    <a:pt x="568" y="1"/>
                    <a:pt x="37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7" name="Google Shape;5877;p47"/>
            <p:cNvSpPr/>
            <p:nvPr/>
          </p:nvSpPr>
          <p:spPr>
            <a:xfrm>
              <a:off x="-51763200" y="3745525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1" y="1"/>
                  </a:moveTo>
                  <a:lnTo>
                    <a:pt x="1" y="2553"/>
                  </a:lnTo>
                  <a:cubicBezTo>
                    <a:pt x="442" y="2269"/>
                    <a:pt x="757" y="1796"/>
                    <a:pt x="757" y="1229"/>
                  </a:cubicBezTo>
                  <a:cubicBezTo>
                    <a:pt x="757" y="725"/>
                    <a:pt x="442" y="253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8" name="Google Shape;5878;p47"/>
            <p:cNvSpPr/>
            <p:nvPr/>
          </p:nvSpPr>
          <p:spPr>
            <a:xfrm>
              <a:off x="-52023900" y="3746325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757" y="0"/>
                  </a:moveTo>
                  <a:cubicBezTo>
                    <a:pt x="316" y="221"/>
                    <a:pt x="1" y="693"/>
                    <a:pt x="1" y="1260"/>
                  </a:cubicBezTo>
                  <a:cubicBezTo>
                    <a:pt x="1" y="1796"/>
                    <a:pt x="316" y="2269"/>
                    <a:pt x="757" y="2552"/>
                  </a:cubicBezTo>
                  <a:lnTo>
                    <a:pt x="757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79" name="Google Shape;5879;p47"/>
          <p:cNvGrpSpPr/>
          <p:nvPr/>
        </p:nvGrpSpPr>
        <p:grpSpPr>
          <a:xfrm>
            <a:off x="1906197" y="3055312"/>
            <a:ext cx="337151" cy="337151"/>
            <a:chOff x="-57173375" y="3198925"/>
            <a:chExt cx="319000" cy="319000"/>
          </a:xfrm>
          <a:solidFill>
            <a:srgbClr val="171536"/>
          </a:solidFill>
        </p:grpSpPr>
        <p:sp>
          <p:nvSpPr>
            <p:cNvPr id="5880" name="Google Shape;5880;p47"/>
            <p:cNvSpPr/>
            <p:nvPr/>
          </p:nvSpPr>
          <p:spPr>
            <a:xfrm>
              <a:off x="-57120600" y="3237525"/>
              <a:ext cx="204800" cy="92825"/>
            </a:xfrm>
            <a:custGeom>
              <a:avLst/>
              <a:gdLst/>
              <a:ahLst/>
              <a:cxnLst/>
              <a:rect l="l" t="t" r="r" b="b"/>
              <a:pathLst>
                <a:path w="8192" h="3713" extrusionOk="0">
                  <a:moveTo>
                    <a:pt x="4096" y="0"/>
                  </a:moveTo>
                  <a:cubicBezTo>
                    <a:pt x="1954" y="0"/>
                    <a:pt x="189" y="1607"/>
                    <a:pt x="0" y="3686"/>
                  </a:cubicBezTo>
                  <a:cubicBezTo>
                    <a:pt x="81" y="3690"/>
                    <a:pt x="163" y="3692"/>
                    <a:pt x="245" y="3692"/>
                  </a:cubicBezTo>
                  <a:cubicBezTo>
                    <a:pt x="868" y="3692"/>
                    <a:pt x="1523" y="3579"/>
                    <a:pt x="2080" y="3245"/>
                  </a:cubicBezTo>
                  <a:cubicBezTo>
                    <a:pt x="2111" y="3182"/>
                    <a:pt x="2174" y="3056"/>
                    <a:pt x="2206" y="2993"/>
                  </a:cubicBezTo>
                  <a:cubicBezTo>
                    <a:pt x="2017" y="2615"/>
                    <a:pt x="1954" y="2237"/>
                    <a:pt x="2206" y="1890"/>
                  </a:cubicBezTo>
                  <a:cubicBezTo>
                    <a:pt x="2395" y="1512"/>
                    <a:pt x="2741" y="1323"/>
                    <a:pt x="3151" y="1323"/>
                  </a:cubicBezTo>
                  <a:cubicBezTo>
                    <a:pt x="3340" y="977"/>
                    <a:pt x="3686" y="725"/>
                    <a:pt x="4096" y="725"/>
                  </a:cubicBezTo>
                  <a:cubicBezTo>
                    <a:pt x="4474" y="725"/>
                    <a:pt x="4884" y="977"/>
                    <a:pt x="5041" y="1323"/>
                  </a:cubicBezTo>
                  <a:cubicBezTo>
                    <a:pt x="5419" y="1323"/>
                    <a:pt x="5829" y="1512"/>
                    <a:pt x="6018" y="1890"/>
                  </a:cubicBezTo>
                  <a:cubicBezTo>
                    <a:pt x="6207" y="2237"/>
                    <a:pt x="6207" y="2678"/>
                    <a:pt x="6018" y="2993"/>
                  </a:cubicBezTo>
                  <a:cubicBezTo>
                    <a:pt x="6049" y="3056"/>
                    <a:pt x="6112" y="3182"/>
                    <a:pt x="6144" y="3245"/>
                  </a:cubicBezTo>
                  <a:cubicBezTo>
                    <a:pt x="6654" y="3551"/>
                    <a:pt x="7206" y="3713"/>
                    <a:pt x="7783" y="3713"/>
                  </a:cubicBezTo>
                  <a:cubicBezTo>
                    <a:pt x="7918" y="3713"/>
                    <a:pt x="8054" y="3704"/>
                    <a:pt x="8192" y="3686"/>
                  </a:cubicBezTo>
                  <a:cubicBezTo>
                    <a:pt x="8003" y="1607"/>
                    <a:pt x="6207" y="0"/>
                    <a:pt x="409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1" name="Google Shape;5881;p47"/>
            <p:cNvSpPr/>
            <p:nvPr/>
          </p:nvSpPr>
          <p:spPr>
            <a:xfrm>
              <a:off x="-57053650" y="3273750"/>
              <a:ext cx="70100" cy="74850"/>
            </a:xfrm>
            <a:custGeom>
              <a:avLst/>
              <a:gdLst/>
              <a:ahLst/>
              <a:cxnLst/>
              <a:rect l="l" t="t" r="r" b="b"/>
              <a:pathLst>
                <a:path w="2804" h="2994" extrusionOk="0">
                  <a:moveTo>
                    <a:pt x="1418" y="1166"/>
                  </a:moveTo>
                  <a:cubicBezTo>
                    <a:pt x="1607" y="1166"/>
                    <a:pt x="1765" y="1323"/>
                    <a:pt x="1765" y="1544"/>
                  </a:cubicBezTo>
                  <a:cubicBezTo>
                    <a:pt x="1765" y="1733"/>
                    <a:pt x="1638" y="1891"/>
                    <a:pt x="1418" y="1891"/>
                  </a:cubicBezTo>
                  <a:cubicBezTo>
                    <a:pt x="1229" y="1891"/>
                    <a:pt x="1071" y="1733"/>
                    <a:pt x="1071" y="1544"/>
                  </a:cubicBezTo>
                  <a:cubicBezTo>
                    <a:pt x="1071" y="1323"/>
                    <a:pt x="1229" y="1166"/>
                    <a:pt x="1418" y="1166"/>
                  </a:cubicBezTo>
                  <a:close/>
                  <a:moveTo>
                    <a:pt x="1418" y="0"/>
                  </a:moveTo>
                  <a:cubicBezTo>
                    <a:pt x="1260" y="0"/>
                    <a:pt x="1103" y="126"/>
                    <a:pt x="1071" y="315"/>
                  </a:cubicBezTo>
                  <a:cubicBezTo>
                    <a:pt x="1019" y="497"/>
                    <a:pt x="860" y="615"/>
                    <a:pt x="664" y="615"/>
                  </a:cubicBezTo>
                  <a:cubicBezTo>
                    <a:pt x="623" y="615"/>
                    <a:pt x="580" y="610"/>
                    <a:pt x="536" y="599"/>
                  </a:cubicBezTo>
                  <a:cubicBezTo>
                    <a:pt x="492" y="573"/>
                    <a:pt x="447" y="561"/>
                    <a:pt x="402" y="561"/>
                  </a:cubicBezTo>
                  <a:cubicBezTo>
                    <a:pt x="284" y="561"/>
                    <a:pt x="172" y="642"/>
                    <a:pt x="126" y="756"/>
                  </a:cubicBezTo>
                  <a:cubicBezTo>
                    <a:pt x="32" y="914"/>
                    <a:pt x="63" y="1103"/>
                    <a:pt x="189" y="1197"/>
                  </a:cubicBezTo>
                  <a:cubicBezTo>
                    <a:pt x="347" y="1387"/>
                    <a:pt x="347" y="1639"/>
                    <a:pt x="189" y="1765"/>
                  </a:cubicBezTo>
                  <a:cubicBezTo>
                    <a:pt x="32" y="1891"/>
                    <a:pt x="0" y="2080"/>
                    <a:pt x="126" y="2237"/>
                  </a:cubicBezTo>
                  <a:cubicBezTo>
                    <a:pt x="175" y="2359"/>
                    <a:pt x="300" y="2406"/>
                    <a:pt x="427" y="2406"/>
                  </a:cubicBezTo>
                  <a:cubicBezTo>
                    <a:pt x="463" y="2406"/>
                    <a:pt x="500" y="2402"/>
                    <a:pt x="536" y="2395"/>
                  </a:cubicBezTo>
                  <a:cubicBezTo>
                    <a:pt x="580" y="2382"/>
                    <a:pt x="624" y="2376"/>
                    <a:pt x="667" y="2376"/>
                  </a:cubicBezTo>
                  <a:cubicBezTo>
                    <a:pt x="840" y="2376"/>
                    <a:pt x="996" y="2477"/>
                    <a:pt x="1071" y="2678"/>
                  </a:cubicBezTo>
                  <a:cubicBezTo>
                    <a:pt x="1103" y="2867"/>
                    <a:pt x="1260" y="2993"/>
                    <a:pt x="1418" y="2993"/>
                  </a:cubicBezTo>
                  <a:cubicBezTo>
                    <a:pt x="1575" y="2993"/>
                    <a:pt x="1733" y="2867"/>
                    <a:pt x="1765" y="2678"/>
                  </a:cubicBezTo>
                  <a:cubicBezTo>
                    <a:pt x="1789" y="2483"/>
                    <a:pt x="1946" y="2363"/>
                    <a:pt x="2118" y="2363"/>
                  </a:cubicBezTo>
                  <a:cubicBezTo>
                    <a:pt x="2168" y="2363"/>
                    <a:pt x="2219" y="2373"/>
                    <a:pt x="2269" y="2395"/>
                  </a:cubicBezTo>
                  <a:cubicBezTo>
                    <a:pt x="2309" y="2411"/>
                    <a:pt x="2354" y="2419"/>
                    <a:pt x="2399" y="2419"/>
                  </a:cubicBezTo>
                  <a:cubicBezTo>
                    <a:pt x="2530" y="2419"/>
                    <a:pt x="2663" y="2354"/>
                    <a:pt x="2710" y="2237"/>
                  </a:cubicBezTo>
                  <a:cubicBezTo>
                    <a:pt x="2804" y="2080"/>
                    <a:pt x="2741" y="1891"/>
                    <a:pt x="2647" y="1765"/>
                  </a:cubicBezTo>
                  <a:cubicBezTo>
                    <a:pt x="2489" y="1607"/>
                    <a:pt x="2489" y="1323"/>
                    <a:pt x="2647" y="1197"/>
                  </a:cubicBezTo>
                  <a:cubicBezTo>
                    <a:pt x="2804" y="1103"/>
                    <a:pt x="2804" y="914"/>
                    <a:pt x="2710" y="756"/>
                  </a:cubicBezTo>
                  <a:cubicBezTo>
                    <a:pt x="2663" y="640"/>
                    <a:pt x="2530" y="575"/>
                    <a:pt x="2399" y="575"/>
                  </a:cubicBezTo>
                  <a:cubicBezTo>
                    <a:pt x="2354" y="575"/>
                    <a:pt x="2309" y="583"/>
                    <a:pt x="2269" y="599"/>
                  </a:cubicBezTo>
                  <a:cubicBezTo>
                    <a:pt x="2235" y="609"/>
                    <a:pt x="2202" y="613"/>
                    <a:pt x="2170" y="613"/>
                  </a:cubicBezTo>
                  <a:cubicBezTo>
                    <a:pt x="1992" y="613"/>
                    <a:pt x="1845" y="475"/>
                    <a:pt x="1765" y="315"/>
                  </a:cubicBezTo>
                  <a:cubicBezTo>
                    <a:pt x="1733" y="126"/>
                    <a:pt x="1575" y="0"/>
                    <a:pt x="141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2" name="Google Shape;5882;p47"/>
            <p:cNvSpPr/>
            <p:nvPr/>
          </p:nvSpPr>
          <p:spPr>
            <a:xfrm>
              <a:off x="-57058375" y="3198925"/>
              <a:ext cx="82700" cy="26800"/>
            </a:xfrm>
            <a:custGeom>
              <a:avLst/>
              <a:gdLst/>
              <a:ahLst/>
              <a:cxnLst/>
              <a:rect l="l" t="t" r="r" b="b"/>
              <a:pathLst>
                <a:path w="3308" h="1072" extrusionOk="0">
                  <a:moveTo>
                    <a:pt x="1638" y="0"/>
                  </a:moveTo>
                  <a:cubicBezTo>
                    <a:pt x="882" y="0"/>
                    <a:pt x="252" y="441"/>
                    <a:pt x="0" y="1071"/>
                  </a:cubicBezTo>
                  <a:cubicBezTo>
                    <a:pt x="504" y="851"/>
                    <a:pt x="1040" y="756"/>
                    <a:pt x="1638" y="756"/>
                  </a:cubicBezTo>
                  <a:cubicBezTo>
                    <a:pt x="2206" y="756"/>
                    <a:pt x="2773" y="851"/>
                    <a:pt x="3308" y="1071"/>
                  </a:cubicBezTo>
                  <a:cubicBezTo>
                    <a:pt x="2993" y="441"/>
                    <a:pt x="2363" y="0"/>
                    <a:pt x="163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3" name="Google Shape;5883;p47"/>
            <p:cNvSpPr/>
            <p:nvPr/>
          </p:nvSpPr>
          <p:spPr>
            <a:xfrm>
              <a:off x="-57173375" y="3338325"/>
              <a:ext cx="319000" cy="179600"/>
            </a:xfrm>
            <a:custGeom>
              <a:avLst/>
              <a:gdLst/>
              <a:ahLst/>
              <a:cxnLst/>
              <a:rect l="l" t="t" r="r" b="b"/>
              <a:pathLst>
                <a:path w="12760" h="7184" extrusionOk="0">
                  <a:moveTo>
                    <a:pt x="4695" y="1198"/>
                  </a:moveTo>
                  <a:cubicBezTo>
                    <a:pt x="4915" y="1198"/>
                    <a:pt x="5073" y="1355"/>
                    <a:pt x="5073" y="1544"/>
                  </a:cubicBezTo>
                  <a:cubicBezTo>
                    <a:pt x="5073" y="1733"/>
                    <a:pt x="4915" y="1891"/>
                    <a:pt x="4695" y="1891"/>
                  </a:cubicBezTo>
                  <a:cubicBezTo>
                    <a:pt x="4506" y="1891"/>
                    <a:pt x="4348" y="1733"/>
                    <a:pt x="4348" y="1544"/>
                  </a:cubicBezTo>
                  <a:cubicBezTo>
                    <a:pt x="4348" y="1355"/>
                    <a:pt x="4506" y="1198"/>
                    <a:pt x="4695" y="1198"/>
                  </a:cubicBezTo>
                  <a:close/>
                  <a:moveTo>
                    <a:pt x="7688" y="1198"/>
                  </a:moveTo>
                  <a:cubicBezTo>
                    <a:pt x="7908" y="1198"/>
                    <a:pt x="8066" y="1355"/>
                    <a:pt x="8066" y="1544"/>
                  </a:cubicBezTo>
                  <a:cubicBezTo>
                    <a:pt x="8066" y="1733"/>
                    <a:pt x="7940" y="1891"/>
                    <a:pt x="7688" y="1891"/>
                  </a:cubicBezTo>
                  <a:cubicBezTo>
                    <a:pt x="7499" y="1891"/>
                    <a:pt x="7341" y="1733"/>
                    <a:pt x="7341" y="1544"/>
                  </a:cubicBezTo>
                  <a:cubicBezTo>
                    <a:pt x="7341" y="1355"/>
                    <a:pt x="7499" y="1198"/>
                    <a:pt x="7688" y="1198"/>
                  </a:cubicBezTo>
                  <a:close/>
                  <a:moveTo>
                    <a:pt x="946" y="2805"/>
                  </a:moveTo>
                  <a:cubicBezTo>
                    <a:pt x="1198" y="3151"/>
                    <a:pt x="1639" y="3403"/>
                    <a:pt x="2111" y="3403"/>
                  </a:cubicBezTo>
                  <a:cubicBezTo>
                    <a:pt x="2111" y="3844"/>
                    <a:pt x="1765" y="4128"/>
                    <a:pt x="1355" y="4128"/>
                  </a:cubicBezTo>
                  <a:cubicBezTo>
                    <a:pt x="977" y="4128"/>
                    <a:pt x="631" y="3781"/>
                    <a:pt x="631" y="3403"/>
                  </a:cubicBezTo>
                  <a:cubicBezTo>
                    <a:pt x="631" y="3151"/>
                    <a:pt x="725" y="2931"/>
                    <a:pt x="946" y="2805"/>
                  </a:cubicBezTo>
                  <a:close/>
                  <a:moveTo>
                    <a:pt x="11531" y="2805"/>
                  </a:moveTo>
                  <a:cubicBezTo>
                    <a:pt x="11720" y="2931"/>
                    <a:pt x="11846" y="3151"/>
                    <a:pt x="11846" y="3403"/>
                  </a:cubicBezTo>
                  <a:cubicBezTo>
                    <a:pt x="11846" y="3844"/>
                    <a:pt x="11531" y="4128"/>
                    <a:pt x="11090" y="4128"/>
                  </a:cubicBezTo>
                  <a:cubicBezTo>
                    <a:pt x="10681" y="4128"/>
                    <a:pt x="10334" y="3781"/>
                    <a:pt x="10334" y="3403"/>
                  </a:cubicBezTo>
                  <a:cubicBezTo>
                    <a:pt x="10807" y="3403"/>
                    <a:pt x="11248" y="3151"/>
                    <a:pt x="11531" y="2805"/>
                  </a:cubicBezTo>
                  <a:close/>
                  <a:moveTo>
                    <a:pt x="7302" y="3718"/>
                  </a:moveTo>
                  <a:cubicBezTo>
                    <a:pt x="7396" y="3718"/>
                    <a:pt x="7483" y="3750"/>
                    <a:pt x="7530" y="3813"/>
                  </a:cubicBezTo>
                  <a:cubicBezTo>
                    <a:pt x="7688" y="3939"/>
                    <a:pt x="7688" y="4191"/>
                    <a:pt x="7530" y="4348"/>
                  </a:cubicBezTo>
                  <a:cubicBezTo>
                    <a:pt x="7184" y="4695"/>
                    <a:pt x="6711" y="4884"/>
                    <a:pt x="6238" y="4884"/>
                  </a:cubicBezTo>
                  <a:cubicBezTo>
                    <a:pt x="5766" y="4884"/>
                    <a:pt x="5262" y="4695"/>
                    <a:pt x="4947" y="4348"/>
                  </a:cubicBezTo>
                  <a:cubicBezTo>
                    <a:pt x="4789" y="4191"/>
                    <a:pt x="4789" y="3939"/>
                    <a:pt x="4947" y="3813"/>
                  </a:cubicBezTo>
                  <a:cubicBezTo>
                    <a:pt x="5026" y="3750"/>
                    <a:pt x="5120" y="3718"/>
                    <a:pt x="5211" y="3718"/>
                  </a:cubicBezTo>
                  <a:cubicBezTo>
                    <a:pt x="5301" y="3718"/>
                    <a:pt x="5388" y="3750"/>
                    <a:pt x="5451" y="3813"/>
                  </a:cubicBezTo>
                  <a:cubicBezTo>
                    <a:pt x="5671" y="4033"/>
                    <a:pt x="5955" y="4144"/>
                    <a:pt x="6238" y="4144"/>
                  </a:cubicBezTo>
                  <a:cubicBezTo>
                    <a:pt x="6522" y="4144"/>
                    <a:pt x="6806" y="4033"/>
                    <a:pt x="7026" y="3813"/>
                  </a:cubicBezTo>
                  <a:cubicBezTo>
                    <a:pt x="7105" y="3750"/>
                    <a:pt x="7207" y="3718"/>
                    <a:pt x="7302" y="3718"/>
                  </a:cubicBezTo>
                  <a:close/>
                  <a:moveTo>
                    <a:pt x="4317" y="1"/>
                  </a:moveTo>
                  <a:cubicBezTo>
                    <a:pt x="3781" y="284"/>
                    <a:pt x="3119" y="410"/>
                    <a:pt x="2552" y="410"/>
                  </a:cubicBezTo>
                  <a:cubicBezTo>
                    <a:pt x="2426" y="410"/>
                    <a:pt x="2300" y="410"/>
                    <a:pt x="2206" y="379"/>
                  </a:cubicBezTo>
                  <a:lnTo>
                    <a:pt x="2206" y="410"/>
                  </a:lnTo>
                  <a:cubicBezTo>
                    <a:pt x="1355" y="410"/>
                    <a:pt x="694" y="1072"/>
                    <a:pt x="694" y="1891"/>
                  </a:cubicBezTo>
                  <a:cubicBezTo>
                    <a:pt x="694" y="1985"/>
                    <a:pt x="694" y="2017"/>
                    <a:pt x="725" y="2112"/>
                  </a:cubicBezTo>
                  <a:cubicBezTo>
                    <a:pt x="253" y="2364"/>
                    <a:pt x="0" y="2836"/>
                    <a:pt x="0" y="3403"/>
                  </a:cubicBezTo>
                  <a:cubicBezTo>
                    <a:pt x="0" y="4222"/>
                    <a:pt x="662" y="4884"/>
                    <a:pt x="1481" y="4884"/>
                  </a:cubicBezTo>
                  <a:cubicBezTo>
                    <a:pt x="1891" y="4884"/>
                    <a:pt x="2237" y="4726"/>
                    <a:pt x="2521" y="4506"/>
                  </a:cubicBezTo>
                  <a:cubicBezTo>
                    <a:pt x="3088" y="6050"/>
                    <a:pt x="4632" y="7184"/>
                    <a:pt x="6364" y="7184"/>
                  </a:cubicBezTo>
                  <a:cubicBezTo>
                    <a:pt x="8097" y="7184"/>
                    <a:pt x="9641" y="6050"/>
                    <a:pt x="10240" y="4506"/>
                  </a:cubicBezTo>
                  <a:cubicBezTo>
                    <a:pt x="10492" y="4726"/>
                    <a:pt x="10870" y="4884"/>
                    <a:pt x="11248" y="4884"/>
                  </a:cubicBezTo>
                  <a:cubicBezTo>
                    <a:pt x="12067" y="4884"/>
                    <a:pt x="12760" y="4222"/>
                    <a:pt x="12760" y="3403"/>
                  </a:cubicBezTo>
                  <a:cubicBezTo>
                    <a:pt x="12571" y="2836"/>
                    <a:pt x="12256" y="2364"/>
                    <a:pt x="11846" y="2112"/>
                  </a:cubicBezTo>
                  <a:lnTo>
                    <a:pt x="11846" y="1891"/>
                  </a:lnTo>
                  <a:cubicBezTo>
                    <a:pt x="11846" y="1072"/>
                    <a:pt x="11153" y="410"/>
                    <a:pt x="10334" y="410"/>
                  </a:cubicBezTo>
                  <a:lnTo>
                    <a:pt x="10334" y="379"/>
                  </a:lnTo>
                  <a:cubicBezTo>
                    <a:pt x="10208" y="379"/>
                    <a:pt x="10114" y="410"/>
                    <a:pt x="9988" y="410"/>
                  </a:cubicBezTo>
                  <a:cubicBezTo>
                    <a:pt x="9357" y="410"/>
                    <a:pt x="8727" y="253"/>
                    <a:pt x="8160" y="1"/>
                  </a:cubicBezTo>
                  <a:lnTo>
                    <a:pt x="8160" y="32"/>
                  </a:lnTo>
                  <a:cubicBezTo>
                    <a:pt x="7971" y="410"/>
                    <a:pt x="7593" y="599"/>
                    <a:pt x="7184" y="599"/>
                  </a:cubicBezTo>
                  <a:cubicBezTo>
                    <a:pt x="6995" y="946"/>
                    <a:pt x="6648" y="1198"/>
                    <a:pt x="6238" y="1198"/>
                  </a:cubicBezTo>
                  <a:cubicBezTo>
                    <a:pt x="5860" y="1198"/>
                    <a:pt x="5451" y="946"/>
                    <a:pt x="5293" y="599"/>
                  </a:cubicBezTo>
                  <a:cubicBezTo>
                    <a:pt x="4852" y="599"/>
                    <a:pt x="4506" y="410"/>
                    <a:pt x="4317" y="32"/>
                  </a:cubicBezTo>
                  <a:lnTo>
                    <a:pt x="4317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84" name="Google Shape;5884;p47"/>
          <p:cNvGrpSpPr/>
          <p:nvPr/>
        </p:nvGrpSpPr>
        <p:grpSpPr>
          <a:xfrm>
            <a:off x="1907029" y="3489830"/>
            <a:ext cx="335486" cy="295562"/>
            <a:chOff x="-57176525" y="3610050"/>
            <a:chExt cx="317425" cy="279650"/>
          </a:xfrm>
          <a:solidFill>
            <a:srgbClr val="171536"/>
          </a:solidFill>
        </p:grpSpPr>
        <p:sp>
          <p:nvSpPr>
            <p:cNvPr id="5885" name="Google Shape;5885;p47"/>
            <p:cNvSpPr/>
            <p:nvPr/>
          </p:nvSpPr>
          <p:spPr>
            <a:xfrm>
              <a:off x="-57109575" y="3610050"/>
              <a:ext cx="181950" cy="56750"/>
            </a:xfrm>
            <a:custGeom>
              <a:avLst/>
              <a:gdLst/>
              <a:ahLst/>
              <a:cxnLst/>
              <a:rect l="l" t="t" r="r" b="b"/>
              <a:pathLst>
                <a:path w="7278" h="2270" extrusionOk="0">
                  <a:moveTo>
                    <a:pt x="3655" y="1"/>
                  </a:moveTo>
                  <a:cubicBezTo>
                    <a:pt x="2080" y="1"/>
                    <a:pt x="693" y="914"/>
                    <a:pt x="0" y="2269"/>
                  </a:cubicBezTo>
                  <a:lnTo>
                    <a:pt x="7278" y="2269"/>
                  </a:lnTo>
                  <a:cubicBezTo>
                    <a:pt x="6648" y="914"/>
                    <a:pt x="5262" y="1"/>
                    <a:pt x="365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6" name="Google Shape;5886;p47"/>
            <p:cNvSpPr/>
            <p:nvPr/>
          </p:nvSpPr>
          <p:spPr>
            <a:xfrm>
              <a:off x="-57120600" y="3684100"/>
              <a:ext cx="88225" cy="36375"/>
            </a:xfrm>
            <a:custGeom>
              <a:avLst/>
              <a:gdLst/>
              <a:ahLst/>
              <a:cxnLst/>
              <a:rect l="l" t="t" r="r" b="b"/>
              <a:pathLst>
                <a:path w="3529" h="1455" extrusionOk="0">
                  <a:moveTo>
                    <a:pt x="158" y="0"/>
                  </a:moveTo>
                  <a:cubicBezTo>
                    <a:pt x="32" y="347"/>
                    <a:pt x="0" y="756"/>
                    <a:pt x="0" y="1103"/>
                  </a:cubicBezTo>
                  <a:lnTo>
                    <a:pt x="0" y="1450"/>
                  </a:lnTo>
                  <a:lnTo>
                    <a:pt x="977" y="1450"/>
                  </a:lnTo>
                  <a:cubicBezTo>
                    <a:pt x="1030" y="1453"/>
                    <a:pt x="1083" y="1454"/>
                    <a:pt x="1135" y="1454"/>
                  </a:cubicBezTo>
                  <a:cubicBezTo>
                    <a:pt x="2170" y="1454"/>
                    <a:pt x="3049" y="870"/>
                    <a:pt x="352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7" name="Google Shape;5887;p47"/>
            <p:cNvSpPr/>
            <p:nvPr/>
          </p:nvSpPr>
          <p:spPr>
            <a:xfrm>
              <a:off x="-57176525" y="3747100"/>
              <a:ext cx="28375" cy="67775"/>
            </a:xfrm>
            <a:custGeom>
              <a:avLst/>
              <a:gdLst/>
              <a:ahLst/>
              <a:cxnLst/>
              <a:rect l="l" t="t" r="r" b="b"/>
              <a:pathLst>
                <a:path w="1135" h="2711" extrusionOk="0">
                  <a:moveTo>
                    <a:pt x="1135" y="1"/>
                  </a:moveTo>
                  <a:lnTo>
                    <a:pt x="1135" y="1"/>
                  </a:lnTo>
                  <a:cubicBezTo>
                    <a:pt x="473" y="379"/>
                    <a:pt x="0" y="1135"/>
                    <a:pt x="0" y="1954"/>
                  </a:cubicBezTo>
                  <a:lnTo>
                    <a:pt x="0" y="2521"/>
                  </a:lnTo>
                  <a:cubicBezTo>
                    <a:pt x="0" y="2647"/>
                    <a:pt x="63" y="2710"/>
                    <a:pt x="189" y="2710"/>
                  </a:cubicBezTo>
                  <a:cubicBezTo>
                    <a:pt x="410" y="2679"/>
                    <a:pt x="662" y="2647"/>
                    <a:pt x="883" y="2521"/>
                  </a:cubicBezTo>
                  <a:cubicBezTo>
                    <a:pt x="788" y="2206"/>
                    <a:pt x="757" y="1891"/>
                    <a:pt x="757" y="1576"/>
                  </a:cubicBezTo>
                  <a:cubicBezTo>
                    <a:pt x="757" y="946"/>
                    <a:pt x="946" y="442"/>
                    <a:pt x="113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8" name="Google Shape;5888;p47"/>
            <p:cNvSpPr/>
            <p:nvPr/>
          </p:nvSpPr>
          <p:spPr>
            <a:xfrm>
              <a:off x="-57139500" y="3743175"/>
              <a:ext cx="37825" cy="89025"/>
            </a:xfrm>
            <a:custGeom>
              <a:avLst/>
              <a:gdLst/>
              <a:ahLst/>
              <a:cxnLst/>
              <a:rect l="l" t="t" r="r" b="b"/>
              <a:pathLst>
                <a:path w="1513" h="3561" extrusionOk="0">
                  <a:moveTo>
                    <a:pt x="744" y="0"/>
                  </a:moveTo>
                  <a:cubicBezTo>
                    <a:pt x="685" y="0"/>
                    <a:pt x="630" y="32"/>
                    <a:pt x="599" y="95"/>
                  </a:cubicBezTo>
                  <a:cubicBezTo>
                    <a:pt x="347" y="410"/>
                    <a:pt x="0" y="1008"/>
                    <a:pt x="0" y="1764"/>
                  </a:cubicBezTo>
                  <a:cubicBezTo>
                    <a:pt x="0" y="2363"/>
                    <a:pt x="284" y="2993"/>
                    <a:pt x="599" y="3466"/>
                  </a:cubicBezTo>
                  <a:cubicBezTo>
                    <a:pt x="630" y="3529"/>
                    <a:pt x="685" y="3560"/>
                    <a:pt x="744" y="3560"/>
                  </a:cubicBezTo>
                  <a:cubicBezTo>
                    <a:pt x="804" y="3560"/>
                    <a:pt x="867" y="3529"/>
                    <a:pt x="914" y="3466"/>
                  </a:cubicBezTo>
                  <a:cubicBezTo>
                    <a:pt x="1260" y="2962"/>
                    <a:pt x="1512" y="2395"/>
                    <a:pt x="1512" y="1764"/>
                  </a:cubicBezTo>
                  <a:cubicBezTo>
                    <a:pt x="1512" y="1040"/>
                    <a:pt x="1134" y="410"/>
                    <a:pt x="914" y="95"/>
                  </a:cubicBezTo>
                  <a:cubicBezTo>
                    <a:pt x="867" y="32"/>
                    <a:pt x="804" y="0"/>
                    <a:pt x="74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9" name="Google Shape;5889;p47"/>
            <p:cNvSpPr/>
            <p:nvPr/>
          </p:nvSpPr>
          <p:spPr>
            <a:xfrm>
              <a:off x="-57104075" y="3684875"/>
              <a:ext cx="244975" cy="204825"/>
            </a:xfrm>
            <a:custGeom>
              <a:avLst/>
              <a:gdLst/>
              <a:ahLst/>
              <a:cxnLst/>
              <a:rect l="l" t="t" r="r" b="b"/>
              <a:pathLst>
                <a:path w="9799" h="8193" extrusionOk="0">
                  <a:moveTo>
                    <a:pt x="1923" y="2269"/>
                  </a:moveTo>
                  <a:cubicBezTo>
                    <a:pt x="2143" y="2269"/>
                    <a:pt x="2301" y="2427"/>
                    <a:pt x="2301" y="2616"/>
                  </a:cubicBezTo>
                  <a:cubicBezTo>
                    <a:pt x="2301" y="2805"/>
                    <a:pt x="2143" y="2962"/>
                    <a:pt x="1923" y="2962"/>
                  </a:cubicBezTo>
                  <a:cubicBezTo>
                    <a:pt x="1734" y="2962"/>
                    <a:pt x="1576" y="2805"/>
                    <a:pt x="1576" y="2616"/>
                  </a:cubicBezTo>
                  <a:cubicBezTo>
                    <a:pt x="1576" y="2427"/>
                    <a:pt x="1734" y="2269"/>
                    <a:pt x="1923" y="2269"/>
                  </a:cubicBezTo>
                  <a:close/>
                  <a:moveTo>
                    <a:pt x="4916" y="2269"/>
                  </a:moveTo>
                  <a:cubicBezTo>
                    <a:pt x="5136" y="2269"/>
                    <a:pt x="5294" y="2427"/>
                    <a:pt x="5294" y="2616"/>
                  </a:cubicBezTo>
                  <a:cubicBezTo>
                    <a:pt x="5325" y="2805"/>
                    <a:pt x="5168" y="2962"/>
                    <a:pt x="4916" y="2962"/>
                  </a:cubicBezTo>
                  <a:cubicBezTo>
                    <a:pt x="4727" y="2962"/>
                    <a:pt x="4569" y="2805"/>
                    <a:pt x="4569" y="2616"/>
                  </a:cubicBezTo>
                  <a:cubicBezTo>
                    <a:pt x="4569" y="2427"/>
                    <a:pt x="4727" y="2269"/>
                    <a:pt x="4916" y="2269"/>
                  </a:cubicBezTo>
                  <a:close/>
                  <a:moveTo>
                    <a:pt x="8759" y="3876"/>
                  </a:moveTo>
                  <a:cubicBezTo>
                    <a:pt x="8948" y="4002"/>
                    <a:pt x="9074" y="4222"/>
                    <a:pt x="9074" y="4474"/>
                  </a:cubicBezTo>
                  <a:cubicBezTo>
                    <a:pt x="9074" y="4853"/>
                    <a:pt x="8759" y="5199"/>
                    <a:pt x="8318" y="5199"/>
                  </a:cubicBezTo>
                  <a:cubicBezTo>
                    <a:pt x="7909" y="5199"/>
                    <a:pt x="7531" y="4853"/>
                    <a:pt x="7531" y="4474"/>
                  </a:cubicBezTo>
                  <a:cubicBezTo>
                    <a:pt x="8003" y="4474"/>
                    <a:pt x="8476" y="4222"/>
                    <a:pt x="8759" y="3876"/>
                  </a:cubicBezTo>
                  <a:close/>
                  <a:moveTo>
                    <a:pt x="4530" y="4766"/>
                  </a:moveTo>
                  <a:cubicBezTo>
                    <a:pt x="4624" y="4766"/>
                    <a:pt x="4711" y="4805"/>
                    <a:pt x="4758" y="4884"/>
                  </a:cubicBezTo>
                  <a:cubicBezTo>
                    <a:pt x="4916" y="5010"/>
                    <a:pt x="4916" y="5231"/>
                    <a:pt x="4758" y="5420"/>
                  </a:cubicBezTo>
                  <a:cubicBezTo>
                    <a:pt x="4412" y="5766"/>
                    <a:pt x="3939" y="5955"/>
                    <a:pt x="3466" y="5955"/>
                  </a:cubicBezTo>
                  <a:cubicBezTo>
                    <a:pt x="2994" y="5955"/>
                    <a:pt x="2490" y="5766"/>
                    <a:pt x="2175" y="5420"/>
                  </a:cubicBezTo>
                  <a:cubicBezTo>
                    <a:pt x="2017" y="5262"/>
                    <a:pt x="2017" y="5010"/>
                    <a:pt x="2175" y="4884"/>
                  </a:cubicBezTo>
                  <a:cubicBezTo>
                    <a:pt x="2254" y="4805"/>
                    <a:pt x="2348" y="4766"/>
                    <a:pt x="2439" y="4766"/>
                  </a:cubicBezTo>
                  <a:cubicBezTo>
                    <a:pt x="2529" y="4766"/>
                    <a:pt x="2616" y="4805"/>
                    <a:pt x="2679" y="4884"/>
                  </a:cubicBezTo>
                  <a:cubicBezTo>
                    <a:pt x="2899" y="5105"/>
                    <a:pt x="3183" y="5215"/>
                    <a:pt x="3466" y="5215"/>
                  </a:cubicBezTo>
                  <a:cubicBezTo>
                    <a:pt x="3750" y="5215"/>
                    <a:pt x="4034" y="5105"/>
                    <a:pt x="4254" y="4884"/>
                  </a:cubicBezTo>
                  <a:cubicBezTo>
                    <a:pt x="4333" y="4805"/>
                    <a:pt x="4435" y="4766"/>
                    <a:pt x="4530" y="4766"/>
                  </a:cubicBezTo>
                  <a:close/>
                  <a:moveTo>
                    <a:pt x="3687" y="1"/>
                  </a:moveTo>
                  <a:cubicBezTo>
                    <a:pt x="3120" y="1356"/>
                    <a:pt x="1797" y="2269"/>
                    <a:pt x="316" y="2269"/>
                  </a:cubicBezTo>
                  <a:lnTo>
                    <a:pt x="253" y="2269"/>
                  </a:lnTo>
                  <a:cubicBezTo>
                    <a:pt x="536" y="2679"/>
                    <a:pt x="852" y="3372"/>
                    <a:pt x="852" y="4096"/>
                  </a:cubicBezTo>
                  <a:cubicBezTo>
                    <a:pt x="852" y="5168"/>
                    <a:pt x="253" y="5987"/>
                    <a:pt x="1" y="6302"/>
                  </a:cubicBezTo>
                  <a:cubicBezTo>
                    <a:pt x="757" y="7467"/>
                    <a:pt x="2017" y="8192"/>
                    <a:pt x="3435" y="8192"/>
                  </a:cubicBezTo>
                  <a:cubicBezTo>
                    <a:pt x="5168" y="8192"/>
                    <a:pt x="6648" y="7089"/>
                    <a:pt x="7247" y="5577"/>
                  </a:cubicBezTo>
                  <a:cubicBezTo>
                    <a:pt x="7531" y="5798"/>
                    <a:pt x="7877" y="5955"/>
                    <a:pt x="8287" y="5955"/>
                  </a:cubicBezTo>
                  <a:cubicBezTo>
                    <a:pt x="9106" y="5955"/>
                    <a:pt x="9767" y="5294"/>
                    <a:pt x="9767" y="4474"/>
                  </a:cubicBezTo>
                  <a:cubicBezTo>
                    <a:pt x="9799" y="3907"/>
                    <a:pt x="9484" y="3435"/>
                    <a:pt x="9074" y="3151"/>
                  </a:cubicBezTo>
                  <a:lnTo>
                    <a:pt x="9074" y="2962"/>
                  </a:lnTo>
                  <a:cubicBezTo>
                    <a:pt x="9074" y="2143"/>
                    <a:pt x="8350" y="1482"/>
                    <a:pt x="7531" y="1482"/>
                  </a:cubicBezTo>
                  <a:lnTo>
                    <a:pt x="7531" y="1103"/>
                  </a:lnTo>
                  <a:cubicBezTo>
                    <a:pt x="7531" y="725"/>
                    <a:pt x="7499" y="379"/>
                    <a:pt x="737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90" name="Google Shape;5890;p47"/>
          <p:cNvGrpSpPr/>
          <p:nvPr/>
        </p:nvGrpSpPr>
        <p:grpSpPr>
          <a:xfrm>
            <a:off x="1922843" y="3882944"/>
            <a:ext cx="303859" cy="336966"/>
            <a:chOff x="-57162350" y="3982000"/>
            <a:chExt cx="287500" cy="318825"/>
          </a:xfrm>
          <a:solidFill>
            <a:srgbClr val="171536"/>
          </a:solidFill>
        </p:grpSpPr>
        <p:sp>
          <p:nvSpPr>
            <p:cNvPr id="5891" name="Google Shape;5891;p47"/>
            <p:cNvSpPr/>
            <p:nvPr/>
          </p:nvSpPr>
          <p:spPr>
            <a:xfrm>
              <a:off x="-56989850" y="4151150"/>
              <a:ext cx="55150" cy="55150"/>
            </a:xfrm>
            <a:custGeom>
              <a:avLst/>
              <a:gdLst/>
              <a:ahLst/>
              <a:cxnLst/>
              <a:rect l="l" t="t" r="r" b="b"/>
              <a:pathLst>
                <a:path w="2206" h="2206" extrusionOk="0">
                  <a:moveTo>
                    <a:pt x="1103" y="1"/>
                  </a:moveTo>
                  <a:cubicBezTo>
                    <a:pt x="504" y="1"/>
                    <a:pt x="0" y="473"/>
                    <a:pt x="0" y="1103"/>
                  </a:cubicBezTo>
                  <a:cubicBezTo>
                    <a:pt x="0" y="1702"/>
                    <a:pt x="504" y="2206"/>
                    <a:pt x="1103" y="2206"/>
                  </a:cubicBezTo>
                  <a:cubicBezTo>
                    <a:pt x="1733" y="2206"/>
                    <a:pt x="2205" y="1702"/>
                    <a:pt x="2205" y="1103"/>
                  </a:cubicBezTo>
                  <a:cubicBezTo>
                    <a:pt x="2205" y="473"/>
                    <a:pt x="1733" y="1"/>
                    <a:pt x="110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2" name="Google Shape;5892;p47"/>
            <p:cNvSpPr/>
            <p:nvPr/>
          </p:nvSpPr>
          <p:spPr>
            <a:xfrm>
              <a:off x="-57162350" y="3982000"/>
              <a:ext cx="287500" cy="161300"/>
            </a:xfrm>
            <a:custGeom>
              <a:avLst/>
              <a:gdLst/>
              <a:ahLst/>
              <a:cxnLst/>
              <a:rect l="l" t="t" r="r" b="b"/>
              <a:pathLst>
                <a:path w="11500" h="6452" extrusionOk="0">
                  <a:moveTo>
                    <a:pt x="5778" y="1"/>
                  </a:moveTo>
                  <a:cubicBezTo>
                    <a:pt x="5286" y="1"/>
                    <a:pt x="4789" y="166"/>
                    <a:pt x="4380" y="497"/>
                  </a:cubicBezTo>
                  <a:cubicBezTo>
                    <a:pt x="4263" y="479"/>
                    <a:pt x="4146" y="470"/>
                    <a:pt x="4031" y="470"/>
                  </a:cubicBezTo>
                  <a:cubicBezTo>
                    <a:pt x="3147" y="470"/>
                    <a:pt x="2323" y="992"/>
                    <a:pt x="2017" y="1883"/>
                  </a:cubicBezTo>
                  <a:cubicBezTo>
                    <a:pt x="1072" y="2230"/>
                    <a:pt x="473" y="3238"/>
                    <a:pt x="631" y="4246"/>
                  </a:cubicBezTo>
                  <a:cubicBezTo>
                    <a:pt x="127" y="4876"/>
                    <a:pt x="1" y="5695"/>
                    <a:pt x="316" y="6452"/>
                  </a:cubicBezTo>
                  <a:cubicBezTo>
                    <a:pt x="536" y="6294"/>
                    <a:pt x="757" y="6168"/>
                    <a:pt x="1040" y="6074"/>
                  </a:cubicBezTo>
                  <a:cubicBezTo>
                    <a:pt x="1355" y="4498"/>
                    <a:pt x="2458" y="3175"/>
                    <a:pt x="4002" y="2577"/>
                  </a:cubicBezTo>
                  <a:cubicBezTo>
                    <a:pt x="4096" y="2545"/>
                    <a:pt x="4096" y="2545"/>
                    <a:pt x="4191" y="2513"/>
                  </a:cubicBezTo>
                  <a:cubicBezTo>
                    <a:pt x="4224" y="2504"/>
                    <a:pt x="4257" y="2499"/>
                    <a:pt x="4290" y="2499"/>
                  </a:cubicBezTo>
                  <a:cubicBezTo>
                    <a:pt x="4474" y="2499"/>
                    <a:pt x="4637" y="2641"/>
                    <a:pt x="4663" y="2829"/>
                  </a:cubicBezTo>
                  <a:cubicBezTo>
                    <a:pt x="4789" y="4593"/>
                    <a:pt x="6239" y="5979"/>
                    <a:pt x="8003" y="5979"/>
                  </a:cubicBezTo>
                  <a:lnTo>
                    <a:pt x="9862" y="5979"/>
                  </a:lnTo>
                  <a:cubicBezTo>
                    <a:pt x="10366" y="5979"/>
                    <a:pt x="10807" y="6137"/>
                    <a:pt x="11185" y="6389"/>
                  </a:cubicBezTo>
                  <a:cubicBezTo>
                    <a:pt x="11500" y="5695"/>
                    <a:pt x="11405" y="4876"/>
                    <a:pt x="10870" y="4246"/>
                  </a:cubicBezTo>
                  <a:cubicBezTo>
                    <a:pt x="11027" y="3207"/>
                    <a:pt x="10492" y="2230"/>
                    <a:pt x="9515" y="1883"/>
                  </a:cubicBezTo>
                  <a:cubicBezTo>
                    <a:pt x="9178" y="1040"/>
                    <a:pt x="8363" y="472"/>
                    <a:pt x="7475" y="472"/>
                  </a:cubicBezTo>
                  <a:cubicBezTo>
                    <a:pt x="7368" y="472"/>
                    <a:pt x="7260" y="480"/>
                    <a:pt x="7152" y="497"/>
                  </a:cubicBezTo>
                  <a:cubicBezTo>
                    <a:pt x="6758" y="166"/>
                    <a:pt x="6270" y="1"/>
                    <a:pt x="577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3" name="Google Shape;5893;p47"/>
            <p:cNvSpPr/>
            <p:nvPr/>
          </p:nvSpPr>
          <p:spPr>
            <a:xfrm>
              <a:off x="-57119850" y="4066875"/>
              <a:ext cx="126075" cy="111875"/>
            </a:xfrm>
            <a:custGeom>
              <a:avLst/>
              <a:gdLst/>
              <a:ahLst/>
              <a:cxnLst/>
              <a:rect l="l" t="t" r="r" b="b"/>
              <a:pathLst>
                <a:path w="5043" h="4475" extrusionOk="0">
                  <a:moveTo>
                    <a:pt x="2333" y="1"/>
                  </a:moveTo>
                  <a:cubicBezTo>
                    <a:pt x="915" y="694"/>
                    <a:pt x="2" y="2111"/>
                    <a:pt x="2" y="3718"/>
                  </a:cubicBezTo>
                  <a:lnTo>
                    <a:pt x="2" y="4191"/>
                  </a:lnTo>
                  <a:lnTo>
                    <a:pt x="2" y="4359"/>
                  </a:lnTo>
                  <a:lnTo>
                    <a:pt x="2" y="4359"/>
                  </a:lnTo>
                  <a:cubicBezTo>
                    <a:pt x="32" y="3375"/>
                    <a:pt x="829" y="2616"/>
                    <a:pt x="1861" y="2616"/>
                  </a:cubicBezTo>
                  <a:cubicBezTo>
                    <a:pt x="2774" y="2616"/>
                    <a:pt x="3499" y="3246"/>
                    <a:pt x="3656" y="4096"/>
                  </a:cubicBezTo>
                  <a:lnTo>
                    <a:pt x="4507" y="4096"/>
                  </a:lnTo>
                  <a:cubicBezTo>
                    <a:pt x="4570" y="3718"/>
                    <a:pt x="4791" y="3403"/>
                    <a:pt x="5043" y="3120"/>
                  </a:cubicBezTo>
                  <a:cubicBezTo>
                    <a:pt x="3656" y="2647"/>
                    <a:pt x="2617" y="1481"/>
                    <a:pt x="2333" y="1"/>
                  </a:cubicBezTo>
                  <a:close/>
                  <a:moveTo>
                    <a:pt x="2" y="4359"/>
                  </a:moveTo>
                  <a:cubicBezTo>
                    <a:pt x="1" y="4397"/>
                    <a:pt x="1" y="4435"/>
                    <a:pt x="2" y="4474"/>
                  </a:cubicBezTo>
                  <a:lnTo>
                    <a:pt x="2" y="4359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4" name="Google Shape;5894;p47"/>
            <p:cNvSpPr/>
            <p:nvPr/>
          </p:nvSpPr>
          <p:spPr>
            <a:xfrm>
              <a:off x="-57100925" y="4151150"/>
              <a:ext cx="55175" cy="55150"/>
            </a:xfrm>
            <a:custGeom>
              <a:avLst/>
              <a:gdLst/>
              <a:ahLst/>
              <a:cxnLst/>
              <a:rect l="l" t="t" r="r" b="b"/>
              <a:pathLst>
                <a:path w="2207" h="2206" extrusionOk="0">
                  <a:moveTo>
                    <a:pt x="1104" y="1"/>
                  </a:moveTo>
                  <a:cubicBezTo>
                    <a:pt x="505" y="1"/>
                    <a:pt x="1" y="473"/>
                    <a:pt x="1" y="1103"/>
                  </a:cubicBezTo>
                  <a:cubicBezTo>
                    <a:pt x="1" y="1702"/>
                    <a:pt x="505" y="2206"/>
                    <a:pt x="1104" y="2206"/>
                  </a:cubicBezTo>
                  <a:cubicBezTo>
                    <a:pt x="1702" y="2206"/>
                    <a:pt x="2206" y="1702"/>
                    <a:pt x="2206" y="1103"/>
                  </a:cubicBezTo>
                  <a:cubicBezTo>
                    <a:pt x="2206" y="473"/>
                    <a:pt x="1702" y="1"/>
                    <a:pt x="110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5" name="Google Shape;5895;p47"/>
            <p:cNvSpPr/>
            <p:nvPr/>
          </p:nvSpPr>
          <p:spPr>
            <a:xfrm>
              <a:off x="-57119825" y="4179500"/>
              <a:ext cx="204800" cy="121325"/>
            </a:xfrm>
            <a:custGeom>
              <a:avLst/>
              <a:gdLst/>
              <a:ahLst/>
              <a:cxnLst/>
              <a:rect l="l" t="t" r="r" b="b"/>
              <a:pathLst>
                <a:path w="8192" h="4853" extrusionOk="0">
                  <a:moveTo>
                    <a:pt x="5160" y="2151"/>
                  </a:moveTo>
                  <a:cubicBezTo>
                    <a:pt x="5254" y="2151"/>
                    <a:pt x="5341" y="2190"/>
                    <a:pt x="5388" y="2269"/>
                  </a:cubicBezTo>
                  <a:cubicBezTo>
                    <a:pt x="5546" y="2427"/>
                    <a:pt x="5546" y="2679"/>
                    <a:pt x="5388" y="2805"/>
                  </a:cubicBezTo>
                  <a:cubicBezTo>
                    <a:pt x="5042" y="3151"/>
                    <a:pt x="4569" y="3340"/>
                    <a:pt x="4096" y="3340"/>
                  </a:cubicBezTo>
                  <a:cubicBezTo>
                    <a:pt x="3624" y="3340"/>
                    <a:pt x="3120" y="3151"/>
                    <a:pt x="2805" y="2805"/>
                  </a:cubicBezTo>
                  <a:cubicBezTo>
                    <a:pt x="2647" y="2647"/>
                    <a:pt x="2647" y="2395"/>
                    <a:pt x="2805" y="2269"/>
                  </a:cubicBezTo>
                  <a:cubicBezTo>
                    <a:pt x="2884" y="2190"/>
                    <a:pt x="2978" y="2151"/>
                    <a:pt x="3069" y="2151"/>
                  </a:cubicBezTo>
                  <a:cubicBezTo>
                    <a:pt x="3159" y="2151"/>
                    <a:pt x="3246" y="2190"/>
                    <a:pt x="3309" y="2269"/>
                  </a:cubicBezTo>
                  <a:cubicBezTo>
                    <a:pt x="3529" y="2490"/>
                    <a:pt x="3813" y="2600"/>
                    <a:pt x="4096" y="2600"/>
                  </a:cubicBezTo>
                  <a:cubicBezTo>
                    <a:pt x="4380" y="2600"/>
                    <a:pt x="4664" y="2490"/>
                    <a:pt x="4884" y="2269"/>
                  </a:cubicBezTo>
                  <a:cubicBezTo>
                    <a:pt x="4963" y="2190"/>
                    <a:pt x="5065" y="2151"/>
                    <a:pt x="5160" y="2151"/>
                  </a:cubicBezTo>
                  <a:close/>
                  <a:moveTo>
                    <a:pt x="1" y="1"/>
                  </a:moveTo>
                  <a:lnTo>
                    <a:pt x="1" y="2238"/>
                  </a:lnTo>
                  <a:cubicBezTo>
                    <a:pt x="1" y="3687"/>
                    <a:pt x="1198" y="4853"/>
                    <a:pt x="2616" y="4853"/>
                  </a:cubicBezTo>
                  <a:lnTo>
                    <a:pt x="5609" y="4853"/>
                  </a:lnTo>
                  <a:cubicBezTo>
                    <a:pt x="7058" y="4853"/>
                    <a:pt x="8192" y="3655"/>
                    <a:pt x="8192" y="2238"/>
                  </a:cubicBezTo>
                  <a:lnTo>
                    <a:pt x="8192" y="1"/>
                  </a:lnTo>
                  <a:cubicBezTo>
                    <a:pt x="8192" y="977"/>
                    <a:pt x="7341" y="1860"/>
                    <a:pt x="6302" y="1860"/>
                  </a:cubicBezTo>
                  <a:cubicBezTo>
                    <a:pt x="5388" y="1860"/>
                    <a:pt x="4664" y="1230"/>
                    <a:pt x="4506" y="347"/>
                  </a:cubicBezTo>
                  <a:lnTo>
                    <a:pt x="3655" y="347"/>
                  </a:lnTo>
                  <a:cubicBezTo>
                    <a:pt x="3498" y="1230"/>
                    <a:pt x="2710" y="1860"/>
                    <a:pt x="1860" y="1860"/>
                  </a:cubicBezTo>
                  <a:cubicBezTo>
                    <a:pt x="820" y="1860"/>
                    <a:pt x="1" y="1009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6" name="Google Shape;5896;p47"/>
            <p:cNvSpPr/>
            <p:nvPr/>
          </p:nvSpPr>
          <p:spPr>
            <a:xfrm>
              <a:off x="-57158400" y="4156675"/>
              <a:ext cx="18900" cy="63825"/>
            </a:xfrm>
            <a:custGeom>
              <a:avLst/>
              <a:gdLst/>
              <a:ahLst/>
              <a:cxnLst/>
              <a:rect l="l" t="t" r="r" b="b"/>
              <a:pathLst>
                <a:path w="756" h="2553" extrusionOk="0">
                  <a:moveTo>
                    <a:pt x="756" y="0"/>
                  </a:moveTo>
                  <a:cubicBezTo>
                    <a:pt x="315" y="252"/>
                    <a:pt x="0" y="725"/>
                    <a:pt x="0" y="1260"/>
                  </a:cubicBezTo>
                  <a:cubicBezTo>
                    <a:pt x="0" y="1827"/>
                    <a:pt x="315" y="2300"/>
                    <a:pt x="756" y="2552"/>
                  </a:cubicBezTo>
                  <a:lnTo>
                    <a:pt x="756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7" name="Google Shape;5897;p47"/>
            <p:cNvSpPr/>
            <p:nvPr/>
          </p:nvSpPr>
          <p:spPr>
            <a:xfrm>
              <a:off x="-56896125" y="4155875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0" y="1"/>
                  </a:moveTo>
                  <a:lnTo>
                    <a:pt x="0" y="2553"/>
                  </a:lnTo>
                  <a:cubicBezTo>
                    <a:pt x="441" y="2269"/>
                    <a:pt x="756" y="1796"/>
                    <a:pt x="756" y="1261"/>
                  </a:cubicBezTo>
                  <a:cubicBezTo>
                    <a:pt x="756" y="757"/>
                    <a:pt x="441" y="284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8" name="Google Shape;5898;p47"/>
            <p:cNvSpPr/>
            <p:nvPr/>
          </p:nvSpPr>
          <p:spPr>
            <a:xfrm>
              <a:off x="-56924475" y="4149575"/>
              <a:ext cx="9450" cy="29175"/>
            </a:xfrm>
            <a:custGeom>
              <a:avLst/>
              <a:gdLst/>
              <a:ahLst/>
              <a:cxnLst/>
              <a:rect l="l" t="t" r="r" b="b"/>
              <a:pathLst>
                <a:path w="378" h="1167" extrusionOk="0">
                  <a:moveTo>
                    <a:pt x="0" y="1"/>
                  </a:moveTo>
                  <a:cubicBezTo>
                    <a:pt x="221" y="379"/>
                    <a:pt x="378" y="757"/>
                    <a:pt x="378" y="1166"/>
                  </a:cubicBezTo>
                  <a:lnTo>
                    <a:pt x="378" y="883"/>
                  </a:lnTo>
                  <a:lnTo>
                    <a:pt x="378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99" name="Google Shape;5899;p47"/>
          <p:cNvGrpSpPr/>
          <p:nvPr/>
        </p:nvGrpSpPr>
        <p:grpSpPr>
          <a:xfrm>
            <a:off x="3983124" y="3055312"/>
            <a:ext cx="336332" cy="334667"/>
            <a:chOff x="-55202750" y="3198925"/>
            <a:chExt cx="318225" cy="316650"/>
          </a:xfrm>
          <a:solidFill>
            <a:srgbClr val="171536"/>
          </a:solidFill>
        </p:grpSpPr>
        <p:sp>
          <p:nvSpPr>
            <p:cNvPr id="5900" name="Google Shape;5900;p47"/>
            <p:cNvSpPr/>
            <p:nvPr/>
          </p:nvSpPr>
          <p:spPr>
            <a:xfrm>
              <a:off x="-55130275" y="3293425"/>
              <a:ext cx="167775" cy="168575"/>
            </a:xfrm>
            <a:custGeom>
              <a:avLst/>
              <a:gdLst/>
              <a:ahLst/>
              <a:cxnLst/>
              <a:rect l="l" t="t" r="r" b="b"/>
              <a:pathLst>
                <a:path w="6711" h="6743" extrusionOk="0">
                  <a:moveTo>
                    <a:pt x="1891" y="2238"/>
                  </a:moveTo>
                  <a:cubicBezTo>
                    <a:pt x="2111" y="2238"/>
                    <a:pt x="2269" y="2395"/>
                    <a:pt x="2269" y="2584"/>
                  </a:cubicBezTo>
                  <a:cubicBezTo>
                    <a:pt x="2269" y="2805"/>
                    <a:pt x="2111" y="2962"/>
                    <a:pt x="1891" y="2962"/>
                  </a:cubicBezTo>
                  <a:cubicBezTo>
                    <a:pt x="1702" y="2962"/>
                    <a:pt x="1544" y="2836"/>
                    <a:pt x="1544" y="2584"/>
                  </a:cubicBezTo>
                  <a:cubicBezTo>
                    <a:pt x="1544" y="2395"/>
                    <a:pt x="1702" y="2238"/>
                    <a:pt x="1891" y="2238"/>
                  </a:cubicBezTo>
                  <a:close/>
                  <a:moveTo>
                    <a:pt x="4884" y="2269"/>
                  </a:moveTo>
                  <a:cubicBezTo>
                    <a:pt x="5104" y="2269"/>
                    <a:pt x="5262" y="2427"/>
                    <a:pt x="5262" y="2647"/>
                  </a:cubicBezTo>
                  <a:cubicBezTo>
                    <a:pt x="5262" y="2836"/>
                    <a:pt x="5104" y="2994"/>
                    <a:pt x="4884" y="2994"/>
                  </a:cubicBezTo>
                  <a:cubicBezTo>
                    <a:pt x="4695" y="2994"/>
                    <a:pt x="4537" y="2836"/>
                    <a:pt x="4537" y="2647"/>
                  </a:cubicBezTo>
                  <a:cubicBezTo>
                    <a:pt x="4537" y="2427"/>
                    <a:pt x="4695" y="2269"/>
                    <a:pt x="4884" y="2269"/>
                  </a:cubicBezTo>
                  <a:close/>
                  <a:moveTo>
                    <a:pt x="4454" y="4798"/>
                  </a:moveTo>
                  <a:cubicBezTo>
                    <a:pt x="4545" y="4798"/>
                    <a:pt x="4632" y="4837"/>
                    <a:pt x="4695" y="4916"/>
                  </a:cubicBezTo>
                  <a:cubicBezTo>
                    <a:pt x="4852" y="5042"/>
                    <a:pt x="4852" y="5262"/>
                    <a:pt x="4726" y="5420"/>
                  </a:cubicBezTo>
                  <a:cubicBezTo>
                    <a:pt x="4380" y="5798"/>
                    <a:pt x="3907" y="5987"/>
                    <a:pt x="3403" y="5987"/>
                  </a:cubicBezTo>
                  <a:cubicBezTo>
                    <a:pt x="2899" y="5987"/>
                    <a:pt x="2426" y="5798"/>
                    <a:pt x="2111" y="5420"/>
                  </a:cubicBezTo>
                  <a:cubicBezTo>
                    <a:pt x="1954" y="5262"/>
                    <a:pt x="1954" y="5042"/>
                    <a:pt x="2111" y="4916"/>
                  </a:cubicBezTo>
                  <a:cubicBezTo>
                    <a:pt x="2190" y="4837"/>
                    <a:pt x="2284" y="4798"/>
                    <a:pt x="2375" y="4798"/>
                  </a:cubicBezTo>
                  <a:cubicBezTo>
                    <a:pt x="2466" y="4798"/>
                    <a:pt x="2552" y="4837"/>
                    <a:pt x="2615" y="4916"/>
                  </a:cubicBezTo>
                  <a:cubicBezTo>
                    <a:pt x="2836" y="5136"/>
                    <a:pt x="3119" y="5246"/>
                    <a:pt x="3403" y="5246"/>
                  </a:cubicBezTo>
                  <a:cubicBezTo>
                    <a:pt x="3686" y="5246"/>
                    <a:pt x="3970" y="5136"/>
                    <a:pt x="4191" y="4916"/>
                  </a:cubicBezTo>
                  <a:cubicBezTo>
                    <a:pt x="4269" y="4837"/>
                    <a:pt x="4364" y="4798"/>
                    <a:pt x="4454" y="4798"/>
                  </a:cubicBezTo>
                  <a:close/>
                  <a:moveTo>
                    <a:pt x="3403" y="1"/>
                  </a:moveTo>
                  <a:cubicBezTo>
                    <a:pt x="2773" y="1261"/>
                    <a:pt x="1513" y="2112"/>
                    <a:pt x="63" y="2238"/>
                  </a:cubicBezTo>
                  <a:cubicBezTo>
                    <a:pt x="63" y="2364"/>
                    <a:pt x="0" y="2521"/>
                    <a:pt x="0" y="2647"/>
                  </a:cubicBezTo>
                  <a:lnTo>
                    <a:pt x="0" y="4128"/>
                  </a:lnTo>
                  <a:cubicBezTo>
                    <a:pt x="0" y="5577"/>
                    <a:pt x="1198" y="6743"/>
                    <a:pt x="2615" y="6743"/>
                  </a:cubicBezTo>
                  <a:lnTo>
                    <a:pt x="4096" y="6743"/>
                  </a:lnTo>
                  <a:cubicBezTo>
                    <a:pt x="5577" y="6743"/>
                    <a:pt x="6711" y="5546"/>
                    <a:pt x="6711" y="4128"/>
                  </a:cubicBezTo>
                  <a:lnTo>
                    <a:pt x="6711" y="2647"/>
                  </a:lnTo>
                  <a:cubicBezTo>
                    <a:pt x="6711" y="2521"/>
                    <a:pt x="6711" y="2364"/>
                    <a:pt x="6679" y="2238"/>
                  </a:cubicBezTo>
                  <a:cubicBezTo>
                    <a:pt x="5293" y="2112"/>
                    <a:pt x="4033" y="1261"/>
                    <a:pt x="340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1" name="Google Shape;5901;p47"/>
            <p:cNvSpPr/>
            <p:nvPr/>
          </p:nvSpPr>
          <p:spPr>
            <a:xfrm>
              <a:off x="-55202750" y="3198925"/>
              <a:ext cx="318225" cy="316650"/>
            </a:xfrm>
            <a:custGeom>
              <a:avLst/>
              <a:gdLst/>
              <a:ahLst/>
              <a:cxnLst/>
              <a:rect l="l" t="t" r="r" b="b"/>
              <a:pathLst>
                <a:path w="12729" h="12666" extrusionOk="0">
                  <a:moveTo>
                    <a:pt x="6302" y="2221"/>
                  </a:moveTo>
                  <a:cubicBezTo>
                    <a:pt x="6459" y="2221"/>
                    <a:pt x="6617" y="2300"/>
                    <a:pt x="6648" y="2458"/>
                  </a:cubicBezTo>
                  <a:lnTo>
                    <a:pt x="6680" y="2615"/>
                  </a:lnTo>
                  <a:cubicBezTo>
                    <a:pt x="7058" y="4127"/>
                    <a:pt x="8381" y="5230"/>
                    <a:pt x="9956" y="5230"/>
                  </a:cubicBezTo>
                  <a:cubicBezTo>
                    <a:pt x="10145" y="5230"/>
                    <a:pt x="10272" y="5356"/>
                    <a:pt x="10303" y="5545"/>
                  </a:cubicBezTo>
                  <a:cubicBezTo>
                    <a:pt x="10366" y="5829"/>
                    <a:pt x="10398" y="6112"/>
                    <a:pt x="10398" y="6364"/>
                  </a:cubicBezTo>
                  <a:lnTo>
                    <a:pt x="10398" y="7877"/>
                  </a:lnTo>
                  <a:cubicBezTo>
                    <a:pt x="10398" y="9704"/>
                    <a:pt x="8885" y="11216"/>
                    <a:pt x="7058" y="11216"/>
                  </a:cubicBezTo>
                  <a:lnTo>
                    <a:pt x="5546" y="11216"/>
                  </a:lnTo>
                  <a:cubicBezTo>
                    <a:pt x="3687" y="11216"/>
                    <a:pt x="2206" y="9704"/>
                    <a:pt x="2206" y="7877"/>
                  </a:cubicBezTo>
                  <a:lnTo>
                    <a:pt x="2206" y="6364"/>
                  </a:lnTo>
                  <a:cubicBezTo>
                    <a:pt x="2206" y="6112"/>
                    <a:pt x="2238" y="5829"/>
                    <a:pt x="2269" y="5545"/>
                  </a:cubicBezTo>
                  <a:cubicBezTo>
                    <a:pt x="2332" y="5388"/>
                    <a:pt x="2490" y="5230"/>
                    <a:pt x="2647" y="5230"/>
                  </a:cubicBezTo>
                  <a:cubicBezTo>
                    <a:pt x="4160" y="5230"/>
                    <a:pt x="5514" y="4127"/>
                    <a:pt x="5892" y="2615"/>
                  </a:cubicBezTo>
                  <a:lnTo>
                    <a:pt x="5955" y="2458"/>
                  </a:lnTo>
                  <a:cubicBezTo>
                    <a:pt x="5987" y="2300"/>
                    <a:pt x="6144" y="2221"/>
                    <a:pt x="6302" y="2221"/>
                  </a:cubicBezTo>
                  <a:close/>
                  <a:moveTo>
                    <a:pt x="6333" y="0"/>
                  </a:moveTo>
                  <a:cubicBezTo>
                    <a:pt x="3529" y="0"/>
                    <a:pt x="1135" y="2111"/>
                    <a:pt x="789" y="4884"/>
                  </a:cubicBezTo>
                  <a:cubicBezTo>
                    <a:pt x="284" y="5230"/>
                    <a:pt x="1" y="5797"/>
                    <a:pt x="1" y="6427"/>
                  </a:cubicBezTo>
                  <a:cubicBezTo>
                    <a:pt x="1" y="6805"/>
                    <a:pt x="127" y="7215"/>
                    <a:pt x="379" y="7530"/>
                  </a:cubicBezTo>
                  <a:cubicBezTo>
                    <a:pt x="158" y="7845"/>
                    <a:pt x="1" y="8223"/>
                    <a:pt x="1" y="8633"/>
                  </a:cubicBezTo>
                  <a:cubicBezTo>
                    <a:pt x="1" y="9011"/>
                    <a:pt x="127" y="9420"/>
                    <a:pt x="379" y="9735"/>
                  </a:cubicBezTo>
                  <a:cubicBezTo>
                    <a:pt x="158" y="10050"/>
                    <a:pt x="1" y="10428"/>
                    <a:pt x="1" y="10838"/>
                  </a:cubicBezTo>
                  <a:cubicBezTo>
                    <a:pt x="1" y="11846"/>
                    <a:pt x="852" y="12665"/>
                    <a:pt x="1891" y="12665"/>
                  </a:cubicBezTo>
                  <a:lnTo>
                    <a:pt x="10839" y="12665"/>
                  </a:lnTo>
                  <a:cubicBezTo>
                    <a:pt x="11847" y="12665"/>
                    <a:pt x="12729" y="11846"/>
                    <a:pt x="12729" y="10838"/>
                  </a:cubicBezTo>
                  <a:cubicBezTo>
                    <a:pt x="12729" y="10428"/>
                    <a:pt x="12603" y="10050"/>
                    <a:pt x="12319" y="9735"/>
                  </a:cubicBezTo>
                  <a:cubicBezTo>
                    <a:pt x="12571" y="9420"/>
                    <a:pt x="12729" y="9011"/>
                    <a:pt x="12729" y="8633"/>
                  </a:cubicBezTo>
                  <a:cubicBezTo>
                    <a:pt x="12666" y="8223"/>
                    <a:pt x="12508" y="7845"/>
                    <a:pt x="12288" y="7530"/>
                  </a:cubicBezTo>
                  <a:cubicBezTo>
                    <a:pt x="12508" y="7215"/>
                    <a:pt x="12666" y="6805"/>
                    <a:pt x="12666" y="6427"/>
                  </a:cubicBezTo>
                  <a:cubicBezTo>
                    <a:pt x="12666" y="5829"/>
                    <a:pt x="12351" y="5230"/>
                    <a:pt x="11878" y="4884"/>
                  </a:cubicBezTo>
                  <a:cubicBezTo>
                    <a:pt x="11500" y="2111"/>
                    <a:pt x="9137" y="0"/>
                    <a:pt x="633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02" name="Google Shape;5902;p47"/>
          <p:cNvGrpSpPr/>
          <p:nvPr/>
        </p:nvGrpSpPr>
        <p:grpSpPr>
          <a:xfrm>
            <a:off x="3993112" y="3469035"/>
            <a:ext cx="316357" cy="336332"/>
            <a:chOff x="-55194875" y="3590375"/>
            <a:chExt cx="299325" cy="318225"/>
          </a:xfrm>
          <a:solidFill>
            <a:srgbClr val="171536"/>
          </a:solidFill>
        </p:grpSpPr>
        <p:sp>
          <p:nvSpPr>
            <p:cNvPr id="5903" name="Google Shape;5903;p47"/>
            <p:cNvSpPr/>
            <p:nvPr/>
          </p:nvSpPr>
          <p:spPr>
            <a:xfrm>
              <a:off x="-55194875" y="3667550"/>
              <a:ext cx="37050" cy="241050"/>
            </a:xfrm>
            <a:custGeom>
              <a:avLst/>
              <a:gdLst/>
              <a:ahLst/>
              <a:cxnLst/>
              <a:rect l="l" t="t" r="r" b="b"/>
              <a:pathLst>
                <a:path w="1482" h="9642" extrusionOk="0">
                  <a:moveTo>
                    <a:pt x="1482" y="1"/>
                  </a:moveTo>
                  <a:cubicBezTo>
                    <a:pt x="537" y="977"/>
                    <a:pt x="1" y="2301"/>
                    <a:pt x="1" y="3687"/>
                  </a:cubicBezTo>
                  <a:lnTo>
                    <a:pt x="1" y="9295"/>
                  </a:lnTo>
                  <a:lnTo>
                    <a:pt x="32" y="9295"/>
                  </a:lnTo>
                  <a:cubicBezTo>
                    <a:pt x="32" y="9484"/>
                    <a:pt x="190" y="9641"/>
                    <a:pt x="379" y="9641"/>
                  </a:cubicBezTo>
                  <a:lnTo>
                    <a:pt x="1482" y="9641"/>
                  </a:lnTo>
                  <a:lnTo>
                    <a:pt x="1482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4" name="Google Shape;5904;p47"/>
            <p:cNvSpPr/>
            <p:nvPr/>
          </p:nvSpPr>
          <p:spPr>
            <a:xfrm>
              <a:off x="-55065700" y="3643925"/>
              <a:ext cx="132350" cy="40200"/>
            </a:xfrm>
            <a:custGeom>
              <a:avLst/>
              <a:gdLst/>
              <a:ahLst/>
              <a:cxnLst/>
              <a:rect l="l" t="t" r="r" b="b"/>
              <a:pathLst>
                <a:path w="5294" h="1608" extrusionOk="0">
                  <a:moveTo>
                    <a:pt x="5294" y="1"/>
                  </a:moveTo>
                  <a:lnTo>
                    <a:pt x="1" y="1607"/>
                  </a:lnTo>
                  <a:lnTo>
                    <a:pt x="5294" y="1607"/>
                  </a:lnTo>
                  <a:lnTo>
                    <a:pt x="5294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5" name="Google Shape;5905;p47"/>
            <p:cNvSpPr/>
            <p:nvPr/>
          </p:nvSpPr>
          <p:spPr>
            <a:xfrm>
              <a:off x="-55138950" y="3703000"/>
              <a:ext cx="204800" cy="168575"/>
            </a:xfrm>
            <a:custGeom>
              <a:avLst/>
              <a:gdLst/>
              <a:ahLst/>
              <a:cxnLst/>
              <a:rect l="l" t="t" r="r" b="b"/>
              <a:pathLst>
                <a:path w="8192" h="6743" extrusionOk="0">
                  <a:moveTo>
                    <a:pt x="2647" y="757"/>
                  </a:moveTo>
                  <a:cubicBezTo>
                    <a:pt x="2836" y="757"/>
                    <a:pt x="2994" y="914"/>
                    <a:pt x="2994" y="1103"/>
                  </a:cubicBezTo>
                  <a:cubicBezTo>
                    <a:pt x="2994" y="1292"/>
                    <a:pt x="2836" y="1450"/>
                    <a:pt x="2647" y="1450"/>
                  </a:cubicBezTo>
                  <a:cubicBezTo>
                    <a:pt x="2458" y="1450"/>
                    <a:pt x="2301" y="1292"/>
                    <a:pt x="2301" y="1103"/>
                  </a:cubicBezTo>
                  <a:cubicBezTo>
                    <a:pt x="2301" y="914"/>
                    <a:pt x="2395" y="757"/>
                    <a:pt x="2647" y="757"/>
                  </a:cubicBezTo>
                  <a:close/>
                  <a:moveTo>
                    <a:pt x="5609" y="757"/>
                  </a:moveTo>
                  <a:cubicBezTo>
                    <a:pt x="5798" y="757"/>
                    <a:pt x="5955" y="914"/>
                    <a:pt x="5955" y="1103"/>
                  </a:cubicBezTo>
                  <a:cubicBezTo>
                    <a:pt x="5955" y="1292"/>
                    <a:pt x="5798" y="1450"/>
                    <a:pt x="5609" y="1450"/>
                  </a:cubicBezTo>
                  <a:cubicBezTo>
                    <a:pt x="5388" y="1450"/>
                    <a:pt x="5231" y="1292"/>
                    <a:pt x="5231" y="1103"/>
                  </a:cubicBezTo>
                  <a:cubicBezTo>
                    <a:pt x="5231" y="914"/>
                    <a:pt x="5388" y="757"/>
                    <a:pt x="5609" y="757"/>
                  </a:cubicBezTo>
                  <a:close/>
                  <a:moveTo>
                    <a:pt x="5195" y="3316"/>
                  </a:moveTo>
                  <a:cubicBezTo>
                    <a:pt x="5294" y="3316"/>
                    <a:pt x="5388" y="3356"/>
                    <a:pt x="5451" y="3434"/>
                  </a:cubicBezTo>
                  <a:cubicBezTo>
                    <a:pt x="5609" y="3592"/>
                    <a:pt x="5609" y="3812"/>
                    <a:pt x="5451" y="3939"/>
                  </a:cubicBezTo>
                  <a:cubicBezTo>
                    <a:pt x="5105" y="4285"/>
                    <a:pt x="4601" y="4474"/>
                    <a:pt x="4096" y="4474"/>
                  </a:cubicBezTo>
                  <a:cubicBezTo>
                    <a:pt x="3592" y="4474"/>
                    <a:pt x="3120" y="4285"/>
                    <a:pt x="2805" y="3939"/>
                  </a:cubicBezTo>
                  <a:cubicBezTo>
                    <a:pt x="2647" y="3781"/>
                    <a:pt x="2647" y="3529"/>
                    <a:pt x="2805" y="3434"/>
                  </a:cubicBezTo>
                  <a:cubicBezTo>
                    <a:pt x="2883" y="3356"/>
                    <a:pt x="2978" y="3316"/>
                    <a:pt x="3073" y="3316"/>
                  </a:cubicBezTo>
                  <a:cubicBezTo>
                    <a:pt x="3167" y="3316"/>
                    <a:pt x="3262" y="3356"/>
                    <a:pt x="3340" y="3434"/>
                  </a:cubicBezTo>
                  <a:cubicBezTo>
                    <a:pt x="3561" y="3639"/>
                    <a:pt x="3852" y="3742"/>
                    <a:pt x="4140" y="3742"/>
                  </a:cubicBezTo>
                  <a:cubicBezTo>
                    <a:pt x="4427" y="3742"/>
                    <a:pt x="4711" y="3639"/>
                    <a:pt x="4916" y="3434"/>
                  </a:cubicBezTo>
                  <a:cubicBezTo>
                    <a:pt x="4994" y="3356"/>
                    <a:pt x="5097" y="3316"/>
                    <a:pt x="5195" y="3316"/>
                  </a:cubicBezTo>
                  <a:close/>
                  <a:moveTo>
                    <a:pt x="1" y="0"/>
                  </a:moveTo>
                  <a:lnTo>
                    <a:pt x="1" y="2584"/>
                  </a:lnTo>
                  <a:cubicBezTo>
                    <a:pt x="1" y="4852"/>
                    <a:pt x="1860" y="6742"/>
                    <a:pt x="4096" y="6742"/>
                  </a:cubicBezTo>
                  <a:cubicBezTo>
                    <a:pt x="6333" y="6742"/>
                    <a:pt x="8192" y="4884"/>
                    <a:pt x="8192" y="2584"/>
                  </a:cubicBezTo>
                  <a:lnTo>
                    <a:pt x="8192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6" name="Google Shape;5906;p47"/>
            <p:cNvSpPr/>
            <p:nvPr/>
          </p:nvSpPr>
          <p:spPr>
            <a:xfrm>
              <a:off x="-55138950" y="3590375"/>
              <a:ext cx="204025" cy="92950"/>
            </a:xfrm>
            <a:custGeom>
              <a:avLst/>
              <a:gdLst/>
              <a:ahLst/>
              <a:cxnLst/>
              <a:rect l="l" t="t" r="r" b="b"/>
              <a:pathLst>
                <a:path w="8161" h="3718" extrusionOk="0">
                  <a:moveTo>
                    <a:pt x="1860" y="0"/>
                  </a:moveTo>
                  <a:cubicBezTo>
                    <a:pt x="820" y="0"/>
                    <a:pt x="1" y="851"/>
                    <a:pt x="1" y="1859"/>
                  </a:cubicBezTo>
                  <a:lnTo>
                    <a:pt x="1" y="3718"/>
                  </a:lnTo>
                  <a:lnTo>
                    <a:pt x="316" y="3718"/>
                  </a:lnTo>
                  <a:lnTo>
                    <a:pt x="8161" y="1386"/>
                  </a:lnTo>
                  <a:cubicBezTo>
                    <a:pt x="7972" y="599"/>
                    <a:pt x="7215" y="0"/>
                    <a:pt x="633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7" name="Google Shape;5907;p47"/>
            <p:cNvSpPr/>
            <p:nvPr/>
          </p:nvSpPr>
          <p:spPr>
            <a:xfrm>
              <a:off x="-54914475" y="3688825"/>
              <a:ext cx="18925" cy="64600"/>
            </a:xfrm>
            <a:custGeom>
              <a:avLst/>
              <a:gdLst/>
              <a:ahLst/>
              <a:cxnLst/>
              <a:rect l="l" t="t" r="r" b="b"/>
              <a:pathLst>
                <a:path w="757" h="2584" extrusionOk="0">
                  <a:moveTo>
                    <a:pt x="1" y="0"/>
                  </a:moveTo>
                  <a:lnTo>
                    <a:pt x="1" y="2584"/>
                  </a:lnTo>
                  <a:cubicBezTo>
                    <a:pt x="442" y="2300"/>
                    <a:pt x="757" y="1828"/>
                    <a:pt x="757" y="1261"/>
                  </a:cubicBezTo>
                  <a:cubicBezTo>
                    <a:pt x="757" y="756"/>
                    <a:pt x="442" y="284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08" name="Google Shape;5908;p47"/>
          <p:cNvGrpSpPr/>
          <p:nvPr/>
        </p:nvGrpSpPr>
        <p:grpSpPr>
          <a:xfrm>
            <a:off x="3983547" y="3884424"/>
            <a:ext cx="335486" cy="335486"/>
            <a:chOff x="-55203525" y="3983400"/>
            <a:chExt cx="317425" cy="317425"/>
          </a:xfrm>
          <a:solidFill>
            <a:srgbClr val="171536"/>
          </a:solidFill>
        </p:grpSpPr>
        <p:sp>
          <p:nvSpPr>
            <p:cNvPr id="5909" name="Google Shape;5909;p47"/>
            <p:cNvSpPr/>
            <p:nvPr/>
          </p:nvSpPr>
          <p:spPr>
            <a:xfrm>
              <a:off x="-55147600" y="4094450"/>
              <a:ext cx="204800" cy="206375"/>
            </a:xfrm>
            <a:custGeom>
              <a:avLst/>
              <a:gdLst/>
              <a:ahLst/>
              <a:cxnLst/>
              <a:rect l="l" t="t" r="r" b="b"/>
              <a:pathLst>
                <a:path w="8192" h="8255" extrusionOk="0">
                  <a:moveTo>
                    <a:pt x="2584" y="2269"/>
                  </a:moveTo>
                  <a:cubicBezTo>
                    <a:pt x="2804" y="2269"/>
                    <a:pt x="2962" y="2426"/>
                    <a:pt x="2962" y="2615"/>
                  </a:cubicBezTo>
                  <a:cubicBezTo>
                    <a:pt x="2962" y="2804"/>
                    <a:pt x="2804" y="2962"/>
                    <a:pt x="2584" y="2962"/>
                  </a:cubicBezTo>
                  <a:cubicBezTo>
                    <a:pt x="2395" y="2962"/>
                    <a:pt x="2237" y="2836"/>
                    <a:pt x="2237" y="2615"/>
                  </a:cubicBezTo>
                  <a:cubicBezTo>
                    <a:pt x="2237" y="2426"/>
                    <a:pt x="2395" y="2269"/>
                    <a:pt x="2584" y="2269"/>
                  </a:cubicBezTo>
                  <a:close/>
                  <a:moveTo>
                    <a:pt x="5577" y="2300"/>
                  </a:moveTo>
                  <a:cubicBezTo>
                    <a:pt x="5797" y="2300"/>
                    <a:pt x="5955" y="2458"/>
                    <a:pt x="5955" y="2647"/>
                  </a:cubicBezTo>
                  <a:cubicBezTo>
                    <a:pt x="5955" y="2836"/>
                    <a:pt x="5797" y="2993"/>
                    <a:pt x="5577" y="2993"/>
                  </a:cubicBezTo>
                  <a:cubicBezTo>
                    <a:pt x="5388" y="2993"/>
                    <a:pt x="5230" y="2836"/>
                    <a:pt x="5230" y="2647"/>
                  </a:cubicBezTo>
                  <a:cubicBezTo>
                    <a:pt x="5230" y="2458"/>
                    <a:pt x="5388" y="2300"/>
                    <a:pt x="5577" y="2300"/>
                  </a:cubicBezTo>
                  <a:close/>
                  <a:moveTo>
                    <a:pt x="5147" y="4828"/>
                  </a:moveTo>
                  <a:cubicBezTo>
                    <a:pt x="5238" y="4828"/>
                    <a:pt x="5325" y="4868"/>
                    <a:pt x="5388" y="4947"/>
                  </a:cubicBezTo>
                  <a:cubicBezTo>
                    <a:pt x="5545" y="5041"/>
                    <a:pt x="5545" y="5293"/>
                    <a:pt x="5419" y="5451"/>
                  </a:cubicBezTo>
                  <a:cubicBezTo>
                    <a:pt x="5073" y="5797"/>
                    <a:pt x="4600" y="5986"/>
                    <a:pt x="4096" y="5986"/>
                  </a:cubicBezTo>
                  <a:cubicBezTo>
                    <a:pt x="3592" y="5986"/>
                    <a:pt x="3119" y="5797"/>
                    <a:pt x="2804" y="5451"/>
                  </a:cubicBezTo>
                  <a:cubicBezTo>
                    <a:pt x="2647" y="5293"/>
                    <a:pt x="2647" y="5041"/>
                    <a:pt x="2804" y="4947"/>
                  </a:cubicBezTo>
                  <a:cubicBezTo>
                    <a:pt x="2883" y="4868"/>
                    <a:pt x="2977" y="4828"/>
                    <a:pt x="3068" y="4828"/>
                  </a:cubicBezTo>
                  <a:cubicBezTo>
                    <a:pt x="3159" y="4828"/>
                    <a:pt x="3245" y="4868"/>
                    <a:pt x="3308" y="4947"/>
                  </a:cubicBezTo>
                  <a:cubicBezTo>
                    <a:pt x="3529" y="5151"/>
                    <a:pt x="3812" y="5254"/>
                    <a:pt x="4096" y="5254"/>
                  </a:cubicBezTo>
                  <a:cubicBezTo>
                    <a:pt x="4379" y="5254"/>
                    <a:pt x="4663" y="5151"/>
                    <a:pt x="4884" y="4947"/>
                  </a:cubicBezTo>
                  <a:cubicBezTo>
                    <a:pt x="4962" y="4868"/>
                    <a:pt x="5057" y="4828"/>
                    <a:pt x="5147" y="4828"/>
                  </a:cubicBezTo>
                  <a:close/>
                  <a:moveTo>
                    <a:pt x="2584" y="0"/>
                  </a:moveTo>
                  <a:cubicBezTo>
                    <a:pt x="1134" y="0"/>
                    <a:pt x="0" y="1197"/>
                    <a:pt x="0" y="2615"/>
                  </a:cubicBezTo>
                  <a:lnTo>
                    <a:pt x="0" y="4096"/>
                  </a:lnTo>
                  <a:cubicBezTo>
                    <a:pt x="0" y="4379"/>
                    <a:pt x="32" y="4695"/>
                    <a:pt x="63" y="4947"/>
                  </a:cubicBezTo>
                  <a:cubicBezTo>
                    <a:pt x="473" y="6837"/>
                    <a:pt x="2174" y="8255"/>
                    <a:pt x="4096" y="8255"/>
                  </a:cubicBezTo>
                  <a:cubicBezTo>
                    <a:pt x="6018" y="8255"/>
                    <a:pt x="7719" y="6837"/>
                    <a:pt x="8097" y="4947"/>
                  </a:cubicBezTo>
                  <a:cubicBezTo>
                    <a:pt x="8160" y="4695"/>
                    <a:pt x="8192" y="4411"/>
                    <a:pt x="8192" y="4096"/>
                  </a:cubicBezTo>
                  <a:lnTo>
                    <a:pt x="8192" y="2615"/>
                  </a:lnTo>
                  <a:cubicBezTo>
                    <a:pt x="8192" y="1197"/>
                    <a:pt x="7057" y="0"/>
                    <a:pt x="557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0" name="Google Shape;5910;p47"/>
            <p:cNvSpPr/>
            <p:nvPr/>
          </p:nvSpPr>
          <p:spPr>
            <a:xfrm>
              <a:off x="-55203525" y="4027500"/>
              <a:ext cx="317425" cy="196925"/>
            </a:xfrm>
            <a:custGeom>
              <a:avLst/>
              <a:gdLst/>
              <a:ahLst/>
              <a:cxnLst/>
              <a:rect l="l" t="t" r="r" b="b"/>
              <a:pathLst>
                <a:path w="12697" h="7877" extrusionOk="0">
                  <a:moveTo>
                    <a:pt x="4443" y="0"/>
                  </a:moveTo>
                  <a:cubicBezTo>
                    <a:pt x="1828" y="851"/>
                    <a:pt x="0" y="3277"/>
                    <a:pt x="0" y="6049"/>
                  </a:cubicBezTo>
                  <a:cubicBezTo>
                    <a:pt x="0" y="6994"/>
                    <a:pt x="725" y="7782"/>
                    <a:pt x="1639" y="7877"/>
                  </a:cubicBezTo>
                  <a:cubicBezTo>
                    <a:pt x="1639" y="7845"/>
                    <a:pt x="1607" y="7814"/>
                    <a:pt x="1607" y="7782"/>
                  </a:cubicBezTo>
                  <a:cubicBezTo>
                    <a:pt x="1513" y="7499"/>
                    <a:pt x="1513" y="7120"/>
                    <a:pt x="1513" y="6774"/>
                  </a:cubicBezTo>
                  <a:lnTo>
                    <a:pt x="1513" y="5293"/>
                  </a:lnTo>
                  <a:cubicBezTo>
                    <a:pt x="1513" y="3434"/>
                    <a:pt x="3025" y="1922"/>
                    <a:pt x="4884" y="1922"/>
                  </a:cubicBezTo>
                  <a:lnTo>
                    <a:pt x="7877" y="1922"/>
                  </a:lnTo>
                  <a:cubicBezTo>
                    <a:pt x="9704" y="1922"/>
                    <a:pt x="11216" y="3434"/>
                    <a:pt x="11216" y="5293"/>
                  </a:cubicBezTo>
                  <a:lnTo>
                    <a:pt x="11216" y="6774"/>
                  </a:lnTo>
                  <a:cubicBezTo>
                    <a:pt x="11216" y="7120"/>
                    <a:pt x="11185" y="7436"/>
                    <a:pt x="11090" y="7782"/>
                  </a:cubicBezTo>
                  <a:cubicBezTo>
                    <a:pt x="11090" y="7814"/>
                    <a:pt x="11059" y="7845"/>
                    <a:pt x="11059" y="7877"/>
                  </a:cubicBezTo>
                  <a:cubicBezTo>
                    <a:pt x="11972" y="7782"/>
                    <a:pt x="12697" y="6994"/>
                    <a:pt x="12697" y="6049"/>
                  </a:cubicBezTo>
                  <a:cubicBezTo>
                    <a:pt x="12697" y="3277"/>
                    <a:pt x="10870" y="851"/>
                    <a:pt x="8255" y="0"/>
                  </a:cubicBezTo>
                  <a:cubicBezTo>
                    <a:pt x="8223" y="189"/>
                    <a:pt x="8129" y="441"/>
                    <a:pt x="8034" y="599"/>
                  </a:cubicBezTo>
                  <a:cubicBezTo>
                    <a:pt x="7751" y="977"/>
                    <a:pt x="7310" y="1229"/>
                    <a:pt x="6805" y="1229"/>
                  </a:cubicBezTo>
                  <a:lnTo>
                    <a:pt x="5892" y="1229"/>
                  </a:lnTo>
                  <a:cubicBezTo>
                    <a:pt x="5419" y="1229"/>
                    <a:pt x="4947" y="977"/>
                    <a:pt x="4663" y="599"/>
                  </a:cubicBezTo>
                  <a:cubicBezTo>
                    <a:pt x="4569" y="410"/>
                    <a:pt x="4474" y="189"/>
                    <a:pt x="444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1" name="Google Shape;5911;p47"/>
            <p:cNvSpPr/>
            <p:nvPr/>
          </p:nvSpPr>
          <p:spPr>
            <a:xfrm>
              <a:off x="-55128700" y="3983400"/>
              <a:ext cx="166200" cy="54350"/>
            </a:xfrm>
            <a:custGeom>
              <a:avLst/>
              <a:gdLst/>
              <a:ahLst/>
              <a:cxnLst/>
              <a:rect l="l" t="t" r="r" b="b"/>
              <a:pathLst>
                <a:path w="6648" h="2174" extrusionOk="0">
                  <a:moveTo>
                    <a:pt x="3088" y="0"/>
                  </a:moveTo>
                  <a:cubicBezTo>
                    <a:pt x="2836" y="0"/>
                    <a:pt x="2584" y="158"/>
                    <a:pt x="2458" y="347"/>
                  </a:cubicBezTo>
                  <a:lnTo>
                    <a:pt x="347" y="347"/>
                  </a:lnTo>
                  <a:cubicBezTo>
                    <a:pt x="158" y="347"/>
                    <a:pt x="0" y="504"/>
                    <a:pt x="0" y="725"/>
                  </a:cubicBezTo>
                  <a:cubicBezTo>
                    <a:pt x="0" y="914"/>
                    <a:pt x="158" y="1071"/>
                    <a:pt x="347" y="1071"/>
                  </a:cubicBezTo>
                  <a:lnTo>
                    <a:pt x="2206" y="1071"/>
                  </a:lnTo>
                  <a:lnTo>
                    <a:pt x="2143" y="1197"/>
                  </a:lnTo>
                  <a:cubicBezTo>
                    <a:pt x="1985" y="1670"/>
                    <a:pt x="2363" y="2174"/>
                    <a:pt x="2867" y="2174"/>
                  </a:cubicBezTo>
                  <a:lnTo>
                    <a:pt x="3781" y="2174"/>
                  </a:lnTo>
                  <a:cubicBezTo>
                    <a:pt x="4285" y="2174"/>
                    <a:pt x="4632" y="1670"/>
                    <a:pt x="4474" y="1197"/>
                  </a:cubicBezTo>
                  <a:lnTo>
                    <a:pt x="4443" y="1071"/>
                  </a:lnTo>
                  <a:lnTo>
                    <a:pt x="6301" y="1071"/>
                  </a:lnTo>
                  <a:cubicBezTo>
                    <a:pt x="6490" y="1071"/>
                    <a:pt x="6648" y="914"/>
                    <a:pt x="6648" y="725"/>
                  </a:cubicBezTo>
                  <a:cubicBezTo>
                    <a:pt x="6648" y="504"/>
                    <a:pt x="6490" y="347"/>
                    <a:pt x="6301" y="347"/>
                  </a:cubicBezTo>
                  <a:lnTo>
                    <a:pt x="4159" y="347"/>
                  </a:lnTo>
                  <a:cubicBezTo>
                    <a:pt x="4033" y="126"/>
                    <a:pt x="3812" y="0"/>
                    <a:pt x="352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12" name="Google Shape;5912;p47"/>
          <p:cNvGrpSpPr/>
          <p:nvPr/>
        </p:nvGrpSpPr>
        <p:grpSpPr>
          <a:xfrm>
            <a:off x="6069317" y="3048653"/>
            <a:ext cx="315511" cy="337151"/>
            <a:chOff x="-53232900" y="3192625"/>
            <a:chExt cx="298525" cy="319000"/>
          </a:xfrm>
          <a:solidFill>
            <a:srgbClr val="171536"/>
          </a:solidFill>
        </p:grpSpPr>
        <p:sp>
          <p:nvSpPr>
            <p:cNvPr id="5913" name="Google Shape;5913;p47"/>
            <p:cNvSpPr/>
            <p:nvPr/>
          </p:nvSpPr>
          <p:spPr>
            <a:xfrm>
              <a:off x="-52972975" y="3315500"/>
              <a:ext cx="37825" cy="55925"/>
            </a:xfrm>
            <a:custGeom>
              <a:avLst/>
              <a:gdLst/>
              <a:ahLst/>
              <a:cxnLst/>
              <a:rect l="l" t="t" r="r" b="b"/>
              <a:pathLst>
                <a:path w="1513" h="2237" extrusionOk="0">
                  <a:moveTo>
                    <a:pt x="0" y="0"/>
                  </a:moveTo>
                  <a:lnTo>
                    <a:pt x="0" y="2048"/>
                  </a:lnTo>
                  <a:cubicBezTo>
                    <a:pt x="252" y="2142"/>
                    <a:pt x="505" y="2237"/>
                    <a:pt x="788" y="2237"/>
                  </a:cubicBezTo>
                  <a:lnTo>
                    <a:pt x="1135" y="2237"/>
                  </a:lnTo>
                  <a:cubicBezTo>
                    <a:pt x="1355" y="2237"/>
                    <a:pt x="1513" y="2079"/>
                    <a:pt x="1513" y="1859"/>
                  </a:cubicBezTo>
                  <a:lnTo>
                    <a:pt x="1513" y="1512"/>
                  </a:lnTo>
                  <a:cubicBezTo>
                    <a:pt x="1513" y="693"/>
                    <a:pt x="82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4" name="Google Shape;5914;p47"/>
            <p:cNvSpPr/>
            <p:nvPr/>
          </p:nvSpPr>
          <p:spPr>
            <a:xfrm>
              <a:off x="-52978500" y="3259575"/>
              <a:ext cx="44125" cy="55950"/>
            </a:xfrm>
            <a:custGeom>
              <a:avLst/>
              <a:gdLst/>
              <a:ahLst/>
              <a:cxnLst/>
              <a:rect l="l" t="t" r="r" b="b"/>
              <a:pathLst>
                <a:path w="1765" h="2238" extrusionOk="0">
                  <a:moveTo>
                    <a:pt x="1041" y="0"/>
                  </a:moveTo>
                  <a:cubicBezTo>
                    <a:pt x="663" y="0"/>
                    <a:pt x="253" y="158"/>
                    <a:pt x="1" y="441"/>
                  </a:cubicBezTo>
                  <a:cubicBezTo>
                    <a:pt x="190" y="977"/>
                    <a:pt x="316" y="1607"/>
                    <a:pt x="316" y="2237"/>
                  </a:cubicBezTo>
                  <a:cubicBezTo>
                    <a:pt x="1104" y="2206"/>
                    <a:pt x="1765" y="1544"/>
                    <a:pt x="1765" y="725"/>
                  </a:cubicBezTo>
                  <a:lnTo>
                    <a:pt x="1765" y="378"/>
                  </a:lnTo>
                  <a:cubicBezTo>
                    <a:pt x="1765" y="158"/>
                    <a:pt x="1608" y="0"/>
                    <a:pt x="14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5" name="Google Shape;5915;p47"/>
            <p:cNvSpPr/>
            <p:nvPr/>
          </p:nvSpPr>
          <p:spPr>
            <a:xfrm>
              <a:off x="-53232900" y="3324950"/>
              <a:ext cx="242625" cy="55925"/>
            </a:xfrm>
            <a:custGeom>
              <a:avLst/>
              <a:gdLst/>
              <a:ahLst/>
              <a:cxnLst/>
              <a:rect l="l" t="t" r="r" b="b"/>
              <a:pathLst>
                <a:path w="9705" h="2237" extrusionOk="0">
                  <a:moveTo>
                    <a:pt x="3340" y="756"/>
                  </a:moveTo>
                  <a:cubicBezTo>
                    <a:pt x="3561" y="756"/>
                    <a:pt x="3718" y="914"/>
                    <a:pt x="3718" y="1103"/>
                  </a:cubicBezTo>
                  <a:cubicBezTo>
                    <a:pt x="3718" y="1292"/>
                    <a:pt x="3561" y="1449"/>
                    <a:pt x="3340" y="1449"/>
                  </a:cubicBezTo>
                  <a:cubicBezTo>
                    <a:pt x="3151" y="1449"/>
                    <a:pt x="2994" y="1292"/>
                    <a:pt x="2994" y="1103"/>
                  </a:cubicBezTo>
                  <a:cubicBezTo>
                    <a:pt x="2962" y="914"/>
                    <a:pt x="3151" y="756"/>
                    <a:pt x="3340" y="756"/>
                  </a:cubicBezTo>
                  <a:close/>
                  <a:moveTo>
                    <a:pt x="6333" y="756"/>
                  </a:moveTo>
                  <a:cubicBezTo>
                    <a:pt x="6554" y="756"/>
                    <a:pt x="6711" y="914"/>
                    <a:pt x="6711" y="1103"/>
                  </a:cubicBezTo>
                  <a:cubicBezTo>
                    <a:pt x="6711" y="1292"/>
                    <a:pt x="6554" y="1449"/>
                    <a:pt x="6333" y="1449"/>
                  </a:cubicBezTo>
                  <a:cubicBezTo>
                    <a:pt x="6144" y="1449"/>
                    <a:pt x="5987" y="1292"/>
                    <a:pt x="5987" y="1103"/>
                  </a:cubicBezTo>
                  <a:cubicBezTo>
                    <a:pt x="5955" y="914"/>
                    <a:pt x="6113" y="756"/>
                    <a:pt x="6333" y="756"/>
                  </a:cubicBezTo>
                  <a:close/>
                  <a:moveTo>
                    <a:pt x="1" y="0"/>
                  </a:moveTo>
                  <a:lnTo>
                    <a:pt x="1" y="2237"/>
                  </a:lnTo>
                  <a:lnTo>
                    <a:pt x="9704" y="2237"/>
                  </a:lnTo>
                  <a:lnTo>
                    <a:pt x="9704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6" name="Google Shape;5916;p47"/>
            <p:cNvSpPr/>
            <p:nvPr/>
          </p:nvSpPr>
          <p:spPr>
            <a:xfrm>
              <a:off x="-53232100" y="3399775"/>
              <a:ext cx="241825" cy="111850"/>
            </a:xfrm>
            <a:custGeom>
              <a:avLst/>
              <a:gdLst/>
              <a:ahLst/>
              <a:cxnLst/>
              <a:rect l="l" t="t" r="r" b="b"/>
              <a:pathLst>
                <a:path w="9673" h="4474" extrusionOk="0">
                  <a:moveTo>
                    <a:pt x="0" y="0"/>
                  </a:moveTo>
                  <a:cubicBezTo>
                    <a:pt x="158" y="2457"/>
                    <a:pt x="2269" y="4474"/>
                    <a:pt x="4821" y="4474"/>
                  </a:cubicBezTo>
                  <a:cubicBezTo>
                    <a:pt x="7372" y="4474"/>
                    <a:pt x="9452" y="2457"/>
                    <a:pt x="967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7" name="Google Shape;5917;p47"/>
            <p:cNvSpPr/>
            <p:nvPr/>
          </p:nvSpPr>
          <p:spPr>
            <a:xfrm>
              <a:off x="-53134450" y="3287125"/>
              <a:ext cx="44125" cy="18925"/>
            </a:xfrm>
            <a:custGeom>
              <a:avLst/>
              <a:gdLst/>
              <a:ahLst/>
              <a:cxnLst/>
              <a:rect l="l" t="t" r="r" b="b"/>
              <a:pathLst>
                <a:path w="1765" h="757" extrusionOk="0">
                  <a:moveTo>
                    <a:pt x="1" y="1"/>
                  </a:moveTo>
                  <a:lnTo>
                    <a:pt x="410" y="757"/>
                  </a:lnTo>
                  <a:lnTo>
                    <a:pt x="1419" y="757"/>
                  </a:lnTo>
                  <a:lnTo>
                    <a:pt x="1765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8" name="Google Shape;5918;p47"/>
            <p:cNvSpPr/>
            <p:nvPr/>
          </p:nvSpPr>
          <p:spPr>
            <a:xfrm>
              <a:off x="-53232900" y="3287125"/>
              <a:ext cx="86675" cy="18925"/>
            </a:xfrm>
            <a:custGeom>
              <a:avLst/>
              <a:gdLst/>
              <a:ahLst/>
              <a:cxnLst/>
              <a:rect l="l" t="t" r="r" b="b"/>
              <a:pathLst>
                <a:path w="3467" h="757" extrusionOk="0">
                  <a:moveTo>
                    <a:pt x="127" y="1"/>
                  </a:moveTo>
                  <a:cubicBezTo>
                    <a:pt x="95" y="253"/>
                    <a:pt x="32" y="473"/>
                    <a:pt x="1" y="757"/>
                  </a:cubicBezTo>
                  <a:lnTo>
                    <a:pt x="3466" y="757"/>
                  </a:lnTo>
                  <a:lnTo>
                    <a:pt x="3120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9" name="Google Shape;5919;p47"/>
            <p:cNvSpPr/>
            <p:nvPr/>
          </p:nvSpPr>
          <p:spPr>
            <a:xfrm>
              <a:off x="-53078525" y="3287125"/>
              <a:ext cx="86675" cy="18925"/>
            </a:xfrm>
            <a:custGeom>
              <a:avLst/>
              <a:gdLst/>
              <a:ahLst/>
              <a:cxnLst/>
              <a:rect l="l" t="t" r="r" b="b"/>
              <a:pathLst>
                <a:path w="3467" h="757" extrusionOk="0">
                  <a:moveTo>
                    <a:pt x="379" y="1"/>
                  </a:moveTo>
                  <a:lnTo>
                    <a:pt x="1" y="757"/>
                  </a:lnTo>
                  <a:lnTo>
                    <a:pt x="3466" y="757"/>
                  </a:lnTo>
                  <a:cubicBezTo>
                    <a:pt x="3466" y="536"/>
                    <a:pt x="3435" y="253"/>
                    <a:pt x="337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0" name="Google Shape;5920;p47"/>
            <p:cNvSpPr/>
            <p:nvPr/>
          </p:nvSpPr>
          <p:spPr>
            <a:xfrm>
              <a:off x="-53224225" y="3192625"/>
              <a:ext cx="223700" cy="74850"/>
            </a:xfrm>
            <a:custGeom>
              <a:avLst/>
              <a:gdLst/>
              <a:ahLst/>
              <a:cxnLst/>
              <a:rect l="l" t="t" r="r" b="b"/>
              <a:pathLst>
                <a:path w="8948" h="2994" extrusionOk="0">
                  <a:moveTo>
                    <a:pt x="4506" y="0"/>
                  </a:moveTo>
                  <a:cubicBezTo>
                    <a:pt x="2489" y="0"/>
                    <a:pt x="756" y="1260"/>
                    <a:pt x="0" y="2993"/>
                  </a:cubicBezTo>
                  <a:lnTo>
                    <a:pt x="8948" y="2993"/>
                  </a:lnTo>
                  <a:cubicBezTo>
                    <a:pt x="8255" y="1260"/>
                    <a:pt x="6522" y="0"/>
                    <a:pt x="450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21" name="Google Shape;5921;p47"/>
          <p:cNvGrpSpPr/>
          <p:nvPr/>
        </p:nvGrpSpPr>
        <p:grpSpPr>
          <a:xfrm>
            <a:off x="6059330" y="3463196"/>
            <a:ext cx="335486" cy="334667"/>
            <a:chOff x="-53242350" y="3584850"/>
            <a:chExt cx="317425" cy="316650"/>
          </a:xfrm>
          <a:solidFill>
            <a:srgbClr val="171536"/>
          </a:solidFill>
        </p:grpSpPr>
        <p:sp>
          <p:nvSpPr>
            <p:cNvPr id="5922" name="Google Shape;5922;p47"/>
            <p:cNvSpPr/>
            <p:nvPr/>
          </p:nvSpPr>
          <p:spPr>
            <a:xfrm>
              <a:off x="-53202975" y="3584850"/>
              <a:ext cx="237900" cy="98475"/>
            </a:xfrm>
            <a:custGeom>
              <a:avLst/>
              <a:gdLst/>
              <a:ahLst/>
              <a:cxnLst/>
              <a:rect l="l" t="t" r="r" b="b"/>
              <a:pathLst>
                <a:path w="9516" h="3939" extrusionOk="0">
                  <a:moveTo>
                    <a:pt x="4758" y="1"/>
                  </a:moveTo>
                  <a:cubicBezTo>
                    <a:pt x="2395" y="1"/>
                    <a:pt x="411" y="1702"/>
                    <a:pt x="1" y="3939"/>
                  </a:cubicBezTo>
                  <a:cubicBezTo>
                    <a:pt x="190" y="3781"/>
                    <a:pt x="474" y="3687"/>
                    <a:pt x="694" y="3655"/>
                  </a:cubicBezTo>
                  <a:cubicBezTo>
                    <a:pt x="2033" y="3435"/>
                    <a:pt x="3396" y="3324"/>
                    <a:pt x="4758" y="3324"/>
                  </a:cubicBezTo>
                  <a:cubicBezTo>
                    <a:pt x="6121" y="3324"/>
                    <a:pt x="7483" y="3435"/>
                    <a:pt x="8822" y="3655"/>
                  </a:cubicBezTo>
                  <a:cubicBezTo>
                    <a:pt x="9074" y="3687"/>
                    <a:pt x="9326" y="3813"/>
                    <a:pt x="9515" y="3939"/>
                  </a:cubicBezTo>
                  <a:cubicBezTo>
                    <a:pt x="9074" y="1702"/>
                    <a:pt x="7121" y="1"/>
                    <a:pt x="475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3" name="Google Shape;5923;p47"/>
            <p:cNvSpPr/>
            <p:nvPr/>
          </p:nvSpPr>
          <p:spPr>
            <a:xfrm>
              <a:off x="-53242350" y="3711650"/>
              <a:ext cx="80350" cy="155975"/>
            </a:xfrm>
            <a:custGeom>
              <a:avLst/>
              <a:gdLst/>
              <a:ahLst/>
              <a:cxnLst/>
              <a:rect l="l" t="t" r="r" b="b"/>
              <a:pathLst>
                <a:path w="3214" h="6239" extrusionOk="0">
                  <a:moveTo>
                    <a:pt x="820" y="1"/>
                  </a:moveTo>
                  <a:cubicBezTo>
                    <a:pt x="316" y="442"/>
                    <a:pt x="1" y="1041"/>
                    <a:pt x="1" y="1734"/>
                  </a:cubicBezTo>
                  <a:cubicBezTo>
                    <a:pt x="1" y="2395"/>
                    <a:pt x="316" y="2994"/>
                    <a:pt x="788" y="3403"/>
                  </a:cubicBezTo>
                  <a:lnTo>
                    <a:pt x="788" y="5136"/>
                  </a:lnTo>
                  <a:cubicBezTo>
                    <a:pt x="788" y="5766"/>
                    <a:pt x="1292" y="6239"/>
                    <a:pt x="1891" y="6239"/>
                  </a:cubicBezTo>
                  <a:lnTo>
                    <a:pt x="3214" y="6239"/>
                  </a:lnTo>
                  <a:cubicBezTo>
                    <a:pt x="3057" y="6081"/>
                    <a:pt x="2742" y="5609"/>
                    <a:pt x="2679" y="5451"/>
                  </a:cubicBezTo>
                  <a:lnTo>
                    <a:pt x="1828" y="5451"/>
                  </a:lnTo>
                  <a:cubicBezTo>
                    <a:pt x="1639" y="5451"/>
                    <a:pt x="1481" y="5294"/>
                    <a:pt x="1481" y="5073"/>
                  </a:cubicBezTo>
                  <a:lnTo>
                    <a:pt x="1481" y="2805"/>
                  </a:lnTo>
                  <a:cubicBezTo>
                    <a:pt x="1103" y="2490"/>
                    <a:pt x="820" y="2049"/>
                    <a:pt x="788" y="1545"/>
                  </a:cubicBezTo>
                  <a:cubicBezTo>
                    <a:pt x="788" y="1513"/>
                    <a:pt x="725" y="1419"/>
                    <a:pt x="725" y="1356"/>
                  </a:cubicBezTo>
                  <a:lnTo>
                    <a:pt x="725" y="411"/>
                  </a:lnTo>
                  <a:cubicBezTo>
                    <a:pt x="725" y="348"/>
                    <a:pt x="788" y="158"/>
                    <a:pt x="82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4" name="Google Shape;5924;p47"/>
            <p:cNvSpPr/>
            <p:nvPr/>
          </p:nvSpPr>
          <p:spPr>
            <a:xfrm>
              <a:off x="-53206125" y="3686850"/>
              <a:ext cx="243400" cy="84700"/>
            </a:xfrm>
            <a:custGeom>
              <a:avLst/>
              <a:gdLst/>
              <a:ahLst/>
              <a:cxnLst/>
              <a:rect l="l" t="t" r="r" b="b"/>
              <a:pathLst>
                <a:path w="9736" h="3388" extrusionOk="0">
                  <a:moveTo>
                    <a:pt x="4857" y="1"/>
                  </a:moveTo>
                  <a:cubicBezTo>
                    <a:pt x="3545" y="1"/>
                    <a:pt x="2238" y="111"/>
                    <a:pt x="946" y="331"/>
                  </a:cubicBezTo>
                  <a:cubicBezTo>
                    <a:pt x="442" y="394"/>
                    <a:pt x="1" y="867"/>
                    <a:pt x="1" y="1434"/>
                  </a:cubicBezTo>
                  <a:lnTo>
                    <a:pt x="1" y="2285"/>
                  </a:lnTo>
                  <a:cubicBezTo>
                    <a:pt x="1" y="2915"/>
                    <a:pt x="505" y="3387"/>
                    <a:pt x="1104" y="3387"/>
                  </a:cubicBezTo>
                  <a:lnTo>
                    <a:pt x="3782" y="3387"/>
                  </a:lnTo>
                  <a:cubicBezTo>
                    <a:pt x="3876" y="3387"/>
                    <a:pt x="3971" y="3356"/>
                    <a:pt x="4065" y="3261"/>
                  </a:cubicBezTo>
                  <a:lnTo>
                    <a:pt x="4569" y="2757"/>
                  </a:lnTo>
                  <a:cubicBezTo>
                    <a:pt x="4648" y="2678"/>
                    <a:pt x="4750" y="2639"/>
                    <a:pt x="4845" y="2639"/>
                  </a:cubicBezTo>
                  <a:cubicBezTo>
                    <a:pt x="4939" y="2639"/>
                    <a:pt x="5026" y="2678"/>
                    <a:pt x="5073" y="2757"/>
                  </a:cubicBezTo>
                  <a:lnTo>
                    <a:pt x="5609" y="3261"/>
                  </a:lnTo>
                  <a:cubicBezTo>
                    <a:pt x="5672" y="3356"/>
                    <a:pt x="5766" y="3387"/>
                    <a:pt x="5861" y="3387"/>
                  </a:cubicBezTo>
                  <a:lnTo>
                    <a:pt x="8539" y="3387"/>
                  </a:lnTo>
                  <a:cubicBezTo>
                    <a:pt x="9169" y="3387"/>
                    <a:pt x="9641" y="2883"/>
                    <a:pt x="9641" y="2285"/>
                  </a:cubicBezTo>
                  <a:lnTo>
                    <a:pt x="9641" y="1434"/>
                  </a:lnTo>
                  <a:lnTo>
                    <a:pt x="9736" y="1434"/>
                  </a:lnTo>
                  <a:cubicBezTo>
                    <a:pt x="9736" y="867"/>
                    <a:pt x="9295" y="394"/>
                    <a:pt x="8791" y="331"/>
                  </a:cubicBezTo>
                  <a:cubicBezTo>
                    <a:pt x="7483" y="111"/>
                    <a:pt x="6168" y="1"/>
                    <a:pt x="485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5" name="Google Shape;5925;p47"/>
            <p:cNvSpPr/>
            <p:nvPr/>
          </p:nvSpPr>
          <p:spPr>
            <a:xfrm>
              <a:off x="-53186425" y="3775450"/>
              <a:ext cx="205600" cy="126050"/>
            </a:xfrm>
            <a:custGeom>
              <a:avLst/>
              <a:gdLst/>
              <a:ahLst/>
              <a:cxnLst/>
              <a:rect l="l" t="t" r="r" b="b"/>
              <a:pathLst>
                <a:path w="8224" h="5042" extrusionOk="0">
                  <a:moveTo>
                    <a:pt x="5148" y="1710"/>
                  </a:moveTo>
                  <a:cubicBezTo>
                    <a:pt x="5238" y="1710"/>
                    <a:pt x="5325" y="1749"/>
                    <a:pt x="5388" y="1828"/>
                  </a:cubicBezTo>
                  <a:cubicBezTo>
                    <a:pt x="5545" y="1954"/>
                    <a:pt x="5545" y="2175"/>
                    <a:pt x="5419" y="2332"/>
                  </a:cubicBezTo>
                  <a:cubicBezTo>
                    <a:pt x="5073" y="2679"/>
                    <a:pt x="4600" y="2868"/>
                    <a:pt x="4128" y="2868"/>
                  </a:cubicBezTo>
                  <a:cubicBezTo>
                    <a:pt x="3624" y="2868"/>
                    <a:pt x="3151" y="2679"/>
                    <a:pt x="2805" y="2332"/>
                  </a:cubicBezTo>
                  <a:cubicBezTo>
                    <a:pt x="2647" y="2175"/>
                    <a:pt x="2647" y="1954"/>
                    <a:pt x="2805" y="1828"/>
                  </a:cubicBezTo>
                  <a:cubicBezTo>
                    <a:pt x="2883" y="1749"/>
                    <a:pt x="2978" y="1710"/>
                    <a:pt x="3068" y="1710"/>
                  </a:cubicBezTo>
                  <a:cubicBezTo>
                    <a:pt x="3159" y="1710"/>
                    <a:pt x="3246" y="1749"/>
                    <a:pt x="3309" y="1828"/>
                  </a:cubicBezTo>
                  <a:cubicBezTo>
                    <a:pt x="3529" y="2049"/>
                    <a:pt x="3813" y="2159"/>
                    <a:pt x="4096" y="2159"/>
                  </a:cubicBezTo>
                  <a:cubicBezTo>
                    <a:pt x="4380" y="2159"/>
                    <a:pt x="4663" y="2049"/>
                    <a:pt x="4884" y="1828"/>
                  </a:cubicBezTo>
                  <a:cubicBezTo>
                    <a:pt x="4963" y="1749"/>
                    <a:pt x="5057" y="1710"/>
                    <a:pt x="5148" y="1710"/>
                  </a:cubicBezTo>
                  <a:close/>
                  <a:moveTo>
                    <a:pt x="4096" y="1"/>
                  </a:moveTo>
                  <a:lnTo>
                    <a:pt x="3813" y="284"/>
                  </a:lnTo>
                  <a:cubicBezTo>
                    <a:pt x="3624" y="473"/>
                    <a:pt x="3309" y="599"/>
                    <a:pt x="3025" y="599"/>
                  </a:cubicBezTo>
                  <a:lnTo>
                    <a:pt x="1" y="599"/>
                  </a:lnTo>
                  <a:lnTo>
                    <a:pt x="1" y="1009"/>
                  </a:lnTo>
                  <a:cubicBezTo>
                    <a:pt x="1" y="1671"/>
                    <a:pt x="158" y="2301"/>
                    <a:pt x="473" y="2836"/>
                  </a:cubicBezTo>
                  <a:lnTo>
                    <a:pt x="2647" y="2836"/>
                  </a:lnTo>
                  <a:cubicBezTo>
                    <a:pt x="2836" y="2836"/>
                    <a:pt x="2994" y="2994"/>
                    <a:pt x="2994" y="3183"/>
                  </a:cubicBezTo>
                  <a:cubicBezTo>
                    <a:pt x="2994" y="3403"/>
                    <a:pt x="2836" y="3561"/>
                    <a:pt x="2647" y="3561"/>
                  </a:cubicBezTo>
                  <a:lnTo>
                    <a:pt x="977" y="3561"/>
                  </a:lnTo>
                  <a:cubicBezTo>
                    <a:pt x="1733" y="4506"/>
                    <a:pt x="2962" y="5042"/>
                    <a:pt x="4128" y="5042"/>
                  </a:cubicBezTo>
                  <a:cubicBezTo>
                    <a:pt x="6428" y="5042"/>
                    <a:pt x="8223" y="3151"/>
                    <a:pt x="8223" y="946"/>
                  </a:cubicBezTo>
                  <a:lnTo>
                    <a:pt x="8223" y="568"/>
                  </a:lnTo>
                  <a:lnTo>
                    <a:pt x="5199" y="568"/>
                  </a:lnTo>
                  <a:cubicBezTo>
                    <a:pt x="5163" y="571"/>
                    <a:pt x="5128" y="573"/>
                    <a:pt x="5094" y="573"/>
                  </a:cubicBezTo>
                  <a:cubicBezTo>
                    <a:pt x="4795" y="573"/>
                    <a:pt x="4549" y="454"/>
                    <a:pt x="4380" y="284"/>
                  </a:cubicBezTo>
                  <a:lnTo>
                    <a:pt x="4096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6" name="Google Shape;5926;p47"/>
            <p:cNvSpPr/>
            <p:nvPr/>
          </p:nvSpPr>
          <p:spPr>
            <a:xfrm>
              <a:off x="-52962725" y="3710875"/>
              <a:ext cx="37800" cy="95325"/>
            </a:xfrm>
            <a:custGeom>
              <a:avLst/>
              <a:gdLst/>
              <a:ahLst/>
              <a:cxnLst/>
              <a:rect l="l" t="t" r="r" b="b"/>
              <a:pathLst>
                <a:path w="1512" h="3813" extrusionOk="0">
                  <a:moveTo>
                    <a:pt x="662" y="0"/>
                  </a:moveTo>
                  <a:lnTo>
                    <a:pt x="662" y="0"/>
                  </a:lnTo>
                  <a:cubicBezTo>
                    <a:pt x="693" y="158"/>
                    <a:pt x="725" y="347"/>
                    <a:pt x="725" y="379"/>
                  </a:cubicBezTo>
                  <a:lnTo>
                    <a:pt x="725" y="1387"/>
                  </a:lnTo>
                  <a:cubicBezTo>
                    <a:pt x="725" y="1481"/>
                    <a:pt x="725" y="1513"/>
                    <a:pt x="693" y="1576"/>
                  </a:cubicBezTo>
                  <a:cubicBezTo>
                    <a:pt x="662" y="2080"/>
                    <a:pt x="378" y="2552"/>
                    <a:pt x="0" y="2836"/>
                  </a:cubicBezTo>
                  <a:lnTo>
                    <a:pt x="0" y="3561"/>
                  </a:lnTo>
                  <a:lnTo>
                    <a:pt x="0" y="3813"/>
                  </a:lnTo>
                  <a:cubicBezTo>
                    <a:pt x="851" y="3497"/>
                    <a:pt x="1512" y="2678"/>
                    <a:pt x="1512" y="1733"/>
                  </a:cubicBezTo>
                  <a:cubicBezTo>
                    <a:pt x="1512" y="1009"/>
                    <a:pt x="1166" y="379"/>
                    <a:pt x="66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27" name="Google Shape;5927;p47"/>
          <p:cNvGrpSpPr/>
          <p:nvPr/>
        </p:nvGrpSpPr>
        <p:grpSpPr>
          <a:xfrm>
            <a:off x="6079305" y="3876920"/>
            <a:ext cx="295536" cy="337178"/>
            <a:chOff x="-53224225" y="3976300"/>
            <a:chExt cx="279625" cy="319025"/>
          </a:xfrm>
          <a:solidFill>
            <a:srgbClr val="171536"/>
          </a:solidFill>
        </p:grpSpPr>
        <p:sp>
          <p:nvSpPr>
            <p:cNvPr id="5928" name="Google Shape;5928;p47"/>
            <p:cNvSpPr/>
            <p:nvPr/>
          </p:nvSpPr>
          <p:spPr>
            <a:xfrm>
              <a:off x="-53224225" y="4132250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756" y="1"/>
                  </a:moveTo>
                  <a:cubicBezTo>
                    <a:pt x="315" y="284"/>
                    <a:pt x="0" y="757"/>
                    <a:pt x="0" y="1292"/>
                  </a:cubicBezTo>
                  <a:cubicBezTo>
                    <a:pt x="0" y="1796"/>
                    <a:pt x="315" y="2269"/>
                    <a:pt x="756" y="2552"/>
                  </a:cubicBezTo>
                  <a:lnTo>
                    <a:pt x="756" y="2395"/>
                  </a:lnTo>
                  <a:lnTo>
                    <a:pt x="756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9" name="Google Shape;5929;p47"/>
            <p:cNvSpPr/>
            <p:nvPr/>
          </p:nvSpPr>
          <p:spPr>
            <a:xfrm>
              <a:off x="-53185625" y="4014900"/>
              <a:ext cx="204800" cy="117375"/>
            </a:xfrm>
            <a:custGeom>
              <a:avLst/>
              <a:gdLst/>
              <a:ahLst/>
              <a:cxnLst/>
              <a:rect l="l" t="t" r="r" b="b"/>
              <a:pathLst>
                <a:path w="8192" h="4695" extrusionOk="0">
                  <a:moveTo>
                    <a:pt x="4096" y="0"/>
                  </a:moveTo>
                  <a:cubicBezTo>
                    <a:pt x="1859" y="0"/>
                    <a:pt x="0" y="1859"/>
                    <a:pt x="0" y="4096"/>
                  </a:cubicBezTo>
                  <a:lnTo>
                    <a:pt x="0" y="4695"/>
                  </a:lnTo>
                  <a:lnTo>
                    <a:pt x="1638" y="3088"/>
                  </a:lnTo>
                  <a:cubicBezTo>
                    <a:pt x="1675" y="3014"/>
                    <a:pt x="1755" y="2983"/>
                    <a:pt x="1847" y="2983"/>
                  </a:cubicBezTo>
                  <a:cubicBezTo>
                    <a:pt x="1912" y="2983"/>
                    <a:pt x="1983" y="2999"/>
                    <a:pt x="2048" y="3025"/>
                  </a:cubicBezTo>
                  <a:cubicBezTo>
                    <a:pt x="2662" y="3450"/>
                    <a:pt x="3371" y="3663"/>
                    <a:pt x="4080" y="3663"/>
                  </a:cubicBezTo>
                  <a:cubicBezTo>
                    <a:pt x="4789" y="3663"/>
                    <a:pt x="5498" y="3450"/>
                    <a:pt x="6112" y="3025"/>
                  </a:cubicBezTo>
                  <a:cubicBezTo>
                    <a:pt x="6174" y="2987"/>
                    <a:pt x="6241" y="2970"/>
                    <a:pt x="6307" y="2970"/>
                  </a:cubicBezTo>
                  <a:cubicBezTo>
                    <a:pt x="6409" y="2970"/>
                    <a:pt x="6508" y="3011"/>
                    <a:pt x="6585" y="3088"/>
                  </a:cubicBezTo>
                  <a:lnTo>
                    <a:pt x="8191" y="4695"/>
                  </a:lnTo>
                  <a:lnTo>
                    <a:pt x="8191" y="4096"/>
                  </a:lnTo>
                  <a:cubicBezTo>
                    <a:pt x="8191" y="1859"/>
                    <a:pt x="6333" y="0"/>
                    <a:pt x="409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0" name="Google Shape;5930;p47"/>
            <p:cNvSpPr/>
            <p:nvPr/>
          </p:nvSpPr>
          <p:spPr>
            <a:xfrm>
              <a:off x="-53187200" y="4110200"/>
              <a:ext cx="205575" cy="185125"/>
            </a:xfrm>
            <a:custGeom>
              <a:avLst/>
              <a:gdLst/>
              <a:ahLst/>
              <a:cxnLst/>
              <a:rect l="l" t="t" r="r" b="b"/>
              <a:pathLst>
                <a:path w="8223" h="7405" extrusionOk="0">
                  <a:moveTo>
                    <a:pt x="2615" y="1418"/>
                  </a:moveTo>
                  <a:cubicBezTo>
                    <a:pt x="2836" y="1418"/>
                    <a:pt x="2993" y="1576"/>
                    <a:pt x="2993" y="1796"/>
                  </a:cubicBezTo>
                  <a:cubicBezTo>
                    <a:pt x="2993" y="1985"/>
                    <a:pt x="2836" y="2143"/>
                    <a:pt x="2615" y="2143"/>
                  </a:cubicBezTo>
                  <a:cubicBezTo>
                    <a:pt x="2426" y="2143"/>
                    <a:pt x="2268" y="1985"/>
                    <a:pt x="2268" y="1796"/>
                  </a:cubicBezTo>
                  <a:cubicBezTo>
                    <a:pt x="2268" y="1576"/>
                    <a:pt x="2426" y="1418"/>
                    <a:pt x="2615" y="1418"/>
                  </a:cubicBezTo>
                  <a:close/>
                  <a:moveTo>
                    <a:pt x="5608" y="1418"/>
                  </a:moveTo>
                  <a:cubicBezTo>
                    <a:pt x="5829" y="1418"/>
                    <a:pt x="5986" y="1576"/>
                    <a:pt x="5986" y="1796"/>
                  </a:cubicBezTo>
                  <a:cubicBezTo>
                    <a:pt x="5986" y="1985"/>
                    <a:pt x="5829" y="2143"/>
                    <a:pt x="5608" y="2143"/>
                  </a:cubicBezTo>
                  <a:cubicBezTo>
                    <a:pt x="5419" y="2143"/>
                    <a:pt x="5261" y="1985"/>
                    <a:pt x="5261" y="1796"/>
                  </a:cubicBezTo>
                  <a:cubicBezTo>
                    <a:pt x="5261" y="1576"/>
                    <a:pt x="5419" y="1418"/>
                    <a:pt x="5608" y="1418"/>
                  </a:cubicBezTo>
                  <a:close/>
                  <a:moveTo>
                    <a:pt x="5179" y="3978"/>
                  </a:moveTo>
                  <a:cubicBezTo>
                    <a:pt x="5269" y="3978"/>
                    <a:pt x="5356" y="4017"/>
                    <a:pt x="5419" y="4096"/>
                  </a:cubicBezTo>
                  <a:cubicBezTo>
                    <a:pt x="5576" y="4222"/>
                    <a:pt x="5576" y="4474"/>
                    <a:pt x="5450" y="4632"/>
                  </a:cubicBezTo>
                  <a:cubicBezTo>
                    <a:pt x="5104" y="4978"/>
                    <a:pt x="4631" y="5167"/>
                    <a:pt x="4159" y="5167"/>
                  </a:cubicBezTo>
                  <a:cubicBezTo>
                    <a:pt x="3655" y="5167"/>
                    <a:pt x="3182" y="4978"/>
                    <a:pt x="2836" y="4632"/>
                  </a:cubicBezTo>
                  <a:cubicBezTo>
                    <a:pt x="2678" y="4474"/>
                    <a:pt x="2678" y="4222"/>
                    <a:pt x="2836" y="4096"/>
                  </a:cubicBezTo>
                  <a:cubicBezTo>
                    <a:pt x="2914" y="4017"/>
                    <a:pt x="3009" y="3978"/>
                    <a:pt x="3099" y="3978"/>
                  </a:cubicBezTo>
                  <a:cubicBezTo>
                    <a:pt x="3190" y="3978"/>
                    <a:pt x="3277" y="4017"/>
                    <a:pt x="3340" y="4096"/>
                  </a:cubicBezTo>
                  <a:cubicBezTo>
                    <a:pt x="3560" y="4317"/>
                    <a:pt x="3844" y="4427"/>
                    <a:pt x="4127" y="4427"/>
                  </a:cubicBezTo>
                  <a:cubicBezTo>
                    <a:pt x="4411" y="4427"/>
                    <a:pt x="4694" y="4317"/>
                    <a:pt x="4915" y="4096"/>
                  </a:cubicBezTo>
                  <a:cubicBezTo>
                    <a:pt x="4994" y="4017"/>
                    <a:pt x="5088" y="3978"/>
                    <a:pt x="5179" y="3978"/>
                  </a:cubicBezTo>
                  <a:close/>
                  <a:moveTo>
                    <a:pt x="1922" y="0"/>
                  </a:moveTo>
                  <a:lnTo>
                    <a:pt x="0" y="1954"/>
                  </a:lnTo>
                  <a:lnTo>
                    <a:pt x="0" y="3277"/>
                  </a:lnTo>
                  <a:cubicBezTo>
                    <a:pt x="0" y="5514"/>
                    <a:pt x="1827" y="7404"/>
                    <a:pt x="4096" y="7404"/>
                  </a:cubicBezTo>
                  <a:cubicBezTo>
                    <a:pt x="6396" y="7404"/>
                    <a:pt x="8223" y="5514"/>
                    <a:pt x="8223" y="3277"/>
                  </a:cubicBezTo>
                  <a:lnTo>
                    <a:pt x="8223" y="1954"/>
                  </a:lnTo>
                  <a:lnTo>
                    <a:pt x="6301" y="0"/>
                  </a:lnTo>
                  <a:cubicBezTo>
                    <a:pt x="5624" y="394"/>
                    <a:pt x="4875" y="591"/>
                    <a:pt x="4123" y="591"/>
                  </a:cubicBezTo>
                  <a:cubicBezTo>
                    <a:pt x="3371" y="591"/>
                    <a:pt x="2615" y="394"/>
                    <a:pt x="19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1" name="Google Shape;5931;p47"/>
            <p:cNvSpPr/>
            <p:nvPr/>
          </p:nvSpPr>
          <p:spPr>
            <a:xfrm>
              <a:off x="-53020225" y="4211800"/>
              <a:ext cx="74825" cy="83525"/>
            </a:xfrm>
            <a:custGeom>
              <a:avLst/>
              <a:gdLst/>
              <a:ahLst/>
              <a:cxnLst/>
              <a:rect l="l" t="t" r="r" b="b"/>
              <a:pathLst>
                <a:path w="2993" h="3341" extrusionOk="0">
                  <a:moveTo>
                    <a:pt x="2174" y="1"/>
                  </a:moveTo>
                  <a:cubicBezTo>
                    <a:pt x="2016" y="1387"/>
                    <a:pt x="1197" y="2615"/>
                    <a:pt x="0" y="3340"/>
                  </a:cubicBezTo>
                  <a:lnTo>
                    <a:pt x="2647" y="3340"/>
                  </a:lnTo>
                  <a:cubicBezTo>
                    <a:pt x="2836" y="3340"/>
                    <a:pt x="2993" y="3183"/>
                    <a:pt x="2993" y="2993"/>
                  </a:cubicBezTo>
                  <a:lnTo>
                    <a:pt x="2993" y="2867"/>
                  </a:lnTo>
                  <a:cubicBezTo>
                    <a:pt x="2993" y="1859"/>
                    <a:pt x="2710" y="883"/>
                    <a:pt x="21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2" name="Google Shape;5932;p47"/>
            <p:cNvSpPr/>
            <p:nvPr/>
          </p:nvSpPr>
          <p:spPr>
            <a:xfrm>
              <a:off x="-53224225" y="4211025"/>
              <a:ext cx="74850" cy="83500"/>
            </a:xfrm>
            <a:custGeom>
              <a:avLst/>
              <a:gdLst/>
              <a:ahLst/>
              <a:cxnLst/>
              <a:rect l="l" t="t" r="r" b="b"/>
              <a:pathLst>
                <a:path w="2994" h="3340" extrusionOk="0">
                  <a:moveTo>
                    <a:pt x="851" y="0"/>
                  </a:moveTo>
                  <a:cubicBezTo>
                    <a:pt x="315" y="851"/>
                    <a:pt x="0" y="1796"/>
                    <a:pt x="0" y="2867"/>
                  </a:cubicBezTo>
                  <a:lnTo>
                    <a:pt x="0" y="2993"/>
                  </a:lnTo>
                  <a:cubicBezTo>
                    <a:pt x="0" y="3182"/>
                    <a:pt x="158" y="3340"/>
                    <a:pt x="378" y="3340"/>
                  </a:cubicBezTo>
                  <a:lnTo>
                    <a:pt x="2993" y="3340"/>
                  </a:lnTo>
                  <a:cubicBezTo>
                    <a:pt x="1859" y="2646"/>
                    <a:pt x="1040" y="1418"/>
                    <a:pt x="85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3" name="Google Shape;5933;p47"/>
            <p:cNvSpPr/>
            <p:nvPr/>
          </p:nvSpPr>
          <p:spPr>
            <a:xfrm>
              <a:off x="-52962725" y="4131475"/>
              <a:ext cx="18125" cy="63800"/>
            </a:xfrm>
            <a:custGeom>
              <a:avLst/>
              <a:gdLst/>
              <a:ahLst/>
              <a:cxnLst/>
              <a:rect l="l" t="t" r="r" b="b"/>
              <a:pathLst>
                <a:path w="725" h="2552" extrusionOk="0">
                  <a:moveTo>
                    <a:pt x="0" y="0"/>
                  </a:moveTo>
                  <a:lnTo>
                    <a:pt x="0" y="2394"/>
                  </a:lnTo>
                  <a:lnTo>
                    <a:pt x="0" y="2552"/>
                  </a:lnTo>
                  <a:cubicBezTo>
                    <a:pt x="410" y="2300"/>
                    <a:pt x="725" y="1827"/>
                    <a:pt x="725" y="1292"/>
                  </a:cubicBezTo>
                  <a:cubicBezTo>
                    <a:pt x="725" y="725"/>
                    <a:pt x="410" y="252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4" name="Google Shape;5934;p47"/>
            <p:cNvSpPr/>
            <p:nvPr/>
          </p:nvSpPr>
          <p:spPr>
            <a:xfrm>
              <a:off x="-53125775" y="3976300"/>
              <a:ext cx="82725" cy="26800"/>
            </a:xfrm>
            <a:custGeom>
              <a:avLst/>
              <a:gdLst/>
              <a:ahLst/>
              <a:cxnLst/>
              <a:rect l="l" t="t" r="r" b="b"/>
              <a:pathLst>
                <a:path w="3309" h="1072" extrusionOk="0">
                  <a:moveTo>
                    <a:pt x="1670" y="1"/>
                  </a:moveTo>
                  <a:cubicBezTo>
                    <a:pt x="914" y="1"/>
                    <a:pt x="284" y="442"/>
                    <a:pt x="0" y="1072"/>
                  </a:cubicBezTo>
                  <a:cubicBezTo>
                    <a:pt x="536" y="883"/>
                    <a:pt x="1072" y="757"/>
                    <a:pt x="1670" y="757"/>
                  </a:cubicBezTo>
                  <a:cubicBezTo>
                    <a:pt x="2269" y="757"/>
                    <a:pt x="2804" y="883"/>
                    <a:pt x="3308" y="1072"/>
                  </a:cubicBezTo>
                  <a:cubicBezTo>
                    <a:pt x="2993" y="442"/>
                    <a:pt x="2363" y="1"/>
                    <a:pt x="167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35" name="Google Shape;5935;p47"/>
          <p:cNvGrpSpPr/>
          <p:nvPr/>
        </p:nvGrpSpPr>
        <p:grpSpPr>
          <a:xfrm>
            <a:off x="7310521" y="3884133"/>
            <a:ext cx="337151" cy="336623"/>
            <a:chOff x="-52043575" y="3983125"/>
            <a:chExt cx="319000" cy="318500"/>
          </a:xfrm>
          <a:solidFill>
            <a:srgbClr val="171536"/>
          </a:solidFill>
        </p:grpSpPr>
        <p:sp>
          <p:nvSpPr>
            <p:cNvPr id="5936" name="Google Shape;5936;p47"/>
            <p:cNvSpPr/>
            <p:nvPr/>
          </p:nvSpPr>
          <p:spPr>
            <a:xfrm>
              <a:off x="-52043575" y="3983200"/>
              <a:ext cx="55150" cy="105750"/>
            </a:xfrm>
            <a:custGeom>
              <a:avLst/>
              <a:gdLst/>
              <a:ahLst/>
              <a:cxnLst/>
              <a:rect l="l" t="t" r="r" b="b"/>
              <a:pathLst>
                <a:path w="2206" h="4230" extrusionOk="0">
                  <a:moveTo>
                    <a:pt x="367" y="0"/>
                  </a:moveTo>
                  <a:cubicBezTo>
                    <a:pt x="339" y="0"/>
                    <a:pt x="311" y="3"/>
                    <a:pt x="284" y="8"/>
                  </a:cubicBezTo>
                  <a:cubicBezTo>
                    <a:pt x="126" y="40"/>
                    <a:pt x="0" y="197"/>
                    <a:pt x="0" y="355"/>
                  </a:cubicBezTo>
                  <a:lnTo>
                    <a:pt x="0" y="1867"/>
                  </a:lnTo>
                  <a:cubicBezTo>
                    <a:pt x="0" y="2875"/>
                    <a:pt x="630" y="3789"/>
                    <a:pt x="1512" y="4230"/>
                  </a:cubicBezTo>
                  <a:cubicBezTo>
                    <a:pt x="1512" y="3285"/>
                    <a:pt x="1733" y="2371"/>
                    <a:pt x="2206" y="1583"/>
                  </a:cubicBezTo>
                  <a:cubicBezTo>
                    <a:pt x="1607" y="1237"/>
                    <a:pt x="1103" y="764"/>
                    <a:pt x="725" y="166"/>
                  </a:cubicBezTo>
                  <a:cubicBezTo>
                    <a:pt x="647" y="61"/>
                    <a:pt x="503" y="0"/>
                    <a:pt x="36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7" name="Google Shape;5937;p47"/>
            <p:cNvSpPr/>
            <p:nvPr/>
          </p:nvSpPr>
          <p:spPr>
            <a:xfrm>
              <a:off x="-51985300" y="3983400"/>
              <a:ext cx="204800" cy="129975"/>
            </a:xfrm>
            <a:custGeom>
              <a:avLst/>
              <a:gdLst/>
              <a:ahLst/>
              <a:cxnLst/>
              <a:rect l="l" t="t" r="r" b="b"/>
              <a:pathLst>
                <a:path w="8192" h="5199" extrusionOk="0">
                  <a:moveTo>
                    <a:pt x="3718" y="0"/>
                  </a:moveTo>
                  <a:lnTo>
                    <a:pt x="3718" y="4096"/>
                  </a:lnTo>
                  <a:cubicBezTo>
                    <a:pt x="3718" y="4285"/>
                    <a:pt x="3561" y="4442"/>
                    <a:pt x="3340" y="4442"/>
                  </a:cubicBezTo>
                  <a:lnTo>
                    <a:pt x="1" y="4442"/>
                  </a:lnTo>
                  <a:lnTo>
                    <a:pt x="1" y="5198"/>
                  </a:lnTo>
                  <a:lnTo>
                    <a:pt x="8192" y="5198"/>
                  </a:lnTo>
                  <a:lnTo>
                    <a:pt x="8192" y="4442"/>
                  </a:lnTo>
                  <a:lnTo>
                    <a:pt x="4852" y="4442"/>
                  </a:lnTo>
                  <a:cubicBezTo>
                    <a:pt x="4814" y="4452"/>
                    <a:pt x="4778" y="4456"/>
                    <a:pt x="4743" y="4456"/>
                  </a:cubicBezTo>
                  <a:cubicBezTo>
                    <a:pt x="4548" y="4456"/>
                    <a:pt x="4411" y="4314"/>
                    <a:pt x="4411" y="4127"/>
                  </a:cubicBezTo>
                  <a:lnTo>
                    <a:pt x="4411" y="32"/>
                  </a:lnTo>
                  <a:cubicBezTo>
                    <a:pt x="4285" y="32"/>
                    <a:pt x="4159" y="0"/>
                    <a:pt x="40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8" name="Google Shape;5938;p47"/>
            <p:cNvSpPr/>
            <p:nvPr/>
          </p:nvSpPr>
          <p:spPr>
            <a:xfrm>
              <a:off x="-51855350" y="3987325"/>
              <a:ext cx="74075" cy="89825"/>
            </a:xfrm>
            <a:custGeom>
              <a:avLst/>
              <a:gdLst/>
              <a:ahLst/>
              <a:cxnLst/>
              <a:rect l="l" t="t" r="r" b="b"/>
              <a:pathLst>
                <a:path w="2963" h="3593" extrusionOk="0">
                  <a:moveTo>
                    <a:pt x="1" y="1"/>
                  </a:moveTo>
                  <a:lnTo>
                    <a:pt x="1" y="3592"/>
                  </a:lnTo>
                  <a:lnTo>
                    <a:pt x="2962" y="3592"/>
                  </a:lnTo>
                  <a:cubicBezTo>
                    <a:pt x="2836" y="2647"/>
                    <a:pt x="2427" y="1733"/>
                    <a:pt x="1765" y="1009"/>
                  </a:cubicBezTo>
                  <a:cubicBezTo>
                    <a:pt x="1261" y="505"/>
                    <a:pt x="663" y="190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9" name="Google Shape;5939;p47"/>
            <p:cNvSpPr/>
            <p:nvPr/>
          </p:nvSpPr>
          <p:spPr>
            <a:xfrm>
              <a:off x="-51985300" y="3987325"/>
              <a:ext cx="74050" cy="89825"/>
            </a:xfrm>
            <a:custGeom>
              <a:avLst/>
              <a:gdLst/>
              <a:ahLst/>
              <a:cxnLst/>
              <a:rect l="l" t="t" r="r" b="b"/>
              <a:pathLst>
                <a:path w="2962" h="3593" extrusionOk="0">
                  <a:moveTo>
                    <a:pt x="2962" y="1"/>
                  </a:moveTo>
                  <a:cubicBezTo>
                    <a:pt x="1324" y="473"/>
                    <a:pt x="158" y="1891"/>
                    <a:pt x="1" y="3592"/>
                  </a:cubicBezTo>
                  <a:lnTo>
                    <a:pt x="2962" y="3592"/>
                  </a:lnTo>
                  <a:lnTo>
                    <a:pt x="2962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0" name="Google Shape;5940;p47"/>
            <p:cNvSpPr/>
            <p:nvPr/>
          </p:nvSpPr>
          <p:spPr>
            <a:xfrm>
              <a:off x="-51985300" y="4190350"/>
              <a:ext cx="204800" cy="111275"/>
            </a:xfrm>
            <a:custGeom>
              <a:avLst/>
              <a:gdLst/>
              <a:ahLst/>
              <a:cxnLst/>
              <a:rect l="l" t="t" r="r" b="b"/>
              <a:pathLst>
                <a:path w="8192" h="4451" extrusionOk="0">
                  <a:moveTo>
                    <a:pt x="5069" y="1024"/>
                  </a:moveTo>
                  <a:cubicBezTo>
                    <a:pt x="5167" y="1024"/>
                    <a:pt x="5262" y="1063"/>
                    <a:pt x="5325" y="1142"/>
                  </a:cubicBezTo>
                  <a:cubicBezTo>
                    <a:pt x="5514" y="1268"/>
                    <a:pt x="5514" y="1489"/>
                    <a:pt x="5356" y="1646"/>
                  </a:cubicBezTo>
                  <a:cubicBezTo>
                    <a:pt x="5010" y="1993"/>
                    <a:pt x="4537" y="2213"/>
                    <a:pt x="4002" y="2213"/>
                  </a:cubicBezTo>
                  <a:cubicBezTo>
                    <a:pt x="3498" y="2213"/>
                    <a:pt x="3025" y="1993"/>
                    <a:pt x="2710" y="1646"/>
                  </a:cubicBezTo>
                  <a:cubicBezTo>
                    <a:pt x="2552" y="1489"/>
                    <a:pt x="2552" y="1268"/>
                    <a:pt x="2710" y="1142"/>
                  </a:cubicBezTo>
                  <a:cubicBezTo>
                    <a:pt x="2789" y="1063"/>
                    <a:pt x="2891" y="1024"/>
                    <a:pt x="2986" y="1024"/>
                  </a:cubicBezTo>
                  <a:cubicBezTo>
                    <a:pt x="3080" y="1024"/>
                    <a:pt x="3167" y="1063"/>
                    <a:pt x="3214" y="1142"/>
                  </a:cubicBezTo>
                  <a:cubicBezTo>
                    <a:pt x="3435" y="1363"/>
                    <a:pt x="3726" y="1473"/>
                    <a:pt x="4014" y="1473"/>
                  </a:cubicBezTo>
                  <a:cubicBezTo>
                    <a:pt x="4301" y="1473"/>
                    <a:pt x="4585" y="1363"/>
                    <a:pt x="4789" y="1142"/>
                  </a:cubicBezTo>
                  <a:cubicBezTo>
                    <a:pt x="4868" y="1063"/>
                    <a:pt x="4971" y="1024"/>
                    <a:pt x="5069" y="1024"/>
                  </a:cubicBezTo>
                  <a:close/>
                  <a:moveTo>
                    <a:pt x="4080" y="0"/>
                  </a:moveTo>
                  <a:cubicBezTo>
                    <a:pt x="3372" y="0"/>
                    <a:pt x="2663" y="213"/>
                    <a:pt x="2048" y="638"/>
                  </a:cubicBezTo>
                  <a:cubicBezTo>
                    <a:pt x="1954" y="669"/>
                    <a:pt x="1922" y="701"/>
                    <a:pt x="1859" y="701"/>
                  </a:cubicBezTo>
                  <a:lnTo>
                    <a:pt x="1" y="701"/>
                  </a:lnTo>
                  <a:cubicBezTo>
                    <a:pt x="190" y="2780"/>
                    <a:pt x="1922" y="4450"/>
                    <a:pt x="4096" y="4450"/>
                  </a:cubicBezTo>
                  <a:cubicBezTo>
                    <a:pt x="6207" y="4450"/>
                    <a:pt x="8003" y="2780"/>
                    <a:pt x="8192" y="701"/>
                  </a:cubicBezTo>
                  <a:lnTo>
                    <a:pt x="6333" y="701"/>
                  </a:lnTo>
                  <a:cubicBezTo>
                    <a:pt x="6207" y="701"/>
                    <a:pt x="6144" y="701"/>
                    <a:pt x="6113" y="638"/>
                  </a:cubicBezTo>
                  <a:cubicBezTo>
                    <a:pt x="5498" y="213"/>
                    <a:pt x="4789" y="0"/>
                    <a:pt x="408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1" name="Google Shape;5941;p47"/>
            <p:cNvSpPr/>
            <p:nvPr/>
          </p:nvSpPr>
          <p:spPr>
            <a:xfrm>
              <a:off x="-51985300" y="4133050"/>
              <a:ext cx="204800" cy="55925"/>
            </a:xfrm>
            <a:custGeom>
              <a:avLst/>
              <a:gdLst/>
              <a:ahLst/>
              <a:cxnLst/>
              <a:rect l="l" t="t" r="r" b="b"/>
              <a:pathLst>
                <a:path w="8192" h="2237" extrusionOk="0">
                  <a:moveTo>
                    <a:pt x="2552" y="756"/>
                  </a:moveTo>
                  <a:cubicBezTo>
                    <a:pt x="2742" y="756"/>
                    <a:pt x="2899" y="914"/>
                    <a:pt x="2899" y="1103"/>
                  </a:cubicBezTo>
                  <a:cubicBezTo>
                    <a:pt x="2899" y="1292"/>
                    <a:pt x="2742" y="1449"/>
                    <a:pt x="2552" y="1449"/>
                  </a:cubicBezTo>
                  <a:cubicBezTo>
                    <a:pt x="2363" y="1449"/>
                    <a:pt x="2206" y="1292"/>
                    <a:pt x="2206" y="1103"/>
                  </a:cubicBezTo>
                  <a:cubicBezTo>
                    <a:pt x="2206" y="914"/>
                    <a:pt x="2363" y="756"/>
                    <a:pt x="2552" y="756"/>
                  </a:cubicBezTo>
                  <a:close/>
                  <a:moveTo>
                    <a:pt x="5545" y="756"/>
                  </a:moveTo>
                  <a:cubicBezTo>
                    <a:pt x="5734" y="756"/>
                    <a:pt x="5892" y="914"/>
                    <a:pt x="5892" y="1103"/>
                  </a:cubicBezTo>
                  <a:cubicBezTo>
                    <a:pt x="5892" y="1292"/>
                    <a:pt x="5734" y="1449"/>
                    <a:pt x="5545" y="1449"/>
                  </a:cubicBezTo>
                  <a:cubicBezTo>
                    <a:pt x="5356" y="1449"/>
                    <a:pt x="5199" y="1292"/>
                    <a:pt x="5199" y="1103"/>
                  </a:cubicBezTo>
                  <a:cubicBezTo>
                    <a:pt x="5167" y="914"/>
                    <a:pt x="5356" y="756"/>
                    <a:pt x="5545" y="756"/>
                  </a:cubicBezTo>
                  <a:close/>
                  <a:moveTo>
                    <a:pt x="1" y="0"/>
                  </a:moveTo>
                  <a:lnTo>
                    <a:pt x="1" y="2237"/>
                  </a:lnTo>
                  <a:lnTo>
                    <a:pt x="1733" y="2237"/>
                  </a:lnTo>
                  <a:cubicBezTo>
                    <a:pt x="2458" y="1796"/>
                    <a:pt x="3277" y="1575"/>
                    <a:pt x="4092" y="1575"/>
                  </a:cubicBezTo>
                  <a:cubicBezTo>
                    <a:pt x="4907" y="1575"/>
                    <a:pt x="5719" y="1796"/>
                    <a:pt x="6428" y="2237"/>
                  </a:cubicBezTo>
                  <a:lnTo>
                    <a:pt x="8192" y="2237"/>
                  </a:lnTo>
                  <a:lnTo>
                    <a:pt x="8192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2" name="Google Shape;5942;p47"/>
            <p:cNvSpPr/>
            <p:nvPr/>
          </p:nvSpPr>
          <p:spPr>
            <a:xfrm>
              <a:off x="-51780525" y="3983125"/>
              <a:ext cx="55950" cy="105825"/>
            </a:xfrm>
            <a:custGeom>
              <a:avLst/>
              <a:gdLst/>
              <a:ahLst/>
              <a:cxnLst/>
              <a:rect l="l" t="t" r="r" b="b"/>
              <a:pathLst>
                <a:path w="2238" h="4233" extrusionOk="0">
                  <a:moveTo>
                    <a:pt x="1849" y="0"/>
                  </a:moveTo>
                  <a:cubicBezTo>
                    <a:pt x="1729" y="0"/>
                    <a:pt x="1618" y="47"/>
                    <a:pt x="1545" y="169"/>
                  </a:cubicBezTo>
                  <a:cubicBezTo>
                    <a:pt x="1135" y="767"/>
                    <a:pt x="631" y="1240"/>
                    <a:pt x="1" y="1586"/>
                  </a:cubicBezTo>
                  <a:cubicBezTo>
                    <a:pt x="473" y="2374"/>
                    <a:pt x="694" y="3288"/>
                    <a:pt x="694" y="4233"/>
                  </a:cubicBezTo>
                  <a:cubicBezTo>
                    <a:pt x="1576" y="3792"/>
                    <a:pt x="2206" y="2910"/>
                    <a:pt x="2206" y="1870"/>
                  </a:cubicBezTo>
                  <a:lnTo>
                    <a:pt x="2206" y="358"/>
                  </a:lnTo>
                  <a:cubicBezTo>
                    <a:pt x="2238" y="200"/>
                    <a:pt x="2112" y="106"/>
                    <a:pt x="1954" y="11"/>
                  </a:cubicBezTo>
                  <a:cubicBezTo>
                    <a:pt x="1919" y="4"/>
                    <a:pt x="1883" y="0"/>
                    <a:pt x="184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3" name="Google Shape;5943;p47"/>
            <p:cNvSpPr/>
            <p:nvPr/>
          </p:nvSpPr>
          <p:spPr>
            <a:xfrm>
              <a:off x="-52023900" y="4139350"/>
              <a:ext cx="18925" cy="63800"/>
            </a:xfrm>
            <a:custGeom>
              <a:avLst/>
              <a:gdLst/>
              <a:ahLst/>
              <a:cxnLst/>
              <a:rect l="l" t="t" r="r" b="b"/>
              <a:pathLst>
                <a:path w="757" h="2552" extrusionOk="0">
                  <a:moveTo>
                    <a:pt x="757" y="0"/>
                  </a:moveTo>
                  <a:cubicBezTo>
                    <a:pt x="316" y="221"/>
                    <a:pt x="1" y="693"/>
                    <a:pt x="1" y="1260"/>
                  </a:cubicBezTo>
                  <a:cubicBezTo>
                    <a:pt x="1" y="1796"/>
                    <a:pt x="316" y="2268"/>
                    <a:pt x="757" y="2552"/>
                  </a:cubicBezTo>
                  <a:lnTo>
                    <a:pt x="757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4" name="Google Shape;5944;p47"/>
            <p:cNvSpPr/>
            <p:nvPr/>
          </p:nvSpPr>
          <p:spPr>
            <a:xfrm>
              <a:off x="-51763200" y="4139350"/>
              <a:ext cx="18925" cy="63800"/>
            </a:xfrm>
            <a:custGeom>
              <a:avLst/>
              <a:gdLst/>
              <a:ahLst/>
              <a:cxnLst/>
              <a:rect l="l" t="t" r="r" b="b"/>
              <a:pathLst>
                <a:path w="757" h="2552" extrusionOk="0">
                  <a:moveTo>
                    <a:pt x="1" y="0"/>
                  </a:moveTo>
                  <a:lnTo>
                    <a:pt x="1" y="2552"/>
                  </a:lnTo>
                  <a:cubicBezTo>
                    <a:pt x="442" y="2268"/>
                    <a:pt x="757" y="1796"/>
                    <a:pt x="757" y="1260"/>
                  </a:cubicBezTo>
                  <a:cubicBezTo>
                    <a:pt x="757" y="693"/>
                    <a:pt x="442" y="221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45" name="Google Shape;5945;p47"/>
          <p:cNvGrpSpPr/>
          <p:nvPr/>
        </p:nvGrpSpPr>
        <p:grpSpPr>
          <a:xfrm>
            <a:off x="2346261" y="3055312"/>
            <a:ext cx="295536" cy="337151"/>
            <a:chOff x="-56766175" y="3198925"/>
            <a:chExt cx="279625" cy="319000"/>
          </a:xfrm>
          <a:solidFill>
            <a:srgbClr val="171536"/>
          </a:solidFill>
        </p:grpSpPr>
        <p:sp>
          <p:nvSpPr>
            <p:cNvPr id="5946" name="Google Shape;5946;p47"/>
            <p:cNvSpPr/>
            <p:nvPr/>
          </p:nvSpPr>
          <p:spPr>
            <a:xfrm>
              <a:off x="-56766175" y="3335975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757" y="0"/>
                  </a:moveTo>
                  <a:cubicBezTo>
                    <a:pt x="316" y="221"/>
                    <a:pt x="1" y="693"/>
                    <a:pt x="1" y="1260"/>
                  </a:cubicBezTo>
                  <a:cubicBezTo>
                    <a:pt x="1" y="1796"/>
                    <a:pt x="316" y="2269"/>
                    <a:pt x="757" y="2552"/>
                  </a:cubicBezTo>
                  <a:lnTo>
                    <a:pt x="757" y="158"/>
                  </a:lnTo>
                  <a:lnTo>
                    <a:pt x="757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7" name="Google Shape;5947;p47"/>
            <p:cNvSpPr/>
            <p:nvPr/>
          </p:nvSpPr>
          <p:spPr>
            <a:xfrm>
              <a:off x="-56747275" y="3198925"/>
              <a:ext cx="222925" cy="93750"/>
            </a:xfrm>
            <a:custGeom>
              <a:avLst/>
              <a:gdLst/>
              <a:ahLst/>
              <a:cxnLst/>
              <a:rect l="l" t="t" r="r" b="b"/>
              <a:pathLst>
                <a:path w="8917" h="3750" extrusionOk="0">
                  <a:moveTo>
                    <a:pt x="347" y="0"/>
                  </a:moveTo>
                  <a:cubicBezTo>
                    <a:pt x="158" y="0"/>
                    <a:pt x="1" y="158"/>
                    <a:pt x="32" y="347"/>
                  </a:cubicBezTo>
                  <a:cubicBezTo>
                    <a:pt x="410" y="2269"/>
                    <a:pt x="2080" y="3749"/>
                    <a:pt x="4096" y="3749"/>
                  </a:cubicBezTo>
                  <a:lnTo>
                    <a:pt x="8917" y="3749"/>
                  </a:lnTo>
                  <a:cubicBezTo>
                    <a:pt x="8728" y="1639"/>
                    <a:pt x="6995" y="0"/>
                    <a:pt x="485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8" name="Google Shape;5948;p47"/>
            <p:cNvSpPr/>
            <p:nvPr/>
          </p:nvSpPr>
          <p:spPr>
            <a:xfrm>
              <a:off x="-56710250" y="3348575"/>
              <a:ext cx="55150" cy="55150"/>
            </a:xfrm>
            <a:custGeom>
              <a:avLst/>
              <a:gdLst/>
              <a:ahLst/>
              <a:cxnLst/>
              <a:rect l="l" t="t" r="r" b="b"/>
              <a:pathLst>
                <a:path w="2206" h="2206" extrusionOk="0">
                  <a:moveTo>
                    <a:pt x="1103" y="0"/>
                  </a:moveTo>
                  <a:cubicBezTo>
                    <a:pt x="473" y="0"/>
                    <a:pt x="0" y="504"/>
                    <a:pt x="0" y="1103"/>
                  </a:cubicBezTo>
                  <a:cubicBezTo>
                    <a:pt x="0" y="1670"/>
                    <a:pt x="504" y="2206"/>
                    <a:pt x="1103" y="2206"/>
                  </a:cubicBezTo>
                  <a:cubicBezTo>
                    <a:pt x="1733" y="2206"/>
                    <a:pt x="2206" y="1702"/>
                    <a:pt x="2206" y="1103"/>
                  </a:cubicBezTo>
                  <a:cubicBezTo>
                    <a:pt x="2206" y="504"/>
                    <a:pt x="1733" y="0"/>
                    <a:pt x="110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9" name="Google Shape;5949;p47"/>
            <p:cNvSpPr/>
            <p:nvPr/>
          </p:nvSpPr>
          <p:spPr>
            <a:xfrm>
              <a:off x="-56597625" y="3349350"/>
              <a:ext cx="55150" cy="55175"/>
            </a:xfrm>
            <a:custGeom>
              <a:avLst/>
              <a:gdLst/>
              <a:ahLst/>
              <a:cxnLst/>
              <a:rect l="l" t="t" r="r" b="b"/>
              <a:pathLst>
                <a:path w="2206" h="2207" extrusionOk="0">
                  <a:moveTo>
                    <a:pt x="1103" y="1"/>
                  </a:moveTo>
                  <a:cubicBezTo>
                    <a:pt x="473" y="1"/>
                    <a:pt x="1" y="505"/>
                    <a:pt x="1" y="1103"/>
                  </a:cubicBezTo>
                  <a:cubicBezTo>
                    <a:pt x="1" y="1702"/>
                    <a:pt x="473" y="2206"/>
                    <a:pt x="1103" y="2206"/>
                  </a:cubicBezTo>
                  <a:cubicBezTo>
                    <a:pt x="1702" y="2206"/>
                    <a:pt x="2206" y="1702"/>
                    <a:pt x="2206" y="1103"/>
                  </a:cubicBezTo>
                  <a:cubicBezTo>
                    <a:pt x="2206" y="505"/>
                    <a:pt x="1702" y="1"/>
                    <a:pt x="110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0" name="Google Shape;5950;p47"/>
            <p:cNvSpPr/>
            <p:nvPr/>
          </p:nvSpPr>
          <p:spPr>
            <a:xfrm>
              <a:off x="-56727575" y="3376925"/>
              <a:ext cx="204800" cy="141000"/>
            </a:xfrm>
            <a:custGeom>
              <a:avLst/>
              <a:gdLst/>
              <a:ahLst/>
              <a:cxnLst/>
              <a:rect l="l" t="t" r="r" b="b"/>
              <a:pathLst>
                <a:path w="8192" h="5640" extrusionOk="0">
                  <a:moveTo>
                    <a:pt x="5104" y="2174"/>
                  </a:moveTo>
                  <a:cubicBezTo>
                    <a:pt x="5199" y="2174"/>
                    <a:pt x="5293" y="2206"/>
                    <a:pt x="5356" y="2269"/>
                  </a:cubicBezTo>
                  <a:cubicBezTo>
                    <a:pt x="5545" y="2395"/>
                    <a:pt x="5545" y="2647"/>
                    <a:pt x="5388" y="2804"/>
                  </a:cubicBezTo>
                  <a:cubicBezTo>
                    <a:pt x="5041" y="3151"/>
                    <a:pt x="4569" y="3340"/>
                    <a:pt x="4096" y="3340"/>
                  </a:cubicBezTo>
                  <a:cubicBezTo>
                    <a:pt x="3560" y="3340"/>
                    <a:pt x="3088" y="3151"/>
                    <a:pt x="2741" y="2804"/>
                  </a:cubicBezTo>
                  <a:cubicBezTo>
                    <a:pt x="2584" y="2647"/>
                    <a:pt x="2584" y="2395"/>
                    <a:pt x="2741" y="2269"/>
                  </a:cubicBezTo>
                  <a:cubicBezTo>
                    <a:pt x="2820" y="2206"/>
                    <a:pt x="2922" y="2174"/>
                    <a:pt x="3021" y="2174"/>
                  </a:cubicBezTo>
                  <a:cubicBezTo>
                    <a:pt x="3119" y="2174"/>
                    <a:pt x="3214" y="2206"/>
                    <a:pt x="3277" y="2269"/>
                  </a:cubicBezTo>
                  <a:cubicBezTo>
                    <a:pt x="3482" y="2489"/>
                    <a:pt x="3765" y="2600"/>
                    <a:pt x="4053" y="2600"/>
                  </a:cubicBezTo>
                  <a:cubicBezTo>
                    <a:pt x="4340" y="2600"/>
                    <a:pt x="4632" y="2489"/>
                    <a:pt x="4852" y="2269"/>
                  </a:cubicBezTo>
                  <a:cubicBezTo>
                    <a:pt x="4915" y="2206"/>
                    <a:pt x="5010" y="2174"/>
                    <a:pt x="5104" y="2174"/>
                  </a:cubicBezTo>
                  <a:close/>
                  <a:moveTo>
                    <a:pt x="0" y="0"/>
                  </a:moveTo>
                  <a:lnTo>
                    <a:pt x="0" y="1513"/>
                  </a:lnTo>
                  <a:cubicBezTo>
                    <a:pt x="0" y="3623"/>
                    <a:pt x="1639" y="5451"/>
                    <a:pt x="3718" y="5640"/>
                  </a:cubicBezTo>
                  <a:lnTo>
                    <a:pt x="3718" y="4537"/>
                  </a:lnTo>
                  <a:cubicBezTo>
                    <a:pt x="3718" y="4348"/>
                    <a:pt x="3875" y="4191"/>
                    <a:pt x="4096" y="4191"/>
                  </a:cubicBezTo>
                  <a:cubicBezTo>
                    <a:pt x="4285" y="4191"/>
                    <a:pt x="4442" y="4348"/>
                    <a:pt x="4442" y="4537"/>
                  </a:cubicBezTo>
                  <a:lnTo>
                    <a:pt x="4442" y="5640"/>
                  </a:lnTo>
                  <a:cubicBezTo>
                    <a:pt x="6522" y="5451"/>
                    <a:pt x="8192" y="3623"/>
                    <a:pt x="8192" y="1513"/>
                  </a:cubicBezTo>
                  <a:lnTo>
                    <a:pt x="8192" y="0"/>
                  </a:lnTo>
                  <a:cubicBezTo>
                    <a:pt x="8192" y="1009"/>
                    <a:pt x="7309" y="1859"/>
                    <a:pt x="6301" y="1859"/>
                  </a:cubicBezTo>
                  <a:cubicBezTo>
                    <a:pt x="5388" y="1859"/>
                    <a:pt x="4632" y="1229"/>
                    <a:pt x="4474" y="347"/>
                  </a:cubicBezTo>
                  <a:lnTo>
                    <a:pt x="3655" y="347"/>
                  </a:lnTo>
                  <a:cubicBezTo>
                    <a:pt x="3497" y="1229"/>
                    <a:pt x="2710" y="1859"/>
                    <a:pt x="1828" y="1859"/>
                  </a:cubicBezTo>
                  <a:cubicBezTo>
                    <a:pt x="819" y="1859"/>
                    <a:pt x="0" y="1009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1" name="Google Shape;5951;p47"/>
            <p:cNvSpPr/>
            <p:nvPr/>
          </p:nvSpPr>
          <p:spPr>
            <a:xfrm>
              <a:off x="-56729150" y="3289500"/>
              <a:ext cx="204000" cy="87450"/>
            </a:xfrm>
            <a:custGeom>
              <a:avLst/>
              <a:gdLst/>
              <a:ahLst/>
              <a:cxnLst/>
              <a:rect l="l" t="t" r="r" b="b"/>
              <a:pathLst>
                <a:path w="8160" h="3498" extrusionOk="0">
                  <a:moveTo>
                    <a:pt x="567" y="0"/>
                  </a:moveTo>
                  <a:cubicBezTo>
                    <a:pt x="221" y="630"/>
                    <a:pt x="0" y="1292"/>
                    <a:pt x="0" y="2017"/>
                  </a:cubicBezTo>
                  <a:lnTo>
                    <a:pt x="0" y="3497"/>
                  </a:lnTo>
                  <a:cubicBezTo>
                    <a:pt x="0" y="2489"/>
                    <a:pt x="851" y="1639"/>
                    <a:pt x="1859" y="1639"/>
                  </a:cubicBezTo>
                  <a:cubicBezTo>
                    <a:pt x="2773" y="1639"/>
                    <a:pt x="3529" y="2269"/>
                    <a:pt x="3686" y="3151"/>
                  </a:cubicBezTo>
                  <a:lnTo>
                    <a:pt x="4505" y="3151"/>
                  </a:lnTo>
                  <a:cubicBezTo>
                    <a:pt x="4663" y="2269"/>
                    <a:pt x="5451" y="1639"/>
                    <a:pt x="6333" y="1639"/>
                  </a:cubicBezTo>
                  <a:cubicBezTo>
                    <a:pt x="7341" y="1639"/>
                    <a:pt x="8160" y="2489"/>
                    <a:pt x="8160" y="3497"/>
                  </a:cubicBezTo>
                  <a:lnTo>
                    <a:pt x="8160" y="914"/>
                  </a:lnTo>
                  <a:lnTo>
                    <a:pt x="3340" y="914"/>
                  </a:lnTo>
                  <a:cubicBezTo>
                    <a:pt x="2332" y="851"/>
                    <a:pt x="1355" y="536"/>
                    <a:pt x="56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2" name="Google Shape;5952;p47"/>
            <p:cNvSpPr/>
            <p:nvPr/>
          </p:nvSpPr>
          <p:spPr>
            <a:xfrm>
              <a:off x="-56505475" y="3335975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1" y="0"/>
                  </a:moveTo>
                  <a:lnTo>
                    <a:pt x="1" y="2552"/>
                  </a:lnTo>
                  <a:cubicBezTo>
                    <a:pt x="442" y="2269"/>
                    <a:pt x="757" y="1796"/>
                    <a:pt x="757" y="1260"/>
                  </a:cubicBezTo>
                  <a:cubicBezTo>
                    <a:pt x="757" y="693"/>
                    <a:pt x="473" y="221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53" name="Google Shape;5953;p47"/>
          <p:cNvGrpSpPr/>
          <p:nvPr/>
        </p:nvGrpSpPr>
        <p:grpSpPr>
          <a:xfrm>
            <a:off x="2345429" y="3469035"/>
            <a:ext cx="297200" cy="336332"/>
            <a:chOff x="-56766175" y="3590375"/>
            <a:chExt cx="281200" cy="318225"/>
          </a:xfrm>
          <a:solidFill>
            <a:srgbClr val="171536"/>
          </a:solidFill>
        </p:grpSpPr>
        <p:sp>
          <p:nvSpPr>
            <p:cNvPr id="5954" name="Google Shape;5954;p47"/>
            <p:cNvSpPr/>
            <p:nvPr/>
          </p:nvSpPr>
          <p:spPr>
            <a:xfrm>
              <a:off x="-56766175" y="3632900"/>
              <a:ext cx="281200" cy="275700"/>
            </a:xfrm>
            <a:custGeom>
              <a:avLst/>
              <a:gdLst/>
              <a:ahLst/>
              <a:cxnLst/>
              <a:rect l="l" t="t" r="r" b="b"/>
              <a:pathLst>
                <a:path w="11248" h="11028" extrusionOk="0">
                  <a:moveTo>
                    <a:pt x="1576" y="0"/>
                  </a:moveTo>
                  <a:cubicBezTo>
                    <a:pt x="599" y="1009"/>
                    <a:pt x="1" y="2395"/>
                    <a:pt x="1" y="3907"/>
                  </a:cubicBezTo>
                  <a:lnTo>
                    <a:pt x="1" y="10681"/>
                  </a:lnTo>
                  <a:cubicBezTo>
                    <a:pt x="1" y="10870"/>
                    <a:pt x="158" y="11027"/>
                    <a:pt x="347" y="11027"/>
                  </a:cubicBezTo>
                  <a:lnTo>
                    <a:pt x="5577" y="11027"/>
                  </a:lnTo>
                  <a:cubicBezTo>
                    <a:pt x="3340" y="11027"/>
                    <a:pt x="1481" y="9200"/>
                    <a:pt x="1481" y="6932"/>
                  </a:cubicBezTo>
                  <a:lnTo>
                    <a:pt x="1481" y="5388"/>
                  </a:lnTo>
                  <a:cubicBezTo>
                    <a:pt x="1481" y="5262"/>
                    <a:pt x="1576" y="5167"/>
                    <a:pt x="1702" y="5073"/>
                  </a:cubicBezTo>
                  <a:lnTo>
                    <a:pt x="5419" y="2836"/>
                  </a:lnTo>
                  <a:cubicBezTo>
                    <a:pt x="5482" y="2789"/>
                    <a:pt x="5553" y="2765"/>
                    <a:pt x="5624" y="2765"/>
                  </a:cubicBezTo>
                  <a:cubicBezTo>
                    <a:pt x="5695" y="2765"/>
                    <a:pt x="5766" y="2789"/>
                    <a:pt x="5829" y="2836"/>
                  </a:cubicBezTo>
                  <a:lnTo>
                    <a:pt x="9578" y="5073"/>
                  </a:lnTo>
                  <a:cubicBezTo>
                    <a:pt x="9673" y="5167"/>
                    <a:pt x="9767" y="5262"/>
                    <a:pt x="9767" y="5388"/>
                  </a:cubicBezTo>
                  <a:lnTo>
                    <a:pt x="9767" y="6932"/>
                  </a:lnTo>
                  <a:cubicBezTo>
                    <a:pt x="9767" y="9200"/>
                    <a:pt x="7908" y="11027"/>
                    <a:pt x="5671" y="11027"/>
                  </a:cubicBezTo>
                  <a:lnTo>
                    <a:pt x="10901" y="11027"/>
                  </a:lnTo>
                  <a:cubicBezTo>
                    <a:pt x="11090" y="11027"/>
                    <a:pt x="11248" y="10870"/>
                    <a:pt x="11248" y="10681"/>
                  </a:cubicBezTo>
                  <a:lnTo>
                    <a:pt x="11248" y="3907"/>
                  </a:lnTo>
                  <a:cubicBezTo>
                    <a:pt x="11185" y="2363"/>
                    <a:pt x="10586" y="977"/>
                    <a:pt x="9610" y="0"/>
                  </a:cubicBezTo>
                  <a:cubicBezTo>
                    <a:pt x="9578" y="158"/>
                    <a:pt x="9484" y="316"/>
                    <a:pt x="9358" y="473"/>
                  </a:cubicBezTo>
                  <a:cubicBezTo>
                    <a:pt x="8727" y="1418"/>
                    <a:pt x="7247" y="2048"/>
                    <a:pt x="5577" y="2048"/>
                  </a:cubicBezTo>
                  <a:cubicBezTo>
                    <a:pt x="3907" y="2048"/>
                    <a:pt x="2395" y="1418"/>
                    <a:pt x="1765" y="442"/>
                  </a:cubicBezTo>
                  <a:cubicBezTo>
                    <a:pt x="1702" y="316"/>
                    <a:pt x="1607" y="158"/>
                    <a:pt x="157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5" name="Google Shape;5955;p47"/>
            <p:cNvSpPr/>
            <p:nvPr/>
          </p:nvSpPr>
          <p:spPr>
            <a:xfrm>
              <a:off x="-56709475" y="3722700"/>
              <a:ext cx="167800" cy="153600"/>
            </a:xfrm>
            <a:custGeom>
              <a:avLst/>
              <a:gdLst/>
              <a:ahLst/>
              <a:cxnLst/>
              <a:rect l="l" t="t" r="r" b="b"/>
              <a:pathLst>
                <a:path w="6712" h="6144" extrusionOk="0">
                  <a:moveTo>
                    <a:pt x="1828" y="1449"/>
                  </a:moveTo>
                  <a:cubicBezTo>
                    <a:pt x="2017" y="1449"/>
                    <a:pt x="2175" y="1607"/>
                    <a:pt x="2175" y="1796"/>
                  </a:cubicBezTo>
                  <a:cubicBezTo>
                    <a:pt x="2206" y="2016"/>
                    <a:pt x="2049" y="2142"/>
                    <a:pt x="1828" y="2142"/>
                  </a:cubicBezTo>
                  <a:cubicBezTo>
                    <a:pt x="1639" y="2142"/>
                    <a:pt x="1482" y="2016"/>
                    <a:pt x="1482" y="1796"/>
                  </a:cubicBezTo>
                  <a:cubicBezTo>
                    <a:pt x="1482" y="1607"/>
                    <a:pt x="1639" y="1449"/>
                    <a:pt x="1828" y="1449"/>
                  </a:cubicBezTo>
                  <a:close/>
                  <a:moveTo>
                    <a:pt x="4821" y="1449"/>
                  </a:moveTo>
                  <a:cubicBezTo>
                    <a:pt x="5010" y="1449"/>
                    <a:pt x="5168" y="1607"/>
                    <a:pt x="5168" y="1796"/>
                  </a:cubicBezTo>
                  <a:cubicBezTo>
                    <a:pt x="5199" y="2016"/>
                    <a:pt x="5010" y="2142"/>
                    <a:pt x="4821" y="2142"/>
                  </a:cubicBezTo>
                  <a:cubicBezTo>
                    <a:pt x="4632" y="2142"/>
                    <a:pt x="4475" y="2016"/>
                    <a:pt x="4475" y="1796"/>
                  </a:cubicBezTo>
                  <a:cubicBezTo>
                    <a:pt x="4475" y="1607"/>
                    <a:pt x="4632" y="1449"/>
                    <a:pt x="4821" y="1449"/>
                  </a:cubicBezTo>
                  <a:close/>
                  <a:moveTo>
                    <a:pt x="3372" y="0"/>
                  </a:moveTo>
                  <a:lnTo>
                    <a:pt x="1" y="2016"/>
                  </a:lnTo>
                  <a:lnTo>
                    <a:pt x="1" y="3340"/>
                  </a:lnTo>
                  <a:cubicBezTo>
                    <a:pt x="1" y="4474"/>
                    <a:pt x="599" y="5545"/>
                    <a:pt x="1513" y="6143"/>
                  </a:cubicBezTo>
                  <a:lnTo>
                    <a:pt x="1513" y="4411"/>
                  </a:lnTo>
                  <a:cubicBezTo>
                    <a:pt x="1513" y="4253"/>
                    <a:pt x="1576" y="4127"/>
                    <a:pt x="1702" y="4096"/>
                  </a:cubicBezTo>
                  <a:cubicBezTo>
                    <a:pt x="2222" y="3844"/>
                    <a:pt x="2797" y="3718"/>
                    <a:pt x="3368" y="3718"/>
                  </a:cubicBezTo>
                  <a:cubicBezTo>
                    <a:pt x="3939" y="3718"/>
                    <a:pt x="4506" y="3844"/>
                    <a:pt x="5010" y="4096"/>
                  </a:cubicBezTo>
                  <a:cubicBezTo>
                    <a:pt x="5136" y="4159"/>
                    <a:pt x="5199" y="4285"/>
                    <a:pt x="5199" y="4411"/>
                  </a:cubicBezTo>
                  <a:lnTo>
                    <a:pt x="5199" y="6143"/>
                  </a:lnTo>
                  <a:cubicBezTo>
                    <a:pt x="6113" y="5545"/>
                    <a:pt x="6711" y="4505"/>
                    <a:pt x="6711" y="3340"/>
                  </a:cubicBezTo>
                  <a:lnTo>
                    <a:pt x="6711" y="2016"/>
                  </a:lnTo>
                  <a:lnTo>
                    <a:pt x="3372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6" name="Google Shape;5956;p47"/>
            <p:cNvSpPr/>
            <p:nvPr/>
          </p:nvSpPr>
          <p:spPr>
            <a:xfrm>
              <a:off x="-56654325" y="3833750"/>
              <a:ext cx="55150" cy="55950"/>
            </a:xfrm>
            <a:custGeom>
              <a:avLst/>
              <a:gdLst/>
              <a:ahLst/>
              <a:cxnLst/>
              <a:rect l="l" t="t" r="r" b="b"/>
              <a:pathLst>
                <a:path w="2206" h="2238" extrusionOk="0">
                  <a:moveTo>
                    <a:pt x="1127" y="0"/>
                  </a:moveTo>
                  <a:cubicBezTo>
                    <a:pt x="748" y="0"/>
                    <a:pt x="363" y="63"/>
                    <a:pt x="0" y="189"/>
                  </a:cubicBezTo>
                  <a:lnTo>
                    <a:pt x="0" y="2048"/>
                  </a:lnTo>
                  <a:cubicBezTo>
                    <a:pt x="378" y="2174"/>
                    <a:pt x="725" y="2237"/>
                    <a:pt x="1103" y="2237"/>
                  </a:cubicBezTo>
                  <a:cubicBezTo>
                    <a:pt x="1512" y="2237"/>
                    <a:pt x="1859" y="2174"/>
                    <a:pt x="2206" y="2048"/>
                  </a:cubicBezTo>
                  <a:lnTo>
                    <a:pt x="2206" y="189"/>
                  </a:lnTo>
                  <a:cubicBezTo>
                    <a:pt x="1875" y="63"/>
                    <a:pt x="1505" y="0"/>
                    <a:pt x="112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7" name="Google Shape;5957;p47"/>
            <p:cNvSpPr/>
            <p:nvPr/>
          </p:nvSpPr>
          <p:spPr>
            <a:xfrm>
              <a:off x="-56710250" y="3590375"/>
              <a:ext cx="167775" cy="74850"/>
            </a:xfrm>
            <a:custGeom>
              <a:avLst/>
              <a:gdLst/>
              <a:ahLst/>
              <a:cxnLst/>
              <a:rect l="l" t="t" r="r" b="b"/>
              <a:pathLst>
                <a:path w="6711" h="2994" extrusionOk="0">
                  <a:moveTo>
                    <a:pt x="3340" y="0"/>
                  </a:moveTo>
                  <a:cubicBezTo>
                    <a:pt x="2080" y="0"/>
                    <a:pt x="946" y="441"/>
                    <a:pt x="0" y="1134"/>
                  </a:cubicBezTo>
                  <a:cubicBezTo>
                    <a:pt x="0" y="1355"/>
                    <a:pt x="32" y="1544"/>
                    <a:pt x="189" y="1733"/>
                  </a:cubicBezTo>
                  <a:cubicBezTo>
                    <a:pt x="662" y="2489"/>
                    <a:pt x="1922" y="2993"/>
                    <a:pt x="3340" y="2993"/>
                  </a:cubicBezTo>
                  <a:cubicBezTo>
                    <a:pt x="4726" y="2993"/>
                    <a:pt x="5986" y="2489"/>
                    <a:pt x="6490" y="1796"/>
                  </a:cubicBezTo>
                  <a:cubicBezTo>
                    <a:pt x="6648" y="1575"/>
                    <a:pt x="6711" y="1355"/>
                    <a:pt x="6711" y="1134"/>
                  </a:cubicBezTo>
                  <a:cubicBezTo>
                    <a:pt x="5766" y="441"/>
                    <a:pt x="4600" y="0"/>
                    <a:pt x="334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58" name="Google Shape;5958;p47"/>
          <p:cNvGrpSpPr/>
          <p:nvPr/>
        </p:nvGrpSpPr>
        <p:grpSpPr>
          <a:xfrm>
            <a:off x="2366237" y="3883578"/>
            <a:ext cx="255585" cy="336332"/>
            <a:chOff x="-56747275" y="3982600"/>
            <a:chExt cx="241825" cy="318225"/>
          </a:xfrm>
          <a:solidFill>
            <a:srgbClr val="171536"/>
          </a:solidFill>
        </p:grpSpPr>
        <p:sp>
          <p:nvSpPr>
            <p:cNvPr id="5959" name="Google Shape;5959;p47"/>
            <p:cNvSpPr/>
            <p:nvPr/>
          </p:nvSpPr>
          <p:spPr>
            <a:xfrm>
              <a:off x="-56635425" y="4076325"/>
              <a:ext cx="18125" cy="37050"/>
            </a:xfrm>
            <a:custGeom>
              <a:avLst/>
              <a:gdLst/>
              <a:ahLst/>
              <a:cxnLst/>
              <a:rect l="l" t="t" r="r" b="b"/>
              <a:pathLst>
                <a:path w="725" h="1482" extrusionOk="0">
                  <a:moveTo>
                    <a:pt x="378" y="1"/>
                  </a:moveTo>
                  <a:cubicBezTo>
                    <a:pt x="158" y="1"/>
                    <a:pt x="0" y="316"/>
                    <a:pt x="0" y="725"/>
                  </a:cubicBezTo>
                  <a:cubicBezTo>
                    <a:pt x="0" y="1135"/>
                    <a:pt x="158" y="1481"/>
                    <a:pt x="378" y="1481"/>
                  </a:cubicBezTo>
                  <a:cubicBezTo>
                    <a:pt x="567" y="1481"/>
                    <a:pt x="725" y="1135"/>
                    <a:pt x="725" y="725"/>
                  </a:cubicBezTo>
                  <a:cubicBezTo>
                    <a:pt x="725" y="316"/>
                    <a:pt x="567" y="1"/>
                    <a:pt x="37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0" name="Google Shape;5960;p47"/>
            <p:cNvSpPr/>
            <p:nvPr/>
          </p:nvSpPr>
          <p:spPr>
            <a:xfrm>
              <a:off x="-56618900" y="3991275"/>
              <a:ext cx="113450" cy="136250"/>
            </a:xfrm>
            <a:custGeom>
              <a:avLst/>
              <a:gdLst/>
              <a:ahLst/>
              <a:cxnLst/>
              <a:rect l="l" t="t" r="r" b="b"/>
              <a:pathLst>
                <a:path w="4538" h="5450" extrusionOk="0">
                  <a:moveTo>
                    <a:pt x="3277" y="0"/>
                  </a:moveTo>
                  <a:lnTo>
                    <a:pt x="1" y="2647"/>
                  </a:lnTo>
                  <a:lnTo>
                    <a:pt x="3939" y="5387"/>
                  </a:lnTo>
                  <a:cubicBezTo>
                    <a:pt x="4007" y="5430"/>
                    <a:pt x="4081" y="5449"/>
                    <a:pt x="4154" y="5449"/>
                  </a:cubicBezTo>
                  <a:cubicBezTo>
                    <a:pt x="4352" y="5449"/>
                    <a:pt x="4538" y="5303"/>
                    <a:pt x="4538" y="5072"/>
                  </a:cubicBezTo>
                  <a:lnTo>
                    <a:pt x="4538" y="2300"/>
                  </a:lnTo>
                  <a:cubicBezTo>
                    <a:pt x="4538" y="1355"/>
                    <a:pt x="4034" y="473"/>
                    <a:pt x="327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1" name="Google Shape;5961;p47"/>
            <p:cNvSpPr/>
            <p:nvPr/>
          </p:nvSpPr>
          <p:spPr>
            <a:xfrm>
              <a:off x="-56601550" y="4094450"/>
              <a:ext cx="31525" cy="19700"/>
            </a:xfrm>
            <a:custGeom>
              <a:avLst/>
              <a:gdLst/>
              <a:ahLst/>
              <a:cxnLst/>
              <a:rect l="l" t="t" r="r" b="b"/>
              <a:pathLst>
                <a:path w="1261" h="788" extrusionOk="0">
                  <a:moveTo>
                    <a:pt x="158" y="0"/>
                  </a:moveTo>
                  <a:lnTo>
                    <a:pt x="158" y="63"/>
                  </a:lnTo>
                  <a:cubicBezTo>
                    <a:pt x="158" y="315"/>
                    <a:pt x="95" y="567"/>
                    <a:pt x="0" y="788"/>
                  </a:cubicBezTo>
                  <a:lnTo>
                    <a:pt x="1260" y="788"/>
                  </a:lnTo>
                  <a:lnTo>
                    <a:pt x="1260" y="756"/>
                  </a:lnTo>
                  <a:lnTo>
                    <a:pt x="158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2" name="Google Shape;5962;p47"/>
            <p:cNvSpPr/>
            <p:nvPr/>
          </p:nvSpPr>
          <p:spPr>
            <a:xfrm>
              <a:off x="-56688200" y="4085775"/>
              <a:ext cx="37050" cy="27600"/>
            </a:xfrm>
            <a:custGeom>
              <a:avLst/>
              <a:gdLst/>
              <a:ahLst/>
              <a:cxnLst/>
              <a:rect l="l" t="t" r="r" b="b"/>
              <a:pathLst>
                <a:path w="1482" h="1104" extrusionOk="0">
                  <a:moveTo>
                    <a:pt x="1355" y="1"/>
                  </a:moveTo>
                  <a:lnTo>
                    <a:pt x="1" y="1103"/>
                  </a:lnTo>
                  <a:lnTo>
                    <a:pt x="1481" y="1103"/>
                  </a:lnTo>
                  <a:cubicBezTo>
                    <a:pt x="1418" y="883"/>
                    <a:pt x="1324" y="631"/>
                    <a:pt x="1324" y="347"/>
                  </a:cubicBezTo>
                  <a:cubicBezTo>
                    <a:pt x="1324" y="253"/>
                    <a:pt x="1324" y="127"/>
                    <a:pt x="135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3" name="Google Shape;5963;p47"/>
            <p:cNvSpPr/>
            <p:nvPr/>
          </p:nvSpPr>
          <p:spPr>
            <a:xfrm>
              <a:off x="-56747275" y="3982600"/>
              <a:ext cx="189850" cy="143850"/>
            </a:xfrm>
            <a:custGeom>
              <a:avLst/>
              <a:gdLst/>
              <a:ahLst/>
              <a:cxnLst/>
              <a:rect l="l" t="t" r="r" b="b"/>
              <a:pathLst>
                <a:path w="7594" h="5754" extrusionOk="0">
                  <a:moveTo>
                    <a:pt x="2584" y="1"/>
                  </a:moveTo>
                  <a:cubicBezTo>
                    <a:pt x="1135" y="1"/>
                    <a:pt x="1" y="1166"/>
                    <a:pt x="1" y="2647"/>
                  </a:cubicBezTo>
                  <a:lnTo>
                    <a:pt x="1" y="5388"/>
                  </a:lnTo>
                  <a:cubicBezTo>
                    <a:pt x="1" y="5610"/>
                    <a:pt x="172" y="5753"/>
                    <a:pt x="350" y="5753"/>
                  </a:cubicBezTo>
                  <a:cubicBezTo>
                    <a:pt x="426" y="5753"/>
                    <a:pt x="502" y="5728"/>
                    <a:pt x="568" y="5671"/>
                  </a:cubicBezTo>
                  <a:lnTo>
                    <a:pt x="7593" y="32"/>
                  </a:lnTo>
                  <a:cubicBezTo>
                    <a:pt x="7436" y="1"/>
                    <a:pt x="7278" y="1"/>
                    <a:pt x="708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4" name="Google Shape;5964;p47"/>
            <p:cNvSpPr/>
            <p:nvPr/>
          </p:nvSpPr>
          <p:spPr>
            <a:xfrm>
              <a:off x="-56654325" y="4217500"/>
              <a:ext cx="55150" cy="83325"/>
            </a:xfrm>
            <a:custGeom>
              <a:avLst/>
              <a:gdLst/>
              <a:ahLst/>
              <a:cxnLst/>
              <a:rect l="l" t="t" r="r" b="b"/>
              <a:pathLst>
                <a:path w="2206" h="3333" extrusionOk="0">
                  <a:moveTo>
                    <a:pt x="1127" y="1"/>
                  </a:moveTo>
                  <a:cubicBezTo>
                    <a:pt x="748" y="1"/>
                    <a:pt x="363" y="72"/>
                    <a:pt x="0" y="214"/>
                  </a:cubicBezTo>
                  <a:lnTo>
                    <a:pt x="0" y="3175"/>
                  </a:lnTo>
                  <a:cubicBezTo>
                    <a:pt x="378" y="3270"/>
                    <a:pt x="756" y="3333"/>
                    <a:pt x="1103" y="3333"/>
                  </a:cubicBezTo>
                  <a:cubicBezTo>
                    <a:pt x="1512" y="3333"/>
                    <a:pt x="1859" y="3270"/>
                    <a:pt x="2206" y="3175"/>
                  </a:cubicBezTo>
                  <a:lnTo>
                    <a:pt x="2206" y="214"/>
                  </a:lnTo>
                  <a:cubicBezTo>
                    <a:pt x="1875" y="72"/>
                    <a:pt x="1505" y="1"/>
                    <a:pt x="11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5" name="Google Shape;5965;p47"/>
            <p:cNvSpPr/>
            <p:nvPr/>
          </p:nvSpPr>
          <p:spPr>
            <a:xfrm>
              <a:off x="-56729150" y="4132250"/>
              <a:ext cx="204800" cy="157550"/>
            </a:xfrm>
            <a:custGeom>
              <a:avLst/>
              <a:gdLst/>
              <a:ahLst/>
              <a:cxnLst/>
              <a:rect l="l" t="t" r="r" b="b"/>
              <a:pathLst>
                <a:path w="8192" h="6302" extrusionOk="0">
                  <a:moveTo>
                    <a:pt x="2615" y="788"/>
                  </a:moveTo>
                  <a:cubicBezTo>
                    <a:pt x="2804" y="788"/>
                    <a:pt x="2962" y="946"/>
                    <a:pt x="2962" y="1135"/>
                  </a:cubicBezTo>
                  <a:cubicBezTo>
                    <a:pt x="2993" y="1324"/>
                    <a:pt x="2836" y="1481"/>
                    <a:pt x="2615" y="1481"/>
                  </a:cubicBezTo>
                  <a:cubicBezTo>
                    <a:pt x="2426" y="1481"/>
                    <a:pt x="2269" y="1324"/>
                    <a:pt x="2269" y="1135"/>
                  </a:cubicBezTo>
                  <a:cubicBezTo>
                    <a:pt x="2269" y="946"/>
                    <a:pt x="2426" y="788"/>
                    <a:pt x="2615" y="788"/>
                  </a:cubicBezTo>
                  <a:close/>
                  <a:moveTo>
                    <a:pt x="5608" y="788"/>
                  </a:moveTo>
                  <a:cubicBezTo>
                    <a:pt x="5797" y="788"/>
                    <a:pt x="5955" y="946"/>
                    <a:pt x="5955" y="1135"/>
                  </a:cubicBezTo>
                  <a:cubicBezTo>
                    <a:pt x="5986" y="1324"/>
                    <a:pt x="5797" y="1481"/>
                    <a:pt x="5608" y="1481"/>
                  </a:cubicBezTo>
                  <a:cubicBezTo>
                    <a:pt x="5419" y="1481"/>
                    <a:pt x="5262" y="1324"/>
                    <a:pt x="5262" y="1135"/>
                  </a:cubicBezTo>
                  <a:cubicBezTo>
                    <a:pt x="5262" y="946"/>
                    <a:pt x="5419" y="788"/>
                    <a:pt x="5608" y="788"/>
                  </a:cubicBezTo>
                  <a:close/>
                  <a:moveTo>
                    <a:pt x="725" y="1"/>
                  </a:moveTo>
                  <a:lnTo>
                    <a:pt x="0" y="536"/>
                  </a:lnTo>
                  <a:lnTo>
                    <a:pt x="0" y="2647"/>
                  </a:lnTo>
                  <a:cubicBezTo>
                    <a:pt x="0" y="4222"/>
                    <a:pt x="914" y="5577"/>
                    <a:pt x="2269" y="6301"/>
                  </a:cubicBezTo>
                  <a:lnTo>
                    <a:pt x="2269" y="3372"/>
                  </a:lnTo>
                  <a:cubicBezTo>
                    <a:pt x="2269" y="3214"/>
                    <a:pt x="2332" y="3120"/>
                    <a:pt x="2458" y="3056"/>
                  </a:cubicBezTo>
                  <a:cubicBezTo>
                    <a:pt x="2962" y="2804"/>
                    <a:pt x="3529" y="2678"/>
                    <a:pt x="4100" y="2678"/>
                  </a:cubicBezTo>
                  <a:cubicBezTo>
                    <a:pt x="4671" y="2678"/>
                    <a:pt x="5246" y="2804"/>
                    <a:pt x="5766" y="3056"/>
                  </a:cubicBezTo>
                  <a:cubicBezTo>
                    <a:pt x="5892" y="3151"/>
                    <a:pt x="5955" y="3277"/>
                    <a:pt x="5955" y="3372"/>
                  </a:cubicBezTo>
                  <a:lnTo>
                    <a:pt x="5955" y="6301"/>
                  </a:lnTo>
                  <a:cubicBezTo>
                    <a:pt x="7309" y="5640"/>
                    <a:pt x="8192" y="4254"/>
                    <a:pt x="8192" y="2647"/>
                  </a:cubicBezTo>
                  <a:lnTo>
                    <a:pt x="8192" y="536"/>
                  </a:lnTo>
                  <a:lnTo>
                    <a:pt x="7372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66" name="Google Shape;5966;p47"/>
          <p:cNvGrpSpPr/>
          <p:nvPr/>
        </p:nvGrpSpPr>
        <p:grpSpPr>
          <a:xfrm>
            <a:off x="4417669" y="3055312"/>
            <a:ext cx="295536" cy="337151"/>
            <a:chOff x="-54793175" y="3198925"/>
            <a:chExt cx="279625" cy="319000"/>
          </a:xfrm>
          <a:solidFill>
            <a:srgbClr val="171536"/>
          </a:solidFill>
        </p:grpSpPr>
        <p:sp>
          <p:nvSpPr>
            <p:cNvPr id="5967" name="Google Shape;5967;p47"/>
            <p:cNvSpPr/>
            <p:nvPr/>
          </p:nvSpPr>
          <p:spPr>
            <a:xfrm>
              <a:off x="-54532475" y="3354075"/>
              <a:ext cx="18925" cy="60675"/>
            </a:xfrm>
            <a:custGeom>
              <a:avLst/>
              <a:gdLst/>
              <a:ahLst/>
              <a:cxnLst/>
              <a:rect l="l" t="t" r="r" b="b"/>
              <a:pathLst>
                <a:path w="757" h="2427" extrusionOk="0">
                  <a:moveTo>
                    <a:pt x="1" y="1"/>
                  </a:moveTo>
                  <a:lnTo>
                    <a:pt x="1" y="788"/>
                  </a:lnTo>
                  <a:cubicBezTo>
                    <a:pt x="158" y="1355"/>
                    <a:pt x="190" y="1891"/>
                    <a:pt x="190" y="2427"/>
                  </a:cubicBezTo>
                  <a:cubicBezTo>
                    <a:pt x="505" y="2143"/>
                    <a:pt x="757" y="1734"/>
                    <a:pt x="757" y="1261"/>
                  </a:cubicBezTo>
                  <a:cubicBezTo>
                    <a:pt x="757" y="725"/>
                    <a:pt x="473" y="253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8" name="Google Shape;5968;p47"/>
            <p:cNvSpPr/>
            <p:nvPr/>
          </p:nvSpPr>
          <p:spPr>
            <a:xfrm>
              <a:off x="-54793175" y="3198925"/>
              <a:ext cx="97675" cy="126050"/>
            </a:xfrm>
            <a:custGeom>
              <a:avLst/>
              <a:gdLst/>
              <a:ahLst/>
              <a:cxnLst/>
              <a:rect l="l" t="t" r="r" b="b"/>
              <a:pathLst>
                <a:path w="3907" h="5042" extrusionOk="0">
                  <a:moveTo>
                    <a:pt x="2993" y="0"/>
                  </a:moveTo>
                  <a:cubicBezTo>
                    <a:pt x="2426" y="0"/>
                    <a:pt x="1954" y="315"/>
                    <a:pt x="1702" y="756"/>
                  </a:cubicBezTo>
                  <a:cubicBezTo>
                    <a:pt x="1632" y="746"/>
                    <a:pt x="1562" y="742"/>
                    <a:pt x="1494" y="742"/>
                  </a:cubicBezTo>
                  <a:cubicBezTo>
                    <a:pt x="695" y="742"/>
                    <a:pt x="0" y="1396"/>
                    <a:pt x="0" y="2237"/>
                  </a:cubicBezTo>
                  <a:cubicBezTo>
                    <a:pt x="0" y="2521"/>
                    <a:pt x="63" y="2741"/>
                    <a:pt x="190" y="2993"/>
                  </a:cubicBezTo>
                  <a:cubicBezTo>
                    <a:pt x="63" y="3214"/>
                    <a:pt x="0" y="3466"/>
                    <a:pt x="0" y="3749"/>
                  </a:cubicBezTo>
                  <a:cubicBezTo>
                    <a:pt x="0" y="4285"/>
                    <a:pt x="316" y="4758"/>
                    <a:pt x="757" y="5041"/>
                  </a:cubicBezTo>
                  <a:lnTo>
                    <a:pt x="757" y="4852"/>
                  </a:lnTo>
                  <a:cubicBezTo>
                    <a:pt x="757" y="2804"/>
                    <a:pt x="2048" y="1008"/>
                    <a:pt x="3907" y="315"/>
                  </a:cubicBezTo>
                  <a:cubicBezTo>
                    <a:pt x="3655" y="126"/>
                    <a:pt x="3340" y="0"/>
                    <a:pt x="299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9" name="Google Shape;5969;p47"/>
            <p:cNvSpPr/>
            <p:nvPr/>
          </p:nvSpPr>
          <p:spPr>
            <a:xfrm>
              <a:off x="-54624625" y="3349350"/>
              <a:ext cx="55150" cy="55175"/>
            </a:xfrm>
            <a:custGeom>
              <a:avLst/>
              <a:gdLst/>
              <a:ahLst/>
              <a:cxnLst/>
              <a:rect l="l" t="t" r="r" b="b"/>
              <a:pathLst>
                <a:path w="2206" h="2207" extrusionOk="0">
                  <a:moveTo>
                    <a:pt x="1103" y="1"/>
                  </a:moveTo>
                  <a:cubicBezTo>
                    <a:pt x="473" y="1"/>
                    <a:pt x="1" y="505"/>
                    <a:pt x="1" y="1103"/>
                  </a:cubicBezTo>
                  <a:cubicBezTo>
                    <a:pt x="1" y="1702"/>
                    <a:pt x="473" y="2206"/>
                    <a:pt x="1103" y="2206"/>
                  </a:cubicBezTo>
                  <a:cubicBezTo>
                    <a:pt x="1702" y="2206"/>
                    <a:pt x="2206" y="1702"/>
                    <a:pt x="2206" y="1103"/>
                  </a:cubicBezTo>
                  <a:cubicBezTo>
                    <a:pt x="2206" y="505"/>
                    <a:pt x="1702" y="1"/>
                    <a:pt x="110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0" name="Google Shape;5970;p47"/>
            <p:cNvSpPr/>
            <p:nvPr/>
          </p:nvSpPr>
          <p:spPr>
            <a:xfrm>
              <a:off x="-54737250" y="3349350"/>
              <a:ext cx="55150" cy="55175"/>
            </a:xfrm>
            <a:custGeom>
              <a:avLst/>
              <a:gdLst/>
              <a:ahLst/>
              <a:cxnLst/>
              <a:rect l="l" t="t" r="r" b="b"/>
              <a:pathLst>
                <a:path w="2206" h="2207" extrusionOk="0">
                  <a:moveTo>
                    <a:pt x="1103" y="1"/>
                  </a:moveTo>
                  <a:cubicBezTo>
                    <a:pt x="504" y="1"/>
                    <a:pt x="0" y="505"/>
                    <a:pt x="0" y="1103"/>
                  </a:cubicBezTo>
                  <a:cubicBezTo>
                    <a:pt x="0" y="1702"/>
                    <a:pt x="504" y="2206"/>
                    <a:pt x="1103" y="2206"/>
                  </a:cubicBezTo>
                  <a:cubicBezTo>
                    <a:pt x="1733" y="2206"/>
                    <a:pt x="2206" y="1702"/>
                    <a:pt x="2206" y="1103"/>
                  </a:cubicBezTo>
                  <a:cubicBezTo>
                    <a:pt x="2206" y="505"/>
                    <a:pt x="1733" y="1"/>
                    <a:pt x="110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1" name="Google Shape;5971;p47"/>
            <p:cNvSpPr/>
            <p:nvPr/>
          </p:nvSpPr>
          <p:spPr>
            <a:xfrm>
              <a:off x="-54770325" y="3218600"/>
              <a:ext cx="233925" cy="299325"/>
            </a:xfrm>
            <a:custGeom>
              <a:avLst/>
              <a:gdLst/>
              <a:ahLst/>
              <a:cxnLst/>
              <a:rect l="l" t="t" r="r" b="b"/>
              <a:pathLst>
                <a:path w="9357" h="11973" extrusionOk="0">
                  <a:moveTo>
                    <a:pt x="6175" y="2962"/>
                  </a:moveTo>
                  <a:cubicBezTo>
                    <a:pt x="6364" y="2962"/>
                    <a:pt x="6522" y="3120"/>
                    <a:pt x="6522" y="3309"/>
                  </a:cubicBezTo>
                  <a:cubicBezTo>
                    <a:pt x="6522" y="3498"/>
                    <a:pt x="6364" y="3656"/>
                    <a:pt x="6175" y="3656"/>
                  </a:cubicBezTo>
                  <a:lnTo>
                    <a:pt x="3182" y="3656"/>
                  </a:lnTo>
                  <a:cubicBezTo>
                    <a:pt x="2993" y="3656"/>
                    <a:pt x="2836" y="3498"/>
                    <a:pt x="2836" y="3309"/>
                  </a:cubicBezTo>
                  <a:cubicBezTo>
                    <a:pt x="2836" y="3120"/>
                    <a:pt x="2993" y="2962"/>
                    <a:pt x="3182" y="2962"/>
                  </a:cubicBezTo>
                  <a:close/>
                  <a:moveTo>
                    <a:pt x="6931" y="4443"/>
                  </a:moveTo>
                  <a:cubicBezTo>
                    <a:pt x="9357" y="4443"/>
                    <a:pt x="9357" y="8192"/>
                    <a:pt x="6931" y="8192"/>
                  </a:cubicBezTo>
                  <a:cubicBezTo>
                    <a:pt x="6018" y="8192"/>
                    <a:pt x="5261" y="7562"/>
                    <a:pt x="5104" y="6680"/>
                  </a:cubicBezTo>
                  <a:lnTo>
                    <a:pt x="4285" y="6680"/>
                  </a:lnTo>
                  <a:cubicBezTo>
                    <a:pt x="4127" y="7562"/>
                    <a:pt x="3340" y="8192"/>
                    <a:pt x="2458" y="8192"/>
                  </a:cubicBezTo>
                  <a:cubicBezTo>
                    <a:pt x="0" y="8192"/>
                    <a:pt x="0" y="4443"/>
                    <a:pt x="2458" y="4443"/>
                  </a:cubicBezTo>
                  <a:cubicBezTo>
                    <a:pt x="3371" y="4443"/>
                    <a:pt x="4127" y="5073"/>
                    <a:pt x="4285" y="5955"/>
                  </a:cubicBezTo>
                  <a:lnTo>
                    <a:pt x="5104" y="5955"/>
                  </a:lnTo>
                  <a:cubicBezTo>
                    <a:pt x="5261" y="5073"/>
                    <a:pt x="6049" y="4443"/>
                    <a:pt x="6931" y="4443"/>
                  </a:cubicBezTo>
                  <a:close/>
                  <a:moveTo>
                    <a:pt x="5695" y="8547"/>
                  </a:moveTo>
                  <a:cubicBezTo>
                    <a:pt x="5789" y="8547"/>
                    <a:pt x="5876" y="8586"/>
                    <a:pt x="5923" y="8665"/>
                  </a:cubicBezTo>
                  <a:cubicBezTo>
                    <a:pt x="6144" y="8791"/>
                    <a:pt x="6144" y="9011"/>
                    <a:pt x="5986" y="9169"/>
                  </a:cubicBezTo>
                  <a:cubicBezTo>
                    <a:pt x="5608" y="9515"/>
                    <a:pt x="5135" y="9704"/>
                    <a:pt x="4631" y="9704"/>
                  </a:cubicBezTo>
                  <a:cubicBezTo>
                    <a:pt x="4127" y="9704"/>
                    <a:pt x="3655" y="9515"/>
                    <a:pt x="3340" y="9169"/>
                  </a:cubicBezTo>
                  <a:cubicBezTo>
                    <a:pt x="3182" y="9011"/>
                    <a:pt x="3182" y="8791"/>
                    <a:pt x="3340" y="8665"/>
                  </a:cubicBezTo>
                  <a:cubicBezTo>
                    <a:pt x="3418" y="8586"/>
                    <a:pt x="3513" y="8547"/>
                    <a:pt x="3603" y="8547"/>
                  </a:cubicBezTo>
                  <a:cubicBezTo>
                    <a:pt x="3694" y="8547"/>
                    <a:pt x="3781" y="8586"/>
                    <a:pt x="3844" y="8665"/>
                  </a:cubicBezTo>
                  <a:cubicBezTo>
                    <a:pt x="4064" y="8885"/>
                    <a:pt x="4348" y="8996"/>
                    <a:pt x="4631" y="8996"/>
                  </a:cubicBezTo>
                  <a:cubicBezTo>
                    <a:pt x="4915" y="8996"/>
                    <a:pt x="5198" y="8885"/>
                    <a:pt x="5419" y="8665"/>
                  </a:cubicBezTo>
                  <a:cubicBezTo>
                    <a:pt x="5498" y="8586"/>
                    <a:pt x="5600" y="8547"/>
                    <a:pt x="5695" y="8547"/>
                  </a:cubicBezTo>
                  <a:close/>
                  <a:moveTo>
                    <a:pt x="4663" y="1"/>
                  </a:moveTo>
                  <a:cubicBezTo>
                    <a:pt x="2426" y="1"/>
                    <a:pt x="599" y="1828"/>
                    <a:pt x="599" y="4097"/>
                  </a:cubicBezTo>
                  <a:lnTo>
                    <a:pt x="599" y="6270"/>
                  </a:lnTo>
                  <a:cubicBezTo>
                    <a:pt x="158" y="7751"/>
                    <a:pt x="441" y="9137"/>
                    <a:pt x="1260" y="10240"/>
                  </a:cubicBezTo>
                  <a:cubicBezTo>
                    <a:pt x="2079" y="11343"/>
                    <a:pt x="3340" y="11973"/>
                    <a:pt x="4663" y="11973"/>
                  </a:cubicBezTo>
                  <a:cubicBezTo>
                    <a:pt x="6018" y="11973"/>
                    <a:pt x="7309" y="11343"/>
                    <a:pt x="8097" y="10240"/>
                  </a:cubicBezTo>
                  <a:cubicBezTo>
                    <a:pt x="8916" y="9169"/>
                    <a:pt x="9200" y="7783"/>
                    <a:pt x="8758" y="6270"/>
                  </a:cubicBezTo>
                  <a:lnTo>
                    <a:pt x="8758" y="4097"/>
                  </a:lnTo>
                  <a:cubicBezTo>
                    <a:pt x="8758" y="2994"/>
                    <a:pt x="8349" y="1954"/>
                    <a:pt x="7593" y="1167"/>
                  </a:cubicBezTo>
                  <a:cubicBezTo>
                    <a:pt x="6805" y="379"/>
                    <a:pt x="5766" y="1"/>
                    <a:pt x="466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2" name="Google Shape;5972;p47"/>
            <p:cNvSpPr/>
            <p:nvPr/>
          </p:nvSpPr>
          <p:spPr>
            <a:xfrm>
              <a:off x="-54612025" y="3198925"/>
              <a:ext cx="96100" cy="123675"/>
            </a:xfrm>
            <a:custGeom>
              <a:avLst/>
              <a:gdLst/>
              <a:ahLst/>
              <a:cxnLst/>
              <a:rect l="l" t="t" r="r" b="b"/>
              <a:pathLst>
                <a:path w="3844" h="4947" extrusionOk="0">
                  <a:moveTo>
                    <a:pt x="851" y="0"/>
                  </a:moveTo>
                  <a:cubicBezTo>
                    <a:pt x="536" y="0"/>
                    <a:pt x="221" y="95"/>
                    <a:pt x="1" y="252"/>
                  </a:cubicBezTo>
                  <a:cubicBezTo>
                    <a:pt x="662" y="504"/>
                    <a:pt x="1261" y="882"/>
                    <a:pt x="1765" y="1418"/>
                  </a:cubicBezTo>
                  <a:cubicBezTo>
                    <a:pt x="2679" y="2363"/>
                    <a:pt x="3183" y="3560"/>
                    <a:pt x="3183" y="4821"/>
                  </a:cubicBezTo>
                  <a:lnTo>
                    <a:pt x="3183" y="4947"/>
                  </a:lnTo>
                  <a:cubicBezTo>
                    <a:pt x="3592" y="4695"/>
                    <a:pt x="3844" y="4253"/>
                    <a:pt x="3844" y="3749"/>
                  </a:cubicBezTo>
                  <a:cubicBezTo>
                    <a:pt x="3844" y="3466"/>
                    <a:pt x="3781" y="3214"/>
                    <a:pt x="3655" y="2993"/>
                  </a:cubicBezTo>
                  <a:cubicBezTo>
                    <a:pt x="3781" y="2741"/>
                    <a:pt x="3844" y="2521"/>
                    <a:pt x="3844" y="2237"/>
                  </a:cubicBezTo>
                  <a:cubicBezTo>
                    <a:pt x="3844" y="1380"/>
                    <a:pt x="3123" y="716"/>
                    <a:pt x="2330" y="716"/>
                  </a:cubicBezTo>
                  <a:cubicBezTo>
                    <a:pt x="2279" y="716"/>
                    <a:pt x="2227" y="719"/>
                    <a:pt x="2174" y="725"/>
                  </a:cubicBezTo>
                  <a:cubicBezTo>
                    <a:pt x="1891" y="252"/>
                    <a:pt x="1418" y="0"/>
                    <a:pt x="85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3" name="Google Shape;5973;p47"/>
            <p:cNvSpPr/>
            <p:nvPr/>
          </p:nvSpPr>
          <p:spPr>
            <a:xfrm>
              <a:off x="-54793175" y="3353300"/>
              <a:ext cx="18925" cy="60675"/>
            </a:xfrm>
            <a:custGeom>
              <a:avLst/>
              <a:gdLst/>
              <a:ahLst/>
              <a:cxnLst/>
              <a:rect l="l" t="t" r="r" b="b"/>
              <a:pathLst>
                <a:path w="757" h="2427" extrusionOk="0">
                  <a:moveTo>
                    <a:pt x="757" y="0"/>
                  </a:moveTo>
                  <a:cubicBezTo>
                    <a:pt x="316" y="284"/>
                    <a:pt x="0" y="756"/>
                    <a:pt x="0" y="1292"/>
                  </a:cubicBezTo>
                  <a:cubicBezTo>
                    <a:pt x="0" y="1765"/>
                    <a:pt x="190" y="2174"/>
                    <a:pt x="536" y="2426"/>
                  </a:cubicBezTo>
                  <a:cubicBezTo>
                    <a:pt x="505" y="1859"/>
                    <a:pt x="599" y="1292"/>
                    <a:pt x="757" y="756"/>
                  </a:cubicBezTo>
                  <a:lnTo>
                    <a:pt x="757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74" name="Google Shape;5974;p47"/>
          <p:cNvGrpSpPr/>
          <p:nvPr/>
        </p:nvGrpSpPr>
        <p:grpSpPr>
          <a:xfrm>
            <a:off x="4396848" y="3475694"/>
            <a:ext cx="337178" cy="322143"/>
            <a:chOff x="-54812875" y="3596675"/>
            <a:chExt cx="319025" cy="304800"/>
          </a:xfrm>
          <a:solidFill>
            <a:srgbClr val="171536"/>
          </a:solidFill>
        </p:grpSpPr>
        <p:sp>
          <p:nvSpPr>
            <p:cNvPr id="5975" name="Google Shape;5975;p47"/>
            <p:cNvSpPr/>
            <p:nvPr/>
          </p:nvSpPr>
          <p:spPr>
            <a:xfrm>
              <a:off x="-54812875" y="3607700"/>
              <a:ext cx="74850" cy="293775"/>
            </a:xfrm>
            <a:custGeom>
              <a:avLst/>
              <a:gdLst/>
              <a:ahLst/>
              <a:cxnLst/>
              <a:rect l="l" t="t" r="r" b="b"/>
              <a:pathLst>
                <a:path w="2994" h="11751" extrusionOk="0">
                  <a:moveTo>
                    <a:pt x="1482" y="0"/>
                  </a:moveTo>
                  <a:lnTo>
                    <a:pt x="1482" y="2710"/>
                  </a:lnTo>
                  <a:cubicBezTo>
                    <a:pt x="1482" y="3749"/>
                    <a:pt x="1261" y="4789"/>
                    <a:pt x="788" y="5734"/>
                  </a:cubicBezTo>
                  <a:cubicBezTo>
                    <a:pt x="284" y="6805"/>
                    <a:pt x="1" y="7971"/>
                    <a:pt x="1" y="9168"/>
                  </a:cubicBezTo>
                  <a:cubicBezTo>
                    <a:pt x="1" y="10050"/>
                    <a:pt x="505" y="10901"/>
                    <a:pt x="1261" y="11405"/>
                  </a:cubicBezTo>
                  <a:lnTo>
                    <a:pt x="1639" y="11689"/>
                  </a:lnTo>
                  <a:cubicBezTo>
                    <a:pt x="1707" y="11731"/>
                    <a:pt x="1781" y="11750"/>
                    <a:pt x="1854" y="11750"/>
                  </a:cubicBezTo>
                  <a:cubicBezTo>
                    <a:pt x="2052" y="11750"/>
                    <a:pt x="2238" y="11604"/>
                    <a:pt x="2238" y="11374"/>
                  </a:cubicBezTo>
                  <a:lnTo>
                    <a:pt x="2238" y="9326"/>
                  </a:lnTo>
                  <a:cubicBezTo>
                    <a:pt x="2238" y="8570"/>
                    <a:pt x="2364" y="7751"/>
                    <a:pt x="2584" y="7026"/>
                  </a:cubicBezTo>
                  <a:cubicBezTo>
                    <a:pt x="2836" y="6270"/>
                    <a:pt x="2994" y="5545"/>
                    <a:pt x="2994" y="4758"/>
                  </a:cubicBezTo>
                  <a:lnTo>
                    <a:pt x="2994" y="3718"/>
                  </a:lnTo>
                  <a:lnTo>
                    <a:pt x="1482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6" name="Google Shape;5976;p47"/>
            <p:cNvSpPr/>
            <p:nvPr/>
          </p:nvSpPr>
          <p:spPr>
            <a:xfrm>
              <a:off x="-54662425" y="3621875"/>
              <a:ext cx="18125" cy="61450"/>
            </a:xfrm>
            <a:custGeom>
              <a:avLst/>
              <a:gdLst/>
              <a:ahLst/>
              <a:cxnLst/>
              <a:rect l="l" t="t" r="r" b="b"/>
              <a:pathLst>
                <a:path w="725" h="2458" extrusionOk="0">
                  <a:moveTo>
                    <a:pt x="347" y="0"/>
                  </a:moveTo>
                  <a:cubicBezTo>
                    <a:pt x="158" y="315"/>
                    <a:pt x="0" y="757"/>
                    <a:pt x="0" y="1229"/>
                  </a:cubicBezTo>
                  <a:cubicBezTo>
                    <a:pt x="0" y="1702"/>
                    <a:pt x="189" y="2143"/>
                    <a:pt x="347" y="2458"/>
                  </a:cubicBezTo>
                  <a:cubicBezTo>
                    <a:pt x="504" y="2143"/>
                    <a:pt x="725" y="1702"/>
                    <a:pt x="725" y="1229"/>
                  </a:cubicBezTo>
                  <a:cubicBezTo>
                    <a:pt x="725" y="757"/>
                    <a:pt x="504" y="315"/>
                    <a:pt x="3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7" name="Google Shape;5977;p47"/>
            <p:cNvSpPr/>
            <p:nvPr/>
          </p:nvSpPr>
          <p:spPr>
            <a:xfrm>
              <a:off x="-54737250" y="3652600"/>
              <a:ext cx="66175" cy="37825"/>
            </a:xfrm>
            <a:custGeom>
              <a:avLst/>
              <a:gdLst/>
              <a:ahLst/>
              <a:cxnLst/>
              <a:rect l="l" t="t" r="r" b="b"/>
              <a:pathLst>
                <a:path w="2647" h="1513" extrusionOk="0">
                  <a:moveTo>
                    <a:pt x="0" y="0"/>
                  </a:moveTo>
                  <a:lnTo>
                    <a:pt x="599" y="1512"/>
                  </a:lnTo>
                  <a:lnTo>
                    <a:pt x="2647" y="1512"/>
                  </a:lnTo>
                  <a:cubicBezTo>
                    <a:pt x="2458" y="1103"/>
                    <a:pt x="2206" y="599"/>
                    <a:pt x="220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8" name="Google Shape;5978;p47"/>
            <p:cNvSpPr/>
            <p:nvPr/>
          </p:nvSpPr>
          <p:spPr>
            <a:xfrm>
              <a:off x="-54568700" y="3608475"/>
              <a:ext cx="74850" cy="293000"/>
            </a:xfrm>
            <a:custGeom>
              <a:avLst/>
              <a:gdLst/>
              <a:ahLst/>
              <a:cxnLst/>
              <a:rect l="l" t="t" r="r" b="b"/>
              <a:pathLst>
                <a:path w="2994" h="11720" extrusionOk="0">
                  <a:moveTo>
                    <a:pt x="1481" y="1"/>
                  </a:moveTo>
                  <a:lnTo>
                    <a:pt x="851" y="1576"/>
                  </a:lnTo>
                  <a:lnTo>
                    <a:pt x="0" y="3750"/>
                  </a:lnTo>
                  <a:lnTo>
                    <a:pt x="0" y="4727"/>
                  </a:lnTo>
                  <a:cubicBezTo>
                    <a:pt x="0" y="5514"/>
                    <a:pt x="158" y="6270"/>
                    <a:pt x="378" y="6995"/>
                  </a:cubicBezTo>
                  <a:cubicBezTo>
                    <a:pt x="630" y="7751"/>
                    <a:pt x="757" y="8539"/>
                    <a:pt x="757" y="9295"/>
                  </a:cubicBezTo>
                  <a:lnTo>
                    <a:pt x="757" y="11343"/>
                  </a:lnTo>
                  <a:cubicBezTo>
                    <a:pt x="757" y="11573"/>
                    <a:pt x="925" y="11719"/>
                    <a:pt x="1115" y="11719"/>
                  </a:cubicBezTo>
                  <a:cubicBezTo>
                    <a:pt x="1184" y="11719"/>
                    <a:pt x="1256" y="11700"/>
                    <a:pt x="1324" y="11658"/>
                  </a:cubicBezTo>
                  <a:lnTo>
                    <a:pt x="1733" y="11374"/>
                  </a:lnTo>
                  <a:cubicBezTo>
                    <a:pt x="2489" y="10870"/>
                    <a:pt x="2993" y="10051"/>
                    <a:pt x="2993" y="9137"/>
                  </a:cubicBezTo>
                  <a:cubicBezTo>
                    <a:pt x="2993" y="8003"/>
                    <a:pt x="2710" y="6774"/>
                    <a:pt x="2206" y="5735"/>
                  </a:cubicBezTo>
                  <a:cubicBezTo>
                    <a:pt x="1733" y="4790"/>
                    <a:pt x="1481" y="3781"/>
                    <a:pt x="1481" y="2710"/>
                  </a:cubicBezTo>
                  <a:lnTo>
                    <a:pt x="1481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9" name="Google Shape;5979;p47"/>
            <p:cNvSpPr/>
            <p:nvPr/>
          </p:nvSpPr>
          <p:spPr>
            <a:xfrm>
              <a:off x="-54636450" y="3652600"/>
              <a:ext cx="66975" cy="37825"/>
            </a:xfrm>
            <a:custGeom>
              <a:avLst/>
              <a:gdLst/>
              <a:ahLst/>
              <a:cxnLst/>
              <a:rect l="l" t="t" r="r" b="b"/>
              <a:pathLst>
                <a:path w="2679" h="1513" extrusionOk="0">
                  <a:moveTo>
                    <a:pt x="411" y="0"/>
                  </a:moveTo>
                  <a:cubicBezTo>
                    <a:pt x="411" y="599"/>
                    <a:pt x="221" y="1103"/>
                    <a:pt x="1" y="1512"/>
                  </a:cubicBezTo>
                  <a:lnTo>
                    <a:pt x="2080" y="1512"/>
                  </a:lnTo>
                  <a:lnTo>
                    <a:pt x="2679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0" name="Google Shape;5980;p47"/>
            <p:cNvSpPr/>
            <p:nvPr/>
          </p:nvSpPr>
          <p:spPr>
            <a:xfrm>
              <a:off x="-54760100" y="3596675"/>
              <a:ext cx="212675" cy="37025"/>
            </a:xfrm>
            <a:custGeom>
              <a:avLst/>
              <a:gdLst/>
              <a:ahLst/>
              <a:cxnLst/>
              <a:rect l="l" t="t" r="r" b="b"/>
              <a:pathLst>
                <a:path w="8507" h="1481" extrusionOk="0">
                  <a:moveTo>
                    <a:pt x="1" y="0"/>
                  </a:moveTo>
                  <a:lnTo>
                    <a:pt x="599" y="1481"/>
                  </a:lnTo>
                  <a:lnTo>
                    <a:pt x="3246" y="1481"/>
                  </a:lnTo>
                  <a:cubicBezTo>
                    <a:pt x="3466" y="693"/>
                    <a:pt x="3939" y="158"/>
                    <a:pt x="4002" y="95"/>
                  </a:cubicBezTo>
                  <a:cubicBezTo>
                    <a:pt x="4081" y="32"/>
                    <a:pt x="4183" y="0"/>
                    <a:pt x="4281" y="0"/>
                  </a:cubicBezTo>
                  <a:close/>
                  <a:moveTo>
                    <a:pt x="4281" y="0"/>
                  </a:moveTo>
                  <a:cubicBezTo>
                    <a:pt x="4380" y="0"/>
                    <a:pt x="4474" y="32"/>
                    <a:pt x="4537" y="95"/>
                  </a:cubicBezTo>
                  <a:cubicBezTo>
                    <a:pt x="4569" y="158"/>
                    <a:pt x="5041" y="693"/>
                    <a:pt x="5294" y="1481"/>
                  </a:cubicBezTo>
                  <a:lnTo>
                    <a:pt x="7940" y="1481"/>
                  </a:lnTo>
                  <a:lnTo>
                    <a:pt x="8507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1" name="Google Shape;5981;p47"/>
            <p:cNvSpPr/>
            <p:nvPr/>
          </p:nvSpPr>
          <p:spPr>
            <a:xfrm>
              <a:off x="-54738050" y="3708500"/>
              <a:ext cx="169375" cy="186700"/>
            </a:xfrm>
            <a:custGeom>
              <a:avLst/>
              <a:gdLst/>
              <a:ahLst/>
              <a:cxnLst/>
              <a:rect l="l" t="t" r="r" b="b"/>
              <a:pathLst>
                <a:path w="6775" h="7468" extrusionOk="0">
                  <a:moveTo>
                    <a:pt x="1891" y="1513"/>
                  </a:moveTo>
                  <a:cubicBezTo>
                    <a:pt x="2080" y="1513"/>
                    <a:pt x="2238" y="1671"/>
                    <a:pt x="2238" y="1860"/>
                  </a:cubicBezTo>
                  <a:cubicBezTo>
                    <a:pt x="2238" y="2049"/>
                    <a:pt x="2080" y="2206"/>
                    <a:pt x="1891" y="2206"/>
                  </a:cubicBezTo>
                  <a:cubicBezTo>
                    <a:pt x="1702" y="2206"/>
                    <a:pt x="1545" y="2112"/>
                    <a:pt x="1545" y="1860"/>
                  </a:cubicBezTo>
                  <a:cubicBezTo>
                    <a:pt x="1545" y="1671"/>
                    <a:pt x="1702" y="1513"/>
                    <a:pt x="1891" y="1513"/>
                  </a:cubicBezTo>
                  <a:close/>
                  <a:moveTo>
                    <a:pt x="4884" y="1545"/>
                  </a:moveTo>
                  <a:cubicBezTo>
                    <a:pt x="5073" y="1545"/>
                    <a:pt x="5231" y="1702"/>
                    <a:pt x="5231" y="1891"/>
                  </a:cubicBezTo>
                  <a:cubicBezTo>
                    <a:pt x="5231" y="2112"/>
                    <a:pt x="5073" y="2269"/>
                    <a:pt x="4884" y="2269"/>
                  </a:cubicBezTo>
                  <a:cubicBezTo>
                    <a:pt x="4695" y="2269"/>
                    <a:pt x="4538" y="2112"/>
                    <a:pt x="4538" y="1891"/>
                  </a:cubicBezTo>
                  <a:cubicBezTo>
                    <a:pt x="4538" y="1702"/>
                    <a:pt x="4695" y="1545"/>
                    <a:pt x="4884" y="1545"/>
                  </a:cubicBezTo>
                  <a:close/>
                  <a:moveTo>
                    <a:pt x="4404" y="4073"/>
                  </a:moveTo>
                  <a:cubicBezTo>
                    <a:pt x="4498" y="4073"/>
                    <a:pt x="4585" y="4112"/>
                    <a:pt x="4632" y="4191"/>
                  </a:cubicBezTo>
                  <a:cubicBezTo>
                    <a:pt x="4853" y="4286"/>
                    <a:pt x="4853" y="4538"/>
                    <a:pt x="4695" y="4695"/>
                  </a:cubicBezTo>
                  <a:cubicBezTo>
                    <a:pt x="4317" y="5042"/>
                    <a:pt x="3844" y="5231"/>
                    <a:pt x="3340" y="5231"/>
                  </a:cubicBezTo>
                  <a:cubicBezTo>
                    <a:pt x="2836" y="5231"/>
                    <a:pt x="2364" y="5042"/>
                    <a:pt x="2049" y="4695"/>
                  </a:cubicBezTo>
                  <a:cubicBezTo>
                    <a:pt x="1891" y="4538"/>
                    <a:pt x="1891" y="4286"/>
                    <a:pt x="2049" y="4191"/>
                  </a:cubicBezTo>
                  <a:cubicBezTo>
                    <a:pt x="2127" y="4112"/>
                    <a:pt x="2222" y="4073"/>
                    <a:pt x="2312" y="4073"/>
                  </a:cubicBezTo>
                  <a:cubicBezTo>
                    <a:pt x="2403" y="4073"/>
                    <a:pt x="2490" y="4112"/>
                    <a:pt x="2553" y="4191"/>
                  </a:cubicBezTo>
                  <a:cubicBezTo>
                    <a:pt x="2773" y="4412"/>
                    <a:pt x="3057" y="4522"/>
                    <a:pt x="3340" y="4522"/>
                  </a:cubicBezTo>
                  <a:cubicBezTo>
                    <a:pt x="3624" y="4522"/>
                    <a:pt x="3907" y="4412"/>
                    <a:pt x="4128" y="4191"/>
                  </a:cubicBezTo>
                  <a:cubicBezTo>
                    <a:pt x="4207" y="4112"/>
                    <a:pt x="4309" y="4073"/>
                    <a:pt x="4404" y="4073"/>
                  </a:cubicBezTo>
                  <a:close/>
                  <a:moveTo>
                    <a:pt x="757" y="1"/>
                  </a:moveTo>
                  <a:lnTo>
                    <a:pt x="757" y="694"/>
                  </a:lnTo>
                  <a:cubicBezTo>
                    <a:pt x="757" y="1513"/>
                    <a:pt x="631" y="2332"/>
                    <a:pt x="347" y="3088"/>
                  </a:cubicBezTo>
                  <a:cubicBezTo>
                    <a:pt x="1" y="4160"/>
                    <a:pt x="1" y="4947"/>
                    <a:pt x="1" y="5672"/>
                  </a:cubicBezTo>
                  <a:cubicBezTo>
                    <a:pt x="757" y="6743"/>
                    <a:pt x="2017" y="7468"/>
                    <a:pt x="3403" y="7468"/>
                  </a:cubicBezTo>
                  <a:cubicBezTo>
                    <a:pt x="4758" y="7468"/>
                    <a:pt x="6018" y="6774"/>
                    <a:pt x="6774" y="5672"/>
                  </a:cubicBezTo>
                  <a:cubicBezTo>
                    <a:pt x="6774" y="4947"/>
                    <a:pt x="6774" y="4160"/>
                    <a:pt x="6428" y="3088"/>
                  </a:cubicBezTo>
                  <a:cubicBezTo>
                    <a:pt x="6144" y="2332"/>
                    <a:pt x="6018" y="1513"/>
                    <a:pt x="6018" y="694"/>
                  </a:cubicBezTo>
                  <a:lnTo>
                    <a:pt x="6018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982" name="Google Shape;5982;p47"/>
          <p:cNvSpPr/>
          <p:nvPr/>
        </p:nvSpPr>
        <p:spPr>
          <a:xfrm>
            <a:off x="4561689" y="3882759"/>
            <a:ext cx="7530" cy="846"/>
          </a:xfrm>
          <a:custGeom>
            <a:avLst/>
            <a:gdLst/>
            <a:ahLst/>
            <a:cxnLst/>
            <a:rect l="l" t="t" r="r" b="b"/>
            <a:pathLst>
              <a:path w="285" h="32" extrusionOk="0">
                <a:moveTo>
                  <a:pt x="1" y="0"/>
                </a:moveTo>
                <a:cubicBezTo>
                  <a:pt x="95" y="32"/>
                  <a:pt x="158" y="32"/>
                  <a:pt x="284" y="32"/>
                </a:cubicBezTo>
                <a:cubicBezTo>
                  <a:pt x="221" y="32"/>
                  <a:pt x="127" y="0"/>
                  <a:pt x="1" y="0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83" name="Google Shape;5983;p47"/>
          <p:cNvSpPr/>
          <p:nvPr/>
        </p:nvSpPr>
        <p:spPr>
          <a:xfrm>
            <a:off x="4562111" y="3883578"/>
            <a:ext cx="6685" cy="872"/>
          </a:xfrm>
          <a:custGeom>
            <a:avLst/>
            <a:gdLst/>
            <a:ahLst/>
            <a:cxnLst/>
            <a:rect l="l" t="t" r="r" b="b"/>
            <a:pathLst>
              <a:path w="253" h="33" extrusionOk="0">
                <a:moveTo>
                  <a:pt x="253" y="1"/>
                </a:moveTo>
                <a:lnTo>
                  <a:pt x="253" y="1"/>
                </a:lnTo>
                <a:cubicBezTo>
                  <a:pt x="189" y="1"/>
                  <a:pt x="64" y="1"/>
                  <a:pt x="1" y="32"/>
                </a:cubicBezTo>
                <a:cubicBezTo>
                  <a:pt x="95" y="1"/>
                  <a:pt x="190" y="1"/>
                  <a:pt x="253" y="1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984" name="Google Shape;5984;p47"/>
          <p:cNvGrpSpPr/>
          <p:nvPr/>
        </p:nvGrpSpPr>
        <p:grpSpPr>
          <a:xfrm>
            <a:off x="4417669" y="3883578"/>
            <a:ext cx="295536" cy="336332"/>
            <a:chOff x="-54793175" y="3982600"/>
            <a:chExt cx="279625" cy="318225"/>
          </a:xfrm>
          <a:solidFill>
            <a:srgbClr val="171536"/>
          </a:solidFill>
        </p:grpSpPr>
        <p:sp>
          <p:nvSpPr>
            <p:cNvPr id="5985" name="Google Shape;5985;p47"/>
            <p:cNvSpPr/>
            <p:nvPr/>
          </p:nvSpPr>
          <p:spPr>
            <a:xfrm>
              <a:off x="-54646675" y="3982600"/>
              <a:ext cx="113425" cy="111075"/>
            </a:xfrm>
            <a:custGeom>
              <a:avLst/>
              <a:gdLst/>
              <a:ahLst/>
              <a:cxnLst/>
              <a:rect l="l" t="t" r="r" b="b"/>
              <a:pathLst>
                <a:path w="4537" h="4443" extrusionOk="0">
                  <a:moveTo>
                    <a:pt x="0" y="1"/>
                  </a:moveTo>
                  <a:cubicBezTo>
                    <a:pt x="1261" y="221"/>
                    <a:pt x="2237" y="2080"/>
                    <a:pt x="2332" y="4443"/>
                  </a:cubicBezTo>
                  <a:lnTo>
                    <a:pt x="4128" y="4443"/>
                  </a:lnTo>
                  <a:cubicBezTo>
                    <a:pt x="4380" y="4443"/>
                    <a:pt x="4537" y="4254"/>
                    <a:pt x="4506" y="4002"/>
                  </a:cubicBezTo>
                  <a:cubicBezTo>
                    <a:pt x="4128" y="1859"/>
                    <a:pt x="2300" y="158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6" name="Google Shape;5986;p47"/>
            <p:cNvSpPr/>
            <p:nvPr/>
          </p:nvSpPr>
          <p:spPr>
            <a:xfrm>
              <a:off x="-54644325" y="4003075"/>
              <a:ext cx="36250" cy="90600"/>
            </a:xfrm>
            <a:custGeom>
              <a:avLst/>
              <a:gdLst/>
              <a:ahLst/>
              <a:cxnLst/>
              <a:rect l="l" t="t" r="r" b="b"/>
              <a:pathLst>
                <a:path w="1450" h="3624" extrusionOk="0">
                  <a:moveTo>
                    <a:pt x="1" y="1"/>
                  </a:moveTo>
                  <a:lnTo>
                    <a:pt x="1" y="3624"/>
                  </a:lnTo>
                  <a:lnTo>
                    <a:pt x="1450" y="3624"/>
                  </a:lnTo>
                  <a:cubicBezTo>
                    <a:pt x="1419" y="1765"/>
                    <a:pt x="726" y="379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7" name="Google Shape;5987;p47"/>
            <p:cNvSpPr/>
            <p:nvPr/>
          </p:nvSpPr>
          <p:spPr>
            <a:xfrm>
              <a:off x="-54773475" y="3983400"/>
              <a:ext cx="113425" cy="111075"/>
            </a:xfrm>
            <a:custGeom>
              <a:avLst/>
              <a:gdLst/>
              <a:ahLst/>
              <a:cxnLst/>
              <a:rect l="l" t="t" r="r" b="b"/>
              <a:pathLst>
                <a:path w="4537" h="4443" extrusionOk="0">
                  <a:moveTo>
                    <a:pt x="4537" y="0"/>
                  </a:moveTo>
                  <a:lnTo>
                    <a:pt x="4537" y="0"/>
                  </a:lnTo>
                  <a:cubicBezTo>
                    <a:pt x="2237" y="126"/>
                    <a:pt x="378" y="1827"/>
                    <a:pt x="32" y="4033"/>
                  </a:cubicBezTo>
                  <a:cubicBezTo>
                    <a:pt x="0" y="4253"/>
                    <a:pt x="189" y="4442"/>
                    <a:pt x="378" y="4442"/>
                  </a:cubicBezTo>
                  <a:lnTo>
                    <a:pt x="2205" y="4442"/>
                  </a:lnTo>
                  <a:cubicBezTo>
                    <a:pt x="2268" y="2079"/>
                    <a:pt x="3277" y="252"/>
                    <a:pt x="453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8" name="Google Shape;5988;p47"/>
            <p:cNvSpPr/>
            <p:nvPr/>
          </p:nvSpPr>
          <p:spPr>
            <a:xfrm>
              <a:off x="-54699450" y="4003075"/>
              <a:ext cx="36250" cy="90600"/>
            </a:xfrm>
            <a:custGeom>
              <a:avLst/>
              <a:gdLst/>
              <a:ahLst/>
              <a:cxnLst/>
              <a:rect l="l" t="t" r="r" b="b"/>
              <a:pathLst>
                <a:path w="1450" h="3624" extrusionOk="0">
                  <a:moveTo>
                    <a:pt x="1450" y="1"/>
                  </a:moveTo>
                  <a:cubicBezTo>
                    <a:pt x="725" y="379"/>
                    <a:pt x="64" y="1765"/>
                    <a:pt x="1" y="3624"/>
                  </a:cubicBezTo>
                  <a:lnTo>
                    <a:pt x="1450" y="3624"/>
                  </a:lnTo>
                  <a:lnTo>
                    <a:pt x="1450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9" name="Google Shape;5989;p47"/>
            <p:cNvSpPr/>
            <p:nvPr/>
          </p:nvSpPr>
          <p:spPr>
            <a:xfrm>
              <a:off x="-54756150" y="4112550"/>
              <a:ext cx="204800" cy="188275"/>
            </a:xfrm>
            <a:custGeom>
              <a:avLst/>
              <a:gdLst/>
              <a:ahLst/>
              <a:cxnLst/>
              <a:rect l="l" t="t" r="r" b="b"/>
              <a:pathLst>
                <a:path w="8192" h="7531" extrusionOk="0">
                  <a:moveTo>
                    <a:pt x="2615" y="1545"/>
                  </a:moveTo>
                  <a:cubicBezTo>
                    <a:pt x="2804" y="1545"/>
                    <a:pt x="2962" y="1671"/>
                    <a:pt x="2962" y="1891"/>
                  </a:cubicBezTo>
                  <a:cubicBezTo>
                    <a:pt x="2962" y="2080"/>
                    <a:pt x="2804" y="2238"/>
                    <a:pt x="2615" y="2238"/>
                  </a:cubicBezTo>
                  <a:cubicBezTo>
                    <a:pt x="2426" y="2238"/>
                    <a:pt x="2269" y="2080"/>
                    <a:pt x="2269" y="1891"/>
                  </a:cubicBezTo>
                  <a:cubicBezTo>
                    <a:pt x="2269" y="1702"/>
                    <a:pt x="2426" y="1545"/>
                    <a:pt x="2615" y="1545"/>
                  </a:cubicBezTo>
                  <a:close/>
                  <a:moveTo>
                    <a:pt x="5608" y="1545"/>
                  </a:moveTo>
                  <a:cubicBezTo>
                    <a:pt x="5797" y="1545"/>
                    <a:pt x="5955" y="1671"/>
                    <a:pt x="5955" y="1891"/>
                  </a:cubicBezTo>
                  <a:cubicBezTo>
                    <a:pt x="5955" y="2080"/>
                    <a:pt x="5797" y="2238"/>
                    <a:pt x="5608" y="2238"/>
                  </a:cubicBezTo>
                  <a:cubicBezTo>
                    <a:pt x="5419" y="2238"/>
                    <a:pt x="5262" y="2080"/>
                    <a:pt x="5262" y="1891"/>
                  </a:cubicBezTo>
                  <a:cubicBezTo>
                    <a:pt x="5199" y="1702"/>
                    <a:pt x="5419" y="1545"/>
                    <a:pt x="5608" y="1545"/>
                  </a:cubicBezTo>
                  <a:close/>
                  <a:moveTo>
                    <a:pt x="5163" y="4104"/>
                  </a:moveTo>
                  <a:cubicBezTo>
                    <a:pt x="5262" y="4104"/>
                    <a:pt x="5356" y="4144"/>
                    <a:pt x="5419" y="4223"/>
                  </a:cubicBezTo>
                  <a:cubicBezTo>
                    <a:pt x="5577" y="4380"/>
                    <a:pt x="5577" y="4601"/>
                    <a:pt x="5419" y="4727"/>
                  </a:cubicBezTo>
                  <a:cubicBezTo>
                    <a:pt x="5073" y="5073"/>
                    <a:pt x="4568" y="5262"/>
                    <a:pt x="4064" y="5262"/>
                  </a:cubicBezTo>
                  <a:cubicBezTo>
                    <a:pt x="3560" y="5262"/>
                    <a:pt x="3088" y="5073"/>
                    <a:pt x="2773" y="4727"/>
                  </a:cubicBezTo>
                  <a:cubicBezTo>
                    <a:pt x="2615" y="4569"/>
                    <a:pt x="2615" y="4317"/>
                    <a:pt x="2773" y="4223"/>
                  </a:cubicBezTo>
                  <a:cubicBezTo>
                    <a:pt x="2851" y="4144"/>
                    <a:pt x="2946" y="4104"/>
                    <a:pt x="3040" y="4104"/>
                  </a:cubicBezTo>
                  <a:cubicBezTo>
                    <a:pt x="3135" y="4104"/>
                    <a:pt x="3229" y="4144"/>
                    <a:pt x="3308" y="4223"/>
                  </a:cubicBezTo>
                  <a:cubicBezTo>
                    <a:pt x="3529" y="4427"/>
                    <a:pt x="3820" y="4530"/>
                    <a:pt x="4108" y="4530"/>
                  </a:cubicBezTo>
                  <a:cubicBezTo>
                    <a:pt x="4395" y="4530"/>
                    <a:pt x="4679" y="4427"/>
                    <a:pt x="4883" y="4223"/>
                  </a:cubicBezTo>
                  <a:cubicBezTo>
                    <a:pt x="4962" y="4144"/>
                    <a:pt x="5065" y="4104"/>
                    <a:pt x="5163" y="4104"/>
                  </a:cubicBezTo>
                  <a:close/>
                  <a:moveTo>
                    <a:pt x="0" y="1"/>
                  </a:moveTo>
                  <a:lnTo>
                    <a:pt x="0" y="3435"/>
                  </a:lnTo>
                  <a:cubicBezTo>
                    <a:pt x="0" y="5672"/>
                    <a:pt x="1859" y="7531"/>
                    <a:pt x="4096" y="7531"/>
                  </a:cubicBezTo>
                  <a:cubicBezTo>
                    <a:pt x="6364" y="7531"/>
                    <a:pt x="8191" y="5672"/>
                    <a:pt x="8191" y="3435"/>
                  </a:cubicBezTo>
                  <a:lnTo>
                    <a:pt x="8191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0" name="Google Shape;5990;p47"/>
            <p:cNvSpPr/>
            <p:nvPr/>
          </p:nvSpPr>
          <p:spPr>
            <a:xfrm>
              <a:off x="-54532475" y="4136975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1" y="1"/>
                  </a:moveTo>
                  <a:lnTo>
                    <a:pt x="1" y="2552"/>
                  </a:lnTo>
                  <a:cubicBezTo>
                    <a:pt x="442" y="2300"/>
                    <a:pt x="757" y="1828"/>
                    <a:pt x="757" y="1261"/>
                  </a:cubicBezTo>
                  <a:cubicBezTo>
                    <a:pt x="757" y="757"/>
                    <a:pt x="442" y="284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1" name="Google Shape;5991;p47"/>
            <p:cNvSpPr/>
            <p:nvPr/>
          </p:nvSpPr>
          <p:spPr>
            <a:xfrm>
              <a:off x="-54793175" y="4136975"/>
              <a:ext cx="18925" cy="65400"/>
            </a:xfrm>
            <a:custGeom>
              <a:avLst/>
              <a:gdLst/>
              <a:ahLst/>
              <a:cxnLst/>
              <a:rect l="l" t="t" r="r" b="b"/>
              <a:pathLst>
                <a:path w="757" h="2616" extrusionOk="0">
                  <a:moveTo>
                    <a:pt x="757" y="1"/>
                  </a:moveTo>
                  <a:cubicBezTo>
                    <a:pt x="316" y="284"/>
                    <a:pt x="0" y="757"/>
                    <a:pt x="0" y="1292"/>
                  </a:cubicBezTo>
                  <a:cubicBezTo>
                    <a:pt x="0" y="1859"/>
                    <a:pt x="316" y="2332"/>
                    <a:pt x="757" y="2615"/>
                  </a:cubicBezTo>
                  <a:lnTo>
                    <a:pt x="757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992" name="Google Shape;5992;p47"/>
          <p:cNvGrpSpPr/>
          <p:nvPr/>
        </p:nvGrpSpPr>
        <p:grpSpPr>
          <a:xfrm>
            <a:off x="6494706" y="3048653"/>
            <a:ext cx="295536" cy="336332"/>
            <a:chOff x="-52832000" y="3192625"/>
            <a:chExt cx="279625" cy="318225"/>
          </a:xfrm>
          <a:solidFill>
            <a:srgbClr val="171536"/>
          </a:solidFill>
        </p:grpSpPr>
        <p:sp>
          <p:nvSpPr>
            <p:cNvPr id="5993" name="Google Shape;5993;p47"/>
            <p:cNvSpPr/>
            <p:nvPr/>
          </p:nvSpPr>
          <p:spPr>
            <a:xfrm>
              <a:off x="-52574450" y="3306025"/>
              <a:ext cx="22075" cy="110300"/>
            </a:xfrm>
            <a:custGeom>
              <a:avLst/>
              <a:gdLst/>
              <a:ahLst/>
              <a:cxnLst/>
              <a:rect l="l" t="t" r="r" b="b"/>
              <a:pathLst>
                <a:path w="883" h="4412" extrusionOk="0">
                  <a:moveTo>
                    <a:pt x="1" y="1"/>
                  </a:moveTo>
                  <a:lnTo>
                    <a:pt x="1" y="1"/>
                  </a:lnTo>
                  <a:cubicBezTo>
                    <a:pt x="95" y="348"/>
                    <a:pt x="127" y="726"/>
                    <a:pt x="127" y="1104"/>
                  </a:cubicBezTo>
                  <a:lnTo>
                    <a:pt x="127" y="3939"/>
                  </a:lnTo>
                  <a:cubicBezTo>
                    <a:pt x="127" y="4097"/>
                    <a:pt x="127" y="4254"/>
                    <a:pt x="95" y="4412"/>
                  </a:cubicBezTo>
                  <a:cubicBezTo>
                    <a:pt x="537" y="4254"/>
                    <a:pt x="883" y="3876"/>
                    <a:pt x="883" y="3341"/>
                  </a:cubicBezTo>
                  <a:lnTo>
                    <a:pt x="883" y="1104"/>
                  </a:lnTo>
                  <a:cubicBezTo>
                    <a:pt x="883" y="600"/>
                    <a:pt x="537" y="127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4" name="Google Shape;5994;p47"/>
            <p:cNvSpPr/>
            <p:nvPr/>
          </p:nvSpPr>
          <p:spPr>
            <a:xfrm>
              <a:off x="-52826475" y="3192625"/>
              <a:ext cx="267800" cy="100050"/>
            </a:xfrm>
            <a:custGeom>
              <a:avLst/>
              <a:gdLst/>
              <a:ahLst/>
              <a:cxnLst/>
              <a:rect l="l" t="t" r="r" b="b"/>
              <a:pathLst>
                <a:path w="10712" h="4002" extrusionOk="0">
                  <a:moveTo>
                    <a:pt x="5356" y="0"/>
                  </a:moveTo>
                  <a:cubicBezTo>
                    <a:pt x="2836" y="0"/>
                    <a:pt x="725" y="1670"/>
                    <a:pt x="0" y="4001"/>
                  </a:cubicBezTo>
                  <a:cubicBezTo>
                    <a:pt x="284" y="3844"/>
                    <a:pt x="567" y="3749"/>
                    <a:pt x="882" y="3749"/>
                  </a:cubicBezTo>
                  <a:cubicBezTo>
                    <a:pt x="1639" y="2017"/>
                    <a:pt x="3371" y="756"/>
                    <a:pt x="5356" y="756"/>
                  </a:cubicBezTo>
                  <a:cubicBezTo>
                    <a:pt x="7373" y="756"/>
                    <a:pt x="9105" y="1985"/>
                    <a:pt x="9861" y="3749"/>
                  </a:cubicBezTo>
                  <a:cubicBezTo>
                    <a:pt x="10176" y="3749"/>
                    <a:pt x="10492" y="3844"/>
                    <a:pt x="10712" y="4001"/>
                  </a:cubicBezTo>
                  <a:cubicBezTo>
                    <a:pt x="10019" y="1702"/>
                    <a:pt x="7877" y="0"/>
                    <a:pt x="535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5" name="Google Shape;5995;p47"/>
            <p:cNvSpPr/>
            <p:nvPr/>
          </p:nvSpPr>
          <p:spPr>
            <a:xfrm>
              <a:off x="-52794975" y="3361175"/>
              <a:ext cx="204800" cy="149675"/>
            </a:xfrm>
            <a:custGeom>
              <a:avLst/>
              <a:gdLst/>
              <a:ahLst/>
              <a:cxnLst/>
              <a:rect l="l" t="t" r="r" b="b"/>
              <a:pathLst>
                <a:path w="8192" h="5987" extrusionOk="0">
                  <a:moveTo>
                    <a:pt x="5132" y="2560"/>
                  </a:moveTo>
                  <a:cubicBezTo>
                    <a:pt x="5230" y="2560"/>
                    <a:pt x="5325" y="2599"/>
                    <a:pt x="5388" y="2678"/>
                  </a:cubicBezTo>
                  <a:cubicBezTo>
                    <a:pt x="5577" y="2836"/>
                    <a:pt x="5577" y="3088"/>
                    <a:pt x="5419" y="3182"/>
                  </a:cubicBezTo>
                  <a:cubicBezTo>
                    <a:pt x="5073" y="3560"/>
                    <a:pt x="4569" y="3749"/>
                    <a:pt x="4096" y="3749"/>
                  </a:cubicBezTo>
                  <a:cubicBezTo>
                    <a:pt x="3592" y="3749"/>
                    <a:pt x="3120" y="3560"/>
                    <a:pt x="2773" y="3182"/>
                  </a:cubicBezTo>
                  <a:cubicBezTo>
                    <a:pt x="2615" y="3025"/>
                    <a:pt x="2615" y="2804"/>
                    <a:pt x="2773" y="2678"/>
                  </a:cubicBezTo>
                  <a:cubicBezTo>
                    <a:pt x="2852" y="2599"/>
                    <a:pt x="2946" y="2560"/>
                    <a:pt x="3037" y="2560"/>
                  </a:cubicBezTo>
                  <a:cubicBezTo>
                    <a:pt x="3127" y="2560"/>
                    <a:pt x="3214" y="2599"/>
                    <a:pt x="3277" y="2678"/>
                  </a:cubicBezTo>
                  <a:cubicBezTo>
                    <a:pt x="3498" y="2899"/>
                    <a:pt x="3781" y="3009"/>
                    <a:pt x="4065" y="3009"/>
                  </a:cubicBezTo>
                  <a:cubicBezTo>
                    <a:pt x="4348" y="3009"/>
                    <a:pt x="4632" y="2899"/>
                    <a:pt x="4852" y="2678"/>
                  </a:cubicBezTo>
                  <a:cubicBezTo>
                    <a:pt x="4931" y="2599"/>
                    <a:pt x="5033" y="2560"/>
                    <a:pt x="5132" y="2560"/>
                  </a:cubicBezTo>
                  <a:close/>
                  <a:moveTo>
                    <a:pt x="1" y="0"/>
                  </a:moveTo>
                  <a:lnTo>
                    <a:pt x="1" y="1859"/>
                  </a:lnTo>
                  <a:cubicBezTo>
                    <a:pt x="1" y="2993"/>
                    <a:pt x="473" y="4127"/>
                    <a:pt x="1355" y="4915"/>
                  </a:cubicBezTo>
                  <a:cubicBezTo>
                    <a:pt x="2111" y="5640"/>
                    <a:pt x="3088" y="5986"/>
                    <a:pt x="4096" y="5986"/>
                  </a:cubicBezTo>
                  <a:lnTo>
                    <a:pt x="4506" y="5986"/>
                  </a:lnTo>
                  <a:cubicBezTo>
                    <a:pt x="6585" y="5797"/>
                    <a:pt x="8192" y="3907"/>
                    <a:pt x="8192" y="1733"/>
                  </a:cubicBezTo>
                  <a:lnTo>
                    <a:pt x="8192" y="32"/>
                  </a:lnTo>
                  <a:cubicBezTo>
                    <a:pt x="8192" y="1261"/>
                    <a:pt x="7215" y="2237"/>
                    <a:pt x="5955" y="2237"/>
                  </a:cubicBezTo>
                  <a:cubicBezTo>
                    <a:pt x="5167" y="2237"/>
                    <a:pt x="4506" y="1859"/>
                    <a:pt x="4096" y="1229"/>
                  </a:cubicBezTo>
                  <a:cubicBezTo>
                    <a:pt x="3718" y="1796"/>
                    <a:pt x="2994" y="2237"/>
                    <a:pt x="2269" y="2237"/>
                  </a:cubicBezTo>
                  <a:cubicBezTo>
                    <a:pt x="1040" y="2237"/>
                    <a:pt x="1" y="1261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6" name="Google Shape;5996;p47"/>
            <p:cNvSpPr/>
            <p:nvPr/>
          </p:nvSpPr>
          <p:spPr>
            <a:xfrm>
              <a:off x="-52791025" y="3231225"/>
              <a:ext cx="137850" cy="74825"/>
            </a:xfrm>
            <a:custGeom>
              <a:avLst/>
              <a:gdLst/>
              <a:ahLst/>
              <a:cxnLst/>
              <a:rect l="l" t="t" r="r" b="b"/>
              <a:pathLst>
                <a:path w="5514" h="2993" extrusionOk="0">
                  <a:moveTo>
                    <a:pt x="3938" y="0"/>
                  </a:moveTo>
                  <a:cubicBezTo>
                    <a:pt x="2048" y="0"/>
                    <a:pt x="473" y="1260"/>
                    <a:pt x="0" y="2993"/>
                  </a:cubicBezTo>
                  <a:lnTo>
                    <a:pt x="1701" y="2993"/>
                  </a:lnTo>
                  <a:cubicBezTo>
                    <a:pt x="3434" y="2993"/>
                    <a:pt x="4946" y="1890"/>
                    <a:pt x="5513" y="315"/>
                  </a:cubicBezTo>
                  <a:cubicBezTo>
                    <a:pt x="5041" y="126"/>
                    <a:pt x="4505" y="0"/>
                    <a:pt x="393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7" name="Google Shape;5997;p47"/>
            <p:cNvSpPr/>
            <p:nvPr/>
          </p:nvSpPr>
          <p:spPr>
            <a:xfrm>
              <a:off x="-52683125" y="3361950"/>
              <a:ext cx="74825" cy="37850"/>
            </a:xfrm>
            <a:custGeom>
              <a:avLst/>
              <a:gdLst/>
              <a:ahLst/>
              <a:cxnLst/>
              <a:rect l="l" t="t" r="r" b="b"/>
              <a:pathLst>
                <a:path w="2993" h="1514" extrusionOk="0">
                  <a:moveTo>
                    <a:pt x="0" y="1"/>
                  </a:moveTo>
                  <a:cubicBezTo>
                    <a:pt x="0" y="851"/>
                    <a:pt x="662" y="1513"/>
                    <a:pt x="1481" y="1513"/>
                  </a:cubicBezTo>
                  <a:cubicBezTo>
                    <a:pt x="2300" y="1513"/>
                    <a:pt x="2993" y="820"/>
                    <a:pt x="299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8" name="Google Shape;5998;p47"/>
            <p:cNvSpPr/>
            <p:nvPr/>
          </p:nvSpPr>
          <p:spPr>
            <a:xfrm>
              <a:off x="-52794975" y="3247750"/>
              <a:ext cx="204800" cy="104000"/>
            </a:xfrm>
            <a:custGeom>
              <a:avLst/>
              <a:gdLst/>
              <a:ahLst/>
              <a:cxnLst/>
              <a:rect l="l" t="t" r="r" b="b"/>
              <a:pathLst>
                <a:path w="8192" h="4160" extrusionOk="0">
                  <a:moveTo>
                    <a:pt x="6365" y="1"/>
                  </a:moveTo>
                  <a:cubicBezTo>
                    <a:pt x="5640" y="1828"/>
                    <a:pt x="3876" y="3025"/>
                    <a:pt x="1859" y="3025"/>
                  </a:cubicBezTo>
                  <a:lnTo>
                    <a:pt x="1" y="3025"/>
                  </a:lnTo>
                  <a:lnTo>
                    <a:pt x="1" y="3403"/>
                  </a:lnTo>
                  <a:lnTo>
                    <a:pt x="1" y="4159"/>
                  </a:lnTo>
                  <a:cubicBezTo>
                    <a:pt x="1" y="3939"/>
                    <a:pt x="158" y="3781"/>
                    <a:pt x="379" y="3781"/>
                  </a:cubicBezTo>
                  <a:lnTo>
                    <a:pt x="7814" y="3781"/>
                  </a:lnTo>
                  <a:cubicBezTo>
                    <a:pt x="8003" y="3781"/>
                    <a:pt x="8160" y="3939"/>
                    <a:pt x="8160" y="4159"/>
                  </a:cubicBezTo>
                  <a:lnTo>
                    <a:pt x="8160" y="3403"/>
                  </a:lnTo>
                  <a:cubicBezTo>
                    <a:pt x="8192" y="2017"/>
                    <a:pt x="7467" y="757"/>
                    <a:pt x="63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9" name="Google Shape;5999;p47"/>
            <p:cNvSpPr/>
            <p:nvPr/>
          </p:nvSpPr>
          <p:spPr>
            <a:xfrm>
              <a:off x="-52776850" y="3361950"/>
              <a:ext cx="74825" cy="37850"/>
            </a:xfrm>
            <a:custGeom>
              <a:avLst/>
              <a:gdLst/>
              <a:ahLst/>
              <a:cxnLst/>
              <a:rect l="l" t="t" r="r" b="b"/>
              <a:pathLst>
                <a:path w="2993" h="1514" extrusionOk="0">
                  <a:moveTo>
                    <a:pt x="0" y="1"/>
                  </a:moveTo>
                  <a:cubicBezTo>
                    <a:pt x="0" y="851"/>
                    <a:pt x="662" y="1513"/>
                    <a:pt x="1481" y="1513"/>
                  </a:cubicBezTo>
                  <a:cubicBezTo>
                    <a:pt x="2332" y="1513"/>
                    <a:pt x="2993" y="820"/>
                    <a:pt x="299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0" name="Google Shape;6000;p47"/>
            <p:cNvSpPr/>
            <p:nvPr/>
          </p:nvSpPr>
          <p:spPr>
            <a:xfrm>
              <a:off x="-52832000" y="3306025"/>
              <a:ext cx="21300" cy="110300"/>
            </a:xfrm>
            <a:custGeom>
              <a:avLst/>
              <a:gdLst/>
              <a:ahLst/>
              <a:cxnLst/>
              <a:rect l="l" t="t" r="r" b="b"/>
              <a:pathLst>
                <a:path w="852" h="4412" extrusionOk="0">
                  <a:moveTo>
                    <a:pt x="851" y="1"/>
                  </a:moveTo>
                  <a:cubicBezTo>
                    <a:pt x="347" y="127"/>
                    <a:pt x="1" y="568"/>
                    <a:pt x="1" y="1104"/>
                  </a:cubicBezTo>
                  <a:lnTo>
                    <a:pt x="1" y="3341"/>
                  </a:lnTo>
                  <a:cubicBezTo>
                    <a:pt x="1" y="3813"/>
                    <a:pt x="316" y="4254"/>
                    <a:pt x="757" y="4412"/>
                  </a:cubicBezTo>
                  <a:lnTo>
                    <a:pt x="757" y="4097"/>
                  </a:lnTo>
                  <a:lnTo>
                    <a:pt x="757" y="3341"/>
                  </a:lnTo>
                  <a:lnTo>
                    <a:pt x="757" y="1104"/>
                  </a:lnTo>
                  <a:cubicBezTo>
                    <a:pt x="757" y="726"/>
                    <a:pt x="788" y="348"/>
                    <a:pt x="85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01" name="Google Shape;6001;p47"/>
          <p:cNvGrpSpPr/>
          <p:nvPr/>
        </p:nvGrpSpPr>
        <p:grpSpPr>
          <a:xfrm>
            <a:off x="6473899" y="3464042"/>
            <a:ext cx="337151" cy="335486"/>
            <a:chOff x="-52851675" y="3585650"/>
            <a:chExt cx="319000" cy="317425"/>
          </a:xfrm>
          <a:solidFill>
            <a:srgbClr val="171536"/>
          </a:solidFill>
        </p:grpSpPr>
        <p:sp>
          <p:nvSpPr>
            <p:cNvPr id="6002" name="Google Shape;6002;p47"/>
            <p:cNvSpPr/>
            <p:nvPr/>
          </p:nvSpPr>
          <p:spPr>
            <a:xfrm>
              <a:off x="-52851675" y="3641575"/>
              <a:ext cx="319000" cy="106350"/>
            </a:xfrm>
            <a:custGeom>
              <a:avLst/>
              <a:gdLst/>
              <a:ahLst/>
              <a:cxnLst/>
              <a:rect l="l" t="t" r="r" b="b"/>
              <a:pathLst>
                <a:path w="12760" h="4254" extrusionOk="0">
                  <a:moveTo>
                    <a:pt x="6364" y="0"/>
                  </a:moveTo>
                  <a:cubicBezTo>
                    <a:pt x="2836" y="0"/>
                    <a:pt x="0" y="1449"/>
                    <a:pt x="0" y="3371"/>
                  </a:cubicBezTo>
                  <a:cubicBezTo>
                    <a:pt x="0" y="3686"/>
                    <a:pt x="63" y="4001"/>
                    <a:pt x="252" y="4253"/>
                  </a:cubicBezTo>
                  <a:cubicBezTo>
                    <a:pt x="473" y="3749"/>
                    <a:pt x="945" y="3308"/>
                    <a:pt x="1481" y="3119"/>
                  </a:cubicBezTo>
                  <a:lnTo>
                    <a:pt x="1481" y="2898"/>
                  </a:lnTo>
                  <a:cubicBezTo>
                    <a:pt x="1481" y="2741"/>
                    <a:pt x="1575" y="2615"/>
                    <a:pt x="1733" y="2520"/>
                  </a:cubicBezTo>
                  <a:cubicBezTo>
                    <a:pt x="3403" y="1796"/>
                    <a:pt x="4915" y="1512"/>
                    <a:pt x="6396" y="1512"/>
                  </a:cubicBezTo>
                  <a:cubicBezTo>
                    <a:pt x="7845" y="1512"/>
                    <a:pt x="9389" y="1827"/>
                    <a:pt x="11027" y="2520"/>
                  </a:cubicBezTo>
                  <a:cubicBezTo>
                    <a:pt x="11153" y="2615"/>
                    <a:pt x="11279" y="2741"/>
                    <a:pt x="11279" y="2898"/>
                  </a:cubicBezTo>
                  <a:lnTo>
                    <a:pt x="11279" y="3119"/>
                  </a:lnTo>
                  <a:cubicBezTo>
                    <a:pt x="11815" y="3308"/>
                    <a:pt x="12287" y="3718"/>
                    <a:pt x="12539" y="4253"/>
                  </a:cubicBezTo>
                  <a:cubicBezTo>
                    <a:pt x="12697" y="4001"/>
                    <a:pt x="12760" y="3686"/>
                    <a:pt x="12760" y="3371"/>
                  </a:cubicBezTo>
                  <a:cubicBezTo>
                    <a:pt x="12760" y="1449"/>
                    <a:pt x="9924" y="0"/>
                    <a:pt x="636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3" name="Google Shape;6003;p47"/>
            <p:cNvSpPr/>
            <p:nvPr/>
          </p:nvSpPr>
          <p:spPr>
            <a:xfrm>
              <a:off x="-52787100" y="3585650"/>
              <a:ext cx="189050" cy="52000"/>
            </a:xfrm>
            <a:custGeom>
              <a:avLst/>
              <a:gdLst/>
              <a:ahLst/>
              <a:cxnLst/>
              <a:rect l="l" t="t" r="r" b="b"/>
              <a:pathLst>
                <a:path w="7562" h="2080" extrusionOk="0">
                  <a:moveTo>
                    <a:pt x="3781" y="0"/>
                  </a:moveTo>
                  <a:cubicBezTo>
                    <a:pt x="2048" y="0"/>
                    <a:pt x="599" y="882"/>
                    <a:pt x="1" y="2080"/>
                  </a:cubicBezTo>
                  <a:cubicBezTo>
                    <a:pt x="1103" y="1701"/>
                    <a:pt x="2363" y="1512"/>
                    <a:pt x="3781" y="1512"/>
                  </a:cubicBezTo>
                  <a:cubicBezTo>
                    <a:pt x="3928" y="1506"/>
                    <a:pt x="4073" y="1503"/>
                    <a:pt x="4217" y="1503"/>
                  </a:cubicBezTo>
                  <a:cubicBezTo>
                    <a:pt x="5469" y="1503"/>
                    <a:pt x="6629" y="1740"/>
                    <a:pt x="7562" y="2080"/>
                  </a:cubicBezTo>
                  <a:cubicBezTo>
                    <a:pt x="6995" y="882"/>
                    <a:pt x="5514" y="0"/>
                    <a:pt x="378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4" name="Google Shape;6004;p47"/>
            <p:cNvSpPr/>
            <p:nvPr/>
          </p:nvSpPr>
          <p:spPr>
            <a:xfrm>
              <a:off x="-52794975" y="3696700"/>
              <a:ext cx="127625" cy="74850"/>
            </a:xfrm>
            <a:custGeom>
              <a:avLst/>
              <a:gdLst/>
              <a:ahLst/>
              <a:cxnLst/>
              <a:rect l="l" t="t" r="r" b="b"/>
              <a:pathLst>
                <a:path w="5105" h="2994" extrusionOk="0">
                  <a:moveTo>
                    <a:pt x="4096" y="0"/>
                  </a:moveTo>
                  <a:cubicBezTo>
                    <a:pt x="2804" y="0"/>
                    <a:pt x="1324" y="284"/>
                    <a:pt x="1" y="883"/>
                  </a:cubicBezTo>
                  <a:lnTo>
                    <a:pt x="1" y="2993"/>
                  </a:lnTo>
                  <a:lnTo>
                    <a:pt x="1072" y="2993"/>
                  </a:lnTo>
                  <a:cubicBezTo>
                    <a:pt x="2741" y="2993"/>
                    <a:pt x="4317" y="2143"/>
                    <a:pt x="5104" y="95"/>
                  </a:cubicBezTo>
                  <a:cubicBezTo>
                    <a:pt x="4789" y="32"/>
                    <a:pt x="4411" y="0"/>
                    <a:pt x="409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5" name="Google Shape;6005;p47"/>
            <p:cNvSpPr/>
            <p:nvPr/>
          </p:nvSpPr>
          <p:spPr>
            <a:xfrm>
              <a:off x="-52795750" y="3700625"/>
              <a:ext cx="204800" cy="202450"/>
            </a:xfrm>
            <a:custGeom>
              <a:avLst/>
              <a:gdLst/>
              <a:ahLst/>
              <a:cxnLst/>
              <a:rect l="l" t="t" r="r" b="b"/>
              <a:pathLst>
                <a:path w="8192" h="8098" extrusionOk="0">
                  <a:moveTo>
                    <a:pt x="5639" y="2143"/>
                  </a:moveTo>
                  <a:cubicBezTo>
                    <a:pt x="5828" y="2143"/>
                    <a:pt x="5986" y="2301"/>
                    <a:pt x="5986" y="2490"/>
                  </a:cubicBezTo>
                  <a:cubicBezTo>
                    <a:pt x="5986" y="2679"/>
                    <a:pt x="5828" y="2836"/>
                    <a:pt x="5639" y="2836"/>
                  </a:cubicBezTo>
                  <a:cubicBezTo>
                    <a:pt x="5450" y="2836"/>
                    <a:pt x="5293" y="2679"/>
                    <a:pt x="5293" y="2490"/>
                  </a:cubicBezTo>
                  <a:cubicBezTo>
                    <a:pt x="5293" y="2301"/>
                    <a:pt x="5450" y="2143"/>
                    <a:pt x="5639" y="2143"/>
                  </a:cubicBezTo>
                  <a:close/>
                  <a:moveTo>
                    <a:pt x="5163" y="4671"/>
                  </a:moveTo>
                  <a:cubicBezTo>
                    <a:pt x="5261" y="4671"/>
                    <a:pt x="5356" y="4711"/>
                    <a:pt x="5419" y="4790"/>
                  </a:cubicBezTo>
                  <a:cubicBezTo>
                    <a:pt x="5608" y="4947"/>
                    <a:pt x="5608" y="5168"/>
                    <a:pt x="5450" y="5294"/>
                  </a:cubicBezTo>
                  <a:cubicBezTo>
                    <a:pt x="5104" y="5640"/>
                    <a:pt x="4600" y="5829"/>
                    <a:pt x="4127" y="5829"/>
                  </a:cubicBezTo>
                  <a:cubicBezTo>
                    <a:pt x="3623" y="5829"/>
                    <a:pt x="3151" y="5640"/>
                    <a:pt x="2804" y="5294"/>
                  </a:cubicBezTo>
                  <a:cubicBezTo>
                    <a:pt x="2646" y="5136"/>
                    <a:pt x="2646" y="4884"/>
                    <a:pt x="2804" y="4790"/>
                  </a:cubicBezTo>
                  <a:cubicBezTo>
                    <a:pt x="2883" y="4711"/>
                    <a:pt x="2977" y="4671"/>
                    <a:pt x="3068" y="4671"/>
                  </a:cubicBezTo>
                  <a:cubicBezTo>
                    <a:pt x="3158" y="4671"/>
                    <a:pt x="3245" y="4711"/>
                    <a:pt x="3308" y="4790"/>
                  </a:cubicBezTo>
                  <a:cubicBezTo>
                    <a:pt x="3529" y="4994"/>
                    <a:pt x="3812" y="5097"/>
                    <a:pt x="4096" y="5097"/>
                  </a:cubicBezTo>
                  <a:cubicBezTo>
                    <a:pt x="4379" y="5097"/>
                    <a:pt x="4663" y="4994"/>
                    <a:pt x="4883" y="4790"/>
                  </a:cubicBezTo>
                  <a:cubicBezTo>
                    <a:pt x="4962" y="4711"/>
                    <a:pt x="5064" y="4671"/>
                    <a:pt x="5163" y="4671"/>
                  </a:cubicBezTo>
                  <a:close/>
                  <a:moveTo>
                    <a:pt x="5860" y="1"/>
                  </a:moveTo>
                  <a:cubicBezTo>
                    <a:pt x="4883" y="2521"/>
                    <a:pt x="3119" y="3592"/>
                    <a:pt x="1071" y="3592"/>
                  </a:cubicBezTo>
                  <a:lnTo>
                    <a:pt x="0" y="3592"/>
                  </a:lnTo>
                  <a:lnTo>
                    <a:pt x="0" y="3939"/>
                  </a:lnTo>
                  <a:cubicBezTo>
                    <a:pt x="0" y="6176"/>
                    <a:pt x="1859" y="8098"/>
                    <a:pt x="4096" y="8098"/>
                  </a:cubicBezTo>
                  <a:cubicBezTo>
                    <a:pt x="6333" y="8098"/>
                    <a:pt x="8191" y="6239"/>
                    <a:pt x="8191" y="3939"/>
                  </a:cubicBezTo>
                  <a:lnTo>
                    <a:pt x="8191" y="2931"/>
                  </a:lnTo>
                  <a:lnTo>
                    <a:pt x="8191" y="2868"/>
                  </a:lnTo>
                  <a:lnTo>
                    <a:pt x="8191" y="726"/>
                  </a:lnTo>
                  <a:cubicBezTo>
                    <a:pt x="7435" y="347"/>
                    <a:pt x="6648" y="158"/>
                    <a:pt x="586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6" name="Google Shape;6006;p47"/>
            <p:cNvSpPr/>
            <p:nvPr/>
          </p:nvSpPr>
          <p:spPr>
            <a:xfrm>
              <a:off x="-52832775" y="3740025"/>
              <a:ext cx="18125" cy="64600"/>
            </a:xfrm>
            <a:custGeom>
              <a:avLst/>
              <a:gdLst/>
              <a:ahLst/>
              <a:cxnLst/>
              <a:rect l="l" t="t" r="r" b="b"/>
              <a:pathLst>
                <a:path w="725" h="2584" extrusionOk="0">
                  <a:moveTo>
                    <a:pt x="725" y="0"/>
                  </a:moveTo>
                  <a:cubicBezTo>
                    <a:pt x="315" y="252"/>
                    <a:pt x="0" y="725"/>
                    <a:pt x="0" y="1260"/>
                  </a:cubicBezTo>
                  <a:cubicBezTo>
                    <a:pt x="0" y="1827"/>
                    <a:pt x="315" y="2300"/>
                    <a:pt x="725" y="2584"/>
                  </a:cubicBezTo>
                  <a:lnTo>
                    <a:pt x="72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7" name="Google Shape;6007;p47"/>
            <p:cNvSpPr/>
            <p:nvPr/>
          </p:nvSpPr>
          <p:spPr>
            <a:xfrm>
              <a:off x="-52570500" y="3740025"/>
              <a:ext cx="18925" cy="64600"/>
            </a:xfrm>
            <a:custGeom>
              <a:avLst/>
              <a:gdLst/>
              <a:ahLst/>
              <a:cxnLst/>
              <a:rect l="l" t="t" r="r" b="b"/>
              <a:pathLst>
                <a:path w="757" h="2584" extrusionOk="0">
                  <a:moveTo>
                    <a:pt x="0" y="0"/>
                  </a:moveTo>
                  <a:lnTo>
                    <a:pt x="0" y="2584"/>
                  </a:lnTo>
                  <a:cubicBezTo>
                    <a:pt x="442" y="2300"/>
                    <a:pt x="757" y="1827"/>
                    <a:pt x="757" y="1260"/>
                  </a:cubicBezTo>
                  <a:cubicBezTo>
                    <a:pt x="757" y="725"/>
                    <a:pt x="442" y="252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08" name="Google Shape;6008;p47"/>
          <p:cNvGrpSpPr/>
          <p:nvPr/>
        </p:nvGrpSpPr>
        <p:grpSpPr>
          <a:xfrm>
            <a:off x="6494706" y="3876920"/>
            <a:ext cx="295536" cy="337178"/>
            <a:chOff x="-52832000" y="3976300"/>
            <a:chExt cx="279625" cy="319025"/>
          </a:xfrm>
          <a:solidFill>
            <a:srgbClr val="171536"/>
          </a:solidFill>
        </p:grpSpPr>
        <p:sp>
          <p:nvSpPr>
            <p:cNvPr id="6009" name="Google Shape;6009;p47"/>
            <p:cNvSpPr/>
            <p:nvPr/>
          </p:nvSpPr>
          <p:spPr>
            <a:xfrm>
              <a:off x="-52794975" y="3976300"/>
              <a:ext cx="204800" cy="112650"/>
            </a:xfrm>
            <a:custGeom>
              <a:avLst/>
              <a:gdLst/>
              <a:ahLst/>
              <a:cxnLst/>
              <a:rect l="l" t="t" r="r" b="b"/>
              <a:pathLst>
                <a:path w="8192" h="4506" extrusionOk="0">
                  <a:moveTo>
                    <a:pt x="4096" y="1"/>
                  </a:moveTo>
                  <a:cubicBezTo>
                    <a:pt x="1859" y="1"/>
                    <a:pt x="1" y="1859"/>
                    <a:pt x="1" y="4096"/>
                  </a:cubicBezTo>
                  <a:lnTo>
                    <a:pt x="1" y="4506"/>
                  </a:lnTo>
                  <a:cubicBezTo>
                    <a:pt x="883" y="3120"/>
                    <a:pt x="2363" y="2206"/>
                    <a:pt x="4096" y="2206"/>
                  </a:cubicBezTo>
                  <a:cubicBezTo>
                    <a:pt x="5829" y="2206"/>
                    <a:pt x="7341" y="3120"/>
                    <a:pt x="8192" y="4506"/>
                  </a:cubicBezTo>
                  <a:lnTo>
                    <a:pt x="8192" y="4096"/>
                  </a:lnTo>
                  <a:cubicBezTo>
                    <a:pt x="8192" y="1859"/>
                    <a:pt x="6365" y="1"/>
                    <a:pt x="409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0" name="Google Shape;6010;p47"/>
            <p:cNvSpPr/>
            <p:nvPr/>
          </p:nvSpPr>
          <p:spPr>
            <a:xfrm>
              <a:off x="-52757175" y="4051125"/>
              <a:ext cx="167000" cy="94550"/>
            </a:xfrm>
            <a:custGeom>
              <a:avLst/>
              <a:gdLst/>
              <a:ahLst/>
              <a:cxnLst/>
              <a:rect l="l" t="t" r="r" b="b"/>
              <a:pathLst>
                <a:path w="6680" h="3782" extrusionOk="0">
                  <a:moveTo>
                    <a:pt x="2584" y="1"/>
                  </a:moveTo>
                  <a:cubicBezTo>
                    <a:pt x="1608" y="1"/>
                    <a:pt x="694" y="379"/>
                    <a:pt x="1" y="946"/>
                  </a:cubicBezTo>
                  <a:cubicBezTo>
                    <a:pt x="473" y="820"/>
                    <a:pt x="977" y="757"/>
                    <a:pt x="1482" y="757"/>
                  </a:cubicBezTo>
                  <a:cubicBezTo>
                    <a:pt x="3750" y="757"/>
                    <a:pt x="5672" y="1985"/>
                    <a:pt x="6680" y="3781"/>
                  </a:cubicBezTo>
                  <a:cubicBezTo>
                    <a:pt x="6522" y="1670"/>
                    <a:pt x="4758" y="1"/>
                    <a:pt x="258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1" name="Google Shape;6011;p47"/>
            <p:cNvSpPr/>
            <p:nvPr/>
          </p:nvSpPr>
          <p:spPr>
            <a:xfrm>
              <a:off x="-52794975" y="4088925"/>
              <a:ext cx="204025" cy="206400"/>
            </a:xfrm>
            <a:custGeom>
              <a:avLst/>
              <a:gdLst/>
              <a:ahLst/>
              <a:cxnLst/>
              <a:rect l="l" t="t" r="r" b="b"/>
              <a:pathLst>
                <a:path w="8161" h="8256" extrusionOk="0">
                  <a:moveTo>
                    <a:pt x="2615" y="2238"/>
                  </a:moveTo>
                  <a:cubicBezTo>
                    <a:pt x="2804" y="2238"/>
                    <a:pt x="2962" y="2395"/>
                    <a:pt x="2962" y="2584"/>
                  </a:cubicBezTo>
                  <a:cubicBezTo>
                    <a:pt x="2962" y="2805"/>
                    <a:pt x="2804" y="2962"/>
                    <a:pt x="2615" y="2962"/>
                  </a:cubicBezTo>
                  <a:cubicBezTo>
                    <a:pt x="2602" y="2965"/>
                    <a:pt x="2588" y="2966"/>
                    <a:pt x="2574" y="2966"/>
                  </a:cubicBezTo>
                  <a:cubicBezTo>
                    <a:pt x="2404" y="2966"/>
                    <a:pt x="2269" y="2788"/>
                    <a:pt x="2269" y="2584"/>
                  </a:cubicBezTo>
                  <a:cubicBezTo>
                    <a:pt x="2269" y="2395"/>
                    <a:pt x="2426" y="2238"/>
                    <a:pt x="2615" y="2238"/>
                  </a:cubicBezTo>
                  <a:close/>
                  <a:moveTo>
                    <a:pt x="5608" y="2269"/>
                  </a:moveTo>
                  <a:cubicBezTo>
                    <a:pt x="5797" y="2269"/>
                    <a:pt x="5955" y="2427"/>
                    <a:pt x="5955" y="2647"/>
                  </a:cubicBezTo>
                  <a:cubicBezTo>
                    <a:pt x="5955" y="2805"/>
                    <a:pt x="5797" y="2994"/>
                    <a:pt x="5608" y="2994"/>
                  </a:cubicBezTo>
                  <a:cubicBezTo>
                    <a:pt x="5419" y="2994"/>
                    <a:pt x="5262" y="2836"/>
                    <a:pt x="5262" y="2647"/>
                  </a:cubicBezTo>
                  <a:cubicBezTo>
                    <a:pt x="5262" y="2427"/>
                    <a:pt x="5419" y="2269"/>
                    <a:pt x="5608" y="2269"/>
                  </a:cubicBezTo>
                  <a:close/>
                  <a:moveTo>
                    <a:pt x="5132" y="4797"/>
                  </a:moveTo>
                  <a:cubicBezTo>
                    <a:pt x="5230" y="4797"/>
                    <a:pt x="5325" y="4837"/>
                    <a:pt x="5388" y="4916"/>
                  </a:cubicBezTo>
                  <a:cubicBezTo>
                    <a:pt x="5577" y="5042"/>
                    <a:pt x="5577" y="5262"/>
                    <a:pt x="5419" y="5420"/>
                  </a:cubicBezTo>
                  <a:cubicBezTo>
                    <a:pt x="5073" y="5766"/>
                    <a:pt x="4569" y="5987"/>
                    <a:pt x="4096" y="5987"/>
                  </a:cubicBezTo>
                  <a:cubicBezTo>
                    <a:pt x="3592" y="5987"/>
                    <a:pt x="3120" y="5766"/>
                    <a:pt x="2773" y="5420"/>
                  </a:cubicBezTo>
                  <a:cubicBezTo>
                    <a:pt x="2615" y="5262"/>
                    <a:pt x="2615" y="5042"/>
                    <a:pt x="2773" y="4916"/>
                  </a:cubicBezTo>
                  <a:cubicBezTo>
                    <a:pt x="2852" y="4837"/>
                    <a:pt x="2946" y="4797"/>
                    <a:pt x="3037" y="4797"/>
                  </a:cubicBezTo>
                  <a:cubicBezTo>
                    <a:pt x="3127" y="4797"/>
                    <a:pt x="3214" y="4837"/>
                    <a:pt x="3277" y="4916"/>
                  </a:cubicBezTo>
                  <a:cubicBezTo>
                    <a:pt x="3498" y="5136"/>
                    <a:pt x="3781" y="5246"/>
                    <a:pt x="4065" y="5246"/>
                  </a:cubicBezTo>
                  <a:cubicBezTo>
                    <a:pt x="4348" y="5246"/>
                    <a:pt x="4632" y="5136"/>
                    <a:pt x="4852" y="4916"/>
                  </a:cubicBezTo>
                  <a:cubicBezTo>
                    <a:pt x="4931" y="4837"/>
                    <a:pt x="5033" y="4797"/>
                    <a:pt x="5132" y="4797"/>
                  </a:cubicBezTo>
                  <a:close/>
                  <a:moveTo>
                    <a:pt x="2994" y="1"/>
                  </a:moveTo>
                  <a:cubicBezTo>
                    <a:pt x="2174" y="1"/>
                    <a:pt x="1387" y="190"/>
                    <a:pt x="631" y="536"/>
                  </a:cubicBezTo>
                  <a:cubicBezTo>
                    <a:pt x="599" y="536"/>
                    <a:pt x="599" y="536"/>
                    <a:pt x="568" y="599"/>
                  </a:cubicBezTo>
                  <a:cubicBezTo>
                    <a:pt x="221" y="1166"/>
                    <a:pt x="1" y="1891"/>
                    <a:pt x="1" y="2584"/>
                  </a:cubicBezTo>
                  <a:lnTo>
                    <a:pt x="1" y="4128"/>
                  </a:lnTo>
                  <a:cubicBezTo>
                    <a:pt x="1" y="6365"/>
                    <a:pt x="1859" y="8255"/>
                    <a:pt x="4096" y="8255"/>
                  </a:cubicBezTo>
                  <a:cubicBezTo>
                    <a:pt x="6207" y="8255"/>
                    <a:pt x="7940" y="6680"/>
                    <a:pt x="8160" y="4695"/>
                  </a:cubicBezTo>
                  <a:cubicBezTo>
                    <a:pt x="7877" y="2017"/>
                    <a:pt x="5671" y="1"/>
                    <a:pt x="299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2" name="Google Shape;6012;p47"/>
            <p:cNvSpPr/>
            <p:nvPr/>
          </p:nvSpPr>
          <p:spPr>
            <a:xfrm>
              <a:off x="-52832000" y="4132250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757" y="1"/>
                  </a:moveTo>
                  <a:cubicBezTo>
                    <a:pt x="316" y="221"/>
                    <a:pt x="1" y="694"/>
                    <a:pt x="1" y="1261"/>
                  </a:cubicBezTo>
                  <a:cubicBezTo>
                    <a:pt x="1" y="1796"/>
                    <a:pt x="316" y="2269"/>
                    <a:pt x="757" y="2552"/>
                  </a:cubicBezTo>
                  <a:lnTo>
                    <a:pt x="757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3" name="Google Shape;6013;p47"/>
            <p:cNvSpPr/>
            <p:nvPr/>
          </p:nvSpPr>
          <p:spPr>
            <a:xfrm>
              <a:off x="-52571300" y="4132250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1" y="1"/>
                  </a:moveTo>
                  <a:lnTo>
                    <a:pt x="1" y="2552"/>
                  </a:lnTo>
                  <a:cubicBezTo>
                    <a:pt x="442" y="2269"/>
                    <a:pt x="757" y="1796"/>
                    <a:pt x="757" y="1261"/>
                  </a:cubicBezTo>
                  <a:cubicBezTo>
                    <a:pt x="757" y="694"/>
                    <a:pt x="442" y="221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14" name="Google Shape;6014;p47"/>
          <p:cNvGrpSpPr/>
          <p:nvPr/>
        </p:nvGrpSpPr>
        <p:grpSpPr>
          <a:xfrm>
            <a:off x="7742405" y="3055312"/>
            <a:ext cx="297200" cy="336332"/>
            <a:chOff x="-51633225" y="3198925"/>
            <a:chExt cx="281200" cy="318225"/>
          </a:xfrm>
          <a:solidFill>
            <a:srgbClr val="171536"/>
          </a:solidFill>
        </p:grpSpPr>
        <p:sp>
          <p:nvSpPr>
            <p:cNvPr id="6015" name="Google Shape;6015;p47"/>
            <p:cNvSpPr/>
            <p:nvPr/>
          </p:nvSpPr>
          <p:spPr>
            <a:xfrm>
              <a:off x="-51633225" y="3353300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756" y="0"/>
                  </a:moveTo>
                  <a:cubicBezTo>
                    <a:pt x="315" y="284"/>
                    <a:pt x="0" y="756"/>
                    <a:pt x="0" y="1292"/>
                  </a:cubicBezTo>
                  <a:cubicBezTo>
                    <a:pt x="0" y="1859"/>
                    <a:pt x="315" y="2332"/>
                    <a:pt x="756" y="2552"/>
                  </a:cubicBezTo>
                  <a:lnTo>
                    <a:pt x="756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6" name="Google Shape;6016;p47"/>
            <p:cNvSpPr/>
            <p:nvPr/>
          </p:nvSpPr>
          <p:spPr>
            <a:xfrm>
              <a:off x="-51595425" y="3348575"/>
              <a:ext cx="204800" cy="168575"/>
            </a:xfrm>
            <a:custGeom>
              <a:avLst/>
              <a:gdLst/>
              <a:ahLst/>
              <a:cxnLst/>
              <a:rect l="l" t="t" r="r" b="b"/>
              <a:pathLst>
                <a:path w="8192" h="6743" extrusionOk="0">
                  <a:moveTo>
                    <a:pt x="2647" y="756"/>
                  </a:moveTo>
                  <a:cubicBezTo>
                    <a:pt x="2836" y="756"/>
                    <a:pt x="2994" y="914"/>
                    <a:pt x="2994" y="1103"/>
                  </a:cubicBezTo>
                  <a:cubicBezTo>
                    <a:pt x="2994" y="1292"/>
                    <a:pt x="2836" y="1449"/>
                    <a:pt x="2647" y="1449"/>
                  </a:cubicBezTo>
                  <a:cubicBezTo>
                    <a:pt x="2426" y="1449"/>
                    <a:pt x="2269" y="1292"/>
                    <a:pt x="2269" y="1103"/>
                  </a:cubicBezTo>
                  <a:cubicBezTo>
                    <a:pt x="2237" y="914"/>
                    <a:pt x="2395" y="756"/>
                    <a:pt x="2647" y="756"/>
                  </a:cubicBezTo>
                  <a:close/>
                  <a:moveTo>
                    <a:pt x="5577" y="756"/>
                  </a:moveTo>
                  <a:cubicBezTo>
                    <a:pt x="5797" y="756"/>
                    <a:pt x="5955" y="914"/>
                    <a:pt x="5955" y="1103"/>
                  </a:cubicBezTo>
                  <a:cubicBezTo>
                    <a:pt x="5955" y="1292"/>
                    <a:pt x="5797" y="1449"/>
                    <a:pt x="5577" y="1449"/>
                  </a:cubicBezTo>
                  <a:cubicBezTo>
                    <a:pt x="5388" y="1449"/>
                    <a:pt x="5230" y="1292"/>
                    <a:pt x="5230" y="1103"/>
                  </a:cubicBezTo>
                  <a:cubicBezTo>
                    <a:pt x="5230" y="914"/>
                    <a:pt x="5388" y="756"/>
                    <a:pt x="5577" y="756"/>
                  </a:cubicBezTo>
                  <a:close/>
                  <a:moveTo>
                    <a:pt x="5148" y="3316"/>
                  </a:moveTo>
                  <a:cubicBezTo>
                    <a:pt x="5238" y="3316"/>
                    <a:pt x="5325" y="3356"/>
                    <a:pt x="5388" y="3434"/>
                  </a:cubicBezTo>
                  <a:cubicBezTo>
                    <a:pt x="5545" y="3592"/>
                    <a:pt x="5545" y="3812"/>
                    <a:pt x="5388" y="3938"/>
                  </a:cubicBezTo>
                  <a:cubicBezTo>
                    <a:pt x="5041" y="4285"/>
                    <a:pt x="4569" y="4474"/>
                    <a:pt x="4096" y="4474"/>
                  </a:cubicBezTo>
                  <a:cubicBezTo>
                    <a:pt x="3624" y="4474"/>
                    <a:pt x="3120" y="4285"/>
                    <a:pt x="2804" y="3938"/>
                  </a:cubicBezTo>
                  <a:cubicBezTo>
                    <a:pt x="2647" y="3781"/>
                    <a:pt x="2647" y="3529"/>
                    <a:pt x="2804" y="3434"/>
                  </a:cubicBezTo>
                  <a:cubicBezTo>
                    <a:pt x="2883" y="3371"/>
                    <a:pt x="2978" y="3340"/>
                    <a:pt x="3068" y="3340"/>
                  </a:cubicBezTo>
                  <a:cubicBezTo>
                    <a:pt x="3159" y="3340"/>
                    <a:pt x="3246" y="3371"/>
                    <a:pt x="3309" y="3434"/>
                  </a:cubicBezTo>
                  <a:cubicBezTo>
                    <a:pt x="3529" y="3639"/>
                    <a:pt x="3813" y="3741"/>
                    <a:pt x="4096" y="3741"/>
                  </a:cubicBezTo>
                  <a:cubicBezTo>
                    <a:pt x="4380" y="3741"/>
                    <a:pt x="4663" y="3639"/>
                    <a:pt x="4884" y="3434"/>
                  </a:cubicBezTo>
                  <a:cubicBezTo>
                    <a:pt x="4963" y="3356"/>
                    <a:pt x="5057" y="3316"/>
                    <a:pt x="5148" y="3316"/>
                  </a:cubicBezTo>
                  <a:close/>
                  <a:moveTo>
                    <a:pt x="1" y="0"/>
                  </a:moveTo>
                  <a:lnTo>
                    <a:pt x="1" y="2647"/>
                  </a:lnTo>
                  <a:cubicBezTo>
                    <a:pt x="1" y="4883"/>
                    <a:pt x="1859" y="6742"/>
                    <a:pt x="4096" y="6742"/>
                  </a:cubicBezTo>
                  <a:cubicBezTo>
                    <a:pt x="6333" y="6742"/>
                    <a:pt x="8192" y="4883"/>
                    <a:pt x="8192" y="2647"/>
                  </a:cubicBezTo>
                  <a:lnTo>
                    <a:pt x="8192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7" name="Google Shape;6017;p47"/>
            <p:cNvSpPr/>
            <p:nvPr/>
          </p:nvSpPr>
          <p:spPr>
            <a:xfrm>
              <a:off x="-51633225" y="3292650"/>
              <a:ext cx="279625" cy="37050"/>
            </a:xfrm>
            <a:custGeom>
              <a:avLst/>
              <a:gdLst/>
              <a:ahLst/>
              <a:cxnLst/>
              <a:rect l="l" t="t" r="r" b="b"/>
              <a:pathLst>
                <a:path w="11185" h="1482" extrusionOk="0">
                  <a:moveTo>
                    <a:pt x="1513" y="0"/>
                  </a:moveTo>
                  <a:cubicBezTo>
                    <a:pt x="851" y="0"/>
                    <a:pt x="284" y="410"/>
                    <a:pt x="95" y="1009"/>
                  </a:cubicBezTo>
                  <a:cubicBezTo>
                    <a:pt x="0" y="1261"/>
                    <a:pt x="221" y="1481"/>
                    <a:pt x="441" y="1481"/>
                  </a:cubicBezTo>
                  <a:lnTo>
                    <a:pt x="10775" y="1481"/>
                  </a:lnTo>
                  <a:cubicBezTo>
                    <a:pt x="10996" y="1481"/>
                    <a:pt x="11185" y="1261"/>
                    <a:pt x="11122" y="1009"/>
                  </a:cubicBezTo>
                  <a:cubicBezTo>
                    <a:pt x="10933" y="410"/>
                    <a:pt x="10365" y="0"/>
                    <a:pt x="970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8" name="Google Shape;6018;p47"/>
            <p:cNvSpPr/>
            <p:nvPr/>
          </p:nvSpPr>
          <p:spPr>
            <a:xfrm>
              <a:off x="-51492250" y="3198925"/>
              <a:ext cx="98475" cy="74850"/>
            </a:xfrm>
            <a:custGeom>
              <a:avLst/>
              <a:gdLst/>
              <a:ahLst/>
              <a:cxnLst/>
              <a:rect l="l" t="t" r="r" b="b"/>
              <a:pathLst>
                <a:path w="3939" h="2994" extrusionOk="0">
                  <a:moveTo>
                    <a:pt x="1" y="0"/>
                  </a:moveTo>
                  <a:lnTo>
                    <a:pt x="1" y="0"/>
                  </a:lnTo>
                  <a:cubicBezTo>
                    <a:pt x="946" y="0"/>
                    <a:pt x="1576" y="1418"/>
                    <a:pt x="1765" y="2993"/>
                  </a:cubicBezTo>
                  <a:lnTo>
                    <a:pt x="3939" y="2993"/>
                  </a:lnTo>
                  <a:cubicBezTo>
                    <a:pt x="3466" y="1261"/>
                    <a:pt x="1859" y="0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9" name="Google Shape;6019;p47"/>
            <p:cNvSpPr/>
            <p:nvPr/>
          </p:nvSpPr>
          <p:spPr>
            <a:xfrm>
              <a:off x="-51590700" y="3198925"/>
              <a:ext cx="98475" cy="74850"/>
            </a:xfrm>
            <a:custGeom>
              <a:avLst/>
              <a:gdLst/>
              <a:ahLst/>
              <a:cxnLst/>
              <a:rect l="l" t="t" r="r" b="b"/>
              <a:pathLst>
                <a:path w="3939" h="2994" extrusionOk="0">
                  <a:moveTo>
                    <a:pt x="3939" y="0"/>
                  </a:moveTo>
                  <a:lnTo>
                    <a:pt x="3939" y="0"/>
                  </a:lnTo>
                  <a:cubicBezTo>
                    <a:pt x="2048" y="0"/>
                    <a:pt x="473" y="1292"/>
                    <a:pt x="1" y="2993"/>
                  </a:cubicBezTo>
                  <a:lnTo>
                    <a:pt x="2174" y="2993"/>
                  </a:lnTo>
                  <a:cubicBezTo>
                    <a:pt x="2332" y="1418"/>
                    <a:pt x="2962" y="0"/>
                    <a:pt x="393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0" name="Google Shape;6020;p47"/>
            <p:cNvSpPr/>
            <p:nvPr/>
          </p:nvSpPr>
          <p:spPr>
            <a:xfrm>
              <a:off x="-51517450" y="3218600"/>
              <a:ext cx="52000" cy="55950"/>
            </a:xfrm>
            <a:custGeom>
              <a:avLst/>
              <a:gdLst/>
              <a:ahLst/>
              <a:cxnLst/>
              <a:rect l="l" t="t" r="r" b="b"/>
              <a:pathLst>
                <a:path w="2080" h="2238" extrusionOk="0">
                  <a:moveTo>
                    <a:pt x="1009" y="1"/>
                  </a:moveTo>
                  <a:cubicBezTo>
                    <a:pt x="662" y="1"/>
                    <a:pt x="158" y="852"/>
                    <a:pt x="1" y="2238"/>
                  </a:cubicBezTo>
                  <a:lnTo>
                    <a:pt x="2080" y="2238"/>
                  </a:lnTo>
                  <a:cubicBezTo>
                    <a:pt x="1828" y="820"/>
                    <a:pt x="1355" y="1"/>
                    <a:pt x="100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1" name="Google Shape;6021;p47"/>
            <p:cNvSpPr/>
            <p:nvPr/>
          </p:nvSpPr>
          <p:spPr>
            <a:xfrm>
              <a:off x="-51370950" y="3354075"/>
              <a:ext cx="18925" cy="64625"/>
            </a:xfrm>
            <a:custGeom>
              <a:avLst/>
              <a:gdLst/>
              <a:ahLst/>
              <a:cxnLst/>
              <a:rect l="l" t="t" r="r" b="b"/>
              <a:pathLst>
                <a:path w="757" h="2585" extrusionOk="0">
                  <a:moveTo>
                    <a:pt x="0" y="1"/>
                  </a:moveTo>
                  <a:lnTo>
                    <a:pt x="0" y="2584"/>
                  </a:lnTo>
                  <a:cubicBezTo>
                    <a:pt x="442" y="2301"/>
                    <a:pt x="757" y="1828"/>
                    <a:pt x="757" y="1324"/>
                  </a:cubicBezTo>
                  <a:cubicBezTo>
                    <a:pt x="757" y="725"/>
                    <a:pt x="442" y="253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22" name="Google Shape;6022;p47"/>
          <p:cNvGrpSpPr/>
          <p:nvPr/>
        </p:nvGrpSpPr>
        <p:grpSpPr>
          <a:xfrm>
            <a:off x="2734606" y="3056131"/>
            <a:ext cx="342990" cy="335513"/>
            <a:chOff x="-56396775" y="3199700"/>
            <a:chExt cx="324525" cy="317450"/>
          </a:xfrm>
          <a:solidFill>
            <a:srgbClr val="171536"/>
          </a:solidFill>
        </p:grpSpPr>
        <p:sp>
          <p:nvSpPr>
            <p:cNvPr id="6023" name="Google Shape;6023;p47"/>
            <p:cNvSpPr/>
            <p:nvPr/>
          </p:nvSpPr>
          <p:spPr>
            <a:xfrm>
              <a:off x="-56374725" y="3353300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757" y="0"/>
                  </a:moveTo>
                  <a:cubicBezTo>
                    <a:pt x="316" y="284"/>
                    <a:pt x="1" y="756"/>
                    <a:pt x="1" y="1292"/>
                  </a:cubicBezTo>
                  <a:cubicBezTo>
                    <a:pt x="1" y="1859"/>
                    <a:pt x="316" y="2332"/>
                    <a:pt x="757" y="2552"/>
                  </a:cubicBezTo>
                  <a:lnTo>
                    <a:pt x="757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4" name="Google Shape;6024;p47"/>
            <p:cNvSpPr/>
            <p:nvPr/>
          </p:nvSpPr>
          <p:spPr>
            <a:xfrm>
              <a:off x="-56333775" y="3199700"/>
              <a:ext cx="198500" cy="73275"/>
            </a:xfrm>
            <a:custGeom>
              <a:avLst/>
              <a:gdLst/>
              <a:ahLst/>
              <a:cxnLst/>
              <a:rect l="l" t="t" r="r" b="b"/>
              <a:pathLst>
                <a:path w="7940" h="2931" extrusionOk="0">
                  <a:moveTo>
                    <a:pt x="2112" y="1"/>
                  </a:moveTo>
                  <a:cubicBezTo>
                    <a:pt x="1292" y="1"/>
                    <a:pt x="536" y="599"/>
                    <a:pt x="347" y="1387"/>
                  </a:cubicBezTo>
                  <a:lnTo>
                    <a:pt x="1" y="2773"/>
                  </a:lnTo>
                  <a:cubicBezTo>
                    <a:pt x="253" y="2868"/>
                    <a:pt x="568" y="2931"/>
                    <a:pt x="977" y="2931"/>
                  </a:cubicBezTo>
                  <a:lnTo>
                    <a:pt x="6963" y="2931"/>
                  </a:lnTo>
                  <a:cubicBezTo>
                    <a:pt x="7341" y="2931"/>
                    <a:pt x="7625" y="2868"/>
                    <a:pt x="7940" y="2773"/>
                  </a:cubicBezTo>
                  <a:lnTo>
                    <a:pt x="7593" y="1387"/>
                  </a:lnTo>
                  <a:cubicBezTo>
                    <a:pt x="7404" y="568"/>
                    <a:pt x="6648" y="1"/>
                    <a:pt x="5829" y="1"/>
                  </a:cubicBezTo>
                  <a:cubicBezTo>
                    <a:pt x="5546" y="1"/>
                    <a:pt x="5262" y="64"/>
                    <a:pt x="4979" y="190"/>
                  </a:cubicBezTo>
                  <a:lnTo>
                    <a:pt x="3970" y="725"/>
                  </a:lnTo>
                  <a:lnTo>
                    <a:pt x="2931" y="190"/>
                  </a:lnTo>
                  <a:cubicBezTo>
                    <a:pt x="2710" y="64"/>
                    <a:pt x="2395" y="1"/>
                    <a:pt x="211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5" name="Google Shape;6025;p47"/>
            <p:cNvSpPr/>
            <p:nvPr/>
          </p:nvSpPr>
          <p:spPr>
            <a:xfrm>
              <a:off x="-56396775" y="3273325"/>
              <a:ext cx="324525" cy="58725"/>
            </a:xfrm>
            <a:custGeom>
              <a:avLst/>
              <a:gdLst/>
              <a:ahLst/>
              <a:cxnLst/>
              <a:rect l="l" t="t" r="r" b="b"/>
              <a:pathLst>
                <a:path w="12981" h="2349" extrusionOk="0">
                  <a:moveTo>
                    <a:pt x="905" y="1"/>
                  </a:moveTo>
                  <a:cubicBezTo>
                    <a:pt x="606" y="1"/>
                    <a:pt x="325" y="165"/>
                    <a:pt x="189" y="458"/>
                  </a:cubicBezTo>
                  <a:cubicBezTo>
                    <a:pt x="0" y="836"/>
                    <a:pt x="158" y="1309"/>
                    <a:pt x="536" y="1498"/>
                  </a:cubicBezTo>
                  <a:cubicBezTo>
                    <a:pt x="1292" y="1876"/>
                    <a:pt x="2111" y="2349"/>
                    <a:pt x="3497" y="2349"/>
                  </a:cubicBezTo>
                  <a:lnTo>
                    <a:pt x="9483" y="2349"/>
                  </a:lnTo>
                  <a:cubicBezTo>
                    <a:pt x="10870" y="2349"/>
                    <a:pt x="11689" y="1908"/>
                    <a:pt x="12445" y="1498"/>
                  </a:cubicBezTo>
                  <a:cubicBezTo>
                    <a:pt x="12823" y="1277"/>
                    <a:pt x="12980" y="805"/>
                    <a:pt x="12791" y="458"/>
                  </a:cubicBezTo>
                  <a:cubicBezTo>
                    <a:pt x="12656" y="165"/>
                    <a:pt x="12375" y="1"/>
                    <a:pt x="12076" y="1"/>
                  </a:cubicBezTo>
                  <a:cubicBezTo>
                    <a:pt x="11958" y="1"/>
                    <a:pt x="11836" y="27"/>
                    <a:pt x="11720" y="80"/>
                  </a:cubicBezTo>
                  <a:cubicBezTo>
                    <a:pt x="10964" y="458"/>
                    <a:pt x="10460" y="773"/>
                    <a:pt x="9483" y="773"/>
                  </a:cubicBezTo>
                  <a:lnTo>
                    <a:pt x="3497" y="773"/>
                  </a:lnTo>
                  <a:cubicBezTo>
                    <a:pt x="2521" y="773"/>
                    <a:pt x="1985" y="490"/>
                    <a:pt x="1261" y="80"/>
                  </a:cubicBezTo>
                  <a:cubicBezTo>
                    <a:pt x="1144" y="27"/>
                    <a:pt x="1023" y="1"/>
                    <a:pt x="90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6" name="Google Shape;6026;p47"/>
            <p:cNvSpPr/>
            <p:nvPr/>
          </p:nvSpPr>
          <p:spPr>
            <a:xfrm>
              <a:off x="-56336925" y="3346200"/>
              <a:ext cx="204800" cy="78800"/>
            </a:xfrm>
            <a:custGeom>
              <a:avLst/>
              <a:gdLst/>
              <a:ahLst/>
              <a:cxnLst/>
              <a:rect l="l" t="t" r="r" b="b"/>
              <a:pathLst>
                <a:path w="8192" h="3152" extrusionOk="0">
                  <a:moveTo>
                    <a:pt x="2584" y="883"/>
                  </a:moveTo>
                  <a:cubicBezTo>
                    <a:pt x="2805" y="883"/>
                    <a:pt x="2962" y="1040"/>
                    <a:pt x="2962" y="1229"/>
                  </a:cubicBezTo>
                  <a:cubicBezTo>
                    <a:pt x="2962" y="1418"/>
                    <a:pt x="2836" y="1576"/>
                    <a:pt x="2584" y="1576"/>
                  </a:cubicBezTo>
                  <a:cubicBezTo>
                    <a:pt x="2395" y="1576"/>
                    <a:pt x="2238" y="1418"/>
                    <a:pt x="2238" y="1229"/>
                  </a:cubicBezTo>
                  <a:cubicBezTo>
                    <a:pt x="2238" y="1040"/>
                    <a:pt x="2395" y="883"/>
                    <a:pt x="2584" y="883"/>
                  </a:cubicBezTo>
                  <a:close/>
                  <a:moveTo>
                    <a:pt x="5577" y="883"/>
                  </a:moveTo>
                  <a:cubicBezTo>
                    <a:pt x="5798" y="883"/>
                    <a:pt x="5955" y="1040"/>
                    <a:pt x="5955" y="1229"/>
                  </a:cubicBezTo>
                  <a:cubicBezTo>
                    <a:pt x="5955" y="1418"/>
                    <a:pt x="5798" y="1576"/>
                    <a:pt x="5577" y="1576"/>
                  </a:cubicBezTo>
                  <a:cubicBezTo>
                    <a:pt x="5388" y="1576"/>
                    <a:pt x="5231" y="1418"/>
                    <a:pt x="5231" y="1229"/>
                  </a:cubicBezTo>
                  <a:cubicBezTo>
                    <a:pt x="5231" y="1040"/>
                    <a:pt x="5388" y="883"/>
                    <a:pt x="5577" y="883"/>
                  </a:cubicBezTo>
                  <a:close/>
                  <a:moveTo>
                    <a:pt x="1" y="1"/>
                  </a:moveTo>
                  <a:lnTo>
                    <a:pt x="1" y="2679"/>
                  </a:lnTo>
                  <a:cubicBezTo>
                    <a:pt x="1" y="2836"/>
                    <a:pt x="1" y="2994"/>
                    <a:pt x="32" y="3151"/>
                  </a:cubicBezTo>
                  <a:lnTo>
                    <a:pt x="3970" y="1576"/>
                  </a:lnTo>
                  <a:cubicBezTo>
                    <a:pt x="4018" y="1560"/>
                    <a:pt x="4065" y="1552"/>
                    <a:pt x="4112" y="1552"/>
                  </a:cubicBezTo>
                  <a:cubicBezTo>
                    <a:pt x="4159" y="1552"/>
                    <a:pt x="4207" y="1560"/>
                    <a:pt x="4254" y="1576"/>
                  </a:cubicBezTo>
                  <a:lnTo>
                    <a:pt x="8161" y="3151"/>
                  </a:lnTo>
                  <a:cubicBezTo>
                    <a:pt x="8192" y="2962"/>
                    <a:pt x="8192" y="2710"/>
                    <a:pt x="8192" y="2521"/>
                  </a:cubicBezTo>
                  <a:lnTo>
                    <a:pt x="8192" y="1"/>
                  </a:lnTo>
                  <a:cubicBezTo>
                    <a:pt x="7877" y="95"/>
                    <a:pt x="7467" y="127"/>
                    <a:pt x="7089" y="127"/>
                  </a:cubicBezTo>
                  <a:lnTo>
                    <a:pt x="1103" y="127"/>
                  </a:lnTo>
                  <a:cubicBezTo>
                    <a:pt x="694" y="127"/>
                    <a:pt x="316" y="95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7" name="Google Shape;6027;p47"/>
            <p:cNvSpPr/>
            <p:nvPr/>
          </p:nvSpPr>
          <p:spPr>
            <a:xfrm>
              <a:off x="-56332200" y="3406850"/>
              <a:ext cx="193775" cy="110300"/>
            </a:xfrm>
            <a:custGeom>
              <a:avLst/>
              <a:gdLst/>
              <a:ahLst/>
              <a:cxnLst/>
              <a:rect l="l" t="t" r="r" b="b"/>
              <a:pathLst>
                <a:path w="7751" h="4412" extrusionOk="0">
                  <a:moveTo>
                    <a:pt x="3907" y="1"/>
                  </a:moveTo>
                  <a:lnTo>
                    <a:pt x="1" y="1513"/>
                  </a:lnTo>
                  <a:cubicBezTo>
                    <a:pt x="190" y="2237"/>
                    <a:pt x="599" y="2868"/>
                    <a:pt x="1135" y="3340"/>
                  </a:cubicBezTo>
                  <a:cubicBezTo>
                    <a:pt x="1891" y="4033"/>
                    <a:pt x="2868" y="4411"/>
                    <a:pt x="3907" y="4411"/>
                  </a:cubicBezTo>
                  <a:lnTo>
                    <a:pt x="4285" y="4411"/>
                  </a:lnTo>
                  <a:cubicBezTo>
                    <a:pt x="5924" y="4254"/>
                    <a:pt x="7247" y="3057"/>
                    <a:pt x="7751" y="1513"/>
                  </a:cubicBezTo>
                  <a:lnTo>
                    <a:pt x="3907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8" name="Google Shape;6028;p47"/>
            <p:cNvSpPr/>
            <p:nvPr/>
          </p:nvSpPr>
          <p:spPr>
            <a:xfrm>
              <a:off x="-56113225" y="3354075"/>
              <a:ext cx="18125" cy="64625"/>
            </a:xfrm>
            <a:custGeom>
              <a:avLst/>
              <a:gdLst/>
              <a:ahLst/>
              <a:cxnLst/>
              <a:rect l="l" t="t" r="r" b="b"/>
              <a:pathLst>
                <a:path w="725" h="2585" extrusionOk="0">
                  <a:moveTo>
                    <a:pt x="0" y="1"/>
                  </a:moveTo>
                  <a:lnTo>
                    <a:pt x="0" y="2584"/>
                  </a:lnTo>
                  <a:cubicBezTo>
                    <a:pt x="410" y="2332"/>
                    <a:pt x="725" y="1828"/>
                    <a:pt x="725" y="1261"/>
                  </a:cubicBezTo>
                  <a:cubicBezTo>
                    <a:pt x="725" y="725"/>
                    <a:pt x="473" y="253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29" name="Google Shape;6029;p47"/>
          <p:cNvGrpSpPr/>
          <p:nvPr/>
        </p:nvGrpSpPr>
        <p:grpSpPr>
          <a:xfrm>
            <a:off x="2737513" y="3479842"/>
            <a:ext cx="337178" cy="315537"/>
            <a:chOff x="-56394425" y="3600600"/>
            <a:chExt cx="319025" cy="298550"/>
          </a:xfrm>
          <a:solidFill>
            <a:srgbClr val="171536"/>
          </a:solidFill>
        </p:grpSpPr>
        <p:sp>
          <p:nvSpPr>
            <p:cNvPr id="6030" name="Google Shape;6030;p47"/>
            <p:cNvSpPr/>
            <p:nvPr/>
          </p:nvSpPr>
          <p:spPr>
            <a:xfrm>
              <a:off x="-56272325" y="3861300"/>
              <a:ext cx="74825" cy="37850"/>
            </a:xfrm>
            <a:custGeom>
              <a:avLst/>
              <a:gdLst/>
              <a:ahLst/>
              <a:cxnLst/>
              <a:rect l="l" t="t" r="r" b="b"/>
              <a:pathLst>
                <a:path w="2993" h="1514" extrusionOk="0">
                  <a:moveTo>
                    <a:pt x="1512" y="1"/>
                  </a:moveTo>
                  <a:cubicBezTo>
                    <a:pt x="851" y="1"/>
                    <a:pt x="284" y="442"/>
                    <a:pt x="95" y="1041"/>
                  </a:cubicBezTo>
                  <a:cubicBezTo>
                    <a:pt x="0" y="1261"/>
                    <a:pt x="221" y="1513"/>
                    <a:pt x="441" y="1513"/>
                  </a:cubicBezTo>
                  <a:lnTo>
                    <a:pt x="2584" y="1513"/>
                  </a:lnTo>
                  <a:cubicBezTo>
                    <a:pt x="2804" y="1513"/>
                    <a:pt x="2993" y="1261"/>
                    <a:pt x="2930" y="1041"/>
                  </a:cubicBezTo>
                  <a:cubicBezTo>
                    <a:pt x="2741" y="442"/>
                    <a:pt x="2174" y="1"/>
                    <a:pt x="151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1" name="Google Shape;6031;p47"/>
            <p:cNvSpPr/>
            <p:nvPr/>
          </p:nvSpPr>
          <p:spPr>
            <a:xfrm>
              <a:off x="-56297550" y="3600600"/>
              <a:ext cx="126050" cy="71700"/>
            </a:xfrm>
            <a:custGeom>
              <a:avLst/>
              <a:gdLst/>
              <a:ahLst/>
              <a:cxnLst/>
              <a:rect l="l" t="t" r="r" b="b"/>
              <a:pathLst>
                <a:path w="5042" h="2868" extrusionOk="0">
                  <a:moveTo>
                    <a:pt x="2521" y="1"/>
                  </a:moveTo>
                  <a:cubicBezTo>
                    <a:pt x="1576" y="1"/>
                    <a:pt x="694" y="316"/>
                    <a:pt x="1" y="851"/>
                  </a:cubicBezTo>
                  <a:lnTo>
                    <a:pt x="2521" y="2868"/>
                  </a:lnTo>
                  <a:lnTo>
                    <a:pt x="5042" y="851"/>
                  </a:lnTo>
                  <a:cubicBezTo>
                    <a:pt x="4317" y="316"/>
                    <a:pt x="3467" y="1"/>
                    <a:pt x="252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2" name="Google Shape;6032;p47"/>
            <p:cNvSpPr/>
            <p:nvPr/>
          </p:nvSpPr>
          <p:spPr>
            <a:xfrm>
              <a:off x="-56394425" y="3635275"/>
              <a:ext cx="319025" cy="233925"/>
            </a:xfrm>
            <a:custGeom>
              <a:avLst/>
              <a:gdLst/>
              <a:ahLst/>
              <a:cxnLst/>
              <a:rect l="l" t="t" r="r" b="b"/>
              <a:pathLst>
                <a:path w="12761" h="9357" extrusionOk="0">
                  <a:moveTo>
                    <a:pt x="4884" y="3844"/>
                  </a:moveTo>
                  <a:cubicBezTo>
                    <a:pt x="5105" y="3844"/>
                    <a:pt x="5262" y="4001"/>
                    <a:pt x="5262" y="4190"/>
                  </a:cubicBezTo>
                  <a:cubicBezTo>
                    <a:pt x="5262" y="4411"/>
                    <a:pt x="5105" y="4537"/>
                    <a:pt x="4884" y="4537"/>
                  </a:cubicBezTo>
                  <a:cubicBezTo>
                    <a:pt x="4859" y="4545"/>
                    <a:pt x="4835" y="4549"/>
                    <a:pt x="4811" y="4549"/>
                  </a:cubicBezTo>
                  <a:cubicBezTo>
                    <a:pt x="4656" y="4549"/>
                    <a:pt x="4538" y="4381"/>
                    <a:pt x="4538" y="4190"/>
                  </a:cubicBezTo>
                  <a:cubicBezTo>
                    <a:pt x="4538" y="4001"/>
                    <a:pt x="4695" y="3844"/>
                    <a:pt x="4884" y="3844"/>
                  </a:cubicBezTo>
                  <a:close/>
                  <a:moveTo>
                    <a:pt x="7877" y="3875"/>
                  </a:moveTo>
                  <a:cubicBezTo>
                    <a:pt x="8098" y="3875"/>
                    <a:pt x="8255" y="4033"/>
                    <a:pt x="8255" y="4253"/>
                  </a:cubicBezTo>
                  <a:cubicBezTo>
                    <a:pt x="8287" y="4411"/>
                    <a:pt x="8098" y="4600"/>
                    <a:pt x="7877" y="4600"/>
                  </a:cubicBezTo>
                  <a:cubicBezTo>
                    <a:pt x="7688" y="4600"/>
                    <a:pt x="7531" y="4442"/>
                    <a:pt x="7531" y="4253"/>
                  </a:cubicBezTo>
                  <a:cubicBezTo>
                    <a:pt x="7531" y="4033"/>
                    <a:pt x="7688" y="3875"/>
                    <a:pt x="7877" y="3875"/>
                  </a:cubicBezTo>
                  <a:close/>
                  <a:moveTo>
                    <a:pt x="1072" y="4757"/>
                  </a:moveTo>
                  <a:cubicBezTo>
                    <a:pt x="1356" y="5104"/>
                    <a:pt x="1797" y="5356"/>
                    <a:pt x="2301" y="5356"/>
                  </a:cubicBezTo>
                  <a:cubicBezTo>
                    <a:pt x="2301" y="5734"/>
                    <a:pt x="1954" y="6080"/>
                    <a:pt x="1513" y="6080"/>
                  </a:cubicBezTo>
                  <a:cubicBezTo>
                    <a:pt x="1104" y="6080"/>
                    <a:pt x="757" y="5734"/>
                    <a:pt x="757" y="5356"/>
                  </a:cubicBezTo>
                  <a:cubicBezTo>
                    <a:pt x="757" y="5104"/>
                    <a:pt x="883" y="4883"/>
                    <a:pt x="1072" y="4757"/>
                  </a:cubicBezTo>
                  <a:close/>
                  <a:moveTo>
                    <a:pt x="11721" y="4757"/>
                  </a:moveTo>
                  <a:cubicBezTo>
                    <a:pt x="11910" y="4883"/>
                    <a:pt x="12036" y="5104"/>
                    <a:pt x="12036" y="5356"/>
                  </a:cubicBezTo>
                  <a:cubicBezTo>
                    <a:pt x="12036" y="5734"/>
                    <a:pt x="11658" y="6080"/>
                    <a:pt x="11280" y="6080"/>
                  </a:cubicBezTo>
                  <a:cubicBezTo>
                    <a:pt x="10870" y="6080"/>
                    <a:pt x="10492" y="5734"/>
                    <a:pt x="10492" y="5356"/>
                  </a:cubicBezTo>
                  <a:cubicBezTo>
                    <a:pt x="10965" y="5356"/>
                    <a:pt x="11437" y="5104"/>
                    <a:pt x="11721" y="4757"/>
                  </a:cubicBezTo>
                  <a:close/>
                  <a:moveTo>
                    <a:pt x="7448" y="6403"/>
                  </a:moveTo>
                  <a:cubicBezTo>
                    <a:pt x="7538" y="6403"/>
                    <a:pt x="7625" y="6443"/>
                    <a:pt x="7688" y="6521"/>
                  </a:cubicBezTo>
                  <a:cubicBezTo>
                    <a:pt x="7846" y="6648"/>
                    <a:pt x="7846" y="6868"/>
                    <a:pt x="7720" y="7026"/>
                  </a:cubicBezTo>
                  <a:cubicBezTo>
                    <a:pt x="7373" y="7372"/>
                    <a:pt x="6900" y="7593"/>
                    <a:pt x="6428" y="7593"/>
                  </a:cubicBezTo>
                  <a:cubicBezTo>
                    <a:pt x="5924" y="7593"/>
                    <a:pt x="5451" y="7372"/>
                    <a:pt x="5105" y="7026"/>
                  </a:cubicBezTo>
                  <a:cubicBezTo>
                    <a:pt x="4947" y="6868"/>
                    <a:pt x="4947" y="6648"/>
                    <a:pt x="5105" y="6521"/>
                  </a:cubicBezTo>
                  <a:cubicBezTo>
                    <a:pt x="5183" y="6443"/>
                    <a:pt x="5278" y="6403"/>
                    <a:pt x="5369" y="6403"/>
                  </a:cubicBezTo>
                  <a:cubicBezTo>
                    <a:pt x="5459" y="6403"/>
                    <a:pt x="5546" y="6443"/>
                    <a:pt x="5609" y="6521"/>
                  </a:cubicBezTo>
                  <a:cubicBezTo>
                    <a:pt x="5829" y="6742"/>
                    <a:pt x="6113" y="6852"/>
                    <a:pt x="6396" y="6852"/>
                  </a:cubicBezTo>
                  <a:cubicBezTo>
                    <a:pt x="6680" y="6852"/>
                    <a:pt x="6963" y="6742"/>
                    <a:pt x="7184" y="6521"/>
                  </a:cubicBezTo>
                  <a:cubicBezTo>
                    <a:pt x="7263" y="6443"/>
                    <a:pt x="7357" y="6403"/>
                    <a:pt x="7448" y="6403"/>
                  </a:cubicBezTo>
                  <a:close/>
                  <a:moveTo>
                    <a:pt x="3277" y="0"/>
                  </a:moveTo>
                  <a:cubicBezTo>
                    <a:pt x="2742" y="630"/>
                    <a:pt x="2364" y="1449"/>
                    <a:pt x="2301" y="2363"/>
                  </a:cubicBezTo>
                  <a:lnTo>
                    <a:pt x="2269" y="2363"/>
                  </a:lnTo>
                  <a:cubicBezTo>
                    <a:pt x="1419" y="2363"/>
                    <a:pt x="725" y="3024"/>
                    <a:pt x="725" y="3844"/>
                  </a:cubicBezTo>
                  <a:cubicBezTo>
                    <a:pt x="725" y="3938"/>
                    <a:pt x="725" y="3970"/>
                    <a:pt x="757" y="4033"/>
                  </a:cubicBezTo>
                  <a:cubicBezTo>
                    <a:pt x="284" y="4316"/>
                    <a:pt x="1" y="4789"/>
                    <a:pt x="1" y="5356"/>
                  </a:cubicBezTo>
                  <a:cubicBezTo>
                    <a:pt x="1" y="6175"/>
                    <a:pt x="694" y="6837"/>
                    <a:pt x="1513" y="6837"/>
                  </a:cubicBezTo>
                  <a:cubicBezTo>
                    <a:pt x="1828" y="6837"/>
                    <a:pt x="2143" y="6774"/>
                    <a:pt x="2364" y="6553"/>
                  </a:cubicBezTo>
                  <a:cubicBezTo>
                    <a:pt x="2616" y="7750"/>
                    <a:pt x="3403" y="8821"/>
                    <a:pt x="4506" y="9357"/>
                  </a:cubicBezTo>
                  <a:cubicBezTo>
                    <a:pt x="4884" y="8727"/>
                    <a:pt x="5609" y="8349"/>
                    <a:pt x="6396" y="8349"/>
                  </a:cubicBezTo>
                  <a:cubicBezTo>
                    <a:pt x="7184" y="8349"/>
                    <a:pt x="7877" y="8727"/>
                    <a:pt x="8287" y="9357"/>
                  </a:cubicBezTo>
                  <a:cubicBezTo>
                    <a:pt x="9389" y="8821"/>
                    <a:pt x="10145" y="7782"/>
                    <a:pt x="10398" y="6553"/>
                  </a:cubicBezTo>
                  <a:cubicBezTo>
                    <a:pt x="10650" y="6711"/>
                    <a:pt x="10965" y="6837"/>
                    <a:pt x="11280" y="6837"/>
                  </a:cubicBezTo>
                  <a:cubicBezTo>
                    <a:pt x="12099" y="6837"/>
                    <a:pt x="12760" y="6175"/>
                    <a:pt x="12760" y="5356"/>
                  </a:cubicBezTo>
                  <a:cubicBezTo>
                    <a:pt x="12760" y="4789"/>
                    <a:pt x="12445" y="4285"/>
                    <a:pt x="11973" y="4033"/>
                  </a:cubicBezTo>
                  <a:lnTo>
                    <a:pt x="11973" y="3844"/>
                  </a:lnTo>
                  <a:cubicBezTo>
                    <a:pt x="11973" y="3024"/>
                    <a:pt x="11280" y="2363"/>
                    <a:pt x="10461" y="2363"/>
                  </a:cubicBezTo>
                  <a:lnTo>
                    <a:pt x="10398" y="2363"/>
                  </a:lnTo>
                  <a:cubicBezTo>
                    <a:pt x="10335" y="1449"/>
                    <a:pt x="9988" y="662"/>
                    <a:pt x="9421" y="0"/>
                  </a:cubicBezTo>
                  <a:lnTo>
                    <a:pt x="6585" y="2268"/>
                  </a:lnTo>
                  <a:cubicBezTo>
                    <a:pt x="6522" y="2300"/>
                    <a:pt x="6428" y="2363"/>
                    <a:pt x="6365" y="2363"/>
                  </a:cubicBezTo>
                  <a:cubicBezTo>
                    <a:pt x="6270" y="2363"/>
                    <a:pt x="6207" y="2300"/>
                    <a:pt x="6113" y="2268"/>
                  </a:cubicBezTo>
                  <a:lnTo>
                    <a:pt x="3277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33" name="Google Shape;6033;p47"/>
          <p:cNvGrpSpPr/>
          <p:nvPr/>
        </p:nvGrpSpPr>
        <p:grpSpPr>
          <a:xfrm>
            <a:off x="2752507" y="3884424"/>
            <a:ext cx="307188" cy="335486"/>
            <a:chOff x="-56379450" y="3983400"/>
            <a:chExt cx="290650" cy="317425"/>
          </a:xfrm>
          <a:solidFill>
            <a:srgbClr val="171536"/>
          </a:solidFill>
        </p:grpSpPr>
        <p:sp>
          <p:nvSpPr>
            <p:cNvPr id="6034" name="Google Shape;6034;p47"/>
            <p:cNvSpPr/>
            <p:nvPr/>
          </p:nvSpPr>
          <p:spPr>
            <a:xfrm>
              <a:off x="-56330625" y="3983400"/>
              <a:ext cx="241825" cy="111075"/>
            </a:xfrm>
            <a:custGeom>
              <a:avLst/>
              <a:gdLst/>
              <a:ahLst/>
              <a:cxnLst/>
              <a:rect l="l" t="t" r="r" b="b"/>
              <a:pathLst>
                <a:path w="9673" h="4443" extrusionOk="0">
                  <a:moveTo>
                    <a:pt x="725" y="0"/>
                  </a:moveTo>
                  <a:cubicBezTo>
                    <a:pt x="536" y="0"/>
                    <a:pt x="410" y="126"/>
                    <a:pt x="379" y="315"/>
                  </a:cubicBezTo>
                  <a:lnTo>
                    <a:pt x="1" y="2300"/>
                  </a:lnTo>
                  <a:cubicBezTo>
                    <a:pt x="129" y="2274"/>
                    <a:pt x="257" y="2262"/>
                    <a:pt x="382" y="2262"/>
                  </a:cubicBezTo>
                  <a:cubicBezTo>
                    <a:pt x="869" y="2262"/>
                    <a:pt x="1320" y="2453"/>
                    <a:pt x="1671" y="2804"/>
                  </a:cubicBezTo>
                  <a:cubicBezTo>
                    <a:pt x="2017" y="2473"/>
                    <a:pt x="2498" y="2308"/>
                    <a:pt x="2978" y="2308"/>
                  </a:cubicBezTo>
                  <a:cubicBezTo>
                    <a:pt x="3458" y="2308"/>
                    <a:pt x="3939" y="2473"/>
                    <a:pt x="4285" y="2804"/>
                  </a:cubicBezTo>
                  <a:cubicBezTo>
                    <a:pt x="4636" y="2453"/>
                    <a:pt x="5107" y="2262"/>
                    <a:pt x="5602" y="2262"/>
                  </a:cubicBezTo>
                  <a:cubicBezTo>
                    <a:pt x="5729" y="2262"/>
                    <a:pt x="5858" y="2274"/>
                    <a:pt x="5987" y="2300"/>
                  </a:cubicBezTo>
                  <a:lnTo>
                    <a:pt x="5766" y="1292"/>
                  </a:lnTo>
                  <a:lnTo>
                    <a:pt x="7625" y="2741"/>
                  </a:lnTo>
                  <a:cubicBezTo>
                    <a:pt x="7499" y="2899"/>
                    <a:pt x="7467" y="3119"/>
                    <a:pt x="7467" y="3340"/>
                  </a:cubicBezTo>
                  <a:cubicBezTo>
                    <a:pt x="7467" y="3970"/>
                    <a:pt x="7972" y="4442"/>
                    <a:pt x="8570" y="4442"/>
                  </a:cubicBezTo>
                  <a:cubicBezTo>
                    <a:pt x="9200" y="4442"/>
                    <a:pt x="9673" y="3938"/>
                    <a:pt x="9673" y="3340"/>
                  </a:cubicBezTo>
                  <a:cubicBezTo>
                    <a:pt x="9673" y="2678"/>
                    <a:pt x="9169" y="2205"/>
                    <a:pt x="8570" y="2205"/>
                  </a:cubicBezTo>
                  <a:cubicBezTo>
                    <a:pt x="8444" y="2205"/>
                    <a:pt x="8318" y="2237"/>
                    <a:pt x="8224" y="2300"/>
                  </a:cubicBezTo>
                  <a:lnTo>
                    <a:pt x="5451" y="63"/>
                  </a:lnTo>
                  <a:lnTo>
                    <a:pt x="5420" y="63"/>
                  </a:lnTo>
                  <a:cubicBezTo>
                    <a:pt x="5325" y="32"/>
                    <a:pt x="5262" y="0"/>
                    <a:pt x="523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5" name="Google Shape;6035;p47"/>
            <p:cNvSpPr/>
            <p:nvPr/>
          </p:nvSpPr>
          <p:spPr>
            <a:xfrm>
              <a:off x="-56350300" y="4058225"/>
              <a:ext cx="186675" cy="55150"/>
            </a:xfrm>
            <a:custGeom>
              <a:avLst/>
              <a:gdLst/>
              <a:ahLst/>
              <a:cxnLst/>
              <a:rect l="l" t="t" r="r" b="b"/>
              <a:pathLst>
                <a:path w="7467" h="2206" extrusionOk="0">
                  <a:moveTo>
                    <a:pt x="1103" y="0"/>
                  </a:moveTo>
                  <a:cubicBezTo>
                    <a:pt x="441" y="0"/>
                    <a:pt x="0" y="504"/>
                    <a:pt x="0" y="1103"/>
                  </a:cubicBezTo>
                  <a:cubicBezTo>
                    <a:pt x="32" y="1701"/>
                    <a:pt x="504" y="2205"/>
                    <a:pt x="1134" y="2205"/>
                  </a:cubicBezTo>
                  <a:cubicBezTo>
                    <a:pt x="1512" y="2205"/>
                    <a:pt x="1922" y="1985"/>
                    <a:pt x="2111" y="1607"/>
                  </a:cubicBezTo>
                  <a:cubicBezTo>
                    <a:pt x="2174" y="1497"/>
                    <a:pt x="2300" y="1441"/>
                    <a:pt x="2430" y="1441"/>
                  </a:cubicBezTo>
                  <a:cubicBezTo>
                    <a:pt x="2560" y="1441"/>
                    <a:pt x="2694" y="1497"/>
                    <a:pt x="2773" y="1607"/>
                  </a:cubicBezTo>
                  <a:cubicBezTo>
                    <a:pt x="2962" y="1985"/>
                    <a:pt x="3371" y="2205"/>
                    <a:pt x="3749" y="2205"/>
                  </a:cubicBezTo>
                  <a:cubicBezTo>
                    <a:pt x="4159" y="2205"/>
                    <a:pt x="4537" y="1985"/>
                    <a:pt x="4757" y="1607"/>
                  </a:cubicBezTo>
                  <a:cubicBezTo>
                    <a:pt x="4820" y="1512"/>
                    <a:pt x="4946" y="1418"/>
                    <a:pt x="5072" y="1418"/>
                  </a:cubicBezTo>
                  <a:cubicBezTo>
                    <a:pt x="5167" y="1418"/>
                    <a:pt x="5325" y="1512"/>
                    <a:pt x="5388" y="1607"/>
                  </a:cubicBezTo>
                  <a:cubicBezTo>
                    <a:pt x="5577" y="1985"/>
                    <a:pt x="5955" y="2205"/>
                    <a:pt x="6364" y="2205"/>
                  </a:cubicBezTo>
                  <a:cubicBezTo>
                    <a:pt x="6994" y="2205"/>
                    <a:pt x="7467" y="1701"/>
                    <a:pt x="7467" y="1103"/>
                  </a:cubicBezTo>
                  <a:cubicBezTo>
                    <a:pt x="7467" y="473"/>
                    <a:pt x="6963" y="0"/>
                    <a:pt x="6364" y="0"/>
                  </a:cubicBezTo>
                  <a:cubicBezTo>
                    <a:pt x="5955" y="0"/>
                    <a:pt x="5577" y="252"/>
                    <a:pt x="5388" y="599"/>
                  </a:cubicBezTo>
                  <a:cubicBezTo>
                    <a:pt x="5325" y="709"/>
                    <a:pt x="5191" y="764"/>
                    <a:pt x="5057" y="764"/>
                  </a:cubicBezTo>
                  <a:cubicBezTo>
                    <a:pt x="4923" y="764"/>
                    <a:pt x="4789" y="709"/>
                    <a:pt x="4726" y="599"/>
                  </a:cubicBezTo>
                  <a:cubicBezTo>
                    <a:pt x="4505" y="252"/>
                    <a:pt x="4127" y="0"/>
                    <a:pt x="3718" y="0"/>
                  </a:cubicBezTo>
                  <a:cubicBezTo>
                    <a:pt x="3340" y="0"/>
                    <a:pt x="2930" y="252"/>
                    <a:pt x="2741" y="599"/>
                  </a:cubicBezTo>
                  <a:cubicBezTo>
                    <a:pt x="2678" y="709"/>
                    <a:pt x="2552" y="764"/>
                    <a:pt x="2422" y="764"/>
                  </a:cubicBezTo>
                  <a:cubicBezTo>
                    <a:pt x="2292" y="764"/>
                    <a:pt x="2158" y="709"/>
                    <a:pt x="2079" y="599"/>
                  </a:cubicBezTo>
                  <a:cubicBezTo>
                    <a:pt x="1890" y="252"/>
                    <a:pt x="1481" y="0"/>
                    <a:pt x="110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6" name="Google Shape;6036;p47"/>
            <p:cNvSpPr/>
            <p:nvPr/>
          </p:nvSpPr>
          <p:spPr>
            <a:xfrm>
              <a:off x="-56245550" y="4168275"/>
              <a:ext cx="78000" cy="26600"/>
            </a:xfrm>
            <a:custGeom>
              <a:avLst/>
              <a:gdLst/>
              <a:ahLst/>
              <a:cxnLst/>
              <a:rect l="l" t="t" r="r" b="b"/>
              <a:pathLst>
                <a:path w="3120" h="1064" extrusionOk="0">
                  <a:moveTo>
                    <a:pt x="594" y="1"/>
                  </a:moveTo>
                  <a:cubicBezTo>
                    <a:pt x="555" y="1"/>
                    <a:pt x="515" y="4"/>
                    <a:pt x="473" y="9"/>
                  </a:cubicBezTo>
                  <a:cubicBezTo>
                    <a:pt x="284" y="40"/>
                    <a:pt x="126" y="166"/>
                    <a:pt x="0" y="324"/>
                  </a:cubicBezTo>
                  <a:lnTo>
                    <a:pt x="158" y="481"/>
                  </a:lnTo>
                  <a:cubicBezTo>
                    <a:pt x="410" y="733"/>
                    <a:pt x="630" y="891"/>
                    <a:pt x="945" y="954"/>
                  </a:cubicBezTo>
                  <a:cubicBezTo>
                    <a:pt x="1153" y="1029"/>
                    <a:pt x="1367" y="1064"/>
                    <a:pt x="1579" y="1064"/>
                  </a:cubicBezTo>
                  <a:cubicBezTo>
                    <a:pt x="2172" y="1064"/>
                    <a:pt x="2748" y="788"/>
                    <a:pt x="3119" y="324"/>
                  </a:cubicBezTo>
                  <a:lnTo>
                    <a:pt x="3119" y="324"/>
                  </a:lnTo>
                  <a:lnTo>
                    <a:pt x="2521" y="513"/>
                  </a:lnTo>
                  <a:cubicBezTo>
                    <a:pt x="2355" y="596"/>
                    <a:pt x="2183" y="634"/>
                    <a:pt x="2013" y="634"/>
                  </a:cubicBezTo>
                  <a:cubicBezTo>
                    <a:pt x="1665" y="634"/>
                    <a:pt x="1325" y="473"/>
                    <a:pt x="1071" y="198"/>
                  </a:cubicBezTo>
                  <a:cubicBezTo>
                    <a:pt x="940" y="67"/>
                    <a:pt x="787" y="1"/>
                    <a:pt x="59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7" name="Google Shape;6037;p47"/>
            <p:cNvSpPr/>
            <p:nvPr/>
          </p:nvSpPr>
          <p:spPr>
            <a:xfrm>
              <a:off x="-56359750" y="4112550"/>
              <a:ext cx="204800" cy="53100"/>
            </a:xfrm>
            <a:custGeom>
              <a:avLst/>
              <a:gdLst/>
              <a:ahLst/>
              <a:cxnLst/>
              <a:rect l="l" t="t" r="r" b="b"/>
              <a:pathLst>
                <a:path w="8192" h="2124" extrusionOk="0">
                  <a:moveTo>
                    <a:pt x="0" y="1"/>
                  </a:moveTo>
                  <a:lnTo>
                    <a:pt x="0" y="1608"/>
                  </a:lnTo>
                  <a:lnTo>
                    <a:pt x="1386" y="2080"/>
                  </a:lnTo>
                  <a:cubicBezTo>
                    <a:pt x="1455" y="2109"/>
                    <a:pt x="1529" y="2124"/>
                    <a:pt x="1605" y="2124"/>
                  </a:cubicBezTo>
                  <a:cubicBezTo>
                    <a:pt x="1773" y="2124"/>
                    <a:pt x="1949" y="2053"/>
                    <a:pt x="2079" y="1923"/>
                  </a:cubicBezTo>
                  <a:cubicBezTo>
                    <a:pt x="2333" y="1669"/>
                    <a:pt x="2689" y="1517"/>
                    <a:pt x="3048" y="1517"/>
                  </a:cubicBezTo>
                  <a:cubicBezTo>
                    <a:pt x="3135" y="1517"/>
                    <a:pt x="3222" y="1526"/>
                    <a:pt x="3308" y="1545"/>
                  </a:cubicBezTo>
                  <a:cubicBezTo>
                    <a:pt x="3623" y="1576"/>
                    <a:pt x="3907" y="1734"/>
                    <a:pt x="4096" y="1954"/>
                  </a:cubicBezTo>
                  <a:cubicBezTo>
                    <a:pt x="4316" y="1734"/>
                    <a:pt x="4568" y="1576"/>
                    <a:pt x="4883" y="1545"/>
                  </a:cubicBezTo>
                  <a:cubicBezTo>
                    <a:pt x="4975" y="1526"/>
                    <a:pt x="5066" y="1517"/>
                    <a:pt x="5155" y="1517"/>
                  </a:cubicBezTo>
                  <a:cubicBezTo>
                    <a:pt x="5523" y="1517"/>
                    <a:pt x="5858" y="1669"/>
                    <a:pt x="6112" y="1923"/>
                  </a:cubicBezTo>
                  <a:cubicBezTo>
                    <a:pt x="6243" y="2053"/>
                    <a:pt x="6403" y="2124"/>
                    <a:pt x="6583" y="2124"/>
                  </a:cubicBezTo>
                  <a:cubicBezTo>
                    <a:pt x="6664" y="2124"/>
                    <a:pt x="6749" y="2109"/>
                    <a:pt x="6837" y="2080"/>
                  </a:cubicBezTo>
                  <a:lnTo>
                    <a:pt x="8191" y="1608"/>
                  </a:lnTo>
                  <a:lnTo>
                    <a:pt x="8191" y="1"/>
                  </a:lnTo>
                  <a:cubicBezTo>
                    <a:pt x="7845" y="473"/>
                    <a:pt x="7341" y="726"/>
                    <a:pt x="6711" y="726"/>
                  </a:cubicBezTo>
                  <a:cubicBezTo>
                    <a:pt x="6207" y="726"/>
                    <a:pt x="5766" y="536"/>
                    <a:pt x="5419" y="190"/>
                  </a:cubicBezTo>
                  <a:cubicBezTo>
                    <a:pt x="5072" y="521"/>
                    <a:pt x="4584" y="686"/>
                    <a:pt x="4100" y="686"/>
                  </a:cubicBezTo>
                  <a:cubicBezTo>
                    <a:pt x="3615" y="686"/>
                    <a:pt x="3135" y="521"/>
                    <a:pt x="2804" y="190"/>
                  </a:cubicBezTo>
                  <a:cubicBezTo>
                    <a:pt x="2457" y="536"/>
                    <a:pt x="1985" y="726"/>
                    <a:pt x="1512" y="726"/>
                  </a:cubicBezTo>
                  <a:cubicBezTo>
                    <a:pt x="882" y="726"/>
                    <a:pt x="378" y="410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8" name="Google Shape;6038;p47"/>
            <p:cNvSpPr/>
            <p:nvPr/>
          </p:nvSpPr>
          <p:spPr>
            <a:xfrm>
              <a:off x="-56345575" y="4169000"/>
              <a:ext cx="77200" cy="26325"/>
            </a:xfrm>
            <a:custGeom>
              <a:avLst/>
              <a:gdLst/>
              <a:ahLst/>
              <a:cxnLst/>
              <a:rect l="l" t="t" r="r" b="b"/>
              <a:pathLst>
                <a:path w="3088" h="1053" extrusionOk="0">
                  <a:moveTo>
                    <a:pt x="2471" y="0"/>
                  </a:moveTo>
                  <a:cubicBezTo>
                    <a:pt x="2311" y="0"/>
                    <a:pt x="2170" y="47"/>
                    <a:pt x="2048" y="169"/>
                  </a:cubicBezTo>
                  <a:cubicBezTo>
                    <a:pt x="1752" y="465"/>
                    <a:pt x="1391" y="612"/>
                    <a:pt x="1011" y="612"/>
                  </a:cubicBezTo>
                  <a:cubicBezTo>
                    <a:pt x="865" y="612"/>
                    <a:pt x="716" y="591"/>
                    <a:pt x="567" y="547"/>
                  </a:cubicBezTo>
                  <a:lnTo>
                    <a:pt x="0" y="326"/>
                  </a:lnTo>
                  <a:lnTo>
                    <a:pt x="0" y="326"/>
                  </a:lnTo>
                  <a:cubicBezTo>
                    <a:pt x="374" y="794"/>
                    <a:pt x="939" y="1053"/>
                    <a:pt x="1527" y="1053"/>
                  </a:cubicBezTo>
                  <a:cubicBezTo>
                    <a:pt x="1731" y="1053"/>
                    <a:pt x="1939" y="1022"/>
                    <a:pt x="2143" y="956"/>
                  </a:cubicBezTo>
                  <a:cubicBezTo>
                    <a:pt x="2426" y="893"/>
                    <a:pt x="2710" y="704"/>
                    <a:pt x="2930" y="484"/>
                  </a:cubicBezTo>
                  <a:lnTo>
                    <a:pt x="3088" y="326"/>
                  </a:lnTo>
                  <a:cubicBezTo>
                    <a:pt x="2993" y="169"/>
                    <a:pt x="2836" y="74"/>
                    <a:pt x="2615" y="11"/>
                  </a:cubicBezTo>
                  <a:cubicBezTo>
                    <a:pt x="2566" y="4"/>
                    <a:pt x="2518" y="0"/>
                    <a:pt x="247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9" name="Google Shape;6039;p47"/>
            <p:cNvSpPr/>
            <p:nvPr/>
          </p:nvSpPr>
          <p:spPr>
            <a:xfrm>
              <a:off x="-56379450" y="4180300"/>
              <a:ext cx="242600" cy="120525"/>
            </a:xfrm>
            <a:custGeom>
              <a:avLst/>
              <a:gdLst/>
              <a:ahLst/>
              <a:cxnLst/>
              <a:rect l="l" t="t" r="r" b="b"/>
              <a:pathLst>
                <a:path w="9704" h="4821" extrusionOk="0">
                  <a:moveTo>
                    <a:pt x="473" y="0"/>
                  </a:moveTo>
                  <a:cubicBezTo>
                    <a:pt x="221" y="284"/>
                    <a:pt x="0" y="662"/>
                    <a:pt x="0" y="1071"/>
                  </a:cubicBezTo>
                  <a:cubicBezTo>
                    <a:pt x="0" y="1576"/>
                    <a:pt x="284" y="2048"/>
                    <a:pt x="725" y="2332"/>
                  </a:cubicBezTo>
                  <a:cubicBezTo>
                    <a:pt x="946" y="2489"/>
                    <a:pt x="1229" y="2552"/>
                    <a:pt x="1513" y="2552"/>
                  </a:cubicBezTo>
                  <a:cubicBezTo>
                    <a:pt x="1513" y="3403"/>
                    <a:pt x="2174" y="4064"/>
                    <a:pt x="2993" y="4064"/>
                  </a:cubicBezTo>
                  <a:cubicBezTo>
                    <a:pt x="3214" y="4064"/>
                    <a:pt x="3372" y="4033"/>
                    <a:pt x="3529" y="3970"/>
                  </a:cubicBezTo>
                  <a:cubicBezTo>
                    <a:pt x="3750" y="4506"/>
                    <a:pt x="4254" y="4821"/>
                    <a:pt x="4852" y="4821"/>
                  </a:cubicBezTo>
                  <a:cubicBezTo>
                    <a:pt x="5451" y="4821"/>
                    <a:pt x="5955" y="4443"/>
                    <a:pt x="6207" y="3970"/>
                  </a:cubicBezTo>
                  <a:cubicBezTo>
                    <a:pt x="6333" y="4064"/>
                    <a:pt x="6554" y="4064"/>
                    <a:pt x="6711" y="4064"/>
                  </a:cubicBezTo>
                  <a:cubicBezTo>
                    <a:pt x="7530" y="4064"/>
                    <a:pt x="8192" y="3403"/>
                    <a:pt x="8192" y="2552"/>
                  </a:cubicBezTo>
                  <a:cubicBezTo>
                    <a:pt x="9042" y="2552"/>
                    <a:pt x="9704" y="1891"/>
                    <a:pt x="9704" y="1071"/>
                  </a:cubicBezTo>
                  <a:cubicBezTo>
                    <a:pt x="9704" y="662"/>
                    <a:pt x="9546" y="284"/>
                    <a:pt x="9231" y="0"/>
                  </a:cubicBezTo>
                  <a:lnTo>
                    <a:pt x="9168" y="158"/>
                  </a:lnTo>
                  <a:cubicBezTo>
                    <a:pt x="8664" y="945"/>
                    <a:pt x="7814" y="1387"/>
                    <a:pt x="6900" y="1387"/>
                  </a:cubicBezTo>
                  <a:cubicBezTo>
                    <a:pt x="6617" y="1387"/>
                    <a:pt x="6301" y="1355"/>
                    <a:pt x="6018" y="1229"/>
                  </a:cubicBezTo>
                  <a:cubicBezTo>
                    <a:pt x="5640" y="1103"/>
                    <a:pt x="5230" y="882"/>
                    <a:pt x="4978" y="567"/>
                  </a:cubicBezTo>
                  <a:lnTo>
                    <a:pt x="4884" y="473"/>
                  </a:lnTo>
                  <a:lnTo>
                    <a:pt x="4821" y="567"/>
                  </a:lnTo>
                  <a:cubicBezTo>
                    <a:pt x="4506" y="882"/>
                    <a:pt x="4159" y="1071"/>
                    <a:pt x="3750" y="1229"/>
                  </a:cubicBezTo>
                  <a:cubicBezTo>
                    <a:pt x="3466" y="1292"/>
                    <a:pt x="3151" y="1387"/>
                    <a:pt x="2899" y="1387"/>
                  </a:cubicBezTo>
                  <a:cubicBezTo>
                    <a:pt x="1985" y="1387"/>
                    <a:pt x="1103" y="945"/>
                    <a:pt x="599" y="158"/>
                  </a:cubicBezTo>
                  <a:lnTo>
                    <a:pt x="473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0" name="Google Shape;6040;p47"/>
            <p:cNvSpPr/>
            <p:nvPr/>
          </p:nvSpPr>
          <p:spPr>
            <a:xfrm>
              <a:off x="-56181750" y="4039300"/>
              <a:ext cx="0" cy="25"/>
            </a:xfrm>
            <a:custGeom>
              <a:avLst/>
              <a:gdLst/>
              <a:ahLst/>
              <a:cxnLst/>
              <a:rect l="l" t="t" r="r" b="b"/>
              <a:pathLst>
                <a:path h="1" extrusionOk="0">
                  <a:moveTo>
                    <a:pt x="0" y="1"/>
                  </a:move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1" name="Google Shape;6041;p47"/>
            <p:cNvSpPr/>
            <p:nvPr/>
          </p:nvSpPr>
          <p:spPr>
            <a:xfrm>
              <a:off x="-56332200" y="40393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42" name="Google Shape;6042;p47"/>
          <p:cNvGrpSpPr/>
          <p:nvPr/>
        </p:nvGrpSpPr>
        <p:grpSpPr>
          <a:xfrm>
            <a:off x="4835670" y="3055312"/>
            <a:ext cx="297200" cy="337151"/>
            <a:chOff x="-54401725" y="3198925"/>
            <a:chExt cx="281200" cy="319000"/>
          </a:xfrm>
          <a:solidFill>
            <a:srgbClr val="171536"/>
          </a:solidFill>
        </p:grpSpPr>
        <p:sp>
          <p:nvSpPr>
            <p:cNvPr id="6043" name="Google Shape;6043;p47"/>
            <p:cNvSpPr/>
            <p:nvPr/>
          </p:nvSpPr>
          <p:spPr>
            <a:xfrm>
              <a:off x="-54159150" y="3465925"/>
              <a:ext cx="38625" cy="52000"/>
            </a:xfrm>
            <a:custGeom>
              <a:avLst/>
              <a:gdLst/>
              <a:ahLst/>
              <a:cxnLst/>
              <a:rect l="l" t="t" r="r" b="b"/>
              <a:pathLst>
                <a:path w="1545" h="2080" extrusionOk="0">
                  <a:moveTo>
                    <a:pt x="789" y="0"/>
                  </a:moveTo>
                  <a:cubicBezTo>
                    <a:pt x="379" y="0"/>
                    <a:pt x="1" y="316"/>
                    <a:pt x="1" y="725"/>
                  </a:cubicBezTo>
                  <a:cubicBezTo>
                    <a:pt x="1" y="851"/>
                    <a:pt x="32" y="946"/>
                    <a:pt x="64" y="1040"/>
                  </a:cubicBezTo>
                  <a:lnTo>
                    <a:pt x="631" y="1985"/>
                  </a:lnTo>
                  <a:cubicBezTo>
                    <a:pt x="663" y="2048"/>
                    <a:pt x="694" y="2080"/>
                    <a:pt x="789" y="2080"/>
                  </a:cubicBezTo>
                  <a:cubicBezTo>
                    <a:pt x="852" y="2080"/>
                    <a:pt x="915" y="2017"/>
                    <a:pt x="946" y="1985"/>
                  </a:cubicBezTo>
                  <a:lnTo>
                    <a:pt x="1450" y="1072"/>
                  </a:lnTo>
                  <a:cubicBezTo>
                    <a:pt x="1482" y="977"/>
                    <a:pt x="1545" y="851"/>
                    <a:pt x="1545" y="725"/>
                  </a:cubicBezTo>
                  <a:cubicBezTo>
                    <a:pt x="1545" y="347"/>
                    <a:pt x="1167" y="0"/>
                    <a:pt x="78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4" name="Google Shape;6044;p47"/>
            <p:cNvSpPr/>
            <p:nvPr/>
          </p:nvSpPr>
          <p:spPr>
            <a:xfrm>
              <a:off x="-54401725" y="3465925"/>
              <a:ext cx="38600" cy="52000"/>
            </a:xfrm>
            <a:custGeom>
              <a:avLst/>
              <a:gdLst/>
              <a:ahLst/>
              <a:cxnLst/>
              <a:rect l="l" t="t" r="r" b="b"/>
              <a:pathLst>
                <a:path w="1544" h="2080" extrusionOk="0">
                  <a:moveTo>
                    <a:pt x="788" y="0"/>
                  </a:moveTo>
                  <a:cubicBezTo>
                    <a:pt x="410" y="0"/>
                    <a:pt x="0" y="316"/>
                    <a:pt x="0" y="725"/>
                  </a:cubicBezTo>
                  <a:cubicBezTo>
                    <a:pt x="0" y="851"/>
                    <a:pt x="63" y="946"/>
                    <a:pt x="95" y="1040"/>
                  </a:cubicBezTo>
                  <a:lnTo>
                    <a:pt x="631" y="1985"/>
                  </a:lnTo>
                  <a:cubicBezTo>
                    <a:pt x="694" y="2048"/>
                    <a:pt x="725" y="2080"/>
                    <a:pt x="788" y="2080"/>
                  </a:cubicBezTo>
                  <a:cubicBezTo>
                    <a:pt x="883" y="2080"/>
                    <a:pt x="914" y="2017"/>
                    <a:pt x="946" y="1985"/>
                  </a:cubicBezTo>
                  <a:lnTo>
                    <a:pt x="1481" y="1072"/>
                  </a:lnTo>
                  <a:cubicBezTo>
                    <a:pt x="1513" y="977"/>
                    <a:pt x="1544" y="851"/>
                    <a:pt x="1544" y="725"/>
                  </a:cubicBezTo>
                  <a:cubicBezTo>
                    <a:pt x="1544" y="347"/>
                    <a:pt x="1198" y="0"/>
                    <a:pt x="78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5" name="Google Shape;6045;p47"/>
            <p:cNvSpPr/>
            <p:nvPr/>
          </p:nvSpPr>
          <p:spPr>
            <a:xfrm>
              <a:off x="-54176475" y="3224125"/>
              <a:ext cx="17350" cy="61450"/>
            </a:xfrm>
            <a:custGeom>
              <a:avLst/>
              <a:gdLst/>
              <a:ahLst/>
              <a:cxnLst/>
              <a:rect l="l" t="t" r="r" b="b"/>
              <a:pathLst>
                <a:path w="694" h="2458" extrusionOk="0">
                  <a:moveTo>
                    <a:pt x="347" y="0"/>
                  </a:moveTo>
                  <a:cubicBezTo>
                    <a:pt x="190" y="316"/>
                    <a:pt x="1" y="757"/>
                    <a:pt x="1" y="1229"/>
                  </a:cubicBezTo>
                  <a:cubicBezTo>
                    <a:pt x="1" y="1702"/>
                    <a:pt x="190" y="2143"/>
                    <a:pt x="347" y="2458"/>
                  </a:cubicBezTo>
                  <a:cubicBezTo>
                    <a:pt x="505" y="2143"/>
                    <a:pt x="694" y="1702"/>
                    <a:pt x="694" y="1229"/>
                  </a:cubicBezTo>
                  <a:cubicBezTo>
                    <a:pt x="694" y="757"/>
                    <a:pt x="505" y="316"/>
                    <a:pt x="3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6" name="Google Shape;6046;p47"/>
            <p:cNvSpPr/>
            <p:nvPr/>
          </p:nvSpPr>
          <p:spPr>
            <a:xfrm>
              <a:off x="-54385975" y="3198925"/>
              <a:ext cx="198500" cy="74850"/>
            </a:xfrm>
            <a:custGeom>
              <a:avLst/>
              <a:gdLst/>
              <a:ahLst/>
              <a:cxnLst/>
              <a:rect l="l" t="t" r="r" b="b"/>
              <a:pathLst>
                <a:path w="7940" h="2994" extrusionOk="0">
                  <a:moveTo>
                    <a:pt x="4978" y="0"/>
                  </a:moveTo>
                  <a:cubicBezTo>
                    <a:pt x="2836" y="0"/>
                    <a:pt x="946" y="1229"/>
                    <a:pt x="1" y="2993"/>
                  </a:cubicBezTo>
                  <a:lnTo>
                    <a:pt x="7688" y="2993"/>
                  </a:lnTo>
                  <a:cubicBezTo>
                    <a:pt x="7625" y="2741"/>
                    <a:pt x="7562" y="2521"/>
                    <a:pt x="7562" y="2237"/>
                  </a:cubicBezTo>
                  <a:cubicBezTo>
                    <a:pt x="7562" y="1733"/>
                    <a:pt x="7719" y="1261"/>
                    <a:pt x="7940" y="851"/>
                  </a:cubicBezTo>
                  <a:cubicBezTo>
                    <a:pt x="7026" y="315"/>
                    <a:pt x="6049" y="0"/>
                    <a:pt x="497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7" name="Google Shape;6047;p47"/>
            <p:cNvSpPr/>
            <p:nvPr/>
          </p:nvSpPr>
          <p:spPr>
            <a:xfrm>
              <a:off x="-54400950" y="3385575"/>
              <a:ext cx="37050" cy="19725"/>
            </a:xfrm>
            <a:custGeom>
              <a:avLst/>
              <a:gdLst/>
              <a:ahLst/>
              <a:cxnLst/>
              <a:rect l="l" t="t" r="r" b="b"/>
              <a:pathLst>
                <a:path w="1482" h="789" extrusionOk="0">
                  <a:moveTo>
                    <a:pt x="1" y="1"/>
                  </a:moveTo>
                  <a:lnTo>
                    <a:pt x="1" y="789"/>
                  </a:lnTo>
                  <a:lnTo>
                    <a:pt x="1482" y="789"/>
                  </a:lnTo>
                  <a:lnTo>
                    <a:pt x="1482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8" name="Google Shape;6048;p47"/>
            <p:cNvSpPr/>
            <p:nvPr/>
          </p:nvSpPr>
          <p:spPr>
            <a:xfrm>
              <a:off x="-54401725" y="3292650"/>
              <a:ext cx="128400" cy="74850"/>
            </a:xfrm>
            <a:custGeom>
              <a:avLst/>
              <a:gdLst/>
              <a:ahLst/>
              <a:cxnLst/>
              <a:rect l="l" t="t" r="r" b="b"/>
              <a:pathLst>
                <a:path w="5136" h="2994" extrusionOk="0">
                  <a:moveTo>
                    <a:pt x="315" y="0"/>
                  </a:moveTo>
                  <a:cubicBezTo>
                    <a:pt x="126" y="567"/>
                    <a:pt x="0" y="1198"/>
                    <a:pt x="0" y="1828"/>
                  </a:cubicBezTo>
                  <a:lnTo>
                    <a:pt x="0" y="2993"/>
                  </a:lnTo>
                  <a:lnTo>
                    <a:pt x="1513" y="2993"/>
                  </a:lnTo>
                  <a:lnTo>
                    <a:pt x="1513" y="1828"/>
                  </a:lnTo>
                  <a:cubicBezTo>
                    <a:pt x="1513" y="1639"/>
                    <a:pt x="1670" y="1481"/>
                    <a:pt x="1859" y="1481"/>
                  </a:cubicBezTo>
                  <a:lnTo>
                    <a:pt x="2615" y="1481"/>
                  </a:lnTo>
                  <a:cubicBezTo>
                    <a:pt x="3592" y="1481"/>
                    <a:pt x="4821" y="788"/>
                    <a:pt x="513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9" name="Google Shape;6049;p47"/>
            <p:cNvSpPr/>
            <p:nvPr/>
          </p:nvSpPr>
          <p:spPr>
            <a:xfrm>
              <a:off x="-54250500" y="3266650"/>
              <a:ext cx="128400" cy="99275"/>
            </a:xfrm>
            <a:custGeom>
              <a:avLst/>
              <a:gdLst/>
              <a:ahLst/>
              <a:cxnLst/>
              <a:rect l="l" t="t" r="r" b="b"/>
              <a:pathLst>
                <a:path w="5136" h="3971" extrusionOk="0">
                  <a:moveTo>
                    <a:pt x="4317" y="1"/>
                  </a:moveTo>
                  <a:cubicBezTo>
                    <a:pt x="4159" y="914"/>
                    <a:pt x="3560" y="1607"/>
                    <a:pt x="3529" y="1607"/>
                  </a:cubicBezTo>
                  <a:cubicBezTo>
                    <a:pt x="3466" y="1702"/>
                    <a:pt x="3371" y="1734"/>
                    <a:pt x="3245" y="1734"/>
                  </a:cubicBezTo>
                  <a:cubicBezTo>
                    <a:pt x="3151" y="1734"/>
                    <a:pt x="3056" y="1702"/>
                    <a:pt x="2993" y="1607"/>
                  </a:cubicBezTo>
                  <a:cubicBezTo>
                    <a:pt x="2993" y="1607"/>
                    <a:pt x="2741" y="1387"/>
                    <a:pt x="2552" y="977"/>
                  </a:cubicBezTo>
                  <a:lnTo>
                    <a:pt x="0" y="977"/>
                  </a:lnTo>
                  <a:cubicBezTo>
                    <a:pt x="315" y="1765"/>
                    <a:pt x="1576" y="2490"/>
                    <a:pt x="2521" y="2490"/>
                  </a:cubicBezTo>
                  <a:lnTo>
                    <a:pt x="3245" y="2490"/>
                  </a:lnTo>
                  <a:cubicBezTo>
                    <a:pt x="3466" y="2490"/>
                    <a:pt x="3623" y="2647"/>
                    <a:pt x="3623" y="2836"/>
                  </a:cubicBezTo>
                  <a:lnTo>
                    <a:pt x="3623" y="3970"/>
                  </a:lnTo>
                  <a:lnTo>
                    <a:pt x="5104" y="3970"/>
                  </a:lnTo>
                  <a:lnTo>
                    <a:pt x="5104" y="2521"/>
                  </a:lnTo>
                  <a:cubicBezTo>
                    <a:pt x="5136" y="2458"/>
                    <a:pt x="5136" y="2395"/>
                    <a:pt x="5104" y="2364"/>
                  </a:cubicBezTo>
                  <a:cubicBezTo>
                    <a:pt x="5041" y="1544"/>
                    <a:pt x="4758" y="725"/>
                    <a:pt x="431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0" name="Google Shape;6050;p47"/>
            <p:cNvSpPr/>
            <p:nvPr/>
          </p:nvSpPr>
          <p:spPr>
            <a:xfrm>
              <a:off x="-54159150" y="3385575"/>
              <a:ext cx="37050" cy="19725"/>
            </a:xfrm>
            <a:custGeom>
              <a:avLst/>
              <a:gdLst/>
              <a:ahLst/>
              <a:cxnLst/>
              <a:rect l="l" t="t" r="r" b="b"/>
              <a:pathLst>
                <a:path w="1482" h="789" extrusionOk="0">
                  <a:moveTo>
                    <a:pt x="1" y="1"/>
                  </a:moveTo>
                  <a:lnTo>
                    <a:pt x="1" y="789"/>
                  </a:lnTo>
                  <a:lnTo>
                    <a:pt x="1482" y="789"/>
                  </a:lnTo>
                  <a:lnTo>
                    <a:pt x="1482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1" name="Google Shape;6051;p47"/>
            <p:cNvSpPr/>
            <p:nvPr/>
          </p:nvSpPr>
          <p:spPr>
            <a:xfrm>
              <a:off x="-54345025" y="3309975"/>
              <a:ext cx="167000" cy="207175"/>
            </a:xfrm>
            <a:custGeom>
              <a:avLst/>
              <a:gdLst/>
              <a:ahLst/>
              <a:cxnLst/>
              <a:rect l="l" t="t" r="r" b="b"/>
              <a:pathLst>
                <a:path w="6680" h="8287" extrusionOk="0">
                  <a:moveTo>
                    <a:pt x="1797" y="2332"/>
                  </a:moveTo>
                  <a:cubicBezTo>
                    <a:pt x="1986" y="2332"/>
                    <a:pt x="2143" y="2489"/>
                    <a:pt x="2143" y="2678"/>
                  </a:cubicBezTo>
                  <a:cubicBezTo>
                    <a:pt x="2143" y="2867"/>
                    <a:pt x="1986" y="3025"/>
                    <a:pt x="1797" y="3025"/>
                  </a:cubicBezTo>
                  <a:cubicBezTo>
                    <a:pt x="1639" y="3025"/>
                    <a:pt x="1450" y="2867"/>
                    <a:pt x="1450" y="2678"/>
                  </a:cubicBezTo>
                  <a:cubicBezTo>
                    <a:pt x="1450" y="2489"/>
                    <a:pt x="1608" y="2332"/>
                    <a:pt x="1797" y="2332"/>
                  </a:cubicBezTo>
                  <a:close/>
                  <a:moveTo>
                    <a:pt x="4821" y="2332"/>
                  </a:moveTo>
                  <a:cubicBezTo>
                    <a:pt x="5042" y="2332"/>
                    <a:pt x="5199" y="2489"/>
                    <a:pt x="5199" y="2678"/>
                  </a:cubicBezTo>
                  <a:cubicBezTo>
                    <a:pt x="5199" y="2867"/>
                    <a:pt x="5042" y="3025"/>
                    <a:pt x="4821" y="3025"/>
                  </a:cubicBezTo>
                  <a:cubicBezTo>
                    <a:pt x="4632" y="3025"/>
                    <a:pt x="4474" y="2867"/>
                    <a:pt x="4474" y="2678"/>
                  </a:cubicBezTo>
                  <a:cubicBezTo>
                    <a:pt x="4474" y="2489"/>
                    <a:pt x="4632" y="2332"/>
                    <a:pt x="4821" y="2332"/>
                  </a:cubicBezTo>
                  <a:close/>
                  <a:moveTo>
                    <a:pt x="4392" y="4892"/>
                  </a:moveTo>
                  <a:cubicBezTo>
                    <a:pt x="4482" y="4892"/>
                    <a:pt x="4569" y="4931"/>
                    <a:pt x="4632" y="5010"/>
                  </a:cubicBezTo>
                  <a:cubicBezTo>
                    <a:pt x="4790" y="5136"/>
                    <a:pt x="4790" y="5356"/>
                    <a:pt x="4632" y="5514"/>
                  </a:cubicBezTo>
                  <a:cubicBezTo>
                    <a:pt x="4285" y="5860"/>
                    <a:pt x="3813" y="6049"/>
                    <a:pt x="3340" y="6049"/>
                  </a:cubicBezTo>
                  <a:cubicBezTo>
                    <a:pt x="2868" y="6049"/>
                    <a:pt x="2364" y="5860"/>
                    <a:pt x="2049" y="5514"/>
                  </a:cubicBezTo>
                  <a:cubicBezTo>
                    <a:pt x="1891" y="5356"/>
                    <a:pt x="1891" y="5136"/>
                    <a:pt x="2049" y="5010"/>
                  </a:cubicBezTo>
                  <a:cubicBezTo>
                    <a:pt x="2127" y="4931"/>
                    <a:pt x="2222" y="4892"/>
                    <a:pt x="2312" y="4892"/>
                  </a:cubicBezTo>
                  <a:cubicBezTo>
                    <a:pt x="2403" y="4892"/>
                    <a:pt x="2490" y="4931"/>
                    <a:pt x="2553" y="5010"/>
                  </a:cubicBezTo>
                  <a:cubicBezTo>
                    <a:pt x="2773" y="5230"/>
                    <a:pt x="3057" y="5341"/>
                    <a:pt x="3340" y="5341"/>
                  </a:cubicBezTo>
                  <a:cubicBezTo>
                    <a:pt x="3624" y="5341"/>
                    <a:pt x="3907" y="5230"/>
                    <a:pt x="4128" y="5010"/>
                  </a:cubicBezTo>
                  <a:cubicBezTo>
                    <a:pt x="4207" y="4931"/>
                    <a:pt x="4301" y="4892"/>
                    <a:pt x="4392" y="4892"/>
                  </a:cubicBezTo>
                  <a:close/>
                  <a:moveTo>
                    <a:pt x="3340" y="1"/>
                  </a:moveTo>
                  <a:cubicBezTo>
                    <a:pt x="2710" y="914"/>
                    <a:pt x="1324" y="1513"/>
                    <a:pt x="347" y="1513"/>
                  </a:cubicBezTo>
                  <a:lnTo>
                    <a:pt x="1" y="1513"/>
                  </a:lnTo>
                  <a:lnTo>
                    <a:pt x="1" y="4915"/>
                  </a:lnTo>
                  <a:cubicBezTo>
                    <a:pt x="1" y="6774"/>
                    <a:pt x="1482" y="8286"/>
                    <a:pt x="3340" y="8286"/>
                  </a:cubicBezTo>
                  <a:cubicBezTo>
                    <a:pt x="5199" y="8286"/>
                    <a:pt x="6680" y="6774"/>
                    <a:pt x="6680" y="4915"/>
                  </a:cubicBezTo>
                  <a:lnTo>
                    <a:pt x="6680" y="1513"/>
                  </a:lnTo>
                  <a:lnTo>
                    <a:pt x="6333" y="1513"/>
                  </a:lnTo>
                  <a:cubicBezTo>
                    <a:pt x="6307" y="1514"/>
                    <a:pt x="6281" y="1514"/>
                    <a:pt x="6254" y="1514"/>
                  </a:cubicBezTo>
                  <a:cubicBezTo>
                    <a:pt x="5228" y="1514"/>
                    <a:pt x="3955" y="922"/>
                    <a:pt x="334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2" name="Google Shape;6052;p47"/>
            <p:cNvSpPr/>
            <p:nvPr/>
          </p:nvSpPr>
          <p:spPr>
            <a:xfrm>
              <a:off x="-54401725" y="3424175"/>
              <a:ext cx="37825" cy="40975"/>
            </a:xfrm>
            <a:custGeom>
              <a:avLst/>
              <a:gdLst/>
              <a:ahLst/>
              <a:cxnLst/>
              <a:rect l="l" t="t" r="r" b="b"/>
              <a:pathLst>
                <a:path w="1513" h="1639" extrusionOk="0">
                  <a:moveTo>
                    <a:pt x="0" y="1"/>
                  </a:moveTo>
                  <a:lnTo>
                    <a:pt x="0" y="914"/>
                  </a:lnTo>
                  <a:cubicBezTo>
                    <a:pt x="0" y="1292"/>
                    <a:pt x="315" y="1639"/>
                    <a:pt x="757" y="1639"/>
                  </a:cubicBezTo>
                  <a:cubicBezTo>
                    <a:pt x="1198" y="1639"/>
                    <a:pt x="1513" y="1324"/>
                    <a:pt x="1513" y="914"/>
                  </a:cubicBezTo>
                  <a:lnTo>
                    <a:pt x="1513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3" name="Google Shape;6053;p47"/>
            <p:cNvSpPr/>
            <p:nvPr/>
          </p:nvSpPr>
          <p:spPr>
            <a:xfrm>
              <a:off x="-54159150" y="3424175"/>
              <a:ext cx="37050" cy="40975"/>
            </a:xfrm>
            <a:custGeom>
              <a:avLst/>
              <a:gdLst/>
              <a:ahLst/>
              <a:cxnLst/>
              <a:rect l="l" t="t" r="r" b="b"/>
              <a:pathLst>
                <a:path w="1482" h="1639" extrusionOk="0">
                  <a:moveTo>
                    <a:pt x="1" y="1"/>
                  </a:moveTo>
                  <a:lnTo>
                    <a:pt x="1" y="914"/>
                  </a:lnTo>
                  <a:cubicBezTo>
                    <a:pt x="1" y="1292"/>
                    <a:pt x="316" y="1639"/>
                    <a:pt x="757" y="1639"/>
                  </a:cubicBezTo>
                  <a:cubicBezTo>
                    <a:pt x="1167" y="1639"/>
                    <a:pt x="1482" y="1324"/>
                    <a:pt x="1482" y="914"/>
                  </a:cubicBezTo>
                  <a:lnTo>
                    <a:pt x="1482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54" name="Google Shape;6054;p47"/>
          <p:cNvGrpSpPr/>
          <p:nvPr/>
        </p:nvGrpSpPr>
        <p:grpSpPr>
          <a:xfrm>
            <a:off x="4836503" y="3469035"/>
            <a:ext cx="295536" cy="336332"/>
            <a:chOff x="-54401725" y="3590375"/>
            <a:chExt cx="279625" cy="318225"/>
          </a:xfrm>
          <a:solidFill>
            <a:srgbClr val="171536"/>
          </a:solidFill>
        </p:grpSpPr>
        <p:sp>
          <p:nvSpPr>
            <p:cNvPr id="6055" name="Google Shape;6055;p47"/>
            <p:cNvSpPr/>
            <p:nvPr/>
          </p:nvSpPr>
          <p:spPr>
            <a:xfrm>
              <a:off x="-54194575" y="3721900"/>
              <a:ext cx="35450" cy="19725"/>
            </a:xfrm>
            <a:custGeom>
              <a:avLst/>
              <a:gdLst/>
              <a:ahLst/>
              <a:cxnLst/>
              <a:rect l="l" t="t" r="r" b="b"/>
              <a:pathLst>
                <a:path w="1418" h="789" extrusionOk="0">
                  <a:moveTo>
                    <a:pt x="0" y="1"/>
                  </a:moveTo>
                  <a:cubicBezTo>
                    <a:pt x="158" y="410"/>
                    <a:pt x="536" y="788"/>
                    <a:pt x="1071" y="788"/>
                  </a:cubicBezTo>
                  <a:lnTo>
                    <a:pt x="1418" y="788"/>
                  </a:lnTo>
                  <a:lnTo>
                    <a:pt x="1418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6" name="Google Shape;6056;p47"/>
            <p:cNvSpPr/>
            <p:nvPr/>
          </p:nvSpPr>
          <p:spPr>
            <a:xfrm>
              <a:off x="-54380450" y="3590375"/>
              <a:ext cx="237075" cy="112650"/>
            </a:xfrm>
            <a:custGeom>
              <a:avLst/>
              <a:gdLst/>
              <a:ahLst/>
              <a:cxnLst/>
              <a:rect l="l" t="t" r="r" b="b"/>
              <a:pathLst>
                <a:path w="9483" h="4506" extrusionOk="0">
                  <a:moveTo>
                    <a:pt x="4789" y="1575"/>
                  </a:moveTo>
                  <a:cubicBezTo>
                    <a:pt x="5009" y="1575"/>
                    <a:pt x="5135" y="1733"/>
                    <a:pt x="5135" y="1954"/>
                  </a:cubicBezTo>
                  <a:lnTo>
                    <a:pt x="5135" y="2300"/>
                  </a:lnTo>
                  <a:lnTo>
                    <a:pt x="5513" y="2300"/>
                  </a:lnTo>
                  <a:cubicBezTo>
                    <a:pt x="5702" y="2300"/>
                    <a:pt x="5860" y="2458"/>
                    <a:pt x="5860" y="2647"/>
                  </a:cubicBezTo>
                  <a:cubicBezTo>
                    <a:pt x="5860" y="2836"/>
                    <a:pt x="5702" y="2993"/>
                    <a:pt x="5513" y="2993"/>
                  </a:cubicBezTo>
                  <a:lnTo>
                    <a:pt x="5135" y="2993"/>
                  </a:lnTo>
                  <a:lnTo>
                    <a:pt x="5135" y="3371"/>
                  </a:lnTo>
                  <a:cubicBezTo>
                    <a:pt x="5135" y="3560"/>
                    <a:pt x="5009" y="3718"/>
                    <a:pt x="4789" y="3718"/>
                  </a:cubicBezTo>
                  <a:cubicBezTo>
                    <a:pt x="4600" y="3718"/>
                    <a:pt x="4442" y="3560"/>
                    <a:pt x="4442" y="3371"/>
                  </a:cubicBezTo>
                  <a:lnTo>
                    <a:pt x="4442" y="2993"/>
                  </a:lnTo>
                  <a:lnTo>
                    <a:pt x="4096" y="2993"/>
                  </a:lnTo>
                  <a:cubicBezTo>
                    <a:pt x="3907" y="2993"/>
                    <a:pt x="3749" y="2836"/>
                    <a:pt x="3749" y="2647"/>
                  </a:cubicBezTo>
                  <a:cubicBezTo>
                    <a:pt x="3749" y="2458"/>
                    <a:pt x="3907" y="2300"/>
                    <a:pt x="4096" y="2300"/>
                  </a:cubicBezTo>
                  <a:lnTo>
                    <a:pt x="4442" y="2300"/>
                  </a:lnTo>
                  <a:lnTo>
                    <a:pt x="4442" y="1954"/>
                  </a:lnTo>
                  <a:cubicBezTo>
                    <a:pt x="4442" y="1733"/>
                    <a:pt x="4600" y="1575"/>
                    <a:pt x="4789" y="1575"/>
                  </a:cubicBezTo>
                  <a:close/>
                  <a:moveTo>
                    <a:pt x="2048" y="0"/>
                  </a:moveTo>
                  <a:cubicBezTo>
                    <a:pt x="882" y="0"/>
                    <a:pt x="0" y="1040"/>
                    <a:pt x="189" y="2174"/>
                  </a:cubicBezTo>
                  <a:lnTo>
                    <a:pt x="567" y="4505"/>
                  </a:lnTo>
                  <a:lnTo>
                    <a:pt x="8916" y="4505"/>
                  </a:lnTo>
                  <a:lnTo>
                    <a:pt x="9326" y="2174"/>
                  </a:lnTo>
                  <a:cubicBezTo>
                    <a:pt x="9483" y="1040"/>
                    <a:pt x="8601" y="0"/>
                    <a:pt x="746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7" name="Google Shape;6057;p47"/>
            <p:cNvSpPr/>
            <p:nvPr/>
          </p:nvSpPr>
          <p:spPr>
            <a:xfrm>
              <a:off x="-54363925" y="3721900"/>
              <a:ext cx="35475" cy="19725"/>
            </a:xfrm>
            <a:custGeom>
              <a:avLst/>
              <a:gdLst/>
              <a:ahLst/>
              <a:cxnLst/>
              <a:rect l="l" t="t" r="r" b="b"/>
              <a:pathLst>
                <a:path w="1419" h="789" extrusionOk="0">
                  <a:moveTo>
                    <a:pt x="1" y="1"/>
                  </a:moveTo>
                  <a:lnTo>
                    <a:pt x="1" y="788"/>
                  </a:lnTo>
                  <a:lnTo>
                    <a:pt x="347" y="788"/>
                  </a:lnTo>
                  <a:cubicBezTo>
                    <a:pt x="820" y="788"/>
                    <a:pt x="1261" y="410"/>
                    <a:pt x="141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8" name="Google Shape;6058;p47"/>
            <p:cNvSpPr/>
            <p:nvPr/>
          </p:nvSpPr>
          <p:spPr>
            <a:xfrm>
              <a:off x="-54363925" y="3721900"/>
              <a:ext cx="204800" cy="186700"/>
            </a:xfrm>
            <a:custGeom>
              <a:avLst/>
              <a:gdLst/>
              <a:ahLst/>
              <a:cxnLst/>
              <a:rect l="l" t="t" r="r" b="b"/>
              <a:pathLst>
                <a:path w="8192" h="7468" extrusionOk="0">
                  <a:moveTo>
                    <a:pt x="2553" y="1513"/>
                  </a:moveTo>
                  <a:cubicBezTo>
                    <a:pt x="2742" y="1513"/>
                    <a:pt x="2899" y="1670"/>
                    <a:pt x="2899" y="1891"/>
                  </a:cubicBezTo>
                  <a:cubicBezTo>
                    <a:pt x="2899" y="2080"/>
                    <a:pt x="2742" y="2237"/>
                    <a:pt x="2553" y="2237"/>
                  </a:cubicBezTo>
                  <a:cubicBezTo>
                    <a:pt x="2541" y="2240"/>
                    <a:pt x="2529" y="2241"/>
                    <a:pt x="2517" y="2241"/>
                  </a:cubicBezTo>
                  <a:cubicBezTo>
                    <a:pt x="2368" y="2241"/>
                    <a:pt x="2206" y="2066"/>
                    <a:pt x="2206" y="1891"/>
                  </a:cubicBezTo>
                  <a:cubicBezTo>
                    <a:pt x="2206" y="1670"/>
                    <a:pt x="2364" y="1513"/>
                    <a:pt x="2553" y="1513"/>
                  </a:cubicBezTo>
                  <a:close/>
                  <a:moveTo>
                    <a:pt x="5577" y="1576"/>
                  </a:moveTo>
                  <a:cubicBezTo>
                    <a:pt x="5798" y="1576"/>
                    <a:pt x="5955" y="1733"/>
                    <a:pt x="5955" y="1922"/>
                  </a:cubicBezTo>
                  <a:cubicBezTo>
                    <a:pt x="5955" y="2111"/>
                    <a:pt x="5798" y="2269"/>
                    <a:pt x="5577" y="2269"/>
                  </a:cubicBezTo>
                  <a:cubicBezTo>
                    <a:pt x="5388" y="2269"/>
                    <a:pt x="5230" y="2111"/>
                    <a:pt x="5230" y="1922"/>
                  </a:cubicBezTo>
                  <a:cubicBezTo>
                    <a:pt x="5230" y="1733"/>
                    <a:pt x="5388" y="1576"/>
                    <a:pt x="5577" y="1576"/>
                  </a:cubicBezTo>
                  <a:close/>
                  <a:moveTo>
                    <a:pt x="5148" y="4073"/>
                  </a:moveTo>
                  <a:cubicBezTo>
                    <a:pt x="5238" y="4073"/>
                    <a:pt x="5325" y="4112"/>
                    <a:pt x="5388" y="4191"/>
                  </a:cubicBezTo>
                  <a:cubicBezTo>
                    <a:pt x="5546" y="4317"/>
                    <a:pt x="5546" y="4537"/>
                    <a:pt x="5388" y="4726"/>
                  </a:cubicBezTo>
                  <a:cubicBezTo>
                    <a:pt x="5041" y="5073"/>
                    <a:pt x="4569" y="5262"/>
                    <a:pt x="4096" y="5262"/>
                  </a:cubicBezTo>
                  <a:cubicBezTo>
                    <a:pt x="3624" y="5262"/>
                    <a:pt x="3120" y="5073"/>
                    <a:pt x="2805" y="4726"/>
                  </a:cubicBezTo>
                  <a:cubicBezTo>
                    <a:pt x="2647" y="4569"/>
                    <a:pt x="2647" y="4317"/>
                    <a:pt x="2805" y="4191"/>
                  </a:cubicBezTo>
                  <a:cubicBezTo>
                    <a:pt x="2883" y="4112"/>
                    <a:pt x="2978" y="4073"/>
                    <a:pt x="3068" y="4073"/>
                  </a:cubicBezTo>
                  <a:cubicBezTo>
                    <a:pt x="3159" y="4073"/>
                    <a:pt x="3246" y="4112"/>
                    <a:pt x="3309" y="4191"/>
                  </a:cubicBezTo>
                  <a:cubicBezTo>
                    <a:pt x="3529" y="4411"/>
                    <a:pt x="3813" y="4521"/>
                    <a:pt x="4096" y="4521"/>
                  </a:cubicBezTo>
                  <a:cubicBezTo>
                    <a:pt x="4380" y="4521"/>
                    <a:pt x="4663" y="4411"/>
                    <a:pt x="4884" y="4191"/>
                  </a:cubicBezTo>
                  <a:cubicBezTo>
                    <a:pt x="4963" y="4112"/>
                    <a:pt x="5057" y="4073"/>
                    <a:pt x="5148" y="4073"/>
                  </a:cubicBezTo>
                  <a:close/>
                  <a:moveTo>
                    <a:pt x="2175" y="1"/>
                  </a:moveTo>
                  <a:cubicBezTo>
                    <a:pt x="2017" y="851"/>
                    <a:pt x="1229" y="1513"/>
                    <a:pt x="347" y="1513"/>
                  </a:cubicBezTo>
                  <a:lnTo>
                    <a:pt x="1" y="1513"/>
                  </a:lnTo>
                  <a:lnTo>
                    <a:pt x="1" y="3372"/>
                  </a:lnTo>
                  <a:cubicBezTo>
                    <a:pt x="1" y="5608"/>
                    <a:pt x="1859" y="7467"/>
                    <a:pt x="4096" y="7467"/>
                  </a:cubicBezTo>
                  <a:cubicBezTo>
                    <a:pt x="6333" y="7467"/>
                    <a:pt x="8192" y="5608"/>
                    <a:pt x="8192" y="3372"/>
                  </a:cubicBezTo>
                  <a:lnTo>
                    <a:pt x="8192" y="1513"/>
                  </a:lnTo>
                  <a:lnTo>
                    <a:pt x="7845" y="1513"/>
                  </a:lnTo>
                  <a:cubicBezTo>
                    <a:pt x="6932" y="1513"/>
                    <a:pt x="6176" y="820"/>
                    <a:pt x="598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9" name="Google Shape;6059;p47"/>
            <p:cNvSpPr/>
            <p:nvPr/>
          </p:nvSpPr>
          <p:spPr>
            <a:xfrm>
              <a:off x="-54401725" y="3747100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757" y="1"/>
                  </a:moveTo>
                  <a:cubicBezTo>
                    <a:pt x="284" y="253"/>
                    <a:pt x="0" y="725"/>
                    <a:pt x="0" y="1261"/>
                  </a:cubicBezTo>
                  <a:cubicBezTo>
                    <a:pt x="0" y="1828"/>
                    <a:pt x="315" y="2301"/>
                    <a:pt x="757" y="2553"/>
                  </a:cubicBezTo>
                  <a:lnTo>
                    <a:pt x="757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0" name="Google Shape;6060;p47"/>
            <p:cNvSpPr/>
            <p:nvPr/>
          </p:nvSpPr>
          <p:spPr>
            <a:xfrm>
              <a:off x="-54140225" y="3746325"/>
              <a:ext cx="18125" cy="63825"/>
            </a:xfrm>
            <a:custGeom>
              <a:avLst/>
              <a:gdLst/>
              <a:ahLst/>
              <a:cxnLst/>
              <a:rect l="l" t="t" r="r" b="b"/>
              <a:pathLst>
                <a:path w="725" h="2553" extrusionOk="0">
                  <a:moveTo>
                    <a:pt x="0" y="0"/>
                  </a:moveTo>
                  <a:lnTo>
                    <a:pt x="0" y="2552"/>
                  </a:lnTo>
                  <a:cubicBezTo>
                    <a:pt x="410" y="2269"/>
                    <a:pt x="725" y="1796"/>
                    <a:pt x="725" y="1260"/>
                  </a:cubicBezTo>
                  <a:cubicBezTo>
                    <a:pt x="725" y="756"/>
                    <a:pt x="410" y="284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61" name="Google Shape;6061;p47"/>
          <p:cNvGrpSpPr/>
          <p:nvPr/>
        </p:nvGrpSpPr>
        <p:grpSpPr>
          <a:xfrm>
            <a:off x="4834429" y="3883578"/>
            <a:ext cx="299684" cy="336332"/>
            <a:chOff x="-54403300" y="3982600"/>
            <a:chExt cx="283550" cy="318225"/>
          </a:xfrm>
          <a:solidFill>
            <a:srgbClr val="171536"/>
          </a:solidFill>
        </p:grpSpPr>
        <p:sp>
          <p:nvSpPr>
            <p:cNvPr id="6062" name="Google Shape;6062;p47"/>
            <p:cNvSpPr/>
            <p:nvPr/>
          </p:nvSpPr>
          <p:spPr>
            <a:xfrm>
              <a:off x="-54273350" y="4036950"/>
              <a:ext cx="27600" cy="27600"/>
            </a:xfrm>
            <a:custGeom>
              <a:avLst/>
              <a:gdLst/>
              <a:ahLst/>
              <a:cxnLst/>
              <a:rect l="l" t="t" r="r" b="b"/>
              <a:pathLst>
                <a:path w="1104" h="1104" extrusionOk="0">
                  <a:moveTo>
                    <a:pt x="536" y="0"/>
                  </a:moveTo>
                  <a:lnTo>
                    <a:pt x="473" y="189"/>
                  </a:lnTo>
                  <a:cubicBezTo>
                    <a:pt x="442" y="315"/>
                    <a:pt x="316" y="379"/>
                    <a:pt x="190" y="379"/>
                  </a:cubicBezTo>
                  <a:lnTo>
                    <a:pt x="1" y="410"/>
                  </a:lnTo>
                  <a:lnTo>
                    <a:pt x="158" y="568"/>
                  </a:lnTo>
                  <a:cubicBezTo>
                    <a:pt x="127" y="662"/>
                    <a:pt x="158" y="788"/>
                    <a:pt x="158" y="883"/>
                  </a:cubicBezTo>
                  <a:lnTo>
                    <a:pt x="127" y="1103"/>
                  </a:lnTo>
                  <a:lnTo>
                    <a:pt x="316" y="1009"/>
                  </a:lnTo>
                  <a:cubicBezTo>
                    <a:pt x="379" y="993"/>
                    <a:pt x="434" y="985"/>
                    <a:pt x="489" y="985"/>
                  </a:cubicBezTo>
                  <a:cubicBezTo>
                    <a:pt x="544" y="985"/>
                    <a:pt x="599" y="993"/>
                    <a:pt x="662" y="1009"/>
                  </a:cubicBezTo>
                  <a:lnTo>
                    <a:pt x="851" y="1103"/>
                  </a:lnTo>
                  <a:lnTo>
                    <a:pt x="820" y="883"/>
                  </a:lnTo>
                  <a:cubicBezTo>
                    <a:pt x="788" y="788"/>
                    <a:pt x="820" y="662"/>
                    <a:pt x="946" y="568"/>
                  </a:cubicBezTo>
                  <a:lnTo>
                    <a:pt x="1103" y="410"/>
                  </a:lnTo>
                  <a:lnTo>
                    <a:pt x="914" y="379"/>
                  </a:lnTo>
                  <a:cubicBezTo>
                    <a:pt x="788" y="379"/>
                    <a:pt x="662" y="315"/>
                    <a:pt x="631" y="189"/>
                  </a:cubicBezTo>
                  <a:lnTo>
                    <a:pt x="536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3" name="Google Shape;6063;p47"/>
            <p:cNvSpPr/>
            <p:nvPr/>
          </p:nvSpPr>
          <p:spPr>
            <a:xfrm>
              <a:off x="-54383600" y="3982600"/>
              <a:ext cx="241800" cy="130775"/>
            </a:xfrm>
            <a:custGeom>
              <a:avLst/>
              <a:gdLst/>
              <a:ahLst/>
              <a:cxnLst/>
              <a:rect l="l" t="t" r="r" b="b"/>
              <a:pathLst>
                <a:path w="9672" h="5231" extrusionOk="0">
                  <a:moveTo>
                    <a:pt x="4856" y="946"/>
                  </a:moveTo>
                  <a:cubicBezTo>
                    <a:pt x="4994" y="946"/>
                    <a:pt x="5135" y="1009"/>
                    <a:pt x="5198" y="1135"/>
                  </a:cubicBezTo>
                  <a:lnTo>
                    <a:pt x="5545" y="1859"/>
                  </a:lnTo>
                  <a:lnTo>
                    <a:pt x="6301" y="1954"/>
                  </a:lnTo>
                  <a:cubicBezTo>
                    <a:pt x="6616" y="2017"/>
                    <a:pt x="6742" y="2395"/>
                    <a:pt x="6490" y="2584"/>
                  </a:cubicBezTo>
                  <a:lnTo>
                    <a:pt x="5954" y="3151"/>
                  </a:lnTo>
                  <a:lnTo>
                    <a:pt x="6049" y="3907"/>
                  </a:lnTo>
                  <a:cubicBezTo>
                    <a:pt x="6098" y="4150"/>
                    <a:pt x="5921" y="4337"/>
                    <a:pt x="5707" y="4337"/>
                  </a:cubicBezTo>
                  <a:cubicBezTo>
                    <a:pt x="5644" y="4337"/>
                    <a:pt x="5578" y="4321"/>
                    <a:pt x="5513" y="4285"/>
                  </a:cubicBezTo>
                  <a:lnTo>
                    <a:pt x="4852" y="3939"/>
                  </a:lnTo>
                  <a:lnTo>
                    <a:pt x="4159" y="4285"/>
                  </a:lnTo>
                  <a:cubicBezTo>
                    <a:pt x="4101" y="4321"/>
                    <a:pt x="4041" y="4337"/>
                    <a:pt x="3982" y="4337"/>
                  </a:cubicBezTo>
                  <a:cubicBezTo>
                    <a:pt x="3781" y="4337"/>
                    <a:pt x="3599" y="4150"/>
                    <a:pt x="3623" y="3907"/>
                  </a:cubicBezTo>
                  <a:lnTo>
                    <a:pt x="3749" y="3151"/>
                  </a:lnTo>
                  <a:lnTo>
                    <a:pt x="3182" y="2584"/>
                  </a:lnTo>
                  <a:cubicBezTo>
                    <a:pt x="3025" y="2363"/>
                    <a:pt x="3151" y="1985"/>
                    <a:pt x="3434" y="1954"/>
                  </a:cubicBezTo>
                  <a:lnTo>
                    <a:pt x="4159" y="1859"/>
                  </a:lnTo>
                  <a:lnTo>
                    <a:pt x="4537" y="1135"/>
                  </a:lnTo>
                  <a:cubicBezTo>
                    <a:pt x="4584" y="1009"/>
                    <a:pt x="4718" y="946"/>
                    <a:pt x="4856" y="946"/>
                  </a:cubicBezTo>
                  <a:close/>
                  <a:moveTo>
                    <a:pt x="1859" y="1"/>
                  </a:moveTo>
                  <a:cubicBezTo>
                    <a:pt x="819" y="1"/>
                    <a:pt x="0" y="820"/>
                    <a:pt x="0" y="1859"/>
                  </a:cubicBezTo>
                  <a:lnTo>
                    <a:pt x="0" y="4096"/>
                  </a:lnTo>
                  <a:cubicBezTo>
                    <a:pt x="32" y="4726"/>
                    <a:pt x="504" y="5230"/>
                    <a:pt x="1134" y="5230"/>
                  </a:cubicBezTo>
                  <a:lnTo>
                    <a:pt x="8569" y="5230"/>
                  </a:lnTo>
                  <a:cubicBezTo>
                    <a:pt x="9199" y="5230"/>
                    <a:pt x="9672" y="4726"/>
                    <a:pt x="9672" y="4128"/>
                  </a:cubicBezTo>
                  <a:lnTo>
                    <a:pt x="9672" y="1859"/>
                  </a:lnTo>
                  <a:cubicBezTo>
                    <a:pt x="9672" y="820"/>
                    <a:pt x="8853" y="1"/>
                    <a:pt x="784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4" name="Google Shape;6064;p47"/>
            <p:cNvSpPr/>
            <p:nvPr/>
          </p:nvSpPr>
          <p:spPr>
            <a:xfrm>
              <a:off x="-54403300" y="4122000"/>
              <a:ext cx="58300" cy="140225"/>
            </a:xfrm>
            <a:custGeom>
              <a:avLst/>
              <a:gdLst/>
              <a:ahLst/>
              <a:cxnLst/>
              <a:rect l="l" t="t" r="r" b="b"/>
              <a:pathLst>
                <a:path w="2332" h="5609" extrusionOk="0">
                  <a:moveTo>
                    <a:pt x="820" y="1"/>
                  </a:moveTo>
                  <a:lnTo>
                    <a:pt x="820" y="3088"/>
                  </a:lnTo>
                  <a:cubicBezTo>
                    <a:pt x="820" y="3561"/>
                    <a:pt x="631" y="4034"/>
                    <a:pt x="315" y="4349"/>
                  </a:cubicBezTo>
                  <a:cubicBezTo>
                    <a:pt x="0" y="4664"/>
                    <a:pt x="32" y="5136"/>
                    <a:pt x="315" y="5420"/>
                  </a:cubicBezTo>
                  <a:cubicBezTo>
                    <a:pt x="473" y="5546"/>
                    <a:pt x="662" y="5609"/>
                    <a:pt x="851" y="5609"/>
                  </a:cubicBezTo>
                  <a:cubicBezTo>
                    <a:pt x="1040" y="5609"/>
                    <a:pt x="1229" y="5546"/>
                    <a:pt x="1387" y="5420"/>
                  </a:cubicBezTo>
                  <a:cubicBezTo>
                    <a:pt x="2017" y="4790"/>
                    <a:pt x="2332" y="3939"/>
                    <a:pt x="2332" y="3088"/>
                  </a:cubicBezTo>
                  <a:lnTo>
                    <a:pt x="2332" y="379"/>
                  </a:lnTo>
                  <a:lnTo>
                    <a:pt x="1954" y="379"/>
                  </a:lnTo>
                  <a:cubicBezTo>
                    <a:pt x="1913" y="382"/>
                    <a:pt x="1874" y="383"/>
                    <a:pt x="1836" y="383"/>
                  </a:cubicBezTo>
                  <a:cubicBezTo>
                    <a:pt x="1422" y="383"/>
                    <a:pt x="1108" y="232"/>
                    <a:pt x="82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5" name="Google Shape;6065;p47"/>
            <p:cNvSpPr/>
            <p:nvPr/>
          </p:nvSpPr>
          <p:spPr>
            <a:xfrm>
              <a:off x="-54346600" y="4132250"/>
              <a:ext cx="167800" cy="168575"/>
            </a:xfrm>
            <a:custGeom>
              <a:avLst/>
              <a:gdLst/>
              <a:ahLst/>
              <a:cxnLst/>
              <a:rect l="l" t="t" r="r" b="b"/>
              <a:pathLst>
                <a:path w="6712" h="6743" extrusionOk="0">
                  <a:moveTo>
                    <a:pt x="1860" y="757"/>
                  </a:moveTo>
                  <a:cubicBezTo>
                    <a:pt x="2049" y="757"/>
                    <a:pt x="2206" y="914"/>
                    <a:pt x="2206" y="1103"/>
                  </a:cubicBezTo>
                  <a:cubicBezTo>
                    <a:pt x="2206" y="1292"/>
                    <a:pt x="2049" y="1450"/>
                    <a:pt x="1860" y="1450"/>
                  </a:cubicBezTo>
                  <a:cubicBezTo>
                    <a:pt x="1846" y="1452"/>
                    <a:pt x="1832" y="1454"/>
                    <a:pt x="1818" y="1454"/>
                  </a:cubicBezTo>
                  <a:cubicBezTo>
                    <a:pt x="1671" y="1454"/>
                    <a:pt x="1513" y="1305"/>
                    <a:pt x="1513" y="1103"/>
                  </a:cubicBezTo>
                  <a:cubicBezTo>
                    <a:pt x="1513" y="914"/>
                    <a:pt x="1671" y="757"/>
                    <a:pt x="1860" y="757"/>
                  </a:cubicBezTo>
                  <a:close/>
                  <a:moveTo>
                    <a:pt x="4884" y="788"/>
                  </a:moveTo>
                  <a:cubicBezTo>
                    <a:pt x="5105" y="788"/>
                    <a:pt x="5262" y="946"/>
                    <a:pt x="5262" y="1135"/>
                  </a:cubicBezTo>
                  <a:cubicBezTo>
                    <a:pt x="5262" y="1324"/>
                    <a:pt x="5105" y="1481"/>
                    <a:pt x="4884" y="1481"/>
                  </a:cubicBezTo>
                  <a:cubicBezTo>
                    <a:pt x="4695" y="1481"/>
                    <a:pt x="4537" y="1324"/>
                    <a:pt x="4537" y="1135"/>
                  </a:cubicBezTo>
                  <a:cubicBezTo>
                    <a:pt x="4537" y="946"/>
                    <a:pt x="4695" y="788"/>
                    <a:pt x="4884" y="788"/>
                  </a:cubicBezTo>
                  <a:close/>
                  <a:moveTo>
                    <a:pt x="4455" y="3316"/>
                  </a:moveTo>
                  <a:cubicBezTo>
                    <a:pt x="4545" y="3316"/>
                    <a:pt x="4632" y="3356"/>
                    <a:pt x="4695" y="3435"/>
                  </a:cubicBezTo>
                  <a:cubicBezTo>
                    <a:pt x="4853" y="3592"/>
                    <a:pt x="4853" y="3813"/>
                    <a:pt x="4695" y="3939"/>
                  </a:cubicBezTo>
                  <a:cubicBezTo>
                    <a:pt x="4348" y="4285"/>
                    <a:pt x="3876" y="4474"/>
                    <a:pt x="3403" y="4474"/>
                  </a:cubicBezTo>
                  <a:cubicBezTo>
                    <a:pt x="2931" y="4474"/>
                    <a:pt x="2427" y="4285"/>
                    <a:pt x="2112" y="3939"/>
                  </a:cubicBezTo>
                  <a:cubicBezTo>
                    <a:pt x="1954" y="3781"/>
                    <a:pt x="1954" y="3529"/>
                    <a:pt x="2112" y="3435"/>
                  </a:cubicBezTo>
                  <a:cubicBezTo>
                    <a:pt x="2190" y="3356"/>
                    <a:pt x="2285" y="3316"/>
                    <a:pt x="2375" y="3316"/>
                  </a:cubicBezTo>
                  <a:cubicBezTo>
                    <a:pt x="2466" y="3316"/>
                    <a:pt x="2553" y="3356"/>
                    <a:pt x="2616" y="3435"/>
                  </a:cubicBezTo>
                  <a:cubicBezTo>
                    <a:pt x="2836" y="3639"/>
                    <a:pt x="3120" y="3742"/>
                    <a:pt x="3403" y="3742"/>
                  </a:cubicBezTo>
                  <a:cubicBezTo>
                    <a:pt x="3687" y="3742"/>
                    <a:pt x="3970" y="3639"/>
                    <a:pt x="4191" y="3435"/>
                  </a:cubicBezTo>
                  <a:cubicBezTo>
                    <a:pt x="4270" y="3356"/>
                    <a:pt x="4364" y="3316"/>
                    <a:pt x="4455" y="3316"/>
                  </a:cubicBezTo>
                  <a:close/>
                  <a:moveTo>
                    <a:pt x="757" y="1"/>
                  </a:moveTo>
                  <a:lnTo>
                    <a:pt x="757" y="2710"/>
                  </a:lnTo>
                  <a:cubicBezTo>
                    <a:pt x="757" y="3529"/>
                    <a:pt x="536" y="4285"/>
                    <a:pt x="1" y="5010"/>
                  </a:cubicBezTo>
                  <a:cubicBezTo>
                    <a:pt x="757" y="6049"/>
                    <a:pt x="1986" y="6743"/>
                    <a:pt x="3372" y="6743"/>
                  </a:cubicBezTo>
                  <a:cubicBezTo>
                    <a:pt x="4727" y="6743"/>
                    <a:pt x="5955" y="6049"/>
                    <a:pt x="6711" y="5010"/>
                  </a:cubicBezTo>
                  <a:cubicBezTo>
                    <a:pt x="6207" y="4285"/>
                    <a:pt x="5955" y="3498"/>
                    <a:pt x="5955" y="2710"/>
                  </a:cubicBezTo>
                  <a:lnTo>
                    <a:pt x="5955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6" name="Google Shape;6066;p47"/>
            <p:cNvSpPr/>
            <p:nvPr/>
          </p:nvSpPr>
          <p:spPr>
            <a:xfrm>
              <a:off x="-54177250" y="4122000"/>
              <a:ext cx="57500" cy="141025"/>
            </a:xfrm>
            <a:custGeom>
              <a:avLst/>
              <a:gdLst/>
              <a:ahLst/>
              <a:cxnLst/>
              <a:rect l="l" t="t" r="r" b="b"/>
              <a:pathLst>
                <a:path w="2300" h="5641" extrusionOk="0">
                  <a:moveTo>
                    <a:pt x="1481" y="1"/>
                  </a:moveTo>
                  <a:cubicBezTo>
                    <a:pt x="1166" y="253"/>
                    <a:pt x="756" y="411"/>
                    <a:pt x="378" y="411"/>
                  </a:cubicBezTo>
                  <a:lnTo>
                    <a:pt x="0" y="411"/>
                  </a:lnTo>
                  <a:lnTo>
                    <a:pt x="0" y="3120"/>
                  </a:lnTo>
                  <a:cubicBezTo>
                    <a:pt x="0" y="4034"/>
                    <a:pt x="378" y="4821"/>
                    <a:pt x="945" y="5451"/>
                  </a:cubicBezTo>
                  <a:cubicBezTo>
                    <a:pt x="1103" y="5577"/>
                    <a:pt x="1292" y="5640"/>
                    <a:pt x="1481" y="5640"/>
                  </a:cubicBezTo>
                  <a:cubicBezTo>
                    <a:pt x="1670" y="5640"/>
                    <a:pt x="1859" y="5577"/>
                    <a:pt x="2017" y="5451"/>
                  </a:cubicBezTo>
                  <a:cubicBezTo>
                    <a:pt x="2300" y="5136"/>
                    <a:pt x="2300" y="4664"/>
                    <a:pt x="1985" y="4380"/>
                  </a:cubicBezTo>
                  <a:cubicBezTo>
                    <a:pt x="1639" y="4034"/>
                    <a:pt x="1481" y="3466"/>
                    <a:pt x="1481" y="1576"/>
                  </a:cubicBezTo>
                  <a:lnTo>
                    <a:pt x="1481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67" name="Google Shape;6067;p47"/>
          <p:cNvGrpSpPr/>
          <p:nvPr/>
        </p:nvGrpSpPr>
        <p:grpSpPr>
          <a:xfrm>
            <a:off x="6888864" y="3050529"/>
            <a:ext cx="334641" cy="335275"/>
            <a:chOff x="-52458650" y="3194400"/>
            <a:chExt cx="316625" cy="317225"/>
          </a:xfrm>
          <a:solidFill>
            <a:srgbClr val="171536"/>
          </a:solidFill>
        </p:grpSpPr>
        <p:sp>
          <p:nvSpPr>
            <p:cNvPr id="6068" name="Google Shape;6068;p47"/>
            <p:cNvSpPr/>
            <p:nvPr/>
          </p:nvSpPr>
          <p:spPr>
            <a:xfrm>
              <a:off x="-52458650" y="3194400"/>
              <a:ext cx="316625" cy="166000"/>
            </a:xfrm>
            <a:custGeom>
              <a:avLst/>
              <a:gdLst/>
              <a:ahLst/>
              <a:cxnLst/>
              <a:rect l="l" t="t" r="r" b="b"/>
              <a:pathLst>
                <a:path w="12665" h="6640" extrusionOk="0">
                  <a:moveTo>
                    <a:pt x="6309" y="0"/>
                  </a:moveTo>
                  <a:cubicBezTo>
                    <a:pt x="6254" y="0"/>
                    <a:pt x="6207" y="8"/>
                    <a:pt x="6175" y="24"/>
                  </a:cubicBezTo>
                  <a:lnTo>
                    <a:pt x="189" y="3017"/>
                  </a:lnTo>
                  <a:cubicBezTo>
                    <a:pt x="63" y="3080"/>
                    <a:pt x="0" y="3206"/>
                    <a:pt x="0" y="3332"/>
                  </a:cubicBezTo>
                  <a:cubicBezTo>
                    <a:pt x="0" y="3489"/>
                    <a:pt x="63" y="3615"/>
                    <a:pt x="189" y="3647"/>
                  </a:cubicBezTo>
                  <a:lnTo>
                    <a:pt x="2394" y="4434"/>
                  </a:lnTo>
                  <a:lnTo>
                    <a:pt x="3025" y="3143"/>
                  </a:lnTo>
                  <a:cubicBezTo>
                    <a:pt x="3088" y="3017"/>
                    <a:pt x="3214" y="2922"/>
                    <a:pt x="3340" y="2922"/>
                  </a:cubicBezTo>
                  <a:lnTo>
                    <a:pt x="9326" y="2922"/>
                  </a:lnTo>
                  <a:cubicBezTo>
                    <a:pt x="9483" y="2922"/>
                    <a:pt x="9609" y="3017"/>
                    <a:pt x="9641" y="3143"/>
                  </a:cubicBezTo>
                  <a:lnTo>
                    <a:pt x="10271" y="4434"/>
                  </a:lnTo>
                  <a:lnTo>
                    <a:pt x="11940" y="3836"/>
                  </a:lnTo>
                  <a:lnTo>
                    <a:pt x="11940" y="6293"/>
                  </a:lnTo>
                  <a:cubicBezTo>
                    <a:pt x="11940" y="6482"/>
                    <a:pt x="12098" y="6640"/>
                    <a:pt x="12287" y="6640"/>
                  </a:cubicBezTo>
                  <a:cubicBezTo>
                    <a:pt x="12476" y="6640"/>
                    <a:pt x="12634" y="6482"/>
                    <a:pt x="12634" y="6293"/>
                  </a:cubicBezTo>
                  <a:lnTo>
                    <a:pt x="12634" y="3300"/>
                  </a:lnTo>
                  <a:cubicBezTo>
                    <a:pt x="12665" y="3206"/>
                    <a:pt x="12634" y="3048"/>
                    <a:pt x="12508" y="3017"/>
                  </a:cubicBezTo>
                  <a:lnTo>
                    <a:pt x="6490" y="24"/>
                  </a:lnTo>
                  <a:cubicBezTo>
                    <a:pt x="6427" y="8"/>
                    <a:pt x="6364" y="0"/>
                    <a:pt x="630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9" name="Google Shape;6069;p47"/>
            <p:cNvSpPr/>
            <p:nvPr/>
          </p:nvSpPr>
          <p:spPr>
            <a:xfrm>
              <a:off x="-52379100" y="3287125"/>
              <a:ext cx="156750" cy="18925"/>
            </a:xfrm>
            <a:custGeom>
              <a:avLst/>
              <a:gdLst/>
              <a:ahLst/>
              <a:cxnLst/>
              <a:rect l="l" t="t" r="r" b="b"/>
              <a:pathLst>
                <a:path w="6270" h="757" extrusionOk="0">
                  <a:moveTo>
                    <a:pt x="378" y="1"/>
                  </a:moveTo>
                  <a:lnTo>
                    <a:pt x="0" y="757"/>
                  </a:lnTo>
                  <a:lnTo>
                    <a:pt x="6270" y="757"/>
                  </a:lnTo>
                  <a:lnTo>
                    <a:pt x="5892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0" name="Google Shape;6070;p47"/>
            <p:cNvSpPr/>
            <p:nvPr/>
          </p:nvSpPr>
          <p:spPr>
            <a:xfrm>
              <a:off x="-52383825" y="3361950"/>
              <a:ext cx="55150" cy="37050"/>
            </a:xfrm>
            <a:custGeom>
              <a:avLst/>
              <a:gdLst/>
              <a:ahLst/>
              <a:cxnLst/>
              <a:rect l="l" t="t" r="r" b="b"/>
              <a:pathLst>
                <a:path w="2206" h="1482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lnTo>
                    <a:pt x="0" y="1104"/>
                  </a:lnTo>
                  <a:cubicBezTo>
                    <a:pt x="0" y="1293"/>
                    <a:pt x="158" y="1450"/>
                    <a:pt x="347" y="1450"/>
                  </a:cubicBezTo>
                  <a:lnTo>
                    <a:pt x="1103" y="1450"/>
                  </a:lnTo>
                  <a:lnTo>
                    <a:pt x="1103" y="1482"/>
                  </a:lnTo>
                  <a:cubicBezTo>
                    <a:pt x="1733" y="1482"/>
                    <a:pt x="2205" y="946"/>
                    <a:pt x="2205" y="379"/>
                  </a:cubicBezTo>
                  <a:cubicBezTo>
                    <a:pt x="2205" y="158"/>
                    <a:pt x="2048" y="1"/>
                    <a:pt x="18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1" name="Google Shape;6071;p47"/>
            <p:cNvSpPr/>
            <p:nvPr/>
          </p:nvSpPr>
          <p:spPr>
            <a:xfrm>
              <a:off x="-52401950" y="3380075"/>
              <a:ext cx="204800" cy="131550"/>
            </a:xfrm>
            <a:custGeom>
              <a:avLst/>
              <a:gdLst/>
              <a:ahLst/>
              <a:cxnLst/>
              <a:rect l="l" t="t" r="r" b="b"/>
              <a:pathLst>
                <a:path w="8192" h="5262" extrusionOk="0">
                  <a:moveTo>
                    <a:pt x="5085" y="1804"/>
                  </a:moveTo>
                  <a:cubicBezTo>
                    <a:pt x="5175" y="1804"/>
                    <a:pt x="5262" y="1843"/>
                    <a:pt x="5325" y="1922"/>
                  </a:cubicBezTo>
                  <a:cubicBezTo>
                    <a:pt x="5514" y="2080"/>
                    <a:pt x="5514" y="2332"/>
                    <a:pt x="5356" y="2426"/>
                  </a:cubicBezTo>
                  <a:cubicBezTo>
                    <a:pt x="5010" y="2804"/>
                    <a:pt x="4537" y="2993"/>
                    <a:pt x="4065" y="2993"/>
                  </a:cubicBezTo>
                  <a:cubicBezTo>
                    <a:pt x="3561" y="2993"/>
                    <a:pt x="3088" y="2804"/>
                    <a:pt x="2710" y="2426"/>
                  </a:cubicBezTo>
                  <a:cubicBezTo>
                    <a:pt x="2552" y="2269"/>
                    <a:pt x="2552" y="2048"/>
                    <a:pt x="2710" y="1922"/>
                  </a:cubicBezTo>
                  <a:cubicBezTo>
                    <a:pt x="2789" y="1843"/>
                    <a:pt x="2891" y="1804"/>
                    <a:pt x="2990" y="1804"/>
                  </a:cubicBezTo>
                  <a:cubicBezTo>
                    <a:pt x="3088" y="1804"/>
                    <a:pt x="3182" y="1843"/>
                    <a:pt x="3245" y="1922"/>
                  </a:cubicBezTo>
                  <a:cubicBezTo>
                    <a:pt x="3450" y="2143"/>
                    <a:pt x="3734" y="2253"/>
                    <a:pt x="4021" y="2253"/>
                  </a:cubicBezTo>
                  <a:cubicBezTo>
                    <a:pt x="4309" y="2253"/>
                    <a:pt x="4600" y="2143"/>
                    <a:pt x="4821" y="1922"/>
                  </a:cubicBezTo>
                  <a:cubicBezTo>
                    <a:pt x="4899" y="1843"/>
                    <a:pt x="4994" y="1804"/>
                    <a:pt x="5085" y="1804"/>
                  </a:cubicBezTo>
                  <a:close/>
                  <a:moveTo>
                    <a:pt x="3655" y="0"/>
                  </a:moveTo>
                  <a:cubicBezTo>
                    <a:pt x="3498" y="851"/>
                    <a:pt x="2710" y="1481"/>
                    <a:pt x="1859" y="1481"/>
                  </a:cubicBezTo>
                  <a:lnTo>
                    <a:pt x="1103" y="1481"/>
                  </a:lnTo>
                  <a:cubicBezTo>
                    <a:pt x="473" y="1481"/>
                    <a:pt x="0" y="977"/>
                    <a:pt x="0" y="379"/>
                  </a:cubicBezTo>
                  <a:lnTo>
                    <a:pt x="0" y="1135"/>
                  </a:lnTo>
                  <a:cubicBezTo>
                    <a:pt x="0" y="3371"/>
                    <a:pt x="1859" y="5262"/>
                    <a:pt x="4096" y="5262"/>
                  </a:cubicBezTo>
                  <a:cubicBezTo>
                    <a:pt x="6333" y="5262"/>
                    <a:pt x="8192" y="3403"/>
                    <a:pt x="8192" y="1135"/>
                  </a:cubicBezTo>
                  <a:lnTo>
                    <a:pt x="8192" y="379"/>
                  </a:lnTo>
                  <a:cubicBezTo>
                    <a:pt x="8160" y="1009"/>
                    <a:pt x="7656" y="1481"/>
                    <a:pt x="7058" y="1481"/>
                  </a:cubicBezTo>
                  <a:lnTo>
                    <a:pt x="6301" y="1481"/>
                  </a:lnTo>
                  <a:cubicBezTo>
                    <a:pt x="5388" y="1481"/>
                    <a:pt x="4663" y="851"/>
                    <a:pt x="450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2" name="Google Shape;6072;p47"/>
            <p:cNvSpPr/>
            <p:nvPr/>
          </p:nvSpPr>
          <p:spPr>
            <a:xfrm>
              <a:off x="-52272000" y="3361950"/>
              <a:ext cx="55175" cy="37050"/>
            </a:xfrm>
            <a:custGeom>
              <a:avLst/>
              <a:gdLst/>
              <a:ahLst/>
              <a:cxnLst/>
              <a:rect l="l" t="t" r="r" b="b"/>
              <a:pathLst>
                <a:path w="2207" h="1482" extrusionOk="0"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1009"/>
                    <a:pt x="505" y="1482"/>
                    <a:pt x="1103" y="1482"/>
                  </a:cubicBezTo>
                  <a:lnTo>
                    <a:pt x="1860" y="1482"/>
                  </a:lnTo>
                  <a:cubicBezTo>
                    <a:pt x="2049" y="1482"/>
                    <a:pt x="2206" y="1324"/>
                    <a:pt x="2206" y="1104"/>
                  </a:cubicBezTo>
                  <a:lnTo>
                    <a:pt x="2206" y="379"/>
                  </a:lnTo>
                  <a:cubicBezTo>
                    <a:pt x="2206" y="158"/>
                    <a:pt x="2049" y="1"/>
                    <a:pt x="186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3" name="Google Shape;6073;p47"/>
            <p:cNvSpPr/>
            <p:nvPr/>
          </p:nvSpPr>
          <p:spPr>
            <a:xfrm>
              <a:off x="-52402750" y="3324950"/>
              <a:ext cx="204825" cy="46475"/>
            </a:xfrm>
            <a:custGeom>
              <a:avLst/>
              <a:gdLst/>
              <a:ahLst/>
              <a:cxnLst/>
              <a:rect l="l" t="t" r="r" b="b"/>
              <a:pathLst>
                <a:path w="8193" h="1859" extrusionOk="0">
                  <a:moveTo>
                    <a:pt x="1" y="0"/>
                  </a:moveTo>
                  <a:lnTo>
                    <a:pt x="1" y="1859"/>
                  </a:lnTo>
                  <a:cubicBezTo>
                    <a:pt x="1" y="1229"/>
                    <a:pt x="505" y="725"/>
                    <a:pt x="1104" y="725"/>
                  </a:cubicBezTo>
                  <a:lnTo>
                    <a:pt x="2584" y="725"/>
                  </a:lnTo>
                  <a:cubicBezTo>
                    <a:pt x="3057" y="725"/>
                    <a:pt x="3498" y="1071"/>
                    <a:pt x="3656" y="1481"/>
                  </a:cubicBezTo>
                  <a:lnTo>
                    <a:pt x="4538" y="1481"/>
                  </a:lnTo>
                  <a:cubicBezTo>
                    <a:pt x="4695" y="1071"/>
                    <a:pt x="5073" y="725"/>
                    <a:pt x="5577" y="725"/>
                  </a:cubicBezTo>
                  <a:lnTo>
                    <a:pt x="7090" y="725"/>
                  </a:lnTo>
                  <a:cubicBezTo>
                    <a:pt x="7720" y="725"/>
                    <a:pt x="8192" y="1260"/>
                    <a:pt x="8192" y="1859"/>
                  </a:cubicBezTo>
                  <a:lnTo>
                    <a:pt x="8192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4" name="Google Shape;6074;p47"/>
            <p:cNvSpPr/>
            <p:nvPr/>
          </p:nvSpPr>
          <p:spPr>
            <a:xfrm>
              <a:off x="-52440550" y="3349350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757" y="1"/>
                  </a:moveTo>
                  <a:cubicBezTo>
                    <a:pt x="284" y="190"/>
                    <a:pt x="1" y="725"/>
                    <a:pt x="1" y="1261"/>
                  </a:cubicBezTo>
                  <a:cubicBezTo>
                    <a:pt x="1" y="1797"/>
                    <a:pt x="316" y="2301"/>
                    <a:pt x="757" y="2553"/>
                  </a:cubicBezTo>
                  <a:lnTo>
                    <a:pt x="757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5" name="Google Shape;6075;p47"/>
            <p:cNvSpPr/>
            <p:nvPr/>
          </p:nvSpPr>
          <p:spPr>
            <a:xfrm>
              <a:off x="-52179050" y="3348575"/>
              <a:ext cx="18125" cy="63825"/>
            </a:xfrm>
            <a:custGeom>
              <a:avLst/>
              <a:gdLst/>
              <a:ahLst/>
              <a:cxnLst/>
              <a:rect l="l" t="t" r="r" b="b"/>
              <a:pathLst>
                <a:path w="725" h="2553" extrusionOk="0">
                  <a:moveTo>
                    <a:pt x="0" y="0"/>
                  </a:moveTo>
                  <a:lnTo>
                    <a:pt x="0" y="2552"/>
                  </a:lnTo>
                  <a:cubicBezTo>
                    <a:pt x="410" y="2269"/>
                    <a:pt x="725" y="1796"/>
                    <a:pt x="725" y="1260"/>
                  </a:cubicBezTo>
                  <a:cubicBezTo>
                    <a:pt x="725" y="756"/>
                    <a:pt x="410" y="22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76" name="Google Shape;6076;p47"/>
          <p:cNvGrpSpPr/>
          <p:nvPr/>
        </p:nvGrpSpPr>
        <p:grpSpPr>
          <a:xfrm>
            <a:off x="6897597" y="3463196"/>
            <a:ext cx="317176" cy="336094"/>
            <a:chOff x="-52450000" y="3584850"/>
            <a:chExt cx="300100" cy="318000"/>
          </a:xfrm>
          <a:solidFill>
            <a:srgbClr val="171536"/>
          </a:solidFill>
        </p:grpSpPr>
        <p:sp>
          <p:nvSpPr>
            <p:cNvPr id="6077" name="Google Shape;6077;p47"/>
            <p:cNvSpPr/>
            <p:nvPr/>
          </p:nvSpPr>
          <p:spPr>
            <a:xfrm>
              <a:off x="-52206625" y="3601400"/>
              <a:ext cx="55150" cy="55950"/>
            </a:xfrm>
            <a:custGeom>
              <a:avLst/>
              <a:gdLst/>
              <a:ahLst/>
              <a:cxnLst/>
              <a:rect l="l" t="t" r="r" b="b"/>
              <a:pathLst>
                <a:path w="2206" h="2238" extrusionOk="0">
                  <a:moveTo>
                    <a:pt x="1986" y="0"/>
                  </a:moveTo>
                  <a:cubicBezTo>
                    <a:pt x="1513" y="32"/>
                    <a:pt x="1103" y="252"/>
                    <a:pt x="694" y="599"/>
                  </a:cubicBezTo>
                  <a:cubicBezTo>
                    <a:pt x="347" y="914"/>
                    <a:pt x="64" y="1387"/>
                    <a:pt x="1" y="1859"/>
                  </a:cubicBezTo>
                  <a:cubicBezTo>
                    <a:pt x="64" y="1985"/>
                    <a:pt x="158" y="2143"/>
                    <a:pt x="221" y="2237"/>
                  </a:cubicBezTo>
                  <a:cubicBezTo>
                    <a:pt x="725" y="2174"/>
                    <a:pt x="1166" y="1985"/>
                    <a:pt x="1513" y="1607"/>
                  </a:cubicBezTo>
                  <a:cubicBezTo>
                    <a:pt x="1923" y="1197"/>
                    <a:pt x="2143" y="693"/>
                    <a:pt x="2206" y="189"/>
                  </a:cubicBezTo>
                  <a:cubicBezTo>
                    <a:pt x="2206" y="158"/>
                    <a:pt x="2206" y="95"/>
                    <a:pt x="2143" y="32"/>
                  </a:cubicBezTo>
                  <a:cubicBezTo>
                    <a:pt x="2112" y="0"/>
                    <a:pt x="2080" y="0"/>
                    <a:pt x="198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8" name="Google Shape;6078;p47"/>
            <p:cNvSpPr/>
            <p:nvPr/>
          </p:nvSpPr>
          <p:spPr>
            <a:xfrm>
              <a:off x="-52271200" y="3601700"/>
              <a:ext cx="29950" cy="11525"/>
            </a:xfrm>
            <a:custGeom>
              <a:avLst/>
              <a:gdLst/>
              <a:ahLst/>
              <a:cxnLst/>
              <a:rect l="l" t="t" r="r" b="b"/>
              <a:pathLst>
                <a:path w="1198" h="461" extrusionOk="0">
                  <a:moveTo>
                    <a:pt x="757" y="1"/>
                  </a:moveTo>
                  <a:cubicBezTo>
                    <a:pt x="507" y="1"/>
                    <a:pt x="260" y="23"/>
                    <a:pt x="0" y="83"/>
                  </a:cubicBezTo>
                  <a:cubicBezTo>
                    <a:pt x="410" y="146"/>
                    <a:pt x="756" y="272"/>
                    <a:pt x="1103" y="461"/>
                  </a:cubicBezTo>
                  <a:cubicBezTo>
                    <a:pt x="1103" y="303"/>
                    <a:pt x="1166" y="146"/>
                    <a:pt x="1197" y="20"/>
                  </a:cubicBezTo>
                  <a:cubicBezTo>
                    <a:pt x="1048" y="8"/>
                    <a:pt x="902" y="1"/>
                    <a:pt x="75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9" name="Google Shape;6079;p47"/>
            <p:cNvSpPr/>
            <p:nvPr/>
          </p:nvSpPr>
          <p:spPr>
            <a:xfrm>
              <a:off x="-52225525" y="3584850"/>
              <a:ext cx="30750" cy="44925"/>
            </a:xfrm>
            <a:custGeom>
              <a:avLst/>
              <a:gdLst/>
              <a:ahLst/>
              <a:cxnLst/>
              <a:rect l="l" t="t" r="r" b="b"/>
              <a:pathLst>
                <a:path w="1230" h="1797" extrusionOk="0">
                  <a:moveTo>
                    <a:pt x="757" y="1"/>
                  </a:moveTo>
                  <a:cubicBezTo>
                    <a:pt x="694" y="1"/>
                    <a:pt x="662" y="32"/>
                    <a:pt x="631" y="64"/>
                  </a:cubicBezTo>
                  <a:cubicBezTo>
                    <a:pt x="442" y="316"/>
                    <a:pt x="1" y="820"/>
                    <a:pt x="1" y="1418"/>
                  </a:cubicBezTo>
                  <a:lnTo>
                    <a:pt x="1" y="1607"/>
                  </a:lnTo>
                  <a:cubicBezTo>
                    <a:pt x="64" y="1702"/>
                    <a:pt x="158" y="1733"/>
                    <a:pt x="190" y="1796"/>
                  </a:cubicBezTo>
                  <a:cubicBezTo>
                    <a:pt x="347" y="1355"/>
                    <a:pt x="631" y="977"/>
                    <a:pt x="977" y="662"/>
                  </a:cubicBezTo>
                  <a:cubicBezTo>
                    <a:pt x="1072" y="599"/>
                    <a:pt x="1135" y="536"/>
                    <a:pt x="1229" y="505"/>
                  </a:cubicBezTo>
                  <a:cubicBezTo>
                    <a:pt x="1103" y="316"/>
                    <a:pt x="977" y="190"/>
                    <a:pt x="851" y="64"/>
                  </a:cubicBezTo>
                  <a:cubicBezTo>
                    <a:pt x="820" y="32"/>
                    <a:pt x="788" y="1"/>
                    <a:pt x="75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0" name="Google Shape;6080;p47"/>
            <p:cNvSpPr/>
            <p:nvPr/>
          </p:nvSpPr>
          <p:spPr>
            <a:xfrm>
              <a:off x="-52412200" y="3694325"/>
              <a:ext cx="205600" cy="208525"/>
            </a:xfrm>
            <a:custGeom>
              <a:avLst/>
              <a:gdLst/>
              <a:ahLst/>
              <a:cxnLst/>
              <a:rect l="l" t="t" r="r" b="b"/>
              <a:pathLst>
                <a:path w="8224" h="8341" extrusionOk="0">
                  <a:moveTo>
                    <a:pt x="2584" y="2269"/>
                  </a:moveTo>
                  <a:cubicBezTo>
                    <a:pt x="2773" y="2269"/>
                    <a:pt x="2931" y="2427"/>
                    <a:pt x="2931" y="2616"/>
                  </a:cubicBezTo>
                  <a:cubicBezTo>
                    <a:pt x="2931" y="2836"/>
                    <a:pt x="2773" y="2962"/>
                    <a:pt x="2584" y="2962"/>
                  </a:cubicBezTo>
                  <a:cubicBezTo>
                    <a:pt x="2568" y="2965"/>
                    <a:pt x="2552" y="2966"/>
                    <a:pt x="2536" y="2966"/>
                  </a:cubicBezTo>
                  <a:cubicBezTo>
                    <a:pt x="2369" y="2966"/>
                    <a:pt x="2238" y="2817"/>
                    <a:pt x="2238" y="2616"/>
                  </a:cubicBezTo>
                  <a:cubicBezTo>
                    <a:pt x="2238" y="2427"/>
                    <a:pt x="2395" y="2269"/>
                    <a:pt x="2584" y="2269"/>
                  </a:cubicBezTo>
                  <a:close/>
                  <a:moveTo>
                    <a:pt x="5577" y="2269"/>
                  </a:moveTo>
                  <a:cubicBezTo>
                    <a:pt x="5766" y="2269"/>
                    <a:pt x="5924" y="2427"/>
                    <a:pt x="5924" y="2616"/>
                  </a:cubicBezTo>
                  <a:cubicBezTo>
                    <a:pt x="5955" y="2836"/>
                    <a:pt x="5766" y="2994"/>
                    <a:pt x="5577" y="2994"/>
                  </a:cubicBezTo>
                  <a:cubicBezTo>
                    <a:pt x="5388" y="2994"/>
                    <a:pt x="5231" y="2836"/>
                    <a:pt x="5231" y="2616"/>
                  </a:cubicBezTo>
                  <a:cubicBezTo>
                    <a:pt x="5231" y="2427"/>
                    <a:pt x="5388" y="2269"/>
                    <a:pt x="5577" y="2269"/>
                  </a:cubicBezTo>
                  <a:close/>
                  <a:moveTo>
                    <a:pt x="5132" y="4923"/>
                  </a:moveTo>
                  <a:cubicBezTo>
                    <a:pt x="5231" y="4923"/>
                    <a:pt x="5325" y="4963"/>
                    <a:pt x="5388" y="5042"/>
                  </a:cubicBezTo>
                  <a:cubicBezTo>
                    <a:pt x="5577" y="5199"/>
                    <a:pt x="5577" y="5420"/>
                    <a:pt x="5420" y="5546"/>
                  </a:cubicBezTo>
                  <a:cubicBezTo>
                    <a:pt x="5073" y="5892"/>
                    <a:pt x="4601" y="6081"/>
                    <a:pt x="4128" y="6081"/>
                  </a:cubicBezTo>
                  <a:cubicBezTo>
                    <a:pt x="3592" y="6081"/>
                    <a:pt x="3120" y="5892"/>
                    <a:pt x="2773" y="5546"/>
                  </a:cubicBezTo>
                  <a:cubicBezTo>
                    <a:pt x="2616" y="5388"/>
                    <a:pt x="2616" y="5136"/>
                    <a:pt x="2773" y="5042"/>
                  </a:cubicBezTo>
                  <a:cubicBezTo>
                    <a:pt x="2852" y="4963"/>
                    <a:pt x="2954" y="4923"/>
                    <a:pt x="3049" y="4923"/>
                  </a:cubicBezTo>
                  <a:cubicBezTo>
                    <a:pt x="3144" y="4923"/>
                    <a:pt x="3230" y="4963"/>
                    <a:pt x="3277" y="5042"/>
                  </a:cubicBezTo>
                  <a:cubicBezTo>
                    <a:pt x="3498" y="5246"/>
                    <a:pt x="3789" y="5349"/>
                    <a:pt x="4077" y="5349"/>
                  </a:cubicBezTo>
                  <a:cubicBezTo>
                    <a:pt x="4364" y="5349"/>
                    <a:pt x="4648" y="5246"/>
                    <a:pt x="4853" y="5042"/>
                  </a:cubicBezTo>
                  <a:cubicBezTo>
                    <a:pt x="4931" y="4963"/>
                    <a:pt x="5034" y="4923"/>
                    <a:pt x="5132" y="4923"/>
                  </a:cubicBezTo>
                  <a:close/>
                  <a:moveTo>
                    <a:pt x="7468" y="1"/>
                  </a:moveTo>
                  <a:cubicBezTo>
                    <a:pt x="7027" y="1"/>
                    <a:pt x="6711" y="347"/>
                    <a:pt x="6711" y="725"/>
                  </a:cubicBezTo>
                  <a:cubicBezTo>
                    <a:pt x="6711" y="1135"/>
                    <a:pt x="6365" y="1482"/>
                    <a:pt x="5955" y="1482"/>
                  </a:cubicBezTo>
                  <a:lnTo>
                    <a:pt x="726" y="1482"/>
                  </a:lnTo>
                  <a:cubicBezTo>
                    <a:pt x="442" y="1482"/>
                    <a:pt x="221" y="1450"/>
                    <a:pt x="1" y="1356"/>
                  </a:cubicBezTo>
                  <a:lnTo>
                    <a:pt x="1" y="4033"/>
                  </a:lnTo>
                  <a:cubicBezTo>
                    <a:pt x="1" y="6176"/>
                    <a:pt x="1576" y="8129"/>
                    <a:pt x="3687" y="8318"/>
                  </a:cubicBezTo>
                  <a:cubicBezTo>
                    <a:pt x="3831" y="8333"/>
                    <a:pt x="3974" y="8340"/>
                    <a:pt x="4115" y="8340"/>
                  </a:cubicBezTo>
                  <a:cubicBezTo>
                    <a:pt x="6356" y="8340"/>
                    <a:pt x="8224" y="6504"/>
                    <a:pt x="8224" y="4223"/>
                  </a:cubicBezTo>
                  <a:lnTo>
                    <a:pt x="8224" y="757"/>
                  </a:lnTo>
                  <a:cubicBezTo>
                    <a:pt x="8224" y="347"/>
                    <a:pt x="7846" y="1"/>
                    <a:pt x="746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1" name="Google Shape;6081;p47"/>
            <p:cNvSpPr/>
            <p:nvPr/>
          </p:nvSpPr>
          <p:spPr>
            <a:xfrm>
              <a:off x="-52430300" y="3619500"/>
              <a:ext cx="219775" cy="92975"/>
            </a:xfrm>
            <a:custGeom>
              <a:avLst/>
              <a:gdLst/>
              <a:ahLst/>
              <a:cxnLst/>
              <a:rect l="l" t="t" r="r" b="b"/>
              <a:pathLst>
                <a:path w="8791" h="3719" extrusionOk="0">
                  <a:moveTo>
                    <a:pt x="2237" y="1"/>
                  </a:moveTo>
                  <a:cubicBezTo>
                    <a:pt x="1008" y="1"/>
                    <a:pt x="0" y="978"/>
                    <a:pt x="0" y="2238"/>
                  </a:cubicBezTo>
                  <a:cubicBezTo>
                    <a:pt x="0" y="2364"/>
                    <a:pt x="0" y="2427"/>
                    <a:pt x="32" y="2553"/>
                  </a:cubicBezTo>
                  <a:cubicBezTo>
                    <a:pt x="189" y="3214"/>
                    <a:pt x="788" y="3718"/>
                    <a:pt x="1481" y="3718"/>
                  </a:cubicBezTo>
                  <a:lnTo>
                    <a:pt x="6490" y="3718"/>
                  </a:lnTo>
                  <a:cubicBezTo>
                    <a:pt x="6585" y="3718"/>
                    <a:pt x="6648" y="3655"/>
                    <a:pt x="6679" y="3561"/>
                  </a:cubicBezTo>
                  <a:cubicBezTo>
                    <a:pt x="6774" y="2836"/>
                    <a:pt x="7404" y="2238"/>
                    <a:pt x="8192" y="2238"/>
                  </a:cubicBezTo>
                  <a:cubicBezTo>
                    <a:pt x="8381" y="2238"/>
                    <a:pt x="8570" y="2269"/>
                    <a:pt x="8790" y="2364"/>
                  </a:cubicBezTo>
                  <a:cubicBezTo>
                    <a:pt x="8349" y="978"/>
                    <a:pt x="7089" y="1"/>
                    <a:pt x="557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2" name="Google Shape;6082;p47"/>
            <p:cNvSpPr/>
            <p:nvPr/>
          </p:nvSpPr>
          <p:spPr>
            <a:xfrm>
              <a:off x="-52192450" y="3666775"/>
              <a:ext cx="42550" cy="120525"/>
            </a:xfrm>
            <a:custGeom>
              <a:avLst/>
              <a:gdLst/>
              <a:ahLst/>
              <a:cxnLst/>
              <a:rect l="l" t="t" r="r" b="b"/>
              <a:pathLst>
                <a:path w="1702" h="4821" extrusionOk="0">
                  <a:moveTo>
                    <a:pt x="851" y="0"/>
                  </a:moveTo>
                  <a:cubicBezTo>
                    <a:pt x="568" y="126"/>
                    <a:pt x="284" y="221"/>
                    <a:pt x="1" y="315"/>
                  </a:cubicBezTo>
                  <a:cubicBezTo>
                    <a:pt x="127" y="662"/>
                    <a:pt x="221" y="1040"/>
                    <a:pt x="221" y="1481"/>
                  </a:cubicBezTo>
                  <a:lnTo>
                    <a:pt x="221" y="4820"/>
                  </a:lnTo>
                  <a:cubicBezTo>
                    <a:pt x="1040" y="4820"/>
                    <a:pt x="1702" y="4159"/>
                    <a:pt x="1702" y="3340"/>
                  </a:cubicBezTo>
                  <a:cubicBezTo>
                    <a:pt x="1639" y="2710"/>
                    <a:pt x="1229" y="2143"/>
                    <a:pt x="694" y="1953"/>
                  </a:cubicBezTo>
                  <a:cubicBezTo>
                    <a:pt x="851" y="1575"/>
                    <a:pt x="914" y="1166"/>
                    <a:pt x="914" y="725"/>
                  </a:cubicBezTo>
                  <a:cubicBezTo>
                    <a:pt x="914" y="504"/>
                    <a:pt x="883" y="221"/>
                    <a:pt x="85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3" name="Google Shape;6083;p47"/>
            <p:cNvSpPr/>
            <p:nvPr/>
          </p:nvSpPr>
          <p:spPr>
            <a:xfrm>
              <a:off x="-52450000" y="3740025"/>
              <a:ext cx="18925" cy="64600"/>
            </a:xfrm>
            <a:custGeom>
              <a:avLst/>
              <a:gdLst/>
              <a:ahLst/>
              <a:cxnLst/>
              <a:rect l="l" t="t" r="r" b="b"/>
              <a:pathLst>
                <a:path w="757" h="2584" extrusionOk="0">
                  <a:moveTo>
                    <a:pt x="757" y="0"/>
                  </a:moveTo>
                  <a:cubicBezTo>
                    <a:pt x="316" y="252"/>
                    <a:pt x="1" y="725"/>
                    <a:pt x="1" y="1260"/>
                  </a:cubicBezTo>
                  <a:cubicBezTo>
                    <a:pt x="1" y="1827"/>
                    <a:pt x="316" y="2300"/>
                    <a:pt x="757" y="2584"/>
                  </a:cubicBezTo>
                  <a:lnTo>
                    <a:pt x="757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84" name="Google Shape;6084;p47"/>
          <p:cNvGrpSpPr/>
          <p:nvPr/>
        </p:nvGrpSpPr>
        <p:grpSpPr>
          <a:xfrm>
            <a:off x="6908417" y="3878584"/>
            <a:ext cx="295536" cy="335513"/>
            <a:chOff x="-52440550" y="3977875"/>
            <a:chExt cx="279625" cy="317450"/>
          </a:xfrm>
          <a:solidFill>
            <a:srgbClr val="171536"/>
          </a:solidFill>
        </p:grpSpPr>
        <p:sp>
          <p:nvSpPr>
            <p:cNvPr id="6085" name="Google Shape;6085;p47"/>
            <p:cNvSpPr/>
            <p:nvPr/>
          </p:nvSpPr>
          <p:spPr>
            <a:xfrm>
              <a:off x="-52403525" y="4052700"/>
              <a:ext cx="76425" cy="18150"/>
            </a:xfrm>
            <a:custGeom>
              <a:avLst/>
              <a:gdLst/>
              <a:ahLst/>
              <a:cxnLst/>
              <a:rect l="l" t="t" r="r" b="b"/>
              <a:pathLst>
                <a:path w="3057" h="726" extrusionOk="0">
                  <a:moveTo>
                    <a:pt x="0" y="1"/>
                  </a:moveTo>
                  <a:lnTo>
                    <a:pt x="0" y="725"/>
                  </a:lnTo>
                  <a:lnTo>
                    <a:pt x="3056" y="725"/>
                  </a:lnTo>
                  <a:cubicBezTo>
                    <a:pt x="3025" y="631"/>
                    <a:pt x="2993" y="473"/>
                    <a:pt x="2993" y="347"/>
                  </a:cubicBezTo>
                  <a:cubicBezTo>
                    <a:pt x="2993" y="221"/>
                    <a:pt x="3025" y="95"/>
                    <a:pt x="305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6" name="Google Shape;6086;p47"/>
            <p:cNvSpPr/>
            <p:nvPr/>
          </p:nvSpPr>
          <p:spPr>
            <a:xfrm>
              <a:off x="-52357850" y="4088925"/>
              <a:ext cx="168575" cy="33075"/>
            </a:xfrm>
            <a:custGeom>
              <a:avLst/>
              <a:gdLst/>
              <a:ahLst/>
              <a:cxnLst/>
              <a:rect l="l" t="t" r="r" b="b"/>
              <a:pathLst>
                <a:path w="6743" h="1323" extrusionOk="0">
                  <a:moveTo>
                    <a:pt x="1" y="1"/>
                  </a:moveTo>
                  <a:cubicBezTo>
                    <a:pt x="1387" y="631"/>
                    <a:pt x="2836" y="1072"/>
                    <a:pt x="4348" y="1292"/>
                  </a:cubicBezTo>
                  <a:cubicBezTo>
                    <a:pt x="4474" y="1313"/>
                    <a:pt x="4599" y="1322"/>
                    <a:pt x="4723" y="1322"/>
                  </a:cubicBezTo>
                  <a:cubicBezTo>
                    <a:pt x="5372" y="1322"/>
                    <a:pt x="5978" y="1054"/>
                    <a:pt x="6428" y="631"/>
                  </a:cubicBezTo>
                  <a:cubicBezTo>
                    <a:pt x="6554" y="505"/>
                    <a:pt x="6617" y="379"/>
                    <a:pt x="6711" y="284"/>
                  </a:cubicBezTo>
                  <a:cubicBezTo>
                    <a:pt x="6743" y="221"/>
                    <a:pt x="6743" y="158"/>
                    <a:pt x="6711" y="64"/>
                  </a:cubicBezTo>
                  <a:cubicBezTo>
                    <a:pt x="6680" y="32"/>
                    <a:pt x="6585" y="1"/>
                    <a:pt x="655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7" name="Google Shape;6087;p47"/>
            <p:cNvSpPr/>
            <p:nvPr/>
          </p:nvSpPr>
          <p:spPr>
            <a:xfrm>
              <a:off x="-52309000" y="4051925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7" y="0"/>
                  </a:moveTo>
                  <a:cubicBezTo>
                    <a:pt x="158" y="0"/>
                    <a:pt x="0" y="189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cubicBezTo>
                    <a:pt x="536" y="725"/>
                    <a:pt x="693" y="567"/>
                    <a:pt x="693" y="378"/>
                  </a:cubicBezTo>
                  <a:cubicBezTo>
                    <a:pt x="693" y="189"/>
                    <a:pt x="536" y="0"/>
                    <a:pt x="3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8" name="Google Shape;6088;p47"/>
            <p:cNvSpPr/>
            <p:nvPr/>
          </p:nvSpPr>
          <p:spPr>
            <a:xfrm>
              <a:off x="-52402750" y="3977875"/>
              <a:ext cx="204825" cy="55950"/>
            </a:xfrm>
            <a:custGeom>
              <a:avLst/>
              <a:gdLst/>
              <a:ahLst/>
              <a:cxnLst/>
              <a:rect l="l" t="t" r="r" b="b"/>
              <a:pathLst>
                <a:path w="8193" h="2238" extrusionOk="0">
                  <a:moveTo>
                    <a:pt x="1104" y="1"/>
                  </a:moveTo>
                  <a:cubicBezTo>
                    <a:pt x="474" y="1"/>
                    <a:pt x="1" y="505"/>
                    <a:pt x="1" y="1103"/>
                  </a:cubicBezTo>
                  <a:lnTo>
                    <a:pt x="1" y="2237"/>
                  </a:lnTo>
                  <a:lnTo>
                    <a:pt x="8192" y="2237"/>
                  </a:lnTo>
                  <a:lnTo>
                    <a:pt x="8192" y="1103"/>
                  </a:lnTo>
                  <a:cubicBezTo>
                    <a:pt x="8192" y="473"/>
                    <a:pt x="7688" y="1"/>
                    <a:pt x="709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9" name="Google Shape;6089;p47"/>
            <p:cNvSpPr/>
            <p:nvPr/>
          </p:nvSpPr>
          <p:spPr>
            <a:xfrm>
              <a:off x="-52275150" y="4052700"/>
              <a:ext cx="77225" cy="17350"/>
            </a:xfrm>
            <a:custGeom>
              <a:avLst/>
              <a:gdLst/>
              <a:ahLst/>
              <a:cxnLst/>
              <a:rect l="l" t="t" r="r" b="b"/>
              <a:pathLst>
                <a:path w="3089" h="694" extrusionOk="0">
                  <a:moveTo>
                    <a:pt x="1" y="1"/>
                  </a:moveTo>
                  <a:cubicBezTo>
                    <a:pt x="64" y="95"/>
                    <a:pt x="95" y="221"/>
                    <a:pt x="95" y="347"/>
                  </a:cubicBezTo>
                  <a:cubicBezTo>
                    <a:pt x="95" y="442"/>
                    <a:pt x="64" y="568"/>
                    <a:pt x="1" y="694"/>
                  </a:cubicBezTo>
                  <a:lnTo>
                    <a:pt x="3088" y="694"/>
                  </a:lnTo>
                  <a:lnTo>
                    <a:pt x="3088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0" name="Google Shape;6090;p47"/>
            <p:cNvSpPr/>
            <p:nvPr/>
          </p:nvSpPr>
          <p:spPr>
            <a:xfrm>
              <a:off x="-52403525" y="4089725"/>
              <a:ext cx="204800" cy="205600"/>
            </a:xfrm>
            <a:custGeom>
              <a:avLst/>
              <a:gdLst/>
              <a:ahLst/>
              <a:cxnLst/>
              <a:rect l="l" t="t" r="r" b="b"/>
              <a:pathLst>
                <a:path w="8192" h="8224" extrusionOk="0">
                  <a:moveTo>
                    <a:pt x="2584" y="2993"/>
                  </a:moveTo>
                  <a:cubicBezTo>
                    <a:pt x="2773" y="2993"/>
                    <a:pt x="2930" y="3151"/>
                    <a:pt x="2930" y="3340"/>
                  </a:cubicBezTo>
                  <a:cubicBezTo>
                    <a:pt x="2930" y="3560"/>
                    <a:pt x="2773" y="3718"/>
                    <a:pt x="2584" y="3718"/>
                  </a:cubicBezTo>
                  <a:cubicBezTo>
                    <a:pt x="2426" y="3718"/>
                    <a:pt x="2237" y="3560"/>
                    <a:pt x="2237" y="3340"/>
                  </a:cubicBezTo>
                  <a:cubicBezTo>
                    <a:pt x="2237" y="3151"/>
                    <a:pt x="2395" y="2993"/>
                    <a:pt x="2584" y="2993"/>
                  </a:cubicBezTo>
                  <a:close/>
                  <a:moveTo>
                    <a:pt x="5608" y="2993"/>
                  </a:moveTo>
                  <a:cubicBezTo>
                    <a:pt x="5829" y="2993"/>
                    <a:pt x="5986" y="3151"/>
                    <a:pt x="5986" y="3340"/>
                  </a:cubicBezTo>
                  <a:cubicBezTo>
                    <a:pt x="5986" y="3560"/>
                    <a:pt x="5829" y="3718"/>
                    <a:pt x="5608" y="3718"/>
                  </a:cubicBezTo>
                  <a:cubicBezTo>
                    <a:pt x="5419" y="3718"/>
                    <a:pt x="5262" y="3560"/>
                    <a:pt x="5262" y="3340"/>
                  </a:cubicBezTo>
                  <a:cubicBezTo>
                    <a:pt x="5262" y="3151"/>
                    <a:pt x="5419" y="2993"/>
                    <a:pt x="5608" y="2993"/>
                  </a:cubicBezTo>
                  <a:close/>
                  <a:moveTo>
                    <a:pt x="5148" y="5553"/>
                  </a:moveTo>
                  <a:cubicBezTo>
                    <a:pt x="5238" y="5553"/>
                    <a:pt x="5325" y="5592"/>
                    <a:pt x="5388" y="5671"/>
                  </a:cubicBezTo>
                  <a:cubicBezTo>
                    <a:pt x="5577" y="5797"/>
                    <a:pt x="5577" y="6018"/>
                    <a:pt x="5419" y="6175"/>
                  </a:cubicBezTo>
                  <a:cubicBezTo>
                    <a:pt x="5073" y="6522"/>
                    <a:pt x="4600" y="6742"/>
                    <a:pt x="4128" y="6742"/>
                  </a:cubicBezTo>
                  <a:cubicBezTo>
                    <a:pt x="3624" y="6742"/>
                    <a:pt x="3151" y="6522"/>
                    <a:pt x="2773" y="6175"/>
                  </a:cubicBezTo>
                  <a:cubicBezTo>
                    <a:pt x="2615" y="6018"/>
                    <a:pt x="2615" y="5797"/>
                    <a:pt x="2773" y="5671"/>
                  </a:cubicBezTo>
                  <a:cubicBezTo>
                    <a:pt x="2852" y="5592"/>
                    <a:pt x="2954" y="5553"/>
                    <a:pt x="3053" y="5553"/>
                  </a:cubicBezTo>
                  <a:cubicBezTo>
                    <a:pt x="3151" y="5553"/>
                    <a:pt x="3245" y="5592"/>
                    <a:pt x="3308" y="5671"/>
                  </a:cubicBezTo>
                  <a:cubicBezTo>
                    <a:pt x="3513" y="5892"/>
                    <a:pt x="3797" y="6002"/>
                    <a:pt x="4084" y="6002"/>
                  </a:cubicBezTo>
                  <a:cubicBezTo>
                    <a:pt x="4372" y="6002"/>
                    <a:pt x="4663" y="5892"/>
                    <a:pt x="4884" y="5671"/>
                  </a:cubicBezTo>
                  <a:cubicBezTo>
                    <a:pt x="4962" y="5592"/>
                    <a:pt x="5057" y="5553"/>
                    <a:pt x="5148" y="5553"/>
                  </a:cubicBezTo>
                  <a:close/>
                  <a:moveTo>
                    <a:pt x="0" y="0"/>
                  </a:moveTo>
                  <a:lnTo>
                    <a:pt x="0" y="4096"/>
                  </a:lnTo>
                  <a:cubicBezTo>
                    <a:pt x="0" y="6333"/>
                    <a:pt x="1828" y="8223"/>
                    <a:pt x="4096" y="8223"/>
                  </a:cubicBezTo>
                  <a:cubicBezTo>
                    <a:pt x="6333" y="8223"/>
                    <a:pt x="8192" y="6396"/>
                    <a:pt x="8192" y="4096"/>
                  </a:cubicBezTo>
                  <a:lnTo>
                    <a:pt x="8192" y="1576"/>
                  </a:lnTo>
                  <a:cubicBezTo>
                    <a:pt x="7656" y="1891"/>
                    <a:pt x="7089" y="2080"/>
                    <a:pt x="6490" y="2080"/>
                  </a:cubicBezTo>
                  <a:cubicBezTo>
                    <a:pt x="6364" y="2048"/>
                    <a:pt x="6207" y="2048"/>
                    <a:pt x="6049" y="2017"/>
                  </a:cubicBezTo>
                  <a:cubicBezTo>
                    <a:pt x="4317" y="1733"/>
                    <a:pt x="2615" y="1229"/>
                    <a:pt x="1009" y="441"/>
                  </a:cubicBezTo>
                  <a:lnTo>
                    <a:pt x="9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1" name="Google Shape;6091;p47"/>
            <p:cNvSpPr/>
            <p:nvPr/>
          </p:nvSpPr>
          <p:spPr>
            <a:xfrm>
              <a:off x="-52179050" y="4132250"/>
              <a:ext cx="18125" cy="63825"/>
            </a:xfrm>
            <a:custGeom>
              <a:avLst/>
              <a:gdLst/>
              <a:ahLst/>
              <a:cxnLst/>
              <a:rect l="l" t="t" r="r" b="b"/>
              <a:pathLst>
                <a:path w="725" h="2553" extrusionOk="0">
                  <a:moveTo>
                    <a:pt x="0" y="1"/>
                  </a:moveTo>
                  <a:lnTo>
                    <a:pt x="0" y="2552"/>
                  </a:lnTo>
                  <a:cubicBezTo>
                    <a:pt x="410" y="2269"/>
                    <a:pt x="725" y="1796"/>
                    <a:pt x="725" y="1261"/>
                  </a:cubicBezTo>
                  <a:cubicBezTo>
                    <a:pt x="725" y="694"/>
                    <a:pt x="410" y="221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2" name="Google Shape;6092;p47"/>
            <p:cNvSpPr/>
            <p:nvPr/>
          </p:nvSpPr>
          <p:spPr>
            <a:xfrm>
              <a:off x="-52440550" y="4132250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757" y="1"/>
                  </a:moveTo>
                  <a:cubicBezTo>
                    <a:pt x="284" y="221"/>
                    <a:pt x="1" y="694"/>
                    <a:pt x="1" y="1261"/>
                  </a:cubicBezTo>
                  <a:cubicBezTo>
                    <a:pt x="1" y="1796"/>
                    <a:pt x="316" y="2269"/>
                    <a:pt x="757" y="2552"/>
                  </a:cubicBezTo>
                  <a:lnTo>
                    <a:pt x="757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093" name="Google Shape;6093;p47"/>
          <p:cNvGrpSpPr/>
          <p:nvPr/>
        </p:nvGrpSpPr>
        <p:grpSpPr>
          <a:xfrm>
            <a:off x="7743238" y="3463196"/>
            <a:ext cx="295536" cy="337178"/>
            <a:chOff x="-51623775" y="3584850"/>
            <a:chExt cx="279625" cy="319025"/>
          </a:xfrm>
          <a:solidFill>
            <a:srgbClr val="171536"/>
          </a:solidFill>
        </p:grpSpPr>
        <p:sp>
          <p:nvSpPr>
            <p:cNvPr id="6094" name="Google Shape;6094;p47"/>
            <p:cNvSpPr/>
            <p:nvPr/>
          </p:nvSpPr>
          <p:spPr>
            <a:xfrm>
              <a:off x="-51497750" y="3832175"/>
              <a:ext cx="26000" cy="13200"/>
            </a:xfrm>
            <a:custGeom>
              <a:avLst/>
              <a:gdLst/>
              <a:ahLst/>
              <a:cxnLst/>
              <a:rect l="l" t="t" r="r" b="b"/>
              <a:pathLst>
                <a:path w="1040" h="528" extrusionOk="0">
                  <a:moveTo>
                    <a:pt x="504" y="0"/>
                  </a:moveTo>
                  <a:cubicBezTo>
                    <a:pt x="378" y="189"/>
                    <a:pt x="252" y="252"/>
                    <a:pt x="0" y="410"/>
                  </a:cubicBezTo>
                  <a:cubicBezTo>
                    <a:pt x="158" y="489"/>
                    <a:pt x="339" y="528"/>
                    <a:pt x="520" y="528"/>
                  </a:cubicBezTo>
                  <a:cubicBezTo>
                    <a:pt x="701" y="528"/>
                    <a:pt x="882" y="489"/>
                    <a:pt x="1040" y="410"/>
                  </a:cubicBezTo>
                  <a:cubicBezTo>
                    <a:pt x="788" y="252"/>
                    <a:pt x="693" y="158"/>
                    <a:pt x="50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5" name="Google Shape;6095;p47"/>
            <p:cNvSpPr/>
            <p:nvPr/>
          </p:nvSpPr>
          <p:spPr>
            <a:xfrm>
              <a:off x="-51574150" y="3809300"/>
              <a:ext cx="78000" cy="26550"/>
            </a:xfrm>
            <a:custGeom>
              <a:avLst/>
              <a:gdLst/>
              <a:ahLst/>
              <a:cxnLst/>
              <a:rect l="l" t="t" r="r" b="b"/>
              <a:pathLst>
                <a:path w="3120" h="1062" extrusionOk="0">
                  <a:moveTo>
                    <a:pt x="2547" y="1"/>
                  </a:moveTo>
                  <a:cubicBezTo>
                    <a:pt x="2380" y="1"/>
                    <a:pt x="2203" y="61"/>
                    <a:pt x="2048" y="191"/>
                  </a:cubicBezTo>
                  <a:cubicBezTo>
                    <a:pt x="1784" y="477"/>
                    <a:pt x="1443" y="609"/>
                    <a:pt x="1078" y="609"/>
                  </a:cubicBezTo>
                  <a:cubicBezTo>
                    <a:pt x="921" y="609"/>
                    <a:pt x="760" y="585"/>
                    <a:pt x="599" y="537"/>
                  </a:cubicBezTo>
                  <a:lnTo>
                    <a:pt x="0" y="348"/>
                  </a:lnTo>
                  <a:lnTo>
                    <a:pt x="0" y="348"/>
                  </a:lnTo>
                  <a:cubicBezTo>
                    <a:pt x="401" y="819"/>
                    <a:pt x="977" y="1061"/>
                    <a:pt x="1572" y="1061"/>
                  </a:cubicBezTo>
                  <a:cubicBezTo>
                    <a:pt x="1773" y="1061"/>
                    <a:pt x="1975" y="1034"/>
                    <a:pt x="2174" y="978"/>
                  </a:cubicBezTo>
                  <a:cubicBezTo>
                    <a:pt x="2615" y="821"/>
                    <a:pt x="2804" y="632"/>
                    <a:pt x="3119" y="348"/>
                  </a:cubicBezTo>
                  <a:cubicBezTo>
                    <a:pt x="3008" y="125"/>
                    <a:pt x="2787" y="1"/>
                    <a:pt x="25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6" name="Google Shape;6096;p47"/>
            <p:cNvSpPr/>
            <p:nvPr/>
          </p:nvSpPr>
          <p:spPr>
            <a:xfrm>
              <a:off x="-51579675" y="3837675"/>
              <a:ext cx="190625" cy="66200"/>
            </a:xfrm>
            <a:custGeom>
              <a:avLst/>
              <a:gdLst/>
              <a:ahLst/>
              <a:cxnLst/>
              <a:rect l="l" t="t" r="r" b="b"/>
              <a:pathLst>
                <a:path w="7625" h="2648" extrusionOk="0">
                  <a:moveTo>
                    <a:pt x="7625" y="1"/>
                  </a:moveTo>
                  <a:lnTo>
                    <a:pt x="7625" y="1"/>
                  </a:lnTo>
                  <a:cubicBezTo>
                    <a:pt x="7121" y="442"/>
                    <a:pt x="6491" y="662"/>
                    <a:pt x="5829" y="662"/>
                  </a:cubicBezTo>
                  <a:cubicBezTo>
                    <a:pt x="5577" y="662"/>
                    <a:pt x="5356" y="631"/>
                    <a:pt x="5104" y="568"/>
                  </a:cubicBezTo>
                  <a:cubicBezTo>
                    <a:pt x="4758" y="914"/>
                    <a:pt x="4285" y="1103"/>
                    <a:pt x="3813" y="1103"/>
                  </a:cubicBezTo>
                  <a:cubicBezTo>
                    <a:pt x="3340" y="1103"/>
                    <a:pt x="2868" y="914"/>
                    <a:pt x="2521" y="568"/>
                  </a:cubicBezTo>
                  <a:cubicBezTo>
                    <a:pt x="2269" y="631"/>
                    <a:pt x="2048" y="662"/>
                    <a:pt x="1796" y="662"/>
                  </a:cubicBezTo>
                  <a:cubicBezTo>
                    <a:pt x="1135" y="662"/>
                    <a:pt x="505" y="442"/>
                    <a:pt x="1" y="1"/>
                  </a:cubicBezTo>
                  <a:lnTo>
                    <a:pt x="1" y="1"/>
                  </a:lnTo>
                  <a:cubicBezTo>
                    <a:pt x="599" y="1576"/>
                    <a:pt x="2111" y="2647"/>
                    <a:pt x="3813" y="2647"/>
                  </a:cubicBezTo>
                  <a:cubicBezTo>
                    <a:pt x="5514" y="2647"/>
                    <a:pt x="7058" y="1576"/>
                    <a:pt x="76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7" name="Google Shape;6097;p47"/>
            <p:cNvSpPr/>
            <p:nvPr/>
          </p:nvSpPr>
          <p:spPr>
            <a:xfrm>
              <a:off x="-51473350" y="3809250"/>
              <a:ext cx="78000" cy="26500"/>
            </a:xfrm>
            <a:custGeom>
              <a:avLst/>
              <a:gdLst/>
              <a:ahLst/>
              <a:cxnLst/>
              <a:rect l="l" t="t" r="r" b="b"/>
              <a:pathLst>
                <a:path w="3120" h="1060" extrusionOk="0">
                  <a:moveTo>
                    <a:pt x="600" y="1"/>
                  </a:moveTo>
                  <a:cubicBezTo>
                    <a:pt x="364" y="1"/>
                    <a:pt x="129" y="117"/>
                    <a:pt x="1" y="319"/>
                  </a:cubicBezTo>
                  <a:cubicBezTo>
                    <a:pt x="284" y="602"/>
                    <a:pt x="505" y="823"/>
                    <a:pt x="946" y="949"/>
                  </a:cubicBezTo>
                  <a:cubicBezTo>
                    <a:pt x="1155" y="1024"/>
                    <a:pt x="1369" y="1059"/>
                    <a:pt x="1580" y="1059"/>
                  </a:cubicBezTo>
                  <a:cubicBezTo>
                    <a:pt x="2163" y="1059"/>
                    <a:pt x="2727" y="790"/>
                    <a:pt x="3120" y="350"/>
                  </a:cubicBezTo>
                  <a:lnTo>
                    <a:pt x="3120" y="350"/>
                  </a:lnTo>
                  <a:lnTo>
                    <a:pt x="2521" y="539"/>
                  </a:lnTo>
                  <a:cubicBezTo>
                    <a:pt x="2369" y="587"/>
                    <a:pt x="2212" y="611"/>
                    <a:pt x="2056" y="611"/>
                  </a:cubicBezTo>
                  <a:cubicBezTo>
                    <a:pt x="1693" y="611"/>
                    <a:pt x="1336" y="479"/>
                    <a:pt x="1072" y="193"/>
                  </a:cubicBezTo>
                  <a:cubicBezTo>
                    <a:pt x="940" y="61"/>
                    <a:pt x="770" y="1"/>
                    <a:pt x="60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8" name="Google Shape;6098;p47"/>
            <p:cNvSpPr/>
            <p:nvPr/>
          </p:nvSpPr>
          <p:spPr>
            <a:xfrm>
              <a:off x="-51598575" y="3584850"/>
              <a:ext cx="226850" cy="111875"/>
            </a:xfrm>
            <a:custGeom>
              <a:avLst/>
              <a:gdLst/>
              <a:ahLst/>
              <a:cxnLst/>
              <a:rect l="l" t="t" r="r" b="b"/>
              <a:pathLst>
                <a:path w="9074" h="4475" extrusionOk="0">
                  <a:moveTo>
                    <a:pt x="757" y="1"/>
                  </a:moveTo>
                  <a:cubicBezTo>
                    <a:pt x="379" y="1"/>
                    <a:pt x="1" y="347"/>
                    <a:pt x="1" y="725"/>
                  </a:cubicBezTo>
                  <a:cubicBezTo>
                    <a:pt x="1" y="1009"/>
                    <a:pt x="158" y="1261"/>
                    <a:pt x="379" y="1355"/>
                  </a:cubicBezTo>
                  <a:lnTo>
                    <a:pt x="379" y="4474"/>
                  </a:lnTo>
                  <a:lnTo>
                    <a:pt x="3561" y="4474"/>
                  </a:lnTo>
                  <a:lnTo>
                    <a:pt x="3120" y="4033"/>
                  </a:lnTo>
                  <a:cubicBezTo>
                    <a:pt x="2962" y="3876"/>
                    <a:pt x="2962" y="3655"/>
                    <a:pt x="3120" y="3529"/>
                  </a:cubicBezTo>
                  <a:lnTo>
                    <a:pt x="4191" y="2458"/>
                  </a:lnTo>
                  <a:cubicBezTo>
                    <a:pt x="4269" y="2379"/>
                    <a:pt x="4364" y="2340"/>
                    <a:pt x="4455" y="2340"/>
                  </a:cubicBezTo>
                  <a:cubicBezTo>
                    <a:pt x="4545" y="2340"/>
                    <a:pt x="4632" y="2379"/>
                    <a:pt x="4695" y="2458"/>
                  </a:cubicBezTo>
                  <a:lnTo>
                    <a:pt x="5766" y="3529"/>
                  </a:lnTo>
                  <a:cubicBezTo>
                    <a:pt x="5923" y="3687"/>
                    <a:pt x="5923" y="3939"/>
                    <a:pt x="5766" y="4033"/>
                  </a:cubicBezTo>
                  <a:lnTo>
                    <a:pt x="5325" y="4474"/>
                  </a:lnTo>
                  <a:lnTo>
                    <a:pt x="8507" y="4474"/>
                  </a:lnTo>
                  <a:lnTo>
                    <a:pt x="8507" y="1355"/>
                  </a:lnTo>
                  <a:cubicBezTo>
                    <a:pt x="8759" y="1261"/>
                    <a:pt x="8885" y="1009"/>
                    <a:pt x="8885" y="725"/>
                  </a:cubicBezTo>
                  <a:cubicBezTo>
                    <a:pt x="9074" y="347"/>
                    <a:pt x="8696" y="1"/>
                    <a:pt x="8318" y="1"/>
                  </a:cubicBezTo>
                  <a:cubicBezTo>
                    <a:pt x="7908" y="1"/>
                    <a:pt x="7562" y="347"/>
                    <a:pt x="7562" y="725"/>
                  </a:cubicBezTo>
                  <a:cubicBezTo>
                    <a:pt x="7562" y="883"/>
                    <a:pt x="7625" y="1009"/>
                    <a:pt x="7688" y="1135"/>
                  </a:cubicBezTo>
                  <a:lnTo>
                    <a:pt x="6428" y="2143"/>
                  </a:lnTo>
                  <a:lnTo>
                    <a:pt x="5167" y="1135"/>
                  </a:lnTo>
                  <a:cubicBezTo>
                    <a:pt x="5262" y="1009"/>
                    <a:pt x="5293" y="883"/>
                    <a:pt x="5293" y="725"/>
                  </a:cubicBezTo>
                  <a:cubicBezTo>
                    <a:pt x="5293" y="347"/>
                    <a:pt x="4947" y="1"/>
                    <a:pt x="4537" y="1"/>
                  </a:cubicBezTo>
                  <a:cubicBezTo>
                    <a:pt x="4159" y="1"/>
                    <a:pt x="3781" y="347"/>
                    <a:pt x="3781" y="725"/>
                  </a:cubicBezTo>
                  <a:cubicBezTo>
                    <a:pt x="3781" y="883"/>
                    <a:pt x="3844" y="1009"/>
                    <a:pt x="3907" y="1135"/>
                  </a:cubicBezTo>
                  <a:lnTo>
                    <a:pt x="2647" y="2143"/>
                  </a:lnTo>
                  <a:lnTo>
                    <a:pt x="1387" y="1135"/>
                  </a:lnTo>
                  <a:cubicBezTo>
                    <a:pt x="1481" y="1009"/>
                    <a:pt x="1513" y="883"/>
                    <a:pt x="1513" y="725"/>
                  </a:cubicBezTo>
                  <a:cubicBezTo>
                    <a:pt x="1513" y="347"/>
                    <a:pt x="1166" y="1"/>
                    <a:pt x="75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9" name="Google Shape;6099;p47"/>
            <p:cNvSpPr/>
            <p:nvPr/>
          </p:nvSpPr>
          <p:spPr>
            <a:xfrm>
              <a:off x="-51623775" y="3703775"/>
              <a:ext cx="18125" cy="63825"/>
            </a:xfrm>
            <a:custGeom>
              <a:avLst/>
              <a:gdLst/>
              <a:ahLst/>
              <a:cxnLst/>
              <a:rect l="l" t="t" r="r" b="b"/>
              <a:pathLst>
                <a:path w="725" h="2553" extrusionOk="0">
                  <a:moveTo>
                    <a:pt x="725" y="1"/>
                  </a:moveTo>
                  <a:cubicBezTo>
                    <a:pt x="252" y="190"/>
                    <a:pt x="0" y="726"/>
                    <a:pt x="0" y="1261"/>
                  </a:cubicBezTo>
                  <a:cubicBezTo>
                    <a:pt x="0" y="1797"/>
                    <a:pt x="315" y="2301"/>
                    <a:pt x="725" y="2553"/>
                  </a:cubicBezTo>
                  <a:lnTo>
                    <a:pt x="725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0" name="Google Shape;6100;p47"/>
            <p:cNvSpPr/>
            <p:nvPr/>
          </p:nvSpPr>
          <p:spPr>
            <a:xfrm>
              <a:off x="-51363075" y="3703000"/>
              <a:ext cx="18925" cy="63825"/>
            </a:xfrm>
            <a:custGeom>
              <a:avLst/>
              <a:gdLst/>
              <a:ahLst/>
              <a:cxnLst/>
              <a:rect l="l" t="t" r="r" b="b"/>
              <a:pathLst>
                <a:path w="757" h="2553" extrusionOk="0">
                  <a:moveTo>
                    <a:pt x="1" y="0"/>
                  </a:moveTo>
                  <a:lnTo>
                    <a:pt x="1" y="2552"/>
                  </a:lnTo>
                  <a:cubicBezTo>
                    <a:pt x="442" y="2269"/>
                    <a:pt x="757" y="1796"/>
                    <a:pt x="757" y="1261"/>
                  </a:cubicBezTo>
                  <a:cubicBezTo>
                    <a:pt x="757" y="757"/>
                    <a:pt x="442" y="221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1" name="Google Shape;6101;p47"/>
            <p:cNvSpPr/>
            <p:nvPr/>
          </p:nvSpPr>
          <p:spPr>
            <a:xfrm>
              <a:off x="-51586750" y="3716375"/>
              <a:ext cx="207150" cy="89775"/>
            </a:xfrm>
            <a:custGeom>
              <a:avLst/>
              <a:gdLst/>
              <a:ahLst/>
              <a:cxnLst/>
              <a:rect l="l" t="t" r="r" b="b"/>
              <a:pathLst>
                <a:path w="8286" h="3591" extrusionOk="0">
                  <a:moveTo>
                    <a:pt x="2615" y="757"/>
                  </a:moveTo>
                  <a:cubicBezTo>
                    <a:pt x="2804" y="757"/>
                    <a:pt x="2962" y="915"/>
                    <a:pt x="2962" y="1104"/>
                  </a:cubicBezTo>
                  <a:cubicBezTo>
                    <a:pt x="2962" y="1293"/>
                    <a:pt x="2804" y="1450"/>
                    <a:pt x="2615" y="1450"/>
                  </a:cubicBezTo>
                  <a:cubicBezTo>
                    <a:pt x="2394" y="1450"/>
                    <a:pt x="2237" y="1293"/>
                    <a:pt x="2237" y="1104"/>
                  </a:cubicBezTo>
                  <a:cubicBezTo>
                    <a:pt x="2237" y="915"/>
                    <a:pt x="2394" y="757"/>
                    <a:pt x="2615" y="757"/>
                  </a:cubicBezTo>
                  <a:close/>
                  <a:moveTo>
                    <a:pt x="5608" y="757"/>
                  </a:moveTo>
                  <a:cubicBezTo>
                    <a:pt x="5797" y="757"/>
                    <a:pt x="5955" y="915"/>
                    <a:pt x="5955" y="1104"/>
                  </a:cubicBezTo>
                  <a:cubicBezTo>
                    <a:pt x="5955" y="1293"/>
                    <a:pt x="5797" y="1450"/>
                    <a:pt x="5608" y="1450"/>
                  </a:cubicBezTo>
                  <a:cubicBezTo>
                    <a:pt x="5387" y="1450"/>
                    <a:pt x="5230" y="1293"/>
                    <a:pt x="5230" y="1104"/>
                  </a:cubicBezTo>
                  <a:cubicBezTo>
                    <a:pt x="5198" y="915"/>
                    <a:pt x="5387" y="757"/>
                    <a:pt x="5608" y="757"/>
                  </a:cubicBezTo>
                  <a:close/>
                  <a:moveTo>
                    <a:pt x="95" y="1"/>
                  </a:moveTo>
                  <a:lnTo>
                    <a:pt x="95" y="3088"/>
                  </a:lnTo>
                  <a:lnTo>
                    <a:pt x="0" y="3088"/>
                  </a:lnTo>
                  <a:lnTo>
                    <a:pt x="1386" y="3561"/>
                  </a:lnTo>
                  <a:cubicBezTo>
                    <a:pt x="1451" y="3577"/>
                    <a:pt x="1517" y="3585"/>
                    <a:pt x="1581" y="3585"/>
                  </a:cubicBezTo>
                  <a:cubicBezTo>
                    <a:pt x="1764" y="3585"/>
                    <a:pt x="1939" y="3520"/>
                    <a:pt x="2079" y="3404"/>
                  </a:cubicBezTo>
                  <a:cubicBezTo>
                    <a:pt x="2371" y="3112"/>
                    <a:pt x="2737" y="2970"/>
                    <a:pt x="3098" y="2970"/>
                  </a:cubicBezTo>
                  <a:cubicBezTo>
                    <a:pt x="3478" y="2970"/>
                    <a:pt x="3852" y="3128"/>
                    <a:pt x="4127" y="3435"/>
                  </a:cubicBezTo>
                  <a:cubicBezTo>
                    <a:pt x="4415" y="3132"/>
                    <a:pt x="4791" y="2982"/>
                    <a:pt x="5166" y="2982"/>
                  </a:cubicBezTo>
                  <a:cubicBezTo>
                    <a:pt x="5531" y="2982"/>
                    <a:pt x="5895" y="3124"/>
                    <a:pt x="6175" y="3404"/>
                  </a:cubicBezTo>
                  <a:cubicBezTo>
                    <a:pt x="6329" y="3535"/>
                    <a:pt x="6483" y="3591"/>
                    <a:pt x="6658" y="3591"/>
                  </a:cubicBezTo>
                  <a:cubicBezTo>
                    <a:pt x="6734" y="3591"/>
                    <a:pt x="6814" y="3580"/>
                    <a:pt x="6900" y="3561"/>
                  </a:cubicBezTo>
                  <a:lnTo>
                    <a:pt x="8286" y="3088"/>
                  </a:lnTo>
                  <a:lnTo>
                    <a:pt x="8286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2" name="Google Shape;6102;p47"/>
            <p:cNvSpPr/>
            <p:nvPr/>
          </p:nvSpPr>
          <p:spPr>
            <a:xfrm>
              <a:off x="-51497750" y="3666775"/>
              <a:ext cx="26000" cy="26800"/>
            </a:xfrm>
            <a:custGeom>
              <a:avLst/>
              <a:gdLst/>
              <a:ahLst/>
              <a:cxnLst/>
              <a:rect l="l" t="t" r="r" b="b"/>
              <a:pathLst>
                <a:path w="1040" h="1072" extrusionOk="0">
                  <a:moveTo>
                    <a:pt x="536" y="0"/>
                  </a:moveTo>
                  <a:lnTo>
                    <a:pt x="0" y="536"/>
                  </a:lnTo>
                  <a:lnTo>
                    <a:pt x="536" y="1071"/>
                  </a:lnTo>
                  <a:lnTo>
                    <a:pt x="1040" y="536"/>
                  </a:lnTo>
                  <a:lnTo>
                    <a:pt x="536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03" name="Google Shape;6103;p47"/>
          <p:cNvGrpSpPr/>
          <p:nvPr/>
        </p:nvGrpSpPr>
        <p:grpSpPr>
          <a:xfrm>
            <a:off x="3589004" y="1687377"/>
            <a:ext cx="297204" cy="337241"/>
            <a:chOff x="1044400" y="2917425"/>
            <a:chExt cx="248125" cy="281550"/>
          </a:xfrm>
          <a:solidFill>
            <a:srgbClr val="171536"/>
          </a:solidFill>
        </p:grpSpPr>
        <p:sp>
          <p:nvSpPr>
            <p:cNvPr id="6104" name="Google Shape;6104;p47"/>
            <p:cNvSpPr/>
            <p:nvPr/>
          </p:nvSpPr>
          <p:spPr>
            <a:xfrm>
              <a:off x="1136400" y="3123175"/>
              <a:ext cx="64125" cy="26325"/>
            </a:xfrm>
            <a:custGeom>
              <a:avLst/>
              <a:gdLst/>
              <a:ahLst/>
              <a:cxnLst/>
              <a:rect l="l" t="t" r="r" b="b"/>
              <a:pathLst>
                <a:path w="2565" h="1053" extrusionOk="0">
                  <a:moveTo>
                    <a:pt x="352" y="0"/>
                  </a:moveTo>
                  <a:cubicBezTo>
                    <a:pt x="272" y="0"/>
                    <a:pt x="195" y="35"/>
                    <a:pt x="140" y="105"/>
                  </a:cubicBezTo>
                  <a:cubicBezTo>
                    <a:pt x="0" y="244"/>
                    <a:pt x="0" y="439"/>
                    <a:pt x="140" y="551"/>
                  </a:cubicBezTo>
                  <a:cubicBezTo>
                    <a:pt x="446" y="858"/>
                    <a:pt x="864" y="1053"/>
                    <a:pt x="1283" y="1053"/>
                  </a:cubicBezTo>
                  <a:cubicBezTo>
                    <a:pt x="1729" y="1053"/>
                    <a:pt x="2147" y="858"/>
                    <a:pt x="2425" y="551"/>
                  </a:cubicBezTo>
                  <a:cubicBezTo>
                    <a:pt x="2565" y="412"/>
                    <a:pt x="2565" y="216"/>
                    <a:pt x="2425" y="105"/>
                  </a:cubicBezTo>
                  <a:cubicBezTo>
                    <a:pt x="2356" y="35"/>
                    <a:pt x="2272" y="0"/>
                    <a:pt x="2192" y="0"/>
                  </a:cubicBezTo>
                  <a:cubicBezTo>
                    <a:pt x="2112" y="0"/>
                    <a:pt x="2035" y="35"/>
                    <a:pt x="1979" y="105"/>
                  </a:cubicBezTo>
                  <a:cubicBezTo>
                    <a:pt x="1812" y="272"/>
                    <a:pt x="1533" y="384"/>
                    <a:pt x="1283" y="384"/>
                  </a:cubicBezTo>
                  <a:cubicBezTo>
                    <a:pt x="1004" y="384"/>
                    <a:pt x="753" y="272"/>
                    <a:pt x="586" y="105"/>
                  </a:cubicBezTo>
                  <a:cubicBezTo>
                    <a:pt x="516" y="35"/>
                    <a:pt x="432" y="0"/>
                    <a:pt x="35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5" name="Google Shape;6105;p47"/>
            <p:cNvSpPr/>
            <p:nvPr/>
          </p:nvSpPr>
          <p:spPr>
            <a:xfrm>
              <a:off x="1127325" y="3050525"/>
              <a:ext cx="16075" cy="16050"/>
            </a:xfrm>
            <a:custGeom>
              <a:avLst/>
              <a:gdLst/>
              <a:ahLst/>
              <a:cxnLst/>
              <a:rect l="l" t="t" r="r" b="b"/>
              <a:pathLst>
                <a:path w="643" h="642" extrusionOk="0">
                  <a:moveTo>
                    <a:pt x="335" y="0"/>
                  </a:moveTo>
                  <a:cubicBezTo>
                    <a:pt x="140" y="0"/>
                    <a:pt x="1" y="140"/>
                    <a:pt x="1" y="335"/>
                  </a:cubicBezTo>
                  <a:cubicBezTo>
                    <a:pt x="1" y="502"/>
                    <a:pt x="140" y="642"/>
                    <a:pt x="335" y="642"/>
                  </a:cubicBezTo>
                  <a:cubicBezTo>
                    <a:pt x="503" y="642"/>
                    <a:pt x="642" y="502"/>
                    <a:pt x="642" y="335"/>
                  </a:cubicBezTo>
                  <a:cubicBezTo>
                    <a:pt x="642" y="140"/>
                    <a:pt x="503" y="0"/>
                    <a:pt x="33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6" name="Google Shape;6106;p47"/>
            <p:cNvSpPr/>
            <p:nvPr/>
          </p:nvSpPr>
          <p:spPr>
            <a:xfrm>
              <a:off x="1192850" y="3050525"/>
              <a:ext cx="15350" cy="16050"/>
            </a:xfrm>
            <a:custGeom>
              <a:avLst/>
              <a:gdLst/>
              <a:ahLst/>
              <a:cxnLst/>
              <a:rect l="l" t="t" r="r" b="b"/>
              <a:pathLst>
                <a:path w="614" h="642" extrusionOk="0">
                  <a:moveTo>
                    <a:pt x="307" y="0"/>
                  </a:moveTo>
                  <a:cubicBezTo>
                    <a:pt x="140" y="0"/>
                    <a:pt x="0" y="140"/>
                    <a:pt x="0" y="335"/>
                  </a:cubicBezTo>
                  <a:cubicBezTo>
                    <a:pt x="0" y="502"/>
                    <a:pt x="140" y="642"/>
                    <a:pt x="307" y="642"/>
                  </a:cubicBezTo>
                  <a:cubicBezTo>
                    <a:pt x="474" y="642"/>
                    <a:pt x="613" y="502"/>
                    <a:pt x="613" y="335"/>
                  </a:cubicBezTo>
                  <a:cubicBezTo>
                    <a:pt x="613" y="140"/>
                    <a:pt x="474" y="0"/>
                    <a:pt x="30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7" name="Google Shape;6107;p47"/>
            <p:cNvSpPr/>
            <p:nvPr/>
          </p:nvSpPr>
          <p:spPr>
            <a:xfrm>
              <a:off x="1044400" y="2917425"/>
              <a:ext cx="248125" cy="281550"/>
            </a:xfrm>
            <a:custGeom>
              <a:avLst/>
              <a:gdLst/>
              <a:ahLst/>
              <a:cxnLst/>
              <a:rect l="l" t="t" r="r" b="b"/>
              <a:pathLst>
                <a:path w="9925" h="11262" extrusionOk="0">
                  <a:moveTo>
                    <a:pt x="7332" y="669"/>
                  </a:moveTo>
                  <a:cubicBezTo>
                    <a:pt x="7499" y="669"/>
                    <a:pt x="7639" y="809"/>
                    <a:pt x="7639" y="976"/>
                  </a:cubicBezTo>
                  <a:lnTo>
                    <a:pt x="7639" y="2816"/>
                  </a:lnTo>
                  <a:lnTo>
                    <a:pt x="6886" y="2063"/>
                  </a:lnTo>
                  <a:cubicBezTo>
                    <a:pt x="6823" y="2000"/>
                    <a:pt x="6743" y="1964"/>
                    <a:pt x="6660" y="1964"/>
                  </a:cubicBezTo>
                  <a:cubicBezTo>
                    <a:pt x="6595" y="1964"/>
                    <a:pt x="6529" y="1986"/>
                    <a:pt x="6468" y="2035"/>
                  </a:cubicBezTo>
                  <a:cubicBezTo>
                    <a:pt x="5924" y="2398"/>
                    <a:pt x="5297" y="2579"/>
                    <a:pt x="4670" y="2579"/>
                  </a:cubicBezTo>
                  <a:cubicBezTo>
                    <a:pt x="4043" y="2579"/>
                    <a:pt x="3415" y="2398"/>
                    <a:pt x="2872" y="2035"/>
                  </a:cubicBezTo>
                  <a:cubicBezTo>
                    <a:pt x="2811" y="1986"/>
                    <a:pt x="2744" y="1964"/>
                    <a:pt x="2680" y="1964"/>
                  </a:cubicBezTo>
                  <a:cubicBezTo>
                    <a:pt x="2597" y="1964"/>
                    <a:pt x="2516" y="2000"/>
                    <a:pt x="2454" y="2063"/>
                  </a:cubicBezTo>
                  <a:lnTo>
                    <a:pt x="1701" y="2816"/>
                  </a:lnTo>
                  <a:lnTo>
                    <a:pt x="1701" y="976"/>
                  </a:lnTo>
                  <a:cubicBezTo>
                    <a:pt x="1980" y="809"/>
                    <a:pt x="2147" y="669"/>
                    <a:pt x="2314" y="669"/>
                  </a:cubicBezTo>
                  <a:cubicBezTo>
                    <a:pt x="2482" y="669"/>
                    <a:pt x="2621" y="809"/>
                    <a:pt x="2621" y="976"/>
                  </a:cubicBezTo>
                  <a:cubicBezTo>
                    <a:pt x="2621" y="1143"/>
                    <a:pt x="2760" y="1283"/>
                    <a:pt x="2956" y="1283"/>
                  </a:cubicBezTo>
                  <a:cubicBezTo>
                    <a:pt x="3123" y="1283"/>
                    <a:pt x="3262" y="1143"/>
                    <a:pt x="3262" y="976"/>
                  </a:cubicBezTo>
                  <a:cubicBezTo>
                    <a:pt x="3262" y="809"/>
                    <a:pt x="3402" y="669"/>
                    <a:pt x="3569" y="669"/>
                  </a:cubicBezTo>
                  <a:cubicBezTo>
                    <a:pt x="3736" y="669"/>
                    <a:pt x="3875" y="809"/>
                    <a:pt x="3875" y="976"/>
                  </a:cubicBezTo>
                  <a:cubicBezTo>
                    <a:pt x="3875" y="1143"/>
                    <a:pt x="4015" y="1283"/>
                    <a:pt x="4210" y="1283"/>
                  </a:cubicBezTo>
                  <a:cubicBezTo>
                    <a:pt x="4377" y="1283"/>
                    <a:pt x="4517" y="1143"/>
                    <a:pt x="4517" y="976"/>
                  </a:cubicBezTo>
                  <a:cubicBezTo>
                    <a:pt x="4517" y="809"/>
                    <a:pt x="4656" y="669"/>
                    <a:pt x="4823" y="669"/>
                  </a:cubicBezTo>
                  <a:cubicBezTo>
                    <a:pt x="4990" y="669"/>
                    <a:pt x="5130" y="809"/>
                    <a:pt x="5130" y="976"/>
                  </a:cubicBezTo>
                  <a:cubicBezTo>
                    <a:pt x="5130" y="1143"/>
                    <a:pt x="5269" y="1283"/>
                    <a:pt x="5464" y="1283"/>
                  </a:cubicBezTo>
                  <a:cubicBezTo>
                    <a:pt x="5632" y="1283"/>
                    <a:pt x="5771" y="1143"/>
                    <a:pt x="5771" y="976"/>
                  </a:cubicBezTo>
                  <a:cubicBezTo>
                    <a:pt x="5771" y="809"/>
                    <a:pt x="5910" y="669"/>
                    <a:pt x="6078" y="669"/>
                  </a:cubicBezTo>
                  <a:cubicBezTo>
                    <a:pt x="6245" y="669"/>
                    <a:pt x="6384" y="809"/>
                    <a:pt x="6384" y="976"/>
                  </a:cubicBezTo>
                  <a:cubicBezTo>
                    <a:pt x="6384" y="1143"/>
                    <a:pt x="6524" y="1283"/>
                    <a:pt x="6719" y="1283"/>
                  </a:cubicBezTo>
                  <a:cubicBezTo>
                    <a:pt x="6886" y="1283"/>
                    <a:pt x="7025" y="1143"/>
                    <a:pt x="7025" y="976"/>
                  </a:cubicBezTo>
                  <a:cubicBezTo>
                    <a:pt x="7025" y="809"/>
                    <a:pt x="7165" y="669"/>
                    <a:pt x="7332" y="669"/>
                  </a:cubicBezTo>
                  <a:close/>
                  <a:moveTo>
                    <a:pt x="1311" y="5297"/>
                  </a:moveTo>
                  <a:lnTo>
                    <a:pt x="1311" y="6635"/>
                  </a:lnTo>
                  <a:cubicBezTo>
                    <a:pt x="949" y="6635"/>
                    <a:pt x="642" y="6356"/>
                    <a:pt x="642" y="5966"/>
                  </a:cubicBezTo>
                  <a:cubicBezTo>
                    <a:pt x="642" y="5603"/>
                    <a:pt x="921" y="5297"/>
                    <a:pt x="1311" y="5297"/>
                  </a:cubicBezTo>
                  <a:close/>
                  <a:moveTo>
                    <a:pt x="8586" y="5297"/>
                  </a:moveTo>
                  <a:cubicBezTo>
                    <a:pt x="8949" y="5297"/>
                    <a:pt x="9255" y="5575"/>
                    <a:pt x="9255" y="5966"/>
                  </a:cubicBezTo>
                  <a:cubicBezTo>
                    <a:pt x="9255" y="6356"/>
                    <a:pt x="8949" y="6635"/>
                    <a:pt x="8586" y="6635"/>
                  </a:cubicBezTo>
                  <a:lnTo>
                    <a:pt x="8586" y="5297"/>
                  </a:lnTo>
                  <a:close/>
                  <a:moveTo>
                    <a:pt x="6914" y="2732"/>
                  </a:moveTo>
                  <a:lnTo>
                    <a:pt x="7973" y="3763"/>
                  </a:lnTo>
                  <a:cubicBezTo>
                    <a:pt x="7917" y="4265"/>
                    <a:pt x="7917" y="7248"/>
                    <a:pt x="7917" y="7638"/>
                  </a:cubicBezTo>
                  <a:cubicBezTo>
                    <a:pt x="7917" y="9255"/>
                    <a:pt x="6607" y="10593"/>
                    <a:pt x="4963" y="10593"/>
                  </a:cubicBezTo>
                  <a:cubicBezTo>
                    <a:pt x="3318" y="10593"/>
                    <a:pt x="2008" y="9255"/>
                    <a:pt x="2008" y="7638"/>
                  </a:cubicBezTo>
                  <a:lnTo>
                    <a:pt x="2008" y="3763"/>
                  </a:lnTo>
                  <a:lnTo>
                    <a:pt x="3039" y="2732"/>
                  </a:lnTo>
                  <a:cubicBezTo>
                    <a:pt x="3638" y="3080"/>
                    <a:pt x="4301" y="3255"/>
                    <a:pt x="4966" y="3255"/>
                  </a:cubicBezTo>
                  <a:cubicBezTo>
                    <a:pt x="5632" y="3255"/>
                    <a:pt x="6301" y="3080"/>
                    <a:pt x="6914" y="2732"/>
                  </a:cubicBezTo>
                  <a:close/>
                  <a:moveTo>
                    <a:pt x="2314" y="0"/>
                  </a:moveTo>
                  <a:cubicBezTo>
                    <a:pt x="1757" y="0"/>
                    <a:pt x="1339" y="446"/>
                    <a:pt x="1339" y="976"/>
                  </a:cubicBezTo>
                  <a:lnTo>
                    <a:pt x="1339" y="4628"/>
                  </a:lnTo>
                  <a:cubicBezTo>
                    <a:pt x="614" y="4628"/>
                    <a:pt x="1" y="5241"/>
                    <a:pt x="1" y="5966"/>
                  </a:cubicBezTo>
                  <a:cubicBezTo>
                    <a:pt x="1" y="6690"/>
                    <a:pt x="614" y="7276"/>
                    <a:pt x="1339" y="7276"/>
                  </a:cubicBezTo>
                  <a:lnTo>
                    <a:pt x="1339" y="7638"/>
                  </a:lnTo>
                  <a:cubicBezTo>
                    <a:pt x="1339" y="9617"/>
                    <a:pt x="2983" y="11262"/>
                    <a:pt x="4963" y="11262"/>
                  </a:cubicBezTo>
                  <a:cubicBezTo>
                    <a:pt x="6942" y="11262"/>
                    <a:pt x="8586" y="9617"/>
                    <a:pt x="8586" y="7638"/>
                  </a:cubicBezTo>
                  <a:lnTo>
                    <a:pt x="8586" y="7276"/>
                  </a:lnTo>
                  <a:cubicBezTo>
                    <a:pt x="9311" y="7276"/>
                    <a:pt x="9896" y="6690"/>
                    <a:pt x="9896" y="5966"/>
                  </a:cubicBezTo>
                  <a:cubicBezTo>
                    <a:pt x="9924" y="5241"/>
                    <a:pt x="9311" y="4628"/>
                    <a:pt x="8586" y="4628"/>
                  </a:cubicBezTo>
                  <a:lnTo>
                    <a:pt x="8586" y="976"/>
                  </a:lnTo>
                  <a:cubicBezTo>
                    <a:pt x="8586" y="418"/>
                    <a:pt x="8140" y="0"/>
                    <a:pt x="7611" y="0"/>
                  </a:cubicBezTo>
                  <a:cubicBezTo>
                    <a:pt x="7360" y="0"/>
                    <a:pt x="7137" y="112"/>
                    <a:pt x="6942" y="251"/>
                  </a:cubicBezTo>
                  <a:cubicBezTo>
                    <a:pt x="6774" y="56"/>
                    <a:pt x="6524" y="0"/>
                    <a:pt x="6301" y="0"/>
                  </a:cubicBezTo>
                  <a:cubicBezTo>
                    <a:pt x="6050" y="0"/>
                    <a:pt x="5799" y="112"/>
                    <a:pt x="5632" y="251"/>
                  </a:cubicBezTo>
                  <a:cubicBezTo>
                    <a:pt x="5436" y="56"/>
                    <a:pt x="5213" y="0"/>
                    <a:pt x="4963" y="0"/>
                  </a:cubicBezTo>
                  <a:cubicBezTo>
                    <a:pt x="4712" y="0"/>
                    <a:pt x="4461" y="112"/>
                    <a:pt x="4294" y="251"/>
                  </a:cubicBezTo>
                  <a:cubicBezTo>
                    <a:pt x="4126" y="56"/>
                    <a:pt x="3875" y="0"/>
                    <a:pt x="3625" y="0"/>
                  </a:cubicBezTo>
                  <a:cubicBezTo>
                    <a:pt x="3402" y="0"/>
                    <a:pt x="3151" y="112"/>
                    <a:pt x="2983" y="251"/>
                  </a:cubicBezTo>
                  <a:cubicBezTo>
                    <a:pt x="2788" y="56"/>
                    <a:pt x="2565" y="0"/>
                    <a:pt x="231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8" name="Google Shape;6108;p47"/>
            <p:cNvSpPr/>
            <p:nvPr/>
          </p:nvSpPr>
          <p:spPr>
            <a:xfrm>
              <a:off x="1086125" y="2932961"/>
              <a:ext cx="11427" cy="58241"/>
            </a:xfrm>
            <a:custGeom>
              <a:avLst/>
              <a:gdLst/>
              <a:ahLst/>
              <a:cxnLst/>
              <a:rect l="l" t="t" r="r" b="b"/>
              <a:pathLst>
                <a:path w="500" h="2548" extrusionOk="0">
                  <a:moveTo>
                    <a:pt x="500" y="2238"/>
                  </a:moveTo>
                  <a:lnTo>
                    <a:pt x="500" y="0"/>
                  </a:lnTo>
                  <a:lnTo>
                    <a:pt x="72" y="214"/>
                  </a:lnTo>
                  <a:lnTo>
                    <a:pt x="0" y="1547"/>
                  </a:lnTo>
                  <a:lnTo>
                    <a:pt x="0" y="2548"/>
                  </a:ln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6109" name="Google Shape;6109;p47"/>
            <p:cNvSpPr/>
            <p:nvPr/>
          </p:nvSpPr>
          <p:spPr>
            <a:xfrm>
              <a:off x="1090922" y="2925900"/>
              <a:ext cx="29209" cy="38629"/>
            </a:xfrm>
            <a:custGeom>
              <a:avLst/>
              <a:gdLst/>
              <a:ahLst/>
              <a:cxnLst/>
              <a:rect l="l" t="t" r="r" b="b"/>
              <a:pathLst>
                <a:path w="1278" h="1690" extrusionOk="0">
                  <a:moveTo>
                    <a:pt x="288" y="737"/>
                  </a:moveTo>
                  <a:cubicBezTo>
                    <a:pt x="296" y="689"/>
                    <a:pt x="288" y="519"/>
                    <a:pt x="336" y="451"/>
                  </a:cubicBezTo>
                  <a:cubicBezTo>
                    <a:pt x="384" y="384"/>
                    <a:pt x="471" y="340"/>
                    <a:pt x="574" y="332"/>
                  </a:cubicBezTo>
                  <a:cubicBezTo>
                    <a:pt x="677" y="324"/>
                    <a:pt x="840" y="412"/>
                    <a:pt x="955" y="404"/>
                  </a:cubicBezTo>
                  <a:cubicBezTo>
                    <a:pt x="1070" y="396"/>
                    <a:pt x="1320" y="349"/>
                    <a:pt x="1264" y="285"/>
                  </a:cubicBezTo>
                  <a:cubicBezTo>
                    <a:pt x="1208" y="222"/>
                    <a:pt x="816" y="51"/>
                    <a:pt x="621" y="23"/>
                  </a:cubicBezTo>
                  <a:cubicBezTo>
                    <a:pt x="427" y="-5"/>
                    <a:pt x="200" y="-13"/>
                    <a:pt x="97" y="118"/>
                  </a:cubicBezTo>
                  <a:cubicBezTo>
                    <a:pt x="-6" y="249"/>
                    <a:pt x="2" y="547"/>
                    <a:pt x="2" y="809"/>
                  </a:cubicBezTo>
                  <a:cubicBezTo>
                    <a:pt x="2" y="1071"/>
                    <a:pt x="81" y="1543"/>
                    <a:pt x="97" y="1690"/>
                  </a:cubicBezTo>
                </a:path>
              </a:pathLst>
            </a:custGeom>
            <a:grpFill/>
            <a:ln>
              <a:noFill/>
            </a:ln>
          </p:spPr>
        </p:sp>
        <p:sp>
          <p:nvSpPr>
            <p:cNvPr id="6110" name="Google Shape;6110;p47"/>
            <p:cNvSpPr/>
            <p:nvPr/>
          </p:nvSpPr>
          <p:spPr>
            <a:xfrm>
              <a:off x="1222775" y="2966925"/>
              <a:ext cx="28574" cy="36325"/>
            </a:xfrm>
            <a:custGeom>
              <a:avLst/>
              <a:gdLst/>
              <a:ahLst/>
              <a:cxnLst/>
              <a:rect l="l" t="t" r="r" b="b"/>
              <a:pathLst>
                <a:path w="1048" h="1453" extrusionOk="0">
                  <a:moveTo>
                    <a:pt x="0" y="0"/>
                  </a:moveTo>
                  <a:lnTo>
                    <a:pt x="1048" y="1072"/>
                  </a:lnTo>
                  <a:lnTo>
                    <a:pt x="905" y="1453"/>
                  </a:lnTo>
                  <a:lnTo>
                    <a:pt x="0" y="667"/>
                  </a:ln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6111" name="Google Shape;6111;p47"/>
            <p:cNvSpPr/>
            <p:nvPr/>
          </p:nvSpPr>
          <p:spPr>
            <a:xfrm>
              <a:off x="1205975" y="2965750"/>
              <a:ext cx="21000" cy="1620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2" name="Google Shape;6112;p47"/>
            <p:cNvSpPr/>
            <p:nvPr/>
          </p:nvSpPr>
          <p:spPr>
            <a:xfrm>
              <a:off x="1082225" y="2937250"/>
              <a:ext cx="11400" cy="26400"/>
            </a:xfrm>
            <a:prstGeom prst="rect">
              <a:avLst/>
            </a:pr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113" name="Google Shape;6113;p47"/>
          <p:cNvSpPr/>
          <p:nvPr/>
        </p:nvSpPr>
        <p:spPr>
          <a:xfrm>
            <a:off x="2747818" y="2515053"/>
            <a:ext cx="319692" cy="337331"/>
          </a:xfrm>
          <a:custGeom>
            <a:avLst/>
            <a:gdLst/>
            <a:ahLst/>
            <a:cxnLst/>
            <a:rect l="l" t="t" r="r" b="b"/>
            <a:pathLst>
              <a:path w="10621" h="11207" extrusionOk="0">
                <a:moveTo>
                  <a:pt x="6412" y="614"/>
                </a:moveTo>
                <a:lnTo>
                  <a:pt x="6690" y="1980"/>
                </a:lnTo>
                <a:cubicBezTo>
                  <a:pt x="6384" y="2063"/>
                  <a:pt x="6105" y="2203"/>
                  <a:pt x="5854" y="2426"/>
                </a:cubicBezTo>
                <a:cubicBezTo>
                  <a:pt x="5548" y="2119"/>
                  <a:pt x="5129" y="1952"/>
                  <a:pt x="4711" y="1952"/>
                </a:cubicBezTo>
                <a:cubicBezTo>
                  <a:pt x="4265" y="1952"/>
                  <a:pt x="3875" y="2119"/>
                  <a:pt x="3568" y="2426"/>
                </a:cubicBezTo>
                <a:cubicBezTo>
                  <a:pt x="3345" y="2231"/>
                  <a:pt x="3039" y="2063"/>
                  <a:pt x="2732" y="1980"/>
                </a:cubicBezTo>
                <a:lnTo>
                  <a:pt x="3011" y="614"/>
                </a:lnTo>
                <a:close/>
                <a:moveTo>
                  <a:pt x="7192" y="1088"/>
                </a:moveTo>
                <a:lnTo>
                  <a:pt x="8530" y="2147"/>
                </a:lnTo>
                <a:cubicBezTo>
                  <a:pt x="8447" y="2259"/>
                  <a:pt x="8335" y="2370"/>
                  <a:pt x="8251" y="2482"/>
                </a:cubicBezTo>
                <a:cubicBezTo>
                  <a:pt x="8028" y="2231"/>
                  <a:pt x="7750" y="2008"/>
                  <a:pt x="7359" y="1952"/>
                </a:cubicBezTo>
                <a:lnTo>
                  <a:pt x="7192" y="1088"/>
                </a:lnTo>
                <a:close/>
                <a:moveTo>
                  <a:pt x="9339" y="2565"/>
                </a:moveTo>
                <a:cubicBezTo>
                  <a:pt x="9729" y="2565"/>
                  <a:pt x="10008" y="2844"/>
                  <a:pt x="10008" y="3234"/>
                </a:cubicBezTo>
                <a:cubicBezTo>
                  <a:pt x="9980" y="3624"/>
                  <a:pt x="9701" y="3903"/>
                  <a:pt x="9339" y="3903"/>
                </a:cubicBezTo>
                <a:cubicBezTo>
                  <a:pt x="9004" y="3903"/>
                  <a:pt x="8670" y="3624"/>
                  <a:pt x="8670" y="3234"/>
                </a:cubicBezTo>
                <a:cubicBezTo>
                  <a:pt x="8670" y="2900"/>
                  <a:pt x="8948" y="2565"/>
                  <a:pt x="9339" y="2565"/>
                </a:cubicBezTo>
                <a:close/>
                <a:moveTo>
                  <a:pt x="7081" y="2565"/>
                </a:moveTo>
                <a:cubicBezTo>
                  <a:pt x="7638" y="2565"/>
                  <a:pt x="8056" y="3039"/>
                  <a:pt x="8056" y="3541"/>
                </a:cubicBezTo>
                <a:cubicBezTo>
                  <a:pt x="8056" y="4070"/>
                  <a:pt x="7610" y="4516"/>
                  <a:pt x="7081" y="4516"/>
                </a:cubicBezTo>
                <a:cubicBezTo>
                  <a:pt x="6718" y="4516"/>
                  <a:pt x="6384" y="4321"/>
                  <a:pt x="6217" y="4015"/>
                </a:cubicBezTo>
                <a:cubicBezTo>
                  <a:pt x="6147" y="3889"/>
                  <a:pt x="6028" y="3827"/>
                  <a:pt x="5910" y="3827"/>
                </a:cubicBezTo>
                <a:cubicBezTo>
                  <a:pt x="5791" y="3827"/>
                  <a:pt x="5673" y="3889"/>
                  <a:pt x="5603" y="4015"/>
                </a:cubicBezTo>
                <a:cubicBezTo>
                  <a:pt x="5436" y="4321"/>
                  <a:pt x="5102" y="4516"/>
                  <a:pt x="4739" y="4516"/>
                </a:cubicBezTo>
                <a:cubicBezTo>
                  <a:pt x="4405" y="4516"/>
                  <a:pt x="4042" y="4321"/>
                  <a:pt x="3875" y="4015"/>
                </a:cubicBezTo>
                <a:cubicBezTo>
                  <a:pt x="3805" y="3889"/>
                  <a:pt x="3694" y="3827"/>
                  <a:pt x="3582" y="3827"/>
                </a:cubicBezTo>
                <a:cubicBezTo>
                  <a:pt x="3471" y="3827"/>
                  <a:pt x="3359" y="3889"/>
                  <a:pt x="3290" y="4015"/>
                </a:cubicBezTo>
                <a:cubicBezTo>
                  <a:pt x="3094" y="4321"/>
                  <a:pt x="2760" y="4516"/>
                  <a:pt x="2398" y="4516"/>
                </a:cubicBezTo>
                <a:cubicBezTo>
                  <a:pt x="1840" y="4516"/>
                  <a:pt x="1422" y="4070"/>
                  <a:pt x="1422" y="3541"/>
                </a:cubicBezTo>
                <a:cubicBezTo>
                  <a:pt x="1422" y="3039"/>
                  <a:pt x="1840" y="2565"/>
                  <a:pt x="2398" y="2565"/>
                </a:cubicBezTo>
                <a:cubicBezTo>
                  <a:pt x="2760" y="2565"/>
                  <a:pt x="3094" y="2788"/>
                  <a:pt x="3290" y="3095"/>
                </a:cubicBezTo>
                <a:cubicBezTo>
                  <a:pt x="3359" y="3220"/>
                  <a:pt x="3471" y="3283"/>
                  <a:pt x="3582" y="3283"/>
                </a:cubicBezTo>
                <a:cubicBezTo>
                  <a:pt x="3694" y="3283"/>
                  <a:pt x="3805" y="3220"/>
                  <a:pt x="3875" y="3095"/>
                </a:cubicBezTo>
                <a:cubicBezTo>
                  <a:pt x="4042" y="2788"/>
                  <a:pt x="4405" y="2565"/>
                  <a:pt x="4739" y="2565"/>
                </a:cubicBezTo>
                <a:cubicBezTo>
                  <a:pt x="5102" y="2565"/>
                  <a:pt x="5436" y="2788"/>
                  <a:pt x="5603" y="3095"/>
                </a:cubicBezTo>
                <a:cubicBezTo>
                  <a:pt x="5673" y="3220"/>
                  <a:pt x="5791" y="3283"/>
                  <a:pt x="5910" y="3283"/>
                </a:cubicBezTo>
                <a:cubicBezTo>
                  <a:pt x="6028" y="3283"/>
                  <a:pt x="6147" y="3220"/>
                  <a:pt x="6217" y="3095"/>
                </a:cubicBezTo>
                <a:cubicBezTo>
                  <a:pt x="6384" y="2788"/>
                  <a:pt x="6718" y="2565"/>
                  <a:pt x="7081" y="2565"/>
                </a:cubicBezTo>
                <a:close/>
                <a:moveTo>
                  <a:pt x="5798" y="4767"/>
                </a:moveTo>
                <a:cubicBezTo>
                  <a:pt x="6105" y="5074"/>
                  <a:pt x="6523" y="5269"/>
                  <a:pt x="6941" y="5269"/>
                </a:cubicBezTo>
                <a:cubicBezTo>
                  <a:pt x="7192" y="5269"/>
                  <a:pt x="7387" y="5213"/>
                  <a:pt x="7610" y="5130"/>
                </a:cubicBezTo>
                <a:lnTo>
                  <a:pt x="7610" y="6273"/>
                </a:lnTo>
                <a:lnTo>
                  <a:pt x="7109" y="6440"/>
                </a:lnTo>
                <a:cubicBezTo>
                  <a:pt x="7055" y="6463"/>
                  <a:pt x="6997" y="6473"/>
                  <a:pt x="6938" y="6473"/>
                </a:cubicBezTo>
                <a:cubicBezTo>
                  <a:pt x="6782" y="6473"/>
                  <a:pt x="6616" y="6402"/>
                  <a:pt x="6495" y="6301"/>
                </a:cubicBezTo>
                <a:cubicBezTo>
                  <a:pt x="6241" y="6046"/>
                  <a:pt x="5923" y="5927"/>
                  <a:pt x="5608" y="5927"/>
                </a:cubicBezTo>
                <a:cubicBezTo>
                  <a:pt x="5267" y="5927"/>
                  <a:pt x="4930" y="6067"/>
                  <a:pt x="4683" y="6328"/>
                </a:cubicBezTo>
                <a:cubicBezTo>
                  <a:pt x="4433" y="6078"/>
                  <a:pt x="4082" y="5937"/>
                  <a:pt x="3733" y="5937"/>
                </a:cubicBezTo>
                <a:cubicBezTo>
                  <a:pt x="3420" y="5937"/>
                  <a:pt x="3109" y="6050"/>
                  <a:pt x="2871" y="6301"/>
                </a:cubicBezTo>
                <a:cubicBezTo>
                  <a:pt x="2737" y="6416"/>
                  <a:pt x="2602" y="6478"/>
                  <a:pt x="2449" y="6478"/>
                </a:cubicBezTo>
                <a:cubicBezTo>
                  <a:pt x="2380" y="6478"/>
                  <a:pt x="2308" y="6466"/>
                  <a:pt x="2230" y="6440"/>
                </a:cubicBezTo>
                <a:lnTo>
                  <a:pt x="1673" y="6273"/>
                </a:lnTo>
                <a:lnTo>
                  <a:pt x="1673" y="5130"/>
                </a:lnTo>
                <a:cubicBezTo>
                  <a:pt x="1896" y="5213"/>
                  <a:pt x="2091" y="5269"/>
                  <a:pt x="2342" y="5269"/>
                </a:cubicBezTo>
                <a:cubicBezTo>
                  <a:pt x="2788" y="5269"/>
                  <a:pt x="3178" y="5074"/>
                  <a:pt x="3485" y="4767"/>
                </a:cubicBezTo>
                <a:cubicBezTo>
                  <a:pt x="3791" y="5074"/>
                  <a:pt x="4209" y="5269"/>
                  <a:pt x="4628" y="5269"/>
                </a:cubicBezTo>
                <a:cubicBezTo>
                  <a:pt x="5102" y="5269"/>
                  <a:pt x="5464" y="5074"/>
                  <a:pt x="5798" y="4767"/>
                </a:cubicBezTo>
                <a:close/>
                <a:moveTo>
                  <a:pt x="3791" y="6577"/>
                </a:moveTo>
                <a:cubicBezTo>
                  <a:pt x="4000" y="6577"/>
                  <a:pt x="4207" y="6680"/>
                  <a:pt x="4321" y="6858"/>
                </a:cubicBezTo>
                <a:lnTo>
                  <a:pt x="4182" y="6997"/>
                </a:lnTo>
                <a:cubicBezTo>
                  <a:pt x="3826" y="7340"/>
                  <a:pt x="3371" y="7508"/>
                  <a:pt x="2920" y="7508"/>
                </a:cubicBezTo>
                <a:cubicBezTo>
                  <a:pt x="2415" y="7508"/>
                  <a:pt x="1914" y="7298"/>
                  <a:pt x="1561" y="6886"/>
                </a:cubicBezTo>
                <a:lnTo>
                  <a:pt x="1561" y="6886"/>
                </a:lnTo>
                <a:lnTo>
                  <a:pt x="2091" y="7081"/>
                </a:lnTo>
                <a:cubicBezTo>
                  <a:pt x="2215" y="7120"/>
                  <a:pt x="2343" y="7139"/>
                  <a:pt x="2471" y="7139"/>
                </a:cubicBezTo>
                <a:cubicBezTo>
                  <a:pt x="2803" y="7139"/>
                  <a:pt x="3132" y="7008"/>
                  <a:pt x="3373" y="6747"/>
                </a:cubicBezTo>
                <a:cubicBezTo>
                  <a:pt x="3490" y="6630"/>
                  <a:pt x="3641" y="6577"/>
                  <a:pt x="3791" y="6577"/>
                </a:cubicBezTo>
                <a:close/>
                <a:moveTo>
                  <a:pt x="5591" y="6621"/>
                </a:moveTo>
                <a:cubicBezTo>
                  <a:pt x="5743" y="6621"/>
                  <a:pt x="5898" y="6679"/>
                  <a:pt x="6021" y="6802"/>
                </a:cubicBezTo>
                <a:cubicBezTo>
                  <a:pt x="6282" y="7042"/>
                  <a:pt x="6599" y="7168"/>
                  <a:pt x="6933" y="7168"/>
                </a:cubicBezTo>
                <a:cubicBezTo>
                  <a:pt x="7064" y="7168"/>
                  <a:pt x="7198" y="7148"/>
                  <a:pt x="7332" y="7109"/>
                </a:cubicBezTo>
                <a:lnTo>
                  <a:pt x="7833" y="6886"/>
                </a:lnTo>
                <a:lnTo>
                  <a:pt x="7833" y="6886"/>
                </a:lnTo>
                <a:cubicBezTo>
                  <a:pt x="7503" y="7299"/>
                  <a:pt x="7003" y="7529"/>
                  <a:pt x="6483" y="7529"/>
                </a:cubicBezTo>
                <a:cubicBezTo>
                  <a:pt x="6302" y="7529"/>
                  <a:pt x="6118" y="7501"/>
                  <a:pt x="5938" y="7443"/>
                </a:cubicBezTo>
                <a:cubicBezTo>
                  <a:pt x="5464" y="7304"/>
                  <a:pt x="5269" y="7025"/>
                  <a:pt x="5102" y="6886"/>
                </a:cubicBezTo>
                <a:cubicBezTo>
                  <a:pt x="5211" y="6714"/>
                  <a:pt x="5398" y="6621"/>
                  <a:pt x="5591" y="6621"/>
                </a:cubicBezTo>
                <a:close/>
                <a:moveTo>
                  <a:pt x="4628" y="7416"/>
                </a:moveTo>
                <a:cubicBezTo>
                  <a:pt x="4906" y="7694"/>
                  <a:pt x="5185" y="7945"/>
                  <a:pt x="5659" y="8085"/>
                </a:cubicBezTo>
                <a:cubicBezTo>
                  <a:pt x="5882" y="8140"/>
                  <a:pt x="6161" y="8224"/>
                  <a:pt x="6412" y="8224"/>
                </a:cubicBezTo>
                <a:cubicBezTo>
                  <a:pt x="7053" y="8224"/>
                  <a:pt x="7666" y="7973"/>
                  <a:pt x="8112" y="7527"/>
                </a:cubicBezTo>
                <a:cubicBezTo>
                  <a:pt x="8224" y="7639"/>
                  <a:pt x="8251" y="7806"/>
                  <a:pt x="8251" y="7945"/>
                </a:cubicBezTo>
                <a:cubicBezTo>
                  <a:pt x="8335" y="8280"/>
                  <a:pt x="8056" y="8558"/>
                  <a:pt x="7666" y="8558"/>
                </a:cubicBezTo>
                <a:cubicBezTo>
                  <a:pt x="7555" y="8558"/>
                  <a:pt x="7471" y="8531"/>
                  <a:pt x="7387" y="8503"/>
                </a:cubicBezTo>
                <a:cubicBezTo>
                  <a:pt x="7339" y="8479"/>
                  <a:pt x="7291" y="8468"/>
                  <a:pt x="7243" y="8468"/>
                </a:cubicBezTo>
                <a:cubicBezTo>
                  <a:pt x="7016" y="8468"/>
                  <a:pt x="6826" y="8718"/>
                  <a:pt x="6941" y="8949"/>
                </a:cubicBezTo>
                <a:cubicBezTo>
                  <a:pt x="6969" y="9060"/>
                  <a:pt x="6997" y="9172"/>
                  <a:pt x="6997" y="9227"/>
                </a:cubicBezTo>
                <a:cubicBezTo>
                  <a:pt x="6997" y="9590"/>
                  <a:pt x="6718" y="9896"/>
                  <a:pt x="6356" y="9896"/>
                </a:cubicBezTo>
                <a:cubicBezTo>
                  <a:pt x="6161" y="9896"/>
                  <a:pt x="6021" y="9813"/>
                  <a:pt x="5882" y="9729"/>
                </a:cubicBezTo>
                <a:cubicBezTo>
                  <a:pt x="5815" y="9662"/>
                  <a:pt x="5734" y="9631"/>
                  <a:pt x="5655" y="9631"/>
                </a:cubicBezTo>
                <a:cubicBezTo>
                  <a:pt x="5505" y="9631"/>
                  <a:pt x="5361" y="9742"/>
                  <a:pt x="5325" y="9924"/>
                </a:cubicBezTo>
                <a:cubicBezTo>
                  <a:pt x="5297" y="10287"/>
                  <a:pt x="5018" y="10565"/>
                  <a:pt x="4683" y="10565"/>
                </a:cubicBezTo>
                <a:cubicBezTo>
                  <a:pt x="4321" y="10565"/>
                  <a:pt x="4042" y="10287"/>
                  <a:pt x="4014" y="9924"/>
                </a:cubicBezTo>
                <a:cubicBezTo>
                  <a:pt x="3996" y="9741"/>
                  <a:pt x="3846" y="9619"/>
                  <a:pt x="3690" y="9619"/>
                </a:cubicBezTo>
                <a:cubicBezTo>
                  <a:pt x="3608" y="9619"/>
                  <a:pt x="3524" y="9652"/>
                  <a:pt x="3457" y="9729"/>
                </a:cubicBezTo>
                <a:cubicBezTo>
                  <a:pt x="3317" y="9813"/>
                  <a:pt x="3178" y="9896"/>
                  <a:pt x="3011" y="9896"/>
                </a:cubicBezTo>
                <a:cubicBezTo>
                  <a:pt x="2648" y="9896"/>
                  <a:pt x="2342" y="9618"/>
                  <a:pt x="2342" y="9227"/>
                </a:cubicBezTo>
                <a:cubicBezTo>
                  <a:pt x="2342" y="9116"/>
                  <a:pt x="2370" y="9032"/>
                  <a:pt x="2398" y="8949"/>
                </a:cubicBezTo>
                <a:cubicBezTo>
                  <a:pt x="2513" y="8718"/>
                  <a:pt x="2323" y="8468"/>
                  <a:pt x="2095" y="8468"/>
                </a:cubicBezTo>
                <a:cubicBezTo>
                  <a:pt x="2048" y="8468"/>
                  <a:pt x="2000" y="8479"/>
                  <a:pt x="1952" y="8503"/>
                </a:cubicBezTo>
                <a:cubicBezTo>
                  <a:pt x="1859" y="8555"/>
                  <a:pt x="1755" y="8583"/>
                  <a:pt x="1653" y="8583"/>
                </a:cubicBezTo>
                <a:cubicBezTo>
                  <a:pt x="1538" y="8583"/>
                  <a:pt x="1427" y="8548"/>
                  <a:pt x="1338" y="8475"/>
                </a:cubicBezTo>
                <a:cubicBezTo>
                  <a:pt x="1115" y="8335"/>
                  <a:pt x="1004" y="8112"/>
                  <a:pt x="1004" y="7917"/>
                </a:cubicBezTo>
                <a:cubicBezTo>
                  <a:pt x="1004" y="7722"/>
                  <a:pt x="1087" y="7583"/>
                  <a:pt x="1143" y="7499"/>
                </a:cubicBezTo>
                <a:cubicBezTo>
                  <a:pt x="1617" y="7945"/>
                  <a:pt x="2230" y="8196"/>
                  <a:pt x="2871" y="8196"/>
                </a:cubicBezTo>
                <a:cubicBezTo>
                  <a:pt x="3485" y="8196"/>
                  <a:pt x="4126" y="7945"/>
                  <a:pt x="4572" y="7499"/>
                </a:cubicBezTo>
                <a:lnTo>
                  <a:pt x="4628" y="7416"/>
                </a:lnTo>
                <a:close/>
                <a:moveTo>
                  <a:pt x="2732" y="1"/>
                </a:moveTo>
                <a:cubicBezTo>
                  <a:pt x="2537" y="1"/>
                  <a:pt x="2453" y="112"/>
                  <a:pt x="2398" y="279"/>
                </a:cubicBezTo>
                <a:lnTo>
                  <a:pt x="2063" y="2008"/>
                </a:lnTo>
                <a:cubicBezTo>
                  <a:pt x="1310" y="2203"/>
                  <a:pt x="753" y="2844"/>
                  <a:pt x="753" y="3624"/>
                </a:cubicBezTo>
                <a:cubicBezTo>
                  <a:pt x="753" y="4015"/>
                  <a:pt x="892" y="4321"/>
                  <a:pt x="1087" y="4600"/>
                </a:cubicBezTo>
                <a:lnTo>
                  <a:pt x="1087" y="6050"/>
                </a:lnTo>
                <a:lnTo>
                  <a:pt x="864" y="5994"/>
                </a:lnTo>
                <a:cubicBezTo>
                  <a:pt x="832" y="5987"/>
                  <a:pt x="799" y="5984"/>
                  <a:pt x="766" y="5984"/>
                </a:cubicBezTo>
                <a:cubicBezTo>
                  <a:pt x="662" y="5984"/>
                  <a:pt x="566" y="6020"/>
                  <a:pt x="502" y="6105"/>
                </a:cubicBezTo>
                <a:cubicBezTo>
                  <a:pt x="418" y="6189"/>
                  <a:pt x="391" y="6384"/>
                  <a:pt x="502" y="6468"/>
                </a:cubicBezTo>
                <a:lnTo>
                  <a:pt x="837" y="6997"/>
                </a:lnTo>
                <a:cubicBezTo>
                  <a:pt x="0" y="7806"/>
                  <a:pt x="558" y="9255"/>
                  <a:pt x="1756" y="9255"/>
                </a:cubicBezTo>
                <a:cubicBezTo>
                  <a:pt x="1756" y="10001"/>
                  <a:pt x="2361" y="10582"/>
                  <a:pt x="3036" y="10582"/>
                </a:cubicBezTo>
                <a:cubicBezTo>
                  <a:pt x="3193" y="10582"/>
                  <a:pt x="3354" y="10550"/>
                  <a:pt x="3513" y="10482"/>
                </a:cubicBezTo>
                <a:cubicBezTo>
                  <a:pt x="3736" y="10928"/>
                  <a:pt x="4182" y="11207"/>
                  <a:pt x="4711" y="11207"/>
                </a:cubicBezTo>
                <a:cubicBezTo>
                  <a:pt x="5241" y="11207"/>
                  <a:pt x="5687" y="10900"/>
                  <a:pt x="5882" y="10482"/>
                </a:cubicBezTo>
                <a:cubicBezTo>
                  <a:pt x="6040" y="10536"/>
                  <a:pt x="6198" y="10562"/>
                  <a:pt x="6351" y="10562"/>
                </a:cubicBezTo>
                <a:cubicBezTo>
                  <a:pt x="7062" y="10562"/>
                  <a:pt x="7666" y="10012"/>
                  <a:pt x="7666" y="9255"/>
                </a:cubicBezTo>
                <a:cubicBezTo>
                  <a:pt x="8865" y="9255"/>
                  <a:pt x="9450" y="7806"/>
                  <a:pt x="8586" y="6997"/>
                </a:cubicBezTo>
                <a:lnTo>
                  <a:pt x="8920" y="6468"/>
                </a:lnTo>
                <a:cubicBezTo>
                  <a:pt x="9066" y="6273"/>
                  <a:pt x="8894" y="5973"/>
                  <a:pt x="8645" y="5973"/>
                </a:cubicBezTo>
                <a:cubicBezTo>
                  <a:pt x="8608" y="5973"/>
                  <a:pt x="8570" y="5980"/>
                  <a:pt x="8530" y="5994"/>
                </a:cubicBezTo>
                <a:lnTo>
                  <a:pt x="8335" y="6050"/>
                </a:lnTo>
                <a:lnTo>
                  <a:pt x="8335" y="4600"/>
                </a:lnTo>
                <a:cubicBezTo>
                  <a:pt x="8391" y="4489"/>
                  <a:pt x="8474" y="4433"/>
                  <a:pt x="8502" y="4321"/>
                </a:cubicBezTo>
                <a:cubicBezTo>
                  <a:pt x="8725" y="4489"/>
                  <a:pt x="9032" y="4600"/>
                  <a:pt x="9311" y="4600"/>
                </a:cubicBezTo>
                <a:cubicBezTo>
                  <a:pt x="10035" y="4600"/>
                  <a:pt x="10621" y="4015"/>
                  <a:pt x="10621" y="3262"/>
                </a:cubicBezTo>
                <a:cubicBezTo>
                  <a:pt x="10621" y="2537"/>
                  <a:pt x="10035" y="1924"/>
                  <a:pt x="9339" y="1924"/>
                </a:cubicBezTo>
                <a:lnTo>
                  <a:pt x="9311" y="1924"/>
                </a:lnTo>
                <a:lnTo>
                  <a:pt x="6941" y="1"/>
                </a:ln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592" name="Рисунок 591">
            <a:extLst>
              <a:ext uri="{FF2B5EF4-FFF2-40B4-BE49-F238E27FC236}">
                <a16:creationId xmlns:a16="http://schemas.microsoft.com/office/drawing/2014/main" id="{EAD7C1A5-C93E-5149-AD7A-1DD5EF0874C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070" y="76957"/>
            <a:ext cx="1086930" cy="556313"/>
          </a:xfrm>
          <a:prstGeom prst="rect">
            <a:avLst/>
          </a:prstGeom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18" name="Google Shape;6118;p48"/>
          <p:cNvSpPr txBox="1">
            <a:spLocks noGrp="1"/>
          </p:cNvSpPr>
          <p:nvPr>
            <p:ph type="title" idx="4294967295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ru-RU" b="1" dirty="0">
                <a:solidFill>
                  <a:srgbClr val="171536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  <a:sym typeface="Arial"/>
              </a:rPr>
              <a:t>Креативный процесс</a:t>
            </a:r>
            <a:endParaRPr b="1" dirty="0">
              <a:solidFill>
                <a:srgbClr val="171536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6119" name="Google Shape;6119;p48"/>
          <p:cNvGrpSpPr/>
          <p:nvPr/>
        </p:nvGrpSpPr>
        <p:grpSpPr>
          <a:xfrm>
            <a:off x="1133421" y="1688547"/>
            <a:ext cx="257794" cy="330743"/>
            <a:chOff x="-50489600" y="1947400"/>
            <a:chExt cx="233150" cy="299125"/>
          </a:xfrm>
          <a:solidFill>
            <a:srgbClr val="171536"/>
          </a:solidFill>
        </p:grpSpPr>
        <p:sp>
          <p:nvSpPr>
            <p:cNvPr id="6120" name="Google Shape;6120;p48"/>
            <p:cNvSpPr/>
            <p:nvPr/>
          </p:nvSpPr>
          <p:spPr>
            <a:xfrm>
              <a:off x="-50382475" y="201827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1" name="Google Shape;6121;p48"/>
            <p:cNvSpPr/>
            <p:nvPr/>
          </p:nvSpPr>
          <p:spPr>
            <a:xfrm>
              <a:off x="-50489600" y="1947400"/>
              <a:ext cx="233150" cy="299125"/>
            </a:xfrm>
            <a:custGeom>
              <a:avLst/>
              <a:gdLst/>
              <a:ahLst/>
              <a:cxnLst/>
              <a:rect l="l" t="t" r="r" b="b"/>
              <a:pathLst>
                <a:path w="9326" h="11965" extrusionOk="0">
                  <a:moveTo>
                    <a:pt x="4632" y="725"/>
                  </a:moveTo>
                  <a:cubicBezTo>
                    <a:pt x="4821" y="725"/>
                    <a:pt x="4978" y="882"/>
                    <a:pt x="4978" y="1071"/>
                  </a:cubicBezTo>
                  <a:lnTo>
                    <a:pt x="4978" y="1449"/>
                  </a:lnTo>
                  <a:cubicBezTo>
                    <a:pt x="4884" y="1418"/>
                    <a:pt x="4758" y="1418"/>
                    <a:pt x="4632" y="1418"/>
                  </a:cubicBezTo>
                  <a:cubicBezTo>
                    <a:pt x="4506" y="1418"/>
                    <a:pt x="4411" y="1418"/>
                    <a:pt x="4285" y="1449"/>
                  </a:cubicBezTo>
                  <a:lnTo>
                    <a:pt x="4285" y="1071"/>
                  </a:lnTo>
                  <a:cubicBezTo>
                    <a:pt x="4285" y="882"/>
                    <a:pt x="4443" y="725"/>
                    <a:pt x="4632" y="725"/>
                  </a:cubicBezTo>
                  <a:close/>
                  <a:moveTo>
                    <a:pt x="4632" y="2143"/>
                  </a:moveTo>
                  <a:cubicBezTo>
                    <a:pt x="5230" y="2143"/>
                    <a:pt x="5703" y="2615"/>
                    <a:pt x="5703" y="3182"/>
                  </a:cubicBezTo>
                  <a:cubicBezTo>
                    <a:pt x="5703" y="3781"/>
                    <a:pt x="5230" y="4253"/>
                    <a:pt x="4632" y="4253"/>
                  </a:cubicBezTo>
                  <a:cubicBezTo>
                    <a:pt x="4033" y="4253"/>
                    <a:pt x="3592" y="3781"/>
                    <a:pt x="3592" y="3182"/>
                  </a:cubicBezTo>
                  <a:cubicBezTo>
                    <a:pt x="3592" y="2615"/>
                    <a:pt x="4033" y="2143"/>
                    <a:pt x="4632" y="2143"/>
                  </a:cubicBezTo>
                  <a:close/>
                  <a:moveTo>
                    <a:pt x="4632" y="5356"/>
                  </a:moveTo>
                  <a:lnTo>
                    <a:pt x="6018" y="8191"/>
                  </a:lnTo>
                  <a:cubicBezTo>
                    <a:pt x="5671" y="8349"/>
                    <a:pt x="5356" y="8443"/>
                    <a:pt x="4978" y="8443"/>
                  </a:cubicBezTo>
                  <a:lnTo>
                    <a:pt x="4978" y="8065"/>
                  </a:lnTo>
                  <a:cubicBezTo>
                    <a:pt x="4978" y="7876"/>
                    <a:pt x="4821" y="7719"/>
                    <a:pt x="4632" y="7719"/>
                  </a:cubicBezTo>
                  <a:cubicBezTo>
                    <a:pt x="4443" y="7719"/>
                    <a:pt x="4285" y="7876"/>
                    <a:pt x="4285" y="8065"/>
                  </a:cubicBezTo>
                  <a:lnTo>
                    <a:pt x="4285" y="8443"/>
                  </a:lnTo>
                  <a:cubicBezTo>
                    <a:pt x="3939" y="8380"/>
                    <a:pt x="3592" y="8317"/>
                    <a:pt x="3246" y="8191"/>
                  </a:cubicBezTo>
                  <a:lnTo>
                    <a:pt x="4632" y="5356"/>
                  </a:lnTo>
                  <a:close/>
                  <a:moveTo>
                    <a:pt x="3466" y="4505"/>
                  </a:moveTo>
                  <a:cubicBezTo>
                    <a:pt x="3624" y="4663"/>
                    <a:pt x="3844" y="4757"/>
                    <a:pt x="4096" y="4852"/>
                  </a:cubicBezTo>
                  <a:cubicBezTo>
                    <a:pt x="4033" y="5009"/>
                    <a:pt x="1481" y="10271"/>
                    <a:pt x="1450" y="10365"/>
                  </a:cubicBezTo>
                  <a:cubicBezTo>
                    <a:pt x="1381" y="10504"/>
                    <a:pt x="1261" y="10591"/>
                    <a:pt x="1127" y="10591"/>
                  </a:cubicBezTo>
                  <a:cubicBezTo>
                    <a:pt x="1078" y="10591"/>
                    <a:pt x="1028" y="10580"/>
                    <a:pt x="977" y="10554"/>
                  </a:cubicBezTo>
                  <a:cubicBezTo>
                    <a:pt x="820" y="10491"/>
                    <a:pt x="694" y="10271"/>
                    <a:pt x="788" y="10082"/>
                  </a:cubicBezTo>
                  <a:lnTo>
                    <a:pt x="3466" y="4505"/>
                  </a:lnTo>
                  <a:close/>
                  <a:moveTo>
                    <a:pt x="5829" y="4537"/>
                  </a:moveTo>
                  <a:lnTo>
                    <a:pt x="8507" y="10113"/>
                  </a:lnTo>
                  <a:cubicBezTo>
                    <a:pt x="8570" y="10271"/>
                    <a:pt x="8507" y="10523"/>
                    <a:pt x="8318" y="10586"/>
                  </a:cubicBezTo>
                  <a:cubicBezTo>
                    <a:pt x="8271" y="10599"/>
                    <a:pt x="8225" y="10606"/>
                    <a:pt x="8181" y="10606"/>
                  </a:cubicBezTo>
                  <a:cubicBezTo>
                    <a:pt x="8021" y="10606"/>
                    <a:pt x="7888" y="10521"/>
                    <a:pt x="7814" y="10397"/>
                  </a:cubicBezTo>
                  <a:cubicBezTo>
                    <a:pt x="7719" y="10176"/>
                    <a:pt x="5293" y="5167"/>
                    <a:pt x="5199" y="4883"/>
                  </a:cubicBezTo>
                  <a:cubicBezTo>
                    <a:pt x="5419" y="4820"/>
                    <a:pt x="5608" y="4694"/>
                    <a:pt x="5829" y="4537"/>
                  </a:cubicBezTo>
                  <a:close/>
                  <a:moveTo>
                    <a:pt x="4632" y="0"/>
                  </a:moveTo>
                  <a:cubicBezTo>
                    <a:pt x="4033" y="0"/>
                    <a:pt x="3592" y="473"/>
                    <a:pt x="3592" y="1071"/>
                  </a:cubicBezTo>
                  <a:lnTo>
                    <a:pt x="3592" y="1764"/>
                  </a:lnTo>
                  <a:cubicBezTo>
                    <a:pt x="3151" y="2080"/>
                    <a:pt x="2867" y="2584"/>
                    <a:pt x="2867" y="3182"/>
                  </a:cubicBezTo>
                  <a:cubicBezTo>
                    <a:pt x="2867" y="3434"/>
                    <a:pt x="2899" y="3655"/>
                    <a:pt x="3025" y="3875"/>
                  </a:cubicBezTo>
                  <a:lnTo>
                    <a:pt x="1576" y="6900"/>
                  </a:lnTo>
                  <a:cubicBezTo>
                    <a:pt x="1355" y="6648"/>
                    <a:pt x="1229" y="6396"/>
                    <a:pt x="1103" y="6081"/>
                  </a:cubicBezTo>
                  <a:cubicBezTo>
                    <a:pt x="1032" y="5914"/>
                    <a:pt x="906" y="5837"/>
                    <a:pt x="767" y="5837"/>
                  </a:cubicBezTo>
                  <a:cubicBezTo>
                    <a:pt x="722" y="5837"/>
                    <a:pt x="676" y="5845"/>
                    <a:pt x="631" y="5860"/>
                  </a:cubicBezTo>
                  <a:cubicBezTo>
                    <a:pt x="442" y="5955"/>
                    <a:pt x="347" y="6144"/>
                    <a:pt x="442" y="6333"/>
                  </a:cubicBezTo>
                  <a:cubicBezTo>
                    <a:pt x="631" y="6805"/>
                    <a:pt x="883" y="7215"/>
                    <a:pt x="1229" y="7593"/>
                  </a:cubicBezTo>
                  <a:lnTo>
                    <a:pt x="158" y="9798"/>
                  </a:lnTo>
                  <a:cubicBezTo>
                    <a:pt x="1" y="10208"/>
                    <a:pt x="64" y="10649"/>
                    <a:pt x="347" y="10964"/>
                  </a:cubicBezTo>
                  <a:lnTo>
                    <a:pt x="95" y="11468"/>
                  </a:lnTo>
                  <a:cubicBezTo>
                    <a:pt x="32" y="11625"/>
                    <a:pt x="95" y="11846"/>
                    <a:pt x="253" y="11941"/>
                  </a:cubicBezTo>
                  <a:cubicBezTo>
                    <a:pt x="293" y="11957"/>
                    <a:pt x="340" y="11965"/>
                    <a:pt x="389" y="11965"/>
                  </a:cubicBezTo>
                  <a:cubicBezTo>
                    <a:pt x="528" y="11965"/>
                    <a:pt x="678" y="11900"/>
                    <a:pt x="725" y="11783"/>
                  </a:cubicBezTo>
                  <a:lnTo>
                    <a:pt x="977" y="11247"/>
                  </a:lnTo>
                  <a:cubicBezTo>
                    <a:pt x="1027" y="11255"/>
                    <a:pt x="1077" y="11258"/>
                    <a:pt x="1127" y="11258"/>
                  </a:cubicBezTo>
                  <a:cubicBezTo>
                    <a:pt x="1521" y="11258"/>
                    <a:pt x="1912" y="11040"/>
                    <a:pt x="2080" y="10649"/>
                  </a:cubicBezTo>
                  <a:lnTo>
                    <a:pt x="2930" y="8822"/>
                  </a:lnTo>
                  <a:cubicBezTo>
                    <a:pt x="3372" y="8979"/>
                    <a:pt x="3813" y="9105"/>
                    <a:pt x="4285" y="9137"/>
                  </a:cubicBezTo>
                  <a:lnTo>
                    <a:pt x="4285" y="9483"/>
                  </a:lnTo>
                  <a:cubicBezTo>
                    <a:pt x="4285" y="9704"/>
                    <a:pt x="4443" y="9861"/>
                    <a:pt x="4632" y="9861"/>
                  </a:cubicBezTo>
                  <a:cubicBezTo>
                    <a:pt x="4821" y="9861"/>
                    <a:pt x="4978" y="9704"/>
                    <a:pt x="4978" y="9483"/>
                  </a:cubicBezTo>
                  <a:lnTo>
                    <a:pt x="4978" y="9137"/>
                  </a:lnTo>
                  <a:cubicBezTo>
                    <a:pt x="5451" y="9105"/>
                    <a:pt x="5892" y="9011"/>
                    <a:pt x="6333" y="8822"/>
                  </a:cubicBezTo>
                  <a:lnTo>
                    <a:pt x="7184" y="10649"/>
                  </a:lnTo>
                  <a:cubicBezTo>
                    <a:pt x="7382" y="11016"/>
                    <a:pt x="7732" y="11257"/>
                    <a:pt x="8143" y="11257"/>
                  </a:cubicBezTo>
                  <a:cubicBezTo>
                    <a:pt x="8190" y="11257"/>
                    <a:pt x="8238" y="11254"/>
                    <a:pt x="8286" y="11247"/>
                  </a:cubicBezTo>
                  <a:lnTo>
                    <a:pt x="8538" y="11783"/>
                  </a:lnTo>
                  <a:cubicBezTo>
                    <a:pt x="8585" y="11900"/>
                    <a:pt x="8718" y="11965"/>
                    <a:pt x="8861" y="11965"/>
                  </a:cubicBezTo>
                  <a:cubicBezTo>
                    <a:pt x="8911" y="11965"/>
                    <a:pt x="8962" y="11957"/>
                    <a:pt x="9011" y="11941"/>
                  </a:cubicBezTo>
                  <a:cubicBezTo>
                    <a:pt x="9168" y="11846"/>
                    <a:pt x="9231" y="11657"/>
                    <a:pt x="9168" y="11468"/>
                  </a:cubicBezTo>
                  <a:lnTo>
                    <a:pt x="8916" y="10964"/>
                  </a:lnTo>
                  <a:cubicBezTo>
                    <a:pt x="9200" y="10649"/>
                    <a:pt x="9326" y="10208"/>
                    <a:pt x="9137" y="9798"/>
                  </a:cubicBezTo>
                  <a:lnTo>
                    <a:pt x="8066" y="7593"/>
                  </a:lnTo>
                  <a:cubicBezTo>
                    <a:pt x="8381" y="7246"/>
                    <a:pt x="8664" y="6805"/>
                    <a:pt x="8853" y="6333"/>
                  </a:cubicBezTo>
                  <a:cubicBezTo>
                    <a:pt x="8916" y="6144"/>
                    <a:pt x="8853" y="5955"/>
                    <a:pt x="8664" y="5860"/>
                  </a:cubicBezTo>
                  <a:cubicBezTo>
                    <a:pt x="8611" y="5845"/>
                    <a:pt x="8559" y="5837"/>
                    <a:pt x="8511" y="5837"/>
                  </a:cubicBezTo>
                  <a:cubicBezTo>
                    <a:pt x="8360" y="5837"/>
                    <a:pt x="8240" y="5914"/>
                    <a:pt x="8192" y="6081"/>
                  </a:cubicBezTo>
                  <a:cubicBezTo>
                    <a:pt x="8066" y="6333"/>
                    <a:pt x="7908" y="6616"/>
                    <a:pt x="7719" y="6900"/>
                  </a:cubicBezTo>
                  <a:lnTo>
                    <a:pt x="6270" y="3875"/>
                  </a:lnTo>
                  <a:cubicBezTo>
                    <a:pt x="6333" y="3655"/>
                    <a:pt x="6396" y="3434"/>
                    <a:pt x="6396" y="3182"/>
                  </a:cubicBezTo>
                  <a:cubicBezTo>
                    <a:pt x="6396" y="2584"/>
                    <a:pt x="6144" y="2080"/>
                    <a:pt x="5703" y="1764"/>
                  </a:cubicBezTo>
                  <a:lnTo>
                    <a:pt x="5703" y="1071"/>
                  </a:lnTo>
                  <a:cubicBezTo>
                    <a:pt x="5703" y="473"/>
                    <a:pt x="5230" y="0"/>
                    <a:pt x="463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22" name="Google Shape;6122;p48"/>
          <p:cNvGrpSpPr/>
          <p:nvPr/>
        </p:nvGrpSpPr>
        <p:grpSpPr>
          <a:xfrm>
            <a:off x="1096836" y="2096108"/>
            <a:ext cx="330964" cy="331821"/>
            <a:chOff x="-50523475" y="2316000"/>
            <a:chExt cx="299325" cy="300100"/>
          </a:xfrm>
          <a:solidFill>
            <a:srgbClr val="171536"/>
          </a:solidFill>
        </p:grpSpPr>
        <p:sp>
          <p:nvSpPr>
            <p:cNvPr id="6123" name="Google Shape;6123;p48"/>
            <p:cNvSpPr/>
            <p:nvPr/>
          </p:nvSpPr>
          <p:spPr>
            <a:xfrm>
              <a:off x="-50453375" y="2387675"/>
              <a:ext cx="158350" cy="228425"/>
            </a:xfrm>
            <a:custGeom>
              <a:avLst/>
              <a:gdLst/>
              <a:ahLst/>
              <a:cxnLst/>
              <a:rect l="l" t="t" r="r" b="b"/>
              <a:pathLst>
                <a:path w="6334" h="9137" extrusionOk="0">
                  <a:moveTo>
                    <a:pt x="3183" y="4222"/>
                  </a:moveTo>
                  <a:cubicBezTo>
                    <a:pt x="3372" y="4222"/>
                    <a:pt x="3529" y="4380"/>
                    <a:pt x="3529" y="4569"/>
                  </a:cubicBezTo>
                  <a:cubicBezTo>
                    <a:pt x="3529" y="4758"/>
                    <a:pt x="3372" y="4915"/>
                    <a:pt x="3183" y="4915"/>
                  </a:cubicBezTo>
                  <a:cubicBezTo>
                    <a:pt x="2994" y="4915"/>
                    <a:pt x="2836" y="4758"/>
                    <a:pt x="2836" y="4569"/>
                  </a:cubicBezTo>
                  <a:cubicBezTo>
                    <a:pt x="2836" y="4380"/>
                    <a:pt x="2994" y="4222"/>
                    <a:pt x="3183" y="4222"/>
                  </a:cubicBezTo>
                  <a:close/>
                  <a:moveTo>
                    <a:pt x="3183" y="1009"/>
                  </a:moveTo>
                  <a:lnTo>
                    <a:pt x="5609" y="5230"/>
                  </a:lnTo>
                  <a:lnTo>
                    <a:pt x="4411" y="6994"/>
                  </a:lnTo>
                  <a:lnTo>
                    <a:pt x="3529" y="6994"/>
                  </a:lnTo>
                  <a:lnTo>
                    <a:pt x="3529" y="5545"/>
                  </a:lnTo>
                  <a:cubicBezTo>
                    <a:pt x="3939" y="5388"/>
                    <a:pt x="4254" y="5010"/>
                    <a:pt x="4254" y="4569"/>
                  </a:cubicBezTo>
                  <a:cubicBezTo>
                    <a:pt x="4254" y="3970"/>
                    <a:pt x="3781" y="3497"/>
                    <a:pt x="3183" y="3497"/>
                  </a:cubicBezTo>
                  <a:cubicBezTo>
                    <a:pt x="2584" y="3497"/>
                    <a:pt x="2143" y="3970"/>
                    <a:pt x="2143" y="4569"/>
                  </a:cubicBezTo>
                  <a:cubicBezTo>
                    <a:pt x="2143" y="5041"/>
                    <a:pt x="2395" y="5419"/>
                    <a:pt x="2836" y="5545"/>
                  </a:cubicBezTo>
                  <a:lnTo>
                    <a:pt x="2836" y="6994"/>
                  </a:lnTo>
                  <a:lnTo>
                    <a:pt x="1986" y="6994"/>
                  </a:lnTo>
                  <a:lnTo>
                    <a:pt x="788" y="5230"/>
                  </a:lnTo>
                  <a:lnTo>
                    <a:pt x="3183" y="1009"/>
                  </a:lnTo>
                  <a:close/>
                  <a:moveTo>
                    <a:pt x="4600" y="7688"/>
                  </a:moveTo>
                  <a:cubicBezTo>
                    <a:pt x="4821" y="7688"/>
                    <a:pt x="4947" y="7845"/>
                    <a:pt x="4947" y="8034"/>
                  </a:cubicBezTo>
                  <a:lnTo>
                    <a:pt x="4947" y="8412"/>
                  </a:lnTo>
                  <a:lnTo>
                    <a:pt x="1450" y="8412"/>
                  </a:lnTo>
                  <a:lnTo>
                    <a:pt x="1450" y="8034"/>
                  </a:lnTo>
                  <a:cubicBezTo>
                    <a:pt x="1450" y="7845"/>
                    <a:pt x="1607" y="7688"/>
                    <a:pt x="1797" y="7688"/>
                  </a:cubicBezTo>
                  <a:close/>
                  <a:moveTo>
                    <a:pt x="3183" y="0"/>
                  </a:moveTo>
                  <a:cubicBezTo>
                    <a:pt x="3057" y="0"/>
                    <a:pt x="2962" y="63"/>
                    <a:pt x="2868" y="158"/>
                  </a:cubicBezTo>
                  <a:lnTo>
                    <a:pt x="64" y="5073"/>
                  </a:lnTo>
                  <a:cubicBezTo>
                    <a:pt x="1" y="5199"/>
                    <a:pt x="1" y="5356"/>
                    <a:pt x="64" y="5419"/>
                  </a:cubicBezTo>
                  <a:lnTo>
                    <a:pt x="1229" y="7152"/>
                  </a:lnTo>
                  <a:cubicBezTo>
                    <a:pt x="914" y="7373"/>
                    <a:pt x="694" y="7688"/>
                    <a:pt x="694" y="8066"/>
                  </a:cubicBezTo>
                  <a:lnTo>
                    <a:pt x="694" y="8790"/>
                  </a:lnTo>
                  <a:cubicBezTo>
                    <a:pt x="694" y="8979"/>
                    <a:pt x="851" y="9137"/>
                    <a:pt x="1072" y="9137"/>
                  </a:cubicBezTo>
                  <a:lnTo>
                    <a:pt x="5262" y="9137"/>
                  </a:lnTo>
                  <a:cubicBezTo>
                    <a:pt x="5483" y="9137"/>
                    <a:pt x="5640" y="8979"/>
                    <a:pt x="5640" y="8790"/>
                  </a:cubicBezTo>
                  <a:lnTo>
                    <a:pt x="5640" y="8066"/>
                  </a:lnTo>
                  <a:cubicBezTo>
                    <a:pt x="5640" y="7688"/>
                    <a:pt x="5420" y="7373"/>
                    <a:pt x="5105" y="7152"/>
                  </a:cubicBezTo>
                  <a:lnTo>
                    <a:pt x="6270" y="5419"/>
                  </a:lnTo>
                  <a:cubicBezTo>
                    <a:pt x="6333" y="5325"/>
                    <a:pt x="6333" y="5199"/>
                    <a:pt x="6270" y="5073"/>
                  </a:cubicBezTo>
                  <a:lnTo>
                    <a:pt x="3498" y="158"/>
                  </a:lnTo>
                  <a:cubicBezTo>
                    <a:pt x="3435" y="32"/>
                    <a:pt x="3309" y="0"/>
                    <a:pt x="318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4" name="Google Shape;6124;p48"/>
            <p:cNvSpPr/>
            <p:nvPr/>
          </p:nvSpPr>
          <p:spPr>
            <a:xfrm>
              <a:off x="-50523475" y="2316000"/>
              <a:ext cx="299325" cy="178025"/>
            </a:xfrm>
            <a:custGeom>
              <a:avLst/>
              <a:gdLst/>
              <a:ahLst/>
              <a:cxnLst/>
              <a:rect l="l" t="t" r="r" b="b"/>
              <a:pathLst>
                <a:path w="11973" h="7121" extrusionOk="0">
                  <a:moveTo>
                    <a:pt x="1072" y="694"/>
                  </a:moveTo>
                  <a:cubicBezTo>
                    <a:pt x="1261" y="694"/>
                    <a:pt x="1419" y="851"/>
                    <a:pt x="1419" y="1040"/>
                  </a:cubicBezTo>
                  <a:cubicBezTo>
                    <a:pt x="1419" y="1229"/>
                    <a:pt x="1261" y="1418"/>
                    <a:pt x="1072" y="1418"/>
                  </a:cubicBezTo>
                  <a:cubicBezTo>
                    <a:pt x="883" y="1418"/>
                    <a:pt x="725" y="1229"/>
                    <a:pt x="725" y="1040"/>
                  </a:cubicBezTo>
                  <a:cubicBezTo>
                    <a:pt x="725" y="851"/>
                    <a:pt x="883" y="694"/>
                    <a:pt x="1072" y="694"/>
                  </a:cubicBezTo>
                  <a:close/>
                  <a:moveTo>
                    <a:pt x="6333" y="694"/>
                  </a:moveTo>
                  <a:lnTo>
                    <a:pt x="6333" y="1418"/>
                  </a:lnTo>
                  <a:lnTo>
                    <a:pt x="5640" y="1418"/>
                  </a:lnTo>
                  <a:lnTo>
                    <a:pt x="5640" y="694"/>
                  </a:lnTo>
                  <a:close/>
                  <a:moveTo>
                    <a:pt x="10902" y="725"/>
                  </a:moveTo>
                  <a:cubicBezTo>
                    <a:pt x="11122" y="725"/>
                    <a:pt x="11280" y="883"/>
                    <a:pt x="11280" y="1103"/>
                  </a:cubicBezTo>
                  <a:cubicBezTo>
                    <a:pt x="11280" y="1292"/>
                    <a:pt x="11122" y="1450"/>
                    <a:pt x="10902" y="1450"/>
                  </a:cubicBezTo>
                  <a:cubicBezTo>
                    <a:pt x="10712" y="1450"/>
                    <a:pt x="10555" y="1292"/>
                    <a:pt x="10555" y="1103"/>
                  </a:cubicBezTo>
                  <a:cubicBezTo>
                    <a:pt x="10586" y="883"/>
                    <a:pt x="10744" y="725"/>
                    <a:pt x="10902" y="725"/>
                  </a:cubicBezTo>
                  <a:close/>
                  <a:moveTo>
                    <a:pt x="2143" y="5640"/>
                  </a:moveTo>
                  <a:lnTo>
                    <a:pt x="2143" y="6364"/>
                  </a:lnTo>
                  <a:lnTo>
                    <a:pt x="1419" y="6364"/>
                  </a:lnTo>
                  <a:lnTo>
                    <a:pt x="1419" y="5640"/>
                  </a:lnTo>
                  <a:close/>
                  <a:moveTo>
                    <a:pt x="10555" y="5640"/>
                  </a:moveTo>
                  <a:lnTo>
                    <a:pt x="10555" y="6364"/>
                  </a:lnTo>
                  <a:lnTo>
                    <a:pt x="9862" y="6364"/>
                  </a:lnTo>
                  <a:lnTo>
                    <a:pt x="9862" y="5640"/>
                  </a:lnTo>
                  <a:close/>
                  <a:moveTo>
                    <a:pt x="10902" y="0"/>
                  </a:moveTo>
                  <a:cubicBezTo>
                    <a:pt x="10460" y="0"/>
                    <a:pt x="10051" y="252"/>
                    <a:pt x="9925" y="694"/>
                  </a:cubicBezTo>
                  <a:lnTo>
                    <a:pt x="7058" y="694"/>
                  </a:lnTo>
                  <a:lnTo>
                    <a:pt x="7058" y="379"/>
                  </a:lnTo>
                  <a:cubicBezTo>
                    <a:pt x="7058" y="189"/>
                    <a:pt x="6900" y="32"/>
                    <a:pt x="6711" y="32"/>
                  </a:cubicBezTo>
                  <a:lnTo>
                    <a:pt x="5294" y="32"/>
                  </a:lnTo>
                  <a:cubicBezTo>
                    <a:pt x="5073" y="32"/>
                    <a:pt x="4947" y="189"/>
                    <a:pt x="4947" y="379"/>
                  </a:cubicBezTo>
                  <a:lnTo>
                    <a:pt x="4947" y="725"/>
                  </a:lnTo>
                  <a:lnTo>
                    <a:pt x="2049" y="725"/>
                  </a:lnTo>
                  <a:cubicBezTo>
                    <a:pt x="1891" y="347"/>
                    <a:pt x="1513" y="32"/>
                    <a:pt x="1072" y="32"/>
                  </a:cubicBezTo>
                  <a:cubicBezTo>
                    <a:pt x="473" y="32"/>
                    <a:pt x="1" y="505"/>
                    <a:pt x="1" y="1072"/>
                  </a:cubicBezTo>
                  <a:cubicBezTo>
                    <a:pt x="1" y="1670"/>
                    <a:pt x="473" y="2143"/>
                    <a:pt x="1072" y="2143"/>
                  </a:cubicBezTo>
                  <a:cubicBezTo>
                    <a:pt x="1545" y="2143"/>
                    <a:pt x="1923" y="1828"/>
                    <a:pt x="2049" y="1450"/>
                  </a:cubicBezTo>
                  <a:lnTo>
                    <a:pt x="3592" y="1450"/>
                  </a:lnTo>
                  <a:cubicBezTo>
                    <a:pt x="3183" y="1670"/>
                    <a:pt x="2836" y="1985"/>
                    <a:pt x="2521" y="2332"/>
                  </a:cubicBezTo>
                  <a:cubicBezTo>
                    <a:pt x="1891" y="3088"/>
                    <a:pt x="1545" y="4002"/>
                    <a:pt x="1450" y="4978"/>
                  </a:cubicBezTo>
                  <a:lnTo>
                    <a:pt x="1103" y="4978"/>
                  </a:lnTo>
                  <a:cubicBezTo>
                    <a:pt x="914" y="4978"/>
                    <a:pt x="757" y="5136"/>
                    <a:pt x="757" y="5325"/>
                  </a:cubicBezTo>
                  <a:lnTo>
                    <a:pt x="757" y="6742"/>
                  </a:lnTo>
                  <a:cubicBezTo>
                    <a:pt x="757" y="6963"/>
                    <a:pt x="914" y="7121"/>
                    <a:pt x="1103" y="7121"/>
                  </a:cubicBezTo>
                  <a:lnTo>
                    <a:pt x="2521" y="7121"/>
                  </a:lnTo>
                  <a:cubicBezTo>
                    <a:pt x="2742" y="7121"/>
                    <a:pt x="2899" y="6963"/>
                    <a:pt x="2899" y="6742"/>
                  </a:cubicBezTo>
                  <a:lnTo>
                    <a:pt x="2899" y="5325"/>
                  </a:lnTo>
                  <a:cubicBezTo>
                    <a:pt x="2899" y="5136"/>
                    <a:pt x="2742" y="4978"/>
                    <a:pt x="2521" y="4978"/>
                  </a:cubicBezTo>
                  <a:lnTo>
                    <a:pt x="2175" y="4978"/>
                  </a:lnTo>
                  <a:cubicBezTo>
                    <a:pt x="2332" y="3403"/>
                    <a:pt x="3435" y="2017"/>
                    <a:pt x="4979" y="1607"/>
                  </a:cubicBezTo>
                  <a:lnTo>
                    <a:pt x="4979" y="1796"/>
                  </a:lnTo>
                  <a:cubicBezTo>
                    <a:pt x="4979" y="1985"/>
                    <a:pt x="5136" y="2143"/>
                    <a:pt x="5325" y="2143"/>
                  </a:cubicBezTo>
                  <a:lnTo>
                    <a:pt x="6743" y="2143"/>
                  </a:lnTo>
                  <a:cubicBezTo>
                    <a:pt x="6932" y="2143"/>
                    <a:pt x="7089" y="1985"/>
                    <a:pt x="7089" y="1796"/>
                  </a:cubicBezTo>
                  <a:lnTo>
                    <a:pt x="7089" y="1576"/>
                  </a:lnTo>
                  <a:cubicBezTo>
                    <a:pt x="8633" y="1985"/>
                    <a:pt x="9736" y="3371"/>
                    <a:pt x="9893" y="4947"/>
                  </a:cubicBezTo>
                  <a:lnTo>
                    <a:pt x="9547" y="4947"/>
                  </a:lnTo>
                  <a:cubicBezTo>
                    <a:pt x="9358" y="4947"/>
                    <a:pt x="9200" y="5104"/>
                    <a:pt x="9200" y="5293"/>
                  </a:cubicBezTo>
                  <a:lnTo>
                    <a:pt x="9200" y="6711"/>
                  </a:lnTo>
                  <a:cubicBezTo>
                    <a:pt x="9200" y="6932"/>
                    <a:pt x="9358" y="7089"/>
                    <a:pt x="9547" y="7089"/>
                  </a:cubicBezTo>
                  <a:lnTo>
                    <a:pt x="10965" y="7089"/>
                  </a:lnTo>
                  <a:cubicBezTo>
                    <a:pt x="11154" y="7089"/>
                    <a:pt x="11311" y="6932"/>
                    <a:pt x="11311" y="6711"/>
                  </a:cubicBezTo>
                  <a:lnTo>
                    <a:pt x="11311" y="5293"/>
                  </a:lnTo>
                  <a:cubicBezTo>
                    <a:pt x="11311" y="5104"/>
                    <a:pt x="11154" y="4947"/>
                    <a:pt x="10965" y="4947"/>
                  </a:cubicBezTo>
                  <a:lnTo>
                    <a:pt x="10618" y="4947"/>
                  </a:lnTo>
                  <a:cubicBezTo>
                    <a:pt x="10523" y="4002"/>
                    <a:pt x="10177" y="3056"/>
                    <a:pt x="9547" y="2300"/>
                  </a:cubicBezTo>
                  <a:cubicBezTo>
                    <a:pt x="9232" y="1954"/>
                    <a:pt x="8885" y="1639"/>
                    <a:pt x="8476" y="1418"/>
                  </a:cubicBezTo>
                  <a:lnTo>
                    <a:pt x="10019" y="1418"/>
                  </a:lnTo>
                  <a:cubicBezTo>
                    <a:pt x="10082" y="1828"/>
                    <a:pt x="10492" y="2111"/>
                    <a:pt x="10902" y="2111"/>
                  </a:cubicBezTo>
                  <a:cubicBezTo>
                    <a:pt x="11500" y="2111"/>
                    <a:pt x="11973" y="1639"/>
                    <a:pt x="11973" y="1040"/>
                  </a:cubicBezTo>
                  <a:cubicBezTo>
                    <a:pt x="11973" y="473"/>
                    <a:pt x="11500" y="0"/>
                    <a:pt x="1090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25" name="Google Shape;6125;p48"/>
          <p:cNvGrpSpPr/>
          <p:nvPr/>
        </p:nvGrpSpPr>
        <p:grpSpPr>
          <a:xfrm>
            <a:off x="1095537" y="2505383"/>
            <a:ext cx="333562" cy="330991"/>
            <a:chOff x="-50524250" y="2686150"/>
            <a:chExt cx="301675" cy="299350"/>
          </a:xfrm>
          <a:solidFill>
            <a:srgbClr val="171536"/>
          </a:solidFill>
        </p:grpSpPr>
        <p:sp>
          <p:nvSpPr>
            <p:cNvPr id="6126" name="Google Shape;6126;p48"/>
            <p:cNvSpPr/>
            <p:nvPr/>
          </p:nvSpPr>
          <p:spPr>
            <a:xfrm>
              <a:off x="-50488025" y="2792500"/>
              <a:ext cx="18150" cy="52800"/>
            </a:xfrm>
            <a:custGeom>
              <a:avLst/>
              <a:gdLst/>
              <a:ahLst/>
              <a:cxnLst/>
              <a:rect l="l" t="t" r="r" b="b"/>
              <a:pathLst>
                <a:path w="726" h="2112" extrusionOk="0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1765"/>
                  </a:lnTo>
                  <a:cubicBezTo>
                    <a:pt x="1" y="1954"/>
                    <a:pt x="158" y="2112"/>
                    <a:pt x="379" y="2112"/>
                  </a:cubicBezTo>
                  <a:cubicBezTo>
                    <a:pt x="568" y="2112"/>
                    <a:pt x="725" y="1954"/>
                    <a:pt x="725" y="1765"/>
                  </a:cubicBezTo>
                  <a:lnTo>
                    <a:pt x="725" y="347"/>
                  </a:lnTo>
                  <a:cubicBezTo>
                    <a:pt x="725" y="158"/>
                    <a:pt x="568" y="1"/>
                    <a:pt x="37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7" name="Google Shape;6127;p48"/>
            <p:cNvSpPr/>
            <p:nvPr/>
          </p:nvSpPr>
          <p:spPr>
            <a:xfrm>
              <a:off x="-50488025" y="2897250"/>
              <a:ext cx="18150" cy="53600"/>
            </a:xfrm>
            <a:custGeom>
              <a:avLst/>
              <a:gdLst/>
              <a:ahLst/>
              <a:cxnLst/>
              <a:rect l="l" t="t" r="r" b="b"/>
              <a:pathLst>
                <a:path w="726" h="2144" extrusionOk="0">
                  <a:moveTo>
                    <a:pt x="379" y="1"/>
                  </a:moveTo>
                  <a:cubicBezTo>
                    <a:pt x="158" y="1"/>
                    <a:pt x="1" y="159"/>
                    <a:pt x="1" y="379"/>
                  </a:cubicBezTo>
                  <a:lnTo>
                    <a:pt x="1" y="1797"/>
                  </a:lnTo>
                  <a:cubicBezTo>
                    <a:pt x="1" y="1986"/>
                    <a:pt x="158" y="2143"/>
                    <a:pt x="379" y="2143"/>
                  </a:cubicBezTo>
                  <a:cubicBezTo>
                    <a:pt x="568" y="2143"/>
                    <a:pt x="725" y="1986"/>
                    <a:pt x="725" y="1797"/>
                  </a:cubicBezTo>
                  <a:lnTo>
                    <a:pt x="725" y="379"/>
                  </a:lnTo>
                  <a:cubicBezTo>
                    <a:pt x="725" y="159"/>
                    <a:pt x="568" y="1"/>
                    <a:pt x="37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8" name="Google Shape;6128;p48"/>
            <p:cNvSpPr/>
            <p:nvPr/>
          </p:nvSpPr>
          <p:spPr>
            <a:xfrm>
              <a:off x="-50488025" y="2861825"/>
              <a:ext cx="18150" cy="18125"/>
            </a:xfrm>
            <a:custGeom>
              <a:avLst/>
              <a:gdLst/>
              <a:ahLst/>
              <a:cxnLst/>
              <a:rect l="l" t="t" r="r" b="b"/>
              <a:pathLst>
                <a:path w="726" h="725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79" y="725"/>
                  </a:cubicBezTo>
                  <a:cubicBezTo>
                    <a:pt x="568" y="725"/>
                    <a:pt x="725" y="567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9" name="Google Shape;6129;p48"/>
            <p:cNvSpPr/>
            <p:nvPr/>
          </p:nvSpPr>
          <p:spPr>
            <a:xfrm>
              <a:off x="-50524250" y="2686150"/>
              <a:ext cx="301675" cy="52825"/>
            </a:xfrm>
            <a:custGeom>
              <a:avLst/>
              <a:gdLst/>
              <a:ahLst/>
              <a:cxnLst/>
              <a:rect l="l" t="t" r="r" b="b"/>
              <a:pathLst>
                <a:path w="12067" h="2113" extrusionOk="0">
                  <a:moveTo>
                    <a:pt x="2143" y="695"/>
                  </a:moveTo>
                  <a:lnTo>
                    <a:pt x="2143" y="1419"/>
                  </a:lnTo>
                  <a:lnTo>
                    <a:pt x="1891" y="1419"/>
                  </a:lnTo>
                  <a:lnTo>
                    <a:pt x="1166" y="1041"/>
                  </a:lnTo>
                  <a:lnTo>
                    <a:pt x="1891" y="695"/>
                  </a:lnTo>
                  <a:close/>
                  <a:moveTo>
                    <a:pt x="9924" y="695"/>
                  </a:moveTo>
                  <a:lnTo>
                    <a:pt x="9924" y="1419"/>
                  </a:lnTo>
                  <a:lnTo>
                    <a:pt x="2836" y="1419"/>
                  </a:lnTo>
                  <a:lnTo>
                    <a:pt x="2836" y="695"/>
                  </a:lnTo>
                  <a:close/>
                  <a:moveTo>
                    <a:pt x="10996" y="695"/>
                  </a:moveTo>
                  <a:cubicBezTo>
                    <a:pt x="11185" y="695"/>
                    <a:pt x="11342" y="852"/>
                    <a:pt x="11342" y="1041"/>
                  </a:cubicBezTo>
                  <a:cubicBezTo>
                    <a:pt x="11342" y="1262"/>
                    <a:pt x="11185" y="1419"/>
                    <a:pt x="10996" y="1419"/>
                  </a:cubicBezTo>
                  <a:lnTo>
                    <a:pt x="10649" y="1419"/>
                  </a:lnTo>
                  <a:lnTo>
                    <a:pt x="10649" y="695"/>
                  </a:lnTo>
                  <a:close/>
                  <a:moveTo>
                    <a:pt x="1782" y="1"/>
                  </a:moveTo>
                  <a:cubicBezTo>
                    <a:pt x="1689" y="1"/>
                    <a:pt x="1556" y="47"/>
                    <a:pt x="252" y="726"/>
                  </a:cubicBezTo>
                  <a:cubicBezTo>
                    <a:pt x="0" y="852"/>
                    <a:pt x="0" y="1199"/>
                    <a:pt x="252" y="1356"/>
                  </a:cubicBezTo>
                  <a:cubicBezTo>
                    <a:pt x="1765" y="2113"/>
                    <a:pt x="1702" y="2113"/>
                    <a:pt x="1828" y="2113"/>
                  </a:cubicBezTo>
                  <a:lnTo>
                    <a:pt x="10996" y="2113"/>
                  </a:lnTo>
                  <a:cubicBezTo>
                    <a:pt x="11594" y="2113"/>
                    <a:pt x="12067" y="1640"/>
                    <a:pt x="12067" y="1041"/>
                  </a:cubicBezTo>
                  <a:cubicBezTo>
                    <a:pt x="12067" y="474"/>
                    <a:pt x="11594" y="2"/>
                    <a:pt x="10996" y="2"/>
                  </a:cubicBezTo>
                  <a:lnTo>
                    <a:pt x="1828" y="2"/>
                  </a:lnTo>
                  <a:cubicBezTo>
                    <a:pt x="1810" y="2"/>
                    <a:pt x="1796" y="1"/>
                    <a:pt x="178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0" name="Google Shape;6130;p48"/>
            <p:cNvSpPr/>
            <p:nvPr/>
          </p:nvSpPr>
          <p:spPr>
            <a:xfrm>
              <a:off x="-50523475" y="2757075"/>
              <a:ext cx="300900" cy="228425"/>
            </a:xfrm>
            <a:custGeom>
              <a:avLst/>
              <a:gdLst/>
              <a:ahLst/>
              <a:cxnLst/>
              <a:rect l="l" t="t" r="r" b="b"/>
              <a:pathLst>
                <a:path w="12036" h="9137" extrusionOk="0">
                  <a:moveTo>
                    <a:pt x="10965" y="725"/>
                  </a:moveTo>
                  <a:cubicBezTo>
                    <a:pt x="11154" y="725"/>
                    <a:pt x="11311" y="882"/>
                    <a:pt x="11311" y="1103"/>
                  </a:cubicBezTo>
                  <a:lnTo>
                    <a:pt x="11311" y="8097"/>
                  </a:lnTo>
                  <a:cubicBezTo>
                    <a:pt x="11311" y="8286"/>
                    <a:pt x="11154" y="8443"/>
                    <a:pt x="10965" y="8443"/>
                  </a:cubicBezTo>
                  <a:lnTo>
                    <a:pt x="1072" y="8443"/>
                  </a:lnTo>
                  <a:cubicBezTo>
                    <a:pt x="883" y="8443"/>
                    <a:pt x="725" y="8286"/>
                    <a:pt x="725" y="8097"/>
                  </a:cubicBezTo>
                  <a:lnTo>
                    <a:pt x="725" y="1103"/>
                  </a:lnTo>
                  <a:cubicBezTo>
                    <a:pt x="725" y="882"/>
                    <a:pt x="883" y="725"/>
                    <a:pt x="1072" y="725"/>
                  </a:cubicBezTo>
                  <a:close/>
                  <a:moveTo>
                    <a:pt x="1072" y="0"/>
                  </a:moveTo>
                  <a:cubicBezTo>
                    <a:pt x="473" y="0"/>
                    <a:pt x="1" y="473"/>
                    <a:pt x="1" y="1040"/>
                  </a:cubicBezTo>
                  <a:lnTo>
                    <a:pt x="1" y="8065"/>
                  </a:lnTo>
                  <a:cubicBezTo>
                    <a:pt x="1" y="8664"/>
                    <a:pt x="473" y="9137"/>
                    <a:pt x="1072" y="9137"/>
                  </a:cubicBezTo>
                  <a:lnTo>
                    <a:pt x="10965" y="9137"/>
                  </a:lnTo>
                  <a:cubicBezTo>
                    <a:pt x="11532" y="9137"/>
                    <a:pt x="12004" y="8664"/>
                    <a:pt x="12004" y="8065"/>
                  </a:cubicBezTo>
                  <a:lnTo>
                    <a:pt x="12004" y="1040"/>
                  </a:lnTo>
                  <a:cubicBezTo>
                    <a:pt x="12036" y="473"/>
                    <a:pt x="11532" y="0"/>
                    <a:pt x="109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1" name="Google Shape;6131;p48"/>
            <p:cNvSpPr/>
            <p:nvPr/>
          </p:nvSpPr>
          <p:spPr>
            <a:xfrm>
              <a:off x="-50453375" y="2792500"/>
              <a:ext cx="194575" cy="158350"/>
            </a:xfrm>
            <a:custGeom>
              <a:avLst/>
              <a:gdLst/>
              <a:ahLst/>
              <a:cxnLst/>
              <a:rect l="l" t="t" r="r" b="b"/>
              <a:pathLst>
                <a:path w="7783" h="6334" extrusionOk="0">
                  <a:moveTo>
                    <a:pt x="7089" y="694"/>
                  </a:moveTo>
                  <a:lnTo>
                    <a:pt x="7089" y="5609"/>
                  </a:lnTo>
                  <a:lnTo>
                    <a:pt x="694" y="5609"/>
                  </a:lnTo>
                  <a:lnTo>
                    <a:pt x="694" y="694"/>
                  </a:lnTo>
                  <a:close/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5987"/>
                  </a:lnTo>
                  <a:cubicBezTo>
                    <a:pt x="1" y="6176"/>
                    <a:pt x="158" y="6333"/>
                    <a:pt x="347" y="6333"/>
                  </a:cubicBezTo>
                  <a:lnTo>
                    <a:pt x="7436" y="6333"/>
                  </a:lnTo>
                  <a:cubicBezTo>
                    <a:pt x="7656" y="6333"/>
                    <a:pt x="7782" y="6176"/>
                    <a:pt x="7782" y="5987"/>
                  </a:cubicBezTo>
                  <a:lnTo>
                    <a:pt x="7782" y="347"/>
                  </a:lnTo>
                  <a:cubicBezTo>
                    <a:pt x="7782" y="158"/>
                    <a:pt x="7656" y="1"/>
                    <a:pt x="743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32" name="Google Shape;6132;p48"/>
          <p:cNvGrpSpPr/>
          <p:nvPr/>
        </p:nvGrpSpPr>
        <p:grpSpPr>
          <a:xfrm>
            <a:off x="3154610" y="1716411"/>
            <a:ext cx="331821" cy="332705"/>
            <a:chOff x="-48633950" y="1972600"/>
            <a:chExt cx="300100" cy="300900"/>
          </a:xfrm>
          <a:solidFill>
            <a:srgbClr val="171536"/>
          </a:solidFill>
        </p:grpSpPr>
        <p:sp>
          <p:nvSpPr>
            <p:cNvPr id="6133" name="Google Shape;6133;p48"/>
            <p:cNvSpPr/>
            <p:nvPr/>
          </p:nvSpPr>
          <p:spPr>
            <a:xfrm>
              <a:off x="-48633950" y="1972600"/>
              <a:ext cx="300100" cy="300900"/>
            </a:xfrm>
            <a:custGeom>
              <a:avLst/>
              <a:gdLst/>
              <a:ahLst/>
              <a:cxnLst/>
              <a:rect l="l" t="t" r="r" b="b"/>
              <a:pathLst>
                <a:path w="12004" h="12036" extrusionOk="0">
                  <a:moveTo>
                    <a:pt x="1418" y="756"/>
                  </a:moveTo>
                  <a:lnTo>
                    <a:pt x="1418" y="1481"/>
                  </a:lnTo>
                  <a:lnTo>
                    <a:pt x="693" y="1481"/>
                  </a:lnTo>
                  <a:lnTo>
                    <a:pt x="693" y="756"/>
                  </a:lnTo>
                  <a:close/>
                  <a:moveTo>
                    <a:pt x="11310" y="756"/>
                  </a:moveTo>
                  <a:lnTo>
                    <a:pt x="11310" y="1481"/>
                  </a:lnTo>
                  <a:lnTo>
                    <a:pt x="10586" y="1481"/>
                  </a:lnTo>
                  <a:lnTo>
                    <a:pt x="10586" y="756"/>
                  </a:lnTo>
                  <a:close/>
                  <a:moveTo>
                    <a:pt x="9893" y="1418"/>
                  </a:moveTo>
                  <a:lnTo>
                    <a:pt x="9893" y="1796"/>
                  </a:lnTo>
                  <a:cubicBezTo>
                    <a:pt x="9893" y="1985"/>
                    <a:pt x="10050" y="2143"/>
                    <a:pt x="10239" y="2143"/>
                  </a:cubicBezTo>
                  <a:lnTo>
                    <a:pt x="10586" y="2143"/>
                  </a:lnTo>
                  <a:lnTo>
                    <a:pt x="10586" y="5293"/>
                  </a:lnTo>
                  <a:cubicBezTo>
                    <a:pt x="10365" y="5104"/>
                    <a:pt x="10050" y="4915"/>
                    <a:pt x="9672" y="4663"/>
                  </a:cubicBezTo>
                  <a:cubicBezTo>
                    <a:pt x="8822" y="4159"/>
                    <a:pt x="7530" y="3560"/>
                    <a:pt x="6018" y="3560"/>
                  </a:cubicBezTo>
                  <a:cubicBezTo>
                    <a:pt x="4537" y="3560"/>
                    <a:pt x="3214" y="4159"/>
                    <a:pt x="2363" y="4663"/>
                  </a:cubicBezTo>
                  <a:cubicBezTo>
                    <a:pt x="2017" y="4852"/>
                    <a:pt x="1701" y="5104"/>
                    <a:pt x="1449" y="5293"/>
                  </a:cubicBezTo>
                  <a:lnTo>
                    <a:pt x="1449" y="2143"/>
                  </a:lnTo>
                  <a:lnTo>
                    <a:pt x="1764" y="2143"/>
                  </a:lnTo>
                  <a:cubicBezTo>
                    <a:pt x="1954" y="2143"/>
                    <a:pt x="2111" y="1985"/>
                    <a:pt x="2111" y="1796"/>
                  </a:cubicBezTo>
                  <a:lnTo>
                    <a:pt x="2111" y="1418"/>
                  </a:lnTo>
                  <a:close/>
                  <a:moveTo>
                    <a:pt x="8065" y="4695"/>
                  </a:moveTo>
                  <a:cubicBezTo>
                    <a:pt x="8538" y="4915"/>
                    <a:pt x="8979" y="5104"/>
                    <a:pt x="9326" y="5293"/>
                  </a:cubicBezTo>
                  <a:cubicBezTo>
                    <a:pt x="9798" y="5577"/>
                    <a:pt x="10208" y="5860"/>
                    <a:pt x="10428" y="6049"/>
                  </a:cubicBezTo>
                  <a:cubicBezTo>
                    <a:pt x="10208" y="6238"/>
                    <a:pt x="9798" y="6522"/>
                    <a:pt x="9326" y="6805"/>
                  </a:cubicBezTo>
                  <a:cubicBezTo>
                    <a:pt x="8979" y="6994"/>
                    <a:pt x="8570" y="7215"/>
                    <a:pt x="8065" y="7372"/>
                  </a:cubicBezTo>
                  <a:cubicBezTo>
                    <a:pt x="8349" y="6994"/>
                    <a:pt x="8475" y="6522"/>
                    <a:pt x="8475" y="6049"/>
                  </a:cubicBezTo>
                  <a:cubicBezTo>
                    <a:pt x="8475" y="5514"/>
                    <a:pt x="8318" y="5104"/>
                    <a:pt x="8065" y="4695"/>
                  </a:cubicBezTo>
                  <a:close/>
                  <a:moveTo>
                    <a:pt x="3970" y="4726"/>
                  </a:moveTo>
                  <a:cubicBezTo>
                    <a:pt x="3718" y="5136"/>
                    <a:pt x="3592" y="5608"/>
                    <a:pt x="3592" y="6081"/>
                  </a:cubicBezTo>
                  <a:cubicBezTo>
                    <a:pt x="3529" y="6553"/>
                    <a:pt x="3686" y="7026"/>
                    <a:pt x="3970" y="7435"/>
                  </a:cubicBezTo>
                  <a:cubicBezTo>
                    <a:pt x="3497" y="7215"/>
                    <a:pt x="3056" y="7026"/>
                    <a:pt x="2710" y="6837"/>
                  </a:cubicBezTo>
                  <a:cubicBezTo>
                    <a:pt x="2237" y="6553"/>
                    <a:pt x="1859" y="6270"/>
                    <a:pt x="1607" y="6081"/>
                  </a:cubicBezTo>
                  <a:cubicBezTo>
                    <a:pt x="1859" y="5892"/>
                    <a:pt x="2237" y="5608"/>
                    <a:pt x="2710" y="5325"/>
                  </a:cubicBezTo>
                  <a:cubicBezTo>
                    <a:pt x="3056" y="5136"/>
                    <a:pt x="3466" y="4915"/>
                    <a:pt x="3970" y="4726"/>
                  </a:cubicBezTo>
                  <a:close/>
                  <a:moveTo>
                    <a:pt x="6018" y="4285"/>
                  </a:moveTo>
                  <a:cubicBezTo>
                    <a:pt x="6994" y="4285"/>
                    <a:pt x="7782" y="5073"/>
                    <a:pt x="7782" y="6049"/>
                  </a:cubicBezTo>
                  <a:cubicBezTo>
                    <a:pt x="7782" y="7026"/>
                    <a:pt x="6994" y="7814"/>
                    <a:pt x="6018" y="7814"/>
                  </a:cubicBezTo>
                  <a:cubicBezTo>
                    <a:pt x="5041" y="7814"/>
                    <a:pt x="4253" y="7026"/>
                    <a:pt x="4253" y="6049"/>
                  </a:cubicBezTo>
                  <a:cubicBezTo>
                    <a:pt x="4253" y="5073"/>
                    <a:pt x="5041" y="4285"/>
                    <a:pt x="6018" y="4285"/>
                  </a:cubicBezTo>
                  <a:close/>
                  <a:moveTo>
                    <a:pt x="10554" y="6805"/>
                  </a:moveTo>
                  <a:lnTo>
                    <a:pt x="10554" y="9956"/>
                  </a:lnTo>
                  <a:lnTo>
                    <a:pt x="10239" y="9956"/>
                  </a:lnTo>
                  <a:cubicBezTo>
                    <a:pt x="10050" y="9956"/>
                    <a:pt x="9893" y="10113"/>
                    <a:pt x="9893" y="10302"/>
                  </a:cubicBezTo>
                  <a:lnTo>
                    <a:pt x="9893" y="10649"/>
                  </a:lnTo>
                  <a:lnTo>
                    <a:pt x="2143" y="10649"/>
                  </a:lnTo>
                  <a:lnTo>
                    <a:pt x="2143" y="10302"/>
                  </a:lnTo>
                  <a:cubicBezTo>
                    <a:pt x="2143" y="10113"/>
                    <a:pt x="1985" y="9956"/>
                    <a:pt x="1764" y="9956"/>
                  </a:cubicBezTo>
                  <a:lnTo>
                    <a:pt x="1418" y="9956"/>
                  </a:lnTo>
                  <a:lnTo>
                    <a:pt x="1418" y="6805"/>
                  </a:lnTo>
                  <a:cubicBezTo>
                    <a:pt x="1670" y="6994"/>
                    <a:pt x="1985" y="7183"/>
                    <a:pt x="2332" y="7435"/>
                  </a:cubicBezTo>
                  <a:cubicBezTo>
                    <a:pt x="3182" y="7940"/>
                    <a:pt x="4505" y="8538"/>
                    <a:pt x="5986" y="8538"/>
                  </a:cubicBezTo>
                  <a:cubicBezTo>
                    <a:pt x="7498" y="8538"/>
                    <a:pt x="8790" y="7940"/>
                    <a:pt x="9641" y="7435"/>
                  </a:cubicBezTo>
                  <a:cubicBezTo>
                    <a:pt x="10019" y="7215"/>
                    <a:pt x="10334" y="6994"/>
                    <a:pt x="10554" y="6805"/>
                  </a:cubicBezTo>
                  <a:close/>
                  <a:moveTo>
                    <a:pt x="1418" y="10617"/>
                  </a:moveTo>
                  <a:lnTo>
                    <a:pt x="1418" y="11311"/>
                  </a:lnTo>
                  <a:lnTo>
                    <a:pt x="693" y="11311"/>
                  </a:lnTo>
                  <a:lnTo>
                    <a:pt x="693" y="10617"/>
                  </a:lnTo>
                  <a:close/>
                  <a:moveTo>
                    <a:pt x="11310" y="10617"/>
                  </a:moveTo>
                  <a:lnTo>
                    <a:pt x="11310" y="11311"/>
                  </a:lnTo>
                  <a:lnTo>
                    <a:pt x="10586" y="11311"/>
                  </a:lnTo>
                  <a:lnTo>
                    <a:pt x="10586" y="10617"/>
                  </a:lnTo>
                  <a:close/>
                  <a:moveTo>
                    <a:pt x="347" y="0"/>
                  </a:moveTo>
                  <a:cubicBezTo>
                    <a:pt x="158" y="0"/>
                    <a:pt x="0" y="189"/>
                    <a:pt x="0" y="378"/>
                  </a:cubicBezTo>
                  <a:lnTo>
                    <a:pt x="0" y="1796"/>
                  </a:lnTo>
                  <a:cubicBezTo>
                    <a:pt x="0" y="1985"/>
                    <a:pt x="158" y="2143"/>
                    <a:pt x="347" y="2143"/>
                  </a:cubicBezTo>
                  <a:lnTo>
                    <a:pt x="693" y="2143"/>
                  </a:lnTo>
                  <a:lnTo>
                    <a:pt x="693" y="9893"/>
                  </a:lnTo>
                  <a:lnTo>
                    <a:pt x="347" y="9893"/>
                  </a:lnTo>
                  <a:cubicBezTo>
                    <a:pt x="158" y="9893"/>
                    <a:pt x="0" y="10050"/>
                    <a:pt x="0" y="10239"/>
                  </a:cubicBezTo>
                  <a:lnTo>
                    <a:pt x="0" y="11657"/>
                  </a:lnTo>
                  <a:cubicBezTo>
                    <a:pt x="0" y="11878"/>
                    <a:pt x="158" y="12035"/>
                    <a:pt x="347" y="12035"/>
                  </a:cubicBezTo>
                  <a:lnTo>
                    <a:pt x="1764" y="12035"/>
                  </a:lnTo>
                  <a:cubicBezTo>
                    <a:pt x="1954" y="12035"/>
                    <a:pt x="2111" y="11878"/>
                    <a:pt x="2111" y="11657"/>
                  </a:cubicBezTo>
                  <a:lnTo>
                    <a:pt x="2111" y="11311"/>
                  </a:lnTo>
                  <a:lnTo>
                    <a:pt x="9893" y="11311"/>
                  </a:lnTo>
                  <a:lnTo>
                    <a:pt x="9893" y="11657"/>
                  </a:lnTo>
                  <a:cubicBezTo>
                    <a:pt x="9893" y="11878"/>
                    <a:pt x="10050" y="12035"/>
                    <a:pt x="10239" y="12035"/>
                  </a:cubicBezTo>
                  <a:lnTo>
                    <a:pt x="11657" y="12035"/>
                  </a:lnTo>
                  <a:cubicBezTo>
                    <a:pt x="11846" y="12035"/>
                    <a:pt x="12004" y="11878"/>
                    <a:pt x="12004" y="11657"/>
                  </a:cubicBezTo>
                  <a:lnTo>
                    <a:pt x="12004" y="10239"/>
                  </a:lnTo>
                  <a:cubicBezTo>
                    <a:pt x="12004" y="10050"/>
                    <a:pt x="11846" y="9893"/>
                    <a:pt x="11657" y="9893"/>
                  </a:cubicBezTo>
                  <a:lnTo>
                    <a:pt x="11310" y="9893"/>
                  </a:lnTo>
                  <a:lnTo>
                    <a:pt x="11310" y="2143"/>
                  </a:lnTo>
                  <a:lnTo>
                    <a:pt x="11657" y="2143"/>
                  </a:lnTo>
                  <a:cubicBezTo>
                    <a:pt x="11846" y="2143"/>
                    <a:pt x="12004" y="1985"/>
                    <a:pt x="12004" y="1796"/>
                  </a:cubicBezTo>
                  <a:lnTo>
                    <a:pt x="12004" y="378"/>
                  </a:lnTo>
                  <a:cubicBezTo>
                    <a:pt x="12004" y="189"/>
                    <a:pt x="11846" y="0"/>
                    <a:pt x="11657" y="0"/>
                  </a:cubicBezTo>
                  <a:lnTo>
                    <a:pt x="10239" y="0"/>
                  </a:lnTo>
                  <a:cubicBezTo>
                    <a:pt x="10050" y="0"/>
                    <a:pt x="9893" y="189"/>
                    <a:pt x="9893" y="378"/>
                  </a:cubicBezTo>
                  <a:lnTo>
                    <a:pt x="9893" y="725"/>
                  </a:lnTo>
                  <a:lnTo>
                    <a:pt x="2111" y="725"/>
                  </a:lnTo>
                  <a:lnTo>
                    <a:pt x="2111" y="378"/>
                  </a:lnTo>
                  <a:cubicBezTo>
                    <a:pt x="2111" y="189"/>
                    <a:pt x="1954" y="0"/>
                    <a:pt x="176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4" name="Google Shape;6134;p48"/>
            <p:cNvSpPr/>
            <p:nvPr/>
          </p:nvSpPr>
          <p:spPr>
            <a:xfrm>
              <a:off x="-48509525" y="2097050"/>
              <a:ext cx="52800" cy="52775"/>
            </a:xfrm>
            <a:custGeom>
              <a:avLst/>
              <a:gdLst/>
              <a:ahLst/>
              <a:cxnLst/>
              <a:rect l="l" t="t" r="r" b="b"/>
              <a:pathLst>
                <a:path w="2112" h="2111" extrusionOk="0">
                  <a:moveTo>
                    <a:pt x="1041" y="725"/>
                  </a:moveTo>
                  <a:cubicBezTo>
                    <a:pt x="1230" y="725"/>
                    <a:pt x="1387" y="882"/>
                    <a:pt x="1387" y="1071"/>
                  </a:cubicBezTo>
                  <a:cubicBezTo>
                    <a:pt x="1387" y="1260"/>
                    <a:pt x="1230" y="1418"/>
                    <a:pt x="1041" y="1418"/>
                  </a:cubicBezTo>
                  <a:cubicBezTo>
                    <a:pt x="852" y="1418"/>
                    <a:pt x="694" y="1260"/>
                    <a:pt x="694" y="1071"/>
                  </a:cubicBezTo>
                  <a:cubicBezTo>
                    <a:pt x="694" y="882"/>
                    <a:pt x="852" y="725"/>
                    <a:pt x="1041" y="725"/>
                  </a:cubicBezTo>
                  <a:close/>
                  <a:moveTo>
                    <a:pt x="1041" y="0"/>
                  </a:moveTo>
                  <a:cubicBezTo>
                    <a:pt x="442" y="0"/>
                    <a:pt x="1" y="473"/>
                    <a:pt x="1" y="1071"/>
                  </a:cubicBezTo>
                  <a:cubicBezTo>
                    <a:pt x="1" y="1670"/>
                    <a:pt x="442" y="2111"/>
                    <a:pt x="1041" y="2111"/>
                  </a:cubicBezTo>
                  <a:cubicBezTo>
                    <a:pt x="1639" y="2111"/>
                    <a:pt x="2112" y="1670"/>
                    <a:pt x="2112" y="1071"/>
                  </a:cubicBezTo>
                  <a:cubicBezTo>
                    <a:pt x="2112" y="473"/>
                    <a:pt x="1639" y="0"/>
                    <a:pt x="104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35" name="Google Shape;6135;p48"/>
          <p:cNvGrpSpPr/>
          <p:nvPr/>
        </p:nvGrpSpPr>
        <p:grpSpPr>
          <a:xfrm>
            <a:off x="3154167" y="2124856"/>
            <a:ext cx="332705" cy="334419"/>
            <a:chOff x="-48634750" y="2342000"/>
            <a:chExt cx="300900" cy="302450"/>
          </a:xfrm>
          <a:solidFill>
            <a:srgbClr val="171536"/>
          </a:solidFill>
        </p:grpSpPr>
        <p:sp>
          <p:nvSpPr>
            <p:cNvPr id="6136" name="Google Shape;6136;p48"/>
            <p:cNvSpPr/>
            <p:nvPr/>
          </p:nvSpPr>
          <p:spPr>
            <a:xfrm>
              <a:off x="-48545750" y="2342000"/>
              <a:ext cx="211900" cy="300875"/>
            </a:xfrm>
            <a:custGeom>
              <a:avLst/>
              <a:gdLst/>
              <a:ahLst/>
              <a:cxnLst/>
              <a:rect l="l" t="t" r="r" b="b"/>
              <a:pathLst>
                <a:path w="8476" h="12035" extrusionOk="0">
                  <a:moveTo>
                    <a:pt x="6711" y="725"/>
                  </a:moveTo>
                  <a:cubicBezTo>
                    <a:pt x="7310" y="725"/>
                    <a:pt x="7782" y="1197"/>
                    <a:pt x="7782" y="1764"/>
                  </a:cubicBezTo>
                  <a:lnTo>
                    <a:pt x="7782" y="10239"/>
                  </a:lnTo>
                  <a:cubicBezTo>
                    <a:pt x="7782" y="10838"/>
                    <a:pt x="7310" y="11310"/>
                    <a:pt x="6711" y="11310"/>
                  </a:cubicBezTo>
                  <a:lnTo>
                    <a:pt x="1797" y="11310"/>
                  </a:lnTo>
                  <a:cubicBezTo>
                    <a:pt x="1198" y="11310"/>
                    <a:pt x="725" y="10838"/>
                    <a:pt x="725" y="10239"/>
                  </a:cubicBezTo>
                  <a:lnTo>
                    <a:pt x="725" y="1764"/>
                  </a:lnTo>
                  <a:cubicBezTo>
                    <a:pt x="725" y="1197"/>
                    <a:pt x="1198" y="725"/>
                    <a:pt x="1797" y="725"/>
                  </a:cubicBezTo>
                  <a:close/>
                  <a:moveTo>
                    <a:pt x="1797" y="0"/>
                  </a:moveTo>
                  <a:cubicBezTo>
                    <a:pt x="788" y="0"/>
                    <a:pt x="1" y="788"/>
                    <a:pt x="1" y="1764"/>
                  </a:cubicBezTo>
                  <a:lnTo>
                    <a:pt x="1" y="10239"/>
                  </a:lnTo>
                  <a:cubicBezTo>
                    <a:pt x="1" y="11247"/>
                    <a:pt x="788" y="12035"/>
                    <a:pt x="1797" y="12035"/>
                  </a:cubicBezTo>
                  <a:lnTo>
                    <a:pt x="6711" y="12035"/>
                  </a:lnTo>
                  <a:cubicBezTo>
                    <a:pt x="7688" y="12035"/>
                    <a:pt x="8476" y="11247"/>
                    <a:pt x="8476" y="10239"/>
                  </a:cubicBezTo>
                  <a:lnTo>
                    <a:pt x="8476" y="1764"/>
                  </a:lnTo>
                  <a:cubicBezTo>
                    <a:pt x="8476" y="788"/>
                    <a:pt x="7688" y="0"/>
                    <a:pt x="671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7" name="Google Shape;6137;p48"/>
            <p:cNvSpPr/>
            <p:nvPr/>
          </p:nvSpPr>
          <p:spPr>
            <a:xfrm>
              <a:off x="-48509525" y="2395550"/>
              <a:ext cx="52800" cy="52800"/>
            </a:xfrm>
            <a:custGeom>
              <a:avLst/>
              <a:gdLst/>
              <a:ahLst/>
              <a:cxnLst/>
              <a:rect l="l" t="t" r="r" b="b"/>
              <a:pathLst>
                <a:path w="2112" h="2112" extrusionOk="0">
                  <a:moveTo>
                    <a:pt x="1041" y="694"/>
                  </a:moveTo>
                  <a:cubicBezTo>
                    <a:pt x="1230" y="694"/>
                    <a:pt x="1387" y="851"/>
                    <a:pt x="1387" y="1040"/>
                  </a:cubicBezTo>
                  <a:cubicBezTo>
                    <a:pt x="1387" y="1261"/>
                    <a:pt x="1230" y="1418"/>
                    <a:pt x="1041" y="1418"/>
                  </a:cubicBezTo>
                  <a:cubicBezTo>
                    <a:pt x="852" y="1418"/>
                    <a:pt x="694" y="1261"/>
                    <a:pt x="694" y="1040"/>
                  </a:cubicBezTo>
                  <a:cubicBezTo>
                    <a:pt x="694" y="851"/>
                    <a:pt x="852" y="694"/>
                    <a:pt x="1041" y="694"/>
                  </a:cubicBezTo>
                  <a:close/>
                  <a:moveTo>
                    <a:pt x="1041" y="0"/>
                  </a:moveTo>
                  <a:cubicBezTo>
                    <a:pt x="442" y="0"/>
                    <a:pt x="1" y="473"/>
                    <a:pt x="1" y="1040"/>
                  </a:cubicBezTo>
                  <a:cubicBezTo>
                    <a:pt x="1" y="1639"/>
                    <a:pt x="442" y="2111"/>
                    <a:pt x="1041" y="2111"/>
                  </a:cubicBezTo>
                  <a:cubicBezTo>
                    <a:pt x="1639" y="2111"/>
                    <a:pt x="2112" y="1639"/>
                    <a:pt x="2112" y="1040"/>
                  </a:cubicBezTo>
                  <a:cubicBezTo>
                    <a:pt x="2112" y="473"/>
                    <a:pt x="1639" y="0"/>
                    <a:pt x="104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8" name="Google Shape;6138;p48"/>
            <p:cNvSpPr/>
            <p:nvPr/>
          </p:nvSpPr>
          <p:spPr>
            <a:xfrm>
              <a:off x="-48509525" y="2466425"/>
              <a:ext cx="52800" cy="52800"/>
            </a:xfrm>
            <a:custGeom>
              <a:avLst/>
              <a:gdLst/>
              <a:ahLst/>
              <a:cxnLst/>
              <a:rect l="l" t="t" r="r" b="b"/>
              <a:pathLst>
                <a:path w="2112" h="2112" extrusionOk="0">
                  <a:moveTo>
                    <a:pt x="1041" y="694"/>
                  </a:moveTo>
                  <a:cubicBezTo>
                    <a:pt x="1230" y="694"/>
                    <a:pt x="1387" y="851"/>
                    <a:pt x="1387" y="1072"/>
                  </a:cubicBezTo>
                  <a:cubicBezTo>
                    <a:pt x="1387" y="1261"/>
                    <a:pt x="1230" y="1419"/>
                    <a:pt x="1041" y="1419"/>
                  </a:cubicBezTo>
                  <a:cubicBezTo>
                    <a:pt x="852" y="1419"/>
                    <a:pt x="694" y="1261"/>
                    <a:pt x="694" y="1072"/>
                  </a:cubicBezTo>
                  <a:cubicBezTo>
                    <a:pt x="694" y="851"/>
                    <a:pt x="852" y="694"/>
                    <a:pt x="1041" y="694"/>
                  </a:cubicBezTo>
                  <a:close/>
                  <a:moveTo>
                    <a:pt x="1041" y="1"/>
                  </a:moveTo>
                  <a:cubicBezTo>
                    <a:pt x="442" y="1"/>
                    <a:pt x="1" y="473"/>
                    <a:pt x="1" y="1072"/>
                  </a:cubicBezTo>
                  <a:cubicBezTo>
                    <a:pt x="1" y="1639"/>
                    <a:pt x="442" y="2112"/>
                    <a:pt x="1041" y="2112"/>
                  </a:cubicBezTo>
                  <a:cubicBezTo>
                    <a:pt x="1639" y="2112"/>
                    <a:pt x="2112" y="1639"/>
                    <a:pt x="2112" y="1072"/>
                  </a:cubicBezTo>
                  <a:cubicBezTo>
                    <a:pt x="2112" y="473"/>
                    <a:pt x="1639" y="1"/>
                    <a:pt x="104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9" name="Google Shape;6139;p48"/>
            <p:cNvSpPr/>
            <p:nvPr/>
          </p:nvSpPr>
          <p:spPr>
            <a:xfrm>
              <a:off x="-48509525" y="2537325"/>
              <a:ext cx="52800" cy="52800"/>
            </a:xfrm>
            <a:custGeom>
              <a:avLst/>
              <a:gdLst/>
              <a:ahLst/>
              <a:cxnLst/>
              <a:rect l="l" t="t" r="r" b="b"/>
              <a:pathLst>
                <a:path w="2112" h="2112" extrusionOk="0">
                  <a:moveTo>
                    <a:pt x="1041" y="693"/>
                  </a:moveTo>
                  <a:cubicBezTo>
                    <a:pt x="1230" y="693"/>
                    <a:pt x="1387" y="851"/>
                    <a:pt x="1387" y="1071"/>
                  </a:cubicBezTo>
                  <a:cubicBezTo>
                    <a:pt x="1387" y="1260"/>
                    <a:pt x="1230" y="1418"/>
                    <a:pt x="1041" y="1418"/>
                  </a:cubicBezTo>
                  <a:cubicBezTo>
                    <a:pt x="852" y="1418"/>
                    <a:pt x="694" y="1260"/>
                    <a:pt x="694" y="1071"/>
                  </a:cubicBezTo>
                  <a:cubicBezTo>
                    <a:pt x="694" y="851"/>
                    <a:pt x="852" y="693"/>
                    <a:pt x="1041" y="693"/>
                  </a:cubicBezTo>
                  <a:close/>
                  <a:moveTo>
                    <a:pt x="1041" y="0"/>
                  </a:moveTo>
                  <a:cubicBezTo>
                    <a:pt x="442" y="0"/>
                    <a:pt x="1" y="473"/>
                    <a:pt x="1" y="1071"/>
                  </a:cubicBezTo>
                  <a:cubicBezTo>
                    <a:pt x="1" y="1639"/>
                    <a:pt x="442" y="2111"/>
                    <a:pt x="1041" y="2111"/>
                  </a:cubicBezTo>
                  <a:cubicBezTo>
                    <a:pt x="1639" y="2111"/>
                    <a:pt x="2112" y="1639"/>
                    <a:pt x="2112" y="1071"/>
                  </a:cubicBezTo>
                  <a:cubicBezTo>
                    <a:pt x="2112" y="473"/>
                    <a:pt x="1639" y="0"/>
                    <a:pt x="104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0" name="Google Shape;6140;p48"/>
            <p:cNvSpPr/>
            <p:nvPr/>
          </p:nvSpPr>
          <p:spPr>
            <a:xfrm>
              <a:off x="-48421300" y="2395550"/>
              <a:ext cx="52800" cy="52800"/>
            </a:xfrm>
            <a:custGeom>
              <a:avLst/>
              <a:gdLst/>
              <a:ahLst/>
              <a:cxnLst/>
              <a:rect l="l" t="t" r="r" b="b"/>
              <a:pathLst>
                <a:path w="2112" h="2112" extrusionOk="0">
                  <a:moveTo>
                    <a:pt x="1072" y="694"/>
                  </a:moveTo>
                  <a:cubicBezTo>
                    <a:pt x="1261" y="694"/>
                    <a:pt x="1418" y="851"/>
                    <a:pt x="1418" y="1040"/>
                  </a:cubicBezTo>
                  <a:cubicBezTo>
                    <a:pt x="1387" y="1261"/>
                    <a:pt x="1229" y="1418"/>
                    <a:pt x="1072" y="1418"/>
                  </a:cubicBezTo>
                  <a:cubicBezTo>
                    <a:pt x="851" y="1418"/>
                    <a:pt x="725" y="1261"/>
                    <a:pt x="725" y="1040"/>
                  </a:cubicBezTo>
                  <a:cubicBezTo>
                    <a:pt x="725" y="851"/>
                    <a:pt x="851" y="694"/>
                    <a:pt x="1072" y="694"/>
                  </a:cubicBezTo>
                  <a:close/>
                  <a:moveTo>
                    <a:pt x="1072" y="0"/>
                  </a:moveTo>
                  <a:cubicBezTo>
                    <a:pt x="473" y="0"/>
                    <a:pt x="1" y="473"/>
                    <a:pt x="1" y="1040"/>
                  </a:cubicBezTo>
                  <a:cubicBezTo>
                    <a:pt x="1" y="1639"/>
                    <a:pt x="473" y="2111"/>
                    <a:pt x="1072" y="2111"/>
                  </a:cubicBezTo>
                  <a:cubicBezTo>
                    <a:pt x="1639" y="2111"/>
                    <a:pt x="2111" y="1639"/>
                    <a:pt x="2111" y="1040"/>
                  </a:cubicBezTo>
                  <a:cubicBezTo>
                    <a:pt x="2080" y="473"/>
                    <a:pt x="1607" y="0"/>
                    <a:pt x="107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1" name="Google Shape;6141;p48"/>
            <p:cNvSpPr/>
            <p:nvPr/>
          </p:nvSpPr>
          <p:spPr>
            <a:xfrm>
              <a:off x="-48421300" y="2466425"/>
              <a:ext cx="52800" cy="52800"/>
            </a:xfrm>
            <a:custGeom>
              <a:avLst/>
              <a:gdLst/>
              <a:ahLst/>
              <a:cxnLst/>
              <a:rect l="l" t="t" r="r" b="b"/>
              <a:pathLst>
                <a:path w="2112" h="2112" extrusionOk="0">
                  <a:moveTo>
                    <a:pt x="1072" y="694"/>
                  </a:moveTo>
                  <a:cubicBezTo>
                    <a:pt x="1261" y="694"/>
                    <a:pt x="1418" y="851"/>
                    <a:pt x="1418" y="1072"/>
                  </a:cubicBezTo>
                  <a:cubicBezTo>
                    <a:pt x="1387" y="1261"/>
                    <a:pt x="1229" y="1419"/>
                    <a:pt x="1072" y="1419"/>
                  </a:cubicBezTo>
                  <a:cubicBezTo>
                    <a:pt x="851" y="1419"/>
                    <a:pt x="725" y="1261"/>
                    <a:pt x="725" y="1072"/>
                  </a:cubicBezTo>
                  <a:cubicBezTo>
                    <a:pt x="725" y="851"/>
                    <a:pt x="851" y="694"/>
                    <a:pt x="1072" y="694"/>
                  </a:cubicBezTo>
                  <a:close/>
                  <a:moveTo>
                    <a:pt x="1072" y="1"/>
                  </a:moveTo>
                  <a:cubicBezTo>
                    <a:pt x="473" y="1"/>
                    <a:pt x="1" y="473"/>
                    <a:pt x="1" y="1072"/>
                  </a:cubicBezTo>
                  <a:cubicBezTo>
                    <a:pt x="1" y="1639"/>
                    <a:pt x="473" y="2112"/>
                    <a:pt x="1072" y="2112"/>
                  </a:cubicBezTo>
                  <a:cubicBezTo>
                    <a:pt x="1639" y="2112"/>
                    <a:pt x="2111" y="1639"/>
                    <a:pt x="2111" y="1072"/>
                  </a:cubicBezTo>
                  <a:cubicBezTo>
                    <a:pt x="2080" y="473"/>
                    <a:pt x="1607" y="1"/>
                    <a:pt x="107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2" name="Google Shape;6142;p48"/>
            <p:cNvSpPr/>
            <p:nvPr/>
          </p:nvSpPr>
          <p:spPr>
            <a:xfrm>
              <a:off x="-48421300" y="2537325"/>
              <a:ext cx="52800" cy="52800"/>
            </a:xfrm>
            <a:custGeom>
              <a:avLst/>
              <a:gdLst/>
              <a:ahLst/>
              <a:cxnLst/>
              <a:rect l="l" t="t" r="r" b="b"/>
              <a:pathLst>
                <a:path w="2112" h="2112" extrusionOk="0">
                  <a:moveTo>
                    <a:pt x="1072" y="693"/>
                  </a:moveTo>
                  <a:cubicBezTo>
                    <a:pt x="1261" y="693"/>
                    <a:pt x="1418" y="851"/>
                    <a:pt x="1418" y="1071"/>
                  </a:cubicBezTo>
                  <a:cubicBezTo>
                    <a:pt x="1418" y="1260"/>
                    <a:pt x="1229" y="1418"/>
                    <a:pt x="1072" y="1418"/>
                  </a:cubicBezTo>
                  <a:cubicBezTo>
                    <a:pt x="851" y="1418"/>
                    <a:pt x="725" y="1260"/>
                    <a:pt x="725" y="1071"/>
                  </a:cubicBezTo>
                  <a:cubicBezTo>
                    <a:pt x="725" y="851"/>
                    <a:pt x="851" y="693"/>
                    <a:pt x="1072" y="693"/>
                  </a:cubicBezTo>
                  <a:close/>
                  <a:moveTo>
                    <a:pt x="1072" y="0"/>
                  </a:moveTo>
                  <a:cubicBezTo>
                    <a:pt x="473" y="0"/>
                    <a:pt x="1" y="473"/>
                    <a:pt x="1" y="1071"/>
                  </a:cubicBezTo>
                  <a:cubicBezTo>
                    <a:pt x="1" y="1639"/>
                    <a:pt x="473" y="2111"/>
                    <a:pt x="1072" y="2111"/>
                  </a:cubicBezTo>
                  <a:cubicBezTo>
                    <a:pt x="1639" y="2111"/>
                    <a:pt x="2111" y="1639"/>
                    <a:pt x="2111" y="1071"/>
                  </a:cubicBezTo>
                  <a:cubicBezTo>
                    <a:pt x="2080" y="473"/>
                    <a:pt x="1607" y="0"/>
                    <a:pt x="107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3" name="Google Shape;6143;p48"/>
            <p:cNvSpPr/>
            <p:nvPr/>
          </p:nvSpPr>
          <p:spPr>
            <a:xfrm>
              <a:off x="-48634750" y="2342775"/>
              <a:ext cx="71700" cy="301675"/>
            </a:xfrm>
            <a:custGeom>
              <a:avLst/>
              <a:gdLst/>
              <a:ahLst/>
              <a:cxnLst/>
              <a:rect l="l" t="t" r="r" b="b"/>
              <a:pathLst>
                <a:path w="2868" h="12067" extrusionOk="0">
                  <a:moveTo>
                    <a:pt x="1891" y="725"/>
                  </a:moveTo>
                  <a:lnTo>
                    <a:pt x="1891" y="725"/>
                  </a:lnTo>
                  <a:cubicBezTo>
                    <a:pt x="1828" y="851"/>
                    <a:pt x="1796" y="946"/>
                    <a:pt x="1796" y="1072"/>
                  </a:cubicBezTo>
                  <a:cubicBezTo>
                    <a:pt x="1765" y="1450"/>
                    <a:pt x="1859" y="1796"/>
                    <a:pt x="2112" y="2143"/>
                  </a:cubicBezTo>
                  <a:cubicBezTo>
                    <a:pt x="2175" y="2174"/>
                    <a:pt x="2206" y="2269"/>
                    <a:pt x="2175" y="2332"/>
                  </a:cubicBezTo>
                  <a:cubicBezTo>
                    <a:pt x="2049" y="2616"/>
                    <a:pt x="1796" y="2805"/>
                    <a:pt x="1481" y="2805"/>
                  </a:cubicBezTo>
                  <a:cubicBezTo>
                    <a:pt x="1103" y="2805"/>
                    <a:pt x="788" y="2489"/>
                    <a:pt x="788" y="2111"/>
                  </a:cubicBezTo>
                  <a:cubicBezTo>
                    <a:pt x="725" y="1702"/>
                    <a:pt x="883" y="1355"/>
                    <a:pt x="1166" y="1135"/>
                  </a:cubicBezTo>
                  <a:cubicBezTo>
                    <a:pt x="1418" y="883"/>
                    <a:pt x="1607" y="788"/>
                    <a:pt x="1891" y="725"/>
                  </a:cubicBezTo>
                  <a:close/>
                  <a:moveTo>
                    <a:pt x="1481" y="3529"/>
                  </a:moveTo>
                  <a:cubicBezTo>
                    <a:pt x="1733" y="3750"/>
                    <a:pt x="1891" y="4600"/>
                    <a:pt x="1954" y="4947"/>
                  </a:cubicBezTo>
                  <a:lnTo>
                    <a:pt x="977" y="4947"/>
                  </a:lnTo>
                  <a:cubicBezTo>
                    <a:pt x="1040" y="4600"/>
                    <a:pt x="1198" y="3750"/>
                    <a:pt x="1481" y="3529"/>
                  </a:cubicBezTo>
                  <a:close/>
                  <a:moveTo>
                    <a:pt x="2049" y="5608"/>
                  </a:moveTo>
                  <a:cubicBezTo>
                    <a:pt x="2112" y="6176"/>
                    <a:pt x="2112" y="6743"/>
                    <a:pt x="2112" y="7373"/>
                  </a:cubicBezTo>
                  <a:cubicBezTo>
                    <a:pt x="2143" y="9421"/>
                    <a:pt x="1796" y="10933"/>
                    <a:pt x="1450" y="11279"/>
                  </a:cubicBezTo>
                  <a:cubicBezTo>
                    <a:pt x="1387" y="11216"/>
                    <a:pt x="1166" y="10964"/>
                    <a:pt x="1009" y="10145"/>
                  </a:cubicBezTo>
                  <a:cubicBezTo>
                    <a:pt x="851" y="9389"/>
                    <a:pt x="725" y="8412"/>
                    <a:pt x="725" y="7373"/>
                  </a:cubicBezTo>
                  <a:cubicBezTo>
                    <a:pt x="725" y="6743"/>
                    <a:pt x="788" y="6176"/>
                    <a:pt x="820" y="5608"/>
                  </a:cubicBezTo>
                  <a:close/>
                  <a:moveTo>
                    <a:pt x="2458" y="1"/>
                  </a:moveTo>
                  <a:cubicBezTo>
                    <a:pt x="1765" y="1"/>
                    <a:pt x="1198" y="64"/>
                    <a:pt x="631" y="631"/>
                  </a:cubicBezTo>
                  <a:cubicBezTo>
                    <a:pt x="221" y="1040"/>
                    <a:pt x="1" y="1576"/>
                    <a:pt x="1" y="2143"/>
                  </a:cubicBezTo>
                  <a:cubicBezTo>
                    <a:pt x="1" y="2647"/>
                    <a:pt x="253" y="3120"/>
                    <a:pt x="694" y="3372"/>
                  </a:cubicBezTo>
                  <a:cubicBezTo>
                    <a:pt x="158" y="4317"/>
                    <a:pt x="1" y="6333"/>
                    <a:pt x="1" y="7467"/>
                  </a:cubicBezTo>
                  <a:cubicBezTo>
                    <a:pt x="1" y="8570"/>
                    <a:pt x="95" y="10586"/>
                    <a:pt x="694" y="11563"/>
                  </a:cubicBezTo>
                  <a:cubicBezTo>
                    <a:pt x="883" y="11909"/>
                    <a:pt x="1135" y="12067"/>
                    <a:pt x="1418" y="12067"/>
                  </a:cubicBezTo>
                  <a:cubicBezTo>
                    <a:pt x="1670" y="12067"/>
                    <a:pt x="1923" y="11909"/>
                    <a:pt x="2112" y="11563"/>
                  </a:cubicBezTo>
                  <a:cubicBezTo>
                    <a:pt x="2679" y="10618"/>
                    <a:pt x="2836" y="8601"/>
                    <a:pt x="2836" y="7467"/>
                  </a:cubicBezTo>
                  <a:cubicBezTo>
                    <a:pt x="2868" y="6270"/>
                    <a:pt x="2742" y="4285"/>
                    <a:pt x="2143" y="3309"/>
                  </a:cubicBezTo>
                  <a:cubicBezTo>
                    <a:pt x="2427" y="3151"/>
                    <a:pt x="2679" y="2899"/>
                    <a:pt x="2742" y="2584"/>
                  </a:cubicBezTo>
                  <a:cubicBezTo>
                    <a:pt x="2868" y="2269"/>
                    <a:pt x="2773" y="1954"/>
                    <a:pt x="2584" y="1702"/>
                  </a:cubicBezTo>
                  <a:cubicBezTo>
                    <a:pt x="2395" y="1481"/>
                    <a:pt x="2269" y="1166"/>
                    <a:pt x="2742" y="568"/>
                  </a:cubicBezTo>
                  <a:cubicBezTo>
                    <a:pt x="2836" y="442"/>
                    <a:pt x="2868" y="347"/>
                    <a:pt x="2773" y="221"/>
                  </a:cubicBezTo>
                  <a:cubicBezTo>
                    <a:pt x="2742" y="95"/>
                    <a:pt x="2584" y="1"/>
                    <a:pt x="245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44" name="Google Shape;6144;p48"/>
          <p:cNvGrpSpPr/>
          <p:nvPr/>
        </p:nvGrpSpPr>
        <p:grpSpPr>
          <a:xfrm>
            <a:off x="3155038" y="2533274"/>
            <a:ext cx="330964" cy="330964"/>
            <a:chOff x="-48633175" y="2711375"/>
            <a:chExt cx="299325" cy="299325"/>
          </a:xfrm>
          <a:solidFill>
            <a:srgbClr val="171536"/>
          </a:solidFill>
        </p:grpSpPr>
        <p:sp>
          <p:nvSpPr>
            <p:cNvPr id="6145" name="Google Shape;6145;p48"/>
            <p:cNvSpPr/>
            <p:nvPr/>
          </p:nvSpPr>
          <p:spPr>
            <a:xfrm>
              <a:off x="-48633175" y="2711375"/>
              <a:ext cx="299325" cy="299325"/>
            </a:xfrm>
            <a:custGeom>
              <a:avLst/>
              <a:gdLst/>
              <a:ahLst/>
              <a:cxnLst/>
              <a:rect l="l" t="t" r="r" b="b"/>
              <a:pathLst>
                <a:path w="11973" h="11973" extrusionOk="0">
                  <a:moveTo>
                    <a:pt x="6459" y="662"/>
                  </a:moveTo>
                  <a:lnTo>
                    <a:pt x="6774" y="1356"/>
                  </a:lnTo>
                  <a:cubicBezTo>
                    <a:pt x="6837" y="1419"/>
                    <a:pt x="6900" y="1513"/>
                    <a:pt x="7026" y="1545"/>
                  </a:cubicBezTo>
                  <a:cubicBezTo>
                    <a:pt x="7499" y="1671"/>
                    <a:pt x="7971" y="1860"/>
                    <a:pt x="8413" y="2080"/>
                  </a:cubicBezTo>
                  <a:cubicBezTo>
                    <a:pt x="8459" y="2126"/>
                    <a:pt x="8539" y="2156"/>
                    <a:pt x="8627" y="2156"/>
                  </a:cubicBezTo>
                  <a:cubicBezTo>
                    <a:pt x="8660" y="2156"/>
                    <a:pt x="8694" y="2152"/>
                    <a:pt x="8728" y="2143"/>
                  </a:cubicBezTo>
                  <a:lnTo>
                    <a:pt x="9389" y="1891"/>
                  </a:lnTo>
                  <a:lnTo>
                    <a:pt x="10051" y="2553"/>
                  </a:lnTo>
                  <a:lnTo>
                    <a:pt x="9799" y="3214"/>
                  </a:lnTo>
                  <a:cubicBezTo>
                    <a:pt x="9767" y="3340"/>
                    <a:pt x="9767" y="3435"/>
                    <a:pt x="9862" y="3561"/>
                  </a:cubicBezTo>
                  <a:cubicBezTo>
                    <a:pt x="10114" y="3970"/>
                    <a:pt x="10334" y="4412"/>
                    <a:pt x="10397" y="4916"/>
                  </a:cubicBezTo>
                  <a:cubicBezTo>
                    <a:pt x="10460" y="5042"/>
                    <a:pt x="10492" y="5136"/>
                    <a:pt x="10586" y="5168"/>
                  </a:cubicBezTo>
                  <a:lnTo>
                    <a:pt x="11279" y="5483"/>
                  </a:lnTo>
                  <a:lnTo>
                    <a:pt x="11279" y="6459"/>
                  </a:lnTo>
                  <a:lnTo>
                    <a:pt x="10586" y="6774"/>
                  </a:lnTo>
                  <a:cubicBezTo>
                    <a:pt x="10523" y="6806"/>
                    <a:pt x="10460" y="6900"/>
                    <a:pt x="10397" y="7026"/>
                  </a:cubicBezTo>
                  <a:cubicBezTo>
                    <a:pt x="10271" y="7499"/>
                    <a:pt x="10082" y="7972"/>
                    <a:pt x="9862" y="8381"/>
                  </a:cubicBezTo>
                  <a:cubicBezTo>
                    <a:pt x="9799" y="8476"/>
                    <a:pt x="9767" y="8602"/>
                    <a:pt x="9799" y="8696"/>
                  </a:cubicBezTo>
                  <a:lnTo>
                    <a:pt x="10051" y="9389"/>
                  </a:lnTo>
                  <a:lnTo>
                    <a:pt x="9389" y="10051"/>
                  </a:lnTo>
                  <a:lnTo>
                    <a:pt x="8728" y="9799"/>
                  </a:lnTo>
                  <a:cubicBezTo>
                    <a:pt x="8681" y="9787"/>
                    <a:pt x="8640" y="9780"/>
                    <a:pt x="8600" y="9780"/>
                  </a:cubicBezTo>
                  <a:cubicBezTo>
                    <a:pt x="8532" y="9780"/>
                    <a:pt x="8472" y="9802"/>
                    <a:pt x="8413" y="9862"/>
                  </a:cubicBezTo>
                  <a:cubicBezTo>
                    <a:pt x="7971" y="10114"/>
                    <a:pt x="7530" y="10303"/>
                    <a:pt x="7026" y="10397"/>
                  </a:cubicBezTo>
                  <a:cubicBezTo>
                    <a:pt x="6900" y="10429"/>
                    <a:pt x="6837" y="10492"/>
                    <a:pt x="6774" y="10586"/>
                  </a:cubicBezTo>
                  <a:lnTo>
                    <a:pt x="6459" y="11280"/>
                  </a:lnTo>
                  <a:lnTo>
                    <a:pt x="5483" y="11280"/>
                  </a:lnTo>
                  <a:lnTo>
                    <a:pt x="5168" y="10586"/>
                  </a:lnTo>
                  <a:cubicBezTo>
                    <a:pt x="5136" y="10523"/>
                    <a:pt x="5042" y="10429"/>
                    <a:pt x="4915" y="10397"/>
                  </a:cubicBezTo>
                  <a:cubicBezTo>
                    <a:pt x="4443" y="10271"/>
                    <a:pt x="3970" y="10082"/>
                    <a:pt x="3561" y="9862"/>
                  </a:cubicBezTo>
                  <a:cubicBezTo>
                    <a:pt x="3492" y="9816"/>
                    <a:pt x="3406" y="9786"/>
                    <a:pt x="3327" y="9786"/>
                  </a:cubicBezTo>
                  <a:cubicBezTo>
                    <a:pt x="3299" y="9786"/>
                    <a:pt x="3271" y="9790"/>
                    <a:pt x="3246" y="9799"/>
                  </a:cubicBezTo>
                  <a:lnTo>
                    <a:pt x="2553" y="10051"/>
                  </a:lnTo>
                  <a:lnTo>
                    <a:pt x="1891" y="9389"/>
                  </a:lnTo>
                  <a:lnTo>
                    <a:pt x="2143" y="8696"/>
                  </a:lnTo>
                  <a:cubicBezTo>
                    <a:pt x="2175" y="8602"/>
                    <a:pt x="2175" y="8507"/>
                    <a:pt x="2080" y="8381"/>
                  </a:cubicBezTo>
                  <a:cubicBezTo>
                    <a:pt x="1828" y="7972"/>
                    <a:pt x="1607" y="7531"/>
                    <a:pt x="1544" y="7026"/>
                  </a:cubicBezTo>
                  <a:cubicBezTo>
                    <a:pt x="1513" y="6900"/>
                    <a:pt x="1450" y="6806"/>
                    <a:pt x="1355" y="6774"/>
                  </a:cubicBezTo>
                  <a:lnTo>
                    <a:pt x="662" y="6459"/>
                  </a:lnTo>
                  <a:lnTo>
                    <a:pt x="662" y="5483"/>
                  </a:lnTo>
                  <a:lnTo>
                    <a:pt x="1355" y="5168"/>
                  </a:lnTo>
                  <a:cubicBezTo>
                    <a:pt x="1418" y="5136"/>
                    <a:pt x="1513" y="5042"/>
                    <a:pt x="1544" y="4916"/>
                  </a:cubicBezTo>
                  <a:cubicBezTo>
                    <a:pt x="1670" y="4443"/>
                    <a:pt x="1860" y="3970"/>
                    <a:pt x="2080" y="3561"/>
                  </a:cubicBezTo>
                  <a:cubicBezTo>
                    <a:pt x="2143" y="3466"/>
                    <a:pt x="2175" y="3340"/>
                    <a:pt x="2143" y="3214"/>
                  </a:cubicBezTo>
                  <a:lnTo>
                    <a:pt x="1891" y="2553"/>
                  </a:lnTo>
                  <a:lnTo>
                    <a:pt x="2553" y="1891"/>
                  </a:lnTo>
                  <a:lnTo>
                    <a:pt x="3246" y="2143"/>
                  </a:lnTo>
                  <a:cubicBezTo>
                    <a:pt x="3280" y="2155"/>
                    <a:pt x="3315" y="2162"/>
                    <a:pt x="3351" y="2162"/>
                  </a:cubicBezTo>
                  <a:cubicBezTo>
                    <a:pt x="3414" y="2162"/>
                    <a:pt x="3481" y="2140"/>
                    <a:pt x="3561" y="2080"/>
                  </a:cubicBezTo>
                  <a:cubicBezTo>
                    <a:pt x="3970" y="1828"/>
                    <a:pt x="4411" y="1608"/>
                    <a:pt x="4915" y="1545"/>
                  </a:cubicBezTo>
                  <a:cubicBezTo>
                    <a:pt x="5042" y="1513"/>
                    <a:pt x="5136" y="1450"/>
                    <a:pt x="5168" y="1356"/>
                  </a:cubicBezTo>
                  <a:lnTo>
                    <a:pt x="5483" y="662"/>
                  </a:lnTo>
                  <a:close/>
                  <a:moveTo>
                    <a:pt x="5294" y="1"/>
                  </a:moveTo>
                  <a:cubicBezTo>
                    <a:pt x="5168" y="1"/>
                    <a:pt x="5010" y="64"/>
                    <a:pt x="4978" y="190"/>
                  </a:cubicBezTo>
                  <a:lnTo>
                    <a:pt x="4632" y="915"/>
                  </a:lnTo>
                  <a:cubicBezTo>
                    <a:pt x="4191" y="1041"/>
                    <a:pt x="3750" y="1198"/>
                    <a:pt x="3372" y="1419"/>
                  </a:cubicBezTo>
                  <a:lnTo>
                    <a:pt x="2616" y="1198"/>
                  </a:lnTo>
                  <a:cubicBezTo>
                    <a:pt x="2579" y="1180"/>
                    <a:pt x="2539" y="1172"/>
                    <a:pt x="2500" y="1172"/>
                  </a:cubicBezTo>
                  <a:cubicBezTo>
                    <a:pt x="2405" y="1172"/>
                    <a:pt x="2314" y="1217"/>
                    <a:pt x="2269" y="1261"/>
                  </a:cubicBezTo>
                  <a:lnTo>
                    <a:pt x="1261" y="2238"/>
                  </a:lnTo>
                  <a:cubicBezTo>
                    <a:pt x="1198" y="2332"/>
                    <a:pt x="1166" y="2490"/>
                    <a:pt x="1198" y="2616"/>
                  </a:cubicBezTo>
                  <a:lnTo>
                    <a:pt x="1418" y="3340"/>
                  </a:lnTo>
                  <a:cubicBezTo>
                    <a:pt x="1198" y="3750"/>
                    <a:pt x="1040" y="4191"/>
                    <a:pt x="914" y="4601"/>
                  </a:cubicBezTo>
                  <a:lnTo>
                    <a:pt x="221" y="4979"/>
                  </a:lnTo>
                  <a:cubicBezTo>
                    <a:pt x="95" y="5010"/>
                    <a:pt x="1" y="5168"/>
                    <a:pt x="1" y="5294"/>
                  </a:cubicBezTo>
                  <a:lnTo>
                    <a:pt x="1" y="6711"/>
                  </a:lnTo>
                  <a:cubicBezTo>
                    <a:pt x="1" y="6806"/>
                    <a:pt x="95" y="6963"/>
                    <a:pt x="221" y="7026"/>
                  </a:cubicBezTo>
                  <a:lnTo>
                    <a:pt x="914" y="7373"/>
                  </a:lnTo>
                  <a:cubicBezTo>
                    <a:pt x="1040" y="7814"/>
                    <a:pt x="1198" y="8224"/>
                    <a:pt x="1418" y="8633"/>
                  </a:cubicBezTo>
                  <a:lnTo>
                    <a:pt x="1198" y="9389"/>
                  </a:lnTo>
                  <a:cubicBezTo>
                    <a:pt x="1166" y="9484"/>
                    <a:pt x="1198" y="9641"/>
                    <a:pt x="1261" y="9736"/>
                  </a:cubicBezTo>
                  <a:lnTo>
                    <a:pt x="2269" y="10712"/>
                  </a:lnTo>
                  <a:cubicBezTo>
                    <a:pt x="2316" y="10783"/>
                    <a:pt x="2417" y="10819"/>
                    <a:pt x="2517" y="10819"/>
                  </a:cubicBezTo>
                  <a:cubicBezTo>
                    <a:pt x="2551" y="10819"/>
                    <a:pt x="2584" y="10815"/>
                    <a:pt x="2616" y="10807"/>
                  </a:cubicBezTo>
                  <a:lnTo>
                    <a:pt x="3372" y="10555"/>
                  </a:lnTo>
                  <a:cubicBezTo>
                    <a:pt x="3750" y="10807"/>
                    <a:pt x="4191" y="10965"/>
                    <a:pt x="4632" y="11059"/>
                  </a:cubicBezTo>
                  <a:lnTo>
                    <a:pt x="4978" y="11784"/>
                  </a:lnTo>
                  <a:cubicBezTo>
                    <a:pt x="5010" y="11910"/>
                    <a:pt x="5168" y="11973"/>
                    <a:pt x="5294" y="11973"/>
                  </a:cubicBezTo>
                  <a:lnTo>
                    <a:pt x="6711" y="11973"/>
                  </a:lnTo>
                  <a:cubicBezTo>
                    <a:pt x="6837" y="11973"/>
                    <a:pt x="6995" y="11910"/>
                    <a:pt x="7026" y="11784"/>
                  </a:cubicBezTo>
                  <a:lnTo>
                    <a:pt x="7373" y="11059"/>
                  </a:lnTo>
                  <a:cubicBezTo>
                    <a:pt x="7814" y="10965"/>
                    <a:pt x="8255" y="10807"/>
                    <a:pt x="8633" y="10555"/>
                  </a:cubicBezTo>
                  <a:lnTo>
                    <a:pt x="9389" y="10807"/>
                  </a:lnTo>
                  <a:cubicBezTo>
                    <a:pt x="9421" y="10815"/>
                    <a:pt x="9454" y="10819"/>
                    <a:pt x="9488" y="10819"/>
                  </a:cubicBezTo>
                  <a:cubicBezTo>
                    <a:pt x="9588" y="10819"/>
                    <a:pt x="9688" y="10783"/>
                    <a:pt x="9736" y="10712"/>
                  </a:cubicBezTo>
                  <a:lnTo>
                    <a:pt x="10712" y="9736"/>
                  </a:lnTo>
                  <a:cubicBezTo>
                    <a:pt x="10807" y="9641"/>
                    <a:pt x="10838" y="9484"/>
                    <a:pt x="10807" y="9389"/>
                  </a:cubicBezTo>
                  <a:lnTo>
                    <a:pt x="10555" y="8633"/>
                  </a:lnTo>
                  <a:cubicBezTo>
                    <a:pt x="10807" y="8224"/>
                    <a:pt x="10964" y="7814"/>
                    <a:pt x="11059" y="7373"/>
                  </a:cubicBezTo>
                  <a:lnTo>
                    <a:pt x="11784" y="7026"/>
                  </a:lnTo>
                  <a:cubicBezTo>
                    <a:pt x="11910" y="6963"/>
                    <a:pt x="11973" y="6806"/>
                    <a:pt x="11973" y="6711"/>
                  </a:cubicBezTo>
                  <a:lnTo>
                    <a:pt x="11973" y="5294"/>
                  </a:lnTo>
                  <a:cubicBezTo>
                    <a:pt x="11973" y="5168"/>
                    <a:pt x="11910" y="5042"/>
                    <a:pt x="11784" y="4979"/>
                  </a:cubicBezTo>
                  <a:lnTo>
                    <a:pt x="11059" y="4601"/>
                  </a:lnTo>
                  <a:cubicBezTo>
                    <a:pt x="10964" y="4191"/>
                    <a:pt x="10807" y="3750"/>
                    <a:pt x="10555" y="3340"/>
                  </a:cubicBezTo>
                  <a:lnTo>
                    <a:pt x="10807" y="2616"/>
                  </a:lnTo>
                  <a:cubicBezTo>
                    <a:pt x="10838" y="2490"/>
                    <a:pt x="10807" y="2332"/>
                    <a:pt x="10712" y="2238"/>
                  </a:cubicBezTo>
                  <a:lnTo>
                    <a:pt x="9736" y="1261"/>
                  </a:lnTo>
                  <a:cubicBezTo>
                    <a:pt x="9691" y="1217"/>
                    <a:pt x="9584" y="1172"/>
                    <a:pt x="9491" y="1172"/>
                  </a:cubicBezTo>
                  <a:cubicBezTo>
                    <a:pt x="9453" y="1172"/>
                    <a:pt x="9417" y="1180"/>
                    <a:pt x="9389" y="1198"/>
                  </a:cubicBezTo>
                  <a:lnTo>
                    <a:pt x="8633" y="1419"/>
                  </a:lnTo>
                  <a:cubicBezTo>
                    <a:pt x="8255" y="1198"/>
                    <a:pt x="7814" y="1041"/>
                    <a:pt x="7373" y="915"/>
                  </a:cubicBezTo>
                  <a:lnTo>
                    <a:pt x="7026" y="190"/>
                  </a:lnTo>
                  <a:cubicBezTo>
                    <a:pt x="6995" y="64"/>
                    <a:pt x="6837" y="1"/>
                    <a:pt x="671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6" name="Google Shape;6146;p48"/>
            <p:cNvSpPr/>
            <p:nvPr/>
          </p:nvSpPr>
          <p:spPr>
            <a:xfrm>
              <a:off x="-48579600" y="2764950"/>
              <a:ext cx="192975" cy="191400"/>
            </a:xfrm>
            <a:custGeom>
              <a:avLst/>
              <a:gdLst/>
              <a:ahLst/>
              <a:cxnLst/>
              <a:rect l="l" t="t" r="r" b="b"/>
              <a:pathLst>
                <a:path w="7719" h="7656" extrusionOk="0">
                  <a:moveTo>
                    <a:pt x="3844" y="3214"/>
                  </a:moveTo>
                  <a:lnTo>
                    <a:pt x="4442" y="4411"/>
                  </a:lnTo>
                  <a:cubicBezTo>
                    <a:pt x="4237" y="4490"/>
                    <a:pt x="4033" y="4529"/>
                    <a:pt x="3832" y="4529"/>
                  </a:cubicBezTo>
                  <a:cubicBezTo>
                    <a:pt x="3631" y="4529"/>
                    <a:pt x="3434" y="4490"/>
                    <a:pt x="3245" y="4411"/>
                  </a:cubicBezTo>
                  <a:lnTo>
                    <a:pt x="3844" y="3214"/>
                  </a:lnTo>
                  <a:close/>
                  <a:moveTo>
                    <a:pt x="3781" y="693"/>
                  </a:moveTo>
                  <a:cubicBezTo>
                    <a:pt x="5513" y="693"/>
                    <a:pt x="6931" y="2111"/>
                    <a:pt x="6931" y="3844"/>
                  </a:cubicBezTo>
                  <a:cubicBezTo>
                    <a:pt x="6994" y="5104"/>
                    <a:pt x="6301" y="6175"/>
                    <a:pt x="5230" y="6679"/>
                  </a:cubicBezTo>
                  <a:lnTo>
                    <a:pt x="5230" y="4568"/>
                  </a:lnTo>
                  <a:cubicBezTo>
                    <a:pt x="5230" y="4411"/>
                    <a:pt x="5230" y="4442"/>
                    <a:pt x="4127" y="2300"/>
                  </a:cubicBezTo>
                  <a:cubicBezTo>
                    <a:pt x="4033" y="2206"/>
                    <a:pt x="3938" y="2111"/>
                    <a:pt x="3812" y="2111"/>
                  </a:cubicBezTo>
                  <a:cubicBezTo>
                    <a:pt x="3686" y="2111"/>
                    <a:pt x="3560" y="2206"/>
                    <a:pt x="3497" y="2300"/>
                  </a:cubicBezTo>
                  <a:cubicBezTo>
                    <a:pt x="2363" y="4600"/>
                    <a:pt x="2394" y="4442"/>
                    <a:pt x="2394" y="4568"/>
                  </a:cubicBezTo>
                  <a:lnTo>
                    <a:pt x="2394" y="6679"/>
                  </a:lnTo>
                  <a:cubicBezTo>
                    <a:pt x="1355" y="6175"/>
                    <a:pt x="630" y="5104"/>
                    <a:pt x="630" y="3844"/>
                  </a:cubicBezTo>
                  <a:cubicBezTo>
                    <a:pt x="630" y="2111"/>
                    <a:pt x="2048" y="693"/>
                    <a:pt x="3781" y="693"/>
                  </a:cubicBezTo>
                  <a:close/>
                  <a:moveTo>
                    <a:pt x="4568" y="5104"/>
                  </a:moveTo>
                  <a:lnTo>
                    <a:pt x="4568" y="6931"/>
                  </a:lnTo>
                  <a:cubicBezTo>
                    <a:pt x="4316" y="6963"/>
                    <a:pt x="4096" y="6994"/>
                    <a:pt x="3844" y="6994"/>
                  </a:cubicBezTo>
                  <a:cubicBezTo>
                    <a:pt x="3623" y="6994"/>
                    <a:pt x="3371" y="6994"/>
                    <a:pt x="3151" y="6931"/>
                  </a:cubicBezTo>
                  <a:lnTo>
                    <a:pt x="3151" y="5104"/>
                  </a:lnTo>
                  <a:cubicBezTo>
                    <a:pt x="3371" y="5198"/>
                    <a:pt x="3623" y="5230"/>
                    <a:pt x="3844" y="5230"/>
                  </a:cubicBezTo>
                  <a:cubicBezTo>
                    <a:pt x="4096" y="5230"/>
                    <a:pt x="4316" y="5198"/>
                    <a:pt x="4568" y="5104"/>
                  </a:cubicBezTo>
                  <a:close/>
                  <a:moveTo>
                    <a:pt x="3844" y="0"/>
                  </a:moveTo>
                  <a:cubicBezTo>
                    <a:pt x="1733" y="0"/>
                    <a:pt x="0" y="1733"/>
                    <a:pt x="0" y="3844"/>
                  </a:cubicBezTo>
                  <a:cubicBezTo>
                    <a:pt x="0" y="5577"/>
                    <a:pt x="1134" y="7026"/>
                    <a:pt x="2678" y="7498"/>
                  </a:cubicBezTo>
                  <a:lnTo>
                    <a:pt x="2709" y="7498"/>
                  </a:lnTo>
                  <a:cubicBezTo>
                    <a:pt x="3056" y="7624"/>
                    <a:pt x="3466" y="7656"/>
                    <a:pt x="3844" y="7656"/>
                  </a:cubicBezTo>
                  <a:cubicBezTo>
                    <a:pt x="4253" y="7656"/>
                    <a:pt x="4631" y="7593"/>
                    <a:pt x="4978" y="7498"/>
                  </a:cubicBezTo>
                  <a:lnTo>
                    <a:pt x="5041" y="7498"/>
                  </a:lnTo>
                  <a:cubicBezTo>
                    <a:pt x="6616" y="6994"/>
                    <a:pt x="7719" y="5545"/>
                    <a:pt x="7719" y="3844"/>
                  </a:cubicBezTo>
                  <a:cubicBezTo>
                    <a:pt x="7719" y="1733"/>
                    <a:pt x="5986" y="0"/>
                    <a:pt x="384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47" name="Google Shape;6147;p48"/>
          <p:cNvGrpSpPr/>
          <p:nvPr/>
        </p:nvGrpSpPr>
        <p:grpSpPr>
          <a:xfrm>
            <a:off x="5238891" y="1708560"/>
            <a:ext cx="290882" cy="331848"/>
            <a:chOff x="-46753100" y="1965500"/>
            <a:chExt cx="263075" cy="300125"/>
          </a:xfrm>
          <a:solidFill>
            <a:srgbClr val="171536"/>
          </a:solidFill>
        </p:grpSpPr>
        <p:sp>
          <p:nvSpPr>
            <p:cNvPr id="6148" name="Google Shape;6148;p48"/>
            <p:cNvSpPr/>
            <p:nvPr/>
          </p:nvSpPr>
          <p:spPr>
            <a:xfrm>
              <a:off x="-46647575" y="2034825"/>
              <a:ext cx="53575" cy="53575"/>
            </a:xfrm>
            <a:custGeom>
              <a:avLst/>
              <a:gdLst/>
              <a:ahLst/>
              <a:cxnLst/>
              <a:rect l="l" t="t" r="r" b="b"/>
              <a:pathLst>
                <a:path w="2143" h="2143" extrusionOk="0">
                  <a:moveTo>
                    <a:pt x="1072" y="756"/>
                  </a:moveTo>
                  <a:cubicBezTo>
                    <a:pt x="1261" y="756"/>
                    <a:pt x="1418" y="914"/>
                    <a:pt x="1418" y="1103"/>
                  </a:cubicBezTo>
                  <a:cubicBezTo>
                    <a:pt x="1418" y="1323"/>
                    <a:pt x="1261" y="1481"/>
                    <a:pt x="1072" y="1481"/>
                  </a:cubicBezTo>
                  <a:cubicBezTo>
                    <a:pt x="883" y="1481"/>
                    <a:pt x="725" y="1323"/>
                    <a:pt x="725" y="1103"/>
                  </a:cubicBezTo>
                  <a:cubicBezTo>
                    <a:pt x="725" y="914"/>
                    <a:pt x="883" y="756"/>
                    <a:pt x="1072" y="756"/>
                  </a:cubicBezTo>
                  <a:close/>
                  <a:moveTo>
                    <a:pt x="1072" y="0"/>
                  </a:moveTo>
                  <a:cubicBezTo>
                    <a:pt x="473" y="0"/>
                    <a:pt x="1" y="473"/>
                    <a:pt x="1" y="1071"/>
                  </a:cubicBezTo>
                  <a:cubicBezTo>
                    <a:pt x="1" y="1670"/>
                    <a:pt x="473" y="2143"/>
                    <a:pt x="1072" y="2143"/>
                  </a:cubicBezTo>
                  <a:cubicBezTo>
                    <a:pt x="1670" y="2143"/>
                    <a:pt x="2143" y="1670"/>
                    <a:pt x="2143" y="1071"/>
                  </a:cubicBezTo>
                  <a:cubicBezTo>
                    <a:pt x="2143" y="473"/>
                    <a:pt x="1670" y="0"/>
                    <a:pt x="107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9" name="Google Shape;6149;p48"/>
            <p:cNvSpPr/>
            <p:nvPr/>
          </p:nvSpPr>
          <p:spPr>
            <a:xfrm>
              <a:off x="-46753100" y="1965500"/>
              <a:ext cx="263075" cy="300125"/>
            </a:xfrm>
            <a:custGeom>
              <a:avLst/>
              <a:gdLst/>
              <a:ahLst/>
              <a:cxnLst/>
              <a:rect l="l" t="t" r="r" b="b"/>
              <a:pathLst>
                <a:path w="10523" h="12005" extrusionOk="0">
                  <a:moveTo>
                    <a:pt x="5293" y="694"/>
                  </a:moveTo>
                  <a:cubicBezTo>
                    <a:pt x="5765" y="694"/>
                    <a:pt x="6175" y="977"/>
                    <a:pt x="6270" y="1419"/>
                  </a:cubicBezTo>
                  <a:lnTo>
                    <a:pt x="4316" y="1419"/>
                  </a:lnTo>
                  <a:cubicBezTo>
                    <a:pt x="4442" y="977"/>
                    <a:pt x="4820" y="694"/>
                    <a:pt x="5293" y="694"/>
                  </a:cubicBezTo>
                  <a:close/>
                  <a:moveTo>
                    <a:pt x="3875" y="5766"/>
                  </a:moveTo>
                  <a:lnTo>
                    <a:pt x="5135" y="7026"/>
                  </a:lnTo>
                  <a:lnTo>
                    <a:pt x="2615" y="7026"/>
                  </a:lnTo>
                  <a:lnTo>
                    <a:pt x="3875" y="5766"/>
                  </a:lnTo>
                  <a:close/>
                  <a:moveTo>
                    <a:pt x="6679" y="5766"/>
                  </a:moveTo>
                  <a:lnTo>
                    <a:pt x="7939" y="7026"/>
                  </a:lnTo>
                  <a:lnTo>
                    <a:pt x="6144" y="7026"/>
                  </a:lnTo>
                  <a:lnTo>
                    <a:pt x="5797" y="6711"/>
                  </a:lnTo>
                  <a:lnTo>
                    <a:pt x="6679" y="5766"/>
                  </a:lnTo>
                  <a:close/>
                  <a:moveTo>
                    <a:pt x="8758" y="2112"/>
                  </a:moveTo>
                  <a:cubicBezTo>
                    <a:pt x="8947" y="2112"/>
                    <a:pt x="9105" y="2269"/>
                    <a:pt x="9105" y="2458"/>
                  </a:cubicBezTo>
                  <a:lnTo>
                    <a:pt x="9105" y="7089"/>
                  </a:lnTo>
                  <a:lnTo>
                    <a:pt x="8916" y="7089"/>
                  </a:lnTo>
                  <a:lnTo>
                    <a:pt x="6900" y="5073"/>
                  </a:lnTo>
                  <a:cubicBezTo>
                    <a:pt x="6825" y="4999"/>
                    <a:pt x="6744" y="4966"/>
                    <a:pt x="6662" y="4966"/>
                  </a:cubicBezTo>
                  <a:cubicBezTo>
                    <a:pt x="6571" y="4966"/>
                    <a:pt x="6479" y="5007"/>
                    <a:pt x="6396" y="5073"/>
                  </a:cubicBezTo>
                  <a:lnTo>
                    <a:pt x="5293" y="6239"/>
                  </a:lnTo>
                  <a:lnTo>
                    <a:pt x="4127" y="5073"/>
                  </a:lnTo>
                  <a:cubicBezTo>
                    <a:pt x="4064" y="5010"/>
                    <a:pt x="3970" y="4979"/>
                    <a:pt x="3871" y="4979"/>
                  </a:cubicBezTo>
                  <a:cubicBezTo>
                    <a:pt x="3773" y="4979"/>
                    <a:pt x="3670" y="5010"/>
                    <a:pt x="3592" y="5073"/>
                  </a:cubicBezTo>
                  <a:lnTo>
                    <a:pt x="1607" y="7089"/>
                  </a:lnTo>
                  <a:lnTo>
                    <a:pt x="1386" y="7089"/>
                  </a:lnTo>
                  <a:lnTo>
                    <a:pt x="1386" y="2458"/>
                  </a:lnTo>
                  <a:cubicBezTo>
                    <a:pt x="1449" y="2269"/>
                    <a:pt x="1607" y="2112"/>
                    <a:pt x="1764" y="2112"/>
                  </a:cubicBezTo>
                  <a:close/>
                  <a:moveTo>
                    <a:pt x="9168" y="7751"/>
                  </a:moveTo>
                  <a:lnTo>
                    <a:pt x="9168" y="8444"/>
                  </a:lnTo>
                  <a:lnTo>
                    <a:pt x="1449" y="8444"/>
                  </a:lnTo>
                  <a:lnTo>
                    <a:pt x="1449" y="7751"/>
                  </a:lnTo>
                  <a:close/>
                  <a:moveTo>
                    <a:pt x="7782" y="9137"/>
                  </a:moveTo>
                  <a:lnTo>
                    <a:pt x="7971" y="9830"/>
                  </a:lnTo>
                  <a:lnTo>
                    <a:pt x="2552" y="9830"/>
                  </a:lnTo>
                  <a:lnTo>
                    <a:pt x="2709" y="9137"/>
                  </a:lnTo>
                  <a:close/>
                  <a:moveTo>
                    <a:pt x="5261" y="1"/>
                  </a:moveTo>
                  <a:cubicBezTo>
                    <a:pt x="4411" y="1"/>
                    <a:pt x="3686" y="568"/>
                    <a:pt x="3529" y="1419"/>
                  </a:cubicBezTo>
                  <a:lnTo>
                    <a:pt x="1764" y="1419"/>
                  </a:lnTo>
                  <a:cubicBezTo>
                    <a:pt x="1166" y="1419"/>
                    <a:pt x="693" y="1891"/>
                    <a:pt x="693" y="2458"/>
                  </a:cubicBezTo>
                  <a:lnTo>
                    <a:pt x="693" y="8444"/>
                  </a:lnTo>
                  <a:lnTo>
                    <a:pt x="347" y="8444"/>
                  </a:lnTo>
                  <a:cubicBezTo>
                    <a:pt x="158" y="8444"/>
                    <a:pt x="0" y="8602"/>
                    <a:pt x="0" y="8822"/>
                  </a:cubicBezTo>
                  <a:cubicBezTo>
                    <a:pt x="0" y="9011"/>
                    <a:pt x="158" y="9169"/>
                    <a:pt x="347" y="9169"/>
                  </a:cubicBezTo>
                  <a:lnTo>
                    <a:pt x="1985" y="9169"/>
                  </a:lnTo>
                  <a:cubicBezTo>
                    <a:pt x="1922" y="9484"/>
                    <a:pt x="1481" y="11217"/>
                    <a:pt x="1418" y="11563"/>
                  </a:cubicBezTo>
                  <a:cubicBezTo>
                    <a:pt x="1355" y="11752"/>
                    <a:pt x="1481" y="11973"/>
                    <a:pt x="1670" y="12004"/>
                  </a:cubicBezTo>
                  <a:lnTo>
                    <a:pt x="1764" y="12004"/>
                  </a:lnTo>
                  <a:cubicBezTo>
                    <a:pt x="1922" y="12004"/>
                    <a:pt x="2079" y="11878"/>
                    <a:pt x="2111" y="11721"/>
                  </a:cubicBezTo>
                  <a:lnTo>
                    <a:pt x="2394" y="10586"/>
                  </a:lnTo>
                  <a:lnTo>
                    <a:pt x="8128" y="10586"/>
                  </a:lnTo>
                  <a:lnTo>
                    <a:pt x="8412" y="11721"/>
                  </a:lnTo>
                  <a:cubicBezTo>
                    <a:pt x="8443" y="11878"/>
                    <a:pt x="8601" y="12004"/>
                    <a:pt x="8758" y="12004"/>
                  </a:cubicBezTo>
                  <a:lnTo>
                    <a:pt x="8853" y="12004"/>
                  </a:lnTo>
                  <a:cubicBezTo>
                    <a:pt x="9042" y="11973"/>
                    <a:pt x="9168" y="11752"/>
                    <a:pt x="9105" y="11563"/>
                  </a:cubicBezTo>
                  <a:cubicBezTo>
                    <a:pt x="9042" y="11217"/>
                    <a:pt x="8601" y="9484"/>
                    <a:pt x="8538" y="9169"/>
                  </a:cubicBezTo>
                  <a:lnTo>
                    <a:pt x="10176" y="9169"/>
                  </a:lnTo>
                  <a:cubicBezTo>
                    <a:pt x="10365" y="9169"/>
                    <a:pt x="10523" y="9011"/>
                    <a:pt x="10523" y="8822"/>
                  </a:cubicBezTo>
                  <a:cubicBezTo>
                    <a:pt x="10523" y="8602"/>
                    <a:pt x="10365" y="8444"/>
                    <a:pt x="10176" y="8444"/>
                  </a:cubicBezTo>
                  <a:lnTo>
                    <a:pt x="9830" y="8444"/>
                  </a:lnTo>
                  <a:lnTo>
                    <a:pt x="9830" y="2458"/>
                  </a:lnTo>
                  <a:cubicBezTo>
                    <a:pt x="9830" y="1891"/>
                    <a:pt x="9357" y="1419"/>
                    <a:pt x="8758" y="1419"/>
                  </a:cubicBezTo>
                  <a:lnTo>
                    <a:pt x="6994" y="1419"/>
                  </a:lnTo>
                  <a:cubicBezTo>
                    <a:pt x="6837" y="631"/>
                    <a:pt x="6144" y="1"/>
                    <a:pt x="526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50" name="Google Shape;6150;p48"/>
          <p:cNvGrpSpPr/>
          <p:nvPr/>
        </p:nvGrpSpPr>
        <p:grpSpPr>
          <a:xfrm>
            <a:off x="5217979" y="2134421"/>
            <a:ext cx="332705" cy="292651"/>
            <a:chOff x="-46772025" y="2350650"/>
            <a:chExt cx="300900" cy="264675"/>
          </a:xfrm>
          <a:solidFill>
            <a:srgbClr val="171536"/>
          </a:solidFill>
        </p:grpSpPr>
        <p:sp>
          <p:nvSpPr>
            <p:cNvPr id="6151" name="Google Shape;6151;p48"/>
            <p:cNvSpPr/>
            <p:nvPr/>
          </p:nvSpPr>
          <p:spPr>
            <a:xfrm>
              <a:off x="-46772025" y="2350650"/>
              <a:ext cx="300900" cy="264675"/>
            </a:xfrm>
            <a:custGeom>
              <a:avLst/>
              <a:gdLst/>
              <a:ahLst/>
              <a:cxnLst/>
              <a:rect l="l" t="t" r="r" b="b"/>
              <a:pathLst>
                <a:path w="12036" h="10587" extrusionOk="0">
                  <a:moveTo>
                    <a:pt x="6050" y="820"/>
                  </a:moveTo>
                  <a:cubicBezTo>
                    <a:pt x="7184" y="820"/>
                    <a:pt x="8287" y="1229"/>
                    <a:pt x="9169" y="1985"/>
                  </a:cubicBezTo>
                  <a:cubicBezTo>
                    <a:pt x="9326" y="2111"/>
                    <a:pt x="9326" y="2332"/>
                    <a:pt x="9169" y="2458"/>
                  </a:cubicBezTo>
                  <a:lnTo>
                    <a:pt x="9137" y="2490"/>
                  </a:lnTo>
                  <a:cubicBezTo>
                    <a:pt x="9064" y="2533"/>
                    <a:pt x="8978" y="2557"/>
                    <a:pt x="8896" y="2557"/>
                  </a:cubicBezTo>
                  <a:cubicBezTo>
                    <a:pt x="8802" y="2557"/>
                    <a:pt x="8715" y="2526"/>
                    <a:pt x="8665" y="2458"/>
                  </a:cubicBezTo>
                  <a:cubicBezTo>
                    <a:pt x="7940" y="1828"/>
                    <a:pt x="7027" y="1481"/>
                    <a:pt x="6050" y="1481"/>
                  </a:cubicBezTo>
                  <a:cubicBezTo>
                    <a:pt x="5073" y="1481"/>
                    <a:pt x="4160" y="1828"/>
                    <a:pt x="3466" y="2458"/>
                  </a:cubicBezTo>
                  <a:cubicBezTo>
                    <a:pt x="3378" y="2529"/>
                    <a:pt x="3270" y="2570"/>
                    <a:pt x="3175" y="2570"/>
                  </a:cubicBezTo>
                  <a:cubicBezTo>
                    <a:pt x="3101" y="2570"/>
                    <a:pt x="3035" y="2545"/>
                    <a:pt x="2994" y="2490"/>
                  </a:cubicBezTo>
                  <a:lnTo>
                    <a:pt x="2931" y="2458"/>
                  </a:lnTo>
                  <a:cubicBezTo>
                    <a:pt x="2836" y="2301"/>
                    <a:pt x="2836" y="2111"/>
                    <a:pt x="2931" y="1985"/>
                  </a:cubicBezTo>
                  <a:cubicBezTo>
                    <a:pt x="3782" y="1198"/>
                    <a:pt x="4884" y="820"/>
                    <a:pt x="6050" y="820"/>
                  </a:cubicBezTo>
                  <a:close/>
                  <a:moveTo>
                    <a:pt x="1450" y="7152"/>
                  </a:moveTo>
                  <a:lnTo>
                    <a:pt x="1450" y="9106"/>
                  </a:lnTo>
                  <a:cubicBezTo>
                    <a:pt x="1041" y="9011"/>
                    <a:pt x="726" y="8601"/>
                    <a:pt x="726" y="8129"/>
                  </a:cubicBezTo>
                  <a:cubicBezTo>
                    <a:pt x="726" y="7656"/>
                    <a:pt x="1009" y="7278"/>
                    <a:pt x="1450" y="7152"/>
                  </a:cubicBezTo>
                  <a:close/>
                  <a:moveTo>
                    <a:pt x="10618" y="7152"/>
                  </a:moveTo>
                  <a:cubicBezTo>
                    <a:pt x="11028" y="7310"/>
                    <a:pt x="11343" y="7688"/>
                    <a:pt x="11343" y="8129"/>
                  </a:cubicBezTo>
                  <a:cubicBezTo>
                    <a:pt x="11343" y="8601"/>
                    <a:pt x="11059" y="9011"/>
                    <a:pt x="10618" y="9106"/>
                  </a:cubicBezTo>
                  <a:lnTo>
                    <a:pt x="10618" y="7152"/>
                  </a:lnTo>
                  <a:close/>
                  <a:moveTo>
                    <a:pt x="2521" y="6396"/>
                  </a:moveTo>
                  <a:cubicBezTo>
                    <a:pt x="2710" y="6396"/>
                    <a:pt x="2868" y="6554"/>
                    <a:pt x="2868" y="6743"/>
                  </a:cubicBezTo>
                  <a:lnTo>
                    <a:pt x="2868" y="9547"/>
                  </a:lnTo>
                  <a:cubicBezTo>
                    <a:pt x="2868" y="9736"/>
                    <a:pt x="2710" y="9893"/>
                    <a:pt x="2521" y="9893"/>
                  </a:cubicBezTo>
                  <a:cubicBezTo>
                    <a:pt x="2301" y="9893"/>
                    <a:pt x="2175" y="9736"/>
                    <a:pt x="2175" y="9547"/>
                  </a:cubicBezTo>
                  <a:lnTo>
                    <a:pt x="2175" y="6743"/>
                  </a:lnTo>
                  <a:cubicBezTo>
                    <a:pt x="2175" y="6554"/>
                    <a:pt x="2301" y="6396"/>
                    <a:pt x="2521" y="6396"/>
                  </a:cubicBezTo>
                  <a:close/>
                  <a:moveTo>
                    <a:pt x="9547" y="6396"/>
                  </a:moveTo>
                  <a:cubicBezTo>
                    <a:pt x="9767" y="6396"/>
                    <a:pt x="9925" y="6554"/>
                    <a:pt x="9925" y="6743"/>
                  </a:cubicBezTo>
                  <a:lnTo>
                    <a:pt x="9925" y="9547"/>
                  </a:lnTo>
                  <a:cubicBezTo>
                    <a:pt x="9925" y="9736"/>
                    <a:pt x="9767" y="9893"/>
                    <a:pt x="9547" y="9893"/>
                  </a:cubicBezTo>
                  <a:cubicBezTo>
                    <a:pt x="9358" y="9893"/>
                    <a:pt x="9200" y="9736"/>
                    <a:pt x="9200" y="9547"/>
                  </a:cubicBezTo>
                  <a:lnTo>
                    <a:pt x="9200" y="6743"/>
                  </a:lnTo>
                  <a:cubicBezTo>
                    <a:pt x="9200" y="6554"/>
                    <a:pt x="9358" y="6396"/>
                    <a:pt x="9547" y="6396"/>
                  </a:cubicBezTo>
                  <a:close/>
                  <a:moveTo>
                    <a:pt x="6018" y="1"/>
                  </a:moveTo>
                  <a:cubicBezTo>
                    <a:pt x="4664" y="1"/>
                    <a:pt x="3403" y="473"/>
                    <a:pt x="2427" y="1387"/>
                  </a:cubicBezTo>
                  <a:cubicBezTo>
                    <a:pt x="2080" y="1733"/>
                    <a:pt x="1986" y="2269"/>
                    <a:pt x="2238" y="2679"/>
                  </a:cubicBezTo>
                  <a:cubicBezTo>
                    <a:pt x="1671" y="3435"/>
                    <a:pt x="1419" y="4348"/>
                    <a:pt x="1419" y="5293"/>
                  </a:cubicBezTo>
                  <a:lnTo>
                    <a:pt x="1419" y="6396"/>
                  </a:lnTo>
                  <a:cubicBezTo>
                    <a:pt x="631" y="6554"/>
                    <a:pt x="1" y="7247"/>
                    <a:pt x="1" y="8129"/>
                  </a:cubicBezTo>
                  <a:cubicBezTo>
                    <a:pt x="1" y="8980"/>
                    <a:pt x="631" y="9704"/>
                    <a:pt x="1450" y="9862"/>
                  </a:cubicBezTo>
                  <a:cubicBezTo>
                    <a:pt x="1576" y="10303"/>
                    <a:pt x="1986" y="10586"/>
                    <a:pt x="2427" y="10586"/>
                  </a:cubicBezTo>
                  <a:cubicBezTo>
                    <a:pt x="3025" y="10586"/>
                    <a:pt x="3498" y="10114"/>
                    <a:pt x="3498" y="9515"/>
                  </a:cubicBezTo>
                  <a:lnTo>
                    <a:pt x="3498" y="6711"/>
                  </a:lnTo>
                  <a:cubicBezTo>
                    <a:pt x="3498" y="6113"/>
                    <a:pt x="3025" y="5640"/>
                    <a:pt x="2427" y="5640"/>
                  </a:cubicBezTo>
                  <a:cubicBezTo>
                    <a:pt x="2301" y="5640"/>
                    <a:pt x="2206" y="5703"/>
                    <a:pt x="2080" y="5735"/>
                  </a:cubicBezTo>
                  <a:lnTo>
                    <a:pt x="2080" y="5325"/>
                  </a:lnTo>
                  <a:cubicBezTo>
                    <a:pt x="2080" y="4537"/>
                    <a:pt x="2301" y="3844"/>
                    <a:pt x="2710" y="3214"/>
                  </a:cubicBezTo>
                  <a:cubicBezTo>
                    <a:pt x="2827" y="3263"/>
                    <a:pt x="2948" y="3285"/>
                    <a:pt x="3067" y="3285"/>
                  </a:cubicBezTo>
                  <a:cubicBezTo>
                    <a:pt x="3333" y="3285"/>
                    <a:pt x="3596" y="3177"/>
                    <a:pt x="3813" y="3025"/>
                  </a:cubicBezTo>
                  <a:cubicBezTo>
                    <a:pt x="4412" y="2490"/>
                    <a:pt x="5136" y="2238"/>
                    <a:pt x="5924" y="2238"/>
                  </a:cubicBezTo>
                  <a:cubicBezTo>
                    <a:pt x="6711" y="2238"/>
                    <a:pt x="7499" y="2490"/>
                    <a:pt x="8066" y="3025"/>
                  </a:cubicBezTo>
                  <a:cubicBezTo>
                    <a:pt x="8276" y="3193"/>
                    <a:pt x="8542" y="3291"/>
                    <a:pt x="8799" y="3291"/>
                  </a:cubicBezTo>
                  <a:cubicBezTo>
                    <a:pt x="8927" y="3291"/>
                    <a:pt x="9053" y="3267"/>
                    <a:pt x="9169" y="3214"/>
                  </a:cubicBezTo>
                  <a:cubicBezTo>
                    <a:pt x="9610" y="3844"/>
                    <a:pt x="9799" y="4600"/>
                    <a:pt x="9799" y="5325"/>
                  </a:cubicBezTo>
                  <a:lnTo>
                    <a:pt x="9799" y="5735"/>
                  </a:lnTo>
                  <a:cubicBezTo>
                    <a:pt x="9673" y="5703"/>
                    <a:pt x="9547" y="5640"/>
                    <a:pt x="9452" y="5640"/>
                  </a:cubicBezTo>
                  <a:cubicBezTo>
                    <a:pt x="8854" y="5640"/>
                    <a:pt x="8381" y="6113"/>
                    <a:pt x="8381" y="6711"/>
                  </a:cubicBezTo>
                  <a:lnTo>
                    <a:pt x="8381" y="9515"/>
                  </a:lnTo>
                  <a:cubicBezTo>
                    <a:pt x="8381" y="10114"/>
                    <a:pt x="8854" y="10586"/>
                    <a:pt x="9452" y="10586"/>
                  </a:cubicBezTo>
                  <a:cubicBezTo>
                    <a:pt x="9925" y="10586"/>
                    <a:pt x="10303" y="10271"/>
                    <a:pt x="10429" y="9862"/>
                  </a:cubicBezTo>
                  <a:cubicBezTo>
                    <a:pt x="11406" y="9704"/>
                    <a:pt x="12036" y="9011"/>
                    <a:pt x="12036" y="8129"/>
                  </a:cubicBezTo>
                  <a:cubicBezTo>
                    <a:pt x="12036" y="7278"/>
                    <a:pt x="11437" y="6554"/>
                    <a:pt x="10618" y="6396"/>
                  </a:cubicBezTo>
                  <a:lnTo>
                    <a:pt x="10618" y="5293"/>
                  </a:lnTo>
                  <a:cubicBezTo>
                    <a:pt x="10618" y="4348"/>
                    <a:pt x="10335" y="3435"/>
                    <a:pt x="9799" y="2679"/>
                  </a:cubicBezTo>
                  <a:cubicBezTo>
                    <a:pt x="10020" y="2269"/>
                    <a:pt x="9957" y="1733"/>
                    <a:pt x="9610" y="1387"/>
                  </a:cubicBezTo>
                  <a:cubicBezTo>
                    <a:pt x="8602" y="473"/>
                    <a:pt x="7342" y="1"/>
                    <a:pt x="601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2" name="Google Shape;6152;p48"/>
            <p:cNvSpPr/>
            <p:nvPr/>
          </p:nvSpPr>
          <p:spPr>
            <a:xfrm>
              <a:off x="-46664900" y="2475100"/>
              <a:ext cx="92175" cy="122900"/>
            </a:xfrm>
            <a:custGeom>
              <a:avLst/>
              <a:gdLst/>
              <a:ahLst/>
              <a:cxnLst/>
              <a:rect l="l" t="t" r="r" b="b"/>
              <a:pathLst>
                <a:path w="3687" h="4916" extrusionOk="0">
                  <a:moveTo>
                    <a:pt x="1072" y="3497"/>
                  </a:moveTo>
                  <a:cubicBezTo>
                    <a:pt x="1261" y="3497"/>
                    <a:pt x="1418" y="3655"/>
                    <a:pt x="1418" y="3876"/>
                  </a:cubicBezTo>
                  <a:cubicBezTo>
                    <a:pt x="1418" y="4065"/>
                    <a:pt x="1261" y="4222"/>
                    <a:pt x="1072" y="4222"/>
                  </a:cubicBezTo>
                  <a:cubicBezTo>
                    <a:pt x="851" y="4222"/>
                    <a:pt x="694" y="4065"/>
                    <a:pt x="694" y="3876"/>
                  </a:cubicBezTo>
                  <a:cubicBezTo>
                    <a:pt x="694" y="3655"/>
                    <a:pt x="851" y="3497"/>
                    <a:pt x="1072" y="3497"/>
                  </a:cubicBezTo>
                  <a:close/>
                  <a:moveTo>
                    <a:pt x="1765" y="0"/>
                  </a:moveTo>
                  <a:cubicBezTo>
                    <a:pt x="1576" y="0"/>
                    <a:pt x="1418" y="158"/>
                    <a:pt x="1418" y="347"/>
                  </a:cubicBezTo>
                  <a:lnTo>
                    <a:pt x="1418" y="2867"/>
                  </a:lnTo>
                  <a:cubicBezTo>
                    <a:pt x="1292" y="2836"/>
                    <a:pt x="1166" y="2804"/>
                    <a:pt x="1072" y="2804"/>
                  </a:cubicBezTo>
                  <a:cubicBezTo>
                    <a:pt x="473" y="2804"/>
                    <a:pt x="1" y="3277"/>
                    <a:pt x="1" y="3876"/>
                  </a:cubicBezTo>
                  <a:cubicBezTo>
                    <a:pt x="1" y="4443"/>
                    <a:pt x="473" y="4915"/>
                    <a:pt x="1072" y="4915"/>
                  </a:cubicBezTo>
                  <a:cubicBezTo>
                    <a:pt x="1670" y="4915"/>
                    <a:pt x="2143" y="4443"/>
                    <a:pt x="2143" y="3876"/>
                  </a:cubicBezTo>
                  <a:lnTo>
                    <a:pt x="2143" y="1450"/>
                  </a:lnTo>
                  <a:cubicBezTo>
                    <a:pt x="2363" y="1544"/>
                    <a:pt x="2521" y="1702"/>
                    <a:pt x="2616" y="1828"/>
                  </a:cubicBezTo>
                  <a:cubicBezTo>
                    <a:pt x="2868" y="2143"/>
                    <a:pt x="2962" y="2615"/>
                    <a:pt x="2836" y="3088"/>
                  </a:cubicBezTo>
                  <a:cubicBezTo>
                    <a:pt x="2805" y="3308"/>
                    <a:pt x="2962" y="3497"/>
                    <a:pt x="3183" y="3497"/>
                  </a:cubicBezTo>
                  <a:cubicBezTo>
                    <a:pt x="3340" y="3497"/>
                    <a:pt x="3498" y="3403"/>
                    <a:pt x="3529" y="3245"/>
                  </a:cubicBezTo>
                  <a:cubicBezTo>
                    <a:pt x="3687" y="2552"/>
                    <a:pt x="3592" y="1859"/>
                    <a:pt x="3183" y="1355"/>
                  </a:cubicBezTo>
                  <a:cubicBezTo>
                    <a:pt x="2868" y="1040"/>
                    <a:pt x="2521" y="820"/>
                    <a:pt x="2111" y="757"/>
                  </a:cubicBezTo>
                  <a:lnTo>
                    <a:pt x="2111" y="347"/>
                  </a:lnTo>
                  <a:cubicBezTo>
                    <a:pt x="2111" y="158"/>
                    <a:pt x="1954" y="0"/>
                    <a:pt x="17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53" name="Google Shape;6153;p48"/>
          <p:cNvGrpSpPr/>
          <p:nvPr/>
        </p:nvGrpSpPr>
        <p:grpSpPr>
          <a:xfrm>
            <a:off x="5217979" y="2522825"/>
            <a:ext cx="332705" cy="332705"/>
            <a:chOff x="-46772025" y="2701925"/>
            <a:chExt cx="300900" cy="300900"/>
          </a:xfrm>
          <a:solidFill>
            <a:srgbClr val="171536"/>
          </a:solidFill>
        </p:grpSpPr>
        <p:sp>
          <p:nvSpPr>
            <p:cNvPr id="6154" name="Google Shape;6154;p48"/>
            <p:cNvSpPr/>
            <p:nvPr/>
          </p:nvSpPr>
          <p:spPr>
            <a:xfrm>
              <a:off x="-46647575" y="2826375"/>
              <a:ext cx="53575" cy="53575"/>
            </a:xfrm>
            <a:custGeom>
              <a:avLst/>
              <a:gdLst/>
              <a:ahLst/>
              <a:cxnLst/>
              <a:rect l="l" t="t" r="r" b="b"/>
              <a:pathLst>
                <a:path w="2143" h="2143" extrusionOk="0">
                  <a:moveTo>
                    <a:pt x="1072" y="694"/>
                  </a:moveTo>
                  <a:cubicBezTo>
                    <a:pt x="1261" y="694"/>
                    <a:pt x="1418" y="851"/>
                    <a:pt x="1418" y="1040"/>
                  </a:cubicBezTo>
                  <a:cubicBezTo>
                    <a:pt x="1418" y="1229"/>
                    <a:pt x="1261" y="1387"/>
                    <a:pt x="1072" y="1387"/>
                  </a:cubicBezTo>
                  <a:cubicBezTo>
                    <a:pt x="883" y="1387"/>
                    <a:pt x="725" y="1229"/>
                    <a:pt x="725" y="1040"/>
                  </a:cubicBezTo>
                  <a:cubicBezTo>
                    <a:pt x="725" y="851"/>
                    <a:pt x="883" y="694"/>
                    <a:pt x="1072" y="694"/>
                  </a:cubicBezTo>
                  <a:close/>
                  <a:moveTo>
                    <a:pt x="1072" y="1"/>
                  </a:moveTo>
                  <a:cubicBezTo>
                    <a:pt x="473" y="1"/>
                    <a:pt x="1" y="473"/>
                    <a:pt x="1" y="1072"/>
                  </a:cubicBezTo>
                  <a:cubicBezTo>
                    <a:pt x="1" y="1670"/>
                    <a:pt x="473" y="2143"/>
                    <a:pt x="1072" y="2143"/>
                  </a:cubicBezTo>
                  <a:cubicBezTo>
                    <a:pt x="1670" y="2143"/>
                    <a:pt x="2143" y="1670"/>
                    <a:pt x="2143" y="1072"/>
                  </a:cubicBezTo>
                  <a:cubicBezTo>
                    <a:pt x="2112" y="473"/>
                    <a:pt x="1639" y="1"/>
                    <a:pt x="107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5" name="Google Shape;6155;p48"/>
            <p:cNvSpPr/>
            <p:nvPr/>
          </p:nvSpPr>
          <p:spPr>
            <a:xfrm>
              <a:off x="-46772025" y="2701925"/>
              <a:ext cx="300900" cy="300900"/>
            </a:xfrm>
            <a:custGeom>
              <a:avLst/>
              <a:gdLst/>
              <a:ahLst/>
              <a:cxnLst/>
              <a:rect l="l" t="t" r="r" b="b"/>
              <a:pathLst>
                <a:path w="12036" h="12036" extrusionOk="0">
                  <a:moveTo>
                    <a:pt x="6365" y="1482"/>
                  </a:moveTo>
                  <a:cubicBezTo>
                    <a:pt x="8602" y="1639"/>
                    <a:pt x="10429" y="3466"/>
                    <a:pt x="10587" y="5672"/>
                  </a:cubicBezTo>
                  <a:lnTo>
                    <a:pt x="9862" y="5672"/>
                  </a:lnTo>
                  <a:cubicBezTo>
                    <a:pt x="9704" y="3813"/>
                    <a:pt x="8224" y="2301"/>
                    <a:pt x="6365" y="2143"/>
                  </a:cubicBezTo>
                  <a:lnTo>
                    <a:pt x="6365" y="1482"/>
                  </a:lnTo>
                  <a:close/>
                  <a:moveTo>
                    <a:pt x="5703" y="1482"/>
                  </a:moveTo>
                  <a:lnTo>
                    <a:pt x="5703" y="2206"/>
                  </a:lnTo>
                  <a:cubicBezTo>
                    <a:pt x="3845" y="2364"/>
                    <a:pt x="2364" y="3844"/>
                    <a:pt x="2206" y="5703"/>
                  </a:cubicBezTo>
                  <a:lnTo>
                    <a:pt x="1482" y="5703"/>
                  </a:lnTo>
                  <a:cubicBezTo>
                    <a:pt x="1639" y="3466"/>
                    <a:pt x="3466" y="1639"/>
                    <a:pt x="5703" y="1482"/>
                  </a:cubicBezTo>
                  <a:close/>
                  <a:moveTo>
                    <a:pt x="6365" y="2868"/>
                  </a:moveTo>
                  <a:cubicBezTo>
                    <a:pt x="7814" y="3025"/>
                    <a:pt x="9011" y="4191"/>
                    <a:pt x="9169" y="5672"/>
                  </a:cubicBezTo>
                  <a:lnTo>
                    <a:pt x="8854" y="5672"/>
                  </a:lnTo>
                  <a:cubicBezTo>
                    <a:pt x="8665" y="5672"/>
                    <a:pt x="8507" y="5829"/>
                    <a:pt x="8507" y="6018"/>
                  </a:cubicBezTo>
                  <a:cubicBezTo>
                    <a:pt x="8507" y="6207"/>
                    <a:pt x="8665" y="6365"/>
                    <a:pt x="8854" y="6365"/>
                  </a:cubicBezTo>
                  <a:lnTo>
                    <a:pt x="9169" y="6365"/>
                  </a:lnTo>
                  <a:cubicBezTo>
                    <a:pt x="9011" y="7814"/>
                    <a:pt x="7846" y="9011"/>
                    <a:pt x="6365" y="9169"/>
                  </a:cubicBezTo>
                  <a:lnTo>
                    <a:pt x="6365" y="8854"/>
                  </a:lnTo>
                  <a:cubicBezTo>
                    <a:pt x="6365" y="8665"/>
                    <a:pt x="6207" y="8507"/>
                    <a:pt x="6018" y="8507"/>
                  </a:cubicBezTo>
                  <a:cubicBezTo>
                    <a:pt x="5829" y="8507"/>
                    <a:pt x="5672" y="8665"/>
                    <a:pt x="5672" y="8854"/>
                  </a:cubicBezTo>
                  <a:lnTo>
                    <a:pt x="5672" y="9169"/>
                  </a:lnTo>
                  <a:cubicBezTo>
                    <a:pt x="4223" y="9011"/>
                    <a:pt x="3025" y="7814"/>
                    <a:pt x="2868" y="6365"/>
                  </a:cubicBezTo>
                  <a:lnTo>
                    <a:pt x="3183" y="6365"/>
                  </a:lnTo>
                  <a:cubicBezTo>
                    <a:pt x="3372" y="6365"/>
                    <a:pt x="3529" y="6207"/>
                    <a:pt x="3529" y="6018"/>
                  </a:cubicBezTo>
                  <a:cubicBezTo>
                    <a:pt x="3529" y="5829"/>
                    <a:pt x="3372" y="5672"/>
                    <a:pt x="3183" y="5672"/>
                  </a:cubicBezTo>
                  <a:lnTo>
                    <a:pt x="2868" y="5672"/>
                  </a:lnTo>
                  <a:cubicBezTo>
                    <a:pt x="3025" y="4191"/>
                    <a:pt x="4191" y="3025"/>
                    <a:pt x="5672" y="2868"/>
                  </a:cubicBezTo>
                  <a:lnTo>
                    <a:pt x="5672" y="3183"/>
                  </a:lnTo>
                  <a:cubicBezTo>
                    <a:pt x="5672" y="3372"/>
                    <a:pt x="5829" y="3529"/>
                    <a:pt x="6018" y="3529"/>
                  </a:cubicBezTo>
                  <a:cubicBezTo>
                    <a:pt x="6207" y="3529"/>
                    <a:pt x="6365" y="3372"/>
                    <a:pt x="6365" y="3183"/>
                  </a:cubicBezTo>
                  <a:lnTo>
                    <a:pt x="6365" y="2868"/>
                  </a:lnTo>
                  <a:close/>
                  <a:moveTo>
                    <a:pt x="2206" y="6365"/>
                  </a:moveTo>
                  <a:cubicBezTo>
                    <a:pt x="2364" y="8224"/>
                    <a:pt x="3845" y="9704"/>
                    <a:pt x="5703" y="9862"/>
                  </a:cubicBezTo>
                  <a:lnTo>
                    <a:pt x="5703" y="10586"/>
                  </a:lnTo>
                  <a:cubicBezTo>
                    <a:pt x="3466" y="10429"/>
                    <a:pt x="1639" y="8602"/>
                    <a:pt x="1482" y="6365"/>
                  </a:cubicBezTo>
                  <a:close/>
                  <a:moveTo>
                    <a:pt x="10618" y="6365"/>
                  </a:moveTo>
                  <a:cubicBezTo>
                    <a:pt x="10429" y="8602"/>
                    <a:pt x="8602" y="10429"/>
                    <a:pt x="6396" y="10586"/>
                  </a:cubicBezTo>
                  <a:lnTo>
                    <a:pt x="6396" y="9862"/>
                  </a:lnTo>
                  <a:cubicBezTo>
                    <a:pt x="8255" y="9704"/>
                    <a:pt x="9767" y="8224"/>
                    <a:pt x="9925" y="6365"/>
                  </a:cubicBezTo>
                  <a:close/>
                  <a:moveTo>
                    <a:pt x="6018" y="1"/>
                  </a:moveTo>
                  <a:cubicBezTo>
                    <a:pt x="5829" y="1"/>
                    <a:pt x="5672" y="158"/>
                    <a:pt x="5672" y="347"/>
                  </a:cubicBezTo>
                  <a:lnTo>
                    <a:pt x="5672" y="725"/>
                  </a:lnTo>
                  <a:cubicBezTo>
                    <a:pt x="4412" y="820"/>
                    <a:pt x="3183" y="1356"/>
                    <a:pt x="2269" y="2269"/>
                  </a:cubicBezTo>
                  <a:cubicBezTo>
                    <a:pt x="1387" y="3183"/>
                    <a:pt x="820" y="4348"/>
                    <a:pt x="757" y="5672"/>
                  </a:cubicBezTo>
                  <a:lnTo>
                    <a:pt x="347" y="5672"/>
                  </a:lnTo>
                  <a:cubicBezTo>
                    <a:pt x="158" y="5672"/>
                    <a:pt x="1" y="5829"/>
                    <a:pt x="1" y="6018"/>
                  </a:cubicBezTo>
                  <a:cubicBezTo>
                    <a:pt x="1" y="6207"/>
                    <a:pt x="158" y="6365"/>
                    <a:pt x="347" y="6365"/>
                  </a:cubicBezTo>
                  <a:lnTo>
                    <a:pt x="757" y="6365"/>
                  </a:lnTo>
                  <a:cubicBezTo>
                    <a:pt x="820" y="7625"/>
                    <a:pt x="1387" y="8854"/>
                    <a:pt x="2269" y="9767"/>
                  </a:cubicBezTo>
                  <a:cubicBezTo>
                    <a:pt x="3183" y="10649"/>
                    <a:pt x="4380" y="11217"/>
                    <a:pt x="5672" y="11280"/>
                  </a:cubicBezTo>
                  <a:lnTo>
                    <a:pt x="5672" y="11689"/>
                  </a:lnTo>
                  <a:cubicBezTo>
                    <a:pt x="5672" y="11878"/>
                    <a:pt x="5829" y="12036"/>
                    <a:pt x="6018" y="12036"/>
                  </a:cubicBezTo>
                  <a:cubicBezTo>
                    <a:pt x="6207" y="12036"/>
                    <a:pt x="6365" y="11878"/>
                    <a:pt x="6365" y="11689"/>
                  </a:cubicBezTo>
                  <a:lnTo>
                    <a:pt x="6365" y="11280"/>
                  </a:lnTo>
                  <a:cubicBezTo>
                    <a:pt x="7625" y="11217"/>
                    <a:pt x="8854" y="10649"/>
                    <a:pt x="9767" y="9767"/>
                  </a:cubicBezTo>
                  <a:cubicBezTo>
                    <a:pt x="10681" y="8854"/>
                    <a:pt x="11217" y="7656"/>
                    <a:pt x="11280" y="6365"/>
                  </a:cubicBezTo>
                  <a:lnTo>
                    <a:pt x="11689" y="6365"/>
                  </a:lnTo>
                  <a:cubicBezTo>
                    <a:pt x="11878" y="6365"/>
                    <a:pt x="12036" y="6207"/>
                    <a:pt x="12036" y="6018"/>
                  </a:cubicBezTo>
                  <a:cubicBezTo>
                    <a:pt x="12036" y="5829"/>
                    <a:pt x="11878" y="5672"/>
                    <a:pt x="11689" y="5672"/>
                  </a:cubicBezTo>
                  <a:lnTo>
                    <a:pt x="11280" y="5672"/>
                  </a:lnTo>
                  <a:cubicBezTo>
                    <a:pt x="11217" y="4411"/>
                    <a:pt x="10650" y="3183"/>
                    <a:pt x="9767" y="2269"/>
                  </a:cubicBezTo>
                  <a:cubicBezTo>
                    <a:pt x="8854" y="1356"/>
                    <a:pt x="7688" y="820"/>
                    <a:pt x="6365" y="725"/>
                  </a:cubicBezTo>
                  <a:lnTo>
                    <a:pt x="6365" y="347"/>
                  </a:lnTo>
                  <a:cubicBezTo>
                    <a:pt x="6365" y="158"/>
                    <a:pt x="6207" y="1"/>
                    <a:pt x="601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156" name="Google Shape;6156;p48"/>
          <p:cNvSpPr/>
          <p:nvPr/>
        </p:nvSpPr>
        <p:spPr>
          <a:xfrm>
            <a:off x="7283043" y="1747658"/>
            <a:ext cx="331821" cy="332705"/>
          </a:xfrm>
          <a:custGeom>
            <a:avLst/>
            <a:gdLst/>
            <a:ahLst/>
            <a:cxnLst/>
            <a:rect l="l" t="t" r="r" b="b"/>
            <a:pathLst>
              <a:path w="12004" h="12036" extrusionOk="0">
                <a:moveTo>
                  <a:pt x="10933" y="4947"/>
                </a:moveTo>
                <a:cubicBezTo>
                  <a:pt x="11122" y="4947"/>
                  <a:pt x="11279" y="5104"/>
                  <a:pt x="11279" y="5293"/>
                </a:cubicBezTo>
                <a:lnTo>
                  <a:pt x="11279" y="5671"/>
                </a:lnTo>
                <a:lnTo>
                  <a:pt x="7782" y="5671"/>
                </a:lnTo>
                <a:lnTo>
                  <a:pt x="7782" y="5293"/>
                </a:lnTo>
                <a:cubicBezTo>
                  <a:pt x="7782" y="5104"/>
                  <a:pt x="7940" y="4947"/>
                  <a:pt x="8129" y="4947"/>
                </a:cubicBezTo>
                <a:close/>
                <a:moveTo>
                  <a:pt x="9547" y="694"/>
                </a:moveTo>
                <a:cubicBezTo>
                  <a:pt x="9736" y="694"/>
                  <a:pt x="9893" y="851"/>
                  <a:pt x="9893" y="1040"/>
                </a:cubicBezTo>
                <a:lnTo>
                  <a:pt x="9893" y="4254"/>
                </a:lnTo>
                <a:lnTo>
                  <a:pt x="8129" y="4254"/>
                </a:lnTo>
                <a:cubicBezTo>
                  <a:pt x="7530" y="4254"/>
                  <a:pt x="7058" y="4726"/>
                  <a:pt x="7058" y="5293"/>
                </a:cubicBezTo>
                <a:lnTo>
                  <a:pt x="7058" y="6365"/>
                </a:lnTo>
                <a:lnTo>
                  <a:pt x="694" y="6365"/>
                </a:lnTo>
                <a:lnTo>
                  <a:pt x="694" y="1040"/>
                </a:lnTo>
                <a:cubicBezTo>
                  <a:pt x="725" y="851"/>
                  <a:pt x="883" y="694"/>
                  <a:pt x="1072" y="694"/>
                </a:cubicBezTo>
                <a:close/>
                <a:moveTo>
                  <a:pt x="7121" y="7026"/>
                </a:moveTo>
                <a:lnTo>
                  <a:pt x="7121" y="7751"/>
                </a:lnTo>
                <a:lnTo>
                  <a:pt x="1072" y="7751"/>
                </a:lnTo>
                <a:cubicBezTo>
                  <a:pt x="883" y="7751"/>
                  <a:pt x="725" y="7593"/>
                  <a:pt x="725" y="7404"/>
                </a:cubicBezTo>
                <a:lnTo>
                  <a:pt x="725" y="7026"/>
                </a:lnTo>
                <a:close/>
                <a:moveTo>
                  <a:pt x="5703" y="8444"/>
                </a:moveTo>
                <a:lnTo>
                  <a:pt x="5703" y="9168"/>
                </a:lnTo>
                <a:lnTo>
                  <a:pt x="4947" y="9168"/>
                </a:lnTo>
                <a:lnTo>
                  <a:pt x="4947" y="8444"/>
                </a:lnTo>
                <a:close/>
                <a:moveTo>
                  <a:pt x="7089" y="8444"/>
                </a:moveTo>
                <a:lnTo>
                  <a:pt x="7089" y="9168"/>
                </a:lnTo>
                <a:lnTo>
                  <a:pt x="6365" y="9168"/>
                </a:lnTo>
                <a:lnTo>
                  <a:pt x="6365" y="8444"/>
                </a:lnTo>
                <a:close/>
                <a:moveTo>
                  <a:pt x="11279" y="6333"/>
                </a:moveTo>
                <a:lnTo>
                  <a:pt x="11279" y="9830"/>
                </a:lnTo>
                <a:lnTo>
                  <a:pt x="7782" y="9830"/>
                </a:lnTo>
                <a:lnTo>
                  <a:pt x="7782" y="6333"/>
                </a:lnTo>
                <a:close/>
                <a:moveTo>
                  <a:pt x="11279" y="10523"/>
                </a:moveTo>
                <a:lnTo>
                  <a:pt x="11279" y="10901"/>
                </a:lnTo>
                <a:cubicBezTo>
                  <a:pt x="11279" y="11090"/>
                  <a:pt x="11122" y="11248"/>
                  <a:pt x="10933" y="11248"/>
                </a:cubicBezTo>
                <a:lnTo>
                  <a:pt x="8129" y="11248"/>
                </a:lnTo>
                <a:cubicBezTo>
                  <a:pt x="7940" y="11248"/>
                  <a:pt x="7782" y="11090"/>
                  <a:pt x="7782" y="10901"/>
                </a:cubicBezTo>
                <a:lnTo>
                  <a:pt x="7782" y="10523"/>
                </a:lnTo>
                <a:close/>
                <a:moveTo>
                  <a:pt x="1040" y="1"/>
                </a:moveTo>
                <a:cubicBezTo>
                  <a:pt x="442" y="1"/>
                  <a:pt x="1" y="473"/>
                  <a:pt x="1" y="1040"/>
                </a:cubicBezTo>
                <a:lnTo>
                  <a:pt x="1" y="7436"/>
                </a:lnTo>
                <a:cubicBezTo>
                  <a:pt x="1" y="8034"/>
                  <a:pt x="442" y="8507"/>
                  <a:pt x="1040" y="8507"/>
                </a:cubicBezTo>
                <a:lnTo>
                  <a:pt x="4191" y="8507"/>
                </a:lnTo>
                <a:lnTo>
                  <a:pt x="4191" y="9200"/>
                </a:lnTo>
                <a:lnTo>
                  <a:pt x="3151" y="9200"/>
                </a:lnTo>
                <a:cubicBezTo>
                  <a:pt x="2931" y="9200"/>
                  <a:pt x="2773" y="9357"/>
                  <a:pt x="2773" y="9546"/>
                </a:cubicBezTo>
                <a:cubicBezTo>
                  <a:pt x="2773" y="9767"/>
                  <a:pt x="2931" y="9925"/>
                  <a:pt x="3151" y="9925"/>
                </a:cubicBezTo>
                <a:lnTo>
                  <a:pt x="7026" y="9925"/>
                </a:lnTo>
                <a:lnTo>
                  <a:pt x="7026" y="10964"/>
                </a:lnTo>
                <a:cubicBezTo>
                  <a:pt x="7026" y="11563"/>
                  <a:pt x="7499" y="12035"/>
                  <a:pt x="8097" y="12035"/>
                </a:cubicBezTo>
                <a:lnTo>
                  <a:pt x="10901" y="12035"/>
                </a:lnTo>
                <a:cubicBezTo>
                  <a:pt x="11468" y="12035"/>
                  <a:pt x="11941" y="11563"/>
                  <a:pt x="11941" y="10964"/>
                </a:cubicBezTo>
                <a:lnTo>
                  <a:pt x="11941" y="5356"/>
                </a:lnTo>
                <a:cubicBezTo>
                  <a:pt x="12004" y="4726"/>
                  <a:pt x="11531" y="4254"/>
                  <a:pt x="10933" y="4254"/>
                </a:cubicBezTo>
                <a:lnTo>
                  <a:pt x="10586" y="4254"/>
                </a:lnTo>
                <a:lnTo>
                  <a:pt x="10586" y="1040"/>
                </a:lnTo>
                <a:cubicBezTo>
                  <a:pt x="10586" y="473"/>
                  <a:pt x="10114" y="1"/>
                  <a:pt x="9515" y="1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157" name="Google Shape;6157;p48"/>
          <p:cNvGrpSpPr/>
          <p:nvPr/>
        </p:nvGrpSpPr>
        <p:grpSpPr>
          <a:xfrm>
            <a:off x="1507602" y="1689404"/>
            <a:ext cx="331821" cy="332705"/>
            <a:chOff x="-50154075" y="1948175"/>
            <a:chExt cx="300100" cy="300900"/>
          </a:xfrm>
          <a:solidFill>
            <a:srgbClr val="171536"/>
          </a:solidFill>
        </p:grpSpPr>
        <p:sp>
          <p:nvSpPr>
            <p:cNvPr id="6158" name="Google Shape;6158;p48"/>
            <p:cNvSpPr/>
            <p:nvPr/>
          </p:nvSpPr>
          <p:spPr>
            <a:xfrm>
              <a:off x="-50154075" y="1948175"/>
              <a:ext cx="300100" cy="300900"/>
            </a:xfrm>
            <a:custGeom>
              <a:avLst/>
              <a:gdLst/>
              <a:ahLst/>
              <a:cxnLst/>
              <a:rect l="l" t="t" r="r" b="b"/>
              <a:pathLst>
                <a:path w="12004" h="12036" extrusionOk="0">
                  <a:moveTo>
                    <a:pt x="2805" y="694"/>
                  </a:moveTo>
                  <a:lnTo>
                    <a:pt x="2805" y="2805"/>
                  </a:lnTo>
                  <a:lnTo>
                    <a:pt x="662" y="2805"/>
                  </a:lnTo>
                  <a:lnTo>
                    <a:pt x="662" y="694"/>
                  </a:lnTo>
                  <a:close/>
                  <a:moveTo>
                    <a:pt x="2805" y="3466"/>
                  </a:moveTo>
                  <a:lnTo>
                    <a:pt x="2805" y="5609"/>
                  </a:lnTo>
                  <a:lnTo>
                    <a:pt x="662" y="5609"/>
                  </a:lnTo>
                  <a:lnTo>
                    <a:pt x="662" y="3466"/>
                  </a:lnTo>
                  <a:close/>
                  <a:moveTo>
                    <a:pt x="7908" y="2521"/>
                  </a:moveTo>
                  <a:lnTo>
                    <a:pt x="9421" y="4033"/>
                  </a:lnTo>
                  <a:lnTo>
                    <a:pt x="7782" y="5640"/>
                  </a:lnTo>
                  <a:lnTo>
                    <a:pt x="6302" y="4128"/>
                  </a:lnTo>
                  <a:lnTo>
                    <a:pt x="7908" y="2521"/>
                  </a:lnTo>
                  <a:close/>
                  <a:moveTo>
                    <a:pt x="5798" y="4663"/>
                  </a:moveTo>
                  <a:lnTo>
                    <a:pt x="7278" y="6144"/>
                  </a:lnTo>
                  <a:lnTo>
                    <a:pt x="5766" y="7688"/>
                  </a:lnTo>
                  <a:lnTo>
                    <a:pt x="4254" y="6207"/>
                  </a:lnTo>
                  <a:lnTo>
                    <a:pt x="5798" y="4663"/>
                  </a:lnTo>
                  <a:close/>
                  <a:moveTo>
                    <a:pt x="2805" y="6302"/>
                  </a:moveTo>
                  <a:lnTo>
                    <a:pt x="2805" y="8791"/>
                  </a:lnTo>
                  <a:cubicBezTo>
                    <a:pt x="2521" y="8570"/>
                    <a:pt x="2111" y="8444"/>
                    <a:pt x="1733" y="8444"/>
                  </a:cubicBezTo>
                  <a:cubicBezTo>
                    <a:pt x="1324" y="8444"/>
                    <a:pt x="977" y="8570"/>
                    <a:pt x="662" y="8791"/>
                  </a:cubicBezTo>
                  <a:lnTo>
                    <a:pt x="662" y="6302"/>
                  </a:lnTo>
                  <a:close/>
                  <a:moveTo>
                    <a:pt x="3750" y="6711"/>
                  </a:moveTo>
                  <a:lnTo>
                    <a:pt x="5230" y="8192"/>
                  </a:lnTo>
                  <a:lnTo>
                    <a:pt x="3498" y="9925"/>
                  </a:lnTo>
                  <a:lnTo>
                    <a:pt x="3498" y="6932"/>
                  </a:lnTo>
                  <a:lnTo>
                    <a:pt x="3750" y="6711"/>
                  </a:lnTo>
                  <a:close/>
                  <a:moveTo>
                    <a:pt x="1733" y="9137"/>
                  </a:moveTo>
                  <a:cubicBezTo>
                    <a:pt x="2332" y="9137"/>
                    <a:pt x="2805" y="9610"/>
                    <a:pt x="2805" y="10208"/>
                  </a:cubicBezTo>
                  <a:cubicBezTo>
                    <a:pt x="2805" y="10807"/>
                    <a:pt x="2332" y="11279"/>
                    <a:pt x="1733" y="11279"/>
                  </a:cubicBezTo>
                  <a:cubicBezTo>
                    <a:pt x="1135" y="11279"/>
                    <a:pt x="662" y="10807"/>
                    <a:pt x="662" y="10208"/>
                  </a:cubicBezTo>
                  <a:cubicBezTo>
                    <a:pt x="662" y="9610"/>
                    <a:pt x="1135" y="9137"/>
                    <a:pt x="1733" y="9137"/>
                  </a:cubicBezTo>
                  <a:close/>
                  <a:moveTo>
                    <a:pt x="5640" y="9137"/>
                  </a:moveTo>
                  <a:lnTo>
                    <a:pt x="5640" y="11279"/>
                  </a:lnTo>
                  <a:lnTo>
                    <a:pt x="3183" y="11279"/>
                  </a:lnTo>
                  <a:lnTo>
                    <a:pt x="5262" y="9137"/>
                  </a:lnTo>
                  <a:close/>
                  <a:moveTo>
                    <a:pt x="8412" y="9137"/>
                  </a:moveTo>
                  <a:lnTo>
                    <a:pt x="8412" y="11279"/>
                  </a:lnTo>
                  <a:lnTo>
                    <a:pt x="6333" y="11279"/>
                  </a:lnTo>
                  <a:lnTo>
                    <a:pt x="6333" y="9137"/>
                  </a:lnTo>
                  <a:close/>
                  <a:moveTo>
                    <a:pt x="11248" y="9137"/>
                  </a:moveTo>
                  <a:lnTo>
                    <a:pt x="11248" y="11279"/>
                  </a:lnTo>
                  <a:lnTo>
                    <a:pt x="9106" y="11279"/>
                  </a:lnTo>
                  <a:lnTo>
                    <a:pt x="9106" y="9137"/>
                  </a:lnTo>
                  <a:close/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lnTo>
                    <a:pt x="1" y="10240"/>
                  </a:lnTo>
                  <a:cubicBezTo>
                    <a:pt x="1" y="11248"/>
                    <a:pt x="788" y="12036"/>
                    <a:pt x="1765" y="12036"/>
                  </a:cubicBezTo>
                  <a:lnTo>
                    <a:pt x="11657" y="12036"/>
                  </a:lnTo>
                  <a:cubicBezTo>
                    <a:pt x="11846" y="12036"/>
                    <a:pt x="12004" y="11878"/>
                    <a:pt x="12004" y="11657"/>
                  </a:cubicBezTo>
                  <a:lnTo>
                    <a:pt x="12004" y="8791"/>
                  </a:lnTo>
                  <a:cubicBezTo>
                    <a:pt x="11973" y="8602"/>
                    <a:pt x="11815" y="8444"/>
                    <a:pt x="11626" y="8444"/>
                  </a:cubicBezTo>
                  <a:lnTo>
                    <a:pt x="5987" y="8444"/>
                  </a:lnTo>
                  <a:lnTo>
                    <a:pt x="10177" y="4254"/>
                  </a:lnTo>
                  <a:cubicBezTo>
                    <a:pt x="10240" y="4191"/>
                    <a:pt x="10271" y="4096"/>
                    <a:pt x="10271" y="4033"/>
                  </a:cubicBezTo>
                  <a:cubicBezTo>
                    <a:pt x="10271" y="3939"/>
                    <a:pt x="10240" y="3844"/>
                    <a:pt x="10177" y="3781"/>
                  </a:cubicBezTo>
                  <a:lnTo>
                    <a:pt x="8192" y="1828"/>
                  </a:lnTo>
                  <a:cubicBezTo>
                    <a:pt x="8129" y="1765"/>
                    <a:pt x="8042" y="1733"/>
                    <a:pt x="7952" y="1733"/>
                  </a:cubicBezTo>
                  <a:cubicBezTo>
                    <a:pt x="7861" y="1733"/>
                    <a:pt x="7767" y="1765"/>
                    <a:pt x="7688" y="1828"/>
                  </a:cubicBezTo>
                  <a:lnTo>
                    <a:pt x="3498" y="5987"/>
                  </a:lnTo>
                  <a:lnTo>
                    <a:pt x="3498" y="379"/>
                  </a:lnTo>
                  <a:cubicBezTo>
                    <a:pt x="3498" y="158"/>
                    <a:pt x="3340" y="1"/>
                    <a:pt x="315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9" name="Google Shape;6159;p48"/>
            <p:cNvSpPr/>
            <p:nvPr/>
          </p:nvSpPr>
          <p:spPr>
            <a:xfrm>
              <a:off x="-50119425" y="219470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60" name="Google Shape;6160;p48"/>
          <p:cNvGrpSpPr/>
          <p:nvPr/>
        </p:nvGrpSpPr>
        <p:grpSpPr>
          <a:xfrm>
            <a:off x="1507602" y="2096965"/>
            <a:ext cx="331821" cy="331848"/>
            <a:chOff x="-50154850" y="2316775"/>
            <a:chExt cx="300100" cy="300125"/>
          </a:xfrm>
          <a:solidFill>
            <a:srgbClr val="171536"/>
          </a:solidFill>
        </p:grpSpPr>
        <p:sp>
          <p:nvSpPr>
            <p:cNvPr id="6161" name="Google Shape;6161;p48"/>
            <p:cNvSpPr/>
            <p:nvPr/>
          </p:nvSpPr>
          <p:spPr>
            <a:xfrm>
              <a:off x="-50154850" y="2316775"/>
              <a:ext cx="300100" cy="300125"/>
            </a:xfrm>
            <a:custGeom>
              <a:avLst/>
              <a:gdLst/>
              <a:ahLst/>
              <a:cxnLst/>
              <a:rect l="l" t="t" r="r" b="b"/>
              <a:pathLst>
                <a:path w="12004" h="12005" extrusionOk="0">
                  <a:moveTo>
                    <a:pt x="1418" y="694"/>
                  </a:moveTo>
                  <a:lnTo>
                    <a:pt x="1418" y="1419"/>
                  </a:lnTo>
                  <a:lnTo>
                    <a:pt x="693" y="1419"/>
                  </a:lnTo>
                  <a:lnTo>
                    <a:pt x="693" y="694"/>
                  </a:lnTo>
                  <a:close/>
                  <a:moveTo>
                    <a:pt x="11279" y="694"/>
                  </a:moveTo>
                  <a:lnTo>
                    <a:pt x="11279" y="1419"/>
                  </a:lnTo>
                  <a:lnTo>
                    <a:pt x="10586" y="1419"/>
                  </a:lnTo>
                  <a:lnTo>
                    <a:pt x="10586" y="694"/>
                  </a:lnTo>
                  <a:close/>
                  <a:moveTo>
                    <a:pt x="9893" y="1419"/>
                  </a:moveTo>
                  <a:lnTo>
                    <a:pt x="9893" y="1765"/>
                  </a:lnTo>
                  <a:cubicBezTo>
                    <a:pt x="9893" y="1954"/>
                    <a:pt x="10019" y="2112"/>
                    <a:pt x="10239" y="2112"/>
                  </a:cubicBezTo>
                  <a:lnTo>
                    <a:pt x="10586" y="2112"/>
                  </a:lnTo>
                  <a:lnTo>
                    <a:pt x="10586" y="9893"/>
                  </a:lnTo>
                  <a:lnTo>
                    <a:pt x="10239" y="9893"/>
                  </a:lnTo>
                  <a:cubicBezTo>
                    <a:pt x="10019" y="9893"/>
                    <a:pt x="9893" y="10051"/>
                    <a:pt x="9893" y="10240"/>
                  </a:cubicBezTo>
                  <a:lnTo>
                    <a:pt x="9893" y="10587"/>
                  </a:lnTo>
                  <a:lnTo>
                    <a:pt x="2111" y="10587"/>
                  </a:lnTo>
                  <a:lnTo>
                    <a:pt x="2111" y="10240"/>
                  </a:lnTo>
                  <a:cubicBezTo>
                    <a:pt x="2111" y="10051"/>
                    <a:pt x="1953" y="9893"/>
                    <a:pt x="1764" y="9893"/>
                  </a:cubicBezTo>
                  <a:lnTo>
                    <a:pt x="1418" y="9893"/>
                  </a:lnTo>
                  <a:lnTo>
                    <a:pt x="1418" y="2112"/>
                  </a:lnTo>
                  <a:lnTo>
                    <a:pt x="1764" y="2112"/>
                  </a:lnTo>
                  <a:cubicBezTo>
                    <a:pt x="1953" y="2112"/>
                    <a:pt x="2111" y="1954"/>
                    <a:pt x="2111" y="1765"/>
                  </a:cubicBezTo>
                  <a:lnTo>
                    <a:pt x="2111" y="1419"/>
                  </a:lnTo>
                  <a:close/>
                  <a:moveTo>
                    <a:pt x="1418" y="10555"/>
                  </a:moveTo>
                  <a:lnTo>
                    <a:pt x="1418" y="11248"/>
                  </a:lnTo>
                  <a:lnTo>
                    <a:pt x="693" y="11248"/>
                  </a:lnTo>
                  <a:lnTo>
                    <a:pt x="693" y="10555"/>
                  </a:lnTo>
                  <a:close/>
                  <a:moveTo>
                    <a:pt x="11279" y="10555"/>
                  </a:moveTo>
                  <a:lnTo>
                    <a:pt x="11279" y="11248"/>
                  </a:lnTo>
                  <a:lnTo>
                    <a:pt x="10586" y="11248"/>
                  </a:lnTo>
                  <a:lnTo>
                    <a:pt x="10586" y="10555"/>
                  </a:ln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48"/>
                  </a:cubicBezTo>
                  <a:lnTo>
                    <a:pt x="0" y="1765"/>
                  </a:lnTo>
                  <a:cubicBezTo>
                    <a:pt x="0" y="1954"/>
                    <a:pt x="158" y="2112"/>
                    <a:pt x="347" y="2112"/>
                  </a:cubicBezTo>
                  <a:lnTo>
                    <a:pt x="693" y="2112"/>
                  </a:lnTo>
                  <a:lnTo>
                    <a:pt x="693" y="9893"/>
                  </a:lnTo>
                  <a:lnTo>
                    <a:pt x="347" y="9893"/>
                  </a:lnTo>
                  <a:cubicBezTo>
                    <a:pt x="158" y="9893"/>
                    <a:pt x="0" y="10051"/>
                    <a:pt x="0" y="10240"/>
                  </a:cubicBezTo>
                  <a:lnTo>
                    <a:pt x="0" y="11658"/>
                  </a:lnTo>
                  <a:cubicBezTo>
                    <a:pt x="0" y="11847"/>
                    <a:pt x="158" y="12004"/>
                    <a:pt x="347" y="12004"/>
                  </a:cubicBezTo>
                  <a:lnTo>
                    <a:pt x="1764" y="12004"/>
                  </a:lnTo>
                  <a:cubicBezTo>
                    <a:pt x="1953" y="12004"/>
                    <a:pt x="2111" y="11847"/>
                    <a:pt x="2111" y="11658"/>
                  </a:cubicBezTo>
                  <a:lnTo>
                    <a:pt x="2111" y="11311"/>
                  </a:lnTo>
                  <a:lnTo>
                    <a:pt x="9893" y="11311"/>
                  </a:lnTo>
                  <a:lnTo>
                    <a:pt x="9893" y="11658"/>
                  </a:lnTo>
                  <a:cubicBezTo>
                    <a:pt x="9893" y="11847"/>
                    <a:pt x="10019" y="12004"/>
                    <a:pt x="10239" y="12004"/>
                  </a:cubicBezTo>
                  <a:lnTo>
                    <a:pt x="11657" y="12004"/>
                  </a:lnTo>
                  <a:cubicBezTo>
                    <a:pt x="11846" y="12004"/>
                    <a:pt x="12004" y="11847"/>
                    <a:pt x="12004" y="11658"/>
                  </a:cubicBezTo>
                  <a:lnTo>
                    <a:pt x="12004" y="10240"/>
                  </a:lnTo>
                  <a:cubicBezTo>
                    <a:pt x="12004" y="10051"/>
                    <a:pt x="11846" y="9893"/>
                    <a:pt x="11657" y="9893"/>
                  </a:cubicBezTo>
                  <a:lnTo>
                    <a:pt x="11310" y="9893"/>
                  </a:lnTo>
                  <a:lnTo>
                    <a:pt x="11310" y="2112"/>
                  </a:lnTo>
                  <a:lnTo>
                    <a:pt x="11657" y="2112"/>
                  </a:lnTo>
                  <a:lnTo>
                    <a:pt x="11657" y="2080"/>
                  </a:lnTo>
                  <a:cubicBezTo>
                    <a:pt x="11846" y="2080"/>
                    <a:pt x="12004" y="1923"/>
                    <a:pt x="12004" y="1734"/>
                  </a:cubicBezTo>
                  <a:lnTo>
                    <a:pt x="12004" y="348"/>
                  </a:lnTo>
                  <a:cubicBezTo>
                    <a:pt x="12004" y="158"/>
                    <a:pt x="11846" y="1"/>
                    <a:pt x="11657" y="1"/>
                  </a:cubicBezTo>
                  <a:lnTo>
                    <a:pt x="10239" y="1"/>
                  </a:lnTo>
                  <a:cubicBezTo>
                    <a:pt x="10019" y="1"/>
                    <a:pt x="9893" y="158"/>
                    <a:pt x="9893" y="348"/>
                  </a:cubicBezTo>
                  <a:lnTo>
                    <a:pt x="9893" y="694"/>
                  </a:lnTo>
                  <a:lnTo>
                    <a:pt x="2111" y="694"/>
                  </a:lnTo>
                  <a:lnTo>
                    <a:pt x="2111" y="348"/>
                  </a:lnTo>
                  <a:cubicBezTo>
                    <a:pt x="2111" y="158"/>
                    <a:pt x="1953" y="1"/>
                    <a:pt x="176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2" name="Google Shape;6162;p48"/>
            <p:cNvSpPr/>
            <p:nvPr/>
          </p:nvSpPr>
          <p:spPr>
            <a:xfrm>
              <a:off x="-50083975" y="2368775"/>
              <a:ext cx="158325" cy="193775"/>
            </a:xfrm>
            <a:custGeom>
              <a:avLst/>
              <a:gdLst/>
              <a:ahLst/>
              <a:cxnLst/>
              <a:rect l="l" t="t" r="r" b="b"/>
              <a:pathLst>
                <a:path w="6333" h="7751" extrusionOk="0">
                  <a:moveTo>
                    <a:pt x="5577" y="693"/>
                  </a:moveTo>
                  <a:lnTo>
                    <a:pt x="5577" y="1567"/>
                  </a:lnTo>
                  <a:lnTo>
                    <a:pt x="5577" y="1567"/>
                  </a:lnTo>
                  <a:cubicBezTo>
                    <a:pt x="5492" y="1468"/>
                    <a:pt x="5402" y="1418"/>
                    <a:pt x="5262" y="1418"/>
                  </a:cubicBezTo>
                  <a:lnTo>
                    <a:pt x="3844" y="1418"/>
                  </a:lnTo>
                  <a:cubicBezTo>
                    <a:pt x="3655" y="1418"/>
                    <a:pt x="3498" y="1576"/>
                    <a:pt x="3498" y="1765"/>
                  </a:cubicBezTo>
                  <a:lnTo>
                    <a:pt x="3498" y="6742"/>
                  </a:lnTo>
                  <a:cubicBezTo>
                    <a:pt x="3498" y="6900"/>
                    <a:pt x="3624" y="6963"/>
                    <a:pt x="3687" y="7089"/>
                  </a:cubicBezTo>
                  <a:lnTo>
                    <a:pt x="2584" y="7089"/>
                  </a:lnTo>
                  <a:cubicBezTo>
                    <a:pt x="2710" y="6963"/>
                    <a:pt x="2773" y="6900"/>
                    <a:pt x="2773" y="6742"/>
                  </a:cubicBezTo>
                  <a:lnTo>
                    <a:pt x="2773" y="1765"/>
                  </a:lnTo>
                  <a:cubicBezTo>
                    <a:pt x="2773" y="1576"/>
                    <a:pt x="2647" y="1418"/>
                    <a:pt x="2426" y="1418"/>
                  </a:cubicBezTo>
                  <a:lnTo>
                    <a:pt x="1009" y="1418"/>
                  </a:lnTo>
                  <a:cubicBezTo>
                    <a:pt x="851" y="1418"/>
                    <a:pt x="788" y="1544"/>
                    <a:pt x="662" y="1607"/>
                  </a:cubicBezTo>
                  <a:lnTo>
                    <a:pt x="662" y="693"/>
                  </a:lnTo>
                  <a:close/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2489"/>
                  </a:lnTo>
                  <a:cubicBezTo>
                    <a:pt x="1" y="2696"/>
                    <a:pt x="163" y="2835"/>
                    <a:pt x="328" y="2835"/>
                  </a:cubicBezTo>
                  <a:cubicBezTo>
                    <a:pt x="415" y="2835"/>
                    <a:pt x="503" y="2796"/>
                    <a:pt x="568" y="2710"/>
                  </a:cubicBezTo>
                  <a:lnTo>
                    <a:pt x="1166" y="2143"/>
                  </a:lnTo>
                  <a:lnTo>
                    <a:pt x="2080" y="2143"/>
                  </a:lnTo>
                  <a:lnTo>
                    <a:pt x="2080" y="6585"/>
                  </a:lnTo>
                  <a:lnTo>
                    <a:pt x="1481" y="7183"/>
                  </a:lnTo>
                  <a:cubicBezTo>
                    <a:pt x="1261" y="7404"/>
                    <a:pt x="1418" y="7750"/>
                    <a:pt x="1733" y="7750"/>
                  </a:cubicBezTo>
                  <a:lnTo>
                    <a:pt x="4537" y="7750"/>
                  </a:lnTo>
                  <a:cubicBezTo>
                    <a:pt x="4852" y="7750"/>
                    <a:pt x="5010" y="7372"/>
                    <a:pt x="4758" y="7183"/>
                  </a:cubicBezTo>
                  <a:lnTo>
                    <a:pt x="4159" y="6585"/>
                  </a:lnTo>
                  <a:lnTo>
                    <a:pt x="4159" y="2143"/>
                  </a:lnTo>
                  <a:lnTo>
                    <a:pt x="5073" y="2143"/>
                  </a:lnTo>
                  <a:lnTo>
                    <a:pt x="5671" y="2710"/>
                  </a:lnTo>
                  <a:cubicBezTo>
                    <a:pt x="5747" y="2796"/>
                    <a:pt x="5842" y="2835"/>
                    <a:pt x="5933" y="2835"/>
                  </a:cubicBezTo>
                  <a:cubicBezTo>
                    <a:pt x="6107" y="2835"/>
                    <a:pt x="6270" y="2696"/>
                    <a:pt x="6270" y="2489"/>
                  </a:cubicBezTo>
                  <a:lnTo>
                    <a:pt x="6270" y="347"/>
                  </a:lnTo>
                  <a:cubicBezTo>
                    <a:pt x="6333" y="158"/>
                    <a:pt x="6176" y="0"/>
                    <a:pt x="598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63" name="Google Shape;6163;p48"/>
          <p:cNvGrpSpPr/>
          <p:nvPr/>
        </p:nvGrpSpPr>
        <p:grpSpPr>
          <a:xfrm>
            <a:off x="1503690" y="2504112"/>
            <a:ext cx="339643" cy="330300"/>
            <a:chOff x="-50158000" y="2685000"/>
            <a:chExt cx="307175" cy="298725"/>
          </a:xfrm>
          <a:solidFill>
            <a:srgbClr val="171536"/>
          </a:solidFill>
        </p:grpSpPr>
        <p:sp>
          <p:nvSpPr>
            <p:cNvPr id="6164" name="Google Shape;6164;p48"/>
            <p:cNvSpPr/>
            <p:nvPr/>
          </p:nvSpPr>
          <p:spPr>
            <a:xfrm>
              <a:off x="-50158000" y="2685000"/>
              <a:ext cx="307175" cy="298725"/>
            </a:xfrm>
            <a:custGeom>
              <a:avLst/>
              <a:gdLst/>
              <a:ahLst/>
              <a:cxnLst/>
              <a:rect l="l" t="t" r="r" b="b"/>
              <a:pathLst>
                <a:path w="12287" h="11949" extrusionOk="0">
                  <a:moveTo>
                    <a:pt x="8054" y="717"/>
                  </a:moveTo>
                  <a:cubicBezTo>
                    <a:pt x="8325" y="717"/>
                    <a:pt x="8601" y="820"/>
                    <a:pt x="8821" y="1024"/>
                  </a:cubicBezTo>
                  <a:lnTo>
                    <a:pt x="11090" y="3293"/>
                  </a:lnTo>
                  <a:cubicBezTo>
                    <a:pt x="11531" y="3702"/>
                    <a:pt x="11531" y="4364"/>
                    <a:pt x="11090" y="4805"/>
                  </a:cubicBezTo>
                  <a:lnTo>
                    <a:pt x="10302" y="5593"/>
                  </a:lnTo>
                  <a:lnTo>
                    <a:pt x="6522" y="1812"/>
                  </a:lnTo>
                  <a:lnTo>
                    <a:pt x="7309" y="1024"/>
                  </a:lnTo>
                  <a:cubicBezTo>
                    <a:pt x="7514" y="820"/>
                    <a:pt x="7782" y="717"/>
                    <a:pt x="8054" y="717"/>
                  </a:cubicBezTo>
                  <a:close/>
                  <a:moveTo>
                    <a:pt x="6018" y="2285"/>
                  </a:moveTo>
                  <a:lnTo>
                    <a:pt x="9798" y="6065"/>
                  </a:lnTo>
                  <a:lnTo>
                    <a:pt x="6144" y="9720"/>
                  </a:lnTo>
                  <a:lnTo>
                    <a:pt x="2363" y="5939"/>
                  </a:lnTo>
                  <a:lnTo>
                    <a:pt x="6018" y="2285"/>
                  </a:lnTo>
                  <a:close/>
                  <a:moveTo>
                    <a:pt x="1890" y="6443"/>
                  </a:moveTo>
                  <a:lnTo>
                    <a:pt x="5671" y="10224"/>
                  </a:lnTo>
                  <a:lnTo>
                    <a:pt x="4915" y="10980"/>
                  </a:lnTo>
                  <a:cubicBezTo>
                    <a:pt x="4726" y="11185"/>
                    <a:pt x="4458" y="11287"/>
                    <a:pt x="4186" y="11287"/>
                  </a:cubicBezTo>
                  <a:cubicBezTo>
                    <a:pt x="3915" y="11287"/>
                    <a:pt x="3639" y="11185"/>
                    <a:pt x="3434" y="10980"/>
                  </a:cubicBezTo>
                  <a:lnTo>
                    <a:pt x="1134" y="8712"/>
                  </a:lnTo>
                  <a:cubicBezTo>
                    <a:pt x="756" y="8302"/>
                    <a:pt x="756" y="7640"/>
                    <a:pt x="1134" y="7199"/>
                  </a:cubicBezTo>
                  <a:lnTo>
                    <a:pt x="1890" y="6443"/>
                  </a:lnTo>
                  <a:close/>
                  <a:moveTo>
                    <a:pt x="8093" y="0"/>
                  </a:moveTo>
                  <a:cubicBezTo>
                    <a:pt x="7640" y="0"/>
                    <a:pt x="7183" y="174"/>
                    <a:pt x="6837" y="520"/>
                  </a:cubicBezTo>
                  <a:lnTo>
                    <a:pt x="662" y="6695"/>
                  </a:lnTo>
                  <a:cubicBezTo>
                    <a:pt x="0" y="7357"/>
                    <a:pt x="0" y="8491"/>
                    <a:pt x="662" y="9184"/>
                  </a:cubicBezTo>
                  <a:lnTo>
                    <a:pt x="2962" y="11452"/>
                  </a:lnTo>
                  <a:cubicBezTo>
                    <a:pt x="3292" y="11783"/>
                    <a:pt x="3741" y="11949"/>
                    <a:pt x="4190" y="11949"/>
                  </a:cubicBezTo>
                  <a:cubicBezTo>
                    <a:pt x="4639" y="11949"/>
                    <a:pt x="5088" y="11783"/>
                    <a:pt x="5419" y="11452"/>
                  </a:cubicBezTo>
                  <a:lnTo>
                    <a:pt x="11625" y="5278"/>
                  </a:lnTo>
                  <a:cubicBezTo>
                    <a:pt x="12287" y="4616"/>
                    <a:pt x="12287" y="3513"/>
                    <a:pt x="11625" y="2789"/>
                  </a:cubicBezTo>
                  <a:lnTo>
                    <a:pt x="9326" y="520"/>
                  </a:lnTo>
                  <a:cubicBezTo>
                    <a:pt x="8995" y="174"/>
                    <a:pt x="8546" y="0"/>
                    <a:pt x="809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5" name="Google Shape;6165;p48"/>
            <p:cNvSpPr/>
            <p:nvPr/>
          </p:nvSpPr>
          <p:spPr>
            <a:xfrm>
              <a:off x="-50058775" y="2838200"/>
              <a:ext cx="51225" cy="49625"/>
            </a:xfrm>
            <a:custGeom>
              <a:avLst/>
              <a:gdLst/>
              <a:ahLst/>
              <a:cxnLst/>
              <a:rect l="l" t="t" r="r" b="b"/>
              <a:pathLst>
                <a:path w="2049" h="1985" extrusionOk="0">
                  <a:moveTo>
                    <a:pt x="391" y="0"/>
                  </a:moveTo>
                  <a:cubicBezTo>
                    <a:pt x="300" y="0"/>
                    <a:pt x="206" y="32"/>
                    <a:pt x="127" y="95"/>
                  </a:cubicBezTo>
                  <a:cubicBezTo>
                    <a:pt x="1" y="221"/>
                    <a:pt x="1" y="441"/>
                    <a:pt x="127" y="599"/>
                  </a:cubicBezTo>
                  <a:lnTo>
                    <a:pt x="1418" y="1890"/>
                  </a:lnTo>
                  <a:cubicBezTo>
                    <a:pt x="1481" y="1953"/>
                    <a:pt x="1568" y="1985"/>
                    <a:pt x="1659" y="1985"/>
                  </a:cubicBezTo>
                  <a:cubicBezTo>
                    <a:pt x="1749" y="1985"/>
                    <a:pt x="1844" y="1953"/>
                    <a:pt x="1923" y="1890"/>
                  </a:cubicBezTo>
                  <a:cubicBezTo>
                    <a:pt x="2049" y="1733"/>
                    <a:pt x="2049" y="1512"/>
                    <a:pt x="1923" y="1386"/>
                  </a:cubicBezTo>
                  <a:lnTo>
                    <a:pt x="631" y="95"/>
                  </a:lnTo>
                  <a:cubicBezTo>
                    <a:pt x="568" y="32"/>
                    <a:pt x="481" y="0"/>
                    <a:pt x="39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66" name="Google Shape;6166;p48"/>
          <p:cNvGrpSpPr/>
          <p:nvPr/>
        </p:nvGrpSpPr>
        <p:grpSpPr>
          <a:xfrm>
            <a:off x="3572048" y="1717268"/>
            <a:ext cx="334419" cy="331848"/>
            <a:chOff x="-48266125" y="1973375"/>
            <a:chExt cx="302450" cy="300125"/>
          </a:xfrm>
          <a:solidFill>
            <a:srgbClr val="171536"/>
          </a:solidFill>
        </p:grpSpPr>
        <p:sp>
          <p:nvSpPr>
            <p:cNvPr id="6167" name="Google Shape;6167;p48"/>
            <p:cNvSpPr/>
            <p:nvPr/>
          </p:nvSpPr>
          <p:spPr>
            <a:xfrm>
              <a:off x="-48212575" y="2045050"/>
              <a:ext cx="122900" cy="123700"/>
            </a:xfrm>
            <a:custGeom>
              <a:avLst/>
              <a:gdLst/>
              <a:ahLst/>
              <a:cxnLst/>
              <a:rect l="l" t="t" r="r" b="b"/>
              <a:pathLst>
                <a:path w="4916" h="4948" extrusionOk="0">
                  <a:moveTo>
                    <a:pt x="1765" y="662"/>
                  </a:moveTo>
                  <a:cubicBezTo>
                    <a:pt x="2237" y="662"/>
                    <a:pt x="2647" y="946"/>
                    <a:pt x="2741" y="1387"/>
                  </a:cubicBezTo>
                  <a:lnTo>
                    <a:pt x="1765" y="1387"/>
                  </a:lnTo>
                  <a:cubicBezTo>
                    <a:pt x="1576" y="1387"/>
                    <a:pt x="1418" y="1545"/>
                    <a:pt x="1418" y="1734"/>
                  </a:cubicBezTo>
                  <a:lnTo>
                    <a:pt x="1418" y="2710"/>
                  </a:lnTo>
                  <a:cubicBezTo>
                    <a:pt x="1009" y="2584"/>
                    <a:pt x="725" y="2206"/>
                    <a:pt x="725" y="1734"/>
                  </a:cubicBezTo>
                  <a:cubicBezTo>
                    <a:pt x="725" y="1135"/>
                    <a:pt x="1166" y="662"/>
                    <a:pt x="1765" y="662"/>
                  </a:cubicBezTo>
                  <a:close/>
                  <a:moveTo>
                    <a:pt x="2741" y="2080"/>
                  </a:moveTo>
                  <a:cubicBezTo>
                    <a:pt x="2647" y="2395"/>
                    <a:pt x="2395" y="2616"/>
                    <a:pt x="2111" y="2710"/>
                  </a:cubicBezTo>
                  <a:lnTo>
                    <a:pt x="2111" y="2080"/>
                  </a:lnTo>
                  <a:close/>
                  <a:moveTo>
                    <a:pt x="4254" y="2080"/>
                  </a:moveTo>
                  <a:lnTo>
                    <a:pt x="4254" y="4191"/>
                  </a:lnTo>
                  <a:lnTo>
                    <a:pt x="2143" y="4191"/>
                  </a:lnTo>
                  <a:lnTo>
                    <a:pt x="2143" y="3466"/>
                  </a:lnTo>
                  <a:cubicBezTo>
                    <a:pt x="2804" y="3309"/>
                    <a:pt x="3340" y="2805"/>
                    <a:pt x="3497" y="2080"/>
                  </a:cubicBezTo>
                  <a:close/>
                  <a:moveTo>
                    <a:pt x="1765" y="1"/>
                  </a:moveTo>
                  <a:cubicBezTo>
                    <a:pt x="788" y="1"/>
                    <a:pt x="0" y="788"/>
                    <a:pt x="0" y="1765"/>
                  </a:cubicBezTo>
                  <a:cubicBezTo>
                    <a:pt x="0" y="2616"/>
                    <a:pt x="599" y="3340"/>
                    <a:pt x="1418" y="3498"/>
                  </a:cubicBezTo>
                  <a:lnTo>
                    <a:pt x="1418" y="4601"/>
                  </a:lnTo>
                  <a:cubicBezTo>
                    <a:pt x="1418" y="4790"/>
                    <a:pt x="1576" y="4947"/>
                    <a:pt x="1765" y="4947"/>
                  </a:cubicBezTo>
                  <a:lnTo>
                    <a:pt x="4569" y="4947"/>
                  </a:lnTo>
                  <a:cubicBezTo>
                    <a:pt x="4758" y="4947"/>
                    <a:pt x="4915" y="4790"/>
                    <a:pt x="4915" y="4601"/>
                  </a:cubicBezTo>
                  <a:lnTo>
                    <a:pt x="4915" y="1797"/>
                  </a:lnTo>
                  <a:cubicBezTo>
                    <a:pt x="4915" y="1576"/>
                    <a:pt x="4758" y="1419"/>
                    <a:pt x="4600" y="1419"/>
                  </a:cubicBezTo>
                  <a:lnTo>
                    <a:pt x="3497" y="1419"/>
                  </a:lnTo>
                  <a:cubicBezTo>
                    <a:pt x="3340" y="631"/>
                    <a:pt x="2647" y="1"/>
                    <a:pt x="17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8" name="Google Shape;6168;p48"/>
            <p:cNvSpPr/>
            <p:nvPr/>
          </p:nvSpPr>
          <p:spPr>
            <a:xfrm>
              <a:off x="-48266125" y="1973375"/>
              <a:ext cx="230000" cy="300125"/>
            </a:xfrm>
            <a:custGeom>
              <a:avLst/>
              <a:gdLst/>
              <a:ahLst/>
              <a:cxnLst/>
              <a:rect l="l" t="t" r="r" b="b"/>
              <a:pathLst>
                <a:path w="9200" h="12005" extrusionOk="0">
                  <a:moveTo>
                    <a:pt x="7057" y="1198"/>
                  </a:moveTo>
                  <a:lnTo>
                    <a:pt x="7971" y="2112"/>
                  </a:lnTo>
                  <a:lnTo>
                    <a:pt x="7057" y="2112"/>
                  </a:lnTo>
                  <a:lnTo>
                    <a:pt x="7057" y="1198"/>
                  </a:lnTo>
                  <a:close/>
                  <a:moveTo>
                    <a:pt x="6396" y="694"/>
                  </a:moveTo>
                  <a:lnTo>
                    <a:pt x="6396" y="2458"/>
                  </a:lnTo>
                  <a:cubicBezTo>
                    <a:pt x="6396" y="2679"/>
                    <a:pt x="6553" y="2836"/>
                    <a:pt x="6742" y="2836"/>
                  </a:cubicBezTo>
                  <a:lnTo>
                    <a:pt x="8506" y="2836"/>
                  </a:lnTo>
                  <a:lnTo>
                    <a:pt x="8506" y="11280"/>
                  </a:lnTo>
                  <a:lnTo>
                    <a:pt x="756" y="11280"/>
                  </a:lnTo>
                  <a:lnTo>
                    <a:pt x="756" y="694"/>
                  </a:lnTo>
                  <a:close/>
                  <a:moveTo>
                    <a:pt x="378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1658"/>
                  </a:lnTo>
                  <a:cubicBezTo>
                    <a:pt x="0" y="11847"/>
                    <a:pt x="158" y="12004"/>
                    <a:pt x="378" y="12004"/>
                  </a:cubicBezTo>
                  <a:lnTo>
                    <a:pt x="8790" y="12004"/>
                  </a:lnTo>
                  <a:cubicBezTo>
                    <a:pt x="8979" y="12004"/>
                    <a:pt x="9136" y="11847"/>
                    <a:pt x="9136" y="11658"/>
                  </a:cubicBezTo>
                  <a:lnTo>
                    <a:pt x="9136" y="2458"/>
                  </a:lnTo>
                  <a:cubicBezTo>
                    <a:pt x="9199" y="2395"/>
                    <a:pt x="9168" y="2301"/>
                    <a:pt x="9073" y="2238"/>
                  </a:cubicBezTo>
                  <a:lnTo>
                    <a:pt x="6931" y="95"/>
                  </a:lnTo>
                  <a:cubicBezTo>
                    <a:pt x="6868" y="32"/>
                    <a:pt x="6805" y="1"/>
                    <a:pt x="671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9" name="Google Shape;6169;p48"/>
            <p:cNvSpPr/>
            <p:nvPr/>
          </p:nvSpPr>
          <p:spPr>
            <a:xfrm>
              <a:off x="-48018025" y="1991500"/>
              <a:ext cx="54350" cy="282000"/>
            </a:xfrm>
            <a:custGeom>
              <a:avLst/>
              <a:gdLst/>
              <a:ahLst/>
              <a:cxnLst/>
              <a:rect l="l" t="t" r="r" b="b"/>
              <a:pathLst>
                <a:path w="2174" h="11280" extrusionOk="0">
                  <a:moveTo>
                    <a:pt x="1071" y="1481"/>
                  </a:moveTo>
                  <a:lnTo>
                    <a:pt x="1260" y="2111"/>
                  </a:lnTo>
                  <a:lnTo>
                    <a:pt x="851" y="2111"/>
                  </a:lnTo>
                  <a:lnTo>
                    <a:pt x="1071" y="1481"/>
                  </a:lnTo>
                  <a:close/>
                  <a:moveTo>
                    <a:pt x="1418" y="2836"/>
                  </a:moveTo>
                  <a:lnTo>
                    <a:pt x="1418" y="7247"/>
                  </a:lnTo>
                  <a:lnTo>
                    <a:pt x="725" y="7247"/>
                  </a:lnTo>
                  <a:lnTo>
                    <a:pt x="725" y="2836"/>
                  </a:lnTo>
                  <a:close/>
                  <a:moveTo>
                    <a:pt x="1418" y="7971"/>
                  </a:moveTo>
                  <a:lnTo>
                    <a:pt x="1418" y="8664"/>
                  </a:lnTo>
                  <a:lnTo>
                    <a:pt x="725" y="8664"/>
                  </a:lnTo>
                  <a:lnTo>
                    <a:pt x="725" y="7971"/>
                  </a:lnTo>
                  <a:close/>
                  <a:moveTo>
                    <a:pt x="1449" y="9357"/>
                  </a:moveTo>
                  <a:lnTo>
                    <a:pt x="1449" y="10208"/>
                  </a:lnTo>
                  <a:cubicBezTo>
                    <a:pt x="1418" y="10397"/>
                    <a:pt x="1260" y="10555"/>
                    <a:pt x="1071" y="10555"/>
                  </a:cubicBezTo>
                  <a:cubicBezTo>
                    <a:pt x="882" y="10555"/>
                    <a:pt x="725" y="10397"/>
                    <a:pt x="725" y="10208"/>
                  </a:cubicBezTo>
                  <a:lnTo>
                    <a:pt x="725" y="9357"/>
                  </a:lnTo>
                  <a:close/>
                  <a:moveTo>
                    <a:pt x="1071" y="0"/>
                  </a:moveTo>
                  <a:cubicBezTo>
                    <a:pt x="945" y="0"/>
                    <a:pt x="788" y="95"/>
                    <a:pt x="756" y="253"/>
                  </a:cubicBezTo>
                  <a:cubicBezTo>
                    <a:pt x="0" y="2489"/>
                    <a:pt x="63" y="2363"/>
                    <a:pt x="63" y="2458"/>
                  </a:cubicBezTo>
                  <a:lnTo>
                    <a:pt x="63" y="10208"/>
                  </a:lnTo>
                  <a:cubicBezTo>
                    <a:pt x="63" y="10807"/>
                    <a:pt x="536" y="11279"/>
                    <a:pt x="1103" y="11279"/>
                  </a:cubicBezTo>
                  <a:cubicBezTo>
                    <a:pt x="1701" y="11279"/>
                    <a:pt x="2174" y="10807"/>
                    <a:pt x="2174" y="10208"/>
                  </a:cubicBezTo>
                  <a:lnTo>
                    <a:pt x="2111" y="2458"/>
                  </a:lnTo>
                  <a:lnTo>
                    <a:pt x="2111" y="2458"/>
                  </a:lnTo>
                  <a:cubicBezTo>
                    <a:pt x="2121" y="2468"/>
                    <a:pt x="2128" y="2472"/>
                    <a:pt x="2132" y="2472"/>
                  </a:cubicBezTo>
                  <a:cubicBezTo>
                    <a:pt x="2139" y="2472"/>
                    <a:pt x="2132" y="2458"/>
                    <a:pt x="2111" y="2458"/>
                  </a:cubicBezTo>
                  <a:lnTo>
                    <a:pt x="2111" y="2458"/>
                  </a:lnTo>
                  <a:lnTo>
                    <a:pt x="2111" y="2458"/>
                  </a:lnTo>
                  <a:cubicBezTo>
                    <a:pt x="2111" y="2363"/>
                    <a:pt x="2142" y="2584"/>
                    <a:pt x="1386" y="253"/>
                  </a:cubicBezTo>
                  <a:cubicBezTo>
                    <a:pt x="1355" y="95"/>
                    <a:pt x="1197" y="0"/>
                    <a:pt x="107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0" name="Google Shape;6170;p48"/>
            <p:cNvSpPr/>
            <p:nvPr/>
          </p:nvSpPr>
          <p:spPr>
            <a:xfrm>
              <a:off x="-48211800" y="2221475"/>
              <a:ext cx="122900" cy="17350"/>
            </a:xfrm>
            <a:custGeom>
              <a:avLst/>
              <a:gdLst/>
              <a:ahLst/>
              <a:cxnLst/>
              <a:rect l="l" t="t" r="r" b="b"/>
              <a:pathLst>
                <a:path w="4916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4569" y="694"/>
                  </a:lnTo>
                  <a:cubicBezTo>
                    <a:pt x="4758" y="694"/>
                    <a:pt x="4916" y="536"/>
                    <a:pt x="4916" y="347"/>
                  </a:cubicBezTo>
                  <a:cubicBezTo>
                    <a:pt x="4884" y="158"/>
                    <a:pt x="4727" y="1"/>
                    <a:pt x="456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1" name="Google Shape;6171;p48"/>
            <p:cNvSpPr/>
            <p:nvPr/>
          </p:nvSpPr>
          <p:spPr>
            <a:xfrm>
              <a:off x="-48211800" y="2185250"/>
              <a:ext cx="87450" cy="18150"/>
            </a:xfrm>
            <a:custGeom>
              <a:avLst/>
              <a:gdLst/>
              <a:ahLst/>
              <a:cxnLst/>
              <a:rect l="l" t="t" r="r" b="b"/>
              <a:pathLst>
                <a:path w="3498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3151" y="725"/>
                  </a:lnTo>
                  <a:cubicBezTo>
                    <a:pt x="3372" y="725"/>
                    <a:pt x="3498" y="568"/>
                    <a:pt x="3498" y="379"/>
                  </a:cubicBezTo>
                  <a:cubicBezTo>
                    <a:pt x="3498" y="158"/>
                    <a:pt x="3372" y="1"/>
                    <a:pt x="315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2" name="Google Shape;6172;p48"/>
            <p:cNvSpPr/>
            <p:nvPr/>
          </p:nvSpPr>
          <p:spPr>
            <a:xfrm>
              <a:off x="-48106250" y="2185250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1" y="190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79"/>
                  </a:cubicBezTo>
                  <a:cubicBezTo>
                    <a:pt x="694" y="190"/>
                    <a:pt x="536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73" name="Google Shape;6173;p48"/>
          <p:cNvGrpSpPr/>
          <p:nvPr/>
        </p:nvGrpSpPr>
        <p:grpSpPr>
          <a:xfrm>
            <a:off x="3597286" y="2125575"/>
            <a:ext cx="283944" cy="331959"/>
            <a:chOff x="-48237000" y="2342650"/>
            <a:chExt cx="256800" cy="300225"/>
          </a:xfrm>
          <a:solidFill>
            <a:srgbClr val="171536"/>
          </a:solidFill>
        </p:grpSpPr>
        <p:sp>
          <p:nvSpPr>
            <p:cNvPr id="6174" name="Google Shape;6174;p48"/>
            <p:cNvSpPr/>
            <p:nvPr/>
          </p:nvSpPr>
          <p:spPr>
            <a:xfrm>
              <a:off x="-48237000" y="2342650"/>
              <a:ext cx="256800" cy="300225"/>
            </a:xfrm>
            <a:custGeom>
              <a:avLst/>
              <a:gdLst/>
              <a:ahLst/>
              <a:cxnLst/>
              <a:rect l="l" t="t" r="r" b="b"/>
              <a:pathLst>
                <a:path w="10272" h="12009" extrusionOk="0">
                  <a:moveTo>
                    <a:pt x="4507" y="679"/>
                  </a:moveTo>
                  <a:cubicBezTo>
                    <a:pt x="4774" y="679"/>
                    <a:pt x="5048" y="706"/>
                    <a:pt x="5325" y="762"/>
                  </a:cubicBezTo>
                  <a:cubicBezTo>
                    <a:pt x="6774" y="1077"/>
                    <a:pt x="7940" y="2274"/>
                    <a:pt x="8255" y="3723"/>
                  </a:cubicBezTo>
                  <a:cubicBezTo>
                    <a:pt x="8381" y="4227"/>
                    <a:pt x="8381" y="4763"/>
                    <a:pt x="8318" y="5267"/>
                  </a:cubicBezTo>
                  <a:cubicBezTo>
                    <a:pt x="8318" y="5330"/>
                    <a:pt x="8318" y="5424"/>
                    <a:pt x="8350" y="5487"/>
                  </a:cubicBezTo>
                  <a:lnTo>
                    <a:pt x="9263" y="7220"/>
                  </a:lnTo>
                  <a:cubicBezTo>
                    <a:pt x="9389" y="7441"/>
                    <a:pt x="9232" y="7756"/>
                    <a:pt x="8980" y="7756"/>
                  </a:cubicBezTo>
                  <a:lnTo>
                    <a:pt x="8034" y="7756"/>
                  </a:lnTo>
                  <a:cubicBezTo>
                    <a:pt x="7845" y="7756"/>
                    <a:pt x="7688" y="7913"/>
                    <a:pt x="7688" y="8102"/>
                  </a:cubicBezTo>
                  <a:lnTo>
                    <a:pt x="7688" y="9867"/>
                  </a:lnTo>
                  <a:lnTo>
                    <a:pt x="5892" y="9867"/>
                  </a:lnTo>
                  <a:cubicBezTo>
                    <a:pt x="5703" y="9867"/>
                    <a:pt x="5546" y="10024"/>
                    <a:pt x="5546" y="10213"/>
                  </a:cubicBezTo>
                  <a:lnTo>
                    <a:pt x="5546" y="11284"/>
                  </a:lnTo>
                  <a:lnTo>
                    <a:pt x="2049" y="11284"/>
                  </a:lnTo>
                  <a:lnTo>
                    <a:pt x="2049" y="7693"/>
                  </a:lnTo>
                  <a:cubicBezTo>
                    <a:pt x="2049" y="7598"/>
                    <a:pt x="2017" y="7504"/>
                    <a:pt x="1923" y="7441"/>
                  </a:cubicBezTo>
                  <a:cubicBezTo>
                    <a:pt x="1103" y="6685"/>
                    <a:pt x="631" y="5645"/>
                    <a:pt x="631" y="4542"/>
                  </a:cubicBezTo>
                  <a:cubicBezTo>
                    <a:pt x="631" y="2387"/>
                    <a:pt x="2372" y="679"/>
                    <a:pt x="4507" y="679"/>
                  </a:cubicBezTo>
                  <a:close/>
                  <a:moveTo>
                    <a:pt x="4570" y="0"/>
                  </a:moveTo>
                  <a:cubicBezTo>
                    <a:pt x="2059" y="0"/>
                    <a:pt x="1" y="1999"/>
                    <a:pt x="1" y="4542"/>
                  </a:cubicBezTo>
                  <a:cubicBezTo>
                    <a:pt x="1" y="5802"/>
                    <a:pt x="505" y="7000"/>
                    <a:pt x="1418" y="7850"/>
                  </a:cubicBezTo>
                  <a:lnTo>
                    <a:pt x="1418" y="11631"/>
                  </a:lnTo>
                  <a:cubicBezTo>
                    <a:pt x="1418" y="11851"/>
                    <a:pt x="1576" y="12009"/>
                    <a:pt x="1765" y="12009"/>
                  </a:cubicBezTo>
                  <a:lnTo>
                    <a:pt x="5987" y="12009"/>
                  </a:lnTo>
                  <a:cubicBezTo>
                    <a:pt x="6176" y="12009"/>
                    <a:pt x="6333" y="11851"/>
                    <a:pt x="6333" y="11631"/>
                  </a:cubicBezTo>
                  <a:lnTo>
                    <a:pt x="6333" y="10591"/>
                  </a:lnTo>
                  <a:lnTo>
                    <a:pt x="8097" y="10591"/>
                  </a:lnTo>
                  <a:cubicBezTo>
                    <a:pt x="8287" y="10591"/>
                    <a:pt x="8444" y="10434"/>
                    <a:pt x="8444" y="10213"/>
                  </a:cubicBezTo>
                  <a:lnTo>
                    <a:pt x="8444" y="8449"/>
                  </a:lnTo>
                  <a:lnTo>
                    <a:pt x="9043" y="8449"/>
                  </a:lnTo>
                  <a:cubicBezTo>
                    <a:pt x="9799" y="8417"/>
                    <a:pt x="10271" y="7598"/>
                    <a:pt x="9925" y="6874"/>
                  </a:cubicBezTo>
                  <a:lnTo>
                    <a:pt x="9043" y="5267"/>
                  </a:lnTo>
                  <a:cubicBezTo>
                    <a:pt x="9137" y="4700"/>
                    <a:pt x="9137" y="4164"/>
                    <a:pt x="9011" y="3597"/>
                  </a:cubicBezTo>
                  <a:cubicBezTo>
                    <a:pt x="8665" y="1864"/>
                    <a:pt x="7247" y="510"/>
                    <a:pt x="5546" y="100"/>
                  </a:cubicBezTo>
                  <a:cubicBezTo>
                    <a:pt x="5215" y="33"/>
                    <a:pt x="4889" y="0"/>
                    <a:pt x="457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5" name="Google Shape;6175;p48"/>
            <p:cNvSpPr/>
            <p:nvPr/>
          </p:nvSpPr>
          <p:spPr>
            <a:xfrm>
              <a:off x="-48195250" y="2377425"/>
              <a:ext cx="144150" cy="140225"/>
            </a:xfrm>
            <a:custGeom>
              <a:avLst/>
              <a:gdLst/>
              <a:ahLst/>
              <a:cxnLst/>
              <a:rect l="l" t="t" r="r" b="b"/>
              <a:pathLst>
                <a:path w="5766" h="5609" extrusionOk="0">
                  <a:moveTo>
                    <a:pt x="3214" y="757"/>
                  </a:moveTo>
                  <a:lnTo>
                    <a:pt x="3214" y="883"/>
                  </a:lnTo>
                  <a:cubicBezTo>
                    <a:pt x="3214" y="1040"/>
                    <a:pt x="3277" y="1135"/>
                    <a:pt x="3435" y="1198"/>
                  </a:cubicBezTo>
                  <a:cubicBezTo>
                    <a:pt x="3624" y="1261"/>
                    <a:pt x="3844" y="1387"/>
                    <a:pt x="4002" y="1513"/>
                  </a:cubicBezTo>
                  <a:cubicBezTo>
                    <a:pt x="4061" y="1553"/>
                    <a:pt x="4146" y="1593"/>
                    <a:pt x="4233" y="1593"/>
                  </a:cubicBezTo>
                  <a:cubicBezTo>
                    <a:pt x="4283" y="1593"/>
                    <a:pt x="4333" y="1579"/>
                    <a:pt x="4380" y="1545"/>
                  </a:cubicBezTo>
                  <a:lnTo>
                    <a:pt x="4506" y="1482"/>
                  </a:lnTo>
                  <a:lnTo>
                    <a:pt x="4852" y="2049"/>
                  </a:lnTo>
                  <a:lnTo>
                    <a:pt x="4726" y="2143"/>
                  </a:lnTo>
                  <a:cubicBezTo>
                    <a:pt x="4632" y="2206"/>
                    <a:pt x="4537" y="2364"/>
                    <a:pt x="4569" y="2490"/>
                  </a:cubicBezTo>
                  <a:cubicBezTo>
                    <a:pt x="4632" y="2710"/>
                    <a:pt x="4632" y="2899"/>
                    <a:pt x="4569" y="3120"/>
                  </a:cubicBezTo>
                  <a:cubicBezTo>
                    <a:pt x="4537" y="3277"/>
                    <a:pt x="4632" y="3403"/>
                    <a:pt x="4726" y="3466"/>
                  </a:cubicBezTo>
                  <a:lnTo>
                    <a:pt x="4852" y="3561"/>
                  </a:lnTo>
                  <a:lnTo>
                    <a:pt x="4506" y="4159"/>
                  </a:lnTo>
                  <a:lnTo>
                    <a:pt x="4380" y="4065"/>
                  </a:lnTo>
                  <a:cubicBezTo>
                    <a:pt x="4323" y="4037"/>
                    <a:pt x="4260" y="4021"/>
                    <a:pt x="4199" y="4021"/>
                  </a:cubicBezTo>
                  <a:cubicBezTo>
                    <a:pt x="4125" y="4021"/>
                    <a:pt x="4054" y="4044"/>
                    <a:pt x="4002" y="4096"/>
                  </a:cubicBezTo>
                  <a:cubicBezTo>
                    <a:pt x="3844" y="4254"/>
                    <a:pt x="3624" y="4348"/>
                    <a:pt x="3435" y="4411"/>
                  </a:cubicBezTo>
                  <a:cubicBezTo>
                    <a:pt x="3277" y="4475"/>
                    <a:pt x="3214" y="4632"/>
                    <a:pt x="3214" y="4727"/>
                  </a:cubicBezTo>
                  <a:lnTo>
                    <a:pt x="3214" y="4853"/>
                  </a:lnTo>
                  <a:lnTo>
                    <a:pt x="2489" y="4853"/>
                  </a:lnTo>
                  <a:lnTo>
                    <a:pt x="2489" y="4727"/>
                  </a:lnTo>
                  <a:cubicBezTo>
                    <a:pt x="2489" y="4569"/>
                    <a:pt x="2426" y="4475"/>
                    <a:pt x="2269" y="4411"/>
                  </a:cubicBezTo>
                  <a:cubicBezTo>
                    <a:pt x="2048" y="4348"/>
                    <a:pt x="1859" y="4222"/>
                    <a:pt x="1702" y="4096"/>
                  </a:cubicBezTo>
                  <a:cubicBezTo>
                    <a:pt x="1622" y="4057"/>
                    <a:pt x="1530" y="4017"/>
                    <a:pt x="1449" y="4017"/>
                  </a:cubicBezTo>
                  <a:cubicBezTo>
                    <a:pt x="1402" y="4017"/>
                    <a:pt x="1358" y="4030"/>
                    <a:pt x="1324" y="4065"/>
                  </a:cubicBezTo>
                  <a:lnTo>
                    <a:pt x="1198" y="4159"/>
                  </a:lnTo>
                  <a:lnTo>
                    <a:pt x="851" y="3561"/>
                  </a:lnTo>
                  <a:lnTo>
                    <a:pt x="946" y="3466"/>
                  </a:lnTo>
                  <a:cubicBezTo>
                    <a:pt x="1072" y="3403"/>
                    <a:pt x="1166" y="3246"/>
                    <a:pt x="1103" y="3120"/>
                  </a:cubicBezTo>
                  <a:cubicBezTo>
                    <a:pt x="1072" y="2899"/>
                    <a:pt x="1072" y="2710"/>
                    <a:pt x="1103" y="2490"/>
                  </a:cubicBezTo>
                  <a:cubicBezTo>
                    <a:pt x="1166" y="2332"/>
                    <a:pt x="1072" y="2206"/>
                    <a:pt x="946" y="2143"/>
                  </a:cubicBezTo>
                  <a:lnTo>
                    <a:pt x="851" y="2049"/>
                  </a:lnTo>
                  <a:lnTo>
                    <a:pt x="1198" y="1482"/>
                  </a:lnTo>
                  <a:lnTo>
                    <a:pt x="1324" y="1545"/>
                  </a:lnTo>
                  <a:cubicBezTo>
                    <a:pt x="1366" y="1573"/>
                    <a:pt x="1421" y="1588"/>
                    <a:pt x="1481" y="1588"/>
                  </a:cubicBezTo>
                  <a:cubicBezTo>
                    <a:pt x="1553" y="1588"/>
                    <a:pt x="1632" y="1565"/>
                    <a:pt x="1702" y="1513"/>
                  </a:cubicBezTo>
                  <a:cubicBezTo>
                    <a:pt x="1859" y="1356"/>
                    <a:pt x="2048" y="1261"/>
                    <a:pt x="2269" y="1198"/>
                  </a:cubicBezTo>
                  <a:cubicBezTo>
                    <a:pt x="2426" y="1135"/>
                    <a:pt x="2489" y="977"/>
                    <a:pt x="2489" y="883"/>
                  </a:cubicBezTo>
                  <a:lnTo>
                    <a:pt x="2489" y="757"/>
                  </a:lnTo>
                  <a:close/>
                  <a:moveTo>
                    <a:pt x="2174" y="1"/>
                  </a:moveTo>
                  <a:cubicBezTo>
                    <a:pt x="1985" y="1"/>
                    <a:pt x="1828" y="158"/>
                    <a:pt x="1828" y="379"/>
                  </a:cubicBezTo>
                  <a:lnTo>
                    <a:pt x="1828" y="599"/>
                  </a:lnTo>
                  <a:cubicBezTo>
                    <a:pt x="1702" y="631"/>
                    <a:pt x="1576" y="725"/>
                    <a:pt x="1513" y="788"/>
                  </a:cubicBezTo>
                  <a:lnTo>
                    <a:pt x="1324" y="694"/>
                  </a:lnTo>
                  <a:cubicBezTo>
                    <a:pt x="1265" y="658"/>
                    <a:pt x="1192" y="641"/>
                    <a:pt x="1122" y="641"/>
                  </a:cubicBezTo>
                  <a:cubicBezTo>
                    <a:pt x="1004" y="641"/>
                    <a:pt x="890" y="690"/>
                    <a:pt x="851" y="788"/>
                  </a:cubicBezTo>
                  <a:lnTo>
                    <a:pt x="126" y="2017"/>
                  </a:lnTo>
                  <a:cubicBezTo>
                    <a:pt x="63" y="2175"/>
                    <a:pt x="95" y="2427"/>
                    <a:pt x="253" y="2490"/>
                  </a:cubicBezTo>
                  <a:lnTo>
                    <a:pt x="442" y="2616"/>
                  </a:lnTo>
                  <a:lnTo>
                    <a:pt x="442" y="2994"/>
                  </a:lnTo>
                  <a:lnTo>
                    <a:pt x="253" y="3120"/>
                  </a:lnTo>
                  <a:cubicBezTo>
                    <a:pt x="95" y="3214"/>
                    <a:pt x="0" y="3435"/>
                    <a:pt x="126" y="3592"/>
                  </a:cubicBezTo>
                  <a:lnTo>
                    <a:pt x="851" y="4821"/>
                  </a:lnTo>
                  <a:cubicBezTo>
                    <a:pt x="894" y="4928"/>
                    <a:pt x="1024" y="4991"/>
                    <a:pt x="1152" y="4991"/>
                  </a:cubicBezTo>
                  <a:cubicBezTo>
                    <a:pt x="1213" y="4991"/>
                    <a:pt x="1273" y="4977"/>
                    <a:pt x="1324" y="4947"/>
                  </a:cubicBezTo>
                  <a:lnTo>
                    <a:pt x="1513" y="4821"/>
                  </a:lnTo>
                  <a:cubicBezTo>
                    <a:pt x="1639" y="4884"/>
                    <a:pt x="1733" y="4979"/>
                    <a:pt x="1828" y="5010"/>
                  </a:cubicBezTo>
                  <a:lnTo>
                    <a:pt x="1828" y="5262"/>
                  </a:lnTo>
                  <a:cubicBezTo>
                    <a:pt x="1828" y="5451"/>
                    <a:pt x="1985" y="5609"/>
                    <a:pt x="2174" y="5609"/>
                  </a:cubicBezTo>
                  <a:lnTo>
                    <a:pt x="3592" y="5609"/>
                  </a:lnTo>
                  <a:cubicBezTo>
                    <a:pt x="3781" y="5609"/>
                    <a:pt x="3939" y="5451"/>
                    <a:pt x="3939" y="5262"/>
                  </a:cubicBezTo>
                  <a:lnTo>
                    <a:pt x="3939" y="5010"/>
                  </a:lnTo>
                  <a:cubicBezTo>
                    <a:pt x="4065" y="4979"/>
                    <a:pt x="4191" y="4884"/>
                    <a:pt x="4254" y="4821"/>
                  </a:cubicBezTo>
                  <a:lnTo>
                    <a:pt x="4474" y="4947"/>
                  </a:lnTo>
                  <a:cubicBezTo>
                    <a:pt x="4524" y="4967"/>
                    <a:pt x="4580" y="4978"/>
                    <a:pt x="4637" y="4978"/>
                  </a:cubicBezTo>
                  <a:cubicBezTo>
                    <a:pt x="4759" y="4978"/>
                    <a:pt x="4882" y="4929"/>
                    <a:pt x="4947" y="4821"/>
                  </a:cubicBezTo>
                  <a:lnTo>
                    <a:pt x="5640" y="3592"/>
                  </a:lnTo>
                  <a:cubicBezTo>
                    <a:pt x="5734" y="3435"/>
                    <a:pt x="5671" y="3214"/>
                    <a:pt x="5514" y="3120"/>
                  </a:cubicBezTo>
                  <a:lnTo>
                    <a:pt x="5325" y="2994"/>
                  </a:lnTo>
                  <a:lnTo>
                    <a:pt x="5325" y="2616"/>
                  </a:lnTo>
                  <a:lnTo>
                    <a:pt x="5514" y="2490"/>
                  </a:lnTo>
                  <a:cubicBezTo>
                    <a:pt x="5671" y="2427"/>
                    <a:pt x="5766" y="2206"/>
                    <a:pt x="5640" y="2017"/>
                  </a:cubicBezTo>
                  <a:lnTo>
                    <a:pt x="4947" y="788"/>
                  </a:lnTo>
                  <a:cubicBezTo>
                    <a:pt x="4887" y="689"/>
                    <a:pt x="4777" y="627"/>
                    <a:pt x="4664" y="627"/>
                  </a:cubicBezTo>
                  <a:cubicBezTo>
                    <a:pt x="4598" y="627"/>
                    <a:pt x="4532" y="648"/>
                    <a:pt x="4474" y="694"/>
                  </a:cubicBezTo>
                  <a:lnTo>
                    <a:pt x="4254" y="788"/>
                  </a:lnTo>
                  <a:cubicBezTo>
                    <a:pt x="4159" y="725"/>
                    <a:pt x="4033" y="631"/>
                    <a:pt x="3939" y="599"/>
                  </a:cubicBezTo>
                  <a:lnTo>
                    <a:pt x="3939" y="379"/>
                  </a:lnTo>
                  <a:cubicBezTo>
                    <a:pt x="3939" y="158"/>
                    <a:pt x="3781" y="1"/>
                    <a:pt x="359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6" name="Google Shape;6176;p48"/>
            <p:cNvSpPr/>
            <p:nvPr/>
          </p:nvSpPr>
          <p:spPr>
            <a:xfrm>
              <a:off x="-48150350" y="2422325"/>
              <a:ext cx="52775" cy="52800"/>
            </a:xfrm>
            <a:custGeom>
              <a:avLst/>
              <a:gdLst/>
              <a:ahLst/>
              <a:cxnLst/>
              <a:rect l="l" t="t" r="r" b="b"/>
              <a:pathLst>
                <a:path w="2111" h="2112" extrusionOk="0">
                  <a:moveTo>
                    <a:pt x="1040" y="662"/>
                  </a:moveTo>
                  <a:cubicBezTo>
                    <a:pt x="1260" y="662"/>
                    <a:pt x="1418" y="820"/>
                    <a:pt x="1418" y="1009"/>
                  </a:cubicBezTo>
                  <a:cubicBezTo>
                    <a:pt x="1418" y="1198"/>
                    <a:pt x="1260" y="1355"/>
                    <a:pt x="1040" y="1355"/>
                  </a:cubicBezTo>
                  <a:cubicBezTo>
                    <a:pt x="851" y="1355"/>
                    <a:pt x="693" y="1198"/>
                    <a:pt x="693" y="1009"/>
                  </a:cubicBezTo>
                  <a:cubicBezTo>
                    <a:pt x="693" y="820"/>
                    <a:pt x="851" y="662"/>
                    <a:pt x="1040" y="662"/>
                  </a:cubicBezTo>
                  <a:close/>
                  <a:moveTo>
                    <a:pt x="1040" y="1"/>
                  </a:moveTo>
                  <a:cubicBezTo>
                    <a:pt x="473" y="1"/>
                    <a:pt x="0" y="473"/>
                    <a:pt x="0" y="1040"/>
                  </a:cubicBezTo>
                  <a:cubicBezTo>
                    <a:pt x="0" y="1639"/>
                    <a:pt x="473" y="2111"/>
                    <a:pt x="1040" y="2111"/>
                  </a:cubicBezTo>
                  <a:cubicBezTo>
                    <a:pt x="1639" y="2111"/>
                    <a:pt x="2111" y="1639"/>
                    <a:pt x="2111" y="1040"/>
                  </a:cubicBezTo>
                  <a:cubicBezTo>
                    <a:pt x="2111" y="473"/>
                    <a:pt x="1639" y="1"/>
                    <a:pt x="104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77" name="Google Shape;6177;p48"/>
          <p:cNvGrpSpPr/>
          <p:nvPr/>
        </p:nvGrpSpPr>
        <p:grpSpPr>
          <a:xfrm>
            <a:off x="5630194" y="1709224"/>
            <a:ext cx="334447" cy="329443"/>
            <a:chOff x="-46404975" y="1966100"/>
            <a:chExt cx="302475" cy="297950"/>
          </a:xfrm>
          <a:solidFill>
            <a:srgbClr val="171536"/>
          </a:solidFill>
        </p:grpSpPr>
        <p:sp>
          <p:nvSpPr>
            <p:cNvPr id="6178" name="Google Shape;6178;p48"/>
            <p:cNvSpPr/>
            <p:nvPr/>
          </p:nvSpPr>
          <p:spPr>
            <a:xfrm>
              <a:off x="-46349850" y="1966100"/>
              <a:ext cx="38625" cy="86850"/>
            </a:xfrm>
            <a:custGeom>
              <a:avLst/>
              <a:gdLst/>
              <a:ahLst/>
              <a:cxnLst/>
              <a:rect l="l" t="t" r="r" b="b"/>
              <a:pathLst>
                <a:path w="1545" h="3474" extrusionOk="0">
                  <a:moveTo>
                    <a:pt x="784" y="0"/>
                  </a:moveTo>
                  <a:cubicBezTo>
                    <a:pt x="686" y="0"/>
                    <a:pt x="583" y="24"/>
                    <a:pt x="505" y="71"/>
                  </a:cubicBezTo>
                  <a:cubicBezTo>
                    <a:pt x="1" y="607"/>
                    <a:pt x="1" y="1458"/>
                    <a:pt x="505" y="1962"/>
                  </a:cubicBezTo>
                  <a:cubicBezTo>
                    <a:pt x="757" y="2214"/>
                    <a:pt x="757" y="2655"/>
                    <a:pt x="505" y="2875"/>
                  </a:cubicBezTo>
                  <a:cubicBezTo>
                    <a:pt x="379" y="3001"/>
                    <a:pt x="379" y="3222"/>
                    <a:pt x="505" y="3379"/>
                  </a:cubicBezTo>
                  <a:cubicBezTo>
                    <a:pt x="568" y="3442"/>
                    <a:pt x="654" y="3474"/>
                    <a:pt x="749" y="3474"/>
                  </a:cubicBezTo>
                  <a:cubicBezTo>
                    <a:pt x="843" y="3474"/>
                    <a:pt x="946" y="3442"/>
                    <a:pt x="1040" y="3379"/>
                  </a:cubicBezTo>
                  <a:cubicBezTo>
                    <a:pt x="1544" y="2875"/>
                    <a:pt x="1544" y="2025"/>
                    <a:pt x="1040" y="1489"/>
                  </a:cubicBezTo>
                  <a:cubicBezTo>
                    <a:pt x="788" y="1269"/>
                    <a:pt x="788" y="827"/>
                    <a:pt x="1040" y="607"/>
                  </a:cubicBezTo>
                  <a:cubicBezTo>
                    <a:pt x="1135" y="481"/>
                    <a:pt x="1135" y="229"/>
                    <a:pt x="1040" y="71"/>
                  </a:cubicBezTo>
                  <a:cubicBezTo>
                    <a:pt x="977" y="24"/>
                    <a:pt x="883" y="0"/>
                    <a:pt x="78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9" name="Google Shape;6179;p48"/>
            <p:cNvSpPr/>
            <p:nvPr/>
          </p:nvSpPr>
          <p:spPr>
            <a:xfrm>
              <a:off x="-46297875" y="1966100"/>
              <a:ext cx="38625" cy="86850"/>
            </a:xfrm>
            <a:custGeom>
              <a:avLst/>
              <a:gdLst/>
              <a:ahLst/>
              <a:cxnLst/>
              <a:rect l="l" t="t" r="r" b="b"/>
              <a:pathLst>
                <a:path w="1545" h="3474" extrusionOk="0">
                  <a:moveTo>
                    <a:pt x="800" y="0"/>
                  </a:moveTo>
                  <a:cubicBezTo>
                    <a:pt x="710" y="0"/>
                    <a:pt x="615" y="24"/>
                    <a:pt x="537" y="71"/>
                  </a:cubicBezTo>
                  <a:cubicBezTo>
                    <a:pt x="1" y="607"/>
                    <a:pt x="1" y="1458"/>
                    <a:pt x="537" y="1962"/>
                  </a:cubicBezTo>
                  <a:cubicBezTo>
                    <a:pt x="757" y="2214"/>
                    <a:pt x="757" y="2655"/>
                    <a:pt x="537" y="2875"/>
                  </a:cubicBezTo>
                  <a:cubicBezTo>
                    <a:pt x="410" y="3001"/>
                    <a:pt x="410" y="3222"/>
                    <a:pt x="537" y="3379"/>
                  </a:cubicBezTo>
                  <a:cubicBezTo>
                    <a:pt x="584" y="3442"/>
                    <a:pt x="670" y="3474"/>
                    <a:pt x="765" y="3474"/>
                  </a:cubicBezTo>
                  <a:cubicBezTo>
                    <a:pt x="859" y="3474"/>
                    <a:pt x="962" y="3442"/>
                    <a:pt x="1041" y="3379"/>
                  </a:cubicBezTo>
                  <a:cubicBezTo>
                    <a:pt x="1545" y="2875"/>
                    <a:pt x="1545" y="2025"/>
                    <a:pt x="1041" y="1489"/>
                  </a:cubicBezTo>
                  <a:cubicBezTo>
                    <a:pt x="789" y="1269"/>
                    <a:pt x="789" y="827"/>
                    <a:pt x="1041" y="607"/>
                  </a:cubicBezTo>
                  <a:cubicBezTo>
                    <a:pt x="1167" y="481"/>
                    <a:pt x="1167" y="229"/>
                    <a:pt x="1041" y="71"/>
                  </a:cubicBezTo>
                  <a:cubicBezTo>
                    <a:pt x="978" y="24"/>
                    <a:pt x="891" y="0"/>
                    <a:pt x="80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0" name="Google Shape;6180;p48"/>
            <p:cNvSpPr/>
            <p:nvPr/>
          </p:nvSpPr>
          <p:spPr>
            <a:xfrm>
              <a:off x="-46244300" y="1966100"/>
              <a:ext cx="38600" cy="86850"/>
            </a:xfrm>
            <a:custGeom>
              <a:avLst/>
              <a:gdLst/>
              <a:ahLst/>
              <a:cxnLst/>
              <a:rect l="l" t="t" r="r" b="b"/>
              <a:pathLst>
                <a:path w="1544" h="3474" extrusionOk="0">
                  <a:moveTo>
                    <a:pt x="768" y="0"/>
                  </a:moveTo>
                  <a:cubicBezTo>
                    <a:pt x="678" y="0"/>
                    <a:pt x="583" y="24"/>
                    <a:pt x="504" y="71"/>
                  </a:cubicBezTo>
                  <a:cubicBezTo>
                    <a:pt x="0" y="607"/>
                    <a:pt x="0" y="1458"/>
                    <a:pt x="504" y="1962"/>
                  </a:cubicBezTo>
                  <a:cubicBezTo>
                    <a:pt x="756" y="2214"/>
                    <a:pt x="756" y="2655"/>
                    <a:pt x="504" y="2875"/>
                  </a:cubicBezTo>
                  <a:cubicBezTo>
                    <a:pt x="378" y="3001"/>
                    <a:pt x="378" y="3222"/>
                    <a:pt x="504" y="3379"/>
                  </a:cubicBezTo>
                  <a:cubicBezTo>
                    <a:pt x="567" y="3442"/>
                    <a:pt x="654" y="3474"/>
                    <a:pt x="745" y="3474"/>
                  </a:cubicBezTo>
                  <a:cubicBezTo>
                    <a:pt x="835" y="3474"/>
                    <a:pt x="930" y="3442"/>
                    <a:pt x="1008" y="3379"/>
                  </a:cubicBezTo>
                  <a:cubicBezTo>
                    <a:pt x="1544" y="2875"/>
                    <a:pt x="1544" y="2025"/>
                    <a:pt x="1008" y="1489"/>
                  </a:cubicBezTo>
                  <a:cubicBezTo>
                    <a:pt x="788" y="1269"/>
                    <a:pt x="788" y="827"/>
                    <a:pt x="1008" y="607"/>
                  </a:cubicBezTo>
                  <a:cubicBezTo>
                    <a:pt x="1134" y="481"/>
                    <a:pt x="1134" y="229"/>
                    <a:pt x="1008" y="71"/>
                  </a:cubicBezTo>
                  <a:cubicBezTo>
                    <a:pt x="945" y="24"/>
                    <a:pt x="859" y="0"/>
                    <a:pt x="76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1" name="Google Shape;6181;p48"/>
            <p:cNvSpPr/>
            <p:nvPr/>
          </p:nvSpPr>
          <p:spPr>
            <a:xfrm>
              <a:off x="-46404975" y="2070250"/>
              <a:ext cx="302475" cy="193800"/>
            </a:xfrm>
            <a:custGeom>
              <a:avLst/>
              <a:gdLst/>
              <a:ahLst/>
              <a:cxnLst/>
              <a:rect l="l" t="t" r="r" b="b"/>
              <a:pathLst>
                <a:path w="12099" h="7752" extrusionOk="0">
                  <a:moveTo>
                    <a:pt x="11058" y="1419"/>
                  </a:moveTo>
                  <a:cubicBezTo>
                    <a:pt x="11248" y="1419"/>
                    <a:pt x="11405" y="1576"/>
                    <a:pt x="11405" y="1797"/>
                  </a:cubicBezTo>
                  <a:cubicBezTo>
                    <a:pt x="11405" y="3088"/>
                    <a:pt x="10397" y="4160"/>
                    <a:pt x="9137" y="4223"/>
                  </a:cubicBezTo>
                  <a:cubicBezTo>
                    <a:pt x="9578" y="3372"/>
                    <a:pt x="9830" y="2395"/>
                    <a:pt x="9956" y="1419"/>
                  </a:cubicBezTo>
                  <a:close/>
                  <a:moveTo>
                    <a:pt x="9294" y="726"/>
                  </a:moveTo>
                  <a:cubicBezTo>
                    <a:pt x="9200" y="2521"/>
                    <a:pt x="8507" y="4569"/>
                    <a:pt x="7057" y="5640"/>
                  </a:cubicBezTo>
                  <a:lnTo>
                    <a:pt x="3056" y="5640"/>
                  </a:lnTo>
                  <a:lnTo>
                    <a:pt x="3056" y="5672"/>
                  </a:lnTo>
                  <a:cubicBezTo>
                    <a:pt x="1765" y="4695"/>
                    <a:pt x="914" y="2805"/>
                    <a:pt x="819" y="726"/>
                  </a:cubicBezTo>
                  <a:close/>
                  <a:moveTo>
                    <a:pt x="8948" y="6396"/>
                  </a:moveTo>
                  <a:cubicBezTo>
                    <a:pt x="8570" y="6837"/>
                    <a:pt x="8003" y="7090"/>
                    <a:pt x="7372" y="7090"/>
                  </a:cubicBezTo>
                  <a:lnTo>
                    <a:pt x="2710" y="7090"/>
                  </a:lnTo>
                  <a:cubicBezTo>
                    <a:pt x="2080" y="7090"/>
                    <a:pt x="1481" y="6837"/>
                    <a:pt x="1103" y="6396"/>
                  </a:cubicBezTo>
                  <a:close/>
                  <a:moveTo>
                    <a:pt x="441" y="1"/>
                  </a:moveTo>
                  <a:cubicBezTo>
                    <a:pt x="252" y="1"/>
                    <a:pt x="95" y="158"/>
                    <a:pt x="95" y="348"/>
                  </a:cubicBezTo>
                  <a:cubicBezTo>
                    <a:pt x="95" y="2301"/>
                    <a:pt x="725" y="4317"/>
                    <a:pt x="1985" y="5640"/>
                  </a:cubicBezTo>
                  <a:lnTo>
                    <a:pt x="441" y="5640"/>
                  </a:lnTo>
                  <a:cubicBezTo>
                    <a:pt x="158" y="5640"/>
                    <a:pt x="0" y="5924"/>
                    <a:pt x="126" y="6144"/>
                  </a:cubicBezTo>
                  <a:cubicBezTo>
                    <a:pt x="347" y="6617"/>
                    <a:pt x="725" y="7027"/>
                    <a:pt x="1197" y="7342"/>
                  </a:cubicBezTo>
                  <a:cubicBezTo>
                    <a:pt x="1670" y="7594"/>
                    <a:pt x="2174" y="7751"/>
                    <a:pt x="2710" y="7751"/>
                  </a:cubicBezTo>
                  <a:lnTo>
                    <a:pt x="7372" y="7751"/>
                  </a:lnTo>
                  <a:cubicBezTo>
                    <a:pt x="8475" y="7751"/>
                    <a:pt x="9452" y="7121"/>
                    <a:pt x="9956" y="6144"/>
                  </a:cubicBezTo>
                  <a:cubicBezTo>
                    <a:pt x="10082" y="5924"/>
                    <a:pt x="9924" y="5640"/>
                    <a:pt x="9641" y="5640"/>
                  </a:cubicBezTo>
                  <a:lnTo>
                    <a:pt x="8129" y="5640"/>
                  </a:lnTo>
                  <a:lnTo>
                    <a:pt x="8696" y="4916"/>
                  </a:lnTo>
                  <a:lnTo>
                    <a:pt x="8948" y="4916"/>
                  </a:lnTo>
                  <a:lnTo>
                    <a:pt x="8948" y="4947"/>
                  </a:lnTo>
                  <a:cubicBezTo>
                    <a:pt x="10680" y="4947"/>
                    <a:pt x="12098" y="3529"/>
                    <a:pt x="12098" y="1797"/>
                  </a:cubicBezTo>
                  <a:cubicBezTo>
                    <a:pt x="12098" y="1198"/>
                    <a:pt x="11626" y="726"/>
                    <a:pt x="11027" y="726"/>
                  </a:cubicBezTo>
                  <a:lnTo>
                    <a:pt x="9956" y="726"/>
                  </a:lnTo>
                  <a:lnTo>
                    <a:pt x="9956" y="348"/>
                  </a:lnTo>
                  <a:cubicBezTo>
                    <a:pt x="9956" y="158"/>
                    <a:pt x="9798" y="1"/>
                    <a:pt x="960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182" name="Google Shape;6182;p48"/>
          <p:cNvGrpSpPr/>
          <p:nvPr/>
        </p:nvGrpSpPr>
        <p:grpSpPr>
          <a:xfrm>
            <a:off x="5631493" y="2115264"/>
            <a:ext cx="331848" cy="331821"/>
            <a:chOff x="-46401050" y="2333325"/>
            <a:chExt cx="300125" cy="300100"/>
          </a:xfrm>
          <a:solidFill>
            <a:srgbClr val="171536"/>
          </a:solidFill>
        </p:grpSpPr>
        <p:sp>
          <p:nvSpPr>
            <p:cNvPr id="6183" name="Google Shape;6183;p48"/>
            <p:cNvSpPr/>
            <p:nvPr/>
          </p:nvSpPr>
          <p:spPr>
            <a:xfrm>
              <a:off x="-46401050" y="2333325"/>
              <a:ext cx="300125" cy="300100"/>
            </a:xfrm>
            <a:custGeom>
              <a:avLst/>
              <a:gdLst/>
              <a:ahLst/>
              <a:cxnLst/>
              <a:rect l="l" t="t" r="r" b="b"/>
              <a:pathLst>
                <a:path w="12005" h="12004" extrusionOk="0">
                  <a:moveTo>
                    <a:pt x="7719" y="725"/>
                  </a:moveTo>
                  <a:lnTo>
                    <a:pt x="7719" y="2111"/>
                  </a:lnTo>
                  <a:lnTo>
                    <a:pt x="7026" y="2111"/>
                  </a:lnTo>
                  <a:lnTo>
                    <a:pt x="7026" y="725"/>
                  </a:lnTo>
                  <a:close/>
                  <a:moveTo>
                    <a:pt x="9137" y="725"/>
                  </a:moveTo>
                  <a:lnTo>
                    <a:pt x="9137" y="3498"/>
                  </a:lnTo>
                  <a:lnTo>
                    <a:pt x="2805" y="3498"/>
                  </a:lnTo>
                  <a:lnTo>
                    <a:pt x="2805" y="725"/>
                  </a:lnTo>
                  <a:lnTo>
                    <a:pt x="6302" y="725"/>
                  </a:lnTo>
                  <a:lnTo>
                    <a:pt x="6302" y="2489"/>
                  </a:lnTo>
                  <a:cubicBezTo>
                    <a:pt x="6302" y="2678"/>
                    <a:pt x="6459" y="2836"/>
                    <a:pt x="6648" y="2836"/>
                  </a:cubicBezTo>
                  <a:lnTo>
                    <a:pt x="8066" y="2836"/>
                  </a:lnTo>
                  <a:cubicBezTo>
                    <a:pt x="8255" y="2836"/>
                    <a:pt x="8413" y="2678"/>
                    <a:pt x="8413" y="2489"/>
                  </a:cubicBezTo>
                  <a:lnTo>
                    <a:pt x="8413" y="725"/>
                  </a:lnTo>
                  <a:close/>
                  <a:moveTo>
                    <a:pt x="2080" y="725"/>
                  </a:moveTo>
                  <a:lnTo>
                    <a:pt x="2080" y="3876"/>
                  </a:lnTo>
                  <a:cubicBezTo>
                    <a:pt x="2080" y="4065"/>
                    <a:pt x="2238" y="4222"/>
                    <a:pt x="2427" y="4222"/>
                  </a:cubicBezTo>
                  <a:lnTo>
                    <a:pt x="9452" y="4222"/>
                  </a:lnTo>
                  <a:cubicBezTo>
                    <a:pt x="9641" y="4222"/>
                    <a:pt x="9799" y="4065"/>
                    <a:pt x="9799" y="3876"/>
                  </a:cubicBezTo>
                  <a:lnTo>
                    <a:pt x="9799" y="1166"/>
                  </a:lnTo>
                  <a:lnTo>
                    <a:pt x="11217" y="2584"/>
                  </a:lnTo>
                  <a:lnTo>
                    <a:pt x="11217" y="11311"/>
                  </a:lnTo>
                  <a:lnTo>
                    <a:pt x="662" y="11311"/>
                  </a:lnTo>
                  <a:lnTo>
                    <a:pt x="662" y="725"/>
                  </a:lnTo>
                  <a:close/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11657"/>
                  </a:lnTo>
                  <a:cubicBezTo>
                    <a:pt x="1" y="11846"/>
                    <a:pt x="158" y="12004"/>
                    <a:pt x="347" y="12004"/>
                  </a:cubicBezTo>
                  <a:lnTo>
                    <a:pt x="11658" y="12004"/>
                  </a:lnTo>
                  <a:cubicBezTo>
                    <a:pt x="11847" y="12004"/>
                    <a:pt x="12004" y="11846"/>
                    <a:pt x="12004" y="11657"/>
                  </a:cubicBezTo>
                  <a:lnTo>
                    <a:pt x="12004" y="2489"/>
                  </a:lnTo>
                  <a:cubicBezTo>
                    <a:pt x="11941" y="2395"/>
                    <a:pt x="11878" y="2300"/>
                    <a:pt x="11847" y="2237"/>
                  </a:cubicBezTo>
                  <a:lnTo>
                    <a:pt x="9736" y="127"/>
                  </a:lnTo>
                  <a:cubicBezTo>
                    <a:pt x="9641" y="32"/>
                    <a:pt x="9578" y="1"/>
                    <a:pt x="948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4" name="Google Shape;6184;p48"/>
            <p:cNvSpPr/>
            <p:nvPr/>
          </p:nvSpPr>
          <p:spPr>
            <a:xfrm>
              <a:off x="-46366400" y="2580650"/>
              <a:ext cx="35475" cy="17350"/>
            </a:xfrm>
            <a:custGeom>
              <a:avLst/>
              <a:gdLst/>
              <a:ahLst/>
              <a:cxnLst/>
              <a:rect l="l" t="t" r="r" b="b"/>
              <a:pathLst>
                <a:path w="1419" h="694" extrusionOk="0">
                  <a:moveTo>
                    <a:pt x="348" y="0"/>
                  </a:moveTo>
                  <a:cubicBezTo>
                    <a:pt x="159" y="0"/>
                    <a:pt x="1" y="158"/>
                    <a:pt x="1" y="347"/>
                  </a:cubicBezTo>
                  <a:cubicBezTo>
                    <a:pt x="1" y="536"/>
                    <a:pt x="159" y="693"/>
                    <a:pt x="348" y="693"/>
                  </a:cubicBezTo>
                  <a:lnTo>
                    <a:pt x="1041" y="693"/>
                  </a:lnTo>
                  <a:cubicBezTo>
                    <a:pt x="1261" y="693"/>
                    <a:pt x="1419" y="536"/>
                    <a:pt x="1419" y="347"/>
                  </a:cubicBezTo>
                  <a:cubicBezTo>
                    <a:pt x="1419" y="158"/>
                    <a:pt x="1261" y="0"/>
                    <a:pt x="104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5" name="Google Shape;6185;p48"/>
            <p:cNvSpPr/>
            <p:nvPr/>
          </p:nvSpPr>
          <p:spPr>
            <a:xfrm>
              <a:off x="-46313625" y="2457775"/>
              <a:ext cx="122900" cy="122100"/>
            </a:xfrm>
            <a:custGeom>
              <a:avLst/>
              <a:gdLst/>
              <a:ahLst/>
              <a:cxnLst/>
              <a:rect l="l" t="t" r="r" b="b"/>
              <a:pathLst>
                <a:path w="4916" h="4884" extrusionOk="0">
                  <a:moveTo>
                    <a:pt x="2458" y="662"/>
                  </a:moveTo>
                  <a:cubicBezTo>
                    <a:pt x="3435" y="662"/>
                    <a:pt x="4222" y="1450"/>
                    <a:pt x="4222" y="2426"/>
                  </a:cubicBezTo>
                  <a:cubicBezTo>
                    <a:pt x="4222" y="3403"/>
                    <a:pt x="3435" y="4190"/>
                    <a:pt x="2458" y="4190"/>
                  </a:cubicBezTo>
                  <a:cubicBezTo>
                    <a:pt x="1450" y="4190"/>
                    <a:pt x="662" y="3403"/>
                    <a:pt x="662" y="2426"/>
                  </a:cubicBezTo>
                  <a:cubicBezTo>
                    <a:pt x="662" y="1450"/>
                    <a:pt x="1450" y="662"/>
                    <a:pt x="2458" y="662"/>
                  </a:cubicBezTo>
                  <a:close/>
                  <a:moveTo>
                    <a:pt x="2458" y="0"/>
                  </a:moveTo>
                  <a:cubicBezTo>
                    <a:pt x="1103" y="0"/>
                    <a:pt x="1" y="1103"/>
                    <a:pt x="1" y="2426"/>
                  </a:cubicBezTo>
                  <a:cubicBezTo>
                    <a:pt x="1" y="3781"/>
                    <a:pt x="1103" y="4884"/>
                    <a:pt x="2458" y="4884"/>
                  </a:cubicBezTo>
                  <a:cubicBezTo>
                    <a:pt x="3781" y="4884"/>
                    <a:pt x="4884" y="3749"/>
                    <a:pt x="4884" y="2426"/>
                  </a:cubicBezTo>
                  <a:cubicBezTo>
                    <a:pt x="4916" y="1103"/>
                    <a:pt x="3813" y="0"/>
                    <a:pt x="245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6" name="Google Shape;6186;p48"/>
            <p:cNvSpPr/>
            <p:nvPr/>
          </p:nvSpPr>
          <p:spPr>
            <a:xfrm>
              <a:off x="-46278950" y="2493225"/>
              <a:ext cx="53575" cy="52775"/>
            </a:xfrm>
            <a:custGeom>
              <a:avLst/>
              <a:gdLst/>
              <a:ahLst/>
              <a:cxnLst/>
              <a:rect l="l" t="t" r="r" b="b"/>
              <a:pathLst>
                <a:path w="2143" h="2111" extrusionOk="0">
                  <a:moveTo>
                    <a:pt x="1071" y="662"/>
                  </a:moveTo>
                  <a:cubicBezTo>
                    <a:pt x="1260" y="662"/>
                    <a:pt x="1418" y="819"/>
                    <a:pt x="1418" y="1008"/>
                  </a:cubicBezTo>
                  <a:cubicBezTo>
                    <a:pt x="1418" y="1197"/>
                    <a:pt x="1260" y="1355"/>
                    <a:pt x="1071" y="1355"/>
                  </a:cubicBezTo>
                  <a:cubicBezTo>
                    <a:pt x="851" y="1355"/>
                    <a:pt x="693" y="1197"/>
                    <a:pt x="693" y="1008"/>
                  </a:cubicBezTo>
                  <a:cubicBezTo>
                    <a:pt x="693" y="819"/>
                    <a:pt x="851" y="662"/>
                    <a:pt x="1071" y="662"/>
                  </a:cubicBezTo>
                  <a:close/>
                  <a:moveTo>
                    <a:pt x="1071" y="0"/>
                  </a:moveTo>
                  <a:cubicBezTo>
                    <a:pt x="473" y="0"/>
                    <a:pt x="0" y="473"/>
                    <a:pt x="0" y="1040"/>
                  </a:cubicBezTo>
                  <a:cubicBezTo>
                    <a:pt x="0" y="1638"/>
                    <a:pt x="473" y="2111"/>
                    <a:pt x="1071" y="2111"/>
                  </a:cubicBezTo>
                  <a:cubicBezTo>
                    <a:pt x="1638" y="2111"/>
                    <a:pt x="2111" y="1638"/>
                    <a:pt x="2111" y="1040"/>
                  </a:cubicBezTo>
                  <a:cubicBezTo>
                    <a:pt x="2142" y="473"/>
                    <a:pt x="1638" y="0"/>
                    <a:pt x="107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187" name="Google Shape;6187;p48"/>
          <p:cNvSpPr/>
          <p:nvPr/>
        </p:nvSpPr>
        <p:spPr>
          <a:xfrm>
            <a:off x="5632801" y="2523575"/>
            <a:ext cx="333590" cy="332705"/>
          </a:xfrm>
          <a:custGeom>
            <a:avLst/>
            <a:gdLst/>
            <a:ahLst/>
            <a:cxnLst/>
            <a:rect l="l" t="t" r="r" b="b"/>
            <a:pathLst>
              <a:path w="12068" h="12036" extrusionOk="0">
                <a:moveTo>
                  <a:pt x="4222" y="630"/>
                </a:moveTo>
                <a:cubicBezTo>
                  <a:pt x="5010" y="630"/>
                  <a:pt x="5640" y="1292"/>
                  <a:pt x="5640" y="2048"/>
                </a:cubicBezTo>
                <a:lnTo>
                  <a:pt x="5640" y="9767"/>
                </a:lnTo>
                <a:cubicBezTo>
                  <a:pt x="5703" y="10617"/>
                  <a:pt x="5073" y="11311"/>
                  <a:pt x="4285" y="11311"/>
                </a:cubicBezTo>
                <a:cubicBezTo>
                  <a:pt x="3498" y="11311"/>
                  <a:pt x="2868" y="10680"/>
                  <a:pt x="2868" y="9893"/>
                </a:cubicBezTo>
                <a:lnTo>
                  <a:pt x="2868" y="9830"/>
                </a:lnTo>
                <a:cubicBezTo>
                  <a:pt x="3403" y="9767"/>
                  <a:pt x="3907" y="9515"/>
                  <a:pt x="4254" y="9137"/>
                </a:cubicBezTo>
                <a:cubicBezTo>
                  <a:pt x="4380" y="9011"/>
                  <a:pt x="4380" y="8790"/>
                  <a:pt x="4254" y="8633"/>
                </a:cubicBezTo>
                <a:cubicBezTo>
                  <a:pt x="4191" y="8570"/>
                  <a:pt x="4104" y="8538"/>
                  <a:pt x="4014" y="8538"/>
                </a:cubicBezTo>
                <a:cubicBezTo>
                  <a:pt x="3923" y="8538"/>
                  <a:pt x="3829" y="8570"/>
                  <a:pt x="3750" y="8633"/>
                </a:cubicBezTo>
                <a:cubicBezTo>
                  <a:pt x="3435" y="8948"/>
                  <a:pt x="2962" y="9137"/>
                  <a:pt x="2490" y="9137"/>
                </a:cubicBezTo>
                <a:cubicBezTo>
                  <a:pt x="1513" y="9137"/>
                  <a:pt x="725" y="8349"/>
                  <a:pt x="725" y="7372"/>
                </a:cubicBezTo>
                <a:cubicBezTo>
                  <a:pt x="725" y="7057"/>
                  <a:pt x="788" y="6742"/>
                  <a:pt x="946" y="6490"/>
                </a:cubicBezTo>
                <a:cubicBezTo>
                  <a:pt x="1387" y="6805"/>
                  <a:pt x="1891" y="6994"/>
                  <a:pt x="2490" y="6994"/>
                </a:cubicBezTo>
                <a:cubicBezTo>
                  <a:pt x="2679" y="6994"/>
                  <a:pt x="2836" y="6837"/>
                  <a:pt x="2836" y="6648"/>
                </a:cubicBezTo>
                <a:cubicBezTo>
                  <a:pt x="2836" y="6459"/>
                  <a:pt x="2679" y="6301"/>
                  <a:pt x="2490" y="6301"/>
                </a:cubicBezTo>
                <a:cubicBezTo>
                  <a:pt x="1513" y="6301"/>
                  <a:pt x="725" y="5514"/>
                  <a:pt x="725" y="4537"/>
                </a:cubicBezTo>
                <a:cubicBezTo>
                  <a:pt x="725" y="3623"/>
                  <a:pt x="1387" y="2899"/>
                  <a:pt x="2238" y="2804"/>
                </a:cubicBezTo>
                <a:cubicBezTo>
                  <a:pt x="2521" y="3623"/>
                  <a:pt x="3309" y="4159"/>
                  <a:pt x="4222" y="4159"/>
                </a:cubicBezTo>
                <a:cubicBezTo>
                  <a:pt x="4411" y="4159"/>
                  <a:pt x="4569" y="4001"/>
                  <a:pt x="4569" y="3812"/>
                </a:cubicBezTo>
                <a:cubicBezTo>
                  <a:pt x="4569" y="3623"/>
                  <a:pt x="4411" y="3466"/>
                  <a:pt x="4222" y="3466"/>
                </a:cubicBezTo>
                <a:cubicBezTo>
                  <a:pt x="3435" y="3466"/>
                  <a:pt x="2805" y="2836"/>
                  <a:pt x="2805" y="2048"/>
                </a:cubicBezTo>
                <a:cubicBezTo>
                  <a:pt x="2805" y="1261"/>
                  <a:pt x="3435" y="630"/>
                  <a:pt x="4222" y="630"/>
                </a:cubicBezTo>
                <a:close/>
                <a:moveTo>
                  <a:pt x="7814" y="788"/>
                </a:moveTo>
                <a:cubicBezTo>
                  <a:pt x="8602" y="788"/>
                  <a:pt x="9232" y="1418"/>
                  <a:pt x="9232" y="2206"/>
                </a:cubicBezTo>
                <a:cubicBezTo>
                  <a:pt x="9232" y="2993"/>
                  <a:pt x="8602" y="3623"/>
                  <a:pt x="7814" y="3623"/>
                </a:cubicBezTo>
                <a:cubicBezTo>
                  <a:pt x="7593" y="3623"/>
                  <a:pt x="7436" y="3781"/>
                  <a:pt x="7436" y="3970"/>
                </a:cubicBezTo>
                <a:cubicBezTo>
                  <a:pt x="7436" y="4159"/>
                  <a:pt x="7593" y="4316"/>
                  <a:pt x="7814" y="4316"/>
                </a:cubicBezTo>
                <a:cubicBezTo>
                  <a:pt x="8696" y="4316"/>
                  <a:pt x="9484" y="3749"/>
                  <a:pt x="9767" y="2962"/>
                </a:cubicBezTo>
                <a:cubicBezTo>
                  <a:pt x="10649" y="3056"/>
                  <a:pt x="11311" y="3812"/>
                  <a:pt x="11311" y="4695"/>
                </a:cubicBezTo>
                <a:cubicBezTo>
                  <a:pt x="11311" y="5671"/>
                  <a:pt x="10523" y="6459"/>
                  <a:pt x="9547" y="6459"/>
                </a:cubicBezTo>
                <a:cubicBezTo>
                  <a:pt x="9326" y="6459"/>
                  <a:pt x="9169" y="6616"/>
                  <a:pt x="9169" y="6805"/>
                </a:cubicBezTo>
                <a:cubicBezTo>
                  <a:pt x="9169" y="6994"/>
                  <a:pt x="9326" y="7152"/>
                  <a:pt x="9547" y="7152"/>
                </a:cubicBezTo>
                <a:cubicBezTo>
                  <a:pt x="10114" y="7152"/>
                  <a:pt x="10649" y="6963"/>
                  <a:pt x="11059" y="6648"/>
                </a:cubicBezTo>
                <a:cubicBezTo>
                  <a:pt x="11217" y="6931"/>
                  <a:pt x="11311" y="7215"/>
                  <a:pt x="11311" y="7530"/>
                </a:cubicBezTo>
                <a:cubicBezTo>
                  <a:pt x="11374" y="8381"/>
                  <a:pt x="10586" y="9168"/>
                  <a:pt x="9610" y="9168"/>
                </a:cubicBezTo>
                <a:cubicBezTo>
                  <a:pt x="9137" y="9168"/>
                  <a:pt x="8696" y="8979"/>
                  <a:pt x="8350" y="8664"/>
                </a:cubicBezTo>
                <a:cubicBezTo>
                  <a:pt x="8287" y="8601"/>
                  <a:pt x="8200" y="8570"/>
                  <a:pt x="8109" y="8570"/>
                </a:cubicBezTo>
                <a:cubicBezTo>
                  <a:pt x="8019" y="8570"/>
                  <a:pt x="7924" y="8601"/>
                  <a:pt x="7845" y="8664"/>
                </a:cubicBezTo>
                <a:cubicBezTo>
                  <a:pt x="7719" y="8790"/>
                  <a:pt x="7719" y="9011"/>
                  <a:pt x="7845" y="9168"/>
                </a:cubicBezTo>
                <a:cubicBezTo>
                  <a:pt x="8224" y="9578"/>
                  <a:pt x="8696" y="9798"/>
                  <a:pt x="9232" y="9893"/>
                </a:cubicBezTo>
                <a:lnTo>
                  <a:pt x="9232" y="9924"/>
                </a:lnTo>
                <a:cubicBezTo>
                  <a:pt x="9232" y="10712"/>
                  <a:pt x="8602" y="11342"/>
                  <a:pt x="7814" y="11342"/>
                </a:cubicBezTo>
                <a:cubicBezTo>
                  <a:pt x="7026" y="11342"/>
                  <a:pt x="6396" y="10680"/>
                  <a:pt x="6396" y="9924"/>
                </a:cubicBezTo>
                <a:lnTo>
                  <a:pt x="6396" y="2206"/>
                </a:lnTo>
                <a:cubicBezTo>
                  <a:pt x="6396" y="1418"/>
                  <a:pt x="7058" y="788"/>
                  <a:pt x="7814" y="788"/>
                </a:cubicBezTo>
                <a:close/>
                <a:moveTo>
                  <a:pt x="4254" y="0"/>
                </a:moveTo>
                <a:cubicBezTo>
                  <a:pt x="3088" y="0"/>
                  <a:pt x="2143" y="977"/>
                  <a:pt x="2143" y="2111"/>
                </a:cubicBezTo>
                <a:lnTo>
                  <a:pt x="2143" y="2174"/>
                </a:lnTo>
                <a:cubicBezTo>
                  <a:pt x="946" y="2332"/>
                  <a:pt x="1" y="3340"/>
                  <a:pt x="1" y="4600"/>
                </a:cubicBezTo>
                <a:cubicBezTo>
                  <a:pt x="1" y="5104"/>
                  <a:pt x="158" y="5640"/>
                  <a:pt x="442" y="6018"/>
                </a:cubicBezTo>
                <a:cubicBezTo>
                  <a:pt x="158" y="6427"/>
                  <a:pt x="1" y="6931"/>
                  <a:pt x="1" y="7435"/>
                </a:cubicBezTo>
                <a:cubicBezTo>
                  <a:pt x="1" y="8696"/>
                  <a:pt x="946" y="9735"/>
                  <a:pt x="2143" y="9861"/>
                </a:cubicBezTo>
                <a:lnTo>
                  <a:pt x="2143" y="9924"/>
                </a:lnTo>
                <a:cubicBezTo>
                  <a:pt x="2143" y="11090"/>
                  <a:pt x="3088" y="12035"/>
                  <a:pt x="4254" y="12035"/>
                </a:cubicBezTo>
                <a:cubicBezTo>
                  <a:pt x="5010" y="12035"/>
                  <a:pt x="5640" y="11657"/>
                  <a:pt x="6050" y="11058"/>
                </a:cubicBezTo>
                <a:cubicBezTo>
                  <a:pt x="6428" y="11657"/>
                  <a:pt x="7089" y="12035"/>
                  <a:pt x="7814" y="12035"/>
                </a:cubicBezTo>
                <a:cubicBezTo>
                  <a:pt x="8980" y="12035"/>
                  <a:pt x="9925" y="11058"/>
                  <a:pt x="9925" y="9924"/>
                </a:cubicBezTo>
                <a:lnTo>
                  <a:pt x="9925" y="9861"/>
                </a:lnTo>
                <a:cubicBezTo>
                  <a:pt x="11122" y="9704"/>
                  <a:pt x="12067" y="8696"/>
                  <a:pt x="12067" y="7435"/>
                </a:cubicBezTo>
                <a:cubicBezTo>
                  <a:pt x="12067" y="6931"/>
                  <a:pt x="11910" y="6459"/>
                  <a:pt x="11626" y="6018"/>
                </a:cubicBezTo>
                <a:cubicBezTo>
                  <a:pt x="11910" y="5577"/>
                  <a:pt x="12067" y="5104"/>
                  <a:pt x="12067" y="4600"/>
                </a:cubicBezTo>
                <a:cubicBezTo>
                  <a:pt x="12067" y="3371"/>
                  <a:pt x="11154" y="2363"/>
                  <a:pt x="9925" y="2174"/>
                </a:cubicBezTo>
                <a:lnTo>
                  <a:pt x="9925" y="2111"/>
                </a:lnTo>
                <a:cubicBezTo>
                  <a:pt x="9925" y="945"/>
                  <a:pt x="8980" y="0"/>
                  <a:pt x="7814" y="0"/>
                </a:cubicBezTo>
                <a:cubicBezTo>
                  <a:pt x="7089" y="0"/>
                  <a:pt x="6428" y="378"/>
                  <a:pt x="6050" y="977"/>
                </a:cubicBezTo>
                <a:cubicBezTo>
                  <a:pt x="5640" y="378"/>
                  <a:pt x="4979" y="0"/>
                  <a:pt x="4254" y="0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188" name="Google Shape;6188;p48"/>
          <p:cNvGrpSpPr/>
          <p:nvPr/>
        </p:nvGrpSpPr>
        <p:grpSpPr>
          <a:xfrm>
            <a:off x="7280492" y="2124856"/>
            <a:ext cx="332705" cy="332677"/>
            <a:chOff x="-44914800" y="2342000"/>
            <a:chExt cx="300900" cy="300875"/>
          </a:xfrm>
          <a:solidFill>
            <a:srgbClr val="171536"/>
          </a:solidFill>
        </p:grpSpPr>
        <p:sp>
          <p:nvSpPr>
            <p:cNvPr id="6189" name="Google Shape;6189;p48"/>
            <p:cNvSpPr/>
            <p:nvPr/>
          </p:nvSpPr>
          <p:spPr>
            <a:xfrm>
              <a:off x="-44914800" y="2342000"/>
              <a:ext cx="300900" cy="300875"/>
            </a:xfrm>
            <a:custGeom>
              <a:avLst/>
              <a:gdLst/>
              <a:ahLst/>
              <a:cxnLst/>
              <a:rect l="l" t="t" r="r" b="b"/>
              <a:pathLst>
                <a:path w="12036" h="12035" extrusionOk="0">
                  <a:moveTo>
                    <a:pt x="1450" y="725"/>
                  </a:moveTo>
                  <a:lnTo>
                    <a:pt x="1450" y="1418"/>
                  </a:lnTo>
                  <a:lnTo>
                    <a:pt x="725" y="1418"/>
                  </a:lnTo>
                  <a:lnTo>
                    <a:pt x="725" y="725"/>
                  </a:lnTo>
                  <a:close/>
                  <a:moveTo>
                    <a:pt x="11311" y="725"/>
                  </a:moveTo>
                  <a:lnTo>
                    <a:pt x="11311" y="1418"/>
                  </a:lnTo>
                  <a:lnTo>
                    <a:pt x="10618" y="1418"/>
                  </a:lnTo>
                  <a:lnTo>
                    <a:pt x="10618" y="725"/>
                  </a:lnTo>
                  <a:close/>
                  <a:moveTo>
                    <a:pt x="9893" y="1418"/>
                  </a:moveTo>
                  <a:lnTo>
                    <a:pt x="9893" y="1796"/>
                  </a:lnTo>
                  <a:cubicBezTo>
                    <a:pt x="9893" y="1985"/>
                    <a:pt x="10051" y="2142"/>
                    <a:pt x="10240" y="2142"/>
                  </a:cubicBezTo>
                  <a:lnTo>
                    <a:pt x="10618" y="2142"/>
                  </a:lnTo>
                  <a:lnTo>
                    <a:pt x="10618" y="9893"/>
                  </a:lnTo>
                  <a:lnTo>
                    <a:pt x="10240" y="9893"/>
                  </a:lnTo>
                  <a:cubicBezTo>
                    <a:pt x="10051" y="9893"/>
                    <a:pt x="9893" y="10050"/>
                    <a:pt x="9893" y="10239"/>
                  </a:cubicBezTo>
                  <a:lnTo>
                    <a:pt x="9893" y="10617"/>
                  </a:lnTo>
                  <a:lnTo>
                    <a:pt x="2143" y="10617"/>
                  </a:lnTo>
                  <a:lnTo>
                    <a:pt x="2143" y="10239"/>
                  </a:lnTo>
                  <a:cubicBezTo>
                    <a:pt x="2143" y="10050"/>
                    <a:pt x="1985" y="9893"/>
                    <a:pt x="1796" y="9893"/>
                  </a:cubicBezTo>
                  <a:lnTo>
                    <a:pt x="1450" y="9893"/>
                  </a:lnTo>
                  <a:lnTo>
                    <a:pt x="1450" y="2142"/>
                  </a:lnTo>
                  <a:lnTo>
                    <a:pt x="1796" y="2142"/>
                  </a:lnTo>
                  <a:cubicBezTo>
                    <a:pt x="1985" y="2142"/>
                    <a:pt x="2143" y="1985"/>
                    <a:pt x="2143" y="1796"/>
                  </a:cubicBezTo>
                  <a:lnTo>
                    <a:pt x="2143" y="1418"/>
                  </a:lnTo>
                  <a:close/>
                  <a:moveTo>
                    <a:pt x="1418" y="10617"/>
                  </a:moveTo>
                  <a:lnTo>
                    <a:pt x="1418" y="11310"/>
                  </a:lnTo>
                  <a:lnTo>
                    <a:pt x="725" y="11310"/>
                  </a:lnTo>
                  <a:lnTo>
                    <a:pt x="725" y="10617"/>
                  </a:lnTo>
                  <a:close/>
                  <a:moveTo>
                    <a:pt x="11311" y="10617"/>
                  </a:moveTo>
                  <a:lnTo>
                    <a:pt x="11311" y="11310"/>
                  </a:lnTo>
                  <a:lnTo>
                    <a:pt x="10618" y="11310"/>
                  </a:lnTo>
                  <a:lnTo>
                    <a:pt x="10618" y="10617"/>
                  </a:lnTo>
                  <a:close/>
                  <a:moveTo>
                    <a:pt x="379" y="0"/>
                  </a:moveTo>
                  <a:cubicBezTo>
                    <a:pt x="158" y="0"/>
                    <a:pt x="1" y="158"/>
                    <a:pt x="1" y="378"/>
                  </a:cubicBezTo>
                  <a:lnTo>
                    <a:pt x="1" y="1764"/>
                  </a:lnTo>
                  <a:cubicBezTo>
                    <a:pt x="1" y="1985"/>
                    <a:pt x="158" y="2142"/>
                    <a:pt x="379" y="2142"/>
                  </a:cubicBezTo>
                  <a:lnTo>
                    <a:pt x="725" y="2142"/>
                  </a:lnTo>
                  <a:lnTo>
                    <a:pt x="725" y="9893"/>
                  </a:lnTo>
                  <a:lnTo>
                    <a:pt x="379" y="9893"/>
                  </a:lnTo>
                  <a:cubicBezTo>
                    <a:pt x="158" y="9893"/>
                    <a:pt x="1" y="10050"/>
                    <a:pt x="1" y="10239"/>
                  </a:cubicBezTo>
                  <a:lnTo>
                    <a:pt x="1" y="11657"/>
                  </a:lnTo>
                  <a:cubicBezTo>
                    <a:pt x="1" y="11877"/>
                    <a:pt x="158" y="12035"/>
                    <a:pt x="379" y="12035"/>
                  </a:cubicBezTo>
                  <a:lnTo>
                    <a:pt x="1796" y="12035"/>
                  </a:lnTo>
                  <a:cubicBezTo>
                    <a:pt x="1985" y="12035"/>
                    <a:pt x="2143" y="11877"/>
                    <a:pt x="2143" y="11657"/>
                  </a:cubicBezTo>
                  <a:lnTo>
                    <a:pt x="2143" y="11310"/>
                  </a:lnTo>
                  <a:lnTo>
                    <a:pt x="9893" y="11310"/>
                  </a:lnTo>
                  <a:lnTo>
                    <a:pt x="9893" y="11657"/>
                  </a:lnTo>
                  <a:cubicBezTo>
                    <a:pt x="9893" y="11877"/>
                    <a:pt x="10051" y="12035"/>
                    <a:pt x="10240" y="12035"/>
                  </a:cubicBezTo>
                  <a:lnTo>
                    <a:pt x="11657" y="12035"/>
                  </a:lnTo>
                  <a:cubicBezTo>
                    <a:pt x="11878" y="12035"/>
                    <a:pt x="12036" y="11877"/>
                    <a:pt x="12036" y="11657"/>
                  </a:cubicBezTo>
                  <a:lnTo>
                    <a:pt x="12036" y="10239"/>
                  </a:lnTo>
                  <a:cubicBezTo>
                    <a:pt x="12036" y="10050"/>
                    <a:pt x="11878" y="9893"/>
                    <a:pt x="11657" y="9893"/>
                  </a:cubicBezTo>
                  <a:lnTo>
                    <a:pt x="11311" y="9893"/>
                  </a:lnTo>
                  <a:lnTo>
                    <a:pt x="11311" y="2142"/>
                  </a:lnTo>
                  <a:lnTo>
                    <a:pt x="11657" y="2142"/>
                  </a:lnTo>
                  <a:cubicBezTo>
                    <a:pt x="11878" y="2142"/>
                    <a:pt x="12036" y="1985"/>
                    <a:pt x="12036" y="1764"/>
                  </a:cubicBezTo>
                  <a:lnTo>
                    <a:pt x="12036" y="378"/>
                  </a:lnTo>
                  <a:cubicBezTo>
                    <a:pt x="12036" y="158"/>
                    <a:pt x="11878" y="0"/>
                    <a:pt x="11657" y="0"/>
                  </a:cubicBezTo>
                  <a:lnTo>
                    <a:pt x="10240" y="0"/>
                  </a:lnTo>
                  <a:cubicBezTo>
                    <a:pt x="10051" y="0"/>
                    <a:pt x="9893" y="158"/>
                    <a:pt x="9893" y="378"/>
                  </a:cubicBezTo>
                  <a:lnTo>
                    <a:pt x="9893" y="725"/>
                  </a:lnTo>
                  <a:lnTo>
                    <a:pt x="2143" y="725"/>
                  </a:lnTo>
                  <a:lnTo>
                    <a:pt x="2143" y="378"/>
                  </a:lnTo>
                  <a:cubicBezTo>
                    <a:pt x="2143" y="158"/>
                    <a:pt x="1985" y="0"/>
                    <a:pt x="179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0" name="Google Shape;6190;p48"/>
            <p:cNvSpPr/>
            <p:nvPr/>
          </p:nvSpPr>
          <p:spPr>
            <a:xfrm>
              <a:off x="-44860450" y="2412875"/>
              <a:ext cx="193000" cy="159125"/>
            </a:xfrm>
            <a:custGeom>
              <a:avLst/>
              <a:gdLst/>
              <a:ahLst/>
              <a:cxnLst/>
              <a:rect l="l" t="t" r="r" b="b"/>
              <a:pathLst>
                <a:path w="7720" h="6365" extrusionOk="0">
                  <a:moveTo>
                    <a:pt x="7026" y="694"/>
                  </a:moveTo>
                  <a:lnTo>
                    <a:pt x="7026" y="725"/>
                  </a:lnTo>
                  <a:lnTo>
                    <a:pt x="7026" y="5136"/>
                  </a:lnTo>
                  <a:lnTo>
                    <a:pt x="5514" y="3624"/>
                  </a:lnTo>
                  <a:cubicBezTo>
                    <a:pt x="5451" y="3561"/>
                    <a:pt x="5356" y="3498"/>
                    <a:pt x="5262" y="3498"/>
                  </a:cubicBezTo>
                  <a:cubicBezTo>
                    <a:pt x="5167" y="3498"/>
                    <a:pt x="5041" y="3561"/>
                    <a:pt x="5010" y="3624"/>
                  </a:cubicBezTo>
                  <a:lnTo>
                    <a:pt x="3907" y="4821"/>
                  </a:lnTo>
                  <a:lnTo>
                    <a:pt x="2678" y="3592"/>
                  </a:lnTo>
                  <a:cubicBezTo>
                    <a:pt x="2615" y="3529"/>
                    <a:pt x="2529" y="3498"/>
                    <a:pt x="2438" y="3498"/>
                  </a:cubicBezTo>
                  <a:cubicBezTo>
                    <a:pt x="2348" y="3498"/>
                    <a:pt x="2253" y="3529"/>
                    <a:pt x="2174" y="3592"/>
                  </a:cubicBezTo>
                  <a:lnTo>
                    <a:pt x="662" y="5104"/>
                  </a:lnTo>
                  <a:lnTo>
                    <a:pt x="662" y="694"/>
                  </a:lnTo>
                  <a:close/>
                  <a:moveTo>
                    <a:pt x="2458" y="4380"/>
                  </a:moveTo>
                  <a:lnTo>
                    <a:pt x="3718" y="5640"/>
                  </a:lnTo>
                  <a:lnTo>
                    <a:pt x="1198" y="5640"/>
                  </a:lnTo>
                  <a:lnTo>
                    <a:pt x="2458" y="4380"/>
                  </a:lnTo>
                  <a:close/>
                  <a:moveTo>
                    <a:pt x="5293" y="4411"/>
                  </a:moveTo>
                  <a:lnTo>
                    <a:pt x="6554" y="5671"/>
                  </a:lnTo>
                  <a:lnTo>
                    <a:pt x="4695" y="5671"/>
                  </a:lnTo>
                  <a:lnTo>
                    <a:pt x="4695" y="5640"/>
                  </a:lnTo>
                  <a:lnTo>
                    <a:pt x="4411" y="5356"/>
                  </a:lnTo>
                  <a:lnTo>
                    <a:pt x="5293" y="4411"/>
                  </a:ln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lnTo>
                    <a:pt x="0" y="5986"/>
                  </a:lnTo>
                  <a:cubicBezTo>
                    <a:pt x="0" y="6207"/>
                    <a:pt x="158" y="6365"/>
                    <a:pt x="347" y="6365"/>
                  </a:cubicBezTo>
                  <a:lnTo>
                    <a:pt x="7373" y="6365"/>
                  </a:lnTo>
                  <a:cubicBezTo>
                    <a:pt x="7562" y="6365"/>
                    <a:pt x="7719" y="6207"/>
                    <a:pt x="7719" y="5986"/>
                  </a:cubicBezTo>
                  <a:lnTo>
                    <a:pt x="7719" y="379"/>
                  </a:lnTo>
                  <a:cubicBezTo>
                    <a:pt x="7719" y="158"/>
                    <a:pt x="7562" y="1"/>
                    <a:pt x="737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1" name="Google Shape;6191;p48"/>
            <p:cNvSpPr/>
            <p:nvPr/>
          </p:nvSpPr>
          <p:spPr>
            <a:xfrm>
              <a:off x="-44791150" y="2439650"/>
              <a:ext cx="52800" cy="53600"/>
            </a:xfrm>
            <a:custGeom>
              <a:avLst/>
              <a:gdLst/>
              <a:ahLst/>
              <a:cxnLst/>
              <a:rect l="l" t="t" r="r" b="b"/>
              <a:pathLst>
                <a:path w="2112" h="2144" extrusionOk="0">
                  <a:moveTo>
                    <a:pt x="1041" y="725"/>
                  </a:moveTo>
                  <a:cubicBezTo>
                    <a:pt x="1261" y="725"/>
                    <a:pt x="1419" y="883"/>
                    <a:pt x="1419" y="1072"/>
                  </a:cubicBezTo>
                  <a:cubicBezTo>
                    <a:pt x="1419" y="1261"/>
                    <a:pt x="1261" y="1418"/>
                    <a:pt x="1041" y="1418"/>
                  </a:cubicBezTo>
                  <a:cubicBezTo>
                    <a:pt x="852" y="1418"/>
                    <a:pt x="694" y="1261"/>
                    <a:pt x="694" y="1072"/>
                  </a:cubicBezTo>
                  <a:cubicBezTo>
                    <a:pt x="694" y="883"/>
                    <a:pt x="852" y="725"/>
                    <a:pt x="1041" y="725"/>
                  </a:cubicBezTo>
                  <a:close/>
                  <a:moveTo>
                    <a:pt x="1041" y="1"/>
                  </a:moveTo>
                  <a:cubicBezTo>
                    <a:pt x="473" y="1"/>
                    <a:pt x="1" y="473"/>
                    <a:pt x="1" y="1072"/>
                  </a:cubicBezTo>
                  <a:cubicBezTo>
                    <a:pt x="32" y="1670"/>
                    <a:pt x="505" y="2143"/>
                    <a:pt x="1041" y="2143"/>
                  </a:cubicBezTo>
                  <a:cubicBezTo>
                    <a:pt x="1639" y="2143"/>
                    <a:pt x="2112" y="1670"/>
                    <a:pt x="2112" y="1072"/>
                  </a:cubicBezTo>
                  <a:cubicBezTo>
                    <a:pt x="2112" y="473"/>
                    <a:pt x="1639" y="1"/>
                    <a:pt x="104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192" name="Google Shape;6192;p48"/>
          <p:cNvSpPr/>
          <p:nvPr/>
        </p:nvSpPr>
        <p:spPr>
          <a:xfrm>
            <a:off x="1920983" y="1688671"/>
            <a:ext cx="330964" cy="330521"/>
          </a:xfrm>
          <a:custGeom>
            <a:avLst/>
            <a:gdLst/>
            <a:ahLst/>
            <a:cxnLst/>
            <a:rect l="l" t="t" r="r" b="b"/>
            <a:pathLst>
              <a:path w="11973" h="11957" extrusionOk="0">
                <a:moveTo>
                  <a:pt x="5986" y="748"/>
                </a:moveTo>
                <a:lnTo>
                  <a:pt x="8003" y="1756"/>
                </a:lnTo>
                <a:lnTo>
                  <a:pt x="5986" y="2796"/>
                </a:lnTo>
                <a:lnTo>
                  <a:pt x="4002" y="1756"/>
                </a:lnTo>
                <a:lnTo>
                  <a:pt x="5986" y="748"/>
                </a:lnTo>
                <a:close/>
                <a:moveTo>
                  <a:pt x="3561" y="2324"/>
                </a:moveTo>
                <a:lnTo>
                  <a:pt x="5671" y="3395"/>
                </a:lnTo>
                <a:lnTo>
                  <a:pt x="5671" y="6136"/>
                </a:lnTo>
                <a:lnTo>
                  <a:pt x="3561" y="5064"/>
                </a:lnTo>
                <a:lnTo>
                  <a:pt x="3561" y="2324"/>
                </a:lnTo>
                <a:close/>
                <a:moveTo>
                  <a:pt x="8475" y="2324"/>
                </a:moveTo>
                <a:lnTo>
                  <a:pt x="8475" y="5064"/>
                </a:lnTo>
                <a:lnTo>
                  <a:pt x="6364" y="6136"/>
                </a:lnTo>
                <a:lnTo>
                  <a:pt x="6364" y="3395"/>
                </a:lnTo>
                <a:lnTo>
                  <a:pt x="8475" y="2324"/>
                </a:lnTo>
                <a:close/>
                <a:moveTo>
                  <a:pt x="3214" y="5663"/>
                </a:moveTo>
                <a:lnTo>
                  <a:pt x="5230" y="6703"/>
                </a:lnTo>
                <a:lnTo>
                  <a:pt x="3214" y="7711"/>
                </a:lnTo>
                <a:lnTo>
                  <a:pt x="1166" y="6703"/>
                </a:lnTo>
                <a:lnTo>
                  <a:pt x="3214" y="5663"/>
                </a:lnTo>
                <a:close/>
                <a:moveTo>
                  <a:pt x="8822" y="5663"/>
                </a:moveTo>
                <a:lnTo>
                  <a:pt x="10870" y="6703"/>
                </a:lnTo>
                <a:lnTo>
                  <a:pt x="8822" y="7711"/>
                </a:lnTo>
                <a:lnTo>
                  <a:pt x="6837" y="6703"/>
                </a:lnTo>
                <a:lnTo>
                  <a:pt x="8822" y="5663"/>
                </a:lnTo>
                <a:close/>
                <a:moveTo>
                  <a:pt x="5671" y="7238"/>
                </a:moveTo>
                <a:lnTo>
                  <a:pt x="5671" y="9948"/>
                </a:lnTo>
                <a:lnTo>
                  <a:pt x="3561" y="11019"/>
                </a:lnTo>
                <a:lnTo>
                  <a:pt x="3561" y="8309"/>
                </a:lnTo>
                <a:lnTo>
                  <a:pt x="5671" y="7238"/>
                </a:lnTo>
                <a:close/>
                <a:moveTo>
                  <a:pt x="11311" y="7238"/>
                </a:moveTo>
                <a:lnTo>
                  <a:pt x="11311" y="10011"/>
                </a:lnTo>
                <a:lnTo>
                  <a:pt x="9200" y="11050"/>
                </a:lnTo>
                <a:lnTo>
                  <a:pt x="9200" y="8309"/>
                </a:lnTo>
                <a:lnTo>
                  <a:pt x="11311" y="7238"/>
                </a:lnTo>
                <a:close/>
                <a:moveTo>
                  <a:pt x="725" y="7270"/>
                </a:moveTo>
                <a:lnTo>
                  <a:pt x="2836" y="8341"/>
                </a:lnTo>
                <a:lnTo>
                  <a:pt x="2836" y="11082"/>
                </a:lnTo>
                <a:lnTo>
                  <a:pt x="725" y="10042"/>
                </a:lnTo>
                <a:lnTo>
                  <a:pt x="725" y="7270"/>
                </a:lnTo>
                <a:close/>
                <a:moveTo>
                  <a:pt x="6364" y="7270"/>
                </a:moveTo>
                <a:lnTo>
                  <a:pt x="8475" y="8341"/>
                </a:lnTo>
                <a:lnTo>
                  <a:pt x="8475" y="11082"/>
                </a:lnTo>
                <a:lnTo>
                  <a:pt x="6364" y="10042"/>
                </a:lnTo>
                <a:lnTo>
                  <a:pt x="6364" y="7270"/>
                </a:lnTo>
                <a:close/>
                <a:moveTo>
                  <a:pt x="5998" y="0"/>
                </a:moveTo>
                <a:cubicBezTo>
                  <a:pt x="5947" y="0"/>
                  <a:pt x="5892" y="8"/>
                  <a:pt x="5829" y="24"/>
                </a:cubicBezTo>
                <a:lnTo>
                  <a:pt x="3056" y="1441"/>
                </a:lnTo>
                <a:cubicBezTo>
                  <a:pt x="2930" y="1536"/>
                  <a:pt x="2836" y="1662"/>
                  <a:pt x="2836" y="1756"/>
                </a:cubicBezTo>
                <a:lnTo>
                  <a:pt x="2836" y="5064"/>
                </a:lnTo>
                <a:lnTo>
                  <a:pt x="221" y="6388"/>
                </a:lnTo>
                <a:cubicBezTo>
                  <a:pt x="95" y="6451"/>
                  <a:pt x="0" y="6577"/>
                  <a:pt x="0" y="6703"/>
                </a:cubicBezTo>
                <a:lnTo>
                  <a:pt x="0" y="10200"/>
                </a:lnTo>
                <a:cubicBezTo>
                  <a:pt x="0" y="10326"/>
                  <a:pt x="95" y="10420"/>
                  <a:pt x="221" y="10515"/>
                </a:cubicBezTo>
                <a:lnTo>
                  <a:pt x="3056" y="11933"/>
                </a:lnTo>
                <a:cubicBezTo>
                  <a:pt x="3088" y="11948"/>
                  <a:pt x="3135" y="11956"/>
                  <a:pt x="3190" y="11956"/>
                </a:cubicBezTo>
                <a:cubicBezTo>
                  <a:pt x="3245" y="11956"/>
                  <a:pt x="3308" y="11948"/>
                  <a:pt x="3371" y="11933"/>
                </a:cubicBezTo>
                <a:lnTo>
                  <a:pt x="5986" y="10578"/>
                </a:lnTo>
                <a:lnTo>
                  <a:pt x="8633" y="11933"/>
                </a:lnTo>
                <a:cubicBezTo>
                  <a:pt x="8680" y="11948"/>
                  <a:pt x="8727" y="11956"/>
                  <a:pt x="8779" y="11956"/>
                </a:cubicBezTo>
                <a:cubicBezTo>
                  <a:pt x="8830" y="11956"/>
                  <a:pt x="8885" y="11948"/>
                  <a:pt x="8948" y="11933"/>
                </a:cubicBezTo>
                <a:lnTo>
                  <a:pt x="11783" y="10515"/>
                </a:lnTo>
                <a:cubicBezTo>
                  <a:pt x="11909" y="10420"/>
                  <a:pt x="11972" y="10326"/>
                  <a:pt x="11972" y="10200"/>
                </a:cubicBezTo>
                <a:lnTo>
                  <a:pt x="11972" y="6703"/>
                </a:lnTo>
                <a:cubicBezTo>
                  <a:pt x="11972" y="6577"/>
                  <a:pt x="11941" y="6451"/>
                  <a:pt x="11783" y="6388"/>
                </a:cubicBezTo>
                <a:lnTo>
                  <a:pt x="9137" y="5064"/>
                </a:lnTo>
                <a:lnTo>
                  <a:pt x="9137" y="1756"/>
                </a:lnTo>
                <a:cubicBezTo>
                  <a:pt x="9137" y="1662"/>
                  <a:pt x="9074" y="1536"/>
                  <a:pt x="8948" y="1441"/>
                </a:cubicBezTo>
                <a:lnTo>
                  <a:pt x="6144" y="24"/>
                </a:lnTo>
                <a:cubicBezTo>
                  <a:pt x="6097" y="8"/>
                  <a:pt x="6049" y="0"/>
                  <a:pt x="5998" y="0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193" name="Google Shape;6193;p48"/>
          <p:cNvGrpSpPr/>
          <p:nvPr/>
        </p:nvGrpSpPr>
        <p:grpSpPr>
          <a:xfrm>
            <a:off x="1917775" y="2096827"/>
            <a:ext cx="332705" cy="331102"/>
            <a:chOff x="-49786250" y="2316650"/>
            <a:chExt cx="300900" cy="299450"/>
          </a:xfrm>
          <a:solidFill>
            <a:srgbClr val="171536"/>
          </a:solidFill>
        </p:grpSpPr>
        <p:sp>
          <p:nvSpPr>
            <p:cNvPr id="6194" name="Google Shape;6194;p48"/>
            <p:cNvSpPr/>
            <p:nvPr/>
          </p:nvSpPr>
          <p:spPr>
            <a:xfrm>
              <a:off x="-49746875" y="2316650"/>
              <a:ext cx="217400" cy="299450"/>
            </a:xfrm>
            <a:custGeom>
              <a:avLst/>
              <a:gdLst/>
              <a:ahLst/>
              <a:cxnLst/>
              <a:rect l="l" t="t" r="r" b="b"/>
              <a:pathLst>
                <a:path w="8696" h="11978" extrusionOk="0">
                  <a:moveTo>
                    <a:pt x="4411" y="3944"/>
                  </a:moveTo>
                  <a:lnTo>
                    <a:pt x="5010" y="5110"/>
                  </a:lnTo>
                  <a:cubicBezTo>
                    <a:pt x="4837" y="5188"/>
                    <a:pt x="4640" y="5228"/>
                    <a:pt x="4439" y="5228"/>
                  </a:cubicBezTo>
                  <a:cubicBezTo>
                    <a:pt x="4238" y="5228"/>
                    <a:pt x="4033" y="5188"/>
                    <a:pt x="3844" y="5110"/>
                  </a:cubicBezTo>
                  <a:lnTo>
                    <a:pt x="4411" y="3944"/>
                  </a:lnTo>
                  <a:close/>
                  <a:moveTo>
                    <a:pt x="5136" y="5834"/>
                  </a:moveTo>
                  <a:lnTo>
                    <a:pt x="5136" y="8418"/>
                  </a:lnTo>
                  <a:lnTo>
                    <a:pt x="3718" y="8418"/>
                  </a:lnTo>
                  <a:lnTo>
                    <a:pt x="3718" y="5834"/>
                  </a:lnTo>
                  <a:cubicBezTo>
                    <a:pt x="3939" y="5897"/>
                    <a:pt x="4191" y="5960"/>
                    <a:pt x="4411" y="5960"/>
                  </a:cubicBezTo>
                  <a:cubicBezTo>
                    <a:pt x="4663" y="5960"/>
                    <a:pt x="4884" y="5897"/>
                    <a:pt x="5136" y="5834"/>
                  </a:cubicBezTo>
                  <a:close/>
                  <a:moveTo>
                    <a:pt x="4390" y="657"/>
                  </a:moveTo>
                  <a:cubicBezTo>
                    <a:pt x="5196" y="657"/>
                    <a:pt x="5982" y="942"/>
                    <a:pt x="6617" y="1455"/>
                  </a:cubicBezTo>
                  <a:cubicBezTo>
                    <a:pt x="7467" y="2117"/>
                    <a:pt x="7940" y="3156"/>
                    <a:pt x="7940" y="4196"/>
                  </a:cubicBezTo>
                  <a:cubicBezTo>
                    <a:pt x="7940" y="5078"/>
                    <a:pt x="7625" y="5897"/>
                    <a:pt x="7058" y="6527"/>
                  </a:cubicBezTo>
                  <a:cubicBezTo>
                    <a:pt x="6585" y="7095"/>
                    <a:pt x="6270" y="7756"/>
                    <a:pt x="6207" y="8418"/>
                  </a:cubicBezTo>
                  <a:lnTo>
                    <a:pt x="5829" y="8418"/>
                  </a:lnTo>
                  <a:lnTo>
                    <a:pt x="5829" y="5267"/>
                  </a:lnTo>
                  <a:cubicBezTo>
                    <a:pt x="5829" y="5236"/>
                    <a:pt x="5829" y="5141"/>
                    <a:pt x="5798" y="5110"/>
                  </a:cubicBezTo>
                  <a:lnTo>
                    <a:pt x="4726" y="2999"/>
                  </a:lnTo>
                  <a:cubicBezTo>
                    <a:pt x="4663" y="2873"/>
                    <a:pt x="4537" y="2778"/>
                    <a:pt x="4411" y="2778"/>
                  </a:cubicBezTo>
                  <a:cubicBezTo>
                    <a:pt x="4317" y="2778"/>
                    <a:pt x="4191" y="2873"/>
                    <a:pt x="4096" y="2999"/>
                  </a:cubicBezTo>
                  <a:lnTo>
                    <a:pt x="3057" y="5110"/>
                  </a:lnTo>
                  <a:cubicBezTo>
                    <a:pt x="2994" y="5141"/>
                    <a:pt x="2994" y="5236"/>
                    <a:pt x="2994" y="5267"/>
                  </a:cubicBezTo>
                  <a:lnTo>
                    <a:pt x="2994" y="8418"/>
                  </a:lnTo>
                  <a:lnTo>
                    <a:pt x="2647" y="8418"/>
                  </a:lnTo>
                  <a:cubicBezTo>
                    <a:pt x="2584" y="7756"/>
                    <a:pt x="2301" y="7095"/>
                    <a:pt x="1796" y="6527"/>
                  </a:cubicBezTo>
                  <a:cubicBezTo>
                    <a:pt x="1040" y="5708"/>
                    <a:pt x="757" y="4574"/>
                    <a:pt x="1009" y="3408"/>
                  </a:cubicBezTo>
                  <a:cubicBezTo>
                    <a:pt x="1261" y="2085"/>
                    <a:pt x="2332" y="1014"/>
                    <a:pt x="3687" y="731"/>
                  </a:cubicBezTo>
                  <a:cubicBezTo>
                    <a:pt x="3921" y="681"/>
                    <a:pt x="4156" y="657"/>
                    <a:pt x="4390" y="657"/>
                  </a:cubicBezTo>
                  <a:close/>
                  <a:moveTo>
                    <a:pt x="6207" y="9142"/>
                  </a:moveTo>
                  <a:lnTo>
                    <a:pt x="6207" y="9489"/>
                  </a:lnTo>
                  <a:cubicBezTo>
                    <a:pt x="6207" y="9678"/>
                    <a:pt x="6050" y="9835"/>
                    <a:pt x="5829" y="9835"/>
                  </a:cubicBezTo>
                  <a:lnTo>
                    <a:pt x="3057" y="9835"/>
                  </a:lnTo>
                  <a:cubicBezTo>
                    <a:pt x="2836" y="9835"/>
                    <a:pt x="2679" y="9678"/>
                    <a:pt x="2679" y="9489"/>
                  </a:cubicBezTo>
                  <a:lnTo>
                    <a:pt x="2679" y="9142"/>
                  </a:lnTo>
                  <a:close/>
                  <a:moveTo>
                    <a:pt x="5483" y="10529"/>
                  </a:moveTo>
                  <a:lnTo>
                    <a:pt x="5483" y="10907"/>
                  </a:lnTo>
                  <a:cubicBezTo>
                    <a:pt x="5483" y="11096"/>
                    <a:pt x="5325" y="11253"/>
                    <a:pt x="5136" y="11253"/>
                  </a:cubicBezTo>
                  <a:lnTo>
                    <a:pt x="3718" y="11253"/>
                  </a:lnTo>
                  <a:cubicBezTo>
                    <a:pt x="3529" y="11253"/>
                    <a:pt x="3372" y="11096"/>
                    <a:pt x="3372" y="10907"/>
                  </a:cubicBezTo>
                  <a:lnTo>
                    <a:pt x="3372" y="10529"/>
                  </a:lnTo>
                  <a:close/>
                  <a:moveTo>
                    <a:pt x="4318" y="0"/>
                  </a:moveTo>
                  <a:cubicBezTo>
                    <a:pt x="4056" y="0"/>
                    <a:pt x="3792" y="23"/>
                    <a:pt x="3529" y="69"/>
                  </a:cubicBezTo>
                  <a:cubicBezTo>
                    <a:pt x="1954" y="384"/>
                    <a:pt x="631" y="1707"/>
                    <a:pt x="284" y="3314"/>
                  </a:cubicBezTo>
                  <a:cubicBezTo>
                    <a:pt x="1" y="4637"/>
                    <a:pt x="379" y="6023"/>
                    <a:pt x="1261" y="7000"/>
                  </a:cubicBezTo>
                  <a:cubicBezTo>
                    <a:pt x="1702" y="7536"/>
                    <a:pt x="1986" y="8166"/>
                    <a:pt x="1986" y="8796"/>
                  </a:cubicBezTo>
                  <a:lnTo>
                    <a:pt x="1986" y="9489"/>
                  </a:lnTo>
                  <a:cubicBezTo>
                    <a:pt x="1986" y="9961"/>
                    <a:pt x="2269" y="10371"/>
                    <a:pt x="2679" y="10466"/>
                  </a:cubicBezTo>
                  <a:lnTo>
                    <a:pt x="2679" y="10907"/>
                  </a:lnTo>
                  <a:cubicBezTo>
                    <a:pt x="2679" y="11505"/>
                    <a:pt x="3151" y="11978"/>
                    <a:pt x="3750" y="11978"/>
                  </a:cubicBezTo>
                  <a:lnTo>
                    <a:pt x="5168" y="11978"/>
                  </a:lnTo>
                  <a:cubicBezTo>
                    <a:pt x="5766" y="11978"/>
                    <a:pt x="6239" y="11505"/>
                    <a:pt x="6239" y="10907"/>
                  </a:cubicBezTo>
                  <a:lnTo>
                    <a:pt x="6239" y="10466"/>
                  </a:lnTo>
                  <a:cubicBezTo>
                    <a:pt x="6617" y="10308"/>
                    <a:pt x="6963" y="9930"/>
                    <a:pt x="6963" y="9489"/>
                  </a:cubicBezTo>
                  <a:lnTo>
                    <a:pt x="6963" y="8796"/>
                  </a:lnTo>
                  <a:cubicBezTo>
                    <a:pt x="6963" y="8166"/>
                    <a:pt x="7184" y="7536"/>
                    <a:pt x="7656" y="6969"/>
                  </a:cubicBezTo>
                  <a:cubicBezTo>
                    <a:pt x="8318" y="6212"/>
                    <a:pt x="8696" y="5236"/>
                    <a:pt x="8696" y="4228"/>
                  </a:cubicBezTo>
                  <a:cubicBezTo>
                    <a:pt x="8633" y="2967"/>
                    <a:pt x="8097" y="1739"/>
                    <a:pt x="7058" y="951"/>
                  </a:cubicBezTo>
                  <a:cubicBezTo>
                    <a:pt x="6285" y="328"/>
                    <a:pt x="5314" y="0"/>
                    <a:pt x="431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5" name="Google Shape;6195;p48"/>
            <p:cNvSpPr/>
            <p:nvPr/>
          </p:nvSpPr>
          <p:spPr>
            <a:xfrm>
              <a:off x="-49786250" y="2422325"/>
              <a:ext cx="36250" cy="17350"/>
            </a:xfrm>
            <a:custGeom>
              <a:avLst/>
              <a:gdLst/>
              <a:ahLst/>
              <a:cxnLst/>
              <a:rect l="l" t="t" r="r" b="b"/>
              <a:pathLst>
                <a:path w="1450" h="694" extrusionOk="0">
                  <a:moveTo>
                    <a:pt x="379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79" y="694"/>
                  </a:cubicBezTo>
                  <a:lnTo>
                    <a:pt x="1072" y="694"/>
                  </a:lnTo>
                  <a:cubicBezTo>
                    <a:pt x="1261" y="694"/>
                    <a:pt x="1418" y="536"/>
                    <a:pt x="1418" y="347"/>
                  </a:cubicBezTo>
                  <a:cubicBezTo>
                    <a:pt x="1450" y="127"/>
                    <a:pt x="1261" y="1"/>
                    <a:pt x="107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6" name="Google Shape;6196;p48"/>
            <p:cNvSpPr/>
            <p:nvPr/>
          </p:nvSpPr>
          <p:spPr>
            <a:xfrm>
              <a:off x="-49783900" y="2362475"/>
              <a:ext cx="31550" cy="30150"/>
            </a:xfrm>
            <a:custGeom>
              <a:avLst/>
              <a:gdLst/>
              <a:ahLst/>
              <a:cxnLst/>
              <a:rect l="l" t="t" r="r" b="b"/>
              <a:pathLst>
                <a:path w="1262" h="1206" extrusionOk="0">
                  <a:moveTo>
                    <a:pt x="391" y="0"/>
                  </a:moveTo>
                  <a:cubicBezTo>
                    <a:pt x="300" y="0"/>
                    <a:pt x="206" y="32"/>
                    <a:pt x="127" y="95"/>
                  </a:cubicBezTo>
                  <a:cubicBezTo>
                    <a:pt x="1" y="221"/>
                    <a:pt x="1" y="441"/>
                    <a:pt x="127" y="599"/>
                  </a:cubicBezTo>
                  <a:lnTo>
                    <a:pt x="631" y="1134"/>
                  </a:lnTo>
                  <a:cubicBezTo>
                    <a:pt x="694" y="1182"/>
                    <a:pt x="781" y="1205"/>
                    <a:pt x="871" y="1205"/>
                  </a:cubicBezTo>
                  <a:cubicBezTo>
                    <a:pt x="962" y="1205"/>
                    <a:pt x="1056" y="1182"/>
                    <a:pt x="1135" y="1134"/>
                  </a:cubicBezTo>
                  <a:cubicBezTo>
                    <a:pt x="1261" y="1008"/>
                    <a:pt x="1261" y="756"/>
                    <a:pt x="1135" y="599"/>
                  </a:cubicBezTo>
                  <a:lnTo>
                    <a:pt x="631" y="95"/>
                  </a:lnTo>
                  <a:cubicBezTo>
                    <a:pt x="568" y="32"/>
                    <a:pt x="481" y="0"/>
                    <a:pt x="39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7" name="Google Shape;6197;p48"/>
            <p:cNvSpPr/>
            <p:nvPr/>
          </p:nvSpPr>
          <p:spPr>
            <a:xfrm>
              <a:off x="-49783900" y="2468800"/>
              <a:ext cx="31550" cy="30150"/>
            </a:xfrm>
            <a:custGeom>
              <a:avLst/>
              <a:gdLst/>
              <a:ahLst/>
              <a:cxnLst/>
              <a:rect l="l" t="t" r="r" b="b"/>
              <a:pathLst>
                <a:path w="1262" h="1206" extrusionOk="0">
                  <a:moveTo>
                    <a:pt x="871" y="0"/>
                  </a:moveTo>
                  <a:cubicBezTo>
                    <a:pt x="781" y="0"/>
                    <a:pt x="694" y="32"/>
                    <a:pt x="631" y="95"/>
                  </a:cubicBezTo>
                  <a:lnTo>
                    <a:pt x="127" y="599"/>
                  </a:lnTo>
                  <a:cubicBezTo>
                    <a:pt x="1" y="725"/>
                    <a:pt x="1" y="977"/>
                    <a:pt x="127" y="1135"/>
                  </a:cubicBezTo>
                  <a:cubicBezTo>
                    <a:pt x="174" y="1182"/>
                    <a:pt x="261" y="1205"/>
                    <a:pt x="355" y="1205"/>
                  </a:cubicBezTo>
                  <a:cubicBezTo>
                    <a:pt x="450" y="1205"/>
                    <a:pt x="552" y="1182"/>
                    <a:pt x="631" y="1135"/>
                  </a:cubicBezTo>
                  <a:lnTo>
                    <a:pt x="1135" y="599"/>
                  </a:lnTo>
                  <a:cubicBezTo>
                    <a:pt x="1261" y="504"/>
                    <a:pt x="1261" y="252"/>
                    <a:pt x="1135" y="95"/>
                  </a:cubicBezTo>
                  <a:cubicBezTo>
                    <a:pt x="1056" y="32"/>
                    <a:pt x="962" y="0"/>
                    <a:pt x="87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8" name="Google Shape;6198;p48"/>
            <p:cNvSpPr/>
            <p:nvPr/>
          </p:nvSpPr>
          <p:spPr>
            <a:xfrm>
              <a:off x="-49520825" y="2421550"/>
              <a:ext cx="35475" cy="18125"/>
            </a:xfrm>
            <a:custGeom>
              <a:avLst/>
              <a:gdLst/>
              <a:ahLst/>
              <a:cxnLst/>
              <a:rect l="l" t="t" r="r" b="b"/>
              <a:pathLst>
                <a:path w="1419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78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9" name="Google Shape;6199;p48"/>
            <p:cNvSpPr/>
            <p:nvPr/>
          </p:nvSpPr>
          <p:spPr>
            <a:xfrm>
              <a:off x="-49519250" y="2362475"/>
              <a:ext cx="31525" cy="31325"/>
            </a:xfrm>
            <a:custGeom>
              <a:avLst/>
              <a:gdLst/>
              <a:ahLst/>
              <a:cxnLst/>
              <a:rect l="l" t="t" r="r" b="b"/>
              <a:pathLst>
                <a:path w="1261" h="1253" extrusionOk="0">
                  <a:moveTo>
                    <a:pt x="906" y="0"/>
                  </a:moveTo>
                  <a:cubicBezTo>
                    <a:pt x="812" y="0"/>
                    <a:pt x="709" y="32"/>
                    <a:pt x="631" y="95"/>
                  </a:cubicBezTo>
                  <a:lnTo>
                    <a:pt x="127" y="599"/>
                  </a:lnTo>
                  <a:cubicBezTo>
                    <a:pt x="1" y="725"/>
                    <a:pt x="1" y="945"/>
                    <a:pt x="127" y="1134"/>
                  </a:cubicBezTo>
                  <a:cubicBezTo>
                    <a:pt x="190" y="1213"/>
                    <a:pt x="276" y="1253"/>
                    <a:pt x="367" y="1253"/>
                  </a:cubicBezTo>
                  <a:cubicBezTo>
                    <a:pt x="457" y="1253"/>
                    <a:pt x="552" y="1213"/>
                    <a:pt x="631" y="1134"/>
                  </a:cubicBezTo>
                  <a:lnTo>
                    <a:pt x="1135" y="599"/>
                  </a:lnTo>
                  <a:cubicBezTo>
                    <a:pt x="1261" y="473"/>
                    <a:pt x="1261" y="252"/>
                    <a:pt x="1135" y="95"/>
                  </a:cubicBezTo>
                  <a:cubicBezTo>
                    <a:pt x="1088" y="32"/>
                    <a:pt x="1001" y="0"/>
                    <a:pt x="90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0" name="Google Shape;6200;p48"/>
            <p:cNvSpPr/>
            <p:nvPr/>
          </p:nvSpPr>
          <p:spPr>
            <a:xfrm>
              <a:off x="-49519250" y="2468800"/>
              <a:ext cx="31525" cy="30150"/>
            </a:xfrm>
            <a:custGeom>
              <a:avLst/>
              <a:gdLst/>
              <a:ahLst/>
              <a:cxnLst/>
              <a:rect l="l" t="t" r="r" b="b"/>
              <a:pathLst>
                <a:path w="1261" h="1206" extrusionOk="0">
                  <a:moveTo>
                    <a:pt x="391" y="0"/>
                  </a:moveTo>
                  <a:cubicBezTo>
                    <a:pt x="300" y="0"/>
                    <a:pt x="205" y="32"/>
                    <a:pt x="127" y="95"/>
                  </a:cubicBezTo>
                  <a:cubicBezTo>
                    <a:pt x="1" y="221"/>
                    <a:pt x="1" y="441"/>
                    <a:pt x="127" y="599"/>
                  </a:cubicBezTo>
                  <a:lnTo>
                    <a:pt x="631" y="1135"/>
                  </a:lnTo>
                  <a:cubicBezTo>
                    <a:pt x="694" y="1182"/>
                    <a:pt x="780" y="1205"/>
                    <a:pt x="871" y="1205"/>
                  </a:cubicBezTo>
                  <a:cubicBezTo>
                    <a:pt x="962" y="1205"/>
                    <a:pt x="1056" y="1182"/>
                    <a:pt x="1135" y="1135"/>
                  </a:cubicBezTo>
                  <a:cubicBezTo>
                    <a:pt x="1261" y="1009"/>
                    <a:pt x="1261" y="756"/>
                    <a:pt x="1135" y="599"/>
                  </a:cubicBezTo>
                  <a:lnTo>
                    <a:pt x="631" y="95"/>
                  </a:lnTo>
                  <a:cubicBezTo>
                    <a:pt x="568" y="32"/>
                    <a:pt x="481" y="0"/>
                    <a:pt x="39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201" name="Google Shape;6201;p48"/>
          <p:cNvSpPr/>
          <p:nvPr/>
        </p:nvSpPr>
        <p:spPr>
          <a:xfrm>
            <a:off x="1913589" y="2503535"/>
            <a:ext cx="345752" cy="332705"/>
          </a:xfrm>
          <a:custGeom>
            <a:avLst/>
            <a:gdLst/>
            <a:ahLst/>
            <a:cxnLst/>
            <a:rect l="l" t="t" r="r" b="b"/>
            <a:pathLst>
              <a:path w="12508" h="12036" extrusionOk="0">
                <a:moveTo>
                  <a:pt x="4600" y="725"/>
                </a:moveTo>
                <a:cubicBezTo>
                  <a:pt x="7026" y="725"/>
                  <a:pt x="8475" y="1387"/>
                  <a:pt x="8475" y="1796"/>
                </a:cubicBezTo>
                <a:cubicBezTo>
                  <a:pt x="8475" y="2143"/>
                  <a:pt x="7058" y="2836"/>
                  <a:pt x="4600" y="2836"/>
                </a:cubicBezTo>
                <a:cubicBezTo>
                  <a:pt x="2111" y="2836"/>
                  <a:pt x="725" y="2143"/>
                  <a:pt x="725" y="1796"/>
                </a:cubicBezTo>
                <a:cubicBezTo>
                  <a:pt x="725" y="1387"/>
                  <a:pt x="2143" y="725"/>
                  <a:pt x="4600" y="725"/>
                </a:cubicBezTo>
                <a:close/>
                <a:moveTo>
                  <a:pt x="694" y="2805"/>
                </a:moveTo>
                <a:cubicBezTo>
                  <a:pt x="1670" y="3403"/>
                  <a:pt x="3371" y="3592"/>
                  <a:pt x="4537" y="3592"/>
                </a:cubicBezTo>
                <a:cubicBezTo>
                  <a:pt x="4915" y="3592"/>
                  <a:pt x="5262" y="3592"/>
                  <a:pt x="5608" y="3561"/>
                </a:cubicBezTo>
                <a:lnTo>
                  <a:pt x="5608" y="4002"/>
                </a:lnTo>
                <a:cubicBezTo>
                  <a:pt x="5608" y="4191"/>
                  <a:pt x="5451" y="4348"/>
                  <a:pt x="5262" y="4348"/>
                </a:cubicBezTo>
                <a:cubicBezTo>
                  <a:pt x="4663" y="4348"/>
                  <a:pt x="4191" y="4821"/>
                  <a:pt x="4191" y="5420"/>
                </a:cubicBezTo>
                <a:lnTo>
                  <a:pt x="4191" y="6113"/>
                </a:lnTo>
                <a:cubicBezTo>
                  <a:pt x="4191" y="6302"/>
                  <a:pt x="4033" y="6459"/>
                  <a:pt x="3844" y="6459"/>
                </a:cubicBezTo>
                <a:cubicBezTo>
                  <a:pt x="3655" y="6459"/>
                  <a:pt x="3497" y="6302"/>
                  <a:pt x="3497" y="6113"/>
                </a:cubicBezTo>
                <a:lnTo>
                  <a:pt x="3497" y="5325"/>
                </a:lnTo>
                <a:cubicBezTo>
                  <a:pt x="3529" y="4726"/>
                  <a:pt x="3056" y="4254"/>
                  <a:pt x="2458" y="4254"/>
                </a:cubicBezTo>
                <a:cubicBezTo>
                  <a:pt x="1859" y="4254"/>
                  <a:pt x="1387" y="4726"/>
                  <a:pt x="1387" y="5325"/>
                </a:cubicBezTo>
                <a:lnTo>
                  <a:pt x="1387" y="6743"/>
                </a:lnTo>
                <a:cubicBezTo>
                  <a:pt x="1387" y="6932"/>
                  <a:pt x="1229" y="7089"/>
                  <a:pt x="1040" y="7089"/>
                </a:cubicBezTo>
                <a:cubicBezTo>
                  <a:pt x="851" y="7089"/>
                  <a:pt x="694" y="6932"/>
                  <a:pt x="694" y="6743"/>
                </a:cubicBezTo>
                <a:lnTo>
                  <a:pt x="694" y="2805"/>
                </a:lnTo>
                <a:close/>
                <a:moveTo>
                  <a:pt x="8475" y="2742"/>
                </a:moveTo>
                <a:lnTo>
                  <a:pt x="8475" y="8192"/>
                </a:lnTo>
                <a:cubicBezTo>
                  <a:pt x="7719" y="8034"/>
                  <a:pt x="7026" y="7625"/>
                  <a:pt x="6553" y="6995"/>
                </a:cubicBezTo>
                <a:lnTo>
                  <a:pt x="5104" y="5010"/>
                </a:lnTo>
                <a:cubicBezTo>
                  <a:pt x="5104" y="5010"/>
                  <a:pt x="5167" y="4978"/>
                  <a:pt x="5293" y="4978"/>
                </a:cubicBezTo>
                <a:cubicBezTo>
                  <a:pt x="5892" y="4978"/>
                  <a:pt x="6364" y="4506"/>
                  <a:pt x="6364" y="3907"/>
                </a:cubicBezTo>
                <a:lnTo>
                  <a:pt x="6364" y="3403"/>
                </a:lnTo>
                <a:cubicBezTo>
                  <a:pt x="7215" y="3277"/>
                  <a:pt x="7971" y="3057"/>
                  <a:pt x="8475" y="2742"/>
                </a:cubicBezTo>
                <a:close/>
                <a:moveTo>
                  <a:pt x="9200" y="3844"/>
                </a:moveTo>
                <a:cubicBezTo>
                  <a:pt x="9925" y="4159"/>
                  <a:pt x="10555" y="4695"/>
                  <a:pt x="10996" y="5325"/>
                </a:cubicBezTo>
                <a:cubicBezTo>
                  <a:pt x="11689" y="6302"/>
                  <a:pt x="11153" y="7782"/>
                  <a:pt x="10019" y="8160"/>
                </a:cubicBezTo>
                <a:cubicBezTo>
                  <a:pt x="9735" y="8223"/>
                  <a:pt x="9452" y="8318"/>
                  <a:pt x="9200" y="8318"/>
                </a:cubicBezTo>
                <a:lnTo>
                  <a:pt x="9200" y="3844"/>
                </a:lnTo>
                <a:close/>
                <a:moveTo>
                  <a:pt x="2489" y="4978"/>
                </a:moveTo>
                <a:cubicBezTo>
                  <a:pt x="2678" y="4978"/>
                  <a:pt x="2836" y="5136"/>
                  <a:pt x="2836" y="5325"/>
                </a:cubicBezTo>
                <a:lnTo>
                  <a:pt x="2836" y="6050"/>
                </a:lnTo>
                <a:cubicBezTo>
                  <a:pt x="2836" y="6617"/>
                  <a:pt x="3308" y="7089"/>
                  <a:pt x="3907" y="7089"/>
                </a:cubicBezTo>
                <a:cubicBezTo>
                  <a:pt x="4474" y="7089"/>
                  <a:pt x="4947" y="6680"/>
                  <a:pt x="4978" y="6081"/>
                </a:cubicBezTo>
                <a:lnTo>
                  <a:pt x="5986" y="7467"/>
                </a:lnTo>
                <a:cubicBezTo>
                  <a:pt x="6459" y="8097"/>
                  <a:pt x="7152" y="8570"/>
                  <a:pt x="7877" y="8822"/>
                </a:cubicBezTo>
                <a:cubicBezTo>
                  <a:pt x="8097" y="8917"/>
                  <a:pt x="8286" y="8948"/>
                  <a:pt x="8507" y="8980"/>
                </a:cubicBezTo>
                <a:lnTo>
                  <a:pt x="8507" y="10303"/>
                </a:lnTo>
                <a:cubicBezTo>
                  <a:pt x="8475" y="10618"/>
                  <a:pt x="7058" y="11311"/>
                  <a:pt x="4600" y="11311"/>
                </a:cubicBezTo>
                <a:cubicBezTo>
                  <a:pt x="2111" y="11311"/>
                  <a:pt x="725" y="10586"/>
                  <a:pt x="725" y="10240"/>
                </a:cubicBezTo>
                <a:lnTo>
                  <a:pt x="725" y="7688"/>
                </a:lnTo>
                <a:cubicBezTo>
                  <a:pt x="851" y="7719"/>
                  <a:pt x="977" y="7782"/>
                  <a:pt x="1072" y="7782"/>
                </a:cubicBezTo>
                <a:cubicBezTo>
                  <a:pt x="1670" y="7782"/>
                  <a:pt x="2143" y="7310"/>
                  <a:pt x="2143" y="6711"/>
                </a:cubicBezTo>
                <a:lnTo>
                  <a:pt x="2143" y="5325"/>
                </a:lnTo>
                <a:cubicBezTo>
                  <a:pt x="2143" y="5136"/>
                  <a:pt x="2300" y="4978"/>
                  <a:pt x="2489" y="4978"/>
                </a:cubicBezTo>
                <a:close/>
                <a:moveTo>
                  <a:pt x="4537" y="1"/>
                </a:moveTo>
                <a:cubicBezTo>
                  <a:pt x="3371" y="1"/>
                  <a:pt x="2300" y="158"/>
                  <a:pt x="1481" y="442"/>
                </a:cubicBezTo>
                <a:cubicBezTo>
                  <a:pt x="252" y="851"/>
                  <a:pt x="0" y="1387"/>
                  <a:pt x="0" y="1796"/>
                </a:cubicBezTo>
                <a:lnTo>
                  <a:pt x="0" y="10240"/>
                </a:lnTo>
                <a:cubicBezTo>
                  <a:pt x="0" y="10649"/>
                  <a:pt x="252" y="11153"/>
                  <a:pt x="1481" y="11594"/>
                </a:cubicBezTo>
                <a:cubicBezTo>
                  <a:pt x="2300" y="11878"/>
                  <a:pt x="3403" y="12036"/>
                  <a:pt x="4537" y="12036"/>
                </a:cubicBezTo>
                <a:cubicBezTo>
                  <a:pt x="6837" y="12036"/>
                  <a:pt x="9137" y="11437"/>
                  <a:pt x="9137" y="10240"/>
                </a:cubicBezTo>
                <a:lnTo>
                  <a:pt x="9137" y="8980"/>
                </a:lnTo>
                <a:cubicBezTo>
                  <a:pt x="9515" y="8980"/>
                  <a:pt x="9862" y="8917"/>
                  <a:pt x="10208" y="8791"/>
                </a:cubicBezTo>
                <a:cubicBezTo>
                  <a:pt x="11815" y="8286"/>
                  <a:pt x="12508" y="6302"/>
                  <a:pt x="11563" y="4884"/>
                </a:cubicBezTo>
                <a:cubicBezTo>
                  <a:pt x="10996" y="4096"/>
                  <a:pt x="10208" y="3435"/>
                  <a:pt x="9137" y="2994"/>
                </a:cubicBezTo>
                <a:lnTo>
                  <a:pt x="9137" y="1796"/>
                </a:lnTo>
                <a:cubicBezTo>
                  <a:pt x="9137" y="631"/>
                  <a:pt x="6837" y="1"/>
                  <a:pt x="4537" y="1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02" name="Google Shape;6202;p48"/>
          <p:cNvSpPr/>
          <p:nvPr/>
        </p:nvSpPr>
        <p:spPr>
          <a:xfrm>
            <a:off x="3988517" y="1718054"/>
            <a:ext cx="332705" cy="331821"/>
          </a:xfrm>
          <a:custGeom>
            <a:avLst/>
            <a:gdLst/>
            <a:ahLst/>
            <a:cxnLst/>
            <a:rect l="l" t="t" r="r" b="b"/>
            <a:pathLst>
              <a:path w="12036" h="12004" extrusionOk="0">
                <a:moveTo>
                  <a:pt x="1450" y="693"/>
                </a:moveTo>
                <a:lnTo>
                  <a:pt x="1450" y="1418"/>
                </a:lnTo>
                <a:lnTo>
                  <a:pt x="756" y="1418"/>
                </a:lnTo>
                <a:lnTo>
                  <a:pt x="756" y="693"/>
                </a:lnTo>
                <a:close/>
                <a:moveTo>
                  <a:pt x="11342" y="693"/>
                </a:moveTo>
                <a:lnTo>
                  <a:pt x="11342" y="1418"/>
                </a:lnTo>
                <a:lnTo>
                  <a:pt x="10618" y="1418"/>
                </a:lnTo>
                <a:lnTo>
                  <a:pt x="10618" y="693"/>
                </a:lnTo>
                <a:close/>
                <a:moveTo>
                  <a:pt x="6049" y="4191"/>
                </a:moveTo>
                <a:cubicBezTo>
                  <a:pt x="6270" y="4191"/>
                  <a:pt x="6427" y="4380"/>
                  <a:pt x="6427" y="4569"/>
                </a:cubicBezTo>
                <a:cubicBezTo>
                  <a:pt x="6427" y="4758"/>
                  <a:pt x="6270" y="4915"/>
                  <a:pt x="6049" y="4915"/>
                </a:cubicBezTo>
                <a:cubicBezTo>
                  <a:pt x="5860" y="4915"/>
                  <a:pt x="5703" y="4758"/>
                  <a:pt x="5703" y="4569"/>
                </a:cubicBezTo>
                <a:cubicBezTo>
                  <a:pt x="5703" y="4380"/>
                  <a:pt x="5860" y="4191"/>
                  <a:pt x="6049" y="4191"/>
                </a:cubicBezTo>
                <a:close/>
                <a:moveTo>
                  <a:pt x="6081" y="1040"/>
                </a:moveTo>
                <a:cubicBezTo>
                  <a:pt x="6144" y="1166"/>
                  <a:pt x="8381" y="5167"/>
                  <a:pt x="8475" y="5262"/>
                </a:cubicBezTo>
                <a:lnTo>
                  <a:pt x="7278" y="7026"/>
                </a:lnTo>
                <a:lnTo>
                  <a:pt x="6427" y="7026"/>
                </a:lnTo>
                <a:lnTo>
                  <a:pt x="6427" y="5577"/>
                </a:lnTo>
                <a:cubicBezTo>
                  <a:pt x="6805" y="5419"/>
                  <a:pt x="7120" y="5041"/>
                  <a:pt x="7120" y="4600"/>
                </a:cubicBezTo>
                <a:cubicBezTo>
                  <a:pt x="7120" y="4001"/>
                  <a:pt x="6648" y="3529"/>
                  <a:pt x="6081" y="3529"/>
                </a:cubicBezTo>
                <a:cubicBezTo>
                  <a:pt x="5482" y="3529"/>
                  <a:pt x="5010" y="4001"/>
                  <a:pt x="5010" y="4600"/>
                </a:cubicBezTo>
                <a:cubicBezTo>
                  <a:pt x="5010" y="5073"/>
                  <a:pt x="5293" y="5451"/>
                  <a:pt x="5703" y="5577"/>
                </a:cubicBezTo>
                <a:lnTo>
                  <a:pt x="5703" y="7026"/>
                </a:lnTo>
                <a:lnTo>
                  <a:pt x="4852" y="7026"/>
                </a:lnTo>
                <a:lnTo>
                  <a:pt x="3655" y="5262"/>
                </a:lnTo>
                <a:cubicBezTo>
                  <a:pt x="3749" y="5167"/>
                  <a:pt x="5986" y="1166"/>
                  <a:pt x="6081" y="1040"/>
                </a:cubicBezTo>
                <a:close/>
                <a:moveTo>
                  <a:pt x="3812" y="3529"/>
                </a:moveTo>
                <a:lnTo>
                  <a:pt x="2899" y="5104"/>
                </a:lnTo>
                <a:cubicBezTo>
                  <a:pt x="2836" y="5230"/>
                  <a:pt x="2836" y="5388"/>
                  <a:pt x="2899" y="5451"/>
                </a:cubicBezTo>
                <a:lnTo>
                  <a:pt x="4064" y="7215"/>
                </a:lnTo>
                <a:cubicBezTo>
                  <a:pt x="3749" y="7404"/>
                  <a:pt x="3529" y="7719"/>
                  <a:pt x="3529" y="8097"/>
                </a:cubicBezTo>
                <a:lnTo>
                  <a:pt x="3529" y="8475"/>
                </a:lnTo>
                <a:lnTo>
                  <a:pt x="693" y="8475"/>
                </a:lnTo>
                <a:lnTo>
                  <a:pt x="693" y="3907"/>
                </a:lnTo>
                <a:cubicBezTo>
                  <a:pt x="788" y="3686"/>
                  <a:pt x="945" y="3529"/>
                  <a:pt x="1103" y="3529"/>
                </a:cubicBezTo>
                <a:close/>
                <a:moveTo>
                  <a:pt x="7436" y="7751"/>
                </a:moveTo>
                <a:cubicBezTo>
                  <a:pt x="7625" y="7751"/>
                  <a:pt x="7782" y="7908"/>
                  <a:pt x="7782" y="8097"/>
                </a:cubicBezTo>
                <a:lnTo>
                  <a:pt x="7782" y="8475"/>
                </a:lnTo>
                <a:lnTo>
                  <a:pt x="4285" y="8475"/>
                </a:lnTo>
                <a:lnTo>
                  <a:pt x="4285" y="8097"/>
                </a:lnTo>
                <a:cubicBezTo>
                  <a:pt x="4285" y="7908"/>
                  <a:pt x="4443" y="7751"/>
                  <a:pt x="4632" y="7751"/>
                </a:cubicBezTo>
                <a:close/>
                <a:moveTo>
                  <a:pt x="10996" y="3529"/>
                </a:moveTo>
                <a:cubicBezTo>
                  <a:pt x="11185" y="3529"/>
                  <a:pt x="11342" y="3686"/>
                  <a:pt x="11342" y="3907"/>
                </a:cubicBezTo>
                <a:lnTo>
                  <a:pt x="11342" y="8475"/>
                </a:lnTo>
                <a:lnTo>
                  <a:pt x="8507" y="8475"/>
                </a:lnTo>
                <a:lnTo>
                  <a:pt x="8507" y="8097"/>
                </a:lnTo>
                <a:cubicBezTo>
                  <a:pt x="8507" y="7719"/>
                  <a:pt x="8318" y="7404"/>
                  <a:pt x="8003" y="7215"/>
                </a:cubicBezTo>
                <a:lnTo>
                  <a:pt x="9137" y="5451"/>
                </a:lnTo>
                <a:cubicBezTo>
                  <a:pt x="9200" y="5356"/>
                  <a:pt x="9200" y="5230"/>
                  <a:pt x="9137" y="5104"/>
                </a:cubicBezTo>
                <a:lnTo>
                  <a:pt x="8223" y="3529"/>
                </a:lnTo>
                <a:close/>
                <a:moveTo>
                  <a:pt x="11342" y="9137"/>
                </a:moveTo>
                <a:lnTo>
                  <a:pt x="11342" y="9483"/>
                </a:lnTo>
                <a:cubicBezTo>
                  <a:pt x="11342" y="9672"/>
                  <a:pt x="11185" y="9830"/>
                  <a:pt x="10996" y="9830"/>
                </a:cubicBezTo>
                <a:lnTo>
                  <a:pt x="1103" y="9830"/>
                </a:lnTo>
                <a:cubicBezTo>
                  <a:pt x="914" y="9830"/>
                  <a:pt x="756" y="9672"/>
                  <a:pt x="756" y="9483"/>
                </a:cubicBezTo>
                <a:lnTo>
                  <a:pt x="756" y="9137"/>
                </a:lnTo>
                <a:close/>
                <a:moveTo>
                  <a:pt x="6427" y="10554"/>
                </a:moveTo>
                <a:lnTo>
                  <a:pt x="6427" y="11248"/>
                </a:lnTo>
                <a:lnTo>
                  <a:pt x="5703" y="11248"/>
                </a:lnTo>
                <a:lnTo>
                  <a:pt x="5703" y="10554"/>
                </a:lnTo>
                <a:close/>
                <a:moveTo>
                  <a:pt x="347" y="0"/>
                </a:moveTo>
                <a:cubicBezTo>
                  <a:pt x="158" y="0"/>
                  <a:pt x="0" y="158"/>
                  <a:pt x="0" y="347"/>
                </a:cubicBezTo>
                <a:lnTo>
                  <a:pt x="0" y="1765"/>
                </a:lnTo>
                <a:cubicBezTo>
                  <a:pt x="0" y="1954"/>
                  <a:pt x="158" y="2111"/>
                  <a:pt x="347" y="2111"/>
                </a:cubicBezTo>
                <a:lnTo>
                  <a:pt x="1765" y="2111"/>
                </a:lnTo>
                <a:cubicBezTo>
                  <a:pt x="1954" y="2111"/>
                  <a:pt x="2111" y="1954"/>
                  <a:pt x="2111" y="1765"/>
                </a:cubicBezTo>
                <a:lnTo>
                  <a:pt x="2111" y="1418"/>
                </a:lnTo>
                <a:lnTo>
                  <a:pt x="5010" y="1418"/>
                </a:lnTo>
                <a:lnTo>
                  <a:pt x="4159" y="2836"/>
                </a:lnTo>
                <a:lnTo>
                  <a:pt x="1072" y="2836"/>
                </a:lnTo>
                <a:cubicBezTo>
                  <a:pt x="473" y="2836"/>
                  <a:pt x="0" y="3308"/>
                  <a:pt x="0" y="3907"/>
                </a:cubicBezTo>
                <a:lnTo>
                  <a:pt x="0" y="9515"/>
                </a:lnTo>
                <a:cubicBezTo>
                  <a:pt x="0" y="10113"/>
                  <a:pt x="473" y="10586"/>
                  <a:pt x="1072" y="10586"/>
                </a:cubicBezTo>
                <a:lnTo>
                  <a:pt x="4947" y="10586"/>
                </a:lnTo>
                <a:lnTo>
                  <a:pt x="4947" y="11311"/>
                </a:lnTo>
                <a:lnTo>
                  <a:pt x="3907" y="11311"/>
                </a:lnTo>
                <a:cubicBezTo>
                  <a:pt x="3686" y="11311"/>
                  <a:pt x="3529" y="11468"/>
                  <a:pt x="3529" y="11657"/>
                </a:cubicBezTo>
                <a:cubicBezTo>
                  <a:pt x="3529" y="11846"/>
                  <a:pt x="3686" y="12004"/>
                  <a:pt x="3907" y="12004"/>
                </a:cubicBezTo>
                <a:lnTo>
                  <a:pt x="8097" y="12004"/>
                </a:lnTo>
                <a:cubicBezTo>
                  <a:pt x="8318" y="12004"/>
                  <a:pt x="8475" y="11846"/>
                  <a:pt x="8475" y="11657"/>
                </a:cubicBezTo>
                <a:cubicBezTo>
                  <a:pt x="8475" y="11468"/>
                  <a:pt x="8318" y="11311"/>
                  <a:pt x="8097" y="11311"/>
                </a:cubicBezTo>
                <a:lnTo>
                  <a:pt x="7057" y="11311"/>
                </a:lnTo>
                <a:lnTo>
                  <a:pt x="7057" y="10586"/>
                </a:lnTo>
                <a:lnTo>
                  <a:pt x="10933" y="10586"/>
                </a:lnTo>
                <a:cubicBezTo>
                  <a:pt x="11531" y="10586"/>
                  <a:pt x="12004" y="10113"/>
                  <a:pt x="12004" y="9515"/>
                </a:cubicBezTo>
                <a:lnTo>
                  <a:pt x="12004" y="3907"/>
                </a:lnTo>
                <a:cubicBezTo>
                  <a:pt x="12035" y="3308"/>
                  <a:pt x="11563" y="2836"/>
                  <a:pt x="10996" y="2836"/>
                </a:cubicBezTo>
                <a:lnTo>
                  <a:pt x="7877" y="2836"/>
                </a:lnTo>
                <a:lnTo>
                  <a:pt x="7057" y="1418"/>
                </a:lnTo>
                <a:lnTo>
                  <a:pt x="9924" y="1418"/>
                </a:lnTo>
                <a:lnTo>
                  <a:pt x="9924" y="1765"/>
                </a:lnTo>
                <a:cubicBezTo>
                  <a:pt x="9924" y="1954"/>
                  <a:pt x="10082" y="2111"/>
                  <a:pt x="10271" y="2111"/>
                </a:cubicBezTo>
                <a:lnTo>
                  <a:pt x="11689" y="2111"/>
                </a:lnTo>
                <a:cubicBezTo>
                  <a:pt x="11878" y="2111"/>
                  <a:pt x="12035" y="1954"/>
                  <a:pt x="12035" y="1765"/>
                </a:cubicBezTo>
                <a:lnTo>
                  <a:pt x="12035" y="347"/>
                </a:lnTo>
                <a:cubicBezTo>
                  <a:pt x="12035" y="158"/>
                  <a:pt x="11878" y="0"/>
                  <a:pt x="11689" y="0"/>
                </a:cubicBezTo>
                <a:lnTo>
                  <a:pt x="10271" y="0"/>
                </a:lnTo>
                <a:cubicBezTo>
                  <a:pt x="10082" y="0"/>
                  <a:pt x="9924" y="158"/>
                  <a:pt x="9924" y="347"/>
                </a:cubicBezTo>
                <a:lnTo>
                  <a:pt x="9924" y="693"/>
                </a:lnTo>
                <a:lnTo>
                  <a:pt x="6648" y="693"/>
                </a:lnTo>
                <a:lnTo>
                  <a:pt x="6333" y="189"/>
                </a:lnTo>
                <a:cubicBezTo>
                  <a:pt x="6270" y="63"/>
                  <a:pt x="6144" y="0"/>
                  <a:pt x="6018" y="0"/>
                </a:cubicBezTo>
                <a:cubicBezTo>
                  <a:pt x="5892" y="0"/>
                  <a:pt x="5797" y="63"/>
                  <a:pt x="5703" y="189"/>
                </a:cubicBezTo>
                <a:lnTo>
                  <a:pt x="5388" y="693"/>
                </a:lnTo>
                <a:lnTo>
                  <a:pt x="2111" y="693"/>
                </a:lnTo>
                <a:lnTo>
                  <a:pt x="2111" y="347"/>
                </a:lnTo>
                <a:cubicBezTo>
                  <a:pt x="2111" y="158"/>
                  <a:pt x="1954" y="0"/>
                  <a:pt x="1765" y="0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203" name="Google Shape;6203;p48"/>
          <p:cNvGrpSpPr/>
          <p:nvPr/>
        </p:nvGrpSpPr>
        <p:grpSpPr>
          <a:xfrm>
            <a:off x="4045921" y="2124856"/>
            <a:ext cx="213400" cy="332677"/>
            <a:chOff x="-47842400" y="2342000"/>
            <a:chExt cx="193000" cy="300875"/>
          </a:xfrm>
          <a:solidFill>
            <a:srgbClr val="171536"/>
          </a:solidFill>
        </p:grpSpPr>
        <p:sp>
          <p:nvSpPr>
            <p:cNvPr id="6204" name="Google Shape;6204;p48"/>
            <p:cNvSpPr/>
            <p:nvPr/>
          </p:nvSpPr>
          <p:spPr>
            <a:xfrm>
              <a:off x="-47809325" y="2412875"/>
              <a:ext cx="124475" cy="124475"/>
            </a:xfrm>
            <a:custGeom>
              <a:avLst/>
              <a:gdLst/>
              <a:ahLst/>
              <a:cxnLst/>
              <a:rect l="l" t="t" r="r" b="b"/>
              <a:pathLst>
                <a:path w="4979" h="4979" extrusionOk="0">
                  <a:moveTo>
                    <a:pt x="1828" y="725"/>
                  </a:moveTo>
                  <a:cubicBezTo>
                    <a:pt x="2301" y="725"/>
                    <a:pt x="2679" y="1009"/>
                    <a:pt x="2805" y="1418"/>
                  </a:cubicBezTo>
                  <a:lnTo>
                    <a:pt x="1828" y="1418"/>
                  </a:lnTo>
                  <a:cubicBezTo>
                    <a:pt x="1639" y="1418"/>
                    <a:pt x="1482" y="1576"/>
                    <a:pt x="1482" y="1796"/>
                  </a:cubicBezTo>
                  <a:lnTo>
                    <a:pt x="1482" y="2773"/>
                  </a:lnTo>
                  <a:cubicBezTo>
                    <a:pt x="1072" y="2647"/>
                    <a:pt x="757" y="2269"/>
                    <a:pt x="757" y="1796"/>
                  </a:cubicBezTo>
                  <a:cubicBezTo>
                    <a:pt x="757" y="1198"/>
                    <a:pt x="1230" y="725"/>
                    <a:pt x="1828" y="725"/>
                  </a:cubicBezTo>
                  <a:close/>
                  <a:moveTo>
                    <a:pt x="2805" y="2143"/>
                  </a:moveTo>
                  <a:cubicBezTo>
                    <a:pt x="2679" y="2458"/>
                    <a:pt x="2458" y="2678"/>
                    <a:pt x="2175" y="2773"/>
                  </a:cubicBezTo>
                  <a:lnTo>
                    <a:pt x="2175" y="2143"/>
                  </a:lnTo>
                  <a:close/>
                  <a:moveTo>
                    <a:pt x="4286" y="2111"/>
                  </a:moveTo>
                  <a:lnTo>
                    <a:pt x="4286" y="4222"/>
                  </a:lnTo>
                  <a:lnTo>
                    <a:pt x="2143" y="4222"/>
                  </a:lnTo>
                  <a:lnTo>
                    <a:pt x="2143" y="3466"/>
                  </a:lnTo>
                  <a:cubicBezTo>
                    <a:pt x="2805" y="3309"/>
                    <a:pt x="3372" y="2804"/>
                    <a:pt x="3529" y="2111"/>
                  </a:cubicBezTo>
                  <a:close/>
                  <a:moveTo>
                    <a:pt x="1797" y="1"/>
                  </a:moveTo>
                  <a:cubicBezTo>
                    <a:pt x="789" y="1"/>
                    <a:pt x="1" y="788"/>
                    <a:pt x="1" y="1796"/>
                  </a:cubicBezTo>
                  <a:cubicBezTo>
                    <a:pt x="1" y="2647"/>
                    <a:pt x="599" y="3372"/>
                    <a:pt x="1450" y="3529"/>
                  </a:cubicBezTo>
                  <a:lnTo>
                    <a:pt x="1450" y="4632"/>
                  </a:lnTo>
                  <a:cubicBezTo>
                    <a:pt x="1450" y="4821"/>
                    <a:pt x="1576" y="4978"/>
                    <a:pt x="1797" y="4978"/>
                  </a:cubicBezTo>
                  <a:lnTo>
                    <a:pt x="4601" y="4978"/>
                  </a:lnTo>
                  <a:cubicBezTo>
                    <a:pt x="4790" y="4978"/>
                    <a:pt x="4947" y="4821"/>
                    <a:pt x="4947" y="4632"/>
                  </a:cubicBezTo>
                  <a:lnTo>
                    <a:pt x="4947" y="1828"/>
                  </a:lnTo>
                  <a:cubicBezTo>
                    <a:pt x="4979" y="1576"/>
                    <a:pt x="4821" y="1418"/>
                    <a:pt x="4632" y="1418"/>
                  </a:cubicBezTo>
                  <a:lnTo>
                    <a:pt x="3529" y="1418"/>
                  </a:lnTo>
                  <a:cubicBezTo>
                    <a:pt x="3372" y="631"/>
                    <a:pt x="2647" y="1"/>
                    <a:pt x="179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5" name="Google Shape;6205;p48"/>
            <p:cNvSpPr/>
            <p:nvPr/>
          </p:nvSpPr>
          <p:spPr>
            <a:xfrm>
              <a:off x="-47842400" y="2342000"/>
              <a:ext cx="193000" cy="300875"/>
            </a:xfrm>
            <a:custGeom>
              <a:avLst/>
              <a:gdLst/>
              <a:ahLst/>
              <a:cxnLst/>
              <a:rect l="l" t="t" r="r" b="b"/>
              <a:pathLst>
                <a:path w="7720" h="12035" extrusionOk="0">
                  <a:moveTo>
                    <a:pt x="6995" y="725"/>
                  </a:moveTo>
                  <a:lnTo>
                    <a:pt x="6995" y="1418"/>
                  </a:lnTo>
                  <a:lnTo>
                    <a:pt x="662" y="1418"/>
                  </a:lnTo>
                  <a:lnTo>
                    <a:pt x="662" y="725"/>
                  </a:lnTo>
                  <a:close/>
                  <a:moveTo>
                    <a:pt x="7058" y="2142"/>
                  </a:moveTo>
                  <a:lnTo>
                    <a:pt x="7058" y="8506"/>
                  </a:lnTo>
                  <a:lnTo>
                    <a:pt x="694" y="8506"/>
                  </a:lnTo>
                  <a:lnTo>
                    <a:pt x="694" y="2142"/>
                  </a:lnTo>
                  <a:close/>
                  <a:moveTo>
                    <a:pt x="7058" y="9200"/>
                  </a:moveTo>
                  <a:lnTo>
                    <a:pt x="7058" y="11310"/>
                  </a:lnTo>
                  <a:lnTo>
                    <a:pt x="694" y="11310"/>
                  </a:lnTo>
                  <a:lnTo>
                    <a:pt x="694" y="9200"/>
                  </a:lnTo>
                  <a:close/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lnTo>
                    <a:pt x="1" y="11657"/>
                  </a:lnTo>
                  <a:cubicBezTo>
                    <a:pt x="1" y="11877"/>
                    <a:pt x="158" y="12035"/>
                    <a:pt x="347" y="12035"/>
                  </a:cubicBezTo>
                  <a:lnTo>
                    <a:pt x="7373" y="12035"/>
                  </a:lnTo>
                  <a:cubicBezTo>
                    <a:pt x="7562" y="12035"/>
                    <a:pt x="7719" y="11877"/>
                    <a:pt x="7719" y="11657"/>
                  </a:cubicBezTo>
                  <a:lnTo>
                    <a:pt x="7719" y="378"/>
                  </a:lnTo>
                  <a:cubicBezTo>
                    <a:pt x="7719" y="158"/>
                    <a:pt x="7562" y="0"/>
                    <a:pt x="737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6" name="Google Shape;6206;p48"/>
            <p:cNvSpPr/>
            <p:nvPr/>
          </p:nvSpPr>
          <p:spPr>
            <a:xfrm>
              <a:off x="-47772300" y="2589300"/>
              <a:ext cx="52800" cy="18150"/>
            </a:xfrm>
            <a:custGeom>
              <a:avLst/>
              <a:gdLst/>
              <a:ahLst/>
              <a:cxnLst/>
              <a:rect l="l" t="t" r="r" b="b"/>
              <a:pathLst>
                <a:path w="2112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1765" y="725"/>
                  </a:lnTo>
                  <a:cubicBezTo>
                    <a:pt x="1954" y="725"/>
                    <a:pt x="2111" y="568"/>
                    <a:pt x="2111" y="347"/>
                  </a:cubicBezTo>
                  <a:cubicBezTo>
                    <a:pt x="2111" y="158"/>
                    <a:pt x="1954" y="1"/>
                    <a:pt x="17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07" name="Google Shape;6207;p48"/>
          <p:cNvGrpSpPr/>
          <p:nvPr/>
        </p:nvGrpSpPr>
        <p:grpSpPr>
          <a:xfrm>
            <a:off x="3986697" y="2532417"/>
            <a:ext cx="331848" cy="332705"/>
            <a:chOff x="-47896750" y="2710600"/>
            <a:chExt cx="300125" cy="300900"/>
          </a:xfrm>
          <a:solidFill>
            <a:srgbClr val="171536"/>
          </a:solidFill>
        </p:grpSpPr>
        <p:sp>
          <p:nvSpPr>
            <p:cNvPr id="6208" name="Google Shape;6208;p48"/>
            <p:cNvSpPr/>
            <p:nvPr/>
          </p:nvSpPr>
          <p:spPr>
            <a:xfrm>
              <a:off x="-47896750" y="2710600"/>
              <a:ext cx="300125" cy="300900"/>
            </a:xfrm>
            <a:custGeom>
              <a:avLst/>
              <a:gdLst/>
              <a:ahLst/>
              <a:cxnLst/>
              <a:rect l="l" t="t" r="r" b="b"/>
              <a:pathLst>
                <a:path w="12005" h="12036" extrusionOk="0">
                  <a:moveTo>
                    <a:pt x="2836" y="756"/>
                  </a:moveTo>
                  <a:cubicBezTo>
                    <a:pt x="3246" y="756"/>
                    <a:pt x="3561" y="1072"/>
                    <a:pt x="3561" y="1450"/>
                  </a:cubicBezTo>
                  <a:lnTo>
                    <a:pt x="3561" y="2237"/>
                  </a:lnTo>
                  <a:cubicBezTo>
                    <a:pt x="3309" y="2206"/>
                    <a:pt x="3088" y="2174"/>
                    <a:pt x="2836" y="2174"/>
                  </a:cubicBezTo>
                  <a:cubicBezTo>
                    <a:pt x="2616" y="2174"/>
                    <a:pt x="2364" y="2206"/>
                    <a:pt x="2143" y="2237"/>
                  </a:cubicBezTo>
                  <a:lnTo>
                    <a:pt x="2143" y="1450"/>
                  </a:lnTo>
                  <a:cubicBezTo>
                    <a:pt x="2143" y="1072"/>
                    <a:pt x="2458" y="756"/>
                    <a:pt x="2836" y="756"/>
                  </a:cubicBezTo>
                  <a:close/>
                  <a:moveTo>
                    <a:pt x="5231" y="1450"/>
                  </a:moveTo>
                  <a:cubicBezTo>
                    <a:pt x="7026" y="1450"/>
                    <a:pt x="8539" y="2584"/>
                    <a:pt x="9106" y="4254"/>
                  </a:cubicBezTo>
                  <a:cubicBezTo>
                    <a:pt x="8854" y="4254"/>
                    <a:pt x="8633" y="4317"/>
                    <a:pt x="8444" y="4474"/>
                  </a:cubicBezTo>
                  <a:cubicBezTo>
                    <a:pt x="8003" y="3119"/>
                    <a:pt x="6743" y="2174"/>
                    <a:pt x="5231" y="2174"/>
                  </a:cubicBezTo>
                  <a:lnTo>
                    <a:pt x="4254" y="2174"/>
                  </a:lnTo>
                  <a:lnTo>
                    <a:pt x="4254" y="1450"/>
                  </a:lnTo>
                  <a:close/>
                  <a:moveTo>
                    <a:pt x="2868" y="2836"/>
                  </a:moveTo>
                  <a:cubicBezTo>
                    <a:pt x="4033" y="2836"/>
                    <a:pt x="4979" y="3781"/>
                    <a:pt x="4979" y="4947"/>
                  </a:cubicBezTo>
                  <a:lnTo>
                    <a:pt x="4979" y="5671"/>
                  </a:lnTo>
                  <a:lnTo>
                    <a:pt x="757" y="5671"/>
                  </a:lnTo>
                  <a:lnTo>
                    <a:pt x="757" y="4947"/>
                  </a:lnTo>
                  <a:cubicBezTo>
                    <a:pt x="757" y="3781"/>
                    <a:pt x="1702" y="2836"/>
                    <a:pt x="2868" y="2836"/>
                  </a:cubicBezTo>
                  <a:close/>
                  <a:moveTo>
                    <a:pt x="9169" y="4947"/>
                  </a:moveTo>
                  <a:cubicBezTo>
                    <a:pt x="9578" y="4947"/>
                    <a:pt x="9893" y="5262"/>
                    <a:pt x="9893" y="5671"/>
                  </a:cubicBezTo>
                  <a:cubicBezTo>
                    <a:pt x="9893" y="6049"/>
                    <a:pt x="9578" y="6364"/>
                    <a:pt x="9169" y="6364"/>
                  </a:cubicBezTo>
                  <a:cubicBezTo>
                    <a:pt x="8791" y="6364"/>
                    <a:pt x="8476" y="6049"/>
                    <a:pt x="8476" y="5671"/>
                  </a:cubicBezTo>
                  <a:cubicBezTo>
                    <a:pt x="8476" y="5262"/>
                    <a:pt x="8791" y="4947"/>
                    <a:pt x="9169" y="4947"/>
                  </a:cubicBezTo>
                  <a:close/>
                  <a:moveTo>
                    <a:pt x="9547" y="6994"/>
                  </a:moveTo>
                  <a:lnTo>
                    <a:pt x="9547" y="9924"/>
                  </a:lnTo>
                  <a:lnTo>
                    <a:pt x="8822" y="9924"/>
                  </a:lnTo>
                  <a:lnTo>
                    <a:pt x="8822" y="6994"/>
                  </a:lnTo>
                  <a:cubicBezTo>
                    <a:pt x="8948" y="7057"/>
                    <a:pt x="9074" y="7057"/>
                    <a:pt x="9169" y="7057"/>
                  </a:cubicBezTo>
                  <a:cubicBezTo>
                    <a:pt x="9295" y="7057"/>
                    <a:pt x="9421" y="7057"/>
                    <a:pt x="9547" y="6994"/>
                  </a:cubicBezTo>
                  <a:close/>
                  <a:moveTo>
                    <a:pt x="10208" y="10617"/>
                  </a:moveTo>
                  <a:cubicBezTo>
                    <a:pt x="10681" y="10617"/>
                    <a:pt x="11059" y="10933"/>
                    <a:pt x="11217" y="11342"/>
                  </a:cubicBezTo>
                  <a:lnTo>
                    <a:pt x="5703" y="11342"/>
                  </a:lnTo>
                  <a:cubicBezTo>
                    <a:pt x="5861" y="10933"/>
                    <a:pt x="6270" y="10617"/>
                    <a:pt x="6711" y="10617"/>
                  </a:cubicBezTo>
                  <a:close/>
                  <a:moveTo>
                    <a:pt x="2836" y="0"/>
                  </a:moveTo>
                  <a:cubicBezTo>
                    <a:pt x="2049" y="0"/>
                    <a:pt x="1419" y="630"/>
                    <a:pt x="1419" y="1418"/>
                  </a:cubicBezTo>
                  <a:lnTo>
                    <a:pt x="1419" y="2458"/>
                  </a:lnTo>
                  <a:cubicBezTo>
                    <a:pt x="599" y="2930"/>
                    <a:pt x="1" y="3844"/>
                    <a:pt x="1" y="4915"/>
                  </a:cubicBezTo>
                  <a:lnTo>
                    <a:pt x="1" y="5986"/>
                  </a:lnTo>
                  <a:cubicBezTo>
                    <a:pt x="1" y="6175"/>
                    <a:pt x="158" y="6333"/>
                    <a:pt x="347" y="6333"/>
                  </a:cubicBezTo>
                  <a:lnTo>
                    <a:pt x="5294" y="6333"/>
                  </a:lnTo>
                  <a:cubicBezTo>
                    <a:pt x="5483" y="6333"/>
                    <a:pt x="5640" y="6175"/>
                    <a:pt x="5640" y="5986"/>
                  </a:cubicBezTo>
                  <a:lnTo>
                    <a:pt x="5640" y="4915"/>
                  </a:lnTo>
                  <a:cubicBezTo>
                    <a:pt x="5640" y="4096"/>
                    <a:pt x="5294" y="3340"/>
                    <a:pt x="4695" y="2773"/>
                  </a:cubicBezTo>
                  <a:lnTo>
                    <a:pt x="5231" y="2773"/>
                  </a:lnTo>
                  <a:cubicBezTo>
                    <a:pt x="6585" y="2773"/>
                    <a:pt x="7688" y="3781"/>
                    <a:pt x="7877" y="5104"/>
                  </a:cubicBezTo>
                  <a:cubicBezTo>
                    <a:pt x="7846" y="5262"/>
                    <a:pt x="7814" y="5419"/>
                    <a:pt x="7814" y="5608"/>
                  </a:cubicBezTo>
                  <a:cubicBezTo>
                    <a:pt x="7814" y="5986"/>
                    <a:pt x="7909" y="6301"/>
                    <a:pt x="8161" y="6553"/>
                  </a:cubicBezTo>
                  <a:lnTo>
                    <a:pt x="8161" y="9924"/>
                  </a:lnTo>
                  <a:lnTo>
                    <a:pt x="7436" y="9924"/>
                  </a:lnTo>
                  <a:lnTo>
                    <a:pt x="7436" y="9546"/>
                  </a:lnTo>
                  <a:cubicBezTo>
                    <a:pt x="7436" y="9357"/>
                    <a:pt x="7278" y="9200"/>
                    <a:pt x="7089" y="9200"/>
                  </a:cubicBezTo>
                  <a:cubicBezTo>
                    <a:pt x="6900" y="9200"/>
                    <a:pt x="6743" y="9357"/>
                    <a:pt x="6743" y="9546"/>
                  </a:cubicBezTo>
                  <a:lnTo>
                    <a:pt x="6743" y="9924"/>
                  </a:lnTo>
                  <a:cubicBezTo>
                    <a:pt x="5766" y="9924"/>
                    <a:pt x="4979" y="10712"/>
                    <a:pt x="4979" y="11689"/>
                  </a:cubicBezTo>
                  <a:cubicBezTo>
                    <a:pt x="4979" y="11878"/>
                    <a:pt x="5136" y="12035"/>
                    <a:pt x="5325" y="12035"/>
                  </a:cubicBezTo>
                  <a:lnTo>
                    <a:pt x="11658" y="12035"/>
                  </a:lnTo>
                  <a:cubicBezTo>
                    <a:pt x="11847" y="12035"/>
                    <a:pt x="12004" y="11878"/>
                    <a:pt x="12004" y="11689"/>
                  </a:cubicBezTo>
                  <a:cubicBezTo>
                    <a:pt x="12004" y="11216"/>
                    <a:pt x="11815" y="10743"/>
                    <a:pt x="11500" y="10428"/>
                  </a:cubicBezTo>
                  <a:cubicBezTo>
                    <a:pt x="11154" y="10113"/>
                    <a:pt x="10713" y="9924"/>
                    <a:pt x="10240" y="9924"/>
                  </a:cubicBezTo>
                  <a:lnTo>
                    <a:pt x="10240" y="6585"/>
                  </a:lnTo>
                  <a:cubicBezTo>
                    <a:pt x="10492" y="6333"/>
                    <a:pt x="10587" y="5986"/>
                    <a:pt x="10587" y="5608"/>
                  </a:cubicBezTo>
                  <a:cubicBezTo>
                    <a:pt x="10587" y="5104"/>
                    <a:pt x="10334" y="4632"/>
                    <a:pt x="9893" y="4411"/>
                  </a:cubicBezTo>
                  <a:cubicBezTo>
                    <a:pt x="9641" y="3371"/>
                    <a:pt x="9106" y="2458"/>
                    <a:pt x="8287" y="1796"/>
                  </a:cubicBezTo>
                  <a:cubicBezTo>
                    <a:pt x="7405" y="1103"/>
                    <a:pt x="6333" y="693"/>
                    <a:pt x="5231" y="693"/>
                  </a:cubicBezTo>
                  <a:lnTo>
                    <a:pt x="4065" y="693"/>
                  </a:lnTo>
                  <a:cubicBezTo>
                    <a:pt x="3813" y="284"/>
                    <a:pt x="3340" y="0"/>
                    <a:pt x="283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9" name="Google Shape;6209;p48"/>
            <p:cNvSpPr/>
            <p:nvPr/>
          </p:nvSpPr>
          <p:spPr>
            <a:xfrm>
              <a:off x="-47834525" y="2904350"/>
              <a:ext cx="17350" cy="44125"/>
            </a:xfrm>
            <a:custGeom>
              <a:avLst/>
              <a:gdLst/>
              <a:ahLst/>
              <a:cxnLst/>
              <a:rect l="l" t="t" r="r" b="b"/>
              <a:pathLst>
                <a:path w="694" h="1765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1418"/>
                  </a:lnTo>
                  <a:cubicBezTo>
                    <a:pt x="1" y="1607"/>
                    <a:pt x="158" y="1765"/>
                    <a:pt x="347" y="1765"/>
                  </a:cubicBezTo>
                  <a:cubicBezTo>
                    <a:pt x="568" y="1765"/>
                    <a:pt x="694" y="1607"/>
                    <a:pt x="694" y="1418"/>
                  </a:cubicBezTo>
                  <a:lnTo>
                    <a:pt x="694" y="347"/>
                  </a:lnTo>
                  <a:cubicBezTo>
                    <a:pt x="694" y="158"/>
                    <a:pt x="568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0" name="Google Shape;6210;p48"/>
            <p:cNvSpPr/>
            <p:nvPr/>
          </p:nvSpPr>
          <p:spPr>
            <a:xfrm>
              <a:off x="-47790400" y="2884475"/>
              <a:ext cx="38600" cy="36450"/>
            </a:xfrm>
            <a:custGeom>
              <a:avLst/>
              <a:gdLst/>
              <a:ahLst/>
              <a:cxnLst/>
              <a:rect l="l" t="t" r="r" b="b"/>
              <a:pathLst>
                <a:path w="1544" h="1458" extrusionOk="0">
                  <a:moveTo>
                    <a:pt x="437" y="0"/>
                  </a:moveTo>
                  <a:cubicBezTo>
                    <a:pt x="339" y="0"/>
                    <a:pt x="236" y="24"/>
                    <a:pt x="158" y="71"/>
                  </a:cubicBezTo>
                  <a:cubicBezTo>
                    <a:pt x="0" y="197"/>
                    <a:pt x="32" y="449"/>
                    <a:pt x="158" y="607"/>
                  </a:cubicBezTo>
                  <a:lnTo>
                    <a:pt x="914" y="1363"/>
                  </a:lnTo>
                  <a:cubicBezTo>
                    <a:pt x="1040" y="1457"/>
                    <a:pt x="1103" y="1457"/>
                    <a:pt x="1197" y="1457"/>
                  </a:cubicBezTo>
                  <a:cubicBezTo>
                    <a:pt x="1260" y="1457"/>
                    <a:pt x="1386" y="1426"/>
                    <a:pt x="1418" y="1363"/>
                  </a:cubicBezTo>
                  <a:cubicBezTo>
                    <a:pt x="1544" y="1237"/>
                    <a:pt x="1544" y="985"/>
                    <a:pt x="1418" y="827"/>
                  </a:cubicBezTo>
                  <a:lnTo>
                    <a:pt x="693" y="71"/>
                  </a:lnTo>
                  <a:cubicBezTo>
                    <a:pt x="630" y="24"/>
                    <a:pt x="536" y="0"/>
                    <a:pt x="43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1" name="Google Shape;6211;p48"/>
            <p:cNvSpPr/>
            <p:nvPr/>
          </p:nvSpPr>
          <p:spPr>
            <a:xfrm>
              <a:off x="-47896750" y="2885150"/>
              <a:ext cx="37050" cy="37350"/>
            </a:xfrm>
            <a:custGeom>
              <a:avLst/>
              <a:gdLst/>
              <a:ahLst/>
              <a:cxnLst/>
              <a:rect l="l" t="t" r="r" b="b"/>
              <a:pathLst>
                <a:path w="1482" h="1494" extrusionOk="0">
                  <a:moveTo>
                    <a:pt x="1122" y="0"/>
                  </a:moveTo>
                  <a:cubicBezTo>
                    <a:pt x="1027" y="0"/>
                    <a:pt x="933" y="40"/>
                    <a:pt x="883" y="107"/>
                  </a:cubicBezTo>
                  <a:lnTo>
                    <a:pt x="127" y="863"/>
                  </a:lnTo>
                  <a:cubicBezTo>
                    <a:pt x="1" y="958"/>
                    <a:pt x="1" y="1210"/>
                    <a:pt x="127" y="1367"/>
                  </a:cubicBezTo>
                  <a:cubicBezTo>
                    <a:pt x="221" y="1430"/>
                    <a:pt x="284" y="1493"/>
                    <a:pt x="379" y="1493"/>
                  </a:cubicBezTo>
                  <a:cubicBezTo>
                    <a:pt x="442" y="1493"/>
                    <a:pt x="568" y="1430"/>
                    <a:pt x="599" y="1367"/>
                  </a:cubicBezTo>
                  <a:lnTo>
                    <a:pt x="1356" y="611"/>
                  </a:lnTo>
                  <a:cubicBezTo>
                    <a:pt x="1482" y="485"/>
                    <a:pt x="1482" y="264"/>
                    <a:pt x="1356" y="107"/>
                  </a:cubicBezTo>
                  <a:cubicBezTo>
                    <a:pt x="1296" y="33"/>
                    <a:pt x="1208" y="0"/>
                    <a:pt x="11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12" name="Google Shape;6212;p48"/>
          <p:cNvGrpSpPr/>
          <p:nvPr/>
        </p:nvGrpSpPr>
        <p:grpSpPr>
          <a:xfrm>
            <a:off x="6041972" y="1727717"/>
            <a:ext cx="332705" cy="291794"/>
            <a:chOff x="-46033225" y="1982825"/>
            <a:chExt cx="300900" cy="263900"/>
          </a:xfrm>
          <a:solidFill>
            <a:srgbClr val="171536"/>
          </a:solidFill>
        </p:grpSpPr>
        <p:sp>
          <p:nvSpPr>
            <p:cNvPr id="6213" name="Google Shape;6213;p48"/>
            <p:cNvSpPr/>
            <p:nvPr/>
          </p:nvSpPr>
          <p:spPr>
            <a:xfrm>
              <a:off x="-45962325" y="2053725"/>
              <a:ext cx="157525" cy="157550"/>
            </a:xfrm>
            <a:custGeom>
              <a:avLst/>
              <a:gdLst/>
              <a:ahLst/>
              <a:cxnLst/>
              <a:rect l="l" t="t" r="r" b="b"/>
              <a:pathLst>
                <a:path w="6301" h="6302" extrusionOk="0">
                  <a:moveTo>
                    <a:pt x="3151" y="725"/>
                  </a:moveTo>
                  <a:cubicBezTo>
                    <a:pt x="4505" y="725"/>
                    <a:pt x="5608" y="1828"/>
                    <a:pt x="5608" y="3151"/>
                  </a:cubicBezTo>
                  <a:cubicBezTo>
                    <a:pt x="5608" y="4506"/>
                    <a:pt x="4505" y="5608"/>
                    <a:pt x="3151" y="5608"/>
                  </a:cubicBezTo>
                  <a:cubicBezTo>
                    <a:pt x="1827" y="5608"/>
                    <a:pt x="725" y="4474"/>
                    <a:pt x="725" y="3151"/>
                  </a:cubicBezTo>
                  <a:cubicBezTo>
                    <a:pt x="725" y="1828"/>
                    <a:pt x="1827" y="725"/>
                    <a:pt x="3151" y="725"/>
                  </a:cubicBezTo>
                  <a:close/>
                  <a:moveTo>
                    <a:pt x="3151" y="0"/>
                  </a:moveTo>
                  <a:cubicBezTo>
                    <a:pt x="1418" y="0"/>
                    <a:pt x="0" y="1418"/>
                    <a:pt x="0" y="3151"/>
                  </a:cubicBezTo>
                  <a:cubicBezTo>
                    <a:pt x="0" y="4884"/>
                    <a:pt x="1418" y="6301"/>
                    <a:pt x="3151" y="6301"/>
                  </a:cubicBezTo>
                  <a:cubicBezTo>
                    <a:pt x="4883" y="6301"/>
                    <a:pt x="6301" y="4884"/>
                    <a:pt x="6301" y="3151"/>
                  </a:cubicBezTo>
                  <a:cubicBezTo>
                    <a:pt x="6301" y="1418"/>
                    <a:pt x="4883" y="0"/>
                    <a:pt x="315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4" name="Google Shape;6214;p48"/>
            <p:cNvSpPr/>
            <p:nvPr/>
          </p:nvSpPr>
          <p:spPr>
            <a:xfrm>
              <a:off x="-45927675" y="2088375"/>
              <a:ext cx="89025" cy="88250"/>
            </a:xfrm>
            <a:custGeom>
              <a:avLst/>
              <a:gdLst/>
              <a:ahLst/>
              <a:cxnLst/>
              <a:rect l="l" t="t" r="r" b="b"/>
              <a:pathLst>
                <a:path w="3561" h="3530" extrusionOk="0">
                  <a:moveTo>
                    <a:pt x="1765" y="694"/>
                  </a:moveTo>
                  <a:cubicBezTo>
                    <a:pt x="2363" y="694"/>
                    <a:pt x="2836" y="1166"/>
                    <a:pt x="2836" y="1765"/>
                  </a:cubicBezTo>
                  <a:cubicBezTo>
                    <a:pt x="2804" y="2363"/>
                    <a:pt x="2332" y="2836"/>
                    <a:pt x="1765" y="2836"/>
                  </a:cubicBezTo>
                  <a:cubicBezTo>
                    <a:pt x="1197" y="2836"/>
                    <a:pt x="725" y="2363"/>
                    <a:pt x="725" y="1765"/>
                  </a:cubicBezTo>
                  <a:cubicBezTo>
                    <a:pt x="725" y="1166"/>
                    <a:pt x="1197" y="694"/>
                    <a:pt x="1765" y="694"/>
                  </a:cubicBezTo>
                  <a:close/>
                  <a:moveTo>
                    <a:pt x="1765" y="1"/>
                  </a:moveTo>
                  <a:cubicBezTo>
                    <a:pt x="788" y="1"/>
                    <a:pt x="0" y="788"/>
                    <a:pt x="0" y="1765"/>
                  </a:cubicBezTo>
                  <a:cubicBezTo>
                    <a:pt x="0" y="2741"/>
                    <a:pt x="788" y="3529"/>
                    <a:pt x="1765" y="3529"/>
                  </a:cubicBezTo>
                  <a:cubicBezTo>
                    <a:pt x="2773" y="3529"/>
                    <a:pt x="3560" y="2741"/>
                    <a:pt x="3560" y="1765"/>
                  </a:cubicBezTo>
                  <a:cubicBezTo>
                    <a:pt x="3497" y="788"/>
                    <a:pt x="2710" y="1"/>
                    <a:pt x="17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5" name="Google Shape;6215;p48"/>
            <p:cNvSpPr/>
            <p:nvPr/>
          </p:nvSpPr>
          <p:spPr>
            <a:xfrm>
              <a:off x="-46033225" y="1982825"/>
              <a:ext cx="300900" cy="263900"/>
            </a:xfrm>
            <a:custGeom>
              <a:avLst/>
              <a:gdLst/>
              <a:ahLst/>
              <a:cxnLst/>
              <a:rect l="l" t="t" r="r" b="b"/>
              <a:pathLst>
                <a:path w="12036" h="10556" extrusionOk="0">
                  <a:moveTo>
                    <a:pt x="7184" y="726"/>
                  </a:moveTo>
                  <a:lnTo>
                    <a:pt x="7530" y="1419"/>
                  </a:lnTo>
                  <a:lnTo>
                    <a:pt x="4474" y="1419"/>
                  </a:lnTo>
                  <a:lnTo>
                    <a:pt x="4821" y="726"/>
                  </a:lnTo>
                  <a:close/>
                  <a:moveTo>
                    <a:pt x="694" y="3750"/>
                  </a:moveTo>
                  <a:lnTo>
                    <a:pt x="1387" y="4097"/>
                  </a:lnTo>
                  <a:lnTo>
                    <a:pt x="1387" y="7877"/>
                  </a:lnTo>
                  <a:lnTo>
                    <a:pt x="694" y="8224"/>
                  </a:lnTo>
                  <a:lnTo>
                    <a:pt x="694" y="3750"/>
                  </a:lnTo>
                  <a:close/>
                  <a:moveTo>
                    <a:pt x="11279" y="3750"/>
                  </a:moveTo>
                  <a:lnTo>
                    <a:pt x="11279" y="8224"/>
                  </a:lnTo>
                  <a:lnTo>
                    <a:pt x="10555" y="7877"/>
                  </a:lnTo>
                  <a:lnTo>
                    <a:pt x="10555" y="4097"/>
                  </a:lnTo>
                  <a:lnTo>
                    <a:pt x="11279" y="3750"/>
                  </a:lnTo>
                  <a:close/>
                  <a:moveTo>
                    <a:pt x="10933" y="2175"/>
                  </a:moveTo>
                  <a:cubicBezTo>
                    <a:pt x="11122" y="2175"/>
                    <a:pt x="11279" y="2332"/>
                    <a:pt x="11279" y="2521"/>
                  </a:cubicBezTo>
                  <a:lnTo>
                    <a:pt x="11279" y="2994"/>
                  </a:lnTo>
                  <a:lnTo>
                    <a:pt x="10051" y="3592"/>
                  </a:lnTo>
                  <a:cubicBezTo>
                    <a:pt x="9925" y="3655"/>
                    <a:pt x="9862" y="3781"/>
                    <a:pt x="9862" y="3908"/>
                  </a:cubicBezTo>
                  <a:lnTo>
                    <a:pt x="9862" y="8098"/>
                  </a:lnTo>
                  <a:cubicBezTo>
                    <a:pt x="9862" y="8224"/>
                    <a:pt x="9925" y="8350"/>
                    <a:pt x="10051" y="8444"/>
                  </a:cubicBezTo>
                  <a:lnTo>
                    <a:pt x="11279" y="9011"/>
                  </a:lnTo>
                  <a:lnTo>
                    <a:pt x="11279" y="9484"/>
                  </a:lnTo>
                  <a:cubicBezTo>
                    <a:pt x="11279" y="9704"/>
                    <a:pt x="11122" y="9830"/>
                    <a:pt x="10933" y="9830"/>
                  </a:cubicBezTo>
                  <a:lnTo>
                    <a:pt x="1040" y="9830"/>
                  </a:lnTo>
                  <a:cubicBezTo>
                    <a:pt x="851" y="9830"/>
                    <a:pt x="694" y="9673"/>
                    <a:pt x="694" y="9484"/>
                  </a:cubicBezTo>
                  <a:lnTo>
                    <a:pt x="694" y="9011"/>
                  </a:lnTo>
                  <a:lnTo>
                    <a:pt x="1891" y="8444"/>
                  </a:lnTo>
                  <a:cubicBezTo>
                    <a:pt x="2017" y="8350"/>
                    <a:pt x="2111" y="8224"/>
                    <a:pt x="2111" y="8098"/>
                  </a:cubicBezTo>
                  <a:lnTo>
                    <a:pt x="2111" y="3908"/>
                  </a:lnTo>
                  <a:cubicBezTo>
                    <a:pt x="2111" y="3781"/>
                    <a:pt x="2017" y="3655"/>
                    <a:pt x="1891" y="3592"/>
                  </a:cubicBezTo>
                  <a:lnTo>
                    <a:pt x="694" y="2994"/>
                  </a:lnTo>
                  <a:lnTo>
                    <a:pt x="694" y="2521"/>
                  </a:lnTo>
                  <a:cubicBezTo>
                    <a:pt x="694" y="2332"/>
                    <a:pt x="851" y="2175"/>
                    <a:pt x="1040" y="2175"/>
                  </a:cubicBezTo>
                  <a:close/>
                  <a:moveTo>
                    <a:pt x="4632" y="1"/>
                  </a:moveTo>
                  <a:cubicBezTo>
                    <a:pt x="4506" y="1"/>
                    <a:pt x="4380" y="95"/>
                    <a:pt x="4317" y="190"/>
                  </a:cubicBezTo>
                  <a:lnTo>
                    <a:pt x="3718" y="1419"/>
                  </a:lnTo>
                  <a:lnTo>
                    <a:pt x="2143" y="1419"/>
                  </a:lnTo>
                  <a:lnTo>
                    <a:pt x="2143" y="1072"/>
                  </a:lnTo>
                  <a:cubicBezTo>
                    <a:pt x="2143" y="883"/>
                    <a:pt x="1985" y="694"/>
                    <a:pt x="1796" y="694"/>
                  </a:cubicBezTo>
                  <a:cubicBezTo>
                    <a:pt x="1576" y="694"/>
                    <a:pt x="1418" y="883"/>
                    <a:pt x="1418" y="1072"/>
                  </a:cubicBezTo>
                  <a:lnTo>
                    <a:pt x="1418" y="1419"/>
                  </a:lnTo>
                  <a:lnTo>
                    <a:pt x="1072" y="1419"/>
                  </a:lnTo>
                  <a:cubicBezTo>
                    <a:pt x="473" y="1419"/>
                    <a:pt x="1" y="1891"/>
                    <a:pt x="1" y="2490"/>
                  </a:cubicBezTo>
                  <a:lnTo>
                    <a:pt x="1" y="9484"/>
                  </a:lnTo>
                  <a:cubicBezTo>
                    <a:pt x="1" y="10082"/>
                    <a:pt x="473" y="10555"/>
                    <a:pt x="1072" y="10555"/>
                  </a:cubicBezTo>
                  <a:lnTo>
                    <a:pt x="10964" y="10555"/>
                  </a:lnTo>
                  <a:cubicBezTo>
                    <a:pt x="11563" y="10555"/>
                    <a:pt x="12035" y="10082"/>
                    <a:pt x="12035" y="9484"/>
                  </a:cubicBezTo>
                  <a:lnTo>
                    <a:pt x="12035" y="2490"/>
                  </a:lnTo>
                  <a:cubicBezTo>
                    <a:pt x="12004" y="1891"/>
                    <a:pt x="11500" y="1419"/>
                    <a:pt x="10933" y="1419"/>
                  </a:cubicBezTo>
                  <a:lnTo>
                    <a:pt x="8318" y="1419"/>
                  </a:lnTo>
                  <a:lnTo>
                    <a:pt x="7719" y="190"/>
                  </a:lnTo>
                  <a:cubicBezTo>
                    <a:pt x="7656" y="95"/>
                    <a:pt x="7530" y="1"/>
                    <a:pt x="740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16" name="Google Shape;6216;p48"/>
          <p:cNvGrpSpPr/>
          <p:nvPr/>
        </p:nvGrpSpPr>
        <p:grpSpPr>
          <a:xfrm>
            <a:off x="6038932" y="2116564"/>
            <a:ext cx="338786" cy="302133"/>
            <a:chOff x="-46034000" y="2334500"/>
            <a:chExt cx="306400" cy="273250"/>
          </a:xfrm>
          <a:solidFill>
            <a:srgbClr val="171536"/>
          </a:solidFill>
        </p:grpSpPr>
        <p:sp>
          <p:nvSpPr>
            <p:cNvPr id="6217" name="Google Shape;6217;p48"/>
            <p:cNvSpPr/>
            <p:nvPr/>
          </p:nvSpPr>
          <p:spPr>
            <a:xfrm>
              <a:off x="-46034000" y="2334500"/>
              <a:ext cx="306400" cy="273250"/>
            </a:xfrm>
            <a:custGeom>
              <a:avLst/>
              <a:gdLst/>
              <a:ahLst/>
              <a:cxnLst/>
              <a:rect l="l" t="t" r="r" b="b"/>
              <a:pathLst>
                <a:path w="12256" h="10930" extrusionOk="0">
                  <a:moveTo>
                    <a:pt x="9519" y="718"/>
                  </a:moveTo>
                  <a:cubicBezTo>
                    <a:pt x="9971" y="718"/>
                    <a:pt x="10428" y="883"/>
                    <a:pt x="10775" y="1214"/>
                  </a:cubicBezTo>
                  <a:cubicBezTo>
                    <a:pt x="11499" y="1875"/>
                    <a:pt x="11499" y="2978"/>
                    <a:pt x="10806" y="3640"/>
                  </a:cubicBezTo>
                  <a:lnTo>
                    <a:pt x="5734" y="8743"/>
                  </a:lnTo>
                  <a:lnTo>
                    <a:pt x="3403" y="8113"/>
                  </a:lnTo>
                  <a:lnTo>
                    <a:pt x="3214" y="6286"/>
                  </a:lnTo>
                  <a:lnTo>
                    <a:pt x="8286" y="1214"/>
                  </a:lnTo>
                  <a:cubicBezTo>
                    <a:pt x="8617" y="883"/>
                    <a:pt x="9066" y="718"/>
                    <a:pt x="9519" y="718"/>
                  </a:cubicBezTo>
                  <a:close/>
                  <a:moveTo>
                    <a:pt x="2678" y="7830"/>
                  </a:moveTo>
                  <a:lnTo>
                    <a:pt x="2773" y="8460"/>
                  </a:lnTo>
                  <a:cubicBezTo>
                    <a:pt x="2773" y="8617"/>
                    <a:pt x="2867" y="8743"/>
                    <a:pt x="3025" y="8775"/>
                  </a:cubicBezTo>
                  <a:lnTo>
                    <a:pt x="4411" y="9121"/>
                  </a:lnTo>
                  <a:lnTo>
                    <a:pt x="3277" y="10224"/>
                  </a:lnTo>
                  <a:lnTo>
                    <a:pt x="1040" y="9500"/>
                  </a:lnTo>
                  <a:lnTo>
                    <a:pt x="2678" y="7830"/>
                  </a:lnTo>
                  <a:close/>
                  <a:moveTo>
                    <a:pt x="9578" y="1"/>
                  </a:moveTo>
                  <a:cubicBezTo>
                    <a:pt x="8947" y="1"/>
                    <a:pt x="8317" y="237"/>
                    <a:pt x="7845" y="710"/>
                  </a:cubicBezTo>
                  <a:lnTo>
                    <a:pt x="2647" y="5908"/>
                  </a:lnTo>
                  <a:cubicBezTo>
                    <a:pt x="2583" y="5971"/>
                    <a:pt x="2520" y="6097"/>
                    <a:pt x="2520" y="6160"/>
                  </a:cubicBezTo>
                  <a:lnTo>
                    <a:pt x="2615" y="6885"/>
                  </a:lnTo>
                  <a:lnTo>
                    <a:pt x="126" y="9373"/>
                  </a:lnTo>
                  <a:cubicBezTo>
                    <a:pt x="32" y="9437"/>
                    <a:pt x="0" y="9563"/>
                    <a:pt x="32" y="9689"/>
                  </a:cubicBezTo>
                  <a:cubicBezTo>
                    <a:pt x="95" y="9815"/>
                    <a:pt x="158" y="9878"/>
                    <a:pt x="284" y="9909"/>
                  </a:cubicBezTo>
                  <a:lnTo>
                    <a:pt x="3277" y="10917"/>
                  </a:lnTo>
                  <a:cubicBezTo>
                    <a:pt x="3308" y="10925"/>
                    <a:pt x="3342" y="10929"/>
                    <a:pt x="3375" y="10929"/>
                  </a:cubicBezTo>
                  <a:cubicBezTo>
                    <a:pt x="3475" y="10929"/>
                    <a:pt x="3576" y="10894"/>
                    <a:pt x="3623" y="10823"/>
                  </a:cubicBezTo>
                  <a:lnTo>
                    <a:pt x="5198" y="9247"/>
                  </a:lnTo>
                  <a:lnTo>
                    <a:pt x="5797" y="9405"/>
                  </a:lnTo>
                  <a:cubicBezTo>
                    <a:pt x="5831" y="9413"/>
                    <a:pt x="5865" y="9417"/>
                    <a:pt x="5898" y="9417"/>
                  </a:cubicBezTo>
                  <a:cubicBezTo>
                    <a:pt x="5988" y="9417"/>
                    <a:pt x="6074" y="9388"/>
                    <a:pt x="6144" y="9342"/>
                  </a:cubicBezTo>
                  <a:lnTo>
                    <a:pt x="11342" y="4144"/>
                  </a:lnTo>
                  <a:cubicBezTo>
                    <a:pt x="12256" y="3230"/>
                    <a:pt x="12256" y="1655"/>
                    <a:pt x="11310" y="710"/>
                  </a:cubicBezTo>
                  <a:cubicBezTo>
                    <a:pt x="10838" y="237"/>
                    <a:pt x="10208" y="1"/>
                    <a:pt x="957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8" name="Google Shape;6218;p48"/>
            <p:cNvSpPr/>
            <p:nvPr/>
          </p:nvSpPr>
          <p:spPr>
            <a:xfrm>
              <a:off x="-45879625" y="2374275"/>
              <a:ext cx="105550" cy="104000"/>
            </a:xfrm>
            <a:custGeom>
              <a:avLst/>
              <a:gdLst/>
              <a:ahLst/>
              <a:cxnLst/>
              <a:rect l="l" t="t" r="r" b="b"/>
              <a:pathLst>
                <a:path w="4222" h="4160" extrusionOk="0">
                  <a:moveTo>
                    <a:pt x="2899" y="788"/>
                  </a:moveTo>
                  <a:lnTo>
                    <a:pt x="3403" y="1324"/>
                  </a:lnTo>
                  <a:lnTo>
                    <a:pt x="2899" y="1828"/>
                  </a:lnTo>
                  <a:lnTo>
                    <a:pt x="2363" y="1324"/>
                  </a:lnTo>
                  <a:lnTo>
                    <a:pt x="2899" y="788"/>
                  </a:lnTo>
                  <a:close/>
                  <a:moveTo>
                    <a:pt x="1859" y="1828"/>
                  </a:moveTo>
                  <a:lnTo>
                    <a:pt x="2363" y="2332"/>
                  </a:lnTo>
                  <a:lnTo>
                    <a:pt x="1386" y="3340"/>
                  </a:lnTo>
                  <a:lnTo>
                    <a:pt x="882" y="2805"/>
                  </a:lnTo>
                  <a:lnTo>
                    <a:pt x="1859" y="1828"/>
                  </a:lnTo>
                  <a:close/>
                  <a:moveTo>
                    <a:pt x="2879" y="1"/>
                  </a:moveTo>
                  <a:cubicBezTo>
                    <a:pt x="2788" y="1"/>
                    <a:pt x="2694" y="32"/>
                    <a:pt x="2615" y="95"/>
                  </a:cubicBezTo>
                  <a:lnTo>
                    <a:pt x="126" y="2584"/>
                  </a:lnTo>
                  <a:cubicBezTo>
                    <a:pt x="0" y="2710"/>
                    <a:pt x="0" y="2931"/>
                    <a:pt x="126" y="3088"/>
                  </a:cubicBezTo>
                  <a:lnTo>
                    <a:pt x="1103" y="4065"/>
                  </a:lnTo>
                  <a:cubicBezTo>
                    <a:pt x="1166" y="4128"/>
                    <a:pt x="1260" y="4159"/>
                    <a:pt x="1359" y="4159"/>
                  </a:cubicBezTo>
                  <a:cubicBezTo>
                    <a:pt x="1457" y="4159"/>
                    <a:pt x="1560" y="4128"/>
                    <a:pt x="1638" y="4065"/>
                  </a:cubicBezTo>
                  <a:lnTo>
                    <a:pt x="4096" y="1608"/>
                  </a:lnTo>
                  <a:cubicBezTo>
                    <a:pt x="4222" y="1482"/>
                    <a:pt x="4222" y="1229"/>
                    <a:pt x="4096" y="1072"/>
                  </a:cubicBezTo>
                  <a:lnTo>
                    <a:pt x="3119" y="95"/>
                  </a:lnTo>
                  <a:cubicBezTo>
                    <a:pt x="3056" y="32"/>
                    <a:pt x="2969" y="1"/>
                    <a:pt x="287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9" name="Google Shape;6219;p48"/>
            <p:cNvSpPr/>
            <p:nvPr/>
          </p:nvSpPr>
          <p:spPr>
            <a:xfrm>
              <a:off x="-45922950" y="2474125"/>
              <a:ext cx="49625" cy="47475"/>
            </a:xfrm>
            <a:custGeom>
              <a:avLst/>
              <a:gdLst/>
              <a:ahLst/>
              <a:cxnLst/>
              <a:rect l="l" t="t" r="r" b="b"/>
              <a:pathLst>
                <a:path w="1985" h="1899" extrusionOk="0">
                  <a:moveTo>
                    <a:pt x="1607" y="0"/>
                  </a:moveTo>
                  <a:cubicBezTo>
                    <a:pt x="1520" y="0"/>
                    <a:pt x="1434" y="24"/>
                    <a:pt x="1355" y="71"/>
                  </a:cubicBezTo>
                  <a:lnTo>
                    <a:pt x="126" y="1300"/>
                  </a:lnTo>
                  <a:cubicBezTo>
                    <a:pt x="0" y="1426"/>
                    <a:pt x="0" y="1646"/>
                    <a:pt x="126" y="1804"/>
                  </a:cubicBezTo>
                  <a:cubicBezTo>
                    <a:pt x="189" y="1867"/>
                    <a:pt x="276" y="1898"/>
                    <a:pt x="367" y="1898"/>
                  </a:cubicBezTo>
                  <a:cubicBezTo>
                    <a:pt x="457" y="1898"/>
                    <a:pt x="552" y="1867"/>
                    <a:pt x="630" y="1804"/>
                  </a:cubicBezTo>
                  <a:lnTo>
                    <a:pt x="1859" y="607"/>
                  </a:lnTo>
                  <a:cubicBezTo>
                    <a:pt x="1985" y="480"/>
                    <a:pt x="1985" y="228"/>
                    <a:pt x="1859" y="71"/>
                  </a:cubicBezTo>
                  <a:cubicBezTo>
                    <a:pt x="1780" y="24"/>
                    <a:pt x="1694" y="0"/>
                    <a:pt x="160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20" name="Google Shape;6220;p48"/>
          <p:cNvGrpSpPr/>
          <p:nvPr/>
        </p:nvGrpSpPr>
        <p:grpSpPr>
          <a:xfrm>
            <a:off x="6081598" y="2523599"/>
            <a:ext cx="253454" cy="330190"/>
            <a:chOff x="-45998575" y="2702625"/>
            <a:chExt cx="229225" cy="298625"/>
          </a:xfrm>
          <a:solidFill>
            <a:srgbClr val="171536"/>
          </a:solidFill>
        </p:grpSpPr>
        <p:sp>
          <p:nvSpPr>
            <p:cNvPr id="6221" name="Google Shape;6221;p48"/>
            <p:cNvSpPr/>
            <p:nvPr/>
          </p:nvSpPr>
          <p:spPr>
            <a:xfrm>
              <a:off x="-45944225" y="2702625"/>
              <a:ext cx="125250" cy="298625"/>
            </a:xfrm>
            <a:custGeom>
              <a:avLst/>
              <a:gdLst/>
              <a:ahLst/>
              <a:cxnLst/>
              <a:rect l="l" t="t" r="r" b="b"/>
              <a:pathLst>
                <a:path w="5010" h="11945" extrusionOk="0">
                  <a:moveTo>
                    <a:pt x="2427" y="682"/>
                  </a:moveTo>
                  <a:cubicBezTo>
                    <a:pt x="2860" y="682"/>
                    <a:pt x="3308" y="817"/>
                    <a:pt x="3624" y="1107"/>
                  </a:cubicBezTo>
                  <a:cubicBezTo>
                    <a:pt x="4033" y="1454"/>
                    <a:pt x="4254" y="1926"/>
                    <a:pt x="4254" y="2430"/>
                  </a:cubicBezTo>
                  <a:cubicBezTo>
                    <a:pt x="4159" y="2745"/>
                    <a:pt x="4096" y="3060"/>
                    <a:pt x="3939" y="3344"/>
                  </a:cubicBezTo>
                  <a:cubicBezTo>
                    <a:pt x="3844" y="3470"/>
                    <a:pt x="3813" y="3533"/>
                    <a:pt x="3750" y="3659"/>
                  </a:cubicBezTo>
                  <a:cubicBezTo>
                    <a:pt x="3498" y="4005"/>
                    <a:pt x="3214" y="4446"/>
                    <a:pt x="3151" y="4919"/>
                  </a:cubicBezTo>
                  <a:lnTo>
                    <a:pt x="2805" y="4919"/>
                  </a:lnTo>
                  <a:lnTo>
                    <a:pt x="2805" y="2808"/>
                  </a:lnTo>
                  <a:lnTo>
                    <a:pt x="3151" y="2808"/>
                  </a:lnTo>
                  <a:cubicBezTo>
                    <a:pt x="3340" y="2808"/>
                    <a:pt x="3498" y="2651"/>
                    <a:pt x="3498" y="2430"/>
                  </a:cubicBezTo>
                  <a:cubicBezTo>
                    <a:pt x="3498" y="2241"/>
                    <a:pt x="3340" y="2084"/>
                    <a:pt x="3151" y="2084"/>
                  </a:cubicBezTo>
                  <a:lnTo>
                    <a:pt x="1733" y="2084"/>
                  </a:lnTo>
                  <a:cubicBezTo>
                    <a:pt x="1544" y="2084"/>
                    <a:pt x="1387" y="2241"/>
                    <a:pt x="1387" y="2430"/>
                  </a:cubicBezTo>
                  <a:cubicBezTo>
                    <a:pt x="1387" y="2651"/>
                    <a:pt x="1544" y="2808"/>
                    <a:pt x="1733" y="2808"/>
                  </a:cubicBezTo>
                  <a:lnTo>
                    <a:pt x="2080" y="2808"/>
                  </a:lnTo>
                  <a:lnTo>
                    <a:pt x="2080" y="4919"/>
                  </a:lnTo>
                  <a:lnTo>
                    <a:pt x="1733" y="4919"/>
                  </a:lnTo>
                  <a:cubicBezTo>
                    <a:pt x="1639" y="4478"/>
                    <a:pt x="1418" y="4100"/>
                    <a:pt x="1166" y="3690"/>
                  </a:cubicBezTo>
                  <a:cubicBezTo>
                    <a:pt x="1072" y="3533"/>
                    <a:pt x="977" y="3375"/>
                    <a:pt x="914" y="3218"/>
                  </a:cubicBezTo>
                  <a:cubicBezTo>
                    <a:pt x="757" y="2871"/>
                    <a:pt x="662" y="2525"/>
                    <a:pt x="757" y="2115"/>
                  </a:cubicBezTo>
                  <a:cubicBezTo>
                    <a:pt x="883" y="1422"/>
                    <a:pt x="1450" y="823"/>
                    <a:pt x="2174" y="697"/>
                  </a:cubicBezTo>
                  <a:cubicBezTo>
                    <a:pt x="2257" y="687"/>
                    <a:pt x="2342" y="682"/>
                    <a:pt x="2427" y="682"/>
                  </a:cubicBezTo>
                  <a:close/>
                  <a:moveTo>
                    <a:pt x="3151" y="5644"/>
                  </a:moveTo>
                  <a:lnTo>
                    <a:pt x="3151" y="6337"/>
                  </a:lnTo>
                  <a:lnTo>
                    <a:pt x="1733" y="6337"/>
                  </a:lnTo>
                  <a:lnTo>
                    <a:pt x="1733" y="5644"/>
                  </a:lnTo>
                  <a:close/>
                  <a:moveTo>
                    <a:pt x="3151" y="7061"/>
                  </a:moveTo>
                  <a:lnTo>
                    <a:pt x="3151" y="8983"/>
                  </a:lnTo>
                  <a:cubicBezTo>
                    <a:pt x="2915" y="8904"/>
                    <a:pt x="2671" y="8865"/>
                    <a:pt x="2430" y="8865"/>
                  </a:cubicBezTo>
                  <a:cubicBezTo>
                    <a:pt x="2190" y="8865"/>
                    <a:pt x="1954" y="8904"/>
                    <a:pt x="1733" y="8983"/>
                  </a:cubicBezTo>
                  <a:lnTo>
                    <a:pt x="1733" y="7061"/>
                  </a:lnTo>
                  <a:close/>
                  <a:moveTo>
                    <a:pt x="2442" y="9558"/>
                  </a:moveTo>
                  <a:cubicBezTo>
                    <a:pt x="2639" y="9558"/>
                    <a:pt x="2836" y="9598"/>
                    <a:pt x="3025" y="9676"/>
                  </a:cubicBezTo>
                  <a:lnTo>
                    <a:pt x="2427" y="10873"/>
                  </a:lnTo>
                  <a:lnTo>
                    <a:pt x="1859" y="9676"/>
                  </a:lnTo>
                  <a:cubicBezTo>
                    <a:pt x="2048" y="9598"/>
                    <a:pt x="2245" y="9558"/>
                    <a:pt x="2442" y="9558"/>
                  </a:cubicBezTo>
                  <a:close/>
                  <a:moveTo>
                    <a:pt x="2441" y="1"/>
                  </a:moveTo>
                  <a:cubicBezTo>
                    <a:pt x="2309" y="1"/>
                    <a:pt x="2178" y="12"/>
                    <a:pt x="2048" y="36"/>
                  </a:cubicBezTo>
                  <a:cubicBezTo>
                    <a:pt x="1072" y="193"/>
                    <a:pt x="221" y="1012"/>
                    <a:pt x="64" y="1989"/>
                  </a:cubicBezTo>
                  <a:cubicBezTo>
                    <a:pt x="1" y="2556"/>
                    <a:pt x="64" y="3060"/>
                    <a:pt x="316" y="3533"/>
                  </a:cubicBezTo>
                  <a:cubicBezTo>
                    <a:pt x="379" y="3753"/>
                    <a:pt x="505" y="3911"/>
                    <a:pt x="631" y="4068"/>
                  </a:cubicBezTo>
                  <a:cubicBezTo>
                    <a:pt x="820" y="4320"/>
                    <a:pt x="977" y="4604"/>
                    <a:pt x="1072" y="4888"/>
                  </a:cubicBezTo>
                  <a:lnTo>
                    <a:pt x="410" y="4888"/>
                  </a:lnTo>
                  <a:cubicBezTo>
                    <a:pt x="190" y="4888"/>
                    <a:pt x="32" y="5045"/>
                    <a:pt x="32" y="5234"/>
                  </a:cubicBezTo>
                  <a:cubicBezTo>
                    <a:pt x="32" y="5423"/>
                    <a:pt x="190" y="5581"/>
                    <a:pt x="410" y="5581"/>
                  </a:cubicBezTo>
                  <a:lnTo>
                    <a:pt x="1103" y="5581"/>
                  </a:lnTo>
                  <a:lnTo>
                    <a:pt x="1103" y="9487"/>
                  </a:lnTo>
                  <a:cubicBezTo>
                    <a:pt x="1103" y="9645"/>
                    <a:pt x="1103" y="9582"/>
                    <a:pt x="2206" y="11724"/>
                  </a:cubicBezTo>
                  <a:cubicBezTo>
                    <a:pt x="2301" y="11850"/>
                    <a:pt x="2395" y="11945"/>
                    <a:pt x="2521" y="11945"/>
                  </a:cubicBezTo>
                  <a:cubicBezTo>
                    <a:pt x="2647" y="11945"/>
                    <a:pt x="2773" y="11850"/>
                    <a:pt x="2836" y="11724"/>
                  </a:cubicBezTo>
                  <a:cubicBezTo>
                    <a:pt x="3939" y="9519"/>
                    <a:pt x="3939" y="9613"/>
                    <a:pt x="3939" y="9487"/>
                  </a:cubicBezTo>
                  <a:lnTo>
                    <a:pt x="3939" y="5581"/>
                  </a:lnTo>
                  <a:lnTo>
                    <a:pt x="4663" y="5581"/>
                  </a:lnTo>
                  <a:cubicBezTo>
                    <a:pt x="4852" y="5581"/>
                    <a:pt x="5010" y="5423"/>
                    <a:pt x="5010" y="5234"/>
                  </a:cubicBezTo>
                  <a:cubicBezTo>
                    <a:pt x="5010" y="5045"/>
                    <a:pt x="4852" y="4888"/>
                    <a:pt x="4663" y="4888"/>
                  </a:cubicBezTo>
                  <a:lnTo>
                    <a:pt x="3970" y="4888"/>
                  </a:lnTo>
                  <a:cubicBezTo>
                    <a:pt x="4065" y="4604"/>
                    <a:pt x="4254" y="4289"/>
                    <a:pt x="4443" y="4005"/>
                  </a:cubicBezTo>
                  <a:cubicBezTo>
                    <a:pt x="4411" y="3942"/>
                    <a:pt x="4506" y="3816"/>
                    <a:pt x="4569" y="3690"/>
                  </a:cubicBezTo>
                  <a:cubicBezTo>
                    <a:pt x="4821" y="3344"/>
                    <a:pt x="4915" y="2903"/>
                    <a:pt x="4915" y="2493"/>
                  </a:cubicBezTo>
                  <a:cubicBezTo>
                    <a:pt x="4915" y="1769"/>
                    <a:pt x="4600" y="1075"/>
                    <a:pt x="4065" y="603"/>
                  </a:cubicBezTo>
                  <a:cubicBezTo>
                    <a:pt x="3603" y="218"/>
                    <a:pt x="3017" y="1"/>
                    <a:pt x="244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2" name="Google Shape;6222;p48"/>
            <p:cNvSpPr/>
            <p:nvPr/>
          </p:nvSpPr>
          <p:spPr>
            <a:xfrm>
              <a:off x="-45804025" y="2755500"/>
              <a:ext cx="34675" cy="18125"/>
            </a:xfrm>
            <a:custGeom>
              <a:avLst/>
              <a:gdLst/>
              <a:ahLst/>
              <a:cxnLst/>
              <a:rect l="l" t="t" r="r" b="b"/>
              <a:pathLst>
                <a:path w="1387" h="725" extrusionOk="0">
                  <a:moveTo>
                    <a:pt x="347" y="0"/>
                  </a:moveTo>
                  <a:cubicBezTo>
                    <a:pt x="127" y="0"/>
                    <a:pt x="1" y="158"/>
                    <a:pt x="1" y="378"/>
                  </a:cubicBezTo>
                  <a:cubicBezTo>
                    <a:pt x="1" y="567"/>
                    <a:pt x="127" y="725"/>
                    <a:pt x="347" y="725"/>
                  </a:cubicBezTo>
                  <a:lnTo>
                    <a:pt x="1040" y="725"/>
                  </a:lnTo>
                  <a:cubicBezTo>
                    <a:pt x="1261" y="725"/>
                    <a:pt x="1387" y="567"/>
                    <a:pt x="1387" y="378"/>
                  </a:cubicBezTo>
                  <a:cubicBezTo>
                    <a:pt x="1387" y="158"/>
                    <a:pt x="1261" y="0"/>
                    <a:pt x="104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3" name="Google Shape;6223;p48"/>
            <p:cNvSpPr/>
            <p:nvPr/>
          </p:nvSpPr>
          <p:spPr>
            <a:xfrm>
              <a:off x="-45998575" y="2755500"/>
              <a:ext cx="35475" cy="18125"/>
            </a:xfrm>
            <a:custGeom>
              <a:avLst/>
              <a:gdLst/>
              <a:ahLst/>
              <a:cxnLst/>
              <a:rect l="l" t="t" r="r" b="b"/>
              <a:pathLst>
                <a:path w="1419" h="725" extrusionOk="0">
                  <a:moveTo>
                    <a:pt x="379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79" y="725"/>
                  </a:cubicBezTo>
                  <a:lnTo>
                    <a:pt x="1072" y="725"/>
                  </a:lnTo>
                  <a:cubicBezTo>
                    <a:pt x="1261" y="693"/>
                    <a:pt x="1419" y="536"/>
                    <a:pt x="1419" y="378"/>
                  </a:cubicBezTo>
                  <a:cubicBezTo>
                    <a:pt x="1419" y="158"/>
                    <a:pt x="1261" y="0"/>
                    <a:pt x="107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4" name="Google Shape;6224;p48"/>
            <p:cNvSpPr/>
            <p:nvPr/>
          </p:nvSpPr>
          <p:spPr>
            <a:xfrm>
              <a:off x="-45818200" y="2703175"/>
              <a:ext cx="35475" cy="26100"/>
            </a:xfrm>
            <a:custGeom>
              <a:avLst/>
              <a:gdLst/>
              <a:ahLst/>
              <a:cxnLst/>
              <a:rect l="l" t="t" r="r" b="b"/>
              <a:pathLst>
                <a:path w="1419" h="1044" extrusionOk="0">
                  <a:moveTo>
                    <a:pt x="991" y="1"/>
                  </a:moveTo>
                  <a:cubicBezTo>
                    <a:pt x="930" y="1"/>
                    <a:pt x="870" y="15"/>
                    <a:pt x="820" y="45"/>
                  </a:cubicBezTo>
                  <a:lnTo>
                    <a:pt x="252" y="423"/>
                  </a:lnTo>
                  <a:cubicBezTo>
                    <a:pt x="95" y="486"/>
                    <a:pt x="0" y="738"/>
                    <a:pt x="126" y="896"/>
                  </a:cubicBezTo>
                  <a:cubicBezTo>
                    <a:pt x="205" y="994"/>
                    <a:pt x="309" y="1044"/>
                    <a:pt x="414" y="1044"/>
                  </a:cubicBezTo>
                  <a:cubicBezTo>
                    <a:pt x="476" y="1044"/>
                    <a:pt x="540" y="1026"/>
                    <a:pt x="599" y="990"/>
                  </a:cubicBezTo>
                  <a:lnTo>
                    <a:pt x="1166" y="644"/>
                  </a:lnTo>
                  <a:cubicBezTo>
                    <a:pt x="1324" y="581"/>
                    <a:pt x="1418" y="329"/>
                    <a:pt x="1292" y="171"/>
                  </a:cubicBezTo>
                  <a:cubicBezTo>
                    <a:pt x="1249" y="64"/>
                    <a:pt x="1119" y="1"/>
                    <a:pt x="99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5" name="Google Shape;6225;p48"/>
            <p:cNvSpPr/>
            <p:nvPr/>
          </p:nvSpPr>
          <p:spPr>
            <a:xfrm>
              <a:off x="-45984400" y="2799050"/>
              <a:ext cx="35475" cy="26100"/>
            </a:xfrm>
            <a:custGeom>
              <a:avLst/>
              <a:gdLst/>
              <a:ahLst/>
              <a:cxnLst/>
              <a:rect l="l" t="t" r="r" b="b"/>
              <a:pathLst>
                <a:path w="1419" h="1044" extrusionOk="0">
                  <a:moveTo>
                    <a:pt x="1014" y="1"/>
                  </a:moveTo>
                  <a:cubicBezTo>
                    <a:pt x="947" y="1"/>
                    <a:pt x="879" y="18"/>
                    <a:pt x="820" y="54"/>
                  </a:cubicBezTo>
                  <a:lnTo>
                    <a:pt x="221" y="400"/>
                  </a:lnTo>
                  <a:cubicBezTo>
                    <a:pt x="64" y="463"/>
                    <a:pt x="1" y="716"/>
                    <a:pt x="95" y="873"/>
                  </a:cubicBezTo>
                  <a:cubicBezTo>
                    <a:pt x="160" y="980"/>
                    <a:pt x="282" y="1043"/>
                    <a:pt x="403" y="1043"/>
                  </a:cubicBezTo>
                  <a:cubicBezTo>
                    <a:pt x="461" y="1043"/>
                    <a:pt x="517" y="1029"/>
                    <a:pt x="568" y="999"/>
                  </a:cubicBezTo>
                  <a:lnTo>
                    <a:pt x="1167" y="621"/>
                  </a:lnTo>
                  <a:cubicBezTo>
                    <a:pt x="1324" y="558"/>
                    <a:pt x="1419" y="306"/>
                    <a:pt x="1293" y="148"/>
                  </a:cubicBezTo>
                  <a:cubicBezTo>
                    <a:pt x="1234" y="50"/>
                    <a:pt x="1125" y="1"/>
                    <a:pt x="101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6" name="Google Shape;6226;p48"/>
            <p:cNvSpPr/>
            <p:nvPr/>
          </p:nvSpPr>
          <p:spPr>
            <a:xfrm>
              <a:off x="-45815850" y="2799050"/>
              <a:ext cx="33900" cy="25750"/>
            </a:xfrm>
            <a:custGeom>
              <a:avLst/>
              <a:gdLst/>
              <a:ahLst/>
              <a:cxnLst/>
              <a:rect l="l" t="t" r="r" b="b"/>
              <a:pathLst>
                <a:path w="1356" h="1030" extrusionOk="0">
                  <a:moveTo>
                    <a:pt x="343" y="1"/>
                  </a:moveTo>
                  <a:cubicBezTo>
                    <a:pt x="231" y="1"/>
                    <a:pt x="123" y="50"/>
                    <a:pt x="64" y="148"/>
                  </a:cubicBezTo>
                  <a:cubicBezTo>
                    <a:pt x="1" y="306"/>
                    <a:pt x="32" y="558"/>
                    <a:pt x="190" y="621"/>
                  </a:cubicBezTo>
                  <a:lnTo>
                    <a:pt x="789" y="999"/>
                  </a:lnTo>
                  <a:cubicBezTo>
                    <a:pt x="838" y="1019"/>
                    <a:pt x="895" y="1029"/>
                    <a:pt x="951" y="1029"/>
                  </a:cubicBezTo>
                  <a:cubicBezTo>
                    <a:pt x="1073" y="1029"/>
                    <a:pt x="1197" y="981"/>
                    <a:pt x="1261" y="873"/>
                  </a:cubicBezTo>
                  <a:cubicBezTo>
                    <a:pt x="1356" y="716"/>
                    <a:pt x="1293" y="526"/>
                    <a:pt x="1135" y="400"/>
                  </a:cubicBezTo>
                  <a:lnTo>
                    <a:pt x="537" y="54"/>
                  </a:lnTo>
                  <a:cubicBezTo>
                    <a:pt x="477" y="18"/>
                    <a:pt x="410" y="1"/>
                    <a:pt x="34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7" name="Google Shape;6227;p48"/>
            <p:cNvSpPr/>
            <p:nvPr/>
          </p:nvSpPr>
          <p:spPr>
            <a:xfrm>
              <a:off x="-45983600" y="2702750"/>
              <a:ext cx="34675" cy="25525"/>
            </a:xfrm>
            <a:custGeom>
              <a:avLst/>
              <a:gdLst/>
              <a:ahLst/>
              <a:cxnLst/>
              <a:rect l="l" t="t" r="r" b="b"/>
              <a:pathLst>
                <a:path w="1387" h="1021" extrusionOk="0">
                  <a:moveTo>
                    <a:pt x="398" y="0"/>
                  </a:moveTo>
                  <a:cubicBezTo>
                    <a:pt x="269" y="0"/>
                    <a:pt x="138" y="49"/>
                    <a:pt x="95" y="157"/>
                  </a:cubicBezTo>
                  <a:cubicBezTo>
                    <a:pt x="0" y="314"/>
                    <a:pt x="32" y="535"/>
                    <a:pt x="189" y="629"/>
                  </a:cubicBezTo>
                  <a:lnTo>
                    <a:pt x="788" y="976"/>
                  </a:lnTo>
                  <a:cubicBezTo>
                    <a:pt x="839" y="1006"/>
                    <a:pt x="899" y="1020"/>
                    <a:pt x="959" y="1020"/>
                  </a:cubicBezTo>
                  <a:cubicBezTo>
                    <a:pt x="1088" y="1020"/>
                    <a:pt x="1218" y="957"/>
                    <a:pt x="1261" y="850"/>
                  </a:cubicBezTo>
                  <a:cubicBezTo>
                    <a:pt x="1387" y="692"/>
                    <a:pt x="1292" y="503"/>
                    <a:pt x="1135" y="377"/>
                  </a:cubicBezTo>
                  <a:lnTo>
                    <a:pt x="567" y="31"/>
                  </a:lnTo>
                  <a:cubicBezTo>
                    <a:pt x="518" y="11"/>
                    <a:pt x="458" y="0"/>
                    <a:pt x="39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228" name="Google Shape;6228;p48"/>
          <p:cNvSpPr/>
          <p:nvPr/>
        </p:nvSpPr>
        <p:spPr>
          <a:xfrm>
            <a:off x="7303069" y="2543173"/>
            <a:ext cx="291767" cy="331821"/>
          </a:xfrm>
          <a:custGeom>
            <a:avLst/>
            <a:gdLst/>
            <a:ahLst/>
            <a:cxnLst/>
            <a:rect l="l" t="t" r="r" b="b"/>
            <a:pathLst>
              <a:path w="10555" h="12004" extrusionOk="0">
                <a:moveTo>
                  <a:pt x="5262" y="709"/>
                </a:moveTo>
                <a:lnTo>
                  <a:pt x="9420" y="2788"/>
                </a:lnTo>
                <a:lnTo>
                  <a:pt x="8066" y="3450"/>
                </a:lnTo>
                <a:lnTo>
                  <a:pt x="5451" y="2127"/>
                </a:lnTo>
                <a:cubicBezTo>
                  <a:pt x="5403" y="2111"/>
                  <a:pt x="5348" y="2103"/>
                  <a:pt x="5293" y="2103"/>
                </a:cubicBezTo>
                <a:cubicBezTo>
                  <a:pt x="5238" y="2103"/>
                  <a:pt x="5183" y="2111"/>
                  <a:pt x="5136" y="2127"/>
                </a:cubicBezTo>
                <a:lnTo>
                  <a:pt x="2489" y="3450"/>
                </a:lnTo>
                <a:lnTo>
                  <a:pt x="1197" y="2788"/>
                </a:lnTo>
                <a:lnTo>
                  <a:pt x="5262" y="709"/>
                </a:lnTo>
                <a:close/>
                <a:moveTo>
                  <a:pt x="4915" y="3040"/>
                </a:moveTo>
                <a:lnTo>
                  <a:pt x="4915" y="6222"/>
                </a:lnTo>
                <a:lnTo>
                  <a:pt x="2804" y="7294"/>
                </a:lnTo>
                <a:lnTo>
                  <a:pt x="2804" y="4080"/>
                </a:lnTo>
                <a:lnTo>
                  <a:pt x="4915" y="3040"/>
                </a:lnTo>
                <a:close/>
                <a:moveTo>
                  <a:pt x="5640" y="3040"/>
                </a:moveTo>
                <a:lnTo>
                  <a:pt x="7750" y="4080"/>
                </a:lnTo>
                <a:lnTo>
                  <a:pt x="7750" y="7294"/>
                </a:lnTo>
                <a:lnTo>
                  <a:pt x="5640" y="6222"/>
                </a:lnTo>
                <a:lnTo>
                  <a:pt x="5640" y="3040"/>
                </a:lnTo>
                <a:close/>
                <a:moveTo>
                  <a:pt x="5262" y="6758"/>
                </a:moveTo>
                <a:lnTo>
                  <a:pt x="7278" y="7798"/>
                </a:lnTo>
                <a:lnTo>
                  <a:pt x="5262" y="8806"/>
                </a:lnTo>
                <a:lnTo>
                  <a:pt x="3277" y="7798"/>
                </a:lnTo>
                <a:lnTo>
                  <a:pt x="5262" y="6758"/>
                </a:lnTo>
                <a:close/>
                <a:moveTo>
                  <a:pt x="725" y="3372"/>
                </a:moveTo>
                <a:lnTo>
                  <a:pt x="2111" y="4080"/>
                </a:lnTo>
                <a:lnTo>
                  <a:pt x="2111" y="7829"/>
                </a:lnTo>
                <a:cubicBezTo>
                  <a:pt x="2111" y="7955"/>
                  <a:pt x="2206" y="8081"/>
                  <a:pt x="2332" y="8113"/>
                </a:cubicBezTo>
                <a:lnTo>
                  <a:pt x="4915" y="9404"/>
                </a:lnTo>
                <a:lnTo>
                  <a:pt x="4915" y="10980"/>
                </a:lnTo>
                <a:lnTo>
                  <a:pt x="725" y="8869"/>
                </a:lnTo>
                <a:lnTo>
                  <a:pt x="725" y="3372"/>
                </a:lnTo>
                <a:close/>
                <a:moveTo>
                  <a:pt x="9861" y="3387"/>
                </a:moveTo>
                <a:lnTo>
                  <a:pt x="9861" y="8932"/>
                </a:lnTo>
                <a:lnTo>
                  <a:pt x="5640" y="11011"/>
                </a:lnTo>
                <a:lnTo>
                  <a:pt x="5640" y="9436"/>
                </a:lnTo>
                <a:lnTo>
                  <a:pt x="8223" y="8144"/>
                </a:lnTo>
                <a:cubicBezTo>
                  <a:pt x="8349" y="8113"/>
                  <a:pt x="8412" y="7987"/>
                  <a:pt x="8412" y="7829"/>
                </a:cubicBezTo>
                <a:lnTo>
                  <a:pt x="8412" y="4080"/>
                </a:lnTo>
                <a:lnTo>
                  <a:pt x="9861" y="3387"/>
                </a:lnTo>
                <a:close/>
                <a:moveTo>
                  <a:pt x="5262" y="0"/>
                </a:moveTo>
                <a:cubicBezTo>
                  <a:pt x="5206" y="0"/>
                  <a:pt x="5151" y="16"/>
                  <a:pt x="5104" y="47"/>
                </a:cubicBezTo>
                <a:lnTo>
                  <a:pt x="284" y="2473"/>
                </a:lnTo>
                <a:cubicBezTo>
                  <a:pt x="63" y="2536"/>
                  <a:pt x="0" y="2662"/>
                  <a:pt x="0" y="2820"/>
                </a:cubicBezTo>
                <a:lnTo>
                  <a:pt x="0" y="9152"/>
                </a:lnTo>
                <a:cubicBezTo>
                  <a:pt x="0" y="9278"/>
                  <a:pt x="63" y="9404"/>
                  <a:pt x="189" y="9499"/>
                </a:cubicBezTo>
                <a:lnTo>
                  <a:pt x="5104" y="11956"/>
                </a:lnTo>
                <a:cubicBezTo>
                  <a:pt x="5151" y="11988"/>
                  <a:pt x="5206" y="12003"/>
                  <a:pt x="5262" y="12003"/>
                </a:cubicBezTo>
                <a:cubicBezTo>
                  <a:pt x="5317" y="12003"/>
                  <a:pt x="5372" y="11988"/>
                  <a:pt x="5419" y="11956"/>
                </a:cubicBezTo>
                <a:lnTo>
                  <a:pt x="10365" y="9499"/>
                </a:lnTo>
                <a:cubicBezTo>
                  <a:pt x="10460" y="9404"/>
                  <a:pt x="10554" y="9278"/>
                  <a:pt x="10554" y="9152"/>
                </a:cubicBezTo>
                <a:lnTo>
                  <a:pt x="10554" y="2788"/>
                </a:lnTo>
                <a:cubicBezTo>
                  <a:pt x="10554" y="2662"/>
                  <a:pt x="10460" y="2568"/>
                  <a:pt x="10365" y="2505"/>
                </a:cubicBezTo>
                <a:lnTo>
                  <a:pt x="5419" y="47"/>
                </a:lnTo>
                <a:cubicBezTo>
                  <a:pt x="5372" y="16"/>
                  <a:pt x="5317" y="0"/>
                  <a:pt x="5262" y="0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29" name="Google Shape;6229;p48"/>
          <p:cNvSpPr/>
          <p:nvPr/>
        </p:nvSpPr>
        <p:spPr>
          <a:xfrm>
            <a:off x="2332159" y="1698014"/>
            <a:ext cx="333562" cy="311807"/>
          </a:xfrm>
          <a:custGeom>
            <a:avLst/>
            <a:gdLst/>
            <a:ahLst/>
            <a:cxnLst/>
            <a:rect l="l" t="t" r="r" b="b"/>
            <a:pathLst>
              <a:path w="12067" h="11280" extrusionOk="0">
                <a:moveTo>
                  <a:pt x="5986" y="757"/>
                </a:moveTo>
                <a:cubicBezTo>
                  <a:pt x="7656" y="757"/>
                  <a:pt x="9011" y="2049"/>
                  <a:pt x="9137" y="3718"/>
                </a:cubicBezTo>
                <a:cubicBezTo>
                  <a:pt x="8822" y="3624"/>
                  <a:pt x="8475" y="3561"/>
                  <a:pt x="8066" y="3561"/>
                </a:cubicBezTo>
                <a:cubicBezTo>
                  <a:pt x="7278" y="3561"/>
                  <a:pt x="6585" y="3781"/>
                  <a:pt x="5955" y="4191"/>
                </a:cubicBezTo>
                <a:cubicBezTo>
                  <a:pt x="5356" y="3781"/>
                  <a:pt x="4632" y="3561"/>
                  <a:pt x="3844" y="3561"/>
                </a:cubicBezTo>
                <a:cubicBezTo>
                  <a:pt x="3466" y="3561"/>
                  <a:pt x="3119" y="3592"/>
                  <a:pt x="2773" y="3718"/>
                </a:cubicBezTo>
                <a:cubicBezTo>
                  <a:pt x="2930" y="2049"/>
                  <a:pt x="4285" y="757"/>
                  <a:pt x="5986" y="757"/>
                </a:cubicBezTo>
                <a:close/>
                <a:moveTo>
                  <a:pt x="3875" y="4254"/>
                </a:moveTo>
                <a:cubicBezTo>
                  <a:pt x="4411" y="4254"/>
                  <a:pt x="4915" y="4411"/>
                  <a:pt x="5388" y="4663"/>
                </a:cubicBezTo>
                <a:cubicBezTo>
                  <a:pt x="4852" y="5168"/>
                  <a:pt x="4505" y="5829"/>
                  <a:pt x="4285" y="6585"/>
                </a:cubicBezTo>
                <a:cubicBezTo>
                  <a:pt x="3560" y="6113"/>
                  <a:pt x="2993" y="5325"/>
                  <a:pt x="2836" y="4411"/>
                </a:cubicBezTo>
                <a:cubicBezTo>
                  <a:pt x="3151" y="4317"/>
                  <a:pt x="3497" y="4254"/>
                  <a:pt x="3875" y="4254"/>
                </a:cubicBezTo>
                <a:close/>
                <a:moveTo>
                  <a:pt x="8129" y="4254"/>
                </a:moveTo>
                <a:cubicBezTo>
                  <a:pt x="8475" y="4254"/>
                  <a:pt x="8822" y="4317"/>
                  <a:pt x="9137" y="4411"/>
                </a:cubicBezTo>
                <a:cubicBezTo>
                  <a:pt x="8979" y="5325"/>
                  <a:pt x="8444" y="6113"/>
                  <a:pt x="7687" y="6585"/>
                </a:cubicBezTo>
                <a:cubicBezTo>
                  <a:pt x="7498" y="5829"/>
                  <a:pt x="7089" y="5168"/>
                  <a:pt x="6585" y="4663"/>
                </a:cubicBezTo>
                <a:cubicBezTo>
                  <a:pt x="7026" y="4411"/>
                  <a:pt x="7561" y="4254"/>
                  <a:pt x="8129" y="4254"/>
                </a:cubicBezTo>
                <a:close/>
                <a:moveTo>
                  <a:pt x="5986" y="5042"/>
                </a:moveTo>
                <a:cubicBezTo>
                  <a:pt x="6490" y="5514"/>
                  <a:pt x="6900" y="6144"/>
                  <a:pt x="7026" y="6900"/>
                </a:cubicBezTo>
                <a:cubicBezTo>
                  <a:pt x="6648" y="7026"/>
                  <a:pt x="6364" y="7058"/>
                  <a:pt x="5986" y="7058"/>
                </a:cubicBezTo>
                <a:cubicBezTo>
                  <a:pt x="5640" y="7058"/>
                  <a:pt x="5293" y="7026"/>
                  <a:pt x="4978" y="6900"/>
                </a:cubicBezTo>
                <a:cubicBezTo>
                  <a:pt x="5073" y="6176"/>
                  <a:pt x="5451" y="5514"/>
                  <a:pt x="5986" y="5042"/>
                </a:cubicBezTo>
                <a:close/>
                <a:moveTo>
                  <a:pt x="4915" y="7625"/>
                </a:moveTo>
                <a:lnTo>
                  <a:pt x="4915" y="7625"/>
                </a:lnTo>
                <a:cubicBezTo>
                  <a:pt x="5230" y="7688"/>
                  <a:pt x="5608" y="7782"/>
                  <a:pt x="5986" y="7782"/>
                </a:cubicBezTo>
                <a:cubicBezTo>
                  <a:pt x="6333" y="7782"/>
                  <a:pt x="6711" y="7719"/>
                  <a:pt x="7057" y="7625"/>
                </a:cubicBezTo>
                <a:lnTo>
                  <a:pt x="7057" y="7625"/>
                </a:lnTo>
                <a:cubicBezTo>
                  <a:pt x="6963" y="8476"/>
                  <a:pt x="6585" y="9232"/>
                  <a:pt x="5986" y="9767"/>
                </a:cubicBezTo>
                <a:cubicBezTo>
                  <a:pt x="5388" y="9232"/>
                  <a:pt x="5010" y="8476"/>
                  <a:pt x="4915" y="7625"/>
                </a:cubicBezTo>
                <a:close/>
                <a:moveTo>
                  <a:pt x="2206" y="4726"/>
                </a:moveTo>
                <a:cubicBezTo>
                  <a:pt x="2458" y="5892"/>
                  <a:pt x="3245" y="6837"/>
                  <a:pt x="4222" y="7373"/>
                </a:cubicBezTo>
                <a:lnTo>
                  <a:pt x="4222" y="7467"/>
                </a:lnTo>
                <a:cubicBezTo>
                  <a:pt x="4222" y="8570"/>
                  <a:pt x="4663" y="9515"/>
                  <a:pt x="5388" y="10208"/>
                </a:cubicBezTo>
                <a:cubicBezTo>
                  <a:pt x="4915" y="10460"/>
                  <a:pt x="4411" y="10555"/>
                  <a:pt x="3875" y="10555"/>
                </a:cubicBezTo>
                <a:cubicBezTo>
                  <a:pt x="2080" y="10555"/>
                  <a:pt x="662" y="9137"/>
                  <a:pt x="662" y="7404"/>
                </a:cubicBezTo>
                <a:cubicBezTo>
                  <a:pt x="662" y="6270"/>
                  <a:pt x="1260" y="5294"/>
                  <a:pt x="2206" y="4726"/>
                </a:cubicBezTo>
                <a:close/>
                <a:moveTo>
                  <a:pt x="9735" y="4695"/>
                </a:moveTo>
                <a:cubicBezTo>
                  <a:pt x="10649" y="5262"/>
                  <a:pt x="11279" y="6239"/>
                  <a:pt x="11279" y="7373"/>
                </a:cubicBezTo>
                <a:cubicBezTo>
                  <a:pt x="11279" y="9137"/>
                  <a:pt x="9861" y="10555"/>
                  <a:pt x="8066" y="10555"/>
                </a:cubicBezTo>
                <a:cubicBezTo>
                  <a:pt x="7530" y="10555"/>
                  <a:pt x="7026" y="10397"/>
                  <a:pt x="6553" y="10177"/>
                </a:cubicBezTo>
                <a:cubicBezTo>
                  <a:pt x="7246" y="9452"/>
                  <a:pt x="7719" y="8476"/>
                  <a:pt x="7719" y="7404"/>
                </a:cubicBezTo>
                <a:lnTo>
                  <a:pt x="7719" y="7341"/>
                </a:lnTo>
                <a:cubicBezTo>
                  <a:pt x="8759" y="6837"/>
                  <a:pt x="9515" y="5892"/>
                  <a:pt x="9735" y="4695"/>
                </a:cubicBezTo>
                <a:close/>
                <a:moveTo>
                  <a:pt x="5986" y="1"/>
                </a:moveTo>
                <a:cubicBezTo>
                  <a:pt x="3875" y="1"/>
                  <a:pt x="2143" y="1734"/>
                  <a:pt x="2143" y="3876"/>
                </a:cubicBezTo>
                <a:lnTo>
                  <a:pt x="2143" y="3939"/>
                </a:lnTo>
                <a:cubicBezTo>
                  <a:pt x="882" y="4569"/>
                  <a:pt x="0" y="5892"/>
                  <a:pt x="0" y="7404"/>
                </a:cubicBezTo>
                <a:cubicBezTo>
                  <a:pt x="0" y="9547"/>
                  <a:pt x="1733" y="11279"/>
                  <a:pt x="3907" y="11279"/>
                </a:cubicBezTo>
                <a:cubicBezTo>
                  <a:pt x="4695" y="11279"/>
                  <a:pt x="5388" y="11027"/>
                  <a:pt x="6018" y="10649"/>
                </a:cubicBezTo>
                <a:cubicBezTo>
                  <a:pt x="6616" y="11027"/>
                  <a:pt x="7372" y="11279"/>
                  <a:pt x="8160" y="11279"/>
                </a:cubicBezTo>
                <a:cubicBezTo>
                  <a:pt x="10271" y="11279"/>
                  <a:pt x="12067" y="9547"/>
                  <a:pt x="12067" y="7404"/>
                </a:cubicBezTo>
                <a:cubicBezTo>
                  <a:pt x="11972" y="5924"/>
                  <a:pt x="11122" y="4632"/>
                  <a:pt x="9861" y="3939"/>
                </a:cubicBezTo>
                <a:lnTo>
                  <a:pt x="9861" y="3876"/>
                </a:lnTo>
                <a:cubicBezTo>
                  <a:pt x="9861" y="1734"/>
                  <a:pt x="8129" y="1"/>
                  <a:pt x="5986" y="1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30" name="Google Shape;6230;p48"/>
          <p:cNvSpPr/>
          <p:nvPr/>
        </p:nvSpPr>
        <p:spPr>
          <a:xfrm>
            <a:off x="2481948" y="2096850"/>
            <a:ext cx="19184" cy="57524"/>
          </a:xfrm>
          <a:custGeom>
            <a:avLst/>
            <a:gdLst/>
            <a:ahLst/>
            <a:cxnLst/>
            <a:rect l="l" t="t" r="r" b="b"/>
            <a:pathLst>
              <a:path w="694" h="2081" extrusionOk="0">
                <a:moveTo>
                  <a:pt x="347" y="1"/>
                </a:moveTo>
                <a:cubicBezTo>
                  <a:pt x="158" y="1"/>
                  <a:pt x="1" y="158"/>
                  <a:pt x="1" y="348"/>
                </a:cubicBezTo>
                <a:lnTo>
                  <a:pt x="1" y="1765"/>
                </a:lnTo>
                <a:cubicBezTo>
                  <a:pt x="1" y="1923"/>
                  <a:pt x="158" y="2080"/>
                  <a:pt x="347" y="2080"/>
                </a:cubicBezTo>
                <a:cubicBezTo>
                  <a:pt x="536" y="2080"/>
                  <a:pt x="694" y="1923"/>
                  <a:pt x="694" y="1734"/>
                </a:cubicBezTo>
                <a:lnTo>
                  <a:pt x="694" y="348"/>
                </a:lnTo>
                <a:cubicBezTo>
                  <a:pt x="694" y="158"/>
                  <a:pt x="536" y="1"/>
                  <a:pt x="347" y="1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31" name="Google Shape;6231;p48"/>
          <p:cNvSpPr/>
          <p:nvPr/>
        </p:nvSpPr>
        <p:spPr>
          <a:xfrm>
            <a:off x="2407924" y="2121367"/>
            <a:ext cx="51415" cy="36488"/>
          </a:xfrm>
          <a:custGeom>
            <a:avLst/>
            <a:gdLst/>
            <a:ahLst/>
            <a:cxnLst/>
            <a:rect l="l" t="t" r="r" b="b"/>
            <a:pathLst>
              <a:path w="1860" h="1320" extrusionOk="0">
                <a:moveTo>
                  <a:pt x="465" y="1"/>
                </a:moveTo>
                <a:cubicBezTo>
                  <a:pt x="344" y="1"/>
                  <a:pt x="222" y="78"/>
                  <a:pt x="158" y="185"/>
                </a:cubicBezTo>
                <a:cubicBezTo>
                  <a:pt x="1" y="311"/>
                  <a:pt x="64" y="563"/>
                  <a:pt x="253" y="658"/>
                </a:cubicBezTo>
                <a:lnTo>
                  <a:pt x="1229" y="1288"/>
                </a:lnTo>
                <a:cubicBezTo>
                  <a:pt x="1261" y="1319"/>
                  <a:pt x="1355" y="1319"/>
                  <a:pt x="1418" y="1319"/>
                </a:cubicBezTo>
                <a:cubicBezTo>
                  <a:pt x="1544" y="1319"/>
                  <a:pt x="1671" y="1288"/>
                  <a:pt x="1734" y="1162"/>
                </a:cubicBezTo>
                <a:cubicBezTo>
                  <a:pt x="1860" y="1004"/>
                  <a:pt x="1765" y="752"/>
                  <a:pt x="1607" y="689"/>
                </a:cubicBezTo>
                <a:lnTo>
                  <a:pt x="631" y="59"/>
                </a:lnTo>
                <a:cubicBezTo>
                  <a:pt x="580" y="18"/>
                  <a:pt x="523" y="1"/>
                  <a:pt x="465" y="1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32" name="Google Shape;6232;p48"/>
          <p:cNvSpPr/>
          <p:nvPr/>
        </p:nvSpPr>
        <p:spPr>
          <a:xfrm>
            <a:off x="2526367" y="2123026"/>
            <a:ext cx="47932" cy="35686"/>
          </a:xfrm>
          <a:custGeom>
            <a:avLst/>
            <a:gdLst/>
            <a:ahLst/>
            <a:cxnLst/>
            <a:rect l="l" t="t" r="r" b="b"/>
            <a:pathLst>
              <a:path w="1734" h="1291" extrusionOk="0">
                <a:moveTo>
                  <a:pt x="1354" y="0"/>
                </a:moveTo>
                <a:cubicBezTo>
                  <a:pt x="1301" y="0"/>
                  <a:pt x="1247" y="11"/>
                  <a:pt x="1198" y="31"/>
                </a:cubicBezTo>
                <a:lnTo>
                  <a:pt x="221" y="661"/>
                </a:lnTo>
                <a:cubicBezTo>
                  <a:pt x="63" y="787"/>
                  <a:pt x="0" y="976"/>
                  <a:pt x="95" y="1133"/>
                </a:cubicBezTo>
                <a:cubicBezTo>
                  <a:pt x="126" y="1228"/>
                  <a:pt x="252" y="1291"/>
                  <a:pt x="347" y="1291"/>
                </a:cubicBezTo>
                <a:cubicBezTo>
                  <a:pt x="441" y="1291"/>
                  <a:pt x="473" y="1291"/>
                  <a:pt x="568" y="1259"/>
                </a:cubicBezTo>
                <a:lnTo>
                  <a:pt x="1544" y="629"/>
                </a:lnTo>
                <a:cubicBezTo>
                  <a:pt x="1702" y="503"/>
                  <a:pt x="1733" y="314"/>
                  <a:pt x="1670" y="157"/>
                </a:cubicBezTo>
                <a:cubicBezTo>
                  <a:pt x="1584" y="49"/>
                  <a:pt x="1469" y="0"/>
                  <a:pt x="1354" y="0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233" name="Google Shape;6233;p48"/>
          <p:cNvGrpSpPr/>
          <p:nvPr/>
        </p:nvGrpSpPr>
        <p:grpSpPr>
          <a:xfrm>
            <a:off x="2350737" y="2503669"/>
            <a:ext cx="291767" cy="334447"/>
            <a:chOff x="-49398750" y="2684600"/>
            <a:chExt cx="263875" cy="302475"/>
          </a:xfrm>
          <a:solidFill>
            <a:srgbClr val="171536"/>
          </a:solidFill>
        </p:grpSpPr>
        <p:sp>
          <p:nvSpPr>
            <p:cNvPr id="6234" name="Google Shape;6234;p48"/>
            <p:cNvSpPr/>
            <p:nvPr/>
          </p:nvSpPr>
          <p:spPr>
            <a:xfrm>
              <a:off x="-49294775" y="2684600"/>
              <a:ext cx="73275" cy="299325"/>
            </a:xfrm>
            <a:custGeom>
              <a:avLst/>
              <a:gdLst/>
              <a:ahLst/>
              <a:cxnLst/>
              <a:rect l="l" t="t" r="r" b="b"/>
              <a:pathLst>
                <a:path w="2931" h="11973" extrusionOk="0">
                  <a:moveTo>
                    <a:pt x="1481" y="1387"/>
                  </a:moveTo>
                  <a:lnTo>
                    <a:pt x="2017" y="2836"/>
                  </a:lnTo>
                  <a:lnTo>
                    <a:pt x="914" y="2836"/>
                  </a:lnTo>
                  <a:lnTo>
                    <a:pt x="1481" y="1387"/>
                  </a:lnTo>
                  <a:close/>
                  <a:moveTo>
                    <a:pt x="2174" y="3529"/>
                  </a:moveTo>
                  <a:lnTo>
                    <a:pt x="2174" y="9893"/>
                  </a:lnTo>
                  <a:lnTo>
                    <a:pt x="757" y="9893"/>
                  </a:lnTo>
                  <a:lnTo>
                    <a:pt x="757" y="3529"/>
                  </a:lnTo>
                  <a:close/>
                  <a:moveTo>
                    <a:pt x="2174" y="10586"/>
                  </a:moveTo>
                  <a:lnTo>
                    <a:pt x="2174" y="10964"/>
                  </a:lnTo>
                  <a:cubicBezTo>
                    <a:pt x="2143" y="11153"/>
                    <a:pt x="1985" y="11311"/>
                    <a:pt x="1828" y="11311"/>
                  </a:cubicBezTo>
                  <a:lnTo>
                    <a:pt x="1103" y="11311"/>
                  </a:lnTo>
                  <a:cubicBezTo>
                    <a:pt x="914" y="11311"/>
                    <a:pt x="757" y="11153"/>
                    <a:pt x="757" y="10964"/>
                  </a:cubicBezTo>
                  <a:lnTo>
                    <a:pt x="757" y="10586"/>
                  </a:lnTo>
                  <a:close/>
                  <a:moveTo>
                    <a:pt x="1450" y="1"/>
                  </a:moveTo>
                  <a:cubicBezTo>
                    <a:pt x="1355" y="1"/>
                    <a:pt x="1198" y="95"/>
                    <a:pt x="1135" y="253"/>
                  </a:cubicBezTo>
                  <a:cubicBezTo>
                    <a:pt x="1" y="3246"/>
                    <a:pt x="95" y="3088"/>
                    <a:pt x="95" y="3151"/>
                  </a:cubicBezTo>
                  <a:lnTo>
                    <a:pt x="95" y="10933"/>
                  </a:lnTo>
                  <a:cubicBezTo>
                    <a:pt x="95" y="11500"/>
                    <a:pt x="568" y="11973"/>
                    <a:pt x="1135" y="11973"/>
                  </a:cubicBezTo>
                  <a:lnTo>
                    <a:pt x="1859" y="11973"/>
                  </a:lnTo>
                  <a:cubicBezTo>
                    <a:pt x="2458" y="11973"/>
                    <a:pt x="2931" y="11500"/>
                    <a:pt x="2931" y="10933"/>
                  </a:cubicBezTo>
                  <a:lnTo>
                    <a:pt x="2931" y="3120"/>
                  </a:lnTo>
                  <a:cubicBezTo>
                    <a:pt x="2836" y="3088"/>
                    <a:pt x="2931" y="3277"/>
                    <a:pt x="1765" y="253"/>
                  </a:cubicBezTo>
                  <a:cubicBezTo>
                    <a:pt x="1733" y="127"/>
                    <a:pt x="1576" y="1"/>
                    <a:pt x="145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5" name="Google Shape;6235;p48"/>
            <p:cNvSpPr/>
            <p:nvPr/>
          </p:nvSpPr>
          <p:spPr>
            <a:xfrm>
              <a:off x="-49398750" y="2684600"/>
              <a:ext cx="87450" cy="300900"/>
            </a:xfrm>
            <a:custGeom>
              <a:avLst/>
              <a:gdLst/>
              <a:ahLst/>
              <a:cxnLst/>
              <a:rect l="l" t="t" r="r" b="b"/>
              <a:pathLst>
                <a:path w="3498" h="12036" extrusionOk="0">
                  <a:moveTo>
                    <a:pt x="2773" y="662"/>
                  </a:moveTo>
                  <a:lnTo>
                    <a:pt x="2773" y="11311"/>
                  </a:lnTo>
                  <a:lnTo>
                    <a:pt x="662" y="11311"/>
                  </a:lnTo>
                  <a:lnTo>
                    <a:pt x="662" y="10586"/>
                  </a:lnTo>
                  <a:lnTo>
                    <a:pt x="1734" y="10586"/>
                  </a:lnTo>
                  <a:cubicBezTo>
                    <a:pt x="1923" y="10586"/>
                    <a:pt x="2080" y="10429"/>
                    <a:pt x="2080" y="10240"/>
                  </a:cubicBezTo>
                  <a:cubicBezTo>
                    <a:pt x="2080" y="10051"/>
                    <a:pt x="1923" y="9893"/>
                    <a:pt x="1734" y="9893"/>
                  </a:cubicBezTo>
                  <a:lnTo>
                    <a:pt x="662" y="9893"/>
                  </a:lnTo>
                  <a:lnTo>
                    <a:pt x="662" y="9169"/>
                  </a:lnTo>
                  <a:lnTo>
                    <a:pt x="1009" y="9169"/>
                  </a:lnTo>
                  <a:cubicBezTo>
                    <a:pt x="1198" y="9169"/>
                    <a:pt x="1356" y="9011"/>
                    <a:pt x="1356" y="8822"/>
                  </a:cubicBezTo>
                  <a:cubicBezTo>
                    <a:pt x="1356" y="8633"/>
                    <a:pt x="1198" y="8475"/>
                    <a:pt x="1009" y="8475"/>
                  </a:cubicBezTo>
                  <a:lnTo>
                    <a:pt x="662" y="8475"/>
                  </a:lnTo>
                  <a:lnTo>
                    <a:pt x="662" y="7751"/>
                  </a:lnTo>
                  <a:lnTo>
                    <a:pt x="1734" y="7751"/>
                  </a:lnTo>
                  <a:cubicBezTo>
                    <a:pt x="1923" y="7751"/>
                    <a:pt x="2080" y="7593"/>
                    <a:pt x="2080" y="7404"/>
                  </a:cubicBezTo>
                  <a:cubicBezTo>
                    <a:pt x="2080" y="7215"/>
                    <a:pt x="1923" y="7058"/>
                    <a:pt x="1734" y="7058"/>
                  </a:cubicBezTo>
                  <a:lnTo>
                    <a:pt x="662" y="7058"/>
                  </a:lnTo>
                  <a:lnTo>
                    <a:pt x="662" y="6333"/>
                  </a:lnTo>
                  <a:lnTo>
                    <a:pt x="1009" y="6333"/>
                  </a:lnTo>
                  <a:cubicBezTo>
                    <a:pt x="1198" y="6333"/>
                    <a:pt x="1356" y="6176"/>
                    <a:pt x="1356" y="5987"/>
                  </a:cubicBezTo>
                  <a:cubicBezTo>
                    <a:pt x="1356" y="5798"/>
                    <a:pt x="1198" y="5640"/>
                    <a:pt x="1009" y="5640"/>
                  </a:cubicBezTo>
                  <a:lnTo>
                    <a:pt x="662" y="5640"/>
                  </a:lnTo>
                  <a:lnTo>
                    <a:pt x="662" y="4947"/>
                  </a:lnTo>
                  <a:lnTo>
                    <a:pt x="1734" y="4947"/>
                  </a:lnTo>
                  <a:cubicBezTo>
                    <a:pt x="1923" y="4947"/>
                    <a:pt x="2080" y="4789"/>
                    <a:pt x="2080" y="4569"/>
                  </a:cubicBezTo>
                  <a:cubicBezTo>
                    <a:pt x="2080" y="4380"/>
                    <a:pt x="1923" y="4222"/>
                    <a:pt x="1734" y="4222"/>
                  </a:cubicBezTo>
                  <a:lnTo>
                    <a:pt x="662" y="4222"/>
                  </a:lnTo>
                  <a:lnTo>
                    <a:pt x="662" y="3498"/>
                  </a:lnTo>
                  <a:lnTo>
                    <a:pt x="1009" y="3498"/>
                  </a:lnTo>
                  <a:cubicBezTo>
                    <a:pt x="1198" y="3498"/>
                    <a:pt x="1356" y="3340"/>
                    <a:pt x="1356" y="3151"/>
                  </a:cubicBezTo>
                  <a:cubicBezTo>
                    <a:pt x="1356" y="2962"/>
                    <a:pt x="1198" y="2805"/>
                    <a:pt x="1009" y="2805"/>
                  </a:cubicBezTo>
                  <a:lnTo>
                    <a:pt x="662" y="2805"/>
                  </a:lnTo>
                  <a:lnTo>
                    <a:pt x="662" y="2080"/>
                  </a:lnTo>
                  <a:lnTo>
                    <a:pt x="1734" y="2080"/>
                  </a:lnTo>
                  <a:cubicBezTo>
                    <a:pt x="1923" y="2080"/>
                    <a:pt x="2080" y="1922"/>
                    <a:pt x="2080" y="1733"/>
                  </a:cubicBezTo>
                  <a:cubicBezTo>
                    <a:pt x="2080" y="1544"/>
                    <a:pt x="1923" y="1387"/>
                    <a:pt x="1734" y="1387"/>
                  </a:cubicBezTo>
                  <a:lnTo>
                    <a:pt x="662" y="1387"/>
                  </a:lnTo>
                  <a:lnTo>
                    <a:pt x="662" y="662"/>
                  </a:lnTo>
                  <a:close/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lnTo>
                    <a:pt x="1" y="11657"/>
                  </a:lnTo>
                  <a:cubicBezTo>
                    <a:pt x="1" y="11878"/>
                    <a:pt x="158" y="12036"/>
                    <a:pt x="347" y="12036"/>
                  </a:cubicBezTo>
                  <a:lnTo>
                    <a:pt x="3151" y="12036"/>
                  </a:lnTo>
                  <a:cubicBezTo>
                    <a:pt x="3340" y="12036"/>
                    <a:pt x="3498" y="11878"/>
                    <a:pt x="3498" y="11657"/>
                  </a:cubicBezTo>
                  <a:lnTo>
                    <a:pt x="3498" y="379"/>
                  </a:lnTo>
                  <a:cubicBezTo>
                    <a:pt x="3498" y="158"/>
                    <a:pt x="3340" y="1"/>
                    <a:pt x="315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6" name="Google Shape;6236;p48"/>
            <p:cNvSpPr/>
            <p:nvPr/>
          </p:nvSpPr>
          <p:spPr>
            <a:xfrm>
              <a:off x="-49207350" y="2686175"/>
              <a:ext cx="72475" cy="300900"/>
            </a:xfrm>
            <a:custGeom>
              <a:avLst/>
              <a:gdLst/>
              <a:ahLst/>
              <a:cxnLst/>
              <a:rect l="l" t="t" r="r" b="b"/>
              <a:pathLst>
                <a:path w="2899" h="12036" extrusionOk="0">
                  <a:moveTo>
                    <a:pt x="1859" y="694"/>
                  </a:moveTo>
                  <a:lnTo>
                    <a:pt x="1859" y="694"/>
                  </a:lnTo>
                  <a:cubicBezTo>
                    <a:pt x="1828" y="820"/>
                    <a:pt x="1796" y="946"/>
                    <a:pt x="1796" y="1040"/>
                  </a:cubicBezTo>
                  <a:cubicBezTo>
                    <a:pt x="1733" y="1418"/>
                    <a:pt x="1828" y="1765"/>
                    <a:pt x="2111" y="2112"/>
                  </a:cubicBezTo>
                  <a:cubicBezTo>
                    <a:pt x="2143" y="2143"/>
                    <a:pt x="2174" y="2238"/>
                    <a:pt x="2143" y="2301"/>
                  </a:cubicBezTo>
                  <a:cubicBezTo>
                    <a:pt x="2017" y="2584"/>
                    <a:pt x="1796" y="2773"/>
                    <a:pt x="1481" y="2773"/>
                  </a:cubicBezTo>
                  <a:cubicBezTo>
                    <a:pt x="1072" y="2773"/>
                    <a:pt x="757" y="2458"/>
                    <a:pt x="757" y="2080"/>
                  </a:cubicBezTo>
                  <a:cubicBezTo>
                    <a:pt x="757" y="1670"/>
                    <a:pt x="914" y="1324"/>
                    <a:pt x="1166" y="1103"/>
                  </a:cubicBezTo>
                  <a:cubicBezTo>
                    <a:pt x="1387" y="851"/>
                    <a:pt x="1576" y="788"/>
                    <a:pt x="1859" y="694"/>
                  </a:cubicBezTo>
                  <a:close/>
                  <a:moveTo>
                    <a:pt x="1450" y="3466"/>
                  </a:moveTo>
                  <a:cubicBezTo>
                    <a:pt x="1513" y="3529"/>
                    <a:pt x="1702" y="3781"/>
                    <a:pt x="1859" y="4600"/>
                  </a:cubicBezTo>
                  <a:cubicBezTo>
                    <a:pt x="1954" y="4726"/>
                    <a:pt x="1954" y="4789"/>
                    <a:pt x="1954" y="4884"/>
                  </a:cubicBezTo>
                  <a:lnTo>
                    <a:pt x="946" y="4884"/>
                  </a:lnTo>
                  <a:cubicBezTo>
                    <a:pt x="946" y="4789"/>
                    <a:pt x="1009" y="4726"/>
                    <a:pt x="1009" y="4600"/>
                  </a:cubicBezTo>
                  <a:cubicBezTo>
                    <a:pt x="1198" y="3781"/>
                    <a:pt x="1355" y="3529"/>
                    <a:pt x="1450" y="3466"/>
                  </a:cubicBezTo>
                  <a:close/>
                  <a:moveTo>
                    <a:pt x="2111" y="5546"/>
                  </a:moveTo>
                  <a:cubicBezTo>
                    <a:pt x="2174" y="6081"/>
                    <a:pt x="2237" y="6680"/>
                    <a:pt x="2237" y="7310"/>
                  </a:cubicBezTo>
                  <a:cubicBezTo>
                    <a:pt x="2174" y="9389"/>
                    <a:pt x="1796" y="10901"/>
                    <a:pt x="1481" y="11216"/>
                  </a:cubicBezTo>
                  <a:cubicBezTo>
                    <a:pt x="1387" y="11122"/>
                    <a:pt x="1198" y="10901"/>
                    <a:pt x="1040" y="10082"/>
                  </a:cubicBezTo>
                  <a:cubicBezTo>
                    <a:pt x="883" y="9326"/>
                    <a:pt x="757" y="8349"/>
                    <a:pt x="757" y="7310"/>
                  </a:cubicBezTo>
                  <a:cubicBezTo>
                    <a:pt x="757" y="6680"/>
                    <a:pt x="788" y="6081"/>
                    <a:pt x="883" y="5546"/>
                  </a:cubicBezTo>
                  <a:close/>
                  <a:moveTo>
                    <a:pt x="2489" y="1"/>
                  </a:moveTo>
                  <a:cubicBezTo>
                    <a:pt x="1796" y="1"/>
                    <a:pt x="1229" y="32"/>
                    <a:pt x="662" y="631"/>
                  </a:cubicBezTo>
                  <a:cubicBezTo>
                    <a:pt x="253" y="1009"/>
                    <a:pt x="1" y="1576"/>
                    <a:pt x="1" y="2112"/>
                  </a:cubicBezTo>
                  <a:cubicBezTo>
                    <a:pt x="1" y="2616"/>
                    <a:pt x="284" y="3088"/>
                    <a:pt x="725" y="3340"/>
                  </a:cubicBezTo>
                  <a:cubicBezTo>
                    <a:pt x="190" y="4285"/>
                    <a:pt x="1" y="6302"/>
                    <a:pt x="1" y="7436"/>
                  </a:cubicBezTo>
                  <a:cubicBezTo>
                    <a:pt x="1" y="8539"/>
                    <a:pt x="127" y="10555"/>
                    <a:pt x="725" y="11531"/>
                  </a:cubicBezTo>
                  <a:cubicBezTo>
                    <a:pt x="914" y="11878"/>
                    <a:pt x="1166" y="12036"/>
                    <a:pt x="1450" y="12036"/>
                  </a:cubicBezTo>
                  <a:cubicBezTo>
                    <a:pt x="1702" y="12036"/>
                    <a:pt x="1954" y="11878"/>
                    <a:pt x="2143" y="11531"/>
                  </a:cubicBezTo>
                  <a:cubicBezTo>
                    <a:pt x="2710" y="10586"/>
                    <a:pt x="2868" y="8570"/>
                    <a:pt x="2868" y="7436"/>
                  </a:cubicBezTo>
                  <a:cubicBezTo>
                    <a:pt x="2836" y="6239"/>
                    <a:pt x="2742" y="4254"/>
                    <a:pt x="2174" y="3309"/>
                  </a:cubicBezTo>
                  <a:cubicBezTo>
                    <a:pt x="2458" y="3151"/>
                    <a:pt x="2710" y="2868"/>
                    <a:pt x="2773" y="2553"/>
                  </a:cubicBezTo>
                  <a:cubicBezTo>
                    <a:pt x="2899" y="2238"/>
                    <a:pt x="2805" y="1923"/>
                    <a:pt x="2616" y="1670"/>
                  </a:cubicBezTo>
                  <a:cubicBezTo>
                    <a:pt x="2426" y="1450"/>
                    <a:pt x="2300" y="1135"/>
                    <a:pt x="2773" y="536"/>
                  </a:cubicBezTo>
                  <a:cubicBezTo>
                    <a:pt x="2836" y="410"/>
                    <a:pt x="2899" y="316"/>
                    <a:pt x="2805" y="190"/>
                  </a:cubicBezTo>
                  <a:cubicBezTo>
                    <a:pt x="2773" y="64"/>
                    <a:pt x="2616" y="1"/>
                    <a:pt x="248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37" name="Google Shape;6237;p48"/>
          <p:cNvGrpSpPr/>
          <p:nvPr/>
        </p:nvGrpSpPr>
        <p:grpSpPr>
          <a:xfrm>
            <a:off x="4419244" y="1718152"/>
            <a:ext cx="290882" cy="332705"/>
            <a:chOff x="-47509225" y="1974175"/>
            <a:chExt cx="263075" cy="300900"/>
          </a:xfrm>
          <a:solidFill>
            <a:srgbClr val="171536"/>
          </a:solidFill>
        </p:grpSpPr>
        <p:sp>
          <p:nvSpPr>
            <p:cNvPr id="6238" name="Google Shape;6238;p48"/>
            <p:cNvSpPr/>
            <p:nvPr/>
          </p:nvSpPr>
          <p:spPr>
            <a:xfrm>
              <a:off x="-47439925" y="2026950"/>
              <a:ext cx="124475" cy="124450"/>
            </a:xfrm>
            <a:custGeom>
              <a:avLst/>
              <a:gdLst/>
              <a:ahLst/>
              <a:cxnLst/>
              <a:rect l="l" t="t" r="r" b="b"/>
              <a:pathLst>
                <a:path w="4979" h="4978" extrusionOk="0">
                  <a:moveTo>
                    <a:pt x="1828" y="725"/>
                  </a:moveTo>
                  <a:cubicBezTo>
                    <a:pt x="2301" y="725"/>
                    <a:pt x="2679" y="1008"/>
                    <a:pt x="2805" y="1418"/>
                  </a:cubicBezTo>
                  <a:lnTo>
                    <a:pt x="1828" y="1418"/>
                  </a:lnTo>
                  <a:cubicBezTo>
                    <a:pt x="1607" y="1418"/>
                    <a:pt x="1450" y="1575"/>
                    <a:pt x="1450" y="1796"/>
                  </a:cubicBezTo>
                  <a:lnTo>
                    <a:pt x="1450" y="2773"/>
                  </a:lnTo>
                  <a:cubicBezTo>
                    <a:pt x="1040" y="2615"/>
                    <a:pt x="757" y="2206"/>
                    <a:pt x="757" y="1796"/>
                  </a:cubicBezTo>
                  <a:cubicBezTo>
                    <a:pt x="757" y="1197"/>
                    <a:pt x="1229" y="725"/>
                    <a:pt x="1828" y="725"/>
                  </a:cubicBezTo>
                  <a:close/>
                  <a:moveTo>
                    <a:pt x="2805" y="2143"/>
                  </a:moveTo>
                  <a:cubicBezTo>
                    <a:pt x="2679" y="2458"/>
                    <a:pt x="2458" y="2678"/>
                    <a:pt x="2175" y="2773"/>
                  </a:cubicBezTo>
                  <a:lnTo>
                    <a:pt x="2175" y="2143"/>
                  </a:lnTo>
                  <a:close/>
                  <a:moveTo>
                    <a:pt x="4254" y="2111"/>
                  </a:moveTo>
                  <a:lnTo>
                    <a:pt x="4254" y="4222"/>
                  </a:lnTo>
                  <a:lnTo>
                    <a:pt x="2143" y="4222"/>
                  </a:lnTo>
                  <a:lnTo>
                    <a:pt x="2143" y="3466"/>
                  </a:lnTo>
                  <a:cubicBezTo>
                    <a:pt x="2805" y="3308"/>
                    <a:pt x="3372" y="2804"/>
                    <a:pt x="3529" y="2111"/>
                  </a:cubicBezTo>
                  <a:close/>
                  <a:moveTo>
                    <a:pt x="1765" y="0"/>
                  </a:moveTo>
                  <a:cubicBezTo>
                    <a:pt x="788" y="0"/>
                    <a:pt x="1" y="788"/>
                    <a:pt x="1" y="1796"/>
                  </a:cubicBezTo>
                  <a:cubicBezTo>
                    <a:pt x="1" y="2647"/>
                    <a:pt x="599" y="3340"/>
                    <a:pt x="1418" y="3529"/>
                  </a:cubicBezTo>
                  <a:lnTo>
                    <a:pt x="1418" y="4631"/>
                  </a:lnTo>
                  <a:cubicBezTo>
                    <a:pt x="1418" y="4820"/>
                    <a:pt x="1576" y="4978"/>
                    <a:pt x="1765" y="4978"/>
                  </a:cubicBezTo>
                  <a:lnTo>
                    <a:pt x="4569" y="4978"/>
                  </a:lnTo>
                  <a:cubicBezTo>
                    <a:pt x="4789" y="4978"/>
                    <a:pt x="4916" y="4820"/>
                    <a:pt x="4916" y="4631"/>
                  </a:cubicBezTo>
                  <a:lnTo>
                    <a:pt x="4916" y="1827"/>
                  </a:lnTo>
                  <a:cubicBezTo>
                    <a:pt x="4979" y="1575"/>
                    <a:pt x="4821" y="1418"/>
                    <a:pt x="4600" y="1418"/>
                  </a:cubicBezTo>
                  <a:lnTo>
                    <a:pt x="3498" y="1418"/>
                  </a:lnTo>
                  <a:cubicBezTo>
                    <a:pt x="3340" y="630"/>
                    <a:pt x="2647" y="0"/>
                    <a:pt x="17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9" name="Google Shape;6239;p48"/>
            <p:cNvSpPr/>
            <p:nvPr/>
          </p:nvSpPr>
          <p:spPr>
            <a:xfrm>
              <a:off x="-47439125" y="2184475"/>
              <a:ext cx="88225" cy="18125"/>
            </a:xfrm>
            <a:custGeom>
              <a:avLst/>
              <a:gdLst/>
              <a:ahLst/>
              <a:cxnLst/>
              <a:rect l="l" t="t" r="r" b="b"/>
              <a:pathLst>
                <a:path w="3529" h="725" extrusionOk="0">
                  <a:moveTo>
                    <a:pt x="378" y="0"/>
                  </a:moveTo>
                  <a:cubicBezTo>
                    <a:pt x="158" y="0"/>
                    <a:pt x="32" y="158"/>
                    <a:pt x="32" y="378"/>
                  </a:cubicBezTo>
                  <a:cubicBezTo>
                    <a:pt x="0" y="567"/>
                    <a:pt x="158" y="725"/>
                    <a:pt x="378" y="725"/>
                  </a:cubicBezTo>
                  <a:lnTo>
                    <a:pt x="3182" y="725"/>
                  </a:lnTo>
                  <a:cubicBezTo>
                    <a:pt x="3371" y="725"/>
                    <a:pt x="3529" y="567"/>
                    <a:pt x="3529" y="378"/>
                  </a:cubicBezTo>
                  <a:cubicBezTo>
                    <a:pt x="3529" y="158"/>
                    <a:pt x="3371" y="0"/>
                    <a:pt x="318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0" name="Google Shape;6240;p48"/>
            <p:cNvSpPr/>
            <p:nvPr/>
          </p:nvSpPr>
          <p:spPr>
            <a:xfrm>
              <a:off x="-47438350" y="2219900"/>
              <a:ext cx="122900" cy="18150"/>
            </a:xfrm>
            <a:custGeom>
              <a:avLst/>
              <a:gdLst/>
              <a:ahLst/>
              <a:cxnLst/>
              <a:rect l="l" t="t" r="r" b="b"/>
              <a:pathLst>
                <a:path w="4916" h="726" extrusionOk="0">
                  <a:moveTo>
                    <a:pt x="347" y="1"/>
                  </a:moveTo>
                  <a:cubicBezTo>
                    <a:pt x="127" y="1"/>
                    <a:pt x="1" y="158"/>
                    <a:pt x="1" y="379"/>
                  </a:cubicBezTo>
                  <a:cubicBezTo>
                    <a:pt x="1" y="568"/>
                    <a:pt x="127" y="725"/>
                    <a:pt x="347" y="725"/>
                  </a:cubicBezTo>
                  <a:lnTo>
                    <a:pt x="4537" y="725"/>
                  </a:lnTo>
                  <a:cubicBezTo>
                    <a:pt x="4758" y="725"/>
                    <a:pt x="4916" y="568"/>
                    <a:pt x="4916" y="379"/>
                  </a:cubicBezTo>
                  <a:cubicBezTo>
                    <a:pt x="4916" y="158"/>
                    <a:pt x="4758" y="1"/>
                    <a:pt x="453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1" name="Google Shape;6241;p48"/>
            <p:cNvSpPr/>
            <p:nvPr/>
          </p:nvSpPr>
          <p:spPr>
            <a:xfrm>
              <a:off x="-47333600" y="218605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cubicBezTo>
                    <a:pt x="568" y="693"/>
                    <a:pt x="726" y="536"/>
                    <a:pt x="726" y="347"/>
                  </a:cubicBezTo>
                  <a:cubicBezTo>
                    <a:pt x="726" y="126"/>
                    <a:pt x="568" y="0"/>
                    <a:pt x="3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2" name="Google Shape;6242;p48"/>
            <p:cNvSpPr/>
            <p:nvPr/>
          </p:nvSpPr>
          <p:spPr>
            <a:xfrm>
              <a:off x="-47509225" y="1974175"/>
              <a:ext cx="263075" cy="300900"/>
            </a:xfrm>
            <a:custGeom>
              <a:avLst/>
              <a:gdLst/>
              <a:ahLst/>
              <a:cxnLst/>
              <a:rect l="l" t="t" r="r" b="b"/>
              <a:pathLst>
                <a:path w="10523" h="12036" extrusionOk="0">
                  <a:moveTo>
                    <a:pt x="9483" y="2111"/>
                  </a:moveTo>
                  <a:cubicBezTo>
                    <a:pt x="9672" y="2111"/>
                    <a:pt x="9830" y="2269"/>
                    <a:pt x="9830" y="2489"/>
                  </a:cubicBezTo>
                  <a:lnTo>
                    <a:pt x="9830" y="3529"/>
                  </a:lnTo>
                  <a:lnTo>
                    <a:pt x="9105" y="3529"/>
                  </a:lnTo>
                  <a:lnTo>
                    <a:pt x="9105" y="2111"/>
                  </a:lnTo>
                  <a:close/>
                  <a:moveTo>
                    <a:pt x="9830" y="4222"/>
                  </a:moveTo>
                  <a:lnTo>
                    <a:pt x="9830" y="5640"/>
                  </a:lnTo>
                  <a:lnTo>
                    <a:pt x="9105" y="5640"/>
                  </a:lnTo>
                  <a:lnTo>
                    <a:pt x="9105" y="4222"/>
                  </a:lnTo>
                  <a:close/>
                  <a:moveTo>
                    <a:pt x="9861" y="6333"/>
                  </a:moveTo>
                  <a:lnTo>
                    <a:pt x="9861" y="7751"/>
                  </a:lnTo>
                  <a:lnTo>
                    <a:pt x="9168" y="7751"/>
                  </a:lnTo>
                  <a:lnTo>
                    <a:pt x="9168" y="6333"/>
                  </a:lnTo>
                  <a:close/>
                  <a:moveTo>
                    <a:pt x="9830" y="8412"/>
                  </a:moveTo>
                  <a:lnTo>
                    <a:pt x="9830" y="9483"/>
                  </a:lnTo>
                  <a:cubicBezTo>
                    <a:pt x="9830" y="9672"/>
                    <a:pt x="9672" y="9830"/>
                    <a:pt x="9483" y="9830"/>
                  </a:cubicBezTo>
                  <a:lnTo>
                    <a:pt x="9137" y="9830"/>
                  </a:lnTo>
                  <a:lnTo>
                    <a:pt x="9137" y="8412"/>
                  </a:lnTo>
                  <a:close/>
                  <a:moveTo>
                    <a:pt x="8444" y="630"/>
                  </a:moveTo>
                  <a:lnTo>
                    <a:pt x="8444" y="11248"/>
                  </a:lnTo>
                  <a:lnTo>
                    <a:pt x="1450" y="11248"/>
                  </a:lnTo>
                  <a:lnTo>
                    <a:pt x="1450" y="10554"/>
                  </a:lnTo>
                  <a:lnTo>
                    <a:pt x="1796" y="10554"/>
                  </a:lnTo>
                  <a:cubicBezTo>
                    <a:pt x="1985" y="10554"/>
                    <a:pt x="2143" y="10397"/>
                    <a:pt x="2143" y="10176"/>
                  </a:cubicBezTo>
                  <a:cubicBezTo>
                    <a:pt x="2143" y="9987"/>
                    <a:pt x="1985" y="9830"/>
                    <a:pt x="1796" y="9830"/>
                  </a:cubicBezTo>
                  <a:lnTo>
                    <a:pt x="1450" y="9830"/>
                  </a:lnTo>
                  <a:lnTo>
                    <a:pt x="1450" y="8412"/>
                  </a:lnTo>
                  <a:lnTo>
                    <a:pt x="1796" y="8412"/>
                  </a:lnTo>
                  <a:cubicBezTo>
                    <a:pt x="1985" y="8412"/>
                    <a:pt x="2143" y="8255"/>
                    <a:pt x="2143" y="8066"/>
                  </a:cubicBezTo>
                  <a:cubicBezTo>
                    <a:pt x="2143" y="7877"/>
                    <a:pt x="1985" y="7719"/>
                    <a:pt x="1796" y="7719"/>
                  </a:cubicBezTo>
                  <a:lnTo>
                    <a:pt x="1450" y="7719"/>
                  </a:lnTo>
                  <a:lnTo>
                    <a:pt x="1450" y="6301"/>
                  </a:lnTo>
                  <a:lnTo>
                    <a:pt x="1796" y="6301"/>
                  </a:lnTo>
                  <a:cubicBezTo>
                    <a:pt x="1985" y="6301"/>
                    <a:pt x="2143" y="6144"/>
                    <a:pt x="2143" y="5923"/>
                  </a:cubicBezTo>
                  <a:cubicBezTo>
                    <a:pt x="2143" y="5734"/>
                    <a:pt x="1985" y="5577"/>
                    <a:pt x="1796" y="5577"/>
                  </a:cubicBezTo>
                  <a:lnTo>
                    <a:pt x="1450" y="5577"/>
                  </a:lnTo>
                  <a:lnTo>
                    <a:pt x="1450" y="4159"/>
                  </a:lnTo>
                  <a:lnTo>
                    <a:pt x="1796" y="4159"/>
                  </a:lnTo>
                  <a:cubicBezTo>
                    <a:pt x="1985" y="4159"/>
                    <a:pt x="2143" y="4001"/>
                    <a:pt x="2143" y="3812"/>
                  </a:cubicBezTo>
                  <a:cubicBezTo>
                    <a:pt x="2143" y="3623"/>
                    <a:pt x="1985" y="3466"/>
                    <a:pt x="1796" y="3466"/>
                  </a:cubicBezTo>
                  <a:lnTo>
                    <a:pt x="1450" y="3466"/>
                  </a:lnTo>
                  <a:lnTo>
                    <a:pt x="1450" y="2048"/>
                  </a:lnTo>
                  <a:lnTo>
                    <a:pt x="1796" y="2048"/>
                  </a:lnTo>
                  <a:cubicBezTo>
                    <a:pt x="1985" y="2048"/>
                    <a:pt x="2143" y="1891"/>
                    <a:pt x="2143" y="1670"/>
                  </a:cubicBezTo>
                  <a:cubicBezTo>
                    <a:pt x="2143" y="1481"/>
                    <a:pt x="1985" y="1324"/>
                    <a:pt x="1796" y="1324"/>
                  </a:cubicBezTo>
                  <a:lnTo>
                    <a:pt x="1450" y="1324"/>
                  </a:lnTo>
                  <a:lnTo>
                    <a:pt x="1450" y="630"/>
                  </a:lnTo>
                  <a:close/>
                  <a:moveTo>
                    <a:pt x="1040" y="0"/>
                  </a:moveTo>
                  <a:cubicBezTo>
                    <a:pt x="851" y="0"/>
                    <a:pt x="693" y="158"/>
                    <a:pt x="693" y="347"/>
                  </a:cubicBezTo>
                  <a:lnTo>
                    <a:pt x="693" y="1418"/>
                  </a:lnTo>
                  <a:lnTo>
                    <a:pt x="347" y="1418"/>
                  </a:lnTo>
                  <a:cubicBezTo>
                    <a:pt x="158" y="1418"/>
                    <a:pt x="0" y="1576"/>
                    <a:pt x="0" y="1765"/>
                  </a:cubicBezTo>
                  <a:cubicBezTo>
                    <a:pt x="0" y="1954"/>
                    <a:pt x="158" y="2111"/>
                    <a:pt x="347" y="2111"/>
                  </a:cubicBezTo>
                  <a:lnTo>
                    <a:pt x="693" y="2111"/>
                  </a:lnTo>
                  <a:lnTo>
                    <a:pt x="693" y="3529"/>
                  </a:lnTo>
                  <a:lnTo>
                    <a:pt x="347" y="3529"/>
                  </a:lnTo>
                  <a:cubicBezTo>
                    <a:pt x="158" y="3529"/>
                    <a:pt x="0" y="3686"/>
                    <a:pt x="0" y="3907"/>
                  </a:cubicBezTo>
                  <a:cubicBezTo>
                    <a:pt x="0" y="4096"/>
                    <a:pt x="158" y="4254"/>
                    <a:pt x="347" y="4254"/>
                  </a:cubicBezTo>
                  <a:lnTo>
                    <a:pt x="693" y="4254"/>
                  </a:lnTo>
                  <a:lnTo>
                    <a:pt x="693" y="5671"/>
                  </a:lnTo>
                  <a:lnTo>
                    <a:pt x="347" y="5671"/>
                  </a:lnTo>
                  <a:cubicBezTo>
                    <a:pt x="158" y="5671"/>
                    <a:pt x="0" y="5829"/>
                    <a:pt x="0" y="6018"/>
                  </a:cubicBezTo>
                  <a:cubicBezTo>
                    <a:pt x="0" y="6207"/>
                    <a:pt x="158" y="6364"/>
                    <a:pt x="347" y="6364"/>
                  </a:cubicBezTo>
                  <a:lnTo>
                    <a:pt x="693" y="6364"/>
                  </a:lnTo>
                  <a:lnTo>
                    <a:pt x="693" y="7782"/>
                  </a:lnTo>
                  <a:lnTo>
                    <a:pt x="347" y="7782"/>
                  </a:lnTo>
                  <a:cubicBezTo>
                    <a:pt x="158" y="7782"/>
                    <a:pt x="0" y="7940"/>
                    <a:pt x="0" y="8160"/>
                  </a:cubicBezTo>
                  <a:cubicBezTo>
                    <a:pt x="0" y="8349"/>
                    <a:pt x="158" y="8507"/>
                    <a:pt x="347" y="8507"/>
                  </a:cubicBezTo>
                  <a:lnTo>
                    <a:pt x="693" y="8507"/>
                  </a:lnTo>
                  <a:lnTo>
                    <a:pt x="693" y="9924"/>
                  </a:lnTo>
                  <a:lnTo>
                    <a:pt x="347" y="9924"/>
                  </a:lnTo>
                  <a:cubicBezTo>
                    <a:pt x="158" y="9924"/>
                    <a:pt x="0" y="10082"/>
                    <a:pt x="0" y="10271"/>
                  </a:cubicBezTo>
                  <a:cubicBezTo>
                    <a:pt x="0" y="10460"/>
                    <a:pt x="158" y="10617"/>
                    <a:pt x="347" y="10617"/>
                  </a:cubicBezTo>
                  <a:lnTo>
                    <a:pt x="693" y="10617"/>
                  </a:lnTo>
                  <a:lnTo>
                    <a:pt x="693" y="11689"/>
                  </a:lnTo>
                  <a:cubicBezTo>
                    <a:pt x="693" y="11878"/>
                    <a:pt x="851" y="12035"/>
                    <a:pt x="1040" y="12035"/>
                  </a:cubicBezTo>
                  <a:lnTo>
                    <a:pt x="8759" y="12035"/>
                  </a:lnTo>
                  <a:cubicBezTo>
                    <a:pt x="8979" y="12035"/>
                    <a:pt x="9137" y="11878"/>
                    <a:pt x="9137" y="11689"/>
                  </a:cubicBezTo>
                  <a:lnTo>
                    <a:pt x="9137" y="10617"/>
                  </a:lnTo>
                  <a:lnTo>
                    <a:pt x="9483" y="10617"/>
                  </a:lnTo>
                  <a:cubicBezTo>
                    <a:pt x="10050" y="10617"/>
                    <a:pt x="10523" y="10145"/>
                    <a:pt x="10523" y="9578"/>
                  </a:cubicBezTo>
                  <a:lnTo>
                    <a:pt x="10523" y="2552"/>
                  </a:lnTo>
                  <a:cubicBezTo>
                    <a:pt x="10523" y="1891"/>
                    <a:pt x="10050" y="1418"/>
                    <a:pt x="9483" y="1418"/>
                  </a:cubicBezTo>
                  <a:lnTo>
                    <a:pt x="9137" y="1418"/>
                  </a:lnTo>
                  <a:lnTo>
                    <a:pt x="9137" y="347"/>
                  </a:lnTo>
                  <a:cubicBezTo>
                    <a:pt x="9137" y="158"/>
                    <a:pt x="8979" y="0"/>
                    <a:pt x="875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43" name="Google Shape;6243;p48"/>
          <p:cNvGrpSpPr/>
          <p:nvPr/>
        </p:nvGrpSpPr>
        <p:grpSpPr>
          <a:xfrm>
            <a:off x="4397476" y="2124856"/>
            <a:ext cx="334419" cy="331599"/>
            <a:chOff x="-47529700" y="2342000"/>
            <a:chExt cx="302450" cy="299900"/>
          </a:xfrm>
          <a:solidFill>
            <a:srgbClr val="171536"/>
          </a:solidFill>
        </p:grpSpPr>
        <p:sp>
          <p:nvSpPr>
            <p:cNvPr id="6244" name="Google Shape;6244;p48"/>
            <p:cNvSpPr/>
            <p:nvPr/>
          </p:nvSpPr>
          <p:spPr>
            <a:xfrm>
              <a:off x="-47529700" y="2342000"/>
              <a:ext cx="302450" cy="299900"/>
            </a:xfrm>
            <a:custGeom>
              <a:avLst/>
              <a:gdLst/>
              <a:ahLst/>
              <a:cxnLst/>
              <a:rect l="l" t="t" r="r" b="b"/>
              <a:pathLst>
                <a:path w="12098" h="11996" extrusionOk="0">
                  <a:moveTo>
                    <a:pt x="7530" y="725"/>
                  </a:moveTo>
                  <a:cubicBezTo>
                    <a:pt x="9672" y="725"/>
                    <a:pt x="11405" y="2457"/>
                    <a:pt x="11405" y="4568"/>
                  </a:cubicBezTo>
                  <a:cubicBezTo>
                    <a:pt x="11405" y="6711"/>
                    <a:pt x="9672" y="8443"/>
                    <a:pt x="7530" y="8443"/>
                  </a:cubicBezTo>
                  <a:cubicBezTo>
                    <a:pt x="5419" y="8443"/>
                    <a:pt x="3686" y="6711"/>
                    <a:pt x="3686" y="4568"/>
                  </a:cubicBezTo>
                  <a:cubicBezTo>
                    <a:pt x="3686" y="2457"/>
                    <a:pt x="5419" y="725"/>
                    <a:pt x="7530" y="725"/>
                  </a:cubicBezTo>
                  <a:close/>
                  <a:moveTo>
                    <a:pt x="4064" y="7530"/>
                  </a:moveTo>
                  <a:cubicBezTo>
                    <a:pt x="4222" y="7719"/>
                    <a:pt x="4379" y="7876"/>
                    <a:pt x="4568" y="8034"/>
                  </a:cubicBezTo>
                  <a:lnTo>
                    <a:pt x="3686" y="8947"/>
                  </a:lnTo>
                  <a:lnTo>
                    <a:pt x="3151" y="8443"/>
                  </a:lnTo>
                  <a:lnTo>
                    <a:pt x="4064" y="7530"/>
                  </a:lnTo>
                  <a:close/>
                  <a:moveTo>
                    <a:pt x="2647" y="8916"/>
                  </a:moveTo>
                  <a:lnTo>
                    <a:pt x="3151" y="9420"/>
                  </a:lnTo>
                  <a:lnTo>
                    <a:pt x="1386" y="11184"/>
                  </a:lnTo>
                  <a:cubicBezTo>
                    <a:pt x="1323" y="11247"/>
                    <a:pt x="1237" y="11279"/>
                    <a:pt x="1146" y="11279"/>
                  </a:cubicBezTo>
                  <a:cubicBezTo>
                    <a:pt x="1056" y="11279"/>
                    <a:pt x="961" y="11247"/>
                    <a:pt x="882" y="11184"/>
                  </a:cubicBezTo>
                  <a:cubicBezTo>
                    <a:pt x="756" y="11090"/>
                    <a:pt x="756" y="10838"/>
                    <a:pt x="882" y="10680"/>
                  </a:cubicBezTo>
                  <a:lnTo>
                    <a:pt x="2647" y="8916"/>
                  </a:lnTo>
                  <a:close/>
                  <a:moveTo>
                    <a:pt x="7530" y="0"/>
                  </a:moveTo>
                  <a:cubicBezTo>
                    <a:pt x="5009" y="0"/>
                    <a:pt x="2962" y="2048"/>
                    <a:pt x="2962" y="4568"/>
                  </a:cubicBezTo>
                  <a:cubicBezTo>
                    <a:pt x="2962" y="5450"/>
                    <a:pt x="3214" y="6270"/>
                    <a:pt x="3623" y="6963"/>
                  </a:cubicBezTo>
                  <a:lnTo>
                    <a:pt x="410" y="10208"/>
                  </a:lnTo>
                  <a:cubicBezTo>
                    <a:pt x="0" y="10586"/>
                    <a:pt x="0" y="11279"/>
                    <a:pt x="410" y="11688"/>
                  </a:cubicBezTo>
                  <a:cubicBezTo>
                    <a:pt x="599" y="11893"/>
                    <a:pt x="867" y="11996"/>
                    <a:pt x="1138" y="11996"/>
                  </a:cubicBezTo>
                  <a:cubicBezTo>
                    <a:pt x="1410" y="11996"/>
                    <a:pt x="1686" y="11893"/>
                    <a:pt x="1890" y="11688"/>
                  </a:cubicBezTo>
                  <a:lnTo>
                    <a:pt x="5135" y="8475"/>
                  </a:lnTo>
                  <a:cubicBezTo>
                    <a:pt x="5829" y="8916"/>
                    <a:pt x="6679" y="9137"/>
                    <a:pt x="7530" y="9137"/>
                  </a:cubicBezTo>
                  <a:cubicBezTo>
                    <a:pt x="10050" y="9137"/>
                    <a:pt x="12098" y="7089"/>
                    <a:pt x="12098" y="4568"/>
                  </a:cubicBezTo>
                  <a:cubicBezTo>
                    <a:pt x="12098" y="2048"/>
                    <a:pt x="10050" y="0"/>
                    <a:pt x="753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5" name="Google Shape;6245;p48"/>
            <p:cNvSpPr/>
            <p:nvPr/>
          </p:nvSpPr>
          <p:spPr>
            <a:xfrm>
              <a:off x="-47404475" y="2395550"/>
              <a:ext cx="124475" cy="123675"/>
            </a:xfrm>
            <a:custGeom>
              <a:avLst/>
              <a:gdLst/>
              <a:ahLst/>
              <a:cxnLst/>
              <a:rect l="l" t="t" r="r" b="b"/>
              <a:pathLst>
                <a:path w="4979" h="4947" extrusionOk="0">
                  <a:moveTo>
                    <a:pt x="2804" y="2080"/>
                  </a:moveTo>
                  <a:cubicBezTo>
                    <a:pt x="2678" y="2395"/>
                    <a:pt x="2458" y="2647"/>
                    <a:pt x="2174" y="2710"/>
                  </a:cubicBezTo>
                  <a:lnTo>
                    <a:pt x="2174" y="2080"/>
                  </a:lnTo>
                  <a:close/>
                  <a:moveTo>
                    <a:pt x="1828" y="694"/>
                  </a:moveTo>
                  <a:cubicBezTo>
                    <a:pt x="2300" y="694"/>
                    <a:pt x="2678" y="977"/>
                    <a:pt x="2804" y="1418"/>
                  </a:cubicBezTo>
                  <a:lnTo>
                    <a:pt x="1828" y="1418"/>
                  </a:lnTo>
                  <a:cubicBezTo>
                    <a:pt x="1607" y="1418"/>
                    <a:pt x="1481" y="1576"/>
                    <a:pt x="1481" y="1765"/>
                  </a:cubicBezTo>
                  <a:lnTo>
                    <a:pt x="1481" y="2741"/>
                  </a:lnTo>
                  <a:cubicBezTo>
                    <a:pt x="1072" y="2584"/>
                    <a:pt x="757" y="2206"/>
                    <a:pt x="757" y="1765"/>
                  </a:cubicBezTo>
                  <a:cubicBezTo>
                    <a:pt x="757" y="1166"/>
                    <a:pt x="1229" y="694"/>
                    <a:pt x="1828" y="694"/>
                  </a:cubicBezTo>
                  <a:close/>
                  <a:moveTo>
                    <a:pt x="4254" y="2080"/>
                  </a:moveTo>
                  <a:lnTo>
                    <a:pt x="4254" y="4222"/>
                  </a:lnTo>
                  <a:lnTo>
                    <a:pt x="2143" y="4222"/>
                  </a:lnTo>
                  <a:lnTo>
                    <a:pt x="2143" y="3466"/>
                  </a:lnTo>
                  <a:cubicBezTo>
                    <a:pt x="2804" y="3308"/>
                    <a:pt x="3371" y="2804"/>
                    <a:pt x="3498" y="2080"/>
                  </a:cubicBezTo>
                  <a:close/>
                  <a:moveTo>
                    <a:pt x="1796" y="0"/>
                  </a:moveTo>
                  <a:cubicBezTo>
                    <a:pt x="788" y="0"/>
                    <a:pt x="0" y="788"/>
                    <a:pt x="0" y="1765"/>
                  </a:cubicBezTo>
                  <a:cubicBezTo>
                    <a:pt x="0" y="2615"/>
                    <a:pt x="599" y="3340"/>
                    <a:pt x="1418" y="3497"/>
                  </a:cubicBezTo>
                  <a:lnTo>
                    <a:pt x="1418" y="4600"/>
                  </a:lnTo>
                  <a:cubicBezTo>
                    <a:pt x="1418" y="4789"/>
                    <a:pt x="1576" y="4947"/>
                    <a:pt x="1796" y="4947"/>
                  </a:cubicBezTo>
                  <a:lnTo>
                    <a:pt x="4569" y="4947"/>
                  </a:lnTo>
                  <a:cubicBezTo>
                    <a:pt x="4789" y="4947"/>
                    <a:pt x="4947" y="4789"/>
                    <a:pt x="4947" y="4600"/>
                  </a:cubicBezTo>
                  <a:lnTo>
                    <a:pt x="4947" y="1796"/>
                  </a:lnTo>
                  <a:cubicBezTo>
                    <a:pt x="4978" y="1576"/>
                    <a:pt x="4821" y="1418"/>
                    <a:pt x="4632" y="1418"/>
                  </a:cubicBezTo>
                  <a:lnTo>
                    <a:pt x="3498" y="1418"/>
                  </a:lnTo>
                  <a:cubicBezTo>
                    <a:pt x="3371" y="631"/>
                    <a:pt x="2647" y="0"/>
                    <a:pt x="179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46" name="Google Shape;6246;p48"/>
          <p:cNvGrpSpPr/>
          <p:nvPr/>
        </p:nvGrpSpPr>
        <p:grpSpPr>
          <a:xfrm>
            <a:off x="4398775" y="2573356"/>
            <a:ext cx="331821" cy="252570"/>
            <a:chOff x="-47527350" y="2747625"/>
            <a:chExt cx="300100" cy="228425"/>
          </a:xfrm>
          <a:solidFill>
            <a:srgbClr val="171536"/>
          </a:solidFill>
        </p:grpSpPr>
        <p:sp>
          <p:nvSpPr>
            <p:cNvPr id="6247" name="Google Shape;6247;p48"/>
            <p:cNvSpPr/>
            <p:nvPr/>
          </p:nvSpPr>
          <p:spPr>
            <a:xfrm>
              <a:off x="-47475350" y="2782275"/>
              <a:ext cx="124450" cy="124475"/>
            </a:xfrm>
            <a:custGeom>
              <a:avLst/>
              <a:gdLst/>
              <a:ahLst/>
              <a:cxnLst/>
              <a:rect l="l" t="t" r="r" b="b"/>
              <a:pathLst>
                <a:path w="4978" h="4979" extrusionOk="0">
                  <a:moveTo>
                    <a:pt x="2804" y="2080"/>
                  </a:moveTo>
                  <a:cubicBezTo>
                    <a:pt x="2678" y="2395"/>
                    <a:pt x="2457" y="2647"/>
                    <a:pt x="2174" y="2710"/>
                  </a:cubicBezTo>
                  <a:lnTo>
                    <a:pt x="2174" y="2080"/>
                  </a:lnTo>
                  <a:close/>
                  <a:moveTo>
                    <a:pt x="1827" y="725"/>
                  </a:moveTo>
                  <a:cubicBezTo>
                    <a:pt x="2300" y="725"/>
                    <a:pt x="2678" y="977"/>
                    <a:pt x="2804" y="1418"/>
                  </a:cubicBezTo>
                  <a:lnTo>
                    <a:pt x="1827" y="1418"/>
                  </a:lnTo>
                  <a:cubicBezTo>
                    <a:pt x="1607" y="1418"/>
                    <a:pt x="1481" y="1576"/>
                    <a:pt x="1481" y="1765"/>
                  </a:cubicBezTo>
                  <a:lnTo>
                    <a:pt x="1481" y="2773"/>
                  </a:lnTo>
                  <a:cubicBezTo>
                    <a:pt x="1071" y="2615"/>
                    <a:pt x="756" y="2206"/>
                    <a:pt x="756" y="1765"/>
                  </a:cubicBezTo>
                  <a:cubicBezTo>
                    <a:pt x="756" y="1197"/>
                    <a:pt x="1229" y="725"/>
                    <a:pt x="1827" y="725"/>
                  </a:cubicBezTo>
                  <a:close/>
                  <a:moveTo>
                    <a:pt x="4253" y="2080"/>
                  </a:moveTo>
                  <a:lnTo>
                    <a:pt x="4253" y="4222"/>
                  </a:lnTo>
                  <a:lnTo>
                    <a:pt x="2142" y="4222"/>
                  </a:lnTo>
                  <a:lnTo>
                    <a:pt x="2142" y="3466"/>
                  </a:lnTo>
                  <a:cubicBezTo>
                    <a:pt x="2804" y="3308"/>
                    <a:pt x="3371" y="2804"/>
                    <a:pt x="3529" y="2080"/>
                  </a:cubicBezTo>
                  <a:close/>
                  <a:moveTo>
                    <a:pt x="1764" y="0"/>
                  </a:moveTo>
                  <a:cubicBezTo>
                    <a:pt x="788" y="0"/>
                    <a:pt x="0" y="788"/>
                    <a:pt x="0" y="1765"/>
                  </a:cubicBezTo>
                  <a:cubicBezTo>
                    <a:pt x="0" y="2647"/>
                    <a:pt x="599" y="3340"/>
                    <a:pt x="1418" y="3497"/>
                  </a:cubicBezTo>
                  <a:lnTo>
                    <a:pt x="1418" y="4600"/>
                  </a:lnTo>
                  <a:cubicBezTo>
                    <a:pt x="1418" y="4821"/>
                    <a:pt x="1575" y="4978"/>
                    <a:pt x="1764" y="4978"/>
                  </a:cubicBezTo>
                  <a:lnTo>
                    <a:pt x="4568" y="4978"/>
                  </a:lnTo>
                  <a:cubicBezTo>
                    <a:pt x="4757" y="4978"/>
                    <a:pt x="4915" y="4821"/>
                    <a:pt x="4915" y="4600"/>
                  </a:cubicBezTo>
                  <a:lnTo>
                    <a:pt x="4915" y="1828"/>
                  </a:lnTo>
                  <a:cubicBezTo>
                    <a:pt x="4978" y="1576"/>
                    <a:pt x="4820" y="1418"/>
                    <a:pt x="4600" y="1418"/>
                  </a:cubicBezTo>
                  <a:lnTo>
                    <a:pt x="3497" y="1418"/>
                  </a:lnTo>
                  <a:cubicBezTo>
                    <a:pt x="3340" y="630"/>
                    <a:pt x="2646" y="0"/>
                    <a:pt x="176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8" name="Google Shape;6248;p48"/>
            <p:cNvSpPr/>
            <p:nvPr/>
          </p:nvSpPr>
          <p:spPr>
            <a:xfrm>
              <a:off x="-47333600" y="2782275"/>
              <a:ext cx="53600" cy="18125"/>
            </a:xfrm>
            <a:custGeom>
              <a:avLst/>
              <a:gdLst/>
              <a:ahLst/>
              <a:cxnLst/>
              <a:rect l="l" t="t" r="r" b="b"/>
              <a:pathLst>
                <a:path w="2144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797" y="725"/>
                  </a:lnTo>
                  <a:cubicBezTo>
                    <a:pt x="1986" y="725"/>
                    <a:pt x="2143" y="567"/>
                    <a:pt x="2143" y="347"/>
                  </a:cubicBezTo>
                  <a:cubicBezTo>
                    <a:pt x="2143" y="158"/>
                    <a:pt x="1986" y="0"/>
                    <a:pt x="179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9" name="Google Shape;6249;p48"/>
            <p:cNvSpPr/>
            <p:nvPr/>
          </p:nvSpPr>
          <p:spPr>
            <a:xfrm>
              <a:off x="-47333600" y="2817725"/>
              <a:ext cx="53600" cy="18125"/>
            </a:xfrm>
            <a:custGeom>
              <a:avLst/>
              <a:gdLst/>
              <a:ahLst/>
              <a:cxnLst/>
              <a:rect l="l" t="t" r="r" b="b"/>
              <a:pathLst>
                <a:path w="2144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797" y="725"/>
                  </a:lnTo>
                  <a:cubicBezTo>
                    <a:pt x="1986" y="725"/>
                    <a:pt x="2143" y="567"/>
                    <a:pt x="2143" y="347"/>
                  </a:cubicBezTo>
                  <a:cubicBezTo>
                    <a:pt x="2143" y="158"/>
                    <a:pt x="1986" y="0"/>
                    <a:pt x="179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0" name="Google Shape;6250;p48"/>
            <p:cNvSpPr/>
            <p:nvPr/>
          </p:nvSpPr>
          <p:spPr>
            <a:xfrm>
              <a:off x="-47333600" y="2852375"/>
              <a:ext cx="53600" cy="17350"/>
            </a:xfrm>
            <a:custGeom>
              <a:avLst/>
              <a:gdLst/>
              <a:ahLst/>
              <a:cxnLst/>
              <a:rect l="l" t="t" r="r" b="b"/>
              <a:pathLst>
                <a:path w="2144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lnTo>
                    <a:pt x="1797" y="693"/>
                  </a:lnTo>
                  <a:cubicBezTo>
                    <a:pt x="1986" y="693"/>
                    <a:pt x="2143" y="536"/>
                    <a:pt x="2143" y="347"/>
                  </a:cubicBezTo>
                  <a:cubicBezTo>
                    <a:pt x="2143" y="158"/>
                    <a:pt x="1986" y="0"/>
                    <a:pt x="179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1" name="Google Shape;6251;p48"/>
            <p:cNvSpPr/>
            <p:nvPr/>
          </p:nvSpPr>
          <p:spPr>
            <a:xfrm>
              <a:off x="-47333600" y="2887800"/>
              <a:ext cx="53600" cy="17375"/>
            </a:xfrm>
            <a:custGeom>
              <a:avLst/>
              <a:gdLst/>
              <a:ahLst/>
              <a:cxnLst/>
              <a:rect l="l" t="t" r="r" b="b"/>
              <a:pathLst>
                <a:path w="2144" h="695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7"/>
                    <a:pt x="158" y="694"/>
                    <a:pt x="347" y="694"/>
                  </a:cubicBezTo>
                  <a:lnTo>
                    <a:pt x="1797" y="694"/>
                  </a:lnTo>
                  <a:cubicBezTo>
                    <a:pt x="1986" y="694"/>
                    <a:pt x="2143" y="537"/>
                    <a:pt x="2143" y="347"/>
                  </a:cubicBezTo>
                  <a:cubicBezTo>
                    <a:pt x="2143" y="158"/>
                    <a:pt x="1986" y="1"/>
                    <a:pt x="179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2" name="Google Shape;6252;p48"/>
            <p:cNvSpPr/>
            <p:nvPr/>
          </p:nvSpPr>
          <p:spPr>
            <a:xfrm>
              <a:off x="-47527350" y="2747625"/>
              <a:ext cx="300100" cy="228425"/>
            </a:xfrm>
            <a:custGeom>
              <a:avLst/>
              <a:gdLst/>
              <a:ahLst/>
              <a:cxnLst/>
              <a:rect l="l" t="t" r="r" b="b"/>
              <a:pathLst>
                <a:path w="12004" h="9137" extrusionOk="0">
                  <a:moveTo>
                    <a:pt x="10586" y="693"/>
                  </a:moveTo>
                  <a:lnTo>
                    <a:pt x="10586" y="7026"/>
                  </a:lnTo>
                  <a:lnTo>
                    <a:pt x="1418" y="7026"/>
                  </a:lnTo>
                  <a:lnTo>
                    <a:pt x="1418" y="693"/>
                  </a:lnTo>
                  <a:close/>
                  <a:moveTo>
                    <a:pt x="11311" y="7687"/>
                  </a:moveTo>
                  <a:lnTo>
                    <a:pt x="11311" y="8412"/>
                  </a:lnTo>
                  <a:lnTo>
                    <a:pt x="725" y="8412"/>
                  </a:lnTo>
                  <a:lnTo>
                    <a:pt x="725" y="7687"/>
                  </a:lnTo>
                  <a:close/>
                  <a:moveTo>
                    <a:pt x="1072" y="0"/>
                  </a:moveTo>
                  <a:cubicBezTo>
                    <a:pt x="883" y="0"/>
                    <a:pt x="725" y="158"/>
                    <a:pt x="725" y="378"/>
                  </a:cubicBezTo>
                  <a:lnTo>
                    <a:pt x="725" y="7026"/>
                  </a:lnTo>
                  <a:lnTo>
                    <a:pt x="347" y="7026"/>
                  </a:lnTo>
                  <a:cubicBezTo>
                    <a:pt x="158" y="7026"/>
                    <a:pt x="1" y="7183"/>
                    <a:pt x="1" y="7372"/>
                  </a:cubicBezTo>
                  <a:lnTo>
                    <a:pt x="1" y="8790"/>
                  </a:lnTo>
                  <a:cubicBezTo>
                    <a:pt x="1" y="8979"/>
                    <a:pt x="158" y="9136"/>
                    <a:pt x="347" y="9136"/>
                  </a:cubicBezTo>
                  <a:lnTo>
                    <a:pt x="11658" y="9136"/>
                  </a:lnTo>
                  <a:cubicBezTo>
                    <a:pt x="11847" y="9136"/>
                    <a:pt x="12004" y="8979"/>
                    <a:pt x="12004" y="8790"/>
                  </a:cubicBezTo>
                  <a:lnTo>
                    <a:pt x="12004" y="7372"/>
                  </a:lnTo>
                  <a:cubicBezTo>
                    <a:pt x="12004" y="7183"/>
                    <a:pt x="11847" y="7026"/>
                    <a:pt x="11658" y="7026"/>
                  </a:cubicBezTo>
                  <a:lnTo>
                    <a:pt x="11311" y="7026"/>
                  </a:lnTo>
                  <a:lnTo>
                    <a:pt x="11311" y="378"/>
                  </a:lnTo>
                  <a:cubicBezTo>
                    <a:pt x="11311" y="158"/>
                    <a:pt x="11153" y="0"/>
                    <a:pt x="1096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253" name="Google Shape;6253;p48"/>
          <p:cNvSpPr/>
          <p:nvPr/>
        </p:nvSpPr>
        <p:spPr>
          <a:xfrm>
            <a:off x="6461002" y="1706500"/>
            <a:ext cx="330079" cy="334225"/>
          </a:xfrm>
          <a:custGeom>
            <a:avLst/>
            <a:gdLst/>
            <a:ahLst/>
            <a:cxnLst/>
            <a:rect l="l" t="t" r="r" b="b"/>
            <a:pathLst>
              <a:path w="11941" h="12091" extrusionOk="0">
                <a:moveTo>
                  <a:pt x="5955" y="796"/>
                </a:moveTo>
                <a:lnTo>
                  <a:pt x="10933" y="3915"/>
                </a:lnTo>
                <a:lnTo>
                  <a:pt x="5955" y="7034"/>
                </a:lnTo>
                <a:lnTo>
                  <a:pt x="977" y="3915"/>
                </a:lnTo>
                <a:lnTo>
                  <a:pt x="5955" y="796"/>
                </a:lnTo>
                <a:close/>
                <a:moveTo>
                  <a:pt x="9924" y="5428"/>
                </a:moveTo>
                <a:lnTo>
                  <a:pt x="10964" y="6058"/>
                </a:lnTo>
                <a:lnTo>
                  <a:pt x="5955" y="9145"/>
                </a:lnTo>
                <a:lnTo>
                  <a:pt x="977" y="6058"/>
                </a:lnTo>
                <a:lnTo>
                  <a:pt x="2017" y="5428"/>
                </a:lnTo>
                <a:lnTo>
                  <a:pt x="5797" y="7790"/>
                </a:lnTo>
                <a:cubicBezTo>
                  <a:pt x="5860" y="7822"/>
                  <a:pt x="5931" y="7838"/>
                  <a:pt x="5994" y="7838"/>
                </a:cubicBezTo>
                <a:cubicBezTo>
                  <a:pt x="6057" y="7838"/>
                  <a:pt x="6112" y="7822"/>
                  <a:pt x="6144" y="7790"/>
                </a:cubicBezTo>
                <a:lnTo>
                  <a:pt x="9924" y="5428"/>
                </a:lnTo>
                <a:close/>
                <a:moveTo>
                  <a:pt x="9956" y="7538"/>
                </a:moveTo>
                <a:lnTo>
                  <a:pt x="10964" y="8169"/>
                </a:lnTo>
                <a:lnTo>
                  <a:pt x="5986" y="11288"/>
                </a:lnTo>
                <a:lnTo>
                  <a:pt x="1040" y="8169"/>
                </a:lnTo>
                <a:lnTo>
                  <a:pt x="2048" y="7538"/>
                </a:lnTo>
                <a:lnTo>
                  <a:pt x="5829" y="9901"/>
                </a:lnTo>
                <a:cubicBezTo>
                  <a:pt x="5892" y="9949"/>
                  <a:pt x="5963" y="9972"/>
                  <a:pt x="6026" y="9972"/>
                </a:cubicBezTo>
                <a:cubicBezTo>
                  <a:pt x="6089" y="9972"/>
                  <a:pt x="6144" y="9949"/>
                  <a:pt x="6175" y="9901"/>
                </a:cubicBezTo>
                <a:lnTo>
                  <a:pt x="9956" y="7538"/>
                </a:lnTo>
                <a:close/>
                <a:moveTo>
                  <a:pt x="5959" y="1"/>
                </a:moveTo>
                <a:cubicBezTo>
                  <a:pt x="5900" y="1"/>
                  <a:pt x="5845" y="25"/>
                  <a:pt x="5797" y="72"/>
                </a:cubicBezTo>
                <a:lnTo>
                  <a:pt x="158" y="3600"/>
                </a:lnTo>
                <a:cubicBezTo>
                  <a:pt x="32" y="3695"/>
                  <a:pt x="0" y="3758"/>
                  <a:pt x="0" y="3915"/>
                </a:cubicBezTo>
                <a:cubicBezTo>
                  <a:pt x="0" y="4073"/>
                  <a:pt x="95" y="4136"/>
                  <a:pt x="158" y="4230"/>
                </a:cubicBezTo>
                <a:lnTo>
                  <a:pt x="1387" y="4987"/>
                </a:lnTo>
                <a:lnTo>
                  <a:pt x="158" y="5743"/>
                </a:lnTo>
                <a:cubicBezTo>
                  <a:pt x="32" y="5806"/>
                  <a:pt x="0" y="5869"/>
                  <a:pt x="0" y="6058"/>
                </a:cubicBezTo>
                <a:cubicBezTo>
                  <a:pt x="0" y="6152"/>
                  <a:pt x="95" y="6278"/>
                  <a:pt x="158" y="6373"/>
                </a:cubicBezTo>
                <a:lnTo>
                  <a:pt x="1387" y="7097"/>
                </a:lnTo>
                <a:lnTo>
                  <a:pt x="158" y="7854"/>
                </a:lnTo>
                <a:cubicBezTo>
                  <a:pt x="32" y="7948"/>
                  <a:pt x="0" y="8011"/>
                  <a:pt x="0" y="8169"/>
                </a:cubicBezTo>
                <a:cubicBezTo>
                  <a:pt x="0" y="8295"/>
                  <a:pt x="95" y="8421"/>
                  <a:pt x="158" y="8484"/>
                </a:cubicBezTo>
                <a:lnTo>
                  <a:pt x="5797" y="12044"/>
                </a:lnTo>
                <a:cubicBezTo>
                  <a:pt x="5860" y="12075"/>
                  <a:pt x="5931" y="12091"/>
                  <a:pt x="5994" y="12091"/>
                </a:cubicBezTo>
                <a:cubicBezTo>
                  <a:pt x="6057" y="12091"/>
                  <a:pt x="6112" y="12075"/>
                  <a:pt x="6144" y="12044"/>
                </a:cubicBezTo>
                <a:lnTo>
                  <a:pt x="11783" y="8484"/>
                </a:lnTo>
                <a:cubicBezTo>
                  <a:pt x="11909" y="8421"/>
                  <a:pt x="11941" y="8326"/>
                  <a:pt x="11941" y="8169"/>
                </a:cubicBezTo>
                <a:cubicBezTo>
                  <a:pt x="11941" y="8043"/>
                  <a:pt x="11846" y="7948"/>
                  <a:pt x="11783" y="7854"/>
                </a:cubicBezTo>
                <a:lnTo>
                  <a:pt x="10555" y="7097"/>
                </a:lnTo>
                <a:lnTo>
                  <a:pt x="11783" y="6373"/>
                </a:lnTo>
                <a:cubicBezTo>
                  <a:pt x="11909" y="6278"/>
                  <a:pt x="11941" y="6152"/>
                  <a:pt x="11941" y="6058"/>
                </a:cubicBezTo>
                <a:cubicBezTo>
                  <a:pt x="11941" y="5932"/>
                  <a:pt x="11846" y="5806"/>
                  <a:pt x="11783" y="5743"/>
                </a:cubicBezTo>
                <a:lnTo>
                  <a:pt x="10555" y="4987"/>
                </a:lnTo>
                <a:lnTo>
                  <a:pt x="11783" y="4230"/>
                </a:lnTo>
                <a:cubicBezTo>
                  <a:pt x="11909" y="4136"/>
                  <a:pt x="11941" y="4073"/>
                  <a:pt x="11941" y="3915"/>
                </a:cubicBezTo>
                <a:cubicBezTo>
                  <a:pt x="11941" y="3758"/>
                  <a:pt x="11846" y="3695"/>
                  <a:pt x="11783" y="3600"/>
                </a:cubicBezTo>
                <a:lnTo>
                  <a:pt x="6144" y="72"/>
                </a:lnTo>
                <a:cubicBezTo>
                  <a:pt x="6081" y="25"/>
                  <a:pt x="6018" y="1"/>
                  <a:pt x="5959" y="1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254" name="Google Shape;6254;p48"/>
          <p:cNvGrpSpPr/>
          <p:nvPr/>
        </p:nvGrpSpPr>
        <p:grpSpPr>
          <a:xfrm>
            <a:off x="6457973" y="2136162"/>
            <a:ext cx="331848" cy="291767"/>
            <a:chOff x="-45664625" y="2352225"/>
            <a:chExt cx="300125" cy="263875"/>
          </a:xfrm>
          <a:solidFill>
            <a:srgbClr val="171536"/>
          </a:solidFill>
        </p:grpSpPr>
        <p:sp>
          <p:nvSpPr>
            <p:cNvPr id="6255" name="Google Shape;6255;p48"/>
            <p:cNvSpPr/>
            <p:nvPr/>
          </p:nvSpPr>
          <p:spPr>
            <a:xfrm>
              <a:off x="-45664625" y="2352225"/>
              <a:ext cx="300125" cy="263875"/>
            </a:xfrm>
            <a:custGeom>
              <a:avLst/>
              <a:gdLst/>
              <a:ahLst/>
              <a:cxnLst/>
              <a:rect l="l" t="t" r="r" b="b"/>
              <a:pathLst>
                <a:path w="12005" h="10555" extrusionOk="0">
                  <a:moveTo>
                    <a:pt x="10965" y="694"/>
                  </a:moveTo>
                  <a:cubicBezTo>
                    <a:pt x="11154" y="694"/>
                    <a:pt x="11311" y="851"/>
                    <a:pt x="11311" y="1072"/>
                  </a:cubicBezTo>
                  <a:lnTo>
                    <a:pt x="11311" y="2836"/>
                  </a:lnTo>
                  <a:lnTo>
                    <a:pt x="726" y="2836"/>
                  </a:lnTo>
                  <a:lnTo>
                    <a:pt x="726" y="1072"/>
                  </a:lnTo>
                  <a:cubicBezTo>
                    <a:pt x="694" y="851"/>
                    <a:pt x="852" y="694"/>
                    <a:pt x="1072" y="694"/>
                  </a:cubicBezTo>
                  <a:close/>
                  <a:moveTo>
                    <a:pt x="11311" y="3498"/>
                  </a:moveTo>
                  <a:lnTo>
                    <a:pt x="11311" y="9484"/>
                  </a:lnTo>
                  <a:cubicBezTo>
                    <a:pt x="11311" y="9673"/>
                    <a:pt x="11154" y="9830"/>
                    <a:pt x="10933" y="9830"/>
                  </a:cubicBezTo>
                  <a:lnTo>
                    <a:pt x="1072" y="9830"/>
                  </a:lnTo>
                  <a:cubicBezTo>
                    <a:pt x="852" y="9830"/>
                    <a:pt x="694" y="9673"/>
                    <a:pt x="694" y="9484"/>
                  </a:cubicBezTo>
                  <a:lnTo>
                    <a:pt x="694" y="3498"/>
                  </a:lnTo>
                  <a:close/>
                  <a:moveTo>
                    <a:pt x="1072" y="1"/>
                  </a:moveTo>
                  <a:cubicBezTo>
                    <a:pt x="473" y="1"/>
                    <a:pt x="1" y="473"/>
                    <a:pt x="1" y="1040"/>
                  </a:cubicBezTo>
                  <a:lnTo>
                    <a:pt x="1" y="9484"/>
                  </a:lnTo>
                  <a:cubicBezTo>
                    <a:pt x="1" y="10082"/>
                    <a:pt x="473" y="10555"/>
                    <a:pt x="1072" y="10555"/>
                  </a:cubicBezTo>
                  <a:lnTo>
                    <a:pt x="10933" y="10555"/>
                  </a:lnTo>
                  <a:cubicBezTo>
                    <a:pt x="11532" y="10555"/>
                    <a:pt x="12004" y="10082"/>
                    <a:pt x="12004" y="9484"/>
                  </a:cubicBezTo>
                  <a:lnTo>
                    <a:pt x="12004" y="1040"/>
                  </a:lnTo>
                  <a:cubicBezTo>
                    <a:pt x="11973" y="473"/>
                    <a:pt x="11500" y="1"/>
                    <a:pt x="1093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6" name="Google Shape;6256;p48"/>
            <p:cNvSpPr/>
            <p:nvPr/>
          </p:nvSpPr>
          <p:spPr>
            <a:xfrm>
              <a:off x="-45612625" y="2475100"/>
              <a:ext cx="55150" cy="88225"/>
            </a:xfrm>
            <a:custGeom>
              <a:avLst/>
              <a:gdLst/>
              <a:ahLst/>
              <a:cxnLst/>
              <a:rect l="l" t="t" r="r" b="b"/>
              <a:pathLst>
                <a:path w="2206" h="3529" extrusionOk="0">
                  <a:moveTo>
                    <a:pt x="1808" y="0"/>
                  </a:moveTo>
                  <a:cubicBezTo>
                    <a:pt x="1717" y="0"/>
                    <a:pt x="1623" y="32"/>
                    <a:pt x="1544" y="95"/>
                  </a:cubicBezTo>
                  <a:lnTo>
                    <a:pt x="126" y="1513"/>
                  </a:lnTo>
                  <a:cubicBezTo>
                    <a:pt x="0" y="1607"/>
                    <a:pt x="0" y="1859"/>
                    <a:pt x="126" y="2017"/>
                  </a:cubicBezTo>
                  <a:lnTo>
                    <a:pt x="1544" y="3434"/>
                  </a:lnTo>
                  <a:cubicBezTo>
                    <a:pt x="1607" y="3497"/>
                    <a:pt x="1694" y="3529"/>
                    <a:pt x="1784" y="3529"/>
                  </a:cubicBezTo>
                  <a:cubicBezTo>
                    <a:pt x="1875" y="3529"/>
                    <a:pt x="1969" y="3497"/>
                    <a:pt x="2048" y="3434"/>
                  </a:cubicBezTo>
                  <a:cubicBezTo>
                    <a:pt x="2174" y="3308"/>
                    <a:pt x="2174" y="3088"/>
                    <a:pt x="2048" y="2930"/>
                  </a:cubicBezTo>
                  <a:lnTo>
                    <a:pt x="914" y="1765"/>
                  </a:lnTo>
                  <a:lnTo>
                    <a:pt x="2048" y="631"/>
                  </a:lnTo>
                  <a:cubicBezTo>
                    <a:pt x="2206" y="473"/>
                    <a:pt x="2206" y="252"/>
                    <a:pt x="2048" y="95"/>
                  </a:cubicBezTo>
                  <a:cubicBezTo>
                    <a:pt x="1985" y="32"/>
                    <a:pt x="1898" y="0"/>
                    <a:pt x="180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7" name="Google Shape;6257;p48"/>
            <p:cNvSpPr/>
            <p:nvPr/>
          </p:nvSpPr>
          <p:spPr>
            <a:xfrm>
              <a:off x="-45471650" y="2475100"/>
              <a:ext cx="54375" cy="86850"/>
            </a:xfrm>
            <a:custGeom>
              <a:avLst/>
              <a:gdLst/>
              <a:ahLst/>
              <a:cxnLst/>
              <a:rect l="l" t="t" r="r" b="b"/>
              <a:pathLst>
                <a:path w="2175" h="3474" extrusionOk="0">
                  <a:moveTo>
                    <a:pt x="391" y="0"/>
                  </a:moveTo>
                  <a:cubicBezTo>
                    <a:pt x="300" y="0"/>
                    <a:pt x="205" y="32"/>
                    <a:pt x="127" y="95"/>
                  </a:cubicBezTo>
                  <a:cubicBezTo>
                    <a:pt x="1" y="189"/>
                    <a:pt x="1" y="441"/>
                    <a:pt x="127" y="599"/>
                  </a:cubicBezTo>
                  <a:lnTo>
                    <a:pt x="1261" y="1733"/>
                  </a:lnTo>
                  <a:lnTo>
                    <a:pt x="127" y="2867"/>
                  </a:lnTo>
                  <a:cubicBezTo>
                    <a:pt x="1" y="2993"/>
                    <a:pt x="1" y="3245"/>
                    <a:pt x="127" y="3403"/>
                  </a:cubicBezTo>
                  <a:cubicBezTo>
                    <a:pt x="174" y="3450"/>
                    <a:pt x="261" y="3474"/>
                    <a:pt x="355" y="3474"/>
                  </a:cubicBezTo>
                  <a:cubicBezTo>
                    <a:pt x="450" y="3474"/>
                    <a:pt x="552" y="3450"/>
                    <a:pt x="631" y="3403"/>
                  </a:cubicBezTo>
                  <a:lnTo>
                    <a:pt x="2048" y="1985"/>
                  </a:lnTo>
                  <a:cubicBezTo>
                    <a:pt x="2174" y="1859"/>
                    <a:pt x="2174" y="1607"/>
                    <a:pt x="2048" y="1450"/>
                  </a:cubicBezTo>
                  <a:lnTo>
                    <a:pt x="631" y="95"/>
                  </a:lnTo>
                  <a:cubicBezTo>
                    <a:pt x="568" y="32"/>
                    <a:pt x="481" y="0"/>
                    <a:pt x="39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8" name="Google Shape;6258;p48"/>
            <p:cNvSpPr/>
            <p:nvPr/>
          </p:nvSpPr>
          <p:spPr>
            <a:xfrm>
              <a:off x="-45542525" y="2456975"/>
              <a:ext cx="55150" cy="123300"/>
            </a:xfrm>
            <a:custGeom>
              <a:avLst/>
              <a:gdLst/>
              <a:ahLst/>
              <a:cxnLst/>
              <a:rect l="l" t="t" r="r" b="b"/>
              <a:pathLst>
                <a:path w="2206" h="4932" extrusionOk="0">
                  <a:moveTo>
                    <a:pt x="1791" y="0"/>
                  </a:moveTo>
                  <a:cubicBezTo>
                    <a:pt x="1651" y="0"/>
                    <a:pt x="1529" y="108"/>
                    <a:pt x="1481" y="253"/>
                  </a:cubicBezTo>
                  <a:lnTo>
                    <a:pt x="63" y="4474"/>
                  </a:lnTo>
                  <a:cubicBezTo>
                    <a:pt x="0" y="4664"/>
                    <a:pt x="126" y="4853"/>
                    <a:pt x="315" y="4916"/>
                  </a:cubicBezTo>
                  <a:cubicBezTo>
                    <a:pt x="349" y="4927"/>
                    <a:pt x="382" y="4932"/>
                    <a:pt x="415" y="4932"/>
                  </a:cubicBezTo>
                  <a:cubicBezTo>
                    <a:pt x="567" y="4932"/>
                    <a:pt x="704" y="4819"/>
                    <a:pt x="756" y="4664"/>
                  </a:cubicBezTo>
                  <a:lnTo>
                    <a:pt x="2174" y="442"/>
                  </a:lnTo>
                  <a:cubicBezTo>
                    <a:pt x="2206" y="284"/>
                    <a:pt x="2111" y="95"/>
                    <a:pt x="1922" y="32"/>
                  </a:cubicBezTo>
                  <a:cubicBezTo>
                    <a:pt x="1878" y="10"/>
                    <a:pt x="1834" y="0"/>
                    <a:pt x="179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9" name="Google Shape;6259;p48"/>
            <p:cNvSpPr/>
            <p:nvPr/>
          </p:nvSpPr>
          <p:spPr>
            <a:xfrm>
              <a:off x="-45541750" y="2386100"/>
              <a:ext cx="35475" cy="18125"/>
            </a:xfrm>
            <a:custGeom>
              <a:avLst/>
              <a:gdLst/>
              <a:ahLst/>
              <a:cxnLst/>
              <a:rect l="l" t="t" r="r" b="b"/>
              <a:pathLst>
                <a:path w="1419" h="725" extrusionOk="0">
                  <a:moveTo>
                    <a:pt x="347" y="0"/>
                  </a:moveTo>
                  <a:cubicBezTo>
                    <a:pt x="158" y="0"/>
                    <a:pt x="1" y="189"/>
                    <a:pt x="1" y="378"/>
                  </a:cubicBezTo>
                  <a:cubicBezTo>
                    <a:pt x="32" y="567"/>
                    <a:pt x="221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78"/>
                  </a:cubicBezTo>
                  <a:cubicBezTo>
                    <a:pt x="1418" y="189"/>
                    <a:pt x="1261" y="0"/>
                    <a:pt x="107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0" name="Google Shape;6260;p48"/>
            <p:cNvSpPr/>
            <p:nvPr/>
          </p:nvSpPr>
          <p:spPr>
            <a:xfrm>
              <a:off x="-45488175" y="2386100"/>
              <a:ext cx="35450" cy="18125"/>
            </a:xfrm>
            <a:custGeom>
              <a:avLst/>
              <a:gdLst/>
              <a:ahLst/>
              <a:cxnLst/>
              <a:rect l="l" t="t" r="r" b="b"/>
              <a:pathLst>
                <a:path w="1418" h="725" extrusionOk="0">
                  <a:moveTo>
                    <a:pt x="347" y="0"/>
                  </a:moveTo>
                  <a:cubicBezTo>
                    <a:pt x="158" y="0"/>
                    <a:pt x="0" y="189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040" y="725"/>
                  </a:lnTo>
                  <a:cubicBezTo>
                    <a:pt x="1260" y="725"/>
                    <a:pt x="1418" y="567"/>
                    <a:pt x="1418" y="378"/>
                  </a:cubicBezTo>
                  <a:cubicBezTo>
                    <a:pt x="1418" y="189"/>
                    <a:pt x="1260" y="0"/>
                    <a:pt x="104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1" name="Google Shape;6261;p48"/>
            <p:cNvSpPr/>
            <p:nvPr/>
          </p:nvSpPr>
          <p:spPr>
            <a:xfrm>
              <a:off x="-45436200" y="2386100"/>
              <a:ext cx="35450" cy="18125"/>
            </a:xfrm>
            <a:custGeom>
              <a:avLst/>
              <a:gdLst/>
              <a:ahLst/>
              <a:cxnLst/>
              <a:rect l="l" t="t" r="r" b="b"/>
              <a:pathLst>
                <a:path w="1418" h="725" extrusionOk="0">
                  <a:moveTo>
                    <a:pt x="347" y="0"/>
                  </a:moveTo>
                  <a:cubicBezTo>
                    <a:pt x="158" y="0"/>
                    <a:pt x="0" y="189"/>
                    <a:pt x="0" y="378"/>
                  </a:cubicBezTo>
                  <a:cubicBezTo>
                    <a:pt x="32" y="567"/>
                    <a:pt x="189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78"/>
                  </a:cubicBezTo>
                  <a:cubicBezTo>
                    <a:pt x="1418" y="189"/>
                    <a:pt x="1261" y="0"/>
                    <a:pt x="107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62" name="Google Shape;6262;p48"/>
          <p:cNvGrpSpPr/>
          <p:nvPr/>
        </p:nvGrpSpPr>
        <p:grpSpPr>
          <a:xfrm>
            <a:off x="6457213" y="2524291"/>
            <a:ext cx="333369" cy="331240"/>
            <a:chOff x="-45665400" y="2703250"/>
            <a:chExt cx="301500" cy="299575"/>
          </a:xfrm>
          <a:solidFill>
            <a:srgbClr val="171536"/>
          </a:solidFill>
        </p:grpSpPr>
        <p:sp>
          <p:nvSpPr>
            <p:cNvPr id="6263" name="Google Shape;6263;p48"/>
            <p:cNvSpPr/>
            <p:nvPr/>
          </p:nvSpPr>
          <p:spPr>
            <a:xfrm>
              <a:off x="-45664625" y="2703250"/>
              <a:ext cx="300725" cy="299575"/>
            </a:xfrm>
            <a:custGeom>
              <a:avLst/>
              <a:gdLst/>
              <a:ahLst/>
              <a:cxnLst/>
              <a:rect l="l" t="t" r="r" b="b"/>
              <a:pathLst>
                <a:path w="12029" h="11983" extrusionOk="0">
                  <a:moveTo>
                    <a:pt x="9799" y="1271"/>
                  </a:moveTo>
                  <a:lnTo>
                    <a:pt x="4947" y="4926"/>
                  </a:lnTo>
                  <a:lnTo>
                    <a:pt x="1482" y="3823"/>
                  </a:lnTo>
                  <a:lnTo>
                    <a:pt x="9799" y="1271"/>
                  </a:lnTo>
                  <a:close/>
                  <a:moveTo>
                    <a:pt x="9830" y="2153"/>
                  </a:moveTo>
                  <a:lnTo>
                    <a:pt x="6459" y="6627"/>
                  </a:lnTo>
                  <a:lnTo>
                    <a:pt x="4727" y="7257"/>
                  </a:lnTo>
                  <a:lnTo>
                    <a:pt x="5357" y="5524"/>
                  </a:lnTo>
                  <a:lnTo>
                    <a:pt x="9830" y="2153"/>
                  </a:lnTo>
                  <a:close/>
                  <a:moveTo>
                    <a:pt x="10681" y="2153"/>
                  </a:moveTo>
                  <a:lnTo>
                    <a:pt x="8098" y="10439"/>
                  </a:lnTo>
                  <a:lnTo>
                    <a:pt x="6995" y="6973"/>
                  </a:lnTo>
                  <a:lnTo>
                    <a:pt x="10681" y="2153"/>
                  </a:lnTo>
                  <a:close/>
                  <a:moveTo>
                    <a:pt x="11627" y="0"/>
                  </a:moveTo>
                  <a:cubicBezTo>
                    <a:pt x="11596" y="0"/>
                    <a:pt x="11564" y="4"/>
                    <a:pt x="11532" y="11"/>
                  </a:cubicBezTo>
                  <a:lnTo>
                    <a:pt x="221" y="3508"/>
                  </a:lnTo>
                  <a:cubicBezTo>
                    <a:pt x="64" y="3571"/>
                    <a:pt x="1" y="3728"/>
                    <a:pt x="1" y="3886"/>
                  </a:cubicBezTo>
                  <a:cubicBezTo>
                    <a:pt x="1" y="4043"/>
                    <a:pt x="127" y="4138"/>
                    <a:pt x="221" y="4232"/>
                  </a:cubicBezTo>
                  <a:lnTo>
                    <a:pt x="4569" y="5619"/>
                  </a:lnTo>
                  <a:lnTo>
                    <a:pt x="3750" y="7824"/>
                  </a:lnTo>
                  <a:cubicBezTo>
                    <a:pt x="3687" y="7919"/>
                    <a:pt x="3750" y="8076"/>
                    <a:pt x="3813" y="8171"/>
                  </a:cubicBezTo>
                  <a:cubicBezTo>
                    <a:pt x="3880" y="8215"/>
                    <a:pt x="3978" y="8260"/>
                    <a:pt x="4063" y="8260"/>
                  </a:cubicBezTo>
                  <a:cubicBezTo>
                    <a:pt x="4099" y="8260"/>
                    <a:pt x="4132" y="8252"/>
                    <a:pt x="4160" y="8234"/>
                  </a:cubicBezTo>
                  <a:lnTo>
                    <a:pt x="6365" y="7414"/>
                  </a:lnTo>
                  <a:lnTo>
                    <a:pt x="7751" y="11762"/>
                  </a:lnTo>
                  <a:cubicBezTo>
                    <a:pt x="7783" y="11920"/>
                    <a:pt x="7940" y="11983"/>
                    <a:pt x="8098" y="11983"/>
                  </a:cubicBezTo>
                  <a:cubicBezTo>
                    <a:pt x="8255" y="11983"/>
                    <a:pt x="8381" y="11857"/>
                    <a:pt x="8476" y="11762"/>
                  </a:cubicBezTo>
                  <a:lnTo>
                    <a:pt x="11973" y="483"/>
                  </a:lnTo>
                  <a:cubicBezTo>
                    <a:pt x="12029" y="205"/>
                    <a:pt x="11862" y="0"/>
                    <a:pt x="1162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4" name="Google Shape;6264;p48"/>
            <p:cNvSpPr/>
            <p:nvPr/>
          </p:nvSpPr>
          <p:spPr>
            <a:xfrm>
              <a:off x="-45663825" y="2879150"/>
              <a:ext cx="71700" cy="71500"/>
            </a:xfrm>
            <a:custGeom>
              <a:avLst/>
              <a:gdLst/>
              <a:ahLst/>
              <a:cxnLst/>
              <a:rect l="l" t="t" r="r" b="b"/>
              <a:pathLst>
                <a:path w="2868" h="2860" extrusionOk="0">
                  <a:moveTo>
                    <a:pt x="2517" y="0"/>
                  </a:moveTo>
                  <a:cubicBezTo>
                    <a:pt x="2418" y="0"/>
                    <a:pt x="2316" y="32"/>
                    <a:pt x="2237" y="95"/>
                  </a:cubicBezTo>
                  <a:lnTo>
                    <a:pt x="126" y="2237"/>
                  </a:lnTo>
                  <a:cubicBezTo>
                    <a:pt x="0" y="2363"/>
                    <a:pt x="0" y="2584"/>
                    <a:pt x="126" y="2741"/>
                  </a:cubicBezTo>
                  <a:cubicBezTo>
                    <a:pt x="205" y="2820"/>
                    <a:pt x="300" y="2859"/>
                    <a:pt x="390" y="2859"/>
                  </a:cubicBezTo>
                  <a:cubicBezTo>
                    <a:pt x="481" y="2859"/>
                    <a:pt x="568" y="2820"/>
                    <a:pt x="631" y="2741"/>
                  </a:cubicBezTo>
                  <a:lnTo>
                    <a:pt x="2773" y="630"/>
                  </a:lnTo>
                  <a:cubicBezTo>
                    <a:pt x="2867" y="504"/>
                    <a:pt x="2867" y="252"/>
                    <a:pt x="2773" y="95"/>
                  </a:cubicBezTo>
                  <a:cubicBezTo>
                    <a:pt x="2710" y="32"/>
                    <a:pt x="2615" y="0"/>
                    <a:pt x="251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5" name="Google Shape;6265;p48"/>
            <p:cNvSpPr/>
            <p:nvPr/>
          </p:nvSpPr>
          <p:spPr>
            <a:xfrm>
              <a:off x="-45613425" y="2929750"/>
              <a:ext cx="71700" cy="71500"/>
            </a:xfrm>
            <a:custGeom>
              <a:avLst/>
              <a:gdLst/>
              <a:ahLst/>
              <a:cxnLst/>
              <a:rect l="l" t="t" r="r" b="b"/>
              <a:pathLst>
                <a:path w="2868" h="2860" extrusionOk="0">
                  <a:moveTo>
                    <a:pt x="2478" y="1"/>
                  </a:moveTo>
                  <a:cubicBezTo>
                    <a:pt x="2387" y="1"/>
                    <a:pt x="2301" y="40"/>
                    <a:pt x="2238" y="119"/>
                  </a:cubicBezTo>
                  <a:lnTo>
                    <a:pt x="127" y="2261"/>
                  </a:lnTo>
                  <a:cubicBezTo>
                    <a:pt x="1" y="2387"/>
                    <a:pt x="1" y="2608"/>
                    <a:pt x="127" y="2765"/>
                  </a:cubicBezTo>
                  <a:cubicBezTo>
                    <a:pt x="190" y="2828"/>
                    <a:pt x="276" y="2860"/>
                    <a:pt x="367" y="2860"/>
                  </a:cubicBezTo>
                  <a:cubicBezTo>
                    <a:pt x="458" y="2860"/>
                    <a:pt x="552" y="2828"/>
                    <a:pt x="631" y="2765"/>
                  </a:cubicBezTo>
                  <a:lnTo>
                    <a:pt x="2742" y="654"/>
                  </a:lnTo>
                  <a:cubicBezTo>
                    <a:pt x="2868" y="528"/>
                    <a:pt x="2868" y="276"/>
                    <a:pt x="2742" y="119"/>
                  </a:cubicBezTo>
                  <a:cubicBezTo>
                    <a:pt x="2663" y="40"/>
                    <a:pt x="2568" y="1"/>
                    <a:pt x="247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6" name="Google Shape;6266;p48"/>
            <p:cNvSpPr/>
            <p:nvPr/>
          </p:nvSpPr>
          <p:spPr>
            <a:xfrm>
              <a:off x="-45665400" y="2923050"/>
              <a:ext cx="81150" cy="79000"/>
            </a:xfrm>
            <a:custGeom>
              <a:avLst/>
              <a:gdLst/>
              <a:ahLst/>
              <a:cxnLst/>
              <a:rect l="l" t="t" r="r" b="b"/>
              <a:pathLst>
                <a:path w="3246" h="3160" extrusionOk="0">
                  <a:moveTo>
                    <a:pt x="2859" y="1"/>
                  </a:moveTo>
                  <a:cubicBezTo>
                    <a:pt x="2765" y="1"/>
                    <a:pt x="2663" y="24"/>
                    <a:pt x="2584" y="72"/>
                  </a:cubicBezTo>
                  <a:lnTo>
                    <a:pt x="95" y="2561"/>
                  </a:lnTo>
                  <a:cubicBezTo>
                    <a:pt x="0" y="2687"/>
                    <a:pt x="0" y="2907"/>
                    <a:pt x="95" y="3065"/>
                  </a:cubicBezTo>
                  <a:cubicBezTo>
                    <a:pt x="158" y="3128"/>
                    <a:pt x="252" y="3159"/>
                    <a:pt x="351" y="3159"/>
                  </a:cubicBezTo>
                  <a:cubicBezTo>
                    <a:pt x="449" y="3159"/>
                    <a:pt x="552" y="3128"/>
                    <a:pt x="631" y="3065"/>
                  </a:cubicBezTo>
                  <a:lnTo>
                    <a:pt x="3088" y="607"/>
                  </a:lnTo>
                  <a:cubicBezTo>
                    <a:pt x="3245" y="450"/>
                    <a:pt x="3245" y="229"/>
                    <a:pt x="3088" y="72"/>
                  </a:cubicBezTo>
                  <a:cubicBezTo>
                    <a:pt x="3041" y="24"/>
                    <a:pt x="2954" y="1"/>
                    <a:pt x="285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67" name="Google Shape;6267;p48"/>
          <p:cNvGrpSpPr/>
          <p:nvPr/>
        </p:nvGrpSpPr>
        <p:grpSpPr>
          <a:xfrm>
            <a:off x="7727678" y="1727717"/>
            <a:ext cx="332705" cy="333590"/>
            <a:chOff x="-44528075" y="1982825"/>
            <a:chExt cx="300900" cy="301700"/>
          </a:xfrm>
          <a:solidFill>
            <a:srgbClr val="171536"/>
          </a:solidFill>
        </p:grpSpPr>
        <p:sp>
          <p:nvSpPr>
            <p:cNvPr id="6268" name="Google Shape;6268;p48"/>
            <p:cNvSpPr/>
            <p:nvPr/>
          </p:nvSpPr>
          <p:spPr>
            <a:xfrm>
              <a:off x="-44528075" y="1982825"/>
              <a:ext cx="300900" cy="301700"/>
            </a:xfrm>
            <a:custGeom>
              <a:avLst/>
              <a:gdLst/>
              <a:ahLst/>
              <a:cxnLst/>
              <a:rect l="l" t="t" r="r" b="b"/>
              <a:pathLst>
                <a:path w="12036" h="12068" extrusionOk="0">
                  <a:moveTo>
                    <a:pt x="9547" y="2175"/>
                  </a:moveTo>
                  <a:cubicBezTo>
                    <a:pt x="9736" y="2175"/>
                    <a:pt x="9893" y="2332"/>
                    <a:pt x="9893" y="2521"/>
                  </a:cubicBezTo>
                  <a:lnTo>
                    <a:pt x="9893" y="9547"/>
                  </a:lnTo>
                  <a:cubicBezTo>
                    <a:pt x="9893" y="9736"/>
                    <a:pt x="9736" y="9893"/>
                    <a:pt x="9547" y="9893"/>
                  </a:cubicBezTo>
                  <a:lnTo>
                    <a:pt x="2552" y="9893"/>
                  </a:lnTo>
                  <a:cubicBezTo>
                    <a:pt x="2332" y="9893"/>
                    <a:pt x="2206" y="9736"/>
                    <a:pt x="2206" y="9547"/>
                  </a:cubicBezTo>
                  <a:lnTo>
                    <a:pt x="2206" y="2521"/>
                  </a:lnTo>
                  <a:cubicBezTo>
                    <a:pt x="2206" y="2332"/>
                    <a:pt x="2332" y="2175"/>
                    <a:pt x="2552" y="2175"/>
                  </a:cubicBezTo>
                  <a:close/>
                  <a:moveTo>
                    <a:pt x="3183" y="1"/>
                  </a:moveTo>
                  <a:cubicBezTo>
                    <a:pt x="2994" y="1"/>
                    <a:pt x="2836" y="158"/>
                    <a:pt x="2836" y="347"/>
                  </a:cubicBezTo>
                  <a:lnTo>
                    <a:pt x="2836" y="1419"/>
                  </a:lnTo>
                  <a:lnTo>
                    <a:pt x="2458" y="1419"/>
                  </a:lnTo>
                  <a:cubicBezTo>
                    <a:pt x="1891" y="1419"/>
                    <a:pt x="1418" y="1891"/>
                    <a:pt x="1418" y="2490"/>
                  </a:cubicBezTo>
                  <a:lnTo>
                    <a:pt x="1418" y="2836"/>
                  </a:lnTo>
                  <a:lnTo>
                    <a:pt x="347" y="2836"/>
                  </a:lnTo>
                  <a:cubicBezTo>
                    <a:pt x="158" y="2836"/>
                    <a:pt x="1" y="2994"/>
                    <a:pt x="1" y="3183"/>
                  </a:cubicBezTo>
                  <a:cubicBezTo>
                    <a:pt x="1" y="3372"/>
                    <a:pt x="158" y="3529"/>
                    <a:pt x="347" y="3529"/>
                  </a:cubicBezTo>
                  <a:lnTo>
                    <a:pt x="1418" y="3529"/>
                  </a:lnTo>
                  <a:lnTo>
                    <a:pt x="1418" y="4254"/>
                  </a:lnTo>
                  <a:lnTo>
                    <a:pt x="347" y="4254"/>
                  </a:lnTo>
                  <a:cubicBezTo>
                    <a:pt x="158" y="4254"/>
                    <a:pt x="1" y="4412"/>
                    <a:pt x="1" y="4601"/>
                  </a:cubicBezTo>
                  <a:cubicBezTo>
                    <a:pt x="1" y="4821"/>
                    <a:pt x="158" y="4979"/>
                    <a:pt x="347" y="4979"/>
                  </a:cubicBezTo>
                  <a:lnTo>
                    <a:pt x="1418" y="4979"/>
                  </a:lnTo>
                  <a:lnTo>
                    <a:pt x="1418" y="5672"/>
                  </a:lnTo>
                  <a:lnTo>
                    <a:pt x="347" y="5672"/>
                  </a:lnTo>
                  <a:cubicBezTo>
                    <a:pt x="158" y="5672"/>
                    <a:pt x="1" y="5829"/>
                    <a:pt x="1" y="6018"/>
                  </a:cubicBezTo>
                  <a:cubicBezTo>
                    <a:pt x="1" y="6239"/>
                    <a:pt x="158" y="6396"/>
                    <a:pt x="347" y="6396"/>
                  </a:cubicBezTo>
                  <a:lnTo>
                    <a:pt x="1418" y="6396"/>
                  </a:lnTo>
                  <a:lnTo>
                    <a:pt x="1418" y="7090"/>
                  </a:lnTo>
                  <a:lnTo>
                    <a:pt x="347" y="7090"/>
                  </a:lnTo>
                  <a:cubicBezTo>
                    <a:pt x="158" y="7090"/>
                    <a:pt x="1" y="7247"/>
                    <a:pt x="1" y="7436"/>
                  </a:cubicBezTo>
                  <a:cubicBezTo>
                    <a:pt x="1" y="7657"/>
                    <a:pt x="158" y="7814"/>
                    <a:pt x="347" y="7814"/>
                  </a:cubicBezTo>
                  <a:lnTo>
                    <a:pt x="1418" y="7814"/>
                  </a:lnTo>
                  <a:lnTo>
                    <a:pt x="1418" y="8507"/>
                  </a:lnTo>
                  <a:lnTo>
                    <a:pt x="347" y="8507"/>
                  </a:lnTo>
                  <a:cubicBezTo>
                    <a:pt x="158" y="8507"/>
                    <a:pt x="1" y="8665"/>
                    <a:pt x="1" y="8854"/>
                  </a:cubicBezTo>
                  <a:cubicBezTo>
                    <a:pt x="1" y="9074"/>
                    <a:pt x="158" y="9232"/>
                    <a:pt x="347" y="9232"/>
                  </a:cubicBezTo>
                  <a:lnTo>
                    <a:pt x="1418" y="9232"/>
                  </a:lnTo>
                  <a:lnTo>
                    <a:pt x="1418" y="9578"/>
                  </a:lnTo>
                  <a:cubicBezTo>
                    <a:pt x="1418" y="10177"/>
                    <a:pt x="1891" y="10650"/>
                    <a:pt x="2458" y="10650"/>
                  </a:cubicBezTo>
                  <a:lnTo>
                    <a:pt x="2836" y="10650"/>
                  </a:lnTo>
                  <a:lnTo>
                    <a:pt x="2836" y="11689"/>
                  </a:lnTo>
                  <a:cubicBezTo>
                    <a:pt x="2836" y="11910"/>
                    <a:pt x="2994" y="12067"/>
                    <a:pt x="3183" y="12067"/>
                  </a:cubicBezTo>
                  <a:cubicBezTo>
                    <a:pt x="3372" y="12067"/>
                    <a:pt x="3529" y="11910"/>
                    <a:pt x="3529" y="11689"/>
                  </a:cubicBezTo>
                  <a:lnTo>
                    <a:pt x="3529" y="10555"/>
                  </a:lnTo>
                  <a:lnTo>
                    <a:pt x="4254" y="10555"/>
                  </a:lnTo>
                  <a:lnTo>
                    <a:pt x="4254" y="11626"/>
                  </a:lnTo>
                  <a:cubicBezTo>
                    <a:pt x="4254" y="11815"/>
                    <a:pt x="4411" y="11973"/>
                    <a:pt x="4600" y="11973"/>
                  </a:cubicBezTo>
                  <a:cubicBezTo>
                    <a:pt x="4789" y="11973"/>
                    <a:pt x="4947" y="11815"/>
                    <a:pt x="4947" y="11626"/>
                  </a:cubicBezTo>
                  <a:lnTo>
                    <a:pt x="4947" y="10555"/>
                  </a:lnTo>
                  <a:lnTo>
                    <a:pt x="5671" y="10555"/>
                  </a:lnTo>
                  <a:lnTo>
                    <a:pt x="5671" y="11626"/>
                  </a:lnTo>
                  <a:cubicBezTo>
                    <a:pt x="5671" y="11815"/>
                    <a:pt x="5829" y="11973"/>
                    <a:pt x="6018" y="11973"/>
                  </a:cubicBezTo>
                  <a:cubicBezTo>
                    <a:pt x="6207" y="11973"/>
                    <a:pt x="6365" y="11815"/>
                    <a:pt x="6365" y="11626"/>
                  </a:cubicBezTo>
                  <a:lnTo>
                    <a:pt x="6365" y="10555"/>
                  </a:lnTo>
                  <a:lnTo>
                    <a:pt x="7089" y="10555"/>
                  </a:lnTo>
                  <a:lnTo>
                    <a:pt x="7089" y="11626"/>
                  </a:lnTo>
                  <a:cubicBezTo>
                    <a:pt x="7089" y="11815"/>
                    <a:pt x="7247" y="11973"/>
                    <a:pt x="7436" y="11973"/>
                  </a:cubicBezTo>
                  <a:cubicBezTo>
                    <a:pt x="7625" y="11973"/>
                    <a:pt x="7782" y="11815"/>
                    <a:pt x="7782" y="11626"/>
                  </a:cubicBezTo>
                  <a:lnTo>
                    <a:pt x="7782" y="10555"/>
                  </a:lnTo>
                  <a:lnTo>
                    <a:pt x="8507" y="10555"/>
                  </a:lnTo>
                  <a:lnTo>
                    <a:pt x="8507" y="11626"/>
                  </a:lnTo>
                  <a:cubicBezTo>
                    <a:pt x="8507" y="11815"/>
                    <a:pt x="8664" y="11973"/>
                    <a:pt x="8853" y="11973"/>
                  </a:cubicBezTo>
                  <a:cubicBezTo>
                    <a:pt x="9042" y="11973"/>
                    <a:pt x="9200" y="11815"/>
                    <a:pt x="9200" y="11626"/>
                  </a:cubicBezTo>
                  <a:lnTo>
                    <a:pt x="9200" y="10555"/>
                  </a:lnTo>
                  <a:lnTo>
                    <a:pt x="9547" y="10555"/>
                  </a:lnTo>
                  <a:cubicBezTo>
                    <a:pt x="10145" y="10555"/>
                    <a:pt x="10618" y="10082"/>
                    <a:pt x="10618" y="9484"/>
                  </a:cubicBezTo>
                  <a:lnTo>
                    <a:pt x="10618" y="9137"/>
                  </a:lnTo>
                  <a:lnTo>
                    <a:pt x="11689" y="9137"/>
                  </a:lnTo>
                  <a:cubicBezTo>
                    <a:pt x="11878" y="9137"/>
                    <a:pt x="12035" y="8980"/>
                    <a:pt x="12035" y="8791"/>
                  </a:cubicBezTo>
                  <a:cubicBezTo>
                    <a:pt x="12035" y="8602"/>
                    <a:pt x="11878" y="8444"/>
                    <a:pt x="11689" y="8444"/>
                  </a:cubicBezTo>
                  <a:lnTo>
                    <a:pt x="10618" y="8444"/>
                  </a:lnTo>
                  <a:lnTo>
                    <a:pt x="10618" y="7720"/>
                  </a:lnTo>
                  <a:lnTo>
                    <a:pt x="11689" y="7720"/>
                  </a:lnTo>
                  <a:cubicBezTo>
                    <a:pt x="11878" y="7720"/>
                    <a:pt x="12035" y="7562"/>
                    <a:pt x="12035" y="7373"/>
                  </a:cubicBezTo>
                  <a:cubicBezTo>
                    <a:pt x="12035" y="7153"/>
                    <a:pt x="11878" y="6995"/>
                    <a:pt x="11689" y="6995"/>
                  </a:cubicBezTo>
                  <a:lnTo>
                    <a:pt x="10618" y="6995"/>
                  </a:lnTo>
                  <a:lnTo>
                    <a:pt x="10618" y="6302"/>
                  </a:lnTo>
                  <a:lnTo>
                    <a:pt x="11689" y="6302"/>
                  </a:lnTo>
                  <a:cubicBezTo>
                    <a:pt x="11878" y="6302"/>
                    <a:pt x="12035" y="6144"/>
                    <a:pt x="12035" y="5955"/>
                  </a:cubicBezTo>
                  <a:cubicBezTo>
                    <a:pt x="12035" y="5735"/>
                    <a:pt x="11878" y="5577"/>
                    <a:pt x="11689" y="5577"/>
                  </a:cubicBezTo>
                  <a:lnTo>
                    <a:pt x="10618" y="5577"/>
                  </a:lnTo>
                  <a:lnTo>
                    <a:pt x="10618" y="4884"/>
                  </a:lnTo>
                  <a:lnTo>
                    <a:pt x="11689" y="4884"/>
                  </a:lnTo>
                  <a:lnTo>
                    <a:pt x="11689" y="4979"/>
                  </a:lnTo>
                  <a:cubicBezTo>
                    <a:pt x="11878" y="4979"/>
                    <a:pt x="12035" y="4821"/>
                    <a:pt x="12035" y="4601"/>
                  </a:cubicBezTo>
                  <a:cubicBezTo>
                    <a:pt x="12035" y="4412"/>
                    <a:pt x="11878" y="4254"/>
                    <a:pt x="11689" y="4254"/>
                  </a:cubicBezTo>
                  <a:lnTo>
                    <a:pt x="10618" y="4254"/>
                  </a:lnTo>
                  <a:lnTo>
                    <a:pt x="10618" y="3529"/>
                  </a:lnTo>
                  <a:lnTo>
                    <a:pt x="11689" y="3529"/>
                  </a:lnTo>
                  <a:cubicBezTo>
                    <a:pt x="11878" y="3529"/>
                    <a:pt x="12035" y="3372"/>
                    <a:pt x="12035" y="3183"/>
                  </a:cubicBezTo>
                  <a:cubicBezTo>
                    <a:pt x="12035" y="2994"/>
                    <a:pt x="11878" y="2836"/>
                    <a:pt x="11689" y="2836"/>
                  </a:cubicBezTo>
                  <a:lnTo>
                    <a:pt x="10618" y="2836"/>
                  </a:lnTo>
                  <a:lnTo>
                    <a:pt x="10618" y="2490"/>
                  </a:lnTo>
                  <a:cubicBezTo>
                    <a:pt x="10618" y="1891"/>
                    <a:pt x="10145" y="1419"/>
                    <a:pt x="9547" y="1419"/>
                  </a:cubicBezTo>
                  <a:lnTo>
                    <a:pt x="9200" y="1419"/>
                  </a:lnTo>
                  <a:lnTo>
                    <a:pt x="9200" y="347"/>
                  </a:lnTo>
                  <a:cubicBezTo>
                    <a:pt x="9200" y="158"/>
                    <a:pt x="9042" y="1"/>
                    <a:pt x="8853" y="1"/>
                  </a:cubicBezTo>
                  <a:cubicBezTo>
                    <a:pt x="8664" y="1"/>
                    <a:pt x="8507" y="158"/>
                    <a:pt x="8507" y="347"/>
                  </a:cubicBezTo>
                  <a:lnTo>
                    <a:pt x="8507" y="1419"/>
                  </a:lnTo>
                  <a:lnTo>
                    <a:pt x="7782" y="1419"/>
                  </a:lnTo>
                  <a:lnTo>
                    <a:pt x="7782" y="347"/>
                  </a:lnTo>
                  <a:cubicBezTo>
                    <a:pt x="7782" y="158"/>
                    <a:pt x="7625" y="1"/>
                    <a:pt x="7436" y="1"/>
                  </a:cubicBezTo>
                  <a:cubicBezTo>
                    <a:pt x="7247" y="1"/>
                    <a:pt x="7089" y="158"/>
                    <a:pt x="7089" y="347"/>
                  </a:cubicBezTo>
                  <a:lnTo>
                    <a:pt x="7089" y="1419"/>
                  </a:lnTo>
                  <a:lnTo>
                    <a:pt x="6365" y="1419"/>
                  </a:lnTo>
                  <a:lnTo>
                    <a:pt x="6365" y="347"/>
                  </a:lnTo>
                  <a:cubicBezTo>
                    <a:pt x="6365" y="158"/>
                    <a:pt x="6207" y="1"/>
                    <a:pt x="6018" y="1"/>
                  </a:cubicBezTo>
                  <a:cubicBezTo>
                    <a:pt x="5829" y="1"/>
                    <a:pt x="5671" y="158"/>
                    <a:pt x="5671" y="347"/>
                  </a:cubicBezTo>
                  <a:lnTo>
                    <a:pt x="5671" y="1419"/>
                  </a:lnTo>
                  <a:lnTo>
                    <a:pt x="4947" y="1419"/>
                  </a:lnTo>
                  <a:lnTo>
                    <a:pt x="4947" y="347"/>
                  </a:lnTo>
                  <a:cubicBezTo>
                    <a:pt x="4947" y="158"/>
                    <a:pt x="4789" y="1"/>
                    <a:pt x="4600" y="1"/>
                  </a:cubicBezTo>
                  <a:cubicBezTo>
                    <a:pt x="4411" y="1"/>
                    <a:pt x="4254" y="158"/>
                    <a:pt x="4254" y="347"/>
                  </a:cubicBezTo>
                  <a:lnTo>
                    <a:pt x="4254" y="1419"/>
                  </a:lnTo>
                  <a:lnTo>
                    <a:pt x="3529" y="1419"/>
                  </a:lnTo>
                  <a:lnTo>
                    <a:pt x="3529" y="347"/>
                  </a:lnTo>
                  <a:cubicBezTo>
                    <a:pt x="3529" y="158"/>
                    <a:pt x="3372" y="1"/>
                    <a:pt x="318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9" name="Google Shape;6269;p48"/>
            <p:cNvSpPr/>
            <p:nvPr/>
          </p:nvSpPr>
          <p:spPr>
            <a:xfrm>
              <a:off x="-44455600" y="2053725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cubicBezTo>
                    <a:pt x="536" y="725"/>
                    <a:pt x="693" y="567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0" name="Google Shape;6270;p48"/>
            <p:cNvSpPr/>
            <p:nvPr/>
          </p:nvSpPr>
          <p:spPr>
            <a:xfrm>
              <a:off x="-44455600" y="219470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1" name="Google Shape;6271;p48"/>
            <p:cNvSpPr/>
            <p:nvPr/>
          </p:nvSpPr>
          <p:spPr>
            <a:xfrm>
              <a:off x="-44314625" y="219470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2" name="Google Shape;6272;p48"/>
            <p:cNvSpPr/>
            <p:nvPr/>
          </p:nvSpPr>
          <p:spPr>
            <a:xfrm>
              <a:off x="-44314625" y="2053725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725"/>
                    <a:pt x="347" y="725"/>
                  </a:cubicBezTo>
                  <a:cubicBezTo>
                    <a:pt x="536" y="725"/>
                    <a:pt x="694" y="536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3" name="Google Shape;6273;p48"/>
            <p:cNvSpPr/>
            <p:nvPr/>
          </p:nvSpPr>
          <p:spPr>
            <a:xfrm>
              <a:off x="-44447725" y="2062375"/>
              <a:ext cx="143350" cy="140225"/>
            </a:xfrm>
            <a:custGeom>
              <a:avLst/>
              <a:gdLst/>
              <a:ahLst/>
              <a:cxnLst/>
              <a:rect l="l" t="t" r="r" b="b"/>
              <a:pathLst>
                <a:path w="5734" h="5609" extrusionOk="0">
                  <a:moveTo>
                    <a:pt x="3182" y="757"/>
                  </a:moveTo>
                  <a:lnTo>
                    <a:pt x="3182" y="883"/>
                  </a:lnTo>
                  <a:cubicBezTo>
                    <a:pt x="3182" y="1041"/>
                    <a:pt x="3277" y="1167"/>
                    <a:pt x="3434" y="1198"/>
                  </a:cubicBezTo>
                  <a:cubicBezTo>
                    <a:pt x="3623" y="1261"/>
                    <a:pt x="3812" y="1387"/>
                    <a:pt x="3970" y="1513"/>
                  </a:cubicBezTo>
                  <a:cubicBezTo>
                    <a:pt x="4049" y="1553"/>
                    <a:pt x="4142" y="1593"/>
                    <a:pt x="4231" y="1593"/>
                  </a:cubicBezTo>
                  <a:cubicBezTo>
                    <a:pt x="4282" y="1593"/>
                    <a:pt x="4333" y="1579"/>
                    <a:pt x="4379" y="1545"/>
                  </a:cubicBezTo>
                  <a:lnTo>
                    <a:pt x="4505" y="1482"/>
                  </a:lnTo>
                  <a:lnTo>
                    <a:pt x="4852" y="2049"/>
                  </a:lnTo>
                  <a:lnTo>
                    <a:pt x="4726" y="2143"/>
                  </a:lnTo>
                  <a:cubicBezTo>
                    <a:pt x="4600" y="2206"/>
                    <a:pt x="4537" y="2364"/>
                    <a:pt x="4568" y="2490"/>
                  </a:cubicBezTo>
                  <a:cubicBezTo>
                    <a:pt x="4600" y="2710"/>
                    <a:pt x="4600" y="2899"/>
                    <a:pt x="4568" y="3120"/>
                  </a:cubicBezTo>
                  <a:cubicBezTo>
                    <a:pt x="4537" y="3277"/>
                    <a:pt x="4600" y="3403"/>
                    <a:pt x="4726" y="3466"/>
                  </a:cubicBezTo>
                  <a:lnTo>
                    <a:pt x="4852" y="3561"/>
                  </a:lnTo>
                  <a:lnTo>
                    <a:pt x="4505" y="4128"/>
                  </a:lnTo>
                  <a:lnTo>
                    <a:pt x="4379" y="4065"/>
                  </a:lnTo>
                  <a:cubicBezTo>
                    <a:pt x="4323" y="4037"/>
                    <a:pt x="4260" y="4021"/>
                    <a:pt x="4196" y="4021"/>
                  </a:cubicBezTo>
                  <a:cubicBezTo>
                    <a:pt x="4118" y="4021"/>
                    <a:pt x="4039" y="4044"/>
                    <a:pt x="3970" y="4097"/>
                  </a:cubicBezTo>
                  <a:cubicBezTo>
                    <a:pt x="3812" y="4254"/>
                    <a:pt x="3623" y="4349"/>
                    <a:pt x="3434" y="4412"/>
                  </a:cubicBezTo>
                  <a:cubicBezTo>
                    <a:pt x="3277" y="4475"/>
                    <a:pt x="3182" y="4632"/>
                    <a:pt x="3182" y="4727"/>
                  </a:cubicBezTo>
                  <a:lnTo>
                    <a:pt x="3182" y="4853"/>
                  </a:lnTo>
                  <a:lnTo>
                    <a:pt x="2489" y="4853"/>
                  </a:lnTo>
                  <a:lnTo>
                    <a:pt x="2489" y="4727"/>
                  </a:lnTo>
                  <a:cubicBezTo>
                    <a:pt x="2489" y="4569"/>
                    <a:pt x="2394" y="4475"/>
                    <a:pt x="2237" y="4412"/>
                  </a:cubicBezTo>
                  <a:cubicBezTo>
                    <a:pt x="2048" y="4349"/>
                    <a:pt x="1859" y="4223"/>
                    <a:pt x="1701" y="4097"/>
                  </a:cubicBezTo>
                  <a:cubicBezTo>
                    <a:pt x="1622" y="4057"/>
                    <a:pt x="1529" y="4017"/>
                    <a:pt x="1440" y="4017"/>
                  </a:cubicBezTo>
                  <a:cubicBezTo>
                    <a:pt x="1389" y="4017"/>
                    <a:pt x="1338" y="4030"/>
                    <a:pt x="1292" y="4065"/>
                  </a:cubicBezTo>
                  <a:lnTo>
                    <a:pt x="1166" y="4128"/>
                  </a:lnTo>
                  <a:lnTo>
                    <a:pt x="819" y="3561"/>
                  </a:lnTo>
                  <a:lnTo>
                    <a:pt x="945" y="3466"/>
                  </a:lnTo>
                  <a:cubicBezTo>
                    <a:pt x="1071" y="3403"/>
                    <a:pt x="1134" y="3246"/>
                    <a:pt x="1103" y="3120"/>
                  </a:cubicBezTo>
                  <a:cubicBezTo>
                    <a:pt x="1071" y="2899"/>
                    <a:pt x="1071" y="2710"/>
                    <a:pt x="1103" y="2490"/>
                  </a:cubicBezTo>
                  <a:cubicBezTo>
                    <a:pt x="1134" y="2332"/>
                    <a:pt x="1071" y="2206"/>
                    <a:pt x="945" y="2143"/>
                  </a:cubicBezTo>
                  <a:lnTo>
                    <a:pt x="819" y="2049"/>
                  </a:lnTo>
                  <a:lnTo>
                    <a:pt x="1166" y="1482"/>
                  </a:lnTo>
                  <a:lnTo>
                    <a:pt x="1292" y="1545"/>
                  </a:lnTo>
                  <a:cubicBezTo>
                    <a:pt x="1350" y="1589"/>
                    <a:pt x="1416" y="1612"/>
                    <a:pt x="1481" y="1612"/>
                  </a:cubicBezTo>
                  <a:cubicBezTo>
                    <a:pt x="1557" y="1612"/>
                    <a:pt x="1634" y="1581"/>
                    <a:pt x="1701" y="1513"/>
                  </a:cubicBezTo>
                  <a:cubicBezTo>
                    <a:pt x="1859" y="1356"/>
                    <a:pt x="2048" y="1261"/>
                    <a:pt x="2237" y="1198"/>
                  </a:cubicBezTo>
                  <a:cubicBezTo>
                    <a:pt x="2394" y="1167"/>
                    <a:pt x="2489" y="1009"/>
                    <a:pt x="2489" y="883"/>
                  </a:cubicBezTo>
                  <a:lnTo>
                    <a:pt x="2489" y="757"/>
                  </a:lnTo>
                  <a:close/>
                  <a:moveTo>
                    <a:pt x="2174" y="1"/>
                  </a:moveTo>
                  <a:cubicBezTo>
                    <a:pt x="1953" y="1"/>
                    <a:pt x="1796" y="158"/>
                    <a:pt x="1796" y="347"/>
                  </a:cubicBezTo>
                  <a:lnTo>
                    <a:pt x="1796" y="599"/>
                  </a:lnTo>
                  <a:cubicBezTo>
                    <a:pt x="1701" y="631"/>
                    <a:pt x="1575" y="726"/>
                    <a:pt x="1481" y="789"/>
                  </a:cubicBezTo>
                  <a:lnTo>
                    <a:pt x="1292" y="663"/>
                  </a:lnTo>
                  <a:cubicBezTo>
                    <a:pt x="1242" y="643"/>
                    <a:pt x="1186" y="632"/>
                    <a:pt x="1129" y="632"/>
                  </a:cubicBezTo>
                  <a:cubicBezTo>
                    <a:pt x="1007" y="632"/>
                    <a:pt x="884" y="681"/>
                    <a:pt x="819" y="789"/>
                  </a:cubicBezTo>
                  <a:lnTo>
                    <a:pt x="126" y="2017"/>
                  </a:lnTo>
                  <a:cubicBezTo>
                    <a:pt x="32" y="2175"/>
                    <a:pt x="63" y="2395"/>
                    <a:pt x="221" y="2490"/>
                  </a:cubicBezTo>
                  <a:lnTo>
                    <a:pt x="441" y="2616"/>
                  </a:lnTo>
                  <a:lnTo>
                    <a:pt x="441" y="2994"/>
                  </a:lnTo>
                  <a:lnTo>
                    <a:pt x="221" y="3120"/>
                  </a:lnTo>
                  <a:cubicBezTo>
                    <a:pt x="95" y="3183"/>
                    <a:pt x="0" y="3435"/>
                    <a:pt x="126" y="3592"/>
                  </a:cubicBezTo>
                  <a:lnTo>
                    <a:pt x="819" y="4821"/>
                  </a:lnTo>
                  <a:cubicBezTo>
                    <a:pt x="879" y="4921"/>
                    <a:pt x="989" y="4983"/>
                    <a:pt x="1102" y="4983"/>
                  </a:cubicBezTo>
                  <a:cubicBezTo>
                    <a:pt x="1168" y="4983"/>
                    <a:pt x="1234" y="4962"/>
                    <a:pt x="1292" y="4916"/>
                  </a:cubicBezTo>
                  <a:lnTo>
                    <a:pt x="1481" y="4821"/>
                  </a:lnTo>
                  <a:cubicBezTo>
                    <a:pt x="1607" y="4884"/>
                    <a:pt x="1733" y="4979"/>
                    <a:pt x="1796" y="5010"/>
                  </a:cubicBezTo>
                  <a:lnTo>
                    <a:pt x="1796" y="5231"/>
                  </a:lnTo>
                  <a:cubicBezTo>
                    <a:pt x="1796" y="5451"/>
                    <a:pt x="1953" y="5609"/>
                    <a:pt x="2174" y="5609"/>
                  </a:cubicBezTo>
                  <a:lnTo>
                    <a:pt x="3592" y="5609"/>
                  </a:lnTo>
                  <a:cubicBezTo>
                    <a:pt x="3781" y="5609"/>
                    <a:pt x="3938" y="5451"/>
                    <a:pt x="3938" y="5231"/>
                  </a:cubicBezTo>
                  <a:lnTo>
                    <a:pt x="3938" y="5010"/>
                  </a:lnTo>
                  <a:cubicBezTo>
                    <a:pt x="4064" y="4979"/>
                    <a:pt x="4159" y="4884"/>
                    <a:pt x="4253" y="4821"/>
                  </a:cubicBezTo>
                  <a:lnTo>
                    <a:pt x="4442" y="4916"/>
                  </a:lnTo>
                  <a:cubicBezTo>
                    <a:pt x="4501" y="4951"/>
                    <a:pt x="4574" y="4969"/>
                    <a:pt x="4644" y="4969"/>
                  </a:cubicBezTo>
                  <a:cubicBezTo>
                    <a:pt x="4762" y="4969"/>
                    <a:pt x="4875" y="4920"/>
                    <a:pt x="4915" y="4821"/>
                  </a:cubicBezTo>
                  <a:lnTo>
                    <a:pt x="5639" y="3592"/>
                  </a:lnTo>
                  <a:cubicBezTo>
                    <a:pt x="5702" y="3435"/>
                    <a:pt x="5671" y="3246"/>
                    <a:pt x="5513" y="3120"/>
                  </a:cubicBezTo>
                  <a:lnTo>
                    <a:pt x="5324" y="2994"/>
                  </a:lnTo>
                  <a:lnTo>
                    <a:pt x="5324" y="2616"/>
                  </a:lnTo>
                  <a:lnTo>
                    <a:pt x="5513" y="2490"/>
                  </a:lnTo>
                  <a:cubicBezTo>
                    <a:pt x="5671" y="2395"/>
                    <a:pt x="5734" y="2175"/>
                    <a:pt x="5639" y="2017"/>
                  </a:cubicBezTo>
                  <a:lnTo>
                    <a:pt x="4915" y="789"/>
                  </a:lnTo>
                  <a:cubicBezTo>
                    <a:pt x="4872" y="681"/>
                    <a:pt x="4742" y="618"/>
                    <a:pt x="4614" y="618"/>
                  </a:cubicBezTo>
                  <a:cubicBezTo>
                    <a:pt x="4553" y="618"/>
                    <a:pt x="4493" y="632"/>
                    <a:pt x="4442" y="663"/>
                  </a:cubicBezTo>
                  <a:lnTo>
                    <a:pt x="4253" y="789"/>
                  </a:lnTo>
                  <a:cubicBezTo>
                    <a:pt x="4127" y="726"/>
                    <a:pt x="4001" y="631"/>
                    <a:pt x="3938" y="599"/>
                  </a:cubicBezTo>
                  <a:lnTo>
                    <a:pt x="3938" y="347"/>
                  </a:lnTo>
                  <a:cubicBezTo>
                    <a:pt x="3938" y="158"/>
                    <a:pt x="3781" y="1"/>
                    <a:pt x="359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4" name="Google Shape;6274;p48"/>
            <p:cNvSpPr/>
            <p:nvPr/>
          </p:nvSpPr>
          <p:spPr>
            <a:xfrm>
              <a:off x="-44403625" y="2107275"/>
              <a:ext cx="53575" cy="52800"/>
            </a:xfrm>
            <a:custGeom>
              <a:avLst/>
              <a:gdLst/>
              <a:ahLst/>
              <a:cxnLst/>
              <a:rect l="l" t="t" r="r" b="b"/>
              <a:pathLst>
                <a:path w="2143" h="2112" extrusionOk="0">
                  <a:moveTo>
                    <a:pt x="1072" y="662"/>
                  </a:moveTo>
                  <a:cubicBezTo>
                    <a:pt x="1261" y="662"/>
                    <a:pt x="1418" y="820"/>
                    <a:pt x="1418" y="1009"/>
                  </a:cubicBezTo>
                  <a:cubicBezTo>
                    <a:pt x="1418" y="1198"/>
                    <a:pt x="1261" y="1355"/>
                    <a:pt x="1072" y="1355"/>
                  </a:cubicBezTo>
                  <a:cubicBezTo>
                    <a:pt x="882" y="1355"/>
                    <a:pt x="725" y="1198"/>
                    <a:pt x="725" y="1009"/>
                  </a:cubicBezTo>
                  <a:cubicBezTo>
                    <a:pt x="725" y="820"/>
                    <a:pt x="882" y="662"/>
                    <a:pt x="1072" y="662"/>
                  </a:cubicBezTo>
                  <a:close/>
                  <a:moveTo>
                    <a:pt x="1072" y="1"/>
                  </a:moveTo>
                  <a:cubicBezTo>
                    <a:pt x="473" y="1"/>
                    <a:pt x="0" y="473"/>
                    <a:pt x="0" y="1040"/>
                  </a:cubicBezTo>
                  <a:cubicBezTo>
                    <a:pt x="0" y="1639"/>
                    <a:pt x="473" y="2112"/>
                    <a:pt x="1072" y="2112"/>
                  </a:cubicBezTo>
                  <a:cubicBezTo>
                    <a:pt x="1670" y="2112"/>
                    <a:pt x="2143" y="1639"/>
                    <a:pt x="2143" y="1040"/>
                  </a:cubicBezTo>
                  <a:cubicBezTo>
                    <a:pt x="2143" y="473"/>
                    <a:pt x="1670" y="1"/>
                    <a:pt x="107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275" name="Google Shape;6275;p48"/>
          <p:cNvSpPr/>
          <p:nvPr/>
        </p:nvSpPr>
        <p:spPr>
          <a:xfrm>
            <a:off x="2744635" y="1688450"/>
            <a:ext cx="331821" cy="331821"/>
          </a:xfrm>
          <a:custGeom>
            <a:avLst/>
            <a:gdLst/>
            <a:ahLst/>
            <a:cxnLst/>
            <a:rect l="l" t="t" r="r" b="b"/>
            <a:pathLst>
              <a:path w="12004" h="12004" extrusionOk="0">
                <a:moveTo>
                  <a:pt x="5671" y="725"/>
                </a:moveTo>
                <a:lnTo>
                  <a:pt x="5671" y="2395"/>
                </a:lnTo>
                <a:cubicBezTo>
                  <a:pt x="5671" y="2616"/>
                  <a:pt x="5843" y="2760"/>
                  <a:pt x="6021" y="2760"/>
                </a:cubicBezTo>
                <a:cubicBezTo>
                  <a:pt x="6097" y="2760"/>
                  <a:pt x="6173" y="2734"/>
                  <a:pt x="6239" y="2678"/>
                </a:cubicBezTo>
                <a:cubicBezTo>
                  <a:pt x="6365" y="2552"/>
                  <a:pt x="6554" y="2489"/>
                  <a:pt x="6711" y="2489"/>
                </a:cubicBezTo>
                <a:cubicBezTo>
                  <a:pt x="7121" y="2489"/>
                  <a:pt x="7436" y="2804"/>
                  <a:pt x="7436" y="3182"/>
                </a:cubicBezTo>
                <a:cubicBezTo>
                  <a:pt x="7436" y="3592"/>
                  <a:pt x="7121" y="3907"/>
                  <a:pt x="6711" y="3907"/>
                </a:cubicBezTo>
                <a:cubicBezTo>
                  <a:pt x="6554" y="3907"/>
                  <a:pt x="6365" y="3812"/>
                  <a:pt x="6239" y="3686"/>
                </a:cubicBezTo>
                <a:cubicBezTo>
                  <a:pt x="6173" y="3630"/>
                  <a:pt x="6097" y="3605"/>
                  <a:pt x="6021" y="3605"/>
                </a:cubicBezTo>
                <a:cubicBezTo>
                  <a:pt x="5843" y="3605"/>
                  <a:pt x="5671" y="3748"/>
                  <a:pt x="5671" y="3970"/>
                </a:cubicBezTo>
                <a:lnTo>
                  <a:pt x="5671" y="5640"/>
                </a:lnTo>
                <a:lnTo>
                  <a:pt x="4569" y="5640"/>
                </a:lnTo>
                <a:cubicBezTo>
                  <a:pt x="4600" y="5514"/>
                  <a:pt x="4600" y="5388"/>
                  <a:pt x="4600" y="5262"/>
                </a:cubicBezTo>
                <a:cubicBezTo>
                  <a:pt x="4600" y="4474"/>
                  <a:pt x="3970" y="3875"/>
                  <a:pt x="3183" y="3875"/>
                </a:cubicBezTo>
                <a:cubicBezTo>
                  <a:pt x="2395" y="3875"/>
                  <a:pt x="1765" y="4474"/>
                  <a:pt x="1765" y="5262"/>
                </a:cubicBezTo>
                <a:cubicBezTo>
                  <a:pt x="1765" y="5388"/>
                  <a:pt x="1765" y="5514"/>
                  <a:pt x="1796" y="5640"/>
                </a:cubicBezTo>
                <a:lnTo>
                  <a:pt x="694" y="5640"/>
                </a:lnTo>
                <a:lnTo>
                  <a:pt x="694" y="1071"/>
                </a:lnTo>
                <a:cubicBezTo>
                  <a:pt x="694" y="882"/>
                  <a:pt x="851" y="725"/>
                  <a:pt x="1040" y="725"/>
                </a:cubicBezTo>
                <a:close/>
                <a:moveTo>
                  <a:pt x="10964" y="725"/>
                </a:moveTo>
                <a:cubicBezTo>
                  <a:pt x="11122" y="725"/>
                  <a:pt x="11311" y="882"/>
                  <a:pt x="11311" y="1071"/>
                </a:cubicBezTo>
                <a:lnTo>
                  <a:pt x="11311" y="5671"/>
                </a:lnTo>
                <a:lnTo>
                  <a:pt x="9610" y="5671"/>
                </a:lnTo>
                <a:cubicBezTo>
                  <a:pt x="9295" y="5671"/>
                  <a:pt x="9169" y="6018"/>
                  <a:pt x="9326" y="6270"/>
                </a:cubicBezTo>
                <a:cubicBezTo>
                  <a:pt x="9452" y="6396"/>
                  <a:pt x="9515" y="6585"/>
                  <a:pt x="9515" y="6742"/>
                </a:cubicBezTo>
                <a:cubicBezTo>
                  <a:pt x="9515" y="7120"/>
                  <a:pt x="9200" y="7435"/>
                  <a:pt x="8822" y="7435"/>
                </a:cubicBezTo>
                <a:cubicBezTo>
                  <a:pt x="8412" y="7435"/>
                  <a:pt x="8097" y="7120"/>
                  <a:pt x="8097" y="6742"/>
                </a:cubicBezTo>
                <a:cubicBezTo>
                  <a:pt x="8097" y="6585"/>
                  <a:pt x="8192" y="6364"/>
                  <a:pt x="8286" y="6270"/>
                </a:cubicBezTo>
                <a:cubicBezTo>
                  <a:pt x="8507" y="6018"/>
                  <a:pt x="8349" y="5671"/>
                  <a:pt x="8034" y="5671"/>
                </a:cubicBezTo>
                <a:lnTo>
                  <a:pt x="6365" y="5671"/>
                </a:lnTo>
                <a:lnTo>
                  <a:pt x="6365" y="4568"/>
                </a:lnTo>
                <a:cubicBezTo>
                  <a:pt x="6491" y="4600"/>
                  <a:pt x="6617" y="4600"/>
                  <a:pt x="6711" y="4600"/>
                </a:cubicBezTo>
                <a:cubicBezTo>
                  <a:pt x="7499" y="4600"/>
                  <a:pt x="8160" y="3970"/>
                  <a:pt x="8160" y="3182"/>
                </a:cubicBezTo>
                <a:cubicBezTo>
                  <a:pt x="8160" y="2395"/>
                  <a:pt x="7499" y="1764"/>
                  <a:pt x="6711" y="1764"/>
                </a:cubicBezTo>
                <a:cubicBezTo>
                  <a:pt x="6617" y="1764"/>
                  <a:pt x="6491" y="1764"/>
                  <a:pt x="6365" y="1796"/>
                </a:cubicBezTo>
                <a:lnTo>
                  <a:pt x="6365" y="725"/>
                </a:lnTo>
                <a:close/>
                <a:moveTo>
                  <a:pt x="3183" y="4568"/>
                </a:moveTo>
                <a:cubicBezTo>
                  <a:pt x="3561" y="4568"/>
                  <a:pt x="3876" y="4883"/>
                  <a:pt x="3876" y="5293"/>
                </a:cubicBezTo>
                <a:cubicBezTo>
                  <a:pt x="3876" y="5451"/>
                  <a:pt x="3813" y="5640"/>
                  <a:pt x="3687" y="5766"/>
                </a:cubicBezTo>
                <a:cubicBezTo>
                  <a:pt x="3498" y="5986"/>
                  <a:pt x="3655" y="6333"/>
                  <a:pt x="3970" y="6333"/>
                </a:cubicBezTo>
                <a:lnTo>
                  <a:pt x="5608" y="6333"/>
                </a:lnTo>
                <a:lnTo>
                  <a:pt x="5608" y="7435"/>
                </a:lnTo>
                <a:cubicBezTo>
                  <a:pt x="5514" y="7404"/>
                  <a:pt x="5388" y="7404"/>
                  <a:pt x="5262" y="7404"/>
                </a:cubicBezTo>
                <a:cubicBezTo>
                  <a:pt x="4474" y="7404"/>
                  <a:pt x="3844" y="8034"/>
                  <a:pt x="3844" y="8822"/>
                </a:cubicBezTo>
                <a:cubicBezTo>
                  <a:pt x="3844" y="9609"/>
                  <a:pt x="4474" y="10239"/>
                  <a:pt x="5262" y="10239"/>
                </a:cubicBezTo>
                <a:cubicBezTo>
                  <a:pt x="5388" y="10239"/>
                  <a:pt x="5514" y="10239"/>
                  <a:pt x="5608" y="10208"/>
                </a:cubicBezTo>
                <a:lnTo>
                  <a:pt x="5608" y="11310"/>
                </a:lnTo>
                <a:lnTo>
                  <a:pt x="1009" y="11310"/>
                </a:lnTo>
                <a:cubicBezTo>
                  <a:pt x="851" y="11310"/>
                  <a:pt x="694" y="11153"/>
                  <a:pt x="694" y="10964"/>
                </a:cubicBezTo>
                <a:lnTo>
                  <a:pt x="694" y="6333"/>
                </a:lnTo>
                <a:lnTo>
                  <a:pt x="2395" y="6333"/>
                </a:lnTo>
                <a:cubicBezTo>
                  <a:pt x="2710" y="6333"/>
                  <a:pt x="2868" y="5986"/>
                  <a:pt x="2679" y="5766"/>
                </a:cubicBezTo>
                <a:cubicBezTo>
                  <a:pt x="2552" y="5640"/>
                  <a:pt x="2458" y="5482"/>
                  <a:pt x="2458" y="5293"/>
                </a:cubicBezTo>
                <a:cubicBezTo>
                  <a:pt x="2458" y="4883"/>
                  <a:pt x="2773" y="4568"/>
                  <a:pt x="3183" y="4568"/>
                </a:cubicBezTo>
                <a:close/>
                <a:moveTo>
                  <a:pt x="11311" y="6333"/>
                </a:moveTo>
                <a:lnTo>
                  <a:pt x="11311" y="10964"/>
                </a:lnTo>
                <a:cubicBezTo>
                  <a:pt x="11311" y="11153"/>
                  <a:pt x="11153" y="11310"/>
                  <a:pt x="10933" y="11310"/>
                </a:cubicBezTo>
                <a:lnTo>
                  <a:pt x="6333" y="11310"/>
                </a:lnTo>
                <a:lnTo>
                  <a:pt x="6333" y="9609"/>
                </a:lnTo>
                <a:cubicBezTo>
                  <a:pt x="6333" y="9388"/>
                  <a:pt x="6162" y="9244"/>
                  <a:pt x="5972" y="9244"/>
                </a:cubicBezTo>
                <a:cubicBezTo>
                  <a:pt x="5892" y="9244"/>
                  <a:pt x="5809" y="9270"/>
                  <a:pt x="5735" y="9326"/>
                </a:cubicBezTo>
                <a:cubicBezTo>
                  <a:pt x="5640" y="9452"/>
                  <a:pt x="5482" y="9546"/>
                  <a:pt x="5262" y="9546"/>
                </a:cubicBezTo>
                <a:cubicBezTo>
                  <a:pt x="4884" y="9546"/>
                  <a:pt x="4569" y="9231"/>
                  <a:pt x="4569" y="8822"/>
                </a:cubicBezTo>
                <a:cubicBezTo>
                  <a:pt x="4569" y="8443"/>
                  <a:pt x="4884" y="8097"/>
                  <a:pt x="5262" y="8097"/>
                </a:cubicBezTo>
                <a:cubicBezTo>
                  <a:pt x="5419" y="8097"/>
                  <a:pt x="5640" y="8191"/>
                  <a:pt x="5735" y="8317"/>
                </a:cubicBezTo>
                <a:cubicBezTo>
                  <a:pt x="5809" y="8374"/>
                  <a:pt x="5892" y="8399"/>
                  <a:pt x="5972" y="8399"/>
                </a:cubicBezTo>
                <a:cubicBezTo>
                  <a:pt x="6162" y="8399"/>
                  <a:pt x="6333" y="8255"/>
                  <a:pt x="6333" y="8034"/>
                </a:cubicBezTo>
                <a:lnTo>
                  <a:pt x="6333" y="6333"/>
                </a:lnTo>
                <a:lnTo>
                  <a:pt x="7436" y="6333"/>
                </a:lnTo>
                <a:cubicBezTo>
                  <a:pt x="7404" y="6459"/>
                  <a:pt x="7404" y="6585"/>
                  <a:pt x="7404" y="6711"/>
                </a:cubicBezTo>
                <a:cubicBezTo>
                  <a:pt x="7404" y="7498"/>
                  <a:pt x="8034" y="8097"/>
                  <a:pt x="8822" y="8097"/>
                </a:cubicBezTo>
                <a:cubicBezTo>
                  <a:pt x="9610" y="8097"/>
                  <a:pt x="10240" y="7498"/>
                  <a:pt x="10240" y="6711"/>
                </a:cubicBezTo>
                <a:cubicBezTo>
                  <a:pt x="10240" y="6585"/>
                  <a:pt x="10240" y="6459"/>
                  <a:pt x="10208" y="6333"/>
                </a:cubicBezTo>
                <a:close/>
                <a:moveTo>
                  <a:pt x="1040" y="0"/>
                </a:moveTo>
                <a:cubicBezTo>
                  <a:pt x="473" y="0"/>
                  <a:pt x="1" y="473"/>
                  <a:pt x="1" y="1071"/>
                </a:cubicBezTo>
                <a:lnTo>
                  <a:pt x="1" y="10964"/>
                </a:lnTo>
                <a:cubicBezTo>
                  <a:pt x="1" y="11531"/>
                  <a:pt x="473" y="12004"/>
                  <a:pt x="1040" y="12004"/>
                </a:cubicBezTo>
                <a:lnTo>
                  <a:pt x="10933" y="12004"/>
                </a:lnTo>
                <a:cubicBezTo>
                  <a:pt x="11531" y="12004"/>
                  <a:pt x="12004" y="11531"/>
                  <a:pt x="12004" y="10964"/>
                </a:cubicBezTo>
                <a:lnTo>
                  <a:pt x="12004" y="1071"/>
                </a:lnTo>
                <a:cubicBezTo>
                  <a:pt x="11972" y="473"/>
                  <a:pt x="11500" y="0"/>
                  <a:pt x="10933" y="0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276" name="Google Shape;6276;p48"/>
          <p:cNvGrpSpPr/>
          <p:nvPr/>
        </p:nvGrpSpPr>
        <p:grpSpPr>
          <a:xfrm>
            <a:off x="2742332" y="2096965"/>
            <a:ext cx="331821" cy="331848"/>
            <a:chOff x="-49048250" y="2316775"/>
            <a:chExt cx="300100" cy="300125"/>
          </a:xfrm>
          <a:solidFill>
            <a:srgbClr val="171536"/>
          </a:solidFill>
        </p:grpSpPr>
        <p:sp>
          <p:nvSpPr>
            <p:cNvPr id="6277" name="Google Shape;6277;p48"/>
            <p:cNvSpPr/>
            <p:nvPr/>
          </p:nvSpPr>
          <p:spPr>
            <a:xfrm>
              <a:off x="-49048250" y="2316775"/>
              <a:ext cx="300100" cy="300125"/>
            </a:xfrm>
            <a:custGeom>
              <a:avLst/>
              <a:gdLst/>
              <a:ahLst/>
              <a:cxnLst/>
              <a:rect l="l" t="t" r="r" b="b"/>
              <a:pathLst>
                <a:path w="12004" h="12005" extrusionOk="0">
                  <a:moveTo>
                    <a:pt x="10933" y="663"/>
                  </a:moveTo>
                  <a:cubicBezTo>
                    <a:pt x="11122" y="694"/>
                    <a:pt x="11311" y="852"/>
                    <a:pt x="11311" y="1009"/>
                  </a:cubicBezTo>
                  <a:lnTo>
                    <a:pt x="11311" y="1734"/>
                  </a:lnTo>
                  <a:lnTo>
                    <a:pt x="10366" y="1734"/>
                  </a:lnTo>
                  <a:lnTo>
                    <a:pt x="9106" y="663"/>
                  </a:lnTo>
                  <a:close/>
                  <a:moveTo>
                    <a:pt x="5136" y="694"/>
                  </a:moveTo>
                  <a:lnTo>
                    <a:pt x="6396" y="1765"/>
                  </a:lnTo>
                  <a:lnTo>
                    <a:pt x="4726" y="1765"/>
                  </a:lnTo>
                  <a:lnTo>
                    <a:pt x="3466" y="694"/>
                  </a:lnTo>
                  <a:close/>
                  <a:moveTo>
                    <a:pt x="7971" y="694"/>
                  </a:moveTo>
                  <a:lnTo>
                    <a:pt x="9232" y="1765"/>
                  </a:lnTo>
                  <a:lnTo>
                    <a:pt x="7562" y="1765"/>
                  </a:lnTo>
                  <a:lnTo>
                    <a:pt x="6302" y="694"/>
                  </a:lnTo>
                  <a:close/>
                  <a:moveTo>
                    <a:pt x="2363" y="663"/>
                  </a:moveTo>
                  <a:lnTo>
                    <a:pt x="4033" y="2080"/>
                  </a:lnTo>
                  <a:lnTo>
                    <a:pt x="2363" y="3498"/>
                  </a:lnTo>
                  <a:lnTo>
                    <a:pt x="694" y="3498"/>
                  </a:lnTo>
                  <a:lnTo>
                    <a:pt x="694" y="1009"/>
                  </a:lnTo>
                  <a:cubicBezTo>
                    <a:pt x="694" y="820"/>
                    <a:pt x="851" y="663"/>
                    <a:pt x="1040" y="663"/>
                  </a:cubicBezTo>
                  <a:close/>
                  <a:moveTo>
                    <a:pt x="6396" y="2427"/>
                  </a:moveTo>
                  <a:lnTo>
                    <a:pt x="5136" y="3498"/>
                  </a:lnTo>
                  <a:lnTo>
                    <a:pt x="3466" y="3498"/>
                  </a:lnTo>
                  <a:lnTo>
                    <a:pt x="4726" y="2427"/>
                  </a:lnTo>
                  <a:close/>
                  <a:moveTo>
                    <a:pt x="9200" y="2427"/>
                  </a:moveTo>
                  <a:lnTo>
                    <a:pt x="7940" y="3498"/>
                  </a:lnTo>
                  <a:lnTo>
                    <a:pt x="6239" y="3498"/>
                  </a:lnTo>
                  <a:lnTo>
                    <a:pt x="7499" y="2427"/>
                  </a:lnTo>
                  <a:close/>
                  <a:moveTo>
                    <a:pt x="11248" y="2427"/>
                  </a:moveTo>
                  <a:lnTo>
                    <a:pt x="11248" y="3498"/>
                  </a:lnTo>
                  <a:lnTo>
                    <a:pt x="9043" y="3498"/>
                  </a:lnTo>
                  <a:lnTo>
                    <a:pt x="10303" y="2427"/>
                  </a:lnTo>
                  <a:close/>
                  <a:moveTo>
                    <a:pt x="11311" y="4160"/>
                  </a:moveTo>
                  <a:lnTo>
                    <a:pt x="11311" y="10902"/>
                  </a:lnTo>
                  <a:cubicBezTo>
                    <a:pt x="11311" y="11091"/>
                    <a:pt x="11153" y="11248"/>
                    <a:pt x="10933" y="11248"/>
                  </a:cubicBezTo>
                  <a:lnTo>
                    <a:pt x="1072" y="11248"/>
                  </a:lnTo>
                  <a:cubicBezTo>
                    <a:pt x="851" y="11248"/>
                    <a:pt x="694" y="11091"/>
                    <a:pt x="694" y="10902"/>
                  </a:cubicBezTo>
                  <a:lnTo>
                    <a:pt x="694" y="4160"/>
                  </a:lnTo>
                  <a:close/>
                  <a:moveTo>
                    <a:pt x="1040" y="1"/>
                  </a:moveTo>
                  <a:cubicBezTo>
                    <a:pt x="473" y="1"/>
                    <a:pt x="1" y="474"/>
                    <a:pt x="1" y="1041"/>
                  </a:cubicBezTo>
                  <a:lnTo>
                    <a:pt x="1" y="10933"/>
                  </a:lnTo>
                  <a:cubicBezTo>
                    <a:pt x="1" y="11532"/>
                    <a:pt x="473" y="12004"/>
                    <a:pt x="1040" y="12004"/>
                  </a:cubicBezTo>
                  <a:lnTo>
                    <a:pt x="10933" y="12004"/>
                  </a:lnTo>
                  <a:cubicBezTo>
                    <a:pt x="11531" y="12004"/>
                    <a:pt x="12004" y="11532"/>
                    <a:pt x="12004" y="10933"/>
                  </a:cubicBezTo>
                  <a:lnTo>
                    <a:pt x="12004" y="3845"/>
                  </a:lnTo>
                  <a:lnTo>
                    <a:pt x="12004" y="1041"/>
                  </a:lnTo>
                  <a:cubicBezTo>
                    <a:pt x="11972" y="474"/>
                    <a:pt x="11500" y="1"/>
                    <a:pt x="1093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8" name="Google Shape;6278;p48"/>
            <p:cNvSpPr/>
            <p:nvPr/>
          </p:nvSpPr>
          <p:spPr>
            <a:xfrm>
              <a:off x="-49004150" y="236010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9" name="Google Shape;6279;p48"/>
            <p:cNvSpPr/>
            <p:nvPr/>
          </p:nvSpPr>
          <p:spPr>
            <a:xfrm>
              <a:off x="-48925375" y="2465650"/>
              <a:ext cx="71700" cy="86650"/>
            </a:xfrm>
            <a:custGeom>
              <a:avLst/>
              <a:gdLst/>
              <a:ahLst/>
              <a:cxnLst/>
              <a:rect l="l" t="t" r="r" b="b"/>
              <a:pathLst>
                <a:path w="2868" h="3466" extrusionOk="0">
                  <a:moveTo>
                    <a:pt x="693" y="1040"/>
                  </a:moveTo>
                  <a:lnTo>
                    <a:pt x="1859" y="1796"/>
                  </a:lnTo>
                  <a:lnTo>
                    <a:pt x="693" y="2552"/>
                  </a:lnTo>
                  <a:lnTo>
                    <a:pt x="693" y="1040"/>
                  </a:lnTo>
                  <a:close/>
                  <a:moveTo>
                    <a:pt x="343" y="1"/>
                  </a:moveTo>
                  <a:cubicBezTo>
                    <a:pt x="167" y="1"/>
                    <a:pt x="0" y="141"/>
                    <a:pt x="0" y="347"/>
                  </a:cubicBezTo>
                  <a:lnTo>
                    <a:pt x="0" y="3151"/>
                  </a:lnTo>
                  <a:cubicBezTo>
                    <a:pt x="0" y="3333"/>
                    <a:pt x="165" y="3466"/>
                    <a:pt x="340" y="3466"/>
                  </a:cubicBezTo>
                  <a:cubicBezTo>
                    <a:pt x="407" y="3466"/>
                    <a:pt x="475" y="3446"/>
                    <a:pt x="536" y="3403"/>
                  </a:cubicBezTo>
                  <a:lnTo>
                    <a:pt x="2678" y="1985"/>
                  </a:lnTo>
                  <a:cubicBezTo>
                    <a:pt x="2867" y="1922"/>
                    <a:pt x="2867" y="1639"/>
                    <a:pt x="2678" y="1481"/>
                  </a:cubicBezTo>
                  <a:lnTo>
                    <a:pt x="536" y="63"/>
                  </a:lnTo>
                  <a:cubicBezTo>
                    <a:pt x="476" y="20"/>
                    <a:pt x="409" y="1"/>
                    <a:pt x="34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0" name="Google Shape;6280;p48"/>
            <p:cNvSpPr/>
            <p:nvPr/>
          </p:nvSpPr>
          <p:spPr>
            <a:xfrm>
              <a:off x="-48977350" y="2431000"/>
              <a:ext cx="157525" cy="157550"/>
            </a:xfrm>
            <a:custGeom>
              <a:avLst/>
              <a:gdLst/>
              <a:ahLst/>
              <a:cxnLst/>
              <a:rect l="l" t="t" r="r" b="b"/>
              <a:pathLst>
                <a:path w="6301" h="6302" extrusionOk="0">
                  <a:moveTo>
                    <a:pt x="3151" y="756"/>
                  </a:moveTo>
                  <a:cubicBezTo>
                    <a:pt x="4474" y="756"/>
                    <a:pt x="5576" y="1859"/>
                    <a:pt x="5576" y="3182"/>
                  </a:cubicBezTo>
                  <a:cubicBezTo>
                    <a:pt x="5608" y="4537"/>
                    <a:pt x="4537" y="5640"/>
                    <a:pt x="3151" y="5640"/>
                  </a:cubicBezTo>
                  <a:cubicBezTo>
                    <a:pt x="1796" y="5640"/>
                    <a:pt x="693" y="4537"/>
                    <a:pt x="693" y="3182"/>
                  </a:cubicBezTo>
                  <a:cubicBezTo>
                    <a:pt x="693" y="1859"/>
                    <a:pt x="1796" y="756"/>
                    <a:pt x="3151" y="756"/>
                  </a:cubicBezTo>
                  <a:close/>
                  <a:moveTo>
                    <a:pt x="3151" y="0"/>
                  </a:moveTo>
                  <a:cubicBezTo>
                    <a:pt x="1418" y="0"/>
                    <a:pt x="0" y="1418"/>
                    <a:pt x="0" y="3151"/>
                  </a:cubicBezTo>
                  <a:cubicBezTo>
                    <a:pt x="0" y="4883"/>
                    <a:pt x="1418" y="6301"/>
                    <a:pt x="3151" y="6301"/>
                  </a:cubicBezTo>
                  <a:cubicBezTo>
                    <a:pt x="4883" y="6301"/>
                    <a:pt x="6301" y="4883"/>
                    <a:pt x="6301" y="3151"/>
                  </a:cubicBezTo>
                  <a:cubicBezTo>
                    <a:pt x="6301" y="1418"/>
                    <a:pt x="4915" y="0"/>
                    <a:pt x="315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281" name="Google Shape;6281;p48"/>
          <p:cNvSpPr/>
          <p:nvPr/>
        </p:nvSpPr>
        <p:spPr>
          <a:xfrm>
            <a:off x="2743336" y="2504724"/>
            <a:ext cx="334419" cy="331517"/>
          </a:xfrm>
          <a:custGeom>
            <a:avLst/>
            <a:gdLst/>
            <a:ahLst/>
            <a:cxnLst/>
            <a:rect l="l" t="t" r="r" b="b"/>
            <a:pathLst>
              <a:path w="12098" h="11993" extrusionOk="0">
                <a:moveTo>
                  <a:pt x="9042" y="4337"/>
                </a:moveTo>
                <a:lnTo>
                  <a:pt x="10208" y="4935"/>
                </a:lnTo>
                <a:lnTo>
                  <a:pt x="8695" y="4935"/>
                </a:lnTo>
                <a:lnTo>
                  <a:pt x="9042" y="4337"/>
                </a:lnTo>
                <a:close/>
                <a:moveTo>
                  <a:pt x="5167" y="1753"/>
                </a:moveTo>
                <a:lnTo>
                  <a:pt x="7593" y="5534"/>
                </a:lnTo>
                <a:lnTo>
                  <a:pt x="7026" y="6574"/>
                </a:lnTo>
                <a:lnTo>
                  <a:pt x="5356" y="4022"/>
                </a:lnTo>
                <a:lnTo>
                  <a:pt x="5167" y="1753"/>
                </a:lnTo>
                <a:close/>
                <a:moveTo>
                  <a:pt x="9105" y="5629"/>
                </a:moveTo>
                <a:lnTo>
                  <a:pt x="8664" y="9189"/>
                </a:lnTo>
                <a:lnTo>
                  <a:pt x="7435" y="7298"/>
                </a:lnTo>
                <a:cubicBezTo>
                  <a:pt x="7593" y="7015"/>
                  <a:pt x="8223" y="5849"/>
                  <a:pt x="8349" y="5629"/>
                </a:cubicBezTo>
                <a:close/>
                <a:moveTo>
                  <a:pt x="3088" y="1753"/>
                </a:moveTo>
                <a:lnTo>
                  <a:pt x="8034" y="9504"/>
                </a:lnTo>
                <a:lnTo>
                  <a:pt x="3623" y="7834"/>
                </a:lnTo>
                <a:lnTo>
                  <a:pt x="3088" y="1753"/>
                </a:lnTo>
                <a:close/>
                <a:moveTo>
                  <a:pt x="1355" y="9378"/>
                </a:moveTo>
                <a:lnTo>
                  <a:pt x="4096" y="10134"/>
                </a:lnTo>
                <a:lnTo>
                  <a:pt x="4757" y="11268"/>
                </a:lnTo>
                <a:lnTo>
                  <a:pt x="2773" y="11268"/>
                </a:lnTo>
                <a:lnTo>
                  <a:pt x="1355" y="9378"/>
                </a:lnTo>
                <a:close/>
                <a:moveTo>
                  <a:pt x="4064" y="8748"/>
                </a:moveTo>
                <a:lnTo>
                  <a:pt x="8380" y="10354"/>
                </a:lnTo>
                <a:lnTo>
                  <a:pt x="7971" y="11268"/>
                </a:lnTo>
                <a:lnTo>
                  <a:pt x="5545" y="11268"/>
                </a:lnTo>
                <a:cubicBezTo>
                  <a:pt x="5387" y="10984"/>
                  <a:pt x="4253" y="9063"/>
                  <a:pt x="4064" y="8748"/>
                </a:cubicBezTo>
                <a:close/>
                <a:moveTo>
                  <a:pt x="2485" y="1"/>
                </a:moveTo>
                <a:cubicBezTo>
                  <a:pt x="2453" y="1"/>
                  <a:pt x="2422" y="7"/>
                  <a:pt x="2394" y="21"/>
                </a:cubicBezTo>
                <a:cubicBezTo>
                  <a:pt x="2237" y="52"/>
                  <a:pt x="2174" y="210"/>
                  <a:pt x="2174" y="367"/>
                </a:cubicBezTo>
                <a:cubicBezTo>
                  <a:pt x="2930" y="8527"/>
                  <a:pt x="2836" y="8117"/>
                  <a:pt x="2930" y="8243"/>
                </a:cubicBezTo>
                <a:lnTo>
                  <a:pt x="3497" y="9252"/>
                </a:lnTo>
                <a:lnTo>
                  <a:pt x="473" y="8432"/>
                </a:lnTo>
                <a:cubicBezTo>
                  <a:pt x="437" y="8425"/>
                  <a:pt x="402" y="8422"/>
                  <a:pt x="368" y="8422"/>
                </a:cubicBezTo>
                <a:cubicBezTo>
                  <a:pt x="249" y="8422"/>
                  <a:pt x="143" y="8468"/>
                  <a:pt x="95" y="8590"/>
                </a:cubicBezTo>
                <a:cubicBezTo>
                  <a:pt x="0" y="8716"/>
                  <a:pt x="0" y="8874"/>
                  <a:pt x="95" y="9000"/>
                </a:cubicBezTo>
                <a:lnTo>
                  <a:pt x="2205" y="11835"/>
                </a:lnTo>
                <a:cubicBezTo>
                  <a:pt x="2300" y="11898"/>
                  <a:pt x="2363" y="11993"/>
                  <a:pt x="2489" y="11993"/>
                </a:cubicBezTo>
                <a:lnTo>
                  <a:pt x="8128" y="11993"/>
                </a:lnTo>
                <a:cubicBezTo>
                  <a:pt x="8223" y="11993"/>
                  <a:pt x="8380" y="11898"/>
                  <a:pt x="8443" y="11772"/>
                </a:cubicBezTo>
                <a:lnTo>
                  <a:pt x="9137" y="10354"/>
                </a:lnTo>
                <a:cubicBezTo>
                  <a:pt x="9137" y="10323"/>
                  <a:pt x="9168" y="10291"/>
                  <a:pt x="9168" y="10260"/>
                </a:cubicBezTo>
                <a:lnTo>
                  <a:pt x="9735" y="5629"/>
                </a:lnTo>
                <a:lnTo>
                  <a:pt x="11657" y="5629"/>
                </a:lnTo>
                <a:cubicBezTo>
                  <a:pt x="11814" y="5629"/>
                  <a:pt x="11972" y="5534"/>
                  <a:pt x="12003" y="5377"/>
                </a:cubicBezTo>
                <a:cubicBezTo>
                  <a:pt x="12098" y="5219"/>
                  <a:pt x="12003" y="4998"/>
                  <a:pt x="11846" y="4967"/>
                </a:cubicBezTo>
                <a:lnTo>
                  <a:pt x="9042" y="3549"/>
                </a:lnTo>
                <a:cubicBezTo>
                  <a:pt x="9001" y="3533"/>
                  <a:pt x="8954" y="3525"/>
                  <a:pt x="8906" y="3525"/>
                </a:cubicBezTo>
                <a:cubicBezTo>
                  <a:pt x="8767" y="3525"/>
                  <a:pt x="8616" y="3590"/>
                  <a:pt x="8569" y="3707"/>
                </a:cubicBezTo>
                <a:lnTo>
                  <a:pt x="7908" y="4841"/>
                </a:lnTo>
                <a:lnTo>
                  <a:pt x="4915" y="178"/>
                </a:lnTo>
                <a:cubicBezTo>
                  <a:pt x="4866" y="80"/>
                  <a:pt x="4740" y="1"/>
                  <a:pt x="4627" y="1"/>
                </a:cubicBezTo>
                <a:cubicBezTo>
                  <a:pt x="4595" y="1"/>
                  <a:pt x="4564" y="7"/>
                  <a:pt x="4537" y="21"/>
                </a:cubicBezTo>
                <a:cubicBezTo>
                  <a:pt x="4411" y="52"/>
                  <a:pt x="4285" y="210"/>
                  <a:pt x="4285" y="367"/>
                </a:cubicBezTo>
                <a:lnTo>
                  <a:pt x="4505" y="2762"/>
                </a:lnTo>
                <a:lnTo>
                  <a:pt x="2804" y="178"/>
                </a:lnTo>
                <a:cubicBezTo>
                  <a:pt x="2730" y="80"/>
                  <a:pt x="2599" y="1"/>
                  <a:pt x="2485" y="1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282" name="Google Shape;6282;p48"/>
          <p:cNvGrpSpPr/>
          <p:nvPr/>
        </p:nvGrpSpPr>
        <p:grpSpPr>
          <a:xfrm>
            <a:off x="4805880" y="1718152"/>
            <a:ext cx="333590" cy="331821"/>
            <a:chOff x="-47160325" y="1974175"/>
            <a:chExt cx="301700" cy="300100"/>
          </a:xfrm>
          <a:solidFill>
            <a:srgbClr val="171536"/>
          </a:solidFill>
        </p:grpSpPr>
        <p:sp>
          <p:nvSpPr>
            <p:cNvPr id="6283" name="Google Shape;6283;p48"/>
            <p:cNvSpPr/>
            <p:nvPr/>
          </p:nvSpPr>
          <p:spPr>
            <a:xfrm>
              <a:off x="-47160325" y="1974175"/>
              <a:ext cx="301700" cy="300100"/>
            </a:xfrm>
            <a:custGeom>
              <a:avLst/>
              <a:gdLst/>
              <a:ahLst/>
              <a:cxnLst/>
              <a:rect l="l" t="t" r="r" b="b"/>
              <a:pathLst>
                <a:path w="12068" h="12004" extrusionOk="0">
                  <a:moveTo>
                    <a:pt x="8539" y="1166"/>
                  </a:moveTo>
                  <a:lnTo>
                    <a:pt x="9452" y="2080"/>
                  </a:lnTo>
                  <a:lnTo>
                    <a:pt x="8539" y="2080"/>
                  </a:lnTo>
                  <a:lnTo>
                    <a:pt x="8539" y="1166"/>
                  </a:lnTo>
                  <a:close/>
                  <a:moveTo>
                    <a:pt x="7846" y="693"/>
                  </a:moveTo>
                  <a:lnTo>
                    <a:pt x="7846" y="2489"/>
                  </a:lnTo>
                  <a:cubicBezTo>
                    <a:pt x="7846" y="2678"/>
                    <a:pt x="8003" y="2836"/>
                    <a:pt x="8192" y="2836"/>
                  </a:cubicBezTo>
                  <a:lnTo>
                    <a:pt x="9957" y="2836"/>
                  </a:lnTo>
                  <a:lnTo>
                    <a:pt x="9957" y="4254"/>
                  </a:lnTo>
                  <a:lnTo>
                    <a:pt x="4916" y="4254"/>
                  </a:lnTo>
                  <a:lnTo>
                    <a:pt x="4538" y="3434"/>
                  </a:lnTo>
                  <a:cubicBezTo>
                    <a:pt x="4349" y="3056"/>
                    <a:pt x="3971" y="2836"/>
                    <a:pt x="3593" y="2836"/>
                  </a:cubicBezTo>
                  <a:lnTo>
                    <a:pt x="2206" y="2836"/>
                  </a:lnTo>
                  <a:lnTo>
                    <a:pt x="2206" y="693"/>
                  </a:lnTo>
                  <a:close/>
                  <a:moveTo>
                    <a:pt x="3561" y="3529"/>
                  </a:moveTo>
                  <a:cubicBezTo>
                    <a:pt x="3656" y="3529"/>
                    <a:pt x="3782" y="3623"/>
                    <a:pt x="3876" y="3718"/>
                  </a:cubicBezTo>
                  <a:lnTo>
                    <a:pt x="4380" y="4758"/>
                  </a:lnTo>
                  <a:cubicBezTo>
                    <a:pt x="4443" y="4884"/>
                    <a:pt x="4569" y="4947"/>
                    <a:pt x="4695" y="4947"/>
                  </a:cubicBezTo>
                  <a:lnTo>
                    <a:pt x="11028" y="4947"/>
                  </a:lnTo>
                  <a:cubicBezTo>
                    <a:pt x="11248" y="4947"/>
                    <a:pt x="11406" y="5104"/>
                    <a:pt x="11406" y="5293"/>
                  </a:cubicBezTo>
                  <a:lnTo>
                    <a:pt x="11406" y="10933"/>
                  </a:lnTo>
                  <a:lnTo>
                    <a:pt x="11343" y="10933"/>
                  </a:lnTo>
                  <a:cubicBezTo>
                    <a:pt x="11343" y="11153"/>
                    <a:pt x="11185" y="11311"/>
                    <a:pt x="10996" y="11311"/>
                  </a:cubicBezTo>
                  <a:lnTo>
                    <a:pt x="1104" y="11311"/>
                  </a:lnTo>
                  <a:cubicBezTo>
                    <a:pt x="915" y="11311"/>
                    <a:pt x="757" y="11153"/>
                    <a:pt x="757" y="10933"/>
                  </a:cubicBezTo>
                  <a:lnTo>
                    <a:pt x="757" y="3875"/>
                  </a:lnTo>
                  <a:cubicBezTo>
                    <a:pt x="757" y="3686"/>
                    <a:pt x="915" y="3529"/>
                    <a:pt x="1104" y="3529"/>
                  </a:cubicBezTo>
                  <a:close/>
                  <a:moveTo>
                    <a:pt x="1797" y="0"/>
                  </a:moveTo>
                  <a:cubicBezTo>
                    <a:pt x="1576" y="0"/>
                    <a:pt x="1419" y="158"/>
                    <a:pt x="1419" y="347"/>
                  </a:cubicBezTo>
                  <a:lnTo>
                    <a:pt x="1419" y="2836"/>
                  </a:lnTo>
                  <a:lnTo>
                    <a:pt x="1072" y="2836"/>
                  </a:lnTo>
                  <a:cubicBezTo>
                    <a:pt x="474" y="2836"/>
                    <a:pt x="1" y="3308"/>
                    <a:pt x="1" y="3907"/>
                  </a:cubicBezTo>
                  <a:lnTo>
                    <a:pt x="1" y="10933"/>
                  </a:lnTo>
                  <a:cubicBezTo>
                    <a:pt x="1" y="11531"/>
                    <a:pt x="474" y="12004"/>
                    <a:pt x="1072" y="12004"/>
                  </a:cubicBezTo>
                  <a:lnTo>
                    <a:pt x="10965" y="12004"/>
                  </a:lnTo>
                  <a:cubicBezTo>
                    <a:pt x="11563" y="12004"/>
                    <a:pt x="12036" y="11531"/>
                    <a:pt x="12036" y="10933"/>
                  </a:cubicBezTo>
                  <a:lnTo>
                    <a:pt x="12036" y="5325"/>
                  </a:lnTo>
                  <a:cubicBezTo>
                    <a:pt x="12067" y="4726"/>
                    <a:pt x="11595" y="4254"/>
                    <a:pt x="10996" y="4254"/>
                  </a:cubicBezTo>
                  <a:lnTo>
                    <a:pt x="10650" y="4254"/>
                  </a:lnTo>
                  <a:lnTo>
                    <a:pt x="10650" y="2489"/>
                  </a:lnTo>
                  <a:cubicBezTo>
                    <a:pt x="10650" y="2395"/>
                    <a:pt x="10618" y="2269"/>
                    <a:pt x="10524" y="2237"/>
                  </a:cubicBezTo>
                  <a:lnTo>
                    <a:pt x="8413" y="126"/>
                  </a:lnTo>
                  <a:cubicBezTo>
                    <a:pt x="8318" y="32"/>
                    <a:pt x="8255" y="0"/>
                    <a:pt x="816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4" name="Google Shape;6284;p48"/>
            <p:cNvSpPr/>
            <p:nvPr/>
          </p:nvSpPr>
          <p:spPr>
            <a:xfrm>
              <a:off x="-47070525" y="2115150"/>
              <a:ext cx="123675" cy="123675"/>
            </a:xfrm>
            <a:custGeom>
              <a:avLst/>
              <a:gdLst/>
              <a:ahLst/>
              <a:cxnLst/>
              <a:rect l="l" t="t" r="r" b="b"/>
              <a:pathLst>
                <a:path w="4947" h="4947" extrusionOk="0">
                  <a:moveTo>
                    <a:pt x="1796" y="694"/>
                  </a:moveTo>
                  <a:cubicBezTo>
                    <a:pt x="2269" y="694"/>
                    <a:pt x="2678" y="977"/>
                    <a:pt x="2804" y="1418"/>
                  </a:cubicBezTo>
                  <a:lnTo>
                    <a:pt x="1796" y="1418"/>
                  </a:lnTo>
                  <a:cubicBezTo>
                    <a:pt x="1607" y="1418"/>
                    <a:pt x="1450" y="1576"/>
                    <a:pt x="1450" y="1765"/>
                  </a:cubicBezTo>
                  <a:lnTo>
                    <a:pt x="1450" y="2742"/>
                  </a:lnTo>
                  <a:cubicBezTo>
                    <a:pt x="1009" y="2584"/>
                    <a:pt x="757" y="2175"/>
                    <a:pt x="757" y="1765"/>
                  </a:cubicBezTo>
                  <a:cubicBezTo>
                    <a:pt x="757" y="1166"/>
                    <a:pt x="1229" y="694"/>
                    <a:pt x="1796" y="694"/>
                  </a:cubicBezTo>
                  <a:close/>
                  <a:moveTo>
                    <a:pt x="2804" y="2112"/>
                  </a:moveTo>
                  <a:cubicBezTo>
                    <a:pt x="2678" y="2427"/>
                    <a:pt x="2426" y="2679"/>
                    <a:pt x="2174" y="2742"/>
                  </a:cubicBezTo>
                  <a:lnTo>
                    <a:pt x="2174" y="2112"/>
                  </a:lnTo>
                  <a:close/>
                  <a:moveTo>
                    <a:pt x="4254" y="2080"/>
                  </a:moveTo>
                  <a:lnTo>
                    <a:pt x="4254" y="4191"/>
                  </a:lnTo>
                  <a:lnTo>
                    <a:pt x="2143" y="4191"/>
                  </a:lnTo>
                  <a:lnTo>
                    <a:pt x="2143" y="3466"/>
                  </a:lnTo>
                  <a:cubicBezTo>
                    <a:pt x="2804" y="3309"/>
                    <a:pt x="3340" y="2773"/>
                    <a:pt x="3498" y="2080"/>
                  </a:cubicBezTo>
                  <a:close/>
                  <a:moveTo>
                    <a:pt x="1765" y="1"/>
                  </a:moveTo>
                  <a:cubicBezTo>
                    <a:pt x="788" y="1"/>
                    <a:pt x="1" y="788"/>
                    <a:pt x="1" y="1765"/>
                  </a:cubicBezTo>
                  <a:cubicBezTo>
                    <a:pt x="1" y="2616"/>
                    <a:pt x="599" y="3340"/>
                    <a:pt x="1418" y="3498"/>
                  </a:cubicBezTo>
                  <a:lnTo>
                    <a:pt x="1418" y="4600"/>
                  </a:lnTo>
                  <a:cubicBezTo>
                    <a:pt x="1418" y="4789"/>
                    <a:pt x="1576" y="4947"/>
                    <a:pt x="1765" y="4947"/>
                  </a:cubicBezTo>
                  <a:lnTo>
                    <a:pt x="4569" y="4947"/>
                  </a:lnTo>
                  <a:cubicBezTo>
                    <a:pt x="4758" y="4947"/>
                    <a:pt x="4915" y="4789"/>
                    <a:pt x="4915" y="4600"/>
                  </a:cubicBezTo>
                  <a:lnTo>
                    <a:pt x="4915" y="1797"/>
                  </a:lnTo>
                  <a:cubicBezTo>
                    <a:pt x="4947" y="1576"/>
                    <a:pt x="4789" y="1387"/>
                    <a:pt x="4600" y="1387"/>
                  </a:cubicBezTo>
                  <a:lnTo>
                    <a:pt x="3498" y="1387"/>
                  </a:lnTo>
                  <a:cubicBezTo>
                    <a:pt x="3340" y="599"/>
                    <a:pt x="2647" y="1"/>
                    <a:pt x="17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85" name="Google Shape;6285;p48"/>
          <p:cNvGrpSpPr/>
          <p:nvPr/>
        </p:nvGrpSpPr>
        <p:grpSpPr>
          <a:xfrm>
            <a:off x="4806322" y="2124856"/>
            <a:ext cx="332705" cy="332677"/>
            <a:chOff x="-47159525" y="2342000"/>
            <a:chExt cx="300900" cy="300875"/>
          </a:xfrm>
          <a:solidFill>
            <a:srgbClr val="171536"/>
          </a:solidFill>
        </p:grpSpPr>
        <p:sp>
          <p:nvSpPr>
            <p:cNvPr id="6286" name="Google Shape;6286;p48"/>
            <p:cNvSpPr/>
            <p:nvPr/>
          </p:nvSpPr>
          <p:spPr>
            <a:xfrm>
              <a:off x="-47122500" y="2376650"/>
              <a:ext cx="123675" cy="125250"/>
            </a:xfrm>
            <a:custGeom>
              <a:avLst/>
              <a:gdLst/>
              <a:ahLst/>
              <a:cxnLst/>
              <a:rect l="l" t="t" r="r" b="b"/>
              <a:pathLst>
                <a:path w="4947" h="5010" extrusionOk="0">
                  <a:moveTo>
                    <a:pt x="1765" y="756"/>
                  </a:moveTo>
                  <a:cubicBezTo>
                    <a:pt x="2237" y="756"/>
                    <a:pt x="2615" y="1008"/>
                    <a:pt x="2741" y="1450"/>
                  </a:cubicBezTo>
                  <a:lnTo>
                    <a:pt x="1765" y="1450"/>
                  </a:lnTo>
                  <a:cubicBezTo>
                    <a:pt x="1575" y="1450"/>
                    <a:pt x="1418" y="1607"/>
                    <a:pt x="1418" y="1828"/>
                  </a:cubicBezTo>
                  <a:lnTo>
                    <a:pt x="1418" y="2804"/>
                  </a:lnTo>
                  <a:cubicBezTo>
                    <a:pt x="1008" y="2647"/>
                    <a:pt x="693" y="2237"/>
                    <a:pt x="693" y="1828"/>
                  </a:cubicBezTo>
                  <a:cubicBezTo>
                    <a:pt x="693" y="1229"/>
                    <a:pt x="1166" y="756"/>
                    <a:pt x="1765" y="756"/>
                  </a:cubicBezTo>
                  <a:close/>
                  <a:moveTo>
                    <a:pt x="2741" y="2174"/>
                  </a:moveTo>
                  <a:cubicBezTo>
                    <a:pt x="2615" y="2458"/>
                    <a:pt x="2395" y="2678"/>
                    <a:pt x="2111" y="2804"/>
                  </a:cubicBezTo>
                  <a:lnTo>
                    <a:pt x="2111" y="2174"/>
                  </a:lnTo>
                  <a:close/>
                  <a:moveTo>
                    <a:pt x="4253" y="2143"/>
                  </a:moveTo>
                  <a:lnTo>
                    <a:pt x="4253" y="4285"/>
                  </a:lnTo>
                  <a:lnTo>
                    <a:pt x="2111" y="4285"/>
                  </a:lnTo>
                  <a:lnTo>
                    <a:pt x="2111" y="3497"/>
                  </a:lnTo>
                  <a:cubicBezTo>
                    <a:pt x="2804" y="3340"/>
                    <a:pt x="3340" y="2836"/>
                    <a:pt x="3497" y="2143"/>
                  </a:cubicBezTo>
                  <a:close/>
                  <a:moveTo>
                    <a:pt x="1765" y="0"/>
                  </a:moveTo>
                  <a:cubicBezTo>
                    <a:pt x="788" y="0"/>
                    <a:pt x="0" y="788"/>
                    <a:pt x="0" y="1765"/>
                  </a:cubicBezTo>
                  <a:cubicBezTo>
                    <a:pt x="0" y="2647"/>
                    <a:pt x="567" y="3340"/>
                    <a:pt x="1418" y="3497"/>
                  </a:cubicBezTo>
                  <a:lnTo>
                    <a:pt x="1418" y="4663"/>
                  </a:lnTo>
                  <a:cubicBezTo>
                    <a:pt x="1418" y="4852"/>
                    <a:pt x="1575" y="5010"/>
                    <a:pt x="1765" y="5010"/>
                  </a:cubicBezTo>
                  <a:lnTo>
                    <a:pt x="4600" y="5010"/>
                  </a:lnTo>
                  <a:cubicBezTo>
                    <a:pt x="4789" y="5010"/>
                    <a:pt x="4947" y="4852"/>
                    <a:pt x="4947" y="4663"/>
                  </a:cubicBezTo>
                  <a:lnTo>
                    <a:pt x="4947" y="1765"/>
                  </a:lnTo>
                  <a:cubicBezTo>
                    <a:pt x="4947" y="1576"/>
                    <a:pt x="4789" y="1418"/>
                    <a:pt x="4600" y="1418"/>
                  </a:cubicBezTo>
                  <a:lnTo>
                    <a:pt x="3497" y="1418"/>
                  </a:lnTo>
                  <a:cubicBezTo>
                    <a:pt x="3340" y="630"/>
                    <a:pt x="2615" y="0"/>
                    <a:pt x="17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7" name="Google Shape;6287;p48"/>
            <p:cNvSpPr/>
            <p:nvPr/>
          </p:nvSpPr>
          <p:spPr>
            <a:xfrm>
              <a:off x="-47159525" y="2342000"/>
              <a:ext cx="300900" cy="300875"/>
            </a:xfrm>
            <a:custGeom>
              <a:avLst/>
              <a:gdLst/>
              <a:ahLst/>
              <a:cxnLst/>
              <a:rect l="l" t="t" r="r" b="b"/>
              <a:pathLst>
                <a:path w="12036" h="12035" extrusionOk="0">
                  <a:moveTo>
                    <a:pt x="7089" y="1229"/>
                  </a:moveTo>
                  <a:lnTo>
                    <a:pt x="8003" y="2142"/>
                  </a:lnTo>
                  <a:lnTo>
                    <a:pt x="7089" y="2142"/>
                  </a:lnTo>
                  <a:lnTo>
                    <a:pt x="7089" y="1229"/>
                  </a:lnTo>
                  <a:close/>
                  <a:moveTo>
                    <a:pt x="8538" y="6396"/>
                  </a:moveTo>
                  <a:lnTo>
                    <a:pt x="8538" y="6711"/>
                  </a:lnTo>
                  <a:cubicBezTo>
                    <a:pt x="8538" y="6900"/>
                    <a:pt x="8664" y="7057"/>
                    <a:pt x="8885" y="7057"/>
                  </a:cubicBezTo>
                  <a:cubicBezTo>
                    <a:pt x="9074" y="7057"/>
                    <a:pt x="9231" y="6900"/>
                    <a:pt x="9231" y="6711"/>
                  </a:cubicBezTo>
                  <a:lnTo>
                    <a:pt x="9231" y="6427"/>
                  </a:lnTo>
                  <a:cubicBezTo>
                    <a:pt x="10303" y="6585"/>
                    <a:pt x="11153" y="7467"/>
                    <a:pt x="11311" y="8506"/>
                  </a:cubicBezTo>
                  <a:lnTo>
                    <a:pt x="10996" y="8506"/>
                  </a:lnTo>
                  <a:cubicBezTo>
                    <a:pt x="10807" y="8506"/>
                    <a:pt x="10649" y="8664"/>
                    <a:pt x="10649" y="8884"/>
                  </a:cubicBezTo>
                  <a:cubicBezTo>
                    <a:pt x="10649" y="9073"/>
                    <a:pt x="10807" y="9231"/>
                    <a:pt x="10996" y="9231"/>
                  </a:cubicBezTo>
                  <a:lnTo>
                    <a:pt x="11311" y="9231"/>
                  </a:lnTo>
                  <a:cubicBezTo>
                    <a:pt x="11153" y="10302"/>
                    <a:pt x="10303" y="11121"/>
                    <a:pt x="9231" y="11279"/>
                  </a:cubicBezTo>
                  <a:lnTo>
                    <a:pt x="9231" y="10964"/>
                  </a:lnTo>
                  <a:cubicBezTo>
                    <a:pt x="9231" y="10775"/>
                    <a:pt x="9074" y="10617"/>
                    <a:pt x="8885" y="10617"/>
                  </a:cubicBezTo>
                  <a:cubicBezTo>
                    <a:pt x="8664" y="10617"/>
                    <a:pt x="8538" y="10775"/>
                    <a:pt x="8538" y="10964"/>
                  </a:cubicBezTo>
                  <a:lnTo>
                    <a:pt x="8538" y="11279"/>
                  </a:lnTo>
                  <a:cubicBezTo>
                    <a:pt x="7467" y="11121"/>
                    <a:pt x="6585" y="10239"/>
                    <a:pt x="6428" y="9200"/>
                  </a:cubicBezTo>
                  <a:lnTo>
                    <a:pt x="6743" y="9200"/>
                  </a:lnTo>
                  <a:cubicBezTo>
                    <a:pt x="6963" y="9200"/>
                    <a:pt x="7089" y="9042"/>
                    <a:pt x="7089" y="8821"/>
                  </a:cubicBezTo>
                  <a:cubicBezTo>
                    <a:pt x="7089" y="8632"/>
                    <a:pt x="6963" y="8475"/>
                    <a:pt x="6743" y="8475"/>
                  </a:cubicBezTo>
                  <a:lnTo>
                    <a:pt x="6428" y="8475"/>
                  </a:lnTo>
                  <a:cubicBezTo>
                    <a:pt x="6585" y="7404"/>
                    <a:pt x="7467" y="6553"/>
                    <a:pt x="8538" y="6396"/>
                  </a:cubicBezTo>
                  <a:close/>
                  <a:moveTo>
                    <a:pt x="6428" y="725"/>
                  </a:moveTo>
                  <a:lnTo>
                    <a:pt x="6428" y="2489"/>
                  </a:lnTo>
                  <a:cubicBezTo>
                    <a:pt x="6428" y="2678"/>
                    <a:pt x="6585" y="2836"/>
                    <a:pt x="6774" y="2836"/>
                  </a:cubicBezTo>
                  <a:lnTo>
                    <a:pt x="8570" y="2836"/>
                  </a:lnTo>
                  <a:lnTo>
                    <a:pt x="8570" y="5734"/>
                  </a:lnTo>
                  <a:cubicBezTo>
                    <a:pt x="6995" y="5892"/>
                    <a:pt x="5766" y="7246"/>
                    <a:pt x="5766" y="8884"/>
                  </a:cubicBezTo>
                  <a:cubicBezTo>
                    <a:pt x="5766" y="9861"/>
                    <a:pt x="6238" y="10775"/>
                    <a:pt x="6932" y="11310"/>
                  </a:cubicBezTo>
                  <a:lnTo>
                    <a:pt x="757" y="11310"/>
                  </a:lnTo>
                  <a:lnTo>
                    <a:pt x="757" y="725"/>
                  </a:lnTo>
                  <a:close/>
                  <a:moveTo>
                    <a:pt x="379" y="0"/>
                  </a:moveTo>
                  <a:cubicBezTo>
                    <a:pt x="158" y="0"/>
                    <a:pt x="0" y="158"/>
                    <a:pt x="0" y="378"/>
                  </a:cubicBezTo>
                  <a:lnTo>
                    <a:pt x="0" y="11657"/>
                  </a:lnTo>
                  <a:cubicBezTo>
                    <a:pt x="0" y="11877"/>
                    <a:pt x="158" y="12035"/>
                    <a:pt x="379" y="12035"/>
                  </a:cubicBezTo>
                  <a:lnTo>
                    <a:pt x="8822" y="12035"/>
                  </a:lnTo>
                  <a:cubicBezTo>
                    <a:pt x="10555" y="12035"/>
                    <a:pt x="11972" y="10617"/>
                    <a:pt x="11972" y="8884"/>
                  </a:cubicBezTo>
                  <a:cubicBezTo>
                    <a:pt x="12035" y="7215"/>
                    <a:pt x="10807" y="5892"/>
                    <a:pt x="9231" y="5734"/>
                  </a:cubicBezTo>
                  <a:lnTo>
                    <a:pt x="9231" y="2489"/>
                  </a:lnTo>
                  <a:cubicBezTo>
                    <a:pt x="9231" y="2426"/>
                    <a:pt x="9200" y="2300"/>
                    <a:pt x="9105" y="2268"/>
                  </a:cubicBezTo>
                  <a:lnTo>
                    <a:pt x="6995" y="126"/>
                  </a:lnTo>
                  <a:cubicBezTo>
                    <a:pt x="6900" y="63"/>
                    <a:pt x="6837" y="0"/>
                    <a:pt x="674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8" name="Google Shape;6288;p48"/>
            <p:cNvSpPr/>
            <p:nvPr/>
          </p:nvSpPr>
          <p:spPr>
            <a:xfrm>
              <a:off x="-46946075" y="2537325"/>
              <a:ext cx="35450" cy="35475"/>
            </a:xfrm>
            <a:custGeom>
              <a:avLst/>
              <a:gdLst/>
              <a:ahLst/>
              <a:cxnLst/>
              <a:rect l="l" t="t" r="r" b="b"/>
              <a:pathLst>
                <a:path w="1418" h="1419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071"/>
                  </a:lnTo>
                  <a:cubicBezTo>
                    <a:pt x="0" y="1260"/>
                    <a:pt x="158" y="1418"/>
                    <a:pt x="347" y="1418"/>
                  </a:cubicBezTo>
                  <a:lnTo>
                    <a:pt x="1040" y="1418"/>
                  </a:lnTo>
                  <a:cubicBezTo>
                    <a:pt x="1261" y="1418"/>
                    <a:pt x="1418" y="1260"/>
                    <a:pt x="1418" y="1071"/>
                  </a:cubicBezTo>
                  <a:cubicBezTo>
                    <a:pt x="1387" y="851"/>
                    <a:pt x="1261" y="693"/>
                    <a:pt x="1040" y="693"/>
                  </a:cubicBezTo>
                  <a:lnTo>
                    <a:pt x="693" y="693"/>
                  </a:lnTo>
                  <a:lnTo>
                    <a:pt x="693" y="347"/>
                  </a:ln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9" name="Google Shape;6289;p48"/>
            <p:cNvSpPr/>
            <p:nvPr/>
          </p:nvSpPr>
          <p:spPr>
            <a:xfrm>
              <a:off x="-47122500" y="2537325"/>
              <a:ext cx="87450" cy="17350"/>
            </a:xfrm>
            <a:custGeom>
              <a:avLst/>
              <a:gdLst/>
              <a:ahLst/>
              <a:cxnLst/>
              <a:rect l="l" t="t" r="r" b="b"/>
              <a:pathLst>
                <a:path w="3498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3151" y="693"/>
                  </a:lnTo>
                  <a:cubicBezTo>
                    <a:pt x="3340" y="693"/>
                    <a:pt x="3497" y="536"/>
                    <a:pt x="3497" y="347"/>
                  </a:cubicBezTo>
                  <a:cubicBezTo>
                    <a:pt x="3497" y="158"/>
                    <a:pt x="3340" y="0"/>
                    <a:pt x="315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0" name="Google Shape;6290;p48"/>
            <p:cNvSpPr/>
            <p:nvPr/>
          </p:nvSpPr>
          <p:spPr>
            <a:xfrm>
              <a:off x="-47122500" y="2572775"/>
              <a:ext cx="87450" cy="17350"/>
            </a:xfrm>
            <a:custGeom>
              <a:avLst/>
              <a:gdLst/>
              <a:ahLst/>
              <a:cxnLst/>
              <a:rect l="l" t="t" r="r" b="b"/>
              <a:pathLst>
                <a:path w="3498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3151" y="693"/>
                  </a:lnTo>
                  <a:cubicBezTo>
                    <a:pt x="3340" y="693"/>
                    <a:pt x="3497" y="536"/>
                    <a:pt x="3497" y="347"/>
                  </a:cubicBezTo>
                  <a:cubicBezTo>
                    <a:pt x="3497" y="158"/>
                    <a:pt x="3340" y="0"/>
                    <a:pt x="315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91" name="Google Shape;6291;p48"/>
          <p:cNvGrpSpPr/>
          <p:nvPr/>
        </p:nvGrpSpPr>
        <p:grpSpPr>
          <a:xfrm>
            <a:off x="4806765" y="2534159"/>
            <a:ext cx="331821" cy="332705"/>
            <a:chOff x="-47157950" y="2712175"/>
            <a:chExt cx="300100" cy="300900"/>
          </a:xfrm>
          <a:solidFill>
            <a:srgbClr val="171536"/>
          </a:solidFill>
        </p:grpSpPr>
        <p:sp>
          <p:nvSpPr>
            <p:cNvPr id="6292" name="Google Shape;6292;p48"/>
            <p:cNvSpPr/>
            <p:nvPr/>
          </p:nvSpPr>
          <p:spPr>
            <a:xfrm>
              <a:off x="-47157950" y="2712175"/>
              <a:ext cx="300100" cy="300900"/>
            </a:xfrm>
            <a:custGeom>
              <a:avLst/>
              <a:gdLst/>
              <a:ahLst/>
              <a:cxnLst/>
              <a:rect l="l" t="t" r="r" b="b"/>
              <a:pathLst>
                <a:path w="12004" h="12036" extrusionOk="0">
                  <a:moveTo>
                    <a:pt x="7026" y="1166"/>
                  </a:moveTo>
                  <a:lnTo>
                    <a:pt x="7940" y="2048"/>
                  </a:lnTo>
                  <a:lnTo>
                    <a:pt x="7026" y="2048"/>
                  </a:lnTo>
                  <a:lnTo>
                    <a:pt x="7026" y="1166"/>
                  </a:lnTo>
                  <a:close/>
                  <a:moveTo>
                    <a:pt x="6333" y="693"/>
                  </a:moveTo>
                  <a:lnTo>
                    <a:pt x="6333" y="2458"/>
                  </a:lnTo>
                  <a:cubicBezTo>
                    <a:pt x="6333" y="2647"/>
                    <a:pt x="6491" y="2804"/>
                    <a:pt x="6680" y="2804"/>
                  </a:cubicBezTo>
                  <a:lnTo>
                    <a:pt x="8444" y="2804"/>
                  </a:lnTo>
                  <a:lnTo>
                    <a:pt x="8444" y="4222"/>
                  </a:lnTo>
                  <a:lnTo>
                    <a:pt x="3529" y="4222"/>
                  </a:lnTo>
                  <a:lnTo>
                    <a:pt x="3529" y="693"/>
                  </a:lnTo>
                  <a:close/>
                  <a:moveTo>
                    <a:pt x="10933" y="4222"/>
                  </a:moveTo>
                  <a:cubicBezTo>
                    <a:pt x="11122" y="4222"/>
                    <a:pt x="11279" y="4380"/>
                    <a:pt x="11279" y="4569"/>
                  </a:cubicBezTo>
                  <a:lnTo>
                    <a:pt x="11279" y="8097"/>
                  </a:lnTo>
                  <a:lnTo>
                    <a:pt x="11248" y="8097"/>
                  </a:lnTo>
                  <a:cubicBezTo>
                    <a:pt x="11248" y="8286"/>
                    <a:pt x="11090" y="8444"/>
                    <a:pt x="10901" y="8444"/>
                  </a:cubicBezTo>
                  <a:lnTo>
                    <a:pt x="9137" y="8444"/>
                  </a:lnTo>
                  <a:lnTo>
                    <a:pt x="9137" y="7719"/>
                  </a:lnTo>
                  <a:lnTo>
                    <a:pt x="9483" y="7719"/>
                  </a:lnTo>
                  <a:cubicBezTo>
                    <a:pt x="9673" y="7719"/>
                    <a:pt x="9830" y="7562"/>
                    <a:pt x="9830" y="7372"/>
                  </a:cubicBezTo>
                  <a:cubicBezTo>
                    <a:pt x="9830" y="7183"/>
                    <a:pt x="9673" y="7026"/>
                    <a:pt x="9483" y="7026"/>
                  </a:cubicBezTo>
                  <a:lnTo>
                    <a:pt x="2458" y="7026"/>
                  </a:lnTo>
                  <a:cubicBezTo>
                    <a:pt x="2269" y="7026"/>
                    <a:pt x="2111" y="7183"/>
                    <a:pt x="2111" y="7372"/>
                  </a:cubicBezTo>
                  <a:cubicBezTo>
                    <a:pt x="2111" y="7562"/>
                    <a:pt x="2269" y="7719"/>
                    <a:pt x="2458" y="7719"/>
                  </a:cubicBezTo>
                  <a:lnTo>
                    <a:pt x="2836" y="7719"/>
                  </a:lnTo>
                  <a:lnTo>
                    <a:pt x="2836" y="8444"/>
                  </a:lnTo>
                  <a:lnTo>
                    <a:pt x="1040" y="8444"/>
                  </a:lnTo>
                  <a:cubicBezTo>
                    <a:pt x="851" y="8444"/>
                    <a:pt x="694" y="8286"/>
                    <a:pt x="694" y="8097"/>
                  </a:cubicBezTo>
                  <a:lnTo>
                    <a:pt x="694" y="4569"/>
                  </a:lnTo>
                  <a:cubicBezTo>
                    <a:pt x="694" y="4380"/>
                    <a:pt x="851" y="4222"/>
                    <a:pt x="1040" y="4222"/>
                  </a:cubicBezTo>
                  <a:lnTo>
                    <a:pt x="2836" y="4222"/>
                  </a:lnTo>
                  <a:lnTo>
                    <a:pt x="2836" y="4569"/>
                  </a:lnTo>
                  <a:cubicBezTo>
                    <a:pt x="2836" y="4789"/>
                    <a:pt x="2993" y="4947"/>
                    <a:pt x="3183" y="4947"/>
                  </a:cubicBezTo>
                  <a:lnTo>
                    <a:pt x="8822" y="4947"/>
                  </a:lnTo>
                  <a:cubicBezTo>
                    <a:pt x="9011" y="4947"/>
                    <a:pt x="9168" y="4789"/>
                    <a:pt x="9168" y="4569"/>
                  </a:cubicBezTo>
                  <a:lnTo>
                    <a:pt x="9168" y="4222"/>
                  </a:lnTo>
                  <a:close/>
                  <a:moveTo>
                    <a:pt x="8412" y="7719"/>
                  </a:moveTo>
                  <a:lnTo>
                    <a:pt x="8412" y="11279"/>
                  </a:lnTo>
                  <a:lnTo>
                    <a:pt x="3498" y="11279"/>
                  </a:lnTo>
                  <a:lnTo>
                    <a:pt x="3498" y="7719"/>
                  </a:lnTo>
                  <a:close/>
                  <a:moveTo>
                    <a:pt x="3183" y="0"/>
                  </a:moveTo>
                  <a:cubicBezTo>
                    <a:pt x="2993" y="0"/>
                    <a:pt x="2836" y="158"/>
                    <a:pt x="2836" y="378"/>
                  </a:cubicBezTo>
                  <a:lnTo>
                    <a:pt x="2836" y="3560"/>
                  </a:lnTo>
                  <a:lnTo>
                    <a:pt x="1072" y="3560"/>
                  </a:lnTo>
                  <a:cubicBezTo>
                    <a:pt x="473" y="3560"/>
                    <a:pt x="1" y="4033"/>
                    <a:pt x="1" y="4600"/>
                  </a:cubicBezTo>
                  <a:lnTo>
                    <a:pt x="1" y="8129"/>
                  </a:lnTo>
                  <a:cubicBezTo>
                    <a:pt x="1" y="8696"/>
                    <a:pt x="473" y="9168"/>
                    <a:pt x="1072" y="9168"/>
                  </a:cubicBezTo>
                  <a:lnTo>
                    <a:pt x="2836" y="9168"/>
                  </a:lnTo>
                  <a:lnTo>
                    <a:pt x="2836" y="11657"/>
                  </a:lnTo>
                  <a:cubicBezTo>
                    <a:pt x="2836" y="11846"/>
                    <a:pt x="2993" y="12035"/>
                    <a:pt x="3183" y="12035"/>
                  </a:cubicBezTo>
                  <a:lnTo>
                    <a:pt x="8822" y="12035"/>
                  </a:lnTo>
                  <a:cubicBezTo>
                    <a:pt x="9011" y="12035"/>
                    <a:pt x="9168" y="11846"/>
                    <a:pt x="9168" y="11657"/>
                  </a:cubicBezTo>
                  <a:lnTo>
                    <a:pt x="9168" y="9168"/>
                  </a:lnTo>
                  <a:lnTo>
                    <a:pt x="10933" y="9168"/>
                  </a:lnTo>
                  <a:cubicBezTo>
                    <a:pt x="11531" y="9168"/>
                    <a:pt x="12004" y="8696"/>
                    <a:pt x="12004" y="8129"/>
                  </a:cubicBezTo>
                  <a:lnTo>
                    <a:pt x="12004" y="4600"/>
                  </a:lnTo>
                  <a:cubicBezTo>
                    <a:pt x="11972" y="4001"/>
                    <a:pt x="11500" y="3529"/>
                    <a:pt x="10901" y="3529"/>
                  </a:cubicBezTo>
                  <a:lnTo>
                    <a:pt x="9137" y="3529"/>
                  </a:lnTo>
                  <a:lnTo>
                    <a:pt x="9137" y="2458"/>
                  </a:lnTo>
                  <a:cubicBezTo>
                    <a:pt x="9137" y="2363"/>
                    <a:pt x="9074" y="2269"/>
                    <a:pt x="9011" y="2206"/>
                  </a:cubicBezTo>
                  <a:lnTo>
                    <a:pt x="6932" y="126"/>
                  </a:lnTo>
                  <a:cubicBezTo>
                    <a:pt x="6837" y="63"/>
                    <a:pt x="6774" y="0"/>
                    <a:pt x="668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3" name="Google Shape;6293;p48"/>
            <p:cNvSpPr/>
            <p:nvPr/>
          </p:nvSpPr>
          <p:spPr>
            <a:xfrm>
              <a:off x="-47087075" y="285237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8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8" y="693"/>
                  </a:cubicBezTo>
                  <a:cubicBezTo>
                    <a:pt x="537" y="693"/>
                    <a:pt x="694" y="536"/>
                    <a:pt x="694" y="347"/>
                  </a:cubicBezTo>
                  <a:cubicBezTo>
                    <a:pt x="694" y="158"/>
                    <a:pt x="537" y="0"/>
                    <a:pt x="34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4" name="Google Shape;6294;p48"/>
            <p:cNvSpPr/>
            <p:nvPr/>
          </p:nvSpPr>
          <p:spPr>
            <a:xfrm>
              <a:off x="-47052400" y="285237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26" y="0"/>
                    <a:pt x="0" y="158"/>
                    <a:pt x="0" y="347"/>
                  </a:cubicBezTo>
                  <a:cubicBezTo>
                    <a:pt x="0" y="536"/>
                    <a:pt x="126" y="693"/>
                    <a:pt x="347" y="693"/>
                  </a:cubicBezTo>
                  <a:cubicBezTo>
                    <a:pt x="536" y="693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5" name="Google Shape;6295;p48"/>
            <p:cNvSpPr/>
            <p:nvPr/>
          </p:nvSpPr>
          <p:spPr>
            <a:xfrm>
              <a:off x="-47051625" y="2957900"/>
              <a:ext cx="87450" cy="17350"/>
            </a:xfrm>
            <a:custGeom>
              <a:avLst/>
              <a:gdLst/>
              <a:ahLst/>
              <a:cxnLst/>
              <a:rect l="l" t="t" r="r" b="b"/>
              <a:pathLst>
                <a:path w="3498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3151" y="694"/>
                  </a:lnTo>
                  <a:cubicBezTo>
                    <a:pt x="3340" y="694"/>
                    <a:pt x="3498" y="536"/>
                    <a:pt x="3498" y="347"/>
                  </a:cubicBezTo>
                  <a:cubicBezTo>
                    <a:pt x="3498" y="158"/>
                    <a:pt x="3340" y="1"/>
                    <a:pt x="315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6" name="Google Shape;6296;p48"/>
            <p:cNvSpPr/>
            <p:nvPr/>
          </p:nvSpPr>
          <p:spPr>
            <a:xfrm>
              <a:off x="-47051625" y="2923250"/>
              <a:ext cx="87450" cy="17350"/>
            </a:xfrm>
            <a:custGeom>
              <a:avLst/>
              <a:gdLst/>
              <a:ahLst/>
              <a:cxnLst/>
              <a:rect l="l" t="t" r="r" b="b"/>
              <a:pathLst>
                <a:path w="3498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3151" y="694"/>
                  </a:lnTo>
                  <a:cubicBezTo>
                    <a:pt x="3340" y="694"/>
                    <a:pt x="3498" y="536"/>
                    <a:pt x="3498" y="347"/>
                  </a:cubicBezTo>
                  <a:cubicBezTo>
                    <a:pt x="3498" y="158"/>
                    <a:pt x="3340" y="1"/>
                    <a:pt x="315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7" name="Google Shape;6297;p48"/>
            <p:cNvSpPr/>
            <p:nvPr/>
          </p:nvSpPr>
          <p:spPr>
            <a:xfrm>
              <a:off x="-47017750" y="2852375"/>
              <a:ext cx="35450" cy="17350"/>
            </a:xfrm>
            <a:custGeom>
              <a:avLst/>
              <a:gdLst/>
              <a:ahLst/>
              <a:cxnLst/>
              <a:rect l="l" t="t" r="r" b="b"/>
              <a:pathLst>
                <a:path w="1418" h="694" extrusionOk="0">
                  <a:moveTo>
                    <a:pt x="378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78" y="693"/>
                  </a:cubicBezTo>
                  <a:lnTo>
                    <a:pt x="1072" y="693"/>
                  </a:lnTo>
                  <a:cubicBezTo>
                    <a:pt x="1261" y="693"/>
                    <a:pt x="1418" y="536"/>
                    <a:pt x="1418" y="347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8" name="Google Shape;6298;p48"/>
            <p:cNvSpPr/>
            <p:nvPr/>
          </p:nvSpPr>
          <p:spPr>
            <a:xfrm>
              <a:off x="-46964975" y="2852375"/>
              <a:ext cx="35450" cy="17350"/>
            </a:xfrm>
            <a:custGeom>
              <a:avLst/>
              <a:gdLst/>
              <a:ahLst/>
              <a:cxnLst/>
              <a:rect l="l" t="t" r="r" b="b"/>
              <a:pathLst>
                <a:path w="1418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1040" y="693"/>
                  </a:lnTo>
                  <a:cubicBezTo>
                    <a:pt x="1260" y="693"/>
                    <a:pt x="1418" y="536"/>
                    <a:pt x="1418" y="347"/>
                  </a:cubicBezTo>
                  <a:cubicBezTo>
                    <a:pt x="1418" y="158"/>
                    <a:pt x="1260" y="0"/>
                    <a:pt x="104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299" name="Google Shape;6299;p48"/>
          <p:cNvSpPr/>
          <p:nvPr/>
        </p:nvSpPr>
        <p:spPr>
          <a:xfrm>
            <a:off x="6887812" y="1708462"/>
            <a:ext cx="291767" cy="330964"/>
          </a:xfrm>
          <a:custGeom>
            <a:avLst/>
            <a:gdLst/>
            <a:ahLst/>
            <a:cxnLst/>
            <a:rect l="l" t="t" r="r" b="b"/>
            <a:pathLst>
              <a:path w="10555" h="11973" extrusionOk="0">
                <a:moveTo>
                  <a:pt x="3151" y="2836"/>
                </a:moveTo>
                <a:cubicBezTo>
                  <a:pt x="3340" y="2836"/>
                  <a:pt x="3498" y="2994"/>
                  <a:pt x="3498" y="3183"/>
                </a:cubicBezTo>
                <a:lnTo>
                  <a:pt x="3498" y="3529"/>
                </a:lnTo>
                <a:lnTo>
                  <a:pt x="2805" y="3529"/>
                </a:lnTo>
                <a:lnTo>
                  <a:pt x="2805" y="3183"/>
                </a:lnTo>
                <a:cubicBezTo>
                  <a:pt x="2805" y="2994"/>
                  <a:pt x="2962" y="2836"/>
                  <a:pt x="3151" y="2836"/>
                </a:cubicBezTo>
                <a:close/>
                <a:moveTo>
                  <a:pt x="9862" y="4191"/>
                </a:moveTo>
                <a:lnTo>
                  <a:pt x="9862" y="5262"/>
                </a:lnTo>
                <a:cubicBezTo>
                  <a:pt x="9862" y="5451"/>
                  <a:pt x="9704" y="5609"/>
                  <a:pt x="9484" y="5609"/>
                </a:cubicBezTo>
                <a:cubicBezTo>
                  <a:pt x="9295" y="5609"/>
                  <a:pt x="9137" y="5451"/>
                  <a:pt x="9137" y="5262"/>
                </a:cubicBezTo>
                <a:lnTo>
                  <a:pt x="9137" y="4191"/>
                </a:lnTo>
                <a:close/>
                <a:moveTo>
                  <a:pt x="3151" y="5609"/>
                </a:moveTo>
                <a:cubicBezTo>
                  <a:pt x="3340" y="5609"/>
                  <a:pt x="3498" y="5766"/>
                  <a:pt x="3498" y="5987"/>
                </a:cubicBezTo>
                <a:cubicBezTo>
                  <a:pt x="3498" y="6176"/>
                  <a:pt x="3340" y="6333"/>
                  <a:pt x="3151" y="6333"/>
                </a:cubicBezTo>
                <a:cubicBezTo>
                  <a:pt x="2962" y="6333"/>
                  <a:pt x="2805" y="6176"/>
                  <a:pt x="2805" y="5987"/>
                </a:cubicBezTo>
                <a:cubicBezTo>
                  <a:pt x="2805" y="5766"/>
                  <a:pt x="2962" y="5609"/>
                  <a:pt x="3151" y="5609"/>
                </a:cubicBezTo>
                <a:close/>
                <a:moveTo>
                  <a:pt x="3592" y="4254"/>
                </a:moveTo>
                <a:cubicBezTo>
                  <a:pt x="4695" y="4443"/>
                  <a:pt x="5640" y="5451"/>
                  <a:pt x="5640" y="6680"/>
                </a:cubicBezTo>
                <a:lnTo>
                  <a:pt x="5640" y="8822"/>
                </a:lnTo>
                <a:cubicBezTo>
                  <a:pt x="5640" y="10145"/>
                  <a:pt x="4538" y="11248"/>
                  <a:pt x="3183" y="11248"/>
                </a:cubicBezTo>
                <a:cubicBezTo>
                  <a:pt x="1860" y="11248"/>
                  <a:pt x="757" y="10145"/>
                  <a:pt x="757" y="8822"/>
                </a:cubicBezTo>
                <a:lnTo>
                  <a:pt x="757" y="6680"/>
                </a:lnTo>
                <a:cubicBezTo>
                  <a:pt x="757" y="5451"/>
                  <a:pt x="1671" y="4443"/>
                  <a:pt x="2868" y="4254"/>
                </a:cubicBezTo>
                <a:lnTo>
                  <a:pt x="2868" y="4979"/>
                </a:lnTo>
                <a:cubicBezTo>
                  <a:pt x="2490" y="5136"/>
                  <a:pt x="2175" y="5546"/>
                  <a:pt x="2175" y="5987"/>
                </a:cubicBezTo>
                <a:cubicBezTo>
                  <a:pt x="2175" y="6396"/>
                  <a:pt x="2458" y="6837"/>
                  <a:pt x="2868" y="6963"/>
                </a:cubicBezTo>
                <a:lnTo>
                  <a:pt x="2868" y="7341"/>
                </a:lnTo>
                <a:cubicBezTo>
                  <a:pt x="2868" y="7562"/>
                  <a:pt x="3025" y="7719"/>
                  <a:pt x="3246" y="7719"/>
                </a:cubicBezTo>
                <a:cubicBezTo>
                  <a:pt x="3435" y="7719"/>
                  <a:pt x="3592" y="7562"/>
                  <a:pt x="3592" y="7341"/>
                </a:cubicBezTo>
                <a:lnTo>
                  <a:pt x="3592" y="6963"/>
                </a:lnTo>
                <a:cubicBezTo>
                  <a:pt x="3970" y="6806"/>
                  <a:pt x="4286" y="6396"/>
                  <a:pt x="4286" y="5987"/>
                </a:cubicBezTo>
                <a:cubicBezTo>
                  <a:pt x="4286" y="5546"/>
                  <a:pt x="4033" y="5105"/>
                  <a:pt x="3592" y="4979"/>
                </a:cubicBezTo>
                <a:lnTo>
                  <a:pt x="3592" y="4254"/>
                </a:lnTo>
                <a:close/>
                <a:moveTo>
                  <a:pt x="5294" y="1"/>
                </a:moveTo>
                <a:cubicBezTo>
                  <a:pt x="4033" y="1"/>
                  <a:pt x="2994" y="946"/>
                  <a:pt x="2836" y="2143"/>
                </a:cubicBezTo>
                <a:cubicBezTo>
                  <a:pt x="2427" y="2301"/>
                  <a:pt x="2143" y="2710"/>
                  <a:pt x="2143" y="3151"/>
                </a:cubicBezTo>
                <a:lnTo>
                  <a:pt x="2143" y="3687"/>
                </a:lnTo>
                <a:cubicBezTo>
                  <a:pt x="914" y="4128"/>
                  <a:pt x="1" y="5294"/>
                  <a:pt x="1" y="6680"/>
                </a:cubicBezTo>
                <a:lnTo>
                  <a:pt x="1" y="8822"/>
                </a:lnTo>
                <a:cubicBezTo>
                  <a:pt x="1" y="10555"/>
                  <a:pt x="1419" y="11973"/>
                  <a:pt x="3151" y="11973"/>
                </a:cubicBezTo>
                <a:cubicBezTo>
                  <a:pt x="4884" y="11973"/>
                  <a:pt x="6302" y="10555"/>
                  <a:pt x="6302" y="8822"/>
                </a:cubicBezTo>
                <a:lnTo>
                  <a:pt x="6302" y="6680"/>
                </a:lnTo>
                <a:cubicBezTo>
                  <a:pt x="6302" y="5294"/>
                  <a:pt x="5451" y="4128"/>
                  <a:pt x="4191" y="3687"/>
                </a:cubicBezTo>
                <a:lnTo>
                  <a:pt x="4191" y="3151"/>
                </a:lnTo>
                <a:cubicBezTo>
                  <a:pt x="4191" y="2710"/>
                  <a:pt x="3907" y="2301"/>
                  <a:pt x="3529" y="2143"/>
                </a:cubicBezTo>
                <a:cubicBezTo>
                  <a:pt x="3624" y="1293"/>
                  <a:pt x="4380" y="662"/>
                  <a:pt x="5262" y="662"/>
                </a:cubicBezTo>
                <a:cubicBezTo>
                  <a:pt x="6239" y="662"/>
                  <a:pt x="7026" y="1450"/>
                  <a:pt x="7026" y="2427"/>
                </a:cubicBezTo>
                <a:lnTo>
                  <a:pt x="7026" y="8413"/>
                </a:lnTo>
                <a:cubicBezTo>
                  <a:pt x="7026" y="9200"/>
                  <a:pt x="7657" y="9830"/>
                  <a:pt x="8444" y="9830"/>
                </a:cubicBezTo>
                <a:cubicBezTo>
                  <a:pt x="9232" y="9830"/>
                  <a:pt x="9862" y="9200"/>
                  <a:pt x="9862" y="8413"/>
                </a:cubicBezTo>
                <a:lnTo>
                  <a:pt x="9862" y="6239"/>
                </a:lnTo>
                <a:cubicBezTo>
                  <a:pt x="10240" y="6081"/>
                  <a:pt x="10555" y="5703"/>
                  <a:pt x="10555" y="5262"/>
                </a:cubicBezTo>
                <a:lnTo>
                  <a:pt x="10555" y="3844"/>
                </a:lnTo>
                <a:cubicBezTo>
                  <a:pt x="10555" y="3687"/>
                  <a:pt x="10397" y="3529"/>
                  <a:pt x="10208" y="3529"/>
                </a:cubicBezTo>
                <a:lnTo>
                  <a:pt x="9862" y="3529"/>
                </a:lnTo>
                <a:lnTo>
                  <a:pt x="9862" y="2458"/>
                </a:lnTo>
                <a:cubicBezTo>
                  <a:pt x="9862" y="2269"/>
                  <a:pt x="9704" y="2112"/>
                  <a:pt x="9515" y="2112"/>
                </a:cubicBezTo>
                <a:cubicBezTo>
                  <a:pt x="9295" y="2112"/>
                  <a:pt x="9137" y="2269"/>
                  <a:pt x="9137" y="2458"/>
                </a:cubicBezTo>
                <a:lnTo>
                  <a:pt x="9137" y="3529"/>
                </a:lnTo>
                <a:lnTo>
                  <a:pt x="8791" y="3529"/>
                </a:lnTo>
                <a:cubicBezTo>
                  <a:pt x="8602" y="3529"/>
                  <a:pt x="8444" y="3687"/>
                  <a:pt x="8444" y="3876"/>
                </a:cubicBezTo>
                <a:lnTo>
                  <a:pt x="8444" y="5294"/>
                </a:lnTo>
                <a:cubicBezTo>
                  <a:pt x="8444" y="5766"/>
                  <a:pt x="8728" y="6176"/>
                  <a:pt x="9137" y="6302"/>
                </a:cubicBezTo>
                <a:lnTo>
                  <a:pt x="9137" y="8444"/>
                </a:lnTo>
                <a:cubicBezTo>
                  <a:pt x="9137" y="8854"/>
                  <a:pt x="8822" y="9169"/>
                  <a:pt x="8444" y="9169"/>
                </a:cubicBezTo>
                <a:cubicBezTo>
                  <a:pt x="8035" y="9169"/>
                  <a:pt x="7720" y="8854"/>
                  <a:pt x="7720" y="8444"/>
                </a:cubicBezTo>
                <a:lnTo>
                  <a:pt x="7720" y="2458"/>
                </a:lnTo>
                <a:cubicBezTo>
                  <a:pt x="7720" y="1103"/>
                  <a:pt x="6617" y="1"/>
                  <a:pt x="5294" y="1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300" name="Google Shape;6300;p48"/>
          <p:cNvGrpSpPr/>
          <p:nvPr/>
        </p:nvGrpSpPr>
        <p:grpSpPr>
          <a:xfrm>
            <a:off x="6885257" y="2115264"/>
            <a:ext cx="292624" cy="331821"/>
            <a:chOff x="-45278675" y="2333325"/>
            <a:chExt cx="264650" cy="300100"/>
          </a:xfrm>
          <a:solidFill>
            <a:srgbClr val="171536"/>
          </a:solidFill>
        </p:grpSpPr>
        <p:sp>
          <p:nvSpPr>
            <p:cNvPr id="6301" name="Google Shape;6301;p48"/>
            <p:cNvSpPr/>
            <p:nvPr/>
          </p:nvSpPr>
          <p:spPr>
            <a:xfrm>
              <a:off x="-45243225" y="2475100"/>
              <a:ext cx="52775" cy="87450"/>
            </a:xfrm>
            <a:custGeom>
              <a:avLst/>
              <a:gdLst/>
              <a:ahLst/>
              <a:cxnLst/>
              <a:rect l="l" t="t" r="r" b="b"/>
              <a:pathLst>
                <a:path w="2111" h="3498" extrusionOk="0">
                  <a:moveTo>
                    <a:pt x="1071" y="725"/>
                  </a:moveTo>
                  <a:cubicBezTo>
                    <a:pt x="1260" y="725"/>
                    <a:pt x="1418" y="883"/>
                    <a:pt x="1418" y="1072"/>
                  </a:cubicBezTo>
                  <a:cubicBezTo>
                    <a:pt x="1418" y="1261"/>
                    <a:pt x="1260" y="1418"/>
                    <a:pt x="1071" y="1418"/>
                  </a:cubicBezTo>
                  <a:lnTo>
                    <a:pt x="725" y="1418"/>
                  </a:lnTo>
                  <a:lnTo>
                    <a:pt x="725" y="725"/>
                  </a:lnTo>
                  <a:close/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3151"/>
                  </a:lnTo>
                  <a:cubicBezTo>
                    <a:pt x="0" y="3340"/>
                    <a:pt x="158" y="3497"/>
                    <a:pt x="347" y="3497"/>
                  </a:cubicBezTo>
                  <a:cubicBezTo>
                    <a:pt x="536" y="3497"/>
                    <a:pt x="693" y="3340"/>
                    <a:pt x="693" y="3151"/>
                  </a:cubicBezTo>
                  <a:lnTo>
                    <a:pt x="693" y="2080"/>
                  </a:lnTo>
                  <a:lnTo>
                    <a:pt x="1071" y="2080"/>
                  </a:lnTo>
                  <a:cubicBezTo>
                    <a:pt x="1638" y="2080"/>
                    <a:pt x="2111" y="1607"/>
                    <a:pt x="2111" y="1040"/>
                  </a:cubicBezTo>
                  <a:cubicBezTo>
                    <a:pt x="2111" y="473"/>
                    <a:pt x="1670" y="0"/>
                    <a:pt x="107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2" name="Google Shape;6302;p48"/>
            <p:cNvSpPr/>
            <p:nvPr/>
          </p:nvSpPr>
          <p:spPr>
            <a:xfrm>
              <a:off x="-45172350" y="2475100"/>
              <a:ext cx="52800" cy="89025"/>
            </a:xfrm>
            <a:custGeom>
              <a:avLst/>
              <a:gdLst/>
              <a:ahLst/>
              <a:cxnLst/>
              <a:rect l="l" t="t" r="r" b="b"/>
              <a:pathLst>
                <a:path w="2112" h="3561" extrusionOk="0">
                  <a:moveTo>
                    <a:pt x="1072" y="0"/>
                  </a:moveTo>
                  <a:cubicBezTo>
                    <a:pt x="473" y="0"/>
                    <a:pt x="1" y="473"/>
                    <a:pt x="1" y="1072"/>
                  </a:cubicBezTo>
                  <a:cubicBezTo>
                    <a:pt x="1" y="1670"/>
                    <a:pt x="473" y="2143"/>
                    <a:pt x="1072" y="2143"/>
                  </a:cubicBezTo>
                  <a:cubicBezTo>
                    <a:pt x="1261" y="2143"/>
                    <a:pt x="1418" y="2300"/>
                    <a:pt x="1418" y="2489"/>
                  </a:cubicBezTo>
                  <a:cubicBezTo>
                    <a:pt x="1418" y="2678"/>
                    <a:pt x="1261" y="2836"/>
                    <a:pt x="1072" y="2836"/>
                  </a:cubicBezTo>
                  <a:cubicBezTo>
                    <a:pt x="851" y="2836"/>
                    <a:pt x="694" y="2678"/>
                    <a:pt x="694" y="2489"/>
                  </a:cubicBezTo>
                  <a:cubicBezTo>
                    <a:pt x="694" y="2300"/>
                    <a:pt x="536" y="2143"/>
                    <a:pt x="347" y="2143"/>
                  </a:cubicBezTo>
                  <a:cubicBezTo>
                    <a:pt x="158" y="2143"/>
                    <a:pt x="1" y="2300"/>
                    <a:pt x="1" y="2489"/>
                  </a:cubicBezTo>
                  <a:cubicBezTo>
                    <a:pt x="1" y="3088"/>
                    <a:pt x="473" y="3560"/>
                    <a:pt x="1072" y="3560"/>
                  </a:cubicBezTo>
                  <a:cubicBezTo>
                    <a:pt x="1639" y="3560"/>
                    <a:pt x="2111" y="3088"/>
                    <a:pt x="2111" y="2489"/>
                  </a:cubicBezTo>
                  <a:cubicBezTo>
                    <a:pt x="2111" y="1891"/>
                    <a:pt x="1639" y="1418"/>
                    <a:pt x="1072" y="1418"/>
                  </a:cubicBezTo>
                  <a:cubicBezTo>
                    <a:pt x="851" y="1418"/>
                    <a:pt x="725" y="1261"/>
                    <a:pt x="725" y="1072"/>
                  </a:cubicBezTo>
                  <a:cubicBezTo>
                    <a:pt x="725" y="883"/>
                    <a:pt x="851" y="725"/>
                    <a:pt x="1072" y="725"/>
                  </a:cubicBezTo>
                  <a:cubicBezTo>
                    <a:pt x="1261" y="725"/>
                    <a:pt x="1418" y="883"/>
                    <a:pt x="1418" y="1072"/>
                  </a:cubicBezTo>
                  <a:cubicBezTo>
                    <a:pt x="1418" y="1261"/>
                    <a:pt x="1576" y="1418"/>
                    <a:pt x="1765" y="1418"/>
                  </a:cubicBezTo>
                  <a:cubicBezTo>
                    <a:pt x="1954" y="1418"/>
                    <a:pt x="2111" y="1261"/>
                    <a:pt x="2111" y="1072"/>
                  </a:cubicBezTo>
                  <a:cubicBezTo>
                    <a:pt x="2111" y="473"/>
                    <a:pt x="1639" y="0"/>
                    <a:pt x="107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3" name="Google Shape;6303;p48"/>
            <p:cNvSpPr/>
            <p:nvPr/>
          </p:nvSpPr>
          <p:spPr>
            <a:xfrm>
              <a:off x="-45102250" y="2475100"/>
              <a:ext cx="52800" cy="87450"/>
            </a:xfrm>
            <a:custGeom>
              <a:avLst/>
              <a:gdLst/>
              <a:ahLst/>
              <a:cxnLst/>
              <a:rect l="l" t="t" r="r" b="b"/>
              <a:pathLst>
                <a:path w="2112" h="3498" extrusionOk="0">
                  <a:moveTo>
                    <a:pt x="1072" y="725"/>
                  </a:moveTo>
                  <a:cubicBezTo>
                    <a:pt x="1261" y="725"/>
                    <a:pt x="1418" y="883"/>
                    <a:pt x="1418" y="1072"/>
                  </a:cubicBezTo>
                  <a:lnTo>
                    <a:pt x="1418" y="2458"/>
                  </a:lnTo>
                  <a:cubicBezTo>
                    <a:pt x="1418" y="2647"/>
                    <a:pt x="1261" y="2804"/>
                    <a:pt x="1072" y="2804"/>
                  </a:cubicBezTo>
                  <a:lnTo>
                    <a:pt x="694" y="2804"/>
                  </a:lnTo>
                  <a:lnTo>
                    <a:pt x="694" y="725"/>
                  </a:lnTo>
                  <a:close/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3151"/>
                  </a:lnTo>
                  <a:cubicBezTo>
                    <a:pt x="0" y="3340"/>
                    <a:pt x="158" y="3497"/>
                    <a:pt x="347" y="3497"/>
                  </a:cubicBezTo>
                  <a:lnTo>
                    <a:pt x="1040" y="3497"/>
                  </a:lnTo>
                  <a:cubicBezTo>
                    <a:pt x="1639" y="3497"/>
                    <a:pt x="2111" y="3025"/>
                    <a:pt x="2111" y="2458"/>
                  </a:cubicBezTo>
                  <a:lnTo>
                    <a:pt x="2111" y="1040"/>
                  </a:lnTo>
                  <a:cubicBezTo>
                    <a:pt x="2111" y="473"/>
                    <a:pt x="1639" y="0"/>
                    <a:pt x="104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4" name="Google Shape;6304;p48"/>
            <p:cNvSpPr/>
            <p:nvPr/>
          </p:nvSpPr>
          <p:spPr>
            <a:xfrm>
              <a:off x="-45278675" y="2333325"/>
              <a:ext cx="264650" cy="300100"/>
            </a:xfrm>
            <a:custGeom>
              <a:avLst/>
              <a:gdLst/>
              <a:ahLst/>
              <a:cxnLst/>
              <a:rect l="l" t="t" r="r" b="b"/>
              <a:pathLst>
                <a:path w="10586" h="12004" extrusionOk="0">
                  <a:moveTo>
                    <a:pt x="7751" y="1229"/>
                  </a:moveTo>
                  <a:lnTo>
                    <a:pt x="8664" y="2143"/>
                  </a:lnTo>
                  <a:lnTo>
                    <a:pt x="7751" y="2143"/>
                  </a:lnTo>
                  <a:lnTo>
                    <a:pt x="7751" y="1229"/>
                  </a:lnTo>
                  <a:close/>
                  <a:moveTo>
                    <a:pt x="7089" y="725"/>
                  </a:moveTo>
                  <a:lnTo>
                    <a:pt x="7089" y="2489"/>
                  </a:lnTo>
                  <a:cubicBezTo>
                    <a:pt x="7089" y="2678"/>
                    <a:pt x="7246" y="2836"/>
                    <a:pt x="7436" y="2836"/>
                  </a:cubicBezTo>
                  <a:lnTo>
                    <a:pt x="9200" y="2836"/>
                  </a:lnTo>
                  <a:lnTo>
                    <a:pt x="9200" y="4254"/>
                  </a:lnTo>
                  <a:lnTo>
                    <a:pt x="1481" y="4254"/>
                  </a:lnTo>
                  <a:lnTo>
                    <a:pt x="1481" y="725"/>
                  </a:lnTo>
                  <a:close/>
                  <a:moveTo>
                    <a:pt x="9893" y="4978"/>
                  </a:moveTo>
                  <a:lnTo>
                    <a:pt x="9893" y="9893"/>
                  </a:lnTo>
                  <a:lnTo>
                    <a:pt x="756" y="9893"/>
                  </a:lnTo>
                  <a:lnTo>
                    <a:pt x="756" y="4978"/>
                  </a:lnTo>
                  <a:close/>
                  <a:moveTo>
                    <a:pt x="9168" y="10586"/>
                  </a:moveTo>
                  <a:lnTo>
                    <a:pt x="9168" y="11311"/>
                  </a:lnTo>
                  <a:lnTo>
                    <a:pt x="1450" y="11311"/>
                  </a:lnTo>
                  <a:lnTo>
                    <a:pt x="1450" y="10586"/>
                  </a:lnTo>
                  <a:close/>
                  <a:moveTo>
                    <a:pt x="1072" y="1"/>
                  </a:moveTo>
                  <a:cubicBezTo>
                    <a:pt x="851" y="1"/>
                    <a:pt x="725" y="158"/>
                    <a:pt x="725" y="347"/>
                  </a:cubicBezTo>
                  <a:lnTo>
                    <a:pt x="725" y="4254"/>
                  </a:lnTo>
                  <a:lnTo>
                    <a:pt x="347" y="4254"/>
                  </a:lnTo>
                  <a:cubicBezTo>
                    <a:pt x="158" y="4254"/>
                    <a:pt x="0" y="4411"/>
                    <a:pt x="0" y="4600"/>
                  </a:cubicBezTo>
                  <a:lnTo>
                    <a:pt x="0" y="10240"/>
                  </a:lnTo>
                  <a:cubicBezTo>
                    <a:pt x="0" y="10429"/>
                    <a:pt x="158" y="10586"/>
                    <a:pt x="347" y="10586"/>
                  </a:cubicBezTo>
                  <a:lnTo>
                    <a:pt x="725" y="10586"/>
                  </a:lnTo>
                  <a:lnTo>
                    <a:pt x="725" y="11657"/>
                  </a:lnTo>
                  <a:cubicBezTo>
                    <a:pt x="725" y="11846"/>
                    <a:pt x="851" y="12004"/>
                    <a:pt x="1072" y="12004"/>
                  </a:cubicBezTo>
                  <a:lnTo>
                    <a:pt x="9483" y="12004"/>
                  </a:lnTo>
                  <a:cubicBezTo>
                    <a:pt x="9672" y="12004"/>
                    <a:pt x="9830" y="11846"/>
                    <a:pt x="9830" y="11657"/>
                  </a:cubicBezTo>
                  <a:lnTo>
                    <a:pt x="9830" y="10586"/>
                  </a:lnTo>
                  <a:lnTo>
                    <a:pt x="10208" y="10586"/>
                  </a:lnTo>
                  <a:cubicBezTo>
                    <a:pt x="10397" y="10586"/>
                    <a:pt x="10555" y="10429"/>
                    <a:pt x="10555" y="10240"/>
                  </a:cubicBezTo>
                  <a:lnTo>
                    <a:pt x="10555" y="4600"/>
                  </a:lnTo>
                  <a:cubicBezTo>
                    <a:pt x="10586" y="4411"/>
                    <a:pt x="10428" y="4254"/>
                    <a:pt x="10239" y="4254"/>
                  </a:cubicBezTo>
                  <a:lnTo>
                    <a:pt x="9893" y="4254"/>
                  </a:lnTo>
                  <a:lnTo>
                    <a:pt x="9893" y="2489"/>
                  </a:lnTo>
                  <a:cubicBezTo>
                    <a:pt x="9893" y="2395"/>
                    <a:pt x="9830" y="2300"/>
                    <a:pt x="9767" y="2237"/>
                  </a:cubicBezTo>
                  <a:lnTo>
                    <a:pt x="7656" y="127"/>
                  </a:lnTo>
                  <a:cubicBezTo>
                    <a:pt x="7562" y="32"/>
                    <a:pt x="7499" y="1"/>
                    <a:pt x="740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05" name="Google Shape;6305;p48"/>
          <p:cNvGrpSpPr/>
          <p:nvPr/>
        </p:nvGrpSpPr>
        <p:grpSpPr>
          <a:xfrm>
            <a:off x="6894821" y="2522825"/>
            <a:ext cx="273495" cy="331848"/>
            <a:chOff x="-45270025" y="2701925"/>
            <a:chExt cx="247350" cy="300125"/>
          </a:xfrm>
          <a:solidFill>
            <a:srgbClr val="171536"/>
          </a:solidFill>
        </p:grpSpPr>
        <p:sp>
          <p:nvSpPr>
            <p:cNvPr id="6306" name="Google Shape;6306;p48"/>
            <p:cNvSpPr/>
            <p:nvPr/>
          </p:nvSpPr>
          <p:spPr>
            <a:xfrm>
              <a:off x="-45128250" y="284370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7" name="Google Shape;6307;p48"/>
            <p:cNvSpPr/>
            <p:nvPr/>
          </p:nvSpPr>
          <p:spPr>
            <a:xfrm>
              <a:off x="-45270025" y="2701925"/>
              <a:ext cx="247350" cy="300125"/>
            </a:xfrm>
            <a:custGeom>
              <a:avLst/>
              <a:gdLst/>
              <a:ahLst/>
              <a:cxnLst/>
              <a:rect l="l" t="t" r="r" b="b"/>
              <a:pathLst>
                <a:path w="9894" h="12005" extrusionOk="0">
                  <a:moveTo>
                    <a:pt x="7751" y="1261"/>
                  </a:moveTo>
                  <a:lnTo>
                    <a:pt x="8665" y="2143"/>
                  </a:lnTo>
                  <a:lnTo>
                    <a:pt x="7751" y="2143"/>
                  </a:lnTo>
                  <a:lnTo>
                    <a:pt x="7751" y="1261"/>
                  </a:lnTo>
                  <a:close/>
                  <a:moveTo>
                    <a:pt x="7090" y="4979"/>
                  </a:moveTo>
                  <a:lnTo>
                    <a:pt x="7090" y="9925"/>
                  </a:lnTo>
                  <a:lnTo>
                    <a:pt x="757" y="9925"/>
                  </a:lnTo>
                  <a:lnTo>
                    <a:pt x="757" y="4979"/>
                  </a:lnTo>
                  <a:close/>
                  <a:moveTo>
                    <a:pt x="7090" y="725"/>
                  </a:moveTo>
                  <a:lnTo>
                    <a:pt x="7090" y="2521"/>
                  </a:lnTo>
                  <a:cubicBezTo>
                    <a:pt x="7090" y="2710"/>
                    <a:pt x="7247" y="2868"/>
                    <a:pt x="7436" y="2868"/>
                  </a:cubicBezTo>
                  <a:lnTo>
                    <a:pt x="9232" y="2868"/>
                  </a:lnTo>
                  <a:lnTo>
                    <a:pt x="9232" y="11343"/>
                  </a:lnTo>
                  <a:lnTo>
                    <a:pt x="1450" y="11343"/>
                  </a:lnTo>
                  <a:lnTo>
                    <a:pt x="1450" y="10618"/>
                  </a:lnTo>
                  <a:lnTo>
                    <a:pt x="7436" y="10618"/>
                  </a:lnTo>
                  <a:cubicBezTo>
                    <a:pt x="7657" y="10618"/>
                    <a:pt x="7814" y="10460"/>
                    <a:pt x="7814" y="10271"/>
                  </a:cubicBezTo>
                  <a:lnTo>
                    <a:pt x="7814" y="4632"/>
                  </a:lnTo>
                  <a:cubicBezTo>
                    <a:pt x="7814" y="4443"/>
                    <a:pt x="7657" y="4285"/>
                    <a:pt x="7436" y="4285"/>
                  </a:cubicBezTo>
                  <a:lnTo>
                    <a:pt x="1450" y="4285"/>
                  </a:lnTo>
                  <a:lnTo>
                    <a:pt x="1450" y="725"/>
                  </a:lnTo>
                  <a:close/>
                  <a:moveTo>
                    <a:pt x="1072" y="1"/>
                  </a:moveTo>
                  <a:cubicBezTo>
                    <a:pt x="883" y="1"/>
                    <a:pt x="726" y="158"/>
                    <a:pt x="726" y="347"/>
                  </a:cubicBezTo>
                  <a:lnTo>
                    <a:pt x="726" y="4254"/>
                  </a:lnTo>
                  <a:lnTo>
                    <a:pt x="379" y="4254"/>
                  </a:lnTo>
                  <a:cubicBezTo>
                    <a:pt x="158" y="4254"/>
                    <a:pt x="1" y="4411"/>
                    <a:pt x="1" y="4601"/>
                  </a:cubicBezTo>
                  <a:lnTo>
                    <a:pt x="1" y="10240"/>
                  </a:lnTo>
                  <a:cubicBezTo>
                    <a:pt x="1" y="10429"/>
                    <a:pt x="158" y="10586"/>
                    <a:pt x="379" y="10586"/>
                  </a:cubicBezTo>
                  <a:lnTo>
                    <a:pt x="726" y="10586"/>
                  </a:lnTo>
                  <a:lnTo>
                    <a:pt x="726" y="11658"/>
                  </a:lnTo>
                  <a:cubicBezTo>
                    <a:pt x="726" y="11847"/>
                    <a:pt x="883" y="12004"/>
                    <a:pt x="1072" y="12004"/>
                  </a:cubicBezTo>
                  <a:lnTo>
                    <a:pt x="9484" y="12004"/>
                  </a:lnTo>
                  <a:cubicBezTo>
                    <a:pt x="9704" y="12004"/>
                    <a:pt x="9862" y="11847"/>
                    <a:pt x="9862" y="11658"/>
                  </a:cubicBezTo>
                  <a:lnTo>
                    <a:pt x="9893" y="2458"/>
                  </a:lnTo>
                  <a:cubicBezTo>
                    <a:pt x="9893" y="2395"/>
                    <a:pt x="9862" y="2269"/>
                    <a:pt x="9767" y="2238"/>
                  </a:cubicBezTo>
                  <a:lnTo>
                    <a:pt x="7657" y="95"/>
                  </a:lnTo>
                  <a:cubicBezTo>
                    <a:pt x="7562" y="32"/>
                    <a:pt x="7499" y="1"/>
                    <a:pt x="740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8" name="Google Shape;6308;p48"/>
            <p:cNvSpPr/>
            <p:nvPr/>
          </p:nvSpPr>
          <p:spPr>
            <a:xfrm>
              <a:off x="-45235350" y="2844500"/>
              <a:ext cx="89800" cy="87450"/>
            </a:xfrm>
            <a:custGeom>
              <a:avLst/>
              <a:gdLst/>
              <a:ahLst/>
              <a:cxnLst/>
              <a:rect l="l" t="t" r="r" b="b"/>
              <a:pathLst>
                <a:path w="3592" h="3498" extrusionOk="0">
                  <a:moveTo>
                    <a:pt x="1796" y="1103"/>
                  </a:moveTo>
                  <a:lnTo>
                    <a:pt x="2268" y="2079"/>
                  </a:lnTo>
                  <a:lnTo>
                    <a:pt x="1292" y="2079"/>
                  </a:lnTo>
                  <a:lnTo>
                    <a:pt x="1796" y="1103"/>
                  </a:lnTo>
                  <a:close/>
                  <a:moveTo>
                    <a:pt x="1764" y="0"/>
                  </a:moveTo>
                  <a:cubicBezTo>
                    <a:pt x="1638" y="0"/>
                    <a:pt x="1544" y="63"/>
                    <a:pt x="1449" y="189"/>
                  </a:cubicBezTo>
                  <a:lnTo>
                    <a:pt x="32" y="2993"/>
                  </a:lnTo>
                  <a:cubicBezTo>
                    <a:pt x="0" y="3151"/>
                    <a:pt x="63" y="3340"/>
                    <a:pt x="284" y="3466"/>
                  </a:cubicBezTo>
                  <a:cubicBezTo>
                    <a:pt x="324" y="3482"/>
                    <a:pt x="369" y="3490"/>
                    <a:pt x="415" y="3490"/>
                  </a:cubicBezTo>
                  <a:cubicBezTo>
                    <a:pt x="547" y="3490"/>
                    <a:pt x="686" y="3425"/>
                    <a:pt x="756" y="3308"/>
                  </a:cubicBezTo>
                  <a:lnTo>
                    <a:pt x="977" y="2804"/>
                  </a:lnTo>
                  <a:lnTo>
                    <a:pt x="2647" y="2804"/>
                  </a:lnTo>
                  <a:lnTo>
                    <a:pt x="2867" y="3308"/>
                  </a:lnTo>
                  <a:cubicBezTo>
                    <a:pt x="2962" y="3434"/>
                    <a:pt x="3056" y="3497"/>
                    <a:pt x="3182" y="3497"/>
                  </a:cubicBezTo>
                  <a:cubicBezTo>
                    <a:pt x="3245" y="3497"/>
                    <a:pt x="3308" y="3497"/>
                    <a:pt x="3340" y="3466"/>
                  </a:cubicBezTo>
                  <a:cubicBezTo>
                    <a:pt x="3497" y="3371"/>
                    <a:pt x="3592" y="3151"/>
                    <a:pt x="3497" y="2993"/>
                  </a:cubicBezTo>
                  <a:lnTo>
                    <a:pt x="2079" y="189"/>
                  </a:lnTo>
                  <a:cubicBezTo>
                    <a:pt x="2016" y="63"/>
                    <a:pt x="1890" y="0"/>
                    <a:pt x="176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9" name="Google Shape;6309;p48"/>
            <p:cNvSpPr/>
            <p:nvPr/>
          </p:nvSpPr>
          <p:spPr>
            <a:xfrm>
              <a:off x="-45128250" y="2879150"/>
              <a:ext cx="18150" cy="52800"/>
            </a:xfrm>
            <a:custGeom>
              <a:avLst/>
              <a:gdLst/>
              <a:ahLst/>
              <a:cxnLst/>
              <a:rect l="l" t="t" r="r" b="b"/>
              <a:pathLst>
                <a:path w="726" h="2112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765"/>
                  </a:lnTo>
                  <a:cubicBezTo>
                    <a:pt x="1" y="1954"/>
                    <a:pt x="158" y="2111"/>
                    <a:pt x="347" y="2111"/>
                  </a:cubicBezTo>
                  <a:cubicBezTo>
                    <a:pt x="568" y="2111"/>
                    <a:pt x="725" y="1954"/>
                    <a:pt x="725" y="1765"/>
                  </a:cubicBezTo>
                  <a:lnTo>
                    <a:pt x="725" y="347"/>
                  </a:lnTo>
                  <a:cubicBezTo>
                    <a:pt x="725" y="158"/>
                    <a:pt x="568" y="0"/>
                    <a:pt x="3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310" name="Google Shape;6310;p48"/>
          <p:cNvSpPr/>
          <p:nvPr/>
        </p:nvSpPr>
        <p:spPr>
          <a:xfrm>
            <a:off x="7730211" y="2131705"/>
            <a:ext cx="331821" cy="331821"/>
          </a:xfrm>
          <a:custGeom>
            <a:avLst/>
            <a:gdLst/>
            <a:ahLst/>
            <a:cxnLst/>
            <a:rect l="l" t="t" r="r" b="b"/>
            <a:pathLst>
              <a:path w="12004" h="12004" extrusionOk="0">
                <a:moveTo>
                  <a:pt x="2867" y="725"/>
                </a:moveTo>
                <a:lnTo>
                  <a:pt x="2867" y="1449"/>
                </a:lnTo>
                <a:lnTo>
                  <a:pt x="2174" y="1449"/>
                </a:lnTo>
                <a:lnTo>
                  <a:pt x="2174" y="725"/>
                </a:lnTo>
                <a:close/>
                <a:moveTo>
                  <a:pt x="7971" y="3592"/>
                </a:moveTo>
                <a:lnTo>
                  <a:pt x="3560" y="8002"/>
                </a:lnTo>
                <a:lnTo>
                  <a:pt x="3560" y="3592"/>
                </a:lnTo>
                <a:close/>
                <a:moveTo>
                  <a:pt x="8506" y="4064"/>
                </a:moveTo>
                <a:lnTo>
                  <a:pt x="8506" y="8475"/>
                </a:lnTo>
                <a:lnTo>
                  <a:pt x="4096" y="8475"/>
                </a:lnTo>
                <a:lnTo>
                  <a:pt x="8506" y="4064"/>
                </a:lnTo>
                <a:close/>
                <a:moveTo>
                  <a:pt x="2867" y="3529"/>
                </a:moveTo>
                <a:lnTo>
                  <a:pt x="2867" y="8821"/>
                </a:lnTo>
                <a:cubicBezTo>
                  <a:pt x="2867" y="9011"/>
                  <a:pt x="3025" y="9168"/>
                  <a:pt x="3214" y="9168"/>
                </a:cubicBezTo>
                <a:lnTo>
                  <a:pt x="8506" y="9168"/>
                </a:lnTo>
                <a:lnTo>
                  <a:pt x="8506" y="9893"/>
                </a:lnTo>
                <a:lnTo>
                  <a:pt x="2174" y="9893"/>
                </a:lnTo>
                <a:lnTo>
                  <a:pt x="2174" y="3529"/>
                </a:lnTo>
                <a:close/>
                <a:moveTo>
                  <a:pt x="11342" y="9168"/>
                </a:moveTo>
                <a:lnTo>
                  <a:pt x="11342" y="9893"/>
                </a:lnTo>
                <a:lnTo>
                  <a:pt x="10617" y="9893"/>
                </a:lnTo>
                <a:lnTo>
                  <a:pt x="10617" y="9168"/>
                </a:lnTo>
                <a:close/>
                <a:moveTo>
                  <a:pt x="9830" y="2111"/>
                </a:moveTo>
                <a:lnTo>
                  <a:pt x="9830" y="11310"/>
                </a:lnTo>
                <a:lnTo>
                  <a:pt x="9168" y="11310"/>
                </a:lnTo>
                <a:lnTo>
                  <a:pt x="9168" y="3182"/>
                </a:lnTo>
                <a:lnTo>
                  <a:pt x="9168" y="3151"/>
                </a:lnTo>
                <a:cubicBezTo>
                  <a:pt x="9168" y="2993"/>
                  <a:pt x="9010" y="2836"/>
                  <a:pt x="8821" y="2836"/>
                </a:cubicBezTo>
                <a:lnTo>
                  <a:pt x="693" y="2836"/>
                </a:lnTo>
                <a:lnTo>
                  <a:pt x="693" y="2111"/>
                </a:lnTo>
                <a:close/>
                <a:moveTo>
                  <a:pt x="1764" y="0"/>
                </a:moveTo>
                <a:cubicBezTo>
                  <a:pt x="1575" y="0"/>
                  <a:pt x="1418" y="158"/>
                  <a:pt x="1418" y="347"/>
                </a:cubicBezTo>
                <a:lnTo>
                  <a:pt x="1418" y="1418"/>
                </a:lnTo>
                <a:lnTo>
                  <a:pt x="347" y="1418"/>
                </a:lnTo>
                <a:cubicBezTo>
                  <a:pt x="158" y="1418"/>
                  <a:pt x="0" y="1575"/>
                  <a:pt x="0" y="1764"/>
                </a:cubicBezTo>
                <a:lnTo>
                  <a:pt x="0" y="3182"/>
                </a:lnTo>
                <a:cubicBezTo>
                  <a:pt x="0" y="3371"/>
                  <a:pt x="158" y="3529"/>
                  <a:pt x="347" y="3529"/>
                </a:cubicBezTo>
                <a:lnTo>
                  <a:pt x="1418" y="3529"/>
                </a:lnTo>
                <a:lnTo>
                  <a:pt x="1418" y="10082"/>
                </a:lnTo>
                <a:lnTo>
                  <a:pt x="819" y="10680"/>
                </a:lnTo>
                <a:cubicBezTo>
                  <a:pt x="693" y="10775"/>
                  <a:pt x="693" y="11027"/>
                  <a:pt x="819" y="11184"/>
                </a:cubicBezTo>
                <a:cubicBezTo>
                  <a:pt x="882" y="11247"/>
                  <a:pt x="969" y="11279"/>
                  <a:pt x="1059" y="11279"/>
                </a:cubicBezTo>
                <a:cubicBezTo>
                  <a:pt x="1150" y="11279"/>
                  <a:pt x="1245" y="11247"/>
                  <a:pt x="1323" y="11184"/>
                </a:cubicBezTo>
                <a:lnTo>
                  <a:pt x="1922" y="10586"/>
                </a:lnTo>
                <a:lnTo>
                  <a:pt x="8475" y="10586"/>
                </a:lnTo>
                <a:lnTo>
                  <a:pt x="8475" y="11657"/>
                </a:lnTo>
                <a:cubicBezTo>
                  <a:pt x="8475" y="11846"/>
                  <a:pt x="8601" y="12003"/>
                  <a:pt x="8821" y="12003"/>
                </a:cubicBezTo>
                <a:lnTo>
                  <a:pt x="10239" y="12003"/>
                </a:lnTo>
                <a:cubicBezTo>
                  <a:pt x="10428" y="12003"/>
                  <a:pt x="10586" y="11846"/>
                  <a:pt x="10586" y="11657"/>
                </a:cubicBezTo>
                <a:lnTo>
                  <a:pt x="10586" y="10586"/>
                </a:lnTo>
                <a:lnTo>
                  <a:pt x="11657" y="10586"/>
                </a:lnTo>
                <a:cubicBezTo>
                  <a:pt x="11846" y="10586"/>
                  <a:pt x="12003" y="10428"/>
                  <a:pt x="12003" y="10239"/>
                </a:cubicBezTo>
                <a:lnTo>
                  <a:pt x="12003" y="8821"/>
                </a:lnTo>
                <a:cubicBezTo>
                  <a:pt x="12003" y="8632"/>
                  <a:pt x="11846" y="8475"/>
                  <a:pt x="11657" y="8475"/>
                </a:cubicBezTo>
                <a:lnTo>
                  <a:pt x="10586" y="8475"/>
                </a:lnTo>
                <a:lnTo>
                  <a:pt x="10586" y="1922"/>
                </a:lnTo>
                <a:lnTo>
                  <a:pt x="11184" y="1323"/>
                </a:lnTo>
                <a:cubicBezTo>
                  <a:pt x="11279" y="1229"/>
                  <a:pt x="11279" y="977"/>
                  <a:pt x="11184" y="819"/>
                </a:cubicBezTo>
                <a:cubicBezTo>
                  <a:pt x="11121" y="756"/>
                  <a:pt x="11035" y="725"/>
                  <a:pt x="10940" y="725"/>
                </a:cubicBezTo>
                <a:cubicBezTo>
                  <a:pt x="10846" y="725"/>
                  <a:pt x="10743" y="756"/>
                  <a:pt x="10649" y="819"/>
                </a:cubicBezTo>
                <a:lnTo>
                  <a:pt x="10082" y="1418"/>
                </a:lnTo>
                <a:lnTo>
                  <a:pt x="3529" y="1418"/>
                </a:lnTo>
                <a:lnTo>
                  <a:pt x="3529" y="347"/>
                </a:lnTo>
                <a:cubicBezTo>
                  <a:pt x="3529" y="158"/>
                  <a:pt x="3371" y="0"/>
                  <a:pt x="3182" y="0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311" name="Google Shape;6311;p48"/>
          <p:cNvGrpSpPr/>
          <p:nvPr/>
        </p:nvGrpSpPr>
        <p:grpSpPr>
          <a:xfrm>
            <a:off x="1133422" y="3054944"/>
            <a:ext cx="257794" cy="333728"/>
            <a:chOff x="-50469125" y="3183175"/>
            <a:chExt cx="233150" cy="301825"/>
          </a:xfrm>
          <a:solidFill>
            <a:srgbClr val="171536"/>
          </a:solidFill>
        </p:grpSpPr>
        <p:sp>
          <p:nvSpPr>
            <p:cNvPr id="6312" name="Google Shape;6312;p48"/>
            <p:cNvSpPr/>
            <p:nvPr/>
          </p:nvSpPr>
          <p:spPr>
            <a:xfrm>
              <a:off x="-50388775" y="3227275"/>
              <a:ext cx="70900" cy="70900"/>
            </a:xfrm>
            <a:custGeom>
              <a:avLst/>
              <a:gdLst/>
              <a:ahLst/>
              <a:cxnLst/>
              <a:rect l="l" t="t" r="r" b="b"/>
              <a:pathLst>
                <a:path w="2836" h="2836" extrusionOk="0">
                  <a:moveTo>
                    <a:pt x="1418" y="1072"/>
                  </a:moveTo>
                  <a:cubicBezTo>
                    <a:pt x="1638" y="1072"/>
                    <a:pt x="1796" y="1229"/>
                    <a:pt x="1796" y="1418"/>
                  </a:cubicBezTo>
                  <a:cubicBezTo>
                    <a:pt x="1796" y="1607"/>
                    <a:pt x="1638" y="1765"/>
                    <a:pt x="1418" y="1765"/>
                  </a:cubicBezTo>
                  <a:cubicBezTo>
                    <a:pt x="1229" y="1765"/>
                    <a:pt x="1071" y="1607"/>
                    <a:pt x="1071" y="1418"/>
                  </a:cubicBezTo>
                  <a:cubicBezTo>
                    <a:pt x="1071" y="1229"/>
                    <a:pt x="1229" y="1072"/>
                    <a:pt x="1418" y="1072"/>
                  </a:cubicBezTo>
                  <a:close/>
                  <a:moveTo>
                    <a:pt x="1418" y="1"/>
                  </a:moveTo>
                  <a:cubicBezTo>
                    <a:pt x="630" y="1"/>
                    <a:pt x="0" y="631"/>
                    <a:pt x="0" y="1418"/>
                  </a:cubicBezTo>
                  <a:cubicBezTo>
                    <a:pt x="0" y="2206"/>
                    <a:pt x="630" y="2836"/>
                    <a:pt x="1418" y="2836"/>
                  </a:cubicBezTo>
                  <a:cubicBezTo>
                    <a:pt x="2206" y="2836"/>
                    <a:pt x="2836" y="2206"/>
                    <a:pt x="2836" y="1418"/>
                  </a:cubicBezTo>
                  <a:cubicBezTo>
                    <a:pt x="2836" y="631"/>
                    <a:pt x="2206" y="1"/>
                    <a:pt x="141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3" name="Google Shape;6313;p48"/>
            <p:cNvSpPr/>
            <p:nvPr/>
          </p:nvSpPr>
          <p:spPr>
            <a:xfrm>
              <a:off x="-50469125" y="3290275"/>
              <a:ext cx="233150" cy="194725"/>
            </a:xfrm>
            <a:custGeom>
              <a:avLst/>
              <a:gdLst/>
              <a:ahLst/>
              <a:cxnLst/>
              <a:rect l="l" t="t" r="r" b="b"/>
              <a:pathLst>
                <a:path w="9326" h="7789" extrusionOk="0">
                  <a:moveTo>
                    <a:pt x="4663" y="1072"/>
                  </a:moveTo>
                  <a:lnTo>
                    <a:pt x="6018" y="3907"/>
                  </a:lnTo>
                  <a:cubicBezTo>
                    <a:pt x="5672" y="4034"/>
                    <a:pt x="5356" y="4097"/>
                    <a:pt x="5010" y="4128"/>
                  </a:cubicBezTo>
                  <a:lnTo>
                    <a:pt x="5010" y="3813"/>
                  </a:lnTo>
                  <a:cubicBezTo>
                    <a:pt x="5010" y="3624"/>
                    <a:pt x="4852" y="3466"/>
                    <a:pt x="4663" y="3466"/>
                  </a:cubicBezTo>
                  <a:cubicBezTo>
                    <a:pt x="4443" y="3466"/>
                    <a:pt x="4285" y="3624"/>
                    <a:pt x="4285" y="3813"/>
                  </a:cubicBezTo>
                  <a:lnTo>
                    <a:pt x="4285" y="4128"/>
                  </a:lnTo>
                  <a:cubicBezTo>
                    <a:pt x="3939" y="4097"/>
                    <a:pt x="3592" y="4034"/>
                    <a:pt x="3277" y="3907"/>
                  </a:cubicBezTo>
                  <a:lnTo>
                    <a:pt x="4663" y="1072"/>
                  </a:lnTo>
                  <a:close/>
                  <a:moveTo>
                    <a:pt x="2836" y="1"/>
                  </a:moveTo>
                  <a:lnTo>
                    <a:pt x="1576" y="2647"/>
                  </a:lnTo>
                  <a:cubicBezTo>
                    <a:pt x="1387" y="2395"/>
                    <a:pt x="1229" y="2143"/>
                    <a:pt x="1103" y="1860"/>
                  </a:cubicBezTo>
                  <a:cubicBezTo>
                    <a:pt x="1034" y="1721"/>
                    <a:pt x="914" y="1634"/>
                    <a:pt x="781" y="1634"/>
                  </a:cubicBezTo>
                  <a:cubicBezTo>
                    <a:pt x="732" y="1634"/>
                    <a:pt x="681" y="1645"/>
                    <a:pt x="631" y="1671"/>
                  </a:cubicBezTo>
                  <a:cubicBezTo>
                    <a:pt x="442" y="1734"/>
                    <a:pt x="347" y="1923"/>
                    <a:pt x="442" y="2143"/>
                  </a:cubicBezTo>
                  <a:cubicBezTo>
                    <a:pt x="631" y="2553"/>
                    <a:pt x="914" y="2994"/>
                    <a:pt x="1229" y="3340"/>
                  </a:cubicBezTo>
                  <a:lnTo>
                    <a:pt x="158" y="5546"/>
                  </a:lnTo>
                  <a:cubicBezTo>
                    <a:pt x="1" y="5955"/>
                    <a:pt x="64" y="6396"/>
                    <a:pt x="347" y="6711"/>
                  </a:cubicBezTo>
                  <a:lnTo>
                    <a:pt x="127" y="7247"/>
                  </a:lnTo>
                  <a:cubicBezTo>
                    <a:pt x="32" y="7405"/>
                    <a:pt x="127" y="7657"/>
                    <a:pt x="284" y="7720"/>
                  </a:cubicBezTo>
                  <a:cubicBezTo>
                    <a:pt x="328" y="7746"/>
                    <a:pt x="376" y="7757"/>
                    <a:pt x="425" y="7757"/>
                  </a:cubicBezTo>
                  <a:cubicBezTo>
                    <a:pt x="554" y="7757"/>
                    <a:pt x="688" y="7676"/>
                    <a:pt x="757" y="7562"/>
                  </a:cubicBezTo>
                  <a:lnTo>
                    <a:pt x="977" y="7026"/>
                  </a:lnTo>
                  <a:cubicBezTo>
                    <a:pt x="1025" y="7032"/>
                    <a:pt x="1072" y="7035"/>
                    <a:pt x="1118" y="7035"/>
                  </a:cubicBezTo>
                  <a:cubicBezTo>
                    <a:pt x="1562" y="7035"/>
                    <a:pt x="1937" y="6770"/>
                    <a:pt x="2080" y="6428"/>
                  </a:cubicBezTo>
                  <a:lnTo>
                    <a:pt x="2962" y="4601"/>
                  </a:lnTo>
                  <a:cubicBezTo>
                    <a:pt x="3372" y="4758"/>
                    <a:pt x="3813" y="4884"/>
                    <a:pt x="4285" y="4916"/>
                  </a:cubicBezTo>
                  <a:lnTo>
                    <a:pt x="4285" y="5294"/>
                  </a:lnTo>
                  <a:cubicBezTo>
                    <a:pt x="4285" y="5483"/>
                    <a:pt x="4443" y="5640"/>
                    <a:pt x="4632" y="5640"/>
                  </a:cubicBezTo>
                  <a:cubicBezTo>
                    <a:pt x="4852" y="5640"/>
                    <a:pt x="5010" y="5483"/>
                    <a:pt x="5010" y="5294"/>
                  </a:cubicBezTo>
                  <a:lnTo>
                    <a:pt x="5010" y="4916"/>
                  </a:lnTo>
                  <a:cubicBezTo>
                    <a:pt x="5483" y="4884"/>
                    <a:pt x="5892" y="4821"/>
                    <a:pt x="6333" y="4601"/>
                  </a:cubicBezTo>
                  <a:lnTo>
                    <a:pt x="7215" y="6428"/>
                  </a:lnTo>
                  <a:cubicBezTo>
                    <a:pt x="7365" y="6787"/>
                    <a:pt x="7741" y="7060"/>
                    <a:pt x="8237" y="7060"/>
                  </a:cubicBezTo>
                  <a:cubicBezTo>
                    <a:pt x="8264" y="7060"/>
                    <a:pt x="8291" y="7060"/>
                    <a:pt x="8318" y="7058"/>
                  </a:cubicBezTo>
                  <a:lnTo>
                    <a:pt x="8538" y="7594"/>
                  </a:lnTo>
                  <a:cubicBezTo>
                    <a:pt x="8607" y="7708"/>
                    <a:pt x="8742" y="7789"/>
                    <a:pt x="8871" y="7789"/>
                  </a:cubicBezTo>
                  <a:cubicBezTo>
                    <a:pt x="8920" y="7789"/>
                    <a:pt x="8968" y="7777"/>
                    <a:pt x="9011" y="7751"/>
                  </a:cubicBezTo>
                  <a:cubicBezTo>
                    <a:pt x="9169" y="7562"/>
                    <a:pt x="9263" y="7373"/>
                    <a:pt x="9169" y="7215"/>
                  </a:cubicBezTo>
                  <a:lnTo>
                    <a:pt x="8948" y="6648"/>
                  </a:lnTo>
                  <a:cubicBezTo>
                    <a:pt x="9200" y="6333"/>
                    <a:pt x="9326" y="5924"/>
                    <a:pt x="9137" y="5514"/>
                  </a:cubicBezTo>
                  <a:lnTo>
                    <a:pt x="8066" y="3340"/>
                  </a:lnTo>
                  <a:cubicBezTo>
                    <a:pt x="8381" y="2994"/>
                    <a:pt x="8665" y="2553"/>
                    <a:pt x="8854" y="2143"/>
                  </a:cubicBezTo>
                  <a:cubicBezTo>
                    <a:pt x="8948" y="1923"/>
                    <a:pt x="8854" y="1734"/>
                    <a:pt x="8665" y="1671"/>
                  </a:cubicBezTo>
                  <a:cubicBezTo>
                    <a:pt x="8614" y="1645"/>
                    <a:pt x="8561" y="1634"/>
                    <a:pt x="8509" y="1634"/>
                  </a:cubicBezTo>
                  <a:cubicBezTo>
                    <a:pt x="8369" y="1634"/>
                    <a:pt x="8238" y="1721"/>
                    <a:pt x="8192" y="1860"/>
                  </a:cubicBezTo>
                  <a:cubicBezTo>
                    <a:pt x="8066" y="2143"/>
                    <a:pt x="7908" y="2395"/>
                    <a:pt x="7719" y="2647"/>
                  </a:cubicBezTo>
                  <a:lnTo>
                    <a:pt x="6459" y="1"/>
                  </a:lnTo>
                  <a:cubicBezTo>
                    <a:pt x="6113" y="631"/>
                    <a:pt x="5420" y="1041"/>
                    <a:pt x="4632" y="1041"/>
                  </a:cubicBezTo>
                  <a:cubicBezTo>
                    <a:pt x="3844" y="1041"/>
                    <a:pt x="3183" y="599"/>
                    <a:pt x="283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4" name="Google Shape;6314;p48"/>
            <p:cNvSpPr/>
            <p:nvPr/>
          </p:nvSpPr>
          <p:spPr>
            <a:xfrm>
              <a:off x="-50379325" y="3183175"/>
              <a:ext cx="52775" cy="34675"/>
            </a:xfrm>
            <a:custGeom>
              <a:avLst/>
              <a:gdLst/>
              <a:ahLst/>
              <a:cxnLst/>
              <a:rect l="l" t="t" r="r" b="b"/>
              <a:pathLst>
                <a:path w="2111" h="1387" extrusionOk="0">
                  <a:moveTo>
                    <a:pt x="1071" y="0"/>
                  </a:moveTo>
                  <a:cubicBezTo>
                    <a:pt x="473" y="0"/>
                    <a:pt x="0" y="473"/>
                    <a:pt x="0" y="1071"/>
                  </a:cubicBezTo>
                  <a:lnTo>
                    <a:pt x="0" y="1386"/>
                  </a:lnTo>
                  <a:cubicBezTo>
                    <a:pt x="315" y="1166"/>
                    <a:pt x="662" y="1103"/>
                    <a:pt x="1071" y="1103"/>
                  </a:cubicBezTo>
                  <a:cubicBezTo>
                    <a:pt x="1449" y="1103"/>
                    <a:pt x="1796" y="1166"/>
                    <a:pt x="2111" y="1386"/>
                  </a:cubicBezTo>
                  <a:lnTo>
                    <a:pt x="2111" y="1071"/>
                  </a:lnTo>
                  <a:cubicBezTo>
                    <a:pt x="2111" y="473"/>
                    <a:pt x="1638" y="0"/>
                    <a:pt x="107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15" name="Google Shape;6315;p48"/>
          <p:cNvGrpSpPr/>
          <p:nvPr/>
        </p:nvGrpSpPr>
        <p:grpSpPr>
          <a:xfrm>
            <a:off x="1095967" y="3461620"/>
            <a:ext cx="332705" cy="331848"/>
            <a:chOff x="-50504575" y="3550975"/>
            <a:chExt cx="300900" cy="300125"/>
          </a:xfrm>
          <a:solidFill>
            <a:srgbClr val="171536"/>
          </a:solidFill>
        </p:grpSpPr>
        <p:sp>
          <p:nvSpPr>
            <p:cNvPr id="6316" name="Google Shape;6316;p48"/>
            <p:cNvSpPr/>
            <p:nvPr/>
          </p:nvSpPr>
          <p:spPr>
            <a:xfrm>
              <a:off x="-50504575" y="3550975"/>
              <a:ext cx="300900" cy="176475"/>
            </a:xfrm>
            <a:custGeom>
              <a:avLst/>
              <a:gdLst/>
              <a:ahLst/>
              <a:cxnLst/>
              <a:rect l="l" t="t" r="r" b="b"/>
              <a:pathLst>
                <a:path w="12036" h="7059" extrusionOk="0">
                  <a:moveTo>
                    <a:pt x="1072" y="1"/>
                  </a:moveTo>
                  <a:cubicBezTo>
                    <a:pt x="473" y="1"/>
                    <a:pt x="1" y="474"/>
                    <a:pt x="1" y="1072"/>
                  </a:cubicBezTo>
                  <a:cubicBezTo>
                    <a:pt x="1" y="1671"/>
                    <a:pt x="473" y="2143"/>
                    <a:pt x="1072" y="2143"/>
                  </a:cubicBezTo>
                  <a:cubicBezTo>
                    <a:pt x="1545" y="2143"/>
                    <a:pt x="1891" y="1828"/>
                    <a:pt x="2049" y="1419"/>
                  </a:cubicBezTo>
                  <a:lnTo>
                    <a:pt x="3592" y="1419"/>
                  </a:lnTo>
                  <a:cubicBezTo>
                    <a:pt x="2364" y="2175"/>
                    <a:pt x="1576" y="3467"/>
                    <a:pt x="1450" y="4916"/>
                  </a:cubicBezTo>
                  <a:lnTo>
                    <a:pt x="1072" y="4916"/>
                  </a:lnTo>
                  <a:cubicBezTo>
                    <a:pt x="883" y="4916"/>
                    <a:pt x="726" y="5073"/>
                    <a:pt x="726" y="5294"/>
                  </a:cubicBezTo>
                  <a:lnTo>
                    <a:pt x="726" y="6712"/>
                  </a:lnTo>
                  <a:cubicBezTo>
                    <a:pt x="726" y="6901"/>
                    <a:pt x="883" y="7058"/>
                    <a:pt x="1072" y="7058"/>
                  </a:cubicBezTo>
                  <a:lnTo>
                    <a:pt x="2490" y="7058"/>
                  </a:lnTo>
                  <a:cubicBezTo>
                    <a:pt x="2679" y="7058"/>
                    <a:pt x="2836" y="6901"/>
                    <a:pt x="2836" y="6712"/>
                  </a:cubicBezTo>
                  <a:lnTo>
                    <a:pt x="2836" y="5294"/>
                  </a:lnTo>
                  <a:cubicBezTo>
                    <a:pt x="2836" y="5073"/>
                    <a:pt x="2679" y="4916"/>
                    <a:pt x="2490" y="4916"/>
                  </a:cubicBezTo>
                  <a:lnTo>
                    <a:pt x="2175" y="4916"/>
                  </a:lnTo>
                  <a:cubicBezTo>
                    <a:pt x="2332" y="3309"/>
                    <a:pt x="3435" y="2017"/>
                    <a:pt x="4979" y="1576"/>
                  </a:cubicBezTo>
                  <a:lnTo>
                    <a:pt x="4979" y="1765"/>
                  </a:lnTo>
                  <a:cubicBezTo>
                    <a:pt x="4979" y="1986"/>
                    <a:pt x="5136" y="2143"/>
                    <a:pt x="5325" y="2143"/>
                  </a:cubicBezTo>
                  <a:lnTo>
                    <a:pt x="6743" y="2143"/>
                  </a:lnTo>
                  <a:cubicBezTo>
                    <a:pt x="6932" y="2143"/>
                    <a:pt x="7090" y="1986"/>
                    <a:pt x="7090" y="1765"/>
                  </a:cubicBezTo>
                  <a:lnTo>
                    <a:pt x="7090" y="1576"/>
                  </a:lnTo>
                  <a:cubicBezTo>
                    <a:pt x="8633" y="2017"/>
                    <a:pt x="9736" y="3340"/>
                    <a:pt x="9893" y="4916"/>
                  </a:cubicBezTo>
                  <a:lnTo>
                    <a:pt x="9578" y="4916"/>
                  </a:lnTo>
                  <a:cubicBezTo>
                    <a:pt x="9389" y="4916"/>
                    <a:pt x="9232" y="5073"/>
                    <a:pt x="9232" y="5294"/>
                  </a:cubicBezTo>
                  <a:lnTo>
                    <a:pt x="9232" y="6712"/>
                  </a:lnTo>
                  <a:cubicBezTo>
                    <a:pt x="9232" y="6901"/>
                    <a:pt x="9389" y="7058"/>
                    <a:pt x="9578" y="7058"/>
                  </a:cubicBezTo>
                  <a:lnTo>
                    <a:pt x="10996" y="7058"/>
                  </a:lnTo>
                  <a:cubicBezTo>
                    <a:pt x="11185" y="7058"/>
                    <a:pt x="11343" y="6901"/>
                    <a:pt x="11343" y="6712"/>
                  </a:cubicBezTo>
                  <a:lnTo>
                    <a:pt x="11343" y="5294"/>
                  </a:lnTo>
                  <a:cubicBezTo>
                    <a:pt x="11343" y="5073"/>
                    <a:pt x="11185" y="4916"/>
                    <a:pt x="10996" y="4916"/>
                  </a:cubicBezTo>
                  <a:lnTo>
                    <a:pt x="10587" y="4916"/>
                  </a:lnTo>
                  <a:cubicBezTo>
                    <a:pt x="10492" y="3467"/>
                    <a:pt x="9704" y="2175"/>
                    <a:pt x="8476" y="1419"/>
                  </a:cubicBezTo>
                  <a:lnTo>
                    <a:pt x="10020" y="1419"/>
                  </a:lnTo>
                  <a:cubicBezTo>
                    <a:pt x="10146" y="1860"/>
                    <a:pt x="10555" y="2143"/>
                    <a:pt x="10996" y="2143"/>
                  </a:cubicBezTo>
                  <a:cubicBezTo>
                    <a:pt x="11563" y="2143"/>
                    <a:pt x="12036" y="1671"/>
                    <a:pt x="12036" y="1072"/>
                  </a:cubicBezTo>
                  <a:cubicBezTo>
                    <a:pt x="12036" y="474"/>
                    <a:pt x="11563" y="1"/>
                    <a:pt x="10996" y="1"/>
                  </a:cubicBezTo>
                  <a:cubicBezTo>
                    <a:pt x="10524" y="1"/>
                    <a:pt x="10146" y="285"/>
                    <a:pt x="9988" y="726"/>
                  </a:cubicBezTo>
                  <a:lnTo>
                    <a:pt x="7090" y="726"/>
                  </a:lnTo>
                  <a:lnTo>
                    <a:pt x="7090" y="379"/>
                  </a:lnTo>
                  <a:cubicBezTo>
                    <a:pt x="7090" y="159"/>
                    <a:pt x="6932" y="1"/>
                    <a:pt x="6743" y="1"/>
                  </a:cubicBezTo>
                  <a:lnTo>
                    <a:pt x="5325" y="1"/>
                  </a:lnTo>
                  <a:cubicBezTo>
                    <a:pt x="5105" y="1"/>
                    <a:pt x="4979" y="159"/>
                    <a:pt x="4979" y="379"/>
                  </a:cubicBezTo>
                  <a:lnTo>
                    <a:pt x="4979" y="726"/>
                  </a:lnTo>
                  <a:lnTo>
                    <a:pt x="2049" y="726"/>
                  </a:lnTo>
                  <a:cubicBezTo>
                    <a:pt x="1891" y="316"/>
                    <a:pt x="1545" y="1"/>
                    <a:pt x="107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7" name="Google Shape;6317;p48"/>
            <p:cNvSpPr/>
            <p:nvPr/>
          </p:nvSpPr>
          <p:spPr>
            <a:xfrm>
              <a:off x="-50432100" y="3622650"/>
              <a:ext cx="157550" cy="175675"/>
            </a:xfrm>
            <a:custGeom>
              <a:avLst/>
              <a:gdLst/>
              <a:ahLst/>
              <a:cxnLst/>
              <a:rect l="l" t="t" r="r" b="b"/>
              <a:pathLst>
                <a:path w="6302" h="7027" extrusionOk="0">
                  <a:moveTo>
                    <a:pt x="3182" y="1"/>
                  </a:moveTo>
                  <a:cubicBezTo>
                    <a:pt x="3064" y="1"/>
                    <a:pt x="2946" y="64"/>
                    <a:pt x="2899" y="190"/>
                  </a:cubicBezTo>
                  <a:lnTo>
                    <a:pt x="95" y="5105"/>
                  </a:lnTo>
                  <a:cubicBezTo>
                    <a:pt x="0" y="5231"/>
                    <a:pt x="0" y="5357"/>
                    <a:pt x="95" y="5451"/>
                  </a:cubicBezTo>
                  <a:lnTo>
                    <a:pt x="1103" y="7026"/>
                  </a:lnTo>
                  <a:lnTo>
                    <a:pt x="2804" y="7026"/>
                  </a:lnTo>
                  <a:lnTo>
                    <a:pt x="2804" y="5577"/>
                  </a:lnTo>
                  <a:cubicBezTo>
                    <a:pt x="2426" y="5420"/>
                    <a:pt x="2111" y="5010"/>
                    <a:pt x="2111" y="4569"/>
                  </a:cubicBezTo>
                  <a:cubicBezTo>
                    <a:pt x="2111" y="4002"/>
                    <a:pt x="2584" y="3529"/>
                    <a:pt x="3151" y="3529"/>
                  </a:cubicBezTo>
                  <a:cubicBezTo>
                    <a:pt x="3749" y="3529"/>
                    <a:pt x="4222" y="4002"/>
                    <a:pt x="4222" y="4569"/>
                  </a:cubicBezTo>
                  <a:cubicBezTo>
                    <a:pt x="4222" y="5042"/>
                    <a:pt x="3939" y="5420"/>
                    <a:pt x="3529" y="5577"/>
                  </a:cubicBezTo>
                  <a:lnTo>
                    <a:pt x="3529" y="7026"/>
                  </a:lnTo>
                  <a:lnTo>
                    <a:pt x="5199" y="7026"/>
                  </a:lnTo>
                  <a:lnTo>
                    <a:pt x="6238" y="5451"/>
                  </a:lnTo>
                  <a:cubicBezTo>
                    <a:pt x="6301" y="5325"/>
                    <a:pt x="6301" y="5199"/>
                    <a:pt x="6238" y="5105"/>
                  </a:cubicBezTo>
                  <a:lnTo>
                    <a:pt x="3466" y="190"/>
                  </a:lnTo>
                  <a:cubicBezTo>
                    <a:pt x="3419" y="64"/>
                    <a:pt x="3301" y="1"/>
                    <a:pt x="318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8" name="Google Shape;6318;p48"/>
            <p:cNvSpPr/>
            <p:nvPr/>
          </p:nvSpPr>
          <p:spPr>
            <a:xfrm>
              <a:off x="-50414775" y="3815625"/>
              <a:ext cx="122900" cy="35475"/>
            </a:xfrm>
            <a:custGeom>
              <a:avLst/>
              <a:gdLst/>
              <a:ahLst/>
              <a:cxnLst/>
              <a:rect l="l" t="t" r="r" b="b"/>
              <a:pathLst>
                <a:path w="4916" h="1419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lnTo>
                    <a:pt x="0" y="1072"/>
                  </a:lnTo>
                  <a:cubicBezTo>
                    <a:pt x="0" y="1261"/>
                    <a:pt x="158" y="1418"/>
                    <a:pt x="347" y="1418"/>
                  </a:cubicBezTo>
                  <a:lnTo>
                    <a:pt x="4569" y="1418"/>
                  </a:lnTo>
                  <a:cubicBezTo>
                    <a:pt x="4758" y="1418"/>
                    <a:pt x="4915" y="1261"/>
                    <a:pt x="4915" y="1072"/>
                  </a:cubicBezTo>
                  <a:lnTo>
                    <a:pt x="4915" y="379"/>
                  </a:lnTo>
                  <a:cubicBezTo>
                    <a:pt x="4915" y="190"/>
                    <a:pt x="4758" y="1"/>
                    <a:pt x="456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9" name="Google Shape;6319;p48"/>
            <p:cNvSpPr/>
            <p:nvPr/>
          </p:nvSpPr>
          <p:spPr>
            <a:xfrm>
              <a:off x="-50362000" y="3727425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67" y="693"/>
                    <a:pt x="725" y="536"/>
                    <a:pt x="725" y="347"/>
                  </a:cubicBezTo>
                  <a:cubicBezTo>
                    <a:pt x="725" y="158"/>
                    <a:pt x="567" y="0"/>
                    <a:pt x="3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20" name="Google Shape;6320;p48"/>
          <p:cNvGrpSpPr/>
          <p:nvPr/>
        </p:nvGrpSpPr>
        <p:grpSpPr>
          <a:xfrm>
            <a:off x="1095967" y="3870950"/>
            <a:ext cx="332705" cy="330964"/>
            <a:chOff x="-50503000" y="3921175"/>
            <a:chExt cx="300900" cy="299325"/>
          </a:xfrm>
          <a:solidFill>
            <a:srgbClr val="171536"/>
          </a:solidFill>
        </p:grpSpPr>
        <p:sp>
          <p:nvSpPr>
            <p:cNvPr id="6321" name="Google Shape;6321;p48"/>
            <p:cNvSpPr/>
            <p:nvPr/>
          </p:nvSpPr>
          <p:spPr>
            <a:xfrm>
              <a:off x="-50432900" y="3921175"/>
              <a:ext cx="177250" cy="53575"/>
            </a:xfrm>
            <a:custGeom>
              <a:avLst/>
              <a:gdLst/>
              <a:ahLst/>
              <a:cxnLst/>
              <a:rect l="l" t="t" r="r" b="b"/>
              <a:pathLst>
                <a:path w="7090" h="2143" extrusionOk="0">
                  <a:moveTo>
                    <a:pt x="1" y="0"/>
                  </a:moveTo>
                  <a:lnTo>
                    <a:pt x="1" y="2143"/>
                  </a:lnTo>
                  <a:lnTo>
                    <a:pt x="7089" y="2143"/>
                  </a:lnTo>
                  <a:lnTo>
                    <a:pt x="7089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2" name="Google Shape;6322;p48"/>
            <p:cNvSpPr/>
            <p:nvPr/>
          </p:nvSpPr>
          <p:spPr>
            <a:xfrm>
              <a:off x="-50503000" y="3921175"/>
              <a:ext cx="52800" cy="53575"/>
            </a:xfrm>
            <a:custGeom>
              <a:avLst/>
              <a:gdLst/>
              <a:ahLst/>
              <a:cxnLst/>
              <a:rect l="l" t="t" r="r" b="b"/>
              <a:pathLst>
                <a:path w="2112" h="2143" extrusionOk="0">
                  <a:moveTo>
                    <a:pt x="1797" y="0"/>
                  </a:moveTo>
                  <a:cubicBezTo>
                    <a:pt x="1734" y="0"/>
                    <a:pt x="1671" y="0"/>
                    <a:pt x="1639" y="63"/>
                  </a:cubicBezTo>
                  <a:lnTo>
                    <a:pt x="221" y="756"/>
                  </a:lnTo>
                  <a:cubicBezTo>
                    <a:pt x="95" y="851"/>
                    <a:pt x="1" y="945"/>
                    <a:pt x="1" y="1071"/>
                  </a:cubicBezTo>
                  <a:cubicBezTo>
                    <a:pt x="1" y="1197"/>
                    <a:pt x="95" y="1323"/>
                    <a:pt x="221" y="1386"/>
                  </a:cubicBezTo>
                  <a:lnTo>
                    <a:pt x="1639" y="2111"/>
                  </a:lnTo>
                  <a:cubicBezTo>
                    <a:pt x="1671" y="2143"/>
                    <a:pt x="1765" y="2143"/>
                    <a:pt x="1797" y="2143"/>
                  </a:cubicBezTo>
                  <a:lnTo>
                    <a:pt x="2112" y="2143"/>
                  </a:lnTo>
                  <a:lnTo>
                    <a:pt x="2112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3" name="Google Shape;6323;p48"/>
            <p:cNvSpPr/>
            <p:nvPr/>
          </p:nvSpPr>
          <p:spPr>
            <a:xfrm>
              <a:off x="-50237550" y="3921175"/>
              <a:ext cx="35450" cy="53575"/>
            </a:xfrm>
            <a:custGeom>
              <a:avLst/>
              <a:gdLst/>
              <a:ahLst/>
              <a:cxnLst/>
              <a:rect l="l" t="t" r="r" b="b"/>
              <a:pathLst>
                <a:path w="1418" h="2143" extrusionOk="0">
                  <a:moveTo>
                    <a:pt x="0" y="0"/>
                  </a:moveTo>
                  <a:lnTo>
                    <a:pt x="0" y="2143"/>
                  </a:lnTo>
                  <a:lnTo>
                    <a:pt x="347" y="2143"/>
                  </a:lnTo>
                  <a:cubicBezTo>
                    <a:pt x="945" y="2143"/>
                    <a:pt x="1418" y="1670"/>
                    <a:pt x="1418" y="1071"/>
                  </a:cubicBezTo>
                  <a:cubicBezTo>
                    <a:pt x="1418" y="473"/>
                    <a:pt x="945" y="0"/>
                    <a:pt x="3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4" name="Google Shape;6324;p48"/>
            <p:cNvSpPr/>
            <p:nvPr/>
          </p:nvSpPr>
          <p:spPr>
            <a:xfrm>
              <a:off x="-50414775" y="4045625"/>
              <a:ext cx="159125" cy="122875"/>
            </a:xfrm>
            <a:custGeom>
              <a:avLst/>
              <a:gdLst/>
              <a:ahLst/>
              <a:cxnLst/>
              <a:rect l="l" t="t" r="r" b="b"/>
              <a:pathLst>
                <a:path w="6365" h="4915" extrusionOk="0">
                  <a:moveTo>
                    <a:pt x="0" y="0"/>
                  </a:moveTo>
                  <a:lnTo>
                    <a:pt x="0" y="4915"/>
                  </a:lnTo>
                  <a:lnTo>
                    <a:pt x="6364" y="4915"/>
                  </a:lnTo>
                  <a:lnTo>
                    <a:pt x="6364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5" name="Google Shape;6325;p48"/>
            <p:cNvSpPr/>
            <p:nvPr/>
          </p:nvSpPr>
          <p:spPr>
            <a:xfrm>
              <a:off x="-50503000" y="3992050"/>
              <a:ext cx="300900" cy="228450"/>
            </a:xfrm>
            <a:custGeom>
              <a:avLst/>
              <a:gdLst/>
              <a:ahLst/>
              <a:cxnLst/>
              <a:rect l="l" t="t" r="r" b="b"/>
              <a:pathLst>
                <a:path w="12036" h="9138" extrusionOk="0">
                  <a:moveTo>
                    <a:pt x="1797" y="1387"/>
                  </a:moveTo>
                  <a:cubicBezTo>
                    <a:pt x="1986" y="1387"/>
                    <a:pt x="2143" y="1544"/>
                    <a:pt x="2143" y="1733"/>
                  </a:cubicBezTo>
                  <a:lnTo>
                    <a:pt x="2143" y="3151"/>
                  </a:lnTo>
                  <a:cubicBezTo>
                    <a:pt x="2143" y="3372"/>
                    <a:pt x="1986" y="3529"/>
                    <a:pt x="1797" y="3529"/>
                  </a:cubicBezTo>
                  <a:cubicBezTo>
                    <a:pt x="1608" y="3529"/>
                    <a:pt x="1450" y="3372"/>
                    <a:pt x="1450" y="3151"/>
                  </a:cubicBezTo>
                  <a:lnTo>
                    <a:pt x="1450" y="1733"/>
                  </a:lnTo>
                  <a:cubicBezTo>
                    <a:pt x="1450" y="1544"/>
                    <a:pt x="1608" y="1387"/>
                    <a:pt x="1797" y="1387"/>
                  </a:cubicBezTo>
                  <a:close/>
                  <a:moveTo>
                    <a:pt x="1797" y="4222"/>
                  </a:moveTo>
                  <a:cubicBezTo>
                    <a:pt x="1986" y="4222"/>
                    <a:pt x="2143" y="4380"/>
                    <a:pt x="2143" y="4569"/>
                  </a:cubicBezTo>
                  <a:cubicBezTo>
                    <a:pt x="2143" y="4789"/>
                    <a:pt x="1986" y="4947"/>
                    <a:pt x="1797" y="4947"/>
                  </a:cubicBezTo>
                  <a:cubicBezTo>
                    <a:pt x="1576" y="4947"/>
                    <a:pt x="1419" y="4789"/>
                    <a:pt x="1419" y="4569"/>
                  </a:cubicBezTo>
                  <a:cubicBezTo>
                    <a:pt x="1419" y="4380"/>
                    <a:pt x="1576" y="4222"/>
                    <a:pt x="1797" y="4222"/>
                  </a:cubicBezTo>
                  <a:close/>
                  <a:moveTo>
                    <a:pt x="1797" y="5609"/>
                  </a:moveTo>
                  <a:cubicBezTo>
                    <a:pt x="1986" y="5609"/>
                    <a:pt x="2143" y="5766"/>
                    <a:pt x="2143" y="5955"/>
                  </a:cubicBezTo>
                  <a:lnTo>
                    <a:pt x="2143" y="7373"/>
                  </a:lnTo>
                  <a:cubicBezTo>
                    <a:pt x="2143" y="7562"/>
                    <a:pt x="1986" y="7719"/>
                    <a:pt x="1797" y="7719"/>
                  </a:cubicBezTo>
                  <a:cubicBezTo>
                    <a:pt x="1608" y="7719"/>
                    <a:pt x="1450" y="7562"/>
                    <a:pt x="1450" y="7373"/>
                  </a:cubicBezTo>
                  <a:lnTo>
                    <a:pt x="1450" y="5955"/>
                  </a:lnTo>
                  <a:cubicBezTo>
                    <a:pt x="1450" y="5766"/>
                    <a:pt x="1608" y="5609"/>
                    <a:pt x="1797" y="5609"/>
                  </a:cubicBezTo>
                  <a:close/>
                  <a:moveTo>
                    <a:pt x="10272" y="1387"/>
                  </a:moveTo>
                  <a:cubicBezTo>
                    <a:pt x="10461" y="1387"/>
                    <a:pt x="10618" y="1544"/>
                    <a:pt x="10618" y="1733"/>
                  </a:cubicBezTo>
                  <a:lnTo>
                    <a:pt x="10618" y="7373"/>
                  </a:lnTo>
                  <a:cubicBezTo>
                    <a:pt x="10618" y="7562"/>
                    <a:pt x="10461" y="7719"/>
                    <a:pt x="10272" y="7719"/>
                  </a:cubicBezTo>
                  <a:lnTo>
                    <a:pt x="3183" y="7719"/>
                  </a:lnTo>
                  <a:cubicBezTo>
                    <a:pt x="2962" y="7719"/>
                    <a:pt x="2805" y="7562"/>
                    <a:pt x="2805" y="7373"/>
                  </a:cubicBezTo>
                  <a:lnTo>
                    <a:pt x="2805" y="1733"/>
                  </a:lnTo>
                  <a:cubicBezTo>
                    <a:pt x="2805" y="1544"/>
                    <a:pt x="2962" y="1387"/>
                    <a:pt x="3183" y="1387"/>
                  </a:cubicBezTo>
                  <a:close/>
                  <a:moveTo>
                    <a:pt x="1072" y="1"/>
                  </a:moveTo>
                  <a:cubicBezTo>
                    <a:pt x="474" y="1"/>
                    <a:pt x="1" y="473"/>
                    <a:pt x="1" y="1072"/>
                  </a:cubicBezTo>
                  <a:lnTo>
                    <a:pt x="1" y="8097"/>
                  </a:lnTo>
                  <a:cubicBezTo>
                    <a:pt x="1" y="8664"/>
                    <a:pt x="474" y="9137"/>
                    <a:pt x="1072" y="9137"/>
                  </a:cubicBezTo>
                  <a:lnTo>
                    <a:pt x="10965" y="9137"/>
                  </a:lnTo>
                  <a:cubicBezTo>
                    <a:pt x="11563" y="9137"/>
                    <a:pt x="12036" y="8664"/>
                    <a:pt x="12036" y="8097"/>
                  </a:cubicBezTo>
                  <a:lnTo>
                    <a:pt x="12036" y="1072"/>
                  </a:lnTo>
                  <a:cubicBezTo>
                    <a:pt x="12036" y="473"/>
                    <a:pt x="11563" y="1"/>
                    <a:pt x="109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26" name="Google Shape;6326;p48"/>
          <p:cNvGrpSpPr/>
          <p:nvPr/>
        </p:nvGrpSpPr>
        <p:grpSpPr>
          <a:xfrm>
            <a:off x="3154610" y="3073215"/>
            <a:ext cx="331821" cy="332705"/>
            <a:chOff x="-48630025" y="3199700"/>
            <a:chExt cx="300100" cy="300900"/>
          </a:xfrm>
          <a:solidFill>
            <a:srgbClr val="171536"/>
          </a:solidFill>
        </p:grpSpPr>
        <p:sp>
          <p:nvSpPr>
            <p:cNvPr id="6327" name="Google Shape;6327;p48"/>
            <p:cNvSpPr/>
            <p:nvPr/>
          </p:nvSpPr>
          <p:spPr>
            <a:xfrm>
              <a:off x="-48630025" y="3199700"/>
              <a:ext cx="300100" cy="300900"/>
            </a:xfrm>
            <a:custGeom>
              <a:avLst/>
              <a:gdLst/>
              <a:ahLst/>
              <a:cxnLst/>
              <a:rect l="l" t="t" r="r" b="b"/>
              <a:pathLst>
                <a:path w="12004" h="12036" extrusionOk="0">
                  <a:moveTo>
                    <a:pt x="9893" y="1419"/>
                  </a:moveTo>
                  <a:lnTo>
                    <a:pt x="9893" y="1765"/>
                  </a:lnTo>
                  <a:cubicBezTo>
                    <a:pt x="9893" y="1986"/>
                    <a:pt x="10051" y="2143"/>
                    <a:pt x="10240" y="2143"/>
                  </a:cubicBezTo>
                  <a:lnTo>
                    <a:pt x="10586" y="2143"/>
                  </a:lnTo>
                  <a:lnTo>
                    <a:pt x="10586" y="5294"/>
                  </a:lnTo>
                  <a:cubicBezTo>
                    <a:pt x="9738" y="4603"/>
                    <a:pt x="8014" y="3599"/>
                    <a:pt x="6006" y="3592"/>
                  </a:cubicBezTo>
                  <a:lnTo>
                    <a:pt x="6006" y="3592"/>
                  </a:lnTo>
                  <a:cubicBezTo>
                    <a:pt x="6010" y="3592"/>
                    <a:pt x="6014" y="3592"/>
                    <a:pt x="6018" y="3592"/>
                  </a:cubicBezTo>
                  <a:lnTo>
                    <a:pt x="6018" y="3592"/>
                  </a:lnTo>
                  <a:cubicBezTo>
                    <a:pt x="6013" y="3592"/>
                    <a:pt x="6008" y="3592"/>
                    <a:pt x="6003" y="3592"/>
                  </a:cubicBezTo>
                  <a:lnTo>
                    <a:pt x="6003" y="3592"/>
                  </a:lnTo>
                  <a:cubicBezTo>
                    <a:pt x="5997" y="3592"/>
                    <a:pt x="5992" y="3592"/>
                    <a:pt x="5987" y="3592"/>
                  </a:cubicBezTo>
                  <a:cubicBezTo>
                    <a:pt x="5991" y="3592"/>
                    <a:pt x="5995" y="3592"/>
                    <a:pt x="5999" y="3592"/>
                  </a:cubicBezTo>
                  <a:lnTo>
                    <a:pt x="5999" y="3592"/>
                  </a:lnTo>
                  <a:cubicBezTo>
                    <a:pt x="4022" y="3599"/>
                    <a:pt x="2298" y="4666"/>
                    <a:pt x="1418" y="5294"/>
                  </a:cubicBezTo>
                  <a:lnTo>
                    <a:pt x="1418" y="2143"/>
                  </a:lnTo>
                  <a:lnTo>
                    <a:pt x="1765" y="2143"/>
                  </a:lnTo>
                  <a:cubicBezTo>
                    <a:pt x="1986" y="2143"/>
                    <a:pt x="2112" y="1986"/>
                    <a:pt x="2112" y="1765"/>
                  </a:cubicBezTo>
                  <a:lnTo>
                    <a:pt x="2112" y="1419"/>
                  </a:lnTo>
                  <a:close/>
                  <a:moveTo>
                    <a:pt x="6002" y="3592"/>
                  </a:moveTo>
                  <a:cubicBezTo>
                    <a:pt x="7319" y="3601"/>
                    <a:pt x="8413" y="4700"/>
                    <a:pt x="8413" y="6018"/>
                  </a:cubicBezTo>
                  <a:cubicBezTo>
                    <a:pt x="8413" y="7368"/>
                    <a:pt x="7319" y="8467"/>
                    <a:pt x="6002" y="8476"/>
                  </a:cubicBezTo>
                  <a:lnTo>
                    <a:pt x="6002" y="8476"/>
                  </a:lnTo>
                  <a:cubicBezTo>
                    <a:pt x="4686" y="8467"/>
                    <a:pt x="3592" y="7368"/>
                    <a:pt x="3592" y="6018"/>
                  </a:cubicBezTo>
                  <a:cubicBezTo>
                    <a:pt x="3592" y="4700"/>
                    <a:pt x="4686" y="3601"/>
                    <a:pt x="6002" y="3592"/>
                  </a:cubicBezTo>
                  <a:close/>
                  <a:moveTo>
                    <a:pt x="10586" y="6774"/>
                  </a:moveTo>
                  <a:lnTo>
                    <a:pt x="10586" y="9925"/>
                  </a:lnTo>
                  <a:lnTo>
                    <a:pt x="10240" y="9925"/>
                  </a:lnTo>
                  <a:cubicBezTo>
                    <a:pt x="10051" y="9925"/>
                    <a:pt x="9893" y="10082"/>
                    <a:pt x="9893" y="10271"/>
                  </a:cubicBezTo>
                  <a:lnTo>
                    <a:pt x="9893" y="10618"/>
                  </a:lnTo>
                  <a:lnTo>
                    <a:pt x="2112" y="10618"/>
                  </a:lnTo>
                  <a:lnTo>
                    <a:pt x="2112" y="10271"/>
                  </a:lnTo>
                  <a:cubicBezTo>
                    <a:pt x="2112" y="10082"/>
                    <a:pt x="1986" y="9925"/>
                    <a:pt x="1765" y="9925"/>
                  </a:cubicBezTo>
                  <a:lnTo>
                    <a:pt x="1418" y="9925"/>
                  </a:lnTo>
                  <a:lnTo>
                    <a:pt x="1418" y="6774"/>
                  </a:lnTo>
                  <a:cubicBezTo>
                    <a:pt x="2298" y="7434"/>
                    <a:pt x="4022" y="8469"/>
                    <a:pt x="5999" y="8476"/>
                  </a:cubicBezTo>
                  <a:lnTo>
                    <a:pt x="5999" y="8476"/>
                  </a:lnTo>
                  <a:cubicBezTo>
                    <a:pt x="5995" y="8476"/>
                    <a:pt x="5991" y="8476"/>
                    <a:pt x="5987" y="8476"/>
                  </a:cubicBezTo>
                  <a:cubicBezTo>
                    <a:pt x="5992" y="8476"/>
                    <a:pt x="5997" y="8476"/>
                    <a:pt x="6002" y="8476"/>
                  </a:cubicBezTo>
                  <a:lnTo>
                    <a:pt x="6002" y="8476"/>
                  </a:lnTo>
                  <a:cubicBezTo>
                    <a:pt x="6008" y="8476"/>
                    <a:pt x="6013" y="8476"/>
                    <a:pt x="6018" y="8476"/>
                  </a:cubicBezTo>
                  <a:cubicBezTo>
                    <a:pt x="6014" y="8476"/>
                    <a:pt x="6010" y="8476"/>
                    <a:pt x="6006" y="8476"/>
                  </a:cubicBezTo>
                  <a:lnTo>
                    <a:pt x="6006" y="8476"/>
                  </a:lnTo>
                  <a:cubicBezTo>
                    <a:pt x="8014" y="8469"/>
                    <a:pt x="9738" y="7402"/>
                    <a:pt x="10586" y="6774"/>
                  </a:cubicBezTo>
                  <a:close/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1765"/>
                  </a:lnTo>
                  <a:cubicBezTo>
                    <a:pt x="1" y="1986"/>
                    <a:pt x="158" y="2143"/>
                    <a:pt x="347" y="2143"/>
                  </a:cubicBezTo>
                  <a:lnTo>
                    <a:pt x="694" y="2143"/>
                  </a:lnTo>
                  <a:lnTo>
                    <a:pt x="694" y="9925"/>
                  </a:lnTo>
                  <a:lnTo>
                    <a:pt x="347" y="9925"/>
                  </a:lnTo>
                  <a:cubicBezTo>
                    <a:pt x="158" y="9925"/>
                    <a:pt x="1" y="10082"/>
                    <a:pt x="1" y="10271"/>
                  </a:cubicBezTo>
                  <a:lnTo>
                    <a:pt x="1" y="11689"/>
                  </a:lnTo>
                  <a:cubicBezTo>
                    <a:pt x="1" y="11910"/>
                    <a:pt x="158" y="12036"/>
                    <a:pt x="347" y="12036"/>
                  </a:cubicBezTo>
                  <a:lnTo>
                    <a:pt x="1765" y="12036"/>
                  </a:lnTo>
                  <a:cubicBezTo>
                    <a:pt x="1986" y="12036"/>
                    <a:pt x="2112" y="11910"/>
                    <a:pt x="2112" y="11689"/>
                  </a:cubicBezTo>
                  <a:lnTo>
                    <a:pt x="2112" y="11343"/>
                  </a:lnTo>
                  <a:lnTo>
                    <a:pt x="9893" y="11343"/>
                  </a:lnTo>
                  <a:lnTo>
                    <a:pt x="9893" y="11689"/>
                  </a:lnTo>
                  <a:cubicBezTo>
                    <a:pt x="9893" y="11910"/>
                    <a:pt x="10051" y="12036"/>
                    <a:pt x="10240" y="12036"/>
                  </a:cubicBezTo>
                  <a:lnTo>
                    <a:pt x="11658" y="12036"/>
                  </a:lnTo>
                  <a:cubicBezTo>
                    <a:pt x="11847" y="12036"/>
                    <a:pt x="12004" y="11910"/>
                    <a:pt x="12004" y="11689"/>
                  </a:cubicBezTo>
                  <a:lnTo>
                    <a:pt x="12004" y="10271"/>
                  </a:lnTo>
                  <a:cubicBezTo>
                    <a:pt x="12004" y="10082"/>
                    <a:pt x="11847" y="9925"/>
                    <a:pt x="11658" y="9925"/>
                  </a:cubicBezTo>
                  <a:lnTo>
                    <a:pt x="11311" y="9925"/>
                  </a:lnTo>
                  <a:lnTo>
                    <a:pt x="11311" y="2143"/>
                  </a:lnTo>
                  <a:lnTo>
                    <a:pt x="11658" y="2143"/>
                  </a:lnTo>
                  <a:cubicBezTo>
                    <a:pt x="11847" y="2143"/>
                    <a:pt x="12004" y="1986"/>
                    <a:pt x="12004" y="1765"/>
                  </a:cubicBezTo>
                  <a:lnTo>
                    <a:pt x="12004" y="347"/>
                  </a:lnTo>
                  <a:cubicBezTo>
                    <a:pt x="12004" y="158"/>
                    <a:pt x="11847" y="1"/>
                    <a:pt x="11658" y="1"/>
                  </a:cubicBezTo>
                  <a:lnTo>
                    <a:pt x="10240" y="1"/>
                  </a:lnTo>
                  <a:cubicBezTo>
                    <a:pt x="10051" y="1"/>
                    <a:pt x="9893" y="158"/>
                    <a:pt x="9893" y="347"/>
                  </a:cubicBezTo>
                  <a:lnTo>
                    <a:pt x="9893" y="725"/>
                  </a:lnTo>
                  <a:lnTo>
                    <a:pt x="2112" y="725"/>
                  </a:lnTo>
                  <a:lnTo>
                    <a:pt x="2112" y="347"/>
                  </a:lnTo>
                  <a:cubicBezTo>
                    <a:pt x="2112" y="158"/>
                    <a:pt x="1986" y="1"/>
                    <a:pt x="17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8" name="Google Shape;6328;p48"/>
            <p:cNvSpPr/>
            <p:nvPr/>
          </p:nvSpPr>
          <p:spPr>
            <a:xfrm>
              <a:off x="-48524475" y="3306025"/>
              <a:ext cx="88225" cy="89050"/>
            </a:xfrm>
            <a:custGeom>
              <a:avLst/>
              <a:gdLst/>
              <a:ahLst/>
              <a:cxnLst/>
              <a:rect l="l" t="t" r="r" b="b"/>
              <a:pathLst>
                <a:path w="3529" h="3562" extrusionOk="0">
                  <a:moveTo>
                    <a:pt x="1765" y="726"/>
                  </a:moveTo>
                  <a:cubicBezTo>
                    <a:pt x="2363" y="726"/>
                    <a:pt x="2836" y="1198"/>
                    <a:pt x="2836" y="1765"/>
                  </a:cubicBezTo>
                  <a:cubicBezTo>
                    <a:pt x="2836" y="2364"/>
                    <a:pt x="2363" y="2836"/>
                    <a:pt x="1765" y="2836"/>
                  </a:cubicBezTo>
                  <a:cubicBezTo>
                    <a:pt x="1166" y="2836"/>
                    <a:pt x="694" y="2364"/>
                    <a:pt x="694" y="1765"/>
                  </a:cubicBezTo>
                  <a:cubicBezTo>
                    <a:pt x="694" y="1198"/>
                    <a:pt x="1166" y="726"/>
                    <a:pt x="1765" y="726"/>
                  </a:cubicBezTo>
                  <a:close/>
                  <a:moveTo>
                    <a:pt x="1765" y="1"/>
                  </a:moveTo>
                  <a:cubicBezTo>
                    <a:pt x="788" y="1"/>
                    <a:pt x="0" y="789"/>
                    <a:pt x="0" y="1765"/>
                  </a:cubicBezTo>
                  <a:cubicBezTo>
                    <a:pt x="0" y="2773"/>
                    <a:pt x="788" y="3561"/>
                    <a:pt x="1765" y="3561"/>
                  </a:cubicBezTo>
                  <a:cubicBezTo>
                    <a:pt x="2741" y="3561"/>
                    <a:pt x="3529" y="2773"/>
                    <a:pt x="3529" y="1765"/>
                  </a:cubicBezTo>
                  <a:cubicBezTo>
                    <a:pt x="3529" y="789"/>
                    <a:pt x="2741" y="1"/>
                    <a:pt x="17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9" name="Google Shape;6329;p48"/>
            <p:cNvSpPr/>
            <p:nvPr/>
          </p:nvSpPr>
          <p:spPr>
            <a:xfrm>
              <a:off x="-48489025" y="334147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725"/>
                    <a:pt x="347" y="725"/>
                  </a:cubicBezTo>
                  <a:cubicBezTo>
                    <a:pt x="536" y="725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30" name="Google Shape;6330;p48"/>
          <p:cNvGrpSpPr/>
          <p:nvPr/>
        </p:nvGrpSpPr>
        <p:grpSpPr>
          <a:xfrm>
            <a:off x="3154610" y="3481661"/>
            <a:ext cx="331821" cy="331821"/>
            <a:chOff x="-48630025" y="3569100"/>
            <a:chExt cx="300100" cy="300100"/>
          </a:xfrm>
          <a:solidFill>
            <a:srgbClr val="171536"/>
          </a:solidFill>
        </p:grpSpPr>
        <p:sp>
          <p:nvSpPr>
            <p:cNvPr id="6331" name="Google Shape;6331;p48"/>
            <p:cNvSpPr/>
            <p:nvPr/>
          </p:nvSpPr>
          <p:spPr>
            <a:xfrm>
              <a:off x="-48400825" y="3710875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4"/>
                    <a:pt x="379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2" name="Google Shape;6332;p48"/>
            <p:cNvSpPr/>
            <p:nvPr/>
          </p:nvSpPr>
          <p:spPr>
            <a:xfrm>
              <a:off x="-48400825" y="378175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79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1"/>
                    <a:pt x="37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3" name="Google Shape;6333;p48"/>
            <p:cNvSpPr/>
            <p:nvPr/>
          </p:nvSpPr>
          <p:spPr>
            <a:xfrm>
              <a:off x="-48488250" y="3710875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725" y="158"/>
                    <a:pt x="536" y="0"/>
                    <a:pt x="3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4" name="Google Shape;6334;p48"/>
            <p:cNvSpPr/>
            <p:nvPr/>
          </p:nvSpPr>
          <p:spPr>
            <a:xfrm>
              <a:off x="-48488250" y="364000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cubicBezTo>
                    <a:pt x="536" y="693"/>
                    <a:pt x="694" y="536"/>
                    <a:pt x="694" y="347"/>
                  </a:cubicBezTo>
                  <a:cubicBezTo>
                    <a:pt x="725" y="158"/>
                    <a:pt x="536" y="0"/>
                    <a:pt x="3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5" name="Google Shape;6335;p48"/>
            <p:cNvSpPr/>
            <p:nvPr/>
          </p:nvSpPr>
          <p:spPr>
            <a:xfrm>
              <a:off x="-48400825" y="364000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79" y="693"/>
                  </a:cubicBezTo>
                  <a:cubicBezTo>
                    <a:pt x="568" y="693"/>
                    <a:pt x="725" y="536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6" name="Google Shape;6336;p48"/>
            <p:cNvSpPr/>
            <p:nvPr/>
          </p:nvSpPr>
          <p:spPr>
            <a:xfrm>
              <a:off x="-48541800" y="3569100"/>
              <a:ext cx="211875" cy="300100"/>
            </a:xfrm>
            <a:custGeom>
              <a:avLst/>
              <a:gdLst/>
              <a:ahLst/>
              <a:cxnLst/>
              <a:rect l="l" t="t" r="r" b="b"/>
              <a:pathLst>
                <a:path w="8475" h="12004" extrusionOk="0">
                  <a:moveTo>
                    <a:pt x="2489" y="2080"/>
                  </a:moveTo>
                  <a:cubicBezTo>
                    <a:pt x="3088" y="2080"/>
                    <a:pt x="3560" y="2552"/>
                    <a:pt x="3560" y="3151"/>
                  </a:cubicBezTo>
                  <a:cubicBezTo>
                    <a:pt x="3560" y="3750"/>
                    <a:pt x="3088" y="4222"/>
                    <a:pt x="2489" y="4222"/>
                  </a:cubicBezTo>
                  <a:cubicBezTo>
                    <a:pt x="1891" y="4222"/>
                    <a:pt x="1418" y="3750"/>
                    <a:pt x="1418" y="3151"/>
                  </a:cubicBezTo>
                  <a:cubicBezTo>
                    <a:pt x="1418" y="2552"/>
                    <a:pt x="1891" y="2080"/>
                    <a:pt x="2489" y="2080"/>
                  </a:cubicBezTo>
                  <a:close/>
                  <a:moveTo>
                    <a:pt x="6018" y="2080"/>
                  </a:moveTo>
                  <a:cubicBezTo>
                    <a:pt x="6585" y="2080"/>
                    <a:pt x="7057" y="2552"/>
                    <a:pt x="7057" y="3151"/>
                  </a:cubicBezTo>
                  <a:cubicBezTo>
                    <a:pt x="7057" y="3750"/>
                    <a:pt x="6585" y="4222"/>
                    <a:pt x="6018" y="4222"/>
                  </a:cubicBezTo>
                  <a:cubicBezTo>
                    <a:pt x="5419" y="4222"/>
                    <a:pt x="4947" y="3750"/>
                    <a:pt x="4947" y="3151"/>
                  </a:cubicBezTo>
                  <a:cubicBezTo>
                    <a:pt x="4947" y="2552"/>
                    <a:pt x="5419" y="2080"/>
                    <a:pt x="6018" y="2080"/>
                  </a:cubicBezTo>
                  <a:close/>
                  <a:moveTo>
                    <a:pt x="2489" y="4915"/>
                  </a:moveTo>
                  <a:cubicBezTo>
                    <a:pt x="3088" y="4915"/>
                    <a:pt x="3560" y="5388"/>
                    <a:pt x="3560" y="5987"/>
                  </a:cubicBezTo>
                  <a:cubicBezTo>
                    <a:pt x="3560" y="6585"/>
                    <a:pt x="3088" y="7058"/>
                    <a:pt x="2489" y="7058"/>
                  </a:cubicBezTo>
                  <a:cubicBezTo>
                    <a:pt x="1891" y="7058"/>
                    <a:pt x="1418" y="6585"/>
                    <a:pt x="1418" y="5987"/>
                  </a:cubicBezTo>
                  <a:cubicBezTo>
                    <a:pt x="1418" y="5388"/>
                    <a:pt x="1891" y="4915"/>
                    <a:pt x="2489" y="4915"/>
                  </a:cubicBezTo>
                  <a:close/>
                  <a:moveTo>
                    <a:pt x="6018" y="4915"/>
                  </a:moveTo>
                  <a:cubicBezTo>
                    <a:pt x="6585" y="4915"/>
                    <a:pt x="7057" y="5388"/>
                    <a:pt x="7057" y="5987"/>
                  </a:cubicBezTo>
                  <a:cubicBezTo>
                    <a:pt x="7057" y="6585"/>
                    <a:pt x="6585" y="7058"/>
                    <a:pt x="6018" y="7058"/>
                  </a:cubicBezTo>
                  <a:cubicBezTo>
                    <a:pt x="5419" y="7058"/>
                    <a:pt x="4947" y="6585"/>
                    <a:pt x="4947" y="5987"/>
                  </a:cubicBezTo>
                  <a:cubicBezTo>
                    <a:pt x="4947" y="5388"/>
                    <a:pt x="5419" y="4915"/>
                    <a:pt x="6018" y="4915"/>
                  </a:cubicBezTo>
                  <a:close/>
                  <a:moveTo>
                    <a:pt x="2489" y="7751"/>
                  </a:moveTo>
                  <a:cubicBezTo>
                    <a:pt x="3088" y="7751"/>
                    <a:pt x="3560" y="8223"/>
                    <a:pt x="3560" y="8822"/>
                  </a:cubicBezTo>
                  <a:cubicBezTo>
                    <a:pt x="3560" y="9421"/>
                    <a:pt x="3088" y="9862"/>
                    <a:pt x="2489" y="9862"/>
                  </a:cubicBezTo>
                  <a:cubicBezTo>
                    <a:pt x="1891" y="9862"/>
                    <a:pt x="1418" y="9421"/>
                    <a:pt x="1418" y="8822"/>
                  </a:cubicBezTo>
                  <a:cubicBezTo>
                    <a:pt x="1418" y="8223"/>
                    <a:pt x="1891" y="7751"/>
                    <a:pt x="2489" y="7751"/>
                  </a:cubicBezTo>
                  <a:close/>
                  <a:moveTo>
                    <a:pt x="6018" y="7751"/>
                  </a:moveTo>
                  <a:cubicBezTo>
                    <a:pt x="6585" y="7751"/>
                    <a:pt x="7057" y="8223"/>
                    <a:pt x="7057" y="8822"/>
                  </a:cubicBezTo>
                  <a:cubicBezTo>
                    <a:pt x="7057" y="9421"/>
                    <a:pt x="6585" y="9862"/>
                    <a:pt x="6018" y="9862"/>
                  </a:cubicBezTo>
                  <a:cubicBezTo>
                    <a:pt x="5419" y="9862"/>
                    <a:pt x="4947" y="9421"/>
                    <a:pt x="4947" y="8822"/>
                  </a:cubicBezTo>
                  <a:cubicBezTo>
                    <a:pt x="4947" y="8223"/>
                    <a:pt x="5419" y="7751"/>
                    <a:pt x="6018" y="7751"/>
                  </a:cubicBezTo>
                  <a:close/>
                  <a:moveTo>
                    <a:pt x="1796" y="1"/>
                  </a:moveTo>
                  <a:cubicBezTo>
                    <a:pt x="788" y="1"/>
                    <a:pt x="0" y="788"/>
                    <a:pt x="0" y="1765"/>
                  </a:cubicBezTo>
                  <a:lnTo>
                    <a:pt x="0" y="10240"/>
                  </a:lnTo>
                  <a:cubicBezTo>
                    <a:pt x="0" y="11216"/>
                    <a:pt x="788" y="12004"/>
                    <a:pt x="1796" y="12004"/>
                  </a:cubicBezTo>
                  <a:lnTo>
                    <a:pt x="6711" y="12004"/>
                  </a:lnTo>
                  <a:cubicBezTo>
                    <a:pt x="7687" y="12004"/>
                    <a:pt x="8475" y="11216"/>
                    <a:pt x="8475" y="10240"/>
                  </a:cubicBezTo>
                  <a:lnTo>
                    <a:pt x="8475" y="1765"/>
                  </a:lnTo>
                  <a:cubicBezTo>
                    <a:pt x="8475" y="788"/>
                    <a:pt x="7687" y="1"/>
                    <a:pt x="671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7" name="Google Shape;6337;p48"/>
            <p:cNvSpPr/>
            <p:nvPr/>
          </p:nvSpPr>
          <p:spPr>
            <a:xfrm>
              <a:off x="-48488250" y="378175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725" y="158"/>
                    <a:pt x="536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8" name="Google Shape;6338;p48"/>
            <p:cNvSpPr/>
            <p:nvPr/>
          </p:nvSpPr>
          <p:spPr>
            <a:xfrm>
              <a:off x="-48630025" y="3569900"/>
              <a:ext cx="71700" cy="87450"/>
            </a:xfrm>
            <a:custGeom>
              <a:avLst/>
              <a:gdLst/>
              <a:ahLst/>
              <a:cxnLst/>
              <a:rect l="l" t="t" r="r" b="b"/>
              <a:pathLst>
                <a:path w="2868" h="3498" extrusionOk="0">
                  <a:moveTo>
                    <a:pt x="2490" y="0"/>
                  </a:moveTo>
                  <a:cubicBezTo>
                    <a:pt x="1765" y="0"/>
                    <a:pt x="1229" y="32"/>
                    <a:pt x="631" y="630"/>
                  </a:cubicBezTo>
                  <a:cubicBezTo>
                    <a:pt x="221" y="1040"/>
                    <a:pt x="1" y="1575"/>
                    <a:pt x="1" y="2142"/>
                  </a:cubicBezTo>
                  <a:cubicBezTo>
                    <a:pt x="1" y="2867"/>
                    <a:pt x="631" y="3497"/>
                    <a:pt x="1418" y="3497"/>
                  </a:cubicBezTo>
                  <a:cubicBezTo>
                    <a:pt x="2017" y="3497"/>
                    <a:pt x="2553" y="3119"/>
                    <a:pt x="2742" y="2552"/>
                  </a:cubicBezTo>
                  <a:cubicBezTo>
                    <a:pt x="2868" y="2237"/>
                    <a:pt x="2805" y="1922"/>
                    <a:pt x="2584" y="1701"/>
                  </a:cubicBezTo>
                  <a:cubicBezTo>
                    <a:pt x="2395" y="1449"/>
                    <a:pt x="2269" y="1134"/>
                    <a:pt x="2742" y="567"/>
                  </a:cubicBezTo>
                  <a:cubicBezTo>
                    <a:pt x="2836" y="441"/>
                    <a:pt x="2868" y="315"/>
                    <a:pt x="2805" y="189"/>
                  </a:cubicBezTo>
                  <a:cubicBezTo>
                    <a:pt x="2742" y="95"/>
                    <a:pt x="2584" y="0"/>
                    <a:pt x="249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9" name="Google Shape;6339;p48"/>
            <p:cNvSpPr/>
            <p:nvPr/>
          </p:nvSpPr>
          <p:spPr>
            <a:xfrm>
              <a:off x="-48626875" y="3668350"/>
              <a:ext cx="64625" cy="42550"/>
            </a:xfrm>
            <a:custGeom>
              <a:avLst/>
              <a:gdLst/>
              <a:ahLst/>
              <a:cxnLst/>
              <a:rect l="l" t="t" r="r" b="b"/>
              <a:pathLst>
                <a:path w="2585" h="1702" extrusionOk="0">
                  <a:moveTo>
                    <a:pt x="316" y="0"/>
                  </a:moveTo>
                  <a:cubicBezTo>
                    <a:pt x="158" y="473"/>
                    <a:pt x="32" y="1103"/>
                    <a:pt x="1" y="1701"/>
                  </a:cubicBezTo>
                  <a:lnTo>
                    <a:pt x="2584" y="1701"/>
                  </a:lnTo>
                  <a:cubicBezTo>
                    <a:pt x="2521" y="1103"/>
                    <a:pt x="2427" y="504"/>
                    <a:pt x="2269" y="0"/>
                  </a:cubicBezTo>
                  <a:cubicBezTo>
                    <a:pt x="1954" y="158"/>
                    <a:pt x="1639" y="252"/>
                    <a:pt x="1292" y="252"/>
                  </a:cubicBezTo>
                  <a:cubicBezTo>
                    <a:pt x="946" y="252"/>
                    <a:pt x="631" y="158"/>
                    <a:pt x="3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0" name="Google Shape;6340;p48"/>
            <p:cNvSpPr/>
            <p:nvPr/>
          </p:nvSpPr>
          <p:spPr>
            <a:xfrm>
              <a:off x="-48630025" y="3727425"/>
              <a:ext cx="70925" cy="141775"/>
            </a:xfrm>
            <a:custGeom>
              <a:avLst/>
              <a:gdLst/>
              <a:ahLst/>
              <a:cxnLst/>
              <a:rect l="l" t="t" r="r" b="b"/>
              <a:pathLst>
                <a:path w="2837" h="5671" extrusionOk="0">
                  <a:moveTo>
                    <a:pt x="32" y="0"/>
                  </a:moveTo>
                  <a:cubicBezTo>
                    <a:pt x="1" y="347"/>
                    <a:pt x="1" y="756"/>
                    <a:pt x="1" y="1071"/>
                  </a:cubicBezTo>
                  <a:cubicBezTo>
                    <a:pt x="1" y="2741"/>
                    <a:pt x="316" y="5671"/>
                    <a:pt x="1418" y="5671"/>
                  </a:cubicBezTo>
                  <a:cubicBezTo>
                    <a:pt x="2521" y="5671"/>
                    <a:pt x="2836" y="2804"/>
                    <a:pt x="2836" y="1071"/>
                  </a:cubicBezTo>
                  <a:cubicBezTo>
                    <a:pt x="2836" y="756"/>
                    <a:pt x="2836" y="378"/>
                    <a:pt x="280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41" name="Google Shape;6341;p48"/>
          <p:cNvGrpSpPr/>
          <p:nvPr/>
        </p:nvGrpSpPr>
        <p:grpSpPr>
          <a:xfrm>
            <a:off x="3155052" y="3890106"/>
            <a:ext cx="330936" cy="330079"/>
            <a:chOff x="-48629225" y="3938500"/>
            <a:chExt cx="299300" cy="298525"/>
          </a:xfrm>
          <a:solidFill>
            <a:srgbClr val="171536"/>
          </a:solidFill>
        </p:grpSpPr>
        <p:sp>
          <p:nvSpPr>
            <p:cNvPr id="6342" name="Google Shape;6342;p48"/>
            <p:cNvSpPr/>
            <p:nvPr/>
          </p:nvSpPr>
          <p:spPr>
            <a:xfrm>
              <a:off x="-48629225" y="3938500"/>
              <a:ext cx="299300" cy="298525"/>
            </a:xfrm>
            <a:custGeom>
              <a:avLst/>
              <a:gdLst/>
              <a:ahLst/>
              <a:cxnLst/>
              <a:rect l="l" t="t" r="r" b="b"/>
              <a:pathLst>
                <a:path w="11972" h="11941" extrusionOk="0">
                  <a:moveTo>
                    <a:pt x="5955" y="2111"/>
                  </a:moveTo>
                  <a:cubicBezTo>
                    <a:pt x="8097" y="2111"/>
                    <a:pt x="9830" y="3844"/>
                    <a:pt x="9830" y="5986"/>
                  </a:cubicBezTo>
                  <a:cubicBezTo>
                    <a:pt x="9798" y="8129"/>
                    <a:pt x="8066" y="9830"/>
                    <a:pt x="5955" y="9830"/>
                  </a:cubicBezTo>
                  <a:cubicBezTo>
                    <a:pt x="3875" y="9830"/>
                    <a:pt x="2080" y="8129"/>
                    <a:pt x="2080" y="5986"/>
                  </a:cubicBezTo>
                  <a:cubicBezTo>
                    <a:pt x="2080" y="3844"/>
                    <a:pt x="3812" y="2111"/>
                    <a:pt x="5955" y="2111"/>
                  </a:cubicBezTo>
                  <a:close/>
                  <a:moveTo>
                    <a:pt x="5293" y="0"/>
                  </a:moveTo>
                  <a:cubicBezTo>
                    <a:pt x="5167" y="0"/>
                    <a:pt x="5041" y="63"/>
                    <a:pt x="4978" y="189"/>
                  </a:cubicBezTo>
                  <a:lnTo>
                    <a:pt x="4631" y="882"/>
                  </a:lnTo>
                  <a:cubicBezTo>
                    <a:pt x="4190" y="1009"/>
                    <a:pt x="3749" y="1166"/>
                    <a:pt x="3371" y="1418"/>
                  </a:cubicBezTo>
                  <a:lnTo>
                    <a:pt x="2615" y="1166"/>
                  </a:lnTo>
                  <a:cubicBezTo>
                    <a:pt x="2584" y="1158"/>
                    <a:pt x="2550" y="1154"/>
                    <a:pt x="2517" y="1154"/>
                  </a:cubicBezTo>
                  <a:cubicBezTo>
                    <a:pt x="2416" y="1154"/>
                    <a:pt x="2316" y="1190"/>
                    <a:pt x="2269" y="1261"/>
                  </a:cubicBezTo>
                  <a:lnTo>
                    <a:pt x="1260" y="2237"/>
                  </a:lnTo>
                  <a:cubicBezTo>
                    <a:pt x="1197" y="2300"/>
                    <a:pt x="1166" y="2458"/>
                    <a:pt x="1197" y="2584"/>
                  </a:cubicBezTo>
                  <a:lnTo>
                    <a:pt x="1418" y="3340"/>
                  </a:lnTo>
                  <a:cubicBezTo>
                    <a:pt x="1197" y="3718"/>
                    <a:pt x="1040" y="4159"/>
                    <a:pt x="914" y="4600"/>
                  </a:cubicBezTo>
                  <a:lnTo>
                    <a:pt x="221" y="4947"/>
                  </a:lnTo>
                  <a:cubicBezTo>
                    <a:pt x="95" y="5010"/>
                    <a:pt x="0" y="5136"/>
                    <a:pt x="0" y="5262"/>
                  </a:cubicBezTo>
                  <a:lnTo>
                    <a:pt x="0" y="6679"/>
                  </a:lnTo>
                  <a:cubicBezTo>
                    <a:pt x="0" y="6805"/>
                    <a:pt x="95" y="6931"/>
                    <a:pt x="221" y="6994"/>
                  </a:cubicBezTo>
                  <a:lnTo>
                    <a:pt x="914" y="7341"/>
                  </a:lnTo>
                  <a:cubicBezTo>
                    <a:pt x="1040" y="7782"/>
                    <a:pt x="1229" y="8223"/>
                    <a:pt x="1418" y="8601"/>
                  </a:cubicBezTo>
                  <a:lnTo>
                    <a:pt x="1197" y="9357"/>
                  </a:lnTo>
                  <a:cubicBezTo>
                    <a:pt x="1166" y="9483"/>
                    <a:pt x="1197" y="9641"/>
                    <a:pt x="1260" y="9704"/>
                  </a:cubicBezTo>
                  <a:lnTo>
                    <a:pt x="2269" y="10680"/>
                  </a:lnTo>
                  <a:cubicBezTo>
                    <a:pt x="2316" y="10751"/>
                    <a:pt x="2416" y="10787"/>
                    <a:pt x="2517" y="10787"/>
                  </a:cubicBezTo>
                  <a:cubicBezTo>
                    <a:pt x="2550" y="10787"/>
                    <a:pt x="2584" y="10783"/>
                    <a:pt x="2615" y="10775"/>
                  </a:cubicBezTo>
                  <a:lnTo>
                    <a:pt x="3371" y="10523"/>
                  </a:lnTo>
                  <a:cubicBezTo>
                    <a:pt x="3749" y="10775"/>
                    <a:pt x="4190" y="10933"/>
                    <a:pt x="4631" y="11059"/>
                  </a:cubicBezTo>
                  <a:lnTo>
                    <a:pt x="4978" y="11752"/>
                  </a:lnTo>
                  <a:cubicBezTo>
                    <a:pt x="5041" y="11878"/>
                    <a:pt x="5167" y="11941"/>
                    <a:pt x="5293" y="11941"/>
                  </a:cubicBezTo>
                  <a:lnTo>
                    <a:pt x="6711" y="11941"/>
                  </a:lnTo>
                  <a:cubicBezTo>
                    <a:pt x="6837" y="11941"/>
                    <a:pt x="6931" y="11878"/>
                    <a:pt x="7026" y="11752"/>
                  </a:cubicBezTo>
                  <a:lnTo>
                    <a:pt x="7372" y="11059"/>
                  </a:lnTo>
                  <a:cubicBezTo>
                    <a:pt x="7813" y="10933"/>
                    <a:pt x="8255" y="10775"/>
                    <a:pt x="8633" y="10523"/>
                  </a:cubicBezTo>
                  <a:lnTo>
                    <a:pt x="9389" y="10775"/>
                  </a:lnTo>
                  <a:cubicBezTo>
                    <a:pt x="9420" y="10783"/>
                    <a:pt x="9452" y="10787"/>
                    <a:pt x="9483" y="10787"/>
                  </a:cubicBezTo>
                  <a:cubicBezTo>
                    <a:pt x="9576" y="10787"/>
                    <a:pt x="9664" y="10751"/>
                    <a:pt x="9735" y="10680"/>
                  </a:cubicBezTo>
                  <a:lnTo>
                    <a:pt x="10712" y="9704"/>
                  </a:lnTo>
                  <a:cubicBezTo>
                    <a:pt x="10806" y="9641"/>
                    <a:pt x="10838" y="9483"/>
                    <a:pt x="10806" y="9357"/>
                  </a:cubicBezTo>
                  <a:lnTo>
                    <a:pt x="10554" y="8601"/>
                  </a:lnTo>
                  <a:cubicBezTo>
                    <a:pt x="10806" y="8223"/>
                    <a:pt x="10964" y="7782"/>
                    <a:pt x="11058" y="7341"/>
                  </a:cubicBezTo>
                  <a:lnTo>
                    <a:pt x="11783" y="6994"/>
                  </a:lnTo>
                  <a:cubicBezTo>
                    <a:pt x="11909" y="6931"/>
                    <a:pt x="11972" y="6805"/>
                    <a:pt x="11972" y="6679"/>
                  </a:cubicBezTo>
                  <a:lnTo>
                    <a:pt x="11972" y="5262"/>
                  </a:lnTo>
                  <a:cubicBezTo>
                    <a:pt x="11972" y="5136"/>
                    <a:pt x="11909" y="5041"/>
                    <a:pt x="11783" y="4947"/>
                  </a:cubicBezTo>
                  <a:lnTo>
                    <a:pt x="11058" y="4600"/>
                  </a:lnTo>
                  <a:cubicBezTo>
                    <a:pt x="10964" y="4159"/>
                    <a:pt x="10743" y="3718"/>
                    <a:pt x="10554" y="3340"/>
                  </a:cubicBezTo>
                  <a:lnTo>
                    <a:pt x="10806" y="2584"/>
                  </a:lnTo>
                  <a:cubicBezTo>
                    <a:pt x="10838" y="2458"/>
                    <a:pt x="10806" y="2300"/>
                    <a:pt x="10712" y="2237"/>
                  </a:cubicBezTo>
                  <a:lnTo>
                    <a:pt x="9735" y="1261"/>
                  </a:lnTo>
                  <a:cubicBezTo>
                    <a:pt x="9664" y="1190"/>
                    <a:pt x="9558" y="1154"/>
                    <a:pt x="9469" y="1154"/>
                  </a:cubicBezTo>
                  <a:cubicBezTo>
                    <a:pt x="9440" y="1154"/>
                    <a:pt x="9412" y="1158"/>
                    <a:pt x="9389" y="1166"/>
                  </a:cubicBezTo>
                  <a:lnTo>
                    <a:pt x="8633" y="1418"/>
                  </a:lnTo>
                  <a:cubicBezTo>
                    <a:pt x="8255" y="1166"/>
                    <a:pt x="7813" y="1009"/>
                    <a:pt x="7372" y="882"/>
                  </a:cubicBezTo>
                  <a:lnTo>
                    <a:pt x="7026" y="189"/>
                  </a:lnTo>
                  <a:cubicBezTo>
                    <a:pt x="6931" y="63"/>
                    <a:pt x="6837" y="0"/>
                    <a:pt x="671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3" name="Google Shape;6343;p48"/>
            <p:cNvSpPr/>
            <p:nvPr/>
          </p:nvSpPr>
          <p:spPr>
            <a:xfrm>
              <a:off x="-48496900" y="4119650"/>
              <a:ext cx="35450" cy="47275"/>
            </a:xfrm>
            <a:custGeom>
              <a:avLst/>
              <a:gdLst/>
              <a:ahLst/>
              <a:cxnLst/>
              <a:rect l="l" t="t" r="r" b="b"/>
              <a:pathLst>
                <a:path w="1418" h="1891" extrusionOk="0">
                  <a:moveTo>
                    <a:pt x="0" y="0"/>
                  </a:moveTo>
                  <a:lnTo>
                    <a:pt x="0" y="1796"/>
                  </a:lnTo>
                  <a:cubicBezTo>
                    <a:pt x="221" y="1828"/>
                    <a:pt x="473" y="1891"/>
                    <a:pt x="693" y="1891"/>
                  </a:cubicBezTo>
                  <a:cubicBezTo>
                    <a:pt x="945" y="1891"/>
                    <a:pt x="1166" y="1828"/>
                    <a:pt x="1418" y="1796"/>
                  </a:cubicBezTo>
                  <a:lnTo>
                    <a:pt x="1418" y="0"/>
                  </a:lnTo>
                  <a:cubicBezTo>
                    <a:pt x="1166" y="63"/>
                    <a:pt x="945" y="95"/>
                    <a:pt x="693" y="95"/>
                  </a:cubicBezTo>
                  <a:cubicBezTo>
                    <a:pt x="473" y="95"/>
                    <a:pt x="189" y="63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4" name="Google Shape;6344;p48"/>
            <p:cNvSpPr/>
            <p:nvPr/>
          </p:nvSpPr>
          <p:spPr>
            <a:xfrm>
              <a:off x="-48495325" y="4073175"/>
              <a:ext cx="29950" cy="31325"/>
            </a:xfrm>
            <a:custGeom>
              <a:avLst/>
              <a:gdLst/>
              <a:ahLst/>
              <a:cxnLst/>
              <a:rect l="l" t="t" r="r" b="b"/>
              <a:pathLst>
                <a:path w="1198" h="1253" extrusionOk="0">
                  <a:moveTo>
                    <a:pt x="599" y="1"/>
                  </a:moveTo>
                  <a:lnTo>
                    <a:pt x="0" y="1135"/>
                  </a:lnTo>
                  <a:cubicBezTo>
                    <a:pt x="205" y="1214"/>
                    <a:pt x="410" y="1253"/>
                    <a:pt x="610" y="1253"/>
                  </a:cubicBezTo>
                  <a:cubicBezTo>
                    <a:pt x="811" y="1253"/>
                    <a:pt x="1008" y="1214"/>
                    <a:pt x="1197" y="1135"/>
                  </a:cubicBezTo>
                  <a:lnTo>
                    <a:pt x="599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5" name="Google Shape;6345;p48"/>
            <p:cNvSpPr/>
            <p:nvPr/>
          </p:nvSpPr>
          <p:spPr>
            <a:xfrm>
              <a:off x="-48559125" y="4009375"/>
              <a:ext cx="159900" cy="149675"/>
            </a:xfrm>
            <a:custGeom>
              <a:avLst/>
              <a:gdLst/>
              <a:ahLst/>
              <a:cxnLst/>
              <a:rect l="l" t="t" r="r" b="b"/>
              <a:pathLst>
                <a:path w="6396" h="5987" extrusionOk="0">
                  <a:moveTo>
                    <a:pt x="3151" y="1"/>
                  </a:moveTo>
                  <a:cubicBezTo>
                    <a:pt x="1418" y="1"/>
                    <a:pt x="0" y="1418"/>
                    <a:pt x="0" y="3151"/>
                  </a:cubicBezTo>
                  <a:cubicBezTo>
                    <a:pt x="0" y="4348"/>
                    <a:pt x="725" y="5420"/>
                    <a:pt x="1764" y="5987"/>
                  </a:cubicBezTo>
                  <a:lnTo>
                    <a:pt x="1764" y="3844"/>
                  </a:lnTo>
                  <a:cubicBezTo>
                    <a:pt x="1764" y="3687"/>
                    <a:pt x="2804" y="1734"/>
                    <a:pt x="2867" y="1608"/>
                  </a:cubicBezTo>
                  <a:cubicBezTo>
                    <a:pt x="2930" y="1482"/>
                    <a:pt x="3064" y="1418"/>
                    <a:pt x="3194" y="1418"/>
                  </a:cubicBezTo>
                  <a:cubicBezTo>
                    <a:pt x="3324" y="1418"/>
                    <a:pt x="3450" y="1482"/>
                    <a:pt x="3497" y="1608"/>
                  </a:cubicBezTo>
                  <a:cubicBezTo>
                    <a:pt x="3592" y="1734"/>
                    <a:pt x="4600" y="3718"/>
                    <a:pt x="4600" y="3844"/>
                  </a:cubicBezTo>
                  <a:lnTo>
                    <a:pt x="4600" y="5987"/>
                  </a:lnTo>
                  <a:cubicBezTo>
                    <a:pt x="5640" y="5451"/>
                    <a:pt x="6396" y="4411"/>
                    <a:pt x="6396" y="3151"/>
                  </a:cubicBezTo>
                  <a:cubicBezTo>
                    <a:pt x="6333" y="1418"/>
                    <a:pt x="4915" y="1"/>
                    <a:pt x="315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46" name="Google Shape;6346;p48"/>
          <p:cNvGrpSpPr/>
          <p:nvPr/>
        </p:nvGrpSpPr>
        <p:grpSpPr>
          <a:xfrm>
            <a:off x="5238877" y="3074100"/>
            <a:ext cx="290910" cy="330964"/>
            <a:chOff x="-46762575" y="3200500"/>
            <a:chExt cx="263100" cy="299325"/>
          </a:xfrm>
          <a:solidFill>
            <a:srgbClr val="171536"/>
          </a:solidFill>
        </p:grpSpPr>
        <p:sp>
          <p:nvSpPr>
            <p:cNvPr id="6347" name="Google Shape;6347;p48"/>
            <p:cNvSpPr/>
            <p:nvPr/>
          </p:nvSpPr>
          <p:spPr>
            <a:xfrm>
              <a:off x="-46762575" y="3393475"/>
              <a:ext cx="263100" cy="106350"/>
            </a:xfrm>
            <a:custGeom>
              <a:avLst/>
              <a:gdLst/>
              <a:ahLst/>
              <a:cxnLst/>
              <a:rect l="l" t="t" r="r" b="b"/>
              <a:pathLst>
                <a:path w="10524" h="4254" extrusionOk="0">
                  <a:moveTo>
                    <a:pt x="7814" y="1418"/>
                  </a:moveTo>
                  <a:lnTo>
                    <a:pt x="8003" y="2142"/>
                  </a:lnTo>
                  <a:lnTo>
                    <a:pt x="2553" y="2142"/>
                  </a:lnTo>
                  <a:lnTo>
                    <a:pt x="2710" y="1418"/>
                  </a:lnTo>
                  <a:close/>
                  <a:moveTo>
                    <a:pt x="726" y="0"/>
                  </a:moveTo>
                  <a:lnTo>
                    <a:pt x="726" y="725"/>
                  </a:lnTo>
                  <a:lnTo>
                    <a:pt x="379" y="725"/>
                  </a:lnTo>
                  <a:cubicBezTo>
                    <a:pt x="159" y="725"/>
                    <a:pt x="1" y="882"/>
                    <a:pt x="1" y="1071"/>
                  </a:cubicBezTo>
                  <a:cubicBezTo>
                    <a:pt x="1" y="1260"/>
                    <a:pt x="159" y="1418"/>
                    <a:pt x="379" y="1418"/>
                  </a:cubicBezTo>
                  <a:lnTo>
                    <a:pt x="2017" y="1418"/>
                  </a:lnTo>
                  <a:lnTo>
                    <a:pt x="1419" y="3844"/>
                  </a:lnTo>
                  <a:cubicBezTo>
                    <a:pt x="1387" y="4033"/>
                    <a:pt x="1513" y="4222"/>
                    <a:pt x="1671" y="4253"/>
                  </a:cubicBezTo>
                  <a:lnTo>
                    <a:pt x="1734" y="4253"/>
                  </a:lnTo>
                  <a:cubicBezTo>
                    <a:pt x="1891" y="4253"/>
                    <a:pt x="2049" y="4159"/>
                    <a:pt x="2112" y="4001"/>
                  </a:cubicBezTo>
                  <a:lnTo>
                    <a:pt x="2364" y="2804"/>
                  </a:lnTo>
                  <a:lnTo>
                    <a:pt x="8161" y="2804"/>
                  </a:lnTo>
                  <a:lnTo>
                    <a:pt x="8444" y="4001"/>
                  </a:lnTo>
                  <a:cubicBezTo>
                    <a:pt x="8476" y="4159"/>
                    <a:pt x="8633" y="4253"/>
                    <a:pt x="8791" y="4253"/>
                  </a:cubicBezTo>
                  <a:lnTo>
                    <a:pt x="8854" y="4253"/>
                  </a:lnTo>
                  <a:cubicBezTo>
                    <a:pt x="9074" y="4222"/>
                    <a:pt x="9169" y="4033"/>
                    <a:pt x="9106" y="3844"/>
                  </a:cubicBezTo>
                  <a:lnTo>
                    <a:pt x="8507" y="1418"/>
                  </a:lnTo>
                  <a:lnTo>
                    <a:pt x="10177" y="1418"/>
                  </a:lnTo>
                  <a:cubicBezTo>
                    <a:pt x="10366" y="1418"/>
                    <a:pt x="10524" y="1260"/>
                    <a:pt x="10524" y="1071"/>
                  </a:cubicBezTo>
                  <a:cubicBezTo>
                    <a:pt x="10524" y="882"/>
                    <a:pt x="10398" y="725"/>
                    <a:pt x="10209" y="725"/>
                  </a:cubicBezTo>
                  <a:lnTo>
                    <a:pt x="9862" y="725"/>
                  </a:lnTo>
                  <a:lnTo>
                    <a:pt x="9862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8" name="Google Shape;6348;p48"/>
            <p:cNvSpPr/>
            <p:nvPr/>
          </p:nvSpPr>
          <p:spPr>
            <a:xfrm>
              <a:off x="-46743650" y="3200500"/>
              <a:ext cx="228425" cy="176450"/>
            </a:xfrm>
            <a:custGeom>
              <a:avLst/>
              <a:gdLst/>
              <a:ahLst/>
              <a:cxnLst/>
              <a:rect l="l" t="t" r="r" b="b"/>
              <a:pathLst>
                <a:path w="9137" h="7058" extrusionOk="0">
                  <a:moveTo>
                    <a:pt x="4568" y="725"/>
                  </a:moveTo>
                  <a:cubicBezTo>
                    <a:pt x="5041" y="725"/>
                    <a:pt x="5419" y="1040"/>
                    <a:pt x="5545" y="1418"/>
                  </a:cubicBezTo>
                  <a:lnTo>
                    <a:pt x="3592" y="1418"/>
                  </a:lnTo>
                  <a:cubicBezTo>
                    <a:pt x="3686" y="1040"/>
                    <a:pt x="4096" y="725"/>
                    <a:pt x="4568" y="725"/>
                  </a:cubicBezTo>
                  <a:close/>
                  <a:moveTo>
                    <a:pt x="4568" y="2804"/>
                  </a:moveTo>
                  <a:cubicBezTo>
                    <a:pt x="5167" y="2804"/>
                    <a:pt x="5640" y="3277"/>
                    <a:pt x="5640" y="3875"/>
                  </a:cubicBezTo>
                  <a:cubicBezTo>
                    <a:pt x="5576" y="4474"/>
                    <a:pt x="5104" y="4947"/>
                    <a:pt x="4568" y="4947"/>
                  </a:cubicBezTo>
                  <a:cubicBezTo>
                    <a:pt x="3970" y="4947"/>
                    <a:pt x="3497" y="4474"/>
                    <a:pt x="3497" y="3875"/>
                  </a:cubicBezTo>
                  <a:cubicBezTo>
                    <a:pt x="3497" y="3277"/>
                    <a:pt x="3970" y="2804"/>
                    <a:pt x="4568" y="2804"/>
                  </a:cubicBezTo>
                  <a:close/>
                  <a:moveTo>
                    <a:pt x="4568" y="0"/>
                  </a:moveTo>
                  <a:cubicBezTo>
                    <a:pt x="3718" y="0"/>
                    <a:pt x="2993" y="630"/>
                    <a:pt x="2836" y="1418"/>
                  </a:cubicBezTo>
                  <a:lnTo>
                    <a:pt x="1071" y="1418"/>
                  </a:lnTo>
                  <a:cubicBezTo>
                    <a:pt x="473" y="1418"/>
                    <a:pt x="0" y="1891"/>
                    <a:pt x="0" y="2489"/>
                  </a:cubicBezTo>
                  <a:lnTo>
                    <a:pt x="0" y="7057"/>
                  </a:lnTo>
                  <a:lnTo>
                    <a:pt x="914" y="7057"/>
                  </a:lnTo>
                  <a:lnTo>
                    <a:pt x="2899" y="5041"/>
                  </a:lnTo>
                  <a:cubicBezTo>
                    <a:pt x="2962" y="4978"/>
                    <a:pt x="3056" y="4947"/>
                    <a:pt x="3155" y="4947"/>
                  </a:cubicBezTo>
                  <a:cubicBezTo>
                    <a:pt x="3253" y="4947"/>
                    <a:pt x="3355" y="4978"/>
                    <a:pt x="3434" y="5041"/>
                  </a:cubicBezTo>
                  <a:lnTo>
                    <a:pt x="4600" y="6238"/>
                  </a:lnTo>
                  <a:lnTo>
                    <a:pt x="5703" y="5041"/>
                  </a:lnTo>
                  <a:cubicBezTo>
                    <a:pt x="5766" y="4962"/>
                    <a:pt x="5852" y="4923"/>
                    <a:pt x="5943" y="4923"/>
                  </a:cubicBezTo>
                  <a:cubicBezTo>
                    <a:pt x="6033" y="4923"/>
                    <a:pt x="6128" y="4962"/>
                    <a:pt x="6207" y="5041"/>
                  </a:cubicBezTo>
                  <a:lnTo>
                    <a:pt x="8223" y="7057"/>
                  </a:lnTo>
                  <a:lnTo>
                    <a:pt x="9137" y="7057"/>
                  </a:lnTo>
                  <a:lnTo>
                    <a:pt x="9137" y="2489"/>
                  </a:lnTo>
                  <a:cubicBezTo>
                    <a:pt x="9137" y="1891"/>
                    <a:pt x="8664" y="1418"/>
                    <a:pt x="8065" y="1418"/>
                  </a:cubicBezTo>
                  <a:lnTo>
                    <a:pt x="6301" y="1418"/>
                  </a:lnTo>
                  <a:cubicBezTo>
                    <a:pt x="6144" y="630"/>
                    <a:pt x="5450" y="0"/>
                    <a:pt x="456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9" name="Google Shape;6349;p48"/>
            <p:cNvSpPr/>
            <p:nvPr/>
          </p:nvSpPr>
          <p:spPr>
            <a:xfrm>
              <a:off x="-46638125" y="328950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cubicBezTo>
                    <a:pt x="536" y="693"/>
                    <a:pt x="694" y="536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0" name="Google Shape;6350;p48"/>
            <p:cNvSpPr/>
            <p:nvPr/>
          </p:nvSpPr>
          <p:spPr>
            <a:xfrm>
              <a:off x="-46696400" y="3345425"/>
              <a:ext cx="63025" cy="31525"/>
            </a:xfrm>
            <a:custGeom>
              <a:avLst/>
              <a:gdLst/>
              <a:ahLst/>
              <a:cxnLst/>
              <a:rect l="l" t="t" r="r" b="b"/>
              <a:pathLst>
                <a:path w="2521" h="1261" extrusionOk="0">
                  <a:moveTo>
                    <a:pt x="1261" y="0"/>
                  </a:moveTo>
                  <a:lnTo>
                    <a:pt x="0" y="1260"/>
                  </a:lnTo>
                  <a:lnTo>
                    <a:pt x="2521" y="1260"/>
                  </a:lnTo>
                  <a:lnTo>
                    <a:pt x="1261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1" name="Google Shape;6351;p48"/>
            <p:cNvSpPr/>
            <p:nvPr/>
          </p:nvSpPr>
          <p:spPr>
            <a:xfrm>
              <a:off x="-46616850" y="3345425"/>
              <a:ext cx="53575" cy="31525"/>
            </a:xfrm>
            <a:custGeom>
              <a:avLst/>
              <a:gdLst/>
              <a:ahLst/>
              <a:cxnLst/>
              <a:rect l="l" t="t" r="r" b="b"/>
              <a:pathLst>
                <a:path w="2143" h="1261" extrusionOk="0">
                  <a:moveTo>
                    <a:pt x="883" y="0"/>
                  </a:moveTo>
                  <a:lnTo>
                    <a:pt x="0" y="945"/>
                  </a:lnTo>
                  <a:lnTo>
                    <a:pt x="315" y="1260"/>
                  </a:lnTo>
                  <a:lnTo>
                    <a:pt x="2143" y="1260"/>
                  </a:lnTo>
                  <a:lnTo>
                    <a:pt x="883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52" name="Google Shape;6352;p48"/>
          <p:cNvGrpSpPr/>
          <p:nvPr/>
        </p:nvGrpSpPr>
        <p:grpSpPr>
          <a:xfrm>
            <a:off x="5218408" y="3502559"/>
            <a:ext cx="331848" cy="291767"/>
            <a:chOff x="-46779900" y="3588000"/>
            <a:chExt cx="300125" cy="263875"/>
          </a:xfrm>
          <a:solidFill>
            <a:srgbClr val="171536"/>
          </a:solidFill>
        </p:grpSpPr>
        <p:sp>
          <p:nvSpPr>
            <p:cNvPr id="6353" name="Google Shape;6353;p48"/>
            <p:cNvSpPr/>
            <p:nvPr/>
          </p:nvSpPr>
          <p:spPr>
            <a:xfrm>
              <a:off x="-46746025" y="3588000"/>
              <a:ext cx="230800" cy="263875"/>
            </a:xfrm>
            <a:custGeom>
              <a:avLst/>
              <a:gdLst/>
              <a:ahLst/>
              <a:cxnLst/>
              <a:rect l="l" t="t" r="r" b="b"/>
              <a:pathLst>
                <a:path w="9232" h="10555" extrusionOk="0">
                  <a:moveTo>
                    <a:pt x="4632" y="1"/>
                  </a:moveTo>
                  <a:cubicBezTo>
                    <a:pt x="3309" y="1"/>
                    <a:pt x="2017" y="442"/>
                    <a:pt x="1040" y="1355"/>
                  </a:cubicBezTo>
                  <a:cubicBezTo>
                    <a:pt x="694" y="1670"/>
                    <a:pt x="599" y="2206"/>
                    <a:pt x="851" y="2679"/>
                  </a:cubicBezTo>
                  <a:cubicBezTo>
                    <a:pt x="284" y="3403"/>
                    <a:pt x="1" y="4317"/>
                    <a:pt x="1" y="5262"/>
                  </a:cubicBezTo>
                  <a:lnTo>
                    <a:pt x="1" y="9484"/>
                  </a:lnTo>
                  <a:cubicBezTo>
                    <a:pt x="1" y="10082"/>
                    <a:pt x="473" y="10555"/>
                    <a:pt x="1072" y="10555"/>
                  </a:cubicBezTo>
                  <a:cubicBezTo>
                    <a:pt x="1670" y="10555"/>
                    <a:pt x="2143" y="10082"/>
                    <a:pt x="2143" y="9484"/>
                  </a:cubicBezTo>
                  <a:lnTo>
                    <a:pt x="2143" y="6680"/>
                  </a:lnTo>
                  <a:cubicBezTo>
                    <a:pt x="2143" y="6081"/>
                    <a:pt x="1670" y="5609"/>
                    <a:pt x="1072" y="5609"/>
                  </a:cubicBezTo>
                  <a:cubicBezTo>
                    <a:pt x="946" y="5609"/>
                    <a:pt x="851" y="5672"/>
                    <a:pt x="725" y="5703"/>
                  </a:cubicBezTo>
                  <a:lnTo>
                    <a:pt x="725" y="5262"/>
                  </a:lnTo>
                  <a:cubicBezTo>
                    <a:pt x="725" y="4474"/>
                    <a:pt x="946" y="3750"/>
                    <a:pt x="1387" y="3151"/>
                  </a:cubicBezTo>
                  <a:cubicBezTo>
                    <a:pt x="1499" y="3182"/>
                    <a:pt x="1620" y="3199"/>
                    <a:pt x="1745" y="3199"/>
                  </a:cubicBezTo>
                  <a:cubicBezTo>
                    <a:pt x="2005" y="3199"/>
                    <a:pt x="2276" y="3123"/>
                    <a:pt x="2489" y="2931"/>
                  </a:cubicBezTo>
                  <a:cubicBezTo>
                    <a:pt x="3057" y="2427"/>
                    <a:pt x="3836" y="2175"/>
                    <a:pt x="4616" y="2175"/>
                  </a:cubicBezTo>
                  <a:cubicBezTo>
                    <a:pt x="5396" y="2175"/>
                    <a:pt x="6176" y="2427"/>
                    <a:pt x="6743" y="2931"/>
                  </a:cubicBezTo>
                  <a:cubicBezTo>
                    <a:pt x="6942" y="3107"/>
                    <a:pt x="7187" y="3207"/>
                    <a:pt x="7468" y="3207"/>
                  </a:cubicBezTo>
                  <a:cubicBezTo>
                    <a:pt x="7588" y="3207"/>
                    <a:pt x="7714" y="3189"/>
                    <a:pt x="7845" y="3151"/>
                  </a:cubicBezTo>
                  <a:cubicBezTo>
                    <a:pt x="8286" y="3781"/>
                    <a:pt x="8507" y="4506"/>
                    <a:pt x="8507" y="5262"/>
                  </a:cubicBezTo>
                  <a:lnTo>
                    <a:pt x="8507" y="5703"/>
                  </a:lnTo>
                  <a:cubicBezTo>
                    <a:pt x="8412" y="5640"/>
                    <a:pt x="8286" y="5609"/>
                    <a:pt x="8160" y="5609"/>
                  </a:cubicBezTo>
                  <a:cubicBezTo>
                    <a:pt x="7562" y="5609"/>
                    <a:pt x="7089" y="6081"/>
                    <a:pt x="7089" y="6680"/>
                  </a:cubicBezTo>
                  <a:lnTo>
                    <a:pt x="7089" y="9484"/>
                  </a:lnTo>
                  <a:cubicBezTo>
                    <a:pt x="7089" y="10082"/>
                    <a:pt x="7562" y="10555"/>
                    <a:pt x="8160" y="10555"/>
                  </a:cubicBezTo>
                  <a:cubicBezTo>
                    <a:pt x="8759" y="10555"/>
                    <a:pt x="9232" y="10082"/>
                    <a:pt x="9232" y="9484"/>
                  </a:cubicBezTo>
                  <a:lnTo>
                    <a:pt x="9232" y="5262"/>
                  </a:lnTo>
                  <a:cubicBezTo>
                    <a:pt x="9232" y="4317"/>
                    <a:pt x="8948" y="3466"/>
                    <a:pt x="8412" y="2679"/>
                  </a:cubicBezTo>
                  <a:cubicBezTo>
                    <a:pt x="8664" y="2206"/>
                    <a:pt x="8570" y="1670"/>
                    <a:pt x="8223" y="1355"/>
                  </a:cubicBezTo>
                  <a:cubicBezTo>
                    <a:pt x="7215" y="442"/>
                    <a:pt x="5955" y="1"/>
                    <a:pt x="463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4" name="Google Shape;6354;p48"/>
            <p:cNvSpPr/>
            <p:nvPr/>
          </p:nvSpPr>
          <p:spPr>
            <a:xfrm>
              <a:off x="-46674350" y="3710075"/>
              <a:ext cx="91400" cy="122900"/>
            </a:xfrm>
            <a:custGeom>
              <a:avLst/>
              <a:gdLst/>
              <a:ahLst/>
              <a:cxnLst/>
              <a:rect l="l" t="t" r="r" b="b"/>
              <a:pathLst>
                <a:path w="3656" h="4916" extrusionOk="0">
                  <a:moveTo>
                    <a:pt x="1765" y="1"/>
                  </a:moveTo>
                  <a:cubicBezTo>
                    <a:pt x="1544" y="1"/>
                    <a:pt x="1418" y="158"/>
                    <a:pt x="1418" y="348"/>
                  </a:cubicBezTo>
                  <a:lnTo>
                    <a:pt x="1418" y="2868"/>
                  </a:lnTo>
                  <a:cubicBezTo>
                    <a:pt x="1292" y="2805"/>
                    <a:pt x="1166" y="2773"/>
                    <a:pt x="1040" y="2773"/>
                  </a:cubicBezTo>
                  <a:cubicBezTo>
                    <a:pt x="473" y="2773"/>
                    <a:pt x="1" y="3246"/>
                    <a:pt x="1" y="3845"/>
                  </a:cubicBezTo>
                  <a:cubicBezTo>
                    <a:pt x="1" y="4443"/>
                    <a:pt x="473" y="4916"/>
                    <a:pt x="1040" y="4916"/>
                  </a:cubicBezTo>
                  <a:cubicBezTo>
                    <a:pt x="1639" y="4916"/>
                    <a:pt x="2111" y="4443"/>
                    <a:pt x="2111" y="3845"/>
                  </a:cubicBezTo>
                  <a:lnTo>
                    <a:pt x="2111" y="1450"/>
                  </a:lnTo>
                  <a:cubicBezTo>
                    <a:pt x="2363" y="1513"/>
                    <a:pt x="2521" y="1639"/>
                    <a:pt x="2584" y="1797"/>
                  </a:cubicBezTo>
                  <a:cubicBezTo>
                    <a:pt x="2868" y="2112"/>
                    <a:pt x="2931" y="2584"/>
                    <a:pt x="2836" y="3057"/>
                  </a:cubicBezTo>
                  <a:cubicBezTo>
                    <a:pt x="2773" y="3246"/>
                    <a:pt x="2899" y="3435"/>
                    <a:pt x="3057" y="3498"/>
                  </a:cubicBezTo>
                  <a:lnTo>
                    <a:pt x="3151" y="3498"/>
                  </a:lnTo>
                  <a:cubicBezTo>
                    <a:pt x="3309" y="3498"/>
                    <a:pt x="3466" y="3372"/>
                    <a:pt x="3498" y="3214"/>
                  </a:cubicBezTo>
                  <a:cubicBezTo>
                    <a:pt x="3655" y="2553"/>
                    <a:pt x="3529" y="1828"/>
                    <a:pt x="3151" y="1324"/>
                  </a:cubicBezTo>
                  <a:cubicBezTo>
                    <a:pt x="2899" y="1041"/>
                    <a:pt x="2552" y="820"/>
                    <a:pt x="2111" y="726"/>
                  </a:cubicBezTo>
                  <a:lnTo>
                    <a:pt x="2111" y="348"/>
                  </a:lnTo>
                  <a:cubicBezTo>
                    <a:pt x="2111" y="158"/>
                    <a:pt x="1954" y="1"/>
                    <a:pt x="17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5" name="Google Shape;6355;p48"/>
            <p:cNvSpPr/>
            <p:nvPr/>
          </p:nvSpPr>
          <p:spPr>
            <a:xfrm>
              <a:off x="-46779900" y="3754200"/>
              <a:ext cx="17350" cy="70125"/>
            </a:xfrm>
            <a:custGeom>
              <a:avLst/>
              <a:gdLst/>
              <a:ahLst/>
              <a:cxnLst/>
              <a:rect l="l" t="t" r="r" b="b"/>
              <a:pathLst>
                <a:path w="694" h="2805" extrusionOk="0">
                  <a:moveTo>
                    <a:pt x="694" y="0"/>
                  </a:moveTo>
                  <a:cubicBezTo>
                    <a:pt x="253" y="347"/>
                    <a:pt x="1" y="819"/>
                    <a:pt x="1" y="1418"/>
                  </a:cubicBezTo>
                  <a:cubicBezTo>
                    <a:pt x="1" y="2017"/>
                    <a:pt x="253" y="2458"/>
                    <a:pt x="694" y="2804"/>
                  </a:cubicBezTo>
                  <a:lnTo>
                    <a:pt x="694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6" name="Google Shape;6356;p48"/>
            <p:cNvSpPr/>
            <p:nvPr/>
          </p:nvSpPr>
          <p:spPr>
            <a:xfrm>
              <a:off x="-46497925" y="3754200"/>
              <a:ext cx="18150" cy="70125"/>
            </a:xfrm>
            <a:custGeom>
              <a:avLst/>
              <a:gdLst/>
              <a:ahLst/>
              <a:cxnLst/>
              <a:rect l="l" t="t" r="r" b="b"/>
              <a:pathLst>
                <a:path w="726" h="2805" extrusionOk="0">
                  <a:moveTo>
                    <a:pt x="1" y="0"/>
                  </a:moveTo>
                  <a:lnTo>
                    <a:pt x="1" y="2804"/>
                  </a:lnTo>
                  <a:cubicBezTo>
                    <a:pt x="442" y="2489"/>
                    <a:pt x="725" y="1954"/>
                    <a:pt x="725" y="1418"/>
                  </a:cubicBezTo>
                  <a:cubicBezTo>
                    <a:pt x="725" y="851"/>
                    <a:pt x="442" y="347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57" name="Google Shape;6357;p48"/>
          <p:cNvGrpSpPr/>
          <p:nvPr/>
        </p:nvGrpSpPr>
        <p:grpSpPr>
          <a:xfrm>
            <a:off x="5218850" y="3890106"/>
            <a:ext cx="330964" cy="330079"/>
            <a:chOff x="-46779100" y="3938500"/>
            <a:chExt cx="299325" cy="298525"/>
          </a:xfrm>
          <a:solidFill>
            <a:srgbClr val="171536"/>
          </a:solidFill>
        </p:grpSpPr>
        <p:sp>
          <p:nvSpPr>
            <p:cNvPr id="6358" name="Google Shape;6358;p48"/>
            <p:cNvSpPr/>
            <p:nvPr/>
          </p:nvSpPr>
          <p:spPr>
            <a:xfrm>
              <a:off x="-46656225" y="4061375"/>
              <a:ext cx="53575" cy="52775"/>
            </a:xfrm>
            <a:custGeom>
              <a:avLst/>
              <a:gdLst/>
              <a:ahLst/>
              <a:cxnLst/>
              <a:rect l="l" t="t" r="r" b="b"/>
              <a:pathLst>
                <a:path w="2143" h="2111" extrusionOk="0">
                  <a:moveTo>
                    <a:pt x="1071" y="0"/>
                  </a:moveTo>
                  <a:cubicBezTo>
                    <a:pt x="473" y="0"/>
                    <a:pt x="0" y="473"/>
                    <a:pt x="0" y="1071"/>
                  </a:cubicBezTo>
                  <a:cubicBezTo>
                    <a:pt x="0" y="1638"/>
                    <a:pt x="473" y="2111"/>
                    <a:pt x="1071" y="2111"/>
                  </a:cubicBezTo>
                  <a:cubicBezTo>
                    <a:pt x="1670" y="2111"/>
                    <a:pt x="2143" y="1638"/>
                    <a:pt x="2143" y="1071"/>
                  </a:cubicBezTo>
                  <a:cubicBezTo>
                    <a:pt x="2079" y="473"/>
                    <a:pt x="1607" y="0"/>
                    <a:pt x="107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9" name="Google Shape;6359;p48"/>
            <p:cNvSpPr/>
            <p:nvPr/>
          </p:nvSpPr>
          <p:spPr>
            <a:xfrm>
              <a:off x="-46779100" y="3938500"/>
              <a:ext cx="299325" cy="298525"/>
            </a:xfrm>
            <a:custGeom>
              <a:avLst/>
              <a:gdLst/>
              <a:ahLst/>
              <a:cxnLst/>
              <a:rect l="l" t="t" r="r" b="b"/>
              <a:pathLst>
                <a:path w="11973" h="11941" extrusionOk="0">
                  <a:moveTo>
                    <a:pt x="6301" y="1418"/>
                  </a:moveTo>
                  <a:cubicBezTo>
                    <a:pt x="8538" y="1607"/>
                    <a:pt x="10366" y="3371"/>
                    <a:pt x="10523" y="5608"/>
                  </a:cubicBezTo>
                  <a:lnTo>
                    <a:pt x="9798" y="5608"/>
                  </a:lnTo>
                  <a:cubicBezTo>
                    <a:pt x="9641" y="3781"/>
                    <a:pt x="8160" y="2300"/>
                    <a:pt x="6301" y="2111"/>
                  </a:cubicBezTo>
                  <a:lnTo>
                    <a:pt x="6301" y="1418"/>
                  </a:lnTo>
                  <a:close/>
                  <a:moveTo>
                    <a:pt x="5640" y="1450"/>
                  </a:moveTo>
                  <a:lnTo>
                    <a:pt x="5640" y="2143"/>
                  </a:lnTo>
                  <a:cubicBezTo>
                    <a:pt x="3781" y="2300"/>
                    <a:pt x="2332" y="3812"/>
                    <a:pt x="2111" y="5671"/>
                  </a:cubicBezTo>
                  <a:lnTo>
                    <a:pt x="1418" y="5671"/>
                  </a:lnTo>
                  <a:cubicBezTo>
                    <a:pt x="1576" y="3371"/>
                    <a:pt x="3371" y="1607"/>
                    <a:pt x="5640" y="1450"/>
                  </a:cubicBezTo>
                  <a:close/>
                  <a:moveTo>
                    <a:pt x="6333" y="2899"/>
                  </a:moveTo>
                  <a:cubicBezTo>
                    <a:pt x="7782" y="3056"/>
                    <a:pt x="8948" y="4190"/>
                    <a:pt x="9105" y="5671"/>
                  </a:cubicBezTo>
                  <a:lnTo>
                    <a:pt x="8790" y="5671"/>
                  </a:lnTo>
                  <a:cubicBezTo>
                    <a:pt x="8570" y="5671"/>
                    <a:pt x="8412" y="5829"/>
                    <a:pt x="8412" y="6018"/>
                  </a:cubicBezTo>
                  <a:cubicBezTo>
                    <a:pt x="8412" y="6175"/>
                    <a:pt x="8570" y="6333"/>
                    <a:pt x="8790" y="6333"/>
                  </a:cubicBezTo>
                  <a:lnTo>
                    <a:pt x="9105" y="6333"/>
                  </a:lnTo>
                  <a:cubicBezTo>
                    <a:pt x="8948" y="7782"/>
                    <a:pt x="7782" y="8916"/>
                    <a:pt x="6333" y="9137"/>
                  </a:cubicBezTo>
                  <a:lnTo>
                    <a:pt x="6333" y="8822"/>
                  </a:lnTo>
                  <a:cubicBezTo>
                    <a:pt x="6333" y="8601"/>
                    <a:pt x="6175" y="8444"/>
                    <a:pt x="5986" y="8444"/>
                  </a:cubicBezTo>
                  <a:cubicBezTo>
                    <a:pt x="5797" y="8444"/>
                    <a:pt x="5640" y="8601"/>
                    <a:pt x="5640" y="8822"/>
                  </a:cubicBezTo>
                  <a:lnTo>
                    <a:pt x="5640" y="9137"/>
                  </a:lnTo>
                  <a:cubicBezTo>
                    <a:pt x="4191" y="8979"/>
                    <a:pt x="3025" y="7814"/>
                    <a:pt x="2867" y="6364"/>
                  </a:cubicBezTo>
                  <a:lnTo>
                    <a:pt x="3182" y="6364"/>
                  </a:lnTo>
                  <a:cubicBezTo>
                    <a:pt x="3403" y="6364"/>
                    <a:pt x="3560" y="6207"/>
                    <a:pt x="3560" y="6018"/>
                  </a:cubicBezTo>
                  <a:cubicBezTo>
                    <a:pt x="3560" y="5829"/>
                    <a:pt x="3403" y="5671"/>
                    <a:pt x="3182" y="5671"/>
                  </a:cubicBezTo>
                  <a:lnTo>
                    <a:pt x="2867" y="5671"/>
                  </a:lnTo>
                  <a:cubicBezTo>
                    <a:pt x="3025" y="4190"/>
                    <a:pt x="4191" y="3056"/>
                    <a:pt x="5640" y="2899"/>
                  </a:cubicBezTo>
                  <a:lnTo>
                    <a:pt x="5640" y="3214"/>
                  </a:lnTo>
                  <a:cubicBezTo>
                    <a:pt x="5640" y="3403"/>
                    <a:pt x="5797" y="3560"/>
                    <a:pt x="5986" y="3560"/>
                  </a:cubicBezTo>
                  <a:cubicBezTo>
                    <a:pt x="6175" y="3560"/>
                    <a:pt x="6333" y="3403"/>
                    <a:pt x="6333" y="3214"/>
                  </a:cubicBezTo>
                  <a:lnTo>
                    <a:pt x="6333" y="2899"/>
                  </a:lnTo>
                  <a:close/>
                  <a:moveTo>
                    <a:pt x="2111" y="6333"/>
                  </a:moveTo>
                  <a:cubicBezTo>
                    <a:pt x="2269" y="8192"/>
                    <a:pt x="3781" y="9641"/>
                    <a:pt x="5640" y="9830"/>
                  </a:cubicBezTo>
                  <a:lnTo>
                    <a:pt x="5640" y="10554"/>
                  </a:lnTo>
                  <a:cubicBezTo>
                    <a:pt x="3371" y="10334"/>
                    <a:pt x="1576" y="8570"/>
                    <a:pt x="1418" y="6333"/>
                  </a:cubicBezTo>
                  <a:close/>
                  <a:moveTo>
                    <a:pt x="10523" y="6333"/>
                  </a:moveTo>
                  <a:cubicBezTo>
                    <a:pt x="10366" y="8570"/>
                    <a:pt x="8538" y="10334"/>
                    <a:pt x="6301" y="10554"/>
                  </a:cubicBezTo>
                  <a:lnTo>
                    <a:pt x="6301" y="9830"/>
                  </a:lnTo>
                  <a:cubicBezTo>
                    <a:pt x="8160" y="9672"/>
                    <a:pt x="9609" y="8192"/>
                    <a:pt x="9798" y="6333"/>
                  </a:cubicBezTo>
                  <a:close/>
                  <a:moveTo>
                    <a:pt x="5986" y="0"/>
                  </a:moveTo>
                  <a:cubicBezTo>
                    <a:pt x="5797" y="0"/>
                    <a:pt x="5640" y="158"/>
                    <a:pt x="5640" y="347"/>
                  </a:cubicBezTo>
                  <a:lnTo>
                    <a:pt x="5640" y="725"/>
                  </a:lnTo>
                  <a:cubicBezTo>
                    <a:pt x="2993" y="882"/>
                    <a:pt x="914" y="3025"/>
                    <a:pt x="757" y="5608"/>
                  </a:cubicBezTo>
                  <a:lnTo>
                    <a:pt x="347" y="5608"/>
                  </a:lnTo>
                  <a:cubicBezTo>
                    <a:pt x="158" y="5608"/>
                    <a:pt x="0" y="5766"/>
                    <a:pt x="0" y="5986"/>
                  </a:cubicBezTo>
                  <a:cubicBezTo>
                    <a:pt x="0" y="6175"/>
                    <a:pt x="158" y="6333"/>
                    <a:pt x="347" y="6333"/>
                  </a:cubicBezTo>
                  <a:lnTo>
                    <a:pt x="757" y="6333"/>
                  </a:lnTo>
                  <a:cubicBezTo>
                    <a:pt x="914" y="8979"/>
                    <a:pt x="3025" y="11059"/>
                    <a:pt x="5640" y="11216"/>
                  </a:cubicBezTo>
                  <a:lnTo>
                    <a:pt x="5640" y="11594"/>
                  </a:lnTo>
                  <a:cubicBezTo>
                    <a:pt x="5640" y="11783"/>
                    <a:pt x="5797" y="11941"/>
                    <a:pt x="5986" y="11941"/>
                  </a:cubicBezTo>
                  <a:cubicBezTo>
                    <a:pt x="6175" y="11941"/>
                    <a:pt x="6333" y="11783"/>
                    <a:pt x="6333" y="11594"/>
                  </a:cubicBezTo>
                  <a:lnTo>
                    <a:pt x="6333" y="11216"/>
                  </a:lnTo>
                  <a:cubicBezTo>
                    <a:pt x="8979" y="11059"/>
                    <a:pt x="11059" y="8916"/>
                    <a:pt x="11216" y="6333"/>
                  </a:cubicBezTo>
                  <a:lnTo>
                    <a:pt x="11626" y="6333"/>
                  </a:lnTo>
                  <a:cubicBezTo>
                    <a:pt x="11815" y="6333"/>
                    <a:pt x="11972" y="6175"/>
                    <a:pt x="11972" y="5986"/>
                  </a:cubicBezTo>
                  <a:cubicBezTo>
                    <a:pt x="11972" y="5766"/>
                    <a:pt x="11815" y="5608"/>
                    <a:pt x="11626" y="5608"/>
                  </a:cubicBezTo>
                  <a:lnTo>
                    <a:pt x="11216" y="5608"/>
                  </a:lnTo>
                  <a:cubicBezTo>
                    <a:pt x="11059" y="2993"/>
                    <a:pt x="8948" y="882"/>
                    <a:pt x="6333" y="725"/>
                  </a:cubicBezTo>
                  <a:lnTo>
                    <a:pt x="6333" y="347"/>
                  </a:lnTo>
                  <a:cubicBezTo>
                    <a:pt x="6333" y="158"/>
                    <a:pt x="6175" y="0"/>
                    <a:pt x="598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60" name="Google Shape;6360;p48"/>
          <p:cNvGrpSpPr/>
          <p:nvPr/>
        </p:nvGrpSpPr>
        <p:grpSpPr>
          <a:xfrm>
            <a:off x="7280934" y="3080181"/>
            <a:ext cx="331821" cy="331848"/>
            <a:chOff x="-44924250" y="3206000"/>
            <a:chExt cx="300100" cy="300125"/>
          </a:xfrm>
          <a:solidFill>
            <a:srgbClr val="171536"/>
          </a:solidFill>
        </p:grpSpPr>
        <p:sp>
          <p:nvSpPr>
            <p:cNvPr id="6361" name="Google Shape;6361;p48"/>
            <p:cNvSpPr/>
            <p:nvPr/>
          </p:nvSpPr>
          <p:spPr>
            <a:xfrm>
              <a:off x="-44747025" y="3365100"/>
              <a:ext cx="122875" cy="87450"/>
            </a:xfrm>
            <a:custGeom>
              <a:avLst/>
              <a:gdLst/>
              <a:ahLst/>
              <a:cxnLst/>
              <a:rect l="l" t="t" r="r" b="b"/>
              <a:pathLst>
                <a:path w="4915" h="3498" extrusionOk="0">
                  <a:moveTo>
                    <a:pt x="0" y="1"/>
                  </a:moveTo>
                  <a:lnTo>
                    <a:pt x="0" y="3498"/>
                  </a:lnTo>
                  <a:lnTo>
                    <a:pt x="4915" y="3498"/>
                  </a:lnTo>
                  <a:lnTo>
                    <a:pt x="4915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2" name="Google Shape;6362;p48"/>
            <p:cNvSpPr/>
            <p:nvPr/>
          </p:nvSpPr>
          <p:spPr>
            <a:xfrm>
              <a:off x="-44747025" y="3470650"/>
              <a:ext cx="122875" cy="35475"/>
            </a:xfrm>
            <a:custGeom>
              <a:avLst/>
              <a:gdLst/>
              <a:ahLst/>
              <a:cxnLst/>
              <a:rect l="l" t="t" r="r" b="b"/>
              <a:pathLst>
                <a:path w="4915" h="1419" extrusionOk="0">
                  <a:moveTo>
                    <a:pt x="0" y="0"/>
                  </a:moveTo>
                  <a:lnTo>
                    <a:pt x="0" y="347"/>
                  </a:lnTo>
                  <a:cubicBezTo>
                    <a:pt x="0" y="946"/>
                    <a:pt x="473" y="1418"/>
                    <a:pt x="1071" y="1418"/>
                  </a:cubicBezTo>
                  <a:lnTo>
                    <a:pt x="3875" y="1418"/>
                  </a:lnTo>
                  <a:cubicBezTo>
                    <a:pt x="4442" y="1418"/>
                    <a:pt x="4915" y="946"/>
                    <a:pt x="4915" y="347"/>
                  </a:cubicBezTo>
                  <a:lnTo>
                    <a:pt x="491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3" name="Google Shape;6363;p48"/>
            <p:cNvSpPr/>
            <p:nvPr/>
          </p:nvSpPr>
          <p:spPr>
            <a:xfrm>
              <a:off x="-44747025" y="3313125"/>
              <a:ext cx="122875" cy="35475"/>
            </a:xfrm>
            <a:custGeom>
              <a:avLst/>
              <a:gdLst/>
              <a:ahLst/>
              <a:cxnLst/>
              <a:rect l="l" t="t" r="r" b="b"/>
              <a:pathLst>
                <a:path w="4915" h="1419" extrusionOk="0">
                  <a:moveTo>
                    <a:pt x="1071" y="1"/>
                  </a:moveTo>
                  <a:cubicBezTo>
                    <a:pt x="473" y="1"/>
                    <a:pt x="0" y="473"/>
                    <a:pt x="0" y="1072"/>
                  </a:cubicBezTo>
                  <a:lnTo>
                    <a:pt x="0" y="1418"/>
                  </a:lnTo>
                  <a:lnTo>
                    <a:pt x="4915" y="1418"/>
                  </a:lnTo>
                  <a:lnTo>
                    <a:pt x="4915" y="1072"/>
                  </a:lnTo>
                  <a:cubicBezTo>
                    <a:pt x="4915" y="473"/>
                    <a:pt x="4442" y="1"/>
                    <a:pt x="387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4" name="Google Shape;6364;p48"/>
            <p:cNvSpPr/>
            <p:nvPr/>
          </p:nvSpPr>
          <p:spPr>
            <a:xfrm>
              <a:off x="-44924250" y="3384000"/>
              <a:ext cx="159125" cy="69350"/>
            </a:xfrm>
            <a:custGeom>
              <a:avLst/>
              <a:gdLst/>
              <a:ahLst/>
              <a:cxnLst/>
              <a:rect l="l" t="t" r="r" b="b"/>
              <a:pathLst>
                <a:path w="6365" h="2774" extrusionOk="0">
                  <a:moveTo>
                    <a:pt x="1" y="1"/>
                  </a:moveTo>
                  <a:lnTo>
                    <a:pt x="1" y="316"/>
                  </a:lnTo>
                  <a:lnTo>
                    <a:pt x="32" y="316"/>
                  </a:lnTo>
                  <a:cubicBezTo>
                    <a:pt x="32" y="915"/>
                    <a:pt x="505" y="1387"/>
                    <a:pt x="1103" y="1387"/>
                  </a:cubicBezTo>
                  <a:lnTo>
                    <a:pt x="4254" y="1387"/>
                  </a:lnTo>
                  <a:lnTo>
                    <a:pt x="4254" y="2080"/>
                  </a:lnTo>
                  <a:lnTo>
                    <a:pt x="3183" y="2080"/>
                  </a:lnTo>
                  <a:cubicBezTo>
                    <a:pt x="2994" y="2080"/>
                    <a:pt x="2836" y="2238"/>
                    <a:pt x="2836" y="2427"/>
                  </a:cubicBezTo>
                  <a:cubicBezTo>
                    <a:pt x="2836" y="2647"/>
                    <a:pt x="2994" y="2773"/>
                    <a:pt x="3183" y="2773"/>
                  </a:cubicBezTo>
                  <a:lnTo>
                    <a:pt x="6365" y="2773"/>
                  </a:lnTo>
                  <a:lnTo>
                    <a:pt x="6365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5" name="Google Shape;6365;p48"/>
            <p:cNvSpPr/>
            <p:nvPr/>
          </p:nvSpPr>
          <p:spPr>
            <a:xfrm>
              <a:off x="-44924250" y="3206000"/>
              <a:ext cx="264675" cy="159125"/>
            </a:xfrm>
            <a:custGeom>
              <a:avLst/>
              <a:gdLst/>
              <a:ahLst/>
              <a:cxnLst/>
              <a:rect l="l" t="t" r="r" b="b"/>
              <a:pathLst>
                <a:path w="10587" h="6365" extrusionOk="0">
                  <a:moveTo>
                    <a:pt x="1072" y="1"/>
                  </a:moveTo>
                  <a:cubicBezTo>
                    <a:pt x="473" y="1"/>
                    <a:pt x="1" y="473"/>
                    <a:pt x="1" y="1041"/>
                  </a:cubicBezTo>
                  <a:lnTo>
                    <a:pt x="1" y="6365"/>
                  </a:lnTo>
                  <a:lnTo>
                    <a:pt x="6365" y="6365"/>
                  </a:lnTo>
                  <a:lnTo>
                    <a:pt x="6365" y="5357"/>
                  </a:lnTo>
                  <a:cubicBezTo>
                    <a:pt x="6365" y="4349"/>
                    <a:pt x="7152" y="3561"/>
                    <a:pt x="8160" y="3561"/>
                  </a:cubicBezTo>
                  <a:lnTo>
                    <a:pt x="10586" y="3561"/>
                  </a:lnTo>
                  <a:lnTo>
                    <a:pt x="10586" y="1041"/>
                  </a:lnTo>
                  <a:cubicBezTo>
                    <a:pt x="10586" y="473"/>
                    <a:pt x="10114" y="1"/>
                    <a:pt x="951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66" name="Google Shape;6366;p48"/>
          <p:cNvGrpSpPr/>
          <p:nvPr/>
        </p:nvGrpSpPr>
        <p:grpSpPr>
          <a:xfrm>
            <a:off x="1507603" y="3054944"/>
            <a:ext cx="331821" cy="331821"/>
            <a:chOff x="-50134375" y="3183175"/>
            <a:chExt cx="300100" cy="300100"/>
          </a:xfrm>
          <a:solidFill>
            <a:srgbClr val="171536"/>
          </a:solidFill>
        </p:grpSpPr>
        <p:sp>
          <p:nvSpPr>
            <p:cNvPr id="6367" name="Google Shape;6367;p48"/>
            <p:cNvSpPr/>
            <p:nvPr/>
          </p:nvSpPr>
          <p:spPr>
            <a:xfrm>
              <a:off x="-50134375" y="3270600"/>
              <a:ext cx="87450" cy="53575"/>
            </a:xfrm>
            <a:custGeom>
              <a:avLst/>
              <a:gdLst/>
              <a:ahLst/>
              <a:cxnLst/>
              <a:rect l="l" t="t" r="r" b="b"/>
              <a:pathLst>
                <a:path w="3498" h="2143" extrusionOk="0">
                  <a:moveTo>
                    <a:pt x="0" y="0"/>
                  </a:moveTo>
                  <a:lnTo>
                    <a:pt x="0" y="2143"/>
                  </a:lnTo>
                  <a:lnTo>
                    <a:pt x="3497" y="2143"/>
                  </a:lnTo>
                  <a:lnTo>
                    <a:pt x="3497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8" name="Google Shape;6368;p48"/>
            <p:cNvSpPr/>
            <p:nvPr/>
          </p:nvSpPr>
          <p:spPr>
            <a:xfrm>
              <a:off x="-50134375" y="3340700"/>
              <a:ext cx="87450" cy="54375"/>
            </a:xfrm>
            <a:custGeom>
              <a:avLst/>
              <a:gdLst/>
              <a:ahLst/>
              <a:cxnLst/>
              <a:rect l="l" t="t" r="r" b="b"/>
              <a:pathLst>
                <a:path w="3498" h="2175" extrusionOk="0">
                  <a:moveTo>
                    <a:pt x="0" y="0"/>
                  </a:moveTo>
                  <a:lnTo>
                    <a:pt x="0" y="2174"/>
                  </a:lnTo>
                  <a:cubicBezTo>
                    <a:pt x="441" y="1701"/>
                    <a:pt x="1071" y="1418"/>
                    <a:pt x="1765" y="1418"/>
                  </a:cubicBezTo>
                  <a:cubicBezTo>
                    <a:pt x="2426" y="1418"/>
                    <a:pt x="3056" y="1670"/>
                    <a:pt x="3497" y="2174"/>
                  </a:cubicBezTo>
                  <a:lnTo>
                    <a:pt x="3497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9" name="Google Shape;6369;p48"/>
            <p:cNvSpPr/>
            <p:nvPr/>
          </p:nvSpPr>
          <p:spPr>
            <a:xfrm>
              <a:off x="-50134375" y="3183175"/>
              <a:ext cx="87450" cy="70125"/>
            </a:xfrm>
            <a:custGeom>
              <a:avLst/>
              <a:gdLst/>
              <a:ahLst/>
              <a:cxnLst/>
              <a:rect l="l" t="t" r="r" b="b"/>
              <a:pathLst>
                <a:path w="3498" h="2805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2804"/>
                  </a:lnTo>
                  <a:lnTo>
                    <a:pt x="3497" y="2804"/>
                  </a:lnTo>
                  <a:lnTo>
                    <a:pt x="3497" y="347"/>
                  </a:lnTo>
                  <a:cubicBezTo>
                    <a:pt x="3497" y="158"/>
                    <a:pt x="3340" y="0"/>
                    <a:pt x="315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0" name="Google Shape;6370;p48"/>
            <p:cNvSpPr/>
            <p:nvPr/>
          </p:nvSpPr>
          <p:spPr>
            <a:xfrm>
              <a:off x="-50028050" y="3363525"/>
              <a:ext cx="37050" cy="75650"/>
            </a:xfrm>
            <a:custGeom>
              <a:avLst/>
              <a:gdLst/>
              <a:ahLst/>
              <a:cxnLst/>
              <a:rect l="l" t="t" r="r" b="b"/>
              <a:pathLst>
                <a:path w="1482" h="3026" extrusionOk="0">
                  <a:moveTo>
                    <a:pt x="0" y="1"/>
                  </a:moveTo>
                  <a:lnTo>
                    <a:pt x="0" y="3025"/>
                  </a:lnTo>
                  <a:lnTo>
                    <a:pt x="1481" y="1482"/>
                  </a:lnTo>
                  <a:lnTo>
                    <a:pt x="0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1" name="Google Shape;6371;p48"/>
            <p:cNvSpPr/>
            <p:nvPr/>
          </p:nvSpPr>
          <p:spPr>
            <a:xfrm>
              <a:off x="-50028050" y="3287125"/>
              <a:ext cx="88225" cy="101625"/>
            </a:xfrm>
            <a:custGeom>
              <a:avLst/>
              <a:gdLst/>
              <a:ahLst/>
              <a:cxnLst/>
              <a:rect l="l" t="t" r="r" b="b"/>
              <a:pathLst>
                <a:path w="3529" h="4065" extrusionOk="0">
                  <a:moveTo>
                    <a:pt x="1072" y="1"/>
                  </a:moveTo>
                  <a:lnTo>
                    <a:pt x="0" y="1104"/>
                  </a:lnTo>
                  <a:lnTo>
                    <a:pt x="0" y="2049"/>
                  </a:lnTo>
                  <a:lnTo>
                    <a:pt x="2017" y="4065"/>
                  </a:lnTo>
                  <a:lnTo>
                    <a:pt x="3529" y="2490"/>
                  </a:lnTo>
                  <a:lnTo>
                    <a:pt x="1072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2" name="Google Shape;6372;p48"/>
            <p:cNvSpPr/>
            <p:nvPr/>
          </p:nvSpPr>
          <p:spPr>
            <a:xfrm>
              <a:off x="-49988675" y="3225700"/>
              <a:ext cx="111875" cy="111875"/>
            </a:xfrm>
            <a:custGeom>
              <a:avLst/>
              <a:gdLst/>
              <a:ahLst/>
              <a:cxnLst/>
              <a:rect l="l" t="t" r="r" b="b"/>
              <a:pathLst>
                <a:path w="4475" h="4475" extrusionOk="0">
                  <a:moveTo>
                    <a:pt x="2155" y="0"/>
                  </a:moveTo>
                  <a:cubicBezTo>
                    <a:pt x="2064" y="0"/>
                    <a:pt x="1970" y="32"/>
                    <a:pt x="1891" y="95"/>
                  </a:cubicBezTo>
                  <a:lnTo>
                    <a:pt x="1" y="1985"/>
                  </a:lnTo>
                  <a:lnTo>
                    <a:pt x="2490" y="4474"/>
                  </a:lnTo>
                  <a:lnTo>
                    <a:pt x="4380" y="2584"/>
                  </a:lnTo>
                  <a:cubicBezTo>
                    <a:pt x="4474" y="2458"/>
                    <a:pt x="4474" y="2237"/>
                    <a:pt x="4380" y="2080"/>
                  </a:cubicBezTo>
                  <a:lnTo>
                    <a:pt x="2395" y="95"/>
                  </a:lnTo>
                  <a:cubicBezTo>
                    <a:pt x="2332" y="32"/>
                    <a:pt x="2245" y="0"/>
                    <a:pt x="215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3" name="Google Shape;6373;p48"/>
            <p:cNvSpPr/>
            <p:nvPr/>
          </p:nvSpPr>
          <p:spPr>
            <a:xfrm>
              <a:off x="-50134375" y="3395050"/>
              <a:ext cx="89025" cy="88225"/>
            </a:xfrm>
            <a:custGeom>
              <a:avLst/>
              <a:gdLst/>
              <a:ahLst/>
              <a:cxnLst/>
              <a:rect l="l" t="t" r="r" b="b"/>
              <a:pathLst>
                <a:path w="3561" h="3529" extrusionOk="0">
                  <a:moveTo>
                    <a:pt x="1765" y="1418"/>
                  </a:moveTo>
                  <a:cubicBezTo>
                    <a:pt x="1985" y="1418"/>
                    <a:pt x="2111" y="1575"/>
                    <a:pt x="2111" y="1764"/>
                  </a:cubicBezTo>
                  <a:cubicBezTo>
                    <a:pt x="2111" y="1953"/>
                    <a:pt x="1985" y="2111"/>
                    <a:pt x="1765" y="2111"/>
                  </a:cubicBezTo>
                  <a:cubicBezTo>
                    <a:pt x="1576" y="2111"/>
                    <a:pt x="1418" y="1953"/>
                    <a:pt x="1418" y="1764"/>
                  </a:cubicBezTo>
                  <a:cubicBezTo>
                    <a:pt x="1418" y="1575"/>
                    <a:pt x="1576" y="1418"/>
                    <a:pt x="1765" y="1418"/>
                  </a:cubicBezTo>
                  <a:close/>
                  <a:moveTo>
                    <a:pt x="1765" y="0"/>
                  </a:moveTo>
                  <a:cubicBezTo>
                    <a:pt x="788" y="0"/>
                    <a:pt x="0" y="788"/>
                    <a:pt x="0" y="1764"/>
                  </a:cubicBezTo>
                  <a:cubicBezTo>
                    <a:pt x="0" y="2741"/>
                    <a:pt x="788" y="3529"/>
                    <a:pt x="1765" y="3529"/>
                  </a:cubicBezTo>
                  <a:cubicBezTo>
                    <a:pt x="2773" y="3529"/>
                    <a:pt x="3560" y="2741"/>
                    <a:pt x="3560" y="1764"/>
                  </a:cubicBezTo>
                  <a:cubicBezTo>
                    <a:pt x="3497" y="788"/>
                    <a:pt x="2710" y="0"/>
                    <a:pt x="17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4" name="Google Shape;6374;p48"/>
            <p:cNvSpPr/>
            <p:nvPr/>
          </p:nvSpPr>
          <p:spPr>
            <a:xfrm>
              <a:off x="-50045375" y="3428900"/>
              <a:ext cx="52800" cy="53600"/>
            </a:xfrm>
            <a:custGeom>
              <a:avLst/>
              <a:gdLst/>
              <a:ahLst/>
              <a:cxnLst/>
              <a:rect l="l" t="t" r="r" b="b"/>
              <a:pathLst>
                <a:path w="2112" h="2144" extrusionOk="0">
                  <a:moveTo>
                    <a:pt x="2111" y="1"/>
                  </a:moveTo>
                  <a:lnTo>
                    <a:pt x="0" y="2143"/>
                  </a:lnTo>
                  <a:lnTo>
                    <a:pt x="2111" y="2143"/>
                  </a:lnTo>
                  <a:lnTo>
                    <a:pt x="2111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5" name="Google Shape;6375;p48"/>
            <p:cNvSpPr/>
            <p:nvPr/>
          </p:nvSpPr>
          <p:spPr>
            <a:xfrm>
              <a:off x="-49975275" y="3395050"/>
              <a:ext cx="52775" cy="87450"/>
            </a:xfrm>
            <a:custGeom>
              <a:avLst/>
              <a:gdLst/>
              <a:ahLst/>
              <a:cxnLst/>
              <a:rect l="l" t="t" r="r" b="b"/>
              <a:pathLst>
                <a:path w="2111" h="3498" extrusionOk="0">
                  <a:moveTo>
                    <a:pt x="693" y="0"/>
                  </a:moveTo>
                  <a:lnTo>
                    <a:pt x="0" y="662"/>
                  </a:lnTo>
                  <a:lnTo>
                    <a:pt x="0" y="3497"/>
                  </a:lnTo>
                  <a:lnTo>
                    <a:pt x="2111" y="3497"/>
                  </a:lnTo>
                  <a:lnTo>
                    <a:pt x="2111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6" name="Google Shape;6376;p48"/>
            <p:cNvSpPr/>
            <p:nvPr/>
          </p:nvSpPr>
          <p:spPr>
            <a:xfrm>
              <a:off x="-49905175" y="3395050"/>
              <a:ext cx="70900" cy="87450"/>
            </a:xfrm>
            <a:custGeom>
              <a:avLst/>
              <a:gdLst/>
              <a:ahLst/>
              <a:cxnLst/>
              <a:rect l="l" t="t" r="r" b="b"/>
              <a:pathLst>
                <a:path w="2836" h="3498" extrusionOk="0">
                  <a:moveTo>
                    <a:pt x="0" y="0"/>
                  </a:moveTo>
                  <a:lnTo>
                    <a:pt x="0" y="3497"/>
                  </a:lnTo>
                  <a:lnTo>
                    <a:pt x="2489" y="3497"/>
                  </a:lnTo>
                  <a:cubicBezTo>
                    <a:pt x="2678" y="3497"/>
                    <a:pt x="2836" y="3340"/>
                    <a:pt x="2836" y="3151"/>
                  </a:cubicBezTo>
                  <a:lnTo>
                    <a:pt x="2836" y="347"/>
                  </a:lnTo>
                  <a:cubicBezTo>
                    <a:pt x="2836" y="158"/>
                    <a:pt x="2678" y="0"/>
                    <a:pt x="248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77" name="Google Shape;6377;p48"/>
          <p:cNvGrpSpPr/>
          <p:nvPr/>
        </p:nvGrpSpPr>
        <p:grpSpPr>
          <a:xfrm>
            <a:off x="1507603" y="3461620"/>
            <a:ext cx="331821" cy="331848"/>
            <a:chOff x="-50134375" y="3550975"/>
            <a:chExt cx="300100" cy="300125"/>
          </a:xfrm>
          <a:solidFill>
            <a:srgbClr val="171536"/>
          </a:solidFill>
        </p:grpSpPr>
        <p:sp>
          <p:nvSpPr>
            <p:cNvPr id="6378" name="Google Shape;6378;p48"/>
            <p:cNvSpPr/>
            <p:nvPr/>
          </p:nvSpPr>
          <p:spPr>
            <a:xfrm>
              <a:off x="-50134375" y="3550975"/>
              <a:ext cx="300100" cy="300125"/>
            </a:xfrm>
            <a:custGeom>
              <a:avLst/>
              <a:gdLst/>
              <a:ahLst/>
              <a:cxnLst/>
              <a:rect l="l" t="t" r="r" b="b"/>
              <a:pathLst>
                <a:path w="12004" h="12005" extrusionOk="0">
                  <a:moveTo>
                    <a:pt x="9893" y="1419"/>
                  </a:moveTo>
                  <a:lnTo>
                    <a:pt x="9893" y="1797"/>
                  </a:lnTo>
                  <a:cubicBezTo>
                    <a:pt x="9893" y="1986"/>
                    <a:pt x="10050" y="2143"/>
                    <a:pt x="10239" y="2143"/>
                  </a:cubicBezTo>
                  <a:lnTo>
                    <a:pt x="10586" y="2143"/>
                  </a:lnTo>
                  <a:lnTo>
                    <a:pt x="10586" y="9893"/>
                  </a:lnTo>
                  <a:lnTo>
                    <a:pt x="10239" y="9893"/>
                  </a:lnTo>
                  <a:cubicBezTo>
                    <a:pt x="10050" y="9893"/>
                    <a:pt x="9893" y="10051"/>
                    <a:pt x="9893" y="10240"/>
                  </a:cubicBezTo>
                  <a:lnTo>
                    <a:pt x="9893" y="10587"/>
                  </a:lnTo>
                  <a:lnTo>
                    <a:pt x="2143" y="10587"/>
                  </a:lnTo>
                  <a:lnTo>
                    <a:pt x="2143" y="10240"/>
                  </a:lnTo>
                  <a:cubicBezTo>
                    <a:pt x="2143" y="10051"/>
                    <a:pt x="1985" y="9893"/>
                    <a:pt x="1765" y="9893"/>
                  </a:cubicBezTo>
                  <a:lnTo>
                    <a:pt x="1418" y="9893"/>
                  </a:lnTo>
                  <a:lnTo>
                    <a:pt x="1418" y="2143"/>
                  </a:lnTo>
                  <a:lnTo>
                    <a:pt x="1765" y="2143"/>
                  </a:lnTo>
                  <a:cubicBezTo>
                    <a:pt x="1985" y="2143"/>
                    <a:pt x="2143" y="1986"/>
                    <a:pt x="2143" y="1797"/>
                  </a:cubicBezTo>
                  <a:lnTo>
                    <a:pt x="2143" y="1419"/>
                  </a:lnTo>
                  <a:close/>
                  <a:moveTo>
                    <a:pt x="347" y="1"/>
                  </a:moveTo>
                  <a:cubicBezTo>
                    <a:pt x="158" y="1"/>
                    <a:pt x="0" y="159"/>
                    <a:pt x="0" y="348"/>
                  </a:cubicBezTo>
                  <a:lnTo>
                    <a:pt x="0" y="1797"/>
                  </a:lnTo>
                  <a:cubicBezTo>
                    <a:pt x="0" y="1986"/>
                    <a:pt x="158" y="2143"/>
                    <a:pt x="347" y="2143"/>
                  </a:cubicBezTo>
                  <a:lnTo>
                    <a:pt x="693" y="2143"/>
                  </a:lnTo>
                  <a:lnTo>
                    <a:pt x="693" y="9893"/>
                  </a:lnTo>
                  <a:lnTo>
                    <a:pt x="347" y="9893"/>
                  </a:lnTo>
                  <a:cubicBezTo>
                    <a:pt x="158" y="9893"/>
                    <a:pt x="0" y="10051"/>
                    <a:pt x="0" y="10240"/>
                  </a:cubicBezTo>
                  <a:lnTo>
                    <a:pt x="0" y="11658"/>
                  </a:lnTo>
                  <a:cubicBezTo>
                    <a:pt x="0" y="11847"/>
                    <a:pt x="158" y="12004"/>
                    <a:pt x="347" y="12004"/>
                  </a:cubicBezTo>
                  <a:lnTo>
                    <a:pt x="1765" y="12004"/>
                  </a:lnTo>
                  <a:cubicBezTo>
                    <a:pt x="1985" y="12004"/>
                    <a:pt x="2111" y="11847"/>
                    <a:pt x="2111" y="11658"/>
                  </a:cubicBezTo>
                  <a:lnTo>
                    <a:pt x="2111" y="11311"/>
                  </a:lnTo>
                  <a:lnTo>
                    <a:pt x="9893" y="11311"/>
                  </a:lnTo>
                  <a:lnTo>
                    <a:pt x="9893" y="11658"/>
                  </a:lnTo>
                  <a:cubicBezTo>
                    <a:pt x="9893" y="11847"/>
                    <a:pt x="10050" y="12004"/>
                    <a:pt x="10239" y="12004"/>
                  </a:cubicBezTo>
                  <a:lnTo>
                    <a:pt x="11657" y="12004"/>
                  </a:lnTo>
                  <a:cubicBezTo>
                    <a:pt x="11846" y="12004"/>
                    <a:pt x="12004" y="11847"/>
                    <a:pt x="12004" y="11658"/>
                  </a:cubicBezTo>
                  <a:lnTo>
                    <a:pt x="12004" y="10240"/>
                  </a:lnTo>
                  <a:cubicBezTo>
                    <a:pt x="12004" y="10051"/>
                    <a:pt x="11846" y="9893"/>
                    <a:pt x="11657" y="9893"/>
                  </a:cubicBezTo>
                  <a:lnTo>
                    <a:pt x="11311" y="9893"/>
                  </a:lnTo>
                  <a:lnTo>
                    <a:pt x="11311" y="2143"/>
                  </a:lnTo>
                  <a:lnTo>
                    <a:pt x="11657" y="2143"/>
                  </a:lnTo>
                  <a:cubicBezTo>
                    <a:pt x="11846" y="2143"/>
                    <a:pt x="12004" y="1986"/>
                    <a:pt x="12004" y="1797"/>
                  </a:cubicBezTo>
                  <a:lnTo>
                    <a:pt x="12004" y="348"/>
                  </a:lnTo>
                  <a:cubicBezTo>
                    <a:pt x="12004" y="159"/>
                    <a:pt x="11846" y="1"/>
                    <a:pt x="11657" y="1"/>
                  </a:cubicBezTo>
                  <a:lnTo>
                    <a:pt x="10239" y="1"/>
                  </a:lnTo>
                  <a:cubicBezTo>
                    <a:pt x="10050" y="1"/>
                    <a:pt x="9893" y="159"/>
                    <a:pt x="9893" y="348"/>
                  </a:cubicBezTo>
                  <a:lnTo>
                    <a:pt x="9893" y="726"/>
                  </a:lnTo>
                  <a:lnTo>
                    <a:pt x="2111" y="726"/>
                  </a:lnTo>
                  <a:lnTo>
                    <a:pt x="2111" y="348"/>
                  </a:lnTo>
                  <a:cubicBezTo>
                    <a:pt x="2111" y="159"/>
                    <a:pt x="1985" y="1"/>
                    <a:pt x="17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9" name="Google Shape;6379;p48"/>
            <p:cNvSpPr/>
            <p:nvPr/>
          </p:nvSpPr>
          <p:spPr>
            <a:xfrm>
              <a:off x="-50054825" y="3603750"/>
              <a:ext cx="141800" cy="194575"/>
            </a:xfrm>
            <a:custGeom>
              <a:avLst/>
              <a:gdLst/>
              <a:ahLst/>
              <a:cxnLst/>
              <a:rect l="l" t="t" r="r" b="b"/>
              <a:pathLst>
                <a:path w="5672" h="7783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765"/>
                  </a:lnTo>
                  <a:cubicBezTo>
                    <a:pt x="0" y="1873"/>
                    <a:pt x="74" y="1922"/>
                    <a:pt x="151" y="1922"/>
                  </a:cubicBezTo>
                  <a:cubicBezTo>
                    <a:pt x="186" y="1922"/>
                    <a:pt x="222" y="1911"/>
                    <a:pt x="252" y="1891"/>
                  </a:cubicBezTo>
                  <a:lnTo>
                    <a:pt x="725" y="1419"/>
                  </a:lnTo>
                  <a:lnTo>
                    <a:pt x="2143" y="1419"/>
                  </a:lnTo>
                  <a:lnTo>
                    <a:pt x="2143" y="7089"/>
                  </a:lnTo>
                  <a:lnTo>
                    <a:pt x="1670" y="7562"/>
                  </a:lnTo>
                  <a:cubicBezTo>
                    <a:pt x="1576" y="7625"/>
                    <a:pt x="1670" y="7782"/>
                    <a:pt x="1765" y="7782"/>
                  </a:cubicBezTo>
                  <a:lnTo>
                    <a:pt x="3907" y="7782"/>
                  </a:lnTo>
                  <a:cubicBezTo>
                    <a:pt x="4064" y="7782"/>
                    <a:pt x="4096" y="7625"/>
                    <a:pt x="4033" y="7562"/>
                  </a:cubicBezTo>
                  <a:lnTo>
                    <a:pt x="3560" y="7089"/>
                  </a:lnTo>
                  <a:lnTo>
                    <a:pt x="3560" y="1419"/>
                  </a:lnTo>
                  <a:lnTo>
                    <a:pt x="4978" y="1419"/>
                  </a:lnTo>
                  <a:lnTo>
                    <a:pt x="5451" y="1891"/>
                  </a:lnTo>
                  <a:cubicBezTo>
                    <a:pt x="5467" y="1908"/>
                    <a:pt x="5491" y="1916"/>
                    <a:pt x="5517" y="1916"/>
                  </a:cubicBezTo>
                  <a:cubicBezTo>
                    <a:pt x="5587" y="1916"/>
                    <a:pt x="5671" y="1857"/>
                    <a:pt x="5671" y="1765"/>
                  </a:cubicBezTo>
                  <a:lnTo>
                    <a:pt x="5671" y="347"/>
                  </a:lnTo>
                  <a:cubicBezTo>
                    <a:pt x="5671" y="158"/>
                    <a:pt x="5514" y="1"/>
                    <a:pt x="53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80" name="Google Shape;6380;p48"/>
          <p:cNvGrpSpPr/>
          <p:nvPr/>
        </p:nvGrpSpPr>
        <p:grpSpPr>
          <a:xfrm>
            <a:off x="1507603" y="3870287"/>
            <a:ext cx="331821" cy="331627"/>
            <a:chOff x="-50134375" y="3920575"/>
            <a:chExt cx="300100" cy="299925"/>
          </a:xfrm>
          <a:solidFill>
            <a:srgbClr val="171536"/>
          </a:solidFill>
        </p:grpSpPr>
        <p:sp>
          <p:nvSpPr>
            <p:cNvPr id="6381" name="Google Shape;6381;p48"/>
            <p:cNvSpPr/>
            <p:nvPr/>
          </p:nvSpPr>
          <p:spPr>
            <a:xfrm>
              <a:off x="-49985525" y="3920575"/>
              <a:ext cx="151250" cy="151850"/>
            </a:xfrm>
            <a:custGeom>
              <a:avLst/>
              <a:gdLst/>
              <a:ahLst/>
              <a:cxnLst/>
              <a:rect l="l" t="t" r="r" b="b"/>
              <a:pathLst>
                <a:path w="6050" h="6074" extrusionOk="0">
                  <a:moveTo>
                    <a:pt x="1986" y="1"/>
                  </a:moveTo>
                  <a:cubicBezTo>
                    <a:pt x="1537" y="1"/>
                    <a:pt x="1088" y="166"/>
                    <a:pt x="757" y="497"/>
                  </a:cubicBezTo>
                  <a:lnTo>
                    <a:pt x="1" y="1284"/>
                  </a:lnTo>
                  <a:lnTo>
                    <a:pt x="4758" y="6073"/>
                  </a:lnTo>
                  <a:lnTo>
                    <a:pt x="5546" y="5317"/>
                  </a:lnTo>
                  <a:cubicBezTo>
                    <a:pt x="5861" y="5002"/>
                    <a:pt x="6050" y="4529"/>
                    <a:pt x="6050" y="4057"/>
                  </a:cubicBezTo>
                  <a:cubicBezTo>
                    <a:pt x="6050" y="3616"/>
                    <a:pt x="5861" y="3143"/>
                    <a:pt x="5546" y="2828"/>
                  </a:cubicBezTo>
                  <a:lnTo>
                    <a:pt x="3214" y="497"/>
                  </a:lnTo>
                  <a:cubicBezTo>
                    <a:pt x="2883" y="166"/>
                    <a:pt x="2434" y="1"/>
                    <a:pt x="198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2" name="Google Shape;6382;p48"/>
            <p:cNvSpPr/>
            <p:nvPr/>
          </p:nvSpPr>
          <p:spPr>
            <a:xfrm>
              <a:off x="-50134375" y="4069250"/>
              <a:ext cx="151250" cy="151250"/>
            </a:xfrm>
            <a:custGeom>
              <a:avLst/>
              <a:gdLst/>
              <a:ahLst/>
              <a:cxnLst/>
              <a:rect l="l" t="t" r="r" b="b"/>
              <a:pathLst>
                <a:path w="6050" h="6050" extrusionOk="0">
                  <a:moveTo>
                    <a:pt x="1292" y="0"/>
                  </a:moveTo>
                  <a:lnTo>
                    <a:pt x="504" y="756"/>
                  </a:lnTo>
                  <a:cubicBezTo>
                    <a:pt x="189" y="1071"/>
                    <a:pt x="0" y="1544"/>
                    <a:pt x="0" y="2016"/>
                  </a:cubicBezTo>
                  <a:cubicBezTo>
                    <a:pt x="0" y="2489"/>
                    <a:pt x="189" y="2899"/>
                    <a:pt x="504" y="3277"/>
                  </a:cubicBezTo>
                  <a:lnTo>
                    <a:pt x="2804" y="5545"/>
                  </a:lnTo>
                  <a:cubicBezTo>
                    <a:pt x="3119" y="5860"/>
                    <a:pt x="3592" y="6049"/>
                    <a:pt x="4064" y="6049"/>
                  </a:cubicBezTo>
                  <a:cubicBezTo>
                    <a:pt x="4537" y="6049"/>
                    <a:pt x="4947" y="5860"/>
                    <a:pt x="5325" y="5545"/>
                  </a:cubicBezTo>
                  <a:lnTo>
                    <a:pt x="6049" y="4757"/>
                  </a:lnTo>
                  <a:lnTo>
                    <a:pt x="1292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3" name="Google Shape;6383;p48"/>
            <p:cNvSpPr/>
            <p:nvPr/>
          </p:nvSpPr>
          <p:spPr>
            <a:xfrm>
              <a:off x="-50090275" y="3964500"/>
              <a:ext cx="211100" cy="211100"/>
            </a:xfrm>
            <a:custGeom>
              <a:avLst/>
              <a:gdLst/>
              <a:ahLst/>
              <a:cxnLst/>
              <a:rect l="l" t="t" r="r" b="b"/>
              <a:pathLst>
                <a:path w="8444" h="8444" extrusionOk="0">
                  <a:moveTo>
                    <a:pt x="2446" y="4316"/>
                  </a:moveTo>
                  <a:cubicBezTo>
                    <a:pt x="2537" y="4316"/>
                    <a:pt x="2631" y="4348"/>
                    <a:pt x="2710" y="4411"/>
                  </a:cubicBezTo>
                  <a:lnTo>
                    <a:pt x="4033" y="5734"/>
                  </a:lnTo>
                  <a:cubicBezTo>
                    <a:pt x="4191" y="5828"/>
                    <a:pt x="4191" y="6080"/>
                    <a:pt x="4033" y="6238"/>
                  </a:cubicBezTo>
                  <a:cubicBezTo>
                    <a:pt x="3970" y="6301"/>
                    <a:pt x="3884" y="6332"/>
                    <a:pt x="3789" y="6332"/>
                  </a:cubicBezTo>
                  <a:cubicBezTo>
                    <a:pt x="3694" y="6332"/>
                    <a:pt x="3592" y="6301"/>
                    <a:pt x="3498" y="6238"/>
                  </a:cubicBezTo>
                  <a:lnTo>
                    <a:pt x="2206" y="4946"/>
                  </a:lnTo>
                  <a:cubicBezTo>
                    <a:pt x="2080" y="4820"/>
                    <a:pt x="2080" y="4568"/>
                    <a:pt x="2206" y="4411"/>
                  </a:cubicBezTo>
                  <a:cubicBezTo>
                    <a:pt x="2269" y="4348"/>
                    <a:pt x="2356" y="4316"/>
                    <a:pt x="2446" y="4316"/>
                  </a:cubicBezTo>
                  <a:close/>
                  <a:moveTo>
                    <a:pt x="3687" y="0"/>
                  </a:moveTo>
                  <a:lnTo>
                    <a:pt x="1" y="3686"/>
                  </a:lnTo>
                  <a:lnTo>
                    <a:pt x="4789" y="8443"/>
                  </a:lnTo>
                  <a:lnTo>
                    <a:pt x="8444" y="4789"/>
                  </a:lnTo>
                  <a:lnTo>
                    <a:pt x="3687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84" name="Google Shape;6384;p48"/>
          <p:cNvGrpSpPr/>
          <p:nvPr/>
        </p:nvGrpSpPr>
        <p:grpSpPr>
          <a:xfrm>
            <a:off x="3572477" y="3074100"/>
            <a:ext cx="333562" cy="331821"/>
            <a:chOff x="-48262200" y="3200500"/>
            <a:chExt cx="301675" cy="300100"/>
          </a:xfrm>
          <a:solidFill>
            <a:srgbClr val="171536"/>
          </a:solidFill>
        </p:grpSpPr>
        <p:sp>
          <p:nvSpPr>
            <p:cNvPr id="6385" name="Google Shape;6385;p48"/>
            <p:cNvSpPr/>
            <p:nvPr/>
          </p:nvSpPr>
          <p:spPr>
            <a:xfrm>
              <a:off x="-48191325" y="3288700"/>
              <a:ext cx="51225" cy="51225"/>
            </a:xfrm>
            <a:custGeom>
              <a:avLst/>
              <a:gdLst/>
              <a:ahLst/>
              <a:cxnLst/>
              <a:rect l="l" t="t" r="r" b="b"/>
              <a:pathLst>
                <a:path w="2049" h="2049" extrusionOk="0">
                  <a:moveTo>
                    <a:pt x="1072" y="1"/>
                  </a:moveTo>
                  <a:cubicBezTo>
                    <a:pt x="474" y="1"/>
                    <a:pt x="1" y="473"/>
                    <a:pt x="1" y="1041"/>
                  </a:cubicBezTo>
                  <a:cubicBezTo>
                    <a:pt x="1" y="1513"/>
                    <a:pt x="285" y="1891"/>
                    <a:pt x="726" y="2049"/>
                  </a:cubicBezTo>
                  <a:lnTo>
                    <a:pt x="726" y="1041"/>
                  </a:lnTo>
                  <a:cubicBezTo>
                    <a:pt x="726" y="852"/>
                    <a:pt x="883" y="694"/>
                    <a:pt x="1072" y="694"/>
                  </a:cubicBezTo>
                  <a:lnTo>
                    <a:pt x="2049" y="694"/>
                  </a:lnTo>
                  <a:cubicBezTo>
                    <a:pt x="1891" y="253"/>
                    <a:pt x="1513" y="1"/>
                    <a:pt x="107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6" name="Google Shape;6386;p48"/>
            <p:cNvSpPr/>
            <p:nvPr/>
          </p:nvSpPr>
          <p:spPr>
            <a:xfrm>
              <a:off x="-48155875" y="3324150"/>
              <a:ext cx="15775" cy="15775"/>
            </a:xfrm>
            <a:custGeom>
              <a:avLst/>
              <a:gdLst/>
              <a:ahLst/>
              <a:cxnLst/>
              <a:rect l="l" t="t" r="r" b="b"/>
              <a:pathLst>
                <a:path w="631" h="631" extrusionOk="0">
                  <a:moveTo>
                    <a:pt x="1" y="1"/>
                  </a:moveTo>
                  <a:lnTo>
                    <a:pt x="1" y="631"/>
                  </a:lnTo>
                  <a:cubicBezTo>
                    <a:pt x="284" y="505"/>
                    <a:pt x="536" y="253"/>
                    <a:pt x="6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7" name="Google Shape;6387;p48"/>
            <p:cNvSpPr/>
            <p:nvPr/>
          </p:nvSpPr>
          <p:spPr>
            <a:xfrm>
              <a:off x="-48085775" y="3206000"/>
              <a:ext cx="47275" cy="47300"/>
            </a:xfrm>
            <a:custGeom>
              <a:avLst/>
              <a:gdLst/>
              <a:ahLst/>
              <a:cxnLst/>
              <a:rect l="l" t="t" r="r" b="b"/>
              <a:pathLst>
                <a:path w="1891" h="1892" extrusionOk="0">
                  <a:moveTo>
                    <a:pt x="1" y="1"/>
                  </a:moveTo>
                  <a:lnTo>
                    <a:pt x="1" y="1891"/>
                  </a:lnTo>
                  <a:lnTo>
                    <a:pt x="1891" y="1891"/>
                  </a:lnTo>
                  <a:lnTo>
                    <a:pt x="1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8" name="Google Shape;6388;p48"/>
            <p:cNvSpPr/>
            <p:nvPr/>
          </p:nvSpPr>
          <p:spPr>
            <a:xfrm>
              <a:off x="-48262200" y="3200500"/>
              <a:ext cx="228425" cy="300100"/>
            </a:xfrm>
            <a:custGeom>
              <a:avLst/>
              <a:gdLst/>
              <a:ahLst/>
              <a:cxnLst/>
              <a:rect l="l" t="t" r="r" b="b"/>
              <a:pathLst>
                <a:path w="9137" h="12004" extrusionOk="0">
                  <a:moveTo>
                    <a:pt x="3907" y="2773"/>
                  </a:moveTo>
                  <a:cubicBezTo>
                    <a:pt x="4789" y="2773"/>
                    <a:pt x="5482" y="3371"/>
                    <a:pt x="5640" y="4190"/>
                  </a:cubicBezTo>
                  <a:lnTo>
                    <a:pt x="6743" y="4190"/>
                  </a:lnTo>
                  <a:cubicBezTo>
                    <a:pt x="6900" y="4222"/>
                    <a:pt x="7058" y="4380"/>
                    <a:pt x="7058" y="4569"/>
                  </a:cubicBezTo>
                  <a:lnTo>
                    <a:pt x="7058" y="7372"/>
                  </a:lnTo>
                  <a:cubicBezTo>
                    <a:pt x="7058" y="7562"/>
                    <a:pt x="6900" y="7719"/>
                    <a:pt x="6711" y="7719"/>
                  </a:cubicBezTo>
                  <a:lnTo>
                    <a:pt x="3907" y="7719"/>
                  </a:lnTo>
                  <a:cubicBezTo>
                    <a:pt x="3718" y="7719"/>
                    <a:pt x="3561" y="7562"/>
                    <a:pt x="3561" y="7372"/>
                  </a:cubicBezTo>
                  <a:lnTo>
                    <a:pt x="3561" y="6270"/>
                  </a:lnTo>
                  <a:cubicBezTo>
                    <a:pt x="2773" y="6112"/>
                    <a:pt x="2143" y="5419"/>
                    <a:pt x="2143" y="4537"/>
                  </a:cubicBezTo>
                  <a:cubicBezTo>
                    <a:pt x="2143" y="3560"/>
                    <a:pt x="2931" y="2773"/>
                    <a:pt x="3907" y="2773"/>
                  </a:cubicBezTo>
                  <a:close/>
                  <a:moveTo>
                    <a:pt x="5293" y="8475"/>
                  </a:moveTo>
                  <a:cubicBezTo>
                    <a:pt x="5482" y="8475"/>
                    <a:pt x="5640" y="8633"/>
                    <a:pt x="5640" y="8822"/>
                  </a:cubicBezTo>
                  <a:cubicBezTo>
                    <a:pt x="5640" y="9042"/>
                    <a:pt x="5482" y="9200"/>
                    <a:pt x="5293" y="9200"/>
                  </a:cubicBezTo>
                  <a:lnTo>
                    <a:pt x="2489" y="9200"/>
                  </a:lnTo>
                  <a:cubicBezTo>
                    <a:pt x="2300" y="9200"/>
                    <a:pt x="2143" y="9042"/>
                    <a:pt x="2143" y="8822"/>
                  </a:cubicBezTo>
                  <a:cubicBezTo>
                    <a:pt x="2143" y="8633"/>
                    <a:pt x="2300" y="8475"/>
                    <a:pt x="2489" y="8475"/>
                  </a:cubicBezTo>
                  <a:close/>
                  <a:moveTo>
                    <a:pt x="6711" y="8475"/>
                  </a:moveTo>
                  <a:cubicBezTo>
                    <a:pt x="6900" y="8475"/>
                    <a:pt x="7058" y="8633"/>
                    <a:pt x="7058" y="8822"/>
                  </a:cubicBezTo>
                  <a:cubicBezTo>
                    <a:pt x="7058" y="9042"/>
                    <a:pt x="6900" y="9200"/>
                    <a:pt x="6711" y="9200"/>
                  </a:cubicBezTo>
                  <a:cubicBezTo>
                    <a:pt x="6522" y="9200"/>
                    <a:pt x="6365" y="9042"/>
                    <a:pt x="6365" y="8822"/>
                  </a:cubicBezTo>
                  <a:cubicBezTo>
                    <a:pt x="6365" y="8633"/>
                    <a:pt x="6522" y="8475"/>
                    <a:pt x="6711" y="8475"/>
                  </a:cubicBezTo>
                  <a:close/>
                  <a:moveTo>
                    <a:pt x="6711" y="9893"/>
                  </a:moveTo>
                  <a:cubicBezTo>
                    <a:pt x="6900" y="9893"/>
                    <a:pt x="7058" y="10050"/>
                    <a:pt x="7058" y="10239"/>
                  </a:cubicBezTo>
                  <a:cubicBezTo>
                    <a:pt x="7058" y="10428"/>
                    <a:pt x="6900" y="10617"/>
                    <a:pt x="6711" y="10617"/>
                  </a:cubicBezTo>
                  <a:lnTo>
                    <a:pt x="2489" y="10617"/>
                  </a:lnTo>
                  <a:cubicBezTo>
                    <a:pt x="2300" y="10617"/>
                    <a:pt x="2143" y="10460"/>
                    <a:pt x="2143" y="10239"/>
                  </a:cubicBezTo>
                  <a:cubicBezTo>
                    <a:pt x="2143" y="10050"/>
                    <a:pt x="2300" y="9893"/>
                    <a:pt x="2489" y="9893"/>
                  </a:cubicBezTo>
                  <a:close/>
                  <a:moveTo>
                    <a:pt x="379" y="0"/>
                  </a:moveTo>
                  <a:cubicBezTo>
                    <a:pt x="158" y="0"/>
                    <a:pt x="1" y="158"/>
                    <a:pt x="1" y="378"/>
                  </a:cubicBezTo>
                  <a:lnTo>
                    <a:pt x="1" y="11657"/>
                  </a:lnTo>
                  <a:cubicBezTo>
                    <a:pt x="1" y="11878"/>
                    <a:pt x="158" y="12004"/>
                    <a:pt x="379" y="12004"/>
                  </a:cubicBezTo>
                  <a:lnTo>
                    <a:pt x="8790" y="12004"/>
                  </a:lnTo>
                  <a:cubicBezTo>
                    <a:pt x="8979" y="12004"/>
                    <a:pt x="9137" y="11878"/>
                    <a:pt x="9137" y="11657"/>
                  </a:cubicBezTo>
                  <a:lnTo>
                    <a:pt x="9137" y="2804"/>
                  </a:lnTo>
                  <a:lnTo>
                    <a:pt x="6711" y="2804"/>
                  </a:lnTo>
                  <a:cubicBezTo>
                    <a:pt x="6522" y="2804"/>
                    <a:pt x="6365" y="2647"/>
                    <a:pt x="6365" y="2458"/>
                  </a:cubicBezTo>
                  <a:lnTo>
                    <a:pt x="636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9" name="Google Shape;6389;p48"/>
            <p:cNvSpPr/>
            <p:nvPr/>
          </p:nvSpPr>
          <p:spPr>
            <a:xfrm>
              <a:off x="-48155075" y="3322575"/>
              <a:ext cx="52775" cy="53575"/>
            </a:xfrm>
            <a:custGeom>
              <a:avLst/>
              <a:gdLst/>
              <a:ahLst/>
              <a:cxnLst/>
              <a:rect l="l" t="t" r="r" b="b"/>
              <a:pathLst>
                <a:path w="2111" h="2143" extrusionOk="0">
                  <a:moveTo>
                    <a:pt x="1355" y="1"/>
                  </a:moveTo>
                  <a:cubicBezTo>
                    <a:pt x="1197" y="725"/>
                    <a:pt x="662" y="1261"/>
                    <a:pt x="0" y="1387"/>
                  </a:cubicBezTo>
                  <a:lnTo>
                    <a:pt x="0" y="2143"/>
                  </a:lnTo>
                  <a:lnTo>
                    <a:pt x="2111" y="2143"/>
                  </a:lnTo>
                  <a:lnTo>
                    <a:pt x="2111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0" name="Google Shape;6390;p48"/>
            <p:cNvSpPr/>
            <p:nvPr/>
          </p:nvSpPr>
          <p:spPr>
            <a:xfrm>
              <a:off x="-48014100" y="3417100"/>
              <a:ext cx="53575" cy="18125"/>
            </a:xfrm>
            <a:custGeom>
              <a:avLst/>
              <a:gdLst/>
              <a:ahLst/>
              <a:cxnLst/>
              <a:rect l="l" t="t" r="r" b="b"/>
              <a:pathLst>
                <a:path w="2143" h="725" extrusionOk="0">
                  <a:moveTo>
                    <a:pt x="1" y="0"/>
                  </a:moveTo>
                  <a:lnTo>
                    <a:pt x="1" y="725"/>
                  </a:lnTo>
                  <a:lnTo>
                    <a:pt x="2143" y="725"/>
                  </a:lnTo>
                  <a:lnTo>
                    <a:pt x="2143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1" name="Google Shape;6391;p48"/>
            <p:cNvSpPr/>
            <p:nvPr/>
          </p:nvSpPr>
          <p:spPr>
            <a:xfrm>
              <a:off x="-48014100" y="3289500"/>
              <a:ext cx="53575" cy="110300"/>
            </a:xfrm>
            <a:custGeom>
              <a:avLst/>
              <a:gdLst/>
              <a:ahLst/>
              <a:cxnLst/>
              <a:rect l="l" t="t" r="r" b="b"/>
              <a:pathLst>
                <a:path w="2143" h="4412" extrusionOk="0">
                  <a:moveTo>
                    <a:pt x="1" y="0"/>
                  </a:moveTo>
                  <a:lnTo>
                    <a:pt x="1" y="4411"/>
                  </a:lnTo>
                  <a:lnTo>
                    <a:pt x="2143" y="4411"/>
                  </a:lnTo>
                  <a:lnTo>
                    <a:pt x="2143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2" name="Google Shape;6392;p48"/>
            <p:cNvSpPr/>
            <p:nvPr/>
          </p:nvSpPr>
          <p:spPr>
            <a:xfrm>
              <a:off x="-48014100" y="3451750"/>
              <a:ext cx="53575" cy="48075"/>
            </a:xfrm>
            <a:custGeom>
              <a:avLst/>
              <a:gdLst/>
              <a:ahLst/>
              <a:cxnLst/>
              <a:rect l="l" t="t" r="r" b="b"/>
              <a:pathLst>
                <a:path w="2143" h="1923" extrusionOk="0">
                  <a:moveTo>
                    <a:pt x="1" y="0"/>
                  </a:moveTo>
                  <a:lnTo>
                    <a:pt x="1" y="883"/>
                  </a:lnTo>
                  <a:cubicBezTo>
                    <a:pt x="1" y="1450"/>
                    <a:pt x="473" y="1922"/>
                    <a:pt x="1072" y="1922"/>
                  </a:cubicBezTo>
                  <a:cubicBezTo>
                    <a:pt x="1670" y="1922"/>
                    <a:pt x="2143" y="1450"/>
                    <a:pt x="2143" y="883"/>
                  </a:cubicBezTo>
                  <a:lnTo>
                    <a:pt x="2143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3" name="Google Shape;6393;p48"/>
            <p:cNvSpPr/>
            <p:nvPr/>
          </p:nvSpPr>
          <p:spPr>
            <a:xfrm>
              <a:off x="-48011725" y="3220375"/>
              <a:ext cx="48050" cy="51025"/>
            </a:xfrm>
            <a:custGeom>
              <a:avLst/>
              <a:gdLst/>
              <a:ahLst/>
              <a:cxnLst/>
              <a:rect l="l" t="t" r="r" b="b"/>
              <a:pathLst>
                <a:path w="1922" h="2041" extrusionOk="0">
                  <a:moveTo>
                    <a:pt x="985" y="1"/>
                  </a:moveTo>
                  <a:cubicBezTo>
                    <a:pt x="843" y="1"/>
                    <a:pt x="693" y="72"/>
                    <a:pt x="630" y="213"/>
                  </a:cubicBezTo>
                  <a:lnTo>
                    <a:pt x="0" y="2041"/>
                  </a:lnTo>
                  <a:lnTo>
                    <a:pt x="1922" y="2041"/>
                  </a:lnTo>
                  <a:lnTo>
                    <a:pt x="1292" y="213"/>
                  </a:lnTo>
                  <a:cubicBezTo>
                    <a:pt x="1260" y="72"/>
                    <a:pt x="1126" y="1"/>
                    <a:pt x="98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94" name="Google Shape;6394;p48"/>
          <p:cNvGrpSpPr/>
          <p:nvPr/>
        </p:nvGrpSpPr>
        <p:grpSpPr>
          <a:xfrm>
            <a:off x="3599912" y="3482352"/>
            <a:ext cx="278692" cy="331130"/>
            <a:chOff x="-48233050" y="3569725"/>
            <a:chExt cx="252050" cy="299475"/>
          </a:xfrm>
          <a:solidFill>
            <a:srgbClr val="171536"/>
          </a:solidFill>
        </p:grpSpPr>
        <p:sp>
          <p:nvSpPr>
            <p:cNvPr id="6395" name="Google Shape;6395;p48"/>
            <p:cNvSpPr/>
            <p:nvPr/>
          </p:nvSpPr>
          <p:spPr>
            <a:xfrm>
              <a:off x="-48233050" y="3569725"/>
              <a:ext cx="252050" cy="299475"/>
            </a:xfrm>
            <a:custGeom>
              <a:avLst/>
              <a:gdLst/>
              <a:ahLst/>
              <a:cxnLst/>
              <a:rect l="l" t="t" r="r" b="b"/>
              <a:pathLst>
                <a:path w="10082" h="11979" extrusionOk="0">
                  <a:moveTo>
                    <a:pt x="5230" y="1393"/>
                  </a:moveTo>
                  <a:cubicBezTo>
                    <a:pt x="5419" y="1393"/>
                    <a:pt x="5577" y="1551"/>
                    <a:pt x="5577" y="1740"/>
                  </a:cubicBezTo>
                  <a:lnTo>
                    <a:pt x="5577" y="1960"/>
                  </a:lnTo>
                  <a:cubicBezTo>
                    <a:pt x="5703" y="2023"/>
                    <a:pt x="5829" y="2086"/>
                    <a:pt x="5923" y="2181"/>
                  </a:cubicBezTo>
                  <a:lnTo>
                    <a:pt x="6144" y="2055"/>
                  </a:lnTo>
                  <a:cubicBezTo>
                    <a:pt x="6194" y="2025"/>
                    <a:pt x="6251" y="2011"/>
                    <a:pt x="6308" y="2011"/>
                  </a:cubicBezTo>
                  <a:cubicBezTo>
                    <a:pt x="6430" y="2011"/>
                    <a:pt x="6552" y="2074"/>
                    <a:pt x="6616" y="2181"/>
                  </a:cubicBezTo>
                  <a:lnTo>
                    <a:pt x="7309" y="3410"/>
                  </a:lnTo>
                  <a:cubicBezTo>
                    <a:pt x="7467" y="3725"/>
                    <a:pt x="7246" y="3819"/>
                    <a:pt x="6963" y="3977"/>
                  </a:cubicBezTo>
                  <a:lnTo>
                    <a:pt x="6963" y="4386"/>
                  </a:lnTo>
                  <a:cubicBezTo>
                    <a:pt x="7246" y="4544"/>
                    <a:pt x="7467" y="4670"/>
                    <a:pt x="7309" y="4985"/>
                  </a:cubicBezTo>
                  <a:lnTo>
                    <a:pt x="6616" y="6182"/>
                  </a:lnTo>
                  <a:cubicBezTo>
                    <a:pt x="6531" y="6289"/>
                    <a:pt x="6417" y="6366"/>
                    <a:pt x="6303" y="6366"/>
                  </a:cubicBezTo>
                  <a:cubicBezTo>
                    <a:pt x="6249" y="6366"/>
                    <a:pt x="6195" y="6349"/>
                    <a:pt x="6144" y="6308"/>
                  </a:cubicBezTo>
                  <a:lnTo>
                    <a:pt x="5923" y="6182"/>
                  </a:lnTo>
                  <a:cubicBezTo>
                    <a:pt x="5829" y="6277"/>
                    <a:pt x="5703" y="6340"/>
                    <a:pt x="5577" y="6403"/>
                  </a:cubicBezTo>
                  <a:lnTo>
                    <a:pt x="5577" y="6623"/>
                  </a:lnTo>
                  <a:cubicBezTo>
                    <a:pt x="5577" y="6812"/>
                    <a:pt x="5419" y="6970"/>
                    <a:pt x="5230" y="6970"/>
                  </a:cubicBezTo>
                  <a:lnTo>
                    <a:pt x="3812" y="6970"/>
                  </a:lnTo>
                  <a:cubicBezTo>
                    <a:pt x="3623" y="6970"/>
                    <a:pt x="3466" y="6812"/>
                    <a:pt x="3466" y="6623"/>
                  </a:cubicBezTo>
                  <a:lnTo>
                    <a:pt x="3466" y="6403"/>
                  </a:lnTo>
                  <a:cubicBezTo>
                    <a:pt x="3340" y="6340"/>
                    <a:pt x="3214" y="6277"/>
                    <a:pt x="3119" y="6182"/>
                  </a:cubicBezTo>
                  <a:lnTo>
                    <a:pt x="2899" y="6308"/>
                  </a:lnTo>
                  <a:cubicBezTo>
                    <a:pt x="2848" y="6338"/>
                    <a:pt x="2791" y="6352"/>
                    <a:pt x="2734" y="6352"/>
                  </a:cubicBezTo>
                  <a:cubicBezTo>
                    <a:pt x="2613" y="6352"/>
                    <a:pt x="2490" y="6289"/>
                    <a:pt x="2426" y="6182"/>
                  </a:cubicBezTo>
                  <a:lnTo>
                    <a:pt x="1733" y="4985"/>
                  </a:lnTo>
                  <a:cubicBezTo>
                    <a:pt x="1638" y="4827"/>
                    <a:pt x="1670" y="4575"/>
                    <a:pt x="1859" y="4512"/>
                  </a:cubicBezTo>
                  <a:lnTo>
                    <a:pt x="2048" y="4386"/>
                  </a:lnTo>
                  <a:lnTo>
                    <a:pt x="2048" y="3977"/>
                  </a:lnTo>
                  <a:lnTo>
                    <a:pt x="1859" y="3882"/>
                  </a:lnTo>
                  <a:cubicBezTo>
                    <a:pt x="1702" y="3788"/>
                    <a:pt x="1607" y="3536"/>
                    <a:pt x="1733" y="3410"/>
                  </a:cubicBezTo>
                  <a:lnTo>
                    <a:pt x="2426" y="2181"/>
                  </a:lnTo>
                  <a:cubicBezTo>
                    <a:pt x="2490" y="2074"/>
                    <a:pt x="2612" y="1997"/>
                    <a:pt x="2733" y="1997"/>
                  </a:cubicBezTo>
                  <a:cubicBezTo>
                    <a:pt x="2790" y="1997"/>
                    <a:pt x="2848" y="2014"/>
                    <a:pt x="2899" y="2055"/>
                  </a:cubicBezTo>
                  <a:lnTo>
                    <a:pt x="3119" y="2181"/>
                  </a:lnTo>
                  <a:cubicBezTo>
                    <a:pt x="3214" y="2086"/>
                    <a:pt x="3340" y="2023"/>
                    <a:pt x="3466" y="1960"/>
                  </a:cubicBezTo>
                  <a:lnTo>
                    <a:pt x="3466" y="1740"/>
                  </a:lnTo>
                  <a:cubicBezTo>
                    <a:pt x="3466" y="1551"/>
                    <a:pt x="3623" y="1393"/>
                    <a:pt x="3812" y="1393"/>
                  </a:cubicBezTo>
                  <a:close/>
                  <a:moveTo>
                    <a:pt x="4547" y="0"/>
                  </a:moveTo>
                  <a:cubicBezTo>
                    <a:pt x="3499" y="0"/>
                    <a:pt x="2484" y="337"/>
                    <a:pt x="1670" y="984"/>
                  </a:cubicBezTo>
                  <a:cubicBezTo>
                    <a:pt x="630" y="1866"/>
                    <a:pt x="0" y="3158"/>
                    <a:pt x="0" y="4544"/>
                  </a:cubicBezTo>
                  <a:cubicBezTo>
                    <a:pt x="0" y="5804"/>
                    <a:pt x="504" y="6970"/>
                    <a:pt x="1418" y="7852"/>
                  </a:cubicBezTo>
                  <a:lnTo>
                    <a:pt x="1418" y="11632"/>
                  </a:lnTo>
                  <a:cubicBezTo>
                    <a:pt x="1418" y="11821"/>
                    <a:pt x="1575" y="11979"/>
                    <a:pt x="1765" y="11979"/>
                  </a:cubicBezTo>
                  <a:lnTo>
                    <a:pt x="5986" y="11979"/>
                  </a:lnTo>
                  <a:cubicBezTo>
                    <a:pt x="6175" y="11979"/>
                    <a:pt x="6333" y="11821"/>
                    <a:pt x="6333" y="11632"/>
                  </a:cubicBezTo>
                  <a:lnTo>
                    <a:pt x="6333" y="10530"/>
                  </a:lnTo>
                  <a:lnTo>
                    <a:pt x="8097" y="10530"/>
                  </a:lnTo>
                  <a:cubicBezTo>
                    <a:pt x="8286" y="10530"/>
                    <a:pt x="8444" y="10372"/>
                    <a:pt x="8444" y="10183"/>
                  </a:cubicBezTo>
                  <a:lnTo>
                    <a:pt x="8444" y="8387"/>
                  </a:lnTo>
                  <a:lnTo>
                    <a:pt x="9042" y="8387"/>
                  </a:lnTo>
                  <a:cubicBezTo>
                    <a:pt x="9389" y="8387"/>
                    <a:pt x="9767" y="8198"/>
                    <a:pt x="9956" y="7883"/>
                  </a:cubicBezTo>
                  <a:cubicBezTo>
                    <a:pt x="10082" y="7568"/>
                    <a:pt x="10082" y="7190"/>
                    <a:pt x="9924" y="6875"/>
                  </a:cubicBezTo>
                  <a:lnTo>
                    <a:pt x="9042" y="5237"/>
                  </a:lnTo>
                  <a:cubicBezTo>
                    <a:pt x="9137" y="4701"/>
                    <a:pt x="9137" y="4134"/>
                    <a:pt x="9011" y="3599"/>
                  </a:cubicBezTo>
                  <a:cubicBezTo>
                    <a:pt x="8664" y="1866"/>
                    <a:pt x="7246" y="480"/>
                    <a:pt x="5545" y="102"/>
                  </a:cubicBezTo>
                  <a:cubicBezTo>
                    <a:pt x="5213" y="34"/>
                    <a:pt x="4878" y="0"/>
                    <a:pt x="45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6" name="Google Shape;6396;p48"/>
            <p:cNvSpPr/>
            <p:nvPr/>
          </p:nvSpPr>
          <p:spPr>
            <a:xfrm>
              <a:off x="-48170050" y="3622650"/>
              <a:ext cx="100050" cy="103225"/>
            </a:xfrm>
            <a:custGeom>
              <a:avLst/>
              <a:gdLst/>
              <a:ahLst/>
              <a:cxnLst/>
              <a:rect l="l" t="t" r="r" b="b"/>
              <a:pathLst>
                <a:path w="4002" h="4129" extrusionOk="0">
                  <a:moveTo>
                    <a:pt x="1985" y="1009"/>
                  </a:moveTo>
                  <a:cubicBezTo>
                    <a:pt x="2584" y="1009"/>
                    <a:pt x="3057" y="1482"/>
                    <a:pt x="3057" y="2080"/>
                  </a:cubicBezTo>
                  <a:cubicBezTo>
                    <a:pt x="3057" y="2647"/>
                    <a:pt x="2584" y="3120"/>
                    <a:pt x="1985" y="3120"/>
                  </a:cubicBezTo>
                  <a:cubicBezTo>
                    <a:pt x="1418" y="3120"/>
                    <a:pt x="946" y="2647"/>
                    <a:pt x="946" y="2080"/>
                  </a:cubicBezTo>
                  <a:cubicBezTo>
                    <a:pt x="946" y="1482"/>
                    <a:pt x="1418" y="1009"/>
                    <a:pt x="1985" y="1009"/>
                  </a:cubicBezTo>
                  <a:close/>
                  <a:moveTo>
                    <a:pt x="1639" y="1"/>
                  </a:moveTo>
                  <a:lnTo>
                    <a:pt x="1639" y="127"/>
                  </a:lnTo>
                  <a:cubicBezTo>
                    <a:pt x="1639" y="284"/>
                    <a:pt x="1576" y="410"/>
                    <a:pt x="1418" y="442"/>
                  </a:cubicBezTo>
                  <a:cubicBezTo>
                    <a:pt x="1198" y="537"/>
                    <a:pt x="1009" y="631"/>
                    <a:pt x="851" y="757"/>
                  </a:cubicBezTo>
                  <a:cubicBezTo>
                    <a:pt x="770" y="818"/>
                    <a:pt x="689" y="853"/>
                    <a:pt x="607" y="853"/>
                  </a:cubicBezTo>
                  <a:cubicBezTo>
                    <a:pt x="562" y="853"/>
                    <a:pt x="518" y="842"/>
                    <a:pt x="473" y="820"/>
                  </a:cubicBezTo>
                  <a:lnTo>
                    <a:pt x="347" y="726"/>
                  </a:lnTo>
                  <a:lnTo>
                    <a:pt x="1" y="1324"/>
                  </a:lnTo>
                  <a:lnTo>
                    <a:pt x="127" y="1387"/>
                  </a:lnTo>
                  <a:cubicBezTo>
                    <a:pt x="221" y="1482"/>
                    <a:pt x="316" y="1639"/>
                    <a:pt x="253" y="1765"/>
                  </a:cubicBezTo>
                  <a:cubicBezTo>
                    <a:pt x="221" y="1986"/>
                    <a:pt x="221" y="2143"/>
                    <a:pt x="253" y="2395"/>
                  </a:cubicBezTo>
                  <a:cubicBezTo>
                    <a:pt x="316" y="2553"/>
                    <a:pt x="221" y="2647"/>
                    <a:pt x="127" y="2742"/>
                  </a:cubicBezTo>
                  <a:lnTo>
                    <a:pt x="1" y="2805"/>
                  </a:lnTo>
                  <a:lnTo>
                    <a:pt x="347" y="3403"/>
                  </a:lnTo>
                  <a:lnTo>
                    <a:pt x="473" y="3340"/>
                  </a:lnTo>
                  <a:cubicBezTo>
                    <a:pt x="532" y="3297"/>
                    <a:pt x="590" y="3273"/>
                    <a:pt x="649" y="3273"/>
                  </a:cubicBezTo>
                  <a:cubicBezTo>
                    <a:pt x="716" y="3273"/>
                    <a:pt x="784" y="3304"/>
                    <a:pt x="851" y="3372"/>
                  </a:cubicBezTo>
                  <a:cubicBezTo>
                    <a:pt x="1009" y="3529"/>
                    <a:pt x="1198" y="3592"/>
                    <a:pt x="1418" y="3687"/>
                  </a:cubicBezTo>
                  <a:cubicBezTo>
                    <a:pt x="1576" y="3718"/>
                    <a:pt x="1639" y="3876"/>
                    <a:pt x="1639" y="4002"/>
                  </a:cubicBezTo>
                  <a:lnTo>
                    <a:pt x="1639" y="4128"/>
                  </a:lnTo>
                  <a:lnTo>
                    <a:pt x="2364" y="4128"/>
                  </a:lnTo>
                  <a:lnTo>
                    <a:pt x="2364" y="4002"/>
                  </a:lnTo>
                  <a:cubicBezTo>
                    <a:pt x="2364" y="3845"/>
                    <a:pt x="2427" y="3718"/>
                    <a:pt x="2584" y="3687"/>
                  </a:cubicBezTo>
                  <a:cubicBezTo>
                    <a:pt x="2805" y="3592"/>
                    <a:pt x="2994" y="3498"/>
                    <a:pt x="3151" y="3372"/>
                  </a:cubicBezTo>
                  <a:cubicBezTo>
                    <a:pt x="3224" y="3317"/>
                    <a:pt x="3298" y="3283"/>
                    <a:pt x="3371" y="3283"/>
                  </a:cubicBezTo>
                  <a:cubicBezTo>
                    <a:pt x="3424" y="3283"/>
                    <a:pt x="3476" y="3301"/>
                    <a:pt x="3529" y="3340"/>
                  </a:cubicBezTo>
                  <a:lnTo>
                    <a:pt x="3655" y="3403"/>
                  </a:lnTo>
                  <a:lnTo>
                    <a:pt x="4002" y="2805"/>
                  </a:lnTo>
                  <a:lnTo>
                    <a:pt x="3876" y="2742"/>
                  </a:lnTo>
                  <a:cubicBezTo>
                    <a:pt x="3781" y="2647"/>
                    <a:pt x="3687" y="2490"/>
                    <a:pt x="3750" y="2395"/>
                  </a:cubicBezTo>
                  <a:cubicBezTo>
                    <a:pt x="3781" y="2143"/>
                    <a:pt x="3781" y="1986"/>
                    <a:pt x="3750" y="1765"/>
                  </a:cubicBezTo>
                  <a:cubicBezTo>
                    <a:pt x="3687" y="1608"/>
                    <a:pt x="3781" y="1482"/>
                    <a:pt x="3876" y="1387"/>
                  </a:cubicBezTo>
                  <a:lnTo>
                    <a:pt x="4002" y="1324"/>
                  </a:lnTo>
                  <a:lnTo>
                    <a:pt x="3655" y="726"/>
                  </a:lnTo>
                  <a:lnTo>
                    <a:pt x="3529" y="820"/>
                  </a:lnTo>
                  <a:cubicBezTo>
                    <a:pt x="3477" y="846"/>
                    <a:pt x="3425" y="861"/>
                    <a:pt x="3373" y="861"/>
                  </a:cubicBezTo>
                  <a:cubicBezTo>
                    <a:pt x="3299" y="861"/>
                    <a:pt x="3225" y="831"/>
                    <a:pt x="3151" y="757"/>
                  </a:cubicBezTo>
                  <a:cubicBezTo>
                    <a:pt x="2994" y="600"/>
                    <a:pt x="2805" y="537"/>
                    <a:pt x="2584" y="442"/>
                  </a:cubicBezTo>
                  <a:cubicBezTo>
                    <a:pt x="2427" y="410"/>
                    <a:pt x="2364" y="253"/>
                    <a:pt x="2364" y="127"/>
                  </a:cubicBezTo>
                  <a:lnTo>
                    <a:pt x="2364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7" name="Google Shape;6397;p48"/>
            <p:cNvSpPr/>
            <p:nvPr/>
          </p:nvSpPr>
          <p:spPr>
            <a:xfrm>
              <a:off x="-48129100" y="3665200"/>
              <a:ext cx="18150" cy="18125"/>
            </a:xfrm>
            <a:custGeom>
              <a:avLst/>
              <a:gdLst/>
              <a:ahLst/>
              <a:cxnLst/>
              <a:rect l="l" t="t" r="r" b="b"/>
              <a:pathLst>
                <a:path w="726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cubicBezTo>
                    <a:pt x="568" y="725"/>
                    <a:pt x="726" y="567"/>
                    <a:pt x="726" y="378"/>
                  </a:cubicBezTo>
                  <a:cubicBezTo>
                    <a:pt x="726" y="158"/>
                    <a:pt x="568" y="0"/>
                    <a:pt x="3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98" name="Google Shape;6398;p48"/>
          <p:cNvGrpSpPr/>
          <p:nvPr/>
        </p:nvGrpSpPr>
        <p:grpSpPr>
          <a:xfrm>
            <a:off x="3622109" y="3887480"/>
            <a:ext cx="234298" cy="334447"/>
            <a:chOff x="-48216525" y="3936125"/>
            <a:chExt cx="211900" cy="302475"/>
          </a:xfrm>
          <a:solidFill>
            <a:srgbClr val="171536"/>
          </a:solidFill>
        </p:grpSpPr>
        <p:sp>
          <p:nvSpPr>
            <p:cNvPr id="6399" name="Google Shape;6399;p48"/>
            <p:cNvSpPr/>
            <p:nvPr/>
          </p:nvSpPr>
          <p:spPr>
            <a:xfrm>
              <a:off x="-48207850" y="3955825"/>
              <a:ext cx="105550" cy="158325"/>
            </a:xfrm>
            <a:custGeom>
              <a:avLst/>
              <a:gdLst/>
              <a:ahLst/>
              <a:cxnLst/>
              <a:rect l="l" t="t" r="r" b="b"/>
              <a:pathLst>
                <a:path w="4222" h="6333" extrusionOk="0">
                  <a:moveTo>
                    <a:pt x="2080" y="2080"/>
                  </a:moveTo>
                  <a:cubicBezTo>
                    <a:pt x="2300" y="2080"/>
                    <a:pt x="2458" y="2237"/>
                    <a:pt x="2458" y="2458"/>
                  </a:cubicBezTo>
                  <a:lnTo>
                    <a:pt x="2458" y="3151"/>
                  </a:lnTo>
                  <a:cubicBezTo>
                    <a:pt x="2458" y="3340"/>
                    <a:pt x="2300" y="3497"/>
                    <a:pt x="2080" y="3497"/>
                  </a:cubicBezTo>
                  <a:cubicBezTo>
                    <a:pt x="1891" y="3497"/>
                    <a:pt x="1733" y="3340"/>
                    <a:pt x="1733" y="3151"/>
                  </a:cubicBezTo>
                  <a:lnTo>
                    <a:pt x="1733" y="2458"/>
                  </a:lnTo>
                  <a:cubicBezTo>
                    <a:pt x="1733" y="2237"/>
                    <a:pt x="1891" y="2080"/>
                    <a:pt x="2080" y="2080"/>
                  </a:cubicBezTo>
                  <a:close/>
                  <a:moveTo>
                    <a:pt x="2080" y="4222"/>
                  </a:moveTo>
                  <a:cubicBezTo>
                    <a:pt x="2300" y="4222"/>
                    <a:pt x="2458" y="4380"/>
                    <a:pt x="2458" y="4569"/>
                  </a:cubicBezTo>
                  <a:lnTo>
                    <a:pt x="2458" y="5293"/>
                  </a:lnTo>
                  <a:cubicBezTo>
                    <a:pt x="2458" y="5482"/>
                    <a:pt x="2300" y="5640"/>
                    <a:pt x="2080" y="5640"/>
                  </a:cubicBezTo>
                  <a:cubicBezTo>
                    <a:pt x="1891" y="5640"/>
                    <a:pt x="1733" y="5482"/>
                    <a:pt x="1733" y="5293"/>
                  </a:cubicBezTo>
                  <a:lnTo>
                    <a:pt x="1733" y="4569"/>
                  </a:lnTo>
                  <a:cubicBezTo>
                    <a:pt x="1733" y="4380"/>
                    <a:pt x="1891" y="4222"/>
                    <a:pt x="2080" y="4222"/>
                  </a:cubicBezTo>
                  <a:close/>
                  <a:moveTo>
                    <a:pt x="2111" y="0"/>
                  </a:moveTo>
                  <a:cubicBezTo>
                    <a:pt x="1891" y="0"/>
                    <a:pt x="1733" y="158"/>
                    <a:pt x="1733" y="347"/>
                  </a:cubicBezTo>
                  <a:lnTo>
                    <a:pt x="1733" y="757"/>
                  </a:lnTo>
                  <a:cubicBezTo>
                    <a:pt x="1544" y="788"/>
                    <a:pt x="1355" y="914"/>
                    <a:pt x="1198" y="1072"/>
                  </a:cubicBezTo>
                  <a:lnTo>
                    <a:pt x="883" y="757"/>
                  </a:lnTo>
                  <a:cubicBezTo>
                    <a:pt x="820" y="694"/>
                    <a:pt x="733" y="662"/>
                    <a:pt x="642" y="662"/>
                  </a:cubicBezTo>
                  <a:cubicBezTo>
                    <a:pt x="552" y="662"/>
                    <a:pt x="457" y="694"/>
                    <a:pt x="378" y="757"/>
                  </a:cubicBezTo>
                  <a:cubicBezTo>
                    <a:pt x="252" y="883"/>
                    <a:pt x="252" y="1103"/>
                    <a:pt x="378" y="1261"/>
                  </a:cubicBezTo>
                  <a:lnTo>
                    <a:pt x="788" y="1702"/>
                  </a:lnTo>
                  <a:cubicBezTo>
                    <a:pt x="757" y="1859"/>
                    <a:pt x="725" y="2017"/>
                    <a:pt x="725" y="2174"/>
                  </a:cubicBezTo>
                  <a:lnTo>
                    <a:pt x="378" y="2174"/>
                  </a:lnTo>
                  <a:cubicBezTo>
                    <a:pt x="158" y="2174"/>
                    <a:pt x="0" y="2332"/>
                    <a:pt x="0" y="2521"/>
                  </a:cubicBezTo>
                  <a:cubicBezTo>
                    <a:pt x="0" y="2710"/>
                    <a:pt x="158" y="2867"/>
                    <a:pt x="378" y="2867"/>
                  </a:cubicBezTo>
                  <a:lnTo>
                    <a:pt x="725" y="2867"/>
                  </a:lnTo>
                  <a:lnTo>
                    <a:pt x="725" y="3592"/>
                  </a:lnTo>
                  <a:lnTo>
                    <a:pt x="378" y="3592"/>
                  </a:lnTo>
                  <a:cubicBezTo>
                    <a:pt x="158" y="3592"/>
                    <a:pt x="0" y="3750"/>
                    <a:pt x="0" y="3939"/>
                  </a:cubicBezTo>
                  <a:cubicBezTo>
                    <a:pt x="0" y="4128"/>
                    <a:pt x="158" y="4285"/>
                    <a:pt x="378" y="4285"/>
                  </a:cubicBezTo>
                  <a:lnTo>
                    <a:pt x="725" y="4285"/>
                  </a:lnTo>
                  <a:lnTo>
                    <a:pt x="725" y="5010"/>
                  </a:lnTo>
                  <a:lnTo>
                    <a:pt x="347" y="5010"/>
                  </a:lnTo>
                  <a:lnTo>
                    <a:pt x="347" y="4915"/>
                  </a:lnTo>
                  <a:cubicBezTo>
                    <a:pt x="158" y="4915"/>
                    <a:pt x="0" y="5073"/>
                    <a:pt x="0" y="5293"/>
                  </a:cubicBezTo>
                  <a:cubicBezTo>
                    <a:pt x="0" y="5482"/>
                    <a:pt x="158" y="5640"/>
                    <a:pt x="347" y="5640"/>
                  </a:cubicBezTo>
                  <a:lnTo>
                    <a:pt x="725" y="5640"/>
                  </a:lnTo>
                  <a:lnTo>
                    <a:pt x="725" y="6333"/>
                  </a:lnTo>
                  <a:lnTo>
                    <a:pt x="3497" y="6333"/>
                  </a:lnTo>
                  <a:lnTo>
                    <a:pt x="3497" y="5640"/>
                  </a:lnTo>
                  <a:lnTo>
                    <a:pt x="3876" y="5640"/>
                  </a:lnTo>
                  <a:cubicBezTo>
                    <a:pt x="4065" y="5640"/>
                    <a:pt x="4222" y="5482"/>
                    <a:pt x="4222" y="5293"/>
                  </a:cubicBezTo>
                  <a:cubicBezTo>
                    <a:pt x="4222" y="5073"/>
                    <a:pt x="4065" y="4915"/>
                    <a:pt x="3876" y="4915"/>
                  </a:cubicBezTo>
                  <a:lnTo>
                    <a:pt x="3497" y="4915"/>
                  </a:lnTo>
                  <a:lnTo>
                    <a:pt x="3497" y="4222"/>
                  </a:lnTo>
                  <a:lnTo>
                    <a:pt x="3876" y="4222"/>
                  </a:lnTo>
                  <a:cubicBezTo>
                    <a:pt x="4065" y="4222"/>
                    <a:pt x="4222" y="4065"/>
                    <a:pt x="4222" y="3876"/>
                  </a:cubicBezTo>
                  <a:cubicBezTo>
                    <a:pt x="4222" y="3655"/>
                    <a:pt x="4065" y="3497"/>
                    <a:pt x="3876" y="3497"/>
                  </a:cubicBezTo>
                  <a:lnTo>
                    <a:pt x="3497" y="3497"/>
                  </a:lnTo>
                  <a:lnTo>
                    <a:pt x="3497" y="2804"/>
                  </a:lnTo>
                  <a:lnTo>
                    <a:pt x="3876" y="2804"/>
                  </a:lnTo>
                  <a:cubicBezTo>
                    <a:pt x="4065" y="2804"/>
                    <a:pt x="4222" y="2647"/>
                    <a:pt x="4222" y="2458"/>
                  </a:cubicBezTo>
                  <a:cubicBezTo>
                    <a:pt x="4222" y="2237"/>
                    <a:pt x="4065" y="2080"/>
                    <a:pt x="3876" y="2080"/>
                  </a:cubicBezTo>
                  <a:lnTo>
                    <a:pt x="3497" y="2080"/>
                  </a:lnTo>
                  <a:cubicBezTo>
                    <a:pt x="3497" y="1418"/>
                    <a:pt x="3088" y="914"/>
                    <a:pt x="2458" y="757"/>
                  </a:cubicBezTo>
                  <a:lnTo>
                    <a:pt x="2458" y="347"/>
                  </a:lnTo>
                  <a:cubicBezTo>
                    <a:pt x="2458" y="158"/>
                    <a:pt x="2300" y="0"/>
                    <a:pt x="211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0" name="Google Shape;6400;p48"/>
            <p:cNvSpPr/>
            <p:nvPr/>
          </p:nvSpPr>
          <p:spPr>
            <a:xfrm>
              <a:off x="-48192100" y="4184225"/>
              <a:ext cx="163850" cy="54375"/>
            </a:xfrm>
            <a:custGeom>
              <a:avLst/>
              <a:gdLst/>
              <a:ahLst/>
              <a:cxnLst/>
              <a:rect l="l" t="t" r="r" b="b"/>
              <a:pathLst>
                <a:path w="6554" h="2175" extrusionOk="0">
                  <a:moveTo>
                    <a:pt x="0" y="1"/>
                  </a:moveTo>
                  <a:lnTo>
                    <a:pt x="442" y="1891"/>
                  </a:lnTo>
                  <a:cubicBezTo>
                    <a:pt x="473" y="2049"/>
                    <a:pt x="631" y="2175"/>
                    <a:pt x="788" y="2175"/>
                  </a:cubicBezTo>
                  <a:lnTo>
                    <a:pt x="5703" y="2175"/>
                  </a:lnTo>
                  <a:cubicBezTo>
                    <a:pt x="5860" y="2175"/>
                    <a:pt x="6018" y="2049"/>
                    <a:pt x="6081" y="1891"/>
                  </a:cubicBezTo>
                  <a:lnTo>
                    <a:pt x="6554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1" name="Google Shape;6401;p48"/>
            <p:cNvSpPr/>
            <p:nvPr/>
          </p:nvSpPr>
          <p:spPr>
            <a:xfrm>
              <a:off x="-48216525" y="4131475"/>
              <a:ext cx="211900" cy="34675"/>
            </a:xfrm>
            <a:custGeom>
              <a:avLst/>
              <a:gdLst/>
              <a:ahLst/>
              <a:cxnLst/>
              <a:rect l="l" t="t" r="r" b="b"/>
              <a:pathLst>
                <a:path w="8476" h="1387" extrusionOk="0">
                  <a:moveTo>
                    <a:pt x="347" y="0"/>
                  </a:moveTo>
                  <a:cubicBezTo>
                    <a:pt x="158" y="0"/>
                    <a:pt x="1" y="126"/>
                    <a:pt x="1" y="347"/>
                  </a:cubicBezTo>
                  <a:cubicBezTo>
                    <a:pt x="1" y="914"/>
                    <a:pt x="473" y="1386"/>
                    <a:pt x="1072" y="1386"/>
                  </a:cubicBezTo>
                  <a:lnTo>
                    <a:pt x="7405" y="1386"/>
                  </a:lnTo>
                  <a:cubicBezTo>
                    <a:pt x="8003" y="1386"/>
                    <a:pt x="8476" y="914"/>
                    <a:pt x="8476" y="347"/>
                  </a:cubicBezTo>
                  <a:cubicBezTo>
                    <a:pt x="8413" y="158"/>
                    <a:pt x="8255" y="0"/>
                    <a:pt x="8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2" name="Google Shape;6402;p48"/>
            <p:cNvSpPr/>
            <p:nvPr/>
          </p:nvSpPr>
          <p:spPr>
            <a:xfrm>
              <a:off x="-48113350" y="3936125"/>
              <a:ext cx="98475" cy="178025"/>
            </a:xfrm>
            <a:custGeom>
              <a:avLst/>
              <a:gdLst/>
              <a:ahLst/>
              <a:cxnLst/>
              <a:rect l="l" t="t" r="r" b="b"/>
              <a:pathLst>
                <a:path w="3939" h="7121" extrusionOk="0">
                  <a:moveTo>
                    <a:pt x="1860" y="2175"/>
                  </a:moveTo>
                  <a:cubicBezTo>
                    <a:pt x="2049" y="2175"/>
                    <a:pt x="2206" y="2332"/>
                    <a:pt x="2206" y="2521"/>
                  </a:cubicBezTo>
                  <a:lnTo>
                    <a:pt x="2206" y="3246"/>
                  </a:lnTo>
                  <a:cubicBezTo>
                    <a:pt x="2206" y="3435"/>
                    <a:pt x="2049" y="3592"/>
                    <a:pt x="1860" y="3592"/>
                  </a:cubicBezTo>
                  <a:cubicBezTo>
                    <a:pt x="1671" y="3592"/>
                    <a:pt x="1513" y="3435"/>
                    <a:pt x="1513" y="3246"/>
                  </a:cubicBezTo>
                  <a:lnTo>
                    <a:pt x="1513" y="2521"/>
                  </a:lnTo>
                  <a:cubicBezTo>
                    <a:pt x="1513" y="2332"/>
                    <a:pt x="1671" y="2175"/>
                    <a:pt x="1860" y="2175"/>
                  </a:cubicBezTo>
                  <a:close/>
                  <a:moveTo>
                    <a:pt x="1860" y="4285"/>
                  </a:moveTo>
                  <a:cubicBezTo>
                    <a:pt x="2049" y="4285"/>
                    <a:pt x="2206" y="4443"/>
                    <a:pt x="2206" y="4632"/>
                  </a:cubicBezTo>
                  <a:lnTo>
                    <a:pt x="2206" y="5357"/>
                  </a:lnTo>
                  <a:cubicBezTo>
                    <a:pt x="2206" y="5546"/>
                    <a:pt x="2049" y="5703"/>
                    <a:pt x="1860" y="5703"/>
                  </a:cubicBezTo>
                  <a:cubicBezTo>
                    <a:pt x="1671" y="5703"/>
                    <a:pt x="1513" y="5546"/>
                    <a:pt x="1513" y="5357"/>
                  </a:cubicBezTo>
                  <a:lnTo>
                    <a:pt x="1513" y="4632"/>
                  </a:lnTo>
                  <a:cubicBezTo>
                    <a:pt x="1513" y="4443"/>
                    <a:pt x="1671" y="4285"/>
                    <a:pt x="1860" y="4285"/>
                  </a:cubicBezTo>
                  <a:close/>
                  <a:moveTo>
                    <a:pt x="1860" y="1"/>
                  </a:moveTo>
                  <a:cubicBezTo>
                    <a:pt x="1671" y="1"/>
                    <a:pt x="1513" y="158"/>
                    <a:pt x="1513" y="347"/>
                  </a:cubicBezTo>
                  <a:lnTo>
                    <a:pt x="1513" y="757"/>
                  </a:lnTo>
                  <a:cubicBezTo>
                    <a:pt x="1324" y="788"/>
                    <a:pt x="1104" y="914"/>
                    <a:pt x="946" y="1072"/>
                  </a:cubicBezTo>
                  <a:lnTo>
                    <a:pt x="631" y="757"/>
                  </a:lnTo>
                  <a:cubicBezTo>
                    <a:pt x="584" y="694"/>
                    <a:pt x="497" y="662"/>
                    <a:pt x="403" y="662"/>
                  </a:cubicBezTo>
                  <a:cubicBezTo>
                    <a:pt x="308" y="662"/>
                    <a:pt x="206" y="694"/>
                    <a:pt x="127" y="757"/>
                  </a:cubicBezTo>
                  <a:cubicBezTo>
                    <a:pt x="1" y="883"/>
                    <a:pt x="1" y="1104"/>
                    <a:pt x="127" y="1261"/>
                  </a:cubicBezTo>
                  <a:lnTo>
                    <a:pt x="505" y="1702"/>
                  </a:lnTo>
                  <a:cubicBezTo>
                    <a:pt x="474" y="1860"/>
                    <a:pt x="442" y="2017"/>
                    <a:pt x="442" y="2175"/>
                  </a:cubicBezTo>
                  <a:lnTo>
                    <a:pt x="442" y="2238"/>
                  </a:lnTo>
                  <a:cubicBezTo>
                    <a:pt x="820" y="2395"/>
                    <a:pt x="1135" y="2742"/>
                    <a:pt x="1135" y="3214"/>
                  </a:cubicBezTo>
                  <a:cubicBezTo>
                    <a:pt x="1135" y="3498"/>
                    <a:pt x="1041" y="3750"/>
                    <a:pt x="883" y="3939"/>
                  </a:cubicBezTo>
                  <a:cubicBezTo>
                    <a:pt x="1041" y="4128"/>
                    <a:pt x="1135" y="4380"/>
                    <a:pt x="1135" y="4632"/>
                  </a:cubicBezTo>
                  <a:cubicBezTo>
                    <a:pt x="1135" y="4916"/>
                    <a:pt x="1041" y="5168"/>
                    <a:pt x="883" y="5357"/>
                  </a:cubicBezTo>
                  <a:cubicBezTo>
                    <a:pt x="1041" y="5546"/>
                    <a:pt x="1135" y="5798"/>
                    <a:pt x="1135" y="6081"/>
                  </a:cubicBezTo>
                  <a:cubicBezTo>
                    <a:pt x="1135" y="6554"/>
                    <a:pt x="883" y="6932"/>
                    <a:pt x="442" y="7058"/>
                  </a:cubicBezTo>
                  <a:lnTo>
                    <a:pt x="442" y="7121"/>
                  </a:lnTo>
                  <a:lnTo>
                    <a:pt x="3246" y="7121"/>
                  </a:lnTo>
                  <a:lnTo>
                    <a:pt x="3246" y="5703"/>
                  </a:lnTo>
                  <a:lnTo>
                    <a:pt x="3593" y="5703"/>
                  </a:lnTo>
                  <a:cubicBezTo>
                    <a:pt x="3782" y="5703"/>
                    <a:pt x="3939" y="5546"/>
                    <a:pt x="3939" y="5357"/>
                  </a:cubicBezTo>
                  <a:cubicBezTo>
                    <a:pt x="3939" y="5168"/>
                    <a:pt x="3782" y="5010"/>
                    <a:pt x="3593" y="5010"/>
                  </a:cubicBezTo>
                  <a:lnTo>
                    <a:pt x="3246" y="5010"/>
                  </a:lnTo>
                  <a:lnTo>
                    <a:pt x="3246" y="4285"/>
                  </a:lnTo>
                  <a:lnTo>
                    <a:pt x="3593" y="4285"/>
                  </a:lnTo>
                  <a:cubicBezTo>
                    <a:pt x="3782" y="4285"/>
                    <a:pt x="3939" y="4128"/>
                    <a:pt x="3939" y="3939"/>
                  </a:cubicBezTo>
                  <a:cubicBezTo>
                    <a:pt x="3939" y="3750"/>
                    <a:pt x="3782" y="3592"/>
                    <a:pt x="3593" y="3592"/>
                  </a:cubicBezTo>
                  <a:lnTo>
                    <a:pt x="3246" y="3592"/>
                  </a:lnTo>
                  <a:lnTo>
                    <a:pt x="3246" y="2868"/>
                  </a:lnTo>
                  <a:lnTo>
                    <a:pt x="3593" y="2868"/>
                  </a:lnTo>
                  <a:cubicBezTo>
                    <a:pt x="3782" y="2868"/>
                    <a:pt x="3939" y="2710"/>
                    <a:pt x="3939" y="2521"/>
                  </a:cubicBezTo>
                  <a:cubicBezTo>
                    <a:pt x="3939" y="2332"/>
                    <a:pt x="3782" y="2175"/>
                    <a:pt x="3593" y="2175"/>
                  </a:cubicBezTo>
                  <a:lnTo>
                    <a:pt x="3246" y="2175"/>
                  </a:lnTo>
                  <a:cubicBezTo>
                    <a:pt x="3246" y="2017"/>
                    <a:pt x="3183" y="1860"/>
                    <a:pt x="3151" y="1702"/>
                  </a:cubicBezTo>
                  <a:lnTo>
                    <a:pt x="3593" y="1261"/>
                  </a:lnTo>
                  <a:cubicBezTo>
                    <a:pt x="3719" y="1135"/>
                    <a:pt x="3719" y="914"/>
                    <a:pt x="3593" y="757"/>
                  </a:cubicBezTo>
                  <a:cubicBezTo>
                    <a:pt x="3530" y="694"/>
                    <a:pt x="3443" y="662"/>
                    <a:pt x="3352" y="662"/>
                  </a:cubicBezTo>
                  <a:cubicBezTo>
                    <a:pt x="3262" y="662"/>
                    <a:pt x="3167" y="694"/>
                    <a:pt x="3088" y="757"/>
                  </a:cubicBezTo>
                  <a:lnTo>
                    <a:pt x="2773" y="1072"/>
                  </a:lnTo>
                  <a:cubicBezTo>
                    <a:pt x="2616" y="946"/>
                    <a:pt x="2427" y="820"/>
                    <a:pt x="2206" y="757"/>
                  </a:cubicBezTo>
                  <a:lnTo>
                    <a:pt x="2206" y="347"/>
                  </a:lnTo>
                  <a:cubicBezTo>
                    <a:pt x="2206" y="158"/>
                    <a:pt x="2049" y="1"/>
                    <a:pt x="186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03" name="Google Shape;6403;p48"/>
          <p:cNvGrpSpPr/>
          <p:nvPr/>
        </p:nvGrpSpPr>
        <p:grpSpPr>
          <a:xfrm>
            <a:off x="5631506" y="3074957"/>
            <a:ext cx="331821" cy="331848"/>
            <a:chOff x="-46410500" y="3201275"/>
            <a:chExt cx="300100" cy="300125"/>
          </a:xfrm>
          <a:solidFill>
            <a:srgbClr val="171536"/>
          </a:solidFill>
        </p:grpSpPr>
        <p:sp>
          <p:nvSpPr>
            <p:cNvPr id="6404" name="Google Shape;6404;p48"/>
            <p:cNvSpPr/>
            <p:nvPr/>
          </p:nvSpPr>
          <p:spPr>
            <a:xfrm>
              <a:off x="-46358500" y="3201275"/>
              <a:ext cx="37825" cy="87450"/>
            </a:xfrm>
            <a:custGeom>
              <a:avLst/>
              <a:gdLst/>
              <a:ahLst/>
              <a:cxnLst/>
              <a:rect l="l" t="t" r="r" b="b"/>
              <a:pathLst>
                <a:path w="1513" h="3498" extrusionOk="0">
                  <a:moveTo>
                    <a:pt x="768" y="1"/>
                  </a:moveTo>
                  <a:cubicBezTo>
                    <a:pt x="677" y="1"/>
                    <a:pt x="583" y="32"/>
                    <a:pt x="504" y="95"/>
                  </a:cubicBezTo>
                  <a:cubicBezTo>
                    <a:pt x="0" y="599"/>
                    <a:pt x="0" y="1482"/>
                    <a:pt x="504" y="1986"/>
                  </a:cubicBezTo>
                  <a:cubicBezTo>
                    <a:pt x="725" y="2238"/>
                    <a:pt x="725" y="2616"/>
                    <a:pt x="504" y="2899"/>
                  </a:cubicBezTo>
                  <a:cubicBezTo>
                    <a:pt x="378" y="3025"/>
                    <a:pt x="378" y="3246"/>
                    <a:pt x="504" y="3403"/>
                  </a:cubicBezTo>
                  <a:cubicBezTo>
                    <a:pt x="567" y="3466"/>
                    <a:pt x="654" y="3498"/>
                    <a:pt x="744" y="3498"/>
                  </a:cubicBezTo>
                  <a:cubicBezTo>
                    <a:pt x="835" y="3498"/>
                    <a:pt x="929" y="3466"/>
                    <a:pt x="1008" y="3403"/>
                  </a:cubicBezTo>
                  <a:cubicBezTo>
                    <a:pt x="1512" y="2899"/>
                    <a:pt x="1512" y="2017"/>
                    <a:pt x="1008" y="1513"/>
                  </a:cubicBezTo>
                  <a:cubicBezTo>
                    <a:pt x="788" y="1293"/>
                    <a:pt x="788" y="851"/>
                    <a:pt x="1008" y="599"/>
                  </a:cubicBezTo>
                  <a:cubicBezTo>
                    <a:pt x="1134" y="505"/>
                    <a:pt x="1134" y="253"/>
                    <a:pt x="1008" y="95"/>
                  </a:cubicBezTo>
                  <a:cubicBezTo>
                    <a:pt x="945" y="32"/>
                    <a:pt x="859" y="1"/>
                    <a:pt x="76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5" name="Google Shape;6405;p48"/>
            <p:cNvSpPr/>
            <p:nvPr/>
          </p:nvSpPr>
          <p:spPr>
            <a:xfrm>
              <a:off x="-46307325" y="3201275"/>
              <a:ext cx="38625" cy="88250"/>
            </a:xfrm>
            <a:custGeom>
              <a:avLst/>
              <a:gdLst/>
              <a:ahLst/>
              <a:cxnLst/>
              <a:rect l="l" t="t" r="r" b="b"/>
              <a:pathLst>
                <a:path w="1545" h="3530" extrusionOk="0">
                  <a:moveTo>
                    <a:pt x="781" y="1"/>
                  </a:moveTo>
                  <a:cubicBezTo>
                    <a:pt x="686" y="1"/>
                    <a:pt x="584" y="32"/>
                    <a:pt x="505" y="95"/>
                  </a:cubicBezTo>
                  <a:cubicBezTo>
                    <a:pt x="1" y="599"/>
                    <a:pt x="1" y="1482"/>
                    <a:pt x="505" y="1986"/>
                  </a:cubicBezTo>
                  <a:cubicBezTo>
                    <a:pt x="788" y="2238"/>
                    <a:pt x="788" y="2616"/>
                    <a:pt x="536" y="2899"/>
                  </a:cubicBezTo>
                  <a:cubicBezTo>
                    <a:pt x="410" y="3025"/>
                    <a:pt x="410" y="3246"/>
                    <a:pt x="536" y="3403"/>
                  </a:cubicBezTo>
                  <a:cubicBezTo>
                    <a:pt x="631" y="3498"/>
                    <a:pt x="694" y="3529"/>
                    <a:pt x="788" y="3529"/>
                  </a:cubicBezTo>
                  <a:cubicBezTo>
                    <a:pt x="851" y="3529"/>
                    <a:pt x="978" y="3498"/>
                    <a:pt x="1009" y="3403"/>
                  </a:cubicBezTo>
                  <a:cubicBezTo>
                    <a:pt x="1545" y="2899"/>
                    <a:pt x="1545" y="2017"/>
                    <a:pt x="1009" y="1513"/>
                  </a:cubicBezTo>
                  <a:cubicBezTo>
                    <a:pt x="788" y="1293"/>
                    <a:pt x="788" y="851"/>
                    <a:pt x="1009" y="599"/>
                  </a:cubicBezTo>
                  <a:cubicBezTo>
                    <a:pt x="1135" y="505"/>
                    <a:pt x="1135" y="253"/>
                    <a:pt x="1009" y="95"/>
                  </a:cubicBezTo>
                  <a:cubicBezTo>
                    <a:pt x="962" y="32"/>
                    <a:pt x="875" y="1"/>
                    <a:pt x="78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6" name="Google Shape;6406;p48"/>
            <p:cNvSpPr/>
            <p:nvPr/>
          </p:nvSpPr>
          <p:spPr>
            <a:xfrm>
              <a:off x="-46253750" y="3201275"/>
              <a:ext cx="38600" cy="87450"/>
            </a:xfrm>
            <a:custGeom>
              <a:avLst/>
              <a:gdLst/>
              <a:ahLst/>
              <a:cxnLst/>
              <a:rect l="l" t="t" r="r" b="b"/>
              <a:pathLst>
                <a:path w="1544" h="3498" extrusionOk="0">
                  <a:moveTo>
                    <a:pt x="800" y="1"/>
                  </a:moveTo>
                  <a:cubicBezTo>
                    <a:pt x="709" y="1"/>
                    <a:pt x="615" y="32"/>
                    <a:pt x="536" y="95"/>
                  </a:cubicBezTo>
                  <a:cubicBezTo>
                    <a:pt x="0" y="599"/>
                    <a:pt x="0" y="1482"/>
                    <a:pt x="536" y="1986"/>
                  </a:cubicBezTo>
                  <a:cubicBezTo>
                    <a:pt x="756" y="2238"/>
                    <a:pt x="756" y="2616"/>
                    <a:pt x="536" y="2899"/>
                  </a:cubicBezTo>
                  <a:cubicBezTo>
                    <a:pt x="410" y="3025"/>
                    <a:pt x="410" y="3246"/>
                    <a:pt x="536" y="3403"/>
                  </a:cubicBezTo>
                  <a:cubicBezTo>
                    <a:pt x="599" y="3466"/>
                    <a:pt x="685" y="3498"/>
                    <a:pt x="776" y="3498"/>
                  </a:cubicBezTo>
                  <a:cubicBezTo>
                    <a:pt x="867" y="3498"/>
                    <a:pt x="961" y="3466"/>
                    <a:pt x="1040" y="3403"/>
                  </a:cubicBezTo>
                  <a:cubicBezTo>
                    <a:pt x="1544" y="2899"/>
                    <a:pt x="1544" y="2017"/>
                    <a:pt x="1040" y="1513"/>
                  </a:cubicBezTo>
                  <a:cubicBezTo>
                    <a:pt x="788" y="1293"/>
                    <a:pt x="788" y="851"/>
                    <a:pt x="1040" y="599"/>
                  </a:cubicBezTo>
                  <a:cubicBezTo>
                    <a:pt x="1166" y="505"/>
                    <a:pt x="1166" y="253"/>
                    <a:pt x="1040" y="95"/>
                  </a:cubicBezTo>
                  <a:cubicBezTo>
                    <a:pt x="977" y="32"/>
                    <a:pt x="890" y="1"/>
                    <a:pt x="80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7" name="Google Shape;6407;p48"/>
            <p:cNvSpPr/>
            <p:nvPr/>
          </p:nvSpPr>
          <p:spPr>
            <a:xfrm>
              <a:off x="-46410500" y="3306025"/>
              <a:ext cx="300100" cy="141025"/>
            </a:xfrm>
            <a:custGeom>
              <a:avLst/>
              <a:gdLst/>
              <a:ahLst/>
              <a:cxnLst/>
              <a:rect l="l" t="t" r="r" b="b"/>
              <a:pathLst>
                <a:path w="12004" h="5641" extrusionOk="0">
                  <a:moveTo>
                    <a:pt x="10933" y="1419"/>
                  </a:moveTo>
                  <a:cubicBezTo>
                    <a:pt x="11122" y="1419"/>
                    <a:pt x="11279" y="1576"/>
                    <a:pt x="11279" y="1765"/>
                  </a:cubicBezTo>
                  <a:cubicBezTo>
                    <a:pt x="11248" y="3057"/>
                    <a:pt x="10208" y="4128"/>
                    <a:pt x="8980" y="4223"/>
                  </a:cubicBezTo>
                  <a:cubicBezTo>
                    <a:pt x="9389" y="3404"/>
                    <a:pt x="9673" y="2458"/>
                    <a:pt x="9799" y="1419"/>
                  </a:cubicBezTo>
                  <a:close/>
                  <a:moveTo>
                    <a:pt x="347" y="1"/>
                  </a:moveTo>
                  <a:cubicBezTo>
                    <a:pt x="158" y="1"/>
                    <a:pt x="1" y="159"/>
                    <a:pt x="1" y="348"/>
                  </a:cubicBezTo>
                  <a:cubicBezTo>
                    <a:pt x="1" y="2458"/>
                    <a:pt x="694" y="4412"/>
                    <a:pt x="1923" y="5640"/>
                  </a:cubicBezTo>
                  <a:lnTo>
                    <a:pt x="7971" y="5640"/>
                  </a:lnTo>
                  <a:cubicBezTo>
                    <a:pt x="8192" y="5420"/>
                    <a:pt x="8381" y="5168"/>
                    <a:pt x="8539" y="4916"/>
                  </a:cubicBezTo>
                  <a:lnTo>
                    <a:pt x="8854" y="4916"/>
                  </a:lnTo>
                  <a:cubicBezTo>
                    <a:pt x="10586" y="4916"/>
                    <a:pt x="12004" y="3498"/>
                    <a:pt x="12004" y="1765"/>
                  </a:cubicBezTo>
                  <a:cubicBezTo>
                    <a:pt x="11941" y="1198"/>
                    <a:pt x="11469" y="726"/>
                    <a:pt x="10933" y="726"/>
                  </a:cubicBezTo>
                  <a:lnTo>
                    <a:pt x="9862" y="726"/>
                  </a:lnTo>
                  <a:lnTo>
                    <a:pt x="9862" y="348"/>
                  </a:lnTo>
                  <a:cubicBezTo>
                    <a:pt x="9862" y="159"/>
                    <a:pt x="9704" y="1"/>
                    <a:pt x="951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8" name="Google Shape;6408;p48"/>
            <p:cNvSpPr/>
            <p:nvPr/>
          </p:nvSpPr>
          <p:spPr>
            <a:xfrm>
              <a:off x="-46401050" y="3465925"/>
              <a:ext cx="226075" cy="35475"/>
            </a:xfrm>
            <a:custGeom>
              <a:avLst/>
              <a:gdLst/>
              <a:ahLst/>
              <a:cxnLst/>
              <a:rect l="l" t="t" r="r" b="b"/>
              <a:pathLst>
                <a:path w="9043" h="1419" extrusionOk="0">
                  <a:moveTo>
                    <a:pt x="473" y="0"/>
                  </a:moveTo>
                  <a:cubicBezTo>
                    <a:pt x="158" y="0"/>
                    <a:pt x="1" y="379"/>
                    <a:pt x="221" y="631"/>
                  </a:cubicBezTo>
                  <a:cubicBezTo>
                    <a:pt x="757" y="1135"/>
                    <a:pt x="1450" y="1418"/>
                    <a:pt x="2206" y="1418"/>
                  </a:cubicBezTo>
                  <a:lnTo>
                    <a:pt x="6837" y="1418"/>
                  </a:lnTo>
                  <a:cubicBezTo>
                    <a:pt x="7593" y="1418"/>
                    <a:pt x="8318" y="1135"/>
                    <a:pt x="8822" y="631"/>
                  </a:cubicBezTo>
                  <a:cubicBezTo>
                    <a:pt x="9043" y="379"/>
                    <a:pt x="8948" y="0"/>
                    <a:pt x="860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09" name="Google Shape;6409;p48"/>
          <p:cNvGrpSpPr/>
          <p:nvPr/>
        </p:nvGrpSpPr>
        <p:grpSpPr>
          <a:xfrm>
            <a:off x="5631506" y="3481661"/>
            <a:ext cx="331821" cy="332705"/>
            <a:chOff x="-46409700" y="3569100"/>
            <a:chExt cx="300100" cy="300900"/>
          </a:xfrm>
          <a:solidFill>
            <a:srgbClr val="171536"/>
          </a:solidFill>
        </p:grpSpPr>
        <p:sp>
          <p:nvSpPr>
            <p:cNvPr id="6410" name="Google Shape;6410;p48"/>
            <p:cNvSpPr/>
            <p:nvPr/>
          </p:nvSpPr>
          <p:spPr>
            <a:xfrm>
              <a:off x="-46234850" y="3569100"/>
              <a:ext cx="18125" cy="52800"/>
            </a:xfrm>
            <a:custGeom>
              <a:avLst/>
              <a:gdLst/>
              <a:ahLst/>
              <a:cxnLst/>
              <a:rect l="l" t="t" r="r" b="b"/>
              <a:pathLst>
                <a:path w="725" h="2112" extrusionOk="0">
                  <a:moveTo>
                    <a:pt x="0" y="1"/>
                  </a:moveTo>
                  <a:lnTo>
                    <a:pt x="0" y="2111"/>
                  </a:lnTo>
                  <a:lnTo>
                    <a:pt x="725" y="2111"/>
                  </a:lnTo>
                  <a:lnTo>
                    <a:pt x="725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1" name="Google Shape;6411;p48"/>
            <p:cNvSpPr/>
            <p:nvPr/>
          </p:nvSpPr>
          <p:spPr>
            <a:xfrm>
              <a:off x="-46270300" y="3745525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2" name="Google Shape;6412;p48"/>
            <p:cNvSpPr/>
            <p:nvPr/>
          </p:nvSpPr>
          <p:spPr>
            <a:xfrm>
              <a:off x="-46305750" y="3710875"/>
              <a:ext cx="89025" cy="88225"/>
            </a:xfrm>
            <a:custGeom>
              <a:avLst/>
              <a:gdLst/>
              <a:ahLst/>
              <a:cxnLst/>
              <a:rect l="l" t="t" r="r" b="b"/>
              <a:pathLst>
                <a:path w="3561" h="3529" extrusionOk="0">
                  <a:moveTo>
                    <a:pt x="1765" y="662"/>
                  </a:moveTo>
                  <a:cubicBezTo>
                    <a:pt x="2364" y="662"/>
                    <a:pt x="2836" y="1135"/>
                    <a:pt x="2836" y="1733"/>
                  </a:cubicBezTo>
                  <a:cubicBezTo>
                    <a:pt x="2836" y="2332"/>
                    <a:pt x="2364" y="2804"/>
                    <a:pt x="1765" y="2804"/>
                  </a:cubicBezTo>
                  <a:cubicBezTo>
                    <a:pt x="1198" y="2804"/>
                    <a:pt x="725" y="2332"/>
                    <a:pt x="725" y="1733"/>
                  </a:cubicBezTo>
                  <a:cubicBezTo>
                    <a:pt x="725" y="1135"/>
                    <a:pt x="1198" y="662"/>
                    <a:pt x="1765" y="662"/>
                  </a:cubicBezTo>
                  <a:close/>
                  <a:moveTo>
                    <a:pt x="1765" y="0"/>
                  </a:moveTo>
                  <a:cubicBezTo>
                    <a:pt x="788" y="0"/>
                    <a:pt x="1" y="788"/>
                    <a:pt x="1" y="1765"/>
                  </a:cubicBezTo>
                  <a:cubicBezTo>
                    <a:pt x="1" y="2741"/>
                    <a:pt x="788" y="3529"/>
                    <a:pt x="1765" y="3529"/>
                  </a:cubicBezTo>
                  <a:cubicBezTo>
                    <a:pt x="2773" y="3529"/>
                    <a:pt x="3561" y="2741"/>
                    <a:pt x="3561" y="1765"/>
                  </a:cubicBezTo>
                  <a:cubicBezTo>
                    <a:pt x="3561" y="788"/>
                    <a:pt x="2773" y="0"/>
                    <a:pt x="17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3" name="Google Shape;6413;p48"/>
            <p:cNvSpPr/>
            <p:nvPr/>
          </p:nvSpPr>
          <p:spPr>
            <a:xfrm>
              <a:off x="-46409700" y="3569900"/>
              <a:ext cx="300100" cy="300100"/>
            </a:xfrm>
            <a:custGeom>
              <a:avLst/>
              <a:gdLst/>
              <a:ahLst/>
              <a:cxnLst/>
              <a:rect l="l" t="t" r="r" b="b"/>
              <a:pathLst>
                <a:path w="12004" h="12004" extrusionOk="0">
                  <a:moveTo>
                    <a:pt x="5923" y="4978"/>
                  </a:moveTo>
                  <a:cubicBezTo>
                    <a:pt x="7278" y="4978"/>
                    <a:pt x="8381" y="6081"/>
                    <a:pt x="8381" y="7404"/>
                  </a:cubicBezTo>
                  <a:cubicBezTo>
                    <a:pt x="8412" y="8758"/>
                    <a:pt x="7309" y="9830"/>
                    <a:pt x="5923" y="9830"/>
                  </a:cubicBezTo>
                  <a:cubicBezTo>
                    <a:pt x="4600" y="9830"/>
                    <a:pt x="3497" y="8727"/>
                    <a:pt x="3497" y="7404"/>
                  </a:cubicBezTo>
                  <a:cubicBezTo>
                    <a:pt x="3497" y="6081"/>
                    <a:pt x="4600" y="4978"/>
                    <a:pt x="5923" y="4978"/>
                  </a:cubicBezTo>
                  <a:close/>
                  <a:moveTo>
                    <a:pt x="2426" y="9861"/>
                  </a:moveTo>
                  <a:cubicBezTo>
                    <a:pt x="2647" y="9861"/>
                    <a:pt x="2773" y="10019"/>
                    <a:pt x="2773" y="10208"/>
                  </a:cubicBezTo>
                  <a:cubicBezTo>
                    <a:pt x="2773" y="10397"/>
                    <a:pt x="2647" y="10554"/>
                    <a:pt x="2426" y="10554"/>
                  </a:cubicBezTo>
                  <a:lnTo>
                    <a:pt x="1733" y="10554"/>
                  </a:lnTo>
                  <a:cubicBezTo>
                    <a:pt x="1512" y="10554"/>
                    <a:pt x="1386" y="10397"/>
                    <a:pt x="1386" y="10208"/>
                  </a:cubicBezTo>
                  <a:cubicBezTo>
                    <a:pt x="1386" y="10019"/>
                    <a:pt x="1512" y="9861"/>
                    <a:pt x="1733" y="9861"/>
                  </a:cubicBezTo>
                  <a:close/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1657"/>
                  </a:lnTo>
                  <a:cubicBezTo>
                    <a:pt x="0" y="11846"/>
                    <a:pt x="158" y="12003"/>
                    <a:pt x="347" y="12003"/>
                  </a:cubicBezTo>
                  <a:lnTo>
                    <a:pt x="11657" y="12003"/>
                  </a:lnTo>
                  <a:cubicBezTo>
                    <a:pt x="11846" y="12003"/>
                    <a:pt x="12004" y="11846"/>
                    <a:pt x="12004" y="11657"/>
                  </a:cubicBezTo>
                  <a:lnTo>
                    <a:pt x="12004" y="2489"/>
                  </a:lnTo>
                  <a:cubicBezTo>
                    <a:pt x="11909" y="2331"/>
                    <a:pt x="11878" y="2237"/>
                    <a:pt x="11846" y="2205"/>
                  </a:cubicBezTo>
                  <a:lnTo>
                    <a:pt x="9830" y="189"/>
                  </a:lnTo>
                  <a:lnTo>
                    <a:pt x="9830" y="3875"/>
                  </a:lnTo>
                  <a:cubicBezTo>
                    <a:pt x="9830" y="4064"/>
                    <a:pt x="9672" y="4222"/>
                    <a:pt x="9483" y="4222"/>
                  </a:cubicBezTo>
                  <a:lnTo>
                    <a:pt x="2458" y="4222"/>
                  </a:lnTo>
                  <a:cubicBezTo>
                    <a:pt x="2269" y="4222"/>
                    <a:pt x="2111" y="4064"/>
                    <a:pt x="2111" y="3875"/>
                  </a:cubicBezTo>
                  <a:lnTo>
                    <a:pt x="2111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4" name="Google Shape;6414;p48"/>
            <p:cNvSpPr/>
            <p:nvPr/>
          </p:nvSpPr>
          <p:spPr>
            <a:xfrm>
              <a:off x="-46341175" y="3569100"/>
              <a:ext cx="159125" cy="87450"/>
            </a:xfrm>
            <a:custGeom>
              <a:avLst/>
              <a:gdLst/>
              <a:ahLst/>
              <a:cxnLst/>
              <a:rect l="l" t="t" r="r" b="b"/>
              <a:pathLst>
                <a:path w="6365" h="3498" extrusionOk="0">
                  <a:moveTo>
                    <a:pt x="0" y="1"/>
                  </a:moveTo>
                  <a:lnTo>
                    <a:pt x="0" y="3498"/>
                  </a:lnTo>
                  <a:lnTo>
                    <a:pt x="6364" y="3498"/>
                  </a:lnTo>
                  <a:lnTo>
                    <a:pt x="6364" y="1"/>
                  </a:lnTo>
                  <a:lnTo>
                    <a:pt x="5640" y="1"/>
                  </a:lnTo>
                  <a:lnTo>
                    <a:pt x="5640" y="2426"/>
                  </a:lnTo>
                  <a:cubicBezTo>
                    <a:pt x="5640" y="2647"/>
                    <a:pt x="5482" y="2773"/>
                    <a:pt x="5293" y="2773"/>
                  </a:cubicBezTo>
                  <a:lnTo>
                    <a:pt x="3875" y="2773"/>
                  </a:lnTo>
                  <a:cubicBezTo>
                    <a:pt x="3655" y="2773"/>
                    <a:pt x="3497" y="2647"/>
                    <a:pt x="3497" y="2426"/>
                  </a:cubicBezTo>
                  <a:lnTo>
                    <a:pt x="3497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15" name="Google Shape;6415;p48"/>
          <p:cNvGrpSpPr/>
          <p:nvPr/>
        </p:nvGrpSpPr>
        <p:grpSpPr>
          <a:xfrm>
            <a:off x="5620187" y="3888365"/>
            <a:ext cx="354460" cy="334447"/>
            <a:chOff x="-46422300" y="3936925"/>
            <a:chExt cx="320575" cy="302475"/>
          </a:xfrm>
          <a:solidFill>
            <a:srgbClr val="171536"/>
          </a:solidFill>
        </p:grpSpPr>
        <p:sp>
          <p:nvSpPr>
            <p:cNvPr id="6416" name="Google Shape;6416;p48"/>
            <p:cNvSpPr/>
            <p:nvPr/>
          </p:nvSpPr>
          <p:spPr>
            <a:xfrm>
              <a:off x="-46254550" y="3936925"/>
              <a:ext cx="152825" cy="300900"/>
            </a:xfrm>
            <a:custGeom>
              <a:avLst/>
              <a:gdLst/>
              <a:ahLst/>
              <a:cxnLst/>
              <a:rect l="l" t="t" r="r" b="b"/>
              <a:pathLst>
                <a:path w="6113" h="12036" extrusionOk="0">
                  <a:moveTo>
                    <a:pt x="1418" y="0"/>
                  </a:moveTo>
                  <a:cubicBezTo>
                    <a:pt x="631" y="0"/>
                    <a:pt x="1" y="630"/>
                    <a:pt x="1" y="1418"/>
                  </a:cubicBezTo>
                  <a:lnTo>
                    <a:pt x="1" y="10617"/>
                  </a:lnTo>
                  <a:cubicBezTo>
                    <a:pt x="1" y="11405"/>
                    <a:pt x="631" y="12035"/>
                    <a:pt x="1418" y="12035"/>
                  </a:cubicBezTo>
                  <a:cubicBezTo>
                    <a:pt x="2332" y="12035"/>
                    <a:pt x="3120" y="11405"/>
                    <a:pt x="3403" y="10554"/>
                  </a:cubicBezTo>
                  <a:lnTo>
                    <a:pt x="3403" y="10554"/>
                  </a:lnTo>
                  <a:cubicBezTo>
                    <a:pt x="3309" y="10554"/>
                    <a:pt x="3246" y="10617"/>
                    <a:pt x="3151" y="10617"/>
                  </a:cubicBezTo>
                  <a:cubicBezTo>
                    <a:pt x="2332" y="10617"/>
                    <a:pt x="1513" y="10302"/>
                    <a:pt x="914" y="9672"/>
                  </a:cubicBezTo>
                  <a:cubicBezTo>
                    <a:pt x="788" y="9546"/>
                    <a:pt x="788" y="9294"/>
                    <a:pt x="914" y="9137"/>
                  </a:cubicBezTo>
                  <a:cubicBezTo>
                    <a:pt x="1024" y="9095"/>
                    <a:pt x="1128" y="9072"/>
                    <a:pt x="1221" y="9072"/>
                  </a:cubicBezTo>
                  <a:cubicBezTo>
                    <a:pt x="1341" y="9072"/>
                    <a:pt x="1442" y="9111"/>
                    <a:pt x="1513" y="9200"/>
                  </a:cubicBezTo>
                  <a:cubicBezTo>
                    <a:pt x="1998" y="9685"/>
                    <a:pt x="2614" y="9906"/>
                    <a:pt x="3224" y="9906"/>
                  </a:cubicBezTo>
                  <a:cubicBezTo>
                    <a:pt x="4477" y="9906"/>
                    <a:pt x="5703" y="8971"/>
                    <a:pt x="5703" y="7467"/>
                  </a:cubicBezTo>
                  <a:cubicBezTo>
                    <a:pt x="5703" y="7215"/>
                    <a:pt x="5672" y="6994"/>
                    <a:pt x="5609" y="6742"/>
                  </a:cubicBezTo>
                  <a:cubicBezTo>
                    <a:pt x="5010" y="7372"/>
                    <a:pt x="4191" y="7814"/>
                    <a:pt x="3246" y="7814"/>
                  </a:cubicBezTo>
                  <a:cubicBezTo>
                    <a:pt x="3025" y="7814"/>
                    <a:pt x="2868" y="7656"/>
                    <a:pt x="2868" y="7467"/>
                  </a:cubicBezTo>
                  <a:cubicBezTo>
                    <a:pt x="2868" y="7246"/>
                    <a:pt x="3025" y="7089"/>
                    <a:pt x="3246" y="7089"/>
                  </a:cubicBezTo>
                  <a:cubicBezTo>
                    <a:pt x="4065" y="7089"/>
                    <a:pt x="4821" y="6679"/>
                    <a:pt x="5231" y="6049"/>
                  </a:cubicBezTo>
                  <a:cubicBezTo>
                    <a:pt x="6113" y="4789"/>
                    <a:pt x="5640" y="3088"/>
                    <a:pt x="4254" y="2426"/>
                  </a:cubicBezTo>
                  <a:cubicBezTo>
                    <a:pt x="4128" y="3844"/>
                    <a:pt x="2931" y="4978"/>
                    <a:pt x="1450" y="4978"/>
                  </a:cubicBezTo>
                  <a:cubicBezTo>
                    <a:pt x="1261" y="4978"/>
                    <a:pt x="1103" y="4821"/>
                    <a:pt x="1103" y="4632"/>
                  </a:cubicBezTo>
                  <a:cubicBezTo>
                    <a:pt x="1103" y="4411"/>
                    <a:pt x="1261" y="4253"/>
                    <a:pt x="1450" y="4253"/>
                  </a:cubicBezTo>
                  <a:cubicBezTo>
                    <a:pt x="2616" y="4253"/>
                    <a:pt x="3561" y="3308"/>
                    <a:pt x="3561" y="2174"/>
                  </a:cubicBezTo>
                  <a:lnTo>
                    <a:pt x="3561" y="2143"/>
                  </a:lnTo>
                  <a:cubicBezTo>
                    <a:pt x="3561" y="945"/>
                    <a:pt x="2616" y="0"/>
                    <a:pt x="141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7" name="Google Shape;6417;p48"/>
            <p:cNvSpPr/>
            <p:nvPr/>
          </p:nvSpPr>
          <p:spPr>
            <a:xfrm>
              <a:off x="-46422300" y="3938500"/>
              <a:ext cx="152025" cy="300900"/>
            </a:xfrm>
            <a:custGeom>
              <a:avLst/>
              <a:gdLst/>
              <a:ahLst/>
              <a:cxnLst/>
              <a:rect l="l" t="t" r="r" b="b"/>
              <a:pathLst>
                <a:path w="6081" h="12036" extrusionOk="0">
                  <a:moveTo>
                    <a:pt x="4726" y="0"/>
                  </a:moveTo>
                  <a:cubicBezTo>
                    <a:pt x="3529" y="0"/>
                    <a:pt x="2584" y="977"/>
                    <a:pt x="2584" y="2111"/>
                  </a:cubicBezTo>
                  <a:lnTo>
                    <a:pt x="2584" y="2143"/>
                  </a:lnTo>
                  <a:cubicBezTo>
                    <a:pt x="2584" y="3308"/>
                    <a:pt x="3529" y="4253"/>
                    <a:pt x="4663" y="4253"/>
                  </a:cubicBezTo>
                  <a:cubicBezTo>
                    <a:pt x="4883" y="4253"/>
                    <a:pt x="5041" y="4411"/>
                    <a:pt x="5041" y="4600"/>
                  </a:cubicBezTo>
                  <a:cubicBezTo>
                    <a:pt x="5041" y="4789"/>
                    <a:pt x="4883" y="4947"/>
                    <a:pt x="4663" y="4947"/>
                  </a:cubicBezTo>
                  <a:cubicBezTo>
                    <a:pt x="3214" y="4947"/>
                    <a:pt x="2048" y="3812"/>
                    <a:pt x="1890" y="2395"/>
                  </a:cubicBezTo>
                  <a:cubicBezTo>
                    <a:pt x="441" y="3056"/>
                    <a:pt x="0" y="4758"/>
                    <a:pt x="882" y="6018"/>
                  </a:cubicBezTo>
                  <a:cubicBezTo>
                    <a:pt x="1323" y="6648"/>
                    <a:pt x="2111" y="7057"/>
                    <a:pt x="2930" y="7057"/>
                  </a:cubicBezTo>
                  <a:cubicBezTo>
                    <a:pt x="3151" y="7057"/>
                    <a:pt x="3277" y="7215"/>
                    <a:pt x="3277" y="7435"/>
                  </a:cubicBezTo>
                  <a:cubicBezTo>
                    <a:pt x="3277" y="7625"/>
                    <a:pt x="3151" y="7782"/>
                    <a:pt x="2930" y="7782"/>
                  </a:cubicBezTo>
                  <a:cubicBezTo>
                    <a:pt x="1985" y="7782"/>
                    <a:pt x="1166" y="7341"/>
                    <a:pt x="567" y="6711"/>
                  </a:cubicBezTo>
                  <a:cubicBezTo>
                    <a:pt x="504" y="6963"/>
                    <a:pt x="441" y="7183"/>
                    <a:pt x="441" y="7435"/>
                  </a:cubicBezTo>
                  <a:cubicBezTo>
                    <a:pt x="441" y="8940"/>
                    <a:pt x="1695" y="9874"/>
                    <a:pt x="2958" y="9874"/>
                  </a:cubicBezTo>
                  <a:cubicBezTo>
                    <a:pt x="3572" y="9874"/>
                    <a:pt x="4188" y="9653"/>
                    <a:pt x="4663" y="9168"/>
                  </a:cubicBezTo>
                  <a:cubicBezTo>
                    <a:pt x="4726" y="9105"/>
                    <a:pt x="4813" y="9074"/>
                    <a:pt x="4903" y="9074"/>
                  </a:cubicBezTo>
                  <a:cubicBezTo>
                    <a:pt x="4994" y="9074"/>
                    <a:pt x="5088" y="9105"/>
                    <a:pt x="5167" y="9168"/>
                  </a:cubicBezTo>
                  <a:cubicBezTo>
                    <a:pt x="5293" y="9263"/>
                    <a:pt x="5293" y="9515"/>
                    <a:pt x="5167" y="9672"/>
                  </a:cubicBezTo>
                  <a:cubicBezTo>
                    <a:pt x="4600" y="10271"/>
                    <a:pt x="3812" y="10617"/>
                    <a:pt x="2930" y="10617"/>
                  </a:cubicBezTo>
                  <a:cubicBezTo>
                    <a:pt x="2867" y="10617"/>
                    <a:pt x="2773" y="10617"/>
                    <a:pt x="2710" y="10586"/>
                  </a:cubicBezTo>
                  <a:lnTo>
                    <a:pt x="2710" y="10586"/>
                  </a:lnTo>
                  <a:cubicBezTo>
                    <a:pt x="2962" y="11405"/>
                    <a:pt x="3749" y="12035"/>
                    <a:pt x="4663" y="12035"/>
                  </a:cubicBezTo>
                  <a:cubicBezTo>
                    <a:pt x="5450" y="12035"/>
                    <a:pt x="6081" y="11405"/>
                    <a:pt x="6081" y="10617"/>
                  </a:cubicBezTo>
                  <a:lnTo>
                    <a:pt x="6081" y="1450"/>
                  </a:lnTo>
                  <a:cubicBezTo>
                    <a:pt x="6081" y="599"/>
                    <a:pt x="5450" y="0"/>
                    <a:pt x="47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18" name="Google Shape;6418;p48"/>
          <p:cNvGrpSpPr/>
          <p:nvPr/>
        </p:nvGrpSpPr>
        <p:grpSpPr>
          <a:xfrm>
            <a:off x="7280492" y="3472097"/>
            <a:ext cx="332705" cy="331821"/>
            <a:chOff x="-44914800" y="3560450"/>
            <a:chExt cx="300900" cy="300100"/>
          </a:xfrm>
          <a:solidFill>
            <a:srgbClr val="171536"/>
          </a:solidFill>
        </p:grpSpPr>
        <p:sp>
          <p:nvSpPr>
            <p:cNvPr id="6419" name="Google Shape;6419;p48"/>
            <p:cNvSpPr/>
            <p:nvPr/>
          </p:nvSpPr>
          <p:spPr>
            <a:xfrm>
              <a:off x="-44914800" y="3560450"/>
              <a:ext cx="300900" cy="300100"/>
            </a:xfrm>
            <a:custGeom>
              <a:avLst/>
              <a:gdLst/>
              <a:ahLst/>
              <a:cxnLst/>
              <a:rect l="l" t="t" r="r" b="b"/>
              <a:pathLst>
                <a:path w="12036" h="12004" extrusionOk="0">
                  <a:moveTo>
                    <a:pt x="9893" y="1418"/>
                  </a:moveTo>
                  <a:lnTo>
                    <a:pt x="9893" y="1764"/>
                  </a:lnTo>
                  <a:cubicBezTo>
                    <a:pt x="9893" y="1953"/>
                    <a:pt x="10051" y="2111"/>
                    <a:pt x="10240" y="2111"/>
                  </a:cubicBezTo>
                  <a:lnTo>
                    <a:pt x="10618" y="2111"/>
                  </a:lnTo>
                  <a:lnTo>
                    <a:pt x="10618" y="9924"/>
                  </a:lnTo>
                  <a:lnTo>
                    <a:pt x="10240" y="9924"/>
                  </a:lnTo>
                  <a:cubicBezTo>
                    <a:pt x="10051" y="9924"/>
                    <a:pt x="9893" y="10082"/>
                    <a:pt x="9893" y="10271"/>
                  </a:cubicBezTo>
                  <a:lnTo>
                    <a:pt x="9893" y="10617"/>
                  </a:lnTo>
                  <a:lnTo>
                    <a:pt x="2143" y="10617"/>
                  </a:lnTo>
                  <a:lnTo>
                    <a:pt x="2143" y="10271"/>
                  </a:lnTo>
                  <a:cubicBezTo>
                    <a:pt x="2143" y="10082"/>
                    <a:pt x="1985" y="9924"/>
                    <a:pt x="1796" y="9924"/>
                  </a:cubicBezTo>
                  <a:lnTo>
                    <a:pt x="1450" y="9924"/>
                  </a:lnTo>
                  <a:lnTo>
                    <a:pt x="1450" y="2142"/>
                  </a:lnTo>
                  <a:lnTo>
                    <a:pt x="1796" y="2142"/>
                  </a:lnTo>
                  <a:cubicBezTo>
                    <a:pt x="1985" y="2142"/>
                    <a:pt x="2143" y="1985"/>
                    <a:pt x="2143" y="1796"/>
                  </a:cubicBezTo>
                  <a:lnTo>
                    <a:pt x="2143" y="1418"/>
                  </a:lnTo>
                  <a:close/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764"/>
                  </a:lnTo>
                  <a:cubicBezTo>
                    <a:pt x="1" y="1953"/>
                    <a:pt x="158" y="2111"/>
                    <a:pt x="379" y="2111"/>
                  </a:cubicBezTo>
                  <a:lnTo>
                    <a:pt x="725" y="2111"/>
                  </a:lnTo>
                  <a:lnTo>
                    <a:pt x="725" y="9861"/>
                  </a:lnTo>
                  <a:lnTo>
                    <a:pt x="379" y="9861"/>
                  </a:lnTo>
                  <a:cubicBezTo>
                    <a:pt x="158" y="9861"/>
                    <a:pt x="1" y="10019"/>
                    <a:pt x="1" y="10208"/>
                  </a:cubicBezTo>
                  <a:lnTo>
                    <a:pt x="1" y="11657"/>
                  </a:lnTo>
                  <a:cubicBezTo>
                    <a:pt x="1" y="11846"/>
                    <a:pt x="158" y="12003"/>
                    <a:pt x="379" y="12003"/>
                  </a:cubicBezTo>
                  <a:lnTo>
                    <a:pt x="1796" y="12003"/>
                  </a:lnTo>
                  <a:cubicBezTo>
                    <a:pt x="1985" y="12003"/>
                    <a:pt x="2143" y="11846"/>
                    <a:pt x="2143" y="11657"/>
                  </a:cubicBezTo>
                  <a:lnTo>
                    <a:pt x="2143" y="11279"/>
                  </a:lnTo>
                  <a:lnTo>
                    <a:pt x="9893" y="11279"/>
                  </a:lnTo>
                  <a:lnTo>
                    <a:pt x="9893" y="11657"/>
                  </a:lnTo>
                  <a:cubicBezTo>
                    <a:pt x="9893" y="11846"/>
                    <a:pt x="10051" y="12003"/>
                    <a:pt x="10240" y="12003"/>
                  </a:cubicBezTo>
                  <a:lnTo>
                    <a:pt x="11657" y="12003"/>
                  </a:lnTo>
                  <a:cubicBezTo>
                    <a:pt x="11878" y="12003"/>
                    <a:pt x="12036" y="11846"/>
                    <a:pt x="12036" y="11657"/>
                  </a:cubicBezTo>
                  <a:lnTo>
                    <a:pt x="12036" y="10208"/>
                  </a:lnTo>
                  <a:cubicBezTo>
                    <a:pt x="12036" y="10019"/>
                    <a:pt x="11878" y="9861"/>
                    <a:pt x="11657" y="9861"/>
                  </a:cubicBezTo>
                  <a:lnTo>
                    <a:pt x="11311" y="9861"/>
                  </a:lnTo>
                  <a:lnTo>
                    <a:pt x="11311" y="2111"/>
                  </a:lnTo>
                  <a:lnTo>
                    <a:pt x="11657" y="2111"/>
                  </a:lnTo>
                  <a:cubicBezTo>
                    <a:pt x="11878" y="2111"/>
                    <a:pt x="12036" y="1953"/>
                    <a:pt x="12036" y="1764"/>
                  </a:cubicBezTo>
                  <a:lnTo>
                    <a:pt x="12036" y="347"/>
                  </a:lnTo>
                  <a:cubicBezTo>
                    <a:pt x="12036" y="158"/>
                    <a:pt x="11878" y="0"/>
                    <a:pt x="11657" y="0"/>
                  </a:cubicBezTo>
                  <a:lnTo>
                    <a:pt x="10240" y="0"/>
                  </a:lnTo>
                  <a:cubicBezTo>
                    <a:pt x="10051" y="0"/>
                    <a:pt x="9893" y="158"/>
                    <a:pt x="9893" y="347"/>
                  </a:cubicBezTo>
                  <a:lnTo>
                    <a:pt x="9893" y="693"/>
                  </a:lnTo>
                  <a:lnTo>
                    <a:pt x="2143" y="693"/>
                  </a:lnTo>
                  <a:lnTo>
                    <a:pt x="2143" y="347"/>
                  </a:lnTo>
                  <a:cubicBezTo>
                    <a:pt x="2143" y="158"/>
                    <a:pt x="1985" y="0"/>
                    <a:pt x="179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0" name="Google Shape;6420;p48"/>
            <p:cNvSpPr/>
            <p:nvPr/>
          </p:nvSpPr>
          <p:spPr>
            <a:xfrm>
              <a:off x="-44861250" y="3632100"/>
              <a:ext cx="193800" cy="146525"/>
            </a:xfrm>
            <a:custGeom>
              <a:avLst/>
              <a:gdLst/>
              <a:ahLst/>
              <a:cxnLst/>
              <a:rect l="l" t="t" r="r" b="b"/>
              <a:pathLst>
                <a:path w="7752" h="5861" extrusionOk="0">
                  <a:moveTo>
                    <a:pt x="3845" y="1009"/>
                  </a:moveTo>
                  <a:cubicBezTo>
                    <a:pt x="4443" y="1009"/>
                    <a:pt x="4916" y="1482"/>
                    <a:pt x="4916" y="2080"/>
                  </a:cubicBezTo>
                  <a:cubicBezTo>
                    <a:pt x="4916" y="2679"/>
                    <a:pt x="4443" y="3151"/>
                    <a:pt x="3845" y="3151"/>
                  </a:cubicBezTo>
                  <a:cubicBezTo>
                    <a:pt x="3277" y="3151"/>
                    <a:pt x="2805" y="2679"/>
                    <a:pt x="2805" y="2080"/>
                  </a:cubicBezTo>
                  <a:cubicBezTo>
                    <a:pt x="2805" y="1482"/>
                    <a:pt x="3277" y="1009"/>
                    <a:pt x="3845" y="1009"/>
                  </a:cubicBezTo>
                  <a:close/>
                  <a:moveTo>
                    <a:pt x="348" y="1"/>
                  </a:moveTo>
                  <a:cubicBezTo>
                    <a:pt x="158" y="1"/>
                    <a:pt x="1" y="159"/>
                    <a:pt x="1" y="348"/>
                  </a:cubicBezTo>
                  <a:lnTo>
                    <a:pt x="1" y="5829"/>
                  </a:lnTo>
                  <a:lnTo>
                    <a:pt x="2206" y="3624"/>
                  </a:lnTo>
                  <a:cubicBezTo>
                    <a:pt x="2269" y="3561"/>
                    <a:pt x="2356" y="3530"/>
                    <a:pt x="2447" y="3530"/>
                  </a:cubicBezTo>
                  <a:cubicBezTo>
                    <a:pt x="2537" y="3530"/>
                    <a:pt x="2632" y="3561"/>
                    <a:pt x="2710" y="3624"/>
                  </a:cubicBezTo>
                  <a:lnTo>
                    <a:pt x="3939" y="4821"/>
                  </a:lnTo>
                  <a:lnTo>
                    <a:pt x="5042" y="3656"/>
                  </a:lnTo>
                  <a:cubicBezTo>
                    <a:pt x="5136" y="3561"/>
                    <a:pt x="5199" y="3530"/>
                    <a:pt x="5294" y="3530"/>
                  </a:cubicBezTo>
                  <a:cubicBezTo>
                    <a:pt x="5388" y="3530"/>
                    <a:pt x="5483" y="3561"/>
                    <a:pt x="5546" y="3656"/>
                  </a:cubicBezTo>
                  <a:lnTo>
                    <a:pt x="7751" y="5861"/>
                  </a:lnTo>
                  <a:lnTo>
                    <a:pt x="7751" y="379"/>
                  </a:lnTo>
                  <a:cubicBezTo>
                    <a:pt x="7720" y="159"/>
                    <a:pt x="7562" y="1"/>
                    <a:pt x="737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1" name="Google Shape;6421;p48"/>
            <p:cNvSpPr/>
            <p:nvPr/>
          </p:nvSpPr>
          <p:spPr>
            <a:xfrm>
              <a:off x="-44773800" y="3675425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67" y="694"/>
                    <a:pt x="725" y="536"/>
                    <a:pt x="725" y="347"/>
                  </a:cubicBezTo>
                  <a:cubicBezTo>
                    <a:pt x="725" y="158"/>
                    <a:pt x="567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2" name="Google Shape;6422;p48"/>
            <p:cNvSpPr/>
            <p:nvPr/>
          </p:nvSpPr>
          <p:spPr>
            <a:xfrm>
              <a:off x="-44750975" y="3741600"/>
              <a:ext cx="70900" cy="48050"/>
            </a:xfrm>
            <a:custGeom>
              <a:avLst/>
              <a:gdLst/>
              <a:ahLst/>
              <a:cxnLst/>
              <a:rect l="l" t="t" r="r" b="b"/>
              <a:pathLst>
                <a:path w="2836" h="1922" extrusionOk="0">
                  <a:moveTo>
                    <a:pt x="883" y="0"/>
                  </a:moveTo>
                  <a:lnTo>
                    <a:pt x="1" y="945"/>
                  </a:lnTo>
                  <a:lnTo>
                    <a:pt x="1009" y="1922"/>
                  </a:lnTo>
                  <a:lnTo>
                    <a:pt x="2836" y="1922"/>
                  </a:lnTo>
                  <a:lnTo>
                    <a:pt x="883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3" name="Google Shape;6423;p48"/>
            <p:cNvSpPr/>
            <p:nvPr/>
          </p:nvSpPr>
          <p:spPr>
            <a:xfrm>
              <a:off x="-44848625" y="3740025"/>
              <a:ext cx="97675" cy="49625"/>
            </a:xfrm>
            <a:custGeom>
              <a:avLst/>
              <a:gdLst/>
              <a:ahLst/>
              <a:cxnLst/>
              <a:rect l="l" t="t" r="r" b="b"/>
              <a:pathLst>
                <a:path w="3907" h="1985" extrusionOk="0">
                  <a:moveTo>
                    <a:pt x="1985" y="0"/>
                  </a:moveTo>
                  <a:lnTo>
                    <a:pt x="0" y="1985"/>
                  </a:lnTo>
                  <a:lnTo>
                    <a:pt x="3907" y="1985"/>
                  </a:lnTo>
                  <a:lnTo>
                    <a:pt x="198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24" name="Google Shape;6424;p48"/>
          <p:cNvGrpSpPr/>
          <p:nvPr/>
        </p:nvGrpSpPr>
        <p:grpSpPr>
          <a:xfrm>
            <a:off x="1918660" y="3055165"/>
            <a:ext cx="330936" cy="330743"/>
            <a:chOff x="-49764975" y="3183375"/>
            <a:chExt cx="299300" cy="299125"/>
          </a:xfrm>
          <a:solidFill>
            <a:srgbClr val="171536"/>
          </a:solidFill>
        </p:grpSpPr>
        <p:sp>
          <p:nvSpPr>
            <p:cNvPr id="6425" name="Google Shape;6425;p48"/>
            <p:cNvSpPr/>
            <p:nvPr/>
          </p:nvSpPr>
          <p:spPr>
            <a:xfrm>
              <a:off x="-49606675" y="3233575"/>
              <a:ext cx="70125" cy="103200"/>
            </a:xfrm>
            <a:custGeom>
              <a:avLst/>
              <a:gdLst/>
              <a:ahLst/>
              <a:cxnLst/>
              <a:rect l="l" t="t" r="r" b="b"/>
              <a:pathLst>
                <a:path w="2805" h="4128" extrusionOk="0">
                  <a:moveTo>
                    <a:pt x="2805" y="1"/>
                  </a:moveTo>
                  <a:lnTo>
                    <a:pt x="1" y="1355"/>
                  </a:lnTo>
                  <a:lnTo>
                    <a:pt x="1" y="4128"/>
                  </a:lnTo>
                  <a:lnTo>
                    <a:pt x="2805" y="2710"/>
                  </a:lnTo>
                  <a:lnTo>
                    <a:pt x="2805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6" name="Google Shape;6426;p48"/>
            <p:cNvSpPr/>
            <p:nvPr/>
          </p:nvSpPr>
          <p:spPr>
            <a:xfrm>
              <a:off x="-49676775" y="3364325"/>
              <a:ext cx="52000" cy="118175"/>
            </a:xfrm>
            <a:custGeom>
              <a:avLst/>
              <a:gdLst/>
              <a:ahLst/>
              <a:cxnLst/>
              <a:rect l="l" t="t" r="r" b="b"/>
              <a:pathLst>
                <a:path w="2080" h="4727" extrusionOk="0">
                  <a:moveTo>
                    <a:pt x="2080" y="0"/>
                  </a:moveTo>
                  <a:lnTo>
                    <a:pt x="1" y="1072"/>
                  </a:lnTo>
                  <a:lnTo>
                    <a:pt x="1" y="4726"/>
                  </a:lnTo>
                  <a:lnTo>
                    <a:pt x="2080" y="3529"/>
                  </a:lnTo>
                  <a:lnTo>
                    <a:pt x="208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7" name="Google Shape;6427;p48"/>
            <p:cNvSpPr/>
            <p:nvPr/>
          </p:nvSpPr>
          <p:spPr>
            <a:xfrm>
              <a:off x="-49694100" y="3233575"/>
              <a:ext cx="69325" cy="103200"/>
            </a:xfrm>
            <a:custGeom>
              <a:avLst/>
              <a:gdLst/>
              <a:ahLst/>
              <a:cxnLst/>
              <a:rect l="l" t="t" r="r" b="b"/>
              <a:pathLst>
                <a:path w="2773" h="4128" extrusionOk="0">
                  <a:moveTo>
                    <a:pt x="1" y="1"/>
                  </a:moveTo>
                  <a:lnTo>
                    <a:pt x="1" y="2710"/>
                  </a:lnTo>
                  <a:lnTo>
                    <a:pt x="2773" y="4128"/>
                  </a:lnTo>
                  <a:lnTo>
                    <a:pt x="2773" y="1355"/>
                  </a:lnTo>
                  <a:lnTo>
                    <a:pt x="1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8" name="Google Shape;6428;p48"/>
            <p:cNvSpPr/>
            <p:nvPr/>
          </p:nvSpPr>
          <p:spPr>
            <a:xfrm>
              <a:off x="-49756325" y="3314700"/>
              <a:ext cx="121325" cy="61450"/>
            </a:xfrm>
            <a:custGeom>
              <a:avLst/>
              <a:gdLst/>
              <a:ahLst/>
              <a:cxnLst/>
              <a:rect l="l" t="t" r="r" b="b"/>
              <a:pathLst>
                <a:path w="4853" h="2458" extrusionOk="0">
                  <a:moveTo>
                    <a:pt x="2048" y="1"/>
                  </a:moveTo>
                  <a:lnTo>
                    <a:pt x="1" y="1040"/>
                  </a:lnTo>
                  <a:lnTo>
                    <a:pt x="2836" y="2458"/>
                  </a:lnTo>
                  <a:lnTo>
                    <a:pt x="4852" y="1418"/>
                  </a:lnTo>
                  <a:lnTo>
                    <a:pt x="2048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9" name="Google Shape;6429;p48"/>
            <p:cNvSpPr/>
            <p:nvPr/>
          </p:nvSpPr>
          <p:spPr>
            <a:xfrm>
              <a:off x="-49606675" y="3364325"/>
              <a:ext cx="52000" cy="118175"/>
            </a:xfrm>
            <a:custGeom>
              <a:avLst/>
              <a:gdLst/>
              <a:ahLst/>
              <a:cxnLst/>
              <a:rect l="l" t="t" r="r" b="b"/>
              <a:pathLst>
                <a:path w="2080" h="4727" extrusionOk="0">
                  <a:moveTo>
                    <a:pt x="1" y="0"/>
                  </a:moveTo>
                  <a:lnTo>
                    <a:pt x="1" y="3529"/>
                  </a:lnTo>
                  <a:lnTo>
                    <a:pt x="2080" y="4726"/>
                  </a:lnTo>
                  <a:lnTo>
                    <a:pt x="2080" y="1072"/>
                  </a:lnTo>
                  <a:lnTo>
                    <a:pt x="1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0" name="Google Shape;6430;p48"/>
            <p:cNvSpPr/>
            <p:nvPr/>
          </p:nvSpPr>
          <p:spPr>
            <a:xfrm>
              <a:off x="-49595650" y="3314700"/>
              <a:ext cx="121325" cy="61450"/>
            </a:xfrm>
            <a:custGeom>
              <a:avLst/>
              <a:gdLst/>
              <a:ahLst/>
              <a:cxnLst/>
              <a:rect l="l" t="t" r="r" b="b"/>
              <a:pathLst>
                <a:path w="4853" h="2458" extrusionOk="0">
                  <a:moveTo>
                    <a:pt x="2773" y="1"/>
                  </a:moveTo>
                  <a:lnTo>
                    <a:pt x="1" y="1418"/>
                  </a:lnTo>
                  <a:lnTo>
                    <a:pt x="1985" y="2458"/>
                  </a:lnTo>
                  <a:lnTo>
                    <a:pt x="4852" y="1040"/>
                  </a:lnTo>
                  <a:lnTo>
                    <a:pt x="2773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1" name="Google Shape;6431;p48"/>
            <p:cNvSpPr/>
            <p:nvPr/>
          </p:nvSpPr>
          <p:spPr>
            <a:xfrm>
              <a:off x="-49764975" y="3355650"/>
              <a:ext cx="70100" cy="126850"/>
            </a:xfrm>
            <a:custGeom>
              <a:avLst/>
              <a:gdLst/>
              <a:ahLst/>
              <a:cxnLst/>
              <a:rect l="l" t="t" r="r" b="b"/>
              <a:pathLst>
                <a:path w="2804" h="5074" extrusionOk="0">
                  <a:moveTo>
                    <a:pt x="0" y="1"/>
                  </a:moveTo>
                  <a:lnTo>
                    <a:pt x="0" y="3309"/>
                  </a:lnTo>
                  <a:cubicBezTo>
                    <a:pt x="0" y="3403"/>
                    <a:pt x="63" y="3529"/>
                    <a:pt x="189" y="3624"/>
                  </a:cubicBezTo>
                  <a:lnTo>
                    <a:pt x="2804" y="5073"/>
                  </a:lnTo>
                  <a:lnTo>
                    <a:pt x="2804" y="1419"/>
                  </a:lnTo>
                  <a:lnTo>
                    <a:pt x="0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2" name="Google Shape;6432;p48"/>
            <p:cNvSpPr/>
            <p:nvPr/>
          </p:nvSpPr>
          <p:spPr>
            <a:xfrm>
              <a:off x="-49535775" y="3355650"/>
              <a:ext cx="70100" cy="126850"/>
            </a:xfrm>
            <a:custGeom>
              <a:avLst/>
              <a:gdLst/>
              <a:ahLst/>
              <a:cxnLst/>
              <a:rect l="l" t="t" r="r" b="b"/>
              <a:pathLst>
                <a:path w="2804" h="5074" extrusionOk="0">
                  <a:moveTo>
                    <a:pt x="2804" y="1"/>
                  </a:moveTo>
                  <a:lnTo>
                    <a:pt x="0" y="1419"/>
                  </a:lnTo>
                  <a:lnTo>
                    <a:pt x="0" y="5073"/>
                  </a:lnTo>
                  <a:lnTo>
                    <a:pt x="2583" y="3624"/>
                  </a:lnTo>
                  <a:cubicBezTo>
                    <a:pt x="2709" y="3529"/>
                    <a:pt x="2804" y="3403"/>
                    <a:pt x="2804" y="3309"/>
                  </a:cubicBezTo>
                  <a:lnTo>
                    <a:pt x="2804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3" name="Google Shape;6433;p48"/>
            <p:cNvSpPr/>
            <p:nvPr/>
          </p:nvSpPr>
          <p:spPr>
            <a:xfrm>
              <a:off x="-49685425" y="3183375"/>
              <a:ext cx="140200" cy="69925"/>
            </a:xfrm>
            <a:custGeom>
              <a:avLst/>
              <a:gdLst/>
              <a:ahLst/>
              <a:cxnLst/>
              <a:rect l="l" t="t" r="r" b="b"/>
              <a:pathLst>
                <a:path w="5608" h="2797" extrusionOk="0">
                  <a:moveTo>
                    <a:pt x="2792" y="0"/>
                  </a:moveTo>
                  <a:cubicBezTo>
                    <a:pt x="2741" y="0"/>
                    <a:pt x="2694" y="8"/>
                    <a:pt x="2647" y="24"/>
                  </a:cubicBezTo>
                  <a:lnTo>
                    <a:pt x="0" y="1378"/>
                  </a:lnTo>
                  <a:lnTo>
                    <a:pt x="2804" y="2796"/>
                  </a:lnTo>
                  <a:lnTo>
                    <a:pt x="5608" y="1378"/>
                  </a:lnTo>
                  <a:lnTo>
                    <a:pt x="2962" y="24"/>
                  </a:lnTo>
                  <a:cubicBezTo>
                    <a:pt x="2899" y="8"/>
                    <a:pt x="2843" y="0"/>
                    <a:pt x="279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34" name="Google Shape;6434;p48"/>
          <p:cNvGrpSpPr/>
          <p:nvPr/>
        </p:nvGrpSpPr>
        <p:grpSpPr>
          <a:xfrm>
            <a:off x="1918660" y="3461897"/>
            <a:ext cx="330936" cy="332429"/>
            <a:chOff x="-49764975" y="3551225"/>
            <a:chExt cx="299300" cy="300650"/>
          </a:xfrm>
          <a:solidFill>
            <a:srgbClr val="171536"/>
          </a:solidFill>
        </p:grpSpPr>
        <p:sp>
          <p:nvSpPr>
            <p:cNvPr id="6435" name="Google Shape;6435;p48"/>
            <p:cNvSpPr/>
            <p:nvPr/>
          </p:nvSpPr>
          <p:spPr>
            <a:xfrm>
              <a:off x="-49764975" y="3657325"/>
              <a:ext cx="35450" cy="18125"/>
            </a:xfrm>
            <a:custGeom>
              <a:avLst/>
              <a:gdLst/>
              <a:ahLst/>
              <a:cxnLst/>
              <a:rect l="l" t="t" r="r" b="b"/>
              <a:pathLst>
                <a:path w="1418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040" y="725"/>
                  </a:lnTo>
                  <a:cubicBezTo>
                    <a:pt x="1260" y="725"/>
                    <a:pt x="1418" y="567"/>
                    <a:pt x="1418" y="378"/>
                  </a:cubicBezTo>
                  <a:cubicBezTo>
                    <a:pt x="1386" y="158"/>
                    <a:pt x="1197" y="0"/>
                    <a:pt x="104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6" name="Google Shape;6436;p48"/>
            <p:cNvSpPr/>
            <p:nvPr/>
          </p:nvSpPr>
          <p:spPr>
            <a:xfrm>
              <a:off x="-49763400" y="3598250"/>
              <a:ext cx="31525" cy="29950"/>
            </a:xfrm>
            <a:custGeom>
              <a:avLst/>
              <a:gdLst/>
              <a:ahLst/>
              <a:cxnLst/>
              <a:rect l="l" t="t" r="r" b="b"/>
              <a:pathLst>
                <a:path w="1261" h="1198" extrusionOk="0">
                  <a:moveTo>
                    <a:pt x="390" y="0"/>
                  </a:moveTo>
                  <a:cubicBezTo>
                    <a:pt x="299" y="0"/>
                    <a:pt x="205" y="32"/>
                    <a:pt x="126" y="95"/>
                  </a:cubicBezTo>
                  <a:cubicBezTo>
                    <a:pt x="0" y="221"/>
                    <a:pt x="0" y="441"/>
                    <a:pt x="126" y="599"/>
                  </a:cubicBezTo>
                  <a:lnTo>
                    <a:pt x="630" y="1103"/>
                  </a:lnTo>
                  <a:cubicBezTo>
                    <a:pt x="693" y="1166"/>
                    <a:pt x="780" y="1197"/>
                    <a:pt x="870" y="1197"/>
                  </a:cubicBezTo>
                  <a:cubicBezTo>
                    <a:pt x="961" y="1197"/>
                    <a:pt x="1056" y="1166"/>
                    <a:pt x="1134" y="1103"/>
                  </a:cubicBezTo>
                  <a:cubicBezTo>
                    <a:pt x="1260" y="1008"/>
                    <a:pt x="1260" y="756"/>
                    <a:pt x="1134" y="599"/>
                  </a:cubicBezTo>
                  <a:lnTo>
                    <a:pt x="630" y="95"/>
                  </a:lnTo>
                  <a:cubicBezTo>
                    <a:pt x="567" y="32"/>
                    <a:pt x="481" y="0"/>
                    <a:pt x="39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7" name="Google Shape;6437;p48"/>
            <p:cNvSpPr/>
            <p:nvPr/>
          </p:nvSpPr>
          <p:spPr>
            <a:xfrm>
              <a:off x="-49763400" y="3703975"/>
              <a:ext cx="31525" cy="30550"/>
            </a:xfrm>
            <a:custGeom>
              <a:avLst/>
              <a:gdLst/>
              <a:ahLst/>
              <a:cxnLst/>
              <a:rect l="l" t="t" r="r" b="b"/>
              <a:pathLst>
                <a:path w="1261" h="1222" extrusionOk="0">
                  <a:moveTo>
                    <a:pt x="882" y="1"/>
                  </a:moveTo>
                  <a:cubicBezTo>
                    <a:pt x="796" y="1"/>
                    <a:pt x="709" y="40"/>
                    <a:pt x="630" y="119"/>
                  </a:cubicBezTo>
                  <a:lnTo>
                    <a:pt x="126" y="623"/>
                  </a:lnTo>
                  <a:cubicBezTo>
                    <a:pt x="0" y="749"/>
                    <a:pt x="0" y="970"/>
                    <a:pt x="126" y="1127"/>
                  </a:cubicBezTo>
                  <a:cubicBezTo>
                    <a:pt x="189" y="1190"/>
                    <a:pt x="276" y="1222"/>
                    <a:pt x="366" y="1222"/>
                  </a:cubicBezTo>
                  <a:cubicBezTo>
                    <a:pt x="457" y="1222"/>
                    <a:pt x="551" y="1190"/>
                    <a:pt x="630" y="1127"/>
                  </a:cubicBezTo>
                  <a:lnTo>
                    <a:pt x="1134" y="623"/>
                  </a:lnTo>
                  <a:cubicBezTo>
                    <a:pt x="1260" y="497"/>
                    <a:pt x="1260" y="276"/>
                    <a:pt x="1134" y="119"/>
                  </a:cubicBezTo>
                  <a:cubicBezTo>
                    <a:pt x="1056" y="40"/>
                    <a:pt x="969" y="1"/>
                    <a:pt x="88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8" name="Google Shape;6438;p48"/>
            <p:cNvSpPr/>
            <p:nvPr/>
          </p:nvSpPr>
          <p:spPr>
            <a:xfrm>
              <a:off x="-49501125" y="3657325"/>
              <a:ext cx="35450" cy="18125"/>
            </a:xfrm>
            <a:custGeom>
              <a:avLst/>
              <a:gdLst/>
              <a:ahLst/>
              <a:cxnLst/>
              <a:rect l="l" t="t" r="r" b="b"/>
              <a:pathLst>
                <a:path w="1418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071" y="725"/>
                  </a:lnTo>
                  <a:cubicBezTo>
                    <a:pt x="1260" y="725"/>
                    <a:pt x="1418" y="567"/>
                    <a:pt x="1418" y="378"/>
                  </a:cubicBezTo>
                  <a:cubicBezTo>
                    <a:pt x="1418" y="158"/>
                    <a:pt x="1260" y="0"/>
                    <a:pt x="107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9" name="Google Shape;6439;p48"/>
            <p:cNvSpPr/>
            <p:nvPr/>
          </p:nvSpPr>
          <p:spPr>
            <a:xfrm>
              <a:off x="-49499550" y="3598250"/>
              <a:ext cx="31525" cy="30550"/>
            </a:xfrm>
            <a:custGeom>
              <a:avLst/>
              <a:gdLst/>
              <a:ahLst/>
              <a:cxnLst/>
              <a:rect l="l" t="t" r="r" b="b"/>
              <a:pathLst>
                <a:path w="1261" h="1222" extrusionOk="0">
                  <a:moveTo>
                    <a:pt x="906" y="0"/>
                  </a:moveTo>
                  <a:cubicBezTo>
                    <a:pt x="812" y="0"/>
                    <a:pt x="709" y="32"/>
                    <a:pt x="630" y="95"/>
                  </a:cubicBezTo>
                  <a:lnTo>
                    <a:pt x="126" y="599"/>
                  </a:lnTo>
                  <a:cubicBezTo>
                    <a:pt x="0" y="725"/>
                    <a:pt x="0" y="945"/>
                    <a:pt x="126" y="1103"/>
                  </a:cubicBezTo>
                  <a:cubicBezTo>
                    <a:pt x="205" y="1182"/>
                    <a:pt x="292" y="1221"/>
                    <a:pt x="378" y="1221"/>
                  </a:cubicBezTo>
                  <a:cubicBezTo>
                    <a:pt x="465" y="1221"/>
                    <a:pt x="552" y="1182"/>
                    <a:pt x="630" y="1103"/>
                  </a:cubicBezTo>
                  <a:lnTo>
                    <a:pt x="1134" y="599"/>
                  </a:lnTo>
                  <a:cubicBezTo>
                    <a:pt x="1260" y="473"/>
                    <a:pt x="1260" y="252"/>
                    <a:pt x="1134" y="95"/>
                  </a:cubicBezTo>
                  <a:cubicBezTo>
                    <a:pt x="1087" y="32"/>
                    <a:pt x="1001" y="0"/>
                    <a:pt x="90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0" name="Google Shape;6440;p48"/>
            <p:cNvSpPr/>
            <p:nvPr/>
          </p:nvSpPr>
          <p:spPr>
            <a:xfrm>
              <a:off x="-49499550" y="3704575"/>
              <a:ext cx="31525" cy="29950"/>
            </a:xfrm>
            <a:custGeom>
              <a:avLst/>
              <a:gdLst/>
              <a:ahLst/>
              <a:cxnLst/>
              <a:rect l="l" t="t" r="r" b="b"/>
              <a:pathLst>
                <a:path w="1261" h="1198" extrusionOk="0">
                  <a:moveTo>
                    <a:pt x="390" y="0"/>
                  </a:moveTo>
                  <a:cubicBezTo>
                    <a:pt x="300" y="0"/>
                    <a:pt x="205" y="32"/>
                    <a:pt x="126" y="95"/>
                  </a:cubicBezTo>
                  <a:cubicBezTo>
                    <a:pt x="0" y="221"/>
                    <a:pt x="0" y="441"/>
                    <a:pt x="126" y="599"/>
                  </a:cubicBezTo>
                  <a:lnTo>
                    <a:pt x="630" y="1103"/>
                  </a:lnTo>
                  <a:cubicBezTo>
                    <a:pt x="693" y="1166"/>
                    <a:pt x="780" y="1198"/>
                    <a:pt x="871" y="1198"/>
                  </a:cubicBezTo>
                  <a:cubicBezTo>
                    <a:pt x="961" y="1198"/>
                    <a:pt x="1056" y="1166"/>
                    <a:pt x="1134" y="1103"/>
                  </a:cubicBezTo>
                  <a:cubicBezTo>
                    <a:pt x="1260" y="1009"/>
                    <a:pt x="1260" y="757"/>
                    <a:pt x="1134" y="599"/>
                  </a:cubicBezTo>
                  <a:lnTo>
                    <a:pt x="630" y="95"/>
                  </a:lnTo>
                  <a:cubicBezTo>
                    <a:pt x="567" y="32"/>
                    <a:pt x="481" y="0"/>
                    <a:pt x="39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1" name="Google Shape;6441;p48"/>
            <p:cNvSpPr/>
            <p:nvPr/>
          </p:nvSpPr>
          <p:spPr>
            <a:xfrm>
              <a:off x="-49725600" y="3551225"/>
              <a:ext cx="215050" cy="210875"/>
            </a:xfrm>
            <a:custGeom>
              <a:avLst/>
              <a:gdLst/>
              <a:ahLst/>
              <a:cxnLst/>
              <a:rect l="l" t="t" r="r" b="b"/>
              <a:pathLst>
                <a:path w="8602" h="8435" extrusionOk="0">
                  <a:moveTo>
                    <a:pt x="4354" y="0"/>
                  </a:moveTo>
                  <a:cubicBezTo>
                    <a:pt x="4070" y="0"/>
                    <a:pt x="3783" y="28"/>
                    <a:pt x="3497" y="86"/>
                  </a:cubicBezTo>
                  <a:cubicBezTo>
                    <a:pt x="1922" y="401"/>
                    <a:pt x="630" y="1724"/>
                    <a:pt x="252" y="3299"/>
                  </a:cubicBezTo>
                  <a:cubicBezTo>
                    <a:pt x="0" y="4654"/>
                    <a:pt x="347" y="6040"/>
                    <a:pt x="1261" y="7017"/>
                  </a:cubicBezTo>
                  <a:cubicBezTo>
                    <a:pt x="1607" y="7395"/>
                    <a:pt x="1828" y="7930"/>
                    <a:pt x="1922" y="8434"/>
                  </a:cubicBezTo>
                  <a:lnTo>
                    <a:pt x="3025" y="8434"/>
                  </a:lnTo>
                  <a:lnTo>
                    <a:pt x="3025" y="5284"/>
                  </a:lnTo>
                  <a:cubicBezTo>
                    <a:pt x="3025" y="5158"/>
                    <a:pt x="4064" y="3141"/>
                    <a:pt x="4127" y="3047"/>
                  </a:cubicBezTo>
                  <a:cubicBezTo>
                    <a:pt x="4190" y="2921"/>
                    <a:pt x="4317" y="2858"/>
                    <a:pt x="4443" y="2858"/>
                  </a:cubicBezTo>
                  <a:cubicBezTo>
                    <a:pt x="4569" y="2858"/>
                    <a:pt x="4695" y="2921"/>
                    <a:pt x="4758" y="3047"/>
                  </a:cubicBezTo>
                  <a:cubicBezTo>
                    <a:pt x="4852" y="3141"/>
                    <a:pt x="5860" y="5158"/>
                    <a:pt x="5860" y="5284"/>
                  </a:cubicBezTo>
                  <a:lnTo>
                    <a:pt x="5860" y="8434"/>
                  </a:lnTo>
                  <a:lnTo>
                    <a:pt x="6963" y="8434"/>
                  </a:lnTo>
                  <a:cubicBezTo>
                    <a:pt x="7057" y="7930"/>
                    <a:pt x="7278" y="7395"/>
                    <a:pt x="7625" y="6985"/>
                  </a:cubicBezTo>
                  <a:cubicBezTo>
                    <a:pt x="8255" y="6260"/>
                    <a:pt x="8601" y="5284"/>
                    <a:pt x="8601" y="4244"/>
                  </a:cubicBezTo>
                  <a:cubicBezTo>
                    <a:pt x="8601" y="2984"/>
                    <a:pt x="8066" y="1787"/>
                    <a:pt x="7026" y="936"/>
                  </a:cubicBezTo>
                  <a:cubicBezTo>
                    <a:pt x="6270" y="327"/>
                    <a:pt x="5327" y="0"/>
                    <a:pt x="435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2" name="Google Shape;6442;p48"/>
            <p:cNvSpPr/>
            <p:nvPr/>
          </p:nvSpPr>
          <p:spPr>
            <a:xfrm>
              <a:off x="-49633450" y="3697475"/>
              <a:ext cx="35475" cy="65400"/>
            </a:xfrm>
            <a:custGeom>
              <a:avLst/>
              <a:gdLst/>
              <a:ahLst/>
              <a:cxnLst/>
              <a:rect l="l" t="t" r="r" b="b"/>
              <a:pathLst>
                <a:path w="1419" h="2616" extrusionOk="0">
                  <a:moveTo>
                    <a:pt x="0" y="1"/>
                  </a:moveTo>
                  <a:lnTo>
                    <a:pt x="0" y="2616"/>
                  </a:lnTo>
                  <a:lnTo>
                    <a:pt x="1418" y="2616"/>
                  </a:lnTo>
                  <a:lnTo>
                    <a:pt x="1418" y="1"/>
                  </a:lnTo>
                  <a:cubicBezTo>
                    <a:pt x="1198" y="95"/>
                    <a:pt x="946" y="127"/>
                    <a:pt x="725" y="127"/>
                  </a:cubicBezTo>
                  <a:cubicBezTo>
                    <a:pt x="473" y="127"/>
                    <a:pt x="252" y="95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3" name="Google Shape;6443;p48"/>
            <p:cNvSpPr/>
            <p:nvPr/>
          </p:nvSpPr>
          <p:spPr>
            <a:xfrm>
              <a:off x="-49676775" y="3780975"/>
              <a:ext cx="123675" cy="34675"/>
            </a:xfrm>
            <a:custGeom>
              <a:avLst/>
              <a:gdLst/>
              <a:ahLst/>
              <a:cxnLst/>
              <a:rect l="l" t="t" r="r" b="b"/>
              <a:pathLst>
                <a:path w="4947" h="1387" extrusionOk="0">
                  <a:moveTo>
                    <a:pt x="1" y="0"/>
                  </a:moveTo>
                  <a:lnTo>
                    <a:pt x="1" y="347"/>
                  </a:lnTo>
                  <a:cubicBezTo>
                    <a:pt x="1" y="946"/>
                    <a:pt x="473" y="1387"/>
                    <a:pt x="1072" y="1387"/>
                  </a:cubicBezTo>
                  <a:lnTo>
                    <a:pt x="3876" y="1387"/>
                  </a:lnTo>
                  <a:cubicBezTo>
                    <a:pt x="4474" y="1387"/>
                    <a:pt x="4947" y="946"/>
                    <a:pt x="4947" y="347"/>
                  </a:cubicBezTo>
                  <a:lnTo>
                    <a:pt x="4947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4" name="Google Shape;6444;p48"/>
            <p:cNvSpPr/>
            <p:nvPr/>
          </p:nvSpPr>
          <p:spPr>
            <a:xfrm>
              <a:off x="-49630300" y="3651800"/>
              <a:ext cx="29150" cy="31325"/>
            </a:xfrm>
            <a:custGeom>
              <a:avLst/>
              <a:gdLst/>
              <a:ahLst/>
              <a:cxnLst/>
              <a:rect l="l" t="t" r="r" b="b"/>
              <a:pathLst>
                <a:path w="1166" h="1253" extrusionOk="0">
                  <a:moveTo>
                    <a:pt x="599" y="1"/>
                  </a:moveTo>
                  <a:lnTo>
                    <a:pt x="0" y="1135"/>
                  </a:lnTo>
                  <a:cubicBezTo>
                    <a:pt x="189" y="1214"/>
                    <a:pt x="386" y="1253"/>
                    <a:pt x="583" y="1253"/>
                  </a:cubicBezTo>
                  <a:cubicBezTo>
                    <a:pt x="780" y="1253"/>
                    <a:pt x="977" y="1214"/>
                    <a:pt x="1166" y="1135"/>
                  </a:cubicBezTo>
                  <a:lnTo>
                    <a:pt x="599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5" name="Google Shape;6445;p48"/>
            <p:cNvSpPr/>
            <p:nvPr/>
          </p:nvSpPr>
          <p:spPr>
            <a:xfrm>
              <a:off x="-49657875" y="3833750"/>
              <a:ext cx="85100" cy="18125"/>
            </a:xfrm>
            <a:custGeom>
              <a:avLst/>
              <a:gdLst/>
              <a:ahLst/>
              <a:cxnLst/>
              <a:rect l="l" t="t" r="r" b="b"/>
              <a:pathLst>
                <a:path w="3404" h="725" extrusionOk="0">
                  <a:moveTo>
                    <a:pt x="1" y="0"/>
                  </a:moveTo>
                  <a:cubicBezTo>
                    <a:pt x="158" y="410"/>
                    <a:pt x="536" y="725"/>
                    <a:pt x="977" y="725"/>
                  </a:cubicBezTo>
                  <a:lnTo>
                    <a:pt x="2395" y="725"/>
                  </a:lnTo>
                  <a:cubicBezTo>
                    <a:pt x="2868" y="725"/>
                    <a:pt x="3246" y="410"/>
                    <a:pt x="340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46" name="Google Shape;6446;p48"/>
          <p:cNvGrpSpPr/>
          <p:nvPr/>
        </p:nvGrpSpPr>
        <p:grpSpPr>
          <a:xfrm>
            <a:off x="1916477" y="3869845"/>
            <a:ext cx="335304" cy="332069"/>
            <a:chOff x="-49766550" y="3920175"/>
            <a:chExt cx="303250" cy="300325"/>
          </a:xfrm>
          <a:solidFill>
            <a:srgbClr val="171536"/>
          </a:solidFill>
        </p:grpSpPr>
        <p:sp>
          <p:nvSpPr>
            <p:cNvPr id="6447" name="Google Shape;6447;p48"/>
            <p:cNvSpPr/>
            <p:nvPr/>
          </p:nvSpPr>
          <p:spPr>
            <a:xfrm>
              <a:off x="-49764975" y="3920175"/>
              <a:ext cx="228425" cy="89225"/>
            </a:xfrm>
            <a:custGeom>
              <a:avLst/>
              <a:gdLst/>
              <a:ahLst/>
              <a:cxnLst/>
              <a:rect l="l" t="t" r="r" b="b"/>
              <a:pathLst>
                <a:path w="9137" h="3569" extrusionOk="0">
                  <a:moveTo>
                    <a:pt x="4568" y="1"/>
                  </a:moveTo>
                  <a:cubicBezTo>
                    <a:pt x="2284" y="1"/>
                    <a:pt x="0" y="592"/>
                    <a:pt x="0" y="1773"/>
                  </a:cubicBezTo>
                  <a:cubicBezTo>
                    <a:pt x="0" y="2970"/>
                    <a:pt x="2300" y="3569"/>
                    <a:pt x="4568" y="3569"/>
                  </a:cubicBezTo>
                  <a:cubicBezTo>
                    <a:pt x="6837" y="3569"/>
                    <a:pt x="9137" y="2970"/>
                    <a:pt x="9137" y="1773"/>
                  </a:cubicBezTo>
                  <a:cubicBezTo>
                    <a:pt x="9137" y="592"/>
                    <a:pt x="6852" y="1"/>
                    <a:pt x="456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8" name="Google Shape;6448;p48"/>
            <p:cNvSpPr/>
            <p:nvPr/>
          </p:nvSpPr>
          <p:spPr>
            <a:xfrm>
              <a:off x="-49764975" y="3998350"/>
              <a:ext cx="141775" cy="115800"/>
            </a:xfrm>
            <a:custGeom>
              <a:avLst/>
              <a:gdLst/>
              <a:ahLst/>
              <a:cxnLst/>
              <a:rect l="l" t="t" r="r" b="b"/>
              <a:pathLst>
                <a:path w="5671" h="4632" extrusionOk="0">
                  <a:moveTo>
                    <a:pt x="0" y="1"/>
                  </a:moveTo>
                  <a:lnTo>
                    <a:pt x="0" y="3939"/>
                  </a:lnTo>
                  <a:cubicBezTo>
                    <a:pt x="0" y="4317"/>
                    <a:pt x="315" y="4632"/>
                    <a:pt x="693" y="4632"/>
                  </a:cubicBezTo>
                  <a:cubicBezTo>
                    <a:pt x="1103" y="4632"/>
                    <a:pt x="1418" y="4317"/>
                    <a:pt x="1418" y="3939"/>
                  </a:cubicBezTo>
                  <a:lnTo>
                    <a:pt x="1418" y="2868"/>
                  </a:lnTo>
                  <a:cubicBezTo>
                    <a:pt x="1418" y="2269"/>
                    <a:pt x="1890" y="1796"/>
                    <a:pt x="2457" y="1796"/>
                  </a:cubicBezTo>
                  <a:cubicBezTo>
                    <a:pt x="3056" y="1796"/>
                    <a:pt x="3529" y="2269"/>
                    <a:pt x="3529" y="2868"/>
                  </a:cubicBezTo>
                  <a:lnTo>
                    <a:pt x="3529" y="3592"/>
                  </a:lnTo>
                  <a:cubicBezTo>
                    <a:pt x="3529" y="3781"/>
                    <a:pt x="3686" y="3939"/>
                    <a:pt x="3875" y="3939"/>
                  </a:cubicBezTo>
                  <a:cubicBezTo>
                    <a:pt x="4096" y="3939"/>
                    <a:pt x="4253" y="3781"/>
                    <a:pt x="4253" y="3592"/>
                  </a:cubicBezTo>
                  <a:lnTo>
                    <a:pt x="4253" y="2868"/>
                  </a:lnTo>
                  <a:cubicBezTo>
                    <a:pt x="4253" y="2427"/>
                    <a:pt x="4568" y="1954"/>
                    <a:pt x="5041" y="1828"/>
                  </a:cubicBezTo>
                  <a:cubicBezTo>
                    <a:pt x="5104" y="1796"/>
                    <a:pt x="5198" y="1796"/>
                    <a:pt x="5293" y="1796"/>
                  </a:cubicBezTo>
                  <a:cubicBezTo>
                    <a:pt x="5513" y="1796"/>
                    <a:pt x="5671" y="1639"/>
                    <a:pt x="5671" y="1450"/>
                  </a:cubicBezTo>
                  <a:lnTo>
                    <a:pt x="5671" y="1040"/>
                  </a:lnTo>
                  <a:cubicBezTo>
                    <a:pt x="5293" y="1103"/>
                    <a:pt x="4946" y="1103"/>
                    <a:pt x="4600" y="1103"/>
                  </a:cubicBezTo>
                  <a:cubicBezTo>
                    <a:pt x="2899" y="1103"/>
                    <a:pt x="1008" y="788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9" name="Google Shape;6449;p48"/>
            <p:cNvSpPr/>
            <p:nvPr/>
          </p:nvSpPr>
          <p:spPr>
            <a:xfrm>
              <a:off x="-49627150" y="3996000"/>
              <a:ext cx="163850" cy="148100"/>
            </a:xfrm>
            <a:custGeom>
              <a:avLst/>
              <a:gdLst/>
              <a:ahLst/>
              <a:cxnLst/>
              <a:rect l="l" t="t" r="r" b="b"/>
              <a:pathLst>
                <a:path w="6554" h="5924" extrusionOk="0">
                  <a:moveTo>
                    <a:pt x="3655" y="725"/>
                  </a:moveTo>
                  <a:cubicBezTo>
                    <a:pt x="4348" y="1040"/>
                    <a:pt x="5041" y="1544"/>
                    <a:pt x="5451" y="2206"/>
                  </a:cubicBezTo>
                  <a:cubicBezTo>
                    <a:pt x="5766" y="2678"/>
                    <a:pt x="5860" y="3308"/>
                    <a:pt x="5671" y="3875"/>
                  </a:cubicBezTo>
                  <a:cubicBezTo>
                    <a:pt x="5451" y="4411"/>
                    <a:pt x="5041" y="4852"/>
                    <a:pt x="4443" y="5041"/>
                  </a:cubicBezTo>
                  <a:cubicBezTo>
                    <a:pt x="4171" y="5132"/>
                    <a:pt x="3899" y="5193"/>
                    <a:pt x="3655" y="5198"/>
                  </a:cubicBezTo>
                  <a:lnTo>
                    <a:pt x="3655" y="5198"/>
                  </a:lnTo>
                  <a:lnTo>
                    <a:pt x="3655" y="725"/>
                  </a:lnTo>
                  <a:close/>
                  <a:moveTo>
                    <a:pt x="3718" y="0"/>
                  </a:moveTo>
                  <a:cubicBezTo>
                    <a:pt x="3088" y="599"/>
                    <a:pt x="1985" y="914"/>
                    <a:pt x="820" y="1071"/>
                  </a:cubicBezTo>
                  <a:lnTo>
                    <a:pt x="820" y="1544"/>
                  </a:lnTo>
                  <a:cubicBezTo>
                    <a:pt x="820" y="2048"/>
                    <a:pt x="473" y="2489"/>
                    <a:pt x="0" y="2584"/>
                  </a:cubicBezTo>
                  <a:lnTo>
                    <a:pt x="1009" y="3938"/>
                  </a:lnTo>
                  <a:cubicBezTo>
                    <a:pt x="1619" y="4793"/>
                    <a:pt x="2554" y="5263"/>
                    <a:pt x="3557" y="5263"/>
                  </a:cubicBezTo>
                  <a:cubicBezTo>
                    <a:pt x="3579" y="5263"/>
                    <a:pt x="3601" y="5263"/>
                    <a:pt x="3624" y="5262"/>
                  </a:cubicBezTo>
                  <a:lnTo>
                    <a:pt x="3624" y="5262"/>
                  </a:lnTo>
                  <a:lnTo>
                    <a:pt x="3624" y="5923"/>
                  </a:lnTo>
                  <a:cubicBezTo>
                    <a:pt x="3970" y="5923"/>
                    <a:pt x="4317" y="5829"/>
                    <a:pt x="4632" y="5734"/>
                  </a:cubicBezTo>
                  <a:cubicBezTo>
                    <a:pt x="5419" y="5451"/>
                    <a:pt x="6018" y="4852"/>
                    <a:pt x="6301" y="4096"/>
                  </a:cubicBezTo>
                  <a:cubicBezTo>
                    <a:pt x="6553" y="3371"/>
                    <a:pt x="6459" y="2521"/>
                    <a:pt x="6018" y="1859"/>
                  </a:cubicBezTo>
                  <a:cubicBezTo>
                    <a:pt x="5451" y="1040"/>
                    <a:pt x="4632" y="410"/>
                    <a:pt x="371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0" name="Google Shape;6450;p48"/>
            <p:cNvSpPr/>
            <p:nvPr/>
          </p:nvSpPr>
          <p:spPr>
            <a:xfrm>
              <a:off x="-49766550" y="4061375"/>
              <a:ext cx="230000" cy="159125"/>
            </a:xfrm>
            <a:custGeom>
              <a:avLst/>
              <a:gdLst/>
              <a:ahLst/>
              <a:cxnLst/>
              <a:rect l="l" t="t" r="r" b="b"/>
              <a:pathLst>
                <a:path w="9200" h="6365" extrusionOk="0">
                  <a:moveTo>
                    <a:pt x="2489" y="0"/>
                  </a:moveTo>
                  <a:cubicBezTo>
                    <a:pt x="2300" y="0"/>
                    <a:pt x="2142" y="158"/>
                    <a:pt x="2142" y="347"/>
                  </a:cubicBezTo>
                  <a:lnTo>
                    <a:pt x="2142" y="1418"/>
                  </a:lnTo>
                  <a:cubicBezTo>
                    <a:pt x="2142" y="2205"/>
                    <a:pt x="1481" y="2836"/>
                    <a:pt x="725" y="2836"/>
                  </a:cubicBezTo>
                  <a:cubicBezTo>
                    <a:pt x="441" y="2836"/>
                    <a:pt x="221" y="2741"/>
                    <a:pt x="0" y="2647"/>
                  </a:cubicBezTo>
                  <a:lnTo>
                    <a:pt x="0" y="4600"/>
                  </a:lnTo>
                  <a:cubicBezTo>
                    <a:pt x="0" y="5734"/>
                    <a:pt x="2331" y="6364"/>
                    <a:pt x="4631" y="6364"/>
                  </a:cubicBezTo>
                  <a:cubicBezTo>
                    <a:pt x="6900" y="6364"/>
                    <a:pt x="9200" y="5797"/>
                    <a:pt x="9200" y="4600"/>
                  </a:cubicBezTo>
                  <a:lnTo>
                    <a:pt x="9200" y="3340"/>
                  </a:lnTo>
                  <a:cubicBezTo>
                    <a:pt x="9121" y="3353"/>
                    <a:pt x="9033" y="3360"/>
                    <a:pt x="8938" y="3360"/>
                  </a:cubicBezTo>
                  <a:cubicBezTo>
                    <a:pt x="8153" y="3360"/>
                    <a:pt x="6857" y="2888"/>
                    <a:pt x="5986" y="1764"/>
                  </a:cubicBezTo>
                  <a:lnTo>
                    <a:pt x="4978" y="378"/>
                  </a:lnTo>
                  <a:lnTo>
                    <a:pt x="4978" y="1071"/>
                  </a:lnTo>
                  <a:cubicBezTo>
                    <a:pt x="4978" y="1638"/>
                    <a:pt x="4505" y="2111"/>
                    <a:pt x="3907" y="2111"/>
                  </a:cubicBezTo>
                  <a:cubicBezTo>
                    <a:pt x="3308" y="2111"/>
                    <a:pt x="2836" y="1638"/>
                    <a:pt x="2836" y="1071"/>
                  </a:cubicBezTo>
                  <a:lnTo>
                    <a:pt x="2836" y="347"/>
                  </a:lnTo>
                  <a:cubicBezTo>
                    <a:pt x="2836" y="158"/>
                    <a:pt x="2678" y="0"/>
                    <a:pt x="248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51" name="Google Shape;6451;p48"/>
          <p:cNvGrpSpPr/>
          <p:nvPr/>
        </p:nvGrpSpPr>
        <p:grpSpPr>
          <a:xfrm>
            <a:off x="3985840" y="3074100"/>
            <a:ext cx="333562" cy="330964"/>
            <a:chOff x="-47892800" y="3200500"/>
            <a:chExt cx="301675" cy="299325"/>
          </a:xfrm>
          <a:solidFill>
            <a:srgbClr val="171536"/>
          </a:solidFill>
        </p:grpSpPr>
        <p:sp>
          <p:nvSpPr>
            <p:cNvPr id="6452" name="Google Shape;6452;p48"/>
            <p:cNvSpPr/>
            <p:nvPr/>
          </p:nvSpPr>
          <p:spPr>
            <a:xfrm>
              <a:off x="-47892800" y="3200500"/>
              <a:ext cx="301675" cy="177225"/>
            </a:xfrm>
            <a:custGeom>
              <a:avLst/>
              <a:gdLst/>
              <a:ahLst/>
              <a:cxnLst/>
              <a:rect l="l" t="t" r="r" b="b"/>
              <a:pathLst>
                <a:path w="12067" h="7089" extrusionOk="0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lnTo>
                    <a:pt x="0" y="1796"/>
                  </a:lnTo>
                  <a:cubicBezTo>
                    <a:pt x="0" y="1985"/>
                    <a:pt x="158" y="2143"/>
                    <a:pt x="347" y="2143"/>
                  </a:cubicBezTo>
                  <a:lnTo>
                    <a:pt x="1765" y="2143"/>
                  </a:lnTo>
                  <a:cubicBezTo>
                    <a:pt x="1985" y="2143"/>
                    <a:pt x="2143" y="1985"/>
                    <a:pt x="2143" y="1796"/>
                  </a:cubicBezTo>
                  <a:lnTo>
                    <a:pt x="2143" y="1418"/>
                  </a:lnTo>
                  <a:lnTo>
                    <a:pt x="5010" y="1418"/>
                  </a:lnTo>
                  <a:cubicBezTo>
                    <a:pt x="4915" y="1576"/>
                    <a:pt x="3277" y="4506"/>
                    <a:pt x="3182" y="4663"/>
                  </a:cubicBezTo>
                  <a:lnTo>
                    <a:pt x="4821" y="7089"/>
                  </a:lnTo>
                  <a:lnTo>
                    <a:pt x="5671" y="7089"/>
                  </a:lnTo>
                  <a:lnTo>
                    <a:pt x="5671" y="5577"/>
                  </a:lnTo>
                  <a:cubicBezTo>
                    <a:pt x="5293" y="5419"/>
                    <a:pt x="4978" y="5010"/>
                    <a:pt x="4978" y="4569"/>
                  </a:cubicBezTo>
                  <a:cubicBezTo>
                    <a:pt x="4978" y="4001"/>
                    <a:pt x="5451" y="3529"/>
                    <a:pt x="6018" y="3529"/>
                  </a:cubicBezTo>
                  <a:cubicBezTo>
                    <a:pt x="6616" y="3529"/>
                    <a:pt x="7089" y="4001"/>
                    <a:pt x="7089" y="4569"/>
                  </a:cubicBezTo>
                  <a:cubicBezTo>
                    <a:pt x="7089" y="5041"/>
                    <a:pt x="6805" y="5419"/>
                    <a:pt x="6396" y="5577"/>
                  </a:cubicBezTo>
                  <a:lnTo>
                    <a:pt x="6396" y="7026"/>
                  </a:lnTo>
                  <a:lnTo>
                    <a:pt x="7247" y="7026"/>
                  </a:lnTo>
                  <a:lnTo>
                    <a:pt x="8853" y="4569"/>
                  </a:lnTo>
                  <a:cubicBezTo>
                    <a:pt x="8790" y="4411"/>
                    <a:pt x="7120" y="1513"/>
                    <a:pt x="7057" y="1355"/>
                  </a:cubicBezTo>
                  <a:lnTo>
                    <a:pt x="9924" y="1355"/>
                  </a:lnTo>
                  <a:lnTo>
                    <a:pt x="9924" y="1702"/>
                  </a:lnTo>
                  <a:cubicBezTo>
                    <a:pt x="9924" y="1891"/>
                    <a:pt x="10082" y="2048"/>
                    <a:pt x="10271" y="2048"/>
                  </a:cubicBezTo>
                  <a:lnTo>
                    <a:pt x="11689" y="2048"/>
                  </a:lnTo>
                  <a:cubicBezTo>
                    <a:pt x="11909" y="2048"/>
                    <a:pt x="12067" y="1891"/>
                    <a:pt x="12067" y="1702"/>
                  </a:cubicBezTo>
                  <a:lnTo>
                    <a:pt x="12067" y="284"/>
                  </a:lnTo>
                  <a:cubicBezTo>
                    <a:pt x="12004" y="158"/>
                    <a:pt x="11846" y="0"/>
                    <a:pt x="11657" y="0"/>
                  </a:cubicBezTo>
                  <a:lnTo>
                    <a:pt x="10239" y="0"/>
                  </a:lnTo>
                  <a:cubicBezTo>
                    <a:pt x="10050" y="0"/>
                    <a:pt x="9893" y="158"/>
                    <a:pt x="9893" y="378"/>
                  </a:cubicBezTo>
                  <a:lnTo>
                    <a:pt x="9893" y="725"/>
                  </a:lnTo>
                  <a:lnTo>
                    <a:pt x="6616" y="725"/>
                  </a:lnTo>
                  <a:lnTo>
                    <a:pt x="6301" y="221"/>
                  </a:lnTo>
                  <a:cubicBezTo>
                    <a:pt x="6238" y="95"/>
                    <a:pt x="6120" y="32"/>
                    <a:pt x="6002" y="32"/>
                  </a:cubicBezTo>
                  <a:cubicBezTo>
                    <a:pt x="5884" y="32"/>
                    <a:pt x="5766" y="95"/>
                    <a:pt x="5703" y="221"/>
                  </a:cubicBezTo>
                  <a:lnTo>
                    <a:pt x="5388" y="725"/>
                  </a:lnTo>
                  <a:lnTo>
                    <a:pt x="2143" y="725"/>
                  </a:lnTo>
                  <a:lnTo>
                    <a:pt x="2143" y="378"/>
                  </a:lnTo>
                  <a:cubicBezTo>
                    <a:pt x="2143" y="158"/>
                    <a:pt x="1985" y="0"/>
                    <a:pt x="17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3" name="Google Shape;6453;p48"/>
            <p:cNvSpPr/>
            <p:nvPr/>
          </p:nvSpPr>
          <p:spPr>
            <a:xfrm>
              <a:off x="-47751825" y="330602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1" y="159"/>
                    <a:pt x="1" y="348"/>
                  </a:cubicBezTo>
                  <a:cubicBezTo>
                    <a:pt x="1" y="568"/>
                    <a:pt x="158" y="726"/>
                    <a:pt x="347" y="726"/>
                  </a:cubicBezTo>
                  <a:cubicBezTo>
                    <a:pt x="536" y="726"/>
                    <a:pt x="694" y="568"/>
                    <a:pt x="694" y="348"/>
                  </a:cubicBezTo>
                  <a:cubicBezTo>
                    <a:pt x="694" y="159"/>
                    <a:pt x="536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4" name="Google Shape;6454;p48"/>
            <p:cNvSpPr/>
            <p:nvPr/>
          </p:nvSpPr>
          <p:spPr>
            <a:xfrm>
              <a:off x="-47786475" y="3395050"/>
              <a:ext cx="87450" cy="17350"/>
            </a:xfrm>
            <a:custGeom>
              <a:avLst/>
              <a:gdLst/>
              <a:ahLst/>
              <a:cxnLst/>
              <a:rect l="l" t="t" r="r" b="b"/>
              <a:pathLst>
                <a:path w="3498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693"/>
                  </a:lnTo>
                  <a:lnTo>
                    <a:pt x="3498" y="693"/>
                  </a:lnTo>
                  <a:lnTo>
                    <a:pt x="3498" y="347"/>
                  </a:lnTo>
                  <a:cubicBezTo>
                    <a:pt x="3498" y="158"/>
                    <a:pt x="3372" y="0"/>
                    <a:pt x="315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5" name="Google Shape;6455;p48"/>
            <p:cNvSpPr/>
            <p:nvPr/>
          </p:nvSpPr>
          <p:spPr>
            <a:xfrm>
              <a:off x="-47692750" y="3271375"/>
              <a:ext cx="101625" cy="140225"/>
            </a:xfrm>
            <a:custGeom>
              <a:avLst/>
              <a:gdLst/>
              <a:ahLst/>
              <a:cxnLst/>
              <a:rect l="l" t="t" r="r" b="b"/>
              <a:pathLst>
                <a:path w="4065" h="5609" extrusionOk="0">
                  <a:moveTo>
                    <a:pt x="631" y="1"/>
                  </a:moveTo>
                  <a:lnTo>
                    <a:pt x="1576" y="1639"/>
                  </a:lnTo>
                  <a:cubicBezTo>
                    <a:pt x="1639" y="1734"/>
                    <a:pt x="1639" y="1891"/>
                    <a:pt x="1576" y="1986"/>
                  </a:cubicBezTo>
                  <a:lnTo>
                    <a:pt x="1" y="4348"/>
                  </a:lnTo>
                  <a:cubicBezTo>
                    <a:pt x="316" y="4537"/>
                    <a:pt x="505" y="4853"/>
                    <a:pt x="505" y="5262"/>
                  </a:cubicBezTo>
                  <a:lnTo>
                    <a:pt x="505" y="5609"/>
                  </a:lnTo>
                  <a:lnTo>
                    <a:pt x="4065" y="5609"/>
                  </a:lnTo>
                  <a:lnTo>
                    <a:pt x="4065" y="1040"/>
                  </a:lnTo>
                  <a:cubicBezTo>
                    <a:pt x="4002" y="473"/>
                    <a:pt x="3561" y="1"/>
                    <a:pt x="296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6" name="Google Shape;6456;p48"/>
            <p:cNvSpPr/>
            <p:nvPr/>
          </p:nvSpPr>
          <p:spPr>
            <a:xfrm>
              <a:off x="-47891225" y="3272950"/>
              <a:ext cx="100050" cy="140225"/>
            </a:xfrm>
            <a:custGeom>
              <a:avLst/>
              <a:gdLst/>
              <a:ahLst/>
              <a:cxnLst/>
              <a:rect l="l" t="t" r="r" b="b"/>
              <a:pathLst>
                <a:path w="4002" h="5609" extrusionOk="0">
                  <a:moveTo>
                    <a:pt x="1040" y="1"/>
                  </a:moveTo>
                  <a:cubicBezTo>
                    <a:pt x="473" y="1"/>
                    <a:pt x="0" y="442"/>
                    <a:pt x="0" y="1040"/>
                  </a:cubicBezTo>
                  <a:lnTo>
                    <a:pt x="0" y="5609"/>
                  </a:lnTo>
                  <a:lnTo>
                    <a:pt x="3529" y="5609"/>
                  </a:lnTo>
                  <a:lnTo>
                    <a:pt x="3529" y="5231"/>
                  </a:lnTo>
                  <a:lnTo>
                    <a:pt x="3497" y="5231"/>
                  </a:lnTo>
                  <a:cubicBezTo>
                    <a:pt x="3497" y="4821"/>
                    <a:pt x="3686" y="4506"/>
                    <a:pt x="4002" y="4317"/>
                  </a:cubicBezTo>
                  <a:lnTo>
                    <a:pt x="2426" y="1954"/>
                  </a:lnTo>
                  <a:cubicBezTo>
                    <a:pt x="2363" y="1828"/>
                    <a:pt x="2363" y="1734"/>
                    <a:pt x="2426" y="1608"/>
                  </a:cubicBezTo>
                  <a:lnTo>
                    <a:pt x="3371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7" name="Google Shape;6457;p48"/>
            <p:cNvSpPr/>
            <p:nvPr/>
          </p:nvSpPr>
          <p:spPr>
            <a:xfrm>
              <a:off x="-47892800" y="3428900"/>
              <a:ext cx="300100" cy="70925"/>
            </a:xfrm>
            <a:custGeom>
              <a:avLst/>
              <a:gdLst/>
              <a:ahLst/>
              <a:cxnLst/>
              <a:rect l="l" t="t" r="r" b="b"/>
              <a:pathLst>
                <a:path w="12004" h="2837" extrusionOk="0">
                  <a:moveTo>
                    <a:pt x="0" y="1"/>
                  </a:moveTo>
                  <a:lnTo>
                    <a:pt x="0" y="379"/>
                  </a:lnTo>
                  <a:cubicBezTo>
                    <a:pt x="0" y="946"/>
                    <a:pt x="473" y="1418"/>
                    <a:pt x="1072" y="1418"/>
                  </a:cubicBezTo>
                  <a:lnTo>
                    <a:pt x="4978" y="1418"/>
                  </a:lnTo>
                  <a:lnTo>
                    <a:pt x="4978" y="2143"/>
                  </a:lnTo>
                  <a:lnTo>
                    <a:pt x="3907" y="2143"/>
                  </a:lnTo>
                  <a:cubicBezTo>
                    <a:pt x="3718" y="2143"/>
                    <a:pt x="3560" y="2301"/>
                    <a:pt x="3560" y="2490"/>
                  </a:cubicBezTo>
                  <a:cubicBezTo>
                    <a:pt x="3560" y="2679"/>
                    <a:pt x="3718" y="2836"/>
                    <a:pt x="3907" y="2836"/>
                  </a:cubicBezTo>
                  <a:lnTo>
                    <a:pt x="8129" y="2836"/>
                  </a:lnTo>
                  <a:cubicBezTo>
                    <a:pt x="8318" y="2836"/>
                    <a:pt x="8475" y="2679"/>
                    <a:pt x="8475" y="2490"/>
                  </a:cubicBezTo>
                  <a:cubicBezTo>
                    <a:pt x="8475" y="2301"/>
                    <a:pt x="8318" y="2143"/>
                    <a:pt x="8129" y="2143"/>
                  </a:cubicBezTo>
                  <a:lnTo>
                    <a:pt x="7057" y="2143"/>
                  </a:lnTo>
                  <a:lnTo>
                    <a:pt x="7057" y="1418"/>
                  </a:lnTo>
                  <a:lnTo>
                    <a:pt x="10964" y="1418"/>
                  </a:lnTo>
                  <a:cubicBezTo>
                    <a:pt x="11531" y="1418"/>
                    <a:pt x="12004" y="946"/>
                    <a:pt x="12004" y="379"/>
                  </a:cubicBezTo>
                  <a:lnTo>
                    <a:pt x="12004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58" name="Google Shape;6458;p48"/>
          <p:cNvGrpSpPr/>
          <p:nvPr/>
        </p:nvGrpSpPr>
        <p:grpSpPr>
          <a:xfrm>
            <a:off x="4045493" y="3481661"/>
            <a:ext cx="214257" cy="331821"/>
            <a:chOff x="-47839250" y="3569100"/>
            <a:chExt cx="193775" cy="300100"/>
          </a:xfrm>
          <a:solidFill>
            <a:srgbClr val="171536"/>
          </a:solidFill>
        </p:grpSpPr>
        <p:sp>
          <p:nvSpPr>
            <p:cNvPr id="6459" name="Google Shape;6459;p48"/>
            <p:cNvSpPr/>
            <p:nvPr/>
          </p:nvSpPr>
          <p:spPr>
            <a:xfrm>
              <a:off x="-47786475" y="3657325"/>
              <a:ext cx="51225" cy="51200"/>
            </a:xfrm>
            <a:custGeom>
              <a:avLst/>
              <a:gdLst/>
              <a:ahLst/>
              <a:cxnLst/>
              <a:rect l="l" t="t" r="r" b="b"/>
              <a:pathLst>
                <a:path w="2049" h="2048" extrusionOk="0">
                  <a:moveTo>
                    <a:pt x="1072" y="0"/>
                  </a:moveTo>
                  <a:cubicBezTo>
                    <a:pt x="473" y="0"/>
                    <a:pt x="1" y="473"/>
                    <a:pt x="1" y="1071"/>
                  </a:cubicBezTo>
                  <a:cubicBezTo>
                    <a:pt x="1" y="1544"/>
                    <a:pt x="284" y="1890"/>
                    <a:pt x="725" y="2048"/>
                  </a:cubicBezTo>
                  <a:lnTo>
                    <a:pt x="725" y="1071"/>
                  </a:lnTo>
                  <a:cubicBezTo>
                    <a:pt x="725" y="882"/>
                    <a:pt x="883" y="725"/>
                    <a:pt x="1072" y="725"/>
                  </a:cubicBezTo>
                  <a:lnTo>
                    <a:pt x="2048" y="725"/>
                  </a:lnTo>
                  <a:cubicBezTo>
                    <a:pt x="1891" y="315"/>
                    <a:pt x="1513" y="0"/>
                    <a:pt x="107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0" name="Google Shape;6460;p48"/>
            <p:cNvSpPr/>
            <p:nvPr/>
          </p:nvSpPr>
          <p:spPr>
            <a:xfrm>
              <a:off x="-47751025" y="3692750"/>
              <a:ext cx="15775" cy="15775"/>
            </a:xfrm>
            <a:custGeom>
              <a:avLst/>
              <a:gdLst/>
              <a:ahLst/>
              <a:cxnLst/>
              <a:rect l="l" t="t" r="r" b="b"/>
              <a:pathLst>
                <a:path w="631" h="631" extrusionOk="0">
                  <a:moveTo>
                    <a:pt x="0" y="1"/>
                  </a:moveTo>
                  <a:lnTo>
                    <a:pt x="0" y="631"/>
                  </a:lnTo>
                  <a:cubicBezTo>
                    <a:pt x="315" y="536"/>
                    <a:pt x="504" y="284"/>
                    <a:pt x="63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1" name="Google Shape;6461;p48"/>
            <p:cNvSpPr/>
            <p:nvPr/>
          </p:nvSpPr>
          <p:spPr>
            <a:xfrm>
              <a:off x="-47838450" y="3569100"/>
              <a:ext cx="192975" cy="35475"/>
            </a:xfrm>
            <a:custGeom>
              <a:avLst/>
              <a:gdLst/>
              <a:ahLst/>
              <a:cxnLst/>
              <a:rect l="l" t="t" r="r" b="b"/>
              <a:pathLst>
                <a:path w="7719" h="1419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418"/>
                  </a:lnTo>
                  <a:lnTo>
                    <a:pt x="7719" y="1418"/>
                  </a:lnTo>
                  <a:lnTo>
                    <a:pt x="7719" y="347"/>
                  </a:lnTo>
                  <a:cubicBezTo>
                    <a:pt x="7719" y="158"/>
                    <a:pt x="7561" y="1"/>
                    <a:pt x="737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2" name="Google Shape;6462;p48"/>
            <p:cNvSpPr/>
            <p:nvPr/>
          </p:nvSpPr>
          <p:spPr>
            <a:xfrm>
              <a:off x="-47751025" y="3691975"/>
              <a:ext cx="53575" cy="53575"/>
            </a:xfrm>
            <a:custGeom>
              <a:avLst/>
              <a:gdLst/>
              <a:ahLst/>
              <a:cxnLst/>
              <a:rect l="l" t="t" r="r" b="b"/>
              <a:pathLst>
                <a:path w="2143" h="2143" extrusionOk="0">
                  <a:moveTo>
                    <a:pt x="1386" y="0"/>
                  </a:moveTo>
                  <a:cubicBezTo>
                    <a:pt x="1229" y="662"/>
                    <a:pt x="725" y="1229"/>
                    <a:pt x="0" y="1387"/>
                  </a:cubicBezTo>
                  <a:lnTo>
                    <a:pt x="0" y="2143"/>
                  </a:lnTo>
                  <a:lnTo>
                    <a:pt x="2143" y="2143"/>
                  </a:lnTo>
                  <a:lnTo>
                    <a:pt x="2143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3" name="Google Shape;6463;p48"/>
            <p:cNvSpPr/>
            <p:nvPr/>
          </p:nvSpPr>
          <p:spPr>
            <a:xfrm>
              <a:off x="-47839250" y="3621875"/>
              <a:ext cx="193000" cy="159125"/>
            </a:xfrm>
            <a:custGeom>
              <a:avLst/>
              <a:gdLst/>
              <a:ahLst/>
              <a:cxnLst/>
              <a:rect l="l" t="t" r="r" b="b"/>
              <a:pathLst>
                <a:path w="7720" h="6365" extrusionOk="0">
                  <a:moveTo>
                    <a:pt x="3183" y="725"/>
                  </a:moveTo>
                  <a:cubicBezTo>
                    <a:pt x="4033" y="725"/>
                    <a:pt x="4758" y="1324"/>
                    <a:pt x="4915" y="2143"/>
                  </a:cubicBezTo>
                  <a:lnTo>
                    <a:pt x="6018" y="2143"/>
                  </a:lnTo>
                  <a:cubicBezTo>
                    <a:pt x="6207" y="2143"/>
                    <a:pt x="6365" y="2300"/>
                    <a:pt x="6365" y="2489"/>
                  </a:cubicBezTo>
                  <a:lnTo>
                    <a:pt x="6365" y="5293"/>
                  </a:lnTo>
                  <a:cubicBezTo>
                    <a:pt x="6365" y="5482"/>
                    <a:pt x="6207" y="5640"/>
                    <a:pt x="6018" y="5640"/>
                  </a:cubicBezTo>
                  <a:lnTo>
                    <a:pt x="3214" y="5640"/>
                  </a:lnTo>
                  <a:cubicBezTo>
                    <a:pt x="3025" y="5640"/>
                    <a:pt x="2868" y="5482"/>
                    <a:pt x="2868" y="5293"/>
                  </a:cubicBezTo>
                  <a:lnTo>
                    <a:pt x="2868" y="4191"/>
                  </a:lnTo>
                  <a:cubicBezTo>
                    <a:pt x="2080" y="4033"/>
                    <a:pt x="1450" y="3308"/>
                    <a:pt x="1450" y="2458"/>
                  </a:cubicBezTo>
                  <a:cubicBezTo>
                    <a:pt x="1418" y="1513"/>
                    <a:pt x="2206" y="725"/>
                    <a:pt x="3183" y="725"/>
                  </a:cubicBezTo>
                  <a:close/>
                  <a:moveTo>
                    <a:pt x="1" y="0"/>
                  </a:moveTo>
                  <a:lnTo>
                    <a:pt x="1" y="6364"/>
                  </a:lnTo>
                  <a:lnTo>
                    <a:pt x="7719" y="6364"/>
                  </a:lnTo>
                  <a:lnTo>
                    <a:pt x="7719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4" name="Google Shape;6464;p48"/>
            <p:cNvSpPr/>
            <p:nvPr/>
          </p:nvSpPr>
          <p:spPr>
            <a:xfrm>
              <a:off x="-47839250" y="3799075"/>
              <a:ext cx="193000" cy="70125"/>
            </a:xfrm>
            <a:custGeom>
              <a:avLst/>
              <a:gdLst/>
              <a:ahLst/>
              <a:cxnLst/>
              <a:rect l="l" t="t" r="r" b="b"/>
              <a:pathLst>
                <a:path w="7720" h="2805" extrusionOk="0">
                  <a:moveTo>
                    <a:pt x="4600" y="663"/>
                  </a:moveTo>
                  <a:cubicBezTo>
                    <a:pt x="4789" y="663"/>
                    <a:pt x="4947" y="820"/>
                    <a:pt x="4947" y="1041"/>
                  </a:cubicBezTo>
                  <a:cubicBezTo>
                    <a:pt x="4947" y="1230"/>
                    <a:pt x="4789" y="1387"/>
                    <a:pt x="4600" y="1387"/>
                  </a:cubicBezTo>
                  <a:lnTo>
                    <a:pt x="3183" y="1387"/>
                  </a:lnTo>
                  <a:cubicBezTo>
                    <a:pt x="2994" y="1387"/>
                    <a:pt x="2836" y="1230"/>
                    <a:pt x="2836" y="1041"/>
                  </a:cubicBezTo>
                  <a:cubicBezTo>
                    <a:pt x="2836" y="852"/>
                    <a:pt x="2994" y="663"/>
                    <a:pt x="3183" y="663"/>
                  </a:cubicBezTo>
                  <a:close/>
                  <a:moveTo>
                    <a:pt x="1" y="1"/>
                  </a:moveTo>
                  <a:lnTo>
                    <a:pt x="1" y="2458"/>
                  </a:lnTo>
                  <a:cubicBezTo>
                    <a:pt x="1" y="2647"/>
                    <a:pt x="158" y="2805"/>
                    <a:pt x="347" y="2805"/>
                  </a:cubicBezTo>
                  <a:lnTo>
                    <a:pt x="7341" y="2805"/>
                  </a:lnTo>
                  <a:cubicBezTo>
                    <a:pt x="7562" y="2805"/>
                    <a:pt x="7719" y="2647"/>
                    <a:pt x="7719" y="2458"/>
                  </a:cubicBezTo>
                  <a:lnTo>
                    <a:pt x="7719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65" name="Google Shape;6465;p48"/>
          <p:cNvGrpSpPr/>
          <p:nvPr/>
        </p:nvGrpSpPr>
        <p:grpSpPr>
          <a:xfrm>
            <a:off x="3986711" y="3889222"/>
            <a:ext cx="331821" cy="332705"/>
            <a:chOff x="-47892800" y="3937700"/>
            <a:chExt cx="300100" cy="300900"/>
          </a:xfrm>
          <a:solidFill>
            <a:srgbClr val="171536"/>
          </a:solidFill>
        </p:grpSpPr>
        <p:sp>
          <p:nvSpPr>
            <p:cNvPr id="6466" name="Google Shape;6466;p48"/>
            <p:cNvSpPr/>
            <p:nvPr/>
          </p:nvSpPr>
          <p:spPr>
            <a:xfrm>
              <a:off x="-47858150" y="3937700"/>
              <a:ext cx="70900" cy="44150"/>
            </a:xfrm>
            <a:custGeom>
              <a:avLst/>
              <a:gdLst/>
              <a:ahLst/>
              <a:cxnLst/>
              <a:rect l="l" t="t" r="r" b="b"/>
              <a:pathLst>
                <a:path w="2836" h="1766" extrusionOk="0">
                  <a:moveTo>
                    <a:pt x="1418" y="1"/>
                  </a:moveTo>
                  <a:cubicBezTo>
                    <a:pt x="631" y="1"/>
                    <a:pt x="1" y="694"/>
                    <a:pt x="1" y="1419"/>
                  </a:cubicBezTo>
                  <a:lnTo>
                    <a:pt x="1" y="1765"/>
                  </a:lnTo>
                  <a:cubicBezTo>
                    <a:pt x="442" y="1545"/>
                    <a:pt x="914" y="1419"/>
                    <a:pt x="1418" y="1419"/>
                  </a:cubicBezTo>
                  <a:cubicBezTo>
                    <a:pt x="1922" y="1419"/>
                    <a:pt x="2395" y="1545"/>
                    <a:pt x="2836" y="1765"/>
                  </a:cubicBezTo>
                  <a:lnTo>
                    <a:pt x="2836" y="1419"/>
                  </a:lnTo>
                  <a:cubicBezTo>
                    <a:pt x="2836" y="631"/>
                    <a:pt x="2206" y="1"/>
                    <a:pt x="141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7" name="Google Shape;6467;p48"/>
            <p:cNvSpPr/>
            <p:nvPr/>
          </p:nvSpPr>
          <p:spPr>
            <a:xfrm>
              <a:off x="-47892800" y="3991275"/>
              <a:ext cx="141000" cy="105550"/>
            </a:xfrm>
            <a:custGeom>
              <a:avLst/>
              <a:gdLst/>
              <a:ahLst/>
              <a:cxnLst/>
              <a:rect l="l" t="t" r="r" b="b"/>
              <a:pathLst>
                <a:path w="5640" h="4222" extrusionOk="0">
                  <a:moveTo>
                    <a:pt x="2836" y="0"/>
                  </a:moveTo>
                  <a:cubicBezTo>
                    <a:pt x="1292" y="0"/>
                    <a:pt x="32" y="1260"/>
                    <a:pt x="32" y="2804"/>
                  </a:cubicBezTo>
                  <a:lnTo>
                    <a:pt x="32" y="3875"/>
                  </a:lnTo>
                  <a:cubicBezTo>
                    <a:pt x="0" y="4064"/>
                    <a:pt x="158" y="4222"/>
                    <a:pt x="347" y="4222"/>
                  </a:cubicBezTo>
                  <a:lnTo>
                    <a:pt x="5293" y="4222"/>
                  </a:lnTo>
                  <a:cubicBezTo>
                    <a:pt x="5482" y="4222"/>
                    <a:pt x="5640" y="4064"/>
                    <a:pt x="5640" y="3875"/>
                  </a:cubicBezTo>
                  <a:lnTo>
                    <a:pt x="5640" y="2804"/>
                  </a:lnTo>
                  <a:cubicBezTo>
                    <a:pt x="5640" y="1260"/>
                    <a:pt x="4380" y="0"/>
                    <a:pt x="283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8" name="Google Shape;6468;p48"/>
            <p:cNvSpPr/>
            <p:nvPr/>
          </p:nvSpPr>
          <p:spPr>
            <a:xfrm>
              <a:off x="-47773875" y="3956600"/>
              <a:ext cx="119750" cy="89025"/>
            </a:xfrm>
            <a:custGeom>
              <a:avLst/>
              <a:gdLst/>
              <a:ahLst/>
              <a:cxnLst/>
              <a:rect l="l" t="t" r="r" b="b"/>
              <a:pathLst>
                <a:path w="4790" h="3561" extrusionOk="0">
                  <a:moveTo>
                    <a:pt x="1" y="1"/>
                  </a:moveTo>
                  <a:cubicBezTo>
                    <a:pt x="95" y="253"/>
                    <a:pt x="127" y="474"/>
                    <a:pt x="127" y="726"/>
                  </a:cubicBezTo>
                  <a:lnTo>
                    <a:pt x="127" y="1419"/>
                  </a:lnTo>
                  <a:lnTo>
                    <a:pt x="158" y="1419"/>
                  </a:lnTo>
                  <a:cubicBezTo>
                    <a:pt x="442" y="1639"/>
                    <a:pt x="694" y="1860"/>
                    <a:pt x="883" y="2143"/>
                  </a:cubicBezTo>
                  <a:cubicBezTo>
                    <a:pt x="1702" y="2301"/>
                    <a:pt x="2427" y="2805"/>
                    <a:pt x="2805" y="3561"/>
                  </a:cubicBezTo>
                  <a:cubicBezTo>
                    <a:pt x="3214" y="3120"/>
                    <a:pt x="3750" y="2805"/>
                    <a:pt x="4380" y="2805"/>
                  </a:cubicBezTo>
                  <a:cubicBezTo>
                    <a:pt x="4506" y="2805"/>
                    <a:pt x="4663" y="2805"/>
                    <a:pt x="4789" y="2836"/>
                  </a:cubicBezTo>
                  <a:cubicBezTo>
                    <a:pt x="4033" y="1167"/>
                    <a:pt x="2332" y="1"/>
                    <a:pt x="41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9" name="Google Shape;6469;p48"/>
            <p:cNvSpPr/>
            <p:nvPr/>
          </p:nvSpPr>
          <p:spPr>
            <a:xfrm>
              <a:off x="-47699050" y="4043250"/>
              <a:ext cx="71700" cy="70900"/>
            </a:xfrm>
            <a:custGeom>
              <a:avLst/>
              <a:gdLst/>
              <a:ahLst/>
              <a:cxnLst/>
              <a:rect l="l" t="t" r="r" b="b"/>
              <a:pathLst>
                <a:path w="2868" h="2836" extrusionOk="0">
                  <a:moveTo>
                    <a:pt x="1450" y="0"/>
                  </a:moveTo>
                  <a:cubicBezTo>
                    <a:pt x="662" y="0"/>
                    <a:pt x="1" y="694"/>
                    <a:pt x="1" y="1418"/>
                  </a:cubicBezTo>
                  <a:cubicBezTo>
                    <a:pt x="1" y="2206"/>
                    <a:pt x="662" y="2836"/>
                    <a:pt x="1450" y="2836"/>
                  </a:cubicBezTo>
                  <a:cubicBezTo>
                    <a:pt x="2237" y="2836"/>
                    <a:pt x="2868" y="2206"/>
                    <a:pt x="2868" y="1418"/>
                  </a:cubicBezTo>
                  <a:cubicBezTo>
                    <a:pt x="2868" y="631"/>
                    <a:pt x="2237" y="0"/>
                    <a:pt x="145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0" name="Google Shape;6470;p48"/>
            <p:cNvSpPr/>
            <p:nvPr/>
          </p:nvSpPr>
          <p:spPr>
            <a:xfrm>
              <a:off x="-47770725" y="4124375"/>
              <a:ext cx="178025" cy="114225"/>
            </a:xfrm>
            <a:custGeom>
              <a:avLst/>
              <a:gdLst/>
              <a:ahLst/>
              <a:cxnLst/>
              <a:rect l="l" t="t" r="r" b="b"/>
              <a:pathLst>
                <a:path w="7121" h="4569" extrusionOk="0">
                  <a:moveTo>
                    <a:pt x="3183" y="0"/>
                  </a:moveTo>
                  <a:lnTo>
                    <a:pt x="3183" y="2426"/>
                  </a:lnTo>
                  <a:lnTo>
                    <a:pt x="2490" y="2426"/>
                  </a:lnTo>
                  <a:lnTo>
                    <a:pt x="2490" y="2080"/>
                  </a:lnTo>
                  <a:cubicBezTo>
                    <a:pt x="2490" y="1891"/>
                    <a:pt x="2332" y="1733"/>
                    <a:pt x="2143" y="1733"/>
                  </a:cubicBezTo>
                  <a:cubicBezTo>
                    <a:pt x="1954" y="1733"/>
                    <a:pt x="1796" y="1891"/>
                    <a:pt x="1796" y="2080"/>
                  </a:cubicBezTo>
                  <a:lnTo>
                    <a:pt x="1796" y="2426"/>
                  </a:lnTo>
                  <a:cubicBezTo>
                    <a:pt x="788" y="2426"/>
                    <a:pt x="1" y="3214"/>
                    <a:pt x="1" y="4222"/>
                  </a:cubicBezTo>
                  <a:cubicBezTo>
                    <a:pt x="1" y="4411"/>
                    <a:pt x="158" y="4569"/>
                    <a:pt x="379" y="4569"/>
                  </a:cubicBezTo>
                  <a:lnTo>
                    <a:pt x="6711" y="4569"/>
                  </a:lnTo>
                  <a:cubicBezTo>
                    <a:pt x="6900" y="4569"/>
                    <a:pt x="7058" y="4411"/>
                    <a:pt x="7058" y="4222"/>
                  </a:cubicBezTo>
                  <a:cubicBezTo>
                    <a:pt x="7121" y="3214"/>
                    <a:pt x="6302" y="2426"/>
                    <a:pt x="5325" y="2426"/>
                  </a:cubicBezTo>
                  <a:lnTo>
                    <a:pt x="5325" y="0"/>
                  </a:lnTo>
                  <a:cubicBezTo>
                    <a:pt x="5010" y="190"/>
                    <a:pt x="4663" y="284"/>
                    <a:pt x="4254" y="284"/>
                  </a:cubicBezTo>
                  <a:cubicBezTo>
                    <a:pt x="3876" y="284"/>
                    <a:pt x="3529" y="158"/>
                    <a:pt x="318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1" name="Google Shape;6471;p48"/>
            <p:cNvSpPr/>
            <p:nvPr/>
          </p:nvSpPr>
          <p:spPr>
            <a:xfrm>
              <a:off x="-47830575" y="4132250"/>
              <a:ext cx="17350" cy="44125"/>
            </a:xfrm>
            <a:custGeom>
              <a:avLst/>
              <a:gdLst/>
              <a:ahLst/>
              <a:cxnLst/>
              <a:rect l="l" t="t" r="r" b="b"/>
              <a:pathLst>
                <a:path w="694" h="1765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418"/>
                  </a:lnTo>
                  <a:cubicBezTo>
                    <a:pt x="0" y="1607"/>
                    <a:pt x="158" y="1765"/>
                    <a:pt x="347" y="1765"/>
                  </a:cubicBezTo>
                  <a:cubicBezTo>
                    <a:pt x="536" y="1765"/>
                    <a:pt x="693" y="1607"/>
                    <a:pt x="693" y="1418"/>
                  </a:cubicBezTo>
                  <a:lnTo>
                    <a:pt x="693" y="347"/>
                  </a:ln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2" name="Google Shape;6472;p48"/>
            <p:cNvSpPr/>
            <p:nvPr/>
          </p:nvSpPr>
          <p:spPr>
            <a:xfrm>
              <a:off x="-47785675" y="4112375"/>
              <a:ext cx="37825" cy="36250"/>
            </a:xfrm>
            <a:custGeom>
              <a:avLst/>
              <a:gdLst/>
              <a:ahLst/>
              <a:cxnLst/>
              <a:rect l="l" t="t" r="r" b="b"/>
              <a:pathLst>
                <a:path w="1513" h="1450" extrusionOk="0">
                  <a:moveTo>
                    <a:pt x="402" y="0"/>
                  </a:moveTo>
                  <a:cubicBezTo>
                    <a:pt x="307" y="0"/>
                    <a:pt x="205" y="24"/>
                    <a:pt x="126" y="71"/>
                  </a:cubicBezTo>
                  <a:cubicBezTo>
                    <a:pt x="0" y="197"/>
                    <a:pt x="0" y="449"/>
                    <a:pt x="126" y="607"/>
                  </a:cubicBezTo>
                  <a:lnTo>
                    <a:pt x="882" y="1331"/>
                  </a:lnTo>
                  <a:cubicBezTo>
                    <a:pt x="961" y="1410"/>
                    <a:pt x="1055" y="1449"/>
                    <a:pt x="1146" y="1449"/>
                  </a:cubicBezTo>
                  <a:cubicBezTo>
                    <a:pt x="1237" y="1449"/>
                    <a:pt x="1323" y="1410"/>
                    <a:pt x="1386" y="1331"/>
                  </a:cubicBezTo>
                  <a:cubicBezTo>
                    <a:pt x="1512" y="1237"/>
                    <a:pt x="1512" y="985"/>
                    <a:pt x="1386" y="827"/>
                  </a:cubicBezTo>
                  <a:lnTo>
                    <a:pt x="630" y="71"/>
                  </a:lnTo>
                  <a:cubicBezTo>
                    <a:pt x="583" y="24"/>
                    <a:pt x="496" y="0"/>
                    <a:pt x="40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3" name="Google Shape;6473;p48"/>
            <p:cNvSpPr/>
            <p:nvPr/>
          </p:nvSpPr>
          <p:spPr>
            <a:xfrm>
              <a:off x="-47892800" y="4112750"/>
              <a:ext cx="37825" cy="36250"/>
            </a:xfrm>
            <a:custGeom>
              <a:avLst/>
              <a:gdLst/>
              <a:ahLst/>
              <a:cxnLst/>
              <a:rect l="l" t="t" r="r" b="b"/>
              <a:pathLst>
                <a:path w="1513" h="1450" extrusionOk="0">
                  <a:moveTo>
                    <a:pt x="1111" y="1"/>
                  </a:moveTo>
                  <a:cubicBezTo>
                    <a:pt x="1016" y="1"/>
                    <a:pt x="930" y="40"/>
                    <a:pt x="883" y="119"/>
                  </a:cubicBezTo>
                  <a:lnTo>
                    <a:pt x="126" y="844"/>
                  </a:lnTo>
                  <a:cubicBezTo>
                    <a:pt x="0" y="970"/>
                    <a:pt x="0" y="1222"/>
                    <a:pt x="126" y="1379"/>
                  </a:cubicBezTo>
                  <a:cubicBezTo>
                    <a:pt x="189" y="1426"/>
                    <a:pt x="276" y="1450"/>
                    <a:pt x="367" y="1450"/>
                  </a:cubicBezTo>
                  <a:cubicBezTo>
                    <a:pt x="457" y="1450"/>
                    <a:pt x="552" y="1426"/>
                    <a:pt x="630" y="1379"/>
                  </a:cubicBezTo>
                  <a:lnTo>
                    <a:pt x="1387" y="623"/>
                  </a:lnTo>
                  <a:cubicBezTo>
                    <a:pt x="1513" y="497"/>
                    <a:pt x="1513" y="276"/>
                    <a:pt x="1387" y="119"/>
                  </a:cubicBezTo>
                  <a:cubicBezTo>
                    <a:pt x="1308" y="40"/>
                    <a:pt x="1205" y="1"/>
                    <a:pt x="111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74" name="Google Shape;6474;p48"/>
          <p:cNvGrpSpPr/>
          <p:nvPr/>
        </p:nvGrpSpPr>
        <p:grpSpPr>
          <a:xfrm>
            <a:off x="6042414" y="3094113"/>
            <a:ext cx="331821" cy="290910"/>
            <a:chOff x="-46042675" y="3218600"/>
            <a:chExt cx="300100" cy="263100"/>
          </a:xfrm>
          <a:solidFill>
            <a:srgbClr val="171536"/>
          </a:solidFill>
        </p:grpSpPr>
        <p:sp>
          <p:nvSpPr>
            <p:cNvPr id="6475" name="Google Shape;6475;p48"/>
            <p:cNvSpPr/>
            <p:nvPr/>
          </p:nvSpPr>
          <p:spPr>
            <a:xfrm>
              <a:off x="-46042675" y="3302875"/>
              <a:ext cx="35475" cy="130000"/>
            </a:xfrm>
            <a:custGeom>
              <a:avLst/>
              <a:gdLst/>
              <a:ahLst/>
              <a:cxnLst/>
              <a:rect l="l" t="t" r="r" b="b"/>
              <a:pathLst>
                <a:path w="1419" h="5200" extrusionOk="0">
                  <a:moveTo>
                    <a:pt x="1" y="1"/>
                  </a:moveTo>
                  <a:lnTo>
                    <a:pt x="1" y="5199"/>
                  </a:lnTo>
                  <a:lnTo>
                    <a:pt x="1418" y="4506"/>
                  </a:lnTo>
                  <a:lnTo>
                    <a:pt x="1418" y="726"/>
                  </a:lnTo>
                  <a:lnTo>
                    <a:pt x="1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6" name="Google Shape;6476;p48"/>
            <p:cNvSpPr/>
            <p:nvPr/>
          </p:nvSpPr>
          <p:spPr>
            <a:xfrm>
              <a:off x="-45919025" y="3341475"/>
              <a:ext cx="53600" cy="52800"/>
            </a:xfrm>
            <a:custGeom>
              <a:avLst/>
              <a:gdLst/>
              <a:ahLst/>
              <a:cxnLst/>
              <a:rect l="l" t="t" r="r" b="b"/>
              <a:pathLst>
                <a:path w="2144" h="2112" extrusionOk="0">
                  <a:moveTo>
                    <a:pt x="1072" y="1"/>
                  </a:moveTo>
                  <a:cubicBezTo>
                    <a:pt x="473" y="1"/>
                    <a:pt x="1" y="473"/>
                    <a:pt x="1" y="1072"/>
                  </a:cubicBezTo>
                  <a:cubicBezTo>
                    <a:pt x="1" y="1639"/>
                    <a:pt x="473" y="2112"/>
                    <a:pt x="1072" y="2112"/>
                  </a:cubicBezTo>
                  <a:cubicBezTo>
                    <a:pt x="1671" y="2112"/>
                    <a:pt x="2143" y="1639"/>
                    <a:pt x="2143" y="1072"/>
                  </a:cubicBezTo>
                  <a:cubicBezTo>
                    <a:pt x="2143" y="473"/>
                    <a:pt x="1639" y="1"/>
                    <a:pt x="107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7" name="Google Shape;6477;p48"/>
            <p:cNvSpPr/>
            <p:nvPr/>
          </p:nvSpPr>
          <p:spPr>
            <a:xfrm>
              <a:off x="-45778025" y="3302875"/>
              <a:ext cx="35450" cy="130000"/>
            </a:xfrm>
            <a:custGeom>
              <a:avLst/>
              <a:gdLst/>
              <a:ahLst/>
              <a:cxnLst/>
              <a:rect l="l" t="t" r="r" b="b"/>
              <a:pathLst>
                <a:path w="1418" h="5200" extrusionOk="0">
                  <a:moveTo>
                    <a:pt x="1418" y="1"/>
                  </a:moveTo>
                  <a:lnTo>
                    <a:pt x="0" y="726"/>
                  </a:lnTo>
                  <a:lnTo>
                    <a:pt x="0" y="4506"/>
                  </a:lnTo>
                  <a:lnTo>
                    <a:pt x="1418" y="5199"/>
                  </a:lnTo>
                  <a:lnTo>
                    <a:pt x="1418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8" name="Google Shape;6478;p48"/>
            <p:cNvSpPr/>
            <p:nvPr/>
          </p:nvSpPr>
          <p:spPr>
            <a:xfrm>
              <a:off x="-46042675" y="3235950"/>
              <a:ext cx="300100" cy="245750"/>
            </a:xfrm>
            <a:custGeom>
              <a:avLst/>
              <a:gdLst/>
              <a:ahLst/>
              <a:cxnLst/>
              <a:rect l="l" t="t" r="r" b="b"/>
              <a:pathLst>
                <a:path w="12004" h="9830" extrusionOk="0">
                  <a:moveTo>
                    <a:pt x="6018" y="2142"/>
                  </a:moveTo>
                  <a:cubicBezTo>
                    <a:pt x="7751" y="2142"/>
                    <a:pt x="9168" y="3560"/>
                    <a:pt x="9168" y="5293"/>
                  </a:cubicBezTo>
                  <a:cubicBezTo>
                    <a:pt x="9168" y="7026"/>
                    <a:pt x="7751" y="8443"/>
                    <a:pt x="6018" y="8443"/>
                  </a:cubicBezTo>
                  <a:cubicBezTo>
                    <a:pt x="4285" y="8443"/>
                    <a:pt x="2867" y="7026"/>
                    <a:pt x="2867" y="5293"/>
                  </a:cubicBezTo>
                  <a:cubicBezTo>
                    <a:pt x="2867" y="3560"/>
                    <a:pt x="4285" y="2142"/>
                    <a:pt x="6018" y="2142"/>
                  </a:cubicBezTo>
                  <a:close/>
                  <a:moveTo>
                    <a:pt x="1765" y="0"/>
                  </a:moveTo>
                  <a:cubicBezTo>
                    <a:pt x="1576" y="0"/>
                    <a:pt x="1418" y="158"/>
                    <a:pt x="1418" y="378"/>
                  </a:cubicBezTo>
                  <a:lnTo>
                    <a:pt x="1418" y="725"/>
                  </a:lnTo>
                  <a:lnTo>
                    <a:pt x="1072" y="725"/>
                  </a:lnTo>
                  <a:cubicBezTo>
                    <a:pt x="473" y="725"/>
                    <a:pt x="1" y="1197"/>
                    <a:pt x="1" y="1796"/>
                  </a:cubicBezTo>
                  <a:lnTo>
                    <a:pt x="1" y="1890"/>
                  </a:lnTo>
                  <a:lnTo>
                    <a:pt x="1922" y="2835"/>
                  </a:lnTo>
                  <a:cubicBezTo>
                    <a:pt x="2048" y="2930"/>
                    <a:pt x="2143" y="3056"/>
                    <a:pt x="2143" y="3151"/>
                  </a:cubicBezTo>
                  <a:lnTo>
                    <a:pt x="2143" y="7372"/>
                  </a:lnTo>
                  <a:cubicBezTo>
                    <a:pt x="2143" y="7498"/>
                    <a:pt x="2048" y="7624"/>
                    <a:pt x="1922" y="7687"/>
                  </a:cubicBezTo>
                  <a:lnTo>
                    <a:pt x="1" y="8632"/>
                  </a:lnTo>
                  <a:lnTo>
                    <a:pt x="1" y="8758"/>
                  </a:lnTo>
                  <a:cubicBezTo>
                    <a:pt x="1" y="9357"/>
                    <a:pt x="473" y="9830"/>
                    <a:pt x="1072" y="9830"/>
                  </a:cubicBezTo>
                  <a:lnTo>
                    <a:pt x="10964" y="9830"/>
                  </a:lnTo>
                  <a:cubicBezTo>
                    <a:pt x="11531" y="9830"/>
                    <a:pt x="12004" y="9357"/>
                    <a:pt x="12004" y="8758"/>
                  </a:cubicBezTo>
                  <a:lnTo>
                    <a:pt x="12004" y="8632"/>
                  </a:lnTo>
                  <a:lnTo>
                    <a:pt x="10082" y="7687"/>
                  </a:lnTo>
                  <a:cubicBezTo>
                    <a:pt x="9956" y="7624"/>
                    <a:pt x="9893" y="7498"/>
                    <a:pt x="9893" y="7372"/>
                  </a:cubicBezTo>
                  <a:lnTo>
                    <a:pt x="9893" y="3151"/>
                  </a:lnTo>
                  <a:cubicBezTo>
                    <a:pt x="9893" y="3056"/>
                    <a:pt x="9956" y="2930"/>
                    <a:pt x="10082" y="2835"/>
                  </a:cubicBezTo>
                  <a:lnTo>
                    <a:pt x="12004" y="1890"/>
                  </a:lnTo>
                  <a:lnTo>
                    <a:pt x="12004" y="1796"/>
                  </a:lnTo>
                  <a:cubicBezTo>
                    <a:pt x="12004" y="1197"/>
                    <a:pt x="11531" y="725"/>
                    <a:pt x="10933" y="725"/>
                  </a:cubicBezTo>
                  <a:lnTo>
                    <a:pt x="2143" y="725"/>
                  </a:lnTo>
                  <a:lnTo>
                    <a:pt x="2143" y="378"/>
                  </a:lnTo>
                  <a:cubicBezTo>
                    <a:pt x="2143" y="158"/>
                    <a:pt x="1985" y="0"/>
                    <a:pt x="17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9" name="Google Shape;6479;p48"/>
            <p:cNvSpPr/>
            <p:nvPr/>
          </p:nvSpPr>
          <p:spPr>
            <a:xfrm>
              <a:off x="-45952875" y="3306025"/>
              <a:ext cx="122100" cy="122125"/>
            </a:xfrm>
            <a:custGeom>
              <a:avLst/>
              <a:gdLst/>
              <a:ahLst/>
              <a:cxnLst/>
              <a:rect l="l" t="t" r="r" b="b"/>
              <a:pathLst>
                <a:path w="4884" h="4885" extrusionOk="0">
                  <a:moveTo>
                    <a:pt x="2426" y="663"/>
                  </a:moveTo>
                  <a:cubicBezTo>
                    <a:pt x="3403" y="663"/>
                    <a:pt x="4190" y="1450"/>
                    <a:pt x="4190" y="2458"/>
                  </a:cubicBezTo>
                  <a:cubicBezTo>
                    <a:pt x="4159" y="3435"/>
                    <a:pt x="3371" y="4223"/>
                    <a:pt x="2426" y="4223"/>
                  </a:cubicBezTo>
                  <a:cubicBezTo>
                    <a:pt x="1449" y="4223"/>
                    <a:pt x="662" y="3435"/>
                    <a:pt x="662" y="2458"/>
                  </a:cubicBezTo>
                  <a:cubicBezTo>
                    <a:pt x="662" y="1450"/>
                    <a:pt x="1449" y="663"/>
                    <a:pt x="2426" y="663"/>
                  </a:cubicBezTo>
                  <a:close/>
                  <a:moveTo>
                    <a:pt x="2426" y="1"/>
                  </a:moveTo>
                  <a:cubicBezTo>
                    <a:pt x="1103" y="1"/>
                    <a:pt x="0" y="1104"/>
                    <a:pt x="0" y="2458"/>
                  </a:cubicBezTo>
                  <a:cubicBezTo>
                    <a:pt x="0" y="3782"/>
                    <a:pt x="1103" y="4884"/>
                    <a:pt x="2426" y="4884"/>
                  </a:cubicBezTo>
                  <a:cubicBezTo>
                    <a:pt x="3781" y="4884"/>
                    <a:pt x="4883" y="3782"/>
                    <a:pt x="4883" y="2458"/>
                  </a:cubicBezTo>
                  <a:cubicBezTo>
                    <a:pt x="4883" y="1104"/>
                    <a:pt x="3781" y="1"/>
                    <a:pt x="242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0" name="Google Shape;6480;p48"/>
            <p:cNvSpPr/>
            <p:nvPr/>
          </p:nvSpPr>
          <p:spPr>
            <a:xfrm>
              <a:off x="-45941075" y="3218600"/>
              <a:ext cx="98475" cy="17375"/>
            </a:xfrm>
            <a:custGeom>
              <a:avLst/>
              <a:gdLst/>
              <a:ahLst/>
              <a:cxnLst/>
              <a:rect l="l" t="t" r="r" b="b"/>
              <a:pathLst>
                <a:path w="3939" h="695" extrusionOk="0">
                  <a:moveTo>
                    <a:pt x="536" y="1"/>
                  </a:moveTo>
                  <a:cubicBezTo>
                    <a:pt x="410" y="1"/>
                    <a:pt x="316" y="64"/>
                    <a:pt x="221" y="190"/>
                  </a:cubicBezTo>
                  <a:lnTo>
                    <a:pt x="1" y="694"/>
                  </a:lnTo>
                  <a:lnTo>
                    <a:pt x="3939" y="694"/>
                  </a:lnTo>
                  <a:lnTo>
                    <a:pt x="3655" y="190"/>
                  </a:lnTo>
                  <a:cubicBezTo>
                    <a:pt x="3592" y="64"/>
                    <a:pt x="3466" y="1"/>
                    <a:pt x="334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81" name="Google Shape;6481;p48"/>
          <p:cNvGrpSpPr/>
          <p:nvPr/>
        </p:nvGrpSpPr>
        <p:grpSpPr>
          <a:xfrm>
            <a:off x="6042414" y="3481219"/>
            <a:ext cx="331821" cy="301801"/>
            <a:chOff x="-46042675" y="3568700"/>
            <a:chExt cx="300100" cy="272950"/>
          </a:xfrm>
          <a:solidFill>
            <a:srgbClr val="171536"/>
          </a:solidFill>
        </p:grpSpPr>
        <p:sp>
          <p:nvSpPr>
            <p:cNvPr id="6482" name="Google Shape;6482;p48"/>
            <p:cNvSpPr/>
            <p:nvPr/>
          </p:nvSpPr>
          <p:spPr>
            <a:xfrm>
              <a:off x="-46042675" y="3758125"/>
              <a:ext cx="115025" cy="83525"/>
            </a:xfrm>
            <a:custGeom>
              <a:avLst/>
              <a:gdLst/>
              <a:ahLst/>
              <a:cxnLst/>
              <a:rect l="l" t="t" r="r" b="b"/>
              <a:pathLst>
                <a:path w="4601" h="3341" extrusionOk="0">
                  <a:moveTo>
                    <a:pt x="1985" y="1"/>
                  </a:moveTo>
                  <a:lnTo>
                    <a:pt x="127" y="1797"/>
                  </a:lnTo>
                  <a:cubicBezTo>
                    <a:pt x="32" y="1891"/>
                    <a:pt x="1" y="2017"/>
                    <a:pt x="32" y="2112"/>
                  </a:cubicBezTo>
                  <a:cubicBezTo>
                    <a:pt x="95" y="2238"/>
                    <a:pt x="158" y="2332"/>
                    <a:pt x="284" y="2364"/>
                  </a:cubicBezTo>
                  <a:lnTo>
                    <a:pt x="3277" y="3340"/>
                  </a:lnTo>
                  <a:lnTo>
                    <a:pt x="3403" y="3340"/>
                  </a:lnTo>
                  <a:cubicBezTo>
                    <a:pt x="3466" y="3340"/>
                    <a:pt x="3592" y="3309"/>
                    <a:pt x="3624" y="3214"/>
                  </a:cubicBezTo>
                  <a:lnTo>
                    <a:pt x="4600" y="2238"/>
                  </a:lnTo>
                  <a:lnTo>
                    <a:pt x="2395" y="1639"/>
                  </a:lnTo>
                  <a:cubicBezTo>
                    <a:pt x="2367" y="1650"/>
                    <a:pt x="2340" y="1656"/>
                    <a:pt x="2316" y="1656"/>
                  </a:cubicBezTo>
                  <a:cubicBezTo>
                    <a:pt x="2206" y="1656"/>
                    <a:pt x="2143" y="1548"/>
                    <a:pt x="2143" y="1418"/>
                  </a:cubicBezTo>
                  <a:lnTo>
                    <a:pt x="1985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3" name="Google Shape;6483;p48"/>
            <p:cNvSpPr/>
            <p:nvPr/>
          </p:nvSpPr>
          <p:spPr>
            <a:xfrm>
              <a:off x="-45866250" y="3654175"/>
              <a:ext cx="37825" cy="37825"/>
            </a:xfrm>
            <a:custGeom>
              <a:avLst/>
              <a:gdLst/>
              <a:ahLst/>
              <a:cxnLst/>
              <a:rect l="l" t="t" r="r" b="b"/>
              <a:pathLst>
                <a:path w="1513" h="1513" extrusionOk="0">
                  <a:moveTo>
                    <a:pt x="1009" y="0"/>
                  </a:moveTo>
                  <a:lnTo>
                    <a:pt x="1" y="1008"/>
                  </a:lnTo>
                  <a:lnTo>
                    <a:pt x="505" y="1512"/>
                  </a:lnTo>
                  <a:lnTo>
                    <a:pt x="1513" y="504"/>
                  </a:lnTo>
                  <a:lnTo>
                    <a:pt x="1009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4" name="Google Shape;6484;p48"/>
            <p:cNvSpPr/>
            <p:nvPr/>
          </p:nvSpPr>
          <p:spPr>
            <a:xfrm>
              <a:off x="-45828450" y="3629750"/>
              <a:ext cx="25225" cy="25225"/>
            </a:xfrm>
            <a:custGeom>
              <a:avLst/>
              <a:gdLst/>
              <a:ahLst/>
              <a:cxnLst/>
              <a:rect l="l" t="t" r="r" b="b"/>
              <a:pathLst>
                <a:path w="1009" h="1009" extrusionOk="0">
                  <a:moveTo>
                    <a:pt x="505" y="0"/>
                  </a:moveTo>
                  <a:lnTo>
                    <a:pt x="1" y="505"/>
                  </a:lnTo>
                  <a:lnTo>
                    <a:pt x="505" y="1009"/>
                  </a:lnTo>
                  <a:lnTo>
                    <a:pt x="1009" y="505"/>
                  </a:lnTo>
                  <a:lnTo>
                    <a:pt x="50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5" name="Google Shape;6485;p48"/>
            <p:cNvSpPr/>
            <p:nvPr/>
          </p:nvSpPr>
          <p:spPr>
            <a:xfrm>
              <a:off x="-45979675" y="3568700"/>
              <a:ext cx="237100" cy="237800"/>
            </a:xfrm>
            <a:custGeom>
              <a:avLst/>
              <a:gdLst/>
              <a:ahLst/>
              <a:cxnLst/>
              <a:rect l="l" t="t" r="r" b="b"/>
              <a:pathLst>
                <a:path w="9484" h="9512" extrusionOk="0">
                  <a:moveTo>
                    <a:pt x="6499" y="1615"/>
                  </a:moveTo>
                  <a:cubicBezTo>
                    <a:pt x="6593" y="1615"/>
                    <a:pt x="6696" y="1639"/>
                    <a:pt x="6774" y="1686"/>
                  </a:cubicBezTo>
                  <a:lnTo>
                    <a:pt x="7751" y="2695"/>
                  </a:lnTo>
                  <a:cubicBezTo>
                    <a:pt x="7909" y="2852"/>
                    <a:pt x="7909" y="3073"/>
                    <a:pt x="7751" y="3199"/>
                  </a:cubicBezTo>
                  <a:lnTo>
                    <a:pt x="5262" y="5687"/>
                  </a:lnTo>
                  <a:cubicBezTo>
                    <a:pt x="5215" y="5750"/>
                    <a:pt x="5128" y="5782"/>
                    <a:pt x="5034" y="5782"/>
                  </a:cubicBezTo>
                  <a:cubicBezTo>
                    <a:pt x="4939" y="5782"/>
                    <a:pt x="4837" y="5750"/>
                    <a:pt x="4758" y="5687"/>
                  </a:cubicBezTo>
                  <a:lnTo>
                    <a:pt x="3782" y="4711"/>
                  </a:lnTo>
                  <a:cubicBezTo>
                    <a:pt x="3656" y="4585"/>
                    <a:pt x="3656" y="4333"/>
                    <a:pt x="3782" y="4175"/>
                  </a:cubicBezTo>
                  <a:lnTo>
                    <a:pt x="6270" y="1686"/>
                  </a:lnTo>
                  <a:cubicBezTo>
                    <a:pt x="6318" y="1639"/>
                    <a:pt x="6404" y="1615"/>
                    <a:pt x="6499" y="1615"/>
                  </a:cubicBezTo>
                  <a:close/>
                  <a:moveTo>
                    <a:pt x="3506" y="5593"/>
                  </a:moveTo>
                  <a:cubicBezTo>
                    <a:pt x="3600" y="5593"/>
                    <a:pt x="3703" y="5624"/>
                    <a:pt x="3782" y="5687"/>
                  </a:cubicBezTo>
                  <a:cubicBezTo>
                    <a:pt x="3939" y="5845"/>
                    <a:pt x="3939" y="6034"/>
                    <a:pt x="3782" y="6192"/>
                  </a:cubicBezTo>
                  <a:lnTo>
                    <a:pt x="2553" y="7420"/>
                  </a:lnTo>
                  <a:cubicBezTo>
                    <a:pt x="2490" y="7483"/>
                    <a:pt x="2403" y="7515"/>
                    <a:pt x="2313" y="7515"/>
                  </a:cubicBezTo>
                  <a:cubicBezTo>
                    <a:pt x="2222" y="7515"/>
                    <a:pt x="2128" y="7483"/>
                    <a:pt x="2049" y="7420"/>
                  </a:cubicBezTo>
                  <a:cubicBezTo>
                    <a:pt x="1923" y="7294"/>
                    <a:pt x="1923" y="7074"/>
                    <a:pt x="2049" y="6916"/>
                  </a:cubicBezTo>
                  <a:lnTo>
                    <a:pt x="3277" y="5687"/>
                  </a:lnTo>
                  <a:cubicBezTo>
                    <a:pt x="3325" y="5624"/>
                    <a:pt x="3411" y="5593"/>
                    <a:pt x="3506" y="5593"/>
                  </a:cubicBezTo>
                  <a:close/>
                  <a:moveTo>
                    <a:pt x="7034" y="1"/>
                  </a:moveTo>
                  <a:cubicBezTo>
                    <a:pt x="6396" y="1"/>
                    <a:pt x="5766" y="237"/>
                    <a:pt x="5325" y="710"/>
                  </a:cubicBezTo>
                  <a:lnTo>
                    <a:pt x="127" y="5908"/>
                  </a:lnTo>
                  <a:cubicBezTo>
                    <a:pt x="32" y="6003"/>
                    <a:pt x="1" y="6129"/>
                    <a:pt x="1" y="6192"/>
                  </a:cubicBezTo>
                  <a:lnTo>
                    <a:pt x="221" y="8428"/>
                  </a:lnTo>
                  <a:cubicBezTo>
                    <a:pt x="221" y="8586"/>
                    <a:pt x="347" y="8712"/>
                    <a:pt x="505" y="8743"/>
                  </a:cubicBezTo>
                  <a:lnTo>
                    <a:pt x="3214" y="9500"/>
                  </a:lnTo>
                  <a:cubicBezTo>
                    <a:pt x="3248" y="9508"/>
                    <a:pt x="3282" y="9512"/>
                    <a:pt x="3316" y="9512"/>
                  </a:cubicBezTo>
                  <a:cubicBezTo>
                    <a:pt x="3408" y="9512"/>
                    <a:pt x="3500" y="9483"/>
                    <a:pt x="3592" y="9437"/>
                  </a:cubicBezTo>
                  <a:lnTo>
                    <a:pt x="8791" y="4238"/>
                  </a:lnTo>
                  <a:cubicBezTo>
                    <a:pt x="9263" y="3766"/>
                    <a:pt x="9484" y="3167"/>
                    <a:pt x="9484" y="2505"/>
                  </a:cubicBezTo>
                  <a:cubicBezTo>
                    <a:pt x="9484" y="1812"/>
                    <a:pt x="9200" y="1182"/>
                    <a:pt x="8791" y="710"/>
                  </a:cubicBezTo>
                  <a:cubicBezTo>
                    <a:pt x="8318" y="237"/>
                    <a:pt x="7672" y="1"/>
                    <a:pt x="703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86" name="Google Shape;6486;p48"/>
          <p:cNvGrpSpPr/>
          <p:nvPr/>
        </p:nvGrpSpPr>
        <p:grpSpPr>
          <a:xfrm>
            <a:off x="6081597" y="3889360"/>
            <a:ext cx="253454" cy="332567"/>
            <a:chOff x="-46007225" y="3937825"/>
            <a:chExt cx="229225" cy="300775"/>
          </a:xfrm>
          <a:solidFill>
            <a:srgbClr val="171536"/>
          </a:solidFill>
        </p:grpSpPr>
        <p:sp>
          <p:nvSpPr>
            <p:cNvPr id="6487" name="Google Shape;6487;p48"/>
            <p:cNvSpPr/>
            <p:nvPr/>
          </p:nvSpPr>
          <p:spPr>
            <a:xfrm>
              <a:off x="-45813475" y="3990475"/>
              <a:ext cx="35475" cy="17350"/>
            </a:xfrm>
            <a:custGeom>
              <a:avLst/>
              <a:gdLst/>
              <a:ahLst/>
              <a:cxnLst/>
              <a:rect l="l" t="t" r="r" b="b"/>
              <a:pathLst>
                <a:path w="1419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lnTo>
                    <a:pt x="1072" y="694"/>
                  </a:lnTo>
                  <a:cubicBezTo>
                    <a:pt x="1261" y="694"/>
                    <a:pt x="1418" y="536"/>
                    <a:pt x="1418" y="347"/>
                  </a:cubicBezTo>
                  <a:cubicBezTo>
                    <a:pt x="1418" y="158"/>
                    <a:pt x="1261" y="1"/>
                    <a:pt x="107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8" name="Google Shape;6488;p48"/>
            <p:cNvSpPr/>
            <p:nvPr/>
          </p:nvSpPr>
          <p:spPr>
            <a:xfrm>
              <a:off x="-46007225" y="3990475"/>
              <a:ext cx="35450" cy="17350"/>
            </a:xfrm>
            <a:custGeom>
              <a:avLst/>
              <a:gdLst/>
              <a:ahLst/>
              <a:cxnLst/>
              <a:rect l="l" t="t" r="r" b="b"/>
              <a:pathLst>
                <a:path w="1418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lnTo>
                    <a:pt x="1071" y="694"/>
                  </a:lnTo>
                  <a:cubicBezTo>
                    <a:pt x="1260" y="694"/>
                    <a:pt x="1418" y="536"/>
                    <a:pt x="1418" y="347"/>
                  </a:cubicBezTo>
                  <a:cubicBezTo>
                    <a:pt x="1418" y="158"/>
                    <a:pt x="1260" y="1"/>
                    <a:pt x="107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9" name="Google Shape;6489;p48"/>
            <p:cNvSpPr/>
            <p:nvPr/>
          </p:nvSpPr>
          <p:spPr>
            <a:xfrm>
              <a:off x="-45826875" y="3937825"/>
              <a:ext cx="35475" cy="26750"/>
            </a:xfrm>
            <a:custGeom>
              <a:avLst/>
              <a:gdLst/>
              <a:ahLst/>
              <a:cxnLst/>
              <a:rect l="l" t="t" r="r" b="b"/>
              <a:pathLst>
                <a:path w="1419" h="1070" extrusionOk="0">
                  <a:moveTo>
                    <a:pt x="993" y="0"/>
                  </a:moveTo>
                  <a:cubicBezTo>
                    <a:pt x="932" y="0"/>
                    <a:pt x="871" y="18"/>
                    <a:pt x="820" y="59"/>
                  </a:cubicBezTo>
                  <a:lnTo>
                    <a:pt x="221" y="405"/>
                  </a:lnTo>
                  <a:cubicBezTo>
                    <a:pt x="64" y="500"/>
                    <a:pt x="1" y="720"/>
                    <a:pt x="127" y="878"/>
                  </a:cubicBezTo>
                  <a:cubicBezTo>
                    <a:pt x="188" y="1000"/>
                    <a:pt x="288" y="1070"/>
                    <a:pt x="403" y="1070"/>
                  </a:cubicBezTo>
                  <a:cubicBezTo>
                    <a:pt x="466" y="1070"/>
                    <a:pt x="533" y="1049"/>
                    <a:pt x="599" y="1004"/>
                  </a:cubicBezTo>
                  <a:lnTo>
                    <a:pt x="1167" y="657"/>
                  </a:lnTo>
                  <a:cubicBezTo>
                    <a:pt x="1324" y="563"/>
                    <a:pt x="1419" y="342"/>
                    <a:pt x="1293" y="185"/>
                  </a:cubicBezTo>
                  <a:cubicBezTo>
                    <a:pt x="1250" y="78"/>
                    <a:pt x="1121" y="0"/>
                    <a:pt x="99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0" name="Google Shape;6490;p48"/>
            <p:cNvSpPr/>
            <p:nvPr/>
          </p:nvSpPr>
          <p:spPr>
            <a:xfrm>
              <a:off x="-45993850" y="4034625"/>
              <a:ext cx="35475" cy="25850"/>
            </a:xfrm>
            <a:custGeom>
              <a:avLst/>
              <a:gdLst/>
              <a:ahLst/>
              <a:cxnLst/>
              <a:rect l="l" t="t" r="r" b="b"/>
              <a:pathLst>
                <a:path w="1419" h="1034" extrusionOk="0">
                  <a:moveTo>
                    <a:pt x="1014" y="0"/>
                  </a:moveTo>
                  <a:cubicBezTo>
                    <a:pt x="958" y="0"/>
                    <a:pt x="901" y="10"/>
                    <a:pt x="851" y="30"/>
                  </a:cubicBezTo>
                  <a:lnTo>
                    <a:pt x="253" y="377"/>
                  </a:lnTo>
                  <a:cubicBezTo>
                    <a:pt x="95" y="472"/>
                    <a:pt x="1" y="692"/>
                    <a:pt x="127" y="850"/>
                  </a:cubicBezTo>
                  <a:cubicBezTo>
                    <a:pt x="191" y="956"/>
                    <a:pt x="313" y="1034"/>
                    <a:pt x="433" y="1034"/>
                  </a:cubicBezTo>
                  <a:cubicBezTo>
                    <a:pt x="491" y="1034"/>
                    <a:pt x="549" y="1016"/>
                    <a:pt x="599" y="976"/>
                  </a:cubicBezTo>
                  <a:lnTo>
                    <a:pt x="1198" y="629"/>
                  </a:lnTo>
                  <a:cubicBezTo>
                    <a:pt x="1356" y="566"/>
                    <a:pt x="1419" y="314"/>
                    <a:pt x="1324" y="156"/>
                  </a:cubicBezTo>
                  <a:cubicBezTo>
                    <a:pt x="1259" y="49"/>
                    <a:pt x="1136" y="0"/>
                    <a:pt x="101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1" name="Google Shape;6491;p48"/>
            <p:cNvSpPr/>
            <p:nvPr/>
          </p:nvSpPr>
          <p:spPr>
            <a:xfrm>
              <a:off x="-45825300" y="4034625"/>
              <a:ext cx="34675" cy="25725"/>
            </a:xfrm>
            <a:custGeom>
              <a:avLst/>
              <a:gdLst/>
              <a:ahLst/>
              <a:cxnLst/>
              <a:rect l="l" t="t" r="r" b="b"/>
              <a:pathLst>
                <a:path w="1387" h="1029" extrusionOk="0">
                  <a:moveTo>
                    <a:pt x="399" y="0"/>
                  </a:moveTo>
                  <a:cubicBezTo>
                    <a:pt x="270" y="0"/>
                    <a:pt x="138" y="49"/>
                    <a:pt x="95" y="156"/>
                  </a:cubicBezTo>
                  <a:cubicBezTo>
                    <a:pt x="1" y="314"/>
                    <a:pt x="32" y="566"/>
                    <a:pt x="190" y="629"/>
                  </a:cubicBezTo>
                  <a:lnTo>
                    <a:pt x="789" y="976"/>
                  </a:lnTo>
                  <a:cubicBezTo>
                    <a:pt x="848" y="1011"/>
                    <a:pt x="920" y="1029"/>
                    <a:pt x="991" y="1029"/>
                  </a:cubicBezTo>
                  <a:cubicBezTo>
                    <a:pt x="1108" y="1029"/>
                    <a:pt x="1222" y="980"/>
                    <a:pt x="1261" y="881"/>
                  </a:cubicBezTo>
                  <a:cubicBezTo>
                    <a:pt x="1387" y="692"/>
                    <a:pt x="1324" y="503"/>
                    <a:pt x="1135" y="408"/>
                  </a:cubicBezTo>
                  <a:lnTo>
                    <a:pt x="568" y="30"/>
                  </a:lnTo>
                  <a:cubicBezTo>
                    <a:pt x="518" y="10"/>
                    <a:pt x="459" y="0"/>
                    <a:pt x="39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2" name="Google Shape;6492;p48"/>
            <p:cNvSpPr/>
            <p:nvPr/>
          </p:nvSpPr>
          <p:spPr>
            <a:xfrm>
              <a:off x="-45992275" y="3938175"/>
              <a:ext cx="33900" cy="25525"/>
            </a:xfrm>
            <a:custGeom>
              <a:avLst/>
              <a:gdLst/>
              <a:ahLst/>
              <a:cxnLst/>
              <a:rect l="l" t="t" r="r" b="b"/>
              <a:pathLst>
                <a:path w="1356" h="1021" extrusionOk="0">
                  <a:moveTo>
                    <a:pt x="372" y="0"/>
                  </a:moveTo>
                  <a:cubicBezTo>
                    <a:pt x="250" y="0"/>
                    <a:pt x="128" y="64"/>
                    <a:pt x="64" y="171"/>
                  </a:cubicBezTo>
                  <a:cubicBezTo>
                    <a:pt x="1" y="328"/>
                    <a:pt x="32" y="549"/>
                    <a:pt x="190" y="643"/>
                  </a:cubicBezTo>
                  <a:lnTo>
                    <a:pt x="788" y="990"/>
                  </a:lnTo>
                  <a:cubicBezTo>
                    <a:pt x="838" y="1010"/>
                    <a:pt x="895" y="1020"/>
                    <a:pt x="951" y="1020"/>
                  </a:cubicBezTo>
                  <a:cubicBezTo>
                    <a:pt x="1073" y="1020"/>
                    <a:pt x="1196" y="972"/>
                    <a:pt x="1261" y="864"/>
                  </a:cubicBezTo>
                  <a:cubicBezTo>
                    <a:pt x="1356" y="706"/>
                    <a:pt x="1293" y="517"/>
                    <a:pt x="1135" y="391"/>
                  </a:cubicBezTo>
                  <a:lnTo>
                    <a:pt x="536" y="45"/>
                  </a:lnTo>
                  <a:cubicBezTo>
                    <a:pt x="486" y="15"/>
                    <a:pt x="429" y="0"/>
                    <a:pt x="37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3" name="Google Shape;6493;p48"/>
            <p:cNvSpPr/>
            <p:nvPr/>
          </p:nvSpPr>
          <p:spPr>
            <a:xfrm>
              <a:off x="-45953675" y="4078700"/>
              <a:ext cx="122900" cy="35450"/>
            </a:xfrm>
            <a:custGeom>
              <a:avLst/>
              <a:gdLst/>
              <a:ahLst/>
              <a:cxnLst/>
              <a:rect l="l" t="t" r="r" b="b"/>
              <a:pathLst>
                <a:path w="4916" h="1418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040" y="725"/>
                  </a:lnTo>
                  <a:lnTo>
                    <a:pt x="1040" y="1418"/>
                  </a:lnTo>
                  <a:lnTo>
                    <a:pt x="3844" y="1418"/>
                  </a:lnTo>
                  <a:lnTo>
                    <a:pt x="3844" y="725"/>
                  </a:lnTo>
                  <a:lnTo>
                    <a:pt x="4569" y="725"/>
                  </a:lnTo>
                  <a:cubicBezTo>
                    <a:pt x="4758" y="725"/>
                    <a:pt x="4915" y="567"/>
                    <a:pt x="4915" y="378"/>
                  </a:cubicBezTo>
                  <a:cubicBezTo>
                    <a:pt x="4915" y="158"/>
                    <a:pt x="4758" y="0"/>
                    <a:pt x="453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4" name="Google Shape;6494;p48"/>
            <p:cNvSpPr/>
            <p:nvPr/>
          </p:nvSpPr>
          <p:spPr>
            <a:xfrm>
              <a:off x="-45956025" y="3938325"/>
              <a:ext cx="126025" cy="123075"/>
            </a:xfrm>
            <a:custGeom>
              <a:avLst/>
              <a:gdLst/>
              <a:ahLst/>
              <a:cxnLst/>
              <a:rect l="l" t="t" r="r" b="b"/>
              <a:pathLst>
                <a:path w="5041" h="4923" extrusionOk="0">
                  <a:moveTo>
                    <a:pt x="2557" y="1"/>
                  </a:moveTo>
                  <a:cubicBezTo>
                    <a:pt x="2408" y="1"/>
                    <a:pt x="2259" y="13"/>
                    <a:pt x="2111" y="39"/>
                  </a:cubicBezTo>
                  <a:cubicBezTo>
                    <a:pt x="1134" y="196"/>
                    <a:pt x="315" y="1016"/>
                    <a:pt x="158" y="1992"/>
                  </a:cubicBezTo>
                  <a:cubicBezTo>
                    <a:pt x="0" y="2874"/>
                    <a:pt x="284" y="3410"/>
                    <a:pt x="693" y="4103"/>
                  </a:cubicBezTo>
                  <a:cubicBezTo>
                    <a:pt x="914" y="4355"/>
                    <a:pt x="1071" y="4639"/>
                    <a:pt x="1134" y="4922"/>
                  </a:cubicBezTo>
                  <a:lnTo>
                    <a:pt x="2237" y="4922"/>
                  </a:lnTo>
                  <a:lnTo>
                    <a:pt x="2237" y="2780"/>
                  </a:lnTo>
                  <a:lnTo>
                    <a:pt x="1890" y="2780"/>
                  </a:lnTo>
                  <a:cubicBezTo>
                    <a:pt x="1701" y="2780"/>
                    <a:pt x="1544" y="2622"/>
                    <a:pt x="1544" y="2433"/>
                  </a:cubicBezTo>
                  <a:cubicBezTo>
                    <a:pt x="1544" y="2244"/>
                    <a:pt x="1701" y="2087"/>
                    <a:pt x="1890" y="2087"/>
                  </a:cubicBezTo>
                  <a:lnTo>
                    <a:pt x="3308" y="2087"/>
                  </a:lnTo>
                  <a:cubicBezTo>
                    <a:pt x="3497" y="2087"/>
                    <a:pt x="3655" y="2244"/>
                    <a:pt x="3655" y="2433"/>
                  </a:cubicBezTo>
                  <a:cubicBezTo>
                    <a:pt x="3655" y="2622"/>
                    <a:pt x="3497" y="2780"/>
                    <a:pt x="3308" y="2780"/>
                  </a:cubicBezTo>
                  <a:lnTo>
                    <a:pt x="2962" y="2780"/>
                  </a:lnTo>
                  <a:lnTo>
                    <a:pt x="2962" y="4922"/>
                  </a:lnTo>
                  <a:lnTo>
                    <a:pt x="4064" y="4922"/>
                  </a:lnTo>
                  <a:cubicBezTo>
                    <a:pt x="4127" y="4639"/>
                    <a:pt x="4348" y="4355"/>
                    <a:pt x="4505" y="4040"/>
                  </a:cubicBezTo>
                  <a:cubicBezTo>
                    <a:pt x="4820" y="3536"/>
                    <a:pt x="5041" y="3158"/>
                    <a:pt x="5041" y="2433"/>
                  </a:cubicBezTo>
                  <a:cubicBezTo>
                    <a:pt x="5041" y="1740"/>
                    <a:pt x="4726" y="1016"/>
                    <a:pt x="4190" y="543"/>
                  </a:cubicBezTo>
                  <a:cubicBezTo>
                    <a:pt x="3714" y="192"/>
                    <a:pt x="3138" y="1"/>
                    <a:pt x="255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5" name="Google Shape;6495;p48"/>
            <p:cNvSpPr/>
            <p:nvPr/>
          </p:nvSpPr>
          <p:spPr>
            <a:xfrm>
              <a:off x="-45927675" y="4132250"/>
              <a:ext cx="70125" cy="39400"/>
            </a:xfrm>
            <a:custGeom>
              <a:avLst/>
              <a:gdLst/>
              <a:ahLst/>
              <a:cxnLst/>
              <a:rect l="l" t="t" r="r" b="b"/>
              <a:pathLst>
                <a:path w="2805" h="1576" extrusionOk="0">
                  <a:moveTo>
                    <a:pt x="0" y="1"/>
                  </a:moveTo>
                  <a:lnTo>
                    <a:pt x="0" y="1576"/>
                  </a:lnTo>
                  <a:lnTo>
                    <a:pt x="158" y="1450"/>
                  </a:lnTo>
                  <a:cubicBezTo>
                    <a:pt x="536" y="1198"/>
                    <a:pt x="969" y="1072"/>
                    <a:pt x="1402" y="1072"/>
                  </a:cubicBezTo>
                  <a:cubicBezTo>
                    <a:pt x="1835" y="1072"/>
                    <a:pt x="2269" y="1198"/>
                    <a:pt x="2647" y="1450"/>
                  </a:cubicBezTo>
                  <a:lnTo>
                    <a:pt x="2804" y="1576"/>
                  </a:lnTo>
                  <a:lnTo>
                    <a:pt x="2804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6" name="Google Shape;6496;p48"/>
            <p:cNvSpPr/>
            <p:nvPr/>
          </p:nvSpPr>
          <p:spPr>
            <a:xfrm>
              <a:off x="-45921375" y="4176950"/>
              <a:ext cx="59100" cy="61650"/>
            </a:xfrm>
            <a:custGeom>
              <a:avLst/>
              <a:gdLst/>
              <a:ahLst/>
              <a:cxnLst/>
              <a:rect l="l" t="t" r="r" b="b"/>
              <a:pathLst>
                <a:path w="2364" h="2466" extrusionOk="0">
                  <a:moveTo>
                    <a:pt x="1158" y="0"/>
                  </a:moveTo>
                  <a:cubicBezTo>
                    <a:pt x="859" y="0"/>
                    <a:pt x="567" y="87"/>
                    <a:pt x="315" y="260"/>
                  </a:cubicBezTo>
                  <a:lnTo>
                    <a:pt x="0" y="481"/>
                  </a:lnTo>
                  <a:lnTo>
                    <a:pt x="851" y="2277"/>
                  </a:lnTo>
                  <a:cubicBezTo>
                    <a:pt x="945" y="2371"/>
                    <a:pt x="1040" y="2466"/>
                    <a:pt x="1166" y="2466"/>
                  </a:cubicBezTo>
                  <a:cubicBezTo>
                    <a:pt x="1292" y="2466"/>
                    <a:pt x="1418" y="2371"/>
                    <a:pt x="1481" y="2277"/>
                  </a:cubicBezTo>
                  <a:lnTo>
                    <a:pt x="2363" y="481"/>
                  </a:lnTo>
                  <a:lnTo>
                    <a:pt x="2048" y="260"/>
                  </a:lnTo>
                  <a:cubicBezTo>
                    <a:pt x="1765" y="87"/>
                    <a:pt x="1457" y="0"/>
                    <a:pt x="115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497" name="Google Shape;6497;p48"/>
          <p:cNvGrpSpPr/>
          <p:nvPr/>
        </p:nvGrpSpPr>
        <p:grpSpPr>
          <a:xfrm>
            <a:off x="7300961" y="3880100"/>
            <a:ext cx="291767" cy="334004"/>
            <a:chOff x="-44895900" y="3929450"/>
            <a:chExt cx="263875" cy="302075"/>
          </a:xfrm>
          <a:solidFill>
            <a:srgbClr val="171536"/>
          </a:solidFill>
        </p:grpSpPr>
        <p:sp>
          <p:nvSpPr>
            <p:cNvPr id="6498" name="Google Shape;6498;p48"/>
            <p:cNvSpPr/>
            <p:nvPr/>
          </p:nvSpPr>
          <p:spPr>
            <a:xfrm>
              <a:off x="-44813975" y="4100750"/>
              <a:ext cx="101625" cy="50425"/>
            </a:xfrm>
            <a:custGeom>
              <a:avLst/>
              <a:gdLst/>
              <a:ahLst/>
              <a:cxnLst/>
              <a:rect l="l" t="t" r="r" b="b"/>
              <a:pathLst>
                <a:path w="4065" h="2017" extrusionOk="0">
                  <a:moveTo>
                    <a:pt x="2017" y="0"/>
                  </a:moveTo>
                  <a:lnTo>
                    <a:pt x="0" y="977"/>
                  </a:lnTo>
                  <a:lnTo>
                    <a:pt x="2017" y="2017"/>
                  </a:lnTo>
                  <a:lnTo>
                    <a:pt x="4064" y="977"/>
                  </a:lnTo>
                  <a:lnTo>
                    <a:pt x="2017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9" name="Google Shape;6499;p48"/>
            <p:cNvSpPr/>
            <p:nvPr/>
          </p:nvSpPr>
          <p:spPr>
            <a:xfrm>
              <a:off x="-44885650" y="3929450"/>
              <a:ext cx="244175" cy="87825"/>
            </a:xfrm>
            <a:custGeom>
              <a:avLst/>
              <a:gdLst/>
              <a:ahLst/>
              <a:cxnLst/>
              <a:rect l="l" t="t" r="r" b="b"/>
              <a:pathLst>
                <a:path w="9767" h="3513" extrusionOk="0">
                  <a:moveTo>
                    <a:pt x="4832" y="0"/>
                  </a:moveTo>
                  <a:cubicBezTo>
                    <a:pt x="4781" y="0"/>
                    <a:pt x="4726" y="16"/>
                    <a:pt x="4663" y="47"/>
                  </a:cubicBezTo>
                  <a:lnTo>
                    <a:pt x="0" y="2410"/>
                  </a:lnTo>
                  <a:lnTo>
                    <a:pt x="2080" y="3513"/>
                  </a:lnTo>
                  <a:lnTo>
                    <a:pt x="4726" y="2158"/>
                  </a:lnTo>
                  <a:cubicBezTo>
                    <a:pt x="4758" y="2142"/>
                    <a:pt x="4805" y="2134"/>
                    <a:pt x="4852" y="2134"/>
                  </a:cubicBezTo>
                  <a:cubicBezTo>
                    <a:pt x="4899" y="2134"/>
                    <a:pt x="4947" y="2142"/>
                    <a:pt x="4978" y="2158"/>
                  </a:cubicBezTo>
                  <a:lnTo>
                    <a:pt x="7625" y="3513"/>
                  </a:lnTo>
                  <a:lnTo>
                    <a:pt x="9767" y="2442"/>
                  </a:lnTo>
                  <a:lnTo>
                    <a:pt x="4978" y="47"/>
                  </a:lnTo>
                  <a:cubicBezTo>
                    <a:pt x="4931" y="16"/>
                    <a:pt x="4884" y="0"/>
                    <a:pt x="483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0" name="Google Shape;6500;p48"/>
            <p:cNvSpPr/>
            <p:nvPr/>
          </p:nvSpPr>
          <p:spPr>
            <a:xfrm>
              <a:off x="-44825000" y="4006225"/>
              <a:ext cx="52000" cy="105575"/>
            </a:xfrm>
            <a:custGeom>
              <a:avLst/>
              <a:gdLst/>
              <a:ahLst/>
              <a:cxnLst/>
              <a:rect l="l" t="t" r="r" b="b"/>
              <a:pathLst>
                <a:path w="2080" h="4223" extrusionOk="0">
                  <a:moveTo>
                    <a:pt x="2080" y="1"/>
                  </a:moveTo>
                  <a:lnTo>
                    <a:pt x="0" y="1009"/>
                  </a:lnTo>
                  <a:lnTo>
                    <a:pt x="0" y="4222"/>
                  </a:lnTo>
                  <a:lnTo>
                    <a:pt x="2080" y="3151"/>
                  </a:lnTo>
                  <a:lnTo>
                    <a:pt x="2080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1" name="Google Shape;6501;p48"/>
            <p:cNvSpPr/>
            <p:nvPr/>
          </p:nvSpPr>
          <p:spPr>
            <a:xfrm>
              <a:off x="-44754900" y="4005450"/>
              <a:ext cx="122875" cy="222925"/>
            </a:xfrm>
            <a:custGeom>
              <a:avLst/>
              <a:gdLst/>
              <a:ahLst/>
              <a:cxnLst/>
              <a:rect l="l" t="t" r="r" b="b"/>
              <a:pathLst>
                <a:path w="4915" h="8917" extrusionOk="0">
                  <a:moveTo>
                    <a:pt x="4915" y="0"/>
                  </a:moveTo>
                  <a:lnTo>
                    <a:pt x="2804" y="1040"/>
                  </a:lnTo>
                  <a:lnTo>
                    <a:pt x="2804" y="4789"/>
                  </a:lnTo>
                  <a:cubicBezTo>
                    <a:pt x="2804" y="4915"/>
                    <a:pt x="2710" y="5041"/>
                    <a:pt x="2615" y="5104"/>
                  </a:cubicBezTo>
                  <a:lnTo>
                    <a:pt x="0" y="6396"/>
                  </a:lnTo>
                  <a:lnTo>
                    <a:pt x="0" y="8916"/>
                  </a:lnTo>
                  <a:lnTo>
                    <a:pt x="4726" y="6396"/>
                  </a:lnTo>
                  <a:cubicBezTo>
                    <a:pt x="4852" y="6333"/>
                    <a:pt x="4915" y="6207"/>
                    <a:pt x="4915" y="6081"/>
                  </a:cubicBezTo>
                  <a:lnTo>
                    <a:pt x="491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2" name="Google Shape;6502;p48"/>
            <p:cNvSpPr/>
            <p:nvPr/>
          </p:nvSpPr>
          <p:spPr>
            <a:xfrm>
              <a:off x="-44754900" y="4006225"/>
              <a:ext cx="52775" cy="105575"/>
            </a:xfrm>
            <a:custGeom>
              <a:avLst/>
              <a:gdLst/>
              <a:ahLst/>
              <a:cxnLst/>
              <a:rect l="l" t="t" r="r" b="b"/>
              <a:pathLst>
                <a:path w="2111" h="4223" extrusionOk="0">
                  <a:moveTo>
                    <a:pt x="0" y="1"/>
                  </a:moveTo>
                  <a:lnTo>
                    <a:pt x="0" y="3151"/>
                  </a:lnTo>
                  <a:lnTo>
                    <a:pt x="2111" y="4222"/>
                  </a:lnTo>
                  <a:lnTo>
                    <a:pt x="2111" y="1009"/>
                  </a:lnTo>
                  <a:lnTo>
                    <a:pt x="0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3" name="Google Shape;6503;p48"/>
            <p:cNvSpPr/>
            <p:nvPr/>
          </p:nvSpPr>
          <p:spPr>
            <a:xfrm>
              <a:off x="-44895900" y="4006225"/>
              <a:ext cx="122900" cy="225300"/>
            </a:xfrm>
            <a:custGeom>
              <a:avLst/>
              <a:gdLst/>
              <a:ahLst/>
              <a:cxnLst/>
              <a:rect l="l" t="t" r="r" b="b"/>
              <a:pathLst>
                <a:path w="4916" h="9012" extrusionOk="0">
                  <a:moveTo>
                    <a:pt x="1" y="1"/>
                  </a:moveTo>
                  <a:lnTo>
                    <a:pt x="1" y="6176"/>
                  </a:lnTo>
                  <a:cubicBezTo>
                    <a:pt x="1" y="6302"/>
                    <a:pt x="95" y="6428"/>
                    <a:pt x="190" y="6491"/>
                  </a:cubicBezTo>
                  <a:lnTo>
                    <a:pt x="4916" y="9011"/>
                  </a:lnTo>
                  <a:lnTo>
                    <a:pt x="4916" y="6428"/>
                  </a:lnTo>
                  <a:lnTo>
                    <a:pt x="2332" y="5105"/>
                  </a:lnTo>
                  <a:lnTo>
                    <a:pt x="2301" y="5105"/>
                  </a:lnTo>
                  <a:cubicBezTo>
                    <a:pt x="2206" y="5073"/>
                    <a:pt x="2143" y="4947"/>
                    <a:pt x="2143" y="4853"/>
                  </a:cubicBezTo>
                  <a:lnTo>
                    <a:pt x="2143" y="1103"/>
                  </a:lnTo>
                  <a:lnTo>
                    <a:pt x="1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04" name="Google Shape;6504;p48"/>
          <p:cNvGrpSpPr/>
          <p:nvPr/>
        </p:nvGrpSpPr>
        <p:grpSpPr>
          <a:xfrm>
            <a:off x="2330269" y="3065392"/>
            <a:ext cx="332705" cy="310923"/>
            <a:chOff x="-49397175" y="3192625"/>
            <a:chExt cx="300900" cy="281200"/>
          </a:xfrm>
          <a:solidFill>
            <a:srgbClr val="171536"/>
          </a:solidFill>
        </p:grpSpPr>
        <p:sp>
          <p:nvSpPr>
            <p:cNvPr id="6505" name="Google Shape;6505;p48"/>
            <p:cNvSpPr/>
            <p:nvPr/>
          </p:nvSpPr>
          <p:spPr>
            <a:xfrm>
              <a:off x="-49325500" y="3297975"/>
              <a:ext cx="64625" cy="58500"/>
            </a:xfrm>
            <a:custGeom>
              <a:avLst/>
              <a:gdLst/>
              <a:ahLst/>
              <a:cxnLst/>
              <a:rect l="l" t="t" r="r" b="b"/>
              <a:pathLst>
                <a:path w="2585" h="2340" extrusionOk="0">
                  <a:moveTo>
                    <a:pt x="1045" y="1"/>
                  </a:moveTo>
                  <a:cubicBezTo>
                    <a:pt x="692" y="1"/>
                    <a:pt x="336" y="54"/>
                    <a:pt x="1" y="165"/>
                  </a:cubicBezTo>
                  <a:cubicBezTo>
                    <a:pt x="158" y="1079"/>
                    <a:pt x="694" y="1867"/>
                    <a:pt x="1482" y="2339"/>
                  </a:cubicBezTo>
                  <a:cubicBezTo>
                    <a:pt x="1639" y="1583"/>
                    <a:pt x="2017" y="890"/>
                    <a:pt x="2584" y="354"/>
                  </a:cubicBezTo>
                  <a:cubicBezTo>
                    <a:pt x="2126" y="126"/>
                    <a:pt x="1588" y="1"/>
                    <a:pt x="104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6" name="Google Shape;6506;p48"/>
            <p:cNvSpPr/>
            <p:nvPr/>
          </p:nvSpPr>
          <p:spPr>
            <a:xfrm>
              <a:off x="-49345975" y="3192625"/>
              <a:ext cx="199300" cy="103975"/>
            </a:xfrm>
            <a:custGeom>
              <a:avLst/>
              <a:gdLst/>
              <a:ahLst/>
              <a:cxnLst/>
              <a:rect l="l" t="t" r="r" b="b"/>
              <a:pathLst>
                <a:path w="7972" h="4159" extrusionOk="0">
                  <a:moveTo>
                    <a:pt x="3970" y="0"/>
                  </a:moveTo>
                  <a:cubicBezTo>
                    <a:pt x="1670" y="0"/>
                    <a:pt x="1" y="2048"/>
                    <a:pt x="127" y="3907"/>
                  </a:cubicBezTo>
                  <a:cubicBezTo>
                    <a:pt x="743" y="3639"/>
                    <a:pt x="1342" y="3513"/>
                    <a:pt x="1908" y="3513"/>
                  </a:cubicBezTo>
                  <a:cubicBezTo>
                    <a:pt x="2671" y="3513"/>
                    <a:pt x="3373" y="3743"/>
                    <a:pt x="3970" y="4159"/>
                  </a:cubicBezTo>
                  <a:cubicBezTo>
                    <a:pt x="4586" y="3743"/>
                    <a:pt x="5274" y="3513"/>
                    <a:pt x="6036" y="3513"/>
                  </a:cubicBezTo>
                  <a:cubicBezTo>
                    <a:pt x="6599" y="3513"/>
                    <a:pt x="7202" y="3639"/>
                    <a:pt x="7845" y="3907"/>
                  </a:cubicBezTo>
                  <a:cubicBezTo>
                    <a:pt x="7971" y="2048"/>
                    <a:pt x="6302" y="0"/>
                    <a:pt x="397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7" name="Google Shape;6507;p48"/>
            <p:cNvSpPr/>
            <p:nvPr/>
          </p:nvSpPr>
          <p:spPr>
            <a:xfrm>
              <a:off x="-49272725" y="3381650"/>
              <a:ext cx="52800" cy="53575"/>
            </a:xfrm>
            <a:custGeom>
              <a:avLst/>
              <a:gdLst/>
              <a:ahLst/>
              <a:cxnLst/>
              <a:rect l="l" t="t" r="r" b="b"/>
              <a:pathLst>
                <a:path w="2112" h="2143" extrusionOk="0">
                  <a:moveTo>
                    <a:pt x="2112" y="0"/>
                  </a:moveTo>
                  <a:cubicBezTo>
                    <a:pt x="1765" y="111"/>
                    <a:pt x="1403" y="166"/>
                    <a:pt x="1044" y="166"/>
                  </a:cubicBezTo>
                  <a:cubicBezTo>
                    <a:pt x="686" y="166"/>
                    <a:pt x="331" y="111"/>
                    <a:pt x="1" y="0"/>
                  </a:cubicBezTo>
                  <a:lnTo>
                    <a:pt x="1" y="0"/>
                  </a:lnTo>
                  <a:cubicBezTo>
                    <a:pt x="32" y="851"/>
                    <a:pt x="442" y="1576"/>
                    <a:pt x="1040" y="2143"/>
                  </a:cubicBezTo>
                  <a:cubicBezTo>
                    <a:pt x="1702" y="1576"/>
                    <a:pt x="2049" y="788"/>
                    <a:pt x="211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8" name="Google Shape;6508;p48"/>
            <p:cNvSpPr/>
            <p:nvPr/>
          </p:nvSpPr>
          <p:spPr>
            <a:xfrm>
              <a:off x="-49231775" y="3298075"/>
              <a:ext cx="63050" cy="58400"/>
            </a:xfrm>
            <a:custGeom>
              <a:avLst/>
              <a:gdLst/>
              <a:ahLst/>
              <a:cxnLst/>
              <a:rect l="l" t="t" r="r" b="b"/>
              <a:pathLst>
                <a:path w="2522" h="2336" extrusionOk="0">
                  <a:moveTo>
                    <a:pt x="1547" y="0"/>
                  </a:moveTo>
                  <a:cubicBezTo>
                    <a:pt x="1009" y="0"/>
                    <a:pt x="469" y="141"/>
                    <a:pt x="1" y="414"/>
                  </a:cubicBezTo>
                  <a:cubicBezTo>
                    <a:pt x="568" y="918"/>
                    <a:pt x="915" y="1611"/>
                    <a:pt x="1072" y="2335"/>
                  </a:cubicBezTo>
                  <a:cubicBezTo>
                    <a:pt x="1860" y="1863"/>
                    <a:pt x="2364" y="1075"/>
                    <a:pt x="2521" y="161"/>
                  </a:cubicBezTo>
                  <a:cubicBezTo>
                    <a:pt x="2209" y="53"/>
                    <a:pt x="1879" y="0"/>
                    <a:pt x="15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9" name="Google Shape;6509;p48"/>
            <p:cNvSpPr/>
            <p:nvPr/>
          </p:nvSpPr>
          <p:spPr>
            <a:xfrm>
              <a:off x="-49271925" y="3317850"/>
              <a:ext cx="48850" cy="49850"/>
            </a:xfrm>
            <a:custGeom>
              <a:avLst/>
              <a:gdLst/>
              <a:ahLst/>
              <a:cxnLst/>
              <a:rect l="l" t="t" r="r" b="b"/>
              <a:pathLst>
                <a:path w="1954" h="1994" extrusionOk="0">
                  <a:moveTo>
                    <a:pt x="977" y="1"/>
                  </a:moveTo>
                  <a:cubicBezTo>
                    <a:pt x="441" y="505"/>
                    <a:pt x="158" y="1040"/>
                    <a:pt x="0" y="1828"/>
                  </a:cubicBezTo>
                  <a:cubicBezTo>
                    <a:pt x="347" y="1938"/>
                    <a:pt x="670" y="1993"/>
                    <a:pt x="989" y="1993"/>
                  </a:cubicBezTo>
                  <a:cubicBezTo>
                    <a:pt x="1308" y="1993"/>
                    <a:pt x="1623" y="1938"/>
                    <a:pt x="1953" y="1828"/>
                  </a:cubicBezTo>
                  <a:cubicBezTo>
                    <a:pt x="1859" y="1103"/>
                    <a:pt x="1607" y="568"/>
                    <a:pt x="97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0" name="Google Shape;6510;p48"/>
            <p:cNvSpPr/>
            <p:nvPr/>
          </p:nvSpPr>
          <p:spPr>
            <a:xfrm>
              <a:off x="-49245950" y="3291075"/>
              <a:ext cx="149675" cy="182750"/>
            </a:xfrm>
            <a:custGeom>
              <a:avLst/>
              <a:gdLst/>
              <a:ahLst/>
              <a:cxnLst/>
              <a:rect l="l" t="t" r="r" b="b"/>
              <a:pathLst>
                <a:path w="5987" h="7310" extrusionOk="0">
                  <a:moveTo>
                    <a:pt x="3844" y="0"/>
                  </a:moveTo>
                  <a:cubicBezTo>
                    <a:pt x="3718" y="1670"/>
                    <a:pt x="2899" y="2773"/>
                    <a:pt x="1734" y="3371"/>
                  </a:cubicBezTo>
                  <a:cubicBezTo>
                    <a:pt x="1765" y="4537"/>
                    <a:pt x="1261" y="5734"/>
                    <a:pt x="1" y="6679"/>
                  </a:cubicBezTo>
                  <a:cubicBezTo>
                    <a:pt x="631" y="7057"/>
                    <a:pt x="1324" y="7310"/>
                    <a:pt x="2080" y="7310"/>
                  </a:cubicBezTo>
                  <a:cubicBezTo>
                    <a:pt x="4191" y="7310"/>
                    <a:pt x="5987" y="5577"/>
                    <a:pt x="5987" y="3434"/>
                  </a:cubicBezTo>
                  <a:cubicBezTo>
                    <a:pt x="5955" y="1985"/>
                    <a:pt x="5105" y="630"/>
                    <a:pt x="384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1" name="Google Shape;6511;p48"/>
            <p:cNvSpPr/>
            <p:nvPr/>
          </p:nvSpPr>
          <p:spPr>
            <a:xfrm>
              <a:off x="-49397175" y="3291075"/>
              <a:ext cx="149675" cy="182750"/>
            </a:xfrm>
            <a:custGeom>
              <a:avLst/>
              <a:gdLst/>
              <a:ahLst/>
              <a:cxnLst/>
              <a:rect l="l" t="t" r="r" b="b"/>
              <a:pathLst>
                <a:path w="5987" h="7310" extrusionOk="0">
                  <a:moveTo>
                    <a:pt x="2143" y="0"/>
                  </a:moveTo>
                  <a:cubicBezTo>
                    <a:pt x="852" y="694"/>
                    <a:pt x="1" y="1985"/>
                    <a:pt x="1" y="3434"/>
                  </a:cubicBezTo>
                  <a:cubicBezTo>
                    <a:pt x="1" y="5577"/>
                    <a:pt x="1797" y="7310"/>
                    <a:pt x="3908" y="7310"/>
                  </a:cubicBezTo>
                  <a:cubicBezTo>
                    <a:pt x="4664" y="7310"/>
                    <a:pt x="5357" y="7057"/>
                    <a:pt x="5987" y="6679"/>
                  </a:cubicBezTo>
                  <a:cubicBezTo>
                    <a:pt x="4727" y="5734"/>
                    <a:pt x="4223" y="4537"/>
                    <a:pt x="4254" y="3371"/>
                  </a:cubicBezTo>
                  <a:cubicBezTo>
                    <a:pt x="3088" y="2773"/>
                    <a:pt x="2301" y="1670"/>
                    <a:pt x="214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12" name="Google Shape;6512;p48"/>
          <p:cNvGrpSpPr/>
          <p:nvPr/>
        </p:nvGrpSpPr>
        <p:grpSpPr>
          <a:xfrm>
            <a:off x="2354649" y="3461620"/>
            <a:ext cx="283944" cy="332705"/>
            <a:chOff x="-49375900" y="3550975"/>
            <a:chExt cx="256800" cy="300900"/>
          </a:xfrm>
          <a:solidFill>
            <a:srgbClr val="171536"/>
          </a:solidFill>
        </p:grpSpPr>
        <p:sp>
          <p:nvSpPr>
            <p:cNvPr id="6513" name="Google Shape;6513;p48"/>
            <p:cNvSpPr/>
            <p:nvPr/>
          </p:nvSpPr>
          <p:spPr>
            <a:xfrm>
              <a:off x="-49231775" y="3638425"/>
              <a:ext cx="59100" cy="59075"/>
            </a:xfrm>
            <a:custGeom>
              <a:avLst/>
              <a:gdLst/>
              <a:ahLst/>
              <a:cxnLst/>
              <a:rect l="l" t="t" r="r" b="b"/>
              <a:pathLst>
                <a:path w="2364" h="2363" extrusionOk="0">
                  <a:moveTo>
                    <a:pt x="1" y="0"/>
                  </a:moveTo>
                  <a:lnTo>
                    <a:pt x="1513" y="2363"/>
                  </a:lnTo>
                  <a:lnTo>
                    <a:pt x="2364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4" name="Google Shape;6514;p48"/>
            <p:cNvSpPr/>
            <p:nvPr/>
          </p:nvSpPr>
          <p:spPr>
            <a:xfrm>
              <a:off x="-49291625" y="3726625"/>
              <a:ext cx="87450" cy="123675"/>
            </a:xfrm>
            <a:custGeom>
              <a:avLst/>
              <a:gdLst/>
              <a:ahLst/>
              <a:cxnLst/>
              <a:rect l="l" t="t" r="r" b="b"/>
              <a:pathLst>
                <a:path w="3498" h="4947" extrusionOk="0">
                  <a:moveTo>
                    <a:pt x="1" y="1"/>
                  </a:moveTo>
                  <a:lnTo>
                    <a:pt x="1733" y="4947"/>
                  </a:lnTo>
                  <a:lnTo>
                    <a:pt x="3498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5" name="Google Shape;6515;p48"/>
            <p:cNvSpPr/>
            <p:nvPr/>
          </p:nvSpPr>
          <p:spPr>
            <a:xfrm>
              <a:off x="-49288475" y="3647075"/>
              <a:ext cx="81150" cy="61450"/>
            </a:xfrm>
            <a:custGeom>
              <a:avLst/>
              <a:gdLst/>
              <a:ahLst/>
              <a:cxnLst/>
              <a:rect l="l" t="t" r="r" b="b"/>
              <a:pathLst>
                <a:path w="3246" h="2458" extrusionOk="0">
                  <a:moveTo>
                    <a:pt x="1607" y="1"/>
                  </a:moveTo>
                  <a:lnTo>
                    <a:pt x="1" y="2458"/>
                  </a:lnTo>
                  <a:lnTo>
                    <a:pt x="3246" y="2458"/>
                  </a:lnTo>
                  <a:lnTo>
                    <a:pt x="1607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6" name="Google Shape;6516;p48"/>
            <p:cNvSpPr/>
            <p:nvPr/>
          </p:nvSpPr>
          <p:spPr>
            <a:xfrm>
              <a:off x="-49375900" y="3648650"/>
              <a:ext cx="59100" cy="59875"/>
            </a:xfrm>
            <a:custGeom>
              <a:avLst/>
              <a:gdLst/>
              <a:ahLst/>
              <a:cxnLst/>
              <a:rect l="l" t="t" r="r" b="b"/>
              <a:pathLst>
                <a:path w="2364" h="2395" extrusionOk="0">
                  <a:moveTo>
                    <a:pt x="1513" y="1"/>
                  </a:moveTo>
                  <a:lnTo>
                    <a:pt x="1" y="2395"/>
                  </a:lnTo>
                  <a:lnTo>
                    <a:pt x="2363" y="2395"/>
                  </a:lnTo>
                  <a:lnTo>
                    <a:pt x="1513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7" name="Google Shape;6517;p48"/>
            <p:cNvSpPr/>
            <p:nvPr/>
          </p:nvSpPr>
          <p:spPr>
            <a:xfrm>
              <a:off x="-49229400" y="3726625"/>
              <a:ext cx="109500" cy="125250"/>
            </a:xfrm>
            <a:custGeom>
              <a:avLst/>
              <a:gdLst/>
              <a:ahLst/>
              <a:cxnLst/>
              <a:rect l="l" t="t" r="r" b="b"/>
              <a:pathLst>
                <a:path w="4380" h="5010" extrusionOk="0">
                  <a:moveTo>
                    <a:pt x="1765" y="1"/>
                  </a:moveTo>
                  <a:lnTo>
                    <a:pt x="0" y="5010"/>
                  </a:lnTo>
                  <a:lnTo>
                    <a:pt x="4380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8" name="Google Shape;6518;p48"/>
            <p:cNvSpPr/>
            <p:nvPr/>
          </p:nvSpPr>
          <p:spPr>
            <a:xfrm>
              <a:off x="-49179000" y="3648650"/>
              <a:ext cx="59900" cy="59875"/>
            </a:xfrm>
            <a:custGeom>
              <a:avLst/>
              <a:gdLst/>
              <a:ahLst/>
              <a:cxnLst/>
              <a:rect l="l" t="t" r="r" b="b"/>
              <a:pathLst>
                <a:path w="2396" h="2395" extrusionOk="0">
                  <a:moveTo>
                    <a:pt x="851" y="1"/>
                  </a:moveTo>
                  <a:lnTo>
                    <a:pt x="1" y="2395"/>
                  </a:lnTo>
                  <a:lnTo>
                    <a:pt x="2395" y="2395"/>
                  </a:lnTo>
                  <a:lnTo>
                    <a:pt x="851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9" name="Google Shape;6519;p48"/>
            <p:cNvSpPr/>
            <p:nvPr/>
          </p:nvSpPr>
          <p:spPr>
            <a:xfrm>
              <a:off x="-49323125" y="3638425"/>
              <a:ext cx="59100" cy="59075"/>
            </a:xfrm>
            <a:custGeom>
              <a:avLst/>
              <a:gdLst/>
              <a:ahLst/>
              <a:cxnLst/>
              <a:rect l="l" t="t" r="r" b="b"/>
              <a:pathLst>
                <a:path w="2364" h="2363" extrusionOk="0">
                  <a:moveTo>
                    <a:pt x="0" y="0"/>
                  </a:moveTo>
                  <a:lnTo>
                    <a:pt x="819" y="2363"/>
                  </a:lnTo>
                  <a:lnTo>
                    <a:pt x="2363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0" name="Google Shape;6520;p48"/>
            <p:cNvSpPr/>
            <p:nvPr/>
          </p:nvSpPr>
          <p:spPr>
            <a:xfrm>
              <a:off x="-49375100" y="3726625"/>
              <a:ext cx="108700" cy="125250"/>
            </a:xfrm>
            <a:custGeom>
              <a:avLst/>
              <a:gdLst/>
              <a:ahLst/>
              <a:cxnLst/>
              <a:rect l="l" t="t" r="r" b="b"/>
              <a:pathLst>
                <a:path w="4348" h="5010" extrusionOk="0">
                  <a:moveTo>
                    <a:pt x="0" y="1"/>
                  </a:moveTo>
                  <a:lnTo>
                    <a:pt x="4348" y="5010"/>
                  </a:lnTo>
                  <a:lnTo>
                    <a:pt x="2583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1" name="Google Shape;6521;p48"/>
            <p:cNvSpPr/>
            <p:nvPr/>
          </p:nvSpPr>
          <p:spPr>
            <a:xfrm>
              <a:off x="-49256975" y="3550975"/>
              <a:ext cx="17350" cy="53600"/>
            </a:xfrm>
            <a:custGeom>
              <a:avLst/>
              <a:gdLst/>
              <a:ahLst/>
              <a:cxnLst/>
              <a:rect l="l" t="t" r="r" b="b"/>
              <a:pathLst>
                <a:path w="694" h="2144" extrusionOk="0">
                  <a:moveTo>
                    <a:pt x="347" y="1"/>
                  </a:moveTo>
                  <a:cubicBezTo>
                    <a:pt x="158" y="1"/>
                    <a:pt x="1" y="159"/>
                    <a:pt x="1" y="348"/>
                  </a:cubicBezTo>
                  <a:lnTo>
                    <a:pt x="1" y="1797"/>
                  </a:lnTo>
                  <a:cubicBezTo>
                    <a:pt x="1" y="1986"/>
                    <a:pt x="158" y="2143"/>
                    <a:pt x="347" y="2143"/>
                  </a:cubicBezTo>
                  <a:cubicBezTo>
                    <a:pt x="536" y="2143"/>
                    <a:pt x="694" y="1986"/>
                    <a:pt x="694" y="1797"/>
                  </a:cubicBezTo>
                  <a:lnTo>
                    <a:pt x="694" y="348"/>
                  </a:lnTo>
                  <a:cubicBezTo>
                    <a:pt x="694" y="159"/>
                    <a:pt x="536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2" name="Google Shape;6522;p48"/>
            <p:cNvSpPr/>
            <p:nvPr/>
          </p:nvSpPr>
          <p:spPr>
            <a:xfrm>
              <a:off x="-49323125" y="3575850"/>
              <a:ext cx="43350" cy="32650"/>
            </a:xfrm>
            <a:custGeom>
              <a:avLst/>
              <a:gdLst/>
              <a:ahLst/>
              <a:cxnLst/>
              <a:rect l="l" t="t" r="r" b="b"/>
              <a:pathLst>
                <a:path w="1734" h="1306" extrusionOk="0">
                  <a:moveTo>
                    <a:pt x="371" y="0"/>
                  </a:moveTo>
                  <a:cubicBezTo>
                    <a:pt x="259" y="0"/>
                    <a:pt x="147" y="56"/>
                    <a:pt x="63" y="140"/>
                  </a:cubicBezTo>
                  <a:cubicBezTo>
                    <a:pt x="0" y="298"/>
                    <a:pt x="32" y="518"/>
                    <a:pt x="189" y="613"/>
                  </a:cubicBezTo>
                  <a:lnTo>
                    <a:pt x="1166" y="1274"/>
                  </a:lnTo>
                  <a:cubicBezTo>
                    <a:pt x="1261" y="1306"/>
                    <a:pt x="1292" y="1306"/>
                    <a:pt x="1387" y="1306"/>
                  </a:cubicBezTo>
                  <a:cubicBezTo>
                    <a:pt x="1481" y="1306"/>
                    <a:pt x="1607" y="1211"/>
                    <a:pt x="1639" y="1148"/>
                  </a:cubicBezTo>
                  <a:cubicBezTo>
                    <a:pt x="1733" y="991"/>
                    <a:pt x="1702" y="802"/>
                    <a:pt x="1544" y="676"/>
                  </a:cubicBezTo>
                  <a:lnTo>
                    <a:pt x="536" y="46"/>
                  </a:lnTo>
                  <a:cubicBezTo>
                    <a:pt x="483" y="14"/>
                    <a:pt x="427" y="0"/>
                    <a:pt x="37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3" name="Google Shape;6523;p48"/>
            <p:cNvSpPr/>
            <p:nvPr/>
          </p:nvSpPr>
          <p:spPr>
            <a:xfrm>
              <a:off x="-49217575" y="3575525"/>
              <a:ext cx="44900" cy="32975"/>
            </a:xfrm>
            <a:custGeom>
              <a:avLst/>
              <a:gdLst/>
              <a:ahLst/>
              <a:cxnLst/>
              <a:rect l="l" t="t" r="r" b="b"/>
              <a:pathLst>
                <a:path w="1796" h="1319" extrusionOk="0">
                  <a:moveTo>
                    <a:pt x="1370" y="0"/>
                  </a:moveTo>
                  <a:cubicBezTo>
                    <a:pt x="1309" y="0"/>
                    <a:pt x="1248" y="18"/>
                    <a:pt x="1197" y="59"/>
                  </a:cubicBezTo>
                  <a:lnTo>
                    <a:pt x="221" y="689"/>
                  </a:lnTo>
                  <a:cubicBezTo>
                    <a:pt x="63" y="752"/>
                    <a:pt x="0" y="1004"/>
                    <a:pt x="95" y="1161"/>
                  </a:cubicBezTo>
                  <a:cubicBezTo>
                    <a:pt x="158" y="1287"/>
                    <a:pt x="252" y="1319"/>
                    <a:pt x="378" y="1319"/>
                  </a:cubicBezTo>
                  <a:cubicBezTo>
                    <a:pt x="473" y="1319"/>
                    <a:pt x="536" y="1287"/>
                    <a:pt x="567" y="1287"/>
                  </a:cubicBezTo>
                  <a:lnTo>
                    <a:pt x="1575" y="657"/>
                  </a:lnTo>
                  <a:cubicBezTo>
                    <a:pt x="1733" y="563"/>
                    <a:pt x="1796" y="342"/>
                    <a:pt x="1670" y="185"/>
                  </a:cubicBezTo>
                  <a:cubicBezTo>
                    <a:pt x="1627" y="78"/>
                    <a:pt x="1498" y="0"/>
                    <a:pt x="137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24" name="Google Shape;6524;p48"/>
          <p:cNvGrpSpPr/>
          <p:nvPr/>
        </p:nvGrpSpPr>
        <p:grpSpPr>
          <a:xfrm>
            <a:off x="2350309" y="3870066"/>
            <a:ext cx="292624" cy="332705"/>
            <a:chOff x="-49378250" y="3920375"/>
            <a:chExt cx="264650" cy="300900"/>
          </a:xfrm>
          <a:solidFill>
            <a:srgbClr val="171536"/>
          </a:solidFill>
        </p:grpSpPr>
        <p:sp>
          <p:nvSpPr>
            <p:cNvPr id="6525" name="Google Shape;6525;p48"/>
            <p:cNvSpPr/>
            <p:nvPr/>
          </p:nvSpPr>
          <p:spPr>
            <a:xfrm>
              <a:off x="-49272725" y="4185025"/>
              <a:ext cx="70925" cy="35475"/>
            </a:xfrm>
            <a:custGeom>
              <a:avLst/>
              <a:gdLst/>
              <a:ahLst/>
              <a:cxnLst/>
              <a:rect l="l" t="t" r="r" b="b"/>
              <a:pathLst>
                <a:path w="2837" h="1419" extrusionOk="0">
                  <a:moveTo>
                    <a:pt x="32" y="0"/>
                  </a:moveTo>
                  <a:lnTo>
                    <a:pt x="32" y="378"/>
                  </a:lnTo>
                  <a:lnTo>
                    <a:pt x="1" y="378"/>
                  </a:lnTo>
                  <a:cubicBezTo>
                    <a:pt x="1" y="945"/>
                    <a:pt x="473" y="1418"/>
                    <a:pt x="1040" y="1418"/>
                  </a:cubicBezTo>
                  <a:lnTo>
                    <a:pt x="1765" y="1418"/>
                  </a:lnTo>
                  <a:cubicBezTo>
                    <a:pt x="2364" y="1418"/>
                    <a:pt x="2836" y="945"/>
                    <a:pt x="2836" y="378"/>
                  </a:cubicBezTo>
                  <a:lnTo>
                    <a:pt x="2836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6" name="Google Shape;6526;p48"/>
            <p:cNvSpPr/>
            <p:nvPr/>
          </p:nvSpPr>
          <p:spPr>
            <a:xfrm>
              <a:off x="-49378250" y="3920375"/>
              <a:ext cx="87425" cy="300900"/>
            </a:xfrm>
            <a:custGeom>
              <a:avLst/>
              <a:gdLst/>
              <a:ahLst/>
              <a:cxnLst/>
              <a:rect l="l" t="t" r="r" b="b"/>
              <a:pathLst>
                <a:path w="3497" h="12036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418"/>
                  </a:lnTo>
                  <a:lnTo>
                    <a:pt x="1764" y="1418"/>
                  </a:lnTo>
                  <a:cubicBezTo>
                    <a:pt x="1953" y="1418"/>
                    <a:pt x="2111" y="1576"/>
                    <a:pt x="2111" y="1765"/>
                  </a:cubicBezTo>
                  <a:cubicBezTo>
                    <a:pt x="2111" y="1954"/>
                    <a:pt x="1953" y="2112"/>
                    <a:pt x="1764" y="2112"/>
                  </a:cubicBezTo>
                  <a:lnTo>
                    <a:pt x="0" y="2112"/>
                  </a:lnTo>
                  <a:lnTo>
                    <a:pt x="0" y="2836"/>
                  </a:lnTo>
                  <a:lnTo>
                    <a:pt x="1071" y="2836"/>
                  </a:lnTo>
                  <a:cubicBezTo>
                    <a:pt x="1260" y="2836"/>
                    <a:pt x="1418" y="2994"/>
                    <a:pt x="1418" y="3183"/>
                  </a:cubicBezTo>
                  <a:cubicBezTo>
                    <a:pt x="1418" y="3372"/>
                    <a:pt x="1260" y="3529"/>
                    <a:pt x="1071" y="3529"/>
                  </a:cubicBezTo>
                  <a:lnTo>
                    <a:pt x="0" y="3529"/>
                  </a:lnTo>
                  <a:lnTo>
                    <a:pt x="0" y="4254"/>
                  </a:lnTo>
                  <a:lnTo>
                    <a:pt x="1764" y="4254"/>
                  </a:lnTo>
                  <a:cubicBezTo>
                    <a:pt x="1953" y="4254"/>
                    <a:pt x="2111" y="4411"/>
                    <a:pt x="2111" y="4600"/>
                  </a:cubicBezTo>
                  <a:cubicBezTo>
                    <a:pt x="2111" y="4789"/>
                    <a:pt x="1953" y="4947"/>
                    <a:pt x="1764" y="4947"/>
                  </a:cubicBezTo>
                  <a:lnTo>
                    <a:pt x="0" y="4947"/>
                  </a:lnTo>
                  <a:lnTo>
                    <a:pt x="0" y="5672"/>
                  </a:lnTo>
                  <a:lnTo>
                    <a:pt x="1071" y="5672"/>
                  </a:lnTo>
                  <a:cubicBezTo>
                    <a:pt x="1260" y="5672"/>
                    <a:pt x="1418" y="5829"/>
                    <a:pt x="1418" y="6018"/>
                  </a:cubicBezTo>
                  <a:cubicBezTo>
                    <a:pt x="1418" y="6207"/>
                    <a:pt x="1260" y="6365"/>
                    <a:pt x="1071" y="6365"/>
                  </a:cubicBezTo>
                  <a:lnTo>
                    <a:pt x="0" y="6365"/>
                  </a:lnTo>
                  <a:lnTo>
                    <a:pt x="0" y="7089"/>
                  </a:lnTo>
                  <a:lnTo>
                    <a:pt x="1764" y="7089"/>
                  </a:lnTo>
                  <a:cubicBezTo>
                    <a:pt x="1953" y="7089"/>
                    <a:pt x="2111" y="7247"/>
                    <a:pt x="2111" y="7436"/>
                  </a:cubicBezTo>
                  <a:cubicBezTo>
                    <a:pt x="2111" y="7625"/>
                    <a:pt x="1953" y="7782"/>
                    <a:pt x="1764" y="7782"/>
                  </a:cubicBezTo>
                  <a:lnTo>
                    <a:pt x="0" y="7782"/>
                  </a:lnTo>
                  <a:lnTo>
                    <a:pt x="0" y="8507"/>
                  </a:lnTo>
                  <a:lnTo>
                    <a:pt x="1071" y="8507"/>
                  </a:lnTo>
                  <a:cubicBezTo>
                    <a:pt x="1260" y="8507"/>
                    <a:pt x="1418" y="8665"/>
                    <a:pt x="1418" y="8854"/>
                  </a:cubicBezTo>
                  <a:cubicBezTo>
                    <a:pt x="1418" y="9043"/>
                    <a:pt x="1260" y="9200"/>
                    <a:pt x="1071" y="9200"/>
                  </a:cubicBezTo>
                  <a:lnTo>
                    <a:pt x="0" y="9200"/>
                  </a:lnTo>
                  <a:lnTo>
                    <a:pt x="0" y="9925"/>
                  </a:lnTo>
                  <a:lnTo>
                    <a:pt x="1764" y="9925"/>
                  </a:lnTo>
                  <a:cubicBezTo>
                    <a:pt x="1953" y="9925"/>
                    <a:pt x="2111" y="10082"/>
                    <a:pt x="2111" y="10271"/>
                  </a:cubicBezTo>
                  <a:cubicBezTo>
                    <a:pt x="2111" y="10460"/>
                    <a:pt x="1953" y="10618"/>
                    <a:pt x="1764" y="10618"/>
                  </a:cubicBezTo>
                  <a:lnTo>
                    <a:pt x="0" y="10618"/>
                  </a:lnTo>
                  <a:lnTo>
                    <a:pt x="0" y="11689"/>
                  </a:lnTo>
                  <a:cubicBezTo>
                    <a:pt x="0" y="11878"/>
                    <a:pt x="158" y="12036"/>
                    <a:pt x="347" y="12036"/>
                  </a:cubicBezTo>
                  <a:lnTo>
                    <a:pt x="3151" y="12036"/>
                  </a:lnTo>
                  <a:cubicBezTo>
                    <a:pt x="3340" y="12036"/>
                    <a:pt x="3497" y="11878"/>
                    <a:pt x="3497" y="11689"/>
                  </a:cubicBezTo>
                  <a:lnTo>
                    <a:pt x="3497" y="379"/>
                  </a:lnTo>
                  <a:cubicBezTo>
                    <a:pt x="3497" y="158"/>
                    <a:pt x="3340" y="1"/>
                    <a:pt x="315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7" name="Google Shape;6527;p48"/>
            <p:cNvSpPr/>
            <p:nvPr/>
          </p:nvSpPr>
          <p:spPr>
            <a:xfrm>
              <a:off x="-49185300" y="3920375"/>
              <a:ext cx="71700" cy="87450"/>
            </a:xfrm>
            <a:custGeom>
              <a:avLst/>
              <a:gdLst/>
              <a:ahLst/>
              <a:cxnLst/>
              <a:rect l="l" t="t" r="r" b="b"/>
              <a:pathLst>
                <a:path w="2868" h="3498" extrusionOk="0">
                  <a:moveTo>
                    <a:pt x="2490" y="1"/>
                  </a:moveTo>
                  <a:cubicBezTo>
                    <a:pt x="1765" y="1"/>
                    <a:pt x="1229" y="32"/>
                    <a:pt x="631" y="631"/>
                  </a:cubicBezTo>
                  <a:cubicBezTo>
                    <a:pt x="253" y="1040"/>
                    <a:pt x="1" y="1576"/>
                    <a:pt x="1" y="2143"/>
                  </a:cubicBezTo>
                  <a:cubicBezTo>
                    <a:pt x="1" y="2868"/>
                    <a:pt x="631" y="3498"/>
                    <a:pt x="1418" y="3498"/>
                  </a:cubicBezTo>
                  <a:cubicBezTo>
                    <a:pt x="2017" y="3498"/>
                    <a:pt x="2553" y="3120"/>
                    <a:pt x="2742" y="2553"/>
                  </a:cubicBezTo>
                  <a:cubicBezTo>
                    <a:pt x="2868" y="2238"/>
                    <a:pt x="2805" y="1923"/>
                    <a:pt x="2616" y="1702"/>
                  </a:cubicBezTo>
                  <a:cubicBezTo>
                    <a:pt x="2395" y="1450"/>
                    <a:pt x="2269" y="1135"/>
                    <a:pt x="2742" y="568"/>
                  </a:cubicBezTo>
                  <a:cubicBezTo>
                    <a:pt x="2836" y="442"/>
                    <a:pt x="2868" y="316"/>
                    <a:pt x="2805" y="190"/>
                  </a:cubicBezTo>
                  <a:cubicBezTo>
                    <a:pt x="2742" y="95"/>
                    <a:pt x="2616" y="1"/>
                    <a:pt x="249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8" name="Google Shape;6528;p48"/>
            <p:cNvSpPr/>
            <p:nvPr/>
          </p:nvSpPr>
          <p:spPr>
            <a:xfrm>
              <a:off x="-49182150" y="4019625"/>
              <a:ext cx="64625" cy="42550"/>
            </a:xfrm>
            <a:custGeom>
              <a:avLst/>
              <a:gdLst/>
              <a:ahLst/>
              <a:cxnLst/>
              <a:rect l="l" t="t" r="r" b="b"/>
              <a:pathLst>
                <a:path w="2585" h="1702" extrusionOk="0">
                  <a:moveTo>
                    <a:pt x="316" y="0"/>
                  </a:moveTo>
                  <a:cubicBezTo>
                    <a:pt x="158" y="473"/>
                    <a:pt x="32" y="1103"/>
                    <a:pt x="1" y="1702"/>
                  </a:cubicBezTo>
                  <a:lnTo>
                    <a:pt x="2584" y="1702"/>
                  </a:lnTo>
                  <a:cubicBezTo>
                    <a:pt x="2521" y="1103"/>
                    <a:pt x="2427" y="504"/>
                    <a:pt x="2269" y="0"/>
                  </a:cubicBezTo>
                  <a:cubicBezTo>
                    <a:pt x="1954" y="158"/>
                    <a:pt x="1639" y="252"/>
                    <a:pt x="1292" y="252"/>
                  </a:cubicBezTo>
                  <a:cubicBezTo>
                    <a:pt x="946" y="252"/>
                    <a:pt x="631" y="158"/>
                    <a:pt x="3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9" name="Google Shape;6529;p48"/>
            <p:cNvSpPr/>
            <p:nvPr/>
          </p:nvSpPr>
          <p:spPr>
            <a:xfrm>
              <a:off x="-49185300" y="4078700"/>
              <a:ext cx="70925" cy="141800"/>
            </a:xfrm>
            <a:custGeom>
              <a:avLst/>
              <a:gdLst/>
              <a:ahLst/>
              <a:cxnLst/>
              <a:rect l="l" t="t" r="r" b="b"/>
              <a:pathLst>
                <a:path w="2837" h="5672" extrusionOk="0">
                  <a:moveTo>
                    <a:pt x="32" y="0"/>
                  </a:moveTo>
                  <a:cubicBezTo>
                    <a:pt x="1" y="378"/>
                    <a:pt x="1" y="756"/>
                    <a:pt x="1" y="1071"/>
                  </a:cubicBezTo>
                  <a:cubicBezTo>
                    <a:pt x="1" y="2773"/>
                    <a:pt x="316" y="5671"/>
                    <a:pt x="1418" y="5671"/>
                  </a:cubicBezTo>
                  <a:cubicBezTo>
                    <a:pt x="2521" y="5671"/>
                    <a:pt x="2836" y="2804"/>
                    <a:pt x="2836" y="1071"/>
                  </a:cubicBezTo>
                  <a:cubicBezTo>
                    <a:pt x="2805" y="756"/>
                    <a:pt x="2805" y="410"/>
                    <a:pt x="274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0" name="Google Shape;6530;p48"/>
            <p:cNvSpPr/>
            <p:nvPr/>
          </p:nvSpPr>
          <p:spPr>
            <a:xfrm>
              <a:off x="-49271150" y="3920375"/>
              <a:ext cx="65400" cy="70125"/>
            </a:xfrm>
            <a:custGeom>
              <a:avLst/>
              <a:gdLst/>
              <a:ahLst/>
              <a:cxnLst/>
              <a:rect l="l" t="t" r="r" b="b"/>
              <a:pathLst>
                <a:path w="2616" h="2805" extrusionOk="0">
                  <a:moveTo>
                    <a:pt x="1324" y="1"/>
                  </a:moveTo>
                  <a:cubicBezTo>
                    <a:pt x="1182" y="1"/>
                    <a:pt x="1040" y="64"/>
                    <a:pt x="977" y="190"/>
                  </a:cubicBezTo>
                  <a:lnTo>
                    <a:pt x="1" y="2805"/>
                  </a:lnTo>
                  <a:lnTo>
                    <a:pt x="2616" y="2805"/>
                  </a:lnTo>
                  <a:lnTo>
                    <a:pt x="1670" y="190"/>
                  </a:lnTo>
                  <a:cubicBezTo>
                    <a:pt x="1607" y="64"/>
                    <a:pt x="1466" y="1"/>
                    <a:pt x="132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1" name="Google Shape;6531;p48"/>
            <p:cNvSpPr/>
            <p:nvPr/>
          </p:nvSpPr>
          <p:spPr>
            <a:xfrm>
              <a:off x="-49272725" y="4007800"/>
              <a:ext cx="70125" cy="159925"/>
            </a:xfrm>
            <a:custGeom>
              <a:avLst/>
              <a:gdLst/>
              <a:ahLst/>
              <a:cxnLst/>
              <a:rect l="l" t="t" r="r" b="b"/>
              <a:pathLst>
                <a:path w="2805" h="6397" extrusionOk="0">
                  <a:moveTo>
                    <a:pt x="1" y="1"/>
                  </a:moveTo>
                  <a:lnTo>
                    <a:pt x="1" y="6396"/>
                  </a:lnTo>
                  <a:lnTo>
                    <a:pt x="2805" y="6396"/>
                  </a:lnTo>
                  <a:lnTo>
                    <a:pt x="2805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32" name="Google Shape;6532;p48"/>
          <p:cNvGrpSpPr/>
          <p:nvPr/>
        </p:nvGrpSpPr>
        <p:grpSpPr>
          <a:xfrm>
            <a:off x="4418802" y="3074100"/>
            <a:ext cx="291767" cy="333562"/>
            <a:chOff x="-47505300" y="3200500"/>
            <a:chExt cx="263875" cy="301675"/>
          </a:xfrm>
          <a:solidFill>
            <a:srgbClr val="171536"/>
          </a:solidFill>
        </p:grpSpPr>
        <p:sp>
          <p:nvSpPr>
            <p:cNvPr id="6533" name="Google Shape;6533;p48"/>
            <p:cNvSpPr/>
            <p:nvPr/>
          </p:nvSpPr>
          <p:spPr>
            <a:xfrm>
              <a:off x="-47382425" y="3306025"/>
              <a:ext cx="52800" cy="53600"/>
            </a:xfrm>
            <a:custGeom>
              <a:avLst/>
              <a:gdLst/>
              <a:ahLst/>
              <a:cxnLst/>
              <a:rect l="l" t="t" r="r" b="b"/>
              <a:pathLst>
                <a:path w="2112" h="2144" extrusionOk="0">
                  <a:moveTo>
                    <a:pt x="1387" y="1"/>
                  </a:moveTo>
                  <a:cubicBezTo>
                    <a:pt x="1198" y="726"/>
                    <a:pt x="694" y="1261"/>
                    <a:pt x="1" y="1387"/>
                  </a:cubicBezTo>
                  <a:lnTo>
                    <a:pt x="1" y="2143"/>
                  </a:lnTo>
                  <a:lnTo>
                    <a:pt x="2111" y="2143"/>
                  </a:lnTo>
                  <a:lnTo>
                    <a:pt x="2111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4" name="Google Shape;6534;p48"/>
            <p:cNvSpPr/>
            <p:nvPr/>
          </p:nvSpPr>
          <p:spPr>
            <a:xfrm>
              <a:off x="-47382425" y="3306025"/>
              <a:ext cx="15775" cy="15800"/>
            </a:xfrm>
            <a:custGeom>
              <a:avLst/>
              <a:gdLst/>
              <a:ahLst/>
              <a:cxnLst/>
              <a:rect l="l" t="t" r="r" b="b"/>
              <a:pathLst>
                <a:path w="631" h="632" extrusionOk="0">
                  <a:moveTo>
                    <a:pt x="1" y="1"/>
                  </a:moveTo>
                  <a:lnTo>
                    <a:pt x="1" y="631"/>
                  </a:lnTo>
                  <a:cubicBezTo>
                    <a:pt x="316" y="568"/>
                    <a:pt x="536" y="316"/>
                    <a:pt x="6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5" name="Google Shape;6535;p48"/>
            <p:cNvSpPr/>
            <p:nvPr/>
          </p:nvSpPr>
          <p:spPr>
            <a:xfrm>
              <a:off x="-47487975" y="3200500"/>
              <a:ext cx="210325" cy="301675"/>
            </a:xfrm>
            <a:custGeom>
              <a:avLst/>
              <a:gdLst/>
              <a:ahLst/>
              <a:cxnLst/>
              <a:rect l="l" t="t" r="r" b="b"/>
              <a:pathLst>
                <a:path w="8413" h="12067" extrusionOk="0">
                  <a:moveTo>
                    <a:pt x="3845" y="2111"/>
                  </a:moveTo>
                  <a:cubicBezTo>
                    <a:pt x="4727" y="2111"/>
                    <a:pt x="5420" y="2678"/>
                    <a:pt x="5577" y="3529"/>
                  </a:cubicBezTo>
                  <a:lnTo>
                    <a:pt x="6680" y="3529"/>
                  </a:lnTo>
                  <a:cubicBezTo>
                    <a:pt x="6901" y="3529"/>
                    <a:pt x="7058" y="3686"/>
                    <a:pt x="7058" y="3875"/>
                  </a:cubicBezTo>
                  <a:lnTo>
                    <a:pt x="7058" y="6711"/>
                  </a:lnTo>
                  <a:lnTo>
                    <a:pt x="6995" y="6711"/>
                  </a:lnTo>
                  <a:cubicBezTo>
                    <a:pt x="6995" y="6900"/>
                    <a:pt x="6838" y="7057"/>
                    <a:pt x="6648" y="7057"/>
                  </a:cubicBezTo>
                  <a:lnTo>
                    <a:pt x="3845" y="7057"/>
                  </a:lnTo>
                  <a:cubicBezTo>
                    <a:pt x="3656" y="7057"/>
                    <a:pt x="3498" y="6900"/>
                    <a:pt x="3498" y="6711"/>
                  </a:cubicBezTo>
                  <a:lnTo>
                    <a:pt x="3498" y="5608"/>
                  </a:lnTo>
                  <a:cubicBezTo>
                    <a:pt x="2710" y="5451"/>
                    <a:pt x="2080" y="4726"/>
                    <a:pt x="2080" y="3875"/>
                  </a:cubicBezTo>
                  <a:cubicBezTo>
                    <a:pt x="2080" y="2899"/>
                    <a:pt x="2868" y="2111"/>
                    <a:pt x="3845" y="2111"/>
                  </a:cubicBezTo>
                  <a:close/>
                  <a:moveTo>
                    <a:pt x="5262" y="8444"/>
                  </a:moveTo>
                  <a:cubicBezTo>
                    <a:pt x="5483" y="8444"/>
                    <a:pt x="5640" y="8601"/>
                    <a:pt x="5640" y="8790"/>
                  </a:cubicBezTo>
                  <a:cubicBezTo>
                    <a:pt x="5640" y="8979"/>
                    <a:pt x="5483" y="9137"/>
                    <a:pt x="5262" y="9137"/>
                  </a:cubicBezTo>
                  <a:lnTo>
                    <a:pt x="2490" y="9137"/>
                  </a:lnTo>
                  <a:cubicBezTo>
                    <a:pt x="2269" y="9137"/>
                    <a:pt x="2112" y="8979"/>
                    <a:pt x="2112" y="8790"/>
                  </a:cubicBezTo>
                  <a:cubicBezTo>
                    <a:pt x="2112" y="8601"/>
                    <a:pt x="2269" y="8444"/>
                    <a:pt x="2490" y="8444"/>
                  </a:cubicBezTo>
                  <a:close/>
                  <a:moveTo>
                    <a:pt x="6680" y="8444"/>
                  </a:moveTo>
                  <a:cubicBezTo>
                    <a:pt x="6901" y="8444"/>
                    <a:pt x="7058" y="8601"/>
                    <a:pt x="7058" y="8790"/>
                  </a:cubicBezTo>
                  <a:cubicBezTo>
                    <a:pt x="6995" y="8979"/>
                    <a:pt x="6838" y="9137"/>
                    <a:pt x="6680" y="9137"/>
                  </a:cubicBezTo>
                  <a:cubicBezTo>
                    <a:pt x="6491" y="9137"/>
                    <a:pt x="6333" y="8979"/>
                    <a:pt x="6333" y="8790"/>
                  </a:cubicBezTo>
                  <a:cubicBezTo>
                    <a:pt x="6333" y="8601"/>
                    <a:pt x="6491" y="8444"/>
                    <a:pt x="6680" y="8444"/>
                  </a:cubicBezTo>
                  <a:close/>
                  <a:moveTo>
                    <a:pt x="6680" y="9861"/>
                  </a:moveTo>
                  <a:cubicBezTo>
                    <a:pt x="6901" y="9861"/>
                    <a:pt x="7058" y="10019"/>
                    <a:pt x="7058" y="10208"/>
                  </a:cubicBezTo>
                  <a:cubicBezTo>
                    <a:pt x="7058" y="10397"/>
                    <a:pt x="6838" y="10554"/>
                    <a:pt x="6680" y="10554"/>
                  </a:cubicBezTo>
                  <a:lnTo>
                    <a:pt x="2490" y="10554"/>
                  </a:lnTo>
                  <a:cubicBezTo>
                    <a:pt x="2269" y="10554"/>
                    <a:pt x="2112" y="10397"/>
                    <a:pt x="2112" y="10208"/>
                  </a:cubicBezTo>
                  <a:cubicBezTo>
                    <a:pt x="2112" y="10019"/>
                    <a:pt x="2269" y="9861"/>
                    <a:pt x="2490" y="9861"/>
                  </a:cubicBezTo>
                  <a:close/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lnTo>
                    <a:pt x="1" y="1418"/>
                  </a:lnTo>
                  <a:lnTo>
                    <a:pt x="1072" y="1418"/>
                  </a:lnTo>
                  <a:cubicBezTo>
                    <a:pt x="1261" y="1418"/>
                    <a:pt x="1419" y="1576"/>
                    <a:pt x="1419" y="1796"/>
                  </a:cubicBezTo>
                  <a:cubicBezTo>
                    <a:pt x="1419" y="1985"/>
                    <a:pt x="1261" y="2143"/>
                    <a:pt x="1072" y="2143"/>
                  </a:cubicBezTo>
                  <a:lnTo>
                    <a:pt x="1" y="2143"/>
                  </a:lnTo>
                  <a:lnTo>
                    <a:pt x="1" y="3560"/>
                  </a:lnTo>
                  <a:lnTo>
                    <a:pt x="1072" y="3560"/>
                  </a:lnTo>
                  <a:cubicBezTo>
                    <a:pt x="1261" y="3560"/>
                    <a:pt x="1419" y="3718"/>
                    <a:pt x="1419" y="3907"/>
                  </a:cubicBezTo>
                  <a:cubicBezTo>
                    <a:pt x="1419" y="4096"/>
                    <a:pt x="1261" y="4253"/>
                    <a:pt x="1072" y="4253"/>
                  </a:cubicBezTo>
                  <a:lnTo>
                    <a:pt x="1" y="4253"/>
                  </a:lnTo>
                  <a:lnTo>
                    <a:pt x="1" y="5671"/>
                  </a:lnTo>
                  <a:lnTo>
                    <a:pt x="1072" y="5671"/>
                  </a:lnTo>
                  <a:cubicBezTo>
                    <a:pt x="1261" y="5671"/>
                    <a:pt x="1419" y="5829"/>
                    <a:pt x="1419" y="6049"/>
                  </a:cubicBezTo>
                  <a:cubicBezTo>
                    <a:pt x="1419" y="6238"/>
                    <a:pt x="1261" y="6396"/>
                    <a:pt x="1072" y="6396"/>
                  </a:cubicBezTo>
                  <a:lnTo>
                    <a:pt x="1" y="6396"/>
                  </a:lnTo>
                  <a:lnTo>
                    <a:pt x="1" y="7814"/>
                  </a:lnTo>
                  <a:lnTo>
                    <a:pt x="1072" y="7814"/>
                  </a:lnTo>
                  <a:cubicBezTo>
                    <a:pt x="1261" y="7814"/>
                    <a:pt x="1419" y="7971"/>
                    <a:pt x="1419" y="8160"/>
                  </a:cubicBezTo>
                  <a:cubicBezTo>
                    <a:pt x="1419" y="8349"/>
                    <a:pt x="1261" y="8507"/>
                    <a:pt x="1072" y="8507"/>
                  </a:cubicBezTo>
                  <a:lnTo>
                    <a:pt x="1" y="8507"/>
                  </a:lnTo>
                  <a:lnTo>
                    <a:pt x="1" y="9924"/>
                  </a:lnTo>
                  <a:lnTo>
                    <a:pt x="1072" y="9924"/>
                  </a:lnTo>
                  <a:cubicBezTo>
                    <a:pt x="1261" y="9924"/>
                    <a:pt x="1419" y="10082"/>
                    <a:pt x="1419" y="10302"/>
                  </a:cubicBezTo>
                  <a:cubicBezTo>
                    <a:pt x="1419" y="10491"/>
                    <a:pt x="1261" y="10649"/>
                    <a:pt x="1072" y="10649"/>
                  </a:cubicBezTo>
                  <a:lnTo>
                    <a:pt x="1" y="10649"/>
                  </a:lnTo>
                  <a:lnTo>
                    <a:pt x="1" y="11689"/>
                  </a:lnTo>
                  <a:cubicBezTo>
                    <a:pt x="1" y="11909"/>
                    <a:pt x="158" y="12067"/>
                    <a:pt x="347" y="12067"/>
                  </a:cubicBezTo>
                  <a:lnTo>
                    <a:pt x="8066" y="12067"/>
                  </a:lnTo>
                  <a:cubicBezTo>
                    <a:pt x="8255" y="12067"/>
                    <a:pt x="8413" y="11909"/>
                    <a:pt x="8413" y="11689"/>
                  </a:cubicBezTo>
                  <a:lnTo>
                    <a:pt x="8413" y="410"/>
                  </a:lnTo>
                  <a:cubicBezTo>
                    <a:pt x="8413" y="158"/>
                    <a:pt x="8255" y="0"/>
                    <a:pt x="8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6" name="Google Shape;6536;p48"/>
            <p:cNvSpPr/>
            <p:nvPr/>
          </p:nvSpPr>
          <p:spPr>
            <a:xfrm>
              <a:off x="-47417875" y="3271375"/>
              <a:ext cx="51225" cy="51225"/>
            </a:xfrm>
            <a:custGeom>
              <a:avLst/>
              <a:gdLst/>
              <a:ahLst/>
              <a:cxnLst/>
              <a:rect l="l" t="t" r="r" b="b"/>
              <a:pathLst>
                <a:path w="2049" h="2049" extrusionOk="0">
                  <a:moveTo>
                    <a:pt x="1041" y="1"/>
                  </a:moveTo>
                  <a:cubicBezTo>
                    <a:pt x="473" y="1"/>
                    <a:pt x="1" y="473"/>
                    <a:pt x="1" y="1072"/>
                  </a:cubicBezTo>
                  <a:cubicBezTo>
                    <a:pt x="1" y="1545"/>
                    <a:pt x="253" y="1891"/>
                    <a:pt x="694" y="2049"/>
                  </a:cubicBezTo>
                  <a:lnTo>
                    <a:pt x="694" y="1072"/>
                  </a:lnTo>
                  <a:cubicBezTo>
                    <a:pt x="694" y="883"/>
                    <a:pt x="852" y="725"/>
                    <a:pt x="1041" y="725"/>
                  </a:cubicBezTo>
                  <a:lnTo>
                    <a:pt x="2049" y="725"/>
                  </a:lnTo>
                  <a:cubicBezTo>
                    <a:pt x="1923" y="284"/>
                    <a:pt x="1513" y="1"/>
                    <a:pt x="104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7" name="Google Shape;6537;p48"/>
            <p:cNvSpPr/>
            <p:nvPr/>
          </p:nvSpPr>
          <p:spPr>
            <a:xfrm>
              <a:off x="-47505300" y="3235950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7" y="0"/>
                  </a:moveTo>
                  <a:cubicBezTo>
                    <a:pt x="127" y="0"/>
                    <a:pt x="1" y="158"/>
                    <a:pt x="1" y="378"/>
                  </a:cubicBezTo>
                  <a:cubicBezTo>
                    <a:pt x="1" y="567"/>
                    <a:pt x="127" y="725"/>
                    <a:pt x="347" y="725"/>
                  </a:cubicBezTo>
                  <a:lnTo>
                    <a:pt x="694" y="725"/>
                  </a:lnTo>
                  <a:lnTo>
                    <a:pt x="694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8" name="Google Shape;6538;p48"/>
            <p:cNvSpPr/>
            <p:nvPr/>
          </p:nvSpPr>
          <p:spPr>
            <a:xfrm>
              <a:off x="-47505300" y="344702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27" y="0"/>
                    <a:pt x="1" y="158"/>
                    <a:pt x="1" y="347"/>
                  </a:cubicBezTo>
                  <a:cubicBezTo>
                    <a:pt x="1" y="536"/>
                    <a:pt x="127" y="693"/>
                    <a:pt x="347" y="693"/>
                  </a:cubicBezTo>
                  <a:lnTo>
                    <a:pt x="694" y="693"/>
                  </a:lnTo>
                  <a:lnTo>
                    <a:pt x="694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9" name="Google Shape;6539;p48"/>
            <p:cNvSpPr/>
            <p:nvPr/>
          </p:nvSpPr>
          <p:spPr>
            <a:xfrm>
              <a:off x="-47505300" y="3394250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lnTo>
                    <a:pt x="347" y="32"/>
                  </a:lnTo>
                  <a:cubicBezTo>
                    <a:pt x="127" y="32"/>
                    <a:pt x="1" y="190"/>
                    <a:pt x="1" y="379"/>
                  </a:cubicBezTo>
                  <a:cubicBezTo>
                    <a:pt x="1" y="568"/>
                    <a:pt x="127" y="725"/>
                    <a:pt x="347" y="725"/>
                  </a:cubicBezTo>
                  <a:lnTo>
                    <a:pt x="694" y="725"/>
                  </a:lnTo>
                  <a:lnTo>
                    <a:pt x="694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0" name="Google Shape;6540;p48"/>
            <p:cNvSpPr/>
            <p:nvPr/>
          </p:nvSpPr>
          <p:spPr>
            <a:xfrm>
              <a:off x="-47505300" y="334147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27" y="1"/>
                    <a:pt x="1" y="158"/>
                    <a:pt x="1" y="347"/>
                  </a:cubicBezTo>
                  <a:cubicBezTo>
                    <a:pt x="1" y="568"/>
                    <a:pt x="127" y="725"/>
                    <a:pt x="347" y="725"/>
                  </a:cubicBezTo>
                  <a:lnTo>
                    <a:pt x="694" y="725"/>
                  </a:lnTo>
                  <a:lnTo>
                    <a:pt x="694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1" name="Google Shape;6541;p48"/>
            <p:cNvSpPr/>
            <p:nvPr/>
          </p:nvSpPr>
          <p:spPr>
            <a:xfrm>
              <a:off x="-47505300" y="328950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27" y="0"/>
                    <a:pt x="1" y="158"/>
                    <a:pt x="1" y="347"/>
                  </a:cubicBezTo>
                  <a:cubicBezTo>
                    <a:pt x="1" y="536"/>
                    <a:pt x="127" y="693"/>
                    <a:pt x="347" y="693"/>
                  </a:cubicBezTo>
                  <a:lnTo>
                    <a:pt x="694" y="693"/>
                  </a:lnTo>
                  <a:lnTo>
                    <a:pt x="694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2" name="Google Shape;6542;p48"/>
            <p:cNvSpPr/>
            <p:nvPr/>
          </p:nvSpPr>
          <p:spPr>
            <a:xfrm>
              <a:off x="-47259550" y="3411575"/>
              <a:ext cx="18125" cy="51225"/>
            </a:xfrm>
            <a:custGeom>
              <a:avLst/>
              <a:gdLst/>
              <a:ahLst/>
              <a:cxnLst/>
              <a:rect l="l" t="t" r="r" b="b"/>
              <a:pathLst>
                <a:path w="725" h="2049" extrusionOk="0">
                  <a:moveTo>
                    <a:pt x="0" y="1"/>
                  </a:moveTo>
                  <a:lnTo>
                    <a:pt x="0" y="2048"/>
                  </a:lnTo>
                  <a:cubicBezTo>
                    <a:pt x="410" y="1891"/>
                    <a:pt x="725" y="1481"/>
                    <a:pt x="725" y="1072"/>
                  </a:cubicBezTo>
                  <a:lnTo>
                    <a:pt x="725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3" name="Google Shape;6543;p48"/>
            <p:cNvSpPr/>
            <p:nvPr/>
          </p:nvSpPr>
          <p:spPr>
            <a:xfrm>
              <a:off x="-47259550" y="3306025"/>
              <a:ext cx="18125" cy="35475"/>
            </a:xfrm>
            <a:custGeom>
              <a:avLst/>
              <a:gdLst/>
              <a:ahLst/>
              <a:cxnLst/>
              <a:rect l="l" t="t" r="r" b="b"/>
              <a:pathLst>
                <a:path w="725" h="1419" extrusionOk="0">
                  <a:moveTo>
                    <a:pt x="0" y="1"/>
                  </a:moveTo>
                  <a:lnTo>
                    <a:pt x="0" y="1419"/>
                  </a:lnTo>
                  <a:lnTo>
                    <a:pt x="725" y="1419"/>
                  </a:lnTo>
                  <a:lnTo>
                    <a:pt x="725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4" name="Google Shape;6544;p48"/>
            <p:cNvSpPr/>
            <p:nvPr/>
          </p:nvSpPr>
          <p:spPr>
            <a:xfrm>
              <a:off x="-47259550" y="3359600"/>
              <a:ext cx="18125" cy="34675"/>
            </a:xfrm>
            <a:custGeom>
              <a:avLst/>
              <a:gdLst/>
              <a:ahLst/>
              <a:cxnLst/>
              <a:rect l="l" t="t" r="r" b="b"/>
              <a:pathLst>
                <a:path w="725" h="1387" extrusionOk="0">
                  <a:moveTo>
                    <a:pt x="0" y="0"/>
                  </a:moveTo>
                  <a:lnTo>
                    <a:pt x="0" y="1387"/>
                  </a:lnTo>
                  <a:lnTo>
                    <a:pt x="725" y="1387"/>
                  </a:lnTo>
                  <a:lnTo>
                    <a:pt x="72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5" name="Google Shape;6545;p48"/>
            <p:cNvSpPr/>
            <p:nvPr/>
          </p:nvSpPr>
          <p:spPr>
            <a:xfrm>
              <a:off x="-47259550" y="3238300"/>
              <a:ext cx="18125" cy="51225"/>
            </a:xfrm>
            <a:custGeom>
              <a:avLst/>
              <a:gdLst/>
              <a:ahLst/>
              <a:cxnLst/>
              <a:rect l="l" t="t" r="r" b="b"/>
              <a:pathLst>
                <a:path w="725" h="2049" extrusionOk="0">
                  <a:moveTo>
                    <a:pt x="0" y="1"/>
                  </a:moveTo>
                  <a:lnTo>
                    <a:pt x="0" y="2048"/>
                  </a:lnTo>
                  <a:lnTo>
                    <a:pt x="725" y="2048"/>
                  </a:lnTo>
                  <a:lnTo>
                    <a:pt x="725" y="977"/>
                  </a:lnTo>
                  <a:cubicBezTo>
                    <a:pt x="693" y="505"/>
                    <a:pt x="410" y="127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46" name="Google Shape;6546;p48"/>
          <p:cNvGrpSpPr/>
          <p:nvPr/>
        </p:nvGrpSpPr>
        <p:grpSpPr>
          <a:xfrm>
            <a:off x="4398347" y="3481661"/>
            <a:ext cx="332677" cy="331627"/>
            <a:chOff x="-47524975" y="3569100"/>
            <a:chExt cx="300875" cy="299925"/>
          </a:xfrm>
          <a:solidFill>
            <a:srgbClr val="171536"/>
          </a:solidFill>
        </p:grpSpPr>
        <p:sp>
          <p:nvSpPr>
            <p:cNvPr id="6547" name="Google Shape;6547;p48"/>
            <p:cNvSpPr/>
            <p:nvPr/>
          </p:nvSpPr>
          <p:spPr>
            <a:xfrm>
              <a:off x="-47524975" y="3755775"/>
              <a:ext cx="115000" cy="113250"/>
            </a:xfrm>
            <a:custGeom>
              <a:avLst/>
              <a:gdLst/>
              <a:ahLst/>
              <a:cxnLst/>
              <a:rect l="l" t="t" r="r" b="b"/>
              <a:pathLst>
                <a:path w="4600" h="4530" extrusionOk="0">
                  <a:moveTo>
                    <a:pt x="3088" y="0"/>
                  </a:moveTo>
                  <a:lnTo>
                    <a:pt x="378" y="2741"/>
                  </a:lnTo>
                  <a:cubicBezTo>
                    <a:pt x="0" y="3119"/>
                    <a:pt x="0" y="3781"/>
                    <a:pt x="378" y="4222"/>
                  </a:cubicBezTo>
                  <a:cubicBezTo>
                    <a:pt x="583" y="4427"/>
                    <a:pt x="851" y="4529"/>
                    <a:pt x="1123" y="4529"/>
                  </a:cubicBezTo>
                  <a:cubicBezTo>
                    <a:pt x="1394" y="4529"/>
                    <a:pt x="1670" y="4427"/>
                    <a:pt x="1890" y="4222"/>
                  </a:cubicBezTo>
                  <a:lnTo>
                    <a:pt x="4600" y="1512"/>
                  </a:lnTo>
                  <a:cubicBezTo>
                    <a:pt x="4001" y="1103"/>
                    <a:pt x="3497" y="599"/>
                    <a:pt x="308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8" name="Google Shape;6548;p48"/>
            <p:cNvSpPr/>
            <p:nvPr/>
          </p:nvSpPr>
          <p:spPr>
            <a:xfrm>
              <a:off x="-47346200" y="3674650"/>
              <a:ext cx="15775" cy="15775"/>
            </a:xfrm>
            <a:custGeom>
              <a:avLst/>
              <a:gdLst/>
              <a:ahLst/>
              <a:cxnLst/>
              <a:rect l="l" t="t" r="r" b="b"/>
              <a:pathLst>
                <a:path w="631" h="631" extrusionOk="0">
                  <a:moveTo>
                    <a:pt x="1" y="0"/>
                  </a:moveTo>
                  <a:lnTo>
                    <a:pt x="1" y="630"/>
                  </a:lnTo>
                  <a:cubicBezTo>
                    <a:pt x="284" y="536"/>
                    <a:pt x="505" y="315"/>
                    <a:pt x="63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9" name="Google Shape;6549;p48"/>
            <p:cNvSpPr/>
            <p:nvPr/>
          </p:nvSpPr>
          <p:spPr>
            <a:xfrm>
              <a:off x="-47382425" y="3640000"/>
              <a:ext cx="51225" cy="51200"/>
            </a:xfrm>
            <a:custGeom>
              <a:avLst/>
              <a:gdLst/>
              <a:ahLst/>
              <a:cxnLst/>
              <a:rect l="l" t="t" r="r" b="b"/>
              <a:pathLst>
                <a:path w="2049" h="2048" extrusionOk="0">
                  <a:moveTo>
                    <a:pt x="1040" y="0"/>
                  </a:moveTo>
                  <a:cubicBezTo>
                    <a:pt x="473" y="0"/>
                    <a:pt x="1" y="473"/>
                    <a:pt x="1" y="1071"/>
                  </a:cubicBezTo>
                  <a:cubicBezTo>
                    <a:pt x="1" y="1512"/>
                    <a:pt x="253" y="1890"/>
                    <a:pt x="694" y="2048"/>
                  </a:cubicBezTo>
                  <a:lnTo>
                    <a:pt x="694" y="1071"/>
                  </a:lnTo>
                  <a:cubicBezTo>
                    <a:pt x="694" y="851"/>
                    <a:pt x="851" y="693"/>
                    <a:pt x="1040" y="693"/>
                  </a:cubicBezTo>
                  <a:lnTo>
                    <a:pt x="2048" y="693"/>
                  </a:lnTo>
                  <a:cubicBezTo>
                    <a:pt x="1922" y="284"/>
                    <a:pt x="1513" y="0"/>
                    <a:pt x="104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0" name="Google Shape;6550;p48"/>
            <p:cNvSpPr/>
            <p:nvPr/>
          </p:nvSpPr>
          <p:spPr>
            <a:xfrm>
              <a:off x="-47346975" y="3674650"/>
              <a:ext cx="52800" cy="52800"/>
            </a:xfrm>
            <a:custGeom>
              <a:avLst/>
              <a:gdLst/>
              <a:ahLst/>
              <a:cxnLst/>
              <a:rect l="l" t="t" r="r" b="b"/>
              <a:pathLst>
                <a:path w="2112" h="2112" extrusionOk="0">
                  <a:moveTo>
                    <a:pt x="1355" y="0"/>
                  </a:moveTo>
                  <a:cubicBezTo>
                    <a:pt x="1261" y="693"/>
                    <a:pt x="693" y="1260"/>
                    <a:pt x="0" y="1355"/>
                  </a:cubicBezTo>
                  <a:lnTo>
                    <a:pt x="0" y="2111"/>
                  </a:lnTo>
                  <a:lnTo>
                    <a:pt x="2111" y="2111"/>
                  </a:lnTo>
                  <a:lnTo>
                    <a:pt x="2111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1" name="Google Shape;6551;p48"/>
            <p:cNvSpPr/>
            <p:nvPr/>
          </p:nvSpPr>
          <p:spPr>
            <a:xfrm>
              <a:off x="-47452525" y="3569100"/>
              <a:ext cx="228425" cy="228425"/>
            </a:xfrm>
            <a:custGeom>
              <a:avLst/>
              <a:gdLst/>
              <a:ahLst/>
              <a:cxnLst/>
              <a:rect l="l" t="t" r="r" b="b"/>
              <a:pathLst>
                <a:path w="9137" h="9137" extrusionOk="0">
                  <a:moveTo>
                    <a:pt x="3907" y="2080"/>
                  </a:moveTo>
                  <a:cubicBezTo>
                    <a:pt x="4758" y="2080"/>
                    <a:pt x="5483" y="2679"/>
                    <a:pt x="5640" y="3498"/>
                  </a:cubicBezTo>
                  <a:lnTo>
                    <a:pt x="6743" y="3498"/>
                  </a:lnTo>
                  <a:cubicBezTo>
                    <a:pt x="6932" y="3498"/>
                    <a:pt x="7089" y="3655"/>
                    <a:pt x="7089" y="3844"/>
                  </a:cubicBezTo>
                  <a:lnTo>
                    <a:pt x="7089" y="6680"/>
                  </a:lnTo>
                  <a:lnTo>
                    <a:pt x="7058" y="6680"/>
                  </a:lnTo>
                  <a:cubicBezTo>
                    <a:pt x="7058" y="6900"/>
                    <a:pt x="6900" y="7058"/>
                    <a:pt x="6680" y="7058"/>
                  </a:cubicBezTo>
                  <a:lnTo>
                    <a:pt x="3907" y="7058"/>
                  </a:lnTo>
                  <a:cubicBezTo>
                    <a:pt x="3687" y="7058"/>
                    <a:pt x="3529" y="6900"/>
                    <a:pt x="3529" y="6680"/>
                  </a:cubicBezTo>
                  <a:lnTo>
                    <a:pt x="3529" y="5577"/>
                  </a:lnTo>
                  <a:cubicBezTo>
                    <a:pt x="2742" y="5419"/>
                    <a:pt x="2111" y="4726"/>
                    <a:pt x="2111" y="3844"/>
                  </a:cubicBezTo>
                  <a:cubicBezTo>
                    <a:pt x="2111" y="2868"/>
                    <a:pt x="2899" y="2080"/>
                    <a:pt x="3907" y="2080"/>
                  </a:cubicBezTo>
                  <a:close/>
                  <a:moveTo>
                    <a:pt x="4569" y="1"/>
                  </a:moveTo>
                  <a:cubicBezTo>
                    <a:pt x="2048" y="1"/>
                    <a:pt x="1" y="2048"/>
                    <a:pt x="1" y="4569"/>
                  </a:cubicBezTo>
                  <a:cubicBezTo>
                    <a:pt x="1" y="7089"/>
                    <a:pt x="2048" y="9137"/>
                    <a:pt x="4569" y="9137"/>
                  </a:cubicBezTo>
                  <a:cubicBezTo>
                    <a:pt x="7089" y="9137"/>
                    <a:pt x="9137" y="7089"/>
                    <a:pt x="9137" y="4569"/>
                  </a:cubicBezTo>
                  <a:cubicBezTo>
                    <a:pt x="9137" y="2048"/>
                    <a:pt x="7089" y="1"/>
                    <a:pt x="456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52" name="Google Shape;6552;p48"/>
          <p:cNvGrpSpPr/>
          <p:nvPr/>
        </p:nvGrpSpPr>
        <p:grpSpPr>
          <a:xfrm>
            <a:off x="4398775" y="3929304"/>
            <a:ext cx="331821" cy="252570"/>
            <a:chOff x="-47523400" y="3973950"/>
            <a:chExt cx="300100" cy="228425"/>
          </a:xfrm>
          <a:solidFill>
            <a:srgbClr val="171536"/>
          </a:solidFill>
        </p:grpSpPr>
        <p:sp>
          <p:nvSpPr>
            <p:cNvPr id="6553" name="Google Shape;6553;p48"/>
            <p:cNvSpPr/>
            <p:nvPr/>
          </p:nvSpPr>
          <p:spPr>
            <a:xfrm>
              <a:off x="-47417075" y="4061375"/>
              <a:ext cx="15775" cy="15775"/>
            </a:xfrm>
            <a:custGeom>
              <a:avLst/>
              <a:gdLst/>
              <a:ahLst/>
              <a:cxnLst/>
              <a:rect l="l" t="t" r="r" b="b"/>
              <a:pathLst>
                <a:path w="631" h="631" extrusionOk="0">
                  <a:moveTo>
                    <a:pt x="0" y="0"/>
                  </a:moveTo>
                  <a:lnTo>
                    <a:pt x="0" y="630"/>
                  </a:lnTo>
                  <a:cubicBezTo>
                    <a:pt x="284" y="536"/>
                    <a:pt x="504" y="315"/>
                    <a:pt x="63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4" name="Google Shape;6554;p48"/>
            <p:cNvSpPr/>
            <p:nvPr/>
          </p:nvSpPr>
          <p:spPr>
            <a:xfrm>
              <a:off x="-47417875" y="4061375"/>
              <a:ext cx="52800" cy="52775"/>
            </a:xfrm>
            <a:custGeom>
              <a:avLst/>
              <a:gdLst/>
              <a:ahLst/>
              <a:cxnLst/>
              <a:rect l="l" t="t" r="r" b="b"/>
              <a:pathLst>
                <a:path w="2112" h="2111" extrusionOk="0">
                  <a:moveTo>
                    <a:pt x="1356" y="0"/>
                  </a:moveTo>
                  <a:cubicBezTo>
                    <a:pt x="1261" y="693"/>
                    <a:pt x="694" y="1260"/>
                    <a:pt x="1" y="1386"/>
                  </a:cubicBezTo>
                  <a:lnTo>
                    <a:pt x="1" y="2111"/>
                  </a:lnTo>
                  <a:lnTo>
                    <a:pt x="2112" y="2111"/>
                  </a:lnTo>
                  <a:lnTo>
                    <a:pt x="2112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5" name="Google Shape;6555;p48"/>
            <p:cNvSpPr/>
            <p:nvPr/>
          </p:nvSpPr>
          <p:spPr>
            <a:xfrm>
              <a:off x="-47453300" y="4026700"/>
              <a:ext cx="51200" cy="51225"/>
            </a:xfrm>
            <a:custGeom>
              <a:avLst/>
              <a:gdLst/>
              <a:ahLst/>
              <a:cxnLst/>
              <a:rect l="l" t="t" r="r" b="b"/>
              <a:pathLst>
                <a:path w="2048" h="2049" extrusionOk="0">
                  <a:moveTo>
                    <a:pt x="1071" y="1"/>
                  </a:moveTo>
                  <a:cubicBezTo>
                    <a:pt x="473" y="1"/>
                    <a:pt x="0" y="473"/>
                    <a:pt x="0" y="1072"/>
                  </a:cubicBezTo>
                  <a:cubicBezTo>
                    <a:pt x="0" y="1545"/>
                    <a:pt x="284" y="1891"/>
                    <a:pt x="693" y="2049"/>
                  </a:cubicBezTo>
                  <a:lnTo>
                    <a:pt x="693" y="1072"/>
                  </a:lnTo>
                  <a:cubicBezTo>
                    <a:pt x="693" y="883"/>
                    <a:pt x="851" y="725"/>
                    <a:pt x="1071" y="725"/>
                  </a:cubicBezTo>
                  <a:lnTo>
                    <a:pt x="2048" y="725"/>
                  </a:lnTo>
                  <a:cubicBezTo>
                    <a:pt x="1922" y="284"/>
                    <a:pt x="1512" y="1"/>
                    <a:pt x="107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6" name="Google Shape;6556;p48"/>
            <p:cNvSpPr/>
            <p:nvPr/>
          </p:nvSpPr>
          <p:spPr>
            <a:xfrm>
              <a:off x="-47506875" y="3973950"/>
              <a:ext cx="264675" cy="174875"/>
            </a:xfrm>
            <a:custGeom>
              <a:avLst/>
              <a:gdLst/>
              <a:ahLst/>
              <a:cxnLst/>
              <a:rect l="l" t="t" r="r" b="b"/>
              <a:pathLst>
                <a:path w="10587" h="6995" extrusionOk="0">
                  <a:moveTo>
                    <a:pt x="8854" y="1418"/>
                  </a:moveTo>
                  <a:cubicBezTo>
                    <a:pt x="9074" y="1418"/>
                    <a:pt x="9232" y="1575"/>
                    <a:pt x="9232" y="1764"/>
                  </a:cubicBezTo>
                  <a:cubicBezTo>
                    <a:pt x="9232" y="1953"/>
                    <a:pt x="9074" y="2111"/>
                    <a:pt x="8854" y="2111"/>
                  </a:cubicBezTo>
                  <a:lnTo>
                    <a:pt x="7436" y="2111"/>
                  </a:lnTo>
                  <a:cubicBezTo>
                    <a:pt x="7247" y="2111"/>
                    <a:pt x="7089" y="1953"/>
                    <a:pt x="7089" y="1764"/>
                  </a:cubicBezTo>
                  <a:cubicBezTo>
                    <a:pt x="7089" y="1575"/>
                    <a:pt x="7247" y="1418"/>
                    <a:pt x="7436" y="1418"/>
                  </a:cubicBezTo>
                  <a:close/>
                  <a:moveTo>
                    <a:pt x="8854" y="2772"/>
                  </a:moveTo>
                  <a:cubicBezTo>
                    <a:pt x="9074" y="2772"/>
                    <a:pt x="9232" y="2930"/>
                    <a:pt x="9232" y="3151"/>
                  </a:cubicBezTo>
                  <a:cubicBezTo>
                    <a:pt x="9232" y="3340"/>
                    <a:pt x="9074" y="3497"/>
                    <a:pt x="8854" y="3497"/>
                  </a:cubicBezTo>
                  <a:lnTo>
                    <a:pt x="7436" y="3497"/>
                  </a:lnTo>
                  <a:cubicBezTo>
                    <a:pt x="7247" y="3497"/>
                    <a:pt x="7089" y="3340"/>
                    <a:pt x="7089" y="3151"/>
                  </a:cubicBezTo>
                  <a:cubicBezTo>
                    <a:pt x="7089" y="2930"/>
                    <a:pt x="7247" y="2772"/>
                    <a:pt x="7436" y="2772"/>
                  </a:cubicBezTo>
                  <a:close/>
                  <a:moveTo>
                    <a:pt x="8854" y="4190"/>
                  </a:moveTo>
                  <a:cubicBezTo>
                    <a:pt x="9074" y="4190"/>
                    <a:pt x="9232" y="4348"/>
                    <a:pt x="9232" y="4568"/>
                  </a:cubicBezTo>
                  <a:cubicBezTo>
                    <a:pt x="9232" y="4757"/>
                    <a:pt x="9074" y="4915"/>
                    <a:pt x="8854" y="4915"/>
                  </a:cubicBezTo>
                  <a:lnTo>
                    <a:pt x="7436" y="4915"/>
                  </a:lnTo>
                  <a:cubicBezTo>
                    <a:pt x="7247" y="4915"/>
                    <a:pt x="7089" y="4757"/>
                    <a:pt x="7089" y="4568"/>
                  </a:cubicBezTo>
                  <a:cubicBezTo>
                    <a:pt x="7089" y="4348"/>
                    <a:pt x="7247" y="4190"/>
                    <a:pt x="7436" y="4190"/>
                  </a:cubicBezTo>
                  <a:close/>
                  <a:moveTo>
                    <a:pt x="3246" y="1355"/>
                  </a:moveTo>
                  <a:cubicBezTo>
                    <a:pt x="4096" y="1355"/>
                    <a:pt x="4821" y="1953"/>
                    <a:pt x="4979" y="2772"/>
                  </a:cubicBezTo>
                  <a:lnTo>
                    <a:pt x="6081" y="2772"/>
                  </a:lnTo>
                  <a:cubicBezTo>
                    <a:pt x="6270" y="2772"/>
                    <a:pt x="6428" y="2930"/>
                    <a:pt x="6428" y="3151"/>
                  </a:cubicBezTo>
                  <a:lnTo>
                    <a:pt x="6428" y="5986"/>
                  </a:lnTo>
                  <a:lnTo>
                    <a:pt x="6396" y="5986"/>
                  </a:lnTo>
                  <a:cubicBezTo>
                    <a:pt x="6396" y="6175"/>
                    <a:pt x="6239" y="6333"/>
                    <a:pt x="6018" y="6333"/>
                  </a:cubicBezTo>
                  <a:lnTo>
                    <a:pt x="3246" y="6333"/>
                  </a:lnTo>
                  <a:cubicBezTo>
                    <a:pt x="3025" y="6333"/>
                    <a:pt x="2868" y="6175"/>
                    <a:pt x="2868" y="5986"/>
                  </a:cubicBezTo>
                  <a:lnTo>
                    <a:pt x="2868" y="4883"/>
                  </a:lnTo>
                  <a:cubicBezTo>
                    <a:pt x="2080" y="4726"/>
                    <a:pt x="1450" y="4001"/>
                    <a:pt x="1450" y="3151"/>
                  </a:cubicBezTo>
                  <a:cubicBezTo>
                    <a:pt x="1450" y="2142"/>
                    <a:pt x="2238" y="1355"/>
                    <a:pt x="3246" y="1355"/>
                  </a:cubicBezTo>
                  <a:close/>
                  <a:moveTo>
                    <a:pt x="8854" y="5608"/>
                  </a:moveTo>
                  <a:cubicBezTo>
                    <a:pt x="9074" y="5608"/>
                    <a:pt x="9232" y="5765"/>
                    <a:pt x="9232" y="5986"/>
                  </a:cubicBezTo>
                  <a:cubicBezTo>
                    <a:pt x="9232" y="6175"/>
                    <a:pt x="9074" y="6333"/>
                    <a:pt x="8854" y="6333"/>
                  </a:cubicBezTo>
                  <a:lnTo>
                    <a:pt x="7436" y="6333"/>
                  </a:lnTo>
                  <a:cubicBezTo>
                    <a:pt x="7247" y="6333"/>
                    <a:pt x="7089" y="6175"/>
                    <a:pt x="7089" y="5986"/>
                  </a:cubicBezTo>
                  <a:cubicBezTo>
                    <a:pt x="7089" y="5765"/>
                    <a:pt x="7247" y="5608"/>
                    <a:pt x="7436" y="5608"/>
                  </a:cubicBezTo>
                  <a:close/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6994"/>
                  </a:lnTo>
                  <a:lnTo>
                    <a:pt x="10586" y="6994"/>
                  </a:lnTo>
                  <a:lnTo>
                    <a:pt x="10586" y="347"/>
                  </a:lnTo>
                  <a:cubicBezTo>
                    <a:pt x="10586" y="158"/>
                    <a:pt x="10429" y="0"/>
                    <a:pt x="1024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7" name="Google Shape;6557;p48"/>
            <p:cNvSpPr/>
            <p:nvPr/>
          </p:nvSpPr>
          <p:spPr>
            <a:xfrm>
              <a:off x="-47523400" y="4166900"/>
              <a:ext cx="300100" cy="35475"/>
            </a:xfrm>
            <a:custGeom>
              <a:avLst/>
              <a:gdLst/>
              <a:ahLst/>
              <a:cxnLst/>
              <a:rect l="l" t="t" r="r" b="b"/>
              <a:pathLst>
                <a:path w="12004" h="1419" extrusionOk="0">
                  <a:moveTo>
                    <a:pt x="0" y="1"/>
                  </a:moveTo>
                  <a:lnTo>
                    <a:pt x="0" y="1040"/>
                  </a:lnTo>
                  <a:cubicBezTo>
                    <a:pt x="0" y="1261"/>
                    <a:pt x="158" y="1418"/>
                    <a:pt x="347" y="1418"/>
                  </a:cubicBezTo>
                  <a:lnTo>
                    <a:pt x="11657" y="1418"/>
                  </a:lnTo>
                  <a:cubicBezTo>
                    <a:pt x="11846" y="1418"/>
                    <a:pt x="12004" y="1261"/>
                    <a:pt x="12004" y="1040"/>
                  </a:cubicBezTo>
                  <a:lnTo>
                    <a:pt x="12004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58" name="Google Shape;6558;p48"/>
          <p:cNvGrpSpPr/>
          <p:nvPr/>
        </p:nvGrpSpPr>
        <p:grpSpPr>
          <a:xfrm>
            <a:off x="6458415" y="3072801"/>
            <a:ext cx="330964" cy="334004"/>
            <a:chOff x="-45673275" y="3199325"/>
            <a:chExt cx="299325" cy="302075"/>
          </a:xfrm>
          <a:solidFill>
            <a:srgbClr val="171536"/>
          </a:solidFill>
        </p:grpSpPr>
        <p:sp>
          <p:nvSpPr>
            <p:cNvPr id="6559" name="Google Shape;6559;p48"/>
            <p:cNvSpPr/>
            <p:nvPr/>
          </p:nvSpPr>
          <p:spPr>
            <a:xfrm>
              <a:off x="-45672500" y="3199325"/>
              <a:ext cx="298550" cy="194175"/>
            </a:xfrm>
            <a:custGeom>
              <a:avLst/>
              <a:gdLst/>
              <a:ahLst/>
              <a:cxnLst/>
              <a:rect l="l" t="t" r="r" b="b"/>
              <a:pathLst>
                <a:path w="11942" h="7767" extrusionOk="0">
                  <a:moveTo>
                    <a:pt x="5947" y="0"/>
                  </a:moveTo>
                  <a:cubicBezTo>
                    <a:pt x="5884" y="0"/>
                    <a:pt x="5829" y="16"/>
                    <a:pt x="5798" y="47"/>
                  </a:cubicBezTo>
                  <a:lnTo>
                    <a:pt x="158" y="3607"/>
                  </a:lnTo>
                  <a:cubicBezTo>
                    <a:pt x="32" y="3670"/>
                    <a:pt x="1" y="3765"/>
                    <a:pt x="1" y="3922"/>
                  </a:cubicBezTo>
                  <a:cubicBezTo>
                    <a:pt x="1" y="4017"/>
                    <a:pt x="64" y="4143"/>
                    <a:pt x="158" y="4237"/>
                  </a:cubicBezTo>
                  <a:lnTo>
                    <a:pt x="5735" y="7735"/>
                  </a:lnTo>
                  <a:cubicBezTo>
                    <a:pt x="5798" y="7766"/>
                    <a:pt x="5861" y="7766"/>
                    <a:pt x="5955" y="7766"/>
                  </a:cubicBezTo>
                  <a:cubicBezTo>
                    <a:pt x="6018" y="7766"/>
                    <a:pt x="6050" y="7766"/>
                    <a:pt x="6144" y="7735"/>
                  </a:cubicBezTo>
                  <a:lnTo>
                    <a:pt x="11784" y="4237"/>
                  </a:lnTo>
                  <a:cubicBezTo>
                    <a:pt x="11878" y="4143"/>
                    <a:pt x="11941" y="4080"/>
                    <a:pt x="11941" y="3922"/>
                  </a:cubicBezTo>
                  <a:cubicBezTo>
                    <a:pt x="11941" y="3796"/>
                    <a:pt x="11847" y="3670"/>
                    <a:pt x="11784" y="3607"/>
                  </a:cubicBezTo>
                  <a:lnTo>
                    <a:pt x="6144" y="47"/>
                  </a:lnTo>
                  <a:cubicBezTo>
                    <a:pt x="6081" y="16"/>
                    <a:pt x="6010" y="0"/>
                    <a:pt x="59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0" name="Google Shape;6560;p48"/>
            <p:cNvSpPr/>
            <p:nvPr/>
          </p:nvSpPr>
          <p:spPr>
            <a:xfrm>
              <a:off x="-45673275" y="3387150"/>
              <a:ext cx="299325" cy="114250"/>
            </a:xfrm>
            <a:custGeom>
              <a:avLst/>
              <a:gdLst/>
              <a:ahLst/>
              <a:cxnLst/>
              <a:rect l="l" t="t" r="r" b="b"/>
              <a:pathLst>
                <a:path w="11973" h="4570" extrusionOk="0">
                  <a:moveTo>
                    <a:pt x="693" y="1"/>
                  </a:moveTo>
                  <a:lnTo>
                    <a:pt x="158" y="348"/>
                  </a:lnTo>
                  <a:cubicBezTo>
                    <a:pt x="32" y="411"/>
                    <a:pt x="0" y="505"/>
                    <a:pt x="0" y="663"/>
                  </a:cubicBezTo>
                  <a:cubicBezTo>
                    <a:pt x="0" y="789"/>
                    <a:pt x="63" y="883"/>
                    <a:pt x="158" y="978"/>
                  </a:cubicBezTo>
                  <a:lnTo>
                    <a:pt x="5797" y="4506"/>
                  </a:lnTo>
                  <a:cubicBezTo>
                    <a:pt x="5829" y="4569"/>
                    <a:pt x="5892" y="4569"/>
                    <a:pt x="5986" y="4569"/>
                  </a:cubicBezTo>
                  <a:cubicBezTo>
                    <a:pt x="6049" y="4569"/>
                    <a:pt x="6112" y="4569"/>
                    <a:pt x="6175" y="4506"/>
                  </a:cubicBezTo>
                  <a:lnTo>
                    <a:pt x="11815" y="978"/>
                  </a:lnTo>
                  <a:cubicBezTo>
                    <a:pt x="11941" y="883"/>
                    <a:pt x="11972" y="820"/>
                    <a:pt x="11972" y="663"/>
                  </a:cubicBezTo>
                  <a:cubicBezTo>
                    <a:pt x="11972" y="537"/>
                    <a:pt x="11878" y="411"/>
                    <a:pt x="11815" y="348"/>
                  </a:cubicBezTo>
                  <a:lnTo>
                    <a:pt x="11248" y="1"/>
                  </a:lnTo>
                  <a:lnTo>
                    <a:pt x="6175" y="3151"/>
                  </a:lnTo>
                  <a:cubicBezTo>
                    <a:pt x="6144" y="3183"/>
                    <a:pt x="6049" y="3183"/>
                    <a:pt x="5986" y="3183"/>
                  </a:cubicBezTo>
                  <a:cubicBezTo>
                    <a:pt x="5892" y="3183"/>
                    <a:pt x="5860" y="3183"/>
                    <a:pt x="5797" y="3151"/>
                  </a:cubicBezTo>
                  <a:lnTo>
                    <a:pt x="693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1" name="Google Shape;6561;p48"/>
            <p:cNvSpPr/>
            <p:nvPr/>
          </p:nvSpPr>
          <p:spPr>
            <a:xfrm>
              <a:off x="-45673275" y="3334400"/>
              <a:ext cx="299325" cy="113425"/>
            </a:xfrm>
            <a:custGeom>
              <a:avLst/>
              <a:gdLst/>
              <a:ahLst/>
              <a:cxnLst/>
              <a:rect l="l" t="t" r="r" b="b"/>
              <a:pathLst>
                <a:path w="11973" h="4537" extrusionOk="0">
                  <a:moveTo>
                    <a:pt x="693" y="0"/>
                  </a:moveTo>
                  <a:lnTo>
                    <a:pt x="158" y="378"/>
                  </a:lnTo>
                  <a:cubicBezTo>
                    <a:pt x="32" y="441"/>
                    <a:pt x="0" y="536"/>
                    <a:pt x="0" y="693"/>
                  </a:cubicBezTo>
                  <a:cubicBezTo>
                    <a:pt x="0" y="851"/>
                    <a:pt x="63" y="914"/>
                    <a:pt x="158" y="1008"/>
                  </a:cubicBezTo>
                  <a:lnTo>
                    <a:pt x="5797" y="4505"/>
                  </a:lnTo>
                  <a:cubicBezTo>
                    <a:pt x="5829" y="4537"/>
                    <a:pt x="5892" y="4537"/>
                    <a:pt x="5986" y="4537"/>
                  </a:cubicBezTo>
                  <a:cubicBezTo>
                    <a:pt x="6049" y="4537"/>
                    <a:pt x="6112" y="4537"/>
                    <a:pt x="6175" y="4505"/>
                  </a:cubicBezTo>
                  <a:lnTo>
                    <a:pt x="11815" y="1008"/>
                  </a:lnTo>
                  <a:cubicBezTo>
                    <a:pt x="11941" y="914"/>
                    <a:pt x="11972" y="851"/>
                    <a:pt x="11972" y="693"/>
                  </a:cubicBezTo>
                  <a:cubicBezTo>
                    <a:pt x="11972" y="536"/>
                    <a:pt x="11878" y="441"/>
                    <a:pt x="11815" y="378"/>
                  </a:cubicBezTo>
                  <a:lnTo>
                    <a:pt x="11248" y="0"/>
                  </a:lnTo>
                  <a:lnTo>
                    <a:pt x="6175" y="3214"/>
                  </a:lnTo>
                  <a:cubicBezTo>
                    <a:pt x="6144" y="3245"/>
                    <a:pt x="6049" y="3245"/>
                    <a:pt x="5986" y="3245"/>
                  </a:cubicBezTo>
                  <a:cubicBezTo>
                    <a:pt x="5892" y="3245"/>
                    <a:pt x="5860" y="3245"/>
                    <a:pt x="5797" y="3214"/>
                  </a:cubicBezTo>
                  <a:lnTo>
                    <a:pt x="693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62" name="Google Shape;6562;p48"/>
          <p:cNvGrpSpPr/>
          <p:nvPr/>
        </p:nvGrpSpPr>
        <p:grpSpPr>
          <a:xfrm>
            <a:off x="6457544" y="3500817"/>
            <a:ext cx="332705" cy="293508"/>
            <a:chOff x="-45674075" y="3586425"/>
            <a:chExt cx="300900" cy="265450"/>
          </a:xfrm>
          <a:solidFill>
            <a:srgbClr val="171536"/>
          </a:solidFill>
        </p:grpSpPr>
        <p:sp>
          <p:nvSpPr>
            <p:cNvPr id="6563" name="Google Shape;6563;p48"/>
            <p:cNvSpPr/>
            <p:nvPr/>
          </p:nvSpPr>
          <p:spPr>
            <a:xfrm>
              <a:off x="-45674075" y="3586425"/>
              <a:ext cx="300125" cy="70925"/>
            </a:xfrm>
            <a:custGeom>
              <a:avLst/>
              <a:gdLst/>
              <a:ahLst/>
              <a:cxnLst/>
              <a:rect l="l" t="t" r="r" b="b"/>
              <a:pathLst>
                <a:path w="12005" h="2837" extrusionOk="0">
                  <a:moveTo>
                    <a:pt x="6018" y="1418"/>
                  </a:moveTo>
                  <a:cubicBezTo>
                    <a:pt x="6207" y="1418"/>
                    <a:pt x="6365" y="1576"/>
                    <a:pt x="6365" y="1765"/>
                  </a:cubicBezTo>
                  <a:cubicBezTo>
                    <a:pt x="6365" y="1986"/>
                    <a:pt x="6207" y="2143"/>
                    <a:pt x="6018" y="2143"/>
                  </a:cubicBezTo>
                  <a:lnTo>
                    <a:pt x="5294" y="2143"/>
                  </a:lnTo>
                  <a:cubicBezTo>
                    <a:pt x="5105" y="2143"/>
                    <a:pt x="4947" y="1986"/>
                    <a:pt x="4947" y="1765"/>
                  </a:cubicBezTo>
                  <a:cubicBezTo>
                    <a:pt x="4947" y="1576"/>
                    <a:pt x="5105" y="1418"/>
                    <a:pt x="5294" y="1418"/>
                  </a:cubicBezTo>
                  <a:close/>
                  <a:moveTo>
                    <a:pt x="8129" y="1418"/>
                  </a:moveTo>
                  <a:cubicBezTo>
                    <a:pt x="8318" y="1418"/>
                    <a:pt x="8476" y="1576"/>
                    <a:pt x="8476" y="1765"/>
                  </a:cubicBezTo>
                  <a:cubicBezTo>
                    <a:pt x="8476" y="1986"/>
                    <a:pt x="8318" y="2143"/>
                    <a:pt x="8129" y="2143"/>
                  </a:cubicBezTo>
                  <a:lnTo>
                    <a:pt x="7436" y="2143"/>
                  </a:lnTo>
                  <a:cubicBezTo>
                    <a:pt x="7215" y="2143"/>
                    <a:pt x="7089" y="1986"/>
                    <a:pt x="7089" y="1765"/>
                  </a:cubicBezTo>
                  <a:cubicBezTo>
                    <a:pt x="7089" y="1576"/>
                    <a:pt x="7215" y="1418"/>
                    <a:pt x="7436" y="1418"/>
                  </a:cubicBezTo>
                  <a:close/>
                  <a:moveTo>
                    <a:pt x="10240" y="1418"/>
                  </a:moveTo>
                  <a:cubicBezTo>
                    <a:pt x="10429" y="1418"/>
                    <a:pt x="10587" y="1576"/>
                    <a:pt x="10587" y="1765"/>
                  </a:cubicBezTo>
                  <a:cubicBezTo>
                    <a:pt x="10587" y="1986"/>
                    <a:pt x="10429" y="2143"/>
                    <a:pt x="10240" y="2143"/>
                  </a:cubicBezTo>
                  <a:lnTo>
                    <a:pt x="9515" y="2143"/>
                  </a:lnTo>
                  <a:cubicBezTo>
                    <a:pt x="9326" y="2143"/>
                    <a:pt x="9169" y="1986"/>
                    <a:pt x="9169" y="1765"/>
                  </a:cubicBezTo>
                  <a:cubicBezTo>
                    <a:pt x="9169" y="1576"/>
                    <a:pt x="9326" y="1418"/>
                    <a:pt x="9515" y="1418"/>
                  </a:cubicBezTo>
                  <a:close/>
                  <a:moveTo>
                    <a:pt x="1041" y="1"/>
                  </a:moveTo>
                  <a:cubicBezTo>
                    <a:pt x="442" y="1"/>
                    <a:pt x="1" y="473"/>
                    <a:pt x="1" y="1072"/>
                  </a:cubicBezTo>
                  <a:lnTo>
                    <a:pt x="1" y="2836"/>
                  </a:lnTo>
                  <a:lnTo>
                    <a:pt x="12004" y="2836"/>
                  </a:lnTo>
                  <a:lnTo>
                    <a:pt x="12004" y="1072"/>
                  </a:lnTo>
                  <a:cubicBezTo>
                    <a:pt x="12004" y="473"/>
                    <a:pt x="11532" y="1"/>
                    <a:pt x="1093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4" name="Google Shape;6564;p48"/>
            <p:cNvSpPr/>
            <p:nvPr/>
          </p:nvSpPr>
          <p:spPr>
            <a:xfrm>
              <a:off x="-45673275" y="3675425"/>
              <a:ext cx="300100" cy="176450"/>
            </a:xfrm>
            <a:custGeom>
              <a:avLst/>
              <a:gdLst/>
              <a:ahLst/>
              <a:cxnLst/>
              <a:rect l="l" t="t" r="r" b="b"/>
              <a:pathLst>
                <a:path w="12004" h="7058" extrusionOk="0">
                  <a:moveTo>
                    <a:pt x="3852" y="1387"/>
                  </a:moveTo>
                  <a:cubicBezTo>
                    <a:pt x="3946" y="1387"/>
                    <a:pt x="4049" y="1418"/>
                    <a:pt x="4128" y="1481"/>
                  </a:cubicBezTo>
                  <a:cubicBezTo>
                    <a:pt x="4254" y="1607"/>
                    <a:pt x="4254" y="1828"/>
                    <a:pt x="4128" y="2017"/>
                  </a:cubicBezTo>
                  <a:lnTo>
                    <a:pt x="2993" y="3151"/>
                  </a:lnTo>
                  <a:lnTo>
                    <a:pt x="4128" y="4317"/>
                  </a:lnTo>
                  <a:cubicBezTo>
                    <a:pt x="4254" y="4443"/>
                    <a:pt x="4254" y="4695"/>
                    <a:pt x="4128" y="4852"/>
                  </a:cubicBezTo>
                  <a:cubicBezTo>
                    <a:pt x="4064" y="4900"/>
                    <a:pt x="3978" y="4923"/>
                    <a:pt x="3887" y="4923"/>
                  </a:cubicBezTo>
                  <a:cubicBezTo>
                    <a:pt x="3797" y="4923"/>
                    <a:pt x="3702" y="4900"/>
                    <a:pt x="3623" y="4852"/>
                  </a:cubicBezTo>
                  <a:lnTo>
                    <a:pt x="2206" y="3435"/>
                  </a:lnTo>
                  <a:cubicBezTo>
                    <a:pt x="2080" y="3309"/>
                    <a:pt x="2080" y="3057"/>
                    <a:pt x="2206" y="2899"/>
                  </a:cubicBezTo>
                  <a:lnTo>
                    <a:pt x="3623" y="1481"/>
                  </a:lnTo>
                  <a:cubicBezTo>
                    <a:pt x="3671" y="1418"/>
                    <a:pt x="3757" y="1387"/>
                    <a:pt x="3852" y="1387"/>
                  </a:cubicBezTo>
                  <a:close/>
                  <a:moveTo>
                    <a:pt x="8070" y="1450"/>
                  </a:moveTo>
                  <a:cubicBezTo>
                    <a:pt x="8168" y="1450"/>
                    <a:pt x="8270" y="1481"/>
                    <a:pt x="8349" y="1544"/>
                  </a:cubicBezTo>
                  <a:lnTo>
                    <a:pt x="9767" y="2962"/>
                  </a:lnTo>
                  <a:cubicBezTo>
                    <a:pt x="9861" y="3025"/>
                    <a:pt x="9861" y="3246"/>
                    <a:pt x="9767" y="3435"/>
                  </a:cubicBezTo>
                  <a:lnTo>
                    <a:pt x="8349" y="4852"/>
                  </a:lnTo>
                  <a:cubicBezTo>
                    <a:pt x="8286" y="4900"/>
                    <a:pt x="8192" y="4923"/>
                    <a:pt x="8093" y="4923"/>
                  </a:cubicBezTo>
                  <a:cubicBezTo>
                    <a:pt x="7995" y="4923"/>
                    <a:pt x="7892" y="4900"/>
                    <a:pt x="7814" y="4852"/>
                  </a:cubicBezTo>
                  <a:cubicBezTo>
                    <a:pt x="7719" y="4726"/>
                    <a:pt x="7719" y="4474"/>
                    <a:pt x="7814" y="4317"/>
                  </a:cubicBezTo>
                  <a:lnTo>
                    <a:pt x="8979" y="3183"/>
                  </a:lnTo>
                  <a:lnTo>
                    <a:pt x="7814" y="2049"/>
                  </a:lnTo>
                  <a:cubicBezTo>
                    <a:pt x="7719" y="1923"/>
                    <a:pt x="7719" y="1702"/>
                    <a:pt x="7814" y="1544"/>
                  </a:cubicBezTo>
                  <a:cubicBezTo>
                    <a:pt x="7877" y="1481"/>
                    <a:pt x="7971" y="1450"/>
                    <a:pt x="8070" y="1450"/>
                  </a:cubicBezTo>
                  <a:close/>
                  <a:moveTo>
                    <a:pt x="6704" y="737"/>
                  </a:moveTo>
                  <a:cubicBezTo>
                    <a:pt x="6738" y="737"/>
                    <a:pt x="6773" y="744"/>
                    <a:pt x="6805" y="757"/>
                  </a:cubicBezTo>
                  <a:cubicBezTo>
                    <a:pt x="6994" y="788"/>
                    <a:pt x="7089" y="977"/>
                    <a:pt x="7057" y="1166"/>
                  </a:cubicBezTo>
                  <a:lnTo>
                    <a:pt x="5608" y="5388"/>
                  </a:lnTo>
                  <a:cubicBezTo>
                    <a:pt x="5553" y="5553"/>
                    <a:pt x="5402" y="5646"/>
                    <a:pt x="5260" y="5646"/>
                  </a:cubicBezTo>
                  <a:cubicBezTo>
                    <a:pt x="5239" y="5646"/>
                    <a:pt x="5219" y="5644"/>
                    <a:pt x="5199" y="5640"/>
                  </a:cubicBezTo>
                  <a:cubicBezTo>
                    <a:pt x="4978" y="5546"/>
                    <a:pt x="4915" y="5357"/>
                    <a:pt x="4947" y="5199"/>
                  </a:cubicBezTo>
                  <a:lnTo>
                    <a:pt x="6364" y="977"/>
                  </a:lnTo>
                  <a:cubicBezTo>
                    <a:pt x="6439" y="828"/>
                    <a:pt x="6573" y="737"/>
                    <a:pt x="6704" y="737"/>
                  </a:cubicBezTo>
                  <a:close/>
                  <a:moveTo>
                    <a:pt x="0" y="1"/>
                  </a:moveTo>
                  <a:lnTo>
                    <a:pt x="0" y="5987"/>
                  </a:lnTo>
                  <a:cubicBezTo>
                    <a:pt x="0" y="6585"/>
                    <a:pt x="473" y="7058"/>
                    <a:pt x="1040" y="7058"/>
                  </a:cubicBezTo>
                  <a:lnTo>
                    <a:pt x="10933" y="7058"/>
                  </a:lnTo>
                  <a:cubicBezTo>
                    <a:pt x="11531" y="7058"/>
                    <a:pt x="12004" y="6585"/>
                    <a:pt x="12004" y="5987"/>
                  </a:cubicBezTo>
                  <a:lnTo>
                    <a:pt x="12004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65" name="Google Shape;6565;p48"/>
          <p:cNvGrpSpPr/>
          <p:nvPr/>
        </p:nvGrpSpPr>
        <p:grpSpPr>
          <a:xfrm>
            <a:off x="6458415" y="3889222"/>
            <a:ext cx="330964" cy="332705"/>
            <a:chOff x="-45673275" y="3937700"/>
            <a:chExt cx="299325" cy="300900"/>
          </a:xfrm>
          <a:solidFill>
            <a:srgbClr val="171536"/>
          </a:solidFill>
        </p:grpSpPr>
        <p:sp>
          <p:nvSpPr>
            <p:cNvPr id="6566" name="Google Shape;6566;p48"/>
            <p:cNvSpPr/>
            <p:nvPr/>
          </p:nvSpPr>
          <p:spPr>
            <a:xfrm>
              <a:off x="-45673275" y="3937700"/>
              <a:ext cx="285925" cy="135500"/>
            </a:xfrm>
            <a:custGeom>
              <a:avLst/>
              <a:gdLst/>
              <a:ahLst/>
              <a:cxnLst/>
              <a:rect l="l" t="t" r="r" b="b"/>
              <a:pathLst>
                <a:path w="11437" h="5420" extrusionOk="0">
                  <a:moveTo>
                    <a:pt x="11437" y="1"/>
                  </a:moveTo>
                  <a:lnTo>
                    <a:pt x="221" y="3435"/>
                  </a:lnTo>
                  <a:cubicBezTo>
                    <a:pt x="63" y="3466"/>
                    <a:pt x="0" y="3624"/>
                    <a:pt x="0" y="3781"/>
                  </a:cubicBezTo>
                  <a:cubicBezTo>
                    <a:pt x="0" y="3939"/>
                    <a:pt x="95" y="4065"/>
                    <a:pt x="221" y="4159"/>
                  </a:cubicBezTo>
                  <a:lnTo>
                    <a:pt x="4348" y="5420"/>
                  </a:lnTo>
                  <a:lnTo>
                    <a:pt x="11405" y="64"/>
                  </a:lnTo>
                  <a:lnTo>
                    <a:pt x="11437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7" name="Google Shape;6567;p48"/>
            <p:cNvSpPr/>
            <p:nvPr/>
          </p:nvSpPr>
          <p:spPr>
            <a:xfrm>
              <a:off x="-45577975" y="3990475"/>
              <a:ext cx="151250" cy="150925"/>
            </a:xfrm>
            <a:custGeom>
              <a:avLst/>
              <a:gdLst/>
              <a:ahLst/>
              <a:cxnLst/>
              <a:rect l="l" t="t" r="r" b="b"/>
              <a:pathLst>
                <a:path w="6050" h="6037" extrusionOk="0">
                  <a:moveTo>
                    <a:pt x="6049" y="1"/>
                  </a:moveTo>
                  <a:lnTo>
                    <a:pt x="536" y="4159"/>
                  </a:lnTo>
                  <a:lnTo>
                    <a:pt x="32" y="5577"/>
                  </a:lnTo>
                  <a:cubicBezTo>
                    <a:pt x="0" y="5703"/>
                    <a:pt x="32" y="5861"/>
                    <a:pt x="126" y="5955"/>
                  </a:cubicBezTo>
                  <a:cubicBezTo>
                    <a:pt x="186" y="6015"/>
                    <a:pt x="259" y="6037"/>
                    <a:pt x="336" y="6037"/>
                  </a:cubicBezTo>
                  <a:cubicBezTo>
                    <a:pt x="381" y="6037"/>
                    <a:pt x="427" y="6030"/>
                    <a:pt x="473" y="6018"/>
                  </a:cubicBezTo>
                  <a:lnTo>
                    <a:pt x="1891" y="5514"/>
                  </a:lnTo>
                  <a:lnTo>
                    <a:pt x="6049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8" name="Google Shape;6568;p48"/>
            <p:cNvSpPr/>
            <p:nvPr/>
          </p:nvSpPr>
          <p:spPr>
            <a:xfrm>
              <a:off x="-45509450" y="3951100"/>
              <a:ext cx="135500" cy="286725"/>
            </a:xfrm>
            <a:custGeom>
              <a:avLst/>
              <a:gdLst/>
              <a:ahLst/>
              <a:cxnLst/>
              <a:rect l="l" t="t" r="r" b="b"/>
              <a:pathLst>
                <a:path w="5420" h="11469" extrusionOk="0">
                  <a:moveTo>
                    <a:pt x="5419" y="0"/>
                  </a:moveTo>
                  <a:lnTo>
                    <a:pt x="5356" y="32"/>
                  </a:lnTo>
                  <a:lnTo>
                    <a:pt x="0" y="7089"/>
                  </a:lnTo>
                  <a:lnTo>
                    <a:pt x="1261" y="11216"/>
                  </a:lnTo>
                  <a:cubicBezTo>
                    <a:pt x="1324" y="11374"/>
                    <a:pt x="1481" y="11468"/>
                    <a:pt x="1639" y="11468"/>
                  </a:cubicBezTo>
                  <a:cubicBezTo>
                    <a:pt x="1796" y="11468"/>
                    <a:pt x="1891" y="11342"/>
                    <a:pt x="1985" y="11216"/>
                  </a:cubicBezTo>
                  <a:lnTo>
                    <a:pt x="5419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9" name="Google Shape;6569;p48"/>
            <p:cNvSpPr/>
            <p:nvPr/>
          </p:nvSpPr>
          <p:spPr>
            <a:xfrm>
              <a:off x="-45670925" y="4114125"/>
              <a:ext cx="72500" cy="70325"/>
            </a:xfrm>
            <a:custGeom>
              <a:avLst/>
              <a:gdLst/>
              <a:ahLst/>
              <a:cxnLst/>
              <a:rect l="l" t="t" r="r" b="b"/>
              <a:pathLst>
                <a:path w="2900" h="2813" extrusionOk="0">
                  <a:moveTo>
                    <a:pt x="2521" y="1"/>
                  </a:moveTo>
                  <a:cubicBezTo>
                    <a:pt x="2435" y="1"/>
                    <a:pt x="2348" y="32"/>
                    <a:pt x="2269" y="95"/>
                  </a:cubicBezTo>
                  <a:lnTo>
                    <a:pt x="127" y="2206"/>
                  </a:lnTo>
                  <a:cubicBezTo>
                    <a:pt x="1" y="2332"/>
                    <a:pt x="1" y="2553"/>
                    <a:pt x="127" y="2742"/>
                  </a:cubicBezTo>
                  <a:cubicBezTo>
                    <a:pt x="190" y="2789"/>
                    <a:pt x="277" y="2813"/>
                    <a:pt x="371" y="2813"/>
                  </a:cubicBezTo>
                  <a:cubicBezTo>
                    <a:pt x="466" y="2813"/>
                    <a:pt x="568" y="2789"/>
                    <a:pt x="662" y="2742"/>
                  </a:cubicBezTo>
                  <a:lnTo>
                    <a:pt x="2773" y="600"/>
                  </a:lnTo>
                  <a:cubicBezTo>
                    <a:pt x="2899" y="473"/>
                    <a:pt x="2899" y="253"/>
                    <a:pt x="2773" y="95"/>
                  </a:cubicBezTo>
                  <a:cubicBezTo>
                    <a:pt x="2695" y="32"/>
                    <a:pt x="2608" y="1"/>
                    <a:pt x="252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0" name="Google Shape;6570;p48"/>
            <p:cNvSpPr/>
            <p:nvPr/>
          </p:nvSpPr>
          <p:spPr>
            <a:xfrm>
              <a:off x="-45620500" y="4163550"/>
              <a:ext cx="70900" cy="71125"/>
            </a:xfrm>
            <a:custGeom>
              <a:avLst/>
              <a:gdLst/>
              <a:ahLst/>
              <a:cxnLst/>
              <a:rect l="l" t="t" r="r" b="b"/>
              <a:pathLst>
                <a:path w="2836" h="2845" extrusionOk="0">
                  <a:moveTo>
                    <a:pt x="2489" y="1"/>
                  </a:moveTo>
                  <a:cubicBezTo>
                    <a:pt x="2395" y="1"/>
                    <a:pt x="2300" y="24"/>
                    <a:pt x="2237" y="72"/>
                  </a:cubicBezTo>
                  <a:lnTo>
                    <a:pt x="126" y="2214"/>
                  </a:lnTo>
                  <a:cubicBezTo>
                    <a:pt x="0" y="2340"/>
                    <a:pt x="0" y="2561"/>
                    <a:pt x="126" y="2718"/>
                  </a:cubicBezTo>
                  <a:cubicBezTo>
                    <a:pt x="221" y="2781"/>
                    <a:pt x="284" y="2844"/>
                    <a:pt x="378" y="2844"/>
                  </a:cubicBezTo>
                  <a:cubicBezTo>
                    <a:pt x="441" y="2844"/>
                    <a:pt x="567" y="2781"/>
                    <a:pt x="599" y="2718"/>
                  </a:cubicBezTo>
                  <a:lnTo>
                    <a:pt x="2741" y="607"/>
                  </a:lnTo>
                  <a:cubicBezTo>
                    <a:pt x="2836" y="481"/>
                    <a:pt x="2836" y="229"/>
                    <a:pt x="2741" y="72"/>
                  </a:cubicBezTo>
                  <a:cubicBezTo>
                    <a:pt x="2678" y="24"/>
                    <a:pt x="2584" y="1"/>
                    <a:pt x="248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1" name="Google Shape;6571;p48"/>
            <p:cNvSpPr/>
            <p:nvPr/>
          </p:nvSpPr>
          <p:spPr>
            <a:xfrm>
              <a:off x="-45673275" y="4159625"/>
              <a:ext cx="79575" cy="78975"/>
            </a:xfrm>
            <a:custGeom>
              <a:avLst/>
              <a:gdLst/>
              <a:ahLst/>
              <a:cxnLst/>
              <a:rect l="l" t="t" r="r" b="b"/>
              <a:pathLst>
                <a:path w="3183" h="3159" extrusionOk="0">
                  <a:moveTo>
                    <a:pt x="2816" y="0"/>
                  </a:moveTo>
                  <a:cubicBezTo>
                    <a:pt x="2726" y="0"/>
                    <a:pt x="2631" y="24"/>
                    <a:pt x="2552" y="71"/>
                  </a:cubicBezTo>
                  <a:lnTo>
                    <a:pt x="95" y="2529"/>
                  </a:lnTo>
                  <a:cubicBezTo>
                    <a:pt x="0" y="2655"/>
                    <a:pt x="0" y="2875"/>
                    <a:pt x="95" y="3033"/>
                  </a:cubicBezTo>
                  <a:cubicBezTo>
                    <a:pt x="189" y="3127"/>
                    <a:pt x="252" y="3159"/>
                    <a:pt x="347" y="3159"/>
                  </a:cubicBezTo>
                  <a:cubicBezTo>
                    <a:pt x="441" y="3159"/>
                    <a:pt x="536" y="3127"/>
                    <a:pt x="599" y="3033"/>
                  </a:cubicBezTo>
                  <a:lnTo>
                    <a:pt x="3025" y="607"/>
                  </a:lnTo>
                  <a:cubicBezTo>
                    <a:pt x="3182" y="449"/>
                    <a:pt x="3182" y="197"/>
                    <a:pt x="3056" y="71"/>
                  </a:cubicBezTo>
                  <a:cubicBezTo>
                    <a:pt x="2993" y="24"/>
                    <a:pt x="2907" y="0"/>
                    <a:pt x="28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72" name="Google Shape;6572;p48"/>
          <p:cNvGrpSpPr/>
          <p:nvPr/>
        </p:nvGrpSpPr>
        <p:grpSpPr>
          <a:xfrm>
            <a:off x="7727679" y="3047093"/>
            <a:ext cx="332705" cy="332705"/>
            <a:chOff x="-44512325" y="3176075"/>
            <a:chExt cx="300900" cy="300900"/>
          </a:xfrm>
          <a:solidFill>
            <a:srgbClr val="171536"/>
          </a:solidFill>
        </p:grpSpPr>
        <p:sp>
          <p:nvSpPr>
            <p:cNvPr id="6573" name="Google Shape;6573;p48"/>
            <p:cNvSpPr/>
            <p:nvPr/>
          </p:nvSpPr>
          <p:spPr>
            <a:xfrm>
              <a:off x="-44512325" y="3176075"/>
              <a:ext cx="300900" cy="300900"/>
            </a:xfrm>
            <a:custGeom>
              <a:avLst/>
              <a:gdLst/>
              <a:ahLst/>
              <a:cxnLst/>
              <a:rect l="l" t="t" r="r" b="b"/>
              <a:pathLst>
                <a:path w="12036" h="12036" extrusionOk="0">
                  <a:moveTo>
                    <a:pt x="3246" y="2868"/>
                  </a:moveTo>
                  <a:cubicBezTo>
                    <a:pt x="3435" y="2868"/>
                    <a:pt x="3592" y="3025"/>
                    <a:pt x="3592" y="3246"/>
                  </a:cubicBezTo>
                  <a:cubicBezTo>
                    <a:pt x="3592" y="3435"/>
                    <a:pt x="3435" y="3592"/>
                    <a:pt x="3246" y="3592"/>
                  </a:cubicBezTo>
                  <a:cubicBezTo>
                    <a:pt x="3057" y="3592"/>
                    <a:pt x="2899" y="3435"/>
                    <a:pt x="2899" y="3246"/>
                  </a:cubicBezTo>
                  <a:cubicBezTo>
                    <a:pt x="2899" y="3025"/>
                    <a:pt x="3057" y="2868"/>
                    <a:pt x="3246" y="2868"/>
                  </a:cubicBezTo>
                  <a:close/>
                  <a:moveTo>
                    <a:pt x="8854" y="2868"/>
                  </a:moveTo>
                  <a:cubicBezTo>
                    <a:pt x="9043" y="2868"/>
                    <a:pt x="9200" y="3025"/>
                    <a:pt x="9200" y="3246"/>
                  </a:cubicBezTo>
                  <a:cubicBezTo>
                    <a:pt x="9200" y="3435"/>
                    <a:pt x="9043" y="3592"/>
                    <a:pt x="8854" y="3592"/>
                  </a:cubicBezTo>
                  <a:cubicBezTo>
                    <a:pt x="8665" y="3592"/>
                    <a:pt x="8507" y="3435"/>
                    <a:pt x="8507" y="3246"/>
                  </a:cubicBezTo>
                  <a:cubicBezTo>
                    <a:pt x="8507" y="3025"/>
                    <a:pt x="8665" y="2868"/>
                    <a:pt x="8854" y="2868"/>
                  </a:cubicBezTo>
                  <a:close/>
                  <a:moveTo>
                    <a:pt x="6774" y="3277"/>
                  </a:moveTo>
                  <a:cubicBezTo>
                    <a:pt x="6963" y="3277"/>
                    <a:pt x="7121" y="3435"/>
                    <a:pt x="7121" y="3624"/>
                  </a:cubicBezTo>
                  <a:lnTo>
                    <a:pt x="7121" y="3876"/>
                  </a:lnTo>
                  <a:cubicBezTo>
                    <a:pt x="7247" y="3907"/>
                    <a:pt x="7341" y="3970"/>
                    <a:pt x="7467" y="4065"/>
                  </a:cubicBezTo>
                  <a:lnTo>
                    <a:pt x="7656" y="3939"/>
                  </a:lnTo>
                  <a:cubicBezTo>
                    <a:pt x="7706" y="3919"/>
                    <a:pt x="7766" y="3908"/>
                    <a:pt x="7825" y="3908"/>
                  </a:cubicBezTo>
                  <a:cubicBezTo>
                    <a:pt x="7955" y="3908"/>
                    <a:pt x="8086" y="3957"/>
                    <a:pt x="8129" y="4065"/>
                  </a:cubicBezTo>
                  <a:lnTo>
                    <a:pt x="8854" y="5294"/>
                  </a:lnTo>
                  <a:cubicBezTo>
                    <a:pt x="8917" y="5451"/>
                    <a:pt x="8885" y="5672"/>
                    <a:pt x="8728" y="5735"/>
                  </a:cubicBezTo>
                  <a:lnTo>
                    <a:pt x="8539" y="5861"/>
                  </a:lnTo>
                  <a:lnTo>
                    <a:pt x="8539" y="6270"/>
                  </a:lnTo>
                  <a:lnTo>
                    <a:pt x="8728" y="6396"/>
                  </a:lnTo>
                  <a:cubicBezTo>
                    <a:pt x="8885" y="6459"/>
                    <a:pt x="8980" y="6711"/>
                    <a:pt x="8854" y="6869"/>
                  </a:cubicBezTo>
                  <a:lnTo>
                    <a:pt x="8129" y="8066"/>
                  </a:lnTo>
                  <a:cubicBezTo>
                    <a:pt x="8043" y="8174"/>
                    <a:pt x="7927" y="8222"/>
                    <a:pt x="7812" y="8222"/>
                  </a:cubicBezTo>
                  <a:cubicBezTo>
                    <a:pt x="7759" y="8222"/>
                    <a:pt x="7706" y="8212"/>
                    <a:pt x="7656" y="8192"/>
                  </a:cubicBezTo>
                  <a:lnTo>
                    <a:pt x="7467" y="8066"/>
                  </a:lnTo>
                  <a:cubicBezTo>
                    <a:pt x="7341" y="8160"/>
                    <a:pt x="7215" y="8223"/>
                    <a:pt x="7121" y="8255"/>
                  </a:cubicBezTo>
                  <a:lnTo>
                    <a:pt x="7121" y="8507"/>
                  </a:lnTo>
                  <a:cubicBezTo>
                    <a:pt x="7121" y="8696"/>
                    <a:pt x="6963" y="8854"/>
                    <a:pt x="6774" y="8854"/>
                  </a:cubicBezTo>
                  <a:lnTo>
                    <a:pt x="5357" y="8854"/>
                  </a:lnTo>
                  <a:cubicBezTo>
                    <a:pt x="5136" y="8854"/>
                    <a:pt x="4978" y="8696"/>
                    <a:pt x="4978" y="8507"/>
                  </a:cubicBezTo>
                  <a:lnTo>
                    <a:pt x="4978" y="8255"/>
                  </a:lnTo>
                  <a:cubicBezTo>
                    <a:pt x="4884" y="8223"/>
                    <a:pt x="4758" y="8160"/>
                    <a:pt x="4632" y="8066"/>
                  </a:cubicBezTo>
                  <a:lnTo>
                    <a:pt x="4443" y="8192"/>
                  </a:lnTo>
                  <a:cubicBezTo>
                    <a:pt x="4393" y="8212"/>
                    <a:pt x="4334" y="8222"/>
                    <a:pt x="4274" y="8222"/>
                  </a:cubicBezTo>
                  <a:cubicBezTo>
                    <a:pt x="4145" y="8222"/>
                    <a:pt x="4013" y="8174"/>
                    <a:pt x="3970" y="8066"/>
                  </a:cubicBezTo>
                  <a:lnTo>
                    <a:pt x="3246" y="6869"/>
                  </a:lnTo>
                  <a:cubicBezTo>
                    <a:pt x="3183" y="6680"/>
                    <a:pt x="3214" y="6459"/>
                    <a:pt x="3372" y="6396"/>
                  </a:cubicBezTo>
                  <a:lnTo>
                    <a:pt x="3561" y="6270"/>
                  </a:lnTo>
                  <a:lnTo>
                    <a:pt x="3561" y="5861"/>
                  </a:lnTo>
                  <a:lnTo>
                    <a:pt x="3372" y="5735"/>
                  </a:lnTo>
                  <a:cubicBezTo>
                    <a:pt x="3214" y="5672"/>
                    <a:pt x="3151" y="5420"/>
                    <a:pt x="3246" y="5294"/>
                  </a:cubicBezTo>
                  <a:lnTo>
                    <a:pt x="3970" y="4065"/>
                  </a:lnTo>
                  <a:cubicBezTo>
                    <a:pt x="4013" y="3958"/>
                    <a:pt x="4142" y="3880"/>
                    <a:pt x="4270" y="3880"/>
                  </a:cubicBezTo>
                  <a:cubicBezTo>
                    <a:pt x="4331" y="3880"/>
                    <a:pt x="4392" y="3898"/>
                    <a:pt x="4443" y="3939"/>
                  </a:cubicBezTo>
                  <a:lnTo>
                    <a:pt x="4632" y="4065"/>
                  </a:lnTo>
                  <a:cubicBezTo>
                    <a:pt x="4758" y="3970"/>
                    <a:pt x="4884" y="3907"/>
                    <a:pt x="4978" y="3876"/>
                  </a:cubicBezTo>
                  <a:lnTo>
                    <a:pt x="4978" y="3624"/>
                  </a:lnTo>
                  <a:cubicBezTo>
                    <a:pt x="4978" y="3435"/>
                    <a:pt x="5136" y="3277"/>
                    <a:pt x="5357" y="3277"/>
                  </a:cubicBezTo>
                  <a:close/>
                  <a:moveTo>
                    <a:pt x="3246" y="8475"/>
                  </a:moveTo>
                  <a:cubicBezTo>
                    <a:pt x="3435" y="8475"/>
                    <a:pt x="3592" y="8633"/>
                    <a:pt x="3592" y="8822"/>
                  </a:cubicBezTo>
                  <a:cubicBezTo>
                    <a:pt x="3592" y="9043"/>
                    <a:pt x="3435" y="9169"/>
                    <a:pt x="3246" y="9169"/>
                  </a:cubicBezTo>
                  <a:cubicBezTo>
                    <a:pt x="3057" y="9169"/>
                    <a:pt x="2899" y="9011"/>
                    <a:pt x="2899" y="8822"/>
                  </a:cubicBezTo>
                  <a:cubicBezTo>
                    <a:pt x="2899" y="8633"/>
                    <a:pt x="3057" y="8475"/>
                    <a:pt x="3246" y="8475"/>
                  </a:cubicBezTo>
                  <a:close/>
                  <a:moveTo>
                    <a:pt x="8854" y="8475"/>
                  </a:moveTo>
                  <a:cubicBezTo>
                    <a:pt x="9043" y="8475"/>
                    <a:pt x="9200" y="8633"/>
                    <a:pt x="9200" y="8822"/>
                  </a:cubicBezTo>
                  <a:cubicBezTo>
                    <a:pt x="9200" y="9043"/>
                    <a:pt x="9043" y="9169"/>
                    <a:pt x="8854" y="9169"/>
                  </a:cubicBezTo>
                  <a:cubicBezTo>
                    <a:pt x="8665" y="9169"/>
                    <a:pt x="8507" y="9011"/>
                    <a:pt x="8507" y="8822"/>
                  </a:cubicBezTo>
                  <a:cubicBezTo>
                    <a:pt x="8507" y="8633"/>
                    <a:pt x="8665" y="8475"/>
                    <a:pt x="8854" y="8475"/>
                  </a:cubicBezTo>
                  <a:close/>
                  <a:moveTo>
                    <a:pt x="3183" y="1"/>
                  </a:moveTo>
                  <a:cubicBezTo>
                    <a:pt x="2994" y="1"/>
                    <a:pt x="2836" y="158"/>
                    <a:pt x="2836" y="347"/>
                  </a:cubicBezTo>
                  <a:lnTo>
                    <a:pt x="2836" y="1418"/>
                  </a:lnTo>
                  <a:lnTo>
                    <a:pt x="2458" y="1418"/>
                  </a:lnTo>
                  <a:cubicBezTo>
                    <a:pt x="1891" y="1418"/>
                    <a:pt x="1418" y="1891"/>
                    <a:pt x="1418" y="2490"/>
                  </a:cubicBezTo>
                  <a:lnTo>
                    <a:pt x="1418" y="2836"/>
                  </a:lnTo>
                  <a:lnTo>
                    <a:pt x="347" y="2836"/>
                  </a:lnTo>
                  <a:cubicBezTo>
                    <a:pt x="158" y="2836"/>
                    <a:pt x="1" y="2994"/>
                    <a:pt x="1" y="3183"/>
                  </a:cubicBezTo>
                  <a:cubicBezTo>
                    <a:pt x="1" y="3372"/>
                    <a:pt x="158" y="3529"/>
                    <a:pt x="347" y="3529"/>
                  </a:cubicBezTo>
                  <a:lnTo>
                    <a:pt x="1418" y="3529"/>
                  </a:lnTo>
                  <a:lnTo>
                    <a:pt x="1418" y="4254"/>
                  </a:lnTo>
                  <a:lnTo>
                    <a:pt x="347" y="4254"/>
                  </a:lnTo>
                  <a:cubicBezTo>
                    <a:pt x="158" y="4254"/>
                    <a:pt x="1" y="4411"/>
                    <a:pt x="1" y="4600"/>
                  </a:cubicBezTo>
                  <a:cubicBezTo>
                    <a:pt x="1" y="4821"/>
                    <a:pt x="158" y="4978"/>
                    <a:pt x="347" y="4978"/>
                  </a:cubicBezTo>
                  <a:lnTo>
                    <a:pt x="1418" y="4978"/>
                  </a:lnTo>
                  <a:lnTo>
                    <a:pt x="1418" y="5672"/>
                  </a:lnTo>
                  <a:lnTo>
                    <a:pt x="347" y="5672"/>
                  </a:lnTo>
                  <a:cubicBezTo>
                    <a:pt x="158" y="5672"/>
                    <a:pt x="1" y="5829"/>
                    <a:pt x="1" y="6018"/>
                  </a:cubicBezTo>
                  <a:cubicBezTo>
                    <a:pt x="1" y="6239"/>
                    <a:pt x="158" y="6396"/>
                    <a:pt x="347" y="6396"/>
                  </a:cubicBezTo>
                  <a:lnTo>
                    <a:pt x="1418" y="6396"/>
                  </a:lnTo>
                  <a:lnTo>
                    <a:pt x="1418" y="7089"/>
                  </a:lnTo>
                  <a:lnTo>
                    <a:pt x="347" y="7089"/>
                  </a:lnTo>
                  <a:cubicBezTo>
                    <a:pt x="158" y="7089"/>
                    <a:pt x="1" y="7247"/>
                    <a:pt x="1" y="7436"/>
                  </a:cubicBezTo>
                  <a:cubicBezTo>
                    <a:pt x="1" y="7656"/>
                    <a:pt x="158" y="7814"/>
                    <a:pt x="347" y="7814"/>
                  </a:cubicBezTo>
                  <a:lnTo>
                    <a:pt x="1418" y="7814"/>
                  </a:lnTo>
                  <a:lnTo>
                    <a:pt x="1418" y="8507"/>
                  </a:lnTo>
                  <a:lnTo>
                    <a:pt x="347" y="8507"/>
                  </a:lnTo>
                  <a:cubicBezTo>
                    <a:pt x="158" y="8507"/>
                    <a:pt x="1" y="8665"/>
                    <a:pt x="1" y="8854"/>
                  </a:cubicBezTo>
                  <a:cubicBezTo>
                    <a:pt x="1" y="9074"/>
                    <a:pt x="158" y="9232"/>
                    <a:pt x="347" y="9232"/>
                  </a:cubicBezTo>
                  <a:lnTo>
                    <a:pt x="1418" y="9232"/>
                  </a:lnTo>
                  <a:lnTo>
                    <a:pt x="1418" y="9578"/>
                  </a:lnTo>
                  <a:cubicBezTo>
                    <a:pt x="1418" y="10177"/>
                    <a:pt x="1891" y="10618"/>
                    <a:pt x="2458" y="10618"/>
                  </a:cubicBezTo>
                  <a:lnTo>
                    <a:pt x="2836" y="10618"/>
                  </a:lnTo>
                  <a:lnTo>
                    <a:pt x="2836" y="11689"/>
                  </a:lnTo>
                  <a:cubicBezTo>
                    <a:pt x="2836" y="11878"/>
                    <a:pt x="2994" y="12036"/>
                    <a:pt x="3183" y="12036"/>
                  </a:cubicBezTo>
                  <a:cubicBezTo>
                    <a:pt x="3372" y="12036"/>
                    <a:pt x="3529" y="11878"/>
                    <a:pt x="3529" y="11689"/>
                  </a:cubicBezTo>
                  <a:lnTo>
                    <a:pt x="3529" y="10618"/>
                  </a:lnTo>
                  <a:lnTo>
                    <a:pt x="4254" y="10618"/>
                  </a:lnTo>
                  <a:lnTo>
                    <a:pt x="4254" y="11689"/>
                  </a:lnTo>
                  <a:cubicBezTo>
                    <a:pt x="4254" y="11878"/>
                    <a:pt x="4411" y="12036"/>
                    <a:pt x="4600" y="12036"/>
                  </a:cubicBezTo>
                  <a:cubicBezTo>
                    <a:pt x="4789" y="12036"/>
                    <a:pt x="4947" y="11878"/>
                    <a:pt x="4947" y="11689"/>
                  </a:cubicBezTo>
                  <a:lnTo>
                    <a:pt x="4947" y="10618"/>
                  </a:lnTo>
                  <a:lnTo>
                    <a:pt x="5672" y="10618"/>
                  </a:lnTo>
                  <a:lnTo>
                    <a:pt x="5672" y="11689"/>
                  </a:lnTo>
                  <a:cubicBezTo>
                    <a:pt x="5672" y="11878"/>
                    <a:pt x="5829" y="12036"/>
                    <a:pt x="6018" y="12036"/>
                  </a:cubicBezTo>
                  <a:cubicBezTo>
                    <a:pt x="6207" y="12036"/>
                    <a:pt x="6365" y="11878"/>
                    <a:pt x="6365" y="11689"/>
                  </a:cubicBezTo>
                  <a:lnTo>
                    <a:pt x="6365" y="10618"/>
                  </a:lnTo>
                  <a:lnTo>
                    <a:pt x="7089" y="10618"/>
                  </a:lnTo>
                  <a:lnTo>
                    <a:pt x="7089" y="11689"/>
                  </a:lnTo>
                  <a:cubicBezTo>
                    <a:pt x="7089" y="11878"/>
                    <a:pt x="7247" y="12036"/>
                    <a:pt x="7436" y="12036"/>
                  </a:cubicBezTo>
                  <a:cubicBezTo>
                    <a:pt x="7625" y="12036"/>
                    <a:pt x="7782" y="11878"/>
                    <a:pt x="7782" y="11689"/>
                  </a:cubicBezTo>
                  <a:lnTo>
                    <a:pt x="7782" y="10618"/>
                  </a:lnTo>
                  <a:lnTo>
                    <a:pt x="8507" y="10618"/>
                  </a:lnTo>
                  <a:lnTo>
                    <a:pt x="8507" y="11689"/>
                  </a:lnTo>
                  <a:cubicBezTo>
                    <a:pt x="8507" y="11878"/>
                    <a:pt x="8665" y="12036"/>
                    <a:pt x="8854" y="12036"/>
                  </a:cubicBezTo>
                  <a:cubicBezTo>
                    <a:pt x="9043" y="12036"/>
                    <a:pt x="9200" y="11878"/>
                    <a:pt x="9200" y="11689"/>
                  </a:cubicBezTo>
                  <a:lnTo>
                    <a:pt x="9200" y="10618"/>
                  </a:lnTo>
                  <a:lnTo>
                    <a:pt x="9547" y="10618"/>
                  </a:lnTo>
                  <a:cubicBezTo>
                    <a:pt x="10145" y="10618"/>
                    <a:pt x="10618" y="10177"/>
                    <a:pt x="10618" y="9578"/>
                  </a:cubicBezTo>
                  <a:lnTo>
                    <a:pt x="10618" y="9232"/>
                  </a:lnTo>
                  <a:lnTo>
                    <a:pt x="11689" y="9232"/>
                  </a:lnTo>
                  <a:cubicBezTo>
                    <a:pt x="11878" y="9232"/>
                    <a:pt x="12036" y="9074"/>
                    <a:pt x="12036" y="8854"/>
                  </a:cubicBezTo>
                  <a:cubicBezTo>
                    <a:pt x="12036" y="8665"/>
                    <a:pt x="11878" y="8507"/>
                    <a:pt x="11689" y="8507"/>
                  </a:cubicBezTo>
                  <a:lnTo>
                    <a:pt x="10618" y="8507"/>
                  </a:lnTo>
                  <a:lnTo>
                    <a:pt x="10618" y="7814"/>
                  </a:lnTo>
                  <a:lnTo>
                    <a:pt x="11689" y="7814"/>
                  </a:lnTo>
                  <a:cubicBezTo>
                    <a:pt x="11878" y="7814"/>
                    <a:pt x="12036" y="7656"/>
                    <a:pt x="12036" y="7436"/>
                  </a:cubicBezTo>
                  <a:cubicBezTo>
                    <a:pt x="12036" y="7247"/>
                    <a:pt x="11878" y="7089"/>
                    <a:pt x="11689" y="7089"/>
                  </a:cubicBezTo>
                  <a:lnTo>
                    <a:pt x="10618" y="7089"/>
                  </a:lnTo>
                  <a:lnTo>
                    <a:pt x="10618" y="6396"/>
                  </a:lnTo>
                  <a:lnTo>
                    <a:pt x="11689" y="6396"/>
                  </a:lnTo>
                  <a:cubicBezTo>
                    <a:pt x="11878" y="6396"/>
                    <a:pt x="12036" y="6239"/>
                    <a:pt x="12036" y="6018"/>
                  </a:cubicBezTo>
                  <a:cubicBezTo>
                    <a:pt x="12036" y="5829"/>
                    <a:pt x="11878" y="5672"/>
                    <a:pt x="11689" y="5672"/>
                  </a:cubicBezTo>
                  <a:lnTo>
                    <a:pt x="10618" y="5672"/>
                  </a:lnTo>
                  <a:lnTo>
                    <a:pt x="10618" y="4978"/>
                  </a:lnTo>
                  <a:lnTo>
                    <a:pt x="11689" y="4978"/>
                  </a:lnTo>
                  <a:cubicBezTo>
                    <a:pt x="11878" y="4978"/>
                    <a:pt x="12036" y="4821"/>
                    <a:pt x="12036" y="4600"/>
                  </a:cubicBezTo>
                  <a:cubicBezTo>
                    <a:pt x="12036" y="4411"/>
                    <a:pt x="11878" y="4254"/>
                    <a:pt x="11689" y="4254"/>
                  </a:cubicBezTo>
                  <a:lnTo>
                    <a:pt x="10618" y="4254"/>
                  </a:lnTo>
                  <a:lnTo>
                    <a:pt x="10618" y="3529"/>
                  </a:lnTo>
                  <a:lnTo>
                    <a:pt x="11689" y="3529"/>
                  </a:lnTo>
                  <a:cubicBezTo>
                    <a:pt x="11878" y="3529"/>
                    <a:pt x="12036" y="3372"/>
                    <a:pt x="12036" y="3183"/>
                  </a:cubicBezTo>
                  <a:cubicBezTo>
                    <a:pt x="12036" y="2994"/>
                    <a:pt x="11878" y="2836"/>
                    <a:pt x="11689" y="2836"/>
                  </a:cubicBezTo>
                  <a:lnTo>
                    <a:pt x="10618" y="2836"/>
                  </a:lnTo>
                  <a:lnTo>
                    <a:pt x="10618" y="2490"/>
                  </a:lnTo>
                  <a:cubicBezTo>
                    <a:pt x="10618" y="1891"/>
                    <a:pt x="10145" y="1418"/>
                    <a:pt x="9547" y="1418"/>
                  </a:cubicBezTo>
                  <a:lnTo>
                    <a:pt x="9200" y="1418"/>
                  </a:lnTo>
                  <a:lnTo>
                    <a:pt x="9200" y="347"/>
                  </a:lnTo>
                  <a:cubicBezTo>
                    <a:pt x="9200" y="158"/>
                    <a:pt x="9043" y="1"/>
                    <a:pt x="8854" y="1"/>
                  </a:cubicBezTo>
                  <a:cubicBezTo>
                    <a:pt x="8665" y="1"/>
                    <a:pt x="8507" y="158"/>
                    <a:pt x="8507" y="347"/>
                  </a:cubicBezTo>
                  <a:lnTo>
                    <a:pt x="8507" y="1418"/>
                  </a:lnTo>
                  <a:lnTo>
                    <a:pt x="7782" y="1418"/>
                  </a:lnTo>
                  <a:lnTo>
                    <a:pt x="7782" y="347"/>
                  </a:lnTo>
                  <a:cubicBezTo>
                    <a:pt x="7782" y="158"/>
                    <a:pt x="7625" y="1"/>
                    <a:pt x="7436" y="1"/>
                  </a:cubicBezTo>
                  <a:cubicBezTo>
                    <a:pt x="7247" y="1"/>
                    <a:pt x="7089" y="158"/>
                    <a:pt x="7089" y="347"/>
                  </a:cubicBezTo>
                  <a:lnTo>
                    <a:pt x="7089" y="1418"/>
                  </a:lnTo>
                  <a:lnTo>
                    <a:pt x="6365" y="1418"/>
                  </a:lnTo>
                  <a:lnTo>
                    <a:pt x="6365" y="347"/>
                  </a:lnTo>
                  <a:cubicBezTo>
                    <a:pt x="6365" y="158"/>
                    <a:pt x="6207" y="1"/>
                    <a:pt x="6018" y="1"/>
                  </a:cubicBezTo>
                  <a:cubicBezTo>
                    <a:pt x="5829" y="1"/>
                    <a:pt x="5672" y="158"/>
                    <a:pt x="5672" y="347"/>
                  </a:cubicBezTo>
                  <a:lnTo>
                    <a:pt x="5672" y="1418"/>
                  </a:lnTo>
                  <a:lnTo>
                    <a:pt x="4947" y="1418"/>
                  </a:lnTo>
                  <a:lnTo>
                    <a:pt x="4947" y="347"/>
                  </a:lnTo>
                  <a:cubicBezTo>
                    <a:pt x="4947" y="158"/>
                    <a:pt x="4789" y="1"/>
                    <a:pt x="4600" y="1"/>
                  </a:cubicBezTo>
                  <a:cubicBezTo>
                    <a:pt x="4411" y="1"/>
                    <a:pt x="4254" y="158"/>
                    <a:pt x="4254" y="347"/>
                  </a:cubicBezTo>
                  <a:lnTo>
                    <a:pt x="4254" y="1418"/>
                  </a:lnTo>
                  <a:lnTo>
                    <a:pt x="3529" y="1418"/>
                  </a:lnTo>
                  <a:lnTo>
                    <a:pt x="3529" y="347"/>
                  </a:lnTo>
                  <a:cubicBezTo>
                    <a:pt x="3529" y="158"/>
                    <a:pt x="3372" y="1"/>
                    <a:pt x="318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4" name="Google Shape;6574;p48"/>
            <p:cNvSpPr/>
            <p:nvPr/>
          </p:nvSpPr>
          <p:spPr>
            <a:xfrm>
              <a:off x="-44369750" y="3317850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3" y="568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5" name="Google Shape;6575;p48"/>
            <p:cNvSpPr/>
            <p:nvPr/>
          </p:nvSpPr>
          <p:spPr>
            <a:xfrm>
              <a:off x="-44411500" y="3275325"/>
              <a:ext cx="100825" cy="102400"/>
            </a:xfrm>
            <a:custGeom>
              <a:avLst/>
              <a:gdLst/>
              <a:ahLst/>
              <a:cxnLst/>
              <a:rect l="l" t="t" r="r" b="b"/>
              <a:pathLst>
                <a:path w="4033" h="4096" extrusionOk="0">
                  <a:moveTo>
                    <a:pt x="2017" y="1008"/>
                  </a:moveTo>
                  <a:cubicBezTo>
                    <a:pt x="2615" y="1008"/>
                    <a:pt x="3088" y="1481"/>
                    <a:pt x="3088" y="2048"/>
                  </a:cubicBezTo>
                  <a:cubicBezTo>
                    <a:pt x="3088" y="2647"/>
                    <a:pt x="2615" y="3119"/>
                    <a:pt x="2017" y="3119"/>
                  </a:cubicBezTo>
                  <a:cubicBezTo>
                    <a:pt x="1418" y="3119"/>
                    <a:pt x="945" y="2647"/>
                    <a:pt x="945" y="2048"/>
                  </a:cubicBezTo>
                  <a:cubicBezTo>
                    <a:pt x="945" y="1481"/>
                    <a:pt x="1418" y="1008"/>
                    <a:pt x="2017" y="1008"/>
                  </a:cubicBezTo>
                  <a:close/>
                  <a:moveTo>
                    <a:pt x="1670" y="0"/>
                  </a:moveTo>
                  <a:lnTo>
                    <a:pt x="1670" y="126"/>
                  </a:lnTo>
                  <a:cubicBezTo>
                    <a:pt x="1670" y="284"/>
                    <a:pt x="1576" y="410"/>
                    <a:pt x="1418" y="441"/>
                  </a:cubicBezTo>
                  <a:cubicBezTo>
                    <a:pt x="1229" y="536"/>
                    <a:pt x="1040" y="630"/>
                    <a:pt x="882" y="756"/>
                  </a:cubicBezTo>
                  <a:cubicBezTo>
                    <a:pt x="809" y="811"/>
                    <a:pt x="725" y="845"/>
                    <a:pt x="643" y="845"/>
                  </a:cubicBezTo>
                  <a:cubicBezTo>
                    <a:pt x="584" y="845"/>
                    <a:pt x="526" y="828"/>
                    <a:pt x="473" y="788"/>
                  </a:cubicBezTo>
                  <a:lnTo>
                    <a:pt x="347" y="725"/>
                  </a:lnTo>
                  <a:lnTo>
                    <a:pt x="0" y="1324"/>
                  </a:lnTo>
                  <a:lnTo>
                    <a:pt x="126" y="1387"/>
                  </a:lnTo>
                  <a:cubicBezTo>
                    <a:pt x="252" y="1481"/>
                    <a:pt x="315" y="1639"/>
                    <a:pt x="284" y="1733"/>
                  </a:cubicBezTo>
                  <a:cubicBezTo>
                    <a:pt x="252" y="1985"/>
                    <a:pt x="252" y="2143"/>
                    <a:pt x="284" y="2363"/>
                  </a:cubicBezTo>
                  <a:cubicBezTo>
                    <a:pt x="315" y="2521"/>
                    <a:pt x="252" y="2647"/>
                    <a:pt x="126" y="2741"/>
                  </a:cubicBezTo>
                  <a:lnTo>
                    <a:pt x="0" y="2804"/>
                  </a:lnTo>
                  <a:lnTo>
                    <a:pt x="347" y="3403"/>
                  </a:lnTo>
                  <a:lnTo>
                    <a:pt x="473" y="3308"/>
                  </a:lnTo>
                  <a:cubicBezTo>
                    <a:pt x="518" y="3286"/>
                    <a:pt x="566" y="3276"/>
                    <a:pt x="616" y="3276"/>
                  </a:cubicBezTo>
                  <a:cubicBezTo>
                    <a:pt x="707" y="3276"/>
                    <a:pt x="801" y="3310"/>
                    <a:pt x="882" y="3371"/>
                  </a:cubicBezTo>
                  <a:cubicBezTo>
                    <a:pt x="1040" y="3529"/>
                    <a:pt x="1229" y="3592"/>
                    <a:pt x="1418" y="3686"/>
                  </a:cubicBezTo>
                  <a:cubicBezTo>
                    <a:pt x="1576" y="3718"/>
                    <a:pt x="1670" y="3875"/>
                    <a:pt x="1670" y="4001"/>
                  </a:cubicBezTo>
                  <a:lnTo>
                    <a:pt x="1670" y="4096"/>
                  </a:lnTo>
                  <a:lnTo>
                    <a:pt x="2363" y="4096"/>
                  </a:lnTo>
                  <a:lnTo>
                    <a:pt x="2363" y="4001"/>
                  </a:lnTo>
                  <a:cubicBezTo>
                    <a:pt x="2363" y="3844"/>
                    <a:pt x="2458" y="3718"/>
                    <a:pt x="2615" y="3686"/>
                  </a:cubicBezTo>
                  <a:cubicBezTo>
                    <a:pt x="2804" y="3592"/>
                    <a:pt x="2993" y="3466"/>
                    <a:pt x="3151" y="3371"/>
                  </a:cubicBezTo>
                  <a:cubicBezTo>
                    <a:pt x="3232" y="3310"/>
                    <a:pt x="3327" y="3276"/>
                    <a:pt x="3417" y="3276"/>
                  </a:cubicBezTo>
                  <a:cubicBezTo>
                    <a:pt x="3467" y="3276"/>
                    <a:pt x="3516" y="3286"/>
                    <a:pt x="3560" y="3308"/>
                  </a:cubicBezTo>
                  <a:lnTo>
                    <a:pt x="3686" y="3403"/>
                  </a:lnTo>
                  <a:lnTo>
                    <a:pt x="4033" y="2804"/>
                  </a:lnTo>
                  <a:lnTo>
                    <a:pt x="3907" y="2741"/>
                  </a:lnTo>
                  <a:cubicBezTo>
                    <a:pt x="3781" y="2647"/>
                    <a:pt x="3718" y="2489"/>
                    <a:pt x="3749" y="2363"/>
                  </a:cubicBezTo>
                  <a:cubicBezTo>
                    <a:pt x="3781" y="2143"/>
                    <a:pt x="3781" y="1985"/>
                    <a:pt x="3749" y="1733"/>
                  </a:cubicBezTo>
                  <a:cubicBezTo>
                    <a:pt x="3718" y="1576"/>
                    <a:pt x="3781" y="1481"/>
                    <a:pt x="3907" y="1387"/>
                  </a:cubicBezTo>
                  <a:lnTo>
                    <a:pt x="4033" y="1324"/>
                  </a:lnTo>
                  <a:lnTo>
                    <a:pt x="3686" y="725"/>
                  </a:lnTo>
                  <a:lnTo>
                    <a:pt x="3560" y="788"/>
                  </a:lnTo>
                  <a:cubicBezTo>
                    <a:pt x="3502" y="832"/>
                    <a:pt x="3437" y="855"/>
                    <a:pt x="3371" y="855"/>
                  </a:cubicBezTo>
                  <a:cubicBezTo>
                    <a:pt x="3295" y="855"/>
                    <a:pt x="3218" y="824"/>
                    <a:pt x="3151" y="756"/>
                  </a:cubicBezTo>
                  <a:cubicBezTo>
                    <a:pt x="2993" y="599"/>
                    <a:pt x="2804" y="536"/>
                    <a:pt x="2615" y="441"/>
                  </a:cubicBezTo>
                  <a:cubicBezTo>
                    <a:pt x="2458" y="410"/>
                    <a:pt x="2363" y="252"/>
                    <a:pt x="2363" y="126"/>
                  </a:cubicBezTo>
                  <a:lnTo>
                    <a:pt x="2363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76" name="Google Shape;6576;p48"/>
          <p:cNvGrpSpPr/>
          <p:nvPr/>
        </p:nvGrpSpPr>
        <p:grpSpPr>
          <a:xfrm>
            <a:off x="2742761" y="3054944"/>
            <a:ext cx="330964" cy="330964"/>
            <a:chOff x="-49027775" y="3183175"/>
            <a:chExt cx="299325" cy="299325"/>
          </a:xfrm>
          <a:solidFill>
            <a:srgbClr val="171536"/>
          </a:solidFill>
        </p:grpSpPr>
        <p:sp>
          <p:nvSpPr>
            <p:cNvPr id="6577" name="Google Shape;6577;p48"/>
            <p:cNvSpPr/>
            <p:nvPr/>
          </p:nvSpPr>
          <p:spPr>
            <a:xfrm>
              <a:off x="-48870250" y="3183175"/>
              <a:ext cx="141800" cy="185900"/>
            </a:xfrm>
            <a:custGeom>
              <a:avLst/>
              <a:gdLst/>
              <a:ahLst/>
              <a:cxnLst/>
              <a:rect l="l" t="t" r="r" b="b"/>
              <a:pathLst>
                <a:path w="5672" h="7436" extrusionOk="0">
                  <a:moveTo>
                    <a:pt x="1" y="0"/>
                  </a:moveTo>
                  <a:lnTo>
                    <a:pt x="1" y="1796"/>
                  </a:lnTo>
                  <a:lnTo>
                    <a:pt x="32" y="1796"/>
                  </a:lnTo>
                  <a:cubicBezTo>
                    <a:pt x="158" y="1765"/>
                    <a:pt x="284" y="1765"/>
                    <a:pt x="379" y="1765"/>
                  </a:cubicBezTo>
                  <a:cubicBezTo>
                    <a:pt x="1166" y="1765"/>
                    <a:pt x="1828" y="2395"/>
                    <a:pt x="1828" y="3182"/>
                  </a:cubicBezTo>
                  <a:cubicBezTo>
                    <a:pt x="1828" y="3970"/>
                    <a:pt x="1166" y="4600"/>
                    <a:pt x="379" y="4600"/>
                  </a:cubicBezTo>
                  <a:cubicBezTo>
                    <a:pt x="284" y="4600"/>
                    <a:pt x="158" y="4600"/>
                    <a:pt x="32" y="4568"/>
                  </a:cubicBezTo>
                  <a:lnTo>
                    <a:pt x="32" y="5671"/>
                  </a:lnTo>
                  <a:lnTo>
                    <a:pt x="1702" y="5671"/>
                  </a:lnTo>
                  <a:cubicBezTo>
                    <a:pt x="2017" y="5671"/>
                    <a:pt x="2175" y="6018"/>
                    <a:pt x="1954" y="6270"/>
                  </a:cubicBezTo>
                  <a:cubicBezTo>
                    <a:pt x="1860" y="6364"/>
                    <a:pt x="1765" y="6585"/>
                    <a:pt x="1765" y="6742"/>
                  </a:cubicBezTo>
                  <a:cubicBezTo>
                    <a:pt x="1765" y="7120"/>
                    <a:pt x="2080" y="7435"/>
                    <a:pt x="2490" y="7435"/>
                  </a:cubicBezTo>
                  <a:cubicBezTo>
                    <a:pt x="2868" y="7435"/>
                    <a:pt x="3183" y="7120"/>
                    <a:pt x="3183" y="6742"/>
                  </a:cubicBezTo>
                  <a:cubicBezTo>
                    <a:pt x="3183" y="6585"/>
                    <a:pt x="3120" y="6364"/>
                    <a:pt x="2994" y="6270"/>
                  </a:cubicBezTo>
                  <a:cubicBezTo>
                    <a:pt x="2805" y="6018"/>
                    <a:pt x="2962" y="5671"/>
                    <a:pt x="3277" y="5671"/>
                  </a:cubicBezTo>
                  <a:lnTo>
                    <a:pt x="5672" y="5671"/>
                  </a:lnTo>
                  <a:lnTo>
                    <a:pt x="5672" y="1765"/>
                  </a:lnTo>
                  <a:cubicBezTo>
                    <a:pt x="5672" y="788"/>
                    <a:pt x="4884" y="0"/>
                    <a:pt x="390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8" name="Google Shape;6578;p48"/>
            <p:cNvSpPr/>
            <p:nvPr/>
          </p:nvSpPr>
          <p:spPr>
            <a:xfrm>
              <a:off x="-49027775" y="3183175"/>
              <a:ext cx="185900" cy="141800"/>
            </a:xfrm>
            <a:custGeom>
              <a:avLst/>
              <a:gdLst/>
              <a:ahLst/>
              <a:cxnLst/>
              <a:rect l="l" t="t" r="r" b="b"/>
              <a:pathLst>
                <a:path w="7436" h="5672" extrusionOk="0">
                  <a:moveTo>
                    <a:pt x="1765" y="0"/>
                  </a:moveTo>
                  <a:cubicBezTo>
                    <a:pt x="788" y="0"/>
                    <a:pt x="1" y="788"/>
                    <a:pt x="1" y="1765"/>
                  </a:cubicBezTo>
                  <a:lnTo>
                    <a:pt x="1" y="5671"/>
                  </a:lnTo>
                  <a:lnTo>
                    <a:pt x="1828" y="5671"/>
                  </a:lnTo>
                  <a:lnTo>
                    <a:pt x="1828" y="5640"/>
                  </a:lnTo>
                  <a:cubicBezTo>
                    <a:pt x="1765" y="5514"/>
                    <a:pt x="1765" y="5388"/>
                    <a:pt x="1765" y="5262"/>
                  </a:cubicBezTo>
                  <a:cubicBezTo>
                    <a:pt x="1765" y="4474"/>
                    <a:pt x="2395" y="3844"/>
                    <a:pt x="3183" y="3844"/>
                  </a:cubicBezTo>
                  <a:cubicBezTo>
                    <a:pt x="3970" y="3844"/>
                    <a:pt x="4600" y="4474"/>
                    <a:pt x="4600" y="5262"/>
                  </a:cubicBezTo>
                  <a:cubicBezTo>
                    <a:pt x="4600" y="5388"/>
                    <a:pt x="4569" y="5514"/>
                    <a:pt x="4569" y="5640"/>
                  </a:cubicBezTo>
                  <a:lnTo>
                    <a:pt x="5672" y="5640"/>
                  </a:lnTo>
                  <a:lnTo>
                    <a:pt x="5672" y="3970"/>
                  </a:lnTo>
                  <a:cubicBezTo>
                    <a:pt x="5672" y="3748"/>
                    <a:pt x="5843" y="3605"/>
                    <a:pt x="6032" y="3605"/>
                  </a:cubicBezTo>
                  <a:cubicBezTo>
                    <a:pt x="6112" y="3605"/>
                    <a:pt x="6195" y="3630"/>
                    <a:pt x="6270" y="3686"/>
                  </a:cubicBezTo>
                  <a:cubicBezTo>
                    <a:pt x="6396" y="3812"/>
                    <a:pt x="6585" y="3907"/>
                    <a:pt x="6743" y="3907"/>
                  </a:cubicBezTo>
                  <a:cubicBezTo>
                    <a:pt x="7121" y="3907"/>
                    <a:pt x="7436" y="3592"/>
                    <a:pt x="7436" y="3182"/>
                  </a:cubicBezTo>
                  <a:cubicBezTo>
                    <a:pt x="7436" y="2804"/>
                    <a:pt x="7121" y="2489"/>
                    <a:pt x="6743" y="2489"/>
                  </a:cubicBezTo>
                  <a:cubicBezTo>
                    <a:pt x="6585" y="2489"/>
                    <a:pt x="6396" y="2552"/>
                    <a:pt x="6270" y="2678"/>
                  </a:cubicBezTo>
                  <a:cubicBezTo>
                    <a:pt x="6195" y="2734"/>
                    <a:pt x="6112" y="2760"/>
                    <a:pt x="6032" y="2760"/>
                  </a:cubicBezTo>
                  <a:cubicBezTo>
                    <a:pt x="5843" y="2760"/>
                    <a:pt x="5672" y="2616"/>
                    <a:pt x="5672" y="2395"/>
                  </a:cubicBezTo>
                  <a:lnTo>
                    <a:pt x="5672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9" name="Google Shape;6579;p48"/>
            <p:cNvSpPr/>
            <p:nvPr/>
          </p:nvSpPr>
          <p:spPr>
            <a:xfrm>
              <a:off x="-49027775" y="3295800"/>
              <a:ext cx="141800" cy="186700"/>
            </a:xfrm>
            <a:custGeom>
              <a:avLst/>
              <a:gdLst/>
              <a:ahLst/>
              <a:cxnLst/>
              <a:rect l="l" t="t" r="r" b="b"/>
              <a:pathLst>
                <a:path w="5672" h="7468" extrusionOk="0">
                  <a:moveTo>
                    <a:pt x="3183" y="0"/>
                  </a:moveTo>
                  <a:cubicBezTo>
                    <a:pt x="2805" y="0"/>
                    <a:pt x="2490" y="315"/>
                    <a:pt x="2490" y="725"/>
                  </a:cubicBezTo>
                  <a:cubicBezTo>
                    <a:pt x="2490" y="883"/>
                    <a:pt x="2553" y="1072"/>
                    <a:pt x="2679" y="1198"/>
                  </a:cubicBezTo>
                  <a:cubicBezTo>
                    <a:pt x="2868" y="1418"/>
                    <a:pt x="2710" y="1796"/>
                    <a:pt x="2395" y="1796"/>
                  </a:cubicBezTo>
                  <a:lnTo>
                    <a:pt x="1" y="1796"/>
                  </a:lnTo>
                  <a:lnTo>
                    <a:pt x="1" y="5671"/>
                  </a:lnTo>
                  <a:cubicBezTo>
                    <a:pt x="1" y="6679"/>
                    <a:pt x="788" y="7467"/>
                    <a:pt x="1765" y="7467"/>
                  </a:cubicBezTo>
                  <a:lnTo>
                    <a:pt x="5672" y="7467"/>
                  </a:lnTo>
                  <a:lnTo>
                    <a:pt x="5672" y="5640"/>
                  </a:lnTo>
                  <a:lnTo>
                    <a:pt x="5640" y="5640"/>
                  </a:lnTo>
                  <a:cubicBezTo>
                    <a:pt x="5514" y="5703"/>
                    <a:pt x="5388" y="5703"/>
                    <a:pt x="5294" y="5703"/>
                  </a:cubicBezTo>
                  <a:cubicBezTo>
                    <a:pt x="4506" y="5703"/>
                    <a:pt x="3844" y="5041"/>
                    <a:pt x="3844" y="4254"/>
                  </a:cubicBezTo>
                  <a:cubicBezTo>
                    <a:pt x="3844" y="3466"/>
                    <a:pt x="4506" y="2867"/>
                    <a:pt x="5294" y="2867"/>
                  </a:cubicBezTo>
                  <a:cubicBezTo>
                    <a:pt x="5388" y="2867"/>
                    <a:pt x="5514" y="2867"/>
                    <a:pt x="5640" y="2899"/>
                  </a:cubicBezTo>
                  <a:lnTo>
                    <a:pt x="5640" y="1796"/>
                  </a:lnTo>
                  <a:lnTo>
                    <a:pt x="3970" y="1796"/>
                  </a:lnTo>
                  <a:cubicBezTo>
                    <a:pt x="3655" y="1796"/>
                    <a:pt x="3498" y="1418"/>
                    <a:pt x="3718" y="1198"/>
                  </a:cubicBezTo>
                  <a:cubicBezTo>
                    <a:pt x="3813" y="1072"/>
                    <a:pt x="3907" y="883"/>
                    <a:pt x="3907" y="725"/>
                  </a:cubicBezTo>
                  <a:cubicBezTo>
                    <a:pt x="3907" y="315"/>
                    <a:pt x="3592" y="0"/>
                    <a:pt x="318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0" name="Google Shape;6580;p48"/>
            <p:cNvSpPr/>
            <p:nvPr/>
          </p:nvSpPr>
          <p:spPr>
            <a:xfrm>
              <a:off x="-48914350" y="3340700"/>
              <a:ext cx="185900" cy="141800"/>
            </a:xfrm>
            <a:custGeom>
              <a:avLst/>
              <a:gdLst/>
              <a:ahLst/>
              <a:cxnLst/>
              <a:rect l="l" t="t" r="r" b="b"/>
              <a:pathLst>
                <a:path w="7436" h="5672" extrusionOk="0">
                  <a:moveTo>
                    <a:pt x="5608" y="0"/>
                  </a:moveTo>
                  <a:lnTo>
                    <a:pt x="5608" y="32"/>
                  </a:lnTo>
                  <a:cubicBezTo>
                    <a:pt x="5671" y="158"/>
                    <a:pt x="5671" y="284"/>
                    <a:pt x="5671" y="378"/>
                  </a:cubicBezTo>
                  <a:cubicBezTo>
                    <a:pt x="5671" y="1166"/>
                    <a:pt x="5041" y="1796"/>
                    <a:pt x="4254" y="1796"/>
                  </a:cubicBezTo>
                  <a:cubicBezTo>
                    <a:pt x="3466" y="1796"/>
                    <a:pt x="2836" y="1166"/>
                    <a:pt x="2836" y="378"/>
                  </a:cubicBezTo>
                  <a:cubicBezTo>
                    <a:pt x="2836" y="284"/>
                    <a:pt x="2867" y="158"/>
                    <a:pt x="2867" y="32"/>
                  </a:cubicBezTo>
                  <a:lnTo>
                    <a:pt x="1765" y="32"/>
                  </a:lnTo>
                  <a:lnTo>
                    <a:pt x="1765" y="1670"/>
                  </a:lnTo>
                  <a:cubicBezTo>
                    <a:pt x="1765" y="1907"/>
                    <a:pt x="1602" y="2041"/>
                    <a:pt x="1419" y="2041"/>
                  </a:cubicBezTo>
                  <a:cubicBezTo>
                    <a:pt x="1334" y="2041"/>
                    <a:pt x="1245" y="2013"/>
                    <a:pt x="1166" y="1954"/>
                  </a:cubicBezTo>
                  <a:cubicBezTo>
                    <a:pt x="1040" y="1827"/>
                    <a:pt x="851" y="1764"/>
                    <a:pt x="694" y="1764"/>
                  </a:cubicBezTo>
                  <a:cubicBezTo>
                    <a:pt x="315" y="1764"/>
                    <a:pt x="0" y="2080"/>
                    <a:pt x="0" y="2458"/>
                  </a:cubicBezTo>
                  <a:cubicBezTo>
                    <a:pt x="0" y="2867"/>
                    <a:pt x="315" y="3182"/>
                    <a:pt x="694" y="3182"/>
                  </a:cubicBezTo>
                  <a:cubicBezTo>
                    <a:pt x="851" y="3182"/>
                    <a:pt x="1040" y="3119"/>
                    <a:pt x="1166" y="2993"/>
                  </a:cubicBezTo>
                  <a:cubicBezTo>
                    <a:pt x="1247" y="2933"/>
                    <a:pt x="1337" y="2904"/>
                    <a:pt x="1423" y="2904"/>
                  </a:cubicBezTo>
                  <a:cubicBezTo>
                    <a:pt x="1605" y="2904"/>
                    <a:pt x="1765" y="3031"/>
                    <a:pt x="1765" y="3245"/>
                  </a:cubicBezTo>
                  <a:lnTo>
                    <a:pt x="1765" y="5671"/>
                  </a:lnTo>
                  <a:lnTo>
                    <a:pt x="5671" y="5671"/>
                  </a:lnTo>
                  <a:cubicBezTo>
                    <a:pt x="6648" y="5671"/>
                    <a:pt x="7436" y="4883"/>
                    <a:pt x="7436" y="3907"/>
                  </a:cubicBezTo>
                  <a:lnTo>
                    <a:pt x="7436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81" name="Google Shape;6581;p48"/>
          <p:cNvGrpSpPr/>
          <p:nvPr/>
        </p:nvGrpSpPr>
        <p:grpSpPr>
          <a:xfrm>
            <a:off x="2742333" y="3461620"/>
            <a:ext cx="331821" cy="333590"/>
            <a:chOff x="-49027775" y="3550975"/>
            <a:chExt cx="300100" cy="301700"/>
          </a:xfrm>
          <a:solidFill>
            <a:srgbClr val="171536"/>
          </a:solidFill>
        </p:grpSpPr>
        <p:sp>
          <p:nvSpPr>
            <p:cNvPr id="6582" name="Google Shape;6582;p48"/>
            <p:cNvSpPr/>
            <p:nvPr/>
          </p:nvSpPr>
          <p:spPr>
            <a:xfrm>
              <a:off x="-48941125" y="3613200"/>
              <a:ext cx="74050" cy="26825"/>
            </a:xfrm>
            <a:custGeom>
              <a:avLst/>
              <a:gdLst/>
              <a:ahLst/>
              <a:cxnLst/>
              <a:rect l="l" t="t" r="r" b="b"/>
              <a:pathLst>
                <a:path w="2962" h="1073" extrusionOk="0">
                  <a:moveTo>
                    <a:pt x="1260" y="1"/>
                  </a:moveTo>
                  <a:lnTo>
                    <a:pt x="0" y="1072"/>
                  </a:lnTo>
                  <a:lnTo>
                    <a:pt x="1702" y="1072"/>
                  </a:lnTo>
                  <a:lnTo>
                    <a:pt x="2962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3" name="Google Shape;6583;p48"/>
            <p:cNvSpPr/>
            <p:nvPr/>
          </p:nvSpPr>
          <p:spPr>
            <a:xfrm>
              <a:off x="-48871025" y="3613200"/>
              <a:ext cx="73275" cy="26825"/>
            </a:xfrm>
            <a:custGeom>
              <a:avLst/>
              <a:gdLst/>
              <a:ahLst/>
              <a:cxnLst/>
              <a:rect l="l" t="t" r="r" b="b"/>
              <a:pathLst>
                <a:path w="2931" h="1073" extrusionOk="0">
                  <a:moveTo>
                    <a:pt x="1260" y="1"/>
                  </a:moveTo>
                  <a:lnTo>
                    <a:pt x="0" y="1072"/>
                  </a:lnTo>
                  <a:lnTo>
                    <a:pt x="1670" y="1072"/>
                  </a:lnTo>
                  <a:lnTo>
                    <a:pt x="2930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4" name="Google Shape;6584;p48"/>
            <p:cNvSpPr/>
            <p:nvPr/>
          </p:nvSpPr>
          <p:spPr>
            <a:xfrm>
              <a:off x="-48893075" y="3552550"/>
              <a:ext cx="95325" cy="43350"/>
            </a:xfrm>
            <a:custGeom>
              <a:avLst/>
              <a:gdLst/>
              <a:ahLst/>
              <a:cxnLst/>
              <a:rect l="l" t="t" r="r" b="b"/>
              <a:pathLst>
                <a:path w="3813" h="1734" extrusionOk="0">
                  <a:moveTo>
                    <a:pt x="0" y="1"/>
                  </a:moveTo>
                  <a:lnTo>
                    <a:pt x="2142" y="1734"/>
                  </a:lnTo>
                  <a:lnTo>
                    <a:pt x="3812" y="1734"/>
                  </a:lnTo>
                  <a:lnTo>
                    <a:pt x="1733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5" name="Google Shape;6585;p48"/>
            <p:cNvSpPr/>
            <p:nvPr/>
          </p:nvSpPr>
          <p:spPr>
            <a:xfrm>
              <a:off x="-49027775" y="3550975"/>
              <a:ext cx="100050" cy="87475"/>
            </a:xfrm>
            <a:custGeom>
              <a:avLst/>
              <a:gdLst/>
              <a:ahLst/>
              <a:cxnLst/>
              <a:rect l="l" t="t" r="r" b="b"/>
              <a:pathLst>
                <a:path w="4002" h="3499" extrusionOk="0">
                  <a:moveTo>
                    <a:pt x="2112" y="1797"/>
                  </a:moveTo>
                  <a:cubicBezTo>
                    <a:pt x="2332" y="1797"/>
                    <a:pt x="2490" y="1923"/>
                    <a:pt x="2490" y="2143"/>
                  </a:cubicBezTo>
                  <a:cubicBezTo>
                    <a:pt x="2490" y="2332"/>
                    <a:pt x="2332" y="2490"/>
                    <a:pt x="2112" y="2490"/>
                  </a:cubicBezTo>
                  <a:cubicBezTo>
                    <a:pt x="1923" y="2490"/>
                    <a:pt x="1765" y="2332"/>
                    <a:pt x="1765" y="2143"/>
                  </a:cubicBezTo>
                  <a:cubicBezTo>
                    <a:pt x="1765" y="1923"/>
                    <a:pt x="1923" y="1797"/>
                    <a:pt x="2112" y="1797"/>
                  </a:cubicBezTo>
                  <a:close/>
                  <a:moveTo>
                    <a:pt x="1072" y="1"/>
                  </a:moveTo>
                  <a:cubicBezTo>
                    <a:pt x="473" y="1"/>
                    <a:pt x="1" y="474"/>
                    <a:pt x="1" y="1072"/>
                  </a:cubicBezTo>
                  <a:lnTo>
                    <a:pt x="1" y="3498"/>
                  </a:lnTo>
                  <a:lnTo>
                    <a:pt x="2364" y="3498"/>
                  </a:lnTo>
                  <a:lnTo>
                    <a:pt x="4002" y="2143"/>
                  </a:lnTo>
                  <a:lnTo>
                    <a:pt x="1481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6" name="Google Shape;6586;p48"/>
            <p:cNvSpPr/>
            <p:nvPr/>
          </p:nvSpPr>
          <p:spPr>
            <a:xfrm>
              <a:off x="-48962400" y="3552550"/>
              <a:ext cx="95325" cy="43350"/>
            </a:xfrm>
            <a:custGeom>
              <a:avLst/>
              <a:gdLst/>
              <a:ahLst/>
              <a:cxnLst/>
              <a:rect l="l" t="t" r="r" b="b"/>
              <a:pathLst>
                <a:path w="3813" h="1734" extrusionOk="0">
                  <a:moveTo>
                    <a:pt x="1" y="1"/>
                  </a:moveTo>
                  <a:lnTo>
                    <a:pt x="2111" y="1734"/>
                  </a:lnTo>
                  <a:lnTo>
                    <a:pt x="3813" y="1734"/>
                  </a:lnTo>
                  <a:lnTo>
                    <a:pt x="1702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7" name="Google Shape;6587;p48"/>
            <p:cNvSpPr/>
            <p:nvPr/>
          </p:nvSpPr>
          <p:spPr>
            <a:xfrm>
              <a:off x="-49027775" y="3657325"/>
              <a:ext cx="300100" cy="195350"/>
            </a:xfrm>
            <a:custGeom>
              <a:avLst/>
              <a:gdLst/>
              <a:ahLst/>
              <a:cxnLst/>
              <a:rect l="l" t="t" r="r" b="b"/>
              <a:pathLst>
                <a:path w="12004" h="7814" extrusionOk="0">
                  <a:moveTo>
                    <a:pt x="5987" y="410"/>
                  </a:moveTo>
                  <a:cubicBezTo>
                    <a:pt x="7719" y="410"/>
                    <a:pt x="9137" y="1827"/>
                    <a:pt x="9137" y="3560"/>
                  </a:cubicBezTo>
                  <a:cubicBezTo>
                    <a:pt x="9137" y="5293"/>
                    <a:pt x="7719" y="6711"/>
                    <a:pt x="5987" y="6711"/>
                  </a:cubicBezTo>
                  <a:cubicBezTo>
                    <a:pt x="4254" y="6711"/>
                    <a:pt x="2836" y="5293"/>
                    <a:pt x="2836" y="3560"/>
                  </a:cubicBezTo>
                  <a:cubicBezTo>
                    <a:pt x="2836" y="1827"/>
                    <a:pt x="4254" y="410"/>
                    <a:pt x="5987" y="410"/>
                  </a:cubicBezTo>
                  <a:close/>
                  <a:moveTo>
                    <a:pt x="1" y="0"/>
                  </a:moveTo>
                  <a:lnTo>
                    <a:pt x="1" y="6742"/>
                  </a:lnTo>
                  <a:cubicBezTo>
                    <a:pt x="1" y="7341"/>
                    <a:pt x="473" y="7813"/>
                    <a:pt x="1072" y="7813"/>
                  </a:cubicBezTo>
                  <a:lnTo>
                    <a:pt x="10933" y="7813"/>
                  </a:lnTo>
                  <a:cubicBezTo>
                    <a:pt x="11532" y="7813"/>
                    <a:pt x="12004" y="7341"/>
                    <a:pt x="12004" y="6742"/>
                  </a:cubicBezTo>
                  <a:lnTo>
                    <a:pt x="12004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8" name="Google Shape;6588;p48"/>
            <p:cNvSpPr/>
            <p:nvPr/>
          </p:nvSpPr>
          <p:spPr>
            <a:xfrm>
              <a:off x="-48886775" y="3726625"/>
              <a:ext cx="28375" cy="37050"/>
            </a:xfrm>
            <a:custGeom>
              <a:avLst/>
              <a:gdLst/>
              <a:ahLst/>
              <a:cxnLst/>
              <a:rect l="l" t="t" r="r" b="b"/>
              <a:pathLst>
                <a:path w="1135" h="1482" extrusionOk="0">
                  <a:moveTo>
                    <a:pt x="0" y="1"/>
                  </a:moveTo>
                  <a:lnTo>
                    <a:pt x="0" y="1481"/>
                  </a:lnTo>
                  <a:lnTo>
                    <a:pt x="1134" y="757"/>
                  </a:lnTo>
                  <a:lnTo>
                    <a:pt x="0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9" name="Google Shape;6589;p48"/>
            <p:cNvSpPr/>
            <p:nvPr/>
          </p:nvSpPr>
          <p:spPr>
            <a:xfrm>
              <a:off x="-48822975" y="3550975"/>
              <a:ext cx="94525" cy="44925"/>
            </a:xfrm>
            <a:custGeom>
              <a:avLst/>
              <a:gdLst/>
              <a:ahLst/>
              <a:cxnLst/>
              <a:rect l="l" t="t" r="r" b="b"/>
              <a:pathLst>
                <a:path w="3781" h="1797" extrusionOk="0">
                  <a:moveTo>
                    <a:pt x="0" y="1"/>
                  </a:moveTo>
                  <a:lnTo>
                    <a:pt x="2111" y="1797"/>
                  </a:lnTo>
                  <a:lnTo>
                    <a:pt x="3781" y="1797"/>
                  </a:lnTo>
                  <a:lnTo>
                    <a:pt x="3781" y="1072"/>
                  </a:lnTo>
                  <a:cubicBezTo>
                    <a:pt x="3781" y="474"/>
                    <a:pt x="3308" y="1"/>
                    <a:pt x="270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0" name="Google Shape;6590;p48"/>
            <p:cNvSpPr/>
            <p:nvPr/>
          </p:nvSpPr>
          <p:spPr>
            <a:xfrm>
              <a:off x="-48939550" y="3684100"/>
              <a:ext cx="122100" cy="122100"/>
            </a:xfrm>
            <a:custGeom>
              <a:avLst/>
              <a:gdLst/>
              <a:ahLst/>
              <a:cxnLst/>
              <a:rect l="l" t="t" r="r" b="b"/>
              <a:pathLst>
                <a:path w="4884" h="4884" extrusionOk="0">
                  <a:moveTo>
                    <a:pt x="1741" y="757"/>
                  </a:moveTo>
                  <a:cubicBezTo>
                    <a:pt x="1812" y="757"/>
                    <a:pt x="1885" y="777"/>
                    <a:pt x="1954" y="819"/>
                  </a:cubicBezTo>
                  <a:lnTo>
                    <a:pt x="4064" y="2237"/>
                  </a:lnTo>
                  <a:cubicBezTo>
                    <a:pt x="4253" y="2300"/>
                    <a:pt x="4253" y="2615"/>
                    <a:pt x="4064" y="2773"/>
                  </a:cubicBezTo>
                  <a:lnTo>
                    <a:pt x="1954" y="4190"/>
                  </a:lnTo>
                  <a:cubicBezTo>
                    <a:pt x="1885" y="4233"/>
                    <a:pt x="1812" y="4253"/>
                    <a:pt x="1741" y="4253"/>
                  </a:cubicBezTo>
                  <a:cubicBezTo>
                    <a:pt x="1553" y="4253"/>
                    <a:pt x="1387" y="4113"/>
                    <a:pt x="1387" y="3907"/>
                  </a:cubicBezTo>
                  <a:lnTo>
                    <a:pt x="1387" y="1103"/>
                  </a:lnTo>
                  <a:cubicBezTo>
                    <a:pt x="1387" y="897"/>
                    <a:pt x="1553" y="757"/>
                    <a:pt x="1741" y="757"/>
                  </a:cubicBezTo>
                  <a:close/>
                  <a:moveTo>
                    <a:pt x="2458" y="0"/>
                  </a:moveTo>
                  <a:cubicBezTo>
                    <a:pt x="1103" y="0"/>
                    <a:pt x="0" y="1103"/>
                    <a:pt x="0" y="2458"/>
                  </a:cubicBezTo>
                  <a:cubicBezTo>
                    <a:pt x="0" y="3781"/>
                    <a:pt x="1103" y="4884"/>
                    <a:pt x="2458" y="4884"/>
                  </a:cubicBezTo>
                  <a:cubicBezTo>
                    <a:pt x="3781" y="4884"/>
                    <a:pt x="4884" y="3781"/>
                    <a:pt x="4884" y="2458"/>
                  </a:cubicBezTo>
                  <a:cubicBezTo>
                    <a:pt x="4884" y="1103"/>
                    <a:pt x="3812" y="0"/>
                    <a:pt x="245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1" name="Google Shape;6591;p48"/>
            <p:cNvSpPr/>
            <p:nvPr/>
          </p:nvSpPr>
          <p:spPr>
            <a:xfrm>
              <a:off x="-48801725" y="3613200"/>
              <a:ext cx="73275" cy="26825"/>
            </a:xfrm>
            <a:custGeom>
              <a:avLst/>
              <a:gdLst/>
              <a:ahLst/>
              <a:cxnLst/>
              <a:rect l="l" t="t" r="r" b="b"/>
              <a:pathLst>
                <a:path w="2931" h="1073" extrusionOk="0">
                  <a:moveTo>
                    <a:pt x="1261" y="1"/>
                  </a:moveTo>
                  <a:lnTo>
                    <a:pt x="1" y="1072"/>
                  </a:lnTo>
                  <a:lnTo>
                    <a:pt x="2931" y="1072"/>
                  </a:lnTo>
                  <a:lnTo>
                    <a:pt x="2931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92" name="Google Shape;6592;p48"/>
          <p:cNvGrpSpPr/>
          <p:nvPr/>
        </p:nvGrpSpPr>
        <p:grpSpPr>
          <a:xfrm>
            <a:off x="2740536" y="3869845"/>
            <a:ext cx="335414" cy="332069"/>
            <a:chOff x="-49031025" y="3920175"/>
            <a:chExt cx="303350" cy="300325"/>
          </a:xfrm>
          <a:solidFill>
            <a:srgbClr val="171536"/>
          </a:solidFill>
        </p:grpSpPr>
        <p:sp>
          <p:nvSpPr>
            <p:cNvPr id="6593" name="Google Shape;6593;p48"/>
            <p:cNvSpPr/>
            <p:nvPr/>
          </p:nvSpPr>
          <p:spPr>
            <a:xfrm>
              <a:off x="-49031025" y="4131875"/>
              <a:ext cx="109600" cy="88625"/>
            </a:xfrm>
            <a:custGeom>
              <a:avLst/>
              <a:gdLst/>
              <a:ahLst/>
              <a:cxnLst/>
              <a:rect l="l" t="t" r="r" b="b"/>
              <a:pathLst>
                <a:path w="4384" h="3545" extrusionOk="0">
                  <a:moveTo>
                    <a:pt x="472" y="1"/>
                  </a:moveTo>
                  <a:cubicBezTo>
                    <a:pt x="202" y="1"/>
                    <a:pt x="0" y="326"/>
                    <a:pt x="225" y="551"/>
                  </a:cubicBezTo>
                  <a:lnTo>
                    <a:pt x="2336" y="3387"/>
                  </a:lnTo>
                  <a:cubicBezTo>
                    <a:pt x="2399" y="3481"/>
                    <a:pt x="2494" y="3544"/>
                    <a:pt x="2620" y="3544"/>
                  </a:cubicBezTo>
                  <a:lnTo>
                    <a:pt x="4384" y="3544"/>
                  </a:lnTo>
                  <a:lnTo>
                    <a:pt x="2620" y="583"/>
                  </a:lnTo>
                  <a:lnTo>
                    <a:pt x="572" y="16"/>
                  </a:lnTo>
                  <a:cubicBezTo>
                    <a:pt x="538" y="5"/>
                    <a:pt x="505" y="1"/>
                    <a:pt x="47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4" name="Google Shape;6594;p48"/>
            <p:cNvSpPr/>
            <p:nvPr/>
          </p:nvSpPr>
          <p:spPr>
            <a:xfrm>
              <a:off x="-48921450" y="3920175"/>
              <a:ext cx="79575" cy="130975"/>
            </a:xfrm>
            <a:custGeom>
              <a:avLst/>
              <a:gdLst/>
              <a:ahLst/>
              <a:cxnLst/>
              <a:rect l="l" t="t" r="r" b="b"/>
              <a:pathLst>
                <a:path w="3183" h="5239" extrusionOk="0">
                  <a:moveTo>
                    <a:pt x="302" y="1"/>
                  </a:moveTo>
                  <a:cubicBezTo>
                    <a:pt x="275" y="1"/>
                    <a:pt x="248" y="3"/>
                    <a:pt x="221" y="9"/>
                  </a:cubicBezTo>
                  <a:cubicBezTo>
                    <a:pt x="64" y="40"/>
                    <a:pt x="1" y="198"/>
                    <a:pt x="1" y="355"/>
                  </a:cubicBezTo>
                  <a:lnTo>
                    <a:pt x="64" y="1269"/>
                  </a:lnTo>
                  <a:lnTo>
                    <a:pt x="2584" y="5239"/>
                  </a:lnTo>
                  <a:lnTo>
                    <a:pt x="3183" y="4199"/>
                  </a:lnTo>
                  <a:lnTo>
                    <a:pt x="631" y="166"/>
                  </a:lnTo>
                  <a:cubicBezTo>
                    <a:pt x="553" y="62"/>
                    <a:pt x="431" y="1"/>
                    <a:pt x="30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5" name="Google Shape;6595;p48"/>
            <p:cNvSpPr/>
            <p:nvPr/>
          </p:nvSpPr>
          <p:spPr>
            <a:xfrm>
              <a:off x="-48842675" y="4008100"/>
              <a:ext cx="115000" cy="53300"/>
            </a:xfrm>
            <a:custGeom>
              <a:avLst/>
              <a:gdLst/>
              <a:ahLst/>
              <a:cxnLst/>
              <a:rect l="l" t="t" r="r" b="b"/>
              <a:pathLst>
                <a:path w="4600" h="2132" extrusionOk="0">
                  <a:moveTo>
                    <a:pt x="1359" y="0"/>
                  </a:moveTo>
                  <a:cubicBezTo>
                    <a:pt x="1245" y="0"/>
                    <a:pt x="1132" y="57"/>
                    <a:pt x="1072" y="178"/>
                  </a:cubicBezTo>
                  <a:lnTo>
                    <a:pt x="0" y="2131"/>
                  </a:lnTo>
                  <a:lnTo>
                    <a:pt x="4191" y="2131"/>
                  </a:lnTo>
                  <a:cubicBezTo>
                    <a:pt x="4317" y="2131"/>
                    <a:pt x="4506" y="2005"/>
                    <a:pt x="4537" y="1848"/>
                  </a:cubicBezTo>
                  <a:cubicBezTo>
                    <a:pt x="4600" y="1690"/>
                    <a:pt x="4537" y="1533"/>
                    <a:pt x="4380" y="1469"/>
                  </a:cubicBezTo>
                  <a:lnTo>
                    <a:pt x="1544" y="52"/>
                  </a:lnTo>
                  <a:cubicBezTo>
                    <a:pt x="1488" y="18"/>
                    <a:pt x="1423" y="0"/>
                    <a:pt x="135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6" name="Google Shape;6596;p48"/>
            <p:cNvSpPr/>
            <p:nvPr/>
          </p:nvSpPr>
          <p:spPr>
            <a:xfrm>
              <a:off x="-48838750" y="4078700"/>
              <a:ext cx="51225" cy="66975"/>
            </a:xfrm>
            <a:custGeom>
              <a:avLst/>
              <a:gdLst/>
              <a:ahLst/>
              <a:cxnLst/>
              <a:rect l="l" t="t" r="r" b="b"/>
              <a:pathLst>
                <a:path w="2049" h="2679" extrusionOk="0">
                  <a:moveTo>
                    <a:pt x="1" y="0"/>
                  </a:moveTo>
                  <a:lnTo>
                    <a:pt x="1734" y="2678"/>
                  </a:lnTo>
                  <a:lnTo>
                    <a:pt x="2049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7" name="Google Shape;6597;p48"/>
            <p:cNvSpPr/>
            <p:nvPr/>
          </p:nvSpPr>
          <p:spPr>
            <a:xfrm>
              <a:off x="-48975000" y="3920575"/>
              <a:ext cx="173300" cy="248725"/>
            </a:xfrm>
            <a:custGeom>
              <a:avLst/>
              <a:gdLst/>
              <a:ahLst/>
              <a:cxnLst/>
              <a:rect l="l" t="t" r="r" b="b"/>
              <a:pathLst>
                <a:path w="6932" h="9949" extrusionOk="0">
                  <a:moveTo>
                    <a:pt x="374" y="0"/>
                  </a:moveTo>
                  <a:cubicBezTo>
                    <a:pt x="334" y="0"/>
                    <a:pt x="293" y="8"/>
                    <a:pt x="253" y="24"/>
                  </a:cubicBezTo>
                  <a:cubicBezTo>
                    <a:pt x="95" y="87"/>
                    <a:pt x="1" y="245"/>
                    <a:pt x="1" y="402"/>
                  </a:cubicBezTo>
                  <a:lnTo>
                    <a:pt x="694" y="7585"/>
                  </a:lnTo>
                  <a:lnTo>
                    <a:pt x="6932" y="9948"/>
                  </a:lnTo>
                  <a:lnTo>
                    <a:pt x="694" y="182"/>
                  </a:lnTo>
                  <a:cubicBezTo>
                    <a:pt x="600" y="65"/>
                    <a:pt x="489" y="0"/>
                    <a:pt x="3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8" name="Google Shape;6598;p48"/>
            <p:cNvSpPr/>
            <p:nvPr/>
          </p:nvSpPr>
          <p:spPr>
            <a:xfrm>
              <a:off x="-48955300" y="4129900"/>
              <a:ext cx="151250" cy="89800"/>
            </a:xfrm>
            <a:custGeom>
              <a:avLst/>
              <a:gdLst/>
              <a:ahLst/>
              <a:cxnLst/>
              <a:rect l="l" t="t" r="r" b="b"/>
              <a:pathLst>
                <a:path w="6050" h="3592" extrusionOk="0">
                  <a:moveTo>
                    <a:pt x="0" y="0"/>
                  </a:moveTo>
                  <a:lnTo>
                    <a:pt x="2174" y="3592"/>
                  </a:lnTo>
                  <a:lnTo>
                    <a:pt x="5167" y="3592"/>
                  </a:lnTo>
                  <a:cubicBezTo>
                    <a:pt x="5293" y="3592"/>
                    <a:pt x="5419" y="3529"/>
                    <a:pt x="5482" y="3403"/>
                  </a:cubicBezTo>
                  <a:lnTo>
                    <a:pt x="6049" y="2268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599" name="Google Shape;6599;p48"/>
          <p:cNvGrpSpPr/>
          <p:nvPr/>
        </p:nvGrpSpPr>
        <p:grpSpPr>
          <a:xfrm>
            <a:off x="4806336" y="3074100"/>
            <a:ext cx="332677" cy="330964"/>
            <a:chOff x="-47155575" y="3200500"/>
            <a:chExt cx="300875" cy="299325"/>
          </a:xfrm>
          <a:solidFill>
            <a:srgbClr val="171536"/>
          </a:solidFill>
        </p:grpSpPr>
        <p:sp>
          <p:nvSpPr>
            <p:cNvPr id="6600" name="Google Shape;6600;p48"/>
            <p:cNvSpPr/>
            <p:nvPr/>
          </p:nvSpPr>
          <p:spPr>
            <a:xfrm>
              <a:off x="-46943725" y="3206000"/>
              <a:ext cx="47300" cy="48075"/>
            </a:xfrm>
            <a:custGeom>
              <a:avLst/>
              <a:gdLst/>
              <a:ahLst/>
              <a:cxnLst/>
              <a:rect l="l" t="t" r="r" b="b"/>
              <a:pathLst>
                <a:path w="1892" h="1923" extrusionOk="0">
                  <a:moveTo>
                    <a:pt x="1" y="1"/>
                  </a:moveTo>
                  <a:lnTo>
                    <a:pt x="1" y="1923"/>
                  </a:lnTo>
                  <a:lnTo>
                    <a:pt x="1891" y="1923"/>
                  </a:lnTo>
                  <a:lnTo>
                    <a:pt x="1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1" name="Google Shape;6601;p48"/>
            <p:cNvSpPr/>
            <p:nvPr/>
          </p:nvSpPr>
          <p:spPr>
            <a:xfrm>
              <a:off x="-47118575" y="3200500"/>
              <a:ext cx="228450" cy="89025"/>
            </a:xfrm>
            <a:custGeom>
              <a:avLst/>
              <a:gdLst/>
              <a:ahLst/>
              <a:cxnLst/>
              <a:rect l="l" t="t" r="r" b="b"/>
              <a:pathLst>
                <a:path w="9138" h="3561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lnTo>
                    <a:pt x="1" y="2143"/>
                  </a:lnTo>
                  <a:lnTo>
                    <a:pt x="2017" y="2143"/>
                  </a:lnTo>
                  <a:cubicBezTo>
                    <a:pt x="2679" y="2143"/>
                    <a:pt x="3246" y="2489"/>
                    <a:pt x="3561" y="3119"/>
                  </a:cubicBezTo>
                  <a:lnTo>
                    <a:pt x="3813" y="3560"/>
                  </a:lnTo>
                  <a:lnTo>
                    <a:pt x="9137" y="3560"/>
                  </a:lnTo>
                  <a:lnTo>
                    <a:pt x="9137" y="2836"/>
                  </a:lnTo>
                  <a:lnTo>
                    <a:pt x="6680" y="2836"/>
                  </a:lnTo>
                  <a:cubicBezTo>
                    <a:pt x="6491" y="2836"/>
                    <a:pt x="6333" y="2678"/>
                    <a:pt x="6333" y="2489"/>
                  </a:cubicBezTo>
                  <a:lnTo>
                    <a:pt x="6333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2" name="Google Shape;6602;p48"/>
            <p:cNvSpPr/>
            <p:nvPr/>
          </p:nvSpPr>
          <p:spPr>
            <a:xfrm>
              <a:off x="-47013825" y="3395050"/>
              <a:ext cx="15775" cy="15775"/>
            </a:xfrm>
            <a:custGeom>
              <a:avLst/>
              <a:gdLst/>
              <a:ahLst/>
              <a:cxnLst/>
              <a:rect l="l" t="t" r="r" b="b"/>
              <a:pathLst>
                <a:path w="631" h="631" extrusionOk="0">
                  <a:moveTo>
                    <a:pt x="1" y="0"/>
                  </a:moveTo>
                  <a:lnTo>
                    <a:pt x="1" y="630"/>
                  </a:lnTo>
                  <a:cubicBezTo>
                    <a:pt x="284" y="504"/>
                    <a:pt x="536" y="252"/>
                    <a:pt x="63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3" name="Google Shape;6603;p48"/>
            <p:cNvSpPr/>
            <p:nvPr/>
          </p:nvSpPr>
          <p:spPr>
            <a:xfrm>
              <a:off x="-47049250" y="3359600"/>
              <a:ext cx="51200" cy="51225"/>
            </a:xfrm>
            <a:custGeom>
              <a:avLst/>
              <a:gdLst/>
              <a:ahLst/>
              <a:cxnLst/>
              <a:rect l="l" t="t" r="r" b="b"/>
              <a:pathLst>
                <a:path w="2048" h="2049" extrusionOk="0">
                  <a:moveTo>
                    <a:pt x="1071" y="0"/>
                  </a:moveTo>
                  <a:cubicBezTo>
                    <a:pt x="473" y="0"/>
                    <a:pt x="0" y="473"/>
                    <a:pt x="0" y="1040"/>
                  </a:cubicBezTo>
                  <a:cubicBezTo>
                    <a:pt x="0" y="1513"/>
                    <a:pt x="284" y="1891"/>
                    <a:pt x="725" y="2048"/>
                  </a:cubicBezTo>
                  <a:lnTo>
                    <a:pt x="725" y="1040"/>
                  </a:lnTo>
                  <a:cubicBezTo>
                    <a:pt x="725" y="851"/>
                    <a:pt x="882" y="693"/>
                    <a:pt x="1071" y="693"/>
                  </a:cubicBezTo>
                  <a:lnTo>
                    <a:pt x="2048" y="693"/>
                  </a:lnTo>
                  <a:cubicBezTo>
                    <a:pt x="1890" y="252"/>
                    <a:pt x="1512" y="0"/>
                    <a:pt x="107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4" name="Google Shape;6604;p48"/>
            <p:cNvSpPr/>
            <p:nvPr/>
          </p:nvSpPr>
          <p:spPr>
            <a:xfrm>
              <a:off x="-47013025" y="3393475"/>
              <a:ext cx="52800" cy="53575"/>
            </a:xfrm>
            <a:custGeom>
              <a:avLst/>
              <a:gdLst/>
              <a:ahLst/>
              <a:cxnLst/>
              <a:rect l="l" t="t" r="r" b="b"/>
              <a:pathLst>
                <a:path w="2112" h="2143" extrusionOk="0">
                  <a:moveTo>
                    <a:pt x="1355" y="0"/>
                  </a:moveTo>
                  <a:cubicBezTo>
                    <a:pt x="1198" y="725"/>
                    <a:pt x="662" y="1260"/>
                    <a:pt x="0" y="1386"/>
                  </a:cubicBezTo>
                  <a:lnTo>
                    <a:pt x="0" y="2142"/>
                  </a:lnTo>
                  <a:lnTo>
                    <a:pt x="2111" y="2142"/>
                  </a:lnTo>
                  <a:lnTo>
                    <a:pt x="2111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5" name="Google Shape;6605;p48"/>
            <p:cNvSpPr/>
            <p:nvPr/>
          </p:nvSpPr>
          <p:spPr>
            <a:xfrm>
              <a:off x="-47155575" y="3270600"/>
              <a:ext cx="300875" cy="229225"/>
            </a:xfrm>
            <a:custGeom>
              <a:avLst/>
              <a:gdLst/>
              <a:ahLst/>
              <a:cxnLst/>
              <a:rect l="l" t="t" r="r" b="b"/>
              <a:pathLst>
                <a:path w="12035" h="9169" extrusionOk="0">
                  <a:moveTo>
                    <a:pt x="5324" y="2804"/>
                  </a:moveTo>
                  <a:cubicBezTo>
                    <a:pt x="6206" y="2804"/>
                    <a:pt x="6900" y="3403"/>
                    <a:pt x="7057" y="4222"/>
                  </a:cubicBezTo>
                  <a:lnTo>
                    <a:pt x="8160" y="4222"/>
                  </a:lnTo>
                  <a:cubicBezTo>
                    <a:pt x="8349" y="4222"/>
                    <a:pt x="8506" y="4379"/>
                    <a:pt x="8506" y="4568"/>
                  </a:cubicBezTo>
                  <a:lnTo>
                    <a:pt x="8506" y="7404"/>
                  </a:lnTo>
                  <a:lnTo>
                    <a:pt x="8475" y="7404"/>
                  </a:lnTo>
                  <a:cubicBezTo>
                    <a:pt x="8475" y="7593"/>
                    <a:pt x="8317" y="7750"/>
                    <a:pt x="8128" y="7750"/>
                  </a:cubicBezTo>
                  <a:lnTo>
                    <a:pt x="5324" y="7750"/>
                  </a:lnTo>
                  <a:cubicBezTo>
                    <a:pt x="5135" y="7750"/>
                    <a:pt x="4978" y="7593"/>
                    <a:pt x="4978" y="7404"/>
                  </a:cubicBezTo>
                  <a:lnTo>
                    <a:pt x="4978" y="6301"/>
                  </a:lnTo>
                  <a:cubicBezTo>
                    <a:pt x="4190" y="6144"/>
                    <a:pt x="3560" y="5451"/>
                    <a:pt x="3560" y="4568"/>
                  </a:cubicBezTo>
                  <a:cubicBezTo>
                    <a:pt x="3560" y="3592"/>
                    <a:pt x="4348" y="2804"/>
                    <a:pt x="5324" y="2804"/>
                  </a:cubicBezTo>
                  <a:close/>
                  <a:moveTo>
                    <a:pt x="1071" y="0"/>
                  </a:moveTo>
                  <a:cubicBezTo>
                    <a:pt x="473" y="0"/>
                    <a:pt x="0" y="473"/>
                    <a:pt x="0" y="1071"/>
                  </a:cubicBezTo>
                  <a:lnTo>
                    <a:pt x="0" y="8097"/>
                  </a:lnTo>
                  <a:cubicBezTo>
                    <a:pt x="0" y="8696"/>
                    <a:pt x="473" y="9168"/>
                    <a:pt x="1071" y="9168"/>
                  </a:cubicBezTo>
                  <a:lnTo>
                    <a:pt x="10964" y="9168"/>
                  </a:lnTo>
                  <a:cubicBezTo>
                    <a:pt x="11562" y="9168"/>
                    <a:pt x="12035" y="8696"/>
                    <a:pt x="12035" y="8097"/>
                  </a:cubicBezTo>
                  <a:lnTo>
                    <a:pt x="12035" y="2489"/>
                  </a:lnTo>
                  <a:cubicBezTo>
                    <a:pt x="12035" y="1891"/>
                    <a:pt x="11562" y="1418"/>
                    <a:pt x="10964" y="1418"/>
                  </a:cubicBezTo>
                  <a:lnTo>
                    <a:pt x="4820" y="1418"/>
                  </a:lnTo>
                  <a:lnTo>
                    <a:pt x="4411" y="599"/>
                  </a:lnTo>
                  <a:cubicBezTo>
                    <a:pt x="4222" y="252"/>
                    <a:pt x="3875" y="0"/>
                    <a:pt x="34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606" name="Google Shape;6606;p48"/>
          <p:cNvGrpSpPr/>
          <p:nvPr/>
        </p:nvGrpSpPr>
        <p:grpSpPr>
          <a:xfrm>
            <a:off x="4806765" y="3481661"/>
            <a:ext cx="331821" cy="331821"/>
            <a:chOff x="-47154800" y="3569100"/>
            <a:chExt cx="300100" cy="300100"/>
          </a:xfrm>
          <a:solidFill>
            <a:srgbClr val="171536"/>
          </a:solidFill>
        </p:grpSpPr>
        <p:sp>
          <p:nvSpPr>
            <p:cNvPr id="6607" name="Google Shape;6607;p48"/>
            <p:cNvSpPr/>
            <p:nvPr/>
          </p:nvSpPr>
          <p:spPr>
            <a:xfrm>
              <a:off x="-46994900" y="3728200"/>
              <a:ext cx="140200" cy="141000"/>
            </a:xfrm>
            <a:custGeom>
              <a:avLst/>
              <a:gdLst/>
              <a:ahLst/>
              <a:cxnLst/>
              <a:rect l="l" t="t" r="r" b="b"/>
              <a:pathLst>
                <a:path w="5608" h="5640" extrusionOk="0">
                  <a:moveTo>
                    <a:pt x="2772" y="1733"/>
                  </a:moveTo>
                  <a:cubicBezTo>
                    <a:pt x="2961" y="1733"/>
                    <a:pt x="3119" y="1891"/>
                    <a:pt x="3119" y="2111"/>
                  </a:cubicBezTo>
                  <a:lnTo>
                    <a:pt x="3119" y="2458"/>
                  </a:lnTo>
                  <a:lnTo>
                    <a:pt x="3466" y="2458"/>
                  </a:lnTo>
                  <a:cubicBezTo>
                    <a:pt x="3655" y="2458"/>
                    <a:pt x="3812" y="2615"/>
                    <a:pt x="3812" y="2804"/>
                  </a:cubicBezTo>
                  <a:cubicBezTo>
                    <a:pt x="3812" y="2994"/>
                    <a:pt x="3655" y="3151"/>
                    <a:pt x="3466" y="3151"/>
                  </a:cubicBezTo>
                  <a:lnTo>
                    <a:pt x="2772" y="3151"/>
                  </a:lnTo>
                  <a:cubicBezTo>
                    <a:pt x="2552" y="3151"/>
                    <a:pt x="2426" y="2994"/>
                    <a:pt x="2426" y="2804"/>
                  </a:cubicBezTo>
                  <a:lnTo>
                    <a:pt x="2426" y="2111"/>
                  </a:lnTo>
                  <a:cubicBezTo>
                    <a:pt x="2426" y="1891"/>
                    <a:pt x="2552" y="1733"/>
                    <a:pt x="2772" y="1733"/>
                  </a:cubicBezTo>
                  <a:close/>
                  <a:moveTo>
                    <a:pt x="2457" y="1"/>
                  </a:moveTo>
                  <a:cubicBezTo>
                    <a:pt x="1197" y="158"/>
                    <a:pt x="221" y="1166"/>
                    <a:pt x="0" y="2458"/>
                  </a:cubicBezTo>
                  <a:lnTo>
                    <a:pt x="693" y="2458"/>
                  </a:lnTo>
                  <a:cubicBezTo>
                    <a:pt x="882" y="2458"/>
                    <a:pt x="1040" y="2615"/>
                    <a:pt x="1040" y="2804"/>
                  </a:cubicBezTo>
                  <a:cubicBezTo>
                    <a:pt x="1040" y="2994"/>
                    <a:pt x="882" y="3151"/>
                    <a:pt x="693" y="3151"/>
                  </a:cubicBezTo>
                  <a:lnTo>
                    <a:pt x="0" y="3151"/>
                  </a:lnTo>
                  <a:cubicBezTo>
                    <a:pt x="158" y="4411"/>
                    <a:pt x="1166" y="5451"/>
                    <a:pt x="2457" y="5608"/>
                  </a:cubicBezTo>
                  <a:lnTo>
                    <a:pt x="2457" y="4947"/>
                  </a:lnTo>
                  <a:cubicBezTo>
                    <a:pt x="2457" y="4726"/>
                    <a:pt x="2615" y="4569"/>
                    <a:pt x="2804" y="4569"/>
                  </a:cubicBezTo>
                  <a:cubicBezTo>
                    <a:pt x="2993" y="4569"/>
                    <a:pt x="3151" y="4726"/>
                    <a:pt x="3151" y="4947"/>
                  </a:cubicBezTo>
                  <a:lnTo>
                    <a:pt x="3151" y="5640"/>
                  </a:lnTo>
                  <a:cubicBezTo>
                    <a:pt x="4411" y="5482"/>
                    <a:pt x="5450" y="4474"/>
                    <a:pt x="5608" y="3214"/>
                  </a:cubicBezTo>
                  <a:lnTo>
                    <a:pt x="4883" y="3214"/>
                  </a:lnTo>
                  <a:cubicBezTo>
                    <a:pt x="4694" y="3151"/>
                    <a:pt x="4537" y="2994"/>
                    <a:pt x="4537" y="2804"/>
                  </a:cubicBezTo>
                  <a:cubicBezTo>
                    <a:pt x="4537" y="2615"/>
                    <a:pt x="4694" y="2458"/>
                    <a:pt x="4883" y="2458"/>
                  </a:cubicBezTo>
                  <a:lnTo>
                    <a:pt x="5608" y="2458"/>
                  </a:lnTo>
                  <a:cubicBezTo>
                    <a:pt x="5450" y="1198"/>
                    <a:pt x="4411" y="221"/>
                    <a:pt x="3151" y="1"/>
                  </a:cubicBezTo>
                  <a:lnTo>
                    <a:pt x="3151" y="694"/>
                  </a:lnTo>
                  <a:cubicBezTo>
                    <a:pt x="3151" y="883"/>
                    <a:pt x="2993" y="1040"/>
                    <a:pt x="2804" y="1040"/>
                  </a:cubicBezTo>
                  <a:cubicBezTo>
                    <a:pt x="2615" y="1040"/>
                    <a:pt x="2457" y="883"/>
                    <a:pt x="2457" y="694"/>
                  </a:cubicBezTo>
                  <a:lnTo>
                    <a:pt x="2457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8" name="Google Shape;6608;p48"/>
            <p:cNvSpPr/>
            <p:nvPr/>
          </p:nvSpPr>
          <p:spPr>
            <a:xfrm>
              <a:off x="-46978375" y="3574625"/>
              <a:ext cx="47275" cy="47275"/>
            </a:xfrm>
            <a:custGeom>
              <a:avLst/>
              <a:gdLst/>
              <a:ahLst/>
              <a:cxnLst/>
              <a:rect l="l" t="t" r="r" b="b"/>
              <a:pathLst>
                <a:path w="1891" h="1891" extrusionOk="0">
                  <a:moveTo>
                    <a:pt x="1" y="0"/>
                  </a:moveTo>
                  <a:lnTo>
                    <a:pt x="1" y="1890"/>
                  </a:lnTo>
                  <a:lnTo>
                    <a:pt x="1891" y="1890"/>
                  </a:lnTo>
                  <a:lnTo>
                    <a:pt x="1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9" name="Google Shape;6609;p48"/>
            <p:cNvSpPr/>
            <p:nvPr/>
          </p:nvSpPr>
          <p:spPr>
            <a:xfrm>
              <a:off x="-47075250" y="3665200"/>
              <a:ext cx="15775" cy="15775"/>
            </a:xfrm>
            <a:custGeom>
              <a:avLst/>
              <a:gdLst/>
              <a:ahLst/>
              <a:cxnLst/>
              <a:rect l="l" t="t" r="r" b="b"/>
              <a:pathLst>
                <a:path w="631" h="631" extrusionOk="0">
                  <a:moveTo>
                    <a:pt x="1" y="0"/>
                  </a:moveTo>
                  <a:lnTo>
                    <a:pt x="1" y="630"/>
                  </a:lnTo>
                  <a:cubicBezTo>
                    <a:pt x="316" y="536"/>
                    <a:pt x="505" y="284"/>
                    <a:pt x="63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0" name="Google Shape;6610;p48"/>
            <p:cNvSpPr/>
            <p:nvPr/>
          </p:nvSpPr>
          <p:spPr>
            <a:xfrm>
              <a:off x="-47110700" y="3631325"/>
              <a:ext cx="51225" cy="51225"/>
            </a:xfrm>
            <a:custGeom>
              <a:avLst/>
              <a:gdLst/>
              <a:ahLst/>
              <a:cxnLst/>
              <a:rect l="l" t="t" r="r" b="b"/>
              <a:pathLst>
                <a:path w="2049" h="2049" extrusionOk="0">
                  <a:moveTo>
                    <a:pt x="1040" y="0"/>
                  </a:moveTo>
                  <a:cubicBezTo>
                    <a:pt x="473" y="0"/>
                    <a:pt x="1" y="473"/>
                    <a:pt x="1" y="1040"/>
                  </a:cubicBezTo>
                  <a:cubicBezTo>
                    <a:pt x="1" y="1481"/>
                    <a:pt x="253" y="1859"/>
                    <a:pt x="694" y="2048"/>
                  </a:cubicBezTo>
                  <a:lnTo>
                    <a:pt x="694" y="1040"/>
                  </a:lnTo>
                  <a:cubicBezTo>
                    <a:pt x="694" y="851"/>
                    <a:pt x="851" y="694"/>
                    <a:pt x="1040" y="694"/>
                  </a:cubicBezTo>
                  <a:lnTo>
                    <a:pt x="2049" y="694"/>
                  </a:lnTo>
                  <a:cubicBezTo>
                    <a:pt x="1891" y="316"/>
                    <a:pt x="1482" y="0"/>
                    <a:pt x="104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1" name="Google Shape;6611;p48"/>
            <p:cNvSpPr/>
            <p:nvPr/>
          </p:nvSpPr>
          <p:spPr>
            <a:xfrm>
              <a:off x="-47075250" y="3665200"/>
              <a:ext cx="53575" cy="54350"/>
            </a:xfrm>
            <a:custGeom>
              <a:avLst/>
              <a:gdLst/>
              <a:ahLst/>
              <a:cxnLst/>
              <a:rect l="l" t="t" r="r" b="b"/>
              <a:pathLst>
                <a:path w="2143" h="2174" extrusionOk="0">
                  <a:moveTo>
                    <a:pt x="1355" y="0"/>
                  </a:moveTo>
                  <a:cubicBezTo>
                    <a:pt x="1229" y="693"/>
                    <a:pt x="694" y="1229"/>
                    <a:pt x="1" y="1386"/>
                  </a:cubicBezTo>
                  <a:lnTo>
                    <a:pt x="1" y="2174"/>
                  </a:lnTo>
                  <a:lnTo>
                    <a:pt x="2143" y="2174"/>
                  </a:lnTo>
                  <a:lnTo>
                    <a:pt x="2143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2" name="Google Shape;6612;p48"/>
            <p:cNvSpPr/>
            <p:nvPr/>
          </p:nvSpPr>
          <p:spPr>
            <a:xfrm>
              <a:off x="-47154800" y="3569100"/>
              <a:ext cx="229225" cy="300100"/>
            </a:xfrm>
            <a:custGeom>
              <a:avLst/>
              <a:gdLst/>
              <a:ahLst/>
              <a:cxnLst/>
              <a:rect l="l" t="t" r="r" b="b"/>
              <a:pathLst>
                <a:path w="9169" h="12004" extrusionOk="0">
                  <a:moveTo>
                    <a:pt x="2804" y="1765"/>
                  </a:moveTo>
                  <a:cubicBezTo>
                    <a:pt x="3687" y="1765"/>
                    <a:pt x="4380" y="2363"/>
                    <a:pt x="4537" y="3183"/>
                  </a:cubicBezTo>
                  <a:lnTo>
                    <a:pt x="5703" y="3183"/>
                  </a:lnTo>
                  <a:cubicBezTo>
                    <a:pt x="5892" y="3183"/>
                    <a:pt x="6049" y="3340"/>
                    <a:pt x="6049" y="3529"/>
                  </a:cubicBezTo>
                  <a:lnTo>
                    <a:pt x="6049" y="6428"/>
                  </a:lnTo>
                  <a:cubicBezTo>
                    <a:pt x="6049" y="6617"/>
                    <a:pt x="5892" y="6774"/>
                    <a:pt x="5703" y="6774"/>
                  </a:cubicBezTo>
                  <a:lnTo>
                    <a:pt x="2804" y="6774"/>
                  </a:lnTo>
                  <a:cubicBezTo>
                    <a:pt x="2615" y="6774"/>
                    <a:pt x="2458" y="6617"/>
                    <a:pt x="2458" y="6428"/>
                  </a:cubicBezTo>
                  <a:lnTo>
                    <a:pt x="2458" y="5262"/>
                  </a:lnTo>
                  <a:cubicBezTo>
                    <a:pt x="1670" y="5104"/>
                    <a:pt x="1040" y="4411"/>
                    <a:pt x="1040" y="3529"/>
                  </a:cubicBezTo>
                  <a:cubicBezTo>
                    <a:pt x="1040" y="2552"/>
                    <a:pt x="1828" y="1765"/>
                    <a:pt x="2804" y="1765"/>
                  </a:cubicBezTo>
                  <a:close/>
                  <a:moveTo>
                    <a:pt x="4191" y="8160"/>
                  </a:moveTo>
                  <a:cubicBezTo>
                    <a:pt x="4380" y="8160"/>
                    <a:pt x="4537" y="8318"/>
                    <a:pt x="4537" y="8507"/>
                  </a:cubicBezTo>
                  <a:cubicBezTo>
                    <a:pt x="4537" y="8696"/>
                    <a:pt x="4380" y="8853"/>
                    <a:pt x="4191" y="8853"/>
                  </a:cubicBezTo>
                  <a:lnTo>
                    <a:pt x="1387" y="8853"/>
                  </a:lnTo>
                  <a:cubicBezTo>
                    <a:pt x="1198" y="8853"/>
                    <a:pt x="1040" y="8696"/>
                    <a:pt x="1040" y="8507"/>
                  </a:cubicBezTo>
                  <a:cubicBezTo>
                    <a:pt x="1040" y="8318"/>
                    <a:pt x="1198" y="8160"/>
                    <a:pt x="1387" y="8160"/>
                  </a:cubicBezTo>
                  <a:close/>
                  <a:moveTo>
                    <a:pt x="4191" y="9515"/>
                  </a:moveTo>
                  <a:cubicBezTo>
                    <a:pt x="4380" y="9515"/>
                    <a:pt x="4537" y="9673"/>
                    <a:pt x="4537" y="9893"/>
                  </a:cubicBezTo>
                  <a:cubicBezTo>
                    <a:pt x="4537" y="10082"/>
                    <a:pt x="4380" y="10240"/>
                    <a:pt x="4191" y="10240"/>
                  </a:cubicBezTo>
                  <a:lnTo>
                    <a:pt x="1387" y="10240"/>
                  </a:lnTo>
                  <a:cubicBezTo>
                    <a:pt x="1198" y="10240"/>
                    <a:pt x="1040" y="10082"/>
                    <a:pt x="1040" y="9893"/>
                  </a:cubicBezTo>
                  <a:cubicBezTo>
                    <a:pt x="1040" y="9673"/>
                    <a:pt x="1198" y="9515"/>
                    <a:pt x="1387" y="9515"/>
                  </a:cubicBezTo>
                  <a:close/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11657"/>
                  </a:lnTo>
                  <a:cubicBezTo>
                    <a:pt x="1" y="11846"/>
                    <a:pt x="158" y="12004"/>
                    <a:pt x="347" y="12004"/>
                  </a:cubicBezTo>
                  <a:lnTo>
                    <a:pt x="7089" y="12004"/>
                  </a:lnTo>
                  <a:cubicBezTo>
                    <a:pt x="6239" y="11342"/>
                    <a:pt x="5671" y="10366"/>
                    <a:pt x="5671" y="9168"/>
                  </a:cubicBezTo>
                  <a:cubicBezTo>
                    <a:pt x="5671" y="7247"/>
                    <a:pt x="7247" y="5671"/>
                    <a:pt x="9168" y="5671"/>
                  </a:cubicBezTo>
                  <a:lnTo>
                    <a:pt x="9168" y="2805"/>
                  </a:lnTo>
                  <a:lnTo>
                    <a:pt x="6711" y="2805"/>
                  </a:lnTo>
                  <a:cubicBezTo>
                    <a:pt x="6522" y="2805"/>
                    <a:pt x="6365" y="2647"/>
                    <a:pt x="6365" y="2426"/>
                  </a:cubicBezTo>
                  <a:lnTo>
                    <a:pt x="6365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613" name="Google Shape;6613;p48"/>
          <p:cNvGrpSpPr/>
          <p:nvPr/>
        </p:nvGrpSpPr>
        <p:grpSpPr>
          <a:xfrm>
            <a:off x="4807207" y="3890963"/>
            <a:ext cx="330936" cy="330107"/>
            <a:chOff x="-47154000" y="3939275"/>
            <a:chExt cx="299300" cy="298550"/>
          </a:xfrm>
          <a:solidFill>
            <a:srgbClr val="171536"/>
          </a:solidFill>
        </p:grpSpPr>
        <p:sp>
          <p:nvSpPr>
            <p:cNvPr id="6614" name="Google Shape;6614;p48"/>
            <p:cNvSpPr/>
            <p:nvPr/>
          </p:nvSpPr>
          <p:spPr>
            <a:xfrm>
              <a:off x="-47084700" y="4131475"/>
              <a:ext cx="159125" cy="106350"/>
            </a:xfrm>
            <a:custGeom>
              <a:avLst/>
              <a:gdLst/>
              <a:ahLst/>
              <a:cxnLst/>
              <a:rect l="l" t="t" r="r" b="b"/>
              <a:pathLst>
                <a:path w="6365" h="4254" extrusionOk="0">
                  <a:moveTo>
                    <a:pt x="4569" y="693"/>
                  </a:moveTo>
                  <a:cubicBezTo>
                    <a:pt x="4789" y="693"/>
                    <a:pt x="4947" y="851"/>
                    <a:pt x="4947" y="1040"/>
                  </a:cubicBezTo>
                  <a:cubicBezTo>
                    <a:pt x="4947" y="1260"/>
                    <a:pt x="4789" y="1418"/>
                    <a:pt x="4569" y="1418"/>
                  </a:cubicBezTo>
                  <a:lnTo>
                    <a:pt x="1796" y="1418"/>
                  </a:lnTo>
                  <a:cubicBezTo>
                    <a:pt x="1576" y="1418"/>
                    <a:pt x="1418" y="1260"/>
                    <a:pt x="1418" y="1040"/>
                  </a:cubicBezTo>
                  <a:cubicBezTo>
                    <a:pt x="1418" y="851"/>
                    <a:pt x="1576" y="693"/>
                    <a:pt x="1796" y="693"/>
                  </a:cubicBezTo>
                  <a:close/>
                  <a:moveTo>
                    <a:pt x="4569" y="2111"/>
                  </a:moveTo>
                  <a:cubicBezTo>
                    <a:pt x="4789" y="2111"/>
                    <a:pt x="4947" y="2268"/>
                    <a:pt x="4947" y="2457"/>
                  </a:cubicBezTo>
                  <a:cubicBezTo>
                    <a:pt x="4947" y="2678"/>
                    <a:pt x="4789" y="2835"/>
                    <a:pt x="4569" y="2835"/>
                  </a:cubicBezTo>
                  <a:lnTo>
                    <a:pt x="1796" y="2835"/>
                  </a:lnTo>
                  <a:cubicBezTo>
                    <a:pt x="1576" y="2835"/>
                    <a:pt x="1418" y="2678"/>
                    <a:pt x="1418" y="2457"/>
                  </a:cubicBezTo>
                  <a:cubicBezTo>
                    <a:pt x="1418" y="2268"/>
                    <a:pt x="1576" y="2111"/>
                    <a:pt x="1796" y="2111"/>
                  </a:cubicBezTo>
                  <a:close/>
                  <a:moveTo>
                    <a:pt x="0" y="0"/>
                  </a:moveTo>
                  <a:lnTo>
                    <a:pt x="0" y="1418"/>
                  </a:lnTo>
                  <a:lnTo>
                    <a:pt x="0" y="3875"/>
                  </a:lnTo>
                  <a:cubicBezTo>
                    <a:pt x="0" y="4096"/>
                    <a:pt x="158" y="4253"/>
                    <a:pt x="379" y="4253"/>
                  </a:cubicBezTo>
                  <a:lnTo>
                    <a:pt x="5986" y="4253"/>
                  </a:lnTo>
                  <a:cubicBezTo>
                    <a:pt x="6207" y="4253"/>
                    <a:pt x="6364" y="4096"/>
                    <a:pt x="6364" y="3875"/>
                  </a:cubicBezTo>
                  <a:lnTo>
                    <a:pt x="6364" y="1418"/>
                  </a:lnTo>
                  <a:lnTo>
                    <a:pt x="6364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5" name="Google Shape;6615;p48"/>
            <p:cNvSpPr/>
            <p:nvPr/>
          </p:nvSpPr>
          <p:spPr>
            <a:xfrm>
              <a:off x="-46979150" y="3943225"/>
              <a:ext cx="48050" cy="47275"/>
            </a:xfrm>
            <a:custGeom>
              <a:avLst/>
              <a:gdLst/>
              <a:ahLst/>
              <a:cxnLst/>
              <a:rect l="l" t="t" r="r" b="b"/>
              <a:pathLst>
                <a:path w="1922" h="1891" extrusionOk="0">
                  <a:moveTo>
                    <a:pt x="0" y="0"/>
                  </a:moveTo>
                  <a:lnTo>
                    <a:pt x="0" y="1891"/>
                  </a:lnTo>
                  <a:lnTo>
                    <a:pt x="1922" y="1891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6" name="Google Shape;6616;p48"/>
            <p:cNvSpPr/>
            <p:nvPr/>
          </p:nvSpPr>
          <p:spPr>
            <a:xfrm>
              <a:off x="-47154000" y="4026700"/>
              <a:ext cx="299300" cy="141025"/>
            </a:xfrm>
            <a:custGeom>
              <a:avLst/>
              <a:gdLst/>
              <a:ahLst/>
              <a:cxnLst/>
              <a:rect l="l" t="t" r="r" b="b"/>
              <a:pathLst>
                <a:path w="11972" h="5641" extrusionOk="0">
                  <a:moveTo>
                    <a:pt x="3151" y="2080"/>
                  </a:moveTo>
                  <a:cubicBezTo>
                    <a:pt x="3340" y="2080"/>
                    <a:pt x="3497" y="2238"/>
                    <a:pt x="3497" y="2458"/>
                  </a:cubicBezTo>
                  <a:cubicBezTo>
                    <a:pt x="3497" y="2647"/>
                    <a:pt x="3340" y="2805"/>
                    <a:pt x="3151" y="2805"/>
                  </a:cubicBezTo>
                  <a:cubicBezTo>
                    <a:pt x="2930" y="2805"/>
                    <a:pt x="2804" y="2647"/>
                    <a:pt x="2804" y="2458"/>
                  </a:cubicBezTo>
                  <a:cubicBezTo>
                    <a:pt x="2804" y="2238"/>
                    <a:pt x="2930" y="2080"/>
                    <a:pt x="3151" y="2080"/>
                  </a:cubicBezTo>
                  <a:close/>
                  <a:moveTo>
                    <a:pt x="4568" y="2080"/>
                  </a:moveTo>
                  <a:cubicBezTo>
                    <a:pt x="4757" y="2080"/>
                    <a:pt x="4915" y="2238"/>
                    <a:pt x="4915" y="2458"/>
                  </a:cubicBezTo>
                  <a:cubicBezTo>
                    <a:pt x="4915" y="2647"/>
                    <a:pt x="4757" y="2805"/>
                    <a:pt x="4568" y="2805"/>
                  </a:cubicBezTo>
                  <a:cubicBezTo>
                    <a:pt x="4348" y="2805"/>
                    <a:pt x="4190" y="2647"/>
                    <a:pt x="4190" y="2458"/>
                  </a:cubicBezTo>
                  <a:cubicBezTo>
                    <a:pt x="4190" y="2238"/>
                    <a:pt x="4348" y="2080"/>
                    <a:pt x="4568" y="2080"/>
                  </a:cubicBezTo>
                  <a:close/>
                  <a:moveTo>
                    <a:pt x="6648" y="2080"/>
                  </a:moveTo>
                  <a:cubicBezTo>
                    <a:pt x="6837" y="2080"/>
                    <a:pt x="6994" y="2238"/>
                    <a:pt x="6994" y="2458"/>
                  </a:cubicBezTo>
                  <a:cubicBezTo>
                    <a:pt x="6994" y="2647"/>
                    <a:pt x="6837" y="2805"/>
                    <a:pt x="6648" y="2805"/>
                  </a:cubicBezTo>
                  <a:lnTo>
                    <a:pt x="5923" y="2805"/>
                  </a:lnTo>
                  <a:cubicBezTo>
                    <a:pt x="5734" y="2805"/>
                    <a:pt x="5576" y="2647"/>
                    <a:pt x="5576" y="2458"/>
                  </a:cubicBezTo>
                  <a:cubicBezTo>
                    <a:pt x="5576" y="2238"/>
                    <a:pt x="5734" y="2080"/>
                    <a:pt x="5923" y="2080"/>
                  </a:cubicBezTo>
                  <a:close/>
                  <a:moveTo>
                    <a:pt x="8790" y="2080"/>
                  </a:moveTo>
                  <a:cubicBezTo>
                    <a:pt x="8979" y="2080"/>
                    <a:pt x="9136" y="2238"/>
                    <a:pt x="9136" y="2458"/>
                  </a:cubicBezTo>
                  <a:cubicBezTo>
                    <a:pt x="9136" y="2647"/>
                    <a:pt x="8979" y="2805"/>
                    <a:pt x="8790" y="2805"/>
                  </a:cubicBezTo>
                  <a:lnTo>
                    <a:pt x="8065" y="2805"/>
                  </a:lnTo>
                  <a:cubicBezTo>
                    <a:pt x="7876" y="2805"/>
                    <a:pt x="7719" y="2647"/>
                    <a:pt x="7719" y="2458"/>
                  </a:cubicBezTo>
                  <a:cubicBezTo>
                    <a:pt x="7719" y="2238"/>
                    <a:pt x="7876" y="2080"/>
                    <a:pt x="8065" y="2080"/>
                  </a:cubicBezTo>
                  <a:close/>
                  <a:moveTo>
                    <a:pt x="1071" y="1"/>
                  </a:moveTo>
                  <a:cubicBezTo>
                    <a:pt x="473" y="1"/>
                    <a:pt x="0" y="473"/>
                    <a:pt x="0" y="1072"/>
                  </a:cubicBezTo>
                  <a:lnTo>
                    <a:pt x="0" y="4569"/>
                  </a:lnTo>
                  <a:cubicBezTo>
                    <a:pt x="0" y="5168"/>
                    <a:pt x="473" y="5640"/>
                    <a:pt x="1071" y="5640"/>
                  </a:cubicBezTo>
                  <a:lnTo>
                    <a:pt x="2111" y="5640"/>
                  </a:lnTo>
                  <a:lnTo>
                    <a:pt x="2111" y="4223"/>
                  </a:lnTo>
                  <a:lnTo>
                    <a:pt x="1764" y="4223"/>
                  </a:lnTo>
                  <a:cubicBezTo>
                    <a:pt x="1575" y="4223"/>
                    <a:pt x="1418" y="4065"/>
                    <a:pt x="1418" y="3876"/>
                  </a:cubicBezTo>
                  <a:cubicBezTo>
                    <a:pt x="1418" y="3655"/>
                    <a:pt x="1575" y="3498"/>
                    <a:pt x="1764" y="3498"/>
                  </a:cubicBezTo>
                  <a:lnTo>
                    <a:pt x="10208" y="3498"/>
                  </a:lnTo>
                  <a:cubicBezTo>
                    <a:pt x="10397" y="3498"/>
                    <a:pt x="10554" y="3655"/>
                    <a:pt x="10554" y="3876"/>
                  </a:cubicBezTo>
                  <a:cubicBezTo>
                    <a:pt x="10554" y="4065"/>
                    <a:pt x="10397" y="4223"/>
                    <a:pt x="10208" y="4223"/>
                  </a:cubicBezTo>
                  <a:lnTo>
                    <a:pt x="9830" y="4223"/>
                  </a:lnTo>
                  <a:lnTo>
                    <a:pt x="9830" y="5640"/>
                  </a:lnTo>
                  <a:lnTo>
                    <a:pt x="10901" y="5640"/>
                  </a:lnTo>
                  <a:cubicBezTo>
                    <a:pt x="11499" y="5640"/>
                    <a:pt x="11972" y="5168"/>
                    <a:pt x="11972" y="4569"/>
                  </a:cubicBezTo>
                  <a:lnTo>
                    <a:pt x="11972" y="1072"/>
                  </a:lnTo>
                  <a:cubicBezTo>
                    <a:pt x="11972" y="473"/>
                    <a:pt x="11499" y="1"/>
                    <a:pt x="10901" y="1"/>
                  </a:cubicBezTo>
                  <a:lnTo>
                    <a:pt x="9830" y="1"/>
                  </a:lnTo>
                  <a:lnTo>
                    <a:pt x="9830" y="1072"/>
                  </a:lnTo>
                  <a:cubicBezTo>
                    <a:pt x="9830" y="1261"/>
                    <a:pt x="9672" y="1419"/>
                    <a:pt x="9483" y="1419"/>
                  </a:cubicBezTo>
                  <a:lnTo>
                    <a:pt x="2489" y="1419"/>
                  </a:lnTo>
                  <a:cubicBezTo>
                    <a:pt x="2268" y="1419"/>
                    <a:pt x="2111" y="1261"/>
                    <a:pt x="2111" y="1072"/>
                  </a:cubicBezTo>
                  <a:lnTo>
                    <a:pt x="2111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7" name="Google Shape;6617;p48"/>
            <p:cNvSpPr/>
            <p:nvPr/>
          </p:nvSpPr>
          <p:spPr>
            <a:xfrm>
              <a:off x="-47083125" y="3939275"/>
              <a:ext cx="158325" cy="106350"/>
            </a:xfrm>
            <a:custGeom>
              <a:avLst/>
              <a:gdLst/>
              <a:ahLst/>
              <a:cxnLst/>
              <a:rect l="l" t="t" r="r" b="b"/>
              <a:pathLst>
                <a:path w="6333" h="425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3529"/>
                  </a:lnTo>
                  <a:lnTo>
                    <a:pt x="0" y="4254"/>
                  </a:lnTo>
                  <a:lnTo>
                    <a:pt x="6333" y="4254"/>
                  </a:lnTo>
                  <a:lnTo>
                    <a:pt x="6333" y="3498"/>
                  </a:lnTo>
                  <a:lnTo>
                    <a:pt x="6301" y="3498"/>
                  </a:lnTo>
                  <a:lnTo>
                    <a:pt x="6301" y="2805"/>
                  </a:lnTo>
                  <a:lnTo>
                    <a:pt x="3844" y="2805"/>
                  </a:lnTo>
                  <a:cubicBezTo>
                    <a:pt x="3655" y="2805"/>
                    <a:pt x="3498" y="2647"/>
                    <a:pt x="3498" y="2427"/>
                  </a:cubicBezTo>
                  <a:lnTo>
                    <a:pt x="3498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618" name="Google Shape;6618;p48"/>
          <p:cNvGrpSpPr/>
          <p:nvPr/>
        </p:nvGrpSpPr>
        <p:grpSpPr>
          <a:xfrm>
            <a:off x="6885685" y="3074100"/>
            <a:ext cx="291767" cy="330964"/>
            <a:chOff x="-45286550" y="3200500"/>
            <a:chExt cx="263875" cy="299325"/>
          </a:xfrm>
          <a:solidFill>
            <a:srgbClr val="171536"/>
          </a:solidFill>
        </p:grpSpPr>
        <p:sp>
          <p:nvSpPr>
            <p:cNvPr id="6619" name="Google Shape;6619;p48"/>
            <p:cNvSpPr/>
            <p:nvPr/>
          </p:nvSpPr>
          <p:spPr>
            <a:xfrm>
              <a:off x="-45233000" y="3200500"/>
              <a:ext cx="210325" cy="247325"/>
            </a:xfrm>
            <a:custGeom>
              <a:avLst/>
              <a:gdLst/>
              <a:ahLst/>
              <a:cxnLst/>
              <a:rect l="l" t="t" r="r" b="b"/>
              <a:pathLst>
                <a:path w="8413" h="9893" extrusionOk="0">
                  <a:moveTo>
                    <a:pt x="3151" y="0"/>
                  </a:moveTo>
                  <a:cubicBezTo>
                    <a:pt x="1891" y="0"/>
                    <a:pt x="851" y="945"/>
                    <a:pt x="694" y="2174"/>
                  </a:cubicBezTo>
                  <a:cubicBezTo>
                    <a:pt x="347" y="2300"/>
                    <a:pt x="64" y="2615"/>
                    <a:pt x="1" y="2962"/>
                  </a:cubicBezTo>
                  <a:cubicBezTo>
                    <a:pt x="316" y="2899"/>
                    <a:pt x="662" y="2804"/>
                    <a:pt x="1009" y="2804"/>
                  </a:cubicBezTo>
                  <a:cubicBezTo>
                    <a:pt x="1355" y="2804"/>
                    <a:pt x="1733" y="2836"/>
                    <a:pt x="2048" y="2962"/>
                  </a:cubicBezTo>
                  <a:cubicBezTo>
                    <a:pt x="1954" y="2615"/>
                    <a:pt x="1733" y="2332"/>
                    <a:pt x="1355" y="2174"/>
                  </a:cubicBezTo>
                  <a:cubicBezTo>
                    <a:pt x="1481" y="1355"/>
                    <a:pt x="2237" y="693"/>
                    <a:pt x="3088" y="693"/>
                  </a:cubicBezTo>
                  <a:cubicBezTo>
                    <a:pt x="4096" y="693"/>
                    <a:pt x="4884" y="1481"/>
                    <a:pt x="4884" y="2458"/>
                  </a:cubicBezTo>
                  <a:lnTo>
                    <a:pt x="4884" y="8475"/>
                  </a:lnTo>
                  <a:cubicBezTo>
                    <a:pt x="4884" y="9263"/>
                    <a:pt x="5514" y="9893"/>
                    <a:pt x="6302" y="9893"/>
                  </a:cubicBezTo>
                  <a:cubicBezTo>
                    <a:pt x="7089" y="9893"/>
                    <a:pt x="7719" y="9263"/>
                    <a:pt x="7719" y="8475"/>
                  </a:cubicBezTo>
                  <a:lnTo>
                    <a:pt x="7719" y="6270"/>
                  </a:lnTo>
                  <a:cubicBezTo>
                    <a:pt x="8097" y="6112"/>
                    <a:pt x="8412" y="5766"/>
                    <a:pt x="8412" y="5293"/>
                  </a:cubicBezTo>
                  <a:lnTo>
                    <a:pt x="8412" y="3875"/>
                  </a:lnTo>
                  <a:cubicBezTo>
                    <a:pt x="8412" y="3686"/>
                    <a:pt x="8255" y="3529"/>
                    <a:pt x="8066" y="3529"/>
                  </a:cubicBezTo>
                  <a:lnTo>
                    <a:pt x="7688" y="3529"/>
                  </a:lnTo>
                  <a:lnTo>
                    <a:pt x="7688" y="2458"/>
                  </a:lnTo>
                  <a:cubicBezTo>
                    <a:pt x="7688" y="2269"/>
                    <a:pt x="7562" y="2111"/>
                    <a:pt x="7341" y="2111"/>
                  </a:cubicBezTo>
                  <a:cubicBezTo>
                    <a:pt x="7152" y="2111"/>
                    <a:pt x="6995" y="2269"/>
                    <a:pt x="6995" y="2458"/>
                  </a:cubicBezTo>
                  <a:lnTo>
                    <a:pt x="6995" y="3529"/>
                  </a:lnTo>
                  <a:lnTo>
                    <a:pt x="6648" y="3529"/>
                  </a:lnTo>
                  <a:cubicBezTo>
                    <a:pt x="6459" y="3529"/>
                    <a:pt x="6302" y="3686"/>
                    <a:pt x="6302" y="3875"/>
                  </a:cubicBezTo>
                  <a:lnTo>
                    <a:pt x="6302" y="5293"/>
                  </a:lnTo>
                  <a:cubicBezTo>
                    <a:pt x="6302" y="5766"/>
                    <a:pt x="6554" y="6112"/>
                    <a:pt x="6995" y="6270"/>
                  </a:cubicBezTo>
                  <a:lnTo>
                    <a:pt x="6995" y="8475"/>
                  </a:lnTo>
                  <a:cubicBezTo>
                    <a:pt x="6995" y="8885"/>
                    <a:pt x="6680" y="9200"/>
                    <a:pt x="6302" y="9200"/>
                  </a:cubicBezTo>
                  <a:cubicBezTo>
                    <a:pt x="5892" y="9200"/>
                    <a:pt x="5577" y="8885"/>
                    <a:pt x="5577" y="8475"/>
                  </a:cubicBezTo>
                  <a:lnTo>
                    <a:pt x="5577" y="2458"/>
                  </a:lnTo>
                  <a:cubicBezTo>
                    <a:pt x="5577" y="1103"/>
                    <a:pt x="4474" y="0"/>
                    <a:pt x="315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0" name="Google Shape;6620;p48"/>
            <p:cNvSpPr/>
            <p:nvPr/>
          </p:nvSpPr>
          <p:spPr>
            <a:xfrm>
              <a:off x="-45216450" y="334070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1" name="Google Shape;6621;p48"/>
            <p:cNvSpPr/>
            <p:nvPr/>
          </p:nvSpPr>
          <p:spPr>
            <a:xfrm>
              <a:off x="-45286550" y="3289500"/>
              <a:ext cx="158325" cy="210325"/>
            </a:xfrm>
            <a:custGeom>
              <a:avLst/>
              <a:gdLst/>
              <a:ahLst/>
              <a:cxnLst/>
              <a:rect l="l" t="t" r="r" b="b"/>
              <a:pathLst>
                <a:path w="6333" h="8413" extrusionOk="0">
                  <a:moveTo>
                    <a:pt x="2804" y="0"/>
                  </a:moveTo>
                  <a:cubicBezTo>
                    <a:pt x="1229" y="189"/>
                    <a:pt x="0" y="1481"/>
                    <a:pt x="0" y="3119"/>
                  </a:cubicBezTo>
                  <a:lnTo>
                    <a:pt x="0" y="5262"/>
                  </a:lnTo>
                  <a:cubicBezTo>
                    <a:pt x="0" y="6994"/>
                    <a:pt x="1418" y="8412"/>
                    <a:pt x="3151" y="8412"/>
                  </a:cubicBezTo>
                  <a:cubicBezTo>
                    <a:pt x="4884" y="8412"/>
                    <a:pt x="6301" y="6994"/>
                    <a:pt x="6301" y="5262"/>
                  </a:cubicBezTo>
                  <a:lnTo>
                    <a:pt x="6301" y="3119"/>
                  </a:lnTo>
                  <a:cubicBezTo>
                    <a:pt x="6333" y="1481"/>
                    <a:pt x="5073" y="158"/>
                    <a:pt x="3497" y="0"/>
                  </a:cubicBezTo>
                  <a:lnTo>
                    <a:pt x="3497" y="1418"/>
                  </a:lnTo>
                  <a:cubicBezTo>
                    <a:pt x="3907" y="1576"/>
                    <a:pt x="4222" y="1954"/>
                    <a:pt x="4222" y="2395"/>
                  </a:cubicBezTo>
                  <a:cubicBezTo>
                    <a:pt x="4222" y="2836"/>
                    <a:pt x="3938" y="3214"/>
                    <a:pt x="3497" y="3371"/>
                  </a:cubicBezTo>
                  <a:lnTo>
                    <a:pt x="3497" y="3844"/>
                  </a:lnTo>
                  <a:cubicBezTo>
                    <a:pt x="3497" y="4065"/>
                    <a:pt x="3340" y="4191"/>
                    <a:pt x="3151" y="4191"/>
                  </a:cubicBezTo>
                  <a:cubicBezTo>
                    <a:pt x="2962" y="4191"/>
                    <a:pt x="2804" y="4065"/>
                    <a:pt x="2804" y="3844"/>
                  </a:cubicBezTo>
                  <a:lnTo>
                    <a:pt x="2804" y="3371"/>
                  </a:lnTo>
                  <a:cubicBezTo>
                    <a:pt x="2395" y="3214"/>
                    <a:pt x="2080" y="2836"/>
                    <a:pt x="2080" y="2395"/>
                  </a:cubicBezTo>
                  <a:cubicBezTo>
                    <a:pt x="2080" y="1954"/>
                    <a:pt x="2363" y="1576"/>
                    <a:pt x="2804" y="1418"/>
                  </a:cubicBezTo>
                  <a:lnTo>
                    <a:pt x="2804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622" name="Google Shape;6622;p48"/>
          <p:cNvGrpSpPr/>
          <p:nvPr/>
        </p:nvGrpSpPr>
        <p:grpSpPr>
          <a:xfrm>
            <a:off x="6885685" y="3482545"/>
            <a:ext cx="291767" cy="330936"/>
            <a:chOff x="-45286550" y="3569900"/>
            <a:chExt cx="263875" cy="299300"/>
          </a:xfrm>
          <a:solidFill>
            <a:srgbClr val="171536"/>
          </a:solidFill>
        </p:grpSpPr>
        <p:sp>
          <p:nvSpPr>
            <p:cNvPr id="6623" name="Google Shape;6623;p48"/>
            <p:cNvSpPr/>
            <p:nvPr/>
          </p:nvSpPr>
          <p:spPr>
            <a:xfrm>
              <a:off x="-45234575" y="3728200"/>
              <a:ext cx="18150" cy="18150"/>
            </a:xfrm>
            <a:custGeom>
              <a:avLst/>
              <a:gdLst/>
              <a:ahLst/>
              <a:cxnLst/>
              <a:rect l="l" t="t" r="r" b="b"/>
              <a:pathLst>
                <a:path w="726" h="726" extrusionOk="0">
                  <a:moveTo>
                    <a:pt x="1" y="1"/>
                  </a:moveTo>
                  <a:lnTo>
                    <a:pt x="1" y="725"/>
                  </a:lnTo>
                  <a:lnTo>
                    <a:pt x="347" y="725"/>
                  </a:lnTo>
                  <a:cubicBezTo>
                    <a:pt x="568" y="725"/>
                    <a:pt x="725" y="568"/>
                    <a:pt x="725" y="379"/>
                  </a:cubicBezTo>
                  <a:cubicBezTo>
                    <a:pt x="725" y="127"/>
                    <a:pt x="568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4" name="Google Shape;6624;p48"/>
            <p:cNvSpPr/>
            <p:nvPr/>
          </p:nvSpPr>
          <p:spPr>
            <a:xfrm>
              <a:off x="-45286550" y="3692750"/>
              <a:ext cx="263875" cy="122900"/>
            </a:xfrm>
            <a:custGeom>
              <a:avLst/>
              <a:gdLst/>
              <a:ahLst/>
              <a:cxnLst/>
              <a:rect l="l" t="t" r="r" b="b"/>
              <a:pathLst>
                <a:path w="10555" h="4916" extrusionOk="0">
                  <a:moveTo>
                    <a:pt x="2458" y="725"/>
                  </a:moveTo>
                  <a:cubicBezTo>
                    <a:pt x="3025" y="725"/>
                    <a:pt x="3497" y="1198"/>
                    <a:pt x="3497" y="1765"/>
                  </a:cubicBezTo>
                  <a:cubicBezTo>
                    <a:pt x="3497" y="2364"/>
                    <a:pt x="3025" y="2805"/>
                    <a:pt x="2426" y="2805"/>
                  </a:cubicBezTo>
                  <a:lnTo>
                    <a:pt x="2080" y="2805"/>
                  </a:lnTo>
                  <a:lnTo>
                    <a:pt x="2080" y="3876"/>
                  </a:lnTo>
                  <a:cubicBezTo>
                    <a:pt x="2080" y="4065"/>
                    <a:pt x="1922" y="4222"/>
                    <a:pt x="1733" y="4222"/>
                  </a:cubicBezTo>
                  <a:cubicBezTo>
                    <a:pt x="1544" y="4222"/>
                    <a:pt x="1387" y="4065"/>
                    <a:pt x="1387" y="3876"/>
                  </a:cubicBezTo>
                  <a:lnTo>
                    <a:pt x="1387" y="1072"/>
                  </a:lnTo>
                  <a:cubicBezTo>
                    <a:pt x="1387" y="883"/>
                    <a:pt x="1544" y="725"/>
                    <a:pt x="1733" y="725"/>
                  </a:cubicBezTo>
                  <a:close/>
                  <a:moveTo>
                    <a:pt x="5262" y="694"/>
                  </a:moveTo>
                  <a:cubicBezTo>
                    <a:pt x="5860" y="694"/>
                    <a:pt x="6333" y="1167"/>
                    <a:pt x="6333" y="1734"/>
                  </a:cubicBezTo>
                  <a:cubicBezTo>
                    <a:pt x="6333" y="1954"/>
                    <a:pt x="6175" y="2112"/>
                    <a:pt x="5986" y="2112"/>
                  </a:cubicBezTo>
                  <a:cubicBezTo>
                    <a:pt x="5797" y="2112"/>
                    <a:pt x="5640" y="1954"/>
                    <a:pt x="5640" y="1734"/>
                  </a:cubicBezTo>
                  <a:cubicBezTo>
                    <a:pt x="5640" y="1545"/>
                    <a:pt x="5482" y="1387"/>
                    <a:pt x="5262" y="1387"/>
                  </a:cubicBezTo>
                  <a:cubicBezTo>
                    <a:pt x="5073" y="1387"/>
                    <a:pt x="4915" y="1545"/>
                    <a:pt x="4915" y="1734"/>
                  </a:cubicBezTo>
                  <a:cubicBezTo>
                    <a:pt x="4915" y="1954"/>
                    <a:pt x="5073" y="2112"/>
                    <a:pt x="5262" y="2112"/>
                  </a:cubicBezTo>
                  <a:cubicBezTo>
                    <a:pt x="5860" y="2112"/>
                    <a:pt x="6333" y="2553"/>
                    <a:pt x="6333" y="3151"/>
                  </a:cubicBezTo>
                  <a:cubicBezTo>
                    <a:pt x="6333" y="3750"/>
                    <a:pt x="5860" y="4222"/>
                    <a:pt x="5262" y="4222"/>
                  </a:cubicBezTo>
                  <a:cubicBezTo>
                    <a:pt x="4695" y="4222"/>
                    <a:pt x="4222" y="3750"/>
                    <a:pt x="4222" y="3151"/>
                  </a:cubicBezTo>
                  <a:cubicBezTo>
                    <a:pt x="4222" y="2962"/>
                    <a:pt x="4379" y="2805"/>
                    <a:pt x="4569" y="2805"/>
                  </a:cubicBezTo>
                  <a:cubicBezTo>
                    <a:pt x="4758" y="2805"/>
                    <a:pt x="4915" y="2962"/>
                    <a:pt x="4915" y="3151"/>
                  </a:cubicBezTo>
                  <a:cubicBezTo>
                    <a:pt x="4915" y="3340"/>
                    <a:pt x="5073" y="3498"/>
                    <a:pt x="5262" y="3498"/>
                  </a:cubicBezTo>
                  <a:cubicBezTo>
                    <a:pt x="5482" y="3498"/>
                    <a:pt x="5640" y="3340"/>
                    <a:pt x="5640" y="3151"/>
                  </a:cubicBezTo>
                  <a:cubicBezTo>
                    <a:pt x="5640" y="2962"/>
                    <a:pt x="5482" y="2805"/>
                    <a:pt x="5262" y="2805"/>
                  </a:cubicBezTo>
                  <a:cubicBezTo>
                    <a:pt x="4695" y="2805"/>
                    <a:pt x="4222" y="2332"/>
                    <a:pt x="4222" y="1734"/>
                  </a:cubicBezTo>
                  <a:cubicBezTo>
                    <a:pt x="4222" y="1167"/>
                    <a:pt x="4695" y="694"/>
                    <a:pt x="5262" y="694"/>
                  </a:cubicBezTo>
                  <a:close/>
                  <a:moveTo>
                    <a:pt x="8066" y="725"/>
                  </a:moveTo>
                  <a:cubicBezTo>
                    <a:pt x="8664" y="725"/>
                    <a:pt x="9137" y="1198"/>
                    <a:pt x="9137" y="1765"/>
                  </a:cubicBezTo>
                  <a:lnTo>
                    <a:pt x="9137" y="3151"/>
                  </a:lnTo>
                  <a:cubicBezTo>
                    <a:pt x="9137" y="3750"/>
                    <a:pt x="8664" y="4222"/>
                    <a:pt x="8066" y="4222"/>
                  </a:cubicBezTo>
                  <a:lnTo>
                    <a:pt x="7372" y="4222"/>
                  </a:lnTo>
                  <a:cubicBezTo>
                    <a:pt x="7152" y="4222"/>
                    <a:pt x="6994" y="4065"/>
                    <a:pt x="6994" y="3876"/>
                  </a:cubicBezTo>
                  <a:lnTo>
                    <a:pt x="6994" y="1072"/>
                  </a:lnTo>
                  <a:cubicBezTo>
                    <a:pt x="6994" y="883"/>
                    <a:pt x="7152" y="725"/>
                    <a:pt x="7372" y="725"/>
                  </a:cubicBez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4569"/>
                  </a:lnTo>
                  <a:cubicBezTo>
                    <a:pt x="0" y="4758"/>
                    <a:pt x="158" y="4916"/>
                    <a:pt x="347" y="4916"/>
                  </a:cubicBezTo>
                  <a:lnTo>
                    <a:pt x="10208" y="4916"/>
                  </a:lnTo>
                  <a:cubicBezTo>
                    <a:pt x="10397" y="4916"/>
                    <a:pt x="10554" y="4758"/>
                    <a:pt x="10554" y="4569"/>
                  </a:cubicBezTo>
                  <a:lnTo>
                    <a:pt x="10554" y="347"/>
                  </a:lnTo>
                  <a:cubicBezTo>
                    <a:pt x="10554" y="158"/>
                    <a:pt x="10397" y="1"/>
                    <a:pt x="1020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5" name="Google Shape;6625;p48"/>
            <p:cNvSpPr/>
            <p:nvPr/>
          </p:nvSpPr>
          <p:spPr>
            <a:xfrm>
              <a:off x="-45093575" y="3728200"/>
              <a:ext cx="17325" cy="53575"/>
            </a:xfrm>
            <a:custGeom>
              <a:avLst/>
              <a:gdLst/>
              <a:ahLst/>
              <a:cxnLst/>
              <a:rect l="l" t="t" r="r" b="b"/>
              <a:pathLst>
                <a:path w="693" h="2143" extrusionOk="0">
                  <a:moveTo>
                    <a:pt x="0" y="1"/>
                  </a:moveTo>
                  <a:lnTo>
                    <a:pt x="0" y="2143"/>
                  </a:lnTo>
                  <a:lnTo>
                    <a:pt x="347" y="2143"/>
                  </a:lnTo>
                  <a:cubicBezTo>
                    <a:pt x="536" y="2143"/>
                    <a:pt x="693" y="1985"/>
                    <a:pt x="693" y="1796"/>
                  </a:cubicBezTo>
                  <a:lnTo>
                    <a:pt x="693" y="347"/>
                  </a:lnTo>
                  <a:cubicBezTo>
                    <a:pt x="693" y="127"/>
                    <a:pt x="536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6" name="Google Shape;6626;p48"/>
            <p:cNvSpPr/>
            <p:nvPr/>
          </p:nvSpPr>
          <p:spPr>
            <a:xfrm>
              <a:off x="-45268450" y="3569900"/>
              <a:ext cx="228450" cy="106350"/>
            </a:xfrm>
            <a:custGeom>
              <a:avLst/>
              <a:gdLst/>
              <a:ahLst/>
              <a:cxnLst/>
              <a:rect l="l" t="t" r="r" b="b"/>
              <a:pathLst>
                <a:path w="9138" h="425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4253"/>
                  </a:lnTo>
                  <a:lnTo>
                    <a:pt x="9137" y="4253"/>
                  </a:lnTo>
                  <a:lnTo>
                    <a:pt x="9137" y="2804"/>
                  </a:lnTo>
                  <a:lnTo>
                    <a:pt x="6680" y="2804"/>
                  </a:lnTo>
                  <a:cubicBezTo>
                    <a:pt x="6491" y="2804"/>
                    <a:pt x="6333" y="2647"/>
                    <a:pt x="6333" y="2457"/>
                  </a:cubicBezTo>
                  <a:lnTo>
                    <a:pt x="6333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7" name="Google Shape;6627;p48"/>
            <p:cNvSpPr/>
            <p:nvPr/>
          </p:nvSpPr>
          <p:spPr>
            <a:xfrm>
              <a:off x="-45093575" y="3574625"/>
              <a:ext cx="47275" cy="47275"/>
            </a:xfrm>
            <a:custGeom>
              <a:avLst/>
              <a:gdLst/>
              <a:ahLst/>
              <a:cxnLst/>
              <a:rect l="l" t="t" r="r" b="b"/>
              <a:pathLst>
                <a:path w="1891" h="1891" extrusionOk="0">
                  <a:moveTo>
                    <a:pt x="0" y="0"/>
                  </a:moveTo>
                  <a:lnTo>
                    <a:pt x="0" y="1890"/>
                  </a:lnTo>
                  <a:lnTo>
                    <a:pt x="1890" y="189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8" name="Google Shape;6628;p48"/>
            <p:cNvSpPr/>
            <p:nvPr/>
          </p:nvSpPr>
          <p:spPr>
            <a:xfrm>
              <a:off x="-45269225" y="3833750"/>
              <a:ext cx="228425" cy="35450"/>
            </a:xfrm>
            <a:custGeom>
              <a:avLst/>
              <a:gdLst/>
              <a:ahLst/>
              <a:cxnLst/>
              <a:rect l="l" t="t" r="r" b="b"/>
              <a:pathLst>
                <a:path w="9137" h="1418" extrusionOk="0">
                  <a:moveTo>
                    <a:pt x="0" y="0"/>
                  </a:moveTo>
                  <a:lnTo>
                    <a:pt x="0" y="1071"/>
                  </a:lnTo>
                  <a:cubicBezTo>
                    <a:pt x="0" y="1260"/>
                    <a:pt x="158" y="1418"/>
                    <a:pt x="378" y="1418"/>
                  </a:cubicBezTo>
                  <a:lnTo>
                    <a:pt x="8790" y="1418"/>
                  </a:lnTo>
                  <a:cubicBezTo>
                    <a:pt x="8979" y="1418"/>
                    <a:pt x="9137" y="1260"/>
                    <a:pt x="9137" y="1071"/>
                  </a:cubicBezTo>
                  <a:lnTo>
                    <a:pt x="9137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629" name="Google Shape;6629;p48"/>
          <p:cNvGrpSpPr/>
          <p:nvPr/>
        </p:nvGrpSpPr>
        <p:grpSpPr>
          <a:xfrm>
            <a:off x="6896134" y="3890106"/>
            <a:ext cx="270869" cy="331821"/>
            <a:chOff x="-45277900" y="3938500"/>
            <a:chExt cx="244975" cy="300100"/>
          </a:xfrm>
          <a:solidFill>
            <a:srgbClr val="171536"/>
          </a:solidFill>
        </p:grpSpPr>
        <p:sp>
          <p:nvSpPr>
            <p:cNvPr id="6630" name="Google Shape;6630;p48"/>
            <p:cNvSpPr/>
            <p:nvPr/>
          </p:nvSpPr>
          <p:spPr>
            <a:xfrm>
              <a:off x="-45210950" y="4107825"/>
              <a:ext cx="23650" cy="24450"/>
            </a:xfrm>
            <a:custGeom>
              <a:avLst/>
              <a:gdLst/>
              <a:ahLst/>
              <a:cxnLst/>
              <a:rect l="l" t="t" r="r" b="b"/>
              <a:pathLst>
                <a:path w="946" h="978" extrusionOk="0">
                  <a:moveTo>
                    <a:pt x="473" y="1"/>
                  </a:moveTo>
                  <a:lnTo>
                    <a:pt x="1" y="978"/>
                  </a:lnTo>
                  <a:lnTo>
                    <a:pt x="946" y="978"/>
                  </a:lnTo>
                  <a:lnTo>
                    <a:pt x="473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1" name="Google Shape;6631;p48"/>
            <p:cNvSpPr/>
            <p:nvPr/>
          </p:nvSpPr>
          <p:spPr>
            <a:xfrm>
              <a:off x="-45084925" y="3943225"/>
              <a:ext cx="47275" cy="47275"/>
            </a:xfrm>
            <a:custGeom>
              <a:avLst/>
              <a:gdLst/>
              <a:ahLst/>
              <a:cxnLst/>
              <a:rect l="l" t="t" r="r" b="b"/>
              <a:pathLst>
                <a:path w="1891" h="1891" extrusionOk="0">
                  <a:moveTo>
                    <a:pt x="1" y="0"/>
                  </a:moveTo>
                  <a:lnTo>
                    <a:pt x="1" y="1891"/>
                  </a:lnTo>
                  <a:lnTo>
                    <a:pt x="1891" y="1891"/>
                  </a:lnTo>
                  <a:lnTo>
                    <a:pt x="1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2" name="Google Shape;6632;p48"/>
            <p:cNvSpPr/>
            <p:nvPr/>
          </p:nvSpPr>
          <p:spPr>
            <a:xfrm>
              <a:off x="-45260575" y="3938500"/>
              <a:ext cx="227650" cy="300100"/>
            </a:xfrm>
            <a:custGeom>
              <a:avLst/>
              <a:gdLst/>
              <a:ahLst/>
              <a:cxnLst/>
              <a:rect l="l" t="t" r="r" b="b"/>
              <a:pathLst>
                <a:path w="9106" h="12004" extrusionOk="0">
                  <a:moveTo>
                    <a:pt x="348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4222"/>
                  </a:lnTo>
                  <a:lnTo>
                    <a:pt x="7342" y="4222"/>
                  </a:lnTo>
                  <a:cubicBezTo>
                    <a:pt x="7562" y="4222"/>
                    <a:pt x="7720" y="4380"/>
                    <a:pt x="7720" y="4600"/>
                  </a:cubicBezTo>
                  <a:lnTo>
                    <a:pt x="7720" y="10208"/>
                  </a:lnTo>
                  <a:cubicBezTo>
                    <a:pt x="7720" y="10428"/>
                    <a:pt x="7562" y="10586"/>
                    <a:pt x="7342" y="10586"/>
                  </a:cubicBezTo>
                  <a:lnTo>
                    <a:pt x="1" y="10586"/>
                  </a:lnTo>
                  <a:lnTo>
                    <a:pt x="1" y="11626"/>
                  </a:lnTo>
                  <a:cubicBezTo>
                    <a:pt x="1" y="11846"/>
                    <a:pt x="158" y="12004"/>
                    <a:pt x="348" y="12004"/>
                  </a:cubicBezTo>
                  <a:lnTo>
                    <a:pt x="8759" y="12004"/>
                  </a:lnTo>
                  <a:cubicBezTo>
                    <a:pt x="8980" y="12004"/>
                    <a:pt x="9106" y="11846"/>
                    <a:pt x="9106" y="11626"/>
                  </a:cubicBezTo>
                  <a:lnTo>
                    <a:pt x="9106" y="2804"/>
                  </a:lnTo>
                  <a:lnTo>
                    <a:pt x="6680" y="2804"/>
                  </a:lnTo>
                  <a:lnTo>
                    <a:pt x="6680" y="2773"/>
                  </a:lnTo>
                  <a:cubicBezTo>
                    <a:pt x="6491" y="2773"/>
                    <a:pt x="6333" y="2615"/>
                    <a:pt x="6333" y="2426"/>
                  </a:cubicBezTo>
                  <a:lnTo>
                    <a:pt x="6333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3" name="Google Shape;6633;p48"/>
            <p:cNvSpPr/>
            <p:nvPr/>
          </p:nvSpPr>
          <p:spPr>
            <a:xfrm>
              <a:off x="-45277900" y="4061375"/>
              <a:ext cx="193000" cy="122875"/>
            </a:xfrm>
            <a:custGeom>
              <a:avLst/>
              <a:gdLst/>
              <a:ahLst/>
              <a:cxnLst/>
              <a:rect l="l" t="t" r="r" b="b"/>
              <a:pathLst>
                <a:path w="7720" h="4915" extrusionOk="0">
                  <a:moveTo>
                    <a:pt x="5987" y="693"/>
                  </a:moveTo>
                  <a:cubicBezTo>
                    <a:pt x="6207" y="693"/>
                    <a:pt x="6333" y="851"/>
                    <a:pt x="6333" y="1071"/>
                  </a:cubicBezTo>
                  <a:cubicBezTo>
                    <a:pt x="6302" y="1260"/>
                    <a:pt x="6144" y="1418"/>
                    <a:pt x="5987" y="1418"/>
                  </a:cubicBezTo>
                  <a:cubicBezTo>
                    <a:pt x="5798" y="1418"/>
                    <a:pt x="5640" y="1260"/>
                    <a:pt x="5640" y="1071"/>
                  </a:cubicBezTo>
                  <a:cubicBezTo>
                    <a:pt x="5640" y="851"/>
                    <a:pt x="5798" y="693"/>
                    <a:pt x="5987" y="693"/>
                  </a:cubicBezTo>
                  <a:close/>
                  <a:moveTo>
                    <a:pt x="3246" y="701"/>
                  </a:moveTo>
                  <a:cubicBezTo>
                    <a:pt x="3372" y="701"/>
                    <a:pt x="3498" y="772"/>
                    <a:pt x="3561" y="914"/>
                  </a:cubicBezTo>
                  <a:lnTo>
                    <a:pt x="4979" y="3686"/>
                  </a:lnTo>
                  <a:cubicBezTo>
                    <a:pt x="4979" y="3907"/>
                    <a:pt x="4884" y="4096"/>
                    <a:pt x="4727" y="4159"/>
                  </a:cubicBezTo>
                  <a:cubicBezTo>
                    <a:pt x="4695" y="4222"/>
                    <a:pt x="4601" y="4222"/>
                    <a:pt x="4569" y="4222"/>
                  </a:cubicBezTo>
                  <a:cubicBezTo>
                    <a:pt x="4443" y="4222"/>
                    <a:pt x="4349" y="4127"/>
                    <a:pt x="4254" y="4001"/>
                  </a:cubicBezTo>
                  <a:lnTo>
                    <a:pt x="4033" y="3497"/>
                  </a:lnTo>
                  <a:lnTo>
                    <a:pt x="2364" y="3497"/>
                  </a:lnTo>
                  <a:lnTo>
                    <a:pt x="2143" y="4001"/>
                  </a:lnTo>
                  <a:cubicBezTo>
                    <a:pt x="2075" y="4115"/>
                    <a:pt x="1940" y="4196"/>
                    <a:pt x="1811" y="4196"/>
                  </a:cubicBezTo>
                  <a:cubicBezTo>
                    <a:pt x="1762" y="4196"/>
                    <a:pt x="1714" y="4185"/>
                    <a:pt x="1671" y="4159"/>
                  </a:cubicBezTo>
                  <a:cubicBezTo>
                    <a:pt x="1513" y="4096"/>
                    <a:pt x="1419" y="3844"/>
                    <a:pt x="1513" y="3686"/>
                  </a:cubicBezTo>
                  <a:lnTo>
                    <a:pt x="2931" y="914"/>
                  </a:lnTo>
                  <a:cubicBezTo>
                    <a:pt x="2994" y="772"/>
                    <a:pt x="3120" y="701"/>
                    <a:pt x="3246" y="701"/>
                  </a:cubicBezTo>
                  <a:close/>
                  <a:moveTo>
                    <a:pt x="5955" y="2079"/>
                  </a:moveTo>
                  <a:cubicBezTo>
                    <a:pt x="6144" y="2079"/>
                    <a:pt x="6302" y="2237"/>
                    <a:pt x="6302" y="2426"/>
                  </a:cubicBezTo>
                  <a:lnTo>
                    <a:pt x="6302" y="3844"/>
                  </a:lnTo>
                  <a:cubicBezTo>
                    <a:pt x="6302" y="4064"/>
                    <a:pt x="6144" y="4222"/>
                    <a:pt x="5955" y="4222"/>
                  </a:cubicBezTo>
                  <a:cubicBezTo>
                    <a:pt x="5766" y="4222"/>
                    <a:pt x="5609" y="4064"/>
                    <a:pt x="5609" y="3844"/>
                  </a:cubicBezTo>
                  <a:lnTo>
                    <a:pt x="5609" y="2426"/>
                  </a:lnTo>
                  <a:cubicBezTo>
                    <a:pt x="5609" y="2237"/>
                    <a:pt x="5766" y="2079"/>
                    <a:pt x="5955" y="2079"/>
                  </a:cubicBezTo>
                  <a:close/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4568"/>
                  </a:lnTo>
                  <a:cubicBezTo>
                    <a:pt x="1" y="4757"/>
                    <a:pt x="158" y="4915"/>
                    <a:pt x="347" y="4915"/>
                  </a:cubicBezTo>
                  <a:lnTo>
                    <a:pt x="7720" y="4915"/>
                  </a:lnTo>
                  <a:lnTo>
                    <a:pt x="772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634" name="Google Shape;6634;p48"/>
          <p:cNvGrpSpPr/>
          <p:nvPr/>
        </p:nvGrpSpPr>
        <p:grpSpPr>
          <a:xfrm>
            <a:off x="7728121" y="3490368"/>
            <a:ext cx="331821" cy="331821"/>
            <a:chOff x="-44502875" y="3576975"/>
            <a:chExt cx="300100" cy="300100"/>
          </a:xfrm>
          <a:solidFill>
            <a:srgbClr val="171536"/>
          </a:solidFill>
        </p:grpSpPr>
        <p:sp>
          <p:nvSpPr>
            <p:cNvPr id="6635" name="Google Shape;6635;p48"/>
            <p:cNvSpPr/>
            <p:nvPr/>
          </p:nvSpPr>
          <p:spPr>
            <a:xfrm>
              <a:off x="-44466650" y="3576975"/>
              <a:ext cx="53600" cy="18925"/>
            </a:xfrm>
            <a:custGeom>
              <a:avLst/>
              <a:gdLst/>
              <a:ahLst/>
              <a:cxnLst/>
              <a:rect l="l" t="t" r="r" b="b"/>
              <a:pathLst>
                <a:path w="2144" h="757" extrusionOk="0">
                  <a:moveTo>
                    <a:pt x="348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757"/>
                  </a:lnTo>
                  <a:lnTo>
                    <a:pt x="2143" y="757"/>
                  </a:lnTo>
                  <a:lnTo>
                    <a:pt x="2143" y="347"/>
                  </a:lnTo>
                  <a:cubicBezTo>
                    <a:pt x="2143" y="158"/>
                    <a:pt x="1986" y="1"/>
                    <a:pt x="17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6" name="Google Shape;6636;p48"/>
            <p:cNvSpPr/>
            <p:nvPr/>
          </p:nvSpPr>
          <p:spPr>
            <a:xfrm>
              <a:off x="-44502875" y="3595100"/>
              <a:ext cx="283575" cy="281975"/>
            </a:xfrm>
            <a:custGeom>
              <a:avLst/>
              <a:gdLst/>
              <a:ahLst/>
              <a:cxnLst/>
              <a:rect l="l" t="t" r="r" b="b"/>
              <a:pathLst>
                <a:path w="11343" h="11279" extrusionOk="0">
                  <a:moveTo>
                    <a:pt x="10945" y="0"/>
                  </a:moveTo>
                  <a:cubicBezTo>
                    <a:pt x="10854" y="0"/>
                    <a:pt x="10760" y="32"/>
                    <a:pt x="10681" y="95"/>
                  </a:cubicBezTo>
                  <a:lnTo>
                    <a:pt x="10082" y="693"/>
                  </a:lnTo>
                  <a:lnTo>
                    <a:pt x="347" y="693"/>
                  </a:lnTo>
                  <a:cubicBezTo>
                    <a:pt x="158" y="693"/>
                    <a:pt x="1" y="851"/>
                    <a:pt x="1" y="1040"/>
                  </a:cubicBezTo>
                  <a:lnTo>
                    <a:pt x="1" y="2458"/>
                  </a:lnTo>
                  <a:cubicBezTo>
                    <a:pt x="1" y="2647"/>
                    <a:pt x="158" y="2804"/>
                    <a:pt x="347" y="2804"/>
                  </a:cubicBezTo>
                  <a:lnTo>
                    <a:pt x="7940" y="2804"/>
                  </a:lnTo>
                  <a:lnTo>
                    <a:pt x="3561" y="7215"/>
                  </a:lnTo>
                  <a:lnTo>
                    <a:pt x="3561" y="3529"/>
                  </a:lnTo>
                  <a:lnTo>
                    <a:pt x="1418" y="3529"/>
                  </a:lnTo>
                  <a:lnTo>
                    <a:pt x="1418" y="9357"/>
                  </a:lnTo>
                  <a:lnTo>
                    <a:pt x="820" y="9956"/>
                  </a:lnTo>
                  <a:cubicBezTo>
                    <a:pt x="725" y="10050"/>
                    <a:pt x="725" y="10302"/>
                    <a:pt x="820" y="10460"/>
                  </a:cubicBezTo>
                  <a:cubicBezTo>
                    <a:pt x="914" y="10523"/>
                    <a:pt x="977" y="10586"/>
                    <a:pt x="1072" y="10586"/>
                  </a:cubicBezTo>
                  <a:cubicBezTo>
                    <a:pt x="1135" y="10586"/>
                    <a:pt x="1261" y="10523"/>
                    <a:pt x="1292" y="10460"/>
                  </a:cubicBezTo>
                  <a:lnTo>
                    <a:pt x="1891" y="9861"/>
                  </a:lnTo>
                  <a:lnTo>
                    <a:pt x="7719" y="9861"/>
                  </a:lnTo>
                  <a:lnTo>
                    <a:pt x="7719" y="7750"/>
                  </a:lnTo>
                  <a:lnTo>
                    <a:pt x="4033" y="7750"/>
                  </a:lnTo>
                  <a:lnTo>
                    <a:pt x="8444" y="3340"/>
                  </a:lnTo>
                  <a:lnTo>
                    <a:pt x="8444" y="10932"/>
                  </a:lnTo>
                  <a:cubicBezTo>
                    <a:pt x="8444" y="11121"/>
                    <a:pt x="8602" y="11279"/>
                    <a:pt x="8791" y="11279"/>
                  </a:cubicBezTo>
                  <a:lnTo>
                    <a:pt x="10208" y="11279"/>
                  </a:lnTo>
                  <a:cubicBezTo>
                    <a:pt x="10397" y="11279"/>
                    <a:pt x="10555" y="11121"/>
                    <a:pt x="10555" y="10932"/>
                  </a:cubicBezTo>
                  <a:lnTo>
                    <a:pt x="10555" y="1197"/>
                  </a:lnTo>
                  <a:lnTo>
                    <a:pt x="11153" y="599"/>
                  </a:lnTo>
                  <a:cubicBezTo>
                    <a:pt x="11343" y="441"/>
                    <a:pt x="11343" y="252"/>
                    <a:pt x="11185" y="95"/>
                  </a:cubicBezTo>
                  <a:cubicBezTo>
                    <a:pt x="11122" y="32"/>
                    <a:pt x="11035" y="0"/>
                    <a:pt x="1094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7" name="Google Shape;6637;p48"/>
            <p:cNvSpPr/>
            <p:nvPr/>
          </p:nvSpPr>
          <p:spPr>
            <a:xfrm>
              <a:off x="-44221675" y="3788850"/>
              <a:ext cx="18900" cy="52800"/>
            </a:xfrm>
            <a:custGeom>
              <a:avLst/>
              <a:gdLst/>
              <a:ahLst/>
              <a:cxnLst/>
              <a:rect l="l" t="t" r="r" b="b"/>
              <a:pathLst>
                <a:path w="756" h="2112" extrusionOk="0">
                  <a:moveTo>
                    <a:pt x="0" y="0"/>
                  </a:moveTo>
                  <a:lnTo>
                    <a:pt x="0" y="2111"/>
                  </a:lnTo>
                  <a:lnTo>
                    <a:pt x="410" y="2111"/>
                  </a:lnTo>
                  <a:cubicBezTo>
                    <a:pt x="599" y="2111"/>
                    <a:pt x="756" y="1954"/>
                    <a:pt x="756" y="1765"/>
                  </a:cubicBezTo>
                  <a:lnTo>
                    <a:pt x="756" y="347"/>
                  </a:lnTo>
                  <a:cubicBezTo>
                    <a:pt x="756" y="158"/>
                    <a:pt x="599" y="0"/>
                    <a:pt x="41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638" name="Google Shape;6638;p48"/>
          <p:cNvGrpSpPr/>
          <p:nvPr/>
        </p:nvGrpSpPr>
        <p:grpSpPr>
          <a:xfrm>
            <a:off x="2356364" y="2181064"/>
            <a:ext cx="284806" cy="241434"/>
            <a:chOff x="1636184" y="2959225"/>
            <a:chExt cx="232666" cy="197250"/>
          </a:xfrm>
          <a:solidFill>
            <a:srgbClr val="171536"/>
          </a:solidFill>
        </p:grpSpPr>
        <p:sp>
          <p:nvSpPr>
            <p:cNvPr id="6639" name="Google Shape;6639;p48"/>
            <p:cNvSpPr/>
            <p:nvPr/>
          </p:nvSpPr>
          <p:spPr>
            <a:xfrm>
              <a:off x="1649300" y="2959225"/>
              <a:ext cx="219550" cy="197250"/>
            </a:xfrm>
            <a:custGeom>
              <a:avLst/>
              <a:gdLst/>
              <a:ahLst/>
              <a:cxnLst/>
              <a:rect l="l" t="t" r="r" b="b"/>
              <a:pathLst>
                <a:path w="8782" h="7890" extrusionOk="0">
                  <a:moveTo>
                    <a:pt x="3485" y="419"/>
                  </a:moveTo>
                  <a:lnTo>
                    <a:pt x="2342" y="1952"/>
                  </a:lnTo>
                  <a:lnTo>
                    <a:pt x="1757" y="419"/>
                  </a:lnTo>
                  <a:close/>
                  <a:moveTo>
                    <a:pt x="6495" y="419"/>
                  </a:moveTo>
                  <a:lnTo>
                    <a:pt x="5882" y="1952"/>
                  </a:lnTo>
                  <a:lnTo>
                    <a:pt x="4739" y="419"/>
                  </a:lnTo>
                  <a:close/>
                  <a:moveTo>
                    <a:pt x="1255" y="809"/>
                  </a:moveTo>
                  <a:lnTo>
                    <a:pt x="1812" y="2314"/>
                  </a:lnTo>
                  <a:lnTo>
                    <a:pt x="307" y="2314"/>
                  </a:lnTo>
                  <a:lnTo>
                    <a:pt x="1255" y="809"/>
                  </a:lnTo>
                  <a:close/>
                  <a:moveTo>
                    <a:pt x="4154" y="614"/>
                  </a:moveTo>
                  <a:lnTo>
                    <a:pt x="5408" y="2314"/>
                  </a:lnTo>
                  <a:lnTo>
                    <a:pt x="2900" y="2314"/>
                  </a:lnTo>
                  <a:lnTo>
                    <a:pt x="4154" y="614"/>
                  </a:lnTo>
                  <a:close/>
                  <a:moveTo>
                    <a:pt x="6997" y="809"/>
                  </a:moveTo>
                  <a:lnTo>
                    <a:pt x="7945" y="2314"/>
                  </a:lnTo>
                  <a:lnTo>
                    <a:pt x="6440" y="2314"/>
                  </a:lnTo>
                  <a:lnTo>
                    <a:pt x="6997" y="809"/>
                  </a:lnTo>
                  <a:close/>
                  <a:moveTo>
                    <a:pt x="2035" y="2928"/>
                  </a:moveTo>
                  <a:lnTo>
                    <a:pt x="3206" y="6133"/>
                  </a:lnTo>
                  <a:lnTo>
                    <a:pt x="419" y="2928"/>
                  </a:lnTo>
                  <a:close/>
                  <a:moveTo>
                    <a:pt x="7806" y="2928"/>
                  </a:moveTo>
                  <a:lnTo>
                    <a:pt x="5018" y="6133"/>
                  </a:lnTo>
                  <a:lnTo>
                    <a:pt x="6217" y="2928"/>
                  </a:lnTo>
                  <a:close/>
                  <a:moveTo>
                    <a:pt x="5548" y="2928"/>
                  </a:moveTo>
                  <a:lnTo>
                    <a:pt x="4126" y="6719"/>
                  </a:lnTo>
                  <a:lnTo>
                    <a:pt x="2677" y="2928"/>
                  </a:lnTo>
                  <a:close/>
                  <a:moveTo>
                    <a:pt x="1562" y="1"/>
                  </a:moveTo>
                  <a:lnTo>
                    <a:pt x="1" y="2482"/>
                  </a:lnTo>
                  <a:lnTo>
                    <a:pt x="1" y="2510"/>
                  </a:lnTo>
                  <a:lnTo>
                    <a:pt x="1" y="2537"/>
                  </a:lnTo>
                  <a:lnTo>
                    <a:pt x="1" y="2593"/>
                  </a:lnTo>
                  <a:lnTo>
                    <a:pt x="1" y="2621"/>
                  </a:lnTo>
                  <a:lnTo>
                    <a:pt x="1" y="2649"/>
                  </a:lnTo>
                  <a:lnTo>
                    <a:pt x="1" y="2677"/>
                  </a:lnTo>
                  <a:lnTo>
                    <a:pt x="1" y="2733"/>
                  </a:lnTo>
                  <a:lnTo>
                    <a:pt x="1" y="2760"/>
                  </a:lnTo>
                  <a:lnTo>
                    <a:pt x="1" y="2788"/>
                  </a:lnTo>
                  <a:lnTo>
                    <a:pt x="1" y="2816"/>
                  </a:lnTo>
                  <a:lnTo>
                    <a:pt x="1" y="2872"/>
                  </a:lnTo>
                  <a:lnTo>
                    <a:pt x="4349" y="7834"/>
                  </a:lnTo>
                  <a:lnTo>
                    <a:pt x="4405" y="7890"/>
                  </a:lnTo>
                  <a:lnTo>
                    <a:pt x="4879" y="7890"/>
                  </a:lnTo>
                  <a:lnTo>
                    <a:pt x="4907" y="7834"/>
                  </a:lnTo>
                  <a:lnTo>
                    <a:pt x="8753" y="2788"/>
                  </a:lnTo>
                  <a:lnTo>
                    <a:pt x="8753" y="2788"/>
                  </a:lnTo>
                  <a:cubicBezTo>
                    <a:pt x="8744" y="2798"/>
                    <a:pt x="8738" y="2801"/>
                    <a:pt x="8735" y="2801"/>
                  </a:cubicBezTo>
                  <a:cubicBezTo>
                    <a:pt x="8729" y="2801"/>
                    <a:pt x="8735" y="2788"/>
                    <a:pt x="8753" y="2788"/>
                  </a:cubicBezTo>
                  <a:lnTo>
                    <a:pt x="8781" y="2760"/>
                  </a:lnTo>
                  <a:lnTo>
                    <a:pt x="8781" y="2733"/>
                  </a:lnTo>
                  <a:lnTo>
                    <a:pt x="8781" y="2677"/>
                  </a:lnTo>
                  <a:lnTo>
                    <a:pt x="8781" y="2649"/>
                  </a:lnTo>
                  <a:lnTo>
                    <a:pt x="8781" y="2621"/>
                  </a:lnTo>
                  <a:lnTo>
                    <a:pt x="8781" y="2593"/>
                  </a:lnTo>
                  <a:lnTo>
                    <a:pt x="8781" y="2537"/>
                  </a:lnTo>
                  <a:lnTo>
                    <a:pt x="8781" y="2510"/>
                  </a:lnTo>
                  <a:lnTo>
                    <a:pt x="8781" y="2482"/>
                  </a:lnTo>
                  <a:lnTo>
                    <a:pt x="7220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0" name="Google Shape;6640;p48"/>
            <p:cNvSpPr/>
            <p:nvPr/>
          </p:nvSpPr>
          <p:spPr>
            <a:xfrm flipH="1">
              <a:off x="1636184" y="2959225"/>
              <a:ext cx="219550" cy="197250"/>
            </a:xfrm>
            <a:custGeom>
              <a:avLst/>
              <a:gdLst/>
              <a:ahLst/>
              <a:cxnLst/>
              <a:rect l="l" t="t" r="r" b="b"/>
              <a:pathLst>
                <a:path w="8782" h="7890" extrusionOk="0">
                  <a:moveTo>
                    <a:pt x="3485" y="419"/>
                  </a:moveTo>
                  <a:lnTo>
                    <a:pt x="2342" y="1952"/>
                  </a:lnTo>
                  <a:lnTo>
                    <a:pt x="1757" y="419"/>
                  </a:lnTo>
                  <a:close/>
                  <a:moveTo>
                    <a:pt x="6495" y="419"/>
                  </a:moveTo>
                  <a:lnTo>
                    <a:pt x="5882" y="1952"/>
                  </a:lnTo>
                  <a:lnTo>
                    <a:pt x="4739" y="419"/>
                  </a:lnTo>
                  <a:close/>
                  <a:moveTo>
                    <a:pt x="1255" y="809"/>
                  </a:moveTo>
                  <a:lnTo>
                    <a:pt x="1812" y="2314"/>
                  </a:lnTo>
                  <a:lnTo>
                    <a:pt x="307" y="2314"/>
                  </a:lnTo>
                  <a:lnTo>
                    <a:pt x="1255" y="809"/>
                  </a:lnTo>
                  <a:close/>
                  <a:moveTo>
                    <a:pt x="4154" y="614"/>
                  </a:moveTo>
                  <a:lnTo>
                    <a:pt x="5408" y="2314"/>
                  </a:lnTo>
                  <a:lnTo>
                    <a:pt x="2900" y="2314"/>
                  </a:lnTo>
                  <a:lnTo>
                    <a:pt x="4154" y="614"/>
                  </a:lnTo>
                  <a:close/>
                  <a:moveTo>
                    <a:pt x="6997" y="809"/>
                  </a:moveTo>
                  <a:lnTo>
                    <a:pt x="7945" y="2314"/>
                  </a:lnTo>
                  <a:lnTo>
                    <a:pt x="6440" y="2314"/>
                  </a:lnTo>
                  <a:lnTo>
                    <a:pt x="6997" y="809"/>
                  </a:lnTo>
                  <a:close/>
                  <a:moveTo>
                    <a:pt x="2035" y="2928"/>
                  </a:moveTo>
                  <a:lnTo>
                    <a:pt x="3206" y="6133"/>
                  </a:lnTo>
                  <a:lnTo>
                    <a:pt x="419" y="2928"/>
                  </a:lnTo>
                  <a:close/>
                  <a:moveTo>
                    <a:pt x="7806" y="2928"/>
                  </a:moveTo>
                  <a:lnTo>
                    <a:pt x="5018" y="6133"/>
                  </a:lnTo>
                  <a:lnTo>
                    <a:pt x="6217" y="2928"/>
                  </a:lnTo>
                  <a:close/>
                  <a:moveTo>
                    <a:pt x="5548" y="2928"/>
                  </a:moveTo>
                  <a:lnTo>
                    <a:pt x="4126" y="6719"/>
                  </a:lnTo>
                  <a:lnTo>
                    <a:pt x="2677" y="2928"/>
                  </a:lnTo>
                  <a:close/>
                  <a:moveTo>
                    <a:pt x="1562" y="1"/>
                  </a:moveTo>
                  <a:lnTo>
                    <a:pt x="1" y="2482"/>
                  </a:lnTo>
                  <a:lnTo>
                    <a:pt x="1" y="2510"/>
                  </a:lnTo>
                  <a:lnTo>
                    <a:pt x="1" y="2537"/>
                  </a:lnTo>
                  <a:lnTo>
                    <a:pt x="1" y="2593"/>
                  </a:lnTo>
                  <a:lnTo>
                    <a:pt x="1" y="2621"/>
                  </a:lnTo>
                  <a:lnTo>
                    <a:pt x="1" y="2649"/>
                  </a:lnTo>
                  <a:lnTo>
                    <a:pt x="1" y="2677"/>
                  </a:lnTo>
                  <a:lnTo>
                    <a:pt x="1" y="2733"/>
                  </a:lnTo>
                  <a:lnTo>
                    <a:pt x="1" y="2760"/>
                  </a:lnTo>
                  <a:lnTo>
                    <a:pt x="1" y="2788"/>
                  </a:lnTo>
                  <a:lnTo>
                    <a:pt x="1" y="2816"/>
                  </a:lnTo>
                  <a:lnTo>
                    <a:pt x="1" y="2872"/>
                  </a:lnTo>
                  <a:lnTo>
                    <a:pt x="4349" y="7834"/>
                  </a:lnTo>
                  <a:lnTo>
                    <a:pt x="4405" y="7890"/>
                  </a:lnTo>
                  <a:lnTo>
                    <a:pt x="4879" y="7890"/>
                  </a:lnTo>
                  <a:lnTo>
                    <a:pt x="4907" y="7834"/>
                  </a:lnTo>
                  <a:lnTo>
                    <a:pt x="8753" y="2788"/>
                  </a:lnTo>
                  <a:lnTo>
                    <a:pt x="8753" y="2788"/>
                  </a:lnTo>
                  <a:cubicBezTo>
                    <a:pt x="8744" y="2798"/>
                    <a:pt x="8738" y="2801"/>
                    <a:pt x="8735" y="2801"/>
                  </a:cubicBezTo>
                  <a:cubicBezTo>
                    <a:pt x="8729" y="2801"/>
                    <a:pt x="8735" y="2788"/>
                    <a:pt x="8753" y="2788"/>
                  </a:cubicBezTo>
                  <a:lnTo>
                    <a:pt x="8781" y="2760"/>
                  </a:lnTo>
                  <a:lnTo>
                    <a:pt x="8781" y="2733"/>
                  </a:lnTo>
                  <a:lnTo>
                    <a:pt x="8781" y="2677"/>
                  </a:lnTo>
                  <a:lnTo>
                    <a:pt x="8781" y="2649"/>
                  </a:lnTo>
                  <a:lnTo>
                    <a:pt x="8781" y="2621"/>
                  </a:lnTo>
                  <a:lnTo>
                    <a:pt x="8781" y="2593"/>
                  </a:lnTo>
                  <a:lnTo>
                    <a:pt x="8781" y="2537"/>
                  </a:lnTo>
                  <a:lnTo>
                    <a:pt x="8781" y="2510"/>
                  </a:lnTo>
                  <a:lnTo>
                    <a:pt x="8781" y="2482"/>
                  </a:lnTo>
                  <a:lnTo>
                    <a:pt x="7220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1" name="Google Shape;6641;p48"/>
            <p:cNvSpPr/>
            <p:nvPr/>
          </p:nvSpPr>
          <p:spPr>
            <a:xfrm>
              <a:off x="1734750" y="3136775"/>
              <a:ext cx="36900" cy="19650"/>
            </a:xfrm>
            <a:custGeom>
              <a:avLst/>
              <a:gdLst/>
              <a:ahLst/>
              <a:cxnLst/>
              <a:rect l="l" t="t" r="r" b="b"/>
              <a:pathLst>
                <a:path w="1476" h="786" extrusionOk="0">
                  <a:moveTo>
                    <a:pt x="0" y="786"/>
                  </a:moveTo>
                  <a:lnTo>
                    <a:pt x="1476" y="786"/>
                  </a:lnTo>
                  <a:lnTo>
                    <a:pt x="762" y="0"/>
                  </a:ln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6642" name="Google Shape;6642;p48"/>
            <p:cNvSpPr/>
            <p:nvPr/>
          </p:nvSpPr>
          <p:spPr>
            <a:xfrm>
              <a:off x="1684150" y="2963550"/>
              <a:ext cx="139900" cy="11300"/>
            </a:xfrm>
            <a:custGeom>
              <a:avLst/>
              <a:gdLst/>
              <a:ahLst/>
              <a:cxnLst/>
              <a:rect l="l" t="t" r="r" b="b"/>
              <a:pathLst>
                <a:path w="5596" h="452" extrusionOk="0">
                  <a:moveTo>
                    <a:pt x="0" y="452"/>
                  </a:moveTo>
                  <a:lnTo>
                    <a:pt x="5596" y="452"/>
                  </a:lnTo>
                  <a:lnTo>
                    <a:pt x="5500" y="0"/>
                  </a:lnTo>
                  <a:lnTo>
                    <a:pt x="238" y="47"/>
                  </a:lnTo>
                  <a:close/>
                </a:path>
              </a:pathLst>
            </a:custGeom>
            <a:grpFill/>
            <a:ln>
              <a:noFill/>
            </a:ln>
          </p:spPr>
        </p:sp>
      </p:grpSp>
      <p:grpSp>
        <p:nvGrpSpPr>
          <p:cNvPr id="6643" name="Google Shape;6643;p48"/>
          <p:cNvGrpSpPr/>
          <p:nvPr/>
        </p:nvGrpSpPr>
        <p:grpSpPr>
          <a:xfrm>
            <a:off x="3623760" y="2531111"/>
            <a:ext cx="239502" cy="338262"/>
            <a:chOff x="-47300587" y="123275"/>
            <a:chExt cx="190975" cy="269725"/>
          </a:xfrm>
          <a:solidFill>
            <a:srgbClr val="171536"/>
          </a:solidFill>
        </p:grpSpPr>
        <p:sp>
          <p:nvSpPr>
            <p:cNvPr id="6644" name="Google Shape;6644;p48"/>
            <p:cNvSpPr/>
            <p:nvPr/>
          </p:nvSpPr>
          <p:spPr>
            <a:xfrm>
              <a:off x="-47300587" y="123275"/>
              <a:ext cx="190975" cy="269725"/>
            </a:xfrm>
            <a:custGeom>
              <a:avLst/>
              <a:gdLst/>
              <a:ahLst/>
              <a:cxnLst/>
              <a:rect l="l" t="t" r="r" b="b"/>
              <a:pathLst>
                <a:path w="7639" h="10789" extrusionOk="0">
                  <a:moveTo>
                    <a:pt x="5130" y="1283"/>
                  </a:moveTo>
                  <a:cubicBezTo>
                    <a:pt x="5659" y="1283"/>
                    <a:pt x="6050" y="1701"/>
                    <a:pt x="6050" y="2231"/>
                  </a:cubicBezTo>
                  <a:lnTo>
                    <a:pt x="6050" y="6273"/>
                  </a:lnTo>
                  <a:lnTo>
                    <a:pt x="4182" y="6273"/>
                  </a:lnTo>
                  <a:lnTo>
                    <a:pt x="4182" y="5687"/>
                  </a:lnTo>
                  <a:lnTo>
                    <a:pt x="4489" y="5687"/>
                  </a:lnTo>
                  <a:cubicBezTo>
                    <a:pt x="4684" y="5687"/>
                    <a:pt x="4823" y="5548"/>
                    <a:pt x="4823" y="5381"/>
                  </a:cubicBezTo>
                  <a:cubicBezTo>
                    <a:pt x="4823" y="5213"/>
                    <a:pt x="4684" y="5074"/>
                    <a:pt x="4489" y="5074"/>
                  </a:cubicBezTo>
                  <a:lnTo>
                    <a:pt x="4182" y="5074"/>
                  </a:lnTo>
                  <a:lnTo>
                    <a:pt x="4182" y="4433"/>
                  </a:lnTo>
                  <a:lnTo>
                    <a:pt x="4489" y="4433"/>
                  </a:lnTo>
                  <a:cubicBezTo>
                    <a:pt x="4684" y="4433"/>
                    <a:pt x="4823" y="4294"/>
                    <a:pt x="4823" y="4126"/>
                  </a:cubicBezTo>
                  <a:cubicBezTo>
                    <a:pt x="4823" y="3931"/>
                    <a:pt x="4684" y="3792"/>
                    <a:pt x="4489" y="3792"/>
                  </a:cubicBezTo>
                  <a:lnTo>
                    <a:pt x="4182" y="3792"/>
                  </a:lnTo>
                  <a:lnTo>
                    <a:pt x="4182" y="3179"/>
                  </a:lnTo>
                  <a:lnTo>
                    <a:pt x="4489" y="3179"/>
                  </a:lnTo>
                  <a:cubicBezTo>
                    <a:pt x="4684" y="3179"/>
                    <a:pt x="4823" y="3039"/>
                    <a:pt x="4823" y="2872"/>
                  </a:cubicBezTo>
                  <a:cubicBezTo>
                    <a:pt x="4823" y="2677"/>
                    <a:pt x="4684" y="2537"/>
                    <a:pt x="4489" y="2537"/>
                  </a:cubicBezTo>
                  <a:lnTo>
                    <a:pt x="4182" y="2537"/>
                  </a:lnTo>
                  <a:lnTo>
                    <a:pt x="4182" y="2231"/>
                  </a:lnTo>
                  <a:cubicBezTo>
                    <a:pt x="4182" y="1701"/>
                    <a:pt x="4600" y="1283"/>
                    <a:pt x="5130" y="1283"/>
                  </a:cubicBezTo>
                  <a:close/>
                  <a:moveTo>
                    <a:pt x="2649" y="1952"/>
                  </a:moveTo>
                  <a:cubicBezTo>
                    <a:pt x="3178" y="1952"/>
                    <a:pt x="3597" y="2370"/>
                    <a:pt x="3597" y="2900"/>
                  </a:cubicBezTo>
                  <a:lnTo>
                    <a:pt x="3597" y="6328"/>
                  </a:lnTo>
                  <a:lnTo>
                    <a:pt x="1701" y="6328"/>
                  </a:lnTo>
                  <a:lnTo>
                    <a:pt x="1701" y="2900"/>
                  </a:lnTo>
                  <a:cubicBezTo>
                    <a:pt x="1701" y="2370"/>
                    <a:pt x="2119" y="1952"/>
                    <a:pt x="2649" y="1952"/>
                  </a:cubicBezTo>
                  <a:close/>
                  <a:moveTo>
                    <a:pt x="6969" y="6942"/>
                  </a:moveTo>
                  <a:lnTo>
                    <a:pt x="6969" y="7248"/>
                  </a:lnTo>
                  <a:lnTo>
                    <a:pt x="6997" y="7248"/>
                  </a:lnTo>
                  <a:cubicBezTo>
                    <a:pt x="6997" y="7443"/>
                    <a:pt x="6858" y="7583"/>
                    <a:pt x="6691" y="7583"/>
                  </a:cubicBezTo>
                  <a:lnTo>
                    <a:pt x="1088" y="7583"/>
                  </a:lnTo>
                  <a:cubicBezTo>
                    <a:pt x="920" y="7583"/>
                    <a:pt x="781" y="7443"/>
                    <a:pt x="781" y="7248"/>
                  </a:cubicBezTo>
                  <a:lnTo>
                    <a:pt x="781" y="6942"/>
                  </a:lnTo>
                  <a:close/>
                  <a:moveTo>
                    <a:pt x="6273" y="8168"/>
                  </a:moveTo>
                  <a:lnTo>
                    <a:pt x="5827" y="10092"/>
                  </a:lnTo>
                  <a:lnTo>
                    <a:pt x="1952" y="10092"/>
                  </a:lnTo>
                  <a:lnTo>
                    <a:pt x="1506" y="8168"/>
                  </a:lnTo>
                  <a:close/>
                  <a:moveTo>
                    <a:pt x="5102" y="1"/>
                  </a:moveTo>
                  <a:cubicBezTo>
                    <a:pt x="4907" y="1"/>
                    <a:pt x="4767" y="140"/>
                    <a:pt x="4767" y="307"/>
                  </a:cubicBezTo>
                  <a:lnTo>
                    <a:pt x="4767" y="670"/>
                  </a:lnTo>
                  <a:cubicBezTo>
                    <a:pt x="4572" y="698"/>
                    <a:pt x="4405" y="781"/>
                    <a:pt x="4210" y="921"/>
                  </a:cubicBezTo>
                  <a:lnTo>
                    <a:pt x="3987" y="670"/>
                  </a:lnTo>
                  <a:cubicBezTo>
                    <a:pt x="3931" y="614"/>
                    <a:pt x="3847" y="586"/>
                    <a:pt x="3760" y="586"/>
                  </a:cubicBezTo>
                  <a:cubicBezTo>
                    <a:pt x="3673" y="586"/>
                    <a:pt x="3583" y="614"/>
                    <a:pt x="3513" y="670"/>
                  </a:cubicBezTo>
                  <a:cubicBezTo>
                    <a:pt x="3429" y="781"/>
                    <a:pt x="3429" y="976"/>
                    <a:pt x="3513" y="1116"/>
                  </a:cubicBezTo>
                  <a:lnTo>
                    <a:pt x="3764" y="1367"/>
                  </a:lnTo>
                  <a:cubicBezTo>
                    <a:pt x="3708" y="1478"/>
                    <a:pt x="3652" y="1562"/>
                    <a:pt x="3597" y="1673"/>
                  </a:cubicBezTo>
                  <a:cubicBezTo>
                    <a:pt x="3374" y="1506"/>
                    <a:pt x="3123" y="1367"/>
                    <a:pt x="2872" y="1339"/>
                  </a:cubicBezTo>
                  <a:lnTo>
                    <a:pt x="2872" y="976"/>
                  </a:lnTo>
                  <a:cubicBezTo>
                    <a:pt x="2872" y="809"/>
                    <a:pt x="2732" y="670"/>
                    <a:pt x="2537" y="670"/>
                  </a:cubicBezTo>
                  <a:cubicBezTo>
                    <a:pt x="2370" y="670"/>
                    <a:pt x="2231" y="809"/>
                    <a:pt x="2231" y="976"/>
                  </a:cubicBezTo>
                  <a:lnTo>
                    <a:pt x="2231" y="1339"/>
                  </a:lnTo>
                  <a:cubicBezTo>
                    <a:pt x="2036" y="1367"/>
                    <a:pt x="1840" y="1450"/>
                    <a:pt x="1673" y="1562"/>
                  </a:cubicBezTo>
                  <a:lnTo>
                    <a:pt x="1422" y="1339"/>
                  </a:lnTo>
                  <a:cubicBezTo>
                    <a:pt x="1380" y="1283"/>
                    <a:pt x="1304" y="1255"/>
                    <a:pt x="1220" y="1255"/>
                  </a:cubicBezTo>
                  <a:cubicBezTo>
                    <a:pt x="1137" y="1255"/>
                    <a:pt x="1046" y="1283"/>
                    <a:pt x="976" y="1339"/>
                  </a:cubicBezTo>
                  <a:cubicBezTo>
                    <a:pt x="865" y="1450"/>
                    <a:pt x="865" y="1645"/>
                    <a:pt x="976" y="1785"/>
                  </a:cubicBezTo>
                  <a:lnTo>
                    <a:pt x="1227" y="2036"/>
                  </a:lnTo>
                  <a:cubicBezTo>
                    <a:pt x="1116" y="2203"/>
                    <a:pt x="1032" y="2370"/>
                    <a:pt x="976" y="2593"/>
                  </a:cubicBezTo>
                  <a:lnTo>
                    <a:pt x="642" y="2593"/>
                  </a:lnTo>
                  <a:cubicBezTo>
                    <a:pt x="447" y="2593"/>
                    <a:pt x="307" y="2733"/>
                    <a:pt x="307" y="2900"/>
                  </a:cubicBezTo>
                  <a:cubicBezTo>
                    <a:pt x="307" y="3067"/>
                    <a:pt x="447" y="3206"/>
                    <a:pt x="642" y="3206"/>
                  </a:cubicBezTo>
                  <a:lnTo>
                    <a:pt x="948" y="3206"/>
                  </a:lnTo>
                  <a:lnTo>
                    <a:pt x="948" y="3848"/>
                  </a:lnTo>
                  <a:lnTo>
                    <a:pt x="642" y="3848"/>
                  </a:lnTo>
                  <a:cubicBezTo>
                    <a:pt x="447" y="3848"/>
                    <a:pt x="307" y="3987"/>
                    <a:pt x="307" y="4154"/>
                  </a:cubicBezTo>
                  <a:cubicBezTo>
                    <a:pt x="307" y="4321"/>
                    <a:pt x="447" y="4461"/>
                    <a:pt x="642" y="4461"/>
                  </a:cubicBezTo>
                  <a:lnTo>
                    <a:pt x="948" y="4461"/>
                  </a:lnTo>
                  <a:lnTo>
                    <a:pt x="948" y="5102"/>
                  </a:lnTo>
                  <a:lnTo>
                    <a:pt x="642" y="5102"/>
                  </a:lnTo>
                  <a:cubicBezTo>
                    <a:pt x="447" y="5102"/>
                    <a:pt x="307" y="5241"/>
                    <a:pt x="307" y="5409"/>
                  </a:cubicBezTo>
                  <a:cubicBezTo>
                    <a:pt x="307" y="5576"/>
                    <a:pt x="447" y="5715"/>
                    <a:pt x="642" y="5715"/>
                  </a:cubicBezTo>
                  <a:lnTo>
                    <a:pt x="948" y="5715"/>
                  </a:lnTo>
                  <a:lnTo>
                    <a:pt x="948" y="6356"/>
                  </a:lnTo>
                  <a:lnTo>
                    <a:pt x="307" y="6356"/>
                  </a:lnTo>
                  <a:cubicBezTo>
                    <a:pt x="140" y="6356"/>
                    <a:pt x="1" y="6496"/>
                    <a:pt x="1" y="6663"/>
                  </a:cubicBezTo>
                  <a:lnTo>
                    <a:pt x="1" y="7304"/>
                  </a:lnTo>
                  <a:cubicBezTo>
                    <a:pt x="1" y="7722"/>
                    <a:pt x="279" y="8085"/>
                    <a:pt x="697" y="8196"/>
                  </a:cubicBezTo>
                  <a:lnTo>
                    <a:pt x="1255" y="10538"/>
                  </a:lnTo>
                  <a:cubicBezTo>
                    <a:pt x="1283" y="10677"/>
                    <a:pt x="1422" y="10789"/>
                    <a:pt x="1562" y="10789"/>
                  </a:cubicBezTo>
                  <a:lnTo>
                    <a:pt x="5910" y="10789"/>
                  </a:lnTo>
                  <a:cubicBezTo>
                    <a:pt x="6050" y="10789"/>
                    <a:pt x="6217" y="10677"/>
                    <a:pt x="6245" y="10538"/>
                  </a:cubicBezTo>
                  <a:lnTo>
                    <a:pt x="6802" y="8196"/>
                  </a:lnTo>
                  <a:cubicBezTo>
                    <a:pt x="7165" y="8085"/>
                    <a:pt x="7499" y="7722"/>
                    <a:pt x="7499" y="7304"/>
                  </a:cubicBezTo>
                  <a:lnTo>
                    <a:pt x="7499" y="6663"/>
                  </a:lnTo>
                  <a:cubicBezTo>
                    <a:pt x="7638" y="6468"/>
                    <a:pt x="7499" y="6328"/>
                    <a:pt x="7332" y="6328"/>
                  </a:cubicBezTo>
                  <a:lnTo>
                    <a:pt x="6691" y="6328"/>
                  </a:lnTo>
                  <a:lnTo>
                    <a:pt x="6691" y="5074"/>
                  </a:lnTo>
                  <a:lnTo>
                    <a:pt x="6997" y="5074"/>
                  </a:lnTo>
                  <a:cubicBezTo>
                    <a:pt x="7192" y="5074"/>
                    <a:pt x="7332" y="4935"/>
                    <a:pt x="7332" y="4740"/>
                  </a:cubicBezTo>
                  <a:cubicBezTo>
                    <a:pt x="7332" y="4572"/>
                    <a:pt x="7192" y="4433"/>
                    <a:pt x="6997" y="4433"/>
                  </a:cubicBezTo>
                  <a:lnTo>
                    <a:pt x="6691" y="4433"/>
                  </a:lnTo>
                  <a:lnTo>
                    <a:pt x="6691" y="3820"/>
                  </a:lnTo>
                  <a:lnTo>
                    <a:pt x="6997" y="3820"/>
                  </a:lnTo>
                  <a:cubicBezTo>
                    <a:pt x="7192" y="3820"/>
                    <a:pt x="7332" y="3680"/>
                    <a:pt x="7332" y="3485"/>
                  </a:cubicBezTo>
                  <a:cubicBezTo>
                    <a:pt x="7332" y="3318"/>
                    <a:pt x="7192" y="3179"/>
                    <a:pt x="6997" y="3179"/>
                  </a:cubicBezTo>
                  <a:lnTo>
                    <a:pt x="6691" y="3179"/>
                  </a:lnTo>
                  <a:lnTo>
                    <a:pt x="6691" y="2537"/>
                  </a:lnTo>
                  <a:lnTo>
                    <a:pt x="6997" y="2537"/>
                  </a:lnTo>
                  <a:cubicBezTo>
                    <a:pt x="7192" y="2537"/>
                    <a:pt x="7332" y="2398"/>
                    <a:pt x="7332" y="2231"/>
                  </a:cubicBezTo>
                  <a:cubicBezTo>
                    <a:pt x="7332" y="2064"/>
                    <a:pt x="7192" y="1924"/>
                    <a:pt x="6997" y="1924"/>
                  </a:cubicBezTo>
                  <a:lnTo>
                    <a:pt x="6663" y="1924"/>
                  </a:lnTo>
                  <a:cubicBezTo>
                    <a:pt x="6635" y="1701"/>
                    <a:pt x="6551" y="1534"/>
                    <a:pt x="6412" y="1367"/>
                  </a:cubicBezTo>
                  <a:lnTo>
                    <a:pt x="6663" y="1116"/>
                  </a:lnTo>
                  <a:cubicBezTo>
                    <a:pt x="6774" y="1004"/>
                    <a:pt x="6774" y="809"/>
                    <a:pt x="6663" y="670"/>
                  </a:cubicBezTo>
                  <a:cubicBezTo>
                    <a:pt x="6607" y="614"/>
                    <a:pt x="6530" y="586"/>
                    <a:pt x="6450" y="586"/>
                  </a:cubicBezTo>
                  <a:cubicBezTo>
                    <a:pt x="6370" y="586"/>
                    <a:pt x="6286" y="614"/>
                    <a:pt x="6217" y="670"/>
                  </a:cubicBezTo>
                  <a:lnTo>
                    <a:pt x="5966" y="921"/>
                  </a:lnTo>
                  <a:cubicBezTo>
                    <a:pt x="5799" y="809"/>
                    <a:pt x="5604" y="726"/>
                    <a:pt x="5408" y="670"/>
                  </a:cubicBezTo>
                  <a:lnTo>
                    <a:pt x="5408" y="307"/>
                  </a:lnTo>
                  <a:cubicBezTo>
                    <a:pt x="5408" y="140"/>
                    <a:pt x="5269" y="1"/>
                    <a:pt x="510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5" name="Google Shape;6645;p48"/>
            <p:cNvSpPr/>
            <p:nvPr/>
          </p:nvSpPr>
          <p:spPr>
            <a:xfrm>
              <a:off x="-47242037" y="188100"/>
              <a:ext cx="15350" cy="31375"/>
            </a:xfrm>
            <a:custGeom>
              <a:avLst/>
              <a:gdLst/>
              <a:ahLst/>
              <a:cxnLst/>
              <a:rect l="l" t="t" r="r" b="b"/>
              <a:pathLst>
                <a:path w="614" h="1255" extrusionOk="0">
                  <a:moveTo>
                    <a:pt x="307" y="0"/>
                  </a:moveTo>
                  <a:cubicBezTo>
                    <a:pt x="140" y="0"/>
                    <a:pt x="0" y="140"/>
                    <a:pt x="0" y="307"/>
                  </a:cubicBezTo>
                  <a:lnTo>
                    <a:pt x="0" y="948"/>
                  </a:lnTo>
                  <a:cubicBezTo>
                    <a:pt x="0" y="1115"/>
                    <a:pt x="140" y="1255"/>
                    <a:pt x="307" y="1255"/>
                  </a:cubicBezTo>
                  <a:cubicBezTo>
                    <a:pt x="474" y="1255"/>
                    <a:pt x="613" y="1115"/>
                    <a:pt x="613" y="948"/>
                  </a:cubicBezTo>
                  <a:lnTo>
                    <a:pt x="613" y="307"/>
                  </a:lnTo>
                  <a:cubicBezTo>
                    <a:pt x="613" y="140"/>
                    <a:pt x="474" y="0"/>
                    <a:pt x="30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6" name="Google Shape;6646;p48"/>
            <p:cNvSpPr/>
            <p:nvPr/>
          </p:nvSpPr>
          <p:spPr>
            <a:xfrm>
              <a:off x="-47242037" y="234775"/>
              <a:ext cx="15350" cy="31400"/>
            </a:xfrm>
            <a:custGeom>
              <a:avLst/>
              <a:gdLst/>
              <a:ahLst/>
              <a:cxnLst/>
              <a:rect l="l" t="t" r="r" b="b"/>
              <a:pathLst>
                <a:path w="614" h="1256" extrusionOk="0">
                  <a:moveTo>
                    <a:pt x="307" y="1"/>
                  </a:moveTo>
                  <a:cubicBezTo>
                    <a:pt x="140" y="1"/>
                    <a:pt x="0" y="140"/>
                    <a:pt x="0" y="335"/>
                  </a:cubicBezTo>
                  <a:lnTo>
                    <a:pt x="0" y="949"/>
                  </a:lnTo>
                  <a:cubicBezTo>
                    <a:pt x="0" y="1116"/>
                    <a:pt x="140" y="1255"/>
                    <a:pt x="307" y="1255"/>
                  </a:cubicBezTo>
                  <a:cubicBezTo>
                    <a:pt x="474" y="1255"/>
                    <a:pt x="613" y="1116"/>
                    <a:pt x="613" y="949"/>
                  </a:cubicBezTo>
                  <a:lnTo>
                    <a:pt x="613" y="335"/>
                  </a:lnTo>
                  <a:cubicBezTo>
                    <a:pt x="613" y="140"/>
                    <a:pt x="474" y="1"/>
                    <a:pt x="30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7" name="Google Shape;6647;p48"/>
            <p:cNvSpPr/>
            <p:nvPr/>
          </p:nvSpPr>
          <p:spPr>
            <a:xfrm>
              <a:off x="-47180012" y="172075"/>
              <a:ext cx="15350" cy="31375"/>
            </a:xfrm>
            <a:custGeom>
              <a:avLst/>
              <a:gdLst/>
              <a:ahLst/>
              <a:cxnLst/>
              <a:rect l="l" t="t" r="r" b="b"/>
              <a:pathLst>
                <a:path w="614" h="1255" extrusionOk="0">
                  <a:moveTo>
                    <a:pt x="307" y="0"/>
                  </a:moveTo>
                  <a:cubicBezTo>
                    <a:pt x="139" y="0"/>
                    <a:pt x="0" y="139"/>
                    <a:pt x="0" y="335"/>
                  </a:cubicBezTo>
                  <a:lnTo>
                    <a:pt x="0" y="948"/>
                  </a:lnTo>
                  <a:cubicBezTo>
                    <a:pt x="0" y="1115"/>
                    <a:pt x="139" y="1254"/>
                    <a:pt x="307" y="1254"/>
                  </a:cubicBezTo>
                  <a:cubicBezTo>
                    <a:pt x="474" y="1254"/>
                    <a:pt x="613" y="1115"/>
                    <a:pt x="613" y="948"/>
                  </a:cubicBezTo>
                  <a:lnTo>
                    <a:pt x="613" y="335"/>
                  </a:lnTo>
                  <a:cubicBezTo>
                    <a:pt x="613" y="139"/>
                    <a:pt x="474" y="0"/>
                    <a:pt x="30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8" name="Google Shape;6648;p48"/>
            <p:cNvSpPr/>
            <p:nvPr/>
          </p:nvSpPr>
          <p:spPr>
            <a:xfrm>
              <a:off x="-47180012" y="218050"/>
              <a:ext cx="15350" cy="32100"/>
            </a:xfrm>
            <a:custGeom>
              <a:avLst/>
              <a:gdLst/>
              <a:ahLst/>
              <a:cxnLst/>
              <a:rect l="l" t="t" r="r" b="b"/>
              <a:pathLst>
                <a:path w="614" h="1284" extrusionOk="0">
                  <a:moveTo>
                    <a:pt x="307" y="1"/>
                  </a:moveTo>
                  <a:cubicBezTo>
                    <a:pt x="139" y="1"/>
                    <a:pt x="0" y="140"/>
                    <a:pt x="0" y="335"/>
                  </a:cubicBezTo>
                  <a:lnTo>
                    <a:pt x="0" y="949"/>
                  </a:lnTo>
                  <a:cubicBezTo>
                    <a:pt x="0" y="1144"/>
                    <a:pt x="139" y="1283"/>
                    <a:pt x="307" y="1283"/>
                  </a:cubicBezTo>
                  <a:cubicBezTo>
                    <a:pt x="474" y="1283"/>
                    <a:pt x="613" y="1144"/>
                    <a:pt x="613" y="949"/>
                  </a:cubicBezTo>
                  <a:lnTo>
                    <a:pt x="613" y="335"/>
                  </a:lnTo>
                  <a:cubicBezTo>
                    <a:pt x="613" y="140"/>
                    <a:pt x="474" y="1"/>
                    <a:pt x="30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534" name="Рисунок 533">
            <a:extLst>
              <a:ext uri="{FF2B5EF4-FFF2-40B4-BE49-F238E27FC236}">
                <a16:creationId xmlns:a16="http://schemas.microsoft.com/office/drawing/2014/main" id="{F743EE84-2A65-974E-A8EC-CE05712311C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070" y="76957"/>
            <a:ext cx="1086930" cy="556313"/>
          </a:xfrm>
          <a:prstGeom prst="rect">
            <a:avLst/>
          </a:prstGeom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3" name="Google Shape;6653;p49"/>
          <p:cNvSpPr txBox="1">
            <a:spLocks noGrp="1"/>
          </p:cNvSpPr>
          <p:nvPr>
            <p:ph type="title" idx="4294967295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ru-RU" b="1" dirty="0">
                <a:solidFill>
                  <a:srgbClr val="171536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  <a:sym typeface="Arial"/>
              </a:rPr>
              <a:t>Образование</a:t>
            </a:r>
            <a:endParaRPr b="1" dirty="0">
              <a:solidFill>
                <a:srgbClr val="171536"/>
              </a:solidFill>
              <a:latin typeface="Roboto Light" panose="02000000000000000000" pitchFamily="2" charset="0"/>
              <a:ea typeface="Roboto Light" panose="02000000000000000000" pitchFamily="2" charset="0"/>
              <a:cs typeface="Roboto Light" panose="02000000000000000000" pitchFamily="2" charset="0"/>
              <a:sym typeface="Arial"/>
            </a:endParaRPr>
          </a:p>
        </p:txBody>
      </p:sp>
      <p:sp>
        <p:nvSpPr>
          <p:cNvPr id="6654" name="Google Shape;6654;p49"/>
          <p:cNvSpPr/>
          <p:nvPr/>
        </p:nvSpPr>
        <p:spPr>
          <a:xfrm>
            <a:off x="1179006" y="1683910"/>
            <a:ext cx="297772" cy="343672"/>
          </a:xfrm>
          <a:custGeom>
            <a:avLst/>
            <a:gdLst/>
            <a:ahLst/>
            <a:cxnLst/>
            <a:rect l="l" t="t" r="r" b="b"/>
            <a:pathLst>
              <a:path w="10996" h="12691" extrusionOk="0">
                <a:moveTo>
                  <a:pt x="6050" y="820"/>
                </a:moveTo>
                <a:lnTo>
                  <a:pt x="6050" y="1639"/>
                </a:lnTo>
                <a:lnTo>
                  <a:pt x="5199" y="1639"/>
                </a:lnTo>
                <a:lnTo>
                  <a:pt x="5199" y="820"/>
                </a:lnTo>
                <a:close/>
                <a:moveTo>
                  <a:pt x="9358" y="2458"/>
                </a:moveTo>
                <a:lnTo>
                  <a:pt x="9358" y="8255"/>
                </a:lnTo>
                <a:lnTo>
                  <a:pt x="1923" y="8255"/>
                </a:lnTo>
                <a:lnTo>
                  <a:pt x="1923" y="2458"/>
                </a:lnTo>
                <a:close/>
                <a:moveTo>
                  <a:pt x="9767" y="9074"/>
                </a:moveTo>
                <a:cubicBezTo>
                  <a:pt x="10019" y="9074"/>
                  <a:pt x="10177" y="9295"/>
                  <a:pt x="10208" y="9515"/>
                </a:cubicBezTo>
                <a:cubicBezTo>
                  <a:pt x="10177" y="9704"/>
                  <a:pt x="10051" y="9830"/>
                  <a:pt x="9893" y="9925"/>
                </a:cubicBezTo>
                <a:cubicBezTo>
                  <a:pt x="9862" y="9940"/>
                  <a:pt x="9893" y="9948"/>
                  <a:pt x="9594" y="9948"/>
                </a:cubicBezTo>
                <a:cubicBezTo>
                  <a:pt x="9295" y="9948"/>
                  <a:pt x="8665" y="9940"/>
                  <a:pt x="7310" y="9925"/>
                </a:cubicBezTo>
                <a:lnTo>
                  <a:pt x="1513" y="9925"/>
                </a:lnTo>
                <a:cubicBezTo>
                  <a:pt x="1324" y="9925"/>
                  <a:pt x="1166" y="9799"/>
                  <a:pt x="1103" y="9641"/>
                </a:cubicBezTo>
                <a:cubicBezTo>
                  <a:pt x="1040" y="9358"/>
                  <a:pt x="1229" y="9074"/>
                  <a:pt x="1513" y="9074"/>
                </a:cubicBezTo>
                <a:close/>
                <a:moveTo>
                  <a:pt x="4790" y="1"/>
                </a:moveTo>
                <a:cubicBezTo>
                  <a:pt x="4538" y="1"/>
                  <a:pt x="4348" y="190"/>
                  <a:pt x="4348" y="379"/>
                </a:cubicBezTo>
                <a:lnTo>
                  <a:pt x="4348" y="1639"/>
                </a:lnTo>
                <a:lnTo>
                  <a:pt x="1419" y="1639"/>
                </a:lnTo>
                <a:cubicBezTo>
                  <a:pt x="1198" y="1639"/>
                  <a:pt x="1040" y="1828"/>
                  <a:pt x="1040" y="2080"/>
                </a:cubicBezTo>
                <a:lnTo>
                  <a:pt x="1040" y="8349"/>
                </a:lnTo>
                <a:cubicBezTo>
                  <a:pt x="788" y="8413"/>
                  <a:pt x="568" y="8570"/>
                  <a:pt x="410" y="8791"/>
                </a:cubicBezTo>
                <a:cubicBezTo>
                  <a:pt x="1" y="9358"/>
                  <a:pt x="158" y="10145"/>
                  <a:pt x="725" y="10555"/>
                </a:cubicBezTo>
                <a:cubicBezTo>
                  <a:pt x="914" y="10649"/>
                  <a:pt x="1166" y="10744"/>
                  <a:pt x="1419" y="10744"/>
                </a:cubicBezTo>
                <a:lnTo>
                  <a:pt x="3277" y="10744"/>
                </a:lnTo>
                <a:lnTo>
                  <a:pt x="2679" y="12067"/>
                </a:lnTo>
                <a:cubicBezTo>
                  <a:pt x="2616" y="12288"/>
                  <a:pt x="2679" y="12508"/>
                  <a:pt x="2836" y="12634"/>
                </a:cubicBezTo>
                <a:cubicBezTo>
                  <a:pt x="2913" y="12673"/>
                  <a:pt x="2987" y="12691"/>
                  <a:pt x="3057" y="12691"/>
                </a:cubicBezTo>
                <a:cubicBezTo>
                  <a:pt x="3214" y="12691"/>
                  <a:pt x="3347" y="12598"/>
                  <a:pt x="3435" y="12445"/>
                </a:cubicBezTo>
                <a:lnTo>
                  <a:pt x="4159" y="10744"/>
                </a:lnTo>
                <a:lnTo>
                  <a:pt x="5136" y="10744"/>
                </a:lnTo>
                <a:lnTo>
                  <a:pt x="5136" y="12225"/>
                </a:lnTo>
                <a:cubicBezTo>
                  <a:pt x="5136" y="12445"/>
                  <a:pt x="5294" y="12634"/>
                  <a:pt x="5483" y="12666"/>
                </a:cubicBezTo>
                <a:cubicBezTo>
                  <a:pt x="5501" y="12668"/>
                  <a:pt x="5520" y="12669"/>
                  <a:pt x="5538" y="12669"/>
                </a:cubicBezTo>
                <a:cubicBezTo>
                  <a:pt x="5766" y="12669"/>
                  <a:pt x="5955" y="12492"/>
                  <a:pt x="5955" y="12288"/>
                </a:cubicBezTo>
                <a:lnTo>
                  <a:pt x="5955" y="10744"/>
                </a:lnTo>
                <a:lnTo>
                  <a:pt x="6932" y="10744"/>
                </a:lnTo>
                <a:lnTo>
                  <a:pt x="7657" y="12382"/>
                </a:lnTo>
                <a:cubicBezTo>
                  <a:pt x="7708" y="12538"/>
                  <a:pt x="7888" y="12651"/>
                  <a:pt x="8056" y="12651"/>
                </a:cubicBezTo>
                <a:cubicBezTo>
                  <a:pt x="8092" y="12651"/>
                  <a:pt x="8127" y="12645"/>
                  <a:pt x="8161" y="12634"/>
                </a:cubicBezTo>
                <a:cubicBezTo>
                  <a:pt x="8413" y="12540"/>
                  <a:pt x="8507" y="12256"/>
                  <a:pt x="8444" y="12067"/>
                </a:cubicBezTo>
                <a:lnTo>
                  <a:pt x="7846" y="10744"/>
                </a:lnTo>
                <a:lnTo>
                  <a:pt x="9704" y="10744"/>
                </a:lnTo>
                <a:cubicBezTo>
                  <a:pt x="10366" y="10744"/>
                  <a:pt x="10965" y="10177"/>
                  <a:pt x="10965" y="9484"/>
                </a:cubicBezTo>
                <a:cubicBezTo>
                  <a:pt x="10996" y="8980"/>
                  <a:pt x="10681" y="8507"/>
                  <a:pt x="10177" y="8349"/>
                </a:cubicBezTo>
                <a:lnTo>
                  <a:pt x="10177" y="2080"/>
                </a:lnTo>
                <a:cubicBezTo>
                  <a:pt x="10177" y="1828"/>
                  <a:pt x="9988" y="1639"/>
                  <a:pt x="9736" y="1639"/>
                </a:cubicBezTo>
                <a:lnTo>
                  <a:pt x="6869" y="1639"/>
                </a:lnTo>
                <a:lnTo>
                  <a:pt x="6869" y="379"/>
                </a:lnTo>
                <a:cubicBezTo>
                  <a:pt x="6869" y="158"/>
                  <a:pt x="6680" y="1"/>
                  <a:pt x="6428" y="1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55" name="Google Shape;6655;p49"/>
          <p:cNvSpPr/>
          <p:nvPr/>
        </p:nvSpPr>
        <p:spPr>
          <a:xfrm>
            <a:off x="1151710" y="2099169"/>
            <a:ext cx="352365" cy="311637"/>
          </a:xfrm>
          <a:custGeom>
            <a:avLst/>
            <a:gdLst/>
            <a:ahLst/>
            <a:cxnLst/>
            <a:rect l="l" t="t" r="r" b="b"/>
            <a:pathLst>
              <a:path w="13012" h="11508" extrusionOk="0">
                <a:moveTo>
                  <a:pt x="9306" y="836"/>
                </a:moveTo>
                <a:cubicBezTo>
                  <a:pt x="9412" y="836"/>
                  <a:pt x="9515" y="875"/>
                  <a:pt x="9578" y="954"/>
                </a:cubicBezTo>
                <a:lnTo>
                  <a:pt x="11909" y="3285"/>
                </a:lnTo>
                <a:cubicBezTo>
                  <a:pt x="12067" y="3443"/>
                  <a:pt x="12067" y="3695"/>
                  <a:pt x="11909" y="3884"/>
                </a:cubicBezTo>
                <a:lnTo>
                  <a:pt x="6900" y="8861"/>
                </a:lnTo>
                <a:lnTo>
                  <a:pt x="4001" y="5963"/>
                </a:lnTo>
                <a:lnTo>
                  <a:pt x="9011" y="954"/>
                </a:lnTo>
                <a:cubicBezTo>
                  <a:pt x="9089" y="875"/>
                  <a:pt x="9200" y="836"/>
                  <a:pt x="9306" y="836"/>
                </a:cubicBezTo>
                <a:close/>
                <a:moveTo>
                  <a:pt x="3466" y="6499"/>
                </a:moveTo>
                <a:lnTo>
                  <a:pt x="6364" y="9428"/>
                </a:lnTo>
                <a:lnTo>
                  <a:pt x="6049" y="9744"/>
                </a:lnTo>
                <a:cubicBezTo>
                  <a:pt x="5986" y="9807"/>
                  <a:pt x="5892" y="9870"/>
                  <a:pt x="5766" y="9870"/>
                </a:cubicBezTo>
                <a:cubicBezTo>
                  <a:pt x="5640" y="9870"/>
                  <a:pt x="5577" y="9807"/>
                  <a:pt x="5514" y="9744"/>
                </a:cubicBezTo>
                <a:cubicBezTo>
                  <a:pt x="5255" y="9506"/>
                  <a:pt x="4936" y="9372"/>
                  <a:pt x="4610" y="9372"/>
                </a:cubicBezTo>
                <a:cubicBezTo>
                  <a:pt x="4460" y="9372"/>
                  <a:pt x="4308" y="9400"/>
                  <a:pt x="4159" y="9460"/>
                </a:cubicBezTo>
                <a:cubicBezTo>
                  <a:pt x="3938" y="9555"/>
                  <a:pt x="3812" y="9712"/>
                  <a:pt x="3686" y="9807"/>
                </a:cubicBezTo>
                <a:lnTo>
                  <a:pt x="3088" y="9239"/>
                </a:lnTo>
                <a:lnTo>
                  <a:pt x="3182" y="9145"/>
                </a:lnTo>
                <a:cubicBezTo>
                  <a:pt x="3655" y="8672"/>
                  <a:pt x="3686" y="7853"/>
                  <a:pt x="3151" y="7381"/>
                </a:cubicBezTo>
                <a:cubicBezTo>
                  <a:pt x="2993" y="7223"/>
                  <a:pt x="3025" y="6940"/>
                  <a:pt x="3182" y="6782"/>
                </a:cubicBezTo>
                <a:lnTo>
                  <a:pt x="3466" y="6499"/>
                </a:lnTo>
                <a:close/>
                <a:moveTo>
                  <a:pt x="2426" y="9807"/>
                </a:moveTo>
                <a:lnTo>
                  <a:pt x="3025" y="10405"/>
                </a:lnTo>
                <a:lnTo>
                  <a:pt x="2773" y="10657"/>
                </a:lnTo>
                <a:lnTo>
                  <a:pt x="1544" y="10657"/>
                </a:lnTo>
                <a:lnTo>
                  <a:pt x="2426" y="9807"/>
                </a:lnTo>
                <a:close/>
                <a:moveTo>
                  <a:pt x="9310" y="1"/>
                </a:moveTo>
                <a:cubicBezTo>
                  <a:pt x="8995" y="1"/>
                  <a:pt x="8680" y="119"/>
                  <a:pt x="8443" y="355"/>
                </a:cubicBezTo>
                <a:lnTo>
                  <a:pt x="2584" y="6247"/>
                </a:lnTo>
                <a:cubicBezTo>
                  <a:pt x="2111" y="6719"/>
                  <a:pt x="2079" y="7538"/>
                  <a:pt x="2552" y="8011"/>
                </a:cubicBezTo>
                <a:cubicBezTo>
                  <a:pt x="2710" y="8137"/>
                  <a:pt x="2710" y="8357"/>
                  <a:pt x="2615" y="8483"/>
                </a:cubicBezTo>
                <a:cubicBezTo>
                  <a:pt x="2584" y="8546"/>
                  <a:pt x="2584" y="8546"/>
                  <a:pt x="2552" y="8609"/>
                </a:cubicBezTo>
                <a:lnTo>
                  <a:pt x="252" y="10815"/>
                </a:lnTo>
                <a:cubicBezTo>
                  <a:pt x="0" y="11067"/>
                  <a:pt x="189" y="11508"/>
                  <a:pt x="536" y="11508"/>
                </a:cubicBezTo>
                <a:lnTo>
                  <a:pt x="2930" y="11508"/>
                </a:lnTo>
                <a:cubicBezTo>
                  <a:pt x="3056" y="11508"/>
                  <a:pt x="3182" y="11476"/>
                  <a:pt x="3245" y="11382"/>
                </a:cubicBezTo>
                <a:lnTo>
                  <a:pt x="4285" y="10374"/>
                </a:lnTo>
                <a:cubicBezTo>
                  <a:pt x="4364" y="10295"/>
                  <a:pt x="4474" y="10255"/>
                  <a:pt x="4584" y="10255"/>
                </a:cubicBezTo>
                <a:cubicBezTo>
                  <a:pt x="4694" y="10255"/>
                  <a:pt x="4805" y="10295"/>
                  <a:pt x="4883" y="10374"/>
                </a:cubicBezTo>
                <a:cubicBezTo>
                  <a:pt x="5092" y="10614"/>
                  <a:pt x="5413" y="10740"/>
                  <a:pt x="5742" y="10740"/>
                </a:cubicBezTo>
                <a:cubicBezTo>
                  <a:pt x="6060" y="10740"/>
                  <a:pt x="6384" y="10622"/>
                  <a:pt x="6616" y="10374"/>
                </a:cubicBezTo>
                <a:lnTo>
                  <a:pt x="12476" y="4482"/>
                </a:lnTo>
                <a:cubicBezTo>
                  <a:pt x="12980" y="3978"/>
                  <a:pt x="13012" y="3191"/>
                  <a:pt x="12508" y="2686"/>
                </a:cubicBezTo>
                <a:lnTo>
                  <a:pt x="10176" y="355"/>
                </a:lnTo>
                <a:cubicBezTo>
                  <a:pt x="9940" y="119"/>
                  <a:pt x="9625" y="1"/>
                  <a:pt x="9310" y="1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56" name="Google Shape;6656;p49"/>
          <p:cNvSpPr/>
          <p:nvPr/>
        </p:nvSpPr>
        <p:spPr>
          <a:xfrm>
            <a:off x="1159373" y="2477627"/>
            <a:ext cx="337038" cy="343537"/>
          </a:xfrm>
          <a:custGeom>
            <a:avLst/>
            <a:gdLst/>
            <a:ahLst/>
            <a:cxnLst/>
            <a:rect l="l" t="t" r="r" b="b"/>
            <a:pathLst>
              <a:path w="12446" h="12686" extrusionOk="0">
                <a:moveTo>
                  <a:pt x="6176" y="808"/>
                </a:moveTo>
                <a:cubicBezTo>
                  <a:pt x="6428" y="808"/>
                  <a:pt x="6554" y="997"/>
                  <a:pt x="6554" y="1249"/>
                </a:cubicBezTo>
                <a:cubicBezTo>
                  <a:pt x="6554" y="1497"/>
                  <a:pt x="6359" y="1667"/>
                  <a:pt x="6153" y="1667"/>
                </a:cubicBezTo>
                <a:cubicBezTo>
                  <a:pt x="6097" y="1667"/>
                  <a:pt x="6041" y="1654"/>
                  <a:pt x="5987" y="1627"/>
                </a:cubicBezTo>
                <a:cubicBezTo>
                  <a:pt x="5829" y="1564"/>
                  <a:pt x="5735" y="1438"/>
                  <a:pt x="5735" y="1249"/>
                </a:cubicBezTo>
                <a:cubicBezTo>
                  <a:pt x="5766" y="997"/>
                  <a:pt x="5924" y="808"/>
                  <a:pt x="6176" y="808"/>
                </a:cubicBezTo>
                <a:close/>
                <a:moveTo>
                  <a:pt x="1986" y="2541"/>
                </a:moveTo>
                <a:lnTo>
                  <a:pt x="3088" y="5755"/>
                </a:lnTo>
                <a:lnTo>
                  <a:pt x="946" y="5755"/>
                </a:lnTo>
                <a:lnTo>
                  <a:pt x="1986" y="2541"/>
                </a:lnTo>
                <a:close/>
                <a:moveTo>
                  <a:pt x="10303" y="2541"/>
                </a:moveTo>
                <a:lnTo>
                  <a:pt x="11374" y="5755"/>
                </a:lnTo>
                <a:lnTo>
                  <a:pt x="9200" y="5755"/>
                </a:lnTo>
                <a:lnTo>
                  <a:pt x="10303" y="2541"/>
                </a:lnTo>
                <a:close/>
                <a:moveTo>
                  <a:pt x="3183" y="6605"/>
                </a:moveTo>
                <a:cubicBezTo>
                  <a:pt x="3025" y="7109"/>
                  <a:pt x="2584" y="7424"/>
                  <a:pt x="2049" y="7424"/>
                </a:cubicBezTo>
                <a:cubicBezTo>
                  <a:pt x="1481" y="7424"/>
                  <a:pt x="1040" y="7078"/>
                  <a:pt x="851" y="6605"/>
                </a:cubicBezTo>
                <a:close/>
                <a:moveTo>
                  <a:pt x="11437" y="6605"/>
                </a:moveTo>
                <a:cubicBezTo>
                  <a:pt x="11279" y="7109"/>
                  <a:pt x="10870" y="7424"/>
                  <a:pt x="10303" y="7424"/>
                </a:cubicBezTo>
                <a:cubicBezTo>
                  <a:pt x="9767" y="7424"/>
                  <a:pt x="9326" y="7078"/>
                  <a:pt x="9137" y="6605"/>
                </a:cubicBezTo>
                <a:close/>
                <a:moveTo>
                  <a:pt x="6617" y="2415"/>
                </a:moveTo>
                <a:lnTo>
                  <a:pt x="6617" y="8558"/>
                </a:lnTo>
                <a:lnTo>
                  <a:pt x="5766" y="8558"/>
                </a:lnTo>
                <a:lnTo>
                  <a:pt x="5766" y="2415"/>
                </a:lnTo>
                <a:cubicBezTo>
                  <a:pt x="5908" y="2462"/>
                  <a:pt x="6050" y="2486"/>
                  <a:pt x="6191" y="2486"/>
                </a:cubicBezTo>
                <a:cubicBezTo>
                  <a:pt x="6333" y="2486"/>
                  <a:pt x="6475" y="2462"/>
                  <a:pt x="6617" y="2415"/>
                </a:cubicBezTo>
                <a:close/>
                <a:moveTo>
                  <a:pt x="8255" y="9346"/>
                </a:moveTo>
                <a:lnTo>
                  <a:pt x="8255" y="10165"/>
                </a:lnTo>
                <a:lnTo>
                  <a:pt x="4128" y="10165"/>
                </a:lnTo>
                <a:lnTo>
                  <a:pt x="4128" y="9346"/>
                </a:lnTo>
                <a:close/>
                <a:moveTo>
                  <a:pt x="9074" y="11016"/>
                </a:moveTo>
                <a:lnTo>
                  <a:pt x="9074" y="11835"/>
                </a:lnTo>
                <a:lnTo>
                  <a:pt x="3309" y="11835"/>
                </a:lnTo>
                <a:lnTo>
                  <a:pt x="3309" y="11016"/>
                </a:lnTo>
                <a:close/>
                <a:moveTo>
                  <a:pt x="6265" y="1"/>
                </a:moveTo>
                <a:cubicBezTo>
                  <a:pt x="5747" y="1"/>
                  <a:pt x="5253" y="326"/>
                  <a:pt x="5073" y="840"/>
                </a:cubicBezTo>
                <a:lnTo>
                  <a:pt x="1292" y="840"/>
                </a:lnTo>
                <a:cubicBezTo>
                  <a:pt x="1103" y="840"/>
                  <a:pt x="914" y="997"/>
                  <a:pt x="851" y="1186"/>
                </a:cubicBezTo>
                <a:cubicBezTo>
                  <a:pt x="820" y="1438"/>
                  <a:pt x="1009" y="1659"/>
                  <a:pt x="1261" y="1659"/>
                </a:cubicBezTo>
                <a:lnTo>
                  <a:pt x="1481" y="1659"/>
                </a:lnTo>
                <a:cubicBezTo>
                  <a:pt x="30" y="6044"/>
                  <a:pt x="1" y="6133"/>
                  <a:pt x="1" y="6133"/>
                </a:cubicBezTo>
                <a:lnTo>
                  <a:pt x="1" y="6133"/>
                </a:lnTo>
                <a:cubicBezTo>
                  <a:pt x="1" y="6133"/>
                  <a:pt x="1" y="6133"/>
                  <a:pt x="1" y="6133"/>
                </a:cubicBezTo>
                <a:lnTo>
                  <a:pt x="1" y="6196"/>
                </a:lnTo>
                <a:cubicBezTo>
                  <a:pt x="1" y="6479"/>
                  <a:pt x="64" y="6763"/>
                  <a:pt x="158" y="6983"/>
                </a:cubicBezTo>
                <a:cubicBezTo>
                  <a:pt x="464" y="7784"/>
                  <a:pt x="1229" y="8250"/>
                  <a:pt x="2042" y="8250"/>
                </a:cubicBezTo>
                <a:cubicBezTo>
                  <a:pt x="2317" y="8250"/>
                  <a:pt x="2597" y="8197"/>
                  <a:pt x="2868" y="8086"/>
                </a:cubicBezTo>
                <a:cubicBezTo>
                  <a:pt x="3403" y="7865"/>
                  <a:pt x="3844" y="7393"/>
                  <a:pt x="4033" y="6794"/>
                </a:cubicBezTo>
                <a:cubicBezTo>
                  <a:pt x="4128" y="6542"/>
                  <a:pt x="4159" y="6290"/>
                  <a:pt x="4128" y="6164"/>
                </a:cubicBezTo>
                <a:lnTo>
                  <a:pt x="4128" y="6038"/>
                </a:lnTo>
                <a:cubicBezTo>
                  <a:pt x="4128" y="6007"/>
                  <a:pt x="2679" y="1659"/>
                  <a:pt x="2679" y="1627"/>
                </a:cubicBezTo>
                <a:lnTo>
                  <a:pt x="4978" y="1627"/>
                </a:lnTo>
                <a:lnTo>
                  <a:pt x="4978" y="8527"/>
                </a:lnTo>
                <a:lnTo>
                  <a:pt x="3781" y="8527"/>
                </a:lnTo>
                <a:cubicBezTo>
                  <a:pt x="3529" y="8527"/>
                  <a:pt x="3340" y="8716"/>
                  <a:pt x="3340" y="8968"/>
                </a:cubicBezTo>
                <a:lnTo>
                  <a:pt x="3340" y="10165"/>
                </a:lnTo>
                <a:lnTo>
                  <a:pt x="2931" y="10165"/>
                </a:lnTo>
                <a:cubicBezTo>
                  <a:pt x="2710" y="10165"/>
                  <a:pt x="2521" y="10386"/>
                  <a:pt x="2521" y="10606"/>
                </a:cubicBezTo>
                <a:lnTo>
                  <a:pt x="2521" y="12245"/>
                </a:lnTo>
                <a:cubicBezTo>
                  <a:pt x="2521" y="12497"/>
                  <a:pt x="2710" y="12686"/>
                  <a:pt x="2931" y="12686"/>
                </a:cubicBezTo>
                <a:lnTo>
                  <a:pt x="9547" y="12686"/>
                </a:lnTo>
                <a:cubicBezTo>
                  <a:pt x="9673" y="12686"/>
                  <a:pt x="9767" y="12654"/>
                  <a:pt x="9830" y="12560"/>
                </a:cubicBezTo>
                <a:cubicBezTo>
                  <a:pt x="9925" y="12497"/>
                  <a:pt x="9956" y="12371"/>
                  <a:pt x="9956" y="12308"/>
                </a:cubicBezTo>
                <a:lnTo>
                  <a:pt x="9956" y="10638"/>
                </a:lnTo>
                <a:cubicBezTo>
                  <a:pt x="9956" y="10417"/>
                  <a:pt x="9767" y="10228"/>
                  <a:pt x="9515" y="10228"/>
                </a:cubicBezTo>
                <a:lnTo>
                  <a:pt x="9137" y="10228"/>
                </a:lnTo>
                <a:lnTo>
                  <a:pt x="9137" y="8968"/>
                </a:lnTo>
                <a:cubicBezTo>
                  <a:pt x="9137" y="8716"/>
                  <a:pt x="8917" y="8527"/>
                  <a:pt x="8696" y="8527"/>
                </a:cubicBezTo>
                <a:lnTo>
                  <a:pt x="7467" y="8527"/>
                </a:lnTo>
                <a:lnTo>
                  <a:pt x="7467" y="1627"/>
                </a:lnTo>
                <a:lnTo>
                  <a:pt x="9799" y="1627"/>
                </a:lnTo>
                <a:cubicBezTo>
                  <a:pt x="9799" y="1659"/>
                  <a:pt x="8350" y="6038"/>
                  <a:pt x="8350" y="6070"/>
                </a:cubicBezTo>
                <a:lnTo>
                  <a:pt x="8350" y="6164"/>
                </a:lnTo>
                <a:lnTo>
                  <a:pt x="8350" y="6227"/>
                </a:lnTo>
                <a:cubicBezTo>
                  <a:pt x="8350" y="6952"/>
                  <a:pt x="8696" y="7550"/>
                  <a:pt x="9232" y="7928"/>
                </a:cubicBezTo>
                <a:cubicBezTo>
                  <a:pt x="9601" y="8178"/>
                  <a:pt x="10011" y="8295"/>
                  <a:pt x="10411" y="8295"/>
                </a:cubicBezTo>
                <a:cubicBezTo>
                  <a:pt x="11275" y="8295"/>
                  <a:pt x="12092" y="7751"/>
                  <a:pt x="12351" y="6826"/>
                </a:cubicBezTo>
                <a:cubicBezTo>
                  <a:pt x="12382" y="6637"/>
                  <a:pt x="12445" y="6448"/>
                  <a:pt x="12445" y="6227"/>
                </a:cubicBezTo>
                <a:cubicBezTo>
                  <a:pt x="12382" y="6164"/>
                  <a:pt x="12351" y="6133"/>
                  <a:pt x="12351" y="6070"/>
                </a:cubicBezTo>
                <a:lnTo>
                  <a:pt x="10901" y="1659"/>
                </a:lnTo>
                <a:lnTo>
                  <a:pt x="11153" y="1659"/>
                </a:lnTo>
                <a:cubicBezTo>
                  <a:pt x="11342" y="1659"/>
                  <a:pt x="11532" y="1501"/>
                  <a:pt x="11563" y="1312"/>
                </a:cubicBezTo>
                <a:cubicBezTo>
                  <a:pt x="11626" y="1092"/>
                  <a:pt x="11406" y="840"/>
                  <a:pt x="11185" y="840"/>
                </a:cubicBezTo>
                <a:lnTo>
                  <a:pt x="7404" y="840"/>
                </a:lnTo>
                <a:cubicBezTo>
                  <a:pt x="7278" y="462"/>
                  <a:pt x="6963" y="178"/>
                  <a:pt x="6617" y="52"/>
                </a:cubicBezTo>
                <a:cubicBezTo>
                  <a:pt x="6501" y="17"/>
                  <a:pt x="6382" y="1"/>
                  <a:pt x="6265" y="1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657" name="Google Shape;6657;p49"/>
          <p:cNvGrpSpPr/>
          <p:nvPr/>
        </p:nvGrpSpPr>
        <p:grpSpPr>
          <a:xfrm>
            <a:off x="3151213" y="1709564"/>
            <a:ext cx="342129" cy="343862"/>
            <a:chOff x="-41270450" y="1973375"/>
            <a:chExt cx="315850" cy="317450"/>
          </a:xfrm>
          <a:solidFill>
            <a:srgbClr val="171536"/>
          </a:solidFill>
        </p:grpSpPr>
        <p:sp>
          <p:nvSpPr>
            <p:cNvPr id="6658" name="Google Shape;6658;p49"/>
            <p:cNvSpPr/>
            <p:nvPr/>
          </p:nvSpPr>
          <p:spPr>
            <a:xfrm>
              <a:off x="-41270450" y="1973375"/>
              <a:ext cx="315850" cy="317450"/>
            </a:xfrm>
            <a:custGeom>
              <a:avLst/>
              <a:gdLst/>
              <a:ahLst/>
              <a:cxnLst/>
              <a:rect l="l" t="t" r="r" b="b"/>
              <a:pathLst>
                <a:path w="12634" h="12698" extrusionOk="0">
                  <a:moveTo>
                    <a:pt x="11814" y="820"/>
                  </a:moveTo>
                  <a:lnTo>
                    <a:pt x="11814" y="11847"/>
                  </a:lnTo>
                  <a:lnTo>
                    <a:pt x="788" y="11847"/>
                  </a:lnTo>
                  <a:lnTo>
                    <a:pt x="788" y="820"/>
                  </a:lnTo>
                  <a:close/>
                  <a:moveTo>
                    <a:pt x="378" y="1"/>
                  </a:moveTo>
                  <a:cubicBezTo>
                    <a:pt x="158" y="1"/>
                    <a:pt x="0" y="190"/>
                    <a:pt x="0" y="410"/>
                  </a:cubicBezTo>
                  <a:lnTo>
                    <a:pt x="0" y="12288"/>
                  </a:lnTo>
                  <a:cubicBezTo>
                    <a:pt x="0" y="12508"/>
                    <a:pt x="189" y="12697"/>
                    <a:pt x="378" y="12697"/>
                  </a:cubicBezTo>
                  <a:lnTo>
                    <a:pt x="12224" y="12697"/>
                  </a:lnTo>
                  <a:cubicBezTo>
                    <a:pt x="12476" y="12697"/>
                    <a:pt x="12634" y="12508"/>
                    <a:pt x="12634" y="12288"/>
                  </a:cubicBezTo>
                  <a:lnTo>
                    <a:pt x="12634" y="410"/>
                  </a:lnTo>
                  <a:cubicBezTo>
                    <a:pt x="12634" y="158"/>
                    <a:pt x="12476" y="1"/>
                    <a:pt x="1222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9" name="Google Shape;6659;p49"/>
            <p:cNvSpPr/>
            <p:nvPr/>
          </p:nvSpPr>
          <p:spPr>
            <a:xfrm>
              <a:off x="-41230300" y="2015125"/>
              <a:ext cx="235525" cy="192200"/>
            </a:xfrm>
            <a:custGeom>
              <a:avLst/>
              <a:gdLst/>
              <a:ahLst/>
              <a:cxnLst/>
              <a:rect l="l" t="t" r="r" b="b"/>
              <a:pathLst>
                <a:path w="9421" h="7688" extrusionOk="0">
                  <a:moveTo>
                    <a:pt x="8539" y="788"/>
                  </a:moveTo>
                  <a:lnTo>
                    <a:pt x="8539" y="6869"/>
                  </a:lnTo>
                  <a:lnTo>
                    <a:pt x="820" y="6869"/>
                  </a:lnTo>
                  <a:lnTo>
                    <a:pt x="820" y="788"/>
                  </a:lnTo>
                  <a:close/>
                  <a:moveTo>
                    <a:pt x="442" y="1"/>
                  </a:moveTo>
                  <a:cubicBezTo>
                    <a:pt x="190" y="1"/>
                    <a:pt x="1" y="221"/>
                    <a:pt x="1" y="410"/>
                  </a:cubicBezTo>
                  <a:lnTo>
                    <a:pt x="1" y="7310"/>
                  </a:lnTo>
                  <a:cubicBezTo>
                    <a:pt x="1" y="7404"/>
                    <a:pt x="32" y="7499"/>
                    <a:pt x="127" y="7562"/>
                  </a:cubicBezTo>
                  <a:cubicBezTo>
                    <a:pt x="190" y="7656"/>
                    <a:pt x="316" y="7688"/>
                    <a:pt x="442" y="7688"/>
                  </a:cubicBezTo>
                  <a:lnTo>
                    <a:pt x="8980" y="7688"/>
                  </a:lnTo>
                  <a:cubicBezTo>
                    <a:pt x="9232" y="7688"/>
                    <a:pt x="9421" y="7499"/>
                    <a:pt x="9421" y="7310"/>
                  </a:cubicBezTo>
                  <a:lnTo>
                    <a:pt x="9421" y="410"/>
                  </a:lnTo>
                  <a:cubicBezTo>
                    <a:pt x="9421" y="158"/>
                    <a:pt x="9232" y="1"/>
                    <a:pt x="898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0" name="Google Shape;6660;p49"/>
            <p:cNvSpPr/>
            <p:nvPr/>
          </p:nvSpPr>
          <p:spPr>
            <a:xfrm>
              <a:off x="-41139725" y="2061750"/>
              <a:ext cx="83525" cy="103675"/>
            </a:xfrm>
            <a:custGeom>
              <a:avLst/>
              <a:gdLst/>
              <a:ahLst/>
              <a:cxnLst/>
              <a:rect l="l" t="t" r="r" b="b"/>
              <a:pathLst>
                <a:path w="3341" h="4147" extrusionOk="0">
                  <a:moveTo>
                    <a:pt x="789" y="1223"/>
                  </a:moveTo>
                  <a:lnTo>
                    <a:pt x="2112" y="2074"/>
                  </a:lnTo>
                  <a:lnTo>
                    <a:pt x="789" y="2987"/>
                  </a:lnTo>
                  <a:lnTo>
                    <a:pt x="789" y="1223"/>
                  </a:lnTo>
                  <a:close/>
                  <a:moveTo>
                    <a:pt x="389" y="0"/>
                  </a:moveTo>
                  <a:cubicBezTo>
                    <a:pt x="182" y="0"/>
                    <a:pt x="1" y="185"/>
                    <a:pt x="1" y="435"/>
                  </a:cubicBezTo>
                  <a:lnTo>
                    <a:pt x="1" y="3743"/>
                  </a:lnTo>
                  <a:cubicBezTo>
                    <a:pt x="1" y="3981"/>
                    <a:pt x="198" y="4147"/>
                    <a:pt x="416" y="4147"/>
                  </a:cubicBezTo>
                  <a:cubicBezTo>
                    <a:pt x="487" y="4147"/>
                    <a:pt x="561" y="4129"/>
                    <a:pt x="631" y="4090"/>
                  </a:cubicBezTo>
                  <a:lnTo>
                    <a:pt x="3120" y="2452"/>
                  </a:lnTo>
                  <a:cubicBezTo>
                    <a:pt x="3340" y="2294"/>
                    <a:pt x="3340" y="1916"/>
                    <a:pt x="3120" y="1727"/>
                  </a:cubicBezTo>
                  <a:lnTo>
                    <a:pt x="631" y="89"/>
                  </a:lnTo>
                  <a:cubicBezTo>
                    <a:pt x="552" y="28"/>
                    <a:pt x="469" y="0"/>
                    <a:pt x="38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1" name="Google Shape;6661;p49"/>
            <p:cNvSpPr/>
            <p:nvPr/>
          </p:nvSpPr>
          <p:spPr>
            <a:xfrm>
              <a:off x="-41230300" y="2227000"/>
              <a:ext cx="235525" cy="21300"/>
            </a:xfrm>
            <a:custGeom>
              <a:avLst/>
              <a:gdLst/>
              <a:ahLst/>
              <a:cxnLst/>
              <a:rect l="l" t="t" r="r" b="b"/>
              <a:pathLst>
                <a:path w="9421" h="852" extrusionOk="0">
                  <a:moveTo>
                    <a:pt x="442" y="0"/>
                  </a:moveTo>
                  <a:cubicBezTo>
                    <a:pt x="190" y="0"/>
                    <a:pt x="1" y="189"/>
                    <a:pt x="1" y="441"/>
                  </a:cubicBezTo>
                  <a:cubicBezTo>
                    <a:pt x="1" y="662"/>
                    <a:pt x="190" y="851"/>
                    <a:pt x="442" y="851"/>
                  </a:cubicBezTo>
                  <a:lnTo>
                    <a:pt x="8980" y="851"/>
                  </a:lnTo>
                  <a:cubicBezTo>
                    <a:pt x="9232" y="851"/>
                    <a:pt x="9421" y="662"/>
                    <a:pt x="9421" y="441"/>
                  </a:cubicBezTo>
                  <a:cubicBezTo>
                    <a:pt x="9421" y="189"/>
                    <a:pt x="9232" y="0"/>
                    <a:pt x="898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662" name="Google Shape;6662;p49"/>
          <p:cNvGrpSpPr/>
          <p:nvPr/>
        </p:nvGrpSpPr>
        <p:grpSpPr>
          <a:xfrm>
            <a:off x="3140177" y="2105636"/>
            <a:ext cx="364199" cy="342318"/>
            <a:chOff x="-41291625" y="2339025"/>
            <a:chExt cx="336225" cy="316025"/>
          </a:xfrm>
          <a:solidFill>
            <a:srgbClr val="171536"/>
          </a:solidFill>
        </p:grpSpPr>
        <p:sp>
          <p:nvSpPr>
            <p:cNvPr id="6663" name="Google Shape;6663;p49"/>
            <p:cNvSpPr/>
            <p:nvPr/>
          </p:nvSpPr>
          <p:spPr>
            <a:xfrm>
              <a:off x="-41291625" y="2339025"/>
              <a:ext cx="336225" cy="316025"/>
            </a:xfrm>
            <a:custGeom>
              <a:avLst/>
              <a:gdLst/>
              <a:ahLst/>
              <a:cxnLst/>
              <a:rect l="l" t="t" r="r" b="b"/>
              <a:pathLst>
                <a:path w="13449" h="12641" extrusionOk="0">
                  <a:moveTo>
                    <a:pt x="6644" y="1064"/>
                  </a:moveTo>
                  <a:lnTo>
                    <a:pt x="7810" y="2261"/>
                  </a:lnTo>
                  <a:lnTo>
                    <a:pt x="6644" y="3427"/>
                  </a:lnTo>
                  <a:lnTo>
                    <a:pt x="5447" y="2261"/>
                  </a:lnTo>
                  <a:lnTo>
                    <a:pt x="6644" y="1064"/>
                  </a:lnTo>
                  <a:close/>
                  <a:moveTo>
                    <a:pt x="11307" y="5727"/>
                  </a:moveTo>
                  <a:lnTo>
                    <a:pt x="12504" y="6893"/>
                  </a:lnTo>
                  <a:lnTo>
                    <a:pt x="11307" y="8090"/>
                  </a:lnTo>
                  <a:lnTo>
                    <a:pt x="10141" y="6893"/>
                  </a:lnTo>
                  <a:lnTo>
                    <a:pt x="11307" y="5727"/>
                  </a:lnTo>
                  <a:close/>
                  <a:moveTo>
                    <a:pt x="4848" y="2829"/>
                  </a:moveTo>
                  <a:lnTo>
                    <a:pt x="6045" y="4026"/>
                  </a:lnTo>
                  <a:cubicBezTo>
                    <a:pt x="3872" y="6200"/>
                    <a:pt x="3935" y="6105"/>
                    <a:pt x="3809" y="6294"/>
                  </a:cubicBezTo>
                  <a:cubicBezTo>
                    <a:pt x="2769" y="7712"/>
                    <a:pt x="3494" y="9728"/>
                    <a:pt x="5226" y="10169"/>
                  </a:cubicBezTo>
                  <a:cubicBezTo>
                    <a:pt x="5463" y="10232"/>
                    <a:pt x="5675" y="10248"/>
                    <a:pt x="5825" y="10248"/>
                  </a:cubicBezTo>
                  <a:cubicBezTo>
                    <a:pt x="5975" y="10248"/>
                    <a:pt x="6061" y="10232"/>
                    <a:pt x="6045" y="10232"/>
                  </a:cubicBezTo>
                  <a:cubicBezTo>
                    <a:pt x="6045" y="10232"/>
                    <a:pt x="6108" y="10232"/>
                    <a:pt x="6234" y="10201"/>
                  </a:cubicBezTo>
                  <a:cubicBezTo>
                    <a:pt x="6739" y="10138"/>
                    <a:pt x="7180" y="9886"/>
                    <a:pt x="7526" y="9539"/>
                  </a:cubicBezTo>
                  <a:lnTo>
                    <a:pt x="9542" y="7523"/>
                  </a:lnTo>
                  <a:lnTo>
                    <a:pt x="10740" y="8720"/>
                  </a:lnTo>
                  <a:cubicBezTo>
                    <a:pt x="8566" y="10831"/>
                    <a:pt x="8629" y="10768"/>
                    <a:pt x="8440" y="10925"/>
                  </a:cubicBezTo>
                  <a:cubicBezTo>
                    <a:pt x="7699" y="11547"/>
                    <a:pt x="6741" y="11878"/>
                    <a:pt x="5785" y="11878"/>
                  </a:cubicBezTo>
                  <a:cubicBezTo>
                    <a:pt x="5480" y="11878"/>
                    <a:pt x="5176" y="11844"/>
                    <a:pt x="4880" y="11776"/>
                  </a:cubicBezTo>
                  <a:cubicBezTo>
                    <a:pt x="2769" y="11303"/>
                    <a:pt x="1257" y="9192"/>
                    <a:pt x="1729" y="6924"/>
                  </a:cubicBezTo>
                  <a:cubicBezTo>
                    <a:pt x="1887" y="6231"/>
                    <a:pt x="2202" y="5506"/>
                    <a:pt x="2769" y="4939"/>
                  </a:cubicBezTo>
                  <a:lnTo>
                    <a:pt x="4848" y="2829"/>
                  </a:lnTo>
                  <a:close/>
                  <a:moveTo>
                    <a:pt x="6565" y="1"/>
                  </a:moveTo>
                  <a:cubicBezTo>
                    <a:pt x="6455" y="1"/>
                    <a:pt x="6345" y="40"/>
                    <a:pt x="6266" y="119"/>
                  </a:cubicBezTo>
                  <a:lnTo>
                    <a:pt x="2202" y="4183"/>
                  </a:lnTo>
                  <a:cubicBezTo>
                    <a:pt x="1635" y="4782"/>
                    <a:pt x="1194" y="5538"/>
                    <a:pt x="942" y="6263"/>
                  </a:cubicBezTo>
                  <a:cubicBezTo>
                    <a:pt x="0" y="9451"/>
                    <a:pt x="2425" y="12640"/>
                    <a:pt x="5705" y="12640"/>
                  </a:cubicBezTo>
                  <a:cubicBezTo>
                    <a:pt x="5828" y="12640"/>
                    <a:pt x="5952" y="12636"/>
                    <a:pt x="6077" y="12627"/>
                  </a:cubicBezTo>
                  <a:cubicBezTo>
                    <a:pt x="6077" y="12627"/>
                    <a:pt x="6203" y="12627"/>
                    <a:pt x="6266" y="12564"/>
                  </a:cubicBezTo>
                  <a:cubicBezTo>
                    <a:pt x="7243" y="12469"/>
                    <a:pt x="8188" y="12059"/>
                    <a:pt x="8975" y="11366"/>
                  </a:cubicBezTo>
                  <a:cubicBezTo>
                    <a:pt x="9133" y="11240"/>
                    <a:pt x="8786" y="11555"/>
                    <a:pt x="13229" y="7113"/>
                  </a:cubicBezTo>
                  <a:cubicBezTo>
                    <a:pt x="13323" y="7019"/>
                    <a:pt x="13355" y="6893"/>
                    <a:pt x="13355" y="6830"/>
                  </a:cubicBezTo>
                  <a:cubicBezTo>
                    <a:pt x="13355" y="6735"/>
                    <a:pt x="13449" y="6704"/>
                    <a:pt x="13355" y="6641"/>
                  </a:cubicBezTo>
                  <a:lnTo>
                    <a:pt x="11590" y="4845"/>
                  </a:lnTo>
                  <a:cubicBezTo>
                    <a:pt x="11512" y="4766"/>
                    <a:pt x="11401" y="4727"/>
                    <a:pt x="11291" y="4727"/>
                  </a:cubicBezTo>
                  <a:cubicBezTo>
                    <a:pt x="11181" y="4727"/>
                    <a:pt x="11070" y="4766"/>
                    <a:pt x="10992" y="4845"/>
                  </a:cubicBezTo>
                  <a:lnTo>
                    <a:pt x="6928" y="8909"/>
                  </a:lnTo>
                  <a:cubicBezTo>
                    <a:pt x="6588" y="9236"/>
                    <a:pt x="6159" y="9392"/>
                    <a:pt x="5737" y="9392"/>
                  </a:cubicBezTo>
                  <a:cubicBezTo>
                    <a:pt x="5102" y="9392"/>
                    <a:pt x="4483" y="9036"/>
                    <a:pt x="4218" y="8373"/>
                  </a:cubicBezTo>
                  <a:cubicBezTo>
                    <a:pt x="3998" y="7743"/>
                    <a:pt x="4092" y="7019"/>
                    <a:pt x="4565" y="6546"/>
                  </a:cubicBezTo>
                  <a:lnTo>
                    <a:pt x="8629" y="2482"/>
                  </a:lnTo>
                  <a:cubicBezTo>
                    <a:pt x="8786" y="2324"/>
                    <a:pt x="8786" y="2072"/>
                    <a:pt x="8629" y="1883"/>
                  </a:cubicBezTo>
                  <a:lnTo>
                    <a:pt x="6865" y="119"/>
                  </a:lnTo>
                  <a:cubicBezTo>
                    <a:pt x="6786" y="40"/>
                    <a:pt x="6676" y="1"/>
                    <a:pt x="65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4" name="Google Shape;6664;p49"/>
            <p:cNvSpPr/>
            <p:nvPr/>
          </p:nvSpPr>
          <p:spPr>
            <a:xfrm>
              <a:off x="-41234225" y="26208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665" name="Google Shape;6665;p49"/>
          <p:cNvSpPr/>
          <p:nvPr/>
        </p:nvSpPr>
        <p:spPr>
          <a:xfrm>
            <a:off x="3118588" y="2277702"/>
            <a:ext cx="0" cy="27"/>
          </a:xfrm>
          <a:custGeom>
            <a:avLst/>
            <a:gdLst/>
            <a:ahLst/>
            <a:cxnLst/>
            <a:rect l="l" t="t" r="r" b="b"/>
            <a:pathLst>
              <a:path h="1" extrusionOk="0">
                <a:moveTo>
                  <a:pt x="0" y="0"/>
                </a:move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66" name="Google Shape;6666;p49"/>
          <p:cNvSpPr/>
          <p:nvPr/>
        </p:nvSpPr>
        <p:spPr>
          <a:xfrm>
            <a:off x="3150235" y="2503353"/>
            <a:ext cx="346380" cy="343564"/>
          </a:xfrm>
          <a:custGeom>
            <a:avLst/>
            <a:gdLst/>
            <a:ahLst/>
            <a:cxnLst/>
            <a:rect l="l" t="t" r="r" b="b"/>
            <a:pathLst>
              <a:path w="12791" h="12687" extrusionOk="0">
                <a:moveTo>
                  <a:pt x="2986" y="7684"/>
                </a:moveTo>
                <a:cubicBezTo>
                  <a:pt x="4110" y="7684"/>
                  <a:pt x="5072" y="8568"/>
                  <a:pt x="5072" y="9751"/>
                </a:cubicBezTo>
                <a:cubicBezTo>
                  <a:pt x="5072" y="10727"/>
                  <a:pt x="4474" y="11484"/>
                  <a:pt x="3623" y="11736"/>
                </a:cubicBezTo>
                <a:cubicBezTo>
                  <a:pt x="3405" y="11810"/>
                  <a:pt x="3185" y="11846"/>
                  <a:pt x="2971" y="11846"/>
                </a:cubicBezTo>
                <a:cubicBezTo>
                  <a:pt x="2101" y="11846"/>
                  <a:pt x="1311" y="11265"/>
                  <a:pt x="1008" y="10381"/>
                </a:cubicBezTo>
                <a:cubicBezTo>
                  <a:pt x="662" y="9278"/>
                  <a:pt x="1292" y="8113"/>
                  <a:pt x="2394" y="7766"/>
                </a:cubicBezTo>
                <a:cubicBezTo>
                  <a:pt x="2594" y="7710"/>
                  <a:pt x="2792" y="7684"/>
                  <a:pt x="2986" y="7684"/>
                </a:cubicBezTo>
                <a:close/>
                <a:moveTo>
                  <a:pt x="9886" y="7696"/>
                </a:moveTo>
                <a:cubicBezTo>
                  <a:pt x="10161" y="7696"/>
                  <a:pt x="10441" y="7749"/>
                  <a:pt x="10712" y="7861"/>
                </a:cubicBezTo>
                <a:cubicBezTo>
                  <a:pt x="11468" y="8176"/>
                  <a:pt x="11972" y="8869"/>
                  <a:pt x="11972" y="9751"/>
                </a:cubicBezTo>
                <a:cubicBezTo>
                  <a:pt x="11972" y="10696"/>
                  <a:pt x="11373" y="11484"/>
                  <a:pt x="10523" y="11736"/>
                </a:cubicBezTo>
                <a:cubicBezTo>
                  <a:pt x="10305" y="11810"/>
                  <a:pt x="10085" y="11846"/>
                  <a:pt x="9870" y="11846"/>
                </a:cubicBezTo>
                <a:cubicBezTo>
                  <a:pt x="9001" y="11846"/>
                  <a:pt x="8211" y="11265"/>
                  <a:pt x="7908" y="10381"/>
                </a:cubicBezTo>
                <a:cubicBezTo>
                  <a:pt x="7750" y="9940"/>
                  <a:pt x="7782" y="9436"/>
                  <a:pt x="8002" y="8963"/>
                </a:cubicBezTo>
                <a:cubicBezTo>
                  <a:pt x="8309" y="8162"/>
                  <a:pt x="9073" y="7696"/>
                  <a:pt x="9886" y="7696"/>
                </a:cubicBezTo>
                <a:close/>
                <a:moveTo>
                  <a:pt x="2151" y="1"/>
                </a:moveTo>
                <a:cubicBezTo>
                  <a:pt x="1058" y="1"/>
                  <a:pt x="63" y="900"/>
                  <a:pt x="63" y="2064"/>
                </a:cubicBezTo>
                <a:lnTo>
                  <a:pt x="63" y="9593"/>
                </a:lnTo>
                <a:cubicBezTo>
                  <a:pt x="0" y="10633"/>
                  <a:pt x="504" y="11578"/>
                  <a:pt x="1323" y="12177"/>
                </a:cubicBezTo>
                <a:cubicBezTo>
                  <a:pt x="1822" y="12521"/>
                  <a:pt x="2387" y="12686"/>
                  <a:pt x="2947" y="12686"/>
                </a:cubicBezTo>
                <a:cubicBezTo>
                  <a:pt x="3874" y="12686"/>
                  <a:pt x="4786" y="12233"/>
                  <a:pt x="5356" y="11389"/>
                </a:cubicBezTo>
                <a:cubicBezTo>
                  <a:pt x="5671" y="10916"/>
                  <a:pt x="5860" y="10381"/>
                  <a:pt x="5860" y="9782"/>
                </a:cubicBezTo>
                <a:cubicBezTo>
                  <a:pt x="5860" y="9625"/>
                  <a:pt x="6018" y="9467"/>
                  <a:pt x="6207" y="9373"/>
                </a:cubicBezTo>
                <a:cubicBezTo>
                  <a:pt x="6270" y="9357"/>
                  <a:pt x="6340" y="9349"/>
                  <a:pt x="6411" y="9349"/>
                </a:cubicBezTo>
                <a:cubicBezTo>
                  <a:pt x="6482" y="9349"/>
                  <a:pt x="6553" y="9357"/>
                  <a:pt x="6616" y="9373"/>
                </a:cubicBezTo>
                <a:cubicBezTo>
                  <a:pt x="6805" y="9467"/>
                  <a:pt x="6963" y="9625"/>
                  <a:pt x="6963" y="9782"/>
                </a:cubicBezTo>
                <a:cubicBezTo>
                  <a:pt x="6963" y="10759"/>
                  <a:pt x="7467" y="11641"/>
                  <a:pt x="8223" y="12177"/>
                </a:cubicBezTo>
                <a:cubicBezTo>
                  <a:pt x="8709" y="12521"/>
                  <a:pt x="9272" y="12686"/>
                  <a:pt x="9833" y="12686"/>
                </a:cubicBezTo>
                <a:cubicBezTo>
                  <a:pt x="10762" y="12686"/>
                  <a:pt x="11686" y="12233"/>
                  <a:pt x="12256" y="11389"/>
                </a:cubicBezTo>
                <a:cubicBezTo>
                  <a:pt x="12602" y="10885"/>
                  <a:pt x="12791" y="10223"/>
                  <a:pt x="12728" y="9530"/>
                </a:cubicBezTo>
                <a:cubicBezTo>
                  <a:pt x="12791" y="9467"/>
                  <a:pt x="12791" y="9971"/>
                  <a:pt x="12791" y="2064"/>
                </a:cubicBezTo>
                <a:cubicBezTo>
                  <a:pt x="12791" y="1780"/>
                  <a:pt x="12760" y="1497"/>
                  <a:pt x="12634" y="1276"/>
                </a:cubicBezTo>
                <a:cubicBezTo>
                  <a:pt x="12310" y="458"/>
                  <a:pt x="11539" y="8"/>
                  <a:pt x="10750" y="8"/>
                </a:cubicBezTo>
                <a:cubicBezTo>
                  <a:pt x="10232" y="8"/>
                  <a:pt x="9706" y="202"/>
                  <a:pt x="9294" y="614"/>
                </a:cubicBezTo>
                <a:cubicBezTo>
                  <a:pt x="9137" y="772"/>
                  <a:pt x="9137" y="1024"/>
                  <a:pt x="9294" y="1182"/>
                </a:cubicBezTo>
                <a:cubicBezTo>
                  <a:pt x="9373" y="1260"/>
                  <a:pt x="9483" y="1300"/>
                  <a:pt x="9593" y="1300"/>
                </a:cubicBezTo>
                <a:cubicBezTo>
                  <a:pt x="9704" y="1300"/>
                  <a:pt x="9814" y="1260"/>
                  <a:pt x="9893" y="1182"/>
                </a:cubicBezTo>
                <a:cubicBezTo>
                  <a:pt x="10140" y="935"/>
                  <a:pt x="10448" y="819"/>
                  <a:pt x="10752" y="819"/>
                </a:cubicBezTo>
                <a:cubicBezTo>
                  <a:pt x="11263" y="819"/>
                  <a:pt x="11763" y="1144"/>
                  <a:pt x="11940" y="1717"/>
                </a:cubicBezTo>
                <a:cubicBezTo>
                  <a:pt x="11972" y="1812"/>
                  <a:pt x="11972" y="1938"/>
                  <a:pt x="11972" y="2064"/>
                </a:cubicBezTo>
                <a:lnTo>
                  <a:pt x="11972" y="7766"/>
                </a:lnTo>
                <a:cubicBezTo>
                  <a:pt x="11389" y="7183"/>
                  <a:pt x="10644" y="6907"/>
                  <a:pt x="9909" y="6907"/>
                </a:cubicBezTo>
                <a:cubicBezTo>
                  <a:pt x="8779" y="6907"/>
                  <a:pt x="7673" y="7559"/>
                  <a:pt x="7215" y="8743"/>
                </a:cubicBezTo>
                <a:cubicBezTo>
                  <a:pt x="6994" y="8617"/>
                  <a:pt x="6750" y="8554"/>
                  <a:pt x="6494" y="8554"/>
                </a:cubicBezTo>
                <a:cubicBezTo>
                  <a:pt x="6238" y="8554"/>
                  <a:pt x="5970" y="8617"/>
                  <a:pt x="5702" y="8743"/>
                </a:cubicBezTo>
                <a:cubicBezTo>
                  <a:pt x="5513" y="8207"/>
                  <a:pt x="5135" y="7735"/>
                  <a:pt x="4600" y="7388"/>
                </a:cubicBezTo>
                <a:cubicBezTo>
                  <a:pt x="4117" y="7053"/>
                  <a:pt x="3560" y="6889"/>
                  <a:pt x="3001" y="6889"/>
                </a:cubicBezTo>
                <a:cubicBezTo>
                  <a:pt x="2248" y="6889"/>
                  <a:pt x="1493" y="7187"/>
                  <a:pt x="914" y="7766"/>
                </a:cubicBezTo>
                <a:lnTo>
                  <a:pt x="914" y="2064"/>
                </a:lnTo>
                <a:cubicBezTo>
                  <a:pt x="914" y="1340"/>
                  <a:pt x="1486" y="814"/>
                  <a:pt x="2132" y="814"/>
                </a:cubicBezTo>
                <a:cubicBezTo>
                  <a:pt x="2301" y="814"/>
                  <a:pt x="2476" y="851"/>
                  <a:pt x="2646" y="929"/>
                </a:cubicBezTo>
                <a:cubicBezTo>
                  <a:pt x="2804" y="992"/>
                  <a:pt x="2899" y="1087"/>
                  <a:pt x="3025" y="1182"/>
                </a:cubicBezTo>
                <a:cubicBezTo>
                  <a:pt x="3103" y="1260"/>
                  <a:pt x="3214" y="1300"/>
                  <a:pt x="3324" y="1300"/>
                </a:cubicBezTo>
                <a:cubicBezTo>
                  <a:pt x="3434" y="1300"/>
                  <a:pt x="3544" y="1260"/>
                  <a:pt x="3623" y="1182"/>
                </a:cubicBezTo>
                <a:cubicBezTo>
                  <a:pt x="3781" y="1024"/>
                  <a:pt x="3781" y="772"/>
                  <a:pt x="3623" y="614"/>
                </a:cubicBezTo>
                <a:cubicBezTo>
                  <a:pt x="3434" y="394"/>
                  <a:pt x="3214" y="236"/>
                  <a:pt x="2962" y="173"/>
                </a:cubicBezTo>
                <a:cubicBezTo>
                  <a:pt x="2694" y="55"/>
                  <a:pt x="2420" y="1"/>
                  <a:pt x="2151" y="1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67" name="Google Shape;6667;p49"/>
          <p:cNvSpPr/>
          <p:nvPr/>
        </p:nvSpPr>
        <p:spPr>
          <a:xfrm>
            <a:off x="5251993" y="1681364"/>
            <a:ext cx="213309" cy="342995"/>
          </a:xfrm>
          <a:custGeom>
            <a:avLst/>
            <a:gdLst/>
            <a:ahLst/>
            <a:cxnLst/>
            <a:rect l="l" t="t" r="r" b="b"/>
            <a:pathLst>
              <a:path w="7877" h="12666" extrusionOk="0">
                <a:moveTo>
                  <a:pt x="6491" y="788"/>
                </a:moveTo>
                <a:cubicBezTo>
                  <a:pt x="6743" y="788"/>
                  <a:pt x="6900" y="977"/>
                  <a:pt x="6932" y="1197"/>
                </a:cubicBezTo>
                <a:cubicBezTo>
                  <a:pt x="6869" y="1449"/>
                  <a:pt x="6711" y="1607"/>
                  <a:pt x="6459" y="1607"/>
                </a:cubicBezTo>
                <a:lnTo>
                  <a:pt x="5640" y="1607"/>
                </a:lnTo>
                <a:cubicBezTo>
                  <a:pt x="5388" y="1607"/>
                  <a:pt x="5230" y="1827"/>
                  <a:pt x="5230" y="2017"/>
                </a:cubicBezTo>
                <a:cubicBezTo>
                  <a:pt x="5230" y="2237"/>
                  <a:pt x="5451" y="2458"/>
                  <a:pt x="5640" y="2458"/>
                </a:cubicBezTo>
                <a:lnTo>
                  <a:pt x="6081" y="2458"/>
                </a:lnTo>
                <a:lnTo>
                  <a:pt x="6081" y="4379"/>
                </a:lnTo>
                <a:lnTo>
                  <a:pt x="1922" y="4379"/>
                </a:lnTo>
                <a:lnTo>
                  <a:pt x="1922" y="2458"/>
                </a:lnTo>
                <a:lnTo>
                  <a:pt x="2364" y="2458"/>
                </a:lnTo>
                <a:cubicBezTo>
                  <a:pt x="2616" y="2458"/>
                  <a:pt x="2805" y="2237"/>
                  <a:pt x="2805" y="2017"/>
                </a:cubicBezTo>
                <a:cubicBezTo>
                  <a:pt x="2805" y="1764"/>
                  <a:pt x="2616" y="1607"/>
                  <a:pt x="2364" y="1607"/>
                </a:cubicBezTo>
                <a:lnTo>
                  <a:pt x="1544" y="1607"/>
                </a:lnTo>
                <a:cubicBezTo>
                  <a:pt x="1292" y="1607"/>
                  <a:pt x="1135" y="1418"/>
                  <a:pt x="1135" y="1197"/>
                </a:cubicBezTo>
                <a:cubicBezTo>
                  <a:pt x="1135" y="945"/>
                  <a:pt x="1355" y="788"/>
                  <a:pt x="1544" y="788"/>
                </a:cubicBezTo>
                <a:close/>
                <a:moveTo>
                  <a:pt x="6018" y="5135"/>
                </a:moveTo>
                <a:lnTo>
                  <a:pt x="6018" y="9641"/>
                </a:lnTo>
                <a:cubicBezTo>
                  <a:pt x="6018" y="10901"/>
                  <a:pt x="5136" y="11815"/>
                  <a:pt x="3970" y="11815"/>
                </a:cubicBezTo>
                <a:cubicBezTo>
                  <a:pt x="2994" y="11815"/>
                  <a:pt x="2143" y="11090"/>
                  <a:pt x="1985" y="10176"/>
                </a:cubicBezTo>
                <a:lnTo>
                  <a:pt x="3151" y="10176"/>
                </a:lnTo>
                <a:cubicBezTo>
                  <a:pt x="3403" y="10176"/>
                  <a:pt x="3561" y="9956"/>
                  <a:pt x="3561" y="9735"/>
                </a:cubicBezTo>
                <a:cubicBezTo>
                  <a:pt x="3561" y="9483"/>
                  <a:pt x="3340" y="9326"/>
                  <a:pt x="3151" y="9326"/>
                </a:cubicBezTo>
                <a:lnTo>
                  <a:pt x="1891" y="9326"/>
                </a:lnTo>
                <a:lnTo>
                  <a:pt x="1891" y="8507"/>
                </a:lnTo>
                <a:lnTo>
                  <a:pt x="3151" y="8507"/>
                </a:lnTo>
                <a:cubicBezTo>
                  <a:pt x="3403" y="8507"/>
                  <a:pt x="3561" y="8317"/>
                  <a:pt x="3561" y="8065"/>
                </a:cubicBezTo>
                <a:cubicBezTo>
                  <a:pt x="3561" y="7845"/>
                  <a:pt x="3340" y="7656"/>
                  <a:pt x="3151" y="7656"/>
                </a:cubicBezTo>
                <a:lnTo>
                  <a:pt x="1891" y="7656"/>
                </a:lnTo>
                <a:lnTo>
                  <a:pt x="1891" y="6805"/>
                </a:lnTo>
                <a:lnTo>
                  <a:pt x="3151" y="6805"/>
                </a:lnTo>
                <a:cubicBezTo>
                  <a:pt x="3403" y="6805"/>
                  <a:pt x="3561" y="6616"/>
                  <a:pt x="3561" y="6396"/>
                </a:cubicBezTo>
                <a:cubicBezTo>
                  <a:pt x="3561" y="6144"/>
                  <a:pt x="3340" y="5955"/>
                  <a:pt x="3151" y="5955"/>
                </a:cubicBezTo>
                <a:lnTo>
                  <a:pt x="1891" y="5955"/>
                </a:lnTo>
                <a:lnTo>
                  <a:pt x="1891" y="5135"/>
                </a:lnTo>
                <a:close/>
                <a:moveTo>
                  <a:pt x="1513" y="0"/>
                </a:moveTo>
                <a:cubicBezTo>
                  <a:pt x="1072" y="0"/>
                  <a:pt x="725" y="189"/>
                  <a:pt x="473" y="567"/>
                </a:cubicBezTo>
                <a:cubicBezTo>
                  <a:pt x="1" y="1229"/>
                  <a:pt x="316" y="2143"/>
                  <a:pt x="1103" y="2395"/>
                </a:cubicBezTo>
                <a:lnTo>
                  <a:pt x="1103" y="9767"/>
                </a:lnTo>
                <a:cubicBezTo>
                  <a:pt x="1103" y="11422"/>
                  <a:pt x="2503" y="12666"/>
                  <a:pt x="4038" y="12666"/>
                </a:cubicBezTo>
                <a:cubicBezTo>
                  <a:pt x="4402" y="12666"/>
                  <a:pt x="4774" y="12596"/>
                  <a:pt x="5136" y="12445"/>
                </a:cubicBezTo>
                <a:cubicBezTo>
                  <a:pt x="6176" y="12004"/>
                  <a:pt x="6900" y="10964"/>
                  <a:pt x="6900" y="9767"/>
                </a:cubicBezTo>
                <a:lnTo>
                  <a:pt x="6900" y="2395"/>
                </a:lnTo>
                <a:cubicBezTo>
                  <a:pt x="7121" y="2332"/>
                  <a:pt x="7373" y="2174"/>
                  <a:pt x="7530" y="1922"/>
                </a:cubicBezTo>
                <a:cubicBezTo>
                  <a:pt x="7877" y="1355"/>
                  <a:pt x="7719" y="599"/>
                  <a:pt x="7184" y="189"/>
                </a:cubicBezTo>
                <a:cubicBezTo>
                  <a:pt x="6963" y="95"/>
                  <a:pt x="6743" y="0"/>
                  <a:pt x="6459" y="0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68" name="Google Shape;6668;p49"/>
          <p:cNvSpPr/>
          <p:nvPr/>
        </p:nvSpPr>
        <p:spPr>
          <a:xfrm>
            <a:off x="5207637" y="2076991"/>
            <a:ext cx="302023" cy="344918"/>
          </a:xfrm>
          <a:custGeom>
            <a:avLst/>
            <a:gdLst/>
            <a:ahLst/>
            <a:cxnLst/>
            <a:rect l="l" t="t" r="r" b="b"/>
            <a:pathLst>
              <a:path w="11153" h="12737" extrusionOk="0">
                <a:moveTo>
                  <a:pt x="9452" y="4262"/>
                </a:moveTo>
                <a:lnTo>
                  <a:pt x="9452" y="4262"/>
                </a:lnTo>
                <a:cubicBezTo>
                  <a:pt x="9704" y="4703"/>
                  <a:pt x="9609" y="5270"/>
                  <a:pt x="9231" y="5679"/>
                </a:cubicBezTo>
                <a:cubicBezTo>
                  <a:pt x="8976" y="5915"/>
                  <a:pt x="8672" y="6040"/>
                  <a:pt x="8364" y="6040"/>
                </a:cubicBezTo>
                <a:cubicBezTo>
                  <a:pt x="8178" y="6040"/>
                  <a:pt x="7992" y="5995"/>
                  <a:pt x="7814" y="5900"/>
                </a:cubicBezTo>
                <a:lnTo>
                  <a:pt x="9452" y="4262"/>
                </a:lnTo>
                <a:close/>
                <a:moveTo>
                  <a:pt x="6018" y="835"/>
                </a:moveTo>
                <a:cubicBezTo>
                  <a:pt x="6120" y="835"/>
                  <a:pt x="6223" y="875"/>
                  <a:pt x="6301" y="954"/>
                </a:cubicBezTo>
                <a:lnTo>
                  <a:pt x="7215" y="1867"/>
                </a:lnTo>
                <a:cubicBezTo>
                  <a:pt x="7306" y="1935"/>
                  <a:pt x="7397" y="1987"/>
                  <a:pt x="7499" y="1987"/>
                </a:cubicBezTo>
                <a:cubicBezTo>
                  <a:pt x="7539" y="1987"/>
                  <a:pt x="7581" y="1979"/>
                  <a:pt x="7625" y="1962"/>
                </a:cubicBezTo>
                <a:cubicBezTo>
                  <a:pt x="7863" y="1897"/>
                  <a:pt x="8110" y="1865"/>
                  <a:pt x="8359" y="1865"/>
                </a:cubicBezTo>
                <a:cubicBezTo>
                  <a:pt x="8963" y="1865"/>
                  <a:pt x="9578" y="2055"/>
                  <a:pt x="10113" y="2434"/>
                </a:cubicBezTo>
                <a:lnTo>
                  <a:pt x="6049" y="6498"/>
                </a:lnTo>
                <a:cubicBezTo>
                  <a:pt x="5482" y="5774"/>
                  <a:pt x="5356" y="4892"/>
                  <a:pt x="5577" y="4010"/>
                </a:cubicBezTo>
                <a:cubicBezTo>
                  <a:pt x="5608" y="3852"/>
                  <a:pt x="5577" y="3726"/>
                  <a:pt x="5451" y="3631"/>
                </a:cubicBezTo>
                <a:lnTo>
                  <a:pt x="5199" y="3379"/>
                </a:lnTo>
                <a:lnTo>
                  <a:pt x="4537" y="2718"/>
                </a:lnTo>
                <a:cubicBezTo>
                  <a:pt x="4380" y="2560"/>
                  <a:pt x="4380" y="2277"/>
                  <a:pt x="4537" y="2119"/>
                </a:cubicBezTo>
                <a:lnTo>
                  <a:pt x="5734" y="954"/>
                </a:lnTo>
                <a:cubicBezTo>
                  <a:pt x="5813" y="875"/>
                  <a:pt x="5915" y="835"/>
                  <a:pt x="6018" y="835"/>
                </a:cubicBezTo>
                <a:close/>
                <a:moveTo>
                  <a:pt x="1290" y="6917"/>
                </a:moveTo>
                <a:cubicBezTo>
                  <a:pt x="1502" y="6917"/>
                  <a:pt x="1702" y="7106"/>
                  <a:pt x="1702" y="7318"/>
                </a:cubicBezTo>
                <a:cubicBezTo>
                  <a:pt x="1670" y="7538"/>
                  <a:pt x="1544" y="7696"/>
                  <a:pt x="1387" y="7727"/>
                </a:cubicBezTo>
                <a:cubicBezTo>
                  <a:pt x="1342" y="7740"/>
                  <a:pt x="1298" y="7746"/>
                  <a:pt x="1256" y="7746"/>
                </a:cubicBezTo>
                <a:cubicBezTo>
                  <a:pt x="1084" y="7746"/>
                  <a:pt x="933" y="7645"/>
                  <a:pt x="883" y="7444"/>
                </a:cubicBezTo>
                <a:cubicBezTo>
                  <a:pt x="788" y="7223"/>
                  <a:pt x="914" y="7002"/>
                  <a:pt x="1166" y="6939"/>
                </a:cubicBezTo>
                <a:cubicBezTo>
                  <a:pt x="1207" y="6924"/>
                  <a:pt x="1248" y="6917"/>
                  <a:pt x="1290" y="6917"/>
                </a:cubicBezTo>
                <a:close/>
                <a:moveTo>
                  <a:pt x="5807" y="10240"/>
                </a:moveTo>
                <a:cubicBezTo>
                  <a:pt x="6104" y="10240"/>
                  <a:pt x="6409" y="10293"/>
                  <a:pt x="6711" y="10405"/>
                </a:cubicBezTo>
                <a:cubicBezTo>
                  <a:pt x="7373" y="10626"/>
                  <a:pt x="7877" y="11193"/>
                  <a:pt x="8160" y="11886"/>
                </a:cubicBezTo>
                <a:lnTo>
                  <a:pt x="3529" y="11886"/>
                </a:lnTo>
                <a:cubicBezTo>
                  <a:pt x="3847" y="10882"/>
                  <a:pt x="4774" y="10240"/>
                  <a:pt x="5807" y="10240"/>
                </a:cubicBezTo>
                <a:close/>
                <a:moveTo>
                  <a:pt x="6030" y="1"/>
                </a:moveTo>
                <a:cubicBezTo>
                  <a:pt x="5711" y="1"/>
                  <a:pt x="5388" y="119"/>
                  <a:pt x="5136" y="355"/>
                </a:cubicBezTo>
                <a:lnTo>
                  <a:pt x="3938" y="1552"/>
                </a:lnTo>
                <a:cubicBezTo>
                  <a:pt x="3466" y="1993"/>
                  <a:pt x="3466" y="2781"/>
                  <a:pt x="3938" y="3316"/>
                </a:cubicBezTo>
                <a:lnTo>
                  <a:pt x="4348" y="3694"/>
                </a:lnTo>
                <a:lnTo>
                  <a:pt x="1828" y="6215"/>
                </a:lnTo>
                <a:cubicBezTo>
                  <a:pt x="1652" y="6127"/>
                  <a:pt x="1468" y="6087"/>
                  <a:pt x="1287" y="6087"/>
                </a:cubicBezTo>
                <a:cubicBezTo>
                  <a:pt x="623" y="6087"/>
                  <a:pt x="0" y="6625"/>
                  <a:pt x="0" y="7318"/>
                </a:cubicBezTo>
                <a:cubicBezTo>
                  <a:pt x="0" y="8052"/>
                  <a:pt x="611" y="8583"/>
                  <a:pt x="1293" y="8583"/>
                </a:cubicBezTo>
                <a:cubicBezTo>
                  <a:pt x="1459" y="8583"/>
                  <a:pt x="1629" y="8551"/>
                  <a:pt x="1796" y="8483"/>
                </a:cubicBezTo>
                <a:lnTo>
                  <a:pt x="3592" y="10279"/>
                </a:lnTo>
                <a:cubicBezTo>
                  <a:pt x="3056" y="10783"/>
                  <a:pt x="2647" y="11476"/>
                  <a:pt x="2584" y="12264"/>
                </a:cubicBezTo>
                <a:cubicBezTo>
                  <a:pt x="2521" y="12484"/>
                  <a:pt x="2741" y="12736"/>
                  <a:pt x="2962" y="12736"/>
                </a:cubicBezTo>
                <a:lnTo>
                  <a:pt x="8664" y="12736"/>
                </a:lnTo>
                <a:cubicBezTo>
                  <a:pt x="8916" y="12736"/>
                  <a:pt x="9105" y="12484"/>
                  <a:pt x="9074" y="12264"/>
                </a:cubicBezTo>
                <a:cubicBezTo>
                  <a:pt x="8837" y="10556"/>
                  <a:pt x="7367" y="9419"/>
                  <a:pt x="5795" y="9419"/>
                </a:cubicBezTo>
                <a:cubicBezTo>
                  <a:pt x="5279" y="9419"/>
                  <a:pt x="4752" y="9542"/>
                  <a:pt x="4254" y="9806"/>
                </a:cubicBezTo>
                <a:lnTo>
                  <a:pt x="2363" y="7916"/>
                </a:lnTo>
                <a:cubicBezTo>
                  <a:pt x="2521" y="7601"/>
                  <a:pt x="2521" y="7223"/>
                  <a:pt x="2426" y="6845"/>
                </a:cubicBezTo>
                <a:lnTo>
                  <a:pt x="4663" y="4608"/>
                </a:lnTo>
                <a:lnTo>
                  <a:pt x="4663" y="4608"/>
                </a:lnTo>
                <a:cubicBezTo>
                  <a:pt x="4632" y="5679"/>
                  <a:pt x="4978" y="6687"/>
                  <a:pt x="5734" y="7444"/>
                </a:cubicBezTo>
                <a:cubicBezTo>
                  <a:pt x="5813" y="7522"/>
                  <a:pt x="5915" y="7562"/>
                  <a:pt x="6018" y="7562"/>
                </a:cubicBezTo>
                <a:cubicBezTo>
                  <a:pt x="6120" y="7562"/>
                  <a:pt x="6223" y="7522"/>
                  <a:pt x="6301" y="7444"/>
                </a:cubicBezTo>
                <a:lnTo>
                  <a:pt x="7215" y="6530"/>
                </a:lnTo>
                <a:cubicBezTo>
                  <a:pt x="7564" y="6771"/>
                  <a:pt x="7958" y="6887"/>
                  <a:pt x="8352" y="6887"/>
                </a:cubicBezTo>
                <a:cubicBezTo>
                  <a:pt x="8883" y="6887"/>
                  <a:pt x="9414" y="6676"/>
                  <a:pt x="9830" y="6278"/>
                </a:cubicBezTo>
                <a:cubicBezTo>
                  <a:pt x="10523" y="5553"/>
                  <a:pt x="10618" y="4451"/>
                  <a:pt x="10082" y="3663"/>
                </a:cubicBezTo>
                <a:lnTo>
                  <a:pt x="10996" y="2749"/>
                </a:lnTo>
                <a:cubicBezTo>
                  <a:pt x="11153" y="2560"/>
                  <a:pt x="11153" y="2340"/>
                  <a:pt x="10996" y="2119"/>
                </a:cubicBezTo>
                <a:cubicBezTo>
                  <a:pt x="10259" y="1383"/>
                  <a:pt x="9297" y="1056"/>
                  <a:pt x="8341" y="1056"/>
                </a:cubicBezTo>
                <a:cubicBezTo>
                  <a:pt x="8111" y="1056"/>
                  <a:pt x="7882" y="1074"/>
                  <a:pt x="7656" y="1111"/>
                </a:cubicBezTo>
                <a:lnTo>
                  <a:pt x="6900" y="355"/>
                </a:lnTo>
                <a:cubicBezTo>
                  <a:pt x="6664" y="119"/>
                  <a:pt x="6349" y="1"/>
                  <a:pt x="6030" y="1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69" name="Google Shape;6669;p49"/>
          <p:cNvSpPr/>
          <p:nvPr/>
        </p:nvSpPr>
        <p:spPr>
          <a:xfrm>
            <a:off x="5185478" y="2476192"/>
            <a:ext cx="342995" cy="344133"/>
          </a:xfrm>
          <a:custGeom>
            <a:avLst/>
            <a:gdLst/>
            <a:ahLst/>
            <a:cxnLst/>
            <a:rect l="l" t="t" r="r" b="b"/>
            <a:pathLst>
              <a:path w="12666" h="12708" extrusionOk="0">
                <a:moveTo>
                  <a:pt x="6347" y="841"/>
                </a:moveTo>
                <a:cubicBezTo>
                  <a:pt x="6876" y="841"/>
                  <a:pt x="7350" y="1172"/>
                  <a:pt x="7530" y="1712"/>
                </a:cubicBezTo>
                <a:cubicBezTo>
                  <a:pt x="7719" y="2405"/>
                  <a:pt x="7372" y="3067"/>
                  <a:pt x="6679" y="3256"/>
                </a:cubicBezTo>
                <a:cubicBezTo>
                  <a:pt x="6569" y="3289"/>
                  <a:pt x="6457" y="3305"/>
                  <a:pt x="6345" y="3305"/>
                </a:cubicBezTo>
                <a:cubicBezTo>
                  <a:pt x="5822" y="3305"/>
                  <a:pt x="5323" y="2956"/>
                  <a:pt x="5167" y="2437"/>
                </a:cubicBezTo>
                <a:cubicBezTo>
                  <a:pt x="4947" y="1775"/>
                  <a:pt x="5325" y="1082"/>
                  <a:pt x="5986" y="893"/>
                </a:cubicBezTo>
                <a:cubicBezTo>
                  <a:pt x="6108" y="858"/>
                  <a:pt x="6229" y="841"/>
                  <a:pt x="6347" y="841"/>
                </a:cubicBezTo>
                <a:close/>
                <a:moveTo>
                  <a:pt x="6353" y="5919"/>
                </a:moveTo>
                <a:cubicBezTo>
                  <a:pt x="7021" y="5919"/>
                  <a:pt x="7624" y="6459"/>
                  <a:pt x="7624" y="7162"/>
                </a:cubicBezTo>
                <a:cubicBezTo>
                  <a:pt x="7593" y="7698"/>
                  <a:pt x="7215" y="8170"/>
                  <a:pt x="6742" y="8328"/>
                </a:cubicBezTo>
                <a:cubicBezTo>
                  <a:pt x="6608" y="8371"/>
                  <a:pt x="6474" y="8391"/>
                  <a:pt x="6345" y="8391"/>
                </a:cubicBezTo>
                <a:cubicBezTo>
                  <a:pt x="5810" y="8391"/>
                  <a:pt x="5351" y="8042"/>
                  <a:pt x="5199" y="7509"/>
                </a:cubicBezTo>
                <a:cubicBezTo>
                  <a:pt x="5010" y="6847"/>
                  <a:pt x="5356" y="6186"/>
                  <a:pt x="6018" y="5965"/>
                </a:cubicBezTo>
                <a:cubicBezTo>
                  <a:pt x="6130" y="5934"/>
                  <a:pt x="6242" y="5919"/>
                  <a:pt x="6353" y="5919"/>
                </a:cubicBezTo>
                <a:close/>
                <a:moveTo>
                  <a:pt x="2079" y="9351"/>
                </a:moveTo>
                <a:cubicBezTo>
                  <a:pt x="2744" y="9351"/>
                  <a:pt x="3340" y="9871"/>
                  <a:pt x="3340" y="10596"/>
                </a:cubicBezTo>
                <a:cubicBezTo>
                  <a:pt x="3308" y="11163"/>
                  <a:pt x="2962" y="11604"/>
                  <a:pt x="2426" y="11762"/>
                </a:cubicBezTo>
                <a:cubicBezTo>
                  <a:pt x="2305" y="11797"/>
                  <a:pt x="2183" y="11813"/>
                  <a:pt x="2065" y="11813"/>
                </a:cubicBezTo>
                <a:cubicBezTo>
                  <a:pt x="1538" y="11813"/>
                  <a:pt x="1068" y="11483"/>
                  <a:pt x="914" y="10943"/>
                </a:cubicBezTo>
                <a:cubicBezTo>
                  <a:pt x="693" y="10281"/>
                  <a:pt x="1071" y="9588"/>
                  <a:pt x="1733" y="9399"/>
                </a:cubicBezTo>
                <a:cubicBezTo>
                  <a:pt x="1849" y="9367"/>
                  <a:pt x="1965" y="9351"/>
                  <a:pt x="2079" y="9351"/>
                </a:cubicBezTo>
                <a:close/>
                <a:moveTo>
                  <a:pt x="10617" y="9351"/>
                </a:moveTo>
                <a:cubicBezTo>
                  <a:pt x="11281" y="9351"/>
                  <a:pt x="11878" y="9871"/>
                  <a:pt x="11878" y="10596"/>
                </a:cubicBezTo>
                <a:cubicBezTo>
                  <a:pt x="11846" y="11163"/>
                  <a:pt x="11500" y="11604"/>
                  <a:pt x="10995" y="11762"/>
                </a:cubicBezTo>
                <a:cubicBezTo>
                  <a:pt x="10868" y="11797"/>
                  <a:pt x="10742" y="11813"/>
                  <a:pt x="10620" y="11813"/>
                </a:cubicBezTo>
                <a:cubicBezTo>
                  <a:pt x="10076" y="11813"/>
                  <a:pt x="9606" y="11483"/>
                  <a:pt x="9452" y="10943"/>
                </a:cubicBezTo>
                <a:cubicBezTo>
                  <a:pt x="9263" y="10281"/>
                  <a:pt x="9609" y="9588"/>
                  <a:pt x="10271" y="9399"/>
                </a:cubicBezTo>
                <a:cubicBezTo>
                  <a:pt x="10387" y="9367"/>
                  <a:pt x="10503" y="9351"/>
                  <a:pt x="10617" y="9351"/>
                </a:cubicBezTo>
                <a:close/>
                <a:moveTo>
                  <a:pt x="6344" y="0"/>
                </a:moveTo>
                <a:cubicBezTo>
                  <a:pt x="5677" y="0"/>
                  <a:pt x="5021" y="308"/>
                  <a:pt x="4631" y="893"/>
                </a:cubicBezTo>
                <a:cubicBezTo>
                  <a:pt x="3812" y="2122"/>
                  <a:pt x="4474" y="3760"/>
                  <a:pt x="5955" y="4075"/>
                </a:cubicBezTo>
                <a:lnTo>
                  <a:pt x="5955" y="5146"/>
                </a:lnTo>
                <a:cubicBezTo>
                  <a:pt x="4600" y="5430"/>
                  <a:pt x="3907" y="6910"/>
                  <a:pt x="4537" y="8107"/>
                </a:cubicBezTo>
                <a:lnTo>
                  <a:pt x="3434" y="9021"/>
                </a:lnTo>
                <a:cubicBezTo>
                  <a:pt x="3025" y="8706"/>
                  <a:pt x="2584" y="8548"/>
                  <a:pt x="2080" y="8548"/>
                </a:cubicBezTo>
                <a:cubicBezTo>
                  <a:pt x="945" y="8548"/>
                  <a:pt x="0" y="9494"/>
                  <a:pt x="0" y="10628"/>
                </a:cubicBezTo>
                <a:cubicBezTo>
                  <a:pt x="0" y="11762"/>
                  <a:pt x="945" y="12707"/>
                  <a:pt x="2080" y="12707"/>
                </a:cubicBezTo>
                <a:cubicBezTo>
                  <a:pt x="3214" y="12707"/>
                  <a:pt x="4159" y="11793"/>
                  <a:pt x="4159" y="10628"/>
                </a:cubicBezTo>
                <a:cubicBezTo>
                  <a:pt x="4159" y="10281"/>
                  <a:pt x="4096" y="9966"/>
                  <a:pt x="3938" y="9683"/>
                </a:cubicBezTo>
                <a:lnTo>
                  <a:pt x="5041" y="8769"/>
                </a:lnTo>
                <a:cubicBezTo>
                  <a:pt x="5435" y="9084"/>
                  <a:pt x="5907" y="9242"/>
                  <a:pt x="6376" y="9242"/>
                </a:cubicBezTo>
                <a:cubicBezTo>
                  <a:pt x="6845" y="9242"/>
                  <a:pt x="7309" y="9084"/>
                  <a:pt x="7687" y="8769"/>
                </a:cubicBezTo>
                <a:lnTo>
                  <a:pt x="8790" y="9683"/>
                </a:lnTo>
                <a:cubicBezTo>
                  <a:pt x="8318" y="10596"/>
                  <a:pt x="8570" y="11730"/>
                  <a:pt x="9452" y="12361"/>
                </a:cubicBezTo>
                <a:cubicBezTo>
                  <a:pt x="9803" y="12595"/>
                  <a:pt x="10203" y="12707"/>
                  <a:pt x="10598" y="12707"/>
                </a:cubicBezTo>
                <a:cubicBezTo>
                  <a:pt x="11266" y="12707"/>
                  <a:pt x="11923" y="12387"/>
                  <a:pt x="12319" y="11793"/>
                </a:cubicBezTo>
                <a:cubicBezTo>
                  <a:pt x="12571" y="11478"/>
                  <a:pt x="12665" y="11069"/>
                  <a:pt x="12665" y="10659"/>
                </a:cubicBezTo>
                <a:cubicBezTo>
                  <a:pt x="12665" y="9431"/>
                  <a:pt x="11783" y="8548"/>
                  <a:pt x="10617" y="8548"/>
                </a:cubicBezTo>
                <a:cubicBezTo>
                  <a:pt x="10113" y="8548"/>
                  <a:pt x="9672" y="8706"/>
                  <a:pt x="9294" y="9021"/>
                </a:cubicBezTo>
                <a:lnTo>
                  <a:pt x="8192" y="8107"/>
                </a:lnTo>
                <a:cubicBezTo>
                  <a:pt x="8822" y="6879"/>
                  <a:pt x="8097" y="5398"/>
                  <a:pt x="6774" y="5146"/>
                </a:cubicBezTo>
                <a:lnTo>
                  <a:pt x="6774" y="4075"/>
                </a:lnTo>
                <a:cubicBezTo>
                  <a:pt x="7530" y="3917"/>
                  <a:pt x="8097" y="3382"/>
                  <a:pt x="8349" y="2657"/>
                </a:cubicBezTo>
                <a:cubicBezTo>
                  <a:pt x="8633" y="1806"/>
                  <a:pt x="8318" y="861"/>
                  <a:pt x="7530" y="357"/>
                </a:cubicBezTo>
                <a:cubicBezTo>
                  <a:pt x="7170" y="117"/>
                  <a:pt x="6755" y="0"/>
                  <a:pt x="6344" y="0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70" name="Google Shape;6670;p49"/>
          <p:cNvSpPr/>
          <p:nvPr/>
        </p:nvSpPr>
        <p:spPr>
          <a:xfrm>
            <a:off x="7226080" y="1681581"/>
            <a:ext cx="344701" cy="342562"/>
          </a:xfrm>
          <a:custGeom>
            <a:avLst/>
            <a:gdLst/>
            <a:ahLst/>
            <a:cxnLst/>
            <a:rect l="l" t="t" r="r" b="b"/>
            <a:pathLst>
              <a:path w="12729" h="12650" extrusionOk="0">
                <a:moveTo>
                  <a:pt x="9326" y="1000"/>
                </a:moveTo>
                <a:lnTo>
                  <a:pt x="11657" y="3332"/>
                </a:lnTo>
                <a:lnTo>
                  <a:pt x="3403" y="11617"/>
                </a:lnTo>
                <a:lnTo>
                  <a:pt x="1072" y="9286"/>
                </a:lnTo>
                <a:lnTo>
                  <a:pt x="2521" y="7837"/>
                </a:lnTo>
                <a:lnTo>
                  <a:pt x="3403" y="8688"/>
                </a:lnTo>
                <a:cubicBezTo>
                  <a:pt x="3482" y="8766"/>
                  <a:pt x="3584" y="8806"/>
                  <a:pt x="3686" y="8806"/>
                </a:cubicBezTo>
                <a:cubicBezTo>
                  <a:pt x="3789" y="8806"/>
                  <a:pt x="3891" y="8766"/>
                  <a:pt x="3970" y="8688"/>
                </a:cubicBezTo>
                <a:cubicBezTo>
                  <a:pt x="4128" y="8530"/>
                  <a:pt x="4128" y="8278"/>
                  <a:pt x="3970" y="8089"/>
                </a:cubicBezTo>
                <a:lnTo>
                  <a:pt x="3119" y="7238"/>
                </a:lnTo>
                <a:lnTo>
                  <a:pt x="4191" y="6167"/>
                </a:lnTo>
                <a:lnTo>
                  <a:pt x="5041" y="7049"/>
                </a:lnTo>
                <a:cubicBezTo>
                  <a:pt x="5120" y="7128"/>
                  <a:pt x="5230" y="7167"/>
                  <a:pt x="5340" y="7167"/>
                </a:cubicBezTo>
                <a:cubicBezTo>
                  <a:pt x="5451" y="7167"/>
                  <a:pt x="5561" y="7128"/>
                  <a:pt x="5640" y="7049"/>
                </a:cubicBezTo>
                <a:cubicBezTo>
                  <a:pt x="5797" y="6892"/>
                  <a:pt x="5797" y="6608"/>
                  <a:pt x="5640" y="6451"/>
                </a:cubicBezTo>
                <a:lnTo>
                  <a:pt x="4758" y="5600"/>
                </a:lnTo>
                <a:lnTo>
                  <a:pt x="5829" y="4529"/>
                </a:lnTo>
                <a:lnTo>
                  <a:pt x="6711" y="5380"/>
                </a:lnTo>
                <a:cubicBezTo>
                  <a:pt x="6790" y="5458"/>
                  <a:pt x="6892" y="5498"/>
                  <a:pt x="6994" y="5498"/>
                </a:cubicBezTo>
                <a:cubicBezTo>
                  <a:pt x="7097" y="5498"/>
                  <a:pt x="7199" y="5458"/>
                  <a:pt x="7278" y="5380"/>
                </a:cubicBezTo>
                <a:cubicBezTo>
                  <a:pt x="7436" y="5222"/>
                  <a:pt x="7436" y="4970"/>
                  <a:pt x="7278" y="4812"/>
                </a:cubicBezTo>
                <a:lnTo>
                  <a:pt x="6427" y="3930"/>
                </a:lnTo>
                <a:lnTo>
                  <a:pt x="7499" y="2859"/>
                </a:lnTo>
                <a:lnTo>
                  <a:pt x="8349" y="3741"/>
                </a:lnTo>
                <a:cubicBezTo>
                  <a:pt x="8428" y="3820"/>
                  <a:pt x="8538" y="3859"/>
                  <a:pt x="8648" y="3859"/>
                </a:cubicBezTo>
                <a:cubicBezTo>
                  <a:pt x="8759" y="3859"/>
                  <a:pt x="8869" y="3820"/>
                  <a:pt x="8948" y="3741"/>
                </a:cubicBezTo>
                <a:cubicBezTo>
                  <a:pt x="9105" y="3584"/>
                  <a:pt x="9105" y="3300"/>
                  <a:pt x="8948" y="3143"/>
                </a:cubicBezTo>
                <a:lnTo>
                  <a:pt x="8066" y="2292"/>
                </a:lnTo>
                <a:lnTo>
                  <a:pt x="9326" y="1000"/>
                </a:lnTo>
                <a:close/>
                <a:moveTo>
                  <a:pt x="9357" y="0"/>
                </a:moveTo>
                <a:cubicBezTo>
                  <a:pt x="9255" y="0"/>
                  <a:pt x="9153" y="39"/>
                  <a:pt x="9074" y="118"/>
                </a:cubicBezTo>
                <a:lnTo>
                  <a:pt x="7247" y="1914"/>
                </a:lnTo>
                <a:lnTo>
                  <a:pt x="7120" y="2040"/>
                </a:lnTo>
                <a:lnTo>
                  <a:pt x="5608" y="3584"/>
                </a:lnTo>
                <a:lnTo>
                  <a:pt x="5482" y="3678"/>
                </a:lnTo>
                <a:lnTo>
                  <a:pt x="3938" y="5222"/>
                </a:lnTo>
                <a:lnTo>
                  <a:pt x="3812" y="5348"/>
                </a:lnTo>
                <a:lnTo>
                  <a:pt x="2300" y="6892"/>
                </a:lnTo>
                <a:lnTo>
                  <a:pt x="2174" y="7018"/>
                </a:lnTo>
                <a:lnTo>
                  <a:pt x="158" y="9003"/>
                </a:lnTo>
                <a:cubicBezTo>
                  <a:pt x="0" y="9160"/>
                  <a:pt x="0" y="9444"/>
                  <a:pt x="158" y="9601"/>
                </a:cubicBezTo>
                <a:lnTo>
                  <a:pt x="3088" y="12531"/>
                </a:lnTo>
                <a:cubicBezTo>
                  <a:pt x="3167" y="12610"/>
                  <a:pt x="3269" y="12649"/>
                  <a:pt x="3371" y="12649"/>
                </a:cubicBezTo>
                <a:cubicBezTo>
                  <a:pt x="3474" y="12649"/>
                  <a:pt x="3576" y="12610"/>
                  <a:pt x="3655" y="12531"/>
                </a:cubicBezTo>
                <a:lnTo>
                  <a:pt x="12539" y="3647"/>
                </a:lnTo>
                <a:cubicBezTo>
                  <a:pt x="12728" y="3458"/>
                  <a:pt x="12728" y="3174"/>
                  <a:pt x="12571" y="3017"/>
                </a:cubicBezTo>
                <a:lnTo>
                  <a:pt x="9641" y="118"/>
                </a:lnTo>
                <a:cubicBezTo>
                  <a:pt x="9562" y="39"/>
                  <a:pt x="9460" y="0"/>
                  <a:pt x="9357" y="0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671" name="Google Shape;6671;p49"/>
          <p:cNvGrpSpPr/>
          <p:nvPr/>
        </p:nvGrpSpPr>
        <p:grpSpPr>
          <a:xfrm>
            <a:off x="1533687" y="1683811"/>
            <a:ext cx="365174" cy="343293"/>
            <a:chOff x="-42804750" y="1949600"/>
            <a:chExt cx="337125" cy="316925"/>
          </a:xfrm>
          <a:solidFill>
            <a:srgbClr val="171536"/>
          </a:solidFill>
        </p:grpSpPr>
        <p:sp>
          <p:nvSpPr>
            <p:cNvPr id="6672" name="Google Shape;6672;p49"/>
            <p:cNvSpPr/>
            <p:nvPr/>
          </p:nvSpPr>
          <p:spPr>
            <a:xfrm>
              <a:off x="-42731500" y="2013125"/>
              <a:ext cx="189825" cy="189900"/>
            </a:xfrm>
            <a:custGeom>
              <a:avLst/>
              <a:gdLst/>
              <a:ahLst/>
              <a:cxnLst/>
              <a:rect l="l" t="t" r="r" b="b"/>
              <a:pathLst>
                <a:path w="7593" h="7596" extrusionOk="0">
                  <a:moveTo>
                    <a:pt x="3781" y="805"/>
                  </a:moveTo>
                  <a:cubicBezTo>
                    <a:pt x="5419" y="805"/>
                    <a:pt x="6742" y="2128"/>
                    <a:pt x="6742" y="3767"/>
                  </a:cubicBezTo>
                  <a:cubicBezTo>
                    <a:pt x="6774" y="5405"/>
                    <a:pt x="5419" y="6760"/>
                    <a:pt x="3781" y="6760"/>
                  </a:cubicBezTo>
                  <a:cubicBezTo>
                    <a:pt x="2426" y="6760"/>
                    <a:pt x="1292" y="5878"/>
                    <a:pt x="946" y="4649"/>
                  </a:cubicBezTo>
                  <a:cubicBezTo>
                    <a:pt x="347" y="2727"/>
                    <a:pt x="1765" y="805"/>
                    <a:pt x="3781" y="805"/>
                  </a:cubicBezTo>
                  <a:close/>
                  <a:moveTo>
                    <a:pt x="3809" y="1"/>
                  </a:moveTo>
                  <a:cubicBezTo>
                    <a:pt x="3297" y="1"/>
                    <a:pt x="2785" y="105"/>
                    <a:pt x="2300" y="301"/>
                  </a:cubicBezTo>
                  <a:cubicBezTo>
                    <a:pt x="946" y="868"/>
                    <a:pt x="0" y="2223"/>
                    <a:pt x="0" y="3798"/>
                  </a:cubicBezTo>
                  <a:cubicBezTo>
                    <a:pt x="0" y="5058"/>
                    <a:pt x="630" y="6224"/>
                    <a:pt x="1670" y="6949"/>
                  </a:cubicBezTo>
                  <a:cubicBezTo>
                    <a:pt x="2333" y="7390"/>
                    <a:pt x="3060" y="7596"/>
                    <a:pt x="3776" y="7596"/>
                  </a:cubicBezTo>
                  <a:cubicBezTo>
                    <a:pt x="4286" y="7596"/>
                    <a:pt x="4790" y="7492"/>
                    <a:pt x="5262" y="7295"/>
                  </a:cubicBezTo>
                  <a:cubicBezTo>
                    <a:pt x="6648" y="6697"/>
                    <a:pt x="7593" y="5373"/>
                    <a:pt x="7593" y="3798"/>
                  </a:cubicBezTo>
                  <a:cubicBezTo>
                    <a:pt x="7593" y="2506"/>
                    <a:pt x="6931" y="1341"/>
                    <a:pt x="5892" y="648"/>
                  </a:cubicBezTo>
                  <a:cubicBezTo>
                    <a:pt x="5248" y="206"/>
                    <a:pt x="4528" y="1"/>
                    <a:pt x="380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3" name="Google Shape;6673;p49"/>
            <p:cNvSpPr/>
            <p:nvPr/>
          </p:nvSpPr>
          <p:spPr>
            <a:xfrm>
              <a:off x="-42804750" y="1949600"/>
              <a:ext cx="337125" cy="316925"/>
            </a:xfrm>
            <a:custGeom>
              <a:avLst/>
              <a:gdLst/>
              <a:ahLst/>
              <a:cxnLst/>
              <a:rect l="l" t="t" r="r" b="b"/>
              <a:pathLst>
                <a:path w="13485" h="12677" extrusionOk="0">
                  <a:moveTo>
                    <a:pt x="3306" y="817"/>
                  </a:moveTo>
                  <a:cubicBezTo>
                    <a:pt x="3769" y="817"/>
                    <a:pt x="4233" y="967"/>
                    <a:pt x="4600" y="1267"/>
                  </a:cubicBezTo>
                  <a:cubicBezTo>
                    <a:pt x="3277" y="1802"/>
                    <a:pt x="2174" y="2905"/>
                    <a:pt x="1607" y="4260"/>
                  </a:cubicBezTo>
                  <a:cubicBezTo>
                    <a:pt x="914" y="3283"/>
                    <a:pt x="1072" y="1897"/>
                    <a:pt x="2143" y="1172"/>
                  </a:cubicBezTo>
                  <a:cubicBezTo>
                    <a:pt x="2484" y="935"/>
                    <a:pt x="2895" y="817"/>
                    <a:pt x="3306" y="817"/>
                  </a:cubicBezTo>
                  <a:close/>
                  <a:moveTo>
                    <a:pt x="10101" y="823"/>
                  </a:moveTo>
                  <a:cubicBezTo>
                    <a:pt x="10771" y="823"/>
                    <a:pt x="11436" y="1137"/>
                    <a:pt x="11846" y="1771"/>
                  </a:cubicBezTo>
                  <a:cubicBezTo>
                    <a:pt x="12382" y="2527"/>
                    <a:pt x="12319" y="3535"/>
                    <a:pt x="11783" y="4260"/>
                  </a:cubicBezTo>
                  <a:cubicBezTo>
                    <a:pt x="11248" y="2905"/>
                    <a:pt x="10177" y="1802"/>
                    <a:pt x="8790" y="1267"/>
                  </a:cubicBezTo>
                  <a:cubicBezTo>
                    <a:pt x="9176" y="971"/>
                    <a:pt x="9640" y="823"/>
                    <a:pt x="10101" y="823"/>
                  </a:cubicBezTo>
                  <a:close/>
                  <a:moveTo>
                    <a:pt x="6662" y="1686"/>
                  </a:moveTo>
                  <a:cubicBezTo>
                    <a:pt x="7287" y="1686"/>
                    <a:pt x="7908" y="1809"/>
                    <a:pt x="8475" y="2055"/>
                  </a:cubicBezTo>
                  <a:cubicBezTo>
                    <a:pt x="10177" y="2748"/>
                    <a:pt x="11311" y="4417"/>
                    <a:pt x="11311" y="6339"/>
                  </a:cubicBezTo>
                  <a:cubicBezTo>
                    <a:pt x="11374" y="8891"/>
                    <a:pt x="9263" y="10970"/>
                    <a:pt x="6711" y="10970"/>
                  </a:cubicBezTo>
                  <a:cubicBezTo>
                    <a:pt x="4159" y="10970"/>
                    <a:pt x="2048" y="8891"/>
                    <a:pt x="2017" y="6339"/>
                  </a:cubicBezTo>
                  <a:cubicBezTo>
                    <a:pt x="2017" y="4764"/>
                    <a:pt x="2804" y="3346"/>
                    <a:pt x="4065" y="2464"/>
                  </a:cubicBezTo>
                  <a:cubicBezTo>
                    <a:pt x="4846" y="1943"/>
                    <a:pt x="5759" y="1686"/>
                    <a:pt x="6662" y="1686"/>
                  </a:cubicBezTo>
                  <a:close/>
                  <a:moveTo>
                    <a:pt x="3282" y="1"/>
                  </a:moveTo>
                  <a:cubicBezTo>
                    <a:pt x="2347" y="1"/>
                    <a:pt x="1411" y="437"/>
                    <a:pt x="820" y="1298"/>
                  </a:cubicBezTo>
                  <a:cubicBezTo>
                    <a:pt x="0" y="2496"/>
                    <a:pt x="189" y="4165"/>
                    <a:pt x="1292" y="5142"/>
                  </a:cubicBezTo>
                  <a:cubicBezTo>
                    <a:pt x="820" y="7316"/>
                    <a:pt x="1702" y="9553"/>
                    <a:pt x="3497" y="10844"/>
                  </a:cubicBezTo>
                  <a:lnTo>
                    <a:pt x="2867" y="12073"/>
                  </a:lnTo>
                  <a:cubicBezTo>
                    <a:pt x="2773" y="12262"/>
                    <a:pt x="2867" y="12514"/>
                    <a:pt x="3088" y="12640"/>
                  </a:cubicBezTo>
                  <a:cubicBezTo>
                    <a:pt x="3137" y="12665"/>
                    <a:pt x="3189" y="12677"/>
                    <a:pt x="3240" y="12677"/>
                  </a:cubicBezTo>
                  <a:cubicBezTo>
                    <a:pt x="3386" y="12677"/>
                    <a:pt x="3530" y="12582"/>
                    <a:pt x="3623" y="12420"/>
                  </a:cubicBezTo>
                  <a:lnTo>
                    <a:pt x="4222" y="11254"/>
                  </a:lnTo>
                  <a:cubicBezTo>
                    <a:pt x="4994" y="11632"/>
                    <a:pt x="5821" y="11821"/>
                    <a:pt x="6648" y="11821"/>
                  </a:cubicBezTo>
                  <a:cubicBezTo>
                    <a:pt x="7475" y="11821"/>
                    <a:pt x="8302" y="11632"/>
                    <a:pt x="9074" y="11254"/>
                  </a:cubicBezTo>
                  <a:lnTo>
                    <a:pt x="9641" y="12420"/>
                  </a:lnTo>
                  <a:cubicBezTo>
                    <a:pt x="9736" y="12587"/>
                    <a:pt x="9904" y="12663"/>
                    <a:pt x="10062" y="12663"/>
                  </a:cubicBezTo>
                  <a:cubicBezTo>
                    <a:pt x="10113" y="12663"/>
                    <a:pt x="10162" y="12655"/>
                    <a:pt x="10208" y="12640"/>
                  </a:cubicBezTo>
                  <a:cubicBezTo>
                    <a:pt x="10397" y="12514"/>
                    <a:pt x="10492" y="12262"/>
                    <a:pt x="10397" y="12073"/>
                  </a:cubicBezTo>
                  <a:lnTo>
                    <a:pt x="9767" y="10844"/>
                  </a:lnTo>
                  <a:cubicBezTo>
                    <a:pt x="11594" y="9584"/>
                    <a:pt x="12476" y="7347"/>
                    <a:pt x="11972" y="5142"/>
                  </a:cubicBezTo>
                  <a:cubicBezTo>
                    <a:pt x="13485" y="3882"/>
                    <a:pt x="13359" y="1582"/>
                    <a:pt x="11752" y="511"/>
                  </a:cubicBezTo>
                  <a:cubicBezTo>
                    <a:pt x="11243" y="171"/>
                    <a:pt x="10658" y="5"/>
                    <a:pt x="10078" y="5"/>
                  </a:cubicBezTo>
                  <a:cubicBezTo>
                    <a:pt x="9258" y="5"/>
                    <a:pt x="8449" y="338"/>
                    <a:pt x="7877" y="983"/>
                  </a:cubicBezTo>
                  <a:cubicBezTo>
                    <a:pt x="7483" y="905"/>
                    <a:pt x="7081" y="865"/>
                    <a:pt x="6679" y="865"/>
                  </a:cubicBezTo>
                  <a:cubicBezTo>
                    <a:pt x="6278" y="865"/>
                    <a:pt x="5876" y="905"/>
                    <a:pt x="5482" y="983"/>
                  </a:cubicBezTo>
                  <a:cubicBezTo>
                    <a:pt x="4898" y="326"/>
                    <a:pt x="4090" y="1"/>
                    <a:pt x="328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4" name="Google Shape;6674;p49"/>
            <p:cNvSpPr/>
            <p:nvPr/>
          </p:nvSpPr>
          <p:spPr>
            <a:xfrm>
              <a:off x="-42644075" y="2060025"/>
              <a:ext cx="59100" cy="65400"/>
            </a:xfrm>
            <a:custGeom>
              <a:avLst/>
              <a:gdLst/>
              <a:ahLst/>
              <a:cxnLst/>
              <a:rect l="l" t="t" r="r" b="b"/>
              <a:pathLst>
                <a:path w="2364" h="2616" extrusionOk="0">
                  <a:moveTo>
                    <a:pt x="442" y="0"/>
                  </a:moveTo>
                  <a:cubicBezTo>
                    <a:pt x="189" y="0"/>
                    <a:pt x="0" y="189"/>
                    <a:pt x="0" y="410"/>
                  </a:cubicBezTo>
                  <a:lnTo>
                    <a:pt x="0" y="2237"/>
                  </a:lnTo>
                  <a:cubicBezTo>
                    <a:pt x="0" y="2458"/>
                    <a:pt x="189" y="2615"/>
                    <a:pt x="442" y="2615"/>
                  </a:cubicBezTo>
                  <a:lnTo>
                    <a:pt x="1922" y="2615"/>
                  </a:lnTo>
                  <a:cubicBezTo>
                    <a:pt x="2174" y="2615"/>
                    <a:pt x="2363" y="2426"/>
                    <a:pt x="2363" y="2237"/>
                  </a:cubicBezTo>
                  <a:cubicBezTo>
                    <a:pt x="2363" y="1954"/>
                    <a:pt x="2174" y="1796"/>
                    <a:pt x="1922" y="1796"/>
                  </a:cubicBezTo>
                  <a:lnTo>
                    <a:pt x="820" y="1796"/>
                  </a:lnTo>
                  <a:lnTo>
                    <a:pt x="820" y="410"/>
                  </a:lnTo>
                  <a:cubicBezTo>
                    <a:pt x="820" y="189"/>
                    <a:pt x="631" y="0"/>
                    <a:pt x="44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675" name="Google Shape;6675;p49"/>
          <p:cNvGrpSpPr/>
          <p:nvPr/>
        </p:nvGrpSpPr>
        <p:grpSpPr>
          <a:xfrm>
            <a:off x="1564049" y="2085164"/>
            <a:ext cx="308847" cy="335115"/>
            <a:chOff x="-42778750" y="2320125"/>
            <a:chExt cx="285125" cy="309375"/>
          </a:xfrm>
          <a:solidFill>
            <a:srgbClr val="171536"/>
          </a:solidFill>
        </p:grpSpPr>
        <p:sp>
          <p:nvSpPr>
            <p:cNvPr id="6676" name="Google Shape;6676;p49"/>
            <p:cNvSpPr/>
            <p:nvPr/>
          </p:nvSpPr>
          <p:spPr>
            <a:xfrm>
              <a:off x="-42778750" y="2320125"/>
              <a:ext cx="285125" cy="309375"/>
            </a:xfrm>
            <a:custGeom>
              <a:avLst/>
              <a:gdLst/>
              <a:ahLst/>
              <a:cxnLst/>
              <a:rect l="l" t="t" r="r" b="b"/>
              <a:pathLst>
                <a:path w="11405" h="12375" extrusionOk="0">
                  <a:moveTo>
                    <a:pt x="5654" y="815"/>
                  </a:moveTo>
                  <a:cubicBezTo>
                    <a:pt x="5920" y="815"/>
                    <a:pt x="6185" y="965"/>
                    <a:pt x="6459" y="1253"/>
                  </a:cubicBezTo>
                  <a:cubicBezTo>
                    <a:pt x="6711" y="1568"/>
                    <a:pt x="6963" y="1978"/>
                    <a:pt x="7120" y="2419"/>
                  </a:cubicBezTo>
                  <a:cubicBezTo>
                    <a:pt x="6616" y="2545"/>
                    <a:pt x="6144" y="2734"/>
                    <a:pt x="5671" y="2923"/>
                  </a:cubicBezTo>
                  <a:cubicBezTo>
                    <a:pt x="5198" y="2734"/>
                    <a:pt x="4726" y="2545"/>
                    <a:pt x="4190" y="2419"/>
                  </a:cubicBezTo>
                  <a:cubicBezTo>
                    <a:pt x="4348" y="2072"/>
                    <a:pt x="4568" y="1663"/>
                    <a:pt x="4789" y="1348"/>
                  </a:cubicBezTo>
                  <a:cubicBezTo>
                    <a:pt x="5083" y="988"/>
                    <a:pt x="5368" y="815"/>
                    <a:pt x="5654" y="815"/>
                  </a:cubicBezTo>
                  <a:close/>
                  <a:moveTo>
                    <a:pt x="3938" y="3238"/>
                  </a:moveTo>
                  <a:cubicBezTo>
                    <a:pt x="4159" y="3332"/>
                    <a:pt x="4411" y="3364"/>
                    <a:pt x="4600" y="3427"/>
                  </a:cubicBezTo>
                  <a:cubicBezTo>
                    <a:pt x="4285" y="3616"/>
                    <a:pt x="4033" y="3774"/>
                    <a:pt x="3781" y="3900"/>
                  </a:cubicBezTo>
                  <a:cubicBezTo>
                    <a:pt x="3844" y="3679"/>
                    <a:pt x="3907" y="3427"/>
                    <a:pt x="3938" y="3238"/>
                  </a:cubicBezTo>
                  <a:close/>
                  <a:moveTo>
                    <a:pt x="7341" y="3238"/>
                  </a:moveTo>
                  <a:cubicBezTo>
                    <a:pt x="7435" y="3490"/>
                    <a:pt x="7467" y="3711"/>
                    <a:pt x="7498" y="3963"/>
                  </a:cubicBezTo>
                  <a:cubicBezTo>
                    <a:pt x="7246" y="3805"/>
                    <a:pt x="6963" y="3616"/>
                    <a:pt x="6679" y="3490"/>
                  </a:cubicBezTo>
                  <a:cubicBezTo>
                    <a:pt x="6868" y="3364"/>
                    <a:pt x="7120" y="3301"/>
                    <a:pt x="7341" y="3238"/>
                  </a:cubicBezTo>
                  <a:close/>
                  <a:moveTo>
                    <a:pt x="2340" y="2993"/>
                  </a:moveTo>
                  <a:cubicBezTo>
                    <a:pt x="2618" y="2993"/>
                    <a:pt x="2897" y="3021"/>
                    <a:pt x="3151" y="3049"/>
                  </a:cubicBezTo>
                  <a:cubicBezTo>
                    <a:pt x="3025" y="3522"/>
                    <a:pt x="2899" y="3994"/>
                    <a:pt x="2867" y="4593"/>
                  </a:cubicBezTo>
                  <a:cubicBezTo>
                    <a:pt x="2457" y="4908"/>
                    <a:pt x="2048" y="5223"/>
                    <a:pt x="1670" y="5569"/>
                  </a:cubicBezTo>
                  <a:cubicBezTo>
                    <a:pt x="1040" y="4782"/>
                    <a:pt x="473" y="3616"/>
                    <a:pt x="1355" y="3175"/>
                  </a:cubicBezTo>
                  <a:cubicBezTo>
                    <a:pt x="1651" y="3036"/>
                    <a:pt x="1995" y="2993"/>
                    <a:pt x="2340" y="2993"/>
                  </a:cubicBezTo>
                  <a:close/>
                  <a:moveTo>
                    <a:pt x="8935" y="3013"/>
                  </a:moveTo>
                  <a:cubicBezTo>
                    <a:pt x="9678" y="3013"/>
                    <a:pt x="10397" y="3218"/>
                    <a:pt x="10397" y="3868"/>
                  </a:cubicBezTo>
                  <a:cubicBezTo>
                    <a:pt x="10397" y="4435"/>
                    <a:pt x="9956" y="5097"/>
                    <a:pt x="9609" y="5569"/>
                  </a:cubicBezTo>
                  <a:cubicBezTo>
                    <a:pt x="9294" y="5254"/>
                    <a:pt x="8884" y="4908"/>
                    <a:pt x="8412" y="4593"/>
                  </a:cubicBezTo>
                  <a:cubicBezTo>
                    <a:pt x="8349" y="4089"/>
                    <a:pt x="8254" y="3553"/>
                    <a:pt x="8160" y="3080"/>
                  </a:cubicBezTo>
                  <a:cubicBezTo>
                    <a:pt x="8400" y="3039"/>
                    <a:pt x="8669" y="3013"/>
                    <a:pt x="8935" y="3013"/>
                  </a:cubicBezTo>
                  <a:close/>
                  <a:moveTo>
                    <a:pt x="8538" y="5695"/>
                  </a:moveTo>
                  <a:cubicBezTo>
                    <a:pt x="8727" y="5853"/>
                    <a:pt x="8884" y="6010"/>
                    <a:pt x="9042" y="6168"/>
                  </a:cubicBezTo>
                  <a:cubicBezTo>
                    <a:pt x="8884" y="6325"/>
                    <a:pt x="8695" y="6483"/>
                    <a:pt x="8538" y="6640"/>
                  </a:cubicBezTo>
                  <a:lnTo>
                    <a:pt x="8538" y="5695"/>
                  </a:lnTo>
                  <a:close/>
                  <a:moveTo>
                    <a:pt x="2741" y="5727"/>
                  </a:moveTo>
                  <a:lnTo>
                    <a:pt x="2741" y="6672"/>
                  </a:lnTo>
                  <a:cubicBezTo>
                    <a:pt x="2552" y="6514"/>
                    <a:pt x="2394" y="6357"/>
                    <a:pt x="2237" y="6199"/>
                  </a:cubicBezTo>
                  <a:cubicBezTo>
                    <a:pt x="2426" y="6010"/>
                    <a:pt x="2583" y="5884"/>
                    <a:pt x="2741" y="5727"/>
                  </a:cubicBezTo>
                  <a:close/>
                  <a:moveTo>
                    <a:pt x="5671" y="3837"/>
                  </a:moveTo>
                  <a:cubicBezTo>
                    <a:pt x="6364" y="4152"/>
                    <a:pt x="7026" y="4561"/>
                    <a:pt x="7656" y="5002"/>
                  </a:cubicBezTo>
                  <a:cubicBezTo>
                    <a:pt x="7750" y="5821"/>
                    <a:pt x="7750" y="6609"/>
                    <a:pt x="7656" y="7334"/>
                  </a:cubicBezTo>
                  <a:cubicBezTo>
                    <a:pt x="7026" y="7775"/>
                    <a:pt x="6364" y="8184"/>
                    <a:pt x="5671" y="8531"/>
                  </a:cubicBezTo>
                  <a:cubicBezTo>
                    <a:pt x="4946" y="8216"/>
                    <a:pt x="4285" y="7806"/>
                    <a:pt x="3655" y="7334"/>
                  </a:cubicBezTo>
                  <a:cubicBezTo>
                    <a:pt x="3560" y="6609"/>
                    <a:pt x="3560" y="5821"/>
                    <a:pt x="3655" y="5002"/>
                  </a:cubicBezTo>
                  <a:cubicBezTo>
                    <a:pt x="3970" y="4782"/>
                    <a:pt x="4285" y="4593"/>
                    <a:pt x="4631" y="4404"/>
                  </a:cubicBezTo>
                  <a:cubicBezTo>
                    <a:pt x="4978" y="4183"/>
                    <a:pt x="5356" y="3994"/>
                    <a:pt x="5671" y="3837"/>
                  </a:cubicBezTo>
                  <a:close/>
                  <a:moveTo>
                    <a:pt x="3781" y="8436"/>
                  </a:moveTo>
                  <a:lnTo>
                    <a:pt x="3781" y="8436"/>
                  </a:lnTo>
                  <a:cubicBezTo>
                    <a:pt x="3907" y="8531"/>
                    <a:pt x="4033" y="8594"/>
                    <a:pt x="4222" y="8688"/>
                  </a:cubicBezTo>
                  <a:cubicBezTo>
                    <a:pt x="4241" y="8641"/>
                    <a:pt x="4248" y="8625"/>
                    <a:pt x="4250" y="8625"/>
                  </a:cubicBezTo>
                  <a:lnTo>
                    <a:pt x="4250" y="8625"/>
                  </a:lnTo>
                  <a:cubicBezTo>
                    <a:pt x="4252" y="8625"/>
                    <a:pt x="4233" y="8679"/>
                    <a:pt x="4225" y="8690"/>
                  </a:cubicBezTo>
                  <a:lnTo>
                    <a:pt x="4225" y="8690"/>
                  </a:lnTo>
                  <a:cubicBezTo>
                    <a:pt x="4224" y="8689"/>
                    <a:pt x="4223" y="8689"/>
                    <a:pt x="4222" y="8688"/>
                  </a:cubicBezTo>
                  <a:lnTo>
                    <a:pt x="4222" y="8688"/>
                  </a:lnTo>
                  <a:cubicBezTo>
                    <a:pt x="4222" y="8691"/>
                    <a:pt x="4222" y="8692"/>
                    <a:pt x="4223" y="8692"/>
                  </a:cubicBezTo>
                  <a:cubicBezTo>
                    <a:pt x="4223" y="8692"/>
                    <a:pt x="4224" y="8691"/>
                    <a:pt x="4225" y="8690"/>
                  </a:cubicBezTo>
                  <a:lnTo>
                    <a:pt x="4225" y="8690"/>
                  </a:lnTo>
                  <a:cubicBezTo>
                    <a:pt x="4350" y="8753"/>
                    <a:pt x="4475" y="8846"/>
                    <a:pt x="4631" y="8909"/>
                  </a:cubicBezTo>
                  <a:cubicBezTo>
                    <a:pt x="4411" y="9003"/>
                    <a:pt x="4159" y="9066"/>
                    <a:pt x="3970" y="9129"/>
                  </a:cubicBezTo>
                  <a:cubicBezTo>
                    <a:pt x="3907" y="8909"/>
                    <a:pt x="3844" y="8688"/>
                    <a:pt x="3781" y="8436"/>
                  </a:cubicBezTo>
                  <a:close/>
                  <a:moveTo>
                    <a:pt x="7498" y="8499"/>
                  </a:moveTo>
                  <a:cubicBezTo>
                    <a:pt x="7467" y="8688"/>
                    <a:pt x="7435" y="8909"/>
                    <a:pt x="7341" y="9161"/>
                  </a:cubicBezTo>
                  <a:cubicBezTo>
                    <a:pt x="7120" y="9066"/>
                    <a:pt x="6868" y="9035"/>
                    <a:pt x="6679" y="8972"/>
                  </a:cubicBezTo>
                  <a:cubicBezTo>
                    <a:pt x="6994" y="8814"/>
                    <a:pt x="7278" y="8625"/>
                    <a:pt x="7498" y="8499"/>
                  </a:cubicBezTo>
                  <a:close/>
                  <a:moveTo>
                    <a:pt x="1638" y="6798"/>
                  </a:moveTo>
                  <a:cubicBezTo>
                    <a:pt x="1985" y="7145"/>
                    <a:pt x="2394" y="7491"/>
                    <a:pt x="2836" y="7775"/>
                  </a:cubicBezTo>
                  <a:cubicBezTo>
                    <a:pt x="2899" y="8279"/>
                    <a:pt x="2993" y="8814"/>
                    <a:pt x="3088" y="9287"/>
                  </a:cubicBezTo>
                  <a:cubicBezTo>
                    <a:pt x="2848" y="9347"/>
                    <a:pt x="2583" y="9369"/>
                    <a:pt x="2309" y="9369"/>
                  </a:cubicBezTo>
                  <a:cubicBezTo>
                    <a:pt x="2150" y="9369"/>
                    <a:pt x="1989" y="9361"/>
                    <a:pt x="1827" y="9350"/>
                  </a:cubicBezTo>
                  <a:cubicBezTo>
                    <a:pt x="1103" y="9224"/>
                    <a:pt x="725" y="8846"/>
                    <a:pt x="945" y="8090"/>
                  </a:cubicBezTo>
                  <a:cubicBezTo>
                    <a:pt x="1040" y="7649"/>
                    <a:pt x="1323" y="7239"/>
                    <a:pt x="1638" y="6798"/>
                  </a:cubicBezTo>
                  <a:close/>
                  <a:moveTo>
                    <a:pt x="9641" y="6830"/>
                  </a:moveTo>
                  <a:cubicBezTo>
                    <a:pt x="9987" y="7271"/>
                    <a:pt x="10428" y="7932"/>
                    <a:pt x="10428" y="8531"/>
                  </a:cubicBezTo>
                  <a:cubicBezTo>
                    <a:pt x="10405" y="9192"/>
                    <a:pt x="9707" y="9391"/>
                    <a:pt x="8988" y="9391"/>
                  </a:cubicBezTo>
                  <a:cubicBezTo>
                    <a:pt x="8713" y="9391"/>
                    <a:pt x="8435" y="9362"/>
                    <a:pt x="8191" y="9318"/>
                  </a:cubicBezTo>
                  <a:cubicBezTo>
                    <a:pt x="8286" y="8846"/>
                    <a:pt x="8412" y="8373"/>
                    <a:pt x="8443" y="7806"/>
                  </a:cubicBezTo>
                  <a:cubicBezTo>
                    <a:pt x="8853" y="7491"/>
                    <a:pt x="9294" y="7176"/>
                    <a:pt x="9641" y="6830"/>
                  </a:cubicBezTo>
                  <a:close/>
                  <a:moveTo>
                    <a:pt x="5671" y="9444"/>
                  </a:moveTo>
                  <a:cubicBezTo>
                    <a:pt x="6144" y="9633"/>
                    <a:pt x="6616" y="9822"/>
                    <a:pt x="7120" y="9948"/>
                  </a:cubicBezTo>
                  <a:cubicBezTo>
                    <a:pt x="6868" y="10453"/>
                    <a:pt x="6522" y="11177"/>
                    <a:pt x="6049" y="11429"/>
                  </a:cubicBezTo>
                  <a:cubicBezTo>
                    <a:pt x="5909" y="11527"/>
                    <a:pt x="5782" y="11569"/>
                    <a:pt x="5659" y="11569"/>
                  </a:cubicBezTo>
                  <a:cubicBezTo>
                    <a:pt x="5504" y="11569"/>
                    <a:pt x="5356" y="11503"/>
                    <a:pt x="5198" y="11398"/>
                  </a:cubicBezTo>
                  <a:cubicBezTo>
                    <a:pt x="4757" y="11083"/>
                    <a:pt x="4411" y="10453"/>
                    <a:pt x="4222" y="9948"/>
                  </a:cubicBezTo>
                  <a:cubicBezTo>
                    <a:pt x="4694" y="9822"/>
                    <a:pt x="5198" y="9633"/>
                    <a:pt x="5671" y="9444"/>
                  </a:cubicBezTo>
                  <a:close/>
                  <a:moveTo>
                    <a:pt x="5689" y="1"/>
                  </a:moveTo>
                  <a:cubicBezTo>
                    <a:pt x="5142" y="1"/>
                    <a:pt x="4663" y="283"/>
                    <a:pt x="4285" y="686"/>
                  </a:cubicBezTo>
                  <a:cubicBezTo>
                    <a:pt x="3907" y="1127"/>
                    <a:pt x="3623" y="1663"/>
                    <a:pt x="3434" y="2261"/>
                  </a:cubicBezTo>
                  <a:cubicBezTo>
                    <a:pt x="3054" y="2197"/>
                    <a:pt x="2712" y="2168"/>
                    <a:pt x="2405" y="2168"/>
                  </a:cubicBezTo>
                  <a:cubicBezTo>
                    <a:pt x="753" y="2168"/>
                    <a:pt x="126" y="3018"/>
                    <a:pt x="126" y="3868"/>
                  </a:cubicBezTo>
                  <a:cubicBezTo>
                    <a:pt x="126" y="4687"/>
                    <a:pt x="630" y="5538"/>
                    <a:pt x="1166" y="6168"/>
                  </a:cubicBezTo>
                  <a:cubicBezTo>
                    <a:pt x="788" y="6640"/>
                    <a:pt x="441" y="7176"/>
                    <a:pt x="221" y="7775"/>
                  </a:cubicBezTo>
                  <a:cubicBezTo>
                    <a:pt x="0" y="8499"/>
                    <a:pt x="126" y="9224"/>
                    <a:pt x="693" y="9696"/>
                  </a:cubicBezTo>
                  <a:cubicBezTo>
                    <a:pt x="1155" y="10078"/>
                    <a:pt x="1784" y="10204"/>
                    <a:pt x="2416" y="10204"/>
                  </a:cubicBezTo>
                  <a:cubicBezTo>
                    <a:pt x="2775" y="10204"/>
                    <a:pt x="3135" y="10163"/>
                    <a:pt x="3466" y="10106"/>
                  </a:cubicBezTo>
                  <a:lnTo>
                    <a:pt x="3812" y="10925"/>
                  </a:lnTo>
                  <a:cubicBezTo>
                    <a:pt x="4442" y="12059"/>
                    <a:pt x="5135" y="12374"/>
                    <a:pt x="5702" y="12374"/>
                  </a:cubicBezTo>
                  <a:cubicBezTo>
                    <a:pt x="6837" y="12374"/>
                    <a:pt x="7593" y="11177"/>
                    <a:pt x="8002" y="10106"/>
                  </a:cubicBezTo>
                  <a:cubicBezTo>
                    <a:pt x="8317" y="10159"/>
                    <a:pt x="8660" y="10194"/>
                    <a:pt x="9004" y="10194"/>
                  </a:cubicBezTo>
                  <a:cubicBezTo>
                    <a:pt x="9690" y="10194"/>
                    <a:pt x="10376" y="10054"/>
                    <a:pt x="10838" y="9633"/>
                  </a:cubicBezTo>
                  <a:cubicBezTo>
                    <a:pt x="11310" y="9161"/>
                    <a:pt x="11373" y="8531"/>
                    <a:pt x="11216" y="7901"/>
                  </a:cubicBezTo>
                  <a:cubicBezTo>
                    <a:pt x="10995" y="7302"/>
                    <a:pt x="10617" y="6703"/>
                    <a:pt x="10208" y="6199"/>
                  </a:cubicBezTo>
                  <a:cubicBezTo>
                    <a:pt x="10838" y="5443"/>
                    <a:pt x="11405" y="4435"/>
                    <a:pt x="11184" y="3490"/>
                  </a:cubicBezTo>
                  <a:cubicBezTo>
                    <a:pt x="10995" y="2765"/>
                    <a:pt x="10397" y="2387"/>
                    <a:pt x="9641" y="2230"/>
                  </a:cubicBezTo>
                  <a:cubicBezTo>
                    <a:pt x="9406" y="2175"/>
                    <a:pt x="9153" y="2150"/>
                    <a:pt x="8895" y="2150"/>
                  </a:cubicBezTo>
                  <a:cubicBezTo>
                    <a:pt x="8565" y="2150"/>
                    <a:pt x="8226" y="2191"/>
                    <a:pt x="7908" y="2261"/>
                  </a:cubicBezTo>
                  <a:cubicBezTo>
                    <a:pt x="7593" y="1348"/>
                    <a:pt x="6994" y="340"/>
                    <a:pt x="6112" y="56"/>
                  </a:cubicBezTo>
                  <a:cubicBezTo>
                    <a:pt x="5967" y="18"/>
                    <a:pt x="5826" y="1"/>
                    <a:pt x="568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7" name="Google Shape;6677;p49"/>
            <p:cNvSpPr/>
            <p:nvPr/>
          </p:nvSpPr>
          <p:spPr>
            <a:xfrm>
              <a:off x="-42667700" y="2443600"/>
              <a:ext cx="62250" cy="61475"/>
            </a:xfrm>
            <a:custGeom>
              <a:avLst/>
              <a:gdLst/>
              <a:ahLst/>
              <a:cxnLst/>
              <a:rect l="l" t="t" r="r" b="b"/>
              <a:pathLst>
                <a:path w="2490" h="2459" extrusionOk="0">
                  <a:moveTo>
                    <a:pt x="1249" y="858"/>
                  </a:moveTo>
                  <a:cubicBezTo>
                    <a:pt x="1468" y="858"/>
                    <a:pt x="1639" y="1027"/>
                    <a:pt x="1639" y="1260"/>
                  </a:cubicBezTo>
                  <a:cubicBezTo>
                    <a:pt x="1607" y="1418"/>
                    <a:pt x="1481" y="1575"/>
                    <a:pt x="1323" y="1670"/>
                  </a:cubicBezTo>
                  <a:cubicBezTo>
                    <a:pt x="1285" y="1681"/>
                    <a:pt x="1248" y="1686"/>
                    <a:pt x="1211" y="1686"/>
                  </a:cubicBezTo>
                  <a:cubicBezTo>
                    <a:pt x="1040" y="1686"/>
                    <a:pt x="897" y="1569"/>
                    <a:pt x="819" y="1386"/>
                  </a:cubicBezTo>
                  <a:cubicBezTo>
                    <a:pt x="756" y="1134"/>
                    <a:pt x="851" y="945"/>
                    <a:pt x="1103" y="882"/>
                  </a:cubicBezTo>
                  <a:cubicBezTo>
                    <a:pt x="1153" y="866"/>
                    <a:pt x="1202" y="858"/>
                    <a:pt x="1249" y="858"/>
                  </a:cubicBezTo>
                  <a:close/>
                  <a:moveTo>
                    <a:pt x="1229" y="0"/>
                  </a:moveTo>
                  <a:cubicBezTo>
                    <a:pt x="567" y="0"/>
                    <a:pt x="0" y="567"/>
                    <a:pt x="0" y="1229"/>
                  </a:cubicBezTo>
                  <a:cubicBezTo>
                    <a:pt x="0" y="1874"/>
                    <a:pt x="509" y="2459"/>
                    <a:pt x="1177" y="2459"/>
                  </a:cubicBezTo>
                  <a:cubicBezTo>
                    <a:pt x="1194" y="2459"/>
                    <a:pt x="1211" y="2458"/>
                    <a:pt x="1229" y="2458"/>
                  </a:cubicBezTo>
                  <a:cubicBezTo>
                    <a:pt x="1891" y="2458"/>
                    <a:pt x="2489" y="1891"/>
                    <a:pt x="2489" y="1229"/>
                  </a:cubicBezTo>
                  <a:cubicBezTo>
                    <a:pt x="2426" y="567"/>
                    <a:pt x="1891" y="0"/>
                    <a:pt x="122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678" name="Google Shape;6678;p49"/>
          <p:cNvGrpSpPr/>
          <p:nvPr/>
        </p:nvGrpSpPr>
        <p:grpSpPr>
          <a:xfrm>
            <a:off x="1543503" y="2475712"/>
            <a:ext cx="345541" cy="344701"/>
            <a:chOff x="-42796875" y="2680675"/>
            <a:chExt cx="319000" cy="318225"/>
          </a:xfrm>
          <a:solidFill>
            <a:srgbClr val="171536"/>
          </a:solidFill>
        </p:grpSpPr>
        <p:sp>
          <p:nvSpPr>
            <p:cNvPr id="6679" name="Google Shape;6679;p49"/>
            <p:cNvSpPr/>
            <p:nvPr/>
          </p:nvSpPr>
          <p:spPr>
            <a:xfrm>
              <a:off x="-42671650" y="2853950"/>
              <a:ext cx="70125" cy="21275"/>
            </a:xfrm>
            <a:custGeom>
              <a:avLst/>
              <a:gdLst/>
              <a:ahLst/>
              <a:cxnLst/>
              <a:rect l="l" t="t" r="r" b="b"/>
              <a:pathLst>
                <a:path w="2805" h="851" extrusionOk="0">
                  <a:moveTo>
                    <a:pt x="442" y="0"/>
                  </a:moveTo>
                  <a:cubicBezTo>
                    <a:pt x="190" y="0"/>
                    <a:pt x="1" y="221"/>
                    <a:pt x="1" y="410"/>
                  </a:cubicBezTo>
                  <a:cubicBezTo>
                    <a:pt x="1" y="630"/>
                    <a:pt x="190" y="851"/>
                    <a:pt x="442" y="851"/>
                  </a:cubicBezTo>
                  <a:lnTo>
                    <a:pt x="2364" y="851"/>
                  </a:lnTo>
                  <a:cubicBezTo>
                    <a:pt x="2616" y="851"/>
                    <a:pt x="2773" y="630"/>
                    <a:pt x="2773" y="410"/>
                  </a:cubicBezTo>
                  <a:cubicBezTo>
                    <a:pt x="2805" y="221"/>
                    <a:pt x="2584" y="0"/>
                    <a:pt x="236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0" name="Google Shape;6680;p49"/>
            <p:cNvSpPr/>
            <p:nvPr/>
          </p:nvSpPr>
          <p:spPr>
            <a:xfrm>
              <a:off x="-42671650" y="2895675"/>
              <a:ext cx="70125" cy="20525"/>
            </a:xfrm>
            <a:custGeom>
              <a:avLst/>
              <a:gdLst/>
              <a:ahLst/>
              <a:cxnLst/>
              <a:rect l="l" t="t" r="r" b="b"/>
              <a:pathLst>
                <a:path w="2805" h="821" extrusionOk="0">
                  <a:moveTo>
                    <a:pt x="442" y="1"/>
                  </a:moveTo>
                  <a:cubicBezTo>
                    <a:pt x="190" y="1"/>
                    <a:pt x="1" y="190"/>
                    <a:pt x="1" y="442"/>
                  </a:cubicBezTo>
                  <a:cubicBezTo>
                    <a:pt x="1" y="663"/>
                    <a:pt x="190" y="820"/>
                    <a:pt x="442" y="820"/>
                  </a:cubicBezTo>
                  <a:lnTo>
                    <a:pt x="2364" y="820"/>
                  </a:lnTo>
                  <a:cubicBezTo>
                    <a:pt x="2616" y="820"/>
                    <a:pt x="2773" y="631"/>
                    <a:pt x="2773" y="442"/>
                  </a:cubicBezTo>
                  <a:cubicBezTo>
                    <a:pt x="2805" y="190"/>
                    <a:pt x="2584" y="1"/>
                    <a:pt x="236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1" name="Google Shape;6681;p49"/>
            <p:cNvSpPr/>
            <p:nvPr/>
          </p:nvSpPr>
          <p:spPr>
            <a:xfrm>
              <a:off x="-42796875" y="2680675"/>
              <a:ext cx="319000" cy="318225"/>
            </a:xfrm>
            <a:custGeom>
              <a:avLst/>
              <a:gdLst/>
              <a:ahLst/>
              <a:cxnLst/>
              <a:rect l="l" t="t" r="r" b="b"/>
              <a:pathLst>
                <a:path w="12760" h="12729" extrusionOk="0">
                  <a:moveTo>
                    <a:pt x="9011" y="882"/>
                  </a:moveTo>
                  <a:cubicBezTo>
                    <a:pt x="9168" y="882"/>
                    <a:pt x="9357" y="914"/>
                    <a:pt x="9483" y="945"/>
                  </a:cubicBezTo>
                  <a:cubicBezTo>
                    <a:pt x="9799" y="1071"/>
                    <a:pt x="10051" y="1355"/>
                    <a:pt x="10177" y="1701"/>
                  </a:cubicBezTo>
                  <a:lnTo>
                    <a:pt x="2615" y="1701"/>
                  </a:lnTo>
                  <a:cubicBezTo>
                    <a:pt x="2804" y="1229"/>
                    <a:pt x="3245" y="882"/>
                    <a:pt x="3781" y="882"/>
                  </a:cubicBezTo>
                  <a:close/>
                  <a:moveTo>
                    <a:pt x="1733" y="3623"/>
                  </a:moveTo>
                  <a:lnTo>
                    <a:pt x="1733" y="5293"/>
                  </a:lnTo>
                  <a:lnTo>
                    <a:pt x="914" y="5293"/>
                  </a:lnTo>
                  <a:lnTo>
                    <a:pt x="914" y="3623"/>
                  </a:lnTo>
                  <a:close/>
                  <a:moveTo>
                    <a:pt x="11941" y="3623"/>
                  </a:moveTo>
                  <a:lnTo>
                    <a:pt x="11941" y="5293"/>
                  </a:lnTo>
                  <a:lnTo>
                    <a:pt x="11122" y="5293"/>
                  </a:lnTo>
                  <a:lnTo>
                    <a:pt x="11122" y="3623"/>
                  </a:lnTo>
                  <a:close/>
                  <a:moveTo>
                    <a:pt x="10240" y="2521"/>
                  </a:moveTo>
                  <a:lnTo>
                    <a:pt x="10240" y="5316"/>
                  </a:lnTo>
                  <a:lnTo>
                    <a:pt x="10240" y="5316"/>
                  </a:lnTo>
                  <a:cubicBezTo>
                    <a:pt x="10144" y="5293"/>
                    <a:pt x="10003" y="5293"/>
                    <a:pt x="9862" y="5293"/>
                  </a:cubicBezTo>
                  <a:lnTo>
                    <a:pt x="6932" y="5293"/>
                  </a:lnTo>
                  <a:lnTo>
                    <a:pt x="6932" y="2521"/>
                  </a:lnTo>
                  <a:close/>
                  <a:moveTo>
                    <a:pt x="6144" y="2521"/>
                  </a:moveTo>
                  <a:lnTo>
                    <a:pt x="6144" y="5293"/>
                  </a:lnTo>
                  <a:lnTo>
                    <a:pt x="2962" y="5293"/>
                  </a:lnTo>
                  <a:cubicBezTo>
                    <a:pt x="2804" y="5293"/>
                    <a:pt x="2678" y="5293"/>
                    <a:pt x="2552" y="5324"/>
                  </a:cubicBezTo>
                  <a:lnTo>
                    <a:pt x="2552" y="2521"/>
                  </a:lnTo>
                  <a:close/>
                  <a:moveTo>
                    <a:pt x="9893" y="6207"/>
                  </a:moveTo>
                  <a:cubicBezTo>
                    <a:pt x="10555" y="6207"/>
                    <a:pt x="11122" y="6742"/>
                    <a:pt x="11122" y="7404"/>
                  </a:cubicBezTo>
                  <a:lnTo>
                    <a:pt x="11122" y="9861"/>
                  </a:lnTo>
                  <a:cubicBezTo>
                    <a:pt x="11122" y="10019"/>
                    <a:pt x="11027" y="10145"/>
                    <a:pt x="10933" y="10208"/>
                  </a:cubicBezTo>
                  <a:cubicBezTo>
                    <a:pt x="10838" y="10239"/>
                    <a:pt x="10775" y="10302"/>
                    <a:pt x="10681" y="10302"/>
                  </a:cubicBezTo>
                  <a:lnTo>
                    <a:pt x="2143" y="10302"/>
                  </a:lnTo>
                  <a:cubicBezTo>
                    <a:pt x="1922" y="10302"/>
                    <a:pt x="1796" y="10176"/>
                    <a:pt x="1733" y="10019"/>
                  </a:cubicBezTo>
                  <a:cubicBezTo>
                    <a:pt x="1702" y="9924"/>
                    <a:pt x="1733" y="10050"/>
                    <a:pt x="1733" y="8254"/>
                  </a:cubicBezTo>
                  <a:lnTo>
                    <a:pt x="1733" y="7404"/>
                  </a:lnTo>
                  <a:cubicBezTo>
                    <a:pt x="1733" y="6994"/>
                    <a:pt x="1922" y="6616"/>
                    <a:pt x="2300" y="6396"/>
                  </a:cubicBezTo>
                  <a:cubicBezTo>
                    <a:pt x="2489" y="6270"/>
                    <a:pt x="2710" y="6207"/>
                    <a:pt x="2993" y="6207"/>
                  </a:cubicBezTo>
                  <a:close/>
                  <a:moveTo>
                    <a:pt x="3403" y="11090"/>
                  </a:moveTo>
                  <a:lnTo>
                    <a:pt x="3403" y="11909"/>
                  </a:lnTo>
                  <a:lnTo>
                    <a:pt x="2552" y="11909"/>
                  </a:lnTo>
                  <a:lnTo>
                    <a:pt x="2552" y="11090"/>
                  </a:lnTo>
                  <a:close/>
                  <a:moveTo>
                    <a:pt x="10271" y="11090"/>
                  </a:moveTo>
                  <a:lnTo>
                    <a:pt x="10271" y="11909"/>
                  </a:lnTo>
                  <a:lnTo>
                    <a:pt x="9452" y="11909"/>
                  </a:lnTo>
                  <a:lnTo>
                    <a:pt x="9452" y="11090"/>
                  </a:lnTo>
                  <a:close/>
                  <a:moveTo>
                    <a:pt x="3750" y="0"/>
                  </a:moveTo>
                  <a:cubicBezTo>
                    <a:pt x="2615" y="0"/>
                    <a:pt x="1670" y="945"/>
                    <a:pt x="1670" y="2079"/>
                  </a:cubicBezTo>
                  <a:lnTo>
                    <a:pt x="1670" y="2804"/>
                  </a:lnTo>
                  <a:lnTo>
                    <a:pt x="442" y="2804"/>
                  </a:lnTo>
                  <a:cubicBezTo>
                    <a:pt x="190" y="2804"/>
                    <a:pt x="0" y="2993"/>
                    <a:pt x="0" y="3214"/>
                  </a:cubicBezTo>
                  <a:lnTo>
                    <a:pt x="0" y="5671"/>
                  </a:lnTo>
                  <a:cubicBezTo>
                    <a:pt x="0" y="5923"/>
                    <a:pt x="190" y="6112"/>
                    <a:pt x="442" y="6112"/>
                  </a:cubicBezTo>
                  <a:lnTo>
                    <a:pt x="1261" y="6112"/>
                  </a:lnTo>
                  <a:cubicBezTo>
                    <a:pt x="977" y="6459"/>
                    <a:pt x="820" y="6900"/>
                    <a:pt x="820" y="7341"/>
                  </a:cubicBezTo>
                  <a:lnTo>
                    <a:pt x="820" y="9830"/>
                  </a:lnTo>
                  <a:cubicBezTo>
                    <a:pt x="820" y="10365"/>
                    <a:pt x="1198" y="10806"/>
                    <a:pt x="1670" y="10995"/>
                  </a:cubicBezTo>
                  <a:lnTo>
                    <a:pt x="1670" y="12287"/>
                  </a:lnTo>
                  <a:cubicBezTo>
                    <a:pt x="1670" y="12539"/>
                    <a:pt x="1859" y="12728"/>
                    <a:pt x="2048" y="12728"/>
                  </a:cubicBezTo>
                  <a:lnTo>
                    <a:pt x="3718" y="12728"/>
                  </a:lnTo>
                  <a:cubicBezTo>
                    <a:pt x="3939" y="12728"/>
                    <a:pt x="4096" y="12539"/>
                    <a:pt x="4096" y="12287"/>
                  </a:cubicBezTo>
                  <a:lnTo>
                    <a:pt x="4096" y="11090"/>
                  </a:lnTo>
                  <a:lnTo>
                    <a:pt x="8507" y="11090"/>
                  </a:lnTo>
                  <a:lnTo>
                    <a:pt x="8507" y="12287"/>
                  </a:lnTo>
                  <a:cubicBezTo>
                    <a:pt x="8507" y="12539"/>
                    <a:pt x="8696" y="12728"/>
                    <a:pt x="8916" y="12728"/>
                  </a:cubicBezTo>
                  <a:lnTo>
                    <a:pt x="10555" y="12728"/>
                  </a:lnTo>
                  <a:cubicBezTo>
                    <a:pt x="10807" y="12728"/>
                    <a:pt x="10964" y="12539"/>
                    <a:pt x="10964" y="12287"/>
                  </a:cubicBezTo>
                  <a:lnTo>
                    <a:pt x="10964" y="10995"/>
                  </a:lnTo>
                  <a:cubicBezTo>
                    <a:pt x="11468" y="10838"/>
                    <a:pt x="11783" y="10365"/>
                    <a:pt x="11783" y="9830"/>
                  </a:cubicBezTo>
                  <a:lnTo>
                    <a:pt x="11783" y="7341"/>
                  </a:lnTo>
                  <a:cubicBezTo>
                    <a:pt x="11783" y="6868"/>
                    <a:pt x="11626" y="6427"/>
                    <a:pt x="11374" y="6112"/>
                  </a:cubicBezTo>
                  <a:lnTo>
                    <a:pt x="12224" y="6112"/>
                  </a:lnTo>
                  <a:cubicBezTo>
                    <a:pt x="12445" y="6112"/>
                    <a:pt x="12602" y="5923"/>
                    <a:pt x="12602" y="5671"/>
                  </a:cubicBezTo>
                  <a:lnTo>
                    <a:pt x="12602" y="3214"/>
                  </a:lnTo>
                  <a:cubicBezTo>
                    <a:pt x="12760" y="2993"/>
                    <a:pt x="12571" y="2804"/>
                    <a:pt x="12319" y="2804"/>
                  </a:cubicBezTo>
                  <a:lnTo>
                    <a:pt x="11059" y="2804"/>
                  </a:lnTo>
                  <a:lnTo>
                    <a:pt x="11059" y="2079"/>
                  </a:lnTo>
                  <a:cubicBezTo>
                    <a:pt x="11059" y="945"/>
                    <a:pt x="10145" y="0"/>
                    <a:pt x="897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2" name="Google Shape;6682;p49"/>
            <p:cNvSpPr/>
            <p:nvPr/>
          </p:nvSpPr>
          <p:spPr>
            <a:xfrm>
              <a:off x="-42753550" y="2854500"/>
              <a:ext cx="63825" cy="61700"/>
            </a:xfrm>
            <a:custGeom>
              <a:avLst/>
              <a:gdLst/>
              <a:ahLst/>
              <a:cxnLst/>
              <a:rect l="l" t="t" r="r" b="b"/>
              <a:pathLst>
                <a:path w="2553" h="2468" extrusionOk="0">
                  <a:moveTo>
                    <a:pt x="1263" y="829"/>
                  </a:moveTo>
                  <a:cubicBezTo>
                    <a:pt x="1435" y="829"/>
                    <a:pt x="1565" y="949"/>
                    <a:pt x="1639" y="1144"/>
                  </a:cubicBezTo>
                  <a:cubicBezTo>
                    <a:pt x="1718" y="1410"/>
                    <a:pt x="1483" y="1676"/>
                    <a:pt x="1218" y="1676"/>
                  </a:cubicBezTo>
                  <a:cubicBezTo>
                    <a:pt x="1170" y="1676"/>
                    <a:pt x="1120" y="1668"/>
                    <a:pt x="1071" y="1648"/>
                  </a:cubicBezTo>
                  <a:cubicBezTo>
                    <a:pt x="945" y="1616"/>
                    <a:pt x="882" y="1490"/>
                    <a:pt x="851" y="1364"/>
                  </a:cubicBezTo>
                  <a:cubicBezTo>
                    <a:pt x="756" y="1144"/>
                    <a:pt x="914" y="892"/>
                    <a:pt x="1103" y="860"/>
                  </a:cubicBezTo>
                  <a:cubicBezTo>
                    <a:pt x="1160" y="839"/>
                    <a:pt x="1213" y="829"/>
                    <a:pt x="1263" y="829"/>
                  </a:cubicBezTo>
                  <a:close/>
                  <a:moveTo>
                    <a:pt x="1234" y="0"/>
                  </a:moveTo>
                  <a:cubicBezTo>
                    <a:pt x="841" y="0"/>
                    <a:pt x="443" y="194"/>
                    <a:pt x="189" y="545"/>
                  </a:cubicBezTo>
                  <a:cubicBezTo>
                    <a:pt x="95" y="734"/>
                    <a:pt x="0" y="986"/>
                    <a:pt x="0" y="1238"/>
                  </a:cubicBezTo>
                  <a:cubicBezTo>
                    <a:pt x="0" y="1932"/>
                    <a:pt x="567" y="2467"/>
                    <a:pt x="1229" y="2467"/>
                  </a:cubicBezTo>
                  <a:cubicBezTo>
                    <a:pt x="1765" y="2467"/>
                    <a:pt x="2237" y="2121"/>
                    <a:pt x="2395" y="1616"/>
                  </a:cubicBezTo>
                  <a:cubicBezTo>
                    <a:pt x="2552" y="1081"/>
                    <a:pt x="2363" y="514"/>
                    <a:pt x="1922" y="230"/>
                  </a:cubicBezTo>
                  <a:cubicBezTo>
                    <a:pt x="1718" y="74"/>
                    <a:pt x="1477" y="0"/>
                    <a:pt x="123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3" name="Google Shape;6683;p49"/>
            <p:cNvSpPr/>
            <p:nvPr/>
          </p:nvSpPr>
          <p:spPr>
            <a:xfrm>
              <a:off x="-42581850" y="2853950"/>
              <a:ext cx="63025" cy="61475"/>
            </a:xfrm>
            <a:custGeom>
              <a:avLst/>
              <a:gdLst/>
              <a:ahLst/>
              <a:cxnLst/>
              <a:rect l="l" t="t" r="r" b="b"/>
              <a:pathLst>
                <a:path w="2521" h="2459" extrusionOk="0">
                  <a:moveTo>
                    <a:pt x="1269" y="860"/>
                  </a:moveTo>
                  <a:cubicBezTo>
                    <a:pt x="1493" y="860"/>
                    <a:pt x="1670" y="1049"/>
                    <a:pt x="1670" y="1260"/>
                  </a:cubicBezTo>
                  <a:cubicBezTo>
                    <a:pt x="1670" y="1481"/>
                    <a:pt x="1576" y="1638"/>
                    <a:pt x="1355" y="1670"/>
                  </a:cubicBezTo>
                  <a:cubicBezTo>
                    <a:pt x="1311" y="1683"/>
                    <a:pt x="1268" y="1689"/>
                    <a:pt x="1227" y="1689"/>
                  </a:cubicBezTo>
                  <a:cubicBezTo>
                    <a:pt x="1063" y="1689"/>
                    <a:pt x="927" y="1588"/>
                    <a:pt x="851" y="1386"/>
                  </a:cubicBezTo>
                  <a:cubicBezTo>
                    <a:pt x="788" y="1166"/>
                    <a:pt x="882" y="945"/>
                    <a:pt x="1135" y="882"/>
                  </a:cubicBezTo>
                  <a:cubicBezTo>
                    <a:pt x="1180" y="867"/>
                    <a:pt x="1225" y="860"/>
                    <a:pt x="1269" y="860"/>
                  </a:cubicBezTo>
                  <a:close/>
                  <a:moveTo>
                    <a:pt x="1261" y="0"/>
                  </a:moveTo>
                  <a:cubicBezTo>
                    <a:pt x="567" y="0"/>
                    <a:pt x="0" y="567"/>
                    <a:pt x="32" y="1229"/>
                  </a:cubicBezTo>
                  <a:cubicBezTo>
                    <a:pt x="32" y="1874"/>
                    <a:pt x="541" y="2459"/>
                    <a:pt x="1208" y="2459"/>
                  </a:cubicBezTo>
                  <a:cubicBezTo>
                    <a:pt x="1226" y="2459"/>
                    <a:pt x="1243" y="2458"/>
                    <a:pt x="1261" y="2458"/>
                  </a:cubicBezTo>
                  <a:cubicBezTo>
                    <a:pt x="1922" y="2458"/>
                    <a:pt x="2521" y="1891"/>
                    <a:pt x="2458" y="1229"/>
                  </a:cubicBezTo>
                  <a:cubicBezTo>
                    <a:pt x="2521" y="567"/>
                    <a:pt x="1954" y="0"/>
                    <a:pt x="126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684" name="Google Shape;6684;p49"/>
          <p:cNvSpPr/>
          <p:nvPr/>
        </p:nvSpPr>
        <p:spPr>
          <a:xfrm>
            <a:off x="3566893" y="1707387"/>
            <a:ext cx="345541" cy="343185"/>
          </a:xfrm>
          <a:custGeom>
            <a:avLst/>
            <a:gdLst/>
            <a:ahLst/>
            <a:cxnLst/>
            <a:rect l="l" t="t" r="r" b="b"/>
            <a:pathLst>
              <a:path w="12760" h="12673" extrusionOk="0">
                <a:moveTo>
                  <a:pt x="2225" y="866"/>
                </a:moveTo>
                <a:cubicBezTo>
                  <a:pt x="2371" y="866"/>
                  <a:pt x="2521" y="929"/>
                  <a:pt x="2647" y="1056"/>
                </a:cubicBezTo>
                <a:lnTo>
                  <a:pt x="3245" y="1654"/>
                </a:lnTo>
                <a:lnTo>
                  <a:pt x="1702" y="3166"/>
                </a:lnTo>
                <a:lnTo>
                  <a:pt x="1103" y="2599"/>
                </a:lnTo>
                <a:cubicBezTo>
                  <a:pt x="1072" y="2536"/>
                  <a:pt x="977" y="2473"/>
                  <a:pt x="977" y="2379"/>
                </a:cubicBezTo>
                <a:cubicBezTo>
                  <a:pt x="914" y="2190"/>
                  <a:pt x="946" y="1906"/>
                  <a:pt x="1103" y="1749"/>
                </a:cubicBezTo>
                <a:lnTo>
                  <a:pt x="1828" y="1056"/>
                </a:lnTo>
                <a:cubicBezTo>
                  <a:pt x="1938" y="929"/>
                  <a:pt x="2080" y="866"/>
                  <a:pt x="2225" y="866"/>
                </a:cubicBezTo>
                <a:close/>
                <a:moveTo>
                  <a:pt x="3812" y="2221"/>
                </a:moveTo>
                <a:lnTo>
                  <a:pt x="4506" y="2914"/>
                </a:lnTo>
                <a:lnTo>
                  <a:pt x="2962" y="4427"/>
                </a:lnTo>
                <a:lnTo>
                  <a:pt x="2300" y="3765"/>
                </a:lnTo>
                <a:lnTo>
                  <a:pt x="3812" y="2221"/>
                </a:lnTo>
                <a:close/>
                <a:moveTo>
                  <a:pt x="9452" y="1056"/>
                </a:moveTo>
                <a:lnTo>
                  <a:pt x="11783" y="3387"/>
                </a:lnTo>
                <a:lnTo>
                  <a:pt x="8979" y="6159"/>
                </a:lnTo>
                <a:lnTo>
                  <a:pt x="6648" y="3828"/>
                </a:lnTo>
                <a:lnTo>
                  <a:pt x="7908" y="2599"/>
                </a:lnTo>
                <a:lnTo>
                  <a:pt x="8790" y="3450"/>
                </a:lnTo>
                <a:cubicBezTo>
                  <a:pt x="8869" y="3529"/>
                  <a:pt x="8979" y="3568"/>
                  <a:pt x="9090" y="3568"/>
                </a:cubicBezTo>
                <a:cubicBezTo>
                  <a:pt x="9200" y="3568"/>
                  <a:pt x="9310" y="3529"/>
                  <a:pt x="9389" y="3450"/>
                </a:cubicBezTo>
                <a:cubicBezTo>
                  <a:pt x="9546" y="3292"/>
                  <a:pt x="9546" y="3009"/>
                  <a:pt x="9389" y="2851"/>
                </a:cubicBezTo>
                <a:lnTo>
                  <a:pt x="8507" y="2001"/>
                </a:lnTo>
                <a:lnTo>
                  <a:pt x="9452" y="1056"/>
                </a:lnTo>
                <a:close/>
                <a:moveTo>
                  <a:pt x="5041" y="3450"/>
                </a:moveTo>
                <a:cubicBezTo>
                  <a:pt x="5356" y="3765"/>
                  <a:pt x="10366" y="8711"/>
                  <a:pt x="10523" y="8932"/>
                </a:cubicBezTo>
                <a:lnTo>
                  <a:pt x="8948" y="10412"/>
                </a:lnTo>
                <a:lnTo>
                  <a:pt x="3497" y="4994"/>
                </a:lnTo>
                <a:lnTo>
                  <a:pt x="5041" y="3450"/>
                </a:lnTo>
                <a:close/>
                <a:moveTo>
                  <a:pt x="10996" y="9625"/>
                </a:moveTo>
                <a:lnTo>
                  <a:pt x="11657" y="11610"/>
                </a:lnTo>
                <a:lnTo>
                  <a:pt x="9609" y="10948"/>
                </a:lnTo>
                <a:lnTo>
                  <a:pt x="10996" y="9625"/>
                </a:lnTo>
                <a:close/>
                <a:moveTo>
                  <a:pt x="3939" y="6600"/>
                </a:moveTo>
                <a:lnTo>
                  <a:pt x="6270" y="8932"/>
                </a:lnTo>
                <a:lnTo>
                  <a:pt x="3466" y="11736"/>
                </a:lnTo>
                <a:lnTo>
                  <a:pt x="1135" y="9404"/>
                </a:lnTo>
                <a:lnTo>
                  <a:pt x="2489" y="8050"/>
                </a:lnTo>
                <a:lnTo>
                  <a:pt x="3340" y="8932"/>
                </a:lnTo>
                <a:cubicBezTo>
                  <a:pt x="3419" y="9010"/>
                  <a:pt x="3529" y="9050"/>
                  <a:pt x="3639" y="9050"/>
                </a:cubicBezTo>
                <a:cubicBezTo>
                  <a:pt x="3749" y="9050"/>
                  <a:pt x="3860" y="9010"/>
                  <a:pt x="3939" y="8932"/>
                </a:cubicBezTo>
                <a:cubicBezTo>
                  <a:pt x="4096" y="8774"/>
                  <a:pt x="4096" y="8491"/>
                  <a:pt x="3939" y="8333"/>
                </a:cubicBezTo>
                <a:lnTo>
                  <a:pt x="3088" y="7482"/>
                </a:lnTo>
                <a:lnTo>
                  <a:pt x="3939" y="6600"/>
                </a:lnTo>
                <a:close/>
                <a:moveTo>
                  <a:pt x="2194" y="0"/>
                </a:moveTo>
                <a:cubicBezTo>
                  <a:pt x="1828" y="0"/>
                  <a:pt x="1465" y="142"/>
                  <a:pt x="1198" y="425"/>
                </a:cubicBezTo>
                <a:lnTo>
                  <a:pt x="473" y="1119"/>
                </a:lnTo>
                <a:cubicBezTo>
                  <a:pt x="221" y="1402"/>
                  <a:pt x="95" y="1749"/>
                  <a:pt x="95" y="2127"/>
                </a:cubicBezTo>
                <a:cubicBezTo>
                  <a:pt x="95" y="2473"/>
                  <a:pt x="252" y="2851"/>
                  <a:pt x="473" y="3103"/>
                </a:cubicBezTo>
                <a:lnTo>
                  <a:pt x="1387" y="4017"/>
                </a:lnTo>
                <a:cubicBezTo>
                  <a:pt x="1387" y="4017"/>
                  <a:pt x="2647" y="5277"/>
                  <a:pt x="2615" y="5277"/>
                </a:cubicBezTo>
                <a:lnTo>
                  <a:pt x="3277" y="5939"/>
                </a:lnTo>
                <a:lnTo>
                  <a:pt x="2174" y="7041"/>
                </a:lnTo>
                <a:lnTo>
                  <a:pt x="2048" y="7167"/>
                </a:lnTo>
                <a:lnTo>
                  <a:pt x="158" y="9058"/>
                </a:lnTo>
                <a:cubicBezTo>
                  <a:pt x="0" y="9215"/>
                  <a:pt x="0" y="9467"/>
                  <a:pt x="158" y="9625"/>
                </a:cubicBezTo>
                <a:lnTo>
                  <a:pt x="3088" y="12555"/>
                </a:lnTo>
                <a:cubicBezTo>
                  <a:pt x="3167" y="12634"/>
                  <a:pt x="3269" y="12673"/>
                  <a:pt x="3371" y="12673"/>
                </a:cubicBezTo>
                <a:cubicBezTo>
                  <a:pt x="3474" y="12673"/>
                  <a:pt x="3576" y="12634"/>
                  <a:pt x="3655" y="12555"/>
                </a:cubicBezTo>
                <a:lnTo>
                  <a:pt x="6742" y="9467"/>
                </a:lnTo>
                <a:lnTo>
                  <a:pt x="8570" y="11295"/>
                </a:lnTo>
                <a:cubicBezTo>
                  <a:pt x="8601" y="11326"/>
                  <a:pt x="8633" y="11358"/>
                  <a:pt x="8696" y="11358"/>
                </a:cubicBezTo>
                <a:cubicBezTo>
                  <a:pt x="8759" y="11452"/>
                  <a:pt x="8822" y="11515"/>
                  <a:pt x="8948" y="11578"/>
                </a:cubicBezTo>
                <a:lnTo>
                  <a:pt x="12098" y="12618"/>
                </a:lnTo>
                <a:cubicBezTo>
                  <a:pt x="12147" y="12637"/>
                  <a:pt x="12196" y="12646"/>
                  <a:pt x="12243" y="12646"/>
                </a:cubicBezTo>
                <a:cubicBezTo>
                  <a:pt x="12500" y="12646"/>
                  <a:pt x="12709" y="12380"/>
                  <a:pt x="12602" y="12114"/>
                </a:cubicBezTo>
                <a:lnTo>
                  <a:pt x="11657" y="8963"/>
                </a:lnTo>
                <a:cubicBezTo>
                  <a:pt x="11626" y="8900"/>
                  <a:pt x="11594" y="8806"/>
                  <a:pt x="11468" y="8743"/>
                </a:cubicBezTo>
                <a:cubicBezTo>
                  <a:pt x="11437" y="8648"/>
                  <a:pt x="11531" y="8806"/>
                  <a:pt x="9546" y="6758"/>
                </a:cubicBezTo>
                <a:lnTo>
                  <a:pt x="12602" y="3702"/>
                </a:lnTo>
                <a:cubicBezTo>
                  <a:pt x="12760" y="3544"/>
                  <a:pt x="12760" y="3261"/>
                  <a:pt x="12602" y="3103"/>
                </a:cubicBezTo>
                <a:lnTo>
                  <a:pt x="9704" y="173"/>
                </a:lnTo>
                <a:cubicBezTo>
                  <a:pt x="9625" y="95"/>
                  <a:pt x="9515" y="55"/>
                  <a:pt x="9405" y="55"/>
                </a:cubicBezTo>
                <a:cubicBezTo>
                  <a:pt x="9294" y="55"/>
                  <a:pt x="9184" y="95"/>
                  <a:pt x="9105" y="173"/>
                </a:cubicBezTo>
                <a:lnTo>
                  <a:pt x="7656" y="1654"/>
                </a:lnTo>
                <a:lnTo>
                  <a:pt x="7530" y="1749"/>
                </a:lnTo>
                <a:lnTo>
                  <a:pt x="6049" y="3261"/>
                </a:lnTo>
                <a:lnTo>
                  <a:pt x="3214" y="425"/>
                </a:lnTo>
                <a:cubicBezTo>
                  <a:pt x="2930" y="142"/>
                  <a:pt x="2560" y="0"/>
                  <a:pt x="2194" y="0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85" name="Google Shape;6685;p49"/>
          <p:cNvSpPr/>
          <p:nvPr/>
        </p:nvSpPr>
        <p:spPr>
          <a:xfrm>
            <a:off x="3558112" y="2135211"/>
            <a:ext cx="349819" cy="292654"/>
          </a:xfrm>
          <a:custGeom>
            <a:avLst/>
            <a:gdLst/>
            <a:ahLst/>
            <a:cxnLst/>
            <a:rect l="l" t="t" r="r" b="b"/>
            <a:pathLst>
              <a:path w="12918" h="10807" extrusionOk="0">
                <a:moveTo>
                  <a:pt x="10807" y="851"/>
                </a:moveTo>
                <a:cubicBezTo>
                  <a:pt x="10366" y="1608"/>
                  <a:pt x="10366" y="2584"/>
                  <a:pt x="10807" y="3340"/>
                </a:cubicBezTo>
                <a:lnTo>
                  <a:pt x="2332" y="3340"/>
                </a:lnTo>
                <a:cubicBezTo>
                  <a:pt x="1765" y="3340"/>
                  <a:pt x="1293" y="2962"/>
                  <a:pt x="1135" y="2458"/>
                </a:cubicBezTo>
                <a:cubicBezTo>
                  <a:pt x="915" y="1671"/>
                  <a:pt x="1513" y="851"/>
                  <a:pt x="2332" y="851"/>
                </a:cubicBezTo>
                <a:close/>
                <a:moveTo>
                  <a:pt x="8822" y="4159"/>
                </a:moveTo>
                <a:lnTo>
                  <a:pt x="8822" y="6648"/>
                </a:lnTo>
                <a:lnTo>
                  <a:pt x="1891" y="6648"/>
                </a:lnTo>
                <a:lnTo>
                  <a:pt x="1891" y="4159"/>
                </a:lnTo>
                <a:close/>
                <a:moveTo>
                  <a:pt x="10524" y="4159"/>
                </a:moveTo>
                <a:lnTo>
                  <a:pt x="10524" y="6648"/>
                </a:lnTo>
                <a:lnTo>
                  <a:pt x="9704" y="6648"/>
                </a:lnTo>
                <a:lnTo>
                  <a:pt x="9704" y="4159"/>
                </a:lnTo>
                <a:close/>
                <a:moveTo>
                  <a:pt x="12130" y="4159"/>
                </a:moveTo>
                <a:lnTo>
                  <a:pt x="12130" y="6648"/>
                </a:lnTo>
                <a:lnTo>
                  <a:pt x="11343" y="6648"/>
                </a:lnTo>
                <a:lnTo>
                  <a:pt x="11343" y="4159"/>
                </a:lnTo>
                <a:close/>
                <a:moveTo>
                  <a:pt x="1986" y="7467"/>
                </a:moveTo>
                <a:lnTo>
                  <a:pt x="1986" y="9956"/>
                </a:lnTo>
                <a:lnTo>
                  <a:pt x="1104" y="9956"/>
                </a:lnTo>
                <a:lnTo>
                  <a:pt x="1104" y="7467"/>
                </a:lnTo>
                <a:close/>
                <a:moveTo>
                  <a:pt x="3624" y="7467"/>
                </a:moveTo>
                <a:lnTo>
                  <a:pt x="3624" y="9956"/>
                </a:lnTo>
                <a:lnTo>
                  <a:pt x="2805" y="9956"/>
                </a:lnTo>
                <a:lnTo>
                  <a:pt x="2805" y="7467"/>
                </a:lnTo>
                <a:close/>
                <a:moveTo>
                  <a:pt x="11311" y="7467"/>
                </a:moveTo>
                <a:lnTo>
                  <a:pt x="11311" y="9956"/>
                </a:lnTo>
                <a:lnTo>
                  <a:pt x="4443" y="9956"/>
                </a:lnTo>
                <a:lnTo>
                  <a:pt x="4443" y="7467"/>
                </a:lnTo>
                <a:close/>
                <a:moveTo>
                  <a:pt x="2364" y="1"/>
                </a:moveTo>
                <a:cubicBezTo>
                  <a:pt x="1671" y="1"/>
                  <a:pt x="1041" y="379"/>
                  <a:pt x="631" y="914"/>
                </a:cubicBezTo>
                <a:cubicBezTo>
                  <a:pt x="1" y="1828"/>
                  <a:pt x="253" y="3088"/>
                  <a:pt x="1104" y="3718"/>
                </a:cubicBezTo>
                <a:lnTo>
                  <a:pt x="1104" y="6648"/>
                </a:lnTo>
                <a:lnTo>
                  <a:pt x="694" y="6648"/>
                </a:lnTo>
                <a:cubicBezTo>
                  <a:pt x="442" y="6648"/>
                  <a:pt x="284" y="6837"/>
                  <a:pt x="284" y="7058"/>
                </a:cubicBezTo>
                <a:lnTo>
                  <a:pt x="284" y="10366"/>
                </a:lnTo>
                <a:cubicBezTo>
                  <a:pt x="284" y="10618"/>
                  <a:pt x="473" y="10807"/>
                  <a:pt x="694" y="10807"/>
                </a:cubicBezTo>
                <a:lnTo>
                  <a:pt x="11721" y="10807"/>
                </a:lnTo>
                <a:cubicBezTo>
                  <a:pt x="11941" y="10807"/>
                  <a:pt x="12130" y="10618"/>
                  <a:pt x="12130" y="10366"/>
                </a:cubicBezTo>
                <a:lnTo>
                  <a:pt x="12130" y="7499"/>
                </a:lnTo>
                <a:lnTo>
                  <a:pt x="12540" y="7499"/>
                </a:lnTo>
                <a:cubicBezTo>
                  <a:pt x="12760" y="7499"/>
                  <a:pt x="12918" y="7310"/>
                  <a:pt x="12918" y="7058"/>
                </a:cubicBezTo>
                <a:lnTo>
                  <a:pt x="12918" y="3750"/>
                </a:lnTo>
                <a:cubicBezTo>
                  <a:pt x="12918" y="3529"/>
                  <a:pt x="12760" y="3340"/>
                  <a:pt x="12540" y="3340"/>
                </a:cubicBezTo>
                <a:lnTo>
                  <a:pt x="11878" y="3340"/>
                </a:lnTo>
                <a:cubicBezTo>
                  <a:pt x="11091" y="2647"/>
                  <a:pt x="11122" y="1387"/>
                  <a:pt x="11973" y="757"/>
                </a:cubicBezTo>
                <a:cubicBezTo>
                  <a:pt x="12256" y="536"/>
                  <a:pt x="12130" y="64"/>
                  <a:pt x="11784" y="1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86" name="Google Shape;6686;p49"/>
          <p:cNvSpPr/>
          <p:nvPr/>
        </p:nvSpPr>
        <p:spPr>
          <a:xfrm>
            <a:off x="3566880" y="2503353"/>
            <a:ext cx="345568" cy="342643"/>
          </a:xfrm>
          <a:custGeom>
            <a:avLst/>
            <a:gdLst/>
            <a:ahLst/>
            <a:cxnLst/>
            <a:rect l="l" t="t" r="r" b="b"/>
            <a:pathLst>
              <a:path w="12761" h="12653" extrusionOk="0">
                <a:moveTo>
                  <a:pt x="6396" y="866"/>
                </a:moveTo>
                <a:lnTo>
                  <a:pt x="11469" y="3796"/>
                </a:lnTo>
                <a:cubicBezTo>
                  <a:pt x="8759" y="5340"/>
                  <a:pt x="12729" y="3072"/>
                  <a:pt x="6396" y="6695"/>
                </a:cubicBezTo>
                <a:cubicBezTo>
                  <a:pt x="1" y="3072"/>
                  <a:pt x="4097" y="5403"/>
                  <a:pt x="1324" y="3796"/>
                </a:cubicBezTo>
                <a:lnTo>
                  <a:pt x="6396" y="866"/>
                </a:lnTo>
                <a:close/>
                <a:moveTo>
                  <a:pt x="10208" y="5498"/>
                </a:moveTo>
                <a:lnTo>
                  <a:pt x="10208" y="8081"/>
                </a:lnTo>
                <a:cubicBezTo>
                  <a:pt x="10177" y="8207"/>
                  <a:pt x="10051" y="8365"/>
                  <a:pt x="9925" y="8428"/>
                </a:cubicBezTo>
                <a:cubicBezTo>
                  <a:pt x="9312" y="8970"/>
                  <a:pt x="7887" y="9300"/>
                  <a:pt x="6364" y="9300"/>
                </a:cubicBezTo>
                <a:cubicBezTo>
                  <a:pt x="5852" y="9300"/>
                  <a:pt x="5329" y="9263"/>
                  <a:pt x="4821" y="9184"/>
                </a:cubicBezTo>
                <a:cubicBezTo>
                  <a:pt x="4317" y="9121"/>
                  <a:pt x="3718" y="8963"/>
                  <a:pt x="3246" y="8711"/>
                </a:cubicBezTo>
                <a:cubicBezTo>
                  <a:pt x="2994" y="8585"/>
                  <a:pt x="2584" y="8333"/>
                  <a:pt x="2584" y="8050"/>
                </a:cubicBezTo>
                <a:lnTo>
                  <a:pt x="2584" y="5498"/>
                </a:lnTo>
                <a:cubicBezTo>
                  <a:pt x="4412" y="6537"/>
                  <a:pt x="4317" y="6474"/>
                  <a:pt x="6207" y="7545"/>
                </a:cubicBezTo>
                <a:cubicBezTo>
                  <a:pt x="6255" y="7577"/>
                  <a:pt x="6318" y="7593"/>
                  <a:pt x="6385" y="7593"/>
                </a:cubicBezTo>
                <a:cubicBezTo>
                  <a:pt x="6452" y="7593"/>
                  <a:pt x="6522" y="7577"/>
                  <a:pt x="6585" y="7545"/>
                </a:cubicBezTo>
                <a:cubicBezTo>
                  <a:pt x="6617" y="7482"/>
                  <a:pt x="9925" y="5592"/>
                  <a:pt x="10208" y="5498"/>
                </a:cubicBezTo>
                <a:close/>
                <a:moveTo>
                  <a:pt x="6385" y="0"/>
                </a:moveTo>
                <a:cubicBezTo>
                  <a:pt x="6318" y="0"/>
                  <a:pt x="6255" y="16"/>
                  <a:pt x="6207" y="47"/>
                </a:cubicBezTo>
                <a:lnTo>
                  <a:pt x="284" y="3450"/>
                </a:lnTo>
                <a:cubicBezTo>
                  <a:pt x="1" y="3607"/>
                  <a:pt x="1" y="3985"/>
                  <a:pt x="284" y="4143"/>
                </a:cubicBezTo>
                <a:lnTo>
                  <a:pt x="1797" y="4962"/>
                </a:lnTo>
                <a:lnTo>
                  <a:pt x="1797" y="8018"/>
                </a:lnTo>
                <a:cubicBezTo>
                  <a:pt x="1797" y="8711"/>
                  <a:pt x="2458" y="9215"/>
                  <a:pt x="3088" y="9499"/>
                </a:cubicBezTo>
                <a:cubicBezTo>
                  <a:pt x="3994" y="9903"/>
                  <a:pt x="5215" y="10104"/>
                  <a:pt x="6430" y="10104"/>
                </a:cubicBezTo>
                <a:cubicBezTo>
                  <a:pt x="7963" y="10104"/>
                  <a:pt x="9488" y="9785"/>
                  <a:pt x="10366" y="9152"/>
                </a:cubicBezTo>
                <a:cubicBezTo>
                  <a:pt x="10776" y="8869"/>
                  <a:pt x="11091" y="8491"/>
                  <a:pt x="11091" y="8018"/>
                </a:cubicBezTo>
                <a:lnTo>
                  <a:pt x="11091" y="4962"/>
                </a:lnTo>
                <a:lnTo>
                  <a:pt x="11941" y="4490"/>
                </a:lnTo>
                <a:lnTo>
                  <a:pt x="11941" y="12208"/>
                </a:lnTo>
                <a:cubicBezTo>
                  <a:pt x="11941" y="12429"/>
                  <a:pt x="12099" y="12618"/>
                  <a:pt x="12288" y="12649"/>
                </a:cubicBezTo>
                <a:cubicBezTo>
                  <a:pt x="12306" y="12652"/>
                  <a:pt x="12325" y="12653"/>
                  <a:pt x="12343" y="12653"/>
                </a:cubicBezTo>
                <a:cubicBezTo>
                  <a:pt x="12571" y="12653"/>
                  <a:pt x="12760" y="12475"/>
                  <a:pt x="12760" y="12271"/>
                </a:cubicBezTo>
                <a:lnTo>
                  <a:pt x="12760" y="3796"/>
                </a:lnTo>
                <a:cubicBezTo>
                  <a:pt x="12729" y="3639"/>
                  <a:pt x="12666" y="3513"/>
                  <a:pt x="12508" y="3450"/>
                </a:cubicBezTo>
                <a:lnTo>
                  <a:pt x="6585" y="47"/>
                </a:lnTo>
                <a:cubicBezTo>
                  <a:pt x="6522" y="16"/>
                  <a:pt x="6452" y="0"/>
                  <a:pt x="6385" y="0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87" name="Google Shape;6687;p49"/>
          <p:cNvSpPr/>
          <p:nvPr/>
        </p:nvSpPr>
        <p:spPr>
          <a:xfrm>
            <a:off x="5641131" y="1681364"/>
            <a:ext cx="247457" cy="341289"/>
          </a:xfrm>
          <a:custGeom>
            <a:avLst/>
            <a:gdLst/>
            <a:ahLst/>
            <a:cxnLst/>
            <a:rect l="l" t="t" r="r" b="b"/>
            <a:pathLst>
              <a:path w="9138" h="12603" extrusionOk="0">
                <a:moveTo>
                  <a:pt x="5420" y="788"/>
                </a:moveTo>
                <a:cubicBezTo>
                  <a:pt x="7026" y="788"/>
                  <a:pt x="8287" y="2080"/>
                  <a:pt x="8287" y="3655"/>
                </a:cubicBezTo>
                <a:lnTo>
                  <a:pt x="8287" y="4978"/>
                </a:lnTo>
                <a:lnTo>
                  <a:pt x="5829" y="4978"/>
                </a:lnTo>
                <a:lnTo>
                  <a:pt x="5829" y="3718"/>
                </a:lnTo>
                <a:cubicBezTo>
                  <a:pt x="5829" y="3151"/>
                  <a:pt x="5451" y="2710"/>
                  <a:pt x="4979" y="2521"/>
                </a:cubicBezTo>
                <a:lnTo>
                  <a:pt x="4979" y="788"/>
                </a:lnTo>
                <a:close/>
                <a:moveTo>
                  <a:pt x="4159" y="882"/>
                </a:moveTo>
                <a:lnTo>
                  <a:pt x="4159" y="2615"/>
                </a:lnTo>
                <a:cubicBezTo>
                  <a:pt x="3687" y="2773"/>
                  <a:pt x="3340" y="3245"/>
                  <a:pt x="3340" y="3781"/>
                </a:cubicBezTo>
                <a:lnTo>
                  <a:pt x="3340" y="5041"/>
                </a:lnTo>
                <a:lnTo>
                  <a:pt x="851" y="5041"/>
                </a:lnTo>
                <a:lnTo>
                  <a:pt x="851" y="3749"/>
                </a:lnTo>
                <a:cubicBezTo>
                  <a:pt x="851" y="2143"/>
                  <a:pt x="2175" y="882"/>
                  <a:pt x="3781" y="882"/>
                </a:cubicBezTo>
                <a:close/>
                <a:moveTo>
                  <a:pt x="4569" y="3308"/>
                </a:moveTo>
                <a:cubicBezTo>
                  <a:pt x="4790" y="3308"/>
                  <a:pt x="4947" y="3497"/>
                  <a:pt x="4947" y="3749"/>
                </a:cubicBezTo>
                <a:lnTo>
                  <a:pt x="4947" y="5388"/>
                </a:lnTo>
                <a:cubicBezTo>
                  <a:pt x="4947" y="5620"/>
                  <a:pt x="4736" y="5830"/>
                  <a:pt x="4504" y="5830"/>
                </a:cubicBezTo>
                <a:cubicBezTo>
                  <a:pt x="4453" y="5830"/>
                  <a:pt x="4400" y="5820"/>
                  <a:pt x="4348" y="5797"/>
                </a:cubicBezTo>
                <a:cubicBezTo>
                  <a:pt x="4191" y="5703"/>
                  <a:pt x="4128" y="5608"/>
                  <a:pt x="4128" y="5388"/>
                </a:cubicBezTo>
                <a:lnTo>
                  <a:pt x="4128" y="3718"/>
                </a:lnTo>
                <a:cubicBezTo>
                  <a:pt x="4159" y="3466"/>
                  <a:pt x="4348" y="3308"/>
                  <a:pt x="4569" y="3308"/>
                </a:cubicBezTo>
                <a:close/>
                <a:moveTo>
                  <a:pt x="8287" y="5797"/>
                </a:moveTo>
                <a:lnTo>
                  <a:pt x="8287" y="8948"/>
                </a:lnTo>
                <a:cubicBezTo>
                  <a:pt x="8287" y="10554"/>
                  <a:pt x="6995" y="11815"/>
                  <a:pt x="5420" y="11815"/>
                </a:cubicBezTo>
                <a:lnTo>
                  <a:pt x="3781" y="11815"/>
                </a:lnTo>
                <a:cubicBezTo>
                  <a:pt x="2143" y="11815"/>
                  <a:pt x="883" y="10523"/>
                  <a:pt x="851" y="8948"/>
                </a:cubicBezTo>
                <a:lnTo>
                  <a:pt x="851" y="5797"/>
                </a:lnTo>
                <a:lnTo>
                  <a:pt x="3403" y="5797"/>
                </a:lnTo>
                <a:cubicBezTo>
                  <a:pt x="3498" y="6018"/>
                  <a:pt x="3655" y="6270"/>
                  <a:pt x="3876" y="6427"/>
                </a:cubicBezTo>
                <a:cubicBezTo>
                  <a:pt x="4098" y="6579"/>
                  <a:pt x="4340" y="6649"/>
                  <a:pt x="4575" y="6649"/>
                </a:cubicBezTo>
                <a:cubicBezTo>
                  <a:pt x="5073" y="6649"/>
                  <a:pt x="5542" y="6332"/>
                  <a:pt x="5735" y="5797"/>
                </a:cubicBezTo>
                <a:close/>
                <a:moveTo>
                  <a:pt x="3750" y="0"/>
                </a:moveTo>
                <a:cubicBezTo>
                  <a:pt x="1702" y="0"/>
                  <a:pt x="1" y="1670"/>
                  <a:pt x="1" y="3718"/>
                </a:cubicBezTo>
                <a:lnTo>
                  <a:pt x="1" y="8885"/>
                </a:lnTo>
                <a:cubicBezTo>
                  <a:pt x="1" y="10932"/>
                  <a:pt x="1639" y="12602"/>
                  <a:pt x="3750" y="12602"/>
                </a:cubicBezTo>
                <a:lnTo>
                  <a:pt x="5388" y="12602"/>
                </a:lnTo>
                <a:cubicBezTo>
                  <a:pt x="7436" y="12602"/>
                  <a:pt x="9137" y="10964"/>
                  <a:pt x="9074" y="8885"/>
                </a:cubicBezTo>
                <a:lnTo>
                  <a:pt x="9074" y="3686"/>
                </a:lnTo>
                <a:cubicBezTo>
                  <a:pt x="9137" y="1670"/>
                  <a:pt x="7467" y="0"/>
                  <a:pt x="5388" y="0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88" name="Google Shape;6688;p49"/>
          <p:cNvSpPr/>
          <p:nvPr/>
        </p:nvSpPr>
        <p:spPr>
          <a:xfrm>
            <a:off x="5537185" y="2402239"/>
            <a:ext cx="27" cy="27"/>
          </a:xfrm>
          <a:custGeom>
            <a:avLst/>
            <a:gdLst/>
            <a:ahLst/>
            <a:cxnLst/>
            <a:rect l="l" t="t" r="r" b="b"/>
            <a:pathLst>
              <a:path w="1" h="1" extrusionOk="0">
                <a:moveTo>
                  <a:pt x="1" y="1"/>
                </a:move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689" name="Google Shape;6689;p49"/>
          <p:cNvGrpSpPr/>
          <p:nvPr/>
        </p:nvGrpSpPr>
        <p:grpSpPr>
          <a:xfrm>
            <a:off x="5583876" y="2080668"/>
            <a:ext cx="359189" cy="340016"/>
            <a:chOff x="-39055650" y="2315975"/>
            <a:chExt cx="331600" cy="313900"/>
          </a:xfrm>
          <a:solidFill>
            <a:srgbClr val="171536"/>
          </a:solidFill>
        </p:grpSpPr>
        <p:sp>
          <p:nvSpPr>
            <p:cNvPr id="6690" name="Google Shape;6690;p49"/>
            <p:cNvSpPr/>
            <p:nvPr/>
          </p:nvSpPr>
          <p:spPr>
            <a:xfrm>
              <a:off x="-38976900" y="2390225"/>
              <a:ext cx="167775" cy="165825"/>
            </a:xfrm>
            <a:custGeom>
              <a:avLst/>
              <a:gdLst/>
              <a:ahLst/>
              <a:cxnLst/>
              <a:rect l="l" t="t" r="r" b="b"/>
              <a:pathLst>
                <a:path w="6711" h="6633" extrusionOk="0">
                  <a:moveTo>
                    <a:pt x="3765" y="1"/>
                  </a:moveTo>
                  <a:cubicBezTo>
                    <a:pt x="3655" y="1"/>
                    <a:pt x="3545" y="40"/>
                    <a:pt x="3466" y="119"/>
                  </a:cubicBezTo>
                  <a:cubicBezTo>
                    <a:pt x="3309" y="276"/>
                    <a:pt x="3309" y="560"/>
                    <a:pt x="3466" y="718"/>
                  </a:cubicBezTo>
                  <a:lnTo>
                    <a:pt x="4411" y="1663"/>
                  </a:lnTo>
                  <a:lnTo>
                    <a:pt x="3340" y="2734"/>
                  </a:lnTo>
                  <a:lnTo>
                    <a:pt x="2395" y="1789"/>
                  </a:lnTo>
                  <a:cubicBezTo>
                    <a:pt x="2316" y="1710"/>
                    <a:pt x="2214" y="1671"/>
                    <a:pt x="2111" y="1671"/>
                  </a:cubicBezTo>
                  <a:cubicBezTo>
                    <a:pt x="2009" y="1671"/>
                    <a:pt x="1907" y="1710"/>
                    <a:pt x="1828" y="1789"/>
                  </a:cubicBezTo>
                  <a:cubicBezTo>
                    <a:pt x="1670" y="1946"/>
                    <a:pt x="1670" y="2198"/>
                    <a:pt x="1828" y="2387"/>
                  </a:cubicBezTo>
                  <a:lnTo>
                    <a:pt x="2773" y="3332"/>
                  </a:lnTo>
                  <a:lnTo>
                    <a:pt x="1702" y="4372"/>
                  </a:lnTo>
                  <a:lnTo>
                    <a:pt x="757" y="3427"/>
                  </a:lnTo>
                  <a:cubicBezTo>
                    <a:pt x="678" y="3348"/>
                    <a:pt x="568" y="3309"/>
                    <a:pt x="457" y="3309"/>
                  </a:cubicBezTo>
                  <a:cubicBezTo>
                    <a:pt x="347" y="3309"/>
                    <a:pt x="237" y="3348"/>
                    <a:pt x="158" y="3427"/>
                  </a:cubicBezTo>
                  <a:cubicBezTo>
                    <a:pt x="1" y="3584"/>
                    <a:pt x="1" y="3868"/>
                    <a:pt x="158" y="4026"/>
                  </a:cubicBezTo>
                  <a:lnTo>
                    <a:pt x="1103" y="4971"/>
                  </a:lnTo>
                  <a:lnTo>
                    <a:pt x="977" y="5097"/>
                  </a:lnTo>
                  <a:cubicBezTo>
                    <a:pt x="820" y="5254"/>
                    <a:pt x="820" y="5538"/>
                    <a:pt x="977" y="5695"/>
                  </a:cubicBezTo>
                  <a:cubicBezTo>
                    <a:pt x="1056" y="5774"/>
                    <a:pt x="1166" y="5813"/>
                    <a:pt x="1276" y="5813"/>
                  </a:cubicBezTo>
                  <a:cubicBezTo>
                    <a:pt x="1387" y="5813"/>
                    <a:pt x="1497" y="5774"/>
                    <a:pt x="1576" y="5695"/>
                  </a:cubicBezTo>
                  <a:lnTo>
                    <a:pt x="1702" y="5569"/>
                  </a:lnTo>
                  <a:lnTo>
                    <a:pt x="2647" y="6514"/>
                  </a:lnTo>
                  <a:cubicBezTo>
                    <a:pt x="2726" y="6593"/>
                    <a:pt x="2836" y="6633"/>
                    <a:pt x="2946" y="6633"/>
                  </a:cubicBezTo>
                  <a:cubicBezTo>
                    <a:pt x="3057" y="6633"/>
                    <a:pt x="3167" y="6593"/>
                    <a:pt x="3246" y="6514"/>
                  </a:cubicBezTo>
                  <a:cubicBezTo>
                    <a:pt x="3403" y="6357"/>
                    <a:pt x="3403" y="6073"/>
                    <a:pt x="3246" y="5916"/>
                  </a:cubicBezTo>
                  <a:lnTo>
                    <a:pt x="2300" y="4971"/>
                  </a:lnTo>
                  <a:lnTo>
                    <a:pt x="3340" y="3899"/>
                  </a:lnTo>
                  <a:lnTo>
                    <a:pt x="4285" y="4845"/>
                  </a:lnTo>
                  <a:cubicBezTo>
                    <a:pt x="4364" y="4923"/>
                    <a:pt x="4474" y="4963"/>
                    <a:pt x="4585" y="4963"/>
                  </a:cubicBezTo>
                  <a:cubicBezTo>
                    <a:pt x="4695" y="4963"/>
                    <a:pt x="4805" y="4923"/>
                    <a:pt x="4884" y="4845"/>
                  </a:cubicBezTo>
                  <a:cubicBezTo>
                    <a:pt x="5041" y="4687"/>
                    <a:pt x="5041" y="4435"/>
                    <a:pt x="4884" y="4278"/>
                  </a:cubicBezTo>
                  <a:lnTo>
                    <a:pt x="3939" y="3332"/>
                  </a:lnTo>
                  <a:lnTo>
                    <a:pt x="5010" y="2261"/>
                  </a:lnTo>
                  <a:lnTo>
                    <a:pt x="5955" y="3206"/>
                  </a:lnTo>
                  <a:cubicBezTo>
                    <a:pt x="6034" y="3285"/>
                    <a:pt x="6144" y="3325"/>
                    <a:pt x="6254" y="3325"/>
                  </a:cubicBezTo>
                  <a:cubicBezTo>
                    <a:pt x="6365" y="3325"/>
                    <a:pt x="6475" y="3285"/>
                    <a:pt x="6554" y="3206"/>
                  </a:cubicBezTo>
                  <a:cubicBezTo>
                    <a:pt x="6711" y="3049"/>
                    <a:pt x="6711" y="2765"/>
                    <a:pt x="6554" y="2608"/>
                  </a:cubicBezTo>
                  <a:lnTo>
                    <a:pt x="5608" y="1663"/>
                  </a:lnTo>
                  <a:lnTo>
                    <a:pt x="5703" y="1537"/>
                  </a:lnTo>
                  <a:cubicBezTo>
                    <a:pt x="5860" y="1379"/>
                    <a:pt x="5860" y="1127"/>
                    <a:pt x="5703" y="970"/>
                  </a:cubicBezTo>
                  <a:cubicBezTo>
                    <a:pt x="5624" y="891"/>
                    <a:pt x="5522" y="851"/>
                    <a:pt x="5419" y="851"/>
                  </a:cubicBezTo>
                  <a:cubicBezTo>
                    <a:pt x="5317" y="851"/>
                    <a:pt x="5215" y="891"/>
                    <a:pt x="5136" y="970"/>
                  </a:cubicBezTo>
                  <a:lnTo>
                    <a:pt x="5010" y="1064"/>
                  </a:lnTo>
                  <a:lnTo>
                    <a:pt x="4065" y="119"/>
                  </a:lnTo>
                  <a:cubicBezTo>
                    <a:pt x="3986" y="40"/>
                    <a:pt x="3876" y="1"/>
                    <a:pt x="37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1" name="Google Shape;6691;p49"/>
            <p:cNvSpPr/>
            <p:nvPr/>
          </p:nvSpPr>
          <p:spPr>
            <a:xfrm>
              <a:off x="-39055650" y="2315975"/>
              <a:ext cx="331600" cy="313900"/>
            </a:xfrm>
            <a:custGeom>
              <a:avLst/>
              <a:gdLst/>
              <a:ahLst/>
              <a:cxnLst/>
              <a:rect l="l" t="t" r="r" b="b"/>
              <a:pathLst>
                <a:path w="13264" h="12556" extrusionOk="0">
                  <a:moveTo>
                    <a:pt x="9083" y="792"/>
                  </a:moveTo>
                  <a:cubicBezTo>
                    <a:pt x="9988" y="792"/>
                    <a:pt x="10673" y="917"/>
                    <a:pt x="11121" y="1041"/>
                  </a:cubicBezTo>
                  <a:cubicBezTo>
                    <a:pt x="11216" y="1073"/>
                    <a:pt x="11373" y="1167"/>
                    <a:pt x="11499" y="1199"/>
                  </a:cubicBezTo>
                  <a:lnTo>
                    <a:pt x="11625" y="1325"/>
                  </a:lnTo>
                  <a:cubicBezTo>
                    <a:pt x="11814" y="1608"/>
                    <a:pt x="11909" y="2144"/>
                    <a:pt x="11940" y="2459"/>
                  </a:cubicBezTo>
                  <a:cubicBezTo>
                    <a:pt x="12003" y="3152"/>
                    <a:pt x="12003" y="3845"/>
                    <a:pt x="11972" y="4475"/>
                  </a:cubicBezTo>
                  <a:lnTo>
                    <a:pt x="8317" y="821"/>
                  </a:lnTo>
                  <a:cubicBezTo>
                    <a:pt x="8588" y="801"/>
                    <a:pt x="8843" y="792"/>
                    <a:pt x="9083" y="792"/>
                  </a:cubicBezTo>
                  <a:close/>
                  <a:moveTo>
                    <a:pt x="7246" y="978"/>
                  </a:moveTo>
                  <a:lnTo>
                    <a:pt x="11814" y="5546"/>
                  </a:lnTo>
                  <a:cubicBezTo>
                    <a:pt x="11184" y="8728"/>
                    <a:pt x="9136" y="11028"/>
                    <a:pt x="5797" y="11595"/>
                  </a:cubicBezTo>
                  <a:lnTo>
                    <a:pt x="1229" y="7027"/>
                  </a:lnTo>
                  <a:cubicBezTo>
                    <a:pt x="1890" y="3845"/>
                    <a:pt x="3907" y="1608"/>
                    <a:pt x="7246" y="978"/>
                  </a:cubicBezTo>
                  <a:close/>
                  <a:moveTo>
                    <a:pt x="1071" y="8004"/>
                  </a:moveTo>
                  <a:lnTo>
                    <a:pt x="4726" y="11690"/>
                  </a:lnTo>
                  <a:cubicBezTo>
                    <a:pt x="4391" y="11722"/>
                    <a:pt x="4083" y="11736"/>
                    <a:pt x="3800" y="11736"/>
                  </a:cubicBezTo>
                  <a:cubicBezTo>
                    <a:pt x="2431" y="11736"/>
                    <a:pt x="1669" y="11411"/>
                    <a:pt x="1512" y="11280"/>
                  </a:cubicBezTo>
                  <a:cubicBezTo>
                    <a:pt x="1229" y="11028"/>
                    <a:pt x="914" y="9799"/>
                    <a:pt x="1071" y="8004"/>
                  </a:cubicBezTo>
                  <a:close/>
                  <a:moveTo>
                    <a:pt x="9132" y="0"/>
                  </a:moveTo>
                  <a:cubicBezTo>
                    <a:pt x="8355" y="0"/>
                    <a:pt x="7508" y="77"/>
                    <a:pt x="6742" y="222"/>
                  </a:cubicBezTo>
                  <a:cubicBezTo>
                    <a:pt x="5482" y="506"/>
                    <a:pt x="4411" y="978"/>
                    <a:pt x="3560" y="1640"/>
                  </a:cubicBezTo>
                  <a:cubicBezTo>
                    <a:pt x="1764" y="2931"/>
                    <a:pt x="756" y="4948"/>
                    <a:pt x="347" y="7090"/>
                  </a:cubicBezTo>
                  <a:lnTo>
                    <a:pt x="347" y="7122"/>
                  </a:lnTo>
                  <a:cubicBezTo>
                    <a:pt x="0" y="9012"/>
                    <a:pt x="189" y="10934"/>
                    <a:pt x="756" y="11721"/>
                  </a:cubicBezTo>
                  <a:cubicBezTo>
                    <a:pt x="882" y="11879"/>
                    <a:pt x="945" y="11942"/>
                    <a:pt x="1103" y="12036"/>
                  </a:cubicBezTo>
                  <a:cubicBezTo>
                    <a:pt x="1678" y="12389"/>
                    <a:pt x="2725" y="12556"/>
                    <a:pt x="3868" y="12556"/>
                  </a:cubicBezTo>
                  <a:cubicBezTo>
                    <a:pt x="4664" y="12556"/>
                    <a:pt x="5506" y="12475"/>
                    <a:pt x="6270" y="12320"/>
                  </a:cubicBezTo>
                  <a:cubicBezTo>
                    <a:pt x="8380" y="11879"/>
                    <a:pt x="9956" y="10776"/>
                    <a:pt x="11058" y="9295"/>
                  </a:cubicBezTo>
                  <a:cubicBezTo>
                    <a:pt x="13264" y="6302"/>
                    <a:pt x="13075" y="2018"/>
                    <a:pt x="12255" y="852"/>
                  </a:cubicBezTo>
                  <a:cubicBezTo>
                    <a:pt x="12129" y="695"/>
                    <a:pt x="11972" y="537"/>
                    <a:pt x="11657" y="411"/>
                  </a:cubicBezTo>
                  <a:cubicBezTo>
                    <a:pt x="11279" y="222"/>
                    <a:pt x="10712" y="159"/>
                    <a:pt x="10271" y="64"/>
                  </a:cubicBezTo>
                  <a:cubicBezTo>
                    <a:pt x="9925" y="21"/>
                    <a:pt x="9538" y="0"/>
                    <a:pt x="913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692" name="Google Shape;6692;p49"/>
          <p:cNvSpPr/>
          <p:nvPr/>
        </p:nvSpPr>
        <p:spPr>
          <a:xfrm>
            <a:off x="5589971" y="2504625"/>
            <a:ext cx="344674" cy="292654"/>
          </a:xfrm>
          <a:custGeom>
            <a:avLst/>
            <a:gdLst/>
            <a:ahLst/>
            <a:cxnLst/>
            <a:rect l="l" t="t" r="r" b="b"/>
            <a:pathLst>
              <a:path w="12728" h="10807" extrusionOk="0">
                <a:moveTo>
                  <a:pt x="11877" y="819"/>
                </a:moveTo>
                <a:lnTo>
                  <a:pt x="11877" y="2489"/>
                </a:lnTo>
                <a:lnTo>
                  <a:pt x="851" y="2489"/>
                </a:lnTo>
                <a:lnTo>
                  <a:pt x="851" y="819"/>
                </a:lnTo>
                <a:close/>
                <a:moveTo>
                  <a:pt x="3340" y="3308"/>
                </a:moveTo>
                <a:lnTo>
                  <a:pt x="3340" y="6616"/>
                </a:lnTo>
                <a:lnTo>
                  <a:pt x="2520" y="6616"/>
                </a:lnTo>
                <a:lnTo>
                  <a:pt x="2520" y="3308"/>
                </a:lnTo>
                <a:close/>
                <a:moveTo>
                  <a:pt x="6648" y="3308"/>
                </a:moveTo>
                <a:lnTo>
                  <a:pt x="6648" y="6616"/>
                </a:lnTo>
                <a:lnTo>
                  <a:pt x="5828" y="6616"/>
                </a:lnTo>
                <a:lnTo>
                  <a:pt x="5828" y="3308"/>
                </a:lnTo>
                <a:close/>
                <a:moveTo>
                  <a:pt x="10239" y="3308"/>
                </a:moveTo>
                <a:lnTo>
                  <a:pt x="10239" y="6616"/>
                </a:lnTo>
                <a:lnTo>
                  <a:pt x="9420" y="6616"/>
                </a:lnTo>
                <a:lnTo>
                  <a:pt x="9420" y="3308"/>
                </a:lnTo>
                <a:close/>
                <a:moveTo>
                  <a:pt x="1701" y="3308"/>
                </a:moveTo>
                <a:lnTo>
                  <a:pt x="1701" y="7026"/>
                </a:lnTo>
                <a:cubicBezTo>
                  <a:pt x="1701" y="7246"/>
                  <a:pt x="1890" y="7435"/>
                  <a:pt x="2111" y="7435"/>
                </a:cubicBezTo>
                <a:lnTo>
                  <a:pt x="2552" y="7435"/>
                </a:lnTo>
                <a:lnTo>
                  <a:pt x="2552" y="9924"/>
                </a:lnTo>
                <a:lnTo>
                  <a:pt x="851" y="9924"/>
                </a:lnTo>
                <a:lnTo>
                  <a:pt x="851" y="3308"/>
                </a:lnTo>
                <a:close/>
                <a:moveTo>
                  <a:pt x="5009" y="3308"/>
                </a:moveTo>
                <a:lnTo>
                  <a:pt x="5009" y="7026"/>
                </a:lnTo>
                <a:cubicBezTo>
                  <a:pt x="5009" y="7246"/>
                  <a:pt x="5198" y="7435"/>
                  <a:pt x="5387" y="7435"/>
                </a:cubicBezTo>
                <a:lnTo>
                  <a:pt x="5828" y="7435"/>
                </a:lnTo>
                <a:lnTo>
                  <a:pt x="5828" y="9924"/>
                </a:lnTo>
                <a:lnTo>
                  <a:pt x="3340" y="9924"/>
                </a:lnTo>
                <a:lnTo>
                  <a:pt x="3340" y="7435"/>
                </a:lnTo>
                <a:lnTo>
                  <a:pt x="3781" y="7435"/>
                </a:lnTo>
                <a:cubicBezTo>
                  <a:pt x="4001" y="7435"/>
                  <a:pt x="4159" y="7246"/>
                  <a:pt x="4159" y="7026"/>
                </a:cubicBezTo>
                <a:lnTo>
                  <a:pt x="4159" y="3308"/>
                </a:lnTo>
                <a:close/>
                <a:moveTo>
                  <a:pt x="8569" y="3308"/>
                </a:moveTo>
                <a:lnTo>
                  <a:pt x="8569" y="7026"/>
                </a:lnTo>
                <a:cubicBezTo>
                  <a:pt x="8569" y="7246"/>
                  <a:pt x="8790" y="7435"/>
                  <a:pt x="9010" y="7435"/>
                </a:cubicBezTo>
                <a:lnTo>
                  <a:pt x="9452" y="7435"/>
                </a:lnTo>
                <a:lnTo>
                  <a:pt x="9452" y="9924"/>
                </a:lnTo>
                <a:lnTo>
                  <a:pt x="6648" y="9924"/>
                </a:lnTo>
                <a:lnTo>
                  <a:pt x="6648" y="7435"/>
                </a:lnTo>
                <a:lnTo>
                  <a:pt x="7089" y="7435"/>
                </a:lnTo>
                <a:cubicBezTo>
                  <a:pt x="7309" y="7435"/>
                  <a:pt x="7467" y="7246"/>
                  <a:pt x="7467" y="7026"/>
                </a:cubicBezTo>
                <a:lnTo>
                  <a:pt x="7467" y="3308"/>
                </a:lnTo>
                <a:close/>
                <a:moveTo>
                  <a:pt x="11940" y="3308"/>
                </a:moveTo>
                <a:lnTo>
                  <a:pt x="11940" y="9924"/>
                </a:lnTo>
                <a:lnTo>
                  <a:pt x="10239" y="9924"/>
                </a:lnTo>
                <a:lnTo>
                  <a:pt x="10239" y="7435"/>
                </a:lnTo>
                <a:lnTo>
                  <a:pt x="10680" y="7435"/>
                </a:lnTo>
                <a:cubicBezTo>
                  <a:pt x="10901" y="7435"/>
                  <a:pt x="11090" y="7246"/>
                  <a:pt x="11090" y="7026"/>
                </a:cubicBezTo>
                <a:lnTo>
                  <a:pt x="11090" y="3308"/>
                </a:lnTo>
                <a:close/>
                <a:moveTo>
                  <a:pt x="441" y="0"/>
                </a:moveTo>
                <a:cubicBezTo>
                  <a:pt x="189" y="0"/>
                  <a:pt x="0" y="189"/>
                  <a:pt x="0" y="441"/>
                </a:cubicBezTo>
                <a:lnTo>
                  <a:pt x="0" y="10365"/>
                </a:lnTo>
                <a:cubicBezTo>
                  <a:pt x="0" y="10586"/>
                  <a:pt x="189" y="10806"/>
                  <a:pt x="441" y="10806"/>
                </a:cubicBezTo>
                <a:lnTo>
                  <a:pt x="12287" y="10806"/>
                </a:lnTo>
                <a:cubicBezTo>
                  <a:pt x="12508" y="10806"/>
                  <a:pt x="12728" y="10586"/>
                  <a:pt x="12728" y="10365"/>
                </a:cubicBezTo>
                <a:lnTo>
                  <a:pt x="12728" y="2930"/>
                </a:lnTo>
                <a:lnTo>
                  <a:pt x="12728" y="441"/>
                </a:lnTo>
                <a:cubicBezTo>
                  <a:pt x="12728" y="189"/>
                  <a:pt x="12508" y="0"/>
                  <a:pt x="12287" y="0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93" name="Google Shape;6693;p49"/>
          <p:cNvSpPr/>
          <p:nvPr/>
        </p:nvSpPr>
        <p:spPr>
          <a:xfrm>
            <a:off x="7264898" y="2067188"/>
            <a:ext cx="267063" cy="345324"/>
          </a:xfrm>
          <a:custGeom>
            <a:avLst/>
            <a:gdLst/>
            <a:ahLst/>
            <a:cxnLst/>
            <a:rect l="l" t="t" r="r" b="b"/>
            <a:pathLst>
              <a:path w="9862" h="12752" extrusionOk="0">
                <a:moveTo>
                  <a:pt x="2395" y="1001"/>
                </a:moveTo>
                <a:lnTo>
                  <a:pt x="5042" y="3552"/>
                </a:lnTo>
                <a:lnTo>
                  <a:pt x="3971" y="4655"/>
                </a:lnTo>
                <a:lnTo>
                  <a:pt x="1356" y="2103"/>
                </a:lnTo>
                <a:lnTo>
                  <a:pt x="2395" y="1001"/>
                </a:lnTo>
                <a:close/>
                <a:moveTo>
                  <a:pt x="5640" y="4151"/>
                </a:moveTo>
                <a:lnTo>
                  <a:pt x="6302" y="4781"/>
                </a:lnTo>
                <a:lnTo>
                  <a:pt x="5231" y="5884"/>
                </a:lnTo>
                <a:lnTo>
                  <a:pt x="4569" y="5254"/>
                </a:lnTo>
                <a:lnTo>
                  <a:pt x="5640" y="4151"/>
                </a:lnTo>
                <a:close/>
                <a:moveTo>
                  <a:pt x="4443" y="8562"/>
                </a:moveTo>
                <a:cubicBezTo>
                  <a:pt x="4664" y="8562"/>
                  <a:pt x="4821" y="8688"/>
                  <a:pt x="4853" y="8845"/>
                </a:cubicBezTo>
                <a:cubicBezTo>
                  <a:pt x="4884" y="8908"/>
                  <a:pt x="4853" y="8877"/>
                  <a:pt x="4884" y="9790"/>
                </a:cubicBezTo>
                <a:lnTo>
                  <a:pt x="4884" y="10200"/>
                </a:lnTo>
                <a:lnTo>
                  <a:pt x="4065" y="10200"/>
                </a:lnTo>
                <a:lnTo>
                  <a:pt x="4065" y="9003"/>
                </a:lnTo>
                <a:cubicBezTo>
                  <a:pt x="4065" y="8751"/>
                  <a:pt x="4254" y="8562"/>
                  <a:pt x="4443" y="8562"/>
                </a:cubicBezTo>
                <a:close/>
                <a:moveTo>
                  <a:pt x="7814" y="10956"/>
                </a:moveTo>
                <a:cubicBezTo>
                  <a:pt x="8035" y="10956"/>
                  <a:pt x="8224" y="11145"/>
                  <a:pt x="8224" y="11366"/>
                </a:cubicBezTo>
                <a:lnTo>
                  <a:pt x="8224" y="11744"/>
                </a:lnTo>
                <a:lnTo>
                  <a:pt x="789" y="11870"/>
                </a:lnTo>
                <a:lnTo>
                  <a:pt x="789" y="11460"/>
                </a:lnTo>
                <a:cubicBezTo>
                  <a:pt x="789" y="11271"/>
                  <a:pt x="915" y="11114"/>
                  <a:pt x="1072" y="11082"/>
                </a:cubicBezTo>
                <a:cubicBezTo>
                  <a:pt x="1104" y="11066"/>
                  <a:pt x="1072" y="11066"/>
                  <a:pt x="1371" y="11066"/>
                </a:cubicBezTo>
                <a:cubicBezTo>
                  <a:pt x="1671" y="11066"/>
                  <a:pt x="2301" y="11066"/>
                  <a:pt x="3656" y="11051"/>
                </a:cubicBezTo>
                <a:cubicBezTo>
                  <a:pt x="3719" y="11051"/>
                  <a:pt x="5357" y="10988"/>
                  <a:pt x="5325" y="10988"/>
                </a:cubicBezTo>
                <a:cubicBezTo>
                  <a:pt x="5483" y="10988"/>
                  <a:pt x="7121" y="10956"/>
                  <a:pt x="7814" y="10956"/>
                </a:cubicBezTo>
                <a:close/>
                <a:moveTo>
                  <a:pt x="2427" y="0"/>
                </a:moveTo>
                <a:cubicBezTo>
                  <a:pt x="2324" y="0"/>
                  <a:pt x="2222" y="40"/>
                  <a:pt x="2143" y="118"/>
                </a:cubicBezTo>
                <a:lnTo>
                  <a:pt x="505" y="1820"/>
                </a:lnTo>
                <a:cubicBezTo>
                  <a:pt x="348" y="1977"/>
                  <a:pt x="348" y="2261"/>
                  <a:pt x="505" y="2418"/>
                </a:cubicBezTo>
                <a:lnTo>
                  <a:pt x="1608" y="3458"/>
                </a:lnTo>
                <a:cubicBezTo>
                  <a:pt x="726" y="4624"/>
                  <a:pt x="505" y="6104"/>
                  <a:pt x="946" y="7396"/>
                </a:cubicBezTo>
                <a:cubicBezTo>
                  <a:pt x="1356" y="8499"/>
                  <a:pt x="2175" y="9412"/>
                  <a:pt x="3277" y="9885"/>
                </a:cubicBezTo>
                <a:lnTo>
                  <a:pt x="3277" y="10263"/>
                </a:lnTo>
                <a:lnTo>
                  <a:pt x="1230" y="10294"/>
                </a:lnTo>
                <a:cubicBezTo>
                  <a:pt x="568" y="10294"/>
                  <a:pt x="1" y="10862"/>
                  <a:pt x="1" y="11555"/>
                </a:cubicBezTo>
                <a:lnTo>
                  <a:pt x="1" y="12374"/>
                </a:lnTo>
                <a:cubicBezTo>
                  <a:pt x="1" y="12594"/>
                  <a:pt x="222" y="12752"/>
                  <a:pt x="442" y="12752"/>
                </a:cubicBezTo>
                <a:lnTo>
                  <a:pt x="8728" y="12657"/>
                </a:lnTo>
                <a:cubicBezTo>
                  <a:pt x="8948" y="12657"/>
                  <a:pt x="9106" y="12437"/>
                  <a:pt x="9106" y="12216"/>
                </a:cubicBezTo>
                <a:lnTo>
                  <a:pt x="9106" y="11397"/>
                </a:lnTo>
                <a:cubicBezTo>
                  <a:pt x="9106" y="10704"/>
                  <a:pt x="8507" y="10168"/>
                  <a:pt x="7846" y="10168"/>
                </a:cubicBezTo>
                <a:lnTo>
                  <a:pt x="5798" y="10200"/>
                </a:lnTo>
                <a:lnTo>
                  <a:pt x="5798" y="10137"/>
                </a:lnTo>
                <a:cubicBezTo>
                  <a:pt x="7153" y="9853"/>
                  <a:pt x="8255" y="8908"/>
                  <a:pt x="8759" y="7680"/>
                </a:cubicBezTo>
                <a:lnTo>
                  <a:pt x="9452" y="7680"/>
                </a:lnTo>
                <a:cubicBezTo>
                  <a:pt x="9704" y="7680"/>
                  <a:pt x="9862" y="7491"/>
                  <a:pt x="9862" y="7270"/>
                </a:cubicBezTo>
                <a:cubicBezTo>
                  <a:pt x="9799" y="6986"/>
                  <a:pt x="9610" y="6797"/>
                  <a:pt x="9389" y="6797"/>
                </a:cubicBezTo>
                <a:lnTo>
                  <a:pt x="6901" y="6829"/>
                </a:lnTo>
                <a:cubicBezTo>
                  <a:pt x="6649" y="6829"/>
                  <a:pt x="6491" y="7018"/>
                  <a:pt x="6491" y="7270"/>
                </a:cubicBezTo>
                <a:cubicBezTo>
                  <a:pt x="6491" y="7491"/>
                  <a:pt x="6712" y="7648"/>
                  <a:pt x="6932" y="7648"/>
                </a:cubicBezTo>
                <a:lnTo>
                  <a:pt x="7751" y="7648"/>
                </a:lnTo>
                <a:cubicBezTo>
                  <a:pt x="7342" y="8436"/>
                  <a:pt x="6586" y="9003"/>
                  <a:pt x="5703" y="9223"/>
                </a:cubicBezTo>
                <a:lnTo>
                  <a:pt x="5703" y="8908"/>
                </a:lnTo>
                <a:cubicBezTo>
                  <a:pt x="5703" y="8341"/>
                  <a:pt x="5357" y="7900"/>
                  <a:pt x="4821" y="7711"/>
                </a:cubicBezTo>
                <a:cubicBezTo>
                  <a:pt x="4709" y="7680"/>
                  <a:pt x="4598" y="7665"/>
                  <a:pt x="4488" y="7665"/>
                </a:cubicBezTo>
                <a:cubicBezTo>
                  <a:pt x="3826" y="7665"/>
                  <a:pt x="3246" y="8205"/>
                  <a:pt x="3246" y="8908"/>
                </a:cubicBezTo>
                <a:cubicBezTo>
                  <a:pt x="1450" y="7932"/>
                  <a:pt x="1041" y="5569"/>
                  <a:pt x="2206" y="4025"/>
                </a:cubicBezTo>
                <a:lnTo>
                  <a:pt x="2206" y="4025"/>
                </a:lnTo>
                <a:lnTo>
                  <a:pt x="5010" y="6734"/>
                </a:lnTo>
                <a:cubicBezTo>
                  <a:pt x="5089" y="6813"/>
                  <a:pt x="5199" y="6853"/>
                  <a:pt x="5310" y="6853"/>
                </a:cubicBezTo>
                <a:cubicBezTo>
                  <a:pt x="5420" y="6853"/>
                  <a:pt x="5530" y="6813"/>
                  <a:pt x="5609" y="6734"/>
                </a:cubicBezTo>
                <a:lnTo>
                  <a:pt x="7216" y="5033"/>
                </a:lnTo>
                <a:cubicBezTo>
                  <a:pt x="7373" y="4876"/>
                  <a:pt x="7373" y="4624"/>
                  <a:pt x="7216" y="4466"/>
                </a:cubicBezTo>
                <a:lnTo>
                  <a:pt x="5955" y="3237"/>
                </a:lnTo>
                <a:lnTo>
                  <a:pt x="2710" y="118"/>
                </a:lnTo>
                <a:cubicBezTo>
                  <a:pt x="2632" y="40"/>
                  <a:pt x="2529" y="0"/>
                  <a:pt x="2427" y="0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694" name="Google Shape;6694;p49"/>
          <p:cNvGrpSpPr/>
          <p:nvPr/>
        </p:nvGrpSpPr>
        <p:grpSpPr>
          <a:xfrm>
            <a:off x="1929543" y="1683974"/>
            <a:ext cx="349819" cy="342047"/>
            <a:chOff x="-42430625" y="1949750"/>
            <a:chExt cx="322950" cy="315775"/>
          </a:xfrm>
          <a:solidFill>
            <a:srgbClr val="171536"/>
          </a:solidFill>
        </p:grpSpPr>
        <p:sp>
          <p:nvSpPr>
            <p:cNvPr id="6695" name="Google Shape;6695;p49"/>
            <p:cNvSpPr/>
            <p:nvPr/>
          </p:nvSpPr>
          <p:spPr>
            <a:xfrm>
              <a:off x="-42353450" y="2065525"/>
              <a:ext cx="40975" cy="41000"/>
            </a:xfrm>
            <a:custGeom>
              <a:avLst/>
              <a:gdLst/>
              <a:ahLst/>
              <a:cxnLst/>
              <a:rect l="l" t="t" r="r" b="b"/>
              <a:pathLst>
                <a:path w="1639" h="1640" extrusionOk="0">
                  <a:moveTo>
                    <a:pt x="820" y="1"/>
                  </a:moveTo>
                  <a:cubicBezTo>
                    <a:pt x="379" y="1"/>
                    <a:pt x="1" y="379"/>
                    <a:pt x="1" y="820"/>
                  </a:cubicBezTo>
                  <a:cubicBezTo>
                    <a:pt x="1" y="1293"/>
                    <a:pt x="379" y="1639"/>
                    <a:pt x="820" y="1639"/>
                  </a:cubicBezTo>
                  <a:cubicBezTo>
                    <a:pt x="1261" y="1639"/>
                    <a:pt x="1639" y="1293"/>
                    <a:pt x="1639" y="820"/>
                  </a:cubicBezTo>
                  <a:cubicBezTo>
                    <a:pt x="1639" y="379"/>
                    <a:pt x="1261" y="1"/>
                    <a:pt x="82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6" name="Google Shape;6696;p49"/>
            <p:cNvSpPr/>
            <p:nvPr/>
          </p:nvSpPr>
          <p:spPr>
            <a:xfrm>
              <a:off x="-42289650" y="2065525"/>
              <a:ext cx="40975" cy="41000"/>
            </a:xfrm>
            <a:custGeom>
              <a:avLst/>
              <a:gdLst/>
              <a:ahLst/>
              <a:cxnLst/>
              <a:rect l="l" t="t" r="r" b="b"/>
              <a:pathLst>
                <a:path w="1639" h="1640" extrusionOk="0">
                  <a:moveTo>
                    <a:pt x="820" y="1"/>
                  </a:moveTo>
                  <a:cubicBezTo>
                    <a:pt x="379" y="1"/>
                    <a:pt x="1" y="379"/>
                    <a:pt x="1" y="820"/>
                  </a:cubicBezTo>
                  <a:cubicBezTo>
                    <a:pt x="1" y="1293"/>
                    <a:pt x="379" y="1639"/>
                    <a:pt x="820" y="1639"/>
                  </a:cubicBezTo>
                  <a:cubicBezTo>
                    <a:pt x="1292" y="1639"/>
                    <a:pt x="1639" y="1293"/>
                    <a:pt x="1639" y="820"/>
                  </a:cubicBezTo>
                  <a:cubicBezTo>
                    <a:pt x="1639" y="379"/>
                    <a:pt x="1292" y="1"/>
                    <a:pt x="82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7" name="Google Shape;6697;p49"/>
            <p:cNvSpPr/>
            <p:nvPr/>
          </p:nvSpPr>
          <p:spPr>
            <a:xfrm>
              <a:off x="-42226625" y="2065525"/>
              <a:ext cx="40975" cy="41000"/>
            </a:xfrm>
            <a:custGeom>
              <a:avLst/>
              <a:gdLst/>
              <a:ahLst/>
              <a:cxnLst/>
              <a:rect l="l" t="t" r="r" b="b"/>
              <a:pathLst>
                <a:path w="1639" h="1640" extrusionOk="0">
                  <a:moveTo>
                    <a:pt x="819" y="1"/>
                  </a:moveTo>
                  <a:cubicBezTo>
                    <a:pt x="378" y="1"/>
                    <a:pt x="0" y="379"/>
                    <a:pt x="0" y="820"/>
                  </a:cubicBezTo>
                  <a:cubicBezTo>
                    <a:pt x="0" y="1293"/>
                    <a:pt x="378" y="1639"/>
                    <a:pt x="819" y="1639"/>
                  </a:cubicBezTo>
                  <a:cubicBezTo>
                    <a:pt x="1292" y="1639"/>
                    <a:pt x="1638" y="1293"/>
                    <a:pt x="1638" y="820"/>
                  </a:cubicBezTo>
                  <a:cubicBezTo>
                    <a:pt x="1638" y="379"/>
                    <a:pt x="1292" y="1"/>
                    <a:pt x="81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8" name="Google Shape;6698;p49"/>
            <p:cNvSpPr/>
            <p:nvPr/>
          </p:nvSpPr>
          <p:spPr>
            <a:xfrm>
              <a:off x="-42430625" y="1949750"/>
              <a:ext cx="322950" cy="315775"/>
            </a:xfrm>
            <a:custGeom>
              <a:avLst/>
              <a:gdLst/>
              <a:ahLst/>
              <a:cxnLst/>
              <a:rect l="l" t="t" r="r" b="b"/>
              <a:pathLst>
                <a:path w="12918" h="12631" extrusionOk="0">
                  <a:moveTo>
                    <a:pt x="6427" y="757"/>
                  </a:moveTo>
                  <a:cubicBezTo>
                    <a:pt x="8790" y="757"/>
                    <a:pt x="10712" y="2017"/>
                    <a:pt x="11500" y="3655"/>
                  </a:cubicBezTo>
                  <a:cubicBezTo>
                    <a:pt x="12098" y="4821"/>
                    <a:pt x="12098" y="6081"/>
                    <a:pt x="11500" y="7215"/>
                  </a:cubicBezTo>
                  <a:cubicBezTo>
                    <a:pt x="10679" y="8857"/>
                    <a:pt x="8789" y="10067"/>
                    <a:pt x="6472" y="10067"/>
                  </a:cubicBezTo>
                  <a:cubicBezTo>
                    <a:pt x="6210" y="10067"/>
                    <a:pt x="5943" y="10051"/>
                    <a:pt x="5671" y="10019"/>
                  </a:cubicBezTo>
                  <a:cubicBezTo>
                    <a:pt x="5545" y="10019"/>
                    <a:pt x="5451" y="10051"/>
                    <a:pt x="5325" y="10145"/>
                  </a:cubicBezTo>
                  <a:lnTo>
                    <a:pt x="4285" y="11153"/>
                  </a:lnTo>
                  <a:lnTo>
                    <a:pt x="4285" y="9988"/>
                  </a:lnTo>
                  <a:cubicBezTo>
                    <a:pt x="4285" y="9830"/>
                    <a:pt x="4190" y="9673"/>
                    <a:pt x="4033" y="9578"/>
                  </a:cubicBezTo>
                  <a:cubicBezTo>
                    <a:pt x="3088" y="9200"/>
                    <a:pt x="2300" y="8602"/>
                    <a:pt x="1796" y="7908"/>
                  </a:cubicBezTo>
                  <a:cubicBezTo>
                    <a:pt x="0" y="5577"/>
                    <a:pt x="1071" y="2458"/>
                    <a:pt x="4033" y="1229"/>
                  </a:cubicBezTo>
                  <a:cubicBezTo>
                    <a:pt x="4726" y="914"/>
                    <a:pt x="5545" y="757"/>
                    <a:pt x="6427" y="757"/>
                  </a:cubicBezTo>
                  <a:close/>
                  <a:moveTo>
                    <a:pt x="6427" y="1"/>
                  </a:moveTo>
                  <a:cubicBezTo>
                    <a:pt x="2962" y="1"/>
                    <a:pt x="126" y="2427"/>
                    <a:pt x="126" y="5451"/>
                  </a:cubicBezTo>
                  <a:cubicBezTo>
                    <a:pt x="126" y="7593"/>
                    <a:pt x="1544" y="9389"/>
                    <a:pt x="3497" y="10303"/>
                  </a:cubicBezTo>
                  <a:lnTo>
                    <a:pt x="3497" y="12193"/>
                  </a:lnTo>
                  <a:cubicBezTo>
                    <a:pt x="3497" y="12319"/>
                    <a:pt x="3560" y="12477"/>
                    <a:pt x="3655" y="12540"/>
                  </a:cubicBezTo>
                  <a:cubicBezTo>
                    <a:pt x="3729" y="12599"/>
                    <a:pt x="3825" y="12631"/>
                    <a:pt x="3921" y="12631"/>
                  </a:cubicBezTo>
                  <a:cubicBezTo>
                    <a:pt x="4029" y="12631"/>
                    <a:pt x="4139" y="12591"/>
                    <a:pt x="4222" y="12508"/>
                  </a:cubicBezTo>
                  <a:lnTo>
                    <a:pt x="5829" y="10901"/>
                  </a:lnTo>
                  <a:cubicBezTo>
                    <a:pt x="6063" y="10925"/>
                    <a:pt x="6295" y="10936"/>
                    <a:pt x="6524" y="10936"/>
                  </a:cubicBezTo>
                  <a:cubicBezTo>
                    <a:pt x="9075" y="10936"/>
                    <a:pt x="11304" y="9530"/>
                    <a:pt x="12287" y="7593"/>
                  </a:cubicBezTo>
                  <a:cubicBezTo>
                    <a:pt x="12917" y="6239"/>
                    <a:pt x="12917" y="4663"/>
                    <a:pt x="12256" y="3309"/>
                  </a:cubicBezTo>
                  <a:cubicBezTo>
                    <a:pt x="11311" y="1324"/>
                    <a:pt x="9074" y="1"/>
                    <a:pt x="64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699" name="Google Shape;6699;p49"/>
          <p:cNvSpPr/>
          <p:nvPr/>
        </p:nvSpPr>
        <p:spPr>
          <a:xfrm>
            <a:off x="1956643" y="2080620"/>
            <a:ext cx="298638" cy="342995"/>
          </a:xfrm>
          <a:custGeom>
            <a:avLst/>
            <a:gdLst/>
            <a:ahLst/>
            <a:cxnLst/>
            <a:rect l="l" t="t" r="r" b="b"/>
            <a:pathLst>
              <a:path w="11028" h="12666" extrusionOk="0">
                <a:moveTo>
                  <a:pt x="8538" y="820"/>
                </a:moveTo>
                <a:lnTo>
                  <a:pt x="8538" y="2710"/>
                </a:lnTo>
                <a:lnTo>
                  <a:pt x="8412" y="2584"/>
                </a:lnTo>
                <a:cubicBezTo>
                  <a:pt x="8333" y="2505"/>
                  <a:pt x="8223" y="2466"/>
                  <a:pt x="8113" y="2466"/>
                </a:cubicBezTo>
                <a:cubicBezTo>
                  <a:pt x="8003" y="2466"/>
                  <a:pt x="7892" y="2505"/>
                  <a:pt x="7814" y="2584"/>
                </a:cubicBezTo>
                <a:lnTo>
                  <a:pt x="7719" y="2710"/>
                </a:lnTo>
                <a:lnTo>
                  <a:pt x="7719" y="820"/>
                </a:lnTo>
                <a:close/>
                <a:moveTo>
                  <a:pt x="10177" y="820"/>
                </a:moveTo>
                <a:lnTo>
                  <a:pt x="10177" y="9357"/>
                </a:lnTo>
                <a:lnTo>
                  <a:pt x="2458" y="9357"/>
                </a:lnTo>
                <a:lnTo>
                  <a:pt x="2458" y="820"/>
                </a:lnTo>
                <a:lnTo>
                  <a:pt x="6869" y="820"/>
                </a:lnTo>
                <a:lnTo>
                  <a:pt x="6869" y="3687"/>
                </a:lnTo>
                <a:cubicBezTo>
                  <a:pt x="6869" y="3813"/>
                  <a:pt x="6932" y="3970"/>
                  <a:pt x="7026" y="4033"/>
                </a:cubicBezTo>
                <a:cubicBezTo>
                  <a:pt x="7100" y="4093"/>
                  <a:pt x="7196" y="4124"/>
                  <a:pt x="7292" y="4124"/>
                </a:cubicBezTo>
                <a:cubicBezTo>
                  <a:pt x="7400" y="4124"/>
                  <a:pt x="7510" y="4085"/>
                  <a:pt x="7593" y="4002"/>
                </a:cubicBezTo>
                <a:lnTo>
                  <a:pt x="8129" y="3466"/>
                </a:lnTo>
                <a:lnTo>
                  <a:pt x="8664" y="3970"/>
                </a:lnTo>
                <a:cubicBezTo>
                  <a:pt x="8719" y="4024"/>
                  <a:pt x="8844" y="4102"/>
                  <a:pt x="8958" y="4102"/>
                </a:cubicBezTo>
                <a:cubicBezTo>
                  <a:pt x="8976" y="4102"/>
                  <a:pt x="8994" y="4100"/>
                  <a:pt x="9011" y="4096"/>
                </a:cubicBezTo>
                <a:cubicBezTo>
                  <a:pt x="9200" y="4033"/>
                  <a:pt x="9357" y="3876"/>
                  <a:pt x="9357" y="3687"/>
                </a:cubicBezTo>
                <a:lnTo>
                  <a:pt x="9357" y="820"/>
                </a:lnTo>
                <a:close/>
                <a:moveTo>
                  <a:pt x="1639" y="851"/>
                </a:moveTo>
                <a:lnTo>
                  <a:pt x="1639" y="9326"/>
                </a:lnTo>
                <a:cubicBezTo>
                  <a:pt x="1355" y="9326"/>
                  <a:pt x="1103" y="9389"/>
                  <a:pt x="820" y="9546"/>
                </a:cubicBezTo>
                <a:lnTo>
                  <a:pt x="820" y="2017"/>
                </a:lnTo>
                <a:cubicBezTo>
                  <a:pt x="820" y="1481"/>
                  <a:pt x="1166" y="1040"/>
                  <a:pt x="1639" y="851"/>
                </a:cubicBezTo>
                <a:close/>
                <a:moveTo>
                  <a:pt x="10145" y="10177"/>
                </a:moveTo>
                <a:lnTo>
                  <a:pt x="10145" y="11846"/>
                </a:lnTo>
                <a:lnTo>
                  <a:pt x="1639" y="11846"/>
                </a:lnTo>
                <a:cubicBezTo>
                  <a:pt x="1166" y="11846"/>
                  <a:pt x="820" y="11500"/>
                  <a:pt x="820" y="11027"/>
                </a:cubicBezTo>
                <a:cubicBezTo>
                  <a:pt x="820" y="10555"/>
                  <a:pt x="1166" y="10177"/>
                  <a:pt x="1639" y="10177"/>
                </a:cubicBezTo>
                <a:close/>
                <a:moveTo>
                  <a:pt x="1985" y="0"/>
                </a:moveTo>
                <a:cubicBezTo>
                  <a:pt x="851" y="32"/>
                  <a:pt x="0" y="946"/>
                  <a:pt x="0" y="2017"/>
                </a:cubicBezTo>
                <a:lnTo>
                  <a:pt x="0" y="11027"/>
                </a:lnTo>
                <a:cubicBezTo>
                  <a:pt x="0" y="11909"/>
                  <a:pt x="725" y="12665"/>
                  <a:pt x="1639" y="12665"/>
                </a:cubicBezTo>
                <a:lnTo>
                  <a:pt x="10618" y="12665"/>
                </a:lnTo>
                <a:cubicBezTo>
                  <a:pt x="10870" y="12665"/>
                  <a:pt x="11027" y="12476"/>
                  <a:pt x="11027" y="12224"/>
                </a:cubicBezTo>
                <a:lnTo>
                  <a:pt x="11027" y="379"/>
                </a:lnTo>
                <a:cubicBezTo>
                  <a:pt x="11027" y="189"/>
                  <a:pt x="10807" y="0"/>
                  <a:pt x="10586" y="0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00" name="Google Shape;6700;p49"/>
          <p:cNvSpPr/>
          <p:nvPr/>
        </p:nvSpPr>
        <p:spPr>
          <a:xfrm>
            <a:off x="1935918" y="2478467"/>
            <a:ext cx="340450" cy="342833"/>
          </a:xfrm>
          <a:custGeom>
            <a:avLst/>
            <a:gdLst/>
            <a:ahLst/>
            <a:cxnLst/>
            <a:rect l="l" t="t" r="r" b="b"/>
            <a:pathLst>
              <a:path w="12572" h="12660" extrusionOk="0">
                <a:moveTo>
                  <a:pt x="2773" y="840"/>
                </a:moveTo>
                <a:cubicBezTo>
                  <a:pt x="3025" y="840"/>
                  <a:pt x="3183" y="1061"/>
                  <a:pt x="3183" y="1250"/>
                </a:cubicBezTo>
                <a:lnTo>
                  <a:pt x="3183" y="2888"/>
                </a:lnTo>
                <a:cubicBezTo>
                  <a:pt x="3183" y="3140"/>
                  <a:pt x="2962" y="3298"/>
                  <a:pt x="2773" y="3298"/>
                </a:cubicBezTo>
                <a:cubicBezTo>
                  <a:pt x="2553" y="3298"/>
                  <a:pt x="2395" y="3109"/>
                  <a:pt x="2332" y="2888"/>
                </a:cubicBezTo>
                <a:lnTo>
                  <a:pt x="2332" y="1250"/>
                </a:lnTo>
                <a:cubicBezTo>
                  <a:pt x="2332" y="998"/>
                  <a:pt x="2553" y="840"/>
                  <a:pt x="2773" y="840"/>
                </a:cubicBezTo>
                <a:close/>
                <a:moveTo>
                  <a:pt x="9673" y="840"/>
                </a:moveTo>
                <a:cubicBezTo>
                  <a:pt x="9925" y="840"/>
                  <a:pt x="10082" y="1061"/>
                  <a:pt x="10082" y="1250"/>
                </a:cubicBezTo>
                <a:lnTo>
                  <a:pt x="10082" y="2888"/>
                </a:lnTo>
                <a:cubicBezTo>
                  <a:pt x="10082" y="3140"/>
                  <a:pt x="9862" y="3298"/>
                  <a:pt x="9673" y="3298"/>
                </a:cubicBezTo>
                <a:cubicBezTo>
                  <a:pt x="9452" y="3298"/>
                  <a:pt x="9295" y="3109"/>
                  <a:pt x="9232" y="2888"/>
                </a:cubicBezTo>
                <a:lnTo>
                  <a:pt x="9232" y="1250"/>
                </a:lnTo>
                <a:cubicBezTo>
                  <a:pt x="9232" y="998"/>
                  <a:pt x="9452" y="840"/>
                  <a:pt x="9673" y="840"/>
                </a:cubicBezTo>
                <a:close/>
                <a:moveTo>
                  <a:pt x="11374" y="2479"/>
                </a:moveTo>
                <a:cubicBezTo>
                  <a:pt x="11469" y="2479"/>
                  <a:pt x="11595" y="2542"/>
                  <a:pt x="11689" y="2668"/>
                </a:cubicBezTo>
                <a:cubicBezTo>
                  <a:pt x="11752" y="2794"/>
                  <a:pt x="11721" y="2857"/>
                  <a:pt x="11721" y="2983"/>
                </a:cubicBezTo>
                <a:lnTo>
                  <a:pt x="11721" y="4936"/>
                </a:lnTo>
                <a:lnTo>
                  <a:pt x="694" y="4936"/>
                </a:lnTo>
                <a:lnTo>
                  <a:pt x="694" y="2983"/>
                </a:lnTo>
                <a:cubicBezTo>
                  <a:pt x="694" y="2857"/>
                  <a:pt x="694" y="2794"/>
                  <a:pt x="725" y="2668"/>
                </a:cubicBezTo>
                <a:cubicBezTo>
                  <a:pt x="820" y="2542"/>
                  <a:pt x="946" y="2479"/>
                  <a:pt x="1040" y="2479"/>
                </a:cubicBezTo>
                <a:lnTo>
                  <a:pt x="1513" y="2479"/>
                </a:lnTo>
                <a:lnTo>
                  <a:pt x="1513" y="2888"/>
                </a:lnTo>
                <a:cubicBezTo>
                  <a:pt x="1513" y="3614"/>
                  <a:pt x="2132" y="4133"/>
                  <a:pt x="2803" y="4133"/>
                </a:cubicBezTo>
                <a:cubicBezTo>
                  <a:pt x="2919" y="4133"/>
                  <a:pt x="3036" y="4118"/>
                  <a:pt x="3151" y="4085"/>
                </a:cubicBezTo>
                <a:cubicBezTo>
                  <a:pt x="3655" y="3928"/>
                  <a:pt x="4002" y="3455"/>
                  <a:pt x="4002" y="2888"/>
                </a:cubicBezTo>
                <a:lnTo>
                  <a:pt x="4002" y="2479"/>
                </a:lnTo>
                <a:lnTo>
                  <a:pt x="8413" y="2479"/>
                </a:lnTo>
                <a:lnTo>
                  <a:pt x="8413" y="2888"/>
                </a:lnTo>
                <a:cubicBezTo>
                  <a:pt x="8413" y="3455"/>
                  <a:pt x="8759" y="3928"/>
                  <a:pt x="9263" y="4085"/>
                </a:cubicBezTo>
                <a:cubicBezTo>
                  <a:pt x="9379" y="4118"/>
                  <a:pt x="9496" y="4133"/>
                  <a:pt x="9612" y="4133"/>
                </a:cubicBezTo>
                <a:cubicBezTo>
                  <a:pt x="10282" y="4133"/>
                  <a:pt x="10902" y="3614"/>
                  <a:pt x="10902" y="2888"/>
                </a:cubicBezTo>
                <a:lnTo>
                  <a:pt x="10902" y="2479"/>
                </a:lnTo>
                <a:close/>
                <a:moveTo>
                  <a:pt x="11721" y="5787"/>
                </a:moveTo>
                <a:lnTo>
                  <a:pt x="11721" y="11457"/>
                </a:lnTo>
                <a:cubicBezTo>
                  <a:pt x="11721" y="11678"/>
                  <a:pt x="11532" y="11835"/>
                  <a:pt x="11280" y="11867"/>
                </a:cubicBezTo>
                <a:lnTo>
                  <a:pt x="1072" y="11867"/>
                </a:lnTo>
                <a:cubicBezTo>
                  <a:pt x="851" y="11867"/>
                  <a:pt x="694" y="11678"/>
                  <a:pt x="694" y="11457"/>
                </a:cubicBezTo>
                <a:lnTo>
                  <a:pt x="694" y="5787"/>
                </a:lnTo>
                <a:close/>
                <a:moveTo>
                  <a:pt x="2825" y="1"/>
                </a:moveTo>
                <a:cubicBezTo>
                  <a:pt x="2180" y="1"/>
                  <a:pt x="1608" y="526"/>
                  <a:pt x="1608" y="1250"/>
                </a:cubicBezTo>
                <a:lnTo>
                  <a:pt x="1608" y="1691"/>
                </a:lnTo>
                <a:lnTo>
                  <a:pt x="1135" y="1691"/>
                </a:lnTo>
                <a:cubicBezTo>
                  <a:pt x="851" y="1691"/>
                  <a:pt x="568" y="1785"/>
                  <a:pt x="379" y="2006"/>
                </a:cubicBezTo>
                <a:cubicBezTo>
                  <a:pt x="158" y="2227"/>
                  <a:pt x="1" y="2542"/>
                  <a:pt x="1" y="2888"/>
                </a:cubicBezTo>
                <a:lnTo>
                  <a:pt x="1" y="11457"/>
                </a:lnTo>
                <a:cubicBezTo>
                  <a:pt x="1" y="12087"/>
                  <a:pt x="486" y="12659"/>
                  <a:pt x="1102" y="12659"/>
                </a:cubicBezTo>
                <a:cubicBezTo>
                  <a:pt x="1134" y="12659"/>
                  <a:pt x="1166" y="12658"/>
                  <a:pt x="1198" y="12655"/>
                </a:cubicBezTo>
                <a:lnTo>
                  <a:pt x="11311" y="12655"/>
                </a:lnTo>
                <a:cubicBezTo>
                  <a:pt x="12004" y="12655"/>
                  <a:pt x="12571" y="12119"/>
                  <a:pt x="12571" y="11457"/>
                </a:cubicBezTo>
                <a:lnTo>
                  <a:pt x="12571" y="2888"/>
                </a:lnTo>
                <a:cubicBezTo>
                  <a:pt x="12571" y="2542"/>
                  <a:pt x="12414" y="2227"/>
                  <a:pt x="12193" y="2006"/>
                </a:cubicBezTo>
                <a:cubicBezTo>
                  <a:pt x="12004" y="1785"/>
                  <a:pt x="11721" y="1691"/>
                  <a:pt x="11437" y="1691"/>
                </a:cubicBezTo>
                <a:lnTo>
                  <a:pt x="10965" y="1691"/>
                </a:lnTo>
                <a:lnTo>
                  <a:pt x="10965" y="1250"/>
                </a:lnTo>
                <a:cubicBezTo>
                  <a:pt x="10965" y="526"/>
                  <a:pt x="10392" y="1"/>
                  <a:pt x="9747" y="1"/>
                </a:cubicBezTo>
                <a:cubicBezTo>
                  <a:pt x="9577" y="1"/>
                  <a:pt x="9402" y="37"/>
                  <a:pt x="9232" y="116"/>
                </a:cubicBezTo>
                <a:cubicBezTo>
                  <a:pt x="8759" y="305"/>
                  <a:pt x="8507" y="746"/>
                  <a:pt x="8507" y="1250"/>
                </a:cubicBezTo>
                <a:lnTo>
                  <a:pt x="8507" y="1691"/>
                </a:lnTo>
                <a:lnTo>
                  <a:pt x="4096" y="1691"/>
                </a:lnTo>
                <a:lnTo>
                  <a:pt x="4096" y="1250"/>
                </a:lnTo>
                <a:cubicBezTo>
                  <a:pt x="4096" y="746"/>
                  <a:pt x="3781" y="305"/>
                  <a:pt x="3340" y="116"/>
                </a:cubicBezTo>
                <a:cubicBezTo>
                  <a:pt x="3170" y="37"/>
                  <a:pt x="2995" y="1"/>
                  <a:pt x="2825" y="1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01" name="Google Shape;6701;p49"/>
          <p:cNvSpPr/>
          <p:nvPr/>
        </p:nvSpPr>
        <p:spPr>
          <a:xfrm>
            <a:off x="3971588" y="1715484"/>
            <a:ext cx="343862" cy="313126"/>
          </a:xfrm>
          <a:custGeom>
            <a:avLst/>
            <a:gdLst/>
            <a:ahLst/>
            <a:cxnLst/>
            <a:rect l="l" t="t" r="r" b="b"/>
            <a:pathLst>
              <a:path w="12698" h="11563" extrusionOk="0">
                <a:moveTo>
                  <a:pt x="2490" y="820"/>
                </a:moveTo>
                <a:cubicBezTo>
                  <a:pt x="3529" y="914"/>
                  <a:pt x="4600" y="1292"/>
                  <a:pt x="5483" y="2017"/>
                </a:cubicBezTo>
                <a:lnTo>
                  <a:pt x="5798" y="2237"/>
                </a:lnTo>
                <a:lnTo>
                  <a:pt x="5798" y="10334"/>
                </a:lnTo>
                <a:lnTo>
                  <a:pt x="5766" y="10334"/>
                </a:lnTo>
                <a:cubicBezTo>
                  <a:pt x="4789" y="9609"/>
                  <a:pt x="3655" y="9168"/>
                  <a:pt x="2490" y="9105"/>
                </a:cubicBezTo>
                <a:lnTo>
                  <a:pt x="2490" y="820"/>
                </a:lnTo>
                <a:close/>
                <a:moveTo>
                  <a:pt x="9925" y="883"/>
                </a:moveTo>
                <a:lnTo>
                  <a:pt x="9925" y="9137"/>
                </a:lnTo>
                <a:cubicBezTo>
                  <a:pt x="8728" y="9200"/>
                  <a:pt x="7593" y="9609"/>
                  <a:pt x="6617" y="10334"/>
                </a:cubicBezTo>
                <a:lnTo>
                  <a:pt x="6617" y="2300"/>
                </a:lnTo>
                <a:lnTo>
                  <a:pt x="6932" y="2048"/>
                </a:lnTo>
                <a:cubicBezTo>
                  <a:pt x="7782" y="1355"/>
                  <a:pt x="8854" y="946"/>
                  <a:pt x="9925" y="883"/>
                </a:cubicBezTo>
                <a:close/>
                <a:moveTo>
                  <a:pt x="1702" y="2458"/>
                </a:moveTo>
                <a:lnTo>
                  <a:pt x="1702" y="9483"/>
                </a:lnTo>
                <a:cubicBezTo>
                  <a:pt x="1702" y="9735"/>
                  <a:pt x="1891" y="9924"/>
                  <a:pt x="2080" y="9924"/>
                </a:cubicBezTo>
                <a:cubicBezTo>
                  <a:pt x="3057" y="9924"/>
                  <a:pt x="4096" y="10208"/>
                  <a:pt x="4978" y="10744"/>
                </a:cubicBezTo>
                <a:lnTo>
                  <a:pt x="1261" y="10744"/>
                </a:lnTo>
                <a:cubicBezTo>
                  <a:pt x="1009" y="10744"/>
                  <a:pt x="851" y="10555"/>
                  <a:pt x="851" y="10334"/>
                </a:cubicBezTo>
                <a:lnTo>
                  <a:pt x="851" y="2867"/>
                </a:lnTo>
                <a:cubicBezTo>
                  <a:pt x="851" y="2647"/>
                  <a:pt x="1040" y="2489"/>
                  <a:pt x="1261" y="2458"/>
                </a:cubicBezTo>
                <a:close/>
                <a:moveTo>
                  <a:pt x="11406" y="2458"/>
                </a:moveTo>
                <a:cubicBezTo>
                  <a:pt x="11658" y="2458"/>
                  <a:pt x="11815" y="2647"/>
                  <a:pt x="11847" y="2867"/>
                </a:cubicBezTo>
                <a:lnTo>
                  <a:pt x="11847" y="10334"/>
                </a:lnTo>
                <a:cubicBezTo>
                  <a:pt x="11847" y="10555"/>
                  <a:pt x="11658" y="10712"/>
                  <a:pt x="11406" y="10744"/>
                </a:cubicBezTo>
                <a:lnTo>
                  <a:pt x="7436" y="10744"/>
                </a:lnTo>
                <a:cubicBezTo>
                  <a:pt x="8255" y="10239"/>
                  <a:pt x="9295" y="9924"/>
                  <a:pt x="10303" y="9924"/>
                </a:cubicBezTo>
                <a:cubicBezTo>
                  <a:pt x="10555" y="9924"/>
                  <a:pt x="10712" y="9735"/>
                  <a:pt x="10712" y="9483"/>
                </a:cubicBezTo>
                <a:lnTo>
                  <a:pt x="10712" y="2458"/>
                </a:lnTo>
                <a:close/>
                <a:moveTo>
                  <a:pt x="2080" y="0"/>
                </a:moveTo>
                <a:cubicBezTo>
                  <a:pt x="1828" y="0"/>
                  <a:pt x="1670" y="189"/>
                  <a:pt x="1670" y="410"/>
                </a:cubicBezTo>
                <a:lnTo>
                  <a:pt x="1670" y="1670"/>
                </a:lnTo>
                <a:lnTo>
                  <a:pt x="1261" y="1670"/>
                </a:lnTo>
                <a:cubicBezTo>
                  <a:pt x="568" y="1670"/>
                  <a:pt x="1" y="2206"/>
                  <a:pt x="32" y="2930"/>
                </a:cubicBezTo>
                <a:lnTo>
                  <a:pt x="32" y="10334"/>
                </a:lnTo>
                <a:cubicBezTo>
                  <a:pt x="32" y="10996"/>
                  <a:pt x="568" y="11563"/>
                  <a:pt x="1261" y="11563"/>
                </a:cubicBezTo>
                <a:lnTo>
                  <a:pt x="11437" y="11563"/>
                </a:lnTo>
                <a:cubicBezTo>
                  <a:pt x="12130" y="11563"/>
                  <a:pt x="12697" y="11027"/>
                  <a:pt x="12697" y="10334"/>
                </a:cubicBezTo>
                <a:lnTo>
                  <a:pt x="12697" y="2867"/>
                </a:lnTo>
                <a:cubicBezTo>
                  <a:pt x="12666" y="2206"/>
                  <a:pt x="12130" y="1670"/>
                  <a:pt x="11437" y="1670"/>
                </a:cubicBezTo>
                <a:lnTo>
                  <a:pt x="10744" y="1670"/>
                </a:lnTo>
                <a:lnTo>
                  <a:pt x="10744" y="410"/>
                </a:lnTo>
                <a:cubicBezTo>
                  <a:pt x="10744" y="158"/>
                  <a:pt x="10555" y="0"/>
                  <a:pt x="10334" y="0"/>
                </a:cubicBezTo>
                <a:cubicBezTo>
                  <a:pt x="8980" y="0"/>
                  <a:pt x="7562" y="473"/>
                  <a:pt x="6396" y="1387"/>
                </a:cubicBezTo>
                <a:lnTo>
                  <a:pt x="6207" y="1544"/>
                </a:lnTo>
                <a:lnTo>
                  <a:pt x="6018" y="1387"/>
                </a:lnTo>
                <a:cubicBezTo>
                  <a:pt x="4915" y="473"/>
                  <a:pt x="3498" y="0"/>
                  <a:pt x="2080" y="0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02" name="Google Shape;6702;p49"/>
          <p:cNvSpPr/>
          <p:nvPr/>
        </p:nvSpPr>
        <p:spPr>
          <a:xfrm>
            <a:off x="3969029" y="2104503"/>
            <a:ext cx="348980" cy="343862"/>
          </a:xfrm>
          <a:custGeom>
            <a:avLst/>
            <a:gdLst/>
            <a:ahLst/>
            <a:cxnLst/>
            <a:rect l="l" t="t" r="r" b="b"/>
            <a:pathLst>
              <a:path w="12887" h="12698" extrusionOk="0">
                <a:moveTo>
                  <a:pt x="7814" y="3309"/>
                </a:moveTo>
                <a:cubicBezTo>
                  <a:pt x="7782" y="3592"/>
                  <a:pt x="7782" y="3907"/>
                  <a:pt x="7814" y="4159"/>
                </a:cubicBezTo>
                <a:lnTo>
                  <a:pt x="4947" y="4159"/>
                </a:lnTo>
                <a:cubicBezTo>
                  <a:pt x="4978" y="3876"/>
                  <a:pt x="4978" y="3592"/>
                  <a:pt x="4947" y="3309"/>
                </a:cubicBezTo>
                <a:close/>
                <a:moveTo>
                  <a:pt x="9830" y="788"/>
                </a:moveTo>
                <a:cubicBezTo>
                  <a:pt x="10082" y="788"/>
                  <a:pt x="10366" y="820"/>
                  <a:pt x="10618" y="946"/>
                </a:cubicBezTo>
                <a:cubicBezTo>
                  <a:pt x="11721" y="1481"/>
                  <a:pt x="12193" y="2678"/>
                  <a:pt x="11752" y="3718"/>
                </a:cubicBezTo>
                <a:cubicBezTo>
                  <a:pt x="11500" y="4254"/>
                  <a:pt x="11027" y="4695"/>
                  <a:pt x="10460" y="4884"/>
                </a:cubicBezTo>
                <a:cubicBezTo>
                  <a:pt x="10261" y="4950"/>
                  <a:pt x="10035" y="4990"/>
                  <a:pt x="9816" y="4990"/>
                </a:cubicBezTo>
                <a:cubicBezTo>
                  <a:pt x="9619" y="4990"/>
                  <a:pt x="9427" y="4958"/>
                  <a:pt x="9263" y="4884"/>
                </a:cubicBezTo>
                <a:cubicBezTo>
                  <a:pt x="9074" y="4821"/>
                  <a:pt x="8885" y="4663"/>
                  <a:pt x="8791" y="4474"/>
                </a:cubicBezTo>
                <a:cubicBezTo>
                  <a:pt x="8791" y="4411"/>
                  <a:pt x="8759" y="4380"/>
                  <a:pt x="8728" y="4348"/>
                </a:cubicBezTo>
                <a:cubicBezTo>
                  <a:pt x="8570" y="3970"/>
                  <a:pt x="8570" y="3561"/>
                  <a:pt x="8728" y="3183"/>
                </a:cubicBezTo>
                <a:cubicBezTo>
                  <a:pt x="8759" y="3151"/>
                  <a:pt x="8759" y="3120"/>
                  <a:pt x="8791" y="3088"/>
                </a:cubicBezTo>
                <a:cubicBezTo>
                  <a:pt x="8980" y="2710"/>
                  <a:pt x="9358" y="2521"/>
                  <a:pt x="9830" y="2521"/>
                </a:cubicBezTo>
                <a:cubicBezTo>
                  <a:pt x="9956" y="2521"/>
                  <a:pt x="10019" y="2552"/>
                  <a:pt x="10082" y="2615"/>
                </a:cubicBezTo>
                <a:cubicBezTo>
                  <a:pt x="10240" y="2773"/>
                  <a:pt x="10240" y="3025"/>
                  <a:pt x="10145" y="3183"/>
                </a:cubicBezTo>
                <a:cubicBezTo>
                  <a:pt x="10051" y="3309"/>
                  <a:pt x="9956" y="3340"/>
                  <a:pt x="9830" y="3340"/>
                </a:cubicBezTo>
                <a:cubicBezTo>
                  <a:pt x="9578" y="3340"/>
                  <a:pt x="9389" y="3561"/>
                  <a:pt x="9389" y="3781"/>
                </a:cubicBezTo>
                <a:cubicBezTo>
                  <a:pt x="9389" y="4033"/>
                  <a:pt x="9578" y="4222"/>
                  <a:pt x="9830" y="4222"/>
                </a:cubicBezTo>
                <a:cubicBezTo>
                  <a:pt x="10555" y="4222"/>
                  <a:pt x="11059" y="3655"/>
                  <a:pt x="11059" y="2962"/>
                </a:cubicBezTo>
                <a:cubicBezTo>
                  <a:pt x="11059" y="2395"/>
                  <a:pt x="10681" y="1891"/>
                  <a:pt x="10114" y="1733"/>
                </a:cubicBezTo>
                <a:cubicBezTo>
                  <a:pt x="10034" y="1721"/>
                  <a:pt x="9933" y="1712"/>
                  <a:pt x="9817" y="1712"/>
                </a:cubicBezTo>
                <a:cubicBezTo>
                  <a:pt x="9339" y="1712"/>
                  <a:pt x="8611" y="1861"/>
                  <a:pt x="8129" y="2521"/>
                </a:cubicBezTo>
                <a:lnTo>
                  <a:pt x="4600" y="2521"/>
                </a:lnTo>
                <a:cubicBezTo>
                  <a:pt x="4191" y="1985"/>
                  <a:pt x="3592" y="1702"/>
                  <a:pt x="2931" y="1702"/>
                </a:cubicBezTo>
                <a:cubicBezTo>
                  <a:pt x="2395" y="1702"/>
                  <a:pt x="1986" y="1985"/>
                  <a:pt x="1796" y="2458"/>
                </a:cubicBezTo>
                <a:cubicBezTo>
                  <a:pt x="1481" y="3246"/>
                  <a:pt x="1954" y="4191"/>
                  <a:pt x="2931" y="4191"/>
                </a:cubicBezTo>
                <a:cubicBezTo>
                  <a:pt x="3183" y="4191"/>
                  <a:pt x="3340" y="3970"/>
                  <a:pt x="3340" y="3750"/>
                </a:cubicBezTo>
                <a:cubicBezTo>
                  <a:pt x="3340" y="3498"/>
                  <a:pt x="3120" y="3309"/>
                  <a:pt x="2931" y="3309"/>
                </a:cubicBezTo>
                <a:cubicBezTo>
                  <a:pt x="2805" y="3309"/>
                  <a:pt x="2742" y="3277"/>
                  <a:pt x="2647" y="3246"/>
                </a:cubicBezTo>
                <a:cubicBezTo>
                  <a:pt x="2458" y="3057"/>
                  <a:pt x="2490" y="2615"/>
                  <a:pt x="2805" y="2521"/>
                </a:cubicBezTo>
                <a:cubicBezTo>
                  <a:pt x="2836" y="2513"/>
                  <a:pt x="2879" y="2509"/>
                  <a:pt x="2931" y="2509"/>
                </a:cubicBezTo>
                <a:cubicBezTo>
                  <a:pt x="3084" y="2509"/>
                  <a:pt x="3309" y="2545"/>
                  <a:pt x="3498" y="2615"/>
                </a:cubicBezTo>
                <a:cubicBezTo>
                  <a:pt x="3687" y="2678"/>
                  <a:pt x="3876" y="2836"/>
                  <a:pt x="3970" y="3025"/>
                </a:cubicBezTo>
                <a:cubicBezTo>
                  <a:pt x="3970" y="3088"/>
                  <a:pt x="4002" y="3120"/>
                  <a:pt x="4033" y="3151"/>
                </a:cubicBezTo>
                <a:cubicBezTo>
                  <a:pt x="4191" y="3498"/>
                  <a:pt x="4191" y="3939"/>
                  <a:pt x="4033" y="4285"/>
                </a:cubicBezTo>
                <a:cubicBezTo>
                  <a:pt x="4002" y="4348"/>
                  <a:pt x="4002" y="4380"/>
                  <a:pt x="3970" y="4411"/>
                </a:cubicBezTo>
                <a:cubicBezTo>
                  <a:pt x="3750" y="4726"/>
                  <a:pt x="3403" y="4978"/>
                  <a:pt x="2931" y="4978"/>
                </a:cubicBezTo>
                <a:cubicBezTo>
                  <a:pt x="1796" y="4978"/>
                  <a:pt x="851" y="4033"/>
                  <a:pt x="851" y="2899"/>
                </a:cubicBezTo>
                <a:cubicBezTo>
                  <a:pt x="851" y="1733"/>
                  <a:pt x="1765" y="851"/>
                  <a:pt x="2931" y="788"/>
                </a:cubicBezTo>
                <a:close/>
                <a:moveTo>
                  <a:pt x="7751" y="4915"/>
                </a:moveTo>
                <a:lnTo>
                  <a:pt x="7751" y="10618"/>
                </a:lnTo>
                <a:cubicBezTo>
                  <a:pt x="7751" y="10838"/>
                  <a:pt x="7940" y="11027"/>
                  <a:pt x="8129" y="11027"/>
                </a:cubicBezTo>
                <a:cubicBezTo>
                  <a:pt x="8318" y="11027"/>
                  <a:pt x="8570" y="10838"/>
                  <a:pt x="8570" y="10618"/>
                </a:cubicBezTo>
                <a:lnTo>
                  <a:pt x="8570" y="5419"/>
                </a:lnTo>
                <a:cubicBezTo>
                  <a:pt x="8791" y="5577"/>
                  <a:pt x="9074" y="5671"/>
                  <a:pt x="9389" y="5766"/>
                </a:cubicBezTo>
                <a:lnTo>
                  <a:pt x="9389" y="11878"/>
                </a:lnTo>
                <a:lnTo>
                  <a:pt x="3372" y="11878"/>
                </a:lnTo>
                <a:lnTo>
                  <a:pt x="3372" y="5766"/>
                </a:lnTo>
                <a:cubicBezTo>
                  <a:pt x="3687" y="5734"/>
                  <a:pt x="3970" y="5608"/>
                  <a:pt x="4191" y="5419"/>
                </a:cubicBezTo>
                <a:lnTo>
                  <a:pt x="4191" y="10618"/>
                </a:lnTo>
                <a:cubicBezTo>
                  <a:pt x="4191" y="10838"/>
                  <a:pt x="4380" y="11027"/>
                  <a:pt x="4600" y="11027"/>
                </a:cubicBezTo>
                <a:cubicBezTo>
                  <a:pt x="4821" y="11027"/>
                  <a:pt x="5010" y="10838"/>
                  <a:pt x="5010" y="10618"/>
                </a:cubicBezTo>
                <a:lnTo>
                  <a:pt x="5010" y="4915"/>
                </a:lnTo>
                <a:lnTo>
                  <a:pt x="5861" y="4915"/>
                </a:lnTo>
                <a:lnTo>
                  <a:pt x="5861" y="10618"/>
                </a:lnTo>
                <a:cubicBezTo>
                  <a:pt x="5861" y="10838"/>
                  <a:pt x="6050" y="11027"/>
                  <a:pt x="6239" y="11027"/>
                </a:cubicBezTo>
                <a:cubicBezTo>
                  <a:pt x="6428" y="11027"/>
                  <a:pt x="6648" y="10838"/>
                  <a:pt x="6648" y="10618"/>
                </a:cubicBezTo>
                <a:lnTo>
                  <a:pt x="6648" y="4915"/>
                </a:lnTo>
                <a:close/>
                <a:moveTo>
                  <a:pt x="2931" y="1"/>
                </a:moveTo>
                <a:cubicBezTo>
                  <a:pt x="1324" y="1"/>
                  <a:pt x="1" y="1324"/>
                  <a:pt x="1" y="2899"/>
                </a:cubicBezTo>
                <a:cubicBezTo>
                  <a:pt x="1" y="4348"/>
                  <a:pt x="1072" y="5514"/>
                  <a:pt x="2490" y="5766"/>
                </a:cubicBezTo>
                <a:lnTo>
                  <a:pt x="2490" y="12256"/>
                </a:lnTo>
                <a:cubicBezTo>
                  <a:pt x="2490" y="12508"/>
                  <a:pt x="2679" y="12697"/>
                  <a:pt x="2931" y="12697"/>
                </a:cubicBezTo>
                <a:lnTo>
                  <a:pt x="9830" y="12697"/>
                </a:lnTo>
                <a:cubicBezTo>
                  <a:pt x="10051" y="12697"/>
                  <a:pt x="10208" y="12508"/>
                  <a:pt x="10208" y="12256"/>
                </a:cubicBezTo>
                <a:lnTo>
                  <a:pt x="10208" y="5797"/>
                </a:lnTo>
                <a:cubicBezTo>
                  <a:pt x="10964" y="5671"/>
                  <a:pt x="11721" y="5293"/>
                  <a:pt x="12193" y="4537"/>
                </a:cubicBezTo>
                <a:cubicBezTo>
                  <a:pt x="12823" y="3718"/>
                  <a:pt x="12886" y="2678"/>
                  <a:pt x="12508" y="1796"/>
                </a:cubicBezTo>
                <a:cubicBezTo>
                  <a:pt x="12067" y="725"/>
                  <a:pt x="10996" y="1"/>
                  <a:pt x="9830" y="1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03" name="Google Shape;6703;p49"/>
          <p:cNvSpPr/>
          <p:nvPr/>
        </p:nvSpPr>
        <p:spPr>
          <a:xfrm>
            <a:off x="3969428" y="2502242"/>
            <a:ext cx="343862" cy="343835"/>
          </a:xfrm>
          <a:custGeom>
            <a:avLst/>
            <a:gdLst/>
            <a:ahLst/>
            <a:cxnLst/>
            <a:rect l="l" t="t" r="r" b="b"/>
            <a:pathLst>
              <a:path w="12698" h="12697" extrusionOk="0">
                <a:moveTo>
                  <a:pt x="11784" y="970"/>
                </a:moveTo>
                <a:lnTo>
                  <a:pt x="11784" y="2577"/>
                </a:lnTo>
                <a:lnTo>
                  <a:pt x="5168" y="4026"/>
                </a:lnTo>
                <a:lnTo>
                  <a:pt x="5168" y="2420"/>
                </a:lnTo>
                <a:lnTo>
                  <a:pt x="11784" y="970"/>
                </a:lnTo>
                <a:close/>
                <a:moveTo>
                  <a:pt x="10115" y="7741"/>
                </a:moveTo>
                <a:cubicBezTo>
                  <a:pt x="10982" y="7741"/>
                  <a:pt x="11784" y="8286"/>
                  <a:pt x="11784" y="8973"/>
                </a:cubicBezTo>
                <a:cubicBezTo>
                  <a:pt x="11784" y="9666"/>
                  <a:pt x="11027" y="10201"/>
                  <a:pt x="10145" y="10201"/>
                </a:cubicBezTo>
                <a:cubicBezTo>
                  <a:pt x="9358" y="10201"/>
                  <a:pt x="8665" y="9792"/>
                  <a:pt x="8507" y="9225"/>
                </a:cubicBezTo>
                <a:cubicBezTo>
                  <a:pt x="8350" y="8689"/>
                  <a:pt x="8728" y="8154"/>
                  <a:pt x="9263" y="7933"/>
                </a:cubicBezTo>
                <a:cubicBezTo>
                  <a:pt x="9537" y="7800"/>
                  <a:pt x="9829" y="7741"/>
                  <a:pt x="10115" y="7741"/>
                </a:cubicBezTo>
                <a:close/>
                <a:moveTo>
                  <a:pt x="2665" y="9393"/>
                </a:moveTo>
                <a:cubicBezTo>
                  <a:pt x="3537" y="9393"/>
                  <a:pt x="4348" y="9928"/>
                  <a:pt x="4348" y="10642"/>
                </a:cubicBezTo>
                <a:cubicBezTo>
                  <a:pt x="4348" y="11304"/>
                  <a:pt x="3592" y="11871"/>
                  <a:pt x="2679" y="11871"/>
                </a:cubicBezTo>
                <a:cubicBezTo>
                  <a:pt x="1891" y="11871"/>
                  <a:pt x="1229" y="11430"/>
                  <a:pt x="1072" y="10894"/>
                </a:cubicBezTo>
                <a:cubicBezTo>
                  <a:pt x="914" y="10327"/>
                  <a:pt x="1261" y="9823"/>
                  <a:pt x="1828" y="9571"/>
                </a:cubicBezTo>
                <a:cubicBezTo>
                  <a:pt x="2097" y="9448"/>
                  <a:pt x="2384" y="9393"/>
                  <a:pt x="2665" y="9393"/>
                </a:cubicBezTo>
                <a:close/>
                <a:moveTo>
                  <a:pt x="12242" y="1"/>
                </a:moveTo>
                <a:cubicBezTo>
                  <a:pt x="12197" y="1"/>
                  <a:pt x="12149" y="9"/>
                  <a:pt x="12099" y="25"/>
                </a:cubicBezTo>
                <a:lnTo>
                  <a:pt x="4663" y="1664"/>
                </a:lnTo>
                <a:cubicBezTo>
                  <a:pt x="4474" y="1695"/>
                  <a:pt x="4348" y="1853"/>
                  <a:pt x="4348" y="2073"/>
                </a:cubicBezTo>
                <a:lnTo>
                  <a:pt x="4348" y="9067"/>
                </a:lnTo>
                <a:cubicBezTo>
                  <a:pt x="3876" y="8721"/>
                  <a:pt x="3277" y="8563"/>
                  <a:pt x="2679" y="8563"/>
                </a:cubicBezTo>
                <a:cubicBezTo>
                  <a:pt x="1481" y="8563"/>
                  <a:pt x="536" y="9256"/>
                  <a:pt x="284" y="10138"/>
                </a:cubicBezTo>
                <a:cubicBezTo>
                  <a:pt x="1" y="11084"/>
                  <a:pt x="568" y="12060"/>
                  <a:pt x="1670" y="12501"/>
                </a:cubicBezTo>
                <a:cubicBezTo>
                  <a:pt x="1997" y="12634"/>
                  <a:pt x="2349" y="12697"/>
                  <a:pt x="2700" y="12697"/>
                </a:cubicBezTo>
                <a:cubicBezTo>
                  <a:pt x="3600" y="12697"/>
                  <a:pt x="4494" y="12281"/>
                  <a:pt x="4947" y="11556"/>
                </a:cubicBezTo>
                <a:cubicBezTo>
                  <a:pt x="5104" y="11273"/>
                  <a:pt x="5199" y="10957"/>
                  <a:pt x="5199" y="10611"/>
                </a:cubicBezTo>
                <a:lnTo>
                  <a:pt x="5199" y="4909"/>
                </a:lnTo>
                <a:lnTo>
                  <a:pt x="11815" y="3428"/>
                </a:lnTo>
                <a:lnTo>
                  <a:pt x="11815" y="7460"/>
                </a:lnTo>
                <a:cubicBezTo>
                  <a:pt x="11342" y="7114"/>
                  <a:pt x="10775" y="6956"/>
                  <a:pt x="10177" y="6956"/>
                </a:cubicBezTo>
                <a:cubicBezTo>
                  <a:pt x="8948" y="6956"/>
                  <a:pt x="8003" y="7649"/>
                  <a:pt x="7782" y="8532"/>
                </a:cubicBezTo>
                <a:cubicBezTo>
                  <a:pt x="7499" y="9477"/>
                  <a:pt x="8034" y="10453"/>
                  <a:pt x="9137" y="10894"/>
                </a:cubicBezTo>
                <a:cubicBezTo>
                  <a:pt x="9470" y="11017"/>
                  <a:pt x="9823" y="11076"/>
                  <a:pt x="10172" y="11076"/>
                </a:cubicBezTo>
                <a:cubicBezTo>
                  <a:pt x="11077" y="11076"/>
                  <a:pt x="11959" y="10677"/>
                  <a:pt x="12414" y="9949"/>
                </a:cubicBezTo>
                <a:cubicBezTo>
                  <a:pt x="12571" y="9666"/>
                  <a:pt x="12697" y="9351"/>
                  <a:pt x="12697" y="8973"/>
                </a:cubicBezTo>
                <a:cubicBezTo>
                  <a:pt x="12603" y="8941"/>
                  <a:pt x="12603" y="403"/>
                  <a:pt x="12603" y="403"/>
                </a:cubicBezTo>
                <a:cubicBezTo>
                  <a:pt x="12603" y="170"/>
                  <a:pt x="12453" y="1"/>
                  <a:pt x="12242" y="1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04" name="Google Shape;6704;p49"/>
          <p:cNvSpPr/>
          <p:nvPr/>
        </p:nvSpPr>
        <p:spPr>
          <a:xfrm>
            <a:off x="5996142" y="1678575"/>
            <a:ext cx="344701" cy="345568"/>
          </a:xfrm>
          <a:custGeom>
            <a:avLst/>
            <a:gdLst/>
            <a:ahLst/>
            <a:cxnLst/>
            <a:rect l="l" t="t" r="r" b="b"/>
            <a:pathLst>
              <a:path w="12729" h="12761" extrusionOk="0">
                <a:moveTo>
                  <a:pt x="10595" y="882"/>
                </a:moveTo>
                <a:cubicBezTo>
                  <a:pt x="11081" y="882"/>
                  <a:pt x="11558" y="1164"/>
                  <a:pt x="11752" y="1647"/>
                </a:cubicBezTo>
                <a:cubicBezTo>
                  <a:pt x="11941" y="2120"/>
                  <a:pt x="11846" y="2624"/>
                  <a:pt x="11500" y="3033"/>
                </a:cubicBezTo>
                <a:lnTo>
                  <a:pt x="11374" y="3128"/>
                </a:lnTo>
                <a:lnTo>
                  <a:pt x="9609" y="1363"/>
                </a:lnTo>
                <a:lnTo>
                  <a:pt x="9735" y="1237"/>
                </a:lnTo>
                <a:cubicBezTo>
                  <a:pt x="9979" y="994"/>
                  <a:pt x="10288" y="882"/>
                  <a:pt x="10595" y="882"/>
                </a:cubicBezTo>
                <a:close/>
                <a:moveTo>
                  <a:pt x="9011" y="1899"/>
                </a:moveTo>
                <a:lnTo>
                  <a:pt x="10807" y="3695"/>
                </a:lnTo>
                <a:lnTo>
                  <a:pt x="7656" y="6845"/>
                </a:lnTo>
                <a:lnTo>
                  <a:pt x="5860" y="5049"/>
                </a:lnTo>
                <a:lnTo>
                  <a:pt x="9011" y="1899"/>
                </a:lnTo>
                <a:close/>
                <a:moveTo>
                  <a:pt x="5293" y="5648"/>
                </a:moveTo>
                <a:lnTo>
                  <a:pt x="7057" y="7444"/>
                </a:lnTo>
                <a:lnTo>
                  <a:pt x="4065" y="10437"/>
                </a:lnTo>
                <a:lnTo>
                  <a:pt x="2300" y="8641"/>
                </a:lnTo>
                <a:lnTo>
                  <a:pt x="5293" y="5648"/>
                </a:lnTo>
                <a:close/>
                <a:moveTo>
                  <a:pt x="2017" y="9523"/>
                </a:moveTo>
                <a:lnTo>
                  <a:pt x="3245" y="10752"/>
                </a:lnTo>
                <a:lnTo>
                  <a:pt x="1733" y="11004"/>
                </a:lnTo>
                <a:lnTo>
                  <a:pt x="2017" y="9523"/>
                </a:lnTo>
                <a:close/>
                <a:moveTo>
                  <a:pt x="7762" y="1"/>
                </a:moveTo>
                <a:cubicBezTo>
                  <a:pt x="7443" y="1"/>
                  <a:pt x="7120" y="119"/>
                  <a:pt x="6868" y="355"/>
                </a:cubicBezTo>
                <a:lnTo>
                  <a:pt x="4569" y="2624"/>
                </a:lnTo>
                <a:cubicBezTo>
                  <a:pt x="4411" y="2781"/>
                  <a:pt x="4411" y="3065"/>
                  <a:pt x="4569" y="3222"/>
                </a:cubicBezTo>
                <a:cubicBezTo>
                  <a:pt x="4647" y="3301"/>
                  <a:pt x="4758" y="3340"/>
                  <a:pt x="4868" y="3340"/>
                </a:cubicBezTo>
                <a:cubicBezTo>
                  <a:pt x="4978" y="3340"/>
                  <a:pt x="5088" y="3301"/>
                  <a:pt x="5167" y="3222"/>
                </a:cubicBezTo>
                <a:lnTo>
                  <a:pt x="7436" y="922"/>
                </a:lnTo>
                <a:cubicBezTo>
                  <a:pt x="7514" y="844"/>
                  <a:pt x="7625" y="804"/>
                  <a:pt x="7735" y="804"/>
                </a:cubicBezTo>
                <a:cubicBezTo>
                  <a:pt x="7845" y="804"/>
                  <a:pt x="7955" y="844"/>
                  <a:pt x="8034" y="922"/>
                </a:cubicBezTo>
                <a:lnTo>
                  <a:pt x="8475" y="1363"/>
                </a:lnTo>
                <a:lnTo>
                  <a:pt x="5041" y="4797"/>
                </a:lnTo>
                <a:lnTo>
                  <a:pt x="1450" y="8389"/>
                </a:lnTo>
                <a:cubicBezTo>
                  <a:pt x="1418" y="8420"/>
                  <a:pt x="1387" y="8483"/>
                  <a:pt x="1355" y="8578"/>
                </a:cubicBezTo>
                <a:cubicBezTo>
                  <a:pt x="1355" y="8610"/>
                  <a:pt x="1387" y="8420"/>
                  <a:pt x="883" y="11319"/>
                </a:cubicBezTo>
                <a:lnTo>
                  <a:pt x="158" y="12044"/>
                </a:lnTo>
                <a:cubicBezTo>
                  <a:pt x="0" y="12201"/>
                  <a:pt x="0" y="12485"/>
                  <a:pt x="158" y="12642"/>
                </a:cubicBezTo>
                <a:cubicBezTo>
                  <a:pt x="237" y="12721"/>
                  <a:pt x="347" y="12760"/>
                  <a:pt x="457" y="12760"/>
                </a:cubicBezTo>
                <a:cubicBezTo>
                  <a:pt x="567" y="12760"/>
                  <a:pt x="678" y="12721"/>
                  <a:pt x="756" y="12642"/>
                </a:cubicBezTo>
                <a:lnTo>
                  <a:pt x="1450" y="11918"/>
                </a:lnTo>
                <a:cubicBezTo>
                  <a:pt x="1513" y="11918"/>
                  <a:pt x="4191" y="11445"/>
                  <a:pt x="4191" y="11445"/>
                </a:cubicBezTo>
                <a:cubicBezTo>
                  <a:pt x="4254" y="11445"/>
                  <a:pt x="4317" y="11413"/>
                  <a:pt x="4380" y="11382"/>
                </a:cubicBezTo>
                <a:lnTo>
                  <a:pt x="12130" y="3600"/>
                </a:lnTo>
                <a:cubicBezTo>
                  <a:pt x="12539" y="3222"/>
                  <a:pt x="12728" y="2718"/>
                  <a:pt x="12728" y="2151"/>
                </a:cubicBezTo>
                <a:cubicBezTo>
                  <a:pt x="12697" y="985"/>
                  <a:pt x="11783" y="72"/>
                  <a:pt x="10649" y="72"/>
                </a:cubicBezTo>
                <a:cubicBezTo>
                  <a:pt x="10082" y="72"/>
                  <a:pt x="9578" y="261"/>
                  <a:pt x="9168" y="670"/>
                </a:cubicBezTo>
                <a:lnTo>
                  <a:pt x="9074" y="765"/>
                </a:lnTo>
                <a:lnTo>
                  <a:pt x="8633" y="355"/>
                </a:lnTo>
                <a:cubicBezTo>
                  <a:pt x="8396" y="119"/>
                  <a:pt x="8081" y="1"/>
                  <a:pt x="7762" y="1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705" name="Google Shape;6705;p49"/>
          <p:cNvGrpSpPr/>
          <p:nvPr/>
        </p:nvGrpSpPr>
        <p:grpSpPr>
          <a:xfrm>
            <a:off x="6002652" y="2078962"/>
            <a:ext cx="342995" cy="342291"/>
            <a:chOff x="-38686275" y="2314400"/>
            <a:chExt cx="316650" cy="316000"/>
          </a:xfrm>
          <a:solidFill>
            <a:srgbClr val="171536"/>
          </a:solidFill>
        </p:grpSpPr>
        <p:sp>
          <p:nvSpPr>
            <p:cNvPr id="6706" name="Google Shape;6706;p49"/>
            <p:cNvSpPr/>
            <p:nvPr/>
          </p:nvSpPr>
          <p:spPr>
            <a:xfrm>
              <a:off x="-38686275" y="2314400"/>
              <a:ext cx="316650" cy="316000"/>
            </a:xfrm>
            <a:custGeom>
              <a:avLst/>
              <a:gdLst/>
              <a:ahLst/>
              <a:cxnLst/>
              <a:rect l="l" t="t" r="r" b="b"/>
              <a:pathLst>
                <a:path w="12666" h="12640" extrusionOk="0">
                  <a:moveTo>
                    <a:pt x="8161" y="852"/>
                  </a:moveTo>
                  <a:cubicBezTo>
                    <a:pt x="8381" y="852"/>
                    <a:pt x="8539" y="1041"/>
                    <a:pt x="8570" y="1262"/>
                  </a:cubicBezTo>
                  <a:lnTo>
                    <a:pt x="8570" y="1703"/>
                  </a:lnTo>
                  <a:lnTo>
                    <a:pt x="4160" y="1703"/>
                  </a:lnTo>
                  <a:lnTo>
                    <a:pt x="4160" y="1230"/>
                  </a:lnTo>
                  <a:lnTo>
                    <a:pt x="4128" y="1230"/>
                  </a:lnTo>
                  <a:cubicBezTo>
                    <a:pt x="4128" y="1199"/>
                    <a:pt x="4128" y="1104"/>
                    <a:pt x="4160" y="1073"/>
                  </a:cubicBezTo>
                  <a:cubicBezTo>
                    <a:pt x="4254" y="915"/>
                    <a:pt x="4380" y="852"/>
                    <a:pt x="4569" y="852"/>
                  </a:cubicBezTo>
                  <a:close/>
                  <a:moveTo>
                    <a:pt x="11437" y="2427"/>
                  </a:moveTo>
                  <a:cubicBezTo>
                    <a:pt x="11658" y="2427"/>
                    <a:pt x="11815" y="2616"/>
                    <a:pt x="11847" y="2805"/>
                  </a:cubicBezTo>
                  <a:lnTo>
                    <a:pt x="11847" y="5641"/>
                  </a:lnTo>
                  <a:cubicBezTo>
                    <a:pt x="11847" y="5830"/>
                    <a:pt x="11721" y="5987"/>
                    <a:pt x="11563" y="6050"/>
                  </a:cubicBezTo>
                  <a:cubicBezTo>
                    <a:pt x="11542" y="6061"/>
                    <a:pt x="11532" y="6064"/>
                    <a:pt x="11478" y="6064"/>
                  </a:cubicBezTo>
                  <a:cubicBezTo>
                    <a:pt x="11371" y="6064"/>
                    <a:pt x="11091" y="6050"/>
                    <a:pt x="10208" y="6050"/>
                  </a:cubicBezTo>
                  <a:lnTo>
                    <a:pt x="10208" y="4822"/>
                  </a:lnTo>
                  <a:cubicBezTo>
                    <a:pt x="10208" y="4570"/>
                    <a:pt x="9988" y="4381"/>
                    <a:pt x="9767" y="4381"/>
                  </a:cubicBezTo>
                  <a:lnTo>
                    <a:pt x="8129" y="4381"/>
                  </a:lnTo>
                  <a:cubicBezTo>
                    <a:pt x="7877" y="4381"/>
                    <a:pt x="7688" y="4570"/>
                    <a:pt x="7688" y="4822"/>
                  </a:cubicBezTo>
                  <a:lnTo>
                    <a:pt x="7688" y="6050"/>
                  </a:lnTo>
                  <a:lnTo>
                    <a:pt x="4916" y="6050"/>
                  </a:lnTo>
                  <a:lnTo>
                    <a:pt x="4916" y="4822"/>
                  </a:lnTo>
                  <a:cubicBezTo>
                    <a:pt x="4916" y="4570"/>
                    <a:pt x="4727" y="4381"/>
                    <a:pt x="4506" y="4381"/>
                  </a:cubicBezTo>
                  <a:lnTo>
                    <a:pt x="2836" y="4381"/>
                  </a:lnTo>
                  <a:cubicBezTo>
                    <a:pt x="2710" y="4381"/>
                    <a:pt x="2647" y="4412"/>
                    <a:pt x="2553" y="4507"/>
                  </a:cubicBezTo>
                  <a:cubicBezTo>
                    <a:pt x="2490" y="4570"/>
                    <a:pt x="2458" y="4696"/>
                    <a:pt x="2458" y="4790"/>
                  </a:cubicBezTo>
                  <a:lnTo>
                    <a:pt x="2458" y="5987"/>
                  </a:lnTo>
                  <a:lnTo>
                    <a:pt x="1230" y="5987"/>
                  </a:lnTo>
                  <a:cubicBezTo>
                    <a:pt x="978" y="5987"/>
                    <a:pt x="820" y="5798"/>
                    <a:pt x="788" y="5578"/>
                  </a:cubicBezTo>
                  <a:lnTo>
                    <a:pt x="788" y="2805"/>
                  </a:lnTo>
                  <a:cubicBezTo>
                    <a:pt x="788" y="2585"/>
                    <a:pt x="978" y="2427"/>
                    <a:pt x="1230" y="2427"/>
                  </a:cubicBezTo>
                  <a:close/>
                  <a:moveTo>
                    <a:pt x="4128" y="5200"/>
                  </a:moveTo>
                  <a:lnTo>
                    <a:pt x="4128" y="6428"/>
                  </a:lnTo>
                  <a:cubicBezTo>
                    <a:pt x="4128" y="6586"/>
                    <a:pt x="4065" y="6712"/>
                    <a:pt x="3939" y="6775"/>
                  </a:cubicBezTo>
                  <a:cubicBezTo>
                    <a:pt x="3857" y="6826"/>
                    <a:pt x="3768" y="6851"/>
                    <a:pt x="3684" y="6851"/>
                  </a:cubicBezTo>
                  <a:cubicBezTo>
                    <a:pt x="3508" y="6851"/>
                    <a:pt x="3351" y="6746"/>
                    <a:pt x="3309" y="6554"/>
                  </a:cubicBezTo>
                  <a:lnTo>
                    <a:pt x="3309" y="5200"/>
                  </a:lnTo>
                  <a:close/>
                  <a:moveTo>
                    <a:pt x="9358" y="5200"/>
                  </a:moveTo>
                  <a:lnTo>
                    <a:pt x="9358" y="6428"/>
                  </a:lnTo>
                  <a:cubicBezTo>
                    <a:pt x="9358" y="6586"/>
                    <a:pt x="9295" y="6712"/>
                    <a:pt x="9169" y="6775"/>
                  </a:cubicBezTo>
                  <a:cubicBezTo>
                    <a:pt x="9097" y="6826"/>
                    <a:pt x="9015" y="6851"/>
                    <a:pt x="8934" y="6851"/>
                  </a:cubicBezTo>
                  <a:cubicBezTo>
                    <a:pt x="8766" y="6851"/>
                    <a:pt x="8602" y="6746"/>
                    <a:pt x="8539" y="6554"/>
                  </a:cubicBezTo>
                  <a:lnTo>
                    <a:pt x="8539" y="5200"/>
                  </a:lnTo>
                  <a:close/>
                  <a:moveTo>
                    <a:pt x="11059" y="6869"/>
                  </a:moveTo>
                  <a:lnTo>
                    <a:pt x="11059" y="11438"/>
                  </a:lnTo>
                  <a:lnTo>
                    <a:pt x="11028" y="11438"/>
                  </a:lnTo>
                  <a:cubicBezTo>
                    <a:pt x="11028" y="11658"/>
                    <a:pt x="10839" y="11816"/>
                    <a:pt x="10618" y="11816"/>
                  </a:cubicBezTo>
                  <a:lnTo>
                    <a:pt x="2080" y="11816"/>
                  </a:lnTo>
                  <a:cubicBezTo>
                    <a:pt x="1860" y="11816"/>
                    <a:pt x="1702" y="11627"/>
                    <a:pt x="1702" y="11438"/>
                  </a:cubicBezTo>
                  <a:lnTo>
                    <a:pt x="1702" y="6869"/>
                  </a:lnTo>
                  <a:lnTo>
                    <a:pt x="2616" y="6869"/>
                  </a:lnTo>
                  <a:cubicBezTo>
                    <a:pt x="2710" y="7216"/>
                    <a:pt x="3025" y="7531"/>
                    <a:pt x="3403" y="7657"/>
                  </a:cubicBezTo>
                  <a:cubicBezTo>
                    <a:pt x="3520" y="7692"/>
                    <a:pt x="3637" y="7709"/>
                    <a:pt x="3752" y="7709"/>
                  </a:cubicBezTo>
                  <a:cubicBezTo>
                    <a:pt x="4263" y="7709"/>
                    <a:pt x="4736" y="7383"/>
                    <a:pt x="4916" y="6869"/>
                  </a:cubicBezTo>
                  <a:lnTo>
                    <a:pt x="7846" y="6869"/>
                  </a:lnTo>
                  <a:cubicBezTo>
                    <a:pt x="8017" y="7384"/>
                    <a:pt x="8513" y="7708"/>
                    <a:pt x="9036" y="7708"/>
                  </a:cubicBezTo>
                  <a:cubicBezTo>
                    <a:pt x="9185" y="7708"/>
                    <a:pt x="9337" y="7682"/>
                    <a:pt x="9484" y="7626"/>
                  </a:cubicBezTo>
                  <a:cubicBezTo>
                    <a:pt x="9799" y="7500"/>
                    <a:pt x="10082" y="7216"/>
                    <a:pt x="10145" y="6869"/>
                  </a:cubicBezTo>
                  <a:close/>
                  <a:moveTo>
                    <a:pt x="8211" y="0"/>
                  </a:moveTo>
                  <a:cubicBezTo>
                    <a:pt x="8194" y="0"/>
                    <a:pt x="8177" y="1"/>
                    <a:pt x="8161" y="1"/>
                  </a:cubicBezTo>
                  <a:lnTo>
                    <a:pt x="4569" y="1"/>
                  </a:lnTo>
                  <a:cubicBezTo>
                    <a:pt x="3907" y="1"/>
                    <a:pt x="3309" y="569"/>
                    <a:pt x="3340" y="1230"/>
                  </a:cubicBezTo>
                  <a:lnTo>
                    <a:pt x="3340" y="1671"/>
                  </a:lnTo>
                  <a:lnTo>
                    <a:pt x="1261" y="1671"/>
                  </a:lnTo>
                  <a:cubicBezTo>
                    <a:pt x="599" y="1671"/>
                    <a:pt x="1" y="2207"/>
                    <a:pt x="1" y="2868"/>
                  </a:cubicBezTo>
                  <a:lnTo>
                    <a:pt x="1" y="5641"/>
                  </a:lnTo>
                  <a:cubicBezTo>
                    <a:pt x="1" y="6145"/>
                    <a:pt x="316" y="6617"/>
                    <a:pt x="820" y="6838"/>
                  </a:cubicBezTo>
                  <a:lnTo>
                    <a:pt x="820" y="11438"/>
                  </a:lnTo>
                  <a:cubicBezTo>
                    <a:pt x="820" y="12067"/>
                    <a:pt x="1333" y="12639"/>
                    <a:pt x="1953" y="12639"/>
                  </a:cubicBezTo>
                  <a:cubicBezTo>
                    <a:pt x="1984" y="12639"/>
                    <a:pt x="2016" y="12638"/>
                    <a:pt x="2049" y="12635"/>
                  </a:cubicBezTo>
                  <a:lnTo>
                    <a:pt x="10587" y="12635"/>
                  </a:lnTo>
                  <a:cubicBezTo>
                    <a:pt x="11248" y="12635"/>
                    <a:pt x="11847" y="12099"/>
                    <a:pt x="11815" y="11438"/>
                  </a:cubicBezTo>
                  <a:lnTo>
                    <a:pt x="11815" y="6838"/>
                  </a:lnTo>
                  <a:cubicBezTo>
                    <a:pt x="12288" y="6680"/>
                    <a:pt x="12634" y="6208"/>
                    <a:pt x="12634" y="5641"/>
                  </a:cubicBezTo>
                  <a:lnTo>
                    <a:pt x="12634" y="2868"/>
                  </a:lnTo>
                  <a:cubicBezTo>
                    <a:pt x="12666" y="2207"/>
                    <a:pt x="12130" y="1640"/>
                    <a:pt x="11469" y="1640"/>
                  </a:cubicBezTo>
                  <a:lnTo>
                    <a:pt x="9358" y="1640"/>
                  </a:lnTo>
                  <a:lnTo>
                    <a:pt x="9358" y="1230"/>
                  </a:lnTo>
                  <a:cubicBezTo>
                    <a:pt x="9358" y="585"/>
                    <a:pt x="8849" y="0"/>
                    <a:pt x="821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7" name="Google Shape;6707;p49"/>
            <p:cNvSpPr/>
            <p:nvPr/>
          </p:nvSpPr>
          <p:spPr>
            <a:xfrm>
              <a:off x="-38583075" y="2527075"/>
              <a:ext cx="111075" cy="63050"/>
            </a:xfrm>
            <a:custGeom>
              <a:avLst/>
              <a:gdLst/>
              <a:ahLst/>
              <a:cxnLst/>
              <a:rect l="l" t="t" r="r" b="b"/>
              <a:pathLst>
                <a:path w="4443" h="2522" extrusionOk="0">
                  <a:moveTo>
                    <a:pt x="3592" y="851"/>
                  </a:moveTo>
                  <a:lnTo>
                    <a:pt x="3592" y="1670"/>
                  </a:lnTo>
                  <a:lnTo>
                    <a:pt x="819" y="1670"/>
                  </a:lnTo>
                  <a:lnTo>
                    <a:pt x="819" y="851"/>
                  </a:lnTo>
                  <a:close/>
                  <a:moveTo>
                    <a:pt x="441" y="1"/>
                  </a:moveTo>
                  <a:cubicBezTo>
                    <a:pt x="189" y="1"/>
                    <a:pt x="0" y="221"/>
                    <a:pt x="0" y="442"/>
                  </a:cubicBezTo>
                  <a:lnTo>
                    <a:pt x="0" y="2112"/>
                  </a:lnTo>
                  <a:cubicBezTo>
                    <a:pt x="0" y="2332"/>
                    <a:pt x="189" y="2521"/>
                    <a:pt x="441" y="2521"/>
                  </a:cubicBezTo>
                  <a:lnTo>
                    <a:pt x="4033" y="2521"/>
                  </a:lnTo>
                  <a:cubicBezTo>
                    <a:pt x="4253" y="2521"/>
                    <a:pt x="4442" y="2332"/>
                    <a:pt x="4442" y="2112"/>
                  </a:cubicBezTo>
                  <a:lnTo>
                    <a:pt x="4442" y="442"/>
                  </a:lnTo>
                  <a:cubicBezTo>
                    <a:pt x="4411" y="221"/>
                    <a:pt x="4253" y="1"/>
                    <a:pt x="403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08" name="Google Shape;6708;p49"/>
          <p:cNvGrpSpPr/>
          <p:nvPr/>
        </p:nvGrpSpPr>
        <p:grpSpPr>
          <a:xfrm>
            <a:off x="6001366" y="2477418"/>
            <a:ext cx="345568" cy="343835"/>
            <a:chOff x="-38686275" y="2682250"/>
            <a:chExt cx="319025" cy="317425"/>
          </a:xfrm>
          <a:solidFill>
            <a:srgbClr val="171536"/>
          </a:solidFill>
        </p:grpSpPr>
        <p:sp>
          <p:nvSpPr>
            <p:cNvPr id="6709" name="Google Shape;6709;p49"/>
            <p:cNvSpPr/>
            <p:nvPr/>
          </p:nvSpPr>
          <p:spPr>
            <a:xfrm>
              <a:off x="-38686275" y="2682250"/>
              <a:ext cx="319025" cy="317425"/>
            </a:xfrm>
            <a:custGeom>
              <a:avLst/>
              <a:gdLst/>
              <a:ahLst/>
              <a:cxnLst/>
              <a:rect l="l" t="t" r="r" b="b"/>
              <a:pathLst>
                <a:path w="12761" h="12697" extrusionOk="0">
                  <a:moveTo>
                    <a:pt x="11511" y="5995"/>
                  </a:moveTo>
                  <a:cubicBezTo>
                    <a:pt x="11742" y="5995"/>
                    <a:pt x="11941" y="6184"/>
                    <a:pt x="11941" y="6396"/>
                  </a:cubicBezTo>
                  <a:cubicBezTo>
                    <a:pt x="11941" y="6616"/>
                    <a:pt x="11815" y="6774"/>
                    <a:pt x="11626" y="6805"/>
                  </a:cubicBezTo>
                  <a:cubicBezTo>
                    <a:pt x="11576" y="6818"/>
                    <a:pt x="11528" y="6824"/>
                    <a:pt x="11483" y="6824"/>
                  </a:cubicBezTo>
                  <a:cubicBezTo>
                    <a:pt x="11302" y="6824"/>
                    <a:pt x="11166" y="6723"/>
                    <a:pt x="11091" y="6522"/>
                  </a:cubicBezTo>
                  <a:cubicBezTo>
                    <a:pt x="11028" y="6301"/>
                    <a:pt x="11154" y="6081"/>
                    <a:pt x="11374" y="6018"/>
                  </a:cubicBezTo>
                  <a:cubicBezTo>
                    <a:pt x="11420" y="6002"/>
                    <a:pt x="11466" y="5995"/>
                    <a:pt x="11511" y="5995"/>
                  </a:cubicBezTo>
                  <a:close/>
                  <a:moveTo>
                    <a:pt x="5042" y="788"/>
                  </a:moveTo>
                  <a:cubicBezTo>
                    <a:pt x="7310" y="788"/>
                    <a:pt x="9169" y="2615"/>
                    <a:pt x="9169" y="4915"/>
                  </a:cubicBezTo>
                  <a:cubicBezTo>
                    <a:pt x="9169" y="7183"/>
                    <a:pt x="7310" y="9042"/>
                    <a:pt x="5042" y="9042"/>
                  </a:cubicBezTo>
                  <a:cubicBezTo>
                    <a:pt x="3624" y="9042"/>
                    <a:pt x="2364" y="8317"/>
                    <a:pt x="1608" y="7246"/>
                  </a:cubicBezTo>
                  <a:cubicBezTo>
                    <a:pt x="820" y="6049"/>
                    <a:pt x="694" y="4568"/>
                    <a:pt x="1230" y="3308"/>
                  </a:cubicBezTo>
                  <a:cubicBezTo>
                    <a:pt x="1860" y="1827"/>
                    <a:pt x="3309" y="788"/>
                    <a:pt x="5042" y="788"/>
                  </a:cubicBezTo>
                  <a:close/>
                  <a:moveTo>
                    <a:pt x="7531" y="9200"/>
                  </a:moveTo>
                  <a:lnTo>
                    <a:pt x="7531" y="11373"/>
                  </a:lnTo>
                  <a:cubicBezTo>
                    <a:pt x="7531" y="11594"/>
                    <a:pt x="7310" y="11751"/>
                    <a:pt x="7089" y="11814"/>
                  </a:cubicBezTo>
                  <a:lnTo>
                    <a:pt x="2962" y="11814"/>
                  </a:lnTo>
                  <a:cubicBezTo>
                    <a:pt x="2710" y="11814"/>
                    <a:pt x="2553" y="11594"/>
                    <a:pt x="2553" y="11373"/>
                  </a:cubicBezTo>
                  <a:lnTo>
                    <a:pt x="2553" y="9200"/>
                  </a:lnTo>
                  <a:cubicBezTo>
                    <a:pt x="3316" y="9645"/>
                    <a:pt x="4174" y="9873"/>
                    <a:pt x="5041" y="9873"/>
                  </a:cubicBezTo>
                  <a:cubicBezTo>
                    <a:pt x="5892" y="9873"/>
                    <a:pt x="6750" y="9652"/>
                    <a:pt x="7531" y="9200"/>
                  </a:cubicBezTo>
                  <a:close/>
                  <a:moveTo>
                    <a:pt x="4947" y="0"/>
                  </a:moveTo>
                  <a:cubicBezTo>
                    <a:pt x="4296" y="0"/>
                    <a:pt x="3643" y="126"/>
                    <a:pt x="3025" y="378"/>
                  </a:cubicBezTo>
                  <a:cubicBezTo>
                    <a:pt x="1230" y="1134"/>
                    <a:pt x="1" y="2930"/>
                    <a:pt x="1" y="4946"/>
                  </a:cubicBezTo>
                  <a:cubicBezTo>
                    <a:pt x="1" y="6396"/>
                    <a:pt x="631" y="7750"/>
                    <a:pt x="1639" y="8664"/>
                  </a:cubicBezTo>
                  <a:lnTo>
                    <a:pt x="1639" y="11436"/>
                  </a:lnTo>
                  <a:cubicBezTo>
                    <a:pt x="1639" y="12098"/>
                    <a:pt x="2206" y="12697"/>
                    <a:pt x="2868" y="12697"/>
                  </a:cubicBezTo>
                  <a:lnTo>
                    <a:pt x="6995" y="12697"/>
                  </a:lnTo>
                  <a:cubicBezTo>
                    <a:pt x="7562" y="12697"/>
                    <a:pt x="8035" y="12350"/>
                    <a:pt x="8192" y="11877"/>
                  </a:cubicBezTo>
                  <a:cubicBezTo>
                    <a:pt x="10114" y="11720"/>
                    <a:pt x="11847" y="10113"/>
                    <a:pt x="11847" y="8160"/>
                  </a:cubicBezTo>
                  <a:lnTo>
                    <a:pt x="11847" y="7719"/>
                  </a:lnTo>
                  <a:cubicBezTo>
                    <a:pt x="12351" y="7530"/>
                    <a:pt x="12666" y="7089"/>
                    <a:pt x="12666" y="6522"/>
                  </a:cubicBezTo>
                  <a:cubicBezTo>
                    <a:pt x="12760" y="5734"/>
                    <a:pt x="12193" y="5198"/>
                    <a:pt x="11500" y="5198"/>
                  </a:cubicBezTo>
                  <a:cubicBezTo>
                    <a:pt x="10839" y="5198"/>
                    <a:pt x="10240" y="5734"/>
                    <a:pt x="10240" y="6459"/>
                  </a:cubicBezTo>
                  <a:cubicBezTo>
                    <a:pt x="10240" y="6994"/>
                    <a:pt x="10587" y="7435"/>
                    <a:pt x="11059" y="7624"/>
                  </a:cubicBezTo>
                  <a:lnTo>
                    <a:pt x="11059" y="8097"/>
                  </a:lnTo>
                  <a:cubicBezTo>
                    <a:pt x="11059" y="9546"/>
                    <a:pt x="9767" y="10775"/>
                    <a:pt x="8318" y="10964"/>
                  </a:cubicBezTo>
                  <a:lnTo>
                    <a:pt x="8318" y="8664"/>
                  </a:lnTo>
                  <a:cubicBezTo>
                    <a:pt x="8633" y="8380"/>
                    <a:pt x="8885" y="8065"/>
                    <a:pt x="9106" y="7750"/>
                  </a:cubicBezTo>
                  <a:cubicBezTo>
                    <a:pt x="10618" y="5514"/>
                    <a:pt x="10051" y="2395"/>
                    <a:pt x="7751" y="851"/>
                  </a:cubicBezTo>
                  <a:cubicBezTo>
                    <a:pt x="6900" y="284"/>
                    <a:pt x="5925" y="0"/>
                    <a:pt x="49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0" name="Google Shape;6710;p49"/>
            <p:cNvSpPr/>
            <p:nvPr/>
          </p:nvSpPr>
          <p:spPr>
            <a:xfrm>
              <a:off x="-38591750" y="2773600"/>
              <a:ext cx="63025" cy="61350"/>
            </a:xfrm>
            <a:custGeom>
              <a:avLst/>
              <a:gdLst/>
              <a:ahLst/>
              <a:cxnLst/>
              <a:rect l="l" t="t" r="r" b="b"/>
              <a:pathLst>
                <a:path w="2521" h="2454" extrusionOk="0">
                  <a:moveTo>
                    <a:pt x="1264" y="788"/>
                  </a:moveTo>
                  <a:cubicBezTo>
                    <a:pt x="1315" y="788"/>
                    <a:pt x="1368" y="798"/>
                    <a:pt x="1418" y="820"/>
                  </a:cubicBezTo>
                  <a:cubicBezTo>
                    <a:pt x="1544" y="851"/>
                    <a:pt x="1607" y="977"/>
                    <a:pt x="1639" y="1103"/>
                  </a:cubicBezTo>
                  <a:cubicBezTo>
                    <a:pt x="1716" y="1387"/>
                    <a:pt x="1519" y="1649"/>
                    <a:pt x="1273" y="1649"/>
                  </a:cubicBezTo>
                  <a:cubicBezTo>
                    <a:pt x="1218" y="1649"/>
                    <a:pt x="1161" y="1636"/>
                    <a:pt x="1103" y="1607"/>
                  </a:cubicBezTo>
                  <a:cubicBezTo>
                    <a:pt x="914" y="1544"/>
                    <a:pt x="788" y="1292"/>
                    <a:pt x="851" y="1072"/>
                  </a:cubicBezTo>
                  <a:cubicBezTo>
                    <a:pt x="924" y="902"/>
                    <a:pt x="1090" y="788"/>
                    <a:pt x="1264" y="788"/>
                  </a:cubicBezTo>
                  <a:close/>
                  <a:moveTo>
                    <a:pt x="1261" y="1"/>
                  </a:moveTo>
                  <a:cubicBezTo>
                    <a:pt x="599" y="1"/>
                    <a:pt x="0" y="536"/>
                    <a:pt x="32" y="1229"/>
                  </a:cubicBezTo>
                  <a:cubicBezTo>
                    <a:pt x="32" y="1765"/>
                    <a:pt x="379" y="2238"/>
                    <a:pt x="914" y="2395"/>
                  </a:cubicBezTo>
                  <a:cubicBezTo>
                    <a:pt x="1038" y="2435"/>
                    <a:pt x="1163" y="2453"/>
                    <a:pt x="1285" y="2453"/>
                  </a:cubicBezTo>
                  <a:cubicBezTo>
                    <a:pt x="1939" y="2453"/>
                    <a:pt x="2521" y="1920"/>
                    <a:pt x="2521" y="1229"/>
                  </a:cubicBezTo>
                  <a:cubicBezTo>
                    <a:pt x="2489" y="536"/>
                    <a:pt x="1922" y="1"/>
                    <a:pt x="126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11" name="Google Shape;6711;p49"/>
          <p:cNvGrpSpPr/>
          <p:nvPr/>
        </p:nvGrpSpPr>
        <p:grpSpPr>
          <a:xfrm>
            <a:off x="7214268" y="2462063"/>
            <a:ext cx="360056" cy="346516"/>
            <a:chOff x="-37534750" y="2668075"/>
            <a:chExt cx="332400" cy="319900"/>
          </a:xfrm>
          <a:solidFill>
            <a:srgbClr val="171536"/>
          </a:solidFill>
        </p:grpSpPr>
        <p:sp>
          <p:nvSpPr>
            <p:cNvPr id="6712" name="Google Shape;6712;p49"/>
            <p:cNvSpPr/>
            <p:nvPr/>
          </p:nvSpPr>
          <p:spPr>
            <a:xfrm>
              <a:off x="-37534750" y="2668075"/>
              <a:ext cx="332400" cy="319900"/>
            </a:xfrm>
            <a:custGeom>
              <a:avLst/>
              <a:gdLst/>
              <a:ahLst/>
              <a:cxnLst/>
              <a:rect l="l" t="t" r="r" b="b"/>
              <a:pathLst>
                <a:path w="13296" h="12796" extrusionOk="0">
                  <a:moveTo>
                    <a:pt x="5258" y="834"/>
                  </a:moveTo>
                  <a:cubicBezTo>
                    <a:pt x="5799" y="834"/>
                    <a:pt x="6338" y="935"/>
                    <a:pt x="6837" y="1134"/>
                  </a:cubicBezTo>
                  <a:cubicBezTo>
                    <a:pt x="9105" y="2142"/>
                    <a:pt x="10019" y="4852"/>
                    <a:pt x="8822" y="6963"/>
                  </a:cubicBezTo>
                  <a:cubicBezTo>
                    <a:pt x="8790" y="7026"/>
                    <a:pt x="8790" y="7026"/>
                    <a:pt x="8790" y="7057"/>
                  </a:cubicBezTo>
                  <a:cubicBezTo>
                    <a:pt x="8632" y="7372"/>
                    <a:pt x="8412" y="7656"/>
                    <a:pt x="8160" y="7876"/>
                  </a:cubicBezTo>
                  <a:cubicBezTo>
                    <a:pt x="8002" y="8002"/>
                    <a:pt x="7876" y="8128"/>
                    <a:pt x="7782" y="8191"/>
                  </a:cubicBezTo>
                  <a:cubicBezTo>
                    <a:pt x="7687" y="8223"/>
                    <a:pt x="7719" y="8223"/>
                    <a:pt x="7687" y="8286"/>
                  </a:cubicBezTo>
                  <a:cubicBezTo>
                    <a:pt x="7152" y="8664"/>
                    <a:pt x="6585" y="8947"/>
                    <a:pt x="5923" y="9073"/>
                  </a:cubicBezTo>
                  <a:cubicBezTo>
                    <a:pt x="5694" y="9110"/>
                    <a:pt x="5468" y="9128"/>
                    <a:pt x="5245" y="9128"/>
                  </a:cubicBezTo>
                  <a:cubicBezTo>
                    <a:pt x="2977" y="9128"/>
                    <a:pt x="1071" y="7298"/>
                    <a:pt x="1071" y="4946"/>
                  </a:cubicBezTo>
                  <a:cubicBezTo>
                    <a:pt x="1071" y="3592"/>
                    <a:pt x="1796" y="2268"/>
                    <a:pt x="2899" y="1544"/>
                  </a:cubicBezTo>
                  <a:cubicBezTo>
                    <a:pt x="3603" y="1068"/>
                    <a:pt x="4433" y="834"/>
                    <a:pt x="5258" y="834"/>
                  </a:cubicBezTo>
                  <a:close/>
                  <a:moveTo>
                    <a:pt x="9200" y="7876"/>
                  </a:moveTo>
                  <a:lnTo>
                    <a:pt x="11909" y="10586"/>
                  </a:lnTo>
                  <a:cubicBezTo>
                    <a:pt x="12067" y="10743"/>
                    <a:pt x="12130" y="10901"/>
                    <a:pt x="12130" y="11153"/>
                  </a:cubicBezTo>
                  <a:cubicBezTo>
                    <a:pt x="12130" y="11594"/>
                    <a:pt x="11783" y="11909"/>
                    <a:pt x="11405" y="11909"/>
                  </a:cubicBezTo>
                  <a:cubicBezTo>
                    <a:pt x="11184" y="11909"/>
                    <a:pt x="10995" y="11814"/>
                    <a:pt x="10838" y="11657"/>
                  </a:cubicBezTo>
                  <a:lnTo>
                    <a:pt x="8128" y="8947"/>
                  </a:lnTo>
                  <a:cubicBezTo>
                    <a:pt x="8160" y="8916"/>
                    <a:pt x="8759" y="8506"/>
                    <a:pt x="9200" y="7876"/>
                  </a:cubicBezTo>
                  <a:close/>
                  <a:moveTo>
                    <a:pt x="5198" y="0"/>
                  </a:moveTo>
                  <a:cubicBezTo>
                    <a:pt x="3529" y="0"/>
                    <a:pt x="1985" y="882"/>
                    <a:pt x="1103" y="2205"/>
                  </a:cubicBezTo>
                  <a:cubicBezTo>
                    <a:pt x="158" y="3623"/>
                    <a:pt x="0" y="5387"/>
                    <a:pt x="630" y="6931"/>
                  </a:cubicBezTo>
                  <a:cubicBezTo>
                    <a:pt x="1470" y="8860"/>
                    <a:pt x="3356" y="9972"/>
                    <a:pt x="5251" y="9972"/>
                  </a:cubicBezTo>
                  <a:cubicBezTo>
                    <a:pt x="5988" y="9972"/>
                    <a:pt x="6725" y="9804"/>
                    <a:pt x="7404" y="9452"/>
                  </a:cubicBezTo>
                  <a:lnTo>
                    <a:pt x="10302" y="12318"/>
                  </a:lnTo>
                  <a:cubicBezTo>
                    <a:pt x="10588" y="12626"/>
                    <a:pt x="11026" y="12796"/>
                    <a:pt x="11468" y="12796"/>
                  </a:cubicBezTo>
                  <a:cubicBezTo>
                    <a:pt x="11661" y="12796"/>
                    <a:pt x="11854" y="12763"/>
                    <a:pt x="12035" y="12697"/>
                  </a:cubicBezTo>
                  <a:cubicBezTo>
                    <a:pt x="13043" y="12161"/>
                    <a:pt x="13295" y="10806"/>
                    <a:pt x="12539" y="10050"/>
                  </a:cubicBezTo>
                  <a:lnTo>
                    <a:pt x="9672" y="7183"/>
                  </a:lnTo>
                  <a:cubicBezTo>
                    <a:pt x="10334" y="5860"/>
                    <a:pt x="10334" y="4348"/>
                    <a:pt x="9767" y="3025"/>
                  </a:cubicBezTo>
                  <a:cubicBezTo>
                    <a:pt x="9042" y="1229"/>
                    <a:pt x="7215" y="0"/>
                    <a:pt x="519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3" name="Google Shape;6713;p49"/>
            <p:cNvSpPr/>
            <p:nvPr/>
          </p:nvSpPr>
          <p:spPr>
            <a:xfrm>
              <a:off x="-37487500" y="2709475"/>
              <a:ext cx="165425" cy="164450"/>
            </a:xfrm>
            <a:custGeom>
              <a:avLst/>
              <a:gdLst/>
              <a:ahLst/>
              <a:cxnLst/>
              <a:rect l="l" t="t" r="r" b="b"/>
              <a:pathLst>
                <a:path w="6617" h="6578" extrusionOk="0">
                  <a:moveTo>
                    <a:pt x="3308" y="833"/>
                  </a:moveTo>
                  <a:cubicBezTo>
                    <a:pt x="4695" y="833"/>
                    <a:pt x="5797" y="1936"/>
                    <a:pt x="5797" y="3290"/>
                  </a:cubicBezTo>
                  <a:cubicBezTo>
                    <a:pt x="5797" y="4614"/>
                    <a:pt x="4726" y="5779"/>
                    <a:pt x="3308" y="5779"/>
                  </a:cubicBezTo>
                  <a:cubicBezTo>
                    <a:pt x="1954" y="5779"/>
                    <a:pt x="851" y="4677"/>
                    <a:pt x="851" y="3290"/>
                  </a:cubicBezTo>
                  <a:cubicBezTo>
                    <a:pt x="851" y="1936"/>
                    <a:pt x="1954" y="833"/>
                    <a:pt x="3308" y="833"/>
                  </a:cubicBezTo>
                  <a:close/>
                  <a:moveTo>
                    <a:pt x="3319" y="0"/>
                  </a:moveTo>
                  <a:cubicBezTo>
                    <a:pt x="2880" y="0"/>
                    <a:pt x="2438" y="81"/>
                    <a:pt x="2017" y="234"/>
                  </a:cubicBezTo>
                  <a:cubicBezTo>
                    <a:pt x="851" y="738"/>
                    <a:pt x="0" y="1936"/>
                    <a:pt x="0" y="3259"/>
                  </a:cubicBezTo>
                  <a:cubicBezTo>
                    <a:pt x="0" y="4362"/>
                    <a:pt x="568" y="5401"/>
                    <a:pt x="1481" y="6031"/>
                  </a:cubicBezTo>
                  <a:cubicBezTo>
                    <a:pt x="2033" y="6405"/>
                    <a:pt x="2645" y="6578"/>
                    <a:pt x="3255" y="6578"/>
                  </a:cubicBezTo>
                  <a:cubicBezTo>
                    <a:pt x="3725" y="6578"/>
                    <a:pt x="4193" y="6475"/>
                    <a:pt x="4632" y="6283"/>
                  </a:cubicBezTo>
                  <a:cubicBezTo>
                    <a:pt x="5829" y="5748"/>
                    <a:pt x="6585" y="4551"/>
                    <a:pt x="6585" y="3259"/>
                  </a:cubicBezTo>
                  <a:cubicBezTo>
                    <a:pt x="6616" y="2219"/>
                    <a:pt x="6081" y="1180"/>
                    <a:pt x="5167" y="549"/>
                  </a:cubicBezTo>
                  <a:cubicBezTo>
                    <a:pt x="4605" y="175"/>
                    <a:pt x="3965" y="0"/>
                    <a:pt x="33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714" name="Google Shape;6714;p49"/>
          <p:cNvSpPr/>
          <p:nvPr/>
        </p:nvSpPr>
        <p:spPr>
          <a:xfrm>
            <a:off x="2340638" y="1683287"/>
            <a:ext cx="345541" cy="342779"/>
          </a:xfrm>
          <a:custGeom>
            <a:avLst/>
            <a:gdLst/>
            <a:ahLst/>
            <a:cxnLst/>
            <a:rect l="l" t="t" r="r" b="b"/>
            <a:pathLst>
              <a:path w="12760" h="12658" extrusionOk="0">
                <a:moveTo>
                  <a:pt x="6270" y="1032"/>
                </a:moveTo>
                <a:lnTo>
                  <a:pt x="6932" y="1693"/>
                </a:lnTo>
                <a:lnTo>
                  <a:pt x="5640" y="1693"/>
                </a:lnTo>
                <a:lnTo>
                  <a:pt x="6270" y="1032"/>
                </a:lnTo>
                <a:close/>
                <a:moveTo>
                  <a:pt x="11342" y="2481"/>
                </a:moveTo>
                <a:lnTo>
                  <a:pt x="10523" y="3300"/>
                </a:lnTo>
                <a:lnTo>
                  <a:pt x="2332" y="3300"/>
                </a:lnTo>
                <a:lnTo>
                  <a:pt x="1513" y="2481"/>
                </a:lnTo>
                <a:close/>
                <a:moveTo>
                  <a:pt x="8381" y="9381"/>
                </a:moveTo>
                <a:lnTo>
                  <a:pt x="8381" y="10200"/>
                </a:lnTo>
                <a:lnTo>
                  <a:pt x="6711" y="10200"/>
                </a:lnTo>
                <a:lnTo>
                  <a:pt x="6711" y="9381"/>
                </a:lnTo>
                <a:close/>
                <a:moveTo>
                  <a:pt x="10303" y="4151"/>
                </a:moveTo>
                <a:lnTo>
                  <a:pt x="10303" y="10200"/>
                </a:lnTo>
                <a:lnTo>
                  <a:pt x="9200" y="10200"/>
                </a:lnTo>
                <a:lnTo>
                  <a:pt x="9200" y="9003"/>
                </a:lnTo>
                <a:cubicBezTo>
                  <a:pt x="9200" y="8751"/>
                  <a:pt x="8980" y="8562"/>
                  <a:pt x="8759" y="8562"/>
                </a:cubicBezTo>
                <a:lnTo>
                  <a:pt x="6270" y="8562"/>
                </a:lnTo>
                <a:cubicBezTo>
                  <a:pt x="6050" y="8562"/>
                  <a:pt x="5892" y="8751"/>
                  <a:pt x="5892" y="9003"/>
                </a:cubicBezTo>
                <a:lnTo>
                  <a:pt x="5892" y="10200"/>
                </a:lnTo>
                <a:lnTo>
                  <a:pt x="2584" y="10200"/>
                </a:lnTo>
                <a:lnTo>
                  <a:pt x="2584" y="4151"/>
                </a:lnTo>
                <a:close/>
                <a:moveTo>
                  <a:pt x="914" y="3080"/>
                </a:moveTo>
                <a:lnTo>
                  <a:pt x="1733" y="3899"/>
                </a:lnTo>
                <a:lnTo>
                  <a:pt x="1733" y="10452"/>
                </a:lnTo>
                <a:lnTo>
                  <a:pt x="914" y="11271"/>
                </a:lnTo>
                <a:lnTo>
                  <a:pt x="914" y="3080"/>
                </a:lnTo>
                <a:close/>
                <a:moveTo>
                  <a:pt x="11941" y="3080"/>
                </a:moveTo>
                <a:lnTo>
                  <a:pt x="11941" y="11271"/>
                </a:lnTo>
                <a:lnTo>
                  <a:pt x="11122" y="10452"/>
                </a:lnTo>
                <a:lnTo>
                  <a:pt x="11122" y="3899"/>
                </a:lnTo>
                <a:lnTo>
                  <a:pt x="11941" y="3080"/>
                </a:lnTo>
                <a:close/>
                <a:moveTo>
                  <a:pt x="10492" y="11050"/>
                </a:moveTo>
                <a:lnTo>
                  <a:pt x="11311" y="11870"/>
                </a:lnTo>
                <a:lnTo>
                  <a:pt x="1481" y="11870"/>
                </a:lnTo>
                <a:lnTo>
                  <a:pt x="2300" y="11050"/>
                </a:lnTo>
                <a:close/>
                <a:moveTo>
                  <a:pt x="6254" y="0"/>
                </a:moveTo>
                <a:cubicBezTo>
                  <a:pt x="6144" y="0"/>
                  <a:pt x="6034" y="39"/>
                  <a:pt x="5955" y="118"/>
                </a:cubicBezTo>
                <a:lnTo>
                  <a:pt x="4443" y="1662"/>
                </a:lnTo>
                <a:lnTo>
                  <a:pt x="379" y="1662"/>
                </a:lnTo>
                <a:cubicBezTo>
                  <a:pt x="221" y="1693"/>
                  <a:pt x="95" y="1819"/>
                  <a:pt x="64" y="1946"/>
                </a:cubicBezTo>
                <a:cubicBezTo>
                  <a:pt x="1" y="2009"/>
                  <a:pt x="64" y="1473"/>
                  <a:pt x="64" y="12248"/>
                </a:cubicBezTo>
                <a:cubicBezTo>
                  <a:pt x="64" y="12374"/>
                  <a:pt x="95" y="12500"/>
                  <a:pt x="221" y="12563"/>
                </a:cubicBezTo>
                <a:cubicBezTo>
                  <a:pt x="284" y="12657"/>
                  <a:pt x="379" y="12657"/>
                  <a:pt x="473" y="12657"/>
                </a:cubicBezTo>
                <a:lnTo>
                  <a:pt x="12351" y="12657"/>
                </a:lnTo>
                <a:cubicBezTo>
                  <a:pt x="12571" y="12657"/>
                  <a:pt x="12729" y="12468"/>
                  <a:pt x="12729" y="12216"/>
                </a:cubicBezTo>
                <a:lnTo>
                  <a:pt x="12729" y="2009"/>
                </a:lnTo>
                <a:cubicBezTo>
                  <a:pt x="12760" y="1851"/>
                  <a:pt x="12571" y="1662"/>
                  <a:pt x="12351" y="1662"/>
                </a:cubicBezTo>
                <a:lnTo>
                  <a:pt x="8097" y="1662"/>
                </a:lnTo>
                <a:lnTo>
                  <a:pt x="6554" y="118"/>
                </a:lnTo>
                <a:cubicBezTo>
                  <a:pt x="6475" y="39"/>
                  <a:pt x="6365" y="0"/>
                  <a:pt x="6254" y="0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715" name="Google Shape;6715;p49"/>
          <p:cNvGrpSpPr/>
          <p:nvPr/>
        </p:nvGrpSpPr>
        <p:grpSpPr>
          <a:xfrm>
            <a:off x="2336367" y="2080696"/>
            <a:ext cx="345541" cy="344133"/>
            <a:chOff x="-42062025" y="2316000"/>
            <a:chExt cx="319000" cy="317700"/>
          </a:xfrm>
          <a:solidFill>
            <a:srgbClr val="171536"/>
          </a:solidFill>
        </p:grpSpPr>
        <p:sp>
          <p:nvSpPr>
            <p:cNvPr id="6716" name="Google Shape;6716;p49"/>
            <p:cNvSpPr/>
            <p:nvPr/>
          </p:nvSpPr>
          <p:spPr>
            <a:xfrm>
              <a:off x="-41965150" y="2477075"/>
              <a:ext cx="124475" cy="112675"/>
            </a:xfrm>
            <a:custGeom>
              <a:avLst/>
              <a:gdLst/>
              <a:ahLst/>
              <a:cxnLst/>
              <a:rect l="l" t="t" r="r" b="b"/>
              <a:pathLst>
                <a:path w="4979" h="4507" extrusionOk="0">
                  <a:moveTo>
                    <a:pt x="2521" y="1371"/>
                  </a:moveTo>
                  <a:lnTo>
                    <a:pt x="2773" y="1812"/>
                  </a:lnTo>
                  <a:cubicBezTo>
                    <a:pt x="2836" y="1938"/>
                    <a:pt x="2931" y="2001"/>
                    <a:pt x="3088" y="2064"/>
                  </a:cubicBezTo>
                  <a:lnTo>
                    <a:pt x="3592" y="2127"/>
                  </a:lnTo>
                  <a:lnTo>
                    <a:pt x="3151" y="2473"/>
                  </a:lnTo>
                  <a:cubicBezTo>
                    <a:pt x="3088" y="2568"/>
                    <a:pt x="2994" y="2725"/>
                    <a:pt x="3057" y="2851"/>
                  </a:cubicBezTo>
                  <a:lnTo>
                    <a:pt x="3120" y="3355"/>
                  </a:lnTo>
                  <a:lnTo>
                    <a:pt x="2679" y="3103"/>
                  </a:lnTo>
                  <a:cubicBezTo>
                    <a:pt x="2631" y="3072"/>
                    <a:pt x="2568" y="3056"/>
                    <a:pt x="2501" y="3056"/>
                  </a:cubicBezTo>
                  <a:cubicBezTo>
                    <a:pt x="2434" y="3056"/>
                    <a:pt x="2364" y="3072"/>
                    <a:pt x="2301" y="3103"/>
                  </a:cubicBezTo>
                  <a:lnTo>
                    <a:pt x="1860" y="3355"/>
                  </a:lnTo>
                  <a:lnTo>
                    <a:pt x="1954" y="2851"/>
                  </a:lnTo>
                  <a:cubicBezTo>
                    <a:pt x="1986" y="2725"/>
                    <a:pt x="1891" y="2568"/>
                    <a:pt x="1828" y="2473"/>
                  </a:cubicBezTo>
                  <a:lnTo>
                    <a:pt x="1481" y="2127"/>
                  </a:lnTo>
                  <a:lnTo>
                    <a:pt x="1986" y="2064"/>
                  </a:lnTo>
                  <a:cubicBezTo>
                    <a:pt x="2112" y="2064"/>
                    <a:pt x="2206" y="1938"/>
                    <a:pt x="2301" y="1812"/>
                  </a:cubicBezTo>
                  <a:lnTo>
                    <a:pt x="2521" y="1371"/>
                  </a:lnTo>
                  <a:close/>
                  <a:moveTo>
                    <a:pt x="2474" y="0"/>
                  </a:moveTo>
                  <a:cubicBezTo>
                    <a:pt x="2332" y="0"/>
                    <a:pt x="2190" y="79"/>
                    <a:pt x="2112" y="236"/>
                  </a:cubicBezTo>
                  <a:lnTo>
                    <a:pt x="1576" y="1276"/>
                  </a:lnTo>
                  <a:lnTo>
                    <a:pt x="473" y="1434"/>
                  </a:lnTo>
                  <a:cubicBezTo>
                    <a:pt x="127" y="1465"/>
                    <a:pt x="1" y="1906"/>
                    <a:pt x="253" y="2127"/>
                  </a:cubicBezTo>
                  <a:lnTo>
                    <a:pt x="1040" y="2914"/>
                  </a:lnTo>
                  <a:lnTo>
                    <a:pt x="851" y="4017"/>
                  </a:lnTo>
                  <a:cubicBezTo>
                    <a:pt x="802" y="4291"/>
                    <a:pt x="1028" y="4506"/>
                    <a:pt x="1249" y="4506"/>
                  </a:cubicBezTo>
                  <a:cubicBezTo>
                    <a:pt x="1308" y="4506"/>
                    <a:pt x="1366" y="4491"/>
                    <a:pt x="1418" y="4458"/>
                  </a:cubicBezTo>
                  <a:lnTo>
                    <a:pt x="2427" y="3954"/>
                  </a:lnTo>
                  <a:lnTo>
                    <a:pt x="3403" y="4458"/>
                  </a:lnTo>
                  <a:cubicBezTo>
                    <a:pt x="3465" y="4489"/>
                    <a:pt x="3528" y="4503"/>
                    <a:pt x="3589" y="4503"/>
                  </a:cubicBezTo>
                  <a:cubicBezTo>
                    <a:pt x="3839" y="4503"/>
                    <a:pt x="4052" y="4270"/>
                    <a:pt x="4002" y="4017"/>
                  </a:cubicBezTo>
                  <a:lnTo>
                    <a:pt x="3781" y="2914"/>
                  </a:lnTo>
                  <a:lnTo>
                    <a:pt x="4569" y="2127"/>
                  </a:lnTo>
                  <a:cubicBezTo>
                    <a:pt x="4978" y="1906"/>
                    <a:pt x="4821" y="1465"/>
                    <a:pt x="4474" y="1434"/>
                  </a:cubicBezTo>
                  <a:lnTo>
                    <a:pt x="3372" y="1276"/>
                  </a:lnTo>
                  <a:lnTo>
                    <a:pt x="2836" y="236"/>
                  </a:lnTo>
                  <a:cubicBezTo>
                    <a:pt x="2757" y="79"/>
                    <a:pt x="2616" y="0"/>
                    <a:pt x="24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7" name="Google Shape;6717;p49"/>
            <p:cNvSpPr/>
            <p:nvPr/>
          </p:nvSpPr>
          <p:spPr>
            <a:xfrm>
              <a:off x="-42062025" y="2316000"/>
              <a:ext cx="319000" cy="317700"/>
            </a:xfrm>
            <a:custGeom>
              <a:avLst/>
              <a:gdLst/>
              <a:ahLst/>
              <a:cxnLst/>
              <a:rect l="l" t="t" r="r" b="b"/>
              <a:pathLst>
                <a:path w="12760" h="12708" extrusionOk="0">
                  <a:moveTo>
                    <a:pt x="9610" y="851"/>
                  </a:moveTo>
                  <a:lnTo>
                    <a:pt x="8129" y="2615"/>
                  </a:lnTo>
                  <a:cubicBezTo>
                    <a:pt x="8097" y="2584"/>
                    <a:pt x="8034" y="2584"/>
                    <a:pt x="7940" y="2584"/>
                  </a:cubicBezTo>
                  <a:lnTo>
                    <a:pt x="4821" y="2584"/>
                  </a:lnTo>
                  <a:cubicBezTo>
                    <a:pt x="4758" y="2584"/>
                    <a:pt x="4726" y="2584"/>
                    <a:pt x="4632" y="2615"/>
                  </a:cubicBezTo>
                  <a:lnTo>
                    <a:pt x="3183" y="851"/>
                  </a:lnTo>
                  <a:close/>
                  <a:moveTo>
                    <a:pt x="7530" y="3371"/>
                  </a:moveTo>
                  <a:lnTo>
                    <a:pt x="6396" y="4726"/>
                  </a:lnTo>
                  <a:lnTo>
                    <a:pt x="5293" y="3371"/>
                  </a:lnTo>
                  <a:close/>
                  <a:moveTo>
                    <a:pt x="10555" y="1009"/>
                  </a:moveTo>
                  <a:lnTo>
                    <a:pt x="11783" y="2237"/>
                  </a:lnTo>
                  <a:lnTo>
                    <a:pt x="8759" y="5923"/>
                  </a:lnTo>
                  <a:cubicBezTo>
                    <a:pt x="8255" y="5545"/>
                    <a:pt x="7719" y="5262"/>
                    <a:pt x="7121" y="5136"/>
                  </a:cubicBezTo>
                  <a:lnTo>
                    <a:pt x="10555" y="1009"/>
                  </a:lnTo>
                  <a:close/>
                  <a:moveTo>
                    <a:pt x="2269" y="1040"/>
                  </a:moveTo>
                  <a:lnTo>
                    <a:pt x="5703" y="5199"/>
                  </a:lnTo>
                  <a:cubicBezTo>
                    <a:pt x="5104" y="5293"/>
                    <a:pt x="4506" y="5545"/>
                    <a:pt x="4033" y="5986"/>
                  </a:cubicBezTo>
                  <a:cubicBezTo>
                    <a:pt x="3214" y="4947"/>
                    <a:pt x="1040" y="2269"/>
                    <a:pt x="1040" y="2269"/>
                  </a:cubicBezTo>
                  <a:lnTo>
                    <a:pt x="2269" y="1040"/>
                  </a:lnTo>
                  <a:close/>
                  <a:moveTo>
                    <a:pt x="6349" y="5978"/>
                  </a:moveTo>
                  <a:cubicBezTo>
                    <a:pt x="7097" y="5978"/>
                    <a:pt x="7845" y="6254"/>
                    <a:pt x="8412" y="6805"/>
                  </a:cubicBezTo>
                  <a:lnTo>
                    <a:pt x="8538" y="6932"/>
                  </a:lnTo>
                  <a:cubicBezTo>
                    <a:pt x="8633" y="7026"/>
                    <a:pt x="8727" y="7152"/>
                    <a:pt x="8822" y="7278"/>
                  </a:cubicBezTo>
                  <a:cubicBezTo>
                    <a:pt x="9452" y="8097"/>
                    <a:pt x="9484" y="9168"/>
                    <a:pt x="9137" y="10082"/>
                  </a:cubicBezTo>
                  <a:cubicBezTo>
                    <a:pt x="8662" y="11199"/>
                    <a:pt x="7524" y="11885"/>
                    <a:pt x="6358" y="11885"/>
                  </a:cubicBezTo>
                  <a:cubicBezTo>
                    <a:pt x="5978" y="11885"/>
                    <a:pt x="5595" y="11812"/>
                    <a:pt x="5230" y="11657"/>
                  </a:cubicBezTo>
                  <a:cubicBezTo>
                    <a:pt x="3340" y="10870"/>
                    <a:pt x="2805" y="8412"/>
                    <a:pt x="4159" y="6932"/>
                  </a:cubicBezTo>
                  <a:lnTo>
                    <a:pt x="4285" y="6805"/>
                  </a:lnTo>
                  <a:cubicBezTo>
                    <a:pt x="4852" y="6254"/>
                    <a:pt x="5601" y="5978"/>
                    <a:pt x="6349" y="5978"/>
                  </a:cubicBezTo>
                  <a:close/>
                  <a:moveTo>
                    <a:pt x="2269" y="0"/>
                  </a:moveTo>
                  <a:cubicBezTo>
                    <a:pt x="2143" y="0"/>
                    <a:pt x="2048" y="32"/>
                    <a:pt x="1954" y="95"/>
                  </a:cubicBezTo>
                  <a:lnTo>
                    <a:pt x="158" y="1922"/>
                  </a:lnTo>
                  <a:cubicBezTo>
                    <a:pt x="1" y="2080"/>
                    <a:pt x="1" y="2300"/>
                    <a:pt x="95" y="2458"/>
                  </a:cubicBezTo>
                  <a:lnTo>
                    <a:pt x="3372" y="6522"/>
                  </a:lnTo>
                  <a:cubicBezTo>
                    <a:pt x="1985" y="8255"/>
                    <a:pt x="2395" y="10807"/>
                    <a:pt x="4254" y="12035"/>
                  </a:cubicBezTo>
                  <a:cubicBezTo>
                    <a:pt x="4911" y="12489"/>
                    <a:pt x="5659" y="12708"/>
                    <a:pt x="6397" y="12708"/>
                  </a:cubicBezTo>
                  <a:cubicBezTo>
                    <a:pt x="7606" y="12708"/>
                    <a:pt x="8791" y="12122"/>
                    <a:pt x="9515" y="11027"/>
                  </a:cubicBezTo>
                  <a:cubicBezTo>
                    <a:pt x="10429" y="9641"/>
                    <a:pt x="10397" y="7814"/>
                    <a:pt x="9326" y="6522"/>
                  </a:cubicBezTo>
                  <a:lnTo>
                    <a:pt x="12634" y="2458"/>
                  </a:lnTo>
                  <a:cubicBezTo>
                    <a:pt x="12760" y="2300"/>
                    <a:pt x="12760" y="2080"/>
                    <a:pt x="12603" y="1922"/>
                  </a:cubicBezTo>
                  <a:lnTo>
                    <a:pt x="10775" y="95"/>
                  </a:lnTo>
                  <a:cubicBezTo>
                    <a:pt x="10712" y="32"/>
                    <a:pt x="10555" y="0"/>
                    <a:pt x="1042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718" name="Google Shape;6718;p49"/>
          <p:cNvSpPr/>
          <p:nvPr/>
        </p:nvSpPr>
        <p:spPr>
          <a:xfrm>
            <a:off x="2339352" y="2477627"/>
            <a:ext cx="348113" cy="345270"/>
          </a:xfrm>
          <a:custGeom>
            <a:avLst/>
            <a:gdLst/>
            <a:ahLst/>
            <a:cxnLst/>
            <a:rect l="l" t="t" r="r" b="b"/>
            <a:pathLst>
              <a:path w="12855" h="12750" extrusionOk="0">
                <a:moveTo>
                  <a:pt x="6304" y="770"/>
                </a:moveTo>
                <a:cubicBezTo>
                  <a:pt x="6519" y="770"/>
                  <a:pt x="6711" y="952"/>
                  <a:pt x="6711" y="1186"/>
                </a:cubicBezTo>
                <a:lnTo>
                  <a:pt x="6711" y="1659"/>
                </a:lnTo>
                <a:cubicBezTo>
                  <a:pt x="6569" y="1643"/>
                  <a:pt x="6435" y="1635"/>
                  <a:pt x="6302" y="1635"/>
                </a:cubicBezTo>
                <a:cubicBezTo>
                  <a:pt x="6168" y="1635"/>
                  <a:pt x="6034" y="1643"/>
                  <a:pt x="5892" y="1659"/>
                </a:cubicBezTo>
                <a:lnTo>
                  <a:pt x="5892" y="1186"/>
                </a:lnTo>
                <a:cubicBezTo>
                  <a:pt x="5892" y="1029"/>
                  <a:pt x="5955" y="934"/>
                  <a:pt x="6081" y="840"/>
                </a:cubicBezTo>
                <a:cubicBezTo>
                  <a:pt x="6154" y="791"/>
                  <a:pt x="6230" y="770"/>
                  <a:pt x="6304" y="770"/>
                </a:cubicBezTo>
                <a:close/>
                <a:moveTo>
                  <a:pt x="6249" y="2423"/>
                </a:moveTo>
                <a:cubicBezTo>
                  <a:pt x="7067" y="2423"/>
                  <a:pt x="7748" y="3312"/>
                  <a:pt x="7373" y="4148"/>
                </a:cubicBezTo>
                <a:cubicBezTo>
                  <a:pt x="7184" y="4619"/>
                  <a:pt x="6731" y="4914"/>
                  <a:pt x="6251" y="4914"/>
                </a:cubicBezTo>
                <a:cubicBezTo>
                  <a:pt x="6089" y="4914"/>
                  <a:pt x="5925" y="4881"/>
                  <a:pt x="5766" y="4809"/>
                </a:cubicBezTo>
                <a:cubicBezTo>
                  <a:pt x="5136" y="4557"/>
                  <a:pt x="4852" y="3707"/>
                  <a:pt x="5230" y="3045"/>
                </a:cubicBezTo>
                <a:cubicBezTo>
                  <a:pt x="5325" y="2856"/>
                  <a:pt x="5482" y="2699"/>
                  <a:pt x="5640" y="2604"/>
                </a:cubicBezTo>
                <a:cubicBezTo>
                  <a:pt x="5766" y="2541"/>
                  <a:pt x="5892" y="2510"/>
                  <a:pt x="6018" y="2447"/>
                </a:cubicBezTo>
                <a:cubicBezTo>
                  <a:pt x="6096" y="2431"/>
                  <a:pt x="6173" y="2423"/>
                  <a:pt x="6249" y="2423"/>
                </a:cubicBezTo>
                <a:close/>
                <a:moveTo>
                  <a:pt x="4852" y="5156"/>
                </a:moveTo>
                <a:cubicBezTo>
                  <a:pt x="5041" y="5377"/>
                  <a:pt x="5293" y="5534"/>
                  <a:pt x="5577" y="5597"/>
                </a:cubicBezTo>
                <a:lnTo>
                  <a:pt x="3939" y="8243"/>
                </a:lnTo>
                <a:lnTo>
                  <a:pt x="2962" y="8243"/>
                </a:lnTo>
                <a:lnTo>
                  <a:pt x="4852" y="5156"/>
                </a:lnTo>
                <a:close/>
                <a:moveTo>
                  <a:pt x="7719" y="5187"/>
                </a:moveTo>
                <a:lnTo>
                  <a:pt x="9610" y="8243"/>
                </a:lnTo>
                <a:lnTo>
                  <a:pt x="8633" y="8243"/>
                </a:lnTo>
                <a:lnTo>
                  <a:pt x="7026" y="5597"/>
                </a:lnTo>
                <a:cubicBezTo>
                  <a:pt x="7310" y="5503"/>
                  <a:pt x="7530" y="5377"/>
                  <a:pt x="7719" y="5187"/>
                </a:cubicBezTo>
                <a:close/>
                <a:moveTo>
                  <a:pt x="6333" y="6007"/>
                </a:moveTo>
                <a:lnTo>
                  <a:pt x="7688" y="8275"/>
                </a:lnTo>
                <a:lnTo>
                  <a:pt x="7467" y="8275"/>
                </a:lnTo>
                <a:lnTo>
                  <a:pt x="7467" y="8243"/>
                </a:lnTo>
                <a:cubicBezTo>
                  <a:pt x="7373" y="7960"/>
                  <a:pt x="7215" y="7771"/>
                  <a:pt x="6995" y="7613"/>
                </a:cubicBezTo>
                <a:cubicBezTo>
                  <a:pt x="6783" y="7462"/>
                  <a:pt x="6545" y="7391"/>
                  <a:pt x="6310" y="7391"/>
                </a:cubicBezTo>
                <a:cubicBezTo>
                  <a:pt x="5812" y="7391"/>
                  <a:pt x="5329" y="7708"/>
                  <a:pt x="5136" y="8243"/>
                </a:cubicBezTo>
                <a:lnTo>
                  <a:pt x="4947" y="8243"/>
                </a:lnTo>
                <a:lnTo>
                  <a:pt x="6333" y="6007"/>
                </a:lnTo>
                <a:close/>
                <a:moveTo>
                  <a:pt x="6274" y="8212"/>
                </a:moveTo>
                <a:cubicBezTo>
                  <a:pt x="6325" y="8212"/>
                  <a:pt x="6377" y="8222"/>
                  <a:pt x="6428" y="8243"/>
                </a:cubicBezTo>
                <a:cubicBezTo>
                  <a:pt x="6585" y="8306"/>
                  <a:pt x="6680" y="8495"/>
                  <a:pt x="6680" y="8653"/>
                </a:cubicBezTo>
                <a:cubicBezTo>
                  <a:pt x="6704" y="8901"/>
                  <a:pt x="6515" y="9071"/>
                  <a:pt x="6295" y="9071"/>
                </a:cubicBezTo>
                <a:cubicBezTo>
                  <a:pt x="6235" y="9071"/>
                  <a:pt x="6173" y="9058"/>
                  <a:pt x="6113" y="9031"/>
                </a:cubicBezTo>
                <a:cubicBezTo>
                  <a:pt x="5924" y="8968"/>
                  <a:pt x="5798" y="8716"/>
                  <a:pt x="5892" y="8495"/>
                </a:cubicBezTo>
                <a:cubicBezTo>
                  <a:pt x="5941" y="8326"/>
                  <a:pt x="6101" y="8212"/>
                  <a:pt x="6274" y="8212"/>
                </a:cubicBezTo>
                <a:close/>
                <a:moveTo>
                  <a:pt x="3435" y="9063"/>
                </a:moveTo>
                <a:lnTo>
                  <a:pt x="1891" y="11583"/>
                </a:lnTo>
                <a:cubicBezTo>
                  <a:pt x="1576" y="11205"/>
                  <a:pt x="1513" y="10606"/>
                  <a:pt x="1796" y="10165"/>
                </a:cubicBezTo>
                <a:lnTo>
                  <a:pt x="2458" y="9063"/>
                </a:lnTo>
                <a:close/>
                <a:moveTo>
                  <a:pt x="10145" y="9063"/>
                </a:moveTo>
                <a:lnTo>
                  <a:pt x="10807" y="10165"/>
                </a:lnTo>
                <a:cubicBezTo>
                  <a:pt x="11027" y="10606"/>
                  <a:pt x="10996" y="11205"/>
                  <a:pt x="10681" y="11583"/>
                </a:cubicBezTo>
                <a:lnTo>
                  <a:pt x="9169" y="9063"/>
                </a:lnTo>
                <a:close/>
                <a:moveTo>
                  <a:pt x="6256" y="1"/>
                </a:moveTo>
                <a:cubicBezTo>
                  <a:pt x="5728" y="1"/>
                  <a:pt x="5259" y="331"/>
                  <a:pt x="5104" y="871"/>
                </a:cubicBezTo>
                <a:cubicBezTo>
                  <a:pt x="5041" y="997"/>
                  <a:pt x="5041" y="1123"/>
                  <a:pt x="5041" y="1218"/>
                </a:cubicBezTo>
                <a:lnTo>
                  <a:pt x="5041" y="2069"/>
                </a:lnTo>
                <a:cubicBezTo>
                  <a:pt x="4317" y="2604"/>
                  <a:pt x="4033" y="3581"/>
                  <a:pt x="4348" y="4431"/>
                </a:cubicBezTo>
                <a:cubicBezTo>
                  <a:pt x="4002" y="4998"/>
                  <a:pt x="2836" y="6920"/>
                  <a:pt x="1985" y="8275"/>
                </a:cubicBezTo>
                <a:lnTo>
                  <a:pt x="473" y="8275"/>
                </a:lnTo>
                <a:cubicBezTo>
                  <a:pt x="284" y="8275"/>
                  <a:pt x="95" y="8432"/>
                  <a:pt x="64" y="8653"/>
                </a:cubicBezTo>
                <a:cubicBezTo>
                  <a:pt x="1" y="8874"/>
                  <a:pt x="221" y="9094"/>
                  <a:pt x="442" y="9094"/>
                </a:cubicBezTo>
                <a:lnTo>
                  <a:pt x="1418" y="9094"/>
                </a:lnTo>
                <a:lnTo>
                  <a:pt x="1009" y="9787"/>
                </a:lnTo>
                <a:cubicBezTo>
                  <a:pt x="599" y="10417"/>
                  <a:pt x="599" y="11236"/>
                  <a:pt x="946" y="11866"/>
                </a:cubicBezTo>
                <a:cubicBezTo>
                  <a:pt x="1103" y="12182"/>
                  <a:pt x="1387" y="12465"/>
                  <a:pt x="1702" y="12654"/>
                </a:cubicBezTo>
                <a:cubicBezTo>
                  <a:pt x="1761" y="12694"/>
                  <a:pt x="1827" y="12711"/>
                  <a:pt x="1893" y="12711"/>
                </a:cubicBezTo>
                <a:cubicBezTo>
                  <a:pt x="2037" y="12711"/>
                  <a:pt x="2182" y="12626"/>
                  <a:pt x="2269" y="12497"/>
                </a:cubicBezTo>
                <a:lnTo>
                  <a:pt x="4348" y="9094"/>
                </a:lnTo>
                <a:lnTo>
                  <a:pt x="5041" y="9094"/>
                </a:lnTo>
                <a:cubicBezTo>
                  <a:pt x="5167" y="9504"/>
                  <a:pt x="5482" y="9787"/>
                  <a:pt x="5829" y="9882"/>
                </a:cubicBezTo>
                <a:cubicBezTo>
                  <a:pt x="5961" y="9928"/>
                  <a:pt x="6096" y="9950"/>
                  <a:pt x="6227" y="9950"/>
                </a:cubicBezTo>
                <a:cubicBezTo>
                  <a:pt x="6628" y="9950"/>
                  <a:pt x="7002" y="9749"/>
                  <a:pt x="7215" y="9441"/>
                </a:cubicBezTo>
                <a:cubicBezTo>
                  <a:pt x="7310" y="9346"/>
                  <a:pt x="7373" y="9189"/>
                  <a:pt x="7373" y="9189"/>
                </a:cubicBezTo>
                <a:lnTo>
                  <a:pt x="8097" y="9189"/>
                </a:lnTo>
                <a:lnTo>
                  <a:pt x="10145" y="12528"/>
                </a:lnTo>
                <a:cubicBezTo>
                  <a:pt x="10207" y="12673"/>
                  <a:pt x="10337" y="12750"/>
                  <a:pt x="10473" y="12750"/>
                </a:cubicBezTo>
                <a:cubicBezTo>
                  <a:pt x="10544" y="12750"/>
                  <a:pt x="10616" y="12729"/>
                  <a:pt x="10681" y="12686"/>
                </a:cubicBezTo>
                <a:cubicBezTo>
                  <a:pt x="11657" y="12119"/>
                  <a:pt x="11972" y="10795"/>
                  <a:pt x="11405" y="9850"/>
                </a:cubicBezTo>
                <a:lnTo>
                  <a:pt x="10996" y="9189"/>
                </a:lnTo>
                <a:lnTo>
                  <a:pt x="12288" y="9189"/>
                </a:lnTo>
                <a:cubicBezTo>
                  <a:pt x="12508" y="9189"/>
                  <a:pt x="12697" y="9031"/>
                  <a:pt x="12729" y="8842"/>
                </a:cubicBezTo>
                <a:cubicBezTo>
                  <a:pt x="12855" y="8432"/>
                  <a:pt x="12666" y="8243"/>
                  <a:pt x="12382" y="8243"/>
                </a:cubicBezTo>
                <a:lnTo>
                  <a:pt x="10555" y="8243"/>
                </a:lnTo>
                <a:lnTo>
                  <a:pt x="8192" y="4368"/>
                </a:lnTo>
                <a:cubicBezTo>
                  <a:pt x="8507" y="3549"/>
                  <a:pt x="8255" y="2573"/>
                  <a:pt x="7499" y="2005"/>
                </a:cubicBezTo>
                <a:lnTo>
                  <a:pt x="7499" y="1218"/>
                </a:lnTo>
                <a:cubicBezTo>
                  <a:pt x="7499" y="682"/>
                  <a:pt x="7152" y="210"/>
                  <a:pt x="6617" y="52"/>
                </a:cubicBezTo>
                <a:cubicBezTo>
                  <a:pt x="6495" y="18"/>
                  <a:pt x="6374" y="1"/>
                  <a:pt x="6256" y="1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719" name="Google Shape;6719;p49"/>
          <p:cNvGrpSpPr/>
          <p:nvPr/>
        </p:nvGrpSpPr>
        <p:grpSpPr>
          <a:xfrm>
            <a:off x="4395630" y="1713843"/>
            <a:ext cx="303729" cy="338717"/>
            <a:chOff x="-40150450" y="1977325"/>
            <a:chExt cx="280400" cy="312700"/>
          </a:xfrm>
          <a:solidFill>
            <a:srgbClr val="171536"/>
          </a:solidFill>
        </p:grpSpPr>
        <p:sp>
          <p:nvSpPr>
            <p:cNvPr id="6720" name="Google Shape;6720;p49"/>
            <p:cNvSpPr/>
            <p:nvPr/>
          </p:nvSpPr>
          <p:spPr>
            <a:xfrm>
              <a:off x="-40052800" y="20411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1" name="Google Shape;6721;p49"/>
            <p:cNvSpPr/>
            <p:nvPr/>
          </p:nvSpPr>
          <p:spPr>
            <a:xfrm>
              <a:off x="-40150450" y="1977325"/>
              <a:ext cx="280400" cy="312700"/>
            </a:xfrm>
            <a:custGeom>
              <a:avLst/>
              <a:gdLst/>
              <a:ahLst/>
              <a:cxnLst/>
              <a:rect l="l" t="t" r="r" b="b"/>
              <a:pathLst>
                <a:path w="11216" h="12508" extrusionOk="0">
                  <a:moveTo>
                    <a:pt x="8379" y="838"/>
                  </a:moveTo>
                  <a:cubicBezTo>
                    <a:pt x="8626" y="838"/>
                    <a:pt x="8880" y="873"/>
                    <a:pt x="9137" y="946"/>
                  </a:cubicBezTo>
                  <a:cubicBezTo>
                    <a:pt x="8948" y="1733"/>
                    <a:pt x="8506" y="2300"/>
                    <a:pt x="7971" y="2615"/>
                  </a:cubicBezTo>
                  <a:cubicBezTo>
                    <a:pt x="7908" y="2678"/>
                    <a:pt x="7876" y="2678"/>
                    <a:pt x="7876" y="2678"/>
                  </a:cubicBezTo>
                  <a:cubicBezTo>
                    <a:pt x="7861" y="2694"/>
                    <a:pt x="7853" y="2694"/>
                    <a:pt x="7845" y="2694"/>
                  </a:cubicBezTo>
                  <a:cubicBezTo>
                    <a:pt x="7837" y="2694"/>
                    <a:pt x="7829" y="2694"/>
                    <a:pt x="7813" y="2710"/>
                  </a:cubicBezTo>
                  <a:cubicBezTo>
                    <a:pt x="7470" y="2868"/>
                    <a:pt x="7083" y="2938"/>
                    <a:pt x="6744" y="2938"/>
                  </a:cubicBezTo>
                  <a:cubicBezTo>
                    <a:pt x="6678" y="2938"/>
                    <a:pt x="6615" y="2935"/>
                    <a:pt x="6553" y="2930"/>
                  </a:cubicBezTo>
                  <a:lnTo>
                    <a:pt x="6459" y="2930"/>
                  </a:lnTo>
                  <a:cubicBezTo>
                    <a:pt x="6301" y="2930"/>
                    <a:pt x="6112" y="2899"/>
                    <a:pt x="5955" y="2867"/>
                  </a:cubicBezTo>
                  <a:cubicBezTo>
                    <a:pt x="6240" y="1597"/>
                    <a:pt x="7230" y="838"/>
                    <a:pt x="8379" y="838"/>
                  </a:cubicBezTo>
                  <a:close/>
                  <a:moveTo>
                    <a:pt x="9798" y="8538"/>
                  </a:moveTo>
                  <a:lnTo>
                    <a:pt x="9798" y="8538"/>
                  </a:lnTo>
                  <a:cubicBezTo>
                    <a:pt x="9831" y="8545"/>
                    <a:pt x="9862" y="8554"/>
                    <a:pt x="9892" y="8565"/>
                  </a:cubicBezTo>
                  <a:lnTo>
                    <a:pt x="9892" y="8565"/>
                  </a:lnTo>
                  <a:cubicBezTo>
                    <a:pt x="9829" y="8546"/>
                    <a:pt x="9798" y="8538"/>
                    <a:pt x="9798" y="8538"/>
                  </a:cubicBezTo>
                  <a:close/>
                  <a:moveTo>
                    <a:pt x="3433" y="3256"/>
                  </a:moveTo>
                  <a:cubicBezTo>
                    <a:pt x="3506" y="3256"/>
                    <a:pt x="3570" y="3264"/>
                    <a:pt x="3623" y="3277"/>
                  </a:cubicBezTo>
                  <a:cubicBezTo>
                    <a:pt x="4064" y="3403"/>
                    <a:pt x="4631" y="3970"/>
                    <a:pt x="5167" y="4128"/>
                  </a:cubicBezTo>
                  <a:cubicBezTo>
                    <a:pt x="5293" y="4159"/>
                    <a:pt x="5419" y="4159"/>
                    <a:pt x="5514" y="4159"/>
                  </a:cubicBezTo>
                  <a:lnTo>
                    <a:pt x="5577" y="4159"/>
                  </a:lnTo>
                  <a:cubicBezTo>
                    <a:pt x="5923" y="4159"/>
                    <a:pt x="6270" y="3907"/>
                    <a:pt x="6585" y="3718"/>
                  </a:cubicBezTo>
                  <a:cubicBezTo>
                    <a:pt x="7152" y="3718"/>
                    <a:pt x="7687" y="3592"/>
                    <a:pt x="8160" y="3371"/>
                  </a:cubicBezTo>
                  <a:cubicBezTo>
                    <a:pt x="9294" y="3812"/>
                    <a:pt x="10838" y="5388"/>
                    <a:pt x="9767" y="8475"/>
                  </a:cubicBezTo>
                  <a:cubicBezTo>
                    <a:pt x="9420" y="9672"/>
                    <a:pt x="8506" y="11342"/>
                    <a:pt x="7561" y="11594"/>
                  </a:cubicBezTo>
                  <a:cubicBezTo>
                    <a:pt x="7484" y="11627"/>
                    <a:pt x="7404" y="11641"/>
                    <a:pt x="7319" y="11641"/>
                  </a:cubicBezTo>
                  <a:cubicBezTo>
                    <a:pt x="7161" y="11641"/>
                    <a:pt x="6990" y="11593"/>
                    <a:pt x="6805" y="11531"/>
                  </a:cubicBezTo>
                  <a:cubicBezTo>
                    <a:pt x="6459" y="11279"/>
                    <a:pt x="6081" y="11027"/>
                    <a:pt x="5608" y="11027"/>
                  </a:cubicBezTo>
                  <a:cubicBezTo>
                    <a:pt x="5482" y="11027"/>
                    <a:pt x="5356" y="11027"/>
                    <a:pt x="5135" y="11059"/>
                  </a:cubicBezTo>
                  <a:cubicBezTo>
                    <a:pt x="4820" y="11122"/>
                    <a:pt x="4537" y="11311"/>
                    <a:pt x="4253" y="11468"/>
                  </a:cubicBezTo>
                  <a:cubicBezTo>
                    <a:pt x="4094" y="11568"/>
                    <a:pt x="3934" y="11630"/>
                    <a:pt x="3767" y="11630"/>
                  </a:cubicBezTo>
                  <a:cubicBezTo>
                    <a:pt x="3670" y="11630"/>
                    <a:pt x="3570" y="11609"/>
                    <a:pt x="3466" y="11563"/>
                  </a:cubicBezTo>
                  <a:cubicBezTo>
                    <a:pt x="3119" y="11437"/>
                    <a:pt x="2804" y="11122"/>
                    <a:pt x="2552" y="10838"/>
                  </a:cubicBezTo>
                  <a:cubicBezTo>
                    <a:pt x="1386" y="9515"/>
                    <a:pt x="0" y="6207"/>
                    <a:pt x="1670" y="4222"/>
                  </a:cubicBezTo>
                  <a:cubicBezTo>
                    <a:pt x="2238" y="3518"/>
                    <a:pt x="2992" y="3256"/>
                    <a:pt x="3433" y="3256"/>
                  </a:cubicBezTo>
                  <a:close/>
                  <a:moveTo>
                    <a:pt x="8415" y="0"/>
                  </a:moveTo>
                  <a:cubicBezTo>
                    <a:pt x="7084" y="0"/>
                    <a:pt x="5925" y="752"/>
                    <a:pt x="5356" y="1985"/>
                  </a:cubicBezTo>
                  <a:cubicBezTo>
                    <a:pt x="5104" y="1576"/>
                    <a:pt x="4663" y="1198"/>
                    <a:pt x="4190" y="977"/>
                  </a:cubicBezTo>
                  <a:lnTo>
                    <a:pt x="4033" y="883"/>
                  </a:lnTo>
                  <a:cubicBezTo>
                    <a:pt x="3975" y="858"/>
                    <a:pt x="3917" y="846"/>
                    <a:pt x="3862" y="846"/>
                  </a:cubicBezTo>
                  <a:cubicBezTo>
                    <a:pt x="3703" y="846"/>
                    <a:pt x="3559" y="940"/>
                    <a:pt x="3466" y="1103"/>
                  </a:cubicBezTo>
                  <a:cubicBezTo>
                    <a:pt x="3340" y="1292"/>
                    <a:pt x="3466" y="1513"/>
                    <a:pt x="3655" y="1639"/>
                  </a:cubicBezTo>
                  <a:lnTo>
                    <a:pt x="3812" y="1733"/>
                  </a:lnTo>
                  <a:cubicBezTo>
                    <a:pt x="4411" y="1985"/>
                    <a:pt x="4820" y="2521"/>
                    <a:pt x="4978" y="3088"/>
                  </a:cubicBezTo>
                  <a:cubicBezTo>
                    <a:pt x="4600" y="2867"/>
                    <a:pt x="4253" y="2615"/>
                    <a:pt x="3907" y="2521"/>
                  </a:cubicBezTo>
                  <a:cubicBezTo>
                    <a:pt x="3773" y="2479"/>
                    <a:pt x="3623" y="2459"/>
                    <a:pt x="3462" y="2459"/>
                  </a:cubicBezTo>
                  <a:cubicBezTo>
                    <a:pt x="2151" y="2459"/>
                    <a:pt x="126" y="3831"/>
                    <a:pt x="126" y="6553"/>
                  </a:cubicBezTo>
                  <a:cubicBezTo>
                    <a:pt x="126" y="8034"/>
                    <a:pt x="725" y="9641"/>
                    <a:pt x="1544" y="10870"/>
                  </a:cubicBezTo>
                  <a:cubicBezTo>
                    <a:pt x="2365" y="12070"/>
                    <a:pt x="3159" y="12482"/>
                    <a:pt x="3830" y="12482"/>
                  </a:cubicBezTo>
                  <a:cubicBezTo>
                    <a:pt x="4162" y="12482"/>
                    <a:pt x="4465" y="12381"/>
                    <a:pt x="4726" y="12224"/>
                  </a:cubicBezTo>
                  <a:cubicBezTo>
                    <a:pt x="4978" y="12067"/>
                    <a:pt x="5324" y="11846"/>
                    <a:pt x="5514" y="11846"/>
                  </a:cubicBezTo>
                  <a:cubicBezTo>
                    <a:pt x="5545" y="11846"/>
                    <a:pt x="5573" y="11844"/>
                    <a:pt x="5602" y="11844"/>
                  </a:cubicBezTo>
                  <a:cubicBezTo>
                    <a:pt x="5689" y="11844"/>
                    <a:pt x="5789" y="11862"/>
                    <a:pt x="6049" y="12004"/>
                  </a:cubicBezTo>
                  <a:lnTo>
                    <a:pt x="6396" y="12224"/>
                  </a:lnTo>
                  <a:cubicBezTo>
                    <a:pt x="6711" y="12445"/>
                    <a:pt x="6994" y="12508"/>
                    <a:pt x="7309" y="12508"/>
                  </a:cubicBezTo>
                  <a:cubicBezTo>
                    <a:pt x="8822" y="12508"/>
                    <a:pt x="10082" y="10302"/>
                    <a:pt x="10617" y="8853"/>
                  </a:cubicBezTo>
                  <a:cubicBezTo>
                    <a:pt x="11121" y="7246"/>
                    <a:pt x="11216" y="5514"/>
                    <a:pt x="10271" y="4096"/>
                  </a:cubicBezTo>
                  <a:cubicBezTo>
                    <a:pt x="9924" y="3560"/>
                    <a:pt x="9452" y="3151"/>
                    <a:pt x="8979" y="2867"/>
                  </a:cubicBezTo>
                  <a:cubicBezTo>
                    <a:pt x="9546" y="2363"/>
                    <a:pt x="9924" y="1607"/>
                    <a:pt x="10050" y="693"/>
                  </a:cubicBezTo>
                  <a:cubicBezTo>
                    <a:pt x="10082" y="504"/>
                    <a:pt x="9956" y="347"/>
                    <a:pt x="9767" y="252"/>
                  </a:cubicBezTo>
                  <a:cubicBezTo>
                    <a:pt x="9308" y="81"/>
                    <a:pt x="8852" y="0"/>
                    <a:pt x="841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2" name="Google Shape;6722;p49"/>
            <p:cNvSpPr/>
            <p:nvPr/>
          </p:nvSpPr>
          <p:spPr>
            <a:xfrm>
              <a:off x="-39925200" y="21080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3" name="Google Shape;6723;p49"/>
            <p:cNvSpPr/>
            <p:nvPr/>
          </p:nvSpPr>
          <p:spPr>
            <a:xfrm>
              <a:off x="-39958275" y="2087025"/>
              <a:ext cx="44925" cy="105350"/>
            </a:xfrm>
            <a:custGeom>
              <a:avLst/>
              <a:gdLst/>
              <a:ahLst/>
              <a:cxnLst/>
              <a:rect l="l" t="t" r="r" b="b"/>
              <a:pathLst>
                <a:path w="1797" h="4214" extrusionOk="0">
                  <a:moveTo>
                    <a:pt x="439" y="1"/>
                  </a:moveTo>
                  <a:cubicBezTo>
                    <a:pt x="326" y="1"/>
                    <a:pt x="216" y="55"/>
                    <a:pt x="126" y="181"/>
                  </a:cubicBezTo>
                  <a:cubicBezTo>
                    <a:pt x="0" y="370"/>
                    <a:pt x="0" y="590"/>
                    <a:pt x="189" y="748"/>
                  </a:cubicBezTo>
                  <a:cubicBezTo>
                    <a:pt x="1009" y="1378"/>
                    <a:pt x="914" y="2638"/>
                    <a:pt x="536" y="3678"/>
                  </a:cubicBezTo>
                  <a:cubicBezTo>
                    <a:pt x="473" y="3867"/>
                    <a:pt x="599" y="4087"/>
                    <a:pt x="819" y="4182"/>
                  </a:cubicBezTo>
                  <a:cubicBezTo>
                    <a:pt x="862" y="4203"/>
                    <a:pt x="908" y="4213"/>
                    <a:pt x="954" y="4213"/>
                  </a:cubicBezTo>
                  <a:cubicBezTo>
                    <a:pt x="1112" y="4213"/>
                    <a:pt x="1275" y="4093"/>
                    <a:pt x="1324" y="3898"/>
                  </a:cubicBezTo>
                  <a:cubicBezTo>
                    <a:pt x="1639" y="2922"/>
                    <a:pt x="1796" y="1787"/>
                    <a:pt x="1324" y="842"/>
                  </a:cubicBezTo>
                  <a:cubicBezTo>
                    <a:pt x="1166" y="559"/>
                    <a:pt x="977" y="275"/>
                    <a:pt x="693" y="86"/>
                  </a:cubicBezTo>
                  <a:cubicBezTo>
                    <a:pt x="612" y="32"/>
                    <a:pt x="525" y="1"/>
                    <a:pt x="43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24" name="Google Shape;6724;p49"/>
          <p:cNvGrpSpPr/>
          <p:nvPr/>
        </p:nvGrpSpPr>
        <p:grpSpPr>
          <a:xfrm>
            <a:off x="4390079" y="2106286"/>
            <a:ext cx="314832" cy="342995"/>
            <a:chOff x="-40160700" y="2339625"/>
            <a:chExt cx="290650" cy="316650"/>
          </a:xfrm>
          <a:solidFill>
            <a:srgbClr val="171536"/>
          </a:solidFill>
        </p:grpSpPr>
        <p:sp>
          <p:nvSpPr>
            <p:cNvPr id="6725" name="Google Shape;6725;p49"/>
            <p:cNvSpPr/>
            <p:nvPr/>
          </p:nvSpPr>
          <p:spPr>
            <a:xfrm>
              <a:off x="-40005525" y="2552600"/>
              <a:ext cx="70900" cy="62175"/>
            </a:xfrm>
            <a:custGeom>
              <a:avLst/>
              <a:gdLst/>
              <a:ahLst/>
              <a:cxnLst/>
              <a:rect l="l" t="t" r="r" b="b"/>
              <a:pathLst>
                <a:path w="2836" h="2487" extrusionOk="0">
                  <a:moveTo>
                    <a:pt x="1408" y="807"/>
                  </a:moveTo>
                  <a:cubicBezTo>
                    <a:pt x="1461" y="807"/>
                    <a:pt x="1518" y="817"/>
                    <a:pt x="1575" y="839"/>
                  </a:cubicBezTo>
                  <a:cubicBezTo>
                    <a:pt x="1733" y="902"/>
                    <a:pt x="1796" y="1028"/>
                    <a:pt x="1796" y="1248"/>
                  </a:cubicBezTo>
                  <a:cubicBezTo>
                    <a:pt x="1845" y="1496"/>
                    <a:pt x="1661" y="1666"/>
                    <a:pt x="1442" y="1666"/>
                  </a:cubicBezTo>
                  <a:cubicBezTo>
                    <a:pt x="1383" y="1666"/>
                    <a:pt x="1321" y="1653"/>
                    <a:pt x="1260" y="1626"/>
                  </a:cubicBezTo>
                  <a:cubicBezTo>
                    <a:pt x="1071" y="1563"/>
                    <a:pt x="945" y="1311"/>
                    <a:pt x="1008" y="1091"/>
                  </a:cubicBezTo>
                  <a:cubicBezTo>
                    <a:pt x="1081" y="921"/>
                    <a:pt x="1229" y="807"/>
                    <a:pt x="1408" y="807"/>
                  </a:cubicBezTo>
                  <a:close/>
                  <a:moveTo>
                    <a:pt x="1438" y="1"/>
                  </a:moveTo>
                  <a:cubicBezTo>
                    <a:pt x="1040" y="1"/>
                    <a:pt x="635" y="188"/>
                    <a:pt x="378" y="523"/>
                  </a:cubicBezTo>
                  <a:cubicBezTo>
                    <a:pt x="0" y="1091"/>
                    <a:pt x="158" y="1878"/>
                    <a:pt x="693" y="2256"/>
                  </a:cubicBezTo>
                  <a:cubicBezTo>
                    <a:pt x="909" y="2412"/>
                    <a:pt x="1158" y="2486"/>
                    <a:pt x="1405" y="2486"/>
                  </a:cubicBezTo>
                  <a:cubicBezTo>
                    <a:pt x="1806" y="2486"/>
                    <a:pt x="2204" y="2292"/>
                    <a:pt x="2457" y="1941"/>
                  </a:cubicBezTo>
                  <a:cubicBezTo>
                    <a:pt x="2836" y="1406"/>
                    <a:pt x="2678" y="618"/>
                    <a:pt x="2111" y="208"/>
                  </a:cubicBezTo>
                  <a:cubicBezTo>
                    <a:pt x="1911" y="67"/>
                    <a:pt x="1676" y="1"/>
                    <a:pt x="143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6" name="Google Shape;6726;p49"/>
            <p:cNvSpPr/>
            <p:nvPr/>
          </p:nvSpPr>
          <p:spPr>
            <a:xfrm>
              <a:off x="-40039400" y="2605050"/>
              <a:ext cx="29150" cy="20500"/>
            </a:xfrm>
            <a:custGeom>
              <a:avLst/>
              <a:gdLst/>
              <a:ahLst/>
              <a:cxnLst/>
              <a:rect l="l" t="t" r="r" b="b"/>
              <a:pathLst>
                <a:path w="1166" h="820" extrusionOk="0">
                  <a:moveTo>
                    <a:pt x="725" y="1"/>
                  </a:moveTo>
                  <a:cubicBezTo>
                    <a:pt x="473" y="1"/>
                    <a:pt x="0" y="190"/>
                    <a:pt x="0" y="410"/>
                  </a:cubicBezTo>
                  <a:cubicBezTo>
                    <a:pt x="0" y="631"/>
                    <a:pt x="473" y="820"/>
                    <a:pt x="725" y="820"/>
                  </a:cubicBezTo>
                  <a:cubicBezTo>
                    <a:pt x="945" y="820"/>
                    <a:pt x="1166" y="631"/>
                    <a:pt x="1166" y="410"/>
                  </a:cubicBezTo>
                  <a:cubicBezTo>
                    <a:pt x="1103" y="158"/>
                    <a:pt x="914" y="1"/>
                    <a:pt x="7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7" name="Google Shape;6727;p49"/>
            <p:cNvSpPr/>
            <p:nvPr/>
          </p:nvSpPr>
          <p:spPr>
            <a:xfrm>
              <a:off x="-40079575" y="2584575"/>
              <a:ext cx="19725" cy="19725"/>
            </a:xfrm>
            <a:custGeom>
              <a:avLst/>
              <a:gdLst/>
              <a:ahLst/>
              <a:cxnLst/>
              <a:rect l="l" t="t" r="r" b="b"/>
              <a:pathLst>
                <a:path w="789" h="789" extrusionOk="0">
                  <a:moveTo>
                    <a:pt x="410" y="1"/>
                  </a:moveTo>
                  <a:cubicBezTo>
                    <a:pt x="190" y="1"/>
                    <a:pt x="1" y="158"/>
                    <a:pt x="1" y="379"/>
                  </a:cubicBezTo>
                  <a:cubicBezTo>
                    <a:pt x="1" y="599"/>
                    <a:pt x="190" y="788"/>
                    <a:pt x="410" y="788"/>
                  </a:cubicBezTo>
                  <a:cubicBezTo>
                    <a:pt x="631" y="788"/>
                    <a:pt x="788" y="599"/>
                    <a:pt x="788" y="379"/>
                  </a:cubicBezTo>
                  <a:cubicBezTo>
                    <a:pt x="788" y="158"/>
                    <a:pt x="631" y="1"/>
                    <a:pt x="41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8" name="Google Shape;6728;p49"/>
            <p:cNvSpPr/>
            <p:nvPr/>
          </p:nvSpPr>
          <p:spPr>
            <a:xfrm>
              <a:off x="-40160700" y="2339625"/>
              <a:ext cx="290650" cy="316650"/>
            </a:xfrm>
            <a:custGeom>
              <a:avLst/>
              <a:gdLst/>
              <a:ahLst/>
              <a:cxnLst/>
              <a:rect l="l" t="t" r="r" b="b"/>
              <a:pathLst>
                <a:path w="11626" h="12666" extrusionOk="0">
                  <a:moveTo>
                    <a:pt x="7656" y="820"/>
                  </a:moveTo>
                  <a:cubicBezTo>
                    <a:pt x="7845" y="820"/>
                    <a:pt x="8003" y="946"/>
                    <a:pt x="8066" y="1072"/>
                  </a:cubicBezTo>
                  <a:cubicBezTo>
                    <a:pt x="8129" y="1355"/>
                    <a:pt x="7940" y="1639"/>
                    <a:pt x="7656" y="1639"/>
                  </a:cubicBezTo>
                  <a:lnTo>
                    <a:pt x="4065" y="1639"/>
                  </a:lnTo>
                  <a:cubicBezTo>
                    <a:pt x="3876" y="1639"/>
                    <a:pt x="3687" y="1450"/>
                    <a:pt x="3687" y="1261"/>
                  </a:cubicBezTo>
                  <a:cubicBezTo>
                    <a:pt x="3687" y="1009"/>
                    <a:pt x="3876" y="851"/>
                    <a:pt x="4065" y="820"/>
                  </a:cubicBezTo>
                  <a:close/>
                  <a:moveTo>
                    <a:pt x="7310" y="2458"/>
                  </a:moveTo>
                  <a:lnTo>
                    <a:pt x="7310" y="5860"/>
                  </a:lnTo>
                  <a:cubicBezTo>
                    <a:pt x="7310" y="6270"/>
                    <a:pt x="7467" y="6711"/>
                    <a:pt x="7656" y="7026"/>
                  </a:cubicBezTo>
                  <a:cubicBezTo>
                    <a:pt x="7026" y="7152"/>
                    <a:pt x="6396" y="7404"/>
                    <a:pt x="5797" y="7782"/>
                  </a:cubicBezTo>
                  <a:cubicBezTo>
                    <a:pt x="5146" y="8207"/>
                    <a:pt x="4241" y="8453"/>
                    <a:pt x="3401" y="8453"/>
                  </a:cubicBezTo>
                  <a:cubicBezTo>
                    <a:pt x="3306" y="8453"/>
                    <a:pt x="3212" y="8450"/>
                    <a:pt x="3120" y="8444"/>
                  </a:cubicBezTo>
                  <a:lnTo>
                    <a:pt x="4128" y="7026"/>
                  </a:lnTo>
                  <a:cubicBezTo>
                    <a:pt x="4380" y="6680"/>
                    <a:pt x="4537" y="6239"/>
                    <a:pt x="4537" y="5829"/>
                  </a:cubicBezTo>
                  <a:lnTo>
                    <a:pt x="4537" y="2458"/>
                  </a:lnTo>
                  <a:close/>
                  <a:moveTo>
                    <a:pt x="8192" y="7782"/>
                  </a:moveTo>
                  <a:cubicBezTo>
                    <a:pt x="10775" y="11500"/>
                    <a:pt x="10586" y="11216"/>
                    <a:pt x="10618" y="11279"/>
                  </a:cubicBezTo>
                  <a:cubicBezTo>
                    <a:pt x="10681" y="11563"/>
                    <a:pt x="10523" y="11846"/>
                    <a:pt x="10208" y="11846"/>
                  </a:cubicBezTo>
                  <a:lnTo>
                    <a:pt x="1576" y="11846"/>
                  </a:lnTo>
                  <a:cubicBezTo>
                    <a:pt x="1198" y="11846"/>
                    <a:pt x="1040" y="11437"/>
                    <a:pt x="1198" y="11216"/>
                  </a:cubicBezTo>
                  <a:lnTo>
                    <a:pt x="2584" y="9232"/>
                  </a:lnTo>
                  <a:cubicBezTo>
                    <a:pt x="2825" y="9263"/>
                    <a:pt x="3077" y="9280"/>
                    <a:pt x="3333" y="9280"/>
                  </a:cubicBezTo>
                  <a:cubicBezTo>
                    <a:pt x="4347" y="9280"/>
                    <a:pt x="5434" y="9022"/>
                    <a:pt x="6239" y="8444"/>
                  </a:cubicBezTo>
                  <a:cubicBezTo>
                    <a:pt x="6837" y="8066"/>
                    <a:pt x="7499" y="7814"/>
                    <a:pt x="8192" y="7782"/>
                  </a:cubicBezTo>
                  <a:close/>
                  <a:moveTo>
                    <a:pt x="4128" y="1"/>
                  </a:moveTo>
                  <a:cubicBezTo>
                    <a:pt x="3435" y="1"/>
                    <a:pt x="2899" y="536"/>
                    <a:pt x="2899" y="1261"/>
                  </a:cubicBezTo>
                  <a:cubicBezTo>
                    <a:pt x="2899" y="1765"/>
                    <a:pt x="3214" y="2237"/>
                    <a:pt x="3718" y="2426"/>
                  </a:cubicBezTo>
                  <a:lnTo>
                    <a:pt x="3718" y="5860"/>
                  </a:lnTo>
                  <a:cubicBezTo>
                    <a:pt x="3718" y="6081"/>
                    <a:pt x="3655" y="6365"/>
                    <a:pt x="3498" y="6554"/>
                  </a:cubicBezTo>
                  <a:lnTo>
                    <a:pt x="568" y="10744"/>
                  </a:lnTo>
                  <a:cubicBezTo>
                    <a:pt x="1" y="11563"/>
                    <a:pt x="568" y="12666"/>
                    <a:pt x="1607" y="12666"/>
                  </a:cubicBezTo>
                  <a:lnTo>
                    <a:pt x="10271" y="12666"/>
                  </a:lnTo>
                  <a:cubicBezTo>
                    <a:pt x="10555" y="12666"/>
                    <a:pt x="10870" y="12540"/>
                    <a:pt x="11090" y="12350"/>
                  </a:cubicBezTo>
                  <a:cubicBezTo>
                    <a:pt x="11531" y="11972"/>
                    <a:pt x="11626" y="11248"/>
                    <a:pt x="11248" y="10744"/>
                  </a:cubicBezTo>
                  <a:lnTo>
                    <a:pt x="8318" y="6554"/>
                  </a:lnTo>
                  <a:cubicBezTo>
                    <a:pt x="8160" y="6365"/>
                    <a:pt x="8097" y="6081"/>
                    <a:pt x="8097" y="5860"/>
                  </a:cubicBezTo>
                  <a:lnTo>
                    <a:pt x="8097" y="2426"/>
                  </a:lnTo>
                  <a:cubicBezTo>
                    <a:pt x="8570" y="2269"/>
                    <a:pt x="8916" y="1796"/>
                    <a:pt x="8916" y="1261"/>
                  </a:cubicBezTo>
                  <a:cubicBezTo>
                    <a:pt x="8916" y="568"/>
                    <a:pt x="8381" y="1"/>
                    <a:pt x="768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29" name="Google Shape;6729;p49"/>
          <p:cNvGrpSpPr/>
          <p:nvPr/>
        </p:nvGrpSpPr>
        <p:grpSpPr>
          <a:xfrm>
            <a:off x="4373357" y="2503008"/>
            <a:ext cx="345541" cy="342995"/>
            <a:chOff x="-40171725" y="2705875"/>
            <a:chExt cx="319000" cy="316650"/>
          </a:xfrm>
          <a:solidFill>
            <a:srgbClr val="171536"/>
          </a:solidFill>
        </p:grpSpPr>
        <p:sp>
          <p:nvSpPr>
            <p:cNvPr id="6730" name="Google Shape;6730;p49"/>
            <p:cNvSpPr/>
            <p:nvPr/>
          </p:nvSpPr>
          <p:spPr>
            <a:xfrm>
              <a:off x="-40068550" y="2788575"/>
              <a:ext cx="48075" cy="58775"/>
            </a:xfrm>
            <a:custGeom>
              <a:avLst/>
              <a:gdLst/>
              <a:ahLst/>
              <a:cxnLst/>
              <a:rect l="l" t="t" r="r" b="b"/>
              <a:pathLst>
                <a:path w="1923" h="2351" extrusionOk="0">
                  <a:moveTo>
                    <a:pt x="442" y="0"/>
                  </a:moveTo>
                  <a:cubicBezTo>
                    <a:pt x="190" y="0"/>
                    <a:pt x="1" y="158"/>
                    <a:pt x="32" y="410"/>
                  </a:cubicBezTo>
                  <a:cubicBezTo>
                    <a:pt x="32" y="1261"/>
                    <a:pt x="505" y="1985"/>
                    <a:pt x="1261" y="2300"/>
                  </a:cubicBezTo>
                  <a:cubicBezTo>
                    <a:pt x="1322" y="2335"/>
                    <a:pt x="1386" y="2351"/>
                    <a:pt x="1448" y="2351"/>
                  </a:cubicBezTo>
                  <a:cubicBezTo>
                    <a:pt x="1607" y="2351"/>
                    <a:pt x="1751" y="2247"/>
                    <a:pt x="1796" y="2111"/>
                  </a:cubicBezTo>
                  <a:cubicBezTo>
                    <a:pt x="1922" y="1891"/>
                    <a:pt x="1796" y="1639"/>
                    <a:pt x="1607" y="1576"/>
                  </a:cubicBezTo>
                  <a:cubicBezTo>
                    <a:pt x="1135" y="1355"/>
                    <a:pt x="851" y="945"/>
                    <a:pt x="851" y="410"/>
                  </a:cubicBezTo>
                  <a:cubicBezTo>
                    <a:pt x="851" y="189"/>
                    <a:pt x="662" y="0"/>
                    <a:pt x="44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1" name="Google Shape;6731;p49"/>
            <p:cNvSpPr/>
            <p:nvPr/>
          </p:nvSpPr>
          <p:spPr>
            <a:xfrm>
              <a:off x="-40171725" y="2705875"/>
              <a:ext cx="319000" cy="316650"/>
            </a:xfrm>
            <a:custGeom>
              <a:avLst/>
              <a:gdLst/>
              <a:ahLst/>
              <a:cxnLst/>
              <a:rect l="l" t="t" r="r" b="b"/>
              <a:pathLst>
                <a:path w="12760" h="12666" extrusionOk="0">
                  <a:moveTo>
                    <a:pt x="2489" y="1639"/>
                  </a:moveTo>
                  <a:lnTo>
                    <a:pt x="2489" y="3718"/>
                  </a:lnTo>
                  <a:cubicBezTo>
                    <a:pt x="2489" y="4127"/>
                    <a:pt x="2552" y="4506"/>
                    <a:pt x="2678" y="4884"/>
                  </a:cubicBezTo>
                  <a:cubicBezTo>
                    <a:pt x="1639" y="4600"/>
                    <a:pt x="820" y="3623"/>
                    <a:pt x="820" y="2458"/>
                  </a:cubicBezTo>
                  <a:lnTo>
                    <a:pt x="820" y="2048"/>
                  </a:lnTo>
                  <a:cubicBezTo>
                    <a:pt x="820" y="1796"/>
                    <a:pt x="1009" y="1639"/>
                    <a:pt x="1261" y="1639"/>
                  </a:cubicBezTo>
                  <a:close/>
                  <a:moveTo>
                    <a:pt x="11500" y="1639"/>
                  </a:moveTo>
                  <a:cubicBezTo>
                    <a:pt x="11720" y="1639"/>
                    <a:pt x="11878" y="1828"/>
                    <a:pt x="11878" y="2048"/>
                  </a:cubicBezTo>
                  <a:lnTo>
                    <a:pt x="11878" y="2426"/>
                  </a:lnTo>
                  <a:cubicBezTo>
                    <a:pt x="11878" y="3623"/>
                    <a:pt x="11090" y="4569"/>
                    <a:pt x="10019" y="4884"/>
                  </a:cubicBezTo>
                  <a:cubicBezTo>
                    <a:pt x="10145" y="4506"/>
                    <a:pt x="10240" y="4127"/>
                    <a:pt x="10240" y="3718"/>
                  </a:cubicBezTo>
                  <a:lnTo>
                    <a:pt x="10240" y="1639"/>
                  </a:lnTo>
                  <a:close/>
                  <a:moveTo>
                    <a:pt x="9389" y="788"/>
                  </a:moveTo>
                  <a:lnTo>
                    <a:pt x="9389" y="3686"/>
                  </a:lnTo>
                  <a:cubicBezTo>
                    <a:pt x="9389" y="4789"/>
                    <a:pt x="8759" y="5860"/>
                    <a:pt x="7656" y="6333"/>
                  </a:cubicBezTo>
                  <a:cubicBezTo>
                    <a:pt x="7247" y="6522"/>
                    <a:pt x="6932" y="6963"/>
                    <a:pt x="6932" y="7467"/>
                  </a:cubicBezTo>
                  <a:cubicBezTo>
                    <a:pt x="6932" y="7467"/>
                    <a:pt x="6932" y="7908"/>
                    <a:pt x="7026" y="8507"/>
                  </a:cubicBezTo>
                  <a:cubicBezTo>
                    <a:pt x="7121" y="8759"/>
                    <a:pt x="7247" y="9074"/>
                    <a:pt x="7341" y="9357"/>
                  </a:cubicBezTo>
                  <a:lnTo>
                    <a:pt x="5356" y="9357"/>
                  </a:lnTo>
                  <a:cubicBezTo>
                    <a:pt x="5671" y="8759"/>
                    <a:pt x="5766" y="8066"/>
                    <a:pt x="5766" y="7498"/>
                  </a:cubicBezTo>
                  <a:cubicBezTo>
                    <a:pt x="5766" y="6994"/>
                    <a:pt x="5451" y="6553"/>
                    <a:pt x="5041" y="6364"/>
                  </a:cubicBezTo>
                  <a:cubicBezTo>
                    <a:pt x="4569" y="6144"/>
                    <a:pt x="4128" y="5766"/>
                    <a:pt x="3813" y="5293"/>
                  </a:cubicBezTo>
                  <a:cubicBezTo>
                    <a:pt x="3498" y="4821"/>
                    <a:pt x="3340" y="4285"/>
                    <a:pt x="3340" y="3686"/>
                  </a:cubicBezTo>
                  <a:lnTo>
                    <a:pt x="3340" y="788"/>
                  </a:lnTo>
                  <a:close/>
                  <a:moveTo>
                    <a:pt x="8696" y="10176"/>
                  </a:moveTo>
                  <a:lnTo>
                    <a:pt x="9263" y="11846"/>
                  </a:lnTo>
                  <a:lnTo>
                    <a:pt x="3498" y="11846"/>
                  </a:lnTo>
                  <a:lnTo>
                    <a:pt x="4033" y="10176"/>
                  </a:lnTo>
                  <a:close/>
                  <a:moveTo>
                    <a:pt x="2930" y="0"/>
                  </a:moveTo>
                  <a:cubicBezTo>
                    <a:pt x="2710" y="0"/>
                    <a:pt x="2552" y="189"/>
                    <a:pt x="2552" y="410"/>
                  </a:cubicBezTo>
                  <a:lnTo>
                    <a:pt x="2552" y="851"/>
                  </a:lnTo>
                  <a:lnTo>
                    <a:pt x="1324" y="851"/>
                  </a:lnTo>
                  <a:cubicBezTo>
                    <a:pt x="1302" y="850"/>
                    <a:pt x="1280" y="850"/>
                    <a:pt x="1258" y="850"/>
                  </a:cubicBezTo>
                  <a:cubicBezTo>
                    <a:pt x="506" y="850"/>
                    <a:pt x="1" y="1374"/>
                    <a:pt x="1" y="2048"/>
                  </a:cubicBezTo>
                  <a:lnTo>
                    <a:pt x="1" y="2426"/>
                  </a:lnTo>
                  <a:cubicBezTo>
                    <a:pt x="1" y="4190"/>
                    <a:pt x="1355" y="5608"/>
                    <a:pt x="3088" y="5766"/>
                  </a:cubicBezTo>
                  <a:cubicBezTo>
                    <a:pt x="3498" y="6364"/>
                    <a:pt x="4033" y="6837"/>
                    <a:pt x="4726" y="7120"/>
                  </a:cubicBezTo>
                  <a:cubicBezTo>
                    <a:pt x="4884" y="7183"/>
                    <a:pt x="4947" y="7309"/>
                    <a:pt x="4947" y="7498"/>
                  </a:cubicBezTo>
                  <a:cubicBezTo>
                    <a:pt x="4947" y="8097"/>
                    <a:pt x="4726" y="8885"/>
                    <a:pt x="4348" y="9357"/>
                  </a:cubicBezTo>
                  <a:lnTo>
                    <a:pt x="3718" y="9357"/>
                  </a:lnTo>
                  <a:cubicBezTo>
                    <a:pt x="3529" y="9357"/>
                    <a:pt x="3372" y="9483"/>
                    <a:pt x="3340" y="9641"/>
                  </a:cubicBezTo>
                  <a:lnTo>
                    <a:pt x="2521" y="12130"/>
                  </a:lnTo>
                  <a:cubicBezTo>
                    <a:pt x="2426" y="12382"/>
                    <a:pt x="2615" y="12665"/>
                    <a:pt x="2899" y="12665"/>
                  </a:cubicBezTo>
                  <a:lnTo>
                    <a:pt x="9799" y="12665"/>
                  </a:lnTo>
                  <a:cubicBezTo>
                    <a:pt x="10082" y="12665"/>
                    <a:pt x="10271" y="12382"/>
                    <a:pt x="10177" y="12130"/>
                  </a:cubicBezTo>
                  <a:lnTo>
                    <a:pt x="9357" y="9641"/>
                  </a:lnTo>
                  <a:cubicBezTo>
                    <a:pt x="9326" y="9483"/>
                    <a:pt x="9168" y="9357"/>
                    <a:pt x="8979" y="9357"/>
                  </a:cubicBezTo>
                  <a:lnTo>
                    <a:pt x="8349" y="9357"/>
                  </a:lnTo>
                  <a:cubicBezTo>
                    <a:pt x="7971" y="8885"/>
                    <a:pt x="7751" y="8097"/>
                    <a:pt x="7751" y="7498"/>
                  </a:cubicBezTo>
                  <a:cubicBezTo>
                    <a:pt x="7751" y="7341"/>
                    <a:pt x="7877" y="7183"/>
                    <a:pt x="7971" y="7152"/>
                  </a:cubicBezTo>
                  <a:cubicBezTo>
                    <a:pt x="8601" y="6868"/>
                    <a:pt x="9200" y="6396"/>
                    <a:pt x="9610" y="5829"/>
                  </a:cubicBezTo>
                  <a:cubicBezTo>
                    <a:pt x="10901" y="5734"/>
                    <a:pt x="12004" y="4947"/>
                    <a:pt x="12476" y="3781"/>
                  </a:cubicBezTo>
                  <a:cubicBezTo>
                    <a:pt x="12760" y="3056"/>
                    <a:pt x="12760" y="2552"/>
                    <a:pt x="12760" y="2080"/>
                  </a:cubicBezTo>
                  <a:cubicBezTo>
                    <a:pt x="12760" y="1435"/>
                    <a:pt x="12221" y="850"/>
                    <a:pt x="11581" y="850"/>
                  </a:cubicBezTo>
                  <a:cubicBezTo>
                    <a:pt x="11565" y="850"/>
                    <a:pt x="11548" y="850"/>
                    <a:pt x="11531" y="851"/>
                  </a:cubicBezTo>
                  <a:lnTo>
                    <a:pt x="10271" y="851"/>
                  </a:lnTo>
                  <a:lnTo>
                    <a:pt x="10271" y="410"/>
                  </a:lnTo>
                  <a:cubicBezTo>
                    <a:pt x="10271" y="189"/>
                    <a:pt x="10082" y="0"/>
                    <a:pt x="983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32" name="Google Shape;6732;p49"/>
          <p:cNvGrpSpPr/>
          <p:nvPr/>
        </p:nvGrpSpPr>
        <p:grpSpPr>
          <a:xfrm>
            <a:off x="6450332" y="1680561"/>
            <a:ext cx="250869" cy="343862"/>
            <a:chOff x="-38275925" y="1946600"/>
            <a:chExt cx="231600" cy="317450"/>
          </a:xfrm>
          <a:solidFill>
            <a:srgbClr val="171536"/>
          </a:solidFill>
        </p:grpSpPr>
        <p:sp>
          <p:nvSpPr>
            <p:cNvPr id="6733" name="Google Shape;6733;p49"/>
            <p:cNvSpPr/>
            <p:nvPr/>
          </p:nvSpPr>
          <p:spPr>
            <a:xfrm>
              <a:off x="-38275925" y="1946600"/>
              <a:ext cx="231600" cy="317450"/>
            </a:xfrm>
            <a:custGeom>
              <a:avLst/>
              <a:gdLst/>
              <a:ahLst/>
              <a:cxnLst/>
              <a:rect l="l" t="t" r="r" b="b"/>
              <a:pathLst>
                <a:path w="9264" h="12698" extrusionOk="0">
                  <a:moveTo>
                    <a:pt x="4546" y="892"/>
                  </a:moveTo>
                  <a:cubicBezTo>
                    <a:pt x="4811" y="892"/>
                    <a:pt x="5082" y="920"/>
                    <a:pt x="5357" y="977"/>
                  </a:cubicBezTo>
                  <a:cubicBezTo>
                    <a:pt x="6964" y="1292"/>
                    <a:pt x="8287" y="2742"/>
                    <a:pt x="8287" y="4600"/>
                  </a:cubicBezTo>
                  <a:cubicBezTo>
                    <a:pt x="8287" y="5987"/>
                    <a:pt x="7531" y="7215"/>
                    <a:pt x="6396" y="7845"/>
                  </a:cubicBezTo>
                  <a:cubicBezTo>
                    <a:pt x="5987" y="8034"/>
                    <a:pt x="5798" y="8475"/>
                    <a:pt x="5798" y="8885"/>
                  </a:cubicBezTo>
                  <a:lnTo>
                    <a:pt x="5798" y="9169"/>
                  </a:lnTo>
                  <a:lnTo>
                    <a:pt x="3309" y="9169"/>
                  </a:lnTo>
                  <a:lnTo>
                    <a:pt x="3309" y="8854"/>
                  </a:lnTo>
                  <a:cubicBezTo>
                    <a:pt x="3309" y="8412"/>
                    <a:pt x="3088" y="8034"/>
                    <a:pt x="2679" y="7782"/>
                  </a:cubicBezTo>
                  <a:cubicBezTo>
                    <a:pt x="1545" y="7121"/>
                    <a:pt x="820" y="5955"/>
                    <a:pt x="820" y="4600"/>
                  </a:cubicBezTo>
                  <a:cubicBezTo>
                    <a:pt x="820" y="2536"/>
                    <a:pt x="2499" y="892"/>
                    <a:pt x="4546" y="892"/>
                  </a:cubicBezTo>
                  <a:close/>
                  <a:moveTo>
                    <a:pt x="5798" y="9956"/>
                  </a:moveTo>
                  <a:lnTo>
                    <a:pt x="5798" y="10681"/>
                  </a:lnTo>
                  <a:cubicBezTo>
                    <a:pt x="5798" y="10901"/>
                    <a:pt x="5609" y="11059"/>
                    <a:pt x="5357" y="11090"/>
                  </a:cubicBezTo>
                  <a:lnTo>
                    <a:pt x="3719" y="11090"/>
                  </a:lnTo>
                  <a:cubicBezTo>
                    <a:pt x="3467" y="11090"/>
                    <a:pt x="3309" y="10901"/>
                    <a:pt x="3277" y="10681"/>
                  </a:cubicBezTo>
                  <a:lnTo>
                    <a:pt x="3277" y="9956"/>
                  </a:lnTo>
                  <a:close/>
                  <a:moveTo>
                    <a:pt x="4443" y="1"/>
                  </a:moveTo>
                  <a:cubicBezTo>
                    <a:pt x="2049" y="32"/>
                    <a:pt x="1" y="2080"/>
                    <a:pt x="1" y="4600"/>
                  </a:cubicBezTo>
                  <a:cubicBezTo>
                    <a:pt x="1" y="6270"/>
                    <a:pt x="883" y="7719"/>
                    <a:pt x="2238" y="8539"/>
                  </a:cubicBezTo>
                  <a:cubicBezTo>
                    <a:pt x="2332" y="8570"/>
                    <a:pt x="2395" y="8696"/>
                    <a:pt x="2458" y="8759"/>
                  </a:cubicBezTo>
                  <a:lnTo>
                    <a:pt x="2458" y="10681"/>
                  </a:lnTo>
                  <a:cubicBezTo>
                    <a:pt x="2458" y="11216"/>
                    <a:pt x="2805" y="11689"/>
                    <a:pt x="3309" y="11847"/>
                  </a:cubicBezTo>
                  <a:cubicBezTo>
                    <a:pt x="3467" y="12351"/>
                    <a:pt x="3939" y="12697"/>
                    <a:pt x="4506" y="12697"/>
                  </a:cubicBezTo>
                  <a:cubicBezTo>
                    <a:pt x="5042" y="12697"/>
                    <a:pt x="5514" y="12351"/>
                    <a:pt x="5672" y="11847"/>
                  </a:cubicBezTo>
                  <a:cubicBezTo>
                    <a:pt x="6176" y="11689"/>
                    <a:pt x="6554" y="11216"/>
                    <a:pt x="6554" y="10681"/>
                  </a:cubicBezTo>
                  <a:lnTo>
                    <a:pt x="6554" y="8854"/>
                  </a:lnTo>
                  <a:cubicBezTo>
                    <a:pt x="6554" y="8728"/>
                    <a:pt x="6617" y="8570"/>
                    <a:pt x="6712" y="8507"/>
                  </a:cubicBezTo>
                  <a:cubicBezTo>
                    <a:pt x="8318" y="7593"/>
                    <a:pt x="9263" y="5735"/>
                    <a:pt x="8948" y="3750"/>
                  </a:cubicBezTo>
                  <a:cubicBezTo>
                    <a:pt x="8602" y="1702"/>
                    <a:pt x="6806" y="1"/>
                    <a:pt x="444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4" name="Google Shape;6734;p49"/>
            <p:cNvSpPr/>
            <p:nvPr/>
          </p:nvSpPr>
          <p:spPr>
            <a:xfrm>
              <a:off x="-38235750" y="1989125"/>
              <a:ext cx="84300" cy="83525"/>
            </a:xfrm>
            <a:custGeom>
              <a:avLst/>
              <a:gdLst/>
              <a:ahLst/>
              <a:cxnLst/>
              <a:rect l="l" t="t" r="r" b="b"/>
              <a:pathLst>
                <a:path w="3372" h="3341" extrusionOk="0">
                  <a:moveTo>
                    <a:pt x="2931" y="1"/>
                  </a:moveTo>
                  <a:cubicBezTo>
                    <a:pt x="1355" y="1"/>
                    <a:pt x="64" y="1293"/>
                    <a:pt x="1" y="2899"/>
                  </a:cubicBezTo>
                  <a:cubicBezTo>
                    <a:pt x="1" y="3120"/>
                    <a:pt x="158" y="3340"/>
                    <a:pt x="410" y="3340"/>
                  </a:cubicBezTo>
                  <a:cubicBezTo>
                    <a:pt x="631" y="3340"/>
                    <a:pt x="851" y="3120"/>
                    <a:pt x="851" y="2899"/>
                  </a:cubicBezTo>
                  <a:cubicBezTo>
                    <a:pt x="883" y="1765"/>
                    <a:pt x="1796" y="820"/>
                    <a:pt x="2931" y="820"/>
                  </a:cubicBezTo>
                  <a:cubicBezTo>
                    <a:pt x="3151" y="820"/>
                    <a:pt x="3372" y="631"/>
                    <a:pt x="3372" y="379"/>
                  </a:cubicBezTo>
                  <a:cubicBezTo>
                    <a:pt x="3372" y="190"/>
                    <a:pt x="3151" y="1"/>
                    <a:pt x="29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735" name="Google Shape;6735;p49"/>
          <p:cNvSpPr/>
          <p:nvPr/>
        </p:nvSpPr>
        <p:spPr>
          <a:xfrm>
            <a:off x="6402341" y="2077749"/>
            <a:ext cx="344701" cy="344160"/>
          </a:xfrm>
          <a:custGeom>
            <a:avLst/>
            <a:gdLst/>
            <a:ahLst/>
            <a:cxnLst/>
            <a:rect l="l" t="t" r="r" b="b"/>
            <a:pathLst>
              <a:path w="12729" h="12709" extrusionOk="0">
                <a:moveTo>
                  <a:pt x="7089" y="894"/>
                </a:moveTo>
                <a:lnTo>
                  <a:pt x="7089" y="894"/>
                </a:lnTo>
                <a:cubicBezTo>
                  <a:pt x="8160" y="989"/>
                  <a:pt x="9137" y="1461"/>
                  <a:pt x="9956" y="2186"/>
                </a:cubicBezTo>
                <a:lnTo>
                  <a:pt x="8192" y="3950"/>
                </a:lnTo>
                <a:cubicBezTo>
                  <a:pt x="7436" y="3099"/>
                  <a:pt x="7089" y="1934"/>
                  <a:pt x="7089" y="894"/>
                </a:cubicBezTo>
                <a:close/>
                <a:moveTo>
                  <a:pt x="10555" y="2721"/>
                </a:moveTo>
                <a:cubicBezTo>
                  <a:pt x="11248" y="3572"/>
                  <a:pt x="11689" y="4549"/>
                  <a:pt x="11847" y="5620"/>
                </a:cubicBezTo>
                <a:cubicBezTo>
                  <a:pt x="10775" y="5620"/>
                  <a:pt x="9673" y="5242"/>
                  <a:pt x="8791" y="4486"/>
                </a:cubicBezTo>
                <a:lnTo>
                  <a:pt x="10555" y="2721"/>
                </a:lnTo>
                <a:close/>
                <a:moveTo>
                  <a:pt x="6270" y="831"/>
                </a:moveTo>
                <a:cubicBezTo>
                  <a:pt x="6207" y="2154"/>
                  <a:pt x="6680" y="3477"/>
                  <a:pt x="7593" y="4549"/>
                </a:cubicBezTo>
                <a:lnTo>
                  <a:pt x="6365" y="5777"/>
                </a:lnTo>
                <a:lnTo>
                  <a:pt x="2805" y="2186"/>
                </a:lnTo>
                <a:cubicBezTo>
                  <a:pt x="3781" y="1304"/>
                  <a:pt x="5010" y="831"/>
                  <a:pt x="6270" y="831"/>
                </a:cubicBezTo>
                <a:close/>
                <a:moveTo>
                  <a:pt x="2206" y="2721"/>
                </a:moveTo>
                <a:lnTo>
                  <a:pt x="5798" y="6313"/>
                </a:lnTo>
                <a:lnTo>
                  <a:pt x="4569" y="7542"/>
                </a:lnTo>
                <a:cubicBezTo>
                  <a:pt x="3648" y="6620"/>
                  <a:pt x="2337" y="6028"/>
                  <a:pt x="958" y="6028"/>
                </a:cubicBezTo>
                <a:cubicBezTo>
                  <a:pt x="923" y="6028"/>
                  <a:pt x="887" y="6029"/>
                  <a:pt x="851" y="6029"/>
                </a:cubicBezTo>
                <a:cubicBezTo>
                  <a:pt x="946" y="4864"/>
                  <a:pt x="1387" y="3666"/>
                  <a:pt x="2206" y="2721"/>
                </a:cubicBezTo>
                <a:close/>
                <a:moveTo>
                  <a:pt x="8192" y="5147"/>
                </a:moveTo>
                <a:cubicBezTo>
                  <a:pt x="9263" y="6029"/>
                  <a:pt x="10586" y="6470"/>
                  <a:pt x="11878" y="6470"/>
                </a:cubicBezTo>
                <a:cubicBezTo>
                  <a:pt x="11847" y="7699"/>
                  <a:pt x="11405" y="8959"/>
                  <a:pt x="10555" y="9936"/>
                </a:cubicBezTo>
                <a:lnTo>
                  <a:pt x="6963" y="6344"/>
                </a:lnTo>
                <a:lnTo>
                  <a:pt x="8192" y="5147"/>
                </a:lnTo>
                <a:close/>
                <a:moveTo>
                  <a:pt x="1027" y="6910"/>
                </a:moveTo>
                <a:cubicBezTo>
                  <a:pt x="2180" y="6910"/>
                  <a:pt x="3239" y="7378"/>
                  <a:pt x="4002" y="8172"/>
                </a:cubicBezTo>
                <a:lnTo>
                  <a:pt x="2206" y="9967"/>
                </a:lnTo>
                <a:cubicBezTo>
                  <a:pt x="1450" y="9117"/>
                  <a:pt x="1009" y="8046"/>
                  <a:pt x="914" y="6911"/>
                </a:cubicBezTo>
                <a:cubicBezTo>
                  <a:pt x="952" y="6910"/>
                  <a:pt x="989" y="6910"/>
                  <a:pt x="1027" y="6910"/>
                </a:cubicBezTo>
                <a:close/>
                <a:moveTo>
                  <a:pt x="4537" y="8770"/>
                </a:moveTo>
                <a:cubicBezTo>
                  <a:pt x="5104" y="9652"/>
                  <a:pt x="5325" y="10692"/>
                  <a:pt x="5199" y="11700"/>
                </a:cubicBezTo>
                <a:cubicBezTo>
                  <a:pt x="4285" y="11511"/>
                  <a:pt x="3498" y="11133"/>
                  <a:pt x="2805" y="10503"/>
                </a:cubicBezTo>
                <a:lnTo>
                  <a:pt x="4537" y="8770"/>
                </a:lnTo>
                <a:close/>
                <a:moveTo>
                  <a:pt x="6365" y="6911"/>
                </a:moveTo>
                <a:lnTo>
                  <a:pt x="9956" y="10503"/>
                </a:lnTo>
                <a:cubicBezTo>
                  <a:pt x="8948" y="11399"/>
                  <a:pt x="7716" y="11847"/>
                  <a:pt x="6481" y="11847"/>
                </a:cubicBezTo>
                <a:cubicBezTo>
                  <a:pt x="6327" y="11847"/>
                  <a:pt x="6172" y="11840"/>
                  <a:pt x="6018" y="11826"/>
                </a:cubicBezTo>
                <a:cubicBezTo>
                  <a:pt x="6176" y="10566"/>
                  <a:pt x="5892" y="9274"/>
                  <a:pt x="5104" y="8172"/>
                </a:cubicBezTo>
                <a:lnTo>
                  <a:pt x="6365" y="6911"/>
                </a:lnTo>
                <a:close/>
                <a:moveTo>
                  <a:pt x="6349" y="0"/>
                </a:moveTo>
                <a:cubicBezTo>
                  <a:pt x="2842" y="0"/>
                  <a:pt x="1" y="2821"/>
                  <a:pt x="1" y="6344"/>
                </a:cubicBezTo>
                <a:cubicBezTo>
                  <a:pt x="1" y="9873"/>
                  <a:pt x="2836" y="12708"/>
                  <a:pt x="6333" y="12708"/>
                </a:cubicBezTo>
                <a:cubicBezTo>
                  <a:pt x="9830" y="12708"/>
                  <a:pt x="12666" y="9873"/>
                  <a:pt x="12666" y="6344"/>
                </a:cubicBezTo>
                <a:cubicBezTo>
                  <a:pt x="12729" y="2973"/>
                  <a:pt x="10082" y="201"/>
                  <a:pt x="6743" y="12"/>
                </a:cubicBezTo>
                <a:cubicBezTo>
                  <a:pt x="6611" y="4"/>
                  <a:pt x="6479" y="0"/>
                  <a:pt x="6349" y="0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36" name="Google Shape;6736;p49"/>
          <p:cNvSpPr/>
          <p:nvPr/>
        </p:nvSpPr>
        <p:spPr>
          <a:xfrm>
            <a:off x="6476011" y="2474757"/>
            <a:ext cx="202233" cy="344701"/>
          </a:xfrm>
          <a:custGeom>
            <a:avLst/>
            <a:gdLst/>
            <a:ahLst/>
            <a:cxnLst/>
            <a:rect l="l" t="t" r="r" b="b"/>
            <a:pathLst>
              <a:path w="7468" h="12729" extrusionOk="0">
                <a:moveTo>
                  <a:pt x="3715" y="5763"/>
                </a:moveTo>
                <a:cubicBezTo>
                  <a:pt x="3853" y="5763"/>
                  <a:pt x="3994" y="5833"/>
                  <a:pt x="4096" y="5955"/>
                </a:cubicBezTo>
                <a:cubicBezTo>
                  <a:pt x="4285" y="6239"/>
                  <a:pt x="4096" y="6585"/>
                  <a:pt x="3718" y="6585"/>
                </a:cubicBezTo>
                <a:cubicBezTo>
                  <a:pt x="3561" y="6585"/>
                  <a:pt x="3466" y="6491"/>
                  <a:pt x="3372" y="6396"/>
                </a:cubicBezTo>
                <a:cubicBezTo>
                  <a:pt x="3246" y="6239"/>
                  <a:pt x="3309" y="5955"/>
                  <a:pt x="3498" y="5829"/>
                </a:cubicBezTo>
                <a:cubicBezTo>
                  <a:pt x="3565" y="5784"/>
                  <a:pt x="3639" y="5763"/>
                  <a:pt x="3715" y="5763"/>
                </a:cubicBezTo>
                <a:close/>
                <a:moveTo>
                  <a:pt x="4128" y="1922"/>
                </a:moveTo>
                <a:lnTo>
                  <a:pt x="6554" y="6176"/>
                </a:lnTo>
                <a:lnTo>
                  <a:pt x="5104" y="9074"/>
                </a:lnTo>
                <a:lnTo>
                  <a:pt x="2300" y="9074"/>
                </a:lnTo>
                <a:cubicBezTo>
                  <a:pt x="1954" y="8349"/>
                  <a:pt x="977" y="6333"/>
                  <a:pt x="851" y="6176"/>
                </a:cubicBezTo>
                <a:lnTo>
                  <a:pt x="3309" y="1922"/>
                </a:lnTo>
                <a:lnTo>
                  <a:pt x="3309" y="5010"/>
                </a:lnTo>
                <a:cubicBezTo>
                  <a:pt x="2836" y="5167"/>
                  <a:pt x="2458" y="5640"/>
                  <a:pt x="2458" y="6176"/>
                </a:cubicBezTo>
                <a:cubicBezTo>
                  <a:pt x="2458" y="6837"/>
                  <a:pt x="3025" y="7436"/>
                  <a:pt x="3718" y="7436"/>
                </a:cubicBezTo>
                <a:cubicBezTo>
                  <a:pt x="4411" y="7436"/>
                  <a:pt x="4978" y="6900"/>
                  <a:pt x="4947" y="6176"/>
                </a:cubicBezTo>
                <a:cubicBezTo>
                  <a:pt x="4947" y="5640"/>
                  <a:pt x="4600" y="5199"/>
                  <a:pt x="4128" y="5010"/>
                </a:cubicBezTo>
                <a:lnTo>
                  <a:pt x="4128" y="1922"/>
                </a:lnTo>
                <a:close/>
                <a:moveTo>
                  <a:pt x="4947" y="9893"/>
                </a:moveTo>
                <a:lnTo>
                  <a:pt x="4947" y="11815"/>
                </a:lnTo>
                <a:lnTo>
                  <a:pt x="2458" y="11815"/>
                </a:lnTo>
                <a:lnTo>
                  <a:pt x="2458" y="9893"/>
                </a:lnTo>
                <a:close/>
                <a:moveTo>
                  <a:pt x="3592" y="1"/>
                </a:moveTo>
                <a:cubicBezTo>
                  <a:pt x="3529" y="32"/>
                  <a:pt x="3466" y="95"/>
                  <a:pt x="3435" y="127"/>
                </a:cubicBezTo>
                <a:cubicBezTo>
                  <a:pt x="3435" y="127"/>
                  <a:pt x="3435" y="158"/>
                  <a:pt x="3372" y="158"/>
                </a:cubicBezTo>
                <a:lnTo>
                  <a:pt x="3372" y="190"/>
                </a:lnTo>
                <a:lnTo>
                  <a:pt x="64" y="5987"/>
                </a:lnTo>
                <a:cubicBezTo>
                  <a:pt x="1" y="6113"/>
                  <a:pt x="1" y="6270"/>
                  <a:pt x="64" y="6396"/>
                </a:cubicBezTo>
                <a:lnTo>
                  <a:pt x="1670" y="9610"/>
                </a:lnTo>
                <a:lnTo>
                  <a:pt x="1670" y="12288"/>
                </a:lnTo>
                <a:cubicBezTo>
                  <a:pt x="1670" y="12540"/>
                  <a:pt x="1891" y="12729"/>
                  <a:pt x="2080" y="12729"/>
                </a:cubicBezTo>
                <a:lnTo>
                  <a:pt x="5388" y="12729"/>
                </a:lnTo>
                <a:cubicBezTo>
                  <a:pt x="5608" y="12729"/>
                  <a:pt x="5829" y="12540"/>
                  <a:pt x="5829" y="12288"/>
                </a:cubicBezTo>
                <a:lnTo>
                  <a:pt x="5829" y="9610"/>
                </a:lnTo>
                <a:lnTo>
                  <a:pt x="7436" y="6396"/>
                </a:lnTo>
                <a:cubicBezTo>
                  <a:pt x="7467" y="6239"/>
                  <a:pt x="7436" y="6113"/>
                  <a:pt x="7404" y="5987"/>
                </a:cubicBezTo>
                <a:lnTo>
                  <a:pt x="4096" y="190"/>
                </a:lnTo>
                <a:lnTo>
                  <a:pt x="4096" y="158"/>
                </a:lnTo>
                <a:cubicBezTo>
                  <a:pt x="4096" y="158"/>
                  <a:pt x="4096" y="127"/>
                  <a:pt x="4033" y="127"/>
                </a:cubicBezTo>
                <a:cubicBezTo>
                  <a:pt x="4002" y="95"/>
                  <a:pt x="3970" y="32"/>
                  <a:pt x="3876" y="1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737" name="Google Shape;6737;p49"/>
          <p:cNvGrpSpPr/>
          <p:nvPr/>
        </p:nvGrpSpPr>
        <p:grpSpPr>
          <a:xfrm>
            <a:off x="7635833" y="1685680"/>
            <a:ext cx="351525" cy="342156"/>
            <a:chOff x="-37190575" y="1951325"/>
            <a:chExt cx="324525" cy="315875"/>
          </a:xfrm>
          <a:solidFill>
            <a:srgbClr val="171536"/>
          </a:solidFill>
        </p:grpSpPr>
        <p:sp>
          <p:nvSpPr>
            <p:cNvPr id="6738" name="Google Shape;6738;p49"/>
            <p:cNvSpPr/>
            <p:nvPr/>
          </p:nvSpPr>
          <p:spPr>
            <a:xfrm>
              <a:off x="-37190575" y="1951325"/>
              <a:ext cx="324525" cy="315875"/>
            </a:xfrm>
            <a:custGeom>
              <a:avLst/>
              <a:gdLst/>
              <a:ahLst/>
              <a:cxnLst/>
              <a:rect l="l" t="t" r="r" b="b"/>
              <a:pathLst>
                <a:path w="12981" h="12635" extrusionOk="0">
                  <a:moveTo>
                    <a:pt x="6693" y="790"/>
                  </a:moveTo>
                  <a:cubicBezTo>
                    <a:pt x="8301" y="790"/>
                    <a:pt x="9913" y="1489"/>
                    <a:pt x="11028" y="2868"/>
                  </a:cubicBezTo>
                  <a:cubicBezTo>
                    <a:pt x="11752" y="3813"/>
                    <a:pt x="12193" y="5010"/>
                    <a:pt x="12193" y="6270"/>
                  </a:cubicBezTo>
                  <a:cubicBezTo>
                    <a:pt x="12162" y="7058"/>
                    <a:pt x="11563" y="7593"/>
                    <a:pt x="10870" y="7593"/>
                  </a:cubicBezTo>
                  <a:lnTo>
                    <a:pt x="10019" y="7593"/>
                  </a:lnTo>
                  <a:cubicBezTo>
                    <a:pt x="8854" y="7593"/>
                    <a:pt x="7940" y="8539"/>
                    <a:pt x="7940" y="9704"/>
                  </a:cubicBezTo>
                  <a:lnTo>
                    <a:pt x="7940" y="10523"/>
                  </a:lnTo>
                  <a:cubicBezTo>
                    <a:pt x="7940" y="11216"/>
                    <a:pt x="7404" y="11784"/>
                    <a:pt x="6680" y="11815"/>
                  </a:cubicBezTo>
                  <a:cubicBezTo>
                    <a:pt x="6239" y="11815"/>
                    <a:pt x="5892" y="11784"/>
                    <a:pt x="5420" y="11658"/>
                  </a:cubicBezTo>
                  <a:cubicBezTo>
                    <a:pt x="3844" y="11311"/>
                    <a:pt x="2490" y="10208"/>
                    <a:pt x="1765" y="8791"/>
                  </a:cubicBezTo>
                  <a:cubicBezTo>
                    <a:pt x="536" y="6428"/>
                    <a:pt x="1261" y="3340"/>
                    <a:pt x="3624" y="1733"/>
                  </a:cubicBezTo>
                  <a:cubicBezTo>
                    <a:pt x="4545" y="1102"/>
                    <a:pt x="5618" y="790"/>
                    <a:pt x="6693" y="790"/>
                  </a:cubicBezTo>
                  <a:close/>
                  <a:moveTo>
                    <a:pt x="6648" y="1"/>
                  </a:moveTo>
                  <a:cubicBezTo>
                    <a:pt x="4474" y="1"/>
                    <a:pt x="2553" y="1103"/>
                    <a:pt x="1419" y="2805"/>
                  </a:cubicBezTo>
                  <a:cubicBezTo>
                    <a:pt x="95" y="4726"/>
                    <a:pt x="1" y="7215"/>
                    <a:pt x="1009" y="9169"/>
                  </a:cubicBezTo>
                  <a:cubicBezTo>
                    <a:pt x="2080" y="11216"/>
                    <a:pt x="4191" y="12634"/>
                    <a:pt x="6680" y="12634"/>
                  </a:cubicBezTo>
                  <a:cubicBezTo>
                    <a:pt x="7814" y="12634"/>
                    <a:pt x="8791" y="11689"/>
                    <a:pt x="8791" y="10523"/>
                  </a:cubicBezTo>
                  <a:lnTo>
                    <a:pt x="8791" y="9704"/>
                  </a:lnTo>
                  <a:cubicBezTo>
                    <a:pt x="8791" y="8980"/>
                    <a:pt x="9358" y="8444"/>
                    <a:pt x="10019" y="8444"/>
                  </a:cubicBezTo>
                  <a:lnTo>
                    <a:pt x="10870" y="8444"/>
                  </a:lnTo>
                  <a:cubicBezTo>
                    <a:pt x="12004" y="8444"/>
                    <a:pt x="12981" y="7499"/>
                    <a:pt x="12981" y="6333"/>
                  </a:cubicBezTo>
                  <a:cubicBezTo>
                    <a:pt x="12981" y="2962"/>
                    <a:pt x="10240" y="1"/>
                    <a:pt x="664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9" name="Google Shape;6739;p49"/>
            <p:cNvSpPr/>
            <p:nvPr/>
          </p:nvSpPr>
          <p:spPr>
            <a:xfrm>
              <a:off x="-37081875" y="2162600"/>
              <a:ext cx="72475" cy="63100"/>
            </a:xfrm>
            <a:custGeom>
              <a:avLst/>
              <a:gdLst/>
              <a:ahLst/>
              <a:cxnLst/>
              <a:rect l="l" t="t" r="r" b="b"/>
              <a:pathLst>
                <a:path w="2899" h="2524" extrusionOk="0">
                  <a:moveTo>
                    <a:pt x="1418" y="812"/>
                  </a:moveTo>
                  <a:cubicBezTo>
                    <a:pt x="1670" y="812"/>
                    <a:pt x="1859" y="1001"/>
                    <a:pt x="1859" y="1253"/>
                  </a:cubicBezTo>
                  <a:cubicBezTo>
                    <a:pt x="1859" y="1474"/>
                    <a:pt x="1670" y="1663"/>
                    <a:pt x="1418" y="1663"/>
                  </a:cubicBezTo>
                  <a:cubicBezTo>
                    <a:pt x="1198" y="1663"/>
                    <a:pt x="1009" y="1474"/>
                    <a:pt x="1009" y="1253"/>
                  </a:cubicBezTo>
                  <a:cubicBezTo>
                    <a:pt x="1009" y="1001"/>
                    <a:pt x="1198" y="812"/>
                    <a:pt x="1418" y="812"/>
                  </a:cubicBezTo>
                  <a:close/>
                  <a:moveTo>
                    <a:pt x="1405" y="0"/>
                  </a:moveTo>
                  <a:cubicBezTo>
                    <a:pt x="1250" y="0"/>
                    <a:pt x="1094" y="28"/>
                    <a:pt x="946" y="88"/>
                  </a:cubicBezTo>
                  <a:cubicBezTo>
                    <a:pt x="316" y="371"/>
                    <a:pt x="0" y="1127"/>
                    <a:pt x="284" y="1757"/>
                  </a:cubicBezTo>
                  <a:cubicBezTo>
                    <a:pt x="496" y="2229"/>
                    <a:pt x="973" y="2524"/>
                    <a:pt x="1463" y="2524"/>
                  </a:cubicBezTo>
                  <a:cubicBezTo>
                    <a:pt x="1628" y="2524"/>
                    <a:pt x="1795" y="2490"/>
                    <a:pt x="1954" y="2419"/>
                  </a:cubicBezTo>
                  <a:cubicBezTo>
                    <a:pt x="2584" y="2135"/>
                    <a:pt x="2899" y="1379"/>
                    <a:pt x="2615" y="749"/>
                  </a:cubicBezTo>
                  <a:cubicBezTo>
                    <a:pt x="2399" y="292"/>
                    <a:pt x="1907" y="0"/>
                    <a:pt x="140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0" name="Google Shape;6740;p49"/>
            <p:cNvSpPr/>
            <p:nvPr/>
          </p:nvSpPr>
          <p:spPr>
            <a:xfrm>
              <a:off x="-37144875" y="2099025"/>
              <a:ext cx="72475" cy="62875"/>
            </a:xfrm>
            <a:custGeom>
              <a:avLst/>
              <a:gdLst/>
              <a:ahLst/>
              <a:cxnLst/>
              <a:rect l="l" t="t" r="r" b="b"/>
              <a:pathLst>
                <a:path w="2899" h="2515" extrusionOk="0">
                  <a:moveTo>
                    <a:pt x="1418" y="835"/>
                  </a:moveTo>
                  <a:cubicBezTo>
                    <a:pt x="1670" y="835"/>
                    <a:pt x="1859" y="1024"/>
                    <a:pt x="1859" y="1276"/>
                  </a:cubicBezTo>
                  <a:cubicBezTo>
                    <a:pt x="1859" y="1496"/>
                    <a:pt x="1670" y="1685"/>
                    <a:pt x="1418" y="1685"/>
                  </a:cubicBezTo>
                  <a:cubicBezTo>
                    <a:pt x="1197" y="1685"/>
                    <a:pt x="1008" y="1496"/>
                    <a:pt x="1008" y="1276"/>
                  </a:cubicBezTo>
                  <a:cubicBezTo>
                    <a:pt x="1008" y="1024"/>
                    <a:pt x="1197" y="835"/>
                    <a:pt x="1418" y="835"/>
                  </a:cubicBezTo>
                  <a:close/>
                  <a:moveTo>
                    <a:pt x="1411" y="0"/>
                  </a:moveTo>
                  <a:cubicBezTo>
                    <a:pt x="1254" y="0"/>
                    <a:pt x="1096" y="26"/>
                    <a:pt x="945" y="79"/>
                  </a:cubicBezTo>
                  <a:cubicBezTo>
                    <a:pt x="315" y="362"/>
                    <a:pt x="0" y="1118"/>
                    <a:pt x="284" y="1748"/>
                  </a:cubicBezTo>
                  <a:cubicBezTo>
                    <a:pt x="496" y="2220"/>
                    <a:pt x="972" y="2515"/>
                    <a:pt x="1463" y="2515"/>
                  </a:cubicBezTo>
                  <a:cubicBezTo>
                    <a:pt x="1628" y="2515"/>
                    <a:pt x="1795" y="2481"/>
                    <a:pt x="1953" y="2410"/>
                  </a:cubicBezTo>
                  <a:cubicBezTo>
                    <a:pt x="2583" y="2126"/>
                    <a:pt x="2899" y="1370"/>
                    <a:pt x="2615" y="740"/>
                  </a:cubicBezTo>
                  <a:cubicBezTo>
                    <a:pt x="2399" y="261"/>
                    <a:pt x="1910" y="0"/>
                    <a:pt x="141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1" name="Google Shape;6741;p49"/>
            <p:cNvSpPr/>
            <p:nvPr/>
          </p:nvSpPr>
          <p:spPr>
            <a:xfrm>
              <a:off x="-37123625" y="2014875"/>
              <a:ext cx="71700" cy="62775"/>
            </a:xfrm>
            <a:custGeom>
              <a:avLst/>
              <a:gdLst/>
              <a:ahLst/>
              <a:cxnLst/>
              <a:rect l="l" t="t" r="r" b="b"/>
              <a:pathLst>
                <a:path w="2868" h="2511" extrusionOk="0">
                  <a:moveTo>
                    <a:pt x="1418" y="798"/>
                  </a:moveTo>
                  <a:cubicBezTo>
                    <a:pt x="1639" y="798"/>
                    <a:pt x="1828" y="1019"/>
                    <a:pt x="1828" y="1239"/>
                  </a:cubicBezTo>
                  <a:cubicBezTo>
                    <a:pt x="1828" y="1460"/>
                    <a:pt x="1639" y="1680"/>
                    <a:pt x="1418" y="1680"/>
                  </a:cubicBezTo>
                  <a:cubicBezTo>
                    <a:pt x="1166" y="1680"/>
                    <a:pt x="977" y="1460"/>
                    <a:pt x="977" y="1239"/>
                  </a:cubicBezTo>
                  <a:cubicBezTo>
                    <a:pt x="1009" y="1019"/>
                    <a:pt x="1166" y="798"/>
                    <a:pt x="1418" y="798"/>
                  </a:cubicBezTo>
                  <a:close/>
                  <a:moveTo>
                    <a:pt x="1431" y="0"/>
                  </a:moveTo>
                  <a:cubicBezTo>
                    <a:pt x="1269" y="0"/>
                    <a:pt x="1105" y="34"/>
                    <a:pt x="946" y="105"/>
                  </a:cubicBezTo>
                  <a:cubicBezTo>
                    <a:pt x="316" y="389"/>
                    <a:pt x="1" y="1113"/>
                    <a:pt x="253" y="1743"/>
                  </a:cubicBezTo>
                  <a:cubicBezTo>
                    <a:pt x="472" y="2231"/>
                    <a:pt x="974" y="2511"/>
                    <a:pt x="1481" y="2511"/>
                  </a:cubicBezTo>
                  <a:cubicBezTo>
                    <a:pt x="1630" y="2511"/>
                    <a:pt x="1780" y="2487"/>
                    <a:pt x="1923" y="2436"/>
                  </a:cubicBezTo>
                  <a:cubicBezTo>
                    <a:pt x="2553" y="2153"/>
                    <a:pt x="2868" y="1397"/>
                    <a:pt x="2584" y="767"/>
                  </a:cubicBezTo>
                  <a:cubicBezTo>
                    <a:pt x="2372" y="295"/>
                    <a:pt x="1913" y="0"/>
                    <a:pt x="143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2" name="Google Shape;6742;p49"/>
            <p:cNvSpPr/>
            <p:nvPr/>
          </p:nvSpPr>
          <p:spPr>
            <a:xfrm>
              <a:off x="-37039350" y="1993250"/>
              <a:ext cx="71700" cy="63125"/>
            </a:xfrm>
            <a:custGeom>
              <a:avLst/>
              <a:gdLst/>
              <a:ahLst/>
              <a:cxnLst/>
              <a:rect l="l" t="t" r="r" b="b"/>
              <a:pathLst>
                <a:path w="2868" h="2525" extrusionOk="0">
                  <a:moveTo>
                    <a:pt x="1418" y="844"/>
                  </a:moveTo>
                  <a:cubicBezTo>
                    <a:pt x="1671" y="844"/>
                    <a:pt x="1860" y="1033"/>
                    <a:pt x="1860" y="1285"/>
                  </a:cubicBezTo>
                  <a:cubicBezTo>
                    <a:pt x="1860" y="1506"/>
                    <a:pt x="1671" y="1726"/>
                    <a:pt x="1418" y="1726"/>
                  </a:cubicBezTo>
                  <a:cubicBezTo>
                    <a:pt x="1198" y="1726"/>
                    <a:pt x="977" y="1506"/>
                    <a:pt x="977" y="1285"/>
                  </a:cubicBezTo>
                  <a:cubicBezTo>
                    <a:pt x="977" y="1033"/>
                    <a:pt x="1198" y="844"/>
                    <a:pt x="1418" y="844"/>
                  </a:cubicBezTo>
                  <a:close/>
                  <a:moveTo>
                    <a:pt x="1402" y="1"/>
                  </a:moveTo>
                  <a:cubicBezTo>
                    <a:pt x="1248" y="1"/>
                    <a:pt x="1094" y="29"/>
                    <a:pt x="946" y="88"/>
                  </a:cubicBezTo>
                  <a:cubicBezTo>
                    <a:pt x="316" y="372"/>
                    <a:pt x="1" y="1128"/>
                    <a:pt x="284" y="1758"/>
                  </a:cubicBezTo>
                  <a:cubicBezTo>
                    <a:pt x="496" y="2229"/>
                    <a:pt x="955" y="2524"/>
                    <a:pt x="1437" y="2524"/>
                  </a:cubicBezTo>
                  <a:cubicBezTo>
                    <a:pt x="1599" y="2524"/>
                    <a:pt x="1764" y="2491"/>
                    <a:pt x="1923" y="2419"/>
                  </a:cubicBezTo>
                  <a:cubicBezTo>
                    <a:pt x="2553" y="2136"/>
                    <a:pt x="2868" y="1411"/>
                    <a:pt x="2616" y="781"/>
                  </a:cubicBezTo>
                  <a:cubicBezTo>
                    <a:pt x="2399" y="299"/>
                    <a:pt x="1905" y="1"/>
                    <a:pt x="140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743" name="Google Shape;6743;p49"/>
          <p:cNvSpPr/>
          <p:nvPr/>
        </p:nvSpPr>
        <p:spPr>
          <a:xfrm>
            <a:off x="2740694" y="1681581"/>
            <a:ext cx="348113" cy="343835"/>
          </a:xfrm>
          <a:custGeom>
            <a:avLst/>
            <a:gdLst/>
            <a:ahLst/>
            <a:cxnLst/>
            <a:rect l="l" t="t" r="r" b="b"/>
            <a:pathLst>
              <a:path w="12855" h="12697" extrusionOk="0">
                <a:moveTo>
                  <a:pt x="8035" y="1032"/>
                </a:moveTo>
                <a:lnTo>
                  <a:pt x="11847" y="4844"/>
                </a:lnTo>
                <a:lnTo>
                  <a:pt x="7468" y="9223"/>
                </a:lnTo>
                <a:lnTo>
                  <a:pt x="3655" y="5380"/>
                </a:lnTo>
                <a:lnTo>
                  <a:pt x="8035" y="1032"/>
                </a:lnTo>
                <a:close/>
                <a:moveTo>
                  <a:pt x="3057" y="5978"/>
                </a:moveTo>
                <a:lnTo>
                  <a:pt x="6869" y="9790"/>
                </a:lnTo>
                <a:lnTo>
                  <a:pt x="4916" y="11775"/>
                </a:lnTo>
                <a:cubicBezTo>
                  <a:pt x="4837" y="11854"/>
                  <a:pt x="4727" y="11893"/>
                  <a:pt x="4616" y="11893"/>
                </a:cubicBezTo>
                <a:cubicBezTo>
                  <a:pt x="4506" y="11893"/>
                  <a:pt x="4396" y="11854"/>
                  <a:pt x="4317" y="11775"/>
                </a:cubicBezTo>
                <a:lnTo>
                  <a:pt x="1104" y="8530"/>
                </a:lnTo>
                <a:cubicBezTo>
                  <a:pt x="946" y="8372"/>
                  <a:pt x="946" y="8120"/>
                  <a:pt x="1104" y="7963"/>
                </a:cubicBezTo>
                <a:lnTo>
                  <a:pt x="3057" y="5978"/>
                </a:lnTo>
                <a:close/>
                <a:moveTo>
                  <a:pt x="7987" y="0"/>
                </a:moveTo>
                <a:cubicBezTo>
                  <a:pt x="7877" y="0"/>
                  <a:pt x="7767" y="39"/>
                  <a:pt x="7688" y="118"/>
                </a:cubicBezTo>
                <a:lnTo>
                  <a:pt x="442" y="7364"/>
                </a:lnTo>
                <a:cubicBezTo>
                  <a:pt x="1" y="7837"/>
                  <a:pt x="1" y="8625"/>
                  <a:pt x="442" y="9129"/>
                </a:cubicBezTo>
                <a:lnTo>
                  <a:pt x="3687" y="12342"/>
                </a:lnTo>
                <a:cubicBezTo>
                  <a:pt x="3923" y="12578"/>
                  <a:pt x="4238" y="12697"/>
                  <a:pt x="4557" y="12697"/>
                </a:cubicBezTo>
                <a:cubicBezTo>
                  <a:pt x="4876" y="12697"/>
                  <a:pt x="5199" y="12578"/>
                  <a:pt x="5451" y="12342"/>
                </a:cubicBezTo>
                <a:lnTo>
                  <a:pt x="12697" y="5096"/>
                </a:lnTo>
                <a:cubicBezTo>
                  <a:pt x="12855" y="4970"/>
                  <a:pt x="12855" y="4686"/>
                  <a:pt x="12697" y="4529"/>
                </a:cubicBezTo>
                <a:lnTo>
                  <a:pt x="8287" y="118"/>
                </a:lnTo>
                <a:cubicBezTo>
                  <a:pt x="8208" y="39"/>
                  <a:pt x="8098" y="0"/>
                  <a:pt x="7987" y="0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744" name="Google Shape;6744;p49"/>
          <p:cNvGrpSpPr/>
          <p:nvPr/>
        </p:nvGrpSpPr>
        <p:grpSpPr>
          <a:xfrm>
            <a:off x="2743418" y="2153216"/>
            <a:ext cx="343835" cy="269608"/>
            <a:chOff x="-41694200" y="2382950"/>
            <a:chExt cx="317425" cy="248900"/>
          </a:xfrm>
          <a:solidFill>
            <a:srgbClr val="171536"/>
          </a:solidFill>
        </p:grpSpPr>
        <p:sp>
          <p:nvSpPr>
            <p:cNvPr id="6745" name="Google Shape;6745;p49"/>
            <p:cNvSpPr/>
            <p:nvPr/>
          </p:nvSpPr>
          <p:spPr>
            <a:xfrm>
              <a:off x="-41694200" y="2382950"/>
              <a:ext cx="317425" cy="248900"/>
            </a:xfrm>
            <a:custGeom>
              <a:avLst/>
              <a:gdLst/>
              <a:ahLst/>
              <a:cxnLst/>
              <a:rect l="l" t="t" r="r" b="b"/>
              <a:pathLst>
                <a:path w="12697" h="9956" extrusionOk="0">
                  <a:moveTo>
                    <a:pt x="10555" y="851"/>
                  </a:moveTo>
                  <a:cubicBezTo>
                    <a:pt x="10807" y="851"/>
                    <a:pt x="10964" y="1040"/>
                    <a:pt x="10964" y="1292"/>
                  </a:cubicBezTo>
                  <a:lnTo>
                    <a:pt x="10964" y="7499"/>
                  </a:lnTo>
                  <a:lnTo>
                    <a:pt x="1576" y="7499"/>
                  </a:lnTo>
                  <a:lnTo>
                    <a:pt x="1576" y="1292"/>
                  </a:lnTo>
                  <a:lnTo>
                    <a:pt x="1607" y="1292"/>
                  </a:lnTo>
                  <a:cubicBezTo>
                    <a:pt x="1607" y="1040"/>
                    <a:pt x="1828" y="882"/>
                    <a:pt x="2017" y="851"/>
                  </a:cubicBezTo>
                  <a:close/>
                  <a:moveTo>
                    <a:pt x="8507" y="8286"/>
                  </a:moveTo>
                  <a:lnTo>
                    <a:pt x="8507" y="8727"/>
                  </a:lnTo>
                  <a:cubicBezTo>
                    <a:pt x="8507" y="8918"/>
                    <a:pt x="8633" y="9073"/>
                    <a:pt x="8777" y="9137"/>
                  </a:cubicBezTo>
                  <a:lnTo>
                    <a:pt x="1198" y="9137"/>
                  </a:lnTo>
                  <a:cubicBezTo>
                    <a:pt x="1009" y="9137"/>
                    <a:pt x="851" y="9011"/>
                    <a:pt x="788" y="8853"/>
                  </a:cubicBezTo>
                  <a:cubicBezTo>
                    <a:pt x="757" y="8759"/>
                    <a:pt x="788" y="8759"/>
                    <a:pt x="788" y="8286"/>
                  </a:cubicBezTo>
                  <a:close/>
                  <a:moveTo>
                    <a:pt x="10145" y="8286"/>
                  </a:moveTo>
                  <a:lnTo>
                    <a:pt x="10145" y="8727"/>
                  </a:lnTo>
                  <a:cubicBezTo>
                    <a:pt x="10145" y="8918"/>
                    <a:pt x="10254" y="9073"/>
                    <a:pt x="10402" y="9137"/>
                  </a:cubicBezTo>
                  <a:lnTo>
                    <a:pt x="9051" y="9137"/>
                  </a:lnTo>
                  <a:cubicBezTo>
                    <a:pt x="9186" y="9073"/>
                    <a:pt x="9294" y="8918"/>
                    <a:pt x="9294" y="8727"/>
                  </a:cubicBezTo>
                  <a:lnTo>
                    <a:pt x="9294" y="8286"/>
                  </a:lnTo>
                  <a:close/>
                  <a:moveTo>
                    <a:pt x="11783" y="8286"/>
                  </a:moveTo>
                  <a:lnTo>
                    <a:pt x="11783" y="8727"/>
                  </a:lnTo>
                  <a:cubicBezTo>
                    <a:pt x="11815" y="8979"/>
                    <a:pt x="11626" y="9137"/>
                    <a:pt x="11374" y="9137"/>
                  </a:cubicBezTo>
                  <a:lnTo>
                    <a:pt x="10720" y="9137"/>
                  </a:lnTo>
                  <a:cubicBezTo>
                    <a:pt x="10874" y="9073"/>
                    <a:pt x="10964" y="8918"/>
                    <a:pt x="10964" y="8727"/>
                  </a:cubicBezTo>
                  <a:lnTo>
                    <a:pt x="10964" y="8286"/>
                  </a:lnTo>
                  <a:close/>
                  <a:moveTo>
                    <a:pt x="2048" y="0"/>
                  </a:moveTo>
                  <a:cubicBezTo>
                    <a:pt x="1387" y="0"/>
                    <a:pt x="788" y="536"/>
                    <a:pt x="820" y="1261"/>
                  </a:cubicBezTo>
                  <a:lnTo>
                    <a:pt x="820" y="7467"/>
                  </a:lnTo>
                  <a:lnTo>
                    <a:pt x="347" y="7467"/>
                  </a:lnTo>
                  <a:cubicBezTo>
                    <a:pt x="158" y="7467"/>
                    <a:pt x="0" y="7625"/>
                    <a:pt x="0" y="7814"/>
                  </a:cubicBezTo>
                  <a:lnTo>
                    <a:pt x="0" y="8696"/>
                  </a:lnTo>
                  <a:cubicBezTo>
                    <a:pt x="0" y="9357"/>
                    <a:pt x="568" y="9956"/>
                    <a:pt x="1229" y="9956"/>
                  </a:cubicBezTo>
                  <a:lnTo>
                    <a:pt x="11437" y="9956"/>
                  </a:lnTo>
                  <a:cubicBezTo>
                    <a:pt x="12098" y="9956"/>
                    <a:pt x="12697" y="9389"/>
                    <a:pt x="12697" y="8696"/>
                  </a:cubicBezTo>
                  <a:lnTo>
                    <a:pt x="12697" y="7877"/>
                  </a:lnTo>
                  <a:cubicBezTo>
                    <a:pt x="12634" y="7656"/>
                    <a:pt x="12445" y="7467"/>
                    <a:pt x="12224" y="7467"/>
                  </a:cubicBezTo>
                  <a:lnTo>
                    <a:pt x="11815" y="7467"/>
                  </a:lnTo>
                  <a:lnTo>
                    <a:pt x="11815" y="1261"/>
                  </a:lnTo>
                  <a:cubicBezTo>
                    <a:pt x="11815" y="567"/>
                    <a:pt x="11279" y="0"/>
                    <a:pt x="1058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6" name="Google Shape;6746;p49"/>
            <p:cNvSpPr/>
            <p:nvPr/>
          </p:nvSpPr>
          <p:spPr>
            <a:xfrm>
              <a:off x="-41586600" y="2425550"/>
              <a:ext cx="107450" cy="102925"/>
            </a:xfrm>
            <a:custGeom>
              <a:avLst/>
              <a:gdLst/>
              <a:ahLst/>
              <a:cxnLst/>
              <a:rect l="l" t="t" r="r" b="b"/>
              <a:pathLst>
                <a:path w="4298" h="4117" extrusionOk="0">
                  <a:moveTo>
                    <a:pt x="1147" y="1037"/>
                  </a:moveTo>
                  <a:lnTo>
                    <a:pt x="2218" y="1384"/>
                  </a:lnTo>
                  <a:lnTo>
                    <a:pt x="1493" y="2108"/>
                  </a:lnTo>
                  <a:lnTo>
                    <a:pt x="1147" y="1037"/>
                  </a:lnTo>
                  <a:close/>
                  <a:moveTo>
                    <a:pt x="466" y="1"/>
                  </a:moveTo>
                  <a:cubicBezTo>
                    <a:pt x="209" y="1"/>
                    <a:pt x="1" y="267"/>
                    <a:pt x="107" y="533"/>
                  </a:cubicBezTo>
                  <a:lnTo>
                    <a:pt x="926" y="3022"/>
                  </a:lnTo>
                  <a:cubicBezTo>
                    <a:pt x="987" y="3184"/>
                    <a:pt x="1164" y="3293"/>
                    <a:pt x="1341" y="3293"/>
                  </a:cubicBezTo>
                  <a:cubicBezTo>
                    <a:pt x="1441" y="3293"/>
                    <a:pt x="1540" y="3259"/>
                    <a:pt x="1619" y="3180"/>
                  </a:cubicBezTo>
                  <a:lnTo>
                    <a:pt x="2155" y="2613"/>
                  </a:lnTo>
                  <a:lnTo>
                    <a:pt x="3541" y="3999"/>
                  </a:lnTo>
                  <a:cubicBezTo>
                    <a:pt x="3620" y="4077"/>
                    <a:pt x="3730" y="4117"/>
                    <a:pt x="3840" y="4117"/>
                  </a:cubicBezTo>
                  <a:cubicBezTo>
                    <a:pt x="3951" y="4117"/>
                    <a:pt x="4061" y="4077"/>
                    <a:pt x="4140" y="3999"/>
                  </a:cubicBezTo>
                  <a:cubicBezTo>
                    <a:pt x="4297" y="3841"/>
                    <a:pt x="4297" y="3558"/>
                    <a:pt x="4140" y="3400"/>
                  </a:cubicBezTo>
                  <a:lnTo>
                    <a:pt x="2722" y="2077"/>
                  </a:lnTo>
                  <a:lnTo>
                    <a:pt x="3258" y="1510"/>
                  </a:lnTo>
                  <a:cubicBezTo>
                    <a:pt x="3510" y="1289"/>
                    <a:pt x="3384" y="911"/>
                    <a:pt x="3100" y="848"/>
                  </a:cubicBezTo>
                  <a:lnTo>
                    <a:pt x="611" y="29"/>
                  </a:lnTo>
                  <a:cubicBezTo>
                    <a:pt x="562" y="10"/>
                    <a:pt x="514" y="1"/>
                    <a:pt x="4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47" name="Google Shape;6747;p49"/>
          <p:cNvGrpSpPr/>
          <p:nvPr/>
        </p:nvGrpSpPr>
        <p:grpSpPr>
          <a:xfrm>
            <a:off x="2740496" y="2478257"/>
            <a:ext cx="345541" cy="343862"/>
            <a:chOff x="-41695775" y="2683025"/>
            <a:chExt cx="319000" cy="317450"/>
          </a:xfrm>
          <a:solidFill>
            <a:srgbClr val="171536"/>
          </a:solidFill>
        </p:grpSpPr>
        <p:sp>
          <p:nvSpPr>
            <p:cNvPr id="6748" name="Google Shape;6748;p49"/>
            <p:cNvSpPr/>
            <p:nvPr/>
          </p:nvSpPr>
          <p:spPr>
            <a:xfrm>
              <a:off x="-41695775" y="2683025"/>
              <a:ext cx="319000" cy="317450"/>
            </a:xfrm>
            <a:custGeom>
              <a:avLst/>
              <a:gdLst/>
              <a:ahLst/>
              <a:cxnLst/>
              <a:rect l="l" t="t" r="r" b="b"/>
              <a:pathLst>
                <a:path w="12760" h="12698" extrusionOk="0">
                  <a:moveTo>
                    <a:pt x="6238" y="2521"/>
                  </a:moveTo>
                  <a:lnTo>
                    <a:pt x="10240" y="5199"/>
                  </a:lnTo>
                  <a:lnTo>
                    <a:pt x="10240" y="11815"/>
                  </a:lnTo>
                  <a:lnTo>
                    <a:pt x="2521" y="11815"/>
                  </a:lnTo>
                  <a:lnTo>
                    <a:pt x="2521" y="5199"/>
                  </a:lnTo>
                  <a:lnTo>
                    <a:pt x="6238" y="2521"/>
                  </a:lnTo>
                  <a:close/>
                  <a:moveTo>
                    <a:pt x="6270" y="1"/>
                  </a:moveTo>
                  <a:cubicBezTo>
                    <a:pt x="6049" y="1"/>
                    <a:pt x="5860" y="190"/>
                    <a:pt x="5860" y="379"/>
                  </a:cubicBezTo>
                  <a:lnTo>
                    <a:pt x="5860" y="1859"/>
                  </a:lnTo>
                  <a:lnTo>
                    <a:pt x="1891" y="4695"/>
                  </a:lnTo>
                  <a:lnTo>
                    <a:pt x="221" y="5861"/>
                  </a:lnTo>
                  <a:cubicBezTo>
                    <a:pt x="32" y="5987"/>
                    <a:pt x="0" y="6270"/>
                    <a:pt x="158" y="6459"/>
                  </a:cubicBezTo>
                  <a:cubicBezTo>
                    <a:pt x="229" y="6566"/>
                    <a:pt x="342" y="6623"/>
                    <a:pt x="466" y="6623"/>
                  </a:cubicBezTo>
                  <a:cubicBezTo>
                    <a:pt x="560" y="6623"/>
                    <a:pt x="661" y="6590"/>
                    <a:pt x="757" y="6522"/>
                  </a:cubicBezTo>
                  <a:lnTo>
                    <a:pt x="1733" y="5829"/>
                  </a:lnTo>
                  <a:lnTo>
                    <a:pt x="1733" y="12288"/>
                  </a:lnTo>
                  <a:cubicBezTo>
                    <a:pt x="1733" y="12508"/>
                    <a:pt x="1922" y="12697"/>
                    <a:pt x="2111" y="12697"/>
                  </a:cubicBezTo>
                  <a:lnTo>
                    <a:pt x="10649" y="12697"/>
                  </a:lnTo>
                  <a:cubicBezTo>
                    <a:pt x="10901" y="12697"/>
                    <a:pt x="11059" y="12508"/>
                    <a:pt x="11059" y="12288"/>
                  </a:cubicBezTo>
                  <a:lnTo>
                    <a:pt x="11059" y="5798"/>
                  </a:lnTo>
                  <a:lnTo>
                    <a:pt x="12035" y="6491"/>
                  </a:lnTo>
                  <a:cubicBezTo>
                    <a:pt x="12114" y="6543"/>
                    <a:pt x="12204" y="6568"/>
                    <a:pt x="12294" y="6568"/>
                  </a:cubicBezTo>
                  <a:cubicBezTo>
                    <a:pt x="12418" y="6568"/>
                    <a:pt x="12542" y="6519"/>
                    <a:pt x="12634" y="6428"/>
                  </a:cubicBezTo>
                  <a:cubicBezTo>
                    <a:pt x="12760" y="6207"/>
                    <a:pt x="12697" y="5987"/>
                    <a:pt x="12571" y="5829"/>
                  </a:cubicBezTo>
                  <a:lnTo>
                    <a:pt x="10901" y="4632"/>
                  </a:lnTo>
                  <a:cubicBezTo>
                    <a:pt x="10901" y="4632"/>
                    <a:pt x="6679" y="1796"/>
                    <a:pt x="6648" y="1796"/>
                  </a:cubicBezTo>
                  <a:lnTo>
                    <a:pt x="6648" y="379"/>
                  </a:lnTo>
                  <a:cubicBezTo>
                    <a:pt x="6648" y="158"/>
                    <a:pt x="6459" y="1"/>
                    <a:pt x="627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9" name="Google Shape;6749;p49"/>
            <p:cNvSpPr/>
            <p:nvPr/>
          </p:nvSpPr>
          <p:spPr>
            <a:xfrm>
              <a:off x="-41615450" y="2813750"/>
              <a:ext cx="152050" cy="144975"/>
            </a:xfrm>
            <a:custGeom>
              <a:avLst/>
              <a:gdLst/>
              <a:ahLst/>
              <a:cxnLst/>
              <a:rect l="l" t="t" r="r" b="b"/>
              <a:pathLst>
                <a:path w="6082" h="5799" extrusionOk="0">
                  <a:moveTo>
                    <a:pt x="3050" y="782"/>
                  </a:moveTo>
                  <a:cubicBezTo>
                    <a:pt x="3325" y="782"/>
                    <a:pt x="3606" y="835"/>
                    <a:pt x="3876" y="947"/>
                  </a:cubicBezTo>
                  <a:cubicBezTo>
                    <a:pt x="4853" y="1419"/>
                    <a:pt x="5357" y="2616"/>
                    <a:pt x="4916" y="3656"/>
                  </a:cubicBezTo>
                  <a:cubicBezTo>
                    <a:pt x="4601" y="4412"/>
                    <a:pt x="3908" y="4916"/>
                    <a:pt x="3025" y="4916"/>
                  </a:cubicBezTo>
                  <a:cubicBezTo>
                    <a:pt x="1545" y="4916"/>
                    <a:pt x="568" y="3436"/>
                    <a:pt x="1135" y="2049"/>
                  </a:cubicBezTo>
                  <a:cubicBezTo>
                    <a:pt x="1465" y="1248"/>
                    <a:pt x="2235" y="782"/>
                    <a:pt x="3050" y="782"/>
                  </a:cubicBezTo>
                  <a:close/>
                  <a:moveTo>
                    <a:pt x="2968" y="0"/>
                  </a:moveTo>
                  <a:cubicBezTo>
                    <a:pt x="1995" y="0"/>
                    <a:pt x="1120" y="497"/>
                    <a:pt x="631" y="1262"/>
                  </a:cubicBezTo>
                  <a:cubicBezTo>
                    <a:pt x="95" y="2081"/>
                    <a:pt x="1" y="3152"/>
                    <a:pt x="347" y="4034"/>
                  </a:cubicBezTo>
                  <a:cubicBezTo>
                    <a:pt x="789" y="5074"/>
                    <a:pt x="1860" y="5798"/>
                    <a:pt x="3057" y="5798"/>
                  </a:cubicBezTo>
                  <a:cubicBezTo>
                    <a:pt x="4034" y="5798"/>
                    <a:pt x="4884" y="5326"/>
                    <a:pt x="5451" y="4538"/>
                  </a:cubicBezTo>
                  <a:cubicBezTo>
                    <a:pt x="5987" y="3719"/>
                    <a:pt x="6081" y="2648"/>
                    <a:pt x="5735" y="1766"/>
                  </a:cubicBezTo>
                  <a:cubicBezTo>
                    <a:pt x="5294" y="726"/>
                    <a:pt x="4223" y="1"/>
                    <a:pt x="3057" y="1"/>
                  </a:cubicBezTo>
                  <a:cubicBezTo>
                    <a:pt x="3027" y="1"/>
                    <a:pt x="2997" y="0"/>
                    <a:pt x="296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0" name="Google Shape;6750;p49"/>
            <p:cNvSpPr/>
            <p:nvPr/>
          </p:nvSpPr>
          <p:spPr>
            <a:xfrm>
              <a:off x="-41550075" y="2853950"/>
              <a:ext cx="40200" cy="42550"/>
            </a:xfrm>
            <a:custGeom>
              <a:avLst/>
              <a:gdLst/>
              <a:ahLst/>
              <a:cxnLst/>
              <a:rect l="l" t="t" r="r" b="b"/>
              <a:pathLst>
                <a:path w="1608" h="1702" extrusionOk="0">
                  <a:moveTo>
                    <a:pt x="379" y="0"/>
                  </a:moveTo>
                  <a:cubicBezTo>
                    <a:pt x="190" y="0"/>
                    <a:pt x="1" y="221"/>
                    <a:pt x="1" y="441"/>
                  </a:cubicBezTo>
                  <a:lnTo>
                    <a:pt x="1" y="1260"/>
                  </a:lnTo>
                  <a:cubicBezTo>
                    <a:pt x="1" y="1512"/>
                    <a:pt x="190" y="1701"/>
                    <a:pt x="379" y="1701"/>
                  </a:cubicBezTo>
                  <a:lnTo>
                    <a:pt x="1230" y="1701"/>
                  </a:lnTo>
                  <a:cubicBezTo>
                    <a:pt x="1450" y="1701"/>
                    <a:pt x="1608" y="1512"/>
                    <a:pt x="1608" y="1260"/>
                  </a:cubicBezTo>
                  <a:cubicBezTo>
                    <a:pt x="1608" y="1040"/>
                    <a:pt x="1419" y="851"/>
                    <a:pt x="1230" y="851"/>
                  </a:cubicBezTo>
                  <a:lnTo>
                    <a:pt x="788" y="851"/>
                  </a:lnTo>
                  <a:lnTo>
                    <a:pt x="788" y="410"/>
                  </a:lnTo>
                  <a:cubicBezTo>
                    <a:pt x="788" y="158"/>
                    <a:pt x="568" y="0"/>
                    <a:pt x="37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51" name="Google Shape;6751;p49"/>
          <p:cNvGrpSpPr/>
          <p:nvPr/>
        </p:nvGrpSpPr>
        <p:grpSpPr>
          <a:xfrm>
            <a:off x="4797389" y="1707858"/>
            <a:ext cx="314832" cy="345568"/>
            <a:chOff x="-39792875" y="1971800"/>
            <a:chExt cx="290650" cy="319025"/>
          </a:xfrm>
          <a:solidFill>
            <a:srgbClr val="171536"/>
          </a:solidFill>
        </p:grpSpPr>
        <p:sp>
          <p:nvSpPr>
            <p:cNvPr id="6752" name="Google Shape;6752;p49"/>
            <p:cNvSpPr/>
            <p:nvPr/>
          </p:nvSpPr>
          <p:spPr>
            <a:xfrm>
              <a:off x="-39667650" y="2145075"/>
              <a:ext cx="40975" cy="41775"/>
            </a:xfrm>
            <a:custGeom>
              <a:avLst/>
              <a:gdLst/>
              <a:ahLst/>
              <a:cxnLst/>
              <a:rect l="l" t="t" r="r" b="b"/>
              <a:pathLst>
                <a:path w="1639" h="1671" extrusionOk="0">
                  <a:moveTo>
                    <a:pt x="820" y="1"/>
                  </a:moveTo>
                  <a:cubicBezTo>
                    <a:pt x="379" y="1"/>
                    <a:pt x="1" y="379"/>
                    <a:pt x="1" y="852"/>
                  </a:cubicBezTo>
                  <a:cubicBezTo>
                    <a:pt x="1" y="1293"/>
                    <a:pt x="379" y="1671"/>
                    <a:pt x="820" y="1671"/>
                  </a:cubicBezTo>
                  <a:cubicBezTo>
                    <a:pt x="1261" y="1671"/>
                    <a:pt x="1639" y="1293"/>
                    <a:pt x="1639" y="852"/>
                  </a:cubicBezTo>
                  <a:cubicBezTo>
                    <a:pt x="1639" y="379"/>
                    <a:pt x="1261" y="1"/>
                    <a:pt x="82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3" name="Google Shape;6753;p49"/>
            <p:cNvSpPr/>
            <p:nvPr/>
          </p:nvSpPr>
          <p:spPr>
            <a:xfrm>
              <a:off x="-39792875" y="1971800"/>
              <a:ext cx="290650" cy="319025"/>
            </a:xfrm>
            <a:custGeom>
              <a:avLst/>
              <a:gdLst/>
              <a:ahLst/>
              <a:cxnLst/>
              <a:rect l="l" t="t" r="r" b="b"/>
              <a:pathLst>
                <a:path w="11626" h="12761" extrusionOk="0">
                  <a:moveTo>
                    <a:pt x="6207" y="3687"/>
                  </a:moveTo>
                  <a:cubicBezTo>
                    <a:pt x="6900" y="3687"/>
                    <a:pt x="7436" y="4222"/>
                    <a:pt x="7436" y="4884"/>
                  </a:cubicBezTo>
                  <a:lnTo>
                    <a:pt x="7436" y="11910"/>
                  </a:lnTo>
                  <a:lnTo>
                    <a:pt x="4159" y="11910"/>
                  </a:lnTo>
                  <a:lnTo>
                    <a:pt x="4159" y="4884"/>
                  </a:lnTo>
                  <a:cubicBezTo>
                    <a:pt x="4159" y="4222"/>
                    <a:pt x="4726" y="3687"/>
                    <a:pt x="5388" y="3687"/>
                  </a:cubicBezTo>
                  <a:close/>
                  <a:moveTo>
                    <a:pt x="10744" y="914"/>
                  </a:moveTo>
                  <a:lnTo>
                    <a:pt x="10744" y="3939"/>
                  </a:lnTo>
                  <a:cubicBezTo>
                    <a:pt x="9767" y="4412"/>
                    <a:pt x="9105" y="5420"/>
                    <a:pt x="9105" y="6554"/>
                  </a:cubicBezTo>
                  <a:cubicBezTo>
                    <a:pt x="9105" y="7688"/>
                    <a:pt x="9767" y="8665"/>
                    <a:pt x="10744" y="9137"/>
                  </a:cubicBezTo>
                  <a:cubicBezTo>
                    <a:pt x="10775" y="10145"/>
                    <a:pt x="10775" y="11280"/>
                    <a:pt x="10775" y="11910"/>
                  </a:cubicBezTo>
                  <a:lnTo>
                    <a:pt x="8318" y="11910"/>
                  </a:lnTo>
                  <a:lnTo>
                    <a:pt x="8318" y="4884"/>
                  </a:lnTo>
                  <a:cubicBezTo>
                    <a:pt x="8318" y="3750"/>
                    <a:pt x="7373" y="2805"/>
                    <a:pt x="6207" y="2805"/>
                  </a:cubicBezTo>
                  <a:lnTo>
                    <a:pt x="5388" y="2805"/>
                  </a:lnTo>
                  <a:cubicBezTo>
                    <a:pt x="4254" y="2805"/>
                    <a:pt x="3308" y="3750"/>
                    <a:pt x="3308" y="4884"/>
                  </a:cubicBezTo>
                  <a:lnTo>
                    <a:pt x="3308" y="11910"/>
                  </a:lnTo>
                  <a:lnTo>
                    <a:pt x="820" y="11910"/>
                  </a:lnTo>
                  <a:lnTo>
                    <a:pt x="820" y="9137"/>
                  </a:lnTo>
                  <a:cubicBezTo>
                    <a:pt x="2174" y="8507"/>
                    <a:pt x="2804" y="7026"/>
                    <a:pt x="2332" y="5640"/>
                  </a:cubicBezTo>
                  <a:cubicBezTo>
                    <a:pt x="2080" y="4884"/>
                    <a:pt x="1544" y="4254"/>
                    <a:pt x="820" y="3939"/>
                  </a:cubicBezTo>
                  <a:lnTo>
                    <a:pt x="820" y="914"/>
                  </a:lnTo>
                  <a:close/>
                  <a:moveTo>
                    <a:pt x="441" y="1"/>
                  </a:moveTo>
                  <a:cubicBezTo>
                    <a:pt x="189" y="1"/>
                    <a:pt x="0" y="221"/>
                    <a:pt x="0" y="442"/>
                  </a:cubicBezTo>
                  <a:lnTo>
                    <a:pt x="0" y="4191"/>
                  </a:lnTo>
                  <a:cubicBezTo>
                    <a:pt x="0" y="4349"/>
                    <a:pt x="126" y="4506"/>
                    <a:pt x="284" y="4569"/>
                  </a:cubicBezTo>
                  <a:cubicBezTo>
                    <a:pt x="1072" y="4853"/>
                    <a:pt x="1639" y="5609"/>
                    <a:pt x="1639" y="6522"/>
                  </a:cubicBezTo>
                  <a:cubicBezTo>
                    <a:pt x="1639" y="7404"/>
                    <a:pt x="1072" y="8161"/>
                    <a:pt x="284" y="8476"/>
                  </a:cubicBezTo>
                  <a:cubicBezTo>
                    <a:pt x="126" y="8507"/>
                    <a:pt x="0" y="8665"/>
                    <a:pt x="0" y="8885"/>
                  </a:cubicBezTo>
                  <a:lnTo>
                    <a:pt x="0" y="12351"/>
                  </a:lnTo>
                  <a:cubicBezTo>
                    <a:pt x="0" y="12571"/>
                    <a:pt x="189" y="12760"/>
                    <a:pt x="441" y="12760"/>
                  </a:cubicBezTo>
                  <a:lnTo>
                    <a:pt x="11185" y="12760"/>
                  </a:lnTo>
                  <a:cubicBezTo>
                    <a:pt x="11405" y="12760"/>
                    <a:pt x="11563" y="12571"/>
                    <a:pt x="11626" y="12382"/>
                  </a:cubicBezTo>
                  <a:lnTo>
                    <a:pt x="11626" y="8885"/>
                  </a:lnTo>
                  <a:cubicBezTo>
                    <a:pt x="11626" y="8696"/>
                    <a:pt x="11500" y="8539"/>
                    <a:pt x="11342" y="8476"/>
                  </a:cubicBezTo>
                  <a:cubicBezTo>
                    <a:pt x="10555" y="8192"/>
                    <a:pt x="9956" y="7404"/>
                    <a:pt x="9956" y="6522"/>
                  </a:cubicBezTo>
                  <a:cubicBezTo>
                    <a:pt x="9956" y="5609"/>
                    <a:pt x="10555" y="4853"/>
                    <a:pt x="11342" y="4569"/>
                  </a:cubicBezTo>
                  <a:cubicBezTo>
                    <a:pt x="11500" y="4538"/>
                    <a:pt x="11626" y="4380"/>
                    <a:pt x="11626" y="4191"/>
                  </a:cubicBezTo>
                  <a:lnTo>
                    <a:pt x="11626" y="442"/>
                  </a:lnTo>
                  <a:cubicBezTo>
                    <a:pt x="11626" y="221"/>
                    <a:pt x="11405" y="1"/>
                    <a:pt x="1118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54" name="Google Shape;6754;p49"/>
          <p:cNvGrpSpPr/>
          <p:nvPr/>
        </p:nvGrpSpPr>
        <p:grpSpPr>
          <a:xfrm>
            <a:off x="4805486" y="2104445"/>
            <a:ext cx="298638" cy="344837"/>
            <a:chOff x="-39783425" y="2337925"/>
            <a:chExt cx="275700" cy="318350"/>
          </a:xfrm>
          <a:solidFill>
            <a:srgbClr val="171536"/>
          </a:solidFill>
        </p:grpSpPr>
        <p:sp>
          <p:nvSpPr>
            <p:cNvPr id="6755" name="Google Shape;6755;p49"/>
            <p:cNvSpPr/>
            <p:nvPr/>
          </p:nvSpPr>
          <p:spPr>
            <a:xfrm>
              <a:off x="-39739325" y="2468600"/>
              <a:ext cx="194575" cy="148500"/>
            </a:xfrm>
            <a:custGeom>
              <a:avLst/>
              <a:gdLst/>
              <a:ahLst/>
              <a:cxnLst/>
              <a:rect l="l" t="t" r="r" b="b"/>
              <a:pathLst>
                <a:path w="7783" h="5940" extrusionOk="0">
                  <a:moveTo>
                    <a:pt x="6349" y="772"/>
                  </a:moveTo>
                  <a:cubicBezTo>
                    <a:pt x="6459" y="772"/>
                    <a:pt x="6570" y="812"/>
                    <a:pt x="6648" y="891"/>
                  </a:cubicBezTo>
                  <a:cubicBezTo>
                    <a:pt x="6711" y="954"/>
                    <a:pt x="6743" y="1017"/>
                    <a:pt x="6806" y="1080"/>
                  </a:cubicBezTo>
                  <a:cubicBezTo>
                    <a:pt x="6837" y="1300"/>
                    <a:pt x="6837" y="1458"/>
                    <a:pt x="6711" y="1552"/>
                  </a:cubicBezTo>
                  <a:lnTo>
                    <a:pt x="3340" y="4955"/>
                  </a:lnTo>
                  <a:cubicBezTo>
                    <a:pt x="3261" y="5033"/>
                    <a:pt x="3151" y="5073"/>
                    <a:pt x="3041" y="5073"/>
                  </a:cubicBezTo>
                  <a:cubicBezTo>
                    <a:pt x="2931" y="5073"/>
                    <a:pt x="2820" y="5033"/>
                    <a:pt x="2742" y="4955"/>
                  </a:cubicBezTo>
                  <a:lnTo>
                    <a:pt x="1040" y="3253"/>
                  </a:lnTo>
                  <a:cubicBezTo>
                    <a:pt x="883" y="3096"/>
                    <a:pt x="883" y="2812"/>
                    <a:pt x="1040" y="2655"/>
                  </a:cubicBezTo>
                  <a:lnTo>
                    <a:pt x="1135" y="2592"/>
                  </a:lnTo>
                  <a:cubicBezTo>
                    <a:pt x="1214" y="2513"/>
                    <a:pt x="1316" y="2474"/>
                    <a:pt x="1418" y="2474"/>
                  </a:cubicBezTo>
                  <a:cubicBezTo>
                    <a:pt x="1521" y="2474"/>
                    <a:pt x="1623" y="2513"/>
                    <a:pt x="1702" y="2592"/>
                  </a:cubicBezTo>
                  <a:lnTo>
                    <a:pt x="2742" y="3600"/>
                  </a:lnTo>
                  <a:cubicBezTo>
                    <a:pt x="2820" y="3679"/>
                    <a:pt x="2931" y="3718"/>
                    <a:pt x="3041" y="3718"/>
                  </a:cubicBezTo>
                  <a:cubicBezTo>
                    <a:pt x="3151" y="3718"/>
                    <a:pt x="3261" y="3679"/>
                    <a:pt x="3340" y="3600"/>
                  </a:cubicBezTo>
                  <a:lnTo>
                    <a:pt x="6050" y="891"/>
                  </a:lnTo>
                  <a:cubicBezTo>
                    <a:pt x="6128" y="812"/>
                    <a:pt x="6239" y="772"/>
                    <a:pt x="6349" y="772"/>
                  </a:cubicBezTo>
                  <a:close/>
                  <a:moveTo>
                    <a:pt x="6369" y="1"/>
                  </a:moveTo>
                  <a:cubicBezTo>
                    <a:pt x="6050" y="1"/>
                    <a:pt x="5719" y="119"/>
                    <a:pt x="5451" y="355"/>
                  </a:cubicBezTo>
                  <a:lnTo>
                    <a:pt x="3025" y="2781"/>
                  </a:lnTo>
                  <a:lnTo>
                    <a:pt x="2269" y="2025"/>
                  </a:lnTo>
                  <a:cubicBezTo>
                    <a:pt x="2040" y="1796"/>
                    <a:pt x="1742" y="1663"/>
                    <a:pt x="1421" y="1663"/>
                  </a:cubicBezTo>
                  <a:cubicBezTo>
                    <a:pt x="1256" y="1663"/>
                    <a:pt x="1085" y="1698"/>
                    <a:pt x="914" y="1773"/>
                  </a:cubicBezTo>
                  <a:cubicBezTo>
                    <a:pt x="694" y="1867"/>
                    <a:pt x="536" y="1993"/>
                    <a:pt x="473" y="2119"/>
                  </a:cubicBezTo>
                  <a:cubicBezTo>
                    <a:pt x="1" y="2592"/>
                    <a:pt x="1" y="3379"/>
                    <a:pt x="473" y="3883"/>
                  </a:cubicBezTo>
                  <a:lnTo>
                    <a:pt x="2143" y="5585"/>
                  </a:lnTo>
                  <a:cubicBezTo>
                    <a:pt x="2379" y="5821"/>
                    <a:pt x="2694" y="5939"/>
                    <a:pt x="3017" y="5939"/>
                  </a:cubicBezTo>
                  <a:cubicBezTo>
                    <a:pt x="3340" y="5939"/>
                    <a:pt x="3671" y="5821"/>
                    <a:pt x="3939" y="5585"/>
                  </a:cubicBezTo>
                  <a:lnTo>
                    <a:pt x="7310" y="2182"/>
                  </a:lnTo>
                  <a:cubicBezTo>
                    <a:pt x="7656" y="1836"/>
                    <a:pt x="7782" y="1300"/>
                    <a:pt x="7593" y="859"/>
                  </a:cubicBezTo>
                  <a:cubicBezTo>
                    <a:pt x="7467" y="575"/>
                    <a:pt x="7310" y="418"/>
                    <a:pt x="7215" y="355"/>
                  </a:cubicBezTo>
                  <a:cubicBezTo>
                    <a:pt x="6995" y="119"/>
                    <a:pt x="6688" y="1"/>
                    <a:pt x="636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6" name="Google Shape;6756;p49"/>
            <p:cNvSpPr/>
            <p:nvPr/>
          </p:nvSpPr>
          <p:spPr>
            <a:xfrm>
              <a:off x="-39783425" y="2337925"/>
              <a:ext cx="275700" cy="318350"/>
            </a:xfrm>
            <a:custGeom>
              <a:avLst/>
              <a:gdLst/>
              <a:ahLst/>
              <a:cxnLst/>
              <a:rect l="l" t="t" r="r" b="b"/>
              <a:pathLst>
                <a:path w="11028" h="12734" extrusionOk="0">
                  <a:moveTo>
                    <a:pt x="5608" y="793"/>
                  </a:moveTo>
                  <a:cubicBezTo>
                    <a:pt x="5829" y="793"/>
                    <a:pt x="5986" y="1014"/>
                    <a:pt x="6049" y="1234"/>
                  </a:cubicBezTo>
                  <a:cubicBezTo>
                    <a:pt x="6049" y="1486"/>
                    <a:pt x="6238" y="1644"/>
                    <a:pt x="6459" y="1644"/>
                  </a:cubicBezTo>
                  <a:lnTo>
                    <a:pt x="8129" y="1644"/>
                  </a:lnTo>
                  <a:cubicBezTo>
                    <a:pt x="8349" y="1644"/>
                    <a:pt x="8507" y="1833"/>
                    <a:pt x="8570" y="2053"/>
                  </a:cubicBezTo>
                  <a:lnTo>
                    <a:pt x="8570" y="2494"/>
                  </a:lnTo>
                  <a:lnTo>
                    <a:pt x="2773" y="2494"/>
                  </a:lnTo>
                  <a:lnTo>
                    <a:pt x="2773" y="2116"/>
                  </a:lnTo>
                  <a:lnTo>
                    <a:pt x="2741" y="2116"/>
                  </a:lnTo>
                  <a:cubicBezTo>
                    <a:pt x="2741" y="1864"/>
                    <a:pt x="2930" y="1707"/>
                    <a:pt x="3119" y="1675"/>
                  </a:cubicBezTo>
                  <a:lnTo>
                    <a:pt x="4789" y="1675"/>
                  </a:lnTo>
                  <a:cubicBezTo>
                    <a:pt x="5010" y="1675"/>
                    <a:pt x="5167" y="1486"/>
                    <a:pt x="5167" y="1234"/>
                  </a:cubicBezTo>
                  <a:cubicBezTo>
                    <a:pt x="5167" y="1014"/>
                    <a:pt x="5356" y="856"/>
                    <a:pt x="5608" y="793"/>
                  </a:cubicBezTo>
                  <a:close/>
                  <a:moveTo>
                    <a:pt x="10177" y="2494"/>
                  </a:moveTo>
                  <a:lnTo>
                    <a:pt x="10177" y="11883"/>
                  </a:lnTo>
                  <a:lnTo>
                    <a:pt x="788" y="11883"/>
                  </a:lnTo>
                  <a:lnTo>
                    <a:pt x="788" y="2494"/>
                  </a:lnTo>
                  <a:lnTo>
                    <a:pt x="1891" y="2494"/>
                  </a:lnTo>
                  <a:lnTo>
                    <a:pt x="1891" y="2904"/>
                  </a:lnTo>
                  <a:cubicBezTo>
                    <a:pt x="1891" y="3125"/>
                    <a:pt x="2111" y="3314"/>
                    <a:pt x="2332" y="3314"/>
                  </a:cubicBezTo>
                  <a:lnTo>
                    <a:pt x="8948" y="3314"/>
                  </a:lnTo>
                  <a:cubicBezTo>
                    <a:pt x="9200" y="3314"/>
                    <a:pt x="9357" y="3125"/>
                    <a:pt x="9357" y="2904"/>
                  </a:cubicBezTo>
                  <a:lnTo>
                    <a:pt x="9357" y="2494"/>
                  </a:lnTo>
                  <a:close/>
                  <a:moveTo>
                    <a:pt x="5615" y="1"/>
                  </a:moveTo>
                  <a:cubicBezTo>
                    <a:pt x="5456" y="1"/>
                    <a:pt x="5293" y="33"/>
                    <a:pt x="5136" y="100"/>
                  </a:cubicBezTo>
                  <a:cubicBezTo>
                    <a:pt x="4821" y="226"/>
                    <a:pt x="4537" y="478"/>
                    <a:pt x="4474" y="856"/>
                  </a:cubicBezTo>
                  <a:lnTo>
                    <a:pt x="3151" y="856"/>
                  </a:lnTo>
                  <a:cubicBezTo>
                    <a:pt x="2647" y="856"/>
                    <a:pt x="2174" y="1203"/>
                    <a:pt x="1985" y="1675"/>
                  </a:cubicBezTo>
                  <a:lnTo>
                    <a:pt x="410" y="1675"/>
                  </a:lnTo>
                  <a:cubicBezTo>
                    <a:pt x="158" y="1675"/>
                    <a:pt x="0" y="1864"/>
                    <a:pt x="0" y="2116"/>
                  </a:cubicBezTo>
                  <a:lnTo>
                    <a:pt x="0" y="12292"/>
                  </a:lnTo>
                  <a:cubicBezTo>
                    <a:pt x="0" y="12544"/>
                    <a:pt x="221" y="12734"/>
                    <a:pt x="410" y="12734"/>
                  </a:cubicBezTo>
                  <a:lnTo>
                    <a:pt x="10618" y="12734"/>
                  </a:lnTo>
                  <a:cubicBezTo>
                    <a:pt x="10838" y="12734"/>
                    <a:pt x="11027" y="12544"/>
                    <a:pt x="11027" y="12292"/>
                  </a:cubicBezTo>
                  <a:lnTo>
                    <a:pt x="11027" y="2116"/>
                  </a:lnTo>
                  <a:cubicBezTo>
                    <a:pt x="10996" y="1864"/>
                    <a:pt x="10807" y="1675"/>
                    <a:pt x="10555" y="1675"/>
                  </a:cubicBezTo>
                  <a:lnTo>
                    <a:pt x="9263" y="1675"/>
                  </a:lnTo>
                  <a:cubicBezTo>
                    <a:pt x="9105" y="1203"/>
                    <a:pt x="8633" y="856"/>
                    <a:pt x="8097" y="856"/>
                  </a:cubicBezTo>
                  <a:lnTo>
                    <a:pt x="6774" y="856"/>
                  </a:lnTo>
                  <a:cubicBezTo>
                    <a:pt x="6606" y="328"/>
                    <a:pt x="6127" y="1"/>
                    <a:pt x="561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757" name="Google Shape;6757;p49"/>
          <p:cNvSpPr/>
          <p:nvPr/>
        </p:nvSpPr>
        <p:spPr>
          <a:xfrm>
            <a:off x="4781825" y="2505086"/>
            <a:ext cx="342156" cy="343401"/>
          </a:xfrm>
          <a:custGeom>
            <a:avLst/>
            <a:gdLst/>
            <a:ahLst/>
            <a:cxnLst/>
            <a:rect l="l" t="t" r="r" b="b"/>
            <a:pathLst>
              <a:path w="12635" h="12681" extrusionOk="0">
                <a:moveTo>
                  <a:pt x="2017" y="865"/>
                </a:moveTo>
                <a:lnTo>
                  <a:pt x="3624" y="1275"/>
                </a:lnTo>
                <a:cubicBezTo>
                  <a:pt x="3655" y="1370"/>
                  <a:pt x="2679" y="4961"/>
                  <a:pt x="2679" y="4961"/>
                </a:cubicBezTo>
                <a:lnTo>
                  <a:pt x="2553" y="5339"/>
                </a:lnTo>
                <a:lnTo>
                  <a:pt x="946" y="4898"/>
                </a:lnTo>
                <a:lnTo>
                  <a:pt x="2017" y="865"/>
                </a:lnTo>
                <a:close/>
                <a:moveTo>
                  <a:pt x="10460" y="4867"/>
                </a:moveTo>
                <a:lnTo>
                  <a:pt x="11689" y="5182"/>
                </a:lnTo>
                <a:lnTo>
                  <a:pt x="11469" y="6001"/>
                </a:lnTo>
                <a:lnTo>
                  <a:pt x="10240" y="5686"/>
                </a:lnTo>
                <a:lnTo>
                  <a:pt x="10460" y="4867"/>
                </a:lnTo>
                <a:close/>
                <a:moveTo>
                  <a:pt x="4159" y="2346"/>
                </a:moveTo>
                <a:lnTo>
                  <a:pt x="9799" y="3858"/>
                </a:lnTo>
                <a:lnTo>
                  <a:pt x="9200" y="6284"/>
                </a:lnTo>
                <a:lnTo>
                  <a:pt x="8381" y="6064"/>
                </a:lnTo>
                <a:cubicBezTo>
                  <a:pt x="8413" y="5465"/>
                  <a:pt x="8161" y="4867"/>
                  <a:pt x="7625" y="4552"/>
                </a:cubicBezTo>
                <a:cubicBezTo>
                  <a:pt x="7341" y="4366"/>
                  <a:pt x="7014" y="4275"/>
                  <a:pt x="6691" y="4275"/>
                </a:cubicBezTo>
                <a:cubicBezTo>
                  <a:pt x="6084" y="4275"/>
                  <a:pt x="5487" y="4596"/>
                  <a:pt x="5199" y="5213"/>
                </a:cubicBezTo>
                <a:cubicBezTo>
                  <a:pt x="4601" y="5056"/>
                  <a:pt x="3529" y="4804"/>
                  <a:pt x="3529" y="4804"/>
                </a:cubicBezTo>
                <a:cubicBezTo>
                  <a:pt x="3624" y="4552"/>
                  <a:pt x="4128" y="2630"/>
                  <a:pt x="4159" y="2346"/>
                </a:cubicBezTo>
                <a:close/>
                <a:moveTo>
                  <a:pt x="6746" y="5106"/>
                </a:moveTo>
                <a:cubicBezTo>
                  <a:pt x="7102" y="5106"/>
                  <a:pt x="7435" y="5355"/>
                  <a:pt x="7562" y="5686"/>
                </a:cubicBezTo>
                <a:cubicBezTo>
                  <a:pt x="7594" y="5906"/>
                  <a:pt x="7594" y="6095"/>
                  <a:pt x="7531" y="6284"/>
                </a:cubicBezTo>
                <a:cubicBezTo>
                  <a:pt x="7368" y="6610"/>
                  <a:pt x="7067" y="6798"/>
                  <a:pt x="6756" y="6798"/>
                </a:cubicBezTo>
                <a:cubicBezTo>
                  <a:pt x="6646" y="6798"/>
                  <a:pt x="6535" y="6775"/>
                  <a:pt x="6428" y="6725"/>
                </a:cubicBezTo>
                <a:cubicBezTo>
                  <a:pt x="6176" y="6631"/>
                  <a:pt x="6018" y="6442"/>
                  <a:pt x="5955" y="6221"/>
                </a:cubicBezTo>
                <a:cubicBezTo>
                  <a:pt x="5798" y="5749"/>
                  <a:pt x="6050" y="5276"/>
                  <a:pt x="6491" y="5150"/>
                </a:cubicBezTo>
                <a:cubicBezTo>
                  <a:pt x="6575" y="5120"/>
                  <a:pt x="6661" y="5106"/>
                  <a:pt x="6746" y="5106"/>
                </a:cubicBezTo>
                <a:close/>
                <a:moveTo>
                  <a:pt x="7531" y="7387"/>
                </a:moveTo>
                <a:lnTo>
                  <a:pt x="8476" y="9277"/>
                </a:lnTo>
                <a:lnTo>
                  <a:pt x="4947" y="9277"/>
                </a:lnTo>
                <a:lnTo>
                  <a:pt x="5955" y="7387"/>
                </a:lnTo>
                <a:cubicBezTo>
                  <a:pt x="6192" y="7529"/>
                  <a:pt x="6451" y="7600"/>
                  <a:pt x="6719" y="7600"/>
                </a:cubicBezTo>
                <a:cubicBezTo>
                  <a:pt x="6987" y="7600"/>
                  <a:pt x="7263" y="7529"/>
                  <a:pt x="7531" y="7387"/>
                </a:cubicBezTo>
                <a:close/>
                <a:moveTo>
                  <a:pt x="1791" y="1"/>
                </a:moveTo>
                <a:cubicBezTo>
                  <a:pt x="1607" y="1"/>
                  <a:pt x="1440" y="138"/>
                  <a:pt x="1387" y="298"/>
                </a:cubicBezTo>
                <a:lnTo>
                  <a:pt x="95" y="5150"/>
                </a:lnTo>
                <a:cubicBezTo>
                  <a:pt x="1" y="5371"/>
                  <a:pt x="158" y="5591"/>
                  <a:pt x="347" y="5654"/>
                </a:cubicBezTo>
                <a:lnTo>
                  <a:pt x="2742" y="6284"/>
                </a:lnTo>
                <a:cubicBezTo>
                  <a:pt x="2773" y="6288"/>
                  <a:pt x="2804" y="6290"/>
                  <a:pt x="2833" y="6290"/>
                </a:cubicBezTo>
                <a:cubicBezTo>
                  <a:pt x="3040" y="6290"/>
                  <a:pt x="3195" y="6194"/>
                  <a:pt x="3277" y="6001"/>
                </a:cubicBezTo>
                <a:lnTo>
                  <a:pt x="3403" y="5623"/>
                </a:lnTo>
                <a:lnTo>
                  <a:pt x="5073" y="6095"/>
                </a:lnTo>
                <a:cubicBezTo>
                  <a:pt x="5073" y="6379"/>
                  <a:pt x="5199" y="6631"/>
                  <a:pt x="5325" y="6883"/>
                </a:cubicBezTo>
                <a:lnTo>
                  <a:pt x="2616" y="12081"/>
                </a:lnTo>
                <a:cubicBezTo>
                  <a:pt x="2490" y="12270"/>
                  <a:pt x="2553" y="12522"/>
                  <a:pt x="2773" y="12617"/>
                </a:cubicBezTo>
                <a:cubicBezTo>
                  <a:pt x="2838" y="12660"/>
                  <a:pt x="2907" y="12681"/>
                  <a:pt x="2974" y="12681"/>
                </a:cubicBezTo>
                <a:cubicBezTo>
                  <a:pt x="3103" y="12681"/>
                  <a:pt x="3226" y="12604"/>
                  <a:pt x="3309" y="12459"/>
                </a:cubicBezTo>
                <a:lnTo>
                  <a:pt x="4538" y="10191"/>
                </a:lnTo>
                <a:cubicBezTo>
                  <a:pt x="4559" y="10201"/>
                  <a:pt x="4538" y="10205"/>
                  <a:pt x="4668" y="10205"/>
                </a:cubicBezTo>
                <a:cubicBezTo>
                  <a:pt x="4930" y="10205"/>
                  <a:pt x="5798" y="10191"/>
                  <a:pt x="8822" y="10191"/>
                </a:cubicBezTo>
                <a:lnTo>
                  <a:pt x="8917" y="10191"/>
                </a:lnTo>
                <a:lnTo>
                  <a:pt x="10082" y="12459"/>
                </a:lnTo>
                <a:cubicBezTo>
                  <a:pt x="10165" y="12604"/>
                  <a:pt x="10289" y="12681"/>
                  <a:pt x="10426" y="12681"/>
                </a:cubicBezTo>
                <a:cubicBezTo>
                  <a:pt x="10498" y="12681"/>
                  <a:pt x="10574" y="12660"/>
                  <a:pt x="10650" y="12617"/>
                </a:cubicBezTo>
                <a:cubicBezTo>
                  <a:pt x="10839" y="12522"/>
                  <a:pt x="10902" y="12270"/>
                  <a:pt x="10807" y="12081"/>
                </a:cubicBezTo>
                <a:lnTo>
                  <a:pt x="8129" y="6914"/>
                </a:lnTo>
                <a:lnTo>
                  <a:pt x="9389" y="7261"/>
                </a:lnTo>
                <a:cubicBezTo>
                  <a:pt x="9428" y="7272"/>
                  <a:pt x="9466" y="7277"/>
                  <a:pt x="9503" y="7277"/>
                </a:cubicBezTo>
                <a:cubicBezTo>
                  <a:pt x="9674" y="7277"/>
                  <a:pt x="9816" y="7164"/>
                  <a:pt x="9893" y="7009"/>
                </a:cubicBezTo>
                <a:lnTo>
                  <a:pt x="10019" y="6599"/>
                </a:lnTo>
                <a:lnTo>
                  <a:pt x="11626" y="7040"/>
                </a:lnTo>
                <a:cubicBezTo>
                  <a:pt x="11660" y="7050"/>
                  <a:pt x="11694" y="7055"/>
                  <a:pt x="11727" y="7055"/>
                </a:cubicBezTo>
                <a:cubicBezTo>
                  <a:pt x="11910" y="7055"/>
                  <a:pt x="12077" y="6917"/>
                  <a:pt x="12130" y="6757"/>
                </a:cubicBezTo>
                <a:lnTo>
                  <a:pt x="12571" y="5150"/>
                </a:lnTo>
                <a:cubicBezTo>
                  <a:pt x="12634" y="4804"/>
                  <a:pt x="12508" y="4583"/>
                  <a:pt x="12288" y="4520"/>
                </a:cubicBezTo>
                <a:lnTo>
                  <a:pt x="10681" y="4079"/>
                </a:lnTo>
                <a:lnTo>
                  <a:pt x="10776" y="3701"/>
                </a:lnTo>
                <a:cubicBezTo>
                  <a:pt x="10839" y="3449"/>
                  <a:pt x="10713" y="3260"/>
                  <a:pt x="10523" y="3165"/>
                </a:cubicBezTo>
                <a:lnTo>
                  <a:pt x="4443" y="1559"/>
                </a:lnTo>
                <a:lnTo>
                  <a:pt x="4569" y="1181"/>
                </a:lnTo>
                <a:cubicBezTo>
                  <a:pt x="4601" y="928"/>
                  <a:pt x="4506" y="739"/>
                  <a:pt x="4285" y="645"/>
                </a:cubicBezTo>
                <a:lnTo>
                  <a:pt x="1891" y="15"/>
                </a:lnTo>
                <a:cubicBezTo>
                  <a:pt x="1857" y="5"/>
                  <a:pt x="1824" y="1"/>
                  <a:pt x="1791" y="1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758" name="Google Shape;6758;p49"/>
          <p:cNvGrpSpPr/>
          <p:nvPr/>
        </p:nvGrpSpPr>
        <p:grpSpPr>
          <a:xfrm>
            <a:off x="6800271" y="1682268"/>
            <a:ext cx="353232" cy="342806"/>
            <a:chOff x="-37956150" y="1948175"/>
            <a:chExt cx="326100" cy="316475"/>
          </a:xfrm>
          <a:solidFill>
            <a:srgbClr val="171536"/>
          </a:solidFill>
        </p:grpSpPr>
        <p:sp>
          <p:nvSpPr>
            <p:cNvPr id="6759" name="Google Shape;6759;p49"/>
            <p:cNvSpPr/>
            <p:nvPr/>
          </p:nvSpPr>
          <p:spPr>
            <a:xfrm>
              <a:off x="-37956150" y="1948175"/>
              <a:ext cx="326100" cy="316475"/>
            </a:xfrm>
            <a:custGeom>
              <a:avLst/>
              <a:gdLst/>
              <a:ahLst/>
              <a:cxnLst/>
              <a:rect l="l" t="t" r="r" b="b"/>
              <a:pathLst>
                <a:path w="13044" h="12659" extrusionOk="0">
                  <a:moveTo>
                    <a:pt x="11627" y="844"/>
                  </a:moveTo>
                  <a:cubicBezTo>
                    <a:pt x="11847" y="844"/>
                    <a:pt x="12067" y="993"/>
                    <a:pt x="12067" y="1229"/>
                  </a:cubicBezTo>
                  <a:cubicBezTo>
                    <a:pt x="12067" y="1355"/>
                    <a:pt x="12036" y="1418"/>
                    <a:pt x="11941" y="1513"/>
                  </a:cubicBezTo>
                  <a:lnTo>
                    <a:pt x="9106" y="4254"/>
                  </a:lnTo>
                  <a:cubicBezTo>
                    <a:pt x="8948" y="4065"/>
                    <a:pt x="8759" y="3876"/>
                    <a:pt x="8507" y="3687"/>
                  </a:cubicBezTo>
                  <a:cubicBezTo>
                    <a:pt x="9358" y="2899"/>
                    <a:pt x="11343" y="946"/>
                    <a:pt x="11343" y="946"/>
                  </a:cubicBezTo>
                  <a:cubicBezTo>
                    <a:pt x="11423" y="876"/>
                    <a:pt x="11525" y="844"/>
                    <a:pt x="11627" y="844"/>
                  </a:cubicBezTo>
                  <a:close/>
                  <a:moveTo>
                    <a:pt x="3845" y="10712"/>
                  </a:moveTo>
                  <a:lnTo>
                    <a:pt x="4412" y="11311"/>
                  </a:lnTo>
                  <a:lnTo>
                    <a:pt x="4065" y="11657"/>
                  </a:lnTo>
                  <a:cubicBezTo>
                    <a:pt x="3986" y="11736"/>
                    <a:pt x="3876" y="11776"/>
                    <a:pt x="3766" y="11776"/>
                  </a:cubicBezTo>
                  <a:cubicBezTo>
                    <a:pt x="3656" y="11776"/>
                    <a:pt x="3545" y="11736"/>
                    <a:pt x="3467" y="11657"/>
                  </a:cubicBezTo>
                  <a:cubicBezTo>
                    <a:pt x="3309" y="11500"/>
                    <a:pt x="3309" y="11248"/>
                    <a:pt x="3467" y="11090"/>
                  </a:cubicBezTo>
                  <a:lnTo>
                    <a:pt x="3845" y="10712"/>
                  </a:lnTo>
                  <a:close/>
                  <a:moveTo>
                    <a:pt x="6222" y="3658"/>
                  </a:moveTo>
                  <a:cubicBezTo>
                    <a:pt x="6719" y="3658"/>
                    <a:pt x="7224" y="3789"/>
                    <a:pt x="7688" y="4065"/>
                  </a:cubicBezTo>
                  <a:cubicBezTo>
                    <a:pt x="8035" y="4254"/>
                    <a:pt x="8350" y="4569"/>
                    <a:pt x="8602" y="4884"/>
                  </a:cubicBezTo>
                  <a:cubicBezTo>
                    <a:pt x="9389" y="6207"/>
                    <a:pt x="9106" y="7782"/>
                    <a:pt x="8129" y="8759"/>
                  </a:cubicBezTo>
                  <a:lnTo>
                    <a:pt x="7027" y="9862"/>
                  </a:lnTo>
                  <a:cubicBezTo>
                    <a:pt x="6838" y="10051"/>
                    <a:pt x="6712" y="10334"/>
                    <a:pt x="6680" y="10649"/>
                  </a:cubicBezTo>
                  <a:cubicBezTo>
                    <a:pt x="6680" y="11027"/>
                    <a:pt x="6554" y="11468"/>
                    <a:pt x="6270" y="11752"/>
                  </a:cubicBezTo>
                  <a:cubicBezTo>
                    <a:pt x="6255" y="11768"/>
                    <a:pt x="6215" y="11776"/>
                    <a:pt x="6176" y="11776"/>
                  </a:cubicBezTo>
                  <a:cubicBezTo>
                    <a:pt x="6137" y="11776"/>
                    <a:pt x="6097" y="11768"/>
                    <a:pt x="6081" y="11752"/>
                  </a:cubicBezTo>
                  <a:cubicBezTo>
                    <a:pt x="726" y="6396"/>
                    <a:pt x="1009" y="6680"/>
                    <a:pt x="1009" y="6617"/>
                  </a:cubicBezTo>
                  <a:lnTo>
                    <a:pt x="1009" y="6522"/>
                  </a:lnTo>
                  <a:cubicBezTo>
                    <a:pt x="1009" y="6459"/>
                    <a:pt x="1041" y="6459"/>
                    <a:pt x="1041" y="6459"/>
                  </a:cubicBezTo>
                  <a:cubicBezTo>
                    <a:pt x="1198" y="6302"/>
                    <a:pt x="1419" y="6207"/>
                    <a:pt x="1671" y="6113"/>
                  </a:cubicBezTo>
                  <a:cubicBezTo>
                    <a:pt x="2049" y="5987"/>
                    <a:pt x="2269" y="6081"/>
                    <a:pt x="2616" y="5955"/>
                  </a:cubicBezTo>
                  <a:cubicBezTo>
                    <a:pt x="2773" y="5892"/>
                    <a:pt x="2899" y="5798"/>
                    <a:pt x="2994" y="5672"/>
                  </a:cubicBezTo>
                  <a:lnTo>
                    <a:pt x="4191" y="4506"/>
                  </a:lnTo>
                  <a:cubicBezTo>
                    <a:pt x="4741" y="3956"/>
                    <a:pt x="5473" y="3658"/>
                    <a:pt x="6222" y="3658"/>
                  </a:cubicBezTo>
                  <a:close/>
                  <a:moveTo>
                    <a:pt x="11637" y="1"/>
                  </a:moveTo>
                  <a:cubicBezTo>
                    <a:pt x="11322" y="1"/>
                    <a:pt x="11007" y="127"/>
                    <a:pt x="10776" y="379"/>
                  </a:cubicBezTo>
                  <a:lnTo>
                    <a:pt x="7814" y="3277"/>
                  </a:lnTo>
                  <a:cubicBezTo>
                    <a:pt x="7301" y="3032"/>
                    <a:pt x="6741" y="2908"/>
                    <a:pt x="6181" y="2908"/>
                  </a:cubicBezTo>
                  <a:cubicBezTo>
                    <a:pt x="5227" y="2908"/>
                    <a:pt x="4275" y="3268"/>
                    <a:pt x="3561" y="4002"/>
                  </a:cubicBezTo>
                  <a:lnTo>
                    <a:pt x="2364" y="5167"/>
                  </a:lnTo>
                  <a:cubicBezTo>
                    <a:pt x="2301" y="5262"/>
                    <a:pt x="2175" y="5294"/>
                    <a:pt x="2049" y="5294"/>
                  </a:cubicBezTo>
                  <a:cubicBezTo>
                    <a:pt x="915" y="5325"/>
                    <a:pt x="474" y="5924"/>
                    <a:pt x="411" y="5955"/>
                  </a:cubicBezTo>
                  <a:cubicBezTo>
                    <a:pt x="1" y="6365"/>
                    <a:pt x="64" y="6932"/>
                    <a:pt x="411" y="7341"/>
                  </a:cubicBezTo>
                  <a:lnTo>
                    <a:pt x="3246" y="10177"/>
                  </a:lnTo>
                  <a:lnTo>
                    <a:pt x="2836" y="10555"/>
                  </a:lnTo>
                  <a:cubicBezTo>
                    <a:pt x="2206" y="11185"/>
                    <a:pt x="2458" y="12256"/>
                    <a:pt x="3246" y="12571"/>
                  </a:cubicBezTo>
                  <a:cubicBezTo>
                    <a:pt x="3395" y="12631"/>
                    <a:pt x="3547" y="12659"/>
                    <a:pt x="3696" y="12659"/>
                  </a:cubicBezTo>
                  <a:cubicBezTo>
                    <a:pt x="4020" y="12659"/>
                    <a:pt x="4332" y="12525"/>
                    <a:pt x="4569" y="12288"/>
                  </a:cubicBezTo>
                  <a:lnTo>
                    <a:pt x="4979" y="11910"/>
                  </a:lnTo>
                  <a:lnTo>
                    <a:pt x="5451" y="12382"/>
                  </a:lnTo>
                  <a:cubicBezTo>
                    <a:pt x="5636" y="12567"/>
                    <a:pt x="5874" y="12654"/>
                    <a:pt x="6116" y="12654"/>
                  </a:cubicBezTo>
                  <a:cubicBezTo>
                    <a:pt x="6370" y="12654"/>
                    <a:pt x="6628" y="12559"/>
                    <a:pt x="6838" y="12382"/>
                  </a:cubicBezTo>
                  <a:cubicBezTo>
                    <a:pt x="7247" y="11941"/>
                    <a:pt x="7468" y="11342"/>
                    <a:pt x="7499" y="10712"/>
                  </a:cubicBezTo>
                  <a:cubicBezTo>
                    <a:pt x="7499" y="10649"/>
                    <a:pt x="7531" y="10523"/>
                    <a:pt x="7625" y="10460"/>
                  </a:cubicBezTo>
                  <a:lnTo>
                    <a:pt x="8728" y="9358"/>
                  </a:lnTo>
                  <a:cubicBezTo>
                    <a:pt x="9862" y="8192"/>
                    <a:pt x="10209" y="6428"/>
                    <a:pt x="9547" y="5010"/>
                  </a:cubicBezTo>
                  <a:lnTo>
                    <a:pt x="12540" y="2112"/>
                  </a:lnTo>
                  <a:cubicBezTo>
                    <a:pt x="12666" y="1986"/>
                    <a:pt x="12729" y="1828"/>
                    <a:pt x="12823" y="1670"/>
                  </a:cubicBezTo>
                  <a:cubicBezTo>
                    <a:pt x="13044" y="1072"/>
                    <a:pt x="12729" y="379"/>
                    <a:pt x="12099" y="95"/>
                  </a:cubicBezTo>
                  <a:cubicBezTo>
                    <a:pt x="11952" y="32"/>
                    <a:pt x="11794" y="1"/>
                    <a:pt x="1163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0" name="Google Shape;6760;p49"/>
            <p:cNvSpPr/>
            <p:nvPr/>
          </p:nvSpPr>
          <p:spPr>
            <a:xfrm>
              <a:off x="-37729300" y="20545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1" name="Google Shape;6761;p49"/>
            <p:cNvSpPr/>
            <p:nvPr/>
          </p:nvSpPr>
          <p:spPr>
            <a:xfrm>
              <a:off x="-37839575" y="2058625"/>
              <a:ext cx="81950" cy="34300"/>
            </a:xfrm>
            <a:custGeom>
              <a:avLst/>
              <a:gdLst/>
              <a:ahLst/>
              <a:cxnLst/>
              <a:rect l="l" t="t" r="r" b="b"/>
              <a:pathLst>
                <a:path w="3278" h="1372" extrusionOk="0">
                  <a:moveTo>
                    <a:pt x="1497" y="0"/>
                  </a:moveTo>
                  <a:cubicBezTo>
                    <a:pt x="1030" y="0"/>
                    <a:pt x="577" y="150"/>
                    <a:pt x="221" y="434"/>
                  </a:cubicBezTo>
                  <a:cubicBezTo>
                    <a:pt x="32" y="623"/>
                    <a:pt x="1" y="876"/>
                    <a:pt x="158" y="1065"/>
                  </a:cubicBezTo>
                  <a:cubicBezTo>
                    <a:pt x="245" y="1151"/>
                    <a:pt x="350" y="1200"/>
                    <a:pt x="465" y="1200"/>
                  </a:cubicBezTo>
                  <a:cubicBezTo>
                    <a:pt x="558" y="1200"/>
                    <a:pt x="657" y="1167"/>
                    <a:pt x="757" y="1096"/>
                  </a:cubicBezTo>
                  <a:cubicBezTo>
                    <a:pt x="968" y="927"/>
                    <a:pt x="1241" y="840"/>
                    <a:pt x="1524" y="840"/>
                  </a:cubicBezTo>
                  <a:cubicBezTo>
                    <a:pt x="1876" y="840"/>
                    <a:pt x="2242" y="974"/>
                    <a:pt x="2521" y="1254"/>
                  </a:cubicBezTo>
                  <a:cubicBezTo>
                    <a:pt x="2600" y="1332"/>
                    <a:pt x="2710" y="1372"/>
                    <a:pt x="2820" y="1372"/>
                  </a:cubicBezTo>
                  <a:cubicBezTo>
                    <a:pt x="2931" y="1372"/>
                    <a:pt x="3041" y="1332"/>
                    <a:pt x="3120" y="1254"/>
                  </a:cubicBezTo>
                  <a:cubicBezTo>
                    <a:pt x="3277" y="1096"/>
                    <a:pt x="3277" y="844"/>
                    <a:pt x="3120" y="686"/>
                  </a:cubicBezTo>
                  <a:cubicBezTo>
                    <a:pt x="2653" y="220"/>
                    <a:pt x="2064" y="0"/>
                    <a:pt x="149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62" name="Google Shape;6762;p49"/>
          <p:cNvGrpSpPr/>
          <p:nvPr/>
        </p:nvGrpSpPr>
        <p:grpSpPr>
          <a:xfrm>
            <a:off x="6807188" y="2148937"/>
            <a:ext cx="345568" cy="223572"/>
            <a:chOff x="-37953000" y="2379000"/>
            <a:chExt cx="319025" cy="206400"/>
          </a:xfrm>
          <a:solidFill>
            <a:srgbClr val="171536"/>
          </a:solidFill>
        </p:grpSpPr>
        <p:sp>
          <p:nvSpPr>
            <p:cNvPr id="6763" name="Google Shape;6763;p49"/>
            <p:cNvSpPr/>
            <p:nvPr/>
          </p:nvSpPr>
          <p:spPr>
            <a:xfrm>
              <a:off x="-37953000" y="2379000"/>
              <a:ext cx="319025" cy="206400"/>
            </a:xfrm>
            <a:custGeom>
              <a:avLst/>
              <a:gdLst/>
              <a:ahLst/>
              <a:cxnLst/>
              <a:rect l="l" t="t" r="r" b="b"/>
              <a:pathLst>
                <a:path w="12761" h="8256" extrusionOk="0">
                  <a:moveTo>
                    <a:pt x="11469" y="788"/>
                  </a:moveTo>
                  <a:cubicBezTo>
                    <a:pt x="11721" y="788"/>
                    <a:pt x="11878" y="977"/>
                    <a:pt x="11910" y="1198"/>
                  </a:cubicBezTo>
                  <a:lnTo>
                    <a:pt x="11910" y="6207"/>
                  </a:lnTo>
                  <a:lnTo>
                    <a:pt x="11847" y="6207"/>
                  </a:lnTo>
                  <a:cubicBezTo>
                    <a:pt x="11847" y="6396"/>
                    <a:pt x="11752" y="6554"/>
                    <a:pt x="11595" y="6617"/>
                  </a:cubicBezTo>
                  <a:cubicBezTo>
                    <a:pt x="11563" y="6627"/>
                    <a:pt x="11612" y="6631"/>
                    <a:pt x="11289" y="6631"/>
                  </a:cubicBezTo>
                  <a:cubicBezTo>
                    <a:pt x="10643" y="6631"/>
                    <a:pt x="8507" y="6617"/>
                    <a:pt x="1261" y="6617"/>
                  </a:cubicBezTo>
                  <a:cubicBezTo>
                    <a:pt x="1041" y="6617"/>
                    <a:pt x="883" y="6396"/>
                    <a:pt x="852" y="6176"/>
                  </a:cubicBezTo>
                  <a:lnTo>
                    <a:pt x="852" y="1198"/>
                  </a:lnTo>
                  <a:cubicBezTo>
                    <a:pt x="852" y="977"/>
                    <a:pt x="1041" y="820"/>
                    <a:pt x="1261" y="788"/>
                  </a:cubicBezTo>
                  <a:close/>
                  <a:moveTo>
                    <a:pt x="1261" y="1"/>
                  </a:moveTo>
                  <a:cubicBezTo>
                    <a:pt x="600" y="1"/>
                    <a:pt x="1" y="536"/>
                    <a:pt x="1" y="1198"/>
                  </a:cubicBezTo>
                  <a:lnTo>
                    <a:pt x="1" y="6176"/>
                  </a:lnTo>
                  <a:cubicBezTo>
                    <a:pt x="1" y="6711"/>
                    <a:pt x="348" y="7152"/>
                    <a:pt x="820" y="7341"/>
                  </a:cubicBezTo>
                  <a:lnTo>
                    <a:pt x="820" y="7814"/>
                  </a:lnTo>
                  <a:cubicBezTo>
                    <a:pt x="820" y="8066"/>
                    <a:pt x="1041" y="8255"/>
                    <a:pt x="1261" y="8255"/>
                  </a:cubicBezTo>
                  <a:lnTo>
                    <a:pt x="2931" y="8255"/>
                  </a:lnTo>
                  <a:cubicBezTo>
                    <a:pt x="3151" y="8255"/>
                    <a:pt x="3341" y="8066"/>
                    <a:pt x="3341" y="7814"/>
                  </a:cubicBezTo>
                  <a:lnTo>
                    <a:pt x="3341" y="7404"/>
                  </a:lnTo>
                  <a:lnTo>
                    <a:pt x="9421" y="7404"/>
                  </a:lnTo>
                  <a:lnTo>
                    <a:pt x="9421" y="7814"/>
                  </a:lnTo>
                  <a:cubicBezTo>
                    <a:pt x="9421" y="8066"/>
                    <a:pt x="9610" y="8255"/>
                    <a:pt x="9862" y="8255"/>
                  </a:cubicBezTo>
                  <a:lnTo>
                    <a:pt x="11500" y="8255"/>
                  </a:lnTo>
                  <a:cubicBezTo>
                    <a:pt x="11752" y="8255"/>
                    <a:pt x="11941" y="8066"/>
                    <a:pt x="11941" y="7814"/>
                  </a:cubicBezTo>
                  <a:lnTo>
                    <a:pt x="11941" y="7341"/>
                  </a:lnTo>
                  <a:cubicBezTo>
                    <a:pt x="12445" y="7184"/>
                    <a:pt x="12760" y="6711"/>
                    <a:pt x="12760" y="6176"/>
                  </a:cubicBezTo>
                  <a:lnTo>
                    <a:pt x="12760" y="1198"/>
                  </a:lnTo>
                  <a:cubicBezTo>
                    <a:pt x="12697" y="536"/>
                    <a:pt x="12130" y="1"/>
                    <a:pt x="1146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4" name="Google Shape;6764;p49"/>
            <p:cNvSpPr/>
            <p:nvPr/>
          </p:nvSpPr>
          <p:spPr>
            <a:xfrm>
              <a:off x="-37780500" y="2419975"/>
              <a:ext cx="110300" cy="104075"/>
            </a:xfrm>
            <a:custGeom>
              <a:avLst/>
              <a:gdLst/>
              <a:ahLst/>
              <a:cxnLst/>
              <a:rect l="l" t="t" r="r" b="b"/>
              <a:pathLst>
                <a:path w="4412" h="4163" extrusionOk="0">
                  <a:moveTo>
                    <a:pt x="2043" y="804"/>
                  </a:moveTo>
                  <a:cubicBezTo>
                    <a:pt x="2447" y="804"/>
                    <a:pt x="2859" y="1006"/>
                    <a:pt x="3120" y="1386"/>
                  </a:cubicBezTo>
                  <a:cubicBezTo>
                    <a:pt x="3466" y="1922"/>
                    <a:pt x="3340" y="2709"/>
                    <a:pt x="2742" y="3119"/>
                  </a:cubicBezTo>
                  <a:cubicBezTo>
                    <a:pt x="2544" y="3259"/>
                    <a:pt x="2312" y="3325"/>
                    <a:pt x="2077" y="3325"/>
                  </a:cubicBezTo>
                  <a:cubicBezTo>
                    <a:pt x="1676" y="3325"/>
                    <a:pt x="1267" y="3130"/>
                    <a:pt x="1009" y="2773"/>
                  </a:cubicBezTo>
                  <a:cubicBezTo>
                    <a:pt x="631" y="2205"/>
                    <a:pt x="788" y="1418"/>
                    <a:pt x="1387" y="1008"/>
                  </a:cubicBezTo>
                  <a:cubicBezTo>
                    <a:pt x="1582" y="870"/>
                    <a:pt x="1811" y="804"/>
                    <a:pt x="2043" y="804"/>
                  </a:cubicBezTo>
                  <a:close/>
                  <a:moveTo>
                    <a:pt x="2080" y="0"/>
                  </a:moveTo>
                  <a:cubicBezTo>
                    <a:pt x="946" y="0"/>
                    <a:pt x="1" y="945"/>
                    <a:pt x="1" y="2079"/>
                  </a:cubicBezTo>
                  <a:cubicBezTo>
                    <a:pt x="1" y="2993"/>
                    <a:pt x="599" y="3781"/>
                    <a:pt x="1450" y="4064"/>
                  </a:cubicBezTo>
                  <a:cubicBezTo>
                    <a:pt x="1647" y="4130"/>
                    <a:pt x="1849" y="4163"/>
                    <a:pt x="2050" y="4163"/>
                  </a:cubicBezTo>
                  <a:cubicBezTo>
                    <a:pt x="2332" y="4163"/>
                    <a:pt x="2610" y="4098"/>
                    <a:pt x="2868" y="3970"/>
                  </a:cubicBezTo>
                  <a:cubicBezTo>
                    <a:pt x="3939" y="3560"/>
                    <a:pt x="4411" y="2331"/>
                    <a:pt x="3970" y="1260"/>
                  </a:cubicBezTo>
                  <a:cubicBezTo>
                    <a:pt x="3655" y="504"/>
                    <a:pt x="2899" y="0"/>
                    <a:pt x="208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5" name="Google Shape;6765;p49"/>
            <p:cNvSpPr/>
            <p:nvPr/>
          </p:nvSpPr>
          <p:spPr>
            <a:xfrm>
              <a:off x="-37910450" y="2419975"/>
              <a:ext cx="103200" cy="21275"/>
            </a:xfrm>
            <a:custGeom>
              <a:avLst/>
              <a:gdLst/>
              <a:ahLst/>
              <a:cxnLst/>
              <a:rect l="l" t="t" r="r" b="b"/>
              <a:pathLst>
                <a:path w="4128" h="851" extrusionOk="0">
                  <a:moveTo>
                    <a:pt x="378" y="0"/>
                  </a:moveTo>
                  <a:cubicBezTo>
                    <a:pt x="158" y="0"/>
                    <a:pt x="0" y="189"/>
                    <a:pt x="0" y="441"/>
                  </a:cubicBezTo>
                  <a:cubicBezTo>
                    <a:pt x="0" y="662"/>
                    <a:pt x="189" y="851"/>
                    <a:pt x="378" y="851"/>
                  </a:cubicBezTo>
                  <a:lnTo>
                    <a:pt x="3686" y="851"/>
                  </a:lnTo>
                  <a:cubicBezTo>
                    <a:pt x="3938" y="851"/>
                    <a:pt x="4127" y="662"/>
                    <a:pt x="4127" y="441"/>
                  </a:cubicBezTo>
                  <a:cubicBezTo>
                    <a:pt x="4096" y="189"/>
                    <a:pt x="3907" y="0"/>
                    <a:pt x="368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6" name="Google Shape;6766;p49"/>
            <p:cNvSpPr/>
            <p:nvPr/>
          </p:nvSpPr>
          <p:spPr>
            <a:xfrm>
              <a:off x="-37910450" y="2461700"/>
              <a:ext cx="103200" cy="21300"/>
            </a:xfrm>
            <a:custGeom>
              <a:avLst/>
              <a:gdLst/>
              <a:ahLst/>
              <a:cxnLst/>
              <a:rect l="l" t="t" r="r" b="b"/>
              <a:pathLst>
                <a:path w="4128" h="852" extrusionOk="0">
                  <a:moveTo>
                    <a:pt x="378" y="1"/>
                  </a:moveTo>
                  <a:cubicBezTo>
                    <a:pt x="158" y="1"/>
                    <a:pt x="0" y="190"/>
                    <a:pt x="0" y="410"/>
                  </a:cubicBezTo>
                  <a:cubicBezTo>
                    <a:pt x="0" y="662"/>
                    <a:pt x="189" y="851"/>
                    <a:pt x="378" y="851"/>
                  </a:cubicBezTo>
                  <a:lnTo>
                    <a:pt x="3686" y="851"/>
                  </a:lnTo>
                  <a:cubicBezTo>
                    <a:pt x="3938" y="851"/>
                    <a:pt x="4127" y="662"/>
                    <a:pt x="4127" y="410"/>
                  </a:cubicBezTo>
                  <a:cubicBezTo>
                    <a:pt x="4127" y="190"/>
                    <a:pt x="3907" y="1"/>
                    <a:pt x="368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7" name="Google Shape;6767;p49"/>
            <p:cNvSpPr/>
            <p:nvPr/>
          </p:nvSpPr>
          <p:spPr>
            <a:xfrm>
              <a:off x="-37910450" y="2502675"/>
              <a:ext cx="103200" cy="22075"/>
            </a:xfrm>
            <a:custGeom>
              <a:avLst/>
              <a:gdLst/>
              <a:ahLst/>
              <a:cxnLst/>
              <a:rect l="l" t="t" r="r" b="b"/>
              <a:pathLst>
                <a:path w="4128" h="883" extrusionOk="0">
                  <a:moveTo>
                    <a:pt x="378" y="0"/>
                  </a:moveTo>
                  <a:cubicBezTo>
                    <a:pt x="158" y="0"/>
                    <a:pt x="0" y="189"/>
                    <a:pt x="0" y="441"/>
                  </a:cubicBezTo>
                  <a:cubicBezTo>
                    <a:pt x="0" y="662"/>
                    <a:pt x="189" y="882"/>
                    <a:pt x="378" y="882"/>
                  </a:cubicBezTo>
                  <a:lnTo>
                    <a:pt x="3686" y="882"/>
                  </a:lnTo>
                  <a:cubicBezTo>
                    <a:pt x="3938" y="882"/>
                    <a:pt x="4127" y="662"/>
                    <a:pt x="4127" y="441"/>
                  </a:cubicBezTo>
                  <a:cubicBezTo>
                    <a:pt x="4127" y="189"/>
                    <a:pt x="3907" y="0"/>
                    <a:pt x="368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768" name="Google Shape;6768;p49"/>
          <p:cNvSpPr/>
          <p:nvPr/>
        </p:nvSpPr>
        <p:spPr>
          <a:xfrm>
            <a:off x="6800769" y="2473918"/>
            <a:ext cx="354938" cy="344701"/>
          </a:xfrm>
          <a:custGeom>
            <a:avLst/>
            <a:gdLst/>
            <a:ahLst/>
            <a:cxnLst/>
            <a:rect l="l" t="t" r="r" b="b"/>
            <a:pathLst>
              <a:path w="13107" h="12729" extrusionOk="0">
                <a:moveTo>
                  <a:pt x="10240" y="838"/>
                </a:moveTo>
                <a:cubicBezTo>
                  <a:pt x="10457" y="838"/>
                  <a:pt x="10681" y="882"/>
                  <a:pt x="10902" y="977"/>
                </a:cubicBezTo>
                <a:cubicBezTo>
                  <a:pt x="11752" y="1323"/>
                  <a:pt x="12130" y="2332"/>
                  <a:pt x="11784" y="3151"/>
                </a:cubicBezTo>
                <a:cubicBezTo>
                  <a:pt x="11505" y="3793"/>
                  <a:pt x="10877" y="4159"/>
                  <a:pt x="10226" y="4159"/>
                </a:cubicBezTo>
                <a:cubicBezTo>
                  <a:pt x="9920" y="4159"/>
                  <a:pt x="9609" y="4078"/>
                  <a:pt x="9326" y="3907"/>
                </a:cubicBezTo>
                <a:cubicBezTo>
                  <a:pt x="8917" y="3592"/>
                  <a:pt x="8602" y="3056"/>
                  <a:pt x="8602" y="2521"/>
                </a:cubicBezTo>
                <a:cubicBezTo>
                  <a:pt x="8627" y="1538"/>
                  <a:pt x="9377" y="838"/>
                  <a:pt x="10240" y="838"/>
                </a:cubicBezTo>
                <a:close/>
                <a:moveTo>
                  <a:pt x="11059" y="4852"/>
                </a:moveTo>
                <a:lnTo>
                  <a:pt x="11059" y="5990"/>
                </a:lnTo>
                <a:lnTo>
                  <a:pt x="10555" y="5514"/>
                </a:lnTo>
                <a:cubicBezTo>
                  <a:pt x="10476" y="5435"/>
                  <a:pt x="10366" y="5395"/>
                  <a:pt x="10256" y="5395"/>
                </a:cubicBezTo>
                <a:cubicBezTo>
                  <a:pt x="10146" y="5395"/>
                  <a:pt x="10035" y="5435"/>
                  <a:pt x="9957" y="5514"/>
                </a:cubicBezTo>
                <a:lnTo>
                  <a:pt x="9421" y="6049"/>
                </a:lnTo>
                <a:lnTo>
                  <a:pt x="9421" y="4852"/>
                </a:lnTo>
                <a:cubicBezTo>
                  <a:pt x="9673" y="4946"/>
                  <a:pt x="9949" y="4994"/>
                  <a:pt x="10228" y="4994"/>
                </a:cubicBezTo>
                <a:cubicBezTo>
                  <a:pt x="10508" y="4994"/>
                  <a:pt x="10791" y="4946"/>
                  <a:pt x="11059" y="4852"/>
                </a:cubicBezTo>
                <a:close/>
                <a:moveTo>
                  <a:pt x="11847" y="11027"/>
                </a:moveTo>
                <a:cubicBezTo>
                  <a:pt x="11658" y="11531"/>
                  <a:pt x="11217" y="11846"/>
                  <a:pt x="10681" y="11846"/>
                </a:cubicBezTo>
                <a:lnTo>
                  <a:pt x="3782" y="11846"/>
                </a:lnTo>
                <a:cubicBezTo>
                  <a:pt x="3971" y="11625"/>
                  <a:pt x="4097" y="11342"/>
                  <a:pt x="4128" y="11027"/>
                </a:cubicBezTo>
                <a:close/>
                <a:moveTo>
                  <a:pt x="8444" y="851"/>
                </a:moveTo>
                <a:cubicBezTo>
                  <a:pt x="7531" y="1890"/>
                  <a:pt x="7594" y="3466"/>
                  <a:pt x="8633" y="4379"/>
                </a:cubicBezTo>
                <a:lnTo>
                  <a:pt x="8633" y="7089"/>
                </a:lnTo>
                <a:cubicBezTo>
                  <a:pt x="8633" y="7246"/>
                  <a:pt x="8759" y="7404"/>
                  <a:pt x="8854" y="7467"/>
                </a:cubicBezTo>
                <a:cubicBezTo>
                  <a:pt x="8916" y="7504"/>
                  <a:pt x="8978" y="7522"/>
                  <a:pt x="9038" y="7522"/>
                </a:cubicBezTo>
                <a:cubicBezTo>
                  <a:pt x="9131" y="7522"/>
                  <a:pt x="9219" y="7480"/>
                  <a:pt x="9295" y="7404"/>
                </a:cubicBezTo>
                <a:lnTo>
                  <a:pt x="10240" y="6459"/>
                </a:lnTo>
                <a:lnTo>
                  <a:pt x="10240" y="10271"/>
                </a:lnTo>
                <a:lnTo>
                  <a:pt x="3782" y="10271"/>
                </a:lnTo>
                <a:cubicBezTo>
                  <a:pt x="3752" y="10262"/>
                  <a:pt x="3724" y="10258"/>
                  <a:pt x="3697" y="10258"/>
                </a:cubicBezTo>
                <a:cubicBezTo>
                  <a:pt x="3522" y="10258"/>
                  <a:pt x="3404" y="10426"/>
                  <a:pt x="3404" y="10617"/>
                </a:cubicBezTo>
                <a:cubicBezTo>
                  <a:pt x="3404" y="11331"/>
                  <a:pt x="2805" y="11880"/>
                  <a:pt x="2143" y="11880"/>
                </a:cubicBezTo>
                <a:cubicBezTo>
                  <a:pt x="1987" y="11880"/>
                  <a:pt x="1827" y="11849"/>
                  <a:pt x="1671" y="11783"/>
                </a:cubicBezTo>
                <a:cubicBezTo>
                  <a:pt x="1293" y="11625"/>
                  <a:pt x="1072" y="11342"/>
                  <a:pt x="946" y="10995"/>
                </a:cubicBezTo>
                <a:cubicBezTo>
                  <a:pt x="883" y="10743"/>
                  <a:pt x="915" y="10617"/>
                  <a:pt x="915" y="10302"/>
                </a:cubicBezTo>
                <a:lnTo>
                  <a:pt x="915" y="851"/>
                </a:lnTo>
                <a:close/>
                <a:moveTo>
                  <a:pt x="442" y="0"/>
                </a:moveTo>
                <a:cubicBezTo>
                  <a:pt x="190" y="0"/>
                  <a:pt x="1" y="189"/>
                  <a:pt x="1" y="441"/>
                </a:cubicBezTo>
                <a:lnTo>
                  <a:pt x="1" y="10617"/>
                </a:lnTo>
                <a:cubicBezTo>
                  <a:pt x="1" y="11783"/>
                  <a:pt x="946" y="12728"/>
                  <a:pt x="2080" y="12728"/>
                </a:cubicBezTo>
                <a:lnTo>
                  <a:pt x="10650" y="12728"/>
                </a:lnTo>
                <a:cubicBezTo>
                  <a:pt x="11784" y="12728"/>
                  <a:pt x="12729" y="11783"/>
                  <a:pt x="12729" y="10617"/>
                </a:cubicBezTo>
                <a:cubicBezTo>
                  <a:pt x="12760" y="10397"/>
                  <a:pt x="12571" y="10208"/>
                  <a:pt x="12319" y="10208"/>
                </a:cubicBezTo>
                <a:lnTo>
                  <a:pt x="11122" y="10208"/>
                </a:lnTo>
                <a:lnTo>
                  <a:pt x="11122" y="7215"/>
                </a:lnTo>
                <a:lnTo>
                  <a:pt x="11217" y="7309"/>
                </a:lnTo>
                <a:cubicBezTo>
                  <a:pt x="11301" y="7393"/>
                  <a:pt x="11413" y="7435"/>
                  <a:pt x="11515" y="7435"/>
                </a:cubicBezTo>
                <a:cubicBezTo>
                  <a:pt x="11567" y="7435"/>
                  <a:pt x="11616" y="7425"/>
                  <a:pt x="11658" y="7404"/>
                </a:cubicBezTo>
                <a:cubicBezTo>
                  <a:pt x="11815" y="7309"/>
                  <a:pt x="11910" y="7215"/>
                  <a:pt x="11910" y="6994"/>
                </a:cubicBezTo>
                <a:lnTo>
                  <a:pt x="11910" y="4285"/>
                </a:lnTo>
                <a:cubicBezTo>
                  <a:pt x="13107" y="3214"/>
                  <a:pt x="12950" y="1292"/>
                  <a:pt x="11626" y="378"/>
                </a:cubicBezTo>
                <a:cubicBezTo>
                  <a:pt x="11437" y="221"/>
                  <a:pt x="11154" y="126"/>
                  <a:pt x="10902" y="63"/>
                </a:cubicBezTo>
                <a:cubicBezTo>
                  <a:pt x="10839" y="0"/>
                  <a:pt x="10744" y="0"/>
                  <a:pt x="10650" y="0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69" name="Google Shape;6769;p49"/>
          <p:cNvSpPr/>
          <p:nvPr/>
        </p:nvSpPr>
        <p:spPr>
          <a:xfrm>
            <a:off x="7689189" y="2106209"/>
            <a:ext cx="247457" cy="343862"/>
          </a:xfrm>
          <a:custGeom>
            <a:avLst/>
            <a:gdLst/>
            <a:ahLst/>
            <a:cxnLst/>
            <a:rect l="l" t="t" r="r" b="b"/>
            <a:pathLst>
              <a:path w="9138" h="12698" extrusionOk="0">
                <a:moveTo>
                  <a:pt x="7467" y="851"/>
                </a:moveTo>
                <a:lnTo>
                  <a:pt x="7467" y="1765"/>
                </a:lnTo>
                <a:cubicBezTo>
                  <a:pt x="7467" y="2363"/>
                  <a:pt x="7373" y="2931"/>
                  <a:pt x="7152" y="3466"/>
                </a:cubicBezTo>
                <a:cubicBezTo>
                  <a:pt x="6849" y="3390"/>
                  <a:pt x="6530" y="3352"/>
                  <a:pt x="6209" y="3352"/>
                </a:cubicBezTo>
                <a:cubicBezTo>
                  <a:pt x="5595" y="3352"/>
                  <a:pt x="4969" y="3492"/>
                  <a:pt x="4411" y="3781"/>
                </a:cubicBezTo>
                <a:cubicBezTo>
                  <a:pt x="3936" y="4019"/>
                  <a:pt x="3406" y="4131"/>
                  <a:pt x="2877" y="4131"/>
                </a:cubicBezTo>
                <a:cubicBezTo>
                  <a:pt x="2705" y="4131"/>
                  <a:pt x="2533" y="4119"/>
                  <a:pt x="2364" y="4096"/>
                </a:cubicBezTo>
                <a:cubicBezTo>
                  <a:pt x="1891" y="3403"/>
                  <a:pt x="1702" y="2584"/>
                  <a:pt x="1702" y="1765"/>
                </a:cubicBezTo>
                <a:lnTo>
                  <a:pt x="1702" y="851"/>
                </a:lnTo>
                <a:close/>
                <a:moveTo>
                  <a:pt x="6278" y="4137"/>
                </a:moveTo>
                <a:cubicBezTo>
                  <a:pt x="6425" y="4137"/>
                  <a:pt x="6570" y="4145"/>
                  <a:pt x="6711" y="4159"/>
                </a:cubicBezTo>
                <a:cubicBezTo>
                  <a:pt x="6428" y="4506"/>
                  <a:pt x="6081" y="4789"/>
                  <a:pt x="5672" y="4978"/>
                </a:cubicBezTo>
                <a:cubicBezTo>
                  <a:pt x="5168" y="5230"/>
                  <a:pt x="4916" y="5829"/>
                  <a:pt x="4947" y="6365"/>
                </a:cubicBezTo>
                <a:lnTo>
                  <a:pt x="4569" y="7152"/>
                </a:lnTo>
                <a:lnTo>
                  <a:pt x="4159" y="6365"/>
                </a:lnTo>
                <a:cubicBezTo>
                  <a:pt x="4222" y="5829"/>
                  <a:pt x="3970" y="5230"/>
                  <a:pt x="3466" y="4978"/>
                </a:cubicBezTo>
                <a:cubicBezTo>
                  <a:pt x="3372" y="4978"/>
                  <a:pt x="3340" y="4947"/>
                  <a:pt x="3277" y="4915"/>
                </a:cubicBezTo>
                <a:cubicBezTo>
                  <a:pt x="3781" y="4884"/>
                  <a:pt x="4285" y="4726"/>
                  <a:pt x="4758" y="4474"/>
                </a:cubicBezTo>
                <a:cubicBezTo>
                  <a:pt x="5246" y="4230"/>
                  <a:pt x="5773" y="4137"/>
                  <a:pt x="6278" y="4137"/>
                </a:cubicBezTo>
                <a:close/>
                <a:moveTo>
                  <a:pt x="5388" y="7436"/>
                </a:moveTo>
                <a:cubicBezTo>
                  <a:pt x="5483" y="7499"/>
                  <a:pt x="5577" y="7593"/>
                  <a:pt x="5703" y="7656"/>
                </a:cubicBezTo>
                <a:cubicBezTo>
                  <a:pt x="6932" y="8255"/>
                  <a:pt x="7499" y="9610"/>
                  <a:pt x="7499" y="10933"/>
                </a:cubicBezTo>
                <a:lnTo>
                  <a:pt x="7499" y="11437"/>
                </a:lnTo>
                <a:lnTo>
                  <a:pt x="7467" y="11437"/>
                </a:lnTo>
                <a:lnTo>
                  <a:pt x="4853" y="9484"/>
                </a:lnTo>
                <a:cubicBezTo>
                  <a:pt x="4774" y="9421"/>
                  <a:pt x="4679" y="9389"/>
                  <a:pt x="4585" y="9389"/>
                </a:cubicBezTo>
                <a:cubicBezTo>
                  <a:pt x="4490" y="9389"/>
                  <a:pt x="4396" y="9421"/>
                  <a:pt x="4317" y="9484"/>
                </a:cubicBezTo>
                <a:lnTo>
                  <a:pt x="1702" y="11437"/>
                </a:lnTo>
                <a:lnTo>
                  <a:pt x="1702" y="10933"/>
                </a:lnTo>
                <a:cubicBezTo>
                  <a:pt x="1702" y="9547"/>
                  <a:pt x="2269" y="8255"/>
                  <a:pt x="3466" y="7656"/>
                </a:cubicBezTo>
                <a:cubicBezTo>
                  <a:pt x="3592" y="7625"/>
                  <a:pt x="3655" y="7530"/>
                  <a:pt x="3781" y="7436"/>
                </a:cubicBezTo>
                <a:lnTo>
                  <a:pt x="4222" y="8286"/>
                </a:lnTo>
                <a:cubicBezTo>
                  <a:pt x="4301" y="8444"/>
                  <a:pt x="4443" y="8523"/>
                  <a:pt x="4585" y="8523"/>
                </a:cubicBezTo>
                <a:cubicBezTo>
                  <a:pt x="4726" y="8523"/>
                  <a:pt x="4868" y="8444"/>
                  <a:pt x="4947" y="8286"/>
                </a:cubicBezTo>
                <a:lnTo>
                  <a:pt x="5388" y="7436"/>
                </a:lnTo>
                <a:close/>
                <a:moveTo>
                  <a:pt x="4600" y="10303"/>
                </a:moveTo>
                <a:lnTo>
                  <a:pt x="6711" y="11846"/>
                </a:lnTo>
                <a:lnTo>
                  <a:pt x="2521" y="11846"/>
                </a:lnTo>
                <a:lnTo>
                  <a:pt x="4600" y="10303"/>
                </a:lnTo>
                <a:close/>
                <a:moveTo>
                  <a:pt x="442" y="1"/>
                </a:moveTo>
                <a:cubicBezTo>
                  <a:pt x="190" y="1"/>
                  <a:pt x="1" y="190"/>
                  <a:pt x="1" y="410"/>
                </a:cubicBezTo>
                <a:cubicBezTo>
                  <a:pt x="1" y="662"/>
                  <a:pt x="190" y="851"/>
                  <a:pt x="442" y="851"/>
                </a:cubicBezTo>
                <a:lnTo>
                  <a:pt x="851" y="851"/>
                </a:lnTo>
                <a:lnTo>
                  <a:pt x="851" y="1765"/>
                </a:lnTo>
                <a:cubicBezTo>
                  <a:pt x="851" y="3466"/>
                  <a:pt x="1607" y="5041"/>
                  <a:pt x="3120" y="5766"/>
                </a:cubicBezTo>
                <a:cubicBezTo>
                  <a:pt x="3309" y="5860"/>
                  <a:pt x="3340" y="6144"/>
                  <a:pt x="3340" y="6365"/>
                </a:cubicBezTo>
                <a:cubicBezTo>
                  <a:pt x="3340" y="6396"/>
                  <a:pt x="3309" y="6491"/>
                  <a:pt x="3340" y="6522"/>
                </a:cubicBezTo>
                <a:cubicBezTo>
                  <a:pt x="3309" y="6680"/>
                  <a:pt x="3214" y="6869"/>
                  <a:pt x="3120" y="6932"/>
                </a:cubicBezTo>
                <a:cubicBezTo>
                  <a:pt x="1607" y="7656"/>
                  <a:pt x="851" y="9232"/>
                  <a:pt x="851" y="10933"/>
                </a:cubicBezTo>
                <a:lnTo>
                  <a:pt x="851" y="11846"/>
                </a:lnTo>
                <a:lnTo>
                  <a:pt x="442" y="11846"/>
                </a:lnTo>
                <a:cubicBezTo>
                  <a:pt x="190" y="11846"/>
                  <a:pt x="1" y="12035"/>
                  <a:pt x="1" y="12287"/>
                </a:cubicBezTo>
                <a:cubicBezTo>
                  <a:pt x="1" y="12508"/>
                  <a:pt x="190" y="12697"/>
                  <a:pt x="442" y="12697"/>
                </a:cubicBezTo>
                <a:lnTo>
                  <a:pt x="8696" y="12697"/>
                </a:lnTo>
                <a:cubicBezTo>
                  <a:pt x="8948" y="12697"/>
                  <a:pt x="9137" y="12508"/>
                  <a:pt x="9137" y="12287"/>
                </a:cubicBezTo>
                <a:cubicBezTo>
                  <a:pt x="9137" y="12035"/>
                  <a:pt x="8948" y="11846"/>
                  <a:pt x="8696" y="11846"/>
                </a:cubicBezTo>
                <a:lnTo>
                  <a:pt x="8255" y="11846"/>
                </a:lnTo>
                <a:lnTo>
                  <a:pt x="8255" y="10933"/>
                </a:lnTo>
                <a:cubicBezTo>
                  <a:pt x="8255" y="9232"/>
                  <a:pt x="7530" y="7656"/>
                  <a:pt x="6018" y="6932"/>
                </a:cubicBezTo>
                <a:cubicBezTo>
                  <a:pt x="5892" y="6837"/>
                  <a:pt x="5829" y="6680"/>
                  <a:pt x="5798" y="6522"/>
                </a:cubicBezTo>
                <a:lnTo>
                  <a:pt x="5798" y="6365"/>
                </a:lnTo>
                <a:cubicBezTo>
                  <a:pt x="5798" y="6144"/>
                  <a:pt x="5861" y="5860"/>
                  <a:pt x="6018" y="5766"/>
                </a:cubicBezTo>
                <a:cubicBezTo>
                  <a:pt x="7530" y="5041"/>
                  <a:pt x="8255" y="3435"/>
                  <a:pt x="8255" y="1765"/>
                </a:cubicBezTo>
                <a:lnTo>
                  <a:pt x="8255" y="851"/>
                </a:lnTo>
                <a:lnTo>
                  <a:pt x="8696" y="851"/>
                </a:lnTo>
                <a:cubicBezTo>
                  <a:pt x="8948" y="851"/>
                  <a:pt x="9137" y="662"/>
                  <a:pt x="9137" y="410"/>
                </a:cubicBezTo>
                <a:cubicBezTo>
                  <a:pt x="9137" y="190"/>
                  <a:pt x="8948" y="1"/>
                  <a:pt x="8696" y="1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770" name="Google Shape;6770;p49"/>
          <p:cNvGrpSpPr/>
          <p:nvPr/>
        </p:nvGrpSpPr>
        <p:grpSpPr>
          <a:xfrm>
            <a:off x="1177056" y="3057552"/>
            <a:ext cx="298611" cy="343510"/>
            <a:chOff x="-42971725" y="3217825"/>
            <a:chExt cx="275675" cy="317125"/>
          </a:xfrm>
          <a:solidFill>
            <a:srgbClr val="171536"/>
          </a:solidFill>
        </p:grpSpPr>
        <p:sp>
          <p:nvSpPr>
            <p:cNvPr id="6771" name="Google Shape;6771;p49"/>
            <p:cNvSpPr/>
            <p:nvPr/>
          </p:nvSpPr>
          <p:spPr>
            <a:xfrm>
              <a:off x="-42951250" y="3279250"/>
              <a:ext cx="233950" cy="152050"/>
            </a:xfrm>
            <a:custGeom>
              <a:avLst/>
              <a:gdLst/>
              <a:ahLst/>
              <a:cxnLst/>
              <a:rect l="l" t="t" r="r" b="b"/>
              <a:pathLst>
                <a:path w="9358" h="6082" extrusionOk="0">
                  <a:moveTo>
                    <a:pt x="379" y="1"/>
                  </a:moveTo>
                  <a:cubicBezTo>
                    <a:pt x="158" y="1"/>
                    <a:pt x="1" y="221"/>
                    <a:pt x="1" y="410"/>
                  </a:cubicBezTo>
                  <a:lnTo>
                    <a:pt x="1" y="6081"/>
                  </a:lnTo>
                  <a:lnTo>
                    <a:pt x="9357" y="6081"/>
                  </a:lnTo>
                  <a:lnTo>
                    <a:pt x="9357" y="410"/>
                  </a:lnTo>
                  <a:cubicBezTo>
                    <a:pt x="9357" y="158"/>
                    <a:pt x="9168" y="1"/>
                    <a:pt x="897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2" name="Google Shape;6772;p49"/>
            <p:cNvSpPr/>
            <p:nvPr/>
          </p:nvSpPr>
          <p:spPr>
            <a:xfrm>
              <a:off x="-42971725" y="3451750"/>
              <a:ext cx="275675" cy="83200"/>
            </a:xfrm>
            <a:custGeom>
              <a:avLst/>
              <a:gdLst/>
              <a:ahLst/>
              <a:cxnLst/>
              <a:rect l="l" t="t" r="r" b="b"/>
              <a:pathLst>
                <a:path w="11027" h="3328" extrusionOk="0">
                  <a:moveTo>
                    <a:pt x="63" y="0"/>
                  </a:moveTo>
                  <a:cubicBezTo>
                    <a:pt x="32" y="126"/>
                    <a:pt x="0" y="284"/>
                    <a:pt x="0" y="410"/>
                  </a:cubicBezTo>
                  <a:cubicBezTo>
                    <a:pt x="0" y="1103"/>
                    <a:pt x="536" y="1670"/>
                    <a:pt x="1198" y="1670"/>
                  </a:cubicBezTo>
                  <a:lnTo>
                    <a:pt x="3151" y="1670"/>
                  </a:lnTo>
                  <a:lnTo>
                    <a:pt x="2615" y="2710"/>
                  </a:lnTo>
                  <a:cubicBezTo>
                    <a:pt x="2521" y="2930"/>
                    <a:pt x="2615" y="3182"/>
                    <a:pt x="2836" y="3277"/>
                  </a:cubicBezTo>
                  <a:cubicBezTo>
                    <a:pt x="2889" y="3312"/>
                    <a:pt x="2949" y="3328"/>
                    <a:pt x="3009" y="3328"/>
                  </a:cubicBezTo>
                  <a:cubicBezTo>
                    <a:pt x="3166" y="3328"/>
                    <a:pt x="3326" y="3224"/>
                    <a:pt x="3371" y="3088"/>
                  </a:cubicBezTo>
                  <a:lnTo>
                    <a:pt x="4096" y="1639"/>
                  </a:lnTo>
                  <a:lnTo>
                    <a:pt x="5073" y="1639"/>
                  </a:lnTo>
                  <a:lnTo>
                    <a:pt x="5073" y="2867"/>
                  </a:lnTo>
                  <a:cubicBezTo>
                    <a:pt x="5073" y="3119"/>
                    <a:pt x="5262" y="3308"/>
                    <a:pt x="5514" y="3308"/>
                  </a:cubicBezTo>
                  <a:cubicBezTo>
                    <a:pt x="5734" y="3308"/>
                    <a:pt x="5892" y="3119"/>
                    <a:pt x="5892" y="2867"/>
                  </a:cubicBezTo>
                  <a:lnTo>
                    <a:pt x="5892" y="1639"/>
                  </a:lnTo>
                  <a:lnTo>
                    <a:pt x="6868" y="1639"/>
                  </a:lnTo>
                  <a:lnTo>
                    <a:pt x="7593" y="3088"/>
                  </a:lnTo>
                  <a:cubicBezTo>
                    <a:pt x="7688" y="3230"/>
                    <a:pt x="7835" y="3301"/>
                    <a:pt x="7983" y="3301"/>
                  </a:cubicBezTo>
                  <a:cubicBezTo>
                    <a:pt x="8032" y="3301"/>
                    <a:pt x="8081" y="3293"/>
                    <a:pt x="8129" y="3277"/>
                  </a:cubicBezTo>
                  <a:cubicBezTo>
                    <a:pt x="8349" y="3151"/>
                    <a:pt x="8412" y="2930"/>
                    <a:pt x="8349" y="2710"/>
                  </a:cubicBezTo>
                  <a:lnTo>
                    <a:pt x="7814" y="1670"/>
                  </a:lnTo>
                  <a:lnTo>
                    <a:pt x="9767" y="1670"/>
                  </a:lnTo>
                  <a:cubicBezTo>
                    <a:pt x="10429" y="1670"/>
                    <a:pt x="11027" y="1103"/>
                    <a:pt x="11027" y="410"/>
                  </a:cubicBezTo>
                  <a:cubicBezTo>
                    <a:pt x="11027" y="252"/>
                    <a:pt x="10964" y="126"/>
                    <a:pt x="1093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3" name="Google Shape;6773;p49"/>
            <p:cNvSpPr/>
            <p:nvPr/>
          </p:nvSpPr>
          <p:spPr>
            <a:xfrm>
              <a:off x="-42866975" y="3217825"/>
              <a:ext cx="63025" cy="40975"/>
            </a:xfrm>
            <a:custGeom>
              <a:avLst/>
              <a:gdLst/>
              <a:ahLst/>
              <a:cxnLst/>
              <a:rect l="l" t="t" r="r" b="b"/>
              <a:pathLst>
                <a:path w="2521" h="1639" extrusionOk="0">
                  <a:moveTo>
                    <a:pt x="442" y="0"/>
                  </a:moveTo>
                  <a:cubicBezTo>
                    <a:pt x="221" y="0"/>
                    <a:pt x="1" y="189"/>
                    <a:pt x="1" y="410"/>
                  </a:cubicBezTo>
                  <a:lnTo>
                    <a:pt x="1" y="1639"/>
                  </a:lnTo>
                  <a:lnTo>
                    <a:pt x="2489" y="1639"/>
                  </a:lnTo>
                  <a:lnTo>
                    <a:pt x="2489" y="410"/>
                  </a:lnTo>
                  <a:lnTo>
                    <a:pt x="2521" y="410"/>
                  </a:lnTo>
                  <a:cubicBezTo>
                    <a:pt x="2521" y="189"/>
                    <a:pt x="2332" y="0"/>
                    <a:pt x="211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74" name="Google Shape;6774;p49"/>
          <p:cNvGrpSpPr/>
          <p:nvPr/>
        </p:nvGrpSpPr>
        <p:grpSpPr>
          <a:xfrm>
            <a:off x="1151019" y="3485173"/>
            <a:ext cx="350686" cy="312936"/>
            <a:chOff x="-42996150" y="3612600"/>
            <a:chExt cx="323750" cy="288900"/>
          </a:xfrm>
          <a:solidFill>
            <a:srgbClr val="171536"/>
          </a:solidFill>
        </p:grpSpPr>
        <p:sp>
          <p:nvSpPr>
            <p:cNvPr id="6775" name="Google Shape;6775;p49"/>
            <p:cNvSpPr/>
            <p:nvPr/>
          </p:nvSpPr>
          <p:spPr>
            <a:xfrm>
              <a:off x="-42914225" y="3612600"/>
              <a:ext cx="241825" cy="239275"/>
            </a:xfrm>
            <a:custGeom>
              <a:avLst/>
              <a:gdLst/>
              <a:ahLst/>
              <a:cxnLst/>
              <a:rect l="l" t="t" r="r" b="b"/>
              <a:pathLst>
                <a:path w="9673" h="9571" extrusionOk="0">
                  <a:moveTo>
                    <a:pt x="5963" y="1"/>
                  </a:moveTo>
                  <a:cubicBezTo>
                    <a:pt x="5661" y="1"/>
                    <a:pt x="5365" y="127"/>
                    <a:pt x="5136" y="371"/>
                  </a:cubicBezTo>
                  <a:lnTo>
                    <a:pt x="0" y="5507"/>
                  </a:lnTo>
                  <a:lnTo>
                    <a:pt x="4064" y="9571"/>
                  </a:lnTo>
                  <a:lnTo>
                    <a:pt x="9200" y="4436"/>
                  </a:lnTo>
                  <a:cubicBezTo>
                    <a:pt x="9672" y="3963"/>
                    <a:pt x="9672" y="3207"/>
                    <a:pt x="9200" y="2734"/>
                  </a:cubicBezTo>
                  <a:lnTo>
                    <a:pt x="6868" y="434"/>
                  </a:lnTo>
                  <a:cubicBezTo>
                    <a:pt x="6609" y="143"/>
                    <a:pt x="6283" y="1"/>
                    <a:pt x="596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6" name="Google Shape;6776;p49"/>
            <p:cNvSpPr/>
            <p:nvPr/>
          </p:nvSpPr>
          <p:spPr>
            <a:xfrm>
              <a:off x="-42946525" y="3762850"/>
              <a:ext cx="118950" cy="118950"/>
            </a:xfrm>
            <a:custGeom>
              <a:avLst/>
              <a:gdLst/>
              <a:ahLst/>
              <a:cxnLst/>
              <a:rect l="l" t="t" r="r" b="b"/>
              <a:pathLst>
                <a:path w="4758" h="4758" extrusionOk="0">
                  <a:moveTo>
                    <a:pt x="725" y="1"/>
                  </a:moveTo>
                  <a:lnTo>
                    <a:pt x="473" y="284"/>
                  </a:lnTo>
                  <a:cubicBezTo>
                    <a:pt x="253" y="505"/>
                    <a:pt x="95" y="820"/>
                    <a:pt x="95" y="1198"/>
                  </a:cubicBezTo>
                  <a:cubicBezTo>
                    <a:pt x="95" y="1450"/>
                    <a:pt x="190" y="1765"/>
                    <a:pt x="442" y="1986"/>
                  </a:cubicBezTo>
                  <a:cubicBezTo>
                    <a:pt x="631" y="2112"/>
                    <a:pt x="599" y="2458"/>
                    <a:pt x="442" y="2616"/>
                  </a:cubicBezTo>
                  <a:lnTo>
                    <a:pt x="1" y="3025"/>
                  </a:lnTo>
                  <a:lnTo>
                    <a:pt x="1733" y="4758"/>
                  </a:lnTo>
                  <a:lnTo>
                    <a:pt x="2174" y="4348"/>
                  </a:lnTo>
                  <a:cubicBezTo>
                    <a:pt x="2253" y="4270"/>
                    <a:pt x="2363" y="4230"/>
                    <a:pt x="2478" y="4230"/>
                  </a:cubicBezTo>
                  <a:cubicBezTo>
                    <a:pt x="2592" y="4230"/>
                    <a:pt x="2710" y="4270"/>
                    <a:pt x="2804" y="4348"/>
                  </a:cubicBezTo>
                  <a:cubicBezTo>
                    <a:pt x="3025" y="4569"/>
                    <a:pt x="3340" y="4695"/>
                    <a:pt x="3655" y="4695"/>
                  </a:cubicBezTo>
                  <a:cubicBezTo>
                    <a:pt x="3970" y="4695"/>
                    <a:pt x="4254" y="4569"/>
                    <a:pt x="4506" y="4348"/>
                  </a:cubicBezTo>
                  <a:lnTo>
                    <a:pt x="4758" y="4065"/>
                  </a:lnTo>
                  <a:lnTo>
                    <a:pt x="725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7" name="Google Shape;6777;p49"/>
            <p:cNvSpPr/>
            <p:nvPr/>
          </p:nvSpPr>
          <p:spPr>
            <a:xfrm>
              <a:off x="-42996150" y="3855800"/>
              <a:ext cx="78000" cy="45700"/>
            </a:xfrm>
            <a:custGeom>
              <a:avLst/>
              <a:gdLst/>
              <a:ahLst/>
              <a:cxnLst/>
              <a:rect l="l" t="t" r="r" b="b"/>
              <a:pathLst>
                <a:path w="3120" h="1828" extrusionOk="0">
                  <a:moveTo>
                    <a:pt x="1450" y="0"/>
                  </a:moveTo>
                  <a:lnTo>
                    <a:pt x="253" y="1166"/>
                  </a:lnTo>
                  <a:cubicBezTo>
                    <a:pt x="1" y="1355"/>
                    <a:pt x="190" y="1828"/>
                    <a:pt x="536" y="1828"/>
                  </a:cubicBezTo>
                  <a:lnTo>
                    <a:pt x="2773" y="1828"/>
                  </a:lnTo>
                  <a:cubicBezTo>
                    <a:pt x="2931" y="1828"/>
                    <a:pt x="3025" y="1765"/>
                    <a:pt x="3120" y="1670"/>
                  </a:cubicBezTo>
                  <a:lnTo>
                    <a:pt x="145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78" name="Google Shape;6778;p49"/>
          <p:cNvGrpSpPr/>
          <p:nvPr/>
        </p:nvGrpSpPr>
        <p:grpSpPr>
          <a:xfrm>
            <a:off x="1153578" y="3850969"/>
            <a:ext cx="345568" cy="343862"/>
            <a:chOff x="-42994575" y="3950300"/>
            <a:chExt cx="319025" cy="317450"/>
          </a:xfrm>
          <a:solidFill>
            <a:srgbClr val="171536"/>
          </a:solidFill>
        </p:grpSpPr>
        <p:sp>
          <p:nvSpPr>
            <p:cNvPr id="6779" name="Google Shape;6779;p49"/>
            <p:cNvSpPr/>
            <p:nvPr/>
          </p:nvSpPr>
          <p:spPr>
            <a:xfrm>
              <a:off x="-42930775" y="4225200"/>
              <a:ext cx="191425" cy="42550"/>
            </a:xfrm>
            <a:custGeom>
              <a:avLst/>
              <a:gdLst/>
              <a:ahLst/>
              <a:cxnLst/>
              <a:rect l="l" t="t" r="r" b="b"/>
              <a:pathLst>
                <a:path w="7657" h="1702" extrusionOk="0">
                  <a:moveTo>
                    <a:pt x="442" y="0"/>
                  </a:moveTo>
                  <a:cubicBezTo>
                    <a:pt x="190" y="0"/>
                    <a:pt x="1" y="221"/>
                    <a:pt x="1" y="441"/>
                  </a:cubicBezTo>
                  <a:lnTo>
                    <a:pt x="1" y="1292"/>
                  </a:lnTo>
                  <a:cubicBezTo>
                    <a:pt x="1" y="1512"/>
                    <a:pt x="190" y="1701"/>
                    <a:pt x="442" y="1701"/>
                  </a:cubicBezTo>
                  <a:lnTo>
                    <a:pt x="7215" y="1701"/>
                  </a:lnTo>
                  <a:cubicBezTo>
                    <a:pt x="7499" y="1701"/>
                    <a:pt x="7656" y="1512"/>
                    <a:pt x="7656" y="1292"/>
                  </a:cubicBezTo>
                  <a:lnTo>
                    <a:pt x="7656" y="441"/>
                  </a:lnTo>
                  <a:cubicBezTo>
                    <a:pt x="7656" y="221"/>
                    <a:pt x="7436" y="0"/>
                    <a:pt x="721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0" name="Google Shape;6780;p49"/>
            <p:cNvSpPr/>
            <p:nvPr/>
          </p:nvSpPr>
          <p:spPr>
            <a:xfrm>
              <a:off x="-42908725" y="4163750"/>
              <a:ext cx="148900" cy="42550"/>
            </a:xfrm>
            <a:custGeom>
              <a:avLst/>
              <a:gdLst/>
              <a:ahLst/>
              <a:cxnLst/>
              <a:rect l="l" t="t" r="r" b="b"/>
              <a:pathLst>
                <a:path w="5956" h="1702" extrusionOk="0">
                  <a:moveTo>
                    <a:pt x="442" y="1"/>
                  </a:moveTo>
                  <a:cubicBezTo>
                    <a:pt x="190" y="1"/>
                    <a:pt x="1" y="190"/>
                    <a:pt x="1" y="410"/>
                  </a:cubicBezTo>
                  <a:lnTo>
                    <a:pt x="1" y="1261"/>
                  </a:lnTo>
                  <a:cubicBezTo>
                    <a:pt x="1" y="1481"/>
                    <a:pt x="190" y="1702"/>
                    <a:pt x="442" y="1702"/>
                  </a:cubicBezTo>
                  <a:lnTo>
                    <a:pt x="5514" y="1702"/>
                  </a:lnTo>
                  <a:cubicBezTo>
                    <a:pt x="5735" y="1702"/>
                    <a:pt x="5955" y="1481"/>
                    <a:pt x="5955" y="1261"/>
                  </a:cubicBezTo>
                  <a:lnTo>
                    <a:pt x="5955" y="410"/>
                  </a:lnTo>
                  <a:cubicBezTo>
                    <a:pt x="5955" y="190"/>
                    <a:pt x="5735" y="1"/>
                    <a:pt x="551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1" name="Google Shape;6781;p49"/>
            <p:cNvSpPr/>
            <p:nvPr/>
          </p:nvSpPr>
          <p:spPr>
            <a:xfrm>
              <a:off x="-42994575" y="3950300"/>
              <a:ext cx="319025" cy="211125"/>
            </a:xfrm>
            <a:custGeom>
              <a:avLst/>
              <a:gdLst/>
              <a:ahLst/>
              <a:cxnLst/>
              <a:rect l="l" t="t" r="r" b="b"/>
              <a:pathLst>
                <a:path w="12761" h="8445" extrusionOk="0">
                  <a:moveTo>
                    <a:pt x="6428" y="852"/>
                  </a:moveTo>
                  <a:cubicBezTo>
                    <a:pt x="6648" y="852"/>
                    <a:pt x="6806" y="1009"/>
                    <a:pt x="6869" y="1261"/>
                  </a:cubicBezTo>
                  <a:lnTo>
                    <a:pt x="6869" y="1324"/>
                  </a:lnTo>
                  <a:cubicBezTo>
                    <a:pt x="6806" y="1513"/>
                    <a:pt x="6648" y="1702"/>
                    <a:pt x="6428" y="1702"/>
                  </a:cubicBezTo>
                  <a:cubicBezTo>
                    <a:pt x="6176" y="1702"/>
                    <a:pt x="6018" y="1576"/>
                    <a:pt x="5987" y="1324"/>
                  </a:cubicBezTo>
                  <a:lnTo>
                    <a:pt x="5987" y="1261"/>
                  </a:lnTo>
                  <a:cubicBezTo>
                    <a:pt x="6018" y="1041"/>
                    <a:pt x="6176" y="852"/>
                    <a:pt x="6428" y="852"/>
                  </a:cubicBezTo>
                  <a:close/>
                  <a:moveTo>
                    <a:pt x="2112" y="2742"/>
                  </a:moveTo>
                  <a:lnTo>
                    <a:pt x="3340" y="6396"/>
                  </a:lnTo>
                  <a:lnTo>
                    <a:pt x="914" y="6396"/>
                  </a:lnTo>
                  <a:lnTo>
                    <a:pt x="2112" y="2742"/>
                  </a:lnTo>
                  <a:close/>
                  <a:moveTo>
                    <a:pt x="10681" y="2742"/>
                  </a:moveTo>
                  <a:lnTo>
                    <a:pt x="11878" y="6396"/>
                  </a:lnTo>
                  <a:lnTo>
                    <a:pt x="9452" y="6396"/>
                  </a:lnTo>
                  <a:lnTo>
                    <a:pt x="10681" y="2742"/>
                  </a:lnTo>
                  <a:close/>
                  <a:moveTo>
                    <a:pt x="6333" y="1"/>
                  </a:moveTo>
                  <a:cubicBezTo>
                    <a:pt x="5798" y="1"/>
                    <a:pt x="5325" y="347"/>
                    <a:pt x="5168" y="852"/>
                  </a:cubicBezTo>
                  <a:lnTo>
                    <a:pt x="1292" y="852"/>
                  </a:lnTo>
                  <a:cubicBezTo>
                    <a:pt x="1103" y="852"/>
                    <a:pt x="914" y="1009"/>
                    <a:pt x="883" y="1198"/>
                  </a:cubicBezTo>
                  <a:cubicBezTo>
                    <a:pt x="820" y="1482"/>
                    <a:pt x="1040" y="1702"/>
                    <a:pt x="1292" y="1702"/>
                  </a:cubicBezTo>
                  <a:lnTo>
                    <a:pt x="1576" y="1702"/>
                  </a:lnTo>
                  <a:cubicBezTo>
                    <a:pt x="1" y="6491"/>
                    <a:pt x="32" y="6333"/>
                    <a:pt x="32" y="6459"/>
                  </a:cubicBezTo>
                  <a:cubicBezTo>
                    <a:pt x="64" y="7562"/>
                    <a:pt x="1009" y="8444"/>
                    <a:pt x="2112" y="8444"/>
                  </a:cubicBezTo>
                  <a:cubicBezTo>
                    <a:pt x="3277" y="8444"/>
                    <a:pt x="4159" y="7562"/>
                    <a:pt x="4159" y="6459"/>
                  </a:cubicBezTo>
                  <a:cubicBezTo>
                    <a:pt x="4159" y="6333"/>
                    <a:pt x="4222" y="6491"/>
                    <a:pt x="2647" y="1702"/>
                  </a:cubicBezTo>
                  <a:lnTo>
                    <a:pt x="5105" y="1702"/>
                  </a:lnTo>
                  <a:lnTo>
                    <a:pt x="5105" y="7342"/>
                  </a:lnTo>
                  <a:cubicBezTo>
                    <a:pt x="5105" y="7594"/>
                    <a:pt x="5325" y="7783"/>
                    <a:pt x="5546" y="7783"/>
                  </a:cubicBezTo>
                  <a:lnTo>
                    <a:pt x="7247" y="7783"/>
                  </a:lnTo>
                  <a:cubicBezTo>
                    <a:pt x="7499" y="7783"/>
                    <a:pt x="7688" y="7594"/>
                    <a:pt x="7688" y="7342"/>
                  </a:cubicBezTo>
                  <a:lnTo>
                    <a:pt x="7688" y="1702"/>
                  </a:lnTo>
                  <a:lnTo>
                    <a:pt x="10177" y="1702"/>
                  </a:lnTo>
                  <a:cubicBezTo>
                    <a:pt x="8602" y="6491"/>
                    <a:pt x="8633" y="6333"/>
                    <a:pt x="8633" y="6459"/>
                  </a:cubicBezTo>
                  <a:cubicBezTo>
                    <a:pt x="8665" y="7562"/>
                    <a:pt x="9578" y="8444"/>
                    <a:pt x="10681" y="8444"/>
                  </a:cubicBezTo>
                  <a:cubicBezTo>
                    <a:pt x="11815" y="8444"/>
                    <a:pt x="12729" y="7562"/>
                    <a:pt x="12729" y="6459"/>
                  </a:cubicBezTo>
                  <a:cubicBezTo>
                    <a:pt x="12729" y="6333"/>
                    <a:pt x="12760" y="6491"/>
                    <a:pt x="11185" y="1702"/>
                  </a:cubicBezTo>
                  <a:lnTo>
                    <a:pt x="11437" y="1702"/>
                  </a:lnTo>
                  <a:cubicBezTo>
                    <a:pt x="11626" y="1702"/>
                    <a:pt x="11815" y="1576"/>
                    <a:pt x="11847" y="1356"/>
                  </a:cubicBezTo>
                  <a:cubicBezTo>
                    <a:pt x="11910" y="1104"/>
                    <a:pt x="11689" y="852"/>
                    <a:pt x="11437" y="852"/>
                  </a:cubicBezTo>
                  <a:lnTo>
                    <a:pt x="7530" y="852"/>
                  </a:lnTo>
                  <a:cubicBezTo>
                    <a:pt x="7373" y="347"/>
                    <a:pt x="6900" y="1"/>
                    <a:pt x="633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82" name="Google Shape;6782;p49"/>
          <p:cNvGrpSpPr/>
          <p:nvPr/>
        </p:nvGrpSpPr>
        <p:grpSpPr>
          <a:xfrm>
            <a:off x="3149945" y="3080597"/>
            <a:ext cx="344674" cy="343835"/>
            <a:chOff x="-41111350" y="3239100"/>
            <a:chExt cx="318200" cy="317425"/>
          </a:xfrm>
          <a:solidFill>
            <a:srgbClr val="171536"/>
          </a:solidFill>
        </p:grpSpPr>
        <p:sp>
          <p:nvSpPr>
            <p:cNvPr id="6783" name="Google Shape;6783;p49"/>
            <p:cNvSpPr/>
            <p:nvPr/>
          </p:nvSpPr>
          <p:spPr>
            <a:xfrm>
              <a:off x="-41111350" y="3239100"/>
              <a:ext cx="145725" cy="144925"/>
            </a:xfrm>
            <a:custGeom>
              <a:avLst/>
              <a:gdLst/>
              <a:ahLst/>
              <a:cxnLst/>
              <a:rect l="l" t="t" r="r" b="b"/>
              <a:pathLst>
                <a:path w="5829" h="5797" extrusionOk="0">
                  <a:moveTo>
                    <a:pt x="2930" y="1670"/>
                  </a:moveTo>
                  <a:cubicBezTo>
                    <a:pt x="3119" y="1670"/>
                    <a:pt x="3308" y="1859"/>
                    <a:pt x="3308" y="2048"/>
                  </a:cubicBezTo>
                  <a:lnTo>
                    <a:pt x="3308" y="2489"/>
                  </a:lnTo>
                  <a:lnTo>
                    <a:pt x="3749" y="2489"/>
                  </a:lnTo>
                  <a:cubicBezTo>
                    <a:pt x="4001" y="2489"/>
                    <a:pt x="4159" y="2678"/>
                    <a:pt x="4159" y="2930"/>
                  </a:cubicBezTo>
                  <a:cubicBezTo>
                    <a:pt x="4159" y="3151"/>
                    <a:pt x="3938" y="3340"/>
                    <a:pt x="3749" y="3340"/>
                  </a:cubicBezTo>
                  <a:lnTo>
                    <a:pt x="3308" y="3340"/>
                  </a:lnTo>
                  <a:lnTo>
                    <a:pt x="3308" y="3781"/>
                  </a:lnTo>
                  <a:cubicBezTo>
                    <a:pt x="3308" y="4001"/>
                    <a:pt x="3119" y="4159"/>
                    <a:pt x="2930" y="4159"/>
                  </a:cubicBezTo>
                  <a:cubicBezTo>
                    <a:pt x="2710" y="4159"/>
                    <a:pt x="2520" y="3970"/>
                    <a:pt x="2520" y="3781"/>
                  </a:cubicBezTo>
                  <a:lnTo>
                    <a:pt x="2520" y="3340"/>
                  </a:lnTo>
                  <a:lnTo>
                    <a:pt x="2079" y="3340"/>
                  </a:lnTo>
                  <a:cubicBezTo>
                    <a:pt x="1859" y="3340"/>
                    <a:pt x="1701" y="3151"/>
                    <a:pt x="1701" y="2930"/>
                  </a:cubicBezTo>
                  <a:cubicBezTo>
                    <a:pt x="1701" y="2678"/>
                    <a:pt x="1859" y="2489"/>
                    <a:pt x="2079" y="2489"/>
                  </a:cubicBezTo>
                  <a:lnTo>
                    <a:pt x="2520" y="2489"/>
                  </a:lnTo>
                  <a:lnTo>
                    <a:pt x="2520" y="2048"/>
                  </a:lnTo>
                  <a:cubicBezTo>
                    <a:pt x="2520" y="1827"/>
                    <a:pt x="2710" y="1670"/>
                    <a:pt x="2930" y="1670"/>
                  </a:cubicBezTo>
                  <a:close/>
                  <a:moveTo>
                    <a:pt x="441" y="0"/>
                  </a:moveTo>
                  <a:cubicBezTo>
                    <a:pt x="189" y="0"/>
                    <a:pt x="0" y="189"/>
                    <a:pt x="0" y="441"/>
                  </a:cubicBezTo>
                  <a:lnTo>
                    <a:pt x="0" y="5387"/>
                  </a:lnTo>
                  <a:cubicBezTo>
                    <a:pt x="32" y="5639"/>
                    <a:pt x="221" y="5797"/>
                    <a:pt x="441" y="5797"/>
                  </a:cubicBezTo>
                  <a:lnTo>
                    <a:pt x="5387" y="5797"/>
                  </a:lnTo>
                  <a:cubicBezTo>
                    <a:pt x="5639" y="5797"/>
                    <a:pt x="5829" y="5608"/>
                    <a:pt x="5829" y="5387"/>
                  </a:cubicBezTo>
                  <a:lnTo>
                    <a:pt x="5829" y="441"/>
                  </a:lnTo>
                  <a:cubicBezTo>
                    <a:pt x="5829" y="189"/>
                    <a:pt x="5639" y="0"/>
                    <a:pt x="538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4" name="Google Shape;6784;p49"/>
            <p:cNvSpPr/>
            <p:nvPr/>
          </p:nvSpPr>
          <p:spPr>
            <a:xfrm>
              <a:off x="-41110575" y="3412375"/>
              <a:ext cx="146525" cy="144150"/>
            </a:xfrm>
            <a:custGeom>
              <a:avLst/>
              <a:gdLst/>
              <a:ahLst/>
              <a:cxnLst/>
              <a:rect l="l" t="t" r="r" b="b"/>
              <a:pathLst>
                <a:path w="5861" h="5766" extrusionOk="0">
                  <a:moveTo>
                    <a:pt x="3450" y="1859"/>
                  </a:moveTo>
                  <a:cubicBezTo>
                    <a:pt x="3561" y="1859"/>
                    <a:pt x="3671" y="1890"/>
                    <a:pt x="3750" y="1953"/>
                  </a:cubicBezTo>
                  <a:cubicBezTo>
                    <a:pt x="3907" y="2111"/>
                    <a:pt x="3907" y="2395"/>
                    <a:pt x="3750" y="2552"/>
                  </a:cubicBezTo>
                  <a:lnTo>
                    <a:pt x="3466" y="2836"/>
                  </a:lnTo>
                  <a:lnTo>
                    <a:pt x="3750" y="3119"/>
                  </a:lnTo>
                  <a:cubicBezTo>
                    <a:pt x="3907" y="3277"/>
                    <a:pt x="3907" y="3529"/>
                    <a:pt x="3750" y="3686"/>
                  </a:cubicBezTo>
                  <a:cubicBezTo>
                    <a:pt x="3671" y="3765"/>
                    <a:pt x="3561" y="3804"/>
                    <a:pt x="3450" y="3804"/>
                  </a:cubicBezTo>
                  <a:cubicBezTo>
                    <a:pt x="3340" y="3804"/>
                    <a:pt x="3230" y="3765"/>
                    <a:pt x="3151" y="3686"/>
                  </a:cubicBezTo>
                  <a:lnTo>
                    <a:pt x="2899" y="3434"/>
                  </a:lnTo>
                  <a:lnTo>
                    <a:pt x="2616" y="3686"/>
                  </a:lnTo>
                  <a:cubicBezTo>
                    <a:pt x="2537" y="3765"/>
                    <a:pt x="2426" y="3804"/>
                    <a:pt x="2316" y="3804"/>
                  </a:cubicBezTo>
                  <a:cubicBezTo>
                    <a:pt x="2206" y="3804"/>
                    <a:pt x="2096" y="3765"/>
                    <a:pt x="2017" y="3686"/>
                  </a:cubicBezTo>
                  <a:cubicBezTo>
                    <a:pt x="1859" y="3529"/>
                    <a:pt x="1859" y="3277"/>
                    <a:pt x="2017" y="3119"/>
                  </a:cubicBezTo>
                  <a:lnTo>
                    <a:pt x="2300" y="2836"/>
                  </a:lnTo>
                  <a:lnTo>
                    <a:pt x="2017" y="2552"/>
                  </a:lnTo>
                  <a:cubicBezTo>
                    <a:pt x="1859" y="2395"/>
                    <a:pt x="1859" y="2111"/>
                    <a:pt x="2017" y="1953"/>
                  </a:cubicBezTo>
                  <a:cubicBezTo>
                    <a:pt x="2096" y="1890"/>
                    <a:pt x="2206" y="1859"/>
                    <a:pt x="2316" y="1859"/>
                  </a:cubicBezTo>
                  <a:cubicBezTo>
                    <a:pt x="2426" y="1859"/>
                    <a:pt x="2537" y="1890"/>
                    <a:pt x="2616" y="1953"/>
                  </a:cubicBezTo>
                  <a:lnTo>
                    <a:pt x="2899" y="2237"/>
                  </a:lnTo>
                  <a:lnTo>
                    <a:pt x="3151" y="1953"/>
                  </a:lnTo>
                  <a:cubicBezTo>
                    <a:pt x="3230" y="1890"/>
                    <a:pt x="3340" y="1859"/>
                    <a:pt x="3450" y="1859"/>
                  </a:cubicBezTo>
                  <a:close/>
                  <a:moveTo>
                    <a:pt x="442" y="0"/>
                  </a:moveTo>
                  <a:cubicBezTo>
                    <a:pt x="221" y="0"/>
                    <a:pt x="1" y="189"/>
                    <a:pt x="1" y="378"/>
                  </a:cubicBezTo>
                  <a:lnTo>
                    <a:pt x="1" y="5356"/>
                  </a:lnTo>
                  <a:cubicBezTo>
                    <a:pt x="1" y="5608"/>
                    <a:pt x="221" y="5766"/>
                    <a:pt x="442" y="5766"/>
                  </a:cubicBezTo>
                  <a:lnTo>
                    <a:pt x="5419" y="5766"/>
                  </a:lnTo>
                  <a:cubicBezTo>
                    <a:pt x="5640" y="5766"/>
                    <a:pt x="5861" y="5545"/>
                    <a:pt x="5861" y="5356"/>
                  </a:cubicBezTo>
                  <a:lnTo>
                    <a:pt x="5861" y="378"/>
                  </a:lnTo>
                  <a:cubicBezTo>
                    <a:pt x="5861" y="158"/>
                    <a:pt x="5640" y="0"/>
                    <a:pt x="54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5" name="Google Shape;6785;p49"/>
            <p:cNvSpPr/>
            <p:nvPr/>
          </p:nvSpPr>
          <p:spPr>
            <a:xfrm>
              <a:off x="-40938875" y="3239100"/>
              <a:ext cx="145725" cy="144925"/>
            </a:xfrm>
            <a:custGeom>
              <a:avLst/>
              <a:gdLst/>
              <a:ahLst/>
              <a:cxnLst/>
              <a:rect l="l" t="t" r="r" b="b"/>
              <a:pathLst>
                <a:path w="5829" h="5797" extrusionOk="0">
                  <a:moveTo>
                    <a:pt x="3750" y="2457"/>
                  </a:moveTo>
                  <a:cubicBezTo>
                    <a:pt x="3970" y="2457"/>
                    <a:pt x="4128" y="2646"/>
                    <a:pt x="4128" y="2867"/>
                  </a:cubicBezTo>
                  <a:cubicBezTo>
                    <a:pt x="4159" y="3151"/>
                    <a:pt x="3970" y="3308"/>
                    <a:pt x="3750" y="3308"/>
                  </a:cubicBezTo>
                  <a:lnTo>
                    <a:pt x="2080" y="3308"/>
                  </a:lnTo>
                  <a:cubicBezTo>
                    <a:pt x="1859" y="3308"/>
                    <a:pt x="1702" y="3119"/>
                    <a:pt x="1702" y="2867"/>
                  </a:cubicBezTo>
                  <a:cubicBezTo>
                    <a:pt x="1702" y="2646"/>
                    <a:pt x="1891" y="2457"/>
                    <a:pt x="2080" y="2457"/>
                  </a:cubicBezTo>
                  <a:close/>
                  <a:moveTo>
                    <a:pt x="442" y="0"/>
                  </a:moveTo>
                  <a:cubicBezTo>
                    <a:pt x="190" y="0"/>
                    <a:pt x="1" y="189"/>
                    <a:pt x="1" y="441"/>
                  </a:cubicBezTo>
                  <a:lnTo>
                    <a:pt x="1" y="5387"/>
                  </a:lnTo>
                  <a:cubicBezTo>
                    <a:pt x="1" y="5639"/>
                    <a:pt x="190" y="5797"/>
                    <a:pt x="442" y="5797"/>
                  </a:cubicBezTo>
                  <a:lnTo>
                    <a:pt x="5388" y="5797"/>
                  </a:lnTo>
                  <a:cubicBezTo>
                    <a:pt x="5640" y="5797"/>
                    <a:pt x="5829" y="5608"/>
                    <a:pt x="5829" y="5387"/>
                  </a:cubicBezTo>
                  <a:lnTo>
                    <a:pt x="5829" y="441"/>
                  </a:lnTo>
                  <a:cubicBezTo>
                    <a:pt x="5829" y="189"/>
                    <a:pt x="5640" y="0"/>
                    <a:pt x="538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6" name="Google Shape;6786;p49"/>
            <p:cNvSpPr/>
            <p:nvPr/>
          </p:nvSpPr>
          <p:spPr>
            <a:xfrm>
              <a:off x="-40938875" y="3411575"/>
              <a:ext cx="145725" cy="144950"/>
            </a:xfrm>
            <a:custGeom>
              <a:avLst/>
              <a:gdLst/>
              <a:ahLst/>
              <a:cxnLst/>
              <a:rect l="l" t="t" r="r" b="b"/>
              <a:pathLst>
                <a:path w="5829" h="5798" extrusionOk="0">
                  <a:moveTo>
                    <a:pt x="3750" y="1639"/>
                  </a:moveTo>
                  <a:cubicBezTo>
                    <a:pt x="3970" y="1639"/>
                    <a:pt x="4128" y="1859"/>
                    <a:pt x="4128" y="2080"/>
                  </a:cubicBezTo>
                  <a:cubicBezTo>
                    <a:pt x="4159" y="2332"/>
                    <a:pt x="3970" y="2490"/>
                    <a:pt x="3750" y="2490"/>
                  </a:cubicBezTo>
                  <a:lnTo>
                    <a:pt x="2080" y="2490"/>
                  </a:lnTo>
                  <a:cubicBezTo>
                    <a:pt x="1859" y="2490"/>
                    <a:pt x="1702" y="2269"/>
                    <a:pt x="1702" y="2080"/>
                  </a:cubicBezTo>
                  <a:cubicBezTo>
                    <a:pt x="1702" y="1859"/>
                    <a:pt x="1891" y="1639"/>
                    <a:pt x="2080" y="1639"/>
                  </a:cubicBezTo>
                  <a:close/>
                  <a:moveTo>
                    <a:pt x="3750" y="3309"/>
                  </a:moveTo>
                  <a:cubicBezTo>
                    <a:pt x="3970" y="3309"/>
                    <a:pt x="4128" y="3498"/>
                    <a:pt x="4128" y="3687"/>
                  </a:cubicBezTo>
                  <a:cubicBezTo>
                    <a:pt x="4159" y="3970"/>
                    <a:pt x="3970" y="4128"/>
                    <a:pt x="3750" y="4128"/>
                  </a:cubicBezTo>
                  <a:lnTo>
                    <a:pt x="2080" y="4128"/>
                  </a:lnTo>
                  <a:cubicBezTo>
                    <a:pt x="1859" y="4128"/>
                    <a:pt x="1702" y="3939"/>
                    <a:pt x="1702" y="3687"/>
                  </a:cubicBezTo>
                  <a:cubicBezTo>
                    <a:pt x="1702" y="3466"/>
                    <a:pt x="1891" y="3309"/>
                    <a:pt x="2080" y="3309"/>
                  </a:cubicBezTo>
                  <a:close/>
                  <a:moveTo>
                    <a:pt x="442" y="1"/>
                  </a:moveTo>
                  <a:cubicBezTo>
                    <a:pt x="190" y="1"/>
                    <a:pt x="1" y="190"/>
                    <a:pt x="1" y="379"/>
                  </a:cubicBezTo>
                  <a:lnTo>
                    <a:pt x="1" y="5388"/>
                  </a:lnTo>
                  <a:cubicBezTo>
                    <a:pt x="1" y="5640"/>
                    <a:pt x="190" y="5798"/>
                    <a:pt x="442" y="5798"/>
                  </a:cubicBezTo>
                  <a:lnTo>
                    <a:pt x="5388" y="5798"/>
                  </a:lnTo>
                  <a:cubicBezTo>
                    <a:pt x="5640" y="5798"/>
                    <a:pt x="5829" y="5577"/>
                    <a:pt x="5829" y="5388"/>
                  </a:cubicBezTo>
                  <a:lnTo>
                    <a:pt x="5829" y="410"/>
                  </a:lnTo>
                  <a:cubicBezTo>
                    <a:pt x="5829" y="190"/>
                    <a:pt x="5640" y="1"/>
                    <a:pt x="538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87" name="Google Shape;6787;p49"/>
          <p:cNvGrpSpPr/>
          <p:nvPr/>
        </p:nvGrpSpPr>
        <p:grpSpPr>
          <a:xfrm>
            <a:off x="3146533" y="3477509"/>
            <a:ext cx="351498" cy="343916"/>
            <a:chOff x="-41117650" y="3605525"/>
            <a:chExt cx="324500" cy="317500"/>
          </a:xfrm>
          <a:solidFill>
            <a:srgbClr val="171536"/>
          </a:solidFill>
        </p:grpSpPr>
        <p:sp>
          <p:nvSpPr>
            <p:cNvPr id="6788" name="Google Shape;6788;p49"/>
            <p:cNvSpPr/>
            <p:nvPr/>
          </p:nvSpPr>
          <p:spPr>
            <a:xfrm>
              <a:off x="-41016850" y="3605525"/>
              <a:ext cx="106350" cy="105375"/>
            </a:xfrm>
            <a:custGeom>
              <a:avLst/>
              <a:gdLst/>
              <a:ahLst/>
              <a:cxnLst/>
              <a:rect l="l" t="t" r="r" b="b"/>
              <a:pathLst>
                <a:path w="4254" h="4215" extrusionOk="0">
                  <a:moveTo>
                    <a:pt x="2064" y="1"/>
                  </a:moveTo>
                  <a:cubicBezTo>
                    <a:pt x="1954" y="1"/>
                    <a:pt x="1844" y="40"/>
                    <a:pt x="1765" y="119"/>
                  </a:cubicBezTo>
                  <a:lnTo>
                    <a:pt x="1" y="1883"/>
                  </a:lnTo>
                  <a:lnTo>
                    <a:pt x="2332" y="4214"/>
                  </a:lnTo>
                  <a:lnTo>
                    <a:pt x="4096" y="2450"/>
                  </a:lnTo>
                  <a:cubicBezTo>
                    <a:pt x="4254" y="2293"/>
                    <a:pt x="4254" y="2009"/>
                    <a:pt x="4096" y="1852"/>
                  </a:cubicBezTo>
                  <a:lnTo>
                    <a:pt x="2364" y="119"/>
                  </a:lnTo>
                  <a:cubicBezTo>
                    <a:pt x="2285" y="40"/>
                    <a:pt x="2175" y="1"/>
                    <a:pt x="206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9" name="Google Shape;6789;p49"/>
            <p:cNvSpPr/>
            <p:nvPr/>
          </p:nvSpPr>
          <p:spPr>
            <a:xfrm>
              <a:off x="-40900275" y="3721300"/>
              <a:ext cx="107125" cy="105375"/>
            </a:xfrm>
            <a:custGeom>
              <a:avLst/>
              <a:gdLst/>
              <a:ahLst/>
              <a:cxnLst/>
              <a:rect l="l" t="t" r="r" b="b"/>
              <a:pathLst>
                <a:path w="4285" h="4215" extrusionOk="0">
                  <a:moveTo>
                    <a:pt x="2064" y="1"/>
                  </a:moveTo>
                  <a:cubicBezTo>
                    <a:pt x="1954" y="1"/>
                    <a:pt x="1843" y="40"/>
                    <a:pt x="1765" y="119"/>
                  </a:cubicBezTo>
                  <a:lnTo>
                    <a:pt x="0" y="1915"/>
                  </a:lnTo>
                  <a:lnTo>
                    <a:pt x="2300" y="4215"/>
                  </a:lnTo>
                  <a:lnTo>
                    <a:pt x="4128" y="2482"/>
                  </a:lnTo>
                  <a:cubicBezTo>
                    <a:pt x="4285" y="2324"/>
                    <a:pt x="4285" y="2072"/>
                    <a:pt x="4128" y="1915"/>
                  </a:cubicBezTo>
                  <a:lnTo>
                    <a:pt x="2363" y="119"/>
                  </a:lnTo>
                  <a:cubicBezTo>
                    <a:pt x="2285" y="40"/>
                    <a:pt x="2174" y="1"/>
                    <a:pt x="206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0" name="Google Shape;6790;p49"/>
            <p:cNvSpPr/>
            <p:nvPr/>
          </p:nvSpPr>
          <p:spPr>
            <a:xfrm>
              <a:off x="-41117650" y="3668350"/>
              <a:ext cx="262300" cy="254675"/>
            </a:xfrm>
            <a:custGeom>
              <a:avLst/>
              <a:gdLst/>
              <a:ahLst/>
              <a:cxnLst/>
              <a:rect l="l" t="t" r="r" b="b"/>
              <a:pathLst>
                <a:path w="10492" h="10187" extrusionOk="0">
                  <a:moveTo>
                    <a:pt x="3497" y="0"/>
                  </a:moveTo>
                  <a:lnTo>
                    <a:pt x="1764" y="1733"/>
                  </a:lnTo>
                  <a:cubicBezTo>
                    <a:pt x="1166" y="2332"/>
                    <a:pt x="725" y="3088"/>
                    <a:pt x="504" y="3812"/>
                  </a:cubicBezTo>
                  <a:cubicBezTo>
                    <a:pt x="0" y="5514"/>
                    <a:pt x="410" y="7404"/>
                    <a:pt x="1764" y="8759"/>
                  </a:cubicBezTo>
                  <a:cubicBezTo>
                    <a:pt x="2667" y="9661"/>
                    <a:pt x="3919" y="10187"/>
                    <a:pt x="5273" y="10187"/>
                  </a:cubicBezTo>
                  <a:cubicBezTo>
                    <a:pt x="5384" y="10187"/>
                    <a:pt x="5496" y="10183"/>
                    <a:pt x="5608" y="10176"/>
                  </a:cubicBezTo>
                  <a:cubicBezTo>
                    <a:pt x="6679" y="10082"/>
                    <a:pt x="7876" y="9609"/>
                    <a:pt x="8758" y="8759"/>
                  </a:cubicBezTo>
                  <a:lnTo>
                    <a:pt x="10491" y="7026"/>
                  </a:lnTo>
                  <a:lnTo>
                    <a:pt x="8191" y="4694"/>
                  </a:lnTo>
                  <a:lnTo>
                    <a:pt x="6396" y="6396"/>
                  </a:lnTo>
                  <a:cubicBezTo>
                    <a:pt x="6077" y="6715"/>
                    <a:pt x="5645" y="6880"/>
                    <a:pt x="5214" y="6880"/>
                  </a:cubicBezTo>
                  <a:cubicBezTo>
                    <a:pt x="4794" y="6880"/>
                    <a:pt x="4375" y="6722"/>
                    <a:pt x="4064" y="6396"/>
                  </a:cubicBezTo>
                  <a:cubicBezTo>
                    <a:pt x="3434" y="5766"/>
                    <a:pt x="3434" y="4694"/>
                    <a:pt x="4064" y="4064"/>
                  </a:cubicBezTo>
                  <a:lnTo>
                    <a:pt x="5797" y="2332"/>
                  </a:lnTo>
                  <a:lnTo>
                    <a:pt x="3497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791" name="Google Shape;6791;p49"/>
          <p:cNvSpPr/>
          <p:nvPr/>
        </p:nvSpPr>
        <p:spPr>
          <a:xfrm>
            <a:off x="3150976" y="3880708"/>
            <a:ext cx="345541" cy="335305"/>
          </a:xfrm>
          <a:custGeom>
            <a:avLst/>
            <a:gdLst/>
            <a:ahLst/>
            <a:cxnLst/>
            <a:rect l="l" t="t" r="r" b="b"/>
            <a:pathLst>
              <a:path w="12760" h="12382" extrusionOk="0">
                <a:moveTo>
                  <a:pt x="2080" y="1"/>
                </a:moveTo>
                <a:cubicBezTo>
                  <a:pt x="946" y="1"/>
                  <a:pt x="32" y="946"/>
                  <a:pt x="1" y="2080"/>
                </a:cubicBezTo>
                <a:lnTo>
                  <a:pt x="1" y="9515"/>
                </a:lnTo>
                <a:cubicBezTo>
                  <a:pt x="1" y="11090"/>
                  <a:pt x="1261" y="12382"/>
                  <a:pt x="2899" y="12382"/>
                </a:cubicBezTo>
                <a:cubicBezTo>
                  <a:pt x="4537" y="12382"/>
                  <a:pt x="5798" y="11090"/>
                  <a:pt x="5829" y="9515"/>
                </a:cubicBezTo>
                <a:cubicBezTo>
                  <a:pt x="5829" y="9295"/>
                  <a:pt x="6144" y="9137"/>
                  <a:pt x="6365" y="9074"/>
                </a:cubicBezTo>
                <a:cubicBezTo>
                  <a:pt x="6617" y="9074"/>
                  <a:pt x="6932" y="9295"/>
                  <a:pt x="6932" y="9515"/>
                </a:cubicBezTo>
                <a:cubicBezTo>
                  <a:pt x="6932" y="11122"/>
                  <a:pt x="8223" y="12382"/>
                  <a:pt x="9830" y="12382"/>
                </a:cubicBezTo>
                <a:cubicBezTo>
                  <a:pt x="11374" y="12382"/>
                  <a:pt x="12760" y="11216"/>
                  <a:pt x="12760" y="9452"/>
                </a:cubicBezTo>
                <a:lnTo>
                  <a:pt x="12760" y="2080"/>
                </a:lnTo>
                <a:cubicBezTo>
                  <a:pt x="12760" y="946"/>
                  <a:pt x="11815" y="32"/>
                  <a:pt x="10681" y="1"/>
                </a:cubicBezTo>
                <a:cubicBezTo>
                  <a:pt x="10114" y="1"/>
                  <a:pt x="9578" y="221"/>
                  <a:pt x="9200" y="568"/>
                </a:cubicBezTo>
                <a:cubicBezTo>
                  <a:pt x="9043" y="725"/>
                  <a:pt x="9043" y="1009"/>
                  <a:pt x="9200" y="1166"/>
                </a:cubicBezTo>
                <a:cubicBezTo>
                  <a:pt x="9279" y="1245"/>
                  <a:pt x="9389" y="1284"/>
                  <a:pt x="9499" y="1284"/>
                </a:cubicBezTo>
                <a:cubicBezTo>
                  <a:pt x="9610" y="1284"/>
                  <a:pt x="9720" y="1245"/>
                  <a:pt x="9799" y="1166"/>
                </a:cubicBezTo>
                <a:cubicBezTo>
                  <a:pt x="10051" y="946"/>
                  <a:pt x="10366" y="820"/>
                  <a:pt x="10681" y="820"/>
                </a:cubicBezTo>
                <a:cubicBezTo>
                  <a:pt x="11342" y="820"/>
                  <a:pt x="11878" y="1355"/>
                  <a:pt x="11878" y="2080"/>
                </a:cubicBezTo>
                <a:lnTo>
                  <a:pt x="11878" y="7499"/>
                </a:lnTo>
                <a:cubicBezTo>
                  <a:pt x="11374" y="6963"/>
                  <a:pt x="10618" y="6648"/>
                  <a:pt x="9799" y="6648"/>
                </a:cubicBezTo>
                <a:cubicBezTo>
                  <a:pt x="8570" y="6648"/>
                  <a:pt x="7562" y="7404"/>
                  <a:pt x="7121" y="8444"/>
                </a:cubicBezTo>
                <a:cubicBezTo>
                  <a:pt x="6932" y="8349"/>
                  <a:pt x="6585" y="8286"/>
                  <a:pt x="6365" y="8286"/>
                </a:cubicBezTo>
                <a:cubicBezTo>
                  <a:pt x="6144" y="8286"/>
                  <a:pt x="5798" y="8381"/>
                  <a:pt x="5640" y="8444"/>
                </a:cubicBezTo>
                <a:cubicBezTo>
                  <a:pt x="5199" y="7404"/>
                  <a:pt x="4191" y="6648"/>
                  <a:pt x="2962" y="6648"/>
                </a:cubicBezTo>
                <a:cubicBezTo>
                  <a:pt x="2111" y="6648"/>
                  <a:pt x="1418" y="6995"/>
                  <a:pt x="851" y="7499"/>
                </a:cubicBezTo>
                <a:lnTo>
                  <a:pt x="851" y="2080"/>
                </a:lnTo>
                <a:cubicBezTo>
                  <a:pt x="851" y="1418"/>
                  <a:pt x="1418" y="851"/>
                  <a:pt x="2080" y="820"/>
                </a:cubicBezTo>
                <a:cubicBezTo>
                  <a:pt x="2426" y="820"/>
                  <a:pt x="2742" y="977"/>
                  <a:pt x="2962" y="1166"/>
                </a:cubicBezTo>
                <a:cubicBezTo>
                  <a:pt x="3041" y="1245"/>
                  <a:pt x="3151" y="1284"/>
                  <a:pt x="3257" y="1284"/>
                </a:cubicBezTo>
                <a:cubicBezTo>
                  <a:pt x="3364" y="1284"/>
                  <a:pt x="3466" y="1245"/>
                  <a:pt x="3529" y="1166"/>
                </a:cubicBezTo>
                <a:cubicBezTo>
                  <a:pt x="3687" y="1009"/>
                  <a:pt x="3687" y="725"/>
                  <a:pt x="3529" y="568"/>
                </a:cubicBezTo>
                <a:cubicBezTo>
                  <a:pt x="3183" y="221"/>
                  <a:pt x="2647" y="1"/>
                  <a:pt x="2080" y="1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792" name="Google Shape;6792;p49"/>
          <p:cNvGrpSpPr/>
          <p:nvPr/>
        </p:nvGrpSpPr>
        <p:grpSpPr>
          <a:xfrm>
            <a:off x="5257001" y="3060098"/>
            <a:ext cx="200500" cy="344701"/>
            <a:chOff x="-39205300" y="3220175"/>
            <a:chExt cx="185100" cy="318225"/>
          </a:xfrm>
          <a:solidFill>
            <a:srgbClr val="171536"/>
          </a:solidFill>
        </p:grpSpPr>
        <p:sp>
          <p:nvSpPr>
            <p:cNvPr id="6793" name="Google Shape;6793;p49"/>
            <p:cNvSpPr/>
            <p:nvPr/>
          </p:nvSpPr>
          <p:spPr>
            <a:xfrm>
              <a:off x="-39205300" y="3220175"/>
              <a:ext cx="185100" cy="111875"/>
            </a:xfrm>
            <a:custGeom>
              <a:avLst/>
              <a:gdLst/>
              <a:ahLst/>
              <a:cxnLst/>
              <a:rect l="l" t="t" r="r" b="b"/>
              <a:pathLst>
                <a:path w="7404" h="4475" extrusionOk="0">
                  <a:moveTo>
                    <a:pt x="1229" y="1"/>
                  </a:moveTo>
                  <a:cubicBezTo>
                    <a:pt x="567" y="1"/>
                    <a:pt x="0" y="568"/>
                    <a:pt x="0" y="1261"/>
                  </a:cubicBezTo>
                  <a:cubicBezTo>
                    <a:pt x="0" y="1797"/>
                    <a:pt x="315" y="2269"/>
                    <a:pt x="819" y="2458"/>
                  </a:cubicBezTo>
                  <a:lnTo>
                    <a:pt x="819" y="4475"/>
                  </a:lnTo>
                  <a:lnTo>
                    <a:pt x="6616" y="4475"/>
                  </a:lnTo>
                  <a:lnTo>
                    <a:pt x="6616" y="2458"/>
                  </a:lnTo>
                  <a:lnTo>
                    <a:pt x="6585" y="2458"/>
                  </a:lnTo>
                  <a:cubicBezTo>
                    <a:pt x="7057" y="2301"/>
                    <a:pt x="7404" y="1828"/>
                    <a:pt x="7404" y="1261"/>
                  </a:cubicBezTo>
                  <a:cubicBezTo>
                    <a:pt x="7404" y="600"/>
                    <a:pt x="6868" y="64"/>
                    <a:pt x="617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4" name="Google Shape;6794;p49"/>
            <p:cNvSpPr/>
            <p:nvPr/>
          </p:nvSpPr>
          <p:spPr>
            <a:xfrm>
              <a:off x="-39184825" y="3353300"/>
              <a:ext cx="144950" cy="185100"/>
            </a:xfrm>
            <a:custGeom>
              <a:avLst/>
              <a:gdLst/>
              <a:ahLst/>
              <a:cxnLst/>
              <a:rect l="l" t="t" r="r" b="b"/>
              <a:pathLst>
                <a:path w="5798" h="7404" extrusionOk="0">
                  <a:moveTo>
                    <a:pt x="0" y="0"/>
                  </a:moveTo>
                  <a:lnTo>
                    <a:pt x="0" y="819"/>
                  </a:lnTo>
                  <a:lnTo>
                    <a:pt x="2111" y="819"/>
                  </a:lnTo>
                  <a:cubicBezTo>
                    <a:pt x="2332" y="819"/>
                    <a:pt x="2489" y="1040"/>
                    <a:pt x="2489" y="1260"/>
                  </a:cubicBezTo>
                  <a:cubicBezTo>
                    <a:pt x="2489" y="1513"/>
                    <a:pt x="2300" y="1702"/>
                    <a:pt x="2111" y="1702"/>
                  </a:cubicBezTo>
                  <a:lnTo>
                    <a:pt x="0" y="1702"/>
                  </a:lnTo>
                  <a:lnTo>
                    <a:pt x="0" y="2521"/>
                  </a:lnTo>
                  <a:lnTo>
                    <a:pt x="2111" y="2521"/>
                  </a:lnTo>
                  <a:cubicBezTo>
                    <a:pt x="2332" y="2521"/>
                    <a:pt x="2489" y="2710"/>
                    <a:pt x="2489" y="2930"/>
                  </a:cubicBezTo>
                  <a:cubicBezTo>
                    <a:pt x="2489" y="3151"/>
                    <a:pt x="2300" y="3340"/>
                    <a:pt x="2111" y="3340"/>
                  </a:cubicBezTo>
                  <a:lnTo>
                    <a:pt x="0" y="3340"/>
                  </a:lnTo>
                  <a:lnTo>
                    <a:pt x="0" y="4190"/>
                  </a:lnTo>
                  <a:lnTo>
                    <a:pt x="2111" y="4190"/>
                  </a:lnTo>
                  <a:cubicBezTo>
                    <a:pt x="2332" y="4190"/>
                    <a:pt x="2489" y="4379"/>
                    <a:pt x="2489" y="4600"/>
                  </a:cubicBezTo>
                  <a:cubicBezTo>
                    <a:pt x="2458" y="4726"/>
                    <a:pt x="2300" y="4915"/>
                    <a:pt x="2048" y="4915"/>
                  </a:cubicBezTo>
                  <a:lnTo>
                    <a:pt x="63" y="4915"/>
                  </a:lnTo>
                  <a:cubicBezTo>
                    <a:pt x="252" y="6427"/>
                    <a:pt x="1512" y="7404"/>
                    <a:pt x="2899" y="7404"/>
                  </a:cubicBezTo>
                  <a:cubicBezTo>
                    <a:pt x="4474" y="7404"/>
                    <a:pt x="5797" y="6112"/>
                    <a:pt x="5797" y="4537"/>
                  </a:cubicBezTo>
                  <a:lnTo>
                    <a:pt x="5797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795" name="Google Shape;6795;p49"/>
          <p:cNvGrpSpPr/>
          <p:nvPr/>
        </p:nvGrpSpPr>
        <p:grpSpPr>
          <a:xfrm>
            <a:off x="5218181" y="3459176"/>
            <a:ext cx="278139" cy="342345"/>
            <a:chOff x="-39248625" y="3588600"/>
            <a:chExt cx="256775" cy="316050"/>
          </a:xfrm>
          <a:solidFill>
            <a:srgbClr val="171536"/>
          </a:solidFill>
        </p:grpSpPr>
        <p:sp>
          <p:nvSpPr>
            <p:cNvPr id="6796" name="Google Shape;6796;p49"/>
            <p:cNvSpPr/>
            <p:nvPr/>
          </p:nvSpPr>
          <p:spPr>
            <a:xfrm>
              <a:off x="-39248625" y="3588600"/>
              <a:ext cx="256775" cy="316050"/>
            </a:xfrm>
            <a:custGeom>
              <a:avLst/>
              <a:gdLst/>
              <a:ahLst/>
              <a:cxnLst/>
              <a:rect l="l" t="t" r="r" b="b"/>
              <a:pathLst>
                <a:path w="10271" h="12642" extrusionOk="0">
                  <a:moveTo>
                    <a:pt x="5364" y="0"/>
                  </a:moveTo>
                  <a:cubicBezTo>
                    <a:pt x="5041" y="0"/>
                    <a:pt x="4710" y="118"/>
                    <a:pt x="4443" y="355"/>
                  </a:cubicBezTo>
                  <a:lnTo>
                    <a:pt x="3277" y="1552"/>
                  </a:lnTo>
                  <a:cubicBezTo>
                    <a:pt x="2804" y="2025"/>
                    <a:pt x="2804" y="2812"/>
                    <a:pt x="3277" y="3316"/>
                  </a:cubicBezTo>
                  <a:lnTo>
                    <a:pt x="3938" y="3978"/>
                  </a:lnTo>
                  <a:lnTo>
                    <a:pt x="1702" y="6215"/>
                  </a:lnTo>
                  <a:cubicBezTo>
                    <a:pt x="1544" y="6152"/>
                    <a:pt x="1355" y="6057"/>
                    <a:pt x="1135" y="6057"/>
                  </a:cubicBezTo>
                  <a:cubicBezTo>
                    <a:pt x="1119" y="6056"/>
                    <a:pt x="1104" y="6056"/>
                    <a:pt x="1089" y="6056"/>
                  </a:cubicBezTo>
                  <a:cubicBezTo>
                    <a:pt x="538" y="6056"/>
                    <a:pt x="0" y="6611"/>
                    <a:pt x="0" y="7286"/>
                  </a:cubicBezTo>
                  <a:cubicBezTo>
                    <a:pt x="0" y="7947"/>
                    <a:pt x="567" y="8515"/>
                    <a:pt x="1229" y="8515"/>
                  </a:cubicBezTo>
                  <a:cubicBezTo>
                    <a:pt x="1418" y="8515"/>
                    <a:pt x="1576" y="8483"/>
                    <a:pt x="1733" y="8388"/>
                  </a:cubicBezTo>
                  <a:lnTo>
                    <a:pt x="3560" y="10216"/>
                  </a:lnTo>
                  <a:cubicBezTo>
                    <a:pt x="2993" y="10720"/>
                    <a:pt x="2615" y="11381"/>
                    <a:pt x="2521" y="12169"/>
                  </a:cubicBezTo>
                  <a:cubicBezTo>
                    <a:pt x="2489" y="12421"/>
                    <a:pt x="2678" y="12642"/>
                    <a:pt x="2930" y="12642"/>
                  </a:cubicBezTo>
                  <a:lnTo>
                    <a:pt x="8633" y="12642"/>
                  </a:lnTo>
                  <a:cubicBezTo>
                    <a:pt x="8853" y="12642"/>
                    <a:pt x="9074" y="12421"/>
                    <a:pt x="9011" y="12169"/>
                  </a:cubicBezTo>
                  <a:cubicBezTo>
                    <a:pt x="8790" y="10562"/>
                    <a:pt x="7404" y="9334"/>
                    <a:pt x="5766" y="9334"/>
                  </a:cubicBezTo>
                  <a:cubicBezTo>
                    <a:pt x="5199" y="9334"/>
                    <a:pt x="4695" y="9491"/>
                    <a:pt x="4222" y="9743"/>
                  </a:cubicBezTo>
                  <a:lnTo>
                    <a:pt x="2300" y="7853"/>
                  </a:lnTo>
                  <a:cubicBezTo>
                    <a:pt x="2363" y="7695"/>
                    <a:pt x="2395" y="7475"/>
                    <a:pt x="2395" y="7286"/>
                  </a:cubicBezTo>
                  <a:cubicBezTo>
                    <a:pt x="2395" y="7097"/>
                    <a:pt x="2363" y="6939"/>
                    <a:pt x="2300" y="6782"/>
                  </a:cubicBezTo>
                  <a:lnTo>
                    <a:pt x="4285" y="4797"/>
                  </a:lnTo>
                  <a:lnTo>
                    <a:pt x="4285" y="4797"/>
                  </a:lnTo>
                  <a:cubicBezTo>
                    <a:pt x="4253" y="5742"/>
                    <a:pt x="4537" y="6624"/>
                    <a:pt x="5073" y="7317"/>
                  </a:cubicBezTo>
                  <a:lnTo>
                    <a:pt x="10271" y="2119"/>
                  </a:lnTo>
                  <a:cubicBezTo>
                    <a:pt x="9636" y="1606"/>
                    <a:pt x="8888" y="1321"/>
                    <a:pt x="8026" y="1321"/>
                  </a:cubicBezTo>
                  <a:cubicBezTo>
                    <a:pt x="7776" y="1321"/>
                    <a:pt x="7516" y="1345"/>
                    <a:pt x="7246" y="1394"/>
                  </a:cubicBezTo>
                  <a:lnTo>
                    <a:pt x="6238" y="355"/>
                  </a:lnTo>
                  <a:cubicBezTo>
                    <a:pt x="6002" y="118"/>
                    <a:pt x="5687" y="0"/>
                    <a:pt x="536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7" name="Google Shape;6797;p49"/>
            <p:cNvSpPr/>
            <p:nvPr/>
          </p:nvSpPr>
          <p:spPr>
            <a:xfrm>
              <a:off x="-39076150" y="3684875"/>
              <a:ext cx="84300" cy="80300"/>
            </a:xfrm>
            <a:custGeom>
              <a:avLst/>
              <a:gdLst/>
              <a:ahLst/>
              <a:cxnLst/>
              <a:rect l="l" t="t" r="r" b="b"/>
              <a:pathLst>
                <a:path w="3372" h="3212" extrusionOk="0">
                  <a:moveTo>
                    <a:pt x="2868" y="1"/>
                  </a:moveTo>
                  <a:lnTo>
                    <a:pt x="1" y="2868"/>
                  </a:lnTo>
                  <a:cubicBezTo>
                    <a:pt x="353" y="3098"/>
                    <a:pt x="757" y="3212"/>
                    <a:pt x="1156" y="3212"/>
                  </a:cubicBezTo>
                  <a:cubicBezTo>
                    <a:pt x="1686" y="3212"/>
                    <a:pt x="2207" y="3011"/>
                    <a:pt x="2584" y="2616"/>
                  </a:cubicBezTo>
                  <a:cubicBezTo>
                    <a:pt x="3309" y="1891"/>
                    <a:pt x="3372" y="851"/>
                    <a:pt x="286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798" name="Google Shape;6798;p49"/>
          <p:cNvSpPr/>
          <p:nvPr/>
        </p:nvSpPr>
        <p:spPr>
          <a:xfrm>
            <a:off x="5190130" y="3854252"/>
            <a:ext cx="337038" cy="343862"/>
          </a:xfrm>
          <a:custGeom>
            <a:avLst/>
            <a:gdLst/>
            <a:ahLst/>
            <a:cxnLst/>
            <a:rect l="l" t="t" r="r" b="b"/>
            <a:pathLst>
              <a:path w="12446" h="12698" extrusionOk="0">
                <a:moveTo>
                  <a:pt x="6239" y="1"/>
                </a:moveTo>
                <a:cubicBezTo>
                  <a:pt x="5105" y="1"/>
                  <a:pt x="4191" y="915"/>
                  <a:pt x="4159" y="2112"/>
                </a:cubicBezTo>
                <a:cubicBezTo>
                  <a:pt x="4159" y="3088"/>
                  <a:pt x="4852" y="3939"/>
                  <a:pt x="5798" y="4097"/>
                </a:cubicBezTo>
                <a:lnTo>
                  <a:pt x="5798" y="5294"/>
                </a:lnTo>
                <a:cubicBezTo>
                  <a:pt x="4852" y="5483"/>
                  <a:pt x="4159" y="6333"/>
                  <a:pt x="4159" y="7310"/>
                </a:cubicBezTo>
                <a:cubicBezTo>
                  <a:pt x="4159" y="7657"/>
                  <a:pt x="4222" y="7972"/>
                  <a:pt x="4380" y="8255"/>
                </a:cubicBezTo>
                <a:lnTo>
                  <a:pt x="3403" y="9043"/>
                </a:lnTo>
                <a:cubicBezTo>
                  <a:pt x="3057" y="8728"/>
                  <a:pt x="2584" y="8570"/>
                  <a:pt x="2112" y="8570"/>
                </a:cubicBezTo>
                <a:cubicBezTo>
                  <a:pt x="946" y="8602"/>
                  <a:pt x="1" y="9515"/>
                  <a:pt x="1" y="10650"/>
                </a:cubicBezTo>
                <a:cubicBezTo>
                  <a:pt x="1" y="11784"/>
                  <a:pt x="946" y="12697"/>
                  <a:pt x="2112" y="12697"/>
                </a:cubicBezTo>
                <a:cubicBezTo>
                  <a:pt x="3246" y="12697"/>
                  <a:pt x="4128" y="11752"/>
                  <a:pt x="4191" y="10650"/>
                </a:cubicBezTo>
                <a:cubicBezTo>
                  <a:pt x="4191" y="10303"/>
                  <a:pt x="4096" y="9988"/>
                  <a:pt x="3939" y="9704"/>
                </a:cubicBezTo>
                <a:lnTo>
                  <a:pt x="4947" y="8917"/>
                </a:lnTo>
                <a:cubicBezTo>
                  <a:pt x="5294" y="9232"/>
                  <a:pt x="5766" y="9389"/>
                  <a:pt x="6239" y="9389"/>
                </a:cubicBezTo>
                <a:cubicBezTo>
                  <a:pt x="6743" y="9389"/>
                  <a:pt x="7184" y="9200"/>
                  <a:pt x="7530" y="8917"/>
                </a:cubicBezTo>
                <a:lnTo>
                  <a:pt x="8507" y="9704"/>
                </a:lnTo>
                <a:cubicBezTo>
                  <a:pt x="8350" y="9988"/>
                  <a:pt x="8287" y="10303"/>
                  <a:pt x="8287" y="10650"/>
                </a:cubicBezTo>
                <a:cubicBezTo>
                  <a:pt x="8287" y="11784"/>
                  <a:pt x="9232" y="12697"/>
                  <a:pt x="10366" y="12697"/>
                </a:cubicBezTo>
                <a:cubicBezTo>
                  <a:pt x="11500" y="12697"/>
                  <a:pt x="12414" y="11752"/>
                  <a:pt x="12445" y="10650"/>
                </a:cubicBezTo>
                <a:cubicBezTo>
                  <a:pt x="12445" y="9515"/>
                  <a:pt x="11563" y="8602"/>
                  <a:pt x="10366" y="8570"/>
                </a:cubicBezTo>
                <a:cubicBezTo>
                  <a:pt x="9862" y="8570"/>
                  <a:pt x="9421" y="8759"/>
                  <a:pt x="9074" y="9043"/>
                </a:cubicBezTo>
                <a:lnTo>
                  <a:pt x="8097" y="8255"/>
                </a:lnTo>
                <a:cubicBezTo>
                  <a:pt x="8255" y="7972"/>
                  <a:pt x="8318" y="7657"/>
                  <a:pt x="8318" y="7310"/>
                </a:cubicBezTo>
                <a:cubicBezTo>
                  <a:pt x="8318" y="6333"/>
                  <a:pt x="7625" y="5451"/>
                  <a:pt x="6680" y="5294"/>
                </a:cubicBezTo>
                <a:lnTo>
                  <a:pt x="6680" y="4097"/>
                </a:lnTo>
                <a:cubicBezTo>
                  <a:pt x="7625" y="3908"/>
                  <a:pt x="8318" y="3088"/>
                  <a:pt x="8318" y="2112"/>
                </a:cubicBezTo>
                <a:cubicBezTo>
                  <a:pt x="8318" y="946"/>
                  <a:pt x="7404" y="64"/>
                  <a:pt x="6239" y="1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99" name="Google Shape;6799;p49"/>
          <p:cNvSpPr/>
          <p:nvPr/>
        </p:nvSpPr>
        <p:spPr>
          <a:xfrm>
            <a:off x="7226933" y="3048267"/>
            <a:ext cx="342995" cy="341723"/>
          </a:xfrm>
          <a:custGeom>
            <a:avLst/>
            <a:gdLst/>
            <a:ahLst/>
            <a:cxnLst/>
            <a:rect l="l" t="t" r="r" b="b"/>
            <a:pathLst>
              <a:path w="12666" h="12619" extrusionOk="0">
                <a:moveTo>
                  <a:pt x="9294" y="1"/>
                </a:moveTo>
                <a:cubicBezTo>
                  <a:pt x="9192" y="1"/>
                  <a:pt x="9089" y="40"/>
                  <a:pt x="9011" y="119"/>
                </a:cubicBezTo>
                <a:lnTo>
                  <a:pt x="7593" y="1537"/>
                </a:lnTo>
                <a:lnTo>
                  <a:pt x="9011" y="2954"/>
                </a:lnTo>
                <a:cubicBezTo>
                  <a:pt x="9168" y="3112"/>
                  <a:pt x="9168" y="3395"/>
                  <a:pt x="9011" y="3553"/>
                </a:cubicBezTo>
                <a:cubicBezTo>
                  <a:pt x="8932" y="3632"/>
                  <a:pt x="8822" y="3671"/>
                  <a:pt x="8711" y="3671"/>
                </a:cubicBezTo>
                <a:cubicBezTo>
                  <a:pt x="8601" y="3671"/>
                  <a:pt x="8491" y="3632"/>
                  <a:pt x="8412" y="3553"/>
                </a:cubicBezTo>
                <a:lnTo>
                  <a:pt x="6994" y="2135"/>
                </a:lnTo>
                <a:lnTo>
                  <a:pt x="5923" y="3206"/>
                </a:lnTo>
                <a:lnTo>
                  <a:pt x="7341" y="4624"/>
                </a:lnTo>
                <a:cubicBezTo>
                  <a:pt x="7498" y="4782"/>
                  <a:pt x="7498" y="5034"/>
                  <a:pt x="7341" y="5191"/>
                </a:cubicBezTo>
                <a:cubicBezTo>
                  <a:pt x="7262" y="5270"/>
                  <a:pt x="7160" y="5309"/>
                  <a:pt x="7053" y="5309"/>
                </a:cubicBezTo>
                <a:cubicBezTo>
                  <a:pt x="6947" y="5309"/>
                  <a:pt x="6837" y="5270"/>
                  <a:pt x="6742" y="5191"/>
                </a:cubicBezTo>
                <a:lnTo>
                  <a:pt x="5356" y="3773"/>
                </a:lnTo>
                <a:lnTo>
                  <a:pt x="4285" y="4845"/>
                </a:lnTo>
                <a:lnTo>
                  <a:pt x="5703" y="6262"/>
                </a:lnTo>
                <a:cubicBezTo>
                  <a:pt x="5860" y="6420"/>
                  <a:pt x="5860" y="6703"/>
                  <a:pt x="5703" y="6861"/>
                </a:cubicBezTo>
                <a:cubicBezTo>
                  <a:pt x="5624" y="6940"/>
                  <a:pt x="5514" y="6979"/>
                  <a:pt x="5403" y="6979"/>
                </a:cubicBezTo>
                <a:cubicBezTo>
                  <a:pt x="5293" y="6979"/>
                  <a:pt x="5183" y="6940"/>
                  <a:pt x="5104" y="6861"/>
                </a:cubicBezTo>
                <a:lnTo>
                  <a:pt x="3686" y="5443"/>
                </a:lnTo>
                <a:lnTo>
                  <a:pt x="2615" y="6514"/>
                </a:lnTo>
                <a:lnTo>
                  <a:pt x="4096" y="7932"/>
                </a:lnTo>
                <a:cubicBezTo>
                  <a:pt x="4253" y="8090"/>
                  <a:pt x="4253" y="8373"/>
                  <a:pt x="4096" y="8499"/>
                </a:cubicBezTo>
                <a:cubicBezTo>
                  <a:pt x="4017" y="8578"/>
                  <a:pt x="3907" y="8617"/>
                  <a:pt x="3797" y="8617"/>
                </a:cubicBezTo>
                <a:cubicBezTo>
                  <a:pt x="3686" y="8617"/>
                  <a:pt x="3576" y="8578"/>
                  <a:pt x="3497" y="8499"/>
                </a:cubicBezTo>
                <a:lnTo>
                  <a:pt x="2048" y="7081"/>
                </a:lnTo>
                <a:lnTo>
                  <a:pt x="158" y="8972"/>
                </a:lnTo>
                <a:cubicBezTo>
                  <a:pt x="0" y="9129"/>
                  <a:pt x="0" y="9413"/>
                  <a:pt x="158" y="9570"/>
                </a:cubicBezTo>
                <a:lnTo>
                  <a:pt x="3056" y="12500"/>
                </a:lnTo>
                <a:cubicBezTo>
                  <a:pt x="3135" y="12579"/>
                  <a:pt x="3245" y="12618"/>
                  <a:pt x="3356" y="12618"/>
                </a:cubicBezTo>
                <a:cubicBezTo>
                  <a:pt x="3466" y="12618"/>
                  <a:pt x="3576" y="12579"/>
                  <a:pt x="3655" y="12500"/>
                </a:cubicBezTo>
                <a:lnTo>
                  <a:pt x="12508" y="3616"/>
                </a:lnTo>
                <a:cubicBezTo>
                  <a:pt x="12665" y="3458"/>
                  <a:pt x="12665" y="3206"/>
                  <a:pt x="12508" y="3049"/>
                </a:cubicBezTo>
                <a:lnTo>
                  <a:pt x="9578" y="119"/>
                </a:lnTo>
                <a:cubicBezTo>
                  <a:pt x="9499" y="40"/>
                  <a:pt x="9397" y="1"/>
                  <a:pt x="9294" y="1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800" name="Google Shape;6800;p49"/>
          <p:cNvGrpSpPr/>
          <p:nvPr/>
        </p:nvGrpSpPr>
        <p:grpSpPr>
          <a:xfrm>
            <a:off x="1517188" y="3057552"/>
            <a:ext cx="398184" cy="343835"/>
            <a:chOff x="-42651700" y="3217825"/>
            <a:chExt cx="367600" cy="317425"/>
          </a:xfrm>
          <a:solidFill>
            <a:srgbClr val="171536"/>
          </a:solidFill>
        </p:grpSpPr>
        <p:sp>
          <p:nvSpPr>
            <p:cNvPr id="6801" name="Google Shape;6801;p49"/>
            <p:cNvSpPr/>
            <p:nvPr/>
          </p:nvSpPr>
          <p:spPr>
            <a:xfrm>
              <a:off x="-42651700" y="3239075"/>
              <a:ext cx="367600" cy="296175"/>
            </a:xfrm>
            <a:custGeom>
              <a:avLst/>
              <a:gdLst/>
              <a:ahLst/>
              <a:cxnLst/>
              <a:rect l="l" t="t" r="r" b="b"/>
              <a:pathLst>
                <a:path w="14704" h="11847" extrusionOk="0">
                  <a:moveTo>
                    <a:pt x="7370" y="797"/>
                  </a:moveTo>
                  <a:cubicBezTo>
                    <a:pt x="8536" y="797"/>
                    <a:pt x="9694" y="1246"/>
                    <a:pt x="10576" y="2143"/>
                  </a:cubicBezTo>
                  <a:cubicBezTo>
                    <a:pt x="12340" y="3908"/>
                    <a:pt x="12340" y="6775"/>
                    <a:pt x="10576" y="8539"/>
                  </a:cubicBezTo>
                  <a:cubicBezTo>
                    <a:pt x="9757" y="9390"/>
                    <a:pt x="8623" y="9894"/>
                    <a:pt x="7363" y="9894"/>
                  </a:cubicBezTo>
                  <a:cubicBezTo>
                    <a:pt x="6102" y="9894"/>
                    <a:pt x="4937" y="9358"/>
                    <a:pt x="4118" y="8539"/>
                  </a:cubicBezTo>
                  <a:cubicBezTo>
                    <a:pt x="2353" y="6775"/>
                    <a:pt x="2353" y="3908"/>
                    <a:pt x="4118" y="2143"/>
                  </a:cubicBezTo>
                  <a:cubicBezTo>
                    <a:pt x="5031" y="1246"/>
                    <a:pt x="6205" y="797"/>
                    <a:pt x="7370" y="797"/>
                  </a:cubicBezTo>
                  <a:close/>
                  <a:moveTo>
                    <a:pt x="7326" y="1"/>
                  </a:moveTo>
                  <a:cubicBezTo>
                    <a:pt x="2091" y="1"/>
                    <a:pt x="0" y="6750"/>
                    <a:pt x="4275" y="9768"/>
                  </a:cubicBezTo>
                  <a:lnTo>
                    <a:pt x="3424" y="11280"/>
                  </a:lnTo>
                  <a:cubicBezTo>
                    <a:pt x="3298" y="11532"/>
                    <a:pt x="3487" y="11847"/>
                    <a:pt x="3771" y="11847"/>
                  </a:cubicBezTo>
                  <a:cubicBezTo>
                    <a:pt x="3929" y="11847"/>
                    <a:pt x="4086" y="11784"/>
                    <a:pt x="4118" y="11626"/>
                  </a:cubicBezTo>
                  <a:lnTo>
                    <a:pt x="5000" y="10209"/>
                  </a:lnTo>
                  <a:cubicBezTo>
                    <a:pt x="5740" y="10571"/>
                    <a:pt x="6543" y="10752"/>
                    <a:pt x="7351" y="10752"/>
                  </a:cubicBezTo>
                  <a:cubicBezTo>
                    <a:pt x="8158" y="10752"/>
                    <a:pt x="8969" y="10571"/>
                    <a:pt x="9725" y="10209"/>
                  </a:cubicBezTo>
                  <a:lnTo>
                    <a:pt x="10576" y="11626"/>
                  </a:lnTo>
                  <a:cubicBezTo>
                    <a:pt x="10671" y="11784"/>
                    <a:pt x="10828" y="11847"/>
                    <a:pt x="10923" y="11847"/>
                  </a:cubicBezTo>
                  <a:cubicBezTo>
                    <a:pt x="11238" y="11847"/>
                    <a:pt x="11458" y="11532"/>
                    <a:pt x="11301" y="11280"/>
                  </a:cubicBezTo>
                  <a:lnTo>
                    <a:pt x="10419" y="9768"/>
                  </a:lnTo>
                  <a:cubicBezTo>
                    <a:pt x="14703" y="6775"/>
                    <a:pt x="12592" y="1"/>
                    <a:pt x="7363" y="1"/>
                  </a:cubicBezTo>
                  <a:cubicBezTo>
                    <a:pt x="7350" y="1"/>
                    <a:pt x="7338" y="1"/>
                    <a:pt x="732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2" name="Google Shape;6802;p49"/>
            <p:cNvSpPr/>
            <p:nvPr/>
          </p:nvSpPr>
          <p:spPr>
            <a:xfrm>
              <a:off x="-42419600" y="3217825"/>
              <a:ext cx="106350" cy="106350"/>
            </a:xfrm>
            <a:custGeom>
              <a:avLst/>
              <a:gdLst/>
              <a:ahLst/>
              <a:cxnLst/>
              <a:rect l="l" t="t" r="r" b="b"/>
              <a:pathLst>
                <a:path w="4254" h="4254" extrusionOk="0">
                  <a:moveTo>
                    <a:pt x="1355" y="0"/>
                  </a:moveTo>
                  <a:cubicBezTo>
                    <a:pt x="882" y="0"/>
                    <a:pt x="410" y="95"/>
                    <a:pt x="0" y="315"/>
                  </a:cubicBezTo>
                  <a:cubicBezTo>
                    <a:pt x="1891" y="946"/>
                    <a:pt x="3340" y="2395"/>
                    <a:pt x="3938" y="4254"/>
                  </a:cubicBezTo>
                  <a:cubicBezTo>
                    <a:pt x="4128" y="3844"/>
                    <a:pt x="4254" y="3371"/>
                    <a:pt x="4254" y="2899"/>
                  </a:cubicBezTo>
                  <a:cubicBezTo>
                    <a:pt x="4254" y="1292"/>
                    <a:pt x="2962" y="0"/>
                    <a:pt x="135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3" name="Google Shape;6803;p49"/>
            <p:cNvSpPr/>
            <p:nvPr/>
          </p:nvSpPr>
          <p:spPr>
            <a:xfrm>
              <a:off x="-42623600" y="3218600"/>
              <a:ext cx="106350" cy="106375"/>
            </a:xfrm>
            <a:custGeom>
              <a:avLst/>
              <a:gdLst/>
              <a:ahLst/>
              <a:cxnLst/>
              <a:rect l="l" t="t" r="r" b="b"/>
              <a:pathLst>
                <a:path w="4254" h="4255" extrusionOk="0">
                  <a:moveTo>
                    <a:pt x="2931" y="1"/>
                  </a:moveTo>
                  <a:cubicBezTo>
                    <a:pt x="1292" y="1"/>
                    <a:pt x="1" y="1293"/>
                    <a:pt x="1" y="2899"/>
                  </a:cubicBezTo>
                  <a:cubicBezTo>
                    <a:pt x="1" y="3372"/>
                    <a:pt x="127" y="3845"/>
                    <a:pt x="316" y="4254"/>
                  </a:cubicBezTo>
                  <a:cubicBezTo>
                    <a:pt x="977" y="2364"/>
                    <a:pt x="2426" y="915"/>
                    <a:pt x="4254" y="316"/>
                  </a:cubicBezTo>
                  <a:cubicBezTo>
                    <a:pt x="3876" y="127"/>
                    <a:pt x="3403" y="1"/>
                    <a:pt x="29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4" name="Google Shape;6804;p49"/>
            <p:cNvSpPr/>
            <p:nvPr/>
          </p:nvSpPr>
          <p:spPr>
            <a:xfrm>
              <a:off x="-42561375" y="3279250"/>
              <a:ext cx="185900" cy="186700"/>
            </a:xfrm>
            <a:custGeom>
              <a:avLst/>
              <a:gdLst/>
              <a:ahLst/>
              <a:cxnLst/>
              <a:rect l="l" t="t" r="r" b="b"/>
              <a:pathLst>
                <a:path w="7436" h="7468" extrusionOk="0">
                  <a:moveTo>
                    <a:pt x="3781" y="1671"/>
                  </a:moveTo>
                  <a:cubicBezTo>
                    <a:pt x="4033" y="1671"/>
                    <a:pt x="4191" y="1860"/>
                    <a:pt x="4191" y="2112"/>
                  </a:cubicBezTo>
                  <a:lnTo>
                    <a:pt x="4191" y="3340"/>
                  </a:lnTo>
                  <a:lnTo>
                    <a:pt x="5388" y="3340"/>
                  </a:lnTo>
                  <a:cubicBezTo>
                    <a:pt x="5640" y="3340"/>
                    <a:pt x="5829" y="3529"/>
                    <a:pt x="5829" y="3750"/>
                  </a:cubicBezTo>
                  <a:cubicBezTo>
                    <a:pt x="5829" y="4002"/>
                    <a:pt x="5640" y="4128"/>
                    <a:pt x="5388" y="4128"/>
                  </a:cubicBezTo>
                  <a:lnTo>
                    <a:pt x="3750" y="4128"/>
                  </a:lnTo>
                  <a:cubicBezTo>
                    <a:pt x="3498" y="4128"/>
                    <a:pt x="3308" y="3939"/>
                    <a:pt x="3308" y="3750"/>
                  </a:cubicBezTo>
                  <a:lnTo>
                    <a:pt x="3308" y="2112"/>
                  </a:lnTo>
                  <a:lnTo>
                    <a:pt x="3340" y="2112"/>
                  </a:lnTo>
                  <a:cubicBezTo>
                    <a:pt x="3340" y="1860"/>
                    <a:pt x="3529" y="1671"/>
                    <a:pt x="3781" y="1671"/>
                  </a:cubicBezTo>
                  <a:close/>
                  <a:moveTo>
                    <a:pt x="3750" y="1"/>
                  </a:moveTo>
                  <a:cubicBezTo>
                    <a:pt x="1702" y="1"/>
                    <a:pt x="32" y="1671"/>
                    <a:pt x="0" y="3750"/>
                  </a:cubicBezTo>
                  <a:cubicBezTo>
                    <a:pt x="32" y="5798"/>
                    <a:pt x="1702" y="7467"/>
                    <a:pt x="3750" y="7467"/>
                  </a:cubicBezTo>
                  <a:cubicBezTo>
                    <a:pt x="5797" y="7467"/>
                    <a:pt x="7436" y="5798"/>
                    <a:pt x="7436" y="3750"/>
                  </a:cubicBezTo>
                  <a:cubicBezTo>
                    <a:pt x="7436" y="1702"/>
                    <a:pt x="5797" y="64"/>
                    <a:pt x="375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05" name="Google Shape;6805;p49"/>
          <p:cNvGrpSpPr/>
          <p:nvPr/>
        </p:nvGrpSpPr>
        <p:grpSpPr>
          <a:xfrm>
            <a:off x="1550036" y="3458282"/>
            <a:ext cx="332488" cy="336740"/>
            <a:chOff x="-42617300" y="3587775"/>
            <a:chExt cx="306950" cy="310875"/>
          </a:xfrm>
          <a:solidFill>
            <a:srgbClr val="171536"/>
          </a:solidFill>
        </p:grpSpPr>
        <p:sp>
          <p:nvSpPr>
            <p:cNvPr id="6806" name="Google Shape;6806;p49"/>
            <p:cNvSpPr/>
            <p:nvPr/>
          </p:nvSpPr>
          <p:spPr>
            <a:xfrm>
              <a:off x="-42617300" y="3587775"/>
              <a:ext cx="306950" cy="310875"/>
            </a:xfrm>
            <a:custGeom>
              <a:avLst/>
              <a:gdLst/>
              <a:ahLst/>
              <a:cxnLst/>
              <a:rect l="l" t="t" r="r" b="b"/>
              <a:pathLst>
                <a:path w="12278" h="12435" extrusionOk="0">
                  <a:moveTo>
                    <a:pt x="5905" y="860"/>
                  </a:moveTo>
                  <a:cubicBezTo>
                    <a:pt x="6421" y="860"/>
                    <a:pt x="6926" y="1412"/>
                    <a:pt x="7341" y="2467"/>
                  </a:cubicBezTo>
                  <a:cubicBezTo>
                    <a:pt x="6837" y="2593"/>
                    <a:pt x="6365" y="2782"/>
                    <a:pt x="5892" y="3003"/>
                  </a:cubicBezTo>
                  <a:cubicBezTo>
                    <a:pt x="5419" y="2782"/>
                    <a:pt x="4947" y="2593"/>
                    <a:pt x="4443" y="2467"/>
                  </a:cubicBezTo>
                  <a:cubicBezTo>
                    <a:pt x="4893" y="1381"/>
                    <a:pt x="5404" y="860"/>
                    <a:pt x="5905" y="860"/>
                  </a:cubicBezTo>
                  <a:close/>
                  <a:moveTo>
                    <a:pt x="4191" y="3255"/>
                  </a:moveTo>
                  <a:cubicBezTo>
                    <a:pt x="4443" y="3349"/>
                    <a:pt x="4632" y="3381"/>
                    <a:pt x="4884" y="3475"/>
                  </a:cubicBezTo>
                  <a:cubicBezTo>
                    <a:pt x="4726" y="3538"/>
                    <a:pt x="4600" y="3601"/>
                    <a:pt x="4443" y="3696"/>
                  </a:cubicBezTo>
                  <a:cubicBezTo>
                    <a:pt x="4285" y="3790"/>
                    <a:pt x="4159" y="3853"/>
                    <a:pt x="4002" y="3948"/>
                  </a:cubicBezTo>
                  <a:cubicBezTo>
                    <a:pt x="4096" y="3727"/>
                    <a:pt x="4159" y="3507"/>
                    <a:pt x="4191" y="3255"/>
                  </a:cubicBezTo>
                  <a:close/>
                  <a:moveTo>
                    <a:pt x="7625" y="3318"/>
                  </a:moveTo>
                  <a:cubicBezTo>
                    <a:pt x="7688" y="3507"/>
                    <a:pt x="7751" y="3727"/>
                    <a:pt x="7782" y="3979"/>
                  </a:cubicBezTo>
                  <a:cubicBezTo>
                    <a:pt x="7499" y="3790"/>
                    <a:pt x="7247" y="3633"/>
                    <a:pt x="6963" y="3507"/>
                  </a:cubicBezTo>
                  <a:cubicBezTo>
                    <a:pt x="7184" y="3412"/>
                    <a:pt x="7404" y="3349"/>
                    <a:pt x="7625" y="3318"/>
                  </a:cubicBezTo>
                  <a:close/>
                  <a:moveTo>
                    <a:pt x="2611" y="3034"/>
                  </a:moveTo>
                  <a:cubicBezTo>
                    <a:pt x="2846" y="3034"/>
                    <a:pt x="3110" y="3054"/>
                    <a:pt x="3403" y="3097"/>
                  </a:cubicBezTo>
                  <a:cubicBezTo>
                    <a:pt x="3309" y="3570"/>
                    <a:pt x="3183" y="4042"/>
                    <a:pt x="3151" y="4609"/>
                  </a:cubicBezTo>
                  <a:cubicBezTo>
                    <a:pt x="2742" y="4924"/>
                    <a:pt x="2363" y="5240"/>
                    <a:pt x="1954" y="5586"/>
                  </a:cubicBezTo>
                  <a:cubicBezTo>
                    <a:pt x="712" y="4068"/>
                    <a:pt x="945" y="3034"/>
                    <a:pt x="2611" y="3034"/>
                  </a:cubicBezTo>
                  <a:close/>
                  <a:moveTo>
                    <a:pt x="9301" y="3075"/>
                  </a:moveTo>
                  <a:cubicBezTo>
                    <a:pt x="10879" y="3075"/>
                    <a:pt x="11079" y="4102"/>
                    <a:pt x="9862" y="5618"/>
                  </a:cubicBezTo>
                  <a:cubicBezTo>
                    <a:pt x="9515" y="5271"/>
                    <a:pt x="9137" y="4924"/>
                    <a:pt x="8696" y="4641"/>
                  </a:cubicBezTo>
                  <a:cubicBezTo>
                    <a:pt x="8601" y="4137"/>
                    <a:pt x="8538" y="3601"/>
                    <a:pt x="8412" y="3160"/>
                  </a:cubicBezTo>
                  <a:cubicBezTo>
                    <a:pt x="8746" y="3102"/>
                    <a:pt x="9042" y="3075"/>
                    <a:pt x="9301" y="3075"/>
                  </a:cubicBezTo>
                  <a:close/>
                  <a:moveTo>
                    <a:pt x="8822" y="5744"/>
                  </a:moveTo>
                  <a:cubicBezTo>
                    <a:pt x="9011" y="5901"/>
                    <a:pt x="9169" y="6059"/>
                    <a:pt x="9326" y="6216"/>
                  </a:cubicBezTo>
                  <a:cubicBezTo>
                    <a:pt x="9169" y="6374"/>
                    <a:pt x="8980" y="6531"/>
                    <a:pt x="8822" y="6689"/>
                  </a:cubicBezTo>
                  <a:lnTo>
                    <a:pt x="8822" y="5744"/>
                  </a:lnTo>
                  <a:close/>
                  <a:moveTo>
                    <a:pt x="3025" y="5775"/>
                  </a:moveTo>
                  <a:lnTo>
                    <a:pt x="3025" y="6720"/>
                  </a:lnTo>
                  <a:cubicBezTo>
                    <a:pt x="2836" y="6563"/>
                    <a:pt x="2679" y="6405"/>
                    <a:pt x="2521" y="6248"/>
                  </a:cubicBezTo>
                  <a:cubicBezTo>
                    <a:pt x="2679" y="6090"/>
                    <a:pt x="2868" y="5933"/>
                    <a:pt x="3025" y="5775"/>
                  </a:cubicBezTo>
                  <a:close/>
                  <a:moveTo>
                    <a:pt x="5892" y="3885"/>
                  </a:moveTo>
                  <a:cubicBezTo>
                    <a:pt x="6617" y="4200"/>
                    <a:pt x="7278" y="4609"/>
                    <a:pt x="7908" y="5082"/>
                  </a:cubicBezTo>
                  <a:cubicBezTo>
                    <a:pt x="8003" y="5838"/>
                    <a:pt x="8003" y="6626"/>
                    <a:pt x="7908" y="7413"/>
                  </a:cubicBezTo>
                  <a:cubicBezTo>
                    <a:pt x="7278" y="7823"/>
                    <a:pt x="6585" y="8232"/>
                    <a:pt x="5892" y="8579"/>
                  </a:cubicBezTo>
                  <a:cubicBezTo>
                    <a:pt x="5545" y="8421"/>
                    <a:pt x="5230" y="8232"/>
                    <a:pt x="4884" y="8043"/>
                  </a:cubicBezTo>
                  <a:cubicBezTo>
                    <a:pt x="4537" y="7823"/>
                    <a:pt x="4191" y="7634"/>
                    <a:pt x="3876" y="7413"/>
                  </a:cubicBezTo>
                  <a:cubicBezTo>
                    <a:pt x="3844" y="6657"/>
                    <a:pt x="3844" y="5870"/>
                    <a:pt x="3876" y="5082"/>
                  </a:cubicBezTo>
                  <a:cubicBezTo>
                    <a:pt x="4191" y="4830"/>
                    <a:pt x="4537" y="4641"/>
                    <a:pt x="4884" y="4452"/>
                  </a:cubicBezTo>
                  <a:cubicBezTo>
                    <a:pt x="5230" y="4263"/>
                    <a:pt x="5577" y="4042"/>
                    <a:pt x="5892" y="3885"/>
                  </a:cubicBezTo>
                  <a:close/>
                  <a:moveTo>
                    <a:pt x="4033" y="8516"/>
                  </a:moveTo>
                  <a:cubicBezTo>
                    <a:pt x="4159" y="8579"/>
                    <a:pt x="4317" y="8674"/>
                    <a:pt x="4474" y="8737"/>
                  </a:cubicBezTo>
                  <a:cubicBezTo>
                    <a:pt x="4632" y="8831"/>
                    <a:pt x="4758" y="8894"/>
                    <a:pt x="4915" y="8989"/>
                  </a:cubicBezTo>
                  <a:cubicBezTo>
                    <a:pt x="4663" y="9052"/>
                    <a:pt x="4474" y="9146"/>
                    <a:pt x="4254" y="9178"/>
                  </a:cubicBezTo>
                  <a:cubicBezTo>
                    <a:pt x="4159" y="8926"/>
                    <a:pt x="4096" y="8737"/>
                    <a:pt x="4033" y="8516"/>
                  </a:cubicBezTo>
                  <a:close/>
                  <a:moveTo>
                    <a:pt x="7782" y="8516"/>
                  </a:moveTo>
                  <a:cubicBezTo>
                    <a:pt x="7751" y="8737"/>
                    <a:pt x="7688" y="8989"/>
                    <a:pt x="7625" y="9178"/>
                  </a:cubicBezTo>
                  <a:cubicBezTo>
                    <a:pt x="7404" y="9083"/>
                    <a:pt x="7184" y="9052"/>
                    <a:pt x="6963" y="8989"/>
                  </a:cubicBezTo>
                  <a:cubicBezTo>
                    <a:pt x="7278" y="8831"/>
                    <a:pt x="7499" y="8674"/>
                    <a:pt x="7782" y="8516"/>
                  </a:cubicBezTo>
                  <a:close/>
                  <a:moveTo>
                    <a:pt x="1954" y="6846"/>
                  </a:moveTo>
                  <a:cubicBezTo>
                    <a:pt x="2300" y="7193"/>
                    <a:pt x="2710" y="7571"/>
                    <a:pt x="3151" y="7823"/>
                  </a:cubicBezTo>
                  <a:cubicBezTo>
                    <a:pt x="3214" y="8358"/>
                    <a:pt x="3309" y="8863"/>
                    <a:pt x="3403" y="9335"/>
                  </a:cubicBezTo>
                  <a:cubicBezTo>
                    <a:pt x="3090" y="9388"/>
                    <a:pt x="2806" y="9414"/>
                    <a:pt x="2555" y="9414"/>
                  </a:cubicBezTo>
                  <a:cubicBezTo>
                    <a:pt x="1015" y="9414"/>
                    <a:pt x="681" y="8445"/>
                    <a:pt x="1954" y="6846"/>
                  </a:cubicBezTo>
                  <a:close/>
                  <a:moveTo>
                    <a:pt x="9925" y="6846"/>
                  </a:moveTo>
                  <a:lnTo>
                    <a:pt x="9925" y="6846"/>
                  </a:lnTo>
                  <a:cubicBezTo>
                    <a:pt x="11167" y="8392"/>
                    <a:pt x="10934" y="9430"/>
                    <a:pt x="9267" y="9430"/>
                  </a:cubicBezTo>
                  <a:cubicBezTo>
                    <a:pt x="9032" y="9430"/>
                    <a:pt x="8768" y="9410"/>
                    <a:pt x="8475" y="9367"/>
                  </a:cubicBezTo>
                  <a:cubicBezTo>
                    <a:pt x="8538" y="8894"/>
                    <a:pt x="8664" y="8390"/>
                    <a:pt x="8727" y="7823"/>
                  </a:cubicBezTo>
                  <a:cubicBezTo>
                    <a:pt x="9137" y="7508"/>
                    <a:pt x="9515" y="7193"/>
                    <a:pt x="9925" y="6846"/>
                  </a:cubicBezTo>
                  <a:close/>
                  <a:moveTo>
                    <a:pt x="5924" y="9461"/>
                  </a:moveTo>
                  <a:cubicBezTo>
                    <a:pt x="6396" y="9650"/>
                    <a:pt x="6869" y="9839"/>
                    <a:pt x="7404" y="9965"/>
                  </a:cubicBezTo>
                  <a:cubicBezTo>
                    <a:pt x="6962" y="11056"/>
                    <a:pt x="6440" y="11607"/>
                    <a:pt x="5922" y="11607"/>
                  </a:cubicBezTo>
                  <a:cubicBezTo>
                    <a:pt x="5408" y="11607"/>
                    <a:pt x="4898" y="11064"/>
                    <a:pt x="4474" y="9965"/>
                  </a:cubicBezTo>
                  <a:cubicBezTo>
                    <a:pt x="4978" y="9839"/>
                    <a:pt x="5451" y="9650"/>
                    <a:pt x="5924" y="9461"/>
                  </a:cubicBezTo>
                  <a:close/>
                  <a:moveTo>
                    <a:pt x="5931" y="1"/>
                  </a:moveTo>
                  <a:cubicBezTo>
                    <a:pt x="5817" y="1"/>
                    <a:pt x="5699" y="14"/>
                    <a:pt x="5577" y="41"/>
                  </a:cubicBezTo>
                  <a:cubicBezTo>
                    <a:pt x="4632" y="262"/>
                    <a:pt x="4002" y="1333"/>
                    <a:pt x="3655" y="2278"/>
                  </a:cubicBezTo>
                  <a:cubicBezTo>
                    <a:pt x="3326" y="2223"/>
                    <a:pt x="2973" y="2187"/>
                    <a:pt x="2624" y="2187"/>
                  </a:cubicBezTo>
                  <a:cubicBezTo>
                    <a:pt x="1770" y="2187"/>
                    <a:pt x="939" y="2404"/>
                    <a:pt x="536" y="3097"/>
                  </a:cubicBezTo>
                  <a:cubicBezTo>
                    <a:pt x="1" y="4074"/>
                    <a:pt x="662" y="5334"/>
                    <a:pt x="1387" y="6216"/>
                  </a:cubicBezTo>
                  <a:cubicBezTo>
                    <a:pt x="788" y="6972"/>
                    <a:pt x="158" y="8043"/>
                    <a:pt x="379" y="8926"/>
                  </a:cubicBezTo>
                  <a:cubicBezTo>
                    <a:pt x="599" y="9650"/>
                    <a:pt x="1166" y="10028"/>
                    <a:pt x="1922" y="10186"/>
                  </a:cubicBezTo>
                  <a:cubicBezTo>
                    <a:pt x="2157" y="10241"/>
                    <a:pt x="2410" y="10266"/>
                    <a:pt x="2668" y="10266"/>
                  </a:cubicBezTo>
                  <a:cubicBezTo>
                    <a:pt x="2998" y="10266"/>
                    <a:pt x="3337" y="10225"/>
                    <a:pt x="3655" y="10154"/>
                  </a:cubicBezTo>
                  <a:cubicBezTo>
                    <a:pt x="4221" y="11678"/>
                    <a:pt x="5076" y="12434"/>
                    <a:pt x="5929" y="12434"/>
                  </a:cubicBezTo>
                  <a:cubicBezTo>
                    <a:pt x="6786" y="12434"/>
                    <a:pt x="7639" y="11670"/>
                    <a:pt x="8192" y="10154"/>
                  </a:cubicBezTo>
                  <a:cubicBezTo>
                    <a:pt x="8550" y="10215"/>
                    <a:pt x="8882" y="10243"/>
                    <a:pt x="9186" y="10243"/>
                  </a:cubicBezTo>
                  <a:cubicBezTo>
                    <a:pt x="11589" y="10243"/>
                    <a:pt x="12278" y="8453"/>
                    <a:pt x="10460" y="6216"/>
                  </a:cubicBezTo>
                  <a:cubicBezTo>
                    <a:pt x="12272" y="4014"/>
                    <a:pt x="11618" y="2182"/>
                    <a:pt x="9217" y="2182"/>
                  </a:cubicBezTo>
                  <a:cubicBezTo>
                    <a:pt x="8904" y="2182"/>
                    <a:pt x="8562" y="2213"/>
                    <a:pt x="8192" y="2278"/>
                  </a:cubicBezTo>
                  <a:cubicBezTo>
                    <a:pt x="7765" y="1139"/>
                    <a:pt x="7004" y="1"/>
                    <a:pt x="59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7" name="Google Shape;6807;p49"/>
            <p:cNvSpPr/>
            <p:nvPr/>
          </p:nvSpPr>
          <p:spPr>
            <a:xfrm>
              <a:off x="-42500725" y="3712425"/>
              <a:ext cx="63025" cy="62275"/>
            </a:xfrm>
            <a:custGeom>
              <a:avLst/>
              <a:gdLst/>
              <a:ahLst/>
              <a:cxnLst/>
              <a:rect l="l" t="t" r="r" b="b"/>
              <a:pathLst>
                <a:path w="2521" h="2491" extrusionOk="0">
                  <a:moveTo>
                    <a:pt x="1313" y="0"/>
                  </a:moveTo>
                  <a:cubicBezTo>
                    <a:pt x="1295" y="0"/>
                    <a:pt x="1278" y="1"/>
                    <a:pt x="1261" y="1"/>
                  </a:cubicBezTo>
                  <a:cubicBezTo>
                    <a:pt x="599" y="1"/>
                    <a:pt x="0" y="569"/>
                    <a:pt x="63" y="1230"/>
                  </a:cubicBezTo>
                  <a:cubicBezTo>
                    <a:pt x="0" y="1955"/>
                    <a:pt x="567" y="2490"/>
                    <a:pt x="1261" y="2490"/>
                  </a:cubicBezTo>
                  <a:cubicBezTo>
                    <a:pt x="1954" y="2490"/>
                    <a:pt x="2521" y="1955"/>
                    <a:pt x="2489" y="1230"/>
                  </a:cubicBezTo>
                  <a:cubicBezTo>
                    <a:pt x="2489" y="585"/>
                    <a:pt x="1980" y="0"/>
                    <a:pt x="131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808" name="Google Shape;6808;p49"/>
          <p:cNvSpPr/>
          <p:nvPr/>
        </p:nvSpPr>
        <p:spPr>
          <a:xfrm>
            <a:off x="1545460" y="3851706"/>
            <a:ext cx="344674" cy="342995"/>
          </a:xfrm>
          <a:custGeom>
            <a:avLst/>
            <a:gdLst/>
            <a:ahLst/>
            <a:cxnLst/>
            <a:rect l="l" t="t" r="r" b="b"/>
            <a:pathLst>
              <a:path w="12728" h="12666" extrusionOk="0">
                <a:moveTo>
                  <a:pt x="1859" y="3308"/>
                </a:moveTo>
                <a:lnTo>
                  <a:pt x="1859" y="5230"/>
                </a:lnTo>
                <a:lnTo>
                  <a:pt x="882" y="5230"/>
                </a:lnTo>
                <a:lnTo>
                  <a:pt x="882" y="3308"/>
                </a:lnTo>
                <a:close/>
                <a:moveTo>
                  <a:pt x="5765" y="2458"/>
                </a:moveTo>
                <a:cubicBezTo>
                  <a:pt x="5860" y="2458"/>
                  <a:pt x="5986" y="2584"/>
                  <a:pt x="5986" y="2710"/>
                </a:cubicBezTo>
                <a:lnTo>
                  <a:pt x="5986" y="5230"/>
                </a:lnTo>
                <a:lnTo>
                  <a:pt x="2678" y="5230"/>
                </a:lnTo>
                <a:lnTo>
                  <a:pt x="2678" y="2710"/>
                </a:lnTo>
                <a:cubicBezTo>
                  <a:pt x="2678" y="2584"/>
                  <a:pt x="2772" y="2458"/>
                  <a:pt x="2930" y="2458"/>
                </a:cubicBezTo>
                <a:close/>
                <a:moveTo>
                  <a:pt x="9893" y="2458"/>
                </a:moveTo>
                <a:cubicBezTo>
                  <a:pt x="10019" y="2458"/>
                  <a:pt x="10113" y="2584"/>
                  <a:pt x="10113" y="2710"/>
                </a:cubicBezTo>
                <a:lnTo>
                  <a:pt x="10113" y="5230"/>
                </a:lnTo>
                <a:lnTo>
                  <a:pt x="6837" y="5230"/>
                </a:lnTo>
                <a:lnTo>
                  <a:pt x="6837" y="2710"/>
                </a:lnTo>
                <a:cubicBezTo>
                  <a:pt x="6805" y="2584"/>
                  <a:pt x="6900" y="2458"/>
                  <a:pt x="7057" y="2458"/>
                </a:cubicBezTo>
                <a:close/>
                <a:moveTo>
                  <a:pt x="11940" y="3308"/>
                </a:moveTo>
                <a:lnTo>
                  <a:pt x="11940" y="5230"/>
                </a:lnTo>
                <a:lnTo>
                  <a:pt x="10964" y="5230"/>
                </a:lnTo>
                <a:lnTo>
                  <a:pt x="10964" y="3308"/>
                </a:lnTo>
                <a:close/>
                <a:moveTo>
                  <a:pt x="7215" y="6900"/>
                </a:moveTo>
                <a:cubicBezTo>
                  <a:pt x="7435" y="6900"/>
                  <a:pt x="7656" y="7089"/>
                  <a:pt x="7656" y="7278"/>
                </a:cubicBezTo>
                <a:cubicBezTo>
                  <a:pt x="7656" y="7530"/>
                  <a:pt x="7435" y="7719"/>
                  <a:pt x="7215" y="7719"/>
                </a:cubicBezTo>
                <a:lnTo>
                  <a:pt x="5545" y="7719"/>
                </a:lnTo>
                <a:cubicBezTo>
                  <a:pt x="5324" y="7719"/>
                  <a:pt x="5135" y="7530"/>
                  <a:pt x="5135" y="7278"/>
                </a:cubicBezTo>
                <a:cubicBezTo>
                  <a:pt x="5135" y="7026"/>
                  <a:pt x="5324" y="6900"/>
                  <a:pt x="5545" y="6900"/>
                </a:cubicBezTo>
                <a:close/>
                <a:moveTo>
                  <a:pt x="3088" y="6900"/>
                </a:moveTo>
                <a:cubicBezTo>
                  <a:pt x="3749" y="6900"/>
                  <a:pt x="4285" y="7436"/>
                  <a:pt x="4348" y="8097"/>
                </a:cubicBezTo>
                <a:cubicBezTo>
                  <a:pt x="4348" y="8790"/>
                  <a:pt x="3781" y="9326"/>
                  <a:pt x="3088" y="9326"/>
                </a:cubicBezTo>
                <a:cubicBezTo>
                  <a:pt x="2394" y="9326"/>
                  <a:pt x="1859" y="8790"/>
                  <a:pt x="1859" y="8097"/>
                </a:cubicBezTo>
                <a:cubicBezTo>
                  <a:pt x="1859" y="7436"/>
                  <a:pt x="2394" y="6900"/>
                  <a:pt x="3088" y="6900"/>
                </a:cubicBezTo>
                <a:close/>
                <a:moveTo>
                  <a:pt x="7215" y="8570"/>
                </a:moveTo>
                <a:cubicBezTo>
                  <a:pt x="7435" y="8570"/>
                  <a:pt x="7656" y="8790"/>
                  <a:pt x="7656" y="8979"/>
                </a:cubicBezTo>
                <a:cubicBezTo>
                  <a:pt x="7656" y="9168"/>
                  <a:pt x="7435" y="9357"/>
                  <a:pt x="7215" y="9357"/>
                </a:cubicBezTo>
                <a:lnTo>
                  <a:pt x="5545" y="9357"/>
                </a:lnTo>
                <a:cubicBezTo>
                  <a:pt x="5324" y="9357"/>
                  <a:pt x="5135" y="9168"/>
                  <a:pt x="5135" y="8979"/>
                </a:cubicBezTo>
                <a:cubicBezTo>
                  <a:pt x="5135" y="8727"/>
                  <a:pt x="5324" y="8570"/>
                  <a:pt x="5545" y="8570"/>
                </a:cubicBezTo>
                <a:close/>
                <a:moveTo>
                  <a:pt x="9790" y="6930"/>
                </a:moveTo>
                <a:cubicBezTo>
                  <a:pt x="10428" y="6930"/>
                  <a:pt x="10964" y="7456"/>
                  <a:pt x="10964" y="8160"/>
                </a:cubicBezTo>
                <a:cubicBezTo>
                  <a:pt x="10964" y="8822"/>
                  <a:pt x="10397" y="9357"/>
                  <a:pt x="9735" y="9357"/>
                </a:cubicBezTo>
                <a:cubicBezTo>
                  <a:pt x="9073" y="9357"/>
                  <a:pt x="8506" y="8822"/>
                  <a:pt x="8506" y="8160"/>
                </a:cubicBezTo>
                <a:cubicBezTo>
                  <a:pt x="8506" y="7467"/>
                  <a:pt x="9073" y="6931"/>
                  <a:pt x="9735" y="6931"/>
                </a:cubicBezTo>
                <a:cubicBezTo>
                  <a:pt x="9754" y="6931"/>
                  <a:pt x="9772" y="6930"/>
                  <a:pt x="9790" y="6930"/>
                </a:cubicBezTo>
                <a:close/>
                <a:moveTo>
                  <a:pt x="3875" y="0"/>
                </a:moveTo>
                <a:cubicBezTo>
                  <a:pt x="2709" y="0"/>
                  <a:pt x="1827" y="946"/>
                  <a:pt x="1764" y="2080"/>
                </a:cubicBezTo>
                <a:lnTo>
                  <a:pt x="1764" y="2458"/>
                </a:lnTo>
                <a:lnTo>
                  <a:pt x="410" y="2458"/>
                </a:lnTo>
                <a:cubicBezTo>
                  <a:pt x="158" y="2458"/>
                  <a:pt x="0" y="2678"/>
                  <a:pt x="0" y="2899"/>
                </a:cubicBezTo>
                <a:lnTo>
                  <a:pt x="0" y="5671"/>
                </a:lnTo>
                <a:cubicBezTo>
                  <a:pt x="32" y="5860"/>
                  <a:pt x="252" y="6049"/>
                  <a:pt x="473" y="6049"/>
                </a:cubicBezTo>
                <a:lnTo>
                  <a:pt x="1449" y="6049"/>
                </a:lnTo>
                <a:cubicBezTo>
                  <a:pt x="1197" y="6427"/>
                  <a:pt x="1040" y="6837"/>
                  <a:pt x="1040" y="7278"/>
                </a:cubicBezTo>
                <a:lnTo>
                  <a:pt x="1040" y="9767"/>
                </a:lnTo>
                <a:cubicBezTo>
                  <a:pt x="1040" y="10302"/>
                  <a:pt x="1386" y="10744"/>
                  <a:pt x="1859" y="10933"/>
                </a:cubicBezTo>
                <a:lnTo>
                  <a:pt x="1859" y="12256"/>
                </a:lnTo>
                <a:cubicBezTo>
                  <a:pt x="1859" y="12476"/>
                  <a:pt x="2048" y="12665"/>
                  <a:pt x="2300" y="12665"/>
                </a:cubicBezTo>
                <a:lnTo>
                  <a:pt x="3938" y="12665"/>
                </a:lnTo>
                <a:cubicBezTo>
                  <a:pt x="4190" y="12665"/>
                  <a:pt x="4348" y="12476"/>
                  <a:pt x="4348" y="12256"/>
                </a:cubicBezTo>
                <a:lnTo>
                  <a:pt x="4348" y="10996"/>
                </a:lnTo>
                <a:lnTo>
                  <a:pt x="8475" y="10996"/>
                </a:lnTo>
                <a:lnTo>
                  <a:pt x="8475" y="12256"/>
                </a:lnTo>
                <a:cubicBezTo>
                  <a:pt x="8475" y="12476"/>
                  <a:pt x="8664" y="12665"/>
                  <a:pt x="8884" y="12665"/>
                </a:cubicBezTo>
                <a:lnTo>
                  <a:pt x="10523" y="12665"/>
                </a:lnTo>
                <a:cubicBezTo>
                  <a:pt x="10775" y="12665"/>
                  <a:pt x="10901" y="12476"/>
                  <a:pt x="10901" y="12256"/>
                </a:cubicBezTo>
                <a:lnTo>
                  <a:pt x="10901" y="10933"/>
                </a:lnTo>
                <a:cubicBezTo>
                  <a:pt x="11373" y="10775"/>
                  <a:pt x="11751" y="10302"/>
                  <a:pt x="11751" y="9767"/>
                </a:cubicBezTo>
                <a:lnTo>
                  <a:pt x="11751" y="7278"/>
                </a:lnTo>
                <a:cubicBezTo>
                  <a:pt x="11751" y="6805"/>
                  <a:pt x="11594" y="6364"/>
                  <a:pt x="11310" y="6049"/>
                </a:cubicBezTo>
                <a:lnTo>
                  <a:pt x="12287" y="6049"/>
                </a:lnTo>
                <a:cubicBezTo>
                  <a:pt x="12539" y="6049"/>
                  <a:pt x="12728" y="5860"/>
                  <a:pt x="12728" y="5671"/>
                </a:cubicBezTo>
                <a:lnTo>
                  <a:pt x="12728" y="2899"/>
                </a:lnTo>
                <a:cubicBezTo>
                  <a:pt x="12728" y="2678"/>
                  <a:pt x="12539" y="2458"/>
                  <a:pt x="12287" y="2458"/>
                </a:cubicBezTo>
                <a:lnTo>
                  <a:pt x="10901" y="2458"/>
                </a:lnTo>
                <a:lnTo>
                  <a:pt x="10901" y="2080"/>
                </a:lnTo>
                <a:cubicBezTo>
                  <a:pt x="10901" y="946"/>
                  <a:pt x="9987" y="32"/>
                  <a:pt x="8821" y="0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809" name="Google Shape;6809;p49"/>
          <p:cNvGrpSpPr/>
          <p:nvPr/>
        </p:nvGrpSpPr>
        <p:grpSpPr>
          <a:xfrm>
            <a:off x="3563493" y="3080164"/>
            <a:ext cx="349440" cy="343320"/>
            <a:chOff x="-40748275" y="3238700"/>
            <a:chExt cx="322600" cy="316950"/>
          </a:xfrm>
          <a:solidFill>
            <a:srgbClr val="171536"/>
          </a:solidFill>
        </p:grpSpPr>
        <p:sp>
          <p:nvSpPr>
            <p:cNvPr id="6810" name="Google Shape;6810;p49"/>
            <p:cNvSpPr/>
            <p:nvPr/>
          </p:nvSpPr>
          <p:spPr>
            <a:xfrm>
              <a:off x="-40709675" y="3273750"/>
              <a:ext cx="84300" cy="84300"/>
            </a:xfrm>
            <a:custGeom>
              <a:avLst/>
              <a:gdLst/>
              <a:ahLst/>
              <a:cxnLst/>
              <a:rect l="l" t="t" r="r" b="b"/>
              <a:pathLst>
                <a:path w="3372" h="3372" extrusionOk="0">
                  <a:moveTo>
                    <a:pt x="2710" y="0"/>
                  </a:moveTo>
                  <a:lnTo>
                    <a:pt x="1" y="2710"/>
                  </a:lnTo>
                  <a:lnTo>
                    <a:pt x="694" y="3371"/>
                  </a:lnTo>
                  <a:lnTo>
                    <a:pt x="3372" y="662"/>
                  </a:lnTo>
                  <a:lnTo>
                    <a:pt x="271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1" name="Google Shape;6811;p49"/>
            <p:cNvSpPr/>
            <p:nvPr/>
          </p:nvSpPr>
          <p:spPr>
            <a:xfrm>
              <a:off x="-40578925" y="3247175"/>
              <a:ext cx="151250" cy="149475"/>
            </a:xfrm>
            <a:custGeom>
              <a:avLst/>
              <a:gdLst/>
              <a:ahLst/>
              <a:cxnLst/>
              <a:rect l="l" t="t" r="r" b="b"/>
              <a:pathLst>
                <a:path w="6050" h="5979" extrusionOk="0">
                  <a:moveTo>
                    <a:pt x="2663" y="0"/>
                  </a:moveTo>
                  <a:cubicBezTo>
                    <a:pt x="2552" y="0"/>
                    <a:pt x="2442" y="39"/>
                    <a:pt x="2363" y="118"/>
                  </a:cubicBezTo>
                  <a:lnTo>
                    <a:pt x="1261" y="1221"/>
                  </a:lnTo>
                  <a:lnTo>
                    <a:pt x="2678" y="2639"/>
                  </a:lnTo>
                  <a:cubicBezTo>
                    <a:pt x="2836" y="2796"/>
                    <a:pt x="2836" y="3080"/>
                    <a:pt x="2678" y="3237"/>
                  </a:cubicBezTo>
                  <a:cubicBezTo>
                    <a:pt x="2637" y="3278"/>
                    <a:pt x="2560" y="3302"/>
                    <a:pt x="2473" y="3302"/>
                  </a:cubicBezTo>
                  <a:cubicBezTo>
                    <a:pt x="2360" y="3302"/>
                    <a:pt x="2232" y="3263"/>
                    <a:pt x="2143" y="3174"/>
                  </a:cubicBezTo>
                  <a:lnTo>
                    <a:pt x="725" y="1756"/>
                  </a:lnTo>
                  <a:lnTo>
                    <a:pt x="0" y="2481"/>
                  </a:lnTo>
                  <a:lnTo>
                    <a:pt x="3529" y="5978"/>
                  </a:lnTo>
                  <a:lnTo>
                    <a:pt x="5892" y="3615"/>
                  </a:lnTo>
                  <a:cubicBezTo>
                    <a:pt x="6049" y="3458"/>
                    <a:pt x="6049" y="3174"/>
                    <a:pt x="5892" y="3017"/>
                  </a:cubicBezTo>
                  <a:lnTo>
                    <a:pt x="2962" y="118"/>
                  </a:lnTo>
                  <a:cubicBezTo>
                    <a:pt x="2883" y="39"/>
                    <a:pt x="2773" y="0"/>
                    <a:pt x="266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2" name="Google Shape;6812;p49"/>
            <p:cNvSpPr/>
            <p:nvPr/>
          </p:nvSpPr>
          <p:spPr>
            <a:xfrm>
              <a:off x="-40678175" y="3305250"/>
              <a:ext cx="213475" cy="213475"/>
            </a:xfrm>
            <a:custGeom>
              <a:avLst/>
              <a:gdLst/>
              <a:ahLst/>
              <a:cxnLst/>
              <a:rect l="l" t="t" r="r" b="b"/>
              <a:pathLst>
                <a:path w="8539" h="8539" extrusionOk="0">
                  <a:moveTo>
                    <a:pt x="2679" y="0"/>
                  </a:moveTo>
                  <a:lnTo>
                    <a:pt x="1" y="2678"/>
                  </a:lnTo>
                  <a:lnTo>
                    <a:pt x="5861" y="8538"/>
                  </a:lnTo>
                  <a:lnTo>
                    <a:pt x="8539" y="5860"/>
                  </a:lnTo>
                  <a:lnTo>
                    <a:pt x="2679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3" name="Google Shape;6813;p49"/>
            <p:cNvSpPr/>
            <p:nvPr/>
          </p:nvSpPr>
          <p:spPr>
            <a:xfrm>
              <a:off x="-40513550" y="3469850"/>
              <a:ext cx="87875" cy="85800"/>
            </a:xfrm>
            <a:custGeom>
              <a:avLst/>
              <a:gdLst/>
              <a:ahLst/>
              <a:cxnLst/>
              <a:rect l="l" t="t" r="r" b="b"/>
              <a:pathLst>
                <a:path w="3515" h="3432" extrusionOk="0">
                  <a:moveTo>
                    <a:pt x="2426" y="1"/>
                  </a:moveTo>
                  <a:lnTo>
                    <a:pt x="0" y="2427"/>
                  </a:lnTo>
                  <a:lnTo>
                    <a:pt x="2899" y="3404"/>
                  </a:lnTo>
                  <a:cubicBezTo>
                    <a:pt x="2948" y="3423"/>
                    <a:pt x="2996" y="3432"/>
                    <a:pt x="3044" y="3432"/>
                  </a:cubicBezTo>
                  <a:cubicBezTo>
                    <a:pt x="3302" y="3432"/>
                    <a:pt x="3514" y="3166"/>
                    <a:pt x="3434" y="2899"/>
                  </a:cubicBezTo>
                  <a:lnTo>
                    <a:pt x="2426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4" name="Google Shape;6814;p49"/>
            <p:cNvSpPr/>
            <p:nvPr/>
          </p:nvSpPr>
          <p:spPr>
            <a:xfrm>
              <a:off x="-40738025" y="3404500"/>
              <a:ext cx="150450" cy="149475"/>
            </a:xfrm>
            <a:custGeom>
              <a:avLst/>
              <a:gdLst/>
              <a:ahLst/>
              <a:cxnLst/>
              <a:rect l="l" t="t" r="r" b="b"/>
              <a:pathLst>
                <a:path w="6018" h="5979" extrusionOk="0">
                  <a:moveTo>
                    <a:pt x="2521" y="0"/>
                  </a:moveTo>
                  <a:lnTo>
                    <a:pt x="1796" y="725"/>
                  </a:lnTo>
                  <a:lnTo>
                    <a:pt x="3308" y="2205"/>
                  </a:lnTo>
                  <a:cubicBezTo>
                    <a:pt x="3466" y="2363"/>
                    <a:pt x="3466" y="2646"/>
                    <a:pt x="3308" y="2804"/>
                  </a:cubicBezTo>
                  <a:cubicBezTo>
                    <a:pt x="3230" y="2883"/>
                    <a:pt x="3119" y="2922"/>
                    <a:pt x="3009" y="2922"/>
                  </a:cubicBezTo>
                  <a:cubicBezTo>
                    <a:pt x="2899" y="2922"/>
                    <a:pt x="2789" y="2883"/>
                    <a:pt x="2710" y="2804"/>
                  </a:cubicBezTo>
                  <a:lnTo>
                    <a:pt x="1229" y="1292"/>
                  </a:lnTo>
                  <a:lnTo>
                    <a:pt x="158" y="2363"/>
                  </a:lnTo>
                  <a:cubicBezTo>
                    <a:pt x="0" y="2520"/>
                    <a:pt x="0" y="2804"/>
                    <a:pt x="158" y="2962"/>
                  </a:cubicBezTo>
                  <a:lnTo>
                    <a:pt x="3056" y="5860"/>
                  </a:lnTo>
                  <a:cubicBezTo>
                    <a:pt x="3135" y="5939"/>
                    <a:pt x="3245" y="5978"/>
                    <a:pt x="3356" y="5978"/>
                  </a:cubicBezTo>
                  <a:cubicBezTo>
                    <a:pt x="3466" y="5978"/>
                    <a:pt x="3576" y="5939"/>
                    <a:pt x="3655" y="5860"/>
                  </a:cubicBezTo>
                  <a:lnTo>
                    <a:pt x="6018" y="3497"/>
                  </a:lnTo>
                  <a:lnTo>
                    <a:pt x="2521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5" name="Google Shape;6815;p49"/>
            <p:cNvSpPr/>
            <p:nvPr/>
          </p:nvSpPr>
          <p:spPr>
            <a:xfrm>
              <a:off x="-40748275" y="3238700"/>
              <a:ext cx="92175" cy="87850"/>
            </a:xfrm>
            <a:custGeom>
              <a:avLst/>
              <a:gdLst/>
              <a:ahLst/>
              <a:cxnLst/>
              <a:rect l="l" t="t" r="r" b="b"/>
              <a:pathLst>
                <a:path w="3687" h="3514" extrusionOk="0">
                  <a:moveTo>
                    <a:pt x="2281" y="0"/>
                  </a:moveTo>
                  <a:cubicBezTo>
                    <a:pt x="1915" y="0"/>
                    <a:pt x="1545" y="142"/>
                    <a:pt x="1261" y="426"/>
                  </a:cubicBezTo>
                  <a:lnTo>
                    <a:pt x="568" y="1119"/>
                  </a:lnTo>
                  <a:cubicBezTo>
                    <a:pt x="1" y="1686"/>
                    <a:pt x="1" y="2568"/>
                    <a:pt x="568" y="3135"/>
                  </a:cubicBezTo>
                  <a:lnTo>
                    <a:pt x="946" y="3513"/>
                  </a:lnTo>
                  <a:lnTo>
                    <a:pt x="3687" y="804"/>
                  </a:lnTo>
                  <a:lnTo>
                    <a:pt x="3277" y="426"/>
                  </a:lnTo>
                  <a:cubicBezTo>
                    <a:pt x="3010" y="142"/>
                    <a:pt x="2647" y="0"/>
                    <a:pt x="228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16" name="Google Shape;6816;p49"/>
          <p:cNvGrpSpPr/>
          <p:nvPr/>
        </p:nvGrpSpPr>
        <p:grpSpPr>
          <a:xfrm>
            <a:off x="3565862" y="3507162"/>
            <a:ext cx="344701" cy="313993"/>
            <a:chOff x="-40745125" y="3632900"/>
            <a:chExt cx="318225" cy="289875"/>
          </a:xfrm>
          <a:solidFill>
            <a:srgbClr val="171536"/>
          </a:solidFill>
        </p:grpSpPr>
        <p:sp>
          <p:nvSpPr>
            <p:cNvPr id="6817" name="Google Shape;6817;p49"/>
            <p:cNvSpPr/>
            <p:nvPr/>
          </p:nvSpPr>
          <p:spPr>
            <a:xfrm>
              <a:off x="-40745125" y="3632900"/>
              <a:ext cx="300125" cy="82725"/>
            </a:xfrm>
            <a:custGeom>
              <a:avLst/>
              <a:gdLst/>
              <a:ahLst/>
              <a:cxnLst/>
              <a:rect l="l" t="t" r="r" b="b"/>
              <a:pathLst>
                <a:path w="12005" h="3309" extrusionOk="0">
                  <a:moveTo>
                    <a:pt x="1671" y="0"/>
                  </a:moveTo>
                  <a:cubicBezTo>
                    <a:pt x="757" y="0"/>
                    <a:pt x="1" y="757"/>
                    <a:pt x="1" y="1670"/>
                  </a:cubicBezTo>
                  <a:cubicBezTo>
                    <a:pt x="1" y="2552"/>
                    <a:pt x="757" y="3308"/>
                    <a:pt x="1671" y="3308"/>
                  </a:cubicBezTo>
                  <a:lnTo>
                    <a:pt x="11469" y="3308"/>
                  </a:lnTo>
                  <a:cubicBezTo>
                    <a:pt x="11815" y="3308"/>
                    <a:pt x="12004" y="2930"/>
                    <a:pt x="11784" y="2647"/>
                  </a:cubicBezTo>
                  <a:cubicBezTo>
                    <a:pt x="11595" y="2363"/>
                    <a:pt x="11469" y="2017"/>
                    <a:pt x="11469" y="1670"/>
                  </a:cubicBezTo>
                  <a:cubicBezTo>
                    <a:pt x="11469" y="1292"/>
                    <a:pt x="11595" y="946"/>
                    <a:pt x="11784" y="662"/>
                  </a:cubicBezTo>
                  <a:cubicBezTo>
                    <a:pt x="11973" y="410"/>
                    <a:pt x="11784" y="0"/>
                    <a:pt x="1146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8" name="Google Shape;6818;p49"/>
            <p:cNvSpPr/>
            <p:nvPr/>
          </p:nvSpPr>
          <p:spPr>
            <a:xfrm>
              <a:off x="-40508050" y="3736075"/>
              <a:ext cx="21300" cy="82725"/>
            </a:xfrm>
            <a:custGeom>
              <a:avLst/>
              <a:gdLst/>
              <a:ahLst/>
              <a:cxnLst/>
              <a:rect l="l" t="t" r="r" b="b"/>
              <a:pathLst>
                <a:path w="852" h="3309" extrusionOk="0">
                  <a:moveTo>
                    <a:pt x="1" y="1"/>
                  </a:moveTo>
                  <a:lnTo>
                    <a:pt x="1" y="3309"/>
                  </a:lnTo>
                  <a:lnTo>
                    <a:pt x="852" y="3309"/>
                  </a:lnTo>
                  <a:lnTo>
                    <a:pt x="852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9" name="Google Shape;6819;p49"/>
            <p:cNvSpPr/>
            <p:nvPr/>
          </p:nvSpPr>
          <p:spPr>
            <a:xfrm>
              <a:off x="-40466300" y="3736875"/>
              <a:ext cx="39400" cy="82725"/>
            </a:xfrm>
            <a:custGeom>
              <a:avLst/>
              <a:gdLst/>
              <a:ahLst/>
              <a:cxnLst/>
              <a:rect l="l" t="t" r="r" b="b"/>
              <a:pathLst>
                <a:path w="1576" h="3309" extrusionOk="0">
                  <a:moveTo>
                    <a:pt x="1" y="0"/>
                  </a:moveTo>
                  <a:lnTo>
                    <a:pt x="1" y="3308"/>
                  </a:lnTo>
                  <a:lnTo>
                    <a:pt x="1198" y="3308"/>
                  </a:lnTo>
                  <a:cubicBezTo>
                    <a:pt x="1387" y="3277"/>
                    <a:pt x="1576" y="3088"/>
                    <a:pt x="1576" y="2899"/>
                  </a:cubicBezTo>
                  <a:lnTo>
                    <a:pt x="1576" y="410"/>
                  </a:lnTo>
                  <a:cubicBezTo>
                    <a:pt x="1576" y="158"/>
                    <a:pt x="1387" y="0"/>
                    <a:pt x="119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0" name="Google Shape;6820;p49"/>
            <p:cNvSpPr/>
            <p:nvPr/>
          </p:nvSpPr>
          <p:spPr>
            <a:xfrm>
              <a:off x="-40723050" y="3736075"/>
              <a:ext cx="194550" cy="82725"/>
            </a:xfrm>
            <a:custGeom>
              <a:avLst/>
              <a:gdLst/>
              <a:ahLst/>
              <a:cxnLst/>
              <a:rect l="l" t="t" r="r" b="b"/>
              <a:pathLst>
                <a:path w="7782" h="3309" extrusionOk="0">
                  <a:moveTo>
                    <a:pt x="441" y="1"/>
                  </a:moveTo>
                  <a:cubicBezTo>
                    <a:pt x="189" y="1"/>
                    <a:pt x="0" y="221"/>
                    <a:pt x="0" y="442"/>
                  </a:cubicBezTo>
                  <a:lnTo>
                    <a:pt x="0" y="2931"/>
                  </a:lnTo>
                  <a:cubicBezTo>
                    <a:pt x="0" y="3151"/>
                    <a:pt x="189" y="3309"/>
                    <a:pt x="441" y="3309"/>
                  </a:cubicBezTo>
                  <a:lnTo>
                    <a:pt x="7782" y="3309"/>
                  </a:lnTo>
                  <a:lnTo>
                    <a:pt x="7782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1" name="Google Shape;6821;p49"/>
            <p:cNvSpPr/>
            <p:nvPr/>
          </p:nvSpPr>
          <p:spPr>
            <a:xfrm>
              <a:off x="-40681325" y="3839250"/>
              <a:ext cx="21300" cy="82725"/>
            </a:xfrm>
            <a:custGeom>
              <a:avLst/>
              <a:gdLst/>
              <a:ahLst/>
              <a:cxnLst/>
              <a:rect l="l" t="t" r="r" b="b"/>
              <a:pathLst>
                <a:path w="852" h="3309" extrusionOk="0">
                  <a:moveTo>
                    <a:pt x="1" y="1"/>
                  </a:moveTo>
                  <a:lnTo>
                    <a:pt x="1" y="3309"/>
                  </a:lnTo>
                  <a:lnTo>
                    <a:pt x="851" y="3309"/>
                  </a:lnTo>
                  <a:lnTo>
                    <a:pt x="851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2" name="Google Shape;6822;p49"/>
            <p:cNvSpPr/>
            <p:nvPr/>
          </p:nvSpPr>
          <p:spPr>
            <a:xfrm>
              <a:off x="-40639575" y="3840825"/>
              <a:ext cx="190625" cy="81950"/>
            </a:xfrm>
            <a:custGeom>
              <a:avLst/>
              <a:gdLst/>
              <a:ahLst/>
              <a:cxnLst/>
              <a:rect l="l" t="t" r="r" b="b"/>
              <a:pathLst>
                <a:path w="7625" h="3278" extrusionOk="0">
                  <a:moveTo>
                    <a:pt x="1" y="1"/>
                  </a:moveTo>
                  <a:lnTo>
                    <a:pt x="1" y="3277"/>
                  </a:lnTo>
                  <a:lnTo>
                    <a:pt x="7247" y="3277"/>
                  </a:lnTo>
                  <a:cubicBezTo>
                    <a:pt x="7467" y="3277"/>
                    <a:pt x="7625" y="3057"/>
                    <a:pt x="7625" y="2868"/>
                  </a:cubicBezTo>
                  <a:lnTo>
                    <a:pt x="7625" y="379"/>
                  </a:lnTo>
                  <a:cubicBezTo>
                    <a:pt x="7625" y="158"/>
                    <a:pt x="7436" y="1"/>
                    <a:pt x="72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3" name="Google Shape;6823;p49"/>
            <p:cNvSpPr/>
            <p:nvPr/>
          </p:nvSpPr>
          <p:spPr>
            <a:xfrm>
              <a:off x="-40745125" y="3840050"/>
              <a:ext cx="43350" cy="82725"/>
            </a:xfrm>
            <a:custGeom>
              <a:avLst/>
              <a:gdLst/>
              <a:ahLst/>
              <a:cxnLst/>
              <a:rect l="l" t="t" r="r" b="b"/>
              <a:pathLst>
                <a:path w="1734" h="3309" extrusionOk="0">
                  <a:moveTo>
                    <a:pt x="442" y="0"/>
                  </a:moveTo>
                  <a:cubicBezTo>
                    <a:pt x="190" y="0"/>
                    <a:pt x="1" y="189"/>
                    <a:pt x="1" y="378"/>
                  </a:cubicBezTo>
                  <a:lnTo>
                    <a:pt x="1" y="2867"/>
                  </a:lnTo>
                  <a:cubicBezTo>
                    <a:pt x="1" y="3088"/>
                    <a:pt x="190" y="3308"/>
                    <a:pt x="442" y="3308"/>
                  </a:cubicBezTo>
                  <a:lnTo>
                    <a:pt x="1734" y="3308"/>
                  </a:lnTo>
                  <a:lnTo>
                    <a:pt x="1734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24" name="Google Shape;6824;p49"/>
          <p:cNvGrpSpPr/>
          <p:nvPr/>
        </p:nvGrpSpPr>
        <p:grpSpPr>
          <a:xfrm>
            <a:off x="3569708" y="3874664"/>
            <a:ext cx="337011" cy="343185"/>
            <a:chOff x="-40742750" y="3972175"/>
            <a:chExt cx="311125" cy="316825"/>
          </a:xfrm>
          <a:solidFill>
            <a:srgbClr val="171536"/>
          </a:solidFill>
        </p:grpSpPr>
        <p:sp>
          <p:nvSpPr>
            <p:cNvPr id="6825" name="Google Shape;6825;p49"/>
            <p:cNvSpPr/>
            <p:nvPr/>
          </p:nvSpPr>
          <p:spPr>
            <a:xfrm>
              <a:off x="-40699425" y="4118075"/>
              <a:ext cx="226850" cy="101625"/>
            </a:xfrm>
            <a:custGeom>
              <a:avLst/>
              <a:gdLst/>
              <a:ahLst/>
              <a:cxnLst/>
              <a:rect l="l" t="t" r="r" b="b"/>
              <a:pathLst>
                <a:path w="9074" h="4065" extrusionOk="0">
                  <a:moveTo>
                    <a:pt x="0" y="0"/>
                  </a:moveTo>
                  <a:lnTo>
                    <a:pt x="0" y="2017"/>
                  </a:lnTo>
                  <a:cubicBezTo>
                    <a:pt x="0" y="3529"/>
                    <a:pt x="2741" y="4065"/>
                    <a:pt x="4505" y="4065"/>
                  </a:cubicBezTo>
                  <a:cubicBezTo>
                    <a:pt x="6774" y="4065"/>
                    <a:pt x="9074" y="3371"/>
                    <a:pt x="9074" y="2017"/>
                  </a:cubicBezTo>
                  <a:lnTo>
                    <a:pt x="9074" y="0"/>
                  </a:lnTo>
                  <a:lnTo>
                    <a:pt x="5135" y="2237"/>
                  </a:lnTo>
                  <a:cubicBezTo>
                    <a:pt x="4953" y="2359"/>
                    <a:pt x="4748" y="2415"/>
                    <a:pt x="4546" y="2415"/>
                  </a:cubicBezTo>
                  <a:cubicBezTo>
                    <a:pt x="4330" y="2415"/>
                    <a:pt x="4117" y="2351"/>
                    <a:pt x="3938" y="2237"/>
                  </a:cubicBezTo>
                  <a:cubicBezTo>
                    <a:pt x="3623" y="2048"/>
                    <a:pt x="315" y="22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6" name="Google Shape;6826;p49"/>
            <p:cNvSpPr/>
            <p:nvPr/>
          </p:nvSpPr>
          <p:spPr>
            <a:xfrm>
              <a:off x="-40742750" y="3972175"/>
              <a:ext cx="311125" cy="316825"/>
            </a:xfrm>
            <a:custGeom>
              <a:avLst/>
              <a:gdLst/>
              <a:ahLst/>
              <a:cxnLst/>
              <a:rect l="l" t="t" r="r" b="b"/>
              <a:pathLst>
                <a:path w="12445" h="12673" extrusionOk="0">
                  <a:moveTo>
                    <a:pt x="6254" y="0"/>
                  </a:moveTo>
                  <a:cubicBezTo>
                    <a:pt x="6183" y="0"/>
                    <a:pt x="6112" y="24"/>
                    <a:pt x="6049" y="71"/>
                  </a:cubicBezTo>
                  <a:lnTo>
                    <a:pt x="284" y="3379"/>
                  </a:lnTo>
                  <a:cubicBezTo>
                    <a:pt x="0" y="3537"/>
                    <a:pt x="0" y="3915"/>
                    <a:pt x="284" y="4072"/>
                  </a:cubicBezTo>
                  <a:lnTo>
                    <a:pt x="6049" y="7380"/>
                  </a:lnTo>
                  <a:cubicBezTo>
                    <a:pt x="6112" y="7427"/>
                    <a:pt x="6183" y="7451"/>
                    <a:pt x="6254" y="7451"/>
                  </a:cubicBezTo>
                  <a:cubicBezTo>
                    <a:pt x="6325" y="7451"/>
                    <a:pt x="6396" y="7427"/>
                    <a:pt x="6459" y="7380"/>
                  </a:cubicBezTo>
                  <a:cubicBezTo>
                    <a:pt x="11374" y="4545"/>
                    <a:pt x="11626" y="4419"/>
                    <a:pt x="11626" y="4419"/>
                  </a:cubicBezTo>
                  <a:lnTo>
                    <a:pt x="11626" y="12263"/>
                  </a:lnTo>
                  <a:cubicBezTo>
                    <a:pt x="11657" y="12515"/>
                    <a:pt x="11846" y="12673"/>
                    <a:pt x="12035" y="12673"/>
                  </a:cubicBezTo>
                  <a:cubicBezTo>
                    <a:pt x="12287" y="12673"/>
                    <a:pt x="12445" y="12452"/>
                    <a:pt x="12445" y="12263"/>
                  </a:cubicBezTo>
                  <a:lnTo>
                    <a:pt x="12445" y="3726"/>
                  </a:lnTo>
                  <a:cubicBezTo>
                    <a:pt x="12445" y="3568"/>
                    <a:pt x="12319" y="3411"/>
                    <a:pt x="12256" y="3379"/>
                  </a:cubicBezTo>
                  <a:lnTo>
                    <a:pt x="6459" y="71"/>
                  </a:lnTo>
                  <a:cubicBezTo>
                    <a:pt x="6396" y="24"/>
                    <a:pt x="6325" y="0"/>
                    <a:pt x="625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27" name="Google Shape;6827;p49"/>
          <p:cNvGrpSpPr/>
          <p:nvPr/>
        </p:nvGrpSpPr>
        <p:grpSpPr>
          <a:xfrm>
            <a:off x="5639761" y="3061804"/>
            <a:ext cx="247430" cy="342995"/>
            <a:chOff x="-38860325" y="3221750"/>
            <a:chExt cx="228425" cy="316650"/>
          </a:xfrm>
          <a:solidFill>
            <a:srgbClr val="171536"/>
          </a:solidFill>
        </p:grpSpPr>
        <p:sp>
          <p:nvSpPr>
            <p:cNvPr id="6828" name="Google Shape;6828;p49"/>
            <p:cNvSpPr/>
            <p:nvPr/>
          </p:nvSpPr>
          <p:spPr>
            <a:xfrm>
              <a:off x="-38735875" y="3222550"/>
              <a:ext cx="103975" cy="123675"/>
            </a:xfrm>
            <a:custGeom>
              <a:avLst/>
              <a:gdLst/>
              <a:ahLst/>
              <a:cxnLst/>
              <a:rect l="l" t="t" r="r" b="b"/>
              <a:pathLst>
                <a:path w="4159" h="4947" extrusionOk="0">
                  <a:moveTo>
                    <a:pt x="0" y="0"/>
                  </a:moveTo>
                  <a:lnTo>
                    <a:pt x="0" y="2552"/>
                  </a:lnTo>
                  <a:cubicBezTo>
                    <a:pt x="473" y="2710"/>
                    <a:pt x="851" y="3182"/>
                    <a:pt x="851" y="3750"/>
                  </a:cubicBezTo>
                  <a:lnTo>
                    <a:pt x="851" y="4947"/>
                  </a:lnTo>
                  <a:lnTo>
                    <a:pt x="4159" y="4947"/>
                  </a:lnTo>
                  <a:lnTo>
                    <a:pt x="4159" y="3687"/>
                  </a:lnTo>
                  <a:cubicBezTo>
                    <a:pt x="4159" y="1639"/>
                    <a:pt x="2489" y="0"/>
                    <a:pt x="44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9" name="Google Shape;6829;p49"/>
            <p:cNvSpPr/>
            <p:nvPr/>
          </p:nvSpPr>
          <p:spPr>
            <a:xfrm>
              <a:off x="-38756375" y="3302875"/>
              <a:ext cx="22075" cy="63050"/>
            </a:xfrm>
            <a:custGeom>
              <a:avLst/>
              <a:gdLst/>
              <a:ahLst/>
              <a:cxnLst/>
              <a:rect l="l" t="t" r="r" b="b"/>
              <a:pathLst>
                <a:path w="883" h="2522" extrusionOk="0">
                  <a:moveTo>
                    <a:pt x="474" y="1"/>
                  </a:moveTo>
                  <a:cubicBezTo>
                    <a:pt x="253" y="1"/>
                    <a:pt x="95" y="222"/>
                    <a:pt x="95" y="442"/>
                  </a:cubicBezTo>
                  <a:lnTo>
                    <a:pt x="95" y="2112"/>
                  </a:lnTo>
                  <a:cubicBezTo>
                    <a:pt x="1" y="2332"/>
                    <a:pt x="190" y="2521"/>
                    <a:pt x="442" y="2521"/>
                  </a:cubicBezTo>
                  <a:cubicBezTo>
                    <a:pt x="663" y="2521"/>
                    <a:pt x="820" y="2332"/>
                    <a:pt x="883" y="2112"/>
                  </a:cubicBezTo>
                  <a:lnTo>
                    <a:pt x="883" y="442"/>
                  </a:lnTo>
                  <a:cubicBezTo>
                    <a:pt x="883" y="222"/>
                    <a:pt x="663" y="64"/>
                    <a:pt x="4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0" name="Google Shape;6830;p49"/>
            <p:cNvSpPr/>
            <p:nvPr/>
          </p:nvSpPr>
          <p:spPr>
            <a:xfrm>
              <a:off x="-38859550" y="3221750"/>
              <a:ext cx="103200" cy="122900"/>
            </a:xfrm>
            <a:custGeom>
              <a:avLst/>
              <a:gdLst/>
              <a:ahLst/>
              <a:cxnLst/>
              <a:rect l="l" t="t" r="r" b="b"/>
              <a:pathLst>
                <a:path w="4128" h="4916" extrusionOk="0">
                  <a:moveTo>
                    <a:pt x="3687" y="1"/>
                  </a:moveTo>
                  <a:cubicBezTo>
                    <a:pt x="1671" y="1"/>
                    <a:pt x="1" y="1639"/>
                    <a:pt x="1" y="3687"/>
                  </a:cubicBezTo>
                  <a:lnTo>
                    <a:pt x="1" y="4916"/>
                  </a:lnTo>
                  <a:lnTo>
                    <a:pt x="3309" y="4916"/>
                  </a:lnTo>
                  <a:lnTo>
                    <a:pt x="3309" y="3687"/>
                  </a:lnTo>
                  <a:cubicBezTo>
                    <a:pt x="3309" y="3151"/>
                    <a:pt x="3655" y="2710"/>
                    <a:pt x="4128" y="2521"/>
                  </a:cubicBezTo>
                  <a:lnTo>
                    <a:pt x="4128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1" name="Google Shape;6831;p49"/>
            <p:cNvSpPr/>
            <p:nvPr/>
          </p:nvSpPr>
          <p:spPr>
            <a:xfrm>
              <a:off x="-38860325" y="3367475"/>
              <a:ext cx="228425" cy="170925"/>
            </a:xfrm>
            <a:custGeom>
              <a:avLst/>
              <a:gdLst/>
              <a:ahLst/>
              <a:cxnLst/>
              <a:rect l="l" t="t" r="r" b="b"/>
              <a:pathLst>
                <a:path w="9137" h="6837" extrusionOk="0">
                  <a:moveTo>
                    <a:pt x="0" y="0"/>
                  </a:moveTo>
                  <a:lnTo>
                    <a:pt x="0" y="3151"/>
                  </a:lnTo>
                  <a:cubicBezTo>
                    <a:pt x="0" y="5199"/>
                    <a:pt x="1639" y="6837"/>
                    <a:pt x="3686" y="6837"/>
                  </a:cubicBezTo>
                  <a:lnTo>
                    <a:pt x="5356" y="6837"/>
                  </a:lnTo>
                  <a:cubicBezTo>
                    <a:pt x="7467" y="6837"/>
                    <a:pt x="9137" y="5199"/>
                    <a:pt x="9137" y="3151"/>
                  </a:cubicBezTo>
                  <a:lnTo>
                    <a:pt x="9137" y="0"/>
                  </a:lnTo>
                  <a:lnTo>
                    <a:pt x="5734" y="0"/>
                  </a:lnTo>
                  <a:cubicBezTo>
                    <a:pt x="5577" y="473"/>
                    <a:pt x="5104" y="819"/>
                    <a:pt x="4568" y="819"/>
                  </a:cubicBezTo>
                  <a:cubicBezTo>
                    <a:pt x="4001" y="819"/>
                    <a:pt x="3560" y="473"/>
                    <a:pt x="337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32" name="Google Shape;6832;p49"/>
          <p:cNvGrpSpPr/>
          <p:nvPr/>
        </p:nvGrpSpPr>
        <p:grpSpPr>
          <a:xfrm>
            <a:off x="5587293" y="3462723"/>
            <a:ext cx="352365" cy="340341"/>
            <a:chOff x="-38905225" y="3591875"/>
            <a:chExt cx="325300" cy="314200"/>
          </a:xfrm>
          <a:solidFill>
            <a:srgbClr val="171536"/>
          </a:solidFill>
        </p:grpSpPr>
        <p:sp>
          <p:nvSpPr>
            <p:cNvPr id="6833" name="Google Shape;6833;p49"/>
            <p:cNvSpPr/>
            <p:nvPr/>
          </p:nvSpPr>
          <p:spPr>
            <a:xfrm>
              <a:off x="-38716975" y="3591875"/>
              <a:ext cx="137050" cy="131625"/>
            </a:xfrm>
            <a:custGeom>
              <a:avLst/>
              <a:gdLst/>
              <a:ahLst/>
              <a:cxnLst/>
              <a:rect l="l" t="t" r="r" b="b"/>
              <a:pathLst>
                <a:path w="5482" h="5265" extrusionOk="0">
                  <a:moveTo>
                    <a:pt x="1543" y="1"/>
                  </a:moveTo>
                  <a:cubicBezTo>
                    <a:pt x="987" y="1"/>
                    <a:pt x="447" y="38"/>
                    <a:pt x="0" y="98"/>
                  </a:cubicBezTo>
                  <a:lnTo>
                    <a:pt x="5167" y="5265"/>
                  </a:lnTo>
                  <a:cubicBezTo>
                    <a:pt x="5482" y="3311"/>
                    <a:pt x="5198" y="1326"/>
                    <a:pt x="4568" y="696"/>
                  </a:cubicBezTo>
                  <a:cubicBezTo>
                    <a:pt x="4029" y="178"/>
                    <a:pt x="2751" y="1"/>
                    <a:pt x="154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4" name="Google Shape;6834;p49"/>
            <p:cNvSpPr/>
            <p:nvPr/>
          </p:nvSpPr>
          <p:spPr>
            <a:xfrm>
              <a:off x="-38905225" y="3774675"/>
              <a:ext cx="137075" cy="131400"/>
            </a:xfrm>
            <a:custGeom>
              <a:avLst/>
              <a:gdLst/>
              <a:ahLst/>
              <a:cxnLst/>
              <a:rect l="l" t="t" r="r" b="b"/>
              <a:pathLst>
                <a:path w="5483" h="5256" extrusionOk="0">
                  <a:moveTo>
                    <a:pt x="316" y="0"/>
                  </a:moveTo>
                  <a:lnTo>
                    <a:pt x="316" y="0"/>
                  </a:lnTo>
                  <a:cubicBezTo>
                    <a:pt x="0" y="1922"/>
                    <a:pt x="253" y="3907"/>
                    <a:pt x="914" y="4569"/>
                  </a:cubicBezTo>
                  <a:cubicBezTo>
                    <a:pt x="1376" y="5031"/>
                    <a:pt x="2601" y="5256"/>
                    <a:pt x="3967" y="5256"/>
                  </a:cubicBezTo>
                  <a:cubicBezTo>
                    <a:pt x="4464" y="5256"/>
                    <a:pt x="4979" y="5226"/>
                    <a:pt x="5482" y="5167"/>
                  </a:cubicBezTo>
                  <a:lnTo>
                    <a:pt x="316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5" name="Google Shape;6835;p49"/>
            <p:cNvSpPr/>
            <p:nvPr/>
          </p:nvSpPr>
          <p:spPr>
            <a:xfrm>
              <a:off x="-38891050" y="3599025"/>
              <a:ext cx="298525" cy="300900"/>
            </a:xfrm>
            <a:custGeom>
              <a:avLst/>
              <a:gdLst/>
              <a:ahLst/>
              <a:cxnLst/>
              <a:rect l="l" t="t" r="r" b="b"/>
              <a:pathLst>
                <a:path w="11941" h="12036" extrusionOk="0">
                  <a:moveTo>
                    <a:pt x="6349" y="2687"/>
                  </a:moveTo>
                  <a:cubicBezTo>
                    <a:pt x="6459" y="2687"/>
                    <a:pt x="6569" y="2726"/>
                    <a:pt x="6648" y="2805"/>
                  </a:cubicBezTo>
                  <a:lnTo>
                    <a:pt x="7593" y="3750"/>
                  </a:lnTo>
                  <a:lnTo>
                    <a:pt x="7719" y="3655"/>
                  </a:lnTo>
                  <a:cubicBezTo>
                    <a:pt x="7798" y="3577"/>
                    <a:pt x="7908" y="3537"/>
                    <a:pt x="8019" y="3537"/>
                  </a:cubicBezTo>
                  <a:cubicBezTo>
                    <a:pt x="8129" y="3537"/>
                    <a:pt x="8239" y="3577"/>
                    <a:pt x="8318" y="3655"/>
                  </a:cubicBezTo>
                  <a:cubicBezTo>
                    <a:pt x="8475" y="3813"/>
                    <a:pt x="8475" y="4065"/>
                    <a:pt x="8318" y="4222"/>
                  </a:cubicBezTo>
                  <a:lnTo>
                    <a:pt x="8192" y="4348"/>
                  </a:lnTo>
                  <a:lnTo>
                    <a:pt x="9137" y="5294"/>
                  </a:lnTo>
                  <a:cubicBezTo>
                    <a:pt x="9295" y="5451"/>
                    <a:pt x="9295" y="5735"/>
                    <a:pt x="9137" y="5892"/>
                  </a:cubicBezTo>
                  <a:cubicBezTo>
                    <a:pt x="9058" y="5971"/>
                    <a:pt x="8948" y="6010"/>
                    <a:pt x="8838" y="6010"/>
                  </a:cubicBezTo>
                  <a:cubicBezTo>
                    <a:pt x="8727" y="6010"/>
                    <a:pt x="8617" y="5971"/>
                    <a:pt x="8538" y="5892"/>
                  </a:cubicBezTo>
                  <a:lnTo>
                    <a:pt x="7593" y="4947"/>
                  </a:lnTo>
                  <a:lnTo>
                    <a:pt x="6522" y="6018"/>
                  </a:lnTo>
                  <a:lnTo>
                    <a:pt x="7467" y="6963"/>
                  </a:lnTo>
                  <a:cubicBezTo>
                    <a:pt x="7625" y="7089"/>
                    <a:pt x="7625" y="7373"/>
                    <a:pt x="7467" y="7530"/>
                  </a:cubicBezTo>
                  <a:cubicBezTo>
                    <a:pt x="7388" y="7609"/>
                    <a:pt x="7286" y="7649"/>
                    <a:pt x="7184" y="7649"/>
                  </a:cubicBezTo>
                  <a:cubicBezTo>
                    <a:pt x="7081" y="7649"/>
                    <a:pt x="6979" y="7609"/>
                    <a:pt x="6900" y="7530"/>
                  </a:cubicBezTo>
                  <a:lnTo>
                    <a:pt x="5955" y="6585"/>
                  </a:lnTo>
                  <a:lnTo>
                    <a:pt x="4884" y="7656"/>
                  </a:lnTo>
                  <a:lnTo>
                    <a:pt x="5829" y="8602"/>
                  </a:lnTo>
                  <a:cubicBezTo>
                    <a:pt x="5987" y="8759"/>
                    <a:pt x="5987" y="9043"/>
                    <a:pt x="5829" y="9200"/>
                  </a:cubicBezTo>
                  <a:cubicBezTo>
                    <a:pt x="5750" y="9279"/>
                    <a:pt x="5640" y="9318"/>
                    <a:pt x="5530" y="9318"/>
                  </a:cubicBezTo>
                  <a:cubicBezTo>
                    <a:pt x="5419" y="9318"/>
                    <a:pt x="5309" y="9279"/>
                    <a:pt x="5230" y="9200"/>
                  </a:cubicBezTo>
                  <a:lnTo>
                    <a:pt x="4285" y="8255"/>
                  </a:lnTo>
                  <a:lnTo>
                    <a:pt x="4159" y="8381"/>
                  </a:lnTo>
                  <a:cubicBezTo>
                    <a:pt x="4080" y="8460"/>
                    <a:pt x="3978" y="8499"/>
                    <a:pt x="3876" y="8499"/>
                  </a:cubicBezTo>
                  <a:cubicBezTo>
                    <a:pt x="3773" y="8499"/>
                    <a:pt x="3671" y="8460"/>
                    <a:pt x="3592" y="8381"/>
                  </a:cubicBezTo>
                  <a:cubicBezTo>
                    <a:pt x="3435" y="8224"/>
                    <a:pt x="3435" y="7940"/>
                    <a:pt x="3592" y="7782"/>
                  </a:cubicBezTo>
                  <a:lnTo>
                    <a:pt x="3687" y="7656"/>
                  </a:lnTo>
                  <a:lnTo>
                    <a:pt x="2742" y="6711"/>
                  </a:lnTo>
                  <a:cubicBezTo>
                    <a:pt x="2584" y="6554"/>
                    <a:pt x="2584" y="6270"/>
                    <a:pt x="2742" y="6113"/>
                  </a:cubicBezTo>
                  <a:cubicBezTo>
                    <a:pt x="2820" y="6034"/>
                    <a:pt x="2931" y="5995"/>
                    <a:pt x="3041" y="5995"/>
                  </a:cubicBezTo>
                  <a:cubicBezTo>
                    <a:pt x="3151" y="5995"/>
                    <a:pt x="3261" y="6034"/>
                    <a:pt x="3340" y="6113"/>
                  </a:cubicBezTo>
                  <a:lnTo>
                    <a:pt x="4285" y="7058"/>
                  </a:lnTo>
                  <a:lnTo>
                    <a:pt x="5356" y="6018"/>
                  </a:lnTo>
                  <a:lnTo>
                    <a:pt x="4411" y="5073"/>
                  </a:lnTo>
                  <a:cubicBezTo>
                    <a:pt x="4254" y="4916"/>
                    <a:pt x="4254" y="4632"/>
                    <a:pt x="4411" y="4474"/>
                  </a:cubicBezTo>
                  <a:cubicBezTo>
                    <a:pt x="4490" y="4396"/>
                    <a:pt x="4600" y="4356"/>
                    <a:pt x="4711" y="4356"/>
                  </a:cubicBezTo>
                  <a:cubicBezTo>
                    <a:pt x="4821" y="4356"/>
                    <a:pt x="4931" y="4396"/>
                    <a:pt x="5010" y="4474"/>
                  </a:cubicBezTo>
                  <a:lnTo>
                    <a:pt x="5955" y="5420"/>
                  </a:lnTo>
                  <a:lnTo>
                    <a:pt x="6995" y="4348"/>
                  </a:lnTo>
                  <a:lnTo>
                    <a:pt x="6050" y="3403"/>
                  </a:lnTo>
                  <a:cubicBezTo>
                    <a:pt x="5892" y="3246"/>
                    <a:pt x="5892" y="2962"/>
                    <a:pt x="6050" y="2805"/>
                  </a:cubicBezTo>
                  <a:cubicBezTo>
                    <a:pt x="6128" y="2726"/>
                    <a:pt x="6239" y="2687"/>
                    <a:pt x="6349" y="2687"/>
                  </a:cubicBezTo>
                  <a:close/>
                  <a:moveTo>
                    <a:pt x="5987" y="1"/>
                  </a:moveTo>
                  <a:cubicBezTo>
                    <a:pt x="2805" y="757"/>
                    <a:pt x="788" y="3025"/>
                    <a:pt x="1" y="6081"/>
                  </a:cubicBezTo>
                  <a:lnTo>
                    <a:pt x="5955" y="12036"/>
                  </a:lnTo>
                  <a:cubicBezTo>
                    <a:pt x="9106" y="11248"/>
                    <a:pt x="11153" y="9043"/>
                    <a:pt x="11941" y="5955"/>
                  </a:cubicBezTo>
                  <a:lnTo>
                    <a:pt x="5987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836" name="Google Shape;6836;p49"/>
          <p:cNvSpPr/>
          <p:nvPr/>
        </p:nvSpPr>
        <p:spPr>
          <a:xfrm>
            <a:off x="5593363" y="3908004"/>
            <a:ext cx="342995" cy="290108"/>
          </a:xfrm>
          <a:custGeom>
            <a:avLst/>
            <a:gdLst/>
            <a:ahLst/>
            <a:cxnLst/>
            <a:rect l="l" t="t" r="r" b="b"/>
            <a:pathLst>
              <a:path w="12666" h="10713" extrusionOk="0">
                <a:moveTo>
                  <a:pt x="1765" y="3309"/>
                </a:moveTo>
                <a:lnTo>
                  <a:pt x="1765" y="7058"/>
                </a:lnTo>
                <a:cubicBezTo>
                  <a:pt x="1765" y="7278"/>
                  <a:pt x="1954" y="7436"/>
                  <a:pt x="2206" y="7436"/>
                </a:cubicBezTo>
                <a:lnTo>
                  <a:pt x="2615" y="7436"/>
                </a:lnTo>
                <a:lnTo>
                  <a:pt x="2615" y="9925"/>
                </a:lnTo>
                <a:lnTo>
                  <a:pt x="788" y="9925"/>
                </a:lnTo>
                <a:lnTo>
                  <a:pt x="788" y="3309"/>
                </a:lnTo>
                <a:close/>
                <a:moveTo>
                  <a:pt x="5073" y="3309"/>
                </a:moveTo>
                <a:lnTo>
                  <a:pt x="5073" y="7058"/>
                </a:lnTo>
                <a:cubicBezTo>
                  <a:pt x="5073" y="7278"/>
                  <a:pt x="5262" y="7436"/>
                  <a:pt x="5514" y="7436"/>
                </a:cubicBezTo>
                <a:lnTo>
                  <a:pt x="5892" y="7436"/>
                </a:lnTo>
                <a:lnTo>
                  <a:pt x="5892" y="9925"/>
                </a:lnTo>
                <a:lnTo>
                  <a:pt x="3403" y="9925"/>
                </a:lnTo>
                <a:lnTo>
                  <a:pt x="3403" y="7436"/>
                </a:lnTo>
                <a:lnTo>
                  <a:pt x="3813" y="7436"/>
                </a:lnTo>
                <a:cubicBezTo>
                  <a:pt x="4033" y="7436"/>
                  <a:pt x="4254" y="7247"/>
                  <a:pt x="4254" y="7058"/>
                </a:cubicBezTo>
                <a:lnTo>
                  <a:pt x="4254" y="3309"/>
                </a:lnTo>
                <a:close/>
                <a:moveTo>
                  <a:pt x="8412" y="3309"/>
                </a:moveTo>
                <a:lnTo>
                  <a:pt x="8412" y="7058"/>
                </a:lnTo>
                <a:cubicBezTo>
                  <a:pt x="8412" y="7278"/>
                  <a:pt x="8601" y="7436"/>
                  <a:pt x="8853" y="7436"/>
                </a:cubicBezTo>
                <a:lnTo>
                  <a:pt x="9294" y="7436"/>
                </a:lnTo>
                <a:lnTo>
                  <a:pt x="9294" y="9925"/>
                </a:lnTo>
                <a:lnTo>
                  <a:pt x="6711" y="9925"/>
                </a:lnTo>
                <a:lnTo>
                  <a:pt x="6711" y="7436"/>
                </a:lnTo>
                <a:lnTo>
                  <a:pt x="7152" y="7436"/>
                </a:lnTo>
                <a:cubicBezTo>
                  <a:pt x="7404" y="7436"/>
                  <a:pt x="7593" y="7247"/>
                  <a:pt x="7593" y="7058"/>
                </a:cubicBezTo>
                <a:lnTo>
                  <a:pt x="7593" y="3309"/>
                </a:lnTo>
                <a:close/>
                <a:moveTo>
                  <a:pt x="11815" y="3309"/>
                </a:moveTo>
                <a:lnTo>
                  <a:pt x="11815" y="9925"/>
                </a:lnTo>
                <a:lnTo>
                  <a:pt x="9988" y="9925"/>
                </a:lnTo>
                <a:lnTo>
                  <a:pt x="9988" y="7436"/>
                </a:lnTo>
                <a:lnTo>
                  <a:pt x="10429" y="7436"/>
                </a:lnTo>
                <a:cubicBezTo>
                  <a:pt x="10649" y="7436"/>
                  <a:pt x="10870" y="7247"/>
                  <a:pt x="10870" y="7058"/>
                </a:cubicBezTo>
                <a:lnTo>
                  <a:pt x="10870" y="3309"/>
                </a:lnTo>
                <a:close/>
                <a:moveTo>
                  <a:pt x="379" y="1"/>
                </a:moveTo>
                <a:cubicBezTo>
                  <a:pt x="158" y="1"/>
                  <a:pt x="1" y="190"/>
                  <a:pt x="1" y="379"/>
                </a:cubicBezTo>
                <a:lnTo>
                  <a:pt x="1" y="10334"/>
                </a:lnTo>
                <a:cubicBezTo>
                  <a:pt x="1" y="10555"/>
                  <a:pt x="190" y="10712"/>
                  <a:pt x="379" y="10712"/>
                </a:cubicBezTo>
                <a:lnTo>
                  <a:pt x="12224" y="10712"/>
                </a:lnTo>
                <a:cubicBezTo>
                  <a:pt x="12476" y="10712"/>
                  <a:pt x="12665" y="10523"/>
                  <a:pt x="12665" y="10334"/>
                </a:cubicBezTo>
                <a:lnTo>
                  <a:pt x="12665" y="379"/>
                </a:lnTo>
                <a:cubicBezTo>
                  <a:pt x="12634" y="190"/>
                  <a:pt x="12445" y="1"/>
                  <a:pt x="12224" y="1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837" name="Google Shape;6837;p49"/>
          <p:cNvGrpSpPr/>
          <p:nvPr/>
        </p:nvGrpSpPr>
        <p:grpSpPr>
          <a:xfrm>
            <a:off x="7262295" y="3448891"/>
            <a:ext cx="269608" cy="342779"/>
            <a:chOff x="-37370925" y="3579105"/>
            <a:chExt cx="248900" cy="316450"/>
          </a:xfrm>
          <a:solidFill>
            <a:srgbClr val="171536"/>
          </a:solidFill>
        </p:grpSpPr>
        <p:sp>
          <p:nvSpPr>
            <p:cNvPr id="6838" name="Google Shape;6838;p49"/>
            <p:cNvSpPr/>
            <p:nvPr/>
          </p:nvSpPr>
          <p:spPr>
            <a:xfrm>
              <a:off x="-37268550" y="3671055"/>
              <a:ext cx="83525" cy="82525"/>
            </a:xfrm>
            <a:custGeom>
              <a:avLst/>
              <a:gdLst/>
              <a:ahLst/>
              <a:cxnLst/>
              <a:rect l="l" t="t" r="r" b="b"/>
              <a:pathLst>
                <a:path w="3341" h="3301" extrusionOk="0">
                  <a:moveTo>
                    <a:pt x="2238" y="1"/>
                  </a:moveTo>
                  <a:lnTo>
                    <a:pt x="1" y="2237"/>
                  </a:lnTo>
                  <a:lnTo>
                    <a:pt x="946" y="3183"/>
                  </a:lnTo>
                  <a:cubicBezTo>
                    <a:pt x="1040" y="3261"/>
                    <a:pt x="1151" y="3301"/>
                    <a:pt x="1257" y="3301"/>
                  </a:cubicBezTo>
                  <a:cubicBezTo>
                    <a:pt x="1363" y="3301"/>
                    <a:pt x="1466" y="3261"/>
                    <a:pt x="1545" y="3183"/>
                  </a:cubicBezTo>
                  <a:lnTo>
                    <a:pt x="3183" y="1544"/>
                  </a:lnTo>
                  <a:cubicBezTo>
                    <a:pt x="3340" y="1387"/>
                    <a:pt x="3340" y="1103"/>
                    <a:pt x="3183" y="946"/>
                  </a:cubicBezTo>
                  <a:lnTo>
                    <a:pt x="2238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9" name="Google Shape;6839;p49"/>
            <p:cNvSpPr/>
            <p:nvPr/>
          </p:nvSpPr>
          <p:spPr>
            <a:xfrm>
              <a:off x="-37370925" y="3579105"/>
              <a:ext cx="248900" cy="316450"/>
            </a:xfrm>
            <a:custGeom>
              <a:avLst/>
              <a:gdLst/>
              <a:ahLst/>
              <a:cxnLst/>
              <a:rect l="l" t="t" r="r" b="b"/>
              <a:pathLst>
                <a:path w="9956" h="12658" extrusionOk="0">
                  <a:moveTo>
                    <a:pt x="4537" y="8625"/>
                  </a:moveTo>
                  <a:cubicBezTo>
                    <a:pt x="4757" y="8625"/>
                    <a:pt x="4946" y="8845"/>
                    <a:pt x="4946" y="9066"/>
                  </a:cubicBezTo>
                  <a:cubicBezTo>
                    <a:pt x="4915" y="9255"/>
                    <a:pt x="4757" y="9475"/>
                    <a:pt x="4537" y="9475"/>
                  </a:cubicBezTo>
                  <a:cubicBezTo>
                    <a:pt x="4285" y="9475"/>
                    <a:pt x="4096" y="9255"/>
                    <a:pt x="4096" y="9066"/>
                  </a:cubicBezTo>
                  <a:cubicBezTo>
                    <a:pt x="4096" y="8845"/>
                    <a:pt x="4285" y="8625"/>
                    <a:pt x="4537" y="8625"/>
                  </a:cubicBezTo>
                  <a:close/>
                  <a:moveTo>
                    <a:pt x="2615" y="0"/>
                  </a:moveTo>
                  <a:cubicBezTo>
                    <a:pt x="2513" y="0"/>
                    <a:pt x="2410" y="40"/>
                    <a:pt x="2332" y="119"/>
                  </a:cubicBezTo>
                  <a:lnTo>
                    <a:pt x="662" y="1788"/>
                  </a:lnTo>
                  <a:cubicBezTo>
                    <a:pt x="504" y="1946"/>
                    <a:pt x="504" y="2229"/>
                    <a:pt x="662" y="2355"/>
                  </a:cubicBezTo>
                  <a:lnTo>
                    <a:pt x="1764" y="3458"/>
                  </a:lnTo>
                  <a:cubicBezTo>
                    <a:pt x="1166" y="4183"/>
                    <a:pt x="819" y="5096"/>
                    <a:pt x="819" y="6073"/>
                  </a:cubicBezTo>
                  <a:cubicBezTo>
                    <a:pt x="819" y="7774"/>
                    <a:pt x="1859" y="9223"/>
                    <a:pt x="3308" y="9853"/>
                  </a:cubicBezTo>
                  <a:lnTo>
                    <a:pt x="3308" y="10200"/>
                  </a:lnTo>
                  <a:lnTo>
                    <a:pt x="1229" y="10200"/>
                  </a:lnTo>
                  <a:cubicBezTo>
                    <a:pt x="536" y="10200"/>
                    <a:pt x="0" y="10767"/>
                    <a:pt x="0" y="11429"/>
                  </a:cubicBezTo>
                  <a:lnTo>
                    <a:pt x="0" y="12248"/>
                  </a:lnTo>
                  <a:cubicBezTo>
                    <a:pt x="0" y="12500"/>
                    <a:pt x="189" y="12657"/>
                    <a:pt x="441" y="12657"/>
                  </a:cubicBezTo>
                  <a:lnTo>
                    <a:pt x="8696" y="12657"/>
                  </a:lnTo>
                  <a:cubicBezTo>
                    <a:pt x="8948" y="12657"/>
                    <a:pt x="9137" y="12468"/>
                    <a:pt x="9137" y="12248"/>
                  </a:cubicBezTo>
                  <a:lnTo>
                    <a:pt x="9137" y="11429"/>
                  </a:lnTo>
                  <a:cubicBezTo>
                    <a:pt x="9137" y="10767"/>
                    <a:pt x="8570" y="10200"/>
                    <a:pt x="7876" y="10200"/>
                  </a:cubicBezTo>
                  <a:lnTo>
                    <a:pt x="5797" y="10200"/>
                  </a:lnTo>
                  <a:lnTo>
                    <a:pt x="5797" y="10137"/>
                  </a:lnTo>
                  <a:cubicBezTo>
                    <a:pt x="7120" y="9853"/>
                    <a:pt x="8223" y="8940"/>
                    <a:pt x="8790" y="7743"/>
                  </a:cubicBezTo>
                  <a:lnTo>
                    <a:pt x="9515" y="7743"/>
                  </a:lnTo>
                  <a:cubicBezTo>
                    <a:pt x="9767" y="7743"/>
                    <a:pt x="9956" y="7522"/>
                    <a:pt x="9956" y="7333"/>
                  </a:cubicBezTo>
                  <a:cubicBezTo>
                    <a:pt x="9893" y="7176"/>
                    <a:pt x="9735" y="6987"/>
                    <a:pt x="9483" y="6987"/>
                  </a:cubicBezTo>
                  <a:lnTo>
                    <a:pt x="6994" y="6987"/>
                  </a:lnTo>
                  <a:cubicBezTo>
                    <a:pt x="6774" y="6987"/>
                    <a:pt x="6585" y="7176"/>
                    <a:pt x="6585" y="7365"/>
                  </a:cubicBezTo>
                  <a:cubicBezTo>
                    <a:pt x="6585" y="7617"/>
                    <a:pt x="6774" y="7774"/>
                    <a:pt x="6994" y="7774"/>
                  </a:cubicBezTo>
                  <a:lnTo>
                    <a:pt x="7845" y="7774"/>
                  </a:lnTo>
                  <a:cubicBezTo>
                    <a:pt x="7404" y="8530"/>
                    <a:pt x="6648" y="9097"/>
                    <a:pt x="5734" y="9318"/>
                  </a:cubicBezTo>
                  <a:lnTo>
                    <a:pt x="5734" y="8971"/>
                  </a:lnTo>
                  <a:cubicBezTo>
                    <a:pt x="5734" y="8310"/>
                    <a:pt x="5198" y="7774"/>
                    <a:pt x="4537" y="7743"/>
                  </a:cubicBezTo>
                  <a:cubicBezTo>
                    <a:pt x="3844" y="7743"/>
                    <a:pt x="3308" y="8278"/>
                    <a:pt x="3308" y="8940"/>
                  </a:cubicBezTo>
                  <a:cubicBezTo>
                    <a:pt x="2332" y="8373"/>
                    <a:pt x="1638" y="7302"/>
                    <a:pt x="1638" y="6073"/>
                  </a:cubicBezTo>
                  <a:cubicBezTo>
                    <a:pt x="1638" y="5285"/>
                    <a:pt x="1922" y="4624"/>
                    <a:pt x="2363" y="4057"/>
                  </a:cubicBezTo>
                  <a:lnTo>
                    <a:pt x="3529" y="5254"/>
                  </a:lnTo>
                  <a:lnTo>
                    <a:pt x="5797" y="3017"/>
                  </a:lnTo>
                  <a:lnTo>
                    <a:pt x="2899" y="119"/>
                  </a:lnTo>
                  <a:cubicBezTo>
                    <a:pt x="2820" y="40"/>
                    <a:pt x="2717" y="0"/>
                    <a:pt x="261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840" name="Google Shape;6840;p49"/>
          <p:cNvSpPr/>
          <p:nvPr/>
        </p:nvSpPr>
        <p:spPr>
          <a:xfrm>
            <a:off x="1937024" y="3058286"/>
            <a:ext cx="337877" cy="342481"/>
          </a:xfrm>
          <a:custGeom>
            <a:avLst/>
            <a:gdLst/>
            <a:ahLst/>
            <a:cxnLst/>
            <a:rect l="l" t="t" r="r" b="b"/>
            <a:pathLst>
              <a:path w="12477" h="12647" extrusionOk="0">
                <a:moveTo>
                  <a:pt x="3750" y="4538"/>
                </a:moveTo>
                <a:cubicBezTo>
                  <a:pt x="4223" y="4538"/>
                  <a:pt x="4601" y="4884"/>
                  <a:pt x="4601" y="5357"/>
                </a:cubicBezTo>
                <a:cubicBezTo>
                  <a:pt x="4601" y="5829"/>
                  <a:pt x="4223" y="6176"/>
                  <a:pt x="3750" y="6176"/>
                </a:cubicBezTo>
                <a:cubicBezTo>
                  <a:pt x="3277" y="6176"/>
                  <a:pt x="2931" y="5829"/>
                  <a:pt x="2931" y="5357"/>
                </a:cubicBezTo>
                <a:cubicBezTo>
                  <a:pt x="2931" y="4884"/>
                  <a:pt x="3277" y="4538"/>
                  <a:pt x="3750" y="4538"/>
                </a:cubicBezTo>
                <a:close/>
                <a:moveTo>
                  <a:pt x="6239" y="4538"/>
                </a:moveTo>
                <a:cubicBezTo>
                  <a:pt x="6711" y="4538"/>
                  <a:pt x="7058" y="4884"/>
                  <a:pt x="7058" y="5357"/>
                </a:cubicBezTo>
                <a:cubicBezTo>
                  <a:pt x="7058" y="5829"/>
                  <a:pt x="6711" y="6176"/>
                  <a:pt x="6239" y="6176"/>
                </a:cubicBezTo>
                <a:cubicBezTo>
                  <a:pt x="5766" y="6176"/>
                  <a:pt x="5420" y="5829"/>
                  <a:pt x="5420" y="5357"/>
                </a:cubicBezTo>
                <a:cubicBezTo>
                  <a:pt x="5420" y="4884"/>
                  <a:pt x="5766" y="4538"/>
                  <a:pt x="6239" y="4538"/>
                </a:cubicBezTo>
                <a:close/>
                <a:moveTo>
                  <a:pt x="8728" y="4538"/>
                </a:moveTo>
                <a:cubicBezTo>
                  <a:pt x="9200" y="4538"/>
                  <a:pt x="9547" y="4884"/>
                  <a:pt x="9547" y="5357"/>
                </a:cubicBezTo>
                <a:cubicBezTo>
                  <a:pt x="9547" y="5829"/>
                  <a:pt x="9200" y="6176"/>
                  <a:pt x="8728" y="6176"/>
                </a:cubicBezTo>
                <a:cubicBezTo>
                  <a:pt x="8255" y="6176"/>
                  <a:pt x="7877" y="5829"/>
                  <a:pt x="7877" y="5357"/>
                </a:cubicBezTo>
                <a:cubicBezTo>
                  <a:pt x="7877" y="4884"/>
                  <a:pt x="8255" y="4538"/>
                  <a:pt x="8728" y="4538"/>
                </a:cubicBezTo>
                <a:close/>
                <a:moveTo>
                  <a:pt x="6239" y="1"/>
                </a:moveTo>
                <a:cubicBezTo>
                  <a:pt x="2805" y="1"/>
                  <a:pt x="1" y="2395"/>
                  <a:pt x="1" y="5357"/>
                </a:cubicBezTo>
                <a:cubicBezTo>
                  <a:pt x="1" y="7436"/>
                  <a:pt x="1387" y="9200"/>
                  <a:pt x="3309" y="10082"/>
                </a:cubicBezTo>
                <a:lnTo>
                  <a:pt x="3309" y="12256"/>
                </a:lnTo>
                <a:cubicBezTo>
                  <a:pt x="3309" y="12486"/>
                  <a:pt x="3502" y="12646"/>
                  <a:pt x="3715" y="12646"/>
                </a:cubicBezTo>
                <a:cubicBezTo>
                  <a:pt x="3824" y="12646"/>
                  <a:pt x="3938" y="12604"/>
                  <a:pt x="4034" y="12508"/>
                </a:cubicBezTo>
                <a:lnTo>
                  <a:pt x="5609" y="10681"/>
                </a:lnTo>
                <a:cubicBezTo>
                  <a:pt x="5798" y="10681"/>
                  <a:pt x="5987" y="10713"/>
                  <a:pt x="6239" y="10713"/>
                </a:cubicBezTo>
                <a:cubicBezTo>
                  <a:pt x="9641" y="10713"/>
                  <a:pt x="12477" y="8350"/>
                  <a:pt x="12477" y="5357"/>
                </a:cubicBezTo>
                <a:cubicBezTo>
                  <a:pt x="12477" y="2395"/>
                  <a:pt x="9704" y="1"/>
                  <a:pt x="6239" y="1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41" name="Google Shape;6841;p49"/>
          <p:cNvSpPr/>
          <p:nvPr/>
        </p:nvSpPr>
        <p:spPr>
          <a:xfrm>
            <a:off x="1960055" y="3454996"/>
            <a:ext cx="291814" cy="344701"/>
          </a:xfrm>
          <a:custGeom>
            <a:avLst/>
            <a:gdLst/>
            <a:ahLst/>
            <a:cxnLst/>
            <a:rect l="l" t="t" r="r" b="b"/>
            <a:pathLst>
              <a:path w="10776" h="12729" extrusionOk="0">
                <a:moveTo>
                  <a:pt x="1670" y="851"/>
                </a:moveTo>
                <a:lnTo>
                  <a:pt x="1670" y="9326"/>
                </a:lnTo>
                <a:cubicBezTo>
                  <a:pt x="1355" y="9326"/>
                  <a:pt x="1072" y="9421"/>
                  <a:pt x="851" y="9578"/>
                </a:cubicBezTo>
                <a:lnTo>
                  <a:pt x="851" y="2049"/>
                </a:lnTo>
                <a:cubicBezTo>
                  <a:pt x="851" y="1481"/>
                  <a:pt x="1198" y="1072"/>
                  <a:pt x="1670" y="851"/>
                </a:cubicBezTo>
                <a:close/>
                <a:moveTo>
                  <a:pt x="9925" y="10177"/>
                </a:moveTo>
                <a:lnTo>
                  <a:pt x="9925" y="10208"/>
                </a:lnTo>
                <a:lnTo>
                  <a:pt x="9925" y="11846"/>
                </a:lnTo>
                <a:lnTo>
                  <a:pt x="1670" y="11846"/>
                </a:lnTo>
                <a:cubicBezTo>
                  <a:pt x="1229" y="11846"/>
                  <a:pt x="851" y="11468"/>
                  <a:pt x="851" y="11027"/>
                </a:cubicBezTo>
                <a:cubicBezTo>
                  <a:pt x="851" y="10586"/>
                  <a:pt x="1229" y="10177"/>
                  <a:pt x="1670" y="10177"/>
                </a:cubicBezTo>
                <a:close/>
                <a:moveTo>
                  <a:pt x="2111" y="1"/>
                </a:moveTo>
                <a:cubicBezTo>
                  <a:pt x="914" y="1"/>
                  <a:pt x="1" y="946"/>
                  <a:pt x="1" y="2080"/>
                </a:cubicBezTo>
                <a:lnTo>
                  <a:pt x="1" y="11059"/>
                </a:lnTo>
                <a:cubicBezTo>
                  <a:pt x="1" y="11973"/>
                  <a:pt x="757" y="12729"/>
                  <a:pt x="1670" y="12729"/>
                </a:cubicBezTo>
                <a:lnTo>
                  <a:pt x="10334" y="12729"/>
                </a:lnTo>
                <a:cubicBezTo>
                  <a:pt x="10586" y="12729"/>
                  <a:pt x="10775" y="12508"/>
                  <a:pt x="10775" y="12319"/>
                </a:cubicBezTo>
                <a:lnTo>
                  <a:pt x="10775" y="473"/>
                </a:lnTo>
                <a:cubicBezTo>
                  <a:pt x="10775" y="221"/>
                  <a:pt x="10586" y="64"/>
                  <a:pt x="10334" y="64"/>
                </a:cubicBezTo>
                <a:lnTo>
                  <a:pt x="9105" y="64"/>
                </a:lnTo>
                <a:lnTo>
                  <a:pt x="9105" y="3781"/>
                </a:lnTo>
                <a:cubicBezTo>
                  <a:pt x="9105" y="4011"/>
                  <a:pt x="8912" y="4171"/>
                  <a:pt x="8708" y="4171"/>
                </a:cubicBezTo>
                <a:cubicBezTo>
                  <a:pt x="8604" y="4171"/>
                  <a:pt x="8498" y="4129"/>
                  <a:pt x="8412" y="4033"/>
                </a:cubicBezTo>
                <a:lnTo>
                  <a:pt x="7845" y="3498"/>
                </a:lnTo>
                <a:lnTo>
                  <a:pt x="7310" y="4033"/>
                </a:lnTo>
                <a:cubicBezTo>
                  <a:pt x="7214" y="4129"/>
                  <a:pt x="7100" y="4171"/>
                  <a:pt x="6991" y="4171"/>
                </a:cubicBezTo>
                <a:cubicBezTo>
                  <a:pt x="6778" y="4171"/>
                  <a:pt x="6585" y="4011"/>
                  <a:pt x="6585" y="3781"/>
                </a:cubicBezTo>
                <a:lnTo>
                  <a:pt x="6585" y="64"/>
                </a:lnTo>
                <a:lnTo>
                  <a:pt x="2111" y="64"/>
                </a:lnTo>
                <a:lnTo>
                  <a:pt x="2111" y="1"/>
                </a:ln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842" name="Google Shape;6842;p49"/>
          <p:cNvGrpSpPr/>
          <p:nvPr/>
        </p:nvGrpSpPr>
        <p:grpSpPr>
          <a:xfrm>
            <a:off x="1932108" y="3851836"/>
            <a:ext cx="344701" cy="342995"/>
            <a:chOff x="-42259725" y="3951100"/>
            <a:chExt cx="318225" cy="316650"/>
          </a:xfrm>
          <a:solidFill>
            <a:srgbClr val="171536"/>
          </a:solidFill>
        </p:grpSpPr>
        <p:sp>
          <p:nvSpPr>
            <p:cNvPr id="6843" name="Google Shape;6843;p49"/>
            <p:cNvSpPr/>
            <p:nvPr/>
          </p:nvSpPr>
          <p:spPr>
            <a:xfrm>
              <a:off x="-42258150" y="3951100"/>
              <a:ext cx="316650" cy="123675"/>
            </a:xfrm>
            <a:custGeom>
              <a:avLst/>
              <a:gdLst/>
              <a:ahLst/>
              <a:cxnLst/>
              <a:rect l="l" t="t" r="r" b="b"/>
              <a:pathLst>
                <a:path w="12666" h="4947" extrusionOk="0">
                  <a:moveTo>
                    <a:pt x="2868" y="820"/>
                  </a:moveTo>
                  <a:cubicBezTo>
                    <a:pt x="3120" y="820"/>
                    <a:pt x="3277" y="1009"/>
                    <a:pt x="3277" y="1261"/>
                  </a:cubicBezTo>
                  <a:lnTo>
                    <a:pt x="3277" y="2899"/>
                  </a:lnTo>
                  <a:cubicBezTo>
                    <a:pt x="3277" y="3151"/>
                    <a:pt x="3057" y="3308"/>
                    <a:pt x="2868" y="3308"/>
                  </a:cubicBezTo>
                  <a:cubicBezTo>
                    <a:pt x="2647" y="3308"/>
                    <a:pt x="2490" y="3119"/>
                    <a:pt x="2427" y="2899"/>
                  </a:cubicBezTo>
                  <a:lnTo>
                    <a:pt x="2427" y="1261"/>
                  </a:lnTo>
                  <a:cubicBezTo>
                    <a:pt x="2427" y="1009"/>
                    <a:pt x="2647" y="851"/>
                    <a:pt x="2868" y="820"/>
                  </a:cubicBezTo>
                  <a:close/>
                  <a:moveTo>
                    <a:pt x="9767" y="820"/>
                  </a:moveTo>
                  <a:cubicBezTo>
                    <a:pt x="9988" y="820"/>
                    <a:pt x="10145" y="1009"/>
                    <a:pt x="10145" y="1261"/>
                  </a:cubicBezTo>
                  <a:lnTo>
                    <a:pt x="10145" y="2899"/>
                  </a:lnTo>
                  <a:cubicBezTo>
                    <a:pt x="10145" y="3151"/>
                    <a:pt x="9956" y="3308"/>
                    <a:pt x="9767" y="3308"/>
                  </a:cubicBezTo>
                  <a:cubicBezTo>
                    <a:pt x="9515" y="3308"/>
                    <a:pt x="9358" y="3119"/>
                    <a:pt x="9326" y="2899"/>
                  </a:cubicBezTo>
                  <a:lnTo>
                    <a:pt x="9326" y="1261"/>
                  </a:lnTo>
                  <a:cubicBezTo>
                    <a:pt x="9326" y="1009"/>
                    <a:pt x="9515" y="851"/>
                    <a:pt x="9767" y="820"/>
                  </a:cubicBezTo>
                  <a:close/>
                  <a:moveTo>
                    <a:pt x="2868" y="0"/>
                  </a:moveTo>
                  <a:cubicBezTo>
                    <a:pt x="2206" y="0"/>
                    <a:pt x="1639" y="536"/>
                    <a:pt x="1608" y="1229"/>
                  </a:cubicBezTo>
                  <a:lnTo>
                    <a:pt x="1608" y="1639"/>
                  </a:lnTo>
                  <a:lnTo>
                    <a:pt x="1230" y="1639"/>
                  </a:lnTo>
                  <a:cubicBezTo>
                    <a:pt x="536" y="1639"/>
                    <a:pt x="1" y="2206"/>
                    <a:pt x="1" y="2867"/>
                  </a:cubicBezTo>
                  <a:lnTo>
                    <a:pt x="1" y="4947"/>
                  </a:lnTo>
                  <a:lnTo>
                    <a:pt x="12666" y="4947"/>
                  </a:lnTo>
                  <a:lnTo>
                    <a:pt x="12666" y="2867"/>
                  </a:lnTo>
                  <a:cubicBezTo>
                    <a:pt x="12634" y="2206"/>
                    <a:pt x="12036" y="1639"/>
                    <a:pt x="11374" y="1639"/>
                  </a:cubicBezTo>
                  <a:lnTo>
                    <a:pt x="10996" y="1639"/>
                  </a:lnTo>
                  <a:lnTo>
                    <a:pt x="10996" y="1229"/>
                  </a:lnTo>
                  <a:cubicBezTo>
                    <a:pt x="10996" y="536"/>
                    <a:pt x="10429" y="0"/>
                    <a:pt x="9767" y="0"/>
                  </a:cubicBezTo>
                  <a:cubicBezTo>
                    <a:pt x="9106" y="0"/>
                    <a:pt x="8539" y="536"/>
                    <a:pt x="8507" y="1229"/>
                  </a:cubicBezTo>
                  <a:lnTo>
                    <a:pt x="8507" y="1639"/>
                  </a:lnTo>
                  <a:lnTo>
                    <a:pt x="4097" y="1639"/>
                  </a:lnTo>
                  <a:lnTo>
                    <a:pt x="4097" y="1229"/>
                  </a:lnTo>
                  <a:cubicBezTo>
                    <a:pt x="4097" y="536"/>
                    <a:pt x="3561" y="0"/>
                    <a:pt x="286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4" name="Google Shape;6844;p49"/>
            <p:cNvSpPr/>
            <p:nvPr/>
          </p:nvSpPr>
          <p:spPr>
            <a:xfrm>
              <a:off x="-42259725" y="4096800"/>
              <a:ext cx="316650" cy="170950"/>
            </a:xfrm>
            <a:custGeom>
              <a:avLst/>
              <a:gdLst/>
              <a:ahLst/>
              <a:cxnLst/>
              <a:rect l="l" t="t" r="r" b="b"/>
              <a:pathLst>
                <a:path w="12666" h="6838" extrusionOk="0">
                  <a:moveTo>
                    <a:pt x="1" y="1"/>
                  </a:moveTo>
                  <a:lnTo>
                    <a:pt x="1" y="5640"/>
                  </a:lnTo>
                  <a:lnTo>
                    <a:pt x="32" y="5640"/>
                  </a:lnTo>
                  <a:cubicBezTo>
                    <a:pt x="32" y="6302"/>
                    <a:pt x="568" y="6837"/>
                    <a:pt x="1261" y="6837"/>
                  </a:cubicBezTo>
                  <a:lnTo>
                    <a:pt x="11437" y="6837"/>
                  </a:lnTo>
                  <a:cubicBezTo>
                    <a:pt x="12099" y="6837"/>
                    <a:pt x="12666" y="6302"/>
                    <a:pt x="12666" y="5640"/>
                  </a:cubicBezTo>
                  <a:lnTo>
                    <a:pt x="12666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45" name="Google Shape;6845;p49"/>
          <p:cNvGrpSpPr/>
          <p:nvPr/>
        </p:nvGrpSpPr>
        <p:grpSpPr>
          <a:xfrm>
            <a:off x="3970164" y="3111306"/>
            <a:ext cx="343835" cy="313126"/>
            <a:chOff x="-40378075" y="3267450"/>
            <a:chExt cx="317425" cy="289075"/>
          </a:xfrm>
          <a:solidFill>
            <a:srgbClr val="171536"/>
          </a:solidFill>
        </p:grpSpPr>
        <p:sp>
          <p:nvSpPr>
            <p:cNvPr id="6846" name="Google Shape;6846;p49"/>
            <p:cNvSpPr/>
            <p:nvPr/>
          </p:nvSpPr>
          <p:spPr>
            <a:xfrm>
              <a:off x="-40218975" y="3308400"/>
              <a:ext cx="158325" cy="248125"/>
            </a:xfrm>
            <a:custGeom>
              <a:avLst/>
              <a:gdLst/>
              <a:ahLst/>
              <a:cxnLst/>
              <a:rect l="l" t="t" r="r" b="b"/>
              <a:pathLst>
                <a:path w="6333" h="9925" extrusionOk="0">
                  <a:moveTo>
                    <a:pt x="4694" y="1"/>
                  </a:moveTo>
                  <a:lnTo>
                    <a:pt x="4694" y="7877"/>
                  </a:lnTo>
                  <a:cubicBezTo>
                    <a:pt x="4694" y="8097"/>
                    <a:pt x="4474" y="8255"/>
                    <a:pt x="4253" y="8255"/>
                  </a:cubicBezTo>
                  <a:cubicBezTo>
                    <a:pt x="2993" y="8255"/>
                    <a:pt x="1638" y="8696"/>
                    <a:pt x="693" y="9452"/>
                  </a:cubicBezTo>
                  <a:cubicBezTo>
                    <a:pt x="536" y="9546"/>
                    <a:pt x="189" y="9925"/>
                    <a:pt x="0" y="9925"/>
                  </a:cubicBezTo>
                  <a:lnTo>
                    <a:pt x="5073" y="9925"/>
                  </a:lnTo>
                  <a:cubicBezTo>
                    <a:pt x="5734" y="9925"/>
                    <a:pt x="6333" y="9357"/>
                    <a:pt x="6333" y="8696"/>
                  </a:cubicBezTo>
                  <a:lnTo>
                    <a:pt x="6333" y="1229"/>
                  </a:lnTo>
                  <a:cubicBezTo>
                    <a:pt x="6333" y="536"/>
                    <a:pt x="5766" y="1"/>
                    <a:pt x="507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7" name="Google Shape;6847;p49"/>
            <p:cNvSpPr/>
            <p:nvPr/>
          </p:nvSpPr>
          <p:spPr>
            <a:xfrm>
              <a:off x="-40316650" y="3267450"/>
              <a:ext cx="86675" cy="257575"/>
            </a:xfrm>
            <a:custGeom>
              <a:avLst/>
              <a:gdLst/>
              <a:ahLst/>
              <a:cxnLst/>
              <a:rect l="l" t="t" r="r" b="b"/>
              <a:pathLst>
                <a:path w="3467" h="10303" extrusionOk="0">
                  <a:moveTo>
                    <a:pt x="1" y="0"/>
                  </a:moveTo>
                  <a:lnTo>
                    <a:pt x="1" y="9105"/>
                  </a:lnTo>
                  <a:cubicBezTo>
                    <a:pt x="1166" y="9200"/>
                    <a:pt x="2489" y="9578"/>
                    <a:pt x="3466" y="10302"/>
                  </a:cubicBezTo>
                  <a:lnTo>
                    <a:pt x="3466" y="1197"/>
                  </a:lnTo>
                  <a:cubicBezTo>
                    <a:pt x="2489" y="473"/>
                    <a:pt x="1229" y="95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8" name="Google Shape;6848;p49"/>
            <p:cNvSpPr/>
            <p:nvPr/>
          </p:nvSpPr>
          <p:spPr>
            <a:xfrm>
              <a:off x="-40209525" y="3267450"/>
              <a:ext cx="86650" cy="257575"/>
            </a:xfrm>
            <a:custGeom>
              <a:avLst/>
              <a:gdLst/>
              <a:ahLst/>
              <a:cxnLst/>
              <a:rect l="l" t="t" r="r" b="b"/>
              <a:pathLst>
                <a:path w="3466" h="10303" extrusionOk="0">
                  <a:moveTo>
                    <a:pt x="3466" y="0"/>
                  </a:moveTo>
                  <a:cubicBezTo>
                    <a:pt x="2300" y="95"/>
                    <a:pt x="977" y="473"/>
                    <a:pt x="0" y="1197"/>
                  </a:cubicBezTo>
                  <a:lnTo>
                    <a:pt x="0" y="10302"/>
                  </a:lnTo>
                  <a:cubicBezTo>
                    <a:pt x="977" y="9578"/>
                    <a:pt x="2237" y="9200"/>
                    <a:pt x="3466" y="9105"/>
                  </a:cubicBezTo>
                  <a:lnTo>
                    <a:pt x="3466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9" name="Google Shape;6849;p49"/>
            <p:cNvSpPr/>
            <p:nvPr/>
          </p:nvSpPr>
          <p:spPr>
            <a:xfrm>
              <a:off x="-40378075" y="3308400"/>
              <a:ext cx="157550" cy="248125"/>
            </a:xfrm>
            <a:custGeom>
              <a:avLst/>
              <a:gdLst/>
              <a:ahLst/>
              <a:cxnLst/>
              <a:rect l="l" t="t" r="r" b="b"/>
              <a:pathLst>
                <a:path w="6302" h="9925" extrusionOk="0">
                  <a:moveTo>
                    <a:pt x="1229" y="1"/>
                  </a:moveTo>
                  <a:cubicBezTo>
                    <a:pt x="567" y="1"/>
                    <a:pt x="0" y="536"/>
                    <a:pt x="0" y="1198"/>
                  </a:cubicBezTo>
                  <a:lnTo>
                    <a:pt x="0" y="8664"/>
                  </a:lnTo>
                  <a:cubicBezTo>
                    <a:pt x="32" y="9357"/>
                    <a:pt x="567" y="9925"/>
                    <a:pt x="1229" y="9925"/>
                  </a:cubicBezTo>
                  <a:lnTo>
                    <a:pt x="6301" y="9925"/>
                  </a:lnTo>
                  <a:cubicBezTo>
                    <a:pt x="6112" y="9925"/>
                    <a:pt x="5766" y="9609"/>
                    <a:pt x="5608" y="9452"/>
                  </a:cubicBezTo>
                  <a:cubicBezTo>
                    <a:pt x="4631" y="8664"/>
                    <a:pt x="3277" y="8255"/>
                    <a:pt x="2048" y="8255"/>
                  </a:cubicBezTo>
                  <a:cubicBezTo>
                    <a:pt x="1828" y="8255"/>
                    <a:pt x="1638" y="8066"/>
                    <a:pt x="1638" y="7877"/>
                  </a:cubicBezTo>
                  <a:lnTo>
                    <a:pt x="1638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50" name="Google Shape;6850;p49"/>
          <p:cNvGrpSpPr/>
          <p:nvPr/>
        </p:nvGrpSpPr>
        <p:grpSpPr>
          <a:xfrm>
            <a:off x="3973563" y="3476453"/>
            <a:ext cx="337038" cy="342995"/>
            <a:chOff x="-40372575" y="3604550"/>
            <a:chExt cx="311150" cy="316650"/>
          </a:xfrm>
          <a:solidFill>
            <a:srgbClr val="171536"/>
          </a:solidFill>
        </p:grpSpPr>
        <p:sp>
          <p:nvSpPr>
            <p:cNvPr id="6851" name="Google Shape;6851;p49"/>
            <p:cNvSpPr/>
            <p:nvPr/>
          </p:nvSpPr>
          <p:spPr>
            <a:xfrm>
              <a:off x="-40372575" y="3604550"/>
              <a:ext cx="311150" cy="134475"/>
            </a:xfrm>
            <a:custGeom>
              <a:avLst/>
              <a:gdLst/>
              <a:ahLst/>
              <a:cxnLst/>
              <a:rect l="l" t="t" r="r" b="b"/>
              <a:pathLst>
                <a:path w="12446" h="5379" extrusionOk="0">
                  <a:moveTo>
                    <a:pt x="3088" y="0"/>
                  </a:moveTo>
                  <a:cubicBezTo>
                    <a:pt x="1639" y="0"/>
                    <a:pt x="316" y="1008"/>
                    <a:pt x="95" y="2489"/>
                  </a:cubicBezTo>
                  <a:cubicBezTo>
                    <a:pt x="1" y="3214"/>
                    <a:pt x="190" y="3938"/>
                    <a:pt x="568" y="4506"/>
                  </a:cubicBezTo>
                  <a:cubicBezTo>
                    <a:pt x="962" y="5071"/>
                    <a:pt x="1607" y="5366"/>
                    <a:pt x="2240" y="5366"/>
                  </a:cubicBezTo>
                  <a:cubicBezTo>
                    <a:pt x="2772" y="5366"/>
                    <a:pt x="3296" y="5157"/>
                    <a:pt x="3655" y="4726"/>
                  </a:cubicBezTo>
                  <a:cubicBezTo>
                    <a:pt x="4569" y="3655"/>
                    <a:pt x="3844" y="2489"/>
                    <a:pt x="2836" y="2489"/>
                  </a:cubicBezTo>
                  <a:cubicBezTo>
                    <a:pt x="2584" y="2489"/>
                    <a:pt x="2427" y="2678"/>
                    <a:pt x="2427" y="2899"/>
                  </a:cubicBezTo>
                  <a:cubicBezTo>
                    <a:pt x="2427" y="3151"/>
                    <a:pt x="2616" y="3308"/>
                    <a:pt x="2836" y="3340"/>
                  </a:cubicBezTo>
                  <a:cubicBezTo>
                    <a:pt x="3057" y="3340"/>
                    <a:pt x="3214" y="3529"/>
                    <a:pt x="3214" y="3749"/>
                  </a:cubicBezTo>
                  <a:cubicBezTo>
                    <a:pt x="3214" y="3970"/>
                    <a:pt x="3025" y="4127"/>
                    <a:pt x="2836" y="4127"/>
                  </a:cubicBezTo>
                  <a:cubicBezTo>
                    <a:pt x="2049" y="4127"/>
                    <a:pt x="1450" y="3434"/>
                    <a:pt x="1608" y="2584"/>
                  </a:cubicBezTo>
                  <a:cubicBezTo>
                    <a:pt x="1754" y="1999"/>
                    <a:pt x="2279" y="1632"/>
                    <a:pt x="2882" y="1632"/>
                  </a:cubicBezTo>
                  <a:cubicBezTo>
                    <a:pt x="2930" y="1632"/>
                    <a:pt x="2977" y="1634"/>
                    <a:pt x="3025" y="1639"/>
                  </a:cubicBezTo>
                  <a:cubicBezTo>
                    <a:pt x="3624" y="1733"/>
                    <a:pt x="4128" y="2048"/>
                    <a:pt x="4474" y="2489"/>
                  </a:cubicBezTo>
                  <a:lnTo>
                    <a:pt x="7908" y="2489"/>
                  </a:lnTo>
                  <a:cubicBezTo>
                    <a:pt x="8255" y="2017"/>
                    <a:pt x="8759" y="1702"/>
                    <a:pt x="9358" y="1639"/>
                  </a:cubicBezTo>
                  <a:cubicBezTo>
                    <a:pt x="9406" y="1634"/>
                    <a:pt x="9453" y="1632"/>
                    <a:pt x="9501" y="1632"/>
                  </a:cubicBezTo>
                  <a:cubicBezTo>
                    <a:pt x="10104" y="1632"/>
                    <a:pt x="10629" y="1999"/>
                    <a:pt x="10775" y="2584"/>
                  </a:cubicBezTo>
                  <a:cubicBezTo>
                    <a:pt x="10964" y="3434"/>
                    <a:pt x="10334" y="4127"/>
                    <a:pt x="9547" y="4127"/>
                  </a:cubicBezTo>
                  <a:cubicBezTo>
                    <a:pt x="9326" y="4127"/>
                    <a:pt x="9137" y="3938"/>
                    <a:pt x="9137" y="3749"/>
                  </a:cubicBezTo>
                  <a:cubicBezTo>
                    <a:pt x="9137" y="3497"/>
                    <a:pt x="9326" y="3340"/>
                    <a:pt x="9547" y="3340"/>
                  </a:cubicBezTo>
                  <a:cubicBezTo>
                    <a:pt x="9799" y="3340"/>
                    <a:pt x="9956" y="3151"/>
                    <a:pt x="9956" y="2899"/>
                  </a:cubicBezTo>
                  <a:cubicBezTo>
                    <a:pt x="9956" y="2678"/>
                    <a:pt x="9767" y="2521"/>
                    <a:pt x="9547" y="2489"/>
                  </a:cubicBezTo>
                  <a:cubicBezTo>
                    <a:pt x="8539" y="2489"/>
                    <a:pt x="7814" y="3686"/>
                    <a:pt x="8728" y="4726"/>
                  </a:cubicBezTo>
                  <a:cubicBezTo>
                    <a:pt x="9099" y="5169"/>
                    <a:pt x="9626" y="5379"/>
                    <a:pt x="10158" y="5379"/>
                  </a:cubicBezTo>
                  <a:cubicBezTo>
                    <a:pt x="10800" y="5379"/>
                    <a:pt x="11451" y="5074"/>
                    <a:pt x="11847" y="4506"/>
                  </a:cubicBezTo>
                  <a:cubicBezTo>
                    <a:pt x="12225" y="3970"/>
                    <a:pt x="12445" y="3277"/>
                    <a:pt x="12319" y="2489"/>
                  </a:cubicBezTo>
                  <a:cubicBezTo>
                    <a:pt x="12130" y="1008"/>
                    <a:pt x="10775" y="0"/>
                    <a:pt x="93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2" name="Google Shape;6852;p49"/>
            <p:cNvSpPr/>
            <p:nvPr/>
          </p:nvSpPr>
          <p:spPr>
            <a:xfrm>
              <a:off x="-40312700" y="3730575"/>
              <a:ext cx="185100" cy="190625"/>
            </a:xfrm>
            <a:custGeom>
              <a:avLst/>
              <a:gdLst/>
              <a:ahLst/>
              <a:cxnLst/>
              <a:rect l="l" t="t" r="r" b="b"/>
              <a:pathLst>
                <a:path w="7404" h="7625" extrusionOk="0">
                  <a:moveTo>
                    <a:pt x="2426" y="0"/>
                  </a:moveTo>
                  <a:lnTo>
                    <a:pt x="2426" y="5639"/>
                  </a:lnTo>
                  <a:cubicBezTo>
                    <a:pt x="2426" y="5860"/>
                    <a:pt x="2237" y="6017"/>
                    <a:pt x="2048" y="6017"/>
                  </a:cubicBezTo>
                  <a:cubicBezTo>
                    <a:pt x="1796" y="6017"/>
                    <a:pt x="1638" y="5828"/>
                    <a:pt x="1638" y="5639"/>
                  </a:cubicBezTo>
                  <a:lnTo>
                    <a:pt x="1638" y="473"/>
                  </a:lnTo>
                  <a:cubicBezTo>
                    <a:pt x="1229" y="851"/>
                    <a:pt x="630" y="1103"/>
                    <a:pt x="0" y="1134"/>
                  </a:cubicBezTo>
                  <a:lnTo>
                    <a:pt x="0" y="7246"/>
                  </a:lnTo>
                  <a:cubicBezTo>
                    <a:pt x="0" y="7467"/>
                    <a:pt x="189" y="7624"/>
                    <a:pt x="378" y="7624"/>
                  </a:cubicBezTo>
                  <a:lnTo>
                    <a:pt x="6994" y="7624"/>
                  </a:lnTo>
                  <a:cubicBezTo>
                    <a:pt x="7246" y="7624"/>
                    <a:pt x="7404" y="7435"/>
                    <a:pt x="7404" y="7246"/>
                  </a:cubicBezTo>
                  <a:lnTo>
                    <a:pt x="7404" y="1134"/>
                  </a:lnTo>
                  <a:cubicBezTo>
                    <a:pt x="6774" y="1071"/>
                    <a:pt x="6175" y="788"/>
                    <a:pt x="5734" y="315"/>
                  </a:cubicBezTo>
                  <a:lnTo>
                    <a:pt x="5734" y="5639"/>
                  </a:lnTo>
                  <a:cubicBezTo>
                    <a:pt x="5734" y="5860"/>
                    <a:pt x="5545" y="6017"/>
                    <a:pt x="5324" y="6017"/>
                  </a:cubicBezTo>
                  <a:cubicBezTo>
                    <a:pt x="5072" y="6017"/>
                    <a:pt x="4915" y="5828"/>
                    <a:pt x="4915" y="5639"/>
                  </a:cubicBezTo>
                  <a:lnTo>
                    <a:pt x="4915" y="0"/>
                  </a:lnTo>
                  <a:lnTo>
                    <a:pt x="4096" y="0"/>
                  </a:lnTo>
                  <a:lnTo>
                    <a:pt x="4096" y="5639"/>
                  </a:lnTo>
                  <a:cubicBezTo>
                    <a:pt x="4096" y="5860"/>
                    <a:pt x="3907" y="6017"/>
                    <a:pt x="3686" y="6017"/>
                  </a:cubicBezTo>
                  <a:cubicBezTo>
                    <a:pt x="3466" y="6017"/>
                    <a:pt x="3277" y="5828"/>
                    <a:pt x="3277" y="5639"/>
                  </a:cubicBezTo>
                  <a:lnTo>
                    <a:pt x="3277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3" name="Google Shape;6853;p49"/>
            <p:cNvSpPr/>
            <p:nvPr/>
          </p:nvSpPr>
          <p:spPr>
            <a:xfrm>
              <a:off x="-40250475" y="3688025"/>
              <a:ext cx="66950" cy="20500"/>
            </a:xfrm>
            <a:custGeom>
              <a:avLst/>
              <a:gdLst/>
              <a:ahLst/>
              <a:cxnLst/>
              <a:rect l="l" t="t" r="r" b="b"/>
              <a:pathLst>
                <a:path w="2678" h="820" extrusionOk="0">
                  <a:moveTo>
                    <a:pt x="0" y="1"/>
                  </a:moveTo>
                  <a:cubicBezTo>
                    <a:pt x="32" y="127"/>
                    <a:pt x="32" y="284"/>
                    <a:pt x="32" y="379"/>
                  </a:cubicBezTo>
                  <a:cubicBezTo>
                    <a:pt x="32" y="536"/>
                    <a:pt x="32" y="662"/>
                    <a:pt x="0" y="788"/>
                  </a:cubicBezTo>
                  <a:lnTo>
                    <a:pt x="2666" y="788"/>
                  </a:lnTo>
                  <a:cubicBezTo>
                    <a:pt x="2615" y="649"/>
                    <a:pt x="2615" y="555"/>
                    <a:pt x="2615" y="379"/>
                  </a:cubicBezTo>
                  <a:cubicBezTo>
                    <a:pt x="2615" y="284"/>
                    <a:pt x="2615" y="127"/>
                    <a:pt x="2678" y="1"/>
                  </a:cubicBezTo>
                  <a:close/>
                  <a:moveTo>
                    <a:pt x="2666" y="788"/>
                  </a:moveTo>
                  <a:cubicBezTo>
                    <a:pt x="2670" y="799"/>
                    <a:pt x="2674" y="809"/>
                    <a:pt x="2678" y="820"/>
                  </a:cubicBezTo>
                  <a:lnTo>
                    <a:pt x="2678" y="78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854" name="Google Shape;6854;p49"/>
          <p:cNvSpPr/>
          <p:nvPr/>
        </p:nvSpPr>
        <p:spPr>
          <a:xfrm>
            <a:off x="3975433" y="3873803"/>
            <a:ext cx="336171" cy="344783"/>
          </a:xfrm>
          <a:custGeom>
            <a:avLst/>
            <a:gdLst/>
            <a:ahLst/>
            <a:cxnLst/>
            <a:rect l="l" t="t" r="r" b="b"/>
            <a:pathLst>
              <a:path w="12414" h="12732" extrusionOk="0">
                <a:moveTo>
                  <a:pt x="11965" y="0"/>
                </a:moveTo>
                <a:cubicBezTo>
                  <a:pt x="11946" y="0"/>
                  <a:pt x="11928" y="1"/>
                  <a:pt x="11910" y="4"/>
                </a:cubicBezTo>
                <a:lnTo>
                  <a:pt x="4474" y="1642"/>
                </a:lnTo>
                <a:cubicBezTo>
                  <a:pt x="4254" y="1705"/>
                  <a:pt x="4128" y="1862"/>
                  <a:pt x="4128" y="2051"/>
                </a:cubicBezTo>
                <a:lnTo>
                  <a:pt x="4128" y="9108"/>
                </a:lnTo>
                <a:cubicBezTo>
                  <a:pt x="3718" y="8793"/>
                  <a:pt x="3120" y="8541"/>
                  <a:pt x="2490" y="8541"/>
                </a:cubicBezTo>
                <a:cubicBezTo>
                  <a:pt x="1103" y="8541"/>
                  <a:pt x="1" y="9486"/>
                  <a:pt x="1" y="10652"/>
                </a:cubicBezTo>
                <a:cubicBezTo>
                  <a:pt x="1" y="11786"/>
                  <a:pt x="1103" y="12731"/>
                  <a:pt x="2490" y="12731"/>
                </a:cubicBezTo>
                <a:cubicBezTo>
                  <a:pt x="3876" y="12731"/>
                  <a:pt x="4979" y="11786"/>
                  <a:pt x="4979" y="10652"/>
                </a:cubicBezTo>
                <a:lnTo>
                  <a:pt x="4979" y="4887"/>
                </a:lnTo>
                <a:lnTo>
                  <a:pt x="11595" y="3438"/>
                </a:lnTo>
                <a:lnTo>
                  <a:pt x="11595" y="7502"/>
                </a:lnTo>
                <a:cubicBezTo>
                  <a:pt x="11154" y="7187"/>
                  <a:pt x="10555" y="6935"/>
                  <a:pt x="9925" y="6935"/>
                </a:cubicBezTo>
                <a:cubicBezTo>
                  <a:pt x="8570" y="6935"/>
                  <a:pt x="7467" y="7880"/>
                  <a:pt x="7467" y="9014"/>
                </a:cubicBezTo>
                <a:cubicBezTo>
                  <a:pt x="7467" y="10180"/>
                  <a:pt x="8570" y="11125"/>
                  <a:pt x="9925" y="11125"/>
                </a:cubicBezTo>
                <a:cubicBezTo>
                  <a:pt x="11311" y="11125"/>
                  <a:pt x="12414" y="10180"/>
                  <a:pt x="12414" y="9014"/>
                </a:cubicBezTo>
                <a:lnTo>
                  <a:pt x="12414" y="445"/>
                </a:lnTo>
                <a:cubicBezTo>
                  <a:pt x="12414" y="182"/>
                  <a:pt x="12197" y="0"/>
                  <a:pt x="11965" y="0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855" name="Google Shape;6855;p49"/>
          <p:cNvGrpSpPr/>
          <p:nvPr/>
        </p:nvGrpSpPr>
        <p:grpSpPr>
          <a:xfrm>
            <a:off x="5989185" y="3060098"/>
            <a:ext cx="369940" cy="345026"/>
            <a:chOff x="-38542250" y="3220175"/>
            <a:chExt cx="341525" cy="318525"/>
          </a:xfrm>
          <a:solidFill>
            <a:srgbClr val="171536"/>
          </a:solidFill>
        </p:grpSpPr>
        <p:sp>
          <p:nvSpPr>
            <p:cNvPr id="6856" name="Google Shape;6856;p49"/>
            <p:cNvSpPr/>
            <p:nvPr/>
          </p:nvSpPr>
          <p:spPr>
            <a:xfrm>
              <a:off x="-38542250" y="3440725"/>
              <a:ext cx="101750" cy="97975"/>
            </a:xfrm>
            <a:custGeom>
              <a:avLst/>
              <a:gdLst/>
              <a:ahLst/>
              <a:cxnLst/>
              <a:rect l="l" t="t" r="r" b="b"/>
              <a:pathLst>
                <a:path w="4070" h="3919" extrusionOk="0">
                  <a:moveTo>
                    <a:pt x="1455" y="0"/>
                  </a:moveTo>
                  <a:lnTo>
                    <a:pt x="1013" y="2489"/>
                  </a:lnTo>
                  <a:lnTo>
                    <a:pt x="289" y="3214"/>
                  </a:lnTo>
                  <a:cubicBezTo>
                    <a:pt x="1" y="3502"/>
                    <a:pt x="280" y="3919"/>
                    <a:pt x="597" y="3919"/>
                  </a:cubicBezTo>
                  <a:cubicBezTo>
                    <a:pt x="695" y="3919"/>
                    <a:pt x="798" y="3878"/>
                    <a:pt x="887" y="3781"/>
                  </a:cubicBezTo>
                  <a:lnTo>
                    <a:pt x="1612" y="3088"/>
                  </a:lnTo>
                  <a:lnTo>
                    <a:pt x="4069" y="2647"/>
                  </a:lnTo>
                  <a:lnTo>
                    <a:pt x="145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7" name="Google Shape;6857;p49"/>
            <p:cNvSpPr/>
            <p:nvPr/>
          </p:nvSpPr>
          <p:spPr>
            <a:xfrm>
              <a:off x="-38494875" y="3354075"/>
              <a:ext cx="141800" cy="141025"/>
            </a:xfrm>
            <a:custGeom>
              <a:avLst/>
              <a:gdLst/>
              <a:ahLst/>
              <a:cxnLst/>
              <a:rect l="l" t="t" r="r" b="b"/>
              <a:pathLst>
                <a:path w="5672" h="5641" extrusionOk="0">
                  <a:moveTo>
                    <a:pt x="2742" y="1"/>
                  </a:moveTo>
                  <a:lnTo>
                    <a:pt x="1" y="2710"/>
                  </a:lnTo>
                  <a:lnTo>
                    <a:pt x="2931" y="5640"/>
                  </a:lnTo>
                  <a:lnTo>
                    <a:pt x="5671" y="2899"/>
                  </a:lnTo>
                  <a:lnTo>
                    <a:pt x="2742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8" name="Google Shape;6858;p49"/>
            <p:cNvSpPr/>
            <p:nvPr/>
          </p:nvSpPr>
          <p:spPr>
            <a:xfrm>
              <a:off x="-38432050" y="3220175"/>
              <a:ext cx="231325" cy="192225"/>
            </a:xfrm>
            <a:custGeom>
              <a:avLst/>
              <a:gdLst/>
              <a:ahLst/>
              <a:cxnLst/>
              <a:rect l="l" t="t" r="r" b="b"/>
              <a:pathLst>
                <a:path w="9253" h="7689" extrusionOk="0">
                  <a:moveTo>
                    <a:pt x="3442" y="1"/>
                  </a:moveTo>
                  <a:cubicBezTo>
                    <a:pt x="3127" y="1"/>
                    <a:pt x="2812" y="127"/>
                    <a:pt x="2591" y="379"/>
                  </a:cubicBezTo>
                  <a:lnTo>
                    <a:pt x="292" y="2647"/>
                  </a:lnTo>
                  <a:cubicBezTo>
                    <a:pt x="1" y="2962"/>
                    <a:pt x="287" y="3370"/>
                    <a:pt x="607" y="3370"/>
                  </a:cubicBezTo>
                  <a:cubicBezTo>
                    <a:pt x="704" y="3370"/>
                    <a:pt x="803" y="3333"/>
                    <a:pt x="890" y="3246"/>
                  </a:cubicBezTo>
                  <a:lnTo>
                    <a:pt x="3190" y="946"/>
                  </a:lnTo>
                  <a:cubicBezTo>
                    <a:pt x="3269" y="867"/>
                    <a:pt x="3371" y="828"/>
                    <a:pt x="3474" y="828"/>
                  </a:cubicBezTo>
                  <a:cubicBezTo>
                    <a:pt x="3576" y="828"/>
                    <a:pt x="3678" y="867"/>
                    <a:pt x="3757" y="946"/>
                  </a:cubicBezTo>
                  <a:lnTo>
                    <a:pt x="4198" y="1387"/>
                  </a:lnTo>
                  <a:lnTo>
                    <a:pt x="827" y="4758"/>
                  </a:lnTo>
                  <a:lnTo>
                    <a:pt x="3726" y="7688"/>
                  </a:lnTo>
                  <a:lnTo>
                    <a:pt x="7821" y="3593"/>
                  </a:lnTo>
                  <a:cubicBezTo>
                    <a:pt x="9253" y="2161"/>
                    <a:pt x="8028" y="43"/>
                    <a:pt x="6392" y="43"/>
                  </a:cubicBezTo>
                  <a:cubicBezTo>
                    <a:pt x="5868" y="43"/>
                    <a:pt x="5301" y="261"/>
                    <a:pt x="4765" y="789"/>
                  </a:cubicBezTo>
                  <a:cubicBezTo>
                    <a:pt x="4324" y="379"/>
                    <a:pt x="4041" y="1"/>
                    <a:pt x="344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59" name="Google Shape;6859;p49"/>
          <p:cNvGrpSpPr/>
          <p:nvPr/>
        </p:nvGrpSpPr>
        <p:grpSpPr>
          <a:xfrm>
            <a:off x="6002657" y="3458526"/>
            <a:ext cx="342995" cy="342156"/>
            <a:chOff x="-38537400" y="3588000"/>
            <a:chExt cx="316650" cy="315875"/>
          </a:xfrm>
          <a:solidFill>
            <a:srgbClr val="171536"/>
          </a:solidFill>
        </p:grpSpPr>
        <p:sp>
          <p:nvSpPr>
            <p:cNvPr id="6860" name="Google Shape;6860;p49"/>
            <p:cNvSpPr/>
            <p:nvPr/>
          </p:nvSpPr>
          <p:spPr>
            <a:xfrm>
              <a:off x="-38327900" y="3719550"/>
              <a:ext cx="20500" cy="41750"/>
            </a:xfrm>
            <a:custGeom>
              <a:avLst/>
              <a:gdLst/>
              <a:ahLst/>
              <a:cxnLst/>
              <a:rect l="l" t="t" r="r" b="b"/>
              <a:pathLst>
                <a:path w="820" h="1670" extrusionOk="0">
                  <a:moveTo>
                    <a:pt x="1" y="0"/>
                  </a:moveTo>
                  <a:lnTo>
                    <a:pt x="1" y="1229"/>
                  </a:lnTo>
                  <a:cubicBezTo>
                    <a:pt x="1" y="1449"/>
                    <a:pt x="190" y="1607"/>
                    <a:pt x="442" y="1670"/>
                  </a:cubicBezTo>
                  <a:cubicBezTo>
                    <a:pt x="631" y="1607"/>
                    <a:pt x="820" y="1449"/>
                    <a:pt x="820" y="1229"/>
                  </a:cubicBezTo>
                  <a:lnTo>
                    <a:pt x="82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1" name="Google Shape;6861;p49"/>
            <p:cNvSpPr/>
            <p:nvPr/>
          </p:nvSpPr>
          <p:spPr>
            <a:xfrm>
              <a:off x="-38452350" y="3719550"/>
              <a:ext cx="21300" cy="41750"/>
            </a:xfrm>
            <a:custGeom>
              <a:avLst/>
              <a:gdLst/>
              <a:ahLst/>
              <a:cxnLst/>
              <a:rect l="l" t="t" r="r" b="b"/>
              <a:pathLst>
                <a:path w="852" h="1670" extrusionOk="0">
                  <a:moveTo>
                    <a:pt x="1" y="0"/>
                  </a:moveTo>
                  <a:lnTo>
                    <a:pt x="1" y="1229"/>
                  </a:lnTo>
                  <a:cubicBezTo>
                    <a:pt x="1" y="1449"/>
                    <a:pt x="221" y="1607"/>
                    <a:pt x="410" y="1670"/>
                  </a:cubicBezTo>
                  <a:cubicBezTo>
                    <a:pt x="631" y="1607"/>
                    <a:pt x="851" y="1449"/>
                    <a:pt x="851" y="1229"/>
                  </a:cubicBezTo>
                  <a:lnTo>
                    <a:pt x="851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2" name="Google Shape;6862;p49"/>
            <p:cNvSpPr/>
            <p:nvPr/>
          </p:nvSpPr>
          <p:spPr>
            <a:xfrm>
              <a:off x="-38516925" y="3759700"/>
              <a:ext cx="275700" cy="144175"/>
            </a:xfrm>
            <a:custGeom>
              <a:avLst/>
              <a:gdLst/>
              <a:ahLst/>
              <a:cxnLst/>
              <a:rect l="l" t="t" r="r" b="b"/>
              <a:pathLst>
                <a:path w="11028" h="5767" extrusionOk="0">
                  <a:moveTo>
                    <a:pt x="7152" y="1671"/>
                  </a:moveTo>
                  <a:cubicBezTo>
                    <a:pt x="7404" y="1671"/>
                    <a:pt x="7593" y="1860"/>
                    <a:pt x="7593" y="2112"/>
                  </a:cubicBezTo>
                  <a:lnTo>
                    <a:pt x="7593" y="3750"/>
                  </a:lnTo>
                  <a:cubicBezTo>
                    <a:pt x="7593" y="4002"/>
                    <a:pt x="7404" y="4159"/>
                    <a:pt x="7152" y="4159"/>
                  </a:cubicBezTo>
                  <a:lnTo>
                    <a:pt x="3844" y="4159"/>
                  </a:lnTo>
                  <a:cubicBezTo>
                    <a:pt x="3624" y="4159"/>
                    <a:pt x="3434" y="3939"/>
                    <a:pt x="3434" y="3750"/>
                  </a:cubicBezTo>
                  <a:lnTo>
                    <a:pt x="3434" y="2112"/>
                  </a:lnTo>
                  <a:cubicBezTo>
                    <a:pt x="3434" y="1860"/>
                    <a:pt x="3624" y="1671"/>
                    <a:pt x="3844" y="1671"/>
                  </a:cubicBezTo>
                  <a:close/>
                  <a:moveTo>
                    <a:pt x="0" y="1"/>
                  </a:moveTo>
                  <a:lnTo>
                    <a:pt x="0" y="4537"/>
                  </a:lnTo>
                  <a:cubicBezTo>
                    <a:pt x="0" y="5199"/>
                    <a:pt x="568" y="5766"/>
                    <a:pt x="1261" y="5766"/>
                  </a:cubicBezTo>
                  <a:lnTo>
                    <a:pt x="9798" y="5766"/>
                  </a:lnTo>
                  <a:cubicBezTo>
                    <a:pt x="10460" y="5766"/>
                    <a:pt x="11027" y="5199"/>
                    <a:pt x="11027" y="4537"/>
                  </a:cubicBezTo>
                  <a:lnTo>
                    <a:pt x="11027" y="1"/>
                  </a:lnTo>
                  <a:lnTo>
                    <a:pt x="9168" y="1"/>
                  </a:lnTo>
                  <a:cubicBezTo>
                    <a:pt x="9011" y="473"/>
                    <a:pt x="8538" y="851"/>
                    <a:pt x="8003" y="851"/>
                  </a:cubicBezTo>
                  <a:cubicBezTo>
                    <a:pt x="7436" y="851"/>
                    <a:pt x="6995" y="473"/>
                    <a:pt x="6806" y="1"/>
                  </a:cubicBezTo>
                  <a:lnTo>
                    <a:pt x="4159" y="1"/>
                  </a:lnTo>
                  <a:cubicBezTo>
                    <a:pt x="4002" y="473"/>
                    <a:pt x="3560" y="851"/>
                    <a:pt x="2993" y="851"/>
                  </a:cubicBezTo>
                  <a:cubicBezTo>
                    <a:pt x="2489" y="851"/>
                    <a:pt x="2017" y="536"/>
                    <a:pt x="185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3" name="Google Shape;6863;p49"/>
            <p:cNvSpPr/>
            <p:nvPr/>
          </p:nvSpPr>
          <p:spPr>
            <a:xfrm>
              <a:off x="-38537400" y="3588000"/>
              <a:ext cx="316650" cy="151250"/>
            </a:xfrm>
            <a:custGeom>
              <a:avLst/>
              <a:gdLst/>
              <a:ahLst/>
              <a:cxnLst/>
              <a:rect l="l" t="t" r="r" b="b"/>
              <a:pathLst>
                <a:path w="12666" h="6050" extrusionOk="0">
                  <a:moveTo>
                    <a:pt x="7971" y="820"/>
                  </a:moveTo>
                  <a:cubicBezTo>
                    <a:pt x="8223" y="820"/>
                    <a:pt x="8381" y="1009"/>
                    <a:pt x="8412" y="1229"/>
                  </a:cubicBezTo>
                  <a:lnTo>
                    <a:pt x="8412" y="1639"/>
                  </a:lnTo>
                  <a:lnTo>
                    <a:pt x="4253" y="1639"/>
                  </a:lnTo>
                  <a:lnTo>
                    <a:pt x="4253" y="1229"/>
                  </a:lnTo>
                  <a:cubicBezTo>
                    <a:pt x="4253" y="1009"/>
                    <a:pt x="4443" y="851"/>
                    <a:pt x="4663" y="820"/>
                  </a:cubicBezTo>
                  <a:close/>
                  <a:moveTo>
                    <a:pt x="4632" y="1"/>
                  </a:moveTo>
                  <a:cubicBezTo>
                    <a:pt x="3970" y="1"/>
                    <a:pt x="3403" y="536"/>
                    <a:pt x="3403" y="1229"/>
                  </a:cubicBezTo>
                  <a:lnTo>
                    <a:pt x="3403" y="1639"/>
                  </a:lnTo>
                  <a:lnTo>
                    <a:pt x="1229" y="1639"/>
                  </a:lnTo>
                  <a:cubicBezTo>
                    <a:pt x="536" y="1639"/>
                    <a:pt x="0" y="2175"/>
                    <a:pt x="0" y="2868"/>
                  </a:cubicBezTo>
                  <a:lnTo>
                    <a:pt x="0" y="5609"/>
                  </a:lnTo>
                  <a:cubicBezTo>
                    <a:pt x="0" y="5861"/>
                    <a:pt x="189" y="6050"/>
                    <a:pt x="378" y="6050"/>
                  </a:cubicBezTo>
                  <a:lnTo>
                    <a:pt x="2584" y="6050"/>
                  </a:lnTo>
                  <a:lnTo>
                    <a:pt x="2584" y="4821"/>
                  </a:lnTo>
                  <a:cubicBezTo>
                    <a:pt x="2584" y="4600"/>
                    <a:pt x="2804" y="4380"/>
                    <a:pt x="3025" y="4380"/>
                  </a:cubicBezTo>
                  <a:lnTo>
                    <a:pt x="4663" y="4380"/>
                  </a:lnTo>
                  <a:cubicBezTo>
                    <a:pt x="4915" y="4380"/>
                    <a:pt x="5104" y="4600"/>
                    <a:pt x="5104" y="4821"/>
                  </a:cubicBezTo>
                  <a:lnTo>
                    <a:pt x="5104" y="6050"/>
                  </a:lnTo>
                  <a:lnTo>
                    <a:pt x="7593" y="6050"/>
                  </a:lnTo>
                  <a:lnTo>
                    <a:pt x="7593" y="4821"/>
                  </a:lnTo>
                  <a:cubicBezTo>
                    <a:pt x="7593" y="4600"/>
                    <a:pt x="7782" y="4380"/>
                    <a:pt x="7971" y="4380"/>
                  </a:cubicBezTo>
                  <a:lnTo>
                    <a:pt x="9641" y="4380"/>
                  </a:lnTo>
                  <a:cubicBezTo>
                    <a:pt x="9861" y="4380"/>
                    <a:pt x="10019" y="4600"/>
                    <a:pt x="10019" y="4821"/>
                  </a:cubicBezTo>
                  <a:lnTo>
                    <a:pt x="10019" y="6050"/>
                  </a:lnTo>
                  <a:lnTo>
                    <a:pt x="12224" y="6050"/>
                  </a:lnTo>
                  <a:cubicBezTo>
                    <a:pt x="12476" y="6050"/>
                    <a:pt x="12665" y="5861"/>
                    <a:pt x="12665" y="5609"/>
                  </a:cubicBezTo>
                  <a:lnTo>
                    <a:pt x="12665" y="2868"/>
                  </a:lnTo>
                  <a:cubicBezTo>
                    <a:pt x="12665" y="2238"/>
                    <a:pt x="12067" y="1639"/>
                    <a:pt x="11405" y="1639"/>
                  </a:cubicBezTo>
                  <a:lnTo>
                    <a:pt x="9200" y="1639"/>
                  </a:lnTo>
                  <a:lnTo>
                    <a:pt x="9200" y="1229"/>
                  </a:lnTo>
                  <a:cubicBezTo>
                    <a:pt x="9200" y="568"/>
                    <a:pt x="8664" y="32"/>
                    <a:pt x="794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64" name="Google Shape;6864;p49"/>
          <p:cNvGrpSpPr/>
          <p:nvPr/>
        </p:nvGrpSpPr>
        <p:grpSpPr>
          <a:xfrm>
            <a:off x="6001804" y="3855248"/>
            <a:ext cx="344701" cy="342995"/>
            <a:chOff x="-38538975" y="3954250"/>
            <a:chExt cx="318225" cy="316650"/>
          </a:xfrm>
          <a:solidFill>
            <a:srgbClr val="171536"/>
          </a:solidFill>
        </p:grpSpPr>
        <p:sp>
          <p:nvSpPr>
            <p:cNvPr id="6865" name="Google Shape;6865;p49"/>
            <p:cNvSpPr/>
            <p:nvPr/>
          </p:nvSpPr>
          <p:spPr>
            <a:xfrm>
              <a:off x="-38538975" y="3954250"/>
              <a:ext cx="254425" cy="253625"/>
            </a:xfrm>
            <a:custGeom>
              <a:avLst/>
              <a:gdLst/>
              <a:ahLst/>
              <a:cxnLst/>
              <a:rect l="l" t="t" r="r" b="b"/>
              <a:pathLst>
                <a:path w="10177" h="10145" extrusionOk="0">
                  <a:moveTo>
                    <a:pt x="5104" y="3813"/>
                  </a:moveTo>
                  <a:cubicBezTo>
                    <a:pt x="5797" y="3813"/>
                    <a:pt x="6364" y="4348"/>
                    <a:pt x="6364" y="5073"/>
                  </a:cubicBezTo>
                  <a:cubicBezTo>
                    <a:pt x="6364" y="5766"/>
                    <a:pt x="5797" y="6333"/>
                    <a:pt x="5104" y="6333"/>
                  </a:cubicBezTo>
                  <a:cubicBezTo>
                    <a:pt x="4379" y="6333"/>
                    <a:pt x="3844" y="5766"/>
                    <a:pt x="3844" y="5073"/>
                  </a:cubicBezTo>
                  <a:cubicBezTo>
                    <a:pt x="3844" y="4411"/>
                    <a:pt x="4411" y="3813"/>
                    <a:pt x="5104" y="3813"/>
                  </a:cubicBezTo>
                  <a:close/>
                  <a:moveTo>
                    <a:pt x="5104" y="0"/>
                  </a:moveTo>
                  <a:cubicBezTo>
                    <a:pt x="2300" y="0"/>
                    <a:pt x="0" y="2269"/>
                    <a:pt x="0" y="5073"/>
                  </a:cubicBezTo>
                  <a:cubicBezTo>
                    <a:pt x="63" y="7908"/>
                    <a:pt x="2300" y="10145"/>
                    <a:pt x="5104" y="10145"/>
                  </a:cubicBezTo>
                  <a:cubicBezTo>
                    <a:pt x="7877" y="10145"/>
                    <a:pt x="10176" y="7877"/>
                    <a:pt x="10176" y="5073"/>
                  </a:cubicBezTo>
                  <a:cubicBezTo>
                    <a:pt x="10176" y="2269"/>
                    <a:pt x="7877" y="0"/>
                    <a:pt x="510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6" name="Google Shape;6866;p49"/>
            <p:cNvSpPr/>
            <p:nvPr/>
          </p:nvSpPr>
          <p:spPr>
            <a:xfrm>
              <a:off x="-38496450" y="4081725"/>
              <a:ext cx="275700" cy="189175"/>
            </a:xfrm>
            <a:custGeom>
              <a:avLst/>
              <a:gdLst/>
              <a:ahLst/>
              <a:cxnLst/>
              <a:rect l="l" t="t" r="r" b="b"/>
              <a:pathLst>
                <a:path w="11028" h="7567" extrusionOk="0">
                  <a:moveTo>
                    <a:pt x="9774" y="0"/>
                  </a:moveTo>
                  <a:cubicBezTo>
                    <a:pt x="9040" y="0"/>
                    <a:pt x="8444" y="548"/>
                    <a:pt x="8444" y="1265"/>
                  </a:cubicBezTo>
                  <a:cubicBezTo>
                    <a:pt x="8444" y="1801"/>
                    <a:pt x="8790" y="2305"/>
                    <a:pt x="9295" y="2463"/>
                  </a:cubicBezTo>
                  <a:lnTo>
                    <a:pt x="9295" y="2967"/>
                  </a:lnTo>
                  <a:cubicBezTo>
                    <a:pt x="9295" y="4416"/>
                    <a:pt x="8192" y="5645"/>
                    <a:pt x="6774" y="5834"/>
                  </a:cubicBezTo>
                  <a:lnTo>
                    <a:pt x="6774" y="4825"/>
                  </a:lnTo>
                  <a:cubicBezTo>
                    <a:pt x="5829" y="5487"/>
                    <a:pt x="4663" y="5865"/>
                    <a:pt x="3403" y="5865"/>
                  </a:cubicBezTo>
                  <a:cubicBezTo>
                    <a:pt x="2143" y="5865"/>
                    <a:pt x="977" y="5487"/>
                    <a:pt x="1" y="4825"/>
                  </a:cubicBezTo>
                  <a:lnTo>
                    <a:pt x="1" y="6306"/>
                  </a:lnTo>
                  <a:cubicBezTo>
                    <a:pt x="1" y="7031"/>
                    <a:pt x="568" y="7566"/>
                    <a:pt x="1261" y="7566"/>
                  </a:cubicBezTo>
                  <a:lnTo>
                    <a:pt x="5388" y="7566"/>
                  </a:lnTo>
                  <a:cubicBezTo>
                    <a:pt x="5955" y="7566"/>
                    <a:pt x="6459" y="7220"/>
                    <a:pt x="6617" y="6716"/>
                  </a:cubicBezTo>
                  <a:cubicBezTo>
                    <a:pt x="8601" y="6495"/>
                    <a:pt x="10082" y="4920"/>
                    <a:pt x="10114" y="2904"/>
                  </a:cubicBezTo>
                  <a:lnTo>
                    <a:pt x="10114" y="2400"/>
                  </a:lnTo>
                  <a:cubicBezTo>
                    <a:pt x="10649" y="2211"/>
                    <a:pt x="11027" y="1706"/>
                    <a:pt x="10996" y="1108"/>
                  </a:cubicBezTo>
                  <a:cubicBezTo>
                    <a:pt x="10964" y="572"/>
                    <a:pt x="10492" y="100"/>
                    <a:pt x="9893" y="5"/>
                  </a:cubicBezTo>
                  <a:cubicBezTo>
                    <a:pt x="9853" y="2"/>
                    <a:pt x="9813" y="0"/>
                    <a:pt x="97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67" name="Google Shape;6867;p49"/>
          <p:cNvGrpSpPr/>
          <p:nvPr/>
        </p:nvGrpSpPr>
        <p:grpSpPr>
          <a:xfrm>
            <a:off x="7223057" y="3850545"/>
            <a:ext cx="348086" cy="344701"/>
            <a:chOff x="-37385100" y="3949908"/>
            <a:chExt cx="321350" cy="318225"/>
          </a:xfrm>
          <a:solidFill>
            <a:srgbClr val="171536"/>
          </a:solidFill>
        </p:grpSpPr>
        <p:sp>
          <p:nvSpPr>
            <p:cNvPr id="6868" name="Google Shape;6868;p49"/>
            <p:cNvSpPr/>
            <p:nvPr/>
          </p:nvSpPr>
          <p:spPr>
            <a:xfrm>
              <a:off x="-37190575" y="4145233"/>
              <a:ext cx="126825" cy="122900"/>
            </a:xfrm>
            <a:custGeom>
              <a:avLst/>
              <a:gdLst/>
              <a:ahLst/>
              <a:cxnLst/>
              <a:rect l="l" t="t" r="r" b="b"/>
              <a:pathLst>
                <a:path w="5073" h="4916" extrusionOk="0">
                  <a:moveTo>
                    <a:pt x="2238" y="1"/>
                  </a:moveTo>
                  <a:cubicBezTo>
                    <a:pt x="1986" y="442"/>
                    <a:pt x="1671" y="820"/>
                    <a:pt x="1324" y="1229"/>
                  </a:cubicBezTo>
                  <a:cubicBezTo>
                    <a:pt x="946" y="1671"/>
                    <a:pt x="473" y="1986"/>
                    <a:pt x="1" y="2238"/>
                  </a:cubicBezTo>
                  <a:lnTo>
                    <a:pt x="2206" y="4443"/>
                  </a:lnTo>
                  <a:cubicBezTo>
                    <a:pt x="2521" y="4758"/>
                    <a:pt x="2923" y="4916"/>
                    <a:pt x="3325" y="4916"/>
                  </a:cubicBezTo>
                  <a:cubicBezTo>
                    <a:pt x="3726" y="4916"/>
                    <a:pt x="4128" y="4758"/>
                    <a:pt x="4443" y="4443"/>
                  </a:cubicBezTo>
                  <a:cubicBezTo>
                    <a:pt x="5073" y="3813"/>
                    <a:pt x="5073" y="2836"/>
                    <a:pt x="4443" y="2206"/>
                  </a:cubicBezTo>
                  <a:lnTo>
                    <a:pt x="2238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9" name="Google Shape;6869;p49"/>
            <p:cNvSpPr/>
            <p:nvPr/>
          </p:nvSpPr>
          <p:spPr>
            <a:xfrm>
              <a:off x="-37385100" y="3949908"/>
              <a:ext cx="248125" cy="248950"/>
            </a:xfrm>
            <a:custGeom>
              <a:avLst/>
              <a:gdLst/>
              <a:ahLst/>
              <a:cxnLst/>
              <a:rect l="l" t="t" r="r" b="b"/>
              <a:pathLst>
                <a:path w="9925" h="9958" extrusionOk="0">
                  <a:moveTo>
                    <a:pt x="4978" y="1702"/>
                  </a:moveTo>
                  <a:cubicBezTo>
                    <a:pt x="6774" y="1702"/>
                    <a:pt x="8286" y="3214"/>
                    <a:pt x="8286" y="5010"/>
                  </a:cubicBezTo>
                  <a:cubicBezTo>
                    <a:pt x="8254" y="5892"/>
                    <a:pt x="7939" y="6711"/>
                    <a:pt x="7341" y="7310"/>
                  </a:cubicBezTo>
                  <a:cubicBezTo>
                    <a:pt x="6742" y="7908"/>
                    <a:pt x="5923" y="8318"/>
                    <a:pt x="4978" y="8318"/>
                  </a:cubicBezTo>
                  <a:cubicBezTo>
                    <a:pt x="3151" y="8318"/>
                    <a:pt x="1670" y="6837"/>
                    <a:pt x="1670" y="5010"/>
                  </a:cubicBezTo>
                  <a:cubicBezTo>
                    <a:pt x="1670" y="3214"/>
                    <a:pt x="3151" y="1702"/>
                    <a:pt x="4978" y="1702"/>
                  </a:cubicBezTo>
                  <a:close/>
                  <a:moveTo>
                    <a:pt x="4978" y="1"/>
                  </a:moveTo>
                  <a:cubicBezTo>
                    <a:pt x="2268" y="1"/>
                    <a:pt x="0" y="2269"/>
                    <a:pt x="0" y="4978"/>
                  </a:cubicBezTo>
                  <a:cubicBezTo>
                    <a:pt x="0" y="7688"/>
                    <a:pt x="2268" y="9956"/>
                    <a:pt x="4978" y="9956"/>
                  </a:cubicBezTo>
                  <a:cubicBezTo>
                    <a:pt x="5013" y="9957"/>
                    <a:pt x="5048" y="9957"/>
                    <a:pt x="5083" y="9957"/>
                  </a:cubicBezTo>
                  <a:cubicBezTo>
                    <a:pt x="6367" y="9957"/>
                    <a:pt x="7586" y="9395"/>
                    <a:pt x="8506" y="8444"/>
                  </a:cubicBezTo>
                  <a:cubicBezTo>
                    <a:pt x="9420" y="7499"/>
                    <a:pt x="9924" y="6270"/>
                    <a:pt x="9924" y="4978"/>
                  </a:cubicBezTo>
                  <a:cubicBezTo>
                    <a:pt x="9924" y="2269"/>
                    <a:pt x="7687" y="1"/>
                    <a:pt x="497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70" name="Google Shape;6870;p49"/>
          <p:cNvGrpSpPr/>
          <p:nvPr/>
        </p:nvGrpSpPr>
        <p:grpSpPr>
          <a:xfrm>
            <a:off x="2339986" y="3056902"/>
            <a:ext cx="343862" cy="343645"/>
            <a:chOff x="-41895050" y="3217225"/>
            <a:chExt cx="317450" cy="317250"/>
          </a:xfrm>
          <a:solidFill>
            <a:srgbClr val="171536"/>
          </a:solidFill>
        </p:grpSpPr>
        <p:sp>
          <p:nvSpPr>
            <p:cNvPr id="6871" name="Google Shape;6871;p49"/>
            <p:cNvSpPr/>
            <p:nvPr/>
          </p:nvSpPr>
          <p:spPr>
            <a:xfrm>
              <a:off x="-41895050" y="3273750"/>
              <a:ext cx="41775" cy="245750"/>
            </a:xfrm>
            <a:custGeom>
              <a:avLst/>
              <a:gdLst/>
              <a:ahLst/>
              <a:cxnLst/>
              <a:rect l="l" t="t" r="r" b="b"/>
              <a:pathLst>
                <a:path w="1671" h="9830" extrusionOk="0">
                  <a:moveTo>
                    <a:pt x="1" y="0"/>
                  </a:moveTo>
                  <a:lnTo>
                    <a:pt x="1" y="9830"/>
                  </a:lnTo>
                  <a:lnTo>
                    <a:pt x="1670" y="8192"/>
                  </a:lnTo>
                  <a:lnTo>
                    <a:pt x="1670" y="1639"/>
                  </a:lnTo>
                  <a:lnTo>
                    <a:pt x="1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2" name="Google Shape;6872;p49"/>
            <p:cNvSpPr/>
            <p:nvPr/>
          </p:nvSpPr>
          <p:spPr>
            <a:xfrm>
              <a:off x="-41619375" y="3273750"/>
              <a:ext cx="41775" cy="245750"/>
            </a:xfrm>
            <a:custGeom>
              <a:avLst/>
              <a:gdLst/>
              <a:ahLst/>
              <a:cxnLst/>
              <a:rect l="l" t="t" r="r" b="b"/>
              <a:pathLst>
                <a:path w="1671" h="9830" extrusionOk="0">
                  <a:moveTo>
                    <a:pt x="1670" y="0"/>
                  </a:moveTo>
                  <a:lnTo>
                    <a:pt x="0" y="1639"/>
                  </a:lnTo>
                  <a:lnTo>
                    <a:pt x="0" y="8192"/>
                  </a:lnTo>
                  <a:lnTo>
                    <a:pt x="1670" y="9830"/>
                  </a:lnTo>
                  <a:lnTo>
                    <a:pt x="167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3" name="Google Shape;6873;p49"/>
            <p:cNvSpPr/>
            <p:nvPr/>
          </p:nvSpPr>
          <p:spPr>
            <a:xfrm>
              <a:off x="-41832825" y="3321000"/>
              <a:ext cx="193000" cy="151250"/>
            </a:xfrm>
            <a:custGeom>
              <a:avLst/>
              <a:gdLst/>
              <a:ahLst/>
              <a:cxnLst/>
              <a:rect l="l" t="t" r="r" b="b"/>
              <a:pathLst>
                <a:path w="7720" h="6050" extrusionOk="0">
                  <a:moveTo>
                    <a:pt x="1" y="1"/>
                  </a:moveTo>
                  <a:lnTo>
                    <a:pt x="1" y="6050"/>
                  </a:lnTo>
                  <a:lnTo>
                    <a:pt x="3592" y="6050"/>
                  </a:lnTo>
                  <a:lnTo>
                    <a:pt x="3592" y="4821"/>
                  </a:lnTo>
                  <a:cubicBezTo>
                    <a:pt x="3592" y="4600"/>
                    <a:pt x="3781" y="4411"/>
                    <a:pt x="4002" y="4411"/>
                  </a:cubicBezTo>
                  <a:lnTo>
                    <a:pt x="6491" y="4411"/>
                  </a:lnTo>
                  <a:cubicBezTo>
                    <a:pt x="6743" y="4411"/>
                    <a:pt x="6932" y="4600"/>
                    <a:pt x="6932" y="4821"/>
                  </a:cubicBezTo>
                  <a:lnTo>
                    <a:pt x="6932" y="6050"/>
                  </a:lnTo>
                  <a:lnTo>
                    <a:pt x="7719" y="6050"/>
                  </a:lnTo>
                  <a:lnTo>
                    <a:pt x="7719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4" name="Google Shape;6874;p49"/>
            <p:cNvSpPr/>
            <p:nvPr/>
          </p:nvSpPr>
          <p:spPr>
            <a:xfrm>
              <a:off x="-41880075" y="3493500"/>
              <a:ext cx="287500" cy="40975"/>
            </a:xfrm>
            <a:custGeom>
              <a:avLst/>
              <a:gdLst/>
              <a:ahLst/>
              <a:cxnLst/>
              <a:rect l="l" t="t" r="r" b="b"/>
              <a:pathLst>
                <a:path w="11500" h="1639" extrusionOk="0">
                  <a:moveTo>
                    <a:pt x="1639" y="0"/>
                  </a:moveTo>
                  <a:lnTo>
                    <a:pt x="0" y="1638"/>
                  </a:lnTo>
                  <a:lnTo>
                    <a:pt x="11500" y="1638"/>
                  </a:lnTo>
                  <a:lnTo>
                    <a:pt x="983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5" name="Google Shape;6875;p49"/>
            <p:cNvSpPr/>
            <p:nvPr/>
          </p:nvSpPr>
          <p:spPr>
            <a:xfrm>
              <a:off x="-41880875" y="3217225"/>
              <a:ext cx="288300" cy="83325"/>
            </a:xfrm>
            <a:custGeom>
              <a:avLst/>
              <a:gdLst/>
              <a:ahLst/>
              <a:cxnLst/>
              <a:rect l="l" t="t" r="r" b="b"/>
              <a:pathLst>
                <a:path w="11532" h="3333" extrusionOk="0">
                  <a:moveTo>
                    <a:pt x="5798" y="1033"/>
                  </a:moveTo>
                  <a:lnTo>
                    <a:pt x="6459" y="1694"/>
                  </a:lnTo>
                  <a:lnTo>
                    <a:pt x="5136" y="1694"/>
                  </a:lnTo>
                  <a:lnTo>
                    <a:pt x="5798" y="1033"/>
                  </a:lnTo>
                  <a:close/>
                  <a:moveTo>
                    <a:pt x="5750" y="1"/>
                  </a:moveTo>
                  <a:cubicBezTo>
                    <a:pt x="5640" y="1"/>
                    <a:pt x="5530" y="40"/>
                    <a:pt x="5451" y="119"/>
                  </a:cubicBezTo>
                  <a:lnTo>
                    <a:pt x="3939" y="1663"/>
                  </a:lnTo>
                  <a:lnTo>
                    <a:pt x="1" y="1663"/>
                  </a:lnTo>
                  <a:lnTo>
                    <a:pt x="1639" y="3332"/>
                  </a:lnTo>
                  <a:lnTo>
                    <a:pt x="9862" y="3332"/>
                  </a:lnTo>
                  <a:lnTo>
                    <a:pt x="11532" y="1663"/>
                  </a:lnTo>
                  <a:lnTo>
                    <a:pt x="7593" y="1663"/>
                  </a:lnTo>
                  <a:lnTo>
                    <a:pt x="6050" y="119"/>
                  </a:lnTo>
                  <a:cubicBezTo>
                    <a:pt x="5971" y="40"/>
                    <a:pt x="5861" y="1"/>
                    <a:pt x="575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76" name="Google Shape;6876;p49"/>
          <p:cNvGrpSpPr/>
          <p:nvPr/>
        </p:nvGrpSpPr>
        <p:grpSpPr>
          <a:xfrm>
            <a:off x="2339567" y="3455114"/>
            <a:ext cx="344701" cy="342995"/>
            <a:chOff x="-41893475" y="3584850"/>
            <a:chExt cx="318225" cy="316650"/>
          </a:xfrm>
          <a:solidFill>
            <a:srgbClr val="171536"/>
          </a:solidFill>
        </p:grpSpPr>
        <p:sp>
          <p:nvSpPr>
            <p:cNvPr id="6877" name="Google Shape;6877;p49"/>
            <p:cNvSpPr/>
            <p:nvPr/>
          </p:nvSpPr>
          <p:spPr>
            <a:xfrm>
              <a:off x="-41827300" y="3715600"/>
              <a:ext cx="186675" cy="185900"/>
            </a:xfrm>
            <a:custGeom>
              <a:avLst/>
              <a:gdLst/>
              <a:ahLst/>
              <a:cxnLst/>
              <a:rect l="l" t="t" r="r" b="b"/>
              <a:pathLst>
                <a:path w="7467" h="7436" extrusionOk="0">
                  <a:moveTo>
                    <a:pt x="3686" y="1465"/>
                  </a:moveTo>
                  <a:cubicBezTo>
                    <a:pt x="3836" y="1465"/>
                    <a:pt x="3985" y="1544"/>
                    <a:pt x="4064" y="1702"/>
                  </a:cubicBezTo>
                  <a:lnTo>
                    <a:pt x="4537" y="2678"/>
                  </a:lnTo>
                  <a:lnTo>
                    <a:pt x="5608" y="2836"/>
                  </a:lnTo>
                  <a:cubicBezTo>
                    <a:pt x="5955" y="2867"/>
                    <a:pt x="6081" y="3308"/>
                    <a:pt x="5829" y="3561"/>
                  </a:cubicBezTo>
                  <a:lnTo>
                    <a:pt x="5041" y="4285"/>
                  </a:lnTo>
                  <a:lnTo>
                    <a:pt x="5261" y="5356"/>
                  </a:lnTo>
                  <a:cubicBezTo>
                    <a:pt x="5286" y="5630"/>
                    <a:pt x="5075" y="5845"/>
                    <a:pt x="4845" y="5845"/>
                  </a:cubicBezTo>
                  <a:cubicBezTo>
                    <a:pt x="4784" y="5845"/>
                    <a:pt x="4722" y="5830"/>
                    <a:pt x="4663" y="5797"/>
                  </a:cubicBezTo>
                  <a:lnTo>
                    <a:pt x="3686" y="5262"/>
                  </a:lnTo>
                  <a:lnTo>
                    <a:pt x="2678" y="5797"/>
                  </a:lnTo>
                  <a:cubicBezTo>
                    <a:pt x="2616" y="5828"/>
                    <a:pt x="2553" y="5842"/>
                    <a:pt x="2492" y="5842"/>
                  </a:cubicBezTo>
                  <a:cubicBezTo>
                    <a:pt x="2244" y="5842"/>
                    <a:pt x="2035" y="5609"/>
                    <a:pt x="2111" y="5356"/>
                  </a:cubicBezTo>
                  <a:lnTo>
                    <a:pt x="2300" y="4285"/>
                  </a:lnTo>
                  <a:lnTo>
                    <a:pt x="1512" y="3561"/>
                  </a:lnTo>
                  <a:cubicBezTo>
                    <a:pt x="1323" y="3308"/>
                    <a:pt x="1418" y="2867"/>
                    <a:pt x="1796" y="2836"/>
                  </a:cubicBezTo>
                  <a:lnTo>
                    <a:pt x="2836" y="2678"/>
                  </a:lnTo>
                  <a:lnTo>
                    <a:pt x="3308" y="1702"/>
                  </a:lnTo>
                  <a:cubicBezTo>
                    <a:pt x="3387" y="1544"/>
                    <a:pt x="3537" y="1465"/>
                    <a:pt x="3686" y="1465"/>
                  </a:cubicBezTo>
                  <a:close/>
                  <a:moveTo>
                    <a:pt x="3718" y="0"/>
                  </a:moveTo>
                  <a:cubicBezTo>
                    <a:pt x="1670" y="0"/>
                    <a:pt x="32" y="1670"/>
                    <a:pt x="32" y="3750"/>
                  </a:cubicBezTo>
                  <a:cubicBezTo>
                    <a:pt x="0" y="5766"/>
                    <a:pt x="1670" y="7436"/>
                    <a:pt x="3718" y="7436"/>
                  </a:cubicBezTo>
                  <a:cubicBezTo>
                    <a:pt x="5765" y="7436"/>
                    <a:pt x="7404" y="5797"/>
                    <a:pt x="7467" y="3750"/>
                  </a:cubicBezTo>
                  <a:cubicBezTo>
                    <a:pt x="7467" y="1702"/>
                    <a:pt x="5797" y="32"/>
                    <a:pt x="371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8" name="Google Shape;6878;p49"/>
            <p:cNvSpPr/>
            <p:nvPr/>
          </p:nvSpPr>
          <p:spPr>
            <a:xfrm>
              <a:off x="-41726500" y="3586725"/>
              <a:ext cx="151250" cy="147800"/>
            </a:xfrm>
            <a:custGeom>
              <a:avLst/>
              <a:gdLst/>
              <a:ahLst/>
              <a:cxnLst/>
              <a:rect l="l" t="t" r="r" b="b"/>
              <a:pathLst>
                <a:path w="6050" h="5912" extrusionOk="0">
                  <a:moveTo>
                    <a:pt x="3829" y="0"/>
                  </a:moveTo>
                  <a:cubicBezTo>
                    <a:pt x="3706" y="0"/>
                    <a:pt x="3580" y="47"/>
                    <a:pt x="3498" y="146"/>
                  </a:cubicBezTo>
                  <a:lnTo>
                    <a:pt x="1" y="4336"/>
                  </a:lnTo>
                  <a:cubicBezTo>
                    <a:pt x="1229" y="4399"/>
                    <a:pt x="2332" y="4998"/>
                    <a:pt x="3088" y="5912"/>
                  </a:cubicBezTo>
                  <a:lnTo>
                    <a:pt x="5861" y="2446"/>
                  </a:lnTo>
                  <a:cubicBezTo>
                    <a:pt x="6050" y="2289"/>
                    <a:pt x="6050" y="2037"/>
                    <a:pt x="5924" y="1879"/>
                  </a:cubicBezTo>
                  <a:lnTo>
                    <a:pt x="4128" y="115"/>
                  </a:lnTo>
                  <a:cubicBezTo>
                    <a:pt x="4053" y="40"/>
                    <a:pt x="3942" y="0"/>
                    <a:pt x="382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9" name="Google Shape;6879;p49"/>
            <p:cNvSpPr/>
            <p:nvPr/>
          </p:nvSpPr>
          <p:spPr>
            <a:xfrm>
              <a:off x="-41808400" y="3584850"/>
              <a:ext cx="148100" cy="89825"/>
            </a:xfrm>
            <a:custGeom>
              <a:avLst/>
              <a:gdLst/>
              <a:ahLst/>
              <a:cxnLst/>
              <a:rect l="l" t="t" r="r" b="b"/>
              <a:pathLst>
                <a:path w="5924" h="3593" extrusionOk="0">
                  <a:moveTo>
                    <a:pt x="0" y="1"/>
                  </a:moveTo>
                  <a:lnTo>
                    <a:pt x="2962" y="3592"/>
                  </a:lnTo>
                  <a:lnTo>
                    <a:pt x="5923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0" name="Google Shape;6880;p49"/>
            <p:cNvSpPr/>
            <p:nvPr/>
          </p:nvSpPr>
          <p:spPr>
            <a:xfrm>
              <a:off x="-41893475" y="3586725"/>
              <a:ext cx="148875" cy="147025"/>
            </a:xfrm>
            <a:custGeom>
              <a:avLst/>
              <a:gdLst/>
              <a:ahLst/>
              <a:cxnLst/>
              <a:rect l="l" t="t" r="r" b="b"/>
              <a:pathLst>
                <a:path w="5955" h="5881" extrusionOk="0">
                  <a:moveTo>
                    <a:pt x="2194" y="0"/>
                  </a:moveTo>
                  <a:cubicBezTo>
                    <a:pt x="2084" y="0"/>
                    <a:pt x="1965" y="40"/>
                    <a:pt x="1859" y="115"/>
                  </a:cubicBezTo>
                  <a:lnTo>
                    <a:pt x="95" y="1879"/>
                  </a:lnTo>
                  <a:cubicBezTo>
                    <a:pt x="1" y="2037"/>
                    <a:pt x="1" y="2289"/>
                    <a:pt x="95" y="2446"/>
                  </a:cubicBezTo>
                  <a:lnTo>
                    <a:pt x="2899" y="5880"/>
                  </a:lnTo>
                  <a:cubicBezTo>
                    <a:pt x="3655" y="4998"/>
                    <a:pt x="4758" y="4399"/>
                    <a:pt x="5955" y="4305"/>
                  </a:cubicBezTo>
                  <a:lnTo>
                    <a:pt x="2490" y="146"/>
                  </a:lnTo>
                  <a:cubicBezTo>
                    <a:pt x="2424" y="47"/>
                    <a:pt x="2315" y="0"/>
                    <a:pt x="219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881" name="Google Shape;6881;p49"/>
          <p:cNvSpPr/>
          <p:nvPr/>
        </p:nvSpPr>
        <p:spPr>
          <a:xfrm>
            <a:off x="2341058" y="3853412"/>
            <a:ext cx="344701" cy="342372"/>
          </a:xfrm>
          <a:custGeom>
            <a:avLst/>
            <a:gdLst/>
            <a:ahLst/>
            <a:cxnLst/>
            <a:rect l="l" t="t" r="r" b="b"/>
            <a:pathLst>
              <a:path w="12729" h="12643" extrusionOk="0">
                <a:moveTo>
                  <a:pt x="6365" y="2395"/>
                </a:moveTo>
                <a:cubicBezTo>
                  <a:pt x="7026" y="2395"/>
                  <a:pt x="7562" y="2962"/>
                  <a:pt x="7562" y="3655"/>
                </a:cubicBezTo>
                <a:cubicBezTo>
                  <a:pt x="7562" y="4348"/>
                  <a:pt x="7026" y="4884"/>
                  <a:pt x="6365" y="4884"/>
                </a:cubicBezTo>
                <a:cubicBezTo>
                  <a:pt x="5672" y="4884"/>
                  <a:pt x="5136" y="4348"/>
                  <a:pt x="5136" y="3655"/>
                </a:cubicBezTo>
                <a:cubicBezTo>
                  <a:pt x="5073" y="2962"/>
                  <a:pt x="5672" y="2395"/>
                  <a:pt x="6365" y="2395"/>
                </a:cubicBezTo>
                <a:close/>
                <a:moveTo>
                  <a:pt x="6806" y="5640"/>
                </a:moveTo>
                <a:lnTo>
                  <a:pt x="8349" y="8192"/>
                </a:lnTo>
                <a:lnTo>
                  <a:pt x="7530" y="8192"/>
                </a:lnTo>
                <a:cubicBezTo>
                  <a:pt x="7373" y="7719"/>
                  <a:pt x="6900" y="7373"/>
                  <a:pt x="6333" y="7373"/>
                </a:cubicBezTo>
                <a:cubicBezTo>
                  <a:pt x="5798" y="7373"/>
                  <a:pt x="5357" y="7719"/>
                  <a:pt x="5167" y="8192"/>
                </a:cubicBezTo>
                <a:lnTo>
                  <a:pt x="4285" y="8192"/>
                </a:lnTo>
                <a:lnTo>
                  <a:pt x="5829" y="5640"/>
                </a:lnTo>
                <a:cubicBezTo>
                  <a:pt x="5987" y="5671"/>
                  <a:pt x="6144" y="5734"/>
                  <a:pt x="6365" y="5734"/>
                </a:cubicBezTo>
                <a:cubicBezTo>
                  <a:pt x="6491" y="5734"/>
                  <a:pt x="6680" y="5671"/>
                  <a:pt x="6806" y="5640"/>
                </a:cubicBezTo>
                <a:close/>
                <a:moveTo>
                  <a:pt x="6365" y="8192"/>
                </a:moveTo>
                <a:cubicBezTo>
                  <a:pt x="6585" y="8192"/>
                  <a:pt x="6743" y="8412"/>
                  <a:pt x="6743" y="8633"/>
                </a:cubicBezTo>
                <a:cubicBezTo>
                  <a:pt x="6743" y="8822"/>
                  <a:pt x="6585" y="9042"/>
                  <a:pt x="6365" y="9042"/>
                </a:cubicBezTo>
                <a:cubicBezTo>
                  <a:pt x="6113" y="9042"/>
                  <a:pt x="5955" y="8822"/>
                  <a:pt x="5955" y="8633"/>
                </a:cubicBezTo>
                <a:cubicBezTo>
                  <a:pt x="5955" y="8412"/>
                  <a:pt x="6144" y="8255"/>
                  <a:pt x="6365" y="8192"/>
                </a:cubicBezTo>
                <a:close/>
                <a:moveTo>
                  <a:pt x="6428" y="0"/>
                </a:moveTo>
                <a:cubicBezTo>
                  <a:pt x="5766" y="0"/>
                  <a:pt x="5199" y="568"/>
                  <a:pt x="5199" y="1229"/>
                </a:cubicBezTo>
                <a:lnTo>
                  <a:pt x="5199" y="2080"/>
                </a:lnTo>
                <a:cubicBezTo>
                  <a:pt x="4695" y="2489"/>
                  <a:pt x="4380" y="3025"/>
                  <a:pt x="4380" y="3718"/>
                </a:cubicBezTo>
                <a:cubicBezTo>
                  <a:pt x="4380" y="4065"/>
                  <a:pt x="4443" y="4380"/>
                  <a:pt x="4600" y="4695"/>
                </a:cubicBezTo>
                <a:lnTo>
                  <a:pt x="2458" y="8286"/>
                </a:lnTo>
                <a:lnTo>
                  <a:pt x="505" y="8286"/>
                </a:lnTo>
                <a:cubicBezTo>
                  <a:pt x="284" y="8286"/>
                  <a:pt x="95" y="8475"/>
                  <a:pt x="95" y="8664"/>
                </a:cubicBezTo>
                <a:cubicBezTo>
                  <a:pt x="1" y="8822"/>
                  <a:pt x="190" y="9042"/>
                  <a:pt x="410" y="9042"/>
                </a:cubicBezTo>
                <a:lnTo>
                  <a:pt x="1859" y="9042"/>
                </a:lnTo>
                <a:cubicBezTo>
                  <a:pt x="1261" y="9987"/>
                  <a:pt x="631" y="10775"/>
                  <a:pt x="631" y="11437"/>
                </a:cubicBezTo>
                <a:cubicBezTo>
                  <a:pt x="631" y="12108"/>
                  <a:pt x="1021" y="12642"/>
                  <a:pt x="1366" y="12642"/>
                </a:cubicBezTo>
                <a:cubicBezTo>
                  <a:pt x="1491" y="12642"/>
                  <a:pt x="1610" y="12572"/>
                  <a:pt x="1702" y="12413"/>
                </a:cubicBezTo>
                <a:lnTo>
                  <a:pt x="3781" y="9074"/>
                </a:lnTo>
                <a:lnTo>
                  <a:pt x="5167" y="9074"/>
                </a:lnTo>
                <a:cubicBezTo>
                  <a:pt x="5325" y="9546"/>
                  <a:pt x="5798" y="9893"/>
                  <a:pt x="6333" y="9893"/>
                </a:cubicBezTo>
                <a:cubicBezTo>
                  <a:pt x="6900" y="9893"/>
                  <a:pt x="7341" y="9546"/>
                  <a:pt x="7530" y="9074"/>
                </a:cubicBezTo>
                <a:lnTo>
                  <a:pt x="8854" y="9074"/>
                </a:lnTo>
                <a:lnTo>
                  <a:pt x="10964" y="12413"/>
                </a:lnTo>
                <a:cubicBezTo>
                  <a:pt x="11056" y="12572"/>
                  <a:pt x="11173" y="12642"/>
                  <a:pt x="11295" y="12642"/>
                </a:cubicBezTo>
                <a:cubicBezTo>
                  <a:pt x="11630" y="12642"/>
                  <a:pt x="12004" y="12108"/>
                  <a:pt x="12004" y="11437"/>
                </a:cubicBezTo>
                <a:cubicBezTo>
                  <a:pt x="12004" y="10775"/>
                  <a:pt x="11374" y="9987"/>
                  <a:pt x="10807" y="9042"/>
                </a:cubicBezTo>
                <a:lnTo>
                  <a:pt x="12288" y="9042"/>
                </a:lnTo>
                <a:cubicBezTo>
                  <a:pt x="12540" y="9042"/>
                  <a:pt x="12729" y="8822"/>
                  <a:pt x="12729" y="8633"/>
                </a:cubicBezTo>
                <a:cubicBezTo>
                  <a:pt x="12729" y="8412"/>
                  <a:pt x="12540" y="8255"/>
                  <a:pt x="12288" y="8255"/>
                </a:cubicBezTo>
                <a:lnTo>
                  <a:pt x="10334" y="8255"/>
                </a:lnTo>
                <a:lnTo>
                  <a:pt x="8192" y="4695"/>
                </a:lnTo>
                <a:cubicBezTo>
                  <a:pt x="8349" y="4380"/>
                  <a:pt x="8475" y="4065"/>
                  <a:pt x="8475" y="3718"/>
                </a:cubicBezTo>
                <a:cubicBezTo>
                  <a:pt x="8475" y="3056"/>
                  <a:pt x="8160" y="2458"/>
                  <a:pt x="7656" y="2080"/>
                </a:cubicBezTo>
                <a:lnTo>
                  <a:pt x="7656" y="1229"/>
                </a:lnTo>
                <a:cubicBezTo>
                  <a:pt x="7656" y="568"/>
                  <a:pt x="7089" y="0"/>
                  <a:pt x="6428" y="0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82" name="Google Shape;6882;p49"/>
          <p:cNvSpPr/>
          <p:nvPr/>
        </p:nvSpPr>
        <p:spPr>
          <a:xfrm>
            <a:off x="4345433" y="3079625"/>
            <a:ext cx="406985" cy="342129"/>
          </a:xfrm>
          <a:custGeom>
            <a:avLst/>
            <a:gdLst/>
            <a:ahLst/>
            <a:cxnLst/>
            <a:rect l="l" t="t" r="r" b="b"/>
            <a:pathLst>
              <a:path w="15029" h="12634" extrusionOk="0">
                <a:moveTo>
                  <a:pt x="10155" y="885"/>
                </a:moveTo>
                <a:cubicBezTo>
                  <a:pt x="10393" y="885"/>
                  <a:pt x="10643" y="915"/>
                  <a:pt x="10901" y="977"/>
                </a:cubicBezTo>
                <a:cubicBezTo>
                  <a:pt x="10586" y="2332"/>
                  <a:pt x="9546" y="2994"/>
                  <a:pt x="8475" y="3025"/>
                </a:cubicBezTo>
                <a:lnTo>
                  <a:pt x="8444" y="3025"/>
                </a:lnTo>
                <a:cubicBezTo>
                  <a:pt x="8192" y="3025"/>
                  <a:pt x="7971" y="2994"/>
                  <a:pt x="7719" y="2899"/>
                </a:cubicBezTo>
                <a:cubicBezTo>
                  <a:pt x="8009" y="1661"/>
                  <a:pt x="8937" y="885"/>
                  <a:pt x="10155" y="885"/>
                </a:cubicBezTo>
                <a:close/>
                <a:moveTo>
                  <a:pt x="9924" y="4348"/>
                </a:moveTo>
                <a:cubicBezTo>
                  <a:pt x="10271" y="4443"/>
                  <a:pt x="11122" y="5262"/>
                  <a:pt x="11122" y="6648"/>
                </a:cubicBezTo>
                <a:cubicBezTo>
                  <a:pt x="11122" y="7247"/>
                  <a:pt x="10996" y="7845"/>
                  <a:pt x="10807" y="8381"/>
                </a:cubicBezTo>
                <a:cubicBezTo>
                  <a:pt x="10744" y="8538"/>
                  <a:pt x="10555" y="8664"/>
                  <a:pt x="10397" y="8664"/>
                </a:cubicBezTo>
                <a:cubicBezTo>
                  <a:pt x="10176" y="8664"/>
                  <a:pt x="9956" y="8475"/>
                  <a:pt x="9956" y="8223"/>
                </a:cubicBezTo>
                <a:cubicBezTo>
                  <a:pt x="9956" y="8066"/>
                  <a:pt x="10807" y="6050"/>
                  <a:pt x="9641" y="5136"/>
                </a:cubicBezTo>
                <a:cubicBezTo>
                  <a:pt x="9546" y="5073"/>
                  <a:pt x="9483" y="4947"/>
                  <a:pt x="9483" y="4789"/>
                </a:cubicBezTo>
                <a:cubicBezTo>
                  <a:pt x="9483" y="4569"/>
                  <a:pt x="9704" y="4348"/>
                  <a:pt x="9924" y="4348"/>
                </a:cubicBezTo>
                <a:close/>
                <a:moveTo>
                  <a:pt x="10176" y="1"/>
                </a:moveTo>
                <a:cubicBezTo>
                  <a:pt x="8948" y="1"/>
                  <a:pt x="7688" y="631"/>
                  <a:pt x="7089" y="2048"/>
                </a:cubicBezTo>
                <a:cubicBezTo>
                  <a:pt x="6711" y="1450"/>
                  <a:pt x="6270" y="1166"/>
                  <a:pt x="5734" y="914"/>
                </a:cubicBezTo>
                <a:cubicBezTo>
                  <a:pt x="5659" y="879"/>
                  <a:pt x="5588" y="863"/>
                  <a:pt x="5522" y="863"/>
                </a:cubicBezTo>
                <a:cubicBezTo>
                  <a:pt x="5118" y="863"/>
                  <a:pt x="4923" y="1449"/>
                  <a:pt x="5356" y="1639"/>
                </a:cubicBezTo>
                <a:cubicBezTo>
                  <a:pt x="5986" y="1954"/>
                  <a:pt x="6459" y="2363"/>
                  <a:pt x="6711" y="3151"/>
                </a:cubicBezTo>
                <a:cubicBezTo>
                  <a:pt x="6207" y="2836"/>
                  <a:pt x="5797" y="2489"/>
                  <a:pt x="5199" y="2489"/>
                </a:cubicBezTo>
                <a:cubicBezTo>
                  <a:pt x="4537" y="2521"/>
                  <a:pt x="3718" y="2868"/>
                  <a:pt x="2993" y="3529"/>
                </a:cubicBezTo>
                <a:cubicBezTo>
                  <a:pt x="0" y="6491"/>
                  <a:pt x="3182" y="12634"/>
                  <a:pt x="5514" y="12634"/>
                </a:cubicBezTo>
                <a:cubicBezTo>
                  <a:pt x="5829" y="12634"/>
                  <a:pt x="6144" y="12571"/>
                  <a:pt x="6427" y="12350"/>
                </a:cubicBezTo>
                <a:cubicBezTo>
                  <a:pt x="6821" y="12098"/>
                  <a:pt x="7050" y="11972"/>
                  <a:pt x="7278" y="11972"/>
                </a:cubicBezTo>
                <a:cubicBezTo>
                  <a:pt x="7506" y="11972"/>
                  <a:pt x="7735" y="12098"/>
                  <a:pt x="8129" y="12350"/>
                </a:cubicBezTo>
                <a:cubicBezTo>
                  <a:pt x="8412" y="12571"/>
                  <a:pt x="8727" y="12634"/>
                  <a:pt x="9042" y="12634"/>
                </a:cubicBezTo>
                <a:cubicBezTo>
                  <a:pt x="11594" y="12634"/>
                  <a:pt x="15028" y="5325"/>
                  <a:pt x="10712" y="2899"/>
                </a:cubicBezTo>
                <a:cubicBezTo>
                  <a:pt x="11405" y="2237"/>
                  <a:pt x="11815" y="1261"/>
                  <a:pt x="11815" y="662"/>
                </a:cubicBezTo>
                <a:cubicBezTo>
                  <a:pt x="11815" y="505"/>
                  <a:pt x="11720" y="347"/>
                  <a:pt x="11563" y="284"/>
                </a:cubicBezTo>
                <a:cubicBezTo>
                  <a:pt x="11090" y="127"/>
                  <a:pt x="10649" y="1"/>
                  <a:pt x="10176" y="1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883" name="Google Shape;6883;p49"/>
          <p:cNvGrpSpPr/>
          <p:nvPr/>
        </p:nvGrpSpPr>
        <p:grpSpPr>
          <a:xfrm>
            <a:off x="4391046" y="3477292"/>
            <a:ext cx="312909" cy="343862"/>
            <a:chOff x="-39998250" y="3605325"/>
            <a:chExt cx="288875" cy="317450"/>
          </a:xfrm>
          <a:solidFill>
            <a:srgbClr val="171536"/>
          </a:solidFill>
        </p:grpSpPr>
        <p:sp>
          <p:nvSpPr>
            <p:cNvPr id="6884" name="Google Shape;6884;p49"/>
            <p:cNvSpPr/>
            <p:nvPr/>
          </p:nvSpPr>
          <p:spPr>
            <a:xfrm>
              <a:off x="-39998250" y="3799600"/>
              <a:ext cx="288875" cy="123175"/>
            </a:xfrm>
            <a:custGeom>
              <a:avLst/>
              <a:gdLst/>
              <a:ahLst/>
              <a:cxnLst/>
              <a:rect l="l" t="t" r="r" b="b"/>
              <a:pathLst>
                <a:path w="11555" h="4927" extrusionOk="0">
                  <a:moveTo>
                    <a:pt x="3679" y="2028"/>
                  </a:moveTo>
                  <a:cubicBezTo>
                    <a:pt x="3931" y="2028"/>
                    <a:pt x="4088" y="2217"/>
                    <a:pt x="4088" y="2469"/>
                  </a:cubicBezTo>
                  <a:cubicBezTo>
                    <a:pt x="4088" y="2721"/>
                    <a:pt x="3868" y="2878"/>
                    <a:pt x="3679" y="2878"/>
                  </a:cubicBezTo>
                  <a:cubicBezTo>
                    <a:pt x="3458" y="2878"/>
                    <a:pt x="3238" y="2658"/>
                    <a:pt x="3238" y="2469"/>
                  </a:cubicBezTo>
                  <a:cubicBezTo>
                    <a:pt x="3238" y="2185"/>
                    <a:pt x="3458" y="2028"/>
                    <a:pt x="3679" y="2028"/>
                  </a:cubicBezTo>
                  <a:close/>
                  <a:moveTo>
                    <a:pt x="7806" y="1618"/>
                  </a:moveTo>
                  <a:cubicBezTo>
                    <a:pt x="8278" y="1618"/>
                    <a:pt x="8656" y="1965"/>
                    <a:pt x="8656" y="2437"/>
                  </a:cubicBezTo>
                  <a:cubicBezTo>
                    <a:pt x="8656" y="2910"/>
                    <a:pt x="8278" y="3256"/>
                    <a:pt x="7806" y="3256"/>
                  </a:cubicBezTo>
                  <a:cubicBezTo>
                    <a:pt x="7333" y="3256"/>
                    <a:pt x="6987" y="2910"/>
                    <a:pt x="6987" y="2437"/>
                  </a:cubicBezTo>
                  <a:cubicBezTo>
                    <a:pt x="6987" y="1965"/>
                    <a:pt x="7333" y="1618"/>
                    <a:pt x="7806" y="1618"/>
                  </a:cubicBezTo>
                  <a:close/>
                  <a:moveTo>
                    <a:pt x="5348" y="2878"/>
                  </a:moveTo>
                  <a:cubicBezTo>
                    <a:pt x="5569" y="2878"/>
                    <a:pt x="5758" y="3067"/>
                    <a:pt x="5758" y="3256"/>
                  </a:cubicBezTo>
                  <a:cubicBezTo>
                    <a:pt x="5758" y="3509"/>
                    <a:pt x="5569" y="3698"/>
                    <a:pt x="5348" y="3698"/>
                  </a:cubicBezTo>
                  <a:cubicBezTo>
                    <a:pt x="5096" y="3698"/>
                    <a:pt x="4907" y="3509"/>
                    <a:pt x="4907" y="3256"/>
                  </a:cubicBezTo>
                  <a:cubicBezTo>
                    <a:pt x="4907" y="3004"/>
                    <a:pt x="5096" y="2878"/>
                    <a:pt x="5348" y="2878"/>
                  </a:cubicBezTo>
                  <a:close/>
                  <a:moveTo>
                    <a:pt x="8249" y="1"/>
                  </a:moveTo>
                  <a:cubicBezTo>
                    <a:pt x="6319" y="1"/>
                    <a:pt x="5400" y="1530"/>
                    <a:pt x="3381" y="1530"/>
                  </a:cubicBezTo>
                  <a:cubicBezTo>
                    <a:pt x="2909" y="1530"/>
                    <a:pt x="2377" y="1447"/>
                    <a:pt x="1757" y="1240"/>
                  </a:cubicBezTo>
                  <a:lnTo>
                    <a:pt x="560" y="2973"/>
                  </a:lnTo>
                  <a:cubicBezTo>
                    <a:pt x="0" y="3812"/>
                    <a:pt x="544" y="4927"/>
                    <a:pt x="1557" y="4927"/>
                  </a:cubicBezTo>
                  <a:cubicBezTo>
                    <a:pt x="1571" y="4927"/>
                    <a:pt x="1585" y="4927"/>
                    <a:pt x="1599" y="4926"/>
                  </a:cubicBezTo>
                  <a:lnTo>
                    <a:pt x="9980" y="4926"/>
                  </a:lnTo>
                  <a:cubicBezTo>
                    <a:pt x="10956" y="4926"/>
                    <a:pt x="11555" y="3761"/>
                    <a:pt x="11019" y="2941"/>
                  </a:cubicBezTo>
                  <a:lnTo>
                    <a:pt x="9003" y="75"/>
                  </a:lnTo>
                  <a:cubicBezTo>
                    <a:pt x="8734" y="24"/>
                    <a:pt x="8484" y="1"/>
                    <a:pt x="824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5" name="Google Shape;6885;p49"/>
            <p:cNvSpPr/>
            <p:nvPr/>
          </p:nvSpPr>
          <p:spPr>
            <a:xfrm>
              <a:off x="-39940950" y="3605325"/>
              <a:ext cx="160700" cy="212050"/>
            </a:xfrm>
            <a:custGeom>
              <a:avLst/>
              <a:gdLst/>
              <a:ahLst/>
              <a:cxnLst/>
              <a:rect l="l" t="t" r="r" b="b"/>
              <a:pathLst>
                <a:path w="6428" h="8482" extrusionOk="0">
                  <a:moveTo>
                    <a:pt x="1891" y="1"/>
                  </a:moveTo>
                  <a:cubicBezTo>
                    <a:pt x="1229" y="1"/>
                    <a:pt x="694" y="568"/>
                    <a:pt x="694" y="1261"/>
                  </a:cubicBezTo>
                  <a:cubicBezTo>
                    <a:pt x="694" y="1828"/>
                    <a:pt x="1040" y="2238"/>
                    <a:pt x="1513" y="2395"/>
                  </a:cubicBezTo>
                  <a:lnTo>
                    <a:pt x="1513" y="5829"/>
                  </a:lnTo>
                  <a:cubicBezTo>
                    <a:pt x="1481" y="6459"/>
                    <a:pt x="1072" y="6774"/>
                    <a:pt x="0" y="8318"/>
                  </a:cubicBezTo>
                  <a:cubicBezTo>
                    <a:pt x="441" y="8433"/>
                    <a:pt x="822" y="8482"/>
                    <a:pt x="1162" y="8482"/>
                  </a:cubicBezTo>
                  <a:cubicBezTo>
                    <a:pt x="3061" y="8482"/>
                    <a:pt x="3671" y="6963"/>
                    <a:pt x="6049" y="6963"/>
                  </a:cubicBezTo>
                  <a:lnTo>
                    <a:pt x="6112" y="6963"/>
                  </a:lnTo>
                  <a:cubicBezTo>
                    <a:pt x="5829" y="6585"/>
                    <a:pt x="5608" y="6333"/>
                    <a:pt x="5608" y="5861"/>
                  </a:cubicBezTo>
                  <a:lnTo>
                    <a:pt x="5608" y="2458"/>
                  </a:lnTo>
                  <a:cubicBezTo>
                    <a:pt x="6081" y="2301"/>
                    <a:pt x="6427" y="1828"/>
                    <a:pt x="6427" y="1261"/>
                  </a:cubicBezTo>
                  <a:cubicBezTo>
                    <a:pt x="6427" y="599"/>
                    <a:pt x="5892" y="1"/>
                    <a:pt x="519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86" name="Google Shape;6886;p49"/>
          <p:cNvGrpSpPr/>
          <p:nvPr/>
        </p:nvGrpSpPr>
        <p:grpSpPr>
          <a:xfrm>
            <a:off x="4376003" y="3874881"/>
            <a:ext cx="342995" cy="342968"/>
            <a:chOff x="-40011050" y="3972375"/>
            <a:chExt cx="316650" cy="316625"/>
          </a:xfrm>
          <a:solidFill>
            <a:srgbClr val="171536"/>
          </a:solidFill>
        </p:grpSpPr>
        <p:sp>
          <p:nvSpPr>
            <p:cNvPr id="6887" name="Google Shape;6887;p49"/>
            <p:cNvSpPr/>
            <p:nvPr/>
          </p:nvSpPr>
          <p:spPr>
            <a:xfrm>
              <a:off x="-40011050" y="3972375"/>
              <a:ext cx="316650" cy="232350"/>
            </a:xfrm>
            <a:custGeom>
              <a:avLst/>
              <a:gdLst/>
              <a:ahLst/>
              <a:cxnLst/>
              <a:rect l="l" t="t" r="r" b="b"/>
              <a:pathLst>
                <a:path w="12666" h="9294" extrusionOk="0">
                  <a:moveTo>
                    <a:pt x="11405" y="1701"/>
                  </a:moveTo>
                  <a:cubicBezTo>
                    <a:pt x="11626" y="1701"/>
                    <a:pt x="11846" y="1890"/>
                    <a:pt x="11846" y="2142"/>
                  </a:cubicBezTo>
                  <a:cubicBezTo>
                    <a:pt x="11846" y="3749"/>
                    <a:pt x="11090" y="4663"/>
                    <a:pt x="9956" y="4978"/>
                  </a:cubicBezTo>
                  <a:cubicBezTo>
                    <a:pt x="10051" y="4631"/>
                    <a:pt x="10145" y="4222"/>
                    <a:pt x="10145" y="3844"/>
                  </a:cubicBezTo>
                  <a:lnTo>
                    <a:pt x="10145" y="1701"/>
                  </a:lnTo>
                  <a:close/>
                  <a:moveTo>
                    <a:pt x="2584" y="1701"/>
                  </a:moveTo>
                  <a:lnTo>
                    <a:pt x="2584" y="3812"/>
                  </a:lnTo>
                  <a:cubicBezTo>
                    <a:pt x="2584" y="4222"/>
                    <a:pt x="2647" y="4600"/>
                    <a:pt x="2773" y="5009"/>
                  </a:cubicBezTo>
                  <a:cubicBezTo>
                    <a:pt x="1639" y="4694"/>
                    <a:pt x="851" y="3781"/>
                    <a:pt x="851" y="2142"/>
                  </a:cubicBezTo>
                  <a:cubicBezTo>
                    <a:pt x="851" y="1890"/>
                    <a:pt x="1040" y="1701"/>
                    <a:pt x="1292" y="1701"/>
                  </a:cubicBezTo>
                  <a:close/>
                  <a:moveTo>
                    <a:pt x="4065" y="3655"/>
                  </a:moveTo>
                  <a:cubicBezTo>
                    <a:pt x="4317" y="3655"/>
                    <a:pt x="4506" y="3875"/>
                    <a:pt x="4506" y="4096"/>
                  </a:cubicBezTo>
                  <a:cubicBezTo>
                    <a:pt x="4506" y="4631"/>
                    <a:pt x="4821" y="5041"/>
                    <a:pt x="5262" y="5261"/>
                  </a:cubicBezTo>
                  <a:cubicBezTo>
                    <a:pt x="5451" y="5324"/>
                    <a:pt x="5577" y="5608"/>
                    <a:pt x="5482" y="5797"/>
                  </a:cubicBezTo>
                  <a:cubicBezTo>
                    <a:pt x="5431" y="5952"/>
                    <a:pt x="5229" y="6065"/>
                    <a:pt x="5054" y="6065"/>
                  </a:cubicBezTo>
                  <a:cubicBezTo>
                    <a:pt x="5017" y="6065"/>
                    <a:pt x="4980" y="6060"/>
                    <a:pt x="4947" y="6049"/>
                  </a:cubicBezTo>
                  <a:cubicBezTo>
                    <a:pt x="4128" y="5734"/>
                    <a:pt x="3655" y="4946"/>
                    <a:pt x="3655" y="4096"/>
                  </a:cubicBezTo>
                  <a:cubicBezTo>
                    <a:pt x="3655" y="3875"/>
                    <a:pt x="3844" y="3655"/>
                    <a:pt x="4065" y="3655"/>
                  </a:cubicBezTo>
                  <a:close/>
                  <a:moveTo>
                    <a:pt x="2993" y="0"/>
                  </a:moveTo>
                  <a:cubicBezTo>
                    <a:pt x="2741" y="0"/>
                    <a:pt x="2552" y="189"/>
                    <a:pt x="2552" y="441"/>
                  </a:cubicBezTo>
                  <a:lnTo>
                    <a:pt x="2552" y="882"/>
                  </a:lnTo>
                  <a:lnTo>
                    <a:pt x="1261" y="882"/>
                  </a:lnTo>
                  <a:cubicBezTo>
                    <a:pt x="536" y="882"/>
                    <a:pt x="1" y="1418"/>
                    <a:pt x="1" y="2142"/>
                  </a:cubicBezTo>
                  <a:cubicBezTo>
                    <a:pt x="1" y="4568"/>
                    <a:pt x="1513" y="5797"/>
                    <a:pt x="3183" y="5923"/>
                  </a:cubicBezTo>
                  <a:cubicBezTo>
                    <a:pt x="4159" y="7372"/>
                    <a:pt x="5073" y="7089"/>
                    <a:pt x="5073" y="7687"/>
                  </a:cubicBezTo>
                  <a:cubicBezTo>
                    <a:pt x="5073" y="8286"/>
                    <a:pt x="4821" y="8884"/>
                    <a:pt x="4443" y="9294"/>
                  </a:cubicBezTo>
                  <a:lnTo>
                    <a:pt x="8192" y="9294"/>
                  </a:lnTo>
                  <a:cubicBezTo>
                    <a:pt x="7782" y="8884"/>
                    <a:pt x="7562" y="8286"/>
                    <a:pt x="7562" y="7687"/>
                  </a:cubicBezTo>
                  <a:cubicBezTo>
                    <a:pt x="7562" y="7089"/>
                    <a:pt x="8507" y="7372"/>
                    <a:pt x="9484" y="5923"/>
                  </a:cubicBezTo>
                  <a:cubicBezTo>
                    <a:pt x="11216" y="5797"/>
                    <a:pt x="12666" y="4537"/>
                    <a:pt x="12666" y="2142"/>
                  </a:cubicBezTo>
                  <a:cubicBezTo>
                    <a:pt x="12666" y="1418"/>
                    <a:pt x="12098" y="882"/>
                    <a:pt x="11405" y="882"/>
                  </a:cubicBezTo>
                  <a:lnTo>
                    <a:pt x="10145" y="882"/>
                  </a:lnTo>
                  <a:lnTo>
                    <a:pt x="10145" y="441"/>
                  </a:lnTo>
                  <a:cubicBezTo>
                    <a:pt x="10145" y="189"/>
                    <a:pt x="9956" y="0"/>
                    <a:pt x="970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8" name="Google Shape;6888;p49"/>
            <p:cNvSpPr/>
            <p:nvPr/>
          </p:nvSpPr>
          <p:spPr>
            <a:xfrm>
              <a:off x="-39950400" y="4225975"/>
              <a:ext cx="194575" cy="63025"/>
            </a:xfrm>
            <a:custGeom>
              <a:avLst/>
              <a:gdLst/>
              <a:ahLst/>
              <a:cxnLst/>
              <a:rect l="l" t="t" r="r" b="b"/>
              <a:pathLst>
                <a:path w="7783" h="2521" extrusionOk="0">
                  <a:moveTo>
                    <a:pt x="757" y="1"/>
                  </a:moveTo>
                  <a:lnTo>
                    <a:pt x="63" y="1954"/>
                  </a:lnTo>
                  <a:cubicBezTo>
                    <a:pt x="0" y="2237"/>
                    <a:pt x="158" y="2521"/>
                    <a:pt x="473" y="2521"/>
                  </a:cubicBezTo>
                  <a:lnTo>
                    <a:pt x="7278" y="2521"/>
                  </a:lnTo>
                  <a:cubicBezTo>
                    <a:pt x="7593" y="2521"/>
                    <a:pt x="7782" y="2237"/>
                    <a:pt x="7688" y="1954"/>
                  </a:cubicBezTo>
                  <a:lnTo>
                    <a:pt x="6995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89" name="Google Shape;6889;p49"/>
          <p:cNvGrpSpPr/>
          <p:nvPr/>
        </p:nvGrpSpPr>
        <p:grpSpPr>
          <a:xfrm>
            <a:off x="6452043" y="3062671"/>
            <a:ext cx="247457" cy="342129"/>
            <a:chOff x="-38129425" y="3222550"/>
            <a:chExt cx="228450" cy="315850"/>
          </a:xfrm>
          <a:solidFill>
            <a:srgbClr val="171536"/>
          </a:solidFill>
        </p:grpSpPr>
        <p:sp>
          <p:nvSpPr>
            <p:cNvPr id="6890" name="Google Shape;6890;p49"/>
            <p:cNvSpPr/>
            <p:nvPr/>
          </p:nvSpPr>
          <p:spPr>
            <a:xfrm>
              <a:off x="-38129425" y="3222550"/>
              <a:ext cx="228450" cy="227650"/>
            </a:xfrm>
            <a:custGeom>
              <a:avLst/>
              <a:gdLst/>
              <a:ahLst/>
              <a:cxnLst/>
              <a:rect l="l" t="t" r="r" b="b"/>
              <a:pathLst>
                <a:path w="9138" h="9106" extrusionOk="0">
                  <a:moveTo>
                    <a:pt x="4097" y="1292"/>
                  </a:moveTo>
                  <a:cubicBezTo>
                    <a:pt x="4349" y="1292"/>
                    <a:pt x="4538" y="1450"/>
                    <a:pt x="4538" y="1702"/>
                  </a:cubicBezTo>
                  <a:cubicBezTo>
                    <a:pt x="4538" y="1922"/>
                    <a:pt x="4349" y="2111"/>
                    <a:pt x="4160" y="2111"/>
                  </a:cubicBezTo>
                  <a:cubicBezTo>
                    <a:pt x="2994" y="2111"/>
                    <a:pt x="2112" y="3056"/>
                    <a:pt x="2049" y="4222"/>
                  </a:cubicBezTo>
                  <a:cubicBezTo>
                    <a:pt x="2049" y="4443"/>
                    <a:pt x="1860" y="4600"/>
                    <a:pt x="1639" y="4600"/>
                  </a:cubicBezTo>
                  <a:cubicBezTo>
                    <a:pt x="1387" y="4600"/>
                    <a:pt x="1198" y="4411"/>
                    <a:pt x="1198" y="4222"/>
                  </a:cubicBezTo>
                  <a:cubicBezTo>
                    <a:pt x="1198" y="2584"/>
                    <a:pt x="2490" y="1324"/>
                    <a:pt x="4097" y="1292"/>
                  </a:cubicBezTo>
                  <a:close/>
                  <a:moveTo>
                    <a:pt x="4569" y="0"/>
                  </a:moveTo>
                  <a:cubicBezTo>
                    <a:pt x="2049" y="0"/>
                    <a:pt x="1" y="2048"/>
                    <a:pt x="1" y="4569"/>
                  </a:cubicBezTo>
                  <a:cubicBezTo>
                    <a:pt x="1" y="6207"/>
                    <a:pt x="946" y="7688"/>
                    <a:pt x="2332" y="8475"/>
                  </a:cubicBezTo>
                  <a:cubicBezTo>
                    <a:pt x="2458" y="8507"/>
                    <a:pt x="2521" y="8664"/>
                    <a:pt x="2521" y="8822"/>
                  </a:cubicBezTo>
                  <a:lnTo>
                    <a:pt x="2521" y="9105"/>
                  </a:lnTo>
                  <a:lnTo>
                    <a:pt x="6680" y="9105"/>
                  </a:lnTo>
                  <a:lnTo>
                    <a:pt x="6680" y="8822"/>
                  </a:lnTo>
                  <a:cubicBezTo>
                    <a:pt x="6680" y="8696"/>
                    <a:pt x="6743" y="8570"/>
                    <a:pt x="6900" y="8507"/>
                  </a:cubicBezTo>
                  <a:cubicBezTo>
                    <a:pt x="8255" y="7719"/>
                    <a:pt x="9137" y="6270"/>
                    <a:pt x="9137" y="4569"/>
                  </a:cubicBezTo>
                  <a:cubicBezTo>
                    <a:pt x="9137" y="2048"/>
                    <a:pt x="7089" y="32"/>
                    <a:pt x="456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1" name="Google Shape;6891;p49"/>
            <p:cNvSpPr/>
            <p:nvPr/>
          </p:nvSpPr>
          <p:spPr>
            <a:xfrm>
              <a:off x="-38067200" y="3470650"/>
              <a:ext cx="103200" cy="67750"/>
            </a:xfrm>
            <a:custGeom>
              <a:avLst/>
              <a:gdLst/>
              <a:ahLst/>
              <a:cxnLst/>
              <a:rect l="l" t="t" r="r" b="b"/>
              <a:pathLst>
                <a:path w="4128" h="2710" extrusionOk="0">
                  <a:moveTo>
                    <a:pt x="1" y="0"/>
                  </a:moveTo>
                  <a:lnTo>
                    <a:pt x="1" y="662"/>
                  </a:lnTo>
                  <a:cubicBezTo>
                    <a:pt x="1" y="1198"/>
                    <a:pt x="410" y="1702"/>
                    <a:pt x="883" y="1859"/>
                  </a:cubicBezTo>
                  <a:cubicBezTo>
                    <a:pt x="1040" y="2363"/>
                    <a:pt x="1513" y="2710"/>
                    <a:pt x="2049" y="2710"/>
                  </a:cubicBezTo>
                  <a:cubicBezTo>
                    <a:pt x="2647" y="2710"/>
                    <a:pt x="3120" y="2363"/>
                    <a:pt x="3277" y="1859"/>
                  </a:cubicBezTo>
                  <a:cubicBezTo>
                    <a:pt x="3781" y="1702"/>
                    <a:pt x="4128" y="1198"/>
                    <a:pt x="4128" y="662"/>
                  </a:cubicBezTo>
                  <a:lnTo>
                    <a:pt x="4128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92" name="Google Shape;6892;p49"/>
          <p:cNvGrpSpPr/>
          <p:nvPr/>
        </p:nvGrpSpPr>
        <p:grpSpPr>
          <a:xfrm>
            <a:off x="6403434" y="3458526"/>
            <a:ext cx="344674" cy="342995"/>
            <a:chOff x="-38172725" y="3588000"/>
            <a:chExt cx="318200" cy="316650"/>
          </a:xfrm>
          <a:solidFill>
            <a:srgbClr val="171536"/>
          </a:solidFill>
        </p:grpSpPr>
        <p:sp>
          <p:nvSpPr>
            <p:cNvPr id="6893" name="Google Shape;6893;p49"/>
            <p:cNvSpPr/>
            <p:nvPr/>
          </p:nvSpPr>
          <p:spPr>
            <a:xfrm>
              <a:off x="-38171150" y="3760050"/>
              <a:ext cx="98475" cy="91050"/>
            </a:xfrm>
            <a:custGeom>
              <a:avLst/>
              <a:gdLst/>
              <a:ahLst/>
              <a:cxnLst/>
              <a:rect l="l" t="t" r="r" b="b"/>
              <a:pathLst>
                <a:path w="3939" h="3642" extrusionOk="0">
                  <a:moveTo>
                    <a:pt x="739" y="1"/>
                  </a:moveTo>
                  <a:cubicBezTo>
                    <a:pt x="480" y="1"/>
                    <a:pt x="232" y="12"/>
                    <a:pt x="0" y="18"/>
                  </a:cubicBezTo>
                  <a:cubicBezTo>
                    <a:pt x="95" y="1341"/>
                    <a:pt x="630" y="2602"/>
                    <a:pt x="1512" y="3641"/>
                  </a:cubicBezTo>
                  <a:lnTo>
                    <a:pt x="3938" y="1247"/>
                  </a:lnTo>
                  <a:cubicBezTo>
                    <a:pt x="2844" y="153"/>
                    <a:pt x="1711" y="1"/>
                    <a:pt x="73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4" name="Google Shape;6894;p49"/>
            <p:cNvSpPr/>
            <p:nvPr/>
          </p:nvSpPr>
          <p:spPr>
            <a:xfrm>
              <a:off x="-38172725" y="3641575"/>
              <a:ext cx="144150" cy="133900"/>
            </a:xfrm>
            <a:custGeom>
              <a:avLst/>
              <a:gdLst/>
              <a:ahLst/>
              <a:cxnLst/>
              <a:rect l="l" t="t" r="r" b="b"/>
              <a:pathLst>
                <a:path w="5766" h="5356" extrusionOk="0">
                  <a:moveTo>
                    <a:pt x="1575" y="0"/>
                  </a:moveTo>
                  <a:cubicBezTo>
                    <a:pt x="599" y="1103"/>
                    <a:pt x="95" y="2520"/>
                    <a:pt x="0" y="3907"/>
                  </a:cubicBezTo>
                  <a:cubicBezTo>
                    <a:pt x="213" y="3901"/>
                    <a:pt x="452" y="3891"/>
                    <a:pt x="712" y="3891"/>
                  </a:cubicBezTo>
                  <a:cubicBezTo>
                    <a:pt x="1801" y="3891"/>
                    <a:pt x="3246" y="4059"/>
                    <a:pt x="4568" y="5356"/>
                  </a:cubicBezTo>
                  <a:lnTo>
                    <a:pt x="5766" y="4190"/>
                  </a:lnTo>
                  <a:lnTo>
                    <a:pt x="157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5" name="Google Shape;6895;p49"/>
            <p:cNvSpPr/>
            <p:nvPr/>
          </p:nvSpPr>
          <p:spPr>
            <a:xfrm>
              <a:off x="-38117600" y="3806975"/>
              <a:ext cx="77200" cy="94525"/>
            </a:xfrm>
            <a:custGeom>
              <a:avLst/>
              <a:gdLst/>
              <a:ahLst/>
              <a:cxnLst/>
              <a:rect l="l" t="t" r="r" b="b"/>
              <a:pathLst>
                <a:path w="3088" h="3781" extrusionOk="0">
                  <a:moveTo>
                    <a:pt x="2332" y="0"/>
                  </a:moveTo>
                  <a:lnTo>
                    <a:pt x="0" y="2331"/>
                  </a:lnTo>
                  <a:cubicBezTo>
                    <a:pt x="883" y="3088"/>
                    <a:pt x="1891" y="3592"/>
                    <a:pt x="2962" y="3781"/>
                  </a:cubicBezTo>
                  <a:cubicBezTo>
                    <a:pt x="3088" y="2363"/>
                    <a:pt x="3088" y="1197"/>
                    <a:pt x="233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6" name="Google Shape;6896;p49"/>
            <p:cNvSpPr/>
            <p:nvPr/>
          </p:nvSpPr>
          <p:spPr>
            <a:xfrm>
              <a:off x="-37997875" y="3716375"/>
              <a:ext cx="143350" cy="135500"/>
            </a:xfrm>
            <a:custGeom>
              <a:avLst/>
              <a:gdLst/>
              <a:ahLst/>
              <a:cxnLst/>
              <a:rect l="l" t="t" r="r" b="b"/>
              <a:pathLst>
                <a:path w="5734" h="5420" extrusionOk="0">
                  <a:moveTo>
                    <a:pt x="1197" y="1"/>
                  </a:moveTo>
                  <a:lnTo>
                    <a:pt x="0" y="1230"/>
                  </a:lnTo>
                  <a:lnTo>
                    <a:pt x="4159" y="5420"/>
                  </a:lnTo>
                  <a:cubicBezTo>
                    <a:pt x="5199" y="4191"/>
                    <a:pt x="5703" y="2773"/>
                    <a:pt x="5734" y="1324"/>
                  </a:cubicBezTo>
                  <a:cubicBezTo>
                    <a:pt x="5557" y="1324"/>
                    <a:pt x="5356" y="1329"/>
                    <a:pt x="5135" y="1329"/>
                  </a:cubicBezTo>
                  <a:cubicBezTo>
                    <a:pt x="4098" y="1329"/>
                    <a:pt x="2626" y="1222"/>
                    <a:pt x="119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7" name="Google Shape;6897;p49"/>
            <p:cNvSpPr/>
            <p:nvPr/>
          </p:nvSpPr>
          <p:spPr>
            <a:xfrm>
              <a:off x="-38044350" y="3761275"/>
              <a:ext cx="135500" cy="143375"/>
            </a:xfrm>
            <a:custGeom>
              <a:avLst/>
              <a:gdLst/>
              <a:ahLst/>
              <a:cxnLst/>
              <a:rect l="l" t="t" r="r" b="b"/>
              <a:pathLst>
                <a:path w="5420" h="5735" extrusionOk="0">
                  <a:moveTo>
                    <a:pt x="1261" y="1"/>
                  </a:moveTo>
                  <a:lnTo>
                    <a:pt x="0" y="1261"/>
                  </a:lnTo>
                  <a:cubicBezTo>
                    <a:pt x="1009" y="2679"/>
                    <a:pt x="1009" y="4002"/>
                    <a:pt x="851" y="5735"/>
                  </a:cubicBezTo>
                  <a:lnTo>
                    <a:pt x="1261" y="5735"/>
                  </a:lnTo>
                  <a:cubicBezTo>
                    <a:pt x="2773" y="5735"/>
                    <a:pt x="4254" y="5231"/>
                    <a:pt x="5419" y="4159"/>
                  </a:cubicBezTo>
                  <a:lnTo>
                    <a:pt x="1261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8" name="Google Shape;6898;p49"/>
            <p:cNvSpPr/>
            <p:nvPr/>
          </p:nvSpPr>
          <p:spPr>
            <a:xfrm>
              <a:off x="-37997875" y="3588800"/>
              <a:ext cx="89025" cy="97675"/>
            </a:xfrm>
            <a:custGeom>
              <a:avLst/>
              <a:gdLst/>
              <a:ahLst/>
              <a:cxnLst/>
              <a:rect l="l" t="t" r="r" b="b"/>
              <a:pathLst>
                <a:path w="3561" h="3907" extrusionOk="0">
                  <a:moveTo>
                    <a:pt x="158" y="0"/>
                  </a:moveTo>
                  <a:lnTo>
                    <a:pt x="158" y="0"/>
                  </a:lnTo>
                  <a:cubicBezTo>
                    <a:pt x="126" y="977"/>
                    <a:pt x="0" y="2395"/>
                    <a:pt x="1260" y="3907"/>
                  </a:cubicBezTo>
                  <a:lnTo>
                    <a:pt x="3560" y="1544"/>
                  </a:lnTo>
                  <a:cubicBezTo>
                    <a:pt x="2584" y="662"/>
                    <a:pt x="1355" y="158"/>
                    <a:pt x="15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9" name="Google Shape;6899;p49"/>
            <p:cNvSpPr/>
            <p:nvPr/>
          </p:nvSpPr>
          <p:spPr>
            <a:xfrm>
              <a:off x="-38117600" y="3588000"/>
              <a:ext cx="135500" cy="143375"/>
            </a:xfrm>
            <a:custGeom>
              <a:avLst/>
              <a:gdLst/>
              <a:ahLst/>
              <a:cxnLst/>
              <a:rect l="l" t="t" r="r" b="b"/>
              <a:pathLst>
                <a:path w="5420" h="5735" extrusionOk="0">
                  <a:moveTo>
                    <a:pt x="4096" y="1"/>
                  </a:moveTo>
                  <a:lnTo>
                    <a:pt x="4096" y="1"/>
                  </a:lnTo>
                  <a:cubicBezTo>
                    <a:pt x="2647" y="32"/>
                    <a:pt x="1198" y="536"/>
                    <a:pt x="0" y="1576"/>
                  </a:cubicBezTo>
                  <a:lnTo>
                    <a:pt x="4191" y="5735"/>
                  </a:lnTo>
                  <a:lnTo>
                    <a:pt x="5419" y="4506"/>
                  </a:lnTo>
                  <a:cubicBezTo>
                    <a:pt x="3939" y="2805"/>
                    <a:pt x="4065" y="1135"/>
                    <a:pt x="409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0" name="Google Shape;6900;p49"/>
            <p:cNvSpPr/>
            <p:nvPr/>
          </p:nvSpPr>
          <p:spPr>
            <a:xfrm>
              <a:off x="-37953000" y="3641575"/>
              <a:ext cx="97700" cy="86350"/>
            </a:xfrm>
            <a:custGeom>
              <a:avLst/>
              <a:gdLst/>
              <a:ahLst/>
              <a:cxnLst/>
              <a:rect l="l" t="t" r="r" b="b"/>
              <a:pathLst>
                <a:path w="3908" h="3454" extrusionOk="0">
                  <a:moveTo>
                    <a:pt x="2364" y="0"/>
                  </a:moveTo>
                  <a:lnTo>
                    <a:pt x="1" y="2363"/>
                  </a:lnTo>
                  <a:cubicBezTo>
                    <a:pt x="1171" y="3313"/>
                    <a:pt x="2246" y="3453"/>
                    <a:pt x="3155" y="3453"/>
                  </a:cubicBezTo>
                  <a:cubicBezTo>
                    <a:pt x="3421" y="3453"/>
                    <a:pt x="3672" y="3441"/>
                    <a:pt x="3908" y="3434"/>
                  </a:cubicBezTo>
                  <a:cubicBezTo>
                    <a:pt x="3750" y="2205"/>
                    <a:pt x="3246" y="1008"/>
                    <a:pt x="236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01" name="Google Shape;6901;p49"/>
          <p:cNvGrpSpPr/>
          <p:nvPr/>
        </p:nvGrpSpPr>
        <p:grpSpPr>
          <a:xfrm>
            <a:off x="6473802" y="3856087"/>
            <a:ext cx="203939" cy="342995"/>
            <a:chOff x="-38109725" y="3955025"/>
            <a:chExt cx="188275" cy="316650"/>
          </a:xfrm>
          <a:solidFill>
            <a:srgbClr val="171536"/>
          </a:solidFill>
        </p:grpSpPr>
        <p:sp>
          <p:nvSpPr>
            <p:cNvPr id="6902" name="Google Shape;6902;p49"/>
            <p:cNvSpPr/>
            <p:nvPr/>
          </p:nvSpPr>
          <p:spPr>
            <a:xfrm>
              <a:off x="-38109725" y="3955025"/>
              <a:ext cx="188275" cy="220575"/>
            </a:xfrm>
            <a:custGeom>
              <a:avLst/>
              <a:gdLst/>
              <a:ahLst/>
              <a:cxnLst/>
              <a:rect l="l" t="t" r="r" b="b"/>
              <a:pathLst>
                <a:path w="7531" h="8823" extrusionOk="0">
                  <a:moveTo>
                    <a:pt x="3372" y="1"/>
                  </a:moveTo>
                  <a:lnTo>
                    <a:pt x="95" y="5703"/>
                  </a:lnTo>
                  <a:cubicBezTo>
                    <a:pt x="1" y="5829"/>
                    <a:pt x="1" y="5987"/>
                    <a:pt x="95" y="6113"/>
                  </a:cubicBezTo>
                  <a:lnTo>
                    <a:pt x="1418" y="8822"/>
                  </a:lnTo>
                  <a:lnTo>
                    <a:pt x="6081" y="8822"/>
                  </a:lnTo>
                  <a:lnTo>
                    <a:pt x="7467" y="6113"/>
                  </a:lnTo>
                  <a:cubicBezTo>
                    <a:pt x="7530" y="5987"/>
                    <a:pt x="7499" y="5829"/>
                    <a:pt x="7467" y="5703"/>
                  </a:cubicBezTo>
                  <a:lnTo>
                    <a:pt x="4191" y="1"/>
                  </a:lnTo>
                  <a:lnTo>
                    <a:pt x="4191" y="4727"/>
                  </a:lnTo>
                  <a:cubicBezTo>
                    <a:pt x="4663" y="4884"/>
                    <a:pt x="5010" y="5357"/>
                    <a:pt x="5010" y="5892"/>
                  </a:cubicBezTo>
                  <a:cubicBezTo>
                    <a:pt x="5010" y="6585"/>
                    <a:pt x="4474" y="7121"/>
                    <a:pt x="3750" y="7121"/>
                  </a:cubicBezTo>
                  <a:cubicBezTo>
                    <a:pt x="3088" y="7121"/>
                    <a:pt x="2521" y="6585"/>
                    <a:pt x="2521" y="5892"/>
                  </a:cubicBezTo>
                  <a:cubicBezTo>
                    <a:pt x="2521" y="5357"/>
                    <a:pt x="2899" y="4916"/>
                    <a:pt x="3372" y="4727"/>
                  </a:cubicBezTo>
                  <a:lnTo>
                    <a:pt x="3372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3" name="Google Shape;6903;p49"/>
            <p:cNvSpPr/>
            <p:nvPr/>
          </p:nvSpPr>
          <p:spPr>
            <a:xfrm>
              <a:off x="-38067200" y="4196050"/>
              <a:ext cx="104775" cy="75625"/>
            </a:xfrm>
            <a:custGeom>
              <a:avLst/>
              <a:gdLst/>
              <a:ahLst/>
              <a:cxnLst/>
              <a:rect l="l" t="t" r="r" b="b"/>
              <a:pathLst>
                <a:path w="4191" h="3025" extrusionOk="0">
                  <a:moveTo>
                    <a:pt x="32" y="0"/>
                  </a:moveTo>
                  <a:lnTo>
                    <a:pt x="32" y="2615"/>
                  </a:lnTo>
                  <a:cubicBezTo>
                    <a:pt x="1" y="2836"/>
                    <a:pt x="190" y="3025"/>
                    <a:pt x="442" y="3025"/>
                  </a:cubicBezTo>
                  <a:lnTo>
                    <a:pt x="3750" y="3025"/>
                  </a:lnTo>
                  <a:cubicBezTo>
                    <a:pt x="3970" y="3025"/>
                    <a:pt x="4191" y="2836"/>
                    <a:pt x="4191" y="2615"/>
                  </a:cubicBezTo>
                  <a:lnTo>
                    <a:pt x="4191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904" name="Google Shape;6904;p49"/>
          <p:cNvSpPr/>
          <p:nvPr/>
        </p:nvSpPr>
        <p:spPr>
          <a:xfrm>
            <a:off x="7635018" y="3054035"/>
            <a:ext cx="355804" cy="343266"/>
          </a:xfrm>
          <a:custGeom>
            <a:avLst/>
            <a:gdLst/>
            <a:ahLst/>
            <a:cxnLst/>
            <a:rect l="l" t="t" r="r" b="b"/>
            <a:pathLst>
              <a:path w="13139" h="12676" extrusionOk="0">
                <a:moveTo>
                  <a:pt x="7184" y="1702"/>
                </a:moveTo>
                <a:cubicBezTo>
                  <a:pt x="7909" y="1702"/>
                  <a:pt x="8444" y="2237"/>
                  <a:pt x="8444" y="2962"/>
                </a:cubicBezTo>
                <a:cubicBezTo>
                  <a:pt x="8444" y="3623"/>
                  <a:pt x="7877" y="4222"/>
                  <a:pt x="7184" y="4222"/>
                </a:cubicBezTo>
                <a:cubicBezTo>
                  <a:pt x="6491" y="4222"/>
                  <a:pt x="5955" y="3655"/>
                  <a:pt x="5955" y="2962"/>
                </a:cubicBezTo>
                <a:cubicBezTo>
                  <a:pt x="5955" y="2237"/>
                  <a:pt x="6491" y="1702"/>
                  <a:pt x="7184" y="1702"/>
                </a:cubicBezTo>
                <a:close/>
                <a:moveTo>
                  <a:pt x="3813" y="2521"/>
                </a:moveTo>
                <a:cubicBezTo>
                  <a:pt x="4506" y="2521"/>
                  <a:pt x="5073" y="3056"/>
                  <a:pt x="5073" y="3781"/>
                </a:cubicBezTo>
                <a:cubicBezTo>
                  <a:pt x="5073" y="4474"/>
                  <a:pt x="4506" y="5041"/>
                  <a:pt x="3813" y="5041"/>
                </a:cubicBezTo>
                <a:cubicBezTo>
                  <a:pt x="3088" y="5041"/>
                  <a:pt x="2553" y="4474"/>
                  <a:pt x="2553" y="3781"/>
                </a:cubicBezTo>
                <a:cubicBezTo>
                  <a:pt x="2521" y="3056"/>
                  <a:pt x="3088" y="2521"/>
                  <a:pt x="3813" y="2521"/>
                </a:cubicBezTo>
                <a:close/>
                <a:moveTo>
                  <a:pt x="2931" y="5892"/>
                </a:moveTo>
                <a:cubicBezTo>
                  <a:pt x="3656" y="5892"/>
                  <a:pt x="4191" y="6459"/>
                  <a:pt x="4191" y="7152"/>
                </a:cubicBezTo>
                <a:cubicBezTo>
                  <a:pt x="4191" y="7877"/>
                  <a:pt x="3656" y="8412"/>
                  <a:pt x="2931" y="8412"/>
                </a:cubicBezTo>
                <a:cubicBezTo>
                  <a:pt x="2238" y="8412"/>
                  <a:pt x="1671" y="7877"/>
                  <a:pt x="1671" y="7152"/>
                </a:cubicBezTo>
                <a:cubicBezTo>
                  <a:pt x="1671" y="6459"/>
                  <a:pt x="2238" y="5892"/>
                  <a:pt x="2931" y="5892"/>
                </a:cubicBezTo>
                <a:close/>
                <a:moveTo>
                  <a:pt x="5514" y="8475"/>
                </a:moveTo>
                <a:cubicBezTo>
                  <a:pt x="6207" y="8475"/>
                  <a:pt x="6775" y="9011"/>
                  <a:pt x="6775" y="9735"/>
                </a:cubicBezTo>
                <a:cubicBezTo>
                  <a:pt x="6775" y="10397"/>
                  <a:pt x="6176" y="10996"/>
                  <a:pt x="5514" y="10996"/>
                </a:cubicBezTo>
                <a:cubicBezTo>
                  <a:pt x="4790" y="10996"/>
                  <a:pt x="4254" y="10429"/>
                  <a:pt x="4254" y="9735"/>
                </a:cubicBezTo>
                <a:cubicBezTo>
                  <a:pt x="4254" y="9011"/>
                  <a:pt x="4790" y="8475"/>
                  <a:pt x="5514" y="8475"/>
                </a:cubicBezTo>
                <a:close/>
                <a:moveTo>
                  <a:pt x="6333" y="0"/>
                </a:moveTo>
                <a:cubicBezTo>
                  <a:pt x="2836" y="0"/>
                  <a:pt x="1" y="2836"/>
                  <a:pt x="1" y="6333"/>
                </a:cubicBezTo>
                <a:cubicBezTo>
                  <a:pt x="1" y="9420"/>
                  <a:pt x="2143" y="11878"/>
                  <a:pt x="4916" y="12508"/>
                </a:cubicBezTo>
                <a:cubicBezTo>
                  <a:pt x="5408" y="12621"/>
                  <a:pt x="5838" y="12675"/>
                  <a:pt x="6211" y="12675"/>
                </a:cubicBezTo>
                <a:cubicBezTo>
                  <a:pt x="7914" y="12675"/>
                  <a:pt x="8444" y="11545"/>
                  <a:pt x="8444" y="9735"/>
                </a:cubicBezTo>
                <a:cubicBezTo>
                  <a:pt x="8444" y="9011"/>
                  <a:pt x="9011" y="8475"/>
                  <a:pt x="9705" y="8475"/>
                </a:cubicBezTo>
                <a:cubicBezTo>
                  <a:pt x="11878" y="8475"/>
                  <a:pt x="13139" y="7719"/>
                  <a:pt x="12508" y="4915"/>
                </a:cubicBezTo>
                <a:cubicBezTo>
                  <a:pt x="11878" y="2206"/>
                  <a:pt x="9452" y="0"/>
                  <a:pt x="6333" y="0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905" name="Google Shape;6905;p49"/>
          <p:cNvGrpSpPr/>
          <p:nvPr/>
        </p:nvGrpSpPr>
        <p:grpSpPr>
          <a:xfrm>
            <a:off x="2740068" y="3058609"/>
            <a:ext cx="346407" cy="342156"/>
            <a:chOff x="-41530375" y="3218800"/>
            <a:chExt cx="319800" cy="315875"/>
          </a:xfrm>
          <a:solidFill>
            <a:srgbClr val="171536"/>
          </a:solidFill>
        </p:grpSpPr>
        <p:sp>
          <p:nvSpPr>
            <p:cNvPr id="6906" name="Google Shape;6906;p49"/>
            <p:cNvSpPr/>
            <p:nvPr/>
          </p:nvSpPr>
          <p:spPr>
            <a:xfrm>
              <a:off x="-41530375" y="3337550"/>
              <a:ext cx="199300" cy="197125"/>
            </a:xfrm>
            <a:custGeom>
              <a:avLst/>
              <a:gdLst/>
              <a:ahLst/>
              <a:cxnLst/>
              <a:rect l="l" t="t" r="r" b="b"/>
              <a:pathLst>
                <a:path w="7972" h="7885" extrusionOk="0">
                  <a:moveTo>
                    <a:pt x="3245" y="0"/>
                  </a:moveTo>
                  <a:lnTo>
                    <a:pt x="473" y="2804"/>
                  </a:lnTo>
                  <a:cubicBezTo>
                    <a:pt x="0" y="3277"/>
                    <a:pt x="0" y="4064"/>
                    <a:pt x="473" y="4568"/>
                  </a:cubicBezTo>
                  <a:lnTo>
                    <a:pt x="3403" y="7530"/>
                  </a:lnTo>
                  <a:cubicBezTo>
                    <a:pt x="3639" y="7766"/>
                    <a:pt x="3954" y="7884"/>
                    <a:pt x="4277" y="7884"/>
                  </a:cubicBezTo>
                  <a:cubicBezTo>
                    <a:pt x="4600" y="7884"/>
                    <a:pt x="4931" y="7766"/>
                    <a:pt x="5199" y="7530"/>
                  </a:cubicBezTo>
                  <a:lnTo>
                    <a:pt x="7971" y="4726"/>
                  </a:lnTo>
                  <a:lnTo>
                    <a:pt x="324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7" name="Google Shape;6907;p49"/>
            <p:cNvSpPr/>
            <p:nvPr/>
          </p:nvSpPr>
          <p:spPr>
            <a:xfrm>
              <a:off x="-41435075" y="3218800"/>
              <a:ext cx="224500" cy="221950"/>
            </a:xfrm>
            <a:custGeom>
              <a:avLst/>
              <a:gdLst/>
              <a:ahLst/>
              <a:cxnLst/>
              <a:rect l="l" t="t" r="r" b="b"/>
              <a:pathLst>
                <a:path w="8980" h="8878" extrusionOk="0">
                  <a:moveTo>
                    <a:pt x="4395" y="1"/>
                  </a:moveTo>
                  <a:cubicBezTo>
                    <a:pt x="4285" y="1"/>
                    <a:pt x="4175" y="40"/>
                    <a:pt x="4096" y="119"/>
                  </a:cubicBezTo>
                  <a:lnTo>
                    <a:pt x="1" y="4152"/>
                  </a:lnTo>
                  <a:lnTo>
                    <a:pt x="4726" y="8877"/>
                  </a:lnTo>
                  <a:lnTo>
                    <a:pt x="8822" y="4845"/>
                  </a:lnTo>
                  <a:cubicBezTo>
                    <a:pt x="8979" y="4687"/>
                    <a:pt x="8979" y="4404"/>
                    <a:pt x="8822" y="4246"/>
                  </a:cubicBezTo>
                  <a:lnTo>
                    <a:pt x="4695" y="119"/>
                  </a:lnTo>
                  <a:cubicBezTo>
                    <a:pt x="4616" y="40"/>
                    <a:pt x="4506" y="1"/>
                    <a:pt x="439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08" name="Google Shape;6908;p49"/>
          <p:cNvGrpSpPr/>
          <p:nvPr/>
        </p:nvGrpSpPr>
        <p:grpSpPr>
          <a:xfrm>
            <a:off x="2742194" y="3529340"/>
            <a:ext cx="342156" cy="267930"/>
            <a:chOff x="-41526450" y="3653375"/>
            <a:chExt cx="315875" cy="247350"/>
          </a:xfrm>
          <a:solidFill>
            <a:srgbClr val="171536"/>
          </a:solidFill>
        </p:grpSpPr>
        <p:sp>
          <p:nvSpPr>
            <p:cNvPr id="6909" name="Google Shape;6909;p49"/>
            <p:cNvSpPr/>
            <p:nvPr/>
          </p:nvSpPr>
          <p:spPr>
            <a:xfrm>
              <a:off x="-41526450" y="3860525"/>
              <a:ext cx="315875" cy="40200"/>
            </a:xfrm>
            <a:custGeom>
              <a:avLst/>
              <a:gdLst/>
              <a:ahLst/>
              <a:cxnLst/>
              <a:rect l="l" t="t" r="r" b="b"/>
              <a:pathLst>
                <a:path w="12635" h="1608" extrusionOk="0">
                  <a:moveTo>
                    <a:pt x="379" y="0"/>
                  </a:moveTo>
                  <a:cubicBezTo>
                    <a:pt x="159" y="0"/>
                    <a:pt x="1" y="189"/>
                    <a:pt x="1" y="378"/>
                  </a:cubicBezTo>
                  <a:cubicBezTo>
                    <a:pt x="1" y="1040"/>
                    <a:pt x="537" y="1607"/>
                    <a:pt x="1198" y="1607"/>
                  </a:cubicBezTo>
                  <a:lnTo>
                    <a:pt x="11406" y="1607"/>
                  </a:lnTo>
                  <a:cubicBezTo>
                    <a:pt x="12067" y="1607"/>
                    <a:pt x="12634" y="1072"/>
                    <a:pt x="12634" y="378"/>
                  </a:cubicBezTo>
                  <a:cubicBezTo>
                    <a:pt x="12603" y="158"/>
                    <a:pt x="12445" y="0"/>
                    <a:pt x="12193" y="0"/>
                  </a:cubicBezTo>
                  <a:lnTo>
                    <a:pt x="10965" y="0"/>
                  </a:lnTo>
                  <a:lnTo>
                    <a:pt x="10965" y="378"/>
                  </a:lnTo>
                  <a:cubicBezTo>
                    <a:pt x="10965" y="630"/>
                    <a:pt x="10776" y="819"/>
                    <a:pt x="10555" y="819"/>
                  </a:cubicBezTo>
                  <a:cubicBezTo>
                    <a:pt x="10303" y="819"/>
                    <a:pt x="10146" y="630"/>
                    <a:pt x="10146" y="378"/>
                  </a:cubicBezTo>
                  <a:lnTo>
                    <a:pt x="10146" y="0"/>
                  </a:lnTo>
                  <a:lnTo>
                    <a:pt x="9326" y="0"/>
                  </a:lnTo>
                  <a:lnTo>
                    <a:pt x="9326" y="378"/>
                  </a:lnTo>
                  <a:cubicBezTo>
                    <a:pt x="9326" y="630"/>
                    <a:pt x="9137" y="819"/>
                    <a:pt x="8917" y="819"/>
                  </a:cubicBezTo>
                  <a:cubicBezTo>
                    <a:pt x="8696" y="819"/>
                    <a:pt x="8507" y="630"/>
                    <a:pt x="8507" y="378"/>
                  </a:cubicBezTo>
                  <a:lnTo>
                    <a:pt x="8507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0" name="Google Shape;6910;p49"/>
            <p:cNvSpPr/>
            <p:nvPr/>
          </p:nvSpPr>
          <p:spPr>
            <a:xfrm>
              <a:off x="-41506750" y="3653375"/>
              <a:ext cx="275700" cy="186700"/>
            </a:xfrm>
            <a:custGeom>
              <a:avLst/>
              <a:gdLst/>
              <a:ahLst/>
              <a:cxnLst/>
              <a:rect l="l" t="t" r="r" b="b"/>
              <a:pathLst>
                <a:path w="11028" h="7468" extrusionOk="0">
                  <a:moveTo>
                    <a:pt x="3794" y="1673"/>
                  </a:moveTo>
                  <a:cubicBezTo>
                    <a:pt x="3841" y="1673"/>
                    <a:pt x="3890" y="1682"/>
                    <a:pt x="3939" y="1702"/>
                  </a:cubicBezTo>
                  <a:lnTo>
                    <a:pt x="6428" y="2521"/>
                  </a:lnTo>
                  <a:cubicBezTo>
                    <a:pt x="6680" y="2616"/>
                    <a:pt x="6806" y="2994"/>
                    <a:pt x="6585" y="3214"/>
                  </a:cubicBezTo>
                  <a:lnTo>
                    <a:pt x="6018" y="3750"/>
                  </a:lnTo>
                  <a:lnTo>
                    <a:pt x="7404" y="5136"/>
                  </a:lnTo>
                  <a:cubicBezTo>
                    <a:pt x="7593" y="5262"/>
                    <a:pt x="7593" y="5514"/>
                    <a:pt x="7436" y="5671"/>
                  </a:cubicBezTo>
                  <a:cubicBezTo>
                    <a:pt x="7357" y="5750"/>
                    <a:pt x="7247" y="5790"/>
                    <a:pt x="7136" y="5790"/>
                  </a:cubicBezTo>
                  <a:cubicBezTo>
                    <a:pt x="7026" y="5790"/>
                    <a:pt x="6916" y="5750"/>
                    <a:pt x="6837" y="5671"/>
                  </a:cubicBezTo>
                  <a:lnTo>
                    <a:pt x="5451" y="4317"/>
                  </a:lnTo>
                  <a:lnTo>
                    <a:pt x="4915" y="4852"/>
                  </a:lnTo>
                  <a:cubicBezTo>
                    <a:pt x="4821" y="4947"/>
                    <a:pt x="4714" y="4988"/>
                    <a:pt x="4613" y="4988"/>
                  </a:cubicBezTo>
                  <a:cubicBezTo>
                    <a:pt x="4444" y="4988"/>
                    <a:pt x="4293" y="4872"/>
                    <a:pt x="4254" y="4695"/>
                  </a:cubicBezTo>
                  <a:lnTo>
                    <a:pt x="3435" y="2206"/>
                  </a:lnTo>
                  <a:cubicBezTo>
                    <a:pt x="3328" y="1940"/>
                    <a:pt x="3537" y="1673"/>
                    <a:pt x="3794" y="1673"/>
                  </a:cubicBezTo>
                  <a:close/>
                  <a:moveTo>
                    <a:pt x="1198" y="1"/>
                  </a:moveTo>
                  <a:cubicBezTo>
                    <a:pt x="536" y="1"/>
                    <a:pt x="1" y="568"/>
                    <a:pt x="1" y="1229"/>
                  </a:cubicBezTo>
                  <a:lnTo>
                    <a:pt x="1" y="7467"/>
                  </a:lnTo>
                  <a:lnTo>
                    <a:pt x="11027" y="7467"/>
                  </a:lnTo>
                  <a:lnTo>
                    <a:pt x="11027" y="1229"/>
                  </a:lnTo>
                  <a:cubicBezTo>
                    <a:pt x="11027" y="568"/>
                    <a:pt x="10460" y="1"/>
                    <a:pt x="976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11" name="Google Shape;6911;p49"/>
          <p:cNvGrpSpPr/>
          <p:nvPr/>
        </p:nvGrpSpPr>
        <p:grpSpPr>
          <a:xfrm>
            <a:off x="2743480" y="3851836"/>
            <a:ext cx="339583" cy="342995"/>
            <a:chOff x="-41526450" y="3951100"/>
            <a:chExt cx="313500" cy="316650"/>
          </a:xfrm>
          <a:solidFill>
            <a:srgbClr val="171536"/>
          </a:solidFill>
        </p:grpSpPr>
        <p:sp>
          <p:nvSpPr>
            <p:cNvPr id="6912" name="Google Shape;6912;p49"/>
            <p:cNvSpPr/>
            <p:nvPr/>
          </p:nvSpPr>
          <p:spPr>
            <a:xfrm>
              <a:off x="-41483125" y="4041675"/>
              <a:ext cx="226075" cy="226075"/>
            </a:xfrm>
            <a:custGeom>
              <a:avLst/>
              <a:gdLst/>
              <a:ahLst/>
              <a:cxnLst/>
              <a:rect l="l" t="t" r="r" b="b"/>
              <a:pathLst>
                <a:path w="9043" h="9043" extrusionOk="0">
                  <a:moveTo>
                    <a:pt x="4506" y="2174"/>
                  </a:moveTo>
                  <a:cubicBezTo>
                    <a:pt x="6144" y="2174"/>
                    <a:pt x="7404" y="3466"/>
                    <a:pt x="7436" y="5041"/>
                  </a:cubicBezTo>
                  <a:cubicBezTo>
                    <a:pt x="7436" y="6648"/>
                    <a:pt x="6144" y="7908"/>
                    <a:pt x="4506" y="7908"/>
                  </a:cubicBezTo>
                  <a:cubicBezTo>
                    <a:pt x="2899" y="7908"/>
                    <a:pt x="1639" y="6616"/>
                    <a:pt x="1639" y="5041"/>
                  </a:cubicBezTo>
                  <a:cubicBezTo>
                    <a:pt x="1639" y="3466"/>
                    <a:pt x="2931" y="2174"/>
                    <a:pt x="4506" y="2174"/>
                  </a:cubicBezTo>
                  <a:close/>
                  <a:moveTo>
                    <a:pt x="4506" y="0"/>
                  </a:moveTo>
                  <a:lnTo>
                    <a:pt x="1" y="3214"/>
                  </a:lnTo>
                  <a:lnTo>
                    <a:pt x="1" y="8664"/>
                  </a:lnTo>
                  <a:cubicBezTo>
                    <a:pt x="1" y="8885"/>
                    <a:pt x="190" y="9042"/>
                    <a:pt x="379" y="9042"/>
                  </a:cubicBezTo>
                  <a:lnTo>
                    <a:pt x="8665" y="9042"/>
                  </a:lnTo>
                  <a:cubicBezTo>
                    <a:pt x="8885" y="9042"/>
                    <a:pt x="9043" y="8853"/>
                    <a:pt x="9043" y="8664"/>
                  </a:cubicBezTo>
                  <a:lnTo>
                    <a:pt x="9043" y="3214"/>
                  </a:lnTo>
                  <a:lnTo>
                    <a:pt x="4506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3" name="Google Shape;6913;p49"/>
            <p:cNvSpPr/>
            <p:nvPr/>
          </p:nvSpPr>
          <p:spPr>
            <a:xfrm>
              <a:off x="-41422475" y="4114925"/>
              <a:ext cx="104775" cy="104775"/>
            </a:xfrm>
            <a:custGeom>
              <a:avLst/>
              <a:gdLst/>
              <a:ahLst/>
              <a:cxnLst/>
              <a:rect l="l" t="t" r="r" b="b"/>
              <a:pathLst>
                <a:path w="4191" h="4191" extrusionOk="0">
                  <a:moveTo>
                    <a:pt x="2080" y="1040"/>
                  </a:moveTo>
                  <a:cubicBezTo>
                    <a:pt x="2332" y="1040"/>
                    <a:pt x="2521" y="1229"/>
                    <a:pt x="2521" y="1450"/>
                  </a:cubicBezTo>
                  <a:lnTo>
                    <a:pt x="2521" y="1859"/>
                  </a:lnTo>
                  <a:lnTo>
                    <a:pt x="2931" y="1859"/>
                  </a:lnTo>
                  <a:cubicBezTo>
                    <a:pt x="3151" y="1859"/>
                    <a:pt x="3372" y="2080"/>
                    <a:pt x="3372" y="2269"/>
                  </a:cubicBezTo>
                  <a:cubicBezTo>
                    <a:pt x="3372" y="2489"/>
                    <a:pt x="3151" y="2710"/>
                    <a:pt x="2931" y="2710"/>
                  </a:cubicBezTo>
                  <a:lnTo>
                    <a:pt x="2080" y="2710"/>
                  </a:lnTo>
                  <a:cubicBezTo>
                    <a:pt x="1859" y="2710"/>
                    <a:pt x="1702" y="2489"/>
                    <a:pt x="1702" y="2269"/>
                  </a:cubicBezTo>
                  <a:lnTo>
                    <a:pt x="1702" y="1450"/>
                  </a:lnTo>
                  <a:cubicBezTo>
                    <a:pt x="1702" y="1198"/>
                    <a:pt x="1891" y="1040"/>
                    <a:pt x="2080" y="1040"/>
                  </a:cubicBezTo>
                  <a:close/>
                  <a:moveTo>
                    <a:pt x="2080" y="0"/>
                  </a:moveTo>
                  <a:cubicBezTo>
                    <a:pt x="946" y="0"/>
                    <a:pt x="64" y="946"/>
                    <a:pt x="1" y="2111"/>
                  </a:cubicBezTo>
                  <a:cubicBezTo>
                    <a:pt x="64" y="3277"/>
                    <a:pt x="946" y="4191"/>
                    <a:pt x="2080" y="4191"/>
                  </a:cubicBezTo>
                  <a:cubicBezTo>
                    <a:pt x="3246" y="4191"/>
                    <a:pt x="4128" y="3245"/>
                    <a:pt x="4191" y="2111"/>
                  </a:cubicBezTo>
                  <a:cubicBezTo>
                    <a:pt x="4191" y="977"/>
                    <a:pt x="3246" y="63"/>
                    <a:pt x="208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4" name="Google Shape;6914;p49"/>
            <p:cNvSpPr/>
            <p:nvPr/>
          </p:nvSpPr>
          <p:spPr>
            <a:xfrm>
              <a:off x="-41526450" y="3951100"/>
              <a:ext cx="313500" cy="165575"/>
            </a:xfrm>
            <a:custGeom>
              <a:avLst/>
              <a:gdLst/>
              <a:ahLst/>
              <a:cxnLst/>
              <a:rect l="l" t="t" r="r" b="b"/>
              <a:pathLst>
                <a:path w="12540" h="6623" extrusionOk="0">
                  <a:moveTo>
                    <a:pt x="6239" y="0"/>
                  </a:moveTo>
                  <a:cubicBezTo>
                    <a:pt x="6018" y="0"/>
                    <a:pt x="5861" y="189"/>
                    <a:pt x="5861" y="378"/>
                  </a:cubicBezTo>
                  <a:lnTo>
                    <a:pt x="5861" y="1859"/>
                  </a:lnTo>
                  <a:lnTo>
                    <a:pt x="1891" y="4695"/>
                  </a:lnTo>
                  <a:lnTo>
                    <a:pt x="222" y="5860"/>
                  </a:lnTo>
                  <a:cubicBezTo>
                    <a:pt x="32" y="5986"/>
                    <a:pt x="1" y="6270"/>
                    <a:pt x="159" y="6459"/>
                  </a:cubicBezTo>
                  <a:cubicBezTo>
                    <a:pt x="230" y="6566"/>
                    <a:pt x="342" y="6623"/>
                    <a:pt x="460" y="6623"/>
                  </a:cubicBezTo>
                  <a:cubicBezTo>
                    <a:pt x="550" y="6623"/>
                    <a:pt x="644" y="6590"/>
                    <a:pt x="726" y="6522"/>
                  </a:cubicBezTo>
                  <a:lnTo>
                    <a:pt x="6050" y="2741"/>
                  </a:lnTo>
                  <a:cubicBezTo>
                    <a:pt x="6129" y="2678"/>
                    <a:pt x="6215" y="2647"/>
                    <a:pt x="6298" y="2647"/>
                  </a:cubicBezTo>
                  <a:cubicBezTo>
                    <a:pt x="6381" y="2647"/>
                    <a:pt x="6459" y="2678"/>
                    <a:pt x="6523" y="2741"/>
                  </a:cubicBezTo>
                  <a:lnTo>
                    <a:pt x="11847" y="6522"/>
                  </a:lnTo>
                  <a:cubicBezTo>
                    <a:pt x="11926" y="6575"/>
                    <a:pt x="12016" y="6600"/>
                    <a:pt x="12105" y="6600"/>
                  </a:cubicBezTo>
                  <a:cubicBezTo>
                    <a:pt x="12230" y="6600"/>
                    <a:pt x="12354" y="6551"/>
                    <a:pt x="12445" y="6459"/>
                  </a:cubicBezTo>
                  <a:cubicBezTo>
                    <a:pt x="12540" y="6270"/>
                    <a:pt x="12508" y="6018"/>
                    <a:pt x="12351" y="5860"/>
                  </a:cubicBezTo>
                  <a:lnTo>
                    <a:pt x="10713" y="4695"/>
                  </a:lnTo>
                  <a:lnTo>
                    <a:pt x="6712" y="1859"/>
                  </a:lnTo>
                  <a:lnTo>
                    <a:pt x="6712" y="378"/>
                  </a:lnTo>
                  <a:cubicBezTo>
                    <a:pt x="6680" y="189"/>
                    <a:pt x="6491" y="0"/>
                    <a:pt x="623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15" name="Google Shape;6915;p49"/>
          <p:cNvGrpSpPr/>
          <p:nvPr/>
        </p:nvGrpSpPr>
        <p:grpSpPr>
          <a:xfrm>
            <a:off x="4797395" y="3079731"/>
            <a:ext cx="314832" cy="344701"/>
            <a:chOff x="-39625900" y="3238300"/>
            <a:chExt cx="290650" cy="318225"/>
          </a:xfrm>
          <a:solidFill>
            <a:srgbClr val="171536"/>
          </a:solidFill>
        </p:grpSpPr>
        <p:sp>
          <p:nvSpPr>
            <p:cNvPr id="6916" name="Google Shape;6916;p49"/>
            <p:cNvSpPr/>
            <p:nvPr/>
          </p:nvSpPr>
          <p:spPr>
            <a:xfrm>
              <a:off x="-39625900" y="3238300"/>
              <a:ext cx="290650" cy="318225"/>
            </a:xfrm>
            <a:custGeom>
              <a:avLst/>
              <a:gdLst/>
              <a:ahLst/>
              <a:cxnLst/>
              <a:rect l="l" t="t" r="r" b="b"/>
              <a:pathLst>
                <a:path w="11626" h="12729" extrusionOk="0">
                  <a:moveTo>
                    <a:pt x="442" y="1"/>
                  </a:moveTo>
                  <a:cubicBezTo>
                    <a:pt x="221" y="1"/>
                    <a:pt x="32" y="190"/>
                    <a:pt x="32" y="442"/>
                  </a:cubicBezTo>
                  <a:lnTo>
                    <a:pt x="32" y="4159"/>
                  </a:lnTo>
                  <a:cubicBezTo>
                    <a:pt x="32" y="4317"/>
                    <a:pt x="126" y="4474"/>
                    <a:pt x="284" y="4569"/>
                  </a:cubicBezTo>
                  <a:cubicBezTo>
                    <a:pt x="1072" y="4821"/>
                    <a:pt x="1670" y="5640"/>
                    <a:pt x="1670" y="6491"/>
                  </a:cubicBezTo>
                  <a:cubicBezTo>
                    <a:pt x="1670" y="7404"/>
                    <a:pt x="1103" y="8129"/>
                    <a:pt x="284" y="8475"/>
                  </a:cubicBezTo>
                  <a:cubicBezTo>
                    <a:pt x="126" y="8507"/>
                    <a:pt x="0" y="8664"/>
                    <a:pt x="0" y="8853"/>
                  </a:cubicBezTo>
                  <a:lnTo>
                    <a:pt x="0" y="12319"/>
                  </a:lnTo>
                  <a:cubicBezTo>
                    <a:pt x="0" y="12571"/>
                    <a:pt x="221" y="12729"/>
                    <a:pt x="442" y="12729"/>
                  </a:cubicBezTo>
                  <a:lnTo>
                    <a:pt x="3308" y="12729"/>
                  </a:lnTo>
                  <a:lnTo>
                    <a:pt x="3308" y="4852"/>
                  </a:lnTo>
                  <a:cubicBezTo>
                    <a:pt x="3308" y="3687"/>
                    <a:pt x="4254" y="2805"/>
                    <a:pt x="5419" y="2741"/>
                  </a:cubicBezTo>
                  <a:lnTo>
                    <a:pt x="6238" y="2741"/>
                  </a:lnTo>
                  <a:cubicBezTo>
                    <a:pt x="7373" y="2741"/>
                    <a:pt x="8286" y="3687"/>
                    <a:pt x="8318" y="4852"/>
                  </a:cubicBezTo>
                  <a:lnTo>
                    <a:pt x="8318" y="12729"/>
                  </a:lnTo>
                  <a:lnTo>
                    <a:pt x="11216" y="12729"/>
                  </a:lnTo>
                  <a:cubicBezTo>
                    <a:pt x="11437" y="12729"/>
                    <a:pt x="11594" y="12508"/>
                    <a:pt x="11626" y="12319"/>
                  </a:cubicBezTo>
                  <a:lnTo>
                    <a:pt x="11626" y="8853"/>
                  </a:lnTo>
                  <a:cubicBezTo>
                    <a:pt x="11626" y="8696"/>
                    <a:pt x="11500" y="8538"/>
                    <a:pt x="11374" y="8475"/>
                  </a:cubicBezTo>
                  <a:cubicBezTo>
                    <a:pt x="10586" y="8192"/>
                    <a:pt x="9988" y="7404"/>
                    <a:pt x="9988" y="6491"/>
                  </a:cubicBezTo>
                  <a:cubicBezTo>
                    <a:pt x="9988" y="5577"/>
                    <a:pt x="10586" y="4852"/>
                    <a:pt x="11374" y="4569"/>
                  </a:cubicBezTo>
                  <a:cubicBezTo>
                    <a:pt x="11531" y="4537"/>
                    <a:pt x="11626" y="4380"/>
                    <a:pt x="11626" y="4159"/>
                  </a:cubicBezTo>
                  <a:lnTo>
                    <a:pt x="11626" y="442"/>
                  </a:lnTo>
                  <a:cubicBezTo>
                    <a:pt x="11626" y="190"/>
                    <a:pt x="11437" y="1"/>
                    <a:pt x="1121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7" name="Google Shape;6917;p49"/>
            <p:cNvSpPr/>
            <p:nvPr/>
          </p:nvSpPr>
          <p:spPr>
            <a:xfrm>
              <a:off x="-39521150" y="3328875"/>
              <a:ext cx="82725" cy="227650"/>
            </a:xfrm>
            <a:custGeom>
              <a:avLst/>
              <a:gdLst/>
              <a:ahLst/>
              <a:cxnLst/>
              <a:rect l="l" t="t" r="r" b="b"/>
              <a:pathLst>
                <a:path w="3309" h="9106" extrusionOk="0">
                  <a:moveTo>
                    <a:pt x="1607" y="3309"/>
                  </a:moveTo>
                  <a:cubicBezTo>
                    <a:pt x="2080" y="3309"/>
                    <a:pt x="2426" y="3655"/>
                    <a:pt x="2426" y="4128"/>
                  </a:cubicBezTo>
                  <a:cubicBezTo>
                    <a:pt x="2426" y="4600"/>
                    <a:pt x="2080" y="4947"/>
                    <a:pt x="1607" y="4947"/>
                  </a:cubicBezTo>
                  <a:cubicBezTo>
                    <a:pt x="1135" y="4947"/>
                    <a:pt x="788" y="4600"/>
                    <a:pt x="788" y="4128"/>
                  </a:cubicBezTo>
                  <a:cubicBezTo>
                    <a:pt x="788" y="3655"/>
                    <a:pt x="1135" y="3309"/>
                    <a:pt x="1607" y="3309"/>
                  </a:cubicBezTo>
                  <a:close/>
                  <a:moveTo>
                    <a:pt x="1229" y="1"/>
                  </a:moveTo>
                  <a:cubicBezTo>
                    <a:pt x="536" y="1"/>
                    <a:pt x="1" y="536"/>
                    <a:pt x="1" y="1261"/>
                  </a:cubicBezTo>
                  <a:lnTo>
                    <a:pt x="1" y="9106"/>
                  </a:lnTo>
                  <a:lnTo>
                    <a:pt x="3309" y="9106"/>
                  </a:lnTo>
                  <a:lnTo>
                    <a:pt x="3309" y="1229"/>
                  </a:lnTo>
                  <a:cubicBezTo>
                    <a:pt x="3309" y="536"/>
                    <a:pt x="2742" y="1"/>
                    <a:pt x="208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918" name="Google Shape;6918;p49"/>
          <p:cNvSpPr/>
          <p:nvPr/>
        </p:nvSpPr>
        <p:spPr>
          <a:xfrm>
            <a:off x="4809895" y="3478041"/>
            <a:ext cx="292654" cy="342995"/>
          </a:xfrm>
          <a:custGeom>
            <a:avLst/>
            <a:gdLst/>
            <a:ahLst/>
            <a:cxnLst/>
            <a:rect l="l" t="t" r="r" b="b"/>
            <a:pathLst>
              <a:path w="10807" h="12666" extrusionOk="0">
                <a:moveTo>
                  <a:pt x="5419" y="851"/>
                </a:moveTo>
                <a:cubicBezTo>
                  <a:pt x="5640" y="851"/>
                  <a:pt x="5797" y="1040"/>
                  <a:pt x="5829" y="1261"/>
                </a:cubicBezTo>
                <a:cubicBezTo>
                  <a:pt x="5829" y="1513"/>
                  <a:pt x="6049" y="1670"/>
                  <a:pt x="6270" y="1670"/>
                </a:cubicBezTo>
                <a:lnTo>
                  <a:pt x="7940" y="1670"/>
                </a:lnTo>
                <a:cubicBezTo>
                  <a:pt x="8160" y="1670"/>
                  <a:pt x="8318" y="1859"/>
                  <a:pt x="8349" y="2048"/>
                </a:cubicBezTo>
                <a:lnTo>
                  <a:pt x="8349" y="2489"/>
                </a:lnTo>
                <a:lnTo>
                  <a:pt x="2615" y="2489"/>
                </a:lnTo>
                <a:lnTo>
                  <a:pt x="2615" y="2048"/>
                </a:lnTo>
                <a:lnTo>
                  <a:pt x="2521" y="2048"/>
                </a:lnTo>
                <a:cubicBezTo>
                  <a:pt x="2521" y="1828"/>
                  <a:pt x="2741" y="1670"/>
                  <a:pt x="2962" y="1670"/>
                </a:cubicBezTo>
                <a:lnTo>
                  <a:pt x="4569" y="1670"/>
                </a:lnTo>
                <a:cubicBezTo>
                  <a:pt x="4821" y="1670"/>
                  <a:pt x="5010" y="1481"/>
                  <a:pt x="5010" y="1261"/>
                </a:cubicBezTo>
                <a:cubicBezTo>
                  <a:pt x="5010" y="1040"/>
                  <a:pt x="5199" y="882"/>
                  <a:pt x="5419" y="851"/>
                </a:cubicBezTo>
                <a:close/>
                <a:moveTo>
                  <a:pt x="8203" y="5651"/>
                </a:moveTo>
                <a:cubicBezTo>
                  <a:pt x="8417" y="5651"/>
                  <a:pt x="8629" y="5730"/>
                  <a:pt x="8790" y="5892"/>
                </a:cubicBezTo>
                <a:lnTo>
                  <a:pt x="8885" y="5955"/>
                </a:lnTo>
                <a:cubicBezTo>
                  <a:pt x="9200" y="6270"/>
                  <a:pt x="9200" y="6805"/>
                  <a:pt x="8885" y="7152"/>
                </a:cubicBezTo>
                <a:lnTo>
                  <a:pt x="5577" y="10428"/>
                </a:lnTo>
                <a:cubicBezTo>
                  <a:pt x="5419" y="10586"/>
                  <a:pt x="5199" y="10665"/>
                  <a:pt x="4978" y="10665"/>
                </a:cubicBezTo>
                <a:cubicBezTo>
                  <a:pt x="4758" y="10665"/>
                  <a:pt x="4537" y="10586"/>
                  <a:pt x="4380" y="10428"/>
                </a:cubicBezTo>
                <a:lnTo>
                  <a:pt x="2773" y="8822"/>
                </a:lnTo>
                <a:cubicBezTo>
                  <a:pt x="2458" y="8507"/>
                  <a:pt x="2458" y="7971"/>
                  <a:pt x="2773" y="7656"/>
                </a:cubicBezTo>
                <a:lnTo>
                  <a:pt x="2836" y="7561"/>
                </a:lnTo>
                <a:cubicBezTo>
                  <a:pt x="2993" y="7404"/>
                  <a:pt x="3214" y="7325"/>
                  <a:pt x="3434" y="7325"/>
                </a:cubicBezTo>
                <a:cubicBezTo>
                  <a:pt x="3655" y="7325"/>
                  <a:pt x="3876" y="7404"/>
                  <a:pt x="4033" y="7561"/>
                </a:cubicBezTo>
                <a:lnTo>
                  <a:pt x="4978" y="8507"/>
                </a:lnTo>
                <a:lnTo>
                  <a:pt x="7625" y="5860"/>
                </a:lnTo>
                <a:cubicBezTo>
                  <a:pt x="7793" y="5722"/>
                  <a:pt x="7999" y="5651"/>
                  <a:pt x="8203" y="5651"/>
                </a:cubicBezTo>
                <a:close/>
                <a:moveTo>
                  <a:pt x="5419" y="0"/>
                </a:moveTo>
                <a:cubicBezTo>
                  <a:pt x="4852" y="0"/>
                  <a:pt x="4411" y="347"/>
                  <a:pt x="4222" y="851"/>
                </a:cubicBezTo>
                <a:lnTo>
                  <a:pt x="2930" y="851"/>
                </a:lnTo>
                <a:cubicBezTo>
                  <a:pt x="2363" y="851"/>
                  <a:pt x="1954" y="1198"/>
                  <a:pt x="1733" y="1670"/>
                </a:cubicBezTo>
                <a:lnTo>
                  <a:pt x="442" y="1670"/>
                </a:lnTo>
                <a:cubicBezTo>
                  <a:pt x="221" y="1670"/>
                  <a:pt x="0" y="1859"/>
                  <a:pt x="0" y="2048"/>
                </a:cubicBezTo>
                <a:lnTo>
                  <a:pt x="0" y="12256"/>
                </a:lnTo>
                <a:cubicBezTo>
                  <a:pt x="0" y="12508"/>
                  <a:pt x="221" y="12665"/>
                  <a:pt x="442" y="12665"/>
                </a:cubicBezTo>
                <a:lnTo>
                  <a:pt x="10366" y="12665"/>
                </a:lnTo>
                <a:cubicBezTo>
                  <a:pt x="10618" y="12665"/>
                  <a:pt x="10807" y="12445"/>
                  <a:pt x="10807" y="12256"/>
                </a:cubicBezTo>
                <a:lnTo>
                  <a:pt x="10807" y="2048"/>
                </a:lnTo>
                <a:cubicBezTo>
                  <a:pt x="10807" y="1828"/>
                  <a:pt x="10618" y="1670"/>
                  <a:pt x="10366" y="1670"/>
                </a:cubicBezTo>
                <a:lnTo>
                  <a:pt x="9074" y="1670"/>
                </a:lnTo>
                <a:cubicBezTo>
                  <a:pt x="8916" y="1198"/>
                  <a:pt x="8444" y="851"/>
                  <a:pt x="7877" y="851"/>
                </a:cubicBezTo>
                <a:lnTo>
                  <a:pt x="6585" y="851"/>
                </a:lnTo>
                <a:cubicBezTo>
                  <a:pt x="6427" y="378"/>
                  <a:pt x="5955" y="0"/>
                  <a:pt x="5419" y="0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919" name="Google Shape;6919;p49"/>
          <p:cNvGrpSpPr/>
          <p:nvPr/>
        </p:nvGrpSpPr>
        <p:grpSpPr>
          <a:xfrm>
            <a:off x="4785019" y="3874475"/>
            <a:ext cx="339583" cy="343429"/>
            <a:chOff x="-39647175" y="3972000"/>
            <a:chExt cx="313500" cy="317050"/>
          </a:xfrm>
          <a:solidFill>
            <a:srgbClr val="171536"/>
          </a:solidFill>
        </p:grpSpPr>
        <p:sp>
          <p:nvSpPr>
            <p:cNvPr id="6920" name="Google Shape;6920;p49"/>
            <p:cNvSpPr/>
            <p:nvPr/>
          </p:nvSpPr>
          <p:spPr>
            <a:xfrm>
              <a:off x="-39647175" y="3972000"/>
              <a:ext cx="95325" cy="153975"/>
            </a:xfrm>
            <a:custGeom>
              <a:avLst/>
              <a:gdLst/>
              <a:ahLst/>
              <a:cxnLst/>
              <a:rect l="l" t="t" r="r" b="b"/>
              <a:pathLst>
                <a:path w="3813" h="6159" extrusionOk="0">
                  <a:moveTo>
                    <a:pt x="1698" y="1"/>
                  </a:moveTo>
                  <a:cubicBezTo>
                    <a:pt x="1520" y="1"/>
                    <a:pt x="1373" y="138"/>
                    <a:pt x="1293" y="299"/>
                  </a:cubicBezTo>
                  <a:lnTo>
                    <a:pt x="1" y="5119"/>
                  </a:lnTo>
                  <a:cubicBezTo>
                    <a:pt x="1" y="5308"/>
                    <a:pt x="127" y="5528"/>
                    <a:pt x="316" y="5623"/>
                  </a:cubicBezTo>
                  <a:lnTo>
                    <a:pt x="2332" y="6158"/>
                  </a:lnTo>
                  <a:cubicBezTo>
                    <a:pt x="3277" y="2630"/>
                    <a:pt x="2868" y="4111"/>
                    <a:pt x="3813" y="582"/>
                  </a:cubicBezTo>
                  <a:lnTo>
                    <a:pt x="1797" y="15"/>
                  </a:lnTo>
                  <a:cubicBezTo>
                    <a:pt x="1763" y="5"/>
                    <a:pt x="1730" y="1"/>
                    <a:pt x="169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1" name="Google Shape;6921;p49"/>
            <p:cNvSpPr/>
            <p:nvPr/>
          </p:nvSpPr>
          <p:spPr>
            <a:xfrm>
              <a:off x="-39588875" y="4011750"/>
              <a:ext cx="216600" cy="277300"/>
            </a:xfrm>
            <a:custGeom>
              <a:avLst/>
              <a:gdLst/>
              <a:ahLst/>
              <a:cxnLst/>
              <a:rect l="l" t="t" r="r" b="b"/>
              <a:pathLst>
                <a:path w="8664" h="11092" extrusionOk="0">
                  <a:moveTo>
                    <a:pt x="4348" y="3466"/>
                  </a:moveTo>
                  <a:cubicBezTo>
                    <a:pt x="4820" y="3466"/>
                    <a:pt x="5199" y="3844"/>
                    <a:pt x="5199" y="4316"/>
                  </a:cubicBezTo>
                  <a:cubicBezTo>
                    <a:pt x="5199" y="4789"/>
                    <a:pt x="4820" y="5136"/>
                    <a:pt x="4348" y="5136"/>
                  </a:cubicBezTo>
                  <a:cubicBezTo>
                    <a:pt x="3907" y="5136"/>
                    <a:pt x="3529" y="4789"/>
                    <a:pt x="3529" y="4316"/>
                  </a:cubicBezTo>
                  <a:cubicBezTo>
                    <a:pt x="3529" y="3875"/>
                    <a:pt x="3875" y="3466"/>
                    <a:pt x="4348" y="3466"/>
                  </a:cubicBezTo>
                  <a:close/>
                  <a:moveTo>
                    <a:pt x="5104" y="5766"/>
                  </a:moveTo>
                  <a:lnTo>
                    <a:pt x="6081" y="7624"/>
                  </a:lnTo>
                  <a:lnTo>
                    <a:pt x="2615" y="7624"/>
                  </a:lnTo>
                  <a:lnTo>
                    <a:pt x="3560" y="5766"/>
                  </a:lnTo>
                  <a:cubicBezTo>
                    <a:pt x="3812" y="5892"/>
                    <a:pt x="4096" y="5955"/>
                    <a:pt x="4348" y="5955"/>
                  </a:cubicBezTo>
                  <a:cubicBezTo>
                    <a:pt x="4631" y="5955"/>
                    <a:pt x="4883" y="5892"/>
                    <a:pt x="5104" y="5766"/>
                  </a:cubicBezTo>
                  <a:close/>
                  <a:moveTo>
                    <a:pt x="2048" y="0"/>
                  </a:moveTo>
                  <a:cubicBezTo>
                    <a:pt x="1386" y="2458"/>
                    <a:pt x="1638" y="1544"/>
                    <a:pt x="977" y="4001"/>
                  </a:cubicBezTo>
                  <a:lnTo>
                    <a:pt x="2678" y="4474"/>
                  </a:lnTo>
                  <a:cubicBezTo>
                    <a:pt x="2678" y="4726"/>
                    <a:pt x="2741" y="5010"/>
                    <a:pt x="2899" y="5199"/>
                  </a:cubicBezTo>
                  <a:lnTo>
                    <a:pt x="32" y="10523"/>
                  </a:lnTo>
                  <a:cubicBezTo>
                    <a:pt x="0" y="10680"/>
                    <a:pt x="63" y="10964"/>
                    <a:pt x="252" y="11027"/>
                  </a:cubicBezTo>
                  <a:cubicBezTo>
                    <a:pt x="328" y="11070"/>
                    <a:pt x="404" y="11091"/>
                    <a:pt x="475" y="11091"/>
                  </a:cubicBezTo>
                  <a:cubicBezTo>
                    <a:pt x="613" y="11091"/>
                    <a:pt x="737" y="11014"/>
                    <a:pt x="819" y="10869"/>
                  </a:cubicBezTo>
                  <a:lnTo>
                    <a:pt x="2143" y="8475"/>
                  </a:lnTo>
                  <a:lnTo>
                    <a:pt x="6490" y="8475"/>
                  </a:lnTo>
                  <a:lnTo>
                    <a:pt x="7845" y="10869"/>
                  </a:lnTo>
                  <a:cubicBezTo>
                    <a:pt x="7907" y="11014"/>
                    <a:pt x="8037" y="11091"/>
                    <a:pt x="8173" y="11091"/>
                  </a:cubicBezTo>
                  <a:cubicBezTo>
                    <a:pt x="8243" y="11091"/>
                    <a:pt x="8316" y="11070"/>
                    <a:pt x="8381" y="11027"/>
                  </a:cubicBezTo>
                  <a:cubicBezTo>
                    <a:pt x="8570" y="10932"/>
                    <a:pt x="8664" y="10680"/>
                    <a:pt x="8538" y="10491"/>
                  </a:cubicBezTo>
                  <a:lnTo>
                    <a:pt x="5734" y="5262"/>
                  </a:lnTo>
                  <a:lnTo>
                    <a:pt x="6585" y="5482"/>
                  </a:lnTo>
                  <a:cubicBezTo>
                    <a:pt x="7120" y="3434"/>
                    <a:pt x="6931" y="4222"/>
                    <a:pt x="7624" y="1513"/>
                  </a:cubicBezTo>
                  <a:lnTo>
                    <a:pt x="2048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2" name="Google Shape;6922;p49"/>
            <p:cNvSpPr/>
            <p:nvPr/>
          </p:nvSpPr>
          <p:spPr>
            <a:xfrm>
              <a:off x="-39398275" y="4073975"/>
              <a:ext cx="64600" cy="71600"/>
            </a:xfrm>
            <a:custGeom>
              <a:avLst/>
              <a:gdLst/>
              <a:ahLst/>
              <a:cxnLst/>
              <a:rect l="l" t="t" r="r" b="b"/>
              <a:pathLst>
                <a:path w="2584" h="2864" extrusionOk="0">
                  <a:moveTo>
                    <a:pt x="630" y="0"/>
                  </a:moveTo>
                  <a:cubicBezTo>
                    <a:pt x="252" y="1449"/>
                    <a:pt x="410" y="945"/>
                    <a:pt x="0" y="2395"/>
                  </a:cubicBezTo>
                  <a:lnTo>
                    <a:pt x="1607" y="2836"/>
                  </a:lnTo>
                  <a:cubicBezTo>
                    <a:pt x="1658" y="2855"/>
                    <a:pt x="1707" y="2864"/>
                    <a:pt x="1753" y="2864"/>
                  </a:cubicBezTo>
                  <a:cubicBezTo>
                    <a:pt x="1932" y="2864"/>
                    <a:pt x="2067" y="2728"/>
                    <a:pt x="2143" y="2552"/>
                  </a:cubicBezTo>
                  <a:lnTo>
                    <a:pt x="2584" y="945"/>
                  </a:lnTo>
                  <a:cubicBezTo>
                    <a:pt x="2552" y="725"/>
                    <a:pt x="2458" y="473"/>
                    <a:pt x="2237" y="441"/>
                  </a:cubicBezTo>
                  <a:lnTo>
                    <a:pt x="63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23" name="Google Shape;6923;p49"/>
          <p:cNvGrpSpPr/>
          <p:nvPr/>
        </p:nvGrpSpPr>
        <p:grpSpPr>
          <a:xfrm>
            <a:off x="6802835" y="3061614"/>
            <a:ext cx="348113" cy="343835"/>
            <a:chOff x="-37808850" y="3221575"/>
            <a:chExt cx="321375" cy="317425"/>
          </a:xfrm>
          <a:solidFill>
            <a:srgbClr val="171536"/>
          </a:solidFill>
        </p:grpSpPr>
        <p:sp>
          <p:nvSpPr>
            <p:cNvPr id="6924" name="Google Shape;6924;p49"/>
            <p:cNvSpPr/>
            <p:nvPr/>
          </p:nvSpPr>
          <p:spPr>
            <a:xfrm>
              <a:off x="-37808850" y="3294050"/>
              <a:ext cx="261500" cy="244950"/>
            </a:xfrm>
            <a:custGeom>
              <a:avLst/>
              <a:gdLst/>
              <a:ahLst/>
              <a:cxnLst/>
              <a:rect l="l" t="t" r="r" b="b"/>
              <a:pathLst>
                <a:path w="10460" h="9798" extrusionOk="0">
                  <a:moveTo>
                    <a:pt x="6091" y="980"/>
                  </a:moveTo>
                  <a:cubicBezTo>
                    <a:pt x="6596" y="980"/>
                    <a:pt x="7119" y="1154"/>
                    <a:pt x="7562" y="1520"/>
                  </a:cubicBezTo>
                  <a:cubicBezTo>
                    <a:pt x="7719" y="1677"/>
                    <a:pt x="7751" y="1898"/>
                    <a:pt x="7593" y="2087"/>
                  </a:cubicBezTo>
                  <a:cubicBezTo>
                    <a:pt x="7518" y="2181"/>
                    <a:pt x="7387" y="2241"/>
                    <a:pt x="7260" y="2241"/>
                  </a:cubicBezTo>
                  <a:cubicBezTo>
                    <a:pt x="7174" y="2241"/>
                    <a:pt x="7090" y="2213"/>
                    <a:pt x="7026" y="2150"/>
                  </a:cubicBezTo>
                  <a:cubicBezTo>
                    <a:pt x="6747" y="1918"/>
                    <a:pt x="6415" y="1807"/>
                    <a:pt x="6101" y="1807"/>
                  </a:cubicBezTo>
                  <a:cubicBezTo>
                    <a:pt x="5776" y="1807"/>
                    <a:pt x="5470" y="1925"/>
                    <a:pt x="5262" y="2150"/>
                  </a:cubicBezTo>
                  <a:cubicBezTo>
                    <a:pt x="5183" y="2229"/>
                    <a:pt x="5073" y="2268"/>
                    <a:pt x="4962" y="2268"/>
                  </a:cubicBezTo>
                  <a:cubicBezTo>
                    <a:pt x="4852" y="2268"/>
                    <a:pt x="4742" y="2229"/>
                    <a:pt x="4663" y="2150"/>
                  </a:cubicBezTo>
                  <a:cubicBezTo>
                    <a:pt x="4506" y="1992"/>
                    <a:pt x="4506" y="1709"/>
                    <a:pt x="4663" y="1551"/>
                  </a:cubicBezTo>
                  <a:cubicBezTo>
                    <a:pt x="5037" y="1177"/>
                    <a:pt x="5553" y="980"/>
                    <a:pt x="6091" y="980"/>
                  </a:cubicBezTo>
                  <a:close/>
                  <a:moveTo>
                    <a:pt x="3781" y="7852"/>
                  </a:moveTo>
                  <a:lnTo>
                    <a:pt x="4348" y="8451"/>
                  </a:lnTo>
                  <a:lnTo>
                    <a:pt x="4002" y="8797"/>
                  </a:lnTo>
                  <a:cubicBezTo>
                    <a:pt x="3923" y="8876"/>
                    <a:pt x="3812" y="8915"/>
                    <a:pt x="3702" y="8915"/>
                  </a:cubicBezTo>
                  <a:cubicBezTo>
                    <a:pt x="3592" y="8915"/>
                    <a:pt x="3482" y="8876"/>
                    <a:pt x="3403" y="8797"/>
                  </a:cubicBezTo>
                  <a:cubicBezTo>
                    <a:pt x="3214" y="8640"/>
                    <a:pt x="3214" y="8356"/>
                    <a:pt x="3403" y="8199"/>
                  </a:cubicBezTo>
                  <a:lnTo>
                    <a:pt x="3781" y="7852"/>
                  </a:lnTo>
                  <a:close/>
                  <a:moveTo>
                    <a:pt x="6201" y="1"/>
                  </a:moveTo>
                  <a:cubicBezTo>
                    <a:pt x="5236" y="1"/>
                    <a:pt x="4264" y="375"/>
                    <a:pt x="3529" y="1110"/>
                  </a:cubicBezTo>
                  <a:lnTo>
                    <a:pt x="2363" y="2307"/>
                  </a:lnTo>
                  <a:cubicBezTo>
                    <a:pt x="2269" y="2370"/>
                    <a:pt x="2206" y="2402"/>
                    <a:pt x="2048" y="2402"/>
                  </a:cubicBezTo>
                  <a:cubicBezTo>
                    <a:pt x="1450" y="2465"/>
                    <a:pt x="851" y="2622"/>
                    <a:pt x="378" y="3095"/>
                  </a:cubicBezTo>
                  <a:cubicBezTo>
                    <a:pt x="0" y="3441"/>
                    <a:pt x="0" y="4040"/>
                    <a:pt x="347" y="4418"/>
                  </a:cubicBezTo>
                  <a:lnTo>
                    <a:pt x="3182" y="7254"/>
                  </a:lnTo>
                  <a:lnTo>
                    <a:pt x="2773" y="7663"/>
                  </a:lnTo>
                  <a:cubicBezTo>
                    <a:pt x="2300" y="8136"/>
                    <a:pt x="2300" y="8923"/>
                    <a:pt x="2773" y="9427"/>
                  </a:cubicBezTo>
                  <a:cubicBezTo>
                    <a:pt x="3009" y="9664"/>
                    <a:pt x="3324" y="9782"/>
                    <a:pt x="3647" y="9782"/>
                  </a:cubicBezTo>
                  <a:cubicBezTo>
                    <a:pt x="3970" y="9782"/>
                    <a:pt x="4301" y="9664"/>
                    <a:pt x="4569" y="9427"/>
                  </a:cubicBezTo>
                  <a:lnTo>
                    <a:pt x="4947" y="9018"/>
                  </a:lnTo>
                  <a:lnTo>
                    <a:pt x="5419" y="9490"/>
                  </a:lnTo>
                  <a:cubicBezTo>
                    <a:pt x="5624" y="9695"/>
                    <a:pt x="5868" y="9798"/>
                    <a:pt x="6112" y="9798"/>
                  </a:cubicBezTo>
                  <a:cubicBezTo>
                    <a:pt x="6357" y="9798"/>
                    <a:pt x="6601" y="9695"/>
                    <a:pt x="6805" y="9490"/>
                  </a:cubicBezTo>
                  <a:cubicBezTo>
                    <a:pt x="7278" y="9018"/>
                    <a:pt x="7436" y="8388"/>
                    <a:pt x="7467" y="7852"/>
                  </a:cubicBezTo>
                  <a:cubicBezTo>
                    <a:pt x="7467" y="7726"/>
                    <a:pt x="7499" y="7663"/>
                    <a:pt x="7593" y="7569"/>
                  </a:cubicBezTo>
                  <a:lnTo>
                    <a:pt x="8696" y="6466"/>
                  </a:lnTo>
                  <a:cubicBezTo>
                    <a:pt x="10460" y="4702"/>
                    <a:pt x="10145" y="1740"/>
                    <a:pt x="8066" y="511"/>
                  </a:cubicBezTo>
                  <a:cubicBezTo>
                    <a:pt x="7496" y="170"/>
                    <a:pt x="6850" y="1"/>
                    <a:pt x="620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5" name="Google Shape;6925;p49"/>
            <p:cNvSpPr/>
            <p:nvPr/>
          </p:nvSpPr>
          <p:spPr>
            <a:xfrm>
              <a:off x="-37601700" y="3221575"/>
              <a:ext cx="114225" cy="111275"/>
            </a:xfrm>
            <a:custGeom>
              <a:avLst/>
              <a:gdLst/>
              <a:ahLst/>
              <a:cxnLst/>
              <a:rect l="l" t="t" r="r" b="b"/>
              <a:pathLst>
                <a:path w="4569" h="4451" extrusionOk="0">
                  <a:moveTo>
                    <a:pt x="3226" y="0"/>
                  </a:moveTo>
                  <a:cubicBezTo>
                    <a:pt x="2907" y="0"/>
                    <a:pt x="2584" y="118"/>
                    <a:pt x="2332" y="355"/>
                  </a:cubicBezTo>
                  <a:lnTo>
                    <a:pt x="0" y="2686"/>
                  </a:lnTo>
                  <a:cubicBezTo>
                    <a:pt x="788" y="3095"/>
                    <a:pt x="1355" y="3631"/>
                    <a:pt x="1796" y="4450"/>
                  </a:cubicBezTo>
                  <a:lnTo>
                    <a:pt x="4096" y="2119"/>
                  </a:lnTo>
                  <a:cubicBezTo>
                    <a:pt x="4568" y="1646"/>
                    <a:pt x="4568" y="859"/>
                    <a:pt x="4096" y="355"/>
                  </a:cubicBezTo>
                  <a:cubicBezTo>
                    <a:pt x="3860" y="118"/>
                    <a:pt x="3545" y="0"/>
                    <a:pt x="32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26" name="Google Shape;6926;p49"/>
          <p:cNvGrpSpPr/>
          <p:nvPr/>
        </p:nvGrpSpPr>
        <p:grpSpPr>
          <a:xfrm>
            <a:off x="6804108" y="3518134"/>
            <a:ext cx="345568" cy="223572"/>
            <a:chOff x="-37806500" y="3643030"/>
            <a:chExt cx="319025" cy="206400"/>
          </a:xfrm>
          <a:solidFill>
            <a:srgbClr val="171536"/>
          </a:solidFill>
        </p:grpSpPr>
        <p:sp>
          <p:nvSpPr>
            <p:cNvPr id="6927" name="Google Shape;6927;p49"/>
            <p:cNvSpPr/>
            <p:nvPr/>
          </p:nvSpPr>
          <p:spPr>
            <a:xfrm>
              <a:off x="-37615100" y="3759700"/>
              <a:ext cx="62250" cy="62250"/>
            </a:xfrm>
            <a:custGeom>
              <a:avLst/>
              <a:gdLst/>
              <a:ahLst/>
              <a:cxnLst/>
              <a:rect l="l" t="t" r="r" b="b"/>
              <a:pathLst>
                <a:path w="2490" h="2490" extrusionOk="0">
                  <a:moveTo>
                    <a:pt x="1229" y="1"/>
                  </a:moveTo>
                  <a:cubicBezTo>
                    <a:pt x="568" y="1"/>
                    <a:pt x="1" y="568"/>
                    <a:pt x="1" y="1261"/>
                  </a:cubicBezTo>
                  <a:cubicBezTo>
                    <a:pt x="1" y="1923"/>
                    <a:pt x="568" y="2490"/>
                    <a:pt x="1229" y="2490"/>
                  </a:cubicBezTo>
                  <a:cubicBezTo>
                    <a:pt x="1891" y="2490"/>
                    <a:pt x="2426" y="1954"/>
                    <a:pt x="2490" y="1261"/>
                  </a:cubicBezTo>
                  <a:cubicBezTo>
                    <a:pt x="2490" y="599"/>
                    <a:pt x="1922" y="1"/>
                    <a:pt x="122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8" name="Google Shape;6928;p49"/>
            <p:cNvSpPr/>
            <p:nvPr/>
          </p:nvSpPr>
          <p:spPr>
            <a:xfrm>
              <a:off x="-37806500" y="3643030"/>
              <a:ext cx="319025" cy="206400"/>
            </a:xfrm>
            <a:custGeom>
              <a:avLst/>
              <a:gdLst/>
              <a:ahLst/>
              <a:cxnLst/>
              <a:rect l="l" t="t" r="r" b="b"/>
              <a:pathLst>
                <a:path w="12761" h="8256" extrusionOk="0">
                  <a:moveTo>
                    <a:pt x="5357" y="1702"/>
                  </a:moveTo>
                  <a:cubicBezTo>
                    <a:pt x="5609" y="1702"/>
                    <a:pt x="5798" y="1923"/>
                    <a:pt x="5798" y="2112"/>
                  </a:cubicBezTo>
                  <a:cubicBezTo>
                    <a:pt x="5766" y="2332"/>
                    <a:pt x="5609" y="2490"/>
                    <a:pt x="5357" y="2490"/>
                  </a:cubicBezTo>
                  <a:lnTo>
                    <a:pt x="2049" y="2490"/>
                  </a:lnTo>
                  <a:cubicBezTo>
                    <a:pt x="1828" y="2490"/>
                    <a:pt x="1639" y="2301"/>
                    <a:pt x="1639" y="2112"/>
                  </a:cubicBezTo>
                  <a:cubicBezTo>
                    <a:pt x="1639" y="1860"/>
                    <a:pt x="1828" y="1702"/>
                    <a:pt x="2049" y="1702"/>
                  </a:cubicBezTo>
                  <a:close/>
                  <a:moveTo>
                    <a:pt x="5357" y="3309"/>
                  </a:moveTo>
                  <a:cubicBezTo>
                    <a:pt x="5609" y="3309"/>
                    <a:pt x="5798" y="3529"/>
                    <a:pt x="5798" y="3750"/>
                  </a:cubicBezTo>
                  <a:cubicBezTo>
                    <a:pt x="5766" y="4002"/>
                    <a:pt x="5609" y="4160"/>
                    <a:pt x="5357" y="4160"/>
                  </a:cubicBezTo>
                  <a:lnTo>
                    <a:pt x="2049" y="4160"/>
                  </a:lnTo>
                  <a:cubicBezTo>
                    <a:pt x="1828" y="4160"/>
                    <a:pt x="1639" y="3939"/>
                    <a:pt x="1639" y="3750"/>
                  </a:cubicBezTo>
                  <a:cubicBezTo>
                    <a:pt x="1639" y="3529"/>
                    <a:pt x="1828" y="3309"/>
                    <a:pt x="2049" y="3309"/>
                  </a:cubicBezTo>
                  <a:close/>
                  <a:moveTo>
                    <a:pt x="5357" y="4979"/>
                  </a:moveTo>
                  <a:cubicBezTo>
                    <a:pt x="5609" y="4979"/>
                    <a:pt x="5798" y="5168"/>
                    <a:pt x="5798" y="5388"/>
                  </a:cubicBezTo>
                  <a:cubicBezTo>
                    <a:pt x="5766" y="5640"/>
                    <a:pt x="5609" y="5798"/>
                    <a:pt x="5357" y="5798"/>
                  </a:cubicBezTo>
                  <a:lnTo>
                    <a:pt x="2049" y="5798"/>
                  </a:lnTo>
                  <a:cubicBezTo>
                    <a:pt x="1828" y="5798"/>
                    <a:pt x="1639" y="5609"/>
                    <a:pt x="1639" y="5388"/>
                  </a:cubicBezTo>
                  <a:cubicBezTo>
                    <a:pt x="1639" y="5136"/>
                    <a:pt x="1828" y="4979"/>
                    <a:pt x="2049" y="4979"/>
                  </a:cubicBezTo>
                  <a:close/>
                  <a:moveTo>
                    <a:pt x="8948" y="1671"/>
                  </a:moveTo>
                  <a:cubicBezTo>
                    <a:pt x="10082" y="1671"/>
                    <a:pt x="10996" y="2584"/>
                    <a:pt x="11028" y="3750"/>
                  </a:cubicBezTo>
                  <a:cubicBezTo>
                    <a:pt x="10996" y="4916"/>
                    <a:pt x="10082" y="5798"/>
                    <a:pt x="8948" y="5798"/>
                  </a:cubicBezTo>
                  <a:cubicBezTo>
                    <a:pt x="7814" y="5798"/>
                    <a:pt x="6900" y="4853"/>
                    <a:pt x="6869" y="3750"/>
                  </a:cubicBezTo>
                  <a:cubicBezTo>
                    <a:pt x="6869" y="2616"/>
                    <a:pt x="7814" y="1702"/>
                    <a:pt x="8948" y="1671"/>
                  </a:cubicBezTo>
                  <a:close/>
                  <a:moveTo>
                    <a:pt x="1230" y="1"/>
                  </a:moveTo>
                  <a:cubicBezTo>
                    <a:pt x="568" y="1"/>
                    <a:pt x="1" y="568"/>
                    <a:pt x="1" y="1230"/>
                  </a:cubicBezTo>
                  <a:lnTo>
                    <a:pt x="1" y="6207"/>
                  </a:lnTo>
                  <a:cubicBezTo>
                    <a:pt x="1" y="6743"/>
                    <a:pt x="379" y="7184"/>
                    <a:pt x="852" y="7373"/>
                  </a:cubicBezTo>
                  <a:lnTo>
                    <a:pt x="852" y="7846"/>
                  </a:lnTo>
                  <a:cubicBezTo>
                    <a:pt x="852" y="8098"/>
                    <a:pt x="1041" y="8255"/>
                    <a:pt x="1261" y="8255"/>
                  </a:cubicBezTo>
                  <a:lnTo>
                    <a:pt x="2931" y="8255"/>
                  </a:lnTo>
                  <a:cubicBezTo>
                    <a:pt x="3151" y="8255"/>
                    <a:pt x="3372" y="8066"/>
                    <a:pt x="3372" y="7846"/>
                  </a:cubicBezTo>
                  <a:lnTo>
                    <a:pt x="3372" y="7436"/>
                  </a:lnTo>
                  <a:lnTo>
                    <a:pt x="9421" y="7436"/>
                  </a:lnTo>
                  <a:lnTo>
                    <a:pt x="9421" y="7846"/>
                  </a:lnTo>
                  <a:cubicBezTo>
                    <a:pt x="9421" y="8098"/>
                    <a:pt x="9610" y="8255"/>
                    <a:pt x="9862" y="8255"/>
                  </a:cubicBezTo>
                  <a:lnTo>
                    <a:pt x="11500" y="8255"/>
                  </a:lnTo>
                  <a:cubicBezTo>
                    <a:pt x="11752" y="8255"/>
                    <a:pt x="11941" y="8066"/>
                    <a:pt x="11941" y="7846"/>
                  </a:cubicBezTo>
                  <a:lnTo>
                    <a:pt x="11941" y="7373"/>
                  </a:lnTo>
                  <a:cubicBezTo>
                    <a:pt x="12414" y="7215"/>
                    <a:pt x="12760" y="6743"/>
                    <a:pt x="12760" y="6207"/>
                  </a:cubicBezTo>
                  <a:lnTo>
                    <a:pt x="12760" y="1230"/>
                  </a:lnTo>
                  <a:cubicBezTo>
                    <a:pt x="12666" y="599"/>
                    <a:pt x="12099" y="1"/>
                    <a:pt x="1143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29" name="Google Shape;6929;p49"/>
          <p:cNvGrpSpPr/>
          <p:nvPr/>
        </p:nvGrpSpPr>
        <p:grpSpPr>
          <a:xfrm>
            <a:off x="6806247" y="3854381"/>
            <a:ext cx="341289" cy="344701"/>
            <a:chOff x="-37804925" y="3953450"/>
            <a:chExt cx="315075" cy="318225"/>
          </a:xfrm>
          <a:solidFill>
            <a:srgbClr val="171536"/>
          </a:solidFill>
        </p:grpSpPr>
        <p:sp>
          <p:nvSpPr>
            <p:cNvPr id="6930" name="Google Shape;6930;p49"/>
            <p:cNvSpPr/>
            <p:nvPr/>
          </p:nvSpPr>
          <p:spPr>
            <a:xfrm>
              <a:off x="-37614300" y="3955025"/>
              <a:ext cx="124450" cy="186200"/>
            </a:xfrm>
            <a:custGeom>
              <a:avLst/>
              <a:gdLst/>
              <a:ahLst/>
              <a:cxnLst/>
              <a:rect l="l" t="t" r="r" b="b"/>
              <a:pathLst>
                <a:path w="4978" h="7448" extrusionOk="0">
                  <a:moveTo>
                    <a:pt x="2489" y="820"/>
                  </a:moveTo>
                  <a:cubicBezTo>
                    <a:pt x="3403" y="820"/>
                    <a:pt x="4127" y="1576"/>
                    <a:pt x="4127" y="2490"/>
                  </a:cubicBezTo>
                  <a:cubicBezTo>
                    <a:pt x="4127" y="3372"/>
                    <a:pt x="3403" y="4128"/>
                    <a:pt x="2489" y="4128"/>
                  </a:cubicBezTo>
                  <a:cubicBezTo>
                    <a:pt x="1575" y="4128"/>
                    <a:pt x="819" y="3372"/>
                    <a:pt x="819" y="2490"/>
                  </a:cubicBezTo>
                  <a:cubicBezTo>
                    <a:pt x="819" y="1576"/>
                    <a:pt x="1575" y="820"/>
                    <a:pt x="2489" y="820"/>
                  </a:cubicBezTo>
                  <a:close/>
                  <a:moveTo>
                    <a:pt x="2489" y="1"/>
                  </a:moveTo>
                  <a:cubicBezTo>
                    <a:pt x="1103" y="1"/>
                    <a:pt x="0" y="1104"/>
                    <a:pt x="0" y="2490"/>
                  </a:cubicBezTo>
                  <a:cubicBezTo>
                    <a:pt x="0" y="3214"/>
                    <a:pt x="315" y="3845"/>
                    <a:pt x="819" y="4317"/>
                  </a:cubicBezTo>
                  <a:lnTo>
                    <a:pt x="819" y="7058"/>
                  </a:lnTo>
                  <a:cubicBezTo>
                    <a:pt x="819" y="7287"/>
                    <a:pt x="1012" y="7448"/>
                    <a:pt x="1225" y="7448"/>
                  </a:cubicBezTo>
                  <a:cubicBezTo>
                    <a:pt x="1334" y="7448"/>
                    <a:pt x="1448" y="7406"/>
                    <a:pt x="1544" y="7310"/>
                  </a:cubicBezTo>
                  <a:lnTo>
                    <a:pt x="2489" y="6365"/>
                  </a:lnTo>
                  <a:lnTo>
                    <a:pt x="3434" y="7310"/>
                  </a:lnTo>
                  <a:cubicBezTo>
                    <a:pt x="3530" y="7406"/>
                    <a:pt x="3640" y="7448"/>
                    <a:pt x="3744" y="7448"/>
                  </a:cubicBezTo>
                  <a:cubicBezTo>
                    <a:pt x="3948" y="7448"/>
                    <a:pt x="4127" y="7287"/>
                    <a:pt x="4127" y="7058"/>
                  </a:cubicBezTo>
                  <a:lnTo>
                    <a:pt x="4127" y="4317"/>
                  </a:lnTo>
                  <a:cubicBezTo>
                    <a:pt x="4663" y="3845"/>
                    <a:pt x="4978" y="3214"/>
                    <a:pt x="4978" y="2490"/>
                  </a:cubicBezTo>
                  <a:cubicBezTo>
                    <a:pt x="4978" y="1104"/>
                    <a:pt x="3875" y="1"/>
                    <a:pt x="248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1" name="Google Shape;6931;p49"/>
            <p:cNvSpPr/>
            <p:nvPr/>
          </p:nvSpPr>
          <p:spPr>
            <a:xfrm>
              <a:off x="-37761600" y="4230700"/>
              <a:ext cx="270175" cy="40975"/>
            </a:xfrm>
            <a:custGeom>
              <a:avLst/>
              <a:gdLst/>
              <a:ahLst/>
              <a:cxnLst/>
              <a:rect l="l" t="t" r="r" b="b"/>
              <a:pathLst>
                <a:path w="10807" h="1639" extrusionOk="0">
                  <a:moveTo>
                    <a:pt x="1450" y="1"/>
                  </a:moveTo>
                  <a:cubicBezTo>
                    <a:pt x="1292" y="788"/>
                    <a:pt x="662" y="1387"/>
                    <a:pt x="1" y="1639"/>
                  </a:cubicBezTo>
                  <a:lnTo>
                    <a:pt x="8822" y="1639"/>
                  </a:lnTo>
                  <a:cubicBezTo>
                    <a:pt x="9799" y="1639"/>
                    <a:pt x="10649" y="946"/>
                    <a:pt x="1080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2" name="Google Shape;6932;p49"/>
            <p:cNvSpPr/>
            <p:nvPr/>
          </p:nvSpPr>
          <p:spPr>
            <a:xfrm>
              <a:off x="-37804925" y="3953450"/>
              <a:ext cx="274125" cy="295675"/>
            </a:xfrm>
            <a:custGeom>
              <a:avLst/>
              <a:gdLst/>
              <a:ahLst/>
              <a:cxnLst/>
              <a:rect l="l" t="t" r="r" b="b"/>
              <a:pathLst>
                <a:path w="10965" h="11827" extrusionOk="0">
                  <a:moveTo>
                    <a:pt x="379" y="1"/>
                  </a:moveTo>
                  <a:cubicBezTo>
                    <a:pt x="158" y="1"/>
                    <a:pt x="1" y="221"/>
                    <a:pt x="1" y="411"/>
                  </a:cubicBezTo>
                  <a:lnTo>
                    <a:pt x="1" y="10618"/>
                  </a:lnTo>
                  <a:cubicBezTo>
                    <a:pt x="1" y="11280"/>
                    <a:pt x="537" y="11815"/>
                    <a:pt x="1198" y="11815"/>
                  </a:cubicBezTo>
                  <a:cubicBezTo>
                    <a:pt x="1247" y="11823"/>
                    <a:pt x="1295" y="11826"/>
                    <a:pt x="1342" y="11826"/>
                  </a:cubicBezTo>
                  <a:cubicBezTo>
                    <a:pt x="1912" y="11826"/>
                    <a:pt x="2395" y="11318"/>
                    <a:pt x="2395" y="10650"/>
                  </a:cubicBezTo>
                  <a:cubicBezTo>
                    <a:pt x="2395" y="10398"/>
                    <a:pt x="2584" y="10272"/>
                    <a:pt x="2836" y="10272"/>
                  </a:cubicBezTo>
                  <a:lnTo>
                    <a:pt x="10965" y="10272"/>
                  </a:lnTo>
                  <a:lnTo>
                    <a:pt x="10965" y="8255"/>
                  </a:lnTo>
                  <a:cubicBezTo>
                    <a:pt x="10807" y="8161"/>
                    <a:pt x="10650" y="8098"/>
                    <a:pt x="10492" y="7972"/>
                  </a:cubicBezTo>
                  <a:lnTo>
                    <a:pt x="10146" y="7625"/>
                  </a:lnTo>
                  <a:lnTo>
                    <a:pt x="9799" y="7972"/>
                  </a:lnTo>
                  <a:cubicBezTo>
                    <a:pt x="9547" y="8224"/>
                    <a:pt x="9232" y="8318"/>
                    <a:pt x="8917" y="8318"/>
                  </a:cubicBezTo>
                  <a:cubicBezTo>
                    <a:pt x="8255" y="8318"/>
                    <a:pt x="7720" y="7783"/>
                    <a:pt x="7720" y="7058"/>
                  </a:cubicBezTo>
                  <a:lnTo>
                    <a:pt x="7720" y="4664"/>
                  </a:lnTo>
                  <a:cubicBezTo>
                    <a:pt x="7184" y="4065"/>
                    <a:pt x="6869" y="3309"/>
                    <a:pt x="6869" y="2490"/>
                  </a:cubicBezTo>
                  <a:cubicBezTo>
                    <a:pt x="6869" y="1513"/>
                    <a:pt x="7310" y="600"/>
                    <a:pt x="803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933" name="Google Shape;6933;p49"/>
          <p:cNvSpPr/>
          <p:nvPr/>
        </p:nvSpPr>
        <p:spPr>
          <a:xfrm>
            <a:off x="7689623" y="3472923"/>
            <a:ext cx="246590" cy="342129"/>
          </a:xfrm>
          <a:custGeom>
            <a:avLst/>
            <a:gdLst/>
            <a:ahLst/>
            <a:cxnLst/>
            <a:rect l="l" t="t" r="r" b="b"/>
            <a:pathLst>
              <a:path w="9106" h="12634" extrusionOk="0">
                <a:moveTo>
                  <a:pt x="7499" y="788"/>
                </a:moveTo>
                <a:lnTo>
                  <a:pt x="7499" y="1859"/>
                </a:lnTo>
                <a:cubicBezTo>
                  <a:pt x="7499" y="2426"/>
                  <a:pt x="7373" y="3025"/>
                  <a:pt x="7121" y="3529"/>
                </a:cubicBezTo>
                <a:cubicBezTo>
                  <a:pt x="6806" y="3466"/>
                  <a:pt x="6554" y="3434"/>
                  <a:pt x="6239" y="3434"/>
                </a:cubicBezTo>
                <a:cubicBezTo>
                  <a:pt x="5546" y="3434"/>
                  <a:pt x="4916" y="3592"/>
                  <a:pt x="4380" y="3844"/>
                </a:cubicBezTo>
                <a:cubicBezTo>
                  <a:pt x="3907" y="4096"/>
                  <a:pt x="3403" y="4222"/>
                  <a:pt x="2931" y="4222"/>
                </a:cubicBezTo>
                <a:cubicBezTo>
                  <a:pt x="2710" y="4222"/>
                  <a:pt x="2521" y="4159"/>
                  <a:pt x="2364" y="4127"/>
                </a:cubicBezTo>
                <a:cubicBezTo>
                  <a:pt x="2301" y="4001"/>
                  <a:pt x="2206" y="3938"/>
                  <a:pt x="2175" y="3812"/>
                </a:cubicBezTo>
                <a:cubicBezTo>
                  <a:pt x="1860" y="3277"/>
                  <a:pt x="1702" y="2552"/>
                  <a:pt x="1702" y="1859"/>
                </a:cubicBezTo>
                <a:lnTo>
                  <a:pt x="1702" y="788"/>
                </a:lnTo>
                <a:close/>
                <a:moveTo>
                  <a:pt x="5357" y="7278"/>
                </a:moveTo>
                <a:cubicBezTo>
                  <a:pt x="5451" y="7372"/>
                  <a:pt x="5546" y="7435"/>
                  <a:pt x="5672" y="7467"/>
                </a:cubicBezTo>
                <a:cubicBezTo>
                  <a:pt x="6869" y="8066"/>
                  <a:pt x="7436" y="9420"/>
                  <a:pt x="7436" y="10743"/>
                </a:cubicBezTo>
                <a:lnTo>
                  <a:pt x="7436" y="11279"/>
                </a:lnTo>
                <a:lnTo>
                  <a:pt x="4821" y="9294"/>
                </a:lnTo>
                <a:cubicBezTo>
                  <a:pt x="4742" y="9231"/>
                  <a:pt x="4648" y="9200"/>
                  <a:pt x="4553" y="9200"/>
                </a:cubicBezTo>
                <a:cubicBezTo>
                  <a:pt x="4459" y="9200"/>
                  <a:pt x="4364" y="9231"/>
                  <a:pt x="4285" y="9294"/>
                </a:cubicBezTo>
                <a:lnTo>
                  <a:pt x="1671" y="11279"/>
                </a:lnTo>
                <a:lnTo>
                  <a:pt x="1671" y="10743"/>
                </a:lnTo>
                <a:cubicBezTo>
                  <a:pt x="1671" y="9357"/>
                  <a:pt x="2238" y="8066"/>
                  <a:pt x="3435" y="7467"/>
                </a:cubicBezTo>
                <a:cubicBezTo>
                  <a:pt x="3561" y="7435"/>
                  <a:pt x="3624" y="7372"/>
                  <a:pt x="3750" y="7278"/>
                </a:cubicBezTo>
                <a:lnTo>
                  <a:pt x="4191" y="8160"/>
                </a:lnTo>
                <a:cubicBezTo>
                  <a:pt x="4270" y="8318"/>
                  <a:pt x="4411" y="8396"/>
                  <a:pt x="4557" y="8396"/>
                </a:cubicBezTo>
                <a:cubicBezTo>
                  <a:pt x="4703" y="8396"/>
                  <a:pt x="4853" y="8318"/>
                  <a:pt x="4947" y="8160"/>
                </a:cubicBezTo>
                <a:lnTo>
                  <a:pt x="5357" y="7278"/>
                </a:lnTo>
                <a:close/>
                <a:moveTo>
                  <a:pt x="410" y="0"/>
                </a:moveTo>
                <a:cubicBezTo>
                  <a:pt x="158" y="0"/>
                  <a:pt x="1" y="189"/>
                  <a:pt x="1" y="410"/>
                </a:cubicBezTo>
                <a:cubicBezTo>
                  <a:pt x="1" y="630"/>
                  <a:pt x="190" y="788"/>
                  <a:pt x="410" y="788"/>
                </a:cubicBezTo>
                <a:lnTo>
                  <a:pt x="820" y="788"/>
                </a:lnTo>
                <a:lnTo>
                  <a:pt x="820" y="1859"/>
                </a:lnTo>
                <a:cubicBezTo>
                  <a:pt x="820" y="3749"/>
                  <a:pt x="1734" y="5199"/>
                  <a:pt x="3088" y="5860"/>
                </a:cubicBezTo>
                <a:cubicBezTo>
                  <a:pt x="3403" y="6018"/>
                  <a:pt x="3403" y="6585"/>
                  <a:pt x="3088" y="6742"/>
                </a:cubicBezTo>
                <a:cubicBezTo>
                  <a:pt x="1576" y="7467"/>
                  <a:pt x="820" y="9042"/>
                  <a:pt x="820" y="10743"/>
                </a:cubicBezTo>
                <a:lnTo>
                  <a:pt x="820" y="11815"/>
                </a:lnTo>
                <a:lnTo>
                  <a:pt x="410" y="11815"/>
                </a:lnTo>
                <a:cubicBezTo>
                  <a:pt x="158" y="11815"/>
                  <a:pt x="1" y="12004"/>
                  <a:pt x="1" y="12256"/>
                </a:cubicBezTo>
                <a:cubicBezTo>
                  <a:pt x="1" y="12476"/>
                  <a:pt x="190" y="12634"/>
                  <a:pt x="410" y="12634"/>
                </a:cubicBezTo>
                <a:lnTo>
                  <a:pt x="8665" y="12634"/>
                </a:lnTo>
                <a:cubicBezTo>
                  <a:pt x="8917" y="12634"/>
                  <a:pt x="9106" y="12445"/>
                  <a:pt x="9106" y="12256"/>
                </a:cubicBezTo>
                <a:cubicBezTo>
                  <a:pt x="9106" y="12004"/>
                  <a:pt x="8917" y="11815"/>
                  <a:pt x="8665" y="11815"/>
                </a:cubicBezTo>
                <a:lnTo>
                  <a:pt x="8287" y="11815"/>
                </a:lnTo>
                <a:lnTo>
                  <a:pt x="8287" y="10743"/>
                </a:lnTo>
                <a:cubicBezTo>
                  <a:pt x="8287" y="9042"/>
                  <a:pt x="7530" y="7467"/>
                  <a:pt x="6018" y="6742"/>
                </a:cubicBezTo>
                <a:cubicBezTo>
                  <a:pt x="5703" y="6585"/>
                  <a:pt x="5672" y="6018"/>
                  <a:pt x="6018" y="5860"/>
                </a:cubicBezTo>
                <a:cubicBezTo>
                  <a:pt x="7530" y="5136"/>
                  <a:pt x="8287" y="3560"/>
                  <a:pt x="8287" y="1859"/>
                </a:cubicBezTo>
                <a:lnTo>
                  <a:pt x="8287" y="788"/>
                </a:lnTo>
                <a:lnTo>
                  <a:pt x="8665" y="788"/>
                </a:lnTo>
                <a:cubicBezTo>
                  <a:pt x="8917" y="788"/>
                  <a:pt x="9106" y="599"/>
                  <a:pt x="9106" y="410"/>
                </a:cubicBezTo>
                <a:cubicBezTo>
                  <a:pt x="9106" y="158"/>
                  <a:pt x="8917" y="0"/>
                  <a:pt x="8665" y="0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84" name="Рисунок 283">
            <a:extLst>
              <a:ext uri="{FF2B5EF4-FFF2-40B4-BE49-F238E27FC236}">
                <a16:creationId xmlns:a16="http://schemas.microsoft.com/office/drawing/2014/main" id="{7C9C145F-DDE5-BE49-9B54-65BAD1BF3AC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070" y="76957"/>
            <a:ext cx="1086930" cy="556313"/>
          </a:xfrm>
          <a:prstGeom prst="rect">
            <a:avLst/>
          </a:prstGeom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38" name="Google Shape;6938;p50"/>
          <p:cNvSpPr txBox="1">
            <a:spLocks noGrp="1"/>
          </p:cNvSpPr>
          <p:nvPr>
            <p:ph type="title" idx="4294967295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ru-RU" b="1" dirty="0">
                <a:solidFill>
                  <a:srgbClr val="171536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  <a:sym typeface="Arial"/>
              </a:rPr>
              <a:t>Техническое обслуживание</a:t>
            </a:r>
            <a:endParaRPr b="1" dirty="0">
              <a:solidFill>
                <a:srgbClr val="171536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6939" name="Google Shape;6939;p50"/>
          <p:cNvGrpSpPr/>
          <p:nvPr/>
        </p:nvGrpSpPr>
        <p:grpSpPr>
          <a:xfrm>
            <a:off x="1055960" y="1681536"/>
            <a:ext cx="276267" cy="336065"/>
            <a:chOff x="-35830350" y="1912725"/>
            <a:chExt cx="241050" cy="293225"/>
          </a:xfrm>
          <a:solidFill>
            <a:srgbClr val="171536"/>
          </a:solidFill>
        </p:grpSpPr>
        <p:sp>
          <p:nvSpPr>
            <p:cNvPr id="6940" name="Google Shape;6940;p50"/>
            <p:cNvSpPr/>
            <p:nvPr/>
          </p:nvSpPr>
          <p:spPr>
            <a:xfrm>
              <a:off x="-35830350" y="1912725"/>
              <a:ext cx="241050" cy="293225"/>
            </a:xfrm>
            <a:custGeom>
              <a:avLst/>
              <a:gdLst/>
              <a:ahLst/>
              <a:cxnLst/>
              <a:rect l="l" t="t" r="r" b="b"/>
              <a:pathLst>
                <a:path w="9642" h="11729" extrusionOk="0">
                  <a:moveTo>
                    <a:pt x="8665" y="694"/>
                  </a:moveTo>
                  <a:cubicBezTo>
                    <a:pt x="8822" y="726"/>
                    <a:pt x="8980" y="883"/>
                    <a:pt x="8980" y="1041"/>
                  </a:cubicBezTo>
                  <a:lnTo>
                    <a:pt x="8980" y="7562"/>
                  </a:lnTo>
                  <a:lnTo>
                    <a:pt x="2836" y="7562"/>
                  </a:lnTo>
                  <a:lnTo>
                    <a:pt x="2836" y="694"/>
                  </a:lnTo>
                  <a:close/>
                  <a:moveTo>
                    <a:pt x="2175" y="726"/>
                  </a:moveTo>
                  <a:lnTo>
                    <a:pt x="2175" y="7625"/>
                  </a:lnTo>
                  <a:lnTo>
                    <a:pt x="1828" y="7625"/>
                  </a:lnTo>
                  <a:cubicBezTo>
                    <a:pt x="1450" y="7625"/>
                    <a:pt x="1072" y="7720"/>
                    <a:pt x="788" y="7972"/>
                  </a:cubicBezTo>
                  <a:lnTo>
                    <a:pt x="788" y="1797"/>
                  </a:lnTo>
                  <a:cubicBezTo>
                    <a:pt x="788" y="1198"/>
                    <a:pt x="1261" y="726"/>
                    <a:pt x="1828" y="726"/>
                  </a:cubicBezTo>
                  <a:close/>
                  <a:moveTo>
                    <a:pt x="8791" y="8287"/>
                  </a:moveTo>
                  <a:cubicBezTo>
                    <a:pt x="8696" y="8507"/>
                    <a:pt x="8665" y="8759"/>
                    <a:pt x="8633" y="8948"/>
                  </a:cubicBezTo>
                  <a:lnTo>
                    <a:pt x="1734" y="8948"/>
                  </a:lnTo>
                  <a:cubicBezTo>
                    <a:pt x="1545" y="8948"/>
                    <a:pt x="1387" y="9106"/>
                    <a:pt x="1387" y="9295"/>
                  </a:cubicBezTo>
                  <a:cubicBezTo>
                    <a:pt x="1387" y="9515"/>
                    <a:pt x="1545" y="9673"/>
                    <a:pt x="1734" y="9673"/>
                  </a:cubicBezTo>
                  <a:lnTo>
                    <a:pt x="4821" y="9673"/>
                  </a:lnTo>
                  <a:lnTo>
                    <a:pt x="4821" y="10335"/>
                  </a:lnTo>
                  <a:lnTo>
                    <a:pt x="1860" y="10335"/>
                  </a:lnTo>
                  <a:cubicBezTo>
                    <a:pt x="1293" y="10335"/>
                    <a:pt x="757" y="9925"/>
                    <a:pt x="757" y="9295"/>
                  </a:cubicBezTo>
                  <a:cubicBezTo>
                    <a:pt x="757" y="8728"/>
                    <a:pt x="1230" y="8287"/>
                    <a:pt x="1765" y="8287"/>
                  </a:cubicBezTo>
                  <a:close/>
                  <a:moveTo>
                    <a:pt x="8665" y="9673"/>
                  </a:moveTo>
                  <a:cubicBezTo>
                    <a:pt x="8696" y="9894"/>
                    <a:pt x="8759" y="10146"/>
                    <a:pt x="8822" y="10335"/>
                  </a:cubicBezTo>
                  <a:lnTo>
                    <a:pt x="7594" y="10335"/>
                  </a:lnTo>
                  <a:lnTo>
                    <a:pt x="7594" y="9673"/>
                  </a:lnTo>
                  <a:close/>
                  <a:moveTo>
                    <a:pt x="6900" y="9673"/>
                  </a:moveTo>
                  <a:lnTo>
                    <a:pt x="6900" y="10693"/>
                  </a:lnTo>
                  <a:lnTo>
                    <a:pt x="6428" y="10398"/>
                  </a:lnTo>
                  <a:cubicBezTo>
                    <a:pt x="6396" y="10366"/>
                    <a:pt x="6302" y="10366"/>
                    <a:pt x="6239" y="10366"/>
                  </a:cubicBezTo>
                  <a:cubicBezTo>
                    <a:pt x="6144" y="10366"/>
                    <a:pt x="6113" y="10366"/>
                    <a:pt x="6018" y="10398"/>
                  </a:cubicBezTo>
                  <a:lnTo>
                    <a:pt x="5514" y="10713"/>
                  </a:lnTo>
                  <a:lnTo>
                    <a:pt x="5514" y="9673"/>
                  </a:lnTo>
                  <a:close/>
                  <a:moveTo>
                    <a:pt x="1734" y="1"/>
                  </a:moveTo>
                  <a:cubicBezTo>
                    <a:pt x="1261" y="1"/>
                    <a:pt x="820" y="222"/>
                    <a:pt x="505" y="537"/>
                  </a:cubicBezTo>
                  <a:cubicBezTo>
                    <a:pt x="190" y="820"/>
                    <a:pt x="1" y="1261"/>
                    <a:pt x="1" y="1734"/>
                  </a:cubicBezTo>
                  <a:lnTo>
                    <a:pt x="1" y="9295"/>
                  </a:lnTo>
                  <a:cubicBezTo>
                    <a:pt x="95" y="10272"/>
                    <a:pt x="946" y="10996"/>
                    <a:pt x="1860" y="10996"/>
                  </a:cubicBezTo>
                  <a:lnTo>
                    <a:pt x="4853" y="10996"/>
                  </a:lnTo>
                  <a:lnTo>
                    <a:pt x="4853" y="11343"/>
                  </a:lnTo>
                  <a:cubicBezTo>
                    <a:pt x="4853" y="11469"/>
                    <a:pt x="4916" y="11595"/>
                    <a:pt x="5042" y="11658"/>
                  </a:cubicBezTo>
                  <a:cubicBezTo>
                    <a:pt x="5099" y="11700"/>
                    <a:pt x="5155" y="11717"/>
                    <a:pt x="5209" y="11717"/>
                  </a:cubicBezTo>
                  <a:cubicBezTo>
                    <a:pt x="5275" y="11717"/>
                    <a:pt x="5336" y="11692"/>
                    <a:pt x="5388" y="11658"/>
                  </a:cubicBezTo>
                  <a:lnTo>
                    <a:pt x="6239" y="11122"/>
                  </a:lnTo>
                  <a:lnTo>
                    <a:pt x="7058" y="11658"/>
                  </a:lnTo>
                  <a:cubicBezTo>
                    <a:pt x="7121" y="11705"/>
                    <a:pt x="7176" y="11729"/>
                    <a:pt x="7231" y="11729"/>
                  </a:cubicBezTo>
                  <a:cubicBezTo>
                    <a:pt x="7286" y="11729"/>
                    <a:pt x="7342" y="11705"/>
                    <a:pt x="7405" y="11658"/>
                  </a:cubicBezTo>
                  <a:cubicBezTo>
                    <a:pt x="7531" y="11595"/>
                    <a:pt x="7594" y="11500"/>
                    <a:pt x="7594" y="11343"/>
                  </a:cubicBezTo>
                  <a:lnTo>
                    <a:pt x="7594" y="10996"/>
                  </a:lnTo>
                  <a:lnTo>
                    <a:pt x="9295" y="10996"/>
                  </a:lnTo>
                  <a:cubicBezTo>
                    <a:pt x="9421" y="10996"/>
                    <a:pt x="9547" y="10933"/>
                    <a:pt x="9578" y="10839"/>
                  </a:cubicBezTo>
                  <a:cubicBezTo>
                    <a:pt x="9641" y="10713"/>
                    <a:pt x="9641" y="10618"/>
                    <a:pt x="9578" y="10524"/>
                  </a:cubicBezTo>
                  <a:cubicBezTo>
                    <a:pt x="9169" y="9767"/>
                    <a:pt x="9169" y="8885"/>
                    <a:pt x="9578" y="8098"/>
                  </a:cubicBezTo>
                  <a:cubicBezTo>
                    <a:pt x="9610" y="8035"/>
                    <a:pt x="9610" y="8003"/>
                    <a:pt x="9610" y="7909"/>
                  </a:cubicBezTo>
                  <a:lnTo>
                    <a:pt x="9610" y="1041"/>
                  </a:lnTo>
                  <a:cubicBezTo>
                    <a:pt x="9610" y="474"/>
                    <a:pt x="9137" y="1"/>
                    <a:pt x="860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1" name="Google Shape;6941;p50"/>
            <p:cNvSpPr/>
            <p:nvPr/>
          </p:nvSpPr>
          <p:spPr>
            <a:xfrm>
              <a:off x="-35742925" y="1965500"/>
              <a:ext cx="120550" cy="119750"/>
            </a:xfrm>
            <a:custGeom>
              <a:avLst/>
              <a:gdLst/>
              <a:ahLst/>
              <a:cxnLst/>
              <a:rect l="l" t="t" r="r" b="b"/>
              <a:pathLst>
                <a:path w="4822" h="4790" extrusionOk="0">
                  <a:moveTo>
                    <a:pt x="2364" y="694"/>
                  </a:moveTo>
                  <a:cubicBezTo>
                    <a:pt x="2773" y="694"/>
                    <a:pt x="3057" y="1009"/>
                    <a:pt x="3057" y="1356"/>
                  </a:cubicBezTo>
                  <a:cubicBezTo>
                    <a:pt x="3057" y="1765"/>
                    <a:pt x="2742" y="2049"/>
                    <a:pt x="2364" y="2049"/>
                  </a:cubicBezTo>
                  <a:cubicBezTo>
                    <a:pt x="2348" y="2050"/>
                    <a:pt x="2332" y="2051"/>
                    <a:pt x="2316" y="2051"/>
                  </a:cubicBezTo>
                  <a:cubicBezTo>
                    <a:pt x="1989" y="2051"/>
                    <a:pt x="1702" y="1746"/>
                    <a:pt x="1702" y="1356"/>
                  </a:cubicBezTo>
                  <a:cubicBezTo>
                    <a:pt x="1702" y="977"/>
                    <a:pt x="2017" y="694"/>
                    <a:pt x="2364" y="694"/>
                  </a:cubicBezTo>
                  <a:close/>
                  <a:moveTo>
                    <a:pt x="2427" y="2742"/>
                  </a:moveTo>
                  <a:cubicBezTo>
                    <a:pt x="3246" y="2742"/>
                    <a:pt x="3939" y="3340"/>
                    <a:pt x="4097" y="4128"/>
                  </a:cubicBezTo>
                  <a:lnTo>
                    <a:pt x="757" y="4128"/>
                  </a:lnTo>
                  <a:cubicBezTo>
                    <a:pt x="883" y="3340"/>
                    <a:pt x="1576" y="2742"/>
                    <a:pt x="2427" y="2742"/>
                  </a:cubicBezTo>
                  <a:close/>
                  <a:moveTo>
                    <a:pt x="2427" y="1"/>
                  </a:moveTo>
                  <a:cubicBezTo>
                    <a:pt x="1671" y="1"/>
                    <a:pt x="1041" y="599"/>
                    <a:pt x="1041" y="1356"/>
                  </a:cubicBezTo>
                  <a:cubicBezTo>
                    <a:pt x="1041" y="1734"/>
                    <a:pt x="1167" y="2049"/>
                    <a:pt x="1387" y="2269"/>
                  </a:cubicBezTo>
                  <a:cubicBezTo>
                    <a:pt x="568" y="2647"/>
                    <a:pt x="32" y="3498"/>
                    <a:pt x="32" y="4443"/>
                  </a:cubicBezTo>
                  <a:cubicBezTo>
                    <a:pt x="1" y="4632"/>
                    <a:pt x="158" y="4790"/>
                    <a:pt x="379" y="4790"/>
                  </a:cubicBezTo>
                  <a:lnTo>
                    <a:pt x="4475" y="4790"/>
                  </a:lnTo>
                  <a:cubicBezTo>
                    <a:pt x="4664" y="4790"/>
                    <a:pt x="4821" y="4632"/>
                    <a:pt x="4821" y="4443"/>
                  </a:cubicBezTo>
                  <a:cubicBezTo>
                    <a:pt x="4821" y="3498"/>
                    <a:pt x="4254" y="2647"/>
                    <a:pt x="3435" y="2269"/>
                  </a:cubicBezTo>
                  <a:cubicBezTo>
                    <a:pt x="3687" y="2049"/>
                    <a:pt x="3813" y="1702"/>
                    <a:pt x="3813" y="1356"/>
                  </a:cubicBezTo>
                  <a:cubicBezTo>
                    <a:pt x="3813" y="599"/>
                    <a:pt x="3183" y="1"/>
                    <a:pt x="24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42" name="Google Shape;6942;p50"/>
          <p:cNvGrpSpPr/>
          <p:nvPr/>
        </p:nvGrpSpPr>
        <p:grpSpPr>
          <a:xfrm>
            <a:off x="1026190" y="2108631"/>
            <a:ext cx="335807" cy="334031"/>
            <a:chOff x="-35854750" y="2272675"/>
            <a:chExt cx="293000" cy="291450"/>
          </a:xfrm>
          <a:solidFill>
            <a:srgbClr val="171536"/>
          </a:solidFill>
        </p:grpSpPr>
        <p:sp>
          <p:nvSpPr>
            <p:cNvPr id="6943" name="Google Shape;6943;p50"/>
            <p:cNvSpPr/>
            <p:nvPr/>
          </p:nvSpPr>
          <p:spPr>
            <a:xfrm>
              <a:off x="-35854750" y="2272675"/>
              <a:ext cx="293000" cy="291450"/>
            </a:xfrm>
            <a:custGeom>
              <a:avLst/>
              <a:gdLst/>
              <a:ahLst/>
              <a:cxnLst/>
              <a:rect l="l" t="t" r="r" b="b"/>
              <a:pathLst>
                <a:path w="11720" h="11658" extrusionOk="0">
                  <a:moveTo>
                    <a:pt x="5844" y="654"/>
                  </a:moveTo>
                  <a:cubicBezTo>
                    <a:pt x="6144" y="654"/>
                    <a:pt x="6443" y="773"/>
                    <a:pt x="6679" y="1009"/>
                  </a:cubicBezTo>
                  <a:lnTo>
                    <a:pt x="7057" y="1355"/>
                  </a:lnTo>
                  <a:lnTo>
                    <a:pt x="4600" y="1355"/>
                  </a:lnTo>
                  <a:lnTo>
                    <a:pt x="5009" y="1009"/>
                  </a:lnTo>
                  <a:cubicBezTo>
                    <a:pt x="5246" y="773"/>
                    <a:pt x="5545" y="654"/>
                    <a:pt x="5844" y="654"/>
                  </a:cubicBezTo>
                  <a:close/>
                  <a:moveTo>
                    <a:pt x="2080" y="3939"/>
                  </a:moveTo>
                  <a:lnTo>
                    <a:pt x="2080" y="6365"/>
                  </a:lnTo>
                  <a:lnTo>
                    <a:pt x="819" y="5136"/>
                  </a:lnTo>
                  <a:lnTo>
                    <a:pt x="2080" y="3939"/>
                  </a:lnTo>
                  <a:close/>
                  <a:moveTo>
                    <a:pt x="9609" y="3876"/>
                  </a:moveTo>
                  <a:lnTo>
                    <a:pt x="10869" y="5136"/>
                  </a:lnTo>
                  <a:lnTo>
                    <a:pt x="9609" y="6365"/>
                  </a:lnTo>
                  <a:lnTo>
                    <a:pt x="9609" y="3876"/>
                  </a:lnTo>
                  <a:close/>
                  <a:moveTo>
                    <a:pt x="8570" y="2080"/>
                  </a:moveTo>
                  <a:cubicBezTo>
                    <a:pt x="8790" y="2080"/>
                    <a:pt x="8948" y="2238"/>
                    <a:pt x="8948" y="2427"/>
                  </a:cubicBezTo>
                  <a:lnTo>
                    <a:pt x="8948" y="7089"/>
                  </a:lnTo>
                  <a:lnTo>
                    <a:pt x="8286" y="7751"/>
                  </a:lnTo>
                  <a:cubicBezTo>
                    <a:pt x="7593" y="7152"/>
                    <a:pt x="6774" y="6837"/>
                    <a:pt x="5860" y="6837"/>
                  </a:cubicBezTo>
                  <a:cubicBezTo>
                    <a:pt x="4978" y="6837"/>
                    <a:pt x="4127" y="7152"/>
                    <a:pt x="3466" y="7751"/>
                  </a:cubicBezTo>
                  <a:lnTo>
                    <a:pt x="2804" y="7089"/>
                  </a:lnTo>
                  <a:lnTo>
                    <a:pt x="2804" y="2427"/>
                  </a:lnTo>
                  <a:cubicBezTo>
                    <a:pt x="2804" y="2238"/>
                    <a:pt x="2962" y="2080"/>
                    <a:pt x="3119" y="2080"/>
                  </a:cubicBezTo>
                  <a:close/>
                  <a:moveTo>
                    <a:pt x="693" y="5987"/>
                  </a:moveTo>
                  <a:lnTo>
                    <a:pt x="2993" y="8223"/>
                  </a:lnTo>
                  <a:lnTo>
                    <a:pt x="693" y="10492"/>
                  </a:lnTo>
                  <a:lnTo>
                    <a:pt x="693" y="5987"/>
                  </a:lnTo>
                  <a:close/>
                  <a:moveTo>
                    <a:pt x="11027" y="5987"/>
                  </a:moveTo>
                  <a:lnTo>
                    <a:pt x="11027" y="10492"/>
                  </a:lnTo>
                  <a:lnTo>
                    <a:pt x="8727" y="8223"/>
                  </a:lnTo>
                  <a:lnTo>
                    <a:pt x="11027" y="5987"/>
                  </a:lnTo>
                  <a:close/>
                  <a:moveTo>
                    <a:pt x="5829" y="7499"/>
                  </a:moveTo>
                  <a:cubicBezTo>
                    <a:pt x="6616" y="7499"/>
                    <a:pt x="7309" y="7814"/>
                    <a:pt x="7876" y="8381"/>
                  </a:cubicBezTo>
                  <a:lnTo>
                    <a:pt x="10523" y="10964"/>
                  </a:lnTo>
                  <a:lnTo>
                    <a:pt x="1166" y="10964"/>
                  </a:lnTo>
                  <a:lnTo>
                    <a:pt x="3781" y="8381"/>
                  </a:lnTo>
                  <a:cubicBezTo>
                    <a:pt x="4316" y="7814"/>
                    <a:pt x="5041" y="7499"/>
                    <a:pt x="5829" y="7499"/>
                  </a:cubicBezTo>
                  <a:close/>
                  <a:moveTo>
                    <a:pt x="5864" y="1"/>
                  </a:moveTo>
                  <a:cubicBezTo>
                    <a:pt x="5380" y="1"/>
                    <a:pt x="4899" y="190"/>
                    <a:pt x="4537" y="568"/>
                  </a:cubicBezTo>
                  <a:lnTo>
                    <a:pt x="3655" y="1387"/>
                  </a:lnTo>
                  <a:lnTo>
                    <a:pt x="3119" y="1387"/>
                  </a:lnTo>
                  <a:cubicBezTo>
                    <a:pt x="2552" y="1387"/>
                    <a:pt x="2080" y="1859"/>
                    <a:pt x="2080" y="2427"/>
                  </a:cubicBezTo>
                  <a:lnTo>
                    <a:pt x="2080" y="2962"/>
                  </a:lnTo>
                  <a:lnTo>
                    <a:pt x="315" y="4726"/>
                  </a:lnTo>
                  <a:cubicBezTo>
                    <a:pt x="126" y="4915"/>
                    <a:pt x="0" y="5136"/>
                    <a:pt x="0" y="5420"/>
                  </a:cubicBezTo>
                  <a:lnTo>
                    <a:pt x="0" y="10618"/>
                  </a:lnTo>
                  <a:cubicBezTo>
                    <a:pt x="32" y="11216"/>
                    <a:pt x="473" y="11657"/>
                    <a:pt x="1071" y="11657"/>
                  </a:cubicBezTo>
                  <a:lnTo>
                    <a:pt x="10680" y="11657"/>
                  </a:lnTo>
                  <a:cubicBezTo>
                    <a:pt x="11216" y="11657"/>
                    <a:pt x="11720" y="11185"/>
                    <a:pt x="11720" y="10618"/>
                  </a:cubicBezTo>
                  <a:lnTo>
                    <a:pt x="11720" y="5420"/>
                  </a:lnTo>
                  <a:cubicBezTo>
                    <a:pt x="11720" y="5136"/>
                    <a:pt x="11626" y="4915"/>
                    <a:pt x="11405" y="4726"/>
                  </a:cubicBezTo>
                  <a:lnTo>
                    <a:pt x="9641" y="2962"/>
                  </a:lnTo>
                  <a:lnTo>
                    <a:pt x="9641" y="2427"/>
                  </a:lnTo>
                  <a:cubicBezTo>
                    <a:pt x="9641" y="1859"/>
                    <a:pt x="9168" y="1387"/>
                    <a:pt x="8633" y="1387"/>
                  </a:cubicBezTo>
                  <a:lnTo>
                    <a:pt x="8065" y="1387"/>
                  </a:lnTo>
                  <a:lnTo>
                    <a:pt x="7215" y="568"/>
                  </a:lnTo>
                  <a:cubicBezTo>
                    <a:pt x="6837" y="190"/>
                    <a:pt x="6348" y="1"/>
                    <a:pt x="586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4" name="Google Shape;6944;p50"/>
            <p:cNvSpPr/>
            <p:nvPr/>
          </p:nvSpPr>
          <p:spPr>
            <a:xfrm>
              <a:off x="-35733475" y="2340425"/>
              <a:ext cx="51225" cy="68550"/>
            </a:xfrm>
            <a:custGeom>
              <a:avLst/>
              <a:gdLst/>
              <a:ahLst/>
              <a:cxnLst/>
              <a:rect l="l" t="t" r="r" b="b"/>
              <a:pathLst>
                <a:path w="2049" h="2742" extrusionOk="0">
                  <a:moveTo>
                    <a:pt x="1009" y="0"/>
                  </a:moveTo>
                  <a:cubicBezTo>
                    <a:pt x="474" y="0"/>
                    <a:pt x="1" y="473"/>
                    <a:pt x="1" y="1008"/>
                  </a:cubicBezTo>
                  <a:cubicBezTo>
                    <a:pt x="1" y="1260"/>
                    <a:pt x="158" y="1418"/>
                    <a:pt x="316" y="1418"/>
                  </a:cubicBezTo>
                  <a:cubicBezTo>
                    <a:pt x="505" y="1418"/>
                    <a:pt x="663" y="1260"/>
                    <a:pt x="663" y="1040"/>
                  </a:cubicBezTo>
                  <a:cubicBezTo>
                    <a:pt x="663" y="851"/>
                    <a:pt x="820" y="693"/>
                    <a:pt x="1009" y="693"/>
                  </a:cubicBezTo>
                  <a:cubicBezTo>
                    <a:pt x="1198" y="693"/>
                    <a:pt x="1356" y="851"/>
                    <a:pt x="1356" y="1040"/>
                  </a:cubicBezTo>
                  <a:cubicBezTo>
                    <a:pt x="1356" y="1229"/>
                    <a:pt x="1293" y="1323"/>
                    <a:pt x="1135" y="1386"/>
                  </a:cubicBezTo>
                  <a:cubicBezTo>
                    <a:pt x="852" y="1449"/>
                    <a:pt x="663" y="1733"/>
                    <a:pt x="663" y="2016"/>
                  </a:cubicBezTo>
                  <a:lnTo>
                    <a:pt x="663" y="2394"/>
                  </a:lnTo>
                  <a:cubicBezTo>
                    <a:pt x="663" y="2583"/>
                    <a:pt x="820" y="2741"/>
                    <a:pt x="1009" y="2741"/>
                  </a:cubicBezTo>
                  <a:cubicBezTo>
                    <a:pt x="1230" y="2741"/>
                    <a:pt x="1387" y="2583"/>
                    <a:pt x="1387" y="2394"/>
                  </a:cubicBezTo>
                  <a:lnTo>
                    <a:pt x="1387" y="2016"/>
                  </a:lnTo>
                  <a:cubicBezTo>
                    <a:pt x="1765" y="1827"/>
                    <a:pt x="2049" y="1449"/>
                    <a:pt x="2049" y="1008"/>
                  </a:cubicBezTo>
                  <a:cubicBezTo>
                    <a:pt x="2049" y="473"/>
                    <a:pt x="1576" y="0"/>
                    <a:pt x="100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5" name="Google Shape;6945;p50"/>
            <p:cNvSpPr/>
            <p:nvPr/>
          </p:nvSpPr>
          <p:spPr>
            <a:xfrm>
              <a:off x="-35716925" y="241840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cubicBezTo>
                    <a:pt x="536" y="693"/>
                    <a:pt x="694" y="536"/>
                    <a:pt x="694" y="347"/>
                  </a:cubicBezTo>
                  <a:cubicBezTo>
                    <a:pt x="662" y="158"/>
                    <a:pt x="536" y="0"/>
                    <a:pt x="3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46" name="Google Shape;6946;p50"/>
          <p:cNvGrpSpPr/>
          <p:nvPr/>
        </p:nvGrpSpPr>
        <p:grpSpPr>
          <a:xfrm>
            <a:off x="1025731" y="2502659"/>
            <a:ext cx="336724" cy="334948"/>
            <a:chOff x="-35853975" y="2631825"/>
            <a:chExt cx="293800" cy="292250"/>
          </a:xfrm>
          <a:solidFill>
            <a:srgbClr val="171536"/>
          </a:solidFill>
        </p:grpSpPr>
        <p:sp>
          <p:nvSpPr>
            <p:cNvPr id="6947" name="Google Shape;6947;p50"/>
            <p:cNvSpPr/>
            <p:nvPr/>
          </p:nvSpPr>
          <p:spPr>
            <a:xfrm>
              <a:off x="-35813025" y="2701825"/>
              <a:ext cx="201675" cy="171925"/>
            </a:xfrm>
            <a:custGeom>
              <a:avLst/>
              <a:gdLst/>
              <a:ahLst/>
              <a:cxnLst/>
              <a:rect l="l" t="t" r="r" b="b"/>
              <a:pathLst>
                <a:path w="8067" h="6877" extrusionOk="0">
                  <a:moveTo>
                    <a:pt x="1765" y="824"/>
                  </a:moveTo>
                  <a:lnTo>
                    <a:pt x="2868" y="1643"/>
                  </a:lnTo>
                  <a:lnTo>
                    <a:pt x="2238" y="2462"/>
                  </a:lnTo>
                  <a:cubicBezTo>
                    <a:pt x="2112" y="2620"/>
                    <a:pt x="2143" y="2840"/>
                    <a:pt x="2301" y="2935"/>
                  </a:cubicBezTo>
                  <a:lnTo>
                    <a:pt x="5042" y="4983"/>
                  </a:lnTo>
                  <a:cubicBezTo>
                    <a:pt x="5108" y="5035"/>
                    <a:pt x="5179" y="5060"/>
                    <a:pt x="5246" y="5060"/>
                  </a:cubicBezTo>
                  <a:cubicBezTo>
                    <a:pt x="5341" y="5060"/>
                    <a:pt x="5428" y="5011"/>
                    <a:pt x="5483" y="4920"/>
                  </a:cubicBezTo>
                  <a:lnTo>
                    <a:pt x="6113" y="4100"/>
                  </a:lnTo>
                  <a:lnTo>
                    <a:pt x="7247" y="4920"/>
                  </a:lnTo>
                  <a:lnTo>
                    <a:pt x="6554" y="5739"/>
                  </a:lnTo>
                  <a:cubicBezTo>
                    <a:pt x="6348" y="6001"/>
                    <a:pt x="6042" y="6152"/>
                    <a:pt x="5735" y="6152"/>
                  </a:cubicBezTo>
                  <a:cubicBezTo>
                    <a:pt x="5525" y="6152"/>
                    <a:pt x="5315" y="6081"/>
                    <a:pt x="5136" y="5928"/>
                  </a:cubicBezTo>
                  <a:lnTo>
                    <a:pt x="1324" y="3061"/>
                  </a:lnTo>
                  <a:cubicBezTo>
                    <a:pt x="883" y="2714"/>
                    <a:pt x="757" y="2084"/>
                    <a:pt x="1135" y="1643"/>
                  </a:cubicBezTo>
                  <a:lnTo>
                    <a:pt x="1765" y="824"/>
                  </a:lnTo>
                  <a:close/>
                  <a:moveTo>
                    <a:pt x="1647" y="1"/>
                  </a:moveTo>
                  <a:cubicBezTo>
                    <a:pt x="1540" y="1"/>
                    <a:pt x="1435" y="63"/>
                    <a:pt x="1356" y="162"/>
                  </a:cubicBezTo>
                  <a:lnTo>
                    <a:pt x="537" y="1265"/>
                  </a:lnTo>
                  <a:cubicBezTo>
                    <a:pt x="1" y="1990"/>
                    <a:pt x="95" y="3061"/>
                    <a:pt x="883" y="3659"/>
                  </a:cubicBezTo>
                  <a:lnTo>
                    <a:pt x="4727" y="6526"/>
                  </a:lnTo>
                  <a:cubicBezTo>
                    <a:pt x="5026" y="6760"/>
                    <a:pt x="5384" y="6876"/>
                    <a:pt x="5744" y="6876"/>
                  </a:cubicBezTo>
                  <a:cubicBezTo>
                    <a:pt x="6255" y="6876"/>
                    <a:pt x="6770" y="6642"/>
                    <a:pt x="7121" y="6180"/>
                  </a:cubicBezTo>
                  <a:lnTo>
                    <a:pt x="7940" y="5077"/>
                  </a:lnTo>
                  <a:cubicBezTo>
                    <a:pt x="8066" y="4888"/>
                    <a:pt x="8003" y="4668"/>
                    <a:pt x="7846" y="4573"/>
                  </a:cubicBezTo>
                  <a:lnTo>
                    <a:pt x="6207" y="3344"/>
                  </a:lnTo>
                  <a:cubicBezTo>
                    <a:pt x="6142" y="3292"/>
                    <a:pt x="6070" y="3267"/>
                    <a:pt x="6001" y="3267"/>
                  </a:cubicBezTo>
                  <a:cubicBezTo>
                    <a:pt x="5903" y="3267"/>
                    <a:pt x="5808" y="3316"/>
                    <a:pt x="5735" y="3407"/>
                  </a:cubicBezTo>
                  <a:lnTo>
                    <a:pt x="5105" y="4258"/>
                  </a:lnTo>
                  <a:lnTo>
                    <a:pt x="2931" y="2588"/>
                  </a:lnTo>
                  <a:lnTo>
                    <a:pt x="3561" y="1769"/>
                  </a:lnTo>
                  <a:cubicBezTo>
                    <a:pt x="3687" y="1612"/>
                    <a:pt x="3656" y="1423"/>
                    <a:pt x="3498" y="1297"/>
                  </a:cubicBezTo>
                  <a:lnTo>
                    <a:pt x="1828" y="68"/>
                  </a:lnTo>
                  <a:cubicBezTo>
                    <a:pt x="1770" y="22"/>
                    <a:pt x="1708" y="1"/>
                    <a:pt x="16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8" name="Google Shape;6948;p50"/>
            <p:cNvSpPr/>
            <p:nvPr/>
          </p:nvSpPr>
          <p:spPr>
            <a:xfrm>
              <a:off x="-35853975" y="2631825"/>
              <a:ext cx="293800" cy="292250"/>
            </a:xfrm>
            <a:custGeom>
              <a:avLst/>
              <a:gdLst/>
              <a:ahLst/>
              <a:cxnLst/>
              <a:rect l="l" t="t" r="r" b="b"/>
              <a:pathLst>
                <a:path w="11752" h="11690" extrusionOk="0">
                  <a:moveTo>
                    <a:pt x="5861" y="662"/>
                  </a:moveTo>
                  <a:cubicBezTo>
                    <a:pt x="8696" y="662"/>
                    <a:pt x="11027" y="2994"/>
                    <a:pt x="11027" y="5829"/>
                  </a:cubicBezTo>
                  <a:cubicBezTo>
                    <a:pt x="11027" y="6806"/>
                    <a:pt x="10744" y="7751"/>
                    <a:pt x="10240" y="8539"/>
                  </a:cubicBezTo>
                  <a:cubicBezTo>
                    <a:pt x="10177" y="8665"/>
                    <a:pt x="10114" y="8791"/>
                    <a:pt x="10177" y="8854"/>
                  </a:cubicBezTo>
                  <a:lnTo>
                    <a:pt x="10807" y="10776"/>
                  </a:lnTo>
                  <a:lnTo>
                    <a:pt x="8854" y="10145"/>
                  </a:lnTo>
                  <a:cubicBezTo>
                    <a:pt x="8837" y="10137"/>
                    <a:pt x="8815" y="10133"/>
                    <a:pt x="8792" y="10133"/>
                  </a:cubicBezTo>
                  <a:cubicBezTo>
                    <a:pt x="8728" y="10133"/>
                    <a:pt x="8648" y="10162"/>
                    <a:pt x="8602" y="10208"/>
                  </a:cubicBezTo>
                  <a:cubicBezTo>
                    <a:pt x="7751" y="10713"/>
                    <a:pt x="6806" y="10996"/>
                    <a:pt x="5861" y="10996"/>
                  </a:cubicBezTo>
                  <a:cubicBezTo>
                    <a:pt x="3025" y="10996"/>
                    <a:pt x="725" y="8665"/>
                    <a:pt x="725" y="5829"/>
                  </a:cubicBezTo>
                  <a:cubicBezTo>
                    <a:pt x="725" y="2994"/>
                    <a:pt x="3025" y="662"/>
                    <a:pt x="5861" y="662"/>
                  </a:cubicBezTo>
                  <a:close/>
                  <a:moveTo>
                    <a:pt x="5829" y="1"/>
                  </a:moveTo>
                  <a:cubicBezTo>
                    <a:pt x="2616" y="1"/>
                    <a:pt x="1" y="2647"/>
                    <a:pt x="1" y="5829"/>
                  </a:cubicBezTo>
                  <a:cubicBezTo>
                    <a:pt x="1" y="7373"/>
                    <a:pt x="599" y="8854"/>
                    <a:pt x="1733" y="9956"/>
                  </a:cubicBezTo>
                  <a:cubicBezTo>
                    <a:pt x="2836" y="11059"/>
                    <a:pt x="4285" y="11689"/>
                    <a:pt x="5861" y="11689"/>
                  </a:cubicBezTo>
                  <a:cubicBezTo>
                    <a:pt x="6900" y="11689"/>
                    <a:pt x="7908" y="11406"/>
                    <a:pt x="8822" y="10870"/>
                  </a:cubicBezTo>
                  <a:lnTo>
                    <a:pt x="11279" y="11658"/>
                  </a:lnTo>
                  <a:cubicBezTo>
                    <a:pt x="11303" y="11666"/>
                    <a:pt x="11331" y="11669"/>
                    <a:pt x="11360" y="11669"/>
                  </a:cubicBezTo>
                  <a:cubicBezTo>
                    <a:pt x="11449" y="11669"/>
                    <a:pt x="11555" y="11634"/>
                    <a:pt x="11626" y="11563"/>
                  </a:cubicBezTo>
                  <a:cubicBezTo>
                    <a:pt x="11689" y="11500"/>
                    <a:pt x="11752" y="11343"/>
                    <a:pt x="11689" y="11217"/>
                  </a:cubicBezTo>
                  <a:lnTo>
                    <a:pt x="10901" y="8791"/>
                  </a:lnTo>
                  <a:cubicBezTo>
                    <a:pt x="11469" y="7877"/>
                    <a:pt x="11752" y="6837"/>
                    <a:pt x="11752" y="5829"/>
                  </a:cubicBezTo>
                  <a:cubicBezTo>
                    <a:pt x="11689" y="2647"/>
                    <a:pt x="9074" y="1"/>
                    <a:pt x="582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9" name="Google Shape;6949;p50"/>
            <p:cNvSpPr/>
            <p:nvPr/>
          </p:nvSpPr>
          <p:spPr>
            <a:xfrm>
              <a:off x="-35715350" y="2735025"/>
              <a:ext cx="49650" cy="40675"/>
            </a:xfrm>
            <a:custGeom>
              <a:avLst/>
              <a:gdLst/>
              <a:ahLst/>
              <a:cxnLst/>
              <a:rect l="l" t="t" r="r" b="b"/>
              <a:pathLst>
                <a:path w="1986" h="1627" extrusionOk="0">
                  <a:moveTo>
                    <a:pt x="410" y="0"/>
                  </a:moveTo>
                  <a:cubicBezTo>
                    <a:pt x="221" y="0"/>
                    <a:pt x="64" y="126"/>
                    <a:pt x="64" y="315"/>
                  </a:cubicBezTo>
                  <a:cubicBezTo>
                    <a:pt x="1" y="504"/>
                    <a:pt x="158" y="662"/>
                    <a:pt x="379" y="662"/>
                  </a:cubicBezTo>
                  <a:cubicBezTo>
                    <a:pt x="788" y="725"/>
                    <a:pt x="1166" y="977"/>
                    <a:pt x="1261" y="1386"/>
                  </a:cubicBezTo>
                  <a:cubicBezTo>
                    <a:pt x="1311" y="1536"/>
                    <a:pt x="1439" y="1626"/>
                    <a:pt x="1585" y="1626"/>
                  </a:cubicBezTo>
                  <a:cubicBezTo>
                    <a:pt x="1623" y="1626"/>
                    <a:pt x="1662" y="1620"/>
                    <a:pt x="1702" y="1607"/>
                  </a:cubicBezTo>
                  <a:cubicBezTo>
                    <a:pt x="1891" y="1575"/>
                    <a:pt x="1985" y="1386"/>
                    <a:pt x="1954" y="1197"/>
                  </a:cubicBezTo>
                  <a:cubicBezTo>
                    <a:pt x="1733" y="504"/>
                    <a:pt x="1103" y="32"/>
                    <a:pt x="41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0" name="Google Shape;6950;p50"/>
            <p:cNvSpPr/>
            <p:nvPr/>
          </p:nvSpPr>
          <p:spPr>
            <a:xfrm>
              <a:off x="-35705900" y="2667275"/>
              <a:ext cx="107925" cy="101750"/>
            </a:xfrm>
            <a:custGeom>
              <a:avLst/>
              <a:gdLst/>
              <a:ahLst/>
              <a:cxnLst/>
              <a:rect l="l" t="t" r="r" b="b"/>
              <a:pathLst>
                <a:path w="4317" h="4070" extrusionOk="0">
                  <a:moveTo>
                    <a:pt x="347" y="1"/>
                  </a:moveTo>
                  <a:cubicBezTo>
                    <a:pt x="158" y="1"/>
                    <a:pt x="1" y="127"/>
                    <a:pt x="1" y="316"/>
                  </a:cubicBezTo>
                  <a:cubicBezTo>
                    <a:pt x="1" y="505"/>
                    <a:pt x="95" y="662"/>
                    <a:pt x="316" y="662"/>
                  </a:cubicBezTo>
                  <a:cubicBezTo>
                    <a:pt x="2048" y="820"/>
                    <a:pt x="3372" y="2111"/>
                    <a:pt x="3655" y="3781"/>
                  </a:cubicBezTo>
                  <a:cubicBezTo>
                    <a:pt x="3683" y="3951"/>
                    <a:pt x="3813" y="4070"/>
                    <a:pt x="3976" y="4070"/>
                  </a:cubicBezTo>
                  <a:cubicBezTo>
                    <a:pt x="3995" y="4070"/>
                    <a:pt x="4014" y="4068"/>
                    <a:pt x="4033" y="4065"/>
                  </a:cubicBezTo>
                  <a:cubicBezTo>
                    <a:pt x="4191" y="4065"/>
                    <a:pt x="4317" y="3844"/>
                    <a:pt x="4317" y="3687"/>
                  </a:cubicBezTo>
                  <a:cubicBezTo>
                    <a:pt x="4002" y="1733"/>
                    <a:pt x="2364" y="190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1" name="Google Shape;6951;p50"/>
            <p:cNvSpPr/>
            <p:nvPr/>
          </p:nvSpPr>
          <p:spPr>
            <a:xfrm>
              <a:off x="-35709825" y="2700350"/>
              <a:ext cx="77200" cy="68700"/>
            </a:xfrm>
            <a:custGeom>
              <a:avLst/>
              <a:gdLst/>
              <a:ahLst/>
              <a:cxnLst/>
              <a:rect l="l" t="t" r="r" b="b"/>
              <a:pathLst>
                <a:path w="3088" h="2748" extrusionOk="0">
                  <a:moveTo>
                    <a:pt x="347" y="1"/>
                  </a:moveTo>
                  <a:cubicBezTo>
                    <a:pt x="158" y="1"/>
                    <a:pt x="0" y="127"/>
                    <a:pt x="0" y="316"/>
                  </a:cubicBezTo>
                  <a:cubicBezTo>
                    <a:pt x="0" y="536"/>
                    <a:pt x="95" y="694"/>
                    <a:pt x="315" y="725"/>
                  </a:cubicBezTo>
                  <a:cubicBezTo>
                    <a:pt x="1323" y="788"/>
                    <a:pt x="2142" y="1545"/>
                    <a:pt x="2394" y="2490"/>
                  </a:cubicBezTo>
                  <a:cubicBezTo>
                    <a:pt x="2422" y="2655"/>
                    <a:pt x="2570" y="2748"/>
                    <a:pt x="2753" y="2748"/>
                  </a:cubicBezTo>
                  <a:cubicBezTo>
                    <a:pt x="2780" y="2748"/>
                    <a:pt x="2808" y="2746"/>
                    <a:pt x="2836" y="2742"/>
                  </a:cubicBezTo>
                  <a:cubicBezTo>
                    <a:pt x="3025" y="2679"/>
                    <a:pt x="3088" y="2490"/>
                    <a:pt x="3056" y="2301"/>
                  </a:cubicBezTo>
                  <a:cubicBezTo>
                    <a:pt x="2741" y="1072"/>
                    <a:pt x="1670" y="127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52" name="Google Shape;6952;p50"/>
          <p:cNvGrpSpPr/>
          <p:nvPr/>
        </p:nvGrpSpPr>
        <p:grpSpPr>
          <a:xfrm>
            <a:off x="3140521" y="1682553"/>
            <a:ext cx="334031" cy="334031"/>
            <a:chOff x="-34032200" y="1916675"/>
            <a:chExt cx="291450" cy="291450"/>
          </a:xfrm>
          <a:solidFill>
            <a:srgbClr val="171536"/>
          </a:solidFill>
        </p:grpSpPr>
        <p:sp>
          <p:nvSpPr>
            <p:cNvPr id="6953" name="Google Shape;6953;p50"/>
            <p:cNvSpPr/>
            <p:nvPr/>
          </p:nvSpPr>
          <p:spPr>
            <a:xfrm>
              <a:off x="-34032200" y="1916675"/>
              <a:ext cx="291450" cy="291450"/>
            </a:xfrm>
            <a:custGeom>
              <a:avLst/>
              <a:gdLst/>
              <a:ahLst/>
              <a:cxnLst/>
              <a:rect l="l" t="t" r="r" b="b"/>
              <a:pathLst>
                <a:path w="11658" h="11658" extrusionOk="0">
                  <a:moveTo>
                    <a:pt x="6459" y="694"/>
                  </a:moveTo>
                  <a:cubicBezTo>
                    <a:pt x="6648" y="694"/>
                    <a:pt x="6806" y="851"/>
                    <a:pt x="6806" y="1040"/>
                  </a:cubicBezTo>
                  <a:lnTo>
                    <a:pt x="6806" y="1387"/>
                  </a:lnTo>
                  <a:lnTo>
                    <a:pt x="662" y="1387"/>
                  </a:lnTo>
                  <a:lnTo>
                    <a:pt x="662" y="1040"/>
                  </a:lnTo>
                  <a:cubicBezTo>
                    <a:pt x="662" y="851"/>
                    <a:pt x="820" y="694"/>
                    <a:pt x="977" y="694"/>
                  </a:cubicBezTo>
                  <a:close/>
                  <a:moveTo>
                    <a:pt x="10303" y="4096"/>
                  </a:moveTo>
                  <a:lnTo>
                    <a:pt x="8192" y="5419"/>
                  </a:lnTo>
                  <a:lnTo>
                    <a:pt x="6207" y="4096"/>
                  </a:lnTo>
                  <a:close/>
                  <a:moveTo>
                    <a:pt x="5420" y="4411"/>
                  </a:moveTo>
                  <a:lnTo>
                    <a:pt x="7971" y="6112"/>
                  </a:lnTo>
                  <a:cubicBezTo>
                    <a:pt x="8034" y="6144"/>
                    <a:pt x="8097" y="6144"/>
                    <a:pt x="8192" y="6144"/>
                  </a:cubicBezTo>
                  <a:cubicBezTo>
                    <a:pt x="8255" y="6144"/>
                    <a:pt x="8286" y="6144"/>
                    <a:pt x="8381" y="6112"/>
                  </a:cubicBezTo>
                  <a:lnTo>
                    <a:pt x="10933" y="4537"/>
                  </a:lnTo>
                  <a:lnTo>
                    <a:pt x="10933" y="7184"/>
                  </a:lnTo>
                  <a:cubicBezTo>
                    <a:pt x="10933" y="7373"/>
                    <a:pt x="10775" y="7530"/>
                    <a:pt x="10618" y="7530"/>
                  </a:cubicBezTo>
                  <a:lnTo>
                    <a:pt x="5766" y="7530"/>
                  </a:lnTo>
                  <a:cubicBezTo>
                    <a:pt x="5577" y="7530"/>
                    <a:pt x="5420" y="7373"/>
                    <a:pt x="5420" y="7184"/>
                  </a:cubicBezTo>
                  <a:lnTo>
                    <a:pt x="5420" y="4443"/>
                  </a:lnTo>
                  <a:lnTo>
                    <a:pt x="5420" y="4411"/>
                  </a:lnTo>
                  <a:close/>
                  <a:moveTo>
                    <a:pt x="6806" y="2048"/>
                  </a:moveTo>
                  <a:lnTo>
                    <a:pt x="6806" y="3435"/>
                  </a:lnTo>
                  <a:lnTo>
                    <a:pt x="5766" y="3435"/>
                  </a:lnTo>
                  <a:cubicBezTo>
                    <a:pt x="5231" y="3435"/>
                    <a:pt x="4758" y="3907"/>
                    <a:pt x="4758" y="4443"/>
                  </a:cubicBezTo>
                  <a:lnTo>
                    <a:pt x="4758" y="7184"/>
                  </a:lnTo>
                  <a:cubicBezTo>
                    <a:pt x="4758" y="7719"/>
                    <a:pt x="5231" y="8192"/>
                    <a:pt x="5766" y="8192"/>
                  </a:cubicBezTo>
                  <a:lnTo>
                    <a:pt x="6806" y="8192"/>
                  </a:lnTo>
                  <a:lnTo>
                    <a:pt x="6806" y="8916"/>
                  </a:lnTo>
                  <a:lnTo>
                    <a:pt x="662" y="8916"/>
                  </a:lnTo>
                  <a:lnTo>
                    <a:pt x="662" y="2048"/>
                  </a:lnTo>
                  <a:close/>
                  <a:moveTo>
                    <a:pt x="6774" y="9578"/>
                  </a:moveTo>
                  <a:lnTo>
                    <a:pt x="6774" y="10649"/>
                  </a:lnTo>
                  <a:cubicBezTo>
                    <a:pt x="6806" y="10838"/>
                    <a:pt x="6648" y="10996"/>
                    <a:pt x="6459" y="10996"/>
                  </a:cubicBezTo>
                  <a:lnTo>
                    <a:pt x="977" y="10996"/>
                  </a:lnTo>
                  <a:cubicBezTo>
                    <a:pt x="788" y="10996"/>
                    <a:pt x="631" y="10838"/>
                    <a:pt x="631" y="10649"/>
                  </a:cubicBezTo>
                  <a:lnTo>
                    <a:pt x="631" y="9578"/>
                  </a:lnTo>
                  <a:close/>
                  <a:moveTo>
                    <a:pt x="1009" y="1"/>
                  </a:moveTo>
                  <a:cubicBezTo>
                    <a:pt x="473" y="1"/>
                    <a:pt x="1" y="473"/>
                    <a:pt x="1" y="1040"/>
                  </a:cubicBezTo>
                  <a:lnTo>
                    <a:pt x="1" y="10649"/>
                  </a:lnTo>
                  <a:cubicBezTo>
                    <a:pt x="1" y="11185"/>
                    <a:pt x="473" y="11657"/>
                    <a:pt x="1009" y="11657"/>
                  </a:cubicBezTo>
                  <a:lnTo>
                    <a:pt x="6491" y="11657"/>
                  </a:lnTo>
                  <a:cubicBezTo>
                    <a:pt x="7026" y="11657"/>
                    <a:pt x="7499" y="11185"/>
                    <a:pt x="7499" y="10649"/>
                  </a:cubicBezTo>
                  <a:lnTo>
                    <a:pt x="7499" y="8255"/>
                  </a:lnTo>
                  <a:lnTo>
                    <a:pt x="10618" y="8255"/>
                  </a:lnTo>
                  <a:cubicBezTo>
                    <a:pt x="11185" y="8255"/>
                    <a:pt x="11658" y="7782"/>
                    <a:pt x="11658" y="7215"/>
                  </a:cubicBezTo>
                  <a:lnTo>
                    <a:pt x="11658" y="4506"/>
                  </a:lnTo>
                  <a:cubicBezTo>
                    <a:pt x="11658" y="3907"/>
                    <a:pt x="11185" y="3435"/>
                    <a:pt x="10618" y="3435"/>
                  </a:cubicBezTo>
                  <a:lnTo>
                    <a:pt x="7499" y="3435"/>
                  </a:lnTo>
                  <a:lnTo>
                    <a:pt x="7499" y="1040"/>
                  </a:lnTo>
                  <a:cubicBezTo>
                    <a:pt x="7499" y="473"/>
                    <a:pt x="7026" y="1"/>
                    <a:pt x="649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4" name="Google Shape;6954;p50"/>
            <p:cNvSpPr/>
            <p:nvPr/>
          </p:nvSpPr>
          <p:spPr>
            <a:xfrm>
              <a:off x="-33999125" y="2019075"/>
              <a:ext cx="69350" cy="18125"/>
            </a:xfrm>
            <a:custGeom>
              <a:avLst/>
              <a:gdLst/>
              <a:ahLst/>
              <a:cxnLst/>
              <a:rect l="l" t="t" r="r" b="b"/>
              <a:pathLst>
                <a:path w="2774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2395" y="725"/>
                  </a:lnTo>
                  <a:cubicBezTo>
                    <a:pt x="2616" y="725"/>
                    <a:pt x="2773" y="567"/>
                    <a:pt x="2773" y="378"/>
                  </a:cubicBezTo>
                  <a:cubicBezTo>
                    <a:pt x="2710" y="158"/>
                    <a:pt x="2616" y="0"/>
                    <a:pt x="239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5" name="Google Shape;6955;p50"/>
            <p:cNvSpPr/>
            <p:nvPr/>
          </p:nvSpPr>
          <p:spPr>
            <a:xfrm>
              <a:off x="-33999900" y="2053725"/>
              <a:ext cx="52000" cy="18125"/>
            </a:xfrm>
            <a:custGeom>
              <a:avLst/>
              <a:gdLst/>
              <a:ahLst/>
              <a:cxnLst/>
              <a:rect l="l" t="t" r="r" b="b"/>
              <a:pathLst>
                <a:path w="2080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733" y="725"/>
                  </a:lnTo>
                  <a:cubicBezTo>
                    <a:pt x="1922" y="725"/>
                    <a:pt x="2080" y="567"/>
                    <a:pt x="2080" y="347"/>
                  </a:cubicBezTo>
                  <a:cubicBezTo>
                    <a:pt x="2080" y="158"/>
                    <a:pt x="1922" y="0"/>
                    <a:pt x="173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6" name="Google Shape;6956;p50"/>
            <p:cNvSpPr/>
            <p:nvPr/>
          </p:nvSpPr>
          <p:spPr>
            <a:xfrm>
              <a:off x="-33999125" y="2088375"/>
              <a:ext cx="34675" cy="17350"/>
            </a:xfrm>
            <a:custGeom>
              <a:avLst/>
              <a:gdLst/>
              <a:ahLst/>
              <a:cxnLst/>
              <a:rect l="l" t="t" r="r" b="b"/>
              <a:pathLst>
                <a:path w="1387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1041" y="694"/>
                  </a:lnTo>
                  <a:cubicBezTo>
                    <a:pt x="1230" y="694"/>
                    <a:pt x="1387" y="536"/>
                    <a:pt x="1387" y="347"/>
                  </a:cubicBezTo>
                  <a:cubicBezTo>
                    <a:pt x="1387" y="158"/>
                    <a:pt x="1230" y="1"/>
                    <a:pt x="104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957" name="Google Shape;6957;p50"/>
          <p:cNvSpPr/>
          <p:nvPr/>
        </p:nvSpPr>
        <p:spPr>
          <a:xfrm>
            <a:off x="3138320" y="2107301"/>
            <a:ext cx="334919" cy="336896"/>
          </a:xfrm>
          <a:custGeom>
            <a:avLst/>
            <a:gdLst/>
            <a:ahLst/>
            <a:cxnLst/>
            <a:rect l="l" t="t" r="r" b="b"/>
            <a:pathLst>
              <a:path w="11689" h="11758" extrusionOk="0">
                <a:moveTo>
                  <a:pt x="8538" y="2747"/>
                </a:moveTo>
                <a:cubicBezTo>
                  <a:pt x="8727" y="2747"/>
                  <a:pt x="8853" y="2905"/>
                  <a:pt x="8853" y="3094"/>
                </a:cubicBezTo>
                <a:cubicBezTo>
                  <a:pt x="8885" y="3251"/>
                  <a:pt x="8727" y="3409"/>
                  <a:pt x="8538" y="3409"/>
                </a:cubicBezTo>
                <a:cubicBezTo>
                  <a:pt x="8444" y="3409"/>
                  <a:pt x="8381" y="3377"/>
                  <a:pt x="8286" y="3346"/>
                </a:cubicBezTo>
                <a:lnTo>
                  <a:pt x="8538" y="2747"/>
                </a:lnTo>
                <a:close/>
                <a:moveTo>
                  <a:pt x="3277" y="1581"/>
                </a:moveTo>
                <a:cubicBezTo>
                  <a:pt x="3844" y="1581"/>
                  <a:pt x="4316" y="2023"/>
                  <a:pt x="4316" y="2590"/>
                </a:cubicBezTo>
                <a:cubicBezTo>
                  <a:pt x="4316" y="3157"/>
                  <a:pt x="3844" y="3598"/>
                  <a:pt x="3277" y="3598"/>
                </a:cubicBezTo>
                <a:cubicBezTo>
                  <a:pt x="2741" y="3598"/>
                  <a:pt x="2269" y="3157"/>
                  <a:pt x="2269" y="2590"/>
                </a:cubicBezTo>
                <a:cubicBezTo>
                  <a:pt x="2269" y="1991"/>
                  <a:pt x="2741" y="1581"/>
                  <a:pt x="3277" y="1581"/>
                </a:cubicBezTo>
                <a:close/>
                <a:moveTo>
                  <a:pt x="9231" y="5457"/>
                </a:moveTo>
                <a:cubicBezTo>
                  <a:pt x="9672" y="5457"/>
                  <a:pt x="10050" y="5740"/>
                  <a:pt x="10208" y="6150"/>
                </a:cubicBezTo>
                <a:lnTo>
                  <a:pt x="8286" y="6150"/>
                </a:lnTo>
                <a:cubicBezTo>
                  <a:pt x="8412" y="5772"/>
                  <a:pt x="8759" y="5457"/>
                  <a:pt x="9231" y="5457"/>
                </a:cubicBezTo>
                <a:close/>
                <a:moveTo>
                  <a:pt x="10932" y="6843"/>
                </a:moveTo>
                <a:lnTo>
                  <a:pt x="10932" y="7504"/>
                </a:lnTo>
                <a:lnTo>
                  <a:pt x="5262" y="7504"/>
                </a:lnTo>
                <a:lnTo>
                  <a:pt x="5262" y="6843"/>
                </a:lnTo>
                <a:close/>
                <a:moveTo>
                  <a:pt x="3403" y="4291"/>
                </a:moveTo>
                <a:cubicBezTo>
                  <a:pt x="4064" y="4322"/>
                  <a:pt x="4631" y="4921"/>
                  <a:pt x="4631" y="5583"/>
                </a:cubicBezTo>
                <a:lnTo>
                  <a:pt x="4631" y="7725"/>
                </a:lnTo>
                <a:cubicBezTo>
                  <a:pt x="4348" y="7567"/>
                  <a:pt x="4033" y="7441"/>
                  <a:pt x="3686" y="7441"/>
                </a:cubicBezTo>
                <a:lnTo>
                  <a:pt x="3340" y="7441"/>
                </a:lnTo>
                <a:lnTo>
                  <a:pt x="3340" y="6402"/>
                </a:lnTo>
                <a:cubicBezTo>
                  <a:pt x="3340" y="6213"/>
                  <a:pt x="3182" y="6055"/>
                  <a:pt x="2962" y="6055"/>
                </a:cubicBezTo>
                <a:cubicBezTo>
                  <a:pt x="2773" y="6055"/>
                  <a:pt x="2615" y="6213"/>
                  <a:pt x="2615" y="6402"/>
                </a:cubicBezTo>
                <a:lnTo>
                  <a:pt x="2615" y="7788"/>
                </a:lnTo>
                <a:cubicBezTo>
                  <a:pt x="2615" y="7977"/>
                  <a:pt x="2773" y="8134"/>
                  <a:pt x="2962" y="8134"/>
                </a:cubicBezTo>
                <a:lnTo>
                  <a:pt x="3655" y="8134"/>
                </a:lnTo>
                <a:cubicBezTo>
                  <a:pt x="4064" y="8134"/>
                  <a:pt x="4474" y="8418"/>
                  <a:pt x="4600" y="8828"/>
                </a:cubicBezTo>
                <a:lnTo>
                  <a:pt x="1985" y="8828"/>
                </a:lnTo>
                <a:lnTo>
                  <a:pt x="1985" y="5583"/>
                </a:lnTo>
                <a:lnTo>
                  <a:pt x="2080" y="5583"/>
                </a:lnTo>
                <a:cubicBezTo>
                  <a:pt x="2080" y="5236"/>
                  <a:pt x="2237" y="4858"/>
                  <a:pt x="2458" y="4637"/>
                </a:cubicBezTo>
                <a:cubicBezTo>
                  <a:pt x="2741" y="4385"/>
                  <a:pt x="3056" y="4291"/>
                  <a:pt x="3403" y="4291"/>
                </a:cubicBezTo>
                <a:close/>
                <a:moveTo>
                  <a:pt x="1040" y="4795"/>
                </a:moveTo>
                <a:cubicBezTo>
                  <a:pt x="1229" y="4795"/>
                  <a:pt x="1418" y="4952"/>
                  <a:pt x="1418" y="5141"/>
                </a:cubicBezTo>
                <a:lnTo>
                  <a:pt x="1418" y="9174"/>
                </a:lnTo>
                <a:lnTo>
                  <a:pt x="1418" y="9300"/>
                </a:lnTo>
                <a:cubicBezTo>
                  <a:pt x="1449" y="9458"/>
                  <a:pt x="1575" y="9521"/>
                  <a:pt x="1733" y="9521"/>
                </a:cubicBezTo>
                <a:lnTo>
                  <a:pt x="5860" y="9521"/>
                </a:lnTo>
                <a:cubicBezTo>
                  <a:pt x="6049" y="9521"/>
                  <a:pt x="6175" y="9678"/>
                  <a:pt x="6175" y="9836"/>
                </a:cubicBezTo>
                <a:lnTo>
                  <a:pt x="6175" y="10938"/>
                </a:lnTo>
                <a:lnTo>
                  <a:pt x="693" y="10938"/>
                </a:lnTo>
                <a:lnTo>
                  <a:pt x="693" y="5141"/>
                </a:lnTo>
                <a:cubicBezTo>
                  <a:pt x="693" y="4952"/>
                  <a:pt x="851" y="4795"/>
                  <a:pt x="1040" y="4795"/>
                </a:cubicBezTo>
                <a:close/>
                <a:moveTo>
                  <a:pt x="7656" y="8197"/>
                </a:moveTo>
                <a:cubicBezTo>
                  <a:pt x="7971" y="8260"/>
                  <a:pt x="8254" y="8576"/>
                  <a:pt x="8254" y="8922"/>
                </a:cubicBezTo>
                <a:lnTo>
                  <a:pt x="8254" y="10938"/>
                </a:lnTo>
                <a:lnTo>
                  <a:pt x="6868" y="10938"/>
                </a:lnTo>
                <a:lnTo>
                  <a:pt x="6868" y="9836"/>
                </a:lnTo>
                <a:cubicBezTo>
                  <a:pt x="6868" y="9269"/>
                  <a:pt x="6396" y="8796"/>
                  <a:pt x="5860" y="8796"/>
                </a:cubicBezTo>
                <a:lnTo>
                  <a:pt x="5388" y="8796"/>
                </a:lnTo>
                <a:cubicBezTo>
                  <a:pt x="5356" y="8576"/>
                  <a:pt x="5230" y="8386"/>
                  <a:pt x="5104" y="8197"/>
                </a:cubicBezTo>
                <a:close/>
                <a:moveTo>
                  <a:pt x="9185" y="1"/>
                </a:moveTo>
                <a:cubicBezTo>
                  <a:pt x="9049" y="1"/>
                  <a:pt x="8908" y="88"/>
                  <a:pt x="8885" y="227"/>
                </a:cubicBezTo>
                <a:lnTo>
                  <a:pt x="6837" y="5078"/>
                </a:lnTo>
                <a:cubicBezTo>
                  <a:pt x="6774" y="5236"/>
                  <a:pt x="6837" y="5457"/>
                  <a:pt x="7026" y="5520"/>
                </a:cubicBezTo>
                <a:cubicBezTo>
                  <a:pt x="7089" y="5520"/>
                  <a:pt x="7120" y="5551"/>
                  <a:pt x="7152" y="5551"/>
                </a:cubicBezTo>
                <a:cubicBezTo>
                  <a:pt x="7278" y="5551"/>
                  <a:pt x="7435" y="5457"/>
                  <a:pt x="7467" y="5362"/>
                </a:cubicBezTo>
                <a:lnTo>
                  <a:pt x="8034" y="4039"/>
                </a:lnTo>
                <a:cubicBezTo>
                  <a:pt x="8191" y="4133"/>
                  <a:pt x="8349" y="4165"/>
                  <a:pt x="8538" y="4165"/>
                </a:cubicBezTo>
                <a:cubicBezTo>
                  <a:pt x="8664" y="4165"/>
                  <a:pt x="8759" y="4133"/>
                  <a:pt x="8885" y="4133"/>
                </a:cubicBezTo>
                <a:lnTo>
                  <a:pt x="8885" y="4921"/>
                </a:lnTo>
                <a:cubicBezTo>
                  <a:pt x="8223" y="5047"/>
                  <a:pt x="7719" y="5583"/>
                  <a:pt x="7561" y="6244"/>
                </a:cubicBezTo>
                <a:lnTo>
                  <a:pt x="5293" y="6244"/>
                </a:lnTo>
                <a:lnTo>
                  <a:pt x="5293" y="5709"/>
                </a:lnTo>
                <a:cubicBezTo>
                  <a:pt x="5293" y="4984"/>
                  <a:pt x="4915" y="4354"/>
                  <a:pt x="4348" y="4007"/>
                </a:cubicBezTo>
                <a:cubicBezTo>
                  <a:pt x="4757" y="3692"/>
                  <a:pt x="4978" y="3220"/>
                  <a:pt x="4978" y="2653"/>
                </a:cubicBezTo>
                <a:cubicBezTo>
                  <a:pt x="4978" y="1707"/>
                  <a:pt x="4253" y="983"/>
                  <a:pt x="3308" y="983"/>
                </a:cubicBezTo>
                <a:cubicBezTo>
                  <a:pt x="2363" y="983"/>
                  <a:pt x="1607" y="1707"/>
                  <a:pt x="1607" y="2653"/>
                </a:cubicBezTo>
                <a:cubicBezTo>
                  <a:pt x="1607" y="3220"/>
                  <a:pt x="1890" y="3724"/>
                  <a:pt x="2269" y="4039"/>
                </a:cubicBezTo>
                <a:cubicBezTo>
                  <a:pt x="2143" y="4133"/>
                  <a:pt x="2080" y="4196"/>
                  <a:pt x="1985" y="4291"/>
                </a:cubicBezTo>
                <a:cubicBezTo>
                  <a:pt x="1922" y="4354"/>
                  <a:pt x="1827" y="4448"/>
                  <a:pt x="1764" y="4543"/>
                </a:cubicBezTo>
                <a:cubicBezTo>
                  <a:pt x="1575" y="4354"/>
                  <a:pt x="1323" y="4228"/>
                  <a:pt x="1008" y="4228"/>
                </a:cubicBezTo>
                <a:cubicBezTo>
                  <a:pt x="473" y="4228"/>
                  <a:pt x="0" y="4700"/>
                  <a:pt x="0" y="5268"/>
                </a:cubicBezTo>
                <a:lnTo>
                  <a:pt x="0" y="11411"/>
                </a:lnTo>
                <a:cubicBezTo>
                  <a:pt x="0" y="11600"/>
                  <a:pt x="158" y="11758"/>
                  <a:pt x="347" y="11758"/>
                </a:cubicBezTo>
                <a:lnTo>
                  <a:pt x="8570" y="11758"/>
                </a:lnTo>
                <a:cubicBezTo>
                  <a:pt x="8759" y="11758"/>
                  <a:pt x="8916" y="11600"/>
                  <a:pt x="8916" y="11411"/>
                </a:cubicBezTo>
                <a:lnTo>
                  <a:pt x="8916" y="9048"/>
                </a:lnTo>
                <a:cubicBezTo>
                  <a:pt x="8916" y="8765"/>
                  <a:pt x="8853" y="8544"/>
                  <a:pt x="8727" y="8292"/>
                </a:cubicBezTo>
                <a:lnTo>
                  <a:pt x="11342" y="8292"/>
                </a:lnTo>
                <a:cubicBezTo>
                  <a:pt x="11531" y="8292"/>
                  <a:pt x="11689" y="8134"/>
                  <a:pt x="11689" y="7945"/>
                </a:cubicBezTo>
                <a:lnTo>
                  <a:pt x="11689" y="6559"/>
                </a:lnTo>
                <a:cubicBezTo>
                  <a:pt x="11689" y="6339"/>
                  <a:pt x="11531" y="6181"/>
                  <a:pt x="11310" y="6181"/>
                </a:cubicBezTo>
                <a:lnTo>
                  <a:pt x="10901" y="6181"/>
                </a:lnTo>
                <a:cubicBezTo>
                  <a:pt x="10775" y="5520"/>
                  <a:pt x="10239" y="4984"/>
                  <a:pt x="9546" y="4826"/>
                </a:cubicBezTo>
                <a:lnTo>
                  <a:pt x="9546" y="3094"/>
                </a:lnTo>
                <a:cubicBezTo>
                  <a:pt x="9546" y="2621"/>
                  <a:pt x="9231" y="2243"/>
                  <a:pt x="8790" y="2117"/>
                </a:cubicBezTo>
                <a:lnTo>
                  <a:pt x="9515" y="447"/>
                </a:lnTo>
                <a:cubicBezTo>
                  <a:pt x="9578" y="290"/>
                  <a:pt x="9515" y="69"/>
                  <a:pt x="9326" y="38"/>
                </a:cubicBezTo>
                <a:cubicBezTo>
                  <a:pt x="9283" y="12"/>
                  <a:pt x="9234" y="1"/>
                  <a:pt x="9185" y="1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958" name="Google Shape;6958;p50"/>
          <p:cNvGrpSpPr/>
          <p:nvPr/>
        </p:nvGrpSpPr>
        <p:grpSpPr>
          <a:xfrm>
            <a:off x="3140077" y="2502659"/>
            <a:ext cx="334919" cy="334948"/>
            <a:chOff x="-34032200" y="2634975"/>
            <a:chExt cx="292225" cy="292250"/>
          </a:xfrm>
          <a:solidFill>
            <a:srgbClr val="171536"/>
          </a:solidFill>
        </p:grpSpPr>
        <p:sp>
          <p:nvSpPr>
            <p:cNvPr id="6959" name="Google Shape;6959;p50"/>
            <p:cNvSpPr/>
            <p:nvPr/>
          </p:nvSpPr>
          <p:spPr>
            <a:xfrm>
              <a:off x="-34032200" y="2634975"/>
              <a:ext cx="292225" cy="292250"/>
            </a:xfrm>
            <a:custGeom>
              <a:avLst/>
              <a:gdLst/>
              <a:ahLst/>
              <a:cxnLst/>
              <a:rect l="l" t="t" r="r" b="b"/>
              <a:pathLst>
                <a:path w="11689" h="11690" extrusionOk="0">
                  <a:moveTo>
                    <a:pt x="5766" y="662"/>
                  </a:moveTo>
                  <a:cubicBezTo>
                    <a:pt x="8602" y="662"/>
                    <a:pt x="10933" y="2962"/>
                    <a:pt x="10933" y="5798"/>
                  </a:cubicBezTo>
                  <a:cubicBezTo>
                    <a:pt x="10933" y="6806"/>
                    <a:pt x="10649" y="7783"/>
                    <a:pt x="10114" y="8602"/>
                  </a:cubicBezTo>
                  <a:lnTo>
                    <a:pt x="10145" y="8444"/>
                  </a:lnTo>
                  <a:cubicBezTo>
                    <a:pt x="10177" y="8350"/>
                    <a:pt x="10145" y="8224"/>
                    <a:pt x="10082" y="8129"/>
                  </a:cubicBezTo>
                  <a:cubicBezTo>
                    <a:pt x="9988" y="8066"/>
                    <a:pt x="9862" y="8035"/>
                    <a:pt x="9767" y="8035"/>
                  </a:cubicBezTo>
                  <a:lnTo>
                    <a:pt x="9641" y="8066"/>
                  </a:lnTo>
                  <a:cubicBezTo>
                    <a:pt x="10019" y="7405"/>
                    <a:pt x="10240" y="6617"/>
                    <a:pt x="10240" y="5829"/>
                  </a:cubicBezTo>
                  <a:cubicBezTo>
                    <a:pt x="10240" y="3372"/>
                    <a:pt x="8223" y="1356"/>
                    <a:pt x="5766" y="1356"/>
                  </a:cubicBezTo>
                  <a:cubicBezTo>
                    <a:pt x="5136" y="1356"/>
                    <a:pt x="4506" y="1482"/>
                    <a:pt x="3970" y="1765"/>
                  </a:cubicBezTo>
                  <a:cubicBezTo>
                    <a:pt x="3813" y="1828"/>
                    <a:pt x="3718" y="2017"/>
                    <a:pt x="3813" y="2175"/>
                  </a:cubicBezTo>
                  <a:lnTo>
                    <a:pt x="3970" y="2553"/>
                  </a:lnTo>
                  <a:lnTo>
                    <a:pt x="2710" y="2742"/>
                  </a:lnTo>
                  <a:lnTo>
                    <a:pt x="2301" y="2773"/>
                  </a:lnTo>
                  <a:cubicBezTo>
                    <a:pt x="2364" y="2647"/>
                    <a:pt x="2710" y="1324"/>
                    <a:pt x="2742" y="1198"/>
                  </a:cubicBezTo>
                  <a:lnTo>
                    <a:pt x="2836" y="1293"/>
                  </a:lnTo>
                  <a:cubicBezTo>
                    <a:pt x="2898" y="1354"/>
                    <a:pt x="2986" y="1402"/>
                    <a:pt x="3084" y="1402"/>
                  </a:cubicBezTo>
                  <a:cubicBezTo>
                    <a:pt x="3136" y="1402"/>
                    <a:pt x="3191" y="1389"/>
                    <a:pt x="3246" y="1356"/>
                  </a:cubicBezTo>
                  <a:cubicBezTo>
                    <a:pt x="4033" y="883"/>
                    <a:pt x="4915" y="662"/>
                    <a:pt x="5766" y="662"/>
                  </a:cubicBezTo>
                  <a:close/>
                  <a:moveTo>
                    <a:pt x="6144" y="2080"/>
                  </a:moveTo>
                  <a:cubicBezTo>
                    <a:pt x="7940" y="2238"/>
                    <a:pt x="9358" y="3687"/>
                    <a:pt x="9515" y="5451"/>
                  </a:cubicBezTo>
                  <a:lnTo>
                    <a:pt x="9200" y="5451"/>
                  </a:lnTo>
                  <a:cubicBezTo>
                    <a:pt x="9011" y="5451"/>
                    <a:pt x="8854" y="5609"/>
                    <a:pt x="8854" y="5829"/>
                  </a:cubicBezTo>
                  <a:cubicBezTo>
                    <a:pt x="8854" y="6018"/>
                    <a:pt x="9011" y="6176"/>
                    <a:pt x="9200" y="6176"/>
                  </a:cubicBezTo>
                  <a:lnTo>
                    <a:pt x="9515" y="6176"/>
                  </a:lnTo>
                  <a:cubicBezTo>
                    <a:pt x="9452" y="6932"/>
                    <a:pt x="9169" y="7657"/>
                    <a:pt x="8665" y="8255"/>
                  </a:cubicBezTo>
                  <a:lnTo>
                    <a:pt x="6995" y="8570"/>
                  </a:lnTo>
                  <a:cubicBezTo>
                    <a:pt x="6900" y="8602"/>
                    <a:pt x="6806" y="8665"/>
                    <a:pt x="6774" y="8759"/>
                  </a:cubicBezTo>
                  <a:cubicBezTo>
                    <a:pt x="6743" y="8885"/>
                    <a:pt x="6743" y="9011"/>
                    <a:pt x="6806" y="9074"/>
                  </a:cubicBezTo>
                  <a:lnTo>
                    <a:pt x="6995" y="9389"/>
                  </a:lnTo>
                  <a:cubicBezTo>
                    <a:pt x="6743" y="9484"/>
                    <a:pt x="6459" y="9547"/>
                    <a:pt x="6176" y="9547"/>
                  </a:cubicBezTo>
                  <a:lnTo>
                    <a:pt x="6176" y="9232"/>
                  </a:lnTo>
                  <a:cubicBezTo>
                    <a:pt x="6176" y="9043"/>
                    <a:pt x="6018" y="8885"/>
                    <a:pt x="5829" y="8885"/>
                  </a:cubicBezTo>
                  <a:cubicBezTo>
                    <a:pt x="5640" y="8885"/>
                    <a:pt x="5483" y="9043"/>
                    <a:pt x="5483" y="9232"/>
                  </a:cubicBezTo>
                  <a:lnTo>
                    <a:pt x="5483" y="9547"/>
                  </a:lnTo>
                  <a:cubicBezTo>
                    <a:pt x="3655" y="9389"/>
                    <a:pt x="2238" y="7940"/>
                    <a:pt x="2080" y="6176"/>
                  </a:cubicBezTo>
                  <a:lnTo>
                    <a:pt x="2395" y="6176"/>
                  </a:lnTo>
                  <a:cubicBezTo>
                    <a:pt x="2584" y="6176"/>
                    <a:pt x="2742" y="6018"/>
                    <a:pt x="2742" y="5829"/>
                  </a:cubicBezTo>
                  <a:cubicBezTo>
                    <a:pt x="2742" y="5609"/>
                    <a:pt x="2584" y="5451"/>
                    <a:pt x="2395" y="5451"/>
                  </a:cubicBezTo>
                  <a:lnTo>
                    <a:pt x="2080" y="5451"/>
                  </a:lnTo>
                  <a:cubicBezTo>
                    <a:pt x="2175" y="4727"/>
                    <a:pt x="2427" y="3971"/>
                    <a:pt x="2962" y="3372"/>
                  </a:cubicBezTo>
                  <a:lnTo>
                    <a:pt x="4474" y="3183"/>
                  </a:lnTo>
                  <a:cubicBezTo>
                    <a:pt x="4600" y="3183"/>
                    <a:pt x="4663" y="3088"/>
                    <a:pt x="4726" y="3025"/>
                  </a:cubicBezTo>
                  <a:cubicBezTo>
                    <a:pt x="4758" y="2931"/>
                    <a:pt x="4758" y="2836"/>
                    <a:pt x="4726" y="2710"/>
                  </a:cubicBezTo>
                  <a:lnTo>
                    <a:pt x="4506" y="2269"/>
                  </a:lnTo>
                  <a:cubicBezTo>
                    <a:pt x="4789" y="2143"/>
                    <a:pt x="5104" y="2112"/>
                    <a:pt x="5420" y="2080"/>
                  </a:cubicBezTo>
                  <a:lnTo>
                    <a:pt x="5420" y="2395"/>
                  </a:lnTo>
                  <a:cubicBezTo>
                    <a:pt x="5420" y="2584"/>
                    <a:pt x="5577" y="2742"/>
                    <a:pt x="5766" y="2742"/>
                  </a:cubicBezTo>
                  <a:cubicBezTo>
                    <a:pt x="5987" y="2742"/>
                    <a:pt x="6144" y="2584"/>
                    <a:pt x="6144" y="2395"/>
                  </a:cubicBezTo>
                  <a:lnTo>
                    <a:pt x="6144" y="2080"/>
                  </a:lnTo>
                  <a:close/>
                  <a:moveTo>
                    <a:pt x="1607" y="2899"/>
                  </a:moveTo>
                  <a:lnTo>
                    <a:pt x="1544" y="3151"/>
                  </a:lnTo>
                  <a:cubicBezTo>
                    <a:pt x="1481" y="3246"/>
                    <a:pt x="1544" y="3372"/>
                    <a:pt x="1607" y="3466"/>
                  </a:cubicBezTo>
                  <a:cubicBezTo>
                    <a:pt x="1670" y="3529"/>
                    <a:pt x="1796" y="3561"/>
                    <a:pt x="1922" y="3561"/>
                  </a:cubicBezTo>
                  <a:lnTo>
                    <a:pt x="1985" y="3561"/>
                  </a:lnTo>
                  <a:cubicBezTo>
                    <a:pt x="1607" y="4254"/>
                    <a:pt x="1387" y="5042"/>
                    <a:pt x="1387" y="5861"/>
                  </a:cubicBezTo>
                  <a:cubicBezTo>
                    <a:pt x="1387" y="8287"/>
                    <a:pt x="3372" y="10303"/>
                    <a:pt x="5829" y="10303"/>
                  </a:cubicBezTo>
                  <a:cubicBezTo>
                    <a:pt x="6459" y="10303"/>
                    <a:pt x="7089" y="10177"/>
                    <a:pt x="7688" y="9925"/>
                  </a:cubicBezTo>
                  <a:cubicBezTo>
                    <a:pt x="7751" y="9862"/>
                    <a:pt x="7845" y="9799"/>
                    <a:pt x="7877" y="9704"/>
                  </a:cubicBezTo>
                  <a:cubicBezTo>
                    <a:pt x="7908" y="9641"/>
                    <a:pt x="7877" y="9515"/>
                    <a:pt x="7845" y="9452"/>
                  </a:cubicBezTo>
                  <a:lnTo>
                    <a:pt x="7688" y="9200"/>
                  </a:lnTo>
                  <a:lnTo>
                    <a:pt x="9421" y="8854"/>
                  </a:lnTo>
                  <a:lnTo>
                    <a:pt x="9421" y="8854"/>
                  </a:lnTo>
                  <a:cubicBezTo>
                    <a:pt x="9326" y="9200"/>
                    <a:pt x="9074" y="10177"/>
                    <a:pt x="9011" y="10492"/>
                  </a:cubicBezTo>
                  <a:lnTo>
                    <a:pt x="8759" y="10303"/>
                  </a:lnTo>
                  <a:cubicBezTo>
                    <a:pt x="8708" y="10235"/>
                    <a:pt x="8640" y="10204"/>
                    <a:pt x="8567" y="10204"/>
                  </a:cubicBezTo>
                  <a:cubicBezTo>
                    <a:pt x="8505" y="10204"/>
                    <a:pt x="8439" y="10228"/>
                    <a:pt x="8381" y="10271"/>
                  </a:cubicBezTo>
                  <a:cubicBezTo>
                    <a:pt x="7593" y="10744"/>
                    <a:pt x="6680" y="10965"/>
                    <a:pt x="5829" y="10965"/>
                  </a:cubicBezTo>
                  <a:cubicBezTo>
                    <a:pt x="2994" y="10965"/>
                    <a:pt x="662" y="8665"/>
                    <a:pt x="662" y="5829"/>
                  </a:cubicBezTo>
                  <a:cubicBezTo>
                    <a:pt x="662" y="4758"/>
                    <a:pt x="977" y="3781"/>
                    <a:pt x="1607" y="2899"/>
                  </a:cubicBezTo>
                  <a:close/>
                  <a:moveTo>
                    <a:pt x="5766" y="1"/>
                  </a:moveTo>
                  <a:cubicBezTo>
                    <a:pt x="4884" y="1"/>
                    <a:pt x="3970" y="221"/>
                    <a:pt x="3151" y="662"/>
                  </a:cubicBezTo>
                  <a:lnTo>
                    <a:pt x="2836" y="316"/>
                  </a:lnTo>
                  <a:cubicBezTo>
                    <a:pt x="2765" y="245"/>
                    <a:pt x="2677" y="210"/>
                    <a:pt x="2597" y="210"/>
                  </a:cubicBezTo>
                  <a:cubicBezTo>
                    <a:pt x="2570" y="210"/>
                    <a:pt x="2545" y="214"/>
                    <a:pt x="2521" y="221"/>
                  </a:cubicBezTo>
                  <a:cubicBezTo>
                    <a:pt x="2395" y="253"/>
                    <a:pt x="2301" y="347"/>
                    <a:pt x="2269" y="473"/>
                  </a:cubicBezTo>
                  <a:lnTo>
                    <a:pt x="1985" y="1450"/>
                  </a:lnTo>
                  <a:cubicBezTo>
                    <a:pt x="694" y="2553"/>
                    <a:pt x="1" y="4160"/>
                    <a:pt x="1" y="5829"/>
                  </a:cubicBezTo>
                  <a:cubicBezTo>
                    <a:pt x="1" y="7342"/>
                    <a:pt x="599" y="8854"/>
                    <a:pt x="1733" y="9956"/>
                  </a:cubicBezTo>
                  <a:cubicBezTo>
                    <a:pt x="2836" y="11059"/>
                    <a:pt x="4285" y="11689"/>
                    <a:pt x="5861" y="11689"/>
                  </a:cubicBezTo>
                  <a:cubicBezTo>
                    <a:pt x="6774" y="11689"/>
                    <a:pt x="7719" y="11437"/>
                    <a:pt x="8539" y="11028"/>
                  </a:cubicBezTo>
                  <a:lnTo>
                    <a:pt x="8980" y="11406"/>
                  </a:lnTo>
                  <a:cubicBezTo>
                    <a:pt x="9027" y="11477"/>
                    <a:pt x="9110" y="11512"/>
                    <a:pt x="9201" y="11512"/>
                  </a:cubicBezTo>
                  <a:cubicBezTo>
                    <a:pt x="9232" y="11512"/>
                    <a:pt x="9263" y="11508"/>
                    <a:pt x="9295" y="11500"/>
                  </a:cubicBezTo>
                  <a:cubicBezTo>
                    <a:pt x="9421" y="11437"/>
                    <a:pt x="9484" y="11374"/>
                    <a:pt x="9515" y="11248"/>
                  </a:cubicBezTo>
                  <a:lnTo>
                    <a:pt x="9799" y="10114"/>
                  </a:lnTo>
                  <a:cubicBezTo>
                    <a:pt x="10996" y="9011"/>
                    <a:pt x="11689" y="7468"/>
                    <a:pt x="11689" y="5861"/>
                  </a:cubicBezTo>
                  <a:cubicBezTo>
                    <a:pt x="11658" y="2616"/>
                    <a:pt x="9011" y="1"/>
                    <a:pt x="57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0" name="Google Shape;6960;p50"/>
            <p:cNvSpPr/>
            <p:nvPr/>
          </p:nvSpPr>
          <p:spPr>
            <a:xfrm>
              <a:off x="-33947125" y="2735800"/>
              <a:ext cx="51200" cy="86675"/>
            </a:xfrm>
            <a:custGeom>
              <a:avLst/>
              <a:gdLst/>
              <a:ahLst/>
              <a:cxnLst/>
              <a:rect l="l" t="t" r="r" b="b"/>
              <a:pathLst>
                <a:path w="2048" h="3467" extrusionOk="0">
                  <a:moveTo>
                    <a:pt x="1040" y="1"/>
                  </a:moveTo>
                  <a:cubicBezTo>
                    <a:pt x="473" y="1"/>
                    <a:pt x="0" y="473"/>
                    <a:pt x="0" y="1040"/>
                  </a:cubicBezTo>
                  <a:cubicBezTo>
                    <a:pt x="0" y="1229"/>
                    <a:pt x="158" y="1387"/>
                    <a:pt x="378" y="1387"/>
                  </a:cubicBezTo>
                  <a:cubicBezTo>
                    <a:pt x="567" y="1387"/>
                    <a:pt x="725" y="1229"/>
                    <a:pt x="725" y="1040"/>
                  </a:cubicBezTo>
                  <a:cubicBezTo>
                    <a:pt x="725" y="851"/>
                    <a:pt x="882" y="662"/>
                    <a:pt x="1071" y="662"/>
                  </a:cubicBezTo>
                  <a:cubicBezTo>
                    <a:pt x="1292" y="662"/>
                    <a:pt x="1449" y="851"/>
                    <a:pt x="1449" y="1040"/>
                  </a:cubicBezTo>
                  <a:lnTo>
                    <a:pt x="1449" y="1292"/>
                  </a:lnTo>
                  <a:cubicBezTo>
                    <a:pt x="1449" y="1418"/>
                    <a:pt x="1355" y="1544"/>
                    <a:pt x="1229" y="1639"/>
                  </a:cubicBezTo>
                  <a:lnTo>
                    <a:pt x="599" y="1954"/>
                  </a:lnTo>
                  <a:cubicBezTo>
                    <a:pt x="252" y="2111"/>
                    <a:pt x="63" y="2458"/>
                    <a:pt x="63" y="2836"/>
                  </a:cubicBezTo>
                  <a:lnTo>
                    <a:pt x="63" y="3119"/>
                  </a:lnTo>
                  <a:cubicBezTo>
                    <a:pt x="0" y="3372"/>
                    <a:pt x="158" y="3466"/>
                    <a:pt x="315" y="3466"/>
                  </a:cubicBezTo>
                  <a:lnTo>
                    <a:pt x="1701" y="3466"/>
                  </a:lnTo>
                  <a:cubicBezTo>
                    <a:pt x="1891" y="3466"/>
                    <a:pt x="2048" y="3309"/>
                    <a:pt x="2048" y="3119"/>
                  </a:cubicBezTo>
                  <a:cubicBezTo>
                    <a:pt x="2048" y="2930"/>
                    <a:pt x="1891" y="2773"/>
                    <a:pt x="1701" y="2773"/>
                  </a:cubicBezTo>
                  <a:lnTo>
                    <a:pt x="693" y="2773"/>
                  </a:lnTo>
                  <a:cubicBezTo>
                    <a:pt x="725" y="2678"/>
                    <a:pt x="756" y="2584"/>
                    <a:pt x="882" y="2521"/>
                  </a:cubicBezTo>
                  <a:lnTo>
                    <a:pt x="1512" y="2206"/>
                  </a:lnTo>
                  <a:cubicBezTo>
                    <a:pt x="1859" y="2048"/>
                    <a:pt x="2048" y="1702"/>
                    <a:pt x="2048" y="1292"/>
                  </a:cubicBezTo>
                  <a:lnTo>
                    <a:pt x="2048" y="1040"/>
                  </a:lnTo>
                  <a:cubicBezTo>
                    <a:pt x="2048" y="473"/>
                    <a:pt x="1575" y="1"/>
                    <a:pt x="104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1" name="Google Shape;6961;p50"/>
            <p:cNvSpPr/>
            <p:nvPr/>
          </p:nvSpPr>
          <p:spPr>
            <a:xfrm>
              <a:off x="-33878600" y="2737375"/>
              <a:ext cx="52000" cy="86675"/>
            </a:xfrm>
            <a:custGeom>
              <a:avLst/>
              <a:gdLst/>
              <a:ahLst/>
              <a:cxnLst/>
              <a:rect l="l" t="t" r="r" b="b"/>
              <a:pathLst>
                <a:path w="2080" h="3467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733"/>
                  </a:lnTo>
                  <a:cubicBezTo>
                    <a:pt x="0" y="1922"/>
                    <a:pt x="158" y="2080"/>
                    <a:pt x="347" y="2080"/>
                  </a:cubicBezTo>
                  <a:lnTo>
                    <a:pt x="1355" y="2080"/>
                  </a:lnTo>
                  <a:lnTo>
                    <a:pt x="1355" y="3088"/>
                  </a:lnTo>
                  <a:cubicBezTo>
                    <a:pt x="1355" y="3309"/>
                    <a:pt x="1512" y="3466"/>
                    <a:pt x="1733" y="3466"/>
                  </a:cubicBezTo>
                  <a:cubicBezTo>
                    <a:pt x="1922" y="3466"/>
                    <a:pt x="2079" y="3309"/>
                    <a:pt x="2079" y="3088"/>
                  </a:cubicBezTo>
                  <a:lnTo>
                    <a:pt x="2079" y="1733"/>
                  </a:lnTo>
                  <a:lnTo>
                    <a:pt x="2079" y="347"/>
                  </a:lnTo>
                  <a:cubicBezTo>
                    <a:pt x="2079" y="158"/>
                    <a:pt x="1922" y="1"/>
                    <a:pt x="1733" y="1"/>
                  </a:cubicBezTo>
                  <a:cubicBezTo>
                    <a:pt x="1512" y="1"/>
                    <a:pt x="1355" y="158"/>
                    <a:pt x="1355" y="347"/>
                  </a:cubicBezTo>
                  <a:lnTo>
                    <a:pt x="1355" y="1355"/>
                  </a:lnTo>
                  <a:lnTo>
                    <a:pt x="693" y="1355"/>
                  </a:lnTo>
                  <a:lnTo>
                    <a:pt x="693" y="347"/>
                  </a:ln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62" name="Google Shape;6962;p50"/>
          <p:cNvGrpSpPr/>
          <p:nvPr/>
        </p:nvGrpSpPr>
        <p:grpSpPr>
          <a:xfrm>
            <a:off x="5239889" y="1682108"/>
            <a:ext cx="338558" cy="334919"/>
            <a:chOff x="-32245875" y="1938725"/>
            <a:chExt cx="295400" cy="292225"/>
          </a:xfrm>
          <a:solidFill>
            <a:srgbClr val="171536"/>
          </a:solidFill>
        </p:grpSpPr>
        <p:sp>
          <p:nvSpPr>
            <p:cNvPr id="6963" name="Google Shape;6963;p50"/>
            <p:cNvSpPr/>
            <p:nvPr/>
          </p:nvSpPr>
          <p:spPr>
            <a:xfrm>
              <a:off x="-32156075" y="2042700"/>
              <a:ext cx="120525" cy="120525"/>
            </a:xfrm>
            <a:custGeom>
              <a:avLst/>
              <a:gdLst/>
              <a:ahLst/>
              <a:cxnLst/>
              <a:rect l="l" t="t" r="r" b="b"/>
              <a:pathLst>
                <a:path w="4821" h="4821" extrusionOk="0">
                  <a:moveTo>
                    <a:pt x="2395" y="725"/>
                  </a:moveTo>
                  <a:cubicBezTo>
                    <a:pt x="3340" y="725"/>
                    <a:pt x="4096" y="1481"/>
                    <a:pt x="4096" y="2426"/>
                  </a:cubicBezTo>
                  <a:cubicBezTo>
                    <a:pt x="4096" y="3308"/>
                    <a:pt x="3340" y="4096"/>
                    <a:pt x="2395" y="4096"/>
                  </a:cubicBezTo>
                  <a:cubicBezTo>
                    <a:pt x="1450" y="4096"/>
                    <a:pt x="725" y="3340"/>
                    <a:pt x="725" y="2426"/>
                  </a:cubicBezTo>
                  <a:cubicBezTo>
                    <a:pt x="725" y="1450"/>
                    <a:pt x="1450" y="725"/>
                    <a:pt x="2395" y="725"/>
                  </a:cubicBezTo>
                  <a:close/>
                  <a:moveTo>
                    <a:pt x="2395" y="0"/>
                  </a:moveTo>
                  <a:cubicBezTo>
                    <a:pt x="1072" y="0"/>
                    <a:pt x="1" y="1071"/>
                    <a:pt x="1" y="2426"/>
                  </a:cubicBezTo>
                  <a:cubicBezTo>
                    <a:pt x="1" y="3749"/>
                    <a:pt x="1072" y="4821"/>
                    <a:pt x="2395" y="4821"/>
                  </a:cubicBezTo>
                  <a:cubicBezTo>
                    <a:pt x="3750" y="4821"/>
                    <a:pt x="4821" y="3749"/>
                    <a:pt x="4821" y="2426"/>
                  </a:cubicBezTo>
                  <a:cubicBezTo>
                    <a:pt x="4758" y="1071"/>
                    <a:pt x="3718" y="0"/>
                    <a:pt x="239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4" name="Google Shape;6964;p50"/>
            <p:cNvSpPr/>
            <p:nvPr/>
          </p:nvSpPr>
          <p:spPr>
            <a:xfrm>
              <a:off x="-32105675" y="2076550"/>
              <a:ext cx="35475" cy="33900"/>
            </a:xfrm>
            <a:custGeom>
              <a:avLst/>
              <a:gdLst/>
              <a:ahLst/>
              <a:cxnLst/>
              <a:rect l="l" t="t" r="r" b="b"/>
              <a:pathLst>
                <a:path w="1419" h="1356" extrusionOk="0">
                  <a:moveTo>
                    <a:pt x="347" y="1"/>
                  </a:moveTo>
                  <a:cubicBezTo>
                    <a:pt x="158" y="1"/>
                    <a:pt x="1" y="159"/>
                    <a:pt x="1" y="348"/>
                  </a:cubicBezTo>
                  <a:lnTo>
                    <a:pt x="1" y="1009"/>
                  </a:lnTo>
                  <a:cubicBezTo>
                    <a:pt x="1" y="1230"/>
                    <a:pt x="158" y="1356"/>
                    <a:pt x="347" y="1356"/>
                  </a:cubicBezTo>
                  <a:lnTo>
                    <a:pt x="1009" y="1356"/>
                  </a:lnTo>
                  <a:cubicBezTo>
                    <a:pt x="1230" y="1356"/>
                    <a:pt x="1387" y="1198"/>
                    <a:pt x="1387" y="1009"/>
                  </a:cubicBezTo>
                  <a:cubicBezTo>
                    <a:pt x="1419" y="852"/>
                    <a:pt x="1261" y="694"/>
                    <a:pt x="1072" y="694"/>
                  </a:cubicBezTo>
                  <a:lnTo>
                    <a:pt x="694" y="694"/>
                  </a:lnTo>
                  <a:lnTo>
                    <a:pt x="694" y="348"/>
                  </a:lnTo>
                  <a:cubicBezTo>
                    <a:pt x="694" y="159"/>
                    <a:pt x="536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5" name="Google Shape;6965;p50"/>
            <p:cNvSpPr/>
            <p:nvPr/>
          </p:nvSpPr>
          <p:spPr>
            <a:xfrm>
              <a:off x="-32245875" y="1938725"/>
              <a:ext cx="295400" cy="292225"/>
            </a:xfrm>
            <a:custGeom>
              <a:avLst/>
              <a:gdLst/>
              <a:ahLst/>
              <a:cxnLst/>
              <a:rect l="l" t="t" r="r" b="b"/>
              <a:pathLst>
                <a:path w="11816" h="11689" extrusionOk="0">
                  <a:moveTo>
                    <a:pt x="10965" y="1355"/>
                  </a:moveTo>
                  <a:cubicBezTo>
                    <a:pt x="11154" y="1355"/>
                    <a:pt x="11311" y="1544"/>
                    <a:pt x="11311" y="1733"/>
                  </a:cubicBezTo>
                  <a:lnTo>
                    <a:pt x="11311" y="2742"/>
                  </a:lnTo>
                  <a:lnTo>
                    <a:pt x="1009" y="2742"/>
                  </a:lnTo>
                  <a:lnTo>
                    <a:pt x="1009" y="1733"/>
                  </a:lnTo>
                  <a:lnTo>
                    <a:pt x="852" y="1733"/>
                  </a:lnTo>
                  <a:cubicBezTo>
                    <a:pt x="852" y="1544"/>
                    <a:pt x="1009" y="1355"/>
                    <a:pt x="1198" y="1355"/>
                  </a:cubicBezTo>
                  <a:lnTo>
                    <a:pt x="1545" y="1355"/>
                  </a:lnTo>
                  <a:lnTo>
                    <a:pt x="1545" y="1733"/>
                  </a:lnTo>
                  <a:cubicBezTo>
                    <a:pt x="1545" y="1922"/>
                    <a:pt x="1702" y="2080"/>
                    <a:pt x="1891" y="2080"/>
                  </a:cubicBezTo>
                  <a:cubicBezTo>
                    <a:pt x="2112" y="2080"/>
                    <a:pt x="2269" y="1922"/>
                    <a:pt x="2269" y="1733"/>
                  </a:cubicBezTo>
                  <a:lnTo>
                    <a:pt x="2269" y="1355"/>
                  </a:lnTo>
                  <a:lnTo>
                    <a:pt x="3624" y="1355"/>
                  </a:lnTo>
                  <a:lnTo>
                    <a:pt x="3624" y="1733"/>
                  </a:lnTo>
                  <a:cubicBezTo>
                    <a:pt x="3624" y="1922"/>
                    <a:pt x="3782" y="2080"/>
                    <a:pt x="4002" y="2080"/>
                  </a:cubicBezTo>
                  <a:cubicBezTo>
                    <a:pt x="4191" y="2080"/>
                    <a:pt x="4349" y="1922"/>
                    <a:pt x="4349" y="1733"/>
                  </a:cubicBezTo>
                  <a:lnTo>
                    <a:pt x="4349" y="1355"/>
                  </a:lnTo>
                  <a:lnTo>
                    <a:pt x="5735" y="1355"/>
                  </a:lnTo>
                  <a:lnTo>
                    <a:pt x="5735" y="1733"/>
                  </a:lnTo>
                  <a:cubicBezTo>
                    <a:pt x="5735" y="1922"/>
                    <a:pt x="5892" y="2080"/>
                    <a:pt x="6081" y="2080"/>
                  </a:cubicBezTo>
                  <a:cubicBezTo>
                    <a:pt x="6270" y="2080"/>
                    <a:pt x="6428" y="1922"/>
                    <a:pt x="6428" y="1733"/>
                  </a:cubicBezTo>
                  <a:lnTo>
                    <a:pt x="6428" y="1355"/>
                  </a:lnTo>
                  <a:lnTo>
                    <a:pt x="7814" y="1355"/>
                  </a:lnTo>
                  <a:lnTo>
                    <a:pt x="7814" y="1733"/>
                  </a:lnTo>
                  <a:cubicBezTo>
                    <a:pt x="7814" y="1922"/>
                    <a:pt x="7972" y="2080"/>
                    <a:pt x="8161" y="2080"/>
                  </a:cubicBezTo>
                  <a:cubicBezTo>
                    <a:pt x="8381" y="2080"/>
                    <a:pt x="8539" y="1922"/>
                    <a:pt x="8539" y="1733"/>
                  </a:cubicBezTo>
                  <a:lnTo>
                    <a:pt x="8539" y="1355"/>
                  </a:lnTo>
                  <a:lnTo>
                    <a:pt x="9893" y="1355"/>
                  </a:lnTo>
                  <a:lnTo>
                    <a:pt x="9893" y="1733"/>
                  </a:lnTo>
                  <a:cubicBezTo>
                    <a:pt x="9893" y="1922"/>
                    <a:pt x="10051" y="2080"/>
                    <a:pt x="10272" y="2080"/>
                  </a:cubicBezTo>
                  <a:cubicBezTo>
                    <a:pt x="10461" y="2080"/>
                    <a:pt x="10618" y="1922"/>
                    <a:pt x="10618" y="1733"/>
                  </a:cubicBezTo>
                  <a:lnTo>
                    <a:pt x="10618" y="1355"/>
                  </a:lnTo>
                  <a:close/>
                  <a:moveTo>
                    <a:pt x="11154" y="3466"/>
                  </a:moveTo>
                  <a:lnTo>
                    <a:pt x="11154" y="9641"/>
                  </a:lnTo>
                  <a:lnTo>
                    <a:pt x="852" y="9641"/>
                  </a:lnTo>
                  <a:lnTo>
                    <a:pt x="852" y="3466"/>
                  </a:lnTo>
                  <a:close/>
                  <a:moveTo>
                    <a:pt x="11154" y="10366"/>
                  </a:moveTo>
                  <a:lnTo>
                    <a:pt x="11154" y="10712"/>
                  </a:lnTo>
                  <a:cubicBezTo>
                    <a:pt x="11122" y="10870"/>
                    <a:pt x="10965" y="11027"/>
                    <a:pt x="10807" y="11027"/>
                  </a:cubicBezTo>
                  <a:lnTo>
                    <a:pt x="1198" y="11027"/>
                  </a:lnTo>
                  <a:cubicBezTo>
                    <a:pt x="1009" y="11027"/>
                    <a:pt x="852" y="10870"/>
                    <a:pt x="852" y="10649"/>
                  </a:cubicBezTo>
                  <a:lnTo>
                    <a:pt x="852" y="10366"/>
                  </a:lnTo>
                  <a:close/>
                  <a:moveTo>
                    <a:pt x="1734" y="1"/>
                  </a:moveTo>
                  <a:cubicBezTo>
                    <a:pt x="1545" y="1"/>
                    <a:pt x="1387" y="158"/>
                    <a:pt x="1387" y="347"/>
                  </a:cubicBezTo>
                  <a:lnTo>
                    <a:pt x="1387" y="694"/>
                  </a:lnTo>
                  <a:lnTo>
                    <a:pt x="1041" y="694"/>
                  </a:lnTo>
                  <a:cubicBezTo>
                    <a:pt x="474" y="694"/>
                    <a:pt x="1" y="1166"/>
                    <a:pt x="1" y="1733"/>
                  </a:cubicBezTo>
                  <a:lnTo>
                    <a:pt x="1" y="10649"/>
                  </a:lnTo>
                  <a:cubicBezTo>
                    <a:pt x="1" y="11216"/>
                    <a:pt x="474" y="11689"/>
                    <a:pt x="1041" y="11689"/>
                  </a:cubicBezTo>
                  <a:lnTo>
                    <a:pt x="10650" y="11689"/>
                  </a:lnTo>
                  <a:cubicBezTo>
                    <a:pt x="11185" y="11689"/>
                    <a:pt x="11658" y="11216"/>
                    <a:pt x="11658" y="10649"/>
                  </a:cubicBezTo>
                  <a:lnTo>
                    <a:pt x="11658" y="1733"/>
                  </a:lnTo>
                  <a:cubicBezTo>
                    <a:pt x="11815" y="1166"/>
                    <a:pt x="11343" y="694"/>
                    <a:pt x="10807" y="694"/>
                  </a:cubicBezTo>
                  <a:lnTo>
                    <a:pt x="10461" y="694"/>
                  </a:lnTo>
                  <a:lnTo>
                    <a:pt x="10461" y="347"/>
                  </a:lnTo>
                  <a:cubicBezTo>
                    <a:pt x="10461" y="158"/>
                    <a:pt x="10303" y="1"/>
                    <a:pt x="10083" y="1"/>
                  </a:cubicBezTo>
                  <a:cubicBezTo>
                    <a:pt x="9893" y="1"/>
                    <a:pt x="9736" y="158"/>
                    <a:pt x="9736" y="347"/>
                  </a:cubicBezTo>
                  <a:lnTo>
                    <a:pt x="9736" y="694"/>
                  </a:lnTo>
                  <a:lnTo>
                    <a:pt x="8350" y="694"/>
                  </a:lnTo>
                  <a:lnTo>
                    <a:pt x="8350" y="347"/>
                  </a:lnTo>
                  <a:cubicBezTo>
                    <a:pt x="8350" y="158"/>
                    <a:pt x="8192" y="1"/>
                    <a:pt x="8003" y="1"/>
                  </a:cubicBezTo>
                  <a:cubicBezTo>
                    <a:pt x="7814" y="1"/>
                    <a:pt x="7657" y="158"/>
                    <a:pt x="7657" y="347"/>
                  </a:cubicBezTo>
                  <a:lnTo>
                    <a:pt x="7657" y="694"/>
                  </a:lnTo>
                  <a:lnTo>
                    <a:pt x="6270" y="694"/>
                  </a:lnTo>
                  <a:lnTo>
                    <a:pt x="6270" y="347"/>
                  </a:lnTo>
                  <a:cubicBezTo>
                    <a:pt x="6270" y="158"/>
                    <a:pt x="6113" y="1"/>
                    <a:pt x="5924" y="1"/>
                  </a:cubicBezTo>
                  <a:cubicBezTo>
                    <a:pt x="5735" y="1"/>
                    <a:pt x="5577" y="158"/>
                    <a:pt x="5577" y="347"/>
                  </a:cubicBezTo>
                  <a:lnTo>
                    <a:pt x="5577" y="694"/>
                  </a:lnTo>
                  <a:lnTo>
                    <a:pt x="4191" y="694"/>
                  </a:lnTo>
                  <a:lnTo>
                    <a:pt x="4191" y="347"/>
                  </a:lnTo>
                  <a:cubicBezTo>
                    <a:pt x="4191" y="158"/>
                    <a:pt x="4034" y="1"/>
                    <a:pt x="3845" y="1"/>
                  </a:cubicBezTo>
                  <a:cubicBezTo>
                    <a:pt x="3624" y="1"/>
                    <a:pt x="3466" y="158"/>
                    <a:pt x="3466" y="347"/>
                  </a:cubicBezTo>
                  <a:lnTo>
                    <a:pt x="3466" y="694"/>
                  </a:lnTo>
                  <a:lnTo>
                    <a:pt x="2112" y="694"/>
                  </a:lnTo>
                  <a:lnTo>
                    <a:pt x="2112" y="347"/>
                  </a:lnTo>
                  <a:cubicBezTo>
                    <a:pt x="2112" y="158"/>
                    <a:pt x="1954" y="1"/>
                    <a:pt x="173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66" name="Google Shape;6966;p50"/>
          <p:cNvGrpSpPr/>
          <p:nvPr/>
        </p:nvGrpSpPr>
        <p:grpSpPr>
          <a:xfrm>
            <a:off x="5236737" y="2109303"/>
            <a:ext cx="344861" cy="332684"/>
            <a:chOff x="-32243500" y="2299850"/>
            <a:chExt cx="300900" cy="290275"/>
          </a:xfrm>
          <a:solidFill>
            <a:srgbClr val="171536"/>
          </a:solidFill>
        </p:grpSpPr>
        <p:sp>
          <p:nvSpPr>
            <p:cNvPr id="6967" name="Google Shape;6967;p50"/>
            <p:cNvSpPr/>
            <p:nvPr/>
          </p:nvSpPr>
          <p:spPr>
            <a:xfrm>
              <a:off x="-32243500" y="2299850"/>
              <a:ext cx="300900" cy="290275"/>
            </a:xfrm>
            <a:custGeom>
              <a:avLst/>
              <a:gdLst/>
              <a:ahLst/>
              <a:cxnLst/>
              <a:rect l="l" t="t" r="r" b="b"/>
              <a:pathLst>
                <a:path w="12036" h="11611" extrusionOk="0">
                  <a:moveTo>
                    <a:pt x="7955" y="654"/>
                  </a:moveTo>
                  <a:cubicBezTo>
                    <a:pt x="8743" y="654"/>
                    <a:pt x="9531" y="946"/>
                    <a:pt x="10114" y="1529"/>
                  </a:cubicBezTo>
                  <a:cubicBezTo>
                    <a:pt x="11311" y="2726"/>
                    <a:pt x="11311" y="4679"/>
                    <a:pt x="10114" y="5876"/>
                  </a:cubicBezTo>
                  <a:cubicBezTo>
                    <a:pt x="9540" y="6450"/>
                    <a:pt x="8752" y="6766"/>
                    <a:pt x="7951" y="6766"/>
                  </a:cubicBezTo>
                  <a:cubicBezTo>
                    <a:pt x="7565" y="6766"/>
                    <a:pt x="7175" y="6692"/>
                    <a:pt x="6806" y="6538"/>
                  </a:cubicBezTo>
                  <a:cubicBezTo>
                    <a:pt x="6759" y="6526"/>
                    <a:pt x="6709" y="6519"/>
                    <a:pt x="6661" y="6519"/>
                  </a:cubicBezTo>
                  <a:cubicBezTo>
                    <a:pt x="6577" y="6519"/>
                    <a:pt x="6499" y="6541"/>
                    <a:pt x="6459" y="6601"/>
                  </a:cubicBezTo>
                  <a:lnTo>
                    <a:pt x="5545" y="7514"/>
                  </a:lnTo>
                  <a:lnTo>
                    <a:pt x="4726" y="7514"/>
                  </a:lnTo>
                  <a:cubicBezTo>
                    <a:pt x="4537" y="7514"/>
                    <a:pt x="4380" y="7672"/>
                    <a:pt x="4380" y="7861"/>
                  </a:cubicBezTo>
                  <a:lnTo>
                    <a:pt x="4380" y="8460"/>
                  </a:lnTo>
                  <a:lnTo>
                    <a:pt x="3907" y="8428"/>
                  </a:lnTo>
                  <a:cubicBezTo>
                    <a:pt x="3813" y="8428"/>
                    <a:pt x="3687" y="8428"/>
                    <a:pt x="3655" y="8491"/>
                  </a:cubicBezTo>
                  <a:cubicBezTo>
                    <a:pt x="3592" y="8554"/>
                    <a:pt x="3529" y="8649"/>
                    <a:pt x="3529" y="8743"/>
                  </a:cubicBezTo>
                  <a:lnTo>
                    <a:pt x="3466" y="9531"/>
                  </a:lnTo>
                  <a:lnTo>
                    <a:pt x="2678" y="9594"/>
                  </a:lnTo>
                  <a:cubicBezTo>
                    <a:pt x="2584" y="9594"/>
                    <a:pt x="2521" y="9657"/>
                    <a:pt x="2426" y="9720"/>
                  </a:cubicBezTo>
                  <a:cubicBezTo>
                    <a:pt x="2395" y="9814"/>
                    <a:pt x="2363" y="9877"/>
                    <a:pt x="2363" y="9972"/>
                  </a:cubicBezTo>
                  <a:lnTo>
                    <a:pt x="2426" y="10665"/>
                  </a:lnTo>
                  <a:lnTo>
                    <a:pt x="2174" y="10949"/>
                  </a:lnTo>
                  <a:lnTo>
                    <a:pt x="694" y="10949"/>
                  </a:lnTo>
                  <a:lnTo>
                    <a:pt x="694" y="9499"/>
                  </a:lnTo>
                  <a:lnTo>
                    <a:pt x="757" y="9499"/>
                  </a:lnTo>
                  <a:lnTo>
                    <a:pt x="5041" y="5215"/>
                  </a:lnTo>
                  <a:cubicBezTo>
                    <a:pt x="5104" y="5120"/>
                    <a:pt x="5167" y="4963"/>
                    <a:pt x="5104" y="4837"/>
                  </a:cubicBezTo>
                  <a:cubicBezTo>
                    <a:pt x="4695" y="3702"/>
                    <a:pt x="4947" y="2411"/>
                    <a:pt x="5797" y="1529"/>
                  </a:cubicBezTo>
                  <a:cubicBezTo>
                    <a:pt x="6380" y="946"/>
                    <a:pt x="7168" y="654"/>
                    <a:pt x="7955" y="654"/>
                  </a:cubicBezTo>
                  <a:close/>
                  <a:moveTo>
                    <a:pt x="7936" y="1"/>
                  </a:moveTo>
                  <a:cubicBezTo>
                    <a:pt x="6971" y="1"/>
                    <a:pt x="6002" y="363"/>
                    <a:pt x="5262" y="1088"/>
                  </a:cubicBezTo>
                  <a:cubicBezTo>
                    <a:pt x="4285" y="2096"/>
                    <a:pt x="3939" y="3576"/>
                    <a:pt x="4380" y="4931"/>
                  </a:cubicBezTo>
                  <a:lnTo>
                    <a:pt x="126" y="9184"/>
                  </a:lnTo>
                  <a:cubicBezTo>
                    <a:pt x="32" y="9247"/>
                    <a:pt x="0" y="9342"/>
                    <a:pt x="0" y="9405"/>
                  </a:cubicBezTo>
                  <a:lnTo>
                    <a:pt x="0" y="11358"/>
                  </a:lnTo>
                  <a:cubicBezTo>
                    <a:pt x="32" y="11453"/>
                    <a:pt x="189" y="11610"/>
                    <a:pt x="379" y="11610"/>
                  </a:cubicBezTo>
                  <a:lnTo>
                    <a:pt x="2332" y="11610"/>
                  </a:lnTo>
                  <a:cubicBezTo>
                    <a:pt x="2395" y="11610"/>
                    <a:pt x="2521" y="11579"/>
                    <a:pt x="2552" y="11516"/>
                  </a:cubicBezTo>
                  <a:lnTo>
                    <a:pt x="3025" y="11043"/>
                  </a:lnTo>
                  <a:cubicBezTo>
                    <a:pt x="3119" y="10949"/>
                    <a:pt x="3151" y="10823"/>
                    <a:pt x="3119" y="10759"/>
                  </a:cubicBezTo>
                  <a:lnTo>
                    <a:pt x="3025" y="10255"/>
                  </a:lnTo>
                  <a:lnTo>
                    <a:pt x="3750" y="10161"/>
                  </a:lnTo>
                  <a:cubicBezTo>
                    <a:pt x="3907" y="10161"/>
                    <a:pt x="4002" y="10003"/>
                    <a:pt x="4065" y="9846"/>
                  </a:cubicBezTo>
                  <a:lnTo>
                    <a:pt x="4128" y="9153"/>
                  </a:lnTo>
                  <a:lnTo>
                    <a:pt x="4663" y="9216"/>
                  </a:lnTo>
                  <a:cubicBezTo>
                    <a:pt x="4726" y="9216"/>
                    <a:pt x="4852" y="9216"/>
                    <a:pt x="4915" y="9153"/>
                  </a:cubicBezTo>
                  <a:cubicBezTo>
                    <a:pt x="5010" y="9058"/>
                    <a:pt x="5041" y="8995"/>
                    <a:pt x="5041" y="8901"/>
                  </a:cubicBezTo>
                  <a:lnTo>
                    <a:pt x="5041" y="8271"/>
                  </a:lnTo>
                  <a:lnTo>
                    <a:pt x="5671" y="8271"/>
                  </a:lnTo>
                  <a:cubicBezTo>
                    <a:pt x="5734" y="8271"/>
                    <a:pt x="5829" y="8239"/>
                    <a:pt x="5892" y="8145"/>
                  </a:cubicBezTo>
                  <a:lnTo>
                    <a:pt x="6774" y="7325"/>
                  </a:lnTo>
                  <a:cubicBezTo>
                    <a:pt x="7153" y="7452"/>
                    <a:pt x="7548" y="7514"/>
                    <a:pt x="7941" y="7514"/>
                  </a:cubicBezTo>
                  <a:cubicBezTo>
                    <a:pt x="8920" y="7514"/>
                    <a:pt x="9889" y="7131"/>
                    <a:pt x="10586" y="6412"/>
                  </a:cubicBezTo>
                  <a:cubicBezTo>
                    <a:pt x="12035" y="4963"/>
                    <a:pt x="12035" y="2568"/>
                    <a:pt x="10586" y="1088"/>
                  </a:cubicBezTo>
                  <a:cubicBezTo>
                    <a:pt x="9862" y="363"/>
                    <a:pt x="8901" y="1"/>
                    <a:pt x="793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8" name="Google Shape;6968;p50"/>
            <p:cNvSpPr/>
            <p:nvPr/>
          </p:nvSpPr>
          <p:spPr>
            <a:xfrm>
              <a:off x="-32048175" y="2342775"/>
              <a:ext cx="55950" cy="51025"/>
            </a:xfrm>
            <a:custGeom>
              <a:avLst/>
              <a:gdLst/>
              <a:ahLst/>
              <a:cxnLst/>
              <a:rect l="l" t="t" r="r" b="b"/>
              <a:pathLst>
                <a:path w="2238" h="2041" extrusionOk="0">
                  <a:moveTo>
                    <a:pt x="1119" y="662"/>
                  </a:moveTo>
                  <a:cubicBezTo>
                    <a:pt x="1206" y="662"/>
                    <a:pt x="1292" y="694"/>
                    <a:pt x="1355" y="757"/>
                  </a:cubicBezTo>
                  <a:cubicBezTo>
                    <a:pt x="1481" y="883"/>
                    <a:pt x="1481" y="1135"/>
                    <a:pt x="1355" y="1229"/>
                  </a:cubicBezTo>
                  <a:cubicBezTo>
                    <a:pt x="1292" y="1292"/>
                    <a:pt x="1206" y="1324"/>
                    <a:pt x="1119" y="1324"/>
                  </a:cubicBezTo>
                  <a:cubicBezTo>
                    <a:pt x="1032" y="1324"/>
                    <a:pt x="946" y="1292"/>
                    <a:pt x="883" y="1229"/>
                  </a:cubicBezTo>
                  <a:cubicBezTo>
                    <a:pt x="725" y="1135"/>
                    <a:pt x="725" y="914"/>
                    <a:pt x="883" y="757"/>
                  </a:cubicBezTo>
                  <a:cubicBezTo>
                    <a:pt x="946" y="694"/>
                    <a:pt x="1032" y="662"/>
                    <a:pt x="1119" y="662"/>
                  </a:cubicBezTo>
                  <a:close/>
                  <a:moveTo>
                    <a:pt x="1115" y="1"/>
                  </a:moveTo>
                  <a:cubicBezTo>
                    <a:pt x="851" y="1"/>
                    <a:pt x="584" y="95"/>
                    <a:pt x="379" y="284"/>
                  </a:cubicBezTo>
                  <a:cubicBezTo>
                    <a:pt x="1" y="694"/>
                    <a:pt x="1" y="1355"/>
                    <a:pt x="379" y="1733"/>
                  </a:cubicBezTo>
                  <a:cubicBezTo>
                    <a:pt x="599" y="1938"/>
                    <a:pt x="867" y="2041"/>
                    <a:pt x="1127" y="2041"/>
                  </a:cubicBezTo>
                  <a:cubicBezTo>
                    <a:pt x="1387" y="2041"/>
                    <a:pt x="1639" y="1938"/>
                    <a:pt x="1828" y="1733"/>
                  </a:cubicBezTo>
                  <a:cubicBezTo>
                    <a:pt x="2238" y="1355"/>
                    <a:pt x="2238" y="694"/>
                    <a:pt x="1828" y="284"/>
                  </a:cubicBezTo>
                  <a:cubicBezTo>
                    <a:pt x="1639" y="95"/>
                    <a:pt x="1379" y="1"/>
                    <a:pt x="111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969" name="Google Shape;6969;p50"/>
          <p:cNvSpPr/>
          <p:nvPr/>
        </p:nvSpPr>
        <p:spPr>
          <a:xfrm>
            <a:off x="5239142" y="2503695"/>
            <a:ext cx="336724" cy="333114"/>
          </a:xfrm>
          <a:custGeom>
            <a:avLst/>
            <a:gdLst/>
            <a:ahLst/>
            <a:cxnLst/>
            <a:rect l="l" t="t" r="r" b="b"/>
            <a:pathLst>
              <a:path w="11752" h="11626" extrusionOk="0">
                <a:moveTo>
                  <a:pt x="5829" y="662"/>
                </a:moveTo>
                <a:cubicBezTo>
                  <a:pt x="6049" y="662"/>
                  <a:pt x="6207" y="819"/>
                  <a:pt x="6207" y="1008"/>
                </a:cubicBezTo>
                <a:cubicBezTo>
                  <a:pt x="6207" y="1197"/>
                  <a:pt x="6049" y="1355"/>
                  <a:pt x="5829" y="1355"/>
                </a:cubicBezTo>
                <a:cubicBezTo>
                  <a:pt x="5640" y="1355"/>
                  <a:pt x="5482" y="1197"/>
                  <a:pt x="5482" y="1008"/>
                </a:cubicBezTo>
                <a:cubicBezTo>
                  <a:pt x="5482" y="819"/>
                  <a:pt x="5640" y="662"/>
                  <a:pt x="5829" y="662"/>
                </a:cubicBezTo>
                <a:close/>
                <a:moveTo>
                  <a:pt x="5829" y="2048"/>
                </a:moveTo>
                <a:cubicBezTo>
                  <a:pt x="6743" y="2048"/>
                  <a:pt x="7625" y="2363"/>
                  <a:pt x="8255" y="2898"/>
                </a:cubicBezTo>
                <a:lnTo>
                  <a:pt x="7247" y="3875"/>
                </a:lnTo>
                <a:cubicBezTo>
                  <a:pt x="6869" y="3560"/>
                  <a:pt x="6364" y="3403"/>
                  <a:pt x="5797" y="3403"/>
                </a:cubicBezTo>
                <a:cubicBezTo>
                  <a:pt x="5325" y="3403"/>
                  <a:pt x="4821" y="3560"/>
                  <a:pt x="4380" y="3875"/>
                </a:cubicBezTo>
                <a:lnTo>
                  <a:pt x="3435" y="2930"/>
                </a:lnTo>
                <a:cubicBezTo>
                  <a:pt x="4065" y="2363"/>
                  <a:pt x="4884" y="2048"/>
                  <a:pt x="5829" y="2048"/>
                </a:cubicBezTo>
                <a:close/>
                <a:moveTo>
                  <a:pt x="4852" y="1355"/>
                </a:moveTo>
                <a:cubicBezTo>
                  <a:pt x="4852" y="1418"/>
                  <a:pt x="4884" y="1449"/>
                  <a:pt x="4884" y="1449"/>
                </a:cubicBezTo>
                <a:cubicBezTo>
                  <a:pt x="3214" y="1796"/>
                  <a:pt x="1828" y="3151"/>
                  <a:pt x="1481" y="4883"/>
                </a:cubicBezTo>
                <a:cubicBezTo>
                  <a:pt x="1450" y="4883"/>
                  <a:pt x="1387" y="4820"/>
                  <a:pt x="1387" y="4820"/>
                </a:cubicBezTo>
                <a:lnTo>
                  <a:pt x="1387" y="3718"/>
                </a:lnTo>
                <a:cubicBezTo>
                  <a:pt x="1387" y="2426"/>
                  <a:pt x="2458" y="1355"/>
                  <a:pt x="3750" y="1355"/>
                </a:cubicBezTo>
                <a:close/>
                <a:moveTo>
                  <a:pt x="7908" y="1355"/>
                </a:moveTo>
                <a:cubicBezTo>
                  <a:pt x="9200" y="1355"/>
                  <a:pt x="10240" y="2426"/>
                  <a:pt x="10240" y="3718"/>
                </a:cubicBezTo>
                <a:lnTo>
                  <a:pt x="10240" y="4820"/>
                </a:lnTo>
                <a:cubicBezTo>
                  <a:pt x="10208" y="4820"/>
                  <a:pt x="10177" y="4883"/>
                  <a:pt x="10177" y="4883"/>
                </a:cubicBezTo>
                <a:cubicBezTo>
                  <a:pt x="9830" y="3182"/>
                  <a:pt x="8475" y="1796"/>
                  <a:pt x="6743" y="1449"/>
                </a:cubicBezTo>
                <a:cubicBezTo>
                  <a:pt x="6743" y="1418"/>
                  <a:pt x="6774" y="1355"/>
                  <a:pt x="6774" y="1355"/>
                </a:cubicBezTo>
                <a:close/>
                <a:moveTo>
                  <a:pt x="10618" y="5419"/>
                </a:moveTo>
                <a:cubicBezTo>
                  <a:pt x="10807" y="5419"/>
                  <a:pt x="10964" y="5576"/>
                  <a:pt x="10964" y="5765"/>
                </a:cubicBezTo>
                <a:cubicBezTo>
                  <a:pt x="10964" y="5986"/>
                  <a:pt x="10807" y="6143"/>
                  <a:pt x="10618" y="6143"/>
                </a:cubicBezTo>
                <a:cubicBezTo>
                  <a:pt x="10397" y="6143"/>
                  <a:pt x="10240" y="5986"/>
                  <a:pt x="10240" y="5765"/>
                </a:cubicBezTo>
                <a:cubicBezTo>
                  <a:pt x="10240" y="5576"/>
                  <a:pt x="10397" y="5419"/>
                  <a:pt x="10618" y="5419"/>
                </a:cubicBezTo>
                <a:close/>
                <a:moveTo>
                  <a:pt x="1040" y="5450"/>
                </a:moveTo>
                <a:cubicBezTo>
                  <a:pt x="1229" y="5450"/>
                  <a:pt x="1387" y="5608"/>
                  <a:pt x="1387" y="5828"/>
                </a:cubicBezTo>
                <a:cubicBezTo>
                  <a:pt x="1387" y="6017"/>
                  <a:pt x="1229" y="6175"/>
                  <a:pt x="1040" y="6175"/>
                </a:cubicBezTo>
                <a:cubicBezTo>
                  <a:pt x="851" y="6175"/>
                  <a:pt x="694" y="6017"/>
                  <a:pt x="694" y="5828"/>
                </a:cubicBezTo>
                <a:cubicBezTo>
                  <a:pt x="694" y="5608"/>
                  <a:pt x="851" y="5450"/>
                  <a:pt x="1040" y="5450"/>
                </a:cubicBezTo>
                <a:close/>
                <a:moveTo>
                  <a:pt x="5829" y="4096"/>
                </a:moveTo>
                <a:cubicBezTo>
                  <a:pt x="6774" y="4096"/>
                  <a:pt x="7530" y="4820"/>
                  <a:pt x="7530" y="5765"/>
                </a:cubicBezTo>
                <a:cubicBezTo>
                  <a:pt x="7530" y="6711"/>
                  <a:pt x="6837" y="7498"/>
                  <a:pt x="5829" y="7498"/>
                </a:cubicBezTo>
                <a:cubicBezTo>
                  <a:pt x="4884" y="7498"/>
                  <a:pt x="4096" y="6711"/>
                  <a:pt x="4159" y="5734"/>
                </a:cubicBezTo>
                <a:cubicBezTo>
                  <a:pt x="4191" y="4789"/>
                  <a:pt x="4884" y="4096"/>
                  <a:pt x="5829" y="4096"/>
                </a:cubicBezTo>
                <a:close/>
                <a:moveTo>
                  <a:pt x="2930" y="3371"/>
                </a:moveTo>
                <a:lnTo>
                  <a:pt x="3876" y="4316"/>
                </a:lnTo>
                <a:cubicBezTo>
                  <a:pt x="3561" y="4757"/>
                  <a:pt x="3403" y="5261"/>
                  <a:pt x="3403" y="5765"/>
                </a:cubicBezTo>
                <a:cubicBezTo>
                  <a:pt x="3403" y="6301"/>
                  <a:pt x="3561" y="6805"/>
                  <a:pt x="3876" y="7183"/>
                </a:cubicBezTo>
                <a:lnTo>
                  <a:pt x="2899" y="8191"/>
                </a:lnTo>
                <a:cubicBezTo>
                  <a:pt x="2363" y="7561"/>
                  <a:pt x="2048" y="6711"/>
                  <a:pt x="2048" y="5765"/>
                </a:cubicBezTo>
                <a:cubicBezTo>
                  <a:pt x="2048" y="4883"/>
                  <a:pt x="2363" y="4001"/>
                  <a:pt x="2930" y="3371"/>
                </a:cubicBezTo>
                <a:close/>
                <a:moveTo>
                  <a:pt x="8759" y="3340"/>
                </a:moveTo>
                <a:cubicBezTo>
                  <a:pt x="9294" y="4001"/>
                  <a:pt x="9609" y="4820"/>
                  <a:pt x="9609" y="5734"/>
                </a:cubicBezTo>
                <a:cubicBezTo>
                  <a:pt x="9578" y="6711"/>
                  <a:pt x="9263" y="7561"/>
                  <a:pt x="8727" y="8191"/>
                </a:cubicBezTo>
                <a:lnTo>
                  <a:pt x="7782" y="7246"/>
                </a:lnTo>
                <a:cubicBezTo>
                  <a:pt x="8097" y="6805"/>
                  <a:pt x="8255" y="6301"/>
                  <a:pt x="8255" y="5765"/>
                </a:cubicBezTo>
                <a:cubicBezTo>
                  <a:pt x="8255" y="5576"/>
                  <a:pt x="8192" y="5387"/>
                  <a:pt x="8160" y="5198"/>
                </a:cubicBezTo>
                <a:cubicBezTo>
                  <a:pt x="8097" y="4883"/>
                  <a:pt x="7971" y="4600"/>
                  <a:pt x="7782" y="4316"/>
                </a:cubicBezTo>
                <a:lnTo>
                  <a:pt x="8759" y="3340"/>
                </a:lnTo>
                <a:close/>
                <a:moveTo>
                  <a:pt x="7310" y="7719"/>
                </a:moveTo>
                <a:lnTo>
                  <a:pt x="8255" y="8664"/>
                </a:lnTo>
                <a:cubicBezTo>
                  <a:pt x="7562" y="9231"/>
                  <a:pt x="6743" y="9546"/>
                  <a:pt x="5829" y="9546"/>
                </a:cubicBezTo>
                <a:cubicBezTo>
                  <a:pt x="4947" y="9546"/>
                  <a:pt x="4065" y="9231"/>
                  <a:pt x="3435" y="8695"/>
                </a:cubicBezTo>
                <a:lnTo>
                  <a:pt x="4411" y="7719"/>
                </a:lnTo>
                <a:cubicBezTo>
                  <a:pt x="4821" y="8034"/>
                  <a:pt x="5325" y="8191"/>
                  <a:pt x="5829" y="8191"/>
                </a:cubicBezTo>
                <a:cubicBezTo>
                  <a:pt x="6364" y="8191"/>
                  <a:pt x="6869" y="8034"/>
                  <a:pt x="7310" y="7719"/>
                </a:cubicBezTo>
                <a:close/>
                <a:moveTo>
                  <a:pt x="1481" y="6711"/>
                </a:moveTo>
                <a:cubicBezTo>
                  <a:pt x="1828" y="8443"/>
                  <a:pt x="3214" y="9798"/>
                  <a:pt x="4884" y="10145"/>
                </a:cubicBezTo>
                <a:cubicBezTo>
                  <a:pt x="4884" y="10176"/>
                  <a:pt x="4852" y="10239"/>
                  <a:pt x="4852" y="10271"/>
                </a:cubicBezTo>
                <a:lnTo>
                  <a:pt x="3781" y="10271"/>
                </a:lnTo>
                <a:cubicBezTo>
                  <a:pt x="2458" y="10271"/>
                  <a:pt x="1387" y="9168"/>
                  <a:pt x="1387" y="7813"/>
                </a:cubicBezTo>
                <a:lnTo>
                  <a:pt x="1387" y="6774"/>
                </a:lnTo>
                <a:cubicBezTo>
                  <a:pt x="1418" y="6774"/>
                  <a:pt x="1481" y="6711"/>
                  <a:pt x="1481" y="6711"/>
                </a:cubicBezTo>
                <a:close/>
                <a:moveTo>
                  <a:pt x="10177" y="6711"/>
                </a:moveTo>
                <a:cubicBezTo>
                  <a:pt x="10208" y="6711"/>
                  <a:pt x="10240" y="6774"/>
                  <a:pt x="10240" y="6774"/>
                </a:cubicBezTo>
                <a:lnTo>
                  <a:pt x="10240" y="7876"/>
                </a:lnTo>
                <a:cubicBezTo>
                  <a:pt x="10240" y="9168"/>
                  <a:pt x="9200" y="10271"/>
                  <a:pt x="7877" y="10271"/>
                </a:cubicBezTo>
                <a:lnTo>
                  <a:pt x="6774" y="10271"/>
                </a:lnTo>
                <a:cubicBezTo>
                  <a:pt x="6774" y="10239"/>
                  <a:pt x="6743" y="10176"/>
                  <a:pt x="6743" y="10145"/>
                </a:cubicBezTo>
                <a:cubicBezTo>
                  <a:pt x="8475" y="9798"/>
                  <a:pt x="9830" y="8412"/>
                  <a:pt x="10177" y="6711"/>
                </a:cubicBezTo>
                <a:close/>
                <a:moveTo>
                  <a:pt x="5829" y="10239"/>
                </a:moveTo>
                <a:cubicBezTo>
                  <a:pt x="6049" y="10239"/>
                  <a:pt x="6207" y="10397"/>
                  <a:pt x="6207" y="10586"/>
                </a:cubicBezTo>
                <a:cubicBezTo>
                  <a:pt x="6144" y="10775"/>
                  <a:pt x="5986" y="10932"/>
                  <a:pt x="5829" y="10932"/>
                </a:cubicBezTo>
                <a:cubicBezTo>
                  <a:pt x="5640" y="10932"/>
                  <a:pt x="5482" y="10775"/>
                  <a:pt x="5482" y="10586"/>
                </a:cubicBezTo>
                <a:cubicBezTo>
                  <a:pt x="5482" y="10397"/>
                  <a:pt x="5640" y="10239"/>
                  <a:pt x="5829" y="10239"/>
                </a:cubicBezTo>
                <a:close/>
                <a:moveTo>
                  <a:pt x="5829" y="0"/>
                </a:moveTo>
                <a:cubicBezTo>
                  <a:pt x="5388" y="0"/>
                  <a:pt x="5010" y="315"/>
                  <a:pt x="4852" y="693"/>
                </a:cubicBezTo>
                <a:lnTo>
                  <a:pt x="3813" y="693"/>
                </a:lnTo>
                <a:cubicBezTo>
                  <a:pt x="2111" y="693"/>
                  <a:pt x="725" y="2079"/>
                  <a:pt x="725" y="3781"/>
                </a:cubicBezTo>
                <a:lnTo>
                  <a:pt x="725" y="4820"/>
                </a:lnTo>
                <a:cubicBezTo>
                  <a:pt x="316" y="4946"/>
                  <a:pt x="0" y="5356"/>
                  <a:pt x="0" y="5828"/>
                </a:cubicBezTo>
                <a:cubicBezTo>
                  <a:pt x="0" y="6301"/>
                  <a:pt x="316" y="6648"/>
                  <a:pt x="725" y="6805"/>
                </a:cubicBezTo>
                <a:lnTo>
                  <a:pt x="725" y="7876"/>
                </a:lnTo>
                <a:cubicBezTo>
                  <a:pt x="725" y="9546"/>
                  <a:pt x="2111" y="10964"/>
                  <a:pt x="3813" y="10964"/>
                </a:cubicBezTo>
                <a:lnTo>
                  <a:pt x="4915" y="10964"/>
                </a:lnTo>
                <a:cubicBezTo>
                  <a:pt x="5073" y="11373"/>
                  <a:pt x="5419" y="11625"/>
                  <a:pt x="5892" y="11625"/>
                </a:cubicBezTo>
                <a:cubicBezTo>
                  <a:pt x="6333" y="11625"/>
                  <a:pt x="6711" y="11310"/>
                  <a:pt x="6869" y="10932"/>
                </a:cubicBezTo>
                <a:lnTo>
                  <a:pt x="7971" y="10932"/>
                </a:lnTo>
                <a:cubicBezTo>
                  <a:pt x="9672" y="10932"/>
                  <a:pt x="11059" y="9546"/>
                  <a:pt x="11059" y="7845"/>
                </a:cubicBezTo>
                <a:lnTo>
                  <a:pt x="11059" y="6774"/>
                </a:lnTo>
                <a:cubicBezTo>
                  <a:pt x="11216" y="6711"/>
                  <a:pt x="11311" y="6648"/>
                  <a:pt x="11437" y="6522"/>
                </a:cubicBezTo>
                <a:cubicBezTo>
                  <a:pt x="11626" y="6333"/>
                  <a:pt x="11752" y="6049"/>
                  <a:pt x="11752" y="5765"/>
                </a:cubicBezTo>
                <a:cubicBezTo>
                  <a:pt x="11752" y="5513"/>
                  <a:pt x="11626" y="5230"/>
                  <a:pt x="11437" y="5041"/>
                </a:cubicBezTo>
                <a:cubicBezTo>
                  <a:pt x="11248" y="4946"/>
                  <a:pt x="11090" y="4883"/>
                  <a:pt x="10964" y="4820"/>
                </a:cubicBezTo>
                <a:lnTo>
                  <a:pt x="10964" y="3781"/>
                </a:lnTo>
                <a:cubicBezTo>
                  <a:pt x="10964" y="2079"/>
                  <a:pt x="9578" y="693"/>
                  <a:pt x="7877" y="693"/>
                </a:cubicBezTo>
                <a:lnTo>
                  <a:pt x="6837" y="693"/>
                </a:lnTo>
                <a:cubicBezTo>
                  <a:pt x="6711" y="315"/>
                  <a:pt x="6301" y="0"/>
                  <a:pt x="5829" y="0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970" name="Google Shape;6970;p50"/>
          <p:cNvGrpSpPr/>
          <p:nvPr/>
        </p:nvGrpSpPr>
        <p:grpSpPr>
          <a:xfrm>
            <a:off x="1449401" y="1681651"/>
            <a:ext cx="334919" cy="335836"/>
            <a:chOff x="-35495600" y="1912725"/>
            <a:chExt cx="292225" cy="293025"/>
          </a:xfrm>
          <a:solidFill>
            <a:srgbClr val="171536"/>
          </a:solidFill>
        </p:grpSpPr>
        <p:sp>
          <p:nvSpPr>
            <p:cNvPr id="6971" name="Google Shape;6971;p50"/>
            <p:cNvSpPr/>
            <p:nvPr/>
          </p:nvSpPr>
          <p:spPr>
            <a:xfrm>
              <a:off x="-35495600" y="1912725"/>
              <a:ext cx="102400" cy="293025"/>
            </a:xfrm>
            <a:custGeom>
              <a:avLst/>
              <a:gdLst/>
              <a:ahLst/>
              <a:cxnLst/>
              <a:rect l="l" t="t" r="r" b="b"/>
              <a:pathLst>
                <a:path w="4096" h="11721" extrusionOk="0">
                  <a:moveTo>
                    <a:pt x="3088" y="726"/>
                  </a:moveTo>
                  <a:cubicBezTo>
                    <a:pt x="3277" y="726"/>
                    <a:pt x="3435" y="883"/>
                    <a:pt x="3435" y="1041"/>
                  </a:cubicBezTo>
                  <a:lnTo>
                    <a:pt x="3435" y="3120"/>
                  </a:lnTo>
                  <a:cubicBezTo>
                    <a:pt x="3435" y="3309"/>
                    <a:pt x="3277" y="3467"/>
                    <a:pt x="3088" y="3467"/>
                  </a:cubicBezTo>
                  <a:lnTo>
                    <a:pt x="2710" y="3467"/>
                  </a:lnTo>
                  <a:lnTo>
                    <a:pt x="2710" y="726"/>
                  </a:lnTo>
                  <a:close/>
                  <a:moveTo>
                    <a:pt x="2080" y="757"/>
                  </a:moveTo>
                  <a:lnTo>
                    <a:pt x="2080" y="3561"/>
                  </a:lnTo>
                  <a:cubicBezTo>
                    <a:pt x="1702" y="3719"/>
                    <a:pt x="1418" y="4065"/>
                    <a:pt x="1418" y="4538"/>
                  </a:cubicBezTo>
                  <a:lnTo>
                    <a:pt x="1418" y="7310"/>
                  </a:lnTo>
                  <a:cubicBezTo>
                    <a:pt x="1418" y="7720"/>
                    <a:pt x="1702" y="8129"/>
                    <a:pt x="2080" y="8287"/>
                  </a:cubicBezTo>
                  <a:lnTo>
                    <a:pt x="2080" y="11028"/>
                  </a:lnTo>
                  <a:cubicBezTo>
                    <a:pt x="1292" y="10870"/>
                    <a:pt x="725" y="10177"/>
                    <a:pt x="725" y="9326"/>
                  </a:cubicBezTo>
                  <a:lnTo>
                    <a:pt x="725" y="2458"/>
                  </a:lnTo>
                  <a:cubicBezTo>
                    <a:pt x="725" y="1639"/>
                    <a:pt x="1292" y="915"/>
                    <a:pt x="2080" y="757"/>
                  </a:cubicBezTo>
                  <a:close/>
                  <a:moveTo>
                    <a:pt x="3136" y="8314"/>
                  </a:moveTo>
                  <a:cubicBezTo>
                    <a:pt x="3303" y="8314"/>
                    <a:pt x="3435" y="8461"/>
                    <a:pt x="3435" y="8633"/>
                  </a:cubicBezTo>
                  <a:lnTo>
                    <a:pt x="3435" y="10681"/>
                  </a:lnTo>
                  <a:cubicBezTo>
                    <a:pt x="3435" y="10870"/>
                    <a:pt x="3277" y="11028"/>
                    <a:pt x="3088" y="11028"/>
                  </a:cubicBezTo>
                  <a:lnTo>
                    <a:pt x="2710" y="11028"/>
                  </a:lnTo>
                  <a:lnTo>
                    <a:pt x="2710" y="8318"/>
                  </a:lnTo>
                  <a:lnTo>
                    <a:pt x="3088" y="8318"/>
                  </a:lnTo>
                  <a:cubicBezTo>
                    <a:pt x="3104" y="8316"/>
                    <a:pt x="3120" y="8314"/>
                    <a:pt x="3136" y="8314"/>
                  </a:cubicBezTo>
                  <a:close/>
                  <a:moveTo>
                    <a:pt x="2395" y="1"/>
                  </a:moveTo>
                  <a:cubicBezTo>
                    <a:pt x="1072" y="1"/>
                    <a:pt x="0" y="1104"/>
                    <a:pt x="0" y="2427"/>
                  </a:cubicBezTo>
                  <a:lnTo>
                    <a:pt x="0" y="9263"/>
                  </a:lnTo>
                  <a:cubicBezTo>
                    <a:pt x="0" y="10618"/>
                    <a:pt x="1072" y="11721"/>
                    <a:pt x="2395" y="11721"/>
                  </a:cubicBezTo>
                  <a:lnTo>
                    <a:pt x="3088" y="11721"/>
                  </a:lnTo>
                  <a:cubicBezTo>
                    <a:pt x="3624" y="11721"/>
                    <a:pt x="4096" y="11248"/>
                    <a:pt x="4096" y="10681"/>
                  </a:cubicBezTo>
                  <a:lnTo>
                    <a:pt x="4096" y="8633"/>
                  </a:lnTo>
                  <a:cubicBezTo>
                    <a:pt x="4096" y="8098"/>
                    <a:pt x="3624" y="7625"/>
                    <a:pt x="3088" y="7625"/>
                  </a:cubicBezTo>
                  <a:lnTo>
                    <a:pt x="2395" y="7625"/>
                  </a:lnTo>
                  <a:cubicBezTo>
                    <a:pt x="2206" y="7625"/>
                    <a:pt x="2048" y="7468"/>
                    <a:pt x="2048" y="7247"/>
                  </a:cubicBezTo>
                  <a:lnTo>
                    <a:pt x="2048" y="4506"/>
                  </a:lnTo>
                  <a:cubicBezTo>
                    <a:pt x="2048" y="4317"/>
                    <a:pt x="2206" y="4160"/>
                    <a:pt x="2395" y="4160"/>
                  </a:cubicBezTo>
                  <a:lnTo>
                    <a:pt x="3088" y="4160"/>
                  </a:lnTo>
                  <a:cubicBezTo>
                    <a:pt x="3624" y="4160"/>
                    <a:pt x="4096" y="3687"/>
                    <a:pt x="4096" y="3120"/>
                  </a:cubicBezTo>
                  <a:lnTo>
                    <a:pt x="4096" y="1041"/>
                  </a:lnTo>
                  <a:cubicBezTo>
                    <a:pt x="4096" y="474"/>
                    <a:pt x="3624" y="1"/>
                    <a:pt x="308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2" name="Google Shape;6972;p50"/>
            <p:cNvSpPr/>
            <p:nvPr/>
          </p:nvSpPr>
          <p:spPr>
            <a:xfrm>
              <a:off x="-35305775" y="1912725"/>
              <a:ext cx="102400" cy="292250"/>
            </a:xfrm>
            <a:custGeom>
              <a:avLst/>
              <a:gdLst/>
              <a:ahLst/>
              <a:cxnLst/>
              <a:rect l="l" t="t" r="r" b="b"/>
              <a:pathLst>
                <a:path w="4096" h="11690" extrusionOk="0">
                  <a:moveTo>
                    <a:pt x="1386" y="694"/>
                  </a:moveTo>
                  <a:lnTo>
                    <a:pt x="1386" y="3435"/>
                  </a:lnTo>
                  <a:lnTo>
                    <a:pt x="1040" y="3435"/>
                  </a:lnTo>
                  <a:cubicBezTo>
                    <a:pt x="1023" y="3438"/>
                    <a:pt x="1007" y="3439"/>
                    <a:pt x="992" y="3439"/>
                  </a:cubicBezTo>
                  <a:cubicBezTo>
                    <a:pt x="825" y="3439"/>
                    <a:pt x="693" y="3293"/>
                    <a:pt x="693" y="3120"/>
                  </a:cubicBezTo>
                  <a:lnTo>
                    <a:pt x="693" y="1041"/>
                  </a:lnTo>
                  <a:cubicBezTo>
                    <a:pt x="693" y="852"/>
                    <a:pt x="851" y="694"/>
                    <a:pt x="1040" y="694"/>
                  </a:cubicBezTo>
                  <a:close/>
                  <a:moveTo>
                    <a:pt x="1386" y="8287"/>
                  </a:moveTo>
                  <a:lnTo>
                    <a:pt x="1386" y="10996"/>
                  </a:lnTo>
                  <a:lnTo>
                    <a:pt x="1040" y="10996"/>
                  </a:lnTo>
                  <a:cubicBezTo>
                    <a:pt x="851" y="10996"/>
                    <a:pt x="693" y="10839"/>
                    <a:pt x="693" y="10681"/>
                  </a:cubicBezTo>
                  <a:lnTo>
                    <a:pt x="693" y="8633"/>
                  </a:lnTo>
                  <a:cubicBezTo>
                    <a:pt x="693" y="8444"/>
                    <a:pt x="851" y="8287"/>
                    <a:pt x="1040" y="8287"/>
                  </a:cubicBezTo>
                  <a:close/>
                  <a:moveTo>
                    <a:pt x="2016" y="757"/>
                  </a:moveTo>
                  <a:cubicBezTo>
                    <a:pt x="2804" y="915"/>
                    <a:pt x="3403" y="1639"/>
                    <a:pt x="3403" y="2458"/>
                  </a:cubicBezTo>
                  <a:lnTo>
                    <a:pt x="3403" y="9295"/>
                  </a:lnTo>
                  <a:cubicBezTo>
                    <a:pt x="3403" y="10114"/>
                    <a:pt x="2804" y="10839"/>
                    <a:pt x="2016" y="10996"/>
                  </a:cubicBezTo>
                  <a:lnTo>
                    <a:pt x="2016" y="8255"/>
                  </a:lnTo>
                  <a:cubicBezTo>
                    <a:pt x="2426" y="8098"/>
                    <a:pt x="2678" y="7720"/>
                    <a:pt x="2678" y="7247"/>
                  </a:cubicBezTo>
                  <a:lnTo>
                    <a:pt x="2678" y="4506"/>
                  </a:lnTo>
                  <a:cubicBezTo>
                    <a:pt x="2678" y="4065"/>
                    <a:pt x="2426" y="3687"/>
                    <a:pt x="2016" y="3530"/>
                  </a:cubicBezTo>
                  <a:lnTo>
                    <a:pt x="2016" y="757"/>
                  </a:lnTo>
                  <a:close/>
                  <a:moveTo>
                    <a:pt x="1040" y="1"/>
                  </a:moveTo>
                  <a:cubicBezTo>
                    <a:pt x="473" y="1"/>
                    <a:pt x="0" y="474"/>
                    <a:pt x="0" y="1041"/>
                  </a:cubicBezTo>
                  <a:lnTo>
                    <a:pt x="0" y="3120"/>
                  </a:lnTo>
                  <a:cubicBezTo>
                    <a:pt x="0" y="3687"/>
                    <a:pt x="473" y="4128"/>
                    <a:pt x="1040" y="4128"/>
                  </a:cubicBezTo>
                  <a:lnTo>
                    <a:pt x="1701" y="4128"/>
                  </a:lnTo>
                  <a:cubicBezTo>
                    <a:pt x="1890" y="4128"/>
                    <a:pt x="2048" y="4286"/>
                    <a:pt x="2048" y="4506"/>
                  </a:cubicBezTo>
                  <a:lnTo>
                    <a:pt x="2048" y="7247"/>
                  </a:lnTo>
                  <a:cubicBezTo>
                    <a:pt x="2048" y="7436"/>
                    <a:pt x="1890" y="7625"/>
                    <a:pt x="1701" y="7625"/>
                  </a:cubicBezTo>
                  <a:lnTo>
                    <a:pt x="1040" y="7625"/>
                  </a:lnTo>
                  <a:cubicBezTo>
                    <a:pt x="473" y="7625"/>
                    <a:pt x="0" y="8098"/>
                    <a:pt x="0" y="8633"/>
                  </a:cubicBezTo>
                  <a:lnTo>
                    <a:pt x="0" y="10681"/>
                  </a:lnTo>
                  <a:cubicBezTo>
                    <a:pt x="0" y="11248"/>
                    <a:pt x="473" y="11689"/>
                    <a:pt x="1040" y="11689"/>
                  </a:cubicBezTo>
                  <a:lnTo>
                    <a:pt x="1701" y="11689"/>
                  </a:lnTo>
                  <a:cubicBezTo>
                    <a:pt x="3056" y="11689"/>
                    <a:pt x="4096" y="10650"/>
                    <a:pt x="4096" y="9295"/>
                  </a:cubicBezTo>
                  <a:lnTo>
                    <a:pt x="4096" y="2458"/>
                  </a:lnTo>
                  <a:cubicBezTo>
                    <a:pt x="4096" y="1104"/>
                    <a:pt x="2993" y="1"/>
                    <a:pt x="170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3" name="Google Shape;6973;p50"/>
            <p:cNvSpPr/>
            <p:nvPr/>
          </p:nvSpPr>
          <p:spPr>
            <a:xfrm>
              <a:off x="-35427875" y="2017025"/>
              <a:ext cx="155200" cy="85800"/>
            </a:xfrm>
            <a:custGeom>
              <a:avLst/>
              <a:gdLst/>
              <a:ahLst/>
              <a:cxnLst/>
              <a:rect l="l" t="t" r="r" b="b"/>
              <a:pathLst>
                <a:path w="6208" h="3432" extrusionOk="0">
                  <a:moveTo>
                    <a:pt x="4853" y="1122"/>
                  </a:moveTo>
                  <a:lnTo>
                    <a:pt x="5420" y="1657"/>
                  </a:lnTo>
                  <a:lnTo>
                    <a:pt x="4853" y="2256"/>
                  </a:lnTo>
                  <a:cubicBezTo>
                    <a:pt x="4821" y="2130"/>
                    <a:pt x="4695" y="2035"/>
                    <a:pt x="4538" y="2035"/>
                  </a:cubicBezTo>
                  <a:lnTo>
                    <a:pt x="1734" y="2035"/>
                  </a:lnTo>
                  <a:cubicBezTo>
                    <a:pt x="1576" y="2035"/>
                    <a:pt x="1482" y="2098"/>
                    <a:pt x="1419" y="2256"/>
                  </a:cubicBezTo>
                  <a:lnTo>
                    <a:pt x="883" y="1657"/>
                  </a:lnTo>
                  <a:lnTo>
                    <a:pt x="1419" y="1122"/>
                  </a:lnTo>
                  <a:cubicBezTo>
                    <a:pt x="1482" y="1248"/>
                    <a:pt x="1576" y="1342"/>
                    <a:pt x="1734" y="1342"/>
                  </a:cubicBezTo>
                  <a:lnTo>
                    <a:pt x="4538" y="1342"/>
                  </a:lnTo>
                  <a:cubicBezTo>
                    <a:pt x="4695" y="1342"/>
                    <a:pt x="4821" y="1279"/>
                    <a:pt x="4853" y="1122"/>
                  </a:cubicBezTo>
                  <a:close/>
                  <a:moveTo>
                    <a:pt x="1715" y="0"/>
                  </a:moveTo>
                  <a:cubicBezTo>
                    <a:pt x="1631" y="0"/>
                    <a:pt x="1553" y="22"/>
                    <a:pt x="1513" y="82"/>
                  </a:cubicBezTo>
                  <a:lnTo>
                    <a:pt x="127" y="1468"/>
                  </a:lnTo>
                  <a:cubicBezTo>
                    <a:pt x="1" y="1594"/>
                    <a:pt x="1" y="1783"/>
                    <a:pt x="127" y="1941"/>
                  </a:cubicBezTo>
                  <a:lnTo>
                    <a:pt x="1513" y="3327"/>
                  </a:lnTo>
                  <a:cubicBezTo>
                    <a:pt x="1550" y="3401"/>
                    <a:pt x="1619" y="3432"/>
                    <a:pt x="1696" y="3432"/>
                  </a:cubicBezTo>
                  <a:cubicBezTo>
                    <a:pt x="1750" y="3432"/>
                    <a:pt x="1807" y="3416"/>
                    <a:pt x="1860" y="3390"/>
                  </a:cubicBezTo>
                  <a:cubicBezTo>
                    <a:pt x="1986" y="3359"/>
                    <a:pt x="2049" y="3201"/>
                    <a:pt x="2049" y="3075"/>
                  </a:cubicBezTo>
                  <a:lnTo>
                    <a:pt x="2049" y="2729"/>
                  </a:lnTo>
                  <a:lnTo>
                    <a:pt x="4160" y="2729"/>
                  </a:lnTo>
                  <a:lnTo>
                    <a:pt x="4160" y="3075"/>
                  </a:lnTo>
                  <a:cubicBezTo>
                    <a:pt x="4160" y="3233"/>
                    <a:pt x="4223" y="3359"/>
                    <a:pt x="4349" y="3390"/>
                  </a:cubicBezTo>
                  <a:cubicBezTo>
                    <a:pt x="4401" y="3416"/>
                    <a:pt x="4458" y="3432"/>
                    <a:pt x="4512" y="3432"/>
                  </a:cubicBezTo>
                  <a:cubicBezTo>
                    <a:pt x="4589" y="3432"/>
                    <a:pt x="4658" y="3401"/>
                    <a:pt x="4695" y="3327"/>
                  </a:cubicBezTo>
                  <a:lnTo>
                    <a:pt x="6081" y="1941"/>
                  </a:lnTo>
                  <a:cubicBezTo>
                    <a:pt x="6207" y="1815"/>
                    <a:pt x="6207" y="1594"/>
                    <a:pt x="6081" y="1468"/>
                  </a:cubicBezTo>
                  <a:lnTo>
                    <a:pt x="4695" y="82"/>
                  </a:lnTo>
                  <a:cubicBezTo>
                    <a:pt x="4649" y="36"/>
                    <a:pt x="4552" y="7"/>
                    <a:pt x="4454" y="7"/>
                  </a:cubicBezTo>
                  <a:cubicBezTo>
                    <a:pt x="4418" y="7"/>
                    <a:pt x="4382" y="11"/>
                    <a:pt x="4349" y="19"/>
                  </a:cubicBezTo>
                  <a:cubicBezTo>
                    <a:pt x="4223" y="51"/>
                    <a:pt x="4160" y="208"/>
                    <a:pt x="4160" y="334"/>
                  </a:cubicBezTo>
                  <a:lnTo>
                    <a:pt x="4160" y="681"/>
                  </a:lnTo>
                  <a:lnTo>
                    <a:pt x="2049" y="681"/>
                  </a:lnTo>
                  <a:lnTo>
                    <a:pt x="2049" y="334"/>
                  </a:lnTo>
                  <a:cubicBezTo>
                    <a:pt x="2049" y="177"/>
                    <a:pt x="1986" y="51"/>
                    <a:pt x="1860" y="19"/>
                  </a:cubicBezTo>
                  <a:cubicBezTo>
                    <a:pt x="1814" y="8"/>
                    <a:pt x="1763" y="0"/>
                    <a:pt x="171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974" name="Google Shape;6974;p50"/>
          <p:cNvSpPr/>
          <p:nvPr/>
        </p:nvSpPr>
        <p:spPr>
          <a:xfrm>
            <a:off x="1446666" y="2108290"/>
            <a:ext cx="336724" cy="334919"/>
          </a:xfrm>
          <a:custGeom>
            <a:avLst/>
            <a:gdLst/>
            <a:ahLst/>
            <a:cxnLst/>
            <a:rect l="l" t="t" r="r" b="b"/>
            <a:pathLst>
              <a:path w="11752" h="11689" extrusionOk="0">
                <a:moveTo>
                  <a:pt x="5860" y="662"/>
                </a:moveTo>
                <a:cubicBezTo>
                  <a:pt x="6427" y="662"/>
                  <a:pt x="6900" y="1135"/>
                  <a:pt x="6900" y="1670"/>
                </a:cubicBezTo>
                <a:cubicBezTo>
                  <a:pt x="6900" y="2238"/>
                  <a:pt x="6427" y="2710"/>
                  <a:pt x="5860" y="2710"/>
                </a:cubicBezTo>
                <a:cubicBezTo>
                  <a:pt x="5293" y="2710"/>
                  <a:pt x="4821" y="2238"/>
                  <a:pt x="4821" y="1670"/>
                </a:cubicBezTo>
                <a:cubicBezTo>
                  <a:pt x="4821" y="1135"/>
                  <a:pt x="5293" y="662"/>
                  <a:pt x="5860" y="662"/>
                </a:cubicBezTo>
                <a:close/>
                <a:moveTo>
                  <a:pt x="5860" y="3372"/>
                </a:moveTo>
                <a:cubicBezTo>
                  <a:pt x="7058" y="3403"/>
                  <a:pt x="8034" y="4317"/>
                  <a:pt x="8223" y="5451"/>
                </a:cubicBezTo>
                <a:lnTo>
                  <a:pt x="3466" y="5451"/>
                </a:lnTo>
                <a:cubicBezTo>
                  <a:pt x="3624" y="4285"/>
                  <a:pt x="4663" y="3372"/>
                  <a:pt x="5860" y="3372"/>
                </a:cubicBezTo>
                <a:close/>
                <a:moveTo>
                  <a:pt x="9420" y="7562"/>
                </a:moveTo>
                <a:cubicBezTo>
                  <a:pt x="9956" y="7562"/>
                  <a:pt x="10429" y="7814"/>
                  <a:pt x="10744" y="8223"/>
                </a:cubicBezTo>
                <a:lnTo>
                  <a:pt x="10082" y="8223"/>
                </a:lnTo>
                <a:cubicBezTo>
                  <a:pt x="9546" y="8223"/>
                  <a:pt x="9074" y="8696"/>
                  <a:pt x="9074" y="9232"/>
                </a:cubicBezTo>
                <a:cubicBezTo>
                  <a:pt x="9074" y="9799"/>
                  <a:pt x="9546" y="10271"/>
                  <a:pt x="10082" y="10271"/>
                </a:cubicBezTo>
                <a:lnTo>
                  <a:pt x="10744" y="10271"/>
                </a:lnTo>
                <a:cubicBezTo>
                  <a:pt x="10429" y="10712"/>
                  <a:pt x="9925" y="10933"/>
                  <a:pt x="9420" y="10933"/>
                </a:cubicBezTo>
                <a:cubicBezTo>
                  <a:pt x="8696" y="10933"/>
                  <a:pt x="8034" y="10460"/>
                  <a:pt x="7814" y="9799"/>
                </a:cubicBezTo>
                <a:cubicBezTo>
                  <a:pt x="7751" y="9673"/>
                  <a:pt x="7593" y="9547"/>
                  <a:pt x="7499" y="9547"/>
                </a:cubicBezTo>
                <a:lnTo>
                  <a:pt x="4222" y="9547"/>
                </a:lnTo>
                <a:cubicBezTo>
                  <a:pt x="4065" y="9547"/>
                  <a:pt x="3939" y="9641"/>
                  <a:pt x="3907" y="9799"/>
                </a:cubicBezTo>
                <a:cubicBezTo>
                  <a:pt x="3655" y="10460"/>
                  <a:pt x="2993" y="10933"/>
                  <a:pt x="2300" y="10933"/>
                </a:cubicBezTo>
                <a:cubicBezTo>
                  <a:pt x="1733" y="10933"/>
                  <a:pt x="1261" y="10649"/>
                  <a:pt x="914" y="10271"/>
                </a:cubicBezTo>
                <a:lnTo>
                  <a:pt x="1576" y="10271"/>
                </a:lnTo>
                <a:cubicBezTo>
                  <a:pt x="2143" y="10271"/>
                  <a:pt x="2615" y="9799"/>
                  <a:pt x="2615" y="9232"/>
                </a:cubicBezTo>
                <a:cubicBezTo>
                  <a:pt x="2615" y="8696"/>
                  <a:pt x="2143" y="8223"/>
                  <a:pt x="1576" y="8223"/>
                </a:cubicBezTo>
                <a:lnTo>
                  <a:pt x="914" y="8223"/>
                </a:lnTo>
                <a:cubicBezTo>
                  <a:pt x="1229" y="7782"/>
                  <a:pt x="1733" y="7562"/>
                  <a:pt x="2300" y="7562"/>
                </a:cubicBezTo>
                <a:cubicBezTo>
                  <a:pt x="2993" y="7562"/>
                  <a:pt x="3655" y="8034"/>
                  <a:pt x="3907" y="8696"/>
                </a:cubicBezTo>
                <a:cubicBezTo>
                  <a:pt x="3939" y="8822"/>
                  <a:pt x="4096" y="8917"/>
                  <a:pt x="4222" y="8917"/>
                </a:cubicBezTo>
                <a:lnTo>
                  <a:pt x="7499" y="8917"/>
                </a:lnTo>
                <a:cubicBezTo>
                  <a:pt x="7656" y="8917"/>
                  <a:pt x="7751" y="8854"/>
                  <a:pt x="7814" y="8696"/>
                </a:cubicBezTo>
                <a:cubicBezTo>
                  <a:pt x="8034" y="8034"/>
                  <a:pt x="8727" y="7562"/>
                  <a:pt x="9420" y="7562"/>
                </a:cubicBezTo>
                <a:close/>
                <a:moveTo>
                  <a:pt x="5860" y="1"/>
                </a:moveTo>
                <a:cubicBezTo>
                  <a:pt x="4915" y="1"/>
                  <a:pt x="4128" y="725"/>
                  <a:pt x="4128" y="1670"/>
                </a:cubicBezTo>
                <a:cubicBezTo>
                  <a:pt x="4128" y="2143"/>
                  <a:pt x="4348" y="2584"/>
                  <a:pt x="4663" y="2899"/>
                </a:cubicBezTo>
                <a:lnTo>
                  <a:pt x="4695" y="2931"/>
                </a:lnTo>
                <a:cubicBezTo>
                  <a:pt x="3592" y="3372"/>
                  <a:pt x="2773" y="4474"/>
                  <a:pt x="2773" y="5829"/>
                </a:cubicBezTo>
                <a:cubicBezTo>
                  <a:pt x="2773" y="6018"/>
                  <a:pt x="2930" y="6176"/>
                  <a:pt x="3119" y="6176"/>
                </a:cubicBezTo>
                <a:lnTo>
                  <a:pt x="5514" y="6176"/>
                </a:lnTo>
                <a:lnTo>
                  <a:pt x="5514" y="8255"/>
                </a:lnTo>
                <a:lnTo>
                  <a:pt x="4443" y="8255"/>
                </a:lnTo>
                <a:cubicBezTo>
                  <a:pt x="4065" y="7436"/>
                  <a:pt x="3245" y="6869"/>
                  <a:pt x="2300" y="6869"/>
                </a:cubicBezTo>
                <a:cubicBezTo>
                  <a:pt x="1261" y="6869"/>
                  <a:pt x="410" y="7499"/>
                  <a:pt x="32" y="8444"/>
                </a:cubicBezTo>
                <a:cubicBezTo>
                  <a:pt x="0" y="8570"/>
                  <a:pt x="0" y="8696"/>
                  <a:pt x="95" y="8759"/>
                </a:cubicBezTo>
                <a:cubicBezTo>
                  <a:pt x="158" y="8854"/>
                  <a:pt x="253" y="8917"/>
                  <a:pt x="347" y="8917"/>
                </a:cubicBezTo>
                <a:lnTo>
                  <a:pt x="1607" y="8917"/>
                </a:lnTo>
                <a:cubicBezTo>
                  <a:pt x="1828" y="8917"/>
                  <a:pt x="1985" y="9074"/>
                  <a:pt x="1985" y="9295"/>
                </a:cubicBezTo>
                <a:cubicBezTo>
                  <a:pt x="1985" y="9484"/>
                  <a:pt x="1828" y="9641"/>
                  <a:pt x="1607" y="9641"/>
                </a:cubicBezTo>
                <a:lnTo>
                  <a:pt x="347" y="9641"/>
                </a:lnTo>
                <a:cubicBezTo>
                  <a:pt x="253" y="9641"/>
                  <a:pt x="158" y="9673"/>
                  <a:pt x="95" y="9799"/>
                </a:cubicBezTo>
                <a:cubicBezTo>
                  <a:pt x="0" y="9862"/>
                  <a:pt x="0" y="9988"/>
                  <a:pt x="32" y="10114"/>
                </a:cubicBezTo>
                <a:cubicBezTo>
                  <a:pt x="410" y="11059"/>
                  <a:pt x="1292" y="11689"/>
                  <a:pt x="2300" y="11689"/>
                </a:cubicBezTo>
                <a:cubicBezTo>
                  <a:pt x="3182" y="11689"/>
                  <a:pt x="4065" y="11122"/>
                  <a:pt x="4443" y="10303"/>
                </a:cubicBezTo>
                <a:lnTo>
                  <a:pt x="7278" y="10303"/>
                </a:lnTo>
                <a:cubicBezTo>
                  <a:pt x="7688" y="11122"/>
                  <a:pt x="8507" y="11689"/>
                  <a:pt x="9452" y="11689"/>
                </a:cubicBezTo>
                <a:cubicBezTo>
                  <a:pt x="10492" y="11689"/>
                  <a:pt x="11342" y="11059"/>
                  <a:pt x="11689" y="10114"/>
                </a:cubicBezTo>
                <a:cubicBezTo>
                  <a:pt x="11752" y="9988"/>
                  <a:pt x="11752" y="9862"/>
                  <a:pt x="11657" y="9799"/>
                </a:cubicBezTo>
                <a:cubicBezTo>
                  <a:pt x="11594" y="9704"/>
                  <a:pt x="11500" y="9641"/>
                  <a:pt x="11374" y="9641"/>
                </a:cubicBezTo>
                <a:lnTo>
                  <a:pt x="10114" y="9641"/>
                </a:lnTo>
                <a:cubicBezTo>
                  <a:pt x="9925" y="9641"/>
                  <a:pt x="9767" y="9484"/>
                  <a:pt x="9767" y="9295"/>
                </a:cubicBezTo>
                <a:cubicBezTo>
                  <a:pt x="9767" y="9074"/>
                  <a:pt x="9925" y="8917"/>
                  <a:pt x="10114" y="8917"/>
                </a:cubicBezTo>
                <a:lnTo>
                  <a:pt x="11374" y="8917"/>
                </a:lnTo>
                <a:cubicBezTo>
                  <a:pt x="11500" y="8917"/>
                  <a:pt x="11594" y="8885"/>
                  <a:pt x="11657" y="8759"/>
                </a:cubicBezTo>
                <a:cubicBezTo>
                  <a:pt x="11752" y="8696"/>
                  <a:pt x="11752" y="8570"/>
                  <a:pt x="11689" y="8444"/>
                </a:cubicBezTo>
                <a:cubicBezTo>
                  <a:pt x="11342" y="7499"/>
                  <a:pt x="10429" y="6869"/>
                  <a:pt x="9452" y="6869"/>
                </a:cubicBezTo>
                <a:cubicBezTo>
                  <a:pt x="8538" y="6869"/>
                  <a:pt x="7688" y="7436"/>
                  <a:pt x="7278" y="8255"/>
                </a:cubicBezTo>
                <a:lnTo>
                  <a:pt x="6238" y="8255"/>
                </a:lnTo>
                <a:lnTo>
                  <a:pt x="6238" y="6176"/>
                </a:lnTo>
                <a:lnTo>
                  <a:pt x="8633" y="6176"/>
                </a:lnTo>
                <a:cubicBezTo>
                  <a:pt x="8822" y="6176"/>
                  <a:pt x="8979" y="6018"/>
                  <a:pt x="8979" y="5829"/>
                </a:cubicBezTo>
                <a:cubicBezTo>
                  <a:pt x="8979" y="4506"/>
                  <a:pt x="8192" y="3403"/>
                  <a:pt x="7058" y="2931"/>
                </a:cubicBezTo>
                <a:cubicBezTo>
                  <a:pt x="7341" y="2616"/>
                  <a:pt x="7562" y="2175"/>
                  <a:pt x="7562" y="1670"/>
                </a:cubicBezTo>
                <a:cubicBezTo>
                  <a:pt x="7562" y="725"/>
                  <a:pt x="6806" y="1"/>
                  <a:pt x="5860" y="1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975" name="Google Shape;6975;p50"/>
          <p:cNvGrpSpPr/>
          <p:nvPr/>
        </p:nvGrpSpPr>
        <p:grpSpPr>
          <a:xfrm>
            <a:off x="1449401" y="2503118"/>
            <a:ext cx="334919" cy="334031"/>
            <a:chOff x="-35495600" y="2631825"/>
            <a:chExt cx="292225" cy="291450"/>
          </a:xfrm>
          <a:solidFill>
            <a:srgbClr val="171536"/>
          </a:solidFill>
        </p:grpSpPr>
        <p:sp>
          <p:nvSpPr>
            <p:cNvPr id="6976" name="Google Shape;6976;p50"/>
            <p:cNvSpPr/>
            <p:nvPr/>
          </p:nvSpPr>
          <p:spPr>
            <a:xfrm>
              <a:off x="-35495600" y="2735025"/>
              <a:ext cx="137075" cy="188250"/>
            </a:xfrm>
            <a:custGeom>
              <a:avLst/>
              <a:gdLst/>
              <a:ahLst/>
              <a:cxnLst/>
              <a:rect l="l" t="t" r="r" b="b"/>
              <a:pathLst>
                <a:path w="5483" h="7530" extrusionOk="0">
                  <a:moveTo>
                    <a:pt x="4443" y="662"/>
                  </a:moveTo>
                  <a:cubicBezTo>
                    <a:pt x="4663" y="662"/>
                    <a:pt x="4821" y="819"/>
                    <a:pt x="4821" y="1040"/>
                  </a:cubicBezTo>
                  <a:lnTo>
                    <a:pt x="4821" y="1386"/>
                  </a:lnTo>
                  <a:lnTo>
                    <a:pt x="662" y="1386"/>
                  </a:lnTo>
                  <a:lnTo>
                    <a:pt x="662" y="1040"/>
                  </a:lnTo>
                  <a:cubicBezTo>
                    <a:pt x="725" y="819"/>
                    <a:pt x="820" y="662"/>
                    <a:pt x="1040" y="662"/>
                  </a:cubicBezTo>
                  <a:close/>
                  <a:moveTo>
                    <a:pt x="4821" y="2048"/>
                  </a:moveTo>
                  <a:lnTo>
                    <a:pt x="4821" y="5482"/>
                  </a:lnTo>
                  <a:lnTo>
                    <a:pt x="662" y="5482"/>
                  </a:lnTo>
                  <a:lnTo>
                    <a:pt x="662" y="2048"/>
                  </a:lnTo>
                  <a:close/>
                  <a:moveTo>
                    <a:pt x="4852" y="6143"/>
                  </a:moveTo>
                  <a:lnTo>
                    <a:pt x="4852" y="6490"/>
                  </a:lnTo>
                  <a:cubicBezTo>
                    <a:pt x="4821" y="6711"/>
                    <a:pt x="4663" y="6868"/>
                    <a:pt x="4506" y="6868"/>
                  </a:cubicBezTo>
                  <a:lnTo>
                    <a:pt x="1072" y="6868"/>
                  </a:lnTo>
                  <a:cubicBezTo>
                    <a:pt x="883" y="6868"/>
                    <a:pt x="725" y="6711"/>
                    <a:pt x="725" y="6490"/>
                  </a:cubicBezTo>
                  <a:lnTo>
                    <a:pt x="725" y="6143"/>
                  </a:lnTo>
                  <a:close/>
                  <a:moveTo>
                    <a:pt x="1040" y="0"/>
                  </a:moveTo>
                  <a:cubicBezTo>
                    <a:pt x="473" y="0"/>
                    <a:pt x="0" y="473"/>
                    <a:pt x="0" y="1040"/>
                  </a:cubicBezTo>
                  <a:lnTo>
                    <a:pt x="0" y="6490"/>
                  </a:lnTo>
                  <a:cubicBezTo>
                    <a:pt x="0" y="7057"/>
                    <a:pt x="473" y="7530"/>
                    <a:pt x="1040" y="7530"/>
                  </a:cubicBezTo>
                  <a:lnTo>
                    <a:pt x="4443" y="7530"/>
                  </a:lnTo>
                  <a:cubicBezTo>
                    <a:pt x="5010" y="7530"/>
                    <a:pt x="5482" y="7057"/>
                    <a:pt x="5482" y="6490"/>
                  </a:cubicBezTo>
                  <a:lnTo>
                    <a:pt x="5482" y="1040"/>
                  </a:lnTo>
                  <a:cubicBezTo>
                    <a:pt x="5482" y="473"/>
                    <a:pt x="5010" y="0"/>
                    <a:pt x="444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7" name="Google Shape;6977;p50"/>
            <p:cNvSpPr/>
            <p:nvPr/>
          </p:nvSpPr>
          <p:spPr>
            <a:xfrm>
              <a:off x="-35339650" y="2631825"/>
              <a:ext cx="136275" cy="188275"/>
            </a:xfrm>
            <a:custGeom>
              <a:avLst/>
              <a:gdLst/>
              <a:ahLst/>
              <a:cxnLst/>
              <a:rect l="l" t="t" r="r" b="b"/>
              <a:pathLst>
                <a:path w="5451" h="7531" extrusionOk="0">
                  <a:moveTo>
                    <a:pt x="4411" y="662"/>
                  </a:moveTo>
                  <a:cubicBezTo>
                    <a:pt x="4600" y="662"/>
                    <a:pt x="4758" y="820"/>
                    <a:pt x="4758" y="1009"/>
                  </a:cubicBezTo>
                  <a:lnTo>
                    <a:pt x="4758" y="1387"/>
                  </a:lnTo>
                  <a:lnTo>
                    <a:pt x="631" y="1387"/>
                  </a:lnTo>
                  <a:lnTo>
                    <a:pt x="631" y="1009"/>
                  </a:lnTo>
                  <a:cubicBezTo>
                    <a:pt x="631" y="820"/>
                    <a:pt x="788" y="662"/>
                    <a:pt x="977" y="662"/>
                  </a:cubicBezTo>
                  <a:close/>
                  <a:moveTo>
                    <a:pt x="4758" y="2049"/>
                  </a:moveTo>
                  <a:lnTo>
                    <a:pt x="4758" y="5483"/>
                  </a:lnTo>
                  <a:lnTo>
                    <a:pt x="631" y="5483"/>
                  </a:lnTo>
                  <a:lnTo>
                    <a:pt x="631" y="2049"/>
                  </a:lnTo>
                  <a:close/>
                  <a:moveTo>
                    <a:pt x="4789" y="6144"/>
                  </a:moveTo>
                  <a:lnTo>
                    <a:pt x="4789" y="6491"/>
                  </a:lnTo>
                  <a:cubicBezTo>
                    <a:pt x="4758" y="6680"/>
                    <a:pt x="4600" y="6837"/>
                    <a:pt x="4443" y="6837"/>
                  </a:cubicBezTo>
                  <a:lnTo>
                    <a:pt x="1009" y="6837"/>
                  </a:lnTo>
                  <a:cubicBezTo>
                    <a:pt x="820" y="6837"/>
                    <a:pt x="662" y="6680"/>
                    <a:pt x="662" y="6491"/>
                  </a:cubicBezTo>
                  <a:lnTo>
                    <a:pt x="662" y="6144"/>
                  </a:lnTo>
                  <a:close/>
                  <a:moveTo>
                    <a:pt x="1009" y="1"/>
                  </a:moveTo>
                  <a:cubicBezTo>
                    <a:pt x="473" y="1"/>
                    <a:pt x="0" y="473"/>
                    <a:pt x="0" y="1009"/>
                  </a:cubicBezTo>
                  <a:lnTo>
                    <a:pt x="0" y="6491"/>
                  </a:lnTo>
                  <a:cubicBezTo>
                    <a:pt x="0" y="7058"/>
                    <a:pt x="473" y="7531"/>
                    <a:pt x="1009" y="7531"/>
                  </a:cubicBezTo>
                  <a:lnTo>
                    <a:pt x="4443" y="7531"/>
                  </a:lnTo>
                  <a:cubicBezTo>
                    <a:pt x="4978" y="7531"/>
                    <a:pt x="5451" y="7058"/>
                    <a:pt x="5451" y="6491"/>
                  </a:cubicBezTo>
                  <a:lnTo>
                    <a:pt x="5451" y="1009"/>
                  </a:lnTo>
                  <a:cubicBezTo>
                    <a:pt x="5451" y="442"/>
                    <a:pt x="4978" y="1"/>
                    <a:pt x="444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8" name="Google Shape;6978;p50"/>
            <p:cNvSpPr/>
            <p:nvPr/>
          </p:nvSpPr>
          <p:spPr>
            <a:xfrm>
              <a:off x="-35341225" y="2836625"/>
              <a:ext cx="85075" cy="84500"/>
            </a:xfrm>
            <a:custGeom>
              <a:avLst/>
              <a:gdLst/>
              <a:ahLst/>
              <a:cxnLst/>
              <a:rect l="l" t="t" r="r" b="b"/>
              <a:pathLst>
                <a:path w="3403" h="3380" extrusionOk="0">
                  <a:moveTo>
                    <a:pt x="3056" y="0"/>
                  </a:moveTo>
                  <a:cubicBezTo>
                    <a:pt x="2836" y="0"/>
                    <a:pt x="2678" y="158"/>
                    <a:pt x="2678" y="347"/>
                  </a:cubicBezTo>
                  <a:lnTo>
                    <a:pt x="2678" y="1008"/>
                  </a:lnTo>
                  <a:cubicBezTo>
                    <a:pt x="2678" y="1575"/>
                    <a:pt x="2206" y="2048"/>
                    <a:pt x="1670" y="2048"/>
                  </a:cubicBezTo>
                  <a:lnTo>
                    <a:pt x="1103" y="2048"/>
                  </a:lnTo>
                  <a:lnTo>
                    <a:pt x="1229" y="1922"/>
                  </a:lnTo>
                  <a:cubicBezTo>
                    <a:pt x="1418" y="1859"/>
                    <a:pt x="1418" y="1638"/>
                    <a:pt x="1261" y="1481"/>
                  </a:cubicBezTo>
                  <a:cubicBezTo>
                    <a:pt x="1213" y="1418"/>
                    <a:pt x="1127" y="1386"/>
                    <a:pt x="1036" y="1386"/>
                  </a:cubicBezTo>
                  <a:cubicBezTo>
                    <a:pt x="946" y="1386"/>
                    <a:pt x="851" y="1418"/>
                    <a:pt x="788" y="1481"/>
                  </a:cubicBezTo>
                  <a:lnTo>
                    <a:pt x="126" y="2142"/>
                  </a:lnTo>
                  <a:cubicBezTo>
                    <a:pt x="0" y="2268"/>
                    <a:pt x="0" y="2521"/>
                    <a:pt x="126" y="2615"/>
                  </a:cubicBezTo>
                  <a:lnTo>
                    <a:pt x="788" y="3308"/>
                  </a:lnTo>
                  <a:cubicBezTo>
                    <a:pt x="851" y="3355"/>
                    <a:pt x="946" y="3379"/>
                    <a:pt x="1036" y="3379"/>
                  </a:cubicBezTo>
                  <a:cubicBezTo>
                    <a:pt x="1127" y="3379"/>
                    <a:pt x="1213" y="3355"/>
                    <a:pt x="1261" y="3308"/>
                  </a:cubicBezTo>
                  <a:cubicBezTo>
                    <a:pt x="1387" y="3182"/>
                    <a:pt x="1387" y="2930"/>
                    <a:pt x="1261" y="2836"/>
                  </a:cubicBezTo>
                  <a:lnTo>
                    <a:pt x="1166" y="2710"/>
                  </a:lnTo>
                  <a:lnTo>
                    <a:pt x="1702" y="2710"/>
                  </a:lnTo>
                  <a:cubicBezTo>
                    <a:pt x="2647" y="2710"/>
                    <a:pt x="3403" y="1953"/>
                    <a:pt x="3403" y="1008"/>
                  </a:cubicBezTo>
                  <a:lnTo>
                    <a:pt x="3403" y="347"/>
                  </a:lnTo>
                  <a:cubicBezTo>
                    <a:pt x="3403" y="158"/>
                    <a:pt x="3245" y="0"/>
                    <a:pt x="305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9" name="Google Shape;6979;p50"/>
            <p:cNvSpPr/>
            <p:nvPr/>
          </p:nvSpPr>
          <p:spPr>
            <a:xfrm>
              <a:off x="-35442050" y="2632625"/>
              <a:ext cx="84300" cy="85075"/>
            </a:xfrm>
            <a:custGeom>
              <a:avLst/>
              <a:gdLst/>
              <a:ahLst/>
              <a:cxnLst/>
              <a:rect l="l" t="t" r="r" b="b"/>
              <a:pathLst>
                <a:path w="3372" h="3403" extrusionOk="0">
                  <a:moveTo>
                    <a:pt x="2348" y="0"/>
                  </a:moveTo>
                  <a:cubicBezTo>
                    <a:pt x="2261" y="0"/>
                    <a:pt x="2175" y="32"/>
                    <a:pt x="2112" y="95"/>
                  </a:cubicBezTo>
                  <a:cubicBezTo>
                    <a:pt x="1986" y="189"/>
                    <a:pt x="1986" y="441"/>
                    <a:pt x="2112" y="567"/>
                  </a:cubicBezTo>
                  <a:lnTo>
                    <a:pt x="2238" y="662"/>
                  </a:lnTo>
                  <a:lnTo>
                    <a:pt x="1671" y="662"/>
                  </a:lnTo>
                  <a:cubicBezTo>
                    <a:pt x="725" y="662"/>
                    <a:pt x="1" y="1418"/>
                    <a:pt x="1" y="2363"/>
                  </a:cubicBezTo>
                  <a:lnTo>
                    <a:pt x="1" y="3025"/>
                  </a:lnTo>
                  <a:cubicBezTo>
                    <a:pt x="1" y="3245"/>
                    <a:pt x="158" y="3403"/>
                    <a:pt x="347" y="3403"/>
                  </a:cubicBezTo>
                  <a:cubicBezTo>
                    <a:pt x="536" y="3403"/>
                    <a:pt x="694" y="3245"/>
                    <a:pt x="694" y="3025"/>
                  </a:cubicBezTo>
                  <a:lnTo>
                    <a:pt x="694" y="2363"/>
                  </a:lnTo>
                  <a:cubicBezTo>
                    <a:pt x="694" y="1828"/>
                    <a:pt x="1166" y="1355"/>
                    <a:pt x="1734" y="1355"/>
                  </a:cubicBezTo>
                  <a:lnTo>
                    <a:pt x="2269" y="1355"/>
                  </a:lnTo>
                  <a:lnTo>
                    <a:pt x="2143" y="1450"/>
                  </a:lnTo>
                  <a:cubicBezTo>
                    <a:pt x="1954" y="1544"/>
                    <a:pt x="1954" y="1765"/>
                    <a:pt x="2112" y="1891"/>
                  </a:cubicBezTo>
                  <a:cubicBezTo>
                    <a:pt x="2175" y="1954"/>
                    <a:pt x="2261" y="1985"/>
                    <a:pt x="2348" y="1985"/>
                  </a:cubicBezTo>
                  <a:cubicBezTo>
                    <a:pt x="2435" y="1985"/>
                    <a:pt x="2521" y="1954"/>
                    <a:pt x="2584" y="1891"/>
                  </a:cubicBezTo>
                  <a:lnTo>
                    <a:pt x="3246" y="1229"/>
                  </a:lnTo>
                  <a:cubicBezTo>
                    <a:pt x="3372" y="1103"/>
                    <a:pt x="3372" y="883"/>
                    <a:pt x="3246" y="756"/>
                  </a:cubicBezTo>
                  <a:lnTo>
                    <a:pt x="2584" y="95"/>
                  </a:lnTo>
                  <a:cubicBezTo>
                    <a:pt x="2521" y="32"/>
                    <a:pt x="2435" y="0"/>
                    <a:pt x="234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80" name="Google Shape;6980;p50"/>
          <p:cNvGrpSpPr/>
          <p:nvPr/>
        </p:nvGrpSpPr>
        <p:grpSpPr>
          <a:xfrm>
            <a:off x="3563288" y="1682553"/>
            <a:ext cx="334031" cy="334031"/>
            <a:chOff x="-33673825" y="1916675"/>
            <a:chExt cx="291450" cy="291450"/>
          </a:xfrm>
          <a:solidFill>
            <a:srgbClr val="171536"/>
          </a:solidFill>
        </p:grpSpPr>
        <p:sp>
          <p:nvSpPr>
            <p:cNvPr id="6981" name="Google Shape;6981;p50"/>
            <p:cNvSpPr/>
            <p:nvPr/>
          </p:nvSpPr>
          <p:spPr>
            <a:xfrm>
              <a:off x="-33486375" y="1950550"/>
              <a:ext cx="85875" cy="85075"/>
            </a:xfrm>
            <a:custGeom>
              <a:avLst/>
              <a:gdLst/>
              <a:ahLst/>
              <a:cxnLst/>
              <a:rect l="l" t="t" r="r" b="b"/>
              <a:pathLst>
                <a:path w="3435" h="3403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79" y="693"/>
                  </a:cubicBezTo>
                  <a:lnTo>
                    <a:pt x="1072" y="693"/>
                  </a:lnTo>
                  <a:cubicBezTo>
                    <a:pt x="1639" y="693"/>
                    <a:pt x="2111" y="1166"/>
                    <a:pt x="2111" y="1733"/>
                  </a:cubicBezTo>
                  <a:lnTo>
                    <a:pt x="2111" y="2269"/>
                  </a:lnTo>
                  <a:lnTo>
                    <a:pt x="1985" y="2174"/>
                  </a:lnTo>
                  <a:cubicBezTo>
                    <a:pt x="1922" y="2111"/>
                    <a:pt x="1836" y="2080"/>
                    <a:pt x="1749" y="2080"/>
                  </a:cubicBezTo>
                  <a:cubicBezTo>
                    <a:pt x="1663" y="2080"/>
                    <a:pt x="1576" y="2111"/>
                    <a:pt x="1513" y="2174"/>
                  </a:cubicBezTo>
                  <a:cubicBezTo>
                    <a:pt x="1387" y="2269"/>
                    <a:pt x="1387" y="2521"/>
                    <a:pt x="1513" y="2647"/>
                  </a:cubicBezTo>
                  <a:lnTo>
                    <a:pt x="2174" y="3308"/>
                  </a:lnTo>
                  <a:cubicBezTo>
                    <a:pt x="2237" y="3371"/>
                    <a:pt x="2324" y="3403"/>
                    <a:pt x="2411" y="3403"/>
                  </a:cubicBezTo>
                  <a:cubicBezTo>
                    <a:pt x="2497" y="3403"/>
                    <a:pt x="2584" y="3371"/>
                    <a:pt x="2647" y="3308"/>
                  </a:cubicBezTo>
                  <a:lnTo>
                    <a:pt x="3309" y="2647"/>
                  </a:lnTo>
                  <a:cubicBezTo>
                    <a:pt x="3435" y="2521"/>
                    <a:pt x="3435" y="2269"/>
                    <a:pt x="3309" y="2174"/>
                  </a:cubicBezTo>
                  <a:cubicBezTo>
                    <a:pt x="3261" y="2111"/>
                    <a:pt x="3175" y="2080"/>
                    <a:pt x="3084" y="2080"/>
                  </a:cubicBezTo>
                  <a:cubicBezTo>
                    <a:pt x="2994" y="2080"/>
                    <a:pt x="2899" y="2111"/>
                    <a:pt x="2836" y="2174"/>
                  </a:cubicBezTo>
                  <a:lnTo>
                    <a:pt x="2742" y="2269"/>
                  </a:lnTo>
                  <a:lnTo>
                    <a:pt x="2742" y="1733"/>
                  </a:lnTo>
                  <a:cubicBezTo>
                    <a:pt x="2773" y="788"/>
                    <a:pt x="1985" y="0"/>
                    <a:pt x="107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2" name="Google Shape;6982;p50"/>
            <p:cNvSpPr/>
            <p:nvPr/>
          </p:nvSpPr>
          <p:spPr>
            <a:xfrm>
              <a:off x="-33605300" y="2122250"/>
              <a:ext cx="85075" cy="85875"/>
            </a:xfrm>
            <a:custGeom>
              <a:avLst/>
              <a:gdLst/>
              <a:ahLst/>
              <a:cxnLst/>
              <a:rect l="l" t="t" r="r" b="b"/>
              <a:pathLst>
                <a:path w="3403" h="3435" extrusionOk="0">
                  <a:moveTo>
                    <a:pt x="1024" y="0"/>
                  </a:moveTo>
                  <a:cubicBezTo>
                    <a:pt x="938" y="0"/>
                    <a:pt x="851" y="32"/>
                    <a:pt x="788" y="95"/>
                  </a:cubicBezTo>
                  <a:lnTo>
                    <a:pt x="126" y="756"/>
                  </a:lnTo>
                  <a:cubicBezTo>
                    <a:pt x="0" y="882"/>
                    <a:pt x="0" y="1134"/>
                    <a:pt x="126" y="1229"/>
                  </a:cubicBezTo>
                  <a:cubicBezTo>
                    <a:pt x="189" y="1292"/>
                    <a:pt x="276" y="1323"/>
                    <a:pt x="363" y="1323"/>
                  </a:cubicBezTo>
                  <a:cubicBezTo>
                    <a:pt x="449" y="1323"/>
                    <a:pt x="536" y="1292"/>
                    <a:pt x="599" y="1229"/>
                  </a:cubicBezTo>
                  <a:lnTo>
                    <a:pt x="725" y="1134"/>
                  </a:lnTo>
                  <a:lnTo>
                    <a:pt x="725" y="1670"/>
                  </a:lnTo>
                  <a:cubicBezTo>
                    <a:pt x="662" y="2174"/>
                    <a:pt x="820" y="2615"/>
                    <a:pt x="1135" y="2930"/>
                  </a:cubicBezTo>
                  <a:cubicBezTo>
                    <a:pt x="1450" y="3245"/>
                    <a:pt x="1891" y="3434"/>
                    <a:pt x="2363" y="3434"/>
                  </a:cubicBezTo>
                  <a:lnTo>
                    <a:pt x="3025" y="3434"/>
                  </a:lnTo>
                  <a:cubicBezTo>
                    <a:pt x="3245" y="3434"/>
                    <a:pt x="3403" y="3277"/>
                    <a:pt x="3403" y="3088"/>
                  </a:cubicBezTo>
                  <a:cubicBezTo>
                    <a:pt x="3403" y="2899"/>
                    <a:pt x="3245" y="2741"/>
                    <a:pt x="3025" y="2741"/>
                  </a:cubicBezTo>
                  <a:lnTo>
                    <a:pt x="2363" y="2741"/>
                  </a:lnTo>
                  <a:cubicBezTo>
                    <a:pt x="1828" y="2741"/>
                    <a:pt x="1355" y="2269"/>
                    <a:pt x="1355" y="1670"/>
                  </a:cubicBezTo>
                  <a:lnTo>
                    <a:pt x="1355" y="1134"/>
                  </a:lnTo>
                  <a:lnTo>
                    <a:pt x="1450" y="1229"/>
                  </a:lnTo>
                  <a:cubicBezTo>
                    <a:pt x="1513" y="1292"/>
                    <a:pt x="1607" y="1323"/>
                    <a:pt x="1698" y="1323"/>
                  </a:cubicBezTo>
                  <a:cubicBezTo>
                    <a:pt x="1788" y="1323"/>
                    <a:pt x="1875" y="1292"/>
                    <a:pt x="1922" y="1229"/>
                  </a:cubicBezTo>
                  <a:cubicBezTo>
                    <a:pt x="2048" y="1134"/>
                    <a:pt x="2048" y="882"/>
                    <a:pt x="1922" y="756"/>
                  </a:cubicBezTo>
                  <a:lnTo>
                    <a:pt x="1261" y="95"/>
                  </a:lnTo>
                  <a:cubicBezTo>
                    <a:pt x="1198" y="32"/>
                    <a:pt x="1111" y="0"/>
                    <a:pt x="10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3" name="Google Shape;6983;p50"/>
            <p:cNvSpPr/>
            <p:nvPr/>
          </p:nvSpPr>
          <p:spPr>
            <a:xfrm>
              <a:off x="-33673825" y="1916675"/>
              <a:ext cx="189050" cy="189050"/>
            </a:xfrm>
            <a:custGeom>
              <a:avLst/>
              <a:gdLst/>
              <a:ahLst/>
              <a:cxnLst/>
              <a:rect l="l" t="t" r="r" b="b"/>
              <a:pathLst>
                <a:path w="7562" h="7562" extrusionOk="0">
                  <a:moveTo>
                    <a:pt x="3718" y="694"/>
                  </a:moveTo>
                  <a:cubicBezTo>
                    <a:pt x="5073" y="694"/>
                    <a:pt x="6144" y="1733"/>
                    <a:pt x="6144" y="3088"/>
                  </a:cubicBezTo>
                  <a:lnTo>
                    <a:pt x="6144" y="3466"/>
                  </a:lnTo>
                  <a:lnTo>
                    <a:pt x="6081" y="3466"/>
                  </a:lnTo>
                  <a:cubicBezTo>
                    <a:pt x="5986" y="2647"/>
                    <a:pt x="5262" y="2048"/>
                    <a:pt x="4411" y="2048"/>
                  </a:cubicBezTo>
                  <a:lnTo>
                    <a:pt x="3025" y="2048"/>
                  </a:lnTo>
                  <a:cubicBezTo>
                    <a:pt x="2143" y="2048"/>
                    <a:pt x="1481" y="2678"/>
                    <a:pt x="1324" y="3466"/>
                  </a:cubicBezTo>
                  <a:lnTo>
                    <a:pt x="1292" y="3466"/>
                  </a:lnTo>
                  <a:lnTo>
                    <a:pt x="1292" y="3088"/>
                  </a:lnTo>
                  <a:cubicBezTo>
                    <a:pt x="1355" y="1733"/>
                    <a:pt x="2426" y="694"/>
                    <a:pt x="3718" y="694"/>
                  </a:cubicBezTo>
                  <a:close/>
                  <a:moveTo>
                    <a:pt x="4380" y="2741"/>
                  </a:moveTo>
                  <a:cubicBezTo>
                    <a:pt x="4915" y="2741"/>
                    <a:pt x="5388" y="3214"/>
                    <a:pt x="5388" y="3750"/>
                  </a:cubicBezTo>
                  <a:lnTo>
                    <a:pt x="5388" y="4096"/>
                  </a:lnTo>
                  <a:lnTo>
                    <a:pt x="5388" y="4096"/>
                  </a:lnTo>
                  <a:cubicBezTo>
                    <a:pt x="5153" y="4096"/>
                    <a:pt x="4907" y="4091"/>
                    <a:pt x="4821" y="4033"/>
                  </a:cubicBezTo>
                  <a:cubicBezTo>
                    <a:pt x="4789" y="4002"/>
                    <a:pt x="4758" y="3876"/>
                    <a:pt x="4758" y="3781"/>
                  </a:cubicBezTo>
                  <a:cubicBezTo>
                    <a:pt x="4758" y="3592"/>
                    <a:pt x="4600" y="3435"/>
                    <a:pt x="4411" y="3435"/>
                  </a:cubicBezTo>
                  <a:cubicBezTo>
                    <a:pt x="4191" y="3435"/>
                    <a:pt x="4033" y="3592"/>
                    <a:pt x="4033" y="3781"/>
                  </a:cubicBezTo>
                  <a:cubicBezTo>
                    <a:pt x="4033" y="3876"/>
                    <a:pt x="4033" y="4002"/>
                    <a:pt x="3970" y="4033"/>
                  </a:cubicBezTo>
                  <a:cubicBezTo>
                    <a:pt x="3907" y="4096"/>
                    <a:pt x="3757" y="4112"/>
                    <a:pt x="3576" y="4112"/>
                  </a:cubicBezTo>
                  <a:cubicBezTo>
                    <a:pt x="3395" y="4112"/>
                    <a:pt x="3182" y="4096"/>
                    <a:pt x="2993" y="4096"/>
                  </a:cubicBezTo>
                  <a:lnTo>
                    <a:pt x="1954" y="4096"/>
                  </a:lnTo>
                  <a:lnTo>
                    <a:pt x="1954" y="3750"/>
                  </a:lnTo>
                  <a:cubicBezTo>
                    <a:pt x="1954" y="3214"/>
                    <a:pt x="2426" y="2741"/>
                    <a:pt x="2993" y="2741"/>
                  </a:cubicBezTo>
                  <a:close/>
                  <a:moveTo>
                    <a:pt x="1009" y="4065"/>
                  </a:moveTo>
                  <a:cubicBezTo>
                    <a:pt x="1198" y="4065"/>
                    <a:pt x="1355" y="4222"/>
                    <a:pt x="1355" y="4411"/>
                  </a:cubicBezTo>
                  <a:lnTo>
                    <a:pt x="1355" y="5104"/>
                  </a:lnTo>
                  <a:cubicBezTo>
                    <a:pt x="1355" y="5293"/>
                    <a:pt x="1198" y="5451"/>
                    <a:pt x="1009" y="5451"/>
                  </a:cubicBezTo>
                  <a:cubicBezTo>
                    <a:pt x="820" y="5451"/>
                    <a:pt x="662" y="5293"/>
                    <a:pt x="662" y="5104"/>
                  </a:cubicBezTo>
                  <a:lnTo>
                    <a:pt x="662" y="4411"/>
                  </a:lnTo>
                  <a:cubicBezTo>
                    <a:pt x="662" y="4222"/>
                    <a:pt x="820" y="4065"/>
                    <a:pt x="1009" y="4065"/>
                  </a:cubicBezTo>
                  <a:close/>
                  <a:moveTo>
                    <a:pt x="6490" y="4096"/>
                  </a:moveTo>
                  <a:cubicBezTo>
                    <a:pt x="6679" y="4096"/>
                    <a:pt x="6837" y="4254"/>
                    <a:pt x="6837" y="4474"/>
                  </a:cubicBezTo>
                  <a:lnTo>
                    <a:pt x="6837" y="5136"/>
                  </a:lnTo>
                  <a:cubicBezTo>
                    <a:pt x="6837" y="5325"/>
                    <a:pt x="6679" y="5482"/>
                    <a:pt x="6490" y="5482"/>
                  </a:cubicBezTo>
                  <a:cubicBezTo>
                    <a:pt x="6301" y="5482"/>
                    <a:pt x="6144" y="5325"/>
                    <a:pt x="6144" y="5136"/>
                  </a:cubicBezTo>
                  <a:lnTo>
                    <a:pt x="6144" y="4474"/>
                  </a:lnTo>
                  <a:cubicBezTo>
                    <a:pt x="6144" y="4254"/>
                    <a:pt x="6301" y="4096"/>
                    <a:pt x="6490" y="4096"/>
                  </a:cubicBezTo>
                  <a:close/>
                  <a:moveTo>
                    <a:pt x="4443" y="4537"/>
                  </a:moveTo>
                  <a:cubicBezTo>
                    <a:pt x="4726" y="4726"/>
                    <a:pt x="5073" y="4789"/>
                    <a:pt x="5451" y="4789"/>
                  </a:cubicBezTo>
                  <a:lnTo>
                    <a:pt x="5451" y="5136"/>
                  </a:lnTo>
                  <a:cubicBezTo>
                    <a:pt x="5451" y="6081"/>
                    <a:pt x="4663" y="6869"/>
                    <a:pt x="3718" y="6869"/>
                  </a:cubicBezTo>
                  <a:cubicBezTo>
                    <a:pt x="2773" y="6869"/>
                    <a:pt x="2048" y="6081"/>
                    <a:pt x="2048" y="5136"/>
                  </a:cubicBezTo>
                  <a:lnTo>
                    <a:pt x="2048" y="4789"/>
                  </a:lnTo>
                  <a:lnTo>
                    <a:pt x="3056" y="4789"/>
                  </a:lnTo>
                  <a:cubicBezTo>
                    <a:pt x="3148" y="4789"/>
                    <a:pt x="3241" y="4790"/>
                    <a:pt x="3333" y="4790"/>
                  </a:cubicBezTo>
                  <a:cubicBezTo>
                    <a:pt x="3749" y="4790"/>
                    <a:pt x="4159" y="4769"/>
                    <a:pt x="4443" y="4537"/>
                  </a:cubicBezTo>
                  <a:close/>
                  <a:moveTo>
                    <a:pt x="3813" y="1"/>
                  </a:moveTo>
                  <a:cubicBezTo>
                    <a:pt x="2111" y="1"/>
                    <a:pt x="725" y="1387"/>
                    <a:pt x="725" y="3088"/>
                  </a:cubicBezTo>
                  <a:lnTo>
                    <a:pt x="725" y="3466"/>
                  </a:lnTo>
                  <a:cubicBezTo>
                    <a:pt x="347" y="3624"/>
                    <a:pt x="63" y="4002"/>
                    <a:pt x="63" y="4474"/>
                  </a:cubicBezTo>
                  <a:lnTo>
                    <a:pt x="63" y="5136"/>
                  </a:lnTo>
                  <a:cubicBezTo>
                    <a:pt x="0" y="5671"/>
                    <a:pt x="473" y="6144"/>
                    <a:pt x="1009" y="6144"/>
                  </a:cubicBezTo>
                  <a:cubicBezTo>
                    <a:pt x="1198" y="6144"/>
                    <a:pt x="1355" y="6112"/>
                    <a:pt x="1513" y="6049"/>
                  </a:cubicBezTo>
                  <a:cubicBezTo>
                    <a:pt x="1891" y="6932"/>
                    <a:pt x="2741" y="7562"/>
                    <a:pt x="3781" y="7562"/>
                  </a:cubicBezTo>
                  <a:cubicBezTo>
                    <a:pt x="4789" y="7562"/>
                    <a:pt x="5671" y="6932"/>
                    <a:pt x="6018" y="6049"/>
                  </a:cubicBezTo>
                  <a:cubicBezTo>
                    <a:pt x="6175" y="6112"/>
                    <a:pt x="6333" y="6144"/>
                    <a:pt x="6522" y="6144"/>
                  </a:cubicBezTo>
                  <a:cubicBezTo>
                    <a:pt x="7089" y="6144"/>
                    <a:pt x="7562" y="5671"/>
                    <a:pt x="7562" y="5136"/>
                  </a:cubicBezTo>
                  <a:lnTo>
                    <a:pt x="7562" y="4474"/>
                  </a:lnTo>
                  <a:cubicBezTo>
                    <a:pt x="7562" y="4033"/>
                    <a:pt x="7278" y="3624"/>
                    <a:pt x="6869" y="3466"/>
                  </a:cubicBezTo>
                  <a:lnTo>
                    <a:pt x="6869" y="3088"/>
                  </a:lnTo>
                  <a:cubicBezTo>
                    <a:pt x="6869" y="1387"/>
                    <a:pt x="5514" y="1"/>
                    <a:pt x="381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4" name="Google Shape;6984;p50"/>
            <p:cNvSpPr/>
            <p:nvPr/>
          </p:nvSpPr>
          <p:spPr>
            <a:xfrm>
              <a:off x="-33503700" y="2070250"/>
              <a:ext cx="121325" cy="137075"/>
            </a:xfrm>
            <a:custGeom>
              <a:avLst/>
              <a:gdLst/>
              <a:ahLst/>
              <a:cxnLst/>
              <a:rect l="l" t="t" r="r" b="b"/>
              <a:pathLst>
                <a:path w="4853" h="5483" extrusionOk="0">
                  <a:moveTo>
                    <a:pt x="3151" y="726"/>
                  </a:moveTo>
                  <a:cubicBezTo>
                    <a:pt x="3687" y="726"/>
                    <a:pt x="4222" y="1198"/>
                    <a:pt x="4222" y="1734"/>
                  </a:cubicBezTo>
                  <a:lnTo>
                    <a:pt x="4222" y="2112"/>
                  </a:lnTo>
                  <a:cubicBezTo>
                    <a:pt x="3939" y="2112"/>
                    <a:pt x="3655" y="2112"/>
                    <a:pt x="3592" y="1986"/>
                  </a:cubicBezTo>
                  <a:cubicBezTo>
                    <a:pt x="3529" y="1954"/>
                    <a:pt x="3498" y="1828"/>
                    <a:pt x="3498" y="1734"/>
                  </a:cubicBezTo>
                  <a:cubicBezTo>
                    <a:pt x="3498" y="1545"/>
                    <a:pt x="3340" y="1387"/>
                    <a:pt x="3151" y="1387"/>
                  </a:cubicBezTo>
                  <a:cubicBezTo>
                    <a:pt x="2962" y="1387"/>
                    <a:pt x="2804" y="1545"/>
                    <a:pt x="2804" y="1734"/>
                  </a:cubicBezTo>
                  <a:cubicBezTo>
                    <a:pt x="2804" y="1828"/>
                    <a:pt x="2804" y="1954"/>
                    <a:pt x="2710" y="1986"/>
                  </a:cubicBezTo>
                  <a:cubicBezTo>
                    <a:pt x="2636" y="2060"/>
                    <a:pt x="2487" y="2090"/>
                    <a:pt x="2312" y="2090"/>
                  </a:cubicBezTo>
                  <a:cubicBezTo>
                    <a:pt x="2189" y="2090"/>
                    <a:pt x="2053" y="2075"/>
                    <a:pt x="1922" y="2049"/>
                  </a:cubicBezTo>
                  <a:lnTo>
                    <a:pt x="694" y="2049"/>
                  </a:lnTo>
                  <a:lnTo>
                    <a:pt x="694" y="1734"/>
                  </a:lnTo>
                  <a:cubicBezTo>
                    <a:pt x="694" y="1198"/>
                    <a:pt x="1166" y="726"/>
                    <a:pt x="1765" y="726"/>
                  </a:cubicBezTo>
                  <a:close/>
                  <a:moveTo>
                    <a:pt x="3151" y="2521"/>
                  </a:moveTo>
                  <a:cubicBezTo>
                    <a:pt x="3435" y="2742"/>
                    <a:pt x="3813" y="2773"/>
                    <a:pt x="4222" y="2773"/>
                  </a:cubicBezTo>
                  <a:lnTo>
                    <a:pt x="4222" y="3120"/>
                  </a:lnTo>
                  <a:cubicBezTo>
                    <a:pt x="4159" y="4034"/>
                    <a:pt x="3372" y="4853"/>
                    <a:pt x="2426" y="4853"/>
                  </a:cubicBezTo>
                  <a:cubicBezTo>
                    <a:pt x="1481" y="4853"/>
                    <a:pt x="694" y="4065"/>
                    <a:pt x="694" y="3120"/>
                  </a:cubicBezTo>
                  <a:lnTo>
                    <a:pt x="694" y="2773"/>
                  </a:lnTo>
                  <a:lnTo>
                    <a:pt x="1765" y="2773"/>
                  </a:lnTo>
                  <a:cubicBezTo>
                    <a:pt x="1859" y="2773"/>
                    <a:pt x="2836" y="2773"/>
                    <a:pt x="3151" y="2521"/>
                  </a:cubicBezTo>
                  <a:close/>
                  <a:moveTo>
                    <a:pt x="1733" y="1"/>
                  </a:moveTo>
                  <a:cubicBezTo>
                    <a:pt x="788" y="1"/>
                    <a:pt x="1" y="757"/>
                    <a:pt x="1" y="1702"/>
                  </a:cubicBezTo>
                  <a:lnTo>
                    <a:pt x="1" y="3088"/>
                  </a:lnTo>
                  <a:cubicBezTo>
                    <a:pt x="1" y="4412"/>
                    <a:pt x="1103" y="5483"/>
                    <a:pt x="2395" y="5483"/>
                  </a:cubicBezTo>
                  <a:cubicBezTo>
                    <a:pt x="3750" y="5483"/>
                    <a:pt x="4789" y="4380"/>
                    <a:pt x="4789" y="3088"/>
                  </a:cubicBezTo>
                  <a:lnTo>
                    <a:pt x="4789" y="1702"/>
                  </a:lnTo>
                  <a:cubicBezTo>
                    <a:pt x="4852" y="789"/>
                    <a:pt x="4065" y="1"/>
                    <a:pt x="312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85" name="Google Shape;6985;p50"/>
          <p:cNvGrpSpPr/>
          <p:nvPr/>
        </p:nvGrpSpPr>
        <p:grpSpPr>
          <a:xfrm>
            <a:off x="3561039" y="2107743"/>
            <a:ext cx="338529" cy="335807"/>
            <a:chOff x="-33676975" y="2275050"/>
            <a:chExt cx="295375" cy="293000"/>
          </a:xfrm>
          <a:solidFill>
            <a:srgbClr val="171536"/>
          </a:solidFill>
        </p:grpSpPr>
        <p:sp>
          <p:nvSpPr>
            <p:cNvPr id="6986" name="Google Shape;6986;p50"/>
            <p:cNvSpPr/>
            <p:nvPr/>
          </p:nvSpPr>
          <p:spPr>
            <a:xfrm>
              <a:off x="-33502125" y="2309700"/>
              <a:ext cx="52800" cy="67750"/>
            </a:xfrm>
            <a:custGeom>
              <a:avLst/>
              <a:gdLst/>
              <a:ahLst/>
              <a:cxnLst/>
              <a:rect l="l" t="t" r="r" b="b"/>
              <a:pathLst>
                <a:path w="2112" h="2710" extrusionOk="0">
                  <a:moveTo>
                    <a:pt x="1040" y="0"/>
                  </a:moveTo>
                  <a:cubicBezTo>
                    <a:pt x="473" y="0"/>
                    <a:pt x="1" y="473"/>
                    <a:pt x="1" y="1040"/>
                  </a:cubicBezTo>
                  <a:cubicBezTo>
                    <a:pt x="1" y="1229"/>
                    <a:pt x="158" y="1387"/>
                    <a:pt x="379" y="1387"/>
                  </a:cubicBezTo>
                  <a:cubicBezTo>
                    <a:pt x="568" y="1387"/>
                    <a:pt x="725" y="1229"/>
                    <a:pt x="725" y="1040"/>
                  </a:cubicBezTo>
                  <a:cubicBezTo>
                    <a:pt x="725" y="820"/>
                    <a:pt x="883" y="662"/>
                    <a:pt x="1072" y="662"/>
                  </a:cubicBezTo>
                  <a:cubicBezTo>
                    <a:pt x="1261" y="662"/>
                    <a:pt x="1450" y="820"/>
                    <a:pt x="1450" y="1040"/>
                  </a:cubicBezTo>
                  <a:cubicBezTo>
                    <a:pt x="1450" y="1198"/>
                    <a:pt x="1355" y="1292"/>
                    <a:pt x="1198" y="1355"/>
                  </a:cubicBezTo>
                  <a:cubicBezTo>
                    <a:pt x="914" y="1418"/>
                    <a:pt x="725" y="1702"/>
                    <a:pt x="725" y="1985"/>
                  </a:cubicBezTo>
                  <a:lnTo>
                    <a:pt x="725" y="2363"/>
                  </a:lnTo>
                  <a:cubicBezTo>
                    <a:pt x="725" y="2552"/>
                    <a:pt x="883" y="2710"/>
                    <a:pt x="1072" y="2710"/>
                  </a:cubicBezTo>
                  <a:cubicBezTo>
                    <a:pt x="1292" y="2710"/>
                    <a:pt x="1450" y="2552"/>
                    <a:pt x="1450" y="2363"/>
                  </a:cubicBezTo>
                  <a:lnTo>
                    <a:pt x="1450" y="1985"/>
                  </a:lnTo>
                  <a:cubicBezTo>
                    <a:pt x="1828" y="1828"/>
                    <a:pt x="2111" y="1418"/>
                    <a:pt x="2111" y="977"/>
                  </a:cubicBezTo>
                  <a:cubicBezTo>
                    <a:pt x="2048" y="473"/>
                    <a:pt x="1576" y="0"/>
                    <a:pt x="104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7" name="Google Shape;6987;p50"/>
            <p:cNvSpPr/>
            <p:nvPr/>
          </p:nvSpPr>
          <p:spPr>
            <a:xfrm>
              <a:off x="-33484800" y="239555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62" y="158"/>
                    <a:pt x="536" y="0"/>
                    <a:pt x="3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8" name="Google Shape;6988;p50"/>
            <p:cNvSpPr/>
            <p:nvPr/>
          </p:nvSpPr>
          <p:spPr>
            <a:xfrm>
              <a:off x="-33676975" y="2275050"/>
              <a:ext cx="295375" cy="293000"/>
            </a:xfrm>
            <a:custGeom>
              <a:avLst/>
              <a:gdLst/>
              <a:ahLst/>
              <a:cxnLst/>
              <a:rect l="l" t="t" r="r" b="b"/>
              <a:pathLst>
                <a:path w="11815" h="11720" extrusionOk="0">
                  <a:moveTo>
                    <a:pt x="8034" y="725"/>
                  </a:moveTo>
                  <a:cubicBezTo>
                    <a:pt x="9735" y="725"/>
                    <a:pt x="11090" y="2080"/>
                    <a:pt x="11090" y="3781"/>
                  </a:cubicBezTo>
                  <a:cubicBezTo>
                    <a:pt x="11090" y="5482"/>
                    <a:pt x="9735" y="6868"/>
                    <a:pt x="8034" y="6868"/>
                  </a:cubicBezTo>
                  <a:cubicBezTo>
                    <a:pt x="6333" y="6868"/>
                    <a:pt x="4947" y="5482"/>
                    <a:pt x="4947" y="3781"/>
                  </a:cubicBezTo>
                  <a:cubicBezTo>
                    <a:pt x="4947" y="2080"/>
                    <a:pt x="6333" y="725"/>
                    <a:pt x="8034" y="725"/>
                  </a:cubicBezTo>
                  <a:close/>
                  <a:moveTo>
                    <a:pt x="5104" y="6207"/>
                  </a:moveTo>
                  <a:cubicBezTo>
                    <a:pt x="5262" y="6364"/>
                    <a:pt x="5419" y="6553"/>
                    <a:pt x="5577" y="6679"/>
                  </a:cubicBezTo>
                  <a:lnTo>
                    <a:pt x="5325" y="6931"/>
                  </a:lnTo>
                  <a:cubicBezTo>
                    <a:pt x="5262" y="6994"/>
                    <a:pt x="5167" y="7026"/>
                    <a:pt x="5077" y="7026"/>
                  </a:cubicBezTo>
                  <a:cubicBezTo>
                    <a:pt x="4986" y="7026"/>
                    <a:pt x="4899" y="6994"/>
                    <a:pt x="4852" y="6931"/>
                  </a:cubicBezTo>
                  <a:cubicBezTo>
                    <a:pt x="4726" y="6805"/>
                    <a:pt x="4726" y="6585"/>
                    <a:pt x="4852" y="6459"/>
                  </a:cubicBezTo>
                  <a:lnTo>
                    <a:pt x="5104" y="6207"/>
                  </a:lnTo>
                  <a:close/>
                  <a:moveTo>
                    <a:pt x="3104" y="8380"/>
                  </a:moveTo>
                  <a:cubicBezTo>
                    <a:pt x="3190" y="8380"/>
                    <a:pt x="3277" y="8412"/>
                    <a:pt x="3340" y="8475"/>
                  </a:cubicBezTo>
                  <a:cubicBezTo>
                    <a:pt x="3466" y="8601"/>
                    <a:pt x="3466" y="8822"/>
                    <a:pt x="3340" y="8948"/>
                  </a:cubicBezTo>
                  <a:lnTo>
                    <a:pt x="1387" y="10932"/>
                  </a:lnTo>
                  <a:cubicBezTo>
                    <a:pt x="1324" y="10980"/>
                    <a:pt x="1229" y="11003"/>
                    <a:pt x="1139" y="11003"/>
                  </a:cubicBezTo>
                  <a:cubicBezTo>
                    <a:pt x="1048" y="11003"/>
                    <a:pt x="961" y="10980"/>
                    <a:pt x="914" y="10932"/>
                  </a:cubicBezTo>
                  <a:cubicBezTo>
                    <a:pt x="788" y="10806"/>
                    <a:pt x="788" y="10554"/>
                    <a:pt x="914" y="10460"/>
                  </a:cubicBezTo>
                  <a:lnTo>
                    <a:pt x="2867" y="8475"/>
                  </a:lnTo>
                  <a:cubicBezTo>
                    <a:pt x="2930" y="8412"/>
                    <a:pt x="3017" y="8380"/>
                    <a:pt x="3104" y="8380"/>
                  </a:cubicBezTo>
                  <a:close/>
                  <a:moveTo>
                    <a:pt x="8034" y="0"/>
                  </a:moveTo>
                  <a:cubicBezTo>
                    <a:pt x="5955" y="0"/>
                    <a:pt x="4285" y="1701"/>
                    <a:pt x="4285" y="3749"/>
                  </a:cubicBezTo>
                  <a:cubicBezTo>
                    <a:pt x="4285" y="4411"/>
                    <a:pt x="4443" y="5041"/>
                    <a:pt x="4758" y="5608"/>
                  </a:cubicBezTo>
                  <a:lnTo>
                    <a:pt x="4380" y="5986"/>
                  </a:lnTo>
                  <a:cubicBezTo>
                    <a:pt x="4065" y="6301"/>
                    <a:pt x="3970" y="6774"/>
                    <a:pt x="4159" y="7183"/>
                  </a:cubicBezTo>
                  <a:lnTo>
                    <a:pt x="3529" y="7813"/>
                  </a:lnTo>
                  <a:cubicBezTo>
                    <a:pt x="3387" y="7743"/>
                    <a:pt x="3232" y="7707"/>
                    <a:pt x="3077" y="7707"/>
                  </a:cubicBezTo>
                  <a:cubicBezTo>
                    <a:pt x="2819" y="7707"/>
                    <a:pt x="2560" y="7806"/>
                    <a:pt x="2363" y="8002"/>
                  </a:cubicBezTo>
                  <a:lnTo>
                    <a:pt x="378" y="9987"/>
                  </a:lnTo>
                  <a:cubicBezTo>
                    <a:pt x="0" y="10365"/>
                    <a:pt x="0" y="11027"/>
                    <a:pt x="378" y="11436"/>
                  </a:cubicBezTo>
                  <a:cubicBezTo>
                    <a:pt x="583" y="11625"/>
                    <a:pt x="851" y="11720"/>
                    <a:pt x="1119" y="11720"/>
                  </a:cubicBezTo>
                  <a:cubicBezTo>
                    <a:pt x="1387" y="11720"/>
                    <a:pt x="1654" y="11625"/>
                    <a:pt x="1859" y="11436"/>
                  </a:cubicBezTo>
                  <a:lnTo>
                    <a:pt x="3813" y="9452"/>
                  </a:lnTo>
                  <a:cubicBezTo>
                    <a:pt x="4128" y="9137"/>
                    <a:pt x="4222" y="8664"/>
                    <a:pt x="4002" y="8286"/>
                  </a:cubicBezTo>
                  <a:lnTo>
                    <a:pt x="4632" y="7656"/>
                  </a:lnTo>
                  <a:cubicBezTo>
                    <a:pt x="4782" y="7725"/>
                    <a:pt x="4940" y="7761"/>
                    <a:pt x="5097" y="7761"/>
                  </a:cubicBezTo>
                  <a:cubicBezTo>
                    <a:pt x="5367" y="7761"/>
                    <a:pt x="5629" y="7655"/>
                    <a:pt x="5829" y="7435"/>
                  </a:cubicBezTo>
                  <a:lnTo>
                    <a:pt x="6207" y="7057"/>
                  </a:lnTo>
                  <a:cubicBezTo>
                    <a:pt x="6774" y="7372"/>
                    <a:pt x="7404" y="7530"/>
                    <a:pt x="8066" y="7530"/>
                  </a:cubicBezTo>
                  <a:cubicBezTo>
                    <a:pt x="10145" y="7530"/>
                    <a:pt x="11815" y="5829"/>
                    <a:pt x="11815" y="3781"/>
                  </a:cubicBezTo>
                  <a:cubicBezTo>
                    <a:pt x="11815" y="1733"/>
                    <a:pt x="10082" y="0"/>
                    <a:pt x="803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89" name="Google Shape;6989;p50"/>
          <p:cNvGrpSpPr/>
          <p:nvPr/>
        </p:nvGrpSpPr>
        <p:grpSpPr>
          <a:xfrm>
            <a:off x="3563288" y="2502444"/>
            <a:ext cx="334031" cy="335378"/>
            <a:chOff x="-33673825" y="2634975"/>
            <a:chExt cx="291450" cy="292625"/>
          </a:xfrm>
          <a:solidFill>
            <a:srgbClr val="171536"/>
          </a:solidFill>
        </p:grpSpPr>
        <p:sp>
          <p:nvSpPr>
            <p:cNvPr id="6990" name="Google Shape;6990;p50"/>
            <p:cNvSpPr/>
            <p:nvPr/>
          </p:nvSpPr>
          <p:spPr>
            <a:xfrm>
              <a:off x="-33673825" y="2634975"/>
              <a:ext cx="291450" cy="292625"/>
            </a:xfrm>
            <a:custGeom>
              <a:avLst/>
              <a:gdLst/>
              <a:ahLst/>
              <a:cxnLst/>
              <a:rect l="l" t="t" r="r" b="b"/>
              <a:pathLst>
                <a:path w="11658" h="11705" extrusionOk="0">
                  <a:moveTo>
                    <a:pt x="5829" y="662"/>
                  </a:moveTo>
                  <a:cubicBezTo>
                    <a:pt x="6459" y="662"/>
                    <a:pt x="7089" y="1261"/>
                    <a:pt x="7562" y="2238"/>
                  </a:cubicBezTo>
                  <a:cubicBezTo>
                    <a:pt x="7310" y="2364"/>
                    <a:pt x="7152" y="2553"/>
                    <a:pt x="7026" y="2773"/>
                  </a:cubicBezTo>
                  <a:cubicBezTo>
                    <a:pt x="6648" y="2742"/>
                    <a:pt x="6238" y="2710"/>
                    <a:pt x="5860" y="2710"/>
                  </a:cubicBezTo>
                  <a:cubicBezTo>
                    <a:pt x="5451" y="2710"/>
                    <a:pt x="5041" y="2742"/>
                    <a:pt x="4663" y="2773"/>
                  </a:cubicBezTo>
                  <a:cubicBezTo>
                    <a:pt x="4569" y="2553"/>
                    <a:pt x="4348" y="2364"/>
                    <a:pt x="4159" y="2238"/>
                  </a:cubicBezTo>
                  <a:cubicBezTo>
                    <a:pt x="4569" y="1261"/>
                    <a:pt x="5199" y="662"/>
                    <a:pt x="5829" y="662"/>
                  </a:cubicBezTo>
                  <a:close/>
                  <a:moveTo>
                    <a:pt x="3403" y="2742"/>
                  </a:moveTo>
                  <a:cubicBezTo>
                    <a:pt x="3813" y="2742"/>
                    <a:pt x="4096" y="3057"/>
                    <a:pt x="4096" y="3403"/>
                  </a:cubicBezTo>
                  <a:cubicBezTo>
                    <a:pt x="4096" y="3750"/>
                    <a:pt x="3781" y="4097"/>
                    <a:pt x="3403" y="4097"/>
                  </a:cubicBezTo>
                  <a:cubicBezTo>
                    <a:pt x="3025" y="4097"/>
                    <a:pt x="2741" y="3750"/>
                    <a:pt x="2741" y="3403"/>
                  </a:cubicBezTo>
                  <a:cubicBezTo>
                    <a:pt x="2741" y="3057"/>
                    <a:pt x="3025" y="2742"/>
                    <a:pt x="3403" y="2742"/>
                  </a:cubicBezTo>
                  <a:close/>
                  <a:moveTo>
                    <a:pt x="7562" y="946"/>
                  </a:moveTo>
                  <a:cubicBezTo>
                    <a:pt x="9011" y="1482"/>
                    <a:pt x="10145" y="2616"/>
                    <a:pt x="10649" y="4097"/>
                  </a:cubicBezTo>
                  <a:cubicBezTo>
                    <a:pt x="10334" y="3844"/>
                    <a:pt x="9988" y="3655"/>
                    <a:pt x="9609" y="3466"/>
                  </a:cubicBezTo>
                  <a:lnTo>
                    <a:pt x="9609" y="3403"/>
                  </a:lnTo>
                  <a:cubicBezTo>
                    <a:pt x="9609" y="2679"/>
                    <a:pt x="8979" y="2049"/>
                    <a:pt x="8223" y="2049"/>
                  </a:cubicBezTo>
                  <a:lnTo>
                    <a:pt x="8192" y="2049"/>
                  </a:lnTo>
                  <a:cubicBezTo>
                    <a:pt x="7971" y="1608"/>
                    <a:pt x="7782" y="1261"/>
                    <a:pt x="7562" y="946"/>
                  </a:cubicBezTo>
                  <a:close/>
                  <a:moveTo>
                    <a:pt x="4096" y="978"/>
                  </a:moveTo>
                  <a:lnTo>
                    <a:pt x="4096" y="978"/>
                  </a:lnTo>
                  <a:cubicBezTo>
                    <a:pt x="3844" y="1293"/>
                    <a:pt x="3624" y="1639"/>
                    <a:pt x="3466" y="2080"/>
                  </a:cubicBezTo>
                  <a:lnTo>
                    <a:pt x="3403" y="2080"/>
                  </a:lnTo>
                  <a:cubicBezTo>
                    <a:pt x="2678" y="2080"/>
                    <a:pt x="2048" y="2710"/>
                    <a:pt x="2048" y="3466"/>
                  </a:cubicBezTo>
                  <a:lnTo>
                    <a:pt x="2048" y="3498"/>
                  </a:lnTo>
                  <a:cubicBezTo>
                    <a:pt x="1639" y="3687"/>
                    <a:pt x="1292" y="3876"/>
                    <a:pt x="977" y="4128"/>
                  </a:cubicBezTo>
                  <a:cubicBezTo>
                    <a:pt x="1481" y="2616"/>
                    <a:pt x="2615" y="1482"/>
                    <a:pt x="4096" y="978"/>
                  </a:cubicBezTo>
                  <a:close/>
                  <a:moveTo>
                    <a:pt x="8223" y="2773"/>
                  </a:moveTo>
                  <a:cubicBezTo>
                    <a:pt x="8601" y="2773"/>
                    <a:pt x="8885" y="3088"/>
                    <a:pt x="8885" y="3466"/>
                  </a:cubicBezTo>
                  <a:cubicBezTo>
                    <a:pt x="8885" y="3813"/>
                    <a:pt x="8601" y="4128"/>
                    <a:pt x="8223" y="4128"/>
                  </a:cubicBezTo>
                  <a:cubicBezTo>
                    <a:pt x="7814" y="4128"/>
                    <a:pt x="7562" y="3813"/>
                    <a:pt x="7562" y="3466"/>
                  </a:cubicBezTo>
                  <a:cubicBezTo>
                    <a:pt x="7562" y="3088"/>
                    <a:pt x="7877" y="2773"/>
                    <a:pt x="8223" y="2773"/>
                  </a:cubicBezTo>
                  <a:close/>
                  <a:moveTo>
                    <a:pt x="9452" y="4160"/>
                  </a:moveTo>
                  <a:cubicBezTo>
                    <a:pt x="10429" y="4632"/>
                    <a:pt x="11027" y="5262"/>
                    <a:pt x="11027" y="5892"/>
                  </a:cubicBezTo>
                  <a:cubicBezTo>
                    <a:pt x="10964" y="5924"/>
                    <a:pt x="10933" y="6050"/>
                    <a:pt x="10933" y="6176"/>
                  </a:cubicBezTo>
                  <a:cubicBezTo>
                    <a:pt x="10492" y="5735"/>
                    <a:pt x="9925" y="5514"/>
                    <a:pt x="9294" y="5514"/>
                  </a:cubicBezTo>
                  <a:cubicBezTo>
                    <a:pt x="9168" y="5514"/>
                    <a:pt x="9042" y="5514"/>
                    <a:pt x="8916" y="5546"/>
                  </a:cubicBezTo>
                  <a:cubicBezTo>
                    <a:pt x="8916" y="5231"/>
                    <a:pt x="8885" y="4947"/>
                    <a:pt x="8885" y="4664"/>
                  </a:cubicBezTo>
                  <a:cubicBezTo>
                    <a:pt x="9137" y="4569"/>
                    <a:pt x="9326" y="4349"/>
                    <a:pt x="9452" y="4160"/>
                  </a:cubicBezTo>
                  <a:close/>
                  <a:moveTo>
                    <a:pt x="2237" y="4097"/>
                  </a:moveTo>
                  <a:cubicBezTo>
                    <a:pt x="2363" y="4349"/>
                    <a:pt x="2552" y="4506"/>
                    <a:pt x="2773" y="4632"/>
                  </a:cubicBezTo>
                  <a:cubicBezTo>
                    <a:pt x="2741" y="5042"/>
                    <a:pt x="2710" y="5420"/>
                    <a:pt x="2710" y="5829"/>
                  </a:cubicBezTo>
                  <a:cubicBezTo>
                    <a:pt x="2710" y="6207"/>
                    <a:pt x="2741" y="6617"/>
                    <a:pt x="2773" y="6995"/>
                  </a:cubicBezTo>
                  <a:cubicBezTo>
                    <a:pt x="2552" y="7121"/>
                    <a:pt x="2363" y="7310"/>
                    <a:pt x="2237" y="7499"/>
                  </a:cubicBezTo>
                  <a:cubicBezTo>
                    <a:pt x="1261" y="7026"/>
                    <a:pt x="662" y="6459"/>
                    <a:pt x="662" y="5829"/>
                  </a:cubicBezTo>
                  <a:cubicBezTo>
                    <a:pt x="662" y="5199"/>
                    <a:pt x="1261" y="4569"/>
                    <a:pt x="2237" y="4097"/>
                  </a:cubicBezTo>
                  <a:close/>
                  <a:moveTo>
                    <a:pt x="5829" y="3466"/>
                  </a:moveTo>
                  <a:cubicBezTo>
                    <a:pt x="6175" y="3466"/>
                    <a:pt x="6522" y="3466"/>
                    <a:pt x="6869" y="3498"/>
                  </a:cubicBezTo>
                  <a:cubicBezTo>
                    <a:pt x="6932" y="4191"/>
                    <a:pt x="7467" y="4790"/>
                    <a:pt x="8192" y="4790"/>
                  </a:cubicBezTo>
                  <a:cubicBezTo>
                    <a:pt x="8223" y="5105"/>
                    <a:pt x="8223" y="5420"/>
                    <a:pt x="8223" y="5735"/>
                  </a:cubicBezTo>
                  <a:cubicBezTo>
                    <a:pt x="7436" y="6144"/>
                    <a:pt x="6869" y="6963"/>
                    <a:pt x="6869" y="7909"/>
                  </a:cubicBezTo>
                  <a:lnTo>
                    <a:pt x="6869" y="8192"/>
                  </a:lnTo>
                  <a:cubicBezTo>
                    <a:pt x="6522" y="8224"/>
                    <a:pt x="6175" y="8224"/>
                    <a:pt x="5829" y="8224"/>
                  </a:cubicBezTo>
                  <a:cubicBezTo>
                    <a:pt x="5451" y="8224"/>
                    <a:pt x="5104" y="8224"/>
                    <a:pt x="4758" y="8192"/>
                  </a:cubicBezTo>
                  <a:cubicBezTo>
                    <a:pt x="4726" y="7468"/>
                    <a:pt x="4159" y="6869"/>
                    <a:pt x="3466" y="6869"/>
                  </a:cubicBezTo>
                  <a:cubicBezTo>
                    <a:pt x="3403" y="6522"/>
                    <a:pt x="3403" y="6207"/>
                    <a:pt x="3403" y="5861"/>
                  </a:cubicBezTo>
                  <a:cubicBezTo>
                    <a:pt x="3403" y="5483"/>
                    <a:pt x="3403" y="5136"/>
                    <a:pt x="3466" y="4790"/>
                  </a:cubicBezTo>
                  <a:cubicBezTo>
                    <a:pt x="4159" y="4758"/>
                    <a:pt x="4758" y="4191"/>
                    <a:pt x="4758" y="3498"/>
                  </a:cubicBezTo>
                  <a:cubicBezTo>
                    <a:pt x="5104" y="3466"/>
                    <a:pt x="5482" y="3466"/>
                    <a:pt x="5829" y="3466"/>
                  </a:cubicBezTo>
                  <a:close/>
                  <a:moveTo>
                    <a:pt x="3403" y="7562"/>
                  </a:moveTo>
                  <a:cubicBezTo>
                    <a:pt x="3813" y="7562"/>
                    <a:pt x="4096" y="7877"/>
                    <a:pt x="4096" y="8224"/>
                  </a:cubicBezTo>
                  <a:cubicBezTo>
                    <a:pt x="4096" y="8570"/>
                    <a:pt x="3781" y="8885"/>
                    <a:pt x="3403" y="8885"/>
                  </a:cubicBezTo>
                  <a:cubicBezTo>
                    <a:pt x="3025" y="8885"/>
                    <a:pt x="2741" y="8570"/>
                    <a:pt x="2741" y="8224"/>
                  </a:cubicBezTo>
                  <a:cubicBezTo>
                    <a:pt x="2741" y="7877"/>
                    <a:pt x="3025" y="7562"/>
                    <a:pt x="3403" y="7562"/>
                  </a:cubicBezTo>
                  <a:close/>
                  <a:moveTo>
                    <a:pt x="7940" y="10114"/>
                  </a:moveTo>
                  <a:lnTo>
                    <a:pt x="8192" y="10429"/>
                  </a:lnTo>
                  <a:lnTo>
                    <a:pt x="7593" y="10650"/>
                  </a:lnTo>
                  <a:cubicBezTo>
                    <a:pt x="7719" y="10492"/>
                    <a:pt x="7814" y="10303"/>
                    <a:pt x="7940" y="10114"/>
                  </a:cubicBezTo>
                  <a:close/>
                  <a:moveTo>
                    <a:pt x="977" y="7594"/>
                  </a:moveTo>
                  <a:cubicBezTo>
                    <a:pt x="1261" y="7814"/>
                    <a:pt x="1639" y="8035"/>
                    <a:pt x="2048" y="8224"/>
                  </a:cubicBezTo>
                  <a:lnTo>
                    <a:pt x="2048" y="8255"/>
                  </a:lnTo>
                  <a:cubicBezTo>
                    <a:pt x="2048" y="9011"/>
                    <a:pt x="2678" y="9641"/>
                    <a:pt x="3403" y="9641"/>
                  </a:cubicBezTo>
                  <a:lnTo>
                    <a:pt x="3466" y="9641"/>
                  </a:lnTo>
                  <a:cubicBezTo>
                    <a:pt x="3655" y="10019"/>
                    <a:pt x="3844" y="10397"/>
                    <a:pt x="4096" y="10681"/>
                  </a:cubicBezTo>
                  <a:cubicBezTo>
                    <a:pt x="2615" y="10145"/>
                    <a:pt x="1481" y="9011"/>
                    <a:pt x="977" y="7594"/>
                  </a:cubicBezTo>
                  <a:close/>
                  <a:moveTo>
                    <a:pt x="9294" y="6207"/>
                  </a:moveTo>
                  <a:cubicBezTo>
                    <a:pt x="10240" y="6207"/>
                    <a:pt x="10964" y="6963"/>
                    <a:pt x="10964" y="7909"/>
                  </a:cubicBezTo>
                  <a:cubicBezTo>
                    <a:pt x="10964" y="8192"/>
                    <a:pt x="10901" y="8413"/>
                    <a:pt x="10807" y="8665"/>
                  </a:cubicBezTo>
                  <a:cubicBezTo>
                    <a:pt x="10744" y="8759"/>
                    <a:pt x="10177" y="9484"/>
                    <a:pt x="9294" y="10744"/>
                  </a:cubicBezTo>
                  <a:lnTo>
                    <a:pt x="8979" y="10303"/>
                  </a:lnTo>
                  <a:cubicBezTo>
                    <a:pt x="8018" y="9071"/>
                    <a:pt x="8059" y="9043"/>
                    <a:pt x="8038" y="9043"/>
                  </a:cubicBezTo>
                  <a:lnTo>
                    <a:pt x="8038" y="9043"/>
                  </a:lnTo>
                  <a:cubicBezTo>
                    <a:pt x="8037" y="9043"/>
                    <a:pt x="8036" y="9043"/>
                    <a:pt x="8034" y="9043"/>
                  </a:cubicBezTo>
                  <a:cubicBezTo>
                    <a:pt x="7751" y="8728"/>
                    <a:pt x="7593" y="8350"/>
                    <a:pt x="7593" y="7909"/>
                  </a:cubicBezTo>
                  <a:cubicBezTo>
                    <a:pt x="7593" y="6963"/>
                    <a:pt x="8349" y="6207"/>
                    <a:pt x="9294" y="6207"/>
                  </a:cubicBezTo>
                  <a:close/>
                  <a:moveTo>
                    <a:pt x="7026" y="8854"/>
                  </a:moveTo>
                  <a:cubicBezTo>
                    <a:pt x="7152" y="9074"/>
                    <a:pt x="7278" y="9326"/>
                    <a:pt x="7467" y="9515"/>
                  </a:cubicBezTo>
                  <a:cubicBezTo>
                    <a:pt x="7026" y="10429"/>
                    <a:pt x="6459" y="10965"/>
                    <a:pt x="5829" y="10965"/>
                  </a:cubicBezTo>
                  <a:cubicBezTo>
                    <a:pt x="5199" y="10965"/>
                    <a:pt x="4569" y="10397"/>
                    <a:pt x="4096" y="9389"/>
                  </a:cubicBezTo>
                  <a:cubicBezTo>
                    <a:pt x="4317" y="9295"/>
                    <a:pt x="4474" y="9074"/>
                    <a:pt x="4600" y="8854"/>
                  </a:cubicBezTo>
                  <a:cubicBezTo>
                    <a:pt x="4978" y="8885"/>
                    <a:pt x="5388" y="8917"/>
                    <a:pt x="5766" y="8917"/>
                  </a:cubicBezTo>
                  <a:cubicBezTo>
                    <a:pt x="6207" y="8917"/>
                    <a:pt x="6616" y="8885"/>
                    <a:pt x="7026" y="8854"/>
                  </a:cubicBezTo>
                  <a:close/>
                  <a:moveTo>
                    <a:pt x="5829" y="1"/>
                  </a:moveTo>
                  <a:cubicBezTo>
                    <a:pt x="2584" y="1"/>
                    <a:pt x="0" y="2616"/>
                    <a:pt x="0" y="5861"/>
                  </a:cubicBezTo>
                  <a:cubicBezTo>
                    <a:pt x="0" y="9043"/>
                    <a:pt x="2584" y="11689"/>
                    <a:pt x="5829" y="11689"/>
                  </a:cubicBezTo>
                  <a:cubicBezTo>
                    <a:pt x="6806" y="11689"/>
                    <a:pt x="7751" y="11437"/>
                    <a:pt x="8570" y="11028"/>
                  </a:cubicBezTo>
                  <a:lnTo>
                    <a:pt x="8979" y="11563"/>
                  </a:lnTo>
                  <a:cubicBezTo>
                    <a:pt x="9042" y="11658"/>
                    <a:pt x="9145" y="11705"/>
                    <a:pt x="9247" y="11705"/>
                  </a:cubicBezTo>
                  <a:cubicBezTo>
                    <a:pt x="9350" y="11705"/>
                    <a:pt x="9452" y="11658"/>
                    <a:pt x="9515" y="11563"/>
                  </a:cubicBezTo>
                  <a:cubicBezTo>
                    <a:pt x="9515" y="11563"/>
                    <a:pt x="11279" y="9169"/>
                    <a:pt x="11405" y="8980"/>
                  </a:cubicBezTo>
                  <a:cubicBezTo>
                    <a:pt x="11563" y="8665"/>
                    <a:pt x="11657" y="8287"/>
                    <a:pt x="11657" y="7940"/>
                  </a:cubicBezTo>
                  <a:cubicBezTo>
                    <a:pt x="11657" y="7657"/>
                    <a:pt x="11626" y="7405"/>
                    <a:pt x="11531" y="7152"/>
                  </a:cubicBezTo>
                  <a:cubicBezTo>
                    <a:pt x="11594" y="6774"/>
                    <a:pt x="11657" y="6333"/>
                    <a:pt x="11657" y="5892"/>
                  </a:cubicBezTo>
                  <a:cubicBezTo>
                    <a:pt x="11657" y="2616"/>
                    <a:pt x="9042" y="1"/>
                    <a:pt x="582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1" name="Google Shape;6991;p50"/>
            <p:cNvSpPr/>
            <p:nvPr/>
          </p:nvSpPr>
          <p:spPr>
            <a:xfrm>
              <a:off x="-33467475" y="2806675"/>
              <a:ext cx="51225" cy="51225"/>
            </a:xfrm>
            <a:custGeom>
              <a:avLst/>
              <a:gdLst/>
              <a:ahLst/>
              <a:cxnLst/>
              <a:rect l="l" t="t" r="r" b="b"/>
              <a:pathLst>
                <a:path w="2049" h="2049" extrusionOk="0">
                  <a:moveTo>
                    <a:pt x="1040" y="631"/>
                  </a:moveTo>
                  <a:cubicBezTo>
                    <a:pt x="1229" y="631"/>
                    <a:pt x="1387" y="789"/>
                    <a:pt x="1387" y="1009"/>
                  </a:cubicBezTo>
                  <a:cubicBezTo>
                    <a:pt x="1387" y="1198"/>
                    <a:pt x="1198" y="1356"/>
                    <a:pt x="1040" y="1356"/>
                  </a:cubicBezTo>
                  <a:cubicBezTo>
                    <a:pt x="820" y="1356"/>
                    <a:pt x="662" y="1198"/>
                    <a:pt x="662" y="1009"/>
                  </a:cubicBezTo>
                  <a:cubicBezTo>
                    <a:pt x="662" y="789"/>
                    <a:pt x="820" y="631"/>
                    <a:pt x="1040" y="631"/>
                  </a:cubicBezTo>
                  <a:close/>
                  <a:moveTo>
                    <a:pt x="1040" y="1"/>
                  </a:moveTo>
                  <a:cubicBezTo>
                    <a:pt x="473" y="1"/>
                    <a:pt x="1" y="474"/>
                    <a:pt x="1" y="1041"/>
                  </a:cubicBezTo>
                  <a:cubicBezTo>
                    <a:pt x="1" y="1576"/>
                    <a:pt x="473" y="2049"/>
                    <a:pt x="1040" y="2049"/>
                  </a:cubicBezTo>
                  <a:cubicBezTo>
                    <a:pt x="1576" y="2049"/>
                    <a:pt x="2049" y="1576"/>
                    <a:pt x="2049" y="1041"/>
                  </a:cubicBezTo>
                  <a:cubicBezTo>
                    <a:pt x="2049" y="442"/>
                    <a:pt x="1576" y="1"/>
                    <a:pt x="104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992" name="Google Shape;6992;p50"/>
          <p:cNvGrpSpPr/>
          <p:nvPr/>
        </p:nvGrpSpPr>
        <p:grpSpPr>
          <a:xfrm>
            <a:off x="5679739" y="1682524"/>
            <a:ext cx="311453" cy="334088"/>
            <a:chOff x="-31874100" y="1939525"/>
            <a:chExt cx="271750" cy="291500"/>
          </a:xfrm>
          <a:solidFill>
            <a:srgbClr val="171536"/>
          </a:solidFill>
        </p:grpSpPr>
        <p:sp>
          <p:nvSpPr>
            <p:cNvPr id="6993" name="Google Shape;6993;p50"/>
            <p:cNvSpPr/>
            <p:nvPr/>
          </p:nvSpPr>
          <p:spPr>
            <a:xfrm>
              <a:off x="-31874100" y="2132475"/>
              <a:ext cx="271750" cy="98550"/>
            </a:xfrm>
            <a:custGeom>
              <a:avLst/>
              <a:gdLst/>
              <a:ahLst/>
              <a:cxnLst/>
              <a:rect l="l" t="t" r="r" b="b"/>
              <a:pathLst>
                <a:path w="10870" h="3942" extrusionOk="0">
                  <a:moveTo>
                    <a:pt x="2080" y="1135"/>
                  </a:moveTo>
                  <a:lnTo>
                    <a:pt x="2300" y="1576"/>
                  </a:lnTo>
                  <a:cubicBezTo>
                    <a:pt x="2363" y="1702"/>
                    <a:pt x="2458" y="1734"/>
                    <a:pt x="2584" y="1765"/>
                  </a:cubicBezTo>
                  <a:lnTo>
                    <a:pt x="3056" y="1860"/>
                  </a:lnTo>
                  <a:lnTo>
                    <a:pt x="2710" y="2206"/>
                  </a:lnTo>
                  <a:cubicBezTo>
                    <a:pt x="2615" y="2269"/>
                    <a:pt x="2584" y="2395"/>
                    <a:pt x="2615" y="2521"/>
                  </a:cubicBezTo>
                  <a:lnTo>
                    <a:pt x="2710" y="2994"/>
                  </a:lnTo>
                  <a:lnTo>
                    <a:pt x="2269" y="2773"/>
                  </a:lnTo>
                  <a:cubicBezTo>
                    <a:pt x="2237" y="2710"/>
                    <a:pt x="2143" y="2710"/>
                    <a:pt x="2111" y="2710"/>
                  </a:cubicBezTo>
                  <a:cubicBezTo>
                    <a:pt x="2080" y="2710"/>
                    <a:pt x="1985" y="2710"/>
                    <a:pt x="1954" y="2773"/>
                  </a:cubicBezTo>
                  <a:lnTo>
                    <a:pt x="1513" y="2994"/>
                  </a:lnTo>
                  <a:lnTo>
                    <a:pt x="1607" y="2521"/>
                  </a:lnTo>
                  <a:cubicBezTo>
                    <a:pt x="1607" y="2395"/>
                    <a:pt x="1607" y="2301"/>
                    <a:pt x="1513" y="2206"/>
                  </a:cubicBezTo>
                  <a:lnTo>
                    <a:pt x="1166" y="1860"/>
                  </a:lnTo>
                  <a:lnTo>
                    <a:pt x="1639" y="1765"/>
                  </a:lnTo>
                  <a:cubicBezTo>
                    <a:pt x="1670" y="1765"/>
                    <a:pt x="1796" y="1702"/>
                    <a:pt x="1828" y="1576"/>
                  </a:cubicBezTo>
                  <a:lnTo>
                    <a:pt x="2080" y="1135"/>
                  </a:lnTo>
                  <a:close/>
                  <a:moveTo>
                    <a:pt x="5514" y="1135"/>
                  </a:moveTo>
                  <a:lnTo>
                    <a:pt x="5734" y="1576"/>
                  </a:lnTo>
                  <a:cubicBezTo>
                    <a:pt x="5766" y="1702"/>
                    <a:pt x="5892" y="1734"/>
                    <a:pt x="6018" y="1765"/>
                  </a:cubicBezTo>
                  <a:lnTo>
                    <a:pt x="6490" y="1860"/>
                  </a:lnTo>
                  <a:lnTo>
                    <a:pt x="6144" y="2206"/>
                  </a:lnTo>
                  <a:cubicBezTo>
                    <a:pt x="6049" y="2269"/>
                    <a:pt x="6018" y="2395"/>
                    <a:pt x="6049" y="2521"/>
                  </a:cubicBezTo>
                  <a:lnTo>
                    <a:pt x="6144" y="2994"/>
                  </a:lnTo>
                  <a:lnTo>
                    <a:pt x="5703" y="2773"/>
                  </a:lnTo>
                  <a:cubicBezTo>
                    <a:pt x="5671" y="2710"/>
                    <a:pt x="5577" y="2710"/>
                    <a:pt x="5545" y="2710"/>
                  </a:cubicBezTo>
                  <a:cubicBezTo>
                    <a:pt x="5514" y="2710"/>
                    <a:pt x="5419" y="2710"/>
                    <a:pt x="5388" y="2773"/>
                  </a:cubicBezTo>
                  <a:lnTo>
                    <a:pt x="4947" y="2994"/>
                  </a:lnTo>
                  <a:lnTo>
                    <a:pt x="5041" y="2521"/>
                  </a:lnTo>
                  <a:cubicBezTo>
                    <a:pt x="5041" y="2395"/>
                    <a:pt x="5041" y="2301"/>
                    <a:pt x="4947" y="2206"/>
                  </a:cubicBezTo>
                  <a:lnTo>
                    <a:pt x="4600" y="1860"/>
                  </a:lnTo>
                  <a:lnTo>
                    <a:pt x="4978" y="1765"/>
                  </a:lnTo>
                  <a:cubicBezTo>
                    <a:pt x="5104" y="1765"/>
                    <a:pt x="5199" y="1702"/>
                    <a:pt x="5262" y="1576"/>
                  </a:cubicBezTo>
                  <a:lnTo>
                    <a:pt x="5514" y="1135"/>
                  </a:lnTo>
                  <a:close/>
                  <a:moveTo>
                    <a:pt x="8916" y="1135"/>
                  </a:moveTo>
                  <a:lnTo>
                    <a:pt x="9168" y="1576"/>
                  </a:lnTo>
                  <a:cubicBezTo>
                    <a:pt x="9200" y="1702"/>
                    <a:pt x="9326" y="1734"/>
                    <a:pt x="9452" y="1765"/>
                  </a:cubicBezTo>
                  <a:lnTo>
                    <a:pt x="9924" y="1860"/>
                  </a:lnTo>
                  <a:lnTo>
                    <a:pt x="9546" y="2206"/>
                  </a:lnTo>
                  <a:cubicBezTo>
                    <a:pt x="9483" y="2269"/>
                    <a:pt x="9452" y="2395"/>
                    <a:pt x="9483" y="2521"/>
                  </a:cubicBezTo>
                  <a:lnTo>
                    <a:pt x="9546" y="2994"/>
                  </a:lnTo>
                  <a:lnTo>
                    <a:pt x="9137" y="2773"/>
                  </a:lnTo>
                  <a:cubicBezTo>
                    <a:pt x="9074" y="2710"/>
                    <a:pt x="9011" y="2710"/>
                    <a:pt x="8979" y="2710"/>
                  </a:cubicBezTo>
                  <a:cubicBezTo>
                    <a:pt x="8916" y="2710"/>
                    <a:pt x="8853" y="2710"/>
                    <a:pt x="8822" y="2773"/>
                  </a:cubicBezTo>
                  <a:lnTo>
                    <a:pt x="8381" y="2994"/>
                  </a:lnTo>
                  <a:lnTo>
                    <a:pt x="8444" y="2521"/>
                  </a:lnTo>
                  <a:cubicBezTo>
                    <a:pt x="8444" y="2395"/>
                    <a:pt x="8444" y="2301"/>
                    <a:pt x="8381" y="2206"/>
                  </a:cubicBezTo>
                  <a:lnTo>
                    <a:pt x="8034" y="1860"/>
                  </a:lnTo>
                  <a:lnTo>
                    <a:pt x="8412" y="1765"/>
                  </a:lnTo>
                  <a:cubicBezTo>
                    <a:pt x="8538" y="1765"/>
                    <a:pt x="8601" y="1702"/>
                    <a:pt x="8696" y="1576"/>
                  </a:cubicBezTo>
                  <a:lnTo>
                    <a:pt x="8916" y="1135"/>
                  </a:lnTo>
                  <a:close/>
                  <a:moveTo>
                    <a:pt x="2048" y="1"/>
                  </a:moveTo>
                  <a:cubicBezTo>
                    <a:pt x="1922" y="1"/>
                    <a:pt x="1796" y="64"/>
                    <a:pt x="1733" y="190"/>
                  </a:cubicBezTo>
                  <a:lnTo>
                    <a:pt x="1292" y="1104"/>
                  </a:lnTo>
                  <a:lnTo>
                    <a:pt x="315" y="1261"/>
                  </a:lnTo>
                  <a:cubicBezTo>
                    <a:pt x="189" y="1261"/>
                    <a:pt x="63" y="1387"/>
                    <a:pt x="32" y="1482"/>
                  </a:cubicBezTo>
                  <a:cubicBezTo>
                    <a:pt x="0" y="1608"/>
                    <a:pt x="32" y="1765"/>
                    <a:pt x="95" y="1860"/>
                  </a:cubicBezTo>
                  <a:lnTo>
                    <a:pt x="819" y="2553"/>
                  </a:lnTo>
                  <a:lnTo>
                    <a:pt x="662" y="3561"/>
                  </a:lnTo>
                  <a:cubicBezTo>
                    <a:pt x="630" y="3655"/>
                    <a:pt x="693" y="3813"/>
                    <a:pt x="788" y="3876"/>
                  </a:cubicBezTo>
                  <a:cubicBezTo>
                    <a:pt x="862" y="3913"/>
                    <a:pt x="925" y="3928"/>
                    <a:pt x="990" y="3928"/>
                  </a:cubicBezTo>
                  <a:cubicBezTo>
                    <a:pt x="1035" y="3928"/>
                    <a:pt x="1082" y="3920"/>
                    <a:pt x="1134" y="3907"/>
                  </a:cubicBezTo>
                  <a:lnTo>
                    <a:pt x="2048" y="3435"/>
                  </a:lnTo>
                  <a:lnTo>
                    <a:pt x="2962" y="3907"/>
                  </a:lnTo>
                  <a:cubicBezTo>
                    <a:pt x="2998" y="3931"/>
                    <a:pt x="3039" y="3942"/>
                    <a:pt x="3082" y="3942"/>
                  </a:cubicBezTo>
                  <a:cubicBezTo>
                    <a:pt x="3153" y="3942"/>
                    <a:pt x="3230" y="3915"/>
                    <a:pt x="3308" y="3876"/>
                  </a:cubicBezTo>
                  <a:cubicBezTo>
                    <a:pt x="3434" y="3781"/>
                    <a:pt x="3466" y="3655"/>
                    <a:pt x="3434" y="3561"/>
                  </a:cubicBezTo>
                  <a:lnTo>
                    <a:pt x="3277" y="2553"/>
                  </a:lnTo>
                  <a:lnTo>
                    <a:pt x="3749" y="2080"/>
                  </a:lnTo>
                  <a:lnTo>
                    <a:pt x="4222" y="2553"/>
                  </a:lnTo>
                  <a:lnTo>
                    <a:pt x="4064" y="3561"/>
                  </a:lnTo>
                  <a:cubicBezTo>
                    <a:pt x="4001" y="3655"/>
                    <a:pt x="4096" y="3813"/>
                    <a:pt x="4159" y="3876"/>
                  </a:cubicBezTo>
                  <a:cubicBezTo>
                    <a:pt x="4233" y="3913"/>
                    <a:pt x="4307" y="3928"/>
                    <a:pt x="4380" y="3928"/>
                  </a:cubicBezTo>
                  <a:cubicBezTo>
                    <a:pt x="4433" y="3928"/>
                    <a:pt x="4485" y="3920"/>
                    <a:pt x="4537" y="3907"/>
                  </a:cubicBezTo>
                  <a:lnTo>
                    <a:pt x="5419" y="3435"/>
                  </a:lnTo>
                  <a:lnTo>
                    <a:pt x="6333" y="3907"/>
                  </a:lnTo>
                  <a:cubicBezTo>
                    <a:pt x="6381" y="3931"/>
                    <a:pt x="6429" y="3942"/>
                    <a:pt x="6475" y="3942"/>
                  </a:cubicBezTo>
                  <a:cubicBezTo>
                    <a:pt x="6550" y="3942"/>
                    <a:pt x="6621" y="3915"/>
                    <a:pt x="6679" y="3876"/>
                  </a:cubicBezTo>
                  <a:cubicBezTo>
                    <a:pt x="6805" y="3781"/>
                    <a:pt x="6837" y="3655"/>
                    <a:pt x="6805" y="3561"/>
                  </a:cubicBezTo>
                  <a:lnTo>
                    <a:pt x="6648" y="2553"/>
                  </a:lnTo>
                  <a:lnTo>
                    <a:pt x="7120" y="2080"/>
                  </a:lnTo>
                  <a:lnTo>
                    <a:pt x="7593" y="2553"/>
                  </a:lnTo>
                  <a:lnTo>
                    <a:pt x="7435" y="3561"/>
                  </a:lnTo>
                  <a:cubicBezTo>
                    <a:pt x="7404" y="3655"/>
                    <a:pt x="7467" y="3813"/>
                    <a:pt x="7561" y="3876"/>
                  </a:cubicBezTo>
                  <a:cubicBezTo>
                    <a:pt x="7635" y="3913"/>
                    <a:pt x="7698" y="3928"/>
                    <a:pt x="7763" y="3928"/>
                  </a:cubicBezTo>
                  <a:cubicBezTo>
                    <a:pt x="7809" y="3928"/>
                    <a:pt x="7856" y="3920"/>
                    <a:pt x="7908" y="3907"/>
                  </a:cubicBezTo>
                  <a:lnTo>
                    <a:pt x="8822" y="3435"/>
                  </a:lnTo>
                  <a:lnTo>
                    <a:pt x="9735" y="3907"/>
                  </a:lnTo>
                  <a:cubicBezTo>
                    <a:pt x="9771" y="3931"/>
                    <a:pt x="9812" y="3942"/>
                    <a:pt x="9856" y="3942"/>
                  </a:cubicBezTo>
                  <a:cubicBezTo>
                    <a:pt x="9926" y="3942"/>
                    <a:pt x="10004" y="3915"/>
                    <a:pt x="10082" y="3876"/>
                  </a:cubicBezTo>
                  <a:cubicBezTo>
                    <a:pt x="10208" y="3781"/>
                    <a:pt x="10239" y="3655"/>
                    <a:pt x="10208" y="3561"/>
                  </a:cubicBezTo>
                  <a:lnTo>
                    <a:pt x="10050" y="2553"/>
                  </a:lnTo>
                  <a:lnTo>
                    <a:pt x="10743" y="1860"/>
                  </a:lnTo>
                  <a:cubicBezTo>
                    <a:pt x="10838" y="1765"/>
                    <a:pt x="10869" y="1608"/>
                    <a:pt x="10838" y="1482"/>
                  </a:cubicBezTo>
                  <a:cubicBezTo>
                    <a:pt x="10775" y="1387"/>
                    <a:pt x="10680" y="1293"/>
                    <a:pt x="10554" y="1261"/>
                  </a:cubicBezTo>
                  <a:lnTo>
                    <a:pt x="9578" y="1104"/>
                  </a:lnTo>
                  <a:lnTo>
                    <a:pt x="9137" y="190"/>
                  </a:lnTo>
                  <a:cubicBezTo>
                    <a:pt x="9105" y="64"/>
                    <a:pt x="8979" y="1"/>
                    <a:pt x="8822" y="1"/>
                  </a:cubicBezTo>
                  <a:cubicBezTo>
                    <a:pt x="8696" y="1"/>
                    <a:pt x="8570" y="64"/>
                    <a:pt x="8507" y="190"/>
                  </a:cubicBezTo>
                  <a:lnTo>
                    <a:pt x="8066" y="1104"/>
                  </a:lnTo>
                  <a:lnTo>
                    <a:pt x="7120" y="1261"/>
                  </a:lnTo>
                  <a:lnTo>
                    <a:pt x="6175" y="1104"/>
                  </a:lnTo>
                  <a:lnTo>
                    <a:pt x="5734" y="190"/>
                  </a:lnTo>
                  <a:cubicBezTo>
                    <a:pt x="5703" y="64"/>
                    <a:pt x="5577" y="1"/>
                    <a:pt x="5419" y="1"/>
                  </a:cubicBezTo>
                  <a:cubicBezTo>
                    <a:pt x="5262" y="1"/>
                    <a:pt x="5199" y="64"/>
                    <a:pt x="5104" y="190"/>
                  </a:cubicBezTo>
                  <a:lnTo>
                    <a:pt x="4695" y="1104"/>
                  </a:lnTo>
                  <a:lnTo>
                    <a:pt x="3749" y="1261"/>
                  </a:lnTo>
                  <a:lnTo>
                    <a:pt x="2804" y="1104"/>
                  </a:lnTo>
                  <a:lnTo>
                    <a:pt x="2363" y="190"/>
                  </a:lnTo>
                  <a:cubicBezTo>
                    <a:pt x="2332" y="64"/>
                    <a:pt x="2206" y="1"/>
                    <a:pt x="204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4" name="Google Shape;6994;p50"/>
            <p:cNvSpPr/>
            <p:nvPr/>
          </p:nvSpPr>
          <p:spPr>
            <a:xfrm>
              <a:off x="-31830775" y="1939525"/>
              <a:ext cx="189050" cy="189825"/>
            </a:xfrm>
            <a:custGeom>
              <a:avLst/>
              <a:gdLst/>
              <a:ahLst/>
              <a:cxnLst/>
              <a:rect l="l" t="t" r="r" b="b"/>
              <a:pathLst>
                <a:path w="7562" h="7593" extrusionOk="0">
                  <a:moveTo>
                    <a:pt x="3718" y="662"/>
                  </a:moveTo>
                  <a:cubicBezTo>
                    <a:pt x="5072" y="662"/>
                    <a:pt x="6144" y="1764"/>
                    <a:pt x="6144" y="3088"/>
                  </a:cubicBezTo>
                  <a:lnTo>
                    <a:pt x="6144" y="3466"/>
                  </a:lnTo>
                  <a:lnTo>
                    <a:pt x="6081" y="3466"/>
                  </a:lnTo>
                  <a:cubicBezTo>
                    <a:pt x="5986" y="2647"/>
                    <a:pt x="5261" y="2048"/>
                    <a:pt x="4411" y="2048"/>
                  </a:cubicBezTo>
                  <a:lnTo>
                    <a:pt x="3025" y="2048"/>
                  </a:lnTo>
                  <a:cubicBezTo>
                    <a:pt x="2142" y="2048"/>
                    <a:pt x="1481" y="2678"/>
                    <a:pt x="1323" y="3466"/>
                  </a:cubicBezTo>
                  <a:lnTo>
                    <a:pt x="1292" y="3466"/>
                  </a:lnTo>
                  <a:lnTo>
                    <a:pt x="1292" y="3088"/>
                  </a:lnTo>
                  <a:cubicBezTo>
                    <a:pt x="1323" y="1764"/>
                    <a:pt x="2426" y="662"/>
                    <a:pt x="3718" y="662"/>
                  </a:cubicBezTo>
                  <a:close/>
                  <a:moveTo>
                    <a:pt x="4348" y="2773"/>
                  </a:moveTo>
                  <a:cubicBezTo>
                    <a:pt x="4915" y="2773"/>
                    <a:pt x="5387" y="3245"/>
                    <a:pt x="5387" y="3781"/>
                  </a:cubicBezTo>
                  <a:lnTo>
                    <a:pt x="5387" y="4127"/>
                  </a:lnTo>
                  <a:lnTo>
                    <a:pt x="5387" y="4127"/>
                  </a:lnTo>
                  <a:cubicBezTo>
                    <a:pt x="5153" y="4127"/>
                    <a:pt x="4907" y="4122"/>
                    <a:pt x="4820" y="4064"/>
                  </a:cubicBezTo>
                  <a:cubicBezTo>
                    <a:pt x="4789" y="4033"/>
                    <a:pt x="4757" y="3907"/>
                    <a:pt x="4757" y="3812"/>
                  </a:cubicBezTo>
                  <a:cubicBezTo>
                    <a:pt x="4757" y="3623"/>
                    <a:pt x="4600" y="3466"/>
                    <a:pt x="4411" y="3466"/>
                  </a:cubicBezTo>
                  <a:cubicBezTo>
                    <a:pt x="4190" y="3466"/>
                    <a:pt x="4033" y="3623"/>
                    <a:pt x="4033" y="3812"/>
                  </a:cubicBezTo>
                  <a:cubicBezTo>
                    <a:pt x="4033" y="3907"/>
                    <a:pt x="4033" y="4033"/>
                    <a:pt x="3970" y="4064"/>
                  </a:cubicBezTo>
                  <a:cubicBezTo>
                    <a:pt x="3907" y="4127"/>
                    <a:pt x="3789" y="4143"/>
                    <a:pt x="3643" y="4143"/>
                  </a:cubicBezTo>
                  <a:cubicBezTo>
                    <a:pt x="3497" y="4143"/>
                    <a:pt x="3324" y="4127"/>
                    <a:pt x="3151" y="4127"/>
                  </a:cubicBezTo>
                  <a:lnTo>
                    <a:pt x="1953" y="4127"/>
                  </a:lnTo>
                  <a:lnTo>
                    <a:pt x="1953" y="3781"/>
                  </a:lnTo>
                  <a:cubicBezTo>
                    <a:pt x="1953" y="3214"/>
                    <a:pt x="2426" y="2773"/>
                    <a:pt x="2993" y="2773"/>
                  </a:cubicBezTo>
                  <a:close/>
                  <a:moveTo>
                    <a:pt x="1008" y="4096"/>
                  </a:moveTo>
                  <a:cubicBezTo>
                    <a:pt x="1197" y="4096"/>
                    <a:pt x="1355" y="4253"/>
                    <a:pt x="1355" y="4442"/>
                  </a:cubicBezTo>
                  <a:lnTo>
                    <a:pt x="1355" y="5135"/>
                  </a:lnTo>
                  <a:cubicBezTo>
                    <a:pt x="1323" y="5356"/>
                    <a:pt x="1197" y="5482"/>
                    <a:pt x="1008" y="5482"/>
                  </a:cubicBezTo>
                  <a:cubicBezTo>
                    <a:pt x="819" y="5482"/>
                    <a:pt x="662" y="5324"/>
                    <a:pt x="662" y="5135"/>
                  </a:cubicBezTo>
                  <a:lnTo>
                    <a:pt x="662" y="4442"/>
                  </a:lnTo>
                  <a:cubicBezTo>
                    <a:pt x="662" y="4253"/>
                    <a:pt x="819" y="4096"/>
                    <a:pt x="1008" y="4096"/>
                  </a:cubicBezTo>
                  <a:close/>
                  <a:moveTo>
                    <a:pt x="6459" y="4127"/>
                  </a:moveTo>
                  <a:cubicBezTo>
                    <a:pt x="6648" y="4127"/>
                    <a:pt x="6805" y="4285"/>
                    <a:pt x="6805" y="4505"/>
                  </a:cubicBezTo>
                  <a:lnTo>
                    <a:pt x="6805" y="5167"/>
                  </a:lnTo>
                  <a:cubicBezTo>
                    <a:pt x="6805" y="5356"/>
                    <a:pt x="6648" y="5513"/>
                    <a:pt x="6459" y="5513"/>
                  </a:cubicBezTo>
                  <a:cubicBezTo>
                    <a:pt x="6238" y="5513"/>
                    <a:pt x="6081" y="5356"/>
                    <a:pt x="6081" y="5167"/>
                  </a:cubicBezTo>
                  <a:lnTo>
                    <a:pt x="6081" y="4505"/>
                  </a:lnTo>
                  <a:cubicBezTo>
                    <a:pt x="6081" y="4285"/>
                    <a:pt x="6238" y="4127"/>
                    <a:pt x="6459" y="4127"/>
                  </a:cubicBezTo>
                  <a:close/>
                  <a:moveTo>
                    <a:pt x="4442" y="4568"/>
                  </a:moveTo>
                  <a:cubicBezTo>
                    <a:pt x="4726" y="4757"/>
                    <a:pt x="5072" y="4820"/>
                    <a:pt x="5450" y="4820"/>
                  </a:cubicBezTo>
                  <a:lnTo>
                    <a:pt x="5450" y="5167"/>
                  </a:lnTo>
                  <a:cubicBezTo>
                    <a:pt x="5450" y="6112"/>
                    <a:pt x="4663" y="6900"/>
                    <a:pt x="3718" y="6900"/>
                  </a:cubicBezTo>
                  <a:cubicBezTo>
                    <a:pt x="2772" y="6900"/>
                    <a:pt x="2048" y="6112"/>
                    <a:pt x="2048" y="5167"/>
                  </a:cubicBezTo>
                  <a:lnTo>
                    <a:pt x="2048" y="4820"/>
                  </a:lnTo>
                  <a:lnTo>
                    <a:pt x="3214" y="4820"/>
                  </a:lnTo>
                  <a:cubicBezTo>
                    <a:pt x="3305" y="4820"/>
                    <a:pt x="3394" y="4821"/>
                    <a:pt x="3479" y="4821"/>
                  </a:cubicBezTo>
                  <a:cubicBezTo>
                    <a:pt x="3863" y="4821"/>
                    <a:pt x="4184" y="4800"/>
                    <a:pt x="4442" y="4568"/>
                  </a:cubicBezTo>
                  <a:close/>
                  <a:moveTo>
                    <a:pt x="3718" y="0"/>
                  </a:moveTo>
                  <a:cubicBezTo>
                    <a:pt x="2048" y="0"/>
                    <a:pt x="662" y="1386"/>
                    <a:pt x="662" y="3119"/>
                  </a:cubicBezTo>
                  <a:lnTo>
                    <a:pt x="662" y="3497"/>
                  </a:lnTo>
                  <a:cubicBezTo>
                    <a:pt x="252" y="3655"/>
                    <a:pt x="0" y="4033"/>
                    <a:pt x="0" y="4505"/>
                  </a:cubicBezTo>
                  <a:lnTo>
                    <a:pt x="0" y="5167"/>
                  </a:lnTo>
                  <a:cubicBezTo>
                    <a:pt x="0" y="5703"/>
                    <a:pt x="473" y="6175"/>
                    <a:pt x="1008" y="6175"/>
                  </a:cubicBezTo>
                  <a:cubicBezTo>
                    <a:pt x="1197" y="6175"/>
                    <a:pt x="1355" y="6144"/>
                    <a:pt x="1512" y="6081"/>
                  </a:cubicBezTo>
                  <a:cubicBezTo>
                    <a:pt x="1890" y="6963"/>
                    <a:pt x="2741" y="7593"/>
                    <a:pt x="3781" y="7593"/>
                  </a:cubicBezTo>
                  <a:cubicBezTo>
                    <a:pt x="4789" y="7593"/>
                    <a:pt x="5671" y="6963"/>
                    <a:pt x="6018" y="6049"/>
                  </a:cubicBezTo>
                  <a:cubicBezTo>
                    <a:pt x="6175" y="6144"/>
                    <a:pt x="6333" y="6175"/>
                    <a:pt x="6522" y="6175"/>
                  </a:cubicBezTo>
                  <a:cubicBezTo>
                    <a:pt x="7089" y="6175"/>
                    <a:pt x="7561" y="5703"/>
                    <a:pt x="7561" y="5167"/>
                  </a:cubicBezTo>
                  <a:lnTo>
                    <a:pt x="7561" y="4474"/>
                  </a:lnTo>
                  <a:cubicBezTo>
                    <a:pt x="7561" y="4064"/>
                    <a:pt x="7278" y="3655"/>
                    <a:pt x="6868" y="3497"/>
                  </a:cubicBezTo>
                  <a:lnTo>
                    <a:pt x="6868" y="3119"/>
                  </a:lnTo>
                  <a:cubicBezTo>
                    <a:pt x="6805" y="1386"/>
                    <a:pt x="5419" y="0"/>
                    <a:pt x="371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995" name="Google Shape;6995;p50"/>
          <p:cNvSpPr/>
          <p:nvPr/>
        </p:nvSpPr>
        <p:spPr>
          <a:xfrm>
            <a:off x="5686661" y="2108734"/>
            <a:ext cx="294318" cy="334031"/>
          </a:xfrm>
          <a:custGeom>
            <a:avLst/>
            <a:gdLst/>
            <a:ahLst/>
            <a:cxnLst/>
            <a:rect l="l" t="t" r="r" b="b"/>
            <a:pathLst>
              <a:path w="10272" h="11658" extrusionOk="0">
                <a:moveTo>
                  <a:pt x="7877" y="693"/>
                </a:moveTo>
                <a:cubicBezTo>
                  <a:pt x="8066" y="693"/>
                  <a:pt x="8224" y="851"/>
                  <a:pt x="8224" y="1040"/>
                </a:cubicBezTo>
                <a:lnTo>
                  <a:pt x="8224" y="1387"/>
                </a:lnTo>
                <a:lnTo>
                  <a:pt x="2080" y="1387"/>
                </a:lnTo>
                <a:lnTo>
                  <a:pt x="2080" y="1040"/>
                </a:lnTo>
                <a:cubicBezTo>
                  <a:pt x="2049" y="851"/>
                  <a:pt x="2206" y="693"/>
                  <a:pt x="2395" y="693"/>
                </a:cubicBezTo>
                <a:close/>
                <a:moveTo>
                  <a:pt x="9200" y="2710"/>
                </a:moveTo>
                <a:cubicBezTo>
                  <a:pt x="9421" y="2710"/>
                  <a:pt x="9578" y="2899"/>
                  <a:pt x="9578" y="3088"/>
                </a:cubicBezTo>
                <a:cubicBezTo>
                  <a:pt x="9578" y="3277"/>
                  <a:pt x="9421" y="3434"/>
                  <a:pt x="9200" y="3434"/>
                </a:cubicBezTo>
                <a:lnTo>
                  <a:pt x="8854" y="3434"/>
                </a:lnTo>
                <a:lnTo>
                  <a:pt x="8854" y="2773"/>
                </a:lnTo>
                <a:lnTo>
                  <a:pt x="9200" y="2773"/>
                </a:lnTo>
                <a:lnTo>
                  <a:pt x="9200" y="2710"/>
                </a:lnTo>
                <a:close/>
                <a:moveTo>
                  <a:pt x="6176" y="3907"/>
                </a:moveTo>
                <a:cubicBezTo>
                  <a:pt x="6207" y="4033"/>
                  <a:pt x="6333" y="4127"/>
                  <a:pt x="6491" y="4127"/>
                </a:cubicBezTo>
                <a:lnTo>
                  <a:pt x="9200" y="4127"/>
                </a:lnTo>
                <a:cubicBezTo>
                  <a:pt x="9326" y="4127"/>
                  <a:pt x="9421" y="4127"/>
                  <a:pt x="9515" y="4096"/>
                </a:cubicBezTo>
                <a:lnTo>
                  <a:pt x="9515" y="4096"/>
                </a:lnTo>
                <a:cubicBezTo>
                  <a:pt x="9421" y="4474"/>
                  <a:pt x="9011" y="4789"/>
                  <a:pt x="8539" y="4789"/>
                </a:cubicBezTo>
                <a:lnTo>
                  <a:pt x="6491" y="4789"/>
                </a:lnTo>
                <a:cubicBezTo>
                  <a:pt x="6333" y="4789"/>
                  <a:pt x="6239" y="4852"/>
                  <a:pt x="6176" y="5010"/>
                </a:cubicBezTo>
                <a:lnTo>
                  <a:pt x="5640" y="4474"/>
                </a:lnTo>
                <a:lnTo>
                  <a:pt x="6176" y="3907"/>
                </a:lnTo>
                <a:close/>
                <a:moveTo>
                  <a:pt x="1387" y="4789"/>
                </a:moveTo>
                <a:lnTo>
                  <a:pt x="1387" y="5451"/>
                </a:lnTo>
                <a:lnTo>
                  <a:pt x="1009" y="5451"/>
                </a:lnTo>
                <a:cubicBezTo>
                  <a:pt x="820" y="5451"/>
                  <a:pt x="662" y="5293"/>
                  <a:pt x="662" y="5073"/>
                </a:cubicBezTo>
                <a:cubicBezTo>
                  <a:pt x="662" y="4884"/>
                  <a:pt x="820" y="4789"/>
                  <a:pt x="1009" y="4789"/>
                </a:cubicBezTo>
                <a:close/>
                <a:moveTo>
                  <a:pt x="4065" y="5923"/>
                </a:moveTo>
                <a:lnTo>
                  <a:pt x="4601" y="6459"/>
                </a:lnTo>
                <a:lnTo>
                  <a:pt x="4065" y="7026"/>
                </a:lnTo>
                <a:cubicBezTo>
                  <a:pt x="4033" y="6900"/>
                  <a:pt x="3907" y="6774"/>
                  <a:pt x="3750" y="6774"/>
                </a:cubicBezTo>
                <a:lnTo>
                  <a:pt x="1702" y="6774"/>
                </a:lnTo>
                <a:cubicBezTo>
                  <a:pt x="1664" y="6779"/>
                  <a:pt x="1626" y="6782"/>
                  <a:pt x="1589" y="6782"/>
                </a:cubicBezTo>
                <a:cubicBezTo>
                  <a:pt x="1192" y="6782"/>
                  <a:pt x="838" y="6487"/>
                  <a:pt x="694" y="6112"/>
                </a:cubicBezTo>
                <a:lnTo>
                  <a:pt x="694" y="6112"/>
                </a:lnTo>
                <a:cubicBezTo>
                  <a:pt x="788" y="6144"/>
                  <a:pt x="914" y="6144"/>
                  <a:pt x="1009" y="6144"/>
                </a:cubicBezTo>
                <a:lnTo>
                  <a:pt x="3750" y="6144"/>
                </a:lnTo>
                <a:cubicBezTo>
                  <a:pt x="3907" y="6144"/>
                  <a:pt x="4002" y="6081"/>
                  <a:pt x="4065" y="5923"/>
                </a:cubicBezTo>
                <a:close/>
                <a:moveTo>
                  <a:pt x="8192" y="2048"/>
                </a:moveTo>
                <a:lnTo>
                  <a:pt x="8192" y="3434"/>
                </a:lnTo>
                <a:lnTo>
                  <a:pt x="6806" y="3434"/>
                </a:lnTo>
                <a:lnTo>
                  <a:pt x="6806" y="3088"/>
                </a:lnTo>
                <a:cubicBezTo>
                  <a:pt x="6806" y="2930"/>
                  <a:pt x="6743" y="2804"/>
                  <a:pt x="6617" y="2773"/>
                </a:cubicBezTo>
                <a:cubicBezTo>
                  <a:pt x="6571" y="2761"/>
                  <a:pt x="6520" y="2754"/>
                  <a:pt x="6472" y="2754"/>
                </a:cubicBezTo>
                <a:cubicBezTo>
                  <a:pt x="6388" y="2754"/>
                  <a:pt x="6310" y="2776"/>
                  <a:pt x="6270" y="2836"/>
                </a:cubicBezTo>
                <a:lnTo>
                  <a:pt x="4884" y="4222"/>
                </a:lnTo>
                <a:cubicBezTo>
                  <a:pt x="4758" y="4348"/>
                  <a:pt x="4758" y="4569"/>
                  <a:pt x="4884" y="4695"/>
                </a:cubicBezTo>
                <a:lnTo>
                  <a:pt x="6270" y="6081"/>
                </a:lnTo>
                <a:cubicBezTo>
                  <a:pt x="6315" y="6125"/>
                  <a:pt x="6407" y="6170"/>
                  <a:pt x="6501" y="6170"/>
                </a:cubicBezTo>
                <a:cubicBezTo>
                  <a:pt x="6540" y="6170"/>
                  <a:pt x="6580" y="6162"/>
                  <a:pt x="6617" y="6144"/>
                </a:cubicBezTo>
                <a:cubicBezTo>
                  <a:pt x="6743" y="6112"/>
                  <a:pt x="6806" y="5955"/>
                  <a:pt x="6806" y="5829"/>
                </a:cubicBezTo>
                <a:lnTo>
                  <a:pt x="6806" y="5482"/>
                </a:lnTo>
                <a:lnTo>
                  <a:pt x="8192" y="5482"/>
                </a:lnTo>
                <a:lnTo>
                  <a:pt x="8192" y="8948"/>
                </a:lnTo>
                <a:lnTo>
                  <a:pt x="2049" y="8948"/>
                </a:lnTo>
                <a:lnTo>
                  <a:pt x="2049" y="7530"/>
                </a:lnTo>
                <a:lnTo>
                  <a:pt x="3435" y="7530"/>
                </a:lnTo>
                <a:lnTo>
                  <a:pt x="3435" y="7877"/>
                </a:lnTo>
                <a:cubicBezTo>
                  <a:pt x="3435" y="8034"/>
                  <a:pt x="3498" y="8160"/>
                  <a:pt x="3624" y="8192"/>
                </a:cubicBezTo>
                <a:cubicBezTo>
                  <a:pt x="3676" y="8218"/>
                  <a:pt x="3734" y="8233"/>
                  <a:pt x="3788" y="8233"/>
                </a:cubicBezTo>
                <a:cubicBezTo>
                  <a:pt x="3864" y="8233"/>
                  <a:pt x="3934" y="8202"/>
                  <a:pt x="3970" y="8129"/>
                </a:cubicBezTo>
                <a:lnTo>
                  <a:pt x="5357" y="6742"/>
                </a:lnTo>
                <a:cubicBezTo>
                  <a:pt x="5483" y="6616"/>
                  <a:pt x="5483" y="6396"/>
                  <a:pt x="5357" y="6270"/>
                </a:cubicBezTo>
                <a:lnTo>
                  <a:pt x="3970" y="4884"/>
                </a:lnTo>
                <a:cubicBezTo>
                  <a:pt x="3924" y="4837"/>
                  <a:pt x="3828" y="4808"/>
                  <a:pt x="3730" y="4808"/>
                </a:cubicBezTo>
                <a:cubicBezTo>
                  <a:pt x="3694" y="4808"/>
                  <a:pt x="3658" y="4812"/>
                  <a:pt x="3624" y="4821"/>
                </a:cubicBezTo>
                <a:cubicBezTo>
                  <a:pt x="3498" y="4852"/>
                  <a:pt x="3435" y="5010"/>
                  <a:pt x="3435" y="5136"/>
                </a:cubicBezTo>
                <a:lnTo>
                  <a:pt x="3435" y="5482"/>
                </a:lnTo>
                <a:lnTo>
                  <a:pt x="2049" y="5482"/>
                </a:lnTo>
                <a:lnTo>
                  <a:pt x="2049" y="2048"/>
                </a:lnTo>
                <a:close/>
                <a:moveTo>
                  <a:pt x="8192" y="9609"/>
                </a:moveTo>
                <a:lnTo>
                  <a:pt x="8192" y="10649"/>
                </a:lnTo>
                <a:cubicBezTo>
                  <a:pt x="8192" y="10838"/>
                  <a:pt x="8035" y="10996"/>
                  <a:pt x="7877" y="10996"/>
                </a:cubicBezTo>
                <a:lnTo>
                  <a:pt x="2395" y="10996"/>
                </a:lnTo>
                <a:cubicBezTo>
                  <a:pt x="2206" y="10996"/>
                  <a:pt x="2049" y="10838"/>
                  <a:pt x="2049" y="10649"/>
                </a:cubicBezTo>
                <a:lnTo>
                  <a:pt x="2049" y="9609"/>
                </a:lnTo>
                <a:close/>
                <a:moveTo>
                  <a:pt x="2395" y="0"/>
                </a:moveTo>
                <a:cubicBezTo>
                  <a:pt x="1860" y="0"/>
                  <a:pt x="1387" y="473"/>
                  <a:pt x="1387" y="1040"/>
                </a:cubicBezTo>
                <a:lnTo>
                  <a:pt x="1387" y="4096"/>
                </a:lnTo>
                <a:lnTo>
                  <a:pt x="1009" y="4096"/>
                </a:lnTo>
                <a:cubicBezTo>
                  <a:pt x="473" y="4096"/>
                  <a:pt x="1" y="4569"/>
                  <a:pt x="1" y="5136"/>
                </a:cubicBezTo>
                <a:lnTo>
                  <a:pt x="1" y="5797"/>
                </a:lnTo>
                <a:cubicBezTo>
                  <a:pt x="1" y="6616"/>
                  <a:pt x="599" y="7341"/>
                  <a:pt x="1387" y="7498"/>
                </a:cubicBezTo>
                <a:lnTo>
                  <a:pt x="1387" y="10649"/>
                </a:lnTo>
                <a:cubicBezTo>
                  <a:pt x="1387" y="11185"/>
                  <a:pt x="1860" y="11657"/>
                  <a:pt x="2395" y="11657"/>
                </a:cubicBezTo>
                <a:lnTo>
                  <a:pt x="7877" y="11657"/>
                </a:lnTo>
                <a:cubicBezTo>
                  <a:pt x="8413" y="11657"/>
                  <a:pt x="8885" y="11185"/>
                  <a:pt x="8885" y="10649"/>
                </a:cubicBezTo>
                <a:lnTo>
                  <a:pt x="8885" y="5451"/>
                </a:lnTo>
                <a:cubicBezTo>
                  <a:pt x="9673" y="5293"/>
                  <a:pt x="10271" y="4569"/>
                  <a:pt x="10271" y="3749"/>
                </a:cubicBezTo>
                <a:lnTo>
                  <a:pt x="10271" y="3088"/>
                </a:lnTo>
                <a:cubicBezTo>
                  <a:pt x="10271" y="2521"/>
                  <a:pt x="9799" y="2048"/>
                  <a:pt x="9263" y="2048"/>
                </a:cubicBezTo>
                <a:lnTo>
                  <a:pt x="8885" y="2048"/>
                </a:lnTo>
                <a:lnTo>
                  <a:pt x="8885" y="1040"/>
                </a:lnTo>
                <a:cubicBezTo>
                  <a:pt x="8885" y="473"/>
                  <a:pt x="8413" y="0"/>
                  <a:pt x="7877" y="0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996" name="Google Shape;6996;p50"/>
          <p:cNvGrpSpPr/>
          <p:nvPr/>
        </p:nvGrpSpPr>
        <p:grpSpPr>
          <a:xfrm>
            <a:off x="5662132" y="2503504"/>
            <a:ext cx="346667" cy="333257"/>
            <a:chOff x="-31889075" y="2658950"/>
            <a:chExt cx="302475" cy="290775"/>
          </a:xfrm>
          <a:solidFill>
            <a:srgbClr val="171536"/>
          </a:solidFill>
        </p:grpSpPr>
        <p:sp>
          <p:nvSpPr>
            <p:cNvPr id="6997" name="Google Shape;6997;p50"/>
            <p:cNvSpPr/>
            <p:nvPr/>
          </p:nvSpPr>
          <p:spPr>
            <a:xfrm>
              <a:off x="-31889075" y="2658950"/>
              <a:ext cx="302475" cy="290775"/>
            </a:xfrm>
            <a:custGeom>
              <a:avLst/>
              <a:gdLst/>
              <a:ahLst/>
              <a:cxnLst/>
              <a:rect l="l" t="t" r="r" b="b"/>
              <a:pathLst>
                <a:path w="12099" h="11631" extrusionOk="0">
                  <a:moveTo>
                    <a:pt x="10555" y="712"/>
                  </a:moveTo>
                  <a:lnTo>
                    <a:pt x="11153" y="1310"/>
                  </a:lnTo>
                  <a:lnTo>
                    <a:pt x="10051" y="3138"/>
                  </a:lnTo>
                  <a:lnTo>
                    <a:pt x="8728" y="1814"/>
                  </a:lnTo>
                  <a:lnTo>
                    <a:pt x="10555" y="712"/>
                  </a:lnTo>
                  <a:close/>
                  <a:moveTo>
                    <a:pt x="8665" y="2696"/>
                  </a:moveTo>
                  <a:lnTo>
                    <a:pt x="9137" y="3169"/>
                  </a:lnTo>
                  <a:lnTo>
                    <a:pt x="7278" y="4996"/>
                  </a:lnTo>
                  <a:lnTo>
                    <a:pt x="6806" y="4524"/>
                  </a:lnTo>
                  <a:lnTo>
                    <a:pt x="8665" y="2696"/>
                  </a:lnTo>
                  <a:close/>
                  <a:moveTo>
                    <a:pt x="3022" y="640"/>
                  </a:moveTo>
                  <a:cubicBezTo>
                    <a:pt x="3549" y="640"/>
                    <a:pt x="4066" y="847"/>
                    <a:pt x="4443" y="1247"/>
                  </a:cubicBezTo>
                  <a:cubicBezTo>
                    <a:pt x="5010" y="1783"/>
                    <a:pt x="5199" y="2602"/>
                    <a:pt x="4915" y="3358"/>
                  </a:cubicBezTo>
                  <a:cubicBezTo>
                    <a:pt x="4884" y="3484"/>
                    <a:pt x="4915" y="3642"/>
                    <a:pt x="5010" y="3705"/>
                  </a:cubicBezTo>
                  <a:lnTo>
                    <a:pt x="8160" y="6855"/>
                  </a:lnTo>
                  <a:cubicBezTo>
                    <a:pt x="8208" y="6926"/>
                    <a:pt x="8308" y="6961"/>
                    <a:pt x="8409" y="6961"/>
                  </a:cubicBezTo>
                  <a:cubicBezTo>
                    <a:pt x="8442" y="6961"/>
                    <a:pt x="8476" y="6957"/>
                    <a:pt x="8507" y="6950"/>
                  </a:cubicBezTo>
                  <a:cubicBezTo>
                    <a:pt x="8741" y="6862"/>
                    <a:pt x="8981" y="6819"/>
                    <a:pt x="9217" y="6819"/>
                  </a:cubicBezTo>
                  <a:cubicBezTo>
                    <a:pt x="9743" y="6819"/>
                    <a:pt x="10248" y="7031"/>
                    <a:pt x="10618" y="7422"/>
                  </a:cubicBezTo>
                  <a:cubicBezTo>
                    <a:pt x="11153" y="7926"/>
                    <a:pt x="11342" y="8682"/>
                    <a:pt x="11153" y="9375"/>
                  </a:cubicBezTo>
                  <a:lnTo>
                    <a:pt x="10240" y="8493"/>
                  </a:lnTo>
                  <a:cubicBezTo>
                    <a:pt x="10035" y="8289"/>
                    <a:pt x="9767" y="8186"/>
                    <a:pt x="9503" y="8186"/>
                  </a:cubicBezTo>
                  <a:cubicBezTo>
                    <a:pt x="9240" y="8186"/>
                    <a:pt x="8980" y="8289"/>
                    <a:pt x="8791" y="8493"/>
                  </a:cubicBezTo>
                  <a:cubicBezTo>
                    <a:pt x="8381" y="8871"/>
                    <a:pt x="8381" y="9533"/>
                    <a:pt x="8791" y="9943"/>
                  </a:cubicBezTo>
                  <a:lnTo>
                    <a:pt x="9673" y="10856"/>
                  </a:lnTo>
                  <a:cubicBezTo>
                    <a:pt x="9498" y="10904"/>
                    <a:pt x="9318" y="10928"/>
                    <a:pt x="9140" y="10928"/>
                  </a:cubicBezTo>
                  <a:cubicBezTo>
                    <a:pt x="8614" y="10928"/>
                    <a:pt x="8096" y="10721"/>
                    <a:pt x="7719" y="10321"/>
                  </a:cubicBezTo>
                  <a:cubicBezTo>
                    <a:pt x="7152" y="9785"/>
                    <a:pt x="6963" y="8966"/>
                    <a:pt x="7247" y="8210"/>
                  </a:cubicBezTo>
                  <a:cubicBezTo>
                    <a:pt x="7278" y="8084"/>
                    <a:pt x="7247" y="7926"/>
                    <a:pt x="7152" y="7863"/>
                  </a:cubicBezTo>
                  <a:lnTo>
                    <a:pt x="4002" y="4713"/>
                  </a:lnTo>
                  <a:cubicBezTo>
                    <a:pt x="3960" y="4629"/>
                    <a:pt x="3876" y="4587"/>
                    <a:pt x="3787" y="4587"/>
                  </a:cubicBezTo>
                  <a:cubicBezTo>
                    <a:pt x="3743" y="4587"/>
                    <a:pt x="3697" y="4597"/>
                    <a:pt x="3655" y="4618"/>
                  </a:cubicBezTo>
                  <a:cubicBezTo>
                    <a:pt x="3421" y="4706"/>
                    <a:pt x="3181" y="4749"/>
                    <a:pt x="2945" y="4749"/>
                  </a:cubicBezTo>
                  <a:cubicBezTo>
                    <a:pt x="2419" y="4749"/>
                    <a:pt x="1914" y="4537"/>
                    <a:pt x="1544" y="4146"/>
                  </a:cubicBezTo>
                  <a:cubicBezTo>
                    <a:pt x="1009" y="3642"/>
                    <a:pt x="820" y="2885"/>
                    <a:pt x="1009" y="2192"/>
                  </a:cubicBezTo>
                  <a:lnTo>
                    <a:pt x="1009" y="2192"/>
                  </a:lnTo>
                  <a:lnTo>
                    <a:pt x="1922" y="3075"/>
                  </a:lnTo>
                  <a:cubicBezTo>
                    <a:pt x="2127" y="3279"/>
                    <a:pt x="2395" y="3382"/>
                    <a:pt x="2659" y="3382"/>
                  </a:cubicBezTo>
                  <a:cubicBezTo>
                    <a:pt x="2923" y="3382"/>
                    <a:pt x="3183" y="3279"/>
                    <a:pt x="3372" y="3075"/>
                  </a:cubicBezTo>
                  <a:cubicBezTo>
                    <a:pt x="3781" y="2696"/>
                    <a:pt x="3781" y="2035"/>
                    <a:pt x="3372" y="1625"/>
                  </a:cubicBezTo>
                  <a:lnTo>
                    <a:pt x="2490" y="712"/>
                  </a:lnTo>
                  <a:cubicBezTo>
                    <a:pt x="2665" y="664"/>
                    <a:pt x="2844" y="640"/>
                    <a:pt x="3022" y="640"/>
                  </a:cubicBezTo>
                  <a:close/>
                  <a:moveTo>
                    <a:pt x="4380" y="6036"/>
                  </a:moveTo>
                  <a:lnTo>
                    <a:pt x="5829" y="7485"/>
                  </a:lnTo>
                  <a:lnTo>
                    <a:pt x="2679" y="10636"/>
                  </a:lnTo>
                  <a:cubicBezTo>
                    <a:pt x="2474" y="10840"/>
                    <a:pt x="2206" y="10943"/>
                    <a:pt x="1942" y="10943"/>
                  </a:cubicBezTo>
                  <a:cubicBezTo>
                    <a:pt x="1678" y="10943"/>
                    <a:pt x="1418" y="10840"/>
                    <a:pt x="1229" y="10636"/>
                  </a:cubicBezTo>
                  <a:cubicBezTo>
                    <a:pt x="820" y="10226"/>
                    <a:pt x="820" y="9596"/>
                    <a:pt x="1229" y="9186"/>
                  </a:cubicBezTo>
                  <a:lnTo>
                    <a:pt x="4380" y="6036"/>
                  </a:lnTo>
                  <a:close/>
                  <a:moveTo>
                    <a:pt x="2915" y="1"/>
                  </a:moveTo>
                  <a:cubicBezTo>
                    <a:pt x="2465" y="1"/>
                    <a:pt x="2014" y="112"/>
                    <a:pt x="1607" y="334"/>
                  </a:cubicBezTo>
                  <a:cubicBezTo>
                    <a:pt x="1544" y="365"/>
                    <a:pt x="1450" y="491"/>
                    <a:pt x="1450" y="554"/>
                  </a:cubicBezTo>
                  <a:cubicBezTo>
                    <a:pt x="1450" y="680"/>
                    <a:pt x="1481" y="775"/>
                    <a:pt x="1544" y="838"/>
                  </a:cubicBezTo>
                  <a:lnTo>
                    <a:pt x="2836" y="2129"/>
                  </a:lnTo>
                  <a:cubicBezTo>
                    <a:pt x="2962" y="2255"/>
                    <a:pt x="2962" y="2507"/>
                    <a:pt x="2836" y="2602"/>
                  </a:cubicBezTo>
                  <a:cubicBezTo>
                    <a:pt x="2773" y="2665"/>
                    <a:pt x="2686" y="2696"/>
                    <a:pt x="2600" y="2696"/>
                  </a:cubicBezTo>
                  <a:cubicBezTo>
                    <a:pt x="2513" y="2696"/>
                    <a:pt x="2427" y="2665"/>
                    <a:pt x="2364" y="2602"/>
                  </a:cubicBezTo>
                  <a:lnTo>
                    <a:pt x="1072" y="1310"/>
                  </a:lnTo>
                  <a:cubicBezTo>
                    <a:pt x="1001" y="1239"/>
                    <a:pt x="912" y="1204"/>
                    <a:pt x="846" y="1204"/>
                  </a:cubicBezTo>
                  <a:cubicBezTo>
                    <a:pt x="824" y="1204"/>
                    <a:pt x="804" y="1208"/>
                    <a:pt x="788" y="1216"/>
                  </a:cubicBezTo>
                  <a:cubicBezTo>
                    <a:pt x="662" y="1216"/>
                    <a:pt x="599" y="1310"/>
                    <a:pt x="536" y="1373"/>
                  </a:cubicBezTo>
                  <a:cubicBezTo>
                    <a:pt x="1" y="2413"/>
                    <a:pt x="127" y="3736"/>
                    <a:pt x="1009" y="4618"/>
                  </a:cubicBezTo>
                  <a:cubicBezTo>
                    <a:pt x="1549" y="5135"/>
                    <a:pt x="2230" y="5407"/>
                    <a:pt x="2934" y="5407"/>
                  </a:cubicBezTo>
                  <a:cubicBezTo>
                    <a:pt x="3173" y="5407"/>
                    <a:pt x="3415" y="5375"/>
                    <a:pt x="3655" y="5311"/>
                  </a:cubicBezTo>
                  <a:lnTo>
                    <a:pt x="3907" y="5563"/>
                  </a:lnTo>
                  <a:lnTo>
                    <a:pt x="757" y="8714"/>
                  </a:lnTo>
                  <a:cubicBezTo>
                    <a:pt x="64" y="9344"/>
                    <a:pt x="64" y="10447"/>
                    <a:pt x="757" y="11108"/>
                  </a:cubicBezTo>
                  <a:cubicBezTo>
                    <a:pt x="1088" y="11455"/>
                    <a:pt x="1521" y="11628"/>
                    <a:pt x="1954" y="11628"/>
                  </a:cubicBezTo>
                  <a:cubicBezTo>
                    <a:pt x="2387" y="11628"/>
                    <a:pt x="2820" y="11455"/>
                    <a:pt x="3151" y="11108"/>
                  </a:cubicBezTo>
                  <a:lnTo>
                    <a:pt x="6302" y="7958"/>
                  </a:lnTo>
                  <a:lnTo>
                    <a:pt x="6522" y="8210"/>
                  </a:lnTo>
                  <a:cubicBezTo>
                    <a:pt x="6302" y="9155"/>
                    <a:pt x="6522" y="10132"/>
                    <a:pt x="7247" y="10825"/>
                  </a:cubicBezTo>
                  <a:cubicBezTo>
                    <a:pt x="7765" y="11362"/>
                    <a:pt x="8469" y="11630"/>
                    <a:pt x="9169" y="11630"/>
                  </a:cubicBezTo>
                  <a:cubicBezTo>
                    <a:pt x="9618" y="11630"/>
                    <a:pt x="10066" y="11519"/>
                    <a:pt x="10460" y="11297"/>
                  </a:cubicBezTo>
                  <a:cubicBezTo>
                    <a:pt x="10555" y="11266"/>
                    <a:pt x="10618" y="11140"/>
                    <a:pt x="10618" y="11077"/>
                  </a:cubicBezTo>
                  <a:cubicBezTo>
                    <a:pt x="10618" y="11014"/>
                    <a:pt x="10586" y="10888"/>
                    <a:pt x="10555" y="10793"/>
                  </a:cubicBezTo>
                  <a:lnTo>
                    <a:pt x="9263" y="9501"/>
                  </a:lnTo>
                  <a:cubicBezTo>
                    <a:pt x="9137" y="9375"/>
                    <a:pt x="9137" y="9155"/>
                    <a:pt x="9263" y="9029"/>
                  </a:cubicBezTo>
                  <a:cubicBezTo>
                    <a:pt x="9310" y="8966"/>
                    <a:pt x="9397" y="8934"/>
                    <a:pt x="9488" y="8934"/>
                  </a:cubicBezTo>
                  <a:cubicBezTo>
                    <a:pt x="9578" y="8934"/>
                    <a:pt x="9673" y="8966"/>
                    <a:pt x="9736" y="9029"/>
                  </a:cubicBezTo>
                  <a:lnTo>
                    <a:pt x="11027" y="10321"/>
                  </a:lnTo>
                  <a:cubicBezTo>
                    <a:pt x="11075" y="10392"/>
                    <a:pt x="11157" y="10427"/>
                    <a:pt x="11236" y="10427"/>
                  </a:cubicBezTo>
                  <a:cubicBezTo>
                    <a:pt x="11262" y="10427"/>
                    <a:pt x="11287" y="10423"/>
                    <a:pt x="11311" y="10415"/>
                  </a:cubicBezTo>
                  <a:cubicBezTo>
                    <a:pt x="11405" y="10415"/>
                    <a:pt x="11500" y="10321"/>
                    <a:pt x="11532" y="10258"/>
                  </a:cubicBezTo>
                  <a:cubicBezTo>
                    <a:pt x="12099" y="9218"/>
                    <a:pt x="11973" y="7895"/>
                    <a:pt x="11059" y="7013"/>
                  </a:cubicBezTo>
                  <a:cubicBezTo>
                    <a:pt x="10542" y="6496"/>
                    <a:pt x="9850" y="6224"/>
                    <a:pt x="9139" y="6224"/>
                  </a:cubicBezTo>
                  <a:cubicBezTo>
                    <a:pt x="8897" y="6224"/>
                    <a:pt x="8653" y="6255"/>
                    <a:pt x="8413" y="6320"/>
                  </a:cubicBezTo>
                  <a:lnTo>
                    <a:pt x="7719" y="5595"/>
                  </a:lnTo>
                  <a:lnTo>
                    <a:pt x="9578" y="3736"/>
                  </a:lnTo>
                  <a:lnTo>
                    <a:pt x="9799" y="3988"/>
                  </a:lnTo>
                  <a:cubicBezTo>
                    <a:pt x="9867" y="4056"/>
                    <a:pt x="9958" y="4089"/>
                    <a:pt x="10051" y="4089"/>
                  </a:cubicBezTo>
                  <a:cubicBezTo>
                    <a:pt x="10172" y="4089"/>
                    <a:pt x="10294" y="4032"/>
                    <a:pt x="10366" y="3925"/>
                  </a:cubicBezTo>
                  <a:lnTo>
                    <a:pt x="11815" y="1499"/>
                  </a:lnTo>
                  <a:cubicBezTo>
                    <a:pt x="11878" y="1373"/>
                    <a:pt x="11878" y="1184"/>
                    <a:pt x="11784" y="1090"/>
                  </a:cubicBezTo>
                  <a:lnTo>
                    <a:pt x="10775" y="82"/>
                  </a:lnTo>
                  <a:cubicBezTo>
                    <a:pt x="10723" y="30"/>
                    <a:pt x="10652" y="6"/>
                    <a:pt x="10573" y="6"/>
                  </a:cubicBezTo>
                  <a:cubicBezTo>
                    <a:pt x="10507" y="6"/>
                    <a:pt x="10437" y="22"/>
                    <a:pt x="10366" y="50"/>
                  </a:cubicBezTo>
                  <a:lnTo>
                    <a:pt x="7940" y="1499"/>
                  </a:lnTo>
                  <a:cubicBezTo>
                    <a:pt x="7751" y="1625"/>
                    <a:pt x="7719" y="1909"/>
                    <a:pt x="7877" y="2066"/>
                  </a:cubicBezTo>
                  <a:lnTo>
                    <a:pt x="8097" y="2287"/>
                  </a:lnTo>
                  <a:lnTo>
                    <a:pt x="6270" y="4146"/>
                  </a:lnTo>
                  <a:lnTo>
                    <a:pt x="5546" y="3421"/>
                  </a:lnTo>
                  <a:cubicBezTo>
                    <a:pt x="5798" y="2476"/>
                    <a:pt x="5546" y="1499"/>
                    <a:pt x="4852" y="806"/>
                  </a:cubicBezTo>
                  <a:cubicBezTo>
                    <a:pt x="4315" y="269"/>
                    <a:pt x="3615" y="1"/>
                    <a:pt x="291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8" name="Google Shape;6998;p50"/>
            <p:cNvSpPr/>
            <p:nvPr/>
          </p:nvSpPr>
          <p:spPr>
            <a:xfrm>
              <a:off x="-31838650" y="2838200"/>
              <a:ext cx="70100" cy="68550"/>
            </a:xfrm>
            <a:custGeom>
              <a:avLst/>
              <a:gdLst/>
              <a:ahLst/>
              <a:cxnLst/>
              <a:rect l="l" t="t" r="r" b="b"/>
              <a:pathLst>
                <a:path w="2804" h="2742" extrusionOk="0">
                  <a:moveTo>
                    <a:pt x="2430" y="0"/>
                  </a:moveTo>
                  <a:cubicBezTo>
                    <a:pt x="2339" y="0"/>
                    <a:pt x="2253" y="32"/>
                    <a:pt x="2205" y="95"/>
                  </a:cubicBezTo>
                  <a:lnTo>
                    <a:pt x="95" y="2174"/>
                  </a:lnTo>
                  <a:cubicBezTo>
                    <a:pt x="0" y="2300"/>
                    <a:pt x="0" y="2521"/>
                    <a:pt x="95" y="2647"/>
                  </a:cubicBezTo>
                  <a:cubicBezTo>
                    <a:pt x="158" y="2710"/>
                    <a:pt x="236" y="2741"/>
                    <a:pt x="319" y="2741"/>
                  </a:cubicBezTo>
                  <a:cubicBezTo>
                    <a:pt x="402" y="2741"/>
                    <a:pt x="488" y="2710"/>
                    <a:pt x="567" y="2647"/>
                  </a:cubicBezTo>
                  <a:lnTo>
                    <a:pt x="2678" y="567"/>
                  </a:lnTo>
                  <a:cubicBezTo>
                    <a:pt x="2804" y="441"/>
                    <a:pt x="2804" y="221"/>
                    <a:pt x="2678" y="95"/>
                  </a:cubicBezTo>
                  <a:cubicBezTo>
                    <a:pt x="2615" y="32"/>
                    <a:pt x="2520" y="0"/>
                    <a:pt x="243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999" name="Google Shape;6999;p50"/>
          <p:cNvSpPr/>
          <p:nvPr/>
        </p:nvSpPr>
        <p:spPr>
          <a:xfrm>
            <a:off x="7352389" y="2108275"/>
            <a:ext cx="336724" cy="334948"/>
          </a:xfrm>
          <a:custGeom>
            <a:avLst/>
            <a:gdLst/>
            <a:ahLst/>
            <a:cxnLst/>
            <a:rect l="l" t="t" r="r" b="b"/>
            <a:pathLst>
              <a:path w="11752" h="11690" extrusionOk="0">
                <a:moveTo>
                  <a:pt x="5923" y="694"/>
                </a:moveTo>
                <a:cubicBezTo>
                  <a:pt x="6490" y="694"/>
                  <a:pt x="6963" y="1166"/>
                  <a:pt x="6963" y="1765"/>
                </a:cubicBezTo>
                <a:cubicBezTo>
                  <a:pt x="6963" y="2332"/>
                  <a:pt x="6490" y="2805"/>
                  <a:pt x="5923" y="2805"/>
                </a:cubicBezTo>
                <a:cubicBezTo>
                  <a:pt x="5325" y="2805"/>
                  <a:pt x="4852" y="2332"/>
                  <a:pt x="4852" y="1765"/>
                </a:cubicBezTo>
                <a:cubicBezTo>
                  <a:pt x="4852" y="1229"/>
                  <a:pt x="5325" y="694"/>
                  <a:pt x="5923" y="694"/>
                </a:cubicBezTo>
                <a:close/>
                <a:moveTo>
                  <a:pt x="2489" y="3466"/>
                </a:moveTo>
                <a:cubicBezTo>
                  <a:pt x="2678" y="3466"/>
                  <a:pt x="2836" y="3624"/>
                  <a:pt x="2836" y="3813"/>
                </a:cubicBezTo>
                <a:lnTo>
                  <a:pt x="2836" y="4916"/>
                </a:lnTo>
                <a:cubicBezTo>
                  <a:pt x="2678" y="4947"/>
                  <a:pt x="2584" y="5042"/>
                  <a:pt x="2458" y="5168"/>
                </a:cubicBezTo>
                <a:cubicBezTo>
                  <a:pt x="2363" y="5231"/>
                  <a:pt x="2300" y="5357"/>
                  <a:pt x="2237" y="5420"/>
                </a:cubicBezTo>
                <a:cubicBezTo>
                  <a:pt x="2174" y="5357"/>
                  <a:pt x="2143" y="5262"/>
                  <a:pt x="2143" y="5199"/>
                </a:cubicBezTo>
                <a:lnTo>
                  <a:pt x="2143" y="3813"/>
                </a:lnTo>
                <a:cubicBezTo>
                  <a:pt x="2143" y="3624"/>
                  <a:pt x="2300" y="3466"/>
                  <a:pt x="2489" y="3466"/>
                </a:cubicBezTo>
                <a:close/>
                <a:moveTo>
                  <a:pt x="9326" y="3466"/>
                </a:moveTo>
                <a:cubicBezTo>
                  <a:pt x="9546" y="3466"/>
                  <a:pt x="9704" y="3624"/>
                  <a:pt x="9704" y="3813"/>
                </a:cubicBezTo>
                <a:lnTo>
                  <a:pt x="9704" y="5199"/>
                </a:lnTo>
                <a:cubicBezTo>
                  <a:pt x="9704" y="5262"/>
                  <a:pt x="9641" y="5357"/>
                  <a:pt x="9578" y="5420"/>
                </a:cubicBezTo>
                <a:cubicBezTo>
                  <a:pt x="9546" y="5294"/>
                  <a:pt x="9452" y="5231"/>
                  <a:pt x="9389" y="5168"/>
                </a:cubicBezTo>
                <a:cubicBezTo>
                  <a:pt x="9263" y="5042"/>
                  <a:pt x="9137" y="4947"/>
                  <a:pt x="8979" y="4916"/>
                </a:cubicBezTo>
                <a:lnTo>
                  <a:pt x="8979" y="3813"/>
                </a:lnTo>
                <a:cubicBezTo>
                  <a:pt x="9011" y="3624"/>
                  <a:pt x="9168" y="3466"/>
                  <a:pt x="9326" y="3466"/>
                </a:cubicBezTo>
                <a:close/>
                <a:moveTo>
                  <a:pt x="5923" y="3466"/>
                </a:moveTo>
                <a:cubicBezTo>
                  <a:pt x="6900" y="3466"/>
                  <a:pt x="7814" y="4096"/>
                  <a:pt x="8160" y="4947"/>
                </a:cubicBezTo>
                <a:cubicBezTo>
                  <a:pt x="8066" y="5010"/>
                  <a:pt x="8003" y="5042"/>
                  <a:pt x="7971" y="5105"/>
                </a:cubicBezTo>
                <a:lnTo>
                  <a:pt x="6081" y="6963"/>
                </a:lnTo>
                <a:cubicBezTo>
                  <a:pt x="6018" y="6995"/>
                  <a:pt x="5955" y="7089"/>
                  <a:pt x="5923" y="7152"/>
                </a:cubicBezTo>
                <a:cubicBezTo>
                  <a:pt x="5860" y="7089"/>
                  <a:pt x="5797" y="7026"/>
                  <a:pt x="5766" y="6963"/>
                </a:cubicBezTo>
                <a:lnTo>
                  <a:pt x="3876" y="5105"/>
                </a:lnTo>
                <a:cubicBezTo>
                  <a:pt x="3781" y="5042"/>
                  <a:pt x="3750" y="5010"/>
                  <a:pt x="3655" y="4947"/>
                </a:cubicBezTo>
                <a:cubicBezTo>
                  <a:pt x="4033" y="4096"/>
                  <a:pt x="4915" y="3466"/>
                  <a:pt x="5923" y="3466"/>
                </a:cubicBezTo>
                <a:close/>
                <a:moveTo>
                  <a:pt x="10744" y="2049"/>
                </a:moveTo>
                <a:cubicBezTo>
                  <a:pt x="10964" y="2049"/>
                  <a:pt x="11122" y="2206"/>
                  <a:pt x="11122" y="2395"/>
                </a:cubicBezTo>
                <a:lnTo>
                  <a:pt x="11122" y="6144"/>
                </a:lnTo>
                <a:lnTo>
                  <a:pt x="11059" y="6144"/>
                </a:lnTo>
                <a:cubicBezTo>
                  <a:pt x="11059" y="6333"/>
                  <a:pt x="11027" y="6491"/>
                  <a:pt x="10901" y="6648"/>
                </a:cubicBezTo>
                <a:lnTo>
                  <a:pt x="9263" y="9421"/>
                </a:lnTo>
                <a:cubicBezTo>
                  <a:pt x="9105" y="9673"/>
                  <a:pt x="9011" y="9956"/>
                  <a:pt x="9011" y="10271"/>
                </a:cubicBezTo>
                <a:lnTo>
                  <a:pt x="9011" y="10933"/>
                </a:lnTo>
                <a:lnTo>
                  <a:pt x="6270" y="10933"/>
                </a:lnTo>
                <a:lnTo>
                  <a:pt x="6270" y="8097"/>
                </a:lnTo>
                <a:cubicBezTo>
                  <a:pt x="6270" y="7845"/>
                  <a:pt x="6396" y="7593"/>
                  <a:pt x="6585" y="7404"/>
                </a:cubicBezTo>
                <a:lnTo>
                  <a:pt x="8475" y="5546"/>
                </a:lnTo>
                <a:cubicBezTo>
                  <a:pt x="8538" y="5483"/>
                  <a:pt x="8625" y="5451"/>
                  <a:pt x="8712" y="5451"/>
                </a:cubicBezTo>
                <a:cubicBezTo>
                  <a:pt x="8798" y="5451"/>
                  <a:pt x="8885" y="5483"/>
                  <a:pt x="8948" y="5546"/>
                </a:cubicBezTo>
                <a:cubicBezTo>
                  <a:pt x="9074" y="5672"/>
                  <a:pt x="9074" y="5892"/>
                  <a:pt x="8948" y="6018"/>
                </a:cubicBezTo>
                <a:lnTo>
                  <a:pt x="7751" y="7215"/>
                </a:lnTo>
                <a:cubicBezTo>
                  <a:pt x="7656" y="7310"/>
                  <a:pt x="7656" y="7562"/>
                  <a:pt x="7751" y="7656"/>
                </a:cubicBezTo>
                <a:cubicBezTo>
                  <a:pt x="7814" y="7719"/>
                  <a:pt x="7908" y="7751"/>
                  <a:pt x="7999" y="7751"/>
                </a:cubicBezTo>
                <a:cubicBezTo>
                  <a:pt x="8089" y="7751"/>
                  <a:pt x="8176" y="7719"/>
                  <a:pt x="8223" y="7656"/>
                </a:cubicBezTo>
                <a:lnTo>
                  <a:pt x="10082" y="5829"/>
                </a:lnTo>
                <a:cubicBezTo>
                  <a:pt x="10271" y="5609"/>
                  <a:pt x="10397" y="5388"/>
                  <a:pt x="10397" y="5105"/>
                </a:cubicBezTo>
                <a:lnTo>
                  <a:pt x="10397" y="2395"/>
                </a:lnTo>
                <a:cubicBezTo>
                  <a:pt x="10397" y="2206"/>
                  <a:pt x="10555" y="2049"/>
                  <a:pt x="10744" y="2049"/>
                </a:cubicBezTo>
                <a:close/>
                <a:moveTo>
                  <a:pt x="1103" y="2080"/>
                </a:moveTo>
                <a:cubicBezTo>
                  <a:pt x="1292" y="2080"/>
                  <a:pt x="1450" y="2238"/>
                  <a:pt x="1450" y="2427"/>
                </a:cubicBezTo>
                <a:lnTo>
                  <a:pt x="1450" y="5168"/>
                </a:lnTo>
                <a:cubicBezTo>
                  <a:pt x="1450" y="5420"/>
                  <a:pt x="1576" y="5672"/>
                  <a:pt x="1796" y="5861"/>
                </a:cubicBezTo>
                <a:lnTo>
                  <a:pt x="3624" y="7719"/>
                </a:lnTo>
                <a:cubicBezTo>
                  <a:pt x="3687" y="7782"/>
                  <a:pt x="3781" y="7814"/>
                  <a:pt x="3872" y="7814"/>
                </a:cubicBezTo>
                <a:cubicBezTo>
                  <a:pt x="3962" y="7814"/>
                  <a:pt x="4049" y="7782"/>
                  <a:pt x="4096" y="7719"/>
                </a:cubicBezTo>
                <a:cubicBezTo>
                  <a:pt x="4222" y="7593"/>
                  <a:pt x="4222" y="7373"/>
                  <a:pt x="4096" y="7247"/>
                </a:cubicBezTo>
                <a:lnTo>
                  <a:pt x="2930" y="6050"/>
                </a:lnTo>
                <a:cubicBezTo>
                  <a:pt x="2804" y="5955"/>
                  <a:pt x="2804" y="5703"/>
                  <a:pt x="2930" y="5577"/>
                </a:cubicBezTo>
                <a:cubicBezTo>
                  <a:pt x="2978" y="5530"/>
                  <a:pt x="3064" y="5506"/>
                  <a:pt x="3155" y="5506"/>
                </a:cubicBezTo>
                <a:cubicBezTo>
                  <a:pt x="3245" y="5506"/>
                  <a:pt x="3340" y="5530"/>
                  <a:pt x="3403" y="5577"/>
                </a:cubicBezTo>
                <a:lnTo>
                  <a:pt x="5293" y="7436"/>
                </a:lnTo>
                <a:cubicBezTo>
                  <a:pt x="5482" y="7625"/>
                  <a:pt x="5608" y="7877"/>
                  <a:pt x="5608" y="8161"/>
                </a:cubicBezTo>
                <a:lnTo>
                  <a:pt x="5608" y="10996"/>
                </a:lnTo>
                <a:lnTo>
                  <a:pt x="2836" y="10996"/>
                </a:lnTo>
                <a:lnTo>
                  <a:pt x="2836" y="10303"/>
                </a:lnTo>
                <a:cubicBezTo>
                  <a:pt x="2804" y="10051"/>
                  <a:pt x="2710" y="9736"/>
                  <a:pt x="2552" y="9452"/>
                </a:cubicBezTo>
                <a:lnTo>
                  <a:pt x="914" y="6680"/>
                </a:lnTo>
                <a:cubicBezTo>
                  <a:pt x="851" y="6522"/>
                  <a:pt x="757" y="6333"/>
                  <a:pt x="757" y="6176"/>
                </a:cubicBezTo>
                <a:lnTo>
                  <a:pt x="757" y="2427"/>
                </a:lnTo>
                <a:cubicBezTo>
                  <a:pt x="757" y="2238"/>
                  <a:pt x="914" y="2080"/>
                  <a:pt x="1103" y="2080"/>
                </a:cubicBezTo>
                <a:close/>
                <a:moveTo>
                  <a:pt x="5860" y="1"/>
                </a:moveTo>
                <a:cubicBezTo>
                  <a:pt x="4915" y="1"/>
                  <a:pt x="4128" y="788"/>
                  <a:pt x="4128" y="1734"/>
                </a:cubicBezTo>
                <a:cubicBezTo>
                  <a:pt x="4128" y="2206"/>
                  <a:pt x="4348" y="2647"/>
                  <a:pt x="4695" y="2994"/>
                </a:cubicBezTo>
                <a:cubicBezTo>
                  <a:pt x="4411" y="3120"/>
                  <a:pt x="4191" y="3214"/>
                  <a:pt x="3939" y="3435"/>
                </a:cubicBezTo>
                <a:cubicBezTo>
                  <a:pt x="3750" y="3592"/>
                  <a:pt x="3592" y="3750"/>
                  <a:pt x="3435" y="3939"/>
                </a:cubicBezTo>
                <a:lnTo>
                  <a:pt x="3435" y="3813"/>
                </a:lnTo>
                <a:cubicBezTo>
                  <a:pt x="3435" y="3246"/>
                  <a:pt x="2962" y="2805"/>
                  <a:pt x="2395" y="2805"/>
                </a:cubicBezTo>
                <a:cubicBezTo>
                  <a:pt x="2300" y="2805"/>
                  <a:pt x="2174" y="2836"/>
                  <a:pt x="2048" y="2836"/>
                </a:cubicBezTo>
                <a:lnTo>
                  <a:pt x="2048" y="2427"/>
                </a:lnTo>
                <a:cubicBezTo>
                  <a:pt x="2048" y="1891"/>
                  <a:pt x="1576" y="1418"/>
                  <a:pt x="1040" y="1418"/>
                </a:cubicBezTo>
                <a:cubicBezTo>
                  <a:pt x="473" y="1418"/>
                  <a:pt x="0" y="1891"/>
                  <a:pt x="0" y="2427"/>
                </a:cubicBezTo>
                <a:lnTo>
                  <a:pt x="0" y="6176"/>
                </a:lnTo>
                <a:cubicBezTo>
                  <a:pt x="0" y="6491"/>
                  <a:pt x="95" y="6806"/>
                  <a:pt x="253" y="7026"/>
                </a:cubicBezTo>
                <a:lnTo>
                  <a:pt x="1891" y="9799"/>
                </a:lnTo>
                <a:cubicBezTo>
                  <a:pt x="1985" y="9956"/>
                  <a:pt x="2048" y="10145"/>
                  <a:pt x="2048" y="10303"/>
                </a:cubicBezTo>
                <a:lnTo>
                  <a:pt x="2048" y="11342"/>
                </a:lnTo>
                <a:cubicBezTo>
                  <a:pt x="2048" y="11532"/>
                  <a:pt x="2206" y="11689"/>
                  <a:pt x="2395" y="11689"/>
                </a:cubicBezTo>
                <a:lnTo>
                  <a:pt x="9294" y="11689"/>
                </a:lnTo>
                <a:cubicBezTo>
                  <a:pt x="9483" y="11689"/>
                  <a:pt x="9641" y="11532"/>
                  <a:pt x="9641" y="11342"/>
                </a:cubicBezTo>
                <a:lnTo>
                  <a:pt x="9641" y="10303"/>
                </a:lnTo>
                <a:cubicBezTo>
                  <a:pt x="9641" y="10114"/>
                  <a:pt x="9704" y="9956"/>
                  <a:pt x="9799" y="9799"/>
                </a:cubicBezTo>
                <a:lnTo>
                  <a:pt x="11468" y="7026"/>
                </a:lnTo>
                <a:cubicBezTo>
                  <a:pt x="11626" y="6774"/>
                  <a:pt x="11689" y="6491"/>
                  <a:pt x="11689" y="6176"/>
                </a:cubicBezTo>
                <a:lnTo>
                  <a:pt x="11689" y="2427"/>
                </a:lnTo>
                <a:cubicBezTo>
                  <a:pt x="11752" y="1891"/>
                  <a:pt x="11279" y="1418"/>
                  <a:pt x="10712" y="1418"/>
                </a:cubicBezTo>
                <a:cubicBezTo>
                  <a:pt x="10177" y="1418"/>
                  <a:pt x="9704" y="1891"/>
                  <a:pt x="9704" y="2427"/>
                </a:cubicBezTo>
                <a:lnTo>
                  <a:pt x="9704" y="2836"/>
                </a:lnTo>
                <a:cubicBezTo>
                  <a:pt x="9578" y="2805"/>
                  <a:pt x="9452" y="2805"/>
                  <a:pt x="9326" y="2805"/>
                </a:cubicBezTo>
                <a:cubicBezTo>
                  <a:pt x="8790" y="2805"/>
                  <a:pt x="8318" y="3246"/>
                  <a:pt x="8318" y="3813"/>
                </a:cubicBezTo>
                <a:lnTo>
                  <a:pt x="8318" y="3939"/>
                </a:lnTo>
                <a:cubicBezTo>
                  <a:pt x="8160" y="3750"/>
                  <a:pt x="8003" y="3592"/>
                  <a:pt x="7814" y="3435"/>
                </a:cubicBezTo>
                <a:cubicBezTo>
                  <a:pt x="7562" y="3246"/>
                  <a:pt x="7341" y="3088"/>
                  <a:pt x="7058" y="2994"/>
                </a:cubicBezTo>
                <a:cubicBezTo>
                  <a:pt x="7404" y="2647"/>
                  <a:pt x="7593" y="2206"/>
                  <a:pt x="7593" y="1734"/>
                </a:cubicBezTo>
                <a:cubicBezTo>
                  <a:pt x="7593" y="788"/>
                  <a:pt x="6806" y="1"/>
                  <a:pt x="5860" y="1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000" name="Google Shape;7000;p50"/>
          <p:cNvGrpSpPr/>
          <p:nvPr/>
        </p:nvGrpSpPr>
        <p:grpSpPr>
          <a:xfrm>
            <a:off x="1872611" y="1681651"/>
            <a:ext cx="334919" cy="335836"/>
            <a:chOff x="-35136450" y="1912725"/>
            <a:chExt cx="292225" cy="293025"/>
          </a:xfrm>
          <a:solidFill>
            <a:srgbClr val="171536"/>
          </a:solidFill>
        </p:grpSpPr>
        <p:sp>
          <p:nvSpPr>
            <p:cNvPr id="7001" name="Google Shape;7001;p50"/>
            <p:cNvSpPr/>
            <p:nvPr/>
          </p:nvSpPr>
          <p:spPr>
            <a:xfrm>
              <a:off x="-35136450" y="2050575"/>
              <a:ext cx="155975" cy="155175"/>
            </a:xfrm>
            <a:custGeom>
              <a:avLst/>
              <a:gdLst/>
              <a:ahLst/>
              <a:cxnLst/>
              <a:rect l="l" t="t" r="r" b="b"/>
              <a:pathLst>
                <a:path w="6239" h="6207" extrusionOk="0">
                  <a:moveTo>
                    <a:pt x="3120" y="693"/>
                  </a:moveTo>
                  <a:cubicBezTo>
                    <a:pt x="3718" y="693"/>
                    <a:pt x="4191" y="1166"/>
                    <a:pt x="4191" y="1702"/>
                  </a:cubicBezTo>
                  <a:cubicBezTo>
                    <a:pt x="4191" y="2269"/>
                    <a:pt x="3718" y="2741"/>
                    <a:pt x="3120" y="2741"/>
                  </a:cubicBezTo>
                  <a:cubicBezTo>
                    <a:pt x="2521" y="2741"/>
                    <a:pt x="2049" y="2269"/>
                    <a:pt x="2049" y="1702"/>
                  </a:cubicBezTo>
                  <a:cubicBezTo>
                    <a:pt x="2049" y="1166"/>
                    <a:pt x="2521" y="693"/>
                    <a:pt x="3120" y="693"/>
                  </a:cubicBezTo>
                  <a:close/>
                  <a:moveTo>
                    <a:pt x="3120" y="3434"/>
                  </a:moveTo>
                  <a:cubicBezTo>
                    <a:pt x="4348" y="3434"/>
                    <a:pt x="5357" y="4348"/>
                    <a:pt x="5514" y="5514"/>
                  </a:cubicBezTo>
                  <a:lnTo>
                    <a:pt x="757" y="5514"/>
                  </a:lnTo>
                  <a:cubicBezTo>
                    <a:pt x="883" y="4348"/>
                    <a:pt x="1891" y="3434"/>
                    <a:pt x="3120" y="3434"/>
                  </a:cubicBezTo>
                  <a:close/>
                  <a:moveTo>
                    <a:pt x="3120" y="0"/>
                  </a:moveTo>
                  <a:cubicBezTo>
                    <a:pt x="2175" y="0"/>
                    <a:pt x="1387" y="756"/>
                    <a:pt x="1387" y="1702"/>
                  </a:cubicBezTo>
                  <a:cubicBezTo>
                    <a:pt x="1387" y="2174"/>
                    <a:pt x="1576" y="2615"/>
                    <a:pt x="1891" y="2930"/>
                  </a:cubicBezTo>
                  <a:lnTo>
                    <a:pt x="1954" y="2962"/>
                  </a:lnTo>
                  <a:cubicBezTo>
                    <a:pt x="851" y="3403"/>
                    <a:pt x="1" y="4506"/>
                    <a:pt x="1" y="5829"/>
                  </a:cubicBezTo>
                  <a:cubicBezTo>
                    <a:pt x="1" y="6049"/>
                    <a:pt x="158" y="6207"/>
                    <a:pt x="379" y="6207"/>
                  </a:cubicBezTo>
                  <a:lnTo>
                    <a:pt x="5892" y="6207"/>
                  </a:lnTo>
                  <a:cubicBezTo>
                    <a:pt x="6081" y="6207"/>
                    <a:pt x="6239" y="6049"/>
                    <a:pt x="6239" y="5829"/>
                  </a:cubicBezTo>
                  <a:cubicBezTo>
                    <a:pt x="6239" y="4537"/>
                    <a:pt x="5420" y="3434"/>
                    <a:pt x="4317" y="2962"/>
                  </a:cubicBezTo>
                  <a:lnTo>
                    <a:pt x="4348" y="2930"/>
                  </a:lnTo>
                  <a:cubicBezTo>
                    <a:pt x="4663" y="2615"/>
                    <a:pt x="4852" y="2174"/>
                    <a:pt x="4852" y="1702"/>
                  </a:cubicBezTo>
                  <a:cubicBezTo>
                    <a:pt x="4852" y="756"/>
                    <a:pt x="4065" y="0"/>
                    <a:pt x="312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2" name="Google Shape;7002;p50"/>
            <p:cNvSpPr/>
            <p:nvPr/>
          </p:nvSpPr>
          <p:spPr>
            <a:xfrm>
              <a:off x="-34964750" y="1947400"/>
              <a:ext cx="68550" cy="103200"/>
            </a:xfrm>
            <a:custGeom>
              <a:avLst/>
              <a:gdLst/>
              <a:ahLst/>
              <a:cxnLst/>
              <a:rect l="l" t="t" r="r" b="b"/>
              <a:pathLst>
                <a:path w="2742" h="4128" extrusionOk="0">
                  <a:moveTo>
                    <a:pt x="1387" y="725"/>
                  </a:moveTo>
                  <a:cubicBezTo>
                    <a:pt x="1765" y="725"/>
                    <a:pt x="2049" y="1008"/>
                    <a:pt x="2049" y="1386"/>
                  </a:cubicBezTo>
                  <a:lnTo>
                    <a:pt x="2049" y="2773"/>
                  </a:lnTo>
                  <a:cubicBezTo>
                    <a:pt x="2049" y="2836"/>
                    <a:pt x="2049" y="2867"/>
                    <a:pt x="2017" y="2930"/>
                  </a:cubicBezTo>
                  <a:lnTo>
                    <a:pt x="1923" y="2836"/>
                  </a:lnTo>
                  <a:cubicBezTo>
                    <a:pt x="1860" y="2773"/>
                    <a:pt x="1773" y="2741"/>
                    <a:pt x="1686" y="2741"/>
                  </a:cubicBezTo>
                  <a:cubicBezTo>
                    <a:pt x="1600" y="2741"/>
                    <a:pt x="1513" y="2773"/>
                    <a:pt x="1450" y="2836"/>
                  </a:cubicBezTo>
                  <a:cubicBezTo>
                    <a:pt x="1324" y="2962"/>
                    <a:pt x="1324" y="3182"/>
                    <a:pt x="1450" y="3308"/>
                  </a:cubicBezTo>
                  <a:lnTo>
                    <a:pt x="1545" y="3403"/>
                  </a:lnTo>
                  <a:cubicBezTo>
                    <a:pt x="1482" y="3434"/>
                    <a:pt x="1450" y="3434"/>
                    <a:pt x="1387" y="3434"/>
                  </a:cubicBezTo>
                  <a:cubicBezTo>
                    <a:pt x="977" y="3434"/>
                    <a:pt x="694" y="3119"/>
                    <a:pt x="694" y="2773"/>
                  </a:cubicBezTo>
                  <a:lnTo>
                    <a:pt x="694" y="1386"/>
                  </a:lnTo>
                  <a:cubicBezTo>
                    <a:pt x="694" y="977"/>
                    <a:pt x="1040" y="725"/>
                    <a:pt x="1387" y="725"/>
                  </a:cubicBezTo>
                  <a:close/>
                  <a:moveTo>
                    <a:pt x="1387" y="0"/>
                  </a:moveTo>
                  <a:cubicBezTo>
                    <a:pt x="631" y="0"/>
                    <a:pt x="1" y="630"/>
                    <a:pt x="1" y="1386"/>
                  </a:cubicBezTo>
                  <a:lnTo>
                    <a:pt x="1" y="2773"/>
                  </a:lnTo>
                  <a:cubicBezTo>
                    <a:pt x="1" y="3497"/>
                    <a:pt x="631" y="4127"/>
                    <a:pt x="1387" y="4127"/>
                  </a:cubicBezTo>
                  <a:cubicBezTo>
                    <a:pt x="1608" y="4127"/>
                    <a:pt x="1860" y="4064"/>
                    <a:pt x="2080" y="3938"/>
                  </a:cubicBezTo>
                  <a:lnTo>
                    <a:pt x="2175" y="4033"/>
                  </a:lnTo>
                  <a:cubicBezTo>
                    <a:pt x="2222" y="4080"/>
                    <a:pt x="2309" y="4104"/>
                    <a:pt x="2399" y="4104"/>
                  </a:cubicBezTo>
                  <a:cubicBezTo>
                    <a:pt x="2490" y="4104"/>
                    <a:pt x="2584" y="4080"/>
                    <a:pt x="2647" y="4033"/>
                  </a:cubicBezTo>
                  <a:cubicBezTo>
                    <a:pt x="2742" y="3907"/>
                    <a:pt x="2742" y="3655"/>
                    <a:pt x="2647" y="3560"/>
                  </a:cubicBezTo>
                  <a:lnTo>
                    <a:pt x="2553" y="3466"/>
                  </a:lnTo>
                  <a:cubicBezTo>
                    <a:pt x="2679" y="3277"/>
                    <a:pt x="2742" y="3025"/>
                    <a:pt x="2742" y="2773"/>
                  </a:cubicBezTo>
                  <a:lnTo>
                    <a:pt x="2742" y="1386"/>
                  </a:lnTo>
                  <a:cubicBezTo>
                    <a:pt x="2742" y="630"/>
                    <a:pt x="2112" y="0"/>
                    <a:pt x="138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3" name="Google Shape;7003;p50"/>
            <p:cNvSpPr/>
            <p:nvPr/>
          </p:nvSpPr>
          <p:spPr>
            <a:xfrm>
              <a:off x="-35016725" y="1912725"/>
              <a:ext cx="172500" cy="172025"/>
            </a:xfrm>
            <a:custGeom>
              <a:avLst/>
              <a:gdLst/>
              <a:ahLst/>
              <a:cxnLst/>
              <a:rect l="l" t="t" r="r" b="b"/>
              <a:pathLst>
                <a:path w="6900" h="6881" extrusionOk="0">
                  <a:moveTo>
                    <a:pt x="3466" y="726"/>
                  </a:moveTo>
                  <a:cubicBezTo>
                    <a:pt x="4947" y="726"/>
                    <a:pt x="6175" y="1954"/>
                    <a:pt x="6175" y="3467"/>
                  </a:cubicBezTo>
                  <a:cubicBezTo>
                    <a:pt x="6207" y="4979"/>
                    <a:pt x="4978" y="6207"/>
                    <a:pt x="3466" y="6207"/>
                  </a:cubicBezTo>
                  <a:cubicBezTo>
                    <a:pt x="2930" y="6207"/>
                    <a:pt x="2426" y="6050"/>
                    <a:pt x="1985" y="5766"/>
                  </a:cubicBezTo>
                  <a:cubicBezTo>
                    <a:pt x="1942" y="5745"/>
                    <a:pt x="1868" y="5708"/>
                    <a:pt x="1806" y="5708"/>
                  </a:cubicBezTo>
                  <a:cubicBezTo>
                    <a:pt x="1778" y="5708"/>
                    <a:pt x="1753" y="5715"/>
                    <a:pt x="1733" y="5735"/>
                  </a:cubicBezTo>
                  <a:lnTo>
                    <a:pt x="946" y="5987"/>
                  </a:lnTo>
                  <a:lnTo>
                    <a:pt x="1198" y="5199"/>
                  </a:lnTo>
                  <a:cubicBezTo>
                    <a:pt x="1261" y="5136"/>
                    <a:pt x="1198" y="5010"/>
                    <a:pt x="1166" y="4947"/>
                  </a:cubicBezTo>
                  <a:cubicBezTo>
                    <a:pt x="914" y="4506"/>
                    <a:pt x="757" y="4002"/>
                    <a:pt x="757" y="3467"/>
                  </a:cubicBezTo>
                  <a:cubicBezTo>
                    <a:pt x="757" y="1954"/>
                    <a:pt x="1954" y="726"/>
                    <a:pt x="3466" y="726"/>
                  </a:cubicBezTo>
                  <a:close/>
                  <a:moveTo>
                    <a:pt x="3466" y="1"/>
                  </a:moveTo>
                  <a:cubicBezTo>
                    <a:pt x="1576" y="1"/>
                    <a:pt x="32" y="1545"/>
                    <a:pt x="32" y="3435"/>
                  </a:cubicBezTo>
                  <a:cubicBezTo>
                    <a:pt x="32" y="4034"/>
                    <a:pt x="190" y="4569"/>
                    <a:pt x="473" y="5136"/>
                  </a:cubicBezTo>
                  <a:lnTo>
                    <a:pt x="32" y="6428"/>
                  </a:lnTo>
                  <a:cubicBezTo>
                    <a:pt x="0" y="6554"/>
                    <a:pt x="32" y="6712"/>
                    <a:pt x="95" y="6775"/>
                  </a:cubicBezTo>
                  <a:cubicBezTo>
                    <a:pt x="166" y="6845"/>
                    <a:pt x="272" y="6881"/>
                    <a:pt x="374" y="6881"/>
                  </a:cubicBezTo>
                  <a:cubicBezTo>
                    <a:pt x="408" y="6881"/>
                    <a:pt x="442" y="6877"/>
                    <a:pt x="473" y="6869"/>
                  </a:cubicBezTo>
                  <a:lnTo>
                    <a:pt x="1765" y="6428"/>
                  </a:lnTo>
                  <a:cubicBezTo>
                    <a:pt x="2269" y="6712"/>
                    <a:pt x="2867" y="6869"/>
                    <a:pt x="3466" y="6869"/>
                  </a:cubicBezTo>
                  <a:cubicBezTo>
                    <a:pt x="5356" y="6869"/>
                    <a:pt x="6900" y="5325"/>
                    <a:pt x="6900" y="3435"/>
                  </a:cubicBezTo>
                  <a:cubicBezTo>
                    <a:pt x="6869" y="1576"/>
                    <a:pt x="5356" y="1"/>
                    <a:pt x="34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04" name="Google Shape;7004;p50"/>
          <p:cNvGrpSpPr/>
          <p:nvPr/>
        </p:nvGrpSpPr>
        <p:grpSpPr>
          <a:xfrm>
            <a:off x="1873055" y="2108387"/>
            <a:ext cx="334031" cy="334518"/>
            <a:chOff x="-35134875" y="2272675"/>
            <a:chExt cx="291450" cy="291875"/>
          </a:xfrm>
          <a:solidFill>
            <a:srgbClr val="171536"/>
          </a:solidFill>
        </p:grpSpPr>
        <p:sp>
          <p:nvSpPr>
            <p:cNvPr id="7005" name="Google Shape;7005;p50"/>
            <p:cNvSpPr/>
            <p:nvPr/>
          </p:nvSpPr>
          <p:spPr>
            <a:xfrm>
              <a:off x="-35134875" y="2272675"/>
              <a:ext cx="291450" cy="291875"/>
            </a:xfrm>
            <a:custGeom>
              <a:avLst/>
              <a:gdLst/>
              <a:ahLst/>
              <a:cxnLst/>
              <a:rect l="l" t="t" r="r" b="b"/>
              <a:pathLst>
                <a:path w="11658" h="11675" extrusionOk="0">
                  <a:moveTo>
                    <a:pt x="9925" y="662"/>
                  </a:moveTo>
                  <a:cubicBezTo>
                    <a:pt x="10460" y="662"/>
                    <a:pt x="10933" y="1135"/>
                    <a:pt x="10933" y="1733"/>
                  </a:cubicBezTo>
                  <a:lnTo>
                    <a:pt x="10933" y="5136"/>
                  </a:lnTo>
                  <a:cubicBezTo>
                    <a:pt x="10933" y="5703"/>
                    <a:pt x="10460" y="6176"/>
                    <a:pt x="9925" y="6176"/>
                  </a:cubicBezTo>
                  <a:cubicBezTo>
                    <a:pt x="9704" y="6176"/>
                    <a:pt x="9547" y="6333"/>
                    <a:pt x="9547" y="6522"/>
                  </a:cubicBezTo>
                  <a:lnTo>
                    <a:pt x="9547" y="7751"/>
                  </a:lnTo>
                  <a:lnTo>
                    <a:pt x="8192" y="6365"/>
                  </a:lnTo>
                  <a:lnTo>
                    <a:pt x="8192" y="4474"/>
                  </a:lnTo>
                  <a:cubicBezTo>
                    <a:pt x="8192" y="3529"/>
                    <a:pt x="7404" y="2742"/>
                    <a:pt x="6459" y="2742"/>
                  </a:cubicBezTo>
                  <a:lnTo>
                    <a:pt x="3372" y="2742"/>
                  </a:lnTo>
                  <a:lnTo>
                    <a:pt x="3372" y="1733"/>
                  </a:lnTo>
                  <a:cubicBezTo>
                    <a:pt x="3372" y="1166"/>
                    <a:pt x="3844" y="662"/>
                    <a:pt x="4411" y="662"/>
                  </a:cubicBezTo>
                  <a:close/>
                  <a:moveTo>
                    <a:pt x="6459" y="3403"/>
                  </a:moveTo>
                  <a:cubicBezTo>
                    <a:pt x="6995" y="3403"/>
                    <a:pt x="7499" y="3876"/>
                    <a:pt x="7499" y="4474"/>
                  </a:cubicBezTo>
                  <a:lnTo>
                    <a:pt x="7499" y="7908"/>
                  </a:lnTo>
                  <a:lnTo>
                    <a:pt x="7467" y="7908"/>
                  </a:lnTo>
                  <a:cubicBezTo>
                    <a:pt x="7467" y="8444"/>
                    <a:pt x="6995" y="8917"/>
                    <a:pt x="6396" y="8917"/>
                  </a:cubicBezTo>
                  <a:lnTo>
                    <a:pt x="3687" y="8917"/>
                  </a:lnTo>
                  <a:cubicBezTo>
                    <a:pt x="3624" y="8917"/>
                    <a:pt x="3498" y="8948"/>
                    <a:pt x="3466" y="9043"/>
                  </a:cubicBezTo>
                  <a:lnTo>
                    <a:pt x="1986" y="10492"/>
                  </a:lnTo>
                  <a:lnTo>
                    <a:pt x="1986" y="9295"/>
                  </a:lnTo>
                  <a:cubicBezTo>
                    <a:pt x="1986" y="9074"/>
                    <a:pt x="1828" y="8917"/>
                    <a:pt x="1639" y="8917"/>
                  </a:cubicBezTo>
                  <a:cubicBezTo>
                    <a:pt x="1103" y="8917"/>
                    <a:pt x="631" y="8444"/>
                    <a:pt x="631" y="7908"/>
                  </a:cubicBezTo>
                  <a:lnTo>
                    <a:pt x="631" y="4474"/>
                  </a:lnTo>
                  <a:cubicBezTo>
                    <a:pt x="631" y="3939"/>
                    <a:pt x="1103" y="3403"/>
                    <a:pt x="1639" y="3403"/>
                  </a:cubicBezTo>
                  <a:close/>
                  <a:moveTo>
                    <a:pt x="4411" y="1"/>
                  </a:moveTo>
                  <a:cubicBezTo>
                    <a:pt x="3466" y="1"/>
                    <a:pt x="2710" y="788"/>
                    <a:pt x="2710" y="1733"/>
                  </a:cubicBezTo>
                  <a:lnTo>
                    <a:pt x="2710" y="2742"/>
                  </a:lnTo>
                  <a:lnTo>
                    <a:pt x="1671" y="2742"/>
                  </a:lnTo>
                  <a:cubicBezTo>
                    <a:pt x="725" y="2742"/>
                    <a:pt x="1" y="3529"/>
                    <a:pt x="1" y="4474"/>
                  </a:cubicBezTo>
                  <a:lnTo>
                    <a:pt x="1" y="7908"/>
                  </a:lnTo>
                  <a:cubicBezTo>
                    <a:pt x="1" y="8728"/>
                    <a:pt x="568" y="9452"/>
                    <a:pt x="1355" y="9610"/>
                  </a:cubicBezTo>
                  <a:lnTo>
                    <a:pt x="1355" y="11342"/>
                  </a:lnTo>
                  <a:cubicBezTo>
                    <a:pt x="1355" y="11500"/>
                    <a:pt x="1450" y="11594"/>
                    <a:pt x="1576" y="11657"/>
                  </a:cubicBezTo>
                  <a:cubicBezTo>
                    <a:pt x="1607" y="11668"/>
                    <a:pt x="1646" y="11675"/>
                    <a:pt x="1687" y="11675"/>
                  </a:cubicBezTo>
                  <a:cubicBezTo>
                    <a:pt x="1769" y="11675"/>
                    <a:pt x="1860" y="11647"/>
                    <a:pt x="1923" y="11563"/>
                  </a:cubicBezTo>
                  <a:lnTo>
                    <a:pt x="3876" y="9610"/>
                  </a:lnTo>
                  <a:lnTo>
                    <a:pt x="6491" y="9610"/>
                  </a:lnTo>
                  <a:cubicBezTo>
                    <a:pt x="7436" y="9610"/>
                    <a:pt x="8224" y="8854"/>
                    <a:pt x="8224" y="7908"/>
                  </a:cubicBezTo>
                  <a:lnTo>
                    <a:pt x="8224" y="7341"/>
                  </a:lnTo>
                  <a:lnTo>
                    <a:pt x="9704" y="8822"/>
                  </a:lnTo>
                  <a:cubicBezTo>
                    <a:pt x="9773" y="8868"/>
                    <a:pt x="9876" y="8897"/>
                    <a:pt x="9976" y="8897"/>
                  </a:cubicBezTo>
                  <a:cubicBezTo>
                    <a:pt x="10013" y="8897"/>
                    <a:pt x="10049" y="8893"/>
                    <a:pt x="10082" y="8885"/>
                  </a:cubicBezTo>
                  <a:cubicBezTo>
                    <a:pt x="10208" y="8854"/>
                    <a:pt x="10271" y="8696"/>
                    <a:pt x="10271" y="8570"/>
                  </a:cubicBezTo>
                  <a:lnTo>
                    <a:pt x="10271" y="6837"/>
                  </a:lnTo>
                  <a:cubicBezTo>
                    <a:pt x="11059" y="6680"/>
                    <a:pt x="11658" y="5987"/>
                    <a:pt x="11658" y="5136"/>
                  </a:cubicBezTo>
                  <a:lnTo>
                    <a:pt x="11658" y="1733"/>
                  </a:lnTo>
                  <a:cubicBezTo>
                    <a:pt x="11595" y="788"/>
                    <a:pt x="10870" y="1"/>
                    <a:pt x="99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6" name="Google Shape;7006;p50"/>
            <p:cNvSpPr/>
            <p:nvPr/>
          </p:nvSpPr>
          <p:spPr>
            <a:xfrm>
              <a:off x="-35093925" y="2419175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8" y="1"/>
                  </a:moveTo>
                  <a:cubicBezTo>
                    <a:pt x="159" y="1"/>
                    <a:pt x="1" y="158"/>
                    <a:pt x="1" y="347"/>
                  </a:cubicBezTo>
                  <a:cubicBezTo>
                    <a:pt x="1" y="536"/>
                    <a:pt x="159" y="694"/>
                    <a:pt x="348" y="694"/>
                  </a:cubicBezTo>
                  <a:cubicBezTo>
                    <a:pt x="568" y="694"/>
                    <a:pt x="726" y="536"/>
                    <a:pt x="726" y="347"/>
                  </a:cubicBezTo>
                  <a:cubicBezTo>
                    <a:pt x="726" y="158"/>
                    <a:pt x="568" y="1"/>
                    <a:pt x="34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7" name="Google Shape;7007;p50"/>
            <p:cNvSpPr/>
            <p:nvPr/>
          </p:nvSpPr>
          <p:spPr>
            <a:xfrm>
              <a:off x="-35042725" y="2419175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8" name="Google Shape;7008;p50"/>
            <p:cNvSpPr/>
            <p:nvPr/>
          </p:nvSpPr>
          <p:spPr>
            <a:xfrm>
              <a:off x="-34991525" y="2419175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09" name="Google Shape;7009;p50"/>
          <p:cNvGrpSpPr/>
          <p:nvPr/>
        </p:nvGrpSpPr>
        <p:grpSpPr>
          <a:xfrm>
            <a:off x="1912324" y="2503118"/>
            <a:ext cx="255494" cy="334031"/>
            <a:chOff x="-35101800" y="2631050"/>
            <a:chExt cx="222925" cy="291450"/>
          </a:xfrm>
          <a:solidFill>
            <a:srgbClr val="171536"/>
          </a:solidFill>
        </p:grpSpPr>
        <p:sp>
          <p:nvSpPr>
            <p:cNvPr id="7010" name="Google Shape;7010;p50"/>
            <p:cNvSpPr/>
            <p:nvPr/>
          </p:nvSpPr>
          <p:spPr>
            <a:xfrm>
              <a:off x="-34999400" y="2699575"/>
              <a:ext cx="18150" cy="18125"/>
            </a:xfrm>
            <a:custGeom>
              <a:avLst/>
              <a:gdLst/>
              <a:ahLst/>
              <a:cxnLst/>
              <a:rect l="l" t="t" r="r" b="b"/>
              <a:pathLst>
                <a:path w="726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cubicBezTo>
                    <a:pt x="568" y="725"/>
                    <a:pt x="725" y="567"/>
                    <a:pt x="725" y="347"/>
                  </a:cubicBezTo>
                  <a:cubicBezTo>
                    <a:pt x="725" y="158"/>
                    <a:pt x="568" y="0"/>
                    <a:pt x="3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1" name="Google Shape;7011;p50"/>
            <p:cNvSpPr/>
            <p:nvPr/>
          </p:nvSpPr>
          <p:spPr>
            <a:xfrm>
              <a:off x="-34999400" y="2732650"/>
              <a:ext cx="18150" cy="52800"/>
            </a:xfrm>
            <a:custGeom>
              <a:avLst/>
              <a:gdLst/>
              <a:ahLst/>
              <a:cxnLst/>
              <a:rect l="l" t="t" r="r" b="b"/>
              <a:pathLst>
                <a:path w="726" h="2112" extrusionOk="0">
                  <a:moveTo>
                    <a:pt x="347" y="0"/>
                  </a:moveTo>
                  <a:cubicBezTo>
                    <a:pt x="158" y="0"/>
                    <a:pt x="1" y="190"/>
                    <a:pt x="1" y="379"/>
                  </a:cubicBezTo>
                  <a:lnTo>
                    <a:pt x="1" y="1765"/>
                  </a:lnTo>
                  <a:cubicBezTo>
                    <a:pt x="1" y="1985"/>
                    <a:pt x="158" y="2111"/>
                    <a:pt x="347" y="2111"/>
                  </a:cubicBezTo>
                  <a:cubicBezTo>
                    <a:pt x="568" y="2111"/>
                    <a:pt x="725" y="1954"/>
                    <a:pt x="725" y="1765"/>
                  </a:cubicBezTo>
                  <a:lnTo>
                    <a:pt x="725" y="379"/>
                  </a:lnTo>
                  <a:cubicBezTo>
                    <a:pt x="725" y="190"/>
                    <a:pt x="568" y="0"/>
                    <a:pt x="3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2" name="Google Shape;7012;p50"/>
            <p:cNvSpPr/>
            <p:nvPr/>
          </p:nvSpPr>
          <p:spPr>
            <a:xfrm>
              <a:off x="-35067125" y="2665700"/>
              <a:ext cx="153600" cy="154400"/>
            </a:xfrm>
            <a:custGeom>
              <a:avLst/>
              <a:gdLst/>
              <a:ahLst/>
              <a:cxnLst/>
              <a:rect l="l" t="t" r="r" b="b"/>
              <a:pathLst>
                <a:path w="6144" h="6176" extrusionOk="0">
                  <a:moveTo>
                    <a:pt x="3056" y="694"/>
                  </a:moveTo>
                  <a:cubicBezTo>
                    <a:pt x="4411" y="694"/>
                    <a:pt x="5482" y="1765"/>
                    <a:pt x="5482" y="3088"/>
                  </a:cubicBezTo>
                  <a:cubicBezTo>
                    <a:pt x="5482" y="4443"/>
                    <a:pt x="4411" y="5482"/>
                    <a:pt x="3056" y="5482"/>
                  </a:cubicBezTo>
                  <a:cubicBezTo>
                    <a:pt x="1733" y="5482"/>
                    <a:pt x="662" y="4443"/>
                    <a:pt x="662" y="3088"/>
                  </a:cubicBezTo>
                  <a:cubicBezTo>
                    <a:pt x="662" y="1796"/>
                    <a:pt x="1764" y="694"/>
                    <a:pt x="3056" y="694"/>
                  </a:cubicBezTo>
                  <a:close/>
                  <a:moveTo>
                    <a:pt x="3056" y="1"/>
                  </a:moveTo>
                  <a:cubicBezTo>
                    <a:pt x="1386" y="1"/>
                    <a:pt x="0" y="1387"/>
                    <a:pt x="0" y="3088"/>
                  </a:cubicBezTo>
                  <a:cubicBezTo>
                    <a:pt x="0" y="4789"/>
                    <a:pt x="1386" y="6176"/>
                    <a:pt x="3056" y="6176"/>
                  </a:cubicBezTo>
                  <a:cubicBezTo>
                    <a:pt x="4757" y="6176"/>
                    <a:pt x="6144" y="4789"/>
                    <a:pt x="6144" y="3088"/>
                  </a:cubicBezTo>
                  <a:cubicBezTo>
                    <a:pt x="6144" y="1387"/>
                    <a:pt x="4757" y="1"/>
                    <a:pt x="305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3" name="Google Shape;7013;p50"/>
            <p:cNvSpPr/>
            <p:nvPr/>
          </p:nvSpPr>
          <p:spPr>
            <a:xfrm>
              <a:off x="-35101800" y="2631050"/>
              <a:ext cx="222925" cy="291450"/>
            </a:xfrm>
            <a:custGeom>
              <a:avLst/>
              <a:gdLst/>
              <a:ahLst/>
              <a:cxnLst/>
              <a:rect l="l" t="t" r="r" b="b"/>
              <a:pathLst>
                <a:path w="8917" h="11658" extrusionOk="0">
                  <a:moveTo>
                    <a:pt x="4443" y="693"/>
                  </a:moveTo>
                  <a:cubicBezTo>
                    <a:pt x="6554" y="693"/>
                    <a:pt x="8192" y="2395"/>
                    <a:pt x="8192" y="4474"/>
                  </a:cubicBezTo>
                  <a:cubicBezTo>
                    <a:pt x="8192" y="5293"/>
                    <a:pt x="7940" y="6081"/>
                    <a:pt x="7436" y="6711"/>
                  </a:cubicBezTo>
                  <a:lnTo>
                    <a:pt x="4443" y="10775"/>
                  </a:lnTo>
                  <a:lnTo>
                    <a:pt x="1450" y="6711"/>
                  </a:lnTo>
                  <a:cubicBezTo>
                    <a:pt x="1009" y="6049"/>
                    <a:pt x="726" y="5293"/>
                    <a:pt x="726" y="4474"/>
                  </a:cubicBezTo>
                  <a:cubicBezTo>
                    <a:pt x="726" y="2395"/>
                    <a:pt x="2364" y="693"/>
                    <a:pt x="4443" y="693"/>
                  </a:cubicBezTo>
                  <a:close/>
                  <a:moveTo>
                    <a:pt x="4443" y="0"/>
                  </a:moveTo>
                  <a:cubicBezTo>
                    <a:pt x="2017" y="0"/>
                    <a:pt x="1" y="1985"/>
                    <a:pt x="1" y="4443"/>
                  </a:cubicBezTo>
                  <a:cubicBezTo>
                    <a:pt x="1" y="5419"/>
                    <a:pt x="316" y="6333"/>
                    <a:pt x="883" y="7120"/>
                  </a:cubicBezTo>
                  <a:lnTo>
                    <a:pt x="4191" y="11531"/>
                  </a:lnTo>
                  <a:cubicBezTo>
                    <a:pt x="4254" y="11594"/>
                    <a:pt x="4349" y="11657"/>
                    <a:pt x="4443" y="11657"/>
                  </a:cubicBezTo>
                  <a:cubicBezTo>
                    <a:pt x="4569" y="11657"/>
                    <a:pt x="4664" y="11594"/>
                    <a:pt x="4727" y="11531"/>
                  </a:cubicBezTo>
                  <a:lnTo>
                    <a:pt x="8003" y="7120"/>
                  </a:lnTo>
                  <a:cubicBezTo>
                    <a:pt x="8602" y="6333"/>
                    <a:pt x="8917" y="5419"/>
                    <a:pt x="8917" y="4443"/>
                  </a:cubicBezTo>
                  <a:cubicBezTo>
                    <a:pt x="8917" y="1985"/>
                    <a:pt x="6901" y="0"/>
                    <a:pt x="444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014" name="Google Shape;7014;p50"/>
          <p:cNvSpPr/>
          <p:nvPr/>
        </p:nvSpPr>
        <p:spPr>
          <a:xfrm>
            <a:off x="3984873" y="1681852"/>
            <a:ext cx="319561" cy="335607"/>
          </a:xfrm>
          <a:custGeom>
            <a:avLst/>
            <a:gdLst/>
            <a:ahLst/>
            <a:cxnLst/>
            <a:rect l="l" t="t" r="r" b="b"/>
            <a:pathLst>
              <a:path w="11153" h="11713" extrusionOk="0">
                <a:moveTo>
                  <a:pt x="9594" y="693"/>
                </a:moveTo>
                <a:cubicBezTo>
                  <a:pt x="9767" y="693"/>
                  <a:pt x="9940" y="764"/>
                  <a:pt x="10082" y="906"/>
                </a:cubicBezTo>
                <a:cubicBezTo>
                  <a:pt x="10365" y="1158"/>
                  <a:pt x="10365" y="1599"/>
                  <a:pt x="10082" y="1883"/>
                </a:cubicBezTo>
                <a:lnTo>
                  <a:pt x="9168" y="2796"/>
                </a:lnTo>
                <a:lnTo>
                  <a:pt x="6175" y="3364"/>
                </a:lnTo>
                <a:lnTo>
                  <a:pt x="6175" y="1410"/>
                </a:lnTo>
                <a:lnTo>
                  <a:pt x="8475" y="1410"/>
                </a:lnTo>
                <a:cubicBezTo>
                  <a:pt x="8538" y="1410"/>
                  <a:pt x="8664" y="1379"/>
                  <a:pt x="8696" y="1284"/>
                </a:cubicBezTo>
                <a:lnTo>
                  <a:pt x="9105" y="906"/>
                </a:lnTo>
                <a:cubicBezTo>
                  <a:pt x="9247" y="764"/>
                  <a:pt x="9420" y="693"/>
                  <a:pt x="9594" y="693"/>
                </a:cubicBezTo>
                <a:close/>
                <a:moveTo>
                  <a:pt x="5136" y="749"/>
                </a:moveTo>
                <a:cubicBezTo>
                  <a:pt x="5325" y="749"/>
                  <a:pt x="5482" y="906"/>
                  <a:pt x="5482" y="1095"/>
                </a:cubicBezTo>
                <a:lnTo>
                  <a:pt x="5482" y="4214"/>
                </a:lnTo>
                <a:cubicBezTo>
                  <a:pt x="5356" y="4151"/>
                  <a:pt x="5230" y="4151"/>
                  <a:pt x="5136" y="4151"/>
                </a:cubicBezTo>
                <a:cubicBezTo>
                  <a:pt x="5010" y="4151"/>
                  <a:pt x="4884" y="4151"/>
                  <a:pt x="4758" y="4214"/>
                </a:cubicBezTo>
                <a:lnTo>
                  <a:pt x="4758" y="1095"/>
                </a:lnTo>
                <a:cubicBezTo>
                  <a:pt x="4758" y="906"/>
                  <a:pt x="4915" y="749"/>
                  <a:pt x="5136" y="749"/>
                </a:cubicBezTo>
                <a:close/>
                <a:moveTo>
                  <a:pt x="5136" y="4844"/>
                </a:moveTo>
                <a:cubicBezTo>
                  <a:pt x="5671" y="4844"/>
                  <a:pt x="6144" y="5317"/>
                  <a:pt x="6144" y="5852"/>
                </a:cubicBezTo>
                <a:cubicBezTo>
                  <a:pt x="6144" y="6419"/>
                  <a:pt x="5671" y="6861"/>
                  <a:pt x="5136" y="6861"/>
                </a:cubicBezTo>
                <a:cubicBezTo>
                  <a:pt x="4568" y="6861"/>
                  <a:pt x="4096" y="6388"/>
                  <a:pt x="4096" y="5852"/>
                </a:cubicBezTo>
                <a:cubicBezTo>
                  <a:pt x="4096" y="5317"/>
                  <a:pt x="4568" y="4844"/>
                  <a:pt x="5136" y="4844"/>
                </a:cubicBezTo>
                <a:close/>
                <a:moveTo>
                  <a:pt x="4096" y="1442"/>
                </a:moveTo>
                <a:lnTo>
                  <a:pt x="4096" y="4529"/>
                </a:lnTo>
                <a:cubicBezTo>
                  <a:pt x="3655" y="4844"/>
                  <a:pt x="3434" y="5348"/>
                  <a:pt x="3434" y="5884"/>
                </a:cubicBezTo>
                <a:cubicBezTo>
                  <a:pt x="3434" y="6136"/>
                  <a:pt x="3466" y="6419"/>
                  <a:pt x="3592" y="6609"/>
                </a:cubicBezTo>
                <a:lnTo>
                  <a:pt x="2332" y="8184"/>
                </a:lnTo>
                <a:cubicBezTo>
                  <a:pt x="1323" y="7522"/>
                  <a:pt x="725" y="6356"/>
                  <a:pt x="725" y="5159"/>
                </a:cubicBezTo>
                <a:cubicBezTo>
                  <a:pt x="662" y="3143"/>
                  <a:pt x="2206" y="1568"/>
                  <a:pt x="4096" y="1442"/>
                </a:cubicBezTo>
                <a:close/>
                <a:moveTo>
                  <a:pt x="8916" y="3521"/>
                </a:moveTo>
                <a:lnTo>
                  <a:pt x="8916" y="4466"/>
                </a:lnTo>
                <a:cubicBezTo>
                  <a:pt x="8916" y="4529"/>
                  <a:pt x="8916" y="4592"/>
                  <a:pt x="8948" y="4624"/>
                </a:cubicBezTo>
                <a:lnTo>
                  <a:pt x="9798" y="6419"/>
                </a:lnTo>
                <a:cubicBezTo>
                  <a:pt x="9893" y="6577"/>
                  <a:pt x="9798" y="6672"/>
                  <a:pt x="9798" y="6735"/>
                </a:cubicBezTo>
                <a:cubicBezTo>
                  <a:pt x="9767" y="6766"/>
                  <a:pt x="9704" y="6892"/>
                  <a:pt x="9546" y="6892"/>
                </a:cubicBezTo>
                <a:lnTo>
                  <a:pt x="9263" y="6892"/>
                </a:lnTo>
                <a:cubicBezTo>
                  <a:pt x="9074" y="6892"/>
                  <a:pt x="8916" y="7050"/>
                  <a:pt x="8916" y="7239"/>
                </a:cubicBezTo>
                <a:lnTo>
                  <a:pt x="8916" y="8341"/>
                </a:lnTo>
                <a:cubicBezTo>
                  <a:pt x="8633" y="8467"/>
                  <a:pt x="8381" y="8656"/>
                  <a:pt x="8286" y="8971"/>
                </a:cubicBezTo>
                <a:lnTo>
                  <a:pt x="6522" y="8971"/>
                </a:lnTo>
                <a:cubicBezTo>
                  <a:pt x="5955" y="8971"/>
                  <a:pt x="5482" y="8499"/>
                  <a:pt x="5482" y="7932"/>
                </a:cubicBezTo>
                <a:lnTo>
                  <a:pt x="5482" y="7554"/>
                </a:lnTo>
                <a:cubicBezTo>
                  <a:pt x="6270" y="7396"/>
                  <a:pt x="6868" y="6672"/>
                  <a:pt x="6868" y="5852"/>
                </a:cubicBezTo>
                <a:cubicBezTo>
                  <a:pt x="6868" y="5317"/>
                  <a:pt x="6585" y="4781"/>
                  <a:pt x="6207" y="4466"/>
                </a:cubicBezTo>
                <a:lnTo>
                  <a:pt x="6207" y="4088"/>
                </a:lnTo>
                <a:lnTo>
                  <a:pt x="8916" y="3521"/>
                </a:lnTo>
                <a:close/>
                <a:moveTo>
                  <a:pt x="9231" y="8940"/>
                </a:moveTo>
                <a:cubicBezTo>
                  <a:pt x="9420" y="8940"/>
                  <a:pt x="9578" y="9097"/>
                  <a:pt x="9578" y="9286"/>
                </a:cubicBezTo>
                <a:cubicBezTo>
                  <a:pt x="9578" y="9475"/>
                  <a:pt x="9420" y="9633"/>
                  <a:pt x="9231" y="9633"/>
                </a:cubicBezTo>
                <a:cubicBezTo>
                  <a:pt x="9011" y="9633"/>
                  <a:pt x="8853" y="9475"/>
                  <a:pt x="8853" y="9286"/>
                </a:cubicBezTo>
                <a:cubicBezTo>
                  <a:pt x="8853" y="9097"/>
                  <a:pt x="9011" y="8940"/>
                  <a:pt x="9231" y="8940"/>
                </a:cubicBezTo>
                <a:close/>
                <a:moveTo>
                  <a:pt x="3970" y="7144"/>
                </a:moveTo>
                <a:cubicBezTo>
                  <a:pt x="4222" y="7365"/>
                  <a:pt x="4442" y="7522"/>
                  <a:pt x="4758" y="7554"/>
                </a:cubicBezTo>
                <a:lnTo>
                  <a:pt x="4758" y="7932"/>
                </a:lnTo>
                <a:cubicBezTo>
                  <a:pt x="4758" y="8877"/>
                  <a:pt x="5514" y="9633"/>
                  <a:pt x="6459" y="9633"/>
                </a:cubicBezTo>
                <a:lnTo>
                  <a:pt x="8223" y="9633"/>
                </a:lnTo>
                <a:cubicBezTo>
                  <a:pt x="8286" y="9727"/>
                  <a:pt x="8318" y="9791"/>
                  <a:pt x="8349" y="9822"/>
                </a:cubicBezTo>
                <a:cubicBezTo>
                  <a:pt x="8034" y="10137"/>
                  <a:pt x="7593" y="10295"/>
                  <a:pt x="7183" y="10295"/>
                </a:cubicBezTo>
                <a:lnTo>
                  <a:pt x="5797" y="10295"/>
                </a:lnTo>
                <a:cubicBezTo>
                  <a:pt x="5608" y="10295"/>
                  <a:pt x="5451" y="10452"/>
                  <a:pt x="5451" y="10673"/>
                </a:cubicBezTo>
                <a:lnTo>
                  <a:pt x="5451" y="11051"/>
                </a:lnTo>
                <a:lnTo>
                  <a:pt x="2710" y="11051"/>
                </a:lnTo>
                <a:lnTo>
                  <a:pt x="2710" y="8719"/>
                </a:lnTo>
                <a:lnTo>
                  <a:pt x="3970" y="7144"/>
                </a:lnTo>
                <a:close/>
                <a:moveTo>
                  <a:pt x="9629" y="0"/>
                </a:moveTo>
                <a:cubicBezTo>
                  <a:pt x="9278" y="0"/>
                  <a:pt x="8932" y="134"/>
                  <a:pt x="8664" y="402"/>
                </a:cubicBezTo>
                <a:lnTo>
                  <a:pt x="8412" y="686"/>
                </a:lnTo>
                <a:lnTo>
                  <a:pt x="6144" y="686"/>
                </a:lnTo>
                <a:cubicBezTo>
                  <a:pt x="5986" y="308"/>
                  <a:pt x="5640" y="24"/>
                  <a:pt x="5167" y="24"/>
                </a:cubicBezTo>
                <a:cubicBezTo>
                  <a:pt x="4726" y="24"/>
                  <a:pt x="4348" y="308"/>
                  <a:pt x="4190" y="686"/>
                </a:cubicBezTo>
                <a:cubicBezTo>
                  <a:pt x="1859" y="812"/>
                  <a:pt x="0" y="2702"/>
                  <a:pt x="0" y="5033"/>
                </a:cubicBezTo>
                <a:cubicBezTo>
                  <a:pt x="0" y="6514"/>
                  <a:pt x="725" y="7900"/>
                  <a:pt x="1922" y="8688"/>
                </a:cubicBezTo>
                <a:lnTo>
                  <a:pt x="2048" y="8782"/>
                </a:lnTo>
                <a:lnTo>
                  <a:pt x="2048" y="11366"/>
                </a:lnTo>
                <a:cubicBezTo>
                  <a:pt x="2048" y="11555"/>
                  <a:pt x="2206" y="11712"/>
                  <a:pt x="2426" y="11712"/>
                </a:cubicBezTo>
                <a:lnTo>
                  <a:pt x="5829" y="11712"/>
                </a:lnTo>
                <a:cubicBezTo>
                  <a:pt x="6018" y="11712"/>
                  <a:pt x="6207" y="11555"/>
                  <a:pt x="6207" y="11366"/>
                </a:cubicBezTo>
                <a:lnTo>
                  <a:pt x="6207" y="10956"/>
                </a:lnTo>
                <a:lnTo>
                  <a:pt x="7215" y="10956"/>
                </a:lnTo>
                <a:cubicBezTo>
                  <a:pt x="7877" y="10956"/>
                  <a:pt x="8475" y="10704"/>
                  <a:pt x="8948" y="10232"/>
                </a:cubicBezTo>
                <a:cubicBezTo>
                  <a:pt x="9074" y="10263"/>
                  <a:pt x="9137" y="10263"/>
                  <a:pt x="9263" y="10263"/>
                </a:cubicBezTo>
                <a:cubicBezTo>
                  <a:pt x="9830" y="10263"/>
                  <a:pt x="10302" y="9791"/>
                  <a:pt x="10302" y="9223"/>
                </a:cubicBezTo>
                <a:cubicBezTo>
                  <a:pt x="10302" y="8814"/>
                  <a:pt x="10019" y="8404"/>
                  <a:pt x="9609" y="8247"/>
                </a:cubicBezTo>
                <a:lnTo>
                  <a:pt x="9609" y="7491"/>
                </a:lnTo>
                <a:cubicBezTo>
                  <a:pt x="9924" y="7459"/>
                  <a:pt x="10239" y="7302"/>
                  <a:pt x="10397" y="7018"/>
                </a:cubicBezTo>
                <a:cubicBezTo>
                  <a:pt x="10617" y="6703"/>
                  <a:pt x="10617" y="6356"/>
                  <a:pt x="10460" y="6041"/>
                </a:cubicBezTo>
                <a:lnTo>
                  <a:pt x="9609" y="4403"/>
                </a:lnTo>
                <a:lnTo>
                  <a:pt x="9609" y="3332"/>
                </a:lnTo>
                <a:lnTo>
                  <a:pt x="10617" y="2355"/>
                </a:lnTo>
                <a:cubicBezTo>
                  <a:pt x="11153" y="1788"/>
                  <a:pt x="11153" y="938"/>
                  <a:pt x="10617" y="402"/>
                </a:cubicBezTo>
                <a:cubicBezTo>
                  <a:pt x="10334" y="134"/>
                  <a:pt x="9979" y="0"/>
                  <a:pt x="9629" y="0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015" name="Google Shape;7015;p50"/>
          <p:cNvGrpSpPr/>
          <p:nvPr/>
        </p:nvGrpSpPr>
        <p:grpSpPr>
          <a:xfrm>
            <a:off x="3979357" y="2107743"/>
            <a:ext cx="334031" cy="335807"/>
            <a:chOff x="-33314675" y="2275050"/>
            <a:chExt cx="291450" cy="293000"/>
          </a:xfrm>
          <a:solidFill>
            <a:srgbClr val="171536"/>
          </a:solidFill>
        </p:grpSpPr>
        <p:sp>
          <p:nvSpPr>
            <p:cNvPr id="7016" name="Google Shape;7016;p50"/>
            <p:cNvSpPr/>
            <p:nvPr/>
          </p:nvSpPr>
          <p:spPr>
            <a:xfrm>
              <a:off x="-33143750" y="2275050"/>
              <a:ext cx="120525" cy="120525"/>
            </a:xfrm>
            <a:custGeom>
              <a:avLst/>
              <a:gdLst/>
              <a:ahLst/>
              <a:cxnLst/>
              <a:rect l="l" t="t" r="r" b="b"/>
              <a:pathLst>
                <a:path w="4821" h="4821" extrusionOk="0">
                  <a:moveTo>
                    <a:pt x="2426" y="725"/>
                  </a:moveTo>
                  <a:cubicBezTo>
                    <a:pt x="3371" y="725"/>
                    <a:pt x="4096" y="1512"/>
                    <a:pt x="4096" y="2458"/>
                  </a:cubicBezTo>
                  <a:cubicBezTo>
                    <a:pt x="4159" y="3403"/>
                    <a:pt x="3371" y="4159"/>
                    <a:pt x="2426" y="4159"/>
                  </a:cubicBezTo>
                  <a:cubicBezTo>
                    <a:pt x="1481" y="4159"/>
                    <a:pt x="725" y="3403"/>
                    <a:pt x="725" y="2458"/>
                  </a:cubicBezTo>
                  <a:cubicBezTo>
                    <a:pt x="725" y="1512"/>
                    <a:pt x="1481" y="725"/>
                    <a:pt x="2426" y="725"/>
                  </a:cubicBezTo>
                  <a:close/>
                  <a:moveTo>
                    <a:pt x="2426" y="0"/>
                  </a:moveTo>
                  <a:cubicBezTo>
                    <a:pt x="1071" y="0"/>
                    <a:pt x="0" y="1103"/>
                    <a:pt x="0" y="2426"/>
                  </a:cubicBezTo>
                  <a:cubicBezTo>
                    <a:pt x="0" y="3749"/>
                    <a:pt x="1071" y="4820"/>
                    <a:pt x="2426" y="4820"/>
                  </a:cubicBezTo>
                  <a:cubicBezTo>
                    <a:pt x="3749" y="4820"/>
                    <a:pt x="4821" y="3749"/>
                    <a:pt x="4821" y="2426"/>
                  </a:cubicBezTo>
                  <a:cubicBezTo>
                    <a:pt x="4821" y="1103"/>
                    <a:pt x="3749" y="0"/>
                    <a:pt x="24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7" name="Google Shape;7017;p50"/>
            <p:cNvSpPr/>
            <p:nvPr/>
          </p:nvSpPr>
          <p:spPr>
            <a:xfrm>
              <a:off x="-33093350" y="2309700"/>
              <a:ext cx="35475" cy="34675"/>
            </a:xfrm>
            <a:custGeom>
              <a:avLst/>
              <a:gdLst/>
              <a:ahLst/>
              <a:cxnLst/>
              <a:rect l="l" t="t" r="r" b="b"/>
              <a:pathLst>
                <a:path w="1419" h="1387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009"/>
                  </a:lnTo>
                  <a:cubicBezTo>
                    <a:pt x="1" y="1229"/>
                    <a:pt x="158" y="1387"/>
                    <a:pt x="347" y="1387"/>
                  </a:cubicBezTo>
                  <a:lnTo>
                    <a:pt x="1040" y="1387"/>
                  </a:lnTo>
                  <a:cubicBezTo>
                    <a:pt x="1229" y="1387"/>
                    <a:pt x="1387" y="1229"/>
                    <a:pt x="1387" y="1009"/>
                  </a:cubicBezTo>
                  <a:cubicBezTo>
                    <a:pt x="1418" y="883"/>
                    <a:pt x="1261" y="694"/>
                    <a:pt x="1072" y="694"/>
                  </a:cubicBezTo>
                  <a:lnTo>
                    <a:pt x="725" y="694"/>
                  </a:lnTo>
                  <a:lnTo>
                    <a:pt x="725" y="347"/>
                  </a:lnTo>
                  <a:cubicBezTo>
                    <a:pt x="725" y="158"/>
                    <a:pt x="568" y="0"/>
                    <a:pt x="3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8" name="Google Shape;7018;p50"/>
            <p:cNvSpPr/>
            <p:nvPr/>
          </p:nvSpPr>
          <p:spPr>
            <a:xfrm>
              <a:off x="-33314675" y="2328600"/>
              <a:ext cx="239475" cy="239450"/>
            </a:xfrm>
            <a:custGeom>
              <a:avLst/>
              <a:gdLst/>
              <a:ahLst/>
              <a:cxnLst/>
              <a:rect l="l" t="t" r="r" b="b"/>
              <a:pathLst>
                <a:path w="9579" h="9578" extrusionOk="0">
                  <a:moveTo>
                    <a:pt x="3057" y="631"/>
                  </a:moveTo>
                  <a:cubicBezTo>
                    <a:pt x="3624" y="631"/>
                    <a:pt x="4096" y="1103"/>
                    <a:pt x="4096" y="1639"/>
                  </a:cubicBezTo>
                  <a:cubicBezTo>
                    <a:pt x="4096" y="2206"/>
                    <a:pt x="3624" y="2678"/>
                    <a:pt x="3057" y="2678"/>
                  </a:cubicBezTo>
                  <a:cubicBezTo>
                    <a:pt x="2521" y="2678"/>
                    <a:pt x="2049" y="2206"/>
                    <a:pt x="2049" y="1639"/>
                  </a:cubicBezTo>
                  <a:cubicBezTo>
                    <a:pt x="2049" y="1103"/>
                    <a:pt x="2490" y="631"/>
                    <a:pt x="3057" y="631"/>
                  </a:cubicBezTo>
                  <a:close/>
                  <a:moveTo>
                    <a:pt x="3063" y="3369"/>
                  </a:moveTo>
                  <a:cubicBezTo>
                    <a:pt x="3690" y="3369"/>
                    <a:pt x="4308" y="3646"/>
                    <a:pt x="4726" y="4065"/>
                  </a:cubicBezTo>
                  <a:lnTo>
                    <a:pt x="4411" y="4065"/>
                  </a:lnTo>
                  <a:cubicBezTo>
                    <a:pt x="3844" y="4065"/>
                    <a:pt x="3372" y="4506"/>
                    <a:pt x="3372" y="5073"/>
                  </a:cubicBezTo>
                  <a:lnTo>
                    <a:pt x="3372" y="6774"/>
                  </a:lnTo>
                  <a:lnTo>
                    <a:pt x="662" y="6774"/>
                  </a:lnTo>
                  <a:lnTo>
                    <a:pt x="662" y="5892"/>
                  </a:lnTo>
                  <a:cubicBezTo>
                    <a:pt x="662" y="4569"/>
                    <a:pt x="1702" y="3435"/>
                    <a:pt x="2962" y="3372"/>
                  </a:cubicBezTo>
                  <a:cubicBezTo>
                    <a:pt x="2996" y="3370"/>
                    <a:pt x="3029" y="3369"/>
                    <a:pt x="3063" y="3369"/>
                  </a:cubicBezTo>
                  <a:close/>
                  <a:moveTo>
                    <a:pt x="7215" y="4726"/>
                  </a:moveTo>
                  <a:cubicBezTo>
                    <a:pt x="7373" y="4726"/>
                    <a:pt x="7530" y="4884"/>
                    <a:pt x="7530" y="5073"/>
                  </a:cubicBezTo>
                  <a:lnTo>
                    <a:pt x="7530" y="6774"/>
                  </a:lnTo>
                  <a:lnTo>
                    <a:pt x="4096" y="6774"/>
                  </a:lnTo>
                  <a:lnTo>
                    <a:pt x="4096" y="5073"/>
                  </a:lnTo>
                  <a:cubicBezTo>
                    <a:pt x="4096" y="4884"/>
                    <a:pt x="4254" y="4726"/>
                    <a:pt x="4443" y="4726"/>
                  </a:cubicBezTo>
                  <a:close/>
                  <a:moveTo>
                    <a:pt x="8586" y="7495"/>
                  </a:moveTo>
                  <a:cubicBezTo>
                    <a:pt x="8753" y="7495"/>
                    <a:pt x="8885" y="7644"/>
                    <a:pt x="8885" y="7845"/>
                  </a:cubicBezTo>
                  <a:lnTo>
                    <a:pt x="8885" y="8885"/>
                  </a:lnTo>
                  <a:lnTo>
                    <a:pt x="662" y="8885"/>
                  </a:lnTo>
                  <a:lnTo>
                    <a:pt x="662" y="7499"/>
                  </a:lnTo>
                  <a:lnTo>
                    <a:pt x="8539" y="7499"/>
                  </a:lnTo>
                  <a:cubicBezTo>
                    <a:pt x="8555" y="7496"/>
                    <a:pt x="8571" y="7495"/>
                    <a:pt x="8586" y="7495"/>
                  </a:cubicBezTo>
                  <a:close/>
                  <a:moveTo>
                    <a:pt x="3057" y="1"/>
                  </a:moveTo>
                  <a:cubicBezTo>
                    <a:pt x="2112" y="1"/>
                    <a:pt x="1387" y="725"/>
                    <a:pt x="1387" y="1702"/>
                  </a:cubicBezTo>
                  <a:cubicBezTo>
                    <a:pt x="1387" y="2206"/>
                    <a:pt x="1576" y="2647"/>
                    <a:pt x="1923" y="2930"/>
                  </a:cubicBezTo>
                  <a:cubicBezTo>
                    <a:pt x="820" y="3403"/>
                    <a:pt x="1" y="4600"/>
                    <a:pt x="1" y="5923"/>
                  </a:cubicBezTo>
                  <a:lnTo>
                    <a:pt x="1" y="9263"/>
                  </a:lnTo>
                  <a:cubicBezTo>
                    <a:pt x="1" y="9420"/>
                    <a:pt x="127" y="9578"/>
                    <a:pt x="316" y="9578"/>
                  </a:cubicBezTo>
                  <a:lnTo>
                    <a:pt x="9200" y="9578"/>
                  </a:lnTo>
                  <a:cubicBezTo>
                    <a:pt x="9421" y="9578"/>
                    <a:pt x="9578" y="9420"/>
                    <a:pt x="9578" y="9200"/>
                  </a:cubicBezTo>
                  <a:lnTo>
                    <a:pt x="9578" y="7845"/>
                  </a:lnTo>
                  <a:cubicBezTo>
                    <a:pt x="9578" y="7278"/>
                    <a:pt x="9106" y="6806"/>
                    <a:pt x="8539" y="6806"/>
                  </a:cubicBezTo>
                  <a:lnTo>
                    <a:pt x="8192" y="6806"/>
                  </a:lnTo>
                  <a:lnTo>
                    <a:pt x="8192" y="5104"/>
                  </a:lnTo>
                  <a:cubicBezTo>
                    <a:pt x="8192" y="4569"/>
                    <a:pt x="7719" y="4096"/>
                    <a:pt x="7152" y="4096"/>
                  </a:cubicBezTo>
                  <a:lnTo>
                    <a:pt x="5577" y="4096"/>
                  </a:lnTo>
                  <a:cubicBezTo>
                    <a:pt x="5231" y="3561"/>
                    <a:pt x="4758" y="3183"/>
                    <a:pt x="4222" y="2930"/>
                  </a:cubicBezTo>
                  <a:cubicBezTo>
                    <a:pt x="4569" y="2615"/>
                    <a:pt x="4758" y="2206"/>
                    <a:pt x="4758" y="1702"/>
                  </a:cubicBezTo>
                  <a:cubicBezTo>
                    <a:pt x="4758" y="725"/>
                    <a:pt x="4002" y="1"/>
                    <a:pt x="305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019" name="Google Shape;7019;p50"/>
          <p:cNvSpPr/>
          <p:nvPr/>
        </p:nvSpPr>
        <p:spPr>
          <a:xfrm>
            <a:off x="3976291" y="2501876"/>
            <a:ext cx="336724" cy="336753"/>
          </a:xfrm>
          <a:custGeom>
            <a:avLst/>
            <a:gdLst/>
            <a:ahLst/>
            <a:cxnLst/>
            <a:rect l="l" t="t" r="r" b="b"/>
            <a:pathLst>
              <a:path w="11752" h="11753" extrusionOk="0">
                <a:moveTo>
                  <a:pt x="9672" y="725"/>
                </a:moveTo>
                <a:lnTo>
                  <a:pt x="9672" y="4191"/>
                </a:lnTo>
                <a:cubicBezTo>
                  <a:pt x="9546" y="4160"/>
                  <a:pt x="9420" y="4160"/>
                  <a:pt x="9294" y="4160"/>
                </a:cubicBezTo>
                <a:cubicBezTo>
                  <a:pt x="9200" y="4160"/>
                  <a:pt x="9074" y="4191"/>
                  <a:pt x="8948" y="4223"/>
                </a:cubicBezTo>
                <a:lnTo>
                  <a:pt x="8948" y="3844"/>
                </a:lnTo>
                <a:cubicBezTo>
                  <a:pt x="8948" y="3277"/>
                  <a:pt x="8475" y="2805"/>
                  <a:pt x="7939" y="2805"/>
                </a:cubicBezTo>
                <a:cubicBezTo>
                  <a:pt x="7813" y="2805"/>
                  <a:pt x="7687" y="2836"/>
                  <a:pt x="7561" y="2836"/>
                </a:cubicBezTo>
                <a:lnTo>
                  <a:pt x="7561" y="2458"/>
                </a:lnTo>
                <a:cubicBezTo>
                  <a:pt x="7561" y="1891"/>
                  <a:pt x="7089" y="1419"/>
                  <a:pt x="6553" y="1419"/>
                </a:cubicBezTo>
                <a:cubicBezTo>
                  <a:pt x="6427" y="1419"/>
                  <a:pt x="6364" y="1419"/>
                  <a:pt x="6238" y="1482"/>
                </a:cubicBezTo>
                <a:cubicBezTo>
                  <a:pt x="6427" y="1041"/>
                  <a:pt x="6837" y="725"/>
                  <a:pt x="7246" y="725"/>
                </a:cubicBezTo>
                <a:close/>
                <a:moveTo>
                  <a:pt x="11090" y="1419"/>
                </a:moveTo>
                <a:lnTo>
                  <a:pt x="11090" y="4884"/>
                </a:lnTo>
                <a:cubicBezTo>
                  <a:pt x="10964" y="4853"/>
                  <a:pt x="10838" y="4853"/>
                  <a:pt x="10712" y="4853"/>
                </a:cubicBezTo>
                <a:cubicBezTo>
                  <a:pt x="10617" y="4853"/>
                  <a:pt x="10491" y="4884"/>
                  <a:pt x="10365" y="4884"/>
                </a:cubicBezTo>
                <a:lnTo>
                  <a:pt x="10365" y="1419"/>
                </a:lnTo>
                <a:close/>
                <a:moveTo>
                  <a:pt x="4537" y="725"/>
                </a:moveTo>
                <a:cubicBezTo>
                  <a:pt x="5104" y="725"/>
                  <a:pt x="5577" y="1198"/>
                  <a:pt x="5577" y="1734"/>
                </a:cubicBezTo>
                <a:lnTo>
                  <a:pt x="5577" y="5010"/>
                </a:lnTo>
                <a:lnTo>
                  <a:pt x="4474" y="6113"/>
                </a:lnTo>
                <a:cubicBezTo>
                  <a:pt x="4253" y="6302"/>
                  <a:pt x="4096" y="6585"/>
                  <a:pt x="4033" y="6869"/>
                </a:cubicBezTo>
                <a:lnTo>
                  <a:pt x="2143" y="6869"/>
                </a:lnTo>
                <a:lnTo>
                  <a:pt x="2143" y="725"/>
                </a:lnTo>
                <a:close/>
                <a:moveTo>
                  <a:pt x="1418" y="1419"/>
                </a:moveTo>
                <a:lnTo>
                  <a:pt x="1418" y="7247"/>
                </a:lnTo>
                <a:cubicBezTo>
                  <a:pt x="1418" y="7468"/>
                  <a:pt x="1575" y="7625"/>
                  <a:pt x="1796" y="7625"/>
                </a:cubicBezTo>
                <a:lnTo>
                  <a:pt x="3938" y="7625"/>
                </a:lnTo>
                <a:cubicBezTo>
                  <a:pt x="4001" y="7846"/>
                  <a:pt x="4064" y="8098"/>
                  <a:pt x="4190" y="8287"/>
                </a:cubicBezTo>
                <a:lnTo>
                  <a:pt x="725" y="8287"/>
                </a:lnTo>
                <a:lnTo>
                  <a:pt x="725" y="1419"/>
                </a:lnTo>
                <a:close/>
                <a:moveTo>
                  <a:pt x="6648" y="2112"/>
                </a:moveTo>
                <a:cubicBezTo>
                  <a:pt x="6837" y="2112"/>
                  <a:pt x="6994" y="2269"/>
                  <a:pt x="6994" y="2458"/>
                </a:cubicBezTo>
                <a:lnTo>
                  <a:pt x="6994" y="6554"/>
                </a:lnTo>
                <a:cubicBezTo>
                  <a:pt x="6994" y="6743"/>
                  <a:pt x="7152" y="6900"/>
                  <a:pt x="7341" y="6900"/>
                </a:cubicBezTo>
                <a:cubicBezTo>
                  <a:pt x="7530" y="6900"/>
                  <a:pt x="7687" y="6743"/>
                  <a:pt x="7687" y="6554"/>
                </a:cubicBezTo>
                <a:lnTo>
                  <a:pt x="7687" y="3844"/>
                </a:lnTo>
                <a:cubicBezTo>
                  <a:pt x="7687" y="3624"/>
                  <a:pt x="7845" y="3466"/>
                  <a:pt x="8065" y="3466"/>
                </a:cubicBezTo>
                <a:cubicBezTo>
                  <a:pt x="8254" y="3466"/>
                  <a:pt x="8412" y="3624"/>
                  <a:pt x="8412" y="3844"/>
                </a:cubicBezTo>
                <a:lnTo>
                  <a:pt x="8412" y="6554"/>
                </a:lnTo>
                <a:cubicBezTo>
                  <a:pt x="8412" y="6743"/>
                  <a:pt x="8570" y="6900"/>
                  <a:pt x="8759" y="6900"/>
                </a:cubicBezTo>
                <a:cubicBezTo>
                  <a:pt x="8948" y="6900"/>
                  <a:pt x="9105" y="6743"/>
                  <a:pt x="9105" y="6554"/>
                </a:cubicBezTo>
                <a:lnTo>
                  <a:pt x="9105" y="5168"/>
                </a:lnTo>
                <a:cubicBezTo>
                  <a:pt x="9105" y="4979"/>
                  <a:pt x="9263" y="4821"/>
                  <a:pt x="9483" y="4821"/>
                </a:cubicBezTo>
                <a:cubicBezTo>
                  <a:pt x="9672" y="4821"/>
                  <a:pt x="9830" y="4979"/>
                  <a:pt x="9830" y="5168"/>
                </a:cubicBezTo>
                <a:lnTo>
                  <a:pt x="9830" y="6554"/>
                </a:lnTo>
                <a:cubicBezTo>
                  <a:pt x="9830" y="6743"/>
                  <a:pt x="9987" y="6900"/>
                  <a:pt x="10176" y="6900"/>
                </a:cubicBezTo>
                <a:cubicBezTo>
                  <a:pt x="10365" y="6900"/>
                  <a:pt x="10523" y="6743"/>
                  <a:pt x="10523" y="6554"/>
                </a:cubicBezTo>
                <a:lnTo>
                  <a:pt x="10523" y="5892"/>
                </a:lnTo>
                <a:cubicBezTo>
                  <a:pt x="10523" y="5672"/>
                  <a:pt x="10680" y="5514"/>
                  <a:pt x="10901" y="5514"/>
                </a:cubicBezTo>
                <a:cubicBezTo>
                  <a:pt x="11090" y="5514"/>
                  <a:pt x="11247" y="5672"/>
                  <a:pt x="11247" y="5892"/>
                </a:cubicBezTo>
                <a:cubicBezTo>
                  <a:pt x="11090" y="5955"/>
                  <a:pt x="11090" y="8633"/>
                  <a:pt x="11090" y="8791"/>
                </a:cubicBezTo>
                <a:cubicBezTo>
                  <a:pt x="11090" y="9043"/>
                  <a:pt x="10995" y="9232"/>
                  <a:pt x="10838" y="9389"/>
                </a:cubicBezTo>
                <a:cubicBezTo>
                  <a:pt x="10586" y="9673"/>
                  <a:pt x="10397" y="10051"/>
                  <a:pt x="10397" y="10460"/>
                </a:cubicBezTo>
                <a:lnTo>
                  <a:pt x="10397" y="11028"/>
                </a:lnTo>
                <a:lnTo>
                  <a:pt x="6270" y="11028"/>
                </a:lnTo>
                <a:lnTo>
                  <a:pt x="6270" y="10397"/>
                </a:lnTo>
                <a:cubicBezTo>
                  <a:pt x="6270" y="10051"/>
                  <a:pt x="6144" y="9673"/>
                  <a:pt x="5923" y="9389"/>
                </a:cubicBezTo>
                <a:lnTo>
                  <a:pt x="4852" y="7972"/>
                </a:lnTo>
                <a:cubicBezTo>
                  <a:pt x="4537" y="7562"/>
                  <a:pt x="4600" y="6995"/>
                  <a:pt x="4946" y="6617"/>
                </a:cubicBezTo>
                <a:lnTo>
                  <a:pt x="5577" y="5987"/>
                </a:lnTo>
                <a:lnTo>
                  <a:pt x="5577" y="6554"/>
                </a:lnTo>
                <a:cubicBezTo>
                  <a:pt x="5577" y="6743"/>
                  <a:pt x="5734" y="6900"/>
                  <a:pt x="5923" y="6900"/>
                </a:cubicBezTo>
                <a:cubicBezTo>
                  <a:pt x="6112" y="6900"/>
                  <a:pt x="6270" y="6743"/>
                  <a:pt x="6270" y="6554"/>
                </a:cubicBezTo>
                <a:lnTo>
                  <a:pt x="6270" y="2458"/>
                </a:lnTo>
                <a:cubicBezTo>
                  <a:pt x="6270" y="2269"/>
                  <a:pt x="6427" y="2112"/>
                  <a:pt x="6648" y="2112"/>
                </a:cubicBezTo>
                <a:close/>
                <a:moveTo>
                  <a:pt x="1733" y="1"/>
                </a:moveTo>
                <a:cubicBezTo>
                  <a:pt x="1544" y="1"/>
                  <a:pt x="1386" y="158"/>
                  <a:pt x="1386" y="379"/>
                </a:cubicBezTo>
                <a:lnTo>
                  <a:pt x="1386" y="725"/>
                </a:lnTo>
                <a:lnTo>
                  <a:pt x="378" y="725"/>
                </a:lnTo>
                <a:cubicBezTo>
                  <a:pt x="158" y="725"/>
                  <a:pt x="0" y="883"/>
                  <a:pt x="0" y="1072"/>
                </a:cubicBezTo>
                <a:lnTo>
                  <a:pt x="0" y="8602"/>
                </a:lnTo>
                <a:cubicBezTo>
                  <a:pt x="0" y="8791"/>
                  <a:pt x="158" y="8948"/>
                  <a:pt x="378" y="8948"/>
                </a:cubicBezTo>
                <a:lnTo>
                  <a:pt x="4663" y="8948"/>
                </a:lnTo>
                <a:lnTo>
                  <a:pt x="5293" y="9830"/>
                </a:lnTo>
                <a:cubicBezTo>
                  <a:pt x="5419" y="9988"/>
                  <a:pt x="5482" y="10208"/>
                  <a:pt x="5482" y="10460"/>
                </a:cubicBezTo>
                <a:lnTo>
                  <a:pt x="5482" y="11406"/>
                </a:lnTo>
                <a:cubicBezTo>
                  <a:pt x="5482" y="11595"/>
                  <a:pt x="5640" y="11752"/>
                  <a:pt x="5829" y="11752"/>
                </a:cubicBezTo>
                <a:lnTo>
                  <a:pt x="10649" y="11752"/>
                </a:lnTo>
                <a:cubicBezTo>
                  <a:pt x="10838" y="11752"/>
                  <a:pt x="10995" y="11595"/>
                  <a:pt x="10995" y="11406"/>
                </a:cubicBezTo>
                <a:lnTo>
                  <a:pt x="10995" y="10460"/>
                </a:lnTo>
                <a:cubicBezTo>
                  <a:pt x="10995" y="10208"/>
                  <a:pt x="11090" y="10019"/>
                  <a:pt x="11247" y="9862"/>
                </a:cubicBezTo>
                <a:cubicBezTo>
                  <a:pt x="11500" y="9578"/>
                  <a:pt x="11657" y="9200"/>
                  <a:pt x="11657" y="8791"/>
                </a:cubicBezTo>
                <a:lnTo>
                  <a:pt x="11657" y="1072"/>
                </a:lnTo>
                <a:cubicBezTo>
                  <a:pt x="11752" y="883"/>
                  <a:pt x="11594" y="725"/>
                  <a:pt x="11405" y="725"/>
                </a:cubicBezTo>
                <a:lnTo>
                  <a:pt x="10365" y="725"/>
                </a:lnTo>
                <a:lnTo>
                  <a:pt x="10365" y="379"/>
                </a:lnTo>
                <a:cubicBezTo>
                  <a:pt x="10365" y="158"/>
                  <a:pt x="10208" y="1"/>
                  <a:pt x="10019" y="1"/>
                </a:cubicBezTo>
                <a:lnTo>
                  <a:pt x="7246" y="1"/>
                </a:lnTo>
                <a:cubicBezTo>
                  <a:pt x="6711" y="1"/>
                  <a:pt x="6207" y="284"/>
                  <a:pt x="5892" y="662"/>
                </a:cubicBezTo>
                <a:cubicBezTo>
                  <a:pt x="5577" y="253"/>
                  <a:pt x="5041" y="1"/>
                  <a:pt x="4505" y="1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020" name="Google Shape;7020;p50"/>
          <p:cNvGrpSpPr/>
          <p:nvPr/>
        </p:nvGrpSpPr>
        <p:grpSpPr>
          <a:xfrm>
            <a:off x="6090314" y="1682567"/>
            <a:ext cx="334031" cy="334002"/>
            <a:chOff x="-31523625" y="1939525"/>
            <a:chExt cx="291450" cy="291425"/>
          </a:xfrm>
          <a:solidFill>
            <a:srgbClr val="171536"/>
          </a:solidFill>
        </p:grpSpPr>
        <p:sp>
          <p:nvSpPr>
            <p:cNvPr id="7021" name="Google Shape;7021;p50"/>
            <p:cNvSpPr/>
            <p:nvPr/>
          </p:nvSpPr>
          <p:spPr>
            <a:xfrm>
              <a:off x="-31523625" y="1939525"/>
              <a:ext cx="291450" cy="291425"/>
            </a:xfrm>
            <a:custGeom>
              <a:avLst/>
              <a:gdLst/>
              <a:ahLst/>
              <a:cxnLst/>
              <a:rect l="l" t="t" r="r" b="b"/>
              <a:pathLst>
                <a:path w="11658" h="11657" extrusionOk="0">
                  <a:moveTo>
                    <a:pt x="2269" y="756"/>
                  </a:moveTo>
                  <a:cubicBezTo>
                    <a:pt x="2899" y="756"/>
                    <a:pt x="3372" y="1260"/>
                    <a:pt x="3372" y="1859"/>
                  </a:cubicBezTo>
                  <a:cubicBezTo>
                    <a:pt x="3372" y="2363"/>
                    <a:pt x="3057" y="2615"/>
                    <a:pt x="2805" y="2867"/>
                  </a:cubicBezTo>
                  <a:cubicBezTo>
                    <a:pt x="2710" y="2962"/>
                    <a:pt x="2679" y="3025"/>
                    <a:pt x="2679" y="3119"/>
                  </a:cubicBezTo>
                  <a:lnTo>
                    <a:pt x="2679" y="7246"/>
                  </a:lnTo>
                  <a:cubicBezTo>
                    <a:pt x="2679" y="7341"/>
                    <a:pt x="2710" y="7435"/>
                    <a:pt x="2805" y="7498"/>
                  </a:cubicBezTo>
                  <a:cubicBezTo>
                    <a:pt x="3057" y="7750"/>
                    <a:pt x="3372" y="8002"/>
                    <a:pt x="3372" y="8506"/>
                  </a:cubicBezTo>
                  <a:cubicBezTo>
                    <a:pt x="3372" y="9137"/>
                    <a:pt x="2868" y="9609"/>
                    <a:pt x="2269" y="9609"/>
                  </a:cubicBezTo>
                  <a:lnTo>
                    <a:pt x="1765" y="9609"/>
                  </a:lnTo>
                  <a:cubicBezTo>
                    <a:pt x="1167" y="9609"/>
                    <a:pt x="663" y="9137"/>
                    <a:pt x="663" y="8506"/>
                  </a:cubicBezTo>
                  <a:cubicBezTo>
                    <a:pt x="663" y="8002"/>
                    <a:pt x="978" y="7750"/>
                    <a:pt x="1261" y="7498"/>
                  </a:cubicBezTo>
                  <a:cubicBezTo>
                    <a:pt x="1324" y="7404"/>
                    <a:pt x="1356" y="7341"/>
                    <a:pt x="1356" y="7246"/>
                  </a:cubicBezTo>
                  <a:lnTo>
                    <a:pt x="1356" y="3119"/>
                  </a:lnTo>
                  <a:cubicBezTo>
                    <a:pt x="1356" y="3025"/>
                    <a:pt x="1324" y="2930"/>
                    <a:pt x="1261" y="2867"/>
                  </a:cubicBezTo>
                  <a:cubicBezTo>
                    <a:pt x="978" y="2615"/>
                    <a:pt x="663" y="2363"/>
                    <a:pt x="663" y="1859"/>
                  </a:cubicBezTo>
                  <a:cubicBezTo>
                    <a:pt x="663" y="1229"/>
                    <a:pt x="1167" y="756"/>
                    <a:pt x="1765" y="756"/>
                  </a:cubicBezTo>
                  <a:close/>
                  <a:moveTo>
                    <a:pt x="10650" y="2048"/>
                  </a:moveTo>
                  <a:cubicBezTo>
                    <a:pt x="10870" y="2048"/>
                    <a:pt x="11028" y="2205"/>
                    <a:pt x="11028" y="2395"/>
                  </a:cubicBezTo>
                  <a:lnTo>
                    <a:pt x="11028" y="9294"/>
                  </a:lnTo>
                  <a:lnTo>
                    <a:pt x="10965" y="9294"/>
                  </a:lnTo>
                  <a:cubicBezTo>
                    <a:pt x="10965" y="9483"/>
                    <a:pt x="10807" y="9641"/>
                    <a:pt x="10618" y="9641"/>
                  </a:cubicBezTo>
                  <a:lnTo>
                    <a:pt x="3687" y="9641"/>
                  </a:lnTo>
                  <a:cubicBezTo>
                    <a:pt x="3939" y="9326"/>
                    <a:pt x="4097" y="8948"/>
                    <a:pt x="4097" y="8538"/>
                  </a:cubicBezTo>
                  <a:cubicBezTo>
                    <a:pt x="4097" y="8065"/>
                    <a:pt x="3876" y="7593"/>
                    <a:pt x="3561" y="7278"/>
                  </a:cubicBezTo>
                  <a:lnTo>
                    <a:pt x="3404" y="7120"/>
                  </a:lnTo>
                  <a:lnTo>
                    <a:pt x="3404" y="3245"/>
                  </a:lnTo>
                  <a:cubicBezTo>
                    <a:pt x="3624" y="3025"/>
                    <a:pt x="4002" y="2710"/>
                    <a:pt x="4097" y="2048"/>
                  </a:cubicBezTo>
                  <a:close/>
                  <a:moveTo>
                    <a:pt x="4758" y="10334"/>
                  </a:moveTo>
                  <a:lnTo>
                    <a:pt x="4758" y="10649"/>
                  </a:lnTo>
                  <a:cubicBezTo>
                    <a:pt x="4758" y="10838"/>
                    <a:pt x="4601" y="10995"/>
                    <a:pt x="4412" y="10995"/>
                  </a:cubicBezTo>
                  <a:lnTo>
                    <a:pt x="2710" y="10995"/>
                  </a:lnTo>
                  <a:cubicBezTo>
                    <a:pt x="2521" y="10995"/>
                    <a:pt x="2364" y="10838"/>
                    <a:pt x="2364" y="10649"/>
                  </a:cubicBezTo>
                  <a:lnTo>
                    <a:pt x="2364" y="10334"/>
                  </a:lnTo>
                  <a:close/>
                  <a:moveTo>
                    <a:pt x="1797" y="0"/>
                  </a:moveTo>
                  <a:cubicBezTo>
                    <a:pt x="820" y="0"/>
                    <a:pt x="1" y="788"/>
                    <a:pt x="1" y="1827"/>
                  </a:cubicBezTo>
                  <a:cubicBezTo>
                    <a:pt x="1" y="2300"/>
                    <a:pt x="190" y="2773"/>
                    <a:pt x="505" y="3088"/>
                  </a:cubicBezTo>
                  <a:lnTo>
                    <a:pt x="663" y="3245"/>
                  </a:lnTo>
                  <a:lnTo>
                    <a:pt x="663" y="7089"/>
                  </a:lnTo>
                  <a:cubicBezTo>
                    <a:pt x="474" y="7278"/>
                    <a:pt x="1" y="7719"/>
                    <a:pt x="1" y="8506"/>
                  </a:cubicBezTo>
                  <a:cubicBezTo>
                    <a:pt x="1" y="9452"/>
                    <a:pt x="694" y="10208"/>
                    <a:pt x="1639" y="10271"/>
                  </a:cubicBezTo>
                  <a:lnTo>
                    <a:pt x="1734" y="10271"/>
                  </a:lnTo>
                  <a:lnTo>
                    <a:pt x="1734" y="10649"/>
                  </a:lnTo>
                  <a:cubicBezTo>
                    <a:pt x="1734" y="11184"/>
                    <a:pt x="2206" y="11657"/>
                    <a:pt x="2742" y="11657"/>
                  </a:cubicBezTo>
                  <a:lnTo>
                    <a:pt x="4443" y="11657"/>
                  </a:lnTo>
                  <a:cubicBezTo>
                    <a:pt x="5010" y="11657"/>
                    <a:pt x="5451" y="11184"/>
                    <a:pt x="5451" y="10649"/>
                  </a:cubicBezTo>
                  <a:lnTo>
                    <a:pt x="5451" y="10334"/>
                  </a:lnTo>
                  <a:lnTo>
                    <a:pt x="10618" y="10334"/>
                  </a:lnTo>
                  <a:cubicBezTo>
                    <a:pt x="11185" y="10334"/>
                    <a:pt x="11658" y="9861"/>
                    <a:pt x="11658" y="9294"/>
                  </a:cubicBezTo>
                  <a:lnTo>
                    <a:pt x="11658" y="2395"/>
                  </a:lnTo>
                  <a:cubicBezTo>
                    <a:pt x="11658" y="1827"/>
                    <a:pt x="11185" y="1386"/>
                    <a:pt x="10618" y="1386"/>
                  </a:cubicBezTo>
                  <a:lnTo>
                    <a:pt x="4034" y="1386"/>
                  </a:lnTo>
                  <a:cubicBezTo>
                    <a:pt x="3845" y="599"/>
                    <a:pt x="3151" y="0"/>
                    <a:pt x="230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2" name="Google Shape;7022;p50"/>
            <p:cNvSpPr/>
            <p:nvPr/>
          </p:nvSpPr>
          <p:spPr>
            <a:xfrm>
              <a:off x="-31404675" y="2007250"/>
              <a:ext cx="138625" cy="52800"/>
            </a:xfrm>
            <a:custGeom>
              <a:avLst/>
              <a:gdLst/>
              <a:ahLst/>
              <a:cxnLst/>
              <a:rect l="l" t="t" r="r" b="b"/>
              <a:pathLst>
                <a:path w="5545" h="2112" extrusionOk="0">
                  <a:moveTo>
                    <a:pt x="4852" y="725"/>
                  </a:moveTo>
                  <a:lnTo>
                    <a:pt x="4852" y="1418"/>
                  </a:lnTo>
                  <a:lnTo>
                    <a:pt x="693" y="1418"/>
                  </a:lnTo>
                  <a:lnTo>
                    <a:pt x="693" y="725"/>
                  </a:ln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lnTo>
                    <a:pt x="0" y="1733"/>
                  </a:lnTo>
                  <a:cubicBezTo>
                    <a:pt x="0" y="1954"/>
                    <a:pt x="158" y="2111"/>
                    <a:pt x="347" y="2111"/>
                  </a:cubicBezTo>
                  <a:lnTo>
                    <a:pt x="5199" y="2111"/>
                  </a:lnTo>
                  <a:cubicBezTo>
                    <a:pt x="5388" y="2111"/>
                    <a:pt x="5545" y="1954"/>
                    <a:pt x="5545" y="1733"/>
                  </a:cubicBezTo>
                  <a:lnTo>
                    <a:pt x="5545" y="379"/>
                  </a:lnTo>
                  <a:cubicBezTo>
                    <a:pt x="5514" y="158"/>
                    <a:pt x="5356" y="1"/>
                    <a:pt x="519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3" name="Google Shape;7023;p50"/>
            <p:cNvSpPr/>
            <p:nvPr/>
          </p:nvSpPr>
          <p:spPr>
            <a:xfrm>
              <a:off x="-31404675" y="2077350"/>
              <a:ext cx="34675" cy="18150"/>
            </a:xfrm>
            <a:custGeom>
              <a:avLst/>
              <a:gdLst/>
              <a:ahLst/>
              <a:cxnLst/>
              <a:rect l="l" t="t" r="r" b="b"/>
              <a:pathLst>
                <a:path w="1387" h="726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1008" y="725"/>
                  </a:lnTo>
                  <a:cubicBezTo>
                    <a:pt x="1229" y="725"/>
                    <a:pt x="1386" y="568"/>
                    <a:pt x="1386" y="347"/>
                  </a:cubicBezTo>
                  <a:cubicBezTo>
                    <a:pt x="1386" y="158"/>
                    <a:pt x="1229" y="0"/>
                    <a:pt x="100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4" name="Google Shape;7024;p50"/>
            <p:cNvSpPr/>
            <p:nvPr/>
          </p:nvSpPr>
          <p:spPr>
            <a:xfrm>
              <a:off x="-31353475" y="2077350"/>
              <a:ext cx="35450" cy="18150"/>
            </a:xfrm>
            <a:custGeom>
              <a:avLst/>
              <a:gdLst/>
              <a:ahLst/>
              <a:cxnLst/>
              <a:rect l="l" t="t" r="r" b="b"/>
              <a:pathLst>
                <a:path w="1418" h="726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1071" y="725"/>
                  </a:lnTo>
                  <a:cubicBezTo>
                    <a:pt x="1260" y="725"/>
                    <a:pt x="1418" y="568"/>
                    <a:pt x="1418" y="347"/>
                  </a:cubicBezTo>
                  <a:cubicBezTo>
                    <a:pt x="1418" y="158"/>
                    <a:pt x="1260" y="0"/>
                    <a:pt x="107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5" name="Google Shape;7025;p50"/>
            <p:cNvSpPr/>
            <p:nvPr/>
          </p:nvSpPr>
          <p:spPr>
            <a:xfrm>
              <a:off x="-31301500" y="2077350"/>
              <a:ext cx="35450" cy="18150"/>
            </a:xfrm>
            <a:custGeom>
              <a:avLst/>
              <a:gdLst/>
              <a:ahLst/>
              <a:cxnLst/>
              <a:rect l="l" t="t" r="r" b="b"/>
              <a:pathLst>
                <a:path w="1418" h="726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8"/>
                    <a:pt x="1418" y="347"/>
                  </a:cubicBezTo>
                  <a:cubicBezTo>
                    <a:pt x="1387" y="158"/>
                    <a:pt x="1229" y="0"/>
                    <a:pt x="107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6" name="Google Shape;7026;p50"/>
            <p:cNvSpPr/>
            <p:nvPr/>
          </p:nvSpPr>
          <p:spPr>
            <a:xfrm>
              <a:off x="-31404675" y="2112000"/>
              <a:ext cx="34675" cy="17350"/>
            </a:xfrm>
            <a:custGeom>
              <a:avLst/>
              <a:gdLst/>
              <a:ahLst/>
              <a:cxnLst/>
              <a:rect l="l" t="t" r="r" b="b"/>
              <a:pathLst>
                <a:path w="1387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lnTo>
                    <a:pt x="1008" y="694"/>
                  </a:lnTo>
                  <a:cubicBezTo>
                    <a:pt x="1229" y="694"/>
                    <a:pt x="1386" y="536"/>
                    <a:pt x="1386" y="347"/>
                  </a:cubicBezTo>
                  <a:cubicBezTo>
                    <a:pt x="1386" y="158"/>
                    <a:pt x="1229" y="1"/>
                    <a:pt x="100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7" name="Google Shape;7027;p50"/>
            <p:cNvSpPr/>
            <p:nvPr/>
          </p:nvSpPr>
          <p:spPr>
            <a:xfrm>
              <a:off x="-31353475" y="2112000"/>
              <a:ext cx="35450" cy="17350"/>
            </a:xfrm>
            <a:custGeom>
              <a:avLst/>
              <a:gdLst/>
              <a:ahLst/>
              <a:cxnLst/>
              <a:rect l="l" t="t" r="r" b="b"/>
              <a:pathLst>
                <a:path w="1418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lnTo>
                    <a:pt x="1071" y="694"/>
                  </a:lnTo>
                  <a:cubicBezTo>
                    <a:pt x="1260" y="694"/>
                    <a:pt x="1418" y="536"/>
                    <a:pt x="1418" y="347"/>
                  </a:cubicBezTo>
                  <a:cubicBezTo>
                    <a:pt x="1418" y="158"/>
                    <a:pt x="1260" y="1"/>
                    <a:pt x="107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8" name="Google Shape;7028;p50"/>
            <p:cNvSpPr/>
            <p:nvPr/>
          </p:nvSpPr>
          <p:spPr>
            <a:xfrm>
              <a:off x="-31301500" y="2112000"/>
              <a:ext cx="35450" cy="17350"/>
            </a:xfrm>
            <a:custGeom>
              <a:avLst/>
              <a:gdLst/>
              <a:ahLst/>
              <a:cxnLst/>
              <a:rect l="l" t="t" r="r" b="b"/>
              <a:pathLst>
                <a:path w="1418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lnTo>
                    <a:pt x="1072" y="694"/>
                  </a:lnTo>
                  <a:cubicBezTo>
                    <a:pt x="1261" y="694"/>
                    <a:pt x="1418" y="536"/>
                    <a:pt x="1418" y="347"/>
                  </a:cubicBezTo>
                  <a:cubicBezTo>
                    <a:pt x="1387" y="158"/>
                    <a:pt x="1229" y="1"/>
                    <a:pt x="107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9" name="Google Shape;7029;p50"/>
            <p:cNvSpPr/>
            <p:nvPr/>
          </p:nvSpPr>
          <p:spPr>
            <a:xfrm>
              <a:off x="-31404675" y="2145075"/>
              <a:ext cx="34675" cy="18150"/>
            </a:xfrm>
            <a:custGeom>
              <a:avLst/>
              <a:gdLst/>
              <a:ahLst/>
              <a:cxnLst/>
              <a:rect l="l" t="t" r="r" b="b"/>
              <a:pathLst>
                <a:path w="1387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6"/>
                    <a:pt x="347" y="726"/>
                  </a:cubicBezTo>
                  <a:lnTo>
                    <a:pt x="1008" y="726"/>
                  </a:lnTo>
                  <a:cubicBezTo>
                    <a:pt x="1229" y="726"/>
                    <a:pt x="1386" y="568"/>
                    <a:pt x="1386" y="379"/>
                  </a:cubicBezTo>
                  <a:cubicBezTo>
                    <a:pt x="1386" y="158"/>
                    <a:pt x="1229" y="1"/>
                    <a:pt x="100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0" name="Google Shape;7030;p50"/>
            <p:cNvSpPr/>
            <p:nvPr/>
          </p:nvSpPr>
          <p:spPr>
            <a:xfrm>
              <a:off x="-31353475" y="2145075"/>
              <a:ext cx="35450" cy="18150"/>
            </a:xfrm>
            <a:custGeom>
              <a:avLst/>
              <a:gdLst/>
              <a:ahLst/>
              <a:cxnLst/>
              <a:rect l="l" t="t" r="r" b="b"/>
              <a:pathLst>
                <a:path w="1418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6"/>
                    <a:pt x="347" y="726"/>
                  </a:cubicBezTo>
                  <a:lnTo>
                    <a:pt x="1071" y="726"/>
                  </a:lnTo>
                  <a:cubicBezTo>
                    <a:pt x="1260" y="726"/>
                    <a:pt x="1418" y="568"/>
                    <a:pt x="1418" y="379"/>
                  </a:cubicBezTo>
                  <a:cubicBezTo>
                    <a:pt x="1418" y="158"/>
                    <a:pt x="1260" y="1"/>
                    <a:pt x="107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1" name="Google Shape;7031;p50"/>
            <p:cNvSpPr/>
            <p:nvPr/>
          </p:nvSpPr>
          <p:spPr>
            <a:xfrm>
              <a:off x="-31301500" y="2145075"/>
              <a:ext cx="35450" cy="18150"/>
            </a:xfrm>
            <a:custGeom>
              <a:avLst/>
              <a:gdLst/>
              <a:ahLst/>
              <a:cxnLst/>
              <a:rect l="l" t="t" r="r" b="b"/>
              <a:pathLst>
                <a:path w="1418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6"/>
                    <a:pt x="347" y="726"/>
                  </a:cubicBezTo>
                  <a:lnTo>
                    <a:pt x="1072" y="726"/>
                  </a:lnTo>
                  <a:cubicBezTo>
                    <a:pt x="1261" y="726"/>
                    <a:pt x="1418" y="568"/>
                    <a:pt x="1418" y="379"/>
                  </a:cubicBezTo>
                  <a:cubicBezTo>
                    <a:pt x="1387" y="158"/>
                    <a:pt x="1229" y="1"/>
                    <a:pt x="107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32" name="Google Shape;7032;p50"/>
          <p:cNvGrpSpPr/>
          <p:nvPr/>
        </p:nvGrpSpPr>
        <p:grpSpPr>
          <a:xfrm>
            <a:off x="6089411" y="2108630"/>
            <a:ext cx="335836" cy="334031"/>
            <a:chOff x="-31523625" y="2298675"/>
            <a:chExt cx="293025" cy="291450"/>
          </a:xfrm>
          <a:solidFill>
            <a:srgbClr val="171536"/>
          </a:solidFill>
        </p:grpSpPr>
        <p:sp>
          <p:nvSpPr>
            <p:cNvPr id="7033" name="Google Shape;7033;p50"/>
            <p:cNvSpPr/>
            <p:nvPr/>
          </p:nvSpPr>
          <p:spPr>
            <a:xfrm>
              <a:off x="-31523625" y="2298675"/>
              <a:ext cx="293025" cy="291450"/>
            </a:xfrm>
            <a:custGeom>
              <a:avLst/>
              <a:gdLst/>
              <a:ahLst/>
              <a:cxnLst/>
              <a:rect l="l" t="t" r="r" b="b"/>
              <a:pathLst>
                <a:path w="11721" h="11658" extrusionOk="0">
                  <a:moveTo>
                    <a:pt x="4443" y="630"/>
                  </a:moveTo>
                  <a:cubicBezTo>
                    <a:pt x="4632" y="630"/>
                    <a:pt x="4790" y="788"/>
                    <a:pt x="4790" y="977"/>
                  </a:cubicBezTo>
                  <a:cubicBezTo>
                    <a:pt x="4790" y="1198"/>
                    <a:pt x="4632" y="1355"/>
                    <a:pt x="4443" y="1355"/>
                  </a:cubicBezTo>
                  <a:cubicBezTo>
                    <a:pt x="4254" y="1355"/>
                    <a:pt x="4097" y="1198"/>
                    <a:pt x="4097" y="977"/>
                  </a:cubicBezTo>
                  <a:cubicBezTo>
                    <a:pt x="4097" y="788"/>
                    <a:pt x="4254" y="630"/>
                    <a:pt x="4443" y="630"/>
                  </a:cubicBezTo>
                  <a:close/>
                  <a:moveTo>
                    <a:pt x="7153" y="3434"/>
                  </a:moveTo>
                  <a:cubicBezTo>
                    <a:pt x="6523" y="3938"/>
                    <a:pt x="6176" y="4663"/>
                    <a:pt x="6176" y="5482"/>
                  </a:cubicBezTo>
                  <a:lnTo>
                    <a:pt x="6176" y="7530"/>
                  </a:lnTo>
                  <a:lnTo>
                    <a:pt x="663" y="7530"/>
                  </a:lnTo>
                  <a:lnTo>
                    <a:pt x="663" y="5482"/>
                  </a:lnTo>
                  <a:cubicBezTo>
                    <a:pt x="663" y="4348"/>
                    <a:pt x="1576" y="3434"/>
                    <a:pt x="2710" y="3434"/>
                  </a:cubicBezTo>
                  <a:lnTo>
                    <a:pt x="4790" y="3434"/>
                  </a:lnTo>
                  <a:lnTo>
                    <a:pt x="4790" y="4474"/>
                  </a:lnTo>
                  <a:cubicBezTo>
                    <a:pt x="4790" y="4663"/>
                    <a:pt x="4947" y="4821"/>
                    <a:pt x="5136" y="4821"/>
                  </a:cubicBezTo>
                  <a:cubicBezTo>
                    <a:pt x="5357" y="4821"/>
                    <a:pt x="5514" y="4663"/>
                    <a:pt x="5514" y="4474"/>
                  </a:cubicBezTo>
                  <a:lnTo>
                    <a:pt x="5514" y="3434"/>
                  </a:lnTo>
                  <a:close/>
                  <a:moveTo>
                    <a:pt x="6176" y="8255"/>
                  </a:moveTo>
                  <a:lnTo>
                    <a:pt x="6176" y="8916"/>
                  </a:lnTo>
                  <a:lnTo>
                    <a:pt x="663" y="8916"/>
                  </a:lnTo>
                  <a:lnTo>
                    <a:pt x="663" y="8255"/>
                  </a:lnTo>
                  <a:close/>
                  <a:moveTo>
                    <a:pt x="8917" y="3434"/>
                  </a:moveTo>
                  <a:cubicBezTo>
                    <a:pt x="10083" y="3434"/>
                    <a:pt x="10965" y="4348"/>
                    <a:pt x="10965" y="5482"/>
                  </a:cubicBezTo>
                  <a:lnTo>
                    <a:pt x="10965" y="8916"/>
                  </a:lnTo>
                  <a:lnTo>
                    <a:pt x="6869" y="8916"/>
                  </a:lnTo>
                  <a:lnTo>
                    <a:pt x="6869" y="5482"/>
                  </a:lnTo>
                  <a:cubicBezTo>
                    <a:pt x="6869" y="4380"/>
                    <a:pt x="7783" y="3434"/>
                    <a:pt x="8917" y="3434"/>
                  </a:cubicBezTo>
                  <a:close/>
                  <a:moveTo>
                    <a:pt x="4790" y="9609"/>
                  </a:moveTo>
                  <a:lnTo>
                    <a:pt x="4790" y="10996"/>
                  </a:lnTo>
                  <a:lnTo>
                    <a:pt x="4128" y="10996"/>
                  </a:lnTo>
                  <a:lnTo>
                    <a:pt x="4128" y="9609"/>
                  </a:lnTo>
                  <a:close/>
                  <a:moveTo>
                    <a:pt x="4443" y="0"/>
                  </a:moveTo>
                  <a:cubicBezTo>
                    <a:pt x="3876" y="0"/>
                    <a:pt x="3404" y="473"/>
                    <a:pt x="3404" y="1040"/>
                  </a:cubicBezTo>
                  <a:cubicBezTo>
                    <a:pt x="3404" y="1576"/>
                    <a:pt x="3876" y="2048"/>
                    <a:pt x="4443" y="2048"/>
                  </a:cubicBezTo>
                  <a:cubicBezTo>
                    <a:pt x="4569" y="2048"/>
                    <a:pt x="4664" y="2017"/>
                    <a:pt x="4790" y="2017"/>
                  </a:cubicBezTo>
                  <a:lnTo>
                    <a:pt x="4790" y="2773"/>
                  </a:lnTo>
                  <a:lnTo>
                    <a:pt x="2710" y="2773"/>
                  </a:lnTo>
                  <a:cubicBezTo>
                    <a:pt x="1198" y="2773"/>
                    <a:pt x="1" y="4001"/>
                    <a:pt x="1" y="5482"/>
                  </a:cubicBezTo>
                  <a:lnTo>
                    <a:pt x="1" y="9231"/>
                  </a:lnTo>
                  <a:cubicBezTo>
                    <a:pt x="1" y="9420"/>
                    <a:pt x="159" y="9578"/>
                    <a:pt x="348" y="9578"/>
                  </a:cubicBezTo>
                  <a:lnTo>
                    <a:pt x="3467" y="9578"/>
                  </a:lnTo>
                  <a:lnTo>
                    <a:pt x="3467" y="11311"/>
                  </a:lnTo>
                  <a:cubicBezTo>
                    <a:pt x="3467" y="11500"/>
                    <a:pt x="3624" y="11657"/>
                    <a:pt x="3813" y="11657"/>
                  </a:cubicBezTo>
                  <a:lnTo>
                    <a:pt x="5199" y="11657"/>
                  </a:lnTo>
                  <a:cubicBezTo>
                    <a:pt x="5388" y="11657"/>
                    <a:pt x="5546" y="11500"/>
                    <a:pt x="5546" y="11311"/>
                  </a:cubicBezTo>
                  <a:lnTo>
                    <a:pt x="5546" y="9578"/>
                  </a:lnTo>
                  <a:lnTo>
                    <a:pt x="11374" y="9578"/>
                  </a:lnTo>
                  <a:cubicBezTo>
                    <a:pt x="11563" y="9578"/>
                    <a:pt x="11721" y="9420"/>
                    <a:pt x="11721" y="9231"/>
                  </a:cubicBezTo>
                  <a:lnTo>
                    <a:pt x="11721" y="5482"/>
                  </a:lnTo>
                  <a:cubicBezTo>
                    <a:pt x="11658" y="4001"/>
                    <a:pt x="10429" y="2773"/>
                    <a:pt x="8917" y="2773"/>
                  </a:cubicBezTo>
                  <a:lnTo>
                    <a:pt x="5451" y="2773"/>
                  </a:lnTo>
                  <a:lnTo>
                    <a:pt x="5451" y="1040"/>
                  </a:lnTo>
                  <a:cubicBezTo>
                    <a:pt x="5451" y="473"/>
                    <a:pt x="4979" y="0"/>
                    <a:pt x="444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4" name="Google Shape;7034;p50"/>
            <p:cNvSpPr/>
            <p:nvPr/>
          </p:nvSpPr>
          <p:spPr>
            <a:xfrm>
              <a:off x="-31334575" y="2452250"/>
              <a:ext cx="67750" cy="51225"/>
            </a:xfrm>
            <a:custGeom>
              <a:avLst/>
              <a:gdLst/>
              <a:ahLst/>
              <a:cxnLst/>
              <a:rect l="l" t="t" r="r" b="b"/>
              <a:pathLst>
                <a:path w="2710" h="2049" extrusionOk="0">
                  <a:moveTo>
                    <a:pt x="1670" y="694"/>
                  </a:moveTo>
                  <a:cubicBezTo>
                    <a:pt x="1890" y="694"/>
                    <a:pt x="2048" y="851"/>
                    <a:pt x="2048" y="1040"/>
                  </a:cubicBezTo>
                  <a:cubicBezTo>
                    <a:pt x="2048" y="1229"/>
                    <a:pt x="1890" y="1387"/>
                    <a:pt x="1670" y="1387"/>
                  </a:cubicBezTo>
                  <a:lnTo>
                    <a:pt x="1008" y="1387"/>
                  </a:lnTo>
                  <a:cubicBezTo>
                    <a:pt x="819" y="1387"/>
                    <a:pt x="662" y="1229"/>
                    <a:pt x="662" y="1040"/>
                  </a:cubicBezTo>
                  <a:cubicBezTo>
                    <a:pt x="662" y="851"/>
                    <a:pt x="819" y="694"/>
                    <a:pt x="1008" y="694"/>
                  </a:cubicBezTo>
                  <a:close/>
                  <a:moveTo>
                    <a:pt x="1008" y="1"/>
                  </a:moveTo>
                  <a:cubicBezTo>
                    <a:pt x="473" y="1"/>
                    <a:pt x="0" y="473"/>
                    <a:pt x="0" y="1040"/>
                  </a:cubicBezTo>
                  <a:cubicBezTo>
                    <a:pt x="0" y="1576"/>
                    <a:pt x="473" y="2049"/>
                    <a:pt x="1008" y="2049"/>
                  </a:cubicBezTo>
                  <a:lnTo>
                    <a:pt x="1670" y="2049"/>
                  </a:lnTo>
                  <a:cubicBezTo>
                    <a:pt x="2237" y="2049"/>
                    <a:pt x="2710" y="1576"/>
                    <a:pt x="2710" y="1040"/>
                  </a:cubicBezTo>
                  <a:cubicBezTo>
                    <a:pt x="2710" y="473"/>
                    <a:pt x="2269" y="1"/>
                    <a:pt x="167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5" name="Google Shape;7035;p50"/>
            <p:cNvSpPr/>
            <p:nvPr/>
          </p:nvSpPr>
          <p:spPr>
            <a:xfrm>
              <a:off x="-31334575" y="2419175"/>
              <a:ext cx="68525" cy="17350"/>
            </a:xfrm>
            <a:custGeom>
              <a:avLst/>
              <a:gdLst/>
              <a:ahLst/>
              <a:cxnLst/>
              <a:rect l="l" t="t" r="r" b="b"/>
              <a:pathLst>
                <a:path w="2741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lnTo>
                    <a:pt x="2395" y="694"/>
                  </a:lnTo>
                  <a:cubicBezTo>
                    <a:pt x="2584" y="694"/>
                    <a:pt x="2741" y="536"/>
                    <a:pt x="2741" y="347"/>
                  </a:cubicBezTo>
                  <a:cubicBezTo>
                    <a:pt x="2710" y="158"/>
                    <a:pt x="2552" y="1"/>
                    <a:pt x="239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036" name="Google Shape;7036;p50"/>
          <p:cNvSpPr/>
          <p:nvPr/>
        </p:nvSpPr>
        <p:spPr>
          <a:xfrm>
            <a:off x="6085979" y="2501890"/>
            <a:ext cx="339446" cy="336724"/>
          </a:xfrm>
          <a:custGeom>
            <a:avLst/>
            <a:gdLst/>
            <a:ahLst/>
            <a:cxnLst/>
            <a:rect l="l" t="t" r="r" b="b"/>
            <a:pathLst>
              <a:path w="11847" h="11752" extrusionOk="0">
                <a:moveTo>
                  <a:pt x="6039" y="2796"/>
                </a:moveTo>
                <a:cubicBezTo>
                  <a:pt x="6845" y="2796"/>
                  <a:pt x="7621" y="3116"/>
                  <a:pt x="8224" y="3718"/>
                </a:cubicBezTo>
                <a:cubicBezTo>
                  <a:pt x="8917" y="4411"/>
                  <a:pt x="9232" y="5356"/>
                  <a:pt x="9074" y="6396"/>
                </a:cubicBezTo>
                <a:cubicBezTo>
                  <a:pt x="8885" y="7688"/>
                  <a:pt x="7814" y="8759"/>
                  <a:pt x="6522" y="8948"/>
                </a:cubicBezTo>
                <a:cubicBezTo>
                  <a:pt x="6377" y="8962"/>
                  <a:pt x="6232" y="8970"/>
                  <a:pt x="6088" y="8970"/>
                </a:cubicBezTo>
                <a:cubicBezTo>
                  <a:pt x="5606" y="8970"/>
                  <a:pt x="5132" y="8883"/>
                  <a:pt x="4695" y="8664"/>
                </a:cubicBezTo>
                <a:lnTo>
                  <a:pt x="5231" y="8160"/>
                </a:lnTo>
                <a:cubicBezTo>
                  <a:pt x="5444" y="8249"/>
                  <a:pt x="5677" y="8288"/>
                  <a:pt x="5919" y="8288"/>
                </a:cubicBezTo>
                <a:cubicBezTo>
                  <a:pt x="6106" y="8288"/>
                  <a:pt x="6298" y="8265"/>
                  <a:pt x="6491" y="8223"/>
                </a:cubicBezTo>
                <a:cubicBezTo>
                  <a:pt x="6964" y="8160"/>
                  <a:pt x="7373" y="7908"/>
                  <a:pt x="7751" y="7562"/>
                </a:cubicBezTo>
                <a:cubicBezTo>
                  <a:pt x="8098" y="7215"/>
                  <a:pt x="8318" y="6774"/>
                  <a:pt x="8413" y="6301"/>
                </a:cubicBezTo>
                <a:cubicBezTo>
                  <a:pt x="8476" y="5797"/>
                  <a:pt x="8444" y="5293"/>
                  <a:pt x="8224" y="4821"/>
                </a:cubicBezTo>
                <a:cubicBezTo>
                  <a:pt x="8161" y="4695"/>
                  <a:pt x="8066" y="4663"/>
                  <a:pt x="7972" y="4600"/>
                </a:cubicBezTo>
                <a:cubicBezTo>
                  <a:pt x="7846" y="4600"/>
                  <a:pt x="7751" y="4600"/>
                  <a:pt x="7657" y="4695"/>
                </a:cubicBezTo>
                <a:lnTo>
                  <a:pt x="6806" y="5545"/>
                </a:lnTo>
                <a:cubicBezTo>
                  <a:pt x="6743" y="5608"/>
                  <a:pt x="6649" y="5640"/>
                  <a:pt x="6558" y="5640"/>
                </a:cubicBezTo>
                <a:cubicBezTo>
                  <a:pt x="6467" y="5640"/>
                  <a:pt x="6381" y="5608"/>
                  <a:pt x="6333" y="5545"/>
                </a:cubicBezTo>
                <a:cubicBezTo>
                  <a:pt x="6207" y="5419"/>
                  <a:pt x="6207" y="5199"/>
                  <a:pt x="6333" y="5073"/>
                </a:cubicBezTo>
                <a:lnTo>
                  <a:pt x="7184" y="4222"/>
                </a:lnTo>
                <a:cubicBezTo>
                  <a:pt x="7279" y="4128"/>
                  <a:pt x="7310" y="4033"/>
                  <a:pt x="7279" y="3907"/>
                </a:cubicBezTo>
                <a:cubicBezTo>
                  <a:pt x="7279" y="3781"/>
                  <a:pt x="7184" y="3718"/>
                  <a:pt x="7058" y="3655"/>
                </a:cubicBezTo>
                <a:cubicBezTo>
                  <a:pt x="6723" y="3499"/>
                  <a:pt x="6372" y="3437"/>
                  <a:pt x="6017" y="3437"/>
                </a:cubicBezTo>
                <a:cubicBezTo>
                  <a:pt x="5871" y="3437"/>
                  <a:pt x="5724" y="3448"/>
                  <a:pt x="5577" y="3466"/>
                </a:cubicBezTo>
                <a:cubicBezTo>
                  <a:pt x="5105" y="3561"/>
                  <a:pt x="4664" y="3781"/>
                  <a:pt x="4317" y="4128"/>
                </a:cubicBezTo>
                <a:cubicBezTo>
                  <a:pt x="3971" y="4506"/>
                  <a:pt x="3719" y="4915"/>
                  <a:pt x="3656" y="5388"/>
                </a:cubicBezTo>
                <a:cubicBezTo>
                  <a:pt x="3561" y="5829"/>
                  <a:pt x="3593" y="6270"/>
                  <a:pt x="3719" y="6648"/>
                </a:cubicBezTo>
                <a:lnTo>
                  <a:pt x="3214" y="7184"/>
                </a:lnTo>
                <a:cubicBezTo>
                  <a:pt x="2962" y="6648"/>
                  <a:pt x="2868" y="6018"/>
                  <a:pt x="2962" y="5388"/>
                </a:cubicBezTo>
                <a:cubicBezTo>
                  <a:pt x="3183" y="4096"/>
                  <a:pt x="4223" y="3025"/>
                  <a:pt x="5546" y="2836"/>
                </a:cubicBezTo>
                <a:cubicBezTo>
                  <a:pt x="5710" y="2809"/>
                  <a:pt x="5875" y="2796"/>
                  <a:pt x="6039" y="2796"/>
                </a:cubicBezTo>
                <a:close/>
                <a:moveTo>
                  <a:pt x="6428" y="757"/>
                </a:moveTo>
                <a:lnTo>
                  <a:pt x="6554" y="1261"/>
                </a:lnTo>
                <a:cubicBezTo>
                  <a:pt x="6585" y="1387"/>
                  <a:pt x="6680" y="1481"/>
                  <a:pt x="6838" y="1481"/>
                </a:cubicBezTo>
                <a:cubicBezTo>
                  <a:pt x="7468" y="1607"/>
                  <a:pt x="8003" y="1859"/>
                  <a:pt x="8539" y="2206"/>
                </a:cubicBezTo>
                <a:cubicBezTo>
                  <a:pt x="8586" y="2237"/>
                  <a:pt x="8641" y="2253"/>
                  <a:pt x="8700" y="2253"/>
                </a:cubicBezTo>
                <a:cubicBezTo>
                  <a:pt x="8759" y="2253"/>
                  <a:pt x="8822" y="2237"/>
                  <a:pt x="8885" y="2206"/>
                </a:cubicBezTo>
                <a:lnTo>
                  <a:pt x="9326" y="1922"/>
                </a:lnTo>
                <a:lnTo>
                  <a:pt x="9894" y="2521"/>
                </a:lnTo>
                <a:lnTo>
                  <a:pt x="9641" y="2962"/>
                </a:lnTo>
                <a:cubicBezTo>
                  <a:pt x="9547" y="3088"/>
                  <a:pt x="9547" y="3246"/>
                  <a:pt x="9641" y="3309"/>
                </a:cubicBezTo>
                <a:cubicBezTo>
                  <a:pt x="9988" y="3813"/>
                  <a:pt x="10209" y="4411"/>
                  <a:pt x="10335" y="5010"/>
                </a:cubicBezTo>
                <a:cubicBezTo>
                  <a:pt x="10366" y="5136"/>
                  <a:pt x="10461" y="5230"/>
                  <a:pt x="10587" y="5293"/>
                </a:cubicBezTo>
                <a:lnTo>
                  <a:pt x="11091" y="5388"/>
                </a:lnTo>
                <a:lnTo>
                  <a:pt x="11091" y="6301"/>
                </a:lnTo>
                <a:lnTo>
                  <a:pt x="11154" y="6301"/>
                </a:lnTo>
                <a:lnTo>
                  <a:pt x="10650" y="6428"/>
                </a:lnTo>
                <a:cubicBezTo>
                  <a:pt x="10524" y="6459"/>
                  <a:pt x="10429" y="6554"/>
                  <a:pt x="10429" y="6711"/>
                </a:cubicBezTo>
                <a:cubicBezTo>
                  <a:pt x="10303" y="7341"/>
                  <a:pt x="10051" y="7877"/>
                  <a:pt x="9704" y="8381"/>
                </a:cubicBezTo>
                <a:cubicBezTo>
                  <a:pt x="9641" y="8507"/>
                  <a:pt x="9641" y="8633"/>
                  <a:pt x="9704" y="8759"/>
                </a:cubicBezTo>
                <a:lnTo>
                  <a:pt x="9988" y="9168"/>
                </a:lnTo>
                <a:lnTo>
                  <a:pt x="9389" y="9767"/>
                </a:lnTo>
                <a:lnTo>
                  <a:pt x="8948" y="9483"/>
                </a:lnTo>
                <a:cubicBezTo>
                  <a:pt x="8901" y="9452"/>
                  <a:pt x="8838" y="9436"/>
                  <a:pt x="8775" y="9436"/>
                </a:cubicBezTo>
                <a:cubicBezTo>
                  <a:pt x="8712" y="9436"/>
                  <a:pt x="8649" y="9452"/>
                  <a:pt x="8602" y="9483"/>
                </a:cubicBezTo>
                <a:cubicBezTo>
                  <a:pt x="8098" y="9862"/>
                  <a:pt x="7499" y="10082"/>
                  <a:pt x="6901" y="10208"/>
                </a:cubicBezTo>
                <a:cubicBezTo>
                  <a:pt x="6806" y="10240"/>
                  <a:pt x="6680" y="10334"/>
                  <a:pt x="6649" y="10429"/>
                </a:cubicBezTo>
                <a:lnTo>
                  <a:pt x="6522" y="10964"/>
                </a:lnTo>
                <a:lnTo>
                  <a:pt x="5703" y="10964"/>
                </a:lnTo>
                <a:lnTo>
                  <a:pt x="5577" y="10429"/>
                </a:lnTo>
                <a:cubicBezTo>
                  <a:pt x="5546" y="10334"/>
                  <a:pt x="5451" y="10208"/>
                  <a:pt x="5294" y="10208"/>
                </a:cubicBezTo>
                <a:cubicBezTo>
                  <a:pt x="4758" y="10082"/>
                  <a:pt x="4223" y="9893"/>
                  <a:pt x="3750" y="9609"/>
                </a:cubicBezTo>
                <a:lnTo>
                  <a:pt x="4286" y="9105"/>
                </a:lnTo>
                <a:cubicBezTo>
                  <a:pt x="4821" y="9420"/>
                  <a:pt x="5451" y="9578"/>
                  <a:pt x="6113" y="9578"/>
                </a:cubicBezTo>
                <a:cubicBezTo>
                  <a:pt x="6333" y="9578"/>
                  <a:pt x="6522" y="9578"/>
                  <a:pt x="6712" y="9546"/>
                </a:cubicBezTo>
                <a:cubicBezTo>
                  <a:pt x="7499" y="9420"/>
                  <a:pt x="8224" y="9011"/>
                  <a:pt x="8759" y="8475"/>
                </a:cubicBezTo>
                <a:cubicBezTo>
                  <a:pt x="9326" y="7908"/>
                  <a:pt x="9704" y="7184"/>
                  <a:pt x="9831" y="6428"/>
                </a:cubicBezTo>
                <a:cubicBezTo>
                  <a:pt x="10020" y="5199"/>
                  <a:pt x="9641" y="4033"/>
                  <a:pt x="8759" y="3151"/>
                </a:cubicBezTo>
                <a:cubicBezTo>
                  <a:pt x="8046" y="2438"/>
                  <a:pt x="7089" y="2034"/>
                  <a:pt x="6074" y="2034"/>
                </a:cubicBezTo>
                <a:cubicBezTo>
                  <a:pt x="5878" y="2034"/>
                  <a:pt x="5681" y="2049"/>
                  <a:pt x="5483" y="2080"/>
                </a:cubicBezTo>
                <a:cubicBezTo>
                  <a:pt x="4695" y="2206"/>
                  <a:pt x="4002" y="2615"/>
                  <a:pt x="3435" y="3151"/>
                </a:cubicBezTo>
                <a:cubicBezTo>
                  <a:pt x="2899" y="3718"/>
                  <a:pt x="2490" y="4443"/>
                  <a:pt x="2395" y="5199"/>
                </a:cubicBezTo>
                <a:cubicBezTo>
                  <a:pt x="2269" y="6018"/>
                  <a:pt x="2427" y="6900"/>
                  <a:pt x="2805" y="7656"/>
                </a:cubicBezTo>
                <a:lnTo>
                  <a:pt x="2301" y="8160"/>
                </a:lnTo>
                <a:cubicBezTo>
                  <a:pt x="2017" y="7688"/>
                  <a:pt x="1828" y="7184"/>
                  <a:pt x="1702" y="6617"/>
                </a:cubicBezTo>
                <a:cubicBezTo>
                  <a:pt x="1671" y="6491"/>
                  <a:pt x="1608" y="6396"/>
                  <a:pt x="1482" y="6333"/>
                </a:cubicBezTo>
                <a:lnTo>
                  <a:pt x="978" y="6238"/>
                </a:lnTo>
                <a:lnTo>
                  <a:pt x="978" y="5388"/>
                </a:lnTo>
                <a:lnTo>
                  <a:pt x="1482" y="5293"/>
                </a:lnTo>
                <a:cubicBezTo>
                  <a:pt x="1608" y="5230"/>
                  <a:pt x="1702" y="5167"/>
                  <a:pt x="1702" y="5010"/>
                </a:cubicBezTo>
                <a:cubicBezTo>
                  <a:pt x="1828" y="4380"/>
                  <a:pt x="2080" y="3813"/>
                  <a:pt x="2427" y="3309"/>
                </a:cubicBezTo>
                <a:cubicBezTo>
                  <a:pt x="2490" y="3183"/>
                  <a:pt x="2490" y="3088"/>
                  <a:pt x="2427" y="2962"/>
                </a:cubicBezTo>
                <a:lnTo>
                  <a:pt x="2143" y="2521"/>
                </a:lnTo>
                <a:lnTo>
                  <a:pt x="2742" y="1922"/>
                </a:lnTo>
                <a:lnTo>
                  <a:pt x="3183" y="2206"/>
                </a:lnTo>
                <a:cubicBezTo>
                  <a:pt x="3230" y="2237"/>
                  <a:pt x="3293" y="2253"/>
                  <a:pt x="3356" y="2253"/>
                </a:cubicBezTo>
                <a:cubicBezTo>
                  <a:pt x="3419" y="2253"/>
                  <a:pt x="3482" y="2237"/>
                  <a:pt x="3530" y="2206"/>
                </a:cubicBezTo>
                <a:cubicBezTo>
                  <a:pt x="4034" y="1859"/>
                  <a:pt x="4632" y="1607"/>
                  <a:pt x="5231" y="1481"/>
                </a:cubicBezTo>
                <a:cubicBezTo>
                  <a:pt x="5325" y="1450"/>
                  <a:pt x="5451" y="1387"/>
                  <a:pt x="5483" y="1261"/>
                </a:cubicBezTo>
                <a:lnTo>
                  <a:pt x="5609" y="757"/>
                </a:lnTo>
                <a:close/>
                <a:moveTo>
                  <a:pt x="6239" y="4222"/>
                </a:moveTo>
                <a:lnTo>
                  <a:pt x="5766" y="4695"/>
                </a:lnTo>
                <a:cubicBezTo>
                  <a:pt x="5388" y="5073"/>
                  <a:pt x="5388" y="5766"/>
                  <a:pt x="5766" y="6144"/>
                </a:cubicBezTo>
                <a:cubicBezTo>
                  <a:pt x="5971" y="6349"/>
                  <a:pt x="6239" y="6451"/>
                  <a:pt x="6503" y="6451"/>
                </a:cubicBezTo>
                <a:cubicBezTo>
                  <a:pt x="6767" y="6451"/>
                  <a:pt x="7027" y="6349"/>
                  <a:pt x="7216" y="6144"/>
                </a:cubicBezTo>
                <a:lnTo>
                  <a:pt x="7688" y="5671"/>
                </a:lnTo>
                <a:cubicBezTo>
                  <a:pt x="7751" y="5860"/>
                  <a:pt x="7751" y="6081"/>
                  <a:pt x="7688" y="6238"/>
                </a:cubicBezTo>
                <a:cubicBezTo>
                  <a:pt x="7594" y="6900"/>
                  <a:pt x="7027" y="7436"/>
                  <a:pt x="6365" y="7562"/>
                </a:cubicBezTo>
                <a:cubicBezTo>
                  <a:pt x="6267" y="7588"/>
                  <a:pt x="6163" y="7600"/>
                  <a:pt x="6059" y="7600"/>
                </a:cubicBezTo>
                <a:cubicBezTo>
                  <a:pt x="5794" y="7600"/>
                  <a:pt x="5520" y="7526"/>
                  <a:pt x="5294" y="7436"/>
                </a:cubicBezTo>
                <a:cubicBezTo>
                  <a:pt x="5252" y="7415"/>
                  <a:pt x="5206" y="7404"/>
                  <a:pt x="5161" y="7404"/>
                </a:cubicBezTo>
                <a:cubicBezTo>
                  <a:pt x="5070" y="7404"/>
                  <a:pt x="4979" y="7446"/>
                  <a:pt x="4916" y="7530"/>
                </a:cubicBezTo>
                <a:lnTo>
                  <a:pt x="3908" y="8507"/>
                </a:lnTo>
                <a:lnTo>
                  <a:pt x="1450" y="10964"/>
                </a:lnTo>
                <a:cubicBezTo>
                  <a:pt x="1387" y="11011"/>
                  <a:pt x="1293" y="11035"/>
                  <a:pt x="1202" y="11035"/>
                </a:cubicBezTo>
                <a:cubicBezTo>
                  <a:pt x="1112" y="11035"/>
                  <a:pt x="1025" y="11011"/>
                  <a:pt x="978" y="10964"/>
                </a:cubicBezTo>
                <a:cubicBezTo>
                  <a:pt x="852" y="10838"/>
                  <a:pt x="852" y="10586"/>
                  <a:pt x="978" y="10492"/>
                </a:cubicBezTo>
                <a:lnTo>
                  <a:pt x="3403" y="8034"/>
                </a:lnTo>
                <a:lnTo>
                  <a:pt x="4380" y="7058"/>
                </a:lnTo>
                <a:cubicBezTo>
                  <a:pt x="4506" y="6932"/>
                  <a:pt x="4506" y="6774"/>
                  <a:pt x="4475" y="6648"/>
                </a:cubicBezTo>
                <a:cubicBezTo>
                  <a:pt x="4317" y="6333"/>
                  <a:pt x="4286" y="5955"/>
                  <a:pt x="4349" y="5608"/>
                </a:cubicBezTo>
                <a:cubicBezTo>
                  <a:pt x="4475" y="4915"/>
                  <a:pt x="5010" y="4380"/>
                  <a:pt x="5703" y="4254"/>
                </a:cubicBezTo>
                <a:cubicBezTo>
                  <a:pt x="5798" y="4254"/>
                  <a:pt x="5892" y="4222"/>
                  <a:pt x="6018" y="4222"/>
                </a:cubicBezTo>
                <a:close/>
                <a:moveTo>
                  <a:pt x="5262" y="1"/>
                </a:moveTo>
                <a:cubicBezTo>
                  <a:pt x="5105" y="1"/>
                  <a:pt x="4979" y="127"/>
                  <a:pt x="4947" y="284"/>
                </a:cubicBezTo>
                <a:lnTo>
                  <a:pt x="4790" y="883"/>
                </a:lnTo>
                <a:cubicBezTo>
                  <a:pt x="4223" y="977"/>
                  <a:pt x="3719" y="1229"/>
                  <a:pt x="3214" y="1513"/>
                </a:cubicBezTo>
                <a:lnTo>
                  <a:pt x="2710" y="1198"/>
                </a:lnTo>
                <a:cubicBezTo>
                  <a:pt x="2652" y="1154"/>
                  <a:pt x="2580" y="1130"/>
                  <a:pt x="2507" y="1130"/>
                </a:cubicBezTo>
                <a:cubicBezTo>
                  <a:pt x="2422" y="1130"/>
                  <a:pt x="2337" y="1162"/>
                  <a:pt x="2269" y="1229"/>
                </a:cubicBezTo>
                <a:lnTo>
                  <a:pt x="1293" y="2206"/>
                </a:lnTo>
                <a:cubicBezTo>
                  <a:pt x="1167" y="2332"/>
                  <a:pt x="1167" y="2489"/>
                  <a:pt x="1230" y="2647"/>
                </a:cubicBezTo>
                <a:lnTo>
                  <a:pt x="1545" y="3151"/>
                </a:lnTo>
                <a:cubicBezTo>
                  <a:pt x="1230" y="3624"/>
                  <a:pt x="1041" y="4128"/>
                  <a:pt x="915" y="4726"/>
                </a:cubicBezTo>
                <a:lnTo>
                  <a:pt x="348" y="4884"/>
                </a:lnTo>
                <a:cubicBezTo>
                  <a:pt x="190" y="4915"/>
                  <a:pt x="64" y="5041"/>
                  <a:pt x="64" y="5199"/>
                </a:cubicBezTo>
                <a:lnTo>
                  <a:pt x="64" y="6585"/>
                </a:lnTo>
                <a:cubicBezTo>
                  <a:pt x="64" y="6743"/>
                  <a:pt x="190" y="6869"/>
                  <a:pt x="348" y="6900"/>
                </a:cubicBezTo>
                <a:lnTo>
                  <a:pt x="915" y="7058"/>
                </a:lnTo>
                <a:cubicBezTo>
                  <a:pt x="1041" y="7656"/>
                  <a:pt x="1324" y="8223"/>
                  <a:pt x="1639" y="8696"/>
                </a:cubicBezTo>
                <a:lnTo>
                  <a:pt x="379" y="9956"/>
                </a:lnTo>
                <a:cubicBezTo>
                  <a:pt x="1" y="10366"/>
                  <a:pt x="1" y="11027"/>
                  <a:pt x="379" y="11437"/>
                </a:cubicBezTo>
                <a:cubicBezTo>
                  <a:pt x="584" y="11626"/>
                  <a:pt x="852" y="11720"/>
                  <a:pt x="1115" y="11720"/>
                </a:cubicBezTo>
                <a:cubicBezTo>
                  <a:pt x="1379" y="11720"/>
                  <a:pt x="1639" y="11626"/>
                  <a:pt x="1828" y="11437"/>
                </a:cubicBezTo>
                <a:lnTo>
                  <a:pt x="3088" y="10177"/>
                </a:lnTo>
                <a:cubicBezTo>
                  <a:pt x="3624" y="10523"/>
                  <a:pt x="4160" y="10744"/>
                  <a:pt x="4758" y="10870"/>
                </a:cubicBezTo>
                <a:lnTo>
                  <a:pt x="4916" y="11468"/>
                </a:lnTo>
                <a:cubicBezTo>
                  <a:pt x="4947" y="11626"/>
                  <a:pt x="5073" y="11752"/>
                  <a:pt x="5231" y="11752"/>
                </a:cubicBezTo>
                <a:lnTo>
                  <a:pt x="6585" y="11752"/>
                </a:lnTo>
                <a:cubicBezTo>
                  <a:pt x="6775" y="11752"/>
                  <a:pt x="6869" y="11626"/>
                  <a:pt x="6932" y="11468"/>
                </a:cubicBezTo>
                <a:lnTo>
                  <a:pt x="7090" y="10870"/>
                </a:lnTo>
                <a:cubicBezTo>
                  <a:pt x="7625" y="10744"/>
                  <a:pt x="8129" y="10523"/>
                  <a:pt x="8665" y="10240"/>
                </a:cubicBezTo>
                <a:lnTo>
                  <a:pt x="9169" y="10555"/>
                </a:lnTo>
                <a:cubicBezTo>
                  <a:pt x="9227" y="10599"/>
                  <a:pt x="9299" y="10622"/>
                  <a:pt x="9372" y="10622"/>
                </a:cubicBezTo>
                <a:cubicBezTo>
                  <a:pt x="9457" y="10622"/>
                  <a:pt x="9542" y="10591"/>
                  <a:pt x="9610" y="10523"/>
                </a:cubicBezTo>
                <a:lnTo>
                  <a:pt x="10587" y="9546"/>
                </a:lnTo>
                <a:cubicBezTo>
                  <a:pt x="10713" y="9420"/>
                  <a:pt x="10713" y="9263"/>
                  <a:pt x="10618" y="9105"/>
                </a:cubicBezTo>
                <a:lnTo>
                  <a:pt x="10303" y="8601"/>
                </a:lnTo>
                <a:cubicBezTo>
                  <a:pt x="10618" y="8129"/>
                  <a:pt x="10807" y="7593"/>
                  <a:pt x="10933" y="7026"/>
                </a:cubicBezTo>
                <a:lnTo>
                  <a:pt x="11532" y="6869"/>
                </a:lnTo>
                <a:cubicBezTo>
                  <a:pt x="11689" y="6806"/>
                  <a:pt x="11784" y="6711"/>
                  <a:pt x="11784" y="6554"/>
                </a:cubicBezTo>
                <a:lnTo>
                  <a:pt x="11784" y="5167"/>
                </a:lnTo>
                <a:cubicBezTo>
                  <a:pt x="11847" y="5041"/>
                  <a:pt x="11721" y="4915"/>
                  <a:pt x="11563" y="4884"/>
                </a:cubicBezTo>
                <a:lnTo>
                  <a:pt x="10965" y="4726"/>
                </a:lnTo>
                <a:cubicBezTo>
                  <a:pt x="10839" y="4191"/>
                  <a:pt x="10618" y="3655"/>
                  <a:pt x="10335" y="3151"/>
                </a:cubicBezTo>
                <a:lnTo>
                  <a:pt x="10650" y="2647"/>
                </a:lnTo>
                <a:cubicBezTo>
                  <a:pt x="10744" y="2521"/>
                  <a:pt x="10744" y="2332"/>
                  <a:pt x="10618" y="2206"/>
                </a:cubicBezTo>
                <a:lnTo>
                  <a:pt x="9641" y="1229"/>
                </a:lnTo>
                <a:cubicBezTo>
                  <a:pt x="9574" y="1162"/>
                  <a:pt x="9497" y="1130"/>
                  <a:pt x="9417" y="1130"/>
                </a:cubicBezTo>
                <a:cubicBezTo>
                  <a:pt x="9347" y="1130"/>
                  <a:pt x="9274" y="1154"/>
                  <a:pt x="9200" y="1198"/>
                </a:cubicBezTo>
                <a:lnTo>
                  <a:pt x="8696" y="1513"/>
                </a:lnTo>
                <a:cubicBezTo>
                  <a:pt x="8224" y="1198"/>
                  <a:pt x="7720" y="977"/>
                  <a:pt x="7121" y="883"/>
                </a:cubicBezTo>
                <a:lnTo>
                  <a:pt x="6964" y="284"/>
                </a:lnTo>
                <a:cubicBezTo>
                  <a:pt x="6932" y="127"/>
                  <a:pt x="6806" y="1"/>
                  <a:pt x="6649" y="1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37" name="Google Shape;7037;p50"/>
          <p:cNvSpPr/>
          <p:nvPr/>
        </p:nvSpPr>
        <p:spPr>
          <a:xfrm>
            <a:off x="7353292" y="2503237"/>
            <a:ext cx="334919" cy="334031"/>
          </a:xfrm>
          <a:custGeom>
            <a:avLst/>
            <a:gdLst/>
            <a:ahLst/>
            <a:cxnLst/>
            <a:rect l="l" t="t" r="r" b="b"/>
            <a:pathLst>
              <a:path w="11689" h="11658" extrusionOk="0">
                <a:moveTo>
                  <a:pt x="8632" y="694"/>
                </a:moveTo>
                <a:cubicBezTo>
                  <a:pt x="8821" y="694"/>
                  <a:pt x="8979" y="851"/>
                  <a:pt x="8979" y="1040"/>
                </a:cubicBezTo>
                <a:lnTo>
                  <a:pt x="8979" y="1387"/>
                </a:lnTo>
                <a:lnTo>
                  <a:pt x="2836" y="1387"/>
                </a:lnTo>
                <a:lnTo>
                  <a:pt x="2836" y="1040"/>
                </a:lnTo>
                <a:cubicBezTo>
                  <a:pt x="2804" y="851"/>
                  <a:pt x="2962" y="694"/>
                  <a:pt x="3151" y="694"/>
                </a:cubicBezTo>
                <a:close/>
                <a:moveTo>
                  <a:pt x="4505" y="3435"/>
                </a:moveTo>
                <a:cubicBezTo>
                  <a:pt x="4694" y="3435"/>
                  <a:pt x="4852" y="3592"/>
                  <a:pt x="4852" y="3781"/>
                </a:cubicBezTo>
                <a:lnTo>
                  <a:pt x="4852" y="5829"/>
                </a:lnTo>
                <a:cubicBezTo>
                  <a:pt x="4852" y="6049"/>
                  <a:pt x="4694" y="6207"/>
                  <a:pt x="4505" y="6207"/>
                </a:cubicBezTo>
                <a:lnTo>
                  <a:pt x="3812" y="6207"/>
                </a:lnTo>
                <a:cubicBezTo>
                  <a:pt x="3623" y="6207"/>
                  <a:pt x="3466" y="6365"/>
                  <a:pt x="3466" y="6554"/>
                </a:cubicBezTo>
                <a:lnTo>
                  <a:pt x="3466" y="7089"/>
                </a:lnTo>
                <a:lnTo>
                  <a:pt x="2678" y="6302"/>
                </a:lnTo>
                <a:cubicBezTo>
                  <a:pt x="2615" y="6239"/>
                  <a:pt x="2520" y="6207"/>
                  <a:pt x="2457" y="6207"/>
                </a:cubicBezTo>
                <a:lnTo>
                  <a:pt x="1071" y="6207"/>
                </a:lnTo>
                <a:cubicBezTo>
                  <a:pt x="882" y="6144"/>
                  <a:pt x="725" y="5986"/>
                  <a:pt x="725" y="5829"/>
                </a:cubicBezTo>
                <a:lnTo>
                  <a:pt x="725" y="3781"/>
                </a:lnTo>
                <a:cubicBezTo>
                  <a:pt x="725" y="3592"/>
                  <a:pt x="882" y="3435"/>
                  <a:pt x="1071" y="3435"/>
                </a:cubicBezTo>
                <a:close/>
                <a:moveTo>
                  <a:pt x="10680" y="3435"/>
                </a:moveTo>
                <a:cubicBezTo>
                  <a:pt x="10869" y="3435"/>
                  <a:pt x="11027" y="3592"/>
                  <a:pt x="11027" y="3781"/>
                </a:cubicBezTo>
                <a:lnTo>
                  <a:pt x="11027" y="5829"/>
                </a:lnTo>
                <a:cubicBezTo>
                  <a:pt x="11027" y="6049"/>
                  <a:pt x="10869" y="6207"/>
                  <a:pt x="10680" y="6207"/>
                </a:cubicBezTo>
                <a:lnTo>
                  <a:pt x="9294" y="6207"/>
                </a:lnTo>
                <a:cubicBezTo>
                  <a:pt x="9231" y="6207"/>
                  <a:pt x="9105" y="6239"/>
                  <a:pt x="9074" y="6302"/>
                </a:cubicBezTo>
                <a:lnTo>
                  <a:pt x="8286" y="7089"/>
                </a:lnTo>
                <a:lnTo>
                  <a:pt x="8286" y="6554"/>
                </a:lnTo>
                <a:cubicBezTo>
                  <a:pt x="8286" y="6365"/>
                  <a:pt x="8128" y="6207"/>
                  <a:pt x="7908" y="6207"/>
                </a:cubicBezTo>
                <a:lnTo>
                  <a:pt x="7246" y="6207"/>
                </a:lnTo>
                <a:cubicBezTo>
                  <a:pt x="7057" y="6207"/>
                  <a:pt x="6900" y="6049"/>
                  <a:pt x="6900" y="5829"/>
                </a:cubicBezTo>
                <a:lnTo>
                  <a:pt x="6900" y="3781"/>
                </a:lnTo>
                <a:cubicBezTo>
                  <a:pt x="6900" y="3592"/>
                  <a:pt x="7057" y="3435"/>
                  <a:pt x="7246" y="3435"/>
                </a:cubicBezTo>
                <a:close/>
                <a:moveTo>
                  <a:pt x="8948" y="2048"/>
                </a:moveTo>
                <a:lnTo>
                  <a:pt x="8948" y="2773"/>
                </a:lnTo>
                <a:lnTo>
                  <a:pt x="7246" y="2773"/>
                </a:lnTo>
                <a:cubicBezTo>
                  <a:pt x="6711" y="2773"/>
                  <a:pt x="6238" y="3246"/>
                  <a:pt x="6238" y="3781"/>
                </a:cubicBezTo>
                <a:lnTo>
                  <a:pt x="6238" y="5829"/>
                </a:lnTo>
                <a:cubicBezTo>
                  <a:pt x="6238" y="6396"/>
                  <a:pt x="6711" y="6869"/>
                  <a:pt x="7246" y="6869"/>
                </a:cubicBezTo>
                <a:lnTo>
                  <a:pt x="7593" y="6869"/>
                </a:lnTo>
                <a:lnTo>
                  <a:pt x="7593" y="7877"/>
                </a:lnTo>
                <a:cubicBezTo>
                  <a:pt x="7593" y="8034"/>
                  <a:pt x="7687" y="8160"/>
                  <a:pt x="7813" y="8192"/>
                </a:cubicBezTo>
                <a:cubicBezTo>
                  <a:pt x="7852" y="8218"/>
                  <a:pt x="7902" y="8233"/>
                  <a:pt x="7954" y="8233"/>
                </a:cubicBezTo>
                <a:cubicBezTo>
                  <a:pt x="8028" y="8233"/>
                  <a:pt x="8105" y="8203"/>
                  <a:pt x="8160" y="8129"/>
                </a:cubicBezTo>
                <a:lnTo>
                  <a:pt x="8948" y="7341"/>
                </a:lnTo>
                <a:lnTo>
                  <a:pt x="8948" y="8916"/>
                </a:lnTo>
                <a:lnTo>
                  <a:pt x="2804" y="8916"/>
                </a:lnTo>
                <a:lnTo>
                  <a:pt x="2804" y="7341"/>
                </a:lnTo>
                <a:lnTo>
                  <a:pt x="3592" y="8129"/>
                </a:lnTo>
                <a:cubicBezTo>
                  <a:pt x="3636" y="8173"/>
                  <a:pt x="3728" y="8218"/>
                  <a:pt x="3823" y="8218"/>
                </a:cubicBezTo>
                <a:cubicBezTo>
                  <a:pt x="3862" y="8218"/>
                  <a:pt x="3901" y="8210"/>
                  <a:pt x="3938" y="8192"/>
                </a:cubicBezTo>
                <a:cubicBezTo>
                  <a:pt x="4064" y="8160"/>
                  <a:pt x="4127" y="8003"/>
                  <a:pt x="4127" y="7877"/>
                </a:cubicBezTo>
                <a:lnTo>
                  <a:pt x="4127" y="6869"/>
                </a:lnTo>
                <a:lnTo>
                  <a:pt x="4505" y="6869"/>
                </a:lnTo>
                <a:cubicBezTo>
                  <a:pt x="5041" y="6869"/>
                  <a:pt x="5513" y="6396"/>
                  <a:pt x="5513" y="5829"/>
                </a:cubicBezTo>
                <a:lnTo>
                  <a:pt x="5513" y="3781"/>
                </a:lnTo>
                <a:cubicBezTo>
                  <a:pt x="5513" y="3246"/>
                  <a:pt x="5041" y="2773"/>
                  <a:pt x="4505" y="2773"/>
                </a:cubicBezTo>
                <a:lnTo>
                  <a:pt x="2804" y="2773"/>
                </a:lnTo>
                <a:lnTo>
                  <a:pt x="2804" y="2048"/>
                </a:lnTo>
                <a:close/>
                <a:moveTo>
                  <a:pt x="8948" y="9547"/>
                </a:moveTo>
                <a:lnTo>
                  <a:pt x="8948" y="10618"/>
                </a:lnTo>
                <a:cubicBezTo>
                  <a:pt x="8948" y="10838"/>
                  <a:pt x="8790" y="10964"/>
                  <a:pt x="8632" y="10964"/>
                </a:cubicBezTo>
                <a:lnTo>
                  <a:pt x="3151" y="10964"/>
                </a:lnTo>
                <a:cubicBezTo>
                  <a:pt x="2962" y="10964"/>
                  <a:pt x="2804" y="10807"/>
                  <a:pt x="2804" y="10618"/>
                </a:cubicBezTo>
                <a:lnTo>
                  <a:pt x="2804" y="9547"/>
                </a:lnTo>
                <a:close/>
                <a:moveTo>
                  <a:pt x="3119" y="1"/>
                </a:moveTo>
                <a:cubicBezTo>
                  <a:pt x="2552" y="1"/>
                  <a:pt x="2079" y="473"/>
                  <a:pt x="2079" y="1040"/>
                </a:cubicBezTo>
                <a:lnTo>
                  <a:pt x="2079" y="2773"/>
                </a:lnTo>
                <a:lnTo>
                  <a:pt x="1040" y="2773"/>
                </a:lnTo>
                <a:cubicBezTo>
                  <a:pt x="473" y="2773"/>
                  <a:pt x="0" y="3246"/>
                  <a:pt x="0" y="3781"/>
                </a:cubicBezTo>
                <a:lnTo>
                  <a:pt x="0" y="5829"/>
                </a:lnTo>
                <a:cubicBezTo>
                  <a:pt x="0" y="6396"/>
                  <a:pt x="473" y="6869"/>
                  <a:pt x="1040" y="6869"/>
                </a:cubicBezTo>
                <a:lnTo>
                  <a:pt x="2079" y="6869"/>
                </a:lnTo>
                <a:lnTo>
                  <a:pt x="2079" y="10649"/>
                </a:lnTo>
                <a:cubicBezTo>
                  <a:pt x="2079" y="11185"/>
                  <a:pt x="2552" y="11657"/>
                  <a:pt x="3119" y="11657"/>
                </a:cubicBezTo>
                <a:lnTo>
                  <a:pt x="8601" y="11657"/>
                </a:lnTo>
                <a:cubicBezTo>
                  <a:pt x="9137" y="11657"/>
                  <a:pt x="9609" y="11185"/>
                  <a:pt x="9609" y="10649"/>
                </a:cubicBezTo>
                <a:lnTo>
                  <a:pt x="9609" y="6869"/>
                </a:lnTo>
                <a:lnTo>
                  <a:pt x="10680" y="6869"/>
                </a:lnTo>
                <a:cubicBezTo>
                  <a:pt x="11216" y="6869"/>
                  <a:pt x="11688" y="6396"/>
                  <a:pt x="11688" y="5829"/>
                </a:cubicBezTo>
                <a:lnTo>
                  <a:pt x="11688" y="3781"/>
                </a:lnTo>
                <a:cubicBezTo>
                  <a:pt x="11688" y="3214"/>
                  <a:pt x="11279" y="2773"/>
                  <a:pt x="10680" y="2773"/>
                </a:cubicBezTo>
                <a:lnTo>
                  <a:pt x="9609" y="2773"/>
                </a:lnTo>
                <a:lnTo>
                  <a:pt x="9609" y="1040"/>
                </a:lnTo>
                <a:cubicBezTo>
                  <a:pt x="9609" y="473"/>
                  <a:pt x="9137" y="1"/>
                  <a:pt x="8601" y="1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038" name="Google Shape;7038;p50"/>
          <p:cNvGrpSpPr/>
          <p:nvPr/>
        </p:nvGrpSpPr>
        <p:grpSpPr>
          <a:xfrm>
            <a:off x="2305764" y="1682568"/>
            <a:ext cx="313258" cy="334002"/>
            <a:chOff x="-34767825" y="1914325"/>
            <a:chExt cx="273325" cy="291425"/>
          </a:xfrm>
          <a:solidFill>
            <a:srgbClr val="171536"/>
          </a:solidFill>
        </p:grpSpPr>
        <p:sp>
          <p:nvSpPr>
            <p:cNvPr id="7039" name="Google Shape;7039;p50"/>
            <p:cNvSpPr/>
            <p:nvPr/>
          </p:nvSpPr>
          <p:spPr>
            <a:xfrm>
              <a:off x="-34767825" y="1914325"/>
              <a:ext cx="273325" cy="291425"/>
            </a:xfrm>
            <a:custGeom>
              <a:avLst/>
              <a:gdLst/>
              <a:ahLst/>
              <a:cxnLst/>
              <a:rect l="l" t="t" r="r" b="b"/>
              <a:pathLst>
                <a:path w="10933" h="11657" extrusionOk="0">
                  <a:moveTo>
                    <a:pt x="5954" y="662"/>
                  </a:moveTo>
                  <a:cubicBezTo>
                    <a:pt x="5702" y="851"/>
                    <a:pt x="5482" y="1103"/>
                    <a:pt x="5324" y="1355"/>
                  </a:cubicBezTo>
                  <a:lnTo>
                    <a:pt x="693" y="1355"/>
                  </a:lnTo>
                  <a:lnTo>
                    <a:pt x="693" y="1008"/>
                  </a:lnTo>
                  <a:cubicBezTo>
                    <a:pt x="662" y="819"/>
                    <a:pt x="819" y="662"/>
                    <a:pt x="1008" y="662"/>
                  </a:cubicBezTo>
                  <a:close/>
                  <a:moveTo>
                    <a:pt x="7902" y="692"/>
                  </a:moveTo>
                  <a:cubicBezTo>
                    <a:pt x="9199" y="692"/>
                    <a:pt x="10239" y="1752"/>
                    <a:pt x="10239" y="3056"/>
                  </a:cubicBezTo>
                  <a:cubicBezTo>
                    <a:pt x="10239" y="4411"/>
                    <a:pt x="9168" y="5450"/>
                    <a:pt x="7845" y="5450"/>
                  </a:cubicBezTo>
                  <a:cubicBezTo>
                    <a:pt x="7404" y="5450"/>
                    <a:pt x="6963" y="5356"/>
                    <a:pt x="6585" y="5104"/>
                  </a:cubicBezTo>
                  <a:cubicBezTo>
                    <a:pt x="6519" y="5082"/>
                    <a:pt x="6454" y="5045"/>
                    <a:pt x="6389" y="5045"/>
                  </a:cubicBezTo>
                  <a:cubicBezTo>
                    <a:pt x="6360" y="5045"/>
                    <a:pt x="6330" y="5053"/>
                    <a:pt x="6301" y="5072"/>
                  </a:cubicBezTo>
                  <a:lnTo>
                    <a:pt x="5671" y="5261"/>
                  </a:lnTo>
                  <a:lnTo>
                    <a:pt x="5860" y="4631"/>
                  </a:lnTo>
                  <a:cubicBezTo>
                    <a:pt x="5923" y="4568"/>
                    <a:pt x="5860" y="4442"/>
                    <a:pt x="5828" y="4348"/>
                  </a:cubicBezTo>
                  <a:cubicBezTo>
                    <a:pt x="5608" y="3970"/>
                    <a:pt x="5482" y="3529"/>
                    <a:pt x="5482" y="3087"/>
                  </a:cubicBezTo>
                  <a:cubicBezTo>
                    <a:pt x="5482" y="2678"/>
                    <a:pt x="5608" y="2268"/>
                    <a:pt x="5765" y="1953"/>
                  </a:cubicBezTo>
                  <a:cubicBezTo>
                    <a:pt x="5797" y="1922"/>
                    <a:pt x="5797" y="1922"/>
                    <a:pt x="5797" y="1859"/>
                  </a:cubicBezTo>
                  <a:cubicBezTo>
                    <a:pt x="6207" y="1166"/>
                    <a:pt x="6963" y="693"/>
                    <a:pt x="7845" y="693"/>
                  </a:cubicBezTo>
                  <a:cubicBezTo>
                    <a:pt x="7864" y="693"/>
                    <a:pt x="7883" y="692"/>
                    <a:pt x="7902" y="692"/>
                  </a:cubicBezTo>
                  <a:close/>
                  <a:moveTo>
                    <a:pt x="3749" y="5450"/>
                  </a:moveTo>
                  <a:cubicBezTo>
                    <a:pt x="4127" y="5450"/>
                    <a:pt x="4411" y="5765"/>
                    <a:pt x="4411" y="6143"/>
                  </a:cubicBezTo>
                  <a:cubicBezTo>
                    <a:pt x="4411" y="6521"/>
                    <a:pt x="4096" y="6805"/>
                    <a:pt x="3749" y="6805"/>
                  </a:cubicBezTo>
                  <a:cubicBezTo>
                    <a:pt x="3732" y="6806"/>
                    <a:pt x="3714" y="6807"/>
                    <a:pt x="3697" y="6807"/>
                  </a:cubicBezTo>
                  <a:cubicBezTo>
                    <a:pt x="3343" y="6807"/>
                    <a:pt x="3056" y="6504"/>
                    <a:pt x="3056" y="6143"/>
                  </a:cubicBezTo>
                  <a:cubicBezTo>
                    <a:pt x="3056" y="5734"/>
                    <a:pt x="3371" y="5450"/>
                    <a:pt x="3749" y="5450"/>
                  </a:cubicBezTo>
                  <a:close/>
                  <a:moveTo>
                    <a:pt x="4946" y="1985"/>
                  </a:moveTo>
                  <a:cubicBezTo>
                    <a:pt x="4852" y="2300"/>
                    <a:pt x="4789" y="2646"/>
                    <a:pt x="4789" y="3024"/>
                  </a:cubicBezTo>
                  <a:cubicBezTo>
                    <a:pt x="4757" y="3560"/>
                    <a:pt x="4915" y="4096"/>
                    <a:pt x="5167" y="4568"/>
                  </a:cubicBezTo>
                  <a:lnTo>
                    <a:pt x="4883" y="5387"/>
                  </a:lnTo>
                  <a:cubicBezTo>
                    <a:pt x="4631" y="5009"/>
                    <a:pt x="4222" y="4757"/>
                    <a:pt x="3749" y="4757"/>
                  </a:cubicBezTo>
                  <a:cubicBezTo>
                    <a:pt x="2993" y="4757"/>
                    <a:pt x="2363" y="5387"/>
                    <a:pt x="2363" y="6143"/>
                  </a:cubicBezTo>
                  <a:cubicBezTo>
                    <a:pt x="2363" y="6490"/>
                    <a:pt x="2489" y="6805"/>
                    <a:pt x="2709" y="7026"/>
                  </a:cubicBezTo>
                  <a:cubicBezTo>
                    <a:pt x="2016" y="7404"/>
                    <a:pt x="1481" y="8065"/>
                    <a:pt x="1386" y="8853"/>
                  </a:cubicBezTo>
                  <a:lnTo>
                    <a:pt x="662" y="8853"/>
                  </a:lnTo>
                  <a:lnTo>
                    <a:pt x="662" y="1985"/>
                  </a:lnTo>
                  <a:close/>
                  <a:moveTo>
                    <a:pt x="3749" y="7498"/>
                  </a:moveTo>
                  <a:cubicBezTo>
                    <a:pt x="4568" y="7498"/>
                    <a:pt x="5261" y="8097"/>
                    <a:pt x="5419" y="8884"/>
                  </a:cubicBezTo>
                  <a:lnTo>
                    <a:pt x="2079" y="8884"/>
                  </a:lnTo>
                  <a:cubicBezTo>
                    <a:pt x="2237" y="8097"/>
                    <a:pt x="2899" y="7498"/>
                    <a:pt x="3749" y="7498"/>
                  </a:cubicBezTo>
                  <a:close/>
                  <a:moveTo>
                    <a:pt x="6364" y="5765"/>
                  </a:moveTo>
                  <a:cubicBezTo>
                    <a:pt x="6522" y="5860"/>
                    <a:pt x="6679" y="5923"/>
                    <a:pt x="6837" y="5986"/>
                  </a:cubicBezTo>
                  <a:lnTo>
                    <a:pt x="6837" y="8884"/>
                  </a:lnTo>
                  <a:lnTo>
                    <a:pt x="6112" y="8884"/>
                  </a:lnTo>
                  <a:cubicBezTo>
                    <a:pt x="5986" y="8065"/>
                    <a:pt x="5482" y="7404"/>
                    <a:pt x="4757" y="7089"/>
                  </a:cubicBezTo>
                  <a:cubicBezTo>
                    <a:pt x="5009" y="6837"/>
                    <a:pt x="5104" y="6521"/>
                    <a:pt x="5104" y="6175"/>
                  </a:cubicBezTo>
                  <a:lnTo>
                    <a:pt x="5230" y="6175"/>
                  </a:lnTo>
                  <a:lnTo>
                    <a:pt x="6364" y="5765"/>
                  </a:lnTo>
                  <a:close/>
                  <a:moveTo>
                    <a:pt x="6805" y="9514"/>
                  </a:moveTo>
                  <a:lnTo>
                    <a:pt x="6805" y="10586"/>
                  </a:lnTo>
                  <a:cubicBezTo>
                    <a:pt x="6805" y="10775"/>
                    <a:pt x="6648" y="10932"/>
                    <a:pt x="6490" y="10932"/>
                  </a:cubicBezTo>
                  <a:lnTo>
                    <a:pt x="1008" y="10932"/>
                  </a:lnTo>
                  <a:cubicBezTo>
                    <a:pt x="819" y="10932"/>
                    <a:pt x="662" y="10775"/>
                    <a:pt x="662" y="10586"/>
                  </a:cubicBezTo>
                  <a:lnTo>
                    <a:pt x="662" y="9514"/>
                  </a:lnTo>
                  <a:close/>
                  <a:moveTo>
                    <a:pt x="1008" y="0"/>
                  </a:moveTo>
                  <a:cubicBezTo>
                    <a:pt x="473" y="0"/>
                    <a:pt x="0" y="473"/>
                    <a:pt x="0" y="1040"/>
                  </a:cubicBezTo>
                  <a:lnTo>
                    <a:pt x="0" y="10649"/>
                  </a:lnTo>
                  <a:cubicBezTo>
                    <a:pt x="0" y="11184"/>
                    <a:pt x="441" y="11657"/>
                    <a:pt x="1008" y="11657"/>
                  </a:cubicBezTo>
                  <a:lnTo>
                    <a:pt x="6490" y="11657"/>
                  </a:lnTo>
                  <a:cubicBezTo>
                    <a:pt x="7057" y="11657"/>
                    <a:pt x="7530" y="11184"/>
                    <a:pt x="7530" y="10617"/>
                  </a:cubicBezTo>
                  <a:lnTo>
                    <a:pt x="7530" y="6143"/>
                  </a:lnTo>
                  <a:cubicBezTo>
                    <a:pt x="7624" y="6143"/>
                    <a:pt x="7750" y="6175"/>
                    <a:pt x="7876" y="6175"/>
                  </a:cubicBezTo>
                  <a:cubicBezTo>
                    <a:pt x="9578" y="6175"/>
                    <a:pt x="10932" y="4789"/>
                    <a:pt x="10932" y="3087"/>
                  </a:cubicBezTo>
                  <a:cubicBezTo>
                    <a:pt x="10932" y="1418"/>
                    <a:pt x="9578" y="0"/>
                    <a:pt x="787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0" name="Google Shape;7040;p50"/>
            <p:cNvSpPr/>
            <p:nvPr/>
          </p:nvSpPr>
          <p:spPr>
            <a:xfrm>
              <a:off x="-34579600" y="1947400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7" y="0"/>
                  </a:moveTo>
                  <a:cubicBezTo>
                    <a:pt x="158" y="0"/>
                    <a:pt x="1" y="189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cubicBezTo>
                    <a:pt x="536" y="725"/>
                    <a:pt x="694" y="567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1" name="Google Shape;7041;p50"/>
            <p:cNvSpPr/>
            <p:nvPr/>
          </p:nvSpPr>
          <p:spPr>
            <a:xfrm>
              <a:off x="-34581175" y="1982050"/>
              <a:ext cx="18150" cy="52000"/>
            </a:xfrm>
            <a:custGeom>
              <a:avLst/>
              <a:gdLst/>
              <a:ahLst/>
              <a:cxnLst/>
              <a:rect l="l" t="t" r="r" b="b"/>
              <a:pathLst>
                <a:path w="726" h="2080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733"/>
                  </a:lnTo>
                  <a:cubicBezTo>
                    <a:pt x="1" y="1922"/>
                    <a:pt x="158" y="2080"/>
                    <a:pt x="379" y="2080"/>
                  </a:cubicBezTo>
                  <a:cubicBezTo>
                    <a:pt x="568" y="2080"/>
                    <a:pt x="725" y="1922"/>
                    <a:pt x="725" y="1733"/>
                  </a:cubicBezTo>
                  <a:lnTo>
                    <a:pt x="725" y="347"/>
                  </a:ln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42" name="Google Shape;7042;p50"/>
          <p:cNvGrpSpPr/>
          <p:nvPr/>
        </p:nvGrpSpPr>
        <p:grpSpPr>
          <a:xfrm>
            <a:off x="2294031" y="2107728"/>
            <a:ext cx="336724" cy="335836"/>
            <a:chOff x="-34778075" y="2272675"/>
            <a:chExt cx="293800" cy="293025"/>
          </a:xfrm>
          <a:solidFill>
            <a:srgbClr val="171536"/>
          </a:solidFill>
        </p:grpSpPr>
        <p:sp>
          <p:nvSpPr>
            <p:cNvPr id="7043" name="Google Shape;7043;p50"/>
            <p:cNvSpPr/>
            <p:nvPr/>
          </p:nvSpPr>
          <p:spPr>
            <a:xfrm>
              <a:off x="-34725300" y="2324675"/>
              <a:ext cx="187475" cy="188250"/>
            </a:xfrm>
            <a:custGeom>
              <a:avLst/>
              <a:gdLst/>
              <a:ahLst/>
              <a:cxnLst/>
              <a:rect l="l" t="t" r="r" b="b"/>
              <a:pathLst>
                <a:path w="7499" h="7530" extrusionOk="0">
                  <a:moveTo>
                    <a:pt x="4127" y="693"/>
                  </a:moveTo>
                  <a:lnTo>
                    <a:pt x="4127" y="1134"/>
                  </a:lnTo>
                  <a:cubicBezTo>
                    <a:pt x="4127" y="1292"/>
                    <a:pt x="4253" y="1418"/>
                    <a:pt x="4411" y="1449"/>
                  </a:cubicBezTo>
                  <a:cubicBezTo>
                    <a:pt x="4600" y="1481"/>
                    <a:pt x="4821" y="1607"/>
                    <a:pt x="4978" y="1701"/>
                  </a:cubicBezTo>
                  <a:cubicBezTo>
                    <a:pt x="5023" y="1724"/>
                    <a:pt x="5075" y="1734"/>
                    <a:pt x="5130" y="1734"/>
                  </a:cubicBezTo>
                  <a:cubicBezTo>
                    <a:pt x="5230" y="1734"/>
                    <a:pt x="5338" y="1699"/>
                    <a:pt x="5419" y="1638"/>
                  </a:cubicBezTo>
                  <a:lnTo>
                    <a:pt x="5734" y="1323"/>
                  </a:lnTo>
                  <a:lnTo>
                    <a:pt x="6207" y="1796"/>
                  </a:lnTo>
                  <a:lnTo>
                    <a:pt x="5892" y="2111"/>
                  </a:lnTo>
                  <a:cubicBezTo>
                    <a:pt x="5766" y="2237"/>
                    <a:pt x="5766" y="2394"/>
                    <a:pt x="5860" y="2552"/>
                  </a:cubicBezTo>
                  <a:cubicBezTo>
                    <a:pt x="5986" y="2741"/>
                    <a:pt x="6049" y="2961"/>
                    <a:pt x="6081" y="3150"/>
                  </a:cubicBezTo>
                  <a:cubicBezTo>
                    <a:pt x="6144" y="3308"/>
                    <a:pt x="6238" y="3434"/>
                    <a:pt x="6396" y="3434"/>
                  </a:cubicBezTo>
                  <a:lnTo>
                    <a:pt x="6837" y="3434"/>
                  </a:lnTo>
                  <a:lnTo>
                    <a:pt x="6837" y="4096"/>
                  </a:lnTo>
                  <a:lnTo>
                    <a:pt x="6396" y="4096"/>
                  </a:lnTo>
                  <a:cubicBezTo>
                    <a:pt x="6238" y="4096"/>
                    <a:pt x="6144" y="4222"/>
                    <a:pt x="6081" y="4379"/>
                  </a:cubicBezTo>
                  <a:cubicBezTo>
                    <a:pt x="6049" y="4568"/>
                    <a:pt x="5923" y="4789"/>
                    <a:pt x="5860" y="4946"/>
                  </a:cubicBezTo>
                  <a:cubicBezTo>
                    <a:pt x="5766" y="5072"/>
                    <a:pt x="5829" y="5261"/>
                    <a:pt x="5892" y="5387"/>
                  </a:cubicBezTo>
                  <a:lnTo>
                    <a:pt x="6207" y="5702"/>
                  </a:lnTo>
                  <a:lnTo>
                    <a:pt x="5734" y="6175"/>
                  </a:lnTo>
                  <a:lnTo>
                    <a:pt x="5419" y="5860"/>
                  </a:lnTo>
                  <a:cubicBezTo>
                    <a:pt x="5352" y="5792"/>
                    <a:pt x="5275" y="5761"/>
                    <a:pt x="5194" y="5761"/>
                  </a:cubicBezTo>
                  <a:cubicBezTo>
                    <a:pt x="5124" y="5761"/>
                    <a:pt x="5051" y="5785"/>
                    <a:pt x="4978" y="5828"/>
                  </a:cubicBezTo>
                  <a:cubicBezTo>
                    <a:pt x="4789" y="5954"/>
                    <a:pt x="4600" y="6017"/>
                    <a:pt x="4411" y="6049"/>
                  </a:cubicBezTo>
                  <a:cubicBezTo>
                    <a:pt x="4253" y="6080"/>
                    <a:pt x="4127" y="6206"/>
                    <a:pt x="4127" y="6364"/>
                  </a:cubicBezTo>
                  <a:lnTo>
                    <a:pt x="4127" y="6805"/>
                  </a:lnTo>
                  <a:lnTo>
                    <a:pt x="3466" y="6805"/>
                  </a:lnTo>
                  <a:lnTo>
                    <a:pt x="3466" y="6364"/>
                  </a:lnTo>
                  <a:cubicBezTo>
                    <a:pt x="3466" y="6206"/>
                    <a:pt x="3340" y="6112"/>
                    <a:pt x="3182" y="6049"/>
                  </a:cubicBezTo>
                  <a:cubicBezTo>
                    <a:pt x="2993" y="6017"/>
                    <a:pt x="2741" y="5891"/>
                    <a:pt x="2584" y="5828"/>
                  </a:cubicBezTo>
                  <a:cubicBezTo>
                    <a:pt x="2549" y="5794"/>
                    <a:pt x="2497" y="5780"/>
                    <a:pt x="2441" y="5780"/>
                  </a:cubicBezTo>
                  <a:cubicBezTo>
                    <a:pt x="2344" y="5780"/>
                    <a:pt x="2234" y="5820"/>
                    <a:pt x="2174" y="5860"/>
                  </a:cubicBezTo>
                  <a:lnTo>
                    <a:pt x="1859" y="6175"/>
                  </a:lnTo>
                  <a:lnTo>
                    <a:pt x="1387" y="5702"/>
                  </a:lnTo>
                  <a:lnTo>
                    <a:pt x="1702" y="5387"/>
                  </a:lnTo>
                  <a:cubicBezTo>
                    <a:pt x="1796" y="5261"/>
                    <a:pt x="1796" y="5104"/>
                    <a:pt x="1733" y="4946"/>
                  </a:cubicBezTo>
                  <a:cubicBezTo>
                    <a:pt x="1607" y="4757"/>
                    <a:pt x="1544" y="4568"/>
                    <a:pt x="1481" y="4379"/>
                  </a:cubicBezTo>
                  <a:cubicBezTo>
                    <a:pt x="1450" y="4222"/>
                    <a:pt x="1324" y="4096"/>
                    <a:pt x="1166" y="4096"/>
                  </a:cubicBezTo>
                  <a:lnTo>
                    <a:pt x="756" y="4096"/>
                  </a:lnTo>
                  <a:lnTo>
                    <a:pt x="756" y="3434"/>
                  </a:lnTo>
                  <a:lnTo>
                    <a:pt x="1166" y="3434"/>
                  </a:lnTo>
                  <a:cubicBezTo>
                    <a:pt x="1324" y="3434"/>
                    <a:pt x="1450" y="3308"/>
                    <a:pt x="1481" y="3150"/>
                  </a:cubicBezTo>
                  <a:cubicBezTo>
                    <a:pt x="1544" y="2961"/>
                    <a:pt x="1639" y="2709"/>
                    <a:pt x="1733" y="2552"/>
                  </a:cubicBezTo>
                  <a:cubicBezTo>
                    <a:pt x="1796" y="2426"/>
                    <a:pt x="1765" y="2237"/>
                    <a:pt x="1702" y="2111"/>
                  </a:cubicBezTo>
                  <a:lnTo>
                    <a:pt x="1387" y="1796"/>
                  </a:lnTo>
                  <a:lnTo>
                    <a:pt x="1859" y="1323"/>
                  </a:lnTo>
                  <a:lnTo>
                    <a:pt x="2174" y="1638"/>
                  </a:lnTo>
                  <a:cubicBezTo>
                    <a:pt x="2230" y="1712"/>
                    <a:pt x="2307" y="1743"/>
                    <a:pt x="2392" y="1743"/>
                  </a:cubicBezTo>
                  <a:cubicBezTo>
                    <a:pt x="2453" y="1743"/>
                    <a:pt x="2518" y="1727"/>
                    <a:pt x="2584" y="1701"/>
                  </a:cubicBezTo>
                  <a:cubicBezTo>
                    <a:pt x="2804" y="1575"/>
                    <a:pt x="2993" y="1481"/>
                    <a:pt x="3182" y="1449"/>
                  </a:cubicBezTo>
                  <a:cubicBezTo>
                    <a:pt x="3340" y="1418"/>
                    <a:pt x="3466" y="1292"/>
                    <a:pt x="3466" y="1134"/>
                  </a:cubicBezTo>
                  <a:lnTo>
                    <a:pt x="3466" y="693"/>
                  </a:lnTo>
                  <a:close/>
                  <a:moveTo>
                    <a:pt x="3056" y="0"/>
                  </a:moveTo>
                  <a:cubicBezTo>
                    <a:pt x="2867" y="0"/>
                    <a:pt x="2710" y="158"/>
                    <a:pt x="2710" y="347"/>
                  </a:cubicBezTo>
                  <a:lnTo>
                    <a:pt x="2710" y="851"/>
                  </a:lnTo>
                  <a:cubicBezTo>
                    <a:pt x="2584" y="914"/>
                    <a:pt x="2521" y="945"/>
                    <a:pt x="2426" y="977"/>
                  </a:cubicBezTo>
                  <a:lnTo>
                    <a:pt x="2080" y="630"/>
                  </a:lnTo>
                  <a:cubicBezTo>
                    <a:pt x="1985" y="536"/>
                    <a:pt x="1922" y="504"/>
                    <a:pt x="1828" y="504"/>
                  </a:cubicBezTo>
                  <a:cubicBezTo>
                    <a:pt x="1765" y="504"/>
                    <a:pt x="1639" y="536"/>
                    <a:pt x="1607" y="630"/>
                  </a:cubicBezTo>
                  <a:lnTo>
                    <a:pt x="630" y="1607"/>
                  </a:lnTo>
                  <a:cubicBezTo>
                    <a:pt x="536" y="1701"/>
                    <a:pt x="504" y="1764"/>
                    <a:pt x="504" y="1859"/>
                  </a:cubicBezTo>
                  <a:cubicBezTo>
                    <a:pt x="504" y="1922"/>
                    <a:pt x="536" y="2048"/>
                    <a:pt x="630" y="2079"/>
                  </a:cubicBezTo>
                  <a:lnTo>
                    <a:pt x="977" y="2426"/>
                  </a:lnTo>
                  <a:cubicBezTo>
                    <a:pt x="945" y="2520"/>
                    <a:pt x="914" y="2646"/>
                    <a:pt x="851" y="2709"/>
                  </a:cubicBezTo>
                  <a:lnTo>
                    <a:pt x="347" y="2709"/>
                  </a:lnTo>
                  <a:cubicBezTo>
                    <a:pt x="158" y="2709"/>
                    <a:pt x="0" y="2867"/>
                    <a:pt x="0" y="3056"/>
                  </a:cubicBezTo>
                  <a:lnTo>
                    <a:pt x="0" y="4442"/>
                  </a:lnTo>
                  <a:cubicBezTo>
                    <a:pt x="0" y="4631"/>
                    <a:pt x="158" y="4789"/>
                    <a:pt x="347" y="4789"/>
                  </a:cubicBezTo>
                  <a:lnTo>
                    <a:pt x="851" y="4789"/>
                  </a:lnTo>
                  <a:cubicBezTo>
                    <a:pt x="882" y="4915"/>
                    <a:pt x="945" y="5009"/>
                    <a:pt x="977" y="5072"/>
                  </a:cubicBezTo>
                  <a:lnTo>
                    <a:pt x="630" y="5419"/>
                  </a:lnTo>
                  <a:cubicBezTo>
                    <a:pt x="536" y="5513"/>
                    <a:pt x="504" y="5576"/>
                    <a:pt x="504" y="5671"/>
                  </a:cubicBezTo>
                  <a:cubicBezTo>
                    <a:pt x="504" y="5734"/>
                    <a:pt x="536" y="5860"/>
                    <a:pt x="630" y="5891"/>
                  </a:cubicBezTo>
                  <a:lnTo>
                    <a:pt x="1607" y="6900"/>
                  </a:lnTo>
                  <a:cubicBezTo>
                    <a:pt x="1670" y="6963"/>
                    <a:pt x="1765" y="6994"/>
                    <a:pt x="1828" y="6994"/>
                  </a:cubicBezTo>
                  <a:cubicBezTo>
                    <a:pt x="1922" y="6994"/>
                    <a:pt x="2048" y="6963"/>
                    <a:pt x="2080" y="6900"/>
                  </a:cubicBezTo>
                  <a:lnTo>
                    <a:pt x="2426" y="6521"/>
                  </a:lnTo>
                  <a:cubicBezTo>
                    <a:pt x="2521" y="6585"/>
                    <a:pt x="2615" y="6616"/>
                    <a:pt x="2710" y="6648"/>
                  </a:cubicBezTo>
                  <a:lnTo>
                    <a:pt x="2710" y="7152"/>
                  </a:lnTo>
                  <a:cubicBezTo>
                    <a:pt x="2710" y="7372"/>
                    <a:pt x="2867" y="7530"/>
                    <a:pt x="3056" y="7530"/>
                  </a:cubicBezTo>
                  <a:lnTo>
                    <a:pt x="4443" y="7530"/>
                  </a:lnTo>
                  <a:cubicBezTo>
                    <a:pt x="4632" y="7530"/>
                    <a:pt x="4789" y="7372"/>
                    <a:pt x="4789" y="7152"/>
                  </a:cubicBezTo>
                  <a:lnTo>
                    <a:pt x="4789" y="6648"/>
                  </a:lnTo>
                  <a:cubicBezTo>
                    <a:pt x="4915" y="6616"/>
                    <a:pt x="4978" y="6585"/>
                    <a:pt x="5073" y="6521"/>
                  </a:cubicBezTo>
                  <a:lnTo>
                    <a:pt x="5419" y="6900"/>
                  </a:lnTo>
                  <a:cubicBezTo>
                    <a:pt x="5514" y="6963"/>
                    <a:pt x="5577" y="6994"/>
                    <a:pt x="5671" y="6994"/>
                  </a:cubicBezTo>
                  <a:cubicBezTo>
                    <a:pt x="5734" y="6994"/>
                    <a:pt x="5860" y="6963"/>
                    <a:pt x="5892" y="6900"/>
                  </a:cubicBezTo>
                  <a:lnTo>
                    <a:pt x="6868" y="5891"/>
                  </a:lnTo>
                  <a:cubicBezTo>
                    <a:pt x="6994" y="5797"/>
                    <a:pt x="6994" y="5545"/>
                    <a:pt x="6868" y="5419"/>
                  </a:cubicBezTo>
                  <a:lnTo>
                    <a:pt x="6522" y="5072"/>
                  </a:lnTo>
                  <a:cubicBezTo>
                    <a:pt x="6553" y="5009"/>
                    <a:pt x="6616" y="4883"/>
                    <a:pt x="6648" y="4789"/>
                  </a:cubicBezTo>
                  <a:lnTo>
                    <a:pt x="7152" y="4789"/>
                  </a:lnTo>
                  <a:cubicBezTo>
                    <a:pt x="7341" y="4789"/>
                    <a:pt x="7499" y="4631"/>
                    <a:pt x="7499" y="4442"/>
                  </a:cubicBezTo>
                  <a:lnTo>
                    <a:pt x="7499" y="3056"/>
                  </a:lnTo>
                  <a:cubicBezTo>
                    <a:pt x="7499" y="2867"/>
                    <a:pt x="7341" y="2709"/>
                    <a:pt x="7152" y="2709"/>
                  </a:cubicBezTo>
                  <a:lnTo>
                    <a:pt x="6648" y="2709"/>
                  </a:lnTo>
                  <a:cubicBezTo>
                    <a:pt x="6616" y="2583"/>
                    <a:pt x="6553" y="2520"/>
                    <a:pt x="6522" y="2426"/>
                  </a:cubicBezTo>
                  <a:lnTo>
                    <a:pt x="6868" y="2079"/>
                  </a:lnTo>
                  <a:cubicBezTo>
                    <a:pt x="6994" y="1953"/>
                    <a:pt x="6994" y="1733"/>
                    <a:pt x="6868" y="1607"/>
                  </a:cubicBezTo>
                  <a:lnTo>
                    <a:pt x="5892" y="630"/>
                  </a:lnTo>
                  <a:cubicBezTo>
                    <a:pt x="5829" y="536"/>
                    <a:pt x="5734" y="504"/>
                    <a:pt x="5671" y="504"/>
                  </a:cubicBezTo>
                  <a:cubicBezTo>
                    <a:pt x="5577" y="504"/>
                    <a:pt x="5451" y="536"/>
                    <a:pt x="5419" y="630"/>
                  </a:cubicBezTo>
                  <a:lnTo>
                    <a:pt x="5073" y="977"/>
                  </a:lnTo>
                  <a:cubicBezTo>
                    <a:pt x="4978" y="945"/>
                    <a:pt x="4884" y="914"/>
                    <a:pt x="4789" y="851"/>
                  </a:cubicBezTo>
                  <a:lnTo>
                    <a:pt x="4789" y="347"/>
                  </a:lnTo>
                  <a:cubicBezTo>
                    <a:pt x="4789" y="158"/>
                    <a:pt x="4632" y="0"/>
                    <a:pt x="444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4" name="Google Shape;7044;p50"/>
            <p:cNvSpPr/>
            <p:nvPr/>
          </p:nvSpPr>
          <p:spPr>
            <a:xfrm>
              <a:off x="-34673325" y="2375850"/>
              <a:ext cx="85100" cy="84300"/>
            </a:xfrm>
            <a:custGeom>
              <a:avLst/>
              <a:gdLst/>
              <a:ahLst/>
              <a:cxnLst/>
              <a:rect l="l" t="t" r="r" b="b"/>
              <a:pathLst>
                <a:path w="3404" h="3372" extrusionOk="0">
                  <a:moveTo>
                    <a:pt x="1702" y="662"/>
                  </a:moveTo>
                  <a:cubicBezTo>
                    <a:pt x="2238" y="662"/>
                    <a:pt x="2710" y="1135"/>
                    <a:pt x="2710" y="1702"/>
                  </a:cubicBezTo>
                  <a:cubicBezTo>
                    <a:pt x="2710" y="2238"/>
                    <a:pt x="2238" y="2710"/>
                    <a:pt x="1702" y="2710"/>
                  </a:cubicBezTo>
                  <a:cubicBezTo>
                    <a:pt x="1135" y="2710"/>
                    <a:pt x="662" y="2238"/>
                    <a:pt x="662" y="1702"/>
                  </a:cubicBezTo>
                  <a:cubicBezTo>
                    <a:pt x="662" y="1135"/>
                    <a:pt x="1135" y="662"/>
                    <a:pt x="1702" y="662"/>
                  </a:cubicBezTo>
                  <a:close/>
                  <a:moveTo>
                    <a:pt x="1702" y="1"/>
                  </a:moveTo>
                  <a:cubicBezTo>
                    <a:pt x="757" y="1"/>
                    <a:pt x="1" y="757"/>
                    <a:pt x="1" y="1702"/>
                  </a:cubicBezTo>
                  <a:cubicBezTo>
                    <a:pt x="1" y="2647"/>
                    <a:pt x="757" y="3372"/>
                    <a:pt x="1702" y="3372"/>
                  </a:cubicBezTo>
                  <a:cubicBezTo>
                    <a:pt x="2647" y="3372"/>
                    <a:pt x="3403" y="2647"/>
                    <a:pt x="3403" y="1702"/>
                  </a:cubicBezTo>
                  <a:cubicBezTo>
                    <a:pt x="3372" y="757"/>
                    <a:pt x="2647" y="1"/>
                    <a:pt x="170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5" name="Google Shape;7045;p50"/>
            <p:cNvSpPr/>
            <p:nvPr/>
          </p:nvSpPr>
          <p:spPr>
            <a:xfrm>
              <a:off x="-34778075" y="2272675"/>
              <a:ext cx="293800" cy="293025"/>
            </a:xfrm>
            <a:custGeom>
              <a:avLst/>
              <a:gdLst/>
              <a:ahLst/>
              <a:cxnLst/>
              <a:rect l="l" t="t" r="r" b="b"/>
              <a:pathLst>
                <a:path w="11752" h="11721" extrusionOk="0">
                  <a:moveTo>
                    <a:pt x="5892" y="694"/>
                  </a:moveTo>
                  <a:cubicBezTo>
                    <a:pt x="8727" y="694"/>
                    <a:pt x="11027" y="3025"/>
                    <a:pt x="11027" y="5861"/>
                  </a:cubicBezTo>
                  <a:cubicBezTo>
                    <a:pt x="10996" y="8665"/>
                    <a:pt x="8727" y="10964"/>
                    <a:pt x="5892" y="10964"/>
                  </a:cubicBezTo>
                  <a:cubicBezTo>
                    <a:pt x="4884" y="10964"/>
                    <a:pt x="3939" y="10712"/>
                    <a:pt x="3119" y="10177"/>
                  </a:cubicBezTo>
                  <a:cubicBezTo>
                    <a:pt x="3075" y="10154"/>
                    <a:pt x="2999" y="10132"/>
                    <a:pt x="2936" y="10132"/>
                  </a:cubicBezTo>
                  <a:cubicBezTo>
                    <a:pt x="2910" y="10132"/>
                    <a:pt x="2886" y="10136"/>
                    <a:pt x="2867" y="10145"/>
                  </a:cubicBezTo>
                  <a:lnTo>
                    <a:pt x="914" y="10775"/>
                  </a:lnTo>
                  <a:lnTo>
                    <a:pt x="1544" y="8854"/>
                  </a:lnTo>
                  <a:cubicBezTo>
                    <a:pt x="1576" y="8759"/>
                    <a:pt x="1544" y="8665"/>
                    <a:pt x="1513" y="8570"/>
                  </a:cubicBezTo>
                  <a:cubicBezTo>
                    <a:pt x="1009" y="7751"/>
                    <a:pt x="725" y="6806"/>
                    <a:pt x="725" y="5861"/>
                  </a:cubicBezTo>
                  <a:cubicBezTo>
                    <a:pt x="725" y="3025"/>
                    <a:pt x="3056" y="694"/>
                    <a:pt x="5892" y="694"/>
                  </a:cubicBezTo>
                  <a:close/>
                  <a:moveTo>
                    <a:pt x="5892" y="1"/>
                  </a:moveTo>
                  <a:cubicBezTo>
                    <a:pt x="4348" y="1"/>
                    <a:pt x="2867" y="568"/>
                    <a:pt x="1733" y="1733"/>
                  </a:cubicBezTo>
                  <a:cubicBezTo>
                    <a:pt x="631" y="2836"/>
                    <a:pt x="0" y="4285"/>
                    <a:pt x="0" y="5861"/>
                  </a:cubicBezTo>
                  <a:cubicBezTo>
                    <a:pt x="0" y="6869"/>
                    <a:pt x="284" y="7908"/>
                    <a:pt x="851" y="8822"/>
                  </a:cubicBezTo>
                  <a:lnTo>
                    <a:pt x="63" y="11248"/>
                  </a:lnTo>
                  <a:cubicBezTo>
                    <a:pt x="0" y="11374"/>
                    <a:pt x="63" y="11531"/>
                    <a:pt x="127" y="11594"/>
                  </a:cubicBezTo>
                  <a:cubicBezTo>
                    <a:pt x="197" y="11665"/>
                    <a:pt x="304" y="11701"/>
                    <a:pt x="392" y="11701"/>
                  </a:cubicBezTo>
                  <a:cubicBezTo>
                    <a:pt x="422" y="11701"/>
                    <a:pt x="449" y="11697"/>
                    <a:pt x="473" y="11689"/>
                  </a:cubicBezTo>
                  <a:lnTo>
                    <a:pt x="2930" y="10901"/>
                  </a:lnTo>
                  <a:cubicBezTo>
                    <a:pt x="3844" y="11437"/>
                    <a:pt x="4852" y="11720"/>
                    <a:pt x="5892" y="11720"/>
                  </a:cubicBezTo>
                  <a:cubicBezTo>
                    <a:pt x="7404" y="11720"/>
                    <a:pt x="8916" y="11122"/>
                    <a:pt x="10019" y="9988"/>
                  </a:cubicBezTo>
                  <a:cubicBezTo>
                    <a:pt x="11122" y="8885"/>
                    <a:pt x="11752" y="7436"/>
                    <a:pt x="11752" y="5861"/>
                  </a:cubicBezTo>
                  <a:cubicBezTo>
                    <a:pt x="11752" y="4317"/>
                    <a:pt x="11153" y="2805"/>
                    <a:pt x="10019" y="1702"/>
                  </a:cubicBezTo>
                  <a:cubicBezTo>
                    <a:pt x="8885" y="568"/>
                    <a:pt x="7404" y="1"/>
                    <a:pt x="589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46" name="Google Shape;7046;p50"/>
          <p:cNvGrpSpPr/>
          <p:nvPr/>
        </p:nvGrpSpPr>
        <p:grpSpPr>
          <a:xfrm>
            <a:off x="2295378" y="2503118"/>
            <a:ext cx="334031" cy="334031"/>
            <a:chOff x="-34776500" y="2631825"/>
            <a:chExt cx="291450" cy="291450"/>
          </a:xfrm>
          <a:solidFill>
            <a:srgbClr val="171536"/>
          </a:solidFill>
        </p:grpSpPr>
        <p:sp>
          <p:nvSpPr>
            <p:cNvPr id="7047" name="Google Shape;7047;p50"/>
            <p:cNvSpPr/>
            <p:nvPr/>
          </p:nvSpPr>
          <p:spPr>
            <a:xfrm>
              <a:off x="-34691425" y="2666500"/>
              <a:ext cx="120525" cy="154400"/>
            </a:xfrm>
            <a:custGeom>
              <a:avLst/>
              <a:gdLst/>
              <a:ahLst/>
              <a:cxnLst/>
              <a:rect l="l" t="t" r="r" b="b"/>
              <a:pathLst>
                <a:path w="4821" h="6176" extrusionOk="0">
                  <a:moveTo>
                    <a:pt x="2331" y="693"/>
                  </a:moveTo>
                  <a:cubicBezTo>
                    <a:pt x="3277" y="693"/>
                    <a:pt x="4033" y="1449"/>
                    <a:pt x="4033" y="2394"/>
                  </a:cubicBezTo>
                  <a:cubicBezTo>
                    <a:pt x="4096" y="2899"/>
                    <a:pt x="3844" y="3466"/>
                    <a:pt x="3403" y="3781"/>
                  </a:cubicBezTo>
                  <a:cubicBezTo>
                    <a:pt x="3151" y="3970"/>
                    <a:pt x="2741" y="4348"/>
                    <a:pt x="2741" y="4946"/>
                  </a:cubicBezTo>
                  <a:lnTo>
                    <a:pt x="2741" y="5135"/>
                  </a:lnTo>
                  <a:cubicBezTo>
                    <a:pt x="2741" y="5356"/>
                    <a:pt x="2583" y="5513"/>
                    <a:pt x="2363" y="5513"/>
                  </a:cubicBezTo>
                  <a:cubicBezTo>
                    <a:pt x="2174" y="5513"/>
                    <a:pt x="2016" y="5356"/>
                    <a:pt x="2016" y="5135"/>
                  </a:cubicBezTo>
                  <a:lnTo>
                    <a:pt x="2016" y="4946"/>
                  </a:lnTo>
                  <a:cubicBezTo>
                    <a:pt x="2016" y="4285"/>
                    <a:pt x="2363" y="3655"/>
                    <a:pt x="2962" y="3214"/>
                  </a:cubicBezTo>
                  <a:cubicBezTo>
                    <a:pt x="3245" y="3025"/>
                    <a:pt x="3403" y="2710"/>
                    <a:pt x="3403" y="2394"/>
                  </a:cubicBezTo>
                  <a:cubicBezTo>
                    <a:pt x="3403" y="1827"/>
                    <a:pt x="2930" y="1355"/>
                    <a:pt x="2363" y="1355"/>
                  </a:cubicBezTo>
                  <a:cubicBezTo>
                    <a:pt x="1827" y="1355"/>
                    <a:pt x="1355" y="1827"/>
                    <a:pt x="1355" y="2394"/>
                  </a:cubicBezTo>
                  <a:cubicBezTo>
                    <a:pt x="1355" y="2583"/>
                    <a:pt x="1197" y="2741"/>
                    <a:pt x="1008" y="2741"/>
                  </a:cubicBezTo>
                  <a:cubicBezTo>
                    <a:pt x="788" y="2741"/>
                    <a:pt x="630" y="2583"/>
                    <a:pt x="630" y="2394"/>
                  </a:cubicBezTo>
                  <a:cubicBezTo>
                    <a:pt x="630" y="1449"/>
                    <a:pt x="1386" y="693"/>
                    <a:pt x="2331" y="693"/>
                  </a:cubicBezTo>
                  <a:close/>
                  <a:moveTo>
                    <a:pt x="2426" y="0"/>
                  </a:moveTo>
                  <a:cubicBezTo>
                    <a:pt x="1071" y="0"/>
                    <a:pt x="0" y="1040"/>
                    <a:pt x="0" y="2394"/>
                  </a:cubicBezTo>
                  <a:cubicBezTo>
                    <a:pt x="0" y="2930"/>
                    <a:pt x="473" y="3403"/>
                    <a:pt x="1040" y="3403"/>
                  </a:cubicBezTo>
                  <a:cubicBezTo>
                    <a:pt x="1575" y="3403"/>
                    <a:pt x="2048" y="2930"/>
                    <a:pt x="2048" y="2394"/>
                  </a:cubicBezTo>
                  <a:cubicBezTo>
                    <a:pt x="2048" y="2205"/>
                    <a:pt x="2205" y="2048"/>
                    <a:pt x="2426" y="2048"/>
                  </a:cubicBezTo>
                  <a:cubicBezTo>
                    <a:pt x="2615" y="2048"/>
                    <a:pt x="2772" y="2205"/>
                    <a:pt x="2772" y="2394"/>
                  </a:cubicBezTo>
                  <a:cubicBezTo>
                    <a:pt x="2772" y="2520"/>
                    <a:pt x="2741" y="2583"/>
                    <a:pt x="2615" y="2646"/>
                  </a:cubicBezTo>
                  <a:cubicBezTo>
                    <a:pt x="1827" y="3245"/>
                    <a:pt x="1386" y="4064"/>
                    <a:pt x="1386" y="4946"/>
                  </a:cubicBezTo>
                  <a:lnTo>
                    <a:pt x="1386" y="5135"/>
                  </a:lnTo>
                  <a:cubicBezTo>
                    <a:pt x="1386" y="5702"/>
                    <a:pt x="1859" y="6175"/>
                    <a:pt x="2426" y="6175"/>
                  </a:cubicBezTo>
                  <a:cubicBezTo>
                    <a:pt x="2962" y="6175"/>
                    <a:pt x="3434" y="5702"/>
                    <a:pt x="3434" y="5135"/>
                  </a:cubicBezTo>
                  <a:lnTo>
                    <a:pt x="3434" y="4946"/>
                  </a:lnTo>
                  <a:cubicBezTo>
                    <a:pt x="3434" y="4663"/>
                    <a:pt x="3686" y="4442"/>
                    <a:pt x="3844" y="4316"/>
                  </a:cubicBezTo>
                  <a:cubicBezTo>
                    <a:pt x="4474" y="3875"/>
                    <a:pt x="4820" y="3151"/>
                    <a:pt x="4820" y="2394"/>
                  </a:cubicBezTo>
                  <a:cubicBezTo>
                    <a:pt x="4789" y="1040"/>
                    <a:pt x="3718" y="0"/>
                    <a:pt x="24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8" name="Google Shape;7048;p50"/>
            <p:cNvSpPr/>
            <p:nvPr/>
          </p:nvSpPr>
          <p:spPr>
            <a:xfrm>
              <a:off x="-34656775" y="2837400"/>
              <a:ext cx="51200" cy="51225"/>
            </a:xfrm>
            <a:custGeom>
              <a:avLst/>
              <a:gdLst/>
              <a:ahLst/>
              <a:cxnLst/>
              <a:rect l="l" t="t" r="r" b="b"/>
              <a:pathLst>
                <a:path w="2048" h="2049" extrusionOk="0">
                  <a:moveTo>
                    <a:pt x="1040" y="662"/>
                  </a:moveTo>
                  <a:cubicBezTo>
                    <a:pt x="1229" y="662"/>
                    <a:pt x="1386" y="820"/>
                    <a:pt x="1386" y="1040"/>
                  </a:cubicBezTo>
                  <a:cubicBezTo>
                    <a:pt x="1386" y="1229"/>
                    <a:pt x="1197" y="1387"/>
                    <a:pt x="1040" y="1387"/>
                  </a:cubicBezTo>
                  <a:cubicBezTo>
                    <a:pt x="819" y="1387"/>
                    <a:pt x="662" y="1229"/>
                    <a:pt x="662" y="1040"/>
                  </a:cubicBezTo>
                  <a:cubicBezTo>
                    <a:pt x="662" y="820"/>
                    <a:pt x="819" y="662"/>
                    <a:pt x="1040" y="662"/>
                  </a:cubicBezTo>
                  <a:close/>
                  <a:moveTo>
                    <a:pt x="1040" y="1"/>
                  </a:moveTo>
                  <a:cubicBezTo>
                    <a:pt x="473" y="1"/>
                    <a:pt x="0" y="473"/>
                    <a:pt x="0" y="1040"/>
                  </a:cubicBezTo>
                  <a:cubicBezTo>
                    <a:pt x="0" y="1576"/>
                    <a:pt x="473" y="2048"/>
                    <a:pt x="1040" y="2048"/>
                  </a:cubicBezTo>
                  <a:cubicBezTo>
                    <a:pt x="1576" y="2048"/>
                    <a:pt x="2048" y="1576"/>
                    <a:pt x="2048" y="1040"/>
                  </a:cubicBezTo>
                  <a:cubicBezTo>
                    <a:pt x="2048" y="473"/>
                    <a:pt x="1576" y="1"/>
                    <a:pt x="104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9" name="Google Shape;7049;p50"/>
            <p:cNvSpPr/>
            <p:nvPr/>
          </p:nvSpPr>
          <p:spPr>
            <a:xfrm>
              <a:off x="-34776500" y="2631825"/>
              <a:ext cx="291450" cy="291450"/>
            </a:xfrm>
            <a:custGeom>
              <a:avLst/>
              <a:gdLst/>
              <a:ahLst/>
              <a:cxnLst/>
              <a:rect l="l" t="t" r="r" b="b"/>
              <a:pathLst>
                <a:path w="11658" h="11658" extrusionOk="0">
                  <a:moveTo>
                    <a:pt x="5829" y="662"/>
                  </a:moveTo>
                  <a:cubicBezTo>
                    <a:pt x="8664" y="662"/>
                    <a:pt x="10964" y="2994"/>
                    <a:pt x="10964" y="5829"/>
                  </a:cubicBezTo>
                  <a:cubicBezTo>
                    <a:pt x="10933" y="8665"/>
                    <a:pt x="8664" y="10996"/>
                    <a:pt x="5829" y="10996"/>
                  </a:cubicBezTo>
                  <a:cubicBezTo>
                    <a:pt x="2993" y="10996"/>
                    <a:pt x="662" y="8665"/>
                    <a:pt x="662" y="5829"/>
                  </a:cubicBezTo>
                  <a:cubicBezTo>
                    <a:pt x="662" y="2994"/>
                    <a:pt x="2993" y="662"/>
                    <a:pt x="5829" y="662"/>
                  </a:cubicBezTo>
                  <a:close/>
                  <a:moveTo>
                    <a:pt x="5829" y="1"/>
                  </a:moveTo>
                  <a:cubicBezTo>
                    <a:pt x="2584" y="1"/>
                    <a:pt x="0" y="2647"/>
                    <a:pt x="0" y="5829"/>
                  </a:cubicBezTo>
                  <a:cubicBezTo>
                    <a:pt x="0" y="9043"/>
                    <a:pt x="2615" y="11658"/>
                    <a:pt x="5829" y="11658"/>
                  </a:cubicBezTo>
                  <a:cubicBezTo>
                    <a:pt x="9042" y="11658"/>
                    <a:pt x="11657" y="9011"/>
                    <a:pt x="11657" y="5829"/>
                  </a:cubicBezTo>
                  <a:cubicBezTo>
                    <a:pt x="11657" y="2584"/>
                    <a:pt x="9011" y="1"/>
                    <a:pt x="582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50" name="Google Shape;7050;p50"/>
          <p:cNvGrpSpPr/>
          <p:nvPr/>
        </p:nvGrpSpPr>
        <p:grpSpPr>
          <a:xfrm>
            <a:off x="4403027" y="1680304"/>
            <a:ext cx="334919" cy="338529"/>
            <a:chOff x="-32956300" y="1915900"/>
            <a:chExt cx="292225" cy="295375"/>
          </a:xfrm>
          <a:solidFill>
            <a:srgbClr val="171536"/>
          </a:solidFill>
        </p:grpSpPr>
        <p:sp>
          <p:nvSpPr>
            <p:cNvPr id="7051" name="Google Shape;7051;p50"/>
            <p:cNvSpPr/>
            <p:nvPr/>
          </p:nvSpPr>
          <p:spPr>
            <a:xfrm>
              <a:off x="-32956300" y="1915900"/>
              <a:ext cx="292225" cy="295375"/>
            </a:xfrm>
            <a:custGeom>
              <a:avLst/>
              <a:gdLst/>
              <a:ahLst/>
              <a:cxnLst/>
              <a:rect l="l" t="t" r="r" b="b"/>
              <a:pathLst>
                <a:path w="11689" h="11815" extrusionOk="0">
                  <a:moveTo>
                    <a:pt x="10996" y="2079"/>
                  </a:moveTo>
                  <a:lnTo>
                    <a:pt x="10996" y="3466"/>
                  </a:lnTo>
                  <a:lnTo>
                    <a:pt x="10334" y="3466"/>
                  </a:lnTo>
                  <a:lnTo>
                    <a:pt x="10334" y="2079"/>
                  </a:lnTo>
                  <a:close/>
                  <a:moveTo>
                    <a:pt x="10996" y="4127"/>
                  </a:moveTo>
                  <a:lnTo>
                    <a:pt x="10996" y="5513"/>
                  </a:lnTo>
                  <a:lnTo>
                    <a:pt x="10303" y="5513"/>
                  </a:lnTo>
                  <a:lnTo>
                    <a:pt x="10303" y="4127"/>
                  </a:lnTo>
                  <a:close/>
                  <a:moveTo>
                    <a:pt x="10996" y="6175"/>
                  </a:moveTo>
                  <a:lnTo>
                    <a:pt x="10996" y="7561"/>
                  </a:lnTo>
                  <a:lnTo>
                    <a:pt x="10334" y="7561"/>
                  </a:lnTo>
                  <a:lnTo>
                    <a:pt x="10334" y="6175"/>
                  </a:lnTo>
                  <a:close/>
                  <a:moveTo>
                    <a:pt x="2741" y="536"/>
                  </a:moveTo>
                  <a:lnTo>
                    <a:pt x="2741" y="10869"/>
                  </a:lnTo>
                  <a:lnTo>
                    <a:pt x="1733" y="10869"/>
                  </a:lnTo>
                  <a:cubicBezTo>
                    <a:pt x="1679" y="10914"/>
                    <a:pt x="1627" y="10934"/>
                    <a:pt x="1581" y="10934"/>
                  </a:cubicBezTo>
                  <a:cubicBezTo>
                    <a:pt x="1467" y="10934"/>
                    <a:pt x="1387" y="10815"/>
                    <a:pt x="1387" y="10680"/>
                  </a:cubicBezTo>
                  <a:lnTo>
                    <a:pt x="1387" y="10334"/>
                  </a:lnTo>
                  <a:lnTo>
                    <a:pt x="1733" y="10334"/>
                  </a:lnTo>
                  <a:cubicBezTo>
                    <a:pt x="1922" y="10334"/>
                    <a:pt x="2080" y="10145"/>
                    <a:pt x="2080" y="9956"/>
                  </a:cubicBezTo>
                  <a:cubicBezTo>
                    <a:pt x="2080" y="9767"/>
                    <a:pt x="1922" y="9609"/>
                    <a:pt x="1733" y="9609"/>
                  </a:cubicBezTo>
                  <a:lnTo>
                    <a:pt x="1387" y="9609"/>
                  </a:lnTo>
                  <a:lnTo>
                    <a:pt x="1387" y="8223"/>
                  </a:lnTo>
                  <a:lnTo>
                    <a:pt x="1733" y="8223"/>
                  </a:lnTo>
                  <a:cubicBezTo>
                    <a:pt x="1922" y="8223"/>
                    <a:pt x="2080" y="8065"/>
                    <a:pt x="2080" y="7876"/>
                  </a:cubicBezTo>
                  <a:cubicBezTo>
                    <a:pt x="2080" y="7687"/>
                    <a:pt x="1922" y="7530"/>
                    <a:pt x="1733" y="7530"/>
                  </a:cubicBezTo>
                  <a:lnTo>
                    <a:pt x="1387" y="7530"/>
                  </a:lnTo>
                  <a:lnTo>
                    <a:pt x="1387" y="6143"/>
                  </a:lnTo>
                  <a:lnTo>
                    <a:pt x="1733" y="6143"/>
                  </a:lnTo>
                  <a:cubicBezTo>
                    <a:pt x="1922" y="6143"/>
                    <a:pt x="2080" y="5986"/>
                    <a:pt x="2080" y="5797"/>
                  </a:cubicBezTo>
                  <a:cubicBezTo>
                    <a:pt x="2080" y="5576"/>
                    <a:pt x="1922" y="5419"/>
                    <a:pt x="1733" y="5419"/>
                  </a:cubicBezTo>
                  <a:lnTo>
                    <a:pt x="1387" y="5419"/>
                  </a:lnTo>
                  <a:lnTo>
                    <a:pt x="1387" y="4064"/>
                  </a:lnTo>
                  <a:lnTo>
                    <a:pt x="1733" y="4064"/>
                  </a:lnTo>
                  <a:cubicBezTo>
                    <a:pt x="1922" y="4064"/>
                    <a:pt x="2080" y="3907"/>
                    <a:pt x="2080" y="3686"/>
                  </a:cubicBezTo>
                  <a:cubicBezTo>
                    <a:pt x="2080" y="3497"/>
                    <a:pt x="1922" y="3340"/>
                    <a:pt x="1733" y="3340"/>
                  </a:cubicBezTo>
                  <a:lnTo>
                    <a:pt x="1387" y="3340"/>
                  </a:lnTo>
                  <a:lnTo>
                    <a:pt x="1387" y="1953"/>
                  </a:lnTo>
                  <a:lnTo>
                    <a:pt x="1733" y="1953"/>
                  </a:lnTo>
                  <a:cubicBezTo>
                    <a:pt x="1922" y="1953"/>
                    <a:pt x="2080" y="1796"/>
                    <a:pt x="2080" y="1607"/>
                  </a:cubicBezTo>
                  <a:cubicBezTo>
                    <a:pt x="2080" y="1418"/>
                    <a:pt x="1922" y="1260"/>
                    <a:pt x="1733" y="1260"/>
                  </a:cubicBezTo>
                  <a:lnTo>
                    <a:pt x="1387" y="1260"/>
                  </a:lnTo>
                  <a:lnTo>
                    <a:pt x="1387" y="914"/>
                  </a:lnTo>
                  <a:cubicBezTo>
                    <a:pt x="1387" y="693"/>
                    <a:pt x="1544" y="536"/>
                    <a:pt x="1733" y="536"/>
                  </a:cubicBezTo>
                  <a:close/>
                  <a:moveTo>
                    <a:pt x="9263" y="725"/>
                  </a:moveTo>
                  <a:cubicBezTo>
                    <a:pt x="9452" y="725"/>
                    <a:pt x="9609" y="882"/>
                    <a:pt x="9609" y="1071"/>
                  </a:cubicBezTo>
                  <a:lnTo>
                    <a:pt x="9609" y="10680"/>
                  </a:lnTo>
                  <a:cubicBezTo>
                    <a:pt x="9609" y="10869"/>
                    <a:pt x="9452" y="11027"/>
                    <a:pt x="9263" y="11027"/>
                  </a:cubicBezTo>
                  <a:lnTo>
                    <a:pt x="3371" y="11027"/>
                  </a:lnTo>
                  <a:lnTo>
                    <a:pt x="3371" y="725"/>
                  </a:lnTo>
                  <a:close/>
                  <a:moveTo>
                    <a:pt x="1733" y="0"/>
                  </a:moveTo>
                  <a:cubicBezTo>
                    <a:pt x="1166" y="0"/>
                    <a:pt x="694" y="473"/>
                    <a:pt x="694" y="1040"/>
                  </a:cubicBezTo>
                  <a:lnTo>
                    <a:pt x="694" y="1386"/>
                  </a:lnTo>
                  <a:lnTo>
                    <a:pt x="347" y="1386"/>
                  </a:lnTo>
                  <a:cubicBezTo>
                    <a:pt x="158" y="1386"/>
                    <a:pt x="0" y="1544"/>
                    <a:pt x="0" y="1733"/>
                  </a:cubicBezTo>
                  <a:cubicBezTo>
                    <a:pt x="0" y="1922"/>
                    <a:pt x="158" y="2079"/>
                    <a:pt x="347" y="2079"/>
                  </a:cubicBezTo>
                  <a:lnTo>
                    <a:pt x="694" y="2079"/>
                  </a:lnTo>
                  <a:lnTo>
                    <a:pt x="694" y="3466"/>
                  </a:lnTo>
                  <a:lnTo>
                    <a:pt x="347" y="3466"/>
                  </a:lnTo>
                  <a:cubicBezTo>
                    <a:pt x="158" y="3466"/>
                    <a:pt x="0" y="3623"/>
                    <a:pt x="0" y="3812"/>
                  </a:cubicBezTo>
                  <a:cubicBezTo>
                    <a:pt x="0" y="4033"/>
                    <a:pt x="158" y="4190"/>
                    <a:pt x="347" y="4190"/>
                  </a:cubicBezTo>
                  <a:lnTo>
                    <a:pt x="694" y="4190"/>
                  </a:lnTo>
                  <a:lnTo>
                    <a:pt x="694" y="5545"/>
                  </a:lnTo>
                  <a:lnTo>
                    <a:pt x="347" y="5545"/>
                  </a:lnTo>
                  <a:cubicBezTo>
                    <a:pt x="158" y="5545"/>
                    <a:pt x="0" y="5702"/>
                    <a:pt x="0" y="5923"/>
                  </a:cubicBezTo>
                  <a:cubicBezTo>
                    <a:pt x="0" y="6112"/>
                    <a:pt x="158" y="6269"/>
                    <a:pt x="347" y="6269"/>
                  </a:cubicBezTo>
                  <a:lnTo>
                    <a:pt x="694" y="6269"/>
                  </a:lnTo>
                  <a:lnTo>
                    <a:pt x="694" y="7656"/>
                  </a:lnTo>
                  <a:lnTo>
                    <a:pt x="347" y="7656"/>
                  </a:lnTo>
                  <a:cubicBezTo>
                    <a:pt x="158" y="7656"/>
                    <a:pt x="0" y="7813"/>
                    <a:pt x="0" y="8002"/>
                  </a:cubicBezTo>
                  <a:cubicBezTo>
                    <a:pt x="0" y="8191"/>
                    <a:pt x="158" y="8349"/>
                    <a:pt x="347" y="8349"/>
                  </a:cubicBezTo>
                  <a:lnTo>
                    <a:pt x="694" y="8349"/>
                  </a:lnTo>
                  <a:lnTo>
                    <a:pt x="694" y="9735"/>
                  </a:lnTo>
                  <a:lnTo>
                    <a:pt x="347" y="9735"/>
                  </a:lnTo>
                  <a:cubicBezTo>
                    <a:pt x="158" y="9735"/>
                    <a:pt x="0" y="9893"/>
                    <a:pt x="0" y="10082"/>
                  </a:cubicBezTo>
                  <a:cubicBezTo>
                    <a:pt x="0" y="10271"/>
                    <a:pt x="158" y="10428"/>
                    <a:pt x="347" y="10428"/>
                  </a:cubicBezTo>
                  <a:lnTo>
                    <a:pt x="694" y="10428"/>
                  </a:lnTo>
                  <a:lnTo>
                    <a:pt x="694" y="10806"/>
                  </a:lnTo>
                  <a:cubicBezTo>
                    <a:pt x="694" y="11342"/>
                    <a:pt x="1166" y="11814"/>
                    <a:pt x="1733" y="11814"/>
                  </a:cubicBezTo>
                  <a:lnTo>
                    <a:pt x="9294" y="11814"/>
                  </a:lnTo>
                  <a:cubicBezTo>
                    <a:pt x="9830" y="11814"/>
                    <a:pt x="10303" y="11342"/>
                    <a:pt x="10303" y="10806"/>
                  </a:cubicBezTo>
                  <a:lnTo>
                    <a:pt x="10303" y="8380"/>
                  </a:lnTo>
                  <a:lnTo>
                    <a:pt x="11342" y="8380"/>
                  </a:lnTo>
                  <a:cubicBezTo>
                    <a:pt x="11531" y="8380"/>
                    <a:pt x="11689" y="8223"/>
                    <a:pt x="11689" y="8034"/>
                  </a:cubicBezTo>
                  <a:lnTo>
                    <a:pt x="11689" y="1859"/>
                  </a:lnTo>
                  <a:cubicBezTo>
                    <a:pt x="11689" y="1544"/>
                    <a:pt x="11531" y="1386"/>
                    <a:pt x="11342" y="1386"/>
                  </a:cubicBezTo>
                  <a:lnTo>
                    <a:pt x="10303" y="1386"/>
                  </a:lnTo>
                  <a:lnTo>
                    <a:pt x="10303" y="1040"/>
                  </a:lnTo>
                  <a:cubicBezTo>
                    <a:pt x="10303" y="473"/>
                    <a:pt x="9830" y="0"/>
                    <a:pt x="929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2" name="Google Shape;7052;p50"/>
            <p:cNvSpPr/>
            <p:nvPr/>
          </p:nvSpPr>
          <p:spPr>
            <a:xfrm>
              <a:off x="-32836575" y="1967875"/>
              <a:ext cx="85875" cy="188250"/>
            </a:xfrm>
            <a:custGeom>
              <a:avLst/>
              <a:gdLst/>
              <a:ahLst/>
              <a:cxnLst/>
              <a:rect l="l" t="t" r="r" b="b"/>
              <a:pathLst>
                <a:path w="3435" h="7530" extrusionOk="0">
                  <a:moveTo>
                    <a:pt x="2773" y="693"/>
                  </a:moveTo>
                  <a:lnTo>
                    <a:pt x="2773" y="2048"/>
                  </a:lnTo>
                  <a:lnTo>
                    <a:pt x="1733" y="2048"/>
                  </a:lnTo>
                  <a:cubicBezTo>
                    <a:pt x="1544" y="2048"/>
                    <a:pt x="1386" y="2206"/>
                    <a:pt x="1386" y="2426"/>
                  </a:cubicBezTo>
                  <a:lnTo>
                    <a:pt x="1386" y="5136"/>
                  </a:lnTo>
                  <a:cubicBezTo>
                    <a:pt x="1386" y="5325"/>
                    <a:pt x="1544" y="5482"/>
                    <a:pt x="1733" y="5482"/>
                  </a:cubicBezTo>
                  <a:lnTo>
                    <a:pt x="2773" y="5482"/>
                  </a:lnTo>
                  <a:lnTo>
                    <a:pt x="2773" y="6868"/>
                  </a:lnTo>
                  <a:lnTo>
                    <a:pt x="1733" y="6868"/>
                  </a:lnTo>
                  <a:cubicBezTo>
                    <a:pt x="1197" y="6868"/>
                    <a:pt x="725" y="6396"/>
                    <a:pt x="725" y="5829"/>
                  </a:cubicBezTo>
                  <a:lnTo>
                    <a:pt x="725" y="1733"/>
                  </a:lnTo>
                  <a:cubicBezTo>
                    <a:pt x="725" y="1198"/>
                    <a:pt x="1197" y="693"/>
                    <a:pt x="1733" y="693"/>
                  </a:cubicBezTo>
                  <a:close/>
                  <a:moveTo>
                    <a:pt x="1701" y="0"/>
                  </a:moveTo>
                  <a:cubicBezTo>
                    <a:pt x="756" y="0"/>
                    <a:pt x="0" y="788"/>
                    <a:pt x="0" y="1733"/>
                  </a:cubicBezTo>
                  <a:lnTo>
                    <a:pt x="0" y="5829"/>
                  </a:lnTo>
                  <a:cubicBezTo>
                    <a:pt x="0" y="6774"/>
                    <a:pt x="756" y="7530"/>
                    <a:pt x="1701" y="7530"/>
                  </a:cubicBezTo>
                  <a:lnTo>
                    <a:pt x="3088" y="7530"/>
                  </a:lnTo>
                  <a:cubicBezTo>
                    <a:pt x="3277" y="7530"/>
                    <a:pt x="3434" y="7372"/>
                    <a:pt x="3434" y="7183"/>
                  </a:cubicBezTo>
                  <a:lnTo>
                    <a:pt x="3434" y="5136"/>
                  </a:lnTo>
                  <a:cubicBezTo>
                    <a:pt x="3434" y="4947"/>
                    <a:pt x="3277" y="4789"/>
                    <a:pt x="3088" y="4789"/>
                  </a:cubicBezTo>
                  <a:lnTo>
                    <a:pt x="2048" y="4789"/>
                  </a:lnTo>
                  <a:lnTo>
                    <a:pt x="2048" y="2741"/>
                  </a:lnTo>
                  <a:lnTo>
                    <a:pt x="3088" y="2741"/>
                  </a:lnTo>
                  <a:cubicBezTo>
                    <a:pt x="3277" y="2741"/>
                    <a:pt x="3434" y="2552"/>
                    <a:pt x="3434" y="2363"/>
                  </a:cubicBezTo>
                  <a:lnTo>
                    <a:pt x="3434" y="284"/>
                  </a:lnTo>
                  <a:cubicBezTo>
                    <a:pt x="3434" y="158"/>
                    <a:pt x="3277" y="0"/>
                    <a:pt x="308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053" name="Google Shape;7053;p50"/>
          <p:cNvSpPr/>
          <p:nvPr/>
        </p:nvSpPr>
        <p:spPr>
          <a:xfrm>
            <a:off x="4401325" y="2108748"/>
            <a:ext cx="334919" cy="334002"/>
          </a:xfrm>
          <a:custGeom>
            <a:avLst/>
            <a:gdLst/>
            <a:ahLst/>
            <a:cxnLst/>
            <a:rect l="l" t="t" r="r" b="b"/>
            <a:pathLst>
              <a:path w="11689" h="11657" extrusionOk="0">
                <a:moveTo>
                  <a:pt x="5829" y="725"/>
                </a:moveTo>
                <a:cubicBezTo>
                  <a:pt x="6112" y="725"/>
                  <a:pt x="6333" y="882"/>
                  <a:pt x="6427" y="1134"/>
                </a:cubicBezTo>
                <a:lnTo>
                  <a:pt x="6774" y="2080"/>
                </a:lnTo>
                <a:lnTo>
                  <a:pt x="4915" y="2080"/>
                </a:lnTo>
                <a:lnTo>
                  <a:pt x="5262" y="1134"/>
                </a:lnTo>
                <a:cubicBezTo>
                  <a:pt x="5356" y="882"/>
                  <a:pt x="5577" y="725"/>
                  <a:pt x="5829" y="725"/>
                </a:cubicBezTo>
                <a:close/>
                <a:moveTo>
                  <a:pt x="7058" y="2773"/>
                </a:moveTo>
                <a:lnTo>
                  <a:pt x="7782" y="4852"/>
                </a:lnTo>
                <a:lnTo>
                  <a:pt x="3970" y="4852"/>
                </a:lnTo>
                <a:lnTo>
                  <a:pt x="4695" y="2773"/>
                </a:lnTo>
                <a:close/>
                <a:moveTo>
                  <a:pt x="8003" y="5514"/>
                </a:moveTo>
                <a:lnTo>
                  <a:pt x="8759" y="7624"/>
                </a:lnTo>
                <a:lnTo>
                  <a:pt x="2962" y="7624"/>
                </a:lnTo>
                <a:lnTo>
                  <a:pt x="3687" y="5514"/>
                </a:lnTo>
                <a:close/>
                <a:moveTo>
                  <a:pt x="8979" y="8286"/>
                </a:moveTo>
                <a:lnTo>
                  <a:pt x="9452" y="9672"/>
                </a:lnTo>
                <a:lnTo>
                  <a:pt x="2206" y="9672"/>
                </a:lnTo>
                <a:lnTo>
                  <a:pt x="2710" y="8286"/>
                </a:lnTo>
                <a:close/>
                <a:moveTo>
                  <a:pt x="10649" y="10334"/>
                </a:moveTo>
                <a:cubicBezTo>
                  <a:pt x="10838" y="10334"/>
                  <a:pt x="10996" y="10491"/>
                  <a:pt x="10996" y="10680"/>
                </a:cubicBezTo>
                <a:lnTo>
                  <a:pt x="10996" y="10995"/>
                </a:lnTo>
                <a:lnTo>
                  <a:pt x="662" y="10995"/>
                </a:lnTo>
                <a:lnTo>
                  <a:pt x="662" y="10680"/>
                </a:lnTo>
                <a:cubicBezTo>
                  <a:pt x="662" y="10491"/>
                  <a:pt x="820" y="10334"/>
                  <a:pt x="1040" y="10334"/>
                </a:cubicBezTo>
                <a:close/>
                <a:moveTo>
                  <a:pt x="5829" y="0"/>
                </a:moveTo>
                <a:cubicBezTo>
                  <a:pt x="5262" y="0"/>
                  <a:pt x="4758" y="378"/>
                  <a:pt x="4600" y="882"/>
                </a:cubicBezTo>
                <a:cubicBezTo>
                  <a:pt x="4474" y="1260"/>
                  <a:pt x="1670" y="9231"/>
                  <a:pt x="1481" y="9609"/>
                </a:cubicBezTo>
                <a:lnTo>
                  <a:pt x="1040" y="9609"/>
                </a:lnTo>
                <a:cubicBezTo>
                  <a:pt x="473" y="9609"/>
                  <a:pt x="0" y="10082"/>
                  <a:pt x="0" y="10649"/>
                </a:cubicBezTo>
                <a:lnTo>
                  <a:pt x="0" y="11310"/>
                </a:lnTo>
                <a:cubicBezTo>
                  <a:pt x="0" y="11499"/>
                  <a:pt x="158" y="11657"/>
                  <a:pt x="347" y="11657"/>
                </a:cubicBezTo>
                <a:lnTo>
                  <a:pt x="11342" y="11657"/>
                </a:lnTo>
                <a:cubicBezTo>
                  <a:pt x="11531" y="11657"/>
                  <a:pt x="11689" y="11499"/>
                  <a:pt x="11689" y="11310"/>
                </a:cubicBezTo>
                <a:lnTo>
                  <a:pt x="11689" y="10680"/>
                </a:lnTo>
                <a:cubicBezTo>
                  <a:pt x="11689" y="10082"/>
                  <a:pt x="11216" y="9609"/>
                  <a:pt x="10618" y="9609"/>
                </a:cubicBezTo>
                <a:lnTo>
                  <a:pt x="10145" y="9609"/>
                </a:lnTo>
                <a:cubicBezTo>
                  <a:pt x="9988" y="9231"/>
                  <a:pt x="7184" y="1229"/>
                  <a:pt x="7058" y="882"/>
                </a:cubicBezTo>
                <a:cubicBezTo>
                  <a:pt x="6837" y="378"/>
                  <a:pt x="6396" y="0"/>
                  <a:pt x="5829" y="0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54" name="Google Shape;7054;p50"/>
          <p:cNvSpPr/>
          <p:nvPr/>
        </p:nvSpPr>
        <p:spPr>
          <a:xfrm>
            <a:off x="4400867" y="2502778"/>
            <a:ext cx="335836" cy="334948"/>
          </a:xfrm>
          <a:custGeom>
            <a:avLst/>
            <a:gdLst/>
            <a:ahLst/>
            <a:cxnLst/>
            <a:rect l="l" t="t" r="r" b="b"/>
            <a:pathLst>
              <a:path w="11721" h="11690" extrusionOk="0">
                <a:moveTo>
                  <a:pt x="8980" y="662"/>
                </a:moveTo>
                <a:lnTo>
                  <a:pt x="8980" y="2710"/>
                </a:lnTo>
                <a:lnTo>
                  <a:pt x="7594" y="2710"/>
                </a:lnTo>
                <a:lnTo>
                  <a:pt x="7594" y="1671"/>
                </a:lnTo>
                <a:cubicBezTo>
                  <a:pt x="7594" y="1135"/>
                  <a:pt x="8066" y="662"/>
                  <a:pt x="8602" y="662"/>
                </a:cubicBezTo>
                <a:close/>
                <a:moveTo>
                  <a:pt x="9988" y="662"/>
                </a:moveTo>
                <a:cubicBezTo>
                  <a:pt x="10177" y="662"/>
                  <a:pt x="10366" y="820"/>
                  <a:pt x="10366" y="1009"/>
                </a:cubicBezTo>
                <a:lnTo>
                  <a:pt x="10366" y="2395"/>
                </a:lnTo>
                <a:cubicBezTo>
                  <a:pt x="10366" y="2584"/>
                  <a:pt x="10177" y="2742"/>
                  <a:pt x="9988" y="2742"/>
                </a:cubicBezTo>
                <a:lnTo>
                  <a:pt x="9641" y="2742"/>
                </a:lnTo>
                <a:lnTo>
                  <a:pt x="9641" y="662"/>
                </a:lnTo>
                <a:close/>
                <a:moveTo>
                  <a:pt x="10650" y="4758"/>
                </a:moveTo>
                <a:cubicBezTo>
                  <a:pt x="10870" y="4758"/>
                  <a:pt x="11028" y="4916"/>
                  <a:pt x="11028" y="5105"/>
                </a:cubicBezTo>
                <a:cubicBezTo>
                  <a:pt x="11028" y="5294"/>
                  <a:pt x="10870" y="5451"/>
                  <a:pt x="10650" y="5451"/>
                </a:cubicBezTo>
                <a:lnTo>
                  <a:pt x="9295" y="5451"/>
                </a:lnTo>
                <a:cubicBezTo>
                  <a:pt x="9074" y="5451"/>
                  <a:pt x="8917" y="5294"/>
                  <a:pt x="8917" y="5105"/>
                </a:cubicBezTo>
                <a:cubicBezTo>
                  <a:pt x="8917" y="4916"/>
                  <a:pt x="9074" y="4758"/>
                  <a:pt x="9295" y="4758"/>
                </a:cubicBezTo>
                <a:close/>
                <a:moveTo>
                  <a:pt x="10650" y="6144"/>
                </a:moveTo>
                <a:cubicBezTo>
                  <a:pt x="10870" y="6144"/>
                  <a:pt x="11028" y="6302"/>
                  <a:pt x="11028" y="6491"/>
                </a:cubicBezTo>
                <a:cubicBezTo>
                  <a:pt x="11028" y="6680"/>
                  <a:pt x="10870" y="6837"/>
                  <a:pt x="10650" y="6837"/>
                </a:cubicBezTo>
                <a:lnTo>
                  <a:pt x="9295" y="6837"/>
                </a:lnTo>
                <a:cubicBezTo>
                  <a:pt x="9074" y="6837"/>
                  <a:pt x="8917" y="6680"/>
                  <a:pt x="8917" y="6491"/>
                </a:cubicBezTo>
                <a:cubicBezTo>
                  <a:pt x="8917" y="6302"/>
                  <a:pt x="9074" y="6144"/>
                  <a:pt x="9295" y="6144"/>
                </a:cubicBezTo>
                <a:close/>
                <a:moveTo>
                  <a:pt x="3088" y="3372"/>
                </a:moveTo>
                <a:cubicBezTo>
                  <a:pt x="3309" y="3372"/>
                  <a:pt x="3467" y="3529"/>
                  <a:pt x="3467" y="3718"/>
                </a:cubicBezTo>
                <a:lnTo>
                  <a:pt x="3467" y="7814"/>
                </a:lnTo>
                <a:cubicBezTo>
                  <a:pt x="3467" y="8035"/>
                  <a:pt x="3309" y="8192"/>
                  <a:pt x="3088" y="8192"/>
                </a:cubicBezTo>
                <a:lnTo>
                  <a:pt x="2742" y="8192"/>
                </a:lnTo>
                <a:lnTo>
                  <a:pt x="2742" y="3372"/>
                </a:lnTo>
                <a:close/>
                <a:moveTo>
                  <a:pt x="9988" y="7499"/>
                </a:moveTo>
                <a:cubicBezTo>
                  <a:pt x="10177" y="7499"/>
                  <a:pt x="10335" y="7657"/>
                  <a:pt x="10335" y="7877"/>
                </a:cubicBezTo>
                <a:cubicBezTo>
                  <a:pt x="10335" y="8066"/>
                  <a:pt x="10177" y="8224"/>
                  <a:pt x="9988" y="8224"/>
                </a:cubicBezTo>
                <a:lnTo>
                  <a:pt x="9326" y="8224"/>
                </a:lnTo>
                <a:cubicBezTo>
                  <a:pt x="9137" y="8224"/>
                  <a:pt x="8980" y="8066"/>
                  <a:pt x="8980" y="7877"/>
                </a:cubicBezTo>
                <a:cubicBezTo>
                  <a:pt x="8980" y="7657"/>
                  <a:pt x="9137" y="7499"/>
                  <a:pt x="9326" y="7499"/>
                </a:cubicBezTo>
                <a:close/>
                <a:moveTo>
                  <a:pt x="9988" y="3403"/>
                </a:moveTo>
                <a:cubicBezTo>
                  <a:pt x="10177" y="3403"/>
                  <a:pt x="10335" y="3561"/>
                  <a:pt x="10335" y="3781"/>
                </a:cubicBezTo>
                <a:cubicBezTo>
                  <a:pt x="10335" y="3971"/>
                  <a:pt x="10177" y="4128"/>
                  <a:pt x="9988" y="4128"/>
                </a:cubicBezTo>
                <a:lnTo>
                  <a:pt x="7279" y="4128"/>
                </a:lnTo>
                <a:cubicBezTo>
                  <a:pt x="7090" y="4128"/>
                  <a:pt x="6932" y="4286"/>
                  <a:pt x="6932" y="4475"/>
                </a:cubicBezTo>
                <a:cubicBezTo>
                  <a:pt x="6932" y="5042"/>
                  <a:pt x="6459" y="5514"/>
                  <a:pt x="5892" y="5514"/>
                </a:cubicBezTo>
                <a:cubicBezTo>
                  <a:pt x="5703" y="5514"/>
                  <a:pt x="5546" y="5672"/>
                  <a:pt x="5546" y="5861"/>
                </a:cubicBezTo>
                <a:cubicBezTo>
                  <a:pt x="5546" y="6050"/>
                  <a:pt x="5703" y="6207"/>
                  <a:pt x="5892" y="6207"/>
                </a:cubicBezTo>
                <a:cubicBezTo>
                  <a:pt x="6302" y="6207"/>
                  <a:pt x="6649" y="6081"/>
                  <a:pt x="6932" y="5861"/>
                </a:cubicBezTo>
                <a:lnTo>
                  <a:pt x="6932" y="8255"/>
                </a:lnTo>
                <a:lnTo>
                  <a:pt x="5546" y="8255"/>
                </a:lnTo>
                <a:lnTo>
                  <a:pt x="5546" y="8192"/>
                </a:lnTo>
                <a:cubicBezTo>
                  <a:pt x="5388" y="8192"/>
                  <a:pt x="5231" y="8129"/>
                  <a:pt x="5073" y="8066"/>
                </a:cubicBezTo>
                <a:lnTo>
                  <a:pt x="4128" y="7625"/>
                </a:lnTo>
                <a:lnTo>
                  <a:pt x="4128" y="4097"/>
                </a:lnTo>
                <a:lnTo>
                  <a:pt x="4727" y="4097"/>
                </a:lnTo>
                <a:cubicBezTo>
                  <a:pt x="5105" y="4097"/>
                  <a:pt x="5514" y="3907"/>
                  <a:pt x="5766" y="3655"/>
                </a:cubicBezTo>
                <a:cubicBezTo>
                  <a:pt x="5924" y="3498"/>
                  <a:pt x="6144" y="3403"/>
                  <a:pt x="6365" y="3403"/>
                </a:cubicBezTo>
                <a:close/>
                <a:moveTo>
                  <a:pt x="1734" y="662"/>
                </a:moveTo>
                <a:cubicBezTo>
                  <a:pt x="1923" y="662"/>
                  <a:pt x="2080" y="820"/>
                  <a:pt x="2080" y="1009"/>
                </a:cubicBezTo>
                <a:lnTo>
                  <a:pt x="2080" y="9200"/>
                </a:lnTo>
                <a:cubicBezTo>
                  <a:pt x="2080" y="9389"/>
                  <a:pt x="1923" y="9547"/>
                  <a:pt x="1734" y="9547"/>
                </a:cubicBezTo>
                <a:cubicBezTo>
                  <a:pt x="1513" y="9547"/>
                  <a:pt x="1356" y="9389"/>
                  <a:pt x="1356" y="9200"/>
                </a:cubicBezTo>
                <a:lnTo>
                  <a:pt x="1356" y="1009"/>
                </a:lnTo>
                <a:cubicBezTo>
                  <a:pt x="1356" y="820"/>
                  <a:pt x="1513" y="662"/>
                  <a:pt x="1734" y="662"/>
                </a:cubicBezTo>
                <a:close/>
                <a:moveTo>
                  <a:pt x="8350" y="4790"/>
                </a:moveTo>
                <a:cubicBezTo>
                  <a:pt x="8287" y="4916"/>
                  <a:pt x="8287" y="5042"/>
                  <a:pt x="8287" y="5136"/>
                </a:cubicBezTo>
                <a:cubicBezTo>
                  <a:pt x="8287" y="5420"/>
                  <a:pt x="8413" y="5672"/>
                  <a:pt x="8570" y="5829"/>
                </a:cubicBezTo>
                <a:cubicBezTo>
                  <a:pt x="8413" y="6018"/>
                  <a:pt x="8287" y="6239"/>
                  <a:pt x="8287" y="6491"/>
                </a:cubicBezTo>
                <a:cubicBezTo>
                  <a:pt x="8287" y="6743"/>
                  <a:pt x="8413" y="6995"/>
                  <a:pt x="8570" y="7152"/>
                </a:cubicBezTo>
                <a:cubicBezTo>
                  <a:pt x="8413" y="7342"/>
                  <a:pt x="8287" y="7594"/>
                  <a:pt x="8287" y="7814"/>
                </a:cubicBezTo>
                <a:cubicBezTo>
                  <a:pt x="8287" y="8255"/>
                  <a:pt x="8570" y="8633"/>
                  <a:pt x="8980" y="8791"/>
                </a:cubicBezTo>
                <a:lnTo>
                  <a:pt x="8980" y="10965"/>
                </a:lnTo>
                <a:lnTo>
                  <a:pt x="8602" y="10965"/>
                </a:lnTo>
                <a:cubicBezTo>
                  <a:pt x="8066" y="10965"/>
                  <a:pt x="7594" y="10460"/>
                  <a:pt x="7594" y="9925"/>
                </a:cubicBezTo>
                <a:lnTo>
                  <a:pt x="7594" y="4790"/>
                </a:lnTo>
                <a:close/>
                <a:moveTo>
                  <a:pt x="9988" y="8885"/>
                </a:moveTo>
                <a:cubicBezTo>
                  <a:pt x="10177" y="8885"/>
                  <a:pt x="10335" y="9043"/>
                  <a:pt x="10335" y="9232"/>
                </a:cubicBezTo>
                <a:lnTo>
                  <a:pt x="10335" y="10618"/>
                </a:lnTo>
                <a:cubicBezTo>
                  <a:pt x="10335" y="10807"/>
                  <a:pt x="10177" y="10965"/>
                  <a:pt x="9988" y="10965"/>
                </a:cubicBezTo>
                <a:lnTo>
                  <a:pt x="9641" y="10965"/>
                </a:lnTo>
                <a:lnTo>
                  <a:pt x="9641" y="8885"/>
                </a:lnTo>
                <a:close/>
                <a:moveTo>
                  <a:pt x="1734" y="1"/>
                </a:moveTo>
                <a:cubicBezTo>
                  <a:pt x="1167" y="1"/>
                  <a:pt x="694" y="473"/>
                  <a:pt x="694" y="1009"/>
                </a:cubicBezTo>
                <a:lnTo>
                  <a:pt x="694" y="9200"/>
                </a:lnTo>
                <a:cubicBezTo>
                  <a:pt x="694" y="9641"/>
                  <a:pt x="978" y="10019"/>
                  <a:pt x="1356" y="10177"/>
                </a:cubicBezTo>
                <a:lnTo>
                  <a:pt x="1356" y="10965"/>
                </a:lnTo>
                <a:lnTo>
                  <a:pt x="348" y="10965"/>
                </a:lnTo>
                <a:cubicBezTo>
                  <a:pt x="158" y="10965"/>
                  <a:pt x="1" y="11122"/>
                  <a:pt x="1" y="11343"/>
                </a:cubicBezTo>
                <a:cubicBezTo>
                  <a:pt x="1" y="11532"/>
                  <a:pt x="158" y="11689"/>
                  <a:pt x="348" y="11689"/>
                </a:cubicBezTo>
                <a:lnTo>
                  <a:pt x="3057" y="11689"/>
                </a:lnTo>
                <a:cubicBezTo>
                  <a:pt x="3246" y="11689"/>
                  <a:pt x="3403" y="11532"/>
                  <a:pt x="3403" y="11343"/>
                </a:cubicBezTo>
                <a:cubicBezTo>
                  <a:pt x="3403" y="11122"/>
                  <a:pt x="3246" y="10965"/>
                  <a:pt x="3057" y="10965"/>
                </a:cubicBezTo>
                <a:lnTo>
                  <a:pt x="2049" y="10965"/>
                </a:lnTo>
                <a:lnTo>
                  <a:pt x="2049" y="10177"/>
                </a:lnTo>
                <a:cubicBezTo>
                  <a:pt x="2427" y="10019"/>
                  <a:pt x="2710" y="9673"/>
                  <a:pt x="2710" y="9200"/>
                </a:cubicBezTo>
                <a:lnTo>
                  <a:pt x="2710" y="8885"/>
                </a:lnTo>
                <a:lnTo>
                  <a:pt x="3057" y="8885"/>
                </a:lnTo>
                <a:cubicBezTo>
                  <a:pt x="3467" y="8885"/>
                  <a:pt x="3813" y="8665"/>
                  <a:pt x="3971" y="8350"/>
                </a:cubicBezTo>
                <a:lnTo>
                  <a:pt x="4727" y="8696"/>
                </a:lnTo>
                <a:cubicBezTo>
                  <a:pt x="4947" y="8822"/>
                  <a:pt x="5231" y="8885"/>
                  <a:pt x="5451" y="8885"/>
                </a:cubicBezTo>
                <a:lnTo>
                  <a:pt x="6838" y="8885"/>
                </a:lnTo>
                <a:lnTo>
                  <a:pt x="6838" y="9925"/>
                </a:lnTo>
                <a:cubicBezTo>
                  <a:pt x="6838" y="10870"/>
                  <a:pt x="7594" y="11689"/>
                  <a:pt x="8539" y="11689"/>
                </a:cubicBezTo>
                <a:lnTo>
                  <a:pt x="9925" y="11689"/>
                </a:lnTo>
                <a:cubicBezTo>
                  <a:pt x="10461" y="11689"/>
                  <a:pt x="10933" y="11217"/>
                  <a:pt x="10933" y="10650"/>
                </a:cubicBezTo>
                <a:lnTo>
                  <a:pt x="10933" y="9232"/>
                </a:lnTo>
                <a:cubicBezTo>
                  <a:pt x="10933" y="8980"/>
                  <a:pt x="10807" y="8728"/>
                  <a:pt x="10681" y="8570"/>
                </a:cubicBezTo>
                <a:cubicBezTo>
                  <a:pt x="10839" y="8381"/>
                  <a:pt x="10933" y="8129"/>
                  <a:pt x="10933" y="7909"/>
                </a:cubicBezTo>
                <a:cubicBezTo>
                  <a:pt x="10933" y="7783"/>
                  <a:pt x="10902" y="7625"/>
                  <a:pt x="10870" y="7499"/>
                </a:cubicBezTo>
                <a:cubicBezTo>
                  <a:pt x="11311" y="7405"/>
                  <a:pt x="11626" y="6995"/>
                  <a:pt x="11626" y="6522"/>
                </a:cubicBezTo>
                <a:cubicBezTo>
                  <a:pt x="11626" y="6239"/>
                  <a:pt x="11500" y="6018"/>
                  <a:pt x="11343" y="5861"/>
                </a:cubicBezTo>
                <a:cubicBezTo>
                  <a:pt x="11500" y="5672"/>
                  <a:pt x="11626" y="5420"/>
                  <a:pt x="11626" y="5199"/>
                </a:cubicBezTo>
                <a:cubicBezTo>
                  <a:pt x="11721" y="4632"/>
                  <a:pt x="11374" y="4254"/>
                  <a:pt x="10933" y="4128"/>
                </a:cubicBezTo>
                <a:cubicBezTo>
                  <a:pt x="10965" y="4002"/>
                  <a:pt x="11028" y="3876"/>
                  <a:pt x="11028" y="3718"/>
                </a:cubicBezTo>
                <a:cubicBezTo>
                  <a:pt x="11028" y="3466"/>
                  <a:pt x="10902" y="3214"/>
                  <a:pt x="10744" y="3057"/>
                </a:cubicBezTo>
                <a:cubicBezTo>
                  <a:pt x="10902" y="2868"/>
                  <a:pt x="11028" y="2616"/>
                  <a:pt x="11028" y="2395"/>
                </a:cubicBezTo>
                <a:lnTo>
                  <a:pt x="11028" y="1009"/>
                </a:lnTo>
                <a:cubicBezTo>
                  <a:pt x="11028" y="473"/>
                  <a:pt x="10555" y="1"/>
                  <a:pt x="9988" y="1"/>
                </a:cubicBezTo>
                <a:lnTo>
                  <a:pt x="8602" y="1"/>
                </a:lnTo>
                <a:cubicBezTo>
                  <a:pt x="7657" y="1"/>
                  <a:pt x="6932" y="726"/>
                  <a:pt x="6932" y="1671"/>
                </a:cubicBezTo>
                <a:lnTo>
                  <a:pt x="6932" y="2710"/>
                </a:lnTo>
                <a:lnTo>
                  <a:pt x="6365" y="2710"/>
                </a:lnTo>
                <a:cubicBezTo>
                  <a:pt x="5987" y="2710"/>
                  <a:pt x="5577" y="2868"/>
                  <a:pt x="5294" y="3151"/>
                </a:cubicBezTo>
                <a:cubicBezTo>
                  <a:pt x="5136" y="3309"/>
                  <a:pt x="4947" y="3372"/>
                  <a:pt x="4727" y="3372"/>
                </a:cubicBezTo>
                <a:lnTo>
                  <a:pt x="4097" y="3372"/>
                </a:lnTo>
                <a:cubicBezTo>
                  <a:pt x="3939" y="2994"/>
                  <a:pt x="3561" y="2710"/>
                  <a:pt x="3088" y="2710"/>
                </a:cubicBezTo>
                <a:lnTo>
                  <a:pt x="2742" y="2710"/>
                </a:lnTo>
                <a:lnTo>
                  <a:pt x="2742" y="1009"/>
                </a:lnTo>
                <a:cubicBezTo>
                  <a:pt x="2742" y="473"/>
                  <a:pt x="2269" y="1"/>
                  <a:pt x="1734" y="1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055" name="Google Shape;7055;p50"/>
          <p:cNvGrpSpPr/>
          <p:nvPr/>
        </p:nvGrpSpPr>
        <p:grpSpPr>
          <a:xfrm>
            <a:off x="6507301" y="1682567"/>
            <a:ext cx="336724" cy="334002"/>
            <a:chOff x="-31166825" y="1939525"/>
            <a:chExt cx="293800" cy="291425"/>
          </a:xfrm>
          <a:solidFill>
            <a:srgbClr val="171536"/>
          </a:solidFill>
        </p:grpSpPr>
        <p:sp>
          <p:nvSpPr>
            <p:cNvPr id="7056" name="Google Shape;7056;p50"/>
            <p:cNvSpPr/>
            <p:nvPr/>
          </p:nvSpPr>
          <p:spPr>
            <a:xfrm>
              <a:off x="-31166825" y="1939525"/>
              <a:ext cx="224500" cy="291425"/>
            </a:xfrm>
            <a:custGeom>
              <a:avLst/>
              <a:gdLst/>
              <a:ahLst/>
              <a:cxnLst/>
              <a:rect l="l" t="t" r="r" b="b"/>
              <a:pathLst>
                <a:path w="8980" h="11657" extrusionOk="0">
                  <a:moveTo>
                    <a:pt x="5892" y="662"/>
                  </a:moveTo>
                  <a:cubicBezTo>
                    <a:pt x="6081" y="662"/>
                    <a:pt x="6239" y="819"/>
                    <a:pt x="6239" y="1040"/>
                  </a:cubicBezTo>
                  <a:lnTo>
                    <a:pt x="6239" y="1386"/>
                  </a:lnTo>
                  <a:lnTo>
                    <a:pt x="2805" y="1386"/>
                  </a:lnTo>
                  <a:lnTo>
                    <a:pt x="2805" y="1040"/>
                  </a:lnTo>
                  <a:cubicBezTo>
                    <a:pt x="2805" y="819"/>
                    <a:pt x="2962" y="662"/>
                    <a:pt x="3120" y="662"/>
                  </a:cubicBezTo>
                  <a:close/>
                  <a:moveTo>
                    <a:pt x="8035" y="1323"/>
                  </a:moveTo>
                  <a:cubicBezTo>
                    <a:pt x="8255" y="1323"/>
                    <a:pt x="8413" y="1512"/>
                    <a:pt x="8413" y="1701"/>
                  </a:cubicBezTo>
                  <a:lnTo>
                    <a:pt x="8413" y="10617"/>
                  </a:lnTo>
                  <a:cubicBezTo>
                    <a:pt x="8413" y="10838"/>
                    <a:pt x="8255" y="10995"/>
                    <a:pt x="8035" y="10995"/>
                  </a:cubicBezTo>
                  <a:lnTo>
                    <a:pt x="1166" y="10995"/>
                  </a:lnTo>
                  <a:cubicBezTo>
                    <a:pt x="946" y="10995"/>
                    <a:pt x="788" y="10838"/>
                    <a:pt x="788" y="10617"/>
                  </a:cubicBezTo>
                  <a:lnTo>
                    <a:pt x="788" y="1701"/>
                  </a:lnTo>
                  <a:lnTo>
                    <a:pt x="757" y="1701"/>
                  </a:lnTo>
                  <a:cubicBezTo>
                    <a:pt x="757" y="1512"/>
                    <a:pt x="914" y="1323"/>
                    <a:pt x="1103" y="1323"/>
                  </a:cubicBezTo>
                  <a:lnTo>
                    <a:pt x="2143" y="1323"/>
                  </a:lnTo>
                  <a:lnTo>
                    <a:pt x="2143" y="1701"/>
                  </a:lnTo>
                  <a:cubicBezTo>
                    <a:pt x="2143" y="1890"/>
                    <a:pt x="2301" y="2048"/>
                    <a:pt x="2490" y="2048"/>
                  </a:cubicBezTo>
                  <a:lnTo>
                    <a:pt x="6617" y="2048"/>
                  </a:lnTo>
                  <a:cubicBezTo>
                    <a:pt x="6837" y="2048"/>
                    <a:pt x="6995" y="1890"/>
                    <a:pt x="6995" y="1701"/>
                  </a:cubicBezTo>
                  <a:lnTo>
                    <a:pt x="6995" y="1323"/>
                  </a:lnTo>
                  <a:close/>
                  <a:moveTo>
                    <a:pt x="3120" y="0"/>
                  </a:moveTo>
                  <a:cubicBezTo>
                    <a:pt x="2679" y="0"/>
                    <a:pt x="2301" y="284"/>
                    <a:pt x="2143" y="662"/>
                  </a:cubicBezTo>
                  <a:lnTo>
                    <a:pt x="1040" y="662"/>
                  </a:lnTo>
                  <a:cubicBezTo>
                    <a:pt x="473" y="662"/>
                    <a:pt x="1" y="1134"/>
                    <a:pt x="1" y="1701"/>
                  </a:cubicBezTo>
                  <a:lnTo>
                    <a:pt x="1" y="10649"/>
                  </a:lnTo>
                  <a:cubicBezTo>
                    <a:pt x="64" y="11216"/>
                    <a:pt x="536" y="11657"/>
                    <a:pt x="1072" y="11657"/>
                  </a:cubicBezTo>
                  <a:lnTo>
                    <a:pt x="7971" y="11657"/>
                  </a:lnTo>
                  <a:cubicBezTo>
                    <a:pt x="8507" y="11657"/>
                    <a:pt x="8980" y="11184"/>
                    <a:pt x="8980" y="10649"/>
                  </a:cubicBezTo>
                  <a:lnTo>
                    <a:pt x="8980" y="1701"/>
                  </a:lnTo>
                  <a:cubicBezTo>
                    <a:pt x="8980" y="1134"/>
                    <a:pt x="8507" y="662"/>
                    <a:pt x="7971" y="662"/>
                  </a:cubicBezTo>
                  <a:lnTo>
                    <a:pt x="6869" y="662"/>
                  </a:lnTo>
                  <a:cubicBezTo>
                    <a:pt x="6711" y="284"/>
                    <a:pt x="6365" y="0"/>
                    <a:pt x="589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7" name="Google Shape;7057;p50"/>
            <p:cNvSpPr/>
            <p:nvPr/>
          </p:nvSpPr>
          <p:spPr>
            <a:xfrm>
              <a:off x="-31131375" y="2145075"/>
              <a:ext cx="52800" cy="52800"/>
            </a:xfrm>
            <a:custGeom>
              <a:avLst/>
              <a:gdLst/>
              <a:ahLst/>
              <a:cxnLst/>
              <a:rect l="l" t="t" r="r" b="b"/>
              <a:pathLst>
                <a:path w="2112" h="2112" extrusionOk="0">
                  <a:moveTo>
                    <a:pt x="1355" y="726"/>
                  </a:moveTo>
                  <a:lnTo>
                    <a:pt x="1355" y="1387"/>
                  </a:lnTo>
                  <a:lnTo>
                    <a:pt x="694" y="1387"/>
                  </a:lnTo>
                  <a:lnTo>
                    <a:pt x="694" y="726"/>
                  </a:lnTo>
                  <a:close/>
                  <a:moveTo>
                    <a:pt x="379" y="1"/>
                  </a:moveTo>
                  <a:cubicBezTo>
                    <a:pt x="158" y="1"/>
                    <a:pt x="0" y="158"/>
                    <a:pt x="0" y="379"/>
                  </a:cubicBezTo>
                  <a:lnTo>
                    <a:pt x="0" y="1734"/>
                  </a:lnTo>
                  <a:cubicBezTo>
                    <a:pt x="0" y="1954"/>
                    <a:pt x="158" y="2112"/>
                    <a:pt x="379" y="2112"/>
                  </a:cubicBezTo>
                  <a:lnTo>
                    <a:pt x="1733" y="2112"/>
                  </a:lnTo>
                  <a:cubicBezTo>
                    <a:pt x="1954" y="2112"/>
                    <a:pt x="2111" y="1954"/>
                    <a:pt x="2111" y="1734"/>
                  </a:cubicBezTo>
                  <a:lnTo>
                    <a:pt x="2111" y="379"/>
                  </a:lnTo>
                  <a:cubicBezTo>
                    <a:pt x="2111" y="158"/>
                    <a:pt x="1954" y="1"/>
                    <a:pt x="173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8" name="Google Shape;7058;p50"/>
            <p:cNvSpPr/>
            <p:nvPr/>
          </p:nvSpPr>
          <p:spPr>
            <a:xfrm>
              <a:off x="-31131375" y="2076550"/>
              <a:ext cx="52800" cy="52025"/>
            </a:xfrm>
            <a:custGeom>
              <a:avLst/>
              <a:gdLst/>
              <a:ahLst/>
              <a:cxnLst/>
              <a:rect l="l" t="t" r="r" b="b"/>
              <a:pathLst>
                <a:path w="2112" h="2081" extrusionOk="0">
                  <a:moveTo>
                    <a:pt x="1355" y="694"/>
                  </a:moveTo>
                  <a:lnTo>
                    <a:pt x="1355" y="1356"/>
                  </a:lnTo>
                  <a:lnTo>
                    <a:pt x="694" y="1356"/>
                  </a:lnTo>
                  <a:lnTo>
                    <a:pt x="694" y="694"/>
                  </a:lnTo>
                  <a:close/>
                  <a:moveTo>
                    <a:pt x="379" y="1"/>
                  </a:moveTo>
                  <a:cubicBezTo>
                    <a:pt x="158" y="1"/>
                    <a:pt x="0" y="159"/>
                    <a:pt x="0" y="348"/>
                  </a:cubicBezTo>
                  <a:lnTo>
                    <a:pt x="0" y="1734"/>
                  </a:lnTo>
                  <a:cubicBezTo>
                    <a:pt x="0" y="1923"/>
                    <a:pt x="158" y="2080"/>
                    <a:pt x="379" y="2080"/>
                  </a:cubicBezTo>
                  <a:lnTo>
                    <a:pt x="1733" y="2080"/>
                  </a:lnTo>
                  <a:cubicBezTo>
                    <a:pt x="1954" y="2080"/>
                    <a:pt x="2111" y="1923"/>
                    <a:pt x="2111" y="1734"/>
                  </a:cubicBezTo>
                  <a:lnTo>
                    <a:pt x="2111" y="348"/>
                  </a:lnTo>
                  <a:cubicBezTo>
                    <a:pt x="2111" y="159"/>
                    <a:pt x="1954" y="1"/>
                    <a:pt x="173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9" name="Google Shape;7059;p50"/>
            <p:cNvSpPr/>
            <p:nvPr/>
          </p:nvSpPr>
          <p:spPr>
            <a:xfrm>
              <a:off x="-31131375" y="2007250"/>
              <a:ext cx="52800" cy="52800"/>
            </a:xfrm>
            <a:custGeom>
              <a:avLst/>
              <a:gdLst/>
              <a:ahLst/>
              <a:cxnLst/>
              <a:rect l="l" t="t" r="r" b="b"/>
              <a:pathLst>
                <a:path w="2112" h="2112" extrusionOk="0">
                  <a:moveTo>
                    <a:pt x="1355" y="725"/>
                  </a:moveTo>
                  <a:lnTo>
                    <a:pt x="1355" y="1387"/>
                  </a:lnTo>
                  <a:lnTo>
                    <a:pt x="694" y="1387"/>
                  </a:lnTo>
                  <a:lnTo>
                    <a:pt x="694" y="725"/>
                  </a:lnTo>
                  <a:close/>
                  <a:moveTo>
                    <a:pt x="379" y="1"/>
                  </a:moveTo>
                  <a:cubicBezTo>
                    <a:pt x="158" y="1"/>
                    <a:pt x="0" y="158"/>
                    <a:pt x="0" y="379"/>
                  </a:cubicBezTo>
                  <a:lnTo>
                    <a:pt x="0" y="1733"/>
                  </a:lnTo>
                  <a:cubicBezTo>
                    <a:pt x="0" y="1954"/>
                    <a:pt x="158" y="2111"/>
                    <a:pt x="379" y="2111"/>
                  </a:cubicBezTo>
                  <a:lnTo>
                    <a:pt x="1733" y="2111"/>
                  </a:lnTo>
                  <a:cubicBezTo>
                    <a:pt x="1954" y="2111"/>
                    <a:pt x="2111" y="1954"/>
                    <a:pt x="2111" y="1733"/>
                  </a:cubicBezTo>
                  <a:lnTo>
                    <a:pt x="2111" y="379"/>
                  </a:lnTo>
                  <a:cubicBezTo>
                    <a:pt x="2111" y="158"/>
                    <a:pt x="1954" y="1"/>
                    <a:pt x="173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0" name="Google Shape;7060;p50"/>
            <p:cNvSpPr/>
            <p:nvPr/>
          </p:nvSpPr>
          <p:spPr>
            <a:xfrm>
              <a:off x="-31062075" y="2007250"/>
              <a:ext cx="85875" cy="18150"/>
            </a:xfrm>
            <a:custGeom>
              <a:avLst/>
              <a:gdLst/>
              <a:ahLst/>
              <a:cxnLst/>
              <a:rect l="l" t="t" r="r" b="b"/>
              <a:pathLst>
                <a:path w="3435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3057" y="725"/>
                  </a:lnTo>
                  <a:cubicBezTo>
                    <a:pt x="3277" y="725"/>
                    <a:pt x="3435" y="568"/>
                    <a:pt x="3435" y="379"/>
                  </a:cubicBezTo>
                  <a:cubicBezTo>
                    <a:pt x="3435" y="158"/>
                    <a:pt x="3277" y="1"/>
                    <a:pt x="305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1" name="Google Shape;7061;p50"/>
            <p:cNvSpPr/>
            <p:nvPr/>
          </p:nvSpPr>
          <p:spPr>
            <a:xfrm>
              <a:off x="-31062075" y="2041900"/>
              <a:ext cx="52025" cy="18150"/>
            </a:xfrm>
            <a:custGeom>
              <a:avLst/>
              <a:gdLst/>
              <a:ahLst/>
              <a:cxnLst/>
              <a:rect l="l" t="t" r="r" b="b"/>
              <a:pathLst>
                <a:path w="2081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1734" y="725"/>
                  </a:lnTo>
                  <a:cubicBezTo>
                    <a:pt x="1923" y="725"/>
                    <a:pt x="2080" y="568"/>
                    <a:pt x="2080" y="347"/>
                  </a:cubicBezTo>
                  <a:cubicBezTo>
                    <a:pt x="2080" y="158"/>
                    <a:pt x="1923" y="1"/>
                    <a:pt x="173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2" name="Google Shape;7062;p50"/>
            <p:cNvSpPr/>
            <p:nvPr/>
          </p:nvSpPr>
          <p:spPr>
            <a:xfrm>
              <a:off x="-31062075" y="2076550"/>
              <a:ext cx="85875" cy="17375"/>
            </a:xfrm>
            <a:custGeom>
              <a:avLst/>
              <a:gdLst/>
              <a:ahLst/>
              <a:cxnLst/>
              <a:rect l="l" t="t" r="r" b="b"/>
              <a:pathLst>
                <a:path w="3435" h="695" extrusionOk="0">
                  <a:moveTo>
                    <a:pt x="347" y="1"/>
                  </a:moveTo>
                  <a:cubicBezTo>
                    <a:pt x="158" y="1"/>
                    <a:pt x="1" y="159"/>
                    <a:pt x="1" y="348"/>
                  </a:cubicBezTo>
                  <a:cubicBezTo>
                    <a:pt x="1" y="537"/>
                    <a:pt x="158" y="694"/>
                    <a:pt x="347" y="694"/>
                  </a:cubicBezTo>
                  <a:lnTo>
                    <a:pt x="3057" y="694"/>
                  </a:lnTo>
                  <a:cubicBezTo>
                    <a:pt x="3277" y="694"/>
                    <a:pt x="3435" y="537"/>
                    <a:pt x="3435" y="348"/>
                  </a:cubicBezTo>
                  <a:cubicBezTo>
                    <a:pt x="3435" y="159"/>
                    <a:pt x="3277" y="1"/>
                    <a:pt x="305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3" name="Google Shape;7063;p50"/>
            <p:cNvSpPr/>
            <p:nvPr/>
          </p:nvSpPr>
          <p:spPr>
            <a:xfrm>
              <a:off x="-31062075" y="2110425"/>
              <a:ext cx="52025" cy="18150"/>
            </a:xfrm>
            <a:custGeom>
              <a:avLst/>
              <a:gdLst/>
              <a:ahLst/>
              <a:cxnLst/>
              <a:rect l="l" t="t" r="r" b="b"/>
              <a:pathLst>
                <a:path w="2081" h="726" extrusionOk="0">
                  <a:moveTo>
                    <a:pt x="347" y="1"/>
                  </a:moveTo>
                  <a:cubicBezTo>
                    <a:pt x="158" y="1"/>
                    <a:pt x="1" y="190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1734" y="725"/>
                  </a:lnTo>
                  <a:cubicBezTo>
                    <a:pt x="1923" y="725"/>
                    <a:pt x="2080" y="568"/>
                    <a:pt x="2080" y="379"/>
                  </a:cubicBezTo>
                  <a:cubicBezTo>
                    <a:pt x="2080" y="190"/>
                    <a:pt x="1923" y="1"/>
                    <a:pt x="173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4" name="Google Shape;7064;p50"/>
            <p:cNvSpPr/>
            <p:nvPr/>
          </p:nvSpPr>
          <p:spPr>
            <a:xfrm>
              <a:off x="-31062075" y="2145075"/>
              <a:ext cx="85875" cy="18150"/>
            </a:xfrm>
            <a:custGeom>
              <a:avLst/>
              <a:gdLst/>
              <a:ahLst/>
              <a:cxnLst/>
              <a:rect l="l" t="t" r="r" b="b"/>
              <a:pathLst>
                <a:path w="3435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6"/>
                    <a:pt x="347" y="726"/>
                  </a:cubicBezTo>
                  <a:lnTo>
                    <a:pt x="3057" y="726"/>
                  </a:lnTo>
                  <a:cubicBezTo>
                    <a:pt x="3277" y="726"/>
                    <a:pt x="3435" y="568"/>
                    <a:pt x="3435" y="379"/>
                  </a:cubicBezTo>
                  <a:cubicBezTo>
                    <a:pt x="3435" y="158"/>
                    <a:pt x="3277" y="1"/>
                    <a:pt x="305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5" name="Google Shape;7065;p50"/>
            <p:cNvSpPr/>
            <p:nvPr/>
          </p:nvSpPr>
          <p:spPr>
            <a:xfrm>
              <a:off x="-31062075" y="2179750"/>
              <a:ext cx="52025" cy="18125"/>
            </a:xfrm>
            <a:custGeom>
              <a:avLst/>
              <a:gdLst/>
              <a:ahLst/>
              <a:cxnLst/>
              <a:rect l="l" t="t" r="r" b="b"/>
              <a:pathLst>
                <a:path w="2081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734" y="725"/>
                  </a:lnTo>
                  <a:cubicBezTo>
                    <a:pt x="1923" y="725"/>
                    <a:pt x="2080" y="567"/>
                    <a:pt x="2080" y="347"/>
                  </a:cubicBezTo>
                  <a:cubicBezTo>
                    <a:pt x="2080" y="158"/>
                    <a:pt x="1923" y="0"/>
                    <a:pt x="173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6" name="Google Shape;7066;p50"/>
            <p:cNvSpPr/>
            <p:nvPr/>
          </p:nvSpPr>
          <p:spPr>
            <a:xfrm>
              <a:off x="-30924225" y="1974175"/>
              <a:ext cx="51200" cy="240250"/>
            </a:xfrm>
            <a:custGeom>
              <a:avLst/>
              <a:gdLst/>
              <a:ahLst/>
              <a:cxnLst/>
              <a:rect l="l" t="t" r="r" b="b"/>
              <a:pathLst>
                <a:path w="2048" h="9610" extrusionOk="0">
                  <a:moveTo>
                    <a:pt x="1008" y="662"/>
                  </a:moveTo>
                  <a:cubicBezTo>
                    <a:pt x="1229" y="662"/>
                    <a:pt x="1386" y="819"/>
                    <a:pt x="1386" y="1009"/>
                  </a:cubicBezTo>
                  <a:lnTo>
                    <a:pt x="1386" y="2080"/>
                  </a:lnTo>
                  <a:lnTo>
                    <a:pt x="725" y="2080"/>
                  </a:lnTo>
                  <a:lnTo>
                    <a:pt x="725" y="1009"/>
                  </a:lnTo>
                  <a:lnTo>
                    <a:pt x="662" y="1009"/>
                  </a:lnTo>
                  <a:cubicBezTo>
                    <a:pt x="662" y="819"/>
                    <a:pt x="819" y="662"/>
                    <a:pt x="1008" y="662"/>
                  </a:cubicBezTo>
                  <a:close/>
                  <a:moveTo>
                    <a:pt x="1323" y="2741"/>
                  </a:moveTo>
                  <a:lnTo>
                    <a:pt x="1323" y="6900"/>
                  </a:lnTo>
                  <a:lnTo>
                    <a:pt x="662" y="6900"/>
                  </a:lnTo>
                  <a:lnTo>
                    <a:pt x="662" y="2741"/>
                  </a:lnTo>
                  <a:close/>
                  <a:moveTo>
                    <a:pt x="1260" y="7562"/>
                  </a:moveTo>
                  <a:lnTo>
                    <a:pt x="1008" y="8192"/>
                  </a:lnTo>
                  <a:lnTo>
                    <a:pt x="819" y="7562"/>
                  </a:lnTo>
                  <a:close/>
                  <a:moveTo>
                    <a:pt x="1008" y="0"/>
                  </a:moveTo>
                  <a:cubicBezTo>
                    <a:pt x="473" y="0"/>
                    <a:pt x="0" y="473"/>
                    <a:pt x="0" y="1009"/>
                  </a:cubicBezTo>
                  <a:lnTo>
                    <a:pt x="0" y="7215"/>
                  </a:lnTo>
                  <a:lnTo>
                    <a:pt x="0" y="7309"/>
                  </a:lnTo>
                  <a:lnTo>
                    <a:pt x="662" y="9357"/>
                  </a:lnTo>
                  <a:cubicBezTo>
                    <a:pt x="693" y="9515"/>
                    <a:pt x="819" y="9609"/>
                    <a:pt x="977" y="9609"/>
                  </a:cubicBezTo>
                  <a:cubicBezTo>
                    <a:pt x="1134" y="9609"/>
                    <a:pt x="1260" y="9515"/>
                    <a:pt x="1292" y="9357"/>
                  </a:cubicBezTo>
                  <a:lnTo>
                    <a:pt x="1954" y="7309"/>
                  </a:lnTo>
                  <a:lnTo>
                    <a:pt x="1954" y="7215"/>
                  </a:lnTo>
                  <a:lnTo>
                    <a:pt x="1954" y="1009"/>
                  </a:lnTo>
                  <a:cubicBezTo>
                    <a:pt x="2048" y="441"/>
                    <a:pt x="1576" y="0"/>
                    <a:pt x="100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67" name="Google Shape;7067;p50"/>
          <p:cNvGrpSpPr/>
          <p:nvPr/>
        </p:nvGrpSpPr>
        <p:grpSpPr>
          <a:xfrm>
            <a:off x="6508203" y="2108372"/>
            <a:ext cx="334919" cy="334547"/>
            <a:chOff x="-31165250" y="2298675"/>
            <a:chExt cx="292225" cy="291900"/>
          </a:xfrm>
          <a:solidFill>
            <a:srgbClr val="171536"/>
          </a:solidFill>
        </p:grpSpPr>
        <p:sp>
          <p:nvSpPr>
            <p:cNvPr id="7068" name="Google Shape;7068;p50"/>
            <p:cNvSpPr/>
            <p:nvPr/>
          </p:nvSpPr>
          <p:spPr>
            <a:xfrm>
              <a:off x="-31003000" y="2332550"/>
              <a:ext cx="86675" cy="103400"/>
            </a:xfrm>
            <a:custGeom>
              <a:avLst/>
              <a:gdLst/>
              <a:ahLst/>
              <a:cxnLst/>
              <a:rect l="l" t="t" r="r" b="b"/>
              <a:pathLst>
                <a:path w="3467" h="4136" extrusionOk="0">
                  <a:moveTo>
                    <a:pt x="2049" y="1386"/>
                  </a:moveTo>
                  <a:cubicBezTo>
                    <a:pt x="2017" y="1764"/>
                    <a:pt x="1923" y="2111"/>
                    <a:pt x="1734" y="2426"/>
                  </a:cubicBezTo>
                  <a:cubicBezTo>
                    <a:pt x="1576" y="2111"/>
                    <a:pt x="1450" y="1764"/>
                    <a:pt x="1418" y="1386"/>
                  </a:cubicBezTo>
                  <a:close/>
                  <a:moveTo>
                    <a:pt x="1734" y="0"/>
                  </a:moveTo>
                  <a:cubicBezTo>
                    <a:pt x="1545" y="0"/>
                    <a:pt x="1387" y="158"/>
                    <a:pt x="1387" y="347"/>
                  </a:cubicBezTo>
                  <a:lnTo>
                    <a:pt x="1387" y="693"/>
                  </a:lnTo>
                  <a:lnTo>
                    <a:pt x="347" y="693"/>
                  </a:lnTo>
                  <a:cubicBezTo>
                    <a:pt x="158" y="693"/>
                    <a:pt x="1" y="851"/>
                    <a:pt x="1" y="1071"/>
                  </a:cubicBezTo>
                  <a:cubicBezTo>
                    <a:pt x="1" y="1260"/>
                    <a:pt x="158" y="1418"/>
                    <a:pt x="347" y="1418"/>
                  </a:cubicBezTo>
                  <a:lnTo>
                    <a:pt x="694" y="1418"/>
                  </a:lnTo>
                  <a:cubicBezTo>
                    <a:pt x="757" y="2016"/>
                    <a:pt x="946" y="2552"/>
                    <a:pt x="1292" y="3056"/>
                  </a:cubicBezTo>
                  <a:lnTo>
                    <a:pt x="788" y="3592"/>
                  </a:lnTo>
                  <a:cubicBezTo>
                    <a:pt x="662" y="3686"/>
                    <a:pt x="662" y="3938"/>
                    <a:pt x="788" y="4064"/>
                  </a:cubicBezTo>
                  <a:cubicBezTo>
                    <a:pt x="851" y="4111"/>
                    <a:pt x="938" y="4135"/>
                    <a:pt x="1025" y="4135"/>
                  </a:cubicBezTo>
                  <a:cubicBezTo>
                    <a:pt x="1111" y="4135"/>
                    <a:pt x="1198" y="4111"/>
                    <a:pt x="1261" y="4064"/>
                  </a:cubicBezTo>
                  <a:lnTo>
                    <a:pt x="1702" y="3623"/>
                  </a:lnTo>
                  <a:lnTo>
                    <a:pt x="2112" y="4064"/>
                  </a:lnTo>
                  <a:cubicBezTo>
                    <a:pt x="2175" y="4111"/>
                    <a:pt x="2269" y="4135"/>
                    <a:pt x="2360" y="4135"/>
                  </a:cubicBezTo>
                  <a:cubicBezTo>
                    <a:pt x="2450" y="4135"/>
                    <a:pt x="2537" y="4111"/>
                    <a:pt x="2584" y="4064"/>
                  </a:cubicBezTo>
                  <a:cubicBezTo>
                    <a:pt x="2710" y="3938"/>
                    <a:pt x="2710" y="3686"/>
                    <a:pt x="2584" y="3592"/>
                  </a:cubicBezTo>
                  <a:lnTo>
                    <a:pt x="2080" y="3056"/>
                  </a:lnTo>
                  <a:cubicBezTo>
                    <a:pt x="2395" y="2552"/>
                    <a:pt x="2584" y="2016"/>
                    <a:pt x="2679" y="1418"/>
                  </a:cubicBezTo>
                  <a:lnTo>
                    <a:pt x="3025" y="1418"/>
                  </a:lnTo>
                  <a:cubicBezTo>
                    <a:pt x="3214" y="1418"/>
                    <a:pt x="3372" y="1260"/>
                    <a:pt x="3372" y="1071"/>
                  </a:cubicBezTo>
                  <a:cubicBezTo>
                    <a:pt x="3466" y="851"/>
                    <a:pt x="3309" y="693"/>
                    <a:pt x="3120" y="693"/>
                  </a:cubicBezTo>
                  <a:lnTo>
                    <a:pt x="2080" y="693"/>
                  </a:lnTo>
                  <a:lnTo>
                    <a:pt x="2080" y="347"/>
                  </a:lnTo>
                  <a:cubicBezTo>
                    <a:pt x="2080" y="158"/>
                    <a:pt x="1923" y="0"/>
                    <a:pt x="173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9" name="Google Shape;7069;p50"/>
            <p:cNvSpPr/>
            <p:nvPr/>
          </p:nvSpPr>
          <p:spPr>
            <a:xfrm>
              <a:off x="-31165250" y="2298675"/>
              <a:ext cx="292225" cy="291900"/>
            </a:xfrm>
            <a:custGeom>
              <a:avLst/>
              <a:gdLst/>
              <a:ahLst/>
              <a:cxnLst/>
              <a:rect l="l" t="t" r="r" b="b"/>
              <a:pathLst>
                <a:path w="11689" h="11676" extrusionOk="0">
                  <a:moveTo>
                    <a:pt x="8192" y="630"/>
                  </a:moveTo>
                  <a:cubicBezTo>
                    <a:pt x="9704" y="630"/>
                    <a:pt x="10933" y="1859"/>
                    <a:pt x="10933" y="3403"/>
                  </a:cubicBezTo>
                  <a:cubicBezTo>
                    <a:pt x="10964" y="4947"/>
                    <a:pt x="9767" y="6144"/>
                    <a:pt x="8224" y="6144"/>
                  </a:cubicBezTo>
                  <a:cubicBezTo>
                    <a:pt x="7656" y="6144"/>
                    <a:pt x="7152" y="5986"/>
                    <a:pt x="6711" y="5671"/>
                  </a:cubicBezTo>
                  <a:cubicBezTo>
                    <a:pt x="6674" y="5634"/>
                    <a:pt x="6616" y="5619"/>
                    <a:pt x="6548" y="5619"/>
                  </a:cubicBezTo>
                  <a:cubicBezTo>
                    <a:pt x="6501" y="5619"/>
                    <a:pt x="6448" y="5627"/>
                    <a:pt x="6396" y="5640"/>
                  </a:cubicBezTo>
                  <a:lnTo>
                    <a:pt x="5609" y="5923"/>
                  </a:lnTo>
                  <a:lnTo>
                    <a:pt x="5861" y="4947"/>
                  </a:lnTo>
                  <a:cubicBezTo>
                    <a:pt x="5861" y="4852"/>
                    <a:pt x="5861" y="4789"/>
                    <a:pt x="5829" y="4695"/>
                  </a:cubicBezTo>
                  <a:cubicBezTo>
                    <a:pt x="5577" y="4317"/>
                    <a:pt x="5451" y="3844"/>
                    <a:pt x="5451" y="3403"/>
                  </a:cubicBezTo>
                  <a:cubicBezTo>
                    <a:pt x="5451" y="1859"/>
                    <a:pt x="6680" y="630"/>
                    <a:pt x="8192" y="630"/>
                  </a:cubicBezTo>
                  <a:close/>
                  <a:moveTo>
                    <a:pt x="3403" y="5545"/>
                  </a:moveTo>
                  <a:cubicBezTo>
                    <a:pt x="3970" y="5545"/>
                    <a:pt x="4474" y="5703"/>
                    <a:pt x="4916" y="5986"/>
                  </a:cubicBezTo>
                  <a:lnTo>
                    <a:pt x="4790" y="6490"/>
                  </a:lnTo>
                  <a:cubicBezTo>
                    <a:pt x="4758" y="6616"/>
                    <a:pt x="4790" y="6742"/>
                    <a:pt x="4916" y="6868"/>
                  </a:cubicBezTo>
                  <a:cubicBezTo>
                    <a:pt x="4960" y="6913"/>
                    <a:pt x="5052" y="6958"/>
                    <a:pt x="5146" y="6958"/>
                  </a:cubicBezTo>
                  <a:cubicBezTo>
                    <a:pt x="5186" y="6958"/>
                    <a:pt x="5225" y="6950"/>
                    <a:pt x="5262" y="6931"/>
                  </a:cubicBezTo>
                  <a:lnTo>
                    <a:pt x="5703" y="6774"/>
                  </a:lnTo>
                  <a:cubicBezTo>
                    <a:pt x="6018" y="7152"/>
                    <a:pt x="6176" y="7656"/>
                    <a:pt x="6176" y="8255"/>
                  </a:cubicBezTo>
                  <a:cubicBezTo>
                    <a:pt x="6176" y="8696"/>
                    <a:pt x="6050" y="9137"/>
                    <a:pt x="5829" y="9546"/>
                  </a:cubicBezTo>
                  <a:cubicBezTo>
                    <a:pt x="5766" y="9609"/>
                    <a:pt x="5766" y="9704"/>
                    <a:pt x="5766" y="9767"/>
                  </a:cubicBezTo>
                  <a:lnTo>
                    <a:pt x="6018" y="10775"/>
                  </a:lnTo>
                  <a:lnTo>
                    <a:pt x="5231" y="10491"/>
                  </a:lnTo>
                  <a:cubicBezTo>
                    <a:pt x="5178" y="10478"/>
                    <a:pt x="5126" y="10471"/>
                    <a:pt x="5078" y="10471"/>
                  </a:cubicBezTo>
                  <a:cubicBezTo>
                    <a:pt x="5011" y="10471"/>
                    <a:pt x="4952" y="10486"/>
                    <a:pt x="4916" y="10523"/>
                  </a:cubicBezTo>
                  <a:cubicBezTo>
                    <a:pt x="4474" y="10838"/>
                    <a:pt x="3939" y="10996"/>
                    <a:pt x="3403" y="10996"/>
                  </a:cubicBezTo>
                  <a:cubicBezTo>
                    <a:pt x="1891" y="10996"/>
                    <a:pt x="662" y="9767"/>
                    <a:pt x="662" y="8286"/>
                  </a:cubicBezTo>
                  <a:cubicBezTo>
                    <a:pt x="662" y="6774"/>
                    <a:pt x="1891" y="5545"/>
                    <a:pt x="3403" y="5545"/>
                  </a:cubicBezTo>
                  <a:close/>
                  <a:moveTo>
                    <a:pt x="8224" y="0"/>
                  </a:moveTo>
                  <a:cubicBezTo>
                    <a:pt x="6333" y="0"/>
                    <a:pt x="4790" y="1544"/>
                    <a:pt x="4790" y="3434"/>
                  </a:cubicBezTo>
                  <a:cubicBezTo>
                    <a:pt x="4790" y="3938"/>
                    <a:pt x="4916" y="4506"/>
                    <a:pt x="5136" y="4978"/>
                  </a:cubicBezTo>
                  <a:lnTo>
                    <a:pt x="5073" y="5262"/>
                  </a:lnTo>
                  <a:cubicBezTo>
                    <a:pt x="4569" y="4978"/>
                    <a:pt x="4002" y="4821"/>
                    <a:pt x="3435" y="4821"/>
                  </a:cubicBezTo>
                  <a:cubicBezTo>
                    <a:pt x="1513" y="4821"/>
                    <a:pt x="1" y="6364"/>
                    <a:pt x="1" y="8255"/>
                  </a:cubicBezTo>
                  <a:cubicBezTo>
                    <a:pt x="1" y="10113"/>
                    <a:pt x="1544" y="11657"/>
                    <a:pt x="3435" y="11657"/>
                  </a:cubicBezTo>
                  <a:cubicBezTo>
                    <a:pt x="4065" y="11657"/>
                    <a:pt x="4632" y="11500"/>
                    <a:pt x="5168" y="11185"/>
                  </a:cubicBezTo>
                  <a:lnTo>
                    <a:pt x="6365" y="11657"/>
                  </a:lnTo>
                  <a:cubicBezTo>
                    <a:pt x="6411" y="11669"/>
                    <a:pt x="6457" y="11676"/>
                    <a:pt x="6503" y="11676"/>
                  </a:cubicBezTo>
                  <a:cubicBezTo>
                    <a:pt x="6583" y="11676"/>
                    <a:pt x="6663" y="11654"/>
                    <a:pt x="6743" y="11594"/>
                  </a:cubicBezTo>
                  <a:cubicBezTo>
                    <a:pt x="6806" y="11500"/>
                    <a:pt x="6837" y="11405"/>
                    <a:pt x="6837" y="11248"/>
                  </a:cubicBezTo>
                  <a:lnTo>
                    <a:pt x="6491" y="9767"/>
                  </a:lnTo>
                  <a:cubicBezTo>
                    <a:pt x="6743" y="9294"/>
                    <a:pt x="6837" y="8790"/>
                    <a:pt x="6837" y="8255"/>
                  </a:cubicBezTo>
                  <a:cubicBezTo>
                    <a:pt x="6837" y="7625"/>
                    <a:pt x="6648" y="6994"/>
                    <a:pt x="6333" y="6427"/>
                  </a:cubicBezTo>
                  <a:lnTo>
                    <a:pt x="6459" y="6396"/>
                  </a:lnTo>
                  <a:cubicBezTo>
                    <a:pt x="6963" y="6711"/>
                    <a:pt x="7593" y="6868"/>
                    <a:pt x="8192" y="6868"/>
                  </a:cubicBezTo>
                  <a:cubicBezTo>
                    <a:pt x="10082" y="6868"/>
                    <a:pt x="11626" y="5325"/>
                    <a:pt x="11626" y="3434"/>
                  </a:cubicBezTo>
                  <a:cubicBezTo>
                    <a:pt x="11689" y="1544"/>
                    <a:pt x="10114" y="0"/>
                    <a:pt x="82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0" name="Google Shape;7070;p50"/>
            <p:cNvSpPr/>
            <p:nvPr/>
          </p:nvSpPr>
          <p:spPr>
            <a:xfrm>
              <a:off x="-31115625" y="2452250"/>
              <a:ext cx="70900" cy="104150"/>
            </a:xfrm>
            <a:custGeom>
              <a:avLst/>
              <a:gdLst/>
              <a:ahLst/>
              <a:cxnLst/>
              <a:rect l="l" t="t" r="r" b="b"/>
              <a:pathLst>
                <a:path w="2836" h="4166" extrusionOk="0">
                  <a:moveTo>
                    <a:pt x="1481" y="1576"/>
                  </a:moveTo>
                  <a:lnTo>
                    <a:pt x="1639" y="2112"/>
                  </a:lnTo>
                  <a:lnTo>
                    <a:pt x="1324" y="2112"/>
                  </a:lnTo>
                  <a:lnTo>
                    <a:pt x="1481" y="1576"/>
                  </a:lnTo>
                  <a:close/>
                  <a:moveTo>
                    <a:pt x="1418" y="1"/>
                  </a:moveTo>
                  <a:cubicBezTo>
                    <a:pt x="1261" y="1"/>
                    <a:pt x="1166" y="127"/>
                    <a:pt x="1103" y="253"/>
                  </a:cubicBezTo>
                  <a:lnTo>
                    <a:pt x="568" y="2049"/>
                  </a:lnTo>
                  <a:lnTo>
                    <a:pt x="410" y="2049"/>
                  </a:lnTo>
                  <a:cubicBezTo>
                    <a:pt x="221" y="2049"/>
                    <a:pt x="64" y="2206"/>
                    <a:pt x="64" y="2427"/>
                  </a:cubicBezTo>
                  <a:cubicBezTo>
                    <a:pt x="64" y="2584"/>
                    <a:pt x="158" y="2742"/>
                    <a:pt x="316" y="2773"/>
                  </a:cubicBezTo>
                  <a:lnTo>
                    <a:pt x="64" y="3718"/>
                  </a:lnTo>
                  <a:cubicBezTo>
                    <a:pt x="1" y="3907"/>
                    <a:pt x="95" y="4065"/>
                    <a:pt x="284" y="4159"/>
                  </a:cubicBezTo>
                  <a:cubicBezTo>
                    <a:pt x="308" y="4163"/>
                    <a:pt x="332" y="4165"/>
                    <a:pt x="355" y="4165"/>
                  </a:cubicBezTo>
                  <a:cubicBezTo>
                    <a:pt x="512" y="4165"/>
                    <a:pt x="643" y="4072"/>
                    <a:pt x="725" y="3907"/>
                  </a:cubicBezTo>
                  <a:lnTo>
                    <a:pt x="1072" y="2773"/>
                  </a:lnTo>
                  <a:lnTo>
                    <a:pt x="1796" y="2773"/>
                  </a:lnTo>
                  <a:lnTo>
                    <a:pt x="2143" y="3907"/>
                  </a:lnTo>
                  <a:cubicBezTo>
                    <a:pt x="2170" y="4072"/>
                    <a:pt x="2318" y="4165"/>
                    <a:pt x="2502" y="4165"/>
                  </a:cubicBezTo>
                  <a:cubicBezTo>
                    <a:pt x="2528" y="4165"/>
                    <a:pt x="2556" y="4163"/>
                    <a:pt x="2584" y="4159"/>
                  </a:cubicBezTo>
                  <a:cubicBezTo>
                    <a:pt x="2773" y="4096"/>
                    <a:pt x="2836" y="3907"/>
                    <a:pt x="2805" y="3718"/>
                  </a:cubicBezTo>
                  <a:lnTo>
                    <a:pt x="2521" y="2773"/>
                  </a:lnTo>
                  <a:cubicBezTo>
                    <a:pt x="2678" y="2742"/>
                    <a:pt x="2805" y="2616"/>
                    <a:pt x="2805" y="2427"/>
                  </a:cubicBezTo>
                  <a:cubicBezTo>
                    <a:pt x="2805" y="2206"/>
                    <a:pt x="2647" y="2049"/>
                    <a:pt x="2458" y="2049"/>
                  </a:cubicBezTo>
                  <a:lnTo>
                    <a:pt x="2300" y="2049"/>
                  </a:lnTo>
                  <a:lnTo>
                    <a:pt x="1733" y="253"/>
                  </a:lnTo>
                  <a:cubicBezTo>
                    <a:pt x="1702" y="95"/>
                    <a:pt x="1576" y="1"/>
                    <a:pt x="141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71" name="Google Shape;7071;p50"/>
          <p:cNvGrpSpPr/>
          <p:nvPr/>
        </p:nvGrpSpPr>
        <p:grpSpPr>
          <a:xfrm>
            <a:off x="6508662" y="2503131"/>
            <a:ext cx="334002" cy="334002"/>
            <a:chOff x="-31164450" y="2657050"/>
            <a:chExt cx="291425" cy="291425"/>
          </a:xfrm>
          <a:solidFill>
            <a:srgbClr val="171536"/>
          </a:solidFill>
        </p:grpSpPr>
        <p:sp>
          <p:nvSpPr>
            <p:cNvPr id="7072" name="Google Shape;7072;p50"/>
            <p:cNvSpPr/>
            <p:nvPr/>
          </p:nvSpPr>
          <p:spPr>
            <a:xfrm>
              <a:off x="-31028975" y="2761000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78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63" y="536"/>
                    <a:pt x="221" y="694"/>
                    <a:pt x="378" y="694"/>
                  </a:cubicBezTo>
                  <a:cubicBezTo>
                    <a:pt x="567" y="694"/>
                    <a:pt x="725" y="536"/>
                    <a:pt x="725" y="347"/>
                  </a:cubicBezTo>
                  <a:cubicBezTo>
                    <a:pt x="725" y="158"/>
                    <a:pt x="567" y="1"/>
                    <a:pt x="37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3" name="Google Shape;7073;p50"/>
            <p:cNvSpPr/>
            <p:nvPr/>
          </p:nvSpPr>
          <p:spPr>
            <a:xfrm>
              <a:off x="-31028975" y="2794075"/>
              <a:ext cx="18125" cy="52025"/>
            </a:xfrm>
            <a:custGeom>
              <a:avLst/>
              <a:gdLst/>
              <a:ahLst/>
              <a:cxnLst/>
              <a:rect l="l" t="t" r="r" b="b"/>
              <a:pathLst>
                <a:path w="725" h="2081" extrusionOk="0">
                  <a:moveTo>
                    <a:pt x="378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734"/>
                  </a:lnTo>
                  <a:cubicBezTo>
                    <a:pt x="63" y="1923"/>
                    <a:pt x="221" y="2080"/>
                    <a:pt x="378" y="2080"/>
                  </a:cubicBezTo>
                  <a:cubicBezTo>
                    <a:pt x="567" y="2080"/>
                    <a:pt x="725" y="1923"/>
                    <a:pt x="725" y="1734"/>
                  </a:cubicBezTo>
                  <a:lnTo>
                    <a:pt x="725" y="347"/>
                  </a:lnTo>
                  <a:cubicBezTo>
                    <a:pt x="725" y="158"/>
                    <a:pt x="567" y="1"/>
                    <a:pt x="37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4" name="Google Shape;7074;p50"/>
            <p:cNvSpPr/>
            <p:nvPr/>
          </p:nvSpPr>
          <p:spPr>
            <a:xfrm>
              <a:off x="-31164450" y="2657050"/>
              <a:ext cx="291425" cy="291425"/>
            </a:xfrm>
            <a:custGeom>
              <a:avLst/>
              <a:gdLst/>
              <a:ahLst/>
              <a:cxnLst/>
              <a:rect l="l" t="t" r="r" b="b"/>
              <a:pathLst>
                <a:path w="11657" h="11657" extrusionOk="0">
                  <a:moveTo>
                    <a:pt x="1323" y="4852"/>
                  </a:moveTo>
                  <a:lnTo>
                    <a:pt x="1323" y="8286"/>
                  </a:lnTo>
                  <a:lnTo>
                    <a:pt x="977" y="8286"/>
                  </a:lnTo>
                  <a:cubicBezTo>
                    <a:pt x="788" y="8286"/>
                    <a:pt x="630" y="8128"/>
                    <a:pt x="630" y="7939"/>
                  </a:cubicBezTo>
                  <a:lnTo>
                    <a:pt x="630" y="5198"/>
                  </a:lnTo>
                  <a:cubicBezTo>
                    <a:pt x="630" y="5009"/>
                    <a:pt x="788" y="4852"/>
                    <a:pt x="977" y="4852"/>
                  </a:cubicBezTo>
                  <a:close/>
                  <a:moveTo>
                    <a:pt x="10554" y="4852"/>
                  </a:moveTo>
                  <a:cubicBezTo>
                    <a:pt x="10743" y="4852"/>
                    <a:pt x="10901" y="5009"/>
                    <a:pt x="10901" y="5198"/>
                  </a:cubicBezTo>
                  <a:lnTo>
                    <a:pt x="10901" y="7939"/>
                  </a:lnTo>
                  <a:lnTo>
                    <a:pt x="10932" y="7939"/>
                  </a:lnTo>
                  <a:cubicBezTo>
                    <a:pt x="10932" y="8128"/>
                    <a:pt x="10775" y="8286"/>
                    <a:pt x="10586" y="8286"/>
                  </a:cubicBezTo>
                  <a:lnTo>
                    <a:pt x="10239" y="8286"/>
                  </a:lnTo>
                  <a:lnTo>
                    <a:pt x="10239" y="4852"/>
                  </a:lnTo>
                  <a:close/>
                  <a:moveTo>
                    <a:pt x="5797" y="10302"/>
                  </a:moveTo>
                  <a:cubicBezTo>
                    <a:pt x="5986" y="10302"/>
                    <a:pt x="6144" y="10460"/>
                    <a:pt x="6144" y="10649"/>
                  </a:cubicBezTo>
                  <a:cubicBezTo>
                    <a:pt x="6144" y="10838"/>
                    <a:pt x="5986" y="10995"/>
                    <a:pt x="5797" y="10995"/>
                  </a:cubicBezTo>
                  <a:cubicBezTo>
                    <a:pt x="5577" y="10995"/>
                    <a:pt x="5419" y="10838"/>
                    <a:pt x="5419" y="10649"/>
                  </a:cubicBezTo>
                  <a:cubicBezTo>
                    <a:pt x="5419" y="10460"/>
                    <a:pt x="5577" y="10302"/>
                    <a:pt x="5797" y="10302"/>
                  </a:cubicBezTo>
                  <a:close/>
                  <a:moveTo>
                    <a:pt x="5829" y="0"/>
                  </a:moveTo>
                  <a:cubicBezTo>
                    <a:pt x="3371" y="0"/>
                    <a:pt x="1260" y="1796"/>
                    <a:pt x="788" y="4190"/>
                  </a:cubicBezTo>
                  <a:cubicBezTo>
                    <a:pt x="347" y="4316"/>
                    <a:pt x="0" y="4694"/>
                    <a:pt x="0" y="5167"/>
                  </a:cubicBezTo>
                  <a:lnTo>
                    <a:pt x="0" y="7876"/>
                  </a:lnTo>
                  <a:cubicBezTo>
                    <a:pt x="0" y="8443"/>
                    <a:pt x="473" y="8916"/>
                    <a:pt x="1008" y="8916"/>
                  </a:cubicBezTo>
                  <a:lnTo>
                    <a:pt x="1702" y="8916"/>
                  </a:lnTo>
                  <a:cubicBezTo>
                    <a:pt x="1891" y="8916"/>
                    <a:pt x="2048" y="8758"/>
                    <a:pt x="2048" y="8569"/>
                  </a:cubicBezTo>
                  <a:lnTo>
                    <a:pt x="2048" y="4474"/>
                  </a:lnTo>
                  <a:cubicBezTo>
                    <a:pt x="2048" y="4253"/>
                    <a:pt x="1891" y="4096"/>
                    <a:pt x="1702" y="4096"/>
                  </a:cubicBezTo>
                  <a:lnTo>
                    <a:pt x="1449" y="4096"/>
                  </a:lnTo>
                  <a:cubicBezTo>
                    <a:pt x="1922" y="2111"/>
                    <a:pt x="3749" y="630"/>
                    <a:pt x="5797" y="630"/>
                  </a:cubicBezTo>
                  <a:cubicBezTo>
                    <a:pt x="7876" y="630"/>
                    <a:pt x="9641" y="2079"/>
                    <a:pt x="10113" y="4096"/>
                  </a:cubicBezTo>
                  <a:lnTo>
                    <a:pt x="9893" y="4096"/>
                  </a:lnTo>
                  <a:cubicBezTo>
                    <a:pt x="9672" y="4096"/>
                    <a:pt x="9515" y="4253"/>
                    <a:pt x="9515" y="4474"/>
                  </a:cubicBezTo>
                  <a:lnTo>
                    <a:pt x="9515" y="8569"/>
                  </a:lnTo>
                  <a:cubicBezTo>
                    <a:pt x="9515" y="8758"/>
                    <a:pt x="9672" y="8916"/>
                    <a:pt x="9893" y="8916"/>
                  </a:cubicBezTo>
                  <a:lnTo>
                    <a:pt x="10208" y="8916"/>
                  </a:lnTo>
                  <a:cubicBezTo>
                    <a:pt x="10050" y="9704"/>
                    <a:pt x="9326" y="10302"/>
                    <a:pt x="8507" y="10302"/>
                  </a:cubicBezTo>
                  <a:lnTo>
                    <a:pt x="6742" y="10302"/>
                  </a:lnTo>
                  <a:cubicBezTo>
                    <a:pt x="6585" y="9893"/>
                    <a:pt x="6207" y="9609"/>
                    <a:pt x="5734" y="9609"/>
                  </a:cubicBezTo>
                  <a:cubicBezTo>
                    <a:pt x="5199" y="9609"/>
                    <a:pt x="4726" y="10082"/>
                    <a:pt x="4726" y="10649"/>
                  </a:cubicBezTo>
                  <a:cubicBezTo>
                    <a:pt x="4726" y="11184"/>
                    <a:pt x="5199" y="11657"/>
                    <a:pt x="5734" y="11657"/>
                  </a:cubicBezTo>
                  <a:cubicBezTo>
                    <a:pt x="6175" y="11657"/>
                    <a:pt x="6585" y="11405"/>
                    <a:pt x="6742" y="10995"/>
                  </a:cubicBezTo>
                  <a:lnTo>
                    <a:pt x="8507" y="10995"/>
                  </a:lnTo>
                  <a:cubicBezTo>
                    <a:pt x="9735" y="10995"/>
                    <a:pt x="10743" y="10082"/>
                    <a:pt x="10869" y="8916"/>
                  </a:cubicBezTo>
                  <a:cubicBezTo>
                    <a:pt x="11248" y="8790"/>
                    <a:pt x="11563" y="8412"/>
                    <a:pt x="11563" y="7939"/>
                  </a:cubicBezTo>
                  <a:lnTo>
                    <a:pt x="11563" y="5198"/>
                  </a:lnTo>
                  <a:cubicBezTo>
                    <a:pt x="11657" y="4694"/>
                    <a:pt x="11311" y="4316"/>
                    <a:pt x="10869" y="4190"/>
                  </a:cubicBezTo>
                  <a:cubicBezTo>
                    <a:pt x="10397" y="1796"/>
                    <a:pt x="8255" y="0"/>
                    <a:pt x="582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5" name="Google Shape;7075;p50"/>
            <p:cNvSpPr/>
            <p:nvPr/>
          </p:nvSpPr>
          <p:spPr>
            <a:xfrm>
              <a:off x="-31097500" y="2727125"/>
              <a:ext cx="156750" cy="153925"/>
            </a:xfrm>
            <a:custGeom>
              <a:avLst/>
              <a:gdLst/>
              <a:ahLst/>
              <a:cxnLst/>
              <a:rect l="l" t="t" r="r" b="b"/>
              <a:pathLst>
                <a:path w="6270" h="6157" extrusionOk="0">
                  <a:moveTo>
                    <a:pt x="3119" y="663"/>
                  </a:moveTo>
                  <a:cubicBezTo>
                    <a:pt x="4442" y="663"/>
                    <a:pt x="5514" y="1734"/>
                    <a:pt x="5514" y="3088"/>
                  </a:cubicBezTo>
                  <a:cubicBezTo>
                    <a:pt x="5514" y="4412"/>
                    <a:pt x="4411" y="5483"/>
                    <a:pt x="3119" y="5483"/>
                  </a:cubicBezTo>
                  <a:cubicBezTo>
                    <a:pt x="2647" y="5483"/>
                    <a:pt x="2206" y="5357"/>
                    <a:pt x="1796" y="5136"/>
                  </a:cubicBezTo>
                  <a:cubicBezTo>
                    <a:pt x="1750" y="5090"/>
                    <a:pt x="1670" y="5061"/>
                    <a:pt x="1606" y="5061"/>
                  </a:cubicBezTo>
                  <a:cubicBezTo>
                    <a:pt x="1582" y="5061"/>
                    <a:pt x="1561" y="5065"/>
                    <a:pt x="1544" y="5073"/>
                  </a:cubicBezTo>
                  <a:lnTo>
                    <a:pt x="914" y="5294"/>
                  </a:lnTo>
                  <a:lnTo>
                    <a:pt x="1103" y="4664"/>
                  </a:lnTo>
                  <a:cubicBezTo>
                    <a:pt x="1134" y="4569"/>
                    <a:pt x="1103" y="4443"/>
                    <a:pt x="1071" y="4380"/>
                  </a:cubicBezTo>
                  <a:cubicBezTo>
                    <a:pt x="819" y="3971"/>
                    <a:pt x="693" y="3561"/>
                    <a:pt x="693" y="3120"/>
                  </a:cubicBezTo>
                  <a:cubicBezTo>
                    <a:pt x="693" y="1734"/>
                    <a:pt x="1796" y="663"/>
                    <a:pt x="3119" y="663"/>
                  </a:cubicBezTo>
                  <a:close/>
                  <a:moveTo>
                    <a:pt x="3151" y="1"/>
                  </a:moveTo>
                  <a:cubicBezTo>
                    <a:pt x="1449" y="1"/>
                    <a:pt x="32" y="1387"/>
                    <a:pt x="32" y="3057"/>
                  </a:cubicBezTo>
                  <a:cubicBezTo>
                    <a:pt x="32" y="3593"/>
                    <a:pt x="158" y="4097"/>
                    <a:pt x="441" y="4569"/>
                  </a:cubicBezTo>
                  <a:lnTo>
                    <a:pt x="32" y="5703"/>
                  </a:lnTo>
                  <a:cubicBezTo>
                    <a:pt x="0" y="5829"/>
                    <a:pt x="32" y="5955"/>
                    <a:pt x="126" y="6081"/>
                  </a:cubicBezTo>
                  <a:cubicBezTo>
                    <a:pt x="172" y="6128"/>
                    <a:pt x="269" y="6157"/>
                    <a:pt x="367" y="6157"/>
                  </a:cubicBezTo>
                  <a:cubicBezTo>
                    <a:pt x="403" y="6157"/>
                    <a:pt x="439" y="6153"/>
                    <a:pt x="473" y="6144"/>
                  </a:cubicBezTo>
                  <a:lnTo>
                    <a:pt x="1607" y="5735"/>
                  </a:lnTo>
                  <a:cubicBezTo>
                    <a:pt x="2080" y="5987"/>
                    <a:pt x="2584" y="6144"/>
                    <a:pt x="3151" y="6144"/>
                  </a:cubicBezTo>
                  <a:cubicBezTo>
                    <a:pt x="4852" y="6144"/>
                    <a:pt x="6270" y="4758"/>
                    <a:pt x="6270" y="3057"/>
                  </a:cubicBezTo>
                  <a:cubicBezTo>
                    <a:pt x="6270" y="1387"/>
                    <a:pt x="4883" y="1"/>
                    <a:pt x="315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076" name="Google Shape;7076;p50"/>
          <p:cNvSpPr/>
          <p:nvPr/>
        </p:nvSpPr>
        <p:spPr>
          <a:xfrm>
            <a:off x="7777937" y="1683098"/>
            <a:ext cx="335836" cy="333114"/>
          </a:xfrm>
          <a:custGeom>
            <a:avLst/>
            <a:gdLst/>
            <a:ahLst/>
            <a:cxnLst/>
            <a:rect l="l" t="t" r="r" b="b"/>
            <a:pathLst>
              <a:path w="11721" h="11626" extrusionOk="0">
                <a:moveTo>
                  <a:pt x="8570" y="694"/>
                </a:moveTo>
                <a:cubicBezTo>
                  <a:pt x="9106" y="694"/>
                  <a:pt x="9578" y="1166"/>
                  <a:pt x="9578" y="1702"/>
                </a:cubicBezTo>
                <a:cubicBezTo>
                  <a:pt x="9578" y="2269"/>
                  <a:pt x="9106" y="2773"/>
                  <a:pt x="8570" y="2773"/>
                </a:cubicBezTo>
                <a:cubicBezTo>
                  <a:pt x="8003" y="2773"/>
                  <a:pt x="7530" y="2269"/>
                  <a:pt x="7530" y="1702"/>
                </a:cubicBezTo>
                <a:cubicBezTo>
                  <a:pt x="7530" y="1166"/>
                  <a:pt x="8003" y="694"/>
                  <a:pt x="8570" y="694"/>
                </a:cubicBezTo>
                <a:close/>
                <a:moveTo>
                  <a:pt x="8570" y="3403"/>
                </a:moveTo>
                <a:cubicBezTo>
                  <a:pt x="9893" y="3403"/>
                  <a:pt x="10964" y="4474"/>
                  <a:pt x="10964" y="5798"/>
                </a:cubicBezTo>
                <a:lnTo>
                  <a:pt x="10964" y="6144"/>
                </a:lnTo>
                <a:lnTo>
                  <a:pt x="6144" y="6144"/>
                </a:lnTo>
                <a:lnTo>
                  <a:pt x="6144" y="5798"/>
                </a:lnTo>
                <a:cubicBezTo>
                  <a:pt x="6144" y="4443"/>
                  <a:pt x="7215" y="3403"/>
                  <a:pt x="8570" y="3403"/>
                </a:cubicBezTo>
                <a:close/>
                <a:moveTo>
                  <a:pt x="3057" y="5483"/>
                </a:moveTo>
                <a:cubicBezTo>
                  <a:pt x="3592" y="5483"/>
                  <a:pt x="4096" y="5955"/>
                  <a:pt x="4096" y="6491"/>
                </a:cubicBezTo>
                <a:cubicBezTo>
                  <a:pt x="4096" y="7058"/>
                  <a:pt x="3624" y="7530"/>
                  <a:pt x="3057" y="7530"/>
                </a:cubicBezTo>
                <a:cubicBezTo>
                  <a:pt x="2490" y="7530"/>
                  <a:pt x="2017" y="7089"/>
                  <a:pt x="2017" y="6491"/>
                </a:cubicBezTo>
                <a:cubicBezTo>
                  <a:pt x="2017" y="5955"/>
                  <a:pt x="2490" y="5483"/>
                  <a:pt x="3057" y="5483"/>
                </a:cubicBezTo>
                <a:close/>
                <a:moveTo>
                  <a:pt x="10964" y="6869"/>
                </a:moveTo>
                <a:lnTo>
                  <a:pt x="10964" y="7530"/>
                </a:lnTo>
                <a:lnTo>
                  <a:pt x="4411" y="7530"/>
                </a:lnTo>
                <a:cubicBezTo>
                  <a:pt x="4569" y="7341"/>
                  <a:pt x="4695" y="7089"/>
                  <a:pt x="4726" y="6869"/>
                </a:cubicBezTo>
                <a:close/>
                <a:moveTo>
                  <a:pt x="3088" y="8255"/>
                </a:moveTo>
                <a:cubicBezTo>
                  <a:pt x="4411" y="8255"/>
                  <a:pt x="5514" y="9295"/>
                  <a:pt x="5514" y="10649"/>
                </a:cubicBezTo>
                <a:lnTo>
                  <a:pt x="5514" y="10996"/>
                </a:lnTo>
                <a:lnTo>
                  <a:pt x="694" y="10996"/>
                </a:lnTo>
                <a:lnTo>
                  <a:pt x="694" y="10649"/>
                </a:lnTo>
                <a:cubicBezTo>
                  <a:pt x="694" y="9295"/>
                  <a:pt x="1733" y="8255"/>
                  <a:pt x="3088" y="8255"/>
                </a:cubicBezTo>
                <a:close/>
                <a:moveTo>
                  <a:pt x="10933" y="8286"/>
                </a:moveTo>
                <a:lnTo>
                  <a:pt x="10933" y="10996"/>
                </a:lnTo>
                <a:lnTo>
                  <a:pt x="6144" y="10996"/>
                </a:lnTo>
                <a:lnTo>
                  <a:pt x="6144" y="10649"/>
                </a:lnTo>
                <a:cubicBezTo>
                  <a:pt x="6144" y="9830"/>
                  <a:pt x="5829" y="9074"/>
                  <a:pt x="5199" y="8476"/>
                </a:cubicBezTo>
                <a:cubicBezTo>
                  <a:pt x="5136" y="8412"/>
                  <a:pt x="5041" y="8318"/>
                  <a:pt x="4978" y="8286"/>
                </a:cubicBezTo>
                <a:close/>
                <a:moveTo>
                  <a:pt x="8602" y="1"/>
                </a:moveTo>
                <a:cubicBezTo>
                  <a:pt x="7656" y="1"/>
                  <a:pt x="6900" y="757"/>
                  <a:pt x="6900" y="1702"/>
                </a:cubicBezTo>
                <a:cubicBezTo>
                  <a:pt x="6900" y="2175"/>
                  <a:pt x="7058" y="2616"/>
                  <a:pt x="7404" y="2931"/>
                </a:cubicBezTo>
                <a:lnTo>
                  <a:pt x="7467" y="2962"/>
                </a:lnTo>
                <a:cubicBezTo>
                  <a:pt x="6302" y="3435"/>
                  <a:pt x="5514" y="4537"/>
                  <a:pt x="5514" y="5798"/>
                </a:cubicBezTo>
                <a:lnTo>
                  <a:pt x="5514" y="6144"/>
                </a:lnTo>
                <a:lnTo>
                  <a:pt x="4789" y="6144"/>
                </a:lnTo>
                <a:cubicBezTo>
                  <a:pt x="4632" y="5420"/>
                  <a:pt x="3907" y="4789"/>
                  <a:pt x="3088" y="4789"/>
                </a:cubicBezTo>
                <a:cubicBezTo>
                  <a:pt x="2143" y="4789"/>
                  <a:pt x="1387" y="5514"/>
                  <a:pt x="1387" y="6459"/>
                </a:cubicBezTo>
                <a:cubicBezTo>
                  <a:pt x="1387" y="6995"/>
                  <a:pt x="1576" y="7404"/>
                  <a:pt x="1954" y="7719"/>
                </a:cubicBezTo>
                <a:cubicBezTo>
                  <a:pt x="788" y="8192"/>
                  <a:pt x="1" y="9295"/>
                  <a:pt x="1" y="10555"/>
                </a:cubicBezTo>
                <a:lnTo>
                  <a:pt x="1" y="11279"/>
                </a:lnTo>
                <a:cubicBezTo>
                  <a:pt x="1" y="11468"/>
                  <a:pt x="158" y="11626"/>
                  <a:pt x="379" y="11626"/>
                </a:cubicBezTo>
                <a:lnTo>
                  <a:pt x="11342" y="11626"/>
                </a:lnTo>
                <a:cubicBezTo>
                  <a:pt x="11563" y="11626"/>
                  <a:pt x="11721" y="11468"/>
                  <a:pt x="11721" y="11279"/>
                </a:cubicBezTo>
                <a:lnTo>
                  <a:pt x="11721" y="5798"/>
                </a:lnTo>
                <a:cubicBezTo>
                  <a:pt x="11626" y="4537"/>
                  <a:pt x="10838" y="3435"/>
                  <a:pt x="9736" y="2962"/>
                </a:cubicBezTo>
                <a:lnTo>
                  <a:pt x="9767" y="2931"/>
                </a:lnTo>
                <a:cubicBezTo>
                  <a:pt x="10082" y="2616"/>
                  <a:pt x="10303" y="2175"/>
                  <a:pt x="10303" y="1702"/>
                </a:cubicBezTo>
                <a:cubicBezTo>
                  <a:pt x="10303" y="757"/>
                  <a:pt x="9547" y="1"/>
                  <a:pt x="8602" y="1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077" name="Google Shape;7077;p50"/>
          <p:cNvGrpSpPr/>
          <p:nvPr/>
        </p:nvGrpSpPr>
        <p:grpSpPr>
          <a:xfrm>
            <a:off x="2709198" y="1682224"/>
            <a:ext cx="338529" cy="334690"/>
            <a:chOff x="-34421275" y="1912725"/>
            <a:chExt cx="295375" cy="292025"/>
          </a:xfrm>
          <a:solidFill>
            <a:srgbClr val="171536"/>
          </a:solidFill>
        </p:grpSpPr>
        <p:sp>
          <p:nvSpPr>
            <p:cNvPr id="7078" name="Google Shape;7078;p50"/>
            <p:cNvSpPr/>
            <p:nvPr/>
          </p:nvSpPr>
          <p:spPr>
            <a:xfrm>
              <a:off x="-34421275" y="1974375"/>
              <a:ext cx="236300" cy="230375"/>
            </a:xfrm>
            <a:custGeom>
              <a:avLst/>
              <a:gdLst/>
              <a:ahLst/>
              <a:cxnLst/>
              <a:rect l="l" t="t" r="r" b="b"/>
              <a:pathLst>
                <a:path w="9452" h="9215" extrusionOk="0">
                  <a:moveTo>
                    <a:pt x="2158" y="725"/>
                  </a:moveTo>
                  <a:cubicBezTo>
                    <a:pt x="2245" y="725"/>
                    <a:pt x="2332" y="764"/>
                    <a:pt x="2395" y="843"/>
                  </a:cubicBezTo>
                  <a:lnTo>
                    <a:pt x="3371" y="1851"/>
                  </a:lnTo>
                  <a:cubicBezTo>
                    <a:pt x="3497" y="1946"/>
                    <a:pt x="3497" y="2198"/>
                    <a:pt x="3371" y="2324"/>
                  </a:cubicBezTo>
                  <a:lnTo>
                    <a:pt x="3151" y="2544"/>
                  </a:lnTo>
                  <a:lnTo>
                    <a:pt x="1702" y="1095"/>
                  </a:lnTo>
                  <a:lnTo>
                    <a:pt x="1922" y="843"/>
                  </a:lnTo>
                  <a:cubicBezTo>
                    <a:pt x="1985" y="764"/>
                    <a:pt x="2072" y="725"/>
                    <a:pt x="2158" y="725"/>
                  </a:cubicBezTo>
                  <a:close/>
                  <a:moveTo>
                    <a:pt x="7345" y="5884"/>
                  </a:moveTo>
                  <a:cubicBezTo>
                    <a:pt x="7428" y="5884"/>
                    <a:pt x="7514" y="5915"/>
                    <a:pt x="7593" y="5978"/>
                  </a:cubicBezTo>
                  <a:lnTo>
                    <a:pt x="8570" y="6955"/>
                  </a:lnTo>
                  <a:cubicBezTo>
                    <a:pt x="8696" y="7081"/>
                    <a:pt x="8696" y="7301"/>
                    <a:pt x="8570" y="7428"/>
                  </a:cubicBezTo>
                  <a:lnTo>
                    <a:pt x="8349" y="7648"/>
                  </a:lnTo>
                  <a:lnTo>
                    <a:pt x="6900" y="6199"/>
                  </a:lnTo>
                  <a:lnTo>
                    <a:pt x="7120" y="5978"/>
                  </a:lnTo>
                  <a:cubicBezTo>
                    <a:pt x="7183" y="5915"/>
                    <a:pt x="7262" y="5884"/>
                    <a:pt x="7345" y="5884"/>
                  </a:cubicBezTo>
                  <a:close/>
                  <a:moveTo>
                    <a:pt x="1166" y="1568"/>
                  </a:moveTo>
                  <a:lnTo>
                    <a:pt x="2678" y="3048"/>
                  </a:lnTo>
                  <a:cubicBezTo>
                    <a:pt x="2521" y="3426"/>
                    <a:pt x="2584" y="3867"/>
                    <a:pt x="2867" y="4214"/>
                  </a:cubicBezTo>
                  <a:lnTo>
                    <a:pt x="5104" y="6451"/>
                  </a:lnTo>
                  <a:cubicBezTo>
                    <a:pt x="5301" y="6648"/>
                    <a:pt x="5559" y="6746"/>
                    <a:pt x="5826" y="6746"/>
                  </a:cubicBezTo>
                  <a:cubicBezTo>
                    <a:pt x="5985" y="6746"/>
                    <a:pt x="6148" y="6711"/>
                    <a:pt x="6301" y="6640"/>
                  </a:cubicBezTo>
                  <a:lnTo>
                    <a:pt x="7782" y="8152"/>
                  </a:lnTo>
                  <a:lnTo>
                    <a:pt x="7719" y="8215"/>
                  </a:lnTo>
                  <a:cubicBezTo>
                    <a:pt x="7522" y="8412"/>
                    <a:pt x="7264" y="8510"/>
                    <a:pt x="6997" y="8510"/>
                  </a:cubicBezTo>
                  <a:cubicBezTo>
                    <a:pt x="6838" y="8510"/>
                    <a:pt x="6675" y="8475"/>
                    <a:pt x="6522" y="8404"/>
                  </a:cubicBezTo>
                  <a:cubicBezTo>
                    <a:pt x="4348" y="7301"/>
                    <a:pt x="1891" y="4876"/>
                    <a:pt x="851" y="2796"/>
                  </a:cubicBezTo>
                  <a:cubicBezTo>
                    <a:pt x="693" y="2418"/>
                    <a:pt x="788" y="1946"/>
                    <a:pt x="1103" y="1631"/>
                  </a:cubicBezTo>
                  <a:lnTo>
                    <a:pt x="1166" y="1568"/>
                  </a:lnTo>
                  <a:close/>
                  <a:moveTo>
                    <a:pt x="2190" y="0"/>
                  </a:moveTo>
                  <a:cubicBezTo>
                    <a:pt x="1922" y="0"/>
                    <a:pt x="1654" y="103"/>
                    <a:pt x="1449" y="307"/>
                  </a:cubicBezTo>
                  <a:lnTo>
                    <a:pt x="662" y="1095"/>
                  </a:lnTo>
                  <a:cubicBezTo>
                    <a:pt x="158" y="1599"/>
                    <a:pt x="0" y="2387"/>
                    <a:pt x="315" y="3017"/>
                  </a:cubicBezTo>
                  <a:cubicBezTo>
                    <a:pt x="1386" y="5348"/>
                    <a:pt x="3907" y="7869"/>
                    <a:pt x="6270" y="9034"/>
                  </a:cubicBezTo>
                  <a:cubicBezTo>
                    <a:pt x="6521" y="9154"/>
                    <a:pt x="6789" y="9214"/>
                    <a:pt x="7054" y="9214"/>
                  </a:cubicBezTo>
                  <a:cubicBezTo>
                    <a:pt x="7488" y="9214"/>
                    <a:pt x="7910" y="9052"/>
                    <a:pt x="8223" y="8719"/>
                  </a:cubicBezTo>
                  <a:lnTo>
                    <a:pt x="9042" y="7900"/>
                  </a:lnTo>
                  <a:cubicBezTo>
                    <a:pt x="9452" y="7522"/>
                    <a:pt x="9452" y="6829"/>
                    <a:pt x="9042" y="6451"/>
                  </a:cubicBezTo>
                  <a:lnTo>
                    <a:pt x="8066" y="5474"/>
                  </a:lnTo>
                  <a:cubicBezTo>
                    <a:pt x="7876" y="5269"/>
                    <a:pt x="7609" y="5167"/>
                    <a:pt x="7341" y="5167"/>
                  </a:cubicBezTo>
                  <a:cubicBezTo>
                    <a:pt x="7073" y="5167"/>
                    <a:pt x="6805" y="5269"/>
                    <a:pt x="6616" y="5474"/>
                  </a:cubicBezTo>
                  <a:lnTo>
                    <a:pt x="6144" y="5947"/>
                  </a:lnTo>
                  <a:cubicBezTo>
                    <a:pt x="6081" y="5994"/>
                    <a:pt x="5994" y="6018"/>
                    <a:pt x="5907" y="6018"/>
                  </a:cubicBezTo>
                  <a:cubicBezTo>
                    <a:pt x="5821" y="6018"/>
                    <a:pt x="5734" y="5994"/>
                    <a:pt x="5671" y="5947"/>
                  </a:cubicBezTo>
                  <a:lnTo>
                    <a:pt x="3434" y="3678"/>
                  </a:lnTo>
                  <a:cubicBezTo>
                    <a:pt x="3308" y="3584"/>
                    <a:pt x="3308" y="3332"/>
                    <a:pt x="3434" y="3206"/>
                  </a:cubicBezTo>
                  <a:lnTo>
                    <a:pt x="3907" y="2733"/>
                  </a:lnTo>
                  <a:cubicBezTo>
                    <a:pt x="4285" y="2355"/>
                    <a:pt x="4285" y="1694"/>
                    <a:pt x="3907" y="1284"/>
                  </a:cubicBezTo>
                  <a:lnTo>
                    <a:pt x="2930" y="307"/>
                  </a:lnTo>
                  <a:cubicBezTo>
                    <a:pt x="2725" y="103"/>
                    <a:pt x="2458" y="0"/>
                    <a:pt x="219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9" name="Google Shape;7079;p50"/>
            <p:cNvSpPr/>
            <p:nvPr/>
          </p:nvSpPr>
          <p:spPr>
            <a:xfrm>
              <a:off x="-34288175" y="1912725"/>
              <a:ext cx="162275" cy="163075"/>
            </a:xfrm>
            <a:custGeom>
              <a:avLst/>
              <a:gdLst/>
              <a:ahLst/>
              <a:cxnLst/>
              <a:rect l="l" t="t" r="r" b="b"/>
              <a:pathLst>
                <a:path w="6491" h="6523" extrusionOk="0">
                  <a:moveTo>
                    <a:pt x="5766" y="726"/>
                  </a:moveTo>
                  <a:lnTo>
                    <a:pt x="5766" y="2458"/>
                  </a:lnTo>
                  <a:lnTo>
                    <a:pt x="5388" y="2049"/>
                  </a:lnTo>
                  <a:cubicBezTo>
                    <a:pt x="5325" y="2002"/>
                    <a:pt x="5238" y="1978"/>
                    <a:pt x="5152" y="1978"/>
                  </a:cubicBezTo>
                  <a:cubicBezTo>
                    <a:pt x="5065" y="1978"/>
                    <a:pt x="4978" y="2002"/>
                    <a:pt x="4915" y="2049"/>
                  </a:cubicBezTo>
                  <a:lnTo>
                    <a:pt x="1985" y="4979"/>
                  </a:lnTo>
                  <a:cubicBezTo>
                    <a:pt x="1922" y="5042"/>
                    <a:pt x="1891" y="5136"/>
                    <a:pt x="1891" y="5199"/>
                  </a:cubicBezTo>
                  <a:cubicBezTo>
                    <a:pt x="1891" y="5294"/>
                    <a:pt x="1922" y="5420"/>
                    <a:pt x="1985" y="5451"/>
                  </a:cubicBezTo>
                  <a:lnTo>
                    <a:pt x="2395" y="5829"/>
                  </a:lnTo>
                  <a:lnTo>
                    <a:pt x="662" y="5829"/>
                  </a:lnTo>
                  <a:lnTo>
                    <a:pt x="662" y="4097"/>
                  </a:lnTo>
                  <a:lnTo>
                    <a:pt x="1040" y="4506"/>
                  </a:lnTo>
                  <a:cubicBezTo>
                    <a:pt x="1103" y="4553"/>
                    <a:pt x="1198" y="4577"/>
                    <a:pt x="1288" y="4577"/>
                  </a:cubicBezTo>
                  <a:cubicBezTo>
                    <a:pt x="1379" y="4577"/>
                    <a:pt x="1466" y="4553"/>
                    <a:pt x="1513" y="4506"/>
                  </a:cubicBezTo>
                  <a:lnTo>
                    <a:pt x="4443" y="1576"/>
                  </a:lnTo>
                  <a:cubicBezTo>
                    <a:pt x="4506" y="1513"/>
                    <a:pt x="4569" y="1419"/>
                    <a:pt x="4569" y="1356"/>
                  </a:cubicBezTo>
                  <a:cubicBezTo>
                    <a:pt x="4569" y="1261"/>
                    <a:pt x="4537" y="1135"/>
                    <a:pt x="4443" y="1104"/>
                  </a:cubicBezTo>
                  <a:lnTo>
                    <a:pt x="4033" y="726"/>
                  </a:lnTo>
                  <a:close/>
                  <a:moveTo>
                    <a:pt x="3214" y="1"/>
                  </a:moveTo>
                  <a:cubicBezTo>
                    <a:pt x="3057" y="1"/>
                    <a:pt x="2931" y="96"/>
                    <a:pt x="2899" y="222"/>
                  </a:cubicBezTo>
                  <a:cubicBezTo>
                    <a:pt x="2868" y="316"/>
                    <a:pt x="2868" y="474"/>
                    <a:pt x="2994" y="568"/>
                  </a:cubicBezTo>
                  <a:lnTo>
                    <a:pt x="3687" y="1261"/>
                  </a:lnTo>
                  <a:lnTo>
                    <a:pt x="1261" y="3719"/>
                  </a:lnTo>
                  <a:lnTo>
                    <a:pt x="536" y="2994"/>
                  </a:lnTo>
                  <a:cubicBezTo>
                    <a:pt x="490" y="2948"/>
                    <a:pt x="393" y="2919"/>
                    <a:pt x="295" y="2919"/>
                  </a:cubicBezTo>
                  <a:cubicBezTo>
                    <a:pt x="259" y="2919"/>
                    <a:pt x="223" y="2922"/>
                    <a:pt x="190" y="2931"/>
                  </a:cubicBezTo>
                  <a:cubicBezTo>
                    <a:pt x="64" y="2962"/>
                    <a:pt x="1" y="3120"/>
                    <a:pt x="1" y="3246"/>
                  </a:cubicBezTo>
                  <a:lnTo>
                    <a:pt x="1" y="6144"/>
                  </a:lnTo>
                  <a:cubicBezTo>
                    <a:pt x="1" y="6365"/>
                    <a:pt x="158" y="6522"/>
                    <a:pt x="347" y="6522"/>
                  </a:cubicBezTo>
                  <a:lnTo>
                    <a:pt x="3246" y="6522"/>
                  </a:lnTo>
                  <a:cubicBezTo>
                    <a:pt x="3403" y="6522"/>
                    <a:pt x="3529" y="6428"/>
                    <a:pt x="3561" y="6302"/>
                  </a:cubicBezTo>
                  <a:cubicBezTo>
                    <a:pt x="3624" y="6207"/>
                    <a:pt x="3624" y="6050"/>
                    <a:pt x="3498" y="5955"/>
                  </a:cubicBezTo>
                  <a:lnTo>
                    <a:pt x="2773" y="5262"/>
                  </a:lnTo>
                  <a:lnTo>
                    <a:pt x="5230" y="2805"/>
                  </a:lnTo>
                  <a:lnTo>
                    <a:pt x="5924" y="3530"/>
                  </a:lnTo>
                  <a:cubicBezTo>
                    <a:pt x="5993" y="3576"/>
                    <a:pt x="6096" y="3605"/>
                    <a:pt x="6195" y="3605"/>
                  </a:cubicBezTo>
                  <a:cubicBezTo>
                    <a:pt x="6232" y="3605"/>
                    <a:pt x="6268" y="3601"/>
                    <a:pt x="6302" y="3593"/>
                  </a:cubicBezTo>
                  <a:cubicBezTo>
                    <a:pt x="6396" y="3561"/>
                    <a:pt x="6491" y="3404"/>
                    <a:pt x="6491" y="3277"/>
                  </a:cubicBezTo>
                  <a:lnTo>
                    <a:pt x="6491" y="379"/>
                  </a:lnTo>
                  <a:cubicBezTo>
                    <a:pt x="6459" y="159"/>
                    <a:pt x="6333" y="1"/>
                    <a:pt x="614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80" name="Google Shape;7080;p50"/>
          <p:cNvGrpSpPr/>
          <p:nvPr/>
        </p:nvGrpSpPr>
        <p:grpSpPr>
          <a:xfrm>
            <a:off x="2708296" y="2107728"/>
            <a:ext cx="340334" cy="335836"/>
            <a:chOff x="-34418125" y="2271100"/>
            <a:chExt cx="296950" cy="293025"/>
          </a:xfrm>
          <a:solidFill>
            <a:srgbClr val="171536"/>
          </a:solidFill>
        </p:grpSpPr>
        <p:sp>
          <p:nvSpPr>
            <p:cNvPr id="7081" name="Google Shape;7081;p50"/>
            <p:cNvSpPr/>
            <p:nvPr/>
          </p:nvSpPr>
          <p:spPr>
            <a:xfrm>
              <a:off x="-34418125" y="2271100"/>
              <a:ext cx="296950" cy="293025"/>
            </a:xfrm>
            <a:custGeom>
              <a:avLst/>
              <a:gdLst/>
              <a:ahLst/>
              <a:cxnLst/>
              <a:rect l="l" t="t" r="r" b="b"/>
              <a:pathLst>
                <a:path w="11878" h="11721" extrusionOk="0">
                  <a:moveTo>
                    <a:pt x="6207" y="1229"/>
                  </a:moveTo>
                  <a:lnTo>
                    <a:pt x="7089" y="2080"/>
                  </a:lnTo>
                  <a:lnTo>
                    <a:pt x="6207" y="2080"/>
                  </a:lnTo>
                  <a:lnTo>
                    <a:pt x="6207" y="1229"/>
                  </a:lnTo>
                  <a:close/>
                  <a:moveTo>
                    <a:pt x="7561" y="9074"/>
                  </a:moveTo>
                  <a:lnTo>
                    <a:pt x="7561" y="10366"/>
                  </a:lnTo>
                  <a:lnTo>
                    <a:pt x="6238" y="10366"/>
                  </a:lnTo>
                  <a:lnTo>
                    <a:pt x="7561" y="9074"/>
                  </a:lnTo>
                  <a:close/>
                  <a:moveTo>
                    <a:pt x="5514" y="725"/>
                  </a:moveTo>
                  <a:lnTo>
                    <a:pt x="5514" y="2427"/>
                  </a:lnTo>
                  <a:cubicBezTo>
                    <a:pt x="5514" y="2616"/>
                    <a:pt x="5671" y="2773"/>
                    <a:pt x="5860" y="2773"/>
                  </a:cubicBezTo>
                  <a:lnTo>
                    <a:pt x="7561" y="2773"/>
                  </a:lnTo>
                  <a:lnTo>
                    <a:pt x="7561" y="4222"/>
                  </a:lnTo>
                  <a:cubicBezTo>
                    <a:pt x="6837" y="4947"/>
                    <a:pt x="6742" y="5924"/>
                    <a:pt x="6994" y="6711"/>
                  </a:cubicBezTo>
                  <a:lnTo>
                    <a:pt x="4726" y="8980"/>
                  </a:lnTo>
                  <a:lnTo>
                    <a:pt x="1670" y="8980"/>
                  </a:lnTo>
                  <a:cubicBezTo>
                    <a:pt x="1481" y="8980"/>
                    <a:pt x="1323" y="9137"/>
                    <a:pt x="1323" y="9358"/>
                  </a:cubicBezTo>
                  <a:cubicBezTo>
                    <a:pt x="1323" y="9547"/>
                    <a:pt x="1481" y="9704"/>
                    <a:pt x="1670" y="9704"/>
                  </a:cubicBezTo>
                  <a:lnTo>
                    <a:pt x="4033" y="9704"/>
                  </a:lnTo>
                  <a:lnTo>
                    <a:pt x="3718" y="10019"/>
                  </a:lnTo>
                  <a:cubicBezTo>
                    <a:pt x="3623" y="10145"/>
                    <a:pt x="3529" y="10240"/>
                    <a:pt x="3497" y="10397"/>
                  </a:cubicBezTo>
                  <a:lnTo>
                    <a:pt x="662" y="10397"/>
                  </a:lnTo>
                  <a:lnTo>
                    <a:pt x="662" y="725"/>
                  </a:lnTo>
                  <a:close/>
                  <a:moveTo>
                    <a:pt x="9295" y="4211"/>
                  </a:moveTo>
                  <a:cubicBezTo>
                    <a:pt x="9367" y="4211"/>
                    <a:pt x="9441" y="4215"/>
                    <a:pt x="9515" y="4222"/>
                  </a:cubicBezTo>
                  <a:lnTo>
                    <a:pt x="9042" y="4695"/>
                  </a:lnTo>
                  <a:cubicBezTo>
                    <a:pt x="8664" y="5073"/>
                    <a:pt x="8664" y="5766"/>
                    <a:pt x="9042" y="6144"/>
                  </a:cubicBezTo>
                  <a:cubicBezTo>
                    <a:pt x="9247" y="6349"/>
                    <a:pt x="9515" y="6451"/>
                    <a:pt x="9779" y="6451"/>
                  </a:cubicBezTo>
                  <a:cubicBezTo>
                    <a:pt x="10042" y="6451"/>
                    <a:pt x="10302" y="6349"/>
                    <a:pt x="10491" y="6144"/>
                  </a:cubicBezTo>
                  <a:lnTo>
                    <a:pt x="10964" y="5672"/>
                  </a:lnTo>
                  <a:lnTo>
                    <a:pt x="10964" y="5672"/>
                  </a:lnTo>
                  <a:cubicBezTo>
                    <a:pt x="11058" y="6239"/>
                    <a:pt x="10869" y="6743"/>
                    <a:pt x="10491" y="7089"/>
                  </a:cubicBezTo>
                  <a:cubicBezTo>
                    <a:pt x="10183" y="7418"/>
                    <a:pt x="9741" y="7626"/>
                    <a:pt x="9278" y="7626"/>
                  </a:cubicBezTo>
                  <a:cubicBezTo>
                    <a:pt x="9031" y="7626"/>
                    <a:pt x="8779" y="7567"/>
                    <a:pt x="8538" y="7436"/>
                  </a:cubicBezTo>
                  <a:cubicBezTo>
                    <a:pt x="8496" y="7415"/>
                    <a:pt x="8451" y="7404"/>
                    <a:pt x="8404" y="7404"/>
                  </a:cubicBezTo>
                  <a:cubicBezTo>
                    <a:pt x="8311" y="7404"/>
                    <a:pt x="8213" y="7446"/>
                    <a:pt x="8129" y="7530"/>
                  </a:cubicBezTo>
                  <a:lnTo>
                    <a:pt x="4726" y="10964"/>
                  </a:lnTo>
                  <a:cubicBezTo>
                    <a:pt x="4663" y="11012"/>
                    <a:pt x="4568" y="11035"/>
                    <a:pt x="4478" y="11035"/>
                  </a:cubicBezTo>
                  <a:cubicBezTo>
                    <a:pt x="4387" y="11035"/>
                    <a:pt x="4301" y="11012"/>
                    <a:pt x="4253" y="10964"/>
                  </a:cubicBezTo>
                  <a:cubicBezTo>
                    <a:pt x="4127" y="10838"/>
                    <a:pt x="4127" y="10586"/>
                    <a:pt x="4253" y="10492"/>
                  </a:cubicBezTo>
                  <a:lnTo>
                    <a:pt x="7656" y="7058"/>
                  </a:lnTo>
                  <a:cubicBezTo>
                    <a:pt x="7782" y="6932"/>
                    <a:pt x="7782" y="6774"/>
                    <a:pt x="7750" y="6648"/>
                  </a:cubicBezTo>
                  <a:cubicBezTo>
                    <a:pt x="7467" y="6113"/>
                    <a:pt x="7498" y="5356"/>
                    <a:pt x="7971" y="4821"/>
                  </a:cubicBezTo>
                  <a:cubicBezTo>
                    <a:pt x="8330" y="4407"/>
                    <a:pt x="8785" y="4211"/>
                    <a:pt x="9295" y="4211"/>
                  </a:cubicBezTo>
                  <a:close/>
                  <a:moveTo>
                    <a:pt x="378" y="1"/>
                  </a:moveTo>
                  <a:cubicBezTo>
                    <a:pt x="189" y="1"/>
                    <a:pt x="32" y="158"/>
                    <a:pt x="32" y="347"/>
                  </a:cubicBezTo>
                  <a:lnTo>
                    <a:pt x="32" y="10681"/>
                  </a:lnTo>
                  <a:cubicBezTo>
                    <a:pt x="0" y="10870"/>
                    <a:pt x="158" y="11027"/>
                    <a:pt x="347" y="11027"/>
                  </a:cubicBezTo>
                  <a:lnTo>
                    <a:pt x="3529" y="11027"/>
                  </a:lnTo>
                  <a:cubicBezTo>
                    <a:pt x="3560" y="11185"/>
                    <a:pt x="3655" y="11311"/>
                    <a:pt x="3781" y="11437"/>
                  </a:cubicBezTo>
                  <a:cubicBezTo>
                    <a:pt x="3970" y="11626"/>
                    <a:pt x="4230" y="11720"/>
                    <a:pt x="4494" y="11720"/>
                  </a:cubicBezTo>
                  <a:cubicBezTo>
                    <a:pt x="4758" y="11720"/>
                    <a:pt x="5025" y="11626"/>
                    <a:pt x="5230" y="11437"/>
                  </a:cubicBezTo>
                  <a:lnTo>
                    <a:pt x="5608" y="11027"/>
                  </a:lnTo>
                  <a:lnTo>
                    <a:pt x="7940" y="11027"/>
                  </a:lnTo>
                  <a:cubicBezTo>
                    <a:pt x="8129" y="11027"/>
                    <a:pt x="8286" y="10870"/>
                    <a:pt x="8286" y="10681"/>
                  </a:cubicBezTo>
                  <a:lnTo>
                    <a:pt x="8286" y="8349"/>
                  </a:lnTo>
                  <a:lnTo>
                    <a:pt x="8538" y="8129"/>
                  </a:lnTo>
                  <a:cubicBezTo>
                    <a:pt x="8792" y="8220"/>
                    <a:pt x="9065" y="8269"/>
                    <a:pt x="9344" y="8269"/>
                  </a:cubicBezTo>
                  <a:cubicBezTo>
                    <a:pt x="9929" y="8269"/>
                    <a:pt x="10536" y="8053"/>
                    <a:pt x="11027" y="7562"/>
                  </a:cubicBezTo>
                  <a:cubicBezTo>
                    <a:pt x="11752" y="6806"/>
                    <a:pt x="11878" y="5735"/>
                    <a:pt x="11500" y="4852"/>
                  </a:cubicBezTo>
                  <a:cubicBezTo>
                    <a:pt x="11437" y="4726"/>
                    <a:pt x="11342" y="4695"/>
                    <a:pt x="11248" y="4663"/>
                  </a:cubicBezTo>
                  <a:cubicBezTo>
                    <a:pt x="11122" y="4663"/>
                    <a:pt x="11027" y="4663"/>
                    <a:pt x="10932" y="4726"/>
                  </a:cubicBezTo>
                  <a:lnTo>
                    <a:pt x="10082" y="5609"/>
                  </a:lnTo>
                  <a:cubicBezTo>
                    <a:pt x="10019" y="5656"/>
                    <a:pt x="9924" y="5679"/>
                    <a:pt x="9834" y="5679"/>
                  </a:cubicBezTo>
                  <a:cubicBezTo>
                    <a:pt x="9743" y="5679"/>
                    <a:pt x="9657" y="5656"/>
                    <a:pt x="9609" y="5609"/>
                  </a:cubicBezTo>
                  <a:cubicBezTo>
                    <a:pt x="9483" y="5483"/>
                    <a:pt x="9483" y="5230"/>
                    <a:pt x="9609" y="5136"/>
                  </a:cubicBezTo>
                  <a:lnTo>
                    <a:pt x="10460" y="4254"/>
                  </a:lnTo>
                  <a:cubicBezTo>
                    <a:pt x="10554" y="4191"/>
                    <a:pt x="10586" y="4065"/>
                    <a:pt x="10554" y="3939"/>
                  </a:cubicBezTo>
                  <a:cubicBezTo>
                    <a:pt x="10554" y="3813"/>
                    <a:pt x="10460" y="3750"/>
                    <a:pt x="10334" y="3718"/>
                  </a:cubicBezTo>
                  <a:cubicBezTo>
                    <a:pt x="10003" y="3561"/>
                    <a:pt x="9649" y="3482"/>
                    <a:pt x="9298" y="3482"/>
                  </a:cubicBezTo>
                  <a:cubicBezTo>
                    <a:pt x="8948" y="3482"/>
                    <a:pt x="8601" y="3561"/>
                    <a:pt x="8286" y="3718"/>
                  </a:cubicBezTo>
                  <a:lnTo>
                    <a:pt x="8286" y="2395"/>
                  </a:lnTo>
                  <a:cubicBezTo>
                    <a:pt x="8286" y="2332"/>
                    <a:pt x="8255" y="2206"/>
                    <a:pt x="8192" y="2175"/>
                  </a:cubicBezTo>
                  <a:lnTo>
                    <a:pt x="6144" y="127"/>
                  </a:lnTo>
                  <a:cubicBezTo>
                    <a:pt x="6049" y="64"/>
                    <a:pt x="5986" y="1"/>
                    <a:pt x="589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2" name="Google Shape;7082;p50"/>
            <p:cNvSpPr/>
            <p:nvPr/>
          </p:nvSpPr>
          <p:spPr>
            <a:xfrm>
              <a:off x="-34331500" y="2305750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3" name="Google Shape;7083;p50"/>
            <p:cNvSpPr/>
            <p:nvPr/>
          </p:nvSpPr>
          <p:spPr>
            <a:xfrm>
              <a:off x="-34331500" y="2341200"/>
              <a:ext cx="17350" cy="69350"/>
            </a:xfrm>
            <a:custGeom>
              <a:avLst/>
              <a:gdLst/>
              <a:ahLst/>
              <a:cxnLst/>
              <a:rect l="l" t="t" r="r" b="b"/>
              <a:pathLst>
                <a:path w="694" h="277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2395"/>
                  </a:lnTo>
                  <a:cubicBezTo>
                    <a:pt x="1" y="2584"/>
                    <a:pt x="158" y="2773"/>
                    <a:pt x="347" y="2773"/>
                  </a:cubicBezTo>
                  <a:cubicBezTo>
                    <a:pt x="536" y="2773"/>
                    <a:pt x="694" y="2584"/>
                    <a:pt x="694" y="2395"/>
                  </a:cubicBezTo>
                  <a:lnTo>
                    <a:pt x="694" y="347"/>
                  </a:ln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4" name="Google Shape;7084;p50"/>
            <p:cNvSpPr/>
            <p:nvPr/>
          </p:nvSpPr>
          <p:spPr>
            <a:xfrm>
              <a:off x="-34384275" y="2427050"/>
              <a:ext cx="121325" cy="17350"/>
            </a:xfrm>
            <a:custGeom>
              <a:avLst/>
              <a:gdLst/>
              <a:ahLst/>
              <a:cxnLst/>
              <a:rect l="l" t="t" r="r" b="b"/>
              <a:pathLst>
                <a:path w="4853" h="694" extrusionOk="0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79" y="694"/>
                  </a:cubicBezTo>
                  <a:lnTo>
                    <a:pt x="4506" y="694"/>
                  </a:lnTo>
                  <a:cubicBezTo>
                    <a:pt x="4695" y="694"/>
                    <a:pt x="4853" y="536"/>
                    <a:pt x="4853" y="347"/>
                  </a:cubicBezTo>
                  <a:cubicBezTo>
                    <a:pt x="4853" y="158"/>
                    <a:pt x="4695" y="1"/>
                    <a:pt x="450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5" name="Google Shape;7085;p50"/>
            <p:cNvSpPr/>
            <p:nvPr/>
          </p:nvSpPr>
          <p:spPr>
            <a:xfrm>
              <a:off x="-34384275" y="2460125"/>
              <a:ext cx="88250" cy="18150"/>
            </a:xfrm>
            <a:custGeom>
              <a:avLst/>
              <a:gdLst/>
              <a:ahLst/>
              <a:cxnLst/>
              <a:rect l="l" t="t" r="r" b="b"/>
              <a:pathLst>
                <a:path w="3530" h="726" extrusionOk="0">
                  <a:moveTo>
                    <a:pt x="379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99"/>
                    <a:pt x="158" y="725"/>
                    <a:pt x="379" y="725"/>
                  </a:cubicBezTo>
                  <a:lnTo>
                    <a:pt x="3151" y="725"/>
                  </a:lnTo>
                  <a:cubicBezTo>
                    <a:pt x="3372" y="725"/>
                    <a:pt x="3530" y="568"/>
                    <a:pt x="3530" y="379"/>
                  </a:cubicBezTo>
                  <a:cubicBezTo>
                    <a:pt x="3530" y="158"/>
                    <a:pt x="3372" y="1"/>
                    <a:pt x="315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86" name="Google Shape;7086;p50"/>
          <p:cNvGrpSpPr/>
          <p:nvPr/>
        </p:nvGrpSpPr>
        <p:grpSpPr>
          <a:xfrm>
            <a:off x="2709198" y="2503118"/>
            <a:ext cx="338529" cy="334031"/>
            <a:chOff x="-34421275" y="2631050"/>
            <a:chExt cx="295375" cy="291450"/>
          </a:xfrm>
          <a:solidFill>
            <a:srgbClr val="171536"/>
          </a:solidFill>
        </p:grpSpPr>
        <p:sp>
          <p:nvSpPr>
            <p:cNvPr id="7087" name="Google Shape;7087;p50"/>
            <p:cNvSpPr/>
            <p:nvPr/>
          </p:nvSpPr>
          <p:spPr>
            <a:xfrm>
              <a:off x="-34421275" y="2639125"/>
              <a:ext cx="288275" cy="283375"/>
            </a:xfrm>
            <a:custGeom>
              <a:avLst/>
              <a:gdLst/>
              <a:ahLst/>
              <a:cxnLst/>
              <a:rect l="l" t="t" r="r" b="b"/>
              <a:pathLst>
                <a:path w="11531" h="11335" extrusionOk="0">
                  <a:moveTo>
                    <a:pt x="5592" y="717"/>
                  </a:moveTo>
                  <a:cubicBezTo>
                    <a:pt x="5679" y="717"/>
                    <a:pt x="5766" y="749"/>
                    <a:pt x="5829" y="812"/>
                  </a:cubicBezTo>
                  <a:lnTo>
                    <a:pt x="10680" y="5663"/>
                  </a:lnTo>
                  <a:cubicBezTo>
                    <a:pt x="10775" y="5758"/>
                    <a:pt x="10775" y="6010"/>
                    <a:pt x="10680" y="6136"/>
                  </a:cubicBezTo>
                  <a:cubicBezTo>
                    <a:pt x="10617" y="6183"/>
                    <a:pt x="10523" y="6207"/>
                    <a:pt x="10432" y="6207"/>
                  </a:cubicBezTo>
                  <a:cubicBezTo>
                    <a:pt x="10342" y="6207"/>
                    <a:pt x="10255" y="6183"/>
                    <a:pt x="10208" y="6136"/>
                  </a:cubicBezTo>
                  <a:lnTo>
                    <a:pt x="5356" y="1284"/>
                  </a:lnTo>
                  <a:cubicBezTo>
                    <a:pt x="5230" y="1158"/>
                    <a:pt x="5230" y="938"/>
                    <a:pt x="5356" y="812"/>
                  </a:cubicBezTo>
                  <a:cubicBezTo>
                    <a:pt x="5419" y="749"/>
                    <a:pt x="5506" y="717"/>
                    <a:pt x="5592" y="717"/>
                  </a:cubicBezTo>
                  <a:close/>
                  <a:moveTo>
                    <a:pt x="8444" y="7239"/>
                  </a:moveTo>
                  <a:lnTo>
                    <a:pt x="8538" y="7396"/>
                  </a:lnTo>
                  <a:cubicBezTo>
                    <a:pt x="8696" y="7554"/>
                    <a:pt x="8664" y="7806"/>
                    <a:pt x="8475" y="7932"/>
                  </a:cubicBezTo>
                  <a:lnTo>
                    <a:pt x="5923" y="9223"/>
                  </a:lnTo>
                  <a:cubicBezTo>
                    <a:pt x="5873" y="9261"/>
                    <a:pt x="5819" y="9278"/>
                    <a:pt x="5763" y="9278"/>
                  </a:cubicBezTo>
                  <a:cubicBezTo>
                    <a:pt x="5678" y="9278"/>
                    <a:pt x="5590" y="9237"/>
                    <a:pt x="5514" y="9160"/>
                  </a:cubicBezTo>
                  <a:lnTo>
                    <a:pt x="5230" y="8877"/>
                  </a:lnTo>
                  <a:cubicBezTo>
                    <a:pt x="6301" y="8089"/>
                    <a:pt x="7341" y="7617"/>
                    <a:pt x="8444" y="7239"/>
                  </a:cubicBezTo>
                  <a:close/>
                  <a:moveTo>
                    <a:pt x="5230" y="2198"/>
                  </a:moveTo>
                  <a:lnTo>
                    <a:pt x="9294" y="6230"/>
                  </a:lnTo>
                  <a:cubicBezTo>
                    <a:pt x="7908" y="6703"/>
                    <a:pt x="5797" y="7270"/>
                    <a:pt x="3560" y="9381"/>
                  </a:cubicBezTo>
                  <a:lnTo>
                    <a:pt x="2080" y="7932"/>
                  </a:lnTo>
                  <a:cubicBezTo>
                    <a:pt x="3340" y="6608"/>
                    <a:pt x="4285" y="5033"/>
                    <a:pt x="4852" y="3395"/>
                  </a:cubicBezTo>
                  <a:lnTo>
                    <a:pt x="5230" y="2198"/>
                  </a:lnTo>
                  <a:close/>
                  <a:moveTo>
                    <a:pt x="1138" y="8089"/>
                  </a:moveTo>
                  <a:cubicBezTo>
                    <a:pt x="1229" y="8089"/>
                    <a:pt x="1323" y="8121"/>
                    <a:pt x="1386" y="8184"/>
                  </a:cubicBezTo>
                  <a:lnTo>
                    <a:pt x="3308" y="10105"/>
                  </a:lnTo>
                  <a:cubicBezTo>
                    <a:pt x="3434" y="10231"/>
                    <a:pt x="3434" y="10452"/>
                    <a:pt x="3308" y="10578"/>
                  </a:cubicBezTo>
                  <a:cubicBezTo>
                    <a:pt x="3245" y="10641"/>
                    <a:pt x="3159" y="10673"/>
                    <a:pt x="3072" y="10673"/>
                  </a:cubicBezTo>
                  <a:cubicBezTo>
                    <a:pt x="2985" y="10673"/>
                    <a:pt x="2899" y="10641"/>
                    <a:pt x="2836" y="10578"/>
                  </a:cubicBezTo>
                  <a:lnTo>
                    <a:pt x="914" y="8656"/>
                  </a:lnTo>
                  <a:cubicBezTo>
                    <a:pt x="788" y="8530"/>
                    <a:pt x="788" y="8278"/>
                    <a:pt x="914" y="8184"/>
                  </a:cubicBezTo>
                  <a:cubicBezTo>
                    <a:pt x="961" y="8121"/>
                    <a:pt x="1048" y="8089"/>
                    <a:pt x="1138" y="8089"/>
                  </a:cubicBezTo>
                  <a:close/>
                  <a:moveTo>
                    <a:pt x="5565" y="0"/>
                  </a:moveTo>
                  <a:cubicBezTo>
                    <a:pt x="5301" y="0"/>
                    <a:pt x="5041" y="103"/>
                    <a:pt x="4852" y="307"/>
                  </a:cubicBezTo>
                  <a:cubicBezTo>
                    <a:pt x="4474" y="654"/>
                    <a:pt x="4442" y="1158"/>
                    <a:pt x="4694" y="1568"/>
                  </a:cubicBezTo>
                  <a:lnTo>
                    <a:pt x="4159" y="3143"/>
                  </a:lnTo>
                  <a:cubicBezTo>
                    <a:pt x="3655" y="4655"/>
                    <a:pt x="2710" y="6199"/>
                    <a:pt x="1575" y="7428"/>
                  </a:cubicBezTo>
                  <a:cubicBezTo>
                    <a:pt x="1422" y="7357"/>
                    <a:pt x="1259" y="7321"/>
                    <a:pt x="1100" y="7321"/>
                  </a:cubicBezTo>
                  <a:cubicBezTo>
                    <a:pt x="834" y="7321"/>
                    <a:pt x="575" y="7420"/>
                    <a:pt x="378" y="7617"/>
                  </a:cubicBezTo>
                  <a:cubicBezTo>
                    <a:pt x="0" y="8026"/>
                    <a:pt x="0" y="8688"/>
                    <a:pt x="378" y="9066"/>
                  </a:cubicBezTo>
                  <a:lnTo>
                    <a:pt x="2363" y="11051"/>
                  </a:lnTo>
                  <a:cubicBezTo>
                    <a:pt x="2552" y="11240"/>
                    <a:pt x="2820" y="11334"/>
                    <a:pt x="3088" y="11334"/>
                  </a:cubicBezTo>
                  <a:cubicBezTo>
                    <a:pt x="3356" y="11334"/>
                    <a:pt x="3623" y="11240"/>
                    <a:pt x="3812" y="11051"/>
                  </a:cubicBezTo>
                  <a:cubicBezTo>
                    <a:pt x="4127" y="10736"/>
                    <a:pt x="4222" y="10263"/>
                    <a:pt x="4001" y="9853"/>
                  </a:cubicBezTo>
                  <a:cubicBezTo>
                    <a:pt x="4222" y="9664"/>
                    <a:pt x="4442" y="9475"/>
                    <a:pt x="4694" y="9286"/>
                  </a:cubicBezTo>
                  <a:lnTo>
                    <a:pt x="5041" y="9633"/>
                  </a:lnTo>
                  <a:cubicBezTo>
                    <a:pt x="5238" y="9830"/>
                    <a:pt x="5496" y="9928"/>
                    <a:pt x="5755" y="9928"/>
                  </a:cubicBezTo>
                  <a:cubicBezTo>
                    <a:pt x="5910" y="9928"/>
                    <a:pt x="6065" y="9893"/>
                    <a:pt x="6207" y="9822"/>
                  </a:cubicBezTo>
                  <a:lnTo>
                    <a:pt x="8790" y="8530"/>
                  </a:lnTo>
                  <a:cubicBezTo>
                    <a:pt x="9357" y="8215"/>
                    <a:pt x="9515" y="7459"/>
                    <a:pt x="9137" y="6986"/>
                  </a:cubicBezTo>
                  <a:lnTo>
                    <a:pt x="9893" y="6766"/>
                  </a:lnTo>
                  <a:cubicBezTo>
                    <a:pt x="10050" y="6858"/>
                    <a:pt x="10229" y="6906"/>
                    <a:pt x="10412" y="6906"/>
                  </a:cubicBezTo>
                  <a:cubicBezTo>
                    <a:pt x="10668" y="6906"/>
                    <a:pt x="10932" y="6811"/>
                    <a:pt x="11153" y="6608"/>
                  </a:cubicBezTo>
                  <a:cubicBezTo>
                    <a:pt x="11531" y="6199"/>
                    <a:pt x="11531" y="5537"/>
                    <a:pt x="11153" y="5128"/>
                  </a:cubicBezTo>
                  <a:lnTo>
                    <a:pt x="6301" y="307"/>
                  </a:lnTo>
                  <a:cubicBezTo>
                    <a:pt x="6096" y="103"/>
                    <a:pt x="5829" y="0"/>
                    <a:pt x="55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8" name="Google Shape;7088;p50"/>
            <p:cNvSpPr/>
            <p:nvPr/>
          </p:nvSpPr>
          <p:spPr>
            <a:xfrm>
              <a:off x="-34181850" y="2644625"/>
              <a:ext cx="41775" cy="41575"/>
            </a:xfrm>
            <a:custGeom>
              <a:avLst/>
              <a:gdLst/>
              <a:ahLst/>
              <a:cxnLst/>
              <a:rect l="l" t="t" r="r" b="b"/>
              <a:pathLst>
                <a:path w="1671" h="1663" extrusionOk="0">
                  <a:moveTo>
                    <a:pt x="1328" y="1"/>
                  </a:moveTo>
                  <a:cubicBezTo>
                    <a:pt x="1237" y="1"/>
                    <a:pt x="1151" y="40"/>
                    <a:pt x="1103" y="119"/>
                  </a:cubicBezTo>
                  <a:lnTo>
                    <a:pt x="95" y="1096"/>
                  </a:lnTo>
                  <a:cubicBezTo>
                    <a:pt x="1" y="1222"/>
                    <a:pt x="1" y="1442"/>
                    <a:pt x="95" y="1568"/>
                  </a:cubicBezTo>
                  <a:cubicBezTo>
                    <a:pt x="158" y="1631"/>
                    <a:pt x="253" y="1663"/>
                    <a:pt x="343" y="1663"/>
                  </a:cubicBezTo>
                  <a:cubicBezTo>
                    <a:pt x="434" y="1663"/>
                    <a:pt x="521" y="1631"/>
                    <a:pt x="568" y="1568"/>
                  </a:cubicBezTo>
                  <a:lnTo>
                    <a:pt x="1576" y="592"/>
                  </a:lnTo>
                  <a:cubicBezTo>
                    <a:pt x="1671" y="466"/>
                    <a:pt x="1671" y="213"/>
                    <a:pt x="1576" y="119"/>
                  </a:cubicBezTo>
                  <a:cubicBezTo>
                    <a:pt x="1513" y="40"/>
                    <a:pt x="1418" y="1"/>
                    <a:pt x="132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9" name="Google Shape;7089;p50"/>
            <p:cNvSpPr/>
            <p:nvPr/>
          </p:nvSpPr>
          <p:spPr>
            <a:xfrm>
              <a:off x="-34217275" y="2631050"/>
              <a:ext cx="17350" cy="41775"/>
            </a:xfrm>
            <a:custGeom>
              <a:avLst/>
              <a:gdLst/>
              <a:ahLst/>
              <a:cxnLst/>
              <a:rect l="l" t="t" r="r" b="b"/>
              <a:pathLst>
                <a:path w="694" h="1671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324"/>
                  </a:lnTo>
                  <a:cubicBezTo>
                    <a:pt x="0" y="1513"/>
                    <a:pt x="158" y="1670"/>
                    <a:pt x="347" y="1670"/>
                  </a:cubicBezTo>
                  <a:cubicBezTo>
                    <a:pt x="536" y="1670"/>
                    <a:pt x="693" y="1513"/>
                    <a:pt x="693" y="1324"/>
                  </a:cubicBezTo>
                  <a:lnTo>
                    <a:pt x="693" y="347"/>
                  </a:ln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0" name="Google Shape;7090;p50"/>
            <p:cNvSpPr/>
            <p:nvPr/>
          </p:nvSpPr>
          <p:spPr>
            <a:xfrm>
              <a:off x="-34168450" y="2704300"/>
              <a:ext cx="42550" cy="18125"/>
            </a:xfrm>
            <a:custGeom>
              <a:avLst/>
              <a:gdLst/>
              <a:ahLst/>
              <a:cxnLst/>
              <a:rect l="l" t="t" r="r" b="b"/>
              <a:pathLst>
                <a:path w="1702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355" y="725"/>
                  </a:lnTo>
                  <a:cubicBezTo>
                    <a:pt x="1544" y="725"/>
                    <a:pt x="1702" y="567"/>
                    <a:pt x="1702" y="378"/>
                  </a:cubicBezTo>
                  <a:cubicBezTo>
                    <a:pt x="1670" y="158"/>
                    <a:pt x="1544" y="0"/>
                    <a:pt x="135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091" name="Google Shape;7091;p50"/>
          <p:cNvSpPr/>
          <p:nvPr/>
        </p:nvSpPr>
        <p:spPr>
          <a:xfrm>
            <a:off x="4825013" y="1682196"/>
            <a:ext cx="334031" cy="334919"/>
          </a:xfrm>
          <a:custGeom>
            <a:avLst/>
            <a:gdLst/>
            <a:ahLst/>
            <a:cxnLst/>
            <a:rect l="l" t="t" r="r" b="b"/>
            <a:pathLst>
              <a:path w="11658" h="11689" extrusionOk="0">
                <a:moveTo>
                  <a:pt x="2868" y="8538"/>
                </a:moveTo>
                <a:cubicBezTo>
                  <a:pt x="3025" y="8948"/>
                  <a:pt x="3340" y="9263"/>
                  <a:pt x="3781" y="9452"/>
                </a:cubicBezTo>
                <a:cubicBezTo>
                  <a:pt x="3403" y="9389"/>
                  <a:pt x="2364" y="9231"/>
                  <a:pt x="2080" y="8916"/>
                </a:cubicBezTo>
                <a:cubicBezTo>
                  <a:pt x="2143" y="8885"/>
                  <a:pt x="2332" y="8727"/>
                  <a:pt x="2868" y="8538"/>
                </a:cubicBezTo>
                <a:close/>
                <a:moveTo>
                  <a:pt x="8791" y="8538"/>
                </a:moveTo>
                <a:cubicBezTo>
                  <a:pt x="9326" y="8727"/>
                  <a:pt x="9547" y="8885"/>
                  <a:pt x="9578" y="8916"/>
                </a:cubicBezTo>
                <a:cubicBezTo>
                  <a:pt x="9295" y="9231"/>
                  <a:pt x="8287" y="9389"/>
                  <a:pt x="7877" y="9452"/>
                </a:cubicBezTo>
                <a:cubicBezTo>
                  <a:pt x="8287" y="9294"/>
                  <a:pt x="8602" y="8948"/>
                  <a:pt x="8791" y="8538"/>
                </a:cubicBezTo>
                <a:close/>
                <a:moveTo>
                  <a:pt x="5829" y="725"/>
                </a:moveTo>
                <a:cubicBezTo>
                  <a:pt x="6018" y="725"/>
                  <a:pt x="6176" y="883"/>
                  <a:pt x="6176" y="1072"/>
                </a:cubicBezTo>
                <a:lnTo>
                  <a:pt x="6176" y="4537"/>
                </a:lnTo>
                <a:cubicBezTo>
                  <a:pt x="6176" y="4695"/>
                  <a:pt x="6302" y="4821"/>
                  <a:pt x="6428" y="4852"/>
                </a:cubicBezTo>
                <a:cubicBezTo>
                  <a:pt x="6455" y="4858"/>
                  <a:pt x="6482" y="4860"/>
                  <a:pt x="6508" y="4860"/>
                </a:cubicBezTo>
                <a:cubicBezTo>
                  <a:pt x="6637" y="4860"/>
                  <a:pt x="6754" y="4799"/>
                  <a:pt x="6806" y="4695"/>
                </a:cubicBezTo>
                <a:lnTo>
                  <a:pt x="8287" y="2237"/>
                </a:lnTo>
                <a:cubicBezTo>
                  <a:pt x="8326" y="2139"/>
                  <a:pt x="8415" y="2090"/>
                  <a:pt x="8514" y="2090"/>
                </a:cubicBezTo>
                <a:cubicBezTo>
                  <a:pt x="8574" y="2090"/>
                  <a:pt x="8637" y="2107"/>
                  <a:pt x="8696" y="2143"/>
                </a:cubicBezTo>
                <a:cubicBezTo>
                  <a:pt x="8854" y="2206"/>
                  <a:pt x="8948" y="2426"/>
                  <a:pt x="8854" y="2615"/>
                </a:cubicBezTo>
                <a:lnTo>
                  <a:pt x="7656" y="5041"/>
                </a:lnTo>
                <a:cubicBezTo>
                  <a:pt x="7562" y="5262"/>
                  <a:pt x="7656" y="5451"/>
                  <a:pt x="7814" y="5514"/>
                </a:cubicBezTo>
                <a:cubicBezTo>
                  <a:pt x="7851" y="5551"/>
                  <a:pt x="7898" y="5569"/>
                  <a:pt x="7949" y="5569"/>
                </a:cubicBezTo>
                <a:cubicBezTo>
                  <a:pt x="8028" y="5569"/>
                  <a:pt x="8116" y="5527"/>
                  <a:pt x="8192" y="5451"/>
                </a:cubicBezTo>
                <a:cubicBezTo>
                  <a:pt x="9630" y="4282"/>
                  <a:pt x="9701" y="4254"/>
                  <a:pt x="9704" y="4254"/>
                </a:cubicBezTo>
                <a:cubicBezTo>
                  <a:pt x="9704" y="4254"/>
                  <a:pt x="9704" y="4254"/>
                  <a:pt x="9704" y="4254"/>
                </a:cubicBezTo>
                <a:cubicBezTo>
                  <a:pt x="9752" y="4206"/>
                  <a:pt x="9838" y="4183"/>
                  <a:pt x="9929" y="4183"/>
                </a:cubicBezTo>
                <a:cubicBezTo>
                  <a:pt x="10019" y="4183"/>
                  <a:pt x="10114" y="4206"/>
                  <a:pt x="10177" y="4254"/>
                </a:cubicBezTo>
                <a:cubicBezTo>
                  <a:pt x="10271" y="4380"/>
                  <a:pt x="10271" y="4632"/>
                  <a:pt x="10177" y="4726"/>
                </a:cubicBezTo>
                <a:lnTo>
                  <a:pt x="8318" y="6585"/>
                </a:lnTo>
                <a:cubicBezTo>
                  <a:pt x="8224" y="6680"/>
                  <a:pt x="8192" y="6743"/>
                  <a:pt x="8192" y="6837"/>
                </a:cubicBezTo>
                <a:lnTo>
                  <a:pt x="8192" y="7940"/>
                </a:lnTo>
                <a:cubicBezTo>
                  <a:pt x="8192" y="8349"/>
                  <a:pt x="7908" y="8759"/>
                  <a:pt x="7499" y="8916"/>
                </a:cubicBezTo>
                <a:cubicBezTo>
                  <a:pt x="7184" y="9042"/>
                  <a:pt x="6932" y="9263"/>
                  <a:pt x="6869" y="9609"/>
                </a:cubicBezTo>
                <a:cubicBezTo>
                  <a:pt x="6491" y="9672"/>
                  <a:pt x="6144" y="9672"/>
                  <a:pt x="5798" y="9672"/>
                </a:cubicBezTo>
                <a:cubicBezTo>
                  <a:pt x="5451" y="9672"/>
                  <a:pt x="5073" y="9672"/>
                  <a:pt x="4726" y="9609"/>
                </a:cubicBezTo>
                <a:cubicBezTo>
                  <a:pt x="4663" y="9294"/>
                  <a:pt x="4411" y="9042"/>
                  <a:pt x="4096" y="8916"/>
                </a:cubicBezTo>
                <a:cubicBezTo>
                  <a:pt x="3655" y="8759"/>
                  <a:pt x="3403" y="8381"/>
                  <a:pt x="3403" y="7940"/>
                </a:cubicBezTo>
                <a:cubicBezTo>
                  <a:pt x="3403" y="7562"/>
                  <a:pt x="3277" y="7247"/>
                  <a:pt x="2994" y="6963"/>
                </a:cubicBezTo>
                <a:lnTo>
                  <a:pt x="1418" y="5388"/>
                </a:lnTo>
                <a:cubicBezTo>
                  <a:pt x="1355" y="5293"/>
                  <a:pt x="1355" y="5041"/>
                  <a:pt x="1513" y="4947"/>
                </a:cubicBezTo>
                <a:cubicBezTo>
                  <a:pt x="1568" y="4873"/>
                  <a:pt x="1667" y="4842"/>
                  <a:pt x="1758" y="4842"/>
                </a:cubicBezTo>
                <a:cubicBezTo>
                  <a:pt x="1823" y="4842"/>
                  <a:pt x="1883" y="4858"/>
                  <a:pt x="1923" y="4884"/>
                </a:cubicBezTo>
                <a:cubicBezTo>
                  <a:pt x="3718" y="6238"/>
                  <a:pt x="3592" y="6144"/>
                  <a:pt x="3750" y="6207"/>
                </a:cubicBezTo>
                <a:cubicBezTo>
                  <a:pt x="3834" y="6207"/>
                  <a:pt x="3876" y="6221"/>
                  <a:pt x="3913" y="6221"/>
                </a:cubicBezTo>
                <a:cubicBezTo>
                  <a:pt x="3932" y="6221"/>
                  <a:pt x="3949" y="6217"/>
                  <a:pt x="3970" y="6207"/>
                </a:cubicBezTo>
                <a:cubicBezTo>
                  <a:pt x="5231" y="6238"/>
                  <a:pt x="5483" y="6617"/>
                  <a:pt x="5483" y="7215"/>
                </a:cubicBezTo>
                <a:cubicBezTo>
                  <a:pt x="5483" y="7404"/>
                  <a:pt x="5640" y="7562"/>
                  <a:pt x="5829" y="7562"/>
                </a:cubicBezTo>
                <a:cubicBezTo>
                  <a:pt x="6018" y="7562"/>
                  <a:pt x="6176" y="7404"/>
                  <a:pt x="6176" y="7215"/>
                </a:cubicBezTo>
                <a:cubicBezTo>
                  <a:pt x="6176" y="6554"/>
                  <a:pt x="5924" y="6081"/>
                  <a:pt x="5388" y="5797"/>
                </a:cubicBezTo>
                <a:cubicBezTo>
                  <a:pt x="5073" y="5640"/>
                  <a:pt x="4663" y="5514"/>
                  <a:pt x="4128" y="5514"/>
                </a:cubicBezTo>
                <a:cubicBezTo>
                  <a:pt x="3624" y="4348"/>
                  <a:pt x="2836" y="2647"/>
                  <a:pt x="2805" y="2615"/>
                </a:cubicBezTo>
                <a:cubicBezTo>
                  <a:pt x="2710" y="2458"/>
                  <a:pt x="2805" y="2206"/>
                  <a:pt x="2962" y="2143"/>
                </a:cubicBezTo>
                <a:cubicBezTo>
                  <a:pt x="3015" y="2111"/>
                  <a:pt x="3071" y="2097"/>
                  <a:pt x="3126" y="2097"/>
                </a:cubicBezTo>
                <a:cubicBezTo>
                  <a:pt x="3235" y="2097"/>
                  <a:pt x="3340" y="2153"/>
                  <a:pt x="3403" y="2237"/>
                </a:cubicBezTo>
                <a:lnTo>
                  <a:pt x="4852" y="4695"/>
                </a:lnTo>
                <a:cubicBezTo>
                  <a:pt x="4905" y="4799"/>
                  <a:pt x="5022" y="4860"/>
                  <a:pt x="5150" y="4860"/>
                </a:cubicBezTo>
                <a:cubicBezTo>
                  <a:pt x="5176" y="4860"/>
                  <a:pt x="5204" y="4858"/>
                  <a:pt x="5231" y="4852"/>
                </a:cubicBezTo>
                <a:cubicBezTo>
                  <a:pt x="5388" y="4821"/>
                  <a:pt x="5483" y="4695"/>
                  <a:pt x="5483" y="4537"/>
                </a:cubicBezTo>
                <a:lnTo>
                  <a:pt x="5483" y="1072"/>
                </a:lnTo>
                <a:cubicBezTo>
                  <a:pt x="5483" y="883"/>
                  <a:pt x="5640" y="725"/>
                  <a:pt x="5829" y="725"/>
                </a:cubicBezTo>
                <a:close/>
                <a:moveTo>
                  <a:pt x="8822" y="7310"/>
                </a:moveTo>
                <a:cubicBezTo>
                  <a:pt x="10082" y="7688"/>
                  <a:pt x="10901" y="8318"/>
                  <a:pt x="10901" y="8916"/>
                </a:cubicBezTo>
                <a:cubicBezTo>
                  <a:pt x="10996" y="9925"/>
                  <a:pt x="8791" y="10996"/>
                  <a:pt x="5829" y="10996"/>
                </a:cubicBezTo>
                <a:cubicBezTo>
                  <a:pt x="2868" y="10996"/>
                  <a:pt x="662" y="9988"/>
                  <a:pt x="662" y="8948"/>
                </a:cubicBezTo>
                <a:cubicBezTo>
                  <a:pt x="662" y="8412"/>
                  <a:pt x="1387" y="7814"/>
                  <a:pt x="2490" y="7404"/>
                </a:cubicBezTo>
                <a:lnTo>
                  <a:pt x="2553" y="7499"/>
                </a:lnTo>
                <a:cubicBezTo>
                  <a:pt x="2679" y="7625"/>
                  <a:pt x="2773" y="7782"/>
                  <a:pt x="2773" y="7940"/>
                </a:cubicBezTo>
                <a:cubicBezTo>
                  <a:pt x="2206" y="8097"/>
                  <a:pt x="1387" y="8349"/>
                  <a:pt x="1387" y="8948"/>
                </a:cubicBezTo>
                <a:cubicBezTo>
                  <a:pt x="1387" y="9231"/>
                  <a:pt x="1544" y="9452"/>
                  <a:pt x="1860" y="9672"/>
                </a:cubicBezTo>
                <a:cubicBezTo>
                  <a:pt x="2773" y="10208"/>
                  <a:pt x="4726" y="10334"/>
                  <a:pt x="5798" y="10334"/>
                </a:cubicBezTo>
                <a:cubicBezTo>
                  <a:pt x="6869" y="10334"/>
                  <a:pt x="8822" y="10208"/>
                  <a:pt x="9736" y="9672"/>
                </a:cubicBezTo>
                <a:cubicBezTo>
                  <a:pt x="10051" y="9452"/>
                  <a:pt x="10208" y="9231"/>
                  <a:pt x="10208" y="8948"/>
                </a:cubicBezTo>
                <a:cubicBezTo>
                  <a:pt x="10208" y="8349"/>
                  <a:pt x="9421" y="8097"/>
                  <a:pt x="8822" y="7940"/>
                </a:cubicBezTo>
                <a:lnTo>
                  <a:pt x="8822" y="7310"/>
                </a:lnTo>
                <a:close/>
                <a:moveTo>
                  <a:pt x="5829" y="1"/>
                </a:moveTo>
                <a:cubicBezTo>
                  <a:pt x="5294" y="1"/>
                  <a:pt x="4821" y="473"/>
                  <a:pt x="4821" y="1072"/>
                </a:cubicBezTo>
                <a:lnTo>
                  <a:pt x="4821" y="3309"/>
                </a:lnTo>
                <a:lnTo>
                  <a:pt x="4002" y="1954"/>
                </a:lnTo>
                <a:cubicBezTo>
                  <a:pt x="3807" y="1608"/>
                  <a:pt x="3464" y="1440"/>
                  <a:pt x="3115" y="1440"/>
                </a:cubicBezTo>
                <a:cubicBezTo>
                  <a:pt x="2956" y="1440"/>
                  <a:pt x="2795" y="1475"/>
                  <a:pt x="2647" y="1544"/>
                </a:cubicBezTo>
                <a:cubicBezTo>
                  <a:pt x="2143" y="1765"/>
                  <a:pt x="1923" y="2426"/>
                  <a:pt x="2175" y="2930"/>
                </a:cubicBezTo>
                <a:cubicBezTo>
                  <a:pt x="2206" y="2993"/>
                  <a:pt x="2679" y="4033"/>
                  <a:pt x="3088" y="4915"/>
                </a:cubicBezTo>
                <a:lnTo>
                  <a:pt x="2332" y="4380"/>
                </a:lnTo>
                <a:cubicBezTo>
                  <a:pt x="2157" y="4233"/>
                  <a:pt x="1933" y="4162"/>
                  <a:pt x="1710" y="4162"/>
                </a:cubicBezTo>
                <a:cubicBezTo>
                  <a:pt x="1452" y="4162"/>
                  <a:pt x="1195" y="4257"/>
                  <a:pt x="1009" y="4443"/>
                </a:cubicBezTo>
                <a:cubicBezTo>
                  <a:pt x="599" y="4852"/>
                  <a:pt x="599" y="5514"/>
                  <a:pt x="1009" y="5923"/>
                </a:cubicBezTo>
                <a:lnTo>
                  <a:pt x="1986" y="6900"/>
                </a:lnTo>
                <a:cubicBezTo>
                  <a:pt x="725" y="7404"/>
                  <a:pt x="1" y="8160"/>
                  <a:pt x="1" y="8948"/>
                </a:cubicBezTo>
                <a:cubicBezTo>
                  <a:pt x="1" y="9736"/>
                  <a:pt x="631" y="10460"/>
                  <a:pt x="1828" y="10964"/>
                </a:cubicBezTo>
                <a:cubicBezTo>
                  <a:pt x="2868" y="11437"/>
                  <a:pt x="4348" y="11689"/>
                  <a:pt x="5829" y="11689"/>
                </a:cubicBezTo>
                <a:cubicBezTo>
                  <a:pt x="8948" y="11689"/>
                  <a:pt x="11658" y="10586"/>
                  <a:pt x="11658" y="8979"/>
                </a:cubicBezTo>
                <a:cubicBezTo>
                  <a:pt x="11658" y="8003"/>
                  <a:pt x="10744" y="7184"/>
                  <a:pt x="9169" y="6680"/>
                </a:cubicBezTo>
                <a:lnTo>
                  <a:pt x="10649" y="5199"/>
                </a:lnTo>
                <a:cubicBezTo>
                  <a:pt x="11027" y="4821"/>
                  <a:pt x="11027" y="4159"/>
                  <a:pt x="10649" y="3750"/>
                </a:cubicBezTo>
                <a:cubicBezTo>
                  <a:pt x="10445" y="3561"/>
                  <a:pt x="10185" y="3466"/>
                  <a:pt x="9929" y="3466"/>
                </a:cubicBezTo>
                <a:cubicBezTo>
                  <a:pt x="9673" y="3466"/>
                  <a:pt x="9421" y="3561"/>
                  <a:pt x="9232" y="3750"/>
                </a:cubicBezTo>
                <a:cubicBezTo>
                  <a:pt x="9137" y="3844"/>
                  <a:pt x="9074" y="3876"/>
                  <a:pt x="8948" y="4002"/>
                </a:cubicBezTo>
                <a:cubicBezTo>
                  <a:pt x="8980" y="3876"/>
                  <a:pt x="9421" y="3025"/>
                  <a:pt x="9484" y="2930"/>
                </a:cubicBezTo>
                <a:cubicBezTo>
                  <a:pt x="9736" y="2426"/>
                  <a:pt x="9547" y="1765"/>
                  <a:pt x="9011" y="1544"/>
                </a:cubicBezTo>
                <a:cubicBezTo>
                  <a:pt x="8873" y="1475"/>
                  <a:pt x="8719" y="1440"/>
                  <a:pt x="8564" y="1440"/>
                </a:cubicBezTo>
                <a:cubicBezTo>
                  <a:pt x="8226" y="1440"/>
                  <a:pt x="7883" y="1608"/>
                  <a:pt x="7688" y="1954"/>
                </a:cubicBezTo>
                <a:lnTo>
                  <a:pt x="6869" y="3309"/>
                </a:lnTo>
                <a:lnTo>
                  <a:pt x="6869" y="1072"/>
                </a:lnTo>
                <a:cubicBezTo>
                  <a:pt x="6869" y="505"/>
                  <a:pt x="6396" y="1"/>
                  <a:pt x="5829" y="1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92" name="Google Shape;7092;p50"/>
          <p:cNvSpPr/>
          <p:nvPr/>
        </p:nvSpPr>
        <p:spPr>
          <a:xfrm>
            <a:off x="4825013" y="2108748"/>
            <a:ext cx="334031" cy="334002"/>
          </a:xfrm>
          <a:custGeom>
            <a:avLst/>
            <a:gdLst/>
            <a:ahLst/>
            <a:cxnLst/>
            <a:rect l="l" t="t" r="r" b="b"/>
            <a:pathLst>
              <a:path w="11658" h="11657" extrusionOk="0">
                <a:moveTo>
                  <a:pt x="5829" y="662"/>
                </a:moveTo>
                <a:cubicBezTo>
                  <a:pt x="6396" y="662"/>
                  <a:pt x="6869" y="1134"/>
                  <a:pt x="6869" y="1670"/>
                </a:cubicBezTo>
                <a:cubicBezTo>
                  <a:pt x="6869" y="2237"/>
                  <a:pt x="6396" y="2741"/>
                  <a:pt x="5829" y="2741"/>
                </a:cubicBezTo>
                <a:cubicBezTo>
                  <a:pt x="5294" y="2710"/>
                  <a:pt x="4821" y="2237"/>
                  <a:pt x="4821" y="1670"/>
                </a:cubicBezTo>
                <a:cubicBezTo>
                  <a:pt x="4821" y="1134"/>
                  <a:pt x="5294" y="662"/>
                  <a:pt x="5829" y="662"/>
                </a:cubicBezTo>
                <a:close/>
                <a:moveTo>
                  <a:pt x="5829" y="3403"/>
                </a:moveTo>
                <a:cubicBezTo>
                  <a:pt x="7058" y="3403"/>
                  <a:pt x="8034" y="4316"/>
                  <a:pt x="8192" y="5451"/>
                </a:cubicBezTo>
                <a:lnTo>
                  <a:pt x="3466" y="5451"/>
                </a:lnTo>
                <a:cubicBezTo>
                  <a:pt x="3624" y="4285"/>
                  <a:pt x="4600" y="3403"/>
                  <a:pt x="5829" y="3403"/>
                </a:cubicBezTo>
                <a:close/>
                <a:moveTo>
                  <a:pt x="1702" y="8885"/>
                </a:moveTo>
                <a:cubicBezTo>
                  <a:pt x="2269" y="8885"/>
                  <a:pt x="2710" y="9357"/>
                  <a:pt x="2710" y="9924"/>
                </a:cubicBezTo>
                <a:cubicBezTo>
                  <a:pt x="2710" y="10460"/>
                  <a:pt x="2269" y="10932"/>
                  <a:pt x="1702" y="10932"/>
                </a:cubicBezTo>
                <a:cubicBezTo>
                  <a:pt x="1135" y="10932"/>
                  <a:pt x="694" y="10460"/>
                  <a:pt x="694" y="9924"/>
                </a:cubicBezTo>
                <a:cubicBezTo>
                  <a:pt x="694" y="9357"/>
                  <a:pt x="1135" y="8885"/>
                  <a:pt x="1702" y="8885"/>
                </a:cubicBezTo>
                <a:close/>
                <a:moveTo>
                  <a:pt x="5829" y="8885"/>
                </a:moveTo>
                <a:cubicBezTo>
                  <a:pt x="6396" y="8885"/>
                  <a:pt x="6869" y="9357"/>
                  <a:pt x="6869" y="9924"/>
                </a:cubicBezTo>
                <a:cubicBezTo>
                  <a:pt x="6869" y="10460"/>
                  <a:pt x="6396" y="10932"/>
                  <a:pt x="5829" y="10932"/>
                </a:cubicBezTo>
                <a:cubicBezTo>
                  <a:pt x="5294" y="10932"/>
                  <a:pt x="4821" y="10460"/>
                  <a:pt x="4821" y="9924"/>
                </a:cubicBezTo>
                <a:cubicBezTo>
                  <a:pt x="4821" y="9357"/>
                  <a:pt x="5294" y="8885"/>
                  <a:pt x="5829" y="8885"/>
                </a:cubicBezTo>
                <a:close/>
                <a:moveTo>
                  <a:pt x="9956" y="8885"/>
                </a:moveTo>
                <a:cubicBezTo>
                  <a:pt x="10523" y="8885"/>
                  <a:pt x="10996" y="9357"/>
                  <a:pt x="10996" y="9924"/>
                </a:cubicBezTo>
                <a:cubicBezTo>
                  <a:pt x="10996" y="10460"/>
                  <a:pt x="10523" y="10932"/>
                  <a:pt x="9956" y="10932"/>
                </a:cubicBezTo>
                <a:cubicBezTo>
                  <a:pt x="9421" y="10932"/>
                  <a:pt x="8948" y="10460"/>
                  <a:pt x="8948" y="9924"/>
                </a:cubicBezTo>
                <a:cubicBezTo>
                  <a:pt x="8948" y="9357"/>
                  <a:pt x="9421" y="8885"/>
                  <a:pt x="9956" y="8885"/>
                </a:cubicBezTo>
                <a:close/>
                <a:moveTo>
                  <a:pt x="5829" y="0"/>
                </a:moveTo>
                <a:cubicBezTo>
                  <a:pt x="4884" y="0"/>
                  <a:pt x="4128" y="725"/>
                  <a:pt x="4128" y="1670"/>
                </a:cubicBezTo>
                <a:cubicBezTo>
                  <a:pt x="4128" y="2143"/>
                  <a:pt x="4285" y="2584"/>
                  <a:pt x="4663" y="2899"/>
                </a:cubicBezTo>
                <a:lnTo>
                  <a:pt x="4695" y="2930"/>
                </a:lnTo>
                <a:cubicBezTo>
                  <a:pt x="3561" y="3403"/>
                  <a:pt x="2773" y="4505"/>
                  <a:pt x="2773" y="5766"/>
                </a:cubicBezTo>
                <a:cubicBezTo>
                  <a:pt x="2773" y="5955"/>
                  <a:pt x="2931" y="6144"/>
                  <a:pt x="3120" y="6144"/>
                </a:cubicBezTo>
                <a:lnTo>
                  <a:pt x="5514" y="6144"/>
                </a:lnTo>
                <a:lnTo>
                  <a:pt x="5514" y="6837"/>
                </a:lnTo>
                <a:lnTo>
                  <a:pt x="2395" y="6837"/>
                </a:lnTo>
                <a:cubicBezTo>
                  <a:pt x="1860" y="6837"/>
                  <a:pt x="1387" y="7309"/>
                  <a:pt x="1387" y="7876"/>
                </a:cubicBezTo>
                <a:lnTo>
                  <a:pt x="1387" y="8254"/>
                </a:lnTo>
                <a:cubicBezTo>
                  <a:pt x="599" y="8412"/>
                  <a:pt x="1" y="9137"/>
                  <a:pt x="1" y="9956"/>
                </a:cubicBezTo>
                <a:cubicBezTo>
                  <a:pt x="1" y="10901"/>
                  <a:pt x="757" y="11657"/>
                  <a:pt x="1702" y="11657"/>
                </a:cubicBezTo>
                <a:cubicBezTo>
                  <a:pt x="2647" y="11657"/>
                  <a:pt x="3403" y="10901"/>
                  <a:pt x="3403" y="9956"/>
                </a:cubicBezTo>
                <a:cubicBezTo>
                  <a:pt x="3403" y="9137"/>
                  <a:pt x="2805" y="8412"/>
                  <a:pt x="2017" y="8254"/>
                </a:cubicBezTo>
                <a:lnTo>
                  <a:pt x="2017" y="7876"/>
                </a:lnTo>
                <a:cubicBezTo>
                  <a:pt x="2017" y="7656"/>
                  <a:pt x="2175" y="7498"/>
                  <a:pt x="2364" y="7498"/>
                </a:cubicBezTo>
                <a:lnTo>
                  <a:pt x="5483" y="7498"/>
                </a:lnTo>
                <a:lnTo>
                  <a:pt x="5483" y="8223"/>
                </a:lnTo>
                <a:cubicBezTo>
                  <a:pt x="4695" y="8380"/>
                  <a:pt x="4096" y="9074"/>
                  <a:pt x="4096" y="9924"/>
                </a:cubicBezTo>
                <a:cubicBezTo>
                  <a:pt x="4096" y="10869"/>
                  <a:pt x="4852" y="11594"/>
                  <a:pt x="5798" y="11594"/>
                </a:cubicBezTo>
                <a:cubicBezTo>
                  <a:pt x="6743" y="11594"/>
                  <a:pt x="7499" y="10869"/>
                  <a:pt x="7499" y="9924"/>
                </a:cubicBezTo>
                <a:cubicBezTo>
                  <a:pt x="7499" y="9074"/>
                  <a:pt x="6900" y="8380"/>
                  <a:pt x="6113" y="8223"/>
                </a:cubicBezTo>
                <a:lnTo>
                  <a:pt x="6113" y="7498"/>
                </a:lnTo>
                <a:lnTo>
                  <a:pt x="9232" y="7498"/>
                </a:lnTo>
                <a:cubicBezTo>
                  <a:pt x="9421" y="7498"/>
                  <a:pt x="9578" y="7656"/>
                  <a:pt x="9578" y="7876"/>
                </a:cubicBezTo>
                <a:lnTo>
                  <a:pt x="9578" y="8254"/>
                </a:lnTo>
                <a:cubicBezTo>
                  <a:pt x="8791" y="8412"/>
                  <a:pt x="8192" y="9137"/>
                  <a:pt x="8192" y="9956"/>
                </a:cubicBezTo>
                <a:cubicBezTo>
                  <a:pt x="8192" y="10901"/>
                  <a:pt x="8948" y="11657"/>
                  <a:pt x="9893" y="11657"/>
                </a:cubicBezTo>
                <a:cubicBezTo>
                  <a:pt x="10838" y="11657"/>
                  <a:pt x="11595" y="10901"/>
                  <a:pt x="11595" y="9956"/>
                </a:cubicBezTo>
                <a:cubicBezTo>
                  <a:pt x="11658" y="9074"/>
                  <a:pt x="11059" y="8412"/>
                  <a:pt x="10271" y="8254"/>
                </a:cubicBezTo>
                <a:lnTo>
                  <a:pt x="10271" y="7876"/>
                </a:lnTo>
                <a:cubicBezTo>
                  <a:pt x="10271" y="7309"/>
                  <a:pt x="9799" y="6837"/>
                  <a:pt x="9263" y="6837"/>
                </a:cubicBezTo>
                <a:lnTo>
                  <a:pt x="6144" y="6837"/>
                </a:lnTo>
                <a:lnTo>
                  <a:pt x="6144" y="6144"/>
                </a:lnTo>
                <a:lnTo>
                  <a:pt x="8539" y="6144"/>
                </a:lnTo>
                <a:cubicBezTo>
                  <a:pt x="8759" y="6144"/>
                  <a:pt x="8917" y="5955"/>
                  <a:pt x="8917" y="5766"/>
                </a:cubicBezTo>
                <a:cubicBezTo>
                  <a:pt x="8917" y="4474"/>
                  <a:pt x="8129" y="3371"/>
                  <a:pt x="6963" y="2930"/>
                </a:cubicBezTo>
                <a:lnTo>
                  <a:pt x="7026" y="2899"/>
                </a:lnTo>
                <a:cubicBezTo>
                  <a:pt x="7341" y="2584"/>
                  <a:pt x="7530" y="2143"/>
                  <a:pt x="7530" y="1670"/>
                </a:cubicBezTo>
                <a:cubicBezTo>
                  <a:pt x="7530" y="725"/>
                  <a:pt x="6774" y="0"/>
                  <a:pt x="5829" y="0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93" name="Google Shape;7093;p50"/>
          <p:cNvSpPr/>
          <p:nvPr/>
        </p:nvSpPr>
        <p:spPr>
          <a:xfrm>
            <a:off x="4816446" y="2502907"/>
            <a:ext cx="351165" cy="334690"/>
          </a:xfrm>
          <a:custGeom>
            <a:avLst/>
            <a:gdLst/>
            <a:ahLst/>
            <a:cxnLst/>
            <a:rect l="l" t="t" r="r" b="b"/>
            <a:pathLst>
              <a:path w="12256" h="11681" extrusionOk="0">
                <a:moveTo>
                  <a:pt x="8853" y="2072"/>
                </a:moveTo>
                <a:cubicBezTo>
                  <a:pt x="9121" y="2072"/>
                  <a:pt x="9389" y="2174"/>
                  <a:pt x="9578" y="2379"/>
                </a:cubicBezTo>
                <a:cubicBezTo>
                  <a:pt x="9987" y="2757"/>
                  <a:pt x="9987" y="3418"/>
                  <a:pt x="9578" y="3828"/>
                </a:cubicBezTo>
                <a:lnTo>
                  <a:pt x="8601" y="4805"/>
                </a:lnTo>
                <a:cubicBezTo>
                  <a:pt x="8444" y="4490"/>
                  <a:pt x="8254" y="4206"/>
                  <a:pt x="8002" y="3954"/>
                </a:cubicBezTo>
                <a:cubicBezTo>
                  <a:pt x="7782" y="3702"/>
                  <a:pt x="7467" y="3481"/>
                  <a:pt x="7152" y="3355"/>
                </a:cubicBezTo>
                <a:lnTo>
                  <a:pt x="8128" y="2379"/>
                </a:lnTo>
                <a:cubicBezTo>
                  <a:pt x="8317" y="2174"/>
                  <a:pt x="8585" y="2072"/>
                  <a:pt x="8853" y="2072"/>
                </a:cubicBezTo>
                <a:close/>
                <a:moveTo>
                  <a:pt x="5794" y="5110"/>
                </a:moveTo>
                <a:cubicBezTo>
                  <a:pt x="6066" y="5110"/>
                  <a:pt x="6350" y="5200"/>
                  <a:pt x="6553" y="5403"/>
                </a:cubicBezTo>
                <a:cubicBezTo>
                  <a:pt x="6837" y="5687"/>
                  <a:pt x="6900" y="6096"/>
                  <a:pt x="6774" y="6474"/>
                </a:cubicBezTo>
                <a:cubicBezTo>
                  <a:pt x="6675" y="6501"/>
                  <a:pt x="6569" y="6515"/>
                  <a:pt x="6462" y="6515"/>
                </a:cubicBezTo>
                <a:cubicBezTo>
                  <a:pt x="6192" y="6515"/>
                  <a:pt x="5915" y="6425"/>
                  <a:pt x="5734" y="6222"/>
                </a:cubicBezTo>
                <a:cubicBezTo>
                  <a:pt x="5451" y="5939"/>
                  <a:pt x="5356" y="5529"/>
                  <a:pt x="5482" y="5151"/>
                </a:cubicBezTo>
                <a:cubicBezTo>
                  <a:pt x="5580" y="5124"/>
                  <a:pt x="5686" y="5110"/>
                  <a:pt x="5794" y="5110"/>
                </a:cubicBezTo>
                <a:close/>
                <a:moveTo>
                  <a:pt x="8869" y="662"/>
                </a:moveTo>
                <a:cubicBezTo>
                  <a:pt x="9475" y="662"/>
                  <a:pt x="10082" y="898"/>
                  <a:pt x="10554" y="1371"/>
                </a:cubicBezTo>
                <a:cubicBezTo>
                  <a:pt x="11499" y="2316"/>
                  <a:pt x="11499" y="3828"/>
                  <a:pt x="10554" y="4773"/>
                </a:cubicBezTo>
                <a:lnTo>
                  <a:pt x="8160" y="7167"/>
                </a:lnTo>
                <a:cubicBezTo>
                  <a:pt x="7687" y="7640"/>
                  <a:pt x="7081" y="7876"/>
                  <a:pt x="6474" y="7876"/>
                </a:cubicBezTo>
                <a:cubicBezTo>
                  <a:pt x="5868" y="7876"/>
                  <a:pt x="5262" y="7640"/>
                  <a:pt x="4789" y="7167"/>
                </a:cubicBezTo>
                <a:cubicBezTo>
                  <a:pt x="4537" y="6947"/>
                  <a:pt x="4348" y="6632"/>
                  <a:pt x="4222" y="6254"/>
                </a:cubicBezTo>
                <a:lnTo>
                  <a:pt x="4789" y="5718"/>
                </a:lnTo>
                <a:cubicBezTo>
                  <a:pt x="4820" y="6065"/>
                  <a:pt x="4978" y="6411"/>
                  <a:pt x="5262" y="6695"/>
                </a:cubicBezTo>
                <a:cubicBezTo>
                  <a:pt x="5592" y="7026"/>
                  <a:pt x="6026" y="7191"/>
                  <a:pt x="6459" y="7191"/>
                </a:cubicBezTo>
                <a:cubicBezTo>
                  <a:pt x="6892" y="7191"/>
                  <a:pt x="7325" y="7026"/>
                  <a:pt x="7656" y="6695"/>
                </a:cubicBezTo>
                <a:lnTo>
                  <a:pt x="10050" y="4301"/>
                </a:lnTo>
                <a:cubicBezTo>
                  <a:pt x="10712" y="3639"/>
                  <a:pt x="10712" y="2568"/>
                  <a:pt x="10050" y="1906"/>
                </a:cubicBezTo>
                <a:cubicBezTo>
                  <a:pt x="9719" y="1560"/>
                  <a:pt x="9286" y="1386"/>
                  <a:pt x="8853" y="1386"/>
                </a:cubicBezTo>
                <a:cubicBezTo>
                  <a:pt x="8420" y="1386"/>
                  <a:pt x="7987" y="1560"/>
                  <a:pt x="7656" y="1906"/>
                </a:cubicBezTo>
                <a:lnTo>
                  <a:pt x="6427" y="3103"/>
                </a:lnTo>
                <a:cubicBezTo>
                  <a:pt x="6243" y="3066"/>
                  <a:pt x="6058" y="3051"/>
                  <a:pt x="5874" y="3051"/>
                </a:cubicBezTo>
                <a:cubicBezTo>
                  <a:pt x="5743" y="3051"/>
                  <a:pt x="5613" y="3059"/>
                  <a:pt x="5482" y="3072"/>
                </a:cubicBezTo>
                <a:lnTo>
                  <a:pt x="7183" y="1371"/>
                </a:lnTo>
                <a:cubicBezTo>
                  <a:pt x="7656" y="898"/>
                  <a:pt x="8262" y="662"/>
                  <a:pt x="8869" y="662"/>
                </a:cubicBezTo>
                <a:close/>
                <a:moveTo>
                  <a:pt x="3686" y="6821"/>
                </a:moveTo>
                <a:cubicBezTo>
                  <a:pt x="3844" y="7136"/>
                  <a:pt x="4033" y="7420"/>
                  <a:pt x="4253" y="7672"/>
                </a:cubicBezTo>
                <a:cubicBezTo>
                  <a:pt x="4505" y="7924"/>
                  <a:pt x="4820" y="8144"/>
                  <a:pt x="5135" y="8270"/>
                </a:cubicBezTo>
                <a:lnTo>
                  <a:pt x="4096" y="9278"/>
                </a:lnTo>
                <a:cubicBezTo>
                  <a:pt x="3907" y="9483"/>
                  <a:pt x="3647" y="9585"/>
                  <a:pt x="3383" y="9585"/>
                </a:cubicBezTo>
                <a:cubicBezTo>
                  <a:pt x="3119" y="9585"/>
                  <a:pt x="2851" y="9483"/>
                  <a:pt x="2647" y="9278"/>
                </a:cubicBezTo>
                <a:cubicBezTo>
                  <a:pt x="2269" y="8900"/>
                  <a:pt x="2269" y="8239"/>
                  <a:pt x="2647" y="7829"/>
                </a:cubicBezTo>
                <a:lnTo>
                  <a:pt x="3686" y="6821"/>
                </a:lnTo>
                <a:close/>
                <a:moveTo>
                  <a:pt x="5844" y="3718"/>
                </a:moveTo>
                <a:cubicBezTo>
                  <a:pt x="6451" y="3718"/>
                  <a:pt x="7057" y="3954"/>
                  <a:pt x="7530" y="4427"/>
                </a:cubicBezTo>
                <a:cubicBezTo>
                  <a:pt x="7782" y="4647"/>
                  <a:pt x="7971" y="4962"/>
                  <a:pt x="8097" y="5309"/>
                </a:cubicBezTo>
                <a:lnTo>
                  <a:pt x="7530" y="5876"/>
                </a:lnTo>
                <a:cubicBezTo>
                  <a:pt x="7498" y="5529"/>
                  <a:pt x="7341" y="5151"/>
                  <a:pt x="7057" y="4899"/>
                </a:cubicBezTo>
                <a:cubicBezTo>
                  <a:pt x="6726" y="4553"/>
                  <a:pt x="6293" y="4379"/>
                  <a:pt x="5860" y="4379"/>
                </a:cubicBezTo>
                <a:cubicBezTo>
                  <a:pt x="5427" y="4379"/>
                  <a:pt x="4994" y="4553"/>
                  <a:pt x="4663" y="4899"/>
                </a:cubicBezTo>
                <a:lnTo>
                  <a:pt x="2174" y="7357"/>
                </a:lnTo>
                <a:cubicBezTo>
                  <a:pt x="1512" y="8050"/>
                  <a:pt x="1512" y="9089"/>
                  <a:pt x="2174" y="9782"/>
                </a:cubicBezTo>
                <a:cubicBezTo>
                  <a:pt x="2505" y="10113"/>
                  <a:pt x="2938" y="10279"/>
                  <a:pt x="3371" y="10279"/>
                </a:cubicBezTo>
                <a:cubicBezTo>
                  <a:pt x="3804" y="10279"/>
                  <a:pt x="4238" y="10113"/>
                  <a:pt x="4568" y="9782"/>
                </a:cubicBezTo>
                <a:lnTo>
                  <a:pt x="5892" y="8459"/>
                </a:lnTo>
                <a:cubicBezTo>
                  <a:pt x="6122" y="8505"/>
                  <a:pt x="6336" y="8535"/>
                  <a:pt x="6570" y="8535"/>
                </a:cubicBezTo>
                <a:cubicBezTo>
                  <a:pt x="6656" y="8535"/>
                  <a:pt x="6744" y="8531"/>
                  <a:pt x="6837" y="8522"/>
                </a:cubicBezTo>
                <a:lnTo>
                  <a:pt x="6837" y="8522"/>
                </a:lnTo>
                <a:lnTo>
                  <a:pt x="5041" y="10286"/>
                </a:lnTo>
                <a:cubicBezTo>
                  <a:pt x="4568" y="10759"/>
                  <a:pt x="3962" y="10995"/>
                  <a:pt x="3355" y="10995"/>
                </a:cubicBezTo>
                <a:cubicBezTo>
                  <a:pt x="2749" y="10995"/>
                  <a:pt x="2143" y="10759"/>
                  <a:pt x="1670" y="10286"/>
                </a:cubicBezTo>
                <a:cubicBezTo>
                  <a:pt x="725" y="9341"/>
                  <a:pt x="725" y="7829"/>
                  <a:pt x="1670" y="6884"/>
                </a:cubicBezTo>
                <a:lnTo>
                  <a:pt x="4159" y="4427"/>
                </a:lnTo>
                <a:cubicBezTo>
                  <a:pt x="4631" y="3954"/>
                  <a:pt x="5238" y="3718"/>
                  <a:pt x="5844" y="3718"/>
                </a:cubicBezTo>
                <a:close/>
                <a:moveTo>
                  <a:pt x="8869" y="0"/>
                </a:moveTo>
                <a:cubicBezTo>
                  <a:pt x="8081" y="0"/>
                  <a:pt x="7294" y="299"/>
                  <a:pt x="6711" y="898"/>
                </a:cubicBezTo>
                <a:lnTo>
                  <a:pt x="1197" y="6411"/>
                </a:lnTo>
                <a:cubicBezTo>
                  <a:pt x="0" y="7609"/>
                  <a:pt x="0" y="9562"/>
                  <a:pt x="1197" y="10759"/>
                </a:cubicBezTo>
                <a:cubicBezTo>
                  <a:pt x="1812" y="11373"/>
                  <a:pt x="2599" y="11681"/>
                  <a:pt x="3379" y="11681"/>
                </a:cubicBezTo>
                <a:cubicBezTo>
                  <a:pt x="4159" y="11681"/>
                  <a:pt x="4931" y="11373"/>
                  <a:pt x="5514" y="10759"/>
                </a:cubicBezTo>
                <a:lnTo>
                  <a:pt x="11027" y="5246"/>
                </a:lnTo>
                <a:cubicBezTo>
                  <a:pt x="12256" y="4017"/>
                  <a:pt x="12256" y="2095"/>
                  <a:pt x="11027" y="898"/>
                </a:cubicBezTo>
                <a:cubicBezTo>
                  <a:pt x="10444" y="299"/>
                  <a:pt x="9656" y="0"/>
                  <a:pt x="8869" y="0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094" name="Google Shape;7094;p50"/>
          <p:cNvGrpSpPr/>
          <p:nvPr/>
        </p:nvGrpSpPr>
        <p:grpSpPr>
          <a:xfrm>
            <a:off x="6938569" y="1683011"/>
            <a:ext cx="334031" cy="333114"/>
            <a:chOff x="-30805300" y="1938725"/>
            <a:chExt cx="291450" cy="290650"/>
          </a:xfrm>
          <a:solidFill>
            <a:srgbClr val="171536"/>
          </a:solidFill>
        </p:grpSpPr>
        <p:sp>
          <p:nvSpPr>
            <p:cNvPr id="7095" name="Google Shape;7095;p50"/>
            <p:cNvSpPr/>
            <p:nvPr/>
          </p:nvSpPr>
          <p:spPr>
            <a:xfrm>
              <a:off x="-30805300" y="1938725"/>
              <a:ext cx="291450" cy="290650"/>
            </a:xfrm>
            <a:custGeom>
              <a:avLst/>
              <a:gdLst/>
              <a:ahLst/>
              <a:cxnLst/>
              <a:rect l="l" t="t" r="r" b="b"/>
              <a:pathLst>
                <a:path w="11658" h="11626" extrusionOk="0">
                  <a:moveTo>
                    <a:pt x="6806" y="694"/>
                  </a:moveTo>
                  <a:lnTo>
                    <a:pt x="6806" y="1450"/>
                  </a:lnTo>
                  <a:lnTo>
                    <a:pt x="6112" y="1450"/>
                  </a:lnTo>
                  <a:lnTo>
                    <a:pt x="6112" y="694"/>
                  </a:lnTo>
                  <a:close/>
                  <a:moveTo>
                    <a:pt x="10586" y="4821"/>
                  </a:moveTo>
                  <a:cubicBezTo>
                    <a:pt x="10807" y="4821"/>
                    <a:pt x="10964" y="5010"/>
                    <a:pt x="10964" y="5199"/>
                  </a:cubicBezTo>
                  <a:cubicBezTo>
                    <a:pt x="10964" y="5388"/>
                    <a:pt x="10807" y="5545"/>
                    <a:pt x="10586" y="5545"/>
                  </a:cubicBezTo>
                  <a:lnTo>
                    <a:pt x="8570" y="5545"/>
                  </a:lnTo>
                  <a:cubicBezTo>
                    <a:pt x="8349" y="5545"/>
                    <a:pt x="8192" y="5388"/>
                    <a:pt x="8192" y="5199"/>
                  </a:cubicBezTo>
                  <a:cubicBezTo>
                    <a:pt x="8192" y="5010"/>
                    <a:pt x="8349" y="4821"/>
                    <a:pt x="8570" y="4821"/>
                  </a:cubicBezTo>
                  <a:close/>
                  <a:moveTo>
                    <a:pt x="6459" y="3529"/>
                  </a:moveTo>
                  <a:cubicBezTo>
                    <a:pt x="7089" y="3529"/>
                    <a:pt x="7656" y="3844"/>
                    <a:pt x="7971" y="4411"/>
                  </a:cubicBezTo>
                  <a:cubicBezTo>
                    <a:pt x="7688" y="4600"/>
                    <a:pt x="7499" y="4915"/>
                    <a:pt x="7499" y="5262"/>
                  </a:cubicBezTo>
                  <a:cubicBezTo>
                    <a:pt x="7499" y="5388"/>
                    <a:pt x="7530" y="5545"/>
                    <a:pt x="7562" y="5672"/>
                  </a:cubicBezTo>
                  <a:cubicBezTo>
                    <a:pt x="7121" y="5703"/>
                    <a:pt x="6806" y="6113"/>
                    <a:pt x="6806" y="6585"/>
                  </a:cubicBezTo>
                  <a:cubicBezTo>
                    <a:pt x="6806" y="6680"/>
                    <a:pt x="6806" y="6774"/>
                    <a:pt x="6869" y="6900"/>
                  </a:cubicBezTo>
                  <a:cubicBezTo>
                    <a:pt x="6743" y="6932"/>
                    <a:pt x="6617" y="6932"/>
                    <a:pt x="6459" y="6932"/>
                  </a:cubicBezTo>
                  <a:cubicBezTo>
                    <a:pt x="5514" y="6932"/>
                    <a:pt x="4758" y="6176"/>
                    <a:pt x="4758" y="5230"/>
                  </a:cubicBezTo>
                  <a:cubicBezTo>
                    <a:pt x="4758" y="4285"/>
                    <a:pt x="5514" y="3529"/>
                    <a:pt x="6459" y="3529"/>
                  </a:cubicBezTo>
                  <a:close/>
                  <a:moveTo>
                    <a:pt x="9893" y="6207"/>
                  </a:moveTo>
                  <a:cubicBezTo>
                    <a:pt x="10082" y="6207"/>
                    <a:pt x="10240" y="6365"/>
                    <a:pt x="10240" y="6585"/>
                  </a:cubicBezTo>
                  <a:cubicBezTo>
                    <a:pt x="10240" y="6774"/>
                    <a:pt x="10082" y="6932"/>
                    <a:pt x="9893" y="6932"/>
                  </a:cubicBezTo>
                  <a:lnTo>
                    <a:pt x="7845" y="6932"/>
                  </a:lnTo>
                  <a:cubicBezTo>
                    <a:pt x="7656" y="6932"/>
                    <a:pt x="7499" y="6774"/>
                    <a:pt x="7499" y="6585"/>
                  </a:cubicBezTo>
                  <a:cubicBezTo>
                    <a:pt x="7499" y="6365"/>
                    <a:pt x="7656" y="6207"/>
                    <a:pt x="7845" y="6207"/>
                  </a:cubicBezTo>
                  <a:close/>
                  <a:moveTo>
                    <a:pt x="9231" y="7562"/>
                  </a:moveTo>
                  <a:cubicBezTo>
                    <a:pt x="9420" y="7562"/>
                    <a:pt x="9578" y="7719"/>
                    <a:pt x="9578" y="7908"/>
                  </a:cubicBezTo>
                  <a:cubicBezTo>
                    <a:pt x="9578" y="8097"/>
                    <a:pt x="9420" y="8255"/>
                    <a:pt x="9231" y="8255"/>
                  </a:cubicBezTo>
                  <a:lnTo>
                    <a:pt x="7845" y="8255"/>
                  </a:lnTo>
                  <a:cubicBezTo>
                    <a:pt x="7656" y="8255"/>
                    <a:pt x="7499" y="8097"/>
                    <a:pt x="7499" y="7908"/>
                  </a:cubicBezTo>
                  <a:cubicBezTo>
                    <a:pt x="7499" y="7719"/>
                    <a:pt x="7656" y="7562"/>
                    <a:pt x="7845" y="7562"/>
                  </a:cubicBezTo>
                  <a:close/>
                  <a:moveTo>
                    <a:pt x="6595" y="2171"/>
                  </a:moveTo>
                  <a:cubicBezTo>
                    <a:pt x="7889" y="2171"/>
                    <a:pt x="8963" y="3033"/>
                    <a:pt x="9389" y="4159"/>
                  </a:cubicBezTo>
                  <a:lnTo>
                    <a:pt x="8633" y="4159"/>
                  </a:lnTo>
                  <a:cubicBezTo>
                    <a:pt x="8223" y="3340"/>
                    <a:pt x="7404" y="2805"/>
                    <a:pt x="6459" y="2805"/>
                  </a:cubicBezTo>
                  <a:cubicBezTo>
                    <a:pt x="5136" y="2805"/>
                    <a:pt x="4065" y="3844"/>
                    <a:pt x="4065" y="5199"/>
                  </a:cubicBezTo>
                  <a:cubicBezTo>
                    <a:pt x="4065" y="6522"/>
                    <a:pt x="5136" y="7593"/>
                    <a:pt x="6459" y="7593"/>
                  </a:cubicBezTo>
                  <a:cubicBezTo>
                    <a:pt x="6617" y="7593"/>
                    <a:pt x="6743" y="7593"/>
                    <a:pt x="6900" y="7562"/>
                  </a:cubicBezTo>
                  <a:lnTo>
                    <a:pt x="6900" y="7562"/>
                  </a:lnTo>
                  <a:cubicBezTo>
                    <a:pt x="6869" y="7688"/>
                    <a:pt x="6806" y="7782"/>
                    <a:pt x="6806" y="7940"/>
                  </a:cubicBezTo>
                  <a:cubicBezTo>
                    <a:pt x="6806" y="8066"/>
                    <a:pt x="6806" y="8192"/>
                    <a:pt x="6869" y="8255"/>
                  </a:cubicBezTo>
                  <a:cubicBezTo>
                    <a:pt x="6743" y="8255"/>
                    <a:pt x="6585" y="8318"/>
                    <a:pt x="6459" y="8318"/>
                  </a:cubicBezTo>
                  <a:cubicBezTo>
                    <a:pt x="4758" y="8318"/>
                    <a:pt x="3403" y="6932"/>
                    <a:pt x="3403" y="5230"/>
                  </a:cubicBezTo>
                  <a:cubicBezTo>
                    <a:pt x="3403" y="3529"/>
                    <a:pt x="4758" y="2174"/>
                    <a:pt x="6459" y="2174"/>
                  </a:cubicBezTo>
                  <a:cubicBezTo>
                    <a:pt x="6505" y="2172"/>
                    <a:pt x="6550" y="2171"/>
                    <a:pt x="6595" y="2171"/>
                  </a:cubicBezTo>
                  <a:close/>
                  <a:moveTo>
                    <a:pt x="8538" y="8917"/>
                  </a:moveTo>
                  <a:cubicBezTo>
                    <a:pt x="8759" y="8917"/>
                    <a:pt x="8916" y="9074"/>
                    <a:pt x="8916" y="9295"/>
                  </a:cubicBezTo>
                  <a:cubicBezTo>
                    <a:pt x="8853" y="9484"/>
                    <a:pt x="8696" y="9641"/>
                    <a:pt x="8538" y="9641"/>
                  </a:cubicBezTo>
                  <a:lnTo>
                    <a:pt x="7877" y="9641"/>
                  </a:lnTo>
                  <a:cubicBezTo>
                    <a:pt x="7688" y="9641"/>
                    <a:pt x="7530" y="9484"/>
                    <a:pt x="7530" y="9295"/>
                  </a:cubicBezTo>
                  <a:cubicBezTo>
                    <a:pt x="7530" y="9074"/>
                    <a:pt x="7688" y="8917"/>
                    <a:pt x="7877" y="8917"/>
                  </a:cubicBezTo>
                  <a:close/>
                  <a:moveTo>
                    <a:pt x="3592" y="1765"/>
                  </a:moveTo>
                  <a:cubicBezTo>
                    <a:pt x="3655" y="2111"/>
                    <a:pt x="3655" y="2427"/>
                    <a:pt x="3592" y="2805"/>
                  </a:cubicBezTo>
                  <a:cubicBezTo>
                    <a:pt x="3025" y="3466"/>
                    <a:pt x="2710" y="4285"/>
                    <a:pt x="2710" y="5199"/>
                  </a:cubicBezTo>
                  <a:cubicBezTo>
                    <a:pt x="2710" y="7278"/>
                    <a:pt x="4411" y="8917"/>
                    <a:pt x="6459" y="8917"/>
                  </a:cubicBezTo>
                  <a:cubicBezTo>
                    <a:pt x="6585" y="8917"/>
                    <a:pt x="6743" y="8917"/>
                    <a:pt x="6869" y="8885"/>
                  </a:cubicBezTo>
                  <a:lnTo>
                    <a:pt x="6869" y="8885"/>
                  </a:lnTo>
                  <a:cubicBezTo>
                    <a:pt x="6806" y="9011"/>
                    <a:pt x="6774" y="9137"/>
                    <a:pt x="6774" y="9232"/>
                  </a:cubicBezTo>
                  <a:cubicBezTo>
                    <a:pt x="6774" y="9358"/>
                    <a:pt x="6806" y="9484"/>
                    <a:pt x="6806" y="9610"/>
                  </a:cubicBezTo>
                  <a:lnTo>
                    <a:pt x="4915" y="9610"/>
                  </a:lnTo>
                  <a:cubicBezTo>
                    <a:pt x="4537" y="9641"/>
                    <a:pt x="4096" y="9830"/>
                    <a:pt x="3781" y="10145"/>
                  </a:cubicBezTo>
                  <a:lnTo>
                    <a:pt x="3088" y="10870"/>
                  </a:lnTo>
                  <a:lnTo>
                    <a:pt x="788" y="8633"/>
                  </a:lnTo>
                  <a:lnTo>
                    <a:pt x="1544" y="7908"/>
                  </a:lnTo>
                  <a:cubicBezTo>
                    <a:pt x="1859" y="7593"/>
                    <a:pt x="2048" y="7152"/>
                    <a:pt x="2048" y="6680"/>
                  </a:cubicBezTo>
                  <a:lnTo>
                    <a:pt x="2048" y="3655"/>
                  </a:lnTo>
                  <a:cubicBezTo>
                    <a:pt x="2048" y="3592"/>
                    <a:pt x="2080" y="3498"/>
                    <a:pt x="2143" y="3435"/>
                  </a:cubicBezTo>
                  <a:lnTo>
                    <a:pt x="3592" y="1765"/>
                  </a:lnTo>
                  <a:close/>
                  <a:moveTo>
                    <a:pt x="5167" y="1"/>
                  </a:moveTo>
                  <a:cubicBezTo>
                    <a:pt x="4978" y="1"/>
                    <a:pt x="4821" y="158"/>
                    <a:pt x="4821" y="347"/>
                  </a:cubicBezTo>
                  <a:cubicBezTo>
                    <a:pt x="4821" y="536"/>
                    <a:pt x="4978" y="694"/>
                    <a:pt x="5167" y="694"/>
                  </a:cubicBezTo>
                  <a:lnTo>
                    <a:pt x="5514" y="694"/>
                  </a:lnTo>
                  <a:lnTo>
                    <a:pt x="5514" y="1576"/>
                  </a:lnTo>
                  <a:cubicBezTo>
                    <a:pt x="5136" y="1702"/>
                    <a:pt x="4726" y="1891"/>
                    <a:pt x="4380" y="2111"/>
                  </a:cubicBezTo>
                  <a:cubicBezTo>
                    <a:pt x="4380" y="1796"/>
                    <a:pt x="4317" y="1481"/>
                    <a:pt x="4222" y="1229"/>
                  </a:cubicBezTo>
                  <a:lnTo>
                    <a:pt x="4159" y="977"/>
                  </a:lnTo>
                  <a:cubicBezTo>
                    <a:pt x="4096" y="851"/>
                    <a:pt x="4033" y="788"/>
                    <a:pt x="3907" y="757"/>
                  </a:cubicBezTo>
                  <a:cubicBezTo>
                    <a:pt x="3872" y="739"/>
                    <a:pt x="3839" y="731"/>
                    <a:pt x="3808" y="731"/>
                  </a:cubicBezTo>
                  <a:cubicBezTo>
                    <a:pt x="3728" y="731"/>
                    <a:pt x="3660" y="783"/>
                    <a:pt x="3592" y="851"/>
                  </a:cubicBezTo>
                  <a:lnTo>
                    <a:pt x="1702" y="2962"/>
                  </a:lnTo>
                  <a:cubicBezTo>
                    <a:pt x="1544" y="3151"/>
                    <a:pt x="1418" y="3372"/>
                    <a:pt x="1418" y="3624"/>
                  </a:cubicBezTo>
                  <a:lnTo>
                    <a:pt x="1418" y="6648"/>
                  </a:lnTo>
                  <a:cubicBezTo>
                    <a:pt x="1418" y="6932"/>
                    <a:pt x="1292" y="7152"/>
                    <a:pt x="1103" y="7373"/>
                  </a:cubicBezTo>
                  <a:lnTo>
                    <a:pt x="127" y="8349"/>
                  </a:lnTo>
                  <a:cubicBezTo>
                    <a:pt x="64" y="8412"/>
                    <a:pt x="1" y="8507"/>
                    <a:pt x="1" y="8570"/>
                  </a:cubicBezTo>
                  <a:cubicBezTo>
                    <a:pt x="1" y="8664"/>
                    <a:pt x="32" y="8790"/>
                    <a:pt x="127" y="8822"/>
                  </a:cubicBezTo>
                  <a:lnTo>
                    <a:pt x="2867" y="11531"/>
                  </a:lnTo>
                  <a:cubicBezTo>
                    <a:pt x="2930" y="11594"/>
                    <a:pt x="3025" y="11626"/>
                    <a:pt x="3116" y="11626"/>
                  </a:cubicBezTo>
                  <a:cubicBezTo>
                    <a:pt x="3206" y="11626"/>
                    <a:pt x="3293" y="11594"/>
                    <a:pt x="3340" y="11531"/>
                  </a:cubicBezTo>
                  <a:lnTo>
                    <a:pt x="4348" y="10555"/>
                  </a:lnTo>
                  <a:cubicBezTo>
                    <a:pt x="4537" y="10366"/>
                    <a:pt x="4758" y="10240"/>
                    <a:pt x="5041" y="10240"/>
                  </a:cubicBezTo>
                  <a:lnTo>
                    <a:pt x="8601" y="10240"/>
                  </a:lnTo>
                  <a:cubicBezTo>
                    <a:pt x="9137" y="10240"/>
                    <a:pt x="9610" y="9767"/>
                    <a:pt x="9610" y="9200"/>
                  </a:cubicBezTo>
                  <a:cubicBezTo>
                    <a:pt x="9610" y="9106"/>
                    <a:pt x="9578" y="8948"/>
                    <a:pt x="9547" y="8822"/>
                  </a:cubicBezTo>
                  <a:cubicBezTo>
                    <a:pt x="9956" y="8696"/>
                    <a:pt x="10303" y="8318"/>
                    <a:pt x="10303" y="7845"/>
                  </a:cubicBezTo>
                  <a:cubicBezTo>
                    <a:pt x="10303" y="7719"/>
                    <a:pt x="10240" y="7562"/>
                    <a:pt x="10208" y="7436"/>
                  </a:cubicBezTo>
                  <a:cubicBezTo>
                    <a:pt x="10649" y="7310"/>
                    <a:pt x="10964" y="6932"/>
                    <a:pt x="10964" y="6459"/>
                  </a:cubicBezTo>
                  <a:cubicBezTo>
                    <a:pt x="10964" y="6333"/>
                    <a:pt x="10933" y="6176"/>
                    <a:pt x="10870" y="6050"/>
                  </a:cubicBezTo>
                  <a:cubicBezTo>
                    <a:pt x="11027" y="6018"/>
                    <a:pt x="11185" y="5955"/>
                    <a:pt x="11342" y="5798"/>
                  </a:cubicBezTo>
                  <a:cubicBezTo>
                    <a:pt x="11563" y="5577"/>
                    <a:pt x="11657" y="5325"/>
                    <a:pt x="11657" y="5041"/>
                  </a:cubicBezTo>
                  <a:cubicBezTo>
                    <a:pt x="11657" y="4758"/>
                    <a:pt x="11563" y="4474"/>
                    <a:pt x="11342" y="4285"/>
                  </a:cubicBezTo>
                  <a:cubicBezTo>
                    <a:pt x="11122" y="4285"/>
                    <a:pt x="10870" y="4159"/>
                    <a:pt x="10586" y="4159"/>
                  </a:cubicBezTo>
                  <a:lnTo>
                    <a:pt x="10145" y="4159"/>
                  </a:lnTo>
                  <a:cubicBezTo>
                    <a:pt x="9767" y="2899"/>
                    <a:pt x="8790" y="1922"/>
                    <a:pt x="7530" y="1576"/>
                  </a:cubicBezTo>
                  <a:lnTo>
                    <a:pt x="7530" y="694"/>
                  </a:lnTo>
                  <a:lnTo>
                    <a:pt x="7877" y="694"/>
                  </a:lnTo>
                  <a:cubicBezTo>
                    <a:pt x="8097" y="694"/>
                    <a:pt x="8255" y="536"/>
                    <a:pt x="8255" y="347"/>
                  </a:cubicBezTo>
                  <a:cubicBezTo>
                    <a:pt x="8255" y="158"/>
                    <a:pt x="8097" y="1"/>
                    <a:pt x="787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6" name="Google Shape;7096;p50"/>
            <p:cNvSpPr/>
            <p:nvPr/>
          </p:nvSpPr>
          <p:spPr>
            <a:xfrm>
              <a:off x="-30670625" y="2042700"/>
              <a:ext cx="35475" cy="35450"/>
            </a:xfrm>
            <a:custGeom>
              <a:avLst/>
              <a:gdLst/>
              <a:ahLst/>
              <a:cxnLst/>
              <a:rect l="l" t="t" r="r" b="b"/>
              <a:pathLst>
                <a:path w="1419" h="1418" extrusionOk="0">
                  <a:moveTo>
                    <a:pt x="1072" y="0"/>
                  </a:moveTo>
                  <a:cubicBezTo>
                    <a:pt x="883" y="0"/>
                    <a:pt x="725" y="158"/>
                    <a:pt x="725" y="378"/>
                  </a:cubicBezTo>
                  <a:lnTo>
                    <a:pt x="725" y="725"/>
                  </a:lnTo>
                  <a:lnTo>
                    <a:pt x="379" y="725"/>
                  </a:lnTo>
                  <a:cubicBezTo>
                    <a:pt x="158" y="725"/>
                    <a:pt x="1" y="882"/>
                    <a:pt x="1" y="1071"/>
                  </a:cubicBezTo>
                  <a:cubicBezTo>
                    <a:pt x="1" y="1260"/>
                    <a:pt x="158" y="1418"/>
                    <a:pt x="379" y="1418"/>
                  </a:cubicBezTo>
                  <a:lnTo>
                    <a:pt x="1041" y="1418"/>
                  </a:lnTo>
                  <a:cubicBezTo>
                    <a:pt x="1230" y="1418"/>
                    <a:pt x="1387" y="1260"/>
                    <a:pt x="1387" y="1071"/>
                  </a:cubicBezTo>
                  <a:lnTo>
                    <a:pt x="1387" y="410"/>
                  </a:lnTo>
                  <a:cubicBezTo>
                    <a:pt x="1419" y="158"/>
                    <a:pt x="1261" y="0"/>
                    <a:pt x="107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097" name="Google Shape;7097;p50"/>
          <p:cNvGrpSpPr/>
          <p:nvPr/>
        </p:nvGrpSpPr>
        <p:grpSpPr>
          <a:xfrm>
            <a:off x="6939028" y="2108816"/>
            <a:ext cx="333114" cy="333658"/>
            <a:chOff x="-30805300" y="2298675"/>
            <a:chExt cx="290650" cy="291125"/>
          </a:xfrm>
          <a:solidFill>
            <a:srgbClr val="171536"/>
          </a:solidFill>
        </p:grpSpPr>
        <p:sp>
          <p:nvSpPr>
            <p:cNvPr id="7098" name="Google Shape;7098;p50"/>
            <p:cNvSpPr/>
            <p:nvPr/>
          </p:nvSpPr>
          <p:spPr>
            <a:xfrm>
              <a:off x="-30720225" y="241917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9" name="Google Shape;7099;p50"/>
            <p:cNvSpPr/>
            <p:nvPr/>
          </p:nvSpPr>
          <p:spPr>
            <a:xfrm>
              <a:off x="-30635175" y="2453250"/>
              <a:ext cx="87450" cy="69125"/>
            </a:xfrm>
            <a:custGeom>
              <a:avLst/>
              <a:gdLst/>
              <a:ahLst/>
              <a:cxnLst/>
              <a:rect l="l" t="t" r="r" b="b"/>
              <a:pathLst>
                <a:path w="3498" h="2765" extrusionOk="0">
                  <a:moveTo>
                    <a:pt x="3124" y="0"/>
                  </a:moveTo>
                  <a:cubicBezTo>
                    <a:pt x="3033" y="0"/>
                    <a:pt x="2946" y="40"/>
                    <a:pt x="2899" y="118"/>
                  </a:cubicBezTo>
                  <a:lnTo>
                    <a:pt x="1040" y="1946"/>
                  </a:lnTo>
                  <a:lnTo>
                    <a:pt x="599" y="1505"/>
                  </a:lnTo>
                  <a:cubicBezTo>
                    <a:pt x="536" y="1442"/>
                    <a:pt x="450" y="1410"/>
                    <a:pt x="363" y="1410"/>
                  </a:cubicBezTo>
                  <a:cubicBezTo>
                    <a:pt x="276" y="1410"/>
                    <a:pt x="190" y="1442"/>
                    <a:pt x="127" y="1505"/>
                  </a:cubicBezTo>
                  <a:cubicBezTo>
                    <a:pt x="1" y="1631"/>
                    <a:pt x="1" y="1851"/>
                    <a:pt x="127" y="1977"/>
                  </a:cubicBezTo>
                  <a:lnTo>
                    <a:pt x="788" y="2639"/>
                  </a:lnTo>
                  <a:cubicBezTo>
                    <a:pt x="883" y="2733"/>
                    <a:pt x="977" y="2765"/>
                    <a:pt x="1040" y="2765"/>
                  </a:cubicBezTo>
                  <a:cubicBezTo>
                    <a:pt x="1103" y="2765"/>
                    <a:pt x="1198" y="2733"/>
                    <a:pt x="1261" y="2639"/>
                  </a:cubicBezTo>
                  <a:lnTo>
                    <a:pt x="3372" y="591"/>
                  </a:lnTo>
                  <a:cubicBezTo>
                    <a:pt x="3498" y="496"/>
                    <a:pt x="3498" y="244"/>
                    <a:pt x="3372" y="118"/>
                  </a:cubicBezTo>
                  <a:cubicBezTo>
                    <a:pt x="3309" y="40"/>
                    <a:pt x="3214" y="0"/>
                    <a:pt x="31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0" name="Google Shape;7100;p50"/>
            <p:cNvSpPr/>
            <p:nvPr/>
          </p:nvSpPr>
          <p:spPr>
            <a:xfrm>
              <a:off x="-30805300" y="2298675"/>
              <a:ext cx="290650" cy="291125"/>
            </a:xfrm>
            <a:custGeom>
              <a:avLst/>
              <a:gdLst/>
              <a:ahLst/>
              <a:cxnLst/>
              <a:rect l="l" t="t" r="r" b="b"/>
              <a:pathLst>
                <a:path w="11626" h="11645" extrusionOk="0">
                  <a:moveTo>
                    <a:pt x="5797" y="630"/>
                  </a:moveTo>
                  <a:cubicBezTo>
                    <a:pt x="6333" y="630"/>
                    <a:pt x="6806" y="1103"/>
                    <a:pt x="6806" y="1670"/>
                  </a:cubicBezTo>
                  <a:lnTo>
                    <a:pt x="6806" y="4096"/>
                  </a:lnTo>
                  <a:lnTo>
                    <a:pt x="6459" y="4096"/>
                  </a:lnTo>
                  <a:cubicBezTo>
                    <a:pt x="5514" y="4096"/>
                    <a:pt x="4758" y="4852"/>
                    <a:pt x="4758" y="5797"/>
                  </a:cubicBezTo>
                  <a:lnTo>
                    <a:pt x="4758" y="6144"/>
                  </a:lnTo>
                  <a:lnTo>
                    <a:pt x="3088" y="6144"/>
                  </a:lnTo>
                  <a:lnTo>
                    <a:pt x="3088" y="6207"/>
                  </a:lnTo>
                  <a:cubicBezTo>
                    <a:pt x="2993" y="6207"/>
                    <a:pt x="2930" y="6238"/>
                    <a:pt x="2836" y="6270"/>
                  </a:cubicBezTo>
                  <a:lnTo>
                    <a:pt x="2017" y="7057"/>
                  </a:lnTo>
                  <a:lnTo>
                    <a:pt x="2017" y="6490"/>
                  </a:lnTo>
                  <a:cubicBezTo>
                    <a:pt x="2017" y="6301"/>
                    <a:pt x="1859" y="6144"/>
                    <a:pt x="1670" y="6144"/>
                  </a:cubicBezTo>
                  <a:cubicBezTo>
                    <a:pt x="1103" y="6144"/>
                    <a:pt x="631" y="5671"/>
                    <a:pt x="631" y="5136"/>
                  </a:cubicBezTo>
                  <a:lnTo>
                    <a:pt x="631" y="1670"/>
                  </a:lnTo>
                  <a:cubicBezTo>
                    <a:pt x="631" y="1103"/>
                    <a:pt x="1103" y="630"/>
                    <a:pt x="1670" y="630"/>
                  </a:cubicBezTo>
                  <a:close/>
                  <a:moveTo>
                    <a:pt x="9925" y="4852"/>
                  </a:moveTo>
                  <a:cubicBezTo>
                    <a:pt x="10492" y="4852"/>
                    <a:pt x="10964" y="5325"/>
                    <a:pt x="10964" y="5860"/>
                  </a:cubicBezTo>
                  <a:lnTo>
                    <a:pt x="10964" y="8601"/>
                  </a:lnTo>
                  <a:cubicBezTo>
                    <a:pt x="10964" y="9137"/>
                    <a:pt x="10492" y="9609"/>
                    <a:pt x="9925" y="9609"/>
                  </a:cubicBezTo>
                  <a:lnTo>
                    <a:pt x="8538" y="9609"/>
                  </a:lnTo>
                  <a:cubicBezTo>
                    <a:pt x="8475" y="9609"/>
                    <a:pt x="8349" y="9672"/>
                    <a:pt x="8318" y="9735"/>
                  </a:cubicBezTo>
                  <a:lnTo>
                    <a:pt x="7530" y="10523"/>
                  </a:lnTo>
                  <a:lnTo>
                    <a:pt x="7530" y="9987"/>
                  </a:lnTo>
                  <a:cubicBezTo>
                    <a:pt x="7530" y="9767"/>
                    <a:pt x="7373" y="9609"/>
                    <a:pt x="7184" y="9609"/>
                  </a:cubicBezTo>
                  <a:lnTo>
                    <a:pt x="6491" y="9609"/>
                  </a:lnTo>
                  <a:cubicBezTo>
                    <a:pt x="5955" y="9609"/>
                    <a:pt x="5482" y="9137"/>
                    <a:pt x="5482" y="8601"/>
                  </a:cubicBezTo>
                  <a:lnTo>
                    <a:pt x="5482" y="5860"/>
                  </a:lnTo>
                  <a:cubicBezTo>
                    <a:pt x="5482" y="5325"/>
                    <a:pt x="5955" y="4852"/>
                    <a:pt x="6491" y="4852"/>
                  </a:cubicBezTo>
                  <a:close/>
                  <a:moveTo>
                    <a:pt x="1702" y="0"/>
                  </a:moveTo>
                  <a:cubicBezTo>
                    <a:pt x="757" y="0"/>
                    <a:pt x="1" y="756"/>
                    <a:pt x="1" y="1702"/>
                  </a:cubicBezTo>
                  <a:lnTo>
                    <a:pt x="1" y="5167"/>
                  </a:lnTo>
                  <a:cubicBezTo>
                    <a:pt x="1" y="5986"/>
                    <a:pt x="599" y="6711"/>
                    <a:pt x="1387" y="6868"/>
                  </a:cubicBezTo>
                  <a:lnTo>
                    <a:pt x="1387" y="7940"/>
                  </a:lnTo>
                  <a:cubicBezTo>
                    <a:pt x="1387" y="8034"/>
                    <a:pt x="1450" y="8192"/>
                    <a:pt x="1576" y="8255"/>
                  </a:cubicBezTo>
                  <a:cubicBezTo>
                    <a:pt x="1618" y="8265"/>
                    <a:pt x="1663" y="8272"/>
                    <a:pt x="1708" y="8272"/>
                  </a:cubicBezTo>
                  <a:cubicBezTo>
                    <a:pt x="1796" y="8272"/>
                    <a:pt x="1880" y="8244"/>
                    <a:pt x="1922" y="8160"/>
                  </a:cubicBezTo>
                  <a:lnTo>
                    <a:pt x="3246" y="6900"/>
                  </a:lnTo>
                  <a:lnTo>
                    <a:pt x="4821" y="6900"/>
                  </a:lnTo>
                  <a:lnTo>
                    <a:pt x="4821" y="8601"/>
                  </a:lnTo>
                  <a:cubicBezTo>
                    <a:pt x="4821" y="9546"/>
                    <a:pt x="5545" y="10302"/>
                    <a:pt x="6491" y="10302"/>
                  </a:cubicBezTo>
                  <a:lnTo>
                    <a:pt x="6869" y="10302"/>
                  </a:lnTo>
                  <a:lnTo>
                    <a:pt x="6869" y="11311"/>
                  </a:lnTo>
                  <a:cubicBezTo>
                    <a:pt x="6869" y="11468"/>
                    <a:pt x="6932" y="11594"/>
                    <a:pt x="7058" y="11626"/>
                  </a:cubicBezTo>
                  <a:cubicBezTo>
                    <a:pt x="7104" y="11637"/>
                    <a:pt x="7154" y="11644"/>
                    <a:pt x="7202" y="11644"/>
                  </a:cubicBezTo>
                  <a:cubicBezTo>
                    <a:pt x="7286" y="11644"/>
                    <a:pt x="7364" y="11623"/>
                    <a:pt x="7404" y="11563"/>
                  </a:cubicBezTo>
                  <a:lnTo>
                    <a:pt x="8664" y="10302"/>
                  </a:lnTo>
                  <a:lnTo>
                    <a:pt x="9925" y="10302"/>
                  </a:lnTo>
                  <a:cubicBezTo>
                    <a:pt x="10870" y="10302"/>
                    <a:pt x="11626" y="9546"/>
                    <a:pt x="11626" y="8601"/>
                  </a:cubicBezTo>
                  <a:lnTo>
                    <a:pt x="11626" y="5892"/>
                  </a:lnTo>
                  <a:cubicBezTo>
                    <a:pt x="11626" y="4884"/>
                    <a:pt x="10870" y="4159"/>
                    <a:pt x="9925" y="4159"/>
                  </a:cubicBezTo>
                  <a:lnTo>
                    <a:pt x="7530" y="4159"/>
                  </a:lnTo>
                  <a:lnTo>
                    <a:pt x="7530" y="1702"/>
                  </a:lnTo>
                  <a:cubicBezTo>
                    <a:pt x="7530" y="756"/>
                    <a:pt x="6774" y="0"/>
                    <a:pt x="582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1" name="Google Shape;7101;p50"/>
            <p:cNvSpPr/>
            <p:nvPr/>
          </p:nvSpPr>
          <p:spPr>
            <a:xfrm>
              <a:off x="-30737575" y="2332550"/>
              <a:ext cx="53600" cy="69325"/>
            </a:xfrm>
            <a:custGeom>
              <a:avLst/>
              <a:gdLst/>
              <a:ahLst/>
              <a:cxnLst/>
              <a:rect l="l" t="t" r="r" b="b"/>
              <a:pathLst>
                <a:path w="2144" h="2773" extrusionOk="0">
                  <a:moveTo>
                    <a:pt x="1041" y="0"/>
                  </a:moveTo>
                  <a:cubicBezTo>
                    <a:pt x="474" y="0"/>
                    <a:pt x="1" y="473"/>
                    <a:pt x="1" y="1008"/>
                  </a:cubicBezTo>
                  <a:cubicBezTo>
                    <a:pt x="1" y="1197"/>
                    <a:pt x="158" y="1355"/>
                    <a:pt x="379" y="1355"/>
                  </a:cubicBezTo>
                  <a:cubicBezTo>
                    <a:pt x="568" y="1355"/>
                    <a:pt x="726" y="1197"/>
                    <a:pt x="726" y="1008"/>
                  </a:cubicBezTo>
                  <a:cubicBezTo>
                    <a:pt x="726" y="819"/>
                    <a:pt x="883" y="662"/>
                    <a:pt x="1072" y="662"/>
                  </a:cubicBezTo>
                  <a:cubicBezTo>
                    <a:pt x="1293" y="662"/>
                    <a:pt x="1450" y="819"/>
                    <a:pt x="1450" y="1008"/>
                  </a:cubicBezTo>
                  <a:cubicBezTo>
                    <a:pt x="1450" y="1103"/>
                    <a:pt x="1324" y="1292"/>
                    <a:pt x="1198" y="1323"/>
                  </a:cubicBezTo>
                  <a:cubicBezTo>
                    <a:pt x="915" y="1449"/>
                    <a:pt x="757" y="1701"/>
                    <a:pt x="757" y="1953"/>
                  </a:cubicBezTo>
                  <a:lnTo>
                    <a:pt x="757" y="2426"/>
                  </a:lnTo>
                  <a:cubicBezTo>
                    <a:pt x="757" y="2615"/>
                    <a:pt x="915" y="2772"/>
                    <a:pt x="1135" y="2772"/>
                  </a:cubicBezTo>
                  <a:cubicBezTo>
                    <a:pt x="1324" y="2772"/>
                    <a:pt x="1482" y="2615"/>
                    <a:pt x="1482" y="2426"/>
                  </a:cubicBezTo>
                  <a:lnTo>
                    <a:pt x="1482" y="1953"/>
                  </a:lnTo>
                  <a:cubicBezTo>
                    <a:pt x="1860" y="1796"/>
                    <a:pt x="2143" y="1418"/>
                    <a:pt x="2143" y="1008"/>
                  </a:cubicBezTo>
                  <a:cubicBezTo>
                    <a:pt x="2049" y="473"/>
                    <a:pt x="1576" y="0"/>
                    <a:pt x="104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102" name="Google Shape;7102;p50"/>
          <p:cNvGrpSpPr/>
          <p:nvPr/>
        </p:nvGrpSpPr>
        <p:grpSpPr>
          <a:xfrm>
            <a:off x="6938584" y="2503131"/>
            <a:ext cx="334002" cy="334002"/>
            <a:chOff x="-30806075" y="2657050"/>
            <a:chExt cx="291425" cy="291425"/>
          </a:xfrm>
          <a:solidFill>
            <a:srgbClr val="171536"/>
          </a:solidFill>
        </p:grpSpPr>
        <p:sp>
          <p:nvSpPr>
            <p:cNvPr id="7103" name="Google Shape;7103;p50"/>
            <p:cNvSpPr/>
            <p:nvPr/>
          </p:nvSpPr>
          <p:spPr>
            <a:xfrm>
              <a:off x="-30806075" y="2657050"/>
              <a:ext cx="291425" cy="291425"/>
            </a:xfrm>
            <a:custGeom>
              <a:avLst/>
              <a:gdLst/>
              <a:ahLst/>
              <a:cxnLst/>
              <a:rect l="l" t="t" r="r" b="b"/>
              <a:pathLst>
                <a:path w="11657" h="11657" extrusionOk="0">
                  <a:moveTo>
                    <a:pt x="5828" y="693"/>
                  </a:moveTo>
                  <a:cubicBezTo>
                    <a:pt x="8664" y="693"/>
                    <a:pt x="10995" y="2993"/>
                    <a:pt x="10995" y="5828"/>
                  </a:cubicBezTo>
                  <a:cubicBezTo>
                    <a:pt x="10995" y="8664"/>
                    <a:pt x="8664" y="10995"/>
                    <a:pt x="5828" y="10995"/>
                  </a:cubicBezTo>
                  <a:cubicBezTo>
                    <a:pt x="2993" y="10995"/>
                    <a:pt x="662" y="8664"/>
                    <a:pt x="662" y="5828"/>
                  </a:cubicBezTo>
                  <a:cubicBezTo>
                    <a:pt x="662" y="2993"/>
                    <a:pt x="2993" y="693"/>
                    <a:pt x="5828" y="693"/>
                  </a:cubicBezTo>
                  <a:close/>
                  <a:moveTo>
                    <a:pt x="5828" y="0"/>
                  </a:moveTo>
                  <a:cubicBezTo>
                    <a:pt x="2583" y="0"/>
                    <a:pt x="0" y="2646"/>
                    <a:pt x="0" y="5828"/>
                  </a:cubicBezTo>
                  <a:cubicBezTo>
                    <a:pt x="0" y="9073"/>
                    <a:pt x="2646" y="11657"/>
                    <a:pt x="5828" y="11657"/>
                  </a:cubicBezTo>
                  <a:cubicBezTo>
                    <a:pt x="9042" y="11657"/>
                    <a:pt x="11657" y="9042"/>
                    <a:pt x="11657" y="5828"/>
                  </a:cubicBezTo>
                  <a:cubicBezTo>
                    <a:pt x="11657" y="2646"/>
                    <a:pt x="9042" y="0"/>
                    <a:pt x="58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4" name="Google Shape;7104;p50"/>
            <p:cNvSpPr/>
            <p:nvPr/>
          </p:nvSpPr>
          <p:spPr>
            <a:xfrm>
              <a:off x="-30771425" y="2692475"/>
              <a:ext cx="222125" cy="222925"/>
            </a:xfrm>
            <a:custGeom>
              <a:avLst/>
              <a:gdLst/>
              <a:ahLst/>
              <a:cxnLst/>
              <a:rect l="l" t="t" r="r" b="b"/>
              <a:pathLst>
                <a:path w="8885" h="8917" extrusionOk="0">
                  <a:moveTo>
                    <a:pt x="4442" y="725"/>
                  </a:moveTo>
                  <a:cubicBezTo>
                    <a:pt x="6522" y="725"/>
                    <a:pt x="8192" y="2427"/>
                    <a:pt x="8192" y="4474"/>
                  </a:cubicBezTo>
                  <a:cubicBezTo>
                    <a:pt x="8192" y="6522"/>
                    <a:pt x="6522" y="8192"/>
                    <a:pt x="4442" y="8192"/>
                  </a:cubicBezTo>
                  <a:cubicBezTo>
                    <a:pt x="2363" y="8192"/>
                    <a:pt x="693" y="6522"/>
                    <a:pt x="693" y="4474"/>
                  </a:cubicBezTo>
                  <a:cubicBezTo>
                    <a:pt x="693" y="2427"/>
                    <a:pt x="2395" y="725"/>
                    <a:pt x="4442" y="725"/>
                  </a:cubicBezTo>
                  <a:close/>
                  <a:moveTo>
                    <a:pt x="4442" y="1"/>
                  </a:moveTo>
                  <a:cubicBezTo>
                    <a:pt x="1985" y="1"/>
                    <a:pt x="0" y="2017"/>
                    <a:pt x="0" y="4474"/>
                  </a:cubicBezTo>
                  <a:cubicBezTo>
                    <a:pt x="0" y="6900"/>
                    <a:pt x="1985" y="8917"/>
                    <a:pt x="4442" y="8917"/>
                  </a:cubicBezTo>
                  <a:cubicBezTo>
                    <a:pt x="6868" y="8917"/>
                    <a:pt x="8885" y="6900"/>
                    <a:pt x="8885" y="4474"/>
                  </a:cubicBezTo>
                  <a:cubicBezTo>
                    <a:pt x="8885" y="2017"/>
                    <a:pt x="6868" y="1"/>
                    <a:pt x="444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5" name="Google Shape;7105;p50"/>
            <p:cNvSpPr/>
            <p:nvPr/>
          </p:nvSpPr>
          <p:spPr>
            <a:xfrm>
              <a:off x="-30669050" y="2726350"/>
              <a:ext cx="52025" cy="119150"/>
            </a:xfrm>
            <a:custGeom>
              <a:avLst/>
              <a:gdLst/>
              <a:ahLst/>
              <a:cxnLst/>
              <a:rect l="l" t="t" r="r" b="b"/>
              <a:pathLst>
                <a:path w="2081" h="4766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3056"/>
                  </a:lnTo>
                  <a:cubicBezTo>
                    <a:pt x="1" y="3151"/>
                    <a:pt x="32" y="3277"/>
                    <a:pt x="95" y="3308"/>
                  </a:cubicBezTo>
                  <a:lnTo>
                    <a:pt x="1482" y="4695"/>
                  </a:lnTo>
                  <a:cubicBezTo>
                    <a:pt x="1545" y="4742"/>
                    <a:pt x="1631" y="4766"/>
                    <a:pt x="1718" y="4766"/>
                  </a:cubicBezTo>
                  <a:cubicBezTo>
                    <a:pt x="1805" y="4766"/>
                    <a:pt x="1891" y="4742"/>
                    <a:pt x="1954" y="4695"/>
                  </a:cubicBezTo>
                  <a:cubicBezTo>
                    <a:pt x="2080" y="4569"/>
                    <a:pt x="2080" y="4317"/>
                    <a:pt x="1954" y="4222"/>
                  </a:cubicBezTo>
                  <a:lnTo>
                    <a:pt x="694" y="2962"/>
                  </a:lnTo>
                  <a:lnTo>
                    <a:pt x="694" y="347"/>
                  </a:ln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106" name="Google Shape;7106;p50"/>
          <p:cNvGrpSpPr/>
          <p:nvPr/>
        </p:nvGrpSpPr>
        <p:grpSpPr>
          <a:xfrm>
            <a:off x="7780406" y="2108643"/>
            <a:ext cx="334002" cy="334002"/>
            <a:chOff x="-30064925" y="2332550"/>
            <a:chExt cx="291425" cy="291425"/>
          </a:xfrm>
          <a:solidFill>
            <a:srgbClr val="171536"/>
          </a:solidFill>
        </p:grpSpPr>
        <p:sp>
          <p:nvSpPr>
            <p:cNvPr id="7107" name="Google Shape;7107;p50"/>
            <p:cNvSpPr/>
            <p:nvPr/>
          </p:nvSpPr>
          <p:spPr>
            <a:xfrm>
              <a:off x="-30064925" y="2332550"/>
              <a:ext cx="291425" cy="291425"/>
            </a:xfrm>
            <a:custGeom>
              <a:avLst/>
              <a:gdLst/>
              <a:ahLst/>
              <a:cxnLst/>
              <a:rect l="l" t="t" r="r" b="b"/>
              <a:pathLst>
                <a:path w="11657" h="11657" extrusionOk="0">
                  <a:moveTo>
                    <a:pt x="5829" y="662"/>
                  </a:moveTo>
                  <a:cubicBezTo>
                    <a:pt x="8664" y="662"/>
                    <a:pt x="10995" y="2993"/>
                    <a:pt x="10995" y="5828"/>
                  </a:cubicBezTo>
                  <a:cubicBezTo>
                    <a:pt x="10995" y="8695"/>
                    <a:pt x="8664" y="10995"/>
                    <a:pt x="5829" y="10995"/>
                  </a:cubicBezTo>
                  <a:cubicBezTo>
                    <a:pt x="2993" y="10995"/>
                    <a:pt x="662" y="8664"/>
                    <a:pt x="662" y="5828"/>
                  </a:cubicBezTo>
                  <a:cubicBezTo>
                    <a:pt x="662" y="2993"/>
                    <a:pt x="2993" y="662"/>
                    <a:pt x="5829" y="662"/>
                  </a:cubicBezTo>
                  <a:close/>
                  <a:moveTo>
                    <a:pt x="5829" y="0"/>
                  </a:moveTo>
                  <a:cubicBezTo>
                    <a:pt x="2615" y="0"/>
                    <a:pt x="0" y="2615"/>
                    <a:pt x="0" y="5828"/>
                  </a:cubicBezTo>
                  <a:cubicBezTo>
                    <a:pt x="0" y="9042"/>
                    <a:pt x="2647" y="11657"/>
                    <a:pt x="5829" y="11657"/>
                  </a:cubicBezTo>
                  <a:cubicBezTo>
                    <a:pt x="9074" y="11657"/>
                    <a:pt x="11657" y="9010"/>
                    <a:pt x="11657" y="5828"/>
                  </a:cubicBezTo>
                  <a:cubicBezTo>
                    <a:pt x="11657" y="2646"/>
                    <a:pt x="9074" y="0"/>
                    <a:pt x="582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8" name="Google Shape;7108;p50"/>
            <p:cNvSpPr/>
            <p:nvPr/>
          </p:nvSpPr>
          <p:spPr>
            <a:xfrm>
              <a:off x="-29944425" y="2384525"/>
              <a:ext cx="51225" cy="51225"/>
            </a:xfrm>
            <a:custGeom>
              <a:avLst/>
              <a:gdLst/>
              <a:ahLst/>
              <a:cxnLst/>
              <a:rect l="l" t="t" r="r" b="b"/>
              <a:pathLst>
                <a:path w="2049" h="2049" extrusionOk="0">
                  <a:moveTo>
                    <a:pt x="1009" y="662"/>
                  </a:moveTo>
                  <a:cubicBezTo>
                    <a:pt x="1198" y="662"/>
                    <a:pt x="1355" y="819"/>
                    <a:pt x="1355" y="1040"/>
                  </a:cubicBezTo>
                  <a:cubicBezTo>
                    <a:pt x="1355" y="1229"/>
                    <a:pt x="1198" y="1387"/>
                    <a:pt x="1009" y="1387"/>
                  </a:cubicBezTo>
                  <a:cubicBezTo>
                    <a:pt x="820" y="1387"/>
                    <a:pt x="662" y="1229"/>
                    <a:pt x="662" y="1040"/>
                  </a:cubicBezTo>
                  <a:cubicBezTo>
                    <a:pt x="662" y="819"/>
                    <a:pt x="820" y="662"/>
                    <a:pt x="1009" y="662"/>
                  </a:cubicBezTo>
                  <a:close/>
                  <a:moveTo>
                    <a:pt x="1009" y="0"/>
                  </a:moveTo>
                  <a:cubicBezTo>
                    <a:pt x="473" y="0"/>
                    <a:pt x="0" y="473"/>
                    <a:pt x="0" y="1040"/>
                  </a:cubicBezTo>
                  <a:cubicBezTo>
                    <a:pt x="0" y="1576"/>
                    <a:pt x="473" y="2048"/>
                    <a:pt x="1009" y="2048"/>
                  </a:cubicBezTo>
                  <a:cubicBezTo>
                    <a:pt x="1576" y="2048"/>
                    <a:pt x="2048" y="1576"/>
                    <a:pt x="2048" y="1040"/>
                  </a:cubicBezTo>
                  <a:cubicBezTo>
                    <a:pt x="2048" y="473"/>
                    <a:pt x="1607" y="0"/>
                    <a:pt x="100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9" name="Google Shape;7109;p50"/>
            <p:cNvSpPr/>
            <p:nvPr/>
          </p:nvSpPr>
          <p:spPr>
            <a:xfrm>
              <a:off x="-29944425" y="2452250"/>
              <a:ext cx="51225" cy="119750"/>
            </a:xfrm>
            <a:custGeom>
              <a:avLst/>
              <a:gdLst/>
              <a:ahLst/>
              <a:cxnLst/>
              <a:rect l="l" t="t" r="r" b="b"/>
              <a:pathLst>
                <a:path w="2049" h="4790" extrusionOk="0">
                  <a:moveTo>
                    <a:pt x="1009" y="725"/>
                  </a:moveTo>
                  <a:cubicBezTo>
                    <a:pt x="1198" y="725"/>
                    <a:pt x="1355" y="883"/>
                    <a:pt x="1355" y="1072"/>
                  </a:cubicBezTo>
                  <a:lnTo>
                    <a:pt x="1355" y="3781"/>
                  </a:lnTo>
                  <a:cubicBezTo>
                    <a:pt x="1355" y="4002"/>
                    <a:pt x="1198" y="4159"/>
                    <a:pt x="1009" y="4159"/>
                  </a:cubicBezTo>
                  <a:cubicBezTo>
                    <a:pt x="820" y="4159"/>
                    <a:pt x="662" y="4002"/>
                    <a:pt x="662" y="3781"/>
                  </a:cubicBezTo>
                  <a:lnTo>
                    <a:pt x="662" y="1072"/>
                  </a:lnTo>
                  <a:cubicBezTo>
                    <a:pt x="662" y="883"/>
                    <a:pt x="820" y="725"/>
                    <a:pt x="1009" y="725"/>
                  </a:cubicBezTo>
                  <a:close/>
                  <a:moveTo>
                    <a:pt x="1009" y="1"/>
                  </a:moveTo>
                  <a:cubicBezTo>
                    <a:pt x="473" y="1"/>
                    <a:pt x="0" y="473"/>
                    <a:pt x="0" y="1040"/>
                  </a:cubicBezTo>
                  <a:lnTo>
                    <a:pt x="0" y="3750"/>
                  </a:lnTo>
                  <a:cubicBezTo>
                    <a:pt x="0" y="4317"/>
                    <a:pt x="473" y="4790"/>
                    <a:pt x="1009" y="4790"/>
                  </a:cubicBezTo>
                  <a:cubicBezTo>
                    <a:pt x="1576" y="4790"/>
                    <a:pt x="2048" y="4317"/>
                    <a:pt x="2048" y="3750"/>
                  </a:cubicBezTo>
                  <a:lnTo>
                    <a:pt x="2048" y="1040"/>
                  </a:lnTo>
                  <a:cubicBezTo>
                    <a:pt x="2048" y="473"/>
                    <a:pt x="1607" y="1"/>
                    <a:pt x="100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110" name="Google Shape;7110;p50"/>
          <p:cNvGrpSpPr/>
          <p:nvPr/>
        </p:nvGrpSpPr>
        <p:grpSpPr>
          <a:xfrm>
            <a:off x="1055057" y="3057139"/>
            <a:ext cx="278073" cy="334031"/>
            <a:chOff x="-35814600" y="3202075"/>
            <a:chExt cx="242625" cy="291450"/>
          </a:xfrm>
          <a:solidFill>
            <a:srgbClr val="171536"/>
          </a:solidFill>
        </p:grpSpPr>
        <p:sp>
          <p:nvSpPr>
            <p:cNvPr id="7111" name="Google Shape;7111;p50"/>
            <p:cNvSpPr/>
            <p:nvPr/>
          </p:nvSpPr>
          <p:spPr>
            <a:xfrm>
              <a:off x="-35814600" y="3202075"/>
              <a:ext cx="51225" cy="202450"/>
            </a:xfrm>
            <a:custGeom>
              <a:avLst/>
              <a:gdLst/>
              <a:ahLst/>
              <a:cxnLst/>
              <a:rect l="l" t="t" r="r" b="b"/>
              <a:pathLst>
                <a:path w="2049" h="8098" extrusionOk="0">
                  <a:moveTo>
                    <a:pt x="1702" y="0"/>
                  </a:moveTo>
                  <a:cubicBezTo>
                    <a:pt x="757" y="0"/>
                    <a:pt x="1" y="788"/>
                    <a:pt x="1" y="1733"/>
                  </a:cubicBezTo>
                  <a:lnTo>
                    <a:pt x="1" y="8097"/>
                  </a:lnTo>
                  <a:cubicBezTo>
                    <a:pt x="348" y="7782"/>
                    <a:pt x="820" y="7562"/>
                    <a:pt x="1387" y="7562"/>
                  </a:cubicBezTo>
                  <a:lnTo>
                    <a:pt x="2049" y="7562"/>
                  </a:lnTo>
                  <a:lnTo>
                    <a:pt x="2049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2" name="Google Shape;7112;p50"/>
            <p:cNvSpPr/>
            <p:nvPr/>
          </p:nvSpPr>
          <p:spPr>
            <a:xfrm>
              <a:off x="-35814600" y="3407650"/>
              <a:ext cx="242625" cy="68550"/>
            </a:xfrm>
            <a:custGeom>
              <a:avLst/>
              <a:gdLst/>
              <a:ahLst/>
              <a:cxnLst/>
              <a:rect l="l" t="t" r="r" b="b"/>
              <a:pathLst>
                <a:path w="9705" h="2742" extrusionOk="0">
                  <a:moveTo>
                    <a:pt x="1387" y="0"/>
                  </a:moveTo>
                  <a:cubicBezTo>
                    <a:pt x="631" y="0"/>
                    <a:pt x="1" y="630"/>
                    <a:pt x="1" y="1386"/>
                  </a:cubicBezTo>
                  <a:cubicBezTo>
                    <a:pt x="1" y="2111"/>
                    <a:pt x="600" y="2741"/>
                    <a:pt x="1356" y="2741"/>
                  </a:cubicBezTo>
                  <a:lnTo>
                    <a:pt x="4758" y="2741"/>
                  </a:lnTo>
                  <a:lnTo>
                    <a:pt x="4758" y="1733"/>
                  </a:lnTo>
                  <a:lnTo>
                    <a:pt x="1702" y="1733"/>
                  </a:lnTo>
                  <a:cubicBezTo>
                    <a:pt x="1513" y="1733"/>
                    <a:pt x="1356" y="1575"/>
                    <a:pt x="1356" y="1355"/>
                  </a:cubicBezTo>
                  <a:cubicBezTo>
                    <a:pt x="1356" y="1166"/>
                    <a:pt x="1513" y="1008"/>
                    <a:pt x="1702" y="1008"/>
                  </a:cubicBezTo>
                  <a:lnTo>
                    <a:pt x="9232" y="1008"/>
                  </a:lnTo>
                  <a:cubicBezTo>
                    <a:pt x="9263" y="851"/>
                    <a:pt x="9326" y="662"/>
                    <a:pt x="9452" y="536"/>
                  </a:cubicBezTo>
                  <a:cubicBezTo>
                    <a:pt x="9704" y="221"/>
                    <a:pt x="9484" y="0"/>
                    <a:pt x="926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3" name="Google Shape;7113;p50"/>
            <p:cNvSpPr/>
            <p:nvPr/>
          </p:nvSpPr>
          <p:spPr>
            <a:xfrm>
              <a:off x="-35627125" y="3450950"/>
              <a:ext cx="55150" cy="25250"/>
            </a:xfrm>
            <a:custGeom>
              <a:avLst/>
              <a:gdLst/>
              <a:ahLst/>
              <a:cxnLst/>
              <a:rect l="l" t="t" r="r" b="b"/>
              <a:pathLst>
                <a:path w="2206" h="1010" extrusionOk="0">
                  <a:moveTo>
                    <a:pt x="0" y="1"/>
                  </a:moveTo>
                  <a:lnTo>
                    <a:pt x="0" y="1009"/>
                  </a:lnTo>
                  <a:lnTo>
                    <a:pt x="1670" y="1009"/>
                  </a:lnTo>
                  <a:cubicBezTo>
                    <a:pt x="1953" y="1009"/>
                    <a:pt x="2205" y="788"/>
                    <a:pt x="1953" y="505"/>
                  </a:cubicBezTo>
                  <a:cubicBezTo>
                    <a:pt x="1827" y="347"/>
                    <a:pt x="1764" y="190"/>
                    <a:pt x="167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4" name="Google Shape;7114;p50"/>
            <p:cNvSpPr/>
            <p:nvPr/>
          </p:nvSpPr>
          <p:spPr>
            <a:xfrm>
              <a:off x="-35703525" y="3305250"/>
              <a:ext cx="84300" cy="34675"/>
            </a:xfrm>
            <a:custGeom>
              <a:avLst/>
              <a:gdLst/>
              <a:ahLst/>
              <a:cxnLst/>
              <a:rect l="l" t="t" r="r" b="b"/>
              <a:pathLst>
                <a:path w="3372" h="1387" extrusionOk="0">
                  <a:moveTo>
                    <a:pt x="1701" y="0"/>
                  </a:moveTo>
                  <a:cubicBezTo>
                    <a:pt x="882" y="0"/>
                    <a:pt x="221" y="599"/>
                    <a:pt x="0" y="1387"/>
                  </a:cubicBezTo>
                  <a:lnTo>
                    <a:pt x="3371" y="1387"/>
                  </a:lnTo>
                  <a:cubicBezTo>
                    <a:pt x="3214" y="599"/>
                    <a:pt x="2521" y="0"/>
                    <a:pt x="170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5" name="Google Shape;7115;p50"/>
            <p:cNvSpPr/>
            <p:nvPr/>
          </p:nvSpPr>
          <p:spPr>
            <a:xfrm>
              <a:off x="-35677550" y="3254050"/>
              <a:ext cx="33100" cy="33100"/>
            </a:xfrm>
            <a:custGeom>
              <a:avLst/>
              <a:gdLst/>
              <a:ahLst/>
              <a:cxnLst/>
              <a:rect l="l" t="t" r="r" b="b"/>
              <a:pathLst>
                <a:path w="1324" h="1324" extrusionOk="0">
                  <a:moveTo>
                    <a:pt x="662" y="1"/>
                  </a:moveTo>
                  <a:cubicBezTo>
                    <a:pt x="316" y="1"/>
                    <a:pt x="1" y="284"/>
                    <a:pt x="1" y="662"/>
                  </a:cubicBezTo>
                  <a:cubicBezTo>
                    <a:pt x="1" y="1040"/>
                    <a:pt x="316" y="1324"/>
                    <a:pt x="662" y="1324"/>
                  </a:cubicBezTo>
                  <a:cubicBezTo>
                    <a:pt x="1040" y="1324"/>
                    <a:pt x="1324" y="1040"/>
                    <a:pt x="1324" y="662"/>
                  </a:cubicBezTo>
                  <a:cubicBezTo>
                    <a:pt x="1324" y="284"/>
                    <a:pt x="1040" y="1"/>
                    <a:pt x="66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6" name="Google Shape;7116;p50"/>
            <p:cNvSpPr/>
            <p:nvPr/>
          </p:nvSpPr>
          <p:spPr>
            <a:xfrm>
              <a:off x="-35746850" y="3202075"/>
              <a:ext cx="171725" cy="189050"/>
            </a:xfrm>
            <a:custGeom>
              <a:avLst/>
              <a:gdLst/>
              <a:ahLst/>
              <a:cxnLst/>
              <a:rect l="l" t="t" r="r" b="b"/>
              <a:pathLst>
                <a:path w="6869" h="7562" extrusionOk="0">
                  <a:moveTo>
                    <a:pt x="3434" y="1355"/>
                  </a:moveTo>
                  <a:cubicBezTo>
                    <a:pt x="4191" y="1355"/>
                    <a:pt x="4821" y="1985"/>
                    <a:pt x="4821" y="2741"/>
                  </a:cubicBezTo>
                  <a:cubicBezTo>
                    <a:pt x="4821" y="3088"/>
                    <a:pt x="4663" y="3403"/>
                    <a:pt x="4474" y="3655"/>
                  </a:cubicBezTo>
                  <a:cubicBezTo>
                    <a:pt x="5293" y="4033"/>
                    <a:pt x="5829" y="4852"/>
                    <a:pt x="5829" y="5829"/>
                  </a:cubicBezTo>
                  <a:cubicBezTo>
                    <a:pt x="5829" y="6018"/>
                    <a:pt x="5671" y="6175"/>
                    <a:pt x="5482" y="6175"/>
                  </a:cubicBezTo>
                  <a:lnTo>
                    <a:pt x="1387" y="6175"/>
                  </a:lnTo>
                  <a:cubicBezTo>
                    <a:pt x="1198" y="6175"/>
                    <a:pt x="1040" y="6018"/>
                    <a:pt x="1040" y="5829"/>
                  </a:cubicBezTo>
                  <a:cubicBezTo>
                    <a:pt x="1040" y="4852"/>
                    <a:pt x="1576" y="4033"/>
                    <a:pt x="2426" y="3655"/>
                  </a:cubicBezTo>
                  <a:cubicBezTo>
                    <a:pt x="2174" y="3403"/>
                    <a:pt x="2048" y="3088"/>
                    <a:pt x="2048" y="2741"/>
                  </a:cubicBezTo>
                  <a:cubicBezTo>
                    <a:pt x="2048" y="1985"/>
                    <a:pt x="2678" y="1355"/>
                    <a:pt x="3434" y="1355"/>
                  </a:cubicBezTo>
                  <a:close/>
                  <a:moveTo>
                    <a:pt x="0" y="0"/>
                  </a:moveTo>
                  <a:lnTo>
                    <a:pt x="0" y="7562"/>
                  </a:lnTo>
                  <a:lnTo>
                    <a:pt x="6868" y="7562"/>
                  </a:lnTo>
                  <a:lnTo>
                    <a:pt x="6868" y="1009"/>
                  </a:lnTo>
                  <a:cubicBezTo>
                    <a:pt x="6868" y="473"/>
                    <a:pt x="6396" y="0"/>
                    <a:pt x="582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7" name="Google Shape;7117;p50"/>
            <p:cNvSpPr/>
            <p:nvPr/>
          </p:nvSpPr>
          <p:spPr>
            <a:xfrm>
              <a:off x="-35677550" y="3450950"/>
              <a:ext cx="34675" cy="42575"/>
            </a:xfrm>
            <a:custGeom>
              <a:avLst/>
              <a:gdLst/>
              <a:ahLst/>
              <a:cxnLst/>
              <a:rect l="l" t="t" r="r" b="b"/>
              <a:pathLst>
                <a:path w="1387" h="1703" extrusionOk="0">
                  <a:moveTo>
                    <a:pt x="1" y="1"/>
                  </a:moveTo>
                  <a:lnTo>
                    <a:pt x="1" y="1702"/>
                  </a:lnTo>
                  <a:lnTo>
                    <a:pt x="505" y="1387"/>
                  </a:lnTo>
                  <a:cubicBezTo>
                    <a:pt x="536" y="1324"/>
                    <a:pt x="631" y="1324"/>
                    <a:pt x="694" y="1324"/>
                  </a:cubicBezTo>
                  <a:cubicBezTo>
                    <a:pt x="711" y="1316"/>
                    <a:pt x="725" y="1312"/>
                    <a:pt x="739" y="1312"/>
                  </a:cubicBezTo>
                  <a:cubicBezTo>
                    <a:pt x="776" y="1312"/>
                    <a:pt x="805" y="1341"/>
                    <a:pt x="851" y="1387"/>
                  </a:cubicBezTo>
                  <a:lnTo>
                    <a:pt x="1387" y="1702"/>
                  </a:lnTo>
                  <a:lnTo>
                    <a:pt x="1387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118" name="Google Shape;7118;p50"/>
          <p:cNvGrpSpPr/>
          <p:nvPr/>
        </p:nvGrpSpPr>
        <p:grpSpPr>
          <a:xfrm>
            <a:off x="1027077" y="3473603"/>
            <a:ext cx="334031" cy="334260"/>
            <a:chOff x="-35839800" y="3561025"/>
            <a:chExt cx="291450" cy="291650"/>
          </a:xfrm>
          <a:solidFill>
            <a:srgbClr val="171536"/>
          </a:solidFill>
        </p:grpSpPr>
        <p:sp>
          <p:nvSpPr>
            <p:cNvPr id="7119" name="Google Shape;7119;p50"/>
            <p:cNvSpPr/>
            <p:nvPr/>
          </p:nvSpPr>
          <p:spPr>
            <a:xfrm>
              <a:off x="-35772850" y="3612425"/>
              <a:ext cx="155200" cy="142575"/>
            </a:xfrm>
            <a:custGeom>
              <a:avLst/>
              <a:gdLst/>
              <a:ahLst/>
              <a:cxnLst/>
              <a:rect l="l" t="t" r="r" b="b"/>
              <a:pathLst>
                <a:path w="6208" h="5703" extrusionOk="0">
                  <a:moveTo>
                    <a:pt x="3088" y="693"/>
                  </a:moveTo>
                  <a:cubicBezTo>
                    <a:pt x="3655" y="693"/>
                    <a:pt x="4128" y="1166"/>
                    <a:pt x="4128" y="1733"/>
                  </a:cubicBezTo>
                  <a:cubicBezTo>
                    <a:pt x="4128" y="2174"/>
                    <a:pt x="3844" y="2552"/>
                    <a:pt x="3466" y="2710"/>
                  </a:cubicBezTo>
                  <a:lnTo>
                    <a:pt x="3466" y="3119"/>
                  </a:lnTo>
                  <a:cubicBezTo>
                    <a:pt x="3466" y="3308"/>
                    <a:pt x="3309" y="3466"/>
                    <a:pt x="3088" y="3466"/>
                  </a:cubicBezTo>
                  <a:cubicBezTo>
                    <a:pt x="2899" y="3466"/>
                    <a:pt x="2742" y="3308"/>
                    <a:pt x="2742" y="3119"/>
                  </a:cubicBezTo>
                  <a:lnTo>
                    <a:pt x="2742" y="2710"/>
                  </a:lnTo>
                  <a:cubicBezTo>
                    <a:pt x="2742" y="2426"/>
                    <a:pt x="2931" y="2174"/>
                    <a:pt x="3214" y="2080"/>
                  </a:cubicBezTo>
                  <a:cubicBezTo>
                    <a:pt x="3340" y="2048"/>
                    <a:pt x="3466" y="1891"/>
                    <a:pt x="3466" y="1765"/>
                  </a:cubicBezTo>
                  <a:cubicBezTo>
                    <a:pt x="3466" y="1576"/>
                    <a:pt x="3309" y="1418"/>
                    <a:pt x="3088" y="1418"/>
                  </a:cubicBezTo>
                  <a:cubicBezTo>
                    <a:pt x="2899" y="1418"/>
                    <a:pt x="2742" y="1576"/>
                    <a:pt x="2742" y="1765"/>
                  </a:cubicBezTo>
                  <a:cubicBezTo>
                    <a:pt x="2742" y="1954"/>
                    <a:pt x="2584" y="2111"/>
                    <a:pt x="2395" y="2111"/>
                  </a:cubicBezTo>
                  <a:cubicBezTo>
                    <a:pt x="2206" y="2111"/>
                    <a:pt x="2049" y="1954"/>
                    <a:pt x="2049" y="1765"/>
                  </a:cubicBezTo>
                  <a:cubicBezTo>
                    <a:pt x="2080" y="1166"/>
                    <a:pt x="2553" y="693"/>
                    <a:pt x="3088" y="693"/>
                  </a:cubicBezTo>
                  <a:close/>
                  <a:moveTo>
                    <a:pt x="3088" y="3781"/>
                  </a:moveTo>
                  <a:cubicBezTo>
                    <a:pt x="3309" y="3781"/>
                    <a:pt x="3466" y="3938"/>
                    <a:pt x="3466" y="4127"/>
                  </a:cubicBezTo>
                  <a:cubicBezTo>
                    <a:pt x="3466" y="4317"/>
                    <a:pt x="3309" y="4474"/>
                    <a:pt x="3088" y="4474"/>
                  </a:cubicBezTo>
                  <a:cubicBezTo>
                    <a:pt x="2899" y="4474"/>
                    <a:pt x="2742" y="4317"/>
                    <a:pt x="2742" y="4127"/>
                  </a:cubicBezTo>
                  <a:cubicBezTo>
                    <a:pt x="2742" y="3938"/>
                    <a:pt x="2899" y="3781"/>
                    <a:pt x="3088" y="3781"/>
                  </a:cubicBezTo>
                  <a:close/>
                  <a:moveTo>
                    <a:pt x="347" y="0"/>
                  </a:moveTo>
                  <a:cubicBezTo>
                    <a:pt x="158" y="32"/>
                    <a:pt x="1" y="189"/>
                    <a:pt x="1" y="347"/>
                  </a:cubicBezTo>
                  <a:lnTo>
                    <a:pt x="1" y="5010"/>
                  </a:lnTo>
                  <a:lnTo>
                    <a:pt x="694" y="5703"/>
                  </a:lnTo>
                  <a:cubicBezTo>
                    <a:pt x="1371" y="5088"/>
                    <a:pt x="2238" y="4781"/>
                    <a:pt x="3104" y="4781"/>
                  </a:cubicBezTo>
                  <a:cubicBezTo>
                    <a:pt x="3970" y="4781"/>
                    <a:pt x="4837" y="5088"/>
                    <a:pt x="5514" y="5703"/>
                  </a:cubicBezTo>
                  <a:lnTo>
                    <a:pt x="6207" y="5010"/>
                  </a:lnTo>
                  <a:lnTo>
                    <a:pt x="6207" y="347"/>
                  </a:lnTo>
                  <a:cubicBezTo>
                    <a:pt x="6207" y="158"/>
                    <a:pt x="6050" y="0"/>
                    <a:pt x="586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0" name="Google Shape;7120;p50"/>
            <p:cNvSpPr/>
            <p:nvPr/>
          </p:nvSpPr>
          <p:spPr>
            <a:xfrm>
              <a:off x="-35621625" y="3694325"/>
              <a:ext cx="73275" cy="143375"/>
            </a:xfrm>
            <a:custGeom>
              <a:avLst/>
              <a:gdLst/>
              <a:ahLst/>
              <a:cxnLst/>
              <a:rect l="l" t="t" r="r" b="b"/>
              <a:pathLst>
                <a:path w="2931" h="5735" extrusionOk="0">
                  <a:moveTo>
                    <a:pt x="2931" y="1"/>
                  </a:moveTo>
                  <a:lnTo>
                    <a:pt x="1" y="2899"/>
                  </a:lnTo>
                  <a:lnTo>
                    <a:pt x="2805" y="5735"/>
                  </a:lnTo>
                  <a:cubicBezTo>
                    <a:pt x="2868" y="5609"/>
                    <a:pt x="2931" y="5451"/>
                    <a:pt x="2931" y="5294"/>
                  </a:cubicBezTo>
                  <a:lnTo>
                    <a:pt x="2931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1" name="Google Shape;7121;p50"/>
            <p:cNvSpPr/>
            <p:nvPr/>
          </p:nvSpPr>
          <p:spPr>
            <a:xfrm>
              <a:off x="-35827200" y="3748675"/>
              <a:ext cx="263100" cy="104000"/>
            </a:xfrm>
            <a:custGeom>
              <a:avLst/>
              <a:gdLst/>
              <a:ahLst/>
              <a:cxnLst/>
              <a:rect l="l" t="t" r="r" b="b"/>
              <a:pathLst>
                <a:path w="10524" h="4160" extrusionOk="0">
                  <a:moveTo>
                    <a:pt x="5235" y="1"/>
                  </a:moveTo>
                  <a:cubicBezTo>
                    <a:pt x="4482" y="1"/>
                    <a:pt x="3734" y="284"/>
                    <a:pt x="3183" y="851"/>
                  </a:cubicBezTo>
                  <a:lnTo>
                    <a:pt x="1" y="4033"/>
                  </a:lnTo>
                  <a:cubicBezTo>
                    <a:pt x="158" y="4128"/>
                    <a:pt x="316" y="4159"/>
                    <a:pt x="473" y="4159"/>
                  </a:cubicBezTo>
                  <a:lnTo>
                    <a:pt x="10082" y="4159"/>
                  </a:lnTo>
                  <a:cubicBezTo>
                    <a:pt x="10240" y="4159"/>
                    <a:pt x="10398" y="4128"/>
                    <a:pt x="10524" y="4033"/>
                  </a:cubicBezTo>
                  <a:lnTo>
                    <a:pt x="7310" y="851"/>
                  </a:lnTo>
                  <a:cubicBezTo>
                    <a:pt x="6743" y="284"/>
                    <a:pt x="5987" y="1"/>
                    <a:pt x="523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2" name="Google Shape;7122;p50"/>
            <p:cNvSpPr/>
            <p:nvPr/>
          </p:nvSpPr>
          <p:spPr>
            <a:xfrm>
              <a:off x="-35831925" y="3635275"/>
              <a:ext cx="41775" cy="85075"/>
            </a:xfrm>
            <a:custGeom>
              <a:avLst/>
              <a:gdLst/>
              <a:ahLst/>
              <a:cxnLst/>
              <a:rect l="l" t="t" r="r" b="b"/>
              <a:pathLst>
                <a:path w="1671" h="3403" extrusionOk="0">
                  <a:moveTo>
                    <a:pt x="1671" y="0"/>
                  </a:moveTo>
                  <a:lnTo>
                    <a:pt x="1" y="1701"/>
                  </a:lnTo>
                  <a:lnTo>
                    <a:pt x="1671" y="3403"/>
                  </a:lnTo>
                  <a:lnTo>
                    <a:pt x="1671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3" name="Google Shape;7123;p50"/>
            <p:cNvSpPr/>
            <p:nvPr/>
          </p:nvSpPr>
          <p:spPr>
            <a:xfrm>
              <a:off x="-35601150" y="3635275"/>
              <a:ext cx="43350" cy="85075"/>
            </a:xfrm>
            <a:custGeom>
              <a:avLst/>
              <a:gdLst/>
              <a:ahLst/>
              <a:cxnLst/>
              <a:rect l="l" t="t" r="r" b="b"/>
              <a:pathLst>
                <a:path w="1734" h="3403" extrusionOk="0">
                  <a:moveTo>
                    <a:pt x="1" y="0"/>
                  </a:moveTo>
                  <a:lnTo>
                    <a:pt x="1" y="3403"/>
                  </a:lnTo>
                  <a:lnTo>
                    <a:pt x="1734" y="1701"/>
                  </a:lnTo>
                  <a:lnTo>
                    <a:pt x="1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4" name="Google Shape;7124;p50"/>
            <p:cNvSpPr/>
            <p:nvPr/>
          </p:nvSpPr>
          <p:spPr>
            <a:xfrm>
              <a:off x="-35750000" y="3561025"/>
              <a:ext cx="111075" cy="35675"/>
            </a:xfrm>
            <a:custGeom>
              <a:avLst/>
              <a:gdLst/>
              <a:ahLst/>
              <a:cxnLst/>
              <a:rect l="l" t="t" r="r" b="b"/>
              <a:pathLst>
                <a:path w="4443" h="1427" extrusionOk="0">
                  <a:moveTo>
                    <a:pt x="2182" y="1"/>
                  </a:moveTo>
                  <a:cubicBezTo>
                    <a:pt x="1686" y="1"/>
                    <a:pt x="1198" y="182"/>
                    <a:pt x="851" y="544"/>
                  </a:cubicBezTo>
                  <a:lnTo>
                    <a:pt x="0" y="1426"/>
                  </a:lnTo>
                  <a:lnTo>
                    <a:pt x="4443" y="1426"/>
                  </a:lnTo>
                  <a:lnTo>
                    <a:pt x="3560" y="544"/>
                  </a:lnTo>
                  <a:cubicBezTo>
                    <a:pt x="3182" y="182"/>
                    <a:pt x="2678" y="1"/>
                    <a:pt x="218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5" name="Google Shape;7125;p50"/>
            <p:cNvSpPr/>
            <p:nvPr/>
          </p:nvSpPr>
          <p:spPr>
            <a:xfrm>
              <a:off x="-35839800" y="3694325"/>
              <a:ext cx="72500" cy="143375"/>
            </a:xfrm>
            <a:custGeom>
              <a:avLst/>
              <a:gdLst/>
              <a:ahLst/>
              <a:cxnLst/>
              <a:rect l="l" t="t" r="r" b="b"/>
              <a:pathLst>
                <a:path w="2900" h="5735" extrusionOk="0">
                  <a:moveTo>
                    <a:pt x="1" y="1"/>
                  </a:moveTo>
                  <a:lnTo>
                    <a:pt x="1" y="5294"/>
                  </a:lnTo>
                  <a:cubicBezTo>
                    <a:pt x="1" y="5451"/>
                    <a:pt x="32" y="5609"/>
                    <a:pt x="95" y="5735"/>
                  </a:cubicBezTo>
                  <a:lnTo>
                    <a:pt x="2899" y="2899"/>
                  </a:lnTo>
                  <a:lnTo>
                    <a:pt x="1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126" name="Google Shape;7126;p50"/>
          <p:cNvSpPr/>
          <p:nvPr/>
        </p:nvSpPr>
        <p:spPr>
          <a:xfrm>
            <a:off x="1024325" y="3885087"/>
            <a:ext cx="335836" cy="334031"/>
          </a:xfrm>
          <a:custGeom>
            <a:avLst/>
            <a:gdLst/>
            <a:ahLst/>
            <a:cxnLst/>
            <a:rect l="l" t="t" r="r" b="b"/>
            <a:pathLst>
              <a:path w="11721" h="11658" extrusionOk="0">
                <a:moveTo>
                  <a:pt x="6144" y="2773"/>
                </a:moveTo>
                <a:cubicBezTo>
                  <a:pt x="7467" y="2868"/>
                  <a:pt x="8570" y="3813"/>
                  <a:pt x="8885" y="5042"/>
                </a:cubicBezTo>
                <a:cubicBezTo>
                  <a:pt x="8917" y="5231"/>
                  <a:pt x="8791" y="5388"/>
                  <a:pt x="8633" y="5483"/>
                </a:cubicBezTo>
                <a:cubicBezTo>
                  <a:pt x="8613" y="5486"/>
                  <a:pt x="8594" y="5487"/>
                  <a:pt x="8575" y="5487"/>
                </a:cubicBezTo>
                <a:cubicBezTo>
                  <a:pt x="8412" y="5487"/>
                  <a:pt x="8277" y="5372"/>
                  <a:pt x="8192" y="5231"/>
                </a:cubicBezTo>
                <a:cubicBezTo>
                  <a:pt x="7972" y="4254"/>
                  <a:pt x="7089" y="3561"/>
                  <a:pt x="6113" y="3466"/>
                </a:cubicBezTo>
                <a:cubicBezTo>
                  <a:pt x="5924" y="3466"/>
                  <a:pt x="5798" y="3277"/>
                  <a:pt x="5798" y="3120"/>
                </a:cubicBezTo>
                <a:cubicBezTo>
                  <a:pt x="5798" y="2868"/>
                  <a:pt x="5955" y="2773"/>
                  <a:pt x="6144" y="2773"/>
                </a:cubicBezTo>
                <a:close/>
                <a:moveTo>
                  <a:pt x="6222" y="1414"/>
                </a:moveTo>
                <a:cubicBezTo>
                  <a:pt x="6238" y="1414"/>
                  <a:pt x="6254" y="1416"/>
                  <a:pt x="6270" y="1418"/>
                </a:cubicBezTo>
                <a:cubicBezTo>
                  <a:pt x="8161" y="1576"/>
                  <a:pt x="9862" y="2962"/>
                  <a:pt x="10240" y="5136"/>
                </a:cubicBezTo>
                <a:cubicBezTo>
                  <a:pt x="10303" y="5325"/>
                  <a:pt x="10177" y="5483"/>
                  <a:pt x="9988" y="5514"/>
                </a:cubicBezTo>
                <a:cubicBezTo>
                  <a:pt x="9960" y="5518"/>
                  <a:pt x="9934" y="5520"/>
                  <a:pt x="9908" y="5520"/>
                </a:cubicBezTo>
                <a:cubicBezTo>
                  <a:pt x="9730" y="5520"/>
                  <a:pt x="9606" y="5424"/>
                  <a:pt x="9578" y="5231"/>
                </a:cubicBezTo>
                <a:cubicBezTo>
                  <a:pt x="9263" y="3466"/>
                  <a:pt x="7846" y="2238"/>
                  <a:pt x="6239" y="2143"/>
                </a:cubicBezTo>
                <a:cubicBezTo>
                  <a:pt x="6050" y="2143"/>
                  <a:pt x="5924" y="1923"/>
                  <a:pt x="5924" y="1765"/>
                </a:cubicBezTo>
                <a:cubicBezTo>
                  <a:pt x="5924" y="1563"/>
                  <a:pt x="6055" y="1414"/>
                  <a:pt x="6222" y="1414"/>
                </a:cubicBezTo>
                <a:close/>
                <a:moveTo>
                  <a:pt x="5907" y="4124"/>
                </a:moveTo>
                <a:cubicBezTo>
                  <a:pt x="5923" y="4124"/>
                  <a:pt x="5939" y="4125"/>
                  <a:pt x="5955" y="4128"/>
                </a:cubicBezTo>
                <a:cubicBezTo>
                  <a:pt x="6680" y="4191"/>
                  <a:pt x="7247" y="4663"/>
                  <a:pt x="7499" y="5325"/>
                </a:cubicBezTo>
                <a:cubicBezTo>
                  <a:pt x="7530" y="5514"/>
                  <a:pt x="7467" y="5672"/>
                  <a:pt x="7247" y="5766"/>
                </a:cubicBezTo>
                <a:cubicBezTo>
                  <a:pt x="7223" y="5770"/>
                  <a:pt x="7199" y="5772"/>
                  <a:pt x="7177" y="5772"/>
                </a:cubicBezTo>
                <a:cubicBezTo>
                  <a:pt x="7019" y="5772"/>
                  <a:pt x="6892" y="5679"/>
                  <a:pt x="6837" y="5514"/>
                </a:cubicBezTo>
                <a:cubicBezTo>
                  <a:pt x="6711" y="5136"/>
                  <a:pt x="6365" y="4852"/>
                  <a:pt x="5924" y="4821"/>
                </a:cubicBezTo>
                <a:cubicBezTo>
                  <a:pt x="5735" y="4821"/>
                  <a:pt x="5609" y="4663"/>
                  <a:pt x="5609" y="4443"/>
                </a:cubicBezTo>
                <a:cubicBezTo>
                  <a:pt x="5609" y="4270"/>
                  <a:pt x="5740" y="4124"/>
                  <a:pt x="5907" y="4124"/>
                </a:cubicBezTo>
                <a:close/>
                <a:moveTo>
                  <a:pt x="3385" y="3199"/>
                </a:moveTo>
                <a:cubicBezTo>
                  <a:pt x="3455" y="3199"/>
                  <a:pt x="3527" y="3225"/>
                  <a:pt x="3592" y="3277"/>
                </a:cubicBezTo>
                <a:lnTo>
                  <a:pt x="4695" y="4096"/>
                </a:lnTo>
                <a:cubicBezTo>
                  <a:pt x="4853" y="4222"/>
                  <a:pt x="4884" y="4411"/>
                  <a:pt x="4790" y="4569"/>
                </a:cubicBezTo>
                <a:lnTo>
                  <a:pt x="4159" y="5388"/>
                </a:lnTo>
                <a:lnTo>
                  <a:pt x="6869" y="7436"/>
                </a:lnTo>
                <a:lnTo>
                  <a:pt x="7499" y="6617"/>
                </a:lnTo>
                <a:cubicBezTo>
                  <a:pt x="7572" y="6525"/>
                  <a:pt x="7667" y="6476"/>
                  <a:pt x="7765" y="6476"/>
                </a:cubicBezTo>
                <a:cubicBezTo>
                  <a:pt x="7835" y="6476"/>
                  <a:pt x="7906" y="6501"/>
                  <a:pt x="7972" y="6554"/>
                </a:cubicBezTo>
                <a:lnTo>
                  <a:pt x="9074" y="7373"/>
                </a:lnTo>
                <a:cubicBezTo>
                  <a:pt x="9232" y="7499"/>
                  <a:pt x="9263" y="7688"/>
                  <a:pt x="9137" y="7845"/>
                </a:cubicBezTo>
                <a:lnTo>
                  <a:pt x="8507" y="8665"/>
                </a:lnTo>
                <a:cubicBezTo>
                  <a:pt x="8225" y="9022"/>
                  <a:pt x="7819" y="9211"/>
                  <a:pt x="7403" y="9211"/>
                </a:cubicBezTo>
                <a:cubicBezTo>
                  <a:pt x="7123" y="9211"/>
                  <a:pt x="6839" y="9126"/>
                  <a:pt x="6585" y="8948"/>
                </a:cubicBezTo>
                <a:lnTo>
                  <a:pt x="2773" y="6081"/>
                </a:lnTo>
                <a:cubicBezTo>
                  <a:pt x="2143" y="5672"/>
                  <a:pt x="2017" y="4821"/>
                  <a:pt x="2490" y="4191"/>
                </a:cubicBezTo>
                <a:lnTo>
                  <a:pt x="3120" y="3340"/>
                </a:lnTo>
                <a:cubicBezTo>
                  <a:pt x="3193" y="3248"/>
                  <a:pt x="3288" y="3199"/>
                  <a:pt x="3385" y="3199"/>
                </a:cubicBezTo>
                <a:close/>
                <a:moveTo>
                  <a:pt x="5829" y="1"/>
                </a:moveTo>
                <a:cubicBezTo>
                  <a:pt x="2647" y="1"/>
                  <a:pt x="1" y="2647"/>
                  <a:pt x="1" y="5829"/>
                </a:cubicBezTo>
                <a:cubicBezTo>
                  <a:pt x="64" y="9011"/>
                  <a:pt x="2647" y="11658"/>
                  <a:pt x="5892" y="11658"/>
                </a:cubicBezTo>
                <a:cubicBezTo>
                  <a:pt x="6900" y="11658"/>
                  <a:pt x="7940" y="11374"/>
                  <a:pt x="8822" y="10838"/>
                </a:cubicBezTo>
                <a:lnTo>
                  <a:pt x="11248" y="11626"/>
                </a:lnTo>
                <a:cubicBezTo>
                  <a:pt x="11272" y="11634"/>
                  <a:pt x="11299" y="11638"/>
                  <a:pt x="11329" y="11638"/>
                </a:cubicBezTo>
                <a:cubicBezTo>
                  <a:pt x="11417" y="11638"/>
                  <a:pt x="11524" y="11602"/>
                  <a:pt x="11595" y="11531"/>
                </a:cubicBezTo>
                <a:cubicBezTo>
                  <a:pt x="11658" y="11468"/>
                  <a:pt x="11721" y="11311"/>
                  <a:pt x="11658" y="11185"/>
                </a:cubicBezTo>
                <a:lnTo>
                  <a:pt x="10838" y="8791"/>
                </a:lnTo>
                <a:cubicBezTo>
                  <a:pt x="11406" y="7877"/>
                  <a:pt x="11658" y="6869"/>
                  <a:pt x="11658" y="5829"/>
                </a:cubicBezTo>
                <a:cubicBezTo>
                  <a:pt x="11658" y="2647"/>
                  <a:pt x="9043" y="1"/>
                  <a:pt x="5829" y="1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127" name="Google Shape;7127;p50"/>
          <p:cNvGrpSpPr/>
          <p:nvPr/>
        </p:nvGrpSpPr>
        <p:grpSpPr>
          <a:xfrm>
            <a:off x="3140520" y="3057138"/>
            <a:ext cx="334031" cy="334031"/>
            <a:chOff x="-34003850" y="3227275"/>
            <a:chExt cx="291450" cy="291450"/>
          </a:xfrm>
          <a:solidFill>
            <a:srgbClr val="171536"/>
          </a:solidFill>
        </p:grpSpPr>
        <p:sp>
          <p:nvSpPr>
            <p:cNvPr id="7128" name="Google Shape;7128;p50"/>
            <p:cNvSpPr/>
            <p:nvPr/>
          </p:nvSpPr>
          <p:spPr>
            <a:xfrm>
              <a:off x="-33852625" y="3313925"/>
              <a:ext cx="128425" cy="49625"/>
            </a:xfrm>
            <a:custGeom>
              <a:avLst/>
              <a:gdLst/>
              <a:ahLst/>
              <a:cxnLst/>
              <a:rect l="l" t="t" r="r" b="b"/>
              <a:pathLst>
                <a:path w="5137" h="1985" extrusionOk="0">
                  <a:moveTo>
                    <a:pt x="473" y="0"/>
                  </a:moveTo>
                  <a:cubicBezTo>
                    <a:pt x="316" y="0"/>
                    <a:pt x="158" y="32"/>
                    <a:pt x="1" y="126"/>
                  </a:cubicBezTo>
                  <a:lnTo>
                    <a:pt x="2521" y="1985"/>
                  </a:lnTo>
                  <a:lnTo>
                    <a:pt x="5136" y="158"/>
                  </a:lnTo>
                  <a:cubicBezTo>
                    <a:pt x="4979" y="32"/>
                    <a:pt x="4790" y="0"/>
                    <a:pt x="456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9" name="Google Shape;7129;p50"/>
            <p:cNvSpPr/>
            <p:nvPr/>
          </p:nvSpPr>
          <p:spPr>
            <a:xfrm>
              <a:off x="-33866000" y="3328875"/>
              <a:ext cx="153600" cy="103200"/>
            </a:xfrm>
            <a:custGeom>
              <a:avLst/>
              <a:gdLst/>
              <a:ahLst/>
              <a:cxnLst/>
              <a:rect l="l" t="t" r="r" b="b"/>
              <a:pathLst>
                <a:path w="6144" h="4128" extrusionOk="0">
                  <a:moveTo>
                    <a:pt x="63" y="1"/>
                  </a:moveTo>
                  <a:cubicBezTo>
                    <a:pt x="32" y="127"/>
                    <a:pt x="0" y="284"/>
                    <a:pt x="0" y="379"/>
                  </a:cubicBezTo>
                  <a:lnTo>
                    <a:pt x="0" y="3120"/>
                  </a:lnTo>
                  <a:cubicBezTo>
                    <a:pt x="0" y="3655"/>
                    <a:pt x="473" y="4128"/>
                    <a:pt x="1040" y="4128"/>
                  </a:cubicBezTo>
                  <a:lnTo>
                    <a:pt x="5136" y="4128"/>
                  </a:lnTo>
                  <a:cubicBezTo>
                    <a:pt x="5671" y="4128"/>
                    <a:pt x="6144" y="3655"/>
                    <a:pt x="6144" y="3120"/>
                  </a:cubicBezTo>
                  <a:lnTo>
                    <a:pt x="6144" y="379"/>
                  </a:lnTo>
                  <a:cubicBezTo>
                    <a:pt x="6144" y="284"/>
                    <a:pt x="6112" y="190"/>
                    <a:pt x="6112" y="64"/>
                  </a:cubicBezTo>
                  <a:lnTo>
                    <a:pt x="3277" y="2048"/>
                  </a:lnTo>
                  <a:cubicBezTo>
                    <a:pt x="3214" y="2080"/>
                    <a:pt x="3151" y="2080"/>
                    <a:pt x="3056" y="2080"/>
                  </a:cubicBezTo>
                  <a:cubicBezTo>
                    <a:pt x="2993" y="2080"/>
                    <a:pt x="2962" y="2080"/>
                    <a:pt x="2867" y="2048"/>
                  </a:cubicBezTo>
                  <a:lnTo>
                    <a:pt x="63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0" name="Google Shape;7130;p50"/>
            <p:cNvSpPr/>
            <p:nvPr/>
          </p:nvSpPr>
          <p:spPr>
            <a:xfrm>
              <a:off x="-34003850" y="3279250"/>
              <a:ext cx="189050" cy="188275"/>
            </a:xfrm>
            <a:custGeom>
              <a:avLst/>
              <a:gdLst/>
              <a:ahLst/>
              <a:cxnLst/>
              <a:rect l="l" t="t" r="r" b="b"/>
              <a:pathLst>
                <a:path w="7562" h="7531" extrusionOk="0">
                  <a:moveTo>
                    <a:pt x="3781" y="2017"/>
                  </a:moveTo>
                  <a:cubicBezTo>
                    <a:pt x="3970" y="2017"/>
                    <a:pt x="4128" y="2175"/>
                    <a:pt x="4128" y="2364"/>
                  </a:cubicBezTo>
                  <a:cubicBezTo>
                    <a:pt x="4128" y="2584"/>
                    <a:pt x="3970" y="2742"/>
                    <a:pt x="3781" y="2742"/>
                  </a:cubicBezTo>
                  <a:lnTo>
                    <a:pt x="1702" y="2742"/>
                  </a:lnTo>
                  <a:cubicBezTo>
                    <a:pt x="1482" y="2742"/>
                    <a:pt x="1324" y="2584"/>
                    <a:pt x="1324" y="2364"/>
                  </a:cubicBezTo>
                  <a:cubicBezTo>
                    <a:pt x="1324" y="2175"/>
                    <a:pt x="1482" y="2017"/>
                    <a:pt x="1702" y="2017"/>
                  </a:cubicBezTo>
                  <a:close/>
                  <a:moveTo>
                    <a:pt x="3057" y="3403"/>
                  </a:moveTo>
                  <a:cubicBezTo>
                    <a:pt x="3277" y="3403"/>
                    <a:pt x="3435" y="3561"/>
                    <a:pt x="3435" y="3750"/>
                  </a:cubicBezTo>
                  <a:cubicBezTo>
                    <a:pt x="3466" y="3939"/>
                    <a:pt x="3277" y="4096"/>
                    <a:pt x="3057" y="4096"/>
                  </a:cubicBezTo>
                  <a:lnTo>
                    <a:pt x="1702" y="4096"/>
                  </a:lnTo>
                  <a:cubicBezTo>
                    <a:pt x="1482" y="4096"/>
                    <a:pt x="1324" y="3939"/>
                    <a:pt x="1324" y="3750"/>
                  </a:cubicBezTo>
                  <a:cubicBezTo>
                    <a:pt x="1324" y="3561"/>
                    <a:pt x="1482" y="3403"/>
                    <a:pt x="1702" y="3403"/>
                  </a:cubicBezTo>
                  <a:close/>
                  <a:moveTo>
                    <a:pt x="2395" y="4790"/>
                  </a:moveTo>
                  <a:cubicBezTo>
                    <a:pt x="2584" y="4790"/>
                    <a:pt x="2742" y="4947"/>
                    <a:pt x="2742" y="5136"/>
                  </a:cubicBezTo>
                  <a:cubicBezTo>
                    <a:pt x="2742" y="5325"/>
                    <a:pt x="2584" y="5483"/>
                    <a:pt x="2395" y="5483"/>
                  </a:cubicBezTo>
                  <a:lnTo>
                    <a:pt x="1702" y="5483"/>
                  </a:lnTo>
                  <a:cubicBezTo>
                    <a:pt x="1482" y="5483"/>
                    <a:pt x="1324" y="5325"/>
                    <a:pt x="1324" y="5136"/>
                  </a:cubicBezTo>
                  <a:cubicBezTo>
                    <a:pt x="1324" y="4947"/>
                    <a:pt x="1482" y="4790"/>
                    <a:pt x="1702" y="4790"/>
                  </a:cubicBezTo>
                  <a:close/>
                  <a:moveTo>
                    <a:pt x="1" y="1"/>
                  </a:moveTo>
                  <a:lnTo>
                    <a:pt x="1" y="7530"/>
                  </a:lnTo>
                  <a:lnTo>
                    <a:pt x="7562" y="7530"/>
                  </a:lnTo>
                  <a:lnTo>
                    <a:pt x="7562" y="6837"/>
                  </a:lnTo>
                  <a:lnTo>
                    <a:pt x="6522" y="6837"/>
                  </a:lnTo>
                  <a:cubicBezTo>
                    <a:pt x="5577" y="6837"/>
                    <a:pt x="4853" y="6081"/>
                    <a:pt x="4853" y="5136"/>
                  </a:cubicBezTo>
                  <a:lnTo>
                    <a:pt x="4853" y="2395"/>
                  </a:lnTo>
                  <a:cubicBezTo>
                    <a:pt x="4853" y="1450"/>
                    <a:pt x="5577" y="725"/>
                    <a:pt x="6522" y="725"/>
                  </a:cubicBezTo>
                  <a:lnTo>
                    <a:pt x="7562" y="725"/>
                  </a:lnTo>
                  <a:lnTo>
                    <a:pt x="7562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1" name="Google Shape;7131;p50"/>
            <p:cNvSpPr/>
            <p:nvPr/>
          </p:nvSpPr>
          <p:spPr>
            <a:xfrm>
              <a:off x="-34003850" y="3227275"/>
              <a:ext cx="189050" cy="34675"/>
            </a:xfrm>
            <a:custGeom>
              <a:avLst/>
              <a:gdLst/>
              <a:ahLst/>
              <a:cxnLst/>
              <a:rect l="l" t="t" r="r" b="b"/>
              <a:pathLst>
                <a:path w="7562" h="1387" extrusionOk="0">
                  <a:moveTo>
                    <a:pt x="1009" y="1"/>
                  </a:moveTo>
                  <a:cubicBezTo>
                    <a:pt x="473" y="1"/>
                    <a:pt x="1" y="473"/>
                    <a:pt x="1" y="1040"/>
                  </a:cubicBezTo>
                  <a:lnTo>
                    <a:pt x="1" y="1387"/>
                  </a:lnTo>
                  <a:lnTo>
                    <a:pt x="7562" y="1387"/>
                  </a:lnTo>
                  <a:lnTo>
                    <a:pt x="7562" y="1040"/>
                  </a:lnTo>
                  <a:cubicBezTo>
                    <a:pt x="7562" y="473"/>
                    <a:pt x="7089" y="1"/>
                    <a:pt x="652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2" name="Google Shape;7132;p50"/>
            <p:cNvSpPr/>
            <p:nvPr/>
          </p:nvSpPr>
          <p:spPr>
            <a:xfrm>
              <a:off x="-34003850" y="3484050"/>
              <a:ext cx="189050" cy="34675"/>
            </a:xfrm>
            <a:custGeom>
              <a:avLst/>
              <a:gdLst/>
              <a:ahLst/>
              <a:cxnLst/>
              <a:rect l="l" t="t" r="r" b="b"/>
              <a:pathLst>
                <a:path w="7562" h="1387" extrusionOk="0">
                  <a:moveTo>
                    <a:pt x="1" y="0"/>
                  </a:moveTo>
                  <a:lnTo>
                    <a:pt x="1" y="347"/>
                  </a:lnTo>
                  <a:cubicBezTo>
                    <a:pt x="1" y="945"/>
                    <a:pt x="442" y="1386"/>
                    <a:pt x="1009" y="1386"/>
                  </a:cubicBezTo>
                  <a:lnTo>
                    <a:pt x="6522" y="1386"/>
                  </a:lnTo>
                  <a:cubicBezTo>
                    <a:pt x="7089" y="1386"/>
                    <a:pt x="7562" y="914"/>
                    <a:pt x="7562" y="347"/>
                  </a:cubicBezTo>
                  <a:lnTo>
                    <a:pt x="7562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133" name="Google Shape;7133;p50"/>
          <p:cNvGrpSpPr/>
          <p:nvPr/>
        </p:nvGrpSpPr>
        <p:grpSpPr>
          <a:xfrm>
            <a:off x="3140076" y="3473387"/>
            <a:ext cx="334919" cy="334690"/>
            <a:chOff x="-34004625" y="3585850"/>
            <a:chExt cx="292225" cy="292025"/>
          </a:xfrm>
          <a:solidFill>
            <a:srgbClr val="171536"/>
          </a:solidFill>
        </p:grpSpPr>
        <p:sp>
          <p:nvSpPr>
            <p:cNvPr id="7134" name="Google Shape;7134;p50"/>
            <p:cNvSpPr/>
            <p:nvPr/>
          </p:nvSpPr>
          <p:spPr>
            <a:xfrm>
              <a:off x="-33832150" y="3585850"/>
              <a:ext cx="103200" cy="154200"/>
            </a:xfrm>
            <a:custGeom>
              <a:avLst/>
              <a:gdLst/>
              <a:ahLst/>
              <a:cxnLst/>
              <a:rect l="l" t="t" r="r" b="b"/>
              <a:pathLst>
                <a:path w="4128" h="6168" extrusionOk="0">
                  <a:moveTo>
                    <a:pt x="2426" y="1"/>
                  </a:moveTo>
                  <a:cubicBezTo>
                    <a:pt x="2286" y="1"/>
                    <a:pt x="2136" y="77"/>
                    <a:pt x="2112" y="244"/>
                  </a:cubicBezTo>
                  <a:lnTo>
                    <a:pt x="64" y="5064"/>
                  </a:lnTo>
                  <a:cubicBezTo>
                    <a:pt x="1" y="5222"/>
                    <a:pt x="64" y="5474"/>
                    <a:pt x="253" y="5506"/>
                  </a:cubicBezTo>
                  <a:cubicBezTo>
                    <a:pt x="295" y="5531"/>
                    <a:pt x="342" y="5543"/>
                    <a:pt x="389" y="5543"/>
                  </a:cubicBezTo>
                  <a:cubicBezTo>
                    <a:pt x="517" y="5543"/>
                    <a:pt x="648" y="5455"/>
                    <a:pt x="694" y="5317"/>
                  </a:cubicBezTo>
                  <a:lnTo>
                    <a:pt x="1261" y="4025"/>
                  </a:lnTo>
                  <a:cubicBezTo>
                    <a:pt x="1419" y="4088"/>
                    <a:pt x="1576" y="4119"/>
                    <a:pt x="1765" y="4119"/>
                  </a:cubicBezTo>
                  <a:cubicBezTo>
                    <a:pt x="1891" y="4119"/>
                    <a:pt x="1986" y="4088"/>
                    <a:pt x="2112" y="4056"/>
                  </a:cubicBezTo>
                  <a:lnTo>
                    <a:pt x="2112" y="4844"/>
                  </a:lnTo>
                  <a:cubicBezTo>
                    <a:pt x="1450" y="4970"/>
                    <a:pt x="946" y="5506"/>
                    <a:pt x="789" y="6167"/>
                  </a:cubicBezTo>
                  <a:lnTo>
                    <a:pt x="4128" y="6167"/>
                  </a:lnTo>
                  <a:cubicBezTo>
                    <a:pt x="4002" y="5506"/>
                    <a:pt x="3466" y="5001"/>
                    <a:pt x="2773" y="4844"/>
                  </a:cubicBezTo>
                  <a:lnTo>
                    <a:pt x="2773" y="3143"/>
                  </a:lnTo>
                  <a:cubicBezTo>
                    <a:pt x="2773" y="2670"/>
                    <a:pt x="2458" y="2324"/>
                    <a:pt x="2080" y="2166"/>
                  </a:cubicBezTo>
                  <a:lnTo>
                    <a:pt x="2773" y="496"/>
                  </a:lnTo>
                  <a:cubicBezTo>
                    <a:pt x="2773" y="307"/>
                    <a:pt x="2710" y="118"/>
                    <a:pt x="2553" y="24"/>
                  </a:cubicBezTo>
                  <a:cubicBezTo>
                    <a:pt x="2515" y="8"/>
                    <a:pt x="2471" y="1"/>
                    <a:pt x="242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5" name="Google Shape;7135;p50"/>
            <p:cNvSpPr/>
            <p:nvPr/>
          </p:nvSpPr>
          <p:spPr>
            <a:xfrm>
              <a:off x="-34004625" y="3690400"/>
              <a:ext cx="155175" cy="187475"/>
            </a:xfrm>
            <a:custGeom>
              <a:avLst/>
              <a:gdLst/>
              <a:ahLst/>
              <a:cxnLst/>
              <a:rect l="l" t="t" r="r" b="b"/>
              <a:pathLst>
                <a:path w="6207" h="7499" extrusionOk="0">
                  <a:moveTo>
                    <a:pt x="693" y="0"/>
                  </a:moveTo>
                  <a:cubicBezTo>
                    <a:pt x="315" y="0"/>
                    <a:pt x="0" y="315"/>
                    <a:pt x="0" y="662"/>
                  </a:cubicBezTo>
                  <a:lnTo>
                    <a:pt x="0" y="6490"/>
                  </a:lnTo>
                  <a:cubicBezTo>
                    <a:pt x="32" y="7026"/>
                    <a:pt x="504" y="7498"/>
                    <a:pt x="1103" y="7498"/>
                  </a:cubicBezTo>
                  <a:lnTo>
                    <a:pt x="6207" y="7498"/>
                  </a:lnTo>
                  <a:lnTo>
                    <a:pt x="6207" y="5797"/>
                  </a:lnTo>
                  <a:cubicBezTo>
                    <a:pt x="6207" y="5608"/>
                    <a:pt x="6049" y="5451"/>
                    <a:pt x="5860" y="5451"/>
                  </a:cubicBezTo>
                  <a:lnTo>
                    <a:pt x="1765" y="5451"/>
                  </a:lnTo>
                  <a:cubicBezTo>
                    <a:pt x="1576" y="5451"/>
                    <a:pt x="1418" y="5293"/>
                    <a:pt x="1418" y="5104"/>
                  </a:cubicBezTo>
                  <a:lnTo>
                    <a:pt x="1418" y="662"/>
                  </a:lnTo>
                  <a:cubicBezTo>
                    <a:pt x="1418" y="252"/>
                    <a:pt x="1103" y="0"/>
                    <a:pt x="69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6" name="Google Shape;7136;p50"/>
            <p:cNvSpPr/>
            <p:nvPr/>
          </p:nvSpPr>
          <p:spPr>
            <a:xfrm>
              <a:off x="-33936100" y="3621075"/>
              <a:ext cx="51200" cy="51225"/>
            </a:xfrm>
            <a:custGeom>
              <a:avLst/>
              <a:gdLst/>
              <a:ahLst/>
              <a:cxnLst/>
              <a:rect l="l" t="t" r="r" b="b"/>
              <a:pathLst>
                <a:path w="2048" h="2049" extrusionOk="0">
                  <a:moveTo>
                    <a:pt x="1040" y="1"/>
                  </a:moveTo>
                  <a:cubicBezTo>
                    <a:pt x="473" y="1"/>
                    <a:pt x="0" y="473"/>
                    <a:pt x="0" y="1041"/>
                  </a:cubicBezTo>
                  <a:cubicBezTo>
                    <a:pt x="0" y="1576"/>
                    <a:pt x="473" y="2049"/>
                    <a:pt x="1040" y="2049"/>
                  </a:cubicBezTo>
                  <a:cubicBezTo>
                    <a:pt x="1576" y="2049"/>
                    <a:pt x="2048" y="1576"/>
                    <a:pt x="2048" y="1041"/>
                  </a:cubicBezTo>
                  <a:cubicBezTo>
                    <a:pt x="2048" y="473"/>
                    <a:pt x="1607" y="1"/>
                    <a:pt x="104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7" name="Google Shape;7137;p50"/>
            <p:cNvSpPr/>
            <p:nvPr/>
          </p:nvSpPr>
          <p:spPr>
            <a:xfrm>
              <a:off x="-33952650" y="3690125"/>
              <a:ext cx="155975" cy="186950"/>
            </a:xfrm>
            <a:custGeom>
              <a:avLst/>
              <a:gdLst/>
              <a:ahLst/>
              <a:cxnLst/>
              <a:rect l="l" t="t" r="r" b="b"/>
              <a:pathLst>
                <a:path w="6239" h="7478" extrusionOk="0">
                  <a:moveTo>
                    <a:pt x="1641" y="1"/>
                  </a:moveTo>
                  <a:cubicBezTo>
                    <a:pt x="1242" y="1"/>
                    <a:pt x="819" y="205"/>
                    <a:pt x="568" y="484"/>
                  </a:cubicBezTo>
                  <a:cubicBezTo>
                    <a:pt x="190" y="799"/>
                    <a:pt x="1" y="1209"/>
                    <a:pt x="1" y="1681"/>
                  </a:cubicBezTo>
                  <a:lnTo>
                    <a:pt x="1" y="4769"/>
                  </a:lnTo>
                  <a:lnTo>
                    <a:pt x="2679" y="4769"/>
                  </a:lnTo>
                  <a:cubicBezTo>
                    <a:pt x="2521" y="4359"/>
                    <a:pt x="2175" y="4107"/>
                    <a:pt x="1702" y="4107"/>
                  </a:cubicBezTo>
                  <a:lnTo>
                    <a:pt x="1040" y="4107"/>
                  </a:lnTo>
                  <a:cubicBezTo>
                    <a:pt x="820" y="4107"/>
                    <a:pt x="662" y="3949"/>
                    <a:pt x="662" y="3729"/>
                  </a:cubicBezTo>
                  <a:lnTo>
                    <a:pt x="662" y="2374"/>
                  </a:lnTo>
                  <a:cubicBezTo>
                    <a:pt x="662" y="2154"/>
                    <a:pt x="820" y="1996"/>
                    <a:pt x="1040" y="1996"/>
                  </a:cubicBezTo>
                  <a:cubicBezTo>
                    <a:pt x="1229" y="1996"/>
                    <a:pt x="1387" y="2154"/>
                    <a:pt x="1387" y="2374"/>
                  </a:cubicBezTo>
                  <a:lnTo>
                    <a:pt x="1387" y="3382"/>
                  </a:lnTo>
                  <a:lnTo>
                    <a:pt x="1733" y="3382"/>
                  </a:lnTo>
                  <a:cubicBezTo>
                    <a:pt x="2553" y="3382"/>
                    <a:pt x="3277" y="3981"/>
                    <a:pt x="3435" y="4769"/>
                  </a:cubicBezTo>
                  <a:lnTo>
                    <a:pt x="3813" y="4769"/>
                  </a:lnTo>
                  <a:cubicBezTo>
                    <a:pt x="4380" y="4769"/>
                    <a:pt x="4852" y="5241"/>
                    <a:pt x="4852" y="5777"/>
                  </a:cubicBezTo>
                  <a:lnTo>
                    <a:pt x="4852" y="7478"/>
                  </a:lnTo>
                  <a:lnTo>
                    <a:pt x="6239" y="7478"/>
                  </a:lnTo>
                  <a:lnTo>
                    <a:pt x="6239" y="5084"/>
                  </a:lnTo>
                  <a:cubicBezTo>
                    <a:pt x="6176" y="4580"/>
                    <a:pt x="5703" y="4107"/>
                    <a:pt x="5168" y="4107"/>
                  </a:cubicBezTo>
                  <a:lnTo>
                    <a:pt x="3781" y="4107"/>
                  </a:lnTo>
                  <a:cubicBezTo>
                    <a:pt x="3592" y="4107"/>
                    <a:pt x="3435" y="3949"/>
                    <a:pt x="3435" y="3729"/>
                  </a:cubicBezTo>
                  <a:lnTo>
                    <a:pt x="3435" y="1807"/>
                  </a:lnTo>
                  <a:cubicBezTo>
                    <a:pt x="3435" y="862"/>
                    <a:pt x="2710" y="43"/>
                    <a:pt x="1796" y="11"/>
                  </a:cubicBezTo>
                  <a:cubicBezTo>
                    <a:pt x="1745" y="4"/>
                    <a:pt x="1694" y="1"/>
                    <a:pt x="164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8" name="Google Shape;7138;p50"/>
            <p:cNvSpPr/>
            <p:nvPr/>
          </p:nvSpPr>
          <p:spPr>
            <a:xfrm>
              <a:off x="-33849475" y="3758125"/>
              <a:ext cx="137075" cy="33100"/>
            </a:xfrm>
            <a:custGeom>
              <a:avLst/>
              <a:gdLst/>
              <a:ahLst/>
              <a:cxnLst/>
              <a:rect l="l" t="t" r="r" b="b"/>
              <a:pathLst>
                <a:path w="5483" h="1324" extrusionOk="0">
                  <a:moveTo>
                    <a:pt x="1" y="1"/>
                  </a:moveTo>
                  <a:lnTo>
                    <a:pt x="1" y="662"/>
                  </a:lnTo>
                  <a:lnTo>
                    <a:pt x="1041" y="662"/>
                  </a:lnTo>
                  <a:cubicBezTo>
                    <a:pt x="1576" y="662"/>
                    <a:pt x="2080" y="946"/>
                    <a:pt x="2395" y="1324"/>
                  </a:cubicBezTo>
                  <a:lnTo>
                    <a:pt x="5136" y="1324"/>
                  </a:lnTo>
                  <a:cubicBezTo>
                    <a:pt x="5325" y="1324"/>
                    <a:pt x="5483" y="1166"/>
                    <a:pt x="5483" y="977"/>
                  </a:cubicBezTo>
                  <a:lnTo>
                    <a:pt x="5483" y="316"/>
                  </a:lnTo>
                  <a:cubicBezTo>
                    <a:pt x="5483" y="158"/>
                    <a:pt x="5325" y="1"/>
                    <a:pt x="513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139" name="Google Shape;7139;p50"/>
          <p:cNvGrpSpPr/>
          <p:nvPr/>
        </p:nvGrpSpPr>
        <p:grpSpPr>
          <a:xfrm>
            <a:off x="3139617" y="3884450"/>
            <a:ext cx="335836" cy="334948"/>
            <a:chOff x="-34005425" y="3945575"/>
            <a:chExt cx="293025" cy="292250"/>
          </a:xfrm>
          <a:solidFill>
            <a:srgbClr val="171536"/>
          </a:solidFill>
        </p:grpSpPr>
        <p:sp>
          <p:nvSpPr>
            <p:cNvPr id="7140" name="Google Shape;7140;p50"/>
            <p:cNvSpPr/>
            <p:nvPr/>
          </p:nvSpPr>
          <p:spPr>
            <a:xfrm>
              <a:off x="-33952650" y="3998350"/>
              <a:ext cx="186700" cy="186700"/>
            </a:xfrm>
            <a:custGeom>
              <a:avLst/>
              <a:gdLst/>
              <a:ahLst/>
              <a:cxnLst/>
              <a:rect l="l" t="t" r="r" b="b"/>
              <a:pathLst>
                <a:path w="7468" h="7468" extrusionOk="0">
                  <a:moveTo>
                    <a:pt x="5861" y="2017"/>
                  </a:moveTo>
                  <a:cubicBezTo>
                    <a:pt x="6050" y="2017"/>
                    <a:pt x="6207" y="2143"/>
                    <a:pt x="6207" y="2364"/>
                  </a:cubicBezTo>
                  <a:lnTo>
                    <a:pt x="6207" y="3750"/>
                  </a:lnTo>
                  <a:lnTo>
                    <a:pt x="6207" y="5104"/>
                  </a:lnTo>
                  <a:cubicBezTo>
                    <a:pt x="6207" y="5325"/>
                    <a:pt x="6050" y="5451"/>
                    <a:pt x="5861" y="5451"/>
                  </a:cubicBezTo>
                  <a:cubicBezTo>
                    <a:pt x="5672" y="5451"/>
                    <a:pt x="5514" y="5325"/>
                    <a:pt x="5514" y="5104"/>
                  </a:cubicBezTo>
                  <a:lnTo>
                    <a:pt x="5514" y="4096"/>
                  </a:lnTo>
                  <a:lnTo>
                    <a:pt x="4474" y="4096"/>
                  </a:lnTo>
                  <a:cubicBezTo>
                    <a:pt x="4285" y="4096"/>
                    <a:pt x="4128" y="3939"/>
                    <a:pt x="4128" y="3750"/>
                  </a:cubicBezTo>
                  <a:lnTo>
                    <a:pt x="4128" y="2364"/>
                  </a:lnTo>
                  <a:cubicBezTo>
                    <a:pt x="4128" y="2143"/>
                    <a:pt x="4285" y="2017"/>
                    <a:pt x="4474" y="2017"/>
                  </a:cubicBezTo>
                  <a:cubicBezTo>
                    <a:pt x="4695" y="2017"/>
                    <a:pt x="4852" y="2143"/>
                    <a:pt x="4852" y="2364"/>
                  </a:cubicBezTo>
                  <a:lnTo>
                    <a:pt x="4852" y="3372"/>
                  </a:lnTo>
                  <a:lnTo>
                    <a:pt x="5514" y="3372"/>
                  </a:lnTo>
                  <a:lnTo>
                    <a:pt x="5514" y="2364"/>
                  </a:lnTo>
                  <a:cubicBezTo>
                    <a:pt x="5514" y="2143"/>
                    <a:pt x="5672" y="2017"/>
                    <a:pt x="5861" y="2017"/>
                  </a:cubicBezTo>
                  <a:close/>
                  <a:moveTo>
                    <a:pt x="2332" y="2017"/>
                  </a:moveTo>
                  <a:cubicBezTo>
                    <a:pt x="2868" y="2017"/>
                    <a:pt x="3340" y="2490"/>
                    <a:pt x="3340" y="3025"/>
                  </a:cubicBezTo>
                  <a:lnTo>
                    <a:pt x="3340" y="3309"/>
                  </a:lnTo>
                  <a:lnTo>
                    <a:pt x="3435" y="3309"/>
                  </a:lnTo>
                  <a:cubicBezTo>
                    <a:pt x="3435" y="3687"/>
                    <a:pt x="3183" y="4065"/>
                    <a:pt x="2868" y="4222"/>
                  </a:cubicBezTo>
                  <a:lnTo>
                    <a:pt x="2238" y="4537"/>
                  </a:lnTo>
                  <a:cubicBezTo>
                    <a:pt x="2175" y="4569"/>
                    <a:pt x="2080" y="4632"/>
                    <a:pt x="2049" y="4758"/>
                  </a:cubicBezTo>
                  <a:lnTo>
                    <a:pt x="3057" y="4758"/>
                  </a:lnTo>
                  <a:cubicBezTo>
                    <a:pt x="3277" y="4758"/>
                    <a:pt x="3435" y="4915"/>
                    <a:pt x="3435" y="5104"/>
                  </a:cubicBezTo>
                  <a:cubicBezTo>
                    <a:pt x="3435" y="5325"/>
                    <a:pt x="3277" y="5483"/>
                    <a:pt x="3057" y="5483"/>
                  </a:cubicBezTo>
                  <a:lnTo>
                    <a:pt x="1702" y="5483"/>
                  </a:lnTo>
                  <a:cubicBezTo>
                    <a:pt x="1481" y="5483"/>
                    <a:pt x="1324" y="5325"/>
                    <a:pt x="1324" y="5104"/>
                  </a:cubicBezTo>
                  <a:lnTo>
                    <a:pt x="1324" y="4852"/>
                  </a:lnTo>
                  <a:cubicBezTo>
                    <a:pt x="1324" y="4443"/>
                    <a:pt x="1576" y="4096"/>
                    <a:pt x="1891" y="3939"/>
                  </a:cubicBezTo>
                  <a:lnTo>
                    <a:pt x="2521" y="3624"/>
                  </a:lnTo>
                  <a:cubicBezTo>
                    <a:pt x="2647" y="3592"/>
                    <a:pt x="2710" y="3466"/>
                    <a:pt x="2710" y="3309"/>
                  </a:cubicBezTo>
                  <a:lnTo>
                    <a:pt x="2710" y="3025"/>
                  </a:lnTo>
                  <a:cubicBezTo>
                    <a:pt x="2710" y="2836"/>
                    <a:pt x="2553" y="2679"/>
                    <a:pt x="2364" y="2679"/>
                  </a:cubicBezTo>
                  <a:cubicBezTo>
                    <a:pt x="2175" y="2679"/>
                    <a:pt x="2017" y="2836"/>
                    <a:pt x="2017" y="3025"/>
                  </a:cubicBezTo>
                  <a:cubicBezTo>
                    <a:pt x="2017" y="3214"/>
                    <a:pt x="1859" y="3372"/>
                    <a:pt x="1639" y="3372"/>
                  </a:cubicBezTo>
                  <a:cubicBezTo>
                    <a:pt x="1450" y="3372"/>
                    <a:pt x="1292" y="3214"/>
                    <a:pt x="1292" y="3025"/>
                  </a:cubicBezTo>
                  <a:cubicBezTo>
                    <a:pt x="1292" y="2490"/>
                    <a:pt x="1765" y="2017"/>
                    <a:pt x="2332" y="2017"/>
                  </a:cubicBezTo>
                  <a:close/>
                  <a:moveTo>
                    <a:pt x="3214" y="1"/>
                  </a:moveTo>
                  <a:cubicBezTo>
                    <a:pt x="3214" y="127"/>
                    <a:pt x="3183" y="284"/>
                    <a:pt x="3120" y="379"/>
                  </a:cubicBezTo>
                  <a:cubicBezTo>
                    <a:pt x="2962" y="662"/>
                    <a:pt x="2679" y="914"/>
                    <a:pt x="2364" y="946"/>
                  </a:cubicBezTo>
                  <a:lnTo>
                    <a:pt x="1009" y="1135"/>
                  </a:lnTo>
                  <a:cubicBezTo>
                    <a:pt x="473" y="1733"/>
                    <a:pt x="64" y="2521"/>
                    <a:pt x="1" y="3372"/>
                  </a:cubicBezTo>
                  <a:lnTo>
                    <a:pt x="316" y="3372"/>
                  </a:lnTo>
                  <a:cubicBezTo>
                    <a:pt x="505" y="3372"/>
                    <a:pt x="662" y="3529"/>
                    <a:pt x="662" y="3750"/>
                  </a:cubicBezTo>
                  <a:cubicBezTo>
                    <a:pt x="662" y="3939"/>
                    <a:pt x="505" y="4096"/>
                    <a:pt x="316" y="4096"/>
                  </a:cubicBezTo>
                  <a:lnTo>
                    <a:pt x="1" y="4096"/>
                  </a:lnTo>
                  <a:cubicBezTo>
                    <a:pt x="158" y="5892"/>
                    <a:pt x="1607" y="7310"/>
                    <a:pt x="3372" y="7467"/>
                  </a:cubicBezTo>
                  <a:lnTo>
                    <a:pt x="3372" y="7121"/>
                  </a:lnTo>
                  <a:cubicBezTo>
                    <a:pt x="3372" y="6932"/>
                    <a:pt x="3529" y="6774"/>
                    <a:pt x="3750" y="6774"/>
                  </a:cubicBezTo>
                  <a:cubicBezTo>
                    <a:pt x="3939" y="6774"/>
                    <a:pt x="4096" y="6932"/>
                    <a:pt x="4096" y="7121"/>
                  </a:cubicBezTo>
                  <a:lnTo>
                    <a:pt x="4096" y="7436"/>
                  </a:lnTo>
                  <a:lnTo>
                    <a:pt x="4254" y="7436"/>
                  </a:lnTo>
                  <a:cubicBezTo>
                    <a:pt x="4254" y="7373"/>
                    <a:pt x="4285" y="7278"/>
                    <a:pt x="4317" y="7215"/>
                  </a:cubicBezTo>
                  <a:cubicBezTo>
                    <a:pt x="4443" y="6900"/>
                    <a:pt x="4758" y="6648"/>
                    <a:pt x="5073" y="6617"/>
                  </a:cubicBezTo>
                  <a:lnTo>
                    <a:pt x="6491" y="6333"/>
                  </a:lnTo>
                  <a:cubicBezTo>
                    <a:pt x="7089" y="5703"/>
                    <a:pt x="7404" y="5010"/>
                    <a:pt x="7467" y="4096"/>
                  </a:cubicBezTo>
                  <a:lnTo>
                    <a:pt x="7152" y="4096"/>
                  </a:lnTo>
                  <a:cubicBezTo>
                    <a:pt x="6963" y="4096"/>
                    <a:pt x="6806" y="3939"/>
                    <a:pt x="6806" y="3750"/>
                  </a:cubicBezTo>
                  <a:cubicBezTo>
                    <a:pt x="6806" y="3529"/>
                    <a:pt x="6963" y="3372"/>
                    <a:pt x="7152" y="3372"/>
                  </a:cubicBezTo>
                  <a:lnTo>
                    <a:pt x="7467" y="3372"/>
                  </a:lnTo>
                  <a:cubicBezTo>
                    <a:pt x="7310" y="1576"/>
                    <a:pt x="5861" y="158"/>
                    <a:pt x="4096" y="1"/>
                  </a:cubicBezTo>
                  <a:lnTo>
                    <a:pt x="4096" y="316"/>
                  </a:lnTo>
                  <a:cubicBezTo>
                    <a:pt x="4096" y="505"/>
                    <a:pt x="3939" y="662"/>
                    <a:pt x="3750" y="662"/>
                  </a:cubicBezTo>
                  <a:cubicBezTo>
                    <a:pt x="3529" y="662"/>
                    <a:pt x="3372" y="505"/>
                    <a:pt x="3372" y="316"/>
                  </a:cubicBezTo>
                  <a:lnTo>
                    <a:pt x="3372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1" name="Google Shape;7141;p50"/>
            <p:cNvSpPr/>
            <p:nvPr/>
          </p:nvSpPr>
          <p:spPr>
            <a:xfrm>
              <a:off x="-33944775" y="3945575"/>
              <a:ext cx="232375" cy="247350"/>
            </a:xfrm>
            <a:custGeom>
              <a:avLst/>
              <a:gdLst/>
              <a:ahLst/>
              <a:cxnLst/>
              <a:rect l="l" t="t" r="r" b="b"/>
              <a:pathLst>
                <a:path w="9295" h="9894" extrusionOk="0">
                  <a:moveTo>
                    <a:pt x="3466" y="1"/>
                  </a:moveTo>
                  <a:cubicBezTo>
                    <a:pt x="2490" y="1"/>
                    <a:pt x="1450" y="316"/>
                    <a:pt x="1103" y="536"/>
                  </a:cubicBezTo>
                  <a:lnTo>
                    <a:pt x="1040" y="410"/>
                  </a:lnTo>
                  <a:cubicBezTo>
                    <a:pt x="970" y="340"/>
                    <a:pt x="881" y="304"/>
                    <a:pt x="788" y="304"/>
                  </a:cubicBezTo>
                  <a:cubicBezTo>
                    <a:pt x="757" y="304"/>
                    <a:pt x="725" y="308"/>
                    <a:pt x="694" y="316"/>
                  </a:cubicBezTo>
                  <a:cubicBezTo>
                    <a:pt x="599" y="379"/>
                    <a:pt x="505" y="473"/>
                    <a:pt x="473" y="568"/>
                  </a:cubicBezTo>
                  <a:cubicBezTo>
                    <a:pt x="347" y="1041"/>
                    <a:pt x="442" y="726"/>
                    <a:pt x="32" y="2143"/>
                  </a:cubicBezTo>
                  <a:cubicBezTo>
                    <a:pt x="1" y="2269"/>
                    <a:pt x="32" y="2395"/>
                    <a:pt x="127" y="2458"/>
                  </a:cubicBezTo>
                  <a:cubicBezTo>
                    <a:pt x="253" y="2584"/>
                    <a:pt x="316" y="2584"/>
                    <a:pt x="473" y="2584"/>
                  </a:cubicBezTo>
                  <a:lnTo>
                    <a:pt x="2049" y="2332"/>
                  </a:lnTo>
                  <a:cubicBezTo>
                    <a:pt x="2238" y="2301"/>
                    <a:pt x="2395" y="2080"/>
                    <a:pt x="2332" y="1860"/>
                  </a:cubicBezTo>
                  <a:lnTo>
                    <a:pt x="2206" y="1545"/>
                  </a:lnTo>
                  <a:cubicBezTo>
                    <a:pt x="2647" y="1450"/>
                    <a:pt x="3057" y="1356"/>
                    <a:pt x="3529" y="1356"/>
                  </a:cubicBezTo>
                  <a:cubicBezTo>
                    <a:pt x="5987" y="1356"/>
                    <a:pt x="8003" y="3372"/>
                    <a:pt x="8003" y="5798"/>
                  </a:cubicBezTo>
                  <a:cubicBezTo>
                    <a:pt x="8003" y="6806"/>
                    <a:pt x="7688" y="7657"/>
                    <a:pt x="7152" y="8413"/>
                  </a:cubicBezTo>
                  <a:cubicBezTo>
                    <a:pt x="7278" y="8444"/>
                    <a:pt x="7404" y="8539"/>
                    <a:pt x="7530" y="8633"/>
                  </a:cubicBezTo>
                  <a:cubicBezTo>
                    <a:pt x="7751" y="8885"/>
                    <a:pt x="7845" y="9232"/>
                    <a:pt x="7751" y="9578"/>
                  </a:cubicBezTo>
                  <a:lnTo>
                    <a:pt x="7593" y="9893"/>
                  </a:lnTo>
                  <a:cubicBezTo>
                    <a:pt x="8633" y="8854"/>
                    <a:pt x="9295" y="7436"/>
                    <a:pt x="9295" y="5861"/>
                  </a:cubicBezTo>
                  <a:cubicBezTo>
                    <a:pt x="9295" y="2616"/>
                    <a:pt x="6648" y="1"/>
                    <a:pt x="34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2" name="Google Shape;7142;p50"/>
            <p:cNvSpPr/>
            <p:nvPr/>
          </p:nvSpPr>
          <p:spPr>
            <a:xfrm>
              <a:off x="-34005425" y="3987325"/>
              <a:ext cx="237100" cy="250500"/>
            </a:xfrm>
            <a:custGeom>
              <a:avLst/>
              <a:gdLst/>
              <a:ahLst/>
              <a:cxnLst/>
              <a:rect l="l" t="t" r="r" b="b"/>
              <a:pathLst>
                <a:path w="9484" h="10020" extrusionOk="0">
                  <a:moveTo>
                    <a:pt x="1797" y="1"/>
                  </a:moveTo>
                  <a:lnTo>
                    <a:pt x="1797" y="1"/>
                  </a:lnTo>
                  <a:cubicBezTo>
                    <a:pt x="694" y="1072"/>
                    <a:pt x="1" y="2521"/>
                    <a:pt x="1" y="4191"/>
                  </a:cubicBezTo>
                  <a:cubicBezTo>
                    <a:pt x="64" y="7373"/>
                    <a:pt x="2647" y="10019"/>
                    <a:pt x="5892" y="10019"/>
                  </a:cubicBezTo>
                  <a:cubicBezTo>
                    <a:pt x="6239" y="10019"/>
                    <a:pt x="7972" y="9736"/>
                    <a:pt x="8224" y="9547"/>
                  </a:cubicBezTo>
                  <a:cubicBezTo>
                    <a:pt x="8255" y="9547"/>
                    <a:pt x="8287" y="9484"/>
                    <a:pt x="8350" y="9484"/>
                  </a:cubicBezTo>
                  <a:lnTo>
                    <a:pt x="8507" y="9641"/>
                  </a:lnTo>
                  <a:cubicBezTo>
                    <a:pt x="8576" y="9710"/>
                    <a:pt x="8661" y="9741"/>
                    <a:pt x="8743" y="9741"/>
                  </a:cubicBezTo>
                  <a:cubicBezTo>
                    <a:pt x="8887" y="9741"/>
                    <a:pt x="9023" y="9644"/>
                    <a:pt x="9043" y="9484"/>
                  </a:cubicBezTo>
                  <a:lnTo>
                    <a:pt x="9169" y="9011"/>
                  </a:lnTo>
                  <a:lnTo>
                    <a:pt x="9452" y="7814"/>
                  </a:lnTo>
                  <a:cubicBezTo>
                    <a:pt x="9484" y="7688"/>
                    <a:pt x="9452" y="7562"/>
                    <a:pt x="9358" y="7467"/>
                  </a:cubicBezTo>
                  <a:cubicBezTo>
                    <a:pt x="9278" y="7407"/>
                    <a:pt x="9211" y="7385"/>
                    <a:pt x="9132" y="7385"/>
                  </a:cubicBezTo>
                  <a:cubicBezTo>
                    <a:pt x="9087" y="7385"/>
                    <a:pt x="9037" y="7393"/>
                    <a:pt x="8980" y="7404"/>
                  </a:cubicBezTo>
                  <a:lnTo>
                    <a:pt x="7310" y="7719"/>
                  </a:lnTo>
                  <a:cubicBezTo>
                    <a:pt x="7089" y="7751"/>
                    <a:pt x="6963" y="8034"/>
                    <a:pt x="7089" y="8223"/>
                  </a:cubicBezTo>
                  <a:lnTo>
                    <a:pt x="7184" y="8444"/>
                  </a:lnTo>
                  <a:cubicBezTo>
                    <a:pt x="6774" y="8538"/>
                    <a:pt x="6333" y="8633"/>
                    <a:pt x="5861" y="8633"/>
                  </a:cubicBezTo>
                  <a:cubicBezTo>
                    <a:pt x="3403" y="8633"/>
                    <a:pt x="1419" y="6648"/>
                    <a:pt x="1419" y="4191"/>
                  </a:cubicBezTo>
                  <a:cubicBezTo>
                    <a:pt x="1419" y="3183"/>
                    <a:pt x="1734" y="2269"/>
                    <a:pt x="2269" y="1544"/>
                  </a:cubicBezTo>
                  <a:cubicBezTo>
                    <a:pt x="2143" y="1481"/>
                    <a:pt x="2049" y="1418"/>
                    <a:pt x="1954" y="1292"/>
                  </a:cubicBezTo>
                  <a:cubicBezTo>
                    <a:pt x="1734" y="1009"/>
                    <a:pt x="1639" y="662"/>
                    <a:pt x="1734" y="316"/>
                  </a:cubicBezTo>
                  <a:lnTo>
                    <a:pt x="1797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143" name="Google Shape;7143;p50"/>
          <p:cNvGrpSpPr/>
          <p:nvPr/>
        </p:nvGrpSpPr>
        <p:grpSpPr>
          <a:xfrm>
            <a:off x="5239900" y="3056237"/>
            <a:ext cx="338529" cy="335836"/>
            <a:chOff x="-32174975" y="3192625"/>
            <a:chExt cx="295375" cy="293025"/>
          </a:xfrm>
          <a:solidFill>
            <a:srgbClr val="171536"/>
          </a:solidFill>
        </p:grpSpPr>
        <p:sp>
          <p:nvSpPr>
            <p:cNvPr id="7144" name="Google Shape;7144;p50"/>
            <p:cNvSpPr/>
            <p:nvPr/>
          </p:nvSpPr>
          <p:spPr>
            <a:xfrm>
              <a:off x="-32171050" y="3279250"/>
              <a:ext cx="291450" cy="153625"/>
            </a:xfrm>
            <a:custGeom>
              <a:avLst/>
              <a:gdLst/>
              <a:ahLst/>
              <a:cxnLst/>
              <a:rect l="l" t="t" r="r" b="b"/>
              <a:pathLst>
                <a:path w="11658" h="6145" extrusionOk="0">
                  <a:moveTo>
                    <a:pt x="5829" y="694"/>
                  </a:moveTo>
                  <a:cubicBezTo>
                    <a:pt x="7184" y="694"/>
                    <a:pt x="8255" y="1734"/>
                    <a:pt x="8255" y="3088"/>
                  </a:cubicBezTo>
                  <a:cubicBezTo>
                    <a:pt x="8255" y="4412"/>
                    <a:pt x="7153" y="5483"/>
                    <a:pt x="5829" y="5483"/>
                  </a:cubicBezTo>
                  <a:cubicBezTo>
                    <a:pt x="4506" y="5483"/>
                    <a:pt x="3435" y="4412"/>
                    <a:pt x="3435" y="3088"/>
                  </a:cubicBezTo>
                  <a:cubicBezTo>
                    <a:pt x="3435" y="1734"/>
                    <a:pt x="4506" y="694"/>
                    <a:pt x="5829" y="694"/>
                  </a:cubicBezTo>
                  <a:close/>
                  <a:moveTo>
                    <a:pt x="1" y="1"/>
                  </a:moveTo>
                  <a:lnTo>
                    <a:pt x="1" y="6144"/>
                  </a:lnTo>
                  <a:lnTo>
                    <a:pt x="11658" y="6144"/>
                  </a:lnTo>
                  <a:lnTo>
                    <a:pt x="11658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5" name="Google Shape;7145;p50"/>
            <p:cNvSpPr/>
            <p:nvPr/>
          </p:nvSpPr>
          <p:spPr>
            <a:xfrm>
              <a:off x="-32067075" y="3313925"/>
              <a:ext cx="84300" cy="85075"/>
            </a:xfrm>
            <a:custGeom>
              <a:avLst/>
              <a:gdLst/>
              <a:ahLst/>
              <a:cxnLst/>
              <a:rect l="l" t="t" r="r" b="b"/>
              <a:pathLst>
                <a:path w="3372" h="3403" extrusionOk="0">
                  <a:moveTo>
                    <a:pt x="1670" y="662"/>
                  </a:moveTo>
                  <a:cubicBezTo>
                    <a:pt x="1891" y="662"/>
                    <a:pt x="2048" y="819"/>
                    <a:pt x="2048" y="1040"/>
                  </a:cubicBezTo>
                  <a:lnTo>
                    <a:pt x="2048" y="1386"/>
                  </a:lnTo>
                  <a:lnTo>
                    <a:pt x="2395" y="1386"/>
                  </a:lnTo>
                  <a:cubicBezTo>
                    <a:pt x="2584" y="1386"/>
                    <a:pt x="2741" y="1544"/>
                    <a:pt x="2741" y="1733"/>
                  </a:cubicBezTo>
                  <a:cubicBezTo>
                    <a:pt x="2710" y="1890"/>
                    <a:pt x="2552" y="2048"/>
                    <a:pt x="2363" y="2048"/>
                  </a:cubicBezTo>
                  <a:lnTo>
                    <a:pt x="1670" y="2048"/>
                  </a:lnTo>
                  <a:cubicBezTo>
                    <a:pt x="1481" y="2048"/>
                    <a:pt x="1324" y="1890"/>
                    <a:pt x="1324" y="1701"/>
                  </a:cubicBezTo>
                  <a:lnTo>
                    <a:pt x="1324" y="1040"/>
                  </a:lnTo>
                  <a:cubicBezTo>
                    <a:pt x="1324" y="819"/>
                    <a:pt x="1481" y="662"/>
                    <a:pt x="1670" y="662"/>
                  </a:cubicBezTo>
                  <a:close/>
                  <a:moveTo>
                    <a:pt x="1670" y="0"/>
                  </a:moveTo>
                  <a:cubicBezTo>
                    <a:pt x="725" y="0"/>
                    <a:pt x="1" y="756"/>
                    <a:pt x="1" y="1701"/>
                  </a:cubicBezTo>
                  <a:cubicBezTo>
                    <a:pt x="1" y="2646"/>
                    <a:pt x="725" y="3403"/>
                    <a:pt x="1670" y="3403"/>
                  </a:cubicBezTo>
                  <a:cubicBezTo>
                    <a:pt x="2615" y="3403"/>
                    <a:pt x="3372" y="2646"/>
                    <a:pt x="3372" y="1701"/>
                  </a:cubicBezTo>
                  <a:cubicBezTo>
                    <a:pt x="3372" y="756"/>
                    <a:pt x="2615" y="0"/>
                    <a:pt x="167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6" name="Google Shape;7146;p50"/>
            <p:cNvSpPr/>
            <p:nvPr/>
          </p:nvSpPr>
          <p:spPr>
            <a:xfrm>
              <a:off x="-32171050" y="3450950"/>
              <a:ext cx="291450" cy="34700"/>
            </a:xfrm>
            <a:custGeom>
              <a:avLst/>
              <a:gdLst/>
              <a:ahLst/>
              <a:cxnLst/>
              <a:rect l="l" t="t" r="r" b="b"/>
              <a:pathLst>
                <a:path w="11658" h="1388" extrusionOk="0">
                  <a:moveTo>
                    <a:pt x="1" y="1"/>
                  </a:moveTo>
                  <a:lnTo>
                    <a:pt x="1" y="347"/>
                  </a:lnTo>
                  <a:cubicBezTo>
                    <a:pt x="1" y="915"/>
                    <a:pt x="442" y="1387"/>
                    <a:pt x="1041" y="1387"/>
                  </a:cubicBezTo>
                  <a:lnTo>
                    <a:pt x="10650" y="1387"/>
                  </a:lnTo>
                  <a:cubicBezTo>
                    <a:pt x="11217" y="1387"/>
                    <a:pt x="11658" y="915"/>
                    <a:pt x="11658" y="347"/>
                  </a:cubicBezTo>
                  <a:lnTo>
                    <a:pt x="11658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7" name="Google Shape;7147;p50"/>
            <p:cNvSpPr/>
            <p:nvPr/>
          </p:nvSpPr>
          <p:spPr>
            <a:xfrm>
              <a:off x="-32174975" y="3192625"/>
              <a:ext cx="295375" cy="70125"/>
            </a:xfrm>
            <a:custGeom>
              <a:avLst/>
              <a:gdLst/>
              <a:ahLst/>
              <a:cxnLst/>
              <a:rect l="l" t="t" r="r" b="b"/>
              <a:pathLst>
                <a:path w="11815" h="2805" extrusionOk="0">
                  <a:moveTo>
                    <a:pt x="1733" y="0"/>
                  </a:moveTo>
                  <a:cubicBezTo>
                    <a:pt x="1544" y="0"/>
                    <a:pt x="1387" y="158"/>
                    <a:pt x="1387" y="378"/>
                  </a:cubicBezTo>
                  <a:lnTo>
                    <a:pt x="1387" y="725"/>
                  </a:lnTo>
                  <a:lnTo>
                    <a:pt x="1040" y="725"/>
                  </a:lnTo>
                  <a:cubicBezTo>
                    <a:pt x="473" y="725"/>
                    <a:pt x="0" y="1197"/>
                    <a:pt x="0" y="1733"/>
                  </a:cubicBezTo>
                  <a:lnTo>
                    <a:pt x="0" y="2804"/>
                  </a:lnTo>
                  <a:lnTo>
                    <a:pt x="11657" y="2804"/>
                  </a:lnTo>
                  <a:lnTo>
                    <a:pt x="11657" y="1733"/>
                  </a:lnTo>
                  <a:lnTo>
                    <a:pt x="11815" y="1733"/>
                  </a:lnTo>
                  <a:cubicBezTo>
                    <a:pt x="11815" y="1197"/>
                    <a:pt x="11374" y="725"/>
                    <a:pt x="10807" y="725"/>
                  </a:cubicBezTo>
                  <a:lnTo>
                    <a:pt x="10460" y="725"/>
                  </a:lnTo>
                  <a:lnTo>
                    <a:pt x="10460" y="378"/>
                  </a:lnTo>
                  <a:cubicBezTo>
                    <a:pt x="10460" y="158"/>
                    <a:pt x="10303" y="0"/>
                    <a:pt x="10082" y="0"/>
                  </a:cubicBezTo>
                  <a:cubicBezTo>
                    <a:pt x="9893" y="0"/>
                    <a:pt x="9735" y="158"/>
                    <a:pt x="9735" y="378"/>
                  </a:cubicBezTo>
                  <a:lnTo>
                    <a:pt x="9735" y="725"/>
                  </a:lnTo>
                  <a:lnTo>
                    <a:pt x="8349" y="725"/>
                  </a:lnTo>
                  <a:lnTo>
                    <a:pt x="8349" y="378"/>
                  </a:lnTo>
                  <a:cubicBezTo>
                    <a:pt x="8349" y="158"/>
                    <a:pt x="8192" y="0"/>
                    <a:pt x="8003" y="0"/>
                  </a:cubicBezTo>
                  <a:cubicBezTo>
                    <a:pt x="7814" y="0"/>
                    <a:pt x="7656" y="158"/>
                    <a:pt x="7656" y="378"/>
                  </a:cubicBezTo>
                  <a:lnTo>
                    <a:pt x="7656" y="725"/>
                  </a:lnTo>
                  <a:lnTo>
                    <a:pt x="6270" y="725"/>
                  </a:lnTo>
                  <a:lnTo>
                    <a:pt x="6270" y="378"/>
                  </a:lnTo>
                  <a:cubicBezTo>
                    <a:pt x="6270" y="158"/>
                    <a:pt x="6112" y="0"/>
                    <a:pt x="5923" y="0"/>
                  </a:cubicBezTo>
                  <a:cubicBezTo>
                    <a:pt x="5734" y="0"/>
                    <a:pt x="5577" y="158"/>
                    <a:pt x="5577" y="378"/>
                  </a:cubicBezTo>
                  <a:lnTo>
                    <a:pt x="5577" y="725"/>
                  </a:lnTo>
                  <a:lnTo>
                    <a:pt x="4191" y="725"/>
                  </a:lnTo>
                  <a:lnTo>
                    <a:pt x="4191" y="378"/>
                  </a:lnTo>
                  <a:cubicBezTo>
                    <a:pt x="4191" y="158"/>
                    <a:pt x="4033" y="0"/>
                    <a:pt x="3844" y="0"/>
                  </a:cubicBezTo>
                  <a:cubicBezTo>
                    <a:pt x="3623" y="0"/>
                    <a:pt x="3466" y="158"/>
                    <a:pt x="3466" y="378"/>
                  </a:cubicBezTo>
                  <a:lnTo>
                    <a:pt x="3466" y="725"/>
                  </a:lnTo>
                  <a:lnTo>
                    <a:pt x="2111" y="725"/>
                  </a:lnTo>
                  <a:lnTo>
                    <a:pt x="2111" y="378"/>
                  </a:lnTo>
                  <a:cubicBezTo>
                    <a:pt x="2111" y="158"/>
                    <a:pt x="1954" y="0"/>
                    <a:pt x="173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148" name="Google Shape;7148;p50"/>
          <p:cNvSpPr/>
          <p:nvPr/>
        </p:nvSpPr>
        <p:spPr>
          <a:xfrm>
            <a:off x="5235975" y="3473306"/>
            <a:ext cx="343056" cy="335177"/>
          </a:xfrm>
          <a:custGeom>
            <a:avLst/>
            <a:gdLst/>
            <a:ahLst/>
            <a:cxnLst/>
            <a:rect l="l" t="t" r="r" b="b"/>
            <a:pathLst>
              <a:path w="11973" h="11698" extrusionOk="0">
                <a:moveTo>
                  <a:pt x="8928" y="1750"/>
                </a:moveTo>
                <a:cubicBezTo>
                  <a:pt x="9192" y="1750"/>
                  <a:pt x="9452" y="1852"/>
                  <a:pt x="9641" y="2057"/>
                </a:cubicBezTo>
                <a:cubicBezTo>
                  <a:pt x="10050" y="2435"/>
                  <a:pt x="10050" y="3096"/>
                  <a:pt x="9641" y="3506"/>
                </a:cubicBezTo>
                <a:cubicBezTo>
                  <a:pt x="9452" y="3695"/>
                  <a:pt x="9192" y="3790"/>
                  <a:pt x="8928" y="3790"/>
                </a:cubicBezTo>
                <a:cubicBezTo>
                  <a:pt x="8664" y="3790"/>
                  <a:pt x="8396" y="3695"/>
                  <a:pt x="8192" y="3506"/>
                </a:cubicBezTo>
                <a:cubicBezTo>
                  <a:pt x="7814" y="3096"/>
                  <a:pt x="7814" y="2435"/>
                  <a:pt x="8192" y="2057"/>
                </a:cubicBezTo>
                <a:cubicBezTo>
                  <a:pt x="8396" y="1852"/>
                  <a:pt x="8664" y="1750"/>
                  <a:pt x="8928" y="1750"/>
                </a:cubicBezTo>
                <a:close/>
                <a:moveTo>
                  <a:pt x="7901" y="1"/>
                </a:moveTo>
                <a:cubicBezTo>
                  <a:pt x="6958" y="1"/>
                  <a:pt x="6010" y="363"/>
                  <a:pt x="5293" y="1080"/>
                </a:cubicBezTo>
                <a:cubicBezTo>
                  <a:pt x="4285" y="2088"/>
                  <a:pt x="3939" y="3569"/>
                  <a:pt x="4380" y="4924"/>
                </a:cubicBezTo>
                <a:lnTo>
                  <a:pt x="126" y="9177"/>
                </a:lnTo>
                <a:cubicBezTo>
                  <a:pt x="32" y="9240"/>
                  <a:pt x="0" y="9334"/>
                  <a:pt x="0" y="9397"/>
                </a:cubicBezTo>
                <a:lnTo>
                  <a:pt x="0" y="11319"/>
                </a:lnTo>
                <a:cubicBezTo>
                  <a:pt x="0" y="11540"/>
                  <a:pt x="158" y="11697"/>
                  <a:pt x="347" y="11697"/>
                </a:cubicBezTo>
                <a:lnTo>
                  <a:pt x="2300" y="11697"/>
                </a:lnTo>
                <a:cubicBezTo>
                  <a:pt x="2363" y="11697"/>
                  <a:pt x="2489" y="11634"/>
                  <a:pt x="2521" y="11571"/>
                </a:cubicBezTo>
                <a:lnTo>
                  <a:pt x="2993" y="11099"/>
                </a:lnTo>
                <a:cubicBezTo>
                  <a:pt x="3088" y="11004"/>
                  <a:pt x="3119" y="10910"/>
                  <a:pt x="3088" y="10815"/>
                </a:cubicBezTo>
                <a:lnTo>
                  <a:pt x="2993" y="10311"/>
                </a:lnTo>
                <a:lnTo>
                  <a:pt x="3718" y="10217"/>
                </a:lnTo>
                <a:cubicBezTo>
                  <a:pt x="3876" y="10217"/>
                  <a:pt x="3970" y="10091"/>
                  <a:pt x="4033" y="9902"/>
                </a:cubicBezTo>
                <a:lnTo>
                  <a:pt x="4096" y="9208"/>
                </a:lnTo>
                <a:lnTo>
                  <a:pt x="4600" y="9271"/>
                </a:lnTo>
                <a:cubicBezTo>
                  <a:pt x="4695" y="9271"/>
                  <a:pt x="4821" y="9271"/>
                  <a:pt x="4884" y="9208"/>
                </a:cubicBezTo>
                <a:cubicBezTo>
                  <a:pt x="4978" y="9114"/>
                  <a:pt x="5010" y="9051"/>
                  <a:pt x="5010" y="8956"/>
                </a:cubicBezTo>
                <a:lnTo>
                  <a:pt x="5010" y="8326"/>
                </a:lnTo>
                <a:lnTo>
                  <a:pt x="5640" y="8326"/>
                </a:lnTo>
                <a:cubicBezTo>
                  <a:pt x="5703" y="8326"/>
                  <a:pt x="5829" y="8295"/>
                  <a:pt x="5860" y="8232"/>
                </a:cubicBezTo>
                <a:lnTo>
                  <a:pt x="6742" y="7350"/>
                </a:lnTo>
                <a:cubicBezTo>
                  <a:pt x="7131" y="7479"/>
                  <a:pt x="7533" y="7543"/>
                  <a:pt x="7931" y="7543"/>
                </a:cubicBezTo>
                <a:cubicBezTo>
                  <a:pt x="8891" y="7543"/>
                  <a:pt x="9833" y="7171"/>
                  <a:pt x="10523" y="6436"/>
                </a:cubicBezTo>
                <a:cubicBezTo>
                  <a:pt x="11972" y="4987"/>
                  <a:pt x="11972" y="2592"/>
                  <a:pt x="10523" y="1143"/>
                </a:cubicBezTo>
                <a:cubicBezTo>
                  <a:pt x="9823" y="379"/>
                  <a:pt x="8865" y="1"/>
                  <a:pt x="7901" y="1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49" name="Google Shape;7149;p50"/>
          <p:cNvSpPr/>
          <p:nvPr/>
        </p:nvSpPr>
        <p:spPr>
          <a:xfrm>
            <a:off x="5240488" y="3884643"/>
            <a:ext cx="334031" cy="334919"/>
          </a:xfrm>
          <a:custGeom>
            <a:avLst/>
            <a:gdLst/>
            <a:ahLst/>
            <a:cxnLst/>
            <a:rect l="l" t="t" r="r" b="b"/>
            <a:pathLst>
              <a:path w="11658" h="11689" extrusionOk="0">
                <a:moveTo>
                  <a:pt x="7877" y="1386"/>
                </a:moveTo>
                <a:cubicBezTo>
                  <a:pt x="9232" y="1386"/>
                  <a:pt x="10303" y="2458"/>
                  <a:pt x="10303" y="3781"/>
                </a:cubicBezTo>
                <a:lnTo>
                  <a:pt x="10303" y="4883"/>
                </a:lnTo>
                <a:cubicBezTo>
                  <a:pt x="10240" y="4883"/>
                  <a:pt x="10209" y="4946"/>
                  <a:pt x="10177" y="4946"/>
                </a:cubicBezTo>
                <a:cubicBezTo>
                  <a:pt x="10019" y="4190"/>
                  <a:pt x="9704" y="3529"/>
                  <a:pt x="9200" y="2962"/>
                </a:cubicBezTo>
                <a:lnTo>
                  <a:pt x="7720" y="4442"/>
                </a:lnTo>
                <a:cubicBezTo>
                  <a:pt x="8192" y="5072"/>
                  <a:pt x="8318" y="5860"/>
                  <a:pt x="8098" y="6648"/>
                </a:cubicBezTo>
                <a:cubicBezTo>
                  <a:pt x="8003" y="6868"/>
                  <a:pt x="7877" y="7057"/>
                  <a:pt x="7720" y="7278"/>
                </a:cubicBezTo>
                <a:lnTo>
                  <a:pt x="9200" y="8727"/>
                </a:lnTo>
                <a:cubicBezTo>
                  <a:pt x="9673" y="8160"/>
                  <a:pt x="10019" y="7498"/>
                  <a:pt x="10177" y="6742"/>
                </a:cubicBezTo>
                <a:cubicBezTo>
                  <a:pt x="10209" y="6742"/>
                  <a:pt x="10240" y="6805"/>
                  <a:pt x="10303" y="6805"/>
                </a:cubicBezTo>
                <a:lnTo>
                  <a:pt x="10303" y="7908"/>
                </a:lnTo>
                <a:cubicBezTo>
                  <a:pt x="10303" y="9231"/>
                  <a:pt x="9232" y="10302"/>
                  <a:pt x="7877" y="10302"/>
                </a:cubicBezTo>
                <a:lnTo>
                  <a:pt x="6774" y="10302"/>
                </a:lnTo>
                <a:cubicBezTo>
                  <a:pt x="6774" y="10271"/>
                  <a:pt x="6743" y="10208"/>
                  <a:pt x="6743" y="10176"/>
                </a:cubicBezTo>
                <a:cubicBezTo>
                  <a:pt x="7499" y="10019"/>
                  <a:pt x="8161" y="9704"/>
                  <a:pt x="8728" y="9200"/>
                </a:cubicBezTo>
                <a:lnTo>
                  <a:pt x="7279" y="7750"/>
                </a:lnTo>
                <a:cubicBezTo>
                  <a:pt x="7058" y="7908"/>
                  <a:pt x="6869" y="8002"/>
                  <a:pt x="6648" y="8097"/>
                </a:cubicBezTo>
                <a:cubicBezTo>
                  <a:pt x="6365" y="8160"/>
                  <a:pt x="6081" y="8223"/>
                  <a:pt x="5861" y="8223"/>
                </a:cubicBezTo>
                <a:cubicBezTo>
                  <a:pt x="5325" y="8223"/>
                  <a:pt x="4821" y="8065"/>
                  <a:pt x="4443" y="7750"/>
                </a:cubicBezTo>
                <a:lnTo>
                  <a:pt x="2962" y="9200"/>
                </a:lnTo>
                <a:cubicBezTo>
                  <a:pt x="3529" y="9672"/>
                  <a:pt x="4191" y="10019"/>
                  <a:pt x="4947" y="10176"/>
                </a:cubicBezTo>
                <a:cubicBezTo>
                  <a:pt x="4947" y="10208"/>
                  <a:pt x="4916" y="10271"/>
                  <a:pt x="4916" y="10302"/>
                </a:cubicBezTo>
                <a:lnTo>
                  <a:pt x="3813" y="10302"/>
                </a:lnTo>
                <a:cubicBezTo>
                  <a:pt x="2458" y="10302"/>
                  <a:pt x="1387" y="9231"/>
                  <a:pt x="1387" y="7908"/>
                </a:cubicBezTo>
                <a:lnTo>
                  <a:pt x="1387" y="6805"/>
                </a:lnTo>
                <a:cubicBezTo>
                  <a:pt x="1450" y="6805"/>
                  <a:pt x="1482" y="6742"/>
                  <a:pt x="1513" y="6742"/>
                </a:cubicBezTo>
                <a:cubicBezTo>
                  <a:pt x="1671" y="7498"/>
                  <a:pt x="1986" y="8160"/>
                  <a:pt x="2490" y="8727"/>
                </a:cubicBezTo>
                <a:lnTo>
                  <a:pt x="3971" y="7278"/>
                </a:lnTo>
                <a:cubicBezTo>
                  <a:pt x="3498" y="6648"/>
                  <a:pt x="3372" y="5860"/>
                  <a:pt x="3592" y="5072"/>
                </a:cubicBezTo>
                <a:cubicBezTo>
                  <a:pt x="3687" y="4820"/>
                  <a:pt x="3813" y="4631"/>
                  <a:pt x="3971" y="4442"/>
                </a:cubicBezTo>
                <a:lnTo>
                  <a:pt x="2490" y="2962"/>
                </a:lnTo>
                <a:cubicBezTo>
                  <a:pt x="2017" y="3529"/>
                  <a:pt x="1671" y="4190"/>
                  <a:pt x="1513" y="4946"/>
                </a:cubicBezTo>
                <a:cubicBezTo>
                  <a:pt x="1482" y="4946"/>
                  <a:pt x="1450" y="4883"/>
                  <a:pt x="1387" y="4883"/>
                </a:cubicBezTo>
                <a:lnTo>
                  <a:pt x="1387" y="3781"/>
                </a:lnTo>
                <a:cubicBezTo>
                  <a:pt x="1387" y="2458"/>
                  <a:pt x="2458" y="1386"/>
                  <a:pt x="3813" y="1386"/>
                </a:cubicBezTo>
                <a:lnTo>
                  <a:pt x="4916" y="1386"/>
                </a:lnTo>
                <a:cubicBezTo>
                  <a:pt x="4916" y="1418"/>
                  <a:pt x="4947" y="1481"/>
                  <a:pt x="4947" y="1512"/>
                </a:cubicBezTo>
                <a:cubicBezTo>
                  <a:pt x="4191" y="1670"/>
                  <a:pt x="3529" y="1985"/>
                  <a:pt x="2962" y="2489"/>
                </a:cubicBezTo>
                <a:lnTo>
                  <a:pt x="4443" y="3938"/>
                </a:lnTo>
                <a:cubicBezTo>
                  <a:pt x="4632" y="3781"/>
                  <a:pt x="4821" y="3686"/>
                  <a:pt x="5073" y="3592"/>
                </a:cubicBezTo>
                <a:cubicBezTo>
                  <a:pt x="5339" y="3496"/>
                  <a:pt x="5605" y="3451"/>
                  <a:pt x="5865" y="3451"/>
                </a:cubicBezTo>
                <a:cubicBezTo>
                  <a:pt x="6375" y="3451"/>
                  <a:pt x="6861" y="3625"/>
                  <a:pt x="7279" y="3938"/>
                </a:cubicBezTo>
                <a:lnTo>
                  <a:pt x="8728" y="2489"/>
                </a:lnTo>
                <a:cubicBezTo>
                  <a:pt x="8161" y="2016"/>
                  <a:pt x="7499" y="1670"/>
                  <a:pt x="6743" y="1512"/>
                </a:cubicBezTo>
                <a:cubicBezTo>
                  <a:pt x="6743" y="1481"/>
                  <a:pt x="6774" y="1418"/>
                  <a:pt x="6774" y="1386"/>
                </a:cubicBezTo>
                <a:close/>
                <a:moveTo>
                  <a:pt x="5829" y="0"/>
                </a:moveTo>
                <a:cubicBezTo>
                  <a:pt x="5420" y="0"/>
                  <a:pt x="5010" y="315"/>
                  <a:pt x="4884" y="725"/>
                </a:cubicBezTo>
                <a:lnTo>
                  <a:pt x="3782" y="725"/>
                </a:lnTo>
                <a:cubicBezTo>
                  <a:pt x="2112" y="725"/>
                  <a:pt x="726" y="2111"/>
                  <a:pt x="726" y="3781"/>
                </a:cubicBezTo>
                <a:lnTo>
                  <a:pt x="726" y="4883"/>
                </a:lnTo>
                <a:cubicBezTo>
                  <a:pt x="316" y="5041"/>
                  <a:pt x="1" y="5419"/>
                  <a:pt x="1" y="5829"/>
                </a:cubicBezTo>
                <a:cubicBezTo>
                  <a:pt x="1" y="6270"/>
                  <a:pt x="316" y="6679"/>
                  <a:pt x="726" y="6774"/>
                </a:cubicBezTo>
                <a:lnTo>
                  <a:pt x="726" y="7876"/>
                </a:lnTo>
                <a:cubicBezTo>
                  <a:pt x="726" y="9578"/>
                  <a:pt x="2112" y="10964"/>
                  <a:pt x="3782" y="10964"/>
                </a:cubicBezTo>
                <a:lnTo>
                  <a:pt x="4884" y="10964"/>
                </a:lnTo>
                <a:cubicBezTo>
                  <a:pt x="5042" y="11342"/>
                  <a:pt x="5420" y="11688"/>
                  <a:pt x="5829" y="11688"/>
                </a:cubicBezTo>
                <a:cubicBezTo>
                  <a:pt x="6270" y="11688"/>
                  <a:pt x="6680" y="11342"/>
                  <a:pt x="6774" y="10964"/>
                </a:cubicBezTo>
                <a:lnTo>
                  <a:pt x="7877" y="10964"/>
                </a:lnTo>
                <a:cubicBezTo>
                  <a:pt x="9578" y="10964"/>
                  <a:pt x="10965" y="9578"/>
                  <a:pt x="10965" y="7876"/>
                </a:cubicBezTo>
                <a:lnTo>
                  <a:pt x="10965" y="6774"/>
                </a:lnTo>
                <a:cubicBezTo>
                  <a:pt x="11343" y="6616"/>
                  <a:pt x="11658" y="6270"/>
                  <a:pt x="11658" y="5829"/>
                </a:cubicBezTo>
                <a:cubicBezTo>
                  <a:pt x="11658" y="5419"/>
                  <a:pt x="11343" y="5072"/>
                  <a:pt x="10965" y="4883"/>
                </a:cubicBezTo>
                <a:lnTo>
                  <a:pt x="10965" y="3781"/>
                </a:lnTo>
                <a:cubicBezTo>
                  <a:pt x="10965" y="2111"/>
                  <a:pt x="9578" y="725"/>
                  <a:pt x="7877" y="725"/>
                </a:cubicBezTo>
                <a:lnTo>
                  <a:pt x="6774" y="725"/>
                </a:lnTo>
                <a:cubicBezTo>
                  <a:pt x="6617" y="315"/>
                  <a:pt x="6270" y="0"/>
                  <a:pt x="5829" y="0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150" name="Google Shape;7150;p50"/>
          <p:cNvGrpSpPr/>
          <p:nvPr/>
        </p:nvGrpSpPr>
        <p:grpSpPr>
          <a:xfrm>
            <a:off x="7354858" y="3057140"/>
            <a:ext cx="334919" cy="334031"/>
            <a:chOff x="-30345325" y="3184750"/>
            <a:chExt cx="292225" cy="291450"/>
          </a:xfrm>
          <a:solidFill>
            <a:srgbClr val="171536"/>
          </a:solidFill>
        </p:grpSpPr>
        <p:sp>
          <p:nvSpPr>
            <p:cNvPr id="7151" name="Google Shape;7151;p50"/>
            <p:cNvSpPr/>
            <p:nvPr/>
          </p:nvSpPr>
          <p:spPr>
            <a:xfrm>
              <a:off x="-30328000" y="3184750"/>
              <a:ext cx="258375" cy="120950"/>
            </a:xfrm>
            <a:custGeom>
              <a:avLst/>
              <a:gdLst/>
              <a:ahLst/>
              <a:cxnLst/>
              <a:rect l="l" t="t" r="r" b="b"/>
              <a:pathLst>
                <a:path w="10335" h="4838" extrusionOk="0">
                  <a:moveTo>
                    <a:pt x="1040" y="0"/>
                  </a:moveTo>
                  <a:cubicBezTo>
                    <a:pt x="473" y="0"/>
                    <a:pt x="1" y="473"/>
                    <a:pt x="1" y="1071"/>
                  </a:cubicBezTo>
                  <a:lnTo>
                    <a:pt x="1" y="2458"/>
                  </a:lnTo>
                  <a:cubicBezTo>
                    <a:pt x="1" y="2993"/>
                    <a:pt x="473" y="3466"/>
                    <a:pt x="1040" y="3466"/>
                  </a:cubicBezTo>
                  <a:lnTo>
                    <a:pt x="2048" y="3466"/>
                  </a:lnTo>
                  <a:lnTo>
                    <a:pt x="2048" y="4505"/>
                  </a:lnTo>
                  <a:cubicBezTo>
                    <a:pt x="2048" y="4663"/>
                    <a:pt x="2143" y="4757"/>
                    <a:pt x="2269" y="4820"/>
                  </a:cubicBezTo>
                  <a:cubicBezTo>
                    <a:pt x="2300" y="4831"/>
                    <a:pt x="2339" y="4838"/>
                    <a:pt x="2380" y="4838"/>
                  </a:cubicBezTo>
                  <a:cubicBezTo>
                    <a:pt x="2461" y="4838"/>
                    <a:pt x="2552" y="4810"/>
                    <a:pt x="2615" y="4726"/>
                  </a:cubicBezTo>
                  <a:lnTo>
                    <a:pt x="3876" y="3466"/>
                  </a:lnTo>
                  <a:lnTo>
                    <a:pt x="6365" y="3466"/>
                  </a:lnTo>
                  <a:lnTo>
                    <a:pt x="7625" y="4726"/>
                  </a:lnTo>
                  <a:cubicBezTo>
                    <a:pt x="7688" y="4810"/>
                    <a:pt x="7765" y="4838"/>
                    <a:pt x="7846" y="4838"/>
                  </a:cubicBezTo>
                  <a:cubicBezTo>
                    <a:pt x="7887" y="4838"/>
                    <a:pt x="7929" y="4831"/>
                    <a:pt x="7971" y="4820"/>
                  </a:cubicBezTo>
                  <a:cubicBezTo>
                    <a:pt x="8097" y="4789"/>
                    <a:pt x="8160" y="4631"/>
                    <a:pt x="8160" y="4505"/>
                  </a:cubicBezTo>
                  <a:lnTo>
                    <a:pt x="8160" y="3466"/>
                  </a:lnTo>
                  <a:lnTo>
                    <a:pt x="9231" y="3466"/>
                  </a:lnTo>
                  <a:cubicBezTo>
                    <a:pt x="9862" y="3466"/>
                    <a:pt x="10334" y="2993"/>
                    <a:pt x="10334" y="2458"/>
                  </a:cubicBezTo>
                  <a:lnTo>
                    <a:pt x="10334" y="1071"/>
                  </a:lnTo>
                  <a:cubicBezTo>
                    <a:pt x="10334" y="536"/>
                    <a:pt x="9862" y="0"/>
                    <a:pt x="929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2" name="Google Shape;7152;p50"/>
            <p:cNvSpPr/>
            <p:nvPr/>
          </p:nvSpPr>
          <p:spPr>
            <a:xfrm>
              <a:off x="-30310675" y="3322575"/>
              <a:ext cx="68550" cy="69350"/>
            </a:xfrm>
            <a:custGeom>
              <a:avLst/>
              <a:gdLst/>
              <a:ahLst/>
              <a:cxnLst/>
              <a:rect l="l" t="t" r="r" b="b"/>
              <a:pathLst>
                <a:path w="2742" h="2774" extrusionOk="0">
                  <a:moveTo>
                    <a:pt x="1387" y="1"/>
                  </a:moveTo>
                  <a:cubicBezTo>
                    <a:pt x="599" y="1"/>
                    <a:pt x="1" y="631"/>
                    <a:pt x="1" y="1387"/>
                  </a:cubicBezTo>
                  <a:cubicBezTo>
                    <a:pt x="1" y="2143"/>
                    <a:pt x="599" y="2773"/>
                    <a:pt x="1387" y="2773"/>
                  </a:cubicBezTo>
                  <a:cubicBezTo>
                    <a:pt x="2143" y="2773"/>
                    <a:pt x="2742" y="2143"/>
                    <a:pt x="2742" y="1387"/>
                  </a:cubicBezTo>
                  <a:cubicBezTo>
                    <a:pt x="2742" y="631"/>
                    <a:pt x="2143" y="1"/>
                    <a:pt x="138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3" name="Google Shape;7153;p50"/>
            <p:cNvSpPr/>
            <p:nvPr/>
          </p:nvSpPr>
          <p:spPr>
            <a:xfrm>
              <a:off x="-30345325" y="3408425"/>
              <a:ext cx="137075" cy="67775"/>
            </a:xfrm>
            <a:custGeom>
              <a:avLst/>
              <a:gdLst/>
              <a:ahLst/>
              <a:cxnLst/>
              <a:rect l="l" t="t" r="r" b="b"/>
              <a:pathLst>
                <a:path w="5483" h="2711" extrusionOk="0">
                  <a:moveTo>
                    <a:pt x="2741" y="1"/>
                  </a:moveTo>
                  <a:cubicBezTo>
                    <a:pt x="1387" y="1"/>
                    <a:pt x="221" y="1040"/>
                    <a:pt x="32" y="2332"/>
                  </a:cubicBezTo>
                  <a:cubicBezTo>
                    <a:pt x="0" y="2521"/>
                    <a:pt x="158" y="2710"/>
                    <a:pt x="378" y="2710"/>
                  </a:cubicBezTo>
                  <a:lnTo>
                    <a:pt x="5104" y="2710"/>
                  </a:lnTo>
                  <a:cubicBezTo>
                    <a:pt x="5325" y="2710"/>
                    <a:pt x="5482" y="2521"/>
                    <a:pt x="5482" y="2332"/>
                  </a:cubicBezTo>
                  <a:cubicBezTo>
                    <a:pt x="5262" y="977"/>
                    <a:pt x="4128" y="1"/>
                    <a:pt x="274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4" name="Google Shape;7154;p50"/>
            <p:cNvSpPr/>
            <p:nvPr/>
          </p:nvSpPr>
          <p:spPr>
            <a:xfrm>
              <a:off x="-30156300" y="3322575"/>
              <a:ext cx="68550" cy="69350"/>
            </a:xfrm>
            <a:custGeom>
              <a:avLst/>
              <a:gdLst/>
              <a:ahLst/>
              <a:cxnLst/>
              <a:rect l="l" t="t" r="r" b="b"/>
              <a:pathLst>
                <a:path w="2742" h="2774" extrusionOk="0">
                  <a:moveTo>
                    <a:pt x="1387" y="1"/>
                  </a:moveTo>
                  <a:cubicBezTo>
                    <a:pt x="631" y="1"/>
                    <a:pt x="1" y="631"/>
                    <a:pt x="1" y="1387"/>
                  </a:cubicBezTo>
                  <a:cubicBezTo>
                    <a:pt x="1" y="2143"/>
                    <a:pt x="631" y="2773"/>
                    <a:pt x="1387" y="2773"/>
                  </a:cubicBezTo>
                  <a:cubicBezTo>
                    <a:pt x="2111" y="2773"/>
                    <a:pt x="2742" y="2143"/>
                    <a:pt x="2742" y="1387"/>
                  </a:cubicBezTo>
                  <a:cubicBezTo>
                    <a:pt x="2742" y="631"/>
                    <a:pt x="2111" y="1"/>
                    <a:pt x="138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5" name="Google Shape;7155;p50"/>
            <p:cNvSpPr/>
            <p:nvPr/>
          </p:nvSpPr>
          <p:spPr>
            <a:xfrm>
              <a:off x="-30190950" y="3408425"/>
              <a:ext cx="137850" cy="67775"/>
            </a:xfrm>
            <a:custGeom>
              <a:avLst/>
              <a:gdLst/>
              <a:ahLst/>
              <a:cxnLst/>
              <a:rect l="l" t="t" r="r" b="b"/>
              <a:pathLst>
                <a:path w="5514" h="2711" extrusionOk="0">
                  <a:moveTo>
                    <a:pt x="2773" y="1"/>
                  </a:moveTo>
                  <a:cubicBezTo>
                    <a:pt x="1387" y="1"/>
                    <a:pt x="252" y="1040"/>
                    <a:pt x="32" y="2332"/>
                  </a:cubicBezTo>
                  <a:cubicBezTo>
                    <a:pt x="0" y="2521"/>
                    <a:pt x="158" y="2710"/>
                    <a:pt x="410" y="2710"/>
                  </a:cubicBezTo>
                  <a:lnTo>
                    <a:pt x="5167" y="2710"/>
                  </a:lnTo>
                  <a:cubicBezTo>
                    <a:pt x="5356" y="2710"/>
                    <a:pt x="5514" y="2521"/>
                    <a:pt x="5514" y="2332"/>
                  </a:cubicBezTo>
                  <a:cubicBezTo>
                    <a:pt x="5293" y="977"/>
                    <a:pt x="4128" y="1"/>
                    <a:pt x="277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156" name="Google Shape;7156;p50"/>
          <p:cNvGrpSpPr/>
          <p:nvPr/>
        </p:nvGrpSpPr>
        <p:grpSpPr>
          <a:xfrm>
            <a:off x="1449844" y="3057139"/>
            <a:ext cx="334031" cy="334031"/>
            <a:chOff x="-35481425" y="3202075"/>
            <a:chExt cx="291450" cy="291450"/>
          </a:xfrm>
          <a:solidFill>
            <a:srgbClr val="171536"/>
          </a:solidFill>
        </p:grpSpPr>
        <p:sp>
          <p:nvSpPr>
            <p:cNvPr id="7157" name="Google Shape;7157;p50"/>
            <p:cNvSpPr/>
            <p:nvPr/>
          </p:nvSpPr>
          <p:spPr>
            <a:xfrm>
              <a:off x="-35414475" y="3304600"/>
              <a:ext cx="154400" cy="85975"/>
            </a:xfrm>
            <a:custGeom>
              <a:avLst/>
              <a:gdLst/>
              <a:ahLst/>
              <a:cxnLst/>
              <a:rect l="l" t="t" r="r" b="b"/>
              <a:pathLst>
                <a:path w="6176" h="3439" extrusionOk="0">
                  <a:moveTo>
                    <a:pt x="4433" y="0"/>
                  </a:moveTo>
                  <a:cubicBezTo>
                    <a:pt x="4393" y="0"/>
                    <a:pt x="4354" y="8"/>
                    <a:pt x="4317" y="26"/>
                  </a:cubicBezTo>
                  <a:cubicBezTo>
                    <a:pt x="4191" y="58"/>
                    <a:pt x="4128" y="216"/>
                    <a:pt x="4128" y="342"/>
                  </a:cubicBezTo>
                  <a:lnTo>
                    <a:pt x="4128" y="1003"/>
                  </a:lnTo>
                  <a:lnTo>
                    <a:pt x="2048" y="1003"/>
                  </a:lnTo>
                  <a:lnTo>
                    <a:pt x="2048" y="342"/>
                  </a:lnTo>
                  <a:cubicBezTo>
                    <a:pt x="2048" y="184"/>
                    <a:pt x="1954" y="58"/>
                    <a:pt x="1828" y="26"/>
                  </a:cubicBezTo>
                  <a:cubicBezTo>
                    <a:pt x="1793" y="15"/>
                    <a:pt x="1750" y="8"/>
                    <a:pt x="1705" y="8"/>
                  </a:cubicBezTo>
                  <a:cubicBezTo>
                    <a:pt x="1626" y="8"/>
                    <a:pt x="1541" y="30"/>
                    <a:pt x="1481" y="89"/>
                  </a:cubicBezTo>
                  <a:lnTo>
                    <a:pt x="95" y="1476"/>
                  </a:lnTo>
                  <a:cubicBezTo>
                    <a:pt x="0" y="1602"/>
                    <a:pt x="0" y="1822"/>
                    <a:pt x="95" y="1948"/>
                  </a:cubicBezTo>
                  <a:lnTo>
                    <a:pt x="1481" y="3334"/>
                  </a:lnTo>
                  <a:cubicBezTo>
                    <a:pt x="1548" y="3379"/>
                    <a:pt x="1646" y="3424"/>
                    <a:pt x="1732" y="3424"/>
                  </a:cubicBezTo>
                  <a:cubicBezTo>
                    <a:pt x="1767" y="3424"/>
                    <a:pt x="1800" y="3416"/>
                    <a:pt x="1828" y="3398"/>
                  </a:cubicBezTo>
                  <a:cubicBezTo>
                    <a:pt x="1954" y="3366"/>
                    <a:pt x="2048" y="3208"/>
                    <a:pt x="2048" y="3082"/>
                  </a:cubicBezTo>
                  <a:lnTo>
                    <a:pt x="2048" y="2421"/>
                  </a:lnTo>
                  <a:lnTo>
                    <a:pt x="4128" y="2421"/>
                  </a:lnTo>
                  <a:lnTo>
                    <a:pt x="4128" y="3082"/>
                  </a:lnTo>
                  <a:cubicBezTo>
                    <a:pt x="4128" y="3240"/>
                    <a:pt x="4191" y="3366"/>
                    <a:pt x="4317" y="3398"/>
                  </a:cubicBezTo>
                  <a:cubicBezTo>
                    <a:pt x="4369" y="3424"/>
                    <a:pt x="4426" y="3439"/>
                    <a:pt x="4483" y="3439"/>
                  </a:cubicBezTo>
                  <a:cubicBezTo>
                    <a:pt x="4562" y="3439"/>
                    <a:pt x="4639" y="3408"/>
                    <a:pt x="4695" y="3334"/>
                  </a:cubicBezTo>
                  <a:lnTo>
                    <a:pt x="6049" y="1948"/>
                  </a:lnTo>
                  <a:cubicBezTo>
                    <a:pt x="6175" y="1822"/>
                    <a:pt x="6175" y="1602"/>
                    <a:pt x="6049" y="1476"/>
                  </a:cubicBezTo>
                  <a:lnTo>
                    <a:pt x="4695" y="89"/>
                  </a:lnTo>
                  <a:cubicBezTo>
                    <a:pt x="4628" y="45"/>
                    <a:pt x="4530" y="0"/>
                    <a:pt x="443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8" name="Google Shape;7158;p50"/>
            <p:cNvSpPr/>
            <p:nvPr/>
          </p:nvSpPr>
          <p:spPr>
            <a:xfrm>
              <a:off x="-35413700" y="3202075"/>
              <a:ext cx="34700" cy="103200"/>
            </a:xfrm>
            <a:custGeom>
              <a:avLst/>
              <a:gdLst/>
              <a:ahLst/>
              <a:cxnLst/>
              <a:rect l="l" t="t" r="r" b="b"/>
              <a:pathLst>
                <a:path w="1388" h="4128" extrusionOk="0">
                  <a:moveTo>
                    <a:pt x="1" y="0"/>
                  </a:moveTo>
                  <a:lnTo>
                    <a:pt x="1" y="4127"/>
                  </a:lnTo>
                  <a:lnTo>
                    <a:pt x="348" y="4127"/>
                  </a:lnTo>
                  <a:cubicBezTo>
                    <a:pt x="915" y="4127"/>
                    <a:pt x="1387" y="3655"/>
                    <a:pt x="1387" y="3088"/>
                  </a:cubicBezTo>
                  <a:lnTo>
                    <a:pt x="1387" y="1009"/>
                  </a:lnTo>
                  <a:cubicBezTo>
                    <a:pt x="1387" y="473"/>
                    <a:pt x="915" y="0"/>
                    <a:pt x="34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9" name="Google Shape;7159;p50"/>
            <p:cNvSpPr/>
            <p:nvPr/>
          </p:nvSpPr>
          <p:spPr>
            <a:xfrm>
              <a:off x="-35413700" y="3389525"/>
              <a:ext cx="34700" cy="103250"/>
            </a:xfrm>
            <a:custGeom>
              <a:avLst/>
              <a:gdLst/>
              <a:ahLst/>
              <a:cxnLst/>
              <a:rect l="l" t="t" r="r" b="b"/>
              <a:pathLst>
                <a:path w="1388" h="4130" extrusionOk="0">
                  <a:moveTo>
                    <a:pt x="1" y="1"/>
                  </a:moveTo>
                  <a:lnTo>
                    <a:pt x="1" y="4128"/>
                  </a:lnTo>
                  <a:lnTo>
                    <a:pt x="348" y="4128"/>
                  </a:lnTo>
                  <a:cubicBezTo>
                    <a:pt x="367" y="4129"/>
                    <a:pt x="386" y="4129"/>
                    <a:pt x="405" y="4129"/>
                  </a:cubicBezTo>
                  <a:cubicBezTo>
                    <a:pt x="946" y="4129"/>
                    <a:pt x="1387" y="3698"/>
                    <a:pt x="1387" y="3119"/>
                  </a:cubicBezTo>
                  <a:lnTo>
                    <a:pt x="1387" y="1040"/>
                  </a:lnTo>
                  <a:cubicBezTo>
                    <a:pt x="1387" y="473"/>
                    <a:pt x="915" y="1"/>
                    <a:pt x="34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0" name="Google Shape;7160;p50"/>
            <p:cNvSpPr/>
            <p:nvPr/>
          </p:nvSpPr>
          <p:spPr>
            <a:xfrm>
              <a:off x="-35292400" y="3202075"/>
              <a:ext cx="33900" cy="103200"/>
            </a:xfrm>
            <a:custGeom>
              <a:avLst/>
              <a:gdLst/>
              <a:ahLst/>
              <a:cxnLst/>
              <a:rect l="l" t="t" r="r" b="b"/>
              <a:pathLst>
                <a:path w="1356" h="4128" extrusionOk="0">
                  <a:moveTo>
                    <a:pt x="1009" y="0"/>
                  </a:moveTo>
                  <a:cubicBezTo>
                    <a:pt x="473" y="0"/>
                    <a:pt x="1" y="473"/>
                    <a:pt x="1" y="1009"/>
                  </a:cubicBezTo>
                  <a:lnTo>
                    <a:pt x="1" y="3088"/>
                  </a:lnTo>
                  <a:cubicBezTo>
                    <a:pt x="1" y="3655"/>
                    <a:pt x="410" y="4127"/>
                    <a:pt x="1009" y="4127"/>
                  </a:cubicBezTo>
                  <a:lnTo>
                    <a:pt x="1355" y="4127"/>
                  </a:lnTo>
                  <a:lnTo>
                    <a:pt x="135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1" name="Google Shape;7161;p50"/>
            <p:cNvSpPr/>
            <p:nvPr/>
          </p:nvSpPr>
          <p:spPr>
            <a:xfrm>
              <a:off x="-35241200" y="3202850"/>
              <a:ext cx="51225" cy="290675"/>
            </a:xfrm>
            <a:custGeom>
              <a:avLst/>
              <a:gdLst/>
              <a:ahLst/>
              <a:cxnLst/>
              <a:rect l="l" t="t" r="r" b="b"/>
              <a:pathLst>
                <a:path w="2049" h="11627" extrusionOk="0">
                  <a:moveTo>
                    <a:pt x="1" y="1"/>
                  </a:moveTo>
                  <a:lnTo>
                    <a:pt x="1" y="11626"/>
                  </a:lnTo>
                  <a:cubicBezTo>
                    <a:pt x="1135" y="11469"/>
                    <a:pt x="2048" y="10460"/>
                    <a:pt x="2048" y="9263"/>
                  </a:cubicBezTo>
                  <a:lnTo>
                    <a:pt x="2048" y="2395"/>
                  </a:lnTo>
                  <a:cubicBezTo>
                    <a:pt x="2048" y="1167"/>
                    <a:pt x="1135" y="158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2" name="Google Shape;7162;p50"/>
            <p:cNvSpPr/>
            <p:nvPr/>
          </p:nvSpPr>
          <p:spPr>
            <a:xfrm>
              <a:off x="-35292400" y="3389525"/>
              <a:ext cx="33900" cy="104000"/>
            </a:xfrm>
            <a:custGeom>
              <a:avLst/>
              <a:gdLst/>
              <a:ahLst/>
              <a:cxnLst/>
              <a:rect l="l" t="t" r="r" b="b"/>
              <a:pathLst>
                <a:path w="1356" h="4160" extrusionOk="0">
                  <a:moveTo>
                    <a:pt x="1009" y="1"/>
                  </a:moveTo>
                  <a:cubicBezTo>
                    <a:pt x="473" y="1"/>
                    <a:pt x="1" y="473"/>
                    <a:pt x="1" y="1040"/>
                  </a:cubicBezTo>
                  <a:lnTo>
                    <a:pt x="1" y="3119"/>
                  </a:lnTo>
                  <a:cubicBezTo>
                    <a:pt x="1" y="3718"/>
                    <a:pt x="410" y="4159"/>
                    <a:pt x="1009" y="4159"/>
                  </a:cubicBezTo>
                  <a:lnTo>
                    <a:pt x="1355" y="4159"/>
                  </a:lnTo>
                  <a:lnTo>
                    <a:pt x="1355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3" name="Google Shape;7163;p50"/>
            <p:cNvSpPr/>
            <p:nvPr/>
          </p:nvSpPr>
          <p:spPr>
            <a:xfrm>
              <a:off x="-35481425" y="3202075"/>
              <a:ext cx="51225" cy="289875"/>
            </a:xfrm>
            <a:custGeom>
              <a:avLst/>
              <a:gdLst/>
              <a:ahLst/>
              <a:cxnLst/>
              <a:rect l="l" t="t" r="r" b="b"/>
              <a:pathLst>
                <a:path w="2049" h="11595" extrusionOk="0">
                  <a:moveTo>
                    <a:pt x="2048" y="0"/>
                  </a:moveTo>
                  <a:cubicBezTo>
                    <a:pt x="883" y="158"/>
                    <a:pt x="1" y="1166"/>
                    <a:pt x="1" y="2363"/>
                  </a:cubicBezTo>
                  <a:lnTo>
                    <a:pt x="1" y="9200"/>
                  </a:lnTo>
                  <a:cubicBezTo>
                    <a:pt x="1" y="10460"/>
                    <a:pt x="851" y="11437"/>
                    <a:pt x="2048" y="11594"/>
                  </a:cubicBezTo>
                  <a:lnTo>
                    <a:pt x="2048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164" name="Google Shape;7164;p50"/>
          <p:cNvGrpSpPr/>
          <p:nvPr/>
        </p:nvGrpSpPr>
        <p:grpSpPr>
          <a:xfrm>
            <a:off x="1449400" y="3474176"/>
            <a:ext cx="334919" cy="333114"/>
            <a:chOff x="-35482200" y="3561225"/>
            <a:chExt cx="292225" cy="290650"/>
          </a:xfrm>
          <a:solidFill>
            <a:srgbClr val="171536"/>
          </a:solidFill>
        </p:grpSpPr>
        <p:sp>
          <p:nvSpPr>
            <p:cNvPr id="7165" name="Google Shape;7165;p50"/>
            <p:cNvSpPr/>
            <p:nvPr/>
          </p:nvSpPr>
          <p:spPr>
            <a:xfrm>
              <a:off x="-35482200" y="3749475"/>
              <a:ext cx="292225" cy="102400"/>
            </a:xfrm>
            <a:custGeom>
              <a:avLst/>
              <a:gdLst/>
              <a:ahLst/>
              <a:cxnLst/>
              <a:rect l="l" t="t" r="r" b="b"/>
              <a:pathLst>
                <a:path w="11689" h="4096" extrusionOk="0">
                  <a:moveTo>
                    <a:pt x="1701" y="0"/>
                  </a:moveTo>
                  <a:cubicBezTo>
                    <a:pt x="1040" y="0"/>
                    <a:pt x="473" y="315"/>
                    <a:pt x="63" y="819"/>
                  </a:cubicBezTo>
                  <a:cubicBezTo>
                    <a:pt x="0" y="945"/>
                    <a:pt x="0" y="1040"/>
                    <a:pt x="32" y="1166"/>
                  </a:cubicBezTo>
                  <a:cubicBezTo>
                    <a:pt x="63" y="1292"/>
                    <a:pt x="189" y="1355"/>
                    <a:pt x="347" y="1355"/>
                  </a:cubicBezTo>
                  <a:lnTo>
                    <a:pt x="1008" y="1355"/>
                  </a:lnTo>
                  <a:cubicBezTo>
                    <a:pt x="1418" y="1355"/>
                    <a:pt x="1670" y="1670"/>
                    <a:pt x="1670" y="2048"/>
                  </a:cubicBezTo>
                  <a:cubicBezTo>
                    <a:pt x="1670" y="2426"/>
                    <a:pt x="1355" y="2710"/>
                    <a:pt x="1008" y="2710"/>
                  </a:cubicBezTo>
                  <a:lnTo>
                    <a:pt x="347" y="2710"/>
                  </a:lnTo>
                  <a:cubicBezTo>
                    <a:pt x="221" y="2710"/>
                    <a:pt x="95" y="2773"/>
                    <a:pt x="32" y="2899"/>
                  </a:cubicBezTo>
                  <a:cubicBezTo>
                    <a:pt x="0" y="3025"/>
                    <a:pt x="0" y="3151"/>
                    <a:pt x="63" y="3245"/>
                  </a:cubicBezTo>
                  <a:cubicBezTo>
                    <a:pt x="410" y="3781"/>
                    <a:pt x="1040" y="4096"/>
                    <a:pt x="1701" y="4096"/>
                  </a:cubicBezTo>
                  <a:cubicBezTo>
                    <a:pt x="2615" y="4096"/>
                    <a:pt x="3371" y="3497"/>
                    <a:pt x="3655" y="2710"/>
                  </a:cubicBezTo>
                  <a:lnTo>
                    <a:pt x="8065" y="2710"/>
                  </a:lnTo>
                  <a:cubicBezTo>
                    <a:pt x="8317" y="3497"/>
                    <a:pt x="9073" y="4096"/>
                    <a:pt x="9987" y="4096"/>
                  </a:cubicBezTo>
                  <a:cubicBezTo>
                    <a:pt x="10649" y="4096"/>
                    <a:pt x="11247" y="3781"/>
                    <a:pt x="11594" y="3245"/>
                  </a:cubicBezTo>
                  <a:cubicBezTo>
                    <a:pt x="11688" y="3119"/>
                    <a:pt x="11688" y="3025"/>
                    <a:pt x="11625" y="2899"/>
                  </a:cubicBezTo>
                  <a:cubicBezTo>
                    <a:pt x="11594" y="2773"/>
                    <a:pt x="11468" y="2710"/>
                    <a:pt x="11310" y="2710"/>
                  </a:cubicBezTo>
                  <a:lnTo>
                    <a:pt x="10649" y="2710"/>
                  </a:lnTo>
                  <a:cubicBezTo>
                    <a:pt x="10271" y="2710"/>
                    <a:pt x="9987" y="2395"/>
                    <a:pt x="9987" y="2048"/>
                  </a:cubicBezTo>
                  <a:cubicBezTo>
                    <a:pt x="9987" y="1670"/>
                    <a:pt x="10302" y="1355"/>
                    <a:pt x="10649" y="1355"/>
                  </a:cubicBezTo>
                  <a:lnTo>
                    <a:pt x="11310" y="1355"/>
                  </a:lnTo>
                  <a:cubicBezTo>
                    <a:pt x="11436" y="1355"/>
                    <a:pt x="11562" y="1292"/>
                    <a:pt x="11625" y="1166"/>
                  </a:cubicBezTo>
                  <a:cubicBezTo>
                    <a:pt x="11688" y="1040"/>
                    <a:pt x="11688" y="945"/>
                    <a:pt x="11594" y="819"/>
                  </a:cubicBezTo>
                  <a:cubicBezTo>
                    <a:pt x="11247" y="315"/>
                    <a:pt x="10649" y="0"/>
                    <a:pt x="9987" y="0"/>
                  </a:cubicBezTo>
                  <a:cubicBezTo>
                    <a:pt x="9073" y="0"/>
                    <a:pt x="8349" y="567"/>
                    <a:pt x="8065" y="1355"/>
                  </a:cubicBezTo>
                  <a:lnTo>
                    <a:pt x="3655" y="1355"/>
                  </a:lnTo>
                  <a:cubicBezTo>
                    <a:pt x="3371" y="567"/>
                    <a:pt x="2615" y="0"/>
                    <a:pt x="170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6" name="Google Shape;7166;p50"/>
            <p:cNvSpPr/>
            <p:nvPr/>
          </p:nvSpPr>
          <p:spPr>
            <a:xfrm>
              <a:off x="-35371150" y="3561225"/>
              <a:ext cx="68550" cy="68550"/>
            </a:xfrm>
            <a:custGeom>
              <a:avLst/>
              <a:gdLst/>
              <a:ahLst/>
              <a:cxnLst/>
              <a:rect l="l" t="t" r="r" b="b"/>
              <a:pathLst>
                <a:path w="2742" h="2742" extrusionOk="0">
                  <a:moveTo>
                    <a:pt x="1355" y="1"/>
                  </a:moveTo>
                  <a:cubicBezTo>
                    <a:pt x="630" y="1"/>
                    <a:pt x="0" y="631"/>
                    <a:pt x="0" y="1387"/>
                  </a:cubicBezTo>
                  <a:cubicBezTo>
                    <a:pt x="0" y="2111"/>
                    <a:pt x="630" y="2741"/>
                    <a:pt x="1355" y="2741"/>
                  </a:cubicBezTo>
                  <a:cubicBezTo>
                    <a:pt x="2111" y="2741"/>
                    <a:pt x="2741" y="2111"/>
                    <a:pt x="2741" y="1387"/>
                  </a:cubicBezTo>
                  <a:cubicBezTo>
                    <a:pt x="2741" y="631"/>
                    <a:pt x="2111" y="1"/>
                    <a:pt x="135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7" name="Google Shape;7167;p50"/>
            <p:cNvSpPr/>
            <p:nvPr/>
          </p:nvSpPr>
          <p:spPr>
            <a:xfrm>
              <a:off x="-35405025" y="3647075"/>
              <a:ext cx="136275" cy="119750"/>
            </a:xfrm>
            <a:custGeom>
              <a:avLst/>
              <a:gdLst/>
              <a:ahLst/>
              <a:cxnLst/>
              <a:rect l="l" t="t" r="r" b="b"/>
              <a:pathLst>
                <a:path w="5451" h="4790" extrusionOk="0">
                  <a:moveTo>
                    <a:pt x="2710" y="1"/>
                  </a:moveTo>
                  <a:cubicBezTo>
                    <a:pt x="1387" y="1"/>
                    <a:pt x="253" y="1009"/>
                    <a:pt x="32" y="2300"/>
                  </a:cubicBezTo>
                  <a:cubicBezTo>
                    <a:pt x="1" y="2521"/>
                    <a:pt x="158" y="2710"/>
                    <a:pt x="410" y="2710"/>
                  </a:cubicBezTo>
                  <a:lnTo>
                    <a:pt x="2395" y="2710"/>
                  </a:lnTo>
                  <a:lnTo>
                    <a:pt x="2395" y="4789"/>
                  </a:lnTo>
                  <a:lnTo>
                    <a:pt x="3088" y="4789"/>
                  </a:lnTo>
                  <a:lnTo>
                    <a:pt x="3088" y="2710"/>
                  </a:lnTo>
                  <a:lnTo>
                    <a:pt x="5073" y="2710"/>
                  </a:lnTo>
                  <a:cubicBezTo>
                    <a:pt x="5293" y="2710"/>
                    <a:pt x="5451" y="2521"/>
                    <a:pt x="5451" y="2300"/>
                  </a:cubicBezTo>
                  <a:cubicBezTo>
                    <a:pt x="5230" y="977"/>
                    <a:pt x="4096" y="1"/>
                    <a:pt x="271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168" name="Google Shape;7168;p50"/>
          <p:cNvGrpSpPr/>
          <p:nvPr/>
        </p:nvGrpSpPr>
        <p:grpSpPr>
          <a:xfrm>
            <a:off x="1449844" y="3884924"/>
            <a:ext cx="334031" cy="334002"/>
            <a:chOff x="-35481425" y="3919600"/>
            <a:chExt cx="291450" cy="291425"/>
          </a:xfrm>
          <a:solidFill>
            <a:srgbClr val="171536"/>
          </a:solidFill>
        </p:grpSpPr>
        <p:sp>
          <p:nvSpPr>
            <p:cNvPr id="7169" name="Google Shape;7169;p50"/>
            <p:cNvSpPr/>
            <p:nvPr/>
          </p:nvSpPr>
          <p:spPr>
            <a:xfrm>
              <a:off x="-35327050" y="4125150"/>
              <a:ext cx="84300" cy="85100"/>
            </a:xfrm>
            <a:custGeom>
              <a:avLst/>
              <a:gdLst/>
              <a:ahLst/>
              <a:cxnLst/>
              <a:rect l="l" t="t" r="r" b="b"/>
              <a:pathLst>
                <a:path w="3372" h="3404" extrusionOk="0">
                  <a:moveTo>
                    <a:pt x="3025" y="1"/>
                  </a:moveTo>
                  <a:cubicBezTo>
                    <a:pt x="2836" y="1"/>
                    <a:pt x="2678" y="159"/>
                    <a:pt x="2678" y="348"/>
                  </a:cubicBezTo>
                  <a:lnTo>
                    <a:pt x="2678" y="1041"/>
                  </a:lnTo>
                  <a:cubicBezTo>
                    <a:pt x="2678" y="1576"/>
                    <a:pt x="2206" y="2049"/>
                    <a:pt x="1639" y="2049"/>
                  </a:cubicBezTo>
                  <a:lnTo>
                    <a:pt x="1103" y="2049"/>
                  </a:lnTo>
                  <a:lnTo>
                    <a:pt x="1229" y="1923"/>
                  </a:lnTo>
                  <a:cubicBezTo>
                    <a:pt x="1387" y="1860"/>
                    <a:pt x="1387" y="1608"/>
                    <a:pt x="1261" y="1513"/>
                  </a:cubicBezTo>
                  <a:cubicBezTo>
                    <a:pt x="1198" y="1450"/>
                    <a:pt x="1111" y="1419"/>
                    <a:pt x="1024" y="1419"/>
                  </a:cubicBezTo>
                  <a:cubicBezTo>
                    <a:pt x="938" y="1419"/>
                    <a:pt x="851" y="1450"/>
                    <a:pt x="788" y="1513"/>
                  </a:cubicBezTo>
                  <a:lnTo>
                    <a:pt x="127" y="2175"/>
                  </a:lnTo>
                  <a:cubicBezTo>
                    <a:pt x="1" y="2301"/>
                    <a:pt x="1" y="2521"/>
                    <a:pt x="127" y="2647"/>
                  </a:cubicBezTo>
                  <a:lnTo>
                    <a:pt x="788" y="3309"/>
                  </a:lnTo>
                  <a:cubicBezTo>
                    <a:pt x="851" y="3372"/>
                    <a:pt x="938" y="3404"/>
                    <a:pt x="1024" y="3404"/>
                  </a:cubicBezTo>
                  <a:cubicBezTo>
                    <a:pt x="1111" y="3404"/>
                    <a:pt x="1198" y="3372"/>
                    <a:pt x="1261" y="3309"/>
                  </a:cubicBezTo>
                  <a:cubicBezTo>
                    <a:pt x="1387" y="3183"/>
                    <a:pt x="1387" y="2962"/>
                    <a:pt x="1261" y="2836"/>
                  </a:cubicBezTo>
                  <a:lnTo>
                    <a:pt x="1135" y="2710"/>
                  </a:lnTo>
                  <a:lnTo>
                    <a:pt x="1702" y="2710"/>
                  </a:lnTo>
                  <a:cubicBezTo>
                    <a:pt x="2647" y="2710"/>
                    <a:pt x="3372" y="1986"/>
                    <a:pt x="3372" y="1041"/>
                  </a:cubicBezTo>
                  <a:lnTo>
                    <a:pt x="3372" y="348"/>
                  </a:lnTo>
                  <a:cubicBezTo>
                    <a:pt x="3372" y="159"/>
                    <a:pt x="3214" y="1"/>
                    <a:pt x="30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0" name="Google Shape;7170;p50"/>
            <p:cNvSpPr/>
            <p:nvPr/>
          </p:nvSpPr>
          <p:spPr>
            <a:xfrm>
              <a:off x="-35429450" y="3921175"/>
              <a:ext cx="84300" cy="85075"/>
            </a:xfrm>
            <a:custGeom>
              <a:avLst/>
              <a:gdLst/>
              <a:ahLst/>
              <a:cxnLst/>
              <a:rect l="l" t="t" r="r" b="b"/>
              <a:pathLst>
                <a:path w="3372" h="3403" extrusionOk="0">
                  <a:moveTo>
                    <a:pt x="2360" y="0"/>
                  </a:moveTo>
                  <a:cubicBezTo>
                    <a:pt x="2269" y="0"/>
                    <a:pt x="2175" y="32"/>
                    <a:pt x="2112" y="95"/>
                  </a:cubicBezTo>
                  <a:cubicBezTo>
                    <a:pt x="2017" y="221"/>
                    <a:pt x="2017" y="441"/>
                    <a:pt x="2112" y="567"/>
                  </a:cubicBezTo>
                  <a:lnTo>
                    <a:pt x="2238" y="693"/>
                  </a:lnTo>
                  <a:lnTo>
                    <a:pt x="1702" y="693"/>
                  </a:lnTo>
                  <a:cubicBezTo>
                    <a:pt x="757" y="693"/>
                    <a:pt x="1" y="1418"/>
                    <a:pt x="1" y="2363"/>
                  </a:cubicBezTo>
                  <a:lnTo>
                    <a:pt x="1" y="3056"/>
                  </a:lnTo>
                  <a:cubicBezTo>
                    <a:pt x="1" y="3245"/>
                    <a:pt x="158" y="3403"/>
                    <a:pt x="347" y="3403"/>
                  </a:cubicBezTo>
                  <a:cubicBezTo>
                    <a:pt x="536" y="3403"/>
                    <a:pt x="694" y="3245"/>
                    <a:pt x="694" y="3056"/>
                  </a:cubicBezTo>
                  <a:lnTo>
                    <a:pt x="694" y="2332"/>
                  </a:lnTo>
                  <a:cubicBezTo>
                    <a:pt x="694" y="1796"/>
                    <a:pt x="1167" y="1292"/>
                    <a:pt x="1734" y="1292"/>
                  </a:cubicBezTo>
                  <a:lnTo>
                    <a:pt x="2269" y="1292"/>
                  </a:lnTo>
                  <a:lnTo>
                    <a:pt x="2175" y="1418"/>
                  </a:lnTo>
                  <a:cubicBezTo>
                    <a:pt x="2017" y="1544"/>
                    <a:pt x="2017" y="1733"/>
                    <a:pt x="2112" y="1891"/>
                  </a:cubicBezTo>
                  <a:cubicBezTo>
                    <a:pt x="2175" y="1954"/>
                    <a:pt x="2269" y="1985"/>
                    <a:pt x="2360" y="1985"/>
                  </a:cubicBezTo>
                  <a:cubicBezTo>
                    <a:pt x="2450" y="1985"/>
                    <a:pt x="2537" y="1954"/>
                    <a:pt x="2584" y="1891"/>
                  </a:cubicBezTo>
                  <a:lnTo>
                    <a:pt x="3277" y="1229"/>
                  </a:lnTo>
                  <a:cubicBezTo>
                    <a:pt x="3372" y="1103"/>
                    <a:pt x="3372" y="882"/>
                    <a:pt x="3277" y="756"/>
                  </a:cubicBezTo>
                  <a:lnTo>
                    <a:pt x="2584" y="95"/>
                  </a:lnTo>
                  <a:cubicBezTo>
                    <a:pt x="2537" y="32"/>
                    <a:pt x="2450" y="0"/>
                    <a:pt x="236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1" name="Google Shape;7171;p50"/>
            <p:cNvSpPr/>
            <p:nvPr/>
          </p:nvSpPr>
          <p:spPr>
            <a:xfrm>
              <a:off x="-35481425" y="4021975"/>
              <a:ext cx="137075" cy="35475"/>
            </a:xfrm>
            <a:custGeom>
              <a:avLst/>
              <a:gdLst/>
              <a:ahLst/>
              <a:cxnLst/>
              <a:rect l="l" t="t" r="r" b="b"/>
              <a:pathLst>
                <a:path w="5483" h="1419" extrusionOk="0">
                  <a:moveTo>
                    <a:pt x="1009" y="1"/>
                  </a:moveTo>
                  <a:cubicBezTo>
                    <a:pt x="473" y="1"/>
                    <a:pt x="1" y="473"/>
                    <a:pt x="1" y="1072"/>
                  </a:cubicBezTo>
                  <a:lnTo>
                    <a:pt x="1" y="1419"/>
                  </a:lnTo>
                  <a:lnTo>
                    <a:pt x="5482" y="1419"/>
                  </a:lnTo>
                  <a:lnTo>
                    <a:pt x="5482" y="1072"/>
                  </a:lnTo>
                  <a:lnTo>
                    <a:pt x="5451" y="1072"/>
                  </a:lnTo>
                  <a:cubicBezTo>
                    <a:pt x="5451" y="505"/>
                    <a:pt x="5010" y="1"/>
                    <a:pt x="444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2" name="Google Shape;7172;p50"/>
            <p:cNvSpPr/>
            <p:nvPr/>
          </p:nvSpPr>
          <p:spPr>
            <a:xfrm>
              <a:off x="-35481425" y="4073975"/>
              <a:ext cx="136275" cy="85875"/>
            </a:xfrm>
            <a:custGeom>
              <a:avLst/>
              <a:gdLst/>
              <a:ahLst/>
              <a:cxnLst/>
              <a:rect l="l" t="t" r="r" b="b"/>
              <a:pathLst>
                <a:path w="5451" h="3435" extrusionOk="0">
                  <a:moveTo>
                    <a:pt x="1" y="0"/>
                  </a:moveTo>
                  <a:lnTo>
                    <a:pt x="1" y="3434"/>
                  </a:lnTo>
                  <a:lnTo>
                    <a:pt x="5451" y="3434"/>
                  </a:lnTo>
                  <a:lnTo>
                    <a:pt x="5451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3" name="Google Shape;7173;p50"/>
            <p:cNvSpPr/>
            <p:nvPr/>
          </p:nvSpPr>
          <p:spPr>
            <a:xfrm>
              <a:off x="-35481425" y="4176350"/>
              <a:ext cx="136275" cy="34675"/>
            </a:xfrm>
            <a:custGeom>
              <a:avLst/>
              <a:gdLst/>
              <a:ahLst/>
              <a:cxnLst/>
              <a:rect l="l" t="t" r="r" b="b"/>
              <a:pathLst>
                <a:path w="5451" h="1387" extrusionOk="0">
                  <a:moveTo>
                    <a:pt x="1" y="1"/>
                  </a:moveTo>
                  <a:lnTo>
                    <a:pt x="1" y="347"/>
                  </a:lnTo>
                  <a:cubicBezTo>
                    <a:pt x="1" y="946"/>
                    <a:pt x="410" y="1387"/>
                    <a:pt x="1009" y="1387"/>
                  </a:cubicBezTo>
                  <a:lnTo>
                    <a:pt x="4443" y="1387"/>
                  </a:lnTo>
                  <a:cubicBezTo>
                    <a:pt x="4978" y="1387"/>
                    <a:pt x="5451" y="914"/>
                    <a:pt x="5451" y="347"/>
                  </a:cubicBezTo>
                  <a:lnTo>
                    <a:pt x="5451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4" name="Google Shape;7174;p50"/>
            <p:cNvSpPr/>
            <p:nvPr/>
          </p:nvSpPr>
          <p:spPr>
            <a:xfrm>
              <a:off x="-35327050" y="3919600"/>
              <a:ext cx="137075" cy="33875"/>
            </a:xfrm>
            <a:custGeom>
              <a:avLst/>
              <a:gdLst/>
              <a:ahLst/>
              <a:cxnLst/>
              <a:rect l="l" t="t" r="r" b="b"/>
              <a:pathLst>
                <a:path w="5483" h="1355" extrusionOk="0">
                  <a:moveTo>
                    <a:pt x="1009" y="0"/>
                  </a:moveTo>
                  <a:cubicBezTo>
                    <a:pt x="473" y="0"/>
                    <a:pt x="1" y="473"/>
                    <a:pt x="1" y="1008"/>
                  </a:cubicBezTo>
                  <a:lnTo>
                    <a:pt x="1" y="1355"/>
                  </a:lnTo>
                  <a:lnTo>
                    <a:pt x="5482" y="1355"/>
                  </a:lnTo>
                  <a:lnTo>
                    <a:pt x="5482" y="1008"/>
                  </a:lnTo>
                  <a:cubicBezTo>
                    <a:pt x="5482" y="473"/>
                    <a:pt x="5010" y="0"/>
                    <a:pt x="444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5" name="Google Shape;7175;p50"/>
            <p:cNvSpPr/>
            <p:nvPr/>
          </p:nvSpPr>
          <p:spPr>
            <a:xfrm>
              <a:off x="-35327825" y="3970800"/>
              <a:ext cx="136275" cy="85875"/>
            </a:xfrm>
            <a:custGeom>
              <a:avLst/>
              <a:gdLst/>
              <a:ahLst/>
              <a:cxnLst/>
              <a:rect l="l" t="t" r="r" b="b"/>
              <a:pathLst>
                <a:path w="5451" h="3435" extrusionOk="0">
                  <a:moveTo>
                    <a:pt x="0" y="0"/>
                  </a:moveTo>
                  <a:lnTo>
                    <a:pt x="0" y="3434"/>
                  </a:lnTo>
                  <a:lnTo>
                    <a:pt x="5450" y="3434"/>
                  </a:lnTo>
                  <a:lnTo>
                    <a:pt x="545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6" name="Google Shape;7176;p50"/>
            <p:cNvSpPr/>
            <p:nvPr/>
          </p:nvSpPr>
          <p:spPr>
            <a:xfrm>
              <a:off x="-35327825" y="4073975"/>
              <a:ext cx="136275" cy="35450"/>
            </a:xfrm>
            <a:custGeom>
              <a:avLst/>
              <a:gdLst/>
              <a:ahLst/>
              <a:cxnLst/>
              <a:rect l="l" t="t" r="r" b="b"/>
              <a:pathLst>
                <a:path w="5451" h="1418" extrusionOk="0">
                  <a:moveTo>
                    <a:pt x="0" y="0"/>
                  </a:moveTo>
                  <a:lnTo>
                    <a:pt x="0" y="347"/>
                  </a:lnTo>
                  <a:cubicBezTo>
                    <a:pt x="0" y="914"/>
                    <a:pt x="473" y="1418"/>
                    <a:pt x="1008" y="1418"/>
                  </a:cubicBezTo>
                  <a:lnTo>
                    <a:pt x="4442" y="1418"/>
                  </a:lnTo>
                  <a:cubicBezTo>
                    <a:pt x="4978" y="1418"/>
                    <a:pt x="5450" y="945"/>
                    <a:pt x="5450" y="347"/>
                  </a:cubicBezTo>
                  <a:lnTo>
                    <a:pt x="545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177" name="Google Shape;7177;p50"/>
          <p:cNvGrpSpPr/>
          <p:nvPr/>
        </p:nvGrpSpPr>
        <p:grpSpPr>
          <a:xfrm>
            <a:off x="3561481" y="3057596"/>
            <a:ext cx="337641" cy="333114"/>
            <a:chOff x="-33645475" y="3228075"/>
            <a:chExt cx="294600" cy="290650"/>
          </a:xfrm>
          <a:solidFill>
            <a:srgbClr val="171536"/>
          </a:solidFill>
        </p:grpSpPr>
        <p:sp>
          <p:nvSpPr>
            <p:cNvPr id="7178" name="Google Shape;7178;p50"/>
            <p:cNvSpPr/>
            <p:nvPr/>
          </p:nvSpPr>
          <p:spPr>
            <a:xfrm>
              <a:off x="-33456450" y="3261925"/>
              <a:ext cx="84300" cy="85100"/>
            </a:xfrm>
            <a:custGeom>
              <a:avLst/>
              <a:gdLst/>
              <a:ahLst/>
              <a:cxnLst/>
              <a:rect l="l" t="t" r="r" b="b"/>
              <a:pathLst>
                <a:path w="3372" h="340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1009" y="694"/>
                  </a:lnTo>
                  <a:cubicBezTo>
                    <a:pt x="1576" y="694"/>
                    <a:pt x="2049" y="1166"/>
                    <a:pt x="2049" y="1733"/>
                  </a:cubicBezTo>
                  <a:lnTo>
                    <a:pt x="2049" y="2269"/>
                  </a:lnTo>
                  <a:lnTo>
                    <a:pt x="1923" y="2175"/>
                  </a:lnTo>
                  <a:cubicBezTo>
                    <a:pt x="1860" y="2112"/>
                    <a:pt x="1773" y="2080"/>
                    <a:pt x="1686" y="2080"/>
                  </a:cubicBezTo>
                  <a:cubicBezTo>
                    <a:pt x="1600" y="2080"/>
                    <a:pt x="1513" y="2112"/>
                    <a:pt x="1450" y="2175"/>
                  </a:cubicBezTo>
                  <a:cubicBezTo>
                    <a:pt x="1324" y="2269"/>
                    <a:pt x="1324" y="2521"/>
                    <a:pt x="1450" y="2647"/>
                  </a:cubicBezTo>
                  <a:lnTo>
                    <a:pt x="2112" y="3309"/>
                  </a:lnTo>
                  <a:cubicBezTo>
                    <a:pt x="2175" y="3372"/>
                    <a:pt x="2269" y="3403"/>
                    <a:pt x="2360" y="3403"/>
                  </a:cubicBezTo>
                  <a:cubicBezTo>
                    <a:pt x="2450" y="3403"/>
                    <a:pt x="2537" y="3372"/>
                    <a:pt x="2584" y="3309"/>
                  </a:cubicBezTo>
                  <a:lnTo>
                    <a:pt x="3277" y="2647"/>
                  </a:lnTo>
                  <a:cubicBezTo>
                    <a:pt x="3372" y="2521"/>
                    <a:pt x="3372" y="2269"/>
                    <a:pt x="3277" y="2175"/>
                  </a:cubicBezTo>
                  <a:cubicBezTo>
                    <a:pt x="3214" y="2112"/>
                    <a:pt x="3120" y="2080"/>
                    <a:pt x="3029" y="2080"/>
                  </a:cubicBezTo>
                  <a:cubicBezTo>
                    <a:pt x="2939" y="2080"/>
                    <a:pt x="2852" y="2112"/>
                    <a:pt x="2805" y="2175"/>
                  </a:cubicBezTo>
                  <a:lnTo>
                    <a:pt x="2679" y="2269"/>
                  </a:lnTo>
                  <a:lnTo>
                    <a:pt x="2679" y="1733"/>
                  </a:lnTo>
                  <a:cubicBezTo>
                    <a:pt x="2742" y="788"/>
                    <a:pt x="1954" y="1"/>
                    <a:pt x="100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9" name="Google Shape;7179;p50"/>
            <p:cNvSpPr/>
            <p:nvPr/>
          </p:nvSpPr>
          <p:spPr>
            <a:xfrm>
              <a:off x="-33575375" y="3433625"/>
              <a:ext cx="85075" cy="85100"/>
            </a:xfrm>
            <a:custGeom>
              <a:avLst/>
              <a:gdLst/>
              <a:ahLst/>
              <a:cxnLst/>
              <a:rect l="l" t="t" r="r" b="b"/>
              <a:pathLst>
                <a:path w="3403" h="3404" extrusionOk="0">
                  <a:moveTo>
                    <a:pt x="1013" y="1"/>
                  </a:moveTo>
                  <a:cubicBezTo>
                    <a:pt x="922" y="1"/>
                    <a:pt x="835" y="32"/>
                    <a:pt x="788" y="95"/>
                  </a:cubicBezTo>
                  <a:lnTo>
                    <a:pt x="127" y="757"/>
                  </a:lnTo>
                  <a:cubicBezTo>
                    <a:pt x="1" y="883"/>
                    <a:pt x="1" y="1135"/>
                    <a:pt x="127" y="1229"/>
                  </a:cubicBezTo>
                  <a:cubicBezTo>
                    <a:pt x="174" y="1292"/>
                    <a:pt x="260" y="1324"/>
                    <a:pt x="351" y="1324"/>
                  </a:cubicBezTo>
                  <a:cubicBezTo>
                    <a:pt x="442" y="1324"/>
                    <a:pt x="536" y="1292"/>
                    <a:pt x="599" y="1229"/>
                  </a:cubicBezTo>
                  <a:lnTo>
                    <a:pt x="694" y="1135"/>
                  </a:lnTo>
                  <a:lnTo>
                    <a:pt x="694" y="1671"/>
                  </a:lnTo>
                  <a:cubicBezTo>
                    <a:pt x="694" y="2616"/>
                    <a:pt x="1450" y="3372"/>
                    <a:pt x="2395" y="3372"/>
                  </a:cubicBezTo>
                  <a:lnTo>
                    <a:pt x="3057" y="3372"/>
                  </a:lnTo>
                  <a:lnTo>
                    <a:pt x="3057" y="3403"/>
                  </a:lnTo>
                  <a:cubicBezTo>
                    <a:pt x="3246" y="3403"/>
                    <a:pt x="3403" y="3246"/>
                    <a:pt x="3403" y="3057"/>
                  </a:cubicBezTo>
                  <a:cubicBezTo>
                    <a:pt x="3403" y="2868"/>
                    <a:pt x="3246" y="2710"/>
                    <a:pt x="3057" y="2710"/>
                  </a:cubicBezTo>
                  <a:lnTo>
                    <a:pt x="2363" y="2710"/>
                  </a:lnTo>
                  <a:cubicBezTo>
                    <a:pt x="1796" y="2710"/>
                    <a:pt x="1324" y="2238"/>
                    <a:pt x="1324" y="1671"/>
                  </a:cubicBezTo>
                  <a:lnTo>
                    <a:pt x="1324" y="1135"/>
                  </a:lnTo>
                  <a:lnTo>
                    <a:pt x="1450" y="1229"/>
                  </a:lnTo>
                  <a:cubicBezTo>
                    <a:pt x="1513" y="1292"/>
                    <a:pt x="1599" y="1324"/>
                    <a:pt x="1686" y="1324"/>
                  </a:cubicBezTo>
                  <a:cubicBezTo>
                    <a:pt x="1773" y="1324"/>
                    <a:pt x="1859" y="1292"/>
                    <a:pt x="1922" y="1229"/>
                  </a:cubicBezTo>
                  <a:cubicBezTo>
                    <a:pt x="2048" y="1135"/>
                    <a:pt x="2048" y="883"/>
                    <a:pt x="1922" y="757"/>
                  </a:cubicBezTo>
                  <a:lnTo>
                    <a:pt x="1261" y="95"/>
                  </a:lnTo>
                  <a:cubicBezTo>
                    <a:pt x="1198" y="32"/>
                    <a:pt x="1103" y="1"/>
                    <a:pt x="101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0" name="Google Shape;7180;p50"/>
            <p:cNvSpPr/>
            <p:nvPr/>
          </p:nvSpPr>
          <p:spPr>
            <a:xfrm>
              <a:off x="-33645475" y="3228075"/>
              <a:ext cx="206375" cy="153600"/>
            </a:xfrm>
            <a:custGeom>
              <a:avLst/>
              <a:gdLst/>
              <a:ahLst/>
              <a:cxnLst/>
              <a:rect l="l" t="t" r="r" b="b"/>
              <a:pathLst>
                <a:path w="8255" h="6144" extrusionOk="0">
                  <a:moveTo>
                    <a:pt x="4191" y="0"/>
                  </a:moveTo>
                  <a:cubicBezTo>
                    <a:pt x="2300" y="0"/>
                    <a:pt x="757" y="1544"/>
                    <a:pt x="757" y="3434"/>
                  </a:cubicBezTo>
                  <a:lnTo>
                    <a:pt x="757" y="3529"/>
                  </a:lnTo>
                  <a:cubicBezTo>
                    <a:pt x="347" y="3686"/>
                    <a:pt x="95" y="4033"/>
                    <a:pt x="95" y="4474"/>
                  </a:cubicBezTo>
                  <a:lnTo>
                    <a:pt x="95" y="5135"/>
                  </a:lnTo>
                  <a:cubicBezTo>
                    <a:pt x="1" y="5671"/>
                    <a:pt x="473" y="6143"/>
                    <a:pt x="1009" y="6143"/>
                  </a:cubicBezTo>
                  <a:cubicBezTo>
                    <a:pt x="1135" y="6143"/>
                    <a:pt x="1261" y="6112"/>
                    <a:pt x="1387" y="6080"/>
                  </a:cubicBezTo>
                  <a:lnTo>
                    <a:pt x="1387" y="3403"/>
                  </a:lnTo>
                  <a:cubicBezTo>
                    <a:pt x="1387" y="1890"/>
                    <a:pt x="2647" y="630"/>
                    <a:pt x="4128" y="630"/>
                  </a:cubicBezTo>
                  <a:cubicBezTo>
                    <a:pt x="5640" y="630"/>
                    <a:pt x="6900" y="1890"/>
                    <a:pt x="6900" y="3403"/>
                  </a:cubicBezTo>
                  <a:lnTo>
                    <a:pt x="6900" y="6080"/>
                  </a:lnTo>
                  <a:cubicBezTo>
                    <a:pt x="6995" y="6112"/>
                    <a:pt x="7121" y="6143"/>
                    <a:pt x="7247" y="6143"/>
                  </a:cubicBezTo>
                  <a:cubicBezTo>
                    <a:pt x="7782" y="6143"/>
                    <a:pt x="8255" y="5671"/>
                    <a:pt x="8255" y="5135"/>
                  </a:cubicBezTo>
                  <a:lnTo>
                    <a:pt x="8255" y="4474"/>
                  </a:lnTo>
                  <a:cubicBezTo>
                    <a:pt x="8255" y="4033"/>
                    <a:pt x="8003" y="3623"/>
                    <a:pt x="7593" y="3529"/>
                  </a:cubicBezTo>
                  <a:lnTo>
                    <a:pt x="7593" y="3434"/>
                  </a:lnTo>
                  <a:cubicBezTo>
                    <a:pt x="7593" y="1544"/>
                    <a:pt x="6050" y="0"/>
                    <a:pt x="419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1" name="Google Shape;7181;p50"/>
            <p:cNvSpPr/>
            <p:nvPr/>
          </p:nvSpPr>
          <p:spPr>
            <a:xfrm>
              <a:off x="-33593500" y="3279250"/>
              <a:ext cx="104775" cy="52275"/>
            </a:xfrm>
            <a:custGeom>
              <a:avLst/>
              <a:gdLst/>
              <a:ahLst/>
              <a:cxnLst/>
              <a:rect l="l" t="t" r="r" b="b"/>
              <a:pathLst>
                <a:path w="4191" h="2091" extrusionOk="0">
                  <a:moveTo>
                    <a:pt x="1734" y="1"/>
                  </a:moveTo>
                  <a:cubicBezTo>
                    <a:pt x="789" y="1"/>
                    <a:pt x="1" y="757"/>
                    <a:pt x="1" y="1702"/>
                  </a:cubicBezTo>
                  <a:lnTo>
                    <a:pt x="1" y="2049"/>
                  </a:lnTo>
                  <a:lnTo>
                    <a:pt x="1230" y="2049"/>
                  </a:lnTo>
                  <a:cubicBezTo>
                    <a:pt x="1545" y="2049"/>
                    <a:pt x="1891" y="2049"/>
                    <a:pt x="2017" y="1986"/>
                  </a:cubicBezTo>
                  <a:cubicBezTo>
                    <a:pt x="2049" y="1954"/>
                    <a:pt x="2080" y="1828"/>
                    <a:pt x="2080" y="1734"/>
                  </a:cubicBezTo>
                  <a:cubicBezTo>
                    <a:pt x="2080" y="1545"/>
                    <a:pt x="2238" y="1387"/>
                    <a:pt x="2458" y="1387"/>
                  </a:cubicBezTo>
                  <a:cubicBezTo>
                    <a:pt x="2647" y="1387"/>
                    <a:pt x="2805" y="1545"/>
                    <a:pt x="2805" y="1734"/>
                  </a:cubicBezTo>
                  <a:cubicBezTo>
                    <a:pt x="2805" y="1828"/>
                    <a:pt x="2805" y="1954"/>
                    <a:pt x="2868" y="1986"/>
                  </a:cubicBezTo>
                  <a:cubicBezTo>
                    <a:pt x="2942" y="2059"/>
                    <a:pt x="3091" y="2090"/>
                    <a:pt x="3266" y="2090"/>
                  </a:cubicBezTo>
                  <a:cubicBezTo>
                    <a:pt x="3389" y="2090"/>
                    <a:pt x="3525" y="2075"/>
                    <a:pt x="3656" y="2049"/>
                  </a:cubicBezTo>
                  <a:lnTo>
                    <a:pt x="4191" y="2049"/>
                  </a:lnTo>
                  <a:lnTo>
                    <a:pt x="4191" y="1702"/>
                  </a:lnTo>
                  <a:lnTo>
                    <a:pt x="4128" y="1702"/>
                  </a:lnTo>
                  <a:cubicBezTo>
                    <a:pt x="4128" y="757"/>
                    <a:pt x="3340" y="1"/>
                    <a:pt x="239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2" name="Google Shape;7182;p50"/>
            <p:cNvSpPr/>
            <p:nvPr/>
          </p:nvSpPr>
          <p:spPr>
            <a:xfrm>
              <a:off x="-33593500" y="3341475"/>
              <a:ext cx="104775" cy="74075"/>
            </a:xfrm>
            <a:custGeom>
              <a:avLst/>
              <a:gdLst/>
              <a:ahLst/>
              <a:cxnLst/>
              <a:rect l="l" t="t" r="r" b="b"/>
              <a:pathLst>
                <a:path w="4191" h="2963" extrusionOk="0">
                  <a:moveTo>
                    <a:pt x="2395" y="1"/>
                  </a:moveTo>
                  <a:cubicBezTo>
                    <a:pt x="2080" y="253"/>
                    <a:pt x="1671" y="253"/>
                    <a:pt x="1230" y="253"/>
                  </a:cubicBezTo>
                  <a:lnTo>
                    <a:pt x="1" y="253"/>
                  </a:lnTo>
                  <a:lnTo>
                    <a:pt x="1" y="914"/>
                  </a:lnTo>
                  <a:cubicBezTo>
                    <a:pt x="1" y="2049"/>
                    <a:pt x="946" y="2962"/>
                    <a:pt x="2112" y="2962"/>
                  </a:cubicBezTo>
                  <a:cubicBezTo>
                    <a:pt x="3246" y="2962"/>
                    <a:pt x="4191" y="2049"/>
                    <a:pt x="4191" y="914"/>
                  </a:cubicBezTo>
                  <a:lnTo>
                    <a:pt x="4191" y="253"/>
                  </a:lnTo>
                  <a:lnTo>
                    <a:pt x="3466" y="253"/>
                  </a:lnTo>
                  <a:cubicBezTo>
                    <a:pt x="3088" y="253"/>
                    <a:pt x="2679" y="190"/>
                    <a:pt x="239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3" name="Google Shape;7183;p50"/>
            <p:cNvSpPr/>
            <p:nvPr/>
          </p:nvSpPr>
          <p:spPr>
            <a:xfrm>
              <a:off x="-33455650" y="3381650"/>
              <a:ext cx="104775" cy="52250"/>
            </a:xfrm>
            <a:custGeom>
              <a:avLst/>
              <a:gdLst/>
              <a:ahLst/>
              <a:cxnLst/>
              <a:rect l="l" t="t" r="r" b="b"/>
              <a:pathLst>
                <a:path w="4191" h="2090" extrusionOk="0">
                  <a:moveTo>
                    <a:pt x="1702" y="0"/>
                  </a:moveTo>
                  <a:cubicBezTo>
                    <a:pt x="756" y="0"/>
                    <a:pt x="0" y="757"/>
                    <a:pt x="0" y="1702"/>
                  </a:cubicBezTo>
                  <a:lnTo>
                    <a:pt x="0" y="2048"/>
                  </a:lnTo>
                  <a:lnTo>
                    <a:pt x="1229" y="2048"/>
                  </a:lnTo>
                  <a:cubicBezTo>
                    <a:pt x="1544" y="2048"/>
                    <a:pt x="1891" y="2048"/>
                    <a:pt x="2017" y="1985"/>
                  </a:cubicBezTo>
                  <a:cubicBezTo>
                    <a:pt x="2048" y="1954"/>
                    <a:pt x="2080" y="1828"/>
                    <a:pt x="2080" y="1733"/>
                  </a:cubicBezTo>
                  <a:cubicBezTo>
                    <a:pt x="2080" y="1544"/>
                    <a:pt x="2237" y="1387"/>
                    <a:pt x="2458" y="1387"/>
                  </a:cubicBezTo>
                  <a:cubicBezTo>
                    <a:pt x="2647" y="1387"/>
                    <a:pt x="2804" y="1544"/>
                    <a:pt x="2804" y="1733"/>
                  </a:cubicBezTo>
                  <a:cubicBezTo>
                    <a:pt x="2804" y="1828"/>
                    <a:pt x="2804" y="1954"/>
                    <a:pt x="2867" y="1985"/>
                  </a:cubicBezTo>
                  <a:cubicBezTo>
                    <a:pt x="2941" y="2059"/>
                    <a:pt x="3091" y="2090"/>
                    <a:pt x="3265" y="2090"/>
                  </a:cubicBezTo>
                  <a:cubicBezTo>
                    <a:pt x="3388" y="2090"/>
                    <a:pt x="3524" y="2074"/>
                    <a:pt x="3655" y="2048"/>
                  </a:cubicBezTo>
                  <a:lnTo>
                    <a:pt x="4190" y="2048"/>
                  </a:lnTo>
                  <a:lnTo>
                    <a:pt x="4190" y="1702"/>
                  </a:lnTo>
                  <a:cubicBezTo>
                    <a:pt x="4096" y="757"/>
                    <a:pt x="3308" y="0"/>
                    <a:pt x="236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4" name="Google Shape;7184;p50"/>
            <p:cNvSpPr/>
            <p:nvPr/>
          </p:nvSpPr>
          <p:spPr>
            <a:xfrm>
              <a:off x="-33456450" y="3443875"/>
              <a:ext cx="102425" cy="74850"/>
            </a:xfrm>
            <a:custGeom>
              <a:avLst/>
              <a:gdLst/>
              <a:ahLst/>
              <a:cxnLst/>
              <a:rect l="l" t="t" r="r" b="b"/>
              <a:pathLst>
                <a:path w="4097" h="2994" extrusionOk="0">
                  <a:moveTo>
                    <a:pt x="2395" y="0"/>
                  </a:moveTo>
                  <a:cubicBezTo>
                    <a:pt x="2080" y="252"/>
                    <a:pt x="1639" y="252"/>
                    <a:pt x="1230" y="252"/>
                  </a:cubicBezTo>
                  <a:lnTo>
                    <a:pt x="1" y="252"/>
                  </a:lnTo>
                  <a:lnTo>
                    <a:pt x="1" y="914"/>
                  </a:lnTo>
                  <a:cubicBezTo>
                    <a:pt x="1" y="2048"/>
                    <a:pt x="914" y="2993"/>
                    <a:pt x="2049" y="2993"/>
                  </a:cubicBezTo>
                  <a:cubicBezTo>
                    <a:pt x="3183" y="2993"/>
                    <a:pt x="4096" y="2048"/>
                    <a:pt x="4096" y="914"/>
                  </a:cubicBezTo>
                  <a:lnTo>
                    <a:pt x="4096" y="252"/>
                  </a:lnTo>
                  <a:lnTo>
                    <a:pt x="3435" y="252"/>
                  </a:lnTo>
                  <a:cubicBezTo>
                    <a:pt x="3025" y="252"/>
                    <a:pt x="2679" y="189"/>
                    <a:pt x="239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185" name="Google Shape;7185;p50"/>
          <p:cNvGrpSpPr/>
          <p:nvPr/>
        </p:nvGrpSpPr>
        <p:grpSpPr>
          <a:xfrm>
            <a:off x="3562398" y="3473272"/>
            <a:ext cx="335807" cy="334919"/>
            <a:chOff x="-33646250" y="3586425"/>
            <a:chExt cx="293000" cy="292225"/>
          </a:xfrm>
          <a:solidFill>
            <a:srgbClr val="171536"/>
          </a:solidFill>
        </p:grpSpPr>
        <p:sp>
          <p:nvSpPr>
            <p:cNvPr id="7186" name="Google Shape;7186;p50"/>
            <p:cNvSpPr/>
            <p:nvPr/>
          </p:nvSpPr>
          <p:spPr>
            <a:xfrm>
              <a:off x="-33646250" y="3739225"/>
              <a:ext cx="141775" cy="139425"/>
            </a:xfrm>
            <a:custGeom>
              <a:avLst/>
              <a:gdLst/>
              <a:ahLst/>
              <a:cxnLst/>
              <a:rect l="l" t="t" r="r" b="b"/>
              <a:pathLst>
                <a:path w="5671" h="5577" extrusionOk="0">
                  <a:moveTo>
                    <a:pt x="4190" y="1"/>
                  </a:moveTo>
                  <a:cubicBezTo>
                    <a:pt x="4001" y="316"/>
                    <a:pt x="3970" y="725"/>
                    <a:pt x="4127" y="1040"/>
                  </a:cubicBezTo>
                  <a:lnTo>
                    <a:pt x="3497" y="1670"/>
                  </a:lnTo>
                  <a:cubicBezTo>
                    <a:pt x="3345" y="1589"/>
                    <a:pt x="3194" y="1550"/>
                    <a:pt x="3047" y="1550"/>
                  </a:cubicBezTo>
                  <a:cubicBezTo>
                    <a:pt x="2797" y="1550"/>
                    <a:pt x="2561" y="1661"/>
                    <a:pt x="2363" y="1859"/>
                  </a:cubicBezTo>
                  <a:lnTo>
                    <a:pt x="378" y="3813"/>
                  </a:lnTo>
                  <a:cubicBezTo>
                    <a:pt x="0" y="4222"/>
                    <a:pt x="0" y="4884"/>
                    <a:pt x="378" y="5293"/>
                  </a:cubicBezTo>
                  <a:cubicBezTo>
                    <a:pt x="583" y="5482"/>
                    <a:pt x="851" y="5577"/>
                    <a:pt x="1115" y="5577"/>
                  </a:cubicBezTo>
                  <a:cubicBezTo>
                    <a:pt x="1378" y="5577"/>
                    <a:pt x="1638" y="5482"/>
                    <a:pt x="1827" y="5293"/>
                  </a:cubicBezTo>
                  <a:lnTo>
                    <a:pt x="3812" y="3309"/>
                  </a:lnTo>
                  <a:cubicBezTo>
                    <a:pt x="4096" y="3025"/>
                    <a:pt x="4190" y="2553"/>
                    <a:pt x="4001" y="2143"/>
                  </a:cubicBezTo>
                  <a:lnTo>
                    <a:pt x="4631" y="1513"/>
                  </a:lnTo>
                  <a:cubicBezTo>
                    <a:pt x="4789" y="1576"/>
                    <a:pt x="4915" y="1607"/>
                    <a:pt x="5072" y="1607"/>
                  </a:cubicBezTo>
                  <a:cubicBezTo>
                    <a:pt x="5261" y="1607"/>
                    <a:pt x="5450" y="1544"/>
                    <a:pt x="5671" y="1418"/>
                  </a:cubicBezTo>
                  <a:cubicBezTo>
                    <a:pt x="5041" y="1040"/>
                    <a:pt x="4568" y="568"/>
                    <a:pt x="419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7" name="Google Shape;7187;p50"/>
            <p:cNvSpPr/>
            <p:nvPr/>
          </p:nvSpPr>
          <p:spPr>
            <a:xfrm>
              <a:off x="-33541500" y="3586425"/>
              <a:ext cx="188250" cy="187475"/>
            </a:xfrm>
            <a:custGeom>
              <a:avLst/>
              <a:gdLst/>
              <a:ahLst/>
              <a:cxnLst/>
              <a:rect l="l" t="t" r="r" b="b"/>
              <a:pathLst>
                <a:path w="7530" h="7499" extrusionOk="0">
                  <a:moveTo>
                    <a:pt x="3718" y="1387"/>
                  </a:moveTo>
                  <a:cubicBezTo>
                    <a:pt x="4253" y="1387"/>
                    <a:pt x="4726" y="1859"/>
                    <a:pt x="4726" y="2427"/>
                  </a:cubicBezTo>
                  <a:cubicBezTo>
                    <a:pt x="4789" y="2805"/>
                    <a:pt x="4505" y="3214"/>
                    <a:pt x="4096" y="3372"/>
                  </a:cubicBezTo>
                  <a:lnTo>
                    <a:pt x="4096" y="3750"/>
                  </a:lnTo>
                  <a:cubicBezTo>
                    <a:pt x="4096" y="3939"/>
                    <a:pt x="3938" y="4096"/>
                    <a:pt x="3749" y="4096"/>
                  </a:cubicBezTo>
                  <a:cubicBezTo>
                    <a:pt x="3560" y="4096"/>
                    <a:pt x="3403" y="3939"/>
                    <a:pt x="3403" y="3750"/>
                  </a:cubicBezTo>
                  <a:lnTo>
                    <a:pt x="3403" y="3372"/>
                  </a:lnTo>
                  <a:cubicBezTo>
                    <a:pt x="3403" y="3088"/>
                    <a:pt x="3592" y="2805"/>
                    <a:pt x="3875" y="2742"/>
                  </a:cubicBezTo>
                  <a:cubicBezTo>
                    <a:pt x="4001" y="2679"/>
                    <a:pt x="4096" y="2521"/>
                    <a:pt x="4096" y="2427"/>
                  </a:cubicBezTo>
                  <a:cubicBezTo>
                    <a:pt x="4096" y="2206"/>
                    <a:pt x="3938" y="2049"/>
                    <a:pt x="3749" y="2049"/>
                  </a:cubicBezTo>
                  <a:cubicBezTo>
                    <a:pt x="3560" y="2049"/>
                    <a:pt x="3403" y="2206"/>
                    <a:pt x="3403" y="2427"/>
                  </a:cubicBezTo>
                  <a:cubicBezTo>
                    <a:pt x="3403" y="2616"/>
                    <a:pt x="3245" y="2773"/>
                    <a:pt x="3056" y="2773"/>
                  </a:cubicBezTo>
                  <a:cubicBezTo>
                    <a:pt x="2836" y="2773"/>
                    <a:pt x="2678" y="2616"/>
                    <a:pt x="2678" y="2427"/>
                  </a:cubicBezTo>
                  <a:cubicBezTo>
                    <a:pt x="2678" y="1859"/>
                    <a:pt x="3151" y="1387"/>
                    <a:pt x="3718" y="1387"/>
                  </a:cubicBezTo>
                  <a:close/>
                  <a:moveTo>
                    <a:pt x="3749" y="4726"/>
                  </a:moveTo>
                  <a:cubicBezTo>
                    <a:pt x="3938" y="4726"/>
                    <a:pt x="4096" y="4884"/>
                    <a:pt x="4096" y="5104"/>
                  </a:cubicBezTo>
                  <a:cubicBezTo>
                    <a:pt x="4096" y="5294"/>
                    <a:pt x="3938" y="5451"/>
                    <a:pt x="3749" y="5451"/>
                  </a:cubicBezTo>
                  <a:cubicBezTo>
                    <a:pt x="3560" y="5451"/>
                    <a:pt x="3403" y="5294"/>
                    <a:pt x="3403" y="5104"/>
                  </a:cubicBezTo>
                  <a:cubicBezTo>
                    <a:pt x="3403" y="4884"/>
                    <a:pt x="3560" y="4726"/>
                    <a:pt x="3749" y="4726"/>
                  </a:cubicBezTo>
                  <a:close/>
                  <a:moveTo>
                    <a:pt x="3749" y="1"/>
                  </a:moveTo>
                  <a:cubicBezTo>
                    <a:pt x="1670" y="1"/>
                    <a:pt x="0" y="1702"/>
                    <a:pt x="0" y="3750"/>
                  </a:cubicBezTo>
                  <a:cubicBezTo>
                    <a:pt x="0" y="5829"/>
                    <a:pt x="1702" y="7499"/>
                    <a:pt x="3749" y="7499"/>
                  </a:cubicBezTo>
                  <a:cubicBezTo>
                    <a:pt x="5829" y="7499"/>
                    <a:pt x="7498" y="5798"/>
                    <a:pt x="7498" y="3750"/>
                  </a:cubicBezTo>
                  <a:cubicBezTo>
                    <a:pt x="7530" y="1670"/>
                    <a:pt x="5829" y="1"/>
                    <a:pt x="374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188" name="Google Shape;7188;p50"/>
          <p:cNvGrpSpPr/>
          <p:nvPr/>
        </p:nvGrpSpPr>
        <p:grpSpPr>
          <a:xfrm>
            <a:off x="3562842" y="3884006"/>
            <a:ext cx="334919" cy="335836"/>
            <a:chOff x="-33645475" y="3944800"/>
            <a:chExt cx="292225" cy="293025"/>
          </a:xfrm>
          <a:solidFill>
            <a:srgbClr val="171536"/>
          </a:solidFill>
        </p:grpSpPr>
        <p:sp>
          <p:nvSpPr>
            <p:cNvPr id="7189" name="Google Shape;7189;p50"/>
            <p:cNvSpPr/>
            <p:nvPr/>
          </p:nvSpPr>
          <p:spPr>
            <a:xfrm>
              <a:off x="-33549375" y="3944800"/>
              <a:ext cx="98475" cy="70900"/>
            </a:xfrm>
            <a:custGeom>
              <a:avLst/>
              <a:gdLst/>
              <a:ahLst/>
              <a:cxnLst/>
              <a:rect l="l" t="t" r="r" b="b"/>
              <a:pathLst>
                <a:path w="3939" h="2836" extrusionOk="0">
                  <a:moveTo>
                    <a:pt x="1985" y="0"/>
                  </a:moveTo>
                  <a:cubicBezTo>
                    <a:pt x="1260" y="0"/>
                    <a:pt x="473" y="946"/>
                    <a:pt x="0" y="2521"/>
                  </a:cubicBezTo>
                  <a:cubicBezTo>
                    <a:pt x="158" y="2615"/>
                    <a:pt x="284" y="2710"/>
                    <a:pt x="410" y="2836"/>
                  </a:cubicBezTo>
                  <a:cubicBezTo>
                    <a:pt x="914" y="2773"/>
                    <a:pt x="1481" y="2773"/>
                    <a:pt x="1985" y="2773"/>
                  </a:cubicBezTo>
                  <a:cubicBezTo>
                    <a:pt x="2489" y="2773"/>
                    <a:pt x="3056" y="2804"/>
                    <a:pt x="3560" y="2836"/>
                  </a:cubicBezTo>
                  <a:cubicBezTo>
                    <a:pt x="3623" y="2678"/>
                    <a:pt x="3781" y="2584"/>
                    <a:pt x="3938" y="2521"/>
                  </a:cubicBezTo>
                  <a:cubicBezTo>
                    <a:pt x="3529" y="946"/>
                    <a:pt x="2741" y="0"/>
                    <a:pt x="198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0" name="Google Shape;7190;p50"/>
            <p:cNvSpPr/>
            <p:nvPr/>
          </p:nvSpPr>
          <p:spPr>
            <a:xfrm>
              <a:off x="-33645475" y="4041675"/>
              <a:ext cx="70900" cy="98475"/>
            </a:xfrm>
            <a:custGeom>
              <a:avLst/>
              <a:gdLst/>
              <a:ahLst/>
              <a:cxnLst/>
              <a:rect l="l" t="t" r="r" b="b"/>
              <a:pathLst>
                <a:path w="2836" h="3939" extrusionOk="0">
                  <a:moveTo>
                    <a:pt x="2521" y="0"/>
                  </a:moveTo>
                  <a:cubicBezTo>
                    <a:pt x="946" y="473"/>
                    <a:pt x="32" y="1229"/>
                    <a:pt x="32" y="1954"/>
                  </a:cubicBezTo>
                  <a:cubicBezTo>
                    <a:pt x="1" y="2710"/>
                    <a:pt x="946" y="3466"/>
                    <a:pt x="2521" y="3939"/>
                  </a:cubicBezTo>
                  <a:cubicBezTo>
                    <a:pt x="2584" y="3781"/>
                    <a:pt x="2710" y="3655"/>
                    <a:pt x="2836" y="3529"/>
                  </a:cubicBezTo>
                  <a:cubicBezTo>
                    <a:pt x="2773" y="3025"/>
                    <a:pt x="2773" y="2521"/>
                    <a:pt x="2773" y="1954"/>
                  </a:cubicBezTo>
                  <a:cubicBezTo>
                    <a:pt x="2773" y="1418"/>
                    <a:pt x="2805" y="914"/>
                    <a:pt x="2836" y="379"/>
                  </a:cubicBezTo>
                  <a:cubicBezTo>
                    <a:pt x="2679" y="316"/>
                    <a:pt x="2553" y="158"/>
                    <a:pt x="25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1" name="Google Shape;7191;p50"/>
            <p:cNvSpPr/>
            <p:nvPr/>
          </p:nvSpPr>
          <p:spPr>
            <a:xfrm>
              <a:off x="-33424150" y="4042450"/>
              <a:ext cx="70900" cy="52025"/>
            </a:xfrm>
            <a:custGeom>
              <a:avLst/>
              <a:gdLst/>
              <a:ahLst/>
              <a:cxnLst/>
              <a:rect l="l" t="t" r="r" b="b"/>
              <a:pathLst>
                <a:path w="2836" h="2081" extrusionOk="0">
                  <a:moveTo>
                    <a:pt x="316" y="1"/>
                  </a:moveTo>
                  <a:cubicBezTo>
                    <a:pt x="253" y="159"/>
                    <a:pt x="127" y="285"/>
                    <a:pt x="1" y="379"/>
                  </a:cubicBezTo>
                  <a:cubicBezTo>
                    <a:pt x="32" y="600"/>
                    <a:pt x="32" y="789"/>
                    <a:pt x="32" y="978"/>
                  </a:cubicBezTo>
                  <a:cubicBezTo>
                    <a:pt x="158" y="978"/>
                    <a:pt x="284" y="946"/>
                    <a:pt x="442" y="946"/>
                  </a:cubicBezTo>
                  <a:cubicBezTo>
                    <a:pt x="1387" y="946"/>
                    <a:pt x="2237" y="1387"/>
                    <a:pt x="2804" y="2080"/>
                  </a:cubicBezTo>
                  <a:lnTo>
                    <a:pt x="2804" y="1954"/>
                  </a:lnTo>
                  <a:cubicBezTo>
                    <a:pt x="2836" y="1230"/>
                    <a:pt x="1891" y="474"/>
                    <a:pt x="31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2" name="Google Shape;7192;p50"/>
            <p:cNvSpPr/>
            <p:nvPr/>
          </p:nvSpPr>
          <p:spPr>
            <a:xfrm>
              <a:off x="-33549375" y="4165325"/>
              <a:ext cx="86650" cy="70925"/>
            </a:xfrm>
            <a:custGeom>
              <a:avLst/>
              <a:gdLst/>
              <a:ahLst/>
              <a:cxnLst/>
              <a:rect l="l" t="t" r="r" b="b"/>
              <a:pathLst>
                <a:path w="3466" h="2837" extrusionOk="0">
                  <a:moveTo>
                    <a:pt x="410" y="1"/>
                  </a:moveTo>
                  <a:cubicBezTo>
                    <a:pt x="315" y="158"/>
                    <a:pt x="158" y="284"/>
                    <a:pt x="0" y="316"/>
                  </a:cubicBezTo>
                  <a:cubicBezTo>
                    <a:pt x="473" y="1891"/>
                    <a:pt x="1260" y="2836"/>
                    <a:pt x="1985" y="2836"/>
                  </a:cubicBezTo>
                  <a:cubicBezTo>
                    <a:pt x="2489" y="2836"/>
                    <a:pt x="3056" y="2364"/>
                    <a:pt x="3466" y="1544"/>
                  </a:cubicBezTo>
                  <a:lnTo>
                    <a:pt x="3119" y="1072"/>
                  </a:lnTo>
                  <a:cubicBezTo>
                    <a:pt x="2836" y="851"/>
                    <a:pt x="2678" y="473"/>
                    <a:pt x="2521" y="95"/>
                  </a:cubicBezTo>
                  <a:lnTo>
                    <a:pt x="1985" y="95"/>
                  </a:lnTo>
                  <a:cubicBezTo>
                    <a:pt x="1418" y="95"/>
                    <a:pt x="882" y="64"/>
                    <a:pt x="41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3" name="Google Shape;7193;p50"/>
            <p:cNvSpPr/>
            <p:nvPr/>
          </p:nvSpPr>
          <p:spPr>
            <a:xfrm>
              <a:off x="-33558825" y="4030650"/>
              <a:ext cx="118950" cy="120525"/>
            </a:xfrm>
            <a:custGeom>
              <a:avLst/>
              <a:gdLst/>
              <a:ahLst/>
              <a:cxnLst/>
              <a:rect l="l" t="t" r="r" b="b"/>
              <a:pathLst>
                <a:path w="4758" h="4821" extrusionOk="0">
                  <a:moveTo>
                    <a:pt x="2395" y="0"/>
                  </a:moveTo>
                  <a:cubicBezTo>
                    <a:pt x="1922" y="0"/>
                    <a:pt x="1418" y="32"/>
                    <a:pt x="1008" y="95"/>
                  </a:cubicBezTo>
                  <a:cubicBezTo>
                    <a:pt x="977" y="599"/>
                    <a:pt x="599" y="977"/>
                    <a:pt x="63" y="1040"/>
                  </a:cubicBezTo>
                  <a:cubicBezTo>
                    <a:pt x="32" y="1450"/>
                    <a:pt x="0" y="1922"/>
                    <a:pt x="0" y="2395"/>
                  </a:cubicBezTo>
                  <a:cubicBezTo>
                    <a:pt x="0" y="2867"/>
                    <a:pt x="32" y="3340"/>
                    <a:pt x="63" y="3781"/>
                  </a:cubicBezTo>
                  <a:cubicBezTo>
                    <a:pt x="599" y="3812"/>
                    <a:pt x="977" y="4222"/>
                    <a:pt x="1008" y="4726"/>
                  </a:cubicBezTo>
                  <a:cubicBezTo>
                    <a:pt x="1449" y="4758"/>
                    <a:pt x="1922" y="4821"/>
                    <a:pt x="2395" y="4821"/>
                  </a:cubicBezTo>
                  <a:lnTo>
                    <a:pt x="2804" y="4821"/>
                  </a:lnTo>
                  <a:cubicBezTo>
                    <a:pt x="2804" y="4695"/>
                    <a:pt x="2741" y="4569"/>
                    <a:pt x="2741" y="4506"/>
                  </a:cubicBezTo>
                  <a:cubicBezTo>
                    <a:pt x="2741" y="3151"/>
                    <a:pt x="3592" y="2017"/>
                    <a:pt x="4757" y="1576"/>
                  </a:cubicBezTo>
                  <a:cubicBezTo>
                    <a:pt x="4757" y="1387"/>
                    <a:pt x="4726" y="1229"/>
                    <a:pt x="4726" y="1040"/>
                  </a:cubicBezTo>
                  <a:cubicBezTo>
                    <a:pt x="4222" y="977"/>
                    <a:pt x="3812" y="599"/>
                    <a:pt x="3781" y="95"/>
                  </a:cubicBezTo>
                  <a:cubicBezTo>
                    <a:pt x="3340" y="32"/>
                    <a:pt x="2867" y="0"/>
                    <a:pt x="239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4" name="Google Shape;7194;p50"/>
            <p:cNvSpPr/>
            <p:nvPr/>
          </p:nvSpPr>
          <p:spPr>
            <a:xfrm>
              <a:off x="-33639950" y="4129900"/>
              <a:ext cx="100825" cy="100825"/>
            </a:xfrm>
            <a:custGeom>
              <a:avLst/>
              <a:gdLst/>
              <a:ahLst/>
              <a:cxnLst/>
              <a:rect l="l" t="t" r="r" b="b"/>
              <a:pathLst>
                <a:path w="4033" h="4033" extrusionOk="0">
                  <a:moveTo>
                    <a:pt x="0" y="0"/>
                  </a:moveTo>
                  <a:lnTo>
                    <a:pt x="0" y="0"/>
                  </a:lnTo>
                  <a:cubicBezTo>
                    <a:pt x="567" y="1953"/>
                    <a:pt x="2111" y="3466"/>
                    <a:pt x="4033" y="4033"/>
                  </a:cubicBezTo>
                  <a:cubicBezTo>
                    <a:pt x="3592" y="3466"/>
                    <a:pt x="3245" y="2741"/>
                    <a:pt x="2962" y="1827"/>
                  </a:cubicBezTo>
                  <a:cubicBezTo>
                    <a:pt x="2584" y="1733"/>
                    <a:pt x="2300" y="1481"/>
                    <a:pt x="2206" y="1071"/>
                  </a:cubicBezTo>
                  <a:cubicBezTo>
                    <a:pt x="1323" y="851"/>
                    <a:pt x="567" y="441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5" name="Google Shape;7195;p50"/>
            <p:cNvSpPr/>
            <p:nvPr/>
          </p:nvSpPr>
          <p:spPr>
            <a:xfrm>
              <a:off x="-33459600" y="3951875"/>
              <a:ext cx="100850" cy="100075"/>
            </a:xfrm>
            <a:custGeom>
              <a:avLst/>
              <a:gdLst/>
              <a:ahLst/>
              <a:cxnLst/>
              <a:rect l="l" t="t" r="r" b="b"/>
              <a:pathLst>
                <a:path w="4034" h="4003" extrusionOk="0">
                  <a:moveTo>
                    <a:pt x="1" y="1"/>
                  </a:moveTo>
                  <a:lnTo>
                    <a:pt x="1" y="1"/>
                  </a:lnTo>
                  <a:cubicBezTo>
                    <a:pt x="442" y="537"/>
                    <a:pt x="788" y="1293"/>
                    <a:pt x="1072" y="2206"/>
                  </a:cubicBezTo>
                  <a:cubicBezTo>
                    <a:pt x="1419" y="2238"/>
                    <a:pt x="1734" y="2553"/>
                    <a:pt x="1828" y="2962"/>
                  </a:cubicBezTo>
                  <a:cubicBezTo>
                    <a:pt x="2710" y="3183"/>
                    <a:pt x="3466" y="3592"/>
                    <a:pt x="4033" y="4002"/>
                  </a:cubicBezTo>
                  <a:cubicBezTo>
                    <a:pt x="3466" y="2080"/>
                    <a:pt x="1923" y="537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6" name="Google Shape;7196;p50"/>
            <p:cNvSpPr/>
            <p:nvPr/>
          </p:nvSpPr>
          <p:spPr>
            <a:xfrm>
              <a:off x="-33639950" y="3951100"/>
              <a:ext cx="100825" cy="100050"/>
            </a:xfrm>
            <a:custGeom>
              <a:avLst/>
              <a:gdLst/>
              <a:ahLst/>
              <a:cxnLst/>
              <a:rect l="l" t="t" r="r" b="b"/>
              <a:pathLst>
                <a:path w="4033" h="4002" extrusionOk="0">
                  <a:moveTo>
                    <a:pt x="4033" y="0"/>
                  </a:moveTo>
                  <a:lnTo>
                    <a:pt x="4033" y="0"/>
                  </a:lnTo>
                  <a:cubicBezTo>
                    <a:pt x="2111" y="536"/>
                    <a:pt x="567" y="2080"/>
                    <a:pt x="0" y="4002"/>
                  </a:cubicBezTo>
                  <a:cubicBezTo>
                    <a:pt x="567" y="3592"/>
                    <a:pt x="1323" y="3214"/>
                    <a:pt x="2206" y="2962"/>
                  </a:cubicBezTo>
                  <a:cubicBezTo>
                    <a:pt x="2300" y="2552"/>
                    <a:pt x="2615" y="2269"/>
                    <a:pt x="2962" y="2206"/>
                  </a:cubicBezTo>
                  <a:cubicBezTo>
                    <a:pt x="3214" y="1292"/>
                    <a:pt x="3592" y="505"/>
                    <a:pt x="403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7" name="Google Shape;7197;p50"/>
            <p:cNvSpPr/>
            <p:nvPr/>
          </p:nvSpPr>
          <p:spPr>
            <a:xfrm>
              <a:off x="-33472975" y="4082625"/>
              <a:ext cx="119725" cy="155200"/>
            </a:xfrm>
            <a:custGeom>
              <a:avLst/>
              <a:gdLst/>
              <a:ahLst/>
              <a:cxnLst/>
              <a:rect l="l" t="t" r="r" b="b"/>
              <a:pathLst>
                <a:path w="4789" h="6208" extrusionOk="0">
                  <a:moveTo>
                    <a:pt x="2395" y="1355"/>
                  </a:moveTo>
                  <a:cubicBezTo>
                    <a:pt x="2930" y="1355"/>
                    <a:pt x="3403" y="1828"/>
                    <a:pt x="3403" y="2364"/>
                  </a:cubicBezTo>
                  <a:cubicBezTo>
                    <a:pt x="3403" y="2962"/>
                    <a:pt x="2930" y="3403"/>
                    <a:pt x="2395" y="3403"/>
                  </a:cubicBezTo>
                  <a:cubicBezTo>
                    <a:pt x="1827" y="3403"/>
                    <a:pt x="1355" y="2931"/>
                    <a:pt x="1355" y="2364"/>
                  </a:cubicBezTo>
                  <a:cubicBezTo>
                    <a:pt x="1355" y="1828"/>
                    <a:pt x="1827" y="1355"/>
                    <a:pt x="2395" y="1355"/>
                  </a:cubicBezTo>
                  <a:close/>
                  <a:moveTo>
                    <a:pt x="2395" y="1"/>
                  </a:moveTo>
                  <a:cubicBezTo>
                    <a:pt x="1040" y="1"/>
                    <a:pt x="0" y="1072"/>
                    <a:pt x="0" y="2427"/>
                  </a:cubicBezTo>
                  <a:cubicBezTo>
                    <a:pt x="0" y="2994"/>
                    <a:pt x="221" y="3592"/>
                    <a:pt x="630" y="4002"/>
                  </a:cubicBezTo>
                  <a:lnTo>
                    <a:pt x="2111" y="6050"/>
                  </a:lnTo>
                  <a:cubicBezTo>
                    <a:pt x="2206" y="6113"/>
                    <a:pt x="2269" y="6207"/>
                    <a:pt x="2395" y="6207"/>
                  </a:cubicBezTo>
                  <a:cubicBezTo>
                    <a:pt x="2521" y="6207"/>
                    <a:pt x="2584" y="6144"/>
                    <a:pt x="2678" y="6050"/>
                  </a:cubicBezTo>
                  <a:lnTo>
                    <a:pt x="4442" y="3592"/>
                  </a:lnTo>
                  <a:cubicBezTo>
                    <a:pt x="4663" y="3246"/>
                    <a:pt x="4757" y="2805"/>
                    <a:pt x="4757" y="2364"/>
                  </a:cubicBezTo>
                  <a:cubicBezTo>
                    <a:pt x="4789" y="1072"/>
                    <a:pt x="3686" y="1"/>
                    <a:pt x="239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8" name="Google Shape;7198;p50"/>
            <p:cNvSpPr/>
            <p:nvPr/>
          </p:nvSpPr>
          <p:spPr>
            <a:xfrm>
              <a:off x="-33421775" y="413382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3" y="568"/>
                    <a:pt x="693" y="379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199" name="Google Shape;7199;p50"/>
          <p:cNvGrpSpPr/>
          <p:nvPr/>
        </p:nvGrpSpPr>
        <p:grpSpPr>
          <a:xfrm>
            <a:off x="5668905" y="3056323"/>
            <a:ext cx="333114" cy="335664"/>
            <a:chOff x="-31809525" y="3192625"/>
            <a:chExt cx="290650" cy="292875"/>
          </a:xfrm>
          <a:solidFill>
            <a:srgbClr val="171536"/>
          </a:solidFill>
        </p:grpSpPr>
        <p:sp>
          <p:nvSpPr>
            <p:cNvPr id="7200" name="Google Shape;7200;p50"/>
            <p:cNvSpPr/>
            <p:nvPr/>
          </p:nvSpPr>
          <p:spPr>
            <a:xfrm>
              <a:off x="-31767775" y="3192625"/>
              <a:ext cx="204800" cy="153600"/>
            </a:xfrm>
            <a:custGeom>
              <a:avLst/>
              <a:gdLst/>
              <a:ahLst/>
              <a:cxnLst/>
              <a:rect l="l" t="t" r="r" b="b"/>
              <a:pathLst>
                <a:path w="8192" h="6144" extrusionOk="0">
                  <a:moveTo>
                    <a:pt x="4096" y="0"/>
                  </a:moveTo>
                  <a:cubicBezTo>
                    <a:pt x="2206" y="0"/>
                    <a:pt x="662" y="1544"/>
                    <a:pt x="662" y="3434"/>
                  </a:cubicBezTo>
                  <a:lnTo>
                    <a:pt x="662" y="3497"/>
                  </a:lnTo>
                  <a:cubicBezTo>
                    <a:pt x="252" y="3655"/>
                    <a:pt x="0" y="4033"/>
                    <a:pt x="0" y="4442"/>
                  </a:cubicBezTo>
                  <a:lnTo>
                    <a:pt x="0" y="5136"/>
                  </a:lnTo>
                  <a:cubicBezTo>
                    <a:pt x="0" y="5671"/>
                    <a:pt x="473" y="6144"/>
                    <a:pt x="1009" y="6144"/>
                  </a:cubicBezTo>
                  <a:cubicBezTo>
                    <a:pt x="1135" y="6144"/>
                    <a:pt x="1261" y="6112"/>
                    <a:pt x="1387" y="6081"/>
                  </a:cubicBezTo>
                  <a:lnTo>
                    <a:pt x="1387" y="3403"/>
                  </a:lnTo>
                  <a:cubicBezTo>
                    <a:pt x="1387" y="1891"/>
                    <a:pt x="2584" y="630"/>
                    <a:pt x="4096" y="630"/>
                  </a:cubicBezTo>
                  <a:cubicBezTo>
                    <a:pt x="5577" y="630"/>
                    <a:pt x="6806" y="1891"/>
                    <a:pt x="6806" y="3403"/>
                  </a:cubicBezTo>
                  <a:lnTo>
                    <a:pt x="6806" y="6081"/>
                  </a:lnTo>
                  <a:cubicBezTo>
                    <a:pt x="6932" y="6112"/>
                    <a:pt x="7058" y="6144"/>
                    <a:pt x="7152" y="6144"/>
                  </a:cubicBezTo>
                  <a:cubicBezTo>
                    <a:pt x="7719" y="6144"/>
                    <a:pt x="8192" y="5671"/>
                    <a:pt x="8192" y="5136"/>
                  </a:cubicBezTo>
                  <a:lnTo>
                    <a:pt x="8192" y="4442"/>
                  </a:lnTo>
                  <a:cubicBezTo>
                    <a:pt x="8192" y="4033"/>
                    <a:pt x="7908" y="3623"/>
                    <a:pt x="7530" y="3497"/>
                  </a:cubicBezTo>
                  <a:lnTo>
                    <a:pt x="7530" y="3434"/>
                  </a:lnTo>
                  <a:cubicBezTo>
                    <a:pt x="7467" y="1576"/>
                    <a:pt x="5986" y="0"/>
                    <a:pt x="409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1" name="Google Shape;7201;p50"/>
            <p:cNvSpPr/>
            <p:nvPr/>
          </p:nvSpPr>
          <p:spPr>
            <a:xfrm>
              <a:off x="-31715000" y="3244600"/>
              <a:ext cx="101625" cy="52450"/>
            </a:xfrm>
            <a:custGeom>
              <a:avLst/>
              <a:gdLst/>
              <a:ahLst/>
              <a:cxnLst/>
              <a:rect l="l" t="t" r="r" b="b"/>
              <a:pathLst>
                <a:path w="4065" h="2098" extrusionOk="0">
                  <a:moveTo>
                    <a:pt x="1702" y="1"/>
                  </a:moveTo>
                  <a:cubicBezTo>
                    <a:pt x="756" y="1"/>
                    <a:pt x="0" y="757"/>
                    <a:pt x="0" y="1702"/>
                  </a:cubicBezTo>
                  <a:lnTo>
                    <a:pt x="0" y="2080"/>
                  </a:lnTo>
                  <a:lnTo>
                    <a:pt x="1229" y="2080"/>
                  </a:lnTo>
                  <a:cubicBezTo>
                    <a:pt x="1418" y="2080"/>
                    <a:pt x="1765" y="2080"/>
                    <a:pt x="1891" y="1985"/>
                  </a:cubicBezTo>
                  <a:cubicBezTo>
                    <a:pt x="1922" y="1954"/>
                    <a:pt x="1985" y="1828"/>
                    <a:pt x="1985" y="1765"/>
                  </a:cubicBezTo>
                  <a:cubicBezTo>
                    <a:pt x="1985" y="1544"/>
                    <a:pt x="2143" y="1387"/>
                    <a:pt x="2332" y="1387"/>
                  </a:cubicBezTo>
                  <a:cubicBezTo>
                    <a:pt x="2521" y="1387"/>
                    <a:pt x="2678" y="1544"/>
                    <a:pt x="2678" y="1765"/>
                  </a:cubicBezTo>
                  <a:cubicBezTo>
                    <a:pt x="2678" y="1828"/>
                    <a:pt x="2678" y="1954"/>
                    <a:pt x="2773" y="1985"/>
                  </a:cubicBezTo>
                  <a:cubicBezTo>
                    <a:pt x="2836" y="2069"/>
                    <a:pt x="3025" y="2097"/>
                    <a:pt x="3237" y="2097"/>
                  </a:cubicBezTo>
                  <a:cubicBezTo>
                    <a:pt x="3343" y="2097"/>
                    <a:pt x="3455" y="2090"/>
                    <a:pt x="3560" y="2080"/>
                  </a:cubicBezTo>
                  <a:lnTo>
                    <a:pt x="4064" y="2080"/>
                  </a:lnTo>
                  <a:lnTo>
                    <a:pt x="4064" y="1702"/>
                  </a:lnTo>
                  <a:cubicBezTo>
                    <a:pt x="4064" y="757"/>
                    <a:pt x="3308" y="1"/>
                    <a:pt x="236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2" name="Google Shape;7202;p50"/>
            <p:cNvSpPr/>
            <p:nvPr/>
          </p:nvSpPr>
          <p:spPr>
            <a:xfrm>
              <a:off x="-31716575" y="3308400"/>
              <a:ext cx="102400" cy="73275"/>
            </a:xfrm>
            <a:custGeom>
              <a:avLst/>
              <a:gdLst/>
              <a:ahLst/>
              <a:cxnLst/>
              <a:rect l="l" t="t" r="r" b="b"/>
              <a:pathLst>
                <a:path w="4096" h="2931" extrusionOk="0">
                  <a:moveTo>
                    <a:pt x="2395" y="1"/>
                  </a:moveTo>
                  <a:cubicBezTo>
                    <a:pt x="2080" y="221"/>
                    <a:pt x="1639" y="221"/>
                    <a:pt x="1197" y="221"/>
                  </a:cubicBezTo>
                  <a:lnTo>
                    <a:pt x="0" y="221"/>
                  </a:lnTo>
                  <a:lnTo>
                    <a:pt x="0" y="883"/>
                  </a:lnTo>
                  <a:cubicBezTo>
                    <a:pt x="0" y="2048"/>
                    <a:pt x="914" y="2930"/>
                    <a:pt x="2048" y="2930"/>
                  </a:cubicBezTo>
                  <a:cubicBezTo>
                    <a:pt x="3182" y="2930"/>
                    <a:pt x="4096" y="2048"/>
                    <a:pt x="4096" y="883"/>
                  </a:cubicBezTo>
                  <a:lnTo>
                    <a:pt x="4096" y="221"/>
                  </a:lnTo>
                  <a:lnTo>
                    <a:pt x="3403" y="221"/>
                  </a:lnTo>
                  <a:cubicBezTo>
                    <a:pt x="3025" y="221"/>
                    <a:pt x="2678" y="190"/>
                    <a:pt x="239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3" name="Google Shape;7203;p50"/>
            <p:cNvSpPr/>
            <p:nvPr/>
          </p:nvSpPr>
          <p:spPr>
            <a:xfrm>
              <a:off x="-31809525" y="3386375"/>
              <a:ext cx="290650" cy="99125"/>
            </a:xfrm>
            <a:custGeom>
              <a:avLst/>
              <a:gdLst/>
              <a:ahLst/>
              <a:cxnLst/>
              <a:rect l="l" t="t" r="r" b="b"/>
              <a:pathLst>
                <a:path w="11626" h="3965" extrusionOk="0">
                  <a:moveTo>
                    <a:pt x="2092" y="0"/>
                  </a:moveTo>
                  <a:cubicBezTo>
                    <a:pt x="1962" y="0"/>
                    <a:pt x="1828" y="63"/>
                    <a:pt x="1765" y="190"/>
                  </a:cubicBezTo>
                  <a:lnTo>
                    <a:pt x="1355" y="1072"/>
                  </a:lnTo>
                  <a:lnTo>
                    <a:pt x="316" y="1229"/>
                  </a:lnTo>
                  <a:cubicBezTo>
                    <a:pt x="190" y="1229"/>
                    <a:pt x="95" y="1355"/>
                    <a:pt x="64" y="1481"/>
                  </a:cubicBezTo>
                  <a:cubicBezTo>
                    <a:pt x="1" y="1607"/>
                    <a:pt x="64" y="1765"/>
                    <a:pt x="127" y="1828"/>
                  </a:cubicBezTo>
                  <a:lnTo>
                    <a:pt x="883" y="2552"/>
                  </a:lnTo>
                  <a:lnTo>
                    <a:pt x="725" y="3561"/>
                  </a:lnTo>
                  <a:cubicBezTo>
                    <a:pt x="694" y="3687"/>
                    <a:pt x="757" y="3844"/>
                    <a:pt x="851" y="3876"/>
                  </a:cubicBezTo>
                  <a:cubicBezTo>
                    <a:pt x="903" y="3928"/>
                    <a:pt x="965" y="3951"/>
                    <a:pt x="1031" y="3951"/>
                  </a:cubicBezTo>
                  <a:cubicBezTo>
                    <a:pt x="1085" y="3951"/>
                    <a:pt x="1141" y="3935"/>
                    <a:pt x="1198" y="3907"/>
                  </a:cubicBezTo>
                  <a:lnTo>
                    <a:pt x="2112" y="3435"/>
                  </a:lnTo>
                  <a:lnTo>
                    <a:pt x="2994" y="3907"/>
                  </a:lnTo>
                  <a:cubicBezTo>
                    <a:pt x="3046" y="3947"/>
                    <a:pt x="3099" y="3964"/>
                    <a:pt x="3152" y="3964"/>
                  </a:cubicBezTo>
                  <a:cubicBezTo>
                    <a:pt x="3225" y="3964"/>
                    <a:pt x="3298" y="3930"/>
                    <a:pt x="3372" y="3876"/>
                  </a:cubicBezTo>
                  <a:cubicBezTo>
                    <a:pt x="3466" y="3813"/>
                    <a:pt x="3529" y="3687"/>
                    <a:pt x="3466" y="3561"/>
                  </a:cubicBezTo>
                  <a:lnTo>
                    <a:pt x="3309" y="2552"/>
                  </a:lnTo>
                  <a:lnTo>
                    <a:pt x="4002" y="1891"/>
                  </a:lnTo>
                  <a:lnTo>
                    <a:pt x="4663" y="2552"/>
                  </a:lnTo>
                  <a:lnTo>
                    <a:pt x="4506" y="3561"/>
                  </a:lnTo>
                  <a:cubicBezTo>
                    <a:pt x="4474" y="3687"/>
                    <a:pt x="4537" y="3844"/>
                    <a:pt x="4632" y="3876"/>
                  </a:cubicBezTo>
                  <a:cubicBezTo>
                    <a:pt x="4684" y="3928"/>
                    <a:pt x="4746" y="3951"/>
                    <a:pt x="4811" y="3951"/>
                  </a:cubicBezTo>
                  <a:cubicBezTo>
                    <a:pt x="4865" y="3951"/>
                    <a:pt x="4922" y="3935"/>
                    <a:pt x="4978" y="3907"/>
                  </a:cubicBezTo>
                  <a:lnTo>
                    <a:pt x="5892" y="3435"/>
                  </a:lnTo>
                  <a:lnTo>
                    <a:pt x="6774" y="3907"/>
                  </a:lnTo>
                  <a:cubicBezTo>
                    <a:pt x="6827" y="3947"/>
                    <a:pt x="6880" y="3964"/>
                    <a:pt x="6933" y="3964"/>
                  </a:cubicBezTo>
                  <a:cubicBezTo>
                    <a:pt x="7006" y="3964"/>
                    <a:pt x="7079" y="3930"/>
                    <a:pt x="7152" y="3876"/>
                  </a:cubicBezTo>
                  <a:cubicBezTo>
                    <a:pt x="7247" y="3813"/>
                    <a:pt x="7310" y="3687"/>
                    <a:pt x="7247" y="3561"/>
                  </a:cubicBezTo>
                  <a:lnTo>
                    <a:pt x="7089" y="2552"/>
                  </a:lnTo>
                  <a:lnTo>
                    <a:pt x="7782" y="1891"/>
                  </a:lnTo>
                  <a:lnTo>
                    <a:pt x="8444" y="2552"/>
                  </a:lnTo>
                  <a:lnTo>
                    <a:pt x="8286" y="3561"/>
                  </a:lnTo>
                  <a:cubicBezTo>
                    <a:pt x="8255" y="3687"/>
                    <a:pt x="8318" y="3844"/>
                    <a:pt x="8413" y="3876"/>
                  </a:cubicBezTo>
                  <a:cubicBezTo>
                    <a:pt x="8465" y="3928"/>
                    <a:pt x="8526" y="3951"/>
                    <a:pt x="8592" y="3951"/>
                  </a:cubicBezTo>
                  <a:cubicBezTo>
                    <a:pt x="8646" y="3951"/>
                    <a:pt x="8702" y="3935"/>
                    <a:pt x="8759" y="3907"/>
                  </a:cubicBezTo>
                  <a:lnTo>
                    <a:pt x="9673" y="3435"/>
                  </a:lnTo>
                  <a:lnTo>
                    <a:pt x="10555" y="3907"/>
                  </a:lnTo>
                  <a:cubicBezTo>
                    <a:pt x="10608" y="3947"/>
                    <a:pt x="10660" y="3964"/>
                    <a:pt x="10713" y="3964"/>
                  </a:cubicBezTo>
                  <a:cubicBezTo>
                    <a:pt x="10786" y="3964"/>
                    <a:pt x="10860" y="3930"/>
                    <a:pt x="10933" y="3876"/>
                  </a:cubicBezTo>
                  <a:cubicBezTo>
                    <a:pt x="11027" y="3813"/>
                    <a:pt x="11090" y="3687"/>
                    <a:pt x="11027" y="3561"/>
                  </a:cubicBezTo>
                  <a:lnTo>
                    <a:pt x="10870" y="2552"/>
                  </a:lnTo>
                  <a:lnTo>
                    <a:pt x="11626" y="1828"/>
                  </a:lnTo>
                  <a:cubicBezTo>
                    <a:pt x="11532" y="1702"/>
                    <a:pt x="11595" y="1607"/>
                    <a:pt x="11532" y="1481"/>
                  </a:cubicBezTo>
                  <a:cubicBezTo>
                    <a:pt x="11500" y="1355"/>
                    <a:pt x="11374" y="1292"/>
                    <a:pt x="11279" y="1229"/>
                  </a:cubicBezTo>
                  <a:lnTo>
                    <a:pt x="10240" y="1072"/>
                  </a:lnTo>
                  <a:lnTo>
                    <a:pt x="9799" y="190"/>
                  </a:lnTo>
                  <a:cubicBezTo>
                    <a:pt x="9751" y="63"/>
                    <a:pt x="9625" y="0"/>
                    <a:pt x="9495" y="0"/>
                  </a:cubicBezTo>
                  <a:cubicBezTo>
                    <a:pt x="9366" y="0"/>
                    <a:pt x="9232" y="63"/>
                    <a:pt x="9169" y="190"/>
                  </a:cubicBezTo>
                  <a:lnTo>
                    <a:pt x="8759" y="1072"/>
                  </a:lnTo>
                  <a:lnTo>
                    <a:pt x="7782" y="1229"/>
                  </a:lnTo>
                  <a:cubicBezTo>
                    <a:pt x="7719" y="1229"/>
                    <a:pt x="7688" y="1292"/>
                    <a:pt x="7656" y="1292"/>
                  </a:cubicBezTo>
                  <a:cubicBezTo>
                    <a:pt x="7593" y="1229"/>
                    <a:pt x="7562" y="1229"/>
                    <a:pt x="7530" y="1229"/>
                  </a:cubicBezTo>
                  <a:lnTo>
                    <a:pt x="6554" y="1072"/>
                  </a:lnTo>
                  <a:lnTo>
                    <a:pt x="6113" y="190"/>
                  </a:lnTo>
                  <a:cubicBezTo>
                    <a:pt x="6050" y="63"/>
                    <a:pt x="5924" y="0"/>
                    <a:pt x="5798" y="0"/>
                  </a:cubicBezTo>
                  <a:cubicBezTo>
                    <a:pt x="5672" y="0"/>
                    <a:pt x="5546" y="63"/>
                    <a:pt x="5483" y="190"/>
                  </a:cubicBezTo>
                  <a:lnTo>
                    <a:pt x="5041" y="1072"/>
                  </a:lnTo>
                  <a:lnTo>
                    <a:pt x="4065" y="1229"/>
                  </a:lnTo>
                  <a:cubicBezTo>
                    <a:pt x="4033" y="1229"/>
                    <a:pt x="4002" y="1292"/>
                    <a:pt x="3939" y="1292"/>
                  </a:cubicBezTo>
                  <a:cubicBezTo>
                    <a:pt x="3907" y="1229"/>
                    <a:pt x="3876" y="1229"/>
                    <a:pt x="3813" y="1229"/>
                  </a:cubicBezTo>
                  <a:lnTo>
                    <a:pt x="2836" y="1072"/>
                  </a:lnTo>
                  <a:lnTo>
                    <a:pt x="2395" y="190"/>
                  </a:lnTo>
                  <a:cubicBezTo>
                    <a:pt x="2348" y="63"/>
                    <a:pt x="2222" y="0"/>
                    <a:pt x="209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204" name="Google Shape;7204;p50"/>
          <p:cNvGrpSpPr/>
          <p:nvPr/>
        </p:nvGrpSpPr>
        <p:grpSpPr>
          <a:xfrm>
            <a:off x="5668446" y="3472816"/>
            <a:ext cx="334031" cy="335836"/>
            <a:chOff x="-31811100" y="3550975"/>
            <a:chExt cx="291450" cy="293025"/>
          </a:xfrm>
          <a:solidFill>
            <a:srgbClr val="171536"/>
          </a:solidFill>
        </p:grpSpPr>
        <p:sp>
          <p:nvSpPr>
            <p:cNvPr id="7205" name="Google Shape;7205;p50"/>
            <p:cNvSpPr/>
            <p:nvPr/>
          </p:nvSpPr>
          <p:spPr>
            <a:xfrm>
              <a:off x="-31554325" y="3595875"/>
              <a:ext cx="34675" cy="33900"/>
            </a:xfrm>
            <a:custGeom>
              <a:avLst/>
              <a:gdLst/>
              <a:ahLst/>
              <a:cxnLst/>
              <a:rect l="l" t="t" r="r" b="b"/>
              <a:pathLst>
                <a:path w="1387" h="1356" extrusionOk="0">
                  <a:moveTo>
                    <a:pt x="0" y="1"/>
                  </a:moveTo>
                  <a:lnTo>
                    <a:pt x="0" y="1355"/>
                  </a:lnTo>
                  <a:lnTo>
                    <a:pt x="662" y="1355"/>
                  </a:lnTo>
                  <a:cubicBezTo>
                    <a:pt x="1071" y="1355"/>
                    <a:pt x="1324" y="1040"/>
                    <a:pt x="1324" y="694"/>
                  </a:cubicBezTo>
                  <a:cubicBezTo>
                    <a:pt x="1387" y="316"/>
                    <a:pt x="1071" y="1"/>
                    <a:pt x="66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6" name="Google Shape;7206;p50"/>
            <p:cNvSpPr/>
            <p:nvPr/>
          </p:nvSpPr>
          <p:spPr>
            <a:xfrm>
              <a:off x="-31659075" y="3628650"/>
              <a:ext cx="139425" cy="71650"/>
            </a:xfrm>
            <a:custGeom>
              <a:avLst/>
              <a:gdLst/>
              <a:ahLst/>
              <a:cxnLst/>
              <a:rect l="l" t="t" r="r" b="b"/>
              <a:pathLst>
                <a:path w="5577" h="2866" extrusionOk="0">
                  <a:moveTo>
                    <a:pt x="1438" y="1"/>
                  </a:moveTo>
                  <a:cubicBezTo>
                    <a:pt x="1338" y="1"/>
                    <a:pt x="1235" y="30"/>
                    <a:pt x="1166" y="76"/>
                  </a:cubicBezTo>
                  <a:lnTo>
                    <a:pt x="126" y="1179"/>
                  </a:lnTo>
                  <a:cubicBezTo>
                    <a:pt x="0" y="1305"/>
                    <a:pt x="0" y="1525"/>
                    <a:pt x="126" y="1651"/>
                  </a:cubicBezTo>
                  <a:lnTo>
                    <a:pt x="1166" y="2754"/>
                  </a:lnTo>
                  <a:cubicBezTo>
                    <a:pt x="1208" y="2838"/>
                    <a:pt x="1292" y="2866"/>
                    <a:pt x="1390" y="2866"/>
                  </a:cubicBezTo>
                  <a:cubicBezTo>
                    <a:pt x="1439" y="2866"/>
                    <a:pt x="1491" y="2859"/>
                    <a:pt x="1544" y="2848"/>
                  </a:cubicBezTo>
                  <a:cubicBezTo>
                    <a:pt x="1670" y="2817"/>
                    <a:pt x="1796" y="2659"/>
                    <a:pt x="1796" y="2533"/>
                  </a:cubicBezTo>
                  <a:lnTo>
                    <a:pt x="1796" y="2124"/>
                  </a:lnTo>
                  <a:lnTo>
                    <a:pt x="4190" y="2124"/>
                  </a:lnTo>
                  <a:cubicBezTo>
                    <a:pt x="4946" y="2124"/>
                    <a:pt x="5577" y="1494"/>
                    <a:pt x="5577" y="769"/>
                  </a:cubicBezTo>
                  <a:lnTo>
                    <a:pt x="5577" y="549"/>
                  </a:lnTo>
                  <a:cubicBezTo>
                    <a:pt x="5356" y="675"/>
                    <a:pt x="5135" y="769"/>
                    <a:pt x="4883" y="769"/>
                  </a:cubicBezTo>
                  <a:cubicBezTo>
                    <a:pt x="3686" y="738"/>
                    <a:pt x="2930" y="738"/>
                    <a:pt x="1796" y="738"/>
                  </a:cubicBezTo>
                  <a:lnTo>
                    <a:pt x="1796" y="328"/>
                  </a:lnTo>
                  <a:cubicBezTo>
                    <a:pt x="1796" y="170"/>
                    <a:pt x="1701" y="44"/>
                    <a:pt x="1544" y="13"/>
                  </a:cubicBezTo>
                  <a:cubicBezTo>
                    <a:pt x="1510" y="5"/>
                    <a:pt x="1474" y="1"/>
                    <a:pt x="143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7" name="Google Shape;7207;p50"/>
            <p:cNvSpPr/>
            <p:nvPr/>
          </p:nvSpPr>
          <p:spPr>
            <a:xfrm>
              <a:off x="-31811100" y="3647075"/>
              <a:ext cx="33100" cy="33100"/>
            </a:xfrm>
            <a:custGeom>
              <a:avLst/>
              <a:gdLst/>
              <a:ahLst/>
              <a:cxnLst/>
              <a:rect l="l" t="t" r="r" b="b"/>
              <a:pathLst>
                <a:path w="1324" h="1324" extrusionOk="0">
                  <a:moveTo>
                    <a:pt x="662" y="1"/>
                  </a:moveTo>
                  <a:cubicBezTo>
                    <a:pt x="253" y="1"/>
                    <a:pt x="1" y="316"/>
                    <a:pt x="1" y="662"/>
                  </a:cubicBezTo>
                  <a:cubicBezTo>
                    <a:pt x="1" y="1040"/>
                    <a:pt x="316" y="1324"/>
                    <a:pt x="662" y="1324"/>
                  </a:cubicBezTo>
                  <a:lnTo>
                    <a:pt x="1324" y="1324"/>
                  </a:lnTo>
                  <a:lnTo>
                    <a:pt x="1324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8" name="Google Shape;7208;p50"/>
            <p:cNvSpPr/>
            <p:nvPr/>
          </p:nvSpPr>
          <p:spPr>
            <a:xfrm>
              <a:off x="-31811100" y="3678325"/>
              <a:ext cx="138650" cy="72250"/>
            </a:xfrm>
            <a:custGeom>
              <a:avLst/>
              <a:gdLst/>
              <a:ahLst/>
              <a:cxnLst/>
              <a:rect l="l" t="t" r="r" b="b"/>
              <a:pathLst>
                <a:path w="5546" h="2890" extrusionOk="0">
                  <a:moveTo>
                    <a:pt x="4193" y="1"/>
                  </a:moveTo>
                  <a:cubicBezTo>
                    <a:pt x="4132" y="1"/>
                    <a:pt x="4067" y="16"/>
                    <a:pt x="4002" y="42"/>
                  </a:cubicBezTo>
                  <a:cubicBezTo>
                    <a:pt x="3876" y="74"/>
                    <a:pt x="3781" y="231"/>
                    <a:pt x="3781" y="357"/>
                  </a:cubicBezTo>
                  <a:lnTo>
                    <a:pt x="3781" y="735"/>
                  </a:lnTo>
                  <a:lnTo>
                    <a:pt x="662" y="735"/>
                  </a:lnTo>
                  <a:cubicBezTo>
                    <a:pt x="410" y="735"/>
                    <a:pt x="190" y="672"/>
                    <a:pt x="1" y="546"/>
                  </a:cubicBezTo>
                  <a:lnTo>
                    <a:pt x="1" y="767"/>
                  </a:lnTo>
                  <a:cubicBezTo>
                    <a:pt x="1" y="1523"/>
                    <a:pt x="631" y="2153"/>
                    <a:pt x="1355" y="2153"/>
                  </a:cubicBezTo>
                  <a:lnTo>
                    <a:pt x="3781" y="2153"/>
                  </a:lnTo>
                  <a:lnTo>
                    <a:pt x="3781" y="2563"/>
                  </a:lnTo>
                  <a:cubicBezTo>
                    <a:pt x="3781" y="2720"/>
                    <a:pt x="3844" y="2815"/>
                    <a:pt x="4002" y="2878"/>
                  </a:cubicBezTo>
                  <a:cubicBezTo>
                    <a:pt x="4033" y="2886"/>
                    <a:pt x="4067" y="2890"/>
                    <a:pt x="4101" y="2890"/>
                  </a:cubicBezTo>
                  <a:cubicBezTo>
                    <a:pt x="4205" y="2890"/>
                    <a:pt x="4317" y="2854"/>
                    <a:pt x="4411" y="2783"/>
                  </a:cubicBezTo>
                  <a:lnTo>
                    <a:pt x="5420" y="1681"/>
                  </a:lnTo>
                  <a:cubicBezTo>
                    <a:pt x="5546" y="1555"/>
                    <a:pt x="5546" y="1365"/>
                    <a:pt x="5420" y="1208"/>
                  </a:cubicBezTo>
                  <a:lnTo>
                    <a:pt x="4411" y="105"/>
                  </a:lnTo>
                  <a:cubicBezTo>
                    <a:pt x="4356" y="31"/>
                    <a:pt x="4279" y="1"/>
                    <a:pt x="419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9" name="Google Shape;7209;p50"/>
            <p:cNvSpPr/>
            <p:nvPr/>
          </p:nvSpPr>
          <p:spPr>
            <a:xfrm>
              <a:off x="-31759900" y="3791200"/>
              <a:ext cx="187475" cy="52800"/>
            </a:xfrm>
            <a:custGeom>
              <a:avLst/>
              <a:gdLst/>
              <a:ahLst/>
              <a:cxnLst/>
              <a:rect l="l" t="t" r="r" b="b"/>
              <a:pathLst>
                <a:path w="7499" h="2112" extrusionOk="0">
                  <a:moveTo>
                    <a:pt x="1" y="1"/>
                  </a:moveTo>
                  <a:lnTo>
                    <a:pt x="1" y="1072"/>
                  </a:lnTo>
                  <a:cubicBezTo>
                    <a:pt x="1" y="1639"/>
                    <a:pt x="473" y="2112"/>
                    <a:pt x="1009" y="2112"/>
                  </a:cubicBezTo>
                  <a:lnTo>
                    <a:pt x="6491" y="2112"/>
                  </a:lnTo>
                  <a:cubicBezTo>
                    <a:pt x="7026" y="2112"/>
                    <a:pt x="7499" y="1639"/>
                    <a:pt x="7499" y="1072"/>
                  </a:cubicBezTo>
                  <a:lnTo>
                    <a:pt x="7499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0" name="Google Shape;7210;p50"/>
            <p:cNvSpPr/>
            <p:nvPr/>
          </p:nvSpPr>
          <p:spPr>
            <a:xfrm>
              <a:off x="-31759900" y="3550975"/>
              <a:ext cx="187475" cy="35475"/>
            </a:xfrm>
            <a:custGeom>
              <a:avLst/>
              <a:gdLst/>
              <a:ahLst/>
              <a:cxnLst/>
              <a:rect l="l" t="t" r="r" b="b"/>
              <a:pathLst>
                <a:path w="7499" h="1419" extrusionOk="0">
                  <a:moveTo>
                    <a:pt x="1009" y="1"/>
                  </a:moveTo>
                  <a:cubicBezTo>
                    <a:pt x="473" y="1"/>
                    <a:pt x="1" y="474"/>
                    <a:pt x="1" y="1072"/>
                  </a:cubicBezTo>
                  <a:lnTo>
                    <a:pt x="1" y="1419"/>
                  </a:lnTo>
                  <a:lnTo>
                    <a:pt x="7499" y="1419"/>
                  </a:lnTo>
                  <a:lnTo>
                    <a:pt x="7499" y="1072"/>
                  </a:lnTo>
                  <a:cubicBezTo>
                    <a:pt x="7499" y="537"/>
                    <a:pt x="7026" y="1"/>
                    <a:pt x="649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1" name="Google Shape;7211;p50"/>
            <p:cNvSpPr/>
            <p:nvPr/>
          </p:nvSpPr>
          <p:spPr>
            <a:xfrm>
              <a:off x="-31759100" y="3602975"/>
              <a:ext cx="188250" cy="172500"/>
            </a:xfrm>
            <a:custGeom>
              <a:avLst/>
              <a:gdLst/>
              <a:ahLst/>
              <a:cxnLst/>
              <a:rect l="l" t="t" r="r" b="b"/>
              <a:pathLst>
                <a:path w="7530" h="6900" extrusionOk="0">
                  <a:moveTo>
                    <a:pt x="0" y="0"/>
                  </a:moveTo>
                  <a:lnTo>
                    <a:pt x="0" y="3088"/>
                  </a:lnTo>
                  <a:lnTo>
                    <a:pt x="1071" y="3088"/>
                  </a:lnTo>
                  <a:cubicBezTo>
                    <a:pt x="1134" y="2773"/>
                    <a:pt x="1386" y="2552"/>
                    <a:pt x="1701" y="2426"/>
                  </a:cubicBezTo>
                  <a:cubicBezTo>
                    <a:pt x="1822" y="2376"/>
                    <a:pt x="1952" y="2351"/>
                    <a:pt x="2083" y="2351"/>
                  </a:cubicBezTo>
                  <a:cubicBezTo>
                    <a:pt x="2361" y="2351"/>
                    <a:pt x="2642" y="2464"/>
                    <a:pt x="2835" y="2678"/>
                  </a:cubicBezTo>
                  <a:lnTo>
                    <a:pt x="3844" y="3781"/>
                  </a:lnTo>
                  <a:cubicBezTo>
                    <a:pt x="4222" y="4190"/>
                    <a:pt x="4222" y="4789"/>
                    <a:pt x="3844" y="5167"/>
                  </a:cubicBezTo>
                  <a:lnTo>
                    <a:pt x="2835" y="6270"/>
                  </a:lnTo>
                  <a:cubicBezTo>
                    <a:pt x="2635" y="6493"/>
                    <a:pt x="2339" y="6621"/>
                    <a:pt x="2050" y="6621"/>
                  </a:cubicBezTo>
                  <a:cubicBezTo>
                    <a:pt x="1930" y="6621"/>
                    <a:pt x="1812" y="6599"/>
                    <a:pt x="1701" y="6553"/>
                  </a:cubicBezTo>
                  <a:cubicBezTo>
                    <a:pt x="1386" y="6427"/>
                    <a:pt x="1134" y="6144"/>
                    <a:pt x="1071" y="5892"/>
                  </a:cubicBezTo>
                  <a:lnTo>
                    <a:pt x="0" y="5892"/>
                  </a:lnTo>
                  <a:lnTo>
                    <a:pt x="0" y="6900"/>
                  </a:lnTo>
                  <a:lnTo>
                    <a:pt x="7530" y="6900"/>
                  </a:lnTo>
                  <a:lnTo>
                    <a:pt x="7530" y="3844"/>
                  </a:lnTo>
                  <a:lnTo>
                    <a:pt x="6459" y="3844"/>
                  </a:lnTo>
                  <a:cubicBezTo>
                    <a:pt x="6364" y="4159"/>
                    <a:pt x="6143" y="4379"/>
                    <a:pt x="5828" y="4505"/>
                  </a:cubicBezTo>
                  <a:cubicBezTo>
                    <a:pt x="5709" y="4551"/>
                    <a:pt x="5589" y="4573"/>
                    <a:pt x="5472" y="4573"/>
                  </a:cubicBezTo>
                  <a:cubicBezTo>
                    <a:pt x="5188" y="4573"/>
                    <a:pt x="4917" y="4445"/>
                    <a:pt x="4694" y="4222"/>
                  </a:cubicBezTo>
                  <a:lnTo>
                    <a:pt x="3655" y="3119"/>
                  </a:lnTo>
                  <a:cubicBezTo>
                    <a:pt x="3308" y="2741"/>
                    <a:pt x="3308" y="2143"/>
                    <a:pt x="3655" y="1765"/>
                  </a:cubicBezTo>
                  <a:lnTo>
                    <a:pt x="4694" y="630"/>
                  </a:lnTo>
                  <a:cubicBezTo>
                    <a:pt x="4866" y="416"/>
                    <a:pt x="5140" y="304"/>
                    <a:pt x="5427" y="304"/>
                  </a:cubicBezTo>
                  <a:cubicBezTo>
                    <a:pt x="5561" y="304"/>
                    <a:pt x="5698" y="328"/>
                    <a:pt x="5828" y="378"/>
                  </a:cubicBezTo>
                  <a:cubicBezTo>
                    <a:pt x="6143" y="504"/>
                    <a:pt x="6364" y="756"/>
                    <a:pt x="6459" y="1040"/>
                  </a:cubicBezTo>
                  <a:lnTo>
                    <a:pt x="7530" y="1040"/>
                  </a:lnTo>
                  <a:lnTo>
                    <a:pt x="753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212" name="Google Shape;7212;p50"/>
          <p:cNvGrpSpPr/>
          <p:nvPr/>
        </p:nvGrpSpPr>
        <p:grpSpPr>
          <a:xfrm>
            <a:off x="5662587" y="3883406"/>
            <a:ext cx="345750" cy="337039"/>
            <a:chOff x="-31817400" y="3910025"/>
            <a:chExt cx="301675" cy="294075"/>
          </a:xfrm>
          <a:solidFill>
            <a:srgbClr val="171536"/>
          </a:solidFill>
        </p:grpSpPr>
        <p:sp>
          <p:nvSpPr>
            <p:cNvPr id="7213" name="Google Shape;7213;p50"/>
            <p:cNvSpPr/>
            <p:nvPr/>
          </p:nvSpPr>
          <p:spPr>
            <a:xfrm>
              <a:off x="-31817400" y="3911550"/>
              <a:ext cx="301675" cy="292550"/>
            </a:xfrm>
            <a:custGeom>
              <a:avLst/>
              <a:gdLst/>
              <a:ahLst/>
              <a:cxnLst/>
              <a:rect l="l" t="t" r="r" b="b"/>
              <a:pathLst>
                <a:path w="12067" h="11702" extrusionOk="0">
                  <a:moveTo>
                    <a:pt x="2558" y="0"/>
                  </a:moveTo>
                  <a:cubicBezTo>
                    <a:pt x="2357" y="0"/>
                    <a:pt x="2155" y="24"/>
                    <a:pt x="1954" y="70"/>
                  </a:cubicBezTo>
                  <a:cubicBezTo>
                    <a:pt x="1828" y="102"/>
                    <a:pt x="1733" y="196"/>
                    <a:pt x="1702" y="322"/>
                  </a:cubicBezTo>
                  <a:cubicBezTo>
                    <a:pt x="1670" y="448"/>
                    <a:pt x="1702" y="543"/>
                    <a:pt x="1796" y="637"/>
                  </a:cubicBezTo>
                  <a:lnTo>
                    <a:pt x="2679" y="1551"/>
                  </a:lnTo>
                  <a:cubicBezTo>
                    <a:pt x="2962" y="1803"/>
                    <a:pt x="2962" y="2244"/>
                    <a:pt x="2679" y="2528"/>
                  </a:cubicBezTo>
                  <a:cubicBezTo>
                    <a:pt x="2553" y="2669"/>
                    <a:pt x="2379" y="2740"/>
                    <a:pt x="2202" y="2740"/>
                  </a:cubicBezTo>
                  <a:cubicBezTo>
                    <a:pt x="2025" y="2740"/>
                    <a:pt x="1844" y="2669"/>
                    <a:pt x="1702" y="2528"/>
                  </a:cubicBezTo>
                  <a:lnTo>
                    <a:pt x="788" y="1614"/>
                  </a:lnTo>
                  <a:cubicBezTo>
                    <a:pt x="744" y="1569"/>
                    <a:pt x="668" y="1525"/>
                    <a:pt x="582" y="1525"/>
                  </a:cubicBezTo>
                  <a:cubicBezTo>
                    <a:pt x="547" y="1525"/>
                    <a:pt x="510" y="1532"/>
                    <a:pt x="473" y="1551"/>
                  </a:cubicBezTo>
                  <a:cubicBezTo>
                    <a:pt x="347" y="1582"/>
                    <a:pt x="284" y="1645"/>
                    <a:pt x="253" y="1771"/>
                  </a:cubicBezTo>
                  <a:cubicBezTo>
                    <a:pt x="1" y="2591"/>
                    <a:pt x="253" y="3473"/>
                    <a:pt x="883" y="4103"/>
                  </a:cubicBezTo>
                  <a:cubicBezTo>
                    <a:pt x="1366" y="4494"/>
                    <a:pt x="1932" y="4750"/>
                    <a:pt x="2619" y="4750"/>
                  </a:cubicBezTo>
                  <a:cubicBezTo>
                    <a:pt x="2874" y="4750"/>
                    <a:pt x="3145" y="4715"/>
                    <a:pt x="3435" y="4638"/>
                  </a:cubicBezTo>
                  <a:lnTo>
                    <a:pt x="7247" y="8482"/>
                  </a:lnTo>
                  <a:cubicBezTo>
                    <a:pt x="6963" y="9522"/>
                    <a:pt x="7215" y="10372"/>
                    <a:pt x="7814" y="10971"/>
                  </a:cubicBezTo>
                  <a:cubicBezTo>
                    <a:pt x="8291" y="11472"/>
                    <a:pt x="8895" y="11702"/>
                    <a:pt x="9516" y="11702"/>
                  </a:cubicBezTo>
                  <a:cubicBezTo>
                    <a:pt x="9714" y="11702"/>
                    <a:pt x="9915" y="11678"/>
                    <a:pt x="10114" y="11632"/>
                  </a:cubicBezTo>
                  <a:cubicBezTo>
                    <a:pt x="10240" y="11569"/>
                    <a:pt x="10334" y="11506"/>
                    <a:pt x="10366" y="11380"/>
                  </a:cubicBezTo>
                  <a:cubicBezTo>
                    <a:pt x="10397" y="11254"/>
                    <a:pt x="10366" y="11128"/>
                    <a:pt x="10271" y="11065"/>
                  </a:cubicBezTo>
                  <a:lnTo>
                    <a:pt x="9389" y="10152"/>
                  </a:lnTo>
                  <a:cubicBezTo>
                    <a:pt x="9106" y="9868"/>
                    <a:pt x="9106" y="9459"/>
                    <a:pt x="9389" y="9175"/>
                  </a:cubicBezTo>
                  <a:cubicBezTo>
                    <a:pt x="9515" y="9033"/>
                    <a:pt x="9688" y="8962"/>
                    <a:pt x="9866" y="8962"/>
                  </a:cubicBezTo>
                  <a:cubicBezTo>
                    <a:pt x="10043" y="8962"/>
                    <a:pt x="10224" y="9033"/>
                    <a:pt x="10366" y="9175"/>
                  </a:cubicBezTo>
                  <a:lnTo>
                    <a:pt x="11279" y="10089"/>
                  </a:lnTo>
                  <a:cubicBezTo>
                    <a:pt x="11326" y="10135"/>
                    <a:pt x="11405" y="10164"/>
                    <a:pt x="11494" y="10164"/>
                  </a:cubicBezTo>
                  <a:cubicBezTo>
                    <a:pt x="11527" y="10164"/>
                    <a:pt x="11561" y="10160"/>
                    <a:pt x="11594" y="10152"/>
                  </a:cubicBezTo>
                  <a:cubicBezTo>
                    <a:pt x="11720" y="10120"/>
                    <a:pt x="11783" y="10026"/>
                    <a:pt x="11815" y="9931"/>
                  </a:cubicBezTo>
                  <a:cubicBezTo>
                    <a:pt x="12067" y="9081"/>
                    <a:pt x="11815" y="8230"/>
                    <a:pt x="11185" y="7600"/>
                  </a:cubicBezTo>
                  <a:cubicBezTo>
                    <a:pt x="10778" y="7170"/>
                    <a:pt x="10224" y="6903"/>
                    <a:pt x="9537" y="6903"/>
                  </a:cubicBezTo>
                  <a:cubicBezTo>
                    <a:pt x="9266" y="6903"/>
                    <a:pt x="8975" y="6944"/>
                    <a:pt x="8665" y="7033"/>
                  </a:cubicBezTo>
                  <a:lnTo>
                    <a:pt x="4852" y="3221"/>
                  </a:lnTo>
                  <a:lnTo>
                    <a:pt x="4884" y="3032"/>
                  </a:lnTo>
                  <a:cubicBezTo>
                    <a:pt x="5136" y="2213"/>
                    <a:pt x="4884" y="1330"/>
                    <a:pt x="4254" y="700"/>
                  </a:cubicBezTo>
                  <a:cubicBezTo>
                    <a:pt x="3778" y="225"/>
                    <a:pt x="3177" y="0"/>
                    <a:pt x="255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4" name="Google Shape;7214;p50"/>
            <p:cNvSpPr/>
            <p:nvPr/>
          </p:nvSpPr>
          <p:spPr>
            <a:xfrm>
              <a:off x="-31816600" y="4062950"/>
              <a:ext cx="144150" cy="140600"/>
            </a:xfrm>
            <a:custGeom>
              <a:avLst/>
              <a:gdLst/>
              <a:ahLst/>
              <a:cxnLst/>
              <a:rect l="l" t="t" r="r" b="b"/>
              <a:pathLst>
                <a:path w="5766" h="5624" extrusionOk="0">
                  <a:moveTo>
                    <a:pt x="4080" y="1504"/>
                  </a:moveTo>
                  <a:cubicBezTo>
                    <a:pt x="4167" y="1504"/>
                    <a:pt x="4253" y="1528"/>
                    <a:pt x="4316" y="1575"/>
                  </a:cubicBezTo>
                  <a:cubicBezTo>
                    <a:pt x="4442" y="1701"/>
                    <a:pt x="4442" y="1953"/>
                    <a:pt x="4316" y="2048"/>
                  </a:cubicBezTo>
                  <a:lnTo>
                    <a:pt x="2205" y="4159"/>
                  </a:lnTo>
                  <a:cubicBezTo>
                    <a:pt x="2158" y="4206"/>
                    <a:pt x="2072" y="4230"/>
                    <a:pt x="1985" y="4230"/>
                  </a:cubicBezTo>
                  <a:cubicBezTo>
                    <a:pt x="1898" y="4230"/>
                    <a:pt x="1812" y="4206"/>
                    <a:pt x="1764" y="4159"/>
                  </a:cubicBezTo>
                  <a:cubicBezTo>
                    <a:pt x="1638" y="4033"/>
                    <a:pt x="1638" y="3781"/>
                    <a:pt x="1764" y="3686"/>
                  </a:cubicBezTo>
                  <a:lnTo>
                    <a:pt x="3844" y="1575"/>
                  </a:lnTo>
                  <a:cubicBezTo>
                    <a:pt x="3907" y="1528"/>
                    <a:pt x="3993" y="1504"/>
                    <a:pt x="4080" y="1504"/>
                  </a:cubicBezTo>
                  <a:close/>
                  <a:moveTo>
                    <a:pt x="3844" y="0"/>
                  </a:moveTo>
                  <a:lnTo>
                    <a:pt x="567" y="3277"/>
                  </a:lnTo>
                  <a:cubicBezTo>
                    <a:pt x="0" y="3844"/>
                    <a:pt x="0" y="4694"/>
                    <a:pt x="567" y="5198"/>
                  </a:cubicBezTo>
                  <a:cubicBezTo>
                    <a:pt x="835" y="5482"/>
                    <a:pt x="1189" y="5624"/>
                    <a:pt x="1540" y="5624"/>
                  </a:cubicBezTo>
                  <a:cubicBezTo>
                    <a:pt x="1890" y="5624"/>
                    <a:pt x="2237" y="5482"/>
                    <a:pt x="2489" y="5198"/>
                  </a:cubicBezTo>
                  <a:lnTo>
                    <a:pt x="5766" y="1953"/>
                  </a:lnTo>
                  <a:lnTo>
                    <a:pt x="3844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5" name="Google Shape;7215;p50"/>
            <p:cNvSpPr/>
            <p:nvPr/>
          </p:nvSpPr>
          <p:spPr>
            <a:xfrm>
              <a:off x="-31648050" y="3910025"/>
              <a:ext cx="129175" cy="127725"/>
            </a:xfrm>
            <a:custGeom>
              <a:avLst/>
              <a:gdLst/>
              <a:ahLst/>
              <a:cxnLst/>
              <a:rect l="l" t="t" r="r" b="b"/>
              <a:pathLst>
                <a:path w="5167" h="5109" extrusionOk="0">
                  <a:moveTo>
                    <a:pt x="4249" y="1"/>
                  </a:moveTo>
                  <a:cubicBezTo>
                    <a:pt x="4179" y="1"/>
                    <a:pt x="4106" y="24"/>
                    <a:pt x="4033" y="68"/>
                  </a:cubicBezTo>
                  <a:lnTo>
                    <a:pt x="2206" y="1171"/>
                  </a:lnTo>
                  <a:cubicBezTo>
                    <a:pt x="2017" y="1265"/>
                    <a:pt x="1985" y="1549"/>
                    <a:pt x="2143" y="1706"/>
                  </a:cubicBezTo>
                  <a:lnTo>
                    <a:pt x="2300" y="1864"/>
                  </a:lnTo>
                  <a:lnTo>
                    <a:pt x="0" y="4164"/>
                  </a:lnTo>
                  <a:lnTo>
                    <a:pt x="945" y="5109"/>
                  </a:lnTo>
                  <a:lnTo>
                    <a:pt x="3245" y="2809"/>
                  </a:lnTo>
                  <a:lnTo>
                    <a:pt x="3434" y="2998"/>
                  </a:lnTo>
                  <a:cubicBezTo>
                    <a:pt x="3502" y="3066"/>
                    <a:pt x="3594" y="3099"/>
                    <a:pt x="3684" y="3099"/>
                  </a:cubicBezTo>
                  <a:cubicBezTo>
                    <a:pt x="3802" y="3099"/>
                    <a:pt x="3916" y="3042"/>
                    <a:pt x="3970" y="2935"/>
                  </a:cubicBezTo>
                  <a:lnTo>
                    <a:pt x="5073" y="1108"/>
                  </a:lnTo>
                  <a:cubicBezTo>
                    <a:pt x="5167" y="1013"/>
                    <a:pt x="5167" y="793"/>
                    <a:pt x="5041" y="698"/>
                  </a:cubicBezTo>
                  <a:lnTo>
                    <a:pt x="4474" y="100"/>
                  </a:lnTo>
                  <a:cubicBezTo>
                    <a:pt x="4406" y="32"/>
                    <a:pt x="4330" y="1"/>
                    <a:pt x="424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216" name="Google Shape;7216;p50"/>
          <p:cNvGrpSpPr/>
          <p:nvPr/>
        </p:nvGrpSpPr>
        <p:grpSpPr>
          <a:xfrm>
            <a:off x="7354844" y="3473273"/>
            <a:ext cx="334948" cy="334919"/>
            <a:chOff x="-30354000" y="3569100"/>
            <a:chExt cx="292250" cy="292225"/>
          </a:xfrm>
          <a:solidFill>
            <a:srgbClr val="171536"/>
          </a:solidFill>
        </p:grpSpPr>
        <p:sp>
          <p:nvSpPr>
            <p:cNvPr id="7217" name="Google Shape;7217;p50"/>
            <p:cNvSpPr/>
            <p:nvPr/>
          </p:nvSpPr>
          <p:spPr>
            <a:xfrm>
              <a:off x="-30354000" y="3604550"/>
              <a:ext cx="137875" cy="256000"/>
            </a:xfrm>
            <a:custGeom>
              <a:avLst/>
              <a:gdLst/>
              <a:ahLst/>
              <a:cxnLst/>
              <a:rect l="l" t="t" r="r" b="b"/>
              <a:pathLst>
                <a:path w="5515" h="10240" extrusionOk="0">
                  <a:moveTo>
                    <a:pt x="662" y="0"/>
                  </a:moveTo>
                  <a:cubicBezTo>
                    <a:pt x="284" y="0"/>
                    <a:pt x="1" y="315"/>
                    <a:pt x="1" y="662"/>
                  </a:cubicBezTo>
                  <a:lnTo>
                    <a:pt x="1" y="4411"/>
                  </a:lnTo>
                  <a:cubicBezTo>
                    <a:pt x="1" y="4632"/>
                    <a:pt x="64" y="4884"/>
                    <a:pt x="190" y="5073"/>
                  </a:cubicBezTo>
                  <a:lnTo>
                    <a:pt x="1639" y="7467"/>
                  </a:lnTo>
                  <a:cubicBezTo>
                    <a:pt x="1891" y="7877"/>
                    <a:pt x="2049" y="8097"/>
                    <a:pt x="2049" y="8538"/>
                  </a:cubicBezTo>
                  <a:lnTo>
                    <a:pt x="2049" y="9861"/>
                  </a:lnTo>
                  <a:cubicBezTo>
                    <a:pt x="2049" y="10082"/>
                    <a:pt x="2206" y="10239"/>
                    <a:pt x="2395" y="10239"/>
                  </a:cubicBezTo>
                  <a:lnTo>
                    <a:pt x="5514" y="10239"/>
                  </a:lnTo>
                  <a:lnTo>
                    <a:pt x="5514" y="6364"/>
                  </a:lnTo>
                  <a:cubicBezTo>
                    <a:pt x="5514" y="5986"/>
                    <a:pt x="5357" y="5671"/>
                    <a:pt x="5168" y="5419"/>
                  </a:cubicBezTo>
                  <a:cubicBezTo>
                    <a:pt x="5167" y="5420"/>
                    <a:pt x="5165" y="5421"/>
                    <a:pt x="5163" y="5421"/>
                  </a:cubicBezTo>
                  <a:cubicBezTo>
                    <a:pt x="5042" y="5421"/>
                    <a:pt x="3214" y="3623"/>
                    <a:pt x="3183" y="3592"/>
                  </a:cubicBezTo>
                  <a:cubicBezTo>
                    <a:pt x="3041" y="3432"/>
                    <a:pt x="2828" y="3332"/>
                    <a:pt x="2613" y="3332"/>
                  </a:cubicBezTo>
                  <a:cubicBezTo>
                    <a:pt x="2448" y="3332"/>
                    <a:pt x="2280" y="3392"/>
                    <a:pt x="2143" y="3529"/>
                  </a:cubicBezTo>
                  <a:cubicBezTo>
                    <a:pt x="1891" y="3812"/>
                    <a:pt x="1923" y="4285"/>
                    <a:pt x="2112" y="4442"/>
                  </a:cubicBezTo>
                  <a:lnTo>
                    <a:pt x="3970" y="6301"/>
                  </a:lnTo>
                  <a:cubicBezTo>
                    <a:pt x="4097" y="6427"/>
                    <a:pt x="4097" y="6648"/>
                    <a:pt x="3970" y="6774"/>
                  </a:cubicBezTo>
                  <a:cubicBezTo>
                    <a:pt x="3907" y="6821"/>
                    <a:pt x="3821" y="6845"/>
                    <a:pt x="3734" y="6845"/>
                  </a:cubicBezTo>
                  <a:cubicBezTo>
                    <a:pt x="3648" y="6845"/>
                    <a:pt x="3561" y="6821"/>
                    <a:pt x="3498" y="6774"/>
                  </a:cubicBezTo>
                  <a:lnTo>
                    <a:pt x="1639" y="4915"/>
                  </a:lnTo>
                  <a:cubicBezTo>
                    <a:pt x="1450" y="4726"/>
                    <a:pt x="1324" y="4442"/>
                    <a:pt x="1324" y="4190"/>
                  </a:cubicBezTo>
                  <a:lnTo>
                    <a:pt x="1324" y="662"/>
                  </a:lnTo>
                  <a:cubicBezTo>
                    <a:pt x="1324" y="252"/>
                    <a:pt x="1009" y="0"/>
                    <a:pt x="66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8" name="Google Shape;7218;p50"/>
            <p:cNvSpPr/>
            <p:nvPr/>
          </p:nvSpPr>
          <p:spPr>
            <a:xfrm>
              <a:off x="-30198825" y="3604550"/>
              <a:ext cx="137075" cy="256775"/>
            </a:xfrm>
            <a:custGeom>
              <a:avLst/>
              <a:gdLst/>
              <a:ahLst/>
              <a:cxnLst/>
              <a:rect l="l" t="t" r="r" b="b"/>
              <a:pathLst>
                <a:path w="5483" h="10271" extrusionOk="0">
                  <a:moveTo>
                    <a:pt x="4758" y="0"/>
                  </a:moveTo>
                  <a:cubicBezTo>
                    <a:pt x="4380" y="0"/>
                    <a:pt x="4096" y="315"/>
                    <a:pt x="4096" y="662"/>
                  </a:cubicBezTo>
                  <a:lnTo>
                    <a:pt x="4096" y="4190"/>
                  </a:lnTo>
                  <a:cubicBezTo>
                    <a:pt x="4096" y="4474"/>
                    <a:pt x="3970" y="4758"/>
                    <a:pt x="3781" y="4915"/>
                  </a:cubicBezTo>
                  <a:lnTo>
                    <a:pt x="1922" y="6774"/>
                  </a:lnTo>
                  <a:cubicBezTo>
                    <a:pt x="1875" y="6821"/>
                    <a:pt x="1788" y="6845"/>
                    <a:pt x="1698" y="6845"/>
                  </a:cubicBezTo>
                  <a:cubicBezTo>
                    <a:pt x="1607" y="6845"/>
                    <a:pt x="1513" y="6821"/>
                    <a:pt x="1450" y="6774"/>
                  </a:cubicBezTo>
                  <a:cubicBezTo>
                    <a:pt x="1355" y="6648"/>
                    <a:pt x="1355" y="6427"/>
                    <a:pt x="1450" y="6301"/>
                  </a:cubicBezTo>
                  <a:lnTo>
                    <a:pt x="3308" y="4442"/>
                  </a:lnTo>
                  <a:cubicBezTo>
                    <a:pt x="3497" y="4285"/>
                    <a:pt x="3560" y="3812"/>
                    <a:pt x="3277" y="3529"/>
                  </a:cubicBezTo>
                  <a:cubicBezTo>
                    <a:pt x="3140" y="3392"/>
                    <a:pt x="2972" y="3332"/>
                    <a:pt x="2807" y="3332"/>
                  </a:cubicBezTo>
                  <a:cubicBezTo>
                    <a:pt x="2592" y="3332"/>
                    <a:pt x="2379" y="3432"/>
                    <a:pt x="2237" y="3592"/>
                  </a:cubicBezTo>
                  <a:cubicBezTo>
                    <a:pt x="2237" y="3592"/>
                    <a:pt x="347" y="5419"/>
                    <a:pt x="347" y="5482"/>
                  </a:cubicBezTo>
                  <a:cubicBezTo>
                    <a:pt x="158" y="5671"/>
                    <a:pt x="0" y="6018"/>
                    <a:pt x="0" y="6427"/>
                  </a:cubicBezTo>
                  <a:lnTo>
                    <a:pt x="0" y="8129"/>
                  </a:lnTo>
                  <a:lnTo>
                    <a:pt x="0" y="8412"/>
                  </a:lnTo>
                  <a:lnTo>
                    <a:pt x="0" y="10271"/>
                  </a:lnTo>
                  <a:lnTo>
                    <a:pt x="3088" y="10271"/>
                  </a:lnTo>
                  <a:cubicBezTo>
                    <a:pt x="3277" y="10271"/>
                    <a:pt x="3434" y="10113"/>
                    <a:pt x="3434" y="9924"/>
                  </a:cubicBezTo>
                  <a:lnTo>
                    <a:pt x="3434" y="8570"/>
                  </a:lnTo>
                  <a:cubicBezTo>
                    <a:pt x="3434" y="8129"/>
                    <a:pt x="3623" y="7908"/>
                    <a:pt x="3812" y="7530"/>
                  </a:cubicBezTo>
                  <a:lnTo>
                    <a:pt x="5293" y="5104"/>
                  </a:lnTo>
                  <a:cubicBezTo>
                    <a:pt x="5388" y="4915"/>
                    <a:pt x="5482" y="4663"/>
                    <a:pt x="5482" y="4411"/>
                  </a:cubicBezTo>
                  <a:lnTo>
                    <a:pt x="5482" y="662"/>
                  </a:lnTo>
                  <a:cubicBezTo>
                    <a:pt x="5451" y="284"/>
                    <a:pt x="5136" y="0"/>
                    <a:pt x="475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9" name="Google Shape;7219;p50"/>
            <p:cNvSpPr/>
            <p:nvPr/>
          </p:nvSpPr>
          <p:spPr>
            <a:xfrm>
              <a:off x="-30139750" y="3636850"/>
              <a:ext cx="26000" cy="37825"/>
            </a:xfrm>
            <a:custGeom>
              <a:avLst/>
              <a:gdLst/>
              <a:ahLst/>
              <a:cxnLst/>
              <a:rect l="l" t="t" r="r" b="b"/>
              <a:pathLst>
                <a:path w="1040" h="1513" extrusionOk="0">
                  <a:moveTo>
                    <a:pt x="504" y="0"/>
                  </a:moveTo>
                  <a:cubicBezTo>
                    <a:pt x="252" y="32"/>
                    <a:pt x="0" y="284"/>
                    <a:pt x="0" y="567"/>
                  </a:cubicBezTo>
                  <a:lnTo>
                    <a:pt x="0" y="1418"/>
                  </a:lnTo>
                  <a:cubicBezTo>
                    <a:pt x="126" y="1386"/>
                    <a:pt x="252" y="1355"/>
                    <a:pt x="410" y="1355"/>
                  </a:cubicBezTo>
                  <a:cubicBezTo>
                    <a:pt x="630" y="1355"/>
                    <a:pt x="819" y="1386"/>
                    <a:pt x="1040" y="1512"/>
                  </a:cubicBezTo>
                  <a:lnTo>
                    <a:pt x="1040" y="504"/>
                  </a:lnTo>
                  <a:cubicBezTo>
                    <a:pt x="1040" y="252"/>
                    <a:pt x="788" y="0"/>
                    <a:pt x="50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0" name="Google Shape;7220;p50"/>
            <p:cNvSpPr/>
            <p:nvPr/>
          </p:nvSpPr>
          <p:spPr>
            <a:xfrm>
              <a:off x="-30302800" y="3638950"/>
              <a:ext cx="25225" cy="36500"/>
            </a:xfrm>
            <a:custGeom>
              <a:avLst/>
              <a:gdLst/>
              <a:ahLst/>
              <a:cxnLst/>
              <a:rect l="l" t="t" r="r" b="b"/>
              <a:pathLst>
                <a:path w="1009" h="1460" extrusionOk="0">
                  <a:moveTo>
                    <a:pt x="418" y="1"/>
                  </a:moveTo>
                  <a:cubicBezTo>
                    <a:pt x="177" y="1"/>
                    <a:pt x="1" y="229"/>
                    <a:pt x="1" y="483"/>
                  </a:cubicBezTo>
                  <a:lnTo>
                    <a:pt x="1" y="1460"/>
                  </a:lnTo>
                  <a:cubicBezTo>
                    <a:pt x="190" y="1334"/>
                    <a:pt x="379" y="1302"/>
                    <a:pt x="631" y="1302"/>
                  </a:cubicBezTo>
                  <a:cubicBezTo>
                    <a:pt x="725" y="1302"/>
                    <a:pt x="883" y="1334"/>
                    <a:pt x="1009" y="1365"/>
                  </a:cubicBezTo>
                  <a:lnTo>
                    <a:pt x="1009" y="515"/>
                  </a:lnTo>
                  <a:cubicBezTo>
                    <a:pt x="1009" y="231"/>
                    <a:pt x="788" y="11"/>
                    <a:pt x="505" y="11"/>
                  </a:cubicBezTo>
                  <a:cubicBezTo>
                    <a:pt x="475" y="4"/>
                    <a:pt x="446" y="1"/>
                    <a:pt x="41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1" name="Google Shape;7221;p50"/>
            <p:cNvSpPr/>
            <p:nvPr/>
          </p:nvSpPr>
          <p:spPr>
            <a:xfrm>
              <a:off x="-30242925" y="3569100"/>
              <a:ext cx="68525" cy="68550"/>
            </a:xfrm>
            <a:custGeom>
              <a:avLst/>
              <a:gdLst/>
              <a:ahLst/>
              <a:cxnLst/>
              <a:rect l="l" t="t" r="r" b="b"/>
              <a:pathLst>
                <a:path w="2741" h="2742" extrusionOk="0">
                  <a:moveTo>
                    <a:pt x="1386" y="1"/>
                  </a:moveTo>
                  <a:cubicBezTo>
                    <a:pt x="630" y="1"/>
                    <a:pt x="0" y="631"/>
                    <a:pt x="0" y="1387"/>
                  </a:cubicBezTo>
                  <a:cubicBezTo>
                    <a:pt x="0" y="2174"/>
                    <a:pt x="630" y="2742"/>
                    <a:pt x="1386" y="2742"/>
                  </a:cubicBezTo>
                  <a:cubicBezTo>
                    <a:pt x="2111" y="2742"/>
                    <a:pt x="2741" y="2111"/>
                    <a:pt x="2741" y="1387"/>
                  </a:cubicBezTo>
                  <a:cubicBezTo>
                    <a:pt x="2741" y="631"/>
                    <a:pt x="2111" y="1"/>
                    <a:pt x="138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2" name="Google Shape;7222;p50"/>
            <p:cNvSpPr/>
            <p:nvPr/>
          </p:nvSpPr>
          <p:spPr>
            <a:xfrm>
              <a:off x="-30262625" y="3654950"/>
              <a:ext cx="107925" cy="68550"/>
            </a:xfrm>
            <a:custGeom>
              <a:avLst/>
              <a:gdLst/>
              <a:ahLst/>
              <a:cxnLst/>
              <a:rect l="l" t="t" r="r" b="b"/>
              <a:pathLst>
                <a:path w="4317" h="2742" extrusionOk="0">
                  <a:moveTo>
                    <a:pt x="2174" y="1"/>
                  </a:moveTo>
                  <a:cubicBezTo>
                    <a:pt x="1292" y="1"/>
                    <a:pt x="505" y="379"/>
                    <a:pt x="0" y="1040"/>
                  </a:cubicBezTo>
                  <a:lnTo>
                    <a:pt x="32" y="1103"/>
                  </a:lnTo>
                  <a:cubicBezTo>
                    <a:pt x="946" y="1985"/>
                    <a:pt x="1450" y="2458"/>
                    <a:pt x="1702" y="2742"/>
                  </a:cubicBezTo>
                  <a:lnTo>
                    <a:pt x="2647" y="2742"/>
                  </a:lnTo>
                  <a:lnTo>
                    <a:pt x="4254" y="1135"/>
                  </a:lnTo>
                  <a:lnTo>
                    <a:pt x="4317" y="1040"/>
                  </a:lnTo>
                  <a:cubicBezTo>
                    <a:pt x="3813" y="410"/>
                    <a:pt x="3025" y="1"/>
                    <a:pt x="21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223" name="Google Shape;7223;p50"/>
          <p:cNvGrpSpPr/>
          <p:nvPr/>
        </p:nvGrpSpPr>
        <p:grpSpPr>
          <a:xfrm>
            <a:off x="1878484" y="3057139"/>
            <a:ext cx="323172" cy="334031"/>
            <a:chOff x="-35118325" y="3202075"/>
            <a:chExt cx="281975" cy="291450"/>
          </a:xfrm>
          <a:solidFill>
            <a:srgbClr val="171536"/>
          </a:solidFill>
        </p:grpSpPr>
        <p:sp>
          <p:nvSpPr>
            <p:cNvPr id="7224" name="Google Shape;7224;p50"/>
            <p:cNvSpPr/>
            <p:nvPr/>
          </p:nvSpPr>
          <p:spPr>
            <a:xfrm>
              <a:off x="-35008050" y="3202075"/>
              <a:ext cx="171700" cy="171250"/>
            </a:xfrm>
            <a:custGeom>
              <a:avLst/>
              <a:gdLst/>
              <a:ahLst/>
              <a:cxnLst/>
              <a:rect l="l" t="t" r="r" b="b"/>
              <a:pathLst>
                <a:path w="6868" h="6850" extrusionOk="0">
                  <a:moveTo>
                    <a:pt x="3466" y="1355"/>
                  </a:moveTo>
                  <a:cubicBezTo>
                    <a:pt x="4222" y="1355"/>
                    <a:pt x="4852" y="1985"/>
                    <a:pt x="4852" y="2741"/>
                  </a:cubicBezTo>
                  <a:lnTo>
                    <a:pt x="4852" y="4127"/>
                  </a:lnTo>
                  <a:cubicBezTo>
                    <a:pt x="4852" y="4348"/>
                    <a:pt x="4757" y="4600"/>
                    <a:pt x="4631" y="4821"/>
                  </a:cubicBezTo>
                  <a:lnTo>
                    <a:pt x="4726" y="4915"/>
                  </a:lnTo>
                  <a:cubicBezTo>
                    <a:pt x="4852" y="5041"/>
                    <a:pt x="4852" y="5262"/>
                    <a:pt x="4726" y="5388"/>
                  </a:cubicBezTo>
                  <a:cubicBezTo>
                    <a:pt x="4663" y="5451"/>
                    <a:pt x="4576" y="5482"/>
                    <a:pt x="4489" y="5482"/>
                  </a:cubicBezTo>
                  <a:cubicBezTo>
                    <a:pt x="4403" y="5482"/>
                    <a:pt x="4316" y="5451"/>
                    <a:pt x="4253" y="5388"/>
                  </a:cubicBezTo>
                  <a:lnTo>
                    <a:pt x="4190" y="5293"/>
                  </a:lnTo>
                  <a:cubicBezTo>
                    <a:pt x="3970" y="5419"/>
                    <a:pt x="3749" y="5514"/>
                    <a:pt x="3466" y="5514"/>
                  </a:cubicBezTo>
                  <a:cubicBezTo>
                    <a:pt x="2709" y="5514"/>
                    <a:pt x="2079" y="4884"/>
                    <a:pt x="2079" y="4127"/>
                  </a:cubicBezTo>
                  <a:lnTo>
                    <a:pt x="2079" y="2741"/>
                  </a:lnTo>
                  <a:cubicBezTo>
                    <a:pt x="2079" y="1985"/>
                    <a:pt x="2709" y="1355"/>
                    <a:pt x="3466" y="1355"/>
                  </a:cubicBezTo>
                  <a:close/>
                  <a:moveTo>
                    <a:pt x="3466" y="0"/>
                  </a:moveTo>
                  <a:cubicBezTo>
                    <a:pt x="1575" y="0"/>
                    <a:pt x="32" y="1576"/>
                    <a:pt x="32" y="3403"/>
                  </a:cubicBezTo>
                  <a:cubicBezTo>
                    <a:pt x="32" y="4001"/>
                    <a:pt x="189" y="4569"/>
                    <a:pt x="473" y="5104"/>
                  </a:cubicBezTo>
                  <a:lnTo>
                    <a:pt x="32" y="6396"/>
                  </a:lnTo>
                  <a:cubicBezTo>
                    <a:pt x="0" y="6522"/>
                    <a:pt x="32" y="6679"/>
                    <a:pt x="126" y="6774"/>
                  </a:cubicBezTo>
                  <a:cubicBezTo>
                    <a:pt x="172" y="6820"/>
                    <a:pt x="269" y="6849"/>
                    <a:pt x="367" y="6849"/>
                  </a:cubicBezTo>
                  <a:cubicBezTo>
                    <a:pt x="403" y="6849"/>
                    <a:pt x="439" y="6845"/>
                    <a:pt x="473" y="6837"/>
                  </a:cubicBezTo>
                  <a:lnTo>
                    <a:pt x="1764" y="6396"/>
                  </a:lnTo>
                  <a:cubicBezTo>
                    <a:pt x="2300" y="6679"/>
                    <a:pt x="2867" y="6837"/>
                    <a:pt x="3466" y="6837"/>
                  </a:cubicBezTo>
                  <a:cubicBezTo>
                    <a:pt x="5356" y="6837"/>
                    <a:pt x="6868" y="5293"/>
                    <a:pt x="6868" y="3403"/>
                  </a:cubicBezTo>
                  <a:cubicBezTo>
                    <a:pt x="6868" y="1513"/>
                    <a:pt x="5356" y="0"/>
                    <a:pt x="34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5" name="Google Shape;7225;p50"/>
            <p:cNvSpPr/>
            <p:nvPr/>
          </p:nvSpPr>
          <p:spPr>
            <a:xfrm>
              <a:off x="-34937975" y="3254050"/>
              <a:ext cx="33125" cy="67775"/>
            </a:xfrm>
            <a:custGeom>
              <a:avLst/>
              <a:gdLst/>
              <a:ahLst/>
              <a:cxnLst/>
              <a:rect l="l" t="t" r="r" b="b"/>
              <a:pathLst>
                <a:path w="1325" h="2711" extrusionOk="0">
                  <a:moveTo>
                    <a:pt x="663" y="1"/>
                  </a:moveTo>
                  <a:cubicBezTo>
                    <a:pt x="253" y="1"/>
                    <a:pt x="1" y="316"/>
                    <a:pt x="1" y="662"/>
                  </a:cubicBezTo>
                  <a:lnTo>
                    <a:pt x="1" y="2048"/>
                  </a:lnTo>
                  <a:cubicBezTo>
                    <a:pt x="1" y="2427"/>
                    <a:pt x="316" y="2710"/>
                    <a:pt x="663" y="2710"/>
                  </a:cubicBezTo>
                  <a:cubicBezTo>
                    <a:pt x="694" y="2710"/>
                    <a:pt x="789" y="2710"/>
                    <a:pt x="820" y="2679"/>
                  </a:cubicBezTo>
                  <a:lnTo>
                    <a:pt x="757" y="2584"/>
                  </a:lnTo>
                  <a:cubicBezTo>
                    <a:pt x="631" y="2490"/>
                    <a:pt x="631" y="2238"/>
                    <a:pt x="757" y="2111"/>
                  </a:cubicBezTo>
                  <a:cubicBezTo>
                    <a:pt x="804" y="2064"/>
                    <a:pt x="891" y="2041"/>
                    <a:pt x="978" y="2041"/>
                  </a:cubicBezTo>
                  <a:cubicBezTo>
                    <a:pt x="1064" y="2041"/>
                    <a:pt x="1151" y="2064"/>
                    <a:pt x="1198" y="2111"/>
                  </a:cubicBezTo>
                  <a:lnTo>
                    <a:pt x="1293" y="2206"/>
                  </a:lnTo>
                  <a:cubicBezTo>
                    <a:pt x="1293" y="2175"/>
                    <a:pt x="1324" y="2080"/>
                    <a:pt x="1324" y="2048"/>
                  </a:cubicBezTo>
                  <a:lnTo>
                    <a:pt x="1324" y="662"/>
                  </a:lnTo>
                  <a:cubicBezTo>
                    <a:pt x="1324" y="284"/>
                    <a:pt x="1041" y="1"/>
                    <a:pt x="66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6" name="Google Shape;7226;p50"/>
            <p:cNvSpPr/>
            <p:nvPr/>
          </p:nvSpPr>
          <p:spPr>
            <a:xfrm>
              <a:off x="-35085250" y="3338325"/>
              <a:ext cx="69325" cy="69350"/>
            </a:xfrm>
            <a:custGeom>
              <a:avLst/>
              <a:gdLst/>
              <a:ahLst/>
              <a:cxnLst/>
              <a:rect l="l" t="t" r="r" b="b"/>
              <a:pathLst>
                <a:path w="2773" h="2774" extrusionOk="0">
                  <a:moveTo>
                    <a:pt x="1387" y="1"/>
                  </a:moveTo>
                  <a:cubicBezTo>
                    <a:pt x="631" y="1"/>
                    <a:pt x="1" y="631"/>
                    <a:pt x="1" y="1387"/>
                  </a:cubicBezTo>
                  <a:cubicBezTo>
                    <a:pt x="64" y="2143"/>
                    <a:pt x="631" y="2773"/>
                    <a:pt x="1387" y="2773"/>
                  </a:cubicBezTo>
                  <a:cubicBezTo>
                    <a:pt x="2143" y="2773"/>
                    <a:pt x="2773" y="2143"/>
                    <a:pt x="2773" y="1387"/>
                  </a:cubicBezTo>
                  <a:cubicBezTo>
                    <a:pt x="2773" y="631"/>
                    <a:pt x="2143" y="1"/>
                    <a:pt x="138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7" name="Google Shape;7227;p50"/>
            <p:cNvSpPr/>
            <p:nvPr/>
          </p:nvSpPr>
          <p:spPr>
            <a:xfrm>
              <a:off x="-35118325" y="3424175"/>
              <a:ext cx="137075" cy="69350"/>
            </a:xfrm>
            <a:custGeom>
              <a:avLst/>
              <a:gdLst/>
              <a:ahLst/>
              <a:cxnLst/>
              <a:rect l="l" t="t" r="r" b="b"/>
              <a:pathLst>
                <a:path w="5483" h="2774" extrusionOk="0">
                  <a:moveTo>
                    <a:pt x="2741" y="1"/>
                  </a:moveTo>
                  <a:cubicBezTo>
                    <a:pt x="1387" y="1"/>
                    <a:pt x="221" y="1040"/>
                    <a:pt x="32" y="2364"/>
                  </a:cubicBezTo>
                  <a:cubicBezTo>
                    <a:pt x="0" y="2553"/>
                    <a:pt x="158" y="2773"/>
                    <a:pt x="347" y="2773"/>
                  </a:cubicBezTo>
                  <a:lnTo>
                    <a:pt x="5104" y="2773"/>
                  </a:lnTo>
                  <a:cubicBezTo>
                    <a:pt x="5325" y="2773"/>
                    <a:pt x="5482" y="2553"/>
                    <a:pt x="5482" y="2364"/>
                  </a:cubicBezTo>
                  <a:cubicBezTo>
                    <a:pt x="5262" y="1040"/>
                    <a:pt x="4127" y="1"/>
                    <a:pt x="274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228" name="Google Shape;7228;p50"/>
          <p:cNvGrpSpPr/>
          <p:nvPr/>
        </p:nvGrpSpPr>
        <p:grpSpPr>
          <a:xfrm>
            <a:off x="1872611" y="3473918"/>
            <a:ext cx="334919" cy="333630"/>
            <a:chOff x="-35123050" y="3561225"/>
            <a:chExt cx="292225" cy="291100"/>
          </a:xfrm>
          <a:solidFill>
            <a:srgbClr val="171536"/>
          </a:solidFill>
        </p:grpSpPr>
        <p:sp>
          <p:nvSpPr>
            <p:cNvPr id="7229" name="Google Shape;7229;p50"/>
            <p:cNvSpPr/>
            <p:nvPr/>
          </p:nvSpPr>
          <p:spPr>
            <a:xfrm>
              <a:off x="-35123050" y="3629750"/>
              <a:ext cx="205575" cy="222575"/>
            </a:xfrm>
            <a:custGeom>
              <a:avLst/>
              <a:gdLst/>
              <a:ahLst/>
              <a:cxnLst/>
              <a:rect l="l" t="t" r="r" b="b"/>
              <a:pathLst>
                <a:path w="8223" h="8903" extrusionOk="0">
                  <a:moveTo>
                    <a:pt x="2080" y="2710"/>
                  </a:moveTo>
                  <a:cubicBezTo>
                    <a:pt x="2458" y="2710"/>
                    <a:pt x="2741" y="3056"/>
                    <a:pt x="2741" y="3403"/>
                  </a:cubicBezTo>
                  <a:cubicBezTo>
                    <a:pt x="2741" y="3781"/>
                    <a:pt x="2426" y="4065"/>
                    <a:pt x="2080" y="4065"/>
                  </a:cubicBezTo>
                  <a:cubicBezTo>
                    <a:pt x="1733" y="4065"/>
                    <a:pt x="1418" y="3750"/>
                    <a:pt x="1418" y="3403"/>
                  </a:cubicBezTo>
                  <a:cubicBezTo>
                    <a:pt x="1418" y="3056"/>
                    <a:pt x="1670" y="2710"/>
                    <a:pt x="2080" y="2710"/>
                  </a:cubicBezTo>
                  <a:close/>
                  <a:moveTo>
                    <a:pt x="4127" y="2710"/>
                  </a:moveTo>
                  <a:cubicBezTo>
                    <a:pt x="4506" y="2710"/>
                    <a:pt x="4789" y="3056"/>
                    <a:pt x="4789" y="3403"/>
                  </a:cubicBezTo>
                  <a:cubicBezTo>
                    <a:pt x="4789" y="3781"/>
                    <a:pt x="4474" y="4065"/>
                    <a:pt x="4127" y="4065"/>
                  </a:cubicBezTo>
                  <a:cubicBezTo>
                    <a:pt x="3718" y="4065"/>
                    <a:pt x="3466" y="3750"/>
                    <a:pt x="3466" y="3403"/>
                  </a:cubicBezTo>
                  <a:cubicBezTo>
                    <a:pt x="3466" y="3056"/>
                    <a:pt x="3718" y="2710"/>
                    <a:pt x="4127" y="2710"/>
                  </a:cubicBezTo>
                  <a:close/>
                  <a:moveTo>
                    <a:pt x="6207" y="2710"/>
                  </a:moveTo>
                  <a:cubicBezTo>
                    <a:pt x="6616" y="2710"/>
                    <a:pt x="6868" y="3056"/>
                    <a:pt x="6868" y="3403"/>
                  </a:cubicBezTo>
                  <a:cubicBezTo>
                    <a:pt x="6868" y="3781"/>
                    <a:pt x="6553" y="4065"/>
                    <a:pt x="6207" y="4065"/>
                  </a:cubicBezTo>
                  <a:cubicBezTo>
                    <a:pt x="5829" y="4065"/>
                    <a:pt x="5545" y="3750"/>
                    <a:pt x="5545" y="3403"/>
                  </a:cubicBezTo>
                  <a:cubicBezTo>
                    <a:pt x="5514" y="3056"/>
                    <a:pt x="5829" y="2710"/>
                    <a:pt x="6207" y="2710"/>
                  </a:cubicBezTo>
                  <a:close/>
                  <a:moveTo>
                    <a:pt x="1733" y="0"/>
                  </a:moveTo>
                  <a:cubicBezTo>
                    <a:pt x="788" y="0"/>
                    <a:pt x="0" y="757"/>
                    <a:pt x="0" y="1702"/>
                  </a:cubicBezTo>
                  <a:lnTo>
                    <a:pt x="0" y="5136"/>
                  </a:lnTo>
                  <a:cubicBezTo>
                    <a:pt x="0" y="5955"/>
                    <a:pt x="630" y="6616"/>
                    <a:pt x="1418" y="6774"/>
                  </a:cubicBezTo>
                  <a:lnTo>
                    <a:pt x="1418" y="8570"/>
                  </a:lnTo>
                  <a:cubicBezTo>
                    <a:pt x="1418" y="8696"/>
                    <a:pt x="1481" y="8822"/>
                    <a:pt x="1607" y="8885"/>
                  </a:cubicBezTo>
                  <a:cubicBezTo>
                    <a:pt x="1649" y="8895"/>
                    <a:pt x="1695" y="8902"/>
                    <a:pt x="1739" y="8902"/>
                  </a:cubicBezTo>
                  <a:cubicBezTo>
                    <a:pt x="1828" y="8902"/>
                    <a:pt x="1912" y="8874"/>
                    <a:pt x="1954" y="8790"/>
                  </a:cubicBezTo>
                  <a:lnTo>
                    <a:pt x="3938" y="6837"/>
                  </a:lnTo>
                  <a:lnTo>
                    <a:pt x="6522" y="6837"/>
                  </a:lnTo>
                  <a:cubicBezTo>
                    <a:pt x="7467" y="6837"/>
                    <a:pt x="8223" y="6081"/>
                    <a:pt x="8223" y="5136"/>
                  </a:cubicBezTo>
                  <a:lnTo>
                    <a:pt x="8223" y="1702"/>
                  </a:lnTo>
                  <a:cubicBezTo>
                    <a:pt x="8223" y="757"/>
                    <a:pt x="7467" y="0"/>
                    <a:pt x="65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0" name="Google Shape;7230;p50"/>
            <p:cNvSpPr/>
            <p:nvPr/>
          </p:nvSpPr>
          <p:spPr>
            <a:xfrm>
              <a:off x="-35053750" y="3561225"/>
              <a:ext cx="222925" cy="221825"/>
            </a:xfrm>
            <a:custGeom>
              <a:avLst/>
              <a:gdLst/>
              <a:ahLst/>
              <a:cxnLst/>
              <a:rect l="l" t="t" r="r" b="b"/>
              <a:pathLst>
                <a:path w="8917" h="8873" extrusionOk="0">
                  <a:moveTo>
                    <a:pt x="1702" y="1"/>
                  </a:moveTo>
                  <a:cubicBezTo>
                    <a:pt x="757" y="1"/>
                    <a:pt x="1" y="725"/>
                    <a:pt x="1" y="1702"/>
                  </a:cubicBezTo>
                  <a:lnTo>
                    <a:pt x="1" y="2048"/>
                  </a:lnTo>
                  <a:lnTo>
                    <a:pt x="3781" y="2048"/>
                  </a:lnTo>
                  <a:cubicBezTo>
                    <a:pt x="5136" y="2048"/>
                    <a:pt x="6207" y="3088"/>
                    <a:pt x="6207" y="4443"/>
                  </a:cubicBezTo>
                  <a:lnTo>
                    <a:pt x="6207" y="7877"/>
                  </a:lnTo>
                  <a:lnTo>
                    <a:pt x="6207" y="8003"/>
                  </a:lnTo>
                  <a:lnTo>
                    <a:pt x="6995" y="8790"/>
                  </a:lnTo>
                  <a:cubicBezTo>
                    <a:pt x="7055" y="8850"/>
                    <a:pt x="7127" y="8872"/>
                    <a:pt x="7205" y="8872"/>
                  </a:cubicBezTo>
                  <a:cubicBezTo>
                    <a:pt x="7249" y="8872"/>
                    <a:pt x="7295" y="8865"/>
                    <a:pt x="7341" y="8853"/>
                  </a:cubicBezTo>
                  <a:cubicBezTo>
                    <a:pt x="7467" y="8822"/>
                    <a:pt x="7530" y="8664"/>
                    <a:pt x="7530" y="8538"/>
                  </a:cubicBezTo>
                  <a:lnTo>
                    <a:pt x="7530" y="6806"/>
                  </a:lnTo>
                  <a:cubicBezTo>
                    <a:pt x="8318" y="6648"/>
                    <a:pt x="8917" y="5955"/>
                    <a:pt x="8917" y="5104"/>
                  </a:cubicBezTo>
                  <a:lnTo>
                    <a:pt x="8917" y="1702"/>
                  </a:lnTo>
                  <a:cubicBezTo>
                    <a:pt x="8917" y="725"/>
                    <a:pt x="8129" y="1"/>
                    <a:pt x="718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231" name="Google Shape;7231;p50"/>
          <p:cNvGrpSpPr/>
          <p:nvPr/>
        </p:nvGrpSpPr>
        <p:grpSpPr>
          <a:xfrm>
            <a:off x="1912337" y="3884924"/>
            <a:ext cx="255466" cy="334002"/>
            <a:chOff x="-35089175" y="3919600"/>
            <a:chExt cx="222900" cy="291425"/>
          </a:xfrm>
          <a:solidFill>
            <a:srgbClr val="171536"/>
          </a:solidFill>
        </p:grpSpPr>
        <p:sp>
          <p:nvSpPr>
            <p:cNvPr id="7232" name="Google Shape;7232;p50"/>
            <p:cNvSpPr/>
            <p:nvPr/>
          </p:nvSpPr>
          <p:spPr>
            <a:xfrm>
              <a:off x="-35089175" y="3919600"/>
              <a:ext cx="222900" cy="291425"/>
            </a:xfrm>
            <a:custGeom>
              <a:avLst/>
              <a:gdLst/>
              <a:ahLst/>
              <a:cxnLst/>
              <a:rect l="l" t="t" r="r" b="b"/>
              <a:pathLst>
                <a:path w="8916" h="11657" extrusionOk="0">
                  <a:moveTo>
                    <a:pt x="4474" y="1418"/>
                  </a:moveTo>
                  <a:cubicBezTo>
                    <a:pt x="6143" y="1418"/>
                    <a:pt x="7530" y="2804"/>
                    <a:pt x="7530" y="4474"/>
                  </a:cubicBezTo>
                  <a:cubicBezTo>
                    <a:pt x="7561" y="6175"/>
                    <a:pt x="6143" y="7561"/>
                    <a:pt x="4474" y="7561"/>
                  </a:cubicBezTo>
                  <a:cubicBezTo>
                    <a:pt x="2772" y="7561"/>
                    <a:pt x="1386" y="6175"/>
                    <a:pt x="1386" y="4474"/>
                  </a:cubicBezTo>
                  <a:cubicBezTo>
                    <a:pt x="1386" y="2804"/>
                    <a:pt x="2772" y="1418"/>
                    <a:pt x="4474" y="1418"/>
                  </a:cubicBezTo>
                  <a:close/>
                  <a:moveTo>
                    <a:pt x="4474" y="0"/>
                  </a:moveTo>
                  <a:cubicBezTo>
                    <a:pt x="2016" y="0"/>
                    <a:pt x="0" y="2017"/>
                    <a:pt x="0" y="4442"/>
                  </a:cubicBezTo>
                  <a:cubicBezTo>
                    <a:pt x="0" y="5419"/>
                    <a:pt x="315" y="6333"/>
                    <a:pt x="914" y="7120"/>
                  </a:cubicBezTo>
                  <a:lnTo>
                    <a:pt x="4190" y="11531"/>
                  </a:lnTo>
                  <a:cubicBezTo>
                    <a:pt x="4253" y="11626"/>
                    <a:pt x="4348" y="11657"/>
                    <a:pt x="4474" y="11657"/>
                  </a:cubicBezTo>
                  <a:cubicBezTo>
                    <a:pt x="4568" y="11657"/>
                    <a:pt x="4663" y="11626"/>
                    <a:pt x="4726" y="11531"/>
                  </a:cubicBezTo>
                  <a:lnTo>
                    <a:pt x="8002" y="7120"/>
                  </a:lnTo>
                  <a:cubicBezTo>
                    <a:pt x="8601" y="6333"/>
                    <a:pt x="8916" y="5419"/>
                    <a:pt x="8916" y="4442"/>
                  </a:cubicBezTo>
                  <a:cubicBezTo>
                    <a:pt x="8916" y="2017"/>
                    <a:pt x="6931" y="0"/>
                    <a:pt x="44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3" name="Google Shape;7233;p50"/>
            <p:cNvSpPr/>
            <p:nvPr/>
          </p:nvSpPr>
          <p:spPr>
            <a:xfrm>
              <a:off x="-35038000" y="3971575"/>
              <a:ext cx="120525" cy="120525"/>
            </a:xfrm>
            <a:custGeom>
              <a:avLst/>
              <a:gdLst/>
              <a:ahLst/>
              <a:cxnLst/>
              <a:rect l="l" t="t" r="r" b="b"/>
              <a:pathLst>
                <a:path w="4821" h="4821" extrusionOk="0">
                  <a:moveTo>
                    <a:pt x="2427" y="662"/>
                  </a:moveTo>
                  <a:cubicBezTo>
                    <a:pt x="2616" y="662"/>
                    <a:pt x="2773" y="820"/>
                    <a:pt x="2773" y="1040"/>
                  </a:cubicBezTo>
                  <a:cubicBezTo>
                    <a:pt x="2773" y="1229"/>
                    <a:pt x="2616" y="1387"/>
                    <a:pt x="2427" y="1387"/>
                  </a:cubicBezTo>
                  <a:cubicBezTo>
                    <a:pt x="2206" y="1387"/>
                    <a:pt x="2049" y="1229"/>
                    <a:pt x="2049" y="1040"/>
                  </a:cubicBezTo>
                  <a:cubicBezTo>
                    <a:pt x="2049" y="820"/>
                    <a:pt x="2206" y="662"/>
                    <a:pt x="2427" y="662"/>
                  </a:cubicBezTo>
                  <a:close/>
                  <a:moveTo>
                    <a:pt x="2427" y="2017"/>
                  </a:moveTo>
                  <a:cubicBezTo>
                    <a:pt x="2616" y="2017"/>
                    <a:pt x="2773" y="2174"/>
                    <a:pt x="2773" y="2363"/>
                  </a:cubicBezTo>
                  <a:lnTo>
                    <a:pt x="2773" y="3750"/>
                  </a:lnTo>
                  <a:cubicBezTo>
                    <a:pt x="2773" y="3939"/>
                    <a:pt x="2616" y="4096"/>
                    <a:pt x="2427" y="4096"/>
                  </a:cubicBezTo>
                  <a:cubicBezTo>
                    <a:pt x="2206" y="4096"/>
                    <a:pt x="2049" y="3939"/>
                    <a:pt x="2049" y="3750"/>
                  </a:cubicBezTo>
                  <a:lnTo>
                    <a:pt x="2049" y="2363"/>
                  </a:lnTo>
                  <a:cubicBezTo>
                    <a:pt x="2049" y="2174"/>
                    <a:pt x="2206" y="2017"/>
                    <a:pt x="2427" y="2017"/>
                  </a:cubicBezTo>
                  <a:close/>
                  <a:moveTo>
                    <a:pt x="2427" y="1"/>
                  </a:moveTo>
                  <a:cubicBezTo>
                    <a:pt x="1072" y="1"/>
                    <a:pt x="1" y="1072"/>
                    <a:pt x="1" y="2395"/>
                  </a:cubicBezTo>
                  <a:cubicBezTo>
                    <a:pt x="1" y="3750"/>
                    <a:pt x="1072" y="4821"/>
                    <a:pt x="2427" y="4821"/>
                  </a:cubicBezTo>
                  <a:cubicBezTo>
                    <a:pt x="3750" y="4821"/>
                    <a:pt x="4821" y="3750"/>
                    <a:pt x="4821" y="2395"/>
                  </a:cubicBezTo>
                  <a:cubicBezTo>
                    <a:pt x="4821" y="1072"/>
                    <a:pt x="3750" y="1"/>
                    <a:pt x="24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234" name="Google Shape;7234;p50"/>
          <p:cNvGrpSpPr/>
          <p:nvPr/>
        </p:nvGrpSpPr>
        <p:grpSpPr>
          <a:xfrm>
            <a:off x="3987479" y="3056908"/>
            <a:ext cx="317785" cy="334489"/>
            <a:chOff x="-33277650" y="3226875"/>
            <a:chExt cx="277275" cy="291850"/>
          </a:xfrm>
          <a:solidFill>
            <a:srgbClr val="171536"/>
          </a:solidFill>
        </p:grpSpPr>
        <p:sp>
          <p:nvSpPr>
            <p:cNvPr id="7235" name="Google Shape;7235;p50"/>
            <p:cNvSpPr/>
            <p:nvPr/>
          </p:nvSpPr>
          <p:spPr>
            <a:xfrm>
              <a:off x="-33071300" y="3440725"/>
              <a:ext cx="33100" cy="33900"/>
            </a:xfrm>
            <a:custGeom>
              <a:avLst/>
              <a:gdLst/>
              <a:ahLst/>
              <a:cxnLst/>
              <a:rect l="l" t="t" r="r" b="b"/>
              <a:pathLst>
                <a:path w="1324" h="1356" extrusionOk="0">
                  <a:moveTo>
                    <a:pt x="662" y="0"/>
                  </a:moveTo>
                  <a:cubicBezTo>
                    <a:pt x="284" y="0"/>
                    <a:pt x="1" y="315"/>
                    <a:pt x="1" y="693"/>
                  </a:cubicBezTo>
                  <a:cubicBezTo>
                    <a:pt x="1" y="1040"/>
                    <a:pt x="284" y="1355"/>
                    <a:pt x="662" y="1355"/>
                  </a:cubicBezTo>
                  <a:cubicBezTo>
                    <a:pt x="1040" y="1355"/>
                    <a:pt x="1324" y="1040"/>
                    <a:pt x="1324" y="693"/>
                  </a:cubicBezTo>
                  <a:cubicBezTo>
                    <a:pt x="1324" y="315"/>
                    <a:pt x="1040" y="0"/>
                    <a:pt x="66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6" name="Google Shape;7236;p50"/>
            <p:cNvSpPr/>
            <p:nvPr/>
          </p:nvSpPr>
          <p:spPr>
            <a:xfrm>
              <a:off x="-33157925" y="3227275"/>
              <a:ext cx="17350" cy="103200"/>
            </a:xfrm>
            <a:custGeom>
              <a:avLst/>
              <a:gdLst/>
              <a:ahLst/>
              <a:cxnLst/>
              <a:rect l="l" t="t" r="r" b="b"/>
              <a:pathLst>
                <a:path w="694" h="4128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4128"/>
                  </a:lnTo>
                  <a:cubicBezTo>
                    <a:pt x="95" y="4096"/>
                    <a:pt x="221" y="4096"/>
                    <a:pt x="347" y="4096"/>
                  </a:cubicBezTo>
                  <a:cubicBezTo>
                    <a:pt x="473" y="4096"/>
                    <a:pt x="567" y="4096"/>
                    <a:pt x="693" y="4128"/>
                  </a:cubicBezTo>
                  <a:lnTo>
                    <a:pt x="693" y="347"/>
                  </a:ln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7" name="Google Shape;7237;p50"/>
            <p:cNvSpPr/>
            <p:nvPr/>
          </p:nvSpPr>
          <p:spPr>
            <a:xfrm>
              <a:off x="-33175250" y="3347650"/>
              <a:ext cx="51200" cy="51350"/>
            </a:xfrm>
            <a:custGeom>
              <a:avLst/>
              <a:gdLst/>
              <a:ahLst/>
              <a:cxnLst/>
              <a:rect l="l" t="t" r="r" b="b"/>
              <a:pathLst>
                <a:path w="2048" h="2054" extrusionOk="0">
                  <a:moveTo>
                    <a:pt x="938" y="0"/>
                  </a:moveTo>
                  <a:cubicBezTo>
                    <a:pt x="417" y="0"/>
                    <a:pt x="0" y="451"/>
                    <a:pt x="0" y="1014"/>
                  </a:cubicBezTo>
                  <a:cubicBezTo>
                    <a:pt x="0" y="1549"/>
                    <a:pt x="473" y="2054"/>
                    <a:pt x="1040" y="2054"/>
                  </a:cubicBezTo>
                  <a:cubicBezTo>
                    <a:pt x="1575" y="2054"/>
                    <a:pt x="2048" y="1581"/>
                    <a:pt x="2048" y="1014"/>
                  </a:cubicBezTo>
                  <a:cubicBezTo>
                    <a:pt x="2048" y="447"/>
                    <a:pt x="1575" y="6"/>
                    <a:pt x="1040" y="6"/>
                  </a:cubicBezTo>
                  <a:cubicBezTo>
                    <a:pt x="1006" y="2"/>
                    <a:pt x="972" y="0"/>
                    <a:pt x="93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8" name="Google Shape;7238;p50"/>
            <p:cNvSpPr/>
            <p:nvPr/>
          </p:nvSpPr>
          <p:spPr>
            <a:xfrm>
              <a:off x="-33224875" y="3404500"/>
              <a:ext cx="159900" cy="114225"/>
            </a:xfrm>
            <a:custGeom>
              <a:avLst/>
              <a:gdLst/>
              <a:ahLst/>
              <a:cxnLst/>
              <a:rect l="l" t="t" r="r" b="b"/>
              <a:pathLst>
                <a:path w="6396" h="4569" extrusionOk="0">
                  <a:moveTo>
                    <a:pt x="1954" y="0"/>
                  </a:moveTo>
                  <a:lnTo>
                    <a:pt x="0" y="2520"/>
                  </a:lnTo>
                  <a:lnTo>
                    <a:pt x="0" y="4222"/>
                  </a:lnTo>
                  <a:cubicBezTo>
                    <a:pt x="0" y="4411"/>
                    <a:pt x="158" y="4568"/>
                    <a:pt x="347" y="4568"/>
                  </a:cubicBezTo>
                  <a:lnTo>
                    <a:pt x="3781" y="4568"/>
                  </a:lnTo>
                  <a:cubicBezTo>
                    <a:pt x="3970" y="4568"/>
                    <a:pt x="4127" y="4411"/>
                    <a:pt x="4127" y="4222"/>
                  </a:cubicBezTo>
                  <a:lnTo>
                    <a:pt x="4127" y="3875"/>
                  </a:lnTo>
                  <a:lnTo>
                    <a:pt x="5136" y="3875"/>
                  </a:lnTo>
                  <a:cubicBezTo>
                    <a:pt x="5577" y="3844"/>
                    <a:pt x="6018" y="3718"/>
                    <a:pt x="6396" y="3434"/>
                  </a:cubicBezTo>
                  <a:cubicBezTo>
                    <a:pt x="5986" y="3277"/>
                    <a:pt x="5608" y="2930"/>
                    <a:pt x="5514" y="2489"/>
                  </a:cubicBezTo>
                  <a:lnTo>
                    <a:pt x="4442" y="2489"/>
                  </a:lnTo>
                  <a:cubicBezTo>
                    <a:pt x="3497" y="2489"/>
                    <a:pt x="2741" y="1733"/>
                    <a:pt x="2741" y="788"/>
                  </a:cubicBezTo>
                  <a:lnTo>
                    <a:pt x="2741" y="410"/>
                  </a:lnTo>
                  <a:cubicBezTo>
                    <a:pt x="2426" y="315"/>
                    <a:pt x="2206" y="189"/>
                    <a:pt x="195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9" name="Google Shape;7239;p50"/>
            <p:cNvSpPr/>
            <p:nvPr/>
          </p:nvSpPr>
          <p:spPr>
            <a:xfrm>
              <a:off x="-33141400" y="3312350"/>
              <a:ext cx="127625" cy="138625"/>
            </a:xfrm>
            <a:custGeom>
              <a:avLst/>
              <a:gdLst/>
              <a:ahLst/>
              <a:cxnLst/>
              <a:rect l="l" t="t" r="r" b="b"/>
              <a:pathLst>
                <a:path w="5105" h="5545" extrusionOk="0">
                  <a:moveTo>
                    <a:pt x="4128" y="0"/>
                  </a:moveTo>
                  <a:lnTo>
                    <a:pt x="694" y="662"/>
                  </a:lnTo>
                  <a:lnTo>
                    <a:pt x="694" y="1040"/>
                  </a:lnTo>
                  <a:cubicBezTo>
                    <a:pt x="1103" y="1355"/>
                    <a:pt x="1387" y="1827"/>
                    <a:pt x="1387" y="2426"/>
                  </a:cubicBezTo>
                  <a:cubicBezTo>
                    <a:pt x="1387" y="3245"/>
                    <a:pt x="788" y="3938"/>
                    <a:pt x="1" y="4127"/>
                  </a:cubicBezTo>
                  <a:lnTo>
                    <a:pt x="1" y="4505"/>
                  </a:lnTo>
                  <a:cubicBezTo>
                    <a:pt x="1" y="5072"/>
                    <a:pt x="473" y="5545"/>
                    <a:pt x="1009" y="5545"/>
                  </a:cubicBezTo>
                  <a:lnTo>
                    <a:pt x="2080" y="5545"/>
                  </a:lnTo>
                  <a:cubicBezTo>
                    <a:pt x="2238" y="4946"/>
                    <a:pt x="2742" y="4505"/>
                    <a:pt x="3372" y="4505"/>
                  </a:cubicBezTo>
                  <a:cubicBezTo>
                    <a:pt x="3624" y="4505"/>
                    <a:pt x="3844" y="4600"/>
                    <a:pt x="4065" y="4726"/>
                  </a:cubicBezTo>
                  <a:lnTo>
                    <a:pt x="4065" y="4127"/>
                  </a:lnTo>
                  <a:lnTo>
                    <a:pt x="4128" y="4127"/>
                  </a:lnTo>
                  <a:cubicBezTo>
                    <a:pt x="4443" y="4064"/>
                    <a:pt x="4758" y="3938"/>
                    <a:pt x="4916" y="3655"/>
                  </a:cubicBezTo>
                  <a:cubicBezTo>
                    <a:pt x="5105" y="3340"/>
                    <a:pt x="5105" y="2993"/>
                    <a:pt x="4947" y="2678"/>
                  </a:cubicBezTo>
                  <a:lnTo>
                    <a:pt x="4128" y="1008"/>
                  </a:lnTo>
                  <a:lnTo>
                    <a:pt x="4128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0" name="Google Shape;7240;p50"/>
            <p:cNvSpPr/>
            <p:nvPr/>
          </p:nvSpPr>
          <p:spPr>
            <a:xfrm>
              <a:off x="-33122500" y="3226875"/>
              <a:ext cx="122125" cy="83925"/>
            </a:xfrm>
            <a:custGeom>
              <a:avLst/>
              <a:gdLst/>
              <a:ahLst/>
              <a:cxnLst/>
              <a:rect l="l" t="t" r="r" b="b"/>
              <a:pathLst>
                <a:path w="4885" h="3357" extrusionOk="0">
                  <a:moveTo>
                    <a:pt x="3376" y="1"/>
                  </a:moveTo>
                  <a:cubicBezTo>
                    <a:pt x="3025" y="1"/>
                    <a:pt x="2679" y="143"/>
                    <a:pt x="2427" y="426"/>
                  </a:cubicBezTo>
                  <a:lnTo>
                    <a:pt x="2143" y="678"/>
                  </a:lnTo>
                  <a:lnTo>
                    <a:pt x="1" y="678"/>
                  </a:lnTo>
                  <a:lnTo>
                    <a:pt x="1" y="3356"/>
                  </a:lnTo>
                  <a:lnTo>
                    <a:pt x="4191" y="2537"/>
                  </a:lnTo>
                  <a:lnTo>
                    <a:pt x="4349" y="2379"/>
                  </a:lnTo>
                  <a:cubicBezTo>
                    <a:pt x="4884" y="1844"/>
                    <a:pt x="4884" y="962"/>
                    <a:pt x="4349" y="426"/>
                  </a:cubicBezTo>
                  <a:cubicBezTo>
                    <a:pt x="4081" y="143"/>
                    <a:pt x="3726" y="1"/>
                    <a:pt x="337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1" name="Google Shape;7241;p50"/>
            <p:cNvSpPr/>
            <p:nvPr/>
          </p:nvSpPr>
          <p:spPr>
            <a:xfrm>
              <a:off x="-33277650" y="3245400"/>
              <a:ext cx="102400" cy="198500"/>
            </a:xfrm>
            <a:custGeom>
              <a:avLst/>
              <a:gdLst/>
              <a:ahLst/>
              <a:cxnLst/>
              <a:rect l="l" t="t" r="r" b="b"/>
              <a:pathLst>
                <a:path w="4096" h="7940" extrusionOk="0">
                  <a:moveTo>
                    <a:pt x="4096" y="0"/>
                  </a:moveTo>
                  <a:cubicBezTo>
                    <a:pt x="1828" y="95"/>
                    <a:pt x="0" y="1985"/>
                    <a:pt x="0" y="4316"/>
                  </a:cubicBezTo>
                  <a:cubicBezTo>
                    <a:pt x="0" y="5766"/>
                    <a:pt x="757" y="7120"/>
                    <a:pt x="1954" y="7939"/>
                  </a:cubicBezTo>
                  <a:lnTo>
                    <a:pt x="3592" y="5829"/>
                  </a:lnTo>
                  <a:cubicBezTo>
                    <a:pt x="3466" y="5576"/>
                    <a:pt x="3434" y="5356"/>
                    <a:pt x="3434" y="5104"/>
                  </a:cubicBezTo>
                  <a:cubicBezTo>
                    <a:pt x="3434" y="4568"/>
                    <a:pt x="3718" y="4033"/>
                    <a:pt x="4096" y="3718"/>
                  </a:cubicBezTo>
                  <a:lnTo>
                    <a:pt x="4096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242" name="Google Shape;7242;p50"/>
          <p:cNvGrpSpPr/>
          <p:nvPr/>
        </p:nvGrpSpPr>
        <p:grpSpPr>
          <a:xfrm>
            <a:off x="3979356" y="3473717"/>
            <a:ext cx="334031" cy="334031"/>
            <a:chOff x="-33286325" y="3586425"/>
            <a:chExt cx="291450" cy="291450"/>
          </a:xfrm>
          <a:solidFill>
            <a:srgbClr val="171536"/>
          </a:solidFill>
        </p:grpSpPr>
        <p:sp>
          <p:nvSpPr>
            <p:cNvPr id="7243" name="Google Shape;7243;p50"/>
            <p:cNvSpPr/>
            <p:nvPr/>
          </p:nvSpPr>
          <p:spPr>
            <a:xfrm>
              <a:off x="-33114625" y="3586425"/>
              <a:ext cx="119750" cy="120525"/>
            </a:xfrm>
            <a:custGeom>
              <a:avLst/>
              <a:gdLst/>
              <a:ahLst/>
              <a:cxnLst/>
              <a:rect l="l" t="t" r="r" b="b"/>
              <a:pathLst>
                <a:path w="4790" h="4821" extrusionOk="0">
                  <a:moveTo>
                    <a:pt x="2395" y="631"/>
                  </a:moveTo>
                  <a:cubicBezTo>
                    <a:pt x="2584" y="631"/>
                    <a:pt x="2742" y="788"/>
                    <a:pt x="2742" y="1009"/>
                  </a:cubicBezTo>
                  <a:lnTo>
                    <a:pt x="2742" y="2017"/>
                  </a:lnTo>
                  <a:lnTo>
                    <a:pt x="3782" y="2017"/>
                  </a:lnTo>
                  <a:cubicBezTo>
                    <a:pt x="3971" y="2017"/>
                    <a:pt x="4128" y="2175"/>
                    <a:pt x="4128" y="2364"/>
                  </a:cubicBezTo>
                  <a:cubicBezTo>
                    <a:pt x="4128" y="2584"/>
                    <a:pt x="3971" y="2742"/>
                    <a:pt x="3782" y="2742"/>
                  </a:cubicBezTo>
                  <a:lnTo>
                    <a:pt x="2395" y="2742"/>
                  </a:lnTo>
                  <a:cubicBezTo>
                    <a:pt x="2206" y="2742"/>
                    <a:pt x="2049" y="2584"/>
                    <a:pt x="2049" y="2364"/>
                  </a:cubicBezTo>
                  <a:lnTo>
                    <a:pt x="2049" y="1009"/>
                  </a:lnTo>
                  <a:cubicBezTo>
                    <a:pt x="2049" y="788"/>
                    <a:pt x="2206" y="631"/>
                    <a:pt x="2395" y="631"/>
                  </a:cubicBezTo>
                  <a:close/>
                  <a:moveTo>
                    <a:pt x="2395" y="1"/>
                  </a:moveTo>
                  <a:cubicBezTo>
                    <a:pt x="1041" y="1"/>
                    <a:pt x="1" y="1072"/>
                    <a:pt x="1" y="2427"/>
                  </a:cubicBezTo>
                  <a:cubicBezTo>
                    <a:pt x="1" y="3750"/>
                    <a:pt x="1041" y="4821"/>
                    <a:pt x="2395" y="4821"/>
                  </a:cubicBezTo>
                  <a:cubicBezTo>
                    <a:pt x="3719" y="4821"/>
                    <a:pt x="4790" y="3750"/>
                    <a:pt x="4790" y="2427"/>
                  </a:cubicBezTo>
                  <a:cubicBezTo>
                    <a:pt x="4790" y="1072"/>
                    <a:pt x="3719" y="1"/>
                    <a:pt x="239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4" name="Google Shape;7244;p50"/>
            <p:cNvSpPr/>
            <p:nvPr/>
          </p:nvSpPr>
          <p:spPr>
            <a:xfrm>
              <a:off x="-33286325" y="3825875"/>
              <a:ext cx="241050" cy="52000"/>
            </a:xfrm>
            <a:custGeom>
              <a:avLst/>
              <a:gdLst/>
              <a:ahLst/>
              <a:cxnLst/>
              <a:rect l="l" t="t" r="r" b="b"/>
              <a:pathLst>
                <a:path w="9642" h="2080" extrusionOk="0">
                  <a:moveTo>
                    <a:pt x="32" y="0"/>
                  </a:moveTo>
                  <a:lnTo>
                    <a:pt x="32" y="1764"/>
                  </a:lnTo>
                  <a:cubicBezTo>
                    <a:pt x="1" y="1922"/>
                    <a:pt x="158" y="2079"/>
                    <a:pt x="347" y="2079"/>
                  </a:cubicBezTo>
                  <a:lnTo>
                    <a:pt x="9295" y="2079"/>
                  </a:lnTo>
                  <a:cubicBezTo>
                    <a:pt x="9484" y="2079"/>
                    <a:pt x="9641" y="1922"/>
                    <a:pt x="9641" y="1733"/>
                  </a:cubicBezTo>
                  <a:lnTo>
                    <a:pt x="9641" y="1040"/>
                  </a:lnTo>
                  <a:cubicBezTo>
                    <a:pt x="9641" y="473"/>
                    <a:pt x="9169" y="0"/>
                    <a:pt x="863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5" name="Google Shape;7245;p50"/>
            <p:cNvSpPr/>
            <p:nvPr/>
          </p:nvSpPr>
          <p:spPr>
            <a:xfrm>
              <a:off x="-33183925" y="3756550"/>
              <a:ext cx="103200" cy="52025"/>
            </a:xfrm>
            <a:custGeom>
              <a:avLst/>
              <a:gdLst/>
              <a:ahLst/>
              <a:cxnLst/>
              <a:rect l="l" t="t" r="r" b="b"/>
              <a:pathLst>
                <a:path w="4128" h="2081" extrusionOk="0">
                  <a:moveTo>
                    <a:pt x="1040" y="1"/>
                  </a:moveTo>
                  <a:cubicBezTo>
                    <a:pt x="473" y="1"/>
                    <a:pt x="1" y="505"/>
                    <a:pt x="1" y="1040"/>
                  </a:cubicBezTo>
                  <a:lnTo>
                    <a:pt x="1" y="2080"/>
                  </a:lnTo>
                  <a:lnTo>
                    <a:pt x="4128" y="2080"/>
                  </a:lnTo>
                  <a:lnTo>
                    <a:pt x="4128" y="1040"/>
                  </a:lnTo>
                  <a:cubicBezTo>
                    <a:pt x="4128" y="505"/>
                    <a:pt x="3687" y="1"/>
                    <a:pt x="312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6" name="Google Shape;7246;p50"/>
            <p:cNvSpPr/>
            <p:nvPr/>
          </p:nvSpPr>
          <p:spPr>
            <a:xfrm>
              <a:off x="-33252450" y="3636850"/>
              <a:ext cx="68550" cy="69325"/>
            </a:xfrm>
            <a:custGeom>
              <a:avLst/>
              <a:gdLst/>
              <a:ahLst/>
              <a:cxnLst/>
              <a:rect l="l" t="t" r="r" b="b"/>
              <a:pathLst>
                <a:path w="2742" h="2773" extrusionOk="0">
                  <a:moveTo>
                    <a:pt x="1387" y="0"/>
                  </a:moveTo>
                  <a:cubicBezTo>
                    <a:pt x="599" y="0"/>
                    <a:pt x="1" y="630"/>
                    <a:pt x="1" y="1386"/>
                  </a:cubicBezTo>
                  <a:cubicBezTo>
                    <a:pt x="1" y="2142"/>
                    <a:pt x="599" y="2772"/>
                    <a:pt x="1387" y="2772"/>
                  </a:cubicBezTo>
                  <a:cubicBezTo>
                    <a:pt x="2143" y="2772"/>
                    <a:pt x="2742" y="2142"/>
                    <a:pt x="2742" y="1386"/>
                  </a:cubicBezTo>
                  <a:cubicBezTo>
                    <a:pt x="2742" y="630"/>
                    <a:pt x="2143" y="0"/>
                    <a:pt x="138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7" name="Google Shape;7247;p50"/>
            <p:cNvSpPr/>
            <p:nvPr/>
          </p:nvSpPr>
          <p:spPr>
            <a:xfrm>
              <a:off x="-33286325" y="3723050"/>
              <a:ext cx="116600" cy="85525"/>
            </a:xfrm>
            <a:custGeom>
              <a:avLst/>
              <a:gdLst/>
              <a:ahLst/>
              <a:cxnLst/>
              <a:rect l="l" t="t" r="r" b="b"/>
              <a:pathLst>
                <a:path w="4664" h="3421" extrusionOk="0">
                  <a:moveTo>
                    <a:pt x="2788" y="1"/>
                  </a:moveTo>
                  <a:cubicBezTo>
                    <a:pt x="2690" y="1"/>
                    <a:pt x="2591" y="6"/>
                    <a:pt x="2490" y="18"/>
                  </a:cubicBezTo>
                  <a:cubicBezTo>
                    <a:pt x="1072" y="144"/>
                    <a:pt x="1" y="1435"/>
                    <a:pt x="1" y="2853"/>
                  </a:cubicBezTo>
                  <a:lnTo>
                    <a:pt x="1" y="3105"/>
                  </a:lnTo>
                  <a:cubicBezTo>
                    <a:pt x="1" y="3263"/>
                    <a:pt x="158" y="3420"/>
                    <a:pt x="347" y="3420"/>
                  </a:cubicBezTo>
                  <a:lnTo>
                    <a:pt x="3435" y="3420"/>
                  </a:lnTo>
                  <a:lnTo>
                    <a:pt x="3435" y="2380"/>
                  </a:lnTo>
                  <a:cubicBezTo>
                    <a:pt x="3435" y="1624"/>
                    <a:pt x="3939" y="963"/>
                    <a:pt x="4664" y="774"/>
                  </a:cubicBezTo>
                  <a:cubicBezTo>
                    <a:pt x="4164" y="302"/>
                    <a:pt x="3517" y="1"/>
                    <a:pt x="278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248" name="Google Shape;7248;p50"/>
          <p:cNvGrpSpPr/>
          <p:nvPr/>
        </p:nvGrpSpPr>
        <p:grpSpPr>
          <a:xfrm>
            <a:off x="3979356" y="3884006"/>
            <a:ext cx="334031" cy="335836"/>
            <a:chOff x="-33286325" y="3944800"/>
            <a:chExt cx="291450" cy="293025"/>
          </a:xfrm>
          <a:solidFill>
            <a:srgbClr val="171536"/>
          </a:solidFill>
        </p:grpSpPr>
        <p:sp>
          <p:nvSpPr>
            <p:cNvPr id="7249" name="Google Shape;7249;p50"/>
            <p:cNvSpPr/>
            <p:nvPr/>
          </p:nvSpPr>
          <p:spPr>
            <a:xfrm>
              <a:off x="-33194950" y="3996000"/>
              <a:ext cx="200075" cy="241825"/>
            </a:xfrm>
            <a:custGeom>
              <a:avLst/>
              <a:gdLst/>
              <a:ahLst/>
              <a:cxnLst/>
              <a:rect l="l" t="t" r="r" b="b"/>
              <a:pathLst>
                <a:path w="8003" h="9673" extrusionOk="0">
                  <a:moveTo>
                    <a:pt x="2300" y="0"/>
                  </a:moveTo>
                  <a:cubicBezTo>
                    <a:pt x="2017" y="0"/>
                    <a:pt x="1796" y="252"/>
                    <a:pt x="1796" y="536"/>
                  </a:cubicBezTo>
                  <a:lnTo>
                    <a:pt x="1796" y="2962"/>
                  </a:lnTo>
                  <a:lnTo>
                    <a:pt x="694" y="4064"/>
                  </a:lnTo>
                  <a:cubicBezTo>
                    <a:pt x="95" y="4663"/>
                    <a:pt x="0" y="5640"/>
                    <a:pt x="536" y="6301"/>
                  </a:cubicBezTo>
                  <a:lnTo>
                    <a:pt x="1576" y="7719"/>
                  </a:lnTo>
                  <a:cubicBezTo>
                    <a:pt x="1702" y="7876"/>
                    <a:pt x="1796" y="8128"/>
                    <a:pt x="1796" y="8349"/>
                  </a:cubicBezTo>
                  <a:lnTo>
                    <a:pt x="1796" y="9294"/>
                  </a:lnTo>
                  <a:cubicBezTo>
                    <a:pt x="1796" y="9515"/>
                    <a:pt x="1954" y="9672"/>
                    <a:pt x="2143" y="9672"/>
                  </a:cubicBezTo>
                  <a:lnTo>
                    <a:pt x="6932" y="9672"/>
                  </a:lnTo>
                  <a:cubicBezTo>
                    <a:pt x="7152" y="9672"/>
                    <a:pt x="7310" y="9515"/>
                    <a:pt x="7310" y="9294"/>
                  </a:cubicBezTo>
                  <a:lnTo>
                    <a:pt x="7310" y="8349"/>
                  </a:lnTo>
                  <a:cubicBezTo>
                    <a:pt x="7310" y="8128"/>
                    <a:pt x="7373" y="7939"/>
                    <a:pt x="7530" y="7782"/>
                  </a:cubicBezTo>
                  <a:cubicBezTo>
                    <a:pt x="7814" y="7498"/>
                    <a:pt x="7971" y="7089"/>
                    <a:pt x="7971" y="6711"/>
                  </a:cubicBezTo>
                  <a:lnTo>
                    <a:pt x="7971" y="3938"/>
                  </a:lnTo>
                  <a:cubicBezTo>
                    <a:pt x="8003" y="3686"/>
                    <a:pt x="7782" y="3434"/>
                    <a:pt x="7499" y="3434"/>
                  </a:cubicBezTo>
                  <a:cubicBezTo>
                    <a:pt x="7215" y="3434"/>
                    <a:pt x="6995" y="3686"/>
                    <a:pt x="6995" y="3938"/>
                  </a:cubicBezTo>
                  <a:lnTo>
                    <a:pt x="6995" y="4474"/>
                  </a:lnTo>
                  <a:cubicBezTo>
                    <a:pt x="6995" y="4663"/>
                    <a:pt x="6837" y="4820"/>
                    <a:pt x="6617" y="4820"/>
                  </a:cubicBezTo>
                  <a:cubicBezTo>
                    <a:pt x="6427" y="4820"/>
                    <a:pt x="6270" y="4663"/>
                    <a:pt x="6270" y="4474"/>
                  </a:cubicBezTo>
                  <a:lnTo>
                    <a:pt x="6270" y="3277"/>
                  </a:lnTo>
                  <a:cubicBezTo>
                    <a:pt x="6270" y="2993"/>
                    <a:pt x="6049" y="2773"/>
                    <a:pt x="5766" y="2773"/>
                  </a:cubicBezTo>
                  <a:cubicBezTo>
                    <a:pt x="5482" y="2773"/>
                    <a:pt x="5262" y="2993"/>
                    <a:pt x="5262" y="3277"/>
                  </a:cubicBezTo>
                  <a:lnTo>
                    <a:pt x="5262" y="4474"/>
                  </a:lnTo>
                  <a:cubicBezTo>
                    <a:pt x="5262" y="4663"/>
                    <a:pt x="5104" y="4820"/>
                    <a:pt x="4884" y="4820"/>
                  </a:cubicBezTo>
                  <a:cubicBezTo>
                    <a:pt x="4695" y="4820"/>
                    <a:pt x="4537" y="4663"/>
                    <a:pt x="4537" y="4474"/>
                  </a:cubicBezTo>
                  <a:lnTo>
                    <a:pt x="4537" y="1890"/>
                  </a:lnTo>
                  <a:cubicBezTo>
                    <a:pt x="4537" y="1638"/>
                    <a:pt x="4317" y="1386"/>
                    <a:pt x="4033" y="1386"/>
                  </a:cubicBezTo>
                  <a:cubicBezTo>
                    <a:pt x="3750" y="1386"/>
                    <a:pt x="3529" y="1638"/>
                    <a:pt x="3529" y="1890"/>
                  </a:cubicBezTo>
                  <a:lnTo>
                    <a:pt x="3529" y="4474"/>
                  </a:lnTo>
                  <a:cubicBezTo>
                    <a:pt x="3529" y="4663"/>
                    <a:pt x="3371" y="4820"/>
                    <a:pt x="3151" y="4820"/>
                  </a:cubicBezTo>
                  <a:cubicBezTo>
                    <a:pt x="2962" y="4820"/>
                    <a:pt x="2804" y="4663"/>
                    <a:pt x="2804" y="4474"/>
                  </a:cubicBezTo>
                  <a:lnTo>
                    <a:pt x="2804" y="4159"/>
                  </a:lnTo>
                  <a:lnTo>
                    <a:pt x="2804" y="536"/>
                  </a:lnTo>
                  <a:cubicBezTo>
                    <a:pt x="2804" y="252"/>
                    <a:pt x="2584" y="0"/>
                    <a:pt x="230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0" name="Google Shape;7250;p50"/>
            <p:cNvSpPr/>
            <p:nvPr/>
          </p:nvSpPr>
          <p:spPr>
            <a:xfrm>
              <a:off x="-33027975" y="3962900"/>
              <a:ext cx="33100" cy="105575"/>
            </a:xfrm>
            <a:custGeom>
              <a:avLst/>
              <a:gdLst/>
              <a:ahLst/>
              <a:cxnLst/>
              <a:rect l="l" t="t" r="r" b="b"/>
              <a:pathLst>
                <a:path w="1324" h="4223" extrusionOk="0">
                  <a:moveTo>
                    <a:pt x="1" y="1"/>
                  </a:moveTo>
                  <a:lnTo>
                    <a:pt x="1" y="3782"/>
                  </a:lnTo>
                  <a:cubicBezTo>
                    <a:pt x="95" y="3908"/>
                    <a:pt x="221" y="4065"/>
                    <a:pt x="253" y="4223"/>
                  </a:cubicBezTo>
                  <a:cubicBezTo>
                    <a:pt x="410" y="4128"/>
                    <a:pt x="631" y="4065"/>
                    <a:pt x="820" y="4065"/>
                  </a:cubicBezTo>
                  <a:cubicBezTo>
                    <a:pt x="1009" y="4065"/>
                    <a:pt x="1166" y="4097"/>
                    <a:pt x="1324" y="4160"/>
                  </a:cubicBezTo>
                  <a:lnTo>
                    <a:pt x="1324" y="285"/>
                  </a:lnTo>
                  <a:cubicBezTo>
                    <a:pt x="1324" y="127"/>
                    <a:pt x="1166" y="1"/>
                    <a:pt x="100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1" name="Google Shape;7251;p50"/>
            <p:cNvSpPr/>
            <p:nvPr/>
          </p:nvSpPr>
          <p:spPr>
            <a:xfrm>
              <a:off x="-33286325" y="3962125"/>
              <a:ext cx="96125" cy="205600"/>
            </a:xfrm>
            <a:custGeom>
              <a:avLst/>
              <a:gdLst/>
              <a:ahLst/>
              <a:cxnLst/>
              <a:rect l="l" t="t" r="r" b="b"/>
              <a:pathLst>
                <a:path w="3845" h="8224" extrusionOk="0">
                  <a:moveTo>
                    <a:pt x="379" y="0"/>
                  </a:moveTo>
                  <a:cubicBezTo>
                    <a:pt x="158" y="0"/>
                    <a:pt x="1" y="127"/>
                    <a:pt x="1" y="347"/>
                  </a:cubicBezTo>
                  <a:lnTo>
                    <a:pt x="1" y="7877"/>
                  </a:lnTo>
                  <a:cubicBezTo>
                    <a:pt x="1" y="8066"/>
                    <a:pt x="158" y="8223"/>
                    <a:pt x="347" y="8223"/>
                  </a:cubicBezTo>
                  <a:lnTo>
                    <a:pt x="3844" y="8223"/>
                  </a:lnTo>
                  <a:lnTo>
                    <a:pt x="3718" y="8066"/>
                  </a:lnTo>
                  <a:cubicBezTo>
                    <a:pt x="3435" y="7719"/>
                    <a:pt x="3277" y="7278"/>
                    <a:pt x="3246" y="6837"/>
                  </a:cubicBezTo>
                  <a:lnTo>
                    <a:pt x="2458" y="6837"/>
                  </a:lnTo>
                  <a:cubicBezTo>
                    <a:pt x="1891" y="6837"/>
                    <a:pt x="1419" y="6364"/>
                    <a:pt x="1419" y="5829"/>
                  </a:cubicBezTo>
                  <a:lnTo>
                    <a:pt x="1419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2" name="Google Shape;7252;p50"/>
            <p:cNvSpPr/>
            <p:nvPr/>
          </p:nvSpPr>
          <p:spPr>
            <a:xfrm>
              <a:off x="-33235125" y="3944800"/>
              <a:ext cx="189050" cy="171725"/>
            </a:xfrm>
            <a:custGeom>
              <a:avLst/>
              <a:gdLst/>
              <a:ahLst/>
              <a:cxnLst/>
              <a:rect l="l" t="t" r="r" b="b"/>
              <a:pathLst>
                <a:path w="7562" h="6869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6522"/>
                  </a:lnTo>
                  <a:cubicBezTo>
                    <a:pt x="1" y="6711"/>
                    <a:pt x="158" y="6868"/>
                    <a:pt x="379" y="6868"/>
                  </a:cubicBezTo>
                  <a:lnTo>
                    <a:pt x="1198" y="6868"/>
                  </a:lnTo>
                  <a:cubicBezTo>
                    <a:pt x="1261" y="6427"/>
                    <a:pt x="1513" y="5986"/>
                    <a:pt x="1828" y="5640"/>
                  </a:cubicBezTo>
                  <a:lnTo>
                    <a:pt x="2742" y="4726"/>
                  </a:lnTo>
                  <a:lnTo>
                    <a:pt x="2742" y="2584"/>
                  </a:lnTo>
                  <a:cubicBezTo>
                    <a:pt x="2742" y="1891"/>
                    <a:pt x="3277" y="1387"/>
                    <a:pt x="3907" y="1387"/>
                  </a:cubicBezTo>
                  <a:cubicBezTo>
                    <a:pt x="4537" y="1387"/>
                    <a:pt x="5105" y="1922"/>
                    <a:pt x="5105" y="2584"/>
                  </a:cubicBezTo>
                  <a:lnTo>
                    <a:pt x="5105" y="2836"/>
                  </a:lnTo>
                  <a:cubicBezTo>
                    <a:pt x="5262" y="2773"/>
                    <a:pt x="5420" y="2710"/>
                    <a:pt x="5609" y="2710"/>
                  </a:cubicBezTo>
                  <a:cubicBezTo>
                    <a:pt x="6270" y="2710"/>
                    <a:pt x="6774" y="3277"/>
                    <a:pt x="6774" y="3907"/>
                  </a:cubicBezTo>
                  <a:lnTo>
                    <a:pt x="6774" y="4191"/>
                  </a:lnTo>
                  <a:cubicBezTo>
                    <a:pt x="7058" y="4159"/>
                    <a:pt x="7215" y="4096"/>
                    <a:pt x="7404" y="4096"/>
                  </a:cubicBezTo>
                  <a:cubicBezTo>
                    <a:pt x="7499" y="4096"/>
                    <a:pt x="7530" y="4096"/>
                    <a:pt x="7562" y="4159"/>
                  </a:cubicBezTo>
                  <a:lnTo>
                    <a:pt x="7562" y="347"/>
                  </a:lnTo>
                  <a:cubicBezTo>
                    <a:pt x="7562" y="158"/>
                    <a:pt x="7404" y="0"/>
                    <a:pt x="7215" y="0"/>
                  </a:cubicBezTo>
                  <a:lnTo>
                    <a:pt x="5168" y="0"/>
                  </a:lnTo>
                  <a:cubicBezTo>
                    <a:pt x="4600" y="0"/>
                    <a:pt x="4096" y="284"/>
                    <a:pt x="3781" y="725"/>
                  </a:cubicBezTo>
                  <a:cubicBezTo>
                    <a:pt x="3466" y="284"/>
                    <a:pt x="2994" y="0"/>
                    <a:pt x="239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253" name="Google Shape;7253;p50"/>
          <p:cNvGrpSpPr/>
          <p:nvPr/>
        </p:nvGrpSpPr>
        <p:grpSpPr>
          <a:xfrm>
            <a:off x="6090310" y="3055778"/>
            <a:ext cx="334031" cy="336753"/>
            <a:chOff x="-31452725" y="3191825"/>
            <a:chExt cx="291450" cy="293825"/>
          </a:xfrm>
          <a:solidFill>
            <a:srgbClr val="171536"/>
          </a:solidFill>
        </p:grpSpPr>
        <p:sp>
          <p:nvSpPr>
            <p:cNvPr id="7254" name="Google Shape;7254;p50"/>
            <p:cNvSpPr/>
            <p:nvPr/>
          </p:nvSpPr>
          <p:spPr>
            <a:xfrm>
              <a:off x="-31314900" y="3278475"/>
              <a:ext cx="103200" cy="18125"/>
            </a:xfrm>
            <a:custGeom>
              <a:avLst/>
              <a:gdLst/>
              <a:ahLst/>
              <a:cxnLst/>
              <a:rect l="l" t="t" r="r" b="b"/>
              <a:pathLst>
                <a:path w="4128" h="725" extrusionOk="0">
                  <a:moveTo>
                    <a:pt x="1" y="0"/>
                  </a:moveTo>
                  <a:lnTo>
                    <a:pt x="1" y="725"/>
                  </a:lnTo>
                  <a:lnTo>
                    <a:pt x="4128" y="725"/>
                  </a:lnTo>
                  <a:lnTo>
                    <a:pt x="4128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5" name="Google Shape;7255;p50"/>
            <p:cNvSpPr/>
            <p:nvPr/>
          </p:nvSpPr>
          <p:spPr>
            <a:xfrm>
              <a:off x="-31367675" y="3227275"/>
              <a:ext cx="206400" cy="221350"/>
            </a:xfrm>
            <a:custGeom>
              <a:avLst/>
              <a:gdLst/>
              <a:ahLst/>
              <a:cxnLst/>
              <a:rect l="l" t="t" r="r" b="b"/>
              <a:pathLst>
                <a:path w="8256" h="8854" extrusionOk="0">
                  <a:moveTo>
                    <a:pt x="6554" y="1387"/>
                  </a:moveTo>
                  <a:cubicBezTo>
                    <a:pt x="6743" y="1387"/>
                    <a:pt x="6901" y="1544"/>
                    <a:pt x="6901" y="1733"/>
                  </a:cubicBezTo>
                  <a:lnTo>
                    <a:pt x="6901" y="3119"/>
                  </a:lnTo>
                  <a:cubicBezTo>
                    <a:pt x="6901" y="3309"/>
                    <a:pt x="6743" y="3466"/>
                    <a:pt x="6554" y="3466"/>
                  </a:cubicBezTo>
                  <a:lnTo>
                    <a:pt x="1734" y="3466"/>
                  </a:lnTo>
                  <a:cubicBezTo>
                    <a:pt x="1545" y="3466"/>
                    <a:pt x="1387" y="3309"/>
                    <a:pt x="1387" y="3119"/>
                  </a:cubicBezTo>
                  <a:lnTo>
                    <a:pt x="1387" y="1733"/>
                  </a:lnTo>
                  <a:cubicBezTo>
                    <a:pt x="1387" y="1544"/>
                    <a:pt x="1545" y="1387"/>
                    <a:pt x="1734" y="1387"/>
                  </a:cubicBezTo>
                  <a:close/>
                  <a:moveTo>
                    <a:pt x="2427" y="4096"/>
                  </a:moveTo>
                  <a:cubicBezTo>
                    <a:pt x="2616" y="4096"/>
                    <a:pt x="2773" y="4254"/>
                    <a:pt x="2773" y="4443"/>
                  </a:cubicBezTo>
                  <a:cubicBezTo>
                    <a:pt x="2773" y="4663"/>
                    <a:pt x="2616" y="4821"/>
                    <a:pt x="2427" y="4821"/>
                  </a:cubicBezTo>
                  <a:lnTo>
                    <a:pt x="1734" y="4821"/>
                  </a:lnTo>
                  <a:cubicBezTo>
                    <a:pt x="1545" y="4821"/>
                    <a:pt x="1387" y="4663"/>
                    <a:pt x="1387" y="4443"/>
                  </a:cubicBezTo>
                  <a:cubicBezTo>
                    <a:pt x="1387" y="4254"/>
                    <a:pt x="1545" y="4096"/>
                    <a:pt x="1734" y="4096"/>
                  </a:cubicBezTo>
                  <a:close/>
                  <a:moveTo>
                    <a:pt x="4475" y="4096"/>
                  </a:moveTo>
                  <a:cubicBezTo>
                    <a:pt x="4664" y="4096"/>
                    <a:pt x="4821" y="4254"/>
                    <a:pt x="4821" y="4443"/>
                  </a:cubicBezTo>
                  <a:cubicBezTo>
                    <a:pt x="4821" y="4663"/>
                    <a:pt x="4664" y="4821"/>
                    <a:pt x="4475" y="4821"/>
                  </a:cubicBezTo>
                  <a:lnTo>
                    <a:pt x="3782" y="4821"/>
                  </a:lnTo>
                  <a:cubicBezTo>
                    <a:pt x="3593" y="4821"/>
                    <a:pt x="3435" y="4663"/>
                    <a:pt x="3435" y="4443"/>
                  </a:cubicBezTo>
                  <a:cubicBezTo>
                    <a:pt x="3435" y="4254"/>
                    <a:pt x="3593" y="4096"/>
                    <a:pt x="3782" y="4096"/>
                  </a:cubicBezTo>
                  <a:close/>
                  <a:moveTo>
                    <a:pt x="6554" y="4096"/>
                  </a:moveTo>
                  <a:cubicBezTo>
                    <a:pt x="6743" y="4096"/>
                    <a:pt x="6901" y="4254"/>
                    <a:pt x="6901" y="4443"/>
                  </a:cubicBezTo>
                  <a:cubicBezTo>
                    <a:pt x="6901" y="4663"/>
                    <a:pt x="6743" y="4821"/>
                    <a:pt x="6554" y="4821"/>
                  </a:cubicBezTo>
                  <a:lnTo>
                    <a:pt x="5892" y="4821"/>
                  </a:lnTo>
                  <a:cubicBezTo>
                    <a:pt x="5672" y="4821"/>
                    <a:pt x="5514" y="4663"/>
                    <a:pt x="5514" y="4443"/>
                  </a:cubicBezTo>
                  <a:cubicBezTo>
                    <a:pt x="5514" y="4254"/>
                    <a:pt x="5672" y="4096"/>
                    <a:pt x="5892" y="4096"/>
                  </a:cubicBezTo>
                  <a:close/>
                  <a:moveTo>
                    <a:pt x="2427" y="5482"/>
                  </a:moveTo>
                  <a:cubicBezTo>
                    <a:pt x="2616" y="5482"/>
                    <a:pt x="2773" y="5640"/>
                    <a:pt x="2773" y="5829"/>
                  </a:cubicBezTo>
                  <a:cubicBezTo>
                    <a:pt x="2773" y="6018"/>
                    <a:pt x="2616" y="6175"/>
                    <a:pt x="2427" y="6175"/>
                  </a:cubicBezTo>
                  <a:lnTo>
                    <a:pt x="1734" y="6175"/>
                  </a:lnTo>
                  <a:cubicBezTo>
                    <a:pt x="1545" y="6175"/>
                    <a:pt x="1387" y="6018"/>
                    <a:pt x="1387" y="5829"/>
                  </a:cubicBezTo>
                  <a:cubicBezTo>
                    <a:pt x="1387" y="5640"/>
                    <a:pt x="1545" y="5482"/>
                    <a:pt x="1734" y="5482"/>
                  </a:cubicBezTo>
                  <a:close/>
                  <a:moveTo>
                    <a:pt x="4475" y="5482"/>
                  </a:moveTo>
                  <a:cubicBezTo>
                    <a:pt x="4664" y="5482"/>
                    <a:pt x="4821" y="5640"/>
                    <a:pt x="4821" y="5829"/>
                  </a:cubicBezTo>
                  <a:cubicBezTo>
                    <a:pt x="4821" y="6018"/>
                    <a:pt x="4664" y="6175"/>
                    <a:pt x="4475" y="6175"/>
                  </a:cubicBezTo>
                  <a:lnTo>
                    <a:pt x="3782" y="6175"/>
                  </a:lnTo>
                  <a:cubicBezTo>
                    <a:pt x="3593" y="6175"/>
                    <a:pt x="3435" y="6018"/>
                    <a:pt x="3435" y="5829"/>
                  </a:cubicBezTo>
                  <a:cubicBezTo>
                    <a:pt x="3435" y="5640"/>
                    <a:pt x="3593" y="5482"/>
                    <a:pt x="3782" y="5482"/>
                  </a:cubicBezTo>
                  <a:close/>
                  <a:moveTo>
                    <a:pt x="6554" y="5482"/>
                  </a:moveTo>
                  <a:cubicBezTo>
                    <a:pt x="6743" y="5482"/>
                    <a:pt x="6901" y="5640"/>
                    <a:pt x="6901" y="5829"/>
                  </a:cubicBezTo>
                  <a:cubicBezTo>
                    <a:pt x="6901" y="6018"/>
                    <a:pt x="6743" y="6175"/>
                    <a:pt x="6554" y="6175"/>
                  </a:cubicBezTo>
                  <a:lnTo>
                    <a:pt x="5892" y="6175"/>
                  </a:lnTo>
                  <a:cubicBezTo>
                    <a:pt x="5672" y="6175"/>
                    <a:pt x="5514" y="6018"/>
                    <a:pt x="5514" y="5829"/>
                  </a:cubicBezTo>
                  <a:cubicBezTo>
                    <a:pt x="5514" y="5640"/>
                    <a:pt x="5672" y="5482"/>
                    <a:pt x="5892" y="5482"/>
                  </a:cubicBezTo>
                  <a:close/>
                  <a:moveTo>
                    <a:pt x="2427" y="6869"/>
                  </a:moveTo>
                  <a:cubicBezTo>
                    <a:pt x="2616" y="6869"/>
                    <a:pt x="2773" y="7026"/>
                    <a:pt x="2773" y="7215"/>
                  </a:cubicBezTo>
                  <a:cubicBezTo>
                    <a:pt x="2773" y="7404"/>
                    <a:pt x="2616" y="7562"/>
                    <a:pt x="2427" y="7562"/>
                  </a:cubicBezTo>
                  <a:lnTo>
                    <a:pt x="1734" y="7562"/>
                  </a:lnTo>
                  <a:cubicBezTo>
                    <a:pt x="1545" y="7562"/>
                    <a:pt x="1387" y="7404"/>
                    <a:pt x="1387" y="7215"/>
                  </a:cubicBezTo>
                  <a:cubicBezTo>
                    <a:pt x="1387" y="7026"/>
                    <a:pt x="1545" y="6869"/>
                    <a:pt x="1734" y="6869"/>
                  </a:cubicBezTo>
                  <a:close/>
                  <a:moveTo>
                    <a:pt x="4475" y="6869"/>
                  </a:moveTo>
                  <a:cubicBezTo>
                    <a:pt x="4664" y="6869"/>
                    <a:pt x="4821" y="7026"/>
                    <a:pt x="4821" y="7215"/>
                  </a:cubicBezTo>
                  <a:cubicBezTo>
                    <a:pt x="4821" y="7404"/>
                    <a:pt x="4664" y="7562"/>
                    <a:pt x="4475" y="7562"/>
                  </a:cubicBezTo>
                  <a:lnTo>
                    <a:pt x="3782" y="7562"/>
                  </a:lnTo>
                  <a:cubicBezTo>
                    <a:pt x="3593" y="7562"/>
                    <a:pt x="3435" y="7404"/>
                    <a:pt x="3435" y="7215"/>
                  </a:cubicBezTo>
                  <a:cubicBezTo>
                    <a:pt x="3435" y="7026"/>
                    <a:pt x="3593" y="6869"/>
                    <a:pt x="3782" y="6869"/>
                  </a:cubicBezTo>
                  <a:close/>
                  <a:moveTo>
                    <a:pt x="6554" y="6869"/>
                  </a:moveTo>
                  <a:cubicBezTo>
                    <a:pt x="6743" y="6869"/>
                    <a:pt x="6901" y="7026"/>
                    <a:pt x="6901" y="7215"/>
                  </a:cubicBezTo>
                  <a:cubicBezTo>
                    <a:pt x="6901" y="7404"/>
                    <a:pt x="6743" y="7562"/>
                    <a:pt x="6554" y="7562"/>
                  </a:cubicBezTo>
                  <a:lnTo>
                    <a:pt x="5892" y="7562"/>
                  </a:lnTo>
                  <a:cubicBezTo>
                    <a:pt x="5672" y="7562"/>
                    <a:pt x="5514" y="7404"/>
                    <a:pt x="5514" y="7215"/>
                  </a:cubicBezTo>
                  <a:cubicBezTo>
                    <a:pt x="5514" y="7026"/>
                    <a:pt x="5672" y="6869"/>
                    <a:pt x="5892" y="6869"/>
                  </a:cubicBezTo>
                  <a:close/>
                  <a:moveTo>
                    <a:pt x="694" y="1"/>
                  </a:moveTo>
                  <a:lnTo>
                    <a:pt x="694" y="95"/>
                  </a:lnTo>
                  <a:cubicBezTo>
                    <a:pt x="694" y="631"/>
                    <a:pt x="442" y="1198"/>
                    <a:pt x="64" y="1576"/>
                  </a:cubicBezTo>
                  <a:lnTo>
                    <a:pt x="1" y="1607"/>
                  </a:lnTo>
                  <a:lnTo>
                    <a:pt x="1" y="5860"/>
                  </a:lnTo>
                  <a:lnTo>
                    <a:pt x="64" y="5923"/>
                  </a:lnTo>
                  <a:cubicBezTo>
                    <a:pt x="442" y="6301"/>
                    <a:pt x="694" y="6869"/>
                    <a:pt x="694" y="7404"/>
                  </a:cubicBezTo>
                  <a:cubicBezTo>
                    <a:pt x="694" y="7971"/>
                    <a:pt x="442" y="8475"/>
                    <a:pt x="95" y="8853"/>
                  </a:cubicBezTo>
                  <a:lnTo>
                    <a:pt x="7184" y="8853"/>
                  </a:lnTo>
                  <a:cubicBezTo>
                    <a:pt x="7720" y="8853"/>
                    <a:pt x="8192" y="8381"/>
                    <a:pt x="8192" y="7845"/>
                  </a:cubicBezTo>
                  <a:lnTo>
                    <a:pt x="8192" y="946"/>
                  </a:lnTo>
                  <a:cubicBezTo>
                    <a:pt x="8255" y="473"/>
                    <a:pt x="7814" y="1"/>
                    <a:pt x="721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6" name="Google Shape;7256;p50"/>
            <p:cNvSpPr/>
            <p:nvPr/>
          </p:nvSpPr>
          <p:spPr>
            <a:xfrm>
              <a:off x="-31452725" y="3191825"/>
              <a:ext cx="86650" cy="259150"/>
            </a:xfrm>
            <a:custGeom>
              <a:avLst/>
              <a:gdLst/>
              <a:ahLst/>
              <a:cxnLst/>
              <a:rect l="l" t="t" r="r" b="b"/>
              <a:pathLst>
                <a:path w="3466" h="10366" extrusionOk="0">
                  <a:moveTo>
                    <a:pt x="1450" y="1"/>
                  </a:moveTo>
                  <a:cubicBezTo>
                    <a:pt x="662" y="1"/>
                    <a:pt x="0" y="662"/>
                    <a:pt x="0" y="1450"/>
                  </a:cubicBezTo>
                  <a:cubicBezTo>
                    <a:pt x="0" y="1860"/>
                    <a:pt x="158" y="2206"/>
                    <a:pt x="410" y="2490"/>
                  </a:cubicBezTo>
                  <a:lnTo>
                    <a:pt x="694" y="2773"/>
                  </a:lnTo>
                  <a:lnTo>
                    <a:pt x="694" y="7593"/>
                  </a:lnTo>
                  <a:lnTo>
                    <a:pt x="410" y="7877"/>
                  </a:lnTo>
                  <a:cubicBezTo>
                    <a:pt x="158" y="8161"/>
                    <a:pt x="0" y="8507"/>
                    <a:pt x="0" y="8917"/>
                  </a:cubicBezTo>
                  <a:cubicBezTo>
                    <a:pt x="0" y="9704"/>
                    <a:pt x="662" y="10366"/>
                    <a:pt x="1450" y="10366"/>
                  </a:cubicBezTo>
                  <a:lnTo>
                    <a:pt x="1985" y="10366"/>
                  </a:lnTo>
                  <a:cubicBezTo>
                    <a:pt x="2773" y="10366"/>
                    <a:pt x="3466" y="9704"/>
                    <a:pt x="3466" y="8917"/>
                  </a:cubicBezTo>
                  <a:cubicBezTo>
                    <a:pt x="3466" y="8507"/>
                    <a:pt x="3308" y="8161"/>
                    <a:pt x="3025" y="7877"/>
                  </a:cubicBezTo>
                  <a:lnTo>
                    <a:pt x="2741" y="7593"/>
                  </a:lnTo>
                  <a:lnTo>
                    <a:pt x="2741" y="2773"/>
                  </a:lnTo>
                  <a:lnTo>
                    <a:pt x="3025" y="2490"/>
                  </a:lnTo>
                  <a:cubicBezTo>
                    <a:pt x="3308" y="2206"/>
                    <a:pt x="3466" y="1860"/>
                    <a:pt x="3466" y="1450"/>
                  </a:cubicBezTo>
                  <a:cubicBezTo>
                    <a:pt x="3466" y="662"/>
                    <a:pt x="2773" y="1"/>
                    <a:pt x="198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7" name="Google Shape;7257;p50"/>
            <p:cNvSpPr/>
            <p:nvPr/>
          </p:nvSpPr>
          <p:spPr>
            <a:xfrm>
              <a:off x="-31409400" y="3468275"/>
              <a:ext cx="92950" cy="17375"/>
            </a:xfrm>
            <a:custGeom>
              <a:avLst/>
              <a:gdLst/>
              <a:ahLst/>
              <a:cxnLst/>
              <a:rect l="l" t="t" r="r" b="b"/>
              <a:pathLst>
                <a:path w="3718" h="695" extrusionOk="0">
                  <a:moveTo>
                    <a:pt x="0" y="1"/>
                  </a:moveTo>
                  <a:cubicBezTo>
                    <a:pt x="0" y="379"/>
                    <a:pt x="315" y="694"/>
                    <a:pt x="662" y="694"/>
                  </a:cubicBezTo>
                  <a:lnTo>
                    <a:pt x="3056" y="694"/>
                  </a:lnTo>
                  <a:cubicBezTo>
                    <a:pt x="3466" y="694"/>
                    <a:pt x="3718" y="379"/>
                    <a:pt x="371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258" name="Google Shape;7258;p50"/>
          <p:cNvGrpSpPr/>
          <p:nvPr/>
        </p:nvGrpSpPr>
        <p:grpSpPr>
          <a:xfrm>
            <a:off x="6089866" y="3473274"/>
            <a:ext cx="334919" cy="334919"/>
            <a:chOff x="-31452725" y="3551775"/>
            <a:chExt cx="292225" cy="292225"/>
          </a:xfrm>
          <a:solidFill>
            <a:srgbClr val="171536"/>
          </a:solidFill>
        </p:grpSpPr>
        <p:sp>
          <p:nvSpPr>
            <p:cNvPr id="7259" name="Google Shape;7259;p50"/>
            <p:cNvSpPr/>
            <p:nvPr/>
          </p:nvSpPr>
          <p:spPr>
            <a:xfrm>
              <a:off x="-31452725" y="3756550"/>
              <a:ext cx="155175" cy="34675"/>
            </a:xfrm>
            <a:custGeom>
              <a:avLst/>
              <a:gdLst/>
              <a:ahLst/>
              <a:cxnLst/>
              <a:rect l="l" t="t" r="r" b="b"/>
              <a:pathLst>
                <a:path w="6207" h="1387" extrusionOk="0">
                  <a:moveTo>
                    <a:pt x="32" y="1"/>
                  </a:moveTo>
                  <a:lnTo>
                    <a:pt x="32" y="1040"/>
                  </a:lnTo>
                  <a:cubicBezTo>
                    <a:pt x="0" y="1292"/>
                    <a:pt x="158" y="1387"/>
                    <a:pt x="347" y="1387"/>
                  </a:cubicBezTo>
                  <a:lnTo>
                    <a:pt x="6207" y="1387"/>
                  </a:lnTo>
                  <a:lnTo>
                    <a:pt x="6207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0" name="Google Shape;7260;p50"/>
            <p:cNvSpPr/>
            <p:nvPr/>
          </p:nvSpPr>
          <p:spPr>
            <a:xfrm>
              <a:off x="-31452725" y="3551775"/>
              <a:ext cx="183525" cy="188275"/>
            </a:xfrm>
            <a:custGeom>
              <a:avLst/>
              <a:gdLst/>
              <a:ahLst/>
              <a:cxnLst/>
              <a:rect l="l" t="t" r="r" b="b"/>
              <a:pathLst>
                <a:path w="7341" h="7531" extrusionOk="0">
                  <a:moveTo>
                    <a:pt x="4474" y="0"/>
                  </a:moveTo>
                  <a:cubicBezTo>
                    <a:pt x="3939" y="0"/>
                    <a:pt x="3466" y="473"/>
                    <a:pt x="3466" y="1040"/>
                  </a:cubicBezTo>
                  <a:cubicBezTo>
                    <a:pt x="3466" y="1576"/>
                    <a:pt x="3939" y="2080"/>
                    <a:pt x="4474" y="2080"/>
                  </a:cubicBezTo>
                  <a:cubicBezTo>
                    <a:pt x="4600" y="2080"/>
                    <a:pt x="4726" y="2017"/>
                    <a:pt x="4852" y="1985"/>
                  </a:cubicBezTo>
                  <a:lnTo>
                    <a:pt x="4852" y="2773"/>
                  </a:lnTo>
                  <a:lnTo>
                    <a:pt x="2741" y="2773"/>
                  </a:lnTo>
                  <a:cubicBezTo>
                    <a:pt x="1261" y="2773"/>
                    <a:pt x="0" y="4002"/>
                    <a:pt x="0" y="5482"/>
                  </a:cubicBezTo>
                  <a:lnTo>
                    <a:pt x="0" y="7530"/>
                  </a:lnTo>
                  <a:lnTo>
                    <a:pt x="6175" y="7530"/>
                  </a:lnTo>
                  <a:lnTo>
                    <a:pt x="6175" y="5167"/>
                  </a:lnTo>
                  <a:cubicBezTo>
                    <a:pt x="6175" y="4191"/>
                    <a:pt x="6648" y="3372"/>
                    <a:pt x="7341" y="2773"/>
                  </a:cubicBezTo>
                  <a:lnTo>
                    <a:pt x="5514" y="2773"/>
                  </a:lnTo>
                  <a:lnTo>
                    <a:pt x="5514" y="1040"/>
                  </a:lnTo>
                  <a:cubicBezTo>
                    <a:pt x="5514" y="505"/>
                    <a:pt x="5041" y="0"/>
                    <a:pt x="44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1" name="Google Shape;7261;p50"/>
            <p:cNvSpPr/>
            <p:nvPr/>
          </p:nvSpPr>
          <p:spPr>
            <a:xfrm>
              <a:off x="-31366100" y="3808550"/>
              <a:ext cx="52025" cy="35450"/>
            </a:xfrm>
            <a:custGeom>
              <a:avLst/>
              <a:gdLst/>
              <a:ahLst/>
              <a:cxnLst/>
              <a:rect l="l" t="t" r="r" b="b"/>
              <a:pathLst>
                <a:path w="2081" h="1418" extrusionOk="0">
                  <a:moveTo>
                    <a:pt x="32" y="0"/>
                  </a:moveTo>
                  <a:lnTo>
                    <a:pt x="32" y="1040"/>
                  </a:lnTo>
                  <a:lnTo>
                    <a:pt x="1" y="1040"/>
                  </a:lnTo>
                  <a:cubicBezTo>
                    <a:pt x="1" y="1260"/>
                    <a:pt x="159" y="1418"/>
                    <a:pt x="348" y="1418"/>
                  </a:cubicBezTo>
                  <a:lnTo>
                    <a:pt x="1734" y="1418"/>
                  </a:lnTo>
                  <a:cubicBezTo>
                    <a:pt x="1923" y="1418"/>
                    <a:pt x="2080" y="1260"/>
                    <a:pt x="2080" y="1040"/>
                  </a:cubicBezTo>
                  <a:lnTo>
                    <a:pt x="208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2" name="Google Shape;7262;p50"/>
            <p:cNvSpPr/>
            <p:nvPr/>
          </p:nvSpPr>
          <p:spPr>
            <a:xfrm>
              <a:off x="-31281025" y="3621075"/>
              <a:ext cx="120525" cy="171725"/>
            </a:xfrm>
            <a:custGeom>
              <a:avLst/>
              <a:gdLst/>
              <a:ahLst/>
              <a:cxnLst/>
              <a:rect l="l" t="t" r="r" b="b"/>
              <a:pathLst>
                <a:path w="4821" h="6869" extrusionOk="0">
                  <a:moveTo>
                    <a:pt x="3435" y="2017"/>
                  </a:moveTo>
                  <a:cubicBezTo>
                    <a:pt x="3624" y="2017"/>
                    <a:pt x="3781" y="2175"/>
                    <a:pt x="3781" y="2364"/>
                  </a:cubicBezTo>
                  <a:cubicBezTo>
                    <a:pt x="3750" y="2553"/>
                    <a:pt x="3592" y="2710"/>
                    <a:pt x="3435" y="2710"/>
                  </a:cubicBezTo>
                  <a:lnTo>
                    <a:pt x="1387" y="2710"/>
                  </a:lnTo>
                  <a:cubicBezTo>
                    <a:pt x="1198" y="2710"/>
                    <a:pt x="1040" y="2553"/>
                    <a:pt x="1040" y="2364"/>
                  </a:cubicBezTo>
                  <a:cubicBezTo>
                    <a:pt x="1040" y="2175"/>
                    <a:pt x="1198" y="2017"/>
                    <a:pt x="1387" y="2017"/>
                  </a:cubicBezTo>
                  <a:close/>
                  <a:moveTo>
                    <a:pt x="3088" y="4128"/>
                  </a:moveTo>
                  <a:cubicBezTo>
                    <a:pt x="3466" y="4128"/>
                    <a:pt x="3750" y="4443"/>
                    <a:pt x="3750" y="4821"/>
                  </a:cubicBezTo>
                  <a:cubicBezTo>
                    <a:pt x="3750" y="5168"/>
                    <a:pt x="3466" y="5483"/>
                    <a:pt x="3088" y="5483"/>
                  </a:cubicBezTo>
                  <a:lnTo>
                    <a:pt x="1702" y="5483"/>
                  </a:lnTo>
                  <a:cubicBezTo>
                    <a:pt x="1324" y="5483"/>
                    <a:pt x="1040" y="5168"/>
                    <a:pt x="1040" y="4821"/>
                  </a:cubicBezTo>
                  <a:cubicBezTo>
                    <a:pt x="1040" y="4412"/>
                    <a:pt x="1355" y="4128"/>
                    <a:pt x="1702" y="4128"/>
                  </a:cubicBezTo>
                  <a:close/>
                  <a:moveTo>
                    <a:pt x="2426" y="1"/>
                  </a:moveTo>
                  <a:cubicBezTo>
                    <a:pt x="1072" y="1"/>
                    <a:pt x="1" y="1072"/>
                    <a:pt x="1" y="2395"/>
                  </a:cubicBezTo>
                  <a:lnTo>
                    <a:pt x="1" y="6869"/>
                  </a:lnTo>
                  <a:lnTo>
                    <a:pt x="4474" y="6869"/>
                  </a:lnTo>
                  <a:cubicBezTo>
                    <a:pt x="4663" y="6869"/>
                    <a:pt x="4821" y="6711"/>
                    <a:pt x="4821" y="6491"/>
                  </a:cubicBezTo>
                  <a:lnTo>
                    <a:pt x="4821" y="2395"/>
                  </a:lnTo>
                  <a:cubicBezTo>
                    <a:pt x="4789" y="1072"/>
                    <a:pt x="3718" y="1"/>
                    <a:pt x="242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263" name="Google Shape;7263;p50"/>
          <p:cNvGrpSpPr/>
          <p:nvPr/>
        </p:nvGrpSpPr>
        <p:grpSpPr>
          <a:xfrm>
            <a:off x="6088505" y="3883563"/>
            <a:ext cx="337641" cy="336724"/>
            <a:chOff x="-31455100" y="3909350"/>
            <a:chExt cx="294600" cy="293800"/>
          </a:xfrm>
          <a:solidFill>
            <a:srgbClr val="171536"/>
          </a:solidFill>
        </p:grpSpPr>
        <p:sp>
          <p:nvSpPr>
            <p:cNvPr id="7264" name="Google Shape;7264;p50"/>
            <p:cNvSpPr/>
            <p:nvPr/>
          </p:nvSpPr>
          <p:spPr>
            <a:xfrm>
              <a:off x="-31455100" y="3909350"/>
              <a:ext cx="294600" cy="293800"/>
            </a:xfrm>
            <a:custGeom>
              <a:avLst/>
              <a:gdLst/>
              <a:ahLst/>
              <a:cxnLst/>
              <a:rect l="l" t="t" r="r" b="b"/>
              <a:pathLst>
                <a:path w="11784" h="11752" extrusionOk="0">
                  <a:moveTo>
                    <a:pt x="5199" y="1"/>
                  </a:moveTo>
                  <a:cubicBezTo>
                    <a:pt x="5042" y="1"/>
                    <a:pt x="4916" y="127"/>
                    <a:pt x="4884" y="284"/>
                  </a:cubicBezTo>
                  <a:lnTo>
                    <a:pt x="4727" y="883"/>
                  </a:lnTo>
                  <a:cubicBezTo>
                    <a:pt x="4191" y="977"/>
                    <a:pt x="3655" y="1229"/>
                    <a:pt x="3151" y="1513"/>
                  </a:cubicBezTo>
                  <a:lnTo>
                    <a:pt x="2647" y="1229"/>
                  </a:lnTo>
                  <a:cubicBezTo>
                    <a:pt x="2599" y="1205"/>
                    <a:pt x="2542" y="1195"/>
                    <a:pt x="2482" y="1195"/>
                  </a:cubicBezTo>
                  <a:cubicBezTo>
                    <a:pt x="2386" y="1195"/>
                    <a:pt x="2284" y="1222"/>
                    <a:pt x="2206" y="1261"/>
                  </a:cubicBezTo>
                  <a:lnTo>
                    <a:pt x="1261" y="2206"/>
                  </a:lnTo>
                  <a:cubicBezTo>
                    <a:pt x="1135" y="2332"/>
                    <a:pt x="1135" y="2490"/>
                    <a:pt x="1230" y="2647"/>
                  </a:cubicBezTo>
                  <a:lnTo>
                    <a:pt x="1513" y="3151"/>
                  </a:lnTo>
                  <a:cubicBezTo>
                    <a:pt x="1198" y="3624"/>
                    <a:pt x="978" y="4191"/>
                    <a:pt x="883" y="4726"/>
                  </a:cubicBezTo>
                  <a:lnTo>
                    <a:pt x="284" y="4884"/>
                  </a:lnTo>
                  <a:cubicBezTo>
                    <a:pt x="127" y="4947"/>
                    <a:pt x="1" y="5041"/>
                    <a:pt x="1" y="5199"/>
                  </a:cubicBezTo>
                  <a:lnTo>
                    <a:pt x="1" y="6585"/>
                  </a:lnTo>
                  <a:cubicBezTo>
                    <a:pt x="1" y="6743"/>
                    <a:pt x="127" y="6869"/>
                    <a:pt x="284" y="6900"/>
                  </a:cubicBezTo>
                  <a:lnTo>
                    <a:pt x="883" y="7058"/>
                  </a:lnTo>
                  <a:cubicBezTo>
                    <a:pt x="946" y="7404"/>
                    <a:pt x="1072" y="7782"/>
                    <a:pt x="1230" y="8129"/>
                  </a:cubicBezTo>
                  <a:cubicBezTo>
                    <a:pt x="1504" y="7854"/>
                    <a:pt x="2843" y="6486"/>
                    <a:pt x="2841" y="6486"/>
                  </a:cubicBezTo>
                  <a:lnTo>
                    <a:pt x="2841" y="6486"/>
                  </a:lnTo>
                  <a:cubicBezTo>
                    <a:pt x="2841" y="6486"/>
                    <a:pt x="2839" y="6488"/>
                    <a:pt x="2836" y="6491"/>
                  </a:cubicBezTo>
                  <a:cubicBezTo>
                    <a:pt x="2836" y="6459"/>
                    <a:pt x="2805" y="6050"/>
                    <a:pt x="2805" y="5955"/>
                  </a:cubicBezTo>
                  <a:cubicBezTo>
                    <a:pt x="2773" y="4222"/>
                    <a:pt x="4191" y="2836"/>
                    <a:pt x="5861" y="2836"/>
                  </a:cubicBezTo>
                  <a:cubicBezTo>
                    <a:pt x="7562" y="2836"/>
                    <a:pt x="8948" y="4222"/>
                    <a:pt x="8948" y="5924"/>
                  </a:cubicBezTo>
                  <a:cubicBezTo>
                    <a:pt x="8948" y="7499"/>
                    <a:pt x="7751" y="8822"/>
                    <a:pt x="6113" y="8948"/>
                  </a:cubicBezTo>
                  <a:cubicBezTo>
                    <a:pt x="6066" y="8948"/>
                    <a:pt x="5963" y="8956"/>
                    <a:pt x="5821" y="8956"/>
                  </a:cubicBezTo>
                  <a:cubicBezTo>
                    <a:pt x="5680" y="8956"/>
                    <a:pt x="5499" y="8948"/>
                    <a:pt x="5294" y="8917"/>
                  </a:cubicBezTo>
                  <a:lnTo>
                    <a:pt x="3655" y="10523"/>
                  </a:lnTo>
                  <a:cubicBezTo>
                    <a:pt x="4034" y="10681"/>
                    <a:pt x="4349" y="10807"/>
                    <a:pt x="4727" y="10870"/>
                  </a:cubicBezTo>
                  <a:lnTo>
                    <a:pt x="4884" y="11468"/>
                  </a:lnTo>
                  <a:cubicBezTo>
                    <a:pt x="4916" y="11626"/>
                    <a:pt x="5042" y="11752"/>
                    <a:pt x="5199" y="11752"/>
                  </a:cubicBezTo>
                  <a:lnTo>
                    <a:pt x="6585" y="11752"/>
                  </a:lnTo>
                  <a:cubicBezTo>
                    <a:pt x="6743" y="11752"/>
                    <a:pt x="6869" y="11626"/>
                    <a:pt x="6901" y="11468"/>
                  </a:cubicBezTo>
                  <a:lnTo>
                    <a:pt x="7058" y="10870"/>
                  </a:lnTo>
                  <a:cubicBezTo>
                    <a:pt x="7594" y="10775"/>
                    <a:pt x="8129" y="10523"/>
                    <a:pt x="8633" y="10240"/>
                  </a:cubicBezTo>
                  <a:lnTo>
                    <a:pt x="9137" y="10523"/>
                  </a:lnTo>
                  <a:cubicBezTo>
                    <a:pt x="9185" y="10547"/>
                    <a:pt x="9243" y="10558"/>
                    <a:pt x="9302" y="10558"/>
                  </a:cubicBezTo>
                  <a:cubicBezTo>
                    <a:pt x="9399" y="10558"/>
                    <a:pt x="9501" y="10531"/>
                    <a:pt x="9578" y="10492"/>
                  </a:cubicBezTo>
                  <a:lnTo>
                    <a:pt x="10524" y="9547"/>
                  </a:lnTo>
                  <a:cubicBezTo>
                    <a:pt x="10650" y="9421"/>
                    <a:pt x="10650" y="9263"/>
                    <a:pt x="10555" y="9106"/>
                  </a:cubicBezTo>
                  <a:lnTo>
                    <a:pt x="10303" y="8601"/>
                  </a:lnTo>
                  <a:cubicBezTo>
                    <a:pt x="10618" y="8129"/>
                    <a:pt x="10807" y="7562"/>
                    <a:pt x="10933" y="7026"/>
                  </a:cubicBezTo>
                  <a:lnTo>
                    <a:pt x="11500" y="6869"/>
                  </a:lnTo>
                  <a:cubicBezTo>
                    <a:pt x="11658" y="6806"/>
                    <a:pt x="11784" y="6711"/>
                    <a:pt x="11784" y="6554"/>
                  </a:cubicBezTo>
                  <a:lnTo>
                    <a:pt x="11784" y="5167"/>
                  </a:lnTo>
                  <a:cubicBezTo>
                    <a:pt x="11752" y="5041"/>
                    <a:pt x="11658" y="4915"/>
                    <a:pt x="11500" y="4884"/>
                  </a:cubicBezTo>
                  <a:lnTo>
                    <a:pt x="10902" y="4726"/>
                  </a:lnTo>
                  <a:cubicBezTo>
                    <a:pt x="10807" y="4191"/>
                    <a:pt x="10555" y="3687"/>
                    <a:pt x="10272" y="3151"/>
                  </a:cubicBezTo>
                  <a:lnTo>
                    <a:pt x="10555" y="2647"/>
                  </a:lnTo>
                  <a:cubicBezTo>
                    <a:pt x="10650" y="2521"/>
                    <a:pt x="10587" y="2332"/>
                    <a:pt x="10524" y="2206"/>
                  </a:cubicBezTo>
                  <a:lnTo>
                    <a:pt x="9578" y="1261"/>
                  </a:lnTo>
                  <a:cubicBezTo>
                    <a:pt x="9509" y="1209"/>
                    <a:pt x="9430" y="1185"/>
                    <a:pt x="9347" y="1185"/>
                  </a:cubicBezTo>
                  <a:cubicBezTo>
                    <a:pt x="9279" y="1185"/>
                    <a:pt x="9208" y="1201"/>
                    <a:pt x="9137" y="1229"/>
                  </a:cubicBezTo>
                  <a:lnTo>
                    <a:pt x="8633" y="1513"/>
                  </a:lnTo>
                  <a:cubicBezTo>
                    <a:pt x="8161" y="1198"/>
                    <a:pt x="7594" y="977"/>
                    <a:pt x="7058" y="883"/>
                  </a:cubicBezTo>
                  <a:lnTo>
                    <a:pt x="6901" y="284"/>
                  </a:lnTo>
                  <a:cubicBezTo>
                    <a:pt x="6869" y="127"/>
                    <a:pt x="6743" y="1"/>
                    <a:pt x="658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5" name="Google Shape;7265;p50"/>
            <p:cNvSpPr/>
            <p:nvPr/>
          </p:nvSpPr>
          <p:spPr>
            <a:xfrm>
              <a:off x="-31455100" y="3997350"/>
              <a:ext cx="215050" cy="205025"/>
            </a:xfrm>
            <a:custGeom>
              <a:avLst/>
              <a:gdLst/>
              <a:ahLst/>
              <a:cxnLst/>
              <a:rect l="l" t="t" r="r" b="b"/>
              <a:pathLst>
                <a:path w="8602" h="8201" extrusionOk="0">
                  <a:moveTo>
                    <a:pt x="5939" y="0"/>
                  </a:moveTo>
                  <a:cubicBezTo>
                    <a:pt x="4729" y="0"/>
                    <a:pt x="3750" y="854"/>
                    <a:pt x="3561" y="1963"/>
                  </a:cubicBezTo>
                  <a:cubicBezTo>
                    <a:pt x="3466" y="2404"/>
                    <a:pt x="3498" y="2813"/>
                    <a:pt x="3624" y="3223"/>
                  </a:cubicBezTo>
                  <a:lnTo>
                    <a:pt x="410" y="6468"/>
                  </a:lnTo>
                  <a:cubicBezTo>
                    <a:pt x="1" y="6846"/>
                    <a:pt x="1" y="7507"/>
                    <a:pt x="410" y="7917"/>
                  </a:cubicBezTo>
                  <a:cubicBezTo>
                    <a:pt x="600" y="8106"/>
                    <a:pt x="852" y="8200"/>
                    <a:pt x="1111" y="8200"/>
                  </a:cubicBezTo>
                  <a:cubicBezTo>
                    <a:pt x="1371" y="8200"/>
                    <a:pt x="1639" y="8106"/>
                    <a:pt x="1860" y="7917"/>
                  </a:cubicBezTo>
                  <a:lnTo>
                    <a:pt x="5136" y="4640"/>
                  </a:lnTo>
                  <a:cubicBezTo>
                    <a:pt x="5388" y="4735"/>
                    <a:pt x="5664" y="4782"/>
                    <a:pt x="5947" y="4782"/>
                  </a:cubicBezTo>
                  <a:cubicBezTo>
                    <a:pt x="6231" y="4782"/>
                    <a:pt x="6522" y="4735"/>
                    <a:pt x="6806" y="4640"/>
                  </a:cubicBezTo>
                  <a:cubicBezTo>
                    <a:pt x="7846" y="4294"/>
                    <a:pt x="8602" y="3065"/>
                    <a:pt x="8224" y="1773"/>
                  </a:cubicBezTo>
                  <a:cubicBezTo>
                    <a:pt x="8192" y="1647"/>
                    <a:pt x="8129" y="1553"/>
                    <a:pt x="8003" y="1521"/>
                  </a:cubicBezTo>
                  <a:cubicBezTo>
                    <a:pt x="7972" y="1514"/>
                    <a:pt x="7942" y="1510"/>
                    <a:pt x="7914" y="1510"/>
                  </a:cubicBezTo>
                  <a:cubicBezTo>
                    <a:pt x="7830" y="1510"/>
                    <a:pt x="7759" y="1545"/>
                    <a:pt x="7688" y="1616"/>
                  </a:cubicBezTo>
                  <a:lnTo>
                    <a:pt x="6901" y="2404"/>
                  </a:lnTo>
                  <a:cubicBezTo>
                    <a:pt x="6759" y="2530"/>
                    <a:pt x="6578" y="2593"/>
                    <a:pt x="6400" y="2593"/>
                  </a:cubicBezTo>
                  <a:cubicBezTo>
                    <a:pt x="6223" y="2593"/>
                    <a:pt x="6050" y="2530"/>
                    <a:pt x="5924" y="2404"/>
                  </a:cubicBezTo>
                  <a:cubicBezTo>
                    <a:pt x="5640" y="2120"/>
                    <a:pt x="5640" y="1679"/>
                    <a:pt x="5924" y="1395"/>
                  </a:cubicBezTo>
                  <a:lnTo>
                    <a:pt x="6711" y="608"/>
                  </a:lnTo>
                  <a:cubicBezTo>
                    <a:pt x="6774" y="545"/>
                    <a:pt x="6806" y="419"/>
                    <a:pt x="6774" y="293"/>
                  </a:cubicBezTo>
                  <a:cubicBezTo>
                    <a:pt x="6743" y="198"/>
                    <a:pt x="6648" y="104"/>
                    <a:pt x="6554" y="72"/>
                  </a:cubicBezTo>
                  <a:cubicBezTo>
                    <a:pt x="6344" y="23"/>
                    <a:pt x="6139" y="0"/>
                    <a:pt x="593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266" name="Google Shape;7266;p50"/>
          <p:cNvGrpSpPr/>
          <p:nvPr/>
        </p:nvGrpSpPr>
        <p:grpSpPr>
          <a:xfrm>
            <a:off x="7355302" y="3884466"/>
            <a:ext cx="334031" cy="334919"/>
            <a:chOff x="-30345325" y="3918800"/>
            <a:chExt cx="291450" cy="292225"/>
          </a:xfrm>
          <a:solidFill>
            <a:srgbClr val="171536"/>
          </a:solidFill>
        </p:grpSpPr>
        <p:sp>
          <p:nvSpPr>
            <p:cNvPr id="7267" name="Google Shape;7267;p50"/>
            <p:cNvSpPr/>
            <p:nvPr/>
          </p:nvSpPr>
          <p:spPr>
            <a:xfrm>
              <a:off x="-30174425" y="3988125"/>
              <a:ext cx="120550" cy="120175"/>
            </a:xfrm>
            <a:custGeom>
              <a:avLst/>
              <a:gdLst/>
              <a:ahLst/>
              <a:cxnLst/>
              <a:rect l="l" t="t" r="r" b="b"/>
              <a:pathLst>
                <a:path w="4822" h="4807" extrusionOk="0">
                  <a:moveTo>
                    <a:pt x="1041" y="0"/>
                  </a:moveTo>
                  <a:cubicBezTo>
                    <a:pt x="474" y="0"/>
                    <a:pt x="1" y="473"/>
                    <a:pt x="1" y="1040"/>
                  </a:cubicBezTo>
                  <a:lnTo>
                    <a:pt x="1" y="2426"/>
                  </a:lnTo>
                  <a:cubicBezTo>
                    <a:pt x="1" y="2962"/>
                    <a:pt x="474" y="3434"/>
                    <a:pt x="1041" y="3434"/>
                  </a:cubicBezTo>
                  <a:lnTo>
                    <a:pt x="1387" y="3434"/>
                  </a:lnTo>
                  <a:lnTo>
                    <a:pt x="1387" y="4474"/>
                  </a:lnTo>
                  <a:cubicBezTo>
                    <a:pt x="1387" y="4631"/>
                    <a:pt x="1482" y="4726"/>
                    <a:pt x="1576" y="4789"/>
                  </a:cubicBezTo>
                  <a:cubicBezTo>
                    <a:pt x="1618" y="4799"/>
                    <a:pt x="1664" y="4806"/>
                    <a:pt x="1709" y="4806"/>
                  </a:cubicBezTo>
                  <a:cubicBezTo>
                    <a:pt x="1800" y="4806"/>
                    <a:pt x="1891" y="4778"/>
                    <a:pt x="1954" y="4694"/>
                  </a:cubicBezTo>
                  <a:lnTo>
                    <a:pt x="3214" y="3434"/>
                  </a:lnTo>
                  <a:lnTo>
                    <a:pt x="3750" y="3434"/>
                  </a:lnTo>
                  <a:cubicBezTo>
                    <a:pt x="4317" y="3434"/>
                    <a:pt x="4790" y="2962"/>
                    <a:pt x="4790" y="2426"/>
                  </a:cubicBezTo>
                  <a:lnTo>
                    <a:pt x="4790" y="1040"/>
                  </a:lnTo>
                  <a:cubicBezTo>
                    <a:pt x="4821" y="473"/>
                    <a:pt x="4380" y="0"/>
                    <a:pt x="378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8" name="Google Shape;7268;p50"/>
            <p:cNvSpPr/>
            <p:nvPr/>
          </p:nvSpPr>
          <p:spPr>
            <a:xfrm>
              <a:off x="-30345325" y="3988125"/>
              <a:ext cx="119750" cy="120175"/>
            </a:xfrm>
            <a:custGeom>
              <a:avLst/>
              <a:gdLst/>
              <a:ahLst/>
              <a:cxnLst/>
              <a:rect l="l" t="t" r="r" b="b"/>
              <a:pathLst>
                <a:path w="4790" h="4807" extrusionOk="0">
                  <a:moveTo>
                    <a:pt x="1009" y="0"/>
                  </a:moveTo>
                  <a:cubicBezTo>
                    <a:pt x="473" y="0"/>
                    <a:pt x="0" y="473"/>
                    <a:pt x="0" y="1040"/>
                  </a:cubicBezTo>
                  <a:lnTo>
                    <a:pt x="0" y="2395"/>
                  </a:lnTo>
                  <a:cubicBezTo>
                    <a:pt x="0" y="2962"/>
                    <a:pt x="473" y="3434"/>
                    <a:pt x="1009" y="3434"/>
                  </a:cubicBezTo>
                  <a:lnTo>
                    <a:pt x="1576" y="3434"/>
                  </a:lnTo>
                  <a:lnTo>
                    <a:pt x="2836" y="4694"/>
                  </a:lnTo>
                  <a:cubicBezTo>
                    <a:pt x="2920" y="4778"/>
                    <a:pt x="3018" y="4806"/>
                    <a:pt x="3102" y="4806"/>
                  </a:cubicBezTo>
                  <a:cubicBezTo>
                    <a:pt x="3144" y="4806"/>
                    <a:pt x="3182" y="4799"/>
                    <a:pt x="3214" y="4789"/>
                  </a:cubicBezTo>
                  <a:cubicBezTo>
                    <a:pt x="3340" y="4726"/>
                    <a:pt x="3434" y="4568"/>
                    <a:pt x="3434" y="4474"/>
                  </a:cubicBezTo>
                  <a:lnTo>
                    <a:pt x="3434" y="3434"/>
                  </a:lnTo>
                  <a:lnTo>
                    <a:pt x="3781" y="3434"/>
                  </a:lnTo>
                  <a:cubicBezTo>
                    <a:pt x="4348" y="3434"/>
                    <a:pt x="4789" y="2962"/>
                    <a:pt x="4789" y="2395"/>
                  </a:cubicBezTo>
                  <a:lnTo>
                    <a:pt x="4789" y="1040"/>
                  </a:lnTo>
                  <a:cubicBezTo>
                    <a:pt x="4789" y="473"/>
                    <a:pt x="4348" y="0"/>
                    <a:pt x="378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9" name="Google Shape;7269;p50"/>
            <p:cNvSpPr/>
            <p:nvPr/>
          </p:nvSpPr>
          <p:spPr>
            <a:xfrm>
              <a:off x="-30293350" y="4159025"/>
              <a:ext cx="188275" cy="52000"/>
            </a:xfrm>
            <a:custGeom>
              <a:avLst/>
              <a:gdLst/>
              <a:ahLst/>
              <a:cxnLst/>
              <a:rect l="l" t="t" r="r" b="b"/>
              <a:pathLst>
                <a:path w="7531" h="2080" extrusionOk="0">
                  <a:moveTo>
                    <a:pt x="1" y="1"/>
                  </a:moveTo>
                  <a:lnTo>
                    <a:pt x="1" y="1040"/>
                  </a:lnTo>
                  <a:cubicBezTo>
                    <a:pt x="1" y="1607"/>
                    <a:pt x="473" y="2080"/>
                    <a:pt x="1040" y="2080"/>
                  </a:cubicBezTo>
                  <a:lnTo>
                    <a:pt x="6491" y="2080"/>
                  </a:lnTo>
                  <a:cubicBezTo>
                    <a:pt x="7058" y="2080"/>
                    <a:pt x="7530" y="1607"/>
                    <a:pt x="7530" y="1040"/>
                  </a:cubicBezTo>
                  <a:lnTo>
                    <a:pt x="7530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0" name="Google Shape;7270;p50"/>
            <p:cNvSpPr/>
            <p:nvPr/>
          </p:nvSpPr>
          <p:spPr>
            <a:xfrm>
              <a:off x="-30293350" y="3918800"/>
              <a:ext cx="188275" cy="34675"/>
            </a:xfrm>
            <a:custGeom>
              <a:avLst/>
              <a:gdLst/>
              <a:ahLst/>
              <a:cxnLst/>
              <a:rect l="l" t="t" r="r" b="b"/>
              <a:pathLst>
                <a:path w="7531" h="1387" extrusionOk="0">
                  <a:moveTo>
                    <a:pt x="1040" y="1"/>
                  </a:moveTo>
                  <a:cubicBezTo>
                    <a:pt x="473" y="1"/>
                    <a:pt x="1" y="473"/>
                    <a:pt x="1" y="1040"/>
                  </a:cubicBezTo>
                  <a:lnTo>
                    <a:pt x="1" y="1387"/>
                  </a:lnTo>
                  <a:lnTo>
                    <a:pt x="7530" y="1387"/>
                  </a:lnTo>
                  <a:lnTo>
                    <a:pt x="7530" y="1040"/>
                  </a:lnTo>
                  <a:cubicBezTo>
                    <a:pt x="7530" y="505"/>
                    <a:pt x="7058" y="1"/>
                    <a:pt x="649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1" name="Google Shape;7271;p50"/>
            <p:cNvSpPr/>
            <p:nvPr/>
          </p:nvSpPr>
          <p:spPr>
            <a:xfrm>
              <a:off x="-30294125" y="3970800"/>
              <a:ext cx="188250" cy="170925"/>
            </a:xfrm>
            <a:custGeom>
              <a:avLst/>
              <a:gdLst/>
              <a:ahLst/>
              <a:cxnLst/>
              <a:rect l="l" t="t" r="r" b="b"/>
              <a:pathLst>
                <a:path w="7530" h="6837" extrusionOk="0">
                  <a:moveTo>
                    <a:pt x="1733" y="0"/>
                  </a:moveTo>
                  <a:cubicBezTo>
                    <a:pt x="2678" y="0"/>
                    <a:pt x="3434" y="756"/>
                    <a:pt x="3434" y="1701"/>
                  </a:cubicBezTo>
                  <a:lnTo>
                    <a:pt x="3434" y="3056"/>
                  </a:lnTo>
                  <a:cubicBezTo>
                    <a:pt x="3434" y="3907"/>
                    <a:pt x="2836" y="4568"/>
                    <a:pt x="2048" y="4757"/>
                  </a:cubicBezTo>
                  <a:lnTo>
                    <a:pt x="2048" y="5167"/>
                  </a:lnTo>
                  <a:cubicBezTo>
                    <a:pt x="2048" y="5576"/>
                    <a:pt x="1828" y="5954"/>
                    <a:pt x="1418" y="6112"/>
                  </a:cubicBezTo>
                  <a:cubicBezTo>
                    <a:pt x="1307" y="6162"/>
                    <a:pt x="1184" y="6187"/>
                    <a:pt x="1058" y="6187"/>
                  </a:cubicBezTo>
                  <a:cubicBezTo>
                    <a:pt x="789" y="6187"/>
                    <a:pt x="508" y="6075"/>
                    <a:pt x="315" y="5860"/>
                  </a:cubicBezTo>
                  <a:lnTo>
                    <a:pt x="0" y="5545"/>
                  </a:lnTo>
                  <a:lnTo>
                    <a:pt x="0" y="6837"/>
                  </a:lnTo>
                  <a:lnTo>
                    <a:pt x="7530" y="6837"/>
                  </a:lnTo>
                  <a:lnTo>
                    <a:pt x="7530" y="5545"/>
                  </a:lnTo>
                  <a:lnTo>
                    <a:pt x="7215" y="5860"/>
                  </a:lnTo>
                  <a:cubicBezTo>
                    <a:pt x="7022" y="6075"/>
                    <a:pt x="6756" y="6187"/>
                    <a:pt x="6496" y="6187"/>
                  </a:cubicBezTo>
                  <a:cubicBezTo>
                    <a:pt x="6374" y="6187"/>
                    <a:pt x="6254" y="6162"/>
                    <a:pt x="6144" y="6112"/>
                  </a:cubicBezTo>
                  <a:cubicBezTo>
                    <a:pt x="5734" y="5954"/>
                    <a:pt x="5514" y="5576"/>
                    <a:pt x="5514" y="5167"/>
                  </a:cubicBezTo>
                  <a:lnTo>
                    <a:pt x="5514" y="4757"/>
                  </a:lnTo>
                  <a:cubicBezTo>
                    <a:pt x="4726" y="4600"/>
                    <a:pt x="4127" y="3907"/>
                    <a:pt x="4127" y="3056"/>
                  </a:cubicBezTo>
                  <a:lnTo>
                    <a:pt x="4127" y="1701"/>
                  </a:lnTo>
                  <a:cubicBezTo>
                    <a:pt x="4127" y="756"/>
                    <a:pt x="4884" y="0"/>
                    <a:pt x="582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272" name="Google Shape;7272;p50"/>
          <p:cNvGrpSpPr/>
          <p:nvPr/>
        </p:nvGrpSpPr>
        <p:grpSpPr>
          <a:xfrm>
            <a:off x="2305320" y="3057139"/>
            <a:ext cx="314146" cy="334031"/>
            <a:chOff x="-34755225" y="3202075"/>
            <a:chExt cx="274100" cy="291450"/>
          </a:xfrm>
          <a:solidFill>
            <a:srgbClr val="171536"/>
          </a:solidFill>
        </p:grpSpPr>
        <p:sp>
          <p:nvSpPr>
            <p:cNvPr id="7273" name="Google Shape;7273;p50"/>
            <p:cNvSpPr/>
            <p:nvPr/>
          </p:nvSpPr>
          <p:spPr>
            <a:xfrm>
              <a:off x="-34703250" y="3389525"/>
              <a:ext cx="84300" cy="34675"/>
            </a:xfrm>
            <a:custGeom>
              <a:avLst/>
              <a:gdLst/>
              <a:ahLst/>
              <a:cxnLst/>
              <a:rect l="l" t="t" r="r" b="b"/>
              <a:pathLst>
                <a:path w="3372" h="1387" extrusionOk="0">
                  <a:moveTo>
                    <a:pt x="1670" y="1"/>
                  </a:moveTo>
                  <a:cubicBezTo>
                    <a:pt x="883" y="1"/>
                    <a:pt x="158" y="599"/>
                    <a:pt x="0" y="1387"/>
                  </a:cubicBezTo>
                  <a:lnTo>
                    <a:pt x="3371" y="1387"/>
                  </a:lnTo>
                  <a:cubicBezTo>
                    <a:pt x="3214" y="599"/>
                    <a:pt x="2489" y="1"/>
                    <a:pt x="167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4" name="Google Shape;7274;p50"/>
            <p:cNvSpPr/>
            <p:nvPr/>
          </p:nvSpPr>
          <p:spPr>
            <a:xfrm>
              <a:off x="-34636300" y="3348575"/>
              <a:ext cx="69325" cy="75625"/>
            </a:xfrm>
            <a:custGeom>
              <a:avLst/>
              <a:gdLst/>
              <a:ahLst/>
              <a:cxnLst/>
              <a:rect l="l" t="t" r="r" b="b"/>
              <a:pathLst>
                <a:path w="2773" h="3025" extrusionOk="0">
                  <a:moveTo>
                    <a:pt x="2111" y="0"/>
                  </a:moveTo>
                  <a:lnTo>
                    <a:pt x="1387" y="221"/>
                  </a:lnTo>
                  <a:cubicBezTo>
                    <a:pt x="1298" y="265"/>
                    <a:pt x="1179" y="290"/>
                    <a:pt x="1049" y="290"/>
                  </a:cubicBezTo>
                  <a:cubicBezTo>
                    <a:pt x="808" y="290"/>
                    <a:pt x="531" y="205"/>
                    <a:pt x="347" y="0"/>
                  </a:cubicBezTo>
                  <a:lnTo>
                    <a:pt x="347" y="0"/>
                  </a:lnTo>
                  <a:cubicBezTo>
                    <a:pt x="378" y="63"/>
                    <a:pt x="378" y="189"/>
                    <a:pt x="378" y="315"/>
                  </a:cubicBezTo>
                  <a:cubicBezTo>
                    <a:pt x="378" y="662"/>
                    <a:pt x="221" y="977"/>
                    <a:pt x="0" y="1229"/>
                  </a:cubicBezTo>
                  <a:cubicBezTo>
                    <a:pt x="725" y="1575"/>
                    <a:pt x="1229" y="2237"/>
                    <a:pt x="1355" y="3025"/>
                  </a:cubicBezTo>
                  <a:lnTo>
                    <a:pt x="2773" y="3025"/>
                  </a:lnTo>
                  <a:lnTo>
                    <a:pt x="2773" y="221"/>
                  </a:lnTo>
                  <a:cubicBezTo>
                    <a:pt x="2521" y="189"/>
                    <a:pt x="2300" y="126"/>
                    <a:pt x="211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5" name="Google Shape;7275;p50"/>
            <p:cNvSpPr/>
            <p:nvPr/>
          </p:nvSpPr>
          <p:spPr>
            <a:xfrm>
              <a:off x="-34752875" y="3253275"/>
              <a:ext cx="126050" cy="170925"/>
            </a:xfrm>
            <a:custGeom>
              <a:avLst/>
              <a:gdLst/>
              <a:ahLst/>
              <a:cxnLst/>
              <a:rect l="l" t="t" r="r" b="b"/>
              <a:pathLst>
                <a:path w="5042" h="6837" extrusionOk="0">
                  <a:moveTo>
                    <a:pt x="1" y="0"/>
                  </a:moveTo>
                  <a:lnTo>
                    <a:pt x="1" y="6837"/>
                  </a:lnTo>
                  <a:lnTo>
                    <a:pt x="1418" y="6837"/>
                  </a:lnTo>
                  <a:cubicBezTo>
                    <a:pt x="1450" y="6018"/>
                    <a:pt x="1954" y="5356"/>
                    <a:pt x="2679" y="4978"/>
                  </a:cubicBezTo>
                  <a:cubicBezTo>
                    <a:pt x="2427" y="4757"/>
                    <a:pt x="2301" y="4442"/>
                    <a:pt x="2301" y="4064"/>
                  </a:cubicBezTo>
                  <a:cubicBezTo>
                    <a:pt x="2301" y="3340"/>
                    <a:pt x="2931" y="2710"/>
                    <a:pt x="3687" y="2710"/>
                  </a:cubicBezTo>
                  <a:cubicBezTo>
                    <a:pt x="4128" y="2710"/>
                    <a:pt x="4474" y="2899"/>
                    <a:pt x="4758" y="3214"/>
                  </a:cubicBezTo>
                  <a:cubicBezTo>
                    <a:pt x="4726" y="3056"/>
                    <a:pt x="4758" y="2899"/>
                    <a:pt x="4789" y="2741"/>
                  </a:cubicBezTo>
                  <a:lnTo>
                    <a:pt x="5041" y="2016"/>
                  </a:lnTo>
                  <a:cubicBezTo>
                    <a:pt x="4821" y="1607"/>
                    <a:pt x="4758" y="1134"/>
                    <a:pt x="4758" y="662"/>
                  </a:cubicBezTo>
                  <a:cubicBezTo>
                    <a:pt x="4758" y="410"/>
                    <a:pt x="4789" y="189"/>
                    <a:pt x="48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6" name="Google Shape;7276;p50"/>
            <p:cNvSpPr/>
            <p:nvPr/>
          </p:nvSpPr>
          <p:spPr>
            <a:xfrm>
              <a:off x="-34677250" y="3338325"/>
              <a:ext cx="33875" cy="33900"/>
            </a:xfrm>
            <a:custGeom>
              <a:avLst/>
              <a:gdLst/>
              <a:ahLst/>
              <a:cxnLst/>
              <a:rect l="l" t="t" r="r" b="b"/>
              <a:pathLst>
                <a:path w="1355" h="1356" extrusionOk="0">
                  <a:moveTo>
                    <a:pt x="662" y="1"/>
                  </a:moveTo>
                  <a:cubicBezTo>
                    <a:pt x="315" y="1"/>
                    <a:pt x="0" y="316"/>
                    <a:pt x="0" y="694"/>
                  </a:cubicBezTo>
                  <a:cubicBezTo>
                    <a:pt x="0" y="1040"/>
                    <a:pt x="315" y="1355"/>
                    <a:pt x="662" y="1355"/>
                  </a:cubicBezTo>
                  <a:cubicBezTo>
                    <a:pt x="1040" y="1355"/>
                    <a:pt x="1355" y="1040"/>
                    <a:pt x="1355" y="694"/>
                  </a:cubicBezTo>
                  <a:cubicBezTo>
                    <a:pt x="1355" y="316"/>
                    <a:pt x="1040" y="1"/>
                    <a:pt x="66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7" name="Google Shape;7277;p50"/>
            <p:cNvSpPr/>
            <p:nvPr/>
          </p:nvSpPr>
          <p:spPr>
            <a:xfrm>
              <a:off x="-34618200" y="3202500"/>
              <a:ext cx="137075" cy="135850"/>
            </a:xfrm>
            <a:custGeom>
              <a:avLst/>
              <a:gdLst/>
              <a:ahLst/>
              <a:cxnLst/>
              <a:rect l="l" t="t" r="r" b="b"/>
              <a:pathLst>
                <a:path w="5483" h="5434" extrusionOk="0">
                  <a:moveTo>
                    <a:pt x="2710" y="992"/>
                  </a:moveTo>
                  <a:cubicBezTo>
                    <a:pt x="2899" y="992"/>
                    <a:pt x="3057" y="1149"/>
                    <a:pt x="3057" y="1338"/>
                  </a:cubicBezTo>
                  <a:cubicBezTo>
                    <a:pt x="3057" y="1559"/>
                    <a:pt x="2899" y="1716"/>
                    <a:pt x="2710" y="1716"/>
                  </a:cubicBezTo>
                  <a:cubicBezTo>
                    <a:pt x="2521" y="1716"/>
                    <a:pt x="2364" y="1559"/>
                    <a:pt x="2364" y="1338"/>
                  </a:cubicBezTo>
                  <a:cubicBezTo>
                    <a:pt x="2395" y="1149"/>
                    <a:pt x="2553" y="992"/>
                    <a:pt x="2710" y="992"/>
                  </a:cubicBezTo>
                  <a:close/>
                  <a:moveTo>
                    <a:pt x="2742" y="2346"/>
                  </a:moveTo>
                  <a:cubicBezTo>
                    <a:pt x="2962" y="2346"/>
                    <a:pt x="3120" y="2504"/>
                    <a:pt x="3120" y="2693"/>
                  </a:cubicBezTo>
                  <a:lnTo>
                    <a:pt x="3120" y="4079"/>
                  </a:lnTo>
                  <a:cubicBezTo>
                    <a:pt x="3120" y="4268"/>
                    <a:pt x="2962" y="4426"/>
                    <a:pt x="2742" y="4426"/>
                  </a:cubicBezTo>
                  <a:cubicBezTo>
                    <a:pt x="2553" y="4426"/>
                    <a:pt x="2395" y="4268"/>
                    <a:pt x="2395" y="4079"/>
                  </a:cubicBezTo>
                  <a:lnTo>
                    <a:pt x="2395" y="2693"/>
                  </a:lnTo>
                  <a:cubicBezTo>
                    <a:pt x="2395" y="2504"/>
                    <a:pt x="2553" y="2346"/>
                    <a:pt x="2742" y="2346"/>
                  </a:cubicBezTo>
                  <a:close/>
                  <a:moveTo>
                    <a:pt x="2646" y="0"/>
                  </a:moveTo>
                  <a:cubicBezTo>
                    <a:pt x="1359" y="0"/>
                    <a:pt x="1" y="1099"/>
                    <a:pt x="1" y="2724"/>
                  </a:cubicBezTo>
                  <a:cubicBezTo>
                    <a:pt x="1" y="3197"/>
                    <a:pt x="127" y="3638"/>
                    <a:pt x="348" y="4016"/>
                  </a:cubicBezTo>
                  <a:lnTo>
                    <a:pt x="33" y="4961"/>
                  </a:lnTo>
                  <a:cubicBezTo>
                    <a:pt x="1" y="5087"/>
                    <a:pt x="33" y="5245"/>
                    <a:pt x="127" y="5339"/>
                  </a:cubicBezTo>
                  <a:cubicBezTo>
                    <a:pt x="167" y="5399"/>
                    <a:pt x="245" y="5421"/>
                    <a:pt x="329" y="5421"/>
                  </a:cubicBezTo>
                  <a:cubicBezTo>
                    <a:pt x="377" y="5421"/>
                    <a:pt x="427" y="5414"/>
                    <a:pt x="474" y="5402"/>
                  </a:cubicBezTo>
                  <a:lnTo>
                    <a:pt x="1419" y="5087"/>
                  </a:lnTo>
                  <a:cubicBezTo>
                    <a:pt x="1797" y="5339"/>
                    <a:pt x="2238" y="5434"/>
                    <a:pt x="2742" y="5434"/>
                  </a:cubicBezTo>
                  <a:cubicBezTo>
                    <a:pt x="4254" y="5434"/>
                    <a:pt x="5483" y="4237"/>
                    <a:pt x="5483" y="2724"/>
                  </a:cubicBezTo>
                  <a:cubicBezTo>
                    <a:pt x="5483" y="1275"/>
                    <a:pt x="4317" y="78"/>
                    <a:pt x="2899" y="15"/>
                  </a:cubicBezTo>
                  <a:cubicBezTo>
                    <a:pt x="2815" y="5"/>
                    <a:pt x="2731" y="0"/>
                    <a:pt x="264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8" name="Google Shape;7278;p50"/>
            <p:cNvSpPr/>
            <p:nvPr/>
          </p:nvSpPr>
          <p:spPr>
            <a:xfrm>
              <a:off x="-34755225" y="3440725"/>
              <a:ext cx="188250" cy="52800"/>
            </a:xfrm>
            <a:custGeom>
              <a:avLst/>
              <a:gdLst/>
              <a:ahLst/>
              <a:cxnLst/>
              <a:rect l="l" t="t" r="r" b="b"/>
              <a:pathLst>
                <a:path w="7530" h="2112" extrusionOk="0">
                  <a:moveTo>
                    <a:pt x="0" y="0"/>
                  </a:moveTo>
                  <a:lnTo>
                    <a:pt x="0" y="1071"/>
                  </a:lnTo>
                  <a:cubicBezTo>
                    <a:pt x="0" y="1670"/>
                    <a:pt x="473" y="2111"/>
                    <a:pt x="1040" y="2111"/>
                  </a:cubicBezTo>
                  <a:lnTo>
                    <a:pt x="6490" y="2111"/>
                  </a:lnTo>
                  <a:cubicBezTo>
                    <a:pt x="7057" y="2111"/>
                    <a:pt x="7530" y="1639"/>
                    <a:pt x="7530" y="1071"/>
                  </a:cubicBezTo>
                  <a:lnTo>
                    <a:pt x="753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9" name="Google Shape;7279;p50"/>
            <p:cNvSpPr/>
            <p:nvPr/>
          </p:nvSpPr>
          <p:spPr>
            <a:xfrm>
              <a:off x="-34754450" y="3202075"/>
              <a:ext cx="153600" cy="33900"/>
            </a:xfrm>
            <a:custGeom>
              <a:avLst/>
              <a:gdLst/>
              <a:ahLst/>
              <a:cxnLst/>
              <a:rect l="l" t="t" r="r" b="b"/>
              <a:pathLst>
                <a:path w="6144" h="1356" extrusionOk="0">
                  <a:moveTo>
                    <a:pt x="1040" y="0"/>
                  </a:moveTo>
                  <a:cubicBezTo>
                    <a:pt x="473" y="0"/>
                    <a:pt x="1" y="473"/>
                    <a:pt x="1" y="1009"/>
                  </a:cubicBezTo>
                  <a:lnTo>
                    <a:pt x="1" y="1355"/>
                  </a:lnTo>
                  <a:lnTo>
                    <a:pt x="5104" y="1355"/>
                  </a:lnTo>
                  <a:cubicBezTo>
                    <a:pt x="5293" y="819"/>
                    <a:pt x="5672" y="347"/>
                    <a:pt x="614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280" name="Google Shape;7280;p50"/>
          <p:cNvGrpSpPr/>
          <p:nvPr/>
        </p:nvGrpSpPr>
        <p:grpSpPr>
          <a:xfrm>
            <a:off x="2295377" y="3473718"/>
            <a:ext cx="334031" cy="334031"/>
            <a:chOff x="-34763900" y="3561225"/>
            <a:chExt cx="291450" cy="291450"/>
          </a:xfrm>
          <a:solidFill>
            <a:srgbClr val="171536"/>
          </a:solidFill>
        </p:grpSpPr>
        <p:sp>
          <p:nvSpPr>
            <p:cNvPr id="7281" name="Google Shape;7281;p50"/>
            <p:cNvSpPr/>
            <p:nvPr/>
          </p:nvSpPr>
          <p:spPr>
            <a:xfrm>
              <a:off x="-34693800" y="3629750"/>
              <a:ext cx="152025" cy="152825"/>
            </a:xfrm>
            <a:custGeom>
              <a:avLst/>
              <a:gdLst/>
              <a:ahLst/>
              <a:cxnLst/>
              <a:rect l="l" t="t" r="r" b="b"/>
              <a:pathLst>
                <a:path w="6081" h="6113" extrusionOk="0">
                  <a:moveTo>
                    <a:pt x="3025" y="1387"/>
                  </a:moveTo>
                  <a:cubicBezTo>
                    <a:pt x="3970" y="1387"/>
                    <a:pt x="4726" y="2143"/>
                    <a:pt x="4726" y="3088"/>
                  </a:cubicBezTo>
                  <a:cubicBezTo>
                    <a:pt x="4726" y="4033"/>
                    <a:pt x="3970" y="4789"/>
                    <a:pt x="3025" y="4789"/>
                  </a:cubicBezTo>
                  <a:cubicBezTo>
                    <a:pt x="2080" y="4789"/>
                    <a:pt x="1324" y="4033"/>
                    <a:pt x="1324" y="3088"/>
                  </a:cubicBezTo>
                  <a:cubicBezTo>
                    <a:pt x="1324" y="2143"/>
                    <a:pt x="2080" y="1387"/>
                    <a:pt x="3025" y="1387"/>
                  </a:cubicBezTo>
                  <a:close/>
                  <a:moveTo>
                    <a:pt x="2710" y="0"/>
                  </a:moveTo>
                  <a:lnTo>
                    <a:pt x="2710" y="442"/>
                  </a:lnTo>
                  <a:cubicBezTo>
                    <a:pt x="2710" y="599"/>
                    <a:pt x="2584" y="725"/>
                    <a:pt x="2426" y="757"/>
                  </a:cubicBezTo>
                  <a:cubicBezTo>
                    <a:pt x="2237" y="788"/>
                    <a:pt x="2017" y="914"/>
                    <a:pt x="1859" y="1009"/>
                  </a:cubicBezTo>
                  <a:cubicBezTo>
                    <a:pt x="1815" y="1031"/>
                    <a:pt x="1762" y="1041"/>
                    <a:pt x="1707" y="1041"/>
                  </a:cubicBezTo>
                  <a:cubicBezTo>
                    <a:pt x="1607" y="1041"/>
                    <a:pt x="1500" y="1007"/>
                    <a:pt x="1418" y="946"/>
                  </a:cubicBezTo>
                  <a:lnTo>
                    <a:pt x="1103" y="631"/>
                  </a:lnTo>
                  <a:lnTo>
                    <a:pt x="631" y="1103"/>
                  </a:lnTo>
                  <a:lnTo>
                    <a:pt x="946" y="1418"/>
                  </a:lnTo>
                  <a:cubicBezTo>
                    <a:pt x="1072" y="1544"/>
                    <a:pt x="1072" y="1702"/>
                    <a:pt x="977" y="1859"/>
                  </a:cubicBezTo>
                  <a:cubicBezTo>
                    <a:pt x="851" y="2048"/>
                    <a:pt x="788" y="2269"/>
                    <a:pt x="757" y="2458"/>
                  </a:cubicBezTo>
                  <a:cubicBezTo>
                    <a:pt x="694" y="2615"/>
                    <a:pt x="599" y="2710"/>
                    <a:pt x="442" y="2710"/>
                  </a:cubicBezTo>
                  <a:lnTo>
                    <a:pt x="1" y="2710"/>
                  </a:lnTo>
                  <a:lnTo>
                    <a:pt x="1" y="3403"/>
                  </a:lnTo>
                  <a:lnTo>
                    <a:pt x="442" y="3403"/>
                  </a:lnTo>
                  <a:cubicBezTo>
                    <a:pt x="599" y="3403"/>
                    <a:pt x="694" y="3498"/>
                    <a:pt x="757" y="3655"/>
                  </a:cubicBezTo>
                  <a:cubicBezTo>
                    <a:pt x="788" y="3876"/>
                    <a:pt x="914" y="4096"/>
                    <a:pt x="977" y="4254"/>
                  </a:cubicBezTo>
                  <a:cubicBezTo>
                    <a:pt x="1072" y="4380"/>
                    <a:pt x="1009" y="4569"/>
                    <a:pt x="946" y="4695"/>
                  </a:cubicBezTo>
                  <a:lnTo>
                    <a:pt x="631" y="5010"/>
                  </a:lnTo>
                  <a:lnTo>
                    <a:pt x="1103" y="5482"/>
                  </a:lnTo>
                  <a:lnTo>
                    <a:pt x="1418" y="5167"/>
                  </a:lnTo>
                  <a:cubicBezTo>
                    <a:pt x="1486" y="5100"/>
                    <a:pt x="1562" y="5068"/>
                    <a:pt x="1643" y="5068"/>
                  </a:cubicBezTo>
                  <a:cubicBezTo>
                    <a:pt x="1713" y="5068"/>
                    <a:pt x="1786" y="5092"/>
                    <a:pt x="1859" y="5136"/>
                  </a:cubicBezTo>
                  <a:cubicBezTo>
                    <a:pt x="2048" y="5230"/>
                    <a:pt x="2237" y="5325"/>
                    <a:pt x="2426" y="5356"/>
                  </a:cubicBezTo>
                  <a:cubicBezTo>
                    <a:pt x="2584" y="5419"/>
                    <a:pt x="2710" y="5514"/>
                    <a:pt x="2710" y="5671"/>
                  </a:cubicBezTo>
                  <a:lnTo>
                    <a:pt x="2710" y="6112"/>
                  </a:lnTo>
                  <a:lnTo>
                    <a:pt x="3372" y="6112"/>
                  </a:lnTo>
                  <a:lnTo>
                    <a:pt x="3372" y="5734"/>
                  </a:lnTo>
                  <a:cubicBezTo>
                    <a:pt x="3372" y="5577"/>
                    <a:pt x="3498" y="5451"/>
                    <a:pt x="3655" y="5419"/>
                  </a:cubicBezTo>
                  <a:cubicBezTo>
                    <a:pt x="3844" y="5356"/>
                    <a:pt x="4096" y="5262"/>
                    <a:pt x="4254" y="5167"/>
                  </a:cubicBezTo>
                  <a:cubicBezTo>
                    <a:pt x="4300" y="5133"/>
                    <a:pt x="4355" y="5119"/>
                    <a:pt x="4410" y="5119"/>
                  </a:cubicBezTo>
                  <a:cubicBezTo>
                    <a:pt x="4506" y="5119"/>
                    <a:pt x="4603" y="5159"/>
                    <a:pt x="4663" y="5199"/>
                  </a:cubicBezTo>
                  <a:lnTo>
                    <a:pt x="5010" y="5514"/>
                  </a:lnTo>
                  <a:lnTo>
                    <a:pt x="5451" y="5041"/>
                  </a:lnTo>
                  <a:lnTo>
                    <a:pt x="5136" y="4726"/>
                  </a:lnTo>
                  <a:cubicBezTo>
                    <a:pt x="5041" y="4632"/>
                    <a:pt x="5041" y="4474"/>
                    <a:pt x="5104" y="4285"/>
                  </a:cubicBezTo>
                  <a:cubicBezTo>
                    <a:pt x="5230" y="4096"/>
                    <a:pt x="5293" y="3907"/>
                    <a:pt x="5356" y="3718"/>
                  </a:cubicBezTo>
                  <a:cubicBezTo>
                    <a:pt x="5388" y="3561"/>
                    <a:pt x="5514" y="3434"/>
                    <a:pt x="5671" y="3434"/>
                  </a:cubicBezTo>
                  <a:lnTo>
                    <a:pt x="6081" y="3434"/>
                  </a:lnTo>
                  <a:lnTo>
                    <a:pt x="6081" y="2773"/>
                  </a:lnTo>
                  <a:lnTo>
                    <a:pt x="5671" y="2773"/>
                  </a:lnTo>
                  <a:cubicBezTo>
                    <a:pt x="5514" y="2710"/>
                    <a:pt x="5388" y="2615"/>
                    <a:pt x="5356" y="2458"/>
                  </a:cubicBezTo>
                  <a:cubicBezTo>
                    <a:pt x="5293" y="2269"/>
                    <a:pt x="5199" y="2017"/>
                    <a:pt x="5104" y="1859"/>
                  </a:cubicBezTo>
                  <a:cubicBezTo>
                    <a:pt x="5041" y="1733"/>
                    <a:pt x="5073" y="1544"/>
                    <a:pt x="5136" y="1418"/>
                  </a:cubicBezTo>
                  <a:lnTo>
                    <a:pt x="5451" y="1103"/>
                  </a:lnTo>
                  <a:lnTo>
                    <a:pt x="5010" y="631"/>
                  </a:lnTo>
                  <a:lnTo>
                    <a:pt x="4663" y="946"/>
                  </a:lnTo>
                  <a:cubicBezTo>
                    <a:pt x="4608" y="1019"/>
                    <a:pt x="4531" y="1050"/>
                    <a:pt x="4445" y="1050"/>
                  </a:cubicBezTo>
                  <a:cubicBezTo>
                    <a:pt x="4384" y="1050"/>
                    <a:pt x="4319" y="1035"/>
                    <a:pt x="4254" y="1009"/>
                  </a:cubicBezTo>
                  <a:cubicBezTo>
                    <a:pt x="4033" y="883"/>
                    <a:pt x="3844" y="788"/>
                    <a:pt x="3655" y="757"/>
                  </a:cubicBezTo>
                  <a:cubicBezTo>
                    <a:pt x="3498" y="725"/>
                    <a:pt x="3372" y="599"/>
                    <a:pt x="3372" y="442"/>
                  </a:cubicBezTo>
                  <a:lnTo>
                    <a:pt x="3372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2" name="Google Shape;7282;p50"/>
            <p:cNvSpPr/>
            <p:nvPr/>
          </p:nvSpPr>
          <p:spPr>
            <a:xfrm>
              <a:off x="-34763900" y="3561225"/>
              <a:ext cx="291450" cy="291450"/>
            </a:xfrm>
            <a:custGeom>
              <a:avLst/>
              <a:gdLst/>
              <a:ahLst/>
              <a:cxnLst/>
              <a:rect l="l" t="t" r="r" b="b"/>
              <a:pathLst>
                <a:path w="11658" h="11658" extrusionOk="0">
                  <a:moveTo>
                    <a:pt x="6522" y="2048"/>
                  </a:moveTo>
                  <a:cubicBezTo>
                    <a:pt x="6743" y="2048"/>
                    <a:pt x="6900" y="2206"/>
                    <a:pt x="6900" y="2395"/>
                  </a:cubicBezTo>
                  <a:lnTo>
                    <a:pt x="6900" y="2899"/>
                  </a:lnTo>
                  <a:cubicBezTo>
                    <a:pt x="6995" y="2962"/>
                    <a:pt x="7089" y="2994"/>
                    <a:pt x="7152" y="3025"/>
                  </a:cubicBezTo>
                  <a:lnTo>
                    <a:pt x="7530" y="2678"/>
                  </a:lnTo>
                  <a:cubicBezTo>
                    <a:pt x="7578" y="2615"/>
                    <a:pt x="7664" y="2584"/>
                    <a:pt x="7755" y="2584"/>
                  </a:cubicBezTo>
                  <a:cubicBezTo>
                    <a:pt x="7845" y="2584"/>
                    <a:pt x="7940" y="2615"/>
                    <a:pt x="8003" y="2678"/>
                  </a:cubicBezTo>
                  <a:lnTo>
                    <a:pt x="8979" y="3655"/>
                  </a:lnTo>
                  <a:cubicBezTo>
                    <a:pt x="9106" y="3781"/>
                    <a:pt x="9106" y="4002"/>
                    <a:pt x="8979" y="4128"/>
                  </a:cubicBezTo>
                  <a:lnTo>
                    <a:pt x="8633" y="4474"/>
                  </a:lnTo>
                  <a:cubicBezTo>
                    <a:pt x="8664" y="4569"/>
                    <a:pt x="8696" y="4695"/>
                    <a:pt x="8727" y="4758"/>
                  </a:cubicBezTo>
                  <a:lnTo>
                    <a:pt x="9263" y="4758"/>
                  </a:lnTo>
                  <a:cubicBezTo>
                    <a:pt x="9452" y="4758"/>
                    <a:pt x="9610" y="4915"/>
                    <a:pt x="9610" y="5104"/>
                  </a:cubicBezTo>
                  <a:lnTo>
                    <a:pt x="9610" y="6491"/>
                  </a:lnTo>
                  <a:cubicBezTo>
                    <a:pt x="9610" y="6680"/>
                    <a:pt x="9452" y="6837"/>
                    <a:pt x="9263" y="6837"/>
                  </a:cubicBezTo>
                  <a:lnTo>
                    <a:pt x="8727" y="6837"/>
                  </a:lnTo>
                  <a:cubicBezTo>
                    <a:pt x="8696" y="6963"/>
                    <a:pt x="8664" y="7026"/>
                    <a:pt x="8633" y="7121"/>
                  </a:cubicBezTo>
                  <a:lnTo>
                    <a:pt x="8979" y="7467"/>
                  </a:lnTo>
                  <a:cubicBezTo>
                    <a:pt x="9106" y="7593"/>
                    <a:pt x="9106" y="7814"/>
                    <a:pt x="8979" y="7940"/>
                  </a:cubicBezTo>
                  <a:lnTo>
                    <a:pt x="8003" y="8916"/>
                  </a:lnTo>
                  <a:cubicBezTo>
                    <a:pt x="7940" y="8979"/>
                    <a:pt x="7845" y="9011"/>
                    <a:pt x="7755" y="9011"/>
                  </a:cubicBezTo>
                  <a:cubicBezTo>
                    <a:pt x="7664" y="9011"/>
                    <a:pt x="7578" y="8979"/>
                    <a:pt x="7530" y="8916"/>
                  </a:cubicBezTo>
                  <a:lnTo>
                    <a:pt x="7152" y="8570"/>
                  </a:lnTo>
                  <a:cubicBezTo>
                    <a:pt x="7089" y="8601"/>
                    <a:pt x="6963" y="8664"/>
                    <a:pt x="6900" y="8696"/>
                  </a:cubicBezTo>
                  <a:lnTo>
                    <a:pt x="6900" y="9200"/>
                  </a:lnTo>
                  <a:cubicBezTo>
                    <a:pt x="6900" y="9389"/>
                    <a:pt x="6743" y="9547"/>
                    <a:pt x="6522" y="9547"/>
                  </a:cubicBezTo>
                  <a:lnTo>
                    <a:pt x="5167" y="9547"/>
                  </a:lnTo>
                  <a:cubicBezTo>
                    <a:pt x="4947" y="9547"/>
                    <a:pt x="4789" y="9389"/>
                    <a:pt x="4789" y="9200"/>
                  </a:cubicBezTo>
                  <a:lnTo>
                    <a:pt x="4789" y="8696"/>
                  </a:lnTo>
                  <a:cubicBezTo>
                    <a:pt x="4695" y="8664"/>
                    <a:pt x="4600" y="8601"/>
                    <a:pt x="4537" y="8570"/>
                  </a:cubicBezTo>
                  <a:lnTo>
                    <a:pt x="4159" y="8916"/>
                  </a:lnTo>
                  <a:cubicBezTo>
                    <a:pt x="4112" y="8979"/>
                    <a:pt x="4025" y="9011"/>
                    <a:pt x="3935" y="9011"/>
                  </a:cubicBezTo>
                  <a:cubicBezTo>
                    <a:pt x="3844" y="9011"/>
                    <a:pt x="3750" y="8979"/>
                    <a:pt x="3687" y="8916"/>
                  </a:cubicBezTo>
                  <a:lnTo>
                    <a:pt x="2710" y="7940"/>
                  </a:lnTo>
                  <a:cubicBezTo>
                    <a:pt x="2584" y="7814"/>
                    <a:pt x="2584" y="7593"/>
                    <a:pt x="2710" y="7467"/>
                  </a:cubicBezTo>
                  <a:lnTo>
                    <a:pt x="3057" y="7121"/>
                  </a:lnTo>
                  <a:cubicBezTo>
                    <a:pt x="3025" y="7026"/>
                    <a:pt x="2994" y="6932"/>
                    <a:pt x="2962" y="6837"/>
                  </a:cubicBezTo>
                  <a:lnTo>
                    <a:pt x="2426" y="6837"/>
                  </a:lnTo>
                  <a:cubicBezTo>
                    <a:pt x="2237" y="6837"/>
                    <a:pt x="2080" y="6680"/>
                    <a:pt x="2080" y="6491"/>
                  </a:cubicBezTo>
                  <a:lnTo>
                    <a:pt x="2080" y="5104"/>
                  </a:lnTo>
                  <a:cubicBezTo>
                    <a:pt x="2080" y="4915"/>
                    <a:pt x="2237" y="4758"/>
                    <a:pt x="2426" y="4758"/>
                  </a:cubicBezTo>
                  <a:lnTo>
                    <a:pt x="2962" y="4758"/>
                  </a:lnTo>
                  <a:cubicBezTo>
                    <a:pt x="2994" y="4632"/>
                    <a:pt x="3025" y="4569"/>
                    <a:pt x="3057" y="4474"/>
                  </a:cubicBezTo>
                  <a:lnTo>
                    <a:pt x="2710" y="4128"/>
                  </a:lnTo>
                  <a:cubicBezTo>
                    <a:pt x="2584" y="4002"/>
                    <a:pt x="2584" y="3781"/>
                    <a:pt x="2710" y="3655"/>
                  </a:cubicBezTo>
                  <a:lnTo>
                    <a:pt x="3687" y="2678"/>
                  </a:lnTo>
                  <a:cubicBezTo>
                    <a:pt x="3750" y="2615"/>
                    <a:pt x="3844" y="2584"/>
                    <a:pt x="3935" y="2584"/>
                  </a:cubicBezTo>
                  <a:cubicBezTo>
                    <a:pt x="4025" y="2584"/>
                    <a:pt x="4112" y="2615"/>
                    <a:pt x="4159" y="2678"/>
                  </a:cubicBezTo>
                  <a:lnTo>
                    <a:pt x="4537" y="3025"/>
                  </a:lnTo>
                  <a:cubicBezTo>
                    <a:pt x="4600" y="2994"/>
                    <a:pt x="4726" y="2962"/>
                    <a:pt x="4789" y="2899"/>
                  </a:cubicBezTo>
                  <a:lnTo>
                    <a:pt x="4789" y="2395"/>
                  </a:lnTo>
                  <a:cubicBezTo>
                    <a:pt x="4789" y="2206"/>
                    <a:pt x="4947" y="2048"/>
                    <a:pt x="5167" y="2048"/>
                  </a:cubicBezTo>
                  <a:close/>
                  <a:moveTo>
                    <a:pt x="5829" y="1"/>
                  </a:moveTo>
                  <a:cubicBezTo>
                    <a:pt x="2647" y="1"/>
                    <a:pt x="1" y="2647"/>
                    <a:pt x="1" y="5829"/>
                  </a:cubicBezTo>
                  <a:cubicBezTo>
                    <a:pt x="1" y="6837"/>
                    <a:pt x="284" y="7877"/>
                    <a:pt x="820" y="8790"/>
                  </a:cubicBezTo>
                  <a:lnTo>
                    <a:pt x="32" y="11185"/>
                  </a:lnTo>
                  <a:cubicBezTo>
                    <a:pt x="1" y="11311"/>
                    <a:pt x="32" y="11468"/>
                    <a:pt x="127" y="11531"/>
                  </a:cubicBezTo>
                  <a:cubicBezTo>
                    <a:pt x="174" y="11602"/>
                    <a:pt x="274" y="11638"/>
                    <a:pt x="375" y="11638"/>
                  </a:cubicBezTo>
                  <a:cubicBezTo>
                    <a:pt x="408" y="11638"/>
                    <a:pt x="442" y="11634"/>
                    <a:pt x="473" y="11626"/>
                  </a:cubicBezTo>
                  <a:lnTo>
                    <a:pt x="2868" y="10838"/>
                  </a:lnTo>
                  <a:cubicBezTo>
                    <a:pt x="3781" y="11374"/>
                    <a:pt x="4789" y="11657"/>
                    <a:pt x="5829" y="11657"/>
                  </a:cubicBezTo>
                  <a:cubicBezTo>
                    <a:pt x="9011" y="11657"/>
                    <a:pt x="11657" y="9011"/>
                    <a:pt x="11657" y="5829"/>
                  </a:cubicBezTo>
                  <a:cubicBezTo>
                    <a:pt x="11657" y="2584"/>
                    <a:pt x="9011" y="1"/>
                    <a:pt x="582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3" name="Google Shape;7283;p50"/>
            <p:cNvSpPr/>
            <p:nvPr/>
          </p:nvSpPr>
          <p:spPr>
            <a:xfrm>
              <a:off x="-34644175" y="3680950"/>
              <a:ext cx="51225" cy="51225"/>
            </a:xfrm>
            <a:custGeom>
              <a:avLst/>
              <a:gdLst/>
              <a:ahLst/>
              <a:cxnLst/>
              <a:rect l="l" t="t" r="r" b="b"/>
              <a:pathLst>
                <a:path w="2049" h="2049" extrusionOk="0">
                  <a:moveTo>
                    <a:pt x="1040" y="0"/>
                  </a:moveTo>
                  <a:cubicBezTo>
                    <a:pt x="473" y="0"/>
                    <a:pt x="0" y="473"/>
                    <a:pt x="0" y="1040"/>
                  </a:cubicBezTo>
                  <a:cubicBezTo>
                    <a:pt x="0" y="1576"/>
                    <a:pt x="473" y="2048"/>
                    <a:pt x="1040" y="2048"/>
                  </a:cubicBezTo>
                  <a:cubicBezTo>
                    <a:pt x="1576" y="2048"/>
                    <a:pt x="2048" y="1576"/>
                    <a:pt x="2048" y="1040"/>
                  </a:cubicBezTo>
                  <a:cubicBezTo>
                    <a:pt x="2048" y="441"/>
                    <a:pt x="1576" y="0"/>
                    <a:pt x="104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284" name="Google Shape;7284;p50"/>
          <p:cNvSpPr/>
          <p:nvPr/>
        </p:nvSpPr>
        <p:spPr>
          <a:xfrm>
            <a:off x="2293583" y="3885101"/>
            <a:ext cx="334031" cy="334002"/>
          </a:xfrm>
          <a:custGeom>
            <a:avLst/>
            <a:gdLst/>
            <a:ahLst/>
            <a:cxnLst/>
            <a:rect l="l" t="t" r="r" b="b"/>
            <a:pathLst>
              <a:path w="11658" h="11657" extrusionOk="0">
                <a:moveTo>
                  <a:pt x="5955" y="1733"/>
                </a:moveTo>
                <a:cubicBezTo>
                  <a:pt x="7089" y="1733"/>
                  <a:pt x="8003" y="2647"/>
                  <a:pt x="8003" y="3781"/>
                </a:cubicBezTo>
                <a:cubicBezTo>
                  <a:pt x="7877" y="4442"/>
                  <a:pt x="7562" y="5041"/>
                  <a:pt x="7058" y="5419"/>
                </a:cubicBezTo>
                <a:cubicBezTo>
                  <a:pt x="6837" y="5577"/>
                  <a:pt x="6522" y="5892"/>
                  <a:pt x="6522" y="6333"/>
                </a:cubicBezTo>
                <a:lnTo>
                  <a:pt x="6522" y="6522"/>
                </a:lnTo>
                <a:cubicBezTo>
                  <a:pt x="6522" y="6931"/>
                  <a:pt x="6207" y="7215"/>
                  <a:pt x="5861" y="7215"/>
                </a:cubicBezTo>
                <a:cubicBezTo>
                  <a:pt x="5482" y="7215"/>
                  <a:pt x="5199" y="6900"/>
                  <a:pt x="5199" y="6522"/>
                </a:cubicBezTo>
                <a:lnTo>
                  <a:pt x="5199" y="6333"/>
                </a:lnTo>
                <a:cubicBezTo>
                  <a:pt x="5199" y="5577"/>
                  <a:pt x="5577" y="4852"/>
                  <a:pt x="6302" y="4316"/>
                </a:cubicBezTo>
                <a:cubicBezTo>
                  <a:pt x="6491" y="4190"/>
                  <a:pt x="6585" y="4001"/>
                  <a:pt x="6585" y="3781"/>
                </a:cubicBezTo>
                <a:cubicBezTo>
                  <a:pt x="6585" y="3371"/>
                  <a:pt x="6270" y="3119"/>
                  <a:pt x="5892" y="3119"/>
                </a:cubicBezTo>
                <a:cubicBezTo>
                  <a:pt x="5514" y="3119"/>
                  <a:pt x="5230" y="3434"/>
                  <a:pt x="5230" y="3781"/>
                </a:cubicBezTo>
                <a:cubicBezTo>
                  <a:pt x="5230" y="4159"/>
                  <a:pt x="4915" y="4442"/>
                  <a:pt x="4569" y="4442"/>
                </a:cubicBezTo>
                <a:cubicBezTo>
                  <a:pt x="4191" y="4442"/>
                  <a:pt x="3907" y="4127"/>
                  <a:pt x="3907" y="3781"/>
                </a:cubicBezTo>
                <a:cubicBezTo>
                  <a:pt x="3907" y="2647"/>
                  <a:pt x="4821" y="1733"/>
                  <a:pt x="5955" y="1733"/>
                </a:cubicBezTo>
                <a:close/>
                <a:moveTo>
                  <a:pt x="5829" y="8570"/>
                </a:moveTo>
                <a:cubicBezTo>
                  <a:pt x="6176" y="8570"/>
                  <a:pt x="6491" y="8885"/>
                  <a:pt x="6491" y="9263"/>
                </a:cubicBezTo>
                <a:cubicBezTo>
                  <a:pt x="6491" y="9641"/>
                  <a:pt x="6207" y="9924"/>
                  <a:pt x="5829" y="9924"/>
                </a:cubicBezTo>
                <a:cubicBezTo>
                  <a:pt x="5419" y="9924"/>
                  <a:pt x="5167" y="9609"/>
                  <a:pt x="5167" y="9263"/>
                </a:cubicBezTo>
                <a:cubicBezTo>
                  <a:pt x="5167" y="8853"/>
                  <a:pt x="5482" y="8570"/>
                  <a:pt x="5829" y="8570"/>
                </a:cubicBezTo>
                <a:close/>
                <a:moveTo>
                  <a:pt x="5829" y="0"/>
                </a:moveTo>
                <a:cubicBezTo>
                  <a:pt x="2647" y="0"/>
                  <a:pt x="1" y="2615"/>
                  <a:pt x="1" y="5829"/>
                </a:cubicBezTo>
                <a:cubicBezTo>
                  <a:pt x="1" y="9011"/>
                  <a:pt x="2647" y="11657"/>
                  <a:pt x="5829" y="11657"/>
                </a:cubicBezTo>
                <a:cubicBezTo>
                  <a:pt x="9011" y="11657"/>
                  <a:pt x="11657" y="9011"/>
                  <a:pt x="11657" y="5829"/>
                </a:cubicBezTo>
                <a:cubicBezTo>
                  <a:pt x="11657" y="2647"/>
                  <a:pt x="9011" y="0"/>
                  <a:pt x="5829" y="0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285" name="Google Shape;7285;p50"/>
          <p:cNvGrpSpPr/>
          <p:nvPr/>
        </p:nvGrpSpPr>
        <p:grpSpPr>
          <a:xfrm>
            <a:off x="4403025" y="3056693"/>
            <a:ext cx="334919" cy="334919"/>
            <a:chOff x="-32927950" y="3227275"/>
            <a:chExt cx="292225" cy="292225"/>
          </a:xfrm>
          <a:solidFill>
            <a:srgbClr val="171536"/>
          </a:solidFill>
        </p:grpSpPr>
        <p:sp>
          <p:nvSpPr>
            <p:cNvPr id="7286" name="Google Shape;7286;p50"/>
            <p:cNvSpPr/>
            <p:nvPr/>
          </p:nvSpPr>
          <p:spPr>
            <a:xfrm>
              <a:off x="-32927950" y="3228075"/>
              <a:ext cx="69325" cy="291425"/>
            </a:xfrm>
            <a:custGeom>
              <a:avLst/>
              <a:gdLst/>
              <a:ahLst/>
              <a:cxnLst/>
              <a:rect l="l" t="t" r="r" b="b"/>
              <a:pathLst>
                <a:path w="2773" h="11657" extrusionOk="0">
                  <a:moveTo>
                    <a:pt x="1733" y="0"/>
                  </a:moveTo>
                  <a:cubicBezTo>
                    <a:pt x="1198" y="0"/>
                    <a:pt x="725" y="473"/>
                    <a:pt x="725" y="1040"/>
                  </a:cubicBezTo>
                  <a:lnTo>
                    <a:pt x="725" y="1386"/>
                  </a:lnTo>
                  <a:lnTo>
                    <a:pt x="347" y="1386"/>
                  </a:lnTo>
                  <a:cubicBezTo>
                    <a:pt x="158" y="1386"/>
                    <a:pt x="1" y="1544"/>
                    <a:pt x="1" y="1733"/>
                  </a:cubicBezTo>
                  <a:cubicBezTo>
                    <a:pt x="1" y="1922"/>
                    <a:pt x="158" y="2079"/>
                    <a:pt x="347" y="2079"/>
                  </a:cubicBezTo>
                  <a:lnTo>
                    <a:pt x="725" y="2079"/>
                  </a:lnTo>
                  <a:lnTo>
                    <a:pt x="725" y="3466"/>
                  </a:lnTo>
                  <a:lnTo>
                    <a:pt x="347" y="3466"/>
                  </a:lnTo>
                  <a:cubicBezTo>
                    <a:pt x="158" y="3466"/>
                    <a:pt x="1" y="3623"/>
                    <a:pt x="1" y="3812"/>
                  </a:cubicBezTo>
                  <a:cubicBezTo>
                    <a:pt x="1" y="4033"/>
                    <a:pt x="158" y="4190"/>
                    <a:pt x="347" y="4190"/>
                  </a:cubicBezTo>
                  <a:lnTo>
                    <a:pt x="725" y="4190"/>
                  </a:lnTo>
                  <a:lnTo>
                    <a:pt x="725" y="5608"/>
                  </a:lnTo>
                  <a:lnTo>
                    <a:pt x="347" y="5608"/>
                  </a:lnTo>
                  <a:cubicBezTo>
                    <a:pt x="158" y="5608"/>
                    <a:pt x="1" y="5765"/>
                    <a:pt x="1" y="5954"/>
                  </a:cubicBezTo>
                  <a:cubicBezTo>
                    <a:pt x="1" y="6143"/>
                    <a:pt x="158" y="6301"/>
                    <a:pt x="347" y="6301"/>
                  </a:cubicBezTo>
                  <a:lnTo>
                    <a:pt x="725" y="6301"/>
                  </a:lnTo>
                  <a:lnTo>
                    <a:pt x="725" y="7687"/>
                  </a:lnTo>
                  <a:lnTo>
                    <a:pt x="347" y="7687"/>
                  </a:lnTo>
                  <a:cubicBezTo>
                    <a:pt x="158" y="7687"/>
                    <a:pt x="1" y="7845"/>
                    <a:pt x="1" y="8034"/>
                  </a:cubicBezTo>
                  <a:cubicBezTo>
                    <a:pt x="1" y="8223"/>
                    <a:pt x="158" y="8380"/>
                    <a:pt x="347" y="8380"/>
                  </a:cubicBezTo>
                  <a:lnTo>
                    <a:pt x="725" y="8380"/>
                  </a:lnTo>
                  <a:lnTo>
                    <a:pt x="725" y="9767"/>
                  </a:lnTo>
                  <a:lnTo>
                    <a:pt x="347" y="9767"/>
                  </a:lnTo>
                  <a:lnTo>
                    <a:pt x="347" y="9577"/>
                  </a:lnTo>
                  <a:cubicBezTo>
                    <a:pt x="158" y="9577"/>
                    <a:pt x="1" y="9735"/>
                    <a:pt x="1" y="9924"/>
                  </a:cubicBezTo>
                  <a:cubicBezTo>
                    <a:pt x="1" y="10113"/>
                    <a:pt x="158" y="10271"/>
                    <a:pt x="347" y="10271"/>
                  </a:cubicBezTo>
                  <a:lnTo>
                    <a:pt x="725" y="10271"/>
                  </a:lnTo>
                  <a:lnTo>
                    <a:pt x="725" y="10649"/>
                  </a:lnTo>
                  <a:cubicBezTo>
                    <a:pt x="725" y="11184"/>
                    <a:pt x="1198" y="11657"/>
                    <a:pt x="1733" y="11657"/>
                  </a:cubicBezTo>
                  <a:lnTo>
                    <a:pt x="2773" y="11657"/>
                  </a:lnTo>
                  <a:lnTo>
                    <a:pt x="2773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7" name="Google Shape;7287;p50"/>
            <p:cNvSpPr/>
            <p:nvPr/>
          </p:nvSpPr>
          <p:spPr>
            <a:xfrm>
              <a:off x="-32841300" y="3227275"/>
              <a:ext cx="154400" cy="291450"/>
            </a:xfrm>
            <a:custGeom>
              <a:avLst/>
              <a:gdLst/>
              <a:ahLst/>
              <a:cxnLst/>
              <a:rect l="l" t="t" r="r" b="b"/>
              <a:pathLst>
                <a:path w="6176" h="11658" extrusionOk="0">
                  <a:moveTo>
                    <a:pt x="4096" y="2048"/>
                  </a:moveTo>
                  <a:cubicBezTo>
                    <a:pt x="4285" y="2048"/>
                    <a:pt x="4442" y="2206"/>
                    <a:pt x="4442" y="2395"/>
                  </a:cubicBezTo>
                  <a:lnTo>
                    <a:pt x="4442" y="3750"/>
                  </a:lnTo>
                  <a:cubicBezTo>
                    <a:pt x="4442" y="3939"/>
                    <a:pt x="4285" y="4096"/>
                    <a:pt x="4096" y="4096"/>
                  </a:cubicBezTo>
                  <a:lnTo>
                    <a:pt x="3088" y="4096"/>
                  </a:lnTo>
                  <a:lnTo>
                    <a:pt x="3088" y="7562"/>
                  </a:lnTo>
                  <a:lnTo>
                    <a:pt x="4096" y="7562"/>
                  </a:lnTo>
                  <a:cubicBezTo>
                    <a:pt x="4285" y="7562"/>
                    <a:pt x="4442" y="7719"/>
                    <a:pt x="4442" y="7908"/>
                  </a:cubicBezTo>
                  <a:lnTo>
                    <a:pt x="4442" y="9294"/>
                  </a:lnTo>
                  <a:cubicBezTo>
                    <a:pt x="4442" y="9483"/>
                    <a:pt x="4285" y="9641"/>
                    <a:pt x="4096" y="9641"/>
                  </a:cubicBezTo>
                  <a:lnTo>
                    <a:pt x="3088" y="9641"/>
                  </a:lnTo>
                  <a:cubicBezTo>
                    <a:pt x="2332" y="9641"/>
                    <a:pt x="1701" y="9011"/>
                    <a:pt x="1701" y="8255"/>
                  </a:cubicBezTo>
                  <a:lnTo>
                    <a:pt x="1701" y="3435"/>
                  </a:lnTo>
                  <a:cubicBezTo>
                    <a:pt x="1701" y="2678"/>
                    <a:pt x="2332" y="2048"/>
                    <a:pt x="3088" y="2048"/>
                  </a:cubicBezTo>
                  <a:close/>
                  <a:moveTo>
                    <a:pt x="0" y="1"/>
                  </a:moveTo>
                  <a:lnTo>
                    <a:pt x="0" y="11657"/>
                  </a:lnTo>
                  <a:lnTo>
                    <a:pt x="5167" y="11657"/>
                  </a:lnTo>
                  <a:cubicBezTo>
                    <a:pt x="5703" y="11657"/>
                    <a:pt x="6175" y="11185"/>
                    <a:pt x="6175" y="10618"/>
                  </a:cubicBezTo>
                  <a:lnTo>
                    <a:pt x="6175" y="1009"/>
                  </a:lnTo>
                  <a:cubicBezTo>
                    <a:pt x="6175" y="473"/>
                    <a:pt x="5703" y="1"/>
                    <a:pt x="516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8" name="Google Shape;7288;p50"/>
            <p:cNvSpPr/>
            <p:nvPr/>
          </p:nvSpPr>
          <p:spPr>
            <a:xfrm>
              <a:off x="-32669600" y="3261925"/>
              <a:ext cx="33875" cy="51225"/>
            </a:xfrm>
            <a:custGeom>
              <a:avLst/>
              <a:gdLst/>
              <a:ahLst/>
              <a:cxnLst/>
              <a:rect l="l" t="t" r="r" b="b"/>
              <a:pathLst>
                <a:path w="1355" h="2049" extrusionOk="0">
                  <a:moveTo>
                    <a:pt x="0" y="1"/>
                  </a:moveTo>
                  <a:lnTo>
                    <a:pt x="0" y="2049"/>
                  </a:lnTo>
                  <a:lnTo>
                    <a:pt x="1355" y="2049"/>
                  </a:lnTo>
                  <a:lnTo>
                    <a:pt x="1355" y="347"/>
                  </a:lnTo>
                  <a:cubicBezTo>
                    <a:pt x="1355" y="158"/>
                    <a:pt x="1197" y="1"/>
                    <a:pt x="100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9" name="Google Shape;7289;p50"/>
            <p:cNvSpPr/>
            <p:nvPr/>
          </p:nvSpPr>
          <p:spPr>
            <a:xfrm>
              <a:off x="-32669600" y="3329675"/>
              <a:ext cx="33875" cy="35450"/>
            </a:xfrm>
            <a:custGeom>
              <a:avLst/>
              <a:gdLst/>
              <a:ahLst/>
              <a:cxnLst/>
              <a:rect l="l" t="t" r="r" b="b"/>
              <a:pathLst>
                <a:path w="1355" h="1418" extrusionOk="0">
                  <a:moveTo>
                    <a:pt x="0" y="0"/>
                  </a:moveTo>
                  <a:lnTo>
                    <a:pt x="0" y="1418"/>
                  </a:lnTo>
                  <a:lnTo>
                    <a:pt x="1355" y="1418"/>
                  </a:lnTo>
                  <a:lnTo>
                    <a:pt x="135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0" name="Google Shape;7290;p50"/>
            <p:cNvSpPr/>
            <p:nvPr/>
          </p:nvSpPr>
          <p:spPr>
            <a:xfrm>
              <a:off x="-32669600" y="3381650"/>
              <a:ext cx="33875" cy="51225"/>
            </a:xfrm>
            <a:custGeom>
              <a:avLst/>
              <a:gdLst/>
              <a:ahLst/>
              <a:cxnLst/>
              <a:rect l="l" t="t" r="r" b="b"/>
              <a:pathLst>
                <a:path w="1355" h="2049" extrusionOk="0">
                  <a:moveTo>
                    <a:pt x="0" y="0"/>
                  </a:moveTo>
                  <a:lnTo>
                    <a:pt x="0" y="2048"/>
                  </a:lnTo>
                  <a:lnTo>
                    <a:pt x="1008" y="2048"/>
                  </a:lnTo>
                  <a:cubicBezTo>
                    <a:pt x="1197" y="2048"/>
                    <a:pt x="1355" y="1891"/>
                    <a:pt x="1355" y="1702"/>
                  </a:cubicBezTo>
                  <a:lnTo>
                    <a:pt x="135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291" name="Google Shape;7291;p50"/>
          <p:cNvGrpSpPr/>
          <p:nvPr/>
        </p:nvGrpSpPr>
        <p:grpSpPr>
          <a:xfrm>
            <a:off x="4402567" y="3473717"/>
            <a:ext cx="335836" cy="334031"/>
            <a:chOff x="-32927950" y="3586425"/>
            <a:chExt cx="293025" cy="291450"/>
          </a:xfrm>
          <a:solidFill>
            <a:srgbClr val="171536"/>
          </a:solidFill>
        </p:grpSpPr>
        <p:sp>
          <p:nvSpPr>
            <p:cNvPr id="7292" name="Google Shape;7292;p50"/>
            <p:cNvSpPr/>
            <p:nvPr/>
          </p:nvSpPr>
          <p:spPr>
            <a:xfrm>
              <a:off x="-32927950" y="3843975"/>
              <a:ext cx="293025" cy="33900"/>
            </a:xfrm>
            <a:custGeom>
              <a:avLst/>
              <a:gdLst/>
              <a:ahLst/>
              <a:cxnLst/>
              <a:rect l="l" t="t" r="r" b="b"/>
              <a:pathLst>
                <a:path w="11721" h="1356" extrusionOk="0">
                  <a:moveTo>
                    <a:pt x="662" y="1"/>
                  </a:moveTo>
                  <a:cubicBezTo>
                    <a:pt x="284" y="1"/>
                    <a:pt x="1" y="316"/>
                    <a:pt x="1" y="662"/>
                  </a:cubicBezTo>
                  <a:lnTo>
                    <a:pt x="1" y="1009"/>
                  </a:lnTo>
                  <a:cubicBezTo>
                    <a:pt x="1" y="1198"/>
                    <a:pt x="158" y="1355"/>
                    <a:pt x="347" y="1355"/>
                  </a:cubicBezTo>
                  <a:lnTo>
                    <a:pt x="11342" y="1355"/>
                  </a:lnTo>
                  <a:cubicBezTo>
                    <a:pt x="11563" y="1355"/>
                    <a:pt x="11720" y="1198"/>
                    <a:pt x="11720" y="1009"/>
                  </a:cubicBezTo>
                  <a:lnTo>
                    <a:pt x="11720" y="694"/>
                  </a:lnTo>
                  <a:cubicBezTo>
                    <a:pt x="11689" y="316"/>
                    <a:pt x="11374" y="1"/>
                    <a:pt x="1099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3" name="Google Shape;7293;p50"/>
            <p:cNvSpPr/>
            <p:nvPr/>
          </p:nvSpPr>
          <p:spPr>
            <a:xfrm>
              <a:off x="-32872025" y="3723475"/>
              <a:ext cx="180400" cy="52000"/>
            </a:xfrm>
            <a:custGeom>
              <a:avLst/>
              <a:gdLst/>
              <a:ahLst/>
              <a:cxnLst/>
              <a:rect l="l" t="t" r="r" b="b"/>
              <a:pathLst>
                <a:path w="7216" h="2080" extrusionOk="0">
                  <a:moveTo>
                    <a:pt x="757" y="1"/>
                  </a:moveTo>
                  <a:lnTo>
                    <a:pt x="0" y="2080"/>
                  </a:lnTo>
                  <a:lnTo>
                    <a:pt x="7215" y="2080"/>
                  </a:lnTo>
                  <a:lnTo>
                    <a:pt x="6522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4" name="Google Shape;7294;p50"/>
            <p:cNvSpPr/>
            <p:nvPr/>
          </p:nvSpPr>
          <p:spPr>
            <a:xfrm>
              <a:off x="-32890150" y="3792775"/>
              <a:ext cx="217425" cy="33900"/>
            </a:xfrm>
            <a:custGeom>
              <a:avLst/>
              <a:gdLst/>
              <a:ahLst/>
              <a:cxnLst/>
              <a:rect l="l" t="t" r="r" b="b"/>
              <a:pathLst>
                <a:path w="8697" h="1356" extrusionOk="0">
                  <a:moveTo>
                    <a:pt x="505" y="1"/>
                  </a:moveTo>
                  <a:lnTo>
                    <a:pt x="1" y="1356"/>
                  </a:lnTo>
                  <a:lnTo>
                    <a:pt x="8696" y="1356"/>
                  </a:lnTo>
                  <a:lnTo>
                    <a:pt x="8224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5" name="Google Shape;7295;p50"/>
            <p:cNvSpPr/>
            <p:nvPr/>
          </p:nvSpPr>
          <p:spPr>
            <a:xfrm>
              <a:off x="-32822400" y="3586425"/>
              <a:ext cx="82725" cy="52800"/>
            </a:xfrm>
            <a:custGeom>
              <a:avLst/>
              <a:gdLst/>
              <a:ahLst/>
              <a:cxnLst/>
              <a:rect l="l" t="t" r="r" b="b"/>
              <a:pathLst>
                <a:path w="3309" h="2112" extrusionOk="0">
                  <a:moveTo>
                    <a:pt x="1639" y="1"/>
                  </a:moveTo>
                  <a:cubicBezTo>
                    <a:pt x="1103" y="1"/>
                    <a:pt x="599" y="379"/>
                    <a:pt x="441" y="883"/>
                  </a:cubicBezTo>
                  <a:lnTo>
                    <a:pt x="0" y="2112"/>
                  </a:lnTo>
                  <a:lnTo>
                    <a:pt x="3308" y="2112"/>
                  </a:lnTo>
                  <a:lnTo>
                    <a:pt x="2867" y="883"/>
                  </a:lnTo>
                  <a:cubicBezTo>
                    <a:pt x="2678" y="316"/>
                    <a:pt x="2206" y="1"/>
                    <a:pt x="163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6" name="Google Shape;7296;p50"/>
            <p:cNvSpPr/>
            <p:nvPr/>
          </p:nvSpPr>
          <p:spPr>
            <a:xfrm>
              <a:off x="-32846825" y="3655750"/>
              <a:ext cx="131550" cy="51200"/>
            </a:xfrm>
            <a:custGeom>
              <a:avLst/>
              <a:gdLst/>
              <a:ahLst/>
              <a:cxnLst/>
              <a:rect l="l" t="t" r="r" b="b"/>
              <a:pathLst>
                <a:path w="5262" h="2048" extrusionOk="0">
                  <a:moveTo>
                    <a:pt x="694" y="0"/>
                  </a:moveTo>
                  <a:lnTo>
                    <a:pt x="1" y="2048"/>
                  </a:lnTo>
                  <a:lnTo>
                    <a:pt x="5262" y="2048"/>
                  </a:lnTo>
                  <a:lnTo>
                    <a:pt x="4506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297" name="Google Shape;7297;p50"/>
          <p:cNvGrpSpPr/>
          <p:nvPr/>
        </p:nvGrpSpPr>
        <p:grpSpPr>
          <a:xfrm>
            <a:off x="4403025" y="3884006"/>
            <a:ext cx="334919" cy="335836"/>
            <a:chOff x="-32927950" y="3944800"/>
            <a:chExt cx="292225" cy="293025"/>
          </a:xfrm>
          <a:solidFill>
            <a:srgbClr val="171536"/>
          </a:solidFill>
        </p:grpSpPr>
        <p:sp>
          <p:nvSpPr>
            <p:cNvPr id="7298" name="Google Shape;7298;p50"/>
            <p:cNvSpPr/>
            <p:nvPr/>
          </p:nvSpPr>
          <p:spPr>
            <a:xfrm>
              <a:off x="-32927950" y="3944800"/>
              <a:ext cx="69325" cy="292225"/>
            </a:xfrm>
            <a:custGeom>
              <a:avLst/>
              <a:gdLst/>
              <a:ahLst/>
              <a:cxnLst/>
              <a:rect l="l" t="t" r="r" b="b"/>
              <a:pathLst>
                <a:path w="2773" h="11689" extrusionOk="0">
                  <a:moveTo>
                    <a:pt x="1418" y="0"/>
                  </a:moveTo>
                  <a:cubicBezTo>
                    <a:pt x="1072" y="0"/>
                    <a:pt x="757" y="315"/>
                    <a:pt x="757" y="662"/>
                  </a:cubicBezTo>
                  <a:lnTo>
                    <a:pt x="757" y="9578"/>
                  </a:lnTo>
                  <a:cubicBezTo>
                    <a:pt x="757" y="9830"/>
                    <a:pt x="914" y="10050"/>
                    <a:pt x="1103" y="10176"/>
                  </a:cubicBezTo>
                  <a:lnTo>
                    <a:pt x="1103" y="10996"/>
                  </a:lnTo>
                  <a:lnTo>
                    <a:pt x="347" y="10996"/>
                  </a:lnTo>
                  <a:cubicBezTo>
                    <a:pt x="158" y="10996"/>
                    <a:pt x="1" y="11153"/>
                    <a:pt x="1" y="11342"/>
                  </a:cubicBezTo>
                  <a:cubicBezTo>
                    <a:pt x="1" y="11531"/>
                    <a:pt x="158" y="11689"/>
                    <a:pt x="347" y="11689"/>
                  </a:cubicBezTo>
                  <a:lnTo>
                    <a:pt x="2395" y="11689"/>
                  </a:lnTo>
                  <a:cubicBezTo>
                    <a:pt x="2616" y="11689"/>
                    <a:pt x="2773" y="11531"/>
                    <a:pt x="2773" y="11342"/>
                  </a:cubicBezTo>
                  <a:cubicBezTo>
                    <a:pt x="2773" y="11153"/>
                    <a:pt x="2616" y="10996"/>
                    <a:pt x="2395" y="10996"/>
                  </a:cubicBezTo>
                  <a:lnTo>
                    <a:pt x="1733" y="10996"/>
                  </a:lnTo>
                  <a:lnTo>
                    <a:pt x="1733" y="10176"/>
                  </a:lnTo>
                  <a:cubicBezTo>
                    <a:pt x="1922" y="10050"/>
                    <a:pt x="2080" y="9861"/>
                    <a:pt x="2080" y="9578"/>
                  </a:cubicBezTo>
                  <a:lnTo>
                    <a:pt x="2080" y="662"/>
                  </a:lnTo>
                  <a:cubicBezTo>
                    <a:pt x="2080" y="284"/>
                    <a:pt x="1765" y="0"/>
                    <a:pt x="141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9" name="Google Shape;7299;p50"/>
            <p:cNvSpPr/>
            <p:nvPr/>
          </p:nvSpPr>
          <p:spPr>
            <a:xfrm>
              <a:off x="-32720800" y="4057425"/>
              <a:ext cx="85075" cy="25225"/>
            </a:xfrm>
            <a:custGeom>
              <a:avLst/>
              <a:gdLst/>
              <a:ahLst/>
              <a:cxnLst/>
              <a:rect l="l" t="t" r="r" b="b"/>
              <a:pathLst>
                <a:path w="3403" h="1009" extrusionOk="0">
                  <a:moveTo>
                    <a:pt x="505" y="1"/>
                  </a:moveTo>
                  <a:cubicBezTo>
                    <a:pt x="221" y="1"/>
                    <a:pt x="0" y="221"/>
                    <a:pt x="0" y="505"/>
                  </a:cubicBezTo>
                  <a:cubicBezTo>
                    <a:pt x="0" y="788"/>
                    <a:pt x="221" y="1009"/>
                    <a:pt x="505" y="1009"/>
                  </a:cubicBezTo>
                  <a:lnTo>
                    <a:pt x="2899" y="1009"/>
                  </a:lnTo>
                  <a:cubicBezTo>
                    <a:pt x="3182" y="1009"/>
                    <a:pt x="3403" y="788"/>
                    <a:pt x="3403" y="505"/>
                  </a:cubicBezTo>
                  <a:cubicBezTo>
                    <a:pt x="3403" y="190"/>
                    <a:pt x="3182" y="1"/>
                    <a:pt x="289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0" name="Google Shape;7300;p50"/>
            <p:cNvSpPr/>
            <p:nvPr/>
          </p:nvSpPr>
          <p:spPr>
            <a:xfrm>
              <a:off x="-32720800" y="4099950"/>
              <a:ext cx="85075" cy="25225"/>
            </a:xfrm>
            <a:custGeom>
              <a:avLst/>
              <a:gdLst/>
              <a:ahLst/>
              <a:cxnLst/>
              <a:rect l="l" t="t" r="r" b="b"/>
              <a:pathLst>
                <a:path w="3403" h="1009" extrusionOk="0">
                  <a:moveTo>
                    <a:pt x="505" y="1"/>
                  </a:moveTo>
                  <a:cubicBezTo>
                    <a:pt x="221" y="1"/>
                    <a:pt x="0" y="221"/>
                    <a:pt x="0" y="505"/>
                  </a:cubicBezTo>
                  <a:cubicBezTo>
                    <a:pt x="0" y="788"/>
                    <a:pt x="221" y="1009"/>
                    <a:pt x="505" y="1009"/>
                  </a:cubicBezTo>
                  <a:lnTo>
                    <a:pt x="2899" y="1009"/>
                  </a:lnTo>
                  <a:cubicBezTo>
                    <a:pt x="3182" y="1009"/>
                    <a:pt x="3403" y="788"/>
                    <a:pt x="3403" y="505"/>
                  </a:cubicBezTo>
                  <a:cubicBezTo>
                    <a:pt x="3403" y="221"/>
                    <a:pt x="3182" y="1"/>
                    <a:pt x="289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1" name="Google Shape;7301;p50"/>
            <p:cNvSpPr/>
            <p:nvPr/>
          </p:nvSpPr>
          <p:spPr>
            <a:xfrm>
              <a:off x="-32720800" y="4141700"/>
              <a:ext cx="67750" cy="26025"/>
            </a:xfrm>
            <a:custGeom>
              <a:avLst/>
              <a:gdLst/>
              <a:ahLst/>
              <a:cxnLst/>
              <a:rect l="l" t="t" r="r" b="b"/>
              <a:pathLst>
                <a:path w="2710" h="1041" extrusionOk="0">
                  <a:moveTo>
                    <a:pt x="505" y="1"/>
                  </a:moveTo>
                  <a:cubicBezTo>
                    <a:pt x="221" y="1"/>
                    <a:pt x="0" y="253"/>
                    <a:pt x="0" y="536"/>
                  </a:cubicBezTo>
                  <a:cubicBezTo>
                    <a:pt x="0" y="788"/>
                    <a:pt x="221" y="1040"/>
                    <a:pt x="505" y="1040"/>
                  </a:cubicBezTo>
                  <a:lnTo>
                    <a:pt x="2206" y="1040"/>
                  </a:lnTo>
                  <a:cubicBezTo>
                    <a:pt x="2458" y="1040"/>
                    <a:pt x="2710" y="788"/>
                    <a:pt x="2710" y="536"/>
                  </a:cubicBezTo>
                  <a:cubicBezTo>
                    <a:pt x="2710" y="253"/>
                    <a:pt x="2521" y="1"/>
                    <a:pt x="220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2" name="Google Shape;7302;p50"/>
            <p:cNvSpPr/>
            <p:nvPr/>
          </p:nvSpPr>
          <p:spPr>
            <a:xfrm>
              <a:off x="-32754675" y="3944800"/>
              <a:ext cx="51225" cy="52000"/>
            </a:xfrm>
            <a:custGeom>
              <a:avLst/>
              <a:gdLst/>
              <a:ahLst/>
              <a:cxnLst/>
              <a:rect l="l" t="t" r="r" b="b"/>
              <a:pathLst>
                <a:path w="2049" h="2080" extrusionOk="0">
                  <a:moveTo>
                    <a:pt x="1702" y="0"/>
                  </a:moveTo>
                  <a:cubicBezTo>
                    <a:pt x="757" y="0"/>
                    <a:pt x="1" y="788"/>
                    <a:pt x="1" y="1733"/>
                  </a:cubicBezTo>
                  <a:lnTo>
                    <a:pt x="1" y="2080"/>
                  </a:lnTo>
                  <a:lnTo>
                    <a:pt x="2049" y="2080"/>
                  </a:lnTo>
                  <a:lnTo>
                    <a:pt x="2049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3" name="Google Shape;7303;p50"/>
            <p:cNvSpPr/>
            <p:nvPr/>
          </p:nvSpPr>
          <p:spPr>
            <a:xfrm>
              <a:off x="-32687725" y="3944800"/>
              <a:ext cx="34675" cy="55150"/>
            </a:xfrm>
            <a:custGeom>
              <a:avLst/>
              <a:gdLst/>
              <a:ahLst/>
              <a:cxnLst/>
              <a:rect l="l" t="t" r="r" b="b"/>
              <a:pathLst>
                <a:path w="1387" h="2206" extrusionOk="0">
                  <a:moveTo>
                    <a:pt x="1" y="0"/>
                  </a:moveTo>
                  <a:lnTo>
                    <a:pt x="1" y="2111"/>
                  </a:lnTo>
                  <a:lnTo>
                    <a:pt x="883" y="2111"/>
                  </a:lnTo>
                  <a:cubicBezTo>
                    <a:pt x="1072" y="2111"/>
                    <a:pt x="1261" y="2143"/>
                    <a:pt x="1387" y="2206"/>
                  </a:cubicBezTo>
                  <a:lnTo>
                    <a:pt x="1387" y="1040"/>
                  </a:lnTo>
                  <a:cubicBezTo>
                    <a:pt x="1387" y="473"/>
                    <a:pt x="914" y="0"/>
                    <a:pt x="3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4" name="Google Shape;7304;p50"/>
            <p:cNvSpPr/>
            <p:nvPr/>
          </p:nvSpPr>
          <p:spPr>
            <a:xfrm>
              <a:off x="-32860200" y="4014100"/>
              <a:ext cx="207150" cy="153625"/>
            </a:xfrm>
            <a:custGeom>
              <a:avLst/>
              <a:gdLst/>
              <a:ahLst/>
              <a:cxnLst/>
              <a:rect l="l" t="t" r="r" b="b"/>
              <a:pathLst>
                <a:path w="8286" h="6145" extrusionOk="0">
                  <a:moveTo>
                    <a:pt x="0" y="1"/>
                  </a:moveTo>
                  <a:lnTo>
                    <a:pt x="0" y="6144"/>
                  </a:lnTo>
                  <a:lnTo>
                    <a:pt x="378" y="6144"/>
                  </a:lnTo>
                  <a:cubicBezTo>
                    <a:pt x="756" y="6144"/>
                    <a:pt x="1071" y="5892"/>
                    <a:pt x="1260" y="5577"/>
                  </a:cubicBezTo>
                  <a:lnTo>
                    <a:pt x="2016" y="5955"/>
                  </a:lnTo>
                  <a:cubicBezTo>
                    <a:pt x="2268" y="6050"/>
                    <a:pt x="2552" y="6144"/>
                    <a:pt x="2773" y="6144"/>
                  </a:cubicBezTo>
                  <a:lnTo>
                    <a:pt x="3497" y="6144"/>
                  </a:lnTo>
                  <a:lnTo>
                    <a:pt x="3497" y="3057"/>
                  </a:lnTo>
                  <a:cubicBezTo>
                    <a:pt x="3214" y="3309"/>
                    <a:pt x="2867" y="3435"/>
                    <a:pt x="2457" y="3435"/>
                  </a:cubicBezTo>
                  <a:cubicBezTo>
                    <a:pt x="2268" y="3435"/>
                    <a:pt x="2111" y="3277"/>
                    <a:pt x="2111" y="3057"/>
                  </a:cubicBezTo>
                  <a:cubicBezTo>
                    <a:pt x="2111" y="2868"/>
                    <a:pt x="2268" y="2710"/>
                    <a:pt x="2457" y="2710"/>
                  </a:cubicBezTo>
                  <a:cubicBezTo>
                    <a:pt x="3025" y="2710"/>
                    <a:pt x="3497" y="2238"/>
                    <a:pt x="3497" y="1702"/>
                  </a:cubicBezTo>
                  <a:lnTo>
                    <a:pt x="3497" y="1009"/>
                  </a:lnTo>
                  <a:lnTo>
                    <a:pt x="7782" y="1009"/>
                  </a:lnTo>
                  <a:cubicBezTo>
                    <a:pt x="8065" y="1009"/>
                    <a:pt x="8286" y="788"/>
                    <a:pt x="8286" y="505"/>
                  </a:cubicBezTo>
                  <a:cubicBezTo>
                    <a:pt x="8286" y="221"/>
                    <a:pt x="8065" y="1"/>
                    <a:pt x="7782" y="1"/>
                  </a:cubicBezTo>
                  <a:lnTo>
                    <a:pt x="3560" y="1"/>
                  </a:lnTo>
                  <a:cubicBezTo>
                    <a:pt x="3308" y="1"/>
                    <a:pt x="2899" y="158"/>
                    <a:pt x="2583" y="442"/>
                  </a:cubicBezTo>
                  <a:cubicBezTo>
                    <a:pt x="2426" y="599"/>
                    <a:pt x="2205" y="662"/>
                    <a:pt x="1985" y="662"/>
                  </a:cubicBezTo>
                  <a:lnTo>
                    <a:pt x="1323" y="662"/>
                  </a:lnTo>
                  <a:cubicBezTo>
                    <a:pt x="1166" y="284"/>
                    <a:pt x="788" y="1"/>
                    <a:pt x="37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5" name="Google Shape;7305;p50"/>
            <p:cNvSpPr/>
            <p:nvPr/>
          </p:nvSpPr>
          <p:spPr>
            <a:xfrm>
              <a:off x="-32755450" y="4055850"/>
              <a:ext cx="51200" cy="181175"/>
            </a:xfrm>
            <a:custGeom>
              <a:avLst/>
              <a:gdLst/>
              <a:ahLst/>
              <a:cxnLst/>
              <a:rect l="l" t="t" r="r" b="b"/>
              <a:pathLst>
                <a:path w="2048" h="7247" extrusionOk="0">
                  <a:moveTo>
                    <a:pt x="0" y="1"/>
                  </a:moveTo>
                  <a:lnTo>
                    <a:pt x="0" y="64"/>
                  </a:lnTo>
                  <a:lnTo>
                    <a:pt x="0" y="5514"/>
                  </a:lnTo>
                  <a:cubicBezTo>
                    <a:pt x="0" y="6459"/>
                    <a:pt x="756" y="7247"/>
                    <a:pt x="1701" y="7247"/>
                  </a:cubicBezTo>
                  <a:lnTo>
                    <a:pt x="2048" y="7247"/>
                  </a:lnTo>
                  <a:lnTo>
                    <a:pt x="2048" y="5167"/>
                  </a:lnTo>
                  <a:lnTo>
                    <a:pt x="1891" y="5167"/>
                  </a:lnTo>
                  <a:cubicBezTo>
                    <a:pt x="1229" y="5167"/>
                    <a:pt x="725" y="4632"/>
                    <a:pt x="725" y="4002"/>
                  </a:cubicBezTo>
                  <a:cubicBezTo>
                    <a:pt x="725" y="3624"/>
                    <a:pt x="882" y="3372"/>
                    <a:pt x="1071" y="3120"/>
                  </a:cubicBezTo>
                  <a:cubicBezTo>
                    <a:pt x="819" y="2899"/>
                    <a:pt x="725" y="2615"/>
                    <a:pt x="725" y="2269"/>
                  </a:cubicBezTo>
                  <a:cubicBezTo>
                    <a:pt x="725" y="1922"/>
                    <a:pt x="882" y="1639"/>
                    <a:pt x="1071" y="1387"/>
                  </a:cubicBezTo>
                  <a:cubicBezTo>
                    <a:pt x="819" y="1166"/>
                    <a:pt x="725" y="883"/>
                    <a:pt x="725" y="536"/>
                  </a:cubicBezTo>
                  <a:cubicBezTo>
                    <a:pt x="725" y="316"/>
                    <a:pt x="756" y="190"/>
                    <a:pt x="81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6" name="Google Shape;7306;p50"/>
            <p:cNvSpPr/>
            <p:nvPr/>
          </p:nvSpPr>
          <p:spPr>
            <a:xfrm>
              <a:off x="-32686925" y="4182650"/>
              <a:ext cx="34675" cy="55175"/>
            </a:xfrm>
            <a:custGeom>
              <a:avLst/>
              <a:gdLst/>
              <a:ahLst/>
              <a:cxnLst/>
              <a:rect l="l" t="t" r="r" b="b"/>
              <a:pathLst>
                <a:path w="1387" h="2207" extrusionOk="0">
                  <a:moveTo>
                    <a:pt x="1386" y="1"/>
                  </a:moveTo>
                  <a:cubicBezTo>
                    <a:pt x="1229" y="64"/>
                    <a:pt x="1071" y="95"/>
                    <a:pt x="882" y="95"/>
                  </a:cubicBezTo>
                  <a:lnTo>
                    <a:pt x="0" y="95"/>
                  </a:lnTo>
                  <a:lnTo>
                    <a:pt x="0" y="2206"/>
                  </a:lnTo>
                  <a:lnTo>
                    <a:pt x="378" y="2206"/>
                  </a:lnTo>
                  <a:cubicBezTo>
                    <a:pt x="914" y="2206"/>
                    <a:pt x="1386" y="1734"/>
                    <a:pt x="1386" y="1167"/>
                  </a:cubicBezTo>
                  <a:lnTo>
                    <a:pt x="1386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07" name="Google Shape;7307;p50"/>
          <p:cNvGrpSpPr/>
          <p:nvPr/>
        </p:nvGrpSpPr>
        <p:grpSpPr>
          <a:xfrm>
            <a:off x="6508199" y="3057025"/>
            <a:ext cx="334919" cy="334260"/>
            <a:chOff x="-31094350" y="3194000"/>
            <a:chExt cx="292225" cy="291650"/>
          </a:xfrm>
          <a:solidFill>
            <a:srgbClr val="171536"/>
          </a:solidFill>
        </p:grpSpPr>
        <p:sp>
          <p:nvSpPr>
            <p:cNvPr id="7308" name="Google Shape;7308;p50"/>
            <p:cNvSpPr/>
            <p:nvPr/>
          </p:nvSpPr>
          <p:spPr>
            <a:xfrm>
              <a:off x="-31033700" y="3194000"/>
              <a:ext cx="103200" cy="34100"/>
            </a:xfrm>
            <a:custGeom>
              <a:avLst/>
              <a:gdLst/>
              <a:ahLst/>
              <a:cxnLst/>
              <a:rect l="l" t="t" r="r" b="b"/>
              <a:pathLst>
                <a:path w="4128" h="1364" extrusionOk="0">
                  <a:moveTo>
                    <a:pt x="645" y="0"/>
                  </a:moveTo>
                  <a:cubicBezTo>
                    <a:pt x="263" y="0"/>
                    <a:pt x="0" y="296"/>
                    <a:pt x="0" y="670"/>
                  </a:cubicBezTo>
                  <a:lnTo>
                    <a:pt x="0" y="1016"/>
                  </a:lnTo>
                  <a:cubicBezTo>
                    <a:pt x="0" y="1205"/>
                    <a:pt x="158" y="1363"/>
                    <a:pt x="347" y="1363"/>
                  </a:cubicBezTo>
                  <a:lnTo>
                    <a:pt x="3781" y="1363"/>
                  </a:lnTo>
                  <a:cubicBezTo>
                    <a:pt x="3970" y="1363"/>
                    <a:pt x="4127" y="1205"/>
                    <a:pt x="4127" y="1016"/>
                  </a:cubicBezTo>
                  <a:lnTo>
                    <a:pt x="4127" y="670"/>
                  </a:lnTo>
                  <a:cubicBezTo>
                    <a:pt x="4127" y="260"/>
                    <a:pt x="3812" y="8"/>
                    <a:pt x="3466" y="8"/>
                  </a:cubicBezTo>
                  <a:lnTo>
                    <a:pt x="756" y="8"/>
                  </a:lnTo>
                  <a:cubicBezTo>
                    <a:pt x="718" y="3"/>
                    <a:pt x="681" y="0"/>
                    <a:pt x="64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9" name="Google Shape;7309;p50"/>
            <p:cNvSpPr/>
            <p:nvPr/>
          </p:nvSpPr>
          <p:spPr>
            <a:xfrm>
              <a:off x="-31042375" y="3346200"/>
              <a:ext cx="16550" cy="18150"/>
            </a:xfrm>
            <a:custGeom>
              <a:avLst/>
              <a:gdLst/>
              <a:ahLst/>
              <a:cxnLst/>
              <a:rect l="l" t="t" r="r" b="b"/>
              <a:pathLst>
                <a:path w="662" h="726" extrusionOk="0">
                  <a:moveTo>
                    <a:pt x="1" y="1"/>
                  </a:moveTo>
                  <a:lnTo>
                    <a:pt x="1" y="725"/>
                  </a:lnTo>
                  <a:lnTo>
                    <a:pt x="662" y="725"/>
                  </a:lnTo>
                  <a:lnTo>
                    <a:pt x="662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0" name="Google Shape;7310;p50"/>
            <p:cNvSpPr/>
            <p:nvPr/>
          </p:nvSpPr>
          <p:spPr>
            <a:xfrm>
              <a:off x="-31042375" y="3278475"/>
              <a:ext cx="16550" cy="1655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1" y="0"/>
                  </a:moveTo>
                  <a:lnTo>
                    <a:pt x="1" y="662"/>
                  </a:lnTo>
                  <a:lnTo>
                    <a:pt x="662" y="662"/>
                  </a:lnTo>
                  <a:lnTo>
                    <a:pt x="662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1" name="Google Shape;7311;p50"/>
            <p:cNvSpPr/>
            <p:nvPr/>
          </p:nvSpPr>
          <p:spPr>
            <a:xfrm>
              <a:off x="-31042375" y="3416300"/>
              <a:ext cx="16550" cy="16575"/>
            </a:xfrm>
            <a:custGeom>
              <a:avLst/>
              <a:gdLst/>
              <a:ahLst/>
              <a:cxnLst/>
              <a:rect l="l" t="t" r="r" b="b"/>
              <a:pathLst>
                <a:path w="662" h="663" extrusionOk="0">
                  <a:moveTo>
                    <a:pt x="1" y="1"/>
                  </a:moveTo>
                  <a:lnTo>
                    <a:pt x="1" y="662"/>
                  </a:lnTo>
                  <a:lnTo>
                    <a:pt x="662" y="662"/>
                  </a:lnTo>
                  <a:lnTo>
                    <a:pt x="662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2" name="Google Shape;7312;p50"/>
            <p:cNvSpPr/>
            <p:nvPr/>
          </p:nvSpPr>
          <p:spPr>
            <a:xfrm>
              <a:off x="-31094350" y="3210725"/>
              <a:ext cx="222900" cy="274925"/>
            </a:xfrm>
            <a:custGeom>
              <a:avLst/>
              <a:gdLst/>
              <a:ahLst/>
              <a:cxnLst/>
              <a:rect l="l" t="t" r="r" b="b"/>
              <a:pathLst>
                <a:path w="8916" h="10997" extrusionOk="0">
                  <a:moveTo>
                    <a:pt x="7183" y="2049"/>
                  </a:moveTo>
                  <a:cubicBezTo>
                    <a:pt x="7404" y="2049"/>
                    <a:pt x="7561" y="2206"/>
                    <a:pt x="7561" y="2395"/>
                  </a:cubicBezTo>
                  <a:cubicBezTo>
                    <a:pt x="7561" y="2584"/>
                    <a:pt x="7404" y="2742"/>
                    <a:pt x="7183" y="2742"/>
                  </a:cubicBezTo>
                  <a:lnTo>
                    <a:pt x="4474" y="2742"/>
                  </a:lnTo>
                  <a:cubicBezTo>
                    <a:pt x="4285" y="2742"/>
                    <a:pt x="4127" y="2584"/>
                    <a:pt x="4127" y="2395"/>
                  </a:cubicBezTo>
                  <a:cubicBezTo>
                    <a:pt x="4127" y="2206"/>
                    <a:pt x="4285" y="2049"/>
                    <a:pt x="4474" y="2049"/>
                  </a:cubicBezTo>
                  <a:close/>
                  <a:moveTo>
                    <a:pt x="3151" y="2017"/>
                  </a:moveTo>
                  <a:cubicBezTo>
                    <a:pt x="3340" y="2017"/>
                    <a:pt x="3497" y="2175"/>
                    <a:pt x="3497" y="2364"/>
                  </a:cubicBezTo>
                  <a:lnTo>
                    <a:pt x="3497" y="3750"/>
                  </a:lnTo>
                  <a:cubicBezTo>
                    <a:pt x="3497" y="3939"/>
                    <a:pt x="3340" y="4097"/>
                    <a:pt x="3151" y="4097"/>
                  </a:cubicBezTo>
                  <a:lnTo>
                    <a:pt x="1764" y="4097"/>
                  </a:lnTo>
                  <a:cubicBezTo>
                    <a:pt x="1575" y="4097"/>
                    <a:pt x="1418" y="3939"/>
                    <a:pt x="1418" y="3750"/>
                  </a:cubicBezTo>
                  <a:lnTo>
                    <a:pt x="1418" y="2364"/>
                  </a:lnTo>
                  <a:cubicBezTo>
                    <a:pt x="1418" y="2175"/>
                    <a:pt x="1575" y="2017"/>
                    <a:pt x="1764" y="2017"/>
                  </a:cubicBezTo>
                  <a:close/>
                  <a:moveTo>
                    <a:pt x="5860" y="3372"/>
                  </a:moveTo>
                  <a:cubicBezTo>
                    <a:pt x="6049" y="3372"/>
                    <a:pt x="6207" y="3529"/>
                    <a:pt x="6207" y="3750"/>
                  </a:cubicBezTo>
                  <a:cubicBezTo>
                    <a:pt x="6207" y="3939"/>
                    <a:pt x="6049" y="4097"/>
                    <a:pt x="5860" y="4097"/>
                  </a:cubicBezTo>
                  <a:lnTo>
                    <a:pt x="4474" y="4097"/>
                  </a:lnTo>
                  <a:cubicBezTo>
                    <a:pt x="4285" y="4097"/>
                    <a:pt x="4127" y="3939"/>
                    <a:pt x="4127" y="3750"/>
                  </a:cubicBezTo>
                  <a:cubicBezTo>
                    <a:pt x="4127" y="3529"/>
                    <a:pt x="4285" y="3372"/>
                    <a:pt x="4474" y="3372"/>
                  </a:cubicBezTo>
                  <a:close/>
                  <a:moveTo>
                    <a:pt x="7183" y="4758"/>
                  </a:moveTo>
                  <a:cubicBezTo>
                    <a:pt x="7404" y="4758"/>
                    <a:pt x="7561" y="4916"/>
                    <a:pt x="7561" y="5105"/>
                  </a:cubicBezTo>
                  <a:cubicBezTo>
                    <a:pt x="7561" y="5325"/>
                    <a:pt x="7404" y="5483"/>
                    <a:pt x="7183" y="5483"/>
                  </a:cubicBezTo>
                  <a:lnTo>
                    <a:pt x="4474" y="5483"/>
                  </a:lnTo>
                  <a:cubicBezTo>
                    <a:pt x="4285" y="5483"/>
                    <a:pt x="4127" y="5325"/>
                    <a:pt x="4127" y="5105"/>
                  </a:cubicBezTo>
                  <a:cubicBezTo>
                    <a:pt x="4127" y="4916"/>
                    <a:pt x="4285" y="4758"/>
                    <a:pt x="4474" y="4758"/>
                  </a:cubicBezTo>
                  <a:close/>
                  <a:moveTo>
                    <a:pt x="3151" y="4758"/>
                  </a:moveTo>
                  <a:cubicBezTo>
                    <a:pt x="3340" y="4758"/>
                    <a:pt x="3497" y="4916"/>
                    <a:pt x="3497" y="5105"/>
                  </a:cubicBezTo>
                  <a:lnTo>
                    <a:pt x="3497" y="6491"/>
                  </a:lnTo>
                  <a:cubicBezTo>
                    <a:pt x="3497" y="6680"/>
                    <a:pt x="3340" y="6837"/>
                    <a:pt x="3151" y="6837"/>
                  </a:cubicBezTo>
                  <a:lnTo>
                    <a:pt x="1764" y="6837"/>
                  </a:lnTo>
                  <a:cubicBezTo>
                    <a:pt x="1575" y="6837"/>
                    <a:pt x="1418" y="6680"/>
                    <a:pt x="1418" y="6491"/>
                  </a:cubicBezTo>
                  <a:lnTo>
                    <a:pt x="1418" y="5105"/>
                  </a:lnTo>
                  <a:cubicBezTo>
                    <a:pt x="1418" y="4916"/>
                    <a:pt x="1575" y="4758"/>
                    <a:pt x="1764" y="4758"/>
                  </a:cubicBezTo>
                  <a:close/>
                  <a:moveTo>
                    <a:pt x="5860" y="6144"/>
                  </a:moveTo>
                  <a:cubicBezTo>
                    <a:pt x="6049" y="6144"/>
                    <a:pt x="6207" y="6302"/>
                    <a:pt x="6207" y="6491"/>
                  </a:cubicBezTo>
                  <a:cubicBezTo>
                    <a:pt x="6207" y="6680"/>
                    <a:pt x="6049" y="6837"/>
                    <a:pt x="5860" y="6837"/>
                  </a:cubicBezTo>
                  <a:lnTo>
                    <a:pt x="4474" y="6837"/>
                  </a:lnTo>
                  <a:cubicBezTo>
                    <a:pt x="4285" y="6837"/>
                    <a:pt x="4127" y="6680"/>
                    <a:pt x="4127" y="6491"/>
                  </a:cubicBezTo>
                  <a:cubicBezTo>
                    <a:pt x="4127" y="6302"/>
                    <a:pt x="4285" y="6144"/>
                    <a:pt x="4474" y="6144"/>
                  </a:cubicBezTo>
                  <a:close/>
                  <a:moveTo>
                    <a:pt x="7183" y="7562"/>
                  </a:moveTo>
                  <a:cubicBezTo>
                    <a:pt x="7404" y="7562"/>
                    <a:pt x="7561" y="7720"/>
                    <a:pt x="7561" y="7909"/>
                  </a:cubicBezTo>
                  <a:cubicBezTo>
                    <a:pt x="7561" y="8098"/>
                    <a:pt x="7404" y="8255"/>
                    <a:pt x="7183" y="8255"/>
                  </a:cubicBezTo>
                  <a:lnTo>
                    <a:pt x="4474" y="8255"/>
                  </a:lnTo>
                  <a:cubicBezTo>
                    <a:pt x="4285" y="8255"/>
                    <a:pt x="4127" y="8098"/>
                    <a:pt x="4127" y="7909"/>
                  </a:cubicBezTo>
                  <a:cubicBezTo>
                    <a:pt x="4127" y="7720"/>
                    <a:pt x="4285" y="7562"/>
                    <a:pt x="4474" y="7562"/>
                  </a:cubicBezTo>
                  <a:close/>
                  <a:moveTo>
                    <a:pt x="3151" y="7531"/>
                  </a:moveTo>
                  <a:cubicBezTo>
                    <a:pt x="3340" y="7531"/>
                    <a:pt x="3497" y="7657"/>
                    <a:pt x="3497" y="7877"/>
                  </a:cubicBezTo>
                  <a:lnTo>
                    <a:pt x="3497" y="9232"/>
                  </a:lnTo>
                  <a:cubicBezTo>
                    <a:pt x="3497" y="9452"/>
                    <a:pt x="3340" y="9610"/>
                    <a:pt x="3151" y="9610"/>
                  </a:cubicBezTo>
                  <a:lnTo>
                    <a:pt x="1764" y="9610"/>
                  </a:lnTo>
                  <a:cubicBezTo>
                    <a:pt x="1575" y="9610"/>
                    <a:pt x="1418" y="9452"/>
                    <a:pt x="1418" y="9232"/>
                  </a:cubicBezTo>
                  <a:lnTo>
                    <a:pt x="1418" y="7877"/>
                  </a:lnTo>
                  <a:cubicBezTo>
                    <a:pt x="1418" y="7657"/>
                    <a:pt x="1575" y="7531"/>
                    <a:pt x="1764" y="7531"/>
                  </a:cubicBezTo>
                  <a:close/>
                  <a:moveTo>
                    <a:pt x="5860" y="8885"/>
                  </a:moveTo>
                  <a:cubicBezTo>
                    <a:pt x="6049" y="8885"/>
                    <a:pt x="6207" y="9043"/>
                    <a:pt x="6207" y="9232"/>
                  </a:cubicBezTo>
                  <a:cubicBezTo>
                    <a:pt x="6207" y="9452"/>
                    <a:pt x="6049" y="9610"/>
                    <a:pt x="5860" y="9610"/>
                  </a:cubicBezTo>
                  <a:lnTo>
                    <a:pt x="4474" y="9610"/>
                  </a:lnTo>
                  <a:cubicBezTo>
                    <a:pt x="4285" y="9610"/>
                    <a:pt x="4127" y="9452"/>
                    <a:pt x="4127" y="9232"/>
                  </a:cubicBezTo>
                  <a:cubicBezTo>
                    <a:pt x="4127" y="9043"/>
                    <a:pt x="4285" y="8885"/>
                    <a:pt x="4474" y="8885"/>
                  </a:cubicBezTo>
                  <a:close/>
                  <a:moveTo>
                    <a:pt x="1040" y="1"/>
                  </a:moveTo>
                  <a:cubicBezTo>
                    <a:pt x="504" y="1"/>
                    <a:pt x="0" y="473"/>
                    <a:pt x="0" y="1009"/>
                  </a:cubicBezTo>
                  <a:lnTo>
                    <a:pt x="0" y="9956"/>
                  </a:lnTo>
                  <a:cubicBezTo>
                    <a:pt x="32" y="10524"/>
                    <a:pt x="504" y="10996"/>
                    <a:pt x="1040" y="10996"/>
                  </a:cubicBezTo>
                  <a:lnTo>
                    <a:pt x="7908" y="10996"/>
                  </a:lnTo>
                  <a:cubicBezTo>
                    <a:pt x="8444" y="10996"/>
                    <a:pt x="8916" y="10524"/>
                    <a:pt x="8916" y="9956"/>
                  </a:cubicBezTo>
                  <a:lnTo>
                    <a:pt x="8916" y="1009"/>
                  </a:lnTo>
                  <a:cubicBezTo>
                    <a:pt x="8916" y="473"/>
                    <a:pt x="8444" y="1"/>
                    <a:pt x="7908" y="1"/>
                  </a:cubicBezTo>
                  <a:lnTo>
                    <a:pt x="7183" y="1"/>
                  </a:lnTo>
                  <a:lnTo>
                    <a:pt x="7183" y="347"/>
                  </a:lnTo>
                  <a:cubicBezTo>
                    <a:pt x="7183" y="915"/>
                    <a:pt x="6711" y="1387"/>
                    <a:pt x="6175" y="1387"/>
                  </a:cubicBezTo>
                  <a:lnTo>
                    <a:pt x="2741" y="1387"/>
                  </a:lnTo>
                  <a:cubicBezTo>
                    <a:pt x="2206" y="1387"/>
                    <a:pt x="1733" y="915"/>
                    <a:pt x="1733" y="347"/>
                  </a:cubicBezTo>
                  <a:lnTo>
                    <a:pt x="1733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3" name="Google Shape;7313;p50"/>
            <p:cNvSpPr/>
            <p:nvPr/>
          </p:nvSpPr>
          <p:spPr>
            <a:xfrm>
              <a:off x="-30853350" y="3295000"/>
              <a:ext cx="51225" cy="104000"/>
            </a:xfrm>
            <a:custGeom>
              <a:avLst/>
              <a:gdLst/>
              <a:ahLst/>
              <a:cxnLst/>
              <a:rect l="l" t="t" r="r" b="b"/>
              <a:pathLst>
                <a:path w="2049" h="4160" extrusionOk="0">
                  <a:moveTo>
                    <a:pt x="1" y="1"/>
                  </a:moveTo>
                  <a:lnTo>
                    <a:pt x="1" y="4160"/>
                  </a:lnTo>
                  <a:lnTo>
                    <a:pt x="2049" y="4160"/>
                  </a:lnTo>
                  <a:lnTo>
                    <a:pt x="2049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4" name="Google Shape;7314;p50"/>
            <p:cNvSpPr/>
            <p:nvPr/>
          </p:nvSpPr>
          <p:spPr>
            <a:xfrm>
              <a:off x="-30853350" y="3227275"/>
              <a:ext cx="51225" cy="51225"/>
            </a:xfrm>
            <a:custGeom>
              <a:avLst/>
              <a:gdLst/>
              <a:ahLst/>
              <a:cxnLst/>
              <a:rect l="l" t="t" r="r" b="b"/>
              <a:pathLst>
                <a:path w="2049" h="2049" extrusionOk="0">
                  <a:moveTo>
                    <a:pt x="1009" y="1"/>
                  </a:moveTo>
                  <a:cubicBezTo>
                    <a:pt x="473" y="1"/>
                    <a:pt x="1" y="473"/>
                    <a:pt x="1" y="1040"/>
                  </a:cubicBezTo>
                  <a:lnTo>
                    <a:pt x="1" y="2048"/>
                  </a:lnTo>
                  <a:lnTo>
                    <a:pt x="2049" y="2048"/>
                  </a:lnTo>
                  <a:lnTo>
                    <a:pt x="2049" y="1040"/>
                  </a:lnTo>
                  <a:cubicBezTo>
                    <a:pt x="2049" y="473"/>
                    <a:pt x="1576" y="1"/>
                    <a:pt x="100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5" name="Google Shape;7315;p50"/>
            <p:cNvSpPr/>
            <p:nvPr/>
          </p:nvSpPr>
          <p:spPr>
            <a:xfrm>
              <a:off x="-30851775" y="3416300"/>
              <a:ext cx="46500" cy="51225"/>
            </a:xfrm>
            <a:custGeom>
              <a:avLst/>
              <a:gdLst/>
              <a:ahLst/>
              <a:cxnLst/>
              <a:rect l="l" t="t" r="r" b="b"/>
              <a:pathLst>
                <a:path w="1860" h="2049" extrusionOk="0">
                  <a:moveTo>
                    <a:pt x="1" y="1"/>
                  </a:moveTo>
                  <a:lnTo>
                    <a:pt x="599" y="1796"/>
                  </a:lnTo>
                  <a:cubicBezTo>
                    <a:pt x="694" y="1985"/>
                    <a:pt x="788" y="2048"/>
                    <a:pt x="946" y="2048"/>
                  </a:cubicBezTo>
                  <a:cubicBezTo>
                    <a:pt x="1103" y="2048"/>
                    <a:pt x="1229" y="1985"/>
                    <a:pt x="1261" y="1796"/>
                  </a:cubicBezTo>
                  <a:lnTo>
                    <a:pt x="1860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16" name="Google Shape;7316;p50"/>
          <p:cNvGrpSpPr/>
          <p:nvPr/>
        </p:nvGrpSpPr>
        <p:grpSpPr>
          <a:xfrm>
            <a:off x="6508644" y="3473460"/>
            <a:ext cx="334031" cy="334547"/>
            <a:chOff x="-31093575" y="3552550"/>
            <a:chExt cx="291450" cy="291900"/>
          </a:xfrm>
          <a:solidFill>
            <a:srgbClr val="171536"/>
          </a:solidFill>
        </p:grpSpPr>
        <p:sp>
          <p:nvSpPr>
            <p:cNvPr id="7317" name="Google Shape;7317;p50"/>
            <p:cNvSpPr/>
            <p:nvPr/>
          </p:nvSpPr>
          <p:spPr>
            <a:xfrm>
              <a:off x="-31011650" y="3745525"/>
              <a:ext cx="7900" cy="12625"/>
            </a:xfrm>
            <a:custGeom>
              <a:avLst/>
              <a:gdLst/>
              <a:ahLst/>
              <a:cxnLst/>
              <a:rect l="l" t="t" r="r" b="b"/>
              <a:pathLst>
                <a:path w="316" h="505" extrusionOk="0">
                  <a:moveTo>
                    <a:pt x="158" y="1"/>
                  </a:moveTo>
                  <a:lnTo>
                    <a:pt x="0" y="505"/>
                  </a:lnTo>
                  <a:lnTo>
                    <a:pt x="315" y="505"/>
                  </a:lnTo>
                  <a:lnTo>
                    <a:pt x="158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8" name="Google Shape;7318;p50"/>
            <p:cNvSpPr/>
            <p:nvPr/>
          </p:nvSpPr>
          <p:spPr>
            <a:xfrm>
              <a:off x="-31093575" y="3671500"/>
              <a:ext cx="171725" cy="172950"/>
            </a:xfrm>
            <a:custGeom>
              <a:avLst/>
              <a:gdLst/>
              <a:ahLst/>
              <a:cxnLst/>
              <a:rect l="l" t="t" r="r" b="b"/>
              <a:pathLst>
                <a:path w="6869" h="6918" extrusionOk="0">
                  <a:moveTo>
                    <a:pt x="3427" y="1449"/>
                  </a:moveTo>
                  <a:cubicBezTo>
                    <a:pt x="3569" y="1449"/>
                    <a:pt x="3718" y="1512"/>
                    <a:pt x="3781" y="1638"/>
                  </a:cubicBezTo>
                  <a:lnTo>
                    <a:pt x="4317" y="3466"/>
                  </a:lnTo>
                  <a:lnTo>
                    <a:pt x="4474" y="3466"/>
                  </a:lnTo>
                  <a:cubicBezTo>
                    <a:pt x="4695" y="3466"/>
                    <a:pt x="4852" y="3623"/>
                    <a:pt x="4852" y="3812"/>
                  </a:cubicBezTo>
                  <a:cubicBezTo>
                    <a:pt x="4852" y="3970"/>
                    <a:pt x="4726" y="4127"/>
                    <a:pt x="4537" y="4127"/>
                  </a:cubicBezTo>
                  <a:lnTo>
                    <a:pt x="4789" y="5072"/>
                  </a:lnTo>
                  <a:cubicBezTo>
                    <a:pt x="4852" y="5262"/>
                    <a:pt x="4758" y="5419"/>
                    <a:pt x="4569" y="5514"/>
                  </a:cubicBezTo>
                  <a:cubicBezTo>
                    <a:pt x="4545" y="5518"/>
                    <a:pt x="4521" y="5520"/>
                    <a:pt x="4498" y="5520"/>
                  </a:cubicBezTo>
                  <a:cubicBezTo>
                    <a:pt x="4341" y="5520"/>
                    <a:pt x="4210" y="5427"/>
                    <a:pt x="4128" y="5262"/>
                  </a:cubicBezTo>
                  <a:lnTo>
                    <a:pt x="3781" y="4127"/>
                  </a:lnTo>
                  <a:lnTo>
                    <a:pt x="3057" y="4127"/>
                  </a:lnTo>
                  <a:lnTo>
                    <a:pt x="2710" y="5262"/>
                  </a:lnTo>
                  <a:cubicBezTo>
                    <a:pt x="2683" y="5427"/>
                    <a:pt x="2535" y="5520"/>
                    <a:pt x="2351" y="5520"/>
                  </a:cubicBezTo>
                  <a:cubicBezTo>
                    <a:pt x="2325" y="5520"/>
                    <a:pt x="2297" y="5518"/>
                    <a:pt x="2269" y="5514"/>
                  </a:cubicBezTo>
                  <a:cubicBezTo>
                    <a:pt x="2080" y="5451"/>
                    <a:pt x="2017" y="5262"/>
                    <a:pt x="2049" y="5072"/>
                  </a:cubicBezTo>
                  <a:lnTo>
                    <a:pt x="2332" y="4127"/>
                  </a:lnTo>
                  <a:cubicBezTo>
                    <a:pt x="2175" y="4096"/>
                    <a:pt x="2017" y="3970"/>
                    <a:pt x="2017" y="3812"/>
                  </a:cubicBezTo>
                  <a:cubicBezTo>
                    <a:pt x="2049" y="3623"/>
                    <a:pt x="2206" y="3466"/>
                    <a:pt x="2395" y="3466"/>
                  </a:cubicBezTo>
                  <a:lnTo>
                    <a:pt x="2553" y="3466"/>
                  </a:lnTo>
                  <a:lnTo>
                    <a:pt x="3120" y="1638"/>
                  </a:lnTo>
                  <a:cubicBezTo>
                    <a:pt x="3151" y="1512"/>
                    <a:pt x="3285" y="1449"/>
                    <a:pt x="3427" y="1449"/>
                  </a:cubicBezTo>
                  <a:close/>
                  <a:moveTo>
                    <a:pt x="3435" y="0"/>
                  </a:moveTo>
                  <a:cubicBezTo>
                    <a:pt x="1544" y="0"/>
                    <a:pt x="1" y="1544"/>
                    <a:pt x="1" y="3434"/>
                  </a:cubicBezTo>
                  <a:cubicBezTo>
                    <a:pt x="1" y="5356"/>
                    <a:pt x="1544" y="6900"/>
                    <a:pt x="3435" y="6900"/>
                  </a:cubicBezTo>
                  <a:cubicBezTo>
                    <a:pt x="4065" y="6900"/>
                    <a:pt x="4632" y="6742"/>
                    <a:pt x="5168" y="6427"/>
                  </a:cubicBezTo>
                  <a:lnTo>
                    <a:pt x="6365" y="6900"/>
                  </a:lnTo>
                  <a:cubicBezTo>
                    <a:pt x="6407" y="6910"/>
                    <a:pt x="6449" y="6917"/>
                    <a:pt x="6491" y="6917"/>
                  </a:cubicBezTo>
                  <a:cubicBezTo>
                    <a:pt x="6575" y="6917"/>
                    <a:pt x="6659" y="6889"/>
                    <a:pt x="6743" y="6805"/>
                  </a:cubicBezTo>
                  <a:cubicBezTo>
                    <a:pt x="6806" y="6742"/>
                    <a:pt x="6869" y="6616"/>
                    <a:pt x="6869" y="6459"/>
                  </a:cubicBezTo>
                  <a:lnTo>
                    <a:pt x="6491" y="5009"/>
                  </a:lnTo>
                  <a:cubicBezTo>
                    <a:pt x="6743" y="4537"/>
                    <a:pt x="6869" y="4001"/>
                    <a:pt x="6869" y="3466"/>
                  </a:cubicBezTo>
                  <a:cubicBezTo>
                    <a:pt x="6869" y="3119"/>
                    <a:pt x="6774" y="2804"/>
                    <a:pt x="6711" y="2489"/>
                  </a:cubicBezTo>
                  <a:cubicBezTo>
                    <a:pt x="6617" y="2426"/>
                    <a:pt x="6491" y="2395"/>
                    <a:pt x="6428" y="2363"/>
                  </a:cubicBezTo>
                  <a:lnTo>
                    <a:pt x="5514" y="2710"/>
                  </a:lnTo>
                  <a:cubicBezTo>
                    <a:pt x="5389" y="2755"/>
                    <a:pt x="5256" y="2780"/>
                    <a:pt x="5125" y="2780"/>
                  </a:cubicBezTo>
                  <a:cubicBezTo>
                    <a:pt x="4892" y="2780"/>
                    <a:pt x="4667" y="2702"/>
                    <a:pt x="4506" y="2521"/>
                  </a:cubicBezTo>
                  <a:cubicBezTo>
                    <a:pt x="4222" y="2269"/>
                    <a:pt x="4096" y="1891"/>
                    <a:pt x="4159" y="1481"/>
                  </a:cubicBezTo>
                  <a:lnTo>
                    <a:pt x="4443" y="221"/>
                  </a:lnTo>
                  <a:cubicBezTo>
                    <a:pt x="4443" y="189"/>
                    <a:pt x="4443" y="189"/>
                    <a:pt x="4411" y="158"/>
                  </a:cubicBezTo>
                  <a:cubicBezTo>
                    <a:pt x="4096" y="63"/>
                    <a:pt x="3781" y="0"/>
                    <a:pt x="343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9" name="Google Shape;7319;p50"/>
            <p:cNvSpPr/>
            <p:nvPr/>
          </p:nvSpPr>
          <p:spPr>
            <a:xfrm>
              <a:off x="-30895875" y="3621075"/>
              <a:ext cx="15775" cy="26025"/>
            </a:xfrm>
            <a:custGeom>
              <a:avLst/>
              <a:gdLst/>
              <a:ahLst/>
              <a:cxnLst/>
              <a:rect l="l" t="t" r="r" b="b"/>
              <a:pathLst>
                <a:path w="631" h="1041" extrusionOk="0">
                  <a:moveTo>
                    <a:pt x="0" y="1"/>
                  </a:moveTo>
                  <a:cubicBezTo>
                    <a:pt x="32" y="410"/>
                    <a:pt x="126" y="694"/>
                    <a:pt x="315" y="1041"/>
                  </a:cubicBezTo>
                  <a:cubicBezTo>
                    <a:pt x="473" y="694"/>
                    <a:pt x="599" y="347"/>
                    <a:pt x="6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0" name="Google Shape;7320;p50"/>
            <p:cNvSpPr/>
            <p:nvPr/>
          </p:nvSpPr>
          <p:spPr>
            <a:xfrm>
              <a:off x="-30974650" y="3552550"/>
              <a:ext cx="172525" cy="172400"/>
            </a:xfrm>
            <a:custGeom>
              <a:avLst/>
              <a:gdLst/>
              <a:ahLst/>
              <a:cxnLst/>
              <a:rect l="l" t="t" r="r" b="b"/>
              <a:pathLst>
                <a:path w="6901" h="6896" extrusionOk="0">
                  <a:moveTo>
                    <a:pt x="3435" y="1356"/>
                  </a:moveTo>
                  <a:cubicBezTo>
                    <a:pt x="3624" y="1356"/>
                    <a:pt x="3782" y="1513"/>
                    <a:pt x="3782" y="1734"/>
                  </a:cubicBezTo>
                  <a:lnTo>
                    <a:pt x="3782" y="2080"/>
                  </a:lnTo>
                  <a:lnTo>
                    <a:pt x="4821" y="2080"/>
                  </a:lnTo>
                  <a:cubicBezTo>
                    <a:pt x="5010" y="2080"/>
                    <a:pt x="5168" y="2238"/>
                    <a:pt x="5168" y="2427"/>
                  </a:cubicBezTo>
                  <a:cubicBezTo>
                    <a:pt x="5168" y="2616"/>
                    <a:pt x="5010" y="2742"/>
                    <a:pt x="4821" y="2742"/>
                  </a:cubicBezTo>
                  <a:lnTo>
                    <a:pt x="4412" y="2742"/>
                  </a:lnTo>
                  <a:cubicBezTo>
                    <a:pt x="4380" y="3341"/>
                    <a:pt x="4191" y="3876"/>
                    <a:pt x="3876" y="4412"/>
                  </a:cubicBezTo>
                  <a:cubicBezTo>
                    <a:pt x="3908" y="4443"/>
                    <a:pt x="3908" y="4475"/>
                    <a:pt x="3939" y="4506"/>
                  </a:cubicBezTo>
                  <a:lnTo>
                    <a:pt x="4349" y="4916"/>
                  </a:lnTo>
                  <a:cubicBezTo>
                    <a:pt x="4443" y="5042"/>
                    <a:pt x="4443" y="5262"/>
                    <a:pt x="4349" y="5388"/>
                  </a:cubicBezTo>
                  <a:cubicBezTo>
                    <a:pt x="4286" y="5451"/>
                    <a:pt x="4191" y="5483"/>
                    <a:pt x="4101" y="5483"/>
                  </a:cubicBezTo>
                  <a:cubicBezTo>
                    <a:pt x="4010" y="5483"/>
                    <a:pt x="3923" y="5451"/>
                    <a:pt x="3876" y="5388"/>
                  </a:cubicBezTo>
                  <a:lnTo>
                    <a:pt x="3466" y="4979"/>
                  </a:lnTo>
                  <a:lnTo>
                    <a:pt x="3435" y="4947"/>
                  </a:lnTo>
                  <a:lnTo>
                    <a:pt x="3403" y="4979"/>
                  </a:lnTo>
                  <a:lnTo>
                    <a:pt x="2994" y="5388"/>
                  </a:lnTo>
                  <a:cubicBezTo>
                    <a:pt x="2931" y="5451"/>
                    <a:pt x="2844" y="5483"/>
                    <a:pt x="2758" y="5483"/>
                  </a:cubicBezTo>
                  <a:cubicBezTo>
                    <a:pt x="2671" y="5483"/>
                    <a:pt x="2584" y="5451"/>
                    <a:pt x="2521" y="5388"/>
                  </a:cubicBezTo>
                  <a:cubicBezTo>
                    <a:pt x="2395" y="5262"/>
                    <a:pt x="2395" y="5042"/>
                    <a:pt x="2521" y="4916"/>
                  </a:cubicBezTo>
                  <a:lnTo>
                    <a:pt x="2931" y="4506"/>
                  </a:lnTo>
                  <a:cubicBezTo>
                    <a:pt x="2962" y="4475"/>
                    <a:pt x="2962" y="4443"/>
                    <a:pt x="2994" y="4412"/>
                  </a:cubicBezTo>
                  <a:cubicBezTo>
                    <a:pt x="2679" y="3939"/>
                    <a:pt x="2490" y="3341"/>
                    <a:pt x="2458" y="2742"/>
                  </a:cubicBezTo>
                  <a:lnTo>
                    <a:pt x="2049" y="2742"/>
                  </a:lnTo>
                  <a:cubicBezTo>
                    <a:pt x="1860" y="2742"/>
                    <a:pt x="1702" y="2584"/>
                    <a:pt x="1702" y="2395"/>
                  </a:cubicBezTo>
                  <a:cubicBezTo>
                    <a:pt x="1702" y="2206"/>
                    <a:pt x="1860" y="2049"/>
                    <a:pt x="2049" y="2049"/>
                  </a:cubicBezTo>
                  <a:lnTo>
                    <a:pt x="3088" y="2049"/>
                  </a:lnTo>
                  <a:lnTo>
                    <a:pt x="3088" y="1734"/>
                  </a:lnTo>
                  <a:cubicBezTo>
                    <a:pt x="3088" y="1513"/>
                    <a:pt x="3246" y="1356"/>
                    <a:pt x="3435" y="1356"/>
                  </a:cubicBezTo>
                  <a:close/>
                  <a:moveTo>
                    <a:pt x="3466" y="1"/>
                  </a:moveTo>
                  <a:cubicBezTo>
                    <a:pt x="1576" y="1"/>
                    <a:pt x="32" y="1576"/>
                    <a:pt x="32" y="3467"/>
                  </a:cubicBezTo>
                  <a:cubicBezTo>
                    <a:pt x="32" y="3971"/>
                    <a:pt x="158" y="4506"/>
                    <a:pt x="411" y="4979"/>
                  </a:cubicBezTo>
                  <a:lnTo>
                    <a:pt x="32" y="6459"/>
                  </a:lnTo>
                  <a:cubicBezTo>
                    <a:pt x="1" y="6554"/>
                    <a:pt x="32" y="6680"/>
                    <a:pt x="158" y="6806"/>
                  </a:cubicBezTo>
                  <a:cubicBezTo>
                    <a:pt x="225" y="6851"/>
                    <a:pt x="324" y="6895"/>
                    <a:pt x="420" y="6895"/>
                  </a:cubicBezTo>
                  <a:cubicBezTo>
                    <a:pt x="460" y="6895"/>
                    <a:pt x="500" y="6887"/>
                    <a:pt x="537" y="6869"/>
                  </a:cubicBezTo>
                  <a:lnTo>
                    <a:pt x="1734" y="6396"/>
                  </a:lnTo>
                  <a:cubicBezTo>
                    <a:pt x="2269" y="6712"/>
                    <a:pt x="2899" y="6869"/>
                    <a:pt x="3466" y="6869"/>
                  </a:cubicBezTo>
                  <a:cubicBezTo>
                    <a:pt x="5357" y="6869"/>
                    <a:pt x="6901" y="5357"/>
                    <a:pt x="6901" y="3435"/>
                  </a:cubicBezTo>
                  <a:cubicBezTo>
                    <a:pt x="6901" y="1576"/>
                    <a:pt x="5325" y="1"/>
                    <a:pt x="34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21" name="Google Shape;7321;p50"/>
          <p:cNvGrpSpPr/>
          <p:nvPr/>
        </p:nvGrpSpPr>
        <p:grpSpPr>
          <a:xfrm>
            <a:off x="6508644" y="3884924"/>
            <a:ext cx="334031" cy="334002"/>
            <a:chOff x="-31093575" y="3911725"/>
            <a:chExt cx="291450" cy="291425"/>
          </a:xfrm>
          <a:solidFill>
            <a:srgbClr val="171536"/>
          </a:solidFill>
        </p:grpSpPr>
        <p:sp>
          <p:nvSpPr>
            <p:cNvPr id="7322" name="Google Shape;7322;p50"/>
            <p:cNvSpPr/>
            <p:nvPr/>
          </p:nvSpPr>
          <p:spPr>
            <a:xfrm>
              <a:off x="-31093575" y="3911725"/>
              <a:ext cx="291450" cy="291425"/>
            </a:xfrm>
            <a:custGeom>
              <a:avLst/>
              <a:gdLst/>
              <a:ahLst/>
              <a:cxnLst/>
              <a:rect l="l" t="t" r="r" b="b"/>
              <a:pathLst>
                <a:path w="11658" h="11657" extrusionOk="0">
                  <a:moveTo>
                    <a:pt x="5829" y="0"/>
                  </a:moveTo>
                  <a:cubicBezTo>
                    <a:pt x="3372" y="0"/>
                    <a:pt x="1261" y="1796"/>
                    <a:pt x="788" y="4159"/>
                  </a:cubicBezTo>
                  <a:cubicBezTo>
                    <a:pt x="347" y="4285"/>
                    <a:pt x="1" y="4694"/>
                    <a:pt x="1" y="5167"/>
                  </a:cubicBezTo>
                  <a:lnTo>
                    <a:pt x="1" y="7876"/>
                  </a:lnTo>
                  <a:cubicBezTo>
                    <a:pt x="1" y="8412"/>
                    <a:pt x="473" y="8885"/>
                    <a:pt x="1009" y="8885"/>
                  </a:cubicBezTo>
                  <a:lnTo>
                    <a:pt x="1702" y="8885"/>
                  </a:lnTo>
                  <a:cubicBezTo>
                    <a:pt x="1891" y="8885"/>
                    <a:pt x="2049" y="8727"/>
                    <a:pt x="2049" y="8538"/>
                  </a:cubicBezTo>
                  <a:lnTo>
                    <a:pt x="2049" y="4442"/>
                  </a:lnTo>
                  <a:cubicBezTo>
                    <a:pt x="2049" y="4253"/>
                    <a:pt x="1891" y="4096"/>
                    <a:pt x="1702" y="4096"/>
                  </a:cubicBezTo>
                  <a:lnTo>
                    <a:pt x="1481" y="4096"/>
                  </a:lnTo>
                  <a:cubicBezTo>
                    <a:pt x="1954" y="2111"/>
                    <a:pt x="3781" y="630"/>
                    <a:pt x="5829" y="630"/>
                  </a:cubicBezTo>
                  <a:cubicBezTo>
                    <a:pt x="7877" y="630"/>
                    <a:pt x="9673" y="2111"/>
                    <a:pt x="10145" y="4096"/>
                  </a:cubicBezTo>
                  <a:lnTo>
                    <a:pt x="9956" y="4096"/>
                  </a:lnTo>
                  <a:cubicBezTo>
                    <a:pt x="9767" y="4096"/>
                    <a:pt x="9610" y="4253"/>
                    <a:pt x="9610" y="4442"/>
                  </a:cubicBezTo>
                  <a:lnTo>
                    <a:pt x="9610" y="8538"/>
                  </a:lnTo>
                  <a:cubicBezTo>
                    <a:pt x="9610" y="8727"/>
                    <a:pt x="9767" y="8885"/>
                    <a:pt x="9956" y="8885"/>
                  </a:cubicBezTo>
                  <a:lnTo>
                    <a:pt x="10271" y="8885"/>
                  </a:lnTo>
                  <a:cubicBezTo>
                    <a:pt x="10114" y="9672"/>
                    <a:pt x="9421" y="10271"/>
                    <a:pt x="8570" y="10271"/>
                  </a:cubicBezTo>
                  <a:lnTo>
                    <a:pt x="6774" y="10271"/>
                  </a:lnTo>
                  <a:cubicBezTo>
                    <a:pt x="6617" y="9893"/>
                    <a:pt x="6270" y="9609"/>
                    <a:pt x="5829" y="9609"/>
                  </a:cubicBezTo>
                  <a:cubicBezTo>
                    <a:pt x="5262" y="9609"/>
                    <a:pt x="4789" y="10082"/>
                    <a:pt x="4789" y="10617"/>
                  </a:cubicBezTo>
                  <a:cubicBezTo>
                    <a:pt x="4789" y="11184"/>
                    <a:pt x="5262" y="11657"/>
                    <a:pt x="5829" y="11657"/>
                  </a:cubicBezTo>
                  <a:cubicBezTo>
                    <a:pt x="6270" y="11657"/>
                    <a:pt x="6648" y="11373"/>
                    <a:pt x="6774" y="10995"/>
                  </a:cubicBezTo>
                  <a:lnTo>
                    <a:pt x="8570" y="10995"/>
                  </a:lnTo>
                  <a:cubicBezTo>
                    <a:pt x="9799" y="10995"/>
                    <a:pt x="10775" y="10082"/>
                    <a:pt x="10933" y="8885"/>
                  </a:cubicBezTo>
                  <a:cubicBezTo>
                    <a:pt x="11342" y="8790"/>
                    <a:pt x="11658" y="8380"/>
                    <a:pt x="11658" y="7908"/>
                  </a:cubicBezTo>
                  <a:lnTo>
                    <a:pt x="11658" y="5198"/>
                  </a:lnTo>
                  <a:cubicBezTo>
                    <a:pt x="11658" y="4694"/>
                    <a:pt x="11311" y="4253"/>
                    <a:pt x="10870" y="4159"/>
                  </a:cubicBezTo>
                  <a:cubicBezTo>
                    <a:pt x="10397" y="1796"/>
                    <a:pt x="8255" y="0"/>
                    <a:pt x="582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3" name="Google Shape;7323;p50"/>
            <p:cNvSpPr/>
            <p:nvPr/>
          </p:nvSpPr>
          <p:spPr>
            <a:xfrm>
              <a:off x="-31025825" y="3980250"/>
              <a:ext cx="156750" cy="154250"/>
            </a:xfrm>
            <a:custGeom>
              <a:avLst/>
              <a:gdLst/>
              <a:ahLst/>
              <a:cxnLst/>
              <a:rect l="l" t="t" r="r" b="b"/>
              <a:pathLst>
                <a:path w="6270" h="6170" extrusionOk="0">
                  <a:moveTo>
                    <a:pt x="3119" y="1386"/>
                  </a:moveTo>
                  <a:cubicBezTo>
                    <a:pt x="3308" y="1386"/>
                    <a:pt x="3466" y="1544"/>
                    <a:pt x="3466" y="1733"/>
                  </a:cubicBezTo>
                  <a:cubicBezTo>
                    <a:pt x="3466" y="1953"/>
                    <a:pt x="3308" y="2079"/>
                    <a:pt x="3119" y="2079"/>
                  </a:cubicBezTo>
                  <a:cubicBezTo>
                    <a:pt x="2930" y="2079"/>
                    <a:pt x="2773" y="1953"/>
                    <a:pt x="2773" y="1733"/>
                  </a:cubicBezTo>
                  <a:cubicBezTo>
                    <a:pt x="2773" y="1544"/>
                    <a:pt x="2930" y="1386"/>
                    <a:pt x="3119" y="1386"/>
                  </a:cubicBezTo>
                  <a:close/>
                  <a:moveTo>
                    <a:pt x="3119" y="2741"/>
                  </a:moveTo>
                  <a:cubicBezTo>
                    <a:pt x="3308" y="2741"/>
                    <a:pt x="3466" y="2867"/>
                    <a:pt x="3466" y="3088"/>
                  </a:cubicBezTo>
                  <a:lnTo>
                    <a:pt x="3466" y="4474"/>
                  </a:lnTo>
                  <a:cubicBezTo>
                    <a:pt x="3466" y="4663"/>
                    <a:pt x="3308" y="4820"/>
                    <a:pt x="3119" y="4820"/>
                  </a:cubicBezTo>
                  <a:cubicBezTo>
                    <a:pt x="2930" y="4820"/>
                    <a:pt x="2773" y="4663"/>
                    <a:pt x="2773" y="4474"/>
                  </a:cubicBezTo>
                  <a:lnTo>
                    <a:pt x="2773" y="3088"/>
                  </a:lnTo>
                  <a:cubicBezTo>
                    <a:pt x="2773" y="2867"/>
                    <a:pt x="2930" y="2741"/>
                    <a:pt x="3119" y="2741"/>
                  </a:cubicBezTo>
                  <a:close/>
                  <a:moveTo>
                    <a:pt x="3151" y="0"/>
                  </a:moveTo>
                  <a:cubicBezTo>
                    <a:pt x="1449" y="0"/>
                    <a:pt x="63" y="1386"/>
                    <a:pt x="63" y="3088"/>
                  </a:cubicBezTo>
                  <a:cubicBezTo>
                    <a:pt x="63" y="3592"/>
                    <a:pt x="158" y="4096"/>
                    <a:pt x="441" y="4568"/>
                  </a:cubicBezTo>
                  <a:lnTo>
                    <a:pt x="63" y="5734"/>
                  </a:lnTo>
                  <a:cubicBezTo>
                    <a:pt x="0" y="5828"/>
                    <a:pt x="0" y="5955"/>
                    <a:pt x="126" y="6081"/>
                  </a:cubicBezTo>
                  <a:cubicBezTo>
                    <a:pt x="171" y="6125"/>
                    <a:pt x="263" y="6170"/>
                    <a:pt x="357" y="6170"/>
                  </a:cubicBezTo>
                  <a:cubicBezTo>
                    <a:pt x="396" y="6170"/>
                    <a:pt x="436" y="6162"/>
                    <a:pt x="473" y="6144"/>
                  </a:cubicBezTo>
                  <a:lnTo>
                    <a:pt x="1638" y="5765"/>
                  </a:lnTo>
                  <a:cubicBezTo>
                    <a:pt x="2079" y="6049"/>
                    <a:pt x="2615" y="6144"/>
                    <a:pt x="3151" y="6144"/>
                  </a:cubicBezTo>
                  <a:cubicBezTo>
                    <a:pt x="4852" y="6144"/>
                    <a:pt x="6270" y="4789"/>
                    <a:pt x="6270" y="3088"/>
                  </a:cubicBezTo>
                  <a:cubicBezTo>
                    <a:pt x="6270" y="1386"/>
                    <a:pt x="4852" y="0"/>
                    <a:pt x="315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24" name="Google Shape;7324;p50"/>
          <p:cNvGrpSpPr/>
          <p:nvPr/>
        </p:nvGrpSpPr>
        <p:grpSpPr>
          <a:xfrm>
            <a:off x="7779039" y="3056695"/>
            <a:ext cx="336724" cy="334919"/>
            <a:chOff x="-29946000" y="3183175"/>
            <a:chExt cx="293800" cy="292225"/>
          </a:xfrm>
          <a:solidFill>
            <a:srgbClr val="171536"/>
          </a:solidFill>
        </p:grpSpPr>
        <p:sp>
          <p:nvSpPr>
            <p:cNvPr id="7325" name="Google Shape;7325;p50"/>
            <p:cNvSpPr/>
            <p:nvPr/>
          </p:nvSpPr>
          <p:spPr>
            <a:xfrm>
              <a:off x="-29839675" y="3355650"/>
              <a:ext cx="186700" cy="33900"/>
            </a:xfrm>
            <a:custGeom>
              <a:avLst/>
              <a:gdLst/>
              <a:ahLst/>
              <a:cxnLst/>
              <a:rect l="l" t="t" r="r" b="b"/>
              <a:pathLst>
                <a:path w="7468" h="1356" extrusionOk="0">
                  <a:moveTo>
                    <a:pt x="568" y="1"/>
                  </a:moveTo>
                  <a:cubicBezTo>
                    <a:pt x="568" y="505"/>
                    <a:pt x="379" y="977"/>
                    <a:pt x="1" y="1356"/>
                  </a:cubicBezTo>
                  <a:lnTo>
                    <a:pt x="7467" y="1356"/>
                  </a:lnTo>
                  <a:lnTo>
                    <a:pt x="7467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6" name="Google Shape;7326;p50"/>
            <p:cNvSpPr/>
            <p:nvPr/>
          </p:nvSpPr>
          <p:spPr>
            <a:xfrm>
              <a:off x="-29824700" y="3406850"/>
              <a:ext cx="172500" cy="68550"/>
            </a:xfrm>
            <a:custGeom>
              <a:avLst/>
              <a:gdLst/>
              <a:ahLst/>
              <a:cxnLst/>
              <a:rect l="l" t="t" r="r" b="b"/>
              <a:pathLst>
                <a:path w="6900" h="2742" extrusionOk="0">
                  <a:moveTo>
                    <a:pt x="0" y="1"/>
                  </a:moveTo>
                  <a:cubicBezTo>
                    <a:pt x="662" y="505"/>
                    <a:pt x="1134" y="1292"/>
                    <a:pt x="1292" y="2237"/>
                  </a:cubicBezTo>
                  <a:cubicBezTo>
                    <a:pt x="1355" y="2395"/>
                    <a:pt x="1292" y="2584"/>
                    <a:pt x="1260" y="2742"/>
                  </a:cubicBezTo>
                  <a:lnTo>
                    <a:pt x="6553" y="2742"/>
                  </a:lnTo>
                  <a:cubicBezTo>
                    <a:pt x="6742" y="2742"/>
                    <a:pt x="6900" y="2584"/>
                    <a:pt x="6900" y="2395"/>
                  </a:cubicBezTo>
                  <a:lnTo>
                    <a:pt x="6900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7" name="Google Shape;7327;p50"/>
            <p:cNvSpPr/>
            <p:nvPr/>
          </p:nvSpPr>
          <p:spPr>
            <a:xfrm>
              <a:off x="-29756975" y="3183175"/>
              <a:ext cx="69325" cy="68550"/>
            </a:xfrm>
            <a:custGeom>
              <a:avLst/>
              <a:gdLst/>
              <a:ahLst/>
              <a:cxnLst/>
              <a:rect l="l" t="t" r="r" b="b"/>
              <a:pathLst>
                <a:path w="2773" h="2742" extrusionOk="0">
                  <a:moveTo>
                    <a:pt x="1387" y="0"/>
                  </a:moveTo>
                  <a:cubicBezTo>
                    <a:pt x="631" y="0"/>
                    <a:pt x="1" y="630"/>
                    <a:pt x="1" y="1386"/>
                  </a:cubicBezTo>
                  <a:cubicBezTo>
                    <a:pt x="1" y="2111"/>
                    <a:pt x="631" y="2741"/>
                    <a:pt x="1387" y="2741"/>
                  </a:cubicBezTo>
                  <a:cubicBezTo>
                    <a:pt x="2143" y="2741"/>
                    <a:pt x="2773" y="2174"/>
                    <a:pt x="2773" y="1386"/>
                  </a:cubicBezTo>
                  <a:cubicBezTo>
                    <a:pt x="2773" y="630"/>
                    <a:pt x="2143" y="0"/>
                    <a:pt x="138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8" name="Google Shape;7328;p50"/>
            <p:cNvSpPr/>
            <p:nvPr/>
          </p:nvSpPr>
          <p:spPr>
            <a:xfrm>
              <a:off x="-29790850" y="3269025"/>
              <a:ext cx="137875" cy="68550"/>
            </a:xfrm>
            <a:custGeom>
              <a:avLst/>
              <a:gdLst/>
              <a:ahLst/>
              <a:cxnLst/>
              <a:rect l="l" t="t" r="r" b="b"/>
              <a:pathLst>
                <a:path w="5515" h="2742" extrusionOk="0">
                  <a:moveTo>
                    <a:pt x="2773" y="0"/>
                  </a:moveTo>
                  <a:cubicBezTo>
                    <a:pt x="1419" y="0"/>
                    <a:pt x="221" y="1040"/>
                    <a:pt x="32" y="2363"/>
                  </a:cubicBezTo>
                  <a:cubicBezTo>
                    <a:pt x="1" y="2552"/>
                    <a:pt x="158" y="2741"/>
                    <a:pt x="379" y="2741"/>
                  </a:cubicBezTo>
                  <a:lnTo>
                    <a:pt x="5136" y="2741"/>
                  </a:lnTo>
                  <a:cubicBezTo>
                    <a:pt x="5357" y="2741"/>
                    <a:pt x="5514" y="2552"/>
                    <a:pt x="5514" y="2363"/>
                  </a:cubicBezTo>
                  <a:cubicBezTo>
                    <a:pt x="5294" y="1008"/>
                    <a:pt x="4160" y="0"/>
                    <a:pt x="277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9" name="Google Shape;7329;p50"/>
            <p:cNvSpPr/>
            <p:nvPr/>
          </p:nvSpPr>
          <p:spPr>
            <a:xfrm>
              <a:off x="-29911350" y="3321000"/>
              <a:ext cx="69325" cy="68550"/>
            </a:xfrm>
            <a:custGeom>
              <a:avLst/>
              <a:gdLst/>
              <a:ahLst/>
              <a:cxnLst/>
              <a:rect l="l" t="t" r="r" b="b"/>
              <a:pathLst>
                <a:path w="2773" h="2742" extrusionOk="0">
                  <a:moveTo>
                    <a:pt x="1387" y="1"/>
                  </a:moveTo>
                  <a:cubicBezTo>
                    <a:pt x="631" y="1"/>
                    <a:pt x="1" y="599"/>
                    <a:pt x="1" y="1387"/>
                  </a:cubicBezTo>
                  <a:cubicBezTo>
                    <a:pt x="1" y="2143"/>
                    <a:pt x="631" y="2742"/>
                    <a:pt x="1387" y="2742"/>
                  </a:cubicBezTo>
                  <a:cubicBezTo>
                    <a:pt x="2143" y="2742"/>
                    <a:pt x="2773" y="2143"/>
                    <a:pt x="2773" y="1387"/>
                  </a:cubicBezTo>
                  <a:cubicBezTo>
                    <a:pt x="2773" y="599"/>
                    <a:pt x="2143" y="1"/>
                    <a:pt x="138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0" name="Google Shape;7330;p50"/>
            <p:cNvSpPr/>
            <p:nvPr/>
          </p:nvSpPr>
          <p:spPr>
            <a:xfrm>
              <a:off x="-29946000" y="3406850"/>
              <a:ext cx="137075" cy="67775"/>
            </a:xfrm>
            <a:custGeom>
              <a:avLst/>
              <a:gdLst/>
              <a:ahLst/>
              <a:cxnLst/>
              <a:rect l="l" t="t" r="r" b="b"/>
              <a:pathLst>
                <a:path w="5483" h="2711" extrusionOk="0">
                  <a:moveTo>
                    <a:pt x="2773" y="1"/>
                  </a:moveTo>
                  <a:cubicBezTo>
                    <a:pt x="1387" y="1"/>
                    <a:pt x="252" y="1009"/>
                    <a:pt x="63" y="2300"/>
                  </a:cubicBezTo>
                  <a:cubicBezTo>
                    <a:pt x="0" y="2521"/>
                    <a:pt x="158" y="2710"/>
                    <a:pt x="410" y="2710"/>
                  </a:cubicBezTo>
                  <a:lnTo>
                    <a:pt x="5136" y="2710"/>
                  </a:lnTo>
                  <a:cubicBezTo>
                    <a:pt x="5325" y="2710"/>
                    <a:pt x="5482" y="2521"/>
                    <a:pt x="5482" y="2300"/>
                  </a:cubicBezTo>
                  <a:cubicBezTo>
                    <a:pt x="5293" y="1009"/>
                    <a:pt x="4159" y="1"/>
                    <a:pt x="277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31" name="Google Shape;7331;p50"/>
          <p:cNvGrpSpPr/>
          <p:nvPr/>
        </p:nvGrpSpPr>
        <p:grpSpPr>
          <a:xfrm>
            <a:off x="2709198" y="3056895"/>
            <a:ext cx="338529" cy="334518"/>
            <a:chOff x="-34408675" y="3202075"/>
            <a:chExt cx="295375" cy="291875"/>
          </a:xfrm>
          <a:solidFill>
            <a:srgbClr val="171536"/>
          </a:solidFill>
        </p:grpSpPr>
        <p:sp>
          <p:nvSpPr>
            <p:cNvPr id="7332" name="Google Shape;7332;p50"/>
            <p:cNvSpPr/>
            <p:nvPr/>
          </p:nvSpPr>
          <p:spPr>
            <a:xfrm>
              <a:off x="-34274775" y="3202075"/>
              <a:ext cx="161475" cy="161475"/>
            </a:xfrm>
            <a:custGeom>
              <a:avLst/>
              <a:gdLst/>
              <a:ahLst/>
              <a:cxnLst/>
              <a:rect l="l" t="t" r="r" b="b"/>
              <a:pathLst>
                <a:path w="6459" h="6459" extrusionOk="0">
                  <a:moveTo>
                    <a:pt x="3718" y="0"/>
                  </a:moveTo>
                  <a:cubicBezTo>
                    <a:pt x="3560" y="0"/>
                    <a:pt x="3434" y="63"/>
                    <a:pt x="3403" y="189"/>
                  </a:cubicBezTo>
                  <a:cubicBezTo>
                    <a:pt x="3340" y="315"/>
                    <a:pt x="3340" y="473"/>
                    <a:pt x="3466" y="536"/>
                  </a:cubicBezTo>
                  <a:lnTo>
                    <a:pt x="4190" y="1261"/>
                  </a:lnTo>
                  <a:lnTo>
                    <a:pt x="1260" y="4159"/>
                  </a:lnTo>
                  <a:lnTo>
                    <a:pt x="567" y="3466"/>
                  </a:lnTo>
                  <a:cubicBezTo>
                    <a:pt x="496" y="3395"/>
                    <a:pt x="390" y="3360"/>
                    <a:pt x="288" y="3360"/>
                  </a:cubicBezTo>
                  <a:cubicBezTo>
                    <a:pt x="254" y="3360"/>
                    <a:pt x="221" y="3363"/>
                    <a:pt x="189" y="3371"/>
                  </a:cubicBezTo>
                  <a:cubicBezTo>
                    <a:pt x="95" y="3403"/>
                    <a:pt x="0" y="3560"/>
                    <a:pt x="0" y="3686"/>
                  </a:cubicBezTo>
                  <a:lnTo>
                    <a:pt x="0" y="6081"/>
                  </a:lnTo>
                  <a:cubicBezTo>
                    <a:pt x="0" y="6301"/>
                    <a:pt x="158" y="6459"/>
                    <a:pt x="347" y="6459"/>
                  </a:cubicBezTo>
                  <a:lnTo>
                    <a:pt x="2773" y="6459"/>
                  </a:lnTo>
                  <a:cubicBezTo>
                    <a:pt x="2930" y="6459"/>
                    <a:pt x="3025" y="6364"/>
                    <a:pt x="3088" y="6238"/>
                  </a:cubicBezTo>
                  <a:cubicBezTo>
                    <a:pt x="3119" y="6144"/>
                    <a:pt x="3119" y="5986"/>
                    <a:pt x="2993" y="5892"/>
                  </a:cubicBezTo>
                  <a:lnTo>
                    <a:pt x="2300" y="5199"/>
                  </a:lnTo>
                  <a:lnTo>
                    <a:pt x="5198" y="2269"/>
                  </a:lnTo>
                  <a:lnTo>
                    <a:pt x="5923" y="2993"/>
                  </a:lnTo>
                  <a:cubicBezTo>
                    <a:pt x="5969" y="3039"/>
                    <a:pt x="6066" y="3069"/>
                    <a:pt x="6164" y="3069"/>
                  </a:cubicBezTo>
                  <a:cubicBezTo>
                    <a:pt x="6200" y="3069"/>
                    <a:pt x="6236" y="3065"/>
                    <a:pt x="6270" y="3056"/>
                  </a:cubicBezTo>
                  <a:cubicBezTo>
                    <a:pt x="6396" y="3025"/>
                    <a:pt x="6459" y="2867"/>
                    <a:pt x="6459" y="2741"/>
                  </a:cubicBezTo>
                  <a:lnTo>
                    <a:pt x="6459" y="347"/>
                  </a:lnTo>
                  <a:cubicBezTo>
                    <a:pt x="6459" y="158"/>
                    <a:pt x="6301" y="0"/>
                    <a:pt x="611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3" name="Google Shape;7333;p50"/>
            <p:cNvSpPr/>
            <p:nvPr/>
          </p:nvSpPr>
          <p:spPr>
            <a:xfrm>
              <a:off x="-34378750" y="3263175"/>
              <a:ext cx="76425" cy="73600"/>
            </a:xfrm>
            <a:custGeom>
              <a:avLst/>
              <a:gdLst/>
              <a:ahLst/>
              <a:cxnLst/>
              <a:rect l="l" t="t" r="r" b="b"/>
              <a:pathLst>
                <a:path w="3057" h="2944" extrusionOk="0">
                  <a:moveTo>
                    <a:pt x="970" y="1"/>
                  </a:moveTo>
                  <a:cubicBezTo>
                    <a:pt x="685" y="1"/>
                    <a:pt x="405" y="114"/>
                    <a:pt x="221" y="297"/>
                  </a:cubicBezTo>
                  <a:lnTo>
                    <a:pt x="1" y="549"/>
                  </a:lnTo>
                  <a:lnTo>
                    <a:pt x="2395" y="2944"/>
                  </a:lnTo>
                  <a:lnTo>
                    <a:pt x="2678" y="2755"/>
                  </a:lnTo>
                  <a:cubicBezTo>
                    <a:pt x="3056" y="2345"/>
                    <a:pt x="3056" y="1683"/>
                    <a:pt x="2678" y="1274"/>
                  </a:cubicBezTo>
                  <a:lnTo>
                    <a:pt x="1670" y="297"/>
                  </a:lnTo>
                  <a:cubicBezTo>
                    <a:pt x="1478" y="90"/>
                    <a:pt x="1222" y="1"/>
                    <a:pt x="97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4" name="Google Shape;7334;p50"/>
            <p:cNvSpPr/>
            <p:nvPr/>
          </p:nvSpPr>
          <p:spPr>
            <a:xfrm>
              <a:off x="-34250375" y="3392300"/>
              <a:ext cx="77225" cy="74425"/>
            </a:xfrm>
            <a:custGeom>
              <a:avLst/>
              <a:gdLst/>
              <a:ahLst/>
              <a:cxnLst/>
              <a:rect l="l" t="t" r="r" b="b"/>
              <a:pathLst>
                <a:path w="3089" h="2977" extrusionOk="0">
                  <a:moveTo>
                    <a:pt x="999" y="0"/>
                  </a:moveTo>
                  <a:cubicBezTo>
                    <a:pt x="787" y="0"/>
                    <a:pt x="577" y="66"/>
                    <a:pt x="410" y="205"/>
                  </a:cubicBezTo>
                  <a:cubicBezTo>
                    <a:pt x="379" y="205"/>
                    <a:pt x="316" y="268"/>
                    <a:pt x="284" y="299"/>
                  </a:cubicBezTo>
                  <a:lnTo>
                    <a:pt x="1" y="583"/>
                  </a:lnTo>
                  <a:lnTo>
                    <a:pt x="2427" y="2977"/>
                  </a:lnTo>
                  <a:lnTo>
                    <a:pt x="2679" y="2693"/>
                  </a:lnTo>
                  <a:cubicBezTo>
                    <a:pt x="3088" y="2315"/>
                    <a:pt x="3088" y="1622"/>
                    <a:pt x="2679" y="1244"/>
                  </a:cubicBezTo>
                  <a:lnTo>
                    <a:pt x="1734" y="299"/>
                  </a:lnTo>
                  <a:cubicBezTo>
                    <a:pt x="1540" y="105"/>
                    <a:pt x="1267" y="0"/>
                    <a:pt x="99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5" name="Google Shape;7335;p50"/>
            <p:cNvSpPr/>
            <p:nvPr/>
          </p:nvSpPr>
          <p:spPr>
            <a:xfrm>
              <a:off x="-34408675" y="3290275"/>
              <a:ext cx="207150" cy="203675"/>
            </a:xfrm>
            <a:custGeom>
              <a:avLst/>
              <a:gdLst/>
              <a:ahLst/>
              <a:cxnLst/>
              <a:rect l="l" t="t" r="r" b="b"/>
              <a:pathLst>
                <a:path w="8286" h="8147" extrusionOk="0">
                  <a:moveTo>
                    <a:pt x="725" y="1"/>
                  </a:moveTo>
                  <a:cubicBezTo>
                    <a:pt x="95" y="631"/>
                    <a:pt x="0" y="1387"/>
                    <a:pt x="284" y="2017"/>
                  </a:cubicBezTo>
                  <a:cubicBezTo>
                    <a:pt x="1387" y="4223"/>
                    <a:pt x="3938" y="6774"/>
                    <a:pt x="6270" y="7972"/>
                  </a:cubicBezTo>
                  <a:cubicBezTo>
                    <a:pt x="6499" y="8086"/>
                    <a:pt x="6745" y="8147"/>
                    <a:pt x="6996" y="8147"/>
                  </a:cubicBezTo>
                  <a:cubicBezTo>
                    <a:pt x="7434" y="8147"/>
                    <a:pt x="7886" y="7963"/>
                    <a:pt x="8286" y="7562"/>
                  </a:cubicBezTo>
                  <a:lnTo>
                    <a:pt x="725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36" name="Google Shape;7336;p50"/>
          <p:cNvGrpSpPr/>
          <p:nvPr/>
        </p:nvGrpSpPr>
        <p:grpSpPr>
          <a:xfrm>
            <a:off x="2711003" y="3472486"/>
            <a:ext cx="334919" cy="336495"/>
            <a:chOff x="-34405525" y="3558075"/>
            <a:chExt cx="292225" cy="293600"/>
          </a:xfrm>
          <a:solidFill>
            <a:srgbClr val="171536"/>
          </a:solidFill>
        </p:grpSpPr>
        <p:sp>
          <p:nvSpPr>
            <p:cNvPr id="7337" name="Google Shape;7337;p50"/>
            <p:cNvSpPr/>
            <p:nvPr/>
          </p:nvSpPr>
          <p:spPr>
            <a:xfrm>
              <a:off x="-34303150" y="3663825"/>
              <a:ext cx="189850" cy="187850"/>
            </a:xfrm>
            <a:custGeom>
              <a:avLst/>
              <a:gdLst/>
              <a:ahLst/>
              <a:cxnLst/>
              <a:rect l="l" t="t" r="r" b="b"/>
              <a:pathLst>
                <a:path w="7594" h="7514" extrusionOk="0">
                  <a:moveTo>
                    <a:pt x="5487" y="0"/>
                  </a:moveTo>
                  <a:cubicBezTo>
                    <a:pt x="5380" y="0"/>
                    <a:pt x="5278" y="8"/>
                    <a:pt x="5168" y="24"/>
                  </a:cubicBezTo>
                  <a:cubicBezTo>
                    <a:pt x="4349" y="181"/>
                    <a:pt x="3656" y="843"/>
                    <a:pt x="3561" y="1630"/>
                  </a:cubicBezTo>
                  <a:cubicBezTo>
                    <a:pt x="3467" y="2198"/>
                    <a:pt x="3561" y="2513"/>
                    <a:pt x="3719" y="2891"/>
                  </a:cubicBezTo>
                  <a:lnTo>
                    <a:pt x="285" y="6325"/>
                  </a:lnTo>
                  <a:cubicBezTo>
                    <a:pt x="1" y="6608"/>
                    <a:pt x="1" y="7049"/>
                    <a:pt x="285" y="7301"/>
                  </a:cubicBezTo>
                  <a:cubicBezTo>
                    <a:pt x="426" y="7443"/>
                    <a:pt x="600" y="7514"/>
                    <a:pt x="773" y="7514"/>
                  </a:cubicBezTo>
                  <a:cubicBezTo>
                    <a:pt x="946" y="7514"/>
                    <a:pt x="1119" y="7443"/>
                    <a:pt x="1261" y="7301"/>
                  </a:cubicBezTo>
                  <a:lnTo>
                    <a:pt x="4695" y="3899"/>
                  </a:lnTo>
                  <a:cubicBezTo>
                    <a:pt x="5022" y="4016"/>
                    <a:pt x="5280" y="4080"/>
                    <a:pt x="5597" y="4080"/>
                  </a:cubicBezTo>
                  <a:cubicBezTo>
                    <a:pt x="5708" y="4080"/>
                    <a:pt x="5825" y="4073"/>
                    <a:pt x="5955" y="4056"/>
                  </a:cubicBezTo>
                  <a:cubicBezTo>
                    <a:pt x="6775" y="3899"/>
                    <a:pt x="7436" y="3206"/>
                    <a:pt x="7562" y="2418"/>
                  </a:cubicBezTo>
                  <a:cubicBezTo>
                    <a:pt x="7594" y="2198"/>
                    <a:pt x="7594" y="1945"/>
                    <a:pt x="7562" y="1756"/>
                  </a:cubicBezTo>
                  <a:cubicBezTo>
                    <a:pt x="7562" y="1630"/>
                    <a:pt x="7436" y="1504"/>
                    <a:pt x="7310" y="1473"/>
                  </a:cubicBezTo>
                  <a:cubicBezTo>
                    <a:pt x="7287" y="1465"/>
                    <a:pt x="7259" y="1461"/>
                    <a:pt x="7229" y="1461"/>
                  </a:cubicBezTo>
                  <a:cubicBezTo>
                    <a:pt x="7141" y="1461"/>
                    <a:pt x="7034" y="1497"/>
                    <a:pt x="6964" y="1567"/>
                  </a:cubicBezTo>
                  <a:lnTo>
                    <a:pt x="6491" y="2040"/>
                  </a:lnTo>
                  <a:cubicBezTo>
                    <a:pt x="6365" y="2166"/>
                    <a:pt x="6192" y="2229"/>
                    <a:pt x="6014" y="2229"/>
                  </a:cubicBezTo>
                  <a:cubicBezTo>
                    <a:pt x="5837" y="2229"/>
                    <a:pt x="5656" y="2166"/>
                    <a:pt x="5514" y="2040"/>
                  </a:cubicBezTo>
                  <a:cubicBezTo>
                    <a:pt x="5231" y="1756"/>
                    <a:pt x="5231" y="1315"/>
                    <a:pt x="5514" y="1032"/>
                  </a:cubicBezTo>
                  <a:lnTo>
                    <a:pt x="6018" y="622"/>
                  </a:lnTo>
                  <a:cubicBezTo>
                    <a:pt x="6113" y="528"/>
                    <a:pt x="6144" y="370"/>
                    <a:pt x="6113" y="276"/>
                  </a:cubicBezTo>
                  <a:cubicBezTo>
                    <a:pt x="6050" y="150"/>
                    <a:pt x="5955" y="55"/>
                    <a:pt x="5829" y="24"/>
                  </a:cubicBezTo>
                  <a:cubicBezTo>
                    <a:pt x="5703" y="8"/>
                    <a:pt x="5593" y="0"/>
                    <a:pt x="548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8" name="Google Shape;7338;p50"/>
            <p:cNvSpPr/>
            <p:nvPr/>
          </p:nvSpPr>
          <p:spPr>
            <a:xfrm>
              <a:off x="-34250375" y="3565950"/>
              <a:ext cx="46500" cy="46500"/>
            </a:xfrm>
            <a:custGeom>
              <a:avLst/>
              <a:gdLst/>
              <a:ahLst/>
              <a:cxnLst/>
              <a:rect l="l" t="t" r="r" b="b"/>
              <a:pathLst>
                <a:path w="1860" h="1860" extrusionOk="0">
                  <a:moveTo>
                    <a:pt x="1" y="1"/>
                  </a:moveTo>
                  <a:lnTo>
                    <a:pt x="1" y="1859"/>
                  </a:lnTo>
                  <a:lnTo>
                    <a:pt x="1860" y="1859"/>
                  </a:lnTo>
                  <a:lnTo>
                    <a:pt x="1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9" name="Google Shape;7339;p50"/>
            <p:cNvSpPr/>
            <p:nvPr/>
          </p:nvSpPr>
          <p:spPr>
            <a:xfrm>
              <a:off x="-34405525" y="3558075"/>
              <a:ext cx="206375" cy="276475"/>
            </a:xfrm>
            <a:custGeom>
              <a:avLst/>
              <a:gdLst/>
              <a:ahLst/>
              <a:cxnLst/>
              <a:rect l="l" t="t" r="r" b="b"/>
              <a:pathLst>
                <a:path w="8255" h="11059" extrusionOk="0">
                  <a:moveTo>
                    <a:pt x="3812" y="1450"/>
                  </a:moveTo>
                  <a:cubicBezTo>
                    <a:pt x="4001" y="1450"/>
                    <a:pt x="4159" y="1607"/>
                    <a:pt x="4159" y="1796"/>
                  </a:cubicBezTo>
                  <a:cubicBezTo>
                    <a:pt x="4159" y="2017"/>
                    <a:pt x="4001" y="2174"/>
                    <a:pt x="3812" y="2174"/>
                  </a:cubicBezTo>
                  <a:cubicBezTo>
                    <a:pt x="3623" y="2174"/>
                    <a:pt x="3466" y="2017"/>
                    <a:pt x="3466" y="1796"/>
                  </a:cubicBezTo>
                  <a:cubicBezTo>
                    <a:pt x="3466" y="1607"/>
                    <a:pt x="3623" y="1450"/>
                    <a:pt x="3812" y="1450"/>
                  </a:cubicBezTo>
                  <a:close/>
                  <a:moveTo>
                    <a:pt x="3812" y="2836"/>
                  </a:moveTo>
                  <a:cubicBezTo>
                    <a:pt x="4001" y="2836"/>
                    <a:pt x="4159" y="2993"/>
                    <a:pt x="4159" y="3183"/>
                  </a:cubicBezTo>
                  <a:lnTo>
                    <a:pt x="4159" y="5293"/>
                  </a:lnTo>
                  <a:cubicBezTo>
                    <a:pt x="4159" y="5482"/>
                    <a:pt x="4001" y="5640"/>
                    <a:pt x="3812" y="5640"/>
                  </a:cubicBezTo>
                  <a:cubicBezTo>
                    <a:pt x="3623" y="5640"/>
                    <a:pt x="3466" y="5482"/>
                    <a:pt x="3466" y="5293"/>
                  </a:cubicBezTo>
                  <a:lnTo>
                    <a:pt x="3466" y="3183"/>
                  </a:lnTo>
                  <a:cubicBezTo>
                    <a:pt x="3466" y="2993"/>
                    <a:pt x="3623" y="2836"/>
                    <a:pt x="3812" y="2836"/>
                  </a:cubicBezTo>
                  <a:close/>
                  <a:moveTo>
                    <a:pt x="5860" y="6301"/>
                  </a:moveTo>
                  <a:cubicBezTo>
                    <a:pt x="6049" y="6301"/>
                    <a:pt x="6207" y="6459"/>
                    <a:pt x="6207" y="6648"/>
                  </a:cubicBezTo>
                  <a:cubicBezTo>
                    <a:pt x="6207" y="6837"/>
                    <a:pt x="6049" y="6995"/>
                    <a:pt x="5860" y="6995"/>
                  </a:cubicBezTo>
                  <a:lnTo>
                    <a:pt x="1733" y="6995"/>
                  </a:lnTo>
                  <a:cubicBezTo>
                    <a:pt x="1544" y="6995"/>
                    <a:pt x="1387" y="6837"/>
                    <a:pt x="1387" y="6648"/>
                  </a:cubicBezTo>
                  <a:cubicBezTo>
                    <a:pt x="1387" y="6459"/>
                    <a:pt x="1544" y="6301"/>
                    <a:pt x="1733" y="6301"/>
                  </a:cubicBezTo>
                  <a:close/>
                  <a:moveTo>
                    <a:pt x="4537" y="7688"/>
                  </a:moveTo>
                  <a:cubicBezTo>
                    <a:pt x="4726" y="7688"/>
                    <a:pt x="4884" y="7845"/>
                    <a:pt x="4884" y="8034"/>
                  </a:cubicBezTo>
                  <a:cubicBezTo>
                    <a:pt x="4884" y="8223"/>
                    <a:pt x="4726" y="8381"/>
                    <a:pt x="4537" y="8381"/>
                  </a:cubicBezTo>
                  <a:lnTo>
                    <a:pt x="1733" y="8381"/>
                  </a:lnTo>
                  <a:cubicBezTo>
                    <a:pt x="1544" y="8381"/>
                    <a:pt x="1387" y="8223"/>
                    <a:pt x="1387" y="8034"/>
                  </a:cubicBezTo>
                  <a:cubicBezTo>
                    <a:pt x="1387" y="7845"/>
                    <a:pt x="1544" y="7688"/>
                    <a:pt x="1733" y="7688"/>
                  </a:cubicBez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0681"/>
                  </a:lnTo>
                  <a:cubicBezTo>
                    <a:pt x="0" y="10964"/>
                    <a:pt x="158" y="11059"/>
                    <a:pt x="347" y="11059"/>
                  </a:cubicBezTo>
                  <a:lnTo>
                    <a:pt x="3466" y="11059"/>
                  </a:lnTo>
                  <a:cubicBezTo>
                    <a:pt x="3466" y="10712"/>
                    <a:pt x="3592" y="10366"/>
                    <a:pt x="3844" y="10082"/>
                  </a:cubicBezTo>
                  <a:lnTo>
                    <a:pt x="4254" y="9704"/>
                  </a:lnTo>
                  <a:lnTo>
                    <a:pt x="1702" y="9704"/>
                  </a:lnTo>
                  <a:cubicBezTo>
                    <a:pt x="1481" y="9704"/>
                    <a:pt x="1324" y="9546"/>
                    <a:pt x="1324" y="9326"/>
                  </a:cubicBezTo>
                  <a:cubicBezTo>
                    <a:pt x="1324" y="9137"/>
                    <a:pt x="1481" y="8979"/>
                    <a:pt x="1702" y="8979"/>
                  </a:cubicBezTo>
                  <a:lnTo>
                    <a:pt x="4915" y="8979"/>
                  </a:lnTo>
                  <a:lnTo>
                    <a:pt x="6963" y="6932"/>
                  </a:lnTo>
                  <a:cubicBezTo>
                    <a:pt x="6900" y="6585"/>
                    <a:pt x="6805" y="6238"/>
                    <a:pt x="6931" y="5703"/>
                  </a:cubicBezTo>
                  <a:cubicBezTo>
                    <a:pt x="7089" y="4915"/>
                    <a:pt x="7562" y="4254"/>
                    <a:pt x="8255" y="3876"/>
                  </a:cubicBezTo>
                  <a:lnTo>
                    <a:pt x="8255" y="2773"/>
                  </a:lnTo>
                  <a:lnTo>
                    <a:pt x="5860" y="2773"/>
                  </a:lnTo>
                  <a:cubicBezTo>
                    <a:pt x="5671" y="2773"/>
                    <a:pt x="5514" y="2615"/>
                    <a:pt x="5514" y="2395"/>
                  </a:cubicBezTo>
                  <a:lnTo>
                    <a:pt x="5514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40" name="Google Shape;7340;p50"/>
          <p:cNvGrpSpPr/>
          <p:nvPr/>
        </p:nvGrpSpPr>
        <p:grpSpPr>
          <a:xfrm>
            <a:off x="2710544" y="3884924"/>
            <a:ext cx="335836" cy="334002"/>
            <a:chOff x="-34406325" y="3919600"/>
            <a:chExt cx="293025" cy="291425"/>
          </a:xfrm>
          <a:solidFill>
            <a:srgbClr val="171536"/>
          </a:solidFill>
        </p:grpSpPr>
        <p:sp>
          <p:nvSpPr>
            <p:cNvPr id="7341" name="Google Shape;7341;p50"/>
            <p:cNvSpPr/>
            <p:nvPr/>
          </p:nvSpPr>
          <p:spPr>
            <a:xfrm>
              <a:off x="-34167675" y="3932000"/>
              <a:ext cx="42550" cy="40575"/>
            </a:xfrm>
            <a:custGeom>
              <a:avLst/>
              <a:gdLst/>
              <a:ahLst/>
              <a:cxnLst/>
              <a:rect l="l" t="t" r="r" b="b"/>
              <a:pathLst>
                <a:path w="1702" h="1623" extrusionOk="0">
                  <a:moveTo>
                    <a:pt x="1352" y="0"/>
                  </a:moveTo>
                  <a:cubicBezTo>
                    <a:pt x="1261" y="0"/>
                    <a:pt x="1167" y="24"/>
                    <a:pt x="1104" y="71"/>
                  </a:cubicBezTo>
                  <a:lnTo>
                    <a:pt x="127" y="1079"/>
                  </a:lnTo>
                  <a:cubicBezTo>
                    <a:pt x="1" y="1205"/>
                    <a:pt x="1" y="1426"/>
                    <a:pt x="127" y="1552"/>
                  </a:cubicBezTo>
                  <a:cubicBezTo>
                    <a:pt x="190" y="1599"/>
                    <a:pt x="284" y="1623"/>
                    <a:pt x="375" y="1623"/>
                  </a:cubicBezTo>
                  <a:cubicBezTo>
                    <a:pt x="466" y="1623"/>
                    <a:pt x="552" y="1599"/>
                    <a:pt x="599" y="1552"/>
                  </a:cubicBezTo>
                  <a:lnTo>
                    <a:pt x="1576" y="544"/>
                  </a:lnTo>
                  <a:cubicBezTo>
                    <a:pt x="1702" y="449"/>
                    <a:pt x="1702" y="260"/>
                    <a:pt x="1576" y="71"/>
                  </a:cubicBezTo>
                  <a:cubicBezTo>
                    <a:pt x="1529" y="24"/>
                    <a:pt x="1442" y="0"/>
                    <a:pt x="135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2" name="Google Shape;7342;p50"/>
            <p:cNvSpPr/>
            <p:nvPr/>
          </p:nvSpPr>
          <p:spPr>
            <a:xfrm>
              <a:off x="-34286600" y="3922950"/>
              <a:ext cx="171725" cy="167575"/>
            </a:xfrm>
            <a:custGeom>
              <a:avLst/>
              <a:gdLst/>
              <a:ahLst/>
              <a:cxnLst/>
              <a:rect l="l" t="t" r="r" b="b"/>
              <a:pathLst>
                <a:path w="6869" h="6703" extrusionOk="0">
                  <a:moveTo>
                    <a:pt x="772" y="0"/>
                  </a:moveTo>
                  <a:cubicBezTo>
                    <a:pt x="599" y="0"/>
                    <a:pt x="426" y="71"/>
                    <a:pt x="284" y="213"/>
                  </a:cubicBezTo>
                  <a:cubicBezTo>
                    <a:pt x="1" y="496"/>
                    <a:pt x="1" y="937"/>
                    <a:pt x="284" y="1189"/>
                  </a:cubicBezTo>
                  <a:lnTo>
                    <a:pt x="5608" y="6514"/>
                  </a:lnTo>
                  <a:cubicBezTo>
                    <a:pt x="5734" y="6640"/>
                    <a:pt x="5908" y="6703"/>
                    <a:pt x="6085" y="6703"/>
                  </a:cubicBezTo>
                  <a:cubicBezTo>
                    <a:pt x="6262" y="6703"/>
                    <a:pt x="6443" y="6640"/>
                    <a:pt x="6585" y="6514"/>
                  </a:cubicBezTo>
                  <a:cubicBezTo>
                    <a:pt x="6869" y="6230"/>
                    <a:pt x="6869" y="5821"/>
                    <a:pt x="6585" y="5537"/>
                  </a:cubicBezTo>
                  <a:lnTo>
                    <a:pt x="1261" y="213"/>
                  </a:lnTo>
                  <a:cubicBezTo>
                    <a:pt x="1119" y="71"/>
                    <a:pt x="946" y="0"/>
                    <a:pt x="77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3" name="Google Shape;7343;p50"/>
            <p:cNvSpPr/>
            <p:nvPr/>
          </p:nvSpPr>
          <p:spPr>
            <a:xfrm>
              <a:off x="-34406325" y="4115900"/>
              <a:ext cx="98475" cy="95125"/>
            </a:xfrm>
            <a:custGeom>
              <a:avLst/>
              <a:gdLst/>
              <a:ahLst/>
              <a:cxnLst/>
              <a:rect l="l" t="t" r="r" b="b"/>
              <a:pathLst>
                <a:path w="3939" h="3805" extrusionOk="0">
                  <a:moveTo>
                    <a:pt x="757" y="1"/>
                  </a:moveTo>
                  <a:cubicBezTo>
                    <a:pt x="576" y="1"/>
                    <a:pt x="395" y="72"/>
                    <a:pt x="253" y="213"/>
                  </a:cubicBezTo>
                  <a:cubicBezTo>
                    <a:pt x="1" y="497"/>
                    <a:pt x="1" y="938"/>
                    <a:pt x="253" y="1190"/>
                  </a:cubicBezTo>
                  <a:lnTo>
                    <a:pt x="2679" y="3616"/>
                  </a:lnTo>
                  <a:cubicBezTo>
                    <a:pt x="2805" y="3742"/>
                    <a:pt x="2978" y="3805"/>
                    <a:pt x="3155" y="3805"/>
                  </a:cubicBezTo>
                  <a:cubicBezTo>
                    <a:pt x="3332" y="3805"/>
                    <a:pt x="3514" y="3742"/>
                    <a:pt x="3655" y="3616"/>
                  </a:cubicBezTo>
                  <a:cubicBezTo>
                    <a:pt x="3939" y="3332"/>
                    <a:pt x="3939" y="2891"/>
                    <a:pt x="3655" y="2608"/>
                  </a:cubicBezTo>
                  <a:lnTo>
                    <a:pt x="1261" y="213"/>
                  </a:lnTo>
                  <a:cubicBezTo>
                    <a:pt x="1119" y="72"/>
                    <a:pt x="938" y="1"/>
                    <a:pt x="75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4" name="Google Shape;7344;p50"/>
            <p:cNvSpPr/>
            <p:nvPr/>
          </p:nvSpPr>
          <p:spPr>
            <a:xfrm>
              <a:off x="-34364575" y="3966850"/>
              <a:ext cx="204025" cy="204025"/>
            </a:xfrm>
            <a:custGeom>
              <a:avLst/>
              <a:gdLst/>
              <a:ahLst/>
              <a:cxnLst/>
              <a:rect l="l" t="t" r="r" b="b"/>
              <a:pathLst>
                <a:path w="8161" h="8161" extrusionOk="0">
                  <a:moveTo>
                    <a:pt x="2994" y="1"/>
                  </a:moveTo>
                  <a:lnTo>
                    <a:pt x="2489" y="1576"/>
                  </a:lnTo>
                  <a:cubicBezTo>
                    <a:pt x="1985" y="3088"/>
                    <a:pt x="1166" y="4474"/>
                    <a:pt x="1" y="5703"/>
                  </a:cubicBezTo>
                  <a:lnTo>
                    <a:pt x="2458" y="8160"/>
                  </a:lnTo>
                  <a:cubicBezTo>
                    <a:pt x="3687" y="6995"/>
                    <a:pt x="5104" y="6175"/>
                    <a:pt x="6585" y="5671"/>
                  </a:cubicBezTo>
                  <a:lnTo>
                    <a:pt x="8160" y="5136"/>
                  </a:lnTo>
                  <a:lnTo>
                    <a:pt x="2994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5" name="Google Shape;7345;p50"/>
            <p:cNvSpPr/>
            <p:nvPr/>
          </p:nvSpPr>
          <p:spPr>
            <a:xfrm>
              <a:off x="-34200750" y="3919600"/>
              <a:ext cx="17350" cy="33875"/>
            </a:xfrm>
            <a:custGeom>
              <a:avLst/>
              <a:gdLst/>
              <a:ahLst/>
              <a:cxnLst/>
              <a:rect l="l" t="t" r="r" b="b"/>
              <a:pathLst>
                <a:path w="694" h="1355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008"/>
                  </a:lnTo>
                  <a:cubicBezTo>
                    <a:pt x="1" y="1229"/>
                    <a:pt x="158" y="1355"/>
                    <a:pt x="347" y="1355"/>
                  </a:cubicBezTo>
                  <a:cubicBezTo>
                    <a:pt x="536" y="1355"/>
                    <a:pt x="694" y="1229"/>
                    <a:pt x="694" y="1008"/>
                  </a:cubicBezTo>
                  <a:lnTo>
                    <a:pt x="694" y="347"/>
                  </a:ln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6" name="Google Shape;7346;p50"/>
            <p:cNvSpPr/>
            <p:nvPr/>
          </p:nvSpPr>
          <p:spPr>
            <a:xfrm>
              <a:off x="-34147975" y="3989700"/>
              <a:ext cx="34675" cy="17350"/>
            </a:xfrm>
            <a:custGeom>
              <a:avLst/>
              <a:gdLst/>
              <a:ahLst/>
              <a:cxnLst/>
              <a:rect l="l" t="t" r="r" b="b"/>
              <a:pathLst>
                <a:path w="1387" h="694" extrusionOk="0">
                  <a:moveTo>
                    <a:pt x="379" y="0"/>
                  </a:moveTo>
                  <a:cubicBezTo>
                    <a:pt x="158" y="0"/>
                    <a:pt x="0" y="126"/>
                    <a:pt x="0" y="347"/>
                  </a:cubicBezTo>
                  <a:cubicBezTo>
                    <a:pt x="0" y="536"/>
                    <a:pt x="158" y="693"/>
                    <a:pt x="379" y="693"/>
                  </a:cubicBezTo>
                  <a:lnTo>
                    <a:pt x="1040" y="693"/>
                  </a:lnTo>
                  <a:cubicBezTo>
                    <a:pt x="1229" y="693"/>
                    <a:pt x="1387" y="536"/>
                    <a:pt x="1387" y="347"/>
                  </a:cubicBezTo>
                  <a:cubicBezTo>
                    <a:pt x="1387" y="126"/>
                    <a:pt x="1229" y="0"/>
                    <a:pt x="104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7" name="Google Shape;7347;p50"/>
            <p:cNvSpPr/>
            <p:nvPr/>
          </p:nvSpPr>
          <p:spPr>
            <a:xfrm>
              <a:off x="-34278725" y="4116500"/>
              <a:ext cx="116600" cy="68600"/>
            </a:xfrm>
            <a:custGeom>
              <a:avLst/>
              <a:gdLst/>
              <a:ahLst/>
              <a:cxnLst/>
              <a:rect l="l" t="t" r="r" b="b"/>
              <a:pathLst>
                <a:path w="4664" h="2744" extrusionOk="0">
                  <a:moveTo>
                    <a:pt x="4411" y="0"/>
                  </a:moveTo>
                  <a:lnTo>
                    <a:pt x="3750" y="221"/>
                  </a:lnTo>
                  <a:cubicBezTo>
                    <a:pt x="3907" y="378"/>
                    <a:pt x="3813" y="631"/>
                    <a:pt x="3624" y="694"/>
                  </a:cubicBezTo>
                  <a:lnTo>
                    <a:pt x="1072" y="2017"/>
                  </a:lnTo>
                  <a:cubicBezTo>
                    <a:pt x="1030" y="2038"/>
                    <a:pt x="984" y="2048"/>
                    <a:pt x="938" y="2048"/>
                  </a:cubicBezTo>
                  <a:cubicBezTo>
                    <a:pt x="844" y="2048"/>
                    <a:pt x="746" y="2006"/>
                    <a:pt x="662" y="1922"/>
                  </a:cubicBezTo>
                  <a:lnTo>
                    <a:pt x="568" y="1796"/>
                  </a:lnTo>
                  <a:cubicBezTo>
                    <a:pt x="347" y="1922"/>
                    <a:pt x="190" y="2080"/>
                    <a:pt x="1" y="2237"/>
                  </a:cubicBezTo>
                  <a:lnTo>
                    <a:pt x="190" y="2426"/>
                  </a:lnTo>
                  <a:cubicBezTo>
                    <a:pt x="395" y="2632"/>
                    <a:pt x="669" y="2744"/>
                    <a:pt x="947" y="2744"/>
                  </a:cubicBezTo>
                  <a:cubicBezTo>
                    <a:pt x="1095" y="2744"/>
                    <a:pt x="1245" y="2712"/>
                    <a:pt x="1387" y="2647"/>
                  </a:cubicBezTo>
                  <a:lnTo>
                    <a:pt x="3939" y="1324"/>
                  </a:lnTo>
                  <a:cubicBezTo>
                    <a:pt x="4411" y="1103"/>
                    <a:pt x="4663" y="505"/>
                    <a:pt x="441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48" name="Google Shape;7348;p50"/>
          <p:cNvGrpSpPr/>
          <p:nvPr/>
        </p:nvGrpSpPr>
        <p:grpSpPr>
          <a:xfrm>
            <a:off x="4826694" y="3062553"/>
            <a:ext cx="334031" cy="323200"/>
            <a:chOff x="-32568800" y="3232000"/>
            <a:chExt cx="291450" cy="282000"/>
          </a:xfrm>
          <a:solidFill>
            <a:srgbClr val="171536"/>
          </a:solidFill>
        </p:grpSpPr>
        <p:sp>
          <p:nvSpPr>
            <p:cNvPr id="7349" name="Google Shape;7349;p50"/>
            <p:cNvSpPr/>
            <p:nvPr/>
          </p:nvSpPr>
          <p:spPr>
            <a:xfrm>
              <a:off x="-32545150" y="3232000"/>
              <a:ext cx="244175" cy="246550"/>
            </a:xfrm>
            <a:custGeom>
              <a:avLst/>
              <a:gdLst/>
              <a:ahLst/>
              <a:cxnLst/>
              <a:rect l="l" t="t" r="r" b="b"/>
              <a:pathLst>
                <a:path w="9767" h="9862" extrusionOk="0">
                  <a:moveTo>
                    <a:pt x="4883" y="1"/>
                  </a:moveTo>
                  <a:cubicBezTo>
                    <a:pt x="4505" y="1"/>
                    <a:pt x="4222" y="316"/>
                    <a:pt x="4222" y="662"/>
                  </a:cubicBezTo>
                  <a:lnTo>
                    <a:pt x="4222" y="4128"/>
                  </a:lnTo>
                  <a:cubicBezTo>
                    <a:pt x="4159" y="4033"/>
                    <a:pt x="2899" y="1859"/>
                    <a:pt x="2772" y="1702"/>
                  </a:cubicBezTo>
                  <a:cubicBezTo>
                    <a:pt x="2639" y="1479"/>
                    <a:pt x="2394" y="1350"/>
                    <a:pt x="2151" y="1350"/>
                  </a:cubicBezTo>
                  <a:cubicBezTo>
                    <a:pt x="2051" y="1350"/>
                    <a:pt x="1951" y="1372"/>
                    <a:pt x="1859" y="1418"/>
                  </a:cubicBezTo>
                  <a:cubicBezTo>
                    <a:pt x="1512" y="1576"/>
                    <a:pt x="1386" y="2017"/>
                    <a:pt x="1544" y="2332"/>
                  </a:cubicBezTo>
                  <a:cubicBezTo>
                    <a:pt x="1544" y="2363"/>
                    <a:pt x="2804" y="4947"/>
                    <a:pt x="2836" y="4947"/>
                  </a:cubicBezTo>
                  <a:cubicBezTo>
                    <a:pt x="3434" y="4947"/>
                    <a:pt x="5261" y="4947"/>
                    <a:pt x="5261" y="6617"/>
                  </a:cubicBezTo>
                  <a:cubicBezTo>
                    <a:pt x="5261" y="6806"/>
                    <a:pt x="5104" y="6963"/>
                    <a:pt x="4883" y="6963"/>
                  </a:cubicBezTo>
                  <a:cubicBezTo>
                    <a:pt x="4694" y="6963"/>
                    <a:pt x="4537" y="6806"/>
                    <a:pt x="4537" y="6617"/>
                  </a:cubicBezTo>
                  <a:cubicBezTo>
                    <a:pt x="4537" y="6018"/>
                    <a:pt x="4253" y="5640"/>
                    <a:pt x="3056" y="5608"/>
                  </a:cubicBezTo>
                  <a:cubicBezTo>
                    <a:pt x="3056" y="5608"/>
                    <a:pt x="1260" y="4254"/>
                    <a:pt x="1197" y="4191"/>
                  </a:cubicBezTo>
                  <a:cubicBezTo>
                    <a:pt x="1060" y="4084"/>
                    <a:pt x="901" y="4029"/>
                    <a:pt x="745" y="4029"/>
                  </a:cubicBezTo>
                  <a:cubicBezTo>
                    <a:pt x="578" y="4029"/>
                    <a:pt x="414" y="4092"/>
                    <a:pt x="284" y="4222"/>
                  </a:cubicBezTo>
                  <a:cubicBezTo>
                    <a:pt x="0" y="4506"/>
                    <a:pt x="0" y="4915"/>
                    <a:pt x="284" y="5199"/>
                  </a:cubicBezTo>
                  <a:lnTo>
                    <a:pt x="1859" y="6774"/>
                  </a:lnTo>
                  <a:cubicBezTo>
                    <a:pt x="2048" y="6963"/>
                    <a:pt x="2142" y="7215"/>
                    <a:pt x="2142" y="7436"/>
                  </a:cubicBezTo>
                  <a:cubicBezTo>
                    <a:pt x="2142" y="8034"/>
                    <a:pt x="2520" y="8538"/>
                    <a:pt x="3088" y="8759"/>
                  </a:cubicBezTo>
                  <a:cubicBezTo>
                    <a:pt x="3245" y="8790"/>
                    <a:pt x="3371" y="8948"/>
                    <a:pt x="3434" y="9074"/>
                  </a:cubicBezTo>
                  <a:cubicBezTo>
                    <a:pt x="2426" y="8979"/>
                    <a:pt x="1260" y="8790"/>
                    <a:pt x="1103" y="8475"/>
                  </a:cubicBezTo>
                  <a:cubicBezTo>
                    <a:pt x="1103" y="8475"/>
                    <a:pt x="1197" y="8349"/>
                    <a:pt x="1638" y="8192"/>
                  </a:cubicBezTo>
                  <a:cubicBezTo>
                    <a:pt x="1544" y="8003"/>
                    <a:pt x="1481" y="7751"/>
                    <a:pt x="1481" y="7530"/>
                  </a:cubicBezTo>
                  <a:cubicBezTo>
                    <a:pt x="756" y="7782"/>
                    <a:pt x="441" y="8066"/>
                    <a:pt x="441" y="8475"/>
                  </a:cubicBezTo>
                  <a:cubicBezTo>
                    <a:pt x="441" y="9641"/>
                    <a:pt x="3718" y="9862"/>
                    <a:pt x="4883" y="9862"/>
                  </a:cubicBezTo>
                  <a:cubicBezTo>
                    <a:pt x="6081" y="9862"/>
                    <a:pt x="9357" y="9641"/>
                    <a:pt x="9357" y="8475"/>
                  </a:cubicBezTo>
                  <a:cubicBezTo>
                    <a:pt x="9357" y="8066"/>
                    <a:pt x="8979" y="7751"/>
                    <a:pt x="8317" y="7530"/>
                  </a:cubicBezTo>
                  <a:cubicBezTo>
                    <a:pt x="8317" y="7782"/>
                    <a:pt x="8286" y="8003"/>
                    <a:pt x="8160" y="8192"/>
                  </a:cubicBezTo>
                  <a:cubicBezTo>
                    <a:pt x="8286" y="8255"/>
                    <a:pt x="8349" y="8286"/>
                    <a:pt x="8443" y="8318"/>
                  </a:cubicBezTo>
                  <a:lnTo>
                    <a:pt x="8664" y="8444"/>
                  </a:lnTo>
                  <a:cubicBezTo>
                    <a:pt x="8475" y="8790"/>
                    <a:pt x="7372" y="8948"/>
                    <a:pt x="6364" y="9074"/>
                  </a:cubicBezTo>
                  <a:cubicBezTo>
                    <a:pt x="6427" y="8979"/>
                    <a:pt x="6553" y="8885"/>
                    <a:pt x="6711" y="8822"/>
                  </a:cubicBezTo>
                  <a:cubicBezTo>
                    <a:pt x="7246" y="8633"/>
                    <a:pt x="7656" y="8129"/>
                    <a:pt x="7656" y="7530"/>
                  </a:cubicBezTo>
                  <a:lnTo>
                    <a:pt x="7656" y="6428"/>
                  </a:lnTo>
                  <a:lnTo>
                    <a:pt x="9515" y="4569"/>
                  </a:lnTo>
                  <a:cubicBezTo>
                    <a:pt x="9767" y="4317"/>
                    <a:pt x="9767" y="3876"/>
                    <a:pt x="9515" y="3592"/>
                  </a:cubicBezTo>
                  <a:cubicBezTo>
                    <a:pt x="9373" y="3450"/>
                    <a:pt x="9192" y="3379"/>
                    <a:pt x="9010" y="3379"/>
                  </a:cubicBezTo>
                  <a:cubicBezTo>
                    <a:pt x="8829" y="3379"/>
                    <a:pt x="8648" y="3450"/>
                    <a:pt x="8506" y="3592"/>
                  </a:cubicBezTo>
                  <a:cubicBezTo>
                    <a:pt x="8191" y="3876"/>
                    <a:pt x="7498" y="4411"/>
                    <a:pt x="7026" y="4789"/>
                  </a:cubicBezTo>
                  <a:cubicBezTo>
                    <a:pt x="7089" y="4663"/>
                    <a:pt x="8191" y="2426"/>
                    <a:pt x="8254" y="2332"/>
                  </a:cubicBezTo>
                  <a:cubicBezTo>
                    <a:pt x="8412" y="1985"/>
                    <a:pt x="8286" y="1576"/>
                    <a:pt x="7939" y="1418"/>
                  </a:cubicBezTo>
                  <a:cubicBezTo>
                    <a:pt x="7847" y="1372"/>
                    <a:pt x="7747" y="1350"/>
                    <a:pt x="7647" y="1350"/>
                  </a:cubicBezTo>
                  <a:cubicBezTo>
                    <a:pt x="7404" y="1350"/>
                    <a:pt x="7159" y="1479"/>
                    <a:pt x="7026" y="1702"/>
                  </a:cubicBezTo>
                  <a:cubicBezTo>
                    <a:pt x="6900" y="1859"/>
                    <a:pt x="5639" y="4033"/>
                    <a:pt x="5576" y="4128"/>
                  </a:cubicBezTo>
                  <a:lnTo>
                    <a:pt x="5576" y="662"/>
                  </a:lnTo>
                  <a:cubicBezTo>
                    <a:pt x="5576" y="284"/>
                    <a:pt x="5261" y="1"/>
                    <a:pt x="488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0" name="Google Shape;7350;p50"/>
            <p:cNvSpPr/>
            <p:nvPr/>
          </p:nvSpPr>
          <p:spPr>
            <a:xfrm>
              <a:off x="-32568800" y="3392675"/>
              <a:ext cx="291450" cy="121325"/>
            </a:xfrm>
            <a:custGeom>
              <a:avLst/>
              <a:gdLst/>
              <a:ahLst/>
              <a:cxnLst/>
              <a:rect l="l" t="t" r="r" b="b"/>
              <a:pathLst>
                <a:path w="11658" h="4853" extrusionOk="0">
                  <a:moveTo>
                    <a:pt x="9578" y="1"/>
                  </a:moveTo>
                  <a:lnTo>
                    <a:pt x="9263" y="316"/>
                  </a:lnTo>
                  <a:lnTo>
                    <a:pt x="9263" y="631"/>
                  </a:lnTo>
                  <a:cubicBezTo>
                    <a:pt x="10335" y="1040"/>
                    <a:pt x="10965" y="1576"/>
                    <a:pt x="10965" y="2143"/>
                  </a:cubicBezTo>
                  <a:cubicBezTo>
                    <a:pt x="10965" y="3119"/>
                    <a:pt x="8885" y="4191"/>
                    <a:pt x="5829" y="4191"/>
                  </a:cubicBezTo>
                  <a:cubicBezTo>
                    <a:pt x="2805" y="4191"/>
                    <a:pt x="726" y="3119"/>
                    <a:pt x="726" y="2143"/>
                  </a:cubicBezTo>
                  <a:cubicBezTo>
                    <a:pt x="726" y="1607"/>
                    <a:pt x="1261" y="1103"/>
                    <a:pt x="2175" y="725"/>
                  </a:cubicBezTo>
                  <a:lnTo>
                    <a:pt x="1671" y="190"/>
                  </a:lnTo>
                  <a:cubicBezTo>
                    <a:pt x="631" y="725"/>
                    <a:pt x="1" y="1387"/>
                    <a:pt x="1" y="2111"/>
                  </a:cubicBezTo>
                  <a:cubicBezTo>
                    <a:pt x="1" y="3655"/>
                    <a:pt x="2584" y="4852"/>
                    <a:pt x="5829" y="4852"/>
                  </a:cubicBezTo>
                  <a:cubicBezTo>
                    <a:pt x="9106" y="4852"/>
                    <a:pt x="11658" y="3624"/>
                    <a:pt x="11658" y="2111"/>
                  </a:cubicBezTo>
                  <a:cubicBezTo>
                    <a:pt x="11658" y="1261"/>
                    <a:pt x="10870" y="505"/>
                    <a:pt x="957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51" name="Google Shape;7351;p50"/>
          <p:cNvGrpSpPr/>
          <p:nvPr/>
        </p:nvGrpSpPr>
        <p:grpSpPr>
          <a:xfrm>
            <a:off x="4826250" y="3473717"/>
            <a:ext cx="334919" cy="334031"/>
            <a:chOff x="-32569575" y="3586425"/>
            <a:chExt cx="292225" cy="291450"/>
          </a:xfrm>
          <a:solidFill>
            <a:srgbClr val="171536"/>
          </a:solidFill>
        </p:grpSpPr>
        <p:sp>
          <p:nvSpPr>
            <p:cNvPr id="7352" name="Google Shape;7352;p50"/>
            <p:cNvSpPr/>
            <p:nvPr/>
          </p:nvSpPr>
          <p:spPr>
            <a:xfrm>
              <a:off x="-32569575" y="3672275"/>
              <a:ext cx="292225" cy="205600"/>
            </a:xfrm>
            <a:custGeom>
              <a:avLst/>
              <a:gdLst/>
              <a:ahLst/>
              <a:cxnLst/>
              <a:rect l="l" t="t" r="r" b="b"/>
              <a:pathLst>
                <a:path w="11689" h="8224" extrusionOk="0">
                  <a:moveTo>
                    <a:pt x="5860" y="1"/>
                  </a:moveTo>
                  <a:cubicBezTo>
                    <a:pt x="4506" y="1"/>
                    <a:pt x="3340" y="1040"/>
                    <a:pt x="3151" y="2332"/>
                  </a:cubicBezTo>
                  <a:cubicBezTo>
                    <a:pt x="3119" y="2521"/>
                    <a:pt x="3277" y="2710"/>
                    <a:pt x="3497" y="2710"/>
                  </a:cubicBezTo>
                  <a:lnTo>
                    <a:pt x="5514" y="2710"/>
                  </a:lnTo>
                  <a:lnTo>
                    <a:pt x="5514" y="3435"/>
                  </a:lnTo>
                  <a:lnTo>
                    <a:pt x="2395" y="3435"/>
                  </a:lnTo>
                  <a:cubicBezTo>
                    <a:pt x="1859" y="3435"/>
                    <a:pt x="1387" y="3907"/>
                    <a:pt x="1387" y="4443"/>
                  </a:cubicBezTo>
                  <a:lnTo>
                    <a:pt x="1387" y="4852"/>
                  </a:lnTo>
                  <a:cubicBezTo>
                    <a:pt x="599" y="5010"/>
                    <a:pt x="0" y="5703"/>
                    <a:pt x="0" y="6554"/>
                  </a:cubicBezTo>
                  <a:cubicBezTo>
                    <a:pt x="0" y="7499"/>
                    <a:pt x="757" y="8223"/>
                    <a:pt x="1702" y="8223"/>
                  </a:cubicBezTo>
                  <a:cubicBezTo>
                    <a:pt x="2647" y="8223"/>
                    <a:pt x="3403" y="7499"/>
                    <a:pt x="3403" y="6554"/>
                  </a:cubicBezTo>
                  <a:cubicBezTo>
                    <a:pt x="3403" y="5703"/>
                    <a:pt x="2804" y="5041"/>
                    <a:pt x="2017" y="4852"/>
                  </a:cubicBezTo>
                  <a:lnTo>
                    <a:pt x="2017" y="4443"/>
                  </a:lnTo>
                  <a:cubicBezTo>
                    <a:pt x="2017" y="4254"/>
                    <a:pt x="2174" y="4096"/>
                    <a:pt x="2363" y="4096"/>
                  </a:cubicBezTo>
                  <a:lnTo>
                    <a:pt x="5482" y="4096"/>
                  </a:lnTo>
                  <a:lnTo>
                    <a:pt x="5482" y="4821"/>
                  </a:lnTo>
                  <a:cubicBezTo>
                    <a:pt x="4695" y="4978"/>
                    <a:pt x="4096" y="5672"/>
                    <a:pt x="4096" y="6491"/>
                  </a:cubicBezTo>
                  <a:cubicBezTo>
                    <a:pt x="4096" y="7436"/>
                    <a:pt x="4852" y="8192"/>
                    <a:pt x="5797" y="8192"/>
                  </a:cubicBezTo>
                  <a:cubicBezTo>
                    <a:pt x="6742" y="8192"/>
                    <a:pt x="7499" y="7436"/>
                    <a:pt x="7499" y="6491"/>
                  </a:cubicBezTo>
                  <a:cubicBezTo>
                    <a:pt x="7499" y="5672"/>
                    <a:pt x="6900" y="5010"/>
                    <a:pt x="6112" y="4821"/>
                  </a:cubicBezTo>
                  <a:lnTo>
                    <a:pt x="6112" y="4096"/>
                  </a:lnTo>
                  <a:lnTo>
                    <a:pt x="9231" y="4096"/>
                  </a:lnTo>
                  <a:cubicBezTo>
                    <a:pt x="9420" y="4096"/>
                    <a:pt x="9578" y="4254"/>
                    <a:pt x="9578" y="4443"/>
                  </a:cubicBezTo>
                  <a:lnTo>
                    <a:pt x="9578" y="4852"/>
                  </a:lnTo>
                  <a:cubicBezTo>
                    <a:pt x="8790" y="5010"/>
                    <a:pt x="8192" y="5703"/>
                    <a:pt x="8192" y="6554"/>
                  </a:cubicBezTo>
                  <a:cubicBezTo>
                    <a:pt x="8192" y="7499"/>
                    <a:pt x="8948" y="8223"/>
                    <a:pt x="9893" y="8223"/>
                  </a:cubicBezTo>
                  <a:cubicBezTo>
                    <a:pt x="10838" y="8223"/>
                    <a:pt x="11594" y="7499"/>
                    <a:pt x="11594" y="6554"/>
                  </a:cubicBezTo>
                  <a:cubicBezTo>
                    <a:pt x="11689" y="5703"/>
                    <a:pt x="11153" y="5010"/>
                    <a:pt x="10366" y="4852"/>
                  </a:cubicBezTo>
                  <a:lnTo>
                    <a:pt x="10366" y="4443"/>
                  </a:lnTo>
                  <a:cubicBezTo>
                    <a:pt x="10366" y="3907"/>
                    <a:pt x="9893" y="3435"/>
                    <a:pt x="9326" y="3435"/>
                  </a:cubicBezTo>
                  <a:lnTo>
                    <a:pt x="6238" y="3435"/>
                  </a:lnTo>
                  <a:lnTo>
                    <a:pt x="6238" y="2710"/>
                  </a:lnTo>
                  <a:lnTo>
                    <a:pt x="8223" y="2710"/>
                  </a:lnTo>
                  <a:cubicBezTo>
                    <a:pt x="8444" y="2710"/>
                    <a:pt x="8601" y="2521"/>
                    <a:pt x="8601" y="2332"/>
                  </a:cubicBezTo>
                  <a:cubicBezTo>
                    <a:pt x="8381" y="977"/>
                    <a:pt x="7247" y="1"/>
                    <a:pt x="586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3" name="Google Shape;7353;p50"/>
            <p:cNvSpPr/>
            <p:nvPr/>
          </p:nvSpPr>
          <p:spPr>
            <a:xfrm>
              <a:off x="-32456950" y="3586425"/>
              <a:ext cx="68550" cy="69350"/>
            </a:xfrm>
            <a:custGeom>
              <a:avLst/>
              <a:gdLst/>
              <a:ahLst/>
              <a:cxnLst/>
              <a:rect l="l" t="t" r="r" b="b"/>
              <a:pathLst>
                <a:path w="2742" h="2774" extrusionOk="0">
                  <a:moveTo>
                    <a:pt x="1355" y="1"/>
                  </a:moveTo>
                  <a:cubicBezTo>
                    <a:pt x="631" y="1"/>
                    <a:pt x="1" y="631"/>
                    <a:pt x="1" y="1387"/>
                  </a:cubicBezTo>
                  <a:cubicBezTo>
                    <a:pt x="1" y="2143"/>
                    <a:pt x="631" y="2773"/>
                    <a:pt x="1355" y="2773"/>
                  </a:cubicBezTo>
                  <a:cubicBezTo>
                    <a:pt x="2111" y="2773"/>
                    <a:pt x="2742" y="2143"/>
                    <a:pt x="2742" y="1387"/>
                  </a:cubicBezTo>
                  <a:cubicBezTo>
                    <a:pt x="2742" y="631"/>
                    <a:pt x="2111" y="1"/>
                    <a:pt x="135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54" name="Google Shape;7354;p50"/>
          <p:cNvGrpSpPr/>
          <p:nvPr/>
        </p:nvGrpSpPr>
        <p:grpSpPr>
          <a:xfrm>
            <a:off x="4817669" y="3884579"/>
            <a:ext cx="352082" cy="334690"/>
            <a:chOff x="-32576675" y="3944600"/>
            <a:chExt cx="307200" cy="292025"/>
          </a:xfrm>
          <a:solidFill>
            <a:srgbClr val="171536"/>
          </a:solidFill>
        </p:grpSpPr>
        <p:sp>
          <p:nvSpPr>
            <p:cNvPr id="7355" name="Google Shape;7355;p50"/>
            <p:cNvSpPr/>
            <p:nvPr/>
          </p:nvSpPr>
          <p:spPr>
            <a:xfrm>
              <a:off x="-32482950" y="3944600"/>
              <a:ext cx="213475" cy="214650"/>
            </a:xfrm>
            <a:custGeom>
              <a:avLst/>
              <a:gdLst/>
              <a:ahLst/>
              <a:cxnLst/>
              <a:rect l="l" t="t" r="r" b="b"/>
              <a:pathLst>
                <a:path w="8539" h="8586" extrusionOk="0">
                  <a:moveTo>
                    <a:pt x="5156" y="1"/>
                  </a:moveTo>
                  <a:cubicBezTo>
                    <a:pt x="4372" y="1"/>
                    <a:pt x="3593" y="308"/>
                    <a:pt x="2994" y="922"/>
                  </a:cubicBezTo>
                  <a:lnTo>
                    <a:pt x="1450" y="2466"/>
                  </a:lnTo>
                  <a:cubicBezTo>
                    <a:pt x="1681" y="2417"/>
                    <a:pt x="1916" y="2392"/>
                    <a:pt x="2152" y="2392"/>
                  </a:cubicBezTo>
                  <a:cubicBezTo>
                    <a:pt x="2529" y="2392"/>
                    <a:pt x="2909" y="2456"/>
                    <a:pt x="3277" y="2592"/>
                  </a:cubicBezTo>
                  <a:lnTo>
                    <a:pt x="3939" y="1899"/>
                  </a:lnTo>
                  <a:cubicBezTo>
                    <a:pt x="4270" y="1568"/>
                    <a:pt x="4703" y="1402"/>
                    <a:pt x="5136" y="1402"/>
                  </a:cubicBezTo>
                  <a:cubicBezTo>
                    <a:pt x="5569" y="1402"/>
                    <a:pt x="6003" y="1568"/>
                    <a:pt x="6333" y="1899"/>
                  </a:cubicBezTo>
                  <a:cubicBezTo>
                    <a:pt x="7027" y="2592"/>
                    <a:pt x="7027" y="3631"/>
                    <a:pt x="6333" y="4325"/>
                  </a:cubicBezTo>
                  <a:lnTo>
                    <a:pt x="3939" y="6719"/>
                  </a:lnTo>
                  <a:cubicBezTo>
                    <a:pt x="3608" y="7050"/>
                    <a:pt x="3175" y="7215"/>
                    <a:pt x="2742" y="7215"/>
                  </a:cubicBezTo>
                  <a:cubicBezTo>
                    <a:pt x="2309" y="7215"/>
                    <a:pt x="1875" y="7050"/>
                    <a:pt x="1545" y="6719"/>
                  </a:cubicBezTo>
                  <a:cubicBezTo>
                    <a:pt x="1261" y="6435"/>
                    <a:pt x="1104" y="6089"/>
                    <a:pt x="1072" y="5742"/>
                  </a:cubicBezTo>
                  <a:lnTo>
                    <a:pt x="1" y="6782"/>
                  </a:lnTo>
                  <a:cubicBezTo>
                    <a:pt x="158" y="7097"/>
                    <a:pt x="348" y="7381"/>
                    <a:pt x="600" y="7664"/>
                  </a:cubicBezTo>
                  <a:cubicBezTo>
                    <a:pt x="1214" y="8278"/>
                    <a:pt x="2002" y="8586"/>
                    <a:pt x="2781" y="8586"/>
                  </a:cubicBezTo>
                  <a:cubicBezTo>
                    <a:pt x="3561" y="8586"/>
                    <a:pt x="4333" y="8278"/>
                    <a:pt x="4916" y="7664"/>
                  </a:cubicBezTo>
                  <a:lnTo>
                    <a:pt x="7342" y="5270"/>
                  </a:lnTo>
                  <a:cubicBezTo>
                    <a:pt x="8539" y="4073"/>
                    <a:pt x="8539" y="2151"/>
                    <a:pt x="7342" y="922"/>
                  </a:cubicBezTo>
                  <a:cubicBezTo>
                    <a:pt x="6727" y="308"/>
                    <a:pt x="5940" y="1"/>
                    <a:pt x="515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6" name="Google Shape;7356;p50"/>
            <p:cNvSpPr/>
            <p:nvPr/>
          </p:nvSpPr>
          <p:spPr>
            <a:xfrm>
              <a:off x="-32576675" y="4020200"/>
              <a:ext cx="215850" cy="216425"/>
            </a:xfrm>
            <a:custGeom>
              <a:avLst/>
              <a:gdLst/>
              <a:ahLst/>
              <a:cxnLst/>
              <a:rect l="l" t="t" r="r" b="b"/>
              <a:pathLst>
                <a:path w="8634" h="8657" extrusionOk="0">
                  <a:moveTo>
                    <a:pt x="5865" y="1"/>
                  </a:moveTo>
                  <a:cubicBezTo>
                    <a:pt x="5081" y="1"/>
                    <a:pt x="4301" y="308"/>
                    <a:pt x="3718" y="922"/>
                  </a:cubicBezTo>
                  <a:lnTo>
                    <a:pt x="1230" y="3411"/>
                  </a:lnTo>
                  <a:cubicBezTo>
                    <a:pt x="1" y="4640"/>
                    <a:pt x="1" y="6562"/>
                    <a:pt x="1230" y="7759"/>
                  </a:cubicBezTo>
                  <a:cubicBezTo>
                    <a:pt x="1844" y="8358"/>
                    <a:pt x="2632" y="8657"/>
                    <a:pt x="3415" y="8657"/>
                  </a:cubicBezTo>
                  <a:cubicBezTo>
                    <a:pt x="4199" y="8657"/>
                    <a:pt x="4979" y="8358"/>
                    <a:pt x="5577" y="7759"/>
                  </a:cubicBezTo>
                  <a:lnTo>
                    <a:pt x="7152" y="6184"/>
                  </a:lnTo>
                  <a:lnTo>
                    <a:pt x="7152" y="6184"/>
                  </a:lnTo>
                  <a:cubicBezTo>
                    <a:pt x="6938" y="6218"/>
                    <a:pt x="6719" y="6235"/>
                    <a:pt x="6499" y="6235"/>
                  </a:cubicBezTo>
                  <a:cubicBezTo>
                    <a:pt x="6106" y="6235"/>
                    <a:pt x="5709" y="6179"/>
                    <a:pt x="5325" y="6058"/>
                  </a:cubicBezTo>
                  <a:lnTo>
                    <a:pt x="4569" y="6814"/>
                  </a:lnTo>
                  <a:cubicBezTo>
                    <a:pt x="4238" y="7145"/>
                    <a:pt x="3805" y="7310"/>
                    <a:pt x="3372" y="7310"/>
                  </a:cubicBezTo>
                  <a:cubicBezTo>
                    <a:pt x="2939" y="7310"/>
                    <a:pt x="2505" y="7145"/>
                    <a:pt x="2175" y="6814"/>
                  </a:cubicBezTo>
                  <a:cubicBezTo>
                    <a:pt x="1513" y="6121"/>
                    <a:pt x="1513" y="5081"/>
                    <a:pt x="2175" y="4388"/>
                  </a:cubicBezTo>
                  <a:lnTo>
                    <a:pt x="4664" y="1899"/>
                  </a:lnTo>
                  <a:cubicBezTo>
                    <a:pt x="4994" y="1568"/>
                    <a:pt x="5428" y="1403"/>
                    <a:pt x="5861" y="1403"/>
                  </a:cubicBezTo>
                  <a:cubicBezTo>
                    <a:pt x="6294" y="1403"/>
                    <a:pt x="6727" y="1568"/>
                    <a:pt x="7058" y="1899"/>
                  </a:cubicBezTo>
                  <a:cubicBezTo>
                    <a:pt x="7342" y="2183"/>
                    <a:pt x="7499" y="2561"/>
                    <a:pt x="7531" y="2907"/>
                  </a:cubicBezTo>
                  <a:lnTo>
                    <a:pt x="8287" y="2151"/>
                  </a:lnTo>
                  <a:lnTo>
                    <a:pt x="8633" y="1805"/>
                  </a:lnTo>
                  <a:cubicBezTo>
                    <a:pt x="8476" y="1490"/>
                    <a:pt x="8287" y="1206"/>
                    <a:pt x="8035" y="922"/>
                  </a:cubicBezTo>
                  <a:cubicBezTo>
                    <a:pt x="7436" y="308"/>
                    <a:pt x="6648" y="1"/>
                    <a:pt x="58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57" name="Google Shape;7357;p50"/>
          <p:cNvGrpSpPr/>
          <p:nvPr/>
        </p:nvGrpSpPr>
        <p:grpSpPr>
          <a:xfrm>
            <a:off x="6938122" y="3056695"/>
            <a:ext cx="334919" cy="334919"/>
            <a:chOff x="-30735200" y="3192625"/>
            <a:chExt cx="292225" cy="292225"/>
          </a:xfrm>
          <a:solidFill>
            <a:srgbClr val="171536"/>
          </a:solidFill>
        </p:grpSpPr>
        <p:sp>
          <p:nvSpPr>
            <p:cNvPr id="7358" name="Google Shape;7358;p50"/>
            <p:cNvSpPr/>
            <p:nvPr/>
          </p:nvSpPr>
          <p:spPr>
            <a:xfrm>
              <a:off x="-30665100" y="3192625"/>
              <a:ext cx="175650" cy="223700"/>
            </a:xfrm>
            <a:custGeom>
              <a:avLst/>
              <a:gdLst/>
              <a:ahLst/>
              <a:cxnLst/>
              <a:rect l="l" t="t" r="r" b="b"/>
              <a:pathLst>
                <a:path w="7026" h="8948" extrusionOk="0">
                  <a:moveTo>
                    <a:pt x="2363" y="0"/>
                  </a:moveTo>
                  <a:cubicBezTo>
                    <a:pt x="2143" y="0"/>
                    <a:pt x="1985" y="158"/>
                    <a:pt x="1985" y="378"/>
                  </a:cubicBezTo>
                  <a:cubicBezTo>
                    <a:pt x="1985" y="567"/>
                    <a:pt x="2143" y="725"/>
                    <a:pt x="2363" y="725"/>
                  </a:cubicBezTo>
                  <a:lnTo>
                    <a:pt x="2710" y="725"/>
                  </a:lnTo>
                  <a:lnTo>
                    <a:pt x="2710" y="1576"/>
                  </a:lnTo>
                  <a:cubicBezTo>
                    <a:pt x="1135" y="2017"/>
                    <a:pt x="0" y="3466"/>
                    <a:pt x="0" y="5199"/>
                  </a:cubicBezTo>
                  <a:cubicBezTo>
                    <a:pt x="0" y="7278"/>
                    <a:pt x="1670" y="8948"/>
                    <a:pt x="3718" y="8948"/>
                  </a:cubicBezTo>
                  <a:cubicBezTo>
                    <a:pt x="3970" y="8948"/>
                    <a:pt x="4159" y="8916"/>
                    <a:pt x="4348" y="8853"/>
                  </a:cubicBezTo>
                  <a:cubicBezTo>
                    <a:pt x="4159" y="8664"/>
                    <a:pt x="4033" y="8381"/>
                    <a:pt x="4033" y="8066"/>
                  </a:cubicBezTo>
                  <a:cubicBezTo>
                    <a:pt x="4033" y="7877"/>
                    <a:pt x="4096" y="7687"/>
                    <a:pt x="4191" y="7530"/>
                  </a:cubicBezTo>
                  <a:lnTo>
                    <a:pt x="4191" y="7530"/>
                  </a:lnTo>
                  <a:cubicBezTo>
                    <a:pt x="4033" y="7561"/>
                    <a:pt x="3876" y="7561"/>
                    <a:pt x="3686" y="7561"/>
                  </a:cubicBezTo>
                  <a:cubicBezTo>
                    <a:pt x="2363" y="7561"/>
                    <a:pt x="1292" y="6522"/>
                    <a:pt x="1292" y="5167"/>
                  </a:cubicBezTo>
                  <a:cubicBezTo>
                    <a:pt x="1292" y="3844"/>
                    <a:pt x="2363" y="2773"/>
                    <a:pt x="3686" y="2773"/>
                  </a:cubicBezTo>
                  <a:cubicBezTo>
                    <a:pt x="4348" y="2773"/>
                    <a:pt x="4978" y="3088"/>
                    <a:pt x="5451" y="3560"/>
                  </a:cubicBezTo>
                  <a:cubicBezTo>
                    <a:pt x="5608" y="3466"/>
                    <a:pt x="5766" y="3466"/>
                    <a:pt x="5923" y="3466"/>
                  </a:cubicBezTo>
                  <a:lnTo>
                    <a:pt x="7026" y="3466"/>
                  </a:lnTo>
                  <a:cubicBezTo>
                    <a:pt x="6553" y="2584"/>
                    <a:pt x="5734" y="1859"/>
                    <a:pt x="4726" y="1576"/>
                  </a:cubicBezTo>
                  <a:lnTo>
                    <a:pt x="4726" y="725"/>
                  </a:lnTo>
                  <a:lnTo>
                    <a:pt x="5073" y="725"/>
                  </a:lnTo>
                  <a:cubicBezTo>
                    <a:pt x="5262" y="725"/>
                    <a:pt x="5419" y="567"/>
                    <a:pt x="5419" y="378"/>
                  </a:cubicBezTo>
                  <a:cubicBezTo>
                    <a:pt x="5419" y="158"/>
                    <a:pt x="5262" y="0"/>
                    <a:pt x="507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9" name="Google Shape;7359;p50"/>
            <p:cNvSpPr/>
            <p:nvPr/>
          </p:nvSpPr>
          <p:spPr>
            <a:xfrm>
              <a:off x="-30615475" y="3278475"/>
              <a:ext cx="52775" cy="52000"/>
            </a:xfrm>
            <a:custGeom>
              <a:avLst/>
              <a:gdLst/>
              <a:ahLst/>
              <a:cxnLst/>
              <a:rect l="l" t="t" r="r" b="b"/>
              <a:pathLst>
                <a:path w="2111" h="2080" extrusionOk="0">
                  <a:moveTo>
                    <a:pt x="1733" y="0"/>
                  </a:moveTo>
                  <a:cubicBezTo>
                    <a:pt x="1544" y="32"/>
                    <a:pt x="1386" y="158"/>
                    <a:pt x="1386" y="347"/>
                  </a:cubicBezTo>
                  <a:lnTo>
                    <a:pt x="1386" y="1387"/>
                  </a:lnTo>
                  <a:lnTo>
                    <a:pt x="378" y="1387"/>
                  </a:lnTo>
                  <a:cubicBezTo>
                    <a:pt x="158" y="1387"/>
                    <a:pt x="0" y="1544"/>
                    <a:pt x="0" y="1733"/>
                  </a:cubicBezTo>
                  <a:cubicBezTo>
                    <a:pt x="0" y="1922"/>
                    <a:pt x="158" y="2080"/>
                    <a:pt x="378" y="2080"/>
                  </a:cubicBezTo>
                  <a:lnTo>
                    <a:pt x="1733" y="2080"/>
                  </a:lnTo>
                  <a:cubicBezTo>
                    <a:pt x="1954" y="2080"/>
                    <a:pt x="2111" y="1922"/>
                    <a:pt x="2111" y="1733"/>
                  </a:cubicBezTo>
                  <a:lnTo>
                    <a:pt x="2111" y="347"/>
                  </a:lnTo>
                  <a:cubicBezTo>
                    <a:pt x="2111" y="158"/>
                    <a:pt x="1954" y="0"/>
                    <a:pt x="173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0" name="Google Shape;7360;p50"/>
            <p:cNvSpPr/>
            <p:nvPr/>
          </p:nvSpPr>
          <p:spPr>
            <a:xfrm>
              <a:off x="-30528850" y="3296575"/>
              <a:ext cx="85875" cy="25250"/>
            </a:xfrm>
            <a:custGeom>
              <a:avLst/>
              <a:gdLst/>
              <a:ahLst/>
              <a:cxnLst/>
              <a:rect l="l" t="t" r="r" b="b"/>
              <a:pathLst>
                <a:path w="3435" h="1010" extrusionOk="0">
                  <a:moveTo>
                    <a:pt x="536" y="1"/>
                  </a:moveTo>
                  <a:cubicBezTo>
                    <a:pt x="253" y="1"/>
                    <a:pt x="1" y="221"/>
                    <a:pt x="1" y="505"/>
                  </a:cubicBezTo>
                  <a:cubicBezTo>
                    <a:pt x="1" y="789"/>
                    <a:pt x="253" y="1009"/>
                    <a:pt x="536" y="1009"/>
                  </a:cubicBezTo>
                  <a:lnTo>
                    <a:pt x="2931" y="1009"/>
                  </a:lnTo>
                  <a:cubicBezTo>
                    <a:pt x="3214" y="1009"/>
                    <a:pt x="3435" y="789"/>
                    <a:pt x="3435" y="505"/>
                  </a:cubicBezTo>
                  <a:cubicBezTo>
                    <a:pt x="3435" y="221"/>
                    <a:pt x="3214" y="1"/>
                    <a:pt x="29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1" name="Google Shape;7361;p50"/>
            <p:cNvSpPr/>
            <p:nvPr/>
          </p:nvSpPr>
          <p:spPr>
            <a:xfrm>
              <a:off x="-30546175" y="3338325"/>
              <a:ext cx="85875" cy="26025"/>
            </a:xfrm>
            <a:custGeom>
              <a:avLst/>
              <a:gdLst/>
              <a:ahLst/>
              <a:cxnLst/>
              <a:rect l="l" t="t" r="r" b="b"/>
              <a:pathLst>
                <a:path w="3435" h="1041" extrusionOk="0">
                  <a:moveTo>
                    <a:pt x="505" y="1"/>
                  </a:moveTo>
                  <a:cubicBezTo>
                    <a:pt x="221" y="1"/>
                    <a:pt x="1" y="253"/>
                    <a:pt x="1" y="536"/>
                  </a:cubicBezTo>
                  <a:cubicBezTo>
                    <a:pt x="1" y="788"/>
                    <a:pt x="221" y="1040"/>
                    <a:pt x="505" y="1040"/>
                  </a:cubicBezTo>
                  <a:lnTo>
                    <a:pt x="2899" y="1040"/>
                  </a:lnTo>
                  <a:cubicBezTo>
                    <a:pt x="3183" y="1040"/>
                    <a:pt x="3435" y="851"/>
                    <a:pt x="3435" y="536"/>
                  </a:cubicBezTo>
                  <a:cubicBezTo>
                    <a:pt x="3435" y="253"/>
                    <a:pt x="3183" y="1"/>
                    <a:pt x="289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2" name="Google Shape;7362;p50"/>
            <p:cNvSpPr/>
            <p:nvPr/>
          </p:nvSpPr>
          <p:spPr>
            <a:xfrm>
              <a:off x="-30546175" y="3381650"/>
              <a:ext cx="67750" cy="26025"/>
            </a:xfrm>
            <a:custGeom>
              <a:avLst/>
              <a:gdLst/>
              <a:ahLst/>
              <a:cxnLst/>
              <a:rect l="l" t="t" r="r" b="b"/>
              <a:pathLst>
                <a:path w="2710" h="1041" extrusionOk="0">
                  <a:moveTo>
                    <a:pt x="505" y="0"/>
                  </a:moveTo>
                  <a:cubicBezTo>
                    <a:pt x="221" y="0"/>
                    <a:pt x="1" y="252"/>
                    <a:pt x="1" y="536"/>
                  </a:cubicBezTo>
                  <a:cubicBezTo>
                    <a:pt x="1" y="788"/>
                    <a:pt x="221" y="1040"/>
                    <a:pt x="505" y="1040"/>
                  </a:cubicBezTo>
                  <a:lnTo>
                    <a:pt x="2206" y="1040"/>
                  </a:lnTo>
                  <a:cubicBezTo>
                    <a:pt x="2490" y="1040"/>
                    <a:pt x="2710" y="788"/>
                    <a:pt x="2710" y="536"/>
                  </a:cubicBezTo>
                  <a:cubicBezTo>
                    <a:pt x="2710" y="252"/>
                    <a:pt x="2490" y="0"/>
                    <a:pt x="220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3" name="Google Shape;7363;p50"/>
            <p:cNvSpPr/>
            <p:nvPr/>
          </p:nvSpPr>
          <p:spPr>
            <a:xfrm>
              <a:off x="-30546175" y="3424175"/>
              <a:ext cx="51225" cy="26025"/>
            </a:xfrm>
            <a:custGeom>
              <a:avLst/>
              <a:gdLst/>
              <a:ahLst/>
              <a:cxnLst/>
              <a:rect l="l" t="t" r="r" b="b"/>
              <a:pathLst>
                <a:path w="2049" h="1041" extrusionOk="0">
                  <a:moveTo>
                    <a:pt x="505" y="1"/>
                  </a:moveTo>
                  <a:cubicBezTo>
                    <a:pt x="221" y="1"/>
                    <a:pt x="1" y="253"/>
                    <a:pt x="1" y="505"/>
                  </a:cubicBezTo>
                  <a:cubicBezTo>
                    <a:pt x="1" y="788"/>
                    <a:pt x="221" y="1040"/>
                    <a:pt x="505" y="1040"/>
                  </a:cubicBezTo>
                  <a:lnTo>
                    <a:pt x="1544" y="1040"/>
                  </a:lnTo>
                  <a:cubicBezTo>
                    <a:pt x="1796" y="1040"/>
                    <a:pt x="2048" y="788"/>
                    <a:pt x="2048" y="505"/>
                  </a:cubicBezTo>
                  <a:cubicBezTo>
                    <a:pt x="2048" y="253"/>
                    <a:pt x="1796" y="1"/>
                    <a:pt x="154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4" name="Google Shape;7364;p50"/>
            <p:cNvSpPr/>
            <p:nvPr/>
          </p:nvSpPr>
          <p:spPr>
            <a:xfrm>
              <a:off x="-30735200" y="3209325"/>
              <a:ext cx="174075" cy="275525"/>
            </a:xfrm>
            <a:custGeom>
              <a:avLst/>
              <a:gdLst/>
              <a:ahLst/>
              <a:cxnLst/>
              <a:rect l="l" t="t" r="r" b="b"/>
              <a:pathLst>
                <a:path w="6963" h="11021" extrusionOk="0">
                  <a:moveTo>
                    <a:pt x="3803" y="0"/>
                  </a:moveTo>
                  <a:cubicBezTo>
                    <a:pt x="3716" y="0"/>
                    <a:pt x="3637" y="52"/>
                    <a:pt x="3592" y="120"/>
                  </a:cubicBezTo>
                  <a:lnTo>
                    <a:pt x="1702" y="2231"/>
                  </a:lnTo>
                  <a:cubicBezTo>
                    <a:pt x="1544" y="2420"/>
                    <a:pt x="1418" y="2640"/>
                    <a:pt x="1418" y="2892"/>
                  </a:cubicBezTo>
                  <a:lnTo>
                    <a:pt x="1418" y="5917"/>
                  </a:lnTo>
                  <a:cubicBezTo>
                    <a:pt x="1418" y="6200"/>
                    <a:pt x="1292" y="6421"/>
                    <a:pt x="1103" y="6641"/>
                  </a:cubicBezTo>
                  <a:lnTo>
                    <a:pt x="126" y="7618"/>
                  </a:lnTo>
                  <a:cubicBezTo>
                    <a:pt x="0" y="7744"/>
                    <a:pt x="0" y="7965"/>
                    <a:pt x="126" y="8091"/>
                  </a:cubicBezTo>
                  <a:lnTo>
                    <a:pt x="2867" y="10926"/>
                  </a:lnTo>
                  <a:cubicBezTo>
                    <a:pt x="2930" y="10989"/>
                    <a:pt x="3017" y="11021"/>
                    <a:pt x="3104" y="11021"/>
                  </a:cubicBezTo>
                  <a:cubicBezTo>
                    <a:pt x="3190" y="11021"/>
                    <a:pt x="3277" y="10989"/>
                    <a:pt x="3340" y="10926"/>
                  </a:cubicBezTo>
                  <a:lnTo>
                    <a:pt x="4317" y="9949"/>
                  </a:lnTo>
                  <a:cubicBezTo>
                    <a:pt x="4537" y="9729"/>
                    <a:pt x="4758" y="9634"/>
                    <a:pt x="5041" y="9634"/>
                  </a:cubicBezTo>
                  <a:lnTo>
                    <a:pt x="6963" y="9634"/>
                  </a:lnTo>
                  <a:cubicBezTo>
                    <a:pt x="6900" y="9477"/>
                    <a:pt x="6837" y="9288"/>
                    <a:pt x="6837" y="9099"/>
                  </a:cubicBezTo>
                  <a:cubicBezTo>
                    <a:pt x="6837" y="9036"/>
                    <a:pt x="6837" y="8973"/>
                    <a:pt x="6900" y="8910"/>
                  </a:cubicBezTo>
                  <a:cubicBezTo>
                    <a:pt x="6774" y="8910"/>
                    <a:pt x="6648" y="8941"/>
                    <a:pt x="6522" y="8941"/>
                  </a:cubicBezTo>
                  <a:cubicBezTo>
                    <a:pt x="4096" y="8941"/>
                    <a:pt x="2080" y="6925"/>
                    <a:pt x="2080" y="4499"/>
                  </a:cubicBezTo>
                  <a:cubicBezTo>
                    <a:pt x="2080" y="2892"/>
                    <a:pt x="2962" y="1475"/>
                    <a:pt x="4254" y="687"/>
                  </a:cubicBezTo>
                  <a:cubicBezTo>
                    <a:pt x="4254" y="592"/>
                    <a:pt x="4222" y="529"/>
                    <a:pt x="4222" y="498"/>
                  </a:cubicBezTo>
                  <a:lnTo>
                    <a:pt x="4128" y="246"/>
                  </a:lnTo>
                  <a:cubicBezTo>
                    <a:pt x="4096" y="120"/>
                    <a:pt x="4002" y="57"/>
                    <a:pt x="3907" y="25"/>
                  </a:cubicBezTo>
                  <a:cubicBezTo>
                    <a:pt x="3872" y="8"/>
                    <a:pt x="3837" y="0"/>
                    <a:pt x="380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65" name="Google Shape;7365;p50"/>
          <p:cNvGrpSpPr/>
          <p:nvPr/>
        </p:nvGrpSpPr>
        <p:grpSpPr>
          <a:xfrm>
            <a:off x="6938122" y="3474019"/>
            <a:ext cx="334919" cy="333429"/>
            <a:chOff x="-30735200" y="3552550"/>
            <a:chExt cx="292225" cy="290925"/>
          </a:xfrm>
          <a:solidFill>
            <a:srgbClr val="171536"/>
          </a:solidFill>
        </p:grpSpPr>
        <p:sp>
          <p:nvSpPr>
            <p:cNvPr id="7366" name="Google Shape;7366;p50"/>
            <p:cNvSpPr/>
            <p:nvPr/>
          </p:nvSpPr>
          <p:spPr>
            <a:xfrm>
              <a:off x="-30613900" y="3655750"/>
              <a:ext cx="170925" cy="187725"/>
            </a:xfrm>
            <a:custGeom>
              <a:avLst/>
              <a:gdLst/>
              <a:ahLst/>
              <a:cxnLst/>
              <a:rect l="l" t="t" r="r" b="b"/>
              <a:pathLst>
                <a:path w="6837" h="7509" extrusionOk="0">
                  <a:moveTo>
                    <a:pt x="5120" y="2079"/>
                  </a:moveTo>
                  <a:cubicBezTo>
                    <a:pt x="5206" y="2079"/>
                    <a:pt x="5293" y="2111"/>
                    <a:pt x="5356" y="2174"/>
                  </a:cubicBezTo>
                  <a:cubicBezTo>
                    <a:pt x="5451" y="2268"/>
                    <a:pt x="5451" y="2458"/>
                    <a:pt x="5356" y="2647"/>
                  </a:cubicBezTo>
                  <a:lnTo>
                    <a:pt x="3308" y="4694"/>
                  </a:lnTo>
                  <a:cubicBezTo>
                    <a:pt x="3214" y="4757"/>
                    <a:pt x="3151" y="4789"/>
                    <a:pt x="3056" y="4789"/>
                  </a:cubicBezTo>
                  <a:cubicBezTo>
                    <a:pt x="2993" y="4789"/>
                    <a:pt x="2899" y="4757"/>
                    <a:pt x="2836" y="4694"/>
                  </a:cubicBezTo>
                  <a:lnTo>
                    <a:pt x="2174" y="4001"/>
                  </a:lnTo>
                  <a:cubicBezTo>
                    <a:pt x="2048" y="3907"/>
                    <a:pt x="2048" y="3655"/>
                    <a:pt x="2174" y="3529"/>
                  </a:cubicBezTo>
                  <a:cubicBezTo>
                    <a:pt x="2221" y="3481"/>
                    <a:pt x="2308" y="3458"/>
                    <a:pt x="2399" y="3458"/>
                  </a:cubicBezTo>
                  <a:cubicBezTo>
                    <a:pt x="2489" y="3458"/>
                    <a:pt x="2584" y="3481"/>
                    <a:pt x="2647" y="3529"/>
                  </a:cubicBezTo>
                  <a:lnTo>
                    <a:pt x="3056" y="3970"/>
                  </a:lnTo>
                  <a:lnTo>
                    <a:pt x="4883" y="2174"/>
                  </a:lnTo>
                  <a:cubicBezTo>
                    <a:pt x="4946" y="2111"/>
                    <a:pt x="5033" y="2079"/>
                    <a:pt x="5120" y="2079"/>
                  </a:cubicBezTo>
                  <a:close/>
                  <a:moveTo>
                    <a:pt x="1701" y="0"/>
                  </a:moveTo>
                  <a:cubicBezTo>
                    <a:pt x="725" y="0"/>
                    <a:pt x="0" y="756"/>
                    <a:pt x="0" y="1701"/>
                  </a:cubicBezTo>
                  <a:lnTo>
                    <a:pt x="0" y="4411"/>
                  </a:lnTo>
                  <a:cubicBezTo>
                    <a:pt x="0" y="5356"/>
                    <a:pt x="725" y="6112"/>
                    <a:pt x="1701" y="6112"/>
                  </a:cubicBezTo>
                  <a:lnTo>
                    <a:pt x="2048" y="6112"/>
                  </a:lnTo>
                  <a:lnTo>
                    <a:pt x="2048" y="7152"/>
                  </a:lnTo>
                  <a:cubicBezTo>
                    <a:pt x="2048" y="7309"/>
                    <a:pt x="2111" y="7435"/>
                    <a:pt x="2237" y="7467"/>
                  </a:cubicBezTo>
                  <a:cubicBezTo>
                    <a:pt x="2289" y="7493"/>
                    <a:pt x="2347" y="7508"/>
                    <a:pt x="2401" y="7508"/>
                  </a:cubicBezTo>
                  <a:cubicBezTo>
                    <a:pt x="2477" y="7508"/>
                    <a:pt x="2547" y="7478"/>
                    <a:pt x="2584" y="7404"/>
                  </a:cubicBezTo>
                  <a:lnTo>
                    <a:pt x="3844" y="6112"/>
                  </a:lnTo>
                  <a:lnTo>
                    <a:pt x="5073" y="6112"/>
                  </a:lnTo>
                  <a:cubicBezTo>
                    <a:pt x="6018" y="6112"/>
                    <a:pt x="6805" y="5356"/>
                    <a:pt x="6805" y="4411"/>
                  </a:cubicBezTo>
                  <a:lnTo>
                    <a:pt x="6805" y="1701"/>
                  </a:lnTo>
                  <a:cubicBezTo>
                    <a:pt x="6837" y="756"/>
                    <a:pt x="6049" y="0"/>
                    <a:pt x="510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7" name="Google Shape;7367;p50"/>
            <p:cNvSpPr/>
            <p:nvPr/>
          </p:nvSpPr>
          <p:spPr>
            <a:xfrm>
              <a:off x="-30735200" y="3552550"/>
              <a:ext cx="188275" cy="205075"/>
            </a:xfrm>
            <a:custGeom>
              <a:avLst/>
              <a:gdLst/>
              <a:ahLst/>
              <a:cxnLst/>
              <a:rect l="l" t="t" r="r" b="b"/>
              <a:pathLst>
                <a:path w="7531" h="8203" extrusionOk="0">
                  <a:moveTo>
                    <a:pt x="3781" y="1356"/>
                  </a:moveTo>
                  <a:cubicBezTo>
                    <a:pt x="4317" y="1356"/>
                    <a:pt x="4789" y="1828"/>
                    <a:pt x="4789" y="2395"/>
                  </a:cubicBezTo>
                  <a:cubicBezTo>
                    <a:pt x="4789" y="2710"/>
                    <a:pt x="4632" y="3025"/>
                    <a:pt x="4411" y="3214"/>
                  </a:cubicBezTo>
                  <a:cubicBezTo>
                    <a:pt x="4254" y="3341"/>
                    <a:pt x="4128" y="3530"/>
                    <a:pt x="4128" y="3782"/>
                  </a:cubicBezTo>
                  <a:cubicBezTo>
                    <a:pt x="4128" y="3971"/>
                    <a:pt x="3970" y="4128"/>
                    <a:pt x="3781" y="4128"/>
                  </a:cubicBezTo>
                  <a:cubicBezTo>
                    <a:pt x="3592" y="4128"/>
                    <a:pt x="3434" y="3971"/>
                    <a:pt x="3434" y="3782"/>
                  </a:cubicBezTo>
                  <a:cubicBezTo>
                    <a:pt x="3434" y="3341"/>
                    <a:pt x="3624" y="2931"/>
                    <a:pt x="3970" y="2679"/>
                  </a:cubicBezTo>
                  <a:cubicBezTo>
                    <a:pt x="4065" y="2584"/>
                    <a:pt x="4096" y="2521"/>
                    <a:pt x="4096" y="2395"/>
                  </a:cubicBezTo>
                  <a:cubicBezTo>
                    <a:pt x="4096" y="2206"/>
                    <a:pt x="3939" y="2049"/>
                    <a:pt x="3750" y="2049"/>
                  </a:cubicBezTo>
                  <a:cubicBezTo>
                    <a:pt x="3529" y="2049"/>
                    <a:pt x="3371" y="2206"/>
                    <a:pt x="3371" y="2395"/>
                  </a:cubicBezTo>
                  <a:cubicBezTo>
                    <a:pt x="3371" y="2584"/>
                    <a:pt x="3214" y="2742"/>
                    <a:pt x="3025" y="2742"/>
                  </a:cubicBezTo>
                  <a:cubicBezTo>
                    <a:pt x="2836" y="2742"/>
                    <a:pt x="2678" y="2584"/>
                    <a:pt x="2678" y="2395"/>
                  </a:cubicBezTo>
                  <a:cubicBezTo>
                    <a:pt x="2741" y="1828"/>
                    <a:pt x="3214" y="1356"/>
                    <a:pt x="3781" y="1356"/>
                  </a:cubicBezTo>
                  <a:close/>
                  <a:moveTo>
                    <a:pt x="3781" y="4758"/>
                  </a:moveTo>
                  <a:cubicBezTo>
                    <a:pt x="3970" y="4758"/>
                    <a:pt x="4128" y="4916"/>
                    <a:pt x="4128" y="5105"/>
                  </a:cubicBezTo>
                  <a:cubicBezTo>
                    <a:pt x="4128" y="5294"/>
                    <a:pt x="3970" y="5451"/>
                    <a:pt x="3781" y="5451"/>
                  </a:cubicBezTo>
                  <a:cubicBezTo>
                    <a:pt x="3592" y="5451"/>
                    <a:pt x="3434" y="5294"/>
                    <a:pt x="3434" y="5105"/>
                  </a:cubicBezTo>
                  <a:cubicBezTo>
                    <a:pt x="3434" y="4916"/>
                    <a:pt x="3592" y="4758"/>
                    <a:pt x="3781" y="4758"/>
                  </a:cubicBezTo>
                  <a:close/>
                  <a:moveTo>
                    <a:pt x="1733" y="1"/>
                  </a:moveTo>
                  <a:cubicBezTo>
                    <a:pt x="788" y="1"/>
                    <a:pt x="0" y="789"/>
                    <a:pt x="0" y="1734"/>
                  </a:cubicBezTo>
                  <a:lnTo>
                    <a:pt x="0" y="5136"/>
                  </a:lnTo>
                  <a:cubicBezTo>
                    <a:pt x="0" y="5987"/>
                    <a:pt x="631" y="6649"/>
                    <a:pt x="1418" y="6806"/>
                  </a:cubicBezTo>
                  <a:lnTo>
                    <a:pt x="1418" y="7846"/>
                  </a:lnTo>
                  <a:cubicBezTo>
                    <a:pt x="1418" y="8003"/>
                    <a:pt x="1481" y="8129"/>
                    <a:pt x="1607" y="8161"/>
                  </a:cubicBezTo>
                  <a:cubicBezTo>
                    <a:pt x="1659" y="8187"/>
                    <a:pt x="1717" y="8202"/>
                    <a:pt x="1771" y="8202"/>
                  </a:cubicBezTo>
                  <a:cubicBezTo>
                    <a:pt x="1848" y="8202"/>
                    <a:pt x="1917" y="8172"/>
                    <a:pt x="1954" y="8098"/>
                  </a:cubicBezTo>
                  <a:lnTo>
                    <a:pt x="3214" y="6838"/>
                  </a:lnTo>
                  <a:lnTo>
                    <a:pt x="4096" y="6838"/>
                  </a:lnTo>
                  <a:lnTo>
                    <a:pt x="4096" y="5798"/>
                  </a:lnTo>
                  <a:cubicBezTo>
                    <a:pt x="4096" y="4475"/>
                    <a:pt x="5167" y="3404"/>
                    <a:pt x="6490" y="3404"/>
                  </a:cubicBezTo>
                  <a:lnTo>
                    <a:pt x="7530" y="3404"/>
                  </a:lnTo>
                  <a:lnTo>
                    <a:pt x="7530" y="1734"/>
                  </a:lnTo>
                  <a:cubicBezTo>
                    <a:pt x="7530" y="789"/>
                    <a:pt x="6774" y="1"/>
                    <a:pt x="582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68" name="Google Shape;7368;p50"/>
          <p:cNvGrpSpPr/>
          <p:nvPr/>
        </p:nvGrpSpPr>
        <p:grpSpPr>
          <a:xfrm>
            <a:off x="6938122" y="3884910"/>
            <a:ext cx="334919" cy="334031"/>
            <a:chOff x="-30735200" y="3910925"/>
            <a:chExt cx="292225" cy="291450"/>
          </a:xfrm>
          <a:solidFill>
            <a:srgbClr val="171536"/>
          </a:solidFill>
        </p:grpSpPr>
        <p:sp>
          <p:nvSpPr>
            <p:cNvPr id="7369" name="Google Shape;7369;p50"/>
            <p:cNvSpPr/>
            <p:nvPr/>
          </p:nvSpPr>
          <p:spPr>
            <a:xfrm>
              <a:off x="-30683225" y="3962900"/>
              <a:ext cx="188275" cy="186700"/>
            </a:xfrm>
            <a:custGeom>
              <a:avLst/>
              <a:gdLst/>
              <a:ahLst/>
              <a:cxnLst/>
              <a:rect l="l" t="t" r="r" b="b"/>
              <a:pathLst>
                <a:path w="7531" h="7468" extrusionOk="0">
                  <a:moveTo>
                    <a:pt x="3750" y="663"/>
                  </a:moveTo>
                  <a:cubicBezTo>
                    <a:pt x="3939" y="663"/>
                    <a:pt x="4096" y="820"/>
                    <a:pt x="4096" y="1009"/>
                  </a:cubicBezTo>
                  <a:lnTo>
                    <a:pt x="4096" y="3624"/>
                  </a:lnTo>
                  <a:lnTo>
                    <a:pt x="5357" y="4884"/>
                  </a:lnTo>
                  <a:cubicBezTo>
                    <a:pt x="5514" y="5042"/>
                    <a:pt x="5514" y="5231"/>
                    <a:pt x="5357" y="5357"/>
                  </a:cubicBezTo>
                  <a:cubicBezTo>
                    <a:pt x="5294" y="5420"/>
                    <a:pt x="5207" y="5451"/>
                    <a:pt x="5120" y="5451"/>
                  </a:cubicBezTo>
                  <a:cubicBezTo>
                    <a:pt x="5034" y="5451"/>
                    <a:pt x="4947" y="5420"/>
                    <a:pt x="4884" y="5357"/>
                  </a:cubicBezTo>
                  <a:lnTo>
                    <a:pt x="3498" y="3971"/>
                  </a:lnTo>
                  <a:cubicBezTo>
                    <a:pt x="3435" y="3908"/>
                    <a:pt x="3403" y="3813"/>
                    <a:pt x="3403" y="3719"/>
                  </a:cubicBezTo>
                  <a:lnTo>
                    <a:pt x="3403" y="1009"/>
                  </a:lnTo>
                  <a:cubicBezTo>
                    <a:pt x="3403" y="820"/>
                    <a:pt x="3561" y="663"/>
                    <a:pt x="3750" y="663"/>
                  </a:cubicBezTo>
                  <a:close/>
                  <a:moveTo>
                    <a:pt x="3750" y="1"/>
                  </a:moveTo>
                  <a:cubicBezTo>
                    <a:pt x="1671" y="1"/>
                    <a:pt x="1" y="1702"/>
                    <a:pt x="1" y="3750"/>
                  </a:cubicBezTo>
                  <a:cubicBezTo>
                    <a:pt x="1" y="5829"/>
                    <a:pt x="1702" y="7468"/>
                    <a:pt x="3750" y="7468"/>
                  </a:cubicBezTo>
                  <a:cubicBezTo>
                    <a:pt x="5798" y="7468"/>
                    <a:pt x="7499" y="5798"/>
                    <a:pt x="7499" y="3750"/>
                  </a:cubicBezTo>
                  <a:cubicBezTo>
                    <a:pt x="7530" y="1702"/>
                    <a:pt x="5829" y="1"/>
                    <a:pt x="375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0" name="Google Shape;7370;p50"/>
            <p:cNvSpPr/>
            <p:nvPr/>
          </p:nvSpPr>
          <p:spPr>
            <a:xfrm>
              <a:off x="-30735200" y="3910925"/>
              <a:ext cx="292225" cy="291450"/>
            </a:xfrm>
            <a:custGeom>
              <a:avLst/>
              <a:gdLst/>
              <a:ahLst/>
              <a:cxnLst/>
              <a:rect l="l" t="t" r="r" b="b"/>
              <a:pathLst>
                <a:path w="11689" h="11658" extrusionOk="0">
                  <a:moveTo>
                    <a:pt x="5829" y="1355"/>
                  </a:moveTo>
                  <a:cubicBezTo>
                    <a:pt x="8286" y="1355"/>
                    <a:pt x="10271" y="3372"/>
                    <a:pt x="10271" y="5829"/>
                  </a:cubicBezTo>
                  <a:cubicBezTo>
                    <a:pt x="10271" y="8286"/>
                    <a:pt x="8318" y="10271"/>
                    <a:pt x="5829" y="10271"/>
                  </a:cubicBezTo>
                  <a:cubicBezTo>
                    <a:pt x="3403" y="10271"/>
                    <a:pt x="1387" y="8255"/>
                    <a:pt x="1387" y="5829"/>
                  </a:cubicBezTo>
                  <a:cubicBezTo>
                    <a:pt x="1387" y="3372"/>
                    <a:pt x="3371" y="1355"/>
                    <a:pt x="5829" y="1355"/>
                  </a:cubicBezTo>
                  <a:close/>
                  <a:moveTo>
                    <a:pt x="5829" y="1"/>
                  </a:moveTo>
                  <a:cubicBezTo>
                    <a:pt x="2647" y="1"/>
                    <a:pt x="0" y="2616"/>
                    <a:pt x="0" y="5829"/>
                  </a:cubicBezTo>
                  <a:cubicBezTo>
                    <a:pt x="0" y="9011"/>
                    <a:pt x="2647" y="11657"/>
                    <a:pt x="5829" y="11657"/>
                  </a:cubicBezTo>
                  <a:cubicBezTo>
                    <a:pt x="9011" y="11657"/>
                    <a:pt x="11657" y="9011"/>
                    <a:pt x="11657" y="5829"/>
                  </a:cubicBezTo>
                  <a:cubicBezTo>
                    <a:pt x="11689" y="2616"/>
                    <a:pt x="9042" y="1"/>
                    <a:pt x="582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371" name="Google Shape;7371;p50"/>
          <p:cNvSpPr/>
          <p:nvPr/>
        </p:nvSpPr>
        <p:spPr>
          <a:xfrm>
            <a:off x="7778396" y="3473879"/>
            <a:ext cx="334919" cy="334031"/>
          </a:xfrm>
          <a:custGeom>
            <a:avLst/>
            <a:gdLst/>
            <a:ahLst/>
            <a:cxnLst/>
            <a:rect l="l" t="t" r="r" b="b"/>
            <a:pathLst>
              <a:path w="11689" h="11658" extrusionOk="0">
                <a:moveTo>
                  <a:pt x="5829" y="2458"/>
                </a:moveTo>
                <a:cubicBezTo>
                  <a:pt x="6207" y="2458"/>
                  <a:pt x="6491" y="2773"/>
                  <a:pt x="6491" y="3120"/>
                </a:cubicBezTo>
                <a:cubicBezTo>
                  <a:pt x="6522" y="3466"/>
                  <a:pt x="6207" y="3781"/>
                  <a:pt x="5829" y="3781"/>
                </a:cubicBezTo>
                <a:cubicBezTo>
                  <a:pt x="5419" y="3781"/>
                  <a:pt x="5136" y="3466"/>
                  <a:pt x="5136" y="3120"/>
                </a:cubicBezTo>
                <a:cubicBezTo>
                  <a:pt x="5136" y="2742"/>
                  <a:pt x="5482" y="2458"/>
                  <a:pt x="5829" y="2458"/>
                </a:cubicBezTo>
                <a:close/>
                <a:moveTo>
                  <a:pt x="5860" y="4474"/>
                </a:moveTo>
                <a:cubicBezTo>
                  <a:pt x="6238" y="4474"/>
                  <a:pt x="6522" y="4789"/>
                  <a:pt x="6522" y="5136"/>
                </a:cubicBezTo>
                <a:lnTo>
                  <a:pt x="6522" y="8570"/>
                </a:lnTo>
                <a:cubicBezTo>
                  <a:pt x="6522" y="8948"/>
                  <a:pt x="6207" y="9232"/>
                  <a:pt x="5860" y="9232"/>
                </a:cubicBezTo>
                <a:cubicBezTo>
                  <a:pt x="5451" y="9232"/>
                  <a:pt x="5199" y="8917"/>
                  <a:pt x="5199" y="8570"/>
                </a:cubicBezTo>
                <a:lnTo>
                  <a:pt x="5199" y="5136"/>
                </a:lnTo>
                <a:cubicBezTo>
                  <a:pt x="5199" y="4726"/>
                  <a:pt x="5514" y="4474"/>
                  <a:pt x="5860" y="4474"/>
                </a:cubicBezTo>
                <a:close/>
                <a:moveTo>
                  <a:pt x="5829" y="1"/>
                </a:moveTo>
                <a:cubicBezTo>
                  <a:pt x="2615" y="1"/>
                  <a:pt x="0" y="2647"/>
                  <a:pt x="0" y="5829"/>
                </a:cubicBezTo>
                <a:cubicBezTo>
                  <a:pt x="0" y="9043"/>
                  <a:pt x="2615" y="11657"/>
                  <a:pt x="5829" y="11657"/>
                </a:cubicBezTo>
                <a:cubicBezTo>
                  <a:pt x="9011" y="11657"/>
                  <a:pt x="11657" y="9043"/>
                  <a:pt x="11657" y="5829"/>
                </a:cubicBezTo>
                <a:cubicBezTo>
                  <a:pt x="11689" y="2647"/>
                  <a:pt x="9042" y="1"/>
                  <a:pt x="5829" y="1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372" name="Google Shape;7372;p50"/>
          <p:cNvGrpSpPr/>
          <p:nvPr/>
        </p:nvGrpSpPr>
        <p:grpSpPr>
          <a:xfrm>
            <a:off x="7360282" y="1678487"/>
            <a:ext cx="329539" cy="328617"/>
            <a:chOff x="2821450" y="2957850"/>
            <a:chExt cx="259275" cy="258550"/>
          </a:xfrm>
          <a:solidFill>
            <a:srgbClr val="171536"/>
          </a:solidFill>
        </p:grpSpPr>
        <p:sp>
          <p:nvSpPr>
            <p:cNvPr id="7373" name="Google Shape;7373;p50"/>
            <p:cNvSpPr/>
            <p:nvPr/>
          </p:nvSpPr>
          <p:spPr>
            <a:xfrm>
              <a:off x="2821450" y="3080500"/>
              <a:ext cx="259275" cy="135900"/>
            </a:xfrm>
            <a:custGeom>
              <a:avLst/>
              <a:gdLst/>
              <a:ahLst/>
              <a:cxnLst/>
              <a:rect l="l" t="t" r="r" b="b"/>
              <a:pathLst>
                <a:path w="10371" h="5436" extrusionOk="0">
                  <a:moveTo>
                    <a:pt x="2677" y="585"/>
                  </a:moveTo>
                  <a:cubicBezTo>
                    <a:pt x="3151" y="585"/>
                    <a:pt x="3569" y="1004"/>
                    <a:pt x="3569" y="1505"/>
                  </a:cubicBezTo>
                  <a:cubicBezTo>
                    <a:pt x="3569" y="1979"/>
                    <a:pt x="3151" y="2397"/>
                    <a:pt x="2677" y="2397"/>
                  </a:cubicBezTo>
                  <a:cubicBezTo>
                    <a:pt x="2147" y="2397"/>
                    <a:pt x="1757" y="1979"/>
                    <a:pt x="1757" y="1505"/>
                  </a:cubicBezTo>
                  <a:cubicBezTo>
                    <a:pt x="1757" y="1004"/>
                    <a:pt x="2175" y="585"/>
                    <a:pt x="2677" y="585"/>
                  </a:cubicBezTo>
                  <a:close/>
                  <a:moveTo>
                    <a:pt x="7555" y="585"/>
                  </a:moveTo>
                  <a:cubicBezTo>
                    <a:pt x="8029" y="585"/>
                    <a:pt x="8447" y="1004"/>
                    <a:pt x="8447" y="1505"/>
                  </a:cubicBezTo>
                  <a:cubicBezTo>
                    <a:pt x="8447" y="1979"/>
                    <a:pt x="8029" y="2397"/>
                    <a:pt x="7555" y="2397"/>
                  </a:cubicBezTo>
                  <a:cubicBezTo>
                    <a:pt x="7025" y="2397"/>
                    <a:pt x="6635" y="1979"/>
                    <a:pt x="6635" y="1505"/>
                  </a:cubicBezTo>
                  <a:cubicBezTo>
                    <a:pt x="6635" y="1004"/>
                    <a:pt x="7053" y="585"/>
                    <a:pt x="7555" y="585"/>
                  </a:cubicBezTo>
                  <a:close/>
                  <a:moveTo>
                    <a:pt x="2677" y="2983"/>
                  </a:moveTo>
                  <a:cubicBezTo>
                    <a:pt x="3736" y="2983"/>
                    <a:pt x="4628" y="3791"/>
                    <a:pt x="4795" y="4795"/>
                  </a:cubicBezTo>
                  <a:lnTo>
                    <a:pt x="586" y="4795"/>
                  </a:lnTo>
                  <a:cubicBezTo>
                    <a:pt x="698" y="3791"/>
                    <a:pt x="1618" y="2983"/>
                    <a:pt x="2677" y="2983"/>
                  </a:cubicBezTo>
                  <a:close/>
                  <a:moveTo>
                    <a:pt x="7555" y="2983"/>
                  </a:moveTo>
                  <a:cubicBezTo>
                    <a:pt x="8614" y="2983"/>
                    <a:pt x="9506" y="3791"/>
                    <a:pt x="9646" y="4795"/>
                  </a:cubicBezTo>
                  <a:lnTo>
                    <a:pt x="5409" y="4795"/>
                  </a:lnTo>
                  <a:cubicBezTo>
                    <a:pt x="5548" y="3791"/>
                    <a:pt x="6468" y="2983"/>
                    <a:pt x="7555" y="2983"/>
                  </a:cubicBezTo>
                  <a:close/>
                  <a:moveTo>
                    <a:pt x="2733" y="0"/>
                  </a:moveTo>
                  <a:cubicBezTo>
                    <a:pt x="1896" y="0"/>
                    <a:pt x="1227" y="669"/>
                    <a:pt x="1227" y="1505"/>
                  </a:cubicBezTo>
                  <a:cubicBezTo>
                    <a:pt x="1227" y="1951"/>
                    <a:pt x="1395" y="2342"/>
                    <a:pt x="1729" y="2620"/>
                  </a:cubicBezTo>
                  <a:cubicBezTo>
                    <a:pt x="698" y="3039"/>
                    <a:pt x="1" y="4014"/>
                    <a:pt x="1" y="5129"/>
                  </a:cubicBezTo>
                  <a:cubicBezTo>
                    <a:pt x="1" y="5296"/>
                    <a:pt x="140" y="5436"/>
                    <a:pt x="335" y="5436"/>
                  </a:cubicBezTo>
                  <a:lnTo>
                    <a:pt x="10036" y="5436"/>
                  </a:lnTo>
                  <a:cubicBezTo>
                    <a:pt x="10231" y="5436"/>
                    <a:pt x="10370" y="5296"/>
                    <a:pt x="10370" y="5129"/>
                  </a:cubicBezTo>
                  <a:cubicBezTo>
                    <a:pt x="10259" y="3958"/>
                    <a:pt x="9562" y="2983"/>
                    <a:pt x="8559" y="2620"/>
                  </a:cubicBezTo>
                  <a:cubicBezTo>
                    <a:pt x="8865" y="2342"/>
                    <a:pt x="9032" y="1951"/>
                    <a:pt x="9032" y="1505"/>
                  </a:cubicBezTo>
                  <a:cubicBezTo>
                    <a:pt x="9032" y="669"/>
                    <a:pt x="8391" y="0"/>
                    <a:pt x="7555" y="0"/>
                  </a:cubicBezTo>
                  <a:cubicBezTo>
                    <a:pt x="6719" y="0"/>
                    <a:pt x="6050" y="669"/>
                    <a:pt x="6050" y="1505"/>
                  </a:cubicBezTo>
                  <a:cubicBezTo>
                    <a:pt x="6050" y="1951"/>
                    <a:pt x="6217" y="2342"/>
                    <a:pt x="6524" y="2620"/>
                  </a:cubicBezTo>
                  <a:cubicBezTo>
                    <a:pt x="5910" y="2843"/>
                    <a:pt x="5409" y="3317"/>
                    <a:pt x="5130" y="3903"/>
                  </a:cubicBezTo>
                  <a:cubicBezTo>
                    <a:pt x="4823" y="3317"/>
                    <a:pt x="4322" y="2843"/>
                    <a:pt x="3736" y="2620"/>
                  </a:cubicBezTo>
                  <a:cubicBezTo>
                    <a:pt x="4043" y="2342"/>
                    <a:pt x="4238" y="1951"/>
                    <a:pt x="4238" y="1505"/>
                  </a:cubicBezTo>
                  <a:cubicBezTo>
                    <a:pt x="4238" y="669"/>
                    <a:pt x="3569" y="0"/>
                    <a:pt x="273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4" name="Google Shape;7374;p50"/>
            <p:cNvSpPr/>
            <p:nvPr/>
          </p:nvSpPr>
          <p:spPr>
            <a:xfrm>
              <a:off x="2831900" y="2957850"/>
              <a:ext cx="228625" cy="106350"/>
            </a:xfrm>
            <a:custGeom>
              <a:avLst/>
              <a:gdLst/>
              <a:ahLst/>
              <a:cxnLst/>
              <a:rect l="l" t="t" r="r" b="b"/>
              <a:pathLst>
                <a:path w="9145" h="4254" extrusionOk="0">
                  <a:moveTo>
                    <a:pt x="8336" y="585"/>
                  </a:moveTo>
                  <a:cubicBezTo>
                    <a:pt x="8531" y="585"/>
                    <a:pt x="8642" y="725"/>
                    <a:pt x="8642" y="892"/>
                  </a:cubicBezTo>
                  <a:lnTo>
                    <a:pt x="8642" y="2119"/>
                  </a:lnTo>
                  <a:cubicBezTo>
                    <a:pt x="8642" y="2286"/>
                    <a:pt x="8531" y="2425"/>
                    <a:pt x="8336" y="2425"/>
                  </a:cubicBezTo>
                  <a:lnTo>
                    <a:pt x="7137" y="2425"/>
                  </a:lnTo>
                  <a:cubicBezTo>
                    <a:pt x="6942" y="2425"/>
                    <a:pt x="6803" y="2565"/>
                    <a:pt x="6803" y="2732"/>
                  </a:cubicBezTo>
                  <a:lnTo>
                    <a:pt x="6803" y="3234"/>
                  </a:lnTo>
                  <a:lnTo>
                    <a:pt x="6106" y="2537"/>
                  </a:lnTo>
                  <a:cubicBezTo>
                    <a:pt x="6050" y="2453"/>
                    <a:pt x="5966" y="2425"/>
                    <a:pt x="5911" y="2425"/>
                  </a:cubicBezTo>
                  <a:lnTo>
                    <a:pt x="3430" y="2425"/>
                  </a:lnTo>
                  <a:cubicBezTo>
                    <a:pt x="3346" y="2425"/>
                    <a:pt x="3262" y="2453"/>
                    <a:pt x="3207" y="2537"/>
                  </a:cubicBezTo>
                  <a:lnTo>
                    <a:pt x="2510" y="3234"/>
                  </a:lnTo>
                  <a:lnTo>
                    <a:pt x="2510" y="2732"/>
                  </a:lnTo>
                  <a:cubicBezTo>
                    <a:pt x="2510" y="2565"/>
                    <a:pt x="2370" y="2425"/>
                    <a:pt x="2203" y="2425"/>
                  </a:cubicBezTo>
                  <a:lnTo>
                    <a:pt x="1032" y="2425"/>
                  </a:lnTo>
                  <a:cubicBezTo>
                    <a:pt x="865" y="2425"/>
                    <a:pt x="726" y="2286"/>
                    <a:pt x="726" y="2119"/>
                  </a:cubicBezTo>
                  <a:lnTo>
                    <a:pt x="726" y="892"/>
                  </a:lnTo>
                  <a:cubicBezTo>
                    <a:pt x="726" y="725"/>
                    <a:pt x="865" y="585"/>
                    <a:pt x="1032" y="585"/>
                  </a:cubicBezTo>
                  <a:close/>
                  <a:moveTo>
                    <a:pt x="921" y="0"/>
                  </a:moveTo>
                  <a:cubicBezTo>
                    <a:pt x="447" y="0"/>
                    <a:pt x="1" y="418"/>
                    <a:pt x="1" y="892"/>
                  </a:cubicBezTo>
                  <a:lnTo>
                    <a:pt x="1" y="2119"/>
                  </a:lnTo>
                  <a:cubicBezTo>
                    <a:pt x="1" y="2592"/>
                    <a:pt x="419" y="3011"/>
                    <a:pt x="921" y="3011"/>
                  </a:cubicBezTo>
                  <a:lnTo>
                    <a:pt x="1841" y="3011"/>
                  </a:lnTo>
                  <a:lnTo>
                    <a:pt x="1841" y="3958"/>
                  </a:lnTo>
                  <a:cubicBezTo>
                    <a:pt x="1924" y="4098"/>
                    <a:pt x="2008" y="4209"/>
                    <a:pt x="2120" y="4237"/>
                  </a:cubicBezTo>
                  <a:cubicBezTo>
                    <a:pt x="2150" y="4247"/>
                    <a:pt x="2188" y="4254"/>
                    <a:pt x="2228" y="4254"/>
                  </a:cubicBezTo>
                  <a:cubicBezTo>
                    <a:pt x="2298" y="4254"/>
                    <a:pt x="2373" y="4234"/>
                    <a:pt x="2426" y="4181"/>
                  </a:cubicBezTo>
                  <a:lnTo>
                    <a:pt x="3541" y="3011"/>
                  </a:lnTo>
                  <a:lnTo>
                    <a:pt x="5743" y="3011"/>
                  </a:lnTo>
                  <a:lnTo>
                    <a:pt x="6830" y="4181"/>
                  </a:lnTo>
                  <a:cubicBezTo>
                    <a:pt x="6883" y="4234"/>
                    <a:pt x="6959" y="4254"/>
                    <a:pt x="7035" y="4254"/>
                  </a:cubicBezTo>
                  <a:cubicBezTo>
                    <a:pt x="7080" y="4254"/>
                    <a:pt x="7124" y="4247"/>
                    <a:pt x="7165" y="4237"/>
                  </a:cubicBezTo>
                  <a:cubicBezTo>
                    <a:pt x="7249" y="4209"/>
                    <a:pt x="7332" y="4070"/>
                    <a:pt x="7332" y="3958"/>
                  </a:cubicBezTo>
                  <a:lnTo>
                    <a:pt x="7332" y="3011"/>
                  </a:lnTo>
                  <a:lnTo>
                    <a:pt x="8224" y="3011"/>
                  </a:lnTo>
                  <a:cubicBezTo>
                    <a:pt x="8726" y="3011"/>
                    <a:pt x="9144" y="2592"/>
                    <a:pt x="9144" y="2119"/>
                  </a:cubicBezTo>
                  <a:lnTo>
                    <a:pt x="9144" y="892"/>
                  </a:lnTo>
                  <a:cubicBezTo>
                    <a:pt x="9144" y="418"/>
                    <a:pt x="8726" y="0"/>
                    <a:pt x="82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5" name="Google Shape;7375;p50"/>
            <p:cNvSpPr/>
            <p:nvPr/>
          </p:nvSpPr>
          <p:spPr>
            <a:xfrm>
              <a:off x="3024600" y="2966925"/>
              <a:ext cx="29875" cy="58497"/>
            </a:xfrm>
            <a:custGeom>
              <a:avLst/>
              <a:gdLst/>
              <a:ahLst/>
              <a:cxnLst/>
              <a:rect l="l" t="t" r="r" b="b"/>
              <a:pathLst>
                <a:path w="1195" h="2376" extrusionOk="0">
                  <a:moveTo>
                    <a:pt x="159" y="2269"/>
                  </a:moveTo>
                  <a:cubicBezTo>
                    <a:pt x="131" y="2225"/>
                    <a:pt x="349" y="2178"/>
                    <a:pt x="444" y="2102"/>
                  </a:cubicBezTo>
                  <a:cubicBezTo>
                    <a:pt x="539" y="2027"/>
                    <a:pt x="682" y="2090"/>
                    <a:pt x="730" y="1816"/>
                  </a:cubicBezTo>
                  <a:cubicBezTo>
                    <a:pt x="778" y="1542"/>
                    <a:pt x="774" y="725"/>
                    <a:pt x="730" y="459"/>
                  </a:cubicBezTo>
                  <a:cubicBezTo>
                    <a:pt x="686" y="193"/>
                    <a:pt x="587" y="273"/>
                    <a:pt x="468" y="221"/>
                  </a:cubicBezTo>
                  <a:cubicBezTo>
                    <a:pt x="349" y="169"/>
                    <a:pt x="-16" y="185"/>
                    <a:pt x="16" y="149"/>
                  </a:cubicBezTo>
                  <a:cubicBezTo>
                    <a:pt x="48" y="113"/>
                    <a:pt x="473" y="-21"/>
                    <a:pt x="659" y="7"/>
                  </a:cubicBezTo>
                  <a:cubicBezTo>
                    <a:pt x="846" y="35"/>
                    <a:pt x="1048" y="54"/>
                    <a:pt x="1135" y="316"/>
                  </a:cubicBezTo>
                  <a:cubicBezTo>
                    <a:pt x="1222" y="578"/>
                    <a:pt x="1183" y="1276"/>
                    <a:pt x="1183" y="1578"/>
                  </a:cubicBezTo>
                  <a:cubicBezTo>
                    <a:pt x="1183" y="1880"/>
                    <a:pt x="1230" y="1995"/>
                    <a:pt x="1135" y="2126"/>
                  </a:cubicBezTo>
                  <a:cubicBezTo>
                    <a:pt x="1040" y="2257"/>
                    <a:pt x="774" y="2340"/>
                    <a:pt x="611" y="2364"/>
                  </a:cubicBezTo>
                  <a:cubicBezTo>
                    <a:pt x="448" y="2388"/>
                    <a:pt x="187" y="2313"/>
                    <a:pt x="159" y="2269"/>
                  </a:cubicBezTo>
                  <a:close/>
                </a:path>
              </a:pathLst>
            </a:custGeom>
            <a:grpFill/>
            <a:ln>
              <a:noFill/>
            </a:ln>
          </p:spPr>
        </p:sp>
      </p:grpSp>
      <p:pic>
        <p:nvPicPr>
          <p:cNvPr id="441" name="Рисунок 440">
            <a:extLst>
              <a:ext uri="{FF2B5EF4-FFF2-40B4-BE49-F238E27FC236}">
                <a16:creationId xmlns:a16="http://schemas.microsoft.com/office/drawing/2014/main" id="{21A94657-36EE-A345-9504-156E13A550E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070" y="76957"/>
            <a:ext cx="1086930" cy="556313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6" name="Google Shape;1296;p42"/>
          <p:cNvSpPr txBox="1">
            <a:spLocks noGrp="1"/>
          </p:cNvSpPr>
          <p:nvPr>
            <p:ph type="title" idx="4294967295"/>
          </p:nvPr>
        </p:nvSpPr>
        <p:spPr>
          <a:xfrm>
            <a:off x="1048350" y="1230308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ru-RU" dirty="0">
                <a:solidFill>
                  <a:srgbClr val="171536"/>
                </a:solidFill>
                <a:latin typeface="Roboto" panose="02000000000000000000" pitchFamily="2" charset="0"/>
                <a:ea typeface="Roboto" panose="02000000000000000000" pitchFamily="2" charset="0"/>
                <a:cs typeface="Roboto Light" panose="02000000000000000000" pitchFamily="2" charset="0"/>
                <a:sym typeface="Arial"/>
              </a:rPr>
              <a:t>Фон, логотипы и цвета презентации</a:t>
            </a:r>
            <a:endParaRPr dirty="0">
              <a:solidFill>
                <a:srgbClr val="171536"/>
              </a:solidFill>
              <a:latin typeface="Roboto" panose="02000000000000000000" pitchFamily="2" charset="0"/>
              <a:ea typeface="Roboto" panose="02000000000000000000" pitchFamily="2" charset="0"/>
              <a:cs typeface="Roboto Light" panose="02000000000000000000" pitchFamily="2" charset="0"/>
              <a:sym typeface="Arial"/>
            </a:endParaRPr>
          </a:p>
        </p:txBody>
      </p:sp>
      <p:sp>
        <p:nvSpPr>
          <p:cNvPr id="1300" name="Google Shape;1300;p42"/>
          <p:cNvSpPr/>
          <p:nvPr/>
        </p:nvSpPr>
        <p:spPr>
          <a:xfrm>
            <a:off x="2596862" y="3455895"/>
            <a:ext cx="986674" cy="940295"/>
          </a:xfrm>
          <a:prstGeom prst="roundRect">
            <a:avLst>
              <a:gd name="adj" fmla="val 9834"/>
            </a:avLst>
          </a:prstGeom>
          <a:solidFill>
            <a:srgbClr val="EC0E43"/>
          </a:solidFill>
          <a:ln w="3810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chemeClr val="bg1"/>
                </a:solidFill>
              </a:rPr>
              <a:t>#EC0E43</a:t>
            </a:r>
            <a:endParaRPr sz="1200" dirty="0">
              <a:solidFill>
                <a:schemeClr val="bg1"/>
              </a:solidFill>
            </a:endParaRPr>
          </a:p>
        </p:txBody>
      </p:sp>
      <p:sp>
        <p:nvSpPr>
          <p:cNvPr id="16" name="Google Shape;1297;p42"/>
          <p:cNvSpPr txBox="1">
            <a:spLocks/>
          </p:cNvSpPr>
          <p:nvPr/>
        </p:nvSpPr>
        <p:spPr>
          <a:xfrm>
            <a:off x="1068100" y="2069019"/>
            <a:ext cx="7047300" cy="6742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 b="0" i="0" u="none" strike="noStrike" cap="none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 b="0" i="0" u="none" strike="noStrike" cap="none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 b="0" i="0" u="none" strike="noStrike" cap="none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 b="0" i="0" u="none" strike="noStrike" cap="none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 b="0" i="0" u="none" strike="noStrike" cap="none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 b="0" i="0" u="none" strike="noStrike" cap="none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 b="0" i="0" u="none" strike="noStrike" cap="none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 b="0" i="0" u="none" strike="noStrike" cap="none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 b="0" i="0" u="none" strike="noStrike" cap="none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marL="0" indent="0" algn="ctr">
              <a:buFont typeface="Proxima Nova"/>
              <a:buNone/>
            </a:pPr>
            <a:r>
              <a:rPr lang="ru-RU" sz="1600" dirty="0">
                <a:solidFill>
                  <a:srgbClr val="171536"/>
                </a:solidFill>
                <a:latin typeface="Roboto" panose="02000000000000000000" pitchFamily="2" charset="0"/>
                <a:ea typeface="Roboto" panose="02000000000000000000" pitchFamily="2" charset="0"/>
                <a:cs typeface="Roboto Light" panose="02000000000000000000" pitchFamily="2" charset="0"/>
                <a:sym typeface="Arial"/>
              </a:rPr>
              <a:t>Фон и логотипы можно скачать по ссылке:</a:t>
            </a:r>
          </a:p>
          <a:p>
            <a:pPr marL="0" indent="0" algn="ctr">
              <a:buFont typeface="Proxima Nova"/>
              <a:buNone/>
            </a:pPr>
            <a:r>
              <a:rPr lang="en-US" sz="1200" dirty="0">
                <a:solidFill>
                  <a:srgbClr val="EC0E43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  <a:sym typeface="Arial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https://drive.google.com/drive/folders/1xo-YCGy0WCNumBwSlrmCSYD_MeGl2m-l</a:t>
            </a:r>
            <a:r>
              <a:rPr lang="ru-RU" sz="1200" dirty="0">
                <a:solidFill>
                  <a:srgbClr val="EC0E43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  <a:sym typeface="Arial"/>
              </a:rPr>
              <a:t> </a:t>
            </a:r>
          </a:p>
        </p:txBody>
      </p:sp>
      <p:sp>
        <p:nvSpPr>
          <p:cNvPr id="10" name="Google Shape;1300;p42">
            <a:extLst>
              <a:ext uri="{FF2B5EF4-FFF2-40B4-BE49-F238E27FC236}">
                <a16:creationId xmlns:a16="http://schemas.microsoft.com/office/drawing/2014/main" id="{5E73C2D5-24F7-43DC-B66D-61DC93E9DAFC}"/>
              </a:ext>
            </a:extLst>
          </p:cNvPr>
          <p:cNvSpPr/>
          <p:nvPr/>
        </p:nvSpPr>
        <p:spPr>
          <a:xfrm>
            <a:off x="4078663" y="3455895"/>
            <a:ext cx="986674" cy="940295"/>
          </a:xfrm>
          <a:prstGeom prst="roundRect">
            <a:avLst>
              <a:gd name="adj" fmla="val 9834"/>
            </a:avLst>
          </a:prstGeom>
          <a:solidFill>
            <a:srgbClr val="F4FAFF"/>
          </a:solidFill>
          <a:ln w="3810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rgbClr val="171536"/>
                </a:solidFill>
              </a:rPr>
              <a:t>#F4FAFF</a:t>
            </a:r>
            <a:endParaRPr sz="1200" dirty="0">
              <a:solidFill>
                <a:srgbClr val="171536"/>
              </a:solidFill>
            </a:endParaRPr>
          </a:p>
        </p:txBody>
      </p:sp>
      <p:sp>
        <p:nvSpPr>
          <p:cNvPr id="13" name="Google Shape;1300;p42">
            <a:extLst>
              <a:ext uri="{FF2B5EF4-FFF2-40B4-BE49-F238E27FC236}">
                <a16:creationId xmlns:a16="http://schemas.microsoft.com/office/drawing/2014/main" id="{056DA328-59C3-4FA2-BFBD-14774DFA25B6}"/>
              </a:ext>
            </a:extLst>
          </p:cNvPr>
          <p:cNvSpPr/>
          <p:nvPr/>
        </p:nvSpPr>
        <p:spPr>
          <a:xfrm>
            <a:off x="5560465" y="3455895"/>
            <a:ext cx="986674" cy="940295"/>
          </a:xfrm>
          <a:prstGeom prst="roundRect">
            <a:avLst>
              <a:gd name="adj" fmla="val 9834"/>
            </a:avLst>
          </a:prstGeom>
          <a:solidFill>
            <a:srgbClr val="171536"/>
          </a:solidFill>
          <a:ln w="38100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dirty="0">
                <a:solidFill>
                  <a:schemeClr val="bg1"/>
                </a:solidFill>
              </a:rPr>
              <a:t>#110932</a:t>
            </a:r>
            <a:endParaRPr sz="1200" dirty="0">
              <a:solidFill>
                <a:schemeClr val="bg1"/>
              </a:solidFill>
            </a:endParaRPr>
          </a:p>
        </p:txBody>
      </p:sp>
      <p:sp>
        <p:nvSpPr>
          <p:cNvPr id="12" name="object 27">
            <a:extLst>
              <a:ext uri="{FF2B5EF4-FFF2-40B4-BE49-F238E27FC236}">
                <a16:creationId xmlns:a16="http://schemas.microsoft.com/office/drawing/2014/main" id="{603177C7-F658-4963-91B2-713CD8D73A7B}"/>
              </a:ext>
            </a:extLst>
          </p:cNvPr>
          <p:cNvSpPr txBox="1">
            <a:spLocks/>
          </p:cNvSpPr>
          <p:nvPr/>
        </p:nvSpPr>
        <p:spPr>
          <a:xfrm>
            <a:off x="8743950" y="4756149"/>
            <a:ext cx="304918" cy="216726"/>
          </a:xfrm>
          <a:prstGeom prst="rect">
            <a:avLst/>
          </a:prstGeom>
        </p:spPr>
        <p:txBody>
          <a:bodyPr vert="horz" wrap="square" lIns="0" tIns="1270" rIns="0" bIns="0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38100">
              <a:spcBef>
                <a:spcPts val="10"/>
              </a:spcBef>
            </a:pPr>
            <a:fld id="{81D60167-4931-47E6-BA6A-407CBD079E47}" type="slidenum">
              <a:rPr lang="ru-RU" b="1" spc="50" smtClean="0">
                <a:solidFill>
                  <a:srgbClr val="171536"/>
                </a:solidFill>
                <a:latin typeface="Roboto" panose="02000000000000000000" pitchFamily="2" charset="0"/>
                <a:ea typeface="Roboto" panose="02000000000000000000" pitchFamily="2" charset="0"/>
              </a:rPr>
              <a:pPr marL="38100">
                <a:spcBef>
                  <a:spcPts val="10"/>
                </a:spcBef>
              </a:pPr>
              <a:t>3</a:t>
            </a:fld>
            <a:endParaRPr lang="ru-RU" b="1" spc="50" dirty="0">
              <a:solidFill>
                <a:srgbClr val="171536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pic>
        <p:nvPicPr>
          <p:cNvPr id="14" name="Рисунок 13">
            <a:extLst>
              <a:ext uri="{FF2B5EF4-FFF2-40B4-BE49-F238E27FC236}">
                <a16:creationId xmlns:a16="http://schemas.microsoft.com/office/drawing/2014/main" id="{0E9CBD13-E5C5-45AF-86F2-A8CFDDEE279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070" y="76957"/>
            <a:ext cx="1086930" cy="556313"/>
          </a:xfrm>
          <a:prstGeom prst="rect">
            <a:avLst/>
          </a:prstGeom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80" name="Google Shape;7380;p51"/>
          <p:cNvSpPr txBox="1">
            <a:spLocks noGrp="1"/>
          </p:cNvSpPr>
          <p:nvPr>
            <p:ph type="title" idx="4294967295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ru-RU" b="1" dirty="0">
                <a:solidFill>
                  <a:srgbClr val="171536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  <a:sym typeface="Arial"/>
              </a:rPr>
              <a:t>Медицина</a:t>
            </a:r>
            <a:endParaRPr b="1" dirty="0">
              <a:solidFill>
                <a:srgbClr val="171536"/>
              </a:solidFill>
              <a:latin typeface="Roboto Light" panose="02000000000000000000" pitchFamily="2" charset="0"/>
              <a:ea typeface="Roboto Light" panose="02000000000000000000" pitchFamily="2" charset="0"/>
              <a:cs typeface="Roboto Light" panose="02000000000000000000" pitchFamily="2" charset="0"/>
              <a:sym typeface="Arial"/>
            </a:endParaRPr>
          </a:p>
        </p:txBody>
      </p:sp>
      <p:sp>
        <p:nvSpPr>
          <p:cNvPr id="7381" name="Google Shape;7381;p51"/>
          <p:cNvSpPr/>
          <p:nvPr/>
        </p:nvSpPr>
        <p:spPr>
          <a:xfrm>
            <a:off x="1023243" y="1707705"/>
            <a:ext cx="334010" cy="297513"/>
          </a:xfrm>
          <a:custGeom>
            <a:avLst/>
            <a:gdLst/>
            <a:ahLst/>
            <a:cxnLst/>
            <a:rect l="l" t="t" r="r" b="b"/>
            <a:pathLst>
              <a:path w="11815" h="10524" extrusionOk="0">
                <a:moveTo>
                  <a:pt x="8664" y="726"/>
                </a:moveTo>
                <a:cubicBezTo>
                  <a:pt x="9326" y="726"/>
                  <a:pt x="9956" y="1009"/>
                  <a:pt x="10428" y="1482"/>
                </a:cubicBezTo>
                <a:cubicBezTo>
                  <a:pt x="10869" y="1954"/>
                  <a:pt x="11090" y="2616"/>
                  <a:pt x="11090" y="3309"/>
                </a:cubicBezTo>
                <a:cubicBezTo>
                  <a:pt x="11090" y="4191"/>
                  <a:pt x="10712" y="4853"/>
                  <a:pt x="10082" y="5577"/>
                </a:cubicBezTo>
                <a:lnTo>
                  <a:pt x="7435" y="5577"/>
                </a:lnTo>
                <a:cubicBezTo>
                  <a:pt x="7309" y="5577"/>
                  <a:pt x="7215" y="5640"/>
                  <a:pt x="7120" y="5735"/>
                </a:cubicBezTo>
                <a:lnTo>
                  <a:pt x="6648" y="6522"/>
                </a:lnTo>
                <a:lnTo>
                  <a:pt x="5545" y="3687"/>
                </a:lnTo>
                <a:cubicBezTo>
                  <a:pt x="5514" y="3561"/>
                  <a:pt x="5388" y="3435"/>
                  <a:pt x="5230" y="3435"/>
                </a:cubicBezTo>
                <a:cubicBezTo>
                  <a:pt x="5073" y="3435"/>
                  <a:pt x="4947" y="3529"/>
                  <a:pt x="4915" y="3624"/>
                </a:cubicBezTo>
                <a:lnTo>
                  <a:pt x="4096" y="5514"/>
                </a:lnTo>
                <a:lnTo>
                  <a:pt x="1702" y="5514"/>
                </a:lnTo>
                <a:cubicBezTo>
                  <a:pt x="1103" y="4853"/>
                  <a:pt x="693" y="4191"/>
                  <a:pt x="693" y="3309"/>
                </a:cubicBezTo>
                <a:cubicBezTo>
                  <a:pt x="693" y="2616"/>
                  <a:pt x="945" y="1986"/>
                  <a:pt x="1355" y="1482"/>
                </a:cubicBezTo>
                <a:cubicBezTo>
                  <a:pt x="1796" y="1009"/>
                  <a:pt x="2426" y="726"/>
                  <a:pt x="3151" y="726"/>
                </a:cubicBezTo>
                <a:cubicBezTo>
                  <a:pt x="4096" y="726"/>
                  <a:pt x="4726" y="1293"/>
                  <a:pt x="5073" y="1797"/>
                </a:cubicBezTo>
                <a:cubicBezTo>
                  <a:pt x="5388" y="2206"/>
                  <a:pt x="5545" y="2647"/>
                  <a:pt x="5577" y="2836"/>
                </a:cubicBezTo>
                <a:cubicBezTo>
                  <a:pt x="5608" y="2994"/>
                  <a:pt x="5766" y="3088"/>
                  <a:pt x="5892" y="3088"/>
                </a:cubicBezTo>
                <a:cubicBezTo>
                  <a:pt x="6049" y="3088"/>
                  <a:pt x="6175" y="2994"/>
                  <a:pt x="6207" y="2836"/>
                </a:cubicBezTo>
                <a:cubicBezTo>
                  <a:pt x="6238" y="2679"/>
                  <a:pt x="6459" y="2206"/>
                  <a:pt x="6742" y="1797"/>
                </a:cubicBezTo>
                <a:cubicBezTo>
                  <a:pt x="7089" y="1293"/>
                  <a:pt x="7687" y="726"/>
                  <a:pt x="8664" y="726"/>
                </a:cubicBezTo>
                <a:close/>
                <a:moveTo>
                  <a:pt x="5293" y="4790"/>
                </a:moveTo>
                <a:lnTo>
                  <a:pt x="6364" y="7468"/>
                </a:lnTo>
                <a:cubicBezTo>
                  <a:pt x="6396" y="7562"/>
                  <a:pt x="6522" y="7657"/>
                  <a:pt x="6648" y="7688"/>
                </a:cubicBezTo>
                <a:lnTo>
                  <a:pt x="6679" y="7688"/>
                </a:lnTo>
                <a:cubicBezTo>
                  <a:pt x="6805" y="7688"/>
                  <a:pt x="6931" y="7625"/>
                  <a:pt x="6994" y="7531"/>
                </a:cubicBezTo>
                <a:lnTo>
                  <a:pt x="7750" y="6302"/>
                </a:lnTo>
                <a:lnTo>
                  <a:pt x="9483" y="6302"/>
                </a:lnTo>
                <a:cubicBezTo>
                  <a:pt x="9168" y="6459"/>
                  <a:pt x="8916" y="6711"/>
                  <a:pt x="8664" y="6932"/>
                </a:cubicBezTo>
                <a:cubicBezTo>
                  <a:pt x="7813" y="7688"/>
                  <a:pt x="6868" y="8507"/>
                  <a:pt x="5923" y="9610"/>
                </a:cubicBezTo>
                <a:cubicBezTo>
                  <a:pt x="4978" y="8507"/>
                  <a:pt x="4033" y="7688"/>
                  <a:pt x="3214" y="6932"/>
                </a:cubicBezTo>
                <a:cubicBezTo>
                  <a:pt x="2930" y="6711"/>
                  <a:pt x="2710" y="6459"/>
                  <a:pt x="2458" y="6270"/>
                </a:cubicBezTo>
                <a:lnTo>
                  <a:pt x="4411" y="6270"/>
                </a:lnTo>
                <a:cubicBezTo>
                  <a:pt x="4505" y="6270"/>
                  <a:pt x="4663" y="6207"/>
                  <a:pt x="4726" y="6081"/>
                </a:cubicBezTo>
                <a:lnTo>
                  <a:pt x="5293" y="4790"/>
                </a:lnTo>
                <a:close/>
                <a:moveTo>
                  <a:pt x="3151" y="1"/>
                </a:moveTo>
                <a:cubicBezTo>
                  <a:pt x="2269" y="1"/>
                  <a:pt x="1449" y="379"/>
                  <a:pt x="851" y="1009"/>
                </a:cubicBezTo>
                <a:cubicBezTo>
                  <a:pt x="315" y="1576"/>
                  <a:pt x="0" y="2427"/>
                  <a:pt x="0" y="3309"/>
                </a:cubicBezTo>
                <a:cubicBezTo>
                  <a:pt x="0" y="4097"/>
                  <a:pt x="252" y="4821"/>
                  <a:pt x="819" y="5514"/>
                </a:cubicBezTo>
                <a:lnTo>
                  <a:pt x="819" y="5577"/>
                </a:lnTo>
                <a:lnTo>
                  <a:pt x="347" y="5577"/>
                </a:lnTo>
                <a:cubicBezTo>
                  <a:pt x="158" y="5577"/>
                  <a:pt x="0" y="5735"/>
                  <a:pt x="0" y="5924"/>
                </a:cubicBezTo>
                <a:cubicBezTo>
                  <a:pt x="0" y="6113"/>
                  <a:pt x="158" y="6270"/>
                  <a:pt x="347" y="6270"/>
                </a:cubicBezTo>
                <a:lnTo>
                  <a:pt x="1418" y="6270"/>
                </a:lnTo>
                <a:cubicBezTo>
                  <a:pt x="1796" y="6680"/>
                  <a:pt x="2237" y="7058"/>
                  <a:pt x="2710" y="7468"/>
                </a:cubicBezTo>
                <a:cubicBezTo>
                  <a:pt x="3623" y="8255"/>
                  <a:pt x="4600" y="9137"/>
                  <a:pt x="5640" y="10366"/>
                </a:cubicBezTo>
                <a:lnTo>
                  <a:pt x="5640" y="10397"/>
                </a:lnTo>
                <a:cubicBezTo>
                  <a:pt x="5703" y="10492"/>
                  <a:pt x="5797" y="10524"/>
                  <a:pt x="5892" y="10524"/>
                </a:cubicBezTo>
                <a:cubicBezTo>
                  <a:pt x="6018" y="10524"/>
                  <a:pt x="6081" y="10492"/>
                  <a:pt x="6175" y="10397"/>
                </a:cubicBezTo>
                <a:lnTo>
                  <a:pt x="6175" y="10366"/>
                </a:lnTo>
                <a:cubicBezTo>
                  <a:pt x="7152" y="9137"/>
                  <a:pt x="8192" y="8287"/>
                  <a:pt x="9074" y="7468"/>
                </a:cubicBezTo>
                <a:cubicBezTo>
                  <a:pt x="9546" y="7026"/>
                  <a:pt x="9987" y="6617"/>
                  <a:pt x="10397" y="6270"/>
                </a:cubicBezTo>
                <a:lnTo>
                  <a:pt x="11437" y="6270"/>
                </a:lnTo>
                <a:cubicBezTo>
                  <a:pt x="11657" y="6270"/>
                  <a:pt x="11815" y="6113"/>
                  <a:pt x="11815" y="5924"/>
                </a:cubicBezTo>
                <a:cubicBezTo>
                  <a:pt x="11815" y="5735"/>
                  <a:pt x="11657" y="5577"/>
                  <a:pt x="11437" y="5577"/>
                </a:cubicBezTo>
                <a:lnTo>
                  <a:pt x="10964" y="5577"/>
                </a:lnTo>
                <a:lnTo>
                  <a:pt x="10964" y="5514"/>
                </a:lnTo>
                <a:cubicBezTo>
                  <a:pt x="11531" y="4821"/>
                  <a:pt x="11815" y="4097"/>
                  <a:pt x="11815" y="3309"/>
                </a:cubicBezTo>
                <a:cubicBezTo>
                  <a:pt x="11815" y="2458"/>
                  <a:pt x="11500" y="1639"/>
                  <a:pt x="10932" y="1009"/>
                </a:cubicBezTo>
                <a:cubicBezTo>
                  <a:pt x="10365" y="379"/>
                  <a:pt x="9578" y="1"/>
                  <a:pt x="8664" y="1"/>
                </a:cubicBezTo>
                <a:cubicBezTo>
                  <a:pt x="7404" y="1"/>
                  <a:pt x="6616" y="757"/>
                  <a:pt x="6175" y="1387"/>
                </a:cubicBezTo>
                <a:cubicBezTo>
                  <a:pt x="6049" y="1545"/>
                  <a:pt x="5986" y="1702"/>
                  <a:pt x="5892" y="1860"/>
                </a:cubicBezTo>
                <a:cubicBezTo>
                  <a:pt x="5829" y="1702"/>
                  <a:pt x="5703" y="1545"/>
                  <a:pt x="5640" y="1387"/>
                </a:cubicBezTo>
                <a:cubicBezTo>
                  <a:pt x="5199" y="757"/>
                  <a:pt x="4411" y="1"/>
                  <a:pt x="3151" y="1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382" name="Google Shape;7382;p51"/>
          <p:cNvGrpSpPr/>
          <p:nvPr/>
        </p:nvGrpSpPr>
        <p:grpSpPr>
          <a:xfrm>
            <a:off x="1022516" y="2111640"/>
            <a:ext cx="334886" cy="335791"/>
            <a:chOff x="-28467625" y="2331750"/>
            <a:chExt cx="296150" cy="296950"/>
          </a:xfrm>
          <a:solidFill>
            <a:srgbClr val="171536"/>
          </a:solidFill>
        </p:grpSpPr>
        <p:sp>
          <p:nvSpPr>
            <p:cNvPr id="7383" name="Google Shape;7383;p51"/>
            <p:cNvSpPr/>
            <p:nvPr/>
          </p:nvSpPr>
          <p:spPr>
            <a:xfrm>
              <a:off x="-28467625" y="2331750"/>
              <a:ext cx="296150" cy="296950"/>
            </a:xfrm>
            <a:custGeom>
              <a:avLst/>
              <a:gdLst/>
              <a:ahLst/>
              <a:cxnLst/>
              <a:rect l="l" t="t" r="r" b="b"/>
              <a:pathLst>
                <a:path w="11846" h="11878" extrusionOk="0">
                  <a:moveTo>
                    <a:pt x="1733" y="3466"/>
                  </a:moveTo>
                  <a:cubicBezTo>
                    <a:pt x="1922" y="3466"/>
                    <a:pt x="2080" y="3624"/>
                    <a:pt x="2080" y="3813"/>
                  </a:cubicBezTo>
                  <a:cubicBezTo>
                    <a:pt x="2080" y="4002"/>
                    <a:pt x="1922" y="4159"/>
                    <a:pt x="1733" y="4159"/>
                  </a:cubicBezTo>
                  <a:lnTo>
                    <a:pt x="693" y="4159"/>
                  </a:lnTo>
                  <a:lnTo>
                    <a:pt x="693" y="3466"/>
                  </a:lnTo>
                  <a:close/>
                  <a:moveTo>
                    <a:pt x="1418" y="4821"/>
                  </a:moveTo>
                  <a:lnTo>
                    <a:pt x="1418" y="6963"/>
                  </a:lnTo>
                  <a:lnTo>
                    <a:pt x="693" y="6963"/>
                  </a:lnTo>
                  <a:lnTo>
                    <a:pt x="693" y="4821"/>
                  </a:lnTo>
                  <a:close/>
                  <a:moveTo>
                    <a:pt x="1733" y="7656"/>
                  </a:moveTo>
                  <a:cubicBezTo>
                    <a:pt x="1922" y="7656"/>
                    <a:pt x="2080" y="7814"/>
                    <a:pt x="2080" y="8034"/>
                  </a:cubicBezTo>
                  <a:cubicBezTo>
                    <a:pt x="2080" y="8223"/>
                    <a:pt x="1922" y="8381"/>
                    <a:pt x="1733" y="8381"/>
                  </a:cubicBezTo>
                  <a:lnTo>
                    <a:pt x="693" y="8381"/>
                  </a:lnTo>
                  <a:lnTo>
                    <a:pt x="693" y="7656"/>
                  </a:lnTo>
                  <a:close/>
                  <a:moveTo>
                    <a:pt x="9389" y="2080"/>
                  </a:moveTo>
                  <a:cubicBezTo>
                    <a:pt x="9609" y="2080"/>
                    <a:pt x="9767" y="2237"/>
                    <a:pt x="9767" y="2426"/>
                  </a:cubicBezTo>
                  <a:lnTo>
                    <a:pt x="9767" y="9389"/>
                  </a:lnTo>
                  <a:cubicBezTo>
                    <a:pt x="9767" y="9610"/>
                    <a:pt x="9609" y="9767"/>
                    <a:pt x="9389" y="9767"/>
                  </a:cubicBezTo>
                  <a:lnTo>
                    <a:pt x="2426" y="9767"/>
                  </a:lnTo>
                  <a:cubicBezTo>
                    <a:pt x="2237" y="9767"/>
                    <a:pt x="2080" y="9610"/>
                    <a:pt x="2080" y="9389"/>
                  </a:cubicBezTo>
                  <a:lnTo>
                    <a:pt x="2080" y="9011"/>
                  </a:lnTo>
                  <a:cubicBezTo>
                    <a:pt x="2458" y="8853"/>
                    <a:pt x="2773" y="8507"/>
                    <a:pt x="2773" y="8034"/>
                  </a:cubicBezTo>
                  <a:cubicBezTo>
                    <a:pt x="2773" y="7562"/>
                    <a:pt x="2521" y="7184"/>
                    <a:pt x="2080" y="7026"/>
                  </a:cubicBezTo>
                  <a:lnTo>
                    <a:pt x="2080" y="4789"/>
                  </a:lnTo>
                  <a:cubicBezTo>
                    <a:pt x="2458" y="4632"/>
                    <a:pt x="2773" y="4285"/>
                    <a:pt x="2773" y="3813"/>
                  </a:cubicBezTo>
                  <a:cubicBezTo>
                    <a:pt x="2773" y="3340"/>
                    <a:pt x="2521" y="2994"/>
                    <a:pt x="2080" y="2836"/>
                  </a:cubicBezTo>
                  <a:lnTo>
                    <a:pt x="2080" y="2426"/>
                  </a:lnTo>
                  <a:cubicBezTo>
                    <a:pt x="2080" y="2237"/>
                    <a:pt x="2237" y="2080"/>
                    <a:pt x="2426" y="2080"/>
                  </a:cubicBezTo>
                  <a:close/>
                  <a:moveTo>
                    <a:pt x="9389" y="694"/>
                  </a:moveTo>
                  <a:cubicBezTo>
                    <a:pt x="10334" y="694"/>
                    <a:pt x="11121" y="1481"/>
                    <a:pt x="11121" y="2426"/>
                  </a:cubicBezTo>
                  <a:lnTo>
                    <a:pt x="11121" y="9389"/>
                  </a:lnTo>
                  <a:cubicBezTo>
                    <a:pt x="11121" y="10334"/>
                    <a:pt x="10334" y="11122"/>
                    <a:pt x="9389" y="11122"/>
                  </a:cubicBezTo>
                  <a:lnTo>
                    <a:pt x="2426" y="11122"/>
                  </a:lnTo>
                  <a:cubicBezTo>
                    <a:pt x="1481" y="11122"/>
                    <a:pt x="693" y="10334"/>
                    <a:pt x="693" y="9389"/>
                  </a:cubicBezTo>
                  <a:lnTo>
                    <a:pt x="693" y="9042"/>
                  </a:lnTo>
                  <a:lnTo>
                    <a:pt x="1418" y="9042"/>
                  </a:lnTo>
                  <a:lnTo>
                    <a:pt x="1418" y="9389"/>
                  </a:lnTo>
                  <a:cubicBezTo>
                    <a:pt x="1418" y="9988"/>
                    <a:pt x="1891" y="10429"/>
                    <a:pt x="2426" y="10429"/>
                  </a:cubicBezTo>
                  <a:lnTo>
                    <a:pt x="9389" y="10429"/>
                  </a:lnTo>
                  <a:cubicBezTo>
                    <a:pt x="9987" y="10429"/>
                    <a:pt x="10428" y="9956"/>
                    <a:pt x="10428" y="9389"/>
                  </a:cubicBezTo>
                  <a:lnTo>
                    <a:pt x="10428" y="2426"/>
                  </a:lnTo>
                  <a:cubicBezTo>
                    <a:pt x="10428" y="1828"/>
                    <a:pt x="9956" y="1418"/>
                    <a:pt x="9389" y="1418"/>
                  </a:cubicBezTo>
                  <a:lnTo>
                    <a:pt x="2426" y="1418"/>
                  </a:lnTo>
                  <a:cubicBezTo>
                    <a:pt x="1828" y="1418"/>
                    <a:pt x="1418" y="1891"/>
                    <a:pt x="1418" y="2426"/>
                  </a:cubicBezTo>
                  <a:lnTo>
                    <a:pt x="1418" y="2773"/>
                  </a:lnTo>
                  <a:lnTo>
                    <a:pt x="693" y="2773"/>
                  </a:lnTo>
                  <a:lnTo>
                    <a:pt x="693" y="2426"/>
                  </a:lnTo>
                  <a:cubicBezTo>
                    <a:pt x="693" y="1481"/>
                    <a:pt x="1481" y="694"/>
                    <a:pt x="2426" y="694"/>
                  </a:cubicBezTo>
                  <a:close/>
                  <a:moveTo>
                    <a:pt x="2426" y="1"/>
                  </a:moveTo>
                  <a:cubicBezTo>
                    <a:pt x="1103" y="1"/>
                    <a:pt x="0" y="1103"/>
                    <a:pt x="0" y="2426"/>
                  </a:cubicBezTo>
                  <a:lnTo>
                    <a:pt x="0" y="3151"/>
                  </a:lnTo>
                  <a:lnTo>
                    <a:pt x="0" y="4506"/>
                  </a:lnTo>
                  <a:lnTo>
                    <a:pt x="0" y="7341"/>
                  </a:lnTo>
                  <a:lnTo>
                    <a:pt x="0" y="8727"/>
                  </a:lnTo>
                  <a:lnTo>
                    <a:pt x="0" y="9452"/>
                  </a:lnTo>
                  <a:cubicBezTo>
                    <a:pt x="0" y="10775"/>
                    <a:pt x="1103" y="11878"/>
                    <a:pt x="2426" y="11878"/>
                  </a:cubicBezTo>
                  <a:lnTo>
                    <a:pt x="9389" y="11878"/>
                  </a:lnTo>
                  <a:cubicBezTo>
                    <a:pt x="10743" y="11878"/>
                    <a:pt x="11846" y="10775"/>
                    <a:pt x="11846" y="9452"/>
                  </a:cubicBezTo>
                  <a:lnTo>
                    <a:pt x="11846" y="2458"/>
                  </a:lnTo>
                  <a:cubicBezTo>
                    <a:pt x="11846" y="1103"/>
                    <a:pt x="10743" y="1"/>
                    <a:pt x="938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4" name="Google Shape;7384;p51"/>
            <p:cNvSpPr/>
            <p:nvPr/>
          </p:nvSpPr>
          <p:spPr>
            <a:xfrm>
              <a:off x="-28371550" y="2419175"/>
              <a:ext cx="121325" cy="121325"/>
            </a:xfrm>
            <a:custGeom>
              <a:avLst/>
              <a:gdLst/>
              <a:ahLst/>
              <a:cxnLst/>
              <a:rect l="l" t="t" r="r" b="b"/>
              <a:pathLst>
                <a:path w="4853" h="4853" extrusionOk="0">
                  <a:moveTo>
                    <a:pt x="2773" y="662"/>
                  </a:moveTo>
                  <a:lnTo>
                    <a:pt x="2773" y="1670"/>
                  </a:lnTo>
                  <a:cubicBezTo>
                    <a:pt x="2773" y="1891"/>
                    <a:pt x="2931" y="2048"/>
                    <a:pt x="3120" y="2048"/>
                  </a:cubicBezTo>
                  <a:lnTo>
                    <a:pt x="4159" y="2048"/>
                  </a:lnTo>
                  <a:lnTo>
                    <a:pt x="4159" y="2741"/>
                  </a:lnTo>
                  <a:lnTo>
                    <a:pt x="3120" y="2741"/>
                  </a:lnTo>
                  <a:cubicBezTo>
                    <a:pt x="2931" y="2741"/>
                    <a:pt x="2773" y="2899"/>
                    <a:pt x="2773" y="3120"/>
                  </a:cubicBezTo>
                  <a:lnTo>
                    <a:pt x="2773" y="4128"/>
                  </a:lnTo>
                  <a:lnTo>
                    <a:pt x="2049" y="4128"/>
                  </a:lnTo>
                  <a:lnTo>
                    <a:pt x="2049" y="3120"/>
                  </a:lnTo>
                  <a:cubicBezTo>
                    <a:pt x="2049" y="2899"/>
                    <a:pt x="1891" y="2741"/>
                    <a:pt x="1702" y="2741"/>
                  </a:cubicBezTo>
                  <a:lnTo>
                    <a:pt x="662" y="2741"/>
                  </a:lnTo>
                  <a:lnTo>
                    <a:pt x="662" y="2048"/>
                  </a:lnTo>
                  <a:lnTo>
                    <a:pt x="1702" y="2048"/>
                  </a:lnTo>
                  <a:cubicBezTo>
                    <a:pt x="1891" y="2048"/>
                    <a:pt x="2049" y="1891"/>
                    <a:pt x="2049" y="1670"/>
                  </a:cubicBezTo>
                  <a:lnTo>
                    <a:pt x="2049" y="662"/>
                  </a:lnTo>
                  <a:close/>
                  <a:moveTo>
                    <a:pt x="1734" y="1"/>
                  </a:moveTo>
                  <a:cubicBezTo>
                    <a:pt x="1545" y="1"/>
                    <a:pt x="1387" y="158"/>
                    <a:pt x="1387" y="347"/>
                  </a:cubicBezTo>
                  <a:lnTo>
                    <a:pt x="1387" y="1387"/>
                  </a:lnTo>
                  <a:lnTo>
                    <a:pt x="347" y="1387"/>
                  </a:lnTo>
                  <a:cubicBezTo>
                    <a:pt x="158" y="1387"/>
                    <a:pt x="1" y="1544"/>
                    <a:pt x="1" y="1733"/>
                  </a:cubicBezTo>
                  <a:lnTo>
                    <a:pt x="1" y="3120"/>
                  </a:lnTo>
                  <a:cubicBezTo>
                    <a:pt x="1" y="3309"/>
                    <a:pt x="158" y="3466"/>
                    <a:pt x="347" y="3466"/>
                  </a:cubicBezTo>
                  <a:lnTo>
                    <a:pt x="1387" y="3466"/>
                  </a:lnTo>
                  <a:lnTo>
                    <a:pt x="1387" y="4474"/>
                  </a:lnTo>
                  <a:cubicBezTo>
                    <a:pt x="1387" y="4695"/>
                    <a:pt x="1545" y="4852"/>
                    <a:pt x="1734" y="4852"/>
                  </a:cubicBezTo>
                  <a:lnTo>
                    <a:pt x="3120" y="4852"/>
                  </a:lnTo>
                  <a:cubicBezTo>
                    <a:pt x="3309" y="4852"/>
                    <a:pt x="3466" y="4695"/>
                    <a:pt x="3466" y="4474"/>
                  </a:cubicBezTo>
                  <a:lnTo>
                    <a:pt x="3466" y="3466"/>
                  </a:lnTo>
                  <a:lnTo>
                    <a:pt x="4506" y="3466"/>
                  </a:lnTo>
                  <a:cubicBezTo>
                    <a:pt x="4695" y="3466"/>
                    <a:pt x="4853" y="3309"/>
                    <a:pt x="4853" y="3120"/>
                  </a:cubicBezTo>
                  <a:lnTo>
                    <a:pt x="4853" y="1733"/>
                  </a:lnTo>
                  <a:cubicBezTo>
                    <a:pt x="4853" y="1544"/>
                    <a:pt x="4695" y="1387"/>
                    <a:pt x="4506" y="1387"/>
                  </a:cubicBezTo>
                  <a:lnTo>
                    <a:pt x="3466" y="1387"/>
                  </a:lnTo>
                  <a:lnTo>
                    <a:pt x="3466" y="347"/>
                  </a:lnTo>
                  <a:cubicBezTo>
                    <a:pt x="3466" y="158"/>
                    <a:pt x="3309" y="1"/>
                    <a:pt x="312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85" name="Google Shape;7385;p51"/>
          <p:cNvGrpSpPr/>
          <p:nvPr/>
        </p:nvGrpSpPr>
        <p:grpSpPr>
          <a:xfrm>
            <a:off x="1035873" y="2530673"/>
            <a:ext cx="308171" cy="332257"/>
            <a:chOff x="-28461325" y="2701925"/>
            <a:chExt cx="272525" cy="293825"/>
          </a:xfrm>
          <a:solidFill>
            <a:srgbClr val="171536"/>
          </a:solidFill>
        </p:grpSpPr>
        <p:sp>
          <p:nvSpPr>
            <p:cNvPr id="7386" name="Google Shape;7386;p51"/>
            <p:cNvSpPr/>
            <p:nvPr/>
          </p:nvSpPr>
          <p:spPr>
            <a:xfrm>
              <a:off x="-28427475" y="2789200"/>
              <a:ext cx="54375" cy="80525"/>
            </a:xfrm>
            <a:custGeom>
              <a:avLst/>
              <a:gdLst/>
              <a:ahLst/>
              <a:cxnLst/>
              <a:rect l="l" t="t" r="r" b="b"/>
              <a:pathLst>
                <a:path w="2175" h="3221" extrusionOk="0">
                  <a:moveTo>
                    <a:pt x="1805" y="1"/>
                  </a:moveTo>
                  <a:cubicBezTo>
                    <a:pt x="1782" y="1"/>
                    <a:pt x="1758" y="3"/>
                    <a:pt x="1734" y="7"/>
                  </a:cubicBezTo>
                  <a:cubicBezTo>
                    <a:pt x="946" y="164"/>
                    <a:pt x="285" y="826"/>
                    <a:pt x="127" y="1645"/>
                  </a:cubicBezTo>
                  <a:cubicBezTo>
                    <a:pt x="1" y="2275"/>
                    <a:pt x="190" y="2811"/>
                    <a:pt x="348" y="3063"/>
                  </a:cubicBezTo>
                  <a:cubicBezTo>
                    <a:pt x="442" y="3189"/>
                    <a:pt x="537" y="3220"/>
                    <a:pt x="663" y="3220"/>
                  </a:cubicBezTo>
                  <a:cubicBezTo>
                    <a:pt x="694" y="3220"/>
                    <a:pt x="789" y="3220"/>
                    <a:pt x="820" y="3189"/>
                  </a:cubicBezTo>
                  <a:cubicBezTo>
                    <a:pt x="978" y="3126"/>
                    <a:pt x="1072" y="2874"/>
                    <a:pt x="946" y="2716"/>
                  </a:cubicBezTo>
                  <a:cubicBezTo>
                    <a:pt x="820" y="2527"/>
                    <a:pt x="726" y="2181"/>
                    <a:pt x="789" y="1740"/>
                  </a:cubicBezTo>
                  <a:cubicBezTo>
                    <a:pt x="883" y="1173"/>
                    <a:pt x="1356" y="763"/>
                    <a:pt x="1860" y="637"/>
                  </a:cubicBezTo>
                  <a:cubicBezTo>
                    <a:pt x="2049" y="605"/>
                    <a:pt x="2175" y="448"/>
                    <a:pt x="2112" y="227"/>
                  </a:cubicBezTo>
                  <a:cubicBezTo>
                    <a:pt x="2084" y="90"/>
                    <a:pt x="1961" y="1"/>
                    <a:pt x="180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7" name="Google Shape;7387;p51"/>
            <p:cNvSpPr/>
            <p:nvPr/>
          </p:nvSpPr>
          <p:spPr>
            <a:xfrm>
              <a:off x="-28362875" y="2824025"/>
              <a:ext cx="124475" cy="103200"/>
            </a:xfrm>
            <a:custGeom>
              <a:avLst/>
              <a:gdLst/>
              <a:ahLst/>
              <a:cxnLst/>
              <a:rect l="l" t="t" r="r" b="b"/>
              <a:pathLst>
                <a:path w="4979" h="4128" extrusionOk="0">
                  <a:moveTo>
                    <a:pt x="3434" y="693"/>
                  </a:moveTo>
                  <a:cubicBezTo>
                    <a:pt x="3844" y="693"/>
                    <a:pt x="4159" y="1008"/>
                    <a:pt x="4159" y="1418"/>
                  </a:cubicBezTo>
                  <a:cubicBezTo>
                    <a:pt x="4159" y="1922"/>
                    <a:pt x="3592" y="2394"/>
                    <a:pt x="2741" y="3056"/>
                  </a:cubicBezTo>
                  <a:cubicBezTo>
                    <a:pt x="2615" y="3151"/>
                    <a:pt x="2521" y="3214"/>
                    <a:pt x="2426" y="3340"/>
                  </a:cubicBezTo>
                  <a:cubicBezTo>
                    <a:pt x="2300" y="3245"/>
                    <a:pt x="2174" y="3182"/>
                    <a:pt x="2111" y="3056"/>
                  </a:cubicBezTo>
                  <a:cubicBezTo>
                    <a:pt x="1229" y="2394"/>
                    <a:pt x="694" y="1922"/>
                    <a:pt x="694" y="1418"/>
                  </a:cubicBezTo>
                  <a:cubicBezTo>
                    <a:pt x="694" y="977"/>
                    <a:pt x="1009" y="693"/>
                    <a:pt x="1387" y="693"/>
                  </a:cubicBezTo>
                  <a:cubicBezTo>
                    <a:pt x="1891" y="693"/>
                    <a:pt x="2111" y="1260"/>
                    <a:pt x="2111" y="1292"/>
                  </a:cubicBezTo>
                  <a:cubicBezTo>
                    <a:pt x="2143" y="1449"/>
                    <a:pt x="2269" y="1512"/>
                    <a:pt x="2426" y="1512"/>
                  </a:cubicBezTo>
                  <a:cubicBezTo>
                    <a:pt x="2584" y="1512"/>
                    <a:pt x="2678" y="1418"/>
                    <a:pt x="2741" y="1292"/>
                  </a:cubicBezTo>
                  <a:cubicBezTo>
                    <a:pt x="2741" y="1260"/>
                    <a:pt x="2930" y="693"/>
                    <a:pt x="3434" y="693"/>
                  </a:cubicBezTo>
                  <a:close/>
                  <a:moveTo>
                    <a:pt x="1387" y="0"/>
                  </a:moveTo>
                  <a:cubicBezTo>
                    <a:pt x="599" y="0"/>
                    <a:pt x="0" y="630"/>
                    <a:pt x="0" y="1418"/>
                  </a:cubicBezTo>
                  <a:cubicBezTo>
                    <a:pt x="0" y="2268"/>
                    <a:pt x="725" y="2835"/>
                    <a:pt x="1702" y="3623"/>
                  </a:cubicBezTo>
                  <a:cubicBezTo>
                    <a:pt x="1859" y="3718"/>
                    <a:pt x="2048" y="3875"/>
                    <a:pt x="2269" y="4033"/>
                  </a:cubicBezTo>
                  <a:cubicBezTo>
                    <a:pt x="2332" y="4064"/>
                    <a:pt x="2426" y="4127"/>
                    <a:pt x="2489" y="4127"/>
                  </a:cubicBezTo>
                  <a:cubicBezTo>
                    <a:pt x="2584" y="4127"/>
                    <a:pt x="2647" y="4064"/>
                    <a:pt x="2741" y="4033"/>
                  </a:cubicBezTo>
                  <a:cubicBezTo>
                    <a:pt x="2930" y="3875"/>
                    <a:pt x="3088" y="3718"/>
                    <a:pt x="3277" y="3623"/>
                  </a:cubicBezTo>
                  <a:cubicBezTo>
                    <a:pt x="4254" y="2835"/>
                    <a:pt x="4978" y="2268"/>
                    <a:pt x="4978" y="1418"/>
                  </a:cubicBezTo>
                  <a:cubicBezTo>
                    <a:pt x="4852" y="630"/>
                    <a:pt x="4222" y="0"/>
                    <a:pt x="3434" y="0"/>
                  </a:cubicBezTo>
                  <a:cubicBezTo>
                    <a:pt x="3056" y="0"/>
                    <a:pt x="2647" y="158"/>
                    <a:pt x="2426" y="504"/>
                  </a:cubicBezTo>
                  <a:cubicBezTo>
                    <a:pt x="2143" y="189"/>
                    <a:pt x="1796" y="0"/>
                    <a:pt x="138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8" name="Google Shape;7388;p51"/>
            <p:cNvSpPr/>
            <p:nvPr/>
          </p:nvSpPr>
          <p:spPr>
            <a:xfrm>
              <a:off x="-28461325" y="2701925"/>
              <a:ext cx="272525" cy="293825"/>
            </a:xfrm>
            <a:custGeom>
              <a:avLst/>
              <a:gdLst/>
              <a:ahLst/>
              <a:cxnLst/>
              <a:rect l="l" t="t" r="r" b="b"/>
              <a:pathLst>
                <a:path w="10901" h="11753" extrusionOk="0">
                  <a:moveTo>
                    <a:pt x="7845" y="2647"/>
                  </a:moveTo>
                  <a:cubicBezTo>
                    <a:pt x="9168" y="2647"/>
                    <a:pt x="10208" y="3781"/>
                    <a:pt x="10208" y="5136"/>
                  </a:cubicBezTo>
                  <a:cubicBezTo>
                    <a:pt x="10208" y="5577"/>
                    <a:pt x="10145" y="5924"/>
                    <a:pt x="9987" y="6239"/>
                  </a:cubicBezTo>
                  <a:lnTo>
                    <a:pt x="8034" y="10303"/>
                  </a:lnTo>
                  <a:cubicBezTo>
                    <a:pt x="7814" y="10807"/>
                    <a:pt x="7341" y="11090"/>
                    <a:pt x="6837" y="11090"/>
                  </a:cubicBezTo>
                  <a:cubicBezTo>
                    <a:pt x="6396" y="11090"/>
                    <a:pt x="6049" y="10901"/>
                    <a:pt x="5766" y="10555"/>
                  </a:cubicBezTo>
                  <a:cubicBezTo>
                    <a:pt x="5703" y="10460"/>
                    <a:pt x="5608" y="10429"/>
                    <a:pt x="5482" y="10429"/>
                  </a:cubicBezTo>
                  <a:cubicBezTo>
                    <a:pt x="5388" y="10429"/>
                    <a:pt x="5293" y="10460"/>
                    <a:pt x="5230" y="10555"/>
                  </a:cubicBezTo>
                  <a:cubicBezTo>
                    <a:pt x="4947" y="10901"/>
                    <a:pt x="4537" y="11090"/>
                    <a:pt x="4159" y="11090"/>
                  </a:cubicBezTo>
                  <a:cubicBezTo>
                    <a:pt x="3655" y="11090"/>
                    <a:pt x="3182" y="10775"/>
                    <a:pt x="2930" y="10303"/>
                  </a:cubicBezTo>
                  <a:lnTo>
                    <a:pt x="1008" y="6239"/>
                  </a:lnTo>
                  <a:cubicBezTo>
                    <a:pt x="851" y="5892"/>
                    <a:pt x="756" y="5546"/>
                    <a:pt x="756" y="5136"/>
                  </a:cubicBezTo>
                  <a:cubicBezTo>
                    <a:pt x="756" y="3781"/>
                    <a:pt x="1828" y="2647"/>
                    <a:pt x="3119" y="2647"/>
                  </a:cubicBezTo>
                  <a:cubicBezTo>
                    <a:pt x="3970" y="2647"/>
                    <a:pt x="4758" y="3120"/>
                    <a:pt x="5167" y="3876"/>
                  </a:cubicBezTo>
                  <a:cubicBezTo>
                    <a:pt x="5262" y="4002"/>
                    <a:pt x="5325" y="4033"/>
                    <a:pt x="5482" y="4033"/>
                  </a:cubicBezTo>
                  <a:cubicBezTo>
                    <a:pt x="5640" y="4033"/>
                    <a:pt x="5734" y="3970"/>
                    <a:pt x="5797" y="3876"/>
                  </a:cubicBezTo>
                  <a:cubicBezTo>
                    <a:pt x="6238" y="3120"/>
                    <a:pt x="7026" y="2647"/>
                    <a:pt x="7845" y="2647"/>
                  </a:cubicBezTo>
                  <a:close/>
                  <a:moveTo>
                    <a:pt x="6774" y="1"/>
                  </a:moveTo>
                  <a:cubicBezTo>
                    <a:pt x="5829" y="1"/>
                    <a:pt x="5104" y="788"/>
                    <a:pt x="5104" y="1734"/>
                  </a:cubicBezTo>
                  <a:lnTo>
                    <a:pt x="5104" y="2773"/>
                  </a:lnTo>
                  <a:cubicBezTo>
                    <a:pt x="4537" y="2301"/>
                    <a:pt x="3844" y="1986"/>
                    <a:pt x="3088" y="1986"/>
                  </a:cubicBezTo>
                  <a:cubicBezTo>
                    <a:pt x="1386" y="1986"/>
                    <a:pt x="0" y="3403"/>
                    <a:pt x="0" y="5136"/>
                  </a:cubicBezTo>
                  <a:cubicBezTo>
                    <a:pt x="0" y="5609"/>
                    <a:pt x="126" y="6081"/>
                    <a:pt x="315" y="6522"/>
                  </a:cubicBezTo>
                  <a:lnTo>
                    <a:pt x="2269" y="10586"/>
                  </a:lnTo>
                  <a:cubicBezTo>
                    <a:pt x="2615" y="11343"/>
                    <a:pt x="3308" y="11752"/>
                    <a:pt x="4096" y="11752"/>
                  </a:cubicBezTo>
                  <a:cubicBezTo>
                    <a:pt x="4632" y="11752"/>
                    <a:pt x="5104" y="11563"/>
                    <a:pt x="5451" y="11248"/>
                  </a:cubicBezTo>
                  <a:cubicBezTo>
                    <a:pt x="5797" y="11563"/>
                    <a:pt x="6270" y="11752"/>
                    <a:pt x="6774" y="11752"/>
                  </a:cubicBezTo>
                  <a:cubicBezTo>
                    <a:pt x="7561" y="11752"/>
                    <a:pt x="8286" y="11280"/>
                    <a:pt x="8633" y="10586"/>
                  </a:cubicBezTo>
                  <a:lnTo>
                    <a:pt x="10554" y="6522"/>
                  </a:lnTo>
                  <a:cubicBezTo>
                    <a:pt x="10775" y="6081"/>
                    <a:pt x="10901" y="5609"/>
                    <a:pt x="10901" y="5136"/>
                  </a:cubicBezTo>
                  <a:cubicBezTo>
                    <a:pt x="10869" y="3466"/>
                    <a:pt x="9515" y="1986"/>
                    <a:pt x="7814" y="1986"/>
                  </a:cubicBezTo>
                  <a:cubicBezTo>
                    <a:pt x="7057" y="1986"/>
                    <a:pt x="6364" y="2269"/>
                    <a:pt x="5797" y="2773"/>
                  </a:cubicBezTo>
                  <a:lnTo>
                    <a:pt x="5797" y="1734"/>
                  </a:lnTo>
                  <a:cubicBezTo>
                    <a:pt x="5797" y="1135"/>
                    <a:pt x="6238" y="694"/>
                    <a:pt x="6774" y="694"/>
                  </a:cubicBezTo>
                  <a:cubicBezTo>
                    <a:pt x="6994" y="694"/>
                    <a:pt x="7152" y="536"/>
                    <a:pt x="7152" y="347"/>
                  </a:cubicBezTo>
                  <a:cubicBezTo>
                    <a:pt x="7152" y="158"/>
                    <a:pt x="6994" y="1"/>
                    <a:pt x="67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89" name="Google Shape;7389;p51"/>
          <p:cNvGrpSpPr/>
          <p:nvPr/>
        </p:nvGrpSpPr>
        <p:grpSpPr>
          <a:xfrm>
            <a:off x="3139340" y="1749163"/>
            <a:ext cx="334886" cy="214654"/>
            <a:chOff x="-26585200" y="2025375"/>
            <a:chExt cx="296150" cy="189825"/>
          </a:xfrm>
          <a:solidFill>
            <a:srgbClr val="171536"/>
          </a:solidFill>
        </p:grpSpPr>
        <p:sp>
          <p:nvSpPr>
            <p:cNvPr id="7390" name="Google Shape;7390;p51"/>
            <p:cNvSpPr/>
            <p:nvPr/>
          </p:nvSpPr>
          <p:spPr>
            <a:xfrm>
              <a:off x="-26340250" y="2127750"/>
              <a:ext cx="51200" cy="70125"/>
            </a:xfrm>
            <a:custGeom>
              <a:avLst/>
              <a:gdLst/>
              <a:ahLst/>
              <a:cxnLst/>
              <a:rect l="l" t="t" r="r" b="b"/>
              <a:pathLst>
                <a:path w="2048" h="2805" extrusionOk="0">
                  <a:moveTo>
                    <a:pt x="1008" y="977"/>
                  </a:moveTo>
                  <a:cubicBezTo>
                    <a:pt x="1229" y="1324"/>
                    <a:pt x="1386" y="1608"/>
                    <a:pt x="1386" y="1734"/>
                  </a:cubicBezTo>
                  <a:cubicBezTo>
                    <a:pt x="1323" y="1923"/>
                    <a:pt x="1166" y="2080"/>
                    <a:pt x="1008" y="2080"/>
                  </a:cubicBezTo>
                  <a:cubicBezTo>
                    <a:pt x="819" y="2080"/>
                    <a:pt x="662" y="1923"/>
                    <a:pt x="662" y="1734"/>
                  </a:cubicBezTo>
                  <a:cubicBezTo>
                    <a:pt x="662" y="1608"/>
                    <a:pt x="819" y="1324"/>
                    <a:pt x="1008" y="977"/>
                  </a:cubicBezTo>
                  <a:close/>
                  <a:moveTo>
                    <a:pt x="1008" y="1"/>
                  </a:moveTo>
                  <a:cubicBezTo>
                    <a:pt x="914" y="1"/>
                    <a:pt x="788" y="32"/>
                    <a:pt x="756" y="158"/>
                  </a:cubicBezTo>
                  <a:cubicBezTo>
                    <a:pt x="756" y="158"/>
                    <a:pt x="536" y="442"/>
                    <a:pt x="378" y="757"/>
                  </a:cubicBezTo>
                  <a:cubicBezTo>
                    <a:pt x="32" y="1324"/>
                    <a:pt x="0" y="1608"/>
                    <a:pt x="0" y="1765"/>
                  </a:cubicBezTo>
                  <a:cubicBezTo>
                    <a:pt x="0" y="2364"/>
                    <a:pt x="473" y="2805"/>
                    <a:pt x="1008" y="2805"/>
                  </a:cubicBezTo>
                  <a:cubicBezTo>
                    <a:pt x="1607" y="2805"/>
                    <a:pt x="2048" y="2332"/>
                    <a:pt x="2048" y="1765"/>
                  </a:cubicBezTo>
                  <a:cubicBezTo>
                    <a:pt x="2048" y="1608"/>
                    <a:pt x="2016" y="1387"/>
                    <a:pt x="1638" y="757"/>
                  </a:cubicBezTo>
                  <a:cubicBezTo>
                    <a:pt x="1449" y="442"/>
                    <a:pt x="1292" y="158"/>
                    <a:pt x="1292" y="158"/>
                  </a:cubicBezTo>
                  <a:cubicBezTo>
                    <a:pt x="1229" y="64"/>
                    <a:pt x="1134" y="1"/>
                    <a:pt x="100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1" name="Google Shape;7391;p51"/>
            <p:cNvSpPr/>
            <p:nvPr/>
          </p:nvSpPr>
          <p:spPr>
            <a:xfrm>
              <a:off x="-26585200" y="2025375"/>
              <a:ext cx="295375" cy="189825"/>
            </a:xfrm>
            <a:custGeom>
              <a:avLst/>
              <a:gdLst/>
              <a:ahLst/>
              <a:cxnLst/>
              <a:rect l="l" t="t" r="r" b="b"/>
              <a:pathLst>
                <a:path w="11815" h="7593" extrusionOk="0">
                  <a:moveTo>
                    <a:pt x="10775" y="2016"/>
                  </a:moveTo>
                  <a:cubicBezTo>
                    <a:pt x="10964" y="2016"/>
                    <a:pt x="11121" y="2174"/>
                    <a:pt x="11121" y="2363"/>
                  </a:cubicBezTo>
                  <a:cubicBezTo>
                    <a:pt x="11121" y="2552"/>
                    <a:pt x="10964" y="2710"/>
                    <a:pt x="10775" y="2710"/>
                  </a:cubicBezTo>
                  <a:lnTo>
                    <a:pt x="9830" y="2710"/>
                  </a:lnTo>
                  <a:lnTo>
                    <a:pt x="9987" y="2016"/>
                  </a:lnTo>
                  <a:close/>
                  <a:moveTo>
                    <a:pt x="6238" y="693"/>
                  </a:moveTo>
                  <a:cubicBezTo>
                    <a:pt x="6081" y="1103"/>
                    <a:pt x="5734" y="1418"/>
                    <a:pt x="5261" y="1418"/>
                  </a:cubicBezTo>
                  <a:lnTo>
                    <a:pt x="3875" y="1418"/>
                  </a:lnTo>
                  <a:cubicBezTo>
                    <a:pt x="3686" y="1418"/>
                    <a:pt x="3529" y="1575"/>
                    <a:pt x="3529" y="1764"/>
                  </a:cubicBezTo>
                  <a:cubicBezTo>
                    <a:pt x="3529" y="1953"/>
                    <a:pt x="3686" y="2111"/>
                    <a:pt x="3875" y="2111"/>
                  </a:cubicBezTo>
                  <a:lnTo>
                    <a:pt x="9326" y="2111"/>
                  </a:lnTo>
                  <a:lnTo>
                    <a:pt x="9168" y="2836"/>
                  </a:lnTo>
                  <a:lnTo>
                    <a:pt x="5923" y="2836"/>
                  </a:lnTo>
                  <a:lnTo>
                    <a:pt x="5923" y="2710"/>
                  </a:lnTo>
                  <a:cubicBezTo>
                    <a:pt x="5734" y="2710"/>
                    <a:pt x="5576" y="2867"/>
                    <a:pt x="5576" y="3056"/>
                  </a:cubicBezTo>
                  <a:cubicBezTo>
                    <a:pt x="5576" y="3277"/>
                    <a:pt x="5734" y="3434"/>
                    <a:pt x="5923" y="3434"/>
                  </a:cubicBezTo>
                  <a:lnTo>
                    <a:pt x="8034" y="3434"/>
                  </a:lnTo>
                  <a:cubicBezTo>
                    <a:pt x="8223" y="3434"/>
                    <a:pt x="8380" y="3592"/>
                    <a:pt x="8380" y="3781"/>
                  </a:cubicBezTo>
                  <a:cubicBezTo>
                    <a:pt x="8380" y="3970"/>
                    <a:pt x="8223" y="4127"/>
                    <a:pt x="8034" y="4127"/>
                  </a:cubicBezTo>
                  <a:lnTo>
                    <a:pt x="5923" y="4127"/>
                  </a:lnTo>
                  <a:cubicBezTo>
                    <a:pt x="5734" y="4127"/>
                    <a:pt x="5576" y="4285"/>
                    <a:pt x="5576" y="4474"/>
                  </a:cubicBezTo>
                  <a:cubicBezTo>
                    <a:pt x="5576" y="4694"/>
                    <a:pt x="5734" y="4852"/>
                    <a:pt x="5923" y="4852"/>
                  </a:cubicBezTo>
                  <a:lnTo>
                    <a:pt x="7309" y="4852"/>
                  </a:lnTo>
                  <a:cubicBezTo>
                    <a:pt x="7498" y="4852"/>
                    <a:pt x="7656" y="5009"/>
                    <a:pt x="7656" y="5198"/>
                  </a:cubicBezTo>
                  <a:cubicBezTo>
                    <a:pt x="7656" y="5388"/>
                    <a:pt x="7498" y="5545"/>
                    <a:pt x="7309" y="5545"/>
                  </a:cubicBezTo>
                  <a:lnTo>
                    <a:pt x="5923" y="5545"/>
                  </a:lnTo>
                  <a:cubicBezTo>
                    <a:pt x="5734" y="5545"/>
                    <a:pt x="5576" y="5703"/>
                    <a:pt x="5576" y="5892"/>
                  </a:cubicBezTo>
                  <a:cubicBezTo>
                    <a:pt x="5576" y="6112"/>
                    <a:pt x="5734" y="6270"/>
                    <a:pt x="5923" y="6270"/>
                  </a:cubicBezTo>
                  <a:lnTo>
                    <a:pt x="6648" y="6270"/>
                  </a:lnTo>
                  <a:cubicBezTo>
                    <a:pt x="6837" y="6270"/>
                    <a:pt x="6994" y="6427"/>
                    <a:pt x="6994" y="6616"/>
                  </a:cubicBezTo>
                  <a:cubicBezTo>
                    <a:pt x="6994" y="6805"/>
                    <a:pt x="6837" y="6963"/>
                    <a:pt x="6648" y="6963"/>
                  </a:cubicBezTo>
                  <a:lnTo>
                    <a:pt x="3151" y="6963"/>
                  </a:lnTo>
                  <a:cubicBezTo>
                    <a:pt x="1796" y="6963"/>
                    <a:pt x="693" y="5860"/>
                    <a:pt x="693" y="4537"/>
                  </a:cubicBezTo>
                  <a:lnTo>
                    <a:pt x="693" y="3151"/>
                  </a:lnTo>
                  <a:cubicBezTo>
                    <a:pt x="693" y="1796"/>
                    <a:pt x="1796" y="693"/>
                    <a:pt x="3151" y="693"/>
                  </a:cubicBezTo>
                  <a:close/>
                  <a:moveTo>
                    <a:pt x="3088" y="0"/>
                  </a:moveTo>
                  <a:cubicBezTo>
                    <a:pt x="1355" y="0"/>
                    <a:pt x="0" y="1418"/>
                    <a:pt x="0" y="3119"/>
                  </a:cubicBezTo>
                  <a:lnTo>
                    <a:pt x="0" y="4474"/>
                  </a:lnTo>
                  <a:cubicBezTo>
                    <a:pt x="0" y="6207"/>
                    <a:pt x="1418" y="7593"/>
                    <a:pt x="3088" y="7593"/>
                  </a:cubicBezTo>
                  <a:lnTo>
                    <a:pt x="6616" y="7593"/>
                  </a:lnTo>
                  <a:cubicBezTo>
                    <a:pt x="7183" y="7593"/>
                    <a:pt x="7624" y="7120"/>
                    <a:pt x="7624" y="6585"/>
                  </a:cubicBezTo>
                  <a:cubicBezTo>
                    <a:pt x="7624" y="6459"/>
                    <a:pt x="7593" y="6301"/>
                    <a:pt x="7561" y="6175"/>
                  </a:cubicBezTo>
                  <a:cubicBezTo>
                    <a:pt x="7971" y="6049"/>
                    <a:pt x="8317" y="5671"/>
                    <a:pt x="8317" y="5198"/>
                  </a:cubicBezTo>
                  <a:cubicBezTo>
                    <a:pt x="8317" y="5072"/>
                    <a:pt x="8254" y="4915"/>
                    <a:pt x="8223" y="4789"/>
                  </a:cubicBezTo>
                  <a:cubicBezTo>
                    <a:pt x="8664" y="4694"/>
                    <a:pt x="8979" y="4285"/>
                    <a:pt x="8979" y="3812"/>
                  </a:cubicBezTo>
                  <a:cubicBezTo>
                    <a:pt x="8979" y="3686"/>
                    <a:pt x="8948" y="3592"/>
                    <a:pt x="8884" y="3466"/>
                  </a:cubicBezTo>
                  <a:lnTo>
                    <a:pt x="9389" y="3403"/>
                  </a:lnTo>
                  <a:lnTo>
                    <a:pt x="10775" y="3403"/>
                  </a:lnTo>
                  <a:cubicBezTo>
                    <a:pt x="11373" y="3403"/>
                    <a:pt x="11814" y="2930"/>
                    <a:pt x="11814" y="2395"/>
                  </a:cubicBezTo>
                  <a:cubicBezTo>
                    <a:pt x="11814" y="1796"/>
                    <a:pt x="11342" y="1386"/>
                    <a:pt x="10775" y="1386"/>
                  </a:cubicBezTo>
                  <a:lnTo>
                    <a:pt x="6616" y="1386"/>
                  </a:lnTo>
                  <a:cubicBezTo>
                    <a:pt x="6837" y="1103"/>
                    <a:pt x="6963" y="693"/>
                    <a:pt x="6963" y="347"/>
                  </a:cubicBezTo>
                  <a:cubicBezTo>
                    <a:pt x="6963" y="158"/>
                    <a:pt x="6805" y="0"/>
                    <a:pt x="66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2" name="Google Shape;7392;p51"/>
            <p:cNvSpPr/>
            <p:nvPr/>
          </p:nvSpPr>
          <p:spPr>
            <a:xfrm>
              <a:off x="-26480450" y="2093100"/>
              <a:ext cx="18125" cy="18150"/>
            </a:xfrm>
            <a:custGeom>
              <a:avLst/>
              <a:gdLst/>
              <a:ahLst/>
              <a:cxnLst/>
              <a:rect l="l" t="t" r="r" b="b"/>
              <a:pathLst>
                <a:path w="725" h="726" extrusionOk="0">
                  <a:moveTo>
                    <a:pt x="378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68"/>
                    <a:pt x="158" y="725"/>
                    <a:pt x="378" y="725"/>
                  </a:cubicBezTo>
                  <a:cubicBezTo>
                    <a:pt x="567" y="725"/>
                    <a:pt x="725" y="568"/>
                    <a:pt x="725" y="347"/>
                  </a:cubicBezTo>
                  <a:cubicBezTo>
                    <a:pt x="725" y="158"/>
                    <a:pt x="567" y="1"/>
                    <a:pt x="37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3" name="Google Shape;7393;p51"/>
            <p:cNvSpPr/>
            <p:nvPr/>
          </p:nvSpPr>
          <p:spPr>
            <a:xfrm>
              <a:off x="-26480450" y="2127750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78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78" y="694"/>
                  </a:cubicBezTo>
                  <a:cubicBezTo>
                    <a:pt x="567" y="694"/>
                    <a:pt x="725" y="536"/>
                    <a:pt x="725" y="347"/>
                  </a:cubicBezTo>
                  <a:cubicBezTo>
                    <a:pt x="725" y="158"/>
                    <a:pt x="567" y="1"/>
                    <a:pt x="37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4" name="Google Shape;7394;p51"/>
            <p:cNvSpPr/>
            <p:nvPr/>
          </p:nvSpPr>
          <p:spPr>
            <a:xfrm>
              <a:off x="-26480450" y="2162425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78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78" y="693"/>
                  </a:cubicBezTo>
                  <a:cubicBezTo>
                    <a:pt x="567" y="693"/>
                    <a:pt x="725" y="536"/>
                    <a:pt x="725" y="347"/>
                  </a:cubicBezTo>
                  <a:cubicBezTo>
                    <a:pt x="725" y="158"/>
                    <a:pt x="567" y="0"/>
                    <a:pt x="37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95" name="Google Shape;7395;p51"/>
          <p:cNvGrpSpPr/>
          <p:nvPr/>
        </p:nvGrpSpPr>
        <p:grpSpPr>
          <a:xfrm>
            <a:off x="3139779" y="2112531"/>
            <a:ext cx="334010" cy="334010"/>
            <a:chOff x="-26584425" y="2340425"/>
            <a:chExt cx="295375" cy="295375"/>
          </a:xfrm>
          <a:solidFill>
            <a:srgbClr val="171536"/>
          </a:solidFill>
        </p:grpSpPr>
        <p:sp>
          <p:nvSpPr>
            <p:cNvPr id="7396" name="Google Shape;7396;p51"/>
            <p:cNvSpPr/>
            <p:nvPr/>
          </p:nvSpPr>
          <p:spPr>
            <a:xfrm>
              <a:off x="-26462350" y="2463275"/>
              <a:ext cx="51225" cy="51225"/>
            </a:xfrm>
            <a:custGeom>
              <a:avLst/>
              <a:gdLst/>
              <a:ahLst/>
              <a:cxnLst/>
              <a:rect l="l" t="t" r="r" b="b"/>
              <a:pathLst>
                <a:path w="2049" h="2049" extrusionOk="0">
                  <a:moveTo>
                    <a:pt x="1009" y="631"/>
                  </a:moveTo>
                  <a:cubicBezTo>
                    <a:pt x="1230" y="631"/>
                    <a:pt x="1387" y="788"/>
                    <a:pt x="1387" y="977"/>
                  </a:cubicBezTo>
                  <a:cubicBezTo>
                    <a:pt x="1324" y="1230"/>
                    <a:pt x="1167" y="1356"/>
                    <a:pt x="1009" y="1356"/>
                  </a:cubicBezTo>
                  <a:cubicBezTo>
                    <a:pt x="820" y="1356"/>
                    <a:pt x="662" y="1198"/>
                    <a:pt x="662" y="977"/>
                  </a:cubicBezTo>
                  <a:cubicBezTo>
                    <a:pt x="662" y="788"/>
                    <a:pt x="820" y="631"/>
                    <a:pt x="1009" y="631"/>
                  </a:cubicBezTo>
                  <a:close/>
                  <a:moveTo>
                    <a:pt x="1009" y="1"/>
                  </a:moveTo>
                  <a:cubicBezTo>
                    <a:pt x="442" y="1"/>
                    <a:pt x="1" y="473"/>
                    <a:pt x="1" y="1041"/>
                  </a:cubicBezTo>
                  <a:cubicBezTo>
                    <a:pt x="1" y="1608"/>
                    <a:pt x="473" y="2049"/>
                    <a:pt x="1009" y="2049"/>
                  </a:cubicBezTo>
                  <a:cubicBezTo>
                    <a:pt x="1576" y="2049"/>
                    <a:pt x="2049" y="1576"/>
                    <a:pt x="2049" y="1041"/>
                  </a:cubicBezTo>
                  <a:cubicBezTo>
                    <a:pt x="2049" y="442"/>
                    <a:pt x="1576" y="1"/>
                    <a:pt x="100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7" name="Google Shape;7397;p51"/>
            <p:cNvSpPr/>
            <p:nvPr/>
          </p:nvSpPr>
          <p:spPr>
            <a:xfrm>
              <a:off x="-26500150" y="2376650"/>
              <a:ext cx="121325" cy="75175"/>
            </a:xfrm>
            <a:custGeom>
              <a:avLst/>
              <a:gdLst/>
              <a:ahLst/>
              <a:cxnLst/>
              <a:rect l="l" t="t" r="r" b="b"/>
              <a:pathLst>
                <a:path w="4853" h="3007" extrusionOk="0">
                  <a:moveTo>
                    <a:pt x="2521" y="662"/>
                  </a:moveTo>
                  <a:cubicBezTo>
                    <a:pt x="3088" y="662"/>
                    <a:pt x="3592" y="788"/>
                    <a:pt x="4065" y="977"/>
                  </a:cubicBezTo>
                  <a:lnTo>
                    <a:pt x="3403" y="2206"/>
                  </a:lnTo>
                  <a:cubicBezTo>
                    <a:pt x="3120" y="2080"/>
                    <a:pt x="2836" y="2048"/>
                    <a:pt x="2553" y="2048"/>
                  </a:cubicBezTo>
                  <a:cubicBezTo>
                    <a:pt x="2206" y="2048"/>
                    <a:pt x="1954" y="2080"/>
                    <a:pt x="1670" y="2206"/>
                  </a:cubicBezTo>
                  <a:lnTo>
                    <a:pt x="1009" y="977"/>
                  </a:lnTo>
                  <a:cubicBezTo>
                    <a:pt x="1481" y="788"/>
                    <a:pt x="1985" y="662"/>
                    <a:pt x="2521" y="662"/>
                  </a:cubicBezTo>
                  <a:close/>
                  <a:moveTo>
                    <a:pt x="2458" y="0"/>
                  </a:moveTo>
                  <a:cubicBezTo>
                    <a:pt x="1702" y="0"/>
                    <a:pt x="914" y="189"/>
                    <a:pt x="253" y="567"/>
                  </a:cubicBezTo>
                  <a:cubicBezTo>
                    <a:pt x="95" y="630"/>
                    <a:pt x="1" y="882"/>
                    <a:pt x="127" y="1040"/>
                  </a:cubicBezTo>
                  <a:lnTo>
                    <a:pt x="1198" y="2836"/>
                  </a:lnTo>
                  <a:cubicBezTo>
                    <a:pt x="1229" y="2930"/>
                    <a:pt x="1324" y="2993"/>
                    <a:pt x="1387" y="2993"/>
                  </a:cubicBezTo>
                  <a:cubicBezTo>
                    <a:pt x="1415" y="3003"/>
                    <a:pt x="1442" y="3006"/>
                    <a:pt x="1470" y="3006"/>
                  </a:cubicBezTo>
                  <a:cubicBezTo>
                    <a:pt x="1537" y="3006"/>
                    <a:pt x="1604" y="2984"/>
                    <a:pt x="1670" y="2962"/>
                  </a:cubicBezTo>
                  <a:cubicBezTo>
                    <a:pt x="1891" y="2804"/>
                    <a:pt x="2206" y="2710"/>
                    <a:pt x="2490" y="2710"/>
                  </a:cubicBezTo>
                  <a:cubicBezTo>
                    <a:pt x="2773" y="2710"/>
                    <a:pt x="3088" y="2804"/>
                    <a:pt x="3309" y="2962"/>
                  </a:cubicBezTo>
                  <a:cubicBezTo>
                    <a:pt x="3372" y="2993"/>
                    <a:pt x="3435" y="2993"/>
                    <a:pt x="3466" y="2993"/>
                  </a:cubicBezTo>
                  <a:lnTo>
                    <a:pt x="3561" y="2993"/>
                  </a:lnTo>
                  <a:cubicBezTo>
                    <a:pt x="3624" y="2962"/>
                    <a:pt x="3718" y="2930"/>
                    <a:pt x="3750" y="2836"/>
                  </a:cubicBezTo>
                  <a:lnTo>
                    <a:pt x="4789" y="1040"/>
                  </a:lnTo>
                  <a:cubicBezTo>
                    <a:pt x="4852" y="882"/>
                    <a:pt x="4821" y="630"/>
                    <a:pt x="4663" y="567"/>
                  </a:cubicBezTo>
                  <a:cubicBezTo>
                    <a:pt x="4002" y="189"/>
                    <a:pt x="3246" y="0"/>
                    <a:pt x="245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8" name="Google Shape;7398;p51"/>
            <p:cNvSpPr/>
            <p:nvPr/>
          </p:nvSpPr>
          <p:spPr>
            <a:xfrm>
              <a:off x="-26549775" y="2480750"/>
              <a:ext cx="95325" cy="105425"/>
            </a:xfrm>
            <a:custGeom>
              <a:avLst/>
              <a:gdLst/>
              <a:ahLst/>
              <a:cxnLst/>
              <a:rect l="l" t="t" r="r" b="b"/>
              <a:pathLst>
                <a:path w="3813" h="4217" extrusionOk="0">
                  <a:moveTo>
                    <a:pt x="2080" y="688"/>
                  </a:moveTo>
                  <a:cubicBezTo>
                    <a:pt x="2143" y="1287"/>
                    <a:pt x="2458" y="1791"/>
                    <a:pt x="2931" y="2169"/>
                  </a:cubicBezTo>
                  <a:lnTo>
                    <a:pt x="2238" y="3397"/>
                  </a:lnTo>
                  <a:cubicBezTo>
                    <a:pt x="1387" y="2767"/>
                    <a:pt x="820" y="1791"/>
                    <a:pt x="694" y="720"/>
                  </a:cubicBezTo>
                  <a:lnTo>
                    <a:pt x="2080" y="688"/>
                  </a:lnTo>
                  <a:close/>
                  <a:moveTo>
                    <a:pt x="2503" y="0"/>
                  </a:moveTo>
                  <a:cubicBezTo>
                    <a:pt x="2479" y="0"/>
                    <a:pt x="2454" y="8"/>
                    <a:pt x="2427" y="26"/>
                  </a:cubicBezTo>
                  <a:lnTo>
                    <a:pt x="347" y="58"/>
                  </a:lnTo>
                  <a:cubicBezTo>
                    <a:pt x="158" y="58"/>
                    <a:pt x="1" y="215"/>
                    <a:pt x="1" y="405"/>
                  </a:cubicBezTo>
                  <a:cubicBezTo>
                    <a:pt x="1" y="1192"/>
                    <a:pt x="221" y="1948"/>
                    <a:pt x="631" y="2610"/>
                  </a:cubicBezTo>
                  <a:cubicBezTo>
                    <a:pt x="1009" y="3240"/>
                    <a:pt x="1513" y="3807"/>
                    <a:pt x="2206" y="4185"/>
                  </a:cubicBezTo>
                  <a:cubicBezTo>
                    <a:pt x="2238" y="4217"/>
                    <a:pt x="2301" y="4217"/>
                    <a:pt x="2395" y="4217"/>
                  </a:cubicBezTo>
                  <a:lnTo>
                    <a:pt x="2458" y="4217"/>
                  </a:lnTo>
                  <a:cubicBezTo>
                    <a:pt x="2553" y="4185"/>
                    <a:pt x="2616" y="4154"/>
                    <a:pt x="2679" y="4059"/>
                  </a:cubicBezTo>
                  <a:lnTo>
                    <a:pt x="3718" y="2295"/>
                  </a:lnTo>
                  <a:cubicBezTo>
                    <a:pt x="3813" y="2106"/>
                    <a:pt x="3781" y="1917"/>
                    <a:pt x="3624" y="1791"/>
                  </a:cubicBezTo>
                  <a:cubicBezTo>
                    <a:pt x="3088" y="1476"/>
                    <a:pt x="2773" y="909"/>
                    <a:pt x="2773" y="342"/>
                  </a:cubicBezTo>
                  <a:cubicBezTo>
                    <a:pt x="2773" y="247"/>
                    <a:pt x="2742" y="121"/>
                    <a:pt x="2679" y="89"/>
                  </a:cubicBezTo>
                  <a:cubicBezTo>
                    <a:pt x="2612" y="45"/>
                    <a:pt x="2561" y="0"/>
                    <a:pt x="250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9" name="Google Shape;7399;p51"/>
            <p:cNvSpPr/>
            <p:nvPr/>
          </p:nvSpPr>
          <p:spPr>
            <a:xfrm>
              <a:off x="-26421375" y="2481400"/>
              <a:ext cx="96900" cy="104000"/>
            </a:xfrm>
            <a:custGeom>
              <a:avLst/>
              <a:gdLst/>
              <a:ahLst/>
              <a:cxnLst/>
              <a:rect l="l" t="t" r="r" b="b"/>
              <a:pathLst>
                <a:path w="3876" h="4160" extrusionOk="0">
                  <a:moveTo>
                    <a:pt x="1796" y="694"/>
                  </a:moveTo>
                  <a:lnTo>
                    <a:pt x="3151" y="725"/>
                  </a:lnTo>
                  <a:cubicBezTo>
                    <a:pt x="3056" y="1765"/>
                    <a:pt x="2489" y="2741"/>
                    <a:pt x="1638" y="3371"/>
                  </a:cubicBezTo>
                  <a:lnTo>
                    <a:pt x="914" y="2206"/>
                  </a:lnTo>
                  <a:cubicBezTo>
                    <a:pt x="1386" y="1796"/>
                    <a:pt x="1701" y="1292"/>
                    <a:pt x="1796" y="694"/>
                  </a:cubicBezTo>
                  <a:close/>
                  <a:moveTo>
                    <a:pt x="1418" y="0"/>
                  </a:moveTo>
                  <a:cubicBezTo>
                    <a:pt x="1355" y="0"/>
                    <a:pt x="1229" y="32"/>
                    <a:pt x="1197" y="63"/>
                  </a:cubicBezTo>
                  <a:cubicBezTo>
                    <a:pt x="1103" y="158"/>
                    <a:pt x="1071" y="221"/>
                    <a:pt x="1071" y="316"/>
                  </a:cubicBezTo>
                  <a:cubicBezTo>
                    <a:pt x="1071" y="883"/>
                    <a:pt x="756" y="1450"/>
                    <a:pt x="252" y="1765"/>
                  </a:cubicBezTo>
                  <a:cubicBezTo>
                    <a:pt x="95" y="1891"/>
                    <a:pt x="0" y="2080"/>
                    <a:pt x="126" y="2237"/>
                  </a:cubicBezTo>
                  <a:lnTo>
                    <a:pt x="1197" y="4002"/>
                  </a:lnTo>
                  <a:cubicBezTo>
                    <a:pt x="1229" y="4065"/>
                    <a:pt x="1323" y="4128"/>
                    <a:pt x="1386" y="4159"/>
                  </a:cubicBezTo>
                  <a:lnTo>
                    <a:pt x="1481" y="4159"/>
                  </a:lnTo>
                  <a:cubicBezTo>
                    <a:pt x="1544" y="4159"/>
                    <a:pt x="1575" y="4159"/>
                    <a:pt x="1670" y="4128"/>
                  </a:cubicBezTo>
                  <a:cubicBezTo>
                    <a:pt x="2300" y="3718"/>
                    <a:pt x="2836" y="3182"/>
                    <a:pt x="3245" y="2552"/>
                  </a:cubicBezTo>
                  <a:cubicBezTo>
                    <a:pt x="3623" y="1891"/>
                    <a:pt x="3844" y="1135"/>
                    <a:pt x="3875" y="347"/>
                  </a:cubicBezTo>
                  <a:cubicBezTo>
                    <a:pt x="3875" y="189"/>
                    <a:pt x="3718" y="32"/>
                    <a:pt x="3529" y="32"/>
                  </a:cubicBezTo>
                  <a:lnTo>
                    <a:pt x="1418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0" name="Google Shape;7400;p51"/>
            <p:cNvSpPr/>
            <p:nvPr/>
          </p:nvSpPr>
          <p:spPr>
            <a:xfrm>
              <a:off x="-26584425" y="2340425"/>
              <a:ext cx="295375" cy="295375"/>
            </a:xfrm>
            <a:custGeom>
              <a:avLst/>
              <a:gdLst/>
              <a:ahLst/>
              <a:cxnLst/>
              <a:rect l="l" t="t" r="r" b="b"/>
              <a:pathLst>
                <a:path w="11815" h="11815" extrusionOk="0">
                  <a:moveTo>
                    <a:pt x="5861" y="693"/>
                  </a:moveTo>
                  <a:cubicBezTo>
                    <a:pt x="7247" y="693"/>
                    <a:pt x="8570" y="1260"/>
                    <a:pt x="9578" y="2237"/>
                  </a:cubicBezTo>
                  <a:cubicBezTo>
                    <a:pt x="10555" y="3214"/>
                    <a:pt x="11090" y="4537"/>
                    <a:pt x="11090" y="5955"/>
                  </a:cubicBezTo>
                  <a:cubicBezTo>
                    <a:pt x="11090" y="7309"/>
                    <a:pt x="10586" y="8632"/>
                    <a:pt x="9578" y="9641"/>
                  </a:cubicBezTo>
                  <a:cubicBezTo>
                    <a:pt x="8570" y="10617"/>
                    <a:pt x="7278" y="11184"/>
                    <a:pt x="5861" y="11184"/>
                  </a:cubicBezTo>
                  <a:cubicBezTo>
                    <a:pt x="4474" y="11184"/>
                    <a:pt x="3151" y="10617"/>
                    <a:pt x="2174" y="9641"/>
                  </a:cubicBezTo>
                  <a:cubicBezTo>
                    <a:pt x="1166" y="8664"/>
                    <a:pt x="631" y="7372"/>
                    <a:pt x="631" y="5955"/>
                  </a:cubicBezTo>
                  <a:cubicBezTo>
                    <a:pt x="631" y="4568"/>
                    <a:pt x="1166" y="3214"/>
                    <a:pt x="2174" y="2237"/>
                  </a:cubicBezTo>
                  <a:cubicBezTo>
                    <a:pt x="3151" y="1260"/>
                    <a:pt x="4443" y="693"/>
                    <a:pt x="5861" y="693"/>
                  </a:cubicBezTo>
                  <a:close/>
                  <a:moveTo>
                    <a:pt x="5892" y="0"/>
                  </a:moveTo>
                  <a:cubicBezTo>
                    <a:pt x="4317" y="0"/>
                    <a:pt x="2836" y="630"/>
                    <a:pt x="1733" y="1733"/>
                  </a:cubicBezTo>
                  <a:cubicBezTo>
                    <a:pt x="631" y="2836"/>
                    <a:pt x="1" y="4316"/>
                    <a:pt x="1" y="5891"/>
                  </a:cubicBezTo>
                  <a:cubicBezTo>
                    <a:pt x="1" y="7467"/>
                    <a:pt x="631" y="8979"/>
                    <a:pt x="1733" y="10082"/>
                  </a:cubicBezTo>
                  <a:cubicBezTo>
                    <a:pt x="2836" y="11184"/>
                    <a:pt x="4317" y="11814"/>
                    <a:pt x="5892" y="11814"/>
                  </a:cubicBezTo>
                  <a:cubicBezTo>
                    <a:pt x="7467" y="11814"/>
                    <a:pt x="8980" y="11184"/>
                    <a:pt x="10082" y="10082"/>
                  </a:cubicBezTo>
                  <a:cubicBezTo>
                    <a:pt x="11185" y="8979"/>
                    <a:pt x="11815" y="7467"/>
                    <a:pt x="11815" y="5891"/>
                  </a:cubicBezTo>
                  <a:cubicBezTo>
                    <a:pt x="11815" y="4379"/>
                    <a:pt x="11185" y="2867"/>
                    <a:pt x="10082" y="1733"/>
                  </a:cubicBezTo>
                  <a:cubicBezTo>
                    <a:pt x="8980" y="630"/>
                    <a:pt x="7467" y="0"/>
                    <a:pt x="589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01" name="Google Shape;7401;p51"/>
          <p:cNvGrpSpPr/>
          <p:nvPr/>
        </p:nvGrpSpPr>
        <p:grpSpPr>
          <a:xfrm>
            <a:off x="3134888" y="2529683"/>
            <a:ext cx="343791" cy="334236"/>
            <a:chOff x="-26585200" y="2710400"/>
            <a:chExt cx="304025" cy="295575"/>
          </a:xfrm>
          <a:solidFill>
            <a:srgbClr val="171536"/>
          </a:solidFill>
        </p:grpSpPr>
        <p:sp>
          <p:nvSpPr>
            <p:cNvPr id="7402" name="Google Shape;7402;p51"/>
            <p:cNvSpPr/>
            <p:nvPr/>
          </p:nvSpPr>
          <p:spPr>
            <a:xfrm>
              <a:off x="-26585200" y="2710400"/>
              <a:ext cx="304025" cy="295575"/>
            </a:xfrm>
            <a:custGeom>
              <a:avLst/>
              <a:gdLst/>
              <a:ahLst/>
              <a:cxnLst/>
              <a:rect l="l" t="t" r="r" b="b"/>
              <a:pathLst>
                <a:path w="12161" h="11823" extrusionOk="0">
                  <a:moveTo>
                    <a:pt x="8711" y="717"/>
                  </a:moveTo>
                  <a:cubicBezTo>
                    <a:pt x="9333" y="717"/>
                    <a:pt x="9956" y="954"/>
                    <a:pt x="10428" y="1426"/>
                  </a:cubicBezTo>
                  <a:cubicBezTo>
                    <a:pt x="11373" y="2371"/>
                    <a:pt x="11373" y="3915"/>
                    <a:pt x="10428" y="4829"/>
                  </a:cubicBezTo>
                  <a:lnTo>
                    <a:pt x="9830" y="5427"/>
                  </a:lnTo>
                  <a:lnTo>
                    <a:pt x="7404" y="3001"/>
                  </a:lnTo>
                  <a:lnTo>
                    <a:pt x="7971" y="2403"/>
                  </a:lnTo>
                  <a:cubicBezTo>
                    <a:pt x="8191" y="2214"/>
                    <a:pt x="8443" y="2088"/>
                    <a:pt x="8727" y="2088"/>
                  </a:cubicBezTo>
                  <a:cubicBezTo>
                    <a:pt x="9011" y="2088"/>
                    <a:pt x="9294" y="2214"/>
                    <a:pt x="9483" y="2403"/>
                  </a:cubicBezTo>
                  <a:cubicBezTo>
                    <a:pt x="9546" y="2466"/>
                    <a:pt x="9633" y="2497"/>
                    <a:pt x="9719" y="2497"/>
                  </a:cubicBezTo>
                  <a:cubicBezTo>
                    <a:pt x="9806" y="2497"/>
                    <a:pt x="9893" y="2466"/>
                    <a:pt x="9956" y="2403"/>
                  </a:cubicBezTo>
                  <a:cubicBezTo>
                    <a:pt x="10082" y="2277"/>
                    <a:pt x="10082" y="2056"/>
                    <a:pt x="9956" y="1930"/>
                  </a:cubicBezTo>
                  <a:cubicBezTo>
                    <a:pt x="9641" y="1615"/>
                    <a:pt x="9200" y="1426"/>
                    <a:pt x="8727" y="1426"/>
                  </a:cubicBezTo>
                  <a:cubicBezTo>
                    <a:pt x="8254" y="1426"/>
                    <a:pt x="7813" y="1615"/>
                    <a:pt x="7530" y="1930"/>
                  </a:cubicBezTo>
                  <a:lnTo>
                    <a:pt x="6931" y="2529"/>
                  </a:lnTo>
                  <a:lnTo>
                    <a:pt x="6459" y="2056"/>
                  </a:lnTo>
                  <a:lnTo>
                    <a:pt x="6994" y="1426"/>
                  </a:lnTo>
                  <a:cubicBezTo>
                    <a:pt x="7467" y="954"/>
                    <a:pt x="8089" y="717"/>
                    <a:pt x="8711" y="717"/>
                  </a:cubicBezTo>
                  <a:close/>
                  <a:moveTo>
                    <a:pt x="2048" y="6372"/>
                  </a:moveTo>
                  <a:lnTo>
                    <a:pt x="4474" y="8830"/>
                  </a:lnTo>
                  <a:lnTo>
                    <a:pt x="3875" y="9397"/>
                  </a:lnTo>
                  <a:cubicBezTo>
                    <a:pt x="3686" y="9602"/>
                    <a:pt x="3426" y="9704"/>
                    <a:pt x="3162" y="9704"/>
                  </a:cubicBezTo>
                  <a:cubicBezTo>
                    <a:pt x="2899" y="9704"/>
                    <a:pt x="2631" y="9602"/>
                    <a:pt x="2426" y="9397"/>
                  </a:cubicBezTo>
                  <a:cubicBezTo>
                    <a:pt x="2363" y="9350"/>
                    <a:pt x="2276" y="9326"/>
                    <a:pt x="2190" y="9326"/>
                  </a:cubicBezTo>
                  <a:cubicBezTo>
                    <a:pt x="2103" y="9326"/>
                    <a:pt x="2016" y="9350"/>
                    <a:pt x="1953" y="9397"/>
                  </a:cubicBezTo>
                  <a:cubicBezTo>
                    <a:pt x="1827" y="9523"/>
                    <a:pt x="1827" y="9775"/>
                    <a:pt x="1953" y="9869"/>
                  </a:cubicBezTo>
                  <a:cubicBezTo>
                    <a:pt x="2331" y="10247"/>
                    <a:pt x="2741" y="10405"/>
                    <a:pt x="3182" y="10405"/>
                  </a:cubicBezTo>
                  <a:cubicBezTo>
                    <a:pt x="3623" y="10405"/>
                    <a:pt x="4096" y="10247"/>
                    <a:pt x="4411" y="9869"/>
                  </a:cubicBezTo>
                  <a:lnTo>
                    <a:pt x="4978" y="9302"/>
                  </a:lnTo>
                  <a:lnTo>
                    <a:pt x="5450" y="9775"/>
                  </a:lnTo>
                  <a:lnTo>
                    <a:pt x="4820" y="10436"/>
                  </a:lnTo>
                  <a:cubicBezTo>
                    <a:pt x="4348" y="10909"/>
                    <a:pt x="3733" y="11145"/>
                    <a:pt x="3119" y="11145"/>
                  </a:cubicBezTo>
                  <a:cubicBezTo>
                    <a:pt x="2505" y="11145"/>
                    <a:pt x="1890" y="10909"/>
                    <a:pt x="1418" y="10436"/>
                  </a:cubicBezTo>
                  <a:cubicBezTo>
                    <a:pt x="473" y="9491"/>
                    <a:pt x="473" y="7948"/>
                    <a:pt x="1449" y="6971"/>
                  </a:cubicBezTo>
                  <a:lnTo>
                    <a:pt x="2048" y="6372"/>
                  </a:lnTo>
                  <a:close/>
                  <a:moveTo>
                    <a:pt x="3151" y="701"/>
                  </a:moveTo>
                  <a:cubicBezTo>
                    <a:pt x="3781" y="701"/>
                    <a:pt x="4411" y="954"/>
                    <a:pt x="4883" y="1426"/>
                  </a:cubicBezTo>
                  <a:lnTo>
                    <a:pt x="10460" y="7002"/>
                  </a:lnTo>
                  <a:cubicBezTo>
                    <a:pt x="11373" y="7948"/>
                    <a:pt x="11373" y="9491"/>
                    <a:pt x="10428" y="10436"/>
                  </a:cubicBezTo>
                  <a:cubicBezTo>
                    <a:pt x="9956" y="10909"/>
                    <a:pt x="9333" y="11145"/>
                    <a:pt x="8711" y="11145"/>
                  </a:cubicBezTo>
                  <a:cubicBezTo>
                    <a:pt x="8089" y="11145"/>
                    <a:pt x="7467" y="10909"/>
                    <a:pt x="6994" y="10436"/>
                  </a:cubicBezTo>
                  <a:lnTo>
                    <a:pt x="6175" y="9617"/>
                  </a:lnTo>
                  <a:lnTo>
                    <a:pt x="5198" y="8641"/>
                  </a:lnTo>
                  <a:lnTo>
                    <a:pt x="2237" y="5679"/>
                  </a:lnTo>
                  <a:lnTo>
                    <a:pt x="1418" y="4860"/>
                  </a:lnTo>
                  <a:cubicBezTo>
                    <a:pt x="473" y="3915"/>
                    <a:pt x="473" y="2371"/>
                    <a:pt x="1418" y="1426"/>
                  </a:cubicBezTo>
                  <a:cubicBezTo>
                    <a:pt x="1890" y="954"/>
                    <a:pt x="2520" y="701"/>
                    <a:pt x="3151" y="701"/>
                  </a:cubicBezTo>
                  <a:close/>
                  <a:moveTo>
                    <a:pt x="8727" y="0"/>
                  </a:moveTo>
                  <a:cubicBezTo>
                    <a:pt x="7931" y="0"/>
                    <a:pt x="7136" y="308"/>
                    <a:pt x="6522" y="922"/>
                  </a:cubicBezTo>
                  <a:lnTo>
                    <a:pt x="5955" y="1489"/>
                  </a:lnTo>
                  <a:lnTo>
                    <a:pt x="5356" y="922"/>
                  </a:lnTo>
                  <a:cubicBezTo>
                    <a:pt x="4757" y="323"/>
                    <a:pt x="3970" y="8"/>
                    <a:pt x="3151" y="8"/>
                  </a:cubicBezTo>
                  <a:cubicBezTo>
                    <a:pt x="2331" y="8"/>
                    <a:pt x="1544" y="323"/>
                    <a:pt x="945" y="922"/>
                  </a:cubicBezTo>
                  <a:cubicBezTo>
                    <a:pt x="347" y="1489"/>
                    <a:pt x="32" y="2277"/>
                    <a:pt x="32" y="3127"/>
                  </a:cubicBezTo>
                  <a:cubicBezTo>
                    <a:pt x="32" y="3946"/>
                    <a:pt x="347" y="4734"/>
                    <a:pt x="945" y="5333"/>
                  </a:cubicBezTo>
                  <a:lnTo>
                    <a:pt x="1544" y="5900"/>
                  </a:lnTo>
                  <a:lnTo>
                    <a:pt x="945" y="6498"/>
                  </a:lnTo>
                  <a:cubicBezTo>
                    <a:pt x="347" y="7097"/>
                    <a:pt x="32" y="7885"/>
                    <a:pt x="0" y="8704"/>
                  </a:cubicBezTo>
                  <a:cubicBezTo>
                    <a:pt x="0" y="9523"/>
                    <a:pt x="315" y="10310"/>
                    <a:pt x="914" y="10909"/>
                  </a:cubicBezTo>
                  <a:cubicBezTo>
                    <a:pt x="1481" y="11508"/>
                    <a:pt x="2331" y="11823"/>
                    <a:pt x="3119" y="11823"/>
                  </a:cubicBezTo>
                  <a:cubicBezTo>
                    <a:pt x="3907" y="11823"/>
                    <a:pt x="4726" y="11508"/>
                    <a:pt x="5324" y="10909"/>
                  </a:cubicBezTo>
                  <a:lnTo>
                    <a:pt x="5892" y="10310"/>
                  </a:lnTo>
                  <a:lnTo>
                    <a:pt x="6490" y="10909"/>
                  </a:lnTo>
                  <a:cubicBezTo>
                    <a:pt x="7089" y="11508"/>
                    <a:pt x="7876" y="11823"/>
                    <a:pt x="8695" y="11823"/>
                  </a:cubicBezTo>
                  <a:cubicBezTo>
                    <a:pt x="9515" y="11823"/>
                    <a:pt x="10302" y="11508"/>
                    <a:pt x="10901" y="10909"/>
                  </a:cubicBezTo>
                  <a:cubicBezTo>
                    <a:pt x="11499" y="10310"/>
                    <a:pt x="11814" y="9523"/>
                    <a:pt x="11814" y="8704"/>
                  </a:cubicBezTo>
                  <a:cubicBezTo>
                    <a:pt x="11846" y="7885"/>
                    <a:pt x="11531" y="7097"/>
                    <a:pt x="10932" y="6498"/>
                  </a:cubicBezTo>
                  <a:lnTo>
                    <a:pt x="10334" y="5900"/>
                  </a:lnTo>
                  <a:lnTo>
                    <a:pt x="10932" y="5333"/>
                  </a:lnTo>
                  <a:cubicBezTo>
                    <a:pt x="12161" y="4104"/>
                    <a:pt x="12161" y="2119"/>
                    <a:pt x="10932" y="922"/>
                  </a:cubicBezTo>
                  <a:cubicBezTo>
                    <a:pt x="10318" y="308"/>
                    <a:pt x="9522" y="0"/>
                    <a:pt x="872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3" name="Google Shape;7403;p51"/>
            <p:cNvSpPr/>
            <p:nvPr/>
          </p:nvSpPr>
          <p:spPr>
            <a:xfrm>
              <a:off x="-26495425" y="2801375"/>
              <a:ext cx="118175" cy="113250"/>
            </a:xfrm>
            <a:custGeom>
              <a:avLst/>
              <a:gdLst/>
              <a:ahLst/>
              <a:cxnLst/>
              <a:rect l="l" t="t" r="r" b="b"/>
              <a:pathLst>
                <a:path w="4727" h="4530" extrusionOk="0">
                  <a:moveTo>
                    <a:pt x="2111" y="749"/>
                  </a:moveTo>
                  <a:cubicBezTo>
                    <a:pt x="2175" y="749"/>
                    <a:pt x="2301" y="780"/>
                    <a:pt x="2364" y="843"/>
                  </a:cubicBezTo>
                  <a:lnTo>
                    <a:pt x="3813" y="2324"/>
                  </a:lnTo>
                  <a:cubicBezTo>
                    <a:pt x="3907" y="2418"/>
                    <a:pt x="3907" y="2639"/>
                    <a:pt x="3813" y="2796"/>
                  </a:cubicBezTo>
                  <a:lnTo>
                    <a:pt x="2805" y="3773"/>
                  </a:lnTo>
                  <a:cubicBezTo>
                    <a:pt x="2757" y="3836"/>
                    <a:pt x="2671" y="3868"/>
                    <a:pt x="2584" y="3868"/>
                  </a:cubicBezTo>
                  <a:cubicBezTo>
                    <a:pt x="2497" y="3868"/>
                    <a:pt x="2411" y="3836"/>
                    <a:pt x="2364" y="3773"/>
                  </a:cubicBezTo>
                  <a:lnTo>
                    <a:pt x="883" y="2324"/>
                  </a:lnTo>
                  <a:cubicBezTo>
                    <a:pt x="788" y="2198"/>
                    <a:pt x="788" y="1946"/>
                    <a:pt x="883" y="1851"/>
                  </a:cubicBezTo>
                  <a:lnTo>
                    <a:pt x="1891" y="843"/>
                  </a:lnTo>
                  <a:cubicBezTo>
                    <a:pt x="1954" y="780"/>
                    <a:pt x="2048" y="749"/>
                    <a:pt x="2111" y="749"/>
                  </a:cubicBezTo>
                  <a:close/>
                  <a:moveTo>
                    <a:pt x="2092" y="0"/>
                  </a:moveTo>
                  <a:cubicBezTo>
                    <a:pt x="1828" y="0"/>
                    <a:pt x="1560" y="103"/>
                    <a:pt x="1355" y="307"/>
                  </a:cubicBezTo>
                  <a:lnTo>
                    <a:pt x="379" y="1284"/>
                  </a:lnTo>
                  <a:cubicBezTo>
                    <a:pt x="1" y="1694"/>
                    <a:pt x="1" y="2355"/>
                    <a:pt x="379" y="2733"/>
                  </a:cubicBezTo>
                  <a:lnTo>
                    <a:pt x="1828" y="4183"/>
                  </a:lnTo>
                  <a:cubicBezTo>
                    <a:pt x="2017" y="4403"/>
                    <a:pt x="2301" y="4529"/>
                    <a:pt x="2584" y="4529"/>
                  </a:cubicBezTo>
                  <a:cubicBezTo>
                    <a:pt x="2868" y="4529"/>
                    <a:pt x="3151" y="4403"/>
                    <a:pt x="3340" y="4183"/>
                  </a:cubicBezTo>
                  <a:lnTo>
                    <a:pt x="4317" y="3206"/>
                  </a:lnTo>
                  <a:cubicBezTo>
                    <a:pt x="4726" y="2828"/>
                    <a:pt x="4726" y="2166"/>
                    <a:pt x="4317" y="1757"/>
                  </a:cubicBezTo>
                  <a:lnTo>
                    <a:pt x="2805" y="307"/>
                  </a:lnTo>
                  <a:cubicBezTo>
                    <a:pt x="2616" y="103"/>
                    <a:pt x="2356" y="0"/>
                    <a:pt x="209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4" name="Google Shape;7404;p51"/>
            <p:cNvSpPr/>
            <p:nvPr/>
          </p:nvSpPr>
          <p:spPr>
            <a:xfrm>
              <a:off x="-26375700" y="295632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79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5" name="Google Shape;7405;p51"/>
            <p:cNvSpPr/>
            <p:nvPr/>
          </p:nvSpPr>
          <p:spPr>
            <a:xfrm>
              <a:off x="-26339475" y="2920100"/>
              <a:ext cx="18150" cy="18150"/>
            </a:xfrm>
            <a:custGeom>
              <a:avLst/>
              <a:gdLst/>
              <a:ahLst/>
              <a:cxnLst/>
              <a:rect l="l" t="t" r="r" b="b"/>
              <a:pathLst>
                <a:path w="726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725"/>
                    <a:pt x="347" y="725"/>
                  </a:cubicBezTo>
                  <a:cubicBezTo>
                    <a:pt x="568" y="725"/>
                    <a:pt x="725" y="536"/>
                    <a:pt x="725" y="347"/>
                  </a:cubicBezTo>
                  <a:cubicBezTo>
                    <a:pt x="725" y="158"/>
                    <a:pt x="568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6" name="Google Shape;7406;p51"/>
            <p:cNvSpPr/>
            <p:nvPr/>
          </p:nvSpPr>
          <p:spPr>
            <a:xfrm>
              <a:off x="-26363900" y="2895675"/>
              <a:ext cx="17350" cy="17375"/>
            </a:xfrm>
            <a:custGeom>
              <a:avLst/>
              <a:gdLst/>
              <a:ahLst/>
              <a:cxnLst/>
              <a:rect l="l" t="t" r="r" b="b"/>
              <a:pathLst>
                <a:path w="694" h="695" extrusionOk="0">
                  <a:moveTo>
                    <a:pt x="348" y="1"/>
                  </a:moveTo>
                  <a:cubicBezTo>
                    <a:pt x="159" y="1"/>
                    <a:pt x="1" y="159"/>
                    <a:pt x="1" y="348"/>
                  </a:cubicBezTo>
                  <a:cubicBezTo>
                    <a:pt x="1" y="537"/>
                    <a:pt x="159" y="694"/>
                    <a:pt x="348" y="694"/>
                  </a:cubicBezTo>
                  <a:cubicBezTo>
                    <a:pt x="537" y="694"/>
                    <a:pt x="694" y="537"/>
                    <a:pt x="694" y="348"/>
                  </a:cubicBezTo>
                  <a:cubicBezTo>
                    <a:pt x="694" y="159"/>
                    <a:pt x="537" y="1"/>
                    <a:pt x="34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7" name="Google Shape;7407;p51"/>
            <p:cNvSpPr/>
            <p:nvPr/>
          </p:nvSpPr>
          <p:spPr>
            <a:xfrm>
              <a:off x="-26369400" y="2925625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7" y="0"/>
                  </a:moveTo>
                  <a:cubicBezTo>
                    <a:pt x="158" y="0"/>
                    <a:pt x="0" y="189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cubicBezTo>
                    <a:pt x="536" y="725"/>
                    <a:pt x="694" y="567"/>
                    <a:pt x="694" y="378"/>
                  </a:cubicBezTo>
                  <a:cubicBezTo>
                    <a:pt x="694" y="189"/>
                    <a:pt x="536" y="0"/>
                    <a:pt x="3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8" name="Google Shape;7408;p51"/>
            <p:cNvSpPr/>
            <p:nvPr/>
          </p:nvSpPr>
          <p:spPr>
            <a:xfrm>
              <a:off x="-26400125" y="2932125"/>
              <a:ext cx="17350" cy="17150"/>
            </a:xfrm>
            <a:custGeom>
              <a:avLst/>
              <a:gdLst/>
              <a:ahLst/>
              <a:cxnLst/>
              <a:rect l="l" t="t" r="r" b="b"/>
              <a:pathLst>
                <a:path w="694" h="686" extrusionOk="0">
                  <a:moveTo>
                    <a:pt x="343" y="0"/>
                  </a:moveTo>
                  <a:cubicBezTo>
                    <a:pt x="253" y="0"/>
                    <a:pt x="158" y="39"/>
                    <a:pt x="95" y="118"/>
                  </a:cubicBezTo>
                  <a:cubicBezTo>
                    <a:pt x="1" y="244"/>
                    <a:pt x="1" y="465"/>
                    <a:pt x="95" y="591"/>
                  </a:cubicBezTo>
                  <a:cubicBezTo>
                    <a:pt x="158" y="654"/>
                    <a:pt x="253" y="685"/>
                    <a:pt x="343" y="685"/>
                  </a:cubicBezTo>
                  <a:cubicBezTo>
                    <a:pt x="434" y="685"/>
                    <a:pt x="521" y="654"/>
                    <a:pt x="568" y="591"/>
                  </a:cubicBezTo>
                  <a:cubicBezTo>
                    <a:pt x="694" y="465"/>
                    <a:pt x="694" y="244"/>
                    <a:pt x="568" y="118"/>
                  </a:cubicBezTo>
                  <a:cubicBezTo>
                    <a:pt x="521" y="39"/>
                    <a:pt x="434" y="0"/>
                    <a:pt x="34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9" name="Google Shape;7409;p51"/>
            <p:cNvSpPr/>
            <p:nvPr/>
          </p:nvSpPr>
          <p:spPr>
            <a:xfrm>
              <a:off x="-26528500" y="2804325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0"/>
                    <a:pt x="3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0" name="Google Shape;7410;p51"/>
            <p:cNvSpPr/>
            <p:nvPr/>
          </p:nvSpPr>
          <p:spPr>
            <a:xfrm>
              <a:off x="-26490700" y="2768100"/>
              <a:ext cx="17350" cy="17150"/>
            </a:xfrm>
            <a:custGeom>
              <a:avLst/>
              <a:gdLst/>
              <a:ahLst/>
              <a:cxnLst/>
              <a:rect l="l" t="t" r="r" b="b"/>
              <a:pathLst>
                <a:path w="694" h="686" extrusionOk="0">
                  <a:moveTo>
                    <a:pt x="343" y="0"/>
                  </a:moveTo>
                  <a:cubicBezTo>
                    <a:pt x="253" y="0"/>
                    <a:pt x="158" y="32"/>
                    <a:pt x="95" y="95"/>
                  </a:cubicBezTo>
                  <a:cubicBezTo>
                    <a:pt x="1" y="221"/>
                    <a:pt x="1" y="441"/>
                    <a:pt x="95" y="567"/>
                  </a:cubicBezTo>
                  <a:cubicBezTo>
                    <a:pt x="158" y="646"/>
                    <a:pt x="237" y="685"/>
                    <a:pt x="320" y="685"/>
                  </a:cubicBezTo>
                  <a:cubicBezTo>
                    <a:pt x="402" y="685"/>
                    <a:pt x="489" y="646"/>
                    <a:pt x="568" y="567"/>
                  </a:cubicBezTo>
                  <a:cubicBezTo>
                    <a:pt x="694" y="441"/>
                    <a:pt x="694" y="221"/>
                    <a:pt x="568" y="95"/>
                  </a:cubicBezTo>
                  <a:cubicBezTo>
                    <a:pt x="521" y="32"/>
                    <a:pt x="434" y="0"/>
                    <a:pt x="34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1" name="Google Shape;7411;p51"/>
            <p:cNvSpPr/>
            <p:nvPr/>
          </p:nvSpPr>
          <p:spPr>
            <a:xfrm>
              <a:off x="-26515100" y="2742900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725"/>
                    <a:pt x="347" y="725"/>
                  </a:cubicBezTo>
                  <a:cubicBezTo>
                    <a:pt x="536" y="725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2" name="Google Shape;7412;p51"/>
            <p:cNvSpPr/>
            <p:nvPr/>
          </p:nvSpPr>
          <p:spPr>
            <a:xfrm>
              <a:off x="-26522200" y="2774400"/>
              <a:ext cx="17350" cy="15975"/>
            </a:xfrm>
            <a:custGeom>
              <a:avLst/>
              <a:gdLst/>
              <a:ahLst/>
              <a:cxnLst/>
              <a:rect l="l" t="t" r="r" b="b"/>
              <a:pathLst>
                <a:path w="694" h="639" extrusionOk="0">
                  <a:moveTo>
                    <a:pt x="355" y="0"/>
                  </a:moveTo>
                  <a:cubicBezTo>
                    <a:pt x="268" y="0"/>
                    <a:pt x="174" y="32"/>
                    <a:pt x="95" y="95"/>
                  </a:cubicBezTo>
                  <a:cubicBezTo>
                    <a:pt x="0" y="189"/>
                    <a:pt x="0" y="441"/>
                    <a:pt x="95" y="567"/>
                  </a:cubicBezTo>
                  <a:cubicBezTo>
                    <a:pt x="158" y="615"/>
                    <a:pt x="253" y="638"/>
                    <a:pt x="343" y="638"/>
                  </a:cubicBezTo>
                  <a:cubicBezTo>
                    <a:pt x="434" y="638"/>
                    <a:pt x="520" y="615"/>
                    <a:pt x="568" y="567"/>
                  </a:cubicBezTo>
                  <a:cubicBezTo>
                    <a:pt x="694" y="441"/>
                    <a:pt x="694" y="189"/>
                    <a:pt x="568" y="95"/>
                  </a:cubicBezTo>
                  <a:cubicBezTo>
                    <a:pt x="520" y="32"/>
                    <a:pt x="442" y="0"/>
                    <a:pt x="35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3" name="Google Shape;7413;p51"/>
            <p:cNvSpPr/>
            <p:nvPr/>
          </p:nvSpPr>
          <p:spPr>
            <a:xfrm>
              <a:off x="-26552925" y="2779125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cubicBezTo>
                    <a:pt x="536" y="725"/>
                    <a:pt x="694" y="567"/>
                    <a:pt x="694" y="378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14" name="Google Shape;7414;p51"/>
          <p:cNvGrpSpPr/>
          <p:nvPr/>
        </p:nvGrpSpPr>
        <p:grpSpPr>
          <a:xfrm>
            <a:off x="5239477" y="1689471"/>
            <a:ext cx="334915" cy="334038"/>
            <a:chOff x="-24709875" y="1970225"/>
            <a:chExt cx="296175" cy="295400"/>
          </a:xfrm>
          <a:solidFill>
            <a:srgbClr val="171536"/>
          </a:solidFill>
        </p:grpSpPr>
        <p:sp>
          <p:nvSpPr>
            <p:cNvPr id="7415" name="Google Shape;7415;p51"/>
            <p:cNvSpPr/>
            <p:nvPr/>
          </p:nvSpPr>
          <p:spPr>
            <a:xfrm>
              <a:off x="-24709875" y="1970225"/>
              <a:ext cx="296175" cy="295400"/>
            </a:xfrm>
            <a:custGeom>
              <a:avLst/>
              <a:gdLst/>
              <a:ahLst/>
              <a:cxnLst/>
              <a:rect l="l" t="t" r="r" b="b"/>
              <a:pathLst>
                <a:path w="11847" h="11816" extrusionOk="0">
                  <a:moveTo>
                    <a:pt x="9767" y="1450"/>
                  </a:moveTo>
                  <a:cubicBezTo>
                    <a:pt x="9956" y="1450"/>
                    <a:pt x="10366" y="1545"/>
                    <a:pt x="10681" y="1734"/>
                  </a:cubicBezTo>
                  <a:cubicBezTo>
                    <a:pt x="11027" y="1923"/>
                    <a:pt x="11153" y="2080"/>
                    <a:pt x="11153" y="2175"/>
                  </a:cubicBezTo>
                  <a:cubicBezTo>
                    <a:pt x="11153" y="2238"/>
                    <a:pt x="11027" y="2395"/>
                    <a:pt x="10681" y="2584"/>
                  </a:cubicBezTo>
                  <a:cubicBezTo>
                    <a:pt x="10334" y="2773"/>
                    <a:pt x="9956" y="2868"/>
                    <a:pt x="9767" y="2868"/>
                  </a:cubicBezTo>
                  <a:cubicBezTo>
                    <a:pt x="9389" y="2868"/>
                    <a:pt x="9042" y="2553"/>
                    <a:pt x="9042" y="2175"/>
                  </a:cubicBezTo>
                  <a:cubicBezTo>
                    <a:pt x="9105" y="1765"/>
                    <a:pt x="9420" y="1450"/>
                    <a:pt x="9767" y="1450"/>
                  </a:cubicBezTo>
                  <a:close/>
                  <a:moveTo>
                    <a:pt x="4915" y="694"/>
                  </a:moveTo>
                  <a:cubicBezTo>
                    <a:pt x="5671" y="694"/>
                    <a:pt x="6301" y="1324"/>
                    <a:pt x="6301" y="2080"/>
                  </a:cubicBezTo>
                  <a:cubicBezTo>
                    <a:pt x="6301" y="2584"/>
                    <a:pt x="6018" y="3025"/>
                    <a:pt x="5577" y="3309"/>
                  </a:cubicBezTo>
                  <a:lnTo>
                    <a:pt x="5577" y="3151"/>
                  </a:lnTo>
                  <a:cubicBezTo>
                    <a:pt x="5577" y="2553"/>
                    <a:pt x="5104" y="2112"/>
                    <a:pt x="4569" y="2112"/>
                  </a:cubicBezTo>
                  <a:lnTo>
                    <a:pt x="1418" y="2112"/>
                  </a:lnTo>
                  <a:cubicBezTo>
                    <a:pt x="1009" y="2112"/>
                    <a:pt x="693" y="1797"/>
                    <a:pt x="693" y="1419"/>
                  </a:cubicBezTo>
                  <a:cubicBezTo>
                    <a:pt x="693" y="1009"/>
                    <a:pt x="1009" y="694"/>
                    <a:pt x="1418" y="694"/>
                  </a:cubicBezTo>
                  <a:close/>
                  <a:moveTo>
                    <a:pt x="725" y="2584"/>
                  </a:moveTo>
                  <a:cubicBezTo>
                    <a:pt x="914" y="2710"/>
                    <a:pt x="1135" y="2805"/>
                    <a:pt x="1418" y="2805"/>
                  </a:cubicBezTo>
                  <a:lnTo>
                    <a:pt x="4569" y="2805"/>
                  </a:lnTo>
                  <a:cubicBezTo>
                    <a:pt x="4758" y="2805"/>
                    <a:pt x="4915" y="2962"/>
                    <a:pt x="4915" y="3151"/>
                  </a:cubicBezTo>
                  <a:lnTo>
                    <a:pt x="4915" y="3498"/>
                  </a:lnTo>
                  <a:lnTo>
                    <a:pt x="2458" y="3498"/>
                  </a:lnTo>
                  <a:cubicBezTo>
                    <a:pt x="1859" y="3498"/>
                    <a:pt x="1418" y="3970"/>
                    <a:pt x="1418" y="4538"/>
                  </a:cubicBezTo>
                  <a:lnTo>
                    <a:pt x="1418" y="6270"/>
                  </a:lnTo>
                  <a:cubicBezTo>
                    <a:pt x="1009" y="6113"/>
                    <a:pt x="725" y="5703"/>
                    <a:pt x="725" y="5262"/>
                  </a:cubicBezTo>
                  <a:lnTo>
                    <a:pt x="725" y="2584"/>
                  </a:lnTo>
                  <a:close/>
                  <a:moveTo>
                    <a:pt x="10460" y="4884"/>
                  </a:moveTo>
                  <a:cubicBezTo>
                    <a:pt x="10870" y="4884"/>
                    <a:pt x="11185" y="5199"/>
                    <a:pt x="11185" y="5577"/>
                  </a:cubicBezTo>
                  <a:cubicBezTo>
                    <a:pt x="11185" y="5987"/>
                    <a:pt x="10870" y="6302"/>
                    <a:pt x="10460" y="6302"/>
                  </a:cubicBezTo>
                  <a:cubicBezTo>
                    <a:pt x="10082" y="6302"/>
                    <a:pt x="9767" y="5987"/>
                    <a:pt x="9767" y="5577"/>
                  </a:cubicBezTo>
                  <a:cubicBezTo>
                    <a:pt x="9767" y="5199"/>
                    <a:pt x="10082" y="4884"/>
                    <a:pt x="10460" y="4884"/>
                  </a:cubicBezTo>
                  <a:close/>
                  <a:moveTo>
                    <a:pt x="6301" y="3655"/>
                  </a:moveTo>
                  <a:lnTo>
                    <a:pt x="6301" y="6648"/>
                  </a:lnTo>
                  <a:cubicBezTo>
                    <a:pt x="6301" y="7247"/>
                    <a:pt x="5829" y="7657"/>
                    <a:pt x="5293" y="7657"/>
                  </a:cubicBezTo>
                  <a:lnTo>
                    <a:pt x="2458" y="7657"/>
                  </a:lnTo>
                  <a:cubicBezTo>
                    <a:pt x="2439" y="7659"/>
                    <a:pt x="2420" y="7661"/>
                    <a:pt x="2402" y="7661"/>
                  </a:cubicBezTo>
                  <a:cubicBezTo>
                    <a:pt x="2211" y="7661"/>
                    <a:pt x="2080" y="7517"/>
                    <a:pt x="2080" y="7373"/>
                  </a:cubicBezTo>
                  <a:lnTo>
                    <a:pt x="2080" y="4538"/>
                  </a:lnTo>
                  <a:cubicBezTo>
                    <a:pt x="2080" y="4317"/>
                    <a:pt x="2237" y="4159"/>
                    <a:pt x="2458" y="4159"/>
                  </a:cubicBezTo>
                  <a:lnTo>
                    <a:pt x="4915" y="4159"/>
                  </a:lnTo>
                  <a:cubicBezTo>
                    <a:pt x="5073" y="4159"/>
                    <a:pt x="5199" y="4159"/>
                    <a:pt x="5325" y="4128"/>
                  </a:cubicBezTo>
                  <a:lnTo>
                    <a:pt x="5356" y="4128"/>
                  </a:lnTo>
                  <a:cubicBezTo>
                    <a:pt x="5703" y="4033"/>
                    <a:pt x="6081" y="3907"/>
                    <a:pt x="6301" y="3655"/>
                  </a:cubicBezTo>
                  <a:close/>
                  <a:moveTo>
                    <a:pt x="1387" y="1"/>
                  </a:moveTo>
                  <a:cubicBezTo>
                    <a:pt x="630" y="1"/>
                    <a:pt x="0" y="631"/>
                    <a:pt x="0" y="1387"/>
                  </a:cubicBezTo>
                  <a:lnTo>
                    <a:pt x="0" y="5231"/>
                  </a:lnTo>
                  <a:cubicBezTo>
                    <a:pt x="0" y="6050"/>
                    <a:pt x="599" y="6774"/>
                    <a:pt x="1387" y="6932"/>
                  </a:cubicBezTo>
                  <a:lnTo>
                    <a:pt x="1387" y="7310"/>
                  </a:lnTo>
                  <a:cubicBezTo>
                    <a:pt x="1387" y="7909"/>
                    <a:pt x="1859" y="8350"/>
                    <a:pt x="2395" y="8350"/>
                  </a:cubicBezTo>
                  <a:lnTo>
                    <a:pt x="3497" y="8350"/>
                  </a:lnTo>
                  <a:cubicBezTo>
                    <a:pt x="3592" y="10271"/>
                    <a:pt x="5199" y="11815"/>
                    <a:pt x="7120" y="11815"/>
                  </a:cubicBezTo>
                  <a:cubicBezTo>
                    <a:pt x="8066" y="11815"/>
                    <a:pt x="9011" y="11311"/>
                    <a:pt x="9735" y="10366"/>
                  </a:cubicBezTo>
                  <a:cubicBezTo>
                    <a:pt x="10397" y="9515"/>
                    <a:pt x="10744" y="8413"/>
                    <a:pt x="10744" y="7467"/>
                  </a:cubicBezTo>
                  <a:lnTo>
                    <a:pt x="10744" y="6932"/>
                  </a:lnTo>
                  <a:cubicBezTo>
                    <a:pt x="11342" y="6774"/>
                    <a:pt x="11783" y="6207"/>
                    <a:pt x="11783" y="5577"/>
                  </a:cubicBezTo>
                  <a:cubicBezTo>
                    <a:pt x="11846" y="4853"/>
                    <a:pt x="11216" y="4222"/>
                    <a:pt x="10460" y="4222"/>
                  </a:cubicBezTo>
                  <a:cubicBezTo>
                    <a:pt x="9735" y="4222"/>
                    <a:pt x="9105" y="4821"/>
                    <a:pt x="9105" y="5577"/>
                  </a:cubicBezTo>
                  <a:cubicBezTo>
                    <a:pt x="9105" y="6207"/>
                    <a:pt x="9515" y="6774"/>
                    <a:pt x="10113" y="6932"/>
                  </a:cubicBezTo>
                  <a:lnTo>
                    <a:pt x="10113" y="7467"/>
                  </a:lnTo>
                  <a:cubicBezTo>
                    <a:pt x="10113" y="8318"/>
                    <a:pt x="9798" y="9200"/>
                    <a:pt x="9200" y="9956"/>
                  </a:cubicBezTo>
                  <a:cubicBezTo>
                    <a:pt x="8633" y="10712"/>
                    <a:pt x="7908" y="11154"/>
                    <a:pt x="7152" y="11154"/>
                  </a:cubicBezTo>
                  <a:cubicBezTo>
                    <a:pt x="5577" y="11154"/>
                    <a:pt x="4317" y="9925"/>
                    <a:pt x="4222" y="8381"/>
                  </a:cubicBezTo>
                  <a:lnTo>
                    <a:pt x="4915" y="8381"/>
                  </a:lnTo>
                  <a:cubicBezTo>
                    <a:pt x="5010" y="8791"/>
                    <a:pt x="5199" y="9106"/>
                    <a:pt x="5514" y="9358"/>
                  </a:cubicBezTo>
                  <a:cubicBezTo>
                    <a:pt x="5829" y="9641"/>
                    <a:pt x="6238" y="9767"/>
                    <a:pt x="6648" y="9767"/>
                  </a:cubicBezTo>
                  <a:cubicBezTo>
                    <a:pt x="6742" y="9767"/>
                    <a:pt x="6837" y="9767"/>
                    <a:pt x="6931" y="9736"/>
                  </a:cubicBezTo>
                  <a:cubicBezTo>
                    <a:pt x="7751" y="9610"/>
                    <a:pt x="8381" y="8822"/>
                    <a:pt x="8381" y="7940"/>
                  </a:cubicBezTo>
                  <a:lnTo>
                    <a:pt x="8381" y="3183"/>
                  </a:lnTo>
                  <a:cubicBezTo>
                    <a:pt x="8381" y="3025"/>
                    <a:pt x="8412" y="2868"/>
                    <a:pt x="8507" y="2710"/>
                  </a:cubicBezTo>
                  <a:cubicBezTo>
                    <a:pt x="8696" y="3183"/>
                    <a:pt x="9200" y="3529"/>
                    <a:pt x="9767" y="3529"/>
                  </a:cubicBezTo>
                  <a:cubicBezTo>
                    <a:pt x="10113" y="3529"/>
                    <a:pt x="10586" y="3435"/>
                    <a:pt x="11027" y="3183"/>
                  </a:cubicBezTo>
                  <a:cubicBezTo>
                    <a:pt x="11563" y="2899"/>
                    <a:pt x="11846" y="2521"/>
                    <a:pt x="11846" y="2175"/>
                  </a:cubicBezTo>
                  <a:cubicBezTo>
                    <a:pt x="11846" y="1765"/>
                    <a:pt x="11531" y="1419"/>
                    <a:pt x="11027" y="1135"/>
                  </a:cubicBezTo>
                  <a:cubicBezTo>
                    <a:pt x="10618" y="946"/>
                    <a:pt x="10113" y="788"/>
                    <a:pt x="9767" y="788"/>
                  </a:cubicBezTo>
                  <a:cubicBezTo>
                    <a:pt x="9137" y="788"/>
                    <a:pt x="8570" y="1198"/>
                    <a:pt x="8412" y="1765"/>
                  </a:cubicBezTo>
                  <a:cubicBezTo>
                    <a:pt x="7940" y="2080"/>
                    <a:pt x="7688" y="2647"/>
                    <a:pt x="7688" y="3183"/>
                  </a:cubicBezTo>
                  <a:lnTo>
                    <a:pt x="7688" y="7940"/>
                  </a:lnTo>
                  <a:cubicBezTo>
                    <a:pt x="7688" y="8507"/>
                    <a:pt x="7310" y="8980"/>
                    <a:pt x="6805" y="9043"/>
                  </a:cubicBezTo>
                  <a:cubicBezTo>
                    <a:pt x="6740" y="9056"/>
                    <a:pt x="6674" y="9062"/>
                    <a:pt x="6609" y="9062"/>
                  </a:cubicBezTo>
                  <a:cubicBezTo>
                    <a:pt x="6363" y="9062"/>
                    <a:pt x="6129" y="8972"/>
                    <a:pt x="5955" y="8822"/>
                  </a:cubicBezTo>
                  <a:cubicBezTo>
                    <a:pt x="5797" y="8696"/>
                    <a:pt x="5671" y="8507"/>
                    <a:pt x="5640" y="8350"/>
                  </a:cubicBezTo>
                  <a:cubicBezTo>
                    <a:pt x="6427" y="8161"/>
                    <a:pt x="6963" y="7467"/>
                    <a:pt x="6963" y="6648"/>
                  </a:cubicBezTo>
                  <a:lnTo>
                    <a:pt x="6963" y="2427"/>
                  </a:lnTo>
                  <a:lnTo>
                    <a:pt x="6963" y="2080"/>
                  </a:lnTo>
                  <a:cubicBezTo>
                    <a:pt x="6963" y="946"/>
                    <a:pt x="6018" y="1"/>
                    <a:pt x="488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6" name="Google Shape;7416;p51"/>
            <p:cNvSpPr/>
            <p:nvPr/>
          </p:nvSpPr>
          <p:spPr>
            <a:xfrm>
              <a:off x="-24639775" y="209232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17" name="Google Shape;7417;p51"/>
          <p:cNvGrpSpPr/>
          <p:nvPr/>
        </p:nvGrpSpPr>
        <p:grpSpPr>
          <a:xfrm>
            <a:off x="5269754" y="2112093"/>
            <a:ext cx="274360" cy="334886"/>
            <a:chOff x="-24683100" y="2340425"/>
            <a:chExt cx="242625" cy="296150"/>
          </a:xfrm>
          <a:solidFill>
            <a:srgbClr val="171536"/>
          </a:solidFill>
        </p:grpSpPr>
        <p:sp>
          <p:nvSpPr>
            <p:cNvPr id="7418" name="Google Shape;7418;p51"/>
            <p:cNvSpPr/>
            <p:nvPr/>
          </p:nvSpPr>
          <p:spPr>
            <a:xfrm>
              <a:off x="-24683100" y="2392400"/>
              <a:ext cx="104000" cy="244175"/>
            </a:xfrm>
            <a:custGeom>
              <a:avLst/>
              <a:gdLst/>
              <a:ahLst/>
              <a:cxnLst/>
              <a:rect l="l" t="t" r="r" b="b"/>
              <a:pathLst>
                <a:path w="4160" h="9767" extrusionOk="0">
                  <a:moveTo>
                    <a:pt x="2080" y="725"/>
                  </a:moveTo>
                  <a:cubicBezTo>
                    <a:pt x="2836" y="725"/>
                    <a:pt x="3466" y="1324"/>
                    <a:pt x="3466" y="2080"/>
                  </a:cubicBezTo>
                  <a:lnTo>
                    <a:pt x="3466" y="4537"/>
                  </a:lnTo>
                  <a:lnTo>
                    <a:pt x="694" y="4537"/>
                  </a:lnTo>
                  <a:lnTo>
                    <a:pt x="694" y="2080"/>
                  </a:lnTo>
                  <a:cubicBezTo>
                    <a:pt x="694" y="1324"/>
                    <a:pt x="1324" y="725"/>
                    <a:pt x="2080" y="725"/>
                  </a:cubicBezTo>
                  <a:close/>
                  <a:moveTo>
                    <a:pt x="3466" y="5230"/>
                  </a:moveTo>
                  <a:lnTo>
                    <a:pt x="3466" y="7688"/>
                  </a:lnTo>
                  <a:cubicBezTo>
                    <a:pt x="3498" y="8475"/>
                    <a:pt x="2867" y="9074"/>
                    <a:pt x="2080" y="9074"/>
                  </a:cubicBezTo>
                  <a:cubicBezTo>
                    <a:pt x="1324" y="9074"/>
                    <a:pt x="694" y="8444"/>
                    <a:pt x="694" y="7688"/>
                  </a:cubicBezTo>
                  <a:lnTo>
                    <a:pt x="694" y="5230"/>
                  </a:lnTo>
                  <a:close/>
                  <a:moveTo>
                    <a:pt x="2080" y="0"/>
                  </a:moveTo>
                  <a:cubicBezTo>
                    <a:pt x="946" y="0"/>
                    <a:pt x="1" y="946"/>
                    <a:pt x="1" y="2080"/>
                  </a:cubicBezTo>
                  <a:lnTo>
                    <a:pt x="1" y="7688"/>
                  </a:lnTo>
                  <a:cubicBezTo>
                    <a:pt x="1" y="8822"/>
                    <a:pt x="946" y="9767"/>
                    <a:pt x="2080" y="9767"/>
                  </a:cubicBezTo>
                  <a:cubicBezTo>
                    <a:pt x="3214" y="9767"/>
                    <a:pt x="4159" y="8822"/>
                    <a:pt x="4159" y="7688"/>
                  </a:cubicBezTo>
                  <a:lnTo>
                    <a:pt x="4159" y="2080"/>
                  </a:lnTo>
                  <a:cubicBezTo>
                    <a:pt x="4159" y="946"/>
                    <a:pt x="3246" y="0"/>
                    <a:pt x="208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9" name="Google Shape;7419;p51"/>
            <p:cNvSpPr/>
            <p:nvPr/>
          </p:nvSpPr>
          <p:spPr>
            <a:xfrm>
              <a:off x="-24649225" y="2541250"/>
              <a:ext cx="26800" cy="60675"/>
            </a:xfrm>
            <a:custGeom>
              <a:avLst/>
              <a:gdLst/>
              <a:ahLst/>
              <a:cxnLst/>
              <a:rect l="l" t="t" r="r" b="b"/>
              <a:pathLst>
                <a:path w="1072" h="2427" extrusionOk="0">
                  <a:moveTo>
                    <a:pt x="378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734"/>
                  </a:lnTo>
                  <a:cubicBezTo>
                    <a:pt x="0" y="2112"/>
                    <a:pt x="315" y="2427"/>
                    <a:pt x="725" y="2427"/>
                  </a:cubicBezTo>
                  <a:cubicBezTo>
                    <a:pt x="914" y="2427"/>
                    <a:pt x="1071" y="2269"/>
                    <a:pt x="1071" y="2080"/>
                  </a:cubicBezTo>
                  <a:cubicBezTo>
                    <a:pt x="1071" y="1891"/>
                    <a:pt x="914" y="1734"/>
                    <a:pt x="725" y="1734"/>
                  </a:cubicBezTo>
                  <a:lnTo>
                    <a:pt x="725" y="347"/>
                  </a:lnTo>
                  <a:cubicBezTo>
                    <a:pt x="725" y="158"/>
                    <a:pt x="567" y="1"/>
                    <a:pt x="37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0" name="Google Shape;7420;p51"/>
            <p:cNvSpPr/>
            <p:nvPr/>
          </p:nvSpPr>
          <p:spPr>
            <a:xfrm>
              <a:off x="-24544475" y="2340425"/>
              <a:ext cx="104000" cy="244175"/>
            </a:xfrm>
            <a:custGeom>
              <a:avLst/>
              <a:gdLst/>
              <a:ahLst/>
              <a:cxnLst/>
              <a:rect l="l" t="t" r="r" b="b"/>
              <a:pathLst>
                <a:path w="4160" h="9767" extrusionOk="0">
                  <a:moveTo>
                    <a:pt x="2080" y="693"/>
                  </a:moveTo>
                  <a:cubicBezTo>
                    <a:pt x="2836" y="693"/>
                    <a:pt x="3466" y="1323"/>
                    <a:pt x="3466" y="2079"/>
                  </a:cubicBezTo>
                  <a:lnTo>
                    <a:pt x="3466" y="4537"/>
                  </a:lnTo>
                  <a:lnTo>
                    <a:pt x="694" y="4537"/>
                  </a:lnTo>
                  <a:lnTo>
                    <a:pt x="694" y="2079"/>
                  </a:lnTo>
                  <a:cubicBezTo>
                    <a:pt x="694" y="1323"/>
                    <a:pt x="1324" y="693"/>
                    <a:pt x="2080" y="693"/>
                  </a:cubicBezTo>
                  <a:close/>
                  <a:moveTo>
                    <a:pt x="3466" y="5261"/>
                  </a:moveTo>
                  <a:lnTo>
                    <a:pt x="3466" y="7719"/>
                  </a:lnTo>
                  <a:cubicBezTo>
                    <a:pt x="3497" y="8475"/>
                    <a:pt x="2867" y="9105"/>
                    <a:pt x="2080" y="9105"/>
                  </a:cubicBezTo>
                  <a:cubicBezTo>
                    <a:pt x="1324" y="9105"/>
                    <a:pt x="694" y="8475"/>
                    <a:pt x="694" y="7719"/>
                  </a:cubicBezTo>
                  <a:lnTo>
                    <a:pt x="694" y="5261"/>
                  </a:lnTo>
                  <a:close/>
                  <a:moveTo>
                    <a:pt x="2080" y="0"/>
                  </a:moveTo>
                  <a:cubicBezTo>
                    <a:pt x="946" y="0"/>
                    <a:pt x="0" y="945"/>
                    <a:pt x="0" y="2079"/>
                  </a:cubicBezTo>
                  <a:lnTo>
                    <a:pt x="0" y="7687"/>
                  </a:lnTo>
                  <a:cubicBezTo>
                    <a:pt x="0" y="8821"/>
                    <a:pt x="946" y="9767"/>
                    <a:pt x="2080" y="9767"/>
                  </a:cubicBezTo>
                  <a:cubicBezTo>
                    <a:pt x="3214" y="9767"/>
                    <a:pt x="4159" y="8821"/>
                    <a:pt x="4159" y="7687"/>
                  </a:cubicBezTo>
                  <a:lnTo>
                    <a:pt x="4159" y="2079"/>
                  </a:lnTo>
                  <a:cubicBezTo>
                    <a:pt x="4159" y="945"/>
                    <a:pt x="3277" y="0"/>
                    <a:pt x="208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1" name="Google Shape;7421;p51"/>
            <p:cNvSpPr/>
            <p:nvPr/>
          </p:nvSpPr>
          <p:spPr>
            <a:xfrm>
              <a:off x="-24501150" y="2375075"/>
              <a:ext cx="26800" cy="60675"/>
            </a:xfrm>
            <a:custGeom>
              <a:avLst/>
              <a:gdLst/>
              <a:ahLst/>
              <a:cxnLst/>
              <a:rect l="l" t="t" r="r" b="b"/>
              <a:pathLst>
                <a:path w="1072" h="2427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32" y="536"/>
                    <a:pt x="189" y="693"/>
                    <a:pt x="347" y="693"/>
                  </a:cubicBezTo>
                  <a:lnTo>
                    <a:pt x="347" y="2080"/>
                  </a:lnTo>
                  <a:cubicBezTo>
                    <a:pt x="347" y="2269"/>
                    <a:pt x="504" y="2426"/>
                    <a:pt x="693" y="2426"/>
                  </a:cubicBezTo>
                  <a:cubicBezTo>
                    <a:pt x="914" y="2426"/>
                    <a:pt x="1071" y="2269"/>
                    <a:pt x="1071" y="2080"/>
                  </a:cubicBezTo>
                  <a:lnTo>
                    <a:pt x="1071" y="693"/>
                  </a:lnTo>
                  <a:cubicBezTo>
                    <a:pt x="1071" y="315"/>
                    <a:pt x="756" y="0"/>
                    <a:pt x="3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422" name="Google Shape;7422;p51"/>
          <p:cNvSpPr/>
          <p:nvPr/>
        </p:nvSpPr>
        <p:spPr>
          <a:xfrm>
            <a:off x="5270019" y="2529305"/>
            <a:ext cx="274332" cy="334915"/>
          </a:xfrm>
          <a:custGeom>
            <a:avLst/>
            <a:gdLst/>
            <a:ahLst/>
            <a:cxnLst/>
            <a:rect l="l" t="t" r="r" b="b"/>
            <a:pathLst>
              <a:path w="9704" h="11847" extrusionOk="0">
                <a:moveTo>
                  <a:pt x="7593" y="693"/>
                </a:moveTo>
                <a:lnTo>
                  <a:pt x="7593" y="1418"/>
                </a:lnTo>
                <a:lnTo>
                  <a:pt x="6900" y="1418"/>
                </a:lnTo>
                <a:lnTo>
                  <a:pt x="6900" y="693"/>
                </a:lnTo>
                <a:close/>
                <a:moveTo>
                  <a:pt x="7939" y="2080"/>
                </a:moveTo>
                <a:cubicBezTo>
                  <a:pt x="8160" y="2080"/>
                  <a:pt x="8317" y="2237"/>
                  <a:pt x="8317" y="2426"/>
                </a:cubicBezTo>
                <a:lnTo>
                  <a:pt x="8317" y="5577"/>
                </a:lnTo>
                <a:lnTo>
                  <a:pt x="6868" y="5577"/>
                </a:lnTo>
                <a:cubicBezTo>
                  <a:pt x="6900" y="5482"/>
                  <a:pt x="6931" y="5356"/>
                  <a:pt x="6931" y="5230"/>
                </a:cubicBezTo>
                <a:cubicBezTo>
                  <a:pt x="6931" y="4789"/>
                  <a:pt x="6648" y="4411"/>
                  <a:pt x="6207" y="4254"/>
                </a:cubicBezTo>
                <a:lnTo>
                  <a:pt x="6207" y="2426"/>
                </a:lnTo>
                <a:cubicBezTo>
                  <a:pt x="6207" y="2237"/>
                  <a:pt x="6364" y="2080"/>
                  <a:pt x="6585" y="2080"/>
                </a:cubicBezTo>
                <a:close/>
                <a:moveTo>
                  <a:pt x="5860" y="4915"/>
                </a:moveTo>
                <a:cubicBezTo>
                  <a:pt x="6049" y="4915"/>
                  <a:pt x="6207" y="5073"/>
                  <a:pt x="6207" y="5262"/>
                </a:cubicBezTo>
                <a:cubicBezTo>
                  <a:pt x="6207" y="5482"/>
                  <a:pt x="6049" y="5640"/>
                  <a:pt x="5860" y="5640"/>
                </a:cubicBezTo>
                <a:cubicBezTo>
                  <a:pt x="5671" y="5640"/>
                  <a:pt x="5513" y="5482"/>
                  <a:pt x="5513" y="5262"/>
                </a:cubicBezTo>
                <a:cubicBezTo>
                  <a:pt x="5545" y="5073"/>
                  <a:pt x="5671" y="4915"/>
                  <a:pt x="5860" y="4915"/>
                </a:cubicBezTo>
                <a:close/>
                <a:moveTo>
                  <a:pt x="8317" y="6270"/>
                </a:moveTo>
                <a:lnTo>
                  <a:pt x="8317" y="6616"/>
                </a:lnTo>
                <a:cubicBezTo>
                  <a:pt x="8317" y="6837"/>
                  <a:pt x="8160" y="6963"/>
                  <a:pt x="7939" y="6963"/>
                </a:cubicBezTo>
                <a:lnTo>
                  <a:pt x="6585" y="6963"/>
                </a:lnTo>
                <a:cubicBezTo>
                  <a:pt x="6364" y="6963"/>
                  <a:pt x="6207" y="6805"/>
                  <a:pt x="6207" y="6616"/>
                </a:cubicBezTo>
                <a:lnTo>
                  <a:pt x="6207" y="6270"/>
                </a:lnTo>
                <a:close/>
                <a:moveTo>
                  <a:pt x="7593" y="7688"/>
                </a:moveTo>
                <a:lnTo>
                  <a:pt x="7593" y="8381"/>
                </a:lnTo>
                <a:lnTo>
                  <a:pt x="6900" y="8381"/>
                </a:lnTo>
                <a:lnTo>
                  <a:pt x="6900" y="7688"/>
                </a:lnTo>
                <a:close/>
                <a:moveTo>
                  <a:pt x="5513" y="3529"/>
                </a:moveTo>
                <a:lnTo>
                  <a:pt x="5513" y="4285"/>
                </a:lnTo>
                <a:cubicBezTo>
                  <a:pt x="5198" y="4411"/>
                  <a:pt x="4946" y="4632"/>
                  <a:pt x="4883" y="4947"/>
                </a:cubicBezTo>
                <a:cubicBezTo>
                  <a:pt x="4064" y="5104"/>
                  <a:pt x="3434" y="5829"/>
                  <a:pt x="3434" y="6648"/>
                </a:cubicBezTo>
                <a:lnTo>
                  <a:pt x="3434" y="10113"/>
                </a:lnTo>
                <a:cubicBezTo>
                  <a:pt x="3434" y="10302"/>
                  <a:pt x="3592" y="10460"/>
                  <a:pt x="3781" y="10460"/>
                </a:cubicBezTo>
                <a:lnTo>
                  <a:pt x="5639" y="10460"/>
                </a:lnTo>
                <a:lnTo>
                  <a:pt x="5986" y="11185"/>
                </a:lnTo>
                <a:lnTo>
                  <a:pt x="2048" y="11185"/>
                </a:lnTo>
                <a:lnTo>
                  <a:pt x="2048" y="11153"/>
                </a:lnTo>
                <a:lnTo>
                  <a:pt x="2048" y="7309"/>
                </a:lnTo>
                <a:cubicBezTo>
                  <a:pt x="2048" y="5356"/>
                  <a:pt x="3592" y="3686"/>
                  <a:pt x="5513" y="3529"/>
                </a:cubicBezTo>
                <a:close/>
                <a:moveTo>
                  <a:pt x="5923" y="0"/>
                </a:moveTo>
                <a:cubicBezTo>
                  <a:pt x="5702" y="0"/>
                  <a:pt x="5545" y="158"/>
                  <a:pt x="5545" y="347"/>
                </a:cubicBezTo>
                <a:cubicBezTo>
                  <a:pt x="5545" y="536"/>
                  <a:pt x="5702" y="693"/>
                  <a:pt x="5923" y="693"/>
                </a:cubicBezTo>
                <a:lnTo>
                  <a:pt x="6270" y="693"/>
                </a:lnTo>
                <a:lnTo>
                  <a:pt x="6270" y="1450"/>
                </a:lnTo>
                <a:cubicBezTo>
                  <a:pt x="5860" y="1607"/>
                  <a:pt x="5545" y="1954"/>
                  <a:pt x="5545" y="2426"/>
                </a:cubicBezTo>
                <a:lnTo>
                  <a:pt x="5545" y="2836"/>
                </a:lnTo>
                <a:cubicBezTo>
                  <a:pt x="3245" y="3025"/>
                  <a:pt x="1386" y="4947"/>
                  <a:pt x="1386" y="7309"/>
                </a:cubicBezTo>
                <a:lnTo>
                  <a:pt x="1386" y="11153"/>
                </a:lnTo>
                <a:lnTo>
                  <a:pt x="347" y="11153"/>
                </a:lnTo>
                <a:cubicBezTo>
                  <a:pt x="158" y="11153"/>
                  <a:pt x="0" y="11311"/>
                  <a:pt x="0" y="11500"/>
                </a:cubicBezTo>
                <a:cubicBezTo>
                  <a:pt x="0" y="11689"/>
                  <a:pt x="158" y="11846"/>
                  <a:pt x="347" y="11846"/>
                </a:cubicBezTo>
                <a:lnTo>
                  <a:pt x="7971" y="11846"/>
                </a:lnTo>
                <a:cubicBezTo>
                  <a:pt x="8160" y="11846"/>
                  <a:pt x="8317" y="11689"/>
                  <a:pt x="8317" y="11500"/>
                </a:cubicBezTo>
                <a:cubicBezTo>
                  <a:pt x="8317" y="11311"/>
                  <a:pt x="8160" y="11153"/>
                  <a:pt x="7971" y="11153"/>
                </a:cubicBezTo>
                <a:lnTo>
                  <a:pt x="6774" y="11153"/>
                </a:lnTo>
                <a:lnTo>
                  <a:pt x="6427" y="10428"/>
                </a:lnTo>
                <a:lnTo>
                  <a:pt x="9326" y="10428"/>
                </a:lnTo>
                <a:cubicBezTo>
                  <a:pt x="9546" y="10428"/>
                  <a:pt x="9704" y="10271"/>
                  <a:pt x="9704" y="10082"/>
                </a:cubicBezTo>
                <a:cubicBezTo>
                  <a:pt x="9672" y="9924"/>
                  <a:pt x="9515" y="9767"/>
                  <a:pt x="9326" y="9767"/>
                </a:cubicBezTo>
                <a:lnTo>
                  <a:pt x="4127" y="9767"/>
                </a:lnTo>
                <a:lnTo>
                  <a:pt x="4127" y="6648"/>
                </a:lnTo>
                <a:cubicBezTo>
                  <a:pt x="4127" y="6175"/>
                  <a:pt x="4442" y="5797"/>
                  <a:pt x="4883" y="5671"/>
                </a:cubicBezTo>
                <a:cubicBezTo>
                  <a:pt x="5009" y="5955"/>
                  <a:pt x="5230" y="6175"/>
                  <a:pt x="5513" y="6270"/>
                </a:cubicBezTo>
                <a:lnTo>
                  <a:pt x="5513" y="6648"/>
                </a:lnTo>
                <a:cubicBezTo>
                  <a:pt x="5513" y="7089"/>
                  <a:pt x="5797" y="7467"/>
                  <a:pt x="6238" y="7625"/>
                </a:cubicBezTo>
                <a:lnTo>
                  <a:pt x="6238" y="8727"/>
                </a:lnTo>
                <a:cubicBezTo>
                  <a:pt x="6238" y="8948"/>
                  <a:pt x="6396" y="9105"/>
                  <a:pt x="6585" y="9105"/>
                </a:cubicBezTo>
                <a:lnTo>
                  <a:pt x="7971" y="9105"/>
                </a:lnTo>
                <a:cubicBezTo>
                  <a:pt x="8160" y="9105"/>
                  <a:pt x="8317" y="8948"/>
                  <a:pt x="8317" y="8727"/>
                </a:cubicBezTo>
                <a:lnTo>
                  <a:pt x="8317" y="7625"/>
                </a:lnTo>
                <a:cubicBezTo>
                  <a:pt x="8695" y="7467"/>
                  <a:pt x="9010" y="7120"/>
                  <a:pt x="9010" y="6648"/>
                </a:cubicBezTo>
                <a:lnTo>
                  <a:pt x="9010" y="2426"/>
                </a:lnTo>
                <a:cubicBezTo>
                  <a:pt x="9010" y="2017"/>
                  <a:pt x="8758" y="1607"/>
                  <a:pt x="8317" y="1450"/>
                </a:cubicBezTo>
                <a:lnTo>
                  <a:pt x="8317" y="693"/>
                </a:lnTo>
                <a:lnTo>
                  <a:pt x="8664" y="693"/>
                </a:lnTo>
                <a:cubicBezTo>
                  <a:pt x="8853" y="693"/>
                  <a:pt x="9010" y="536"/>
                  <a:pt x="9010" y="347"/>
                </a:cubicBezTo>
                <a:cubicBezTo>
                  <a:pt x="9010" y="158"/>
                  <a:pt x="8853" y="0"/>
                  <a:pt x="8664" y="0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423" name="Google Shape;7423;p51"/>
          <p:cNvGrpSpPr/>
          <p:nvPr/>
        </p:nvGrpSpPr>
        <p:grpSpPr>
          <a:xfrm>
            <a:off x="7356246" y="1689471"/>
            <a:ext cx="341134" cy="334038"/>
            <a:chOff x="-22881800" y="1971800"/>
            <a:chExt cx="301675" cy="295400"/>
          </a:xfrm>
          <a:solidFill>
            <a:srgbClr val="171536"/>
          </a:solidFill>
        </p:grpSpPr>
        <p:sp>
          <p:nvSpPr>
            <p:cNvPr id="7424" name="Google Shape;7424;p51"/>
            <p:cNvSpPr/>
            <p:nvPr/>
          </p:nvSpPr>
          <p:spPr>
            <a:xfrm>
              <a:off x="-22773100" y="2041900"/>
              <a:ext cx="86650" cy="86675"/>
            </a:xfrm>
            <a:custGeom>
              <a:avLst/>
              <a:gdLst/>
              <a:ahLst/>
              <a:cxnLst/>
              <a:rect l="l" t="t" r="r" b="b"/>
              <a:pathLst>
                <a:path w="3466" h="3467" extrusionOk="0">
                  <a:moveTo>
                    <a:pt x="1733" y="725"/>
                  </a:moveTo>
                  <a:cubicBezTo>
                    <a:pt x="2268" y="725"/>
                    <a:pt x="2741" y="1198"/>
                    <a:pt x="2741" y="1734"/>
                  </a:cubicBezTo>
                  <a:cubicBezTo>
                    <a:pt x="2741" y="2269"/>
                    <a:pt x="2300" y="2742"/>
                    <a:pt x="1733" y="2742"/>
                  </a:cubicBezTo>
                  <a:cubicBezTo>
                    <a:pt x="1134" y="2742"/>
                    <a:pt x="693" y="2269"/>
                    <a:pt x="693" y="1734"/>
                  </a:cubicBezTo>
                  <a:cubicBezTo>
                    <a:pt x="693" y="1198"/>
                    <a:pt x="1166" y="725"/>
                    <a:pt x="1733" y="725"/>
                  </a:cubicBezTo>
                  <a:close/>
                  <a:moveTo>
                    <a:pt x="1733" y="1"/>
                  </a:moveTo>
                  <a:cubicBezTo>
                    <a:pt x="788" y="1"/>
                    <a:pt x="0" y="788"/>
                    <a:pt x="0" y="1734"/>
                  </a:cubicBezTo>
                  <a:cubicBezTo>
                    <a:pt x="0" y="2679"/>
                    <a:pt x="788" y="3466"/>
                    <a:pt x="1733" y="3466"/>
                  </a:cubicBezTo>
                  <a:cubicBezTo>
                    <a:pt x="2678" y="3466"/>
                    <a:pt x="3466" y="2679"/>
                    <a:pt x="3466" y="1734"/>
                  </a:cubicBezTo>
                  <a:cubicBezTo>
                    <a:pt x="3466" y="757"/>
                    <a:pt x="2678" y="1"/>
                    <a:pt x="173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5" name="Google Shape;7425;p51"/>
            <p:cNvSpPr/>
            <p:nvPr/>
          </p:nvSpPr>
          <p:spPr>
            <a:xfrm>
              <a:off x="-22737675" y="2145075"/>
              <a:ext cx="51225" cy="51225"/>
            </a:xfrm>
            <a:custGeom>
              <a:avLst/>
              <a:gdLst/>
              <a:ahLst/>
              <a:cxnLst/>
              <a:rect l="l" t="t" r="r" b="b"/>
              <a:pathLst>
                <a:path w="2049" h="2049" extrusionOk="0">
                  <a:moveTo>
                    <a:pt x="1009" y="726"/>
                  </a:moveTo>
                  <a:cubicBezTo>
                    <a:pt x="1198" y="726"/>
                    <a:pt x="1387" y="883"/>
                    <a:pt x="1387" y="1072"/>
                  </a:cubicBezTo>
                  <a:cubicBezTo>
                    <a:pt x="1387" y="1261"/>
                    <a:pt x="1198" y="1419"/>
                    <a:pt x="1009" y="1419"/>
                  </a:cubicBezTo>
                  <a:cubicBezTo>
                    <a:pt x="820" y="1419"/>
                    <a:pt x="662" y="1261"/>
                    <a:pt x="662" y="1072"/>
                  </a:cubicBezTo>
                  <a:cubicBezTo>
                    <a:pt x="662" y="883"/>
                    <a:pt x="820" y="726"/>
                    <a:pt x="1009" y="726"/>
                  </a:cubicBezTo>
                  <a:close/>
                  <a:moveTo>
                    <a:pt x="1009" y="1"/>
                  </a:moveTo>
                  <a:cubicBezTo>
                    <a:pt x="410" y="1"/>
                    <a:pt x="1" y="473"/>
                    <a:pt x="1" y="1041"/>
                  </a:cubicBezTo>
                  <a:cubicBezTo>
                    <a:pt x="1" y="1608"/>
                    <a:pt x="473" y="2049"/>
                    <a:pt x="1009" y="2049"/>
                  </a:cubicBezTo>
                  <a:cubicBezTo>
                    <a:pt x="1576" y="2049"/>
                    <a:pt x="2049" y="1576"/>
                    <a:pt x="2049" y="1041"/>
                  </a:cubicBezTo>
                  <a:cubicBezTo>
                    <a:pt x="2049" y="473"/>
                    <a:pt x="1576" y="1"/>
                    <a:pt x="100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6" name="Google Shape;7426;p51"/>
            <p:cNvSpPr/>
            <p:nvPr/>
          </p:nvSpPr>
          <p:spPr>
            <a:xfrm>
              <a:off x="-22807775" y="211042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1" y="190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79"/>
                  </a:cubicBezTo>
                  <a:cubicBezTo>
                    <a:pt x="694" y="190"/>
                    <a:pt x="536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7" name="Google Shape;7427;p51"/>
            <p:cNvSpPr/>
            <p:nvPr/>
          </p:nvSpPr>
          <p:spPr>
            <a:xfrm>
              <a:off x="-22773100" y="216320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8" name="Google Shape;7428;p51"/>
            <p:cNvSpPr/>
            <p:nvPr/>
          </p:nvSpPr>
          <p:spPr>
            <a:xfrm>
              <a:off x="-22669150" y="2110425"/>
              <a:ext cx="18150" cy="18150"/>
            </a:xfrm>
            <a:custGeom>
              <a:avLst/>
              <a:gdLst/>
              <a:ahLst/>
              <a:cxnLst/>
              <a:rect l="l" t="t" r="r" b="b"/>
              <a:pathLst>
                <a:path w="726" h="726" extrusionOk="0">
                  <a:moveTo>
                    <a:pt x="347" y="1"/>
                  </a:moveTo>
                  <a:cubicBezTo>
                    <a:pt x="158" y="1"/>
                    <a:pt x="1" y="190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68" y="725"/>
                    <a:pt x="725" y="568"/>
                    <a:pt x="725" y="379"/>
                  </a:cubicBezTo>
                  <a:cubicBezTo>
                    <a:pt x="662" y="190"/>
                    <a:pt x="568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9" name="Google Shape;7429;p51"/>
            <p:cNvSpPr/>
            <p:nvPr/>
          </p:nvSpPr>
          <p:spPr>
            <a:xfrm>
              <a:off x="-22881800" y="1971800"/>
              <a:ext cx="301675" cy="295400"/>
            </a:xfrm>
            <a:custGeom>
              <a:avLst/>
              <a:gdLst/>
              <a:ahLst/>
              <a:cxnLst/>
              <a:rect l="l" t="t" r="r" b="b"/>
              <a:pathLst>
                <a:path w="12067" h="11816" extrusionOk="0">
                  <a:moveTo>
                    <a:pt x="6081" y="2112"/>
                  </a:moveTo>
                  <a:cubicBezTo>
                    <a:pt x="6553" y="2112"/>
                    <a:pt x="6963" y="2175"/>
                    <a:pt x="7373" y="2332"/>
                  </a:cubicBezTo>
                  <a:cubicBezTo>
                    <a:pt x="8633" y="2805"/>
                    <a:pt x="9578" y="3907"/>
                    <a:pt x="9798" y="5262"/>
                  </a:cubicBezTo>
                  <a:cubicBezTo>
                    <a:pt x="9861" y="5451"/>
                    <a:pt x="9861" y="5672"/>
                    <a:pt x="9861" y="5924"/>
                  </a:cubicBezTo>
                  <a:cubicBezTo>
                    <a:pt x="9861" y="6144"/>
                    <a:pt x="9861" y="6333"/>
                    <a:pt x="9798" y="6585"/>
                  </a:cubicBezTo>
                  <a:cubicBezTo>
                    <a:pt x="9609" y="7909"/>
                    <a:pt x="8633" y="9043"/>
                    <a:pt x="7373" y="9484"/>
                  </a:cubicBezTo>
                  <a:cubicBezTo>
                    <a:pt x="6963" y="9673"/>
                    <a:pt x="6522" y="9736"/>
                    <a:pt x="6081" y="9736"/>
                  </a:cubicBezTo>
                  <a:cubicBezTo>
                    <a:pt x="5640" y="9736"/>
                    <a:pt x="5167" y="9673"/>
                    <a:pt x="4758" y="9484"/>
                  </a:cubicBezTo>
                  <a:cubicBezTo>
                    <a:pt x="3497" y="9043"/>
                    <a:pt x="2552" y="7909"/>
                    <a:pt x="2332" y="6585"/>
                  </a:cubicBezTo>
                  <a:cubicBezTo>
                    <a:pt x="2300" y="6396"/>
                    <a:pt x="2300" y="6144"/>
                    <a:pt x="2300" y="5924"/>
                  </a:cubicBezTo>
                  <a:cubicBezTo>
                    <a:pt x="2300" y="5672"/>
                    <a:pt x="2300" y="5483"/>
                    <a:pt x="2332" y="5262"/>
                  </a:cubicBezTo>
                  <a:cubicBezTo>
                    <a:pt x="2552" y="3907"/>
                    <a:pt x="3497" y="2805"/>
                    <a:pt x="4758" y="2332"/>
                  </a:cubicBezTo>
                  <a:cubicBezTo>
                    <a:pt x="5167" y="2175"/>
                    <a:pt x="5608" y="2112"/>
                    <a:pt x="6081" y="2112"/>
                  </a:cubicBezTo>
                  <a:close/>
                  <a:moveTo>
                    <a:pt x="5329" y="1"/>
                  </a:moveTo>
                  <a:cubicBezTo>
                    <a:pt x="5238" y="1"/>
                    <a:pt x="5151" y="32"/>
                    <a:pt x="5104" y="95"/>
                  </a:cubicBezTo>
                  <a:cubicBezTo>
                    <a:pt x="4978" y="221"/>
                    <a:pt x="4978" y="442"/>
                    <a:pt x="5104" y="568"/>
                  </a:cubicBezTo>
                  <a:cubicBezTo>
                    <a:pt x="5356" y="851"/>
                    <a:pt x="5577" y="1072"/>
                    <a:pt x="5640" y="1387"/>
                  </a:cubicBezTo>
                  <a:cubicBezTo>
                    <a:pt x="5356" y="1419"/>
                    <a:pt x="5041" y="1482"/>
                    <a:pt x="4789" y="1545"/>
                  </a:cubicBezTo>
                  <a:cubicBezTo>
                    <a:pt x="4506" y="1041"/>
                    <a:pt x="4096" y="851"/>
                    <a:pt x="3592" y="599"/>
                  </a:cubicBezTo>
                  <a:cubicBezTo>
                    <a:pt x="3551" y="583"/>
                    <a:pt x="3506" y="575"/>
                    <a:pt x="3461" y="575"/>
                  </a:cubicBezTo>
                  <a:cubicBezTo>
                    <a:pt x="3329" y="575"/>
                    <a:pt x="3189" y="640"/>
                    <a:pt x="3119" y="757"/>
                  </a:cubicBezTo>
                  <a:cubicBezTo>
                    <a:pt x="3056" y="914"/>
                    <a:pt x="3119" y="1167"/>
                    <a:pt x="3277" y="1230"/>
                  </a:cubicBezTo>
                  <a:cubicBezTo>
                    <a:pt x="3623" y="1387"/>
                    <a:pt x="3907" y="1545"/>
                    <a:pt x="4065" y="1828"/>
                  </a:cubicBezTo>
                  <a:cubicBezTo>
                    <a:pt x="3781" y="1954"/>
                    <a:pt x="3560" y="2112"/>
                    <a:pt x="3308" y="2269"/>
                  </a:cubicBezTo>
                  <a:cubicBezTo>
                    <a:pt x="2899" y="1860"/>
                    <a:pt x="2426" y="1828"/>
                    <a:pt x="1891" y="1734"/>
                  </a:cubicBezTo>
                  <a:cubicBezTo>
                    <a:pt x="1702" y="1734"/>
                    <a:pt x="1544" y="1860"/>
                    <a:pt x="1513" y="2049"/>
                  </a:cubicBezTo>
                  <a:cubicBezTo>
                    <a:pt x="1513" y="2269"/>
                    <a:pt x="1639" y="2427"/>
                    <a:pt x="1828" y="2458"/>
                  </a:cubicBezTo>
                  <a:cubicBezTo>
                    <a:pt x="2206" y="2490"/>
                    <a:pt x="2489" y="2521"/>
                    <a:pt x="2773" y="2742"/>
                  </a:cubicBezTo>
                  <a:cubicBezTo>
                    <a:pt x="2584" y="2931"/>
                    <a:pt x="2363" y="3151"/>
                    <a:pt x="2206" y="3403"/>
                  </a:cubicBezTo>
                  <a:cubicBezTo>
                    <a:pt x="1964" y="3318"/>
                    <a:pt x="1741" y="3284"/>
                    <a:pt x="1524" y="3284"/>
                  </a:cubicBezTo>
                  <a:cubicBezTo>
                    <a:pt x="1259" y="3284"/>
                    <a:pt x="1002" y="3334"/>
                    <a:pt x="725" y="3403"/>
                  </a:cubicBezTo>
                  <a:cubicBezTo>
                    <a:pt x="536" y="3435"/>
                    <a:pt x="441" y="3624"/>
                    <a:pt x="473" y="3844"/>
                  </a:cubicBezTo>
                  <a:cubicBezTo>
                    <a:pt x="526" y="4003"/>
                    <a:pt x="667" y="4073"/>
                    <a:pt x="823" y="4073"/>
                  </a:cubicBezTo>
                  <a:cubicBezTo>
                    <a:pt x="853" y="4073"/>
                    <a:pt x="883" y="4070"/>
                    <a:pt x="914" y="4065"/>
                  </a:cubicBezTo>
                  <a:cubicBezTo>
                    <a:pt x="1162" y="3989"/>
                    <a:pt x="1352" y="3947"/>
                    <a:pt x="1534" y="3947"/>
                  </a:cubicBezTo>
                  <a:cubicBezTo>
                    <a:pt x="1652" y="3947"/>
                    <a:pt x="1766" y="3965"/>
                    <a:pt x="1891" y="4002"/>
                  </a:cubicBezTo>
                  <a:cubicBezTo>
                    <a:pt x="1796" y="4254"/>
                    <a:pt x="1670" y="4538"/>
                    <a:pt x="1639" y="4821"/>
                  </a:cubicBezTo>
                  <a:cubicBezTo>
                    <a:pt x="1040" y="4821"/>
                    <a:pt x="630" y="5042"/>
                    <a:pt x="221" y="5357"/>
                  </a:cubicBezTo>
                  <a:cubicBezTo>
                    <a:pt x="63" y="5483"/>
                    <a:pt x="0" y="5672"/>
                    <a:pt x="126" y="5829"/>
                  </a:cubicBezTo>
                  <a:cubicBezTo>
                    <a:pt x="221" y="5924"/>
                    <a:pt x="284" y="5987"/>
                    <a:pt x="410" y="5987"/>
                  </a:cubicBezTo>
                  <a:cubicBezTo>
                    <a:pt x="473" y="5987"/>
                    <a:pt x="567" y="5955"/>
                    <a:pt x="599" y="5924"/>
                  </a:cubicBezTo>
                  <a:cubicBezTo>
                    <a:pt x="914" y="5672"/>
                    <a:pt x="1198" y="5514"/>
                    <a:pt x="1513" y="5514"/>
                  </a:cubicBezTo>
                  <a:lnTo>
                    <a:pt x="1513" y="5924"/>
                  </a:lnTo>
                  <a:cubicBezTo>
                    <a:pt x="1513" y="6081"/>
                    <a:pt x="1513" y="6239"/>
                    <a:pt x="1544" y="6396"/>
                  </a:cubicBezTo>
                  <a:cubicBezTo>
                    <a:pt x="1009" y="6585"/>
                    <a:pt x="725" y="6932"/>
                    <a:pt x="410" y="7373"/>
                  </a:cubicBezTo>
                  <a:cubicBezTo>
                    <a:pt x="284" y="7531"/>
                    <a:pt x="315" y="7720"/>
                    <a:pt x="473" y="7846"/>
                  </a:cubicBezTo>
                  <a:cubicBezTo>
                    <a:pt x="567" y="7877"/>
                    <a:pt x="599" y="7940"/>
                    <a:pt x="694" y="7940"/>
                  </a:cubicBezTo>
                  <a:cubicBezTo>
                    <a:pt x="788" y="7940"/>
                    <a:pt x="914" y="7877"/>
                    <a:pt x="946" y="7783"/>
                  </a:cubicBezTo>
                  <a:cubicBezTo>
                    <a:pt x="1198" y="7467"/>
                    <a:pt x="1355" y="7215"/>
                    <a:pt x="1670" y="7089"/>
                  </a:cubicBezTo>
                  <a:cubicBezTo>
                    <a:pt x="1733" y="7373"/>
                    <a:pt x="1828" y="7657"/>
                    <a:pt x="1985" y="7940"/>
                  </a:cubicBezTo>
                  <a:cubicBezTo>
                    <a:pt x="1544" y="8287"/>
                    <a:pt x="1387" y="8728"/>
                    <a:pt x="1229" y="9232"/>
                  </a:cubicBezTo>
                  <a:cubicBezTo>
                    <a:pt x="1198" y="9421"/>
                    <a:pt x="1324" y="9610"/>
                    <a:pt x="1481" y="9673"/>
                  </a:cubicBezTo>
                  <a:lnTo>
                    <a:pt x="1544" y="9673"/>
                  </a:lnTo>
                  <a:cubicBezTo>
                    <a:pt x="1702" y="9673"/>
                    <a:pt x="1828" y="9547"/>
                    <a:pt x="1891" y="9389"/>
                  </a:cubicBezTo>
                  <a:cubicBezTo>
                    <a:pt x="2017" y="8980"/>
                    <a:pt x="2111" y="8728"/>
                    <a:pt x="2332" y="8476"/>
                  </a:cubicBezTo>
                  <a:cubicBezTo>
                    <a:pt x="2489" y="8728"/>
                    <a:pt x="2678" y="8948"/>
                    <a:pt x="2899" y="9137"/>
                  </a:cubicBezTo>
                  <a:cubicBezTo>
                    <a:pt x="2584" y="9610"/>
                    <a:pt x="2615" y="10082"/>
                    <a:pt x="2647" y="10649"/>
                  </a:cubicBezTo>
                  <a:cubicBezTo>
                    <a:pt x="2647" y="10839"/>
                    <a:pt x="2804" y="10965"/>
                    <a:pt x="2993" y="10965"/>
                  </a:cubicBezTo>
                  <a:lnTo>
                    <a:pt x="3056" y="10965"/>
                  </a:lnTo>
                  <a:cubicBezTo>
                    <a:pt x="3245" y="10965"/>
                    <a:pt x="3371" y="10775"/>
                    <a:pt x="3371" y="10555"/>
                  </a:cubicBezTo>
                  <a:cubicBezTo>
                    <a:pt x="3308" y="10177"/>
                    <a:pt x="3308" y="9862"/>
                    <a:pt x="3434" y="9578"/>
                  </a:cubicBezTo>
                  <a:cubicBezTo>
                    <a:pt x="3686" y="9736"/>
                    <a:pt x="3907" y="9893"/>
                    <a:pt x="4191" y="10019"/>
                  </a:cubicBezTo>
                  <a:cubicBezTo>
                    <a:pt x="4065" y="10555"/>
                    <a:pt x="4222" y="10996"/>
                    <a:pt x="4474" y="11500"/>
                  </a:cubicBezTo>
                  <a:cubicBezTo>
                    <a:pt x="4506" y="11626"/>
                    <a:pt x="4663" y="11721"/>
                    <a:pt x="4789" y="11721"/>
                  </a:cubicBezTo>
                  <a:cubicBezTo>
                    <a:pt x="4821" y="11721"/>
                    <a:pt x="4884" y="11721"/>
                    <a:pt x="4947" y="11658"/>
                  </a:cubicBezTo>
                  <a:cubicBezTo>
                    <a:pt x="5104" y="11595"/>
                    <a:pt x="5167" y="11406"/>
                    <a:pt x="5104" y="11185"/>
                  </a:cubicBezTo>
                  <a:cubicBezTo>
                    <a:pt x="4947" y="10839"/>
                    <a:pt x="4821" y="10555"/>
                    <a:pt x="4852" y="10240"/>
                  </a:cubicBezTo>
                  <a:lnTo>
                    <a:pt x="4852" y="10240"/>
                  </a:lnTo>
                  <a:cubicBezTo>
                    <a:pt x="5136" y="10334"/>
                    <a:pt x="5419" y="10366"/>
                    <a:pt x="5734" y="10397"/>
                  </a:cubicBezTo>
                  <a:cubicBezTo>
                    <a:pt x="5797" y="10965"/>
                    <a:pt x="6112" y="11311"/>
                    <a:pt x="6522" y="11721"/>
                  </a:cubicBezTo>
                  <a:cubicBezTo>
                    <a:pt x="6585" y="11784"/>
                    <a:pt x="6679" y="11815"/>
                    <a:pt x="6742" y="11815"/>
                  </a:cubicBezTo>
                  <a:cubicBezTo>
                    <a:pt x="6837" y="11815"/>
                    <a:pt x="6931" y="11784"/>
                    <a:pt x="6994" y="11721"/>
                  </a:cubicBezTo>
                  <a:cubicBezTo>
                    <a:pt x="7089" y="11595"/>
                    <a:pt x="7089" y="11343"/>
                    <a:pt x="6994" y="11248"/>
                  </a:cubicBezTo>
                  <a:cubicBezTo>
                    <a:pt x="6711" y="10965"/>
                    <a:pt x="6522" y="10712"/>
                    <a:pt x="6427" y="10397"/>
                  </a:cubicBezTo>
                  <a:cubicBezTo>
                    <a:pt x="6711" y="10366"/>
                    <a:pt x="7026" y="10334"/>
                    <a:pt x="7310" y="10240"/>
                  </a:cubicBezTo>
                  <a:cubicBezTo>
                    <a:pt x="7562" y="10775"/>
                    <a:pt x="7971" y="10965"/>
                    <a:pt x="8475" y="11185"/>
                  </a:cubicBezTo>
                  <a:cubicBezTo>
                    <a:pt x="8507" y="11248"/>
                    <a:pt x="8570" y="11248"/>
                    <a:pt x="8633" y="11248"/>
                  </a:cubicBezTo>
                  <a:cubicBezTo>
                    <a:pt x="8759" y="11248"/>
                    <a:pt x="8885" y="11154"/>
                    <a:pt x="8948" y="11028"/>
                  </a:cubicBezTo>
                  <a:cubicBezTo>
                    <a:pt x="9042" y="10870"/>
                    <a:pt x="8948" y="10649"/>
                    <a:pt x="8790" y="10555"/>
                  </a:cubicBezTo>
                  <a:cubicBezTo>
                    <a:pt x="8444" y="10397"/>
                    <a:pt x="8160" y="10240"/>
                    <a:pt x="8003" y="9988"/>
                  </a:cubicBezTo>
                  <a:cubicBezTo>
                    <a:pt x="8286" y="9862"/>
                    <a:pt x="8507" y="9704"/>
                    <a:pt x="8759" y="9547"/>
                  </a:cubicBezTo>
                  <a:cubicBezTo>
                    <a:pt x="9200" y="9925"/>
                    <a:pt x="9672" y="9988"/>
                    <a:pt x="10176" y="10051"/>
                  </a:cubicBezTo>
                  <a:lnTo>
                    <a:pt x="10208" y="10051"/>
                  </a:lnTo>
                  <a:cubicBezTo>
                    <a:pt x="10397" y="10051"/>
                    <a:pt x="10523" y="9925"/>
                    <a:pt x="10555" y="9736"/>
                  </a:cubicBezTo>
                  <a:cubicBezTo>
                    <a:pt x="10555" y="9547"/>
                    <a:pt x="10460" y="9389"/>
                    <a:pt x="10240" y="9358"/>
                  </a:cubicBezTo>
                  <a:cubicBezTo>
                    <a:pt x="9861" y="9295"/>
                    <a:pt x="9578" y="9263"/>
                    <a:pt x="9294" y="9074"/>
                  </a:cubicBezTo>
                  <a:cubicBezTo>
                    <a:pt x="9515" y="8885"/>
                    <a:pt x="9704" y="8633"/>
                    <a:pt x="9861" y="8413"/>
                  </a:cubicBezTo>
                  <a:cubicBezTo>
                    <a:pt x="10082" y="8476"/>
                    <a:pt x="10303" y="8507"/>
                    <a:pt x="10523" y="8507"/>
                  </a:cubicBezTo>
                  <a:cubicBezTo>
                    <a:pt x="10807" y="8507"/>
                    <a:pt x="11090" y="8444"/>
                    <a:pt x="11405" y="8350"/>
                  </a:cubicBezTo>
                  <a:cubicBezTo>
                    <a:pt x="11594" y="8318"/>
                    <a:pt x="11657" y="8129"/>
                    <a:pt x="11626" y="7940"/>
                  </a:cubicBezTo>
                  <a:cubicBezTo>
                    <a:pt x="11599" y="7754"/>
                    <a:pt x="11461" y="7680"/>
                    <a:pt x="11287" y="7680"/>
                  </a:cubicBezTo>
                  <a:cubicBezTo>
                    <a:pt x="11254" y="7680"/>
                    <a:pt x="11220" y="7683"/>
                    <a:pt x="11185" y="7688"/>
                  </a:cubicBezTo>
                  <a:cubicBezTo>
                    <a:pt x="10933" y="7772"/>
                    <a:pt x="10723" y="7814"/>
                    <a:pt x="10517" y="7814"/>
                  </a:cubicBezTo>
                  <a:cubicBezTo>
                    <a:pt x="10415" y="7814"/>
                    <a:pt x="10313" y="7804"/>
                    <a:pt x="10208" y="7783"/>
                  </a:cubicBezTo>
                  <a:cubicBezTo>
                    <a:pt x="10334" y="7499"/>
                    <a:pt x="10460" y="7215"/>
                    <a:pt x="10492" y="6932"/>
                  </a:cubicBezTo>
                  <a:lnTo>
                    <a:pt x="10523" y="6932"/>
                  </a:lnTo>
                  <a:cubicBezTo>
                    <a:pt x="11090" y="6932"/>
                    <a:pt x="11468" y="6711"/>
                    <a:pt x="11909" y="6396"/>
                  </a:cubicBezTo>
                  <a:cubicBezTo>
                    <a:pt x="12004" y="6333"/>
                    <a:pt x="12067" y="6144"/>
                    <a:pt x="11941" y="5987"/>
                  </a:cubicBezTo>
                  <a:cubicBezTo>
                    <a:pt x="11867" y="5895"/>
                    <a:pt x="11773" y="5846"/>
                    <a:pt x="11675" y="5846"/>
                  </a:cubicBezTo>
                  <a:cubicBezTo>
                    <a:pt x="11605" y="5846"/>
                    <a:pt x="11534" y="5871"/>
                    <a:pt x="11468" y="5924"/>
                  </a:cubicBezTo>
                  <a:cubicBezTo>
                    <a:pt x="11153" y="6144"/>
                    <a:pt x="10870" y="6302"/>
                    <a:pt x="10555" y="6302"/>
                  </a:cubicBezTo>
                  <a:lnTo>
                    <a:pt x="10555" y="5924"/>
                  </a:lnTo>
                  <a:cubicBezTo>
                    <a:pt x="10555" y="5766"/>
                    <a:pt x="10555" y="5609"/>
                    <a:pt x="10523" y="5451"/>
                  </a:cubicBezTo>
                  <a:cubicBezTo>
                    <a:pt x="11090" y="5262"/>
                    <a:pt x="11342" y="4884"/>
                    <a:pt x="11657" y="4475"/>
                  </a:cubicBezTo>
                  <a:cubicBezTo>
                    <a:pt x="11783" y="4317"/>
                    <a:pt x="11752" y="4096"/>
                    <a:pt x="11594" y="4002"/>
                  </a:cubicBezTo>
                  <a:cubicBezTo>
                    <a:pt x="11528" y="3949"/>
                    <a:pt x="11457" y="3924"/>
                    <a:pt x="11387" y="3924"/>
                  </a:cubicBezTo>
                  <a:cubicBezTo>
                    <a:pt x="11290" y="3924"/>
                    <a:pt x="11195" y="3973"/>
                    <a:pt x="11122" y="4065"/>
                  </a:cubicBezTo>
                  <a:cubicBezTo>
                    <a:pt x="10870" y="4380"/>
                    <a:pt x="10712" y="4632"/>
                    <a:pt x="10397" y="4727"/>
                  </a:cubicBezTo>
                  <a:cubicBezTo>
                    <a:pt x="10334" y="4475"/>
                    <a:pt x="10240" y="4191"/>
                    <a:pt x="10082" y="3907"/>
                  </a:cubicBezTo>
                  <a:cubicBezTo>
                    <a:pt x="10523" y="3561"/>
                    <a:pt x="10681" y="3120"/>
                    <a:pt x="10838" y="2616"/>
                  </a:cubicBezTo>
                  <a:cubicBezTo>
                    <a:pt x="10870" y="2427"/>
                    <a:pt x="10775" y="2206"/>
                    <a:pt x="10618" y="2175"/>
                  </a:cubicBezTo>
                  <a:cubicBezTo>
                    <a:pt x="10595" y="2171"/>
                    <a:pt x="10572" y="2170"/>
                    <a:pt x="10550" y="2170"/>
                  </a:cubicBezTo>
                  <a:cubicBezTo>
                    <a:pt x="10359" y="2170"/>
                    <a:pt x="10205" y="2286"/>
                    <a:pt x="10176" y="2427"/>
                  </a:cubicBezTo>
                  <a:cubicBezTo>
                    <a:pt x="10050" y="2805"/>
                    <a:pt x="9987" y="3088"/>
                    <a:pt x="9735" y="3309"/>
                  </a:cubicBezTo>
                  <a:cubicBezTo>
                    <a:pt x="9578" y="3088"/>
                    <a:pt x="9389" y="2836"/>
                    <a:pt x="9200" y="2647"/>
                  </a:cubicBezTo>
                  <a:cubicBezTo>
                    <a:pt x="9515" y="2175"/>
                    <a:pt x="9452" y="1702"/>
                    <a:pt x="9420" y="1167"/>
                  </a:cubicBezTo>
                  <a:cubicBezTo>
                    <a:pt x="9420" y="946"/>
                    <a:pt x="9231" y="851"/>
                    <a:pt x="9042" y="851"/>
                  </a:cubicBezTo>
                  <a:cubicBezTo>
                    <a:pt x="8822" y="851"/>
                    <a:pt x="8727" y="1041"/>
                    <a:pt x="8727" y="1230"/>
                  </a:cubicBezTo>
                  <a:cubicBezTo>
                    <a:pt x="8759" y="1639"/>
                    <a:pt x="8759" y="1954"/>
                    <a:pt x="8633" y="2206"/>
                  </a:cubicBezTo>
                  <a:cubicBezTo>
                    <a:pt x="8412" y="2049"/>
                    <a:pt x="8160" y="1891"/>
                    <a:pt x="7877" y="1797"/>
                  </a:cubicBezTo>
                  <a:cubicBezTo>
                    <a:pt x="8003" y="1230"/>
                    <a:pt x="7845" y="788"/>
                    <a:pt x="7625" y="284"/>
                  </a:cubicBezTo>
                  <a:cubicBezTo>
                    <a:pt x="7554" y="168"/>
                    <a:pt x="7432" y="103"/>
                    <a:pt x="7297" y="103"/>
                  </a:cubicBezTo>
                  <a:cubicBezTo>
                    <a:pt x="7250" y="103"/>
                    <a:pt x="7201" y="111"/>
                    <a:pt x="7152" y="127"/>
                  </a:cubicBezTo>
                  <a:cubicBezTo>
                    <a:pt x="6994" y="221"/>
                    <a:pt x="6900" y="410"/>
                    <a:pt x="6994" y="599"/>
                  </a:cubicBezTo>
                  <a:cubicBezTo>
                    <a:pt x="7152" y="946"/>
                    <a:pt x="7247" y="1230"/>
                    <a:pt x="7215" y="1545"/>
                  </a:cubicBezTo>
                  <a:cubicBezTo>
                    <a:pt x="6931" y="1482"/>
                    <a:pt x="6679" y="1419"/>
                    <a:pt x="6364" y="1387"/>
                  </a:cubicBezTo>
                  <a:cubicBezTo>
                    <a:pt x="6270" y="851"/>
                    <a:pt x="5955" y="473"/>
                    <a:pt x="5577" y="95"/>
                  </a:cubicBezTo>
                  <a:cubicBezTo>
                    <a:pt x="5514" y="32"/>
                    <a:pt x="5419" y="1"/>
                    <a:pt x="532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430" name="Google Shape;7430;p51"/>
          <p:cNvSpPr/>
          <p:nvPr/>
        </p:nvSpPr>
        <p:spPr>
          <a:xfrm>
            <a:off x="1457848" y="1689004"/>
            <a:ext cx="297513" cy="334915"/>
          </a:xfrm>
          <a:custGeom>
            <a:avLst/>
            <a:gdLst/>
            <a:ahLst/>
            <a:cxnLst/>
            <a:rect l="l" t="t" r="r" b="b"/>
            <a:pathLst>
              <a:path w="10524" h="11847" extrusionOk="0">
                <a:moveTo>
                  <a:pt x="7278" y="662"/>
                </a:moveTo>
                <a:cubicBezTo>
                  <a:pt x="7499" y="662"/>
                  <a:pt x="7656" y="820"/>
                  <a:pt x="7656" y="1009"/>
                </a:cubicBezTo>
                <a:lnTo>
                  <a:pt x="7656" y="3151"/>
                </a:lnTo>
                <a:cubicBezTo>
                  <a:pt x="7404" y="3057"/>
                  <a:pt x="7184" y="2994"/>
                  <a:pt x="6932" y="2994"/>
                </a:cubicBezTo>
                <a:lnTo>
                  <a:pt x="6932" y="1009"/>
                </a:lnTo>
                <a:cubicBezTo>
                  <a:pt x="6932" y="820"/>
                  <a:pt x="7089" y="662"/>
                  <a:pt x="7278" y="662"/>
                </a:cubicBezTo>
                <a:close/>
                <a:moveTo>
                  <a:pt x="3120" y="662"/>
                </a:moveTo>
                <a:cubicBezTo>
                  <a:pt x="3309" y="662"/>
                  <a:pt x="3466" y="820"/>
                  <a:pt x="3466" y="1009"/>
                </a:cubicBezTo>
                <a:lnTo>
                  <a:pt x="3466" y="2994"/>
                </a:lnTo>
                <a:cubicBezTo>
                  <a:pt x="3246" y="3025"/>
                  <a:pt x="2994" y="3057"/>
                  <a:pt x="2773" y="3183"/>
                </a:cubicBezTo>
                <a:lnTo>
                  <a:pt x="2773" y="1009"/>
                </a:lnTo>
                <a:cubicBezTo>
                  <a:pt x="2773" y="820"/>
                  <a:pt x="2931" y="662"/>
                  <a:pt x="3120" y="662"/>
                </a:cubicBezTo>
                <a:close/>
                <a:moveTo>
                  <a:pt x="4506" y="1702"/>
                </a:moveTo>
                <a:cubicBezTo>
                  <a:pt x="4695" y="1702"/>
                  <a:pt x="4852" y="1860"/>
                  <a:pt x="4852" y="2049"/>
                </a:cubicBezTo>
                <a:lnTo>
                  <a:pt x="4852" y="3309"/>
                </a:lnTo>
                <a:cubicBezTo>
                  <a:pt x="4663" y="3183"/>
                  <a:pt x="4411" y="3057"/>
                  <a:pt x="4128" y="3025"/>
                </a:cubicBezTo>
                <a:lnTo>
                  <a:pt x="4128" y="2049"/>
                </a:lnTo>
                <a:cubicBezTo>
                  <a:pt x="4128" y="1860"/>
                  <a:pt x="4285" y="1702"/>
                  <a:pt x="4506" y="1702"/>
                </a:cubicBezTo>
                <a:close/>
                <a:moveTo>
                  <a:pt x="5861" y="1702"/>
                </a:moveTo>
                <a:cubicBezTo>
                  <a:pt x="6081" y="1702"/>
                  <a:pt x="6239" y="1860"/>
                  <a:pt x="6239" y="2049"/>
                </a:cubicBezTo>
                <a:lnTo>
                  <a:pt x="6239" y="3025"/>
                </a:lnTo>
                <a:cubicBezTo>
                  <a:pt x="5987" y="3120"/>
                  <a:pt x="5766" y="3183"/>
                  <a:pt x="5514" y="3340"/>
                </a:cubicBezTo>
                <a:lnTo>
                  <a:pt x="5514" y="2049"/>
                </a:lnTo>
                <a:cubicBezTo>
                  <a:pt x="5546" y="1860"/>
                  <a:pt x="5703" y="1702"/>
                  <a:pt x="5861" y="1702"/>
                </a:cubicBezTo>
                <a:close/>
                <a:moveTo>
                  <a:pt x="1733" y="1324"/>
                </a:moveTo>
                <a:cubicBezTo>
                  <a:pt x="1922" y="1324"/>
                  <a:pt x="2080" y="1482"/>
                  <a:pt x="2080" y="1702"/>
                </a:cubicBezTo>
                <a:lnTo>
                  <a:pt x="2080" y="3624"/>
                </a:lnTo>
                <a:cubicBezTo>
                  <a:pt x="2017" y="3687"/>
                  <a:pt x="1922" y="3781"/>
                  <a:pt x="1859" y="3907"/>
                </a:cubicBezTo>
                <a:cubicBezTo>
                  <a:pt x="1733" y="3687"/>
                  <a:pt x="1576" y="3529"/>
                  <a:pt x="1387" y="3435"/>
                </a:cubicBezTo>
                <a:lnTo>
                  <a:pt x="1387" y="1702"/>
                </a:lnTo>
                <a:cubicBezTo>
                  <a:pt x="1387" y="1482"/>
                  <a:pt x="1544" y="1324"/>
                  <a:pt x="1733" y="1324"/>
                </a:cubicBezTo>
                <a:close/>
                <a:moveTo>
                  <a:pt x="8665" y="1324"/>
                </a:moveTo>
                <a:cubicBezTo>
                  <a:pt x="8854" y="1324"/>
                  <a:pt x="9011" y="1482"/>
                  <a:pt x="9011" y="1702"/>
                </a:cubicBezTo>
                <a:lnTo>
                  <a:pt x="9011" y="3466"/>
                </a:lnTo>
                <a:cubicBezTo>
                  <a:pt x="8854" y="3592"/>
                  <a:pt x="8759" y="3750"/>
                  <a:pt x="8633" y="3907"/>
                </a:cubicBezTo>
                <a:cubicBezTo>
                  <a:pt x="8539" y="3781"/>
                  <a:pt x="8476" y="3687"/>
                  <a:pt x="8381" y="3592"/>
                </a:cubicBezTo>
                <a:lnTo>
                  <a:pt x="8349" y="3529"/>
                </a:lnTo>
                <a:lnTo>
                  <a:pt x="8349" y="1702"/>
                </a:lnTo>
                <a:cubicBezTo>
                  <a:pt x="8318" y="1482"/>
                  <a:pt x="8476" y="1324"/>
                  <a:pt x="8665" y="1324"/>
                </a:cubicBezTo>
                <a:close/>
                <a:moveTo>
                  <a:pt x="6774" y="3647"/>
                </a:moveTo>
                <a:cubicBezTo>
                  <a:pt x="7160" y="3647"/>
                  <a:pt x="7546" y="3797"/>
                  <a:pt x="7845" y="4096"/>
                </a:cubicBezTo>
                <a:cubicBezTo>
                  <a:pt x="8318" y="4569"/>
                  <a:pt x="8444" y="5294"/>
                  <a:pt x="8066" y="5892"/>
                </a:cubicBezTo>
                <a:cubicBezTo>
                  <a:pt x="7089" y="6176"/>
                  <a:pt x="6333" y="7058"/>
                  <a:pt x="6239" y="8098"/>
                </a:cubicBezTo>
                <a:lnTo>
                  <a:pt x="5199" y="9043"/>
                </a:lnTo>
                <a:lnTo>
                  <a:pt x="4128" y="8035"/>
                </a:lnTo>
                <a:cubicBezTo>
                  <a:pt x="4065" y="6995"/>
                  <a:pt x="3309" y="6144"/>
                  <a:pt x="2332" y="5892"/>
                </a:cubicBezTo>
                <a:cubicBezTo>
                  <a:pt x="1985" y="5325"/>
                  <a:pt x="2112" y="4569"/>
                  <a:pt x="2553" y="4096"/>
                </a:cubicBezTo>
                <a:cubicBezTo>
                  <a:pt x="2836" y="3813"/>
                  <a:pt x="3246" y="3655"/>
                  <a:pt x="3624" y="3655"/>
                </a:cubicBezTo>
                <a:cubicBezTo>
                  <a:pt x="4033" y="3655"/>
                  <a:pt x="4411" y="3813"/>
                  <a:pt x="4695" y="4096"/>
                </a:cubicBezTo>
                <a:lnTo>
                  <a:pt x="4915" y="4317"/>
                </a:lnTo>
                <a:lnTo>
                  <a:pt x="4978" y="4348"/>
                </a:lnTo>
                <a:cubicBezTo>
                  <a:pt x="5026" y="4411"/>
                  <a:pt x="5112" y="4443"/>
                  <a:pt x="5203" y="4443"/>
                </a:cubicBezTo>
                <a:cubicBezTo>
                  <a:pt x="5294" y="4443"/>
                  <a:pt x="5388" y="4411"/>
                  <a:pt x="5451" y="4348"/>
                </a:cubicBezTo>
                <a:lnTo>
                  <a:pt x="5703" y="4096"/>
                </a:lnTo>
                <a:cubicBezTo>
                  <a:pt x="6002" y="3797"/>
                  <a:pt x="6388" y="3647"/>
                  <a:pt x="6774" y="3647"/>
                </a:cubicBezTo>
                <a:close/>
                <a:moveTo>
                  <a:pt x="662" y="3813"/>
                </a:moveTo>
                <a:cubicBezTo>
                  <a:pt x="1103" y="3970"/>
                  <a:pt x="1418" y="4380"/>
                  <a:pt x="1418" y="4884"/>
                </a:cubicBezTo>
                <a:lnTo>
                  <a:pt x="1418" y="6176"/>
                </a:lnTo>
                <a:cubicBezTo>
                  <a:pt x="1418" y="6365"/>
                  <a:pt x="1576" y="6522"/>
                  <a:pt x="1765" y="6522"/>
                </a:cubicBezTo>
                <a:cubicBezTo>
                  <a:pt x="2679" y="6522"/>
                  <a:pt x="3435" y="7247"/>
                  <a:pt x="3435" y="8161"/>
                </a:cubicBezTo>
                <a:lnTo>
                  <a:pt x="3435" y="8224"/>
                </a:lnTo>
                <a:lnTo>
                  <a:pt x="3435" y="8980"/>
                </a:lnTo>
                <a:cubicBezTo>
                  <a:pt x="3435" y="9169"/>
                  <a:pt x="3592" y="9326"/>
                  <a:pt x="3781" y="9326"/>
                </a:cubicBezTo>
                <a:cubicBezTo>
                  <a:pt x="3970" y="9326"/>
                  <a:pt x="4128" y="9169"/>
                  <a:pt x="4128" y="8980"/>
                </a:cubicBezTo>
                <a:lnTo>
                  <a:pt x="4852" y="9610"/>
                </a:lnTo>
                <a:lnTo>
                  <a:pt x="4852" y="11059"/>
                </a:lnTo>
                <a:lnTo>
                  <a:pt x="2080" y="11059"/>
                </a:lnTo>
                <a:lnTo>
                  <a:pt x="2080" y="9925"/>
                </a:lnTo>
                <a:cubicBezTo>
                  <a:pt x="2080" y="9673"/>
                  <a:pt x="1985" y="9421"/>
                  <a:pt x="1765" y="9200"/>
                </a:cubicBezTo>
                <a:lnTo>
                  <a:pt x="1198" y="8633"/>
                </a:lnTo>
                <a:cubicBezTo>
                  <a:pt x="883" y="8287"/>
                  <a:pt x="662" y="7877"/>
                  <a:pt x="662" y="7404"/>
                </a:cubicBezTo>
                <a:lnTo>
                  <a:pt x="662" y="3813"/>
                </a:lnTo>
                <a:close/>
                <a:moveTo>
                  <a:pt x="9767" y="3844"/>
                </a:moveTo>
                <a:lnTo>
                  <a:pt x="9767" y="7436"/>
                </a:lnTo>
                <a:cubicBezTo>
                  <a:pt x="9767" y="7909"/>
                  <a:pt x="9578" y="8350"/>
                  <a:pt x="9263" y="8665"/>
                </a:cubicBezTo>
                <a:lnTo>
                  <a:pt x="8665" y="9263"/>
                </a:lnTo>
                <a:cubicBezTo>
                  <a:pt x="8476" y="9452"/>
                  <a:pt x="8349" y="9704"/>
                  <a:pt x="8349" y="9988"/>
                </a:cubicBezTo>
                <a:lnTo>
                  <a:pt x="8349" y="11153"/>
                </a:lnTo>
                <a:lnTo>
                  <a:pt x="5514" y="11153"/>
                </a:lnTo>
                <a:lnTo>
                  <a:pt x="5514" y="9736"/>
                </a:lnTo>
                <a:lnTo>
                  <a:pt x="6239" y="9043"/>
                </a:lnTo>
                <a:cubicBezTo>
                  <a:pt x="6270" y="9200"/>
                  <a:pt x="6396" y="9326"/>
                  <a:pt x="6585" y="9326"/>
                </a:cubicBezTo>
                <a:cubicBezTo>
                  <a:pt x="6774" y="9326"/>
                  <a:pt x="6932" y="9169"/>
                  <a:pt x="6932" y="8980"/>
                </a:cubicBezTo>
                <a:lnTo>
                  <a:pt x="6932" y="8255"/>
                </a:lnTo>
                <a:cubicBezTo>
                  <a:pt x="6932" y="7404"/>
                  <a:pt x="7530" y="6711"/>
                  <a:pt x="8349" y="6554"/>
                </a:cubicBezTo>
                <a:lnTo>
                  <a:pt x="8665" y="6554"/>
                </a:lnTo>
                <a:cubicBezTo>
                  <a:pt x="8854" y="6554"/>
                  <a:pt x="9011" y="6396"/>
                  <a:pt x="9011" y="6207"/>
                </a:cubicBezTo>
                <a:lnTo>
                  <a:pt x="9011" y="4916"/>
                </a:lnTo>
                <a:cubicBezTo>
                  <a:pt x="9011" y="4443"/>
                  <a:pt x="9326" y="4002"/>
                  <a:pt x="9767" y="3844"/>
                </a:cubicBezTo>
                <a:close/>
                <a:moveTo>
                  <a:pt x="3120" y="1"/>
                </a:moveTo>
                <a:cubicBezTo>
                  <a:pt x="2647" y="1"/>
                  <a:pt x="2238" y="316"/>
                  <a:pt x="2143" y="757"/>
                </a:cubicBezTo>
                <a:cubicBezTo>
                  <a:pt x="2017" y="694"/>
                  <a:pt x="1891" y="662"/>
                  <a:pt x="1733" y="662"/>
                </a:cubicBezTo>
                <a:cubicBezTo>
                  <a:pt x="1135" y="662"/>
                  <a:pt x="725" y="1135"/>
                  <a:pt x="725" y="1702"/>
                </a:cubicBezTo>
                <a:lnTo>
                  <a:pt x="725" y="3120"/>
                </a:lnTo>
                <a:cubicBezTo>
                  <a:pt x="599" y="3057"/>
                  <a:pt x="473" y="3057"/>
                  <a:pt x="347" y="3057"/>
                </a:cubicBezTo>
                <a:cubicBezTo>
                  <a:pt x="158" y="3057"/>
                  <a:pt x="1" y="3214"/>
                  <a:pt x="1" y="3435"/>
                </a:cubicBezTo>
                <a:lnTo>
                  <a:pt x="1" y="7436"/>
                </a:lnTo>
                <a:cubicBezTo>
                  <a:pt x="1" y="8066"/>
                  <a:pt x="253" y="8696"/>
                  <a:pt x="725" y="9169"/>
                </a:cubicBezTo>
                <a:lnTo>
                  <a:pt x="1292" y="9767"/>
                </a:lnTo>
                <a:cubicBezTo>
                  <a:pt x="1387" y="9830"/>
                  <a:pt x="1418" y="9925"/>
                  <a:pt x="1418" y="9988"/>
                </a:cubicBezTo>
                <a:lnTo>
                  <a:pt x="1418" y="11153"/>
                </a:lnTo>
                <a:lnTo>
                  <a:pt x="1072" y="11153"/>
                </a:lnTo>
                <a:cubicBezTo>
                  <a:pt x="883" y="11153"/>
                  <a:pt x="725" y="11311"/>
                  <a:pt x="725" y="11500"/>
                </a:cubicBezTo>
                <a:cubicBezTo>
                  <a:pt x="725" y="11689"/>
                  <a:pt x="883" y="11847"/>
                  <a:pt x="1072" y="11847"/>
                </a:cubicBezTo>
                <a:lnTo>
                  <a:pt x="9389" y="11847"/>
                </a:lnTo>
                <a:cubicBezTo>
                  <a:pt x="9578" y="11847"/>
                  <a:pt x="9736" y="11689"/>
                  <a:pt x="9736" y="11500"/>
                </a:cubicBezTo>
                <a:cubicBezTo>
                  <a:pt x="9736" y="11311"/>
                  <a:pt x="9578" y="11153"/>
                  <a:pt x="9389" y="11153"/>
                </a:cubicBezTo>
                <a:lnTo>
                  <a:pt x="9106" y="11153"/>
                </a:lnTo>
                <a:lnTo>
                  <a:pt x="9106" y="9988"/>
                </a:lnTo>
                <a:cubicBezTo>
                  <a:pt x="9106" y="9925"/>
                  <a:pt x="9137" y="9799"/>
                  <a:pt x="9232" y="9767"/>
                </a:cubicBezTo>
                <a:lnTo>
                  <a:pt x="9830" y="9169"/>
                </a:lnTo>
                <a:cubicBezTo>
                  <a:pt x="10271" y="8696"/>
                  <a:pt x="10523" y="8098"/>
                  <a:pt x="10523" y="7436"/>
                </a:cubicBezTo>
                <a:lnTo>
                  <a:pt x="10523" y="3466"/>
                </a:lnTo>
                <a:cubicBezTo>
                  <a:pt x="10492" y="3214"/>
                  <a:pt x="10334" y="3057"/>
                  <a:pt x="10114" y="3057"/>
                </a:cubicBezTo>
                <a:cubicBezTo>
                  <a:pt x="9956" y="3057"/>
                  <a:pt x="9862" y="3057"/>
                  <a:pt x="9704" y="3120"/>
                </a:cubicBezTo>
                <a:lnTo>
                  <a:pt x="9704" y="1702"/>
                </a:lnTo>
                <a:cubicBezTo>
                  <a:pt x="9704" y="1103"/>
                  <a:pt x="9232" y="662"/>
                  <a:pt x="8665" y="662"/>
                </a:cubicBezTo>
                <a:cubicBezTo>
                  <a:pt x="8539" y="662"/>
                  <a:pt x="8413" y="694"/>
                  <a:pt x="8286" y="757"/>
                </a:cubicBezTo>
                <a:cubicBezTo>
                  <a:pt x="8160" y="316"/>
                  <a:pt x="7751" y="1"/>
                  <a:pt x="7278" y="1"/>
                </a:cubicBezTo>
                <a:cubicBezTo>
                  <a:pt x="6711" y="1"/>
                  <a:pt x="6270" y="473"/>
                  <a:pt x="6270" y="1009"/>
                </a:cubicBezTo>
                <a:lnTo>
                  <a:pt x="6270" y="1103"/>
                </a:lnTo>
                <a:cubicBezTo>
                  <a:pt x="6144" y="1072"/>
                  <a:pt x="6050" y="1009"/>
                  <a:pt x="5924" y="1009"/>
                </a:cubicBezTo>
                <a:cubicBezTo>
                  <a:pt x="5640" y="1009"/>
                  <a:pt x="5388" y="1135"/>
                  <a:pt x="5199" y="1292"/>
                </a:cubicBezTo>
                <a:cubicBezTo>
                  <a:pt x="5010" y="1135"/>
                  <a:pt x="4758" y="1009"/>
                  <a:pt x="4506" y="1009"/>
                </a:cubicBezTo>
                <a:cubicBezTo>
                  <a:pt x="4380" y="1009"/>
                  <a:pt x="4254" y="1072"/>
                  <a:pt x="4128" y="1103"/>
                </a:cubicBezTo>
                <a:lnTo>
                  <a:pt x="4128" y="1009"/>
                </a:lnTo>
                <a:cubicBezTo>
                  <a:pt x="4128" y="442"/>
                  <a:pt x="3655" y="1"/>
                  <a:pt x="3120" y="1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31" name="Google Shape;7431;p51"/>
          <p:cNvSpPr/>
          <p:nvPr/>
        </p:nvSpPr>
        <p:spPr>
          <a:xfrm>
            <a:off x="1437367" y="2112159"/>
            <a:ext cx="338477" cy="334689"/>
          </a:xfrm>
          <a:custGeom>
            <a:avLst/>
            <a:gdLst/>
            <a:ahLst/>
            <a:cxnLst/>
            <a:rect l="l" t="t" r="r" b="b"/>
            <a:pathLst>
              <a:path w="11973" h="11839" extrusionOk="0">
                <a:moveTo>
                  <a:pt x="9322" y="655"/>
                </a:moveTo>
                <a:cubicBezTo>
                  <a:pt x="9413" y="655"/>
                  <a:pt x="9499" y="686"/>
                  <a:pt x="9547" y="749"/>
                </a:cubicBezTo>
                <a:lnTo>
                  <a:pt x="11027" y="2198"/>
                </a:lnTo>
                <a:cubicBezTo>
                  <a:pt x="11122" y="2324"/>
                  <a:pt x="11122" y="2545"/>
                  <a:pt x="11027" y="2671"/>
                </a:cubicBezTo>
                <a:cubicBezTo>
                  <a:pt x="10964" y="2718"/>
                  <a:pt x="10870" y="2742"/>
                  <a:pt x="10779" y="2742"/>
                </a:cubicBezTo>
                <a:cubicBezTo>
                  <a:pt x="10689" y="2742"/>
                  <a:pt x="10602" y="2718"/>
                  <a:pt x="10555" y="2671"/>
                </a:cubicBezTo>
                <a:lnTo>
                  <a:pt x="10303" y="2419"/>
                </a:lnTo>
                <a:lnTo>
                  <a:pt x="9074" y="1190"/>
                </a:lnTo>
                <a:cubicBezTo>
                  <a:pt x="8916" y="1096"/>
                  <a:pt x="8916" y="907"/>
                  <a:pt x="9074" y="749"/>
                </a:cubicBezTo>
                <a:cubicBezTo>
                  <a:pt x="9137" y="686"/>
                  <a:pt x="9232" y="655"/>
                  <a:pt x="9322" y="655"/>
                </a:cubicBezTo>
                <a:close/>
                <a:moveTo>
                  <a:pt x="9106" y="2230"/>
                </a:moveTo>
                <a:lnTo>
                  <a:pt x="9547" y="2702"/>
                </a:lnTo>
                <a:lnTo>
                  <a:pt x="9011" y="3270"/>
                </a:lnTo>
                <a:lnTo>
                  <a:pt x="8538" y="2797"/>
                </a:lnTo>
                <a:lnTo>
                  <a:pt x="9106" y="2230"/>
                </a:lnTo>
                <a:close/>
                <a:moveTo>
                  <a:pt x="6333" y="1694"/>
                </a:moveTo>
                <a:cubicBezTo>
                  <a:pt x="6396" y="1694"/>
                  <a:pt x="6522" y="1726"/>
                  <a:pt x="6554" y="1789"/>
                </a:cubicBezTo>
                <a:lnTo>
                  <a:pt x="8759" y="3994"/>
                </a:lnTo>
                <a:lnTo>
                  <a:pt x="9988" y="5223"/>
                </a:lnTo>
                <a:cubicBezTo>
                  <a:pt x="10082" y="5254"/>
                  <a:pt x="10114" y="5349"/>
                  <a:pt x="10114" y="5475"/>
                </a:cubicBezTo>
                <a:cubicBezTo>
                  <a:pt x="10114" y="5538"/>
                  <a:pt x="10082" y="5664"/>
                  <a:pt x="9988" y="5695"/>
                </a:cubicBezTo>
                <a:cubicBezTo>
                  <a:pt x="9925" y="5727"/>
                  <a:pt x="9830" y="5821"/>
                  <a:pt x="9767" y="5821"/>
                </a:cubicBezTo>
                <a:cubicBezTo>
                  <a:pt x="9673" y="5821"/>
                  <a:pt x="9547" y="5790"/>
                  <a:pt x="9515" y="5695"/>
                </a:cubicBezTo>
                <a:lnTo>
                  <a:pt x="6081" y="2261"/>
                </a:lnTo>
                <a:cubicBezTo>
                  <a:pt x="6018" y="2198"/>
                  <a:pt x="5987" y="2104"/>
                  <a:pt x="5987" y="2041"/>
                </a:cubicBezTo>
                <a:cubicBezTo>
                  <a:pt x="5987" y="1946"/>
                  <a:pt x="6018" y="1852"/>
                  <a:pt x="6081" y="1789"/>
                </a:cubicBezTo>
                <a:cubicBezTo>
                  <a:pt x="6176" y="1726"/>
                  <a:pt x="6239" y="1694"/>
                  <a:pt x="6333" y="1694"/>
                </a:cubicBezTo>
                <a:close/>
                <a:moveTo>
                  <a:pt x="6333" y="3459"/>
                </a:moveTo>
                <a:lnTo>
                  <a:pt x="8286" y="5412"/>
                </a:lnTo>
                <a:lnTo>
                  <a:pt x="7782" y="5947"/>
                </a:lnTo>
                <a:lnTo>
                  <a:pt x="7026" y="5191"/>
                </a:lnTo>
                <a:cubicBezTo>
                  <a:pt x="6979" y="5128"/>
                  <a:pt x="6892" y="5097"/>
                  <a:pt x="6802" y="5097"/>
                </a:cubicBezTo>
                <a:cubicBezTo>
                  <a:pt x="6711" y="5097"/>
                  <a:pt x="6617" y="5128"/>
                  <a:pt x="6554" y="5191"/>
                </a:cubicBezTo>
                <a:cubicBezTo>
                  <a:pt x="6459" y="5317"/>
                  <a:pt x="6459" y="5538"/>
                  <a:pt x="6554" y="5664"/>
                </a:cubicBezTo>
                <a:lnTo>
                  <a:pt x="7310" y="6420"/>
                </a:lnTo>
                <a:lnTo>
                  <a:pt x="6837" y="6893"/>
                </a:lnTo>
                <a:lnTo>
                  <a:pt x="4884" y="4908"/>
                </a:lnTo>
                <a:lnTo>
                  <a:pt x="6333" y="3459"/>
                </a:lnTo>
                <a:close/>
                <a:moveTo>
                  <a:pt x="4348" y="5506"/>
                </a:moveTo>
                <a:lnTo>
                  <a:pt x="6333" y="7460"/>
                </a:lnTo>
                <a:lnTo>
                  <a:pt x="5860" y="7932"/>
                </a:lnTo>
                <a:lnTo>
                  <a:pt x="5388" y="7460"/>
                </a:lnTo>
                <a:cubicBezTo>
                  <a:pt x="5325" y="7412"/>
                  <a:pt x="5238" y="7389"/>
                  <a:pt x="5152" y="7389"/>
                </a:cubicBezTo>
                <a:cubicBezTo>
                  <a:pt x="5065" y="7389"/>
                  <a:pt x="4978" y="7412"/>
                  <a:pt x="4915" y="7460"/>
                </a:cubicBezTo>
                <a:cubicBezTo>
                  <a:pt x="4789" y="7586"/>
                  <a:pt x="4789" y="7838"/>
                  <a:pt x="4915" y="7932"/>
                </a:cubicBezTo>
                <a:lnTo>
                  <a:pt x="5388" y="8405"/>
                </a:lnTo>
                <a:lnTo>
                  <a:pt x="5167" y="8657"/>
                </a:lnTo>
                <a:cubicBezTo>
                  <a:pt x="4915" y="8846"/>
                  <a:pt x="4632" y="8940"/>
                  <a:pt x="4360" y="8940"/>
                </a:cubicBezTo>
                <a:cubicBezTo>
                  <a:pt x="4088" y="8940"/>
                  <a:pt x="3828" y="8846"/>
                  <a:pt x="3624" y="8657"/>
                </a:cubicBezTo>
                <a:lnTo>
                  <a:pt x="3151" y="8184"/>
                </a:lnTo>
                <a:cubicBezTo>
                  <a:pt x="2742" y="7775"/>
                  <a:pt x="2742" y="7113"/>
                  <a:pt x="3151" y="6735"/>
                </a:cubicBezTo>
                <a:lnTo>
                  <a:pt x="4348" y="5506"/>
                </a:lnTo>
                <a:close/>
                <a:moveTo>
                  <a:pt x="2678" y="8657"/>
                </a:moveTo>
                <a:lnTo>
                  <a:pt x="3151" y="9129"/>
                </a:lnTo>
                <a:lnTo>
                  <a:pt x="2899" y="9350"/>
                </a:lnTo>
                <a:cubicBezTo>
                  <a:pt x="2836" y="9413"/>
                  <a:pt x="2749" y="9444"/>
                  <a:pt x="2663" y="9444"/>
                </a:cubicBezTo>
                <a:cubicBezTo>
                  <a:pt x="2576" y="9444"/>
                  <a:pt x="2489" y="9413"/>
                  <a:pt x="2426" y="9350"/>
                </a:cubicBezTo>
                <a:cubicBezTo>
                  <a:pt x="2300" y="9255"/>
                  <a:pt x="2300" y="9003"/>
                  <a:pt x="2426" y="8877"/>
                </a:cubicBezTo>
                <a:lnTo>
                  <a:pt x="2678" y="8657"/>
                </a:lnTo>
                <a:close/>
                <a:moveTo>
                  <a:pt x="9389" y="1"/>
                </a:moveTo>
                <a:cubicBezTo>
                  <a:pt x="9121" y="1"/>
                  <a:pt x="8853" y="103"/>
                  <a:pt x="8664" y="308"/>
                </a:cubicBezTo>
                <a:cubicBezTo>
                  <a:pt x="8255" y="686"/>
                  <a:pt x="8255" y="1379"/>
                  <a:pt x="8664" y="1757"/>
                </a:cubicBezTo>
                <a:lnTo>
                  <a:pt x="8097" y="2324"/>
                </a:lnTo>
                <a:lnTo>
                  <a:pt x="7121" y="1316"/>
                </a:lnTo>
                <a:cubicBezTo>
                  <a:pt x="6932" y="1127"/>
                  <a:pt x="6648" y="1001"/>
                  <a:pt x="6365" y="1001"/>
                </a:cubicBezTo>
                <a:cubicBezTo>
                  <a:pt x="6081" y="1001"/>
                  <a:pt x="5829" y="1127"/>
                  <a:pt x="5608" y="1316"/>
                </a:cubicBezTo>
                <a:cubicBezTo>
                  <a:pt x="5419" y="1537"/>
                  <a:pt x="5293" y="1789"/>
                  <a:pt x="5293" y="2072"/>
                </a:cubicBezTo>
                <a:cubicBezTo>
                  <a:pt x="5293" y="2356"/>
                  <a:pt x="5419" y="2639"/>
                  <a:pt x="5608" y="2828"/>
                </a:cubicBezTo>
                <a:lnTo>
                  <a:pt x="5860" y="3049"/>
                </a:lnTo>
                <a:lnTo>
                  <a:pt x="2678" y="6263"/>
                </a:lnTo>
                <a:cubicBezTo>
                  <a:pt x="2143" y="6767"/>
                  <a:pt x="2048" y="7460"/>
                  <a:pt x="2269" y="8090"/>
                </a:cubicBezTo>
                <a:lnTo>
                  <a:pt x="1922" y="8468"/>
                </a:lnTo>
                <a:cubicBezTo>
                  <a:pt x="1607" y="8783"/>
                  <a:pt x="1513" y="9255"/>
                  <a:pt x="1733" y="9634"/>
                </a:cubicBezTo>
                <a:lnTo>
                  <a:pt x="95" y="11240"/>
                </a:lnTo>
                <a:cubicBezTo>
                  <a:pt x="1" y="11366"/>
                  <a:pt x="1" y="11618"/>
                  <a:pt x="95" y="11713"/>
                </a:cubicBezTo>
                <a:cubicBezTo>
                  <a:pt x="190" y="11807"/>
                  <a:pt x="284" y="11839"/>
                  <a:pt x="347" y="11839"/>
                </a:cubicBezTo>
                <a:cubicBezTo>
                  <a:pt x="410" y="11839"/>
                  <a:pt x="536" y="11807"/>
                  <a:pt x="568" y="11713"/>
                </a:cubicBezTo>
                <a:lnTo>
                  <a:pt x="2206" y="10106"/>
                </a:lnTo>
                <a:cubicBezTo>
                  <a:pt x="2363" y="10201"/>
                  <a:pt x="2458" y="10232"/>
                  <a:pt x="2615" y="10232"/>
                </a:cubicBezTo>
                <a:cubicBezTo>
                  <a:pt x="2899" y="10232"/>
                  <a:pt x="3183" y="10106"/>
                  <a:pt x="3372" y="9917"/>
                </a:cubicBezTo>
                <a:lnTo>
                  <a:pt x="3718" y="9571"/>
                </a:lnTo>
                <a:cubicBezTo>
                  <a:pt x="3939" y="9634"/>
                  <a:pt x="4159" y="9665"/>
                  <a:pt x="4348" y="9665"/>
                </a:cubicBezTo>
                <a:cubicBezTo>
                  <a:pt x="4789" y="9665"/>
                  <a:pt x="5262" y="9508"/>
                  <a:pt x="5577" y="9161"/>
                </a:cubicBezTo>
                <a:lnTo>
                  <a:pt x="8759" y="5979"/>
                </a:lnTo>
                <a:lnTo>
                  <a:pt x="9011" y="6199"/>
                </a:lnTo>
                <a:cubicBezTo>
                  <a:pt x="9200" y="6420"/>
                  <a:pt x="9484" y="6515"/>
                  <a:pt x="9767" y="6515"/>
                </a:cubicBezTo>
                <a:cubicBezTo>
                  <a:pt x="10019" y="6515"/>
                  <a:pt x="10303" y="6420"/>
                  <a:pt x="10492" y="6199"/>
                </a:cubicBezTo>
                <a:cubicBezTo>
                  <a:pt x="10712" y="6010"/>
                  <a:pt x="10807" y="5727"/>
                  <a:pt x="10807" y="5475"/>
                </a:cubicBezTo>
                <a:cubicBezTo>
                  <a:pt x="10807" y="5191"/>
                  <a:pt x="10712" y="4908"/>
                  <a:pt x="10492" y="4719"/>
                </a:cubicBezTo>
                <a:lnTo>
                  <a:pt x="9515" y="3711"/>
                </a:lnTo>
                <a:lnTo>
                  <a:pt x="10082" y="3207"/>
                </a:lnTo>
                <a:cubicBezTo>
                  <a:pt x="10271" y="3427"/>
                  <a:pt x="10555" y="3522"/>
                  <a:pt x="10807" y="3522"/>
                </a:cubicBezTo>
                <a:cubicBezTo>
                  <a:pt x="11090" y="3522"/>
                  <a:pt x="11374" y="3427"/>
                  <a:pt x="11563" y="3207"/>
                </a:cubicBezTo>
                <a:cubicBezTo>
                  <a:pt x="11972" y="2828"/>
                  <a:pt x="11972" y="2167"/>
                  <a:pt x="11563" y="1757"/>
                </a:cubicBezTo>
                <a:lnTo>
                  <a:pt x="10114" y="308"/>
                </a:lnTo>
                <a:cubicBezTo>
                  <a:pt x="9925" y="103"/>
                  <a:pt x="9657" y="1"/>
                  <a:pt x="9389" y="1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432" name="Google Shape;7432;p51"/>
          <p:cNvGrpSpPr/>
          <p:nvPr/>
        </p:nvGrpSpPr>
        <p:grpSpPr>
          <a:xfrm>
            <a:off x="1498540" y="2529344"/>
            <a:ext cx="215559" cy="334915"/>
            <a:chOff x="-28043900" y="2701925"/>
            <a:chExt cx="190625" cy="296175"/>
          </a:xfrm>
          <a:solidFill>
            <a:srgbClr val="171536"/>
          </a:solidFill>
        </p:grpSpPr>
        <p:sp>
          <p:nvSpPr>
            <p:cNvPr id="7433" name="Google Shape;7433;p51"/>
            <p:cNvSpPr/>
            <p:nvPr/>
          </p:nvSpPr>
          <p:spPr>
            <a:xfrm>
              <a:off x="-28043900" y="2701925"/>
              <a:ext cx="190625" cy="296175"/>
            </a:xfrm>
            <a:custGeom>
              <a:avLst/>
              <a:gdLst/>
              <a:ahLst/>
              <a:cxnLst/>
              <a:rect l="l" t="t" r="r" b="b"/>
              <a:pathLst>
                <a:path w="7625" h="11847" extrusionOk="0">
                  <a:moveTo>
                    <a:pt x="5136" y="662"/>
                  </a:moveTo>
                  <a:cubicBezTo>
                    <a:pt x="5325" y="662"/>
                    <a:pt x="5483" y="820"/>
                    <a:pt x="5483" y="1009"/>
                  </a:cubicBezTo>
                  <a:cubicBezTo>
                    <a:pt x="5483" y="1198"/>
                    <a:pt x="5325" y="1356"/>
                    <a:pt x="5136" y="1356"/>
                  </a:cubicBezTo>
                  <a:lnTo>
                    <a:pt x="2364" y="1356"/>
                  </a:lnTo>
                  <a:cubicBezTo>
                    <a:pt x="2175" y="1356"/>
                    <a:pt x="2017" y="1198"/>
                    <a:pt x="2017" y="1009"/>
                  </a:cubicBezTo>
                  <a:cubicBezTo>
                    <a:pt x="2017" y="820"/>
                    <a:pt x="2175" y="662"/>
                    <a:pt x="2364" y="662"/>
                  </a:cubicBezTo>
                  <a:close/>
                  <a:moveTo>
                    <a:pt x="4790" y="2080"/>
                  </a:moveTo>
                  <a:lnTo>
                    <a:pt x="4790" y="4411"/>
                  </a:lnTo>
                  <a:cubicBezTo>
                    <a:pt x="4790" y="4758"/>
                    <a:pt x="4979" y="5105"/>
                    <a:pt x="5294" y="5294"/>
                  </a:cubicBezTo>
                  <a:cubicBezTo>
                    <a:pt x="6113" y="5766"/>
                    <a:pt x="6680" y="6554"/>
                    <a:pt x="6837" y="7499"/>
                  </a:cubicBezTo>
                  <a:cubicBezTo>
                    <a:pt x="6504" y="7632"/>
                    <a:pt x="6166" y="7699"/>
                    <a:pt x="5828" y="7699"/>
                  </a:cubicBezTo>
                  <a:cubicBezTo>
                    <a:pt x="5207" y="7699"/>
                    <a:pt x="4582" y="7475"/>
                    <a:pt x="3971" y="7026"/>
                  </a:cubicBezTo>
                  <a:cubicBezTo>
                    <a:pt x="3372" y="6648"/>
                    <a:pt x="2773" y="6396"/>
                    <a:pt x="2143" y="6333"/>
                  </a:cubicBezTo>
                  <a:cubicBezTo>
                    <a:pt x="1970" y="6318"/>
                    <a:pt x="1805" y="6310"/>
                    <a:pt x="1639" y="6310"/>
                  </a:cubicBezTo>
                  <a:cubicBezTo>
                    <a:pt x="1474" y="6310"/>
                    <a:pt x="1308" y="6318"/>
                    <a:pt x="1135" y="6333"/>
                  </a:cubicBezTo>
                  <a:cubicBezTo>
                    <a:pt x="1387" y="5892"/>
                    <a:pt x="1734" y="5546"/>
                    <a:pt x="2175" y="5294"/>
                  </a:cubicBezTo>
                  <a:cubicBezTo>
                    <a:pt x="2490" y="5105"/>
                    <a:pt x="2679" y="4790"/>
                    <a:pt x="2679" y="4443"/>
                  </a:cubicBezTo>
                  <a:lnTo>
                    <a:pt x="2679" y="2080"/>
                  </a:lnTo>
                  <a:close/>
                  <a:moveTo>
                    <a:pt x="1670" y="6939"/>
                  </a:moveTo>
                  <a:cubicBezTo>
                    <a:pt x="2308" y="6939"/>
                    <a:pt x="2942" y="7156"/>
                    <a:pt x="3561" y="7562"/>
                  </a:cubicBezTo>
                  <a:cubicBezTo>
                    <a:pt x="4160" y="7940"/>
                    <a:pt x="4790" y="8192"/>
                    <a:pt x="5420" y="8255"/>
                  </a:cubicBezTo>
                  <a:cubicBezTo>
                    <a:pt x="5577" y="8255"/>
                    <a:pt x="5672" y="8287"/>
                    <a:pt x="5829" y="8287"/>
                  </a:cubicBezTo>
                  <a:cubicBezTo>
                    <a:pt x="6207" y="8287"/>
                    <a:pt x="6554" y="8255"/>
                    <a:pt x="6869" y="8129"/>
                  </a:cubicBezTo>
                  <a:lnTo>
                    <a:pt x="6869" y="8129"/>
                  </a:lnTo>
                  <a:cubicBezTo>
                    <a:pt x="6869" y="8255"/>
                    <a:pt x="6837" y="8381"/>
                    <a:pt x="6837" y="8507"/>
                  </a:cubicBezTo>
                  <a:cubicBezTo>
                    <a:pt x="6585" y="9799"/>
                    <a:pt x="5640" y="10807"/>
                    <a:pt x="4412" y="11059"/>
                  </a:cubicBezTo>
                  <a:cubicBezTo>
                    <a:pt x="4192" y="11103"/>
                    <a:pt x="3970" y="11125"/>
                    <a:pt x="3750" y="11125"/>
                  </a:cubicBezTo>
                  <a:cubicBezTo>
                    <a:pt x="3027" y="11125"/>
                    <a:pt x="2328" y="10888"/>
                    <a:pt x="1797" y="10429"/>
                  </a:cubicBezTo>
                  <a:cubicBezTo>
                    <a:pt x="1041" y="9830"/>
                    <a:pt x="631" y="8917"/>
                    <a:pt x="631" y="7972"/>
                  </a:cubicBezTo>
                  <a:cubicBezTo>
                    <a:pt x="631" y="7656"/>
                    <a:pt x="694" y="7404"/>
                    <a:pt x="757" y="7089"/>
                  </a:cubicBezTo>
                  <a:cubicBezTo>
                    <a:pt x="1062" y="6988"/>
                    <a:pt x="1366" y="6939"/>
                    <a:pt x="1670" y="6939"/>
                  </a:cubicBezTo>
                  <a:close/>
                  <a:moveTo>
                    <a:pt x="2427" y="1"/>
                  </a:moveTo>
                  <a:cubicBezTo>
                    <a:pt x="1828" y="1"/>
                    <a:pt x="1387" y="473"/>
                    <a:pt x="1387" y="1009"/>
                  </a:cubicBezTo>
                  <a:cubicBezTo>
                    <a:pt x="1387" y="1450"/>
                    <a:pt x="1671" y="1828"/>
                    <a:pt x="2112" y="1986"/>
                  </a:cubicBezTo>
                  <a:lnTo>
                    <a:pt x="2112" y="4443"/>
                  </a:lnTo>
                  <a:cubicBezTo>
                    <a:pt x="2112" y="4569"/>
                    <a:pt x="2017" y="4632"/>
                    <a:pt x="1891" y="4727"/>
                  </a:cubicBezTo>
                  <a:cubicBezTo>
                    <a:pt x="1356" y="5042"/>
                    <a:pt x="883" y="5514"/>
                    <a:pt x="536" y="6081"/>
                  </a:cubicBezTo>
                  <a:cubicBezTo>
                    <a:pt x="410" y="6302"/>
                    <a:pt x="284" y="6522"/>
                    <a:pt x="221" y="6711"/>
                  </a:cubicBezTo>
                  <a:lnTo>
                    <a:pt x="221" y="6743"/>
                  </a:lnTo>
                  <a:cubicBezTo>
                    <a:pt x="64" y="7152"/>
                    <a:pt x="1" y="7593"/>
                    <a:pt x="1" y="8003"/>
                  </a:cubicBezTo>
                  <a:cubicBezTo>
                    <a:pt x="1" y="9169"/>
                    <a:pt x="536" y="10271"/>
                    <a:pt x="1419" y="10964"/>
                  </a:cubicBezTo>
                  <a:cubicBezTo>
                    <a:pt x="2112" y="11532"/>
                    <a:pt x="2962" y="11847"/>
                    <a:pt x="3845" y="11847"/>
                  </a:cubicBezTo>
                  <a:cubicBezTo>
                    <a:pt x="4097" y="11847"/>
                    <a:pt x="4380" y="11784"/>
                    <a:pt x="4664" y="11752"/>
                  </a:cubicBezTo>
                  <a:cubicBezTo>
                    <a:pt x="5420" y="11595"/>
                    <a:pt x="6081" y="11248"/>
                    <a:pt x="6585" y="10681"/>
                  </a:cubicBezTo>
                  <a:cubicBezTo>
                    <a:pt x="7090" y="10145"/>
                    <a:pt x="7468" y="9484"/>
                    <a:pt x="7625" y="8728"/>
                  </a:cubicBezTo>
                  <a:cubicBezTo>
                    <a:pt x="7562" y="8350"/>
                    <a:pt x="7562" y="7972"/>
                    <a:pt x="7531" y="7656"/>
                  </a:cubicBezTo>
                  <a:cubicBezTo>
                    <a:pt x="7499" y="7184"/>
                    <a:pt x="7373" y="6743"/>
                    <a:pt x="7184" y="6333"/>
                  </a:cubicBezTo>
                  <a:cubicBezTo>
                    <a:pt x="6837" y="5609"/>
                    <a:pt x="6302" y="5073"/>
                    <a:pt x="5640" y="4664"/>
                  </a:cubicBezTo>
                  <a:cubicBezTo>
                    <a:pt x="5577" y="4632"/>
                    <a:pt x="5483" y="4506"/>
                    <a:pt x="5483" y="4411"/>
                  </a:cubicBezTo>
                  <a:lnTo>
                    <a:pt x="5483" y="1986"/>
                  </a:lnTo>
                  <a:cubicBezTo>
                    <a:pt x="5892" y="1828"/>
                    <a:pt x="6207" y="1482"/>
                    <a:pt x="6207" y="1009"/>
                  </a:cubicBezTo>
                  <a:cubicBezTo>
                    <a:pt x="6207" y="410"/>
                    <a:pt x="5735" y="1"/>
                    <a:pt x="516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4" name="Google Shape;7434;p51"/>
            <p:cNvSpPr/>
            <p:nvPr/>
          </p:nvSpPr>
          <p:spPr>
            <a:xfrm>
              <a:off x="-27976950" y="291065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79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1"/>
                    <a:pt x="37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5" name="Google Shape;7435;p51"/>
            <p:cNvSpPr/>
            <p:nvPr/>
          </p:nvSpPr>
          <p:spPr>
            <a:xfrm>
              <a:off x="-27924175" y="292797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6" name="Google Shape;7436;p51"/>
            <p:cNvSpPr/>
            <p:nvPr/>
          </p:nvSpPr>
          <p:spPr>
            <a:xfrm>
              <a:off x="-27976950" y="294610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79" y="693"/>
                  </a:cubicBezTo>
                  <a:cubicBezTo>
                    <a:pt x="568" y="693"/>
                    <a:pt x="725" y="536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7" name="Google Shape;7437;p51"/>
            <p:cNvSpPr/>
            <p:nvPr/>
          </p:nvSpPr>
          <p:spPr>
            <a:xfrm>
              <a:off x="-28010800" y="289332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0"/>
                  </a:moveTo>
                  <a:cubicBezTo>
                    <a:pt x="158" y="0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3" y="568"/>
                    <a:pt x="693" y="379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38" name="Google Shape;7438;p51"/>
          <p:cNvGrpSpPr/>
          <p:nvPr/>
        </p:nvGrpSpPr>
        <p:grpSpPr>
          <a:xfrm>
            <a:off x="3553468" y="1689485"/>
            <a:ext cx="334915" cy="334010"/>
            <a:chOff x="-26215025" y="1971025"/>
            <a:chExt cx="296175" cy="295375"/>
          </a:xfrm>
          <a:solidFill>
            <a:srgbClr val="171536"/>
          </a:solidFill>
        </p:grpSpPr>
        <p:sp>
          <p:nvSpPr>
            <p:cNvPr id="7439" name="Google Shape;7439;p51"/>
            <p:cNvSpPr/>
            <p:nvPr/>
          </p:nvSpPr>
          <p:spPr>
            <a:xfrm>
              <a:off x="-26092950" y="1971025"/>
              <a:ext cx="51225" cy="225275"/>
            </a:xfrm>
            <a:custGeom>
              <a:avLst/>
              <a:gdLst/>
              <a:ahLst/>
              <a:cxnLst/>
              <a:rect l="l" t="t" r="r" b="b"/>
              <a:pathLst>
                <a:path w="2049" h="9011" extrusionOk="0">
                  <a:moveTo>
                    <a:pt x="1009" y="7246"/>
                  </a:moveTo>
                  <a:cubicBezTo>
                    <a:pt x="1198" y="7593"/>
                    <a:pt x="1355" y="7877"/>
                    <a:pt x="1355" y="8003"/>
                  </a:cubicBezTo>
                  <a:cubicBezTo>
                    <a:pt x="1355" y="8192"/>
                    <a:pt x="1198" y="8349"/>
                    <a:pt x="1009" y="8349"/>
                  </a:cubicBezTo>
                  <a:cubicBezTo>
                    <a:pt x="820" y="8349"/>
                    <a:pt x="662" y="8192"/>
                    <a:pt x="662" y="8003"/>
                  </a:cubicBezTo>
                  <a:cubicBezTo>
                    <a:pt x="694" y="7877"/>
                    <a:pt x="820" y="7562"/>
                    <a:pt x="1009" y="7246"/>
                  </a:cubicBezTo>
                  <a:close/>
                  <a:moveTo>
                    <a:pt x="977" y="0"/>
                  </a:moveTo>
                  <a:cubicBezTo>
                    <a:pt x="788" y="0"/>
                    <a:pt x="631" y="158"/>
                    <a:pt x="631" y="347"/>
                  </a:cubicBezTo>
                  <a:lnTo>
                    <a:pt x="631" y="6490"/>
                  </a:lnTo>
                  <a:cubicBezTo>
                    <a:pt x="536" y="6616"/>
                    <a:pt x="410" y="6774"/>
                    <a:pt x="316" y="6963"/>
                  </a:cubicBezTo>
                  <a:cubicBezTo>
                    <a:pt x="32" y="7562"/>
                    <a:pt x="1" y="7845"/>
                    <a:pt x="1" y="8003"/>
                  </a:cubicBezTo>
                  <a:cubicBezTo>
                    <a:pt x="1" y="8601"/>
                    <a:pt x="473" y="9011"/>
                    <a:pt x="1009" y="9011"/>
                  </a:cubicBezTo>
                  <a:cubicBezTo>
                    <a:pt x="1576" y="9011"/>
                    <a:pt x="2048" y="8538"/>
                    <a:pt x="2048" y="8003"/>
                  </a:cubicBezTo>
                  <a:cubicBezTo>
                    <a:pt x="2048" y="7845"/>
                    <a:pt x="1985" y="7593"/>
                    <a:pt x="1639" y="6963"/>
                  </a:cubicBezTo>
                  <a:cubicBezTo>
                    <a:pt x="1513" y="6774"/>
                    <a:pt x="1418" y="6585"/>
                    <a:pt x="1324" y="6490"/>
                  </a:cubicBezTo>
                  <a:lnTo>
                    <a:pt x="1324" y="347"/>
                  </a:lnTo>
                  <a:cubicBezTo>
                    <a:pt x="1324" y="158"/>
                    <a:pt x="1166" y="0"/>
                    <a:pt x="97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0" name="Google Shape;7440;p51"/>
            <p:cNvSpPr/>
            <p:nvPr/>
          </p:nvSpPr>
          <p:spPr>
            <a:xfrm>
              <a:off x="-26179575" y="221440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1" name="Google Shape;7441;p51"/>
            <p:cNvSpPr/>
            <p:nvPr/>
          </p:nvSpPr>
          <p:spPr>
            <a:xfrm>
              <a:off x="-26163050" y="217895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2" name="Google Shape;7442;p51"/>
            <p:cNvSpPr/>
            <p:nvPr/>
          </p:nvSpPr>
          <p:spPr>
            <a:xfrm>
              <a:off x="-26145725" y="221440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79" y="693"/>
                  </a:cubicBezTo>
                  <a:cubicBezTo>
                    <a:pt x="568" y="693"/>
                    <a:pt x="725" y="536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3" name="Google Shape;7443;p51"/>
            <p:cNvSpPr/>
            <p:nvPr/>
          </p:nvSpPr>
          <p:spPr>
            <a:xfrm>
              <a:off x="-25988975" y="2178950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67" y="694"/>
                    <a:pt x="725" y="536"/>
                    <a:pt x="725" y="347"/>
                  </a:cubicBezTo>
                  <a:cubicBezTo>
                    <a:pt x="662" y="158"/>
                    <a:pt x="504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4" name="Google Shape;7444;p51"/>
            <p:cNvSpPr/>
            <p:nvPr/>
          </p:nvSpPr>
          <p:spPr>
            <a:xfrm>
              <a:off x="-26006300" y="221440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5" name="Google Shape;7445;p51"/>
            <p:cNvSpPr/>
            <p:nvPr/>
          </p:nvSpPr>
          <p:spPr>
            <a:xfrm>
              <a:off x="-25972450" y="221440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79" y="693"/>
                  </a:cubicBezTo>
                  <a:cubicBezTo>
                    <a:pt x="568" y="693"/>
                    <a:pt x="726" y="536"/>
                    <a:pt x="726" y="347"/>
                  </a:cubicBezTo>
                  <a:cubicBezTo>
                    <a:pt x="726" y="158"/>
                    <a:pt x="568" y="0"/>
                    <a:pt x="37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6" name="Google Shape;7446;p51"/>
            <p:cNvSpPr/>
            <p:nvPr/>
          </p:nvSpPr>
          <p:spPr>
            <a:xfrm>
              <a:off x="-26215025" y="2108850"/>
              <a:ext cx="296175" cy="157550"/>
            </a:xfrm>
            <a:custGeom>
              <a:avLst/>
              <a:gdLst/>
              <a:ahLst/>
              <a:cxnLst/>
              <a:rect l="l" t="t" r="r" b="b"/>
              <a:pathLst>
                <a:path w="11847" h="6302" extrusionOk="0">
                  <a:moveTo>
                    <a:pt x="4128" y="725"/>
                  </a:moveTo>
                  <a:cubicBezTo>
                    <a:pt x="3970" y="946"/>
                    <a:pt x="3844" y="1198"/>
                    <a:pt x="3781" y="1418"/>
                  </a:cubicBezTo>
                  <a:cubicBezTo>
                    <a:pt x="3781" y="1450"/>
                    <a:pt x="3749" y="1513"/>
                    <a:pt x="3749" y="1544"/>
                  </a:cubicBezTo>
                  <a:cubicBezTo>
                    <a:pt x="3403" y="1355"/>
                    <a:pt x="2993" y="1261"/>
                    <a:pt x="2615" y="1261"/>
                  </a:cubicBezTo>
                  <a:cubicBezTo>
                    <a:pt x="2111" y="1261"/>
                    <a:pt x="1450" y="1418"/>
                    <a:pt x="1166" y="1891"/>
                  </a:cubicBezTo>
                  <a:cubicBezTo>
                    <a:pt x="1040" y="2080"/>
                    <a:pt x="851" y="2175"/>
                    <a:pt x="694" y="2175"/>
                  </a:cubicBezTo>
                  <a:lnTo>
                    <a:pt x="694" y="1072"/>
                  </a:lnTo>
                  <a:cubicBezTo>
                    <a:pt x="694" y="851"/>
                    <a:pt x="851" y="725"/>
                    <a:pt x="1040" y="725"/>
                  </a:cubicBezTo>
                  <a:close/>
                  <a:moveTo>
                    <a:pt x="10775" y="725"/>
                  </a:moveTo>
                  <a:cubicBezTo>
                    <a:pt x="10964" y="725"/>
                    <a:pt x="11122" y="883"/>
                    <a:pt x="11122" y="1072"/>
                  </a:cubicBezTo>
                  <a:lnTo>
                    <a:pt x="11122" y="2175"/>
                  </a:lnTo>
                  <a:cubicBezTo>
                    <a:pt x="10933" y="2175"/>
                    <a:pt x="10775" y="2080"/>
                    <a:pt x="10649" y="1891"/>
                  </a:cubicBezTo>
                  <a:cubicBezTo>
                    <a:pt x="10429" y="1513"/>
                    <a:pt x="10050" y="1261"/>
                    <a:pt x="9546" y="1261"/>
                  </a:cubicBezTo>
                  <a:cubicBezTo>
                    <a:pt x="9074" y="1261"/>
                    <a:pt x="8696" y="1513"/>
                    <a:pt x="8444" y="1891"/>
                  </a:cubicBezTo>
                  <a:cubicBezTo>
                    <a:pt x="8412" y="1985"/>
                    <a:pt x="8349" y="2049"/>
                    <a:pt x="8286" y="2143"/>
                  </a:cubicBezTo>
                  <a:cubicBezTo>
                    <a:pt x="8255" y="1828"/>
                    <a:pt x="8097" y="1355"/>
                    <a:pt x="7719" y="725"/>
                  </a:cubicBezTo>
                  <a:close/>
                  <a:moveTo>
                    <a:pt x="9609" y="1922"/>
                  </a:moveTo>
                  <a:cubicBezTo>
                    <a:pt x="9830" y="1922"/>
                    <a:pt x="9987" y="2049"/>
                    <a:pt x="10113" y="2206"/>
                  </a:cubicBezTo>
                  <a:cubicBezTo>
                    <a:pt x="10334" y="2616"/>
                    <a:pt x="10744" y="2836"/>
                    <a:pt x="11185" y="2836"/>
                  </a:cubicBezTo>
                  <a:lnTo>
                    <a:pt x="11185" y="5546"/>
                  </a:lnTo>
                  <a:lnTo>
                    <a:pt x="694" y="5546"/>
                  </a:lnTo>
                  <a:lnTo>
                    <a:pt x="694" y="2931"/>
                  </a:lnTo>
                  <a:cubicBezTo>
                    <a:pt x="1135" y="2931"/>
                    <a:pt x="1576" y="2679"/>
                    <a:pt x="1765" y="2301"/>
                  </a:cubicBezTo>
                  <a:cubicBezTo>
                    <a:pt x="1828" y="2143"/>
                    <a:pt x="2143" y="2017"/>
                    <a:pt x="2615" y="2017"/>
                  </a:cubicBezTo>
                  <a:cubicBezTo>
                    <a:pt x="3056" y="2017"/>
                    <a:pt x="3371" y="2175"/>
                    <a:pt x="3497" y="2301"/>
                  </a:cubicBezTo>
                  <a:lnTo>
                    <a:pt x="3529" y="2364"/>
                  </a:lnTo>
                  <a:cubicBezTo>
                    <a:pt x="3529" y="2395"/>
                    <a:pt x="3560" y="2395"/>
                    <a:pt x="3560" y="2395"/>
                  </a:cubicBezTo>
                  <a:cubicBezTo>
                    <a:pt x="3560" y="2868"/>
                    <a:pt x="3686" y="3309"/>
                    <a:pt x="3939" y="3718"/>
                  </a:cubicBezTo>
                  <a:cubicBezTo>
                    <a:pt x="4317" y="4380"/>
                    <a:pt x="4947" y="4758"/>
                    <a:pt x="5671" y="4852"/>
                  </a:cubicBezTo>
                  <a:lnTo>
                    <a:pt x="5923" y="4852"/>
                  </a:lnTo>
                  <a:cubicBezTo>
                    <a:pt x="7121" y="4852"/>
                    <a:pt x="8097" y="4033"/>
                    <a:pt x="8286" y="2868"/>
                  </a:cubicBezTo>
                  <a:cubicBezTo>
                    <a:pt x="8727" y="2773"/>
                    <a:pt x="8916" y="2458"/>
                    <a:pt x="9074" y="2206"/>
                  </a:cubicBezTo>
                  <a:cubicBezTo>
                    <a:pt x="9200" y="2017"/>
                    <a:pt x="9357" y="1922"/>
                    <a:pt x="9609" y="1922"/>
                  </a:cubicBezTo>
                  <a:close/>
                  <a:moveTo>
                    <a:pt x="1040" y="1"/>
                  </a:moveTo>
                  <a:cubicBezTo>
                    <a:pt x="473" y="1"/>
                    <a:pt x="0" y="473"/>
                    <a:pt x="0" y="1072"/>
                  </a:cubicBezTo>
                  <a:lnTo>
                    <a:pt x="0" y="5955"/>
                  </a:lnTo>
                  <a:cubicBezTo>
                    <a:pt x="0" y="6144"/>
                    <a:pt x="158" y="6302"/>
                    <a:pt x="347" y="6302"/>
                  </a:cubicBezTo>
                  <a:lnTo>
                    <a:pt x="11500" y="6302"/>
                  </a:lnTo>
                  <a:cubicBezTo>
                    <a:pt x="11689" y="6302"/>
                    <a:pt x="11846" y="6144"/>
                    <a:pt x="11846" y="5955"/>
                  </a:cubicBezTo>
                  <a:lnTo>
                    <a:pt x="11846" y="1072"/>
                  </a:lnTo>
                  <a:cubicBezTo>
                    <a:pt x="11846" y="505"/>
                    <a:pt x="11374" y="1"/>
                    <a:pt x="10775" y="1"/>
                  </a:cubicBezTo>
                  <a:lnTo>
                    <a:pt x="7089" y="1"/>
                  </a:lnTo>
                  <a:cubicBezTo>
                    <a:pt x="6963" y="1"/>
                    <a:pt x="6837" y="64"/>
                    <a:pt x="6774" y="190"/>
                  </a:cubicBezTo>
                  <a:cubicBezTo>
                    <a:pt x="6679" y="316"/>
                    <a:pt x="6711" y="442"/>
                    <a:pt x="6774" y="568"/>
                  </a:cubicBezTo>
                  <a:lnTo>
                    <a:pt x="6805" y="599"/>
                  </a:lnTo>
                  <a:cubicBezTo>
                    <a:pt x="7341" y="1387"/>
                    <a:pt x="7625" y="2017"/>
                    <a:pt x="7625" y="2490"/>
                  </a:cubicBezTo>
                  <a:cubicBezTo>
                    <a:pt x="7625" y="3435"/>
                    <a:pt x="6868" y="4191"/>
                    <a:pt x="5923" y="4191"/>
                  </a:cubicBezTo>
                  <a:lnTo>
                    <a:pt x="5734" y="4191"/>
                  </a:lnTo>
                  <a:cubicBezTo>
                    <a:pt x="5230" y="4128"/>
                    <a:pt x="4789" y="3813"/>
                    <a:pt x="4506" y="3340"/>
                  </a:cubicBezTo>
                  <a:cubicBezTo>
                    <a:pt x="4191" y="2836"/>
                    <a:pt x="4159" y="2206"/>
                    <a:pt x="4411" y="1702"/>
                  </a:cubicBezTo>
                  <a:cubicBezTo>
                    <a:pt x="4506" y="1387"/>
                    <a:pt x="4758" y="977"/>
                    <a:pt x="5041" y="599"/>
                  </a:cubicBezTo>
                  <a:lnTo>
                    <a:pt x="5073" y="568"/>
                  </a:lnTo>
                  <a:cubicBezTo>
                    <a:pt x="5136" y="442"/>
                    <a:pt x="5136" y="316"/>
                    <a:pt x="5073" y="190"/>
                  </a:cubicBezTo>
                  <a:cubicBezTo>
                    <a:pt x="4978" y="95"/>
                    <a:pt x="4884" y="1"/>
                    <a:pt x="475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47" name="Google Shape;7447;p51"/>
          <p:cNvGrpSpPr/>
          <p:nvPr/>
        </p:nvGrpSpPr>
        <p:grpSpPr>
          <a:xfrm>
            <a:off x="3553015" y="2112969"/>
            <a:ext cx="335819" cy="333134"/>
            <a:chOff x="-26215825" y="2341200"/>
            <a:chExt cx="296975" cy="294600"/>
          </a:xfrm>
          <a:solidFill>
            <a:srgbClr val="171536"/>
          </a:solidFill>
        </p:grpSpPr>
        <p:sp>
          <p:nvSpPr>
            <p:cNvPr id="7448" name="Google Shape;7448;p51"/>
            <p:cNvSpPr/>
            <p:nvPr/>
          </p:nvSpPr>
          <p:spPr>
            <a:xfrm>
              <a:off x="-26215025" y="2463275"/>
              <a:ext cx="296175" cy="172525"/>
            </a:xfrm>
            <a:custGeom>
              <a:avLst/>
              <a:gdLst/>
              <a:ahLst/>
              <a:cxnLst/>
              <a:rect l="l" t="t" r="r" b="b"/>
              <a:pathLst>
                <a:path w="11847" h="6901" extrusionOk="0">
                  <a:moveTo>
                    <a:pt x="10113" y="725"/>
                  </a:moveTo>
                  <a:cubicBezTo>
                    <a:pt x="10712" y="725"/>
                    <a:pt x="11122" y="1198"/>
                    <a:pt x="11122" y="1734"/>
                  </a:cubicBezTo>
                  <a:cubicBezTo>
                    <a:pt x="11122" y="2332"/>
                    <a:pt x="10649" y="2773"/>
                    <a:pt x="10113" y="2773"/>
                  </a:cubicBezTo>
                  <a:lnTo>
                    <a:pt x="6994" y="2773"/>
                  </a:lnTo>
                  <a:cubicBezTo>
                    <a:pt x="6616" y="2773"/>
                    <a:pt x="6301" y="2458"/>
                    <a:pt x="6301" y="2049"/>
                  </a:cubicBezTo>
                  <a:cubicBezTo>
                    <a:pt x="6301" y="1860"/>
                    <a:pt x="6396" y="1671"/>
                    <a:pt x="6553" y="1545"/>
                  </a:cubicBezTo>
                  <a:cubicBezTo>
                    <a:pt x="6837" y="1891"/>
                    <a:pt x="7247" y="2080"/>
                    <a:pt x="7688" y="2080"/>
                  </a:cubicBezTo>
                  <a:cubicBezTo>
                    <a:pt x="8255" y="2080"/>
                    <a:pt x="8727" y="1671"/>
                    <a:pt x="9137" y="1293"/>
                  </a:cubicBezTo>
                  <a:cubicBezTo>
                    <a:pt x="9452" y="977"/>
                    <a:pt x="9767" y="725"/>
                    <a:pt x="10113" y="725"/>
                  </a:cubicBezTo>
                  <a:close/>
                  <a:moveTo>
                    <a:pt x="7656" y="3466"/>
                  </a:moveTo>
                  <a:lnTo>
                    <a:pt x="7656" y="4853"/>
                  </a:lnTo>
                  <a:lnTo>
                    <a:pt x="6963" y="4853"/>
                  </a:lnTo>
                  <a:lnTo>
                    <a:pt x="6963" y="3466"/>
                  </a:lnTo>
                  <a:close/>
                  <a:moveTo>
                    <a:pt x="9074" y="3466"/>
                  </a:moveTo>
                  <a:lnTo>
                    <a:pt x="9074" y="4853"/>
                  </a:lnTo>
                  <a:lnTo>
                    <a:pt x="8381" y="4853"/>
                  </a:lnTo>
                  <a:lnTo>
                    <a:pt x="8381" y="3466"/>
                  </a:lnTo>
                  <a:close/>
                  <a:moveTo>
                    <a:pt x="10460" y="3435"/>
                  </a:moveTo>
                  <a:lnTo>
                    <a:pt x="10460" y="4853"/>
                  </a:lnTo>
                  <a:lnTo>
                    <a:pt x="9767" y="4853"/>
                  </a:lnTo>
                  <a:lnTo>
                    <a:pt x="9767" y="3466"/>
                  </a:lnTo>
                  <a:lnTo>
                    <a:pt x="10113" y="3466"/>
                  </a:lnTo>
                  <a:cubicBezTo>
                    <a:pt x="10240" y="3466"/>
                    <a:pt x="10334" y="3466"/>
                    <a:pt x="10460" y="3435"/>
                  </a:cubicBezTo>
                  <a:close/>
                  <a:moveTo>
                    <a:pt x="2993" y="4128"/>
                  </a:moveTo>
                  <a:cubicBezTo>
                    <a:pt x="3371" y="4128"/>
                    <a:pt x="3781" y="4254"/>
                    <a:pt x="4128" y="4412"/>
                  </a:cubicBezTo>
                  <a:lnTo>
                    <a:pt x="5829" y="5325"/>
                  </a:lnTo>
                  <a:cubicBezTo>
                    <a:pt x="6049" y="5451"/>
                    <a:pt x="6364" y="5514"/>
                    <a:pt x="6648" y="5514"/>
                  </a:cubicBezTo>
                  <a:lnTo>
                    <a:pt x="10838" y="5514"/>
                  </a:lnTo>
                  <a:cubicBezTo>
                    <a:pt x="11027" y="5514"/>
                    <a:pt x="11185" y="5672"/>
                    <a:pt x="11185" y="5861"/>
                  </a:cubicBezTo>
                  <a:cubicBezTo>
                    <a:pt x="11185" y="6050"/>
                    <a:pt x="10964" y="6239"/>
                    <a:pt x="10775" y="6239"/>
                  </a:cubicBezTo>
                  <a:lnTo>
                    <a:pt x="6616" y="6239"/>
                  </a:lnTo>
                  <a:cubicBezTo>
                    <a:pt x="6459" y="6239"/>
                    <a:pt x="6238" y="6176"/>
                    <a:pt x="6144" y="6113"/>
                  </a:cubicBezTo>
                  <a:lnTo>
                    <a:pt x="4443" y="5199"/>
                  </a:lnTo>
                  <a:cubicBezTo>
                    <a:pt x="4002" y="4979"/>
                    <a:pt x="3497" y="4853"/>
                    <a:pt x="2993" y="4853"/>
                  </a:cubicBezTo>
                  <a:lnTo>
                    <a:pt x="694" y="4853"/>
                  </a:lnTo>
                  <a:lnTo>
                    <a:pt x="694" y="4128"/>
                  </a:lnTo>
                  <a:close/>
                  <a:moveTo>
                    <a:pt x="10113" y="1"/>
                  </a:moveTo>
                  <a:cubicBezTo>
                    <a:pt x="9515" y="1"/>
                    <a:pt x="9042" y="442"/>
                    <a:pt x="8664" y="788"/>
                  </a:cubicBezTo>
                  <a:cubicBezTo>
                    <a:pt x="8349" y="1104"/>
                    <a:pt x="8034" y="1387"/>
                    <a:pt x="7656" y="1387"/>
                  </a:cubicBezTo>
                  <a:cubicBezTo>
                    <a:pt x="7404" y="1387"/>
                    <a:pt x="7121" y="1230"/>
                    <a:pt x="7026" y="946"/>
                  </a:cubicBezTo>
                  <a:cubicBezTo>
                    <a:pt x="6973" y="815"/>
                    <a:pt x="6855" y="749"/>
                    <a:pt x="6708" y="749"/>
                  </a:cubicBezTo>
                  <a:cubicBezTo>
                    <a:pt x="6679" y="749"/>
                    <a:pt x="6648" y="752"/>
                    <a:pt x="6616" y="757"/>
                  </a:cubicBezTo>
                  <a:cubicBezTo>
                    <a:pt x="6018" y="914"/>
                    <a:pt x="5577" y="1450"/>
                    <a:pt x="5577" y="2080"/>
                  </a:cubicBezTo>
                  <a:cubicBezTo>
                    <a:pt x="5577" y="2616"/>
                    <a:pt x="5860" y="3025"/>
                    <a:pt x="6301" y="3277"/>
                  </a:cubicBezTo>
                  <a:lnTo>
                    <a:pt x="6301" y="4758"/>
                  </a:lnTo>
                  <a:cubicBezTo>
                    <a:pt x="6270" y="4758"/>
                    <a:pt x="6207" y="4727"/>
                    <a:pt x="6144" y="4695"/>
                  </a:cubicBezTo>
                  <a:lnTo>
                    <a:pt x="4443" y="3781"/>
                  </a:lnTo>
                  <a:cubicBezTo>
                    <a:pt x="4002" y="3561"/>
                    <a:pt x="3497" y="3435"/>
                    <a:pt x="2993" y="3435"/>
                  </a:cubicBezTo>
                  <a:lnTo>
                    <a:pt x="347" y="3435"/>
                  </a:lnTo>
                  <a:cubicBezTo>
                    <a:pt x="158" y="3435"/>
                    <a:pt x="0" y="3592"/>
                    <a:pt x="0" y="3781"/>
                  </a:cubicBezTo>
                  <a:lnTo>
                    <a:pt x="0" y="5168"/>
                  </a:lnTo>
                  <a:cubicBezTo>
                    <a:pt x="0" y="5357"/>
                    <a:pt x="158" y="5514"/>
                    <a:pt x="347" y="5514"/>
                  </a:cubicBezTo>
                  <a:lnTo>
                    <a:pt x="2993" y="5514"/>
                  </a:lnTo>
                  <a:cubicBezTo>
                    <a:pt x="3371" y="5514"/>
                    <a:pt x="3781" y="5640"/>
                    <a:pt x="4128" y="5798"/>
                  </a:cubicBezTo>
                  <a:lnTo>
                    <a:pt x="5829" y="6711"/>
                  </a:lnTo>
                  <a:cubicBezTo>
                    <a:pt x="6049" y="6806"/>
                    <a:pt x="6364" y="6900"/>
                    <a:pt x="6648" y="6900"/>
                  </a:cubicBezTo>
                  <a:lnTo>
                    <a:pt x="10838" y="6900"/>
                  </a:lnTo>
                  <a:cubicBezTo>
                    <a:pt x="11405" y="6900"/>
                    <a:pt x="11846" y="6428"/>
                    <a:pt x="11846" y="5861"/>
                  </a:cubicBezTo>
                  <a:cubicBezTo>
                    <a:pt x="11846" y="5451"/>
                    <a:pt x="11563" y="5042"/>
                    <a:pt x="11122" y="4884"/>
                  </a:cubicBezTo>
                  <a:lnTo>
                    <a:pt x="11122" y="3088"/>
                  </a:lnTo>
                  <a:cubicBezTo>
                    <a:pt x="11563" y="2805"/>
                    <a:pt x="11846" y="2301"/>
                    <a:pt x="11846" y="1734"/>
                  </a:cubicBezTo>
                  <a:cubicBezTo>
                    <a:pt x="11846" y="788"/>
                    <a:pt x="11059" y="1"/>
                    <a:pt x="1011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9" name="Google Shape;7449;p51"/>
            <p:cNvSpPr/>
            <p:nvPr/>
          </p:nvSpPr>
          <p:spPr>
            <a:xfrm>
              <a:off x="-26215825" y="2341200"/>
              <a:ext cx="296975" cy="119750"/>
            </a:xfrm>
            <a:custGeom>
              <a:avLst/>
              <a:gdLst/>
              <a:ahLst/>
              <a:cxnLst/>
              <a:rect l="l" t="t" r="r" b="b"/>
              <a:pathLst>
                <a:path w="11879" h="4790" extrusionOk="0">
                  <a:moveTo>
                    <a:pt x="10807" y="1702"/>
                  </a:moveTo>
                  <a:cubicBezTo>
                    <a:pt x="10996" y="1702"/>
                    <a:pt x="11154" y="1859"/>
                    <a:pt x="11154" y="2048"/>
                  </a:cubicBezTo>
                  <a:cubicBezTo>
                    <a:pt x="11154" y="2237"/>
                    <a:pt x="10996" y="2395"/>
                    <a:pt x="10807" y="2395"/>
                  </a:cubicBezTo>
                  <a:lnTo>
                    <a:pt x="10461" y="2395"/>
                  </a:lnTo>
                  <a:lnTo>
                    <a:pt x="10461" y="1702"/>
                  </a:lnTo>
                  <a:close/>
                  <a:moveTo>
                    <a:pt x="2112" y="788"/>
                  </a:moveTo>
                  <a:lnTo>
                    <a:pt x="9484" y="1292"/>
                  </a:lnTo>
                  <a:cubicBezTo>
                    <a:pt x="9641" y="1355"/>
                    <a:pt x="9799" y="1450"/>
                    <a:pt x="9799" y="1670"/>
                  </a:cubicBezTo>
                  <a:lnTo>
                    <a:pt x="9799" y="2489"/>
                  </a:lnTo>
                  <a:cubicBezTo>
                    <a:pt x="9799" y="2647"/>
                    <a:pt x="9673" y="2805"/>
                    <a:pt x="9515" y="2836"/>
                  </a:cubicBezTo>
                  <a:lnTo>
                    <a:pt x="2112" y="3907"/>
                  </a:lnTo>
                  <a:lnTo>
                    <a:pt x="2112" y="788"/>
                  </a:lnTo>
                  <a:close/>
                  <a:moveTo>
                    <a:pt x="726" y="725"/>
                  </a:moveTo>
                  <a:lnTo>
                    <a:pt x="1450" y="757"/>
                  </a:lnTo>
                  <a:lnTo>
                    <a:pt x="1450" y="3970"/>
                  </a:lnTo>
                  <a:lnTo>
                    <a:pt x="726" y="4065"/>
                  </a:lnTo>
                  <a:lnTo>
                    <a:pt x="726" y="725"/>
                  </a:lnTo>
                  <a:close/>
                  <a:moveTo>
                    <a:pt x="379" y="1"/>
                  </a:moveTo>
                  <a:cubicBezTo>
                    <a:pt x="316" y="1"/>
                    <a:pt x="190" y="32"/>
                    <a:pt x="95" y="64"/>
                  </a:cubicBezTo>
                  <a:cubicBezTo>
                    <a:pt x="32" y="158"/>
                    <a:pt x="1" y="221"/>
                    <a:pt x="1" y="316"/>
                  </a:cubicBezTo>
                  <a:lnTo>
                    <a:pt x="1" y="4506"/>
                  </a:lnTo>
                  <a:cubicBezTo>
                    <a:pt x="32" y="4569"/>
                    <a:pt x="64" y="4695"/>
                    <a:pt x="127" y="4726"/>
                  </a:cubicBezTo>
                  <a:cubicBezTo>
                    <a:pt x="221" y="4758"/>
                    <a:pt x="284" y="4789"/>
                    <a:pt x="379" y="4789"/>
                  </a:cubicBezTo>
                  <a:lnTo>
                    <a:pt x="410" y="4789"/>
                  </a:lnTo>
                  <a:lnTo>
                    <a:pt x="9578" y="3498"/>
                  </a:lnTo>
                  <a:cubicBezTo>
                    <a:pt x="9862" y="3466"/>
                    <a:pt x="10145" y="3309"/>
                    <a:pt x="10303" y="3057"/>
                  </a:cubicBezTo>
                  <a:lnTo>
                    <a:pt x="10870" y="3057"/>
                  </a:lnTo>
                  <a:cubicBezTo>
                    <a:pt x="11437" y="3057"/>
                    <a:pt x="11878" y="2584"/>
                    <a:pt x="11878" y="2048"/>
                  </a:cubicBezTo>
                  <a:cubicBezTo>
                    <a:pt x="11878" y="1481"/>
                    <a:pt x="11406" y="1009"/>
                    <a:pt x="10870" y="1009"/>
                  </a:cubicBezTo>
                  <a:lnTo>
                    <a:pt x="10272" y="1009"/>
                  </a:lnTo>
                  <a:cubicBezTo>
                    <a:pt x="10114" y="788"/>
                    <a:pt x="9830" y="662"/>
                    <a:pt x="9515" y="631"/>
                  </a:cubicBezTo>
                  <a:lnTo>
                    <a:pt x="379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50" name="Google Shape;7450;p51"/>
          <p:cNvGrpSpPr/>
          <p:nvPr/>
        </p:nvGrpSpPr>
        <p:grpSpPr>
          <a:xfrm>
            <a:off x="3583307" y="2529796"/>
            <a:ext cx="275237" cy="334010"/>
            <a:chOff x="-26179575" y="2710600"/>
            <a:chExt cx="243400" cy="295375"/>
          </a:xfrm>
          <a:solidFill>
            <a:srgbClr val="171536"/>
          </a:solidFill>
        </p:grpSpPr>
        <p:sp>
          <p:nvSpPr>
            <p:cNvPr id="7451" name="Google Shape;7451;p51"/>
            <p:cNvSpPr/>
            <p:nvPr/>
          </p:nvSpPr>
          <p:spPr>
            <a:xfrm>
              <a:off x="-26179575" y="2710600"/>
              <a:ext cx="243400" cy="295375"/>
            </a:xfrm>
            <a:custGeom>
              <a:avLst/>
              <a:gdLst/>
              <a:ahLst/>
              <a:cxnLst/>
              <a:rect l="l" t="t" r="r" b="b"/>
              <a:pathLst>
                <a:path w="9736" h="11815" extrusionOk="0">
                  <a:moveTo>
                    <a:pt x="7719" y="693"/>
                  </a:moveTo>
                  <a:cubicBezTo>
                    <a:pt x="7845" y="977"/>
                    <a:pt x="7971" y="1166"/>
                    <a:pt x="8191" y="1418"/>
                  </a:cubicBezTo>
                  <a:lnTo>
                    <a:pt x="1008" y="1418"/>
                  </a:lnTo>
                  <a:cubicBezTo>
                    <a:pt x="819" y="1418"/>
                    <a:pt x="662" y="1261"/>
                    <a:pt x="662" y="1072"/>
                  </a:cubicBezTo>
                  <a:cubicBezTo>
                    <a:pt x="662" y="851"/>
                    <a:pt x="819" y="693"/>
                    <a:pt x="1008" y="693"/>
                  </a:cubicBezTo>
                  <a:close/>
                  <a:moveTo>
                    <a:pt x="8979" y="2080"/>
                  </a:moveTo>
                  <a:lnTo>
                    <a:pt x="8979" y="11153"/>
                  </a:lnTo>
                  <a:lnTo>
                    <a:pt x="2048" y="11153"/>
                  </a:lnTo>
                  <a:lnTo>
                    <a:pt x="2048" y="2080"/>
                  </a:lnTo>
                  <a:close/>
                  <a:moveTo>
                    <a:pt x="662" y="2048"/>
                  </a:moveTo>
                  <a:cubicBezTo>
                    <a:pt x="788" y="2080"/>
                    <a:pt x="882" y="2111"/>
                    <a:pt x="1008" y="2111"/>
                  </a:cubicBezTo>
                  <a:lnTo>
                    <a:pt x="1355" y="2111"/>
                  </a:lnTo>
                  <a:lnTo>
                    <a:pt x="1355" y="11185"/>
                  </a:lnTo>
                  <a:cubicBezTo>
                    <a:pt x="977" y="11153"/>
                    <a:pt x="662" y="10838"/>
                    <a:pt x="662" y="10460"/>
                  </a:cubicBezTo>
                  <a:lnTo>
                    <a:pt x="662" y="2048"/>
                  </a:lnTo>
                  <a:close/>
                  <a:moveTo>
                    <a:pt x="1008" y="0"/>
                  </a:moveTo>
                  <a:cubicBezTo>
                    <a:pt x="410" y="0"/>
                    <a:pt x="0" y="473"/>
                    <a:pt x="0" y="1009"/>
                  </a:cubicBezTo>
                  <a:lnTo>
                    <a:pt x="0" y="10428"/>
                  </a:lnTo>
                  <a:cubicBezTo>
                    <a:pt x="0" y="11185"/>
                    <a:pt x="630" y="11815"/>
                    <a:pt x="1355" y="11815"/>
                  </a:cubicBezTo>
                  <a:lnTo>
                    <a:pt x="9357" y="11815"/>
                  </a:lnTo>
                  <a:cubicBezTo>
                    <a:pt x="9578" y="11815"/>
                    <a:pt x="9735" y="11657"/>
                    <a:pt x="9735" y="11468"/>
                  </a:cubicBezTo>
                  <a:lnTo>
                    <a:pt x="9672" y="1733"/>
                  </a:lnTo>
                  <a:cubicBezTo>
                    <a:pt x="9672" y="1576"/>
                    <a:pt x="9609" y="1450"/>
                    <a:pt x="9452" y="1418"/>
                  </a:cubicBezTo>
                  <a:cubicBezTo>
                    <a:pt x="8885" y="1229"/>
                    <a:pt x="8443" y="788"/>
                    <a:pt x="8254" y="221"/>
                  </a:cubicBezTo>
                  <a:cubicBezTo>
                    <a:pt x="8223" y="63"/>
                    <a:pt x="8065" y="0"/>
                    <a:pt x="793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2" name="Google Shape;7452;p51"/>
            <p:cNvSpPr/>
            <p:nvPr/>
          </p:nvSpPr>
          <p:spPr>
            <a:xfrm>
              <a:off x="-26092950" y="2797225"/>
              <a:ext cx="120525" cy="121325"/>
            </a:xfrm>
            <a:custGeom>
              <a:avLst/>
              <a:gdLst/>
              <a:ahLst/>
              <a:cxnLst/>
              <a:rect l="l" t="t" r="r" b="b"/>
              <a:pathLst>
                <a:path w="4821" h="4853" extrusionOk="0">
                  <a:moveTo>
                    <a:pt x="2742" y="694"/>
                  </a:moveTo>
                  <a:lnTo>
                    <a:pt x="2742" y="1734"/>
                  </a:lnTo>
                  <a:cubicBezTo>
                    <a:pt x="2742" y="1923"/>
                    <a:pt x="2899" y="2080"/>
                    <a:pt x="3088" y="2080"/>
                  </a:cubicBezTo>
                  <a:lnTo>
                    <a:pt x="4128" y="2080"/>
                  </a:lnTo>
                  <a:lnTo>
                    <a:pt x="4128" y="2805"/>
                  </a:lnTo>
                  <a:lnTo>
                    <a:pt x="3088" y="2805"/>
                  </a:lnTo>
                  <a:cubicBezTo>
                    <a:pt x="2899" y="2805"/>
                    <a:pt x="2742" y="2962"/>
                    <a:pt x="2742" y="3151"/>
                  </a:cubicBezTo>
                  <a:lnTo>
                    <a:pt x="2742" y="4160"/>
                  </a:lnTo>
                  <a:lnTo>
                    <a:pt x="2048" y="4160"/>
                  </a:lnTo>
                  <a:lnTo>
                    <a:pt x="2048" y="3151"/>
                  </a:lnTo>
                  <a:cubicBezTo>
                    <a:pt x="2048" y="2962"/>
                    <a:pt x="1891" y="2805"/>
                    <a:pt x="1670" y="2805"/>
                  </a:cubicBezTo>
                  <a:lnTo>
                    <a:pt x="662" y="2805"/>
                  </a:lnTo>
                  <a:lnTo>
                    <a:pt x="662" y="2080"/>
                  </a:lnTo>
                  <a:lnTo>
                    <a:pt x="1670" y="2080"/>
                  </a:lnTo>
                  <a:cubicBezTo>
                    <a:pt x="1891" y="2080"/>
                    <a:pt x="2048" y="1923"/>
                    <a:pt x="2048" y="1734"/>
                  </a:cubicBezTo>
                  <a:lnTo>
                    <a:pt x="2048" y="694"/>
                  </a:lnTo>
                  <a:close/>
                  <a:moveTo>
                    <a:pt x="1733" y="1"/>
                  </a:moveTo>
                  <a:cubicBezTo>
                    <a:pt x="1513" y="1"/>
                    <a:pt x="1355" y="158"/>
                    <a:pt x="1355" y="347"/>
                  </a:cubicBezTo>
                  <a:lnTo>
                    <a:pt x="1355" y="1387"/>
                  </a:lnTo>
                  <a:lnTo>
                    <a:pt x="347" y="1387"/>
                  </a:lnTo>
                  <a:cubicBezTo>
                    <a:pt x="158" y="1387"/>
                    <a:pt x="1" y="1545"/>
                    <a:pt x="1" y="1734"/>
                  </a:cubicBezTo>
                  <a:lnTo>
                    <a:pt x="1" y="3120"/>
                  </a:lnTo>
                  <a:cubicBezTo>
                    <a:pt x="1" y="3309"/>
                    <a:pt x="158" y="3466"/>
                    <a:pt x="347" y="3466"/>
                  </a:cubicBezTo>
                  <a:lnTo>
                    <a:pt x="1355" y="3466"/>
                  </a:lnTo>
                  <a:lnTo>
                    <a:pt x="1355" y="4475"/>
                  </a:lnTo>
                  <a:cubicBezTo>
                    <a:pt x="1355" y="4695"/>
                    <a:pt x="1513" y="4853"/>
                    <a:pt x="1733" y="4853"/>
                  </a:cubicBezTo>
                  <a:lnTo>
                    <a:pt x="3088" y="4853"/>
                  </a:lnTo>
                  <a:cubicBezTo>
                    <a:pt x="3309" y="4853"/>
                    <a:pt x="3466" y="4695"/>
                    <a:pt x="3466" y="4475"/>
                  </a:cubicBezTo>
                  <a:lnTo>
                    <a:pt x="3466" y="3466"/>
                  </a:lnTo>
                  <a:lnTo>
                    <a:pt x="4474" y="3466"/>
                  </a:lnTo>
                  <a:cubicBezTo>
                    <a:pt x="4663" y="3466"/>
                    <a:pt x="4821" y="3309"/>
                    <a:pt x="4821" y="3120"/>
                  </a:cubicBezTo>
                  <a:lnTo>
                    <a:pt x="4821" y="1734"/>
                  </a:lnTo>
                  <a:cubicBezTo>
                    <a:pt x="4821" y="1545"/>
                    <a:pt x="4663" y="1387"/>
                    <a:pt x="4474" y="1387"/>
                  </a:cubicBezTo>
                  <a:lnTo>
                    <a:pt x="3466" y="1387"/>
                  </a:lnTo>
                  <a:lnTo>
                    <a:pt x="3466" y="347"/>
                  </a:lnTo>
                  <a:cubicBezTo>
                    <a:pt x="3466" y="158"/>
                    <a:pt x="3309" y="1"/>
                    <a:pt x="308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3" name="Google Shape;7453;p51"/>
            <p:cNvSpPr/>
            <p:nvPr/>
          </p:nvSpPr>
          <p:spPr>
            <a:xfrm>
              <a:off x="-26094525" y="2954750"/>
              <a:ext cx="122100" cy="17350"/>
            </a:xfrm>
            <a:custGeom>
              <a:avLst/>
              <a:gdLst/>
              <a:ahLst/>
              <a:cxnLst/>
              <a:rect l="l" t="t" r="r" b="b"/>
              <a:pathLst>
                <a:path w="4884" h="694" extrusionOk="0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79" y="694"/>
                  </a:cubicBezTo>
                  <a:lnTo>
                    <a:pt x="4537" y="694"/>
                  </a:lnTo>
                  <a:cubicBezTo>
                    <a:pt x="4726" y="694"/>
                    <a:pt x="4884" y="536"/>
                    <a:pt x="4884" y="347"/>
                  </a:cubicBezTo>
                  <a:cubicBezTo>
                    <a:pt x="4884" y="158"/>
                    <a:pt x="4726" y="1"/>
                    <a:pt x="453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54" name="Google Shape;7454;p51"/>
          <p:cNvGrpSpPr/>
          <p:nvPr/>
        </p:nvGrpSpPr>
        <p:grpSpPr>
          <a:xfrm>
            <a:off x="5672692" y="1689485"/>
            <a:ext cx="318886" cy="334010"/>
            <a:chOff x="-24328675" y="1971025"/>
            <a:chExt cx="282000" cy="295375"/>
          </a:xfrm>
          <a:solidFill>
            <a:srgbClr val="171536"/>
          </a:solidFill>
        </p:grpSpPr>
        <p:sp>
          <p:nvSpPr>
            <p:cNvPr id="7455" name="Google Shape;7455;p51"/>
            <p:cNvSpPr/>
            <p:nvPr/>
          </p:nvSpPr>
          <p:spPr>
            <a:xfrm>
              <a:off x="-24217625" y="2092325"/>
              <a:ext cx="52025" cy="51200"/>
            </a:xfrm>
            <a:custGeom>
              <a:avLst/>
              <a:gdLst/>
              <a:ahLst/>
              <a:cxnLst/>
              <a:rect l="l" t="t" r="r" b="b"/>
              <a:pathLst>
                <a:path w="2081" h="2048" extrusionOk="0">
                  <a:moveTo>
                    <a:pt x="1009" y="693"/>
                  </a:moveTo>
                  <a:cubicBezTo>
                    <a:pt x="1230" y="693"/>
                    <a:pt x="1387" y="851"/>
                    <a:pt x="1387" y="1071"/>
                  </a:cubicBezTo>
                  <a:cubicBezTo>
                    <a:pt x="1387" y="1260"/>
                    <a:pt x="1230" y="1418"/>
                    <a:pt x="1009" y="1418"/>
                  </a:cubicBezTo>
                  <a:cubicBezTo>
                    <a:pt x="820" y="1418"/>
                    <a:pt x="663" y="1260"/>
                    <a:pt x="663" y="1071"/>
                  </a:cubicBezTo>
                  <a:cubicBezTo>
                    <a:pt x="663" y="851"/>
                    <a:pt x="820" y="693"/>
                    <a:pt x="1009" y="693"/>
                  </a:cubicBezTo>
                  <a:close/>
                  <a:moveTo>
                    <a:pt x="1009" y="0"/>
                  </a:moveTo>
                  <a:cubicBezTo>
                    <a:pt x="442" y="0"/>
                    <a:pt x="1" y="473"/>
                    <a:pt x="1" y="1008"/>
                  </a:cubicBezTo>
                  <a:cubicBezTo>
                    <a:pt x="1" y="1607"/>
                    <a:pt x="474" y="2048"/>
                    <a:pt x="1009" y="2048"/>
                  </a:cubicBezTo>
                  <a:cubicBezTo>
                    <a:pt x="1576" y="2048"/>
                    <a:pt x="2049" y="1575"/>
                    <a:pt x="2049" y="1008"/>
                  </a:cubicBezTo>
                  <a:cubicBezTo>
                    <a:pt x="2080" y="473"/>
                    <a:pt x="1608" y="0"/>
                    <a:pt x="100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6" name="Google Shape;7456;p51"/>
            <p:cNvSpPr/>
            <p:nvPr/>
          </p:nvSpPr>
          <p:spPr>
            <a:xfrm>
              <a:off x="-24328675" y="1971025"/>
              <a:ext cx="282000" cy="295375"/>
            </a:xfrm>
            <a:custGeom>
              <a:avLst/>
              <a:gdLst/>
              <a:ahLst/>
              <a:cxnLst/>
              <a:rect l="l" t="t" r="r" b="b"/>
              <a:pathLst>
                <a:path w="11280" h="11815" extrusionOk="0">
                  <a:moveTo>
                    <a:pt x="2017" y="2080"/>
                  </a:moveTo>
                  <a:cubicBezTo>
                    <a:pt x="2206" y="2080"/>
                    <a:pt x="2364" y="2237"/>
                    <a:pt x="2364" y="2458"/>
                  </a:cubicBezTo>
                  <a:cubicBezTo>
                    <a:pt x="2364" y="2647"/>
                    <a:pt x="2206" y="2804"/>
                    <a:pt x="2017" y="2804"/>
                  </a:cubicBezTo>
                  <a:cubicBezTo>
                    <a:pt x="1797" y="2804"/>
                    <a:pt x="1639" y="2647"/>
                    <a:pt x="1639" y="2458"/>
                  </a:cubicBezTo>
                  <a:cubicBezTo>
                    <a:pt x="1639" y="2237"/>
                    <a:pt x="1797" y="2080"/>
                    <a:pt x="2017" y="2080"/>
                  </a:cubicBezTo>
                  <a:close/>
                  <a:moveTo>
                    <a:pt x="5451" y="662"/>
                  </a:moveTo>
                  <a:cubicBezTo>
                    <a:pt x="5861" y="662"/>
                    <a:pt x="6302" y="1198"/>
                    <a:pt x="6617" y="2080"/>
                  </a:cubicBezTo>
                  <a:cubicBezTo>
                    <a:pt x="6680" y="2237"/>
                    <a:pt x="6743" y="2458"/>
                    <a:pt x="6806" y="2647"/>
                  </a:cubicBezTo>
                  <a:cubicBezTo>
                    <a:pt x="6365" y="2804"/>
                    <a:pt x="5955" y="2962"/>
                    <a:pt x="5451" y="3151"/>
                  </a:cubicBezTo>
                  <a:cubicBezTo>
                    <a:pt x="5042" y="2962"/>
                    <a:pt x="4569" y="2773"/>
                    <a:pt x="4128" y="2647"/>
                  </a:cubicBezTo>
                  <a:cubicBezTo>
                    <a:pt x="4191" y="2458"/>
                    <a:pt x="4254" y="2237"/>
                    <a:pt x="4317" y="2080"/>
                  </a:cubicBezTo>
                  <a:cubicBezTo>
                    <a:pt x="4632" y="1229"/>
                    <a:pt x="5073" y="662"/>
                    <a:pt x="5451" y="662"/>
                  </a:cubicBezTo>
                  <a:close/>
                  <a:moveTo>
                    <a:pt x="3970" y="3308"/>
                  </a:moveTo>
                  <a:cubicBezTo>
                    <a:pt x="4191" y="3403"/>
                    <a:pt x="4411" y="3466"/>
                    <a:pt x="4632" y="3560"/>
                  </a:cubicBezTo>
                  <a:cubicBezTo>
                    <a:pt x="4506" y="3623"/>
                    <a:pt x="4380" y="3718"/>
                    <a:pt x="4254" y="3781"/>
                  </a:cubicBezTo>
                  <a:cubicBezTo>
                    <a:pt x="4128" y="3875"/>
                    <a:pt x="4002" y="3938"/>
                    <a:pt x="3844" y="4033"/>
                  </a:cubicBezTo>
                  <a:lnTo>
                    <a:pt x="3970" y="3308"/>
                  </a:lnTo>
                  <a:close/>
                  <a:moveTo>
                    <a:pt x="6963" y="3340"/>
                  </a:moveTo>
                  <a:lnTo>
                    <a:pt x="7089" y="4064"/>
                  </a:lnTo>
                  <a:cubicBezTo>
                    <a:pt x="6963" y="3970"/>
                    <a:pt x="6806" y="3907"/>
                    <a:pt x="6680" y="3812"/>
                  </a:cubicBezTo>
                  <a:cubicBezTo>
                    <a:pt x="6554" y="3718"/>
                    <a:pt x="6396" y="3655"/>
                    <a:pt x="6302" y="3592"/>
                  </a:cubicBezTo>
                  <a:cubicBezTo>
                    <a:pt x="6522" y="3497"/>
                    <a:pt x="6774" y="3403"/>
                    <a:pt x="6963" y="3340"/>
                  </a:cubicBezTo>
                  <a:close/>
                  <a:moveTo>
                    <a:pt x="10240" y="4285"/>
                  </a:moveTo>
                  <a:cubicBezTo>
                    <a:pt x="10271" y="4285"/>
                    <a:pt x="10366" y="4285"/>
                    <a:pt x="10397" y="4317"/>
                  </a:cubicBezTo>
                  <a:cubicBezTo>
                    <a:pt x="10460" y="4380"/>
                    <a:pt x="10523" y="4443"/>
                    <a:pt x="10555" y="4537"/>
                  </a:cubicBezTo>
                  <a:cubicBezTo>
                    <a:pt x="10586" y="4600"/>
                    <a:pt x="10555" y="4726"/>
                    <a:pt x="10492" y="4821"/>
                  </a:cubicBezTo>
                  <a:cubicBezTo>
                    <a:pt x="10452" y="4920"/>
                    <a:pt x="10336" y="4982"/>
                    <a:pt x="10225" y="4982"/>
                  </a:cubicBezTo>
                  <a:cubicBezTo>
                    <a:pt x="10160" y="4982"/>
                    <a:pt x="10097" y="4961"/>
                    <a:pt x="10051" y="4915"/>
                  </a:cubicBezTo>
                  <a:cubicBezTo>
                    <a:pt x="9956" y="4884"/>
                    <a:pt x="9925" y="4821"/>
                    <a:pt x="9893" y="4726"/>
                  </a:cubicBezTo>
                  <a:cubicBezTo>
                    <a:pt x="9830" y="4663"/>
                    <a:pt x="9893" y="4537"/>
                    <a:pt x="9925" y="4443"/>
                  </a:cubicBezTo>
                  <a:cubicBezTo>
                    <a:pt x="9988" y="4348"/>
                    <a:pt x="10114" y="4285"/>
                    <a:pt x="10240" y="4285"/>
                  </a:cubicBezTo>
                  <a:close/>
                  <a:moveTo>
                    <a:pt x="8922" y="2925"/>
                  </a:moveTo>
                  <a:cubicBezTo>
                    <a:pt x="9452" y="2925"/>
                    <a:pt x="9823" y="3054"/>
                    <a:pt x="9956" y="3277"/>
                  </a:cubicBezTo>
                  <a:cubicBezTo>
                    <a:pt x="9988" y="3340"/>
                    <a:pt x="10019" y="3466"/>
                    <a:pt x="10019" y="3592"/>
                  </a:cubicBezTo>
                  <a:cubicBezTo>
                    <a:pt x="9704" y="3623"/>
                    <a:pt x="9452" y="3812"/>
                    <a:pt x="9295" y="4096"/>
                  </a:cubicBezTo>
                  <a:cubicBezTo>
                    <a:pt x="9137" y="4317"/>
                    <a:pt x="9137" y="4600"/>
                    <a:pt x="9169" y="4884"/>
                  </a:cubicBezTo>
                  <a:cubicBezTo>
                    <a:pt x="9169" y="4978"/>
                    <a:pt x="9200" y="5010"/>
                    <a:pt x="9232" y="5041"/>
                  </a:cubicBezTo>
                  <a:cubicBezTo>
                    <a:pt x="9169" y="5167"/>
                    <a:pt x="9043" y="5293"/>
                    <a:pt x="8917" y="5388"/>
                  </a:cubicBezTo>
                  <a:cubicBezTo>
                    <a:pt x="8570" y="5073"/>
                    <a:pt x="8224" y="4821"/>
                    <a:pt x="7814" y="4537"/>
                  </a:cubicBezTo>
                  <a:cubicBezTo>
                    <a:pt x="7783" y="4033"/>
                    <a:pt x="7719" y="3560"/>
                    <a:pt x="7625" y="3119"/>
                  </a:cubicBezTo>
                  <a:cubicBezTo>
                    <a:pt x="7814" y="3088"/>
                    <a:pt x="8035" y="3025"/>
                    <a:pt x="8192" y="2993"/>
                  </a:cubicBezTo>
                  <a:cubicBezTo>
                    <a:pt x="8459" y="2947"/>
                    <a:pt x="8704" y="2925"/>
                    <a:pt x="8922" y="2925"/>
                  </a:cubicBezTo>
                  <a:close/>
                  <a:moveTo>
                    <a:pt x="2868" y="3088"/>
                  </a:moveTo>
                  <a:lnTo>
                    <a:pt x="3340" y="3182"/>
                  </a:lnTo>
                  <a:cubicBezTo>
                    <a:pt x="3246" y="3623"/>
                    <a:pt x="3183" y="4096"/>
                    <a:pt x="3151" y="4600"/>
                  </a:cubicBezTo>
                  <a:cubicBezTo>
                    <a:pt x="2742" y="4884"/>
                    <a:pt x="2364" y="5199"/>
                    <a:pt x="2049" y="5482"/>
                  </a:cubicBezTo>
                  <a:cubicBezTo>
                    <a:pt x="1891" y="5325"/>
                    <a:pt x="1765" y="5199"/>
                    <a:pt x="1639" y="5041"/>
                  </a:cubicBezTo>
                  <a:cubicBezTo>
                    <a:pt x="1009" y="4253"/>
                    <a:pt x="788" y="3623"/>
                    <a:pt x="977" y="3308"/>
                  </a:cubicBezTo>
                  <a:cubicBezTo>
                    <a:pt x="1009" y="3245"/>
                    <a:pt x="1103" y="3151"/>
                    <a:pt x="1198" y="3119"/>
                  </a:cubicBezTo>
                  <a:cubicBezTo>
                    <a:pt x="1419" y="3340"/>
                    <a:pt x="1671" y="3497"/>
                    <a:pt x="1986" y="3497"/>
                  </a:cubicBezTo>
                  <a:cubicBezTo>
                    <a:pt x="2364" y="3497"/>
                    <a:pt x="2679" y="3308"/>
                    <a:pt x="2868" y="3088"/>
                  </a:cubicBezTo>
                  <a:close/>
                  <a:moveTo>
                    <a:pt x="3057" y="5451"/>
                  </a:moveTo>
                  <a:lnTo>
                    <a:pt x="3057" y="5923"/>
                  </a:lnTo>
                  <a:lnTo>
                    <a:pt x="3057" y="6364"/>
                  </a:lnTo>
                  <a:cubicBezTo>
                    <a:pt x="2868" y="6207"/>
                    <a:pt x="2679" y="6049"/>
                    <a:pt x="2521" y="5923"/>
                  </a:cubicBezTo>
                  <a:cubicBezTo>
                    <a:pt x="2679" y="5766"/>
                    <a:pt x="2868" y="5577"/>
                    <a:pt x="3057" y="5451"/>
                  </a:cubicBezTo>
                  <a:close/>
                  <a:moveTo>
                    <a:pt x="7909" y="5451"/>
                  </a:moveTo>
                  <a:cubicBezTo>
                    <a:pt x="8098" y="5577"/>
                    <a:pt x="8318" y="5766"/>
                    <a:pt x="8476" y="5923"/>
                  </a:cubicBezTo>
                  <a:cubicBezTo>
                    <a:pt x="8318" y="6081"/>
                    <a:pt x="8098" y="6238"/>
                    <a:pt x="7909" y="6364"/>
                  </a:cubicBezTo>
                  <a:lnTo>
                    <a:pt x="7909" y="5923"/>
                  </a:lnTo>
                  <a:lnTo>
                    <a:pt x="7909" y="5451"/>
                  </a:lnTo>
                  <a:close/>
                  <a:moveTo>
                    <a:pt x="5483" y="3938"/>
                  </a:moveTo>
                  <a:cubicBezTo>
                    <a:pt x="5735" y="4096"/>
                    <a:pt x="6050" y="4253"/>
                    <a:pt x="6333" y="4411"/>
                  </a:cubicBezTo>
                  <a:cubicBezTo>
                    <a:pt x="6617" y="4569"/>
                    <a:pt x="6900" y="4758"/>
                    <a:pt x="7152" y="4915"/>
                  </a:cubicBezTo>
                  <a:cubicBezTo>
                    <a:pt x="7184" y="5230"/>
                    <a:pt x="7184" y="5545"/>
                    <a:pt x="7184" y="5923"/>
                  </a:cubicBezTo>
                  <a:cubicBezTo>
                    <a:pt x="7184" y="6238"/>
                    <a:pt x="7184" y="6585"/>
                    <a:pt x="7152" y="6900"/>
                  </a:cubicBezTo>
                  <a:cubicBezTo>
                    <a:pt x="6932" y="7057"/>
                    <a:pt x="6648" y="7246"/>
                    <a:pt x="6333" y="7404"/>
                  </a:cubicBezTo>
                  <a:cubicBezTo>
                    <a:pt x="6050" y="7562"/>
                    <a:pt x="5735" y="7719"/>
                    <a:pt x="5483" y="7877"/>
                  </a:cubicBezTo>
                  <a:cubicBezTo>
                    <a:pt x="5199" y="7719"/>
                    <a:pt x="4884" y="7562"/>
                    <a:pt x="4601" y="7404"/>
                  </a:cubicBezTo>
                  <a:cubicBezTo>
                    <a:pt x="4317" y="7246"/>
                    <a:pt x="4065" y="7057"/>
                    <a:pt x="3781" y="6900"/>
                  </a:cubicBezTo>
                  <a:cubicBezTo>
                    <a:pt x="3750" y="6585"/>
                    <a:pt x="3750" y="6238"/>
                    <a:pt x="3750" y="5923"/>
                  </a:cubicBezTo>
                  <a:cubicBezTo>
                    <a:pt x="3750" y="5577"/>
                    <a:pt x="3750" y="5230"/>
                    <a:pt x="3781" y="4915"/>
                  </a:cubicBezTo>
                  <a:cubicBezTo>
                    <a:pt x="4065" y="4726"/>
                    <a:pt x="4317" y="4569"/>
                    <a:pt x="4601" y="4411"/>
                  </a:cubicBezTo>
                  <a:cubicBezTo>
                    <a:pt x="4884" y="4253"/>
                    <a:pt x="5199" y="4096"/>
                    <a:pt x="5483" y="3938"/>
                  </a:cubicBezTo>
                  <a:close/>
                  <a:moveTo>
                    <a:pt x="3876" y="7751"/>
                  </a:moveTo>
                  <a:cubicBezTo>
                    <a:pt x="4002" y="7845"/>
                    <a:pt x="4159" y="7908"/>
                    <a:pt x="4285" y="8003"/>
                  </a:cubicBezTo>
                  <a:cubicBezTo>
                    <a:pt x="4411" y="8066"/>
                    <a:pt x="4506" y="8160"/>
                    <a:pt x="4664" y="8223"/>
                  </a:cubicBezTo>
                  <a:cubicBezTo>
                    <a:pt x="4443" y="8318"/>
                    <a:pt x="4191" y="8444"/>
                    <a:pt x="4002" y="8475"/>
                  </a:cubicBezTo>
                  <a:lnTo>
                    <a:pt x="3876" y="7751"/>
                  </a:lnTo>
                  <a:close/>
                  <a:moveTo>
                    <a:pt x="7089" y="7751"/>
                  </a:moveTo>
                  <a:lnTo>
                    <a:pt x="6963" y="8475"/>
                  </a:lnTo>
                  <a:cubicBezTo>
                    <a:pt x="6711" y="8381"/>
                    <a:pt x="6522" y="8318"/>
                    <a:pt x="6302" y="8223"/>
                  </a:cubicBezTo>
                  <a:cubicBezTo>
                    <a:pt x="6396" y="8160"/>
                    <a:pt x="6554" y="8066"/>
                    <a:pt x="6680" y="8003"/>
                  </a:cubicBezTo>
                  <a:cubicBezTo>
                    <a:pt x="6806" y="7908"/>
                    <a:pt x="6963" y="7845"/>
                    <a:pt x="7089" y="7751"/>
                  </a:cubicBezTo>
                  <a:close/>
                  <a:moveTo>
                    <a:pt x="1986" y="6396"/>
                  </a:moveTo>
                  <a:cubicBezTo>
                    <a:pt x="2364" y="6711"/>
                    <a:pt x="2710" y="6963"/>
                    <a:pt x="3088" y="7278"/>
                  </a:cubicBezTo>
                  <a:cubicBezTo>
                    <a:pt x="3151" y="7814"/>
                    <a:pt x="3214" y="8286"/>
                    <a:pt x="3309" y="8696"/>
                  </a:cubicBezTo>
                  <a:cubicBezTo>
                    <a:pt x="3088" y="8727"/>
                    <a:pt x="2931" y="8790"/>
                    <a:pt x="2742" y="8790"/>
                  </a:cubicBezTo>
                  <a:cubicBezTo>
                    <a:pt x="2475" y="8836"/>
                    <a:pt x="2230" y="8858"/>
                    <a:pt x="2011" y="8858"/>
                  </a:cubicBezTo>
                  <a:cubicBezTo>
                    <a:pt x="1482" y="8858"/>
                    <a:pt x="1111" y="8730"/>
                    <a:pt x="977" y="8507"/>
                  </a:cubicBezTo>
                  <a:cubicBezTo>
                    <a:pt x="788" y="8160"/>
                    <a:pt x="1009" y="7530"/>
                    <a:pt x="1608" y="6805"/>
                  </a:cubicBezTo>
                  <a:cubicBezTo>
                    <a:pt x="1734" y="6648"/>
                    <a:pt x="1828" y="6553"/>
                    <a:pt x="1986" y="6396"/>
                  </a:cubicBezTo>
                  <a:close/>
                  <a:moveTo>
                    <a:pt x="8980" y="6364"/>
                  </a:moveTo>
                  <a:cubicBezTo>
                    <a:pt x="9137" y="6553"/>
                    <a:pt x="9232" y="6648"/>
                    <a:pt x="9358" y="6805"/>
                  </a:cubicBezTo>
                  <a:cubicBezTo>
                    <a:pt x="9956" y="7530"/>
                    <a:pt x="10177" y="8160"/>
                    <a:pt x="9988" y="8507"/>
                  </a:cubicBezTo>
                  <a:cubicBezTo>
                    <a:pt x="9858" y="8745"/>
                    <a:pt x="9505" y="8864"/>
                    <a:pt x="9000" y="8864"/>
                  </a:cubicBezTo>
                  <a:cubicBezTo>
                    <a:pt x="8770" y="8864"/>
                    <a:pt x="8509" y="8839"/>
                    <a:pt x="8224" y="8790"/>
                  </a:cubicBezTo>
                  <a:cubicBezTo>
                    <a:pt x="8035" y="8727"/>
                    <a:pt x="7877" y="8696"/>
                    <a:pt x="7656" y="8664"/>
                  </a:cubicBezTo>
                  <a:cubicBezTo>
                    <a:pt x="7751" y="8223"/>
                    <a:pt x="7814" y="7751"/>
                    <a:pt x="7877" y="7246"/>
                  </a:cubicBezTo>
                  <a:cubicBezTo>
                    <a:pt x="8255" y="6963"/>
                    <a:pt x="8665" y="6648"/>
                    <a:pt x="8980" y="6364"/>
                  </a:cubicBezTo>
                  <a:close/>
                  <a:moveTo>
                    <a:pt x="4159" y="10334"/>
                  </a:moveTo>
                  <a:cubicBezTo>
                    <a:pt x="4285" y="10334"/>
                    <a:pt x="4411" y="10397"/>
                    <a:pt x="4474" y="10491"/>
                  </a:cubicBezTo>
                  <a:cubicBezTo>
                    <a:pt x="4537" y="10554"/>
                    <a:pt x="4537" y="10649"/>
                    <a:pt x="4537" y="10743"/>
                  </a:cubicBezTo>
                  <a:cubicBezTo>
                    <a:pt x="4474" y="10838"/>
                    <a:pt x="4443" y="10901"/>
                    <a:pt x="4380" y="10964"/>
                  </a:cubicBezTo>
                  <a:cubicBezTo>
                    <a:pt x="4319" y="10994"/>
                    <a:pt x="4259" y="11008"/>
                    <a:pt x="4200" y="11008"/>
                  </a:cubicBezTo>
                  <a:cubicBezTo>
                    <a:pt x="4076" y="11008"/>
                    <a:pt x="3962" y="10945"/>
                    <a:pt x="3876" y="10838"/>
                  </a:cubicBezTo>
                  <a:cubicBezTo>
                    <a:pt x="3844" y="10743"/>
                    <a:pt x="3844" y="10680"/>
                    <a:pt x="3844" y="10554"/>
                  </a:cubicBezTo>
                  <a:cubicBezTo>
                    <a:pt x="3876" y="10491"/>
                    <a:pt x="3939" y="10397"/>
                    <a:pt x="4002" y="10365"/>
                  </a:cubicBezTo>
                  <a:cubicBezTo>
                    <a:pt x="4033" y="10334"/>
                    <a:pt x="4128" y="10334"/>
                    <a:pt x="4159" y="10334"/>
                  </a:cubicBezTo>
                  <a:close/>
                  <a:moveTo>
                    <a:pt x="5420" y="8664"/>
                  </a:moveTo>
                  <a:cubicBezTo>
                    <a:pt x="5861" y="8853"/>
                    <a:pt x="6333" y="9042"/>
                    <a:pt x="6774" y="9168"/>
                  </a:cubicBezTo>
                  <a:cubicBezTo>
                    <a:pt x="6774" y="9326"/>
                    <a:pt x="6680" y="9515"/>
                    <a:pt x="6617" y="9735"/>
                  </a:cubicBezTo>
                  <a:cubicBezTo>
                    <a:pt x="6302" y="10586"/>
                    <a:pt x="5861" y="11153"/>
                    <a:pt x="5451" y="11153"/>
                  </a:cubicBezTo>
                  <a:cubicBezTo>
                    <a:pt x="5388" y="11153"/>
                    <a:pt x="5262" y="11090"/>
                    <a:pt x="5136" y="11059"/>
                  </a:cubicBezTo>
                  <a:cubicBezTo>
                    <a:pt x="5136" y="11027"/>
                    <a:pt x="5199" y="10996"/>
                    <a:pt x="5199" y="10933"/>
                  </a:cubicBezTo>
                  <a:cubicBezTo>
                    <a:pt x="5262" y="10680"/>
                    <a:pt x="5231" y="10397"/>
                    <a:pt x="5073" y="10145"/>
                  </a:cubicBezTo>
                  <a:cubicBezTo>
                    <a:pt x="4916" y="9830"/>
                    <a:pt x="4601" y="9704"/>
                    <a:pt x="4254" y="9641"/>
                  </a:cubicBezTo>
                  <a:cubicBezTo>
                    <a:pt x="4191" y="9483"/>
                    <a:pt x="4128" y="9326"/>
                    <a:pt x="4096" y="9168"/>
                  </a:cubicBezTo>
                  <a:cubicBezTo>
                    <a:pt x="4506" y="9011"/>
                    <a:pt x="4947" y="8853"/>
                    <a:pt x="5420" y="8664"/>
                  </a:cubicBezTo>
                  <a:close/>
                  <a:moveTo>
                    <a:pt x="5420" y="0"/>
                  </a:moveTo>
                  <a:cubicBezTo>
                    <a:pt x="4727" y="0"/>
                    <a:pt x="4096" y="662"/>
                    <a:pt x="3624" y="1859"/>
                  </a:cubicBezTo>
                  <a:cubicBezTo>
                    <a:pt x="3529" y="2048"/>
                    <a:pt x="3498" y="2237"/>
                    <a:pt x="3403" y="2458"/>
                  </a:cubicBezTo>
                  <a:cubicBezTo>
                    <a:pt x="3246" y="2395"/>
                    <a:pt x="3151" y="2363"/>
                    <a:pt x="2994" y="2363"/>
                  </a:cubicBezTo>
                  <a:cubicBezTo>
                    <a:pt x="2962" y="1828"/>
                    <a:pt x="2521" y="1418"/>
                    <a:pt x="1954" y="1418"/>
                  </a:cubicBezTo>
                  <a:cubicBezTo>
                    <a:pt x="1387" y="1418"/>
                    <a:pt x="946" y="1891"/>
                    <a:pt x="946" y="2426"/>
                  </a:cubicBezTo>
                  <a:cubicBezTo>
                    <a:pt x="662" y="2552"/>
                    <a:pt x="473" y="2710"/>
                    <a:pt x="347" y="2962"/>
                  </a:cubicBezTo>
                  <a:cubicBezTo>
                    <a:pt x="1" y="3592"/>
                    <a:pt x="221" y="4443"/>
                    <a:pt x="1072" y="5419"/>
                  </a:cubicBezTo>
                  <a:cubicBezTo>
                    <a:pt x="1166" y="5577"/>
                    <a:pt x="1324" y="5766"/>
                    <a:pt x="1482" y="5892"/>
                  </a:cubicBezTo>
                  <a:cubicBezTo>
                    <a:pt x="1324" y="6049"/>
                    <a:pt x="1229" y="6207"/>
                    <a:pt x="1072" y="6364"/>
                  </a:cubicBezTo>
                  <a:cubicBezTo>
                    <a:pt x="221" y="7372"/>
                    <a:pt x="1" y="8223"/>
                    <a:pt x="347" y="8853"/>
                  </a:cubicBezTo>
                  <a:cubicBezTo>
                    <a:pt x="631" y="9326"/>
                    <a:pt x="1166" y="9578"/>
                    <a:pt x="2017" y="9578"/>
                  </a:cubicBezTo>
                  <a:cubicBezTo>
                    <a:pt x="2269" y="9578"/>
                    <a:pt x="2553" y="9515"/>
                    <a:pt x="2868" y="9483"/>
                  </a:cubicBezTo>
                  <a:lnTo>
                    <a:pt x="3466" y="9357"/>
                  </a:lnTo>
                  <a:cubicBezTo>
                    <a:pt x="3498" y="9515"/>
                    <a:pt x="3529" y="9704"/>
                    <a:pt x="3624" y="9798"/>
                  </a:cubicBezTo>
                  <a:cubicBezTo>
                    <a:pt x="3403" y="9956"/>
                    <a:pt x="3246" y="10145"/>
                    <a:pt x="3183" y="10397"/>
                  </a:cubicBezTo>
                  <a:cubicBezTo>
                    <a:pt x="3120" y="10680"/>
                    <a:pt x="3151" y="10933"/>
                    <a:pt x="3309" y="11185"/>
                  </a:cubicBezTo>
                  <a:cubicBezTo>
                    <a:pt x="3498" y="11500"/>
                    <a:pt x="3844" y="11689"/>
                    <a:pt x="4222" y="11689"/>
                  </a:cubicBezTo>
                  <a:cubicBezTo>
                    <a:pt x="4380" y="11689"/>
                    <a:pt x="4569" y="11657"/>
                    <a:pt x="4727" y="11531"/>
                  </a:cubicBezTo>
                  <a:cubicBezTo>
                    <a:pt x="4947" y="11689"/>
                    <a:pt x="5199" y="11815"/>
                    <a:pt x="5483" y="11815"/>
                  </a:cubicBezTo>
                  <a:cubicBezTo>
                    <a:pt x="6176" y="11815"/>
                    <a:pt x="6806" y="11153"/>
                    <a:pt x="7278" y="9956"/>
                  </a:cubicBezTo>
                  <a:cubicBezTo>
                    <a:pt x="7373" y="9767"/>
                    <a:pt x="7404" y="9578"/>
                    <a:pt x="7467" y="9357"/>
                  </a:cubicBezTo>
                  <a:cubicBezTo>
                    <a:pt x="7688" y="9420"/>
                    <a:pt x="7909" y="9452"/>
                    <a:pt x="8098" y="9483"/>
                  </a:cubicBezTo>
                  <a:cubicBezTo>
                    <a:pt x="8413" y="9515"/>
                    <a:pt x="8696" y="9578"/>
                    <a:pt x="8980" y="9578"/>
                  </a:cubicBezTo>
                  <a:cubicBezTo>
                    <a:pt x="9767" y="9578"/>
                    <a:pt x="10366" y="9326"/>
                    <a:pt x="10618" y="8853"/>
                  </a:cubicBezTo>
                  <a:cubicBezTo>
                    <a:pt x="10996" y="8223"/>
                    <a:pt x="10744" y="7372"/>
                    <a:pt x="9925" y="6364"/>
                  </a:cubicBezTo>
                  <a:cubicBezTo>
                    <a:pt x="9799" y="6207"/>
                    <a:pt x="9641" y="6049"/>
                    <a:pt x="9484" y="5892"/>
                  </a:cubicBezTo>
                  <a:cubicBezTo>
                    <a:pt x="9610" y="5797"/>
                    <a:pt x="9673" y="5671"/>
                    <a:pt x="9799" y="5577"/>
                  </a:cubicBezTo>
                  <a:cubicBezTo>
                    <a:pt x="9956" y="5671"/>
                    <a:pt x="10114" y="5703"/>
                    <a:pt x="10240" y="5703"/>
                  </a:cubicBezTo>
                  <a:cubicBezTo>
                    <a:pt x="10586" y="5703"/>
                    <a:pt x="10933" y="5514"/>
                    <a:pt x="11154" y="5199"/>
                  </a:cubicBezTo>
                  <a:cubicBezTo>
                    <a:pt x="11248" y="4915"/>
                    <a:pt x="11280" y="4663"/>
                    <a:pt x="11217" y="4380"/>
                  </a:cubicBezTo>
                  <a:cubicBezTo>
                    <a:pt x="11122" y="4096"/>
                    <a:pt x="10965" y="3875"/>
                    <a:pt x="10744" y="3749"/>
                  </a:cubicBezTo>
                  <a:cubicBezTo>
                    <a:pt x="10775" y="3466"/>
                    <a:pt x="10712" y="3182"/>
                    <a:pt x="10586" y="2962"/>
                  </a:cubicBezTo>
                  <a:cubicBezTo>
                    <a:pt x="10325" y="2486"/>
                    <a:pt x="9740" y="2262"/>
                    <a:pt x="8927" y="2262"/>
                  </a:cubicBezTo>
                  <a:cubicBezTo>
                    <a:pt x="8663" y="2262"/>
                    <a:pt x="8375" y="2285"/>
                    <a:pt x="8066" y="2332"/>
                  </a:cubicBezTo>
                  <a:cubicBezTo>
                    <a:pt x="7877" y="2363"/>
                    <a:pt x="7656" y="2395"/>
                    <a:pt x="7436" y="2458"/>
                  </a:cubicBezTo>
                  <a:cubicBezTo>
                    <a:pt x="7341" y="2237"/>
                    <a:pt x="7310" y="2017"/>
                    <a:pt x="7247" y="1859"/>
                  </a:cubicBezTo>
                  <a:cubicBezTo>
                    <a:pt x="6806" y="630"/>
                    <a:pt x="6144" y="0"/>
                    <a:pt x="542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57" name="Google Shape;7457;p51"/>
          <p:cNvGrpSpPr/>
          <p:nvPr/>
        </p:nvGrpSpPr>
        <p:grpSpPr>
          <a:xfrm>
            <a:off x="5674926" y="2112531"/>
            <a:ext cx="314419" cy="334010"/>
            <a:chOff x="-24330250" y="2340425"/>
            <a:chExt cx="278050" cy="295375"/>
          </a:xfrm>
          <a:solidFill>
            <a:srgbClr val="171536"/>
          </a:solidFill>
        </p:grpSpPr>
        <p:sp>
          <p:nvSpPr>
            <p:cNvPr id="7458" name="Google Shape;7458;p51"/>
            <p:cNvSpPr/>
            <p:nvPr/>
          </p:nvSpPr>
          <p:spPr>
            <a:xfrm>
              <a:off x="-24330250" y="2340425"/>
              <a:ext cx="278050" cy="295375"/>
            </a:xfrm>
            <a:custGeom>
              <a:avLst/>
              <a:gdLst/>
              <a:ahLst/>
              <a:cxnLst/>
              <a:rect l="l" t="t" r="r" b="b"/>
              <a:pathLst>
                <a:path w="11122" h="11815" extrusionOk="0">
                  <a:moveTo>
                    <a:pt x="5577" y="693"/>
                  </a:moveTo>
                  <a:cubicBezTo>
                    <a:pt x="6711" y="693"/>
                    <a:pt x="7656" y="1638"/>
                    <a:pt x="7656" y="2804"/>
                  </a:cubicBezTo>
                  <a:lnTo>
                    <a:pt x="7656" y="3151"/>
                  </a:lnTo>
                  <a:cubicBezTo>
                    <a:pt x="7656" y="3340"/>
                    <a:pt x="7499" y="3497"/>
                    <a:pt x="7310" y="3497"/>
                  </a:cubicBezTo>
                  <a:lnTo>
                    <a:pt x="5924" y="3497"/>
                  </a:lnTo>
                  <a:lnTo>
                    <a:pt x="5924" y="3151"/>
                  </a:lnTo>
                  <a:cubicBezTo>
                    <a:pt x="5924" y="2962"/>
                    <a:pt x="5766" y="2804"/>
                    <a:pt x="5577" y="2804"/>
                  </a:cubicBezTo>
                  <a:cubicBezTo>
                    <a:pt x="5357" y="2804"/>
                    <a:pt x="5199" y="2962"/>
                    <a:pt x="5199" y="3151"/>
                  </a:cubicBezTo>
                  <a:lnTo>
                    <a:pt x="5199" y="3497"/>
                  </a:lnTo>
                  <a:lnTo>
                    <a:pt x="3844" y="3497"/>
                  </a:lnTo>
                  <a:cubicBezTo>
                    <a:pt x="3624" y="3497"/>
                    <a:pt x="3466" y="3340"/>
                    <a:pt x="3466" y="3151"/>
                  </a:cubicBezTo>
                  <a:lnTo>
                    <a:pt x="3466" y="2804"/>
                  </a:lnTo>
                  <a:cubicBezTo>
                    <a:pt x="3466" y="1638"/>
                    <a:pt x="4411" y="693"/>
                    <a:pt x="5577" y="693"/>
                  </a:cubicBezTo>
                  <a:close/>
                  <a:moveTo>
                    <a:pt x="8318" y="2867"/>
                  </a:moveTo>
                  <a:cubicBezTo>
                    <a:pt x="8728" y="2993"/>
                    <a:pt x="9043" y="3371"/>
                    <a:pt x="9043" y="3844"/>
                  </a:cubicBezTo>
                  <a:lnTo>
                    <a:pt x="9043" y="8727"/>
                  </a:lnTo>
                  <a:cubicBezTo>
                    <a:pt x="9043" y="9326"/>
                    <a:pt x="8570" y="9767"/>
                    <a:pt x="8003" y="9767"/>
                  </a:cubicBezTo>
                  <a:lnTo>
                    <a:pt x="5924" y="9767"/>
                  </a:lnTo>
                  <a:lnTo>
                    <a:pt x="5924" y="7309"/>
                  </a:lnTo>
                  <a:cubicBezTo>
                    <a:pt x="5924" y="7120"/>
                    <a:pt x="5766" y="6963"/>
                    <a:pt x="5577" y="6963"/>
                  </a:cubicBezTo>
                  <a:cubicBezTo>
                    <a:pt x="5357" y="6963"/>
                    <a:pt x="5199" y="7120"/>
                    <a:pt x="5199" y="7309"/>
                  </a:cubicBezTo>
                  <a:lnTo>
                    <a:pt x="5199" y="9767"/>
                  </a:lnTo>
                  <a:lnTo>
                    <a:pt x="3120" y="9767"/>
                  </a:lnTo>
                  <a:cubicBezTo>
                    <a:pt x="2521" y="9767"/>
                    <a:pt x="2112" y="9294"/>
                    <a:pt x="2112" y="8727"/>
                  </a:cubicBezTo>
                  <a:lnTo>
                    <a:pt x="2112" y="3844"/>
                  </a:lnTo>
                  <a:cubicBezTo>
                    <a:pt x="2112" y="3434"/>
                    <a:pt x="2364" y="3025"/>
                    <a:pt x="2805" y="2867"/>
                  </a:cubicBezTo>
                  <a:lnTo>
                    <a:pt x="2805" y="3151"/>
                  </a:lnTo>
                  <a:cubicBezTo>
                    <a:pt x="2805" y="3749"/>
                    <a:pt x="3277" y="4159"/>
                    <a:pt x="3844" y="4159"/>
                  </a:cubicBezTo>
                  <a:lnTo>
                    <a:pt x="7310" y="4159"/>
                  </a:lnTo>
                  <a:cubicBezTo>
                    <a:pt x="7877" y="4159"/>
                    <a:pt x="8318" y="3686"/>
                    <a:pt x="8318" y="3151"/>
                  </a:cubicBezTo>
                  <a:lnTo>
                    <a:pt x="8318" y="2867"/>
                  </a:lnTo>
                  <a:close/>
                  <a:moveTo>
                    <a:pt x="7972" y="693"/>
                  </a:moveTo>
                  <a:cubicBezTo>
                    <a:pt x="9326" y="693"/>
                    <a:pt x="10429" y="1796"/>
                    <a:pt x="10429" y="3151"/>
                  </a:cubicBezTo>
                  <a:lnTo>
                    <a:pt x="10429" y="8727"/>
                  </a:lnTo>
                  <a:lnTo>
                    <a:pt x="10397" y="8727"/>
                  </a:lnTo>
                  <a:cubicBezTo>
                    <a:pt x="10397" y="10082"/>
                    <a:pt x="9295" y="11184"/>
                    <a:pt x="7972" y="11184"/>
                  </a:cubicBezTo>
                  <a:lnTo>
                    <a:pt x="3120" y="11184"/>
                  </a:lnTo>
                  <a:cubicBezTo>
                    <a:pt x="1797" y="11184"/>
                    <a:pt x="694" y="10082"/>
                    <a:pt x="694" y="8727"/>
                  </a:cubicBezTo>
                  <a:lnTo>
                    <a:pt x="694" y="3151"/>
                  </a:lnTo>
                  <a:cubicBezTo>
                    <a:pt x="694" y="1796"/>
                    <a:pt x="1797" y="693"/>
                    <a:pt x="3120" y="693"/>
                  </a:cubicBezTo>
                  <a:lnTo>
                    <a:pt x="3718" y="693"/>
                  </a:lnTo>
                  <a:cubicBezTo>
                    <a:pt x="3277" y="1071"/>
                    <a:pt x="2994" y="1575"/>
                    <a:pt x="2868" y="2111"/>
                  </a:cubicBezTo>
                  <a:cubicBezTo>
                    <a:pt x="2017" y="2237"/>
                    <a:pt x="1387" y="2993"/>
                    <a:pt x="1387" y="3844"/>
                  </a:cubicBezTo>
                  <a:lnTo>
                    <a:pt x="1387" y="8727"/>
                  </a:lnTo>
                  <a:cubicBezTo>
                    <a:pt x="1387" y="9672"/>
                    <a:pt x="2175" y="10460"/>
                    <a:pt x="3120" y="10460"/>
                  </a:cubicBezTo>
                  <a:lnTo>
                    <a:pt x="7972" y="10460"/>
                  </a:lnTo>
                  <a:cubicBezTo>
                    <a:pt x="8917" y="10460"/>
                    <a:pt x="9704" y="9672"/>
                    <a:pt x="9704" y="8727"/>
                  </a:cubicBezTo>
                  <a:lnTo>
                    <a:pt x="9704" y="3844"/>
                  </a:lnTo>
                  <a:cubicBezTo>
                    <a:pt x="9704" y="2993"/>
                    <a:pt x="9074" y="2237"/>
                    <a:pt x="8255" y="2111"/>
                  </a:cubicBezTo>
                  <a:cubicBezTo>
                    <a:pt x="8098" y="1575"/>
                    <a:pt x="7814" y="1071"/>
                    <a:pt x="7373" y="693"/>
                  </a:cubicBezTo>
                  <a:close/>
                  <a:moveTo>
                    <a:pt x="3120" y="0"/>
                  </a:moveTo>
                  <a:cubicBezTo>
                    <a:pt x="1387" y="0"/>
                    <a:pt x="1" y="1418"/>
                    <a:pt x="1" y="3119"/>
                  </a:cubicBezTo>
                  <a:lnTo>
                    <a:pt x="1" y="8695"/>
                  </a:lnTo>
                  <a:cubicBezTo>
                    <a:pt x="1" y="10428"/>
                    <a:pt x="1418" y="11814"/>
                    <a:pt x="3120" y="11814"/>
                  </a:cubicBezTo>
                  <a:lnTo>
                    <a:pt x="7972" y="11814"/>
                  </a:lnTo>
                  <a:cubicBezTo>
                    <a:pt x="9704" y="11814"/>
                    <a:pt x="11091" y="10397"/>
                    <a:pt x="11091" y="8695"/>
                  </a:cubicBezTo>
                  <a:lnTo>
                    <a:pt x="11091" y="3119"/>
                  </a:lnTo>
                  <a:cubicBezTo>
                    <a:pt x="11122" y="1418"/>
                    <a:pt x="9704" y="0"/>
                    <a:pt x="797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9" name="Google Shape;7459;p51"/>
            <p:cNvSpPr/>
            <p:nvPr/>
          </p:nvSpPr>
          <p:spPr>
            <a:xfrm>
              <a:off x="-24225500" y="2375850"/>
              <a:ext cx="68550" cy="34700"/>
            </a:xfrm>
            <a:custGeom>
              <a:avLst/>
              <a:gdLst/>
              <a:ahLst/>
              <a:cxnLst/>
              <a:rect l="l" t="t" r="r" b="b"/>
              <a:pathLst>
                <a:path w="2742" h="1388" extrusionOk="0">
                  <a:moveTo>
                    <a:pt x="1387" y="1"/>
                  </a:moveTo>
                  <a:cubicBezTo>
                    <a:pt x="789" y="1"/>
                    <a:pt x="284" y="347"/>
                    <a:pt x="64" y="914"/>
                  </a:cubicBezTo>
                  <a:cubicBezTo>
                    <a:pt x="1" y="1103"/>
                    <a:pt x="64" y="1293"/>
                    <a:pt x="284" y="1324"/>
                  </a:cubicBezTo>
                  <a:cubicBezTo>
                    <a:pt x="330" y="1347"/>
                    <a:pt x="375" y="1357"/>
                    <a:pt x="418" y="1357"/>
                  </a:cubicBezTo>
                  <a:cubicBezTo>
                    <a:pt x="555" y="1357"/>
                    <a:pt x="670" y="1255"/>
                    <a:pt x="694" y="1135"/>
                  </a:cubicBezTo>
                  <a:cubicBezTo>
                    <a:pt x="789" y="851"/>
                    <a:pt x="1072" y="662"/>
                    <a:pt x="1387" y="662"/>
                  </a:cubicBezTo>
                  <a:cubicBezTo>
                    <a:pt x="1639" y="662"/>
                    <a:pt x="1923" y="851"/>
                    <a:pt x="2049" y="1135"/>
                  </a:cubicBezTo>
                  <a:cubicBezTo>
                    <a:pt x="2080" y="1293"/>
                    <a:pt x="2238" y="1387"/>
                    <a:pt x="2364" y="1387"/>
                  </a:cubicBezTo>
                  <a:cubicBezTo>
                    <a:pt x="2395" y="1387"/>
                    <a:pt x="2427" y="1387"/>
                    <a:pt x="2490" y="1324"/>
                  </a:cubicBezTo>
                  <a:cubicBezTo>
                    <a:pt x="2679" y="1261"/>
                    <a:pt x="2742" y="1072"/>
                    <a:pt x="2679" y="914"/>
                  </a:cubicBezTo>
                  <a:cubicBezTo>
                    <a:pt x="2490" y="347"/>
                    <a:pt x="1954" y="1"/>
                    <a:pt x="138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0" name="Google Shape;7460;p51"/>
            <p:cNvSpPr/>
            <p:nvPr/>
          </p:nvSpPr>
          <p:spPr>
            <a:xfrm>
              <a:off x="-24260925" y="2462500"/>
              <a:ext cx="138650" cy="17350"/>
            </a:xfrm>
            <a:custGeom>
              <a:avLst/>
              <a:gdLst/>
              <a:ahLst/>
              <a:cxnLst/>
              <a:rect l="l" t="t" r="r" b="b"/>
              <a:pathLst>
                <a:path w="5546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5199" y="693"/>
                  </a:lnTo>
                  <a:cubicBezTo>
                    <a:pt x="5388" y="693"/>
                    <a:pt x="5545" y="536"/>
                    <a:pt x="5545" y="347"/>
                  </a:cubicBezTo>
                  <a:cubicBezTo>
                    <a:pt x="5545" y="158"/>
                    <a:pt x="5388" y="0"/>
                    <a:pt x="519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1" name="Google Shape;7461;p51"/>
            <p:cNvSpPr/>
            <p:nvPr/>
          </p:nvSpPr>
          <p:spPr>
            <a:xfrm>
              <a:off x="-24260150" y="2515275"/>
              <a:ext cx="43350" cy="18125"/>
            </a:xfrm>
            <a:custGeom>
              <a:avLst/>
              <a:gdLst/>
              <a:ahLst/>
              <a:cxnLst/>
              <a:rect l="l" t="t" r="r" b="b"/>
              <a:pathLst>
                <a:path w="1734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387" y="725"/>
                  </a:lnTo>
                  <a:cubicBezTo>
                    <a:pt x="1576" y="725"/>
                    <a:pt x="1733" y="567"/>
                    <a:pt x="1733" y="378"/>
                  </a:cubicBezTo>
                  <a:cubicBezTo>
                    <a:pt x="1702" y="158"/>
                    <a:pt x="1544" y="0"/>
                    <a:pt x="138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2" name="Google Shape;7462;p51"/>
            <p:cNvSpPr/>
            <p:nvPr/>
          </p:nvSpPr>
          <p:spPr>
            <a:xfrm>
              <a:off x="-24260925" y="2549925"/>
              <a:ext cx="35450" cy="18125"/>
            </a:xfrm>
            <a:custGeom>
              <a:avLst/>
              <a:gdLst/>
              <a:ahLst/>
              <a:cxnLst/>
              <a:rect l="l" t="t" r="r" b="b"/>
              <a:pathLst>
                <a:path w="1418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071" y="725"/>
                  </a:lnTo>
                  <a:cubicBezTo>
                    <a:pt x="1260" y="725"/>
                    <a:pt x="1418" y="567"/>
                    <a:pt x="1418" y="347"/>
                  </a:cubicBezTo>
                  <a:cubicBezTo>
                    <a:pt x="1418" y="158"/>
                    <a:pt x="1260" y="0"/>
                    <a:pt x="107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3" name="Google Shape;7463;p51"/>
            <p:cNvSpPr/>
            <p:nvPr/>
          </p:nvSpPr>
          <p:spPr>
            <a:xfrm>
              <a:off x="-24165625" y="2515275"/>
              <a:ext cx="43350" cy="18125"/>
            </a:xfrm>
            <a:custGeom>
              <a:avLst/>
              <a:gdLst/>
              <a:ahLst/>
              <a:cxnLst/>
              <a:rect l="l" t="t" r="r" b="b"/>
              <a:pathLst>
                <a:path w="1734" h="725" extrusionOk="0">
                  <a:moveTo>
                    <a:pt x="378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78" y="725"/>
                  </a:cubicBezTo>
                  <a:lnTo>
                    <a:pt x="1387" y="725"/>
                  </a:lnTo>
                  <a:cubicBezTo>
                    <a:pt x="1576" y="725"/>
                    <a:pt x="1733" y="567"/>
                    <a:pt x="1733" y="378"/>
                  </a:cubicBezTo>
                  <a:cubicBezTo>
                    <a:pt x="1733" y="158"/>
                    <a:pt x="1576" y="0"/>
                    <a:pt x="138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4" name="Google Shape;7464;p51"/>
            <p:cNvSpPr/>
            <p:nvPr/>
          </p:nvSpPr>
          <p:spPr>
            <a:xfrm>
              <a:off x="-24157750" y="2549925"/>
              <a:ext cx="35475" cy="18125"/>
            </a:xfrm>
            <a:custGeom>
              <a:avLst/>
              <a:gdLst/>
              <a:ahLst/>
              <a:cxnLst/>
              <a:rect l="l" t="t" r="r" b="b"/>
              <a:pathLst>
                <a:path w="1419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47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65" name="Google Shape;7465;p51"/>
          <p:cNvGrpSpPr/>
          <p:nvPr/>
        </p:nvGrpSpPr>
        <p:grpSpPr>
          <a:xfrm>
            <a:off x="5665130" y="2529796"/>
            <a:ext cx="334010" cy="334010"/>
            <a:chOff x="-24338900" y="2710600"/>
            <a:chExt cx="295375" cy="295375"/>
          </a:xfrm>
          <a:solidFill>
            <a:srgbClr val="171536"/>
          </a:solidFill>
        </p:grpSpPr>
        <p:sp>
          <p:nvSpPr>
            <p:cNvPr id="7466" name="Google Shape;7466;p51"/>
            <p:cNvSpPr/>
            <p:nvPr/>
          </p:nvSpPr>
          <p:spPr>
            <a:xfrm>
              <a:off x="-24250700" y="2816925"/>
              <a:ext cx="123675" cy="103200"/>
            </a:xfrm>
            <a:custGeom>
              <a:avLst/>
              <a:gdLst/>
              <a:ahLst/>
              <a:cxnLst/>
              <a:rect l="l" t="t" r="r" b="b"/>
              <a:pathLst>
                <a:path w="4947" h="4128" extrusionOk="0">
                  <a:moveTo>
                    <a:pt x="3403" y="662"/>
                  </a:moveTo>
                  <a:cubicBezTo>
                    <a:pt x="3813" y="662"/>
                    <a:pt x="4128" y="977"/>
                    <a:pt x="4128" y="1387"/>
                  </a:cubicBezTo>
                  <a:cubicBezTo>
                    <a:pt x="4128" y="1922"/>
                    <a:pt x="3561" y="2363"/>
                    <a:pt x="2710" y="3025"/>
                  </a:cubicBezTo>
                  <a:cubicBezTo>
                    <a:pt x="2584" y="3119"/>
                    <a:pt x="2490" y="3182"/>
                    <a:pt x="2395" y="3309"/>
                  </a:cubicBezTo>
                  <a:cubicBezTo>
                    <a:pt x="2269" y="3214"/>
                    <a:pt x="2143" y="3151"/>
                    <a:pt x="2080" y="3025"/>
                  </a:cubicBezTo>
                  <a:cubicBezTo>
                    <a:pt x="1198" y="2363"/>
                    <a:pt x="662" y="1891"/>
                    <a:pt x="662" y="1387"/>
                  </a:cubicBezTo>
                  <a:cubicBezTo>
                    <a:pt x="662" y="946"/>
                    <a:pt x="977" y="662"/>
                    <a:pt x="1355" y="662"/>
                  </a:cubicBezTo>
                  <a:cubicBezTo>
                    <a:pt x="1860" y="662"/>
                    <a:pt x="2080" y="1229"/>
                    <a:pt x="2080" y="1261"/>
                  </a:cubicBezTo>
                  <a:cubicBezTo>
                    <a:pt x="2112" y="1418"/>
                    <a:pt x="2238" y="1481"/>
                    <a:pt x="2395" y="1481"/>
                  </a:cubicBezTo>
                  <a:cubicBezTo>
                    <a:pt x="2553" y="1481"/>
                    <a:pt x="2647" y="1355"/>
                    <a:pt x="2710" y="1261"/>
                  </a:cubicBezTo>
                  <a:cubicBezTo>
                    <a:pt x="2710" y="1229"/>
                    <a:pt x="2899" y="662"/>
                    <a:pt x="3403" y="662"/>
                  </a:cubicBezTo>
                  <a:close/>
                  <a:moveTo>
                    <a:pt x="1355" y="1"/>
                  </a:moveTo>
                  <a:cubicBezTo>
                    <a:pt x="568" y="1"/>
                    <a:pt x="1" y="631"/>
                    <a:pt x="1" y="1418"/>
                  </a:cubicBezTo>
                  <a:cubicBezTo>
                    <a:pt x="1" y="2269"/>
                    <a:pt x="694" y="2836"/>
                    <a:pt x="1671" y="3624"/>
                  </a:cubicBezTo>
                  <a:cubicBezTo>
                    <a:pt x="1828" y="3750"/>
                    <a:pt x="2049" y="3907"/>
                    <a:pt x="2238" y="4065"/>
                  </a:cubicBezTo>
                  <a:cubicBezTo>
                    <a:pt x="2301" y="4096"/>
                    <a:pt x="2395" y="4128"/>
                    <a:pt x="2458" y="4128"/>
                  </a:cubicBezTo>
                  <a:cubicBezTo>
                    <a:pt x="2553" y="4128"/>
                    <a:pt x="2616" y="4096"/>
                    <a:pt x="2710" y="4065"/>
                  </a:cubicBezTo>
                  <a:cubicBezTo>
                    <a:pt x="2899" y="3907"/>
                    <a:pt x="3057" y="3718"/>
                    <a:pt x="3246" y="3624"/>
                  </a:cubicBezTo>
                  <a:cubicBezTo>
                    <a:pt x="4254" y="2836"/>
                    <a:pt x="4947" y="2269"/>
                    <a:pt x="4947" y="1418"/>
                  </a:cubicBezTo>
                  <a:cubicBezTo>
                    <a:pt x="4821" y="599"/>
                    <a:pt x="4191" y="1"/>
                    <a:pt x="3403" y="1"/>
                  </a:cubicBezTo>
                  <a:cubicBezTo>
                    <a:pt x="3025" y="1"/>
                    <a:pt x="2616" y="158"/>
                    <a:pt x="2395" y="505"/>
                  </a:cubicBezTo>
                  <a:cubicBezTo>
                    <a:pt x="2112" y="190"/>
                    <a:pt x="1765" y="1"/>
                    <a:pt x="135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7" name="Google Shape;7467;p51"/>
            <p:cNvSpPr/>
            <p:nvPr/>
          </p:nvSpPr>
          <p:spPr>
            <a:xfrm>
              <a:off x="-24338900" y="2710600"/>
              <a:ext cx="295375" cy="295375"/>
            </a:xfrm>
            <a:custGeom>
              <a:avLst/>
              <a:gdLst/>
              <a:ahLst/>
              <a:cxnLst/>
              <a:rect l="l" t="t" r="r" b="b"/>
              <a:pathLst>
                <a:path w="11815" h="11815" extrusionOk="0">
                  <a:moveTo>
                    <a:pt x="7341" y="725"/>
                  </a:moveTo>
                  <a:cubicBezTo>
                    <a:pt x="7530" y="725"/>
                    <a:pt x="7687" y="882"/>
                    <a:pt x="7687" y="1103"/>
                  </a:cubicBezTo>
                  <a:lnTo>
                    <a:pt x="7687" y="3844"/>
                  </a:lnTo>
                  <a:cubicBezTo>
                    <a:pt x="7687" y="4033"/>
                    <a:pt x="7845" y="4222"/>
                    <a:pt x="8034" y="4222"/>
                  </a:cubicBezTo>
                  <a:lnTo>
                    <a:pt x="10806" y="4222"/>
                  </a:lnTo>
                  <a:cubicBezTo>
                    <a:pt x="10995" y="4222"/>
                    <a:pt x="11153" y="4380"/>
                    <a:pt x="11153" y="4569"/>
                  </a:cubicBezTo>
                  <a:lnTo>
                    <a:pt x="11153" y="7309"/>
                  </a:lnTo>
                  <a:cubicBezTo>
                    <a:pt x="11153" y="7530"/>
                    <a:pt x="10995" y="7688"/>
                    <a:pt x="10806" y="7688"/>
                  </a:cubicBezTo>
                  <a:lnTo>
                    <a:pt x="8034" y="7688"/>
                  </a:lnTo>
                  <a:cubicBezTo>
                    <a:pt x="7845" y="7688"/>
                    <a:pt x="7687" y="7845"/>
                    <a:pt x="7687" y="8034"/>
                  </a:cubicBezTo>
                  <a:lnTo>
                    <a:pt x="7687" y="10775"/>
                  </a:lnTo>
                  <a:cubicBezTo>
                    <a:pt x="7687" y="10996"/>
                    <a:pt x="7530" y="11153"/>
                    <a:pt x="7341" y="11153"/>
                  </a:cubicBezTo>
                  <a:lnTo>
                    <a:pt x="4568" y="11153"/>
                  </a:lnTo>
                  <a:cubicBezTo>
                    <a:pt x="4379" y="11153"/>
                    <a:pt x="4222" y="10996"/>
                    <a:pt x="4222" y="10775"/>
                  </a:cubicBezTo>
                  <a:lnTo>
                    <a:pt x="4222" y="8034"/>
                  </a:lnTo>
                  <a:cubicBezTo>
                    <a:pt x="4222" y="7845"/>
                    <a:pt x="4064" y="7688"/>
                    <a:pt x="3875" y="7688"/>
                  </a:cubicBezTo>
                  <a:lnTo>
                    <a:pt x="1103" y="7688"/>
                  </a:lnTo>
                  <a:cubicBezTo>
                    <a:pt x="914" y="7688"/>
                    <a:pt x="756" y="7530"/>
                    <a:pt x="756" y="7309"/>
                  </a:cubicBezTo>
                  <a:lnTo>
                    <a:pt x="756" y="4569"/>
                  </a:lnTo>
                  <a:cubicBezTo>
                    <a:pt x="756" y="4380"/>
                    <a:pt x="914" y="4222"/>
                    <a:pt x="1103" y="4222"/>
                  </a:cubicBezTo>
                  <a:lnTo>
                    <a:pt x="3875" y="4222"/>
                  </a:lnTo>
                  <a:cubicBezTo>
                    <a:pt x="4064" y="4222"/>
                    <a:pt x="4222" y="4033"/>
                    <a:pt x="4222" y="3844"/>
                  </a:cubicBezTo>
                  <a:lnTo>
                    <a:pt x="4222" y="1103"/>
                  </a:lnTo>
                  <a:cubicBezTo>
                    <a:pt x="4222" y="882"/>
                    <a:pt x="4379" y="725"/>
                    <a:pt x="4568" y="725"/>
                  </a:cubicBezTo>
                  <a:close/>
                  <a:moveTo>
                    <a:pt x="4537" y="0"/>
                  </a:moveTo>
                  <a:cubicBezTo>
                    <a:pt x="3938" y="0"/>
                    <a:pt x="3466" y="473"/>
                    <a:pt x="3466" y="1072"/>
                  </a:cubicBezTo>
                  <a:lnTo>
                    <a:pt x="3466" y="3466"/>
                  </a:lnTo>
                  <a:lnTo>
                    <a:pt x="1071" y="3466"/>
                  </a:lnTo>
                  <a:cubicBezTo>
                    <a:pt x="473" y="3466"/>
                    <a:pt x="0" y="3938"/>
                    <a:pt x="0" y="4537"/>
                  </a:cubicBezTo>
                  <a:lnTo>
                    <a:pt x="0" y="7278"/>
                  </a:lnTo>
                  <a:cubicBezTo>
                    <a:pt x="0" y="7877"/>
                    <a:pt x="473" y="8349"/>
                    <a:pt x="1071" y="8349"/>
                  </a:cubicBezTo>
                  <a:lnTo>
                    <a:pt x="3466" y="8349"/>
                  </a:lnTo>
                  <a:lnTo>
                    <a:pt x="3466" y="10743"/>
                  </a:lnTo>
                  <a:cubicBezTo>
                    <a:pt x="3466" y="11342"/>
                    <a:pt x="3938" y="11815"/>
                    <a:pt x="4537" y="11815"/>
                  </a:cubicBezTo>
                  <a:lnTo>
                    <a:pt x="7309" y="11815"/>
                  </a:lnTo>
                  <a:cubicBezTo>
                    <a:pt x="7876" y="11815"/>
                    <a:pt x="8349" y="11342"/>
                    <a:pt x="8349" y="10743"/>
                  </a:cubicBezTo>
                  <a:lnTo>
                    <a:pt x="8349" y="8349"/>
                  </a:lnTo>
                  <a:lnTo>
                    <a:pt x="10743" y="8349"/>
                  </a:lnTo>
                  <a:cubicBezTo>
                    <a:pt x="11342" y="8349"/>
                    <a:pt x="11815" y="7877"/>
                    <a:pt x="11815" y="7278"/>
                  </a:cubicBezTo>
                  <a:lnTo>
                    <a:pt x="11815" y="4537"/>
                  </a:lnTo>
                  <a:cubicBezTo>
                    <a:pt x="11815" y="3938"/>
                    <a:pt x="11342" y="3466"/>
                    <a:pt x="10743" y="3466"/>
                  </a:cubicBezTo>
                  <a:lnTo>
                    <a:pt x="8349" y="3466"/>
                  </a:lnTo>
                  <a:lnTo>
                    <a:pt x="8349" y="1072"/>
                  </a:lnTo>
                  <a:cubicBezTo>
                    <a:pt x="8349" y="473"/>
                    <a:pt x="7876" y="0"/>
                    <a:pt x="730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68" name="Google Shape;7468;p51"/>
          <p:cNvGrpSpPr/>
          <p:nvPr/>
        </p:nvGrpSpPr>
        <p:grpSpPr>
          <a:xfrm>
            <a:off x="7358918" y="2113096"/>
            <a:ext cx="335791" cy="332879"/>
            <a:chOff x="-22859750" y="2335900"/>
            <a:chExt cx="296950" cy="294375"/>
          </a:xfrm>
          <a:solidFill>
            <a:srgbClr val="171536"/>
          </a:solidFill>
        </p:grpSpPr>
        <p:sp>
          <p:nvSpPr>
            <p:cNvPr id="7469" name="Google Shape;7469;p51"/>
            <p:cNvSpPr/>
            <p:nvPr/>
          </p:nvSpPr>
          <p:spPr>
            <a:xfrm>
              <a:off x="-22859750" y="2335900"/>
              <a:ext cx="296950" cy="294375"/>
            </a:xfrm>
            <a:custGeom>
              <a:avLst/>
              <a:gdLst/>
              <a:ahLst/>
              <a:cxnLst/>
              <a:rect l="l" t="t" r="r" b="b"/>
              <a:pathLst>
                <a:path w="11878" h="11775" extrusionOk="0">
                  <a:moveTo>
                    <a:pt x="7306" y="663"/>
                  </a:moveTo>
                  <a:cubicBezTo>
                    <a:pt x="7389" y="663"/>
                    <a:pt x="7475" y="671"/>
                    <a:pt x="7562" y="685"/>
                  </a:cubicBezTo>
                  <a:cubicBezTo>
                    <a:pt x="7814" y="780"/>
                    <a:pt x="8034" y="937"/>
                    <a:pt x="8192" y="1126"/>
                  </a:cubicBezTo>
                  <a:cubicBezTo>
                    <a:pt x="7908" y="1189"/>
                    <a:pt x="7656" y="1347"/>
                    <a:pt x="7467" y="1567"/>
                  </a:cubicBezTo>
                  <a:cubicBezTo>
                    <a:pt x="7341" y="1662"/>
                    <a:pt x="7341" y="1914"/>
                    <a:pt x="7467" y="2008"/>
                  </a:cubicBezTo>
                  <a:cubicBezTo>
                    <a:pt x="7530" y="2071"/>
                    <a:pt x="7617" y="2103"/>
                    <a:pt x="7703" y="2103"/>
                  </a:cubicBezTo>
                  <a:cubicBezTo>
                    <a:pt x="7790" y="2103"/>
                    <a:pt x="7877" y="2071"/>
                    <a:pt x="7940" y="2008"/>
                  </a:cubicBezTo>
                  <a:cubicBezTo>
                    <a:pt x="8129" y="1819"/>
                    <a:pt x="8412" y="1693"/>
                    <a:pt x="8696" y="1693"/>
                  </a:cubicBezTo>
                  <a:cubicBezTo>
                    <a:pt x="8979" y="1693"/>
                    <a:pt x="9231" y="1819"/>
                    <a:pt x="9452" y="2008"/>
                  </a:cubicBezTo>
                  <a:cubicBezTo>
                    <a:pt x="9767" y="2355"/>
                    <a:pt x="9830" y="2764"/>
                    <a:pt x="9673" y="3174"/>
                  </a:cubicBezTo>
                  <a:cubicBezTo>
                    <a:pt x="9389" y="3237"/>
                    <a:pt x="9137" y="3395"/>
                    <a:pt x="8885" y="3584"/>
                  </a:cubicBezTo>
                  <a:cubicBezTo>
                    <a:pt x="8759" y="3710"/>
                    <a:pt x="8759" y="3962"/>
                    <a:pt x="8885" y="4056"/>
                  </a:cubicBezTo>
                  <a:cubicBezTo>
                    <a:pt x="8948" y="4119"/>
                    <a:pt x="9035" y="4151"/>
                    <a:pt x="9121" y="4151"/>
                  </a:cubicBezTo>
                  <a:cubicBezTo>
                    <a:pt x="9208" y="4151"/>
                    <a:pt x="9294" y="4119"/>
                    <a:pt x="9358" y="4056"/>
                  </a:cubicBezTo>
                  <a:cubicBezTo>
                    <a:pt x="9547" y="3867"/>
                    <a:pt x="9830" y="3741"/>
                    <a:pt x="10114" y="3741"/>
                  </a:cubicBezTo>
                  <a:cubicBezTo>
                    <a:pt x="10397" y="3741"/>
                    <a:pt x="10649" y="3867"/>
                    <a:pt x="10870" y="4056"/>
                  </a:cubicBezTo>
                  <a:cubicBezTo>
                    <a:pt x="11059" y="4277"/>
                    <a:pt x="11185" y="4529"/>
                    <a:pt x="11185" y="4812"/>
                  </a:cubicBezTo>
                  <a:cubicBezTo>
                    <a:pt x="11185" y="5096"/>
                    <a:pt x="11059" y="5379"/>
                    <a:pt x="10870" y="5568"/>
                  </a:cubicBezTo>
                  <a:cubicBezTo>
                    <a:pt x="10649" y="5757"/>
                    <a:pt x="10397" y="5883"/>
                    <a:pt x="10114" y="5883"/>
                  </a:cubicBezTo>
                  <a:cubicBezTo>
                    <a:pt x="9925" y="5883"/>
                    <a:pt x="9767" y="6041"/>
                    <a:pt x="9767" y="6230"/>
                  </a:cubicBezTo>
                  <a:cubicBezTo>
                    <a:pt x="9767" y="6451"/>
                    <a:pt x="9925" y="6608"/>
                    <a:pt x="10114" y="6608"/>
                  </a:cubicBezTo>
                  <a:cubicBezTo>
                    <a:pt x="10429" y="6608"/>
                    <a:pt x="10712" y="6514"/>
                    <a:pt x="10964" y="6356"/>
                  </a:cubicBezTo>
                  <a:cubicBezTo>
                    <a:pt x="11090" y="6514"/>
                    <a:pt x="11122" y="6703"/>
                    <a:pt x="11122" y="6955"/>
                  </a:cubicBezTo>
                  <a:cubicBezTo>
                    <a:pt x="11122" y="7270"/>
                    <a:pt x="11027" y="7553"/>
                    <a:pt x="10807" y="7742"/>
                  </a:cubicBezTo>
                  <a:cubicBezTo>
                    <a:pt x="10618" y="7931"/>
                    <a:pt x="10366" y="8057"/>
                    <a:pt x="10082" y="8057"/>
                  </a:cubicBezTo>
                  <a:cubicBezTo>
                    <a:pt x="9799" y="8057"/>
                    <a:pt x="9515" y="7931"/>
                    <a:pt x="9326" y="7742"/>
                  </a:cubicBezTo>
                  <a:cubicBezTo>
                    <a:pt x="9137" y="7553"/>
                    <a:pt x="9011" y="7270"/>
                    <a:pt x="9011" y="6986"/>
                  </a:cubicBezTo>
                  <a:cubicBezTo>
                    <a:pt x="9011" y="6703"/>
                    <a:pt x="9137" y="6419"/>
                    <a:pt x="9326" y="6230"/>
                  </a:cubicBezTo>
                  <a:cubicBezTo>
                    <a:pt x="9452" y="6104"/>
                    <a:pt x="9452" y="5883"/>
                    <a:pt x="9326" y="5757"/>
                  </a:cubicBezTo>
                  <a:cubicBezTo>
                    <a:pt x="9263" y="5694"/>
                    <a:pt x="9176" y="5663"/>
                    <a:pt x="9090" y="5663"/>
                  </a:cubicBezTo>
                  <a:cubicBezTo>
                    <a:pt x="9003" y="5663"/>
                    <a:pt x="8916" y="5694"/>
                    <a:pt x="8853" y="5757"/>
                  </a:cubicBezTo>
                  <a:cubicBezTo>
                    <a:pt x="8538" y="6072"/>
                    <a:pt x="8349" y="6514"/>
                    <a:pt x="8349" y="6986"/>
                  </a:cubicBezTo>
                  <a:cubicBezTo>
                    <a:pt x="8349" y="7112"/>
                    <a:pt x="8349" y="7207"/>
                    <a:pt x="8381" y="7333"/>
                  </a:cubicBezTo>
                  <a:cubicBezTo>
                    <a:pt x="7562" y="7459"/>
                    <a:pt x="6932" y="8215"/>
                    <a:pt x="6932" y="9034"/>
                  </a:cubicBezTo>
                  <a:cubicBezTo>
                    <a:pt x="6932" y="9223"/>
                    <a:pt x="7089" y="9381"/>
                    <a:pt x="7278" y="9381"/>
                  </a:cubicBezTo>
                  <a:cubicBezTo>
                    <a:pt x="7467" y="9381"/>
                    <a:pt x="7625" y="9223"/>
                    <a:pt x="7625" y="9034"/>
                  </a:cubicBezTo>
                  <a:cubicBezTo>
                    <a:pt x="7625" y="8435"/>
                    <a:pt x="8097" y="8026"/>
                    <a:pt x="8664" y="8026"/>
                  </a:cubicBezTo>
                  <a:lnTo>
                    <a:pt x="8696" y="8026"/>
                  </a:lnTo>
                  <a:cubicBezTo>
                    <a:pt x="8727" y="8089"/>
                    <a:pt x="8822" y="8120"/>
                    <a:pt x="8853" y="8215"/>
                  </a:cubicBezTo>
                  <a:cubicBezTo>
                    <a:pt x="9074" y="8435"/>
                    <a:pt x="9326" y="8561"/>
                    <a:pt x="9641" y="8656"/>
                  </a:cubicBezTo>
                  <a:cubicBezTo>
                    <a:pt x="9673" y="8750"/>
                    <a:pt x="9704" y="8908"/>
                    <a:pt x="9704" y="9034"/>
                  </a:cubicBezTo>
                  <a:cubicBezTo>
                    <a:pt x="9704" y="9507"/>
                    <a:pt x="9452" y="9853"/>
                    <a:pt x="9011" y="10011"/>
                  </a:cubicBezTo>
                  <a:cubicBezTo>
                    <a:pt x="8979" y="9853"/>
                    <a:pt x="8853" y="9759"/>
                    <a:pt x="8664" y="9759"/>
                  </a:cubicBezTo>
                  <a:cubicBezTo>
                    <a:pt x="8444" y="9759"/>
                    <a:pt x="8286" y="9916"/>
                    <a:pt x="8286" y="10105"/>
                  </a:cubicBezTo>
                  <a:cubicBezTo>
                    <a:pt x="8286" y="10704"/>
                    <a:pt x="7814" y="11113"/>
                    <a:pt x="7278" y="11113"/>
                  </a:cubicBezTo>
                  <a:cubicBezTo>
                    <a:pt x="6711" y="11113"/>
                    <a:pt x="6239" y="10641"/>
                    <a:pt x="6239" y="10105"/>
                  </a:cubicBezTo>
                  <a:lnTo>
                    <a:pt x="6239" y="6640"/>
                  </a:lnTo>
                  <a:cubicBezTo>
                    <a:pt x="6522" y="6860"/>
                    <a:pt x="6932" y="6986"/>
                    <a:pt x="7278" y="6986"/>
                  </a:cubicBezTo>
                  <a:cubicBezTo>
                    <a:pt x="7467" y="6986"/>
                    <a:pt x="7625" y="6829"/>
                    <a:pt x="7625" y="6640"/>
                  </a:cubicBezTo>
                  <a:cubicBezTo>
                    <a:pt x="7625" y="6451"/>
                    <a:pt x="7467" y="6293"/>
                    <a:pt x="7278" y="6293"/>
                  </a:cubicBezTo>
                  <a:cubicBezTo>
                    <a:pt x="6680" y="6293"/>
                    <a:pt x="6239" y="5820"/>
                    <a:pt x="6239" y="5253"/>
                  </a:cubicBezTo>
                  <a:lnTo>
                    <a:pt x="6239" y="1788"/>
                  </a:lnTo>
                  <a:lnTo>
                    <a:pt x="6239" y="1756"/>
                  </a:lnTo>
                  <a:lnTo>
                    <a:pt x="6239" y="1725"/>
                  </a:lnTo>
                  <a:cubicBezTo>
                    <a:pt x="6239" y="1441"/>
                    <a:pt x="6365" y="1158"/>
                    <a:pt x="6554" y="969"/>
                  </a:cubicBezTo>
                  <a:cubicBezTo>
                    <a:pt x="6772" y="750"/>
                    <a:pt x="7027" y="663"/>
                    <a:pt x="7306" y="663"/>
                  </a:cubicBezTo>
                  <a:close/>
                  <a:moveTo>
                    <a:pt x="4492" y="726"/>
                  </a:moveTo>
                  <a:cubicBezTo>
                    <a:pt x="4756" y="726"/>
                    <a:pt x="5012" y="813"/>
                    <a:pt x="5230" y="1032"/>
                  </a:cubicBezTo>
                  <a:cubicBezTo>
                    <a:pt x="5419" y="1221"/>
                    <a:pt x="5545" y="1504"/>
                    <a:pt x="5545" y="1788"/>
                  </a:cubicBezTo>
                  <a:lnTo>
                    <a:pt x="5545" y="1819"/>
                  </a:lnTo>
                  <a:lnTo>
                    <a:pt x="5545" y="5285"/>
                  </a:lnTo>
                  <a:cubicBezTo>
                    <a:pt x="5545" y="5883"/>
                    <a:pt x="5073" y="6325"/>
                    <a:pt x="4506" y="6325"/>
                  </a:cubicBezTo>
                  <a:cubicBezTo>
                    <a:pt x="4317" y="6325"/>
                    <a:pt x="4159" y="6482"/>
                    <a:pt x="4159" y="6671"/>
                  </a:cubicBezTo>
                  <a:cubicBezTo>
                    <a:pt x="4159" y="6860"/>
                    <a:pt x="4317" y="7018"/>
                    <a:pt x="4506" y="7018"/>
                  </a:cubicBezTo>
                  <a:cubicBezTo>
                    <a:pt x="4915" y="7018"/>
                    <a:pt x="5262" y="6892"/>
                    <a:pt x="5545" y="6671"/>
                  </a:cubicBezTo>
                  <a:lnTo>
                    <a:pt x="5545" y="10105"/>
                  </a:lnTo>
                  <a:lnTo>
                    <a:pt x="5545" y="10137"/>
                  </a:lnTo>
                  <a:cubicBezTo>
                    <a:pt x="5545" y="10704"/>
                    <a:pt x="5073" y="11176"/>
                    <a:pt x="4506" y="11176"/>
                  </a:cubicBezTo>
                  <a:cubicBezTo>
                    <a:pt x="3939" y="11176"/>
                    <a:pt x="3498" y="10704"/>
                    <a:pt x="3498" y="10137"/>
                  </a:cubicBezTo>
                  <a:cubicBezTo>
                    <a:pt x="3498" y="9948"/>
                    <a:pt x="3340" y="9790"/>
                    <a:pt x="3151" y="9790"/>
                  </a:cubicBezTo>
                  <a:cubicBezTo>
                    <a:pt x="2994" y="9790"/>
                    <a:pt x="2836" y="9916"/>
                    <a:pt x="2773" y="10074"/>
                  </a:cubicBezTo>
                  <a:cubicBezTo>
                    <a:pt x="2395" y="9916"/>
                    <a:pt x="2080" y="9538"/>
                    <a:pt x="2080" y="9065"/>
                  </a:cubicBezTo>
                  <a:cubicBezTo>
                    <a:pt x="2080" y="8908"/>
                    <a:pt x="2111" y="8813"/>
                    <a:pt x="2143" y="8687"/>
                  </a:cubicBezTo>
                  <a:cubicBezTo>
                    <a:pt x="2426" y="8593"/>
                    <a:pt x="2710" y="8435"/>
                    <a:pt x="2930" y="8246"/>
                  </a:cubicBezTo>
                  <a:cubicBezTo>
                    <a:pt x="2994" y="8215"/>
                    <a:pt x="3057" y="8120"/>
                    <a:pt x="3088" y="8057"/>
                  </a:cubicBezTo>
                  <a:lnTo>
                    <a:pt x="3151" y="8057"/>
                  </a:lnTo>
                  <a:cubicBezTo>
                    <a:pt x="3718" y="8057"/>
                    <a:pt x="4159" y="8530"/>
                    <a:pt x="4159" y="9065"/>
                  </a:cubicBezTo>
                  <a:cubicBezTo>
                    <a:pt x="4159" y="9286"/>
                    <a:pt x="4317" y="9444"/>
                    <a:pt x="4506" y="9444"/>
                  </a:cubicBezTo>
                  <a:cubicBezTo>
                    <a:pt x="4726" y="9444"/>
                    <a:pt x="4884" y="9286"/>
                    <a:pt x="4884" y="9065"/>
                  </a:cubicBezTo>
                  <a:cubicBezTo>
                    <a:pt x="4884" y="8215"/>
                    <a:pt x="4254" y="7490"/>
                    <a:pt x="3403" y="7396"/>
                  </a:cubicBezTo>
                  <a:cubicBezTo>
                    <a:pt x="3466" y="7270"/>
                    <a:pt x="3466" y="7144"/>
                    <a:pt x="3466" y="7018"/>
                  </a:cubicBezTo>
                  <a:cubicBezTo>
                    <a:pt x="3466" y="6545"/>
                    <a:pt x="3246" y="6104"/>
                    <a:pt x="2930" y="5820"/>
                  </a:cubicBezTo>
                  <a:cubicBezTo>
                    <a:pt x="2883" y="5757"/>
                    <a:pt x="2797" y="5726"/>
                    <a:pt x="2706" y="5726"/>
                  </a:cubicBezTo>
                  <a:cubicBezTo>
                    <a:pt x="2615" y="5726"/>
                    <a:pt x="2521" y="5757"/>
                    <a:pt x="2458" y="5820"/>
                  </a:cubicBezTo>
                  <a:cubicBezTo>
                    <a:pt x="2363" y="5915"/>
                    <a:pt x="2363" y="6167"/>
                    <a:pt x="2458" y="6262"/>
                  </a:cubicBezTo>
                  <a:cubicBezTo>
                    <a:pt x="2678" y="6482"/>
                    <a:pt x="2773" y="6734"/>
                    <a:pt x="2773" y="7018"/>
                  </a:cubicBezTo>
                  <a:cubicBezTo>
                    <a:pt x="2773" y="7301"/>
                    <a:pt x="2678" y="7585"/>
                    <a:pt x="2458" y="7774"/>
                  </a:cubicBezTo>
                  <a:cubicBezTo>
                    <a:pt x="2269" y="7963"/>
                    <a:pt x="1985" y="8089"/>
                    <a:pt x="1733" y="8089"/>
                  </a:cubicBezTo>
                  <a:cubicBezTo>
                    <a:pt x="1450" y="8089"/>
                    <a:pt x="1166" y="7963"/>
                    <a:pt x="977" y="7774"/>
                  </a:cubicBezTo>
                  <a:cubicBezTo>
                    <a:pt x="788" y="7585"/>
                    <a:pt x="662" y="7301"/>
                    <a:pt x="662" y="7018"/>
                  </a:cubicBezTo>
                  <a:cubicBezTo>
                    <a:pt x="662" y="6829"/>
                    <a:pt x="725" y="6640"/>
                    <a:pt x="820" y="6419"/>
                  </a:cubicBezTo>
                  <a:cubicBezTo>
                    <a:pt x="1103" y="6608"/>
                    <a:pt x="1355" y="6671"/>
                    <a:pt x="1670" y="6671"/>
                  </a:cubicBezTo>
                  <a:cubicBezTo>
                    <a:pt x="1891" y="6671"/>
                    <a:pt x="2048" y="6514"/>
                    <a:pt x="2048" y="6325"/>
                  </a:cubicBezTo>
                  <a:cubicBezTo>
                    <a:pt x="2048" y="6104"/>
                    <a:pt x="1891" y="5946"/>
                    <a:pt x="1670" y="5946"/>
                  </a:cubicBezTo>
                  <a:cubicBezTo>
                    <a:pt x="1418" y="5946"/>
                    <a:pt x="1135" y="5852"/>
                    <a:pt x="946" y="5631"/>
                  </a:cubicBezTo>
                  <a:cubicBezTo>
                    <a:pt x="725" y="5442"/>
                    <a:pt x="631" y="5159"/>
                    <a:pt x="631" y="4907"/>
                  </a:cubicBezTo>
                  <a:cubicBezTo>
                    <a:pt x="631" y="4623"/>
                    <a:pt x="725" y="4340"/>
                    <a:pt x="946" y="4151"/>
                  </a:cubicBezTo>
                  <a:cubicBezTo>
                    <a:pt x="1135" y="3962"/>
                    <a:pt x="1418" y="3836"/>
                    <a:pt x="1670" y="3836"/>
                  </a:cubicBezTo>
                  <a:cubicBezTo>
                    <a:pt x="1954" y="3836"/>
                    <a:pt x="2237" y="3962"/>
                    <a:pt x="2426" y="4151"/>
                  </a:cubicBezTo>
                  <a:cubicBezTo>
                    <a:pt x="2489" y="4214"/>
                    <a:pt x="2576" y="4245"/>
                    <a:pt x="2663" y="4245"/>
                  </a:cubicBezTo>
                  <a:cubicBezTo>
                    <a:pt x="2749" y="4245"/>
                    <a:pt x="2836" y="4214"/>
                    <a:pt x="2899" y="4151"/>
                  </a:cubicBezTo>
                  <a:cubicBezTo>
                    <a:pt x="3025" y="4025"/>
                    <a:pt x="3025" y="3804"/>
                    <a:pt x="2899" y="3678"/>
                  </a:cubicBezTo>
                  <a:cubicBezTo>
                    <a:pt x="2678" y="3426"/>
                    <a:pt x="2426" y="3332"/>
                    <a:pt x="2111" y="3237"/>
                  </a:cubicBezTo>
                  <a:cubicBezTo>
                    <a:pt x="1954" y="2859"/>
                    <a:pt x="2048" y="2418"/>
                    <a:pt x="2363" y="2103"/>
                  </a:cubicBezTo>
                  <a:cubicBezTo>
                    <a:pt x="2552" y="1914"/>
                    <a:pt x="2836" y="1788"/>
                    <a:pt x="3088" y="1788"/>
                  </a:cubicBezTo>
                  <a:cubicBezTo>
                    <a:pt x="3372" y="1788"/>
                    <a:pt x="3655" y="1914"/>
                    <a:pt x="3844" y="2103"/>
                  </a:cubicBezTo>
                  <a:cubicBezTo>
                    <a:pt x="3907" y="2166"/>
                    <a:pt x="3994" y="2197"/>
                    <a:pt x="4080" y="2197"/>
                  </a:cubicBezTo>
                  <a:cubicBezTo>
                    <a:pt x="4167" y="2197"/>
                    <a:pt x="4254" y="2166"/>
                    <a:pt x="4317" y="2103"/>
                  </a:cubicBezTo>
                  <a:cubicBezTo>
                    <a:pt x="4443" y="1977"/>
                    <a:pt x="4443" y="1756"/>
                    <a:pt x="4317" y="1630"/>
                  </a:cubicBezTo>
                  <a:cubicBezTo>
                    <a:pt x="4128" y="1441"/>
                    <a:pt x="3876" y="1284"/>
                    <a:pt x="3624" y="1189"/>
                  </a:cubicBezTo>
                  <a:cubicBezTo>
                    <a:pt x="3781" y="969"/>
                    <a:pt x="3970" y="811"/>
                    <a:pt x="4254" y="748"/>
                  </a:cubicBezTo>
                  <a:cubicBezTo>
                    <a:pt x="4333" y="734"/>
                    <a:pt x="4413" y="726"/>
                    <a:pt x="4492" y="726"/>
                  </a:cubicBezTo>
                  <a:close/>
                  <a:moveTo>
                    <a:pt x="7254" y="0"/>
                  </a:moveTo>
                  <a:cubicBezTo>
                    <a:pt x="6817" y="0"/>
                    <a:pt x="6387" y="190"/>
                    <a:pt x="6049" y="528"/>
                  </a:cubicBezTo>
                  <a:cubicBezTo>
                    <a:pt x="6018" y="559"/>
                    <a:pt x="5923" y="654"/>
                    <a:pt x="5892" y="717"/>
                  </a:cubicBezTo>
                  <a:cubicBezTo>
                    <a:pt x="5860" y="654"/>
                    <a:pt x="5766" y="622"/>
                    <a:pt x="5734" y="528"/>
                  </a:cubicBezTo>
                  <a:cubicBezTo>
                    <a:pt x="5391" y="185"/>
                    <a:pt x="4972" y="13"/>
                    <a:pt x="4521" y="13"/>
                  </a:cubicBezTo>
                  <a:cubicBezTo>
                    <a:pt x="4392" y="13"/>
                    <a:pt x="4261" y="27"/>
                    <a:pt x="4128" y="55"/>
                  </a:cubicBezTo>
                  <a:cubicBezTo>
                    <a:pt x="3561" y="181"/>
                    <a:pt x="3151" y="559"/>
                    <a:pt x="2899" y="1126"/>
                  </a:cubicBezTo>
                  <a:cubicBezTo>
                    <a:pt x="2552" y="1158"/>
                    <a:pt x="2206" y="1347"/>
                    <a:pt x="1922" y="1599"/>
                  </a:cubicBezTo>
                  <a:cubicBezTo>
                    <a:pt x="1481" y="2040"/>
                    <a:pt x="1324" y="2607"/>
                    <a:pt x="1450" y="3206"/>
                  </a:cubicBezTo>
                  <a:cubicBezTo>
                    <a:pt x="1103" y="3237"/>
                    <a:pt x="788" y="3458"/>
                    <a:pt x="505" y="3678"/>
                  </a:cubicBezTo>
                  <a:cubicBezTo>
                    <a:pt x="190" y="3993"/>
                    <a:pt x="1" y="4434"/>
                    <a:pt x="1" y="4907"/>
                  </a:cubicBezTo>
                  <a:cubicBezTo>
                    <a:pt x="1" y="5285"/>
                    <a:pt x="127" y="5663"/>
                    <a:pt x="347" y="5915"/>
                  </a:cubicBezTo>
                  <a:cubicBezTo>
                    <a:pt x="127" y="6230"/>
                    <a:pt x="1" y="6608"/>
                    <a:pt x="1" y="6955"/>
                  </a:cubicBezTo>
                  <a:cubicBezTo>
                    <a:pt x="1" y="7427"/>
                    <a:pt x="190" y="7868"/>
                    <a:pt x="505" y="8183"/>
                  </a:cubicBezTo>
                  <a:cubicBezTo>
                    <a:pt x="788" y="8435"/>
                    <a:pt x="1103" y="8593"/>
                    <a:pt x="1450" y="8624"/>
                  </a:cubicBezTo>
                  <a:cubicBezTo>
                    <a:pt x="1418" y="8750"/>
                    <a:pt x="1418" y="8876"/>
                    <a:pt x="1418" y="9002"/>
                  </a:cubicBezTo>
                  <a:cubicBezTo>
                    <a:pt x="1418" y="9916"/>
                    <a:pt x="2080" y="10609"/>
                    <a:pt x="2962" y="10735"/>
                  </a:cubicBezTo>
                  <a:cubicBezTo>
                    <a:pt x="3214" y="11365"/>
                    <a:pt x="3813" y="11775"/>
                    <a:pt x="4569" y="11775"/>
                  </a:cubicBezTo>
                  <a:cubicBezTo>
                    <a:pt x="5104" y="11775"/>
                    <a:pt x="5640" y="11523"/>
                    <a:pt x="5955" y="11082"/>
                  </a:cubicBezTo>
                  <a:cubicBezTo>
                    <a:pt x="6270" y="11523"/>
                    <a:pt x="6774" y="11775"/>
                    <a:pt x="7310" y="11775"/>
                  </a:cubicBezTo>
                  <a:cubicBezTo>
                    <a:pt x="8034" y="11775"/>
                    <a:pt x="8664" y="11365"/>
                    <a:pt x="8948" y="10735"/>
                  </a:cubicBezTo>
                  <a:cubicBezTo>
                    <a:pt x="9799" y="10609"/>
                    <a:pt x="10460" y="9916"/>
                    <a:pt x="10460" y="9002"/>
                  </a:cubicBezTo>
                  <a:cubicBezTo>
                    <a:pt x="10460" y="8876"/>
                    <a:pt x="10460" y="8750"/>
                    <a:pt x="10429" y="8624"/>
                  </a:cubicBezTo>
                  <a:cubicBezTo>
                    <a:pt x="10775" y="8593"/>
                    <a:pt x="11090" y="8404"/>
                    <a:pt x="11374" y="8183"/>
                  </a:cubicBezTo>
                  <a:cubicBezTo>
                    <a:pt x="11689" y="7837"/>
                    <a:pt x="11878" y="7427"/>
                    <a:pt x="11878" y="6955"/>
                  </a:cubicBezTo>
                  <a:cubicBezTo>
                    <a:pt x="11878" y="6545"/>
                    <a:pt x="11783" y="6199"/>
                    <a:pt x="11531" y="5915"/>
                  </a:cubicBezTo>
                  <a:cubicBezTo>
                    <a:pt x="11689" y="5663"/>
                    <a:pt x="11815" y="5285"/>
                    <a:pt x="11815" y="4907"/>
                  </a:cubicBezTo>
                  <a:cubicBezTo>
                    <a:pt x="11815" y="4434"/>
                    <a:pt x="11594" y="3993"/>
                    <a:pt x="11279" y="3678"/>
                  </a:cubicBezTo>
                  <a:cubicBezTo>
                    <a:pt x="11027" y="3395"/>
                    <a:pt x="10712" y="3237"/>
                    <a:pt x="10334" y="3206"/>
                  </a:cubicBezTo>
                  <a:cubicBezTo>
                    <a:pt x="10460" y="2670"/>
                    <a:pt x="10303" y="2040"/>
                    <a:pt x="9862" y="1599"/>
                  </a:cubicBezTo>
                  <a:cubicBezTo>
                    <a:pt x="9610" y="1315"/>
                    <a:pt x="9231" y="1158"/>
                    <a:pt x="8885" y="1126"/>
                  </a:cubicBezTo>
                  <a:cubicBezTo>
                    <a:pt x="8664" y="559"/>
                    <a:pt x="8223" y="181"/>
                    <a:pt x="7656" y="55"/>
                  </a:cubicBezTo>
                  <a:cubicBezTo>
                    <a:pt x="7523" y="18"/>
                    <a:pt x="7388" y="0"/>
                    <a:pt x="725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0" name="Google Shape;7470;p51"/>
            <p:cNvSpPr/>
            <p:nvPr/>
          </p:nvSpPr>
          <p:spPr>
            <a:xfrm>
              <a:off x="-22685675" y="2408150"/>
              <a:ext cx="27575" cy="66175"/>
            </a:xfrm>
            <a:custGeom>
              <a:avLst/>
              <a:gdLst/>
              <a:ahLst/>
              <a:cxnLst/>
              <a:rect l="l" t="t" r="r" b="b"/>
              <a:pathLst>
                <a:path w="1103" h="2647" extrusionOk="0">
                  <a:moveTo>
                    <a:pt x="740" y="1"/>
                  </a:moveTo>
                  <a:cubicBezTo>
                    <a:pt x="654" y="1"/>
                    <a:pt x="567" y="32"/>
                    <a:pt x="504" y="95"/>
                  </a:cubicBezTo>
                  <a:cubicBezTo>
                    <a:pt x="189" y="410"/>
                    <a:pt x="0" y="820"/>
                    <a:pt x="0" y="1292"/>
                  </a:cubicBezTo>
                  <a:cubicBezTo>
                    <a:pt x="0" y="1765"/>
                    <a:pt x="189" y="2206"/>
                    <a:pt x="504" y="2521"/>
                  </a:cubicBezTo>
                  <a:cubicBezTo>
                    <a:pt x="599" y="2584"/>
                    <a:pt x="662" y="2647"/>
                    <a:pt x="756" y="2647"/>
                  </a:cubicBezTo>
                  <a:cubicBezTo>
                    <a:pt x="819" y="2647"/>
                    <a:pt x="945" y="2615"/>
                    <a:pt x="977" y="2521"/>
                  </a:cubicBezTo>
                  <a:cubicBezTo>
                    <a:pt x="1103" y="2395"/>
                    <a:pt x="1103" y="2174"/>
                    <a:pt x="977" y="2048"/>
                  </a:cubicBezTo>
                  <a:cubicBezTo>
                    <a:pt x="788" y="1859"/>
                    <a:pt x="662" y="1576"/>
                    <a:pt x="662" y="1292"/>
                  </a:cubicBezTo>
                  <a:cubicBezTo>
                    <a:pt x="662" y="1040"/>
                    <a:pt x="788" y="757"/>
                    <a:pt x="977" y="536"/>
                  </a:cubicBezTo>
                  <a:cubicBezTo>
                    <a:pt x="1103" y="442"/>
                    <a:pt x="1103" y="253"/>
                    <a:pt x="977" y="95"/>
                  </a:cubicBezTo>
                  <a:cubicBezTo>
                    <a:pt x="914" y="32"/>
                    <a:pt x="827" y="1"/>
                    <a:pt x="74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1" name="Google Shape;7471;p51"/>
            <p:cNvSpPr/>
            <p:nvPr/>
          </p:nvSpPr>
          <p:spPr>
            <a:xfrm>
              <a:off x="-22766800" y="2408950"/>
              <a:ext cx="27575" cy="66175"/>
            </a:xfrm>
            <a:custGeom>
              <a:avLst/>
              <a:gdLst/>
              <a:ahLst/>
              <a:cxnLst/>
              <a:rect l="l" t="t" r="r" b="b"/>
              <a:pathLst>
                <a:path w="1103" h="2647" extrusionOk="0">
                  <a:moveTo>
                    <a:pt x="362" y="0"/>
                  </a:moveTo>
                  <a:cubicBezTo>
                    <a:pt x="276" y="0"/>
                    <a:pt x="189" y="32"/>
                    <a:pt x="126" y="95"/>
                  </a:cubicBezTo>
                  <a:cubicBezTo>
                    <a:pt x="0" y="221"/>
                    <a:pt x="0" y="441"/>
                    <a:pt x="126" y="567"/>
                  </a:cubicBezTo>
                  <a:cubicBezTo>
                    <a:pt x="315" y="756"/>
                    <a:pt x="441" y="1040"/>
                    <a:pt x="441" y="1323"/>
                  </a:cubicBezTo>
                  <a:cubicBezTo>
                    <a:pt x="441" y="1575"/>
                    <a:pt x="315" y="1859"/>
                    <a:pt x="126" y="2048"/>
                  </a:cubicBezTo>
                  <a:cubicBezTo>
                    <a:pt x="0" y="2174"/>
                    <a:pt x="0" y="2426"/>
                    <a:pt x="126" y="2520"/>
                  </a:cubicBezTo>
                  <a:cubicBezTo>
                    <a:pt x="221" y="2615"/>
                    <a:pt x="284" y="2646"/>
                    <a:pt x="378" y="2646"/>
                  </a:cubicBezTo>
                  <a:cubicBezTo>
                    <a:pt x="441" y="2646"/>
                    <a:pt x="567" y="2615"/>
                    <a:pt x="599" y="2520"/>
                  </a:cubicBezTo>
                  <a:cubicBezTo>
                    <a:pt x="977" y="2174"/>
                    <a:pt x="1103" y="1733"/>
                    <a:pt x="1103" y="1323"/>
                  </a:cubicBezTo>
                  <a:cubicBezTo>
                    <a:pt x="1103" y="851"/>
                    <a:pt x="914" y="410"/>
                    <a:pt x="599" y="95"/>
                  </a:cubicBezTo>
                  <a:cubicBezTo>
                    <a:pt x="536" y="32"/>
                    <a:pt x="449" y="0"/>
                    <a:pt x="36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72" name="Google Shape;7472;p51"/>
          <p:cNvGrpSpPr/>
          <p:nvPr/>
        </p:nvGrpSpPr>
        <p:grpSpPr>
          <a:xfrm>
            <a:off x="1882340" y="1689470"/>
            <a:ext cx="294828" cy="334038"/>
            <a:chOff x="-27710725" y="1959200"/>
            <a:chExt cx="260725" cy="295400"/>
          </a:xfrm>
          <a:solidFill>
            <a:srgbClr val="171536"/>
          </a:solidFill>
        </p:grpSpPr>
        <p:sp>
          <p:nvSpPr>
            <p:cNvPr id="7473" name="Google Shape;7473;p51"/>
            <p:cNvSpPr/>
            <p:nvPr/>
          </p:nvSpPr>
          <p:spPr>
            <a:xfrm>
              <a:off x="-27710725" y="1959200"/>
              <a:ext cx="260725" cy="295400"/>
            </a:xfrm>
            <a:custGeom>
              <a:avLst/>
              <a:gdLst/>
              <a:ahLst/>
              <a:cxnLst/>
              <a:rect l="l" t="t" r="r" b="b"/>
              <a:pathLst>
                <a:path w="10429" h="11816" extrusionOk="0">
                  <a:moveTo>
                    <a:pt x="1072" y="3561"/>
                  </a:moveTo>
                  <a:cubicBezTo>
                    <a:pt x="1261" y="3561"/>
                    <a:pt x="1418" y="3718"/>
                    <a:pt x="1418" y="3907"/>
                  </a:cubicBezTo>
                  <a:lnTo>
                    <a:pt x="1418" y="4916"/>
                  </a:lnTo>
                  <a:lnTo>
                    <a:pt x="694" y="4916"/>
                  </a:lnTo>
                  <a:lnTo>
                    <a:pt x="694" y="3907"/>
                  </a:lnTo>
                  <a:cubicBezTo>
                    <a:pt x="694" y="3718"/>
                    <a:pt x="851" y="3561"/>
                    <a:pt x="1072" y="3561"/>
                  </a:cubicBezTo>
                  <a:close/>
                  <a:moveTo>
                    <a:pt x="5230" y="3561"/>
                  </a:moveTo>
                  <a:cubicBezTo>
                    <a:pt x="5419" y="3561"/>
                    <a:pt x="5577" y="3718"/>
                    <a:pt x="5577" y="3907"/>
                  </a:cubicBezTo>
                  <a:lnTo>
                    <a:pt x="5577" y="4916"/>
                  </a:lnTo>
                  <a:lnTo>
                    <a:pt x="4884" y="4916"/>
                  </a:lnTo>
                  <a:lnTo>
                    <a:pt x="4884" y="3907"/>
                  </a:lnTo>
                  <a:cubicBezTo>
                    <a:pt x="4884" y="3718"/>
                    <a:pt x="5041" y="3561"/>
                    <a:pt x="5230" y="3561"/>
                  </a:cubicBezTo>
                  <a:close/>
                  <a:moveTo>
                    <a:pt x="8696" y="4348"/>
                  </a:moveTo>
                  <a:cubicBezTo>
                    <a:pt x="9294" y="4348"/>
                    <a:pt x="9736" y="4821"/>
                    <a:pt x="9736" y="5357"/>
                  </a:cubicBezTo>
                  <a:cubicBezTo>
                    <a:pt x="9736" y="5924"/>
                    <a:pt x="9263" y="6396"/>
                    <a:pt x="8696" y="6396"/>
                  </a:cubicBezTo>
                  <a:cubicBezTo>
                    <a:pt x="8097" y="6396"/>
                    <a:pt x="7688" y="5924"/>
                    <a:pt x="7688" y="5357"/>
                  </a:cubicBezTo>
                  <a:cubicBezTo>
                    <a:pt x="7688" y="4821"/>
                    <a:pt x="8160" y="4348"/>
                    <a:pt x="8696" y="4348"/>
                  </a:cubicBezTo>
                  <a:close/>
                  <a:moveTo>
                    <a:pt x="5482" y="5609"/>
                  </a:moveTo>
                  <a:cubicBezTo>
                    <a:pt x="5388" y="6176"/>
                    <a:pt x="5073" y="6774"/>
                    <a:pt x="4569" y="7121"/>
                  </a:cubicBezTo>
                  <a:cubicBezTo>
                    <a:pt x="4120" y="7475"/>
                    <a:pt x="3582" y="7653"/>
                    <a:pt x="3036" y="7653"/>
                  </a:cubicBezTo>
                  <a:cubicBezTo>
                    <a:pt x="2854" y="7653"/>
                    <a:pt x="2671" y="7633"/>
                    <a:pt x="2489" y="7593"/>
                  </a:cubicBezTo>
                  <a:cubicBezTo>
                    <a:pt x="1639" y="7404"/>
                    <a:pt x="946" y="6617"/>
                    <a:pt x="757" y="5640"/>
                  </a:cubicBezTo>
                  <a:lnTo>
                    <a:pt x="1418" y="5640"/>
                  </a:lnTo>
                  <a:cubicBezTo>
                    <a:pt x="1481" y="5955"/>
                    <a:pt x="1639" y="6270"/>
                    <a:pt x="1891" y="6491"/>
                  </a:cubicBezTo>
                  <a:cubicBezTo>
                    <a:pt x="2206" y="6806"/>
                    <a:pt x="2647" y="7026"/>
                    <a:pt x="3119" y="7026"/>
                  </a:cubicBezTo>
                  <a:cubicBezTo>
                    <a:pt x="3183" y="7026"/>
                    <a:pt x="3309" y="7026"/>
                    <a:pt x="3372" y="6963"/>
                  </a:cubicBezTo>
                  <a:cubicBezTo>
                    <a:pt x="4096" y="6837"/>
                    <a:pt x="4600" y="6302"/>
                    <a:pt x="4758" y="5609"/>
                  </a:cubicBezTo>
                  <a:close/>
                  <a:moveTo>
                    <a:pt x="2426" y="1"/>
                  </a:moveTo>
                  <a:cubicBezTo>
                    <a:pt x="2237" y="1"/>
                    <a:pt x="2080" y="158"/>
                    <a:pt x="2080" y="347"/>
                  </a:cubicBezTo>
                  <a:lnTo>
                    <a:pt x="2080" y="725"/>
                  </a:lnTo>
                  <a:lnTo>
                    <a:pt x="1733" y="725"/>
                  </a:lnTo>
                  <a:cubicBezTo>
                    <a:pt x="1135" y="725"/>
                    <a:pt x="694" y="1198"/>
                    <a:pt x="694" y="1734"/>
                  </a:cubicBezTo>
                  <a:lnTo>
                    <a:pt x="694" y="2836"/>
                  </a:lnTo>
                  <a:cubicBezTo>
                    <a:pt x="316" y="2994"/>
                    <a:pt x="1" y="3340"/>
                    <a:pt x="1" y="3813"/>
                  </a:cubicBezTo>
                  <a:lnTo>
                    <a:pt x="1" y="5073"/>
                  </a:lnTo>
                  <a:lnTo>
                    <a:pt x="1" y="5231"/>
                  </a:lnTo>
                  <a:cubicBezTo>
                    <a:pt x="32" y="5924"/>
                    <a:pt x="284" y="6554"/>
                    <a:pt x="662" y="7058"/>
                  </a:cubicBezTo>
                  <a:cubicBezTo>
                    <a:pt x="1103" y="7656"/>
                    <a:pt x="1702" y="8035"/>
                    <a:pt x="2395" y="8224"/>
                  </a:cubicBezTo>
                  <a:cubicBezTo>
                    <a:pt x="2521" y="8287"/>
                    <a:pt x="2678" y="8287"/>
                    <a:pt x="2804" y="8318"/>
                  </a:cubicBezTo>
                  <a:lnTo>
                    <a:pt x="2804" y="8696"/>
                  </a:lnTo>
                  <a:cubicBezTo>
                    <a:pt x="2804" y="10429"/>
                    <a:pt x="4222" y="11815"/>
                    <a:pt x="5892" y="11815"/>
                  </a:cubicBezTo>
                  <a:cubicBezTo>
                    <a:pt x="7625" y="11815"/>
                    <a:pt x="9011" y="10397"/>
                    <a:pt x="9011" y="8696"/>
                  </a:cubicBezTo>
                  <a:lnTo>
                    <a:pt x="9011" y="6932"/>
                  </a:lnTo>
                  <a:cubicBezTo>
                    <a:pt x="9830" y="6837"/>
                    <a:pt x="10429" y="6176"/>
                    <a:pt x="10429" y="5325"/>
                  </a:cubicBezTo>
                  <a:cubicBezTo>
                    <a:pt x="10429" y="4380"/>
                    <a:pt x="9641" y="3592"/>
                    <a:pt x="8696" y="3592"/>
                  </a:cubicBezTo>
                  <a:cubicBezTo>
                    <a:pt x="7751" y="3592"/>
                    <a:pt x="6963" y="4380"/>
                    <a:pt x="6963" y="5325"/>
                  </a:cubicBezTo>
                  <a:cubicBezTo>
                    <a:pt x="6963" y="6144"/>
                    <a:pt x="7562" y="6837"/>
                    <a:pt x="8349" y="7026"/>
                  </a:cubicBezTo>
                  <a:lnTo>
                    <a:pt x="8349" y="8791"/>
                  </a:lnTo>
                  <a:cubicBezTo>
                    <a:pt x="8349" y="10114"/>
                    <a:pt x="7247" y="11216"/>
                    <a:pt x="5892" y="11216"/>
                  </a:cubicBezTo>
                  <a:cubicBezTo>
                    <a:pt x="4569" y="11216"/>
                    <a:pt x="3466" y="10114"/>
                    <a:pt x="3466" y="8791"/>
                  </a:cubicBezTo>
                  <a:lnTo>
                    <a:pt x="3466" y="8350"/>
                  </a:lnTo>
                  <a:cubicBezTo>
                    <a:pt x="4065" y="8287"/>
                    <a:pt x="4600" y="8066"/>
                    <a:pt x="5073" y="7688"/>
                  </a:cubicBezTo>
                  <a:cubicBezTo>
                    <a:pt x="5829" y="7089"/>
                    <a:pt x="6270" y="6176"/>
                    <a:pt x="6270" y="5231"/>
                  </a:cubicBezTo>
                  <a:lnTo>
                    <a:pt x="6270" y="3876"/>
                  </a:lnTo>
                  <a:cubicBezTo>
                    <a:pt x="6270" y="3435"/>
                    <a:pt x="5986" y="3025"/>
                    <a:pt x="5545" y="2868"/>
                  </a:cubicBezTo>
                  <a:lnTo>
                    <a:pt x="5545" y="1765"/>
                  </a:lnTo>
                  <a:cubicBezTo>
                    <a:pt x="5545" y="1198"/>
                    <a:pt x="5073" y="757"/>
                    <a:pt x="4537" y="757"/>
                  </a:cubicBezTo>
                  <a:lnTo>
                    <a:pt x="4159" y="757"/>
                  </a:lnTo>
                  <a:lnTo>
                    <a:pt x="4159" y="410"/>
                  </a:lnTo>
                  <a:cubicBezTo>
                    <a:pt x="4159" y="190"/>
                    <a:pt x="4002" y="32"/>
                    <a:pt x="3813" y="32"/>
                  </a:cubicBezTo>
                  <a:cubicBezTo>
                    <a:pt x="3624" y="32"/>
                    <a:pt x="3466" y="190"/>
                    <a:pt x="3466" y="410"/>
                  </a:cubicBezTo>
                  <a:lnTo>
                    <a:pt x="3466" y="1765"/>
                  </a:lnTo>
                  <a:cubicBezTo>
                    <a:pt x="3466" y="1986"/>
                    <a:pt x="3624" y="2143"/>
                    <a:pt x="3813" y="2143"/>
                  </a:cubicBezTo>
                  <a:cubicBezTo>
                    <a:pt x="4002" y="2143"/>
                    <a:pt x="4159" y="1986"/>
                    <a:pt x="4159" y="1765"/>
                  </a:cubicBezTo>
                  <a:lnTo>
                    <a:pt x="4159" y="1418"/>
                  </a:lnTo>
                  <a:lnTo>
                    <a:pt x="4537" y="1418"/>
                  </a:lnTo>
                  <a:cubicBezTo>
                    <a:pt x="4726" y="1418"/>
                    <a:pt x="4884" y="1576"/>
                    <a:pt x="4884" y="1765"/>
                  </a:cubicBezTo>
                  <a:lnTo>
                    <a:pt x="4884" y="2868"/>
                  </a:lnTo>
                  <a:cubicBezTo>
                    <a:pt x="4474" y="3025"/>
                    <a:pt x="4159" y="3403"/>
                    <a:pt x="4159" y="3876"/>
                  </a:cubicBezTo>
                  <a:lnTo>
                    <a:pt x="4159" y="5168"/>
                  </a:lnTo>
                  <a:cubicBezTo>
                    <a:pt x="4159" y="5703"/>
                    <a:pt x="3813" y="6176"/>
                    <a:pt x="3309" y="6270"/>
                  </a:cubicBezTo>
                  <a:lnTo>
                    <a:pt x="3151" y="6270"/>
                  </a:lnTo>
                  <a:cubicBezTo>
                    <a:pt x="2867" y="6270"/>
                    <a:pt x="2584" y="6144"/>
                    <a:pt x="2395" y="5955"/>
                  </a:cubicBezTo>
                  <a:cubicBezTo>
                    <a:pt x="2206" y="5766"/>
                    <a:pt x="2080" y="5483"/>
                    <a:pt x="2080" y="5199"/>
                  </a:cubicBezTo>
                  <a:lnTo>
                    <a:pt x="2080" y="3813"/>
                  </a:lnTo>
                  <a:cubicBezTo>
                    <a:pt x="2080" y="3403"/>
                    <a:pt x="1796" y="2994"/>
                    <a:pt x="1387" y="2836"/>
                  </a:cubicBezTo>
                  <a:lnTo>
                    <a:pt x="1387" y="1734"/>
                  </a:lnTo>
                  <a:cubicBezTo>
                    <a:pt x="1387" y="1545"/>
                    <a:pt x="1544" y="1387"/>
                    <a:pt x="1733" y="1387"/>
                  </a:cubicBezTo>
                  <a:lnTo>
                    <a:pt x="2080" y="1387"/>
                  </a:lnTo>
                  <a:lnTo>
                    <a:pt x="2080" y="1734"/>
                  </a:lnTo>
                  <a:cubicBezTo>
                    <a:pt x="2080" y="1923"/>
                    <a:pt x="2237" y="2080"/>
                    <a:pt x="2426" y="2080"/>
                  </a:cubicBezTo>
                  <a:cubicBezTo>
                    <a:pt x="2647" y="2080"/>
                    <a:pt x="2804" y="1923"/>
                    <a:pt x="2804" y="1734"/>
                  </a:cubicBezTo>
                  <a:lnTo>
                    <a:pt x="2804" y="347"/>
                  </a:lnTo>
                  <a:cubicBezTo>
                    <a:pt x="2804" y="158"/>
                    <a:pt x="2647" y="1"/>
                    <a:pt x="242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4" name="Google Shape;7474;p51"/>
            <p:cNvSpPr/>
            <p:nvPr/>
          </p:nvSpPr>
          <p:spPr>
            <a:xfrm>
              <a:off x="-27502000" y="208445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75" name="Google Shape;7475;p51"/>
          <p:cNvGrpSpPr/>
          <p:nvPr/>
        </p:nvGrpSpPr>
        <p:grpSpPr>
          <a:xfrm>
            <a:off x="1861406" y="2170414"/>
            <a:ext cx="336696" cy="218244"/>
            <a:chOff x="-27728850" y="2382950"/>
            <a:chExt cx="297750" cy="193000"/>
          </a:xfrm>
          <a:solidFill>
            <a:srgbClr val="171536"/>
          </a:solidFill>
        </p:grpSpPr>
        <p:sp>
          <p:nvSpPr>
            <p:cNvPr id="7476" name="Google Shape;7476;p51"/>
            <p:cNvSpPr/>
            <p:nvPr/>
          </p:nvSpPr>
          <p:spPr>
            <a:xfrm>
              <a:off x="-27606750" y="2453825"/>
              <a:ext cx="35450" cy="35475"/>
            </a:xfrm>
            <a:custGeom>
              <a:avLst/>
              <a:gdLst/>
              <a:ahLst/>
              <a:cxnLst/>
              <a:rect l="l" t="t" r="r" b="b"/>
              <a:pathLst>
                <a:path w="1418" h="1419" extrusionOk="0">
                  <a:moveTo>
                    <a:pt x="725" y="1"/>
                  </a:moveTo>
                  <a:cubicBezTo>
                    <a:pt x="315" y="1"/>
                    <a:pt x="0" y="316"/>
                    <a:pt x="0" y="694"/>
                  </a:cubicBezTo>
                  <a:cubicBezTo>
                    <a:pt x="0" y="1103"/>
                    <a:pt x="315" y="1419"/>
                    <a:pt x="725" y="1419"/>
                  </a:cubicBezTo>
                  <a:cubicBezTo>
                    <a:pt x="1103" y="1419"/>
                    <a:pt x="1418" y="1103"/>
                    <a:pt x="1418" y="694"/>
                  </a:cubicBezTo>
                  <a:cubicBezTo>
                    <a:pt x="1418" y="316"/>
                    <a:pt x="1103" y="1"/>
                    <a:pt x="7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7" name="Google Shape;7477;p51"/>
            <p:cNvSpPr/>
            <p:nvPr/>
          </p:nvSpPr>
          <p:spPr>
            <a:xfrm>
              <a:off x="-27728850" y="2382950"/>
              <a:ext cx="297750" cy="193000"/>
            </a:xfrm>
            <a:custGeom>
              <a:avLst/>
              <a:gdLst/>
              <a:ahLst/>
              <a:cxnLst/>
              <a:rect l="l" t="t" r="r" b="b"/>
              <a:pathLst>
                <a:path w="11910" h="7720" extrusionOk="0">
                  <a:moveTo>
                    <a:pt x="5955" y="756"/>
                  </a:moveTo>
                  <a:cubicBezTo>
                    <a:pt x="7405" y="756"/>
                    <a:pt x="8791" y="1670"/>
                    <a:pt x="9673" y="2426"/>
                  </a:cubicBezTo>
                  <a:cubicBezTo>
                    <a:pt x="10335" y="3025"/>
                    <a:pt x="10839" y="3592"/>
                    <a:pt x="11091" y="3938"/>
                  </a:cubicBezTo>
                  <a:cubicBezTo>
                    <a:pt x="10524" y="4632"/>
                    <a:pt x="8413" y="7026"/>
                    <a:pt x="5955" y="7026"/>
                  </a:cubicBezTo>
                  <a:cubicBezTo>
                    <a:pt x="4506" y="7026"/>
                    <a:pt x="3120" y="6144"/>
                    <a:pt x="2269" y="5388"/>
                  </a:cubicBezTo>
                  <a:cubicBezTo>
                    <a:pt x="1576" y="4789"/>
                    <a:pt x="1072" y="4190"/>
                    <a:pt x="852" y="3875"/>
                  </a:cubicBezTo>
                  <a:cubicBezTo>
                    <a:pt x="1419" y="3182"/>
                    <a:pt x="3529" y="788"/>
                    <a:pt x="5955" y="756"/>
                  </a:cubicBezTo>
                  <a:close/>
                  <a:moveTo>
                    <a:pt x="5955" y="0"/>
                  </a:moveTo>
                  <a:cubicBezTo>
                    <a:pt x="5199" y="0"/>
                    <a:pt x="4412" y="189"/>
                    <a:pt x="3624" y="567"/>
                  </a:cubicBezTo>
                  <a:cubicBezTo>
                    <a:pt x="2994" y="882"/>
                    <a:pt x="2364" y="1324"/>
                    <a:pt x="1797" y="1828"/>
                  </a:cubicBezTo>
                  <a:cubicBezTo>
                    <a:pt x="757" y="2741"/>
                    <a:pt x="127" y="3623"/>
                    <a:pt x="95" y="3655"/>
                  </a:cubicBezTo>
                  <a:cubicBezTo>
                    <a:pt x="1" y="3781"/>
                    <a:pt x="1" y="3938"/>
                    <a:pt x="95" y="4033"/>
                  </a:cubicBezTo>
                  <a:cubicBezTo>
                    <a:pt x="127" y="4096"/>
                    <a:pt x="757" y="4978"/>
                    <a:pt x="1797" y="5860"/>
                  </a:cubicBezTo>
                  <a:cubicBezTo>
                    <a:pt x="2427" y="6396"/>
                    <a:pt x="2994" y="6805"/>
                    <a:pt x="3624" y="7120"/>
                  </a:cubicBezTo>
                  <a:cubicBezTo>
                    <a:pt x="4412" y="7499"/>
                    <a:pt x="5199" y="7719"/>
                    <a:pt x="5955" y="7719"/>
                  </a:cubicBezTo>
                  <a:cubicBezTo>
                    <a:pt x="6711" y="7719"/>
                    <a:pt x="7499" y="7499"/>
                    <a:pt x="8287" y="7120"/>
                  </a:cubicBezTo>
                  <a:cubicBezTo>
                    <a:pt x="8917" y="6805"/>
                    <a:pt x="9547" y="6364"/>
                    <a:pt x="10145" y="5860"/>
                  </a:cubicBezTo>
                  <a:cubicBezTo>
                    <a:pt x="11154" y="4947"/>
                    <a:pt x="11784" y="4096"/>
                    <a:pt x="11815" y="4033"/>
                  </a:cubicBezTo>
                  <a:cubicBezTo>
                    <a:pt x="11910" y="3938"/>
                    <a:pt x="11910" y="3781"/>
                    <a:pt x="11815" y="3655"/>
                  </a:cubicBezTo>
                  <a:cubicBezTo>
                    <a:pt x="11784" y="3623"/>
                    <a:pt x="11154" y="2710"/>
                    <a:pt x="10145" y="1828"/>
                  </a:cubicBezTo>
                  <a:cubicBezTo>
                    <a:pt x="9515" y="1292"/>
                    <a:pt x="8917" y="882"/>
                    <a:pt x="8287" y="567"/>
                  </a:cubicBezTo>
                  <a:cubicBezTo>
                    <a:pt x="7499" y="189"/>
                    <a:pt x="6711" y="0"/>
                    <a:pt x="595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8" name="Google Shape;7478;p51"/>
            <p:cNvSpPr/>
            <p:nvPr/>
          </p:nvSpPr>
          <p:spPr>
            <a:xfrm>
              <a:off x="-27640625" y="2419175"/>
              <a:ext cx="122100" cy="122100"/>
            </a:xfrm>
            <a:custGeom>
              <a:avLst/>
              <a:gdLst/>
              <a:ahLst/>
              <a:cxnLst/>
              <a:rect l="l" t="t" r="r" b="b"/>
              <a:pathLst>
                <a:path w="4884" h="4884" extrusionOk="0">
                  <a:moveTo>
                    <a:pt x="2426" y="694"/>
                  </a:moveTo>
                  <a:cubicBezTo>
                    <a:pt x="3403" y="694"/>
                    <a:pt x="4159" y="1481"/>
                    <a:pt x="4159" y="2426"/>
                  </a:cubicBezTo>
                  <a:cubicBezTo>
                    <a:pt x="4159" y="3372"/>
                    <a:pt x="3371" y="4159"/>
                    <a:pt x="2426" y="4159"/>
                  </a:cubicBezTo>
                  <a:cubicBezTo>
                    <a:pt x="1481" y="4159"/>
                    <a:pt x="694" y="3372"/>
                    <a:pt x="694" y="2426"/>
                  </a:cubicBezTo>
                  <a:cubicBezTo>
                    <a:pt x="694" y="1481"/>
                    <a:pt x="1481" y="694"/>
                    <a:pt x="2426" y="694"/>
                  </a:cubicBezTo>
                  <a:close/>
                  <a:moveTo>
                    <a:pt x="2426" y="1"/>
                  </a:moveTo>
                  <a:cubicBezTo>
                    <a:pt x="1103" y="1"/>
                    <a:pt x="0" y="1103"/>
                    <a:pt x="0" y="2426"/>
                  </a:cubicBezTo>
                  <a:cubicBezTo>
                    <a:pt x="0" y="3781"/>
                    <a:pt x="1103" y="4884"/>
                    <a:pt x="2426" y="4884"/>
                  </a:cubicBezTo>
                  <a:cubicBezTo>
                    <a:pt x="3781" y="4884"/>
                    <a:pt x="4884" y="3781"/>
                    <a:pt x="4884" y="2426"/>
                  </a:cubicBezTo>
                  <a:cubicBezTo>
                    <a:pt x="4884" y="1103"/>
                    <a:pt x="3781" y="1"/>
                    <a:pt x="242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479" name="Google Shape;7479;p51"/>
          <p:cNvSpPr/>
          <p:nvPr/>
        </p:nvSpPr>
        <p:spPr>
          <a:xfrm>
            <a:off x="1862126" y="2535765"/>
            <a:ext cx="335819" cy="321995"/>
          </a:xfrm>
          <a:custGeom>
            <a:avLst/>
            <a:gdLst/>
            <a:ahLst/>
            <a:cxnLst/>
            <a:rect l="l" t="t" r="r" b="b"/>
            <a:pathLst>
              <a:path w="11879" h="11390" extrusionOk="0">
                <a:moveTo>
                  <a:pt x="10047" y="655"/>
                </a:moveTo>
                <a:cubicBezTo>
                  <a:pt x="10369" y="655"/>
                  <a:pt x="10689" y="746"/>
                  <a:pt x="10965" y="930"/>
                </a:cubicBezTo>
                <a:lnTo>
                  <a:pt x="7499" y="4490"/>
                </a:lnTo>
                <a:cubicBezTo>
                  <a:pt x="7468" y="4427"/>
                  <a:pt x="7468" y="4396"/>
                  <a:pt x="7405" y="4364"/>
                </a:cubicBezTo>
                <a:lnTo>
                  <a:pt x="7090" y="4049"/>
                </a:lnTo>
                <a:cubicBezTo>
                  <a:pt x="7058" y="3986"/>
                  <a:pt x="7026" y="3954"/>
                  <a:pt x="6995" y="3954"/>
                </a:cubicBezTo>
                <a:lnTo>
                  <a:pt x="7216" y="3734"/>
                </a:lnTo>
                <a:cubicBezTo>
                  <a:pt x="7405" y="3545"/>
                  <a:pt x="7531" y="3261"/>
                  <a:pt x="7531" y="2978"/>
                </a:cubicBezTo>
                <a:cubicBezTo>
                  <a:pt x="7531" y="2820"/>
                  <a:pt x="7499" y="2663"/>
                  <a:pt x="7405" y="2537"/>
                </a:cubicBezTo>
                <a:lnTo>
                  <a:pt x="8791" y="1182"/>
                </a:lnTo>
                <a:cubicBezTo>
                  <a:pt x="9140" y="833"/>
                  <a:pt x="9596" y="655"/>
                  <a:pt x="10047" y="655"/>
                </a:cubicBezTo>
                <a:close/>
                <a:moveTo>
                  <a:pt x="6365" y="4427"/>
                </a:moveTo>
                <a:cubicBezTo>
                  <a:pt x="6428" y="4427"/>
                  <a:pt x="6554" y="4490"/>
                  <a:pt x="6585" y="4553"/>
                </a:cubicBezTo>
                <a:lnTo>
                  <a:pt x="6900" y="4868"/>
                </a:lnTo>
                <a:cubicBezTo>
                  <a:pt x="7058" y="4994"/>
                  <a:pt x="7058" y="5183"/>
                  <a:pt x="6932" y="5341"/>
                </a:cubicBezTo>
                <a:lnTo>
                  <a:pt x="6365" y="5971"/>
                </a:lnTo>
                <a:lnTo>
                  <a:pt x="5483" y="5120"/>
                </a:lnTo>
                <a:lnTo>
                  <a:pt x="6113" y="4522"/>
                </a:lnTo>
                <a:cubicBezTo>
                  <a:pt x="6207" y="4490"/>
                  <a:pt x="6270" y="4427"/>
                  <a:pt x="6365" y="4427"/>
                </a:cubicBezTo>
                <a:close/>
                <a:moveTo>
                  <a:pt x="4947" y="5624"/>
                </a:moveTo>
                <a:lnTo>
                  <a:pt x="5829" y="6538"/>
                </a:lnTo>
                <a:lnTo>
                  <a:pt x="5388" y="7042"/>
                </a:lnTo>
                <a:lnTo>
                  <a:pt x="5136" y="6790"/>
                </a:lnTo>
                <a:cubicBezTo>
                  <a:pt x="5073" y="6743"/>
                  <a:pt x="4987" y="6719"/>
                  <a:pt x="4900" y="6719"/>
                </a:cubicBezTo>
                <a:cubicBezTo>
                  <a:pt x="4813" y="6719"/>
                  <a:pt x="4727" y="6743"/>
                  <a:pt x="4664" y="6790"/>
                </a:cubicBezTo>
                <a:cubicBezTo>
                  <a:pt x="4538" y="6916"/>
                  <a:pt x="4538" y="7168"/>
                  <a:pt x="4664" y="7262"/>
                </a:cubicBezTo>
                <a:lnTo>
                  <a:pt x="4947" y="7546"/>
                </a:lnTo>
                <a:lnTo>
                  <a:pt x="4475" y="8050"/>
                </a:lnTo>
                <a:lnTo>
                  <a:pt x="4128" y="7704"/>
                </a:lnTo>
                <a:cubicBezTo>
                  <a:pt x="4065" y="7641"/>
                  <a:pt x="3971" y="7609"/>
                  <a:pt x="3880" y="7609"/>
                </a:cubicBezTo>
                <a:cubicBezTo>
                  <a:pt x="3789" y="7609"/>
                  <a:pt x="3703" y="7641"/>
                  <a:pt x="3655" y="7704"/>
                </a:cubicBezTo>
                <a:cubicBezTo>
                  <a:pt x="3529" y="7830"/>
                  <a:pt x="3529" y="8050"/>
                  <a:pt x="3655" y="8176"/>
                </a:cubicBezTo>
                <a:lnTo>
                  <a:pt x="4034" y="8586"/>
                </a:lnTo>
                <a:lnTo>
                  <a:pt x="3561" y="9090"/>
                </a:lnTo>
                <a:lnTo>
                  <a:pt x="3088" y="8617"/>
                </a:lnTo>
                <a:cubicBezTo>
                  <a:pt x="3025" y="8554"/>
                  <a:pt x="2939" y="8523"/>
                  <a:pt x="2852" y="8523"/>
                </a:cubicBezTo>
                <a:cubicBezTo>
                  <a:pt x="2765" y="8523"/>
                  <a:pt x="2679" y="8554"/>
                  <a:pt x="2616" y="8617"/>
                </a:cubicBezTo>
                <a:cubicBezTo>
                  <a:pt x="2490" y="8743"/>
                  <a:pt x="2490" y="8964"/>
                  <a:pt x="2616" y="9090"/>
                </a:cubicBezTo>
                <a:lnTo>
                  <a:pt x="3120" y="9594"/>
                </a:lnTo>
                <a:lnTo>
                  <a:pt x="2647" y="10098"/>
                </a:lnTo>
                <a:lnTo>
                  <a:pt x="2080" y="9531"/>
                </a:lnTo>
                <a:cubicBezTo>
                  <a:pt x="2017" y="9468"/>
                  <a:pt x="1923" y="9436"/>
                  <a:pt x="1832" y="9436"/>
                </a:cubicBezTo>
                <a:cubicBezTo>
                  <a:pt x="1742" y="9436"/>
                  <a:pt x="1655" y="9468"/>
                  <a:pt x="1608" y="9531"/>
                </a:cubicBezTo>
                <a:cubicBezTo>
                  <a:pt x="1482" y="9625"/>
                  <a:pt x="1482" y="9877"/>
                  <a:pt x="1608" y="10003"/>
                </a:cubicBezTo>
                <a:lnTo>
                  <a:pt x="2175" y="10570"/>
                </a:lnTo>
                <a:cubicBezTo>
                  <a:pt x="2017" y="10696"/>
                  <a:pt x="1860" y="10728"/>
                  <a:pt x="1702" y="10728"/>
                </a:cubicBezTo>
                <a:cubicBezTo>
                  <a:pt x="1419" y="10728"/>
                  <a:pt x="1198" y="10665"/>
                  <a:pt x="1009" y="10476"/>
                </a:cubicBezTo>
                <a:cubicBezTo>
                  <a:pt x="789" y="10255"/>
                  <a:pt x="726" y="10035"/>
                  <a:pt x="726" y="9751"/>
                </a:cubicBezTo>
                <a:cubicBezTo>
                  <a:pt x="726" y="9468"/>
                  <a:pt x="852" y="9247"/>
                  <a:pt x="1041" y="9090"/>
                </a:cubicBezTo>
                <a:lnTo>
                  <a:pt x="4947" y="5624"/>
                </a:lnTo>
                <a:close/>
                <a:moveTo>
                  <a:pt x="10035" y="1"/>
                </a:moveTo>
                <a:cubicBezTo>
                  <a:pt x="9413" y="1"/>
                  <a:pt x="8791" y="237"/>
                  <a:pt x="8318" y="709"/>
                </a:cubicBezTo>
                <a:lnTo>
                  <a:pt x="6743" y="2285"/>
                </a:lnTo>
                <a:cubicBezTo>
                  <a:pt x="6680" y="2348"/>
                  <a:pt x="6617" y="2442"/>
                  <a:pt x="6617" y="2505"/>
                </a:cubicBezTo>
                <a:cubicBezTo>
                  <a:pt x="6617" y="2600"/>
                  <a:pt x="6680" y="2694"/>
                  <a:pt x="6743" y="2757"/>
                </a:cubicBezTo>
                <a:cubicBezTo>
                  <a:pt x="6837" y="2820"/>
                  <a:pt x="6869" y="2915"/>
                  <a:pt x="6869" y="2978"/>
                </a:cubicBezTo>
                <a:cubicBezTo>
                  <a:pt x="6869" y="3041"/>
                  <a:pt x="6837" y="3167"/>
                  <a:pt x="6743" y="3198"/>
                </a:cubicBezTo>
                <a:lnTo>
                  <a:pt x="6207" y="3765"/>
                </a:lnTo>
                <a:cubicBezTo>
                  <a:pt x="5987" y="3797"/>
                  <a:pt x="5798" y="3891"/>
                  <a:pt x="5640" y="3986"/>
                </a:cubicBezTo>
                <a:lnTo>
                  <a:pt x="568" y="8523"/>
                </a:lnTo>
                <a:cubicBezTo>
                  <a:pt x="221" y="8838"/>
                  <a:pt x="1" y="9247"/>
                  <a:pt x="1" y="9720"/>
                </a:cubicBezTo>
                <a:cubicBezTo>
                  <a:pt x="1" y="10192"/>
                  <a:pt x="158" y="10633"/>
                  <a:pt x="473" y="10917"/>
                </a:cubicBezTo>
                <a:cubicBezTo>
                  <a:pt x="789" y="11264"/>
                  <a:pt x="1230" y="11390"/>
                  <a:pt x="1671" y="11390"/>
                </a:cubicBezTo>
                <a:lnTo>
                  <a:pt x="1702" y="11390"/>
                </a:lnTo>
                <a:cubicBezTo>
                  <a:pt x="2143" y="11390"/>
                  <a:pt x="2584" y="11169"/>
                  <a:pt x="2899" y="10854"/>
                </a:cubicBezTo>
                <a:lnTo>
                  <a:pt x="7405" y="5782"/>
                </a:lnTo>
                <a:cubicBezTo>
                  <a:pt x="7562" y="5624"/>
                  <a:pt x="7657" y="5404"/>
                  <a:pt x="7657" y="5215"/>
                </a:cubicBezTo>
                <a:lnTo>
                  <a:pt x="11752" y="1119"/>
                </a:lnTo>
                <a:cubicBezTo>
                  <a:pt x="11878" y="1088"/>
                  <a:pt x="11878" y="1025"/>
                  <a:pt x="11878" y="930"/>
                </a:cubicBezTo>
                <a:cubicBezTo>
                  <a:pt x="11878" y="867"/>
                  <a:pt x="11815" y="741"/>
                  <a:pt x="11752" y="709"/>
                </a:cubicBezTo>
                <a:cubicBezTo>
                  <a:pt x="11280" y="237"/>
                  <a:pt x="10657" y="1"/>
                  <a:pt x="10035" y="1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80" name="Google Shape;7480;p51"/>
          <p:cNvSpPr/>
          <p:nvPr/>
        </p:nvSpPr>
        <p:spPr>
          <a:xfrm>
            <a:off x="3971900" y="1689004"/>
            <a:ext cx="334915" cy="334915"/>
          </a:xfrm>
          <a:custGeom>
            <a:avLst/>
            <a:gdLst/>
            <a:ahLst/>
            <a:cxnLst/>
            <a:rect l="l" t="t" r="r" b="b"/>
            <a:pathLst>
              <a:path w="11847" h="11847" extrusionOk="0">
                <a:moveTo>
                  <a:pt x="5546" y="662"/>
                </a:moveTo>
                <a:lnTo>
                  <a:pt x="5546" y="2741"/>
                </a:lnTo>
                <a:lnTo>
                  <a:pt x="4821" y="2741"/>
                </a:lnTo>
                <a:lnTo>
                  <a:pt x="4821" y="1040"/>
                </a:lnTo>
                <a:cubicBezTo>
                  <a:pt x="4821" y="819"/>
                  <a:pt x="4979" y="662"/>
                  <a:pt x="5199" y="662"/>
                </a:cubicBezTo>
                <a:close/>
                <a:moveTo>
                  <a:pt x="6932" y="662"/>
                </a:moveTo>
                <a:lnTo>
                  <a:pt x="6932" y="2773"/>
                </a:lnTo>
                <a:lnTo>
                  <a:pt x="6207" y="2773"/>
                </a:lnTo>
                <a:lnTo>
                  <a:pt x="6207" y="662"/>
                </a:lnTo>
                <a:close/>
                <a:moveTo>
                  <a:pt x="8350" y="662"/>
                </a:moveTo>
                <a:lnTo>
                  <a:pt x="8350" y="2773"/>
                </a:lnTo>
                <a:lnTo>
                  <a:pt x="7625" y="2773"/>
                </a:lnTo>
                <a:lnTo>
                  <a:pt x="7625" y="662"/>
                </a:lnTo>
                <a:close/>
                <a:moveTo>
                  <a:pt x="9704" y="662"/>
                </a:moveTo>
                <a:lnTo>
                  <a:pt x="9704" y="2773"/>
                </a:lnTo>
                <a:lnTo>
                  <a:pt x="9011" y="2773"/>
                </a:lnTo>
                <a:lnTo>
                  <a:pt x="9011" y="662"/>
                </a:lnTo>
                <a:close/>
                <a:moveTo>
                  <a:pt x="10744" y="662"/>
                </a:moveTo>
                <a:cubicBezTo>
                  <a:pt x="10933" y="662"/>
                  <a:pt x="11090" y="819"/>
                  <a:pt x="11090" y="1040"/>
                </a:cubicBezTo>
                <a:lnTo>
                  <a:pt x="11090" y="2773"/>
                </a:lnTo>
                <a:lnTo>
                  <a:pt x="10397" y="2773"/>
                </a:lnTo>
                <a:lnTo>
                  <a:pt x="10397" y="662"/>
                </a:lnTo>
                <a:close/>
                <a:moveTo>
                  <a:pt x="6270" y="5577"/>
                </a:moveTo>
                <a:lnTo>
                  <a:pt x="6270" y="9074"/>
                </a:lnTo>
                <a:lnTo>
                  <a:pt x="5546" y="9074"/>
                </a:lnTo>
                <a:lnTo>
                  <a:pt x="5546" y="5577"/>
                </a:lnTo>
                <a:close/>
                <a:moveTo>
                  <a:pt x="10397" y="5640"/>
                </a:moveTo>
                <a:lnTo>
                  <a:pt x="10397" y="6270"/>
                </a:lnTo>
                <a:lnTo>
                  <a:pt x="9358" y="6270"/>
                </a:lnTo>
                <a:cubicBezTo>
                  <a:pt x="9169" y="6270"/>
                  <a:pt x="9011" y="6427"/>
                  <a:pt x="9011" y="6616"/>
                </a:cubicBezTo>
                <a:cubicBezTo>
                  <a:pt x="9011" y="6805"/>
                  <a:pt x="9169" y="6963"/>
                  <a:pt x="9358" y="6963"/>
                </a:cubicBezTo>
                <a:lnTo>
                  <a:pt x="10397" y="6963"/>
                </a:lnTo>
                <a:lnTo>
                  <a:pt x="10397" y="7688"/>
                </a:lnTo>
                <a:lnTo>
                  <a:pt x="9358" y="7688"/>
                </a:lnTo>
                <a:cubicBezTo>
                  <a:pt x="9169" y="7688"/>
                  <a:pt x="9011" y="7845"/>
                  <a:pt x="9011" y="8034"/>
                </a:cubicBezTo>
                <a:cubicBezTo>
                  <a:pt x="9011" y="8223"/>
                  <a:pt x="9169" y="8381"/>
                  <a:pt x="9358" y="8381"/>
                </a:cubicBezTo>
                <a:lnTo>
                  <a:pt x="10397" y="8381"/>
                </a:lnTo>
                <a:lnTo>
                  <a:pt x="10397" y="9105"/>
                </a:lnTo>
                <a:lnTo>
                  <a:pt x="8287" y="9105"/>
                </a:lnTo>
                <a:lnTo>
                  <a:pt x="8287" y="5640"/>
                </a:lnTo>
                <a:close/>
                <a:moveTo>
                  <a:pt x="2080" y="7688"/>
                </a:moveTo>
                <a:cubicBezTo>
                  <a:pt x="2301" y="7688"/>
                  <a:pt x="2521" y="7719"/>
                  <a:pt x="2710" y="7845"/>
                </a:cubicBezTo>
                <a:cubicBezTo>
                  <a:pt x="2427" y="7971"/>
                  <a:pt x="2206" y="8129"/>
                  <a:pt x="1954" y="8318"/>
                </a:cubicBezTo>
                <a:lnTo>
                  <a:pt x="1923" y="8349"/>
                </a:lnTo>
                <a:cubicBezTo>
                  <a:pt x="1576" y="8696"/>
                  <a:pt x="1355" y="9200"/>
                  <a:pt x="1355" y="9767"/>
                </a:cubicBezTo>
                <a:cubicBezTo>
                  <a:pt x="1355" y="9956"/>
                  <a:pt x="1418" y="10113"/>
                  <a:pt x="1450" y="10302"/>
                </a:cubicBezTo>
                <a:cubicBezTo>
                  <a:pt x="977" y="10050"/>
                  <a:pt x="694" y="9578"/>
                  <a:pt x="694" y="9074"/>
                </a:cubicBezTo>
                <a:cubicBezTo>
                  <a:pt x="694" y="8318"/>
                  <a:pt x="1324" y="7688"/>
                  <a:pt x="2080" y="7688"/>
                </a:cubicBezTo>
                <a:close/>
                <a:moveTo>
                  <a:pt x="3403" y="8318"/>
                </a:moveTo>
                <a:cubicBezTo>
                  <a:pt x="4191" y="8349"/>
                  <a:pt x="4821" y="8979"/>
                  <a:pt x="4821" y="9735"/>
                </a:cubicBezTo>
                <a:cubicBezTo>
                  <a:pt x="4821" y="9987"/>
                  <a:pt x="4758" y="10239"/>
                  <a:pt x="4600" y="10491"/>
                </a:cubicBezTo>
                <a:lnTo>
                  <a:pt x="2679" y="8538"/>
                </a:lnTo>
                <a:cubicBezTo>
                  <a:pt x="2868" y="8381"/>
                  <a:pt x="3151" y="8318"/>
                  <a:pt x="3403" y="8318"/>
                </a:cubicBezTo>
                <a:close/>
                <a:moveTo>
                  <a:pt x="2238" y="9074"/>
                </a:moveTo>
                <a:lnTo>
                  <a:pt x="4128" y="10964"/>
                </a:lnTo>
                <a:cubicBezTo>
                  <a:pt x="3939" y="11059"/>
                  <a:pt x="3687" y="11122"/>
                  <a:pt x="3466" y="11122"/>
                </a:cubicBezTo>
                <a:cubicBezTo>
                  <a:pt x="3448" y="11122"/>
                  <a:pt x="3430" y="11123"/>
                  <a:pt x="3412" y="11123"/>
                </a:cubicBezTo>
                <a:cubicBezTo>
                  <a:pt x="2680" y="11123"/>
                  <a:pt x="2080" y="10504"/>
                  <a:pt x="2080" y="9735"/>
                </a:cubicBezTo>
                <a:cubicBezTo>
                  <a:pt x="2080" y="9483"/>
                  <a:pt x="2143" y="9263"/>
                  <a:pt x="2238" y="9074"/>
                </a:cubicBezTo>
                <a:close/>
                <a:moveTo>
                  <a:pt x="10334" y="3466"/>
                </a:moveTo>
                <a:lnTo>
                  <a:pt x="10334" y="4884"/>
                </a:lnTo>
                <a:lnTo>
                  <a:pt x="7940" y="4884"/>
                </a:lnTo>
                <a:cubicBezTo>
                  <a:pt x="7751" y="4884"/>
                  <a:pt x="7593" y="5041"/>
                  <a:pt x="7593" y="5230"/>
                </a:cubicBezTo>
                <a:lnTo>
                  <a:pt x="7593" y="9420"/>
                </a:lnTo>
                <a:cubicBezTo>
                  <a:pt x="7593" y="9609"/>
                  <a:pt x="7751" y="9767"/>
                  <a:pt x="7940" y="9767"/>
                </a:cubicBezTo>
                <a:lnTo>
                  <a:pt x="10397" y="9767"/>
                </a:lnTo>
                <a:lnTo>
                  <a:pt x="10397" y="10806"/>
                </a:lnTo>
                <a:cubicBezTo>
                  <a:pt x="10397" y="10996"/>
                  <a:pt x="10240" y="11153"/>
                  <a:pt x="10019" y="11153"/>
                </a:cubicBezTo>
                <a:lnTo>
                  <a:pt x="5861" y="11153"/>
                </a:lnTo>
                <a:cubicBezTo>
                  <a:pt x="5672" y="11153"/>
                  <a:pt x="5514" y="10996"/>
                  <a:pt x="5514" y="10806"/>
                </a:cubicBezTo>
                <a:lnTo>
                  <a:pt x="5514" y="9767"/>
                </a:lnTo>
                <a:lnTo>
                  <a:pt x="6522" y="9767"/>
                </a:lnTo>
                <a:cubicBezTo>
                  <a:pt x="6711" y="9767"/>
                  <a:pt x="6869" y="9609"/>
                  <a:pt x="6869" y="9420"/>
                </a:cubicBezTo>
                <a:lnTo>
                  <a:pt x="6869" y="5230"/>
                </a:lnTo>
                <a:cubicBezTo>
                  <a:pt x="6869" y="5041"/>
                  <a:pt x="6711" y="4884"/>
                  <a:pt x="6522" y="4884"/>
                </a:cubicBezTo>
                <a:lnTo>
                  <a:pt x="5514" y="4884"/>
                </a:lnTo>
                <a:lnTo>
                  <a:pt x="5514" y="3466"/>
                </a:lnTo>
                <a:close/>
                <a:moveTo>
                  <a:pt x="5199" y="0"/>
                </a:moveTo>
                <a:cubicBezTo>
                  <a:pt x="4600" y="0"/>
                  <a:pt x="4159" y="473"/>
                  <a:pt x="4159" y="1040"/>
                </a:cubicBezTo>
                <a:lnTo>
                  <a:pt x="4159" y="3119"/>
                </a:lnTo>
                <a:cubicBezTo>
                  <a:pt x="4159" y="3308"/>
                  <a:pt x="4317" y="3466"/>
                  <a:pt x="4506" y="3466"/>
                </a:cubicBezTo>
                <a:lnTo>
                  <a:pt x="4884" y="3466"/>
                </a:lnTo>
                <a:lnTo>
                  <a:pt x="4884" y="8192"/>
                </a:lnTo>
                <a:cubicBezTo>
                  <a:pt x="4569" y="7908"/>
                  <a:pt x="4128" y="7719"/>
                  <a:pt x="3655" y="7688"/>
                </a:cubicBezTo>
                <a:cubicBezTo>
                  <a:pt x="3277" y="7246"/>
                  <a:pt x="2710" y="6963"/>
                  <a:pt x="2080" y="6963"/>
                </a:cubicBezTo>
                <a:cubicBezTo>
                  <a:pt x="946" y="6963"/>
                  <a:pt x="1" y="7908"/>
                  <a:pt x="1" y="9074"/>
                </a:cubicBezTo>
                <a:cubicBezTo>
                  <a:pt x="1" y="10176"/>
                  <a:pt x="820" y="11027"/>
                  <a:pt x="1923" y="11153"/>
                </a:cubicBezTo>
                <a:cubicBezTo>
                  <a:pt x="2332" y="11594"/>
                  <a:pt x="2868" y="11846"/>
                  <a:pt x="3498" y="11846"/>
                </a:cubicBezTo>
                <a:cubicBezTo>
                  <a:pt x="4065" y="11846"/>
                  <a:pt x="4506" y="11657"/>
                  <a:pt x="4916" y="11311"/>
                </a:cubicBezTo>
                <a:cubicBezTo>
                  <a:pt x="4916" y="11311"/>
                  <a:pt x="4979" y="11279"/>
                  <a:pt x="4979" y="11216"/>
                </a:cubicBezTo>
                <a:cubicBezTo>
                  <a:pt x="5136" y="11594"/>
                  <a:pt x="5514" y="11846"/>
                  <a:pt x="5924" y="11846"/>
                </a:cubicBezTo>
                <a:lnTo>
                  <a:pt x="10114" y="11846"/>
                </a:lnTo>
                <a:cubicBezTo>
                  <a:pt x="10712" y="11846"/>
                  <a:pt x="11122" y="11374"/>
                  <a:pt x="11122" y="10838"/>
                </a:cubicBezTo>
                <a:lnTo>
                  <a:pt x="11122" y="3497"/>
                </a:lnTo>
                <a:lnTo>
                  <a:pt x="11500" y="3497"/>
                </a:lnTo>
                <a:cubicBezTo>
                  <a:pt x="11689" y="3497"/>
                  <a:pt x="11847" y="3340"/>
                  <a:pt x="11847" y="3151"/>
                </a:cubicBezTo>
                <a:lnTo>
                  <a:pt x="11847" y="1072"/>
                </a:lnTo>
                <a:cubicBezTo>
                  <a:pt x="11752" y="441"/>
                  <a:pt x="11343" y="0"/>
                  <a:pt x="10744" y="0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481" name="Google Shape;7481;p51"/>
          <p:cNvGrpSpPr/>
          <p:nvPr/>
        </p:nvGrpSpPr>
        <p:grpSpPr>
          <a:xfrm>
            <a:off x="3971638" y="2121436"/>
            <a:ext cx="334915" cy="316200"/>
            <a:chOff x="-25844850" y="2357750"/>
            <a:chExt cx="296175" cy="279625"/>
          </a:xfrm>
          <a:solidFill>
            <a:srgbClr val="171536"/>
          </a:solidFill>
        </p:grpSpPr>
        <p:sp>
          <p:nvSpPr>
            <p:cNvPr id="7482" name="Google Shape;7482;p51"/>
            <p:cNvSpPr/>
            <p:nvPr/>
          </p:nvSpPr>
          <p:spPr>
            <a:xfrm>
              <a:off x="-25792075" y="2428625"/>
              <a:ext cx="191425" cy="208750"/>
            </a:xfrm>
            <a:custGeom>
              <a:avLst/>
              <a:gdLst/>
              <a:ahLst/>
              <a:cxnLst/>
              <a:rect l="l" t="t" r="r" b="b"/>
              <a:pathLst>
                <a:path w="7657" h="8350" extrusionOk="0">
                  <a:moveTo>
                    <a:pt x="3781" y="2773"/>
                  </a:moveTo>
                  <a:cubicBezTo>
                    <a:pt x="3970" y="2773"/>
                    <a:pt x="4128" y="2931"/>
                    <a:pt x="4128" y="3120"/>
                  </a:cubicBezTo>
                  <a:cubicBezTo>
                    <a:pt x="4128" y="3309"/>
                    <a:pt x="3970" y="3466"/>
                    <a:pt x="3781" y="3466"/>
                  </a:cubicBezTo>
                  <a:cubicBezTo>
                    <a:pt x="3592" y="3466"/>
                    <a:pt x="3435" y="3309"/>
                    <a:pt x="3435" y="3120"/>
                  </a:cubicBezTo>
                  <a:cubicBezTo>
                    <a:pt x="3435" y="2931"/>
                    <a:pt x="3592" y="2773"/>
                    <a:pt x="3781" y="2773"/>
                  </a:cubicBezTo>
                  <a:close/>
                  <a:moveTo>
                    <a:pt x="3813" y="694"/>
                  </a:moveTo>
                  <a:cubicBezTo>
                    <a:pt x="5167" y="694"/>
                    <a:pt x="6270" y="1796"/>
                    <a:pt x="6270" y="3120"/>
                  </a:cubicBezTo>
                  <a:lnTo>
                    <a:pt x="6270" y="6239"/>
                  </a:lnTo>
                  <a:lnTo>
                    <a:pt x="4191" y="6239"/>
                  </a:lnTo>
                  <a:lnTo>
                    <a:pt x="4191" y="4096"/>
                  </a:lnTo>
                  <a:cubicBezTo>
                    <a:pt x="4569" y="3939"/>
                    <a:pt x="4884" y="3592"/>
                    <a:pt x="4884" y="3120"/>
                  </a:cubicBezTo>
                  <a:cubicBezTo>
                    <a:pt x="4884" y="2521"/>
                    <a:pt x="4411" y="2111"/>
                    <a:pt x="3876" y="2111"/>
                  </a:cubicBezTo>
                  <a:cubicBezTo>
                    <a:pt x="3277" y="2111"/>
                    <a:pt x="2836" y="2584"/>
                    <a:pt x="2836" y="3120"/>
                  </a:cubicBezTo>
                  <a:cubicBezTo>
                    <a:pt x="2836" y="3561"/>
                    <a:pt x="3120" y="3939"/>
                    <a:pt x="3561" y="4096"/>
                  </a:cubicBezTo>
                  <a:lnTo>
                    <a:pt x="3561" y="6239"/>
                  </a:lnTo>
                  <a:lnTo>
                    <a:pt x="1450" y="6239"/>
                  </a:lnTo>
                  <a:lnTo>
                    <a:pt x="1450" y="3120"/>
                  </a:lnTo>
                  <a:lnTo>
                    <a:pt x="1387" y="3120"/>
                  </a:lnTo>
                  <a:cubicBezTo>
                    <a:pt x="1387" y="1796"/>
                    <a:pt x="2489" y="694"/>
                    <a:pt x="3813" y="694"/>
                  </a:cubicBezTo>
                  <a:close/>
                  <a:moveTo>
                    <a:pt x="6585" y="6932"/>
                  </a:moveTo>
                  <a:cubicBezTo>
                    <a:pt x="6774" y="6932"/>
                    <a:pt x="6932" y="7089"/>
                    <a:pt x="6932" y="7310"/>
                  </a:cubicBezTo>
                  <a:lnTo>
                    <a:pt x="6932" y="7625"/>
                  </a:lnTo>
                  <a:lnTo>
                    <a:pt x="662" y="7625"/>
                  </a:lnTo>
                  <a:lnTo>
                    <a:pt x="662" y="7310"/>
                  </a:lnTo>
                  <a:cubicBezTo>
                    <a:pt x="662" y="7089"/>
                    <a:pt x="820" y="6932"/>
                    <a:pt x="1040" y="6932"/>
                  </a:cubicBezTo>
                  <a:close/>
                  <a:moveTo>
                    <a:pt x="3813" y="1"/>
                  </a:moveTo>
                  <a:cubicBezTo>
                    <a:pt x="2080" y="1"/>
                    <a:pt x="725" y="1418"/>
                    <a:pt x="725" y="3120"/>
                  </a:cubicBezTo>
                  <a:lnTo>
                    <a:pt x="725" y="6302"/>
                  </a:lnTo>
                  <a:cubicBezTo>
                    <a:pt x="316" y="6459"/>
                    <a:pt x="1" y="6837"/>
                    <a:pt x="1" y="7310"/>
                  </a:cubicBezTo>
                  <a:lnTo>
                    <a:pt x="1" y="8003"/>
                  </a:lnTo>
                  <a:cubicBezTo>
                    <a:pt x="1" y="8192"/>
                    <a:pt x="158" y="8349"/>
                    <a:pt x="347" y="8349"/>
                  </a:cubicBezTo>
                  <a:lnTo>
                    <a:pt x="7278" y="8349"/>
                  </a:lnTo>
                  <a:cubicBezTo>
                    <a:pt x="7499" y="8349"/>
                    <a:pt x="7656" y="8192"/>
                    <a:pt x="7656" y="8003"/>
                  </a:cubicBezTo>
                  <a:lnTo>
                    <a:pt x="7656" y="7310"/>
                  </a:lnTo>
                  <a:cubicBezTo>
                    <a:pt x="7593" y="6837"/>
                    <a:pt x="7341" y="6428"/>
                    <a:pt x="6932" y="6302"/>
                  </a:cubicBezTo>
                  <a:lnTo>
                    <a:pt x="6932" y="3120"/>
                  </a:lnTo>
                  <a:cubicBezTo>
                    <a:pt x="6932" y="1387"/>
                    <a:pt x="5514" y="1"/>
                    <a:pt x="381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3" name="Google Shape;7483;p51"/>
            <p:cNvSpPr/>
            <p:nvPr/>
          </p:nvSpPr>
          <p:spPr>
            <a:xfrm>
              <a:off x="-25602250" y="2497950"/>
              <a:ext cx="53575" cy="17350"/>
            </a:xfrm>
            <a:custGeom>
              <a:avLst/>
              <a:gdLst/>
              <a:ahLst/>
              <a:cxnLst/>
              <a:rect l="l" t="t" r="r" b="b"/>
              <a:pathLst>
                <a:path w="2143" h="694" extrusionOk="0">
                  <a:moveTo>
                    <a:pt x="378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78" y="693"/>
                  </a:cubicBezTo>
                  <a:lnTo>
                    <a:pt x="1796" y="693"/>
                  </a:lnTo>
                  <a:cubicBezTo>
                    <a:pt x="1985" y="693"/>
                    <a:pt x="2143" y="536"/>
                    <a:pt x="2143" y="347"/>
                  </a:cubicBezTo>
                  <a:cubicBezTo>
                    <a:pt x="2143" y="158"/>
                    <a:pt x="1985" y="0"/>
                    <a:pt x="179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4" name="Google Shape;7484;p51"/>
            <p:cNvSpPr/>
            <p:nvPr/>
          </p:nvSpPr>
          <p:spPr>
            <a:xfrm>
              <a:off x="-25844850" y="2497950"/>
              <a:ext cx="52800" cy="17350"/>
            </a:xfrm>
            <a:custGeom>
              <a:avLst/>
              <a:gdLst/>
              <a:ahLst/>
              <a:cxnLst/>
              <a:rect l="l" t="t" r="r" b="b"/>
              <a:pathLst>
                <a:path w="2112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lnTo>
                    <a:pt x="1765" y="693"/>
                  </a:lnTo>
                  <a:cubicBezTo>
                    <a:pt x="1954" y="693"/>
                    <a:pt x="2112" y="536"/>
                    <a:pt x="2112" y="347"/>
                  </a:cubicBezTo>
                  <a:cubicBezTo>
                    <a:pt x="2080" y="158"/>
                    <a:pt x="1923" y="0"/>
                    <a:pt x="17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5" name="Google Shape;7485;p51"/>
            <p:cNvSpPr/>
            <p:nvPr/>
          </p:nvSpPr>
          <p:spPr>
            <a:xfrm>
              <a:off x="-25706225" y="2357750"/>
              <a:ext cx="17350" cy="53575"/>
            </a:xfrm>
            <a:custGeom>
              <a:avLst/>
              <a:gdLst/>
              <a:ahLst/>
              <a:cxnLst/>
              <a:rect l="l" t="t" r="r" b="b"/>
              <a:pathLst>
                <a:path w="694" h="2143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764"/>
                  </a:lnTo>
                  <a:cubicBezTo>
                    <a:pt x="1" y="1985"/>
                    <a:pt x="158" y="2143"/>
                    <a:pt x="347" y="2143"/>
                  </a:cubicBezTo>
                  <a:cubicBezTo>
                    <a:pt x="536" y="2143"/>
                    <a:pt x="694" y="1985"/>
                    <a:pt x="694" y="1764"/>
                  </a:cubicBezTo>
                  <a:lnTo>
                    <a:pt x="694" y="347"/>
                  </a:ln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6" name="Google Shape;7486;p51"/>
            <p:cNvSpPr/>
            <p:nvPr/>
          </p:nvSpPr>
          <p:spPr>
            <a:xfrm>
              <a:off x="-25804675" y="2400275"/>
              <a:ext cx="42550" cy="41775"/>
            </a:xfrm>
            <a:custGeom>
              <a:avLst/>
              <a:gdLst/>
              <a:ahLst/>
              <a:cxnLst/>
              <a:rect l="l" t="t" r="r" b="b"/>
              <a:pathLst>
                <a:path w="1702" h="1671" extrusionOk="0">
                  <a:moveTo>
                    <a:pt x="351" y="0"/>
                  </a:moveTo>
                  <a:cubicBezTo>
                    <a:pt x="260" y="0"/>
                    <a:pt x="174" y="32"/>
                    <a:pt x="127" y="95"/>
                  </a:cubicBezTo>
                  <a:cubicBezTo>
                    <a:pt x="0" y="189"/>
                    <a:pt x="0" y="442"/>
                    <a:pt x="127" y="568"/>
                  </a:cubicBezTo>
                  <a:lnTo>
                    <a:pt x="1103" y="1544"/>
                  </a:lnTo>
                  <a:cubicBezTo>
                    <a:pt x="1166" y="1607"/>
                    <a:pt x="1261" y="1670"/>
                    <a:pt x="1324" y="1670"/>
                  </a:cubicBezTo>
                  <a:cubicBezTo>
                    <a:pt x="1418" y="1670"/>
                    <a:pt x="1544" y="1607"/>
                    <a:pt x="1576" y="1544"/>
                  </a:cubicBezTo>
                  <a:cubicBezTo>
                    <a:pt x="1702" y="1418"/>
                    <a:pt x="1702" y="1198"/>
                    <a:pt x="1576" y="1072"/>
                  </a:cubicBezTo>
                  <a:lnTo>
                    <a:pt x="599" y="95"/>
                  </a:lnTo>
                  <a:cubicBezTo>
                    <a:pt x="536" y="32"/>
                    <a:pt x="442" y="0"/>
                    <a:pt x="35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7" name="Google Shape;7487;p51"/>
            <p:cNvSpPr/>
            <p:nvPr/>
          </p:nvSpPr>
          <p:spPr>
            <a:xfrm>
              <a:off x="-25632175" y="2400275"/>
              <a:ext cx="41750" cy="41775"/>
            </a:xfrm>
            <a:custGeom>
              <a:avLst/>
              <a:gdLst/>
              <a:ahLst/>
              <a:cxnLst/>
              <a:rect l="l" t="t" r="r" b="b"/>
              <a:pathLst>
                <a:path w="1670" h="1671" extrusionOk="0">
                  <a:moveTo>
                    <a:pt x="1327" y="0"/>
                  </a:moveTo>
                  <a:cubicBezTo>
                    <a:pt x="1237" y="0"/>
                    <a:pt x="1150" y="32"/>
                    <a:pt x="1103" y="95"/>
                  </a:cubicBezTo>
                  <a:lnTo>
                    <a:pt x="95" y="1072"/>
                  </a:lnTo>
                  <a:cubicBezTo>
                    <a:pt x="0" y="1198"/>
                    <a:pt x="0" y="1418"/>
                    <a:pt x="95" y="1544"/>
                  </a:cubicBezTo>
                  <a:cubicBezTo>
                    <a:pt x="158" y="1607"/>
                    <a:pt x="252" y="1670"/>
                    <a:pt x="347" y="1670"/>
                  </a:cubicBezTo>
                  <a:cubicBezTo>
                    <a:pt x="410" y="1670"/>
                    <a:pt x="536" y="1607"/>
                    <a:pt x="567" y="1544"/>
                  </a:cubicBezTo>
                  <a:lnTo>
                    <a:pt x="1575" y="568"/>
                  </a:lnTo>
                  <a:cubicBezTo>
                    <a:pt x="1670" y="442"/>
                    <a:pt x="1670" y="189"/>
                    <a:pt x="1575" y="95"/>
                  </a:cubicBezTo>
                  <a:cubicBezTo>
                    <a:pt x="1512" y="32"/>
                    <a:pt x="1418" y="0"/>
                    <a:pt x="132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488" name="Google Shape;7488;p51"/>
          <p:cNvSpPr/>
          <p:nvPr/>
        </p:nvSpPr>
        <p:spPr>
          <a:xfrm>
            <a:off x="3969681" y="2529419"/>
            <a:ext cx="339353" cy="334689"/>
          </a:xfrm>
          <a:custGeom>
            <a:avLst/>
            <a:gdLst/>
            <a:ahLst/>
            <a:cxnLst/>
            <a:rect l="l" t="t" r="r" b="b"/>
            <a:pathLst>
              <a:path w="12004" h="11839" extrusionOk="0">
                <a:moveTo>
                  <a:pt x="7435" y="685"/>
                </a:moveTo>
                <a:cubicBezTo>
                  <a:pt x="7530" y="685"/>
                  <a:pt x="7656" y="748"/>
                  <a:pt x="7687" y="811"/>
                </a:cubicBezTo>
                <a:lnTo>
                  <a:pt x="11121" y="4246"/>
                </a:lnTo>
                <a:cubicBezTo>
                  <a:pt x="11279" y="4372"/>
                  <a:pt x="11279" y="4592"/>
                  <a:pt x="11121" y="4718"/>
                </a:cubicBezTo>
                <a:cubicBezTo>
                  <a:pt x="11058" y="4781"/>
                  <a:pt x="10964" y="4813"/>
                  <a:pt x="10873" y="4813"/>
                </a:cubicBezTo>
                <a:cubicBezTo>
                  <a:pt x="10783" y="4813"/>
                  <a:pt x="10696" y="4781"/>
                  <a:pt x="10649" y="4718"/>
                </a:cubicBezTo>
                <a:lnTo>
                  <a:pt x="7215" y="1284"/>
                </a:lnTo>
                <a:cubicBezTo>
                  <a:pt x="7089" y="1158"/>
                  <a:pt x="7089" y="938"/>
                  <a:pt x="7215" y="811"/>
                </a:cubicBezTo>
                <a:cubicBezTo>
                  <a:pt x="7278" y="748"/>
                  <a:pt x="7372" y="685"/>
                  <a:pt x="7435" y="685"/>
                </a:cubicBezTo>
                <a:close/>
                <a:moveTo>
                  <a:pt x="7971" y="2985"/>
                </a:moveTo>
                <a:lnTo>
                  <a:pt x="8948" y="3962"/>
                </a:lnTo>
                <a:lnTo>
                  <a:pt x="7404" y="5506"/>
                </a:lnTo>
                <a:lnTo>
                  <a:pt x="6427" y="4529"/>
                </a:lnTo>
                <a:lnTo>
                  <a:pt x="7971" y="2985"/>
                </a:lnTo>
                <a:close/>
                <a:moveTo>
                  <a:pt x="5923" y="5033"/>
                </a:moveTo>
                <a:lnTo>
                  <a:pt x="6900" y="6010"/>
                </a:lnTo>
                <a:lnTo>
                  <a:pt x="6459" y="6451"/>
                </a:lnTo>
                <a:cubicBezTo>
                  <a:pt x="6135" y="6775"/>
                  <a:pt x="5672" y="6937"/>
                  <a:pt x="5229" y="6937"/>
                </a:cubicBezTo>
                <a:cubicBezTo>
                  <a:pt x="5155" y="6937"/>
                  <a:pt x="5082" y="6932"/>
                  <a:pt x="5010" y="6923"/>
                </a:cubicBezTo>
                <a:cubicBezTo>
                  <a:pt x="4946" y="6356"/>
                  <a:pt x="5136" y="5821"/>
                  <a:pt x="5482" y="5474"/>
                </a:cubicBezTo>
                <a:lnTo>
                  <a:pt x="5923" y="5033"/>
                </a:lnTo>
                <a:close/>
                <a:moveTo>
                  <a:pt x="6931" y="1946"/>
                </a:moveTo>
                <a:lnTo>
                  <a:pt x="7404" y="2418"/>
                </a:lnTo>
                <a:lnTo>
                  <a:pt x="4978" y="4876"/>
                </a:lnTo>
                <a:cubicBezTo>
                  <a:pt x="4379" y="5443"/>
                  <a:pt x="4127" y="6230"/>
                  <a:pt x="4285" y="7081"/>
                </a:cubicBezTo>
                <a:lnTo>
                  <a:pt x="4348" y="7175"/>
                </a:lnTo>
                <a:cubicBezTo>
                  <a:pt x="4379" y="7301"/>
                  <a:pt x="4442" y="7427"/>
                  <a:pt x="4600" y="7459"/>
                </a:cubicBezTo>
                <a:lnTo>
                  <a:pt x="4726" y="7491"/>
                </a:lnTo>
                <a:cubicBezTo>
                  <a:pt x="4883" y="7554"/>
                  <a:pt x="5041" y="7554"/>
                  <a:pt x="5199" y="7554"/>
                </a:cubicBezTo>
                <a:cubicBezTo>
                  <a:pt x="5829" y="7554"/>
                  <a:pt x="6459" y="7301"/>
                  <a:pt x="6931" y="6829"/>
                </a:cubicBezTo>
                <a:lnTo>
                  <a:pt x="9389" y="4403"/>
                </a:lnTo>
                <a:lnTo>
                  <a:pt x="9861" y="4876"/>
                </a:lnTo>
                <a:lnTo>
                  <a:pt x="7687" y="7207"/>
                </a:lnTo>
                <a:cubicBezTo>
                  <a:pt x="6964" y="7905"/>
                  <a:pt x="6050" y="8306"/>
                  <a:pt x="5066" y="8306"/>
                </a:cubicBezTo>
                <a:cubicBezTo>
                  <a:pt x="4851" y="8306"/>
                  <a:pt x="4632" y="8286"/>
                  <a:pt x="4411" y="8247"/>
                </a:cubicBezTo>
                <a:lnTo>
                  <a:pt x="4348" y="8247"/>
                </a:lnTo>
                <a:cubicBezTo>
                  <a:pt x="4222" y="8247"/>
                  <a:pt x="4096" y="8310"/>
                  <a:pt x="4033" y="8341"/>
                </a:cubicBezTo>
                <a:lnTo>
                  <a:pt x="2080" y="10263"/>
                </a:lnTo>
                <a:lnTo>
                  <a:pt x="1607" y="9790"/>
                </a:lnTo>
                <a:lnTo>
                  <a:pt x="3560" y="7869"/>
                </a:lnTo>
                <a:cubicBezTo>
                  <a:pt x="3623" y="7774"/>
                  <a:pt x="3655" y="7680"/>
                  <a:pt x="3623" y="7554"/>
                </a:cubicBezTo>
                <a:lnTo>
                  <a:pt x="3623" y="7459"/>
                </a:lnTo>
                <a:cubicBezTo>
                  <a:pt x="3466" y="6293"/>
                  <a:pt x="3875" y="5065"/>
                  <a:pt x="4694" y="4214"/>
                </a:cubicBezTo>
                <a:lnTo>
                  <a:pt x="6931" y="1946"/>
                </a:lnTo>
                <a:close/>
                <a:moveTo>
                  <a:pt x="1103" y="10357"/>
                </a:moveTo>
                <a:lnTo>
                  <a:pt x="1575" y="10830"/>
                </a:lnTo>
                <a:lnTo>
                  <a:pt x="1355" y="11051"/>
                </a:lnTo>
                <a:cubicBezTo>
                  <a:pt x="1292" y="11114"/>
                  <a:pt x="1213" y="11145"/>
                  <a:pt x="1130" y="11145"/>
                </a:cubicBezTo>
                <a:cubicBezTo>
                  <a:pt x="1048" y="11145"/>
                  <a:pt x="961" y="11114"/>
                  <a:pt x="882" y="11051"/>
                </a:cubicBezTo>
                <a:cubicBezTo>
                  <a:pt x="756" y="10925"/>
                  <a:pt x="756" y="10704"/>
                  <a:pt x="882" y="10578"/>
                </a:cubicBezTo>
                <a:lnTo>
                  <a:pt x="1103" y="10357"/>
                </a:lnTo>
                <a:close/>
                <a:moveTo>
                  <a:pt x="7479" y="0"/>
                </a:moveTo>
                <a:cubicBezTo>
                  <a:pt x="7215" y="0"/>
                  <a:pt x="6947" y="103"/>
                  <a:pt x="6742" y="307"/>
                </a:cubicBezTo>
                <a:cubicBezTo>
                  <a:pt x="6427" y="622"/>
                  <a:pt x="6364" y="1095"/>
                  <a:pt x="6553" y="1473"/>
                </a:cubicBezTo>
                <a:lnTo>
                  <a:pt x="4253" y="3773"/>
                </a:lnTo>
                <a:cubicBezTo>
                  <a:pt x="3277" y="4750"/>
                  <a:pt x="2804" y="6136"/>
                  <a:pt x="2962" y="7522"/>
                </a:cubicBezTo>
                <a:lnTo>
                  <a:pt x="410" y="10074"/>
                </a:lnTo>
                <a:cubicBezTo>
                  <a:pt x="0" y="10452"/>
                  <a:pt x="0" y="11145"/>
                  <a:pt x="410" y="11523"/>
                </a:cubicBezTo>
                <a:cubicBezTo>
                  <a:pt x="599" y="11712"/>
                  <a:pt x="882" y="11838"/>
                  <a:pt x="1134" y="11838"/>
                </a:cubicBezTo>
                <a:cubicBezTo>
                  <a:pt x="1418" y="11838"/>
                  <a:pt x="1701" y="11712"/>
                  <a:pt x="1891" y="11523"/>
                </a:cubicBezTo>
                <a:lnTo>
                  <a:pt x="4442" y="8971"/>
                </a:lnTo>
                <a:cubicBezTo>
                  <a:pt x="4618" y="8991"/>
                  <a:pt x="4793" y="9001"/>
                  <a:pt x="4968" y="9001"/>
                </a:cubicBezTo>
                <a:cubicBezTo>
                  <a:pt x="6173" y="9001"/>
                  <a:pt x="7338" y="8533"/>
                  <a:pt x="8192" y="7680"/>
                </a:cubicBezTo>
                <a:lnTo>
                  <a:pt x="10491" y="5380"/>
                </a:lnTo>
                <a:cubicBezTo>
                  <a:pt x="10649" y="5443"/>
                  <a:pt x="10743" y="5506"/>
                  <a:pt x="10901" y="5506"/>
                </a:cubicBezTo>
                <a:cubicBezTo>
                  <a:pt x="11184" y="5506"/>
                  <a:pt x="11468" y="5380"/>
                  <a:pt x="11657" y="5191"/>
                </a:cubicBezTo>
                <a:cubicBezTo>
                  <a:pt x="12004" y="4781"/>
                  <a:pt x="12004" y="4119"/>
                  <a:pt x="11626" y="3741"/>
                </a:cubicBezTo>
                <a:lnTo>
                  <a:pt x="8192" y="307"/>
                </a:lnTo>
                <a:cubicBezTo>
                  <a:pt x="8002" y="103"/>
                  <a:pt x="7743" y="0"/>
                  <a:pt x="7479" y="0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489" name="Google Shape;7489;p51"/>
          <p:cNvGrpSpPr/>
          <p:nvPr/>
        </p:nvGrpSpPr>
        <p:grpSpPr>
          <a:xfrm>
            <a:off x="6145995" y="1689471"/>
            <a:ext cx="216463" cy="334038"/>
            <a:chOff x="-23917525" y="1970225"/>
            <a:chExt cx="191425" cy="295400"/>
          </a:xfrm>
          <a:solidFill>
            <a:srgbClr val="171536"/>
          </a:solidFill>
        </p:grpSpPr>
        <p:sp>
          <p:nvSpPr>
            <p:cNvPr id="7490" name="Google Shape;7490;p51"/>
            <p:cNvSpPr/>
            <p:nvPr/>
          </p:nvSpPr>
          <p:spPr>
            <a:xfrm>
              <a:off x="-23917525" y="1970225"/>
              <a:ext cx="191425" cy="295400"/>
            </a:xfrm>
            <a:custGeom>
              <a:avLst/>
              <a:gdLst/>
              <a:ahLst/>
              <a:cxnLst/>
              <a:rect l="l" t="t" r="r" b="b"/>
              <a:pathLst>
                <a:path w="7657" h="11816" extrusionOk="0">
                  <a:moveTo>
                    <a:pt x="6616" y="694"/>
                  </a:moveTo>
                  <a:cubicBezTo>
                    <a:pt x="6805" y="694"/>
                    <a:pt x="6963" y="851"/>
                    <a:pt x="6963" y="1072"/>
                  </a:cubicBezTo>
                  <a:lnTo>
                    <a:pt x="6963" y="1450"/>
                  </a:lnTo>
                  <a:lnTo>
                    <a:pt x="725" y="1450"/>
                  </a:lnTo>
                  <a:lnTo>
                    <a:pt x="725" y="1072"/>
                  </a:lnTo>
                  <a:cubicBezTo>
                    <a:pt x="725" y="851"/>
                    <a:pt x="883" y="694"/>
                    <a:pt x="1072" y="694"/>
                  </a:cubicBezTo>
                  <a:close/>
                  <a:moveTo>
                    <a:pt x="6994" y="2175"/>
                  </a:moveTo>
                  <a:lnTo>
                    <a:pt x="6994" y="8413"/>
                  </a:lnTo>
                  <a:lnTo>
                    <a:pt x="725" y="8413"/>
                  </a:lnTo>
                  <a:lnTo>
                    <a:pt x="725" y="2175"/>
                  </a:lnTo>
                  <a:close/>
                  <a:moveTo>
                    <a:pt x="6931" y="9106"/>
                  </a:moveTo>
                  <a:lnTo>
                    <a:pt x="6931" y="10838"/>
                  </a:lnTo>
                  <a:cubicBezTo>
                    <a:pt x="6931" y="11028"/>
                    <a:pt x="6774" y="11185"/>
                    <a:pt x="6585" y="11185"/>
                  </a:cubicBezTo>
                  <a:lnTo>
                    <a:pt x="1040" y="11185"/>
                  </a:lnTo>
                  <a:cubicBezTo>
                    <a:pt x="819" y="11185"/>
                    <a:pt x="662" y="11028"/>
                    <a:pt x="662" y="10838"/>
                  </a:cubicBezTo>
                  <a:lnTo>
                    <a:pt x="662" y="9106"/>
                  </a:lnTo>
                  <a:close/>
                  <a:moveTo>
                    <a:pt x="1040" y="1"/>
                  </a:moveTo>
                  <a:cubicBezTo>
                    <a:pt x="441" y="1"/>
                    <a:pt x="0" y="473"/>
                    <a:pt x="0" y="1009"/>
                  </a:cubicBezTo>
                  <a:lnTo>
                    <a:pt x="0" y="10775"/>
                  </a:lnTo>
                  <a:cubicBezTo>
                    <a:pt x="0" y="11374"/>
                    <a:pt x="473" y="11815"/>
                    <a:pt x="1040" y="11815"/>
                  </a:cubicBezTo>
                  <a:lnTo>
                    <a:pt x="6585" y="11815"/>
                  </a:lnTo>
                  <a:cubicBezTo>
                    <a:pt x="7184" y="11815"/>
                    <a:pt x="7593" y="11343"/>
                    <a:pt x="7593" y="10775"/>
                  </a:cubicBezTo>
                  <a:lnTo>
                    <a:pt x="7593" y="1009"/>
                  </a:lnTo>
                  <a:cubicBezTo>
                    <a:pt x="7656" y="473"/>
                    <a:pt x="7184" y="1"/>
                    <a:pt x="658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1" name="Google Shape;7491;p51"/>
            <p:cNvSpPr/>
            <p:nvPr/>
          </p:nvSpPr>
          <p:spPr>
            <a:xfrm>
              <a:off x="-23882075" y="2041125"/>
              <a:ext cx="121300" cy="121325"/>
            </a:xfrm>
            <a:custGeom>
              <a:avLst/>
              <a:gdLst/>
              <a:ahLst/>
              <a:cxnLst/>
              <a:rect l="l" t="t" r="r" b="b"/>
              <a:pathLst>
                <a:path w="4852" h="4853" extrusionOk="0">
                  <a:moveTo>
                    <a:pt x="2773" y="662"/>
                  </a:moveTo>
                  <a:lnTo>
                    <a:pt x="2773" y="1702"/>
                  </a:lnTo>
                  <a:cubicBezTo>
                    <a:pt x="2773" y="1891"/>
                    <a:pt x="2930" y="2048"/>
                    <a:pt x="3119" y="2048"/>
                  </a:cubicBezTo>
                  <a:lnTo>
                    <a:pt x="4127" y="2048"/>
                  </a:lnTo>
                  <a:lnTo>
                    <a:pt x="4127" y="2773"/>
                  </a:lnTo>
                  <a:lnTo>
                    <a:pt x="3119" y="2773"/>
                  </a:lnTo>
                  <a:cubicBezTo>
                    <a:pt x="2930" y="2773"/>
                    <a:pt x="2773" y="2962"/>
                    <a:pt x="2773" y="3151"/>
                  </a:cubicBezTo>
                  <a:lnTo>
                    <a:pt x="2773" y="4159"/>
                  </a:lnTo>
                  <a:lnTo>
                    <a:pt x="2048" y="4159"/>
                  </a:lnTo>
                  <a:lnTo>
                    <a:pt x="2048" y="3119"/>
                  </a:lnTo>
                  <a:cubicBezTo>
                    <a:pt x="2048" y="2899"/>
                    <a:pt x="1890" y="2741"/>
                    <a:pt x="1701" y="2741"/>
                  </a:cubicBezTo>
                  <a:lnTo>
                    <a:pt x="662" y="2741"/>
                  </a:lnTo>
                  <a:lnTo>
                    <a:pt x="662" y="2048"/>
                  </a:lnTo>
                  <a:lnTo>
                    <a:pt x="1701" y="2048"/>
                  </a:lnTo>
                  <a:cubicBezTo>
                    <a:pt x="1890" y="2048"/>
                    <a:pt x="2048" y="1891"/>
                    <a:pt x="2048" y="1702"/>
                  </a:cubicBezTo>
                  <a:lnTo>
                    <a:pt x="2048" y="662"/>
                  </a:lnTo>
                  <a:close/>
                  <a:moveTo>
                    <a:pt x="1733" y="0"/>
                  </a:moveTo>
                  <a:cubicBezTo>
                    <a:pt x="1544" y="0"/>
                    <a:pt x="1386" y="158"/>
                    <a:pt x="1386" y="347"/>
                  </a:cubicBezTo>
                  <a:lnTo>
                    <a:pt x="1386" y="1386"/>
                  </a:lnTo>
                  <a:lnTo>
                    <a:pt x="347" y="1386"/>
                  </a:lnTo>
                  <a:cubicBezTo>
                    <a:pt x="158" y="1386"/>
                    <a:pt x="0" y="1544"/>
                    <a:pt x="0" y="1733"/>
                  </a:cubicBezTo>
                  <a:lnTo>
                    <a:pt x="0" y="3119"/>
                  </a:lnTo>
                  <a:cubicBezTo>
                    <a:pt x="0" y="3308"/>
                    <a:pt x="158" y="3466"/>
                    <a:pt x="347" y="3466"/>
                  </a:cubicBezTo>
                  <a:lnTo>
                    <a:pt x="1386" y="3466"/>
                  </a:lnTo>
                  <a:lnTo>
                    <a:pt x="1386" y="4474"/>
                  </a:lnTo>
                  <a:cubicBezTo>
                    <a:pt x="1386" y="4694"/>
                    <a:pt x="1544" y="4852"/>
                    <a:pt x="1733" y="4852"/>
                  </a:cubicBezTo>
                  <a:lnTo>
                    <a:pt x="3119" y="4852"/>
                  </a:lnTo>
                  <a:cubicBezTo>
                    <a:pt x="3308" y="4852"/>
                    <a:pt x="3466" y="4694"/>
                    <a:pt x="3466" y="4474"/>
                  </a:cubicBezTo>
                  <a:lnTo>
                    <a:pt x="3466" y="3466"/>
                  </a:lnTo>
                  <a:lnTo>
                    <a:pt x="4505" y="3466"/>
                  </a:lnTo>
                  <a:cubicBezTo>
                    <a:pt x="4694" y="3466"/>
                    <a:pt x="4852" y="3308"/>
                    <a:pt x="4852" y="3119"/>
                  </a:cubicBezTo>
                  <a:lnTo>
                    <a:pt x="4852" y="1733"/>
                  </a:lnTo>
                  <a:cubicBezTo>
                    <a:pt x="4852" y="1544"/>
                    <a:pt x="4694" y="1386"/>
                    <a:pt x="4505" y="1386"/>
                  </a:cubicBezTo>
                  <a:lnTo>
                    <a:pt x="3466" y="1386"/>
                  </a:lnTo>
                  <a:lnTo>
                    <a:pt x="3466" y="347"/>
                  </a:lnTo>
                  <a:cubicBezTo>
                    <a:pt x="3466" y="158"/>
                    <a:pt x="3308" y="0"/>
                    <a:pt x="31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2" name="Google Shape;7492;p51"/>
            <p:cNvSpPr/>
            <p:nvPr/>
          </p:nvSpPr>
          <p:spPr>
            <a:xfrm>
              <a:off x="-23839550" y="2214400"/>
              <a:ext cx="35475" cy="17350"/>
            </a:xfrm>
            <a:custGeom>
              <a:avLst/>
              <a:gdLst/>
              <a:ahLst/>
              <a:cxnLst/>
              <a:rect l="l" t="t" r="r" b="b"/>
              <a:pathLst>
                <a:path w="1419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1072" y="693"/>
                  </a:lnTo>
                  <a:cubicBezTo>
                    <a:pt x="1261" y="693"/>
                    <a:pt x="1418" y="536"/>
                    <a:pt x="1418" y="347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493" name="Google Shape;7493;p51"/>
          <p:cNvGrpSpPr/>
          <p:nvPr/>
        </p:nvGrpSpPr>
        <p:grpSpPr>
          <a:xfrm>
            <a:off x="6103703" y="2112093"/>
            <a:ext cx="301047" cy="334886"/>
            <a:chOff x="-23952175" y="2340425"/>
            <a:chExt cx="266225" cy="296150"/>
          </a:xfrm>
          <a:solidFill>
            <a:srgbClr val="171536"/>
          </a:solidFill>
        </p:grpSpPr>
        <p:sp>
          <p:nvSpPr>
            <p:cNvPr id="7494" name="Google Shape;7494;p51"/>
            <p:cNvSpPr/>
            <p:nvPr/>
          </p:nvSpPr>
          <p:spPr>
            <a:xfrm>
              <a:off x="-23952175" y="2340425"/>
              <a:ext cx="266225" cy="296150"/>
            </a:xfrm>
            <a:custGeom>
              <a:avLst/>
              <a:gdLst/>
              <a:ahLst/>
              <a:cxnLst/>
              <a:rect l="l" t="t" r="r" b="b"/>
              <a:pathLst>
                <a:path w="10649" h="11846" extrusionOk="0">
                  <a:moveTo>
                    <a:pt x="3844" y="693"/>
                  </a:moveTo>
                  <a:cubicBezTo>
                    <a:pt x="4033" y="693"/>
                    <a:pt x="4190" y="851"/>
                    <a:pt x="4190" y="1040"/>
                  </a:cubicBezTo>
                  <a:lnTo>
                    <a:pt x="4190" y="1449"/>
                  </a:lnTo>
                  <a:lnTo>
                    <a:pt x="2804" y="1449"/>
                  </a:lnTo>
                  <a:lnTo>
                    <a:pt x="2804" y="1040"/>
                  </a:lnTo>
                  <a:lnTo>
                    <a:pt x="2773" y="1040"/>
                  </a:lnTo>
                  <a:cubicBezTo>
                    <a:pt x="2773" y="851"/>
                    <a:pt x="2930" y="693"/>
                    <a:pt x="3119" y="693"/>
                  </a:cubicBezTo>
                  <a:close/>
                  <a:moveTo>
                    <a:pt x="5230" y="2111"/>
                  </a:moveTo>
                  <a:cubicBezTo>
                    <a:pt x="5608" y="2111"/>
                    <a:pt x="5955" y="2363"/>
                    <a:pt x="6175" y="2710"/>
                  </a:cubicBezTo>
                  <a:cubicBezTo>
                    <a:pt x="5703" y="2993"/>
                    <a:pt x="5387" y="3497"/>
                    <a:pt x="5387" y="4096"/>
                  </a:cubicBezTo>
                  <a:cubicBezTo>
                    <a:pt x="5387" y="4442"/>
                    <a:pt x="5482" y="4726"/>
                    <a:pt x="5640" y="4946"/>
                  </a:cubicBezTo>
                  <a:cubicBezTo>
                    <a:pt x="5547" y="4960"/>
                    <a:pt x="5454" y="4966"/>
                    <a:pt x="5362" y="4966"/>
                  </a:cubicBezTo>
                  <a:cubicBezTo>
                    <a:pt x="4796" y="4966"/>
                    <a:pt x="4246" y="4723"/>
                    <a:pt x="3812" y="4316"/>
                  </a:cubicBezTo>
                  <a:lnTo>
                    <a:pt x="3718" y="4253"/>
                  </a:lnTo>
                  <a:cubicBezTo>
                    <a:pt x="3245" y="3812"/>
                    <a:pt x="2647" y="3529"/>
                    <a:pt x="2016" y="3466"/>
                  </a:cubicBezTo>
                  <a:cubicBezTo>
                    <a:pt x="1874" y="3433"/>
                    <a:pt x="1727" y="3419"/>
                    <a:pt x="1578" y="3419"/>
                  </a:cubicBezTo>
                  <a:cubicBezTo>
                    <a:pt x="1299" y="3419"/>
                    <a:pt x="1012" y="3467"/>
                    <a:pt x="725" y="3529"/>
                  </a:cubicBezTo>
                  <a:lnTo>
                    <a:pt x="725" y="3151"/>
                  </a:lnTo>
                  <a:cubicBezTo>
                    <a:pt x="693" y="2583"/>
                    <a:pt x="1166" y="2111"/>
                    <a:pt x="1733" y="2111"/>
                  </a:cubicBezTo>
                  <a:close/>
                  <a:moveTo>
                    <a:pt x="8979" y="3182"/>
                  </a:moveTo>
                  <a:cubicBezTo>
                    <a:pt x="9515" y="3182"/>
                    <a:pt x="9924" y="3623"/>
                    <a:pt x="9924" y="4127"/>
                  </a:cubicBezTo>
                  <a:cubicBezTo>
                    <a:pt x="9924" y="4568"/>
                    <a:pt x="9546" y="4883"/>
                    <a:pt x="9137" y="5198"/>
                  </a:cubicBezTo>
                  <a:cubicBezTo>
                    <a:pt x="9074" y="5230"/>
                    <a:pt x="8097" y="6112"/>
                    <a:pt x="7971" y="6207"/>
                  </a:cubicBezTo>
                  <a:cubicBezTo>
                    <a:pt x="7845" y="6144"/>
                    <a:pt x="6679" y="5104"/>
                    <a:pt x="6679" y="5104"/>
                  </a:cubicBezTo>
                  <a:cubicBezTo>
                    <a:pt x="6270" y="4757"/>
                    <a:pt x="5986" y="4505"/>
                    <a:pt x="5986" y="4127"/>
                  </a:cubicBezTo>
                  <a:cubicBezTo>
                    <a:pt x="5986" y="3623"/>
                    <a:pt x="6427" y="3182"/>
                    <a:pt x="6931" y="3182"/>
                  </a:cubicBezTo>
                  <a:cubicBezTo>
                    <a:pt x="7215" y="3182"/>
                    <a:pt x="7498" y="3308"/>
                    <a:pt x="7687" y="3529"/>
                  </a:cubicBezTo>
                  <a:cubicBezTo>
                    <a:pt x="7782" y="3623"/>
                    <a:pt x="7845" y="3686"/>
                    <a:pt x="7971" y="3686"/>
                  </a:cubicBezTo>
                  <a:cubicBezTo>
                    <a:pt x="8097" y="3686"/>
                    <a:pt x="8160" y="3655"/>
                    <a:pt x="8254" y="3529"/>
                  </a:cubicBezTo>
                  <a:cubicBezTo>
                    <a:pt x="8443" y="3308"/>
                    <a:pt x="8664" y="3182"/>
                    <a:pt x="8979" y="3182"/>
                  </a:cubicBezTo>
                  <a:close/>
                  <a:moveTo>
                    <a:pt x="1561" y="4127"/>
                  </a:moveTo>
                  <a:cubicBezTo>
                    <a:pt x="2142" y="4127"/>
                    <a:pt x="2710" y="4337"/>
                    <a:pt x="3151" y="4757"/>
                  </a:cubicBezTo>
                  <a:lnTo>
                    <a:pt x="3245" y="4820"/>
                  </a:lnTo>
                  <a:cubicBezTo>
                    <a:pt x="3844" y="5356"/>
                    <a:pt x="4568" y="5671"/>
                    <a:pt x="5324" y="5671"/>
                  </a:cubicBezTo>
                  <a:cubicBezTo>
                    <a:pt x="5608" y="5671"/>
                    <a:pt x="5860" y="5639"/>
                    <a:pt x="6112" y="5545"/>
                  </a:cubicBezTo>
                  <a:cubicBezTo>
                    <a:pt x="6144" y="5545"/>
                    <a:pt x="6144" y="5576"/>
                    <a:pt x="6207" y="5576"/>
                  </a:cubicBezTo>
                  <a:lnTo>
                    <a:pt x="6207" y="7278"/>
                  </a:lnTo>
                  <a:cubicBezTo>
                    <a:pt x="6207" y="7876"/>
                    <a:pt x="5734" y="8286"/>
                    <a:pt x="5167" y="8286"/>
                  </a:cubicBezTo>
                  <a:lnTo>
                    <a:pt x="1701" y="8286"/>
                  </a:lnTo>
                  <a:cubicBezTo>
                    <a:pt x="1655" y="8294"/>
                    <a:pt x="1610" y="8298"/>
                    <a:pt x="1565" y="8298"/>
                  </a:cubicBezTo>
                  <a:cubicBezTo>
                    <a:pt x="1088" y="8298"/>
                    <a:pt x="693" y="7856"/>
                    <a:pt x="693" y="7309"/>
                  </a:cubicBezTo>
                  <a:lnTo>
                    <a:pt x="693" y="4285"/>
                  </a:lnTo>
                  <a:cubicBezTo>
                    <a:pt x="977" y="4180"/>
                    <a:pt x="1271" y="4127"/>
                    <a:pt x="1561" y="4127"/>
                  </a:cubicBezTo>
                  <a:close/>
                  <a:moveTo>
                    <a:pt x="3844" y="9105"/>
                  </a:moveTo>
                  <a:lnTo>
                    <a:pt x="3844" y="9452"/>
                  </a:lnTo>
                  <a:cubicBezTo>
                    <a:pt x="3844" y="9641"/>
                    <a:pt x="3686" y="9798"/>
                    <a:pt x="3466" y="9798"/>
                  </a:cubicBezTo>
                  <a:cubicBezTo>
                    <a:pt x="3277" y="9798"/>
                    <a:pt x="3119" y="9641"/>
                    <a:pt x="3119" y="9452"/>
                  </a:cubicBezTo>
                  <a:lnTo>
                    <a:pt x="3119" y="9105"/>
                  </a:lnTo>
                  <a:close/>
                  <a:moveTo>
                    <a:pt x="6994" y="6207"/>
                  </a:moveTo>
                  <a:cubicBezTo>
                    <a:pt x="7057" y="6301"/>
                    <a:pt x="7530" y="6679"/>
                    <a:pt x="7687" y="6805"/>
                  </a:cubicBezTo>
                  <a:lnTo>
                    <a:pt x="7687" y="10082"/>
                  </a:lnTo>
                  <a:cubicBezTo>
                    <a:pt x="7656" y="10680"/>
                    <a:pt x="7183" y="11153"/>
                    <a:pt x="6585" y="11153"/>
                  </a:cubicBezTo>
                  <a:lnTo>
                    <a:pt x="4852" y="11153"/>
                  </a:lnTo>
                  <a:cubicBezTo>
                    <a:pt x="4379" y="11153"/>
                    <a:pt x="4001" y="10838"/>
                    <a:pt x="3875" y="10397"/>
                  </a:cubicBezTo>
                  <a:cubicBezTo>
                    <a:pt x="4253" y="10239"/>
                    <a:pt x="4537" y="9893"/>
                    <a:pt x="4537" y="9420"/>
                  </a:cubicBezTo>
                  <a:lnTo>
                    <a:pt x="4537" y="9042"/>
                  </a:lnTo>
                  <a:lnTo>
                    <a:pt x="5261" y="9042"/>
                  </a:lnTo>
                  <a:cubicBezTo>
                    <a:pt x="6207" y="9042"/>
                    <a:pt x="6994" y="8254"/>
                    <a:pt x="6994" y="7309"/>
                  </a:cubicBezTo>
                  <a:lnTo>
                    <a:pt x="6994" y="6207"/>
                  </a:lnTo>
                  <a:close/>
                  <a:moveTo>
                    <a:pt x="3119" y="0"/>
                  </a:moveTo>
                  <a:cubicBezTo>
                    <a:pt x="2521" y="0"/>
                    <a:pt x="2111" y="473"/>
                    <a:pt x="2111" y="1008"/>
                  </a:cubicBezTo>
                  <a:lnTo>
                    <a:pt x="2111" y="1418"/>
                  </a:lnTo>
                  <a:lnTo>
                    <a:pt x="1733" y="1418"/>
                  </a:lnTo>
                  <a:cubicBezTo>
                    <a:pt x="788" y="1418"/>
                    <a:pt x="0" y="2205"/>
                    <a:pt x="0" y="3151"/>
                  </a:cubicBezTo>
                  <a:lnTo>
                    <a:pt x="0" y="7309"/>
                  </a:lnTo>
                  <a:cubicBezTo>
                    <a:pt x="0" y="8254"/>
                    <a:pt x="788" y="9042"/>
                    <a:pt x="1733" y="9042"/>
                  </a:cubicBezTo>
                  <a:lnTo>
                    <a:pt x="2458" y="9042"/>
                  </a:lnTo>
                  <a:lnTo>
                    <a:pt x="2458" y="9420"/>
                  </a:lnTo>
                  <a:cubicBezTo>
                    <a:pt x="2458" y="9893"/>
                    <a:pt x="2773" y="10271"/>
                    <a:pt x="3182" y="10397"/>
                  </a:cubicBezTo>
                  <a:cubicBezTo>
                    <a:pt x="3340" y="11216"/>
                    <a:pt x="4033" y="11846"/>
                    <a:pt x="4852" y="11846"/>
                  </a:cubicBezTo>
                  <a:lnTo>
                    <a:pt x="6585" y="11846"/>
                  </a:lnTo>
                  <a:cubicBezTo>
                    <a:pt x="7530" y="11846"/>
                    <a:pt x="8317" y="11058"/>
                    <a:pt x="8317" y="10113"/>
                  </a:cubicBezTo>
                  <a:lnTo>
                    <a:pt x="8317" y="6837"/>
                  </a:lnTo>
                  <a:cubicBezTo>
                    <a:pt x="8443" y="6742"/>
                    <a:pt x="9546" y="5797"/>
                    <a:pt x="9578" y="5734"/>
                  </a:cubicBezTo>
                  <a:cubicBezTo>
                    <a:pt x="10050" y="5356"/>
                    <a:pt x="10617" y="4883"/>
                    <a:pt x="10617" y="4127"/>
                  </a:cubicBezTo>
                  <a:cubicBezTo>
                    <a:pt x="10649" y="3214"/>
                    <a:pt x="9893" y="2489"/>
                    <a:pt x="9011" y="2489"/>
                  </a:cubicBezTo>
                  <a:cubicBezTo>
                    <a:pt x="8601" y="2489"/>
                    <a:pt x="8254" y="2583"/>
                    <a:pt x="7971" y="2836"/>
                  </a:cubicBezTo>
                  <a:cubicBezTo>
                    <a:pt x="7687" y="2583"/>
                    <a:pt x="7341" y="2489"/>
                    <a:pt x="6963" y="2489"/>
                  </a:cubicBezTo>
                  <a:lnTo>
                    <a:pt x="6805" y="2489"/>
                  </a:lnTo>
                  <a:cubicBezTo>
                    <a:pt x="6522" y="1859"/>
                    <a:pt x="5892" y="1418"/>
                    <a:pt x="5230" y="1418"/>
                  </a:cubicBezTo>
                  <a:lnTo>
                    <a:pt x="4852" y="1418"/>
                  </a:lnTo>
                  <a:lnTo>
                    <a:pt x="4852" y="1008"/>
                  </a:lnTo>
                  <a:cubicBezTo>
                    <a:pt x="4852" y="441"/>
                    <a:pt x="4379" y="0"/>
                    <a:pt x="384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5" name="Google Shape;7495;p51"/>
            <p:cNvSpPr/>
            <p:nvPr/>
          </p:nvSpPr>
          <p:spPr>
            <a:xfrm>
              <a:off x="-23918325" y="2479025"/>
              <a:ext cx="53600" cy="52375"/>
            </a:xfrm>
            <a:custGeom>
              <a:avLst/>
              <a:gdLst/>
              <a:ahLst/>
              <a:cxnLst/>
              <a:rect l="l" t="t" r="r" b="b"/>
              <a:pathLst>
                <a:path w="2144" h="2095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1072"/>
                  </a:lnTo>
                  <a:cubicBezTo>
                    <a:pt x="1" y="1671"/>
                    <a:pt x="473" y="2080"/>
                    <a:pt x="1009" y="2080"/>
                  </a:cubicBezTo>
                  <a:lnTo>
                    <a:pt x="1734" y="2080"/>
                  </a:lnTo>
                  <a:cubicBezTo>
                    <a:pt x="1767" y="2090"/>
                    <a:pt x="1800" y="2094"/>
                    <a:pt x="1831" y="2094"/>
                  </a:cubicBezTo>
                  <a:cubicBezTo>
                    <a:pt x="2007" y="2094"/>
                    <a:pt x="2143" y="1952"/>
                    <a:pt x="2143" y="1765"/>
                  </a:cubicBezTo>
                  <a:cubicBezTo>
                    <a:pt x="2143" y="1576"/>
                    <a:pt x="1954" y="1419"/>
                    <a:pt x="1765" y="1419"/>
                  </a:cubicBezTo>
                  <a:lnTo>
                    <a:pt x="1072" y="1419"/>
                  </a:lnTo>
                  <a:cubicBezTo>
                    <a:pt x="851" y="1419"/>
                    <a:pt x="694" y="1261"/>
                    <a:pt x="694" y="1072"/>
                  </a:cubicBezTo>
                  <a:lnTo>
                    <a:pt x="694" y="347"/>
                  </a:ln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496" name="Google Shape;7496;p51"/>
          <p:cNvSpPr/>
          <p:nvPr/>
        </p:nvSpPr>
        <p:spPr>
          <a:xfrm>
            <a:off x="6078108" y="2530083"/>
            <a:ext cx="352725" cy="333360"/>
          </a:xfrm>
          <a:custGeom>
            <a:avLst/>
            <a:gdLst/>
            <a:ahLst/>
            <a:cxnLst/>
            <a:rect l="l" t="t" r="r" b="b"/>
            <a:pathLst>
              <a:path w="12477" h="11792" extrusionOk="0">
                <a:moveTo>
                  <a:pt x="10845" y="690"/>
                </a:moveTo>
                <a:cubicBezTo>
                  <a:pt x="11072" y="690"/>
                  <a:pt x="11264" y="705"/>
                  <a:pt x="11406" y="733"/>
                </a:cubicBezTo>
                <a:cubicBezTo>
                  <a:pt x="11469" y="1049"/>
                  <a:pt x="11469" y="1616"/>
                  <a:pt x="11374" y="2246"/>
                </a:cubicBezTo>
                <a:lnTo>
                  <a:pt x="9894" y="765"/>
                </a:lnTo>
                <a:cubicBezTo>
                  <a:pt x="10240" y="713"/>
                  <a:pt x="10568" y="690"/>
                  <a:pt x="10845" y="690"/>
                </a:cubicBezTo>
                <a:close/>
                <a:moveTo>
                  <a:pt x="9106" y="923"/>
                </a:moveTo>
                <a:lnTo>
                  <a:pt x="11280" y="3096"/>
                </a:lnTo>
                <a:cubicBezTo>
                  <a:pt x="11185" y="3317"/>
                  <a:pt x="11091" y="3569"/>
                  <a:pt x="10996" y="3789"/>
                </a:cubicBezTo>
                <a:lnTo>
                  <a:pt x="8350" y="1143"/>
                </a:lnTo>
                <a:cubicBezTo>
                  <a:pt x="8602" y="1049"/>
                  <a:pt x="8822" y="954"/>
                  <a:pt x="9106" y="923"/>
                </a:cubicBezTo>
                <a:close/>
                <a:moveTo>
                  <a:pt x="7720" y="1458"/>
                </a:moveTo>
                <a:lnTo>
                  <a:pt x="10618" y="4388"/>
                </a:lnTo>
                <a:cubicBezTo>
                  <a:pt x="10555" y="4451"/>
                  <a:pt x="10461" y="4577"/>
                  <a:pt x="10398" y="4672"/>
                </a:cubicBezTo>
                <a:cubicBezTo>
                  <a:pt x="10303" y="4766"/>
                  <a:pt x="10240" y="4861"/>
                  <a:pt x="10114" y="4892"/>
                </a:cubicBezTo>
                <a:lnTo>
                  <a:pt x="7216" y="1994"/>
                </a:lnTo>
                <a:cubicBezTo>
                  <a:pt x="7279" y="1899"/>
                  <a:pt x="7373" y="1773"/>
                  <a:pt x="7436" y="1710"/>
                </a:cubicBezTo>
                <a:cubicBezTo>
                  <a:pt x="7531" y="1616"/>
                  <a:pt x="7594" y="1553"/>
                  <a:pt x="7720" y="1458"/>
                </a:cubicBezTo>
                <a:close/>
                <a:moveTo>
                  <a:pt x="6901" y="2655"/>
                </a:moveTo>
                <a:lnTo>
                  <a:pt x="9515" y="5270"/>
                </a:lnTo>
                <a:cubicBezTo>
                  <a:pt x="9263" y="5365"/>
                  <a:pt x="9011" y="5459"/>
                  <a:pt x="8791" y="5522"/>
                </a:cubicBezTo>
                <a:lnTo>
                  <a:pt x="6649" y="3411"/>
                </a:lnTo>
                <a:cubicBezTo>
                  <a:pt x="6680" y="3159"/>
                  <a:pt x="6775" y="2876"/>
                  <a:pt x="6901" y="2655"/>
                </a:cubicBezTo>
                <a:close/>
                <a:moveTo>
                  <a:pt x="6491" y="4231"/>
                </a:moveTo>
                <a:lnTo>
                  <a:pt x="7877" y="5617"/>
                </a:lnTo>
                <a:cubicBezTo>
                  <a:pt x="7638" y="5643"/>
                  <a:pt x="7409" y="5653"/>
                  <a:pt x="7204" y="5653"/>
                </a:cubicBezTo>
                <a:cubicBezTo>
                  <a:pt x="6923" y="5653"/>
                  <a:pt x="6686" y="5635"/>
                  <a:pt x="6523" y="5617"/>
                </a:cubicBezTo>
                <a:cubicBezTo>
                  <a:pt x="6491" y="5333"/>
                  <a:pt x="6460" y="4829"/>
                  <a:pt x="6491" y="4231"/>
                </a:cubicBezTo>
                <a:close/>
                <a:moveTo>
                  <a:pt x="4982" y="6171"/>
                </a:moveTo>
                <a:cubicBezTo>
                  <a:pt x="5371" y="6171"/>
                  <a:pt x="5708" y="6201"/>
                  <a:pt x="5892" y="6247"/>
                </a:cubicBezTo>
                <a:cubicBezTo>
                  <a:pt x="5955" y="6499"/>
                  <a:pt x="5987" y="7034"/>
                  <a:pt x="5955" y="7602"/>
                </a:cubicBezTo>
                <a:lnTo>
                  <a:pt x="4538" y="6184"/>
                </a:lnTo>
                <a:cubicBezTo>
                  <a:pt x="4690" y="6175"/>
                  <a:pt x="4839" y="6171"/>
                  <a:pt x="4982" y="6171"/>
                </a:cubicBezTo>
                <a:close/>
                <a:moveTo>
                  <a:pt x="3719" y="6310"/>
                </a:moveTo>
                <a:lnTo>
                  <a:pt x="5829" y="8452"/>
                </a:lnTo>
                <a:cubicBezTo>
                  <a:pt x="5798" y="8673"/>
                  <a:pt x="5703" y="8956"/>
                  <a:pt x="5609" y="9177"/>
                </a:cubicBezTo>
                <a:lnTo>
                  <a:pt x="2962" y="6562"/>
                </a:lnTo>
                <a:cubicBezTo>
                  <a:pt x="3183" y="6436"/>
                  <a:pt x="3435" y="6341"/>
                  <a:pt x="3719" y="6310"/>
                </a:cubicBezTo>
                <a:close/>
                <a:moveTo>
                  <a:pt x="2332" y="6908"/>
                </a:moveTo>
                <a:lnTo>
                  <a:pt x="5231" y="9807"/>
                </a:lnTo>
                <a:cubicBezTo>
                  <a:pt x="5168" y="9901"/>
                  <a:pt x="5073" y="10027"/>
                  <a:pt x="5010" y="10090"/>
                </a:cubicBezTo>
                <a:cubicBezTo>
                  <a:pt x="4916" y="10185"/>
                  <a:pt x="4853" y="10248"/>
                  <a:pt x="4727" y="10342"/>
                </a:cubicBezTo>
                <a:lnTo>
                  <a:pt x="1797" y="7412"/>
                </a:lnTo>
                <a:cubicBezTo>
                  <a:pt x="1891" y="7349"/>
                  <a:pt x="1954" y="7223"/>
                  <a:pt x="2049" y="7129"/>
                </a:cubicBezTo>
                <a:cubicBezTo>
                  <a:pt x="2112" y="7066"/>
                  <a:pt x="2206" y="6971"/>
                  <a:pt x="2332" y="6908"/>
                </a:cubicBezTo>
                <a:close/>
                <a:moveTo>
                  <a:pt x="1450" y="8011"/>
                </a:moveTo>
                <a:lnTo>
                  <a:pt x="4097" y="10657"/>
                </a:lnTo>
                <a:cubicBezTo>
                  <a:pt x="3908" y="10752"/>
                  <a:pt x="3624" y="10847"/>
                  <a:pt x="3372" y="10910"/>
                </a:cubicBezTo>
                <a:lnTo>
                  <a:pt x="1230" y="8767"/>
                </a:lnTo>
                <a:cubicBezTo>
                  <a:pt x="1293" y="8515"/>
                  <a:pt x="1387" y="8232"/>
                  <a:pt x="1450" y="8011"/>
                </a:cubicBezTo>
                <a:close/>
                <a:moveTo>
                  <a:pt x="1072" y="9586"/>
                </a:moveTo>
                <a:lnTo>
                  <a:pt x="2553" y="11067"/>
                </a:lnTo>
                <a:cubicBezTo>
                  <a:pt x="2175" y="11124"/>
                  <a:pt x="1831" y="11135"/>
                  <a:pt x="1534" y="11135"/>
                </a:cubicBezTo>
                <a:cubicBezTo>
                  <a:pt x="1337" y="11135"/>
                  <a:pt x="1160" y="11130"/>
                  <a:pt x="1009" y="11130"/>
                </a:cubicBezTo>
                <a:cubicBezTo>
                  <a:pt x="978" y="10815"/>
                  <a:pt x="978" y="10216"/>
                  <a:pt x="1072" y="9586"/>
                </a:cubicBezTo>
                <a:close/>
                <a:moveTo>
                  <a:pt x="10872" y="1"/>
                </a:moveTo>
                <a:cubicBezTo>
                  <a:pt x="9797" y="1"/>
                  <a:pt x="8028" y="173"/>
                  <a:pt x="6964" y="1238"/>
                </a:cubicBezTo>
                <a:cubicBezTo>
                  <a:pt x="6775" y="1427"/>
                  <a:pt x="6617" y="1616"/>
                  <a:pt x="6491" y="1836"/>
                </a:cubicBezTo>
                <a:cubicBezTo>
                  <a:pt x="5735" y="3033"/>
                  <a:pt x="5735" y="4703"/>
                  <a:pt x="5829" y="5491"/>
                </a:cubicBezTo>
                <a:cubicBezTo>
                  <a:pt x="5619" y="5469"/>
                  <a:pt x="5344" y="5450"/>
                  <a:pt x="5031" y="5450"/>
                </a:cubicBezTo>
                <a:cubicBezTo>
                  <a:pt x="3989" y="5450"/>
                  <a:pt x="2521" y="5655"/>
                  <a:pt x="1576" y="6625"/>
                </a:cubicBezTo>
                <a:cubicBezTo>
                  <a:pt x="1" y="8200"/>
                  <a:pt x="348" y="11319"/>
                  <a:pt x="379" y="11445"/>
                </a:cubicBezTo>
                <a:cubicBezTo>
                  <a:pt x="442" y="11603"/>
                  <a:pt x="568" y="11697"/>
                  <a:pt x="726" y="11760"/>
                </a:cubicBezTo>
                <a:cubicBezTo>
                  <a:pt x="757" y="11760"/>
                  <a:pt x="1135" y="11792"/>
                  <a:pt x="1671" y="11792"/>
                </a:cubicBezTo>
                <a:cubicBezTo>
                  <a:pt x="2710" y="11792"/>
                  <a:pt x="4443" y="11603"/>
                  <a:pt x="5514" y="10531"/>
                </a:cubicBezTo>
                <a:cubicBezTo>
                  <a:pt x="6775" y="9271"/>
                  <a:pt x="6743" y="7192"/>
                  <a:pt x="6649" y="6278"/>
                </a:cubicBezTo>
                <a:cubicBezTo>
                  <a:pt x="6869" y="6278"/>
                  <a:pt x="7121" y="6310"/>
                  <a:pt x="7405" y="6310"/>
                </a:cubicBezTo>
                <a:cubicBezTo>
                  <a:pt x="8476" y="6310"/>
                  <a:pt x="9925" y="6121"/>
                  <a:pt x="10902" y="5144"/>
                </a:cubicBezTo>
                <a:cubicBezTo>
                  <a:pt x="12477" y="3600"/>
                  <a:pt x="12099" y="481"/>
                  <a:pt x="12099" y="355"/>
                </a:cubicBezTo>
                <a:cubicBezTo>
                  <a:pt x="12036" y="198"/>
                  <a:pt x="11941" y="103"/>
                  <a:pt x="11784" y="40"/>
                </a:cubicBezTo>
                <a:cubicBezTo>
                  <a:pt x="11743" y="40"/>
                  <a:pt x="11387" y="1"/>
                  <a:pt x="10872" y="1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497" name="Google Shape;7497;p51"/>
          <p:cNvGrpSpPr/>
          <p:nvPr/>
        </p:nvGrpSpPr>
        <p:grpSpPr>
          <a:xfrm>
            <a:off x="7413691" y="2528453"/>
            <a:ext cx="226245" cy="336696"/>
            <a:chOff x="-22811700" y="2700350"/>
            <a:chExt cx="200075" cy="297750"/>
          </a:xfrm>
          <a:solidFill>
            <a:srgbClr val="171536"/>
          </a:solidFill>
        </p:grpSpPr>
        <p:sp>
          <p:nvSpPr>
            <p:cNvPr id="7498" name="Google Shape;7498;p51"/>
            <p:cNvSpPr/>
            <p:nvPr/>
          </p:nvSpPr>
          <p:spPr>
            <a:xfrm>
              <a:off x="-22811700" y="2700350"/>
              <a:ext cx="86650" cy="296975"/>
            </a:xfrm>
            <a:custGeom>
              <a:avLst/>
              <a:gdLst/>
              <a:ahLst/>
              <a:cxnLst/>
              <a:rect l="l" t="t" r="r" b="b"/>
              <a:pathLst>
                <a:path w="3466" h="11879" extrusionOk="0">
                  <a:moveTo>
                    <a:pt x="1702" y="725"/>
                  </a:moveTo>
                  <a:cubicBezTo>
                    <a:pt x="2269" y="725"/>
                    <a:pt x="2710" y="1198"/>
                    <a:pt x="2710" y="1734"/>
                  </a:cubicBezTo>
                  <a:cubicBezTo>
                    <a:pt x="2710" y="2332"/>
                    <a:pt x="2237" y="2773"/>
                    <a:pt x="1702" y="2773"/>
                  </a:cubicBezTo>
                  <a:cubicBezTo>
                    <a:pt x="1684" y="2774"/>
                    <a:pt x="1666" y="2775"/>
                    <a:pt x="1648" y="2775"/>
                  </a:cubicBezTo>
                  <a:cubicBezTo>
                    <a:pt x="1105" y="2775"/>
                    <a:pt x="662" y="2313"/>
                    <a:pt x="662" y="1734"/>
                  </a:cubicBezTo>
                  <a:cubicBezTo>
                    <a:pt x="662" y="1166"/>
                    <a:pt x="1135" y="725"/>
                    <a:pt x="1702" y="725"/>
                  </a:cubicBezTo>
                  <a:close/>
                  <a:moveTo>
                    <a:pt x="1765" y="5609"/>
                  </a:moveTo>
                  <a:cubicBezTo>
                    <a:pt x="1954" y="5609"/>
                    <a:pt x="2080" y="5766"/>
                    <a:pt x="2111" y="5924"/>
                  </a:cubicBezTo>
                  <a:lnTo>
                    <a:pt x="2111" y="6302"/>
                  </a:lnTo>
                  <a:lnTo>
                    <a:pt x="1324" y="6302"/>
                  </a:lnTo>
                  <a:lnTo>
                    <a:pt x="1324" y="5955"/>
                  </a:lnTo>
                  <a:cubicBezTo>
                    <a:pt x="1324" y="5766"/>
                    <a:pt x="1481" y="5609"/>
                    <a:pt x="1702" y="5609"/>
                  </a:cubicBezTo>
                  <a:close/>
                  <a:moveTo>
                    <a:pt x="2174" y="7026"/>
                  </a:moveTo>
                  <a:lnTo>
                    <a:pt x="2332" y="9767"/>
                  </a:lnTo>
                  <a:lnTo>
                    <a:pt x="1261" y="9767"/>
                  </a:lnTo>
                  <a:lnTo>
                    <a:pt x="1324" y="7026"/>
                  </a:lnTo>
                  <a:close/>
                  <a:moveTo>
                    <a:pt x="2363" y="10523"/>
                  </a:moveTo>
                  <a:lnTo>
                    <a:pt x="2363" y="10586"/>
                  </a:lnTo>
                  <a:cubicBezTo>
                    <a:pt x="2363" y="10712"/>
                    <a:pt x="2332" y="10870"/>
                    <a:pt x="2206" y="10996"/>
                  </a:cubicBezTo>
                  <a:cubicBezTo>
                    <a:pt x="2080" y="11122"/>
                    <a:pt x="1985" y="11185"/>
                    <a:pt x="1796" y="11185"/>
                  </a:cubicBezTo>
                  <a:cubicBezTo>
                    <a:pt x="1639" y="11185"/>
                    <a:pt x="1481" y="11122"/>
                    <a:pt x="1418" y="11027"/>
                  </a:cubicBezTo>
                  <a:cubicBezTo>
                    <a:pt x="1292" y="10933"/>
                    <a:pt x="1261" y="10807"/>
                    <a:pt x="1261" y="10649"/>
                  </a:cubicBezTo>
                  <a:lnTo>
                    <a:pt x="1261" y="10523"/>
                  </a:lnTo>
                  <a:close/>
                  <a:moveTo>
                    <a:pt x="1733" y="1"/>
                  </a:moveTo>
                  <a:cubicBezTo>
                    <a:pt x="788" y="1"/>
                    <a:pt x="0" y="788"/>
                    <a:pt x="0" y="1734"/>
                  </a:cubicBezTo>
                  <a:cubicBezTo>
                    <a:pt x="0" y="2584"/>
                    <a:pt x="599" y="3277"/>
                    <a:pt x="1387" y="3435"/>
                  </a:cubicBezTo>
                  <a:lnTo>
                    <a:pt x="1387" y="4979"/>
                  </a:lnTo>
                  <a:cubicBezTo>
                    <a:pt x="977" y="5105"/>
                    <a:pt x="662" y="5483"/>
                    <a:pt x="662" y="5924"/>
                  </a:cubicBezTo>
                  <a:lnTo>
                    <a:pt x="536" y="10555"/>
                  </a:lnTo>
                  <a:cubicBezTo>
                    <a:pt x="536" y="10933"/>
                    <a:pt x="662" y="11248"/>
                    <a:pt x="914" y="11469"/>
                  </a:cubicBezTo>
                  <a:cubicBezTo>
                    <a:pt x="1135" y="11721"/>
                    <a:pt x="1450" y="11878"/>
                    <a:pt x="1796" y="11878"/>
                  </a:cubicBezTo>
                  <a:cubicBezTo>
                    <a:pt x="2174" y="11878"/>
                    <a:pt x="2489" y="11721"/>
                    <a:pt x="2710" y="11469"/>
                  </a:cubicBezTo>
                  <a:cubicBezTo>
                    <a:pt x="2962" y="11248"/>
                    <a:pt x="3056" y="10870"/>
                    <a:pt x="3056" y="10523"/>
                  </a:cubicBezTo>
                  <a:lnTo>
                    <a:pt x="2836" y="5924"/>
                  </a:lnTo>
                  <a:cubicBezTo>
                    <a:pt x="2804" y="5483"/>
                    <a:pt x="2521" y="5136"/>
                    <a:pt x="2080" y="4979"/>
                  </a:cubicBezTo>
                  <a:lnTo>
                    <a:pt x="2080" y="3466"/>
                  </a:lnTo>
                  <a:cubicBezTo>
                    <a:pt x="2836" y="3277"/>
                    <a:pt x="3466" y="2616"/>
                    <a:pt x="3466" y="1734"/>
                  </a:cubicBezTo>
                  <a:cubicBezTo>
                    <a:pt x="3466" y="788"/>
                    <a:pt x="2678" y="1"/>
                    <a:pt x="173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9" name="Google Shape;7499;p51"/>
            <p:cNvSpPr/>
            <p:nvPr/>
          </p:nvSpPr>
          <p:spPr>
            <a:xfrm>
              <a:off x="-22693550" y="2701225"/>
              <a:ext cx="81925" cy="296875"/>
            </a:xfrm>
            <a:custGeom>
              <a:avLst/>
              <a:gdLst/>
              <a:ahLst/>
              <a:cxnLst/>
              <a:rect l="l" t="t" r="r" b="b"/>
              <a:pathLst>
                <a:path w="3277" h="11875" extrusionOk="0">
                  <a:moveTo>
                    <a:pt x="1229" y="5574"/>
                  </a:moveTo>
                  <a:cubicBezTo>
                    <a:pt x="1418" y="5574"/>
                    <a:pt x="1544" y="5731"/>
                    <a:pt x="1575" y="5889"/>
                  </a:cubicBezTo>
                  <a:lnTo>
                    <a:pt x="1575" y="6267"/>
                  </a:lnTo>
                  <a:lnTo>
                    <a:pt x="788" y="6267"/>
                  </a:lnTo>
                  <a:lnTo>
                    <a:pt x="788" y="5920"/>
                  </a:lnTo>
                  <a:cubicBezTo>
                    <a:pt x="788" y="5731"/>
                    <a:pt x="945" y="5574"/>
                    <a:pt x="1134" y="5574"/>
                  </a:cubicBezTo>
                  <a:close/>
                  <a:moveTo>
                    <a:pt x="1575" y="6991"/>
                  </a:moveTo>
                  <a:lnTo>
                    <a:pt x="1733" y="9732"/>
                  </a:lnTo>
                  <a:lnTo>
                    <a:pt x="662" y="9732"/>
                  </a:lnTo>
                  <a:lnTo>
                    <a:pt x="756" y="6991"/>
                  </a:lnTo>
                  <a:close/>
                  <a:moveTo>
                    <a:pt x="1764" y="10488"/>
                  </a:moveTo>
                  <a:lnTo>
                    <a:pt x="1764" y="10551"/>
                  </a:lnTo>
                  <a:cubicBezTo>
                    <a:pt x="1796" y="10677"/>
                    <a:pt x="1733" y="10835"/>
                    <a:pt x="1607" y="10961"/>
                  </a:cubicBezTo>
                  <a:cubicBezTo>
                    <a:pt x="1481" y="11087"/>
                    <a:pt x="1386" y="11150"/>
                    <a:pt x="1229" y="11150"/>
                  </a:cubicBezTo>
                  <a:cubicBezTo>
                    <a:pt x="1071" y="11150"/>
                    <a:pt x="914" y="11087"/>
                    <a:pt x="819" y="10992"/>
                  </a:cubicBezTo>
                  <a:cubicBezTo>
                    <a:pt x="693" y="10898"/>
                    <a:pt x="662" y="10772"/>
                    <a:pt x="662" y="10614"/>
                  </a:cubicBezTo>
                  <a:lnTo>
                    <a:pt x="662" y="10488"/>
                  </a:lnTo>
                  <a:close/>
                  <a:moveTo>
                    <a:pt x="2885" y="1"/>
                  </a:moveTo>
                  <a:cubicBezTo>
                    <a:pt x="2797" y="1"/>
                    <a:pt x="2713" y="40"/>
                    <a:pt x="2646" y="123"/>
                  </a:cubicBezTo>
                  <a:lnTo>
                    <a:pt x="914" y="2234"/>
                  </a:lnTo>
                  <a:cubicBezTo>
                    <a:pt x="882" y="2297"/>
                    <a:pt x="819" y="2392"/>
                    <a:pt x="819" y="2455"/>
                  </a:cubicBezTo>
                  <a:lnTo>
                    <a:pt x="819" y="4975"/>
                  </a:lnTo>
                  <a:cubicBezTo>
                    <a:pt x="441" y="5101"/>
                    <a:pt x="126" y="5479"/>
                    <a:pt x="126" y="5920"/>
                  </a:cubicBezTo>
                  <a:lnTo>
                    <a:pt x="0" y="10583"/>
                  </a:lnTo>
                  <a:cubicBezTo>
                    <a:pt x="0" y="10929"/>
                    <a:pt x="126" y="11245"/>
                    <a:pt x="347" y="11465"/>
                  </a:cubicBezTo>
                  <a:cubicBezTo>
                    <a:pt x="599" y="11717"/>
                    <a:pt x="914" y="11875"/>
                    <a:pt x="1260" y="11875"/>
                  </a:cubicBezTo>
                  <a:cubicBezTo>
                    <a:pt x="1607" y="11875"/>
                    <a:pt x="1922" y="11717"/>
                    <a:pt x="2174" y="11465"/>
                  </a:cubicBezTo>
                  <a:cubicBezTo>
                    <a:pt x="2394" y="11245"/>
                    <a:pt x="2520" y="10898"/>
                    <a:pt x="2520" y="10520"/>
                  </a:cubicBezTo>
                  <a:lnTo>
                    <a:pt x="2300" y="5920"/>
                  </a:lnTo>
                  <a:cubicBezTo>
                    <a:pt x="2237" y="5479"/>
                    <a:pt x="1985" y="5133"/>
                    <a:pt x="1544" y="4975"/>
                  </a:cubicBezTo>
                  <a:lnTo>
                    <a:pt x="1544" y="2581"/>
                  </a:lnTo>
                  <a:lnTo>
                    <a:pt x="3151" y="564"/>
                  </a:lnTo>
                  <a:cubicBezTo>
                    <a:pt x="3277" y="407"/>
                    <a:pt x="3277" y="218"/>
                    <a:pt x="3119" y="92"/>
                  </a:cubicBezTo>
                  <a:cubicBezTo>
                    <a:pt x="3045" y="32"/>
                    <a:pt x="2963" y="1"/>
                    <a:pt x="288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0" name="Google Shape;7500;p51"/>
            <p:cNvSpPr/>
            <p:nvPr/>
          </p:nvSpPr>
          <p:spPr>
            <a:xfrm>
              <a:off x="-22778625" y="2735025"/>
              <a:ext cx="18150" cy="18125"/>
            </a:xfrm>
            <a:custGeom>
              <a:avLst/>
              <a:gdLst/>
              <a:ahLst/>
              <a:cxnLst/>
              <a:rect l="l" t="t" r="r" b="b"/>
              <a:pathLst>
                <a:path w="726" h="725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79" y="725"/>
                  </a:cubicBezTo>
                  <a:cubicBezTo>
                    <a:pt x="568" y="725"/>
                    <a:pt x="725" y="567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01" name="Google Shape;7501;p51"/>
          <p:cNvGrpSpPr/>
          <p:nvPr/>
        </p:nvGrpSpPr>
        <p:grpSpPr>
          <a:xfrm>
            <a:off x="2286183" y="1689032"/>
            <a:ext cx="335791" cy="334915"/>
            <a:chOff x="-27358650" y="1961575"/>
            <a:chExt cx="296950" cy="296175"/>
          </a:xfrm>
          <a:solidFill>
            <a:srgbClr val="171536"/>
          </a:solidFill>
        </p:grpSpPr>
        <p:sp>
          <p:nvSpPr>
            <p:cNvPr id="7502" name="Google Shape;7502;p51"/>
            <p:cNvSpPr/>
            <p:nvPr/>
          </p:nvSpPr>
          <p:spPr>
            <a:xfrm>
              <a:off x="-27358650" y="1961575"/>
              <a:ext cx="296950" cy="296175"/>
            </a:xfrm>
            <a:custGeom>
              <a:avLst/>
              <a:gdLst/>
              <a:ahLst/>
              <a:cxnLst/>
              <a:rect l="l" t="t" r="r" b="b"/>
              <a:pathLst>
                <a:path w="11878" h="11847" extrusionOk="0">
                  <a:moveTo>
                    <a:pt x="7719" y="2080"/>
                  </a:moveTo>
                  <a:lnTo>
                    <a:pt x="7719" y="2836"/>
                  </a:lnTo>
                  <a:lnTo>
                    <a:pt x="4222" y="2836"/>
                  </a:lnTo>
                  <a:lnTo>
                    <a:pt x="4222" y="2080"/>
                  </a:lnTo>
                  <a:close/>
                  <a:moveTo>
                    <a:pt x="8034" y="693"/>
                  </a:moveTo>
                  <a:cubicBezTo>
                    <a:pt x="8633" y="693"/>
                    <a:pt x="9074" y="1166"/>
                    <a:pt x="9074" y="1733"/>
                  </a:cubicBezTo>
                  <a:lnTo>
                    <a:pt x="9074" y="2836"/>
                  </a:lnTo>
                  <a:lnTo>
                    <a:pt x="8349" y="2836"/>
                  </a:lnTo>
                  <a:lnTo>
                    <a:pt x="8349" y="1733"/>
                  </a:lnTo>
                  <a:cubicBezTo>
                    <a:pt x="8349" y="1513"/>
                    <a:pt x="8192" y="1355"/>
                    <a:pt x="8002" y="1355"/>
                  </a:cubicBezTo>
                  <a:lnTo>
                    <a:pt x="3781" y="1355"/>
                  </a:lnTo>
                  <a:cubicBezTo>
                    <a:pt x="3592" y="1355"/>
                    <a:pt x="3434" y="1513"/>
                    <a:pt x="3434" y="1733"/>
                  </a:cubicBezTo>
                  <a:lnTo>
                    <a:pt x="3434" y="2836"/>
                  </a:lnTo>
                  <a:lnTo>
                    <a:pt x="2741" y="2836"/>
                  </a:lnTo>
                  <a:lnTo>
                    <a:pt x="2741" y="1733"/>
                  </a:lnTo>
                  <a:lnTo>
                    <a:pt x="2804" y="1733"/>
                  </a:lnTo>
                  <a:cubicBezTo>
                    <a:pt x="2804" y="1134"/>
                    <a:pt x="3277" y="693"/>
                    <a:pt x="3844" y="693"/>
                  </a:cubicBezTo>
                  <a:close/>
                  <a:moveTo>
                    <a:pt x="10176" y="3497"/>
                  </a:moveTo>
                  <a:cubicBezTo>
                    <a:pt x="10617" y="3497"/>
                    <a:pt x="10995" y="3781"/>
                    <a:pt x="11153" y="4190"/>
                  </a:cubicBezTo>
                  <a:lnTo>
                    <a:pt x="851" y="4190"/>
                  </a:lnTo>
                  <a:cubicBezTo>
                    <a:pt x="914" y="3812"/>
                    <a:pt x="1323" y="3497"/>
                    <a:pt x="1796" y="3497"/>
                  </a:cubicBezTo>
                  <a:close/>
                  <a:moveTo>
                    <a:pt x="11153" y="4915"/>
                  </a:moveTo>
                  <a:lnTo>
                    <a:pt x="11153" y="6301"/>
                  </a:lnTo>
                  <a:lnTo>
                    <a:pt x="10460" y="6301"/>
                  </a:lnTo>
                  <a:lnTo>
                    <a:pt x="10460" y="5923"/>
                  </a:lnTo>
                  <a:cubicBezTo>
                    <a:pt x="10491" y="5734"/>
                    <a:pt x="10334" y="5577"/>
                    <a:pt x="10145" y="5577"/>
                  </a:cubicBezTo>
                  <a:lnTo>
                    <a:pt x="8759" y="5577"/>
                  </a:lnTo>
                  <a:cubicBezTo>
                    <a:pt x="8570" y="5577"/>
                    <a:pt x="8412" y="5734"/>
                    <a:pt x="8412" y="5923"/>
                  </a:cubicBezTo>
                  <a:lnTo>
                    <a:pt x="8412" y="6301"/>
                  </a:lnTo>
                  <a:lnTo>
                    <a:pt x="3529" y="6301"/>
                  </a:lnTo>
                  <a:lnTo>
                    <a:pt x="3529" y="5923"/>
                  </a:lnTo>
                  <a:cubicBezTo>
                    <a:pt x="3529" y="5734"/>
                    <a:pt x="3371" y="5577"/>
                    <a:pt x="3151" y="5577"/>
                  </a:cubicBezTo>
                  <a:lnTo>
                    <a:pt x="1796" y="5577"/>
                  </a:lnTo>
                  <a:cubicBezTo>
                    <a:pt x="1575" y="5577"/>
                    <a:pt x="1418" y="5734"/>
                    <a:pt x="1418" y="5923"/>
                  </a:cubicBezTo>
                  <a:lnTo>
                    <a:pt x="1418" y="6301"/>
                  </a:lnTo>
                  <a:lnTo>
                    <a:pt x="725" y="6301"/>
                  </a:lnTo>
                  <a:lnTo>
                    <a:pt x="725" y="4915"/>
                  </a:lnTo>
                  <a:close/>
                  <a:moveTo>
                    <a:pt x="2836" y="6301"/>
                  </a:moveTo>
                  <a:lnTo>
                    <a:pt x="2836" y="8034"/>
                  </a:lnTo>
                  <a:cubicBezTo>
                    <a:pt x="2836" y="8223"/>
                    <a:pt x="2678" y="8381"/>
                    <a:pt x="2489" y="8381"/>
                  </a:cubicBezTo>
                  <a:cubicBezTo>
                    <a:pt x="2300" y="8381"/>
                    <a:pt x="2143" y="8223"/>
                    <a:pt x="2143" y="8034"/>
                  </a:cubicBezTo>
                  <a:lnTo>
                    <a:pt x="2143" y="6301"/>
                  </a:lnTo>
                  <a:close/>
                  <a:moveTo>
                    <a:pt x="9830" y="6301"/>
                  </a:moveTo>
                  <a:lnTo>
                    <a:pt x="9830" y="8034"/>
                  </a:lnTo>
                  <a:cubicBezTo>
                    <a:pt x="9830" y="8223"/>
                    <a:pt x="9672" y="8381"/>
                    <a:pt x="9452" y="8381"/>
                  </a:cubicBezTo>
                  <a:cubicBezTo>
                    <a:pt x="9263" y="8381"/>
                    <a:pt x="9105" y="8223"/>
                    <a:pt x="9105" y="8034"/>
                  </a:cubicBezTo>
                  <a:lnTo>
                    <a:pt x="9105" y="6301"/>
                  </a:lnTo>
                  <a:close/>
                  <a:moveTo>
                    <a:pt x="11121" y="6994"/>
                  </a:moveTo>
                  <a:lnTo>
                    <a:pt x="11121" y="10113"/>
                  </a:lnTo>
                  <a:cubicBezTo>
                    <a:pt x="11184" y="10649"/>
                    <a:pt x="10712" y="11121"/>
                    <a:pt x="10145" y="11121"/>
                  </a:cubicBezTo>
                  <a:lnTo>
                    <a:pt x="1733" y="11121"/>
                  </a:lnTo>
                  <a:cubicBezTo>
                    <a:pt x="1166" y="11121"/>
                    <a:pt x="725" y="10649"/>
                    <a:pt x="725" y="10113"/>
                  </a:cubicBezTo>
                  <a:lnTo>
                    <a:pt x="725" y="6994"/>
                  </a:lnTo>
                  <a:lnTo>
                    <a:pt x="1418" y="6994"/>
                  </a:lnTo>
                  <a:lnTo>
                    <a:pt x="1418" y="8034"/>
                  </a:lnTo>
                  <a:cubicBezTo>
                    <a:pt x="1418" y="8601"/>
                    <a:pt x="1891" y="9042"/>
                    <a:pt x="2458" y="9042"/>
                  </a:cubicBezTo>
                  <a:cubicBezTo>
                    <a:pt x="2993" y="9042"/>
                    <a:pt x="3466" y="8570"/>
                    <a:pt x="3466" y="8034"/>
                  </a:cubicBezTo>
                  <a:lnTo>
                    <a:pt x="3466" y="6994"/>
                  </a:lnTo>
                  <a:lnTo>
                    <a:pt x="8349" y="6994"/>
                  </a:lnTo>
                  <a:lnTo>
                    <a:pt x="8349" y="8034"/>
                  </a:lnTo>
                  <a:cubicBezTo>
                    <a:pt x="8349" y="8601"/>
                    <a:pt x="8822" y="9042"/>
                    <a:pt x="9389" y="9042"/>
                  </a:cubicBezTo>
                  <a:cubicBezTo>
                    <a:pt x="9924" y="9042"/>
                    <a:pt x="10397" y="8570"/>
                    <a:pt x="10397" y="8034"/>
                  </a:cubicBezTo>
                  <a:lnTo>
                    <a:pt x="10397" y="6994"/>
                  </a:lnTo>
                  <a:close/>
                  <a:moveTo>
                    <a:pt x="3844" y="0"/>
                  </a:moveTo>
                  <a:cubicBezTo>
                    <a:pt x="2899" y="0"/>
                    <a:pt x="2111" y="788"/>
                    <a:pt x="2111" y="1733"/>
                  </a:cubicBezTo>
                  <a:lnTo>
                    <a:pt x="2111" y="2836"/>
                  </a:lnTo>
                  <a:lnTo>
                    <a:pt x="1733" y="2836"/>
                  </a:lnTo>
                  <a:cubicBezTo>
                    <a:pt x="788" y="2836"/>
                    <a:pt x="0" y="3623"/>
                    <a:pt x="0" y="4568"/>
                  </a:cubicBezTo>
                  <a:lnTo>
                    <a:pt x="0" y="10113"/>
                  </a:lnTo>
                  <a:cubicBezTo>
                    <a:pt x="0" y="11058"/>
                    <a:pt x="788" y="11846"/>
                    <a:pt x="1733" y="11846"/>
                  </a:cubicBezTo>
                  <a:lnTo>
                    <a:pt x="10145" y="11846"/>
                  </a:lnTo>
                  <a:cubicBezTo>
                    <a:pt x="11090" y="11846"/>
                    <a:pt x="11878" y="11058"/>
                    <a:pt x="11878" y="10113"/>
                  </a:cubicBezTo>
                  <a:lnTo>
                    <a:pt x="11878" y="4568"/>
                  </a:lnTo>
                  <a:cubicBezTo>
                    <a:pt x="11878" y="3623"/>
                    <a:pt x="11121" y="2836"/>
                    <a:pt x="10145" y="2836"/>
                  </a:cubicBezTo>
                  <a:lnTo>
                    <a:pt x="9767" y="2836"/>
                  </a:lnTo>
                  <a:lnTo>
                    <a:pt x="9767" y="1733"/>
                  </a:lnTo>
                  <a:cubicBezTo>
                    <a:pt x="9767" y="788"/>
                    <a:pt x="8979" y="0"/>
                    <a:pt x="803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3" name="Google Shape;7503;p51"/>
            <p:cNvSpPr/>
            <p:nvPr/>
          </p:nvSpPr>
          <p:spPr>
            <a:xfrm>
              <a:off x="-27246025" y="2152175"/>
              <a:ext cx="70900" cy="70900"/>
            </a:xfrm>
            <a:custGeom>
              <a:avLst/>
              <a:gdLst/>
              <a:ahLst/>
              <a:cxnLst/>
              <a:rect l="l" t="t" r="r" b="b"/>
              <a:pathLst>
                <a:path w="2836" h="2836" extrusionOk="0">
                  <a:moveTo>
                    <a:pt x="1418" y="0"/>
                  </a:moveTo>
                  <a:cubicBezTo>
                    <a:pt x="1229" y="0"/>
                    <a:pt x="1072" y="158"/>
                    <a:pt x="1072" y="347"/>
                  </a:cubicBezTo>
                  <a:lnTo>
                    <a:pt x="1072" y="1072"/>
                  </a:lnTo>
                  <a:lnTo>
                    <a:pt x="347" y="1072"/>
                  </a:lnTo>
                  <a:cubicBezTo>
                    <a:pt x="158" y="1072"/>
                    <a:pt x="0" y="1229"/>
                    <a:pt x="0" y="1418"/>
                  </a:cubicBezTo>
                  <a:cubicBezTo>
                    <a:pt x="0" y="1607"/>
                    <a:pt x="158" y="1765"/>
                    <a:pt x="347" y="1765"/>
                  </a:cubicBezTo>
                  <a:lnTo>
                    <a:pt x="1072" y="1765"/>
                  </a:lnTo>
                  <a:lnTo>
                    <a:pt x="1072" y="2489"/>
                  </a:lnTo>
                  <a:cubicBezTo>
                    <a:pt x="1072" y="2678"/>
                    <a:pt x="1229" y="2836"/>
                    <a:pt x="1418" y="2836"/>
                  </a:cubicBezTo>
                  <a:cubicBezTo>
                    <a:pt x="1607" y="2836"/>
                    <a:pt x="1765" y="2678"/>
                    <a:pt x="1765" y="2489"/>
                  </a:cubicBezTo>
                  <a:lnTo>
                    <a:pt x="1765" y="1765"/>
                  </a:lnTo>
                  <a:lnTo>
                    <a:pt x="2489" y="1765"/>
                  </a:lnTo>
                  <a:cubicBezTo>
                    <a:pt x="2678" y="1765"/>
                    <a:pt x="2836" y="1607"/>
                    <a:pt x="2836" y="1418"/>
                  </a:cubicBezTo>
                  <a:cubicBezTo>
                    <a:pt x="2836" y="1229"/>
                    <a:pt x="2678" y="1072"/>
                    <a:pt x="2489" y="1072"/>
                  </a:cubicBezTo>
                  <a:lnTo>
                    <a:pt x="1765" y="1072"/>
                  </a:lnTo>
                  <a:lnTo>
                    <a:pt x="1765" y="347"/>
                  </a:lnTo>
                  <a:cubicBezTo>
                    <a:pt x="1765" y="158"/>
                    <a:pt x="1607" y="0"/>
                    <a:pt x="141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504" name="Google Shape;7504;p51"/>
          <p:cNvSpPr/>
          <p:nvPr/>
        </p:nvSpPr>
        <p:spPr>
          <a:xfrm>
            <a:off x="2325643" y="2112470"/>
            <a:ext cx="257427" cy="334067"/>
          </a:xfrm>
          <a:custGeom>
            <a:avLst/>
            <a:gdLst/>
            <a:ahLst/>
            <a:cxnLst/>
            <a:rect l="l" t="t" r="r" b="b"/>
            <a:pathLst>
              <a:path w="9106" h="11817" extrusionOk="0">
                <a:moveTo>
                  <a:pt x="4649" y="623"/>
                </a:moveTo>
                <a:cubicBezTo>
                  <a:pt x="5216" y="623"/>
                  <a:pt x="5756" y="897"/>
                  <a:pt x="6270" y="1325"/>
                </a:cubicBezTo>
                <a:lnTo>
                  <a:pt x="5987" y="2365"/>
                </a:lnTo>
                <a:cubicBezTo>
                  <a:pt x="5546" y="2144"/>
                  <a:pt x="5042" y="2050"/>
                  <a:pt x="4569" y="2050"/>
                </a:cubicBezTo>
                <a:cubicBezTo>
                  <a:pt x="4097" y="2050"/>
                  <a:pt x="3593" y="2144"/>
                  <a:pt x="3151" y="2365"/>
                </a:cubicBezTo>
                <a:lnTo>
                  <a:pt x="2868" y="1325"/>
                </a:lnTo>
                <a:cubicBezTo>
                  <a:pt x="3340" y="916"/>
                  <a:pt x="3939" y="664"/>
                  <a:pt x="4475" y="632"/>
                </a:cubicBezTo>
                <a:cubicBezTo>
                  <a:pt x="4533" y="626"/>
                  <a:pt x="4591" y="623"/>
                  <a:pt x="4649" y="623"/>
                </a:cubicBezTo>
                <a:close/>
                <a:moveTo>
                  <a:pt x="4601" y="4791"/>
                </a:moveTo>
                <a:cubicBezTo>
                  <a:pt x="4853" y="5074"/>
                  <a:pt x="5199" y="5358"/>
                  <a:pt x="5640" y="5610"/>
                </a:cubicBezTo>
                <a:lnTo>
                  <a:pt x="5640" y="6555"/>
                </a:lnTo>
                <a:cubicBezTo>
                  <a:pt x="5640" y="7154"/>
                  <a:pt x="5168" y="7595"/>
                  <a:pt x="4601" y="7595"/>
                </a:cubicBezTo>
                <a:cubicBezTo>
                  <a:pt x="4065" y="7595"/>
                  <a:pt x="3593" y="7122"/>
                  <a:pt x="3593" y="6555"/>
                </a:cubicBezTo>
                <a:lnTo>
                  <a:pt x="3593" y="5641"/>
                </a:lnTo>
                <a:cubicBezTo>
                  <a:pt x="3939" y="5358"/>
                  <a:pt x="4254" y="5169"/>
                  <a:pt x="4475" y="4917"/>
                </a:cubicBezTo>
                <a:lnTo>
                  <a:pt x="4601" y="4791"/>
                </a:lnTo>
                <a:close/>
                <a:moveTo>
                  <a:pt x="4569" y="2806"/>
                </a:moveTo>
                <a:cubicBezTo>
                  <a:pt x="5073" y="2806"/>
                  <a:pt x="5577" y="2964"/>
                  <a:pt x="6018" y="3216"/>
                </a:cubicBezTo>
                <a:cubicBezTo>
                  <a:pt x="6491" y="3499"/>
                  <a:pt x="6901" y="3972"/>
                  <a:pt x="7121" y="4476"/>
                </a:cubicBezTo>
                <a:lnTo>
                  <a:pt x="7877" y="6902"/>
                </a:lnTo>
                <a:lnTo>
                  <a:pt x="7877" y="6933"/>
                </a:lnTo>
                <a:cubicBezTo>
                  <a:pt x="8003" y="7217"/>
                  <a:pt x="7909" y="7469"/>
                  <a:pt x="7783" y="7626"/>
                </a:cubicBezTo>
                <a:cubicBezTo>
                  <a:pt x="7562" y="8036"/>
                  <a:pt x="7090" y="8319"/>
                  <a:pt x="6617" y="8351"/>
                </a:cubicBezTo>
                <a:cubicBezTo>
                  <a:pt x="6270" y="8351"/>
                  <a:pt x="5955" y="8162"/>
                  <a:pt x="5766" y="7878"/>
                </a:cubicBezTo>
                <a:cubicBezTo>
                  <a:pt x="6081" y="7563"/>
                  <a:pt x="6302" y="7122"/>
                  <a:pt x="6302" y="6618"/>
                </a:cubicBezTo>
                <a:lnTo>
                  <a:pt x="6302" y="6114"/>
                </a:lnTo>
                <a:cubicBezTo>
                  <a:pt x="6333" y="6145"/>
                  <a:pt x="6428" y="6177"/>
                  <a:pt x="6459" y="6208"/>
                </a:cubicBezTo>
                <a:cubicBezTo>
                  <a:pt x="6554" y="6272"/>
                  <a:pt x="6585" y="6272"/>
                  <a:pt x="6648" y="6272"/>
                </a:cubicBezTo>
                <a:cubicBezTo>
                  <a:pt x="6775" y="6272"/>
                  <a:pt x="6901" y="6208"/>
                  <a:pt x="6932" y="6114"/>
                </a:cubicBezTo>
                <a:cubicBezTo>
                  <a:pt x="7058" y="5956"/>
                  <a:pt x="6995" y="5704"/>
                  <a:pt x="6869" y="5641"/>
                </a:cubicBezTo>
                <a:cubicBezTo>
                  <a:pt x="6617" y="5484"/>
                  <a:pt x="6428" y="5358"/>
                  <a:pt x="6239" y="5232"/>
                </a:cubicBezTo>
                <a:cubicBezTo>
                  <a:pt x="6176" y="5200"/>
                  <a:pt x="6144" y="5169"/>
                  <a:pt x="6113" y="5169"/>
                </a:cubicBezTo>
                <a:cubicBezTo>
                  <a:pt x="5199" y="4570"/>
                  <a:pt x="4979" y="4381"/>
                  <a:pt x="4979" y="3814"/>
                </a:cubicBezTo>
                <a:cubicBezTo>
                  <a:pt x="4979" y="3625"/>
                  <a:pt x="4821" y="3468"/>
                  <a:pt x="4601" y="3468"/>
                </a:cubicBezTo>
                <a:cubicBezTo>
                  <a:pt x="4412" y="3468"/>
                  <a:pt x="4254" y="3625"/>
                  <a:pt x="4254" y="3814"/>
                </a:cubicBezTo>
                <a:cubicBezTo>
                  <a:pt x="4254" y="4381"/>
                  <a:pt x="4034" y="4570"/>
                  <a:pt x="3120" y="5169"/>
                </a:cubicBezTo>
                <a:cubicBezTo>
                  <a:pt x="3057" y="5169"/>
                  <a:pt x="3025" y="5200"/>
                  <a:pt x="2994" y="5232"/>
                </a:cubicBezTo>
                <a:cubicBezTo>
                  <a:pt x="2805" y="5358"/>
                  <a:pt x="2584" y="5484"/>
                  <a:pt x="2364" y="5641"/>
                </a:cubicBezTo>
                <a:cubicBezTo>
                  <a:pt x="2206" y="5736"/>
                  <a:pt x="2175" y="5956"/>
                  <a:pt x="2269" y="6114"/>
                </a:cubicBezTo>
                <a:cubicBezTo>
                  <a:pt x="2343" y="6206"/>
                  <a:pt x="2448" y="6255"/>
                  <a:pt x="2548" y="6255"/>
                </a:cubicBezTo>
                <a:cubicBezTo>
                  <a:pt x="2620" y="6255"/>
                  <a:pt x="2689" y="6230"/>
                  <a:pt x="2742" y="6177"/>
                </a:cubicBezTo>
                <a:cubicBezTo>
                  <a:pt x="2805" y="6145"/>
                  <a:pt x="2868" y="6114"/>
                  <a:pt x="2899" y="6051"/>
                </a:cubicBezTo>
                <a:lnTo>
                  <a:pt x="2899" y="6587"/>
                </a:lnTo>
                <a:cubicBezTo>
                  <a:pt x="2899" y="7059"/>
                  <a:pt x="3120" y="7532"/>
                  <a:pt x="3466" y="7847"/>
                </a:cubicBezTo>
                <a:cubicBezTo>
                  <a:pt x="3277" y="8099"/>
                  <a:pt x="2962" y="8319"/>
                  <a:pt x="2616" y="8319"/>
                </a:cubicBezTo>
                <a:cubicBezTo>
                  <a:pt x="2143" y="8256"/>
                  <a:pt x="1671" y="8004"/>
                  <a:pt x="1419" y="7595"/>
                </a:cubicBezTo>
                <a:cubicBezTo>
                  <a:pt x="1230" y="7437"/>
                  <a:pt x="1135" y="7217"/>
                  <a:pt x="1261" y="6933"/>
                </a:cubicBezTo>
                <a:lnTo>
                  <a:pt x="2017" y="4476"/>
                </a:lnTo>
                <a:cubicBezTo>
                  <a:pt x="2238" y="3940"/>
                  <a:pt x="2647" y="3499"/>
                  <a:pt x="3120" y="3216"/>
                </a:cubicBezTo>
                <a:cubicBezTo>
                  <a:pt x="3529" y="2964"/>
                  <a:pt x="4065" y="2806"/>
                  <a:pt x="4569" y="2806"/>
                </a:cubicBezTo>
                <a:close/>
                <a:moveTo>
                  <a:pt x="5231" y="8225"/>
                </a:moveTo>
                <a:cubicBezTo>
                  <a:pt x="5325" y="8382"/>
                  <a:pt x="5420" y="8508"/>
                  <a:pt x="5577" y="8634"/>
                </a:cubicBezTo>
                <a:lnTo>
                  <a:pt x="4569" y="9580"/>
                </a:lnTo>
                <a:lnTo>
                  <a:pt x="3624" y="8634"/>
                </a:lnTo>
                <a:cubicBezTo>
                  <a:pt x="3750" y="8508"/>
                  <a:pt x="3845" y="8382"/>
                  <a:pt x="3971" y="8225"/>
                </a:cubicBezTo>
                <a:cubicBezTo>
                  <a:pt x="4160" y="8319"/>
                  <a:pt x="4380" y="8351"/>
                  <a:pt x="4601" y="8351"/>
                </a:cubicBezTo>
                <a:cubicBezTo>
                  <a:pt x="4853" y="8351"/>
                  <a:pt x="5042" y="8319"/>
                  <a:pt x="5231" y="8225"/>
                </a:cubicBezTo>
                <a:close/>
                <a:moveTo>
                  <a:pt x="2994" y="8949"/>
                </a:moveTo>
                <a:lnTo>
                  <a:pt x="4254" y="10210"/>
                </a:lnTo>
                <a:lnTo>
                  <a:pt x="4254" y="11092"/>
                </a:lnTo>
                <a:lnTo>
                  <a:pt x="789" y="11092"/>
                </a:lnTo>
                <a:lnTo>
                  <a:pt x="789" y="10745"/>
                </a:lnTo>
                <a:cubicBezTo>
                  <a:pt x="789" y="9800"/>
                  <a:pt x="1576" y="9012"/>
                  <a:pt x="2521" y="9012"/>
                </a:cubicBezTo>
                <a:cubicBezTo>
                  <a:pt x="2679" y="9012"/>
                  <a:pt x="2836" y="8981"/>
                  <a:pt x="2994" y="8949"/>
                </a:cubicBezTo>
                <a:close/>
                <a:moveTo>
                  <a:pt x="6176" y="8949"/>
                </a:moveTo>
                <a:cubicBezTo>
                  <a:pt x="6333" y="8981"/>
                  <a:pt x="6491" y="9012"/>
                  <a:pt x="6648" y="9012"/>
                </a:cubicBezTo>
                <a:cubicBezTo>
                  <a:pt x="7594" y="9012"/>
                  <a:pt x="8381" y="9800"/>
                  <a:pt x="8381" y="10745"/>
                </a:cubicBezTo>
                <a:lnTo>
                  <a:pt x="8381" y="11092"/>
                </a:lnTo>
                <a:lnTo>
                  <a:pt x="4916" y="11092"/>
                </a:lnTo>
                <a:lnTo>
                  <a:pt x="4916" y="10210"/>
                </a:lnTo>
                <a:lnTo>
                  <a:pt x="6176" y="8949"/>
                </a:lnTo>
                <a:close/>
                <a:moveTo>
                  <a:pt x="4553" y="0"/>
                </a:moveTo>
                <a:cubicBezTo>
                  <a:pt x="4517" y="0"/>
                  <a:pt x="4480" y="1"/>
                  <a:pt x="4443" y="2"/>
                </a:cubicBezTo>
                <a:cubicBezTo>
                  <a:pt x="3656" y="34"/>
                  <a:pt x="2836" y="380"/>
                  <a:pt x="2206" y="1010"/>
                </a:cubicBezTo>
                <a:cubicBezTo>
                  <a:pt x="2143" y="1105"/>
                  <a:pt x="2080" y="1231"/>
                  <a:pt x="2143" y="1325"/>
                </a:cubicBezTo>
                <a:lnTo>
                  <a:pt x="2490" y="2743"/>
                </a:lnTo>
                <a:cubicBezTo>
                  <a:pt x="1986" y="3121"/>
                  <a:pt x="1576" y="3625"/>
                  <a:pt x="1293" y="4224"/>
                </a:cubicBezTo>
                <a:lnTo>
                  <a:pt x="1293" y="4255"/>
                </a:lnTo>
                <a:lnTo>
                  <a:pt x="568" y="6650"/>
                </a:lnTo>
                <a:cubicBezTo>
                  <a:pt x="411" y="7091"/>
                  <a:pt x="442" y="7563"/>
                  <a:pt x="663" y="8004"/>
                </a:cubicBezTo>
                <a:cubicBezTo>
                  <a:pt x="820" y="8225"/>
                  <a:pt x="1041" y="8477"/>
                  <a:pt x="1261" y="8634"/>
                </a:cubicBezTo>
                <a:cubicBezTo>
                  <a:pt x="505" y="9012"/>
                  <a:pt x="1" y="9832"/>
                  <a:pt x="1" y="10745"/>
                </a:cubicBezTo>
                <a:lnTo>
                  <a:pt x="1" y="11470"/>
                </a:lnTo>
                <a:cubicBezTo>
                  <a:pt x="1" y="11659"/>
                  <a:pt x="158" y="11816"/>
                  <a:pt x="347" y="11816"/>
                </a:cubicBezTo>
                <a:lnTo>
                  <a:pt x="8665" y="11816"/>
                </a:lnTo>
                <a:cubicBezTo>
                  <a:pt x="8854" y="11816"/>
                  <a:pt x="9011" y="11659"/>
                  <a:pt x="9011" y="11470"/>
                </a:cubicBezTo>
                <a:lnTo>
                  <a:pt x="9011" y="10745"/>
                </a:lnTo>
                <a:cubicBezTo>
                  <a:pt x="9106" y="9832"/>
                  <a:pt x="8570" y="9012"/>
                  <a:pt x="7783" y="8634"/>
                </a:cubicBezTo>
                <a:cubicBezTo>
                  <a:pt x="8035" y="8477"/>
                  <a:pt x="8255" y="8225"/>
                  <a:pt x="8381" y="8004"/>
                </a:cubicBezTo>
                <a:cubicBezTo>
                  <a:pt x="8665" y="7563"/>
                  <a:pt x="8696" y="7091"/>
                  <a:pt x="8507" y="6650"/>
                </a:cubicBezTo>
                <a:lnTo>
                  <a:pt x="7751" y="4255"/>
                </a:lnTo>
                <a:lnTo>
                  <a:pt x="7751" y="4224"/>
                </a:lnTo>
                <a:cubicBezTo>
                  <a:pt x="7531" y="3625"/>
                  <a:pt x="7090" y="3121"/>
                  <a:pt x="6585" y="2743"/>
                </a:cubicBezTo>
                <a:lnTo>
                  <a:pt x="6932" y="1325"/>
                </a:lnTo>
                <a:cubicBezTo>
                  <a:pt x="6964" y="1231"/>
                  <a:pt x="6932" y="1105"/>
                  <a:pt x="6838" y="1010"/>
                </a:cubicBezTo>
                <a:cubicBezTo>
                  <a:pt x="6173" y="346"/>
                  <a:pt x="5393" y="0"/>
                  <a:pt x="4553" y="0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05" name="Google Shape;7505;p51"/>
          <p:cNvSpPr/>
          <p:nvPr/>
        </p:nvSpPr>
        <p:spPr>
          <a:xfrm>
            <a:off x="2286461" y="2529305"/>
            <a:ext cx="335791" cy="334915"/>
          </a:xfrm>
          <a:custGeom>
            <a:avLst/>
            <a:gdLst/>
            <a:ahLst/>
            <a:cxnLst/>
            <a:rect l="l" t="t" r="r" b="b"/>
            <a:pathLst>
              <a:path w="11878" h="11847" extrusionOk="0">
                <a:moveTo>
                  <a:pt x="10523" y="694"/>
                </a:moveTo>
                <a:cubicBezTo>
                  <a:pt x="10680" y="694"/>
                  <a:pt x="10901" y="788"/>
                  <a:pt x="10995" y="883"/>
                </a:cubicBezTo>
                <a:cubicBezTo>
                  <a:pt x="11121" y="1009"/>
                  <a:pt x="11184" y="1198"/>
                  <a:pt x="11184" y="1356"/>
                </a:cubicBezTo>
                <a:cubicBezTo>
                  <a:pt x="11184" y="1576"/>
                  <a:pt x="11121" y="1734"/>
                  <a:pt x="10995" y="1828"/>
                </a:cubicBezTo>
                <a:lnTo>
                  <a:pt x="9389" y="3466"/>
                </a:lnTo>
                <a:cubicBezTo>
                  <a:pt x="9105" y="3718"/>
                  <a:pt x="8948" y="4096"/>
                  <a:pt x="8916" y="4443"/>
                </a:cubicBezTo>
                <a:lnTo>
                  <a:pt x="7467" y="2994"/>
                </a:lnTo>
                <a:cubicBezTo>
                  <a:pt x="7813" y="2931"/>
                  <a:pt x="8160" y="2773"/>
                  <a:pt x="8444" y="2521"/>
                </a:cubicBezTo>
                <a:lnTo>
                  <a:pt x="10050" y="883"/>
                </a:lnTo>
                <a:cubicBezTo>
                  <a:pt x="10176" y="788"/>
                  <a:pt x="10365" y="694"/>
                  <a:pt x="10523" y="694"/>
                </a:cubicBezTo>
                <a:close/>
                <a:moveTo>
                  <a:pt x="5766" y="2427"/>
                </a:moveTo>
                <a:cubicBezTo>
                  <a:pt x="5860" y="2427"/>
                  <a:pt x="5955" y="2458"/>
                  <a:pt x="6018" y="2553"/>
                </a:cubicBezTo>
                <a:lnTo>
                  <a:pt x="9420" y="5987"/>
                </a:lnTo>
                <a:cubicBezTo>
                  <a:pt x="9515" y="6050"/>
                  <a:pt x="9546" y="6144"/>
                  <a:pt x="9546" y="6207"/>
                </a:cubicBezTo>
                <a:cubicBezTo>
                  <a:pt x="9452" y="6239"/>
                  <a:pt x="9452" y="6333"/>
                  <a:pt x="9389" y="6396"/>
                </a:cubicBezTo>
                <a:cubicBezTo>
                  <a:pt x="9326" y="6459"/>
                  <a:pt x="9239" y="6491"/>
                  <a:pt x="9152" y="6491"/>
                </a:cubicBezTo>
                <a:cubicBezTo>
                  <a:pt x="9066" y="6491"/>
                  <a:pt x="8979" y="6459"/>
                  <a:pt x="8916" y="6396"/>
                </a:cubicBezTo>
                <a:lnTo>
                  <a:pt x="8444" y="5924"/>
                </a:lnTo>
                <a:lnTo>
                  <a:pt x="6018" y="3498"/>
                </a:lnTo>
                <a:lnTo>
                  <a:pt x="5545" y="3025"/>
                </a:lnTo>
                <a:cubicBezTo>
                  <a:pt x="5419" y="2899"/>
                  <a:pt x="5419" y="2679"/>
                  <a:pt x="5545" y="2553"/>
                </a:cubicBezTo>
                <a:cubicBezTo>
                  <a:pt x="5608" y="2458"/>
                  <a:pt x="5703" y="2427"/>
                  <a:pt x="5766" y="2427"/>
                </a:cubicBezTo>
                <a:close/>
                <a:moveTo>
                  <a:pt x="5734" y="4159"/>
                </a:moveTo>
                <a:lnTo>
                  <a:pt x="7687" y="6144"/>
                </a:lnTo>
                <a:lnTo>
                  <a:pt x="7183" y="6648"/>
                </a:lnTo>
                <a:lnTo>
                  <a:pt x="6427" y="5892"/>
                </a:lnTo>
                <a:cubicBezTo>
                  <a:pt x="6364" y="5829"/>
                  <a:pt x="6278" y="5798"/>
                  <a:pt x="6191" y="5798"/>
                </a:cubicBezTo>
                <a:cubicBezTo>
                  <a:pt x="6104" y="5798"/>
                  <a:pt x="6018" y="5829"/>
                  <a:pt x="5955" y="5892"/>
                </a:cubicBezTo>
                <a:cubicBezTo>
                  <a:pt x="5829" y="6018"/>
                  <a:pt x="5829" y="6239"/>
                  <a:pt x="5955" y="6365"/>
                </a:cubicBezTo>
                <a:lnTo>
                  <a:pt x="6711" y="7121"/>
                </a:lnTo>
                <a:lnTo>
                  <a:pt x="6238" y="7593"/>
                </a:lnTo>
                <a:lnTo>
                  <a:pt x="4253" y="5609"/>
                </a:lnTo>
                <a:lnTo>
                  <a:pt x="5734" y="4159"/>
                </a:lnTo>
                <a:close/>
                <a:moveTo>
                  <a:pt x="3718" y="6176"/>
                </a:moveTo>
                <a:lnTo>
                  <a:pt x="5703" y="8129"/>
                </a:lnTo>
                <a:lnTo>
                  <a:pt x="5230" y="8602"/>
                </a:lnTo>
                <a:lnTo>
                  <a:pt x="4474" y="7877"/>
                </a:lnTo>
                <a:cubicBezTo>
                  <a:pt x="4411" y="7814"/>
                  <a:pt x="4324" y="7782"/>
                  <a:pt x="4238" y="7782"/>
                </a:cubicBezTo>
                <a:cubicBezTo>
                  <a:pt x="4151" y="7782"/>
                  <a:pt x="4064" y="7814"/>
                  <a:pt x="4001" y="7877"/>
                </a:cubicBezTo>
                <a:cubicBezTo>
                  <a:pt x="3875" y="7972"/>
                  <a:pt x="3875" y="8224"/>
                  <a:pt x="4001" y="8350"/>
                </a:cubicBezTo>
                <a:lnTo>
                  <a:pt x="4694" y="9043"/>
                </a:lnTo>
                <a:cubicBezTo>
                  <a:pt x="4537" y="9169"/>
                  <a:pt x="4379" y="9232"/>
                  <a:pt x="4190" y="9295"/>
                </a:cubicBezTo>
                <a:cubicBezTo>
                  <a:pt x="3119" y="9547"/>
                  <a:pt x="2332" y="9988"/>
                  <a:pt x="1733" y="10586"/>
                </a:cubicBezTo>
                <a:lnTo>
                  <a:pt x="1355" y="10964"/>
                </a:lnTo>
                <a:cubicBezTo>
                  <a:pt x="1292" y="11027"/>
                  <a:pt x="1205" y="11059"/>
                  <a:pt x="1119" y="11059"/>
                </a:cubicBezTo>
                <a:cubicBezTo>
                  <a:pt x="1032" y="11059"/>
                  <a:pt x="945" y="11027"/>
                  <a:pt x="882" y="10964"/>
                </a:cubicBezTo>
                <a:cubicBezTo>
                  <a:pt x="819" y="10901"/>
                  <a:pt x="756" y="10807"/>
                  <a:pt x="756" y="10744"/>
                </a:cubicBezTo>
                <a:cubicBezTo>
                  <a:pt x="756" y="10649"/>
                  <a:pt x="788" y="10555"/>
                  <a:pt x="882" y="10492"/>
                </a:cubicBezTo>
                <a:lnTo>
                  <a:pt x="1260" y="10114"/>
                </a:lnTo>
                <a:cubicBezTo>
                  <a:pt x="1859" y="9515"/>
                  <a:pt x="2300" y="8696"/>
                  <a:pt x="2584" y="7656"/>
                </a:cubicBezTo>
                <a:cubicBezTo>
                  <a:pt x="2647" y="7404"/>
                  <a:pt x="2804" y="7121"/>
                  <a:pt x="3025" y="6869"/>
                </a:cubicBezTo>
                <a:lnTo>
                  <a:pt x="3718" y="6176"/>
                </a:lnTo>
                <a:close/>
                <a:moveTo>
                  <a:pt x="10491" y="1"/>
                </a:moveTo>
                <a:cubicBezTo>
                  <a:pt x="10145" y="1"/>
                  <a:pt x="9767" y="158"/>
                  <a:pt x="9515" y="379"/>
                </a:cubicBezTo>
                <a:lnTo>
                  <a:pt x="7876" y="1986"/>
                </a:lnTo>
                <a:cubicBezTo>
                  <a:pt x="7687" y="2190"/>
                  <a:pt x="7428" y="2293"/>
                  <a:pt x="7164" y="2293"/>
                </a:cubicBezTo>
                <a:cubicBezTo>
                  <a:pt x="6900" y="2293"/>
                  <a:pt x="6632" y="2190"/>
                  <a:pt x="6427" y="1986"/>
                </a:cubicBezTo>
                <a:cubicBezTo>
                  <a:pt x="6238" y="1797"/>
                  <a:pt x="5978" y="1702"/>
                  <a:pt x="5714" y="1702"/>
                </a:cubicBezTo>
                <a:cubicBezTo>
                  <a:pt x="5451" y="1702"/>
                  <a:pt x="5183" y="1797"/>
                  <a:pt x="4978" y="1986"/>
                </a:cubicBezTo>
                <a:cubicBezTo>
                  <a:pt x="4600" y="2395"/>
                  <a:pt x="4600" y="3057"/>
                  <a:pt x="4978" y="3435"/>
                </a:cubicBezTo>
                <a:lnTo>
                  <a:pt x="5199" y="3687"/>
                </a:lnTo>
                <a:lnTo>
                  <a:pt x="3466" y="5420"/>
                </a:lnTo>
                <a:lnTo>
                  <a:pt x="2489" y="6396"/>
                </a:lnTo>
                <a:cubicBezTo>
                  <a:pt x="2174" y="6711"/>
                  <a:pt x="1985" y="7058"/>
                  <a:pt x="1859" y="7499"/>
                </a:cubicBezTo>
                <a:cubicBezTo>
                  <a:pt x="1638" y="8413"/>
                  <a:pt x="1229" y="9106"/>
                  <a:pt x="725" y="9641"/>
                </a:cubicBezTo>
                <a:lnTo>
                  <a:pt x="315" y="10019"/>
                </a:lnTo>
                <a:cubicBezTo>
                  <a:pt x="126" y="10240"/>
                  <a:pt x="0" y="10492"/>
                  <a:pt x="0" y="10775"/>
                </a:cubicBezTo>
                <a:cubicBezTo>
                  <a:pt x="0" y="11059"/>
                  <a:pt x="126" y="11343"/>
                  <a:pt x="315" y="11532"/>
                </a:cubicBezTo>
                <a:cubicBezTo>
                  <a:pt x="536" y="11721"/>
                  <a:pt x="788" y="11847"/>
                  <a:pt x="1071" y="11847"/>
                </a:cubicBezTo>
                <a:cubicBezTo>
                  <a:pt x="1355" y="11847"/>
                  <a:pt x="1638" y="11721"/>
                  <a:pt x="1828" y="11532"/>
                </a:cubicBezTo>
                <a:lnTo>
                  <a:pt x="2237" y="11122"/>
                </a:lnTo>
                <a:cubicBezTo>
                  <a:pt x="2741" y="10618"/>
                  <a:pt x="3434" y="10240"/>
                  <a:pt x="4348" y="9988"/>
                </a:cubicBezTo>
                <a:cubicBezTo>
                  <a:pt x="4757" y="9862"/>
                  <a:pt x="5136" y="9673"/>
                  <a:pt x="5419" y="9389"/>
                </a:cubicBezTo>
                <a:lnTo>
                  <a:pt x="6396" y="8413"/>
                </a:lnTo>
                <a:lnTo>
                  <a:pt x="7372" y="7436"/>
                </a:lnTo>
                <a:lnTo>
                  <a:pt x="8129" y="6680"/>
                </a:lnTo>
                <a:lnTo>
                  <a:pt x="8349" y="6932"/>
                </a:lnTo>
                <a:cubicBezTo>
                  <a:pt x="8570" y="7121"/>
                  <a:pt x="8822" y="7247"/>
                  <a:pt x="9105" y="7247"/>
                </a:cubicBezTo>
                <a:cubicBezTo>
                  <a:pt x="9389" y="7247"/>
                  <a:pt x="9672" y="7121"/>
                  <a:pt x="9861" y="6932"/>
                </a:cubicBezTo>
                <a:cubicBezTo>
                  <a:pt x="10050" y="6711"/>
                  <a:pt x="10176" y="6459"/>
                  <a:pt x="10176" y="6176"/>
                </a:cubicBezTo>
                <a:cubicBezTo>
                  <a:pt x="10176" y="5892"/>
                  <a:pt x="10050" y="5609"/>
                  <a:pt x="9861" y="5420"/>
                </a:cubicBezTo>
                <a:cubicBezTo>
                  <a:pt x="9672" y="5231"/>
                  <a:pt x="9546" y="4947"/>
                  <a:pt x="9546" y="4664"/>
                </a:cubicBezTo>
                <a:cubicBezTo>
                  <a:pt x="9546" y="4380"/>
                  <a:pt x="9672" y="4128"/>
                  <a:pt x="9861" y="3907"/>
                </a:cubicBezTo>
                <a:lnTo>
                  <a:pt x="11468" y="2364"/>
                </a:lnTo>
                <a:cubicBezTo>
                  <a:pt x="11752" y="2080"/>
                  <a:pt x="11878" y="1734"/>
                  <a:pt x="11878" y="1356"/>
                </a:cubicBezTo>
                <a:cubicBezTo>
                  <a:pt x="11878" y="1009"/>
                  <a:pt x="11720" y="662"/>
                  <a:pt x="11468" y="379"/>
                </a:cubicBezTo>
                <a:cubicBezTo>
                  <a:pt x="11184" y="95"/>
                  <a:pt x="10838" y="1"/>
                  <a:pt x="10491" y="1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06" name="Google Shape;7506;p51"/>
          <p:cNvSpPr/>
          <p:nvPr/>
        </p:nvSpPr>
        <p:spPr>
          <a:xfrm>
            <a:off x="4415734" y="1689895"/>
            <a:ext cx="304638" cy="333134"/>
          </a:xfrm>
          <a:custGeom>
            <a:avLst/>
            <a:gdLst/>
            <a:ahLst/>
            <a:cxnLst/>
            <a:rect l="l" t="t" r="r" b="b"/>
            <a:pathLst>
              <a:path w="10776" h="11784" extrusionOk="0">
                <a:moveTo>
                  <a:pt x="5388" y="662"/>
                </a:moveTo>
                <a:cubicBezTo>
                  <a:pt x="6144" y="662"/>
                  <a:pt x="6774" y="1355"/>
                  <a:pt x="6774" y="2080"/>
                </a:cubicBezTo>
                <a:cubicBezTo>
                  <a:pt x="6774" y="2206"/>
                  <a:pt x="6711" y="2332"/>
                  <a:pt x="6680" y="2489"/>
                </a:cubicBezTo>
                <a:cubicBezTo>
                  <a:pt x="6333" y="2206"/>
                  <a:pt x="5861" y="2017"/>
                  <a:pt x="5388" y="2017"/>
                </a:cubicBezTo>
                <a:cubicBezTo>
                  <a:pt x="4915" y="2017"/>
                  <a:pt x="4443" y="2174"/>
                  <a:pt x="4096" y="2489"/>
                </a:cubicBezTo>
                <a:cubicBezTo>
                  <a:pt x="4033" y="2332"/>
                  <a:pt x="4002" y="2206"/>
                  <a:pt x="4002" y="2080"/>
                </a:cubicBezTo>
                <a:cubicBezTo>
                  <a:pt x="4002" y="1355"/>
                  <a:pt x="4632" y="662"/>
                  <a:pt x="5388" y="662"/>
                </a:cubicBezTo>
                <a:close/>
                <a:moveTo>
                  <a:pt x="5388" y="2710"/>
                </a:moveTo>
                <a:cubicBezTo>
                  <a:pt x="5766" y="2710"/>
                  <a:pt x="6144" y="2867"/>
                  <a:pt x="6365" y="3151"/>
                </a:cubicBezTo>
                <a:cubicBezTo>
                  <a:pt x="6176" y="3592"/>
                  <a:pt x="5829" y="4096"/>
                  <a:pt x="5419" y="4663"/>
                </a:cubicBezTo>
                <a:cubicBezTo>
                  <a:pt x="5293" y="4506"/>
                  <a:pt x="5230" y="4380"/>
                  <a:pt x="5104" y="4253"/>
                </a:cubicBezTo>
                <a:cubicBezTo>
                  <a:pt x="4852" y="3812"/>
                  <a:pt x="4600" y="3466"/>
                  <a:pt x="4411" y="3151"/>
                </a:cubicBezTo>
                <a:cubicBezTo>
                  <a:pt x="4663" y="2867"/>
                  <a:pt x="5041" y="2710"/>
                  <a:pt x="5388" y="2710"/>
                </a:cubicBezTo>
                <a:close/>
                <a:moveTo>
                  <a:pt x="7404" y="1576"/>
                </a:moveTo>
                <a:lnTo>
                  <a:pt x="7404" y="1576"/>
                </a:lnTo>
                <a:cubicBezTo>
                  <a:pt x="7908" y="2048"/>
                  <a:pt x="8192" y="2773"/>
                  <a:pt x="8192" y="3497"/>
                </a:cubicBezTo>
                <a:cubicBezTo>
                  <a:pt x="8192" y="4222"/>
                  <a:pt x="7719" y="5230"/>
                  <a:pt x="6806" y="6490"/>
                </a:cubicBezTo>
                <a:cubicBezTo>
                  <a:pt x="6459" y="6081"/>
                  <a:pt x="6144" y="5640"/>
                  <a:pt x="5829" y="5230"/>
                </a:cubicBezTo>
                <a:cubicBezTo>
                  <a:pt x="6050" y="4915"/>
                  <a:pt x="6428" y="4443"/>
                  <a:pt x="6743" y="3938"/>
                </a:cubicBezTo>
                <a:cubicBezTo>
                  <a:pt x="7215" y="3151"/>
                  <a:pt x="7467" y="2552"/>
                  <a:pt x="7467" y="2143"/>
                </a:cubicBezTo>
                <a:cubicBezTo>
                  <a:pt x="7467" y="1922"/>
                  <a:pt x="7436" y="1733"/>
                  <a:pt x="7404" y="1576"/>
                </a:cubicBezTo>
                <a:close/>
                <a:moveTo>
                  <a:pt x="3970" y="7593"/>
                </a:moveTo>
                <a:cubicBezTo>
                  <a:pt x="4002" y="7656"/>
                  <a:pt x="4033" y="7688"/>
                  <a:pt x="4033" y="7719"/>
                </a:cubicBezTo>
                <a:lnTo>
                  <a:pt x="4947" y="8853"/>
                </a:lnTo>
                <a:lnTo>
                  <a:pt x="3151" y="11153"/>
                </a:lnTo>
                <a:lnTo>
                  <a:pt x="1135" y="11153"/>
                </a:lnTo>
                <a:cubicBezTo>
                  <a:pt x="2300" y="9641"/>
                  <a:pt x="3214" y="8538"/>
                  <a:pt x="3876" y="7719"/>
                </a:cubicBezTo>
                <a:lnTo>
                  <a:pt x="3970" y="7593"/>
                </a:lnTo>
                <a:close/>
                <a:moveTo>
                  <a:pt x="3435" y="1576"/>
                </a:moveTo>
                <a:lnTo>
                  <a:pt x="3435" y="1576"/>
                </a:lnTo>
                <a:cubicBezTo>
                  <a:pt x="3372" y="1765"/>
                  <a:pt x="3340" y="1922"/>
                  <a:pt x="3340" y="2143"/>
                </a:cubicBezTo>
                <a:cubicBezTo>
                  <a:pt x="3340" y="2710"/>
                  <a:pt x="3687" y="3466"/>
                  <a:pt x="4569" y="4663"/>
                </a:cubicBezTo>
                <a:cubicBezTo>
                  <a:pt x="4726" y="4884"/>
                  <a:pt x="5167" y="5482"/>
                  <a:pt x="5199" y="5482"/>
                </a:cubicBezTo>
                <a:cubicBezTo>
                  <a:pt x="5892" y="6396"/>
                  <a:pt x="6774" y="7498"/>
                  <a:pt x="7782" y="8759"/>
                </a:cubicBezTo>
                <a:cubicBezTo>
                  <a:pt x="8381" y="9452"/>
                  <a:pt x="9011" y="10239"/>
                  <a:pt x="9673" y="11122"/>
                </a:cubicBezTo>
                <a:lnTo>
                  <a:pt x="7656" y="11122"/>
                </a:lnTo>
                <a:lnTo>
                  <a:pt x="7656" y="11153"/>
                </a:lnTo>
                <a:lnTo>
                  <a:pt x="5672" y="8633"/>
                </a:lnTo>
                <a:lnTo>
                  <a:pt x="4600" y="7278"/>
                </a:lnTo>
                <a:cubicBezTo>
                  <a:pt x="4474" y="7120"/>
                  <a:pt x="4380" y="7026"/>
                  <a:pt x="4254" y="6868"/>
                </a:cubicBezTo>
                <a:lnTo>
                  <a:pt x="4254" y="6805"/>
                </a:lnTo>
                <a:cubicBezTo>
                  <a:pt x="3214" y="5451"/>
                  <a:pt x="2647" y="4253"/>
                  <a:pt x="2647" y="3497"/>
                </a:cubicBezTo>
                <a:cubicBezTo>
                  <a:pt x="2647" y="2773"/>
                  <a:pt x="2899" y="2048"/>
                  <a:pt x="3435" y="1576"/>
                </a:cubicBezTo>
                <a:close/>
                <a:moveTo>
                  <a:pt x="5388" y="0"/>
                </a:moveTo>
                <a:cubicBezTo>
                  <a:pt x="4474" y="0"/>
                  <a:pt x="3592" y="347"/>
                  <a:pt x="2962" y="1009"/>
                </a:cubicBezTo>
                <a:cubicBezTo>
                  <a:pt x="2269" y="1702"/>
                  <a:pt x="1922" y="2552"/>
                  <a:pt x="1922" y="3497"/>
                </a:cubicBezTo>
                <a:cubicBezTo>
                  <a:pt x="1922" y="4569"/>
                  <a:pt x="2710" y="5892"/>
                  <a:pt x="3498" y="6994"/>
                </a:cubicBezTo>
                <a:lnTo>
                  <a:pt x="3309" y="7246"/>
                </a:lnTo>
                <a:cubicBezTo>
                  <a:pt x="2553" y="8192"/>
                  <a:pt x="1544" y="9452"/>
                  <a:pt x="127" y="11216"/>
                </a:cubicBezTo>
                <a:cubicBezTo>
                  <a:pt x="32" y="11342"/>
                  <a:pt x="1" y="11468"/>
                  <a:pt x="64" y="11563"/>
                </a:cubicBezTo>
                <a:cubicBezTo>
                  <a:pt x="127" y="11689"/>
                  <a:pt x="284" y="11783"/>
                  <a:pt x="379" y="11783"/>
                </a:cubicBezTo>
                <a:lnTo>
                  <a:pt x="3277" y="11783"/>
                </a:lnTo>
                <a:cubicBezTo>
                  <a:pt x="3372" y="11783"/>
                  <a:pt x="3466" y="11720"/>
                  <a:pt x="3529" y="11657"/>
                </a:cubicBezTo>
                <a:lnTo>
                  <a:pt x="5388" y="9357"/>
                </a:lnTo>
                <a:lnTo>
                  <a:pt x="7247" y="11657"/>
                </a:lnTo>
                <a:cubicBezTo>
                  <a:pt x="7310" y="11720"/>
                  <a:pt x="7404" y="11783"/>
                  <a:pt x="7530" y="11783"/>
                </a:cubicBezTo>
                <a:lnTo>
                  <a:pt x="10397" y="11783"/>
                </a:lnTo>
                <a:cubicBezTo>
                  <a:pt x="10523" y="11783"/>
                  <a:pt x="10618" y="11689"/>
                  <a:pt x="10712" y="11563"/>
                </a:cubicBezTo>
                <a:cubicBezTo>
                  <a:pt x="10775" y="11500"/>
                  <a:pt x="10775" y="11374"/>
                  <a:pt x="10649" y="11279"/>
                </a:cubicBezTo>
                <a:cubicBezTo>
                  <a:pt x="9799" y="10208"/>
                  <a:pt x="9011" y="9231"/>
                  <a:pt x="8286" y="8349"/>
                </a:cubicBezTo>
                <a:cubicBezTo>
                  <a:pt x="7940" y="7877"/>
                  <a:pt x="7593" y="7435"/>
                  <a:pt x="7247" y="7057"/>
                </a:cubicBezTo>
                <a:cubicBezTo>
                  <a:pt x="8003" y="5986"/>
                  <a:pt x="8854" y="4600"/>
                  <a:pt x="8854" y="3497"/>
                </a:cubicBezTo>
                <a:cubicBezTo>
                  <a:pt x="8854" y="2552"/>
                  <a:pt x="8507" y="1702"/>
                  <a:pt x="7814" y="1009"/>
                </a:cubicBezTo>
                <a:cubicBezTo>
                  <a:pt x="7152" y="347"/>
                  <a:pt x="6302" y="0"/>
                  <a:pt x="5388" y="0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507" name="Google Shape;7507;p51"/>
          <p:cNvGrpSpPr/>
          <p:nvPr/>
        </p:nvGrpSpPr>
        <p:grpSpPr>
          <a:xfrm>
            <a:off x="4399008" y="2122327"/>
            <a:ext cx="337572" cy="314419"/>
            <a:chOff x="-25477800" y="2357750"/>
            <a:chExt cx="298525" cy="278050"/>
          </a:xfrm>
          <a:solidFill>
            <a:srgbClr val="171536"/>
          </a:solidFill>
        </p:grpSpPr>
        <p:sp>
          <p:nvSpPr>
            <p:cNvPr id="7508" name="Google Shape;7508;p51"/>
            <p:cNvSpPr/>
            <p:nvPr/>
          </p:nvSpPr>
          <p:spPr>
            <a:xfrm>
              <a:off x="-25477800" y="2357750"/>
              <a:ext cx="298525" cy="278050"/>
            </a:xfrm>
            <a:custGeom>
              <a:avLst/>
              <a:gdLst/>
              <a:ahLst/>
              <a:cxnLst/>
              <a:rect l="l" t="t" r="r" b="b"/>
              <a:pathLst>
                <a:path w="11941" h="11122" extrusionOk="0">
                  <a:moveTo>
                    <a:pt x="7057" y="1229"/>
                  </a:moveTo>
                  <a:lnTo>
                    <a:pt x="7971" y="2143"/>
                  </a:lnTo>
                  <a:lnTo>
                    <a:pt x="7057" y="2143"/>
                  </a:lnTo>
                  <a:lnTo>
                    <a:pt x="7057" y="1229"/>
                  </a:lnTo>
                  <a:close/>
                  <a:moveTo>
                    <a:pt x="6333" y="756"/>
                  </a:moveTo>
                  <a:lnTo>
                    <a:pt x="6333" y="2489"/>
                  </a:lnTo>
                  <a:cubicBezTo>
                    <a:pt x="6333" y="2678"/>
                    <a:pt x="6490" y="2836"/>
                    <a:pt x="6679" y="2836"/>
                  </a:cubicBezTo>
                  <a:lnTo>
                    <a:pt x="8412" y="2836"/>
                  </a:lnTo>
                  <a:lnTo>
                    <a:pt x="8412" y="4946"/>
                  </a:lnTo>
                  <a:lnTo>
                    <a:pt x="7593" y="4946"/>
                  </a:lnTo>
                  <a:lnTo>
                    <a:pt x="7215" y="4096"/>
                  </a:lnTo>
                  <a:cubicBezTo>
                    <a:pt x="7026" y="3749"/>
                    <a:pt x="6648" y="3529"/>
                    <a:pt x="6270" y="3529"/>
                  </a:cubicBezTo>
                  <a:lnTo>
                    <a:pt x="3245" y="3529"/>
                  </a:lnTo>
                  <a:cubicBezTo>
                    <a:pt x="3119" y="3529"/>
                    <a:pt x="2993" y="3560"/>
                    <a:pt x="2867" y="3592"/>
                  </a:cubicBezTo>
                  <a:lnTo>
                    <a:pt x="2867" y="756"/>
                  </a:lnTo>
                  <a:close/>
                  <a:moveTo>
                    <a:pt x="10901" y="6994"/>
                  </a:moveTo>
                  <a:cubicBezTo>
                    <a:pt x="11027" y="6994"/>
                    <a:pt x="11090" y="7026"/>
                    <a:pt x="11184" y="7089"/>
                  </a:cubicBezTo>
                  <a:cubicBezTo>
                    <a:pt x="11247" y="7183"/>
                    <a:pt x="11247" y="7246"/>
                    <a:pt x="11247" y="7372"/>
                  </a:cubicBezTo>
                  <a:lnTo>
                    <a:pt x="10995" y="9105"/>
                  </a:lnTo>
                  <a:lnTo>
                    <a:pt x="10428" y="6994"/>
                  </a:lnTo>
                  <a:close/>
                  <a:moveTo>
                    <a:pt x="6270" y="4190"/>
                  </a:moveTo>
                  <a:cubicBezTo>
                    <a:pt x="6364" y="4190"/>
                    <a:pt x="6490" y="4253"/>
                    <a:pt x="6585" y="4379"/>
                  </a:cubicBezTo>
                  <a:lnTo>
                    <a:pt x="7089" y="5356"/>
                  </a:lnTo>
                  <a:cubicBezTo>
                    <a:pt x="7120" y="5482"/>
                    <a:pt x="7278" y="5577"/>
                    <a:pt x="7404" y="5577"/>
                  </a:cubicBezTo>
                  <a:lnTo>
                    <a:pt x="9105" y="5577"/>
                  </a:lnTo>
                  <a:cubicBezTo>
                    <a:pt x="9262" y="5577"/>
                    <a:pt x="9420" y="5671"/>
                    <a:pt x="9452" y="5829"/>
                  </a:cubicBezTo>
                  <a:lnTo>
                    <a:pt x="10586" y="10397"/>
                  </a:lnTo>
                  <a:lnTo>
                    <a:pt x="2205" y="10397"/>
                  </a:lnTo>
                  <a:lnTo>
                    <a:pt x="2205" y="10460"/>
                  </a:lnTo>
                  <a:cubicBezTo>
                    <a:pt x="2048" y="10460"/>
                    <a:pt x="1890" y="10334"/>
                    <a:pt x="1859" y="10176"/>
                  </a:cubicBezTo>
                  <a:lnTo>
                    <a:pt x="788" y="5986"/>
                  </a:lnTo>
                  <a:cubicBezTo>
                    <a:pt x="756" y="5892"/>
                    <a:pt x="788" y="5797"/>
                    <a:pt x="851" y="5734"/>
                  </a:cubicBezTo>
                  <a:cubicBezTo>
                    <a:pt x="945" y="5640"/>
                    <a:pt x="1008" y="5608"/>
                    <a:pt x="1134" y="5608"/>
                  </a:cubicBezTo>
                  <a:lnTo>
                    <a:pt x="2520" y="5608"/>
                  </a:lnTo>
                  <a:cubicBezTo>
                    <a:pt x="2709" y="5608"/>
                    <a:pt x="2867" y="5451"/>
                    <a:pt x="2867" y="5262"/>
                  </a:cubicBezTo>
                  <a:lnTo>
                    <a:pt x="2867" y="4537"/>
                  </a:lnTo>
                  <a:cubicBezTo>
                    <a:pt x="2867" y="4348"/>
                    <a:pt x="3025" y="4190"/>
                    <a:pt x="3214" y="4190"/>
                  </a:cubicBezTo>
                  <a:close/>
                  <a:moveTo>
                    <a:pt x="2489" y="0"/>
                  </a:moveTo>
                  <a:cubicBezTo>
                    <a:pt x="2268" y="0"/>
                    <a:pt x="2111" y="158"/>
                    <a:pt x="2111" y="378"/>
                  </a:cubicBezTo>
                  <a:lnTo>
                    <a:pt x="2111" y="4537"/>
                  </a:lnTo>
                  <a:lnTo>
                    <a:pt x="2111" y="4883"/>
                  </a:lnTo>
                  <a:lnTo>
                    <a:pt x="1103" y="4883"/>
                  </a:lnTo>
                  <a:cubicBezTo>
                    <a:pt x="788" y="4883"/>
                    <a:pt x="473" y="5041"/>
                    <a:pt x="284" y="5293"/>
                  </a:cubicBezTo>
                  <a:cubicBezTo>
                    <a:pt x="63" y="5514"/>
                    <a:pt x="0" y="5829"/>
                    <a:pt x="63" y="6144"/>
                  </a:cubicBezTo>
                  <a:lnTo>
                    <a:pt x="1134" y="10334"/>
                  </a:lnTo>
                  <a:cubicBezTo>
                    <a:pt x="1260" y="10806"/>
                    <a:pt x="1701" y="11121"/>
                    <a:pt x="2174" y="11121"/>
                  </a:cubicBezTo>
                  <a:lnTo>
                    <a:pt x="10995" y="11121"/>
                  </a:lnTo>
                  <a:cubicBezTo>
                    <a:pt x="11153" y="11121"/>
                    <a:pt x="11310" y="10995"/>
                    <a:pt x="11342" y="10838"/>
                  </a:cubicBezTo>
                  <a:lnTo>
                    <a:pt x="11877" y="7467"/>
                  </a:lnTo>
                  <a:cubicBezTo>
                    <a:pt x="11940" y="7152"/>
                    <a:pt x="11846" y="6868"/>
                    <a:pt x="11657" y="6616"/>
                  </a:cubicBezTo>
                  <a:cubicBezTo>
                    <a:pt x="11499" y="6427"/>
                    <a:pt x="11216" y="6301"/>
                    <a:pt x="10901" y="6301"/>
                  </a:cubicBezTo>
                  <a:lnTo>
                    <a:pt x="10239" y="6301"/>
                  </a:lnTo>
                  <a:lnTo>
                    <a:pt x="10082" y="5734"/>
                  </a:lnTo>
                  <a:cubicBezTo>
                    <a:pt x="9956" y="5262"/>
                    <a:pt x="9578" y="4946"/>
                    <a:pt x="9105" y="4883"/>
                  </a:cubicBezTo>
                  <a:lnTo>
                    <a:pt x="9105" y="2458"/>
                  </a:lnTo>
                  <a:cubicBezTo>
                    <a:pt x="9105" y="2363"/>
                    <a:pt x="9042" y="2269"/>
                    <a:pt x="8979" y="2206"/>
                  </a:cubicBezTo>
                  <a:lnTo>
                    <a:pt x="6900" y="126"/>
                  </a:lnTo>
                  <a:cubicBezTo>
                    <a:pt x="6805" y="63"/>
                    <a:pt x="6742" y="0"/>
                    <a:pt x="664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9" name="Google Shape;7509;p51"/>
            <p:cNvSpPr/>
            <p:nvPr/>
          </p:nvSpPr>
          <p:spPr>
            <a:xfrm>
              <a:off x="-25388025" y="2514850"/>
              <a:ext cx="104000" cy="88650"/>
            </a:xfrm>
            <a:custGeom>
              <a:avLst/>
              <a:gdLst/>
              <a:ahLst/>
              <a:cxnLst/>
              <a:rect l="l" t="t" r="r" b="b"/>
              <a:pathLst>
                <a:path w="4160" h="3546" extrusionOk="0">
                  <a:moveTo>
                    <a:pt x="1752" y="1"/>
                  </a:moveTo>
                  <a:cubicBezTo>
                    <a:pt x="1716" y="1"/>
                    <a:pt x="1678" y="6"/>
                    <a:pt x="1639" y="17"/>
                  </a:cubicBezTo>
                  <a:cubicBezTo>
                    <a:pt x="1450" y="80"/>
                    <a:pt x="1324" y="269"/>
                    <a:pt x="1418" y="458"/>
                  </a:cubicBezTo>
                  <a:lnTo>
                    <a:pt x="1639" y="1403"/>
                  </a:lnTo>
                  <a:lnTo>
                    <a:pt x="347" y="1403"/>
                  </a:lnTo>
                  <a:cubicBezTo>
                    <a:pt x="158" y="1403"/>
                    <a:pt x="1" y="1561"/>
                    <a:pt x="1" y="1750"/>
                  </a:cubicBezTo>
                  <a:cubicBezTo>
                    <a:pt x="1" y="1970"/>
                    <a:pt x="158" y="2128"/>
                    <a:pt x="347" y="2128"/>
                  </a:cubicBezTo>
                  <a:lnTo>
                    <a:pt x="1796" y="2128"/>
                  </a:lnTo>
                  <a:lnTo>
                    <a:pt x="2080" y="3262"/>
                  </a:lnTo>
                  <a:cubicBezTo>
                    <a:pt x="2111" y="3420"/>
                    <a:pt x="2269" y="3546"/>
                    <a:pt x="2426" y="3546"/>
                  </a:cubicBezTo>
                  <a:lnTo>
                    <a:pt x="2521" y="3546"/>
                  </a:lnTo>
                  <a:cubicBezTo>
                    <a:pt x="2710" y="3483"/>
                    <a:pt x="2836" y="3294"/>
                    <a:pt x="2742" y="3105"/>
                  </a:cubicBezTo>
                  <a:lnTo>
                    <a:pt x="2521" y="2159"/>
                  </a:lnTo>
                  <a:lnTo>
                    <a:pt x="3813" y="2159"/>
                  </a:lnTo>
                  <a:cubicBezTo>
                    <a:pt x="4002" y="2159"/>
                    <a:pt x="4159" y="2002"/>
                    <a:pt x="4159" y="1813"/>
                  </a:cubicBezTo>
                  <a:cubicBezTo>
                    <a:pt x="4159" y="1561"/>
                    <a:pt x="4002" y="1403"/>
                    <a:pt x="3813" y="1403"/>
                  </a:cubicBezTo>
                  <a:lnTo>
                    <a:pt x="2363" y="1403"/>
                  </a:lnTo>
                  <a:lnTo>
                    <a:pt x="2080" y="269"/>
                  </a:lnTo>
                  <a:cubicBezTo>
                    <a:pt x="2054" y="114"/>
                    <a:pt x="1921" y="1"/>
                    <a:pt x="175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510" name="Google Shape;7510;p51"/>
          <p:cNvSpPr/>
          <p:nvPr/>
        </p:nvSpPr>
        <p:spPr>
          <a:xfrm>
            <a:off x="4400157" y="2529687"/>
            <a:ext cx="335791" cy="334151"/>
          </a:xfrm>
          <a:custGeom>
            <a:avLst/>
            <a:gdLst/>
            <a:ahLst/>
            <a:cxnLst/>
            <a:rect l="l" t="t" r="r" b="b"/>
            <a:pathLst>
              <a:path w="11878" h="11820" extrusionOk="0">
                <a:moveTo>
                  <a:pt x="9704" y="729"/>
                </a:moveTo>
                <a:cubicBezTo>
                  <a:pt x="10019" y="729"/>
                  <a:pt x="10303" y="792"/>
                  <a:pt x="10523" y="982"/>
                </a:cubicBezTo>
                <a:cubicBezTo>
                  <a:pt x="10838" y="1234"/>
                  <a:pt x="10996" y="1612"/>
                  <a:pt x="11059" y="2021"/>
                </a:cubicBezTo>
                <a:cubicBezTo>
                  <a:pt x="11153" y="2368"/>
                  <a:pt x="11059" y="2714"/>
                  <a:pt x="10744" y="2998"/>
                </a:cubicBezTo>
                <a:lnTo>
                  <a:pt x="8255" y="5487"/>
                </a:lnTo>
                <a:lnTo>
                  <a:pt x="6270" y="3502"/>
                </a:lnTo>
                <a:lnTo>
                  <a:pt x="6743" y="3029"/>
                </a:lnTo>
                <a:lnTo>
                  <a:pt x="7499" y="3785"/>
                </a:lnTo>
                <a:cubicBezTo>
                  <a:pt x="7593" y="3880"/>
                  <a:pt x="7656" y="3911"/>
                  <a:pt x="7751" y="3911"/>
                </a:cubicBezTo>
                <a:cubicBezTo>
                  <a:pt x="7814" y="3911"/>
                  <a:pt x="7940" y="3880"/>
                  <a:pt x="7971" y="3785"/>
                </a:cubicBezTo>
                <a:cubicBezTo>
                  <a:pt x="8097" y="3659"/>
                  <a:pt x="8097" y="3439"/>
                  <a:pt x="7971" y="3313"/>
                </a:cubicBezTo>
                <a:lnTo>
                  <a:pt x="7215" y="2557"/>
                </a:lnTo>
                <a:lnTo>
                  <a:pt x="7688" y="2084"/>
                </a:lnTo>
                <a:lnTo>
                  <a:pt x="8444" y="2840"/>
                </a:lnTo>
                <a:cubicBezTo>
                  <a:pt x="8538" y="2935"/>
                  <a:pt x="8601" y="2966"/>
                  <a:pt x="8696" y="2966"/>
                </a:cubicBezTo>
                <a:cubicBezTo>
                  <a:pt x="8759" y="2966"/>
                  <a:pt x="8885" y="2935"/>
                  <a:pt x="8916" y="2840"/>
                </a:cubicBezTo>
                <a:cubicBezTo>
                  <a:pt x="9042" y="2714"/>
                  <a:pt x="9042" y="2494"/>
                  <a:pt x="8916" y="2368"/>
                </a:cubicBezTo>
                <a:lnTo>
                  <a:pt x="8160" y="1612"/>
                </a:lnTo>
                <a:lnTo>
                  <a:pt x="8601" y="1202"/>
                </a:lnTo>
                <a:cubicBezTo>
                  <a:pt x="8916" y="887"/>
                  <a:pt x="9326" y="729"/>
                  <a:pt x="9704" y="729"/>
                </a:cubicBezTo>
                <a:close/>
                <a:moveTo>
                  <a:pt x="5766" y="4132"/>
                </a:moveTo>
                <a:lnTo>
                  <a:pt x="7751" y="6117"/>
                </a:lnTo>
                <a:lnTo>
                  <a:pt x="5577" y="8196"/>
                </a:lnTo>
                <a:cubicBezTo>
                  <a:pt x="5230" y="8543"/>
                  <a:pt x="4789" y="8763"/>
                  <a:pt x="4317" y="8826"/>
                </a:cubicBezTo>
                <a:cubicBezTo>
                  <a:pt x="3687" y="8921"/>
                  <a:pt x="3088" y="9236"/>
                  <a:pt x="2678" y="9645"/>
                </a:cubicBezTo>
                <a:lnTo>
                  <a:pt x="1324" y="11000"/>
                </a:lnTo>
                <a:cubicBezTo>
                  <a:pt x="1261" y="11063"/>
                  <a:pt x="1174" y="11095"/>
                  <a:pt x="1087" y="11095"/>
                </a:cubicBezTo>
                <a:cubicBezTo>
                  <a:pt x="1001" y="11095"/>
                  <a:pt x="914" y="11063"/>
                  <a:pt x="851" y="11000"/>
                </a:cubicBezTo>
                <a:cubicBezTo>
                  <a:pt x="725" y="10874"/>
                  <a:pt x="725" y="10653"/>
                  <a:pt x="851" y="10527"/>
                </a:cubicBezTo>
                <a:lnTo>
                  <a:pt x="2206" y="9173"/>
                </a:lnTo>
                <a:cubicBezTo>
                  <a:pt x="2615" y="8763"/>
                  <a:pt x="2931" y="8165"/>
                  <a:pt x="3025" y="7535"/>
                </a:cubicBezTo>
                <a:cubicBezTo>
                  <a:pt x="3088" y="7062"/>
                  <a:pt x="3309" y="6589"/>
                  <a:pt x="3655" y="6274"/>
                </a:cubicBezTo>
                <a:lnTo>
                  <a:pt x="3876" y="6022"/>
                </a:lnTo>
                <a:lnTo>
                  <a:pt x="4632" y="6778"/>
                </a:lnTo>
                <a:cubicBezTo>
                  <a:pt x="4726" y="6873"/>
                  <a:pt x="4789" y="6904"/>
                  <a:pt x="4884" y="6904"/>
                </a:cubicBezTo>
                <a:cubicBezTo>
                  <a:pt x="4947" y="6904"/>
                  <a:pt x="5073" y="6873"/>
                  <a:pt x="5104" y="6778"/>
                </a:cubicBezTo>
                <a:cubicBezTo>
                  <a:pt x="5230" y="6652"/>
                  <a:pt x="5230" y="6432"/>
                  <a:pt x="5104" y="6306"/>
                </a:cubicBezTo>
                <a:lnTo>
                  <a:pt x="4348" y="5550"/>
                </a:lnTo>
                <a:lnTo>
                  <a:pt x="4821" y="5077"/>
                </a:lnTo>
                <a:lnTo>
                  <a:pt x="5577" y="5833"/>
                </a:lnTo>
                <a:cubicBezTo>
                  <a:pt x="5640" y="5928"/>
                  <a:pt x="5734" y="5959"/>
                  <a:pt x="5797" y="5959"/>
                </a:cubicBezTo>
                <a:cubicBezTo>
                  <a:pt x="5892" y="5959"/>
                  <a:pt x="6018" y="5928"/>
                  <a:pt x="6050" y="5833"/>
                </a:cubicBezTo>
                <a:cubicBezTo>
                  <a:pt x="6176" y="5707"/>
                  <a:pt x="6176" y="5487"/>
                  <a:pt x="6050" y="5361"/>
                </a:cubicBezTo>
                <a:lnTo>
                  <a:pt x="5293" y="4605"/>
                </a:lnTo>
                <a:lnTo>
                  <a:pt x="5766" y="4132"/>
                </a:lnTo>
                <a:close/>
                <a:moveTo>
                  <a:pt x="9769" y="1"/>
                </a:moveTo>
                <a:cubicBezTo>
                  <a:pt x="9726" y="1"/>
                  <a:pt x="9683" y="2"/>
                  <a:pt x="9641" y="5"/>
                </a:cubicBezTo>
                <a:cubicBezTo>
                  <a:pt x="9105" y="36"/>
                  <a:pt x="8601" y="288"/>
                  <a:pt x="8255" y="666"/>
                </a:cubicBezTo>
                <a:lnTo>
                  <a:pt x="3183" y="5802"/>
                </a:lnTo>
                <a:cubicBezTo>
                  <a:pt x="2741" y="6211"/>
                  <a:pt x="2426" y="6810"/>
                  <a:pt x="2363" y="7440"/>
                </a:cubicBezTo>
                <a:cubicBezTo>
                  <a:pt x="2269" y="7913"/>
                  <a:pt x="2080" y="8385"/>
                  <a:pt x="1733" y="8700"/>
                </a:cubicBezTo>
                <a:lnTo>
                  <a:pt x="379" y="10055"/>
                </a:lnTo>
                <a:cubicBezTo>
                  <a:pt x="1" y="10433"/>
                  <a:pt x="1" y="11095"/>
                  <a:pt x="379" y="11504"/>
                </a:cubicBezTo>
                <a:cubicBezTo>
                  <a:pt x="568" y="11693"/>
                  <a:pt x="851" y="11819"/>
                  <a:pt x="1135" y="11819"/>
                </a:cubicBezTo>
                <a:cubicBezTo>
                  <a:pt x="1418" y="11819"/>
                  <a:pt x="1670" y="11693"/>
                  <a:pt x="1891" y="11504"/>
                </a:cubicBezTo>
                <a:lnTo>
                  <a:pt x="3214" y="10149"/>
                </a:lnTo>
                <a:cubicBezTo>
                  <a:pt x="3561" y="9803"/>
                  <a:pt x="4002" y="9614"/>
                  <a:pt x="4474" y="9519"/>
                </a:cubicBezTo>
                <a:cubicBezTo>
                  <a:pt x="5104" y="9456"/>
                  <a:pt x="5703" y="9141"/>
                  <a:pt x="6144" y="8700"/>
                </a:cubicBezTo>
                <a:lnTo>
                  <a:pt x="11279" y="3502"/>
                </a:lnTo>
                <a:cubicBezTo>
                  <a:pt x="11657" y="3092"/>
                  <a:pt x="11878" y="2525"/>
                  <a:pt x="11846" y="1927"/>
                </a:cubicBezTo>
                <a:cubicBezTo>
                  <a:pt x="11815" y="1360"/>
                  <a:pt x="11531" y="792"/>
                  <a:pt x="11090" y="446"/>
                </a:cubicBezTo>
                <a:cubicBezTo>
                  <a:pt x="10715" y="157"/>
                  <a:pt x="10234" y="1"/>
                  <a:pt x="9769" y="1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511" name="Google Shape;7511;p51"/>
          <p:cNvGrpSpPr/>
          <p:nvPr/>
        </p:nvGrpSpPr>
        <p:grpSpPr>
          <a:xfrm>
            <a:off x="6512437" y="1689485"/>
            <a:ext cx="334915" cy="334010"/>
            <a:chOff x="-23599325" y="1971025"/>
            <a:chExt cx="296175" cy="295375"/>
          </a:xfrm>
          <a:solidFill>
            <a:srgbClr val="171536"/>
          </a:solidFill>
        </p:grpSpPr>
        <p:sp>
          <p:nvSpPr>
            <p:cNvPr id="7512" name="Google Shape;7512;p51"/>
            <p:cNvSpPr/>
            <p:nvPr/>
          </p:nvSpPr>
          <p:spPr>
            <a:xfrm>
              <a:off x="-23599325" y="1971025"/>
              <a:ext cx="296175" cy="295375"/>
            </a:xfrm>
            <a:custGeom>
              <a:avLst/>
              <a:gdLst/>
              <a:ahLst/>
              <a:cxnLst/>
              <a:rect l="l" t="t" r="r" b="b"/>
              <a:pathLst>
                <a:path w="11847" h="11815" extrusionOk="0">
                  <a:moveTo>
                    <a:pt x="7656" y="662"/>
                  </a:moveTo>
                  <a:lnTo>
                    <a:pt x="7656" y="4190"/>
                  </a:lnTo>
                  <a:lnTo>
                    <a:pt x="4159" y="4190"/>
                  </a:lnTo>
                  <a:lnTo>
                    <a:pt x="4159" y="662"/>
                  </a:lnTo>
                  <a:close/>
                  <a:moveTo>
                    <a:pt x="5577" y="4884"/>
                  </a:moveTo>
                  <a:lnTo>
                    <a:pt x="5577" y="5577"/>
                  </a:lnTo>
                  <a:lnTo>
                    <a:pt x="4222" y="5577"/>
                  </a:lnTo>
                  <a:lnTo>
                    <a:pt x="4222" y="4884"/>
                  </a:lnTo>
                  <a:close/>
                  <a:moveTo>
                    <a:pt x="7625" y="4884"/>
                  </a:moveTo>
                  <a:lnTo>
                    <a:pt x="7625" y="5608"/>
                  </a:lnTo>
                  <a:lnTo>
                    <a:pt x="6270" y="5608"/>
                  </a:lnTo>
                  <a:lnTo>
                    <a:pt x="6270" y="4884"/>
                  </a:lnTo>
                  <a:close/>
                  <a:moveTo>
                    <a:pt x="2111" y="5577"/>
                  </a:moveTo>
                  <a:lnTo>
                    <a:pt x="2111" y="6301"/>
                  </a:lnTo>
                  <a:lnTo>
                    <a:pt x="693" y="6301"/>
                  </a:lnTo>
                  <a:lnTo>
                    <a:pt x="693" y="5923"/>
                  </a:lnTo>
                  <a:cubicBezTo>
                    <a:pt x="693" y="5766"/>
                    <a:pt x="851" y="5577"/>
                    <a:pt x="1072" y="5577"/>
                  </a:cubicBezTo>
                  <a:close/>
                  <a:moveTo>
                    <a:pt x="10775" y="5577"/>
                  </a:moveTo>
                  <a:cubicBezTo>
                    <a:pt x="10996" y="5577"/>
                    <a:pt x="11153" y="5766"/>
                    <a:pt x="11153" y="5955"/>
                  </a:cubicBezTo>
                  <a:lnTo>
                    <a:pt x="11153" y="6301"/>
                  </a:lnTo>
                  <a:lnTo>
                    <a:pt x="9735" y="6301"/>
                  </a:lnTo>
                  <a:lnTo>
                    <a:pt x="9735" y="5577"/>
                  </a:lnTo>
                  <a:close/>
                  <a:moveTo>
                    <a:pt x="5545" y="6270"/>
                  </a:moveTo>
                  <a:lnTo>
                    <a:pt x="5545" y="6963"/>
                  </a:lnTo>
                  <a:lnTo>
                    <a:pt x="4159" y="6963"/>
                  </a:lnTo>
                  <a:lnTo>
                    <a:pt x="4159" y="6270"/>
                  </a:lnTo>
                  <a:close/>
                  <a:moveTo>
                    <a:pt x="7625" y="6270"/>
                  </a:moveTo>
                  <a:lnTo>
                    <a:pt x="7625" y="6963"/>
                  </a:lnTo>
                  <a:lnTo>
                    <a:pt x="6270" y="6963"/>
                  </a:lnTo>
                  <a:lnTo>
                    <a:pt x="6270" y="6270"/>
                  </a:lnTo>
                  <a:close/>
                  <a:moveTo>
                    <a:pt x="2111" y="6931"/>
                  </a:moveTo>
                  <a:lnTo>
                    <a:pt x="2111" y="7656"/>
                  </a:lnTo>
                  <a:lnTo>
                    <a:pt x="693" y="7656"/>
                  </a:lnTo>
                  <a:lnTo>
                    <a:pt x="693" y="6931"/>
                  </a:lnTo>
                  <a:close/>
                  <a:moveTo>
                    <a:pt x="11153" y="6963"/>
                  </a:moveTo>
                  <a:lnTo>
                    <a:pt x="11153" y="7688"/>
                  </a:lnTo>
                  <a:lnTo>
                    <a:pt x="9735" y="7688"/>
                  </a:lnTo>
                  <a:lnTo>
                    <a:pt x="9735" y="6963"/>
                  </a:lnTo>
                  <a:close/>
                  <a:moveTo>
                    <a:pt x="5545" y="7625"/>
                  </a:moveTo>
                  <a:lnTo>
                    <a:pt x="5545" y="8349"/>
                  </a:lnTo>
                  <a:lnTo>
                    <a:pt x="4159" y="8349"/>
                  </a:lnTo>
                  <a:lnTo>
                    <a:pt x="4159" y="7625"/>
                  </a:lnTo>
                  <a:close/>
                  <a:moveTo>
                    <a:pt x="7625" y="7656"/>
                  </a:moveTo>
                  <a:lnTo>
                    <a:pt x="7625" y="8349"/>
                  </a:lnTo>
                  <a:lnTo>
                    <a:pt x="6270" y="8349"/>
                  </a:lnTo>
                  <a:lnTo>
                    <a:pt x="6270" y="7656"/>
                  </a:lnTo>
                  <a:close/>
                  <a:moveTo>
                    <a:pt x="2111" y="8349"/>
                  </a:moveTo>
                  <a:lnTo>
                    <a:pt x="2111" y="9074"/>
                  </a:lnTo>
                  <a:lnTo>
                    <a:pt x="693" y="9074"/>
                  </a:lnTo>
                  <a:lnTo>
                    <a:pt x="693" y="8349"/>
                  </a:lnTo>
                  <a:close/>
                  <a:moveTo>
                    <a:pt x="11153" y="8349"/>
                  </a:moveTo>
                  <a:lnTo>
                    <a:pt x="11153" y="9074"/>
                  </a:lnTo>
                  <a:lnTo>
                    <a:pt x="9735" y="9074"/>
                  </a:lnTo>
                  <a:lnTo>
                    <a:pt x="9735" y="8349"/>
                  </a:lnTo>
                  <a:close/>
                  <a:moveTo>
                    <a:pt x="2111" y="9735"/>
                  </a:moveTo>
                  <a:lnTo>
                    <a:pt x="2111" y="11090"/>
                  </a:lnTo>
                  <a:lnTo>
                    <a:pt x="693" y="11090"/>
                  </a:lnTo>
                  <a:lnTo>
                    <a:pt x="693" y="9735"/>
                  </a:lnTo>
                  <a:close/>
                  <a:moveTo>
                    <a:pt x="8759" y="2048"/>
                  </a:moveTo>
                  <a:cubicBezTo>
                    <a:pt x="8948" y="2048"/>
                    <a:pt x="9105" y="2206"/>
                    <a:pt x="9105" y="2395"/>
                  </a:cubicBezTo>
                  <a:lnTo>
                    <a:pt x="9105" y="11090"/>
                  </a:lnTo>
                  <a:lnTo>
                    <a:pt x="7719" y="11090"/>
                  </a:lnTo>
                  <a:lnTo>
                    <a:pt x="7719" y="10082"/>
                  </a:lnTo>
                  <a:cubicBezTo>
                    <a:pt x="7719" y="9893"/>
                    <a:pt x="7562" y="9735"/>
                    <a:pt x="7373" y="9735"/>
                  </a:cubicBezTo>
                  <a:lnTo>
                    <a:pt x="4600" y="9735"/>
                  </a:lnTo>
                  <a:cubicBezTo>
                    <a:pt x="4411" y="9735"/>
                    <a:pt x="4254" y="9893"/>
                    <a:pt x="4254" y="10082"/>
                  </a:cubicBezTo>
                  <a:lnTo>
                    <a:pt x="4254" y="11090"/>
                  </a:lnTo>
                  <a:lnTo>
                    <a:pt x="2867" y="11090"/>
                  </a:lnTo>
                  <a:lnTo>
                    <a:pt x="2867" y="2395"/>
                  </a:lnTo>
                  <a:lnTo>
                    <a:pt x="2804" y="2395"/>
                  </a:lnTo>
                  <a:cubicBezTo>
                    <a:pt x="2804" y="2206"/>
                    <a:pt x="2962" y="2048"/>
                    <a:pt x="3151" y="2048"/>
                  </a:cubicBezTo>
                  <a:lnTo>
                    <a:pt x="3497" y="2048"/>
                  </a:lnTo>
                  <a:lnTo>
                    <a:pt x="3497" y="8696"/>
                  </a:lnTo>
                  <a:cubicBezTo>
                    <a:pt x="3497" y="8916"/>
                    <a:pt x="3655" y="9074"/>
                    <a:pt x="3875" y="9074"/>
                  </a:cubicBezTo>
                  <a:lnTo>
                    <a:pt x="8034" y="9074"/>
                  </a:lnTo>
                  <a:cubicBezTo>
                    <a:pt x="8223" y="9074"/>
                    <a:pt x="8381" y="8916"/>
                    <a:pt x="8381" y="8696"/>
                  </a:cubicBezTo>
                  <a:lnTo>
                    <a:pt x="8381" y="2048"/>
                  </a:lnTo>
                  <a:close/>
                  <a:moveTo>
                    <a:pt x="6963" y="10428"/>
                  </a:moveTo>
                  <a:lnTo>
                    <a:pt x="6963" y="11153"/>
                  </a:lnTo>
                  <a:lnTo>
                    <a:pt x="4884" y="11153"/>
                  </a:lnTo>
                  <a:lnTo>
                    <a:pt x="4884" y="10428"/>
                  </a:lnTo>
                  <a:close/>
                  <a:moveTo>
                    <a:pt x="11153" y="9767"/>
                  </a:moveTo>
                  <a:lnTo>
                    <a:pt x="11153" y="11153"/>
                  </a:lnTo>
                  <a:lnTo>
                    <a:pt x="9735" y="11153"/>
                  </a:lnTo>
                  <a:lnTo>
                    <a:pt x="9735" y="9767"/>
                  </a:lnTo>
                  <a:close/>
                  <a:moveTo>
                    <a:pt x="3812" y="0"/>
                  </a:moveTo>
                  <a:cubicBezTo>
                    <a:pt x="3623" y="0"/>
                    <a:pt x="3466" y="158"/>
                    <a:pt x="3466" y="347"/>
                  </a:cubicBezTo>
                  <a:lnTo>
                    <a:pt x="3466" y="1387"/>
                  </a:lnTo>
                  <a:lnTo>
                    <a:pt x="3119" y="1387"/>
                  </a:lnTo>
                  <a:cubicBezTo>
                    <a:pt x="2521" y="1387"/>
                    <a:pt x="2080" y="1859"/>
                    <a:pt x="2080" y="2395"/>
                  </a:cubicBezTo>
                  <a:lnTo>
                    <a:pt x="2080" y="4884"/>
                  </a:lnTo>
                  <a:lnTo>
                    <a:pt x="1009" y="4884"/>
                  </a:lnTo>
                  <a:cubicBezTo>
                    <a:pt x="441" y="4884"/>
                    <a:pt x="0" y="5356"/>
                    <a:pt x="0" y="5923"/>
                  </a:cubicBezTo>
                  <a:lnTo>
                    <a:pt x="0" y="11468"/>
                  </a:lnTo>
                  <a:cubicBezTo>
                    <a:pt x="0" y="11657"/>
                    <a:pt x="158" y="11815"/>
                    <a:pt x="347" y="11815"/>
                  </a:cubicBezTo>
                  <a:lnTo>
                    <a:pt x="11468" y="11815"/>
                  </a:lnTo>
                  <a:cubicBezTo>
                    <a:pt x="11657" y="11815"/>
                    <a:pt x="11815" y="11657"/>
                    <a:pt x="11815" y="11468"/>
                  </a:cubicBezTo>
                  <a:lnTo>
                    <a:pt x="11815" y="5923"/>
                  </a:lnTo>
                  <a:cubicBezTo>
                    <a:pt x="11846" y="5356"/>
                    <a:pt x="11374" y="4884"/>
                    <a:pt x="10775" y="4884"/>
                  </a:cubicBezTo>
                  <a:lnTo>
                    <a:pt x="9735" y="4884"/>
                  </a:lnTo>
                  <a:lnTo>
                    <a:pt x="9735" y="2395"/>
                  </a:lnTo>
                  <a:cubicBezTo>
                    <a:pt x="9735" y="1828"/>
                    <a:pt x="9263" y="1387"/>
                    <a:pt x="8696" y="1387"/>
                  </a:cubicBezTo>
                  <a:lnTo>
                    <a:pt x="8349" y="1387"/>
                  </a:lnTo>
                  <a:lnTo>
                    <a:pt x="8349" y="347"/>
                  </a:lnTo>
                  <a:cubicBezTo>
                    <a:pt x="8349" y="158"/>
                    <a:pt x="8192" y="0"/>
                    <a:pt x="800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3" name="Google Shape;7513;p51"/>
            <p:cNvSpPr/>
            <p:nvPr/>
          </p:nvSpPr>
          <p:spPr>
            <a:xfrm>
              <a:off x="-23477250" y="2004100"/>
              <a:ext cx="53575" cy="53575"/>
            </a:xfrm>
            <a:custGeom>
              <a:avLst/>
              <a:gdLst/>
              <a:ahLst/>
              <a:cxnLst/>
              <a:rect l="l" t="t" r="r" b="b"/>
              <a:pathLst>
                <a:path w="2143" h="2143" extrusionOk="0">
                  <a:moveTo>
                    <a:pt x="1072" y="1"/>
                  </a:moveTo>
                  <a:cubicBezTo>
                    <a:pt x="851" y="1"/>
                    <a:pt x="694" y="158"/>
                    <a:pt x="694" y="379"/>
                  </a:cubicBezTo>
                  <a:lnTo>
                    <a:pt x="694" y="725"/>
                  </a:lnTo>
                  <a:lnTo>
                    <a:pt x="347" y="725"/>
                  </a:lnTo>
                  <a:cubicBezTo>
                    <a:pt x="158" y="725"/>
                    <a:pt x="1" y="883"/>
                    <a:pt x="1" y="1072"/>
                  </a:cubicBezTo>
                  <a:cubicBezTo>
                    <a:pt x="1" y="1292"/>
                    <a:pt x="158" y="1450"/>
                    <a:pt x="347" y="1450"/>
                  </a:cubicBezTo>
                  <a:lnTo>
                    <a:pt x="694" y="1450"/>
                  </a:lnTo>
                  <a:lnTo>
                    <a:pt x="694" y="1796"/>
                  </a:lnTo>
                  <a:cubicBezTo>
                    <a:pt x="694" y="1985"/>
                    <a:pt x="851" y="2143"/>
                    <a:pt x="1072" y="2143"/>
                  </a:cubicBezTo>
                  <a:cubicBezTo>
                    <a:pt x="1261" y="2143"/>
                    <a:pt x="1418" y="1985"/>
                    <a:pt x="1418" y="1796"/>
                  </a:cubicBezTo>
                  <a:lnTo>
                    <a:pt x="1418" y="1450"/>
                  </a:lnTo>
                  <a:lnTo>
                    <a:pt x="1765" y="1450"/>
                  </a:lnTo>
                  <a:cubicBezTo>
                    <a:pt x="1985" y="1450"/>
                    <a:pt x="2143" y="1292"/>
                    <a:pt x="2143" y="1072"/>
                  </a:cubicBezTo>
                  <a:cubicBezTo>
                    <a:pt x="2143" y="883"/>
                    <a:pt x="1985" y="725"/>
                    <a:pt x="1765" y="725"/>
                  </a:cubicBezTo>
                  <a:lnTo>
                    <a:pt x="1418" y="725"/>
                  </a:lnTo>
                  <a:lnTo>
                    <a:pt x="1418" y="379"/>
                  </a:lnTo>
                  <a:cubicBezTo>
                    <a:pt x="1418" y="158"/>
                    <a:pt x="1261" y="1"/>
                    <a:pt x="107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514" name="Google Shape;7514;p51"/>
          <p:cNvSpPr/>
          <p:nvPr/>
        </p:nvSpPr>
        <p:spPr>
          <a:xfrm>
            <a:off x="6513129" y="2111607"/>
            <a:ext cx="334010" cy="335791"/>
          </a:xfrm>
          <a:custGeom>
            <a:avLst/>
            <a:gdLst/>
            <a:ahLst/>
            <a:cxnLst/>
            <a:rect l="l" t="t" r="r" b="b"/>
            <a:pathLst>
              <a:path w="11815" h="11878" extrusionOk="0">
                <a:moveTo>
                  <a:pt x="6301" y="725"/>
                </a:moveTo>
                <a:lnTo>
                  <a:pt x="6301" y="1670"/>
                </a:lnTo>
                <a:cubicBezTo>
                  <a:pt x="6301" y="2143"/>
                  <a:pt x="6490" y="2584"/>
                  <a:pt x="6805" y="2899"/>
                </a:cubicBezTo>
                <a:lnTo>
                  <a:pt x="7120" y="3214"/>
                </a:lnTo>
                <a:cubicBezTo>
                  <a:pt x="7026" y="3340"/>
                  <a:pt x="6868" y="3529"/>
                  <a:pt x="6742" y="3781"/>
                </a:cubicBezTo>
                <a:lnTo>
                  <a:pt x="6648" y="3781"/>
                </a:lnTo>
                <a:cubicBezTo>
                  <a:pt x="6459" y="3576"/>
                  <a:pt x="6191" y="3474"/>
                  <a:pt x="5923" y="3474"/>
                </a:cubicBezTo>
                <a:cubicBezTo>
                  <a:pt x="5656" y="3474"/>
                  <a:pt x="5388" y="3576"/>
                  <a:pt x="5199" y="3781"/>
                </a:cubicBezTo>
                <a:lnTo>
                  <a:pt x="5167" y="3813"/>
                </a:lnTo>
                <a:cubicBezTo>
                  <a:pt x="5167" y="3813"/>
                  <a:pt x="5167" y="3781"/>
                  <a:pt x="5136" y="3781"/>
                </a:cubicBezTo>
                <a:cubicBezTo>
                  <a:pt x="5010" y="3529"/>
                  <a:pt x="4884" y="3372"/>
                  <a:pt x="4758" y="3214"/>
                </a:cubicBezTo>
                <a:lnTo>
                  <a:pt x="5073" y="2899"/>
                </a:lnTo>
                <a:cubicBezTo>
                  <a:pt x="5388" y="2584"/>
                  <a:pt x="5608" y="2143"/>
                  <a:pt x="5608" y="1670"/>
                </a:cubicBezTo>
                <a:lnTo>
                  <a:pt x="5608" y="725"/>
                </a:lnTo>
                <a:close/>
                <a:moveTo>
                  <a:pt x="3970" y="3529"/>
                </a:moveTo>
                <a:cubicBezTo>
                  <a:pt x="4159" y="3529"/>
                  <a:pt x="4348" y="3687"/>
                  <a:pt x="4506" y="4002"/>
                </a:cubicBezTo>
                <a:cubicBezTo>
                  <a:pt x="4569" y="4128"/>
                  <a:pt x="4600" y="4285"/>
                  <a:pt x="4663" y="4474"/>
                </a:cubicBezTo>
                <a:cubicBezTo>
                  <a:pt x="4758" y="4852"/>
                  <a:pt x="4821" y="5293"/>
                  <a:pt x="4852" y="5829"/>
                </a:cubicBezTo>
                <a:lnTo>
                  <a:pt x="3812" y="6837"/>
                </a:lnTo>
                <a:lnTo>
                  <a:pt x="3340" y="6396"/>
                </a:lnTo>
                <a:cubicBezTo>
                  <a:pt x="3293" y="6333"/>
                  <a:pt x="3206" y="6302"/>
                  <a:pt x="3115" y="6302"/>
                </a:cubicBezTo>
                <a:cubicBezTo>
                  <a:pt x="3025" y="6302"/>
                  <a:pt x="2930" y="6333"/>
                  <a:pt x="2867" y="6396"/>
                </a:cubicBezTo>
                <a:cubicBezTo>
                  <a:pt x="2804" y="6491"/>
                  <a:pt x="2804" y="6554"/>
                  <a:pt x="2804" y="6648"/>
                </a:cubicBezTo>
                <a:cubicBezTo>
                  <a:pt x="2804" y="6711"/>
                  <a:pt x="2836" y="6837"/>
                  <a:pt x="2930" y="6869"/>
                </a:cubicBezTo>
                <a:lnTo>
                  <a:pt x="3340" y="7310"/>
                </a:lnTo>
                <a:lnTo>
                  <a:pt x="2206" y="8444"/>
                </a:lnTo>
                <a:cubicBezTo>
                  <a:pt x="2080" y="8570"/>
                  <a:pt x="2080" y="8822"/>
                  <a:pt x="2206" y="8916"/>
                </a:cubicBezTo>
                <a:cubicBezTo>
                  <a:pt x="2300" y="9011"/>
                  <a:pt x="2363" y="9042"/>
                  <a:pt x="2458" y="9042"/>
                </a:cubicBezTo>
                <a:cubicBezTo>
                  <a:pt x="2521" y="9042"/>
                  <a:pt x="2647" y="9011"/>
                  <a:pt x="2678" y="8916"/>
                </a:cubicBezTo>
                <a:lnTo>
                  <a:pt x="4852" y="6743"/>
                </a:lnTo>
                <a:lnTo>
                  <a:pt x="4852" y="6806"/>
                </a:lnTo>
                <a:cubicBezTo>
                  <a:pt x="4758" y="7971"/>
                  <a:pt x="4569" y="8979"/>
                  <a:pt x="4254" y="9358"/>
                </a:cubicBezTo>
                <a:cubicBezTo>
                  <a:pt x="3970" y="9767"/>
                  <a:pt x="3529" y="9988"/>
                  <a:pt x="3056" y="10271"/>
                </a:cubicBezTo>
                <a:cubicBezTo>
                  <a:pt x="2867" y="10397"/>
                  <a:pt x="2710" y="10492"/>
                  <a:pt x="2521" y="10618"/>
                </a:cubicBezTo>
                <a:cubicBezTo>
                  <a:pt x="2111" y="10901"/>
                  <a:pt x="1702" y="11185"/>
                  <a:pt x="1292" y="11185"/>
                </a:cubicBezTo>
                <a:cubicBezTo>
                  <a:pt x="851" y="11122"/>
                  <a:pt x="662" y="10712"/>
                  <a:pt x="693" y="9862"/>
                </a:cubicBezTo>
                <a:cubicBezTo>
                  <a:pt x="756" y="8759"/>
                  <a:pt x="1261" y="7152"/>
                  <a:pt x="1954" y="5766"/>
                </a:cubicBezTo>
                <a:cubicBezTo>
                  <a:pt x="2332" y="5104"/>
                  <a:pt x="2710" y="4506"/>
                  <a:pt x="3056" y="4128"/>
                </a:cubicBezTo>
                <a:cubicBezTo>
                  <a:pt x="3434" y="3781"/>
                  <a:pt x="3749" y="3529"/>
                  <a:pt x="3970" y="3529"/>
                </a:cubicBezTo>
                <a:close/>
                <a:moveTo>
                  <a:pt x="7845" y="3624"/>
                </a:moveTo>
                <a:cubicBezTo>
                  <a:pt x="8066" y="3624"/>
                  <a:pt x="8381" y="3813"/>
                  <a:pt x="8759" y="4191"/>
                </a:cubicBezTo>
                <a:cubicBezTo>
                  <a:pt x="9105" y="4600"/>
                  <a:pt x="9483" y="5136"/>
                  <a:pt x="9861" y="5860"/>
                </a:cubicBezTo>
                <a:cubicBezTo>
                  <a:pt x="10555" y="7247"/>
                  <a:pt x="11059" y="8853"/>
                  <a:pt x="11122" y="9956"/>
                </a:cubicBezTo>
                <a:cubicBezTo>
                  <a:pt x="11153" y="10744"/>
                  <a:pt x="10933" y="11185"/>
                  <a:pt x="10523" y="11185"/>
                </a:cubicBezTo>
                <a:cubicBezTo>
                  <a:pt x="10504" y="11186"/>
                  <a:pt x="10485" y="11187"/>
                  <a:pt x="10466" y="11187"/>
                </a:cubicBezTo>
                <a:cubicBezTo>
                  <a:pt x="10072" y="11187"/>
                  <a:pt x="9655" y="10888"/>
                  <a:pt x="9294" y="10618"/>
                </a:cubicBezTo>
                <a:cubicBezTo>
                  <a:pt x="9105" y="10492"/>
                  <a:pt x="8948" y="10397"/>
                  <a:pt x="8727" y="10271"/>
                </a:cubicBezTo>
                <a:cubicBezTo>
                  <a:pt x="8286" y="9988"/>
                  <a:pt x="7845" y="9767"/>
                  <a:pt x="7562" y="9358"/>
                </a:cubicBezTo>
                <a:cubicBezTo>
                  <a:pt x="7278" y="8979"/>
                  <a:pt x="7057" y="7971"/>
                  <a:pt x="6963" y="6869"/>
                </a:cubicBezTo>
                <a:lnTo>
                  <a:pt x="6963" y="6837"/>
                </a:lnTo>
                <a:lnTo>
                  <a:pt x="9137" y="9011"/>
                </a:lnTo>
                <a:cubicBezTo>
                  <a:pt x="9200" y="9074"/>
                  <a:pt x="9294" y="9137"/>
                  <a:pt x="9357" y="9137"/>
                </a:cubicBezTo>
                <a:cubicBezTo>
                  <a:pt x="9452" y="9137"/>
                  <a:pt x="9578" y="9074"/>
                  <a:pt x="9609" y="9011"/>
                </a:cubicBezTo>
                <a:cubicBezTo>
                  <a:pt x="9735" y="8885"/>
                  <a:pt x="9735" y="8633"/>
                  <a:pt x="9609" y="8538"/>
                </a:cubicBezTo>
                <a:lnTo>
                  <a:pt x="8475" y="7404"/>
                </a:lnTo>
                <a:lnTo>
                  <a:pt x="8885" y="6963"/>
                </a:lnTo>
                <a:cubicBezTo>
                  <a:pt x="9011" y="6837"/>
                  <a:pt x="9011" y="6617"/>
                  <a:pt x="8885" y="6491"/>
                </a:cubicBezTo>
                <a:cubicBezTo>
                  <a:pt x="8838" y="6428"/>
                  <a:pt x="8751" y="6396"/>
                  <a:pt x="8660" y="6396"/>
                </a:cubicBezTo>
                <a:cubicBezTo>
                  <a:pt x="8570" y="6396"/>
                  <a:pt x="8475" y="6428"/>
                  <a:pt x="8412" y="6491"/>
                </a:cubicBezTo>
                <a:lnTo>
                  <a:pt x="8003" y="6932"/>
                </a:lnTo>
                <a:lnTo>
                  <a:pt x="6963" y="5892"/>
                </a:lnTo>
                <a:cubicBezTo>
                  <a:pt x="6994" y="5388"/>
                  <a:pt x="7057" y="4915"/>
                  <a:pt x="7152" y="4569"/>
                </a:cubicBezTo>
                <a:cubicBezTo>
                  <a:pt x="7215" y="4411"/>
                  <a:pt x="7278" y="4222"/>
                  <a:pt x="7310" y="4096"/>
                </a:cubicBezTo>
                <a:cubicBezTo>
                  <a:pt x="7499" y="3781"/>
                  <a:pt x="7656" y="3624"/>
                  <a:pt x="7845" y="3624"/>
                </a:cubicBezTo>
                <a:close/>
                <a:moveTo>
                  <a:pt x="5230" y="1"/>
                </a:moveTo>
                <a:cubicBezTo>
                  <a:pt x="5041" y="1"/>
                  <a:pt x="4884" y="158"/>
                  <a:pt x="4884" y="347"/>
                </a:cubicBezTo>
                <a:lnTo>
                  <a:pt x="4884" y="1639"/>
                </a:lnTo>
                <a:cubicBezTo>
                  <a:pt x="4884" y="1922"/>
                  <a:pt x="4758" y="2206"/>
                  <a:pt x="4569" y="2395"/>
                </a:cubicBezTo>
                <a:lnTo>
                  <a:pt x="4096" y="2868"/>
                </a:lnTo>
                <a:lnTo>
                  <a:pt x="4002" y="2868"/>
                </a:lnTo>
                <a:cubicBezTo>
                  <a:pt x="3991" y="2867"/>
                  <a:pt x="3981" y="2867"/>
                  <a:pt x="3970" y="2867"/>
                </a:cubicBezTo>
                <a:cubicBezTo>
                  <a:pt x="2880" y="2867"/>
                  <a:pt x="1886" y="4484"/>
                  <a:pt x="1387" y="5451"/>
                </a:cubicBezTo>
                <a:cubicBezTo>
                  <a:pt x="599" y="6963"/>
                  <a:pt x="63" y="8601"/>
                  <a:pt x="32" y="9862"/>
                </a:cubicBezTo>
                <a:cubicBezTo>
                  <a:pt x="0" y="10429"/>
                  <a:pt x="63" y="10901"/>
                  <a:pt x="284" y="11216"/>
                </a:cubicBezTo>
                <a:cubicBezTo>
                  <a:pt x="473" y="11657"/>
                  <a:pt x="820" y="11878"/>
                  <a:pt x="1292" y="11878"/>
                </a:cubicBezTo>
                <a:lnTo>
                  <a:pt x="1387" y="11878"/>
                </a:lnTo>
                <a:cubicBezTo>
                  <a:pt x="1954" y="11878"/>
                  <a:pt x="2489" y="11531"/>
                  <a:pt x="2962" y="11216"/>
                </a:cubicBezTo>
                <a:cubicBezTo>
                  <a:pt x="3119" y="11090"/>
                  <a:pt x="3277" y="10964"/>
                  <a:pt x="3434" y="10901"/>
                </a:cubicBezTo>
                <a:cubicBezTo>
                  <a:pt x="3970" y="10586"/>
                  <a:pt x="4474" y="10303"/>
                  <a:pt x="4852" y="9799"/>
                </a:cubicBezTo>
                <a:cubicBezTo>
                  <a:pt x="5199" y="9263"/>
                  <a:pt x="5482" y="8223"/>
                  <a:pt x="5545" y="6963"/>
                </a:cubicBezTo>
                <a:cubicBezTo>
                  <a:pt x="5545" y="6648"/>
                  <a:pt x="5577" y="6365"/>
                  <a:pt x="5545" y="6081"/>
                </a:cubicBezTo>
                <a:lnTo>
                  <a:pt x="5545" y="5987"/>
                </a:lnTo>
                <a:cubicBezTo>
                  <a:pt x="5545" y="5451"/>
                  <a:pt x="5482" y="4978"/>
                  <a:pt x="5388" y="4569"/>
                </a:cubicBezTo>
                <a:lnTo>
                  <a:pt x="5671" y="4285"/>
                </a:lnTo>
                <a:cubicBezTo>
                  <a:pt x="5734" y="4222"/>
                  <a:pt x="5821" y="4191"/>
                  <a:pt x="5908" y="4191"/>
                </a:cubicBezTo>
                <a:cubicBezTo>
                  <a:pt x="5994" y="4191"/>
                  <a:pt x="6081" y="4222"/>
                  <a:pt x="6144" y="4285"/>
                </a:cubicBezTo>
                <a:lnTo>
                  <a:pt x="6427" y="4569"/>
                </a:lnTo>
                <a:cubicBezTo>
                  <a:pt x="6270" y="5230"/>
                  <a:pt x="6207" y="6050"/>
                  <a:pt x="6270" y="6963"/>
                </a:cubicBezTo>
                <a:cubicBezTo>
                  <a:pt x="6333" y="8223"/>
                  <a:pt x="6616" y="9295"/>
                  <a:pt x="6963" y="9799"/>
                </a:cubicBezTo>
                <a:cubicBezTo>
                  <a:pt x="7310" y="10303"/>
                  <a:pt x="7845" y="10618"/>
                  <a:pt x="8381" y="10901"/>
                </a:cubicBezTo>
                <a:cubicBezTo>
                  <a:pt x="8538" y="10964"/>
                  <a:pt x="8696" y="11090"/>
                  <a:pt x="8853" y="11216"/>
                </a:cubicBezTo>
                <a:cubicBezTo>
                  <a:pt x="9326" y="11531"/>
                  <a:pt x="9830" y="11878"/>
                  <a:pt x="10429" y="11878"/>
                </a:cubicBezTo>
                <a:lnTo>
                  <a:pt x="10523" y="11878"/>
                </a:lnTo>
                <a:cubicBezTo>
                  <a:pt x="10996" y="11846"/>
                  <a:pt x="11342" y="11594"/>
                  <a:pt x="11531" y="11216"/>
                </a:cubicBezTo>
                <a:cubicBezTo>
                  <a:pt x="11720" y="10870"/>
                  <a:pt x="11815" y="10429"/>
                  <a:pt x="11783" y="9862"/>
                </a:cubicBezTo>
                <a:cubicBezTo>
                  <a:pt x="11720" y="8664"/>
                  <a:pt x="11216" y="6963"/>
                  <a:pt x="10429" y="5451"/>
                </a:cubicBezTo>
                <a:cubicBezTo>
                  <a:pt x="9924" y="4474"/>
                  <a:pt x="8885" y="2868"/>
                  <a:pt x="7782" y="2868"/>
                </a:cubicBezTo>
                <a:lnTo>
                  <a:pt x="7751" y="2868"/>
                </a:lnTo>
                <a:lnTo>
                  <a:pt x="7278" y="2395"/>
                </a:lnTo>
                <a:cubicBezTo>
                  <a:pt x="7089" y="2206"/>
                  <a:pt x="6963" y="1922"/>
                  <a:pt x="6963" y="1639"/>
                </a:cubicBezTo>
                <a:lnTo>
                  <a:pt x="6963" y="347"/>
                </a:lnTo>
                <a:cubicBezTo>
                  <a:pt x="6963" y="158"/>
                  <a:pt x="6805" y="1"/>
                  <a:pt x="6616" y="1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15" name="Google Shape;7515;p51"/>
          <p:cNvSpPr/>
          <p:nvPr/>
        </p:nvSpPr>
        <p:spPr>
          <a:xfrm>
            <a:off x="6510896" y="2539991"/>
            <a:ext cx="338477" cy="313543"/>
          </a:xfrm>
          <a:custGeom>
            <a:avLst/>
            <a:gdLst/>
            <a:ahLst/>
            <a:cxnLst/>
            <a:rect l="l" t="t" r="r" b="b"/>
            <a:pathLst>
              <a:path w="11973" h="11091" extrusionOk="0">
                <a:moveTo>
                  <a:pt x="2143" y="694"/>
                </a:moveTo>
                <a:cubicBezTo>
                  <a:pt x="2206" y="694"/>
                  <a:pt x="2332" y="726"/>
                  <a:pt x="2363" y="820"/>
                </a:cubicBezTo>
                <a:cubicBezTo>
                  <a:pt x="2489" y="915"/>
                  <a:pt x="2489" y="1167"/>
                  <a:pt x="2363" y="1293"/>
                </a:cubicBezTo>
                <a:lnTo>
                  <a:pt x="1387" y="2269"/>
                </a:lnTo>
                <a:cubicBezTo>
                  <a:pt x="1324" y="2332"/>
                  <a:pt x="1229" y="2395"/>
                  <a:pt x="1135" y="2395"/>
                </a:cubicBezTo>
                <a:cubicBezTo>
                  <a:pt x="1072" y="2395"/>
                  <a:pt x="977" y="2332"/>
                  <a:pt x="914" y="2269"/>
                </a:cubicBezTo>
                <a:cubicBezTo>
                  <a:pt x="788" y="2143"/>
                  <a:pt x="788" y="1923"/>
                  <a:pt x="914" y="1797"/>
                </a:cubicBezTo>
                <a:lnTo>
                  <a:pt x="1891" y="820"/>
                </a:lnTo>
                <a:cubicBezTo>
                  <a:pt x="1985" y="726"/>
                  <a:pt x="2048" y="694"/>
                  <a:pt x="2143" y="694"/>
                </a:cubicBezTo>
                <a:close/>
                <a:moveTo>
                  <a:pt x="2647" y="2017"/>
                </a:moveTo>
                <a:lnTo>
                  <a:pt x="5325" y="4191"/>
                </a:lnTo>
                <a:lnTo>
                  <a:pt x="3151" y="4191"/>
                </a:lnTo>
                <a:lnTo>
                  <a:pt x="2111" y="2584"/>
                </a:lnTo>
                <a:lnTo>
                  <a:pt x="2647" y="2017"/>
                </a:lnTo>
                <a:close/>
                <a:moveTo>
                  <a:pt x="10555" y="2805"/>
                </a:moveTo>
                <a:lnTo>
                  <a:pt x="10555" y="2805"/>
                </a:lnTo>
                <a:cubicBezTo>
                  <a:pt x="10523" y="3277"/>
                  <a:pt x="10334" y="3750"/>
                  <a:pt x="10050" y="4191"/>
                </a:cubicBezTo>
                <a:lnTo>
                  <a:pt x="8318" y="4191"/>
                </a:lnTo>
                <a:cubicBezTo>
                  <a:pt x="8822" y="3403"/>
                  <a:pt x="9641" y="2931"/>
                  <a:pt x="10555" y="2805"/>
                </a:cubicBezTo>
                <a:close/>
                <a:moveTo>
                  <a:pt x="10964" y="4853"/>
                </a:moveTo>
                <a:cubicBezTo>
                  <a:pt x="11153" y="4853"/>
                  <a:pt x="11311" y="5010"/>
                  <a:pt x="11311" y="5231"/>
                </a:cubicBezTo>
                <a:cubicBezTo>
                  <a:pt x="11279" y="5294"/>
                  <a:pt x="11279" y="5388"/>
                  <a:pt x="11185" y="5420"/>
                </a:cubicBezTo>
                <a:cubicBezTo>
                  <a:pt x="11122" y="5483"/>
                  <a:pt x="11027" y="5577"/>
                  <a:pt x="10933" y="5577"/>
                </a:cubicBezTo>
                <a:lnTo>
                  <a:pt x="1198" y="5577"/>
                </a:lnTo>
                <a:cubicBezTo>
                  <a:pt x="1072" y="5577"/>
                  <a:pt x="1009" y="5546"/>
                  <a:pt x="914" y="5420"/>
                </a:cubicBezTo>
                <a:cubicBezTo>
                  <a:pt x="882" y="5325"/>
                  <a:pt x="851" y="5294"/>
                  <a:pt x="851" y="5231"/>
                </a:cubicBezTo>
                <a:cubicBezTo>
                  <a:pt x="851" y="5010"/>
                  <a:pt x="1009" y="4853"/>
                  <a:pt x="1198" y="4853"/>
                </a:cubicBezTo>
                <a:close/>
                <a:moveTo>
                  <a:pt x="10555" y="6239"/>
                </a:moveTo>
                <a:cubicBezTo>
                  <a:pt x="10428" y="7058"/>
                  <a:pt x="10082" y="8098"/>
                  <a:pt x="8759" y="9043"/>
                </a:cubicBezTo>
                <a:lnTo>
                  <a:pt x="3340" y="9043"/>
                </a:lnTo>
                <a:cubicBezTo>
                  <a:pt x="2363" y="8381"/>
                  <a:pt x="1765" y="7657"/>
                  <a:pt x="1576" y="6270"/>
                </a:cubicBezTo>
                <a:lnTo>
                  <a:pt x="9137" y="6270"/>
                </a:lnTo>
                <a:cubicBezTo>
                  <a:pt x="9074" y="6711"/>
                  <a:pt x="8822" y="7216"/>
                  <a:pt x="8192" y="7751"/>
                </a:cubicBezTo>
                <a:cubicBezTo>
                  <a:pt x="8034" y="7846"/>
                  <a:pt x="8034" y="8098"/>
                  <a:pt x="8160" y="8224"/>
                </a:cubicBezTo>
                <a:cubicBezTo>
                  <a:pt x="8223" y="8287"/>
                  <a:pt x="8318" y="8318"/>
                  <a:pt x="8444" y="8318"/>
                </a:cubicBezTo>
                <a:cubicBezTo>
                  <a:pt x="8507" y="8318"/>
                  <a:pt x="8601" y="8287"/>
                  <a:pt x="8633" y="8255"/>
                </a:cubicBezTo>
                <a:cubicBezTo>
                  <a:pt x="9483" y="7531"/>
                  <a:pt x="9767" y="6838"/>
                  <a:pt x="9861" y="6239"/>
                </a:cubicBezTo>
                <a:close/>
                <a:moveTo>
                  <a:pt x="8475" y="9704"/>
                </a:moveTo>
                <a:lnTo>
                  <a:pt x="8475" y="10051"/>
                </a:lnTo>
                <a:cubicBezTo>
                  <a:pt x="8507" y="10272"/>
                  <a:pt x="8349" y="10429"/>
                  <a:pt x="8160" y="10429"/>
                </a:cubicBezTo>
                <a:lnTo>
                  <a:pt x="3938" y="10429"/>
                </a:lnTo>
                <a:cubicBezTo>
                  <a:pt x="3749" y="10429"/>
                  <a:pt x="3592" y="10272"/>
                  <a:pt x="3592" y="10051"/>
                </a:cubicBezTo>
                <a:lnTo>
                  <a:pt x="3592" y="9704"/>
                </a:lnTo>
                <a:close/>
                <a:moveTo>
                  <a:pt x="2143" y="1"/>
                </a:moveTo>
                <a:cubicBezTo>
                  <a:pt x="1859" y="1"/>
                  <a:pt x="1576" y="127"/>
                  <a:pt x="1387" y="348"/>
                </a:cubicBezTo>
                <a:lnTo>
                  <a:pt x="410" y="1324"/>
                </a:lnTo>
                <a:cubicBezTo>
                  <a:pt x="0" y="1702"/>
                  <a:pt x="0" y="2364"/>
                  <a:pt x="410" y="2773"/>
                </a:cubicBezTo>
                <a:cubicBezTo>
                  <a:pt x="599" y="2962"/>
                  <a:pt x="882" y="3088"/>
                  <a:pt x="1135" y="3088"/>
                </a:cubicBezTo>
                <a:cubicBezTo>
                  <a:pt x="1261" y="3088"/>
                  <a:pt x="1418" y="3057"/>
                  <a:pt x="1544" y="3025"/>
                </a:cubicBezTo>
                <a:lnTo>
                  <a:pt x="2332" y="4191"/>
                </a:lnTo>
                <a:lnTo>
                  <a:pt x="1198" y="4191"/>
                </a:lnTo>
                <a:cubicBezTo>
                  <a:pt x="599" y="4191"/>
                  <a:pt x="158" y="4664"/>
                  <a:pt x="158" y="5231"/>
                </a:cubicBezTo>
                <a:cubicBezTo>
                  <a:pt x="158" y="5451"/>
                  <a:pt x="252" y="5640"/>
                  <a:pt x="347" y="5861"/>
                </a:cubicBezTo>
                <a:cubicBezTo>
                  <a:pt x="473" y="6050"/>
                  <a:pt x="662" y="6176"/>
                  <a:pt x="914" y="6207"/>
                </a:cubicBezTo>
                <a:cubicBezTo>
                  <a:pt x="977" y="6995"/>
                  <a:pt x="1229" y="7625"/>
                  <a:pt x="1544" y="8161"/>
                </a:cubicBezTo>
                <a:cubicBezTo>
                  <a:pt x="1859" y="8696"/>
                  <a:pt x="2300" y="9106"/>
                  <a:pt x="2930" y="9547"/>
                </a:cubicBezTo>
                <a:lnTo>
                  <a:pt x="2930" y="10051"/>
                </a:lnTo>
                <a:cubicBezTo>
                  <a:pt x="2930" y="10650"/>
                  <a:pt x="3403" y="11091"/>
                  <a:pt x="3938" y="11091"/>
                </a:cubicBezTo>
                <a:lnTo>
                  <a:pt x="8160" y="11091"/>
                </a:lnTo>
                <a:cubicBezTo>
                  <a:pt x="8759" y="11091"/>
                  <a:pt x="9168" y="10618"/>
                  <a:pt x="9168" y="10051"/>
                </a:cubicBezTo>
                <a:lnTo>
                  <a:pt x="9168" y="9547"/>
                </a:lnTo>
                <a:cubicBezTo>
                  <a:pt x="10428" y="8696"/>
                  <a:pt x="11122" y="7594"/>
                  <a:pt x="11216" y="6207"/>
                </a:cubicBezTo>
                <a:cubicBezTo>
                  <a:pt x="11437" y="6113"/>
                  <a:pt x="11626" y="6018"/>
                  <a:pt x="11752" y="5861"/>
                </a:cubicBezTo>
                <a:cubicBezTo>
                  <a:pt x="11846" y="5640"/>
                  <a:pt x="11941" y="5451"/>
                  <a:pt x="11941" y="5231"/>
                </a:cubicBezTo>
                <a:cubicBezTo>
                  <a:pt x="11972" y="4632"/>
                  <a:pt x="11500" y="4191"/>
                  <a:pt x="10901" y="4191"/>
                </a:cubicBezTo>
                <a:lnTo>
                  <a:pt x="10838" y="4191"/>
                </a:lnTo>
                <a:cubicBezTo>
                  <a:pt x="11122" y="3656"/>
                  <a:pt x="11279" y="3057"/>
                  <a:pt x="11279" y="2458"/>
                </a:cubicBezTo>
                <a:cubicBezTo>
                  <a:pt x="11279" y="2269"/>
                  <a:pt x="11122" y="2112"/>
                  <a:pt x="10901" y="2112"/>
                </a:cubicBezTo>
                <a:cubicBezTo>
                  <a:pt x="9452" y="2112"/>
                  <a:pt x="8160" y="2931"/>
                  <a:pt x="7530" y="4191"/>
                </a:cubicBezTo>
                <a:lnTo>
                  <a:pt x="6427" y="4191"/>
                </a:lnTo>
                <a:lnTo>
                  <a:pt x="3088" y="1482"/>
                </a:lnTo>
                <a:cubicBezTo>
                  <a:pt x="3245" y="1072"/>
                  <a:pt x="3151" y="663"/>
                  <a:pt x="2867" y="348"/>
                </a:cubicBezTo>
                <a:cubicBezTo>
                  <a:pt x="2678" y="127"/>
                  <a:pt x="2395" y="1"/>
                  <a:pt x="2143" y="1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16" name="Google Shape;7516;p51"/>
          <p:cNvSpPr/>
          <p:nvPr/>
        </p:nvSpPr>
        <p:spPr>
          <a:xfrm>
            <a:off x="7778709" y="1689004"/>
            <a:ext cx="336696" cy="334915"/>
          </a:xfrm>
          <a:custGeom>
            <a:avLst/>
            <a:gdLst/>
            <a:ahLst/>
            <a:cxnLst/>
            <a:rect l="l" t="t" r="r" b="b"/>
            <a:pathLst>
              <a:path w="11910" h="11847" extrusionOk="0">
                <a:moveTo>
                  <a:pt x="1104" y="693"/>
                </a:moveTo>
                <a:cubicBezTo>
                  <a:pt x="2521" y="693"/>
                  <a:pt x="3592" y="1702"/>
                  <a:pt x="3813" y="3371"/>
                </a:cubicBezTo>
                <a:lnTo>
                  <a:pt x="3939" y="4190"/>
                </a:lnTo>
                <a:lnTo>
                  <a:pt x="3781" y="4190"/>
                </a:lnTo>
                <a:cubicBezTo>
                  <a:pt x="3592" y="4190"/>
                  <a:pt x="3435" y="4190"/>
                  <a:pt x="3246" y="4222"/>
                </a:cubicBezTo>
                <a:lnTo>
                  <a:pt x="3151" y="3497"/>
                </a:lnTo>
                <a:cubicBezTo>
                  <a:pt x="2962" y="2143"/>
                  <a:pt x="2206" y="1418"/>
                  <a:pt x="1104" y="1418"/>
                </a:cubicBezTo>
                <a:cubicBezTo>
                  <a:pt x="915" y="1418"/>
                  <a:pt x="757" y="1260"/>
                  <a:pt x="757" y="1040"/>
                </a:cubicBezTo>
                <a:cubicBezTo>
                  <a:pt x="757" y="851"/>
                  <a:pt x="915" y="693"/>
                  <a:pt x="1104" y="693"/>
                </a:cubicBezTo>
                <a:close/>
                <a:moveTo>
                  <a:pt x="6617" y="3529"/>
                </a:moveTo>
                <a:cubicBezTo>
                  <a:pt x="7184" y="3529"/>
                  <a:pt x="7657" y="4001"/>
                  <a:pt x="7657" y="4568"/>
                </a:cubicBezTo>
                <a:lnTo>
                  <a:pt x="7657" y="5577"/>
                </a:lnTo>
                <a:lnTo>
                  <a:pt x="6774" y="5577"/>
                </a:lnTo>
                <a:lnTo>
                  <a:pt x="6554" y="5356"/>
                </a:lnTo>
                <a:lnTo>
                  <a:pt x="6522" y="5293"/>
                </a:lnTo>
                <a:cubicBezTo>
                  <a:pt x="6050" y="4820"/>
                  <a:pt x="5388" y="4474"/>
                  <a:pt x="4695" y="4316"/>
                </a:cubicBezTo>
                <a:lnTo>
                  <a:pt x="4569" y="3529"/>
                </a:lnTo>
                <a:close/>
                <a:moveTo>
                  <a:pt x="3466" y="4915"/>
                </a:moveTo>
                <a:lnTo>
                  <a:pt x="3466" y="5608"/>
                </a:lnTo>
                <a:cubicBezTo>
                  <a:pt x="3088" y="5671"/>
                  <a:pt x="2679" y="5860"/>
                  <a:pt x="2364" y="6081"/>
                </a:cubicBezTo>
                <a:lnTo>
                  <a:pt x="1860" y="5577"/>
                </a:lnTo>
                <a:cubicBezTo>
                  <a:pt x="2332" y="5230"/>
                  <a:pt x="2868" y="4978"/>
                  <a:pt x="3466" y="4915"/>
                </a:cubicBezTo>
                <a:close/>
                <a:moveTo>
                  <a:pt x="4191" y="4915"/>
                </a:moveTo>
                <a:cubicBezTo>
                  <a:pt x="4790" y="4978"/>
                  <a:pt x="5325" y="5230"/>
                  <a:pt x="5798" y="5577"/>
                </a:cubicBezTo>
                <a:lnTo>
                  <a:pt x="5294" y="6081"/>
                </a:lnTo>
                <a:cubicBezTo>
                  <a:pt x="4979" y="5860"/>
                  <a:pt x="4569" y="5703"/>
                  <a:pt x="4191" y="5608"/>
                </a:cubicBezTo>
                <a:lnTo>
                  <a:pt x="4191" y="4915"/>
                </a:lnTo>
                <a:close/>
                <a:moveTo>
                  <a:pt x="6270" y="6049"/>
                </a:moveTo>
                <a:cubicBezTo>
                  <a:pt x="6617" y="6522"/>
                  <a:pt x="6869" y="7057"/>
                  <a:pt x="6932" y="7656"/>
                </a:cubicBezTo>
                <a:lnTo>
                  <a:pt x="6239" y="7656"/>
                </a:lnTo>
                <a:cubicBezTo>
                  <a:pt x="6176" y="7278"/>
                  <a:pt x="5987" y="6868"/>
                  <a:pt x="5766" y="6553"/>
                </a:cubicBezTo>
                <a:lnTo>
                  <a:pt x="6270" y="6049"/>
                </a:lnTo>
                <a:close/>
                <a:moveTo>
                  <a:pt x="1387" y="6081"/>
                </a:moveTo>
                <a:lnTo>
                  <a:pt x="1891" y="6616"/>
                </a:lnTo>
                <a:cubicBezTo>
                  <a:pt x="1671" y="6931"/>
                  <a:pt x="1513" y="7309"/>
                  <a:pt x="1419" y="7719"/>
                </a:cubicBezTo>
                <a:lnTo>
                  <a:pt x="725" y="7719"/>
                </a:lnTo>
                <a:cubicBezTo>
                  <a:pt x="788" y="7057"/>
                  <a:pt x="1041" y="6522"/>
                  <a:pt x="1387" y="6081"/>
                </a:cubicBezTo>
                <a:close/>
                <a:moveTo>
                  <a:pt x="8792" y="6327"/>
                </a:moveTo>
                <a:cubicBezTo>
                  <a:pt x="9316" y="6327"/>
                  <a:pt x="9736" y="6806"/>
                  <a:pt x="9736" y="7341"/>
                </a:cubicBezTo>
                <a:lnTo>
                  <a:pt x="9736" y="7719"/>
                </a:lnTo>
                <a:lnTo>
                  <a:pt x="7657" y="7719"/>
                </a:lnTo>
                <a:cubicBezTo>
                  <a:pt x="7594" y="7183"/>
                  <a:pt x="7436" y="6774"/>
                  <a:pt x="7247" y="6333"/>
                </a:cubicBezTo>
                <a:lnTo>
                  <a:pt x="8696" y="6333"/>
                </a:lnTo>
                <a:cubicBezTo>
                  <a:pt x="8729" y="6329"/>
                  <a:pt x="8761" y="6327"/>
                  <a:pt x="8792" y="6327"/>
                </a:cubicBezTo>
                <a:close/>
                <a:moveTo>
                  <a:pt x="3813" y="6270"/>
                </a:moveTo>
                <a:cubicBezTo>
                  <a:pt x="4790" y="6270"/>
                  <a:pt x="5577" y="7057"/>
                  <a:pt x="5577" y="8034"/>
                </a:cubicBezTo>
                <a:cubicBezTo>
                  <a:pt x="5577" y="8979"/>
                  <a:pt x="4790" y="9767"/>
                  <a:pt x="3813" y="9767"/>
                </a:cubicBezTo>
                <a:cubicBezTo>
                  <a:pt x="2868" y="9767"/>
                  <a:pt x="2080" y="8979"/>
                  <a:pt x="2080" y="8034"/>
                </a:cubicBezTo>
                <a:cubicBezTo>
                  <a:pt x="2080" y="7057"/>
                  <a:pt x="2868" y="6270"/>
                  <a:pt x="3813" y="6270"/>
                </a:cubicBezTo>
                <a:close/>
                <a:moveTo>
                  <a:pt x="1419" y="8381"/>
                </a:moveTo>
                <a:cubicBezTo>
                  <a:pt x="1450" y="8759"/>
                  <a:pt x="1671" y="9168"/>
                  <a:pt x="1891" y="9483"/>
                </a:cubicBezTo>
                <a:lnTo>
                  <a:pt x="1387" y="9987"/>
                </a:lnTo>
                <a:cubicBezTo>
                  <a:pt x="1041" y="9515"/>
                  <a:pt x="788" y="8979"/>
                  <a:pt x="725" y="8381"/>
                </a:cubicBezTo>
                <a:close/>
                <a:moveTo>
                  <a:pt x="6932" y="8381"/>
                </a:moveTo>
                <a:cubicBezTo>
                  <a:pt x="6869" y="8979"/>
                  <a:pt x="6617" y="9515"/>
                  <a:pt x="6270" y="9987"/>
                </a:cubicBezTo>
                <a:lnTo>
                  <a:pt x="5766" y="9483"/>
                </a:lnTo>
                <a:cubicBezTo>
                  <a:pt x="5987" y="9168"/>
                  <a:pt x="6144" y="8759"/>
                  <a:pt x="6239" y="8381"/>
                </a:cubicBezTo>
                <a:close/>
                <a:moveTo>
                  <a:pt x="5294" y="9956"/>
                </a:moveTo>
                <a:lnTo>
                  <a:pt x="5798" y="10460"/>
                </a:lnTo>
                <a:cubicBezTo>
                  <a:pt x="5357" y="10806"/>
                  <a:pt x="4821" y="11058"/>
                  <a:pt x="4191" y="11121"/>
                </a:cubicBezTo>
                <a:lnTo>
                  <a:pt x="4191" y="10428"/>
                </a:lnTo>
                <a:cubicBezTo>
                  <a:pt x="4569" y="10397"/>
                  <a:pt x="4979" y="10176"/>
                  <a:pt x="5294" y="9956"/>
                </a:cubicBezTo>
                <a:close/>
                <a:moveTo>
                  <a:pt x="2364" y="9987"/>
                </a:moveTo>
                <a:cubicBezTo>
                  <a:pt x="2679" y="10208"/>
                  <a:pt x="3088" y="10397"/>
                  <a:pt x="3466" y="10460"/>
                </a:cubicBezTo>
                <a:lnTo>
                  <a:pt x="3466" y="11184"/>
                </a:lnTo>
                <a:cubicBezTo>
                  <a:pt x="2868" y="11090"/>
                  <a:pt x="2332" y="10838"/>
                  <a:pt x="1860" y="10491"/>
                </a:cubicBezTo>
                <a:lnTo>
                  <a:pt x="2364" y="9987"/>
                </a:lnTo>
                <a:close/>
                <a:moveTo>
                  <a:pt x="9389" y="10460"/>
                </a:moveTo>
                <a:cubicBezTo>
                  <a:pt x="9578" y="10460"/>
                  <a:pt x="9736" y="10617"/>
                  <a:pt x="9736" y="10806"/>
                </a:cubicBezTo>
                <a:cubicBezTo>
                  <a:pt x="9736" y="10995"/>
                  <a:pt x="9578" y="11184"/>
                  <a:pt x="9389" y="11184"/>
                </a:cubicBezTo>
                <a:cubicBezTo>
                  <a:pt x="9169" y="11184"/>
                  <a:pt x="9011" y="10995"/>
                  <a:pt x="9011" y="10806"/>
                </a:cubicBezTo>
                <a:cubicBezTo>
                  <a:pt x="9011" y="10617"/>
                  <a:pt x="9169" y="10460"/>
                  <a:pt x="9389" y="10460"/>
                </a:cubicBezTo>
                <a:close/>
                <a:moveTo>
                  <a:pt x="1104" y="0"/>
                </a:moveTo>
                <a:cubicBezTo>
                  <a:pt x="505" y="0"/>
                  <a:pt x="95" y="473"/>
                  <a:pt x="95" y="1008"/>
                </a:cubicBezTo>
                <a:cubicBezTo>
                  <a:pt x="95" y="1544"/>
                  <a:pt x="568" y="2048"/>
                  <a:pt x="1104" y="2048"/>
                </a:cubicBezTo>
                <a:cubicBezTo>
                  <a:pt x="2049" y="2048"/>
                  <a:pt x="2364" y="2867"/>
                  <a:pt x="2490" y="3529"/>
                </a:cubicBezTo>
                <a:lnTo>
                  <a:pt x="2616" y="4348"/>
                </a:lnTo>
                <a:cubicBezTo>
                  <a:pt x="2049" y="4537"/>
                  <a:pt x="1576" y="4852"/>
                  <a:pt x="1167" y="5262"/>
                </a:cubicBezTo>
                <a:lnTo>
                  <a:pt x="1104" y="5293"/>
                </a:lnTo>
                <a:cubicBezTo>
                  <a:pt x="442" y="5955"/>
                  <a:pt x="1" y="6900"/>
                  <a:pt x="1" y="7971"/>
                </a:cubicBezTo>
                <a:cubicBezTo>
                  <a:pt x="1" y="9011"/>
                  <a:pt x="442" y="9956"/>
                  <a:pt x="1104" y="10649"/>
                </a:cubicBezTo>
                <a:lnTo>
                  <a:pt x="1167" y="10680"/>
                </a:lnTo>
                <a:lnTo>
                  <a:pt x="1198" y="10743"/>
                </a:lnTo>
                <a:cubicBezTo>
                  <a:pt x="1860" y="11405"/>
                  <a:pt x="2805" y="11846"/>
                  <a:pt x="3876" y="11846"/>
                </a:cubicBezTo>
                <a:cubicBezTo>
                  <a:pt x="4884" y="11846"/>
                  <a:pt x="5829" y="11405"/>
                  <a:pt x="6554" y="10743"/>
                </a:cubicBezTo>
                <a:lnTo>
                  <a:pt x="6585" y="10680"/>
                </a:lnTo>
                <a:lnTo>
                  <a:pt x="6617" y="10649"/>
                </a:lnTo>
                <a:cubicBezTo>
                  <a:pt x="7216" y="10019"/>
                  <a:pt x="7625" y="9231"/>
                  <a:pt x="7688" y="8318"/>
                </a:cubicBezTo>
                <a:lnTo>
                  <a:pt x="9106" y="8318"/>
                </a:lnTo>
                <a:lnTo>
                  <a:pt x="9106" y="9798"/>
                </a:lnTo>
                <a:cubicBezTo>
                  <a:pt x="8728" y="9956"/>
                  <a:pt x="8381" y="10302"/>
                  <a:pt x="8381" y="10775"/>
                </a:cubicBezTo>
                <a:cubicBezTo>
                  <a:pt x="8381" y="11373"/>
                  <a:pt x="8854" y="11783"/>
                  <a:pt x="9421" y="11783"/>
                </a:cubicBezTo>
                <a:cubicBezTo>
                  <a:pt x="9862" y="11783"/>
                  <a:pt x="10240" y="11531"/>
                  <a:pt x="10398" y="11090"/>
                </a:cubicBezTo>
                <a:lnTo>
                  <a:pt x="11532" y="11090"/>
                </a:lnTo>
                <a:cubicBezTo>
                  <a:pt x="11752" y="11090"/>
                  <a:pt x="11910" y="10932"/>
                  <a:pt x="11910" y="10743"/>
                </a:cubicBezTo>
                <a:cubicBezTo>
                  <a:pt x="11910" y="10523"/>
                  <a:pt x="11689" y="10460"/>
                  <a:pt x="11500" y="10460"/>
                </a:cubicBezTo>
                <a:lnTo>
                  <a:pt x="10366" y="10460"/>
                </a:lnTo>
                <a:cubicBezTo>
                  <a:pt x="10240" y="10176"/>
                  <a:pt x="10019" y="9956"/>
                  <a:pt x="9736" y="9830"/>
                </a:cubicBezTo>
                <a:lnTo>
                  <a:pt x="9736" y="8381"/>
                </a:lnTo>
                <a:lnTo>
                  <a:pt x="10807" y="8381"/>
                </a:lnTo>
                <a:cubicBezTo>
                  <a:pt x="10996" y="8381"/>
                  <a:pt x="11154" y="8223"/>
                  <a:pt x="11154" y="8034"/>
                </a:cubicBezTo>
                <a:cubicBezTo>
                  <a:pt x="11154" y="7813"/>
                  <a:pt x="10996" y="7656"/>
                  <a:pt x="10807" y="7656"/>
                </a:cubicBezTo>
                <a:lnTo>
                  <a:pt x="10461" y="7656"/>
                </a:lnTo>
                <a:lnTo>
                  <a:pt x="10461" y="7309"/>
                </a:lnTo>
                <a:cubicBezTo>
                  <a:pt x="10461" y="6364"/>
                  <a:pt x="9673" y="5577"/>
                  <a:pt x="8728" y="5577"/>
                </a:cubicBezTo>
                <a:lnTo>
                  <a:pt x="8350" y="5577"/>
                </a:lnTo>
                <a:lnTo>
                  <a:pt x="8350" y="4568"/>
                </a:lnTo>
                <a:cubicBezTo>
                  <a:pt x="8350" y="3623"/>
                  <a:pt x="7562" y="2836"/>
                  <a:pt x="6617" y="2836"/>
                </a:cubicBezTo>
                <a:lnTo>
                  <a:pt x="4443" y="2836"/>
                </a:lnTo>
                <a:cubicBezTo>
                  <a:pt x="4254" y="2048"/>
                  <a:pt x="3907" y="1418"/>
                  <a:pt x="3403" y="882"/>
                </a:cubicBezTo>
                <a:cubicBezTo>
                  <a:pt x="2773" y="315"/>
                  <a:pt x="1986" y="0"/>
                  <a:pt x="1104" y="0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517" name="Google Shape;7517;p51"/>
          <p:cNvGrpSpPr/>
          <p:nvPr/>
        </p:nvGrpSpPr>
        <p:grpSpPr>
          <a:xfrm>
            <a:off x="2705151" y="1689145"/>
            <a:ext cx="341134" cy="334689"/>
            <a:chOff x="-26993200" y="1961775"/>
            <a:chExt cx="301675" cy="295975"/>
          </a:xfrm>
          <a:solidFill>
            <a:srgbClr val="171536"/>
          </a:solidFill>
        </p:grpSpPr>
        <p:sp>
          <p:nvSpPr>
            <p:cNvPr id="7518" name="Google Shape;7518;p51"/>
            <p:cNvSpPr/>
            <p:nvPr/>
          </p:nvSpPr>
          <p:spPr>
            <a:xfrm>
              <a:off x="-26993200" y="1961775"/>
              <a:ext cx="301675" cy="295975"/>
            </a:xfrm>
            <a:custGeom>
              <a:avLst/>
              <a:gdLst/>
              <a:ahLst/>
              <a:cxnLst/>
              <a:rect l="l" t="t" r="r" b="b"/>
              <a:pathLst>
                <a:path w="12067" h="11839" extrusionOk="0">
                  <a:moveTo>
                    <a:pt x="8601" y="685"/>
                  </a:moveTo>
                  <a:cubicBezTo>
                    <a:pt x="8664" y="685"/>
                    <a:pt x="8790" y="717"/>
                    <a:pt x="8822" y="811"/>
                  </a:cubicBezTo>
                  <a:lnTo>
                    <a:pt x="11279" y="3237"/>
                  </a:lnTo>
                  <a:cubicBezTo>
                    <a:pt x="11342" y="3332"/>
                    <a:pt x="11374" y="3395"/>
                    <a:pt x="11374" y="3489"/>
                  </a:cubicBezTo>
                  <a:cubicBezTo>
                    <a:pt x="11374" y="3552"/>
                    <a:pt x="11342" y="3647"/>
                    <a:pt x="11279" y="3710"/>
                  </a:cubicBezTo>
                  <a:cubicBezTo>
                    <a:pt x="11216" y="3773"/>
                    <a:pt x="11122" y="3804"/>
                    <a:pt x="11031" y="3804"/>
                  </a:cubicBezTo>
                  <a:cubicBezTo>
                    <a:pt x="10941" y="3804"/>
                    <a:pt x="10854" y="3773"/>
                    <a:pt x="10807" y="3710"/>
                  </a:cubicBezTo>
                  <a:lnTo>
                    <a:pt x="8349" y="1284"/>
                  </a:lnTo>
                  <a:cubicBezTo>
                    <a:pt x="8286" y="1189"/>
                    <a:pt x="8223" y="1126"/>
                    <a:pt x="8223" y="1032"/>
                  </a:cubicBezTo>
                  <a:cubicBezTo>
                    <a:pt x="8223" y="969"/>
                    <a:pt x="8286" y="843"/>
                    <a:pt x="8349" y="811"/>
                  </a:cubicBezTo>
                  <a:cubicBezTo>
                    <a:pt x="8444" y="717"/>
                    <a:pt x="8507" y="685"/>
                    <a:pt x="8601" y="685"/>
                  </a:cubicBezTo>
                  <a:close/>
                  <a:moveTo>
                    <a:pt x="7971" y="2103"/>
                  </a:moveTo>
                  <a:lnTo>
                    <a:pt x="8759" y="2891"/>
                  </a:lnTo>
                  <a:lnTo>
                    <a:pt x="9925" y="4056"/>
                  </a:lnTo>
                  <a:lnTo>
                    <a:pt x="7058" y="6955"/>
                  </a:lnTo>
                  <a:cubicBezTo>
                    <a:pt x="6617" y="6545"/>
                    <a:pt x="5986" y="6356"/>
                    <a:pt x="5325" y="6356"/>
                  </a:cubicBezTo>
                  <a:lnTo>
                    <a:pt x="5293" y="6356"/>
                  </a:lnTo>
                  <a:cubicBezTo>
                    <a:pt x="5256" y="6359"/>
                    <a:pt x="5219" y="6360"/>
                    <a:pt x="5182" y="6360"/>
                  </a:cubicBezTo>
                  <a:cubicBezTo>
                    <a:pt x="4779" y="6360"/>
                    <a:pt x="4385" y="6206"/>
                    <a:pt x="4096" y="5947"/>
                  </a:cubicBezTo>
                  <a:lnTo>
                    <a:pt x="5136" y="4939"/>
                  </a:lnTo>
                  <a:lnTo>
                    <a:pt x="5356" y="5159"/>
                  </a:lnTo>
                  <a:cubicBezTo>
                    <a:pt x="5451" y="5254"/>
                    <a:pt x="5514" y="5285"/>
                    <a:pt x="5608" y="5285"/>
                  </a:cubicBezTo>
                  <a:cubicBezTo>
                    <a:pt x="5671" y="5285"/>
                    <a:pt x="5797" y="5254"/>
                    <a:pt x="5829" y="5159"/>
                  </a:cubicBezTo>
                  <a:cubicBezTo>
                    <a:pt x="5955" y="5065"/>
                    <a:pt x="5955" y="4813"/>
                    <a:pt x="5829" y="4687"/>
                  </a:cubicBezTo>
                  <a:lnTo>
                    <a:pt x="5608" y="4466"/>
                  </a:lnTo>
                  <a:lnTo>
                    <a:pt x="6081" y="3993"/>
                  </a:lnTo>
                  <a:lnTo>
                    <a:pt x="6302" y="4214"/>
                  </a:lnTo>
                  <a:cubicBezTo>
                    <a:pt x="6396" y="4308"/>
                    <a:pt x="6459" y="4340"/>
                    <a:pt x="6554" y="4340"/>
                  </a:cubicBezTo>
                  <a:cubicBezTo>
                    <a:pt x="6617" y="4340"/>
                    <a:pt x="6743" y="4308"/>
                    <a:pt x="6774" y="4214"/>
                  </a:cubicBezTo>
                  <a:cubicBezTo>
                    <a:pt x="6900" y="4119"/>
                    <a:pt x="6900" y="3867"/>
                    <a:pt x="6774" y="3741"/>
                  </a:cubicBezTo>
                  <a:lnTo>
                    <a:pt x="6554" y="3521"/>
                  </a:lnTo>
                  <a:lnTo>
                    <a:pt x="7026" y="3048"/>
                  </a:lnTo>
                  <a:lnTo>
                    <a:pt x="7247" y="3269"/>
                  </a:lnTo>
                  <a:cubicBezTo>
                    <a:pt x="7341" y="3363"/>
                    <a:pt x="7404" y="3395"/>
                    <a:pt x="7499" y="3395"/>
                  </a:cubicBezTo>
                  <a:cubicBezTo>
                    <a:pt x="7562" y="3395"/>
                    <a:pt x="7688" y="3363"/>
                    <a:pt x="7719" y="3269"/>
                  </a:cubicBezTo>
                  <a:cubicBezTo>
                    <a:pt x="7845" y="3174"/>
                    <a:pt x="7845" y="2922"/>
                    <a:pt x="7719" y="2796"/>
                  </a:cubicBezTo>
                  <a:lnTo>
                    <a:pt x="7499" y="2576"/>
                  </a:lnTo>
                  <a:lnTo>
                    <a:pt x="7971" y="2103"/>
                  </a:lnTo>
                  <a:close/>
                  <a:moveTo>
                    <a:pt x="3592" y="6482"/>
                  </a:moveTo>
                  <a:cubicBezTo>
                    <a:pt x="4038" y="6839"/>
                    <a:pt x="4596" y="7084"/>
                    <a:pt x="5213" y="7084"/>
                  </a:cubicBezTo>
                  <a:cubicBezTo>
                    <a:pt x="5250" y="7084"/>
                    <a:pt x="5288" y="7083"/>
                    <a:pt x="5325" y="7081"/>
                  </a:cubicBezTo>
                  <a:cubicBezTo>
                    <a:pt x="5797" y="7081"/>
                    <a:pt x="6239" y="7175"/>
                    <a:pt x="6554" y="7459"/>
                  </a:cubicBezTo>
                  <a:lnTo>
                    <a:pt x="3277" y="10735"/>
                  </a:lnTo>
                  <a:cubicBezTo>
                    <a:pt x="2993" y="11003"/>
                    <a:pt x="2639" y="11137"/>
                    <a:pt x="2285" y="11137"/>
                  </a:cubicBezTo>
                  <a:cubicBezTo>
                    <a:pt x="1930" y="11137"/>
                    <a:pt x="1576" y="11003"/>
                    <a:pt x="1292" y="10735"/>
                  </a:cubicBezTo>
                  <a:cubicBezTo>
                    <a:pt x="757" y="10168"/>
                    <a:pt x="757" y="9318"/>
                    <a:pt x="1292" y="8751"/>
                  </a:cubicBezTo>
                  <a:lnTo>
                    <a:pt x="3592" y="6482"/>
                  </a:lnTo>
                  <a:close/>
                  <a:moveTo>
                    <a:pt x="8582" y="0"/>
                  </a:moveTo>
                  <a:cubicBezTo>
                    <a:pt x="8318" y="0"/>
                    <a:pt x="8050" y="103"/>
                    <a:pt x="7845" y="307"/>
                  </a:cubicBezTo>
                  <a:cubicBezTo>
                    <a:pt x="7656" y="496"/>
                    <a:pt x="7530" y="780"/>
                    <a:pt x="7530" y="1032"/>
                  </a:cubicBezTo>
                  <a:cubicBezTo>
                    <a:pt x="7530" y="1189"/>
                    <a:pt x="7562" y="1347"/>
                    <a:pt x="7656" y="1473"/>
                  </a:cubicBezTo>
                  <a:lnTo>
                    <a:pt x="6869" y="2261"/>
                  </a:lnTo>
                  <a:lnTo>
                    <a:pt x="4884" y="4245"/>
                  </a:lnTo>
                  <a:lnTo>
                    <a:pt x="820" y="8278"/>
                  </a:lnTo>
                  <a:cubicBezTo>
                    <a:pt x="1" y="9097"/>
                    <a:pt x="1" y="10420"/>
                    <a:pt x="820" y="11240"/>
                  </a:cubicBezTo>
                  <a:cubicBezTo>
                    <a:pt x="1229" y="11649"/>
                    <a:pt x="1796" y="11838"/>
                    <a:pt x="2300" y="11838"/>
                  </a:cubicBezTo>
                  <a:cubicBezTo>
                    <a:pt x="2836" y="11838"/>
                    <a:pt x="3340" y="11649"/>
                    <a:pt x="3750" y="11240"/>
                  </a:cubicBezTo>
                  <a:lnTo>
                    <a:pt x="10555" y="4434"/>
                  </a:lnTo>
                  <a:cubicBezTo>
                    <a:pt x="10712" y="4497"/>
                    <a:pt x="10838" y="4560"/>
                    <a:pt x="10996" y="4560"/>
                  </a:cubicBezTo>
                  <a:cubicBezTo>
                    <a:pt x="11279" y="4560"/>
                    <a:pt x="11531" y="4434"/>
                    <a:pt x="11752" y="4245"/>
                  </a:cubicBezTo>
                  <a:cubicBezTo>
                    <a:pt x="11941" y="4025"/>
                    <a:pt x="12067" y="3773"/>
                    <a:pt x="12067" y="3489"/>
                  </a:cubicBezTo>
                  <a:cubicBezTo>
                    <a:pt x="12067" y="3206"/>
                    <a:pt x="11941" y="2922"/>
                    <a:pt x="11752" y="2733"/>
                  </a:cubicBezTo>
                  <a:lnTo>
                    <a:pt x="9294" y="307"/>
                  </a:lnTo>
                  <a:cubicBezTo>
                    <a:pt x="9105" y="103"/>
                    <a:pt x="8846" y="0"/>
                    <a:pt x="858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9" name="Google Shape;7519;p51"/>
            <p:cNvSpPr/>
            <p:nvPr/>
          </p:nvSpPr>
          <p:spPr>
            <a:xfrm>
              <a:off x="-26900250" y="216477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3" y="568"/>
                    <a:pt x="693" y="379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0" name="Google Shape;7520;p51"/>
            <p:cNvSpPr/>
            <p:nvPr/>
          </p:nvSpPr>
          <p:spPr>
            <a:xfrm>
              <a:off x="-26938075" y="2177375"/>
              <a:ext cx="18150" cy="16575"/>
            </a:xfrm>
            <a:custGeom>
              <a:avLst/>
              <a:gdLst/>
              <a:ahLst/>
              <a:cxnLst/>
              <a:rect l="l" t="t" r="r" b="b"/>
              <a:pathLst>
                <a:path w="726" h="663" extrusionOk="0">
                  <a:moveTo>
                    <a:pt x="375" y="1"/>
                  </a:moveTo>
                  <a:cubicBezTo>
                    <a:pt x="292" y="1"/>
                    <a:pt x="206" y="32"/>
                    <a:pt x="127" y="95"/>
                  </a:cubicBezTo>
                  <a:cubicBezTo>
                    <a:pt x="1" y="221"/>
                    <a:pt x="1" y="442"/>
                    <a:pt x="127" y="568"/>
                  </a:cubicBezTo>
                  <a:cubicBezTo>
                    <a:pt x="190" y="631"/>
                    <a:pt x="277" y="662"/>
                    <a:pt x="363" y="662"/>
                  </a:cubicBezTo>
                  <a:cubicBezTo>
                    <a:pt x="450" y="662"/>
                    <a:pt x="536" y="631"/>
                    <a:pt x="599" y="568"/>
                  </a:cubicBezTo>
                  <a:cubicBezTo>
                    <a:pt x="725" y="442"/>
                    <a:pt x="725" y="221"/>
                    <a:pt x="599" y="95"/>
                  </a:cubicBezTo>
                  <a:cubicBezTo>
                    <a:pt x="536" y="32"/>
                    <a:pt x="458" y="1"/>
                    <a:pt x="37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21" name="Google Shape;7521;p51"/>
          <p:cNvGrpSpPr/>
          <p:nvPr/>
        </p:nvGrpSpPr>
        <p:grpSpPr>
          <a:xfrm>
            <a:off x="2728756" y="2112531"/>
            <a:ext cx="293923" cy="334010"/>
            <a:chOff x="-26970350" y="2332550"/>
            <a:chExt cx="259925" cy="295375"/>
          </a:xfrm>
          <a:solidFill>
            <a:srgbClr val="171536"/>
          </a:solidFill>
        </p:grpSpPr>
        <p:sp>
          <p:nvSpPr>
            <p:cNvPr id="7522" name="Google Shape;7522;p51"/>
            <p:cNvSpPr/>
            <p:nvPr/>
          </p:nvSpPr>
          <p:spPr>
            <a:xfrm>
              <a:off x="-26970350" y="2332550"/>
              <a:ext cx="259925" cy="295375"/>
            </a:xfrm>
            <a:custGeom>
              <a:avLst/>
              <a:gdLst/>
              <a:ahLst/>
              <a:cxnLst/>
              <a:rect l="l" t="t" r="r" b="b"/>
              <a:pathLst>
                <a:path w="10397" h="11815" extrusionOk="0">
                  <a:moveTo>
                    <a:pt x="6963" y="662"/>
                  </a:moveTo>
                  <a:cubicBezTo>
                    <a:pt x="7152" y="662"/>
                    <a:pt x="7404" y="693"/>
                    <a:pt x="7593" y="756"/>
                  </a:cubicBezTo>
                  <a:cubicBezTo>
                    <a:pt x="8538" y="977"/>
                    <a:pt x="9294" y="1733"/>
                    <a:pt x="9515" y="2646"/>
                  </a:cubicBezTo>
                  <a:cubicBezTo>
                    <a:pt x="9672" y="3466"/>
                    <a:pt x="9483" y="4285"/>
                    <a:pt x="8979" y="4946"/>
                  </a:cubicBezTo>
                  <a:cubicBezTo>
                    <a:pt x="8475" y="5639"/>
                    <a:pt x="8160" y="6522"/>
                    <a:pt x="8160" y="7467"/>
                  </a:cubicBezTo>
                  <a:lnTo>
                    <a:pt x="8160" y="10208"/>
                  </a:lnTo>
                  <a:cubicBezTo>
                    <a:pt x="8160" y="10712"/>
                    <a:pt x="7719" y="11090"/>
                    <a:pt x="7246" y="11090"/>
                  </a:cubicBezTo>
                  <a:cubicBezTo>
                    <a:pt x="6742" y="11090"/>
                    <a:pt x="6333" y="10680"/>
                    <a:pt x="6333" y="10208"/>
                  </a:cubicBezTo>
                  <a:lnTo>
                    <a:pt x="6333" y="8538"/>
                  </a:lnTo>
                  <a:cubicBezTo>
                    <a:pt x="6333" y="7908"/>
                    <a:pt x="5829" y="7404"/>
                    <a:pt x="5198" y="7404"/>
                  </a:cubicBezTo>
                  <a:cubicBezTo>
                    <a:pt x="4568" y="7404"/>
                    <a:pt x="4064" y="7908"/>
                    <a:pt x="4064" y="8538"/>
                  </a:cubicBezTo>
                  <a:lnTo>
                    <a:pt x="4064" y="10208"/>
                  </a:lnTo>
                  <a:cubicBezTo>
                    <a:pt x="4064" y="10712"/>
                    <a:pt x="3623" y="11090"/>
                    <a:pt x="3151" y="11090"/>
                  </a:cubicBezTo>
                  <a:cubicBezTo>
                    <a:pt x="2647" y="11090"/>
                    <a:pt x="2237" y="10680"/>
                    <a:pt x="2237" y="10208"/>
                  </a:cubicBezTo>
                  <a:lnTo>
                    <a:pt x="2237" y="7467"/>
                  </a:lnTo>
                  <a:cubicBezTo>
                    <a:pt x="2237" y="6522"/>
                    <a:pt x="1953" y="5639"/>
                    <a:pt x="1418" y="4946"/>
                  </a:cubicBezTo>
                  <a:cubicBezTo>
                    <a:pt x="914" y="4285"/>
                    <a:pt x="756" y="3466"/>
                    <a:pt x="945" y="2646"/>
                  </a:cubicBezTo>
                  <a:cubicBezTo>
                    <a:pt x="1166" y="1701"/>
                    <a:pt x="1922" y="945"/>
                    <a:pt x="2867" y="756"/>
                  </a:cubicBezTo>
                  <a:cubicBezTo>
                    <a:pt x="3056" y="693"/>
                    <a:pt x="3308" y="662"/>
                    <a:pt x="3497" y="662"/>
                  </a:cubicBezTo>
                  <a:cubicBezTo>
                    <a:pt x="4064" y="662"/>
                    <a:pt x="4600" y="819"/>
                    <a:pt x="5041" y="1134"/>
                  </a:cubicBezTo>
                  <a:cubicBezTo>
                    <a:pt x="5104" y="1166"/>
                    <a:pt x="5175" y="1181"/>
                    <a:pt x="5242" y="1181"/>
                  </a:cubicBezTo>
                  <a:cubicBezTo>
                    <a:pt x="5309" y="1181"/>
                    <a:pt x="5372" y="1166"/>
                    <a:pt x="5419" y="1134"/>
                  </a:cubicBezTo>
                  <a:cubicBezTo>
                    <a:pt x="5860" y="819"/>
                    <a:pt x="6427" y="662"/>
                    <a:pt x="6963" y="662"/>
                  </a:cubicBezTo>
                  <a:close/>
                  <a:moveTo>
                    <a:pt x="3466" y="0"/>
                  </a:moveTo>
                  <a:cubicBezTo>
                    <a:pt x="3182" y="0"/>
                    <a:pt x="2899" y="32"/>
                    <a:pt x="2678" y="63"/>
                  </a:cubicBezTo>
                  <a:cubicBezTo>
                    <a:pt x="1481" y="347"/>
                    <a:pt x="504" y="1292"/>
                    <a:pt x="221" y="2489"/>
                  </a:cubicBezTo>
                  <a:cubicBezTo>
                    <a:pt x="0" y="3497"/>
                    <a:pt x="189" y="4568"/>
                    <a:pt x="851" y="5387"/>
                  </a:cubicBezTo>
                  <a:cubicBezTo>
                    <a:pt x="1292" y="5954"/>
                    <a:pt x="1544" y="6679"/>
                    <a:pt x="1544" y="7467"/>
                  </a:cubicBezTo>
                  <a:lnTo>
                    <a:pt x="1544" y="10208"/>
                  </a:lnTo>
                  <a:cubicBezTo>
                    <a:pt x="1544" y="11090"/>
                    <a:pt x="2237" y="11814"/>
                    <a:pt x="3151" y="11814"/>
                  </a:cubicBezTo>
                  <a:cubicBezTo>
                    <a:pt x="4064" y="11814"/>
                    <a:pt x="4757" y="11090"/>
                    <a:pt x="4757" y="10208"/>
                  </a:cubicBezTo>
                  <a:lnTo>
                    <a:pt x="4757" y="8538"/>
                  </a:lnTo>
                  <a:cubicBezTo>
                    <a:pt x="4757" y="8317"/>
                    <a:pt x="4946" y="8065"/>
                    <a:pt x="5230" y="8065"/>
                  </a:cubicBezTo>
                  <a:cubicBezTo>
                    <a:pt x="5482" y="8065"/>
                    <a:pt x="5703" y="8254"/>
                    <a:pt x="5703" y="8538"/>
                  </a:cubicBezTo>
                  <a:lnTo>
                    <a:pt x="5703" y="10208"/>
                  </a:lnTo>
                  <a:cubicBezTo>
                    <a:pt x="5703" y="11090"/>
                    <a:pt x="6427" y="11814"/>
                    <a:pt x="7309" y="11814"/>
                  </a:cubicBezTo>
                  <a:cubicBezTo>
                    <a:pt x="8223" y="11814"/>
                    <a:pt x="8948" y="11090"/>
                    <a:pt x="8948" y="10208"/>
                  </a:cubicBezTo>
                  <a:lnTo>
                    <a:pt x="8948" y="7467"/>
                  </a:lnTo>
                  <a:cubicBezTo>
                    <a:pt x="8948" y="6679"/>
                    <a:pt x="9168" y="5954"/>
                    <a:pt x="9609" y="5387"/>
                  </a:cubicBezTo>
                  <a:cubicBezTo>
                    <a:pt x="10145" y="4568"/>
                    <a:pt x="10397" y="3497"/>
                    <a:pt x="10145" y="2489"/>
                  </a:cubicBezTo>
                  <a:cubicBezTo>
                    <a:pt x="9893" y="1292"/>
                    <a:pt x="8885" y="347"/>
                    <a:pt x="7719" y="63"/>
                  </a:cubicBezTo>
                  <a:cubicBezTo>
                    <a:pt x="7435" y="0"/>
                    <a:pt x="7152" y="0"/>
                    <a:pt x="6931" y="0"/>
                  </a:cubicBezTo>
                  <a:cubicBezTo>
                    <a:pt x="6333" y="0"/>
                    <a:pt x="5703" y="158"/>
                    <a:pt x="5198" y="473"/>
                  </a:cubicBezTo>
                  <a:cubicBezTo>
                    <a:pt x="4694" y="158"/>
                    <a:pt x="4064" y="0"/>
                    <a:pt x="34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3" name="Google Shape;7523;p51"/>
            <p:cNvSpPr/>
            <p:nvPr/>
          </p:nvSpPr>
          <p:spPr>
            <a:xfrm>
              <a:off x="-26831725" y="2365650"/>
              <a:ext cx="82700" cy="81900"/>
            </a:xfrm>
            <a:custGeom>
              <a:avLst/>
              <a:gdLst/>
              <a:ahLst/>
              <a:cxnLst/>
              <a:rect l="l" t="t" r="r" b="b"/>
              <a:pathLst>
                <a:path w="3308" h="3276" extrusionOk="0">
                  <a:moveTo>
                    <a:pt x="1335" y="0"/>
                  </a:moveTo>
                  <a:cubicBezTo>
                    <a:pt x="937" y="0"/>
                    <a:pt x="544" y="121"/>
                    <a:pt x="189" y="377"/>
                  </a:cubicBezTo>
                  <a:cubicBezTo>
                    <a:pt x="32" y="472"/>
                    <a:pt x="0" y="692"/>
                    <a:pt x="126" y="818"/>
                  </a:cubicBezTo>
                  <a:cubicBezTo>
                    <a:pt x="202" y="932"/>
                    <a:pt x="300" y="989"/>
                    <a:pt x="401" y="989"/>
                  </a:cubicBezTo>
                  <a:cubicBezTo>
                    <a:pt x="468" y="989"/>
                    <a:pt x="536" y="963"/>
                    <a:pt x="599" y="913"/>
                  </a:cubicBezTo>
                  <a:cubicBezTo>
                    <a:pt x="818" y="753"/>
                    <a:pt x="1075" y="669"/>
                    <a:pt x="1331" y="669"/>
                  </a:cubicBezTo>
                  <a:cubicBezTo>
                    <a:pt x="1479" y="669"/>
                    <a:pt x="1626" y="698"/>
                    <a:pt x="1764" y="755"/>
                  </a:cubicBezTo>
                  <a:cubicBezTo>
                    <a:pt x="2174" y="913"/>
                    <a:pt x="2457" y="1196"/>
                    <a:pt x="2520" y="1574"/>
                  </a:cubicBezTo>
                  <a:cubicBezTo>
                    <a:pt x="2646" y="1984"/>
                    <a:pt x="2520" y="2394"/>
                    <a:pt x="2300" y="2709"/>
                  </a:cubicBezTo>
                  <a:cubicBezTo>
                    <a:pt x="2174" y="2866"/>
                    <a:pt x="2205" y="3087"/>
                    <a:pt x="2331" y="3181"/>
                  </a:cubicBezTo>
                  <a:cubicBezTo>
                    <a:pt x="2394" y="3244"/>
                    <a:pt x="2489" y="3276"/>
                    <a:pt x="2520" y="3276"/>
                  </a:cubicBezTo>
                  <a:cubicBezTo>
                    <a:pt x="2646" y="3276"/>
                    <a:pt x="2709" y="3244"/>
                    <a:pt x="2804" y="3150"/>
                  </a:cubicBezTo>
                  <a:cubicBezTo>
                    <a:pt x="3182" y="2677"/>
                    <a:pt x="3308" y="2047"/>
                    <a:pt x="3151" y="1417"/>
                  </a:cubicBezTo>
                  <a:cubicBezTo>
                    <a:pt x="3119" y="818"/>
                    <a:pt x="2646" y="377"/>
                    <a:pt x="2048" y="125"/>
                  </a:cubicBezTo>
                  <a:cubicBezTo>
                    <a:pt x="1813" y="43"/>
                    <a:pt x="1573" y="0"/>
                    <a:pt x="133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24" name="Google Shape;7524;p51"/>
          <p:cNvGrpSpPr/>
          <p:nvPr/>
        </p:nvGrpSpPr>
        <p:grpSpPr>
          <a:xfrm>
            <a:off x="2709165" y="2559635"/>
            <a:ext cx="333105" cy="274332"/>
            <a:chOff x="-26986100" y="2735800"/>
            <a:chExt cx="294575" cy="242600"/>
          </a:xfrm>
          <a:solidFill>
            <a:srgbClr val="171536"/>
          </a:solidFill>
        </p:grpSpPr>
        <p:sp>
          <p:nvSpPr>
            <p:cNvPr id="7525" name="Google Shape;7525;p51"/>
            <p:cNvSpPr/>
            <p:nvPr/>
          </p:nvSpPr>
          <p:spPr>
            <a:xfrm>
              <a:off x="-26986100" y="2735800"/>
              <a:ext cx="294575" cy="242600"/>
            </a:xfrm>
            <a:custGeom>
              <a:avLst/>
              <a:gdLst/>
              <a:ahLst/>
              <a:cxnLst/>
              <a:rect l="l" t="t" r="r" b="b"/>
              <a:pathLst>
                <a:path w="11783" h="9704" extrusionOk="0">
                  <a:moveTo>
                    <a:pt x="3781" y="757"/>
                  </a:moveTo>
                  <a:cubicBezTo>
                    <a:pt x="3970" y="757"/>
                    <a:pt x="4127" y="914"/>
                    <a:pt x="4127" y="1103"/>
                  </a:cubicBezTo>
                  <a:lnTo>
                    <a:pt x="4127" y="1481"/>
                  </a:lnTo>
                  <a:lnTo>
                    <a:pt x="3434" y="1481"/>
                  </a:lnTo>
                  <a:lnTo>
                    <a:pt x="3434" y="1103"/>
                  </a:lnTo>
                  <a:cubicBezTo>
                    <a:pt x="3434" y="914"/>
                    <a:pt x="3592" y="757"/>
                    <a:pt x="3781" y="757"/>
                  </a:cubicBezTo>
                  <a:close/>
                  <a:moveTo>
                    <a:pt x="9137" y="2804"/>
                  </a:moveTo>
                  <a:cubicBezTo>
                    <a:pt x="9515" y="2836"/>
                    <a:pt x="9924" y="3088"/>
                    <a:pt x="10082" y="3466"/>
                  </a:cubicBezTo>
                  <a:lnTo>
                    <a:pt x="10932" y="5608"/>
                  </a:lnTo>
                  <a:lnTo>
                    <a:pt x="9357" y="5608"/>
                  </a:lnTo>
                  <a:cubicBezTo>
                    <a:pt x="9168" y="5608"/>
                    <a:pt x="9010" y="5451"/>
                    <a:pt x="9010" y="5262"/>
                  </a:cubicBezTo>
                  <a:lnTo>
                    <a:pt x="9010" y="2804"/>
                  </a:lnTo>
                  <a:close/>
                  <a:moveTo>
                    <a:pt x="6522" y="2143"/>
                  </a:moveTo>
                  <a:cubicBezTo>
                    <a:pt x="6742" y="2143"/>
                    <a:pt x="6900" y="2300"/>
                    <a:pt x="6900" y="2489"/>
                  </a:cubicBezTo>
                  <a:lnTo>
                    <a:pt x="6900" y="6301"/>
                  </a:lnTo>
                  <a:lnTo>
                    <a:pt x="630" y="6301"/>
                  </a:lnTo>
                  <a:lnTo>
                    <a:pt x="630" y="2489"/>
                  </a:lnTo>
                  <a:cubicBezTo>
                    <a:pt x="630" y="2300"/>
                    <a:pt x="788" y="2143"/>
                    <a:pt x="977" y="2143"/>
                  </a:cubicBezTo>
                  <a:close/>
                  <a:moveTo>
                    <a:pt x="6900" y="7026"/>
                  </a:moveTo>
                  <a:lnTo>
                    <a:pt x="6900" y="8412"/>
                  </a:lnTo>
                  <a:lnTo>
                    <a:pt x="3340" y="8412"/>
                  </a:lnTo>
                  <a:cubicBezTo>
                    <a:pt x="3182" y="8003"/>
                    <a:pt x="2836" y="7688"/>
                    <a:pt x="2363" y="7688"/>
                  </a:cubicBezTo>
                  <a:cubicBezTo>
                    <a:pt x="1890" y="7688"/>
                    <a:pt x="1544" y="7971"/>
                    <a:pt x="1386" y="8412"/>
                  </a:cubicBezTo>
                  <a:lnTo>
                    <a:pt x="977" y="8412"/>
                  </a:lnTo>
                  <a:cubicBezTo>
                    <a:pt x="788" y="8412"/>
                    <a:pt x="630" y="8255"/>
                    <a:pt x="630" y="8034"/>
                  </a:cubicBezTo>
                  <a:lnTo>
                    <a:pt x="630" y="7026"/>
                  </a:lnTo>
                  <a:close/>
                  <a:moveTo>
                    <a:pt x="8349" y="2836"/>
                  </a:moveTo>
                  <a:lnTo>
                    <a:pt x="8349" y="5293"/>
                  </a:lnTo>
                  <a:cubicBezTo>
                    <a:pt x="8349" y="5892"/>
                    <a:pt x="8821" y="6301"/>
                    <a:pt x="9357" y="6301"/>
                  </a:cubicBezTo>
                  <a:lnTo>
                    <a:pt x="11090" y="6301"/>
                  </a:lnTo>
                  <a:lnTo>
                    <a:pt x="11090" y="7026"/>
                  </a:lnTo>
                  <a:lnTo>
                    <a:pt x="10743" y="7026"/>
                  </a:lnTo>
                  <a:cubicBezTo>
                    <a:pt x="10554" y="7026"/>
                    <a:pt x="10397" y="7184"/>
                    <a:pt x="10397" y="7373"/>
                  </a:cubicBezTo>
                  <a:cubicBezTo>
                    <a:pt x="10397" y="7562"/>
                    <a:pt x="10554" y="7719"/>
                    <a:pt x="10743" y="7719"/>
                  </a:cubicBezTo>
                  <a:lnTo>
                    <a:pt x="11090" y="7719"/>
                  </a:lnTo>
                  <a:lnTo>
                    <a:pt x="11090" y="8097"/>
                  </a:lnTo>
                  <a:cubicBezTo>
                    <a:pt x="11090" y="8255"/>
                    <a:pt x="10932" y="8412"/>
                    <a:pt x="10743" y="8412"/>
                  </a:cubicBezTo>
                  <a:lnTo>
                    <a:pt x="10365" y="8412"/>
                  </a:lnTo>
                  <a:cubicBezTo>
                    <a:pt x="10208" y="8003"/>
                    <a:pt x="9830" y="7688"/>
                    <a:pt x="9357" y="7688"/>
                  </a:cubicBezTo>
                  <a:cubicBezTo>
                    <a:pt x="8947" y="7688"/>
                    <a:pt x="8538" y="7971"/>
                    <a:pt x="8380" y="8412"/>
                  </a:cubicBezTo>
                  <a:lnTo>
                    <a:pt x="7593" y="8412"/>
                  </a:lnTo>
                  <a:lnTo>
                    <a:pt x="7593" y="2836"/>
                  </a:lnTo>
                  <a:close/>
                  <a:moveTo>
                    <a:pt x="2363" y="8349"/>
                  </a:moveTo>
                  <a:cubicBezTo>
                    <a:pt x="2552" y="8349"/>
                    <a:pt x="2709" y="8507"/>
                    <a:pt x="2709" y="8727"/>
                  </a:cubicBezTo>
                  <a:cubicBezTo>
                    <a:pt x="2709" y="8916"/>
                    <a:pt x="2552" y="9074"/>
                    <a:pt x="2363" y="9074"/>
                  </a:cubicBezTo>
                  <a:cubicBezTo>
                    <a:pt x="2174" y="9074"/>
                    <a:pt x="2016" y="8916"/>
                    <a:pt x="2016" y="8727"/>
                  </a:cubicBezTo>
                  <a:cubicBezTo>
                    <a:pt x="2016" y="8507"/>
                    <a:pt x="2174" y="8349"/>
                    <a:pt x="2363" y="8349"/>
                  </a:cubicBezTo>
                  <a:close/>
                  <a:moveTo>
                    <a:pt x="9326" y="8349"/>
                  </a:moveTo>
                  <a:cubicBezTo>
                    <a:pt x="9515" y="8349"/>
                    <a:pt x="9672" y="8507"/>
                    <a:pt x="9672" y="8727"/>
                  </a:cubicBezTo>
                  <a:cubicBezTo>
                    <a:pt x="9672" y="8916"/>
                    <a:pt x="9515" y="9074"/>
                    <a:pt x="9326" y="9074"/>
                  </a:cubicBezTo>
                  <a:cubicBezTo>
                    <a:pt x="9137" y="9074"/>
                    <a:pt x="8979" y="8916"/>
                    <a:pt x="8979" y="8727"/>
                  </a:cubicBezTo>
                  <a:cubicBezTo>
                    <a:pt x="8979" y="8507"/>
                    <a:pt x="9137" y="8349"/>
                    <a:pt x="9326" y="8349"/>
                  </a:cubicBezTo>
                  <a:close/>
                  <a:moveTo>
                    <a:pt x="3781" y="1"/>
                  </a:moveTo>
                  <a:cubicBezTo>
                    <a:pt x="3182" y="1"/>
                    <a:pt x="2741" y="473"/>
                    <a:pt x="2741" y="1040"/>
                  </a:cubicBezTo>
                  <a:lnTo>
                    <a:pt x="2741" y="1387"/>
                  </a:lnTo>
                  <a:lnTo>
                    <a:pt x="1008" y="1387"/>
                  </a:lnTo>
                  <a:cubicBezTo>
                    <a:pt x="441" y="1387"/>
                    <a:pt x="0" y="1859"/>
                    <a:pt x="0" y="2395"/>
                  </a:cubicBezTo>
                  <a:lnTo>
                    <a:pt x="0" y="7971"/>
                  </a:lnTo>
                  <a:cubicBezTo>
                    <a:pt x="0" y="8538"/>
                    <a:pt x="473" y="8979"/>
                    <a:pt x="1008" y="8979"/>
                  </a:cubicBezTo>
                  <a:lnTo>
                    <a:pt x="1418" y="8979"/>
                  </a:lnTo>
                  <a:cubicBezTo>
                    <a:pt x="1575" y="9389"/>
                    <a:pt x="1922" y="9704"/>
                    <a:pt x="2394" y="9704"/>
                  </a:cubicBezTo>
                  <a:cubicBezTo>
                    <a:pt x="2867" y="9704"/>
                    <a:pt x="3214" y="9420"/>
                    <a:pt x="3371" y="8979"/>
                  </a:cubicBezTo>
                  <a:lnTo>
                    <a:pt x="8380" y="8979"/>
                  </a:lnTo>
                  <a:cubicBezTo>
                    <a:pt x="8538" y="9389"/>
                    <a:pt x="8916" y="9704"/>
                    <a:pt x="9389" y="9704"/>
                  </a:cubicBezTo>
                  <a:cubicBezTo>
                    <a:pt x="9798" y="9704"/>
                    <a:pt x="10208" y="9420"/>
                    <a:pt x="10365" y="8979"/>
                  </a:cubicBezTo>
                  <a:lnTo>
                    <a:pt x="10743" y="8979"/>
                  </a:lnTo>
                  <a:cubicBezTo>
                    <a:pt x="11342" y="8979"/>
                    <a:pt x="11783" y="8507"/>
                    <a:pt x="11783" y="7971"/>
                  </a:cubicBezTo>
                  <a:lnTo>
                    <a:pt x="11783" y="6144"/>
                  </a:lnTo>
                  <a:cubicBezTo>
                    <a:pt x="11783" y="6112"/>
                    <a:pt x="11783" y="5986"/>
                    <a:pt x="11720" y="5892"/>
                  </a:cubicBezTo>
                  <a:cubicBezTo>
                    <a:pt x="11688" y="5766"/>
                    <a:pt x="11688" y="5671"/>
                    <a:pt x="11657" y="5577"/>
                  </a:cubicBezTo>
                  <a:lnTo>
                    <a:pt x="10712" y="3214"/>
                  </a:lnTo>
                  <a:cubicBezTo>
                    <a:pt x="10428" y="2521"/>
                    <a:pt x="9798" y="2080"/>
                    <a:pt x="9105" y="2080"/>
                  </a:cubicBezTo>
                  <a:lnTo>
                    <a:pt x="7530" y="2080"/>
                  </a:lnTo>
                  <a:cubicBezTo>
                    <a:pt x="7372" y="1702"/>
                    <a:pt x="6994" y="1387"/>
                    <a:pt x="6522" y="1387"/>
                  </a:cubicBezTo>
                  <a:lnTo>
                    <a:pt x="4789" y="1387"/>
                  </a:lnTo>
                  <a:lnTo>
                    <a:pt x="4789" y="1040"/>
                  </a:lnTo>
                  <a:cubicBezTo>
                    <a:pt x="4789" y="442"/>
                    <a:pt x="4316" y="1"/>
                    <a:pt x="378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6" name="Google Shape;7526;p51"/>
            <p:cNvSpPr/>
            <p:nvPr/>
          </p:nvSpPr>
          <p:spPr>
            <a:xfrm>
              <a:off x="-26927050" y="2805900"/>
              <a:ext cx="70925" cy="70900"/>
            </a:xfrm>
            <a:custGeom>
              <a:avLst/>
              <a:gdLst/>
              <a:ahLst/>
              <a:cxnLst/>
              <a:rect l="l" t="t" r="r" b="b"/>
              <a:pathLst>
                <a:path w="2837" h="2836" extrusionOk="0">
                  <a:moveTo>
                    <a:pt x="1419" y="0"/>
                  </a:moveTo>
                  <a:cubicBezTo>
                    <a:pt x="1230" y="0"/>
                    <a:pt x="1072" y="158"/>
                    <a:pt x="1072" y="347"/>
                  </a:cubicBezTo>
                  <a:lnTo>
                    <a:pt x="1072" y="1072"/>
                  </a:lnTo>
                  <a:lnTo>
                    <a:pt x="347" y="1072"/>
                  </a:lnTo>
                  <a:cubicBezTo>
                    <a:pt x="158" y="1072"/>
                    <a:pt x="1" y="1229"/>
                    <a:pt x="1" y="1418"/>
                  </a:cubicBezTo>
                  <a:cubicBezTo>
                    <a:pt x="1" y="1607"/>
                    <a:pt x="158" y="1765"/>
                    <a:pt x="347" y="1765"/>
                  </a:cubicBezTo>
                  <a:lnTo>
                    <a:pt x="1072" y="1765"/>
                  </a:lnTo>
                  <a:lnTo>
                    <a:pt x="1072" y="2489"/>
                  </a:lnTo>
                  <a:cubicBezTo>
                    <a:pt x="1072" y="2678"/>
                    <a:pt x="1230" y="2836"/>
                    <a:pt x="1419" y="2836"/>
                  </a:cubicBezTo>
                  <a:cubicBezTo>
                    <a:pt x="1608" y="2836"/>
                    <a:pt x="1765" y="2678"/>
                    <a:pt x="1765" y="2489"/>
                  </a:cubicBezTo>
                  <a:lnTo>
                    <a:pt x="1765" y="1765"/>
                  </a:lnTo>
                  <a:lnTo>
                    <a:pt x="2490" y="1765"/>
                  </a:lnTo>
                  <a:cubicBezTo>
                    <a:pt x="2679" y="1765"/>
                    <a:pt x="2836" y="1607"/>
                    <a:pt x="2836" y="1418"/>
                  </a:cubicBezTo>
                  <a:cubicBezTo>
                    <a:pt x="2836" y="1229"/>
                    <a:pt x="2679" y="1072"/>
                    <a:pt x="2490" y="1072"/>
                  </a:cubicBezTo>
                  <a:lnTo>
                    <a:pt x="1765" y="1072"/>
                  </a:lnTo>
                  <a:lnTo>
                    <a:pt x="1765" y="347"/>
                  </a:lnTo>
                  <a:cubicBezTo>
                    <a:pt x="1765" y="158"/>
                    <a:pt x="1608" y="0"/>
                    <a:pt x="14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527" name="Google Shape;7527;p51"/>
          <p:cNvSpPr/>
          <p:nvPr/>
        </p:nvSpPr>
        <p:spPr>
          <a:xfrm>
            <a:off x="4817871" y="1689457"/>
            <a:ext cx="334010" cy="334010"/>
          </a:xfrm>
          <a:custGeom>
            <a:avLst/>
            <a:gdLst/>
            <a:ahLst/>
            <a:cxnLst/>
            <a:rect l="l" t="t" r="r" b="b"/>
            <a:pathLst>
              <a:path w="11815" h="11815" extrusionOk="0">
                <a:moveTo>
                  <a:pt x="6270" y="662"/>
                </a:moveTo>
                <a:lnTo>
                  <a:pt x="6270" y="2048"/>
                </a:lnTo>
                <a:cubicBezTo>
                  <a:pt x="6270" y="2678"/>
                  <a:pt x="6616" y="3245"/>
                  <a:pt x="7247" y="3497"/>
                </a:cubicBezTo>
                <a:cubicBezTo>
                  <a:pt x="7467" y="3623"/>
                  <a:pt x="7625" y="3875"/>
                  <a:pt x="7625" y="4127"/>
                </a:cubicBezTo>
                <a:cubicBezTo>
                  <a:pt x="7625" y="4537"/>
                  <a:pt x="7310" y="4852"/>
                  <a:pt x="6931" y="4852"/>
                </a:cubicBezTo>
                <a:cubicBezTo>
                  <a:pt x="6711" y="4852"/>
                  <a:pt x="6522" y="4758"/>
                  <a:pt x="6396" y="4600"/>
                </a:cubicBezTo>
                <a:cubicBezTo>
                  <a:pt x="6301" y="4443"/>
                  <a:pt x="6081" y="4380"/>
                  <a:pt x="5892" y="4380"/>
                </a:cubicBezTo>
                <a:cubicBezTo>
                  <a:pt x="5703" y="4380"/>
                  <a:pt x="5514" y="4443"/>
                  <a:pt x="5388" y="4600"/>
                </a:cubicBezTo>
                <a:cubicBezTo>
                  <a:pt x="5262" y="4758"/>
                  <a:pt x="5073" y="4852"/>
                  <a:pt x="4884" y="4852"/>
                </a:cubicBezTo>
                <a:cubicBezTo>
                  <a:pt x="4663" y="4852"/>
                  <a:pt x="4474" y="4758"/>
                  <a:pt x="4348" y="4600"/>
                </a:cubicBezTo>
                <a:cubicBezTo>
                  <a:pt x="4254" y="4443"/>
                  <a:pt x="4159" y="4285"/>
                  <a:pt x="4159" y="4096"/>
                </a:cubicBezTo>
                <a:cubicBezTo>
                  <a:pt x="4159" y="3875"/>
                  <a:pt x="4348" y="3623"/>
                  <a:pt x="4600" y="3497"/>
                </a:cubicBezTo>
                <a:cubicBezTo>
                  <a:pt x="5136" y="3277"/>
                  <a:pt x="5545" y="2647"/>
                  <a:pt x="5545" y="1922"/>
                </a:cubicBezTo>
                <a:lnTo>
                  <a:pt x="5545" y="662"/>
                </a:lnTo>
                <a:close/>
                <a:moveTo>
                  <a:pt x="6963" y="788"/>
                </a:moveTo>
                <a:cubicBezTo>
                  <a:pt x="7940" y="977"/>
                  <a:pt x="8885" y="1513"/>
                  <a:pt x="9609" y="2206"/>
                </a:cubicBezTo>
                <a:cubicBezTo>
                  <a:pt x="10586" y="3182"/>
                  <a:pt x="11153" y="4506"/>
                  <a:pt x="11153" y="5923"/>
                </a:cubicBezTo>
                <a:cubicBezTo>
                  <a:pt x="11122" y="7278"/>
                  <a:pt x="10586" y="8633"/>
                  <a:pt x="9609" y="9609"/>
                </a:cubicBezTo>
                <a:cubicBezTo>
                  <a:pt x="8853" y="10365"/>
                  <a:pt x="7940" y="10838"/>
                  <a:pt x="6963" y="11027"/>
                </a:cubicBezTo>
                <a:lnTo>
                  <a:pt x="6963" y="9735"/>
                </a:lnTo>
                <a:cubicBezTo>
                  <a:pt x="6963" y="9357"/>
                  <a:pt x="7215" y="9074"/>
                  <a:pt x="7562" y="8916"/>
                </a:cubicBezTo>
                <a:cubicBezTo>
                  <a:pt x="8034" y="8664"/>
                  <a:pt x="8349" y="8192"/>
                  <a:pt x="8349" y="7656"/>
                </a:cubicBezTo>
                <a:cubicBezTo>
                  <a:pt x="8349" y="6900"/>
                  <a:pt x="7719" y="6270"/>
                  <a:pt x="6963" y="6270"/>
                </a:cubicBezTo>
                <a:cubicBezTo>
                  <a:pt x="6585" y="6270"/>
                  <a:pt x="6175" y="6427"/>
                  <a:pt x="5955" y="6742"/>
                </a:cubicBezTo>
                <a:cubicBezTo>
                  <a:pt x="5671" y="6427"/>
                  <a:pt x="5325" y="6270"/>
                  <a:pt x="4915" y="6270"/>
                </a:cubicBezTo>
                <a:cubicBezTo>
                  <a:pt x="4537" y="6270"/>
                  <a:pt x="4159" y="6427"/>
                  <a:pt x="3907" y="6711"/>
                </a:cubicBezTo>
                <a:cubicBezTo>
                  <a:pt x="3623" y="6963"/>
                  <a:pt x="3497" y="7372"/>
                  <a:pt x="3529" y="7751"/>
                </a:cubicBezTo>
                <a:cubicBezTo>
                  <a:pt x="3592" y="8286"/>
                  <a:pt x="3907" y="8696"/>
                  <a:pt x="4380" y="8948"/>
                </a:cubicBezTo>
                <a:cubicBezTo>
                  <a:pt x="4695" y="9105"/>
                  <a:pt x="4915" y="9483"/>
                  <a:pt x="4915" y="9924"/>
                </a:cubicBezTo>
                <a:lnTo>
                  <a:pt x="4915" y="11059"/>
                </a:lnTo>
                <a:cubicBezTo>
                  <a:pt x="3939" y="10870"/>
                  <a:pt x="2993" y="10365"/>
                  <a:pt x="2269" y="9641"/>
                </a:cubicBezTo>
                <a:cubicBezTo>
                  <a:pt x="1292" y="8664"/>
                  <a:pt x="757" y="7372"/>
                  <a:pt x="757" y="5955"/>
                </a:cubicBezTo>
                <a:cubicBezTo>
                  <a:pt x="757" y="4569"/>
                  <a:pt x="1292" y="3214"/>
                  <a:pt x="2269" y="2237"/>
                </a:cubicBezTo>
                <a:cubicBezTo>
                  <a:pt x="3025" y="1481"/>
                  <a:pt x="3939" y="1040"/>
                  <a:pt x="4915" y="819"/>
                </a:cubicBezTo>
                <a:lnTo>
                  <a:pt x="4915" y="1985"/>
                </a:lnTo>
                <a:cubicBezTo>
                  <a:pt x="4915" y="2395"/>
                  <a:pt x="4695" y="2804"/>
                  <a:pt x="4380" y="2962"/>
                </a:cubicBezTo>
                <a:cubicBezTo>
                  <a:pt x="3907" y="3151"/>
                  <a:pt x="3592" y="3623"/>
                  <a:pt x="3529" y="4127"/>
                </a:cubicBezTo>
                <a:cubicBezTo>
                  <a:pt x="3497" y="4537"/>
                  <a:pt x="3655" y="4884"/>
                  <a:pt x="3907" y="5199"/>
                </a:cubicBezTo>
                <a:cubicBezTo>
                  <a:pt x="4159" y="5482"/>
                  <a:pt x="4537" y="5640"/>
                  <a:pt x="4915" y="5640"/>
                </a:cubicBezTo>
                <a:cubicBezTo>
                  <a:pt x="5325" y="5640"/>
                  <a:pt x="5703" y="5482"/>
                  <a:pt x="5955" y="5167"/>
                </a:cubicBezTo>
                <a:cubicBezTo>
                  <a:pt x="6207" y="5482"/>
                  <a:pt x="6585" y="5640"/>
                  <a:pt x="6963" y="5640"/>
                </a:cubicBezTo>
                <a:cubicBezTo>
                  <a:pt x="7719" y="5640"/>
                  <a:pt x="8349" y="5010"/>
                  <a:pt x="8349" y="4253"/>
                </a:cubicBezTo>
                <a:cubicBezTo>
                  <a:pt x="8349" y="3749"/>
                  <a:pt x="8034" y="3245"/>
                  <a:pt x="7562" y="2993"/>
                </a:cubicBezTo>
                <a:cubicBezTo>
                  <a:pt x="7152" y="2804"/>
                  <a:pt x="6963" y="2489"/>
                  <a:pt x="6963" y="2174"/>
                </a:cubicBezTo>
                <a:lnTo>
                  <a:pt x="6963" y="788"/>
                </a:lnTo>
                <a:close/>
                <a:moveTo>
                  <a:pt x="6931" y="6900"/>
                </a:moveTo>
                <a:cubicBezTo>
                  <a:pt x="7310" y="6900"/>
                  <a:pt x="7625" y="7215"/>
                  <a:pt x="7625" y="7593"/>
                </a:cubicBezTo>
                <a:cubicBezTo>
                  <a:pt x="7625" y="7877"/>
                  <a:pt x="7467" y="8129"/>
                  <a:pt x="7247" y="8223"/>
                </a:cubicBezTo>
                <a:cubicBezTo>
                  <a:pt x="6616" y="8538"/>
                  <a:pt x="6270" y="9105"/>
                  <a:pt x="6270" y="9735"/>
                </a:cubicBezTo>
                <a:lnTo>
                  <a:pt x="6270" y="11090"/>
                </a:lnTo>
                <a:lnTo>
                  <a:pt x="5545" y="11090"/>
                </a:lnTo>
                <a:lnTo>
                  <a:pt x="5545" y="9861"/>
                </a:lnTo>
                <a:cubicBezTo>
                  <a:pt x="5545" y="9137"/>
                  <a:pt x="5136" y="8507"/>
                  <a:pt x="4600" y="8223"/>
                </a:cubicBezTo>
                <a:cubicBezTo>
                  <a:pt x="4348" y="8129"/>
                  <a:pt x="4191" y="7877"/>
                  <a:pt x="4159" y="7656"/>
                </a:cubicBezTo>
                <a:cubicBezTo>
                  <a:pt x="4159" y="7435"/>
                  <a:pt x="4191" y="7246"/>
                  <a:pt x="4348" y="7120"/>
                </a:cubicBezTo>
                <a:cubicBezTo>
                  <a:pt x="4474" y="6963"/>
                  <a:pt x="4695" y="6900"/>
                  <a:pt x="4884" y="6900"/>
                </a:cubicBezTo>
                <a:cubicBezTo>
                  <a:pt x="5073" y="6900"/>
                  <a:pt x="5262" y="6963"/>
                  <a:pt x="5388" y="7120"/>
                </a:cubicBezTo>
                <a:cubicBezTo>
                  <a:pt x="5514" y="7278"/>
                  <a:pt x="5703" y="7372"/>
                  <a:pt x="5892" y="7372"/>
                </a:cubicBezTo>
                <a:cubicBezTo>
                  <a:pt x="6112" y="7372"/>
                  <a:pt x="6301" y="7278"/>
                  <a:pt x="6427" y="7120"/>
                </a:cubicBezTo>
                <a:cubicBezTo>
                  <a:pt x="6522" y="6963"/>
                  <a:pt x="6742" y="6900"/>
                  <a:pt x="6931" y="6900"/>
                </a:cubicBezTo>
                <a:close/>
                <a:moveTo>
                  <a:pt x="5892" y="0"/>
                </a:moveTo>
                <a:cubicBezTo>
                  <a:pt x="4317" y="0"/>
                  <a:pt x="2836" y="630"/>
                  <a:pt x="1733" y="1733"/>
                </a:cubicBezTo>
                <a:cubicBezTo>
                  <a:pt x="630" y="2836"/>
                  <a:pt x="0" y="4348"/>
                  <a:pt x="0" y="5923"/>
                </a:cubicBezTo>
                <a:cubicBezTo>
                  <a:pt x="0" y="7498"/>
                  <a:pt x="630" y="8979"/>
                  <a:pt x="1733" y="10082"/>
                </a:cubicBezTo>
                <a:cubicBezTo>
                  <a:pt x="2836" y="11185"/>
                  <a:pt x="4317" y="11815"/>
                  <a:pt x="5892" y="11815"/>
                </a:cubicBezTo>
                <a:cubicBezTo>
                  <a:pt x="7467" y="11815"/>
                  <a:pt x="8979" y="11185"/>
                  <a:pt x="10082" y="10082"/>
                </a:cubicBezTo>
                <a:cubicBezTo>
                  <a:pt x="11185" y="8979"/>
                  <a:pt x="11815" y="7498"/>
                  <a:pt x="11815" y="5923"/>
                </a:cubicBezTo>
                <a:cubicBezTo>
                  <a:pt x="11815" y="4348"/>
                  <a:pt x="11216" y="2836"/>
                  <a:pt x="10082" y="1733"/>
                </a:cubicBezTo>
                <a:cubicBezTo>
                  <a:pt x="8979" y="630"/>
                  <a:pt x="7467" y="0"/>
                  <a:pt x="5892" y="0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528" name="Google Shape;7528;p51"/>
          <p:cNvGrpSpPr/>
          <p:nvPr/>
        </p:nvGrpSpPr>
        <p:grpSpPr>
          <a:xfrm>
            <a:off x="4817616" y="2112093"/>
            <a:ext cx="334010" cy="334886"/>
            <a:chOff x="-25104475" y="2340425"/>
            <a:chExt cx="295375" cy="296150"/>
          </a:xfrm>
          <a:solidFill>
            <a:srgbClr val="171536"/>
          </a:solidFill>
        </p:grpSpPr>
        <p:sp>
          <p:nvSpPr>
            <p:cNvPr id="7529" name="Google Shape;7529;p51"/>
            <p:cNvSpPr/>
            <p:nvPr/>
          </p:nvSpPr>
          <p:spPr>
            <a:xfrm>
              <a:off x="-25104475" y="2340425"/>
              <a:ext cx="225275" cy="296150"/>
            </a:xfrm>
            <a:custGeom>
              <a:avLst/>
              <a:gdLst/>
              <a:ahLst/>
              <a:cxnLst/>
              <a:rect l="l" t="t" r="r" b="b"/>
              <a:pathLst>
                <a:path w="9011" h="11846" extrusionOk="0">
                  <a:moveTo>
                    <a:pt x="4474" y="693"/>
                  </a:moveTo>
                  <a:cubicBezTo>
                    <a:pt x="5041" y="693"/>
                    <a:pt x="5514" y="1166"/>
                    <a:pt x="5514" y="1733"/>
                  </a:cubicBezTo>
                  <a:cubicBezTo>
                    <a:pt x="5514" y="1922"/>
                    <a:pt x="5671" y="2079"/>
                    <a:pt x="5860" y="2079"/>
                  </a:cubicBezTo>
                  <a:lnTo>
                    <a:pt x="6585" y="2079"/>
                  </a:lnTo>
                  <a:cubicBezTo>
                    <a:pt x="6774" y="2079"/>
                    <a:pt x="6931" y="2237"/>
                    <a:pt x="6931" y="2426"/>
                  </a:cubicBezTo>
                  <a:lnTo>
                    <a:pt x="6931" y="2804"/>
                  </a:lnTo>
                  <a:lnTo>
                    <a:pt x="2080" y="2804"/>
                  </a:lnTo>
                  <a:lnTo>
                    <a:pt x="2080" y="2426"/>
                  </a:lnTo>
                  <a:cubicBezTo>
                    <a:pt x="2048" y="2237"/>
                    <a:pt x="2206" y="2079"/>
                    <a:pt x="2395" y="2079"/>
                  </a:cubicBezTo>
                  <a:lnTo>
                    <a:pt x="3119" y="2079"/>
                  </a:lnTo>
                  <a:cubicBezTo>
                    <a:pt x="3308" y="2079"/>
                    <a:pt x="3466" y="1922"/>
                    <a:pt x="3466" y="1733"/>
                  </a:cubicBezTo>
                  <a:cubicBezTo>
                    <a:pt x="3466" y="1134"/>
                    <a:pt x="3939" y="693"/>
                    <a:pt x="4474" y="693"/>
                  </a:cubicBezTo>
                  <a:close/>
                  <a:moveTo>
                    <a:pt x="8003" y="2804"/>
                  </a:moveTo>
                  <a:cubicBezTo>
                    <a:pt x="8192" y="2804"/>
                    <a:pt x="8349" y="2962"/>
                    <a:pt x="8349" y="3151"/>
                  </a:cubicBezTo>
                  <a:lnTo>
                    <a:pt x="8349" y="10838"/>
                  </a:lnTo>
                  <a:lnTo>
                    <a:pt x="8286" y="10838"/>
                  </a:lnTo>
                  <a:cubicBezTo>
                    <a:pt x="8286" y="11027"/>
                    <a:pt x="8129" y="11184"/>
                    <a:pt x="7940" y="11184"/>
                  </a:cubicBezTo>
                  <a:lnTo>
                    <a:pt x="1009" y="11184"/>
                  </a:lnTo>
                  <a:cubicBezTo>
                    <a:pt x="820" y="11184"/>
                    <a:pt x="662" y="11027"/>
                    <a:pt x="662" y="10838"/>
                  </a:cubicBezTo>
                  <a:lnTo>
                    <a:pt x="662" y="3151"/>
                  </a:lnTo>
                  <a:cubicBezTo>
                    <a:pt x="662" y="2962"/>
                    <a:pt x="820" y="2804"/>
                    <a:pt x="1009" y="2804"/>
                  </a:cubicBezTo>
                  <a:lnTo>
                    <a:pt x="1355" y="2804"/>
                  </a:lnTo>
                  <a:lnTo>
                    <a:pt x="1355" y="3151"/>
                  </a:lnTo>
                  <a:cubicBezTo>
                    <a:pt x="1355" y="3340"/>
                    <a:pt x="1544" y="3497"/>
                    <a:pt x="1733" y="3497"/>
                  </a:cubicBezTo>
                  <a:lnTo>
                    <a:pt x="7278" y="3497"/>
                  </a:lnTo>
                  <a:cubicBezTo>
                    <a:pt x="7467" y="3497"/>
                    <a:pt x="7625" y="3340"/>
                    <a:pt x="7625" y="3151"/>
                  </a:cubicBezTo>
                  <a:lnTo>
                    <a:pt x="7625" y="2804"/>
                  </a:lnTo>
                  <a:close/>
                  <a:moveTo>
                    <a:pt x="4474" y="0"/>
                  </a:moveTo>
                  <a:cubicBezTo>
                    <a:pt x="3655" y="0"/>
                    <a:pt x="2930" y="599"/>
                    <a:pt x="2773" y="1386"/>
                  </a:cubicBezTo>
                  <a:lnTo>
                    <a:pt x="2395" y="1386"/>
                  </a:lnTo>
                  <a:cubicBezTo>
                    <a:pt x="1954" y="1386"/>
                    <a:pt x="1576" y="1638"/>
                    <a:pt x="1418" y="2079"/>
                  </a:cubicBezTo>
                  <a:lnTo>
                    <a:pt x="1009" y="2079"/>
                  </a:lnTo>
                  <a:cubicBezTo>
                    <a:pt x="410" y="2079"/>
                    <a:pt x="0" y="2552"/>
                    <a:pt x="0" y="3119"/>
                  </a:cubicBezTo>
                  <a:lnTo>
                    <a:pt x="0" y="10838"/>
                  </a:lnTo>
                  <a:cubicBezTo>
                    <a:pt x="0" y="11405"/>
                    <a:pt x="473" y="11846"/>
                    <a:pt x="1009" y="11846"/>
                  </a:cubicBezTo>
                  <a:lnTo>
                    <a:pt x="7940" y="11846"/>
                  </a:lnTo>
                  <a:cubicBezTo>
                    <a:pt x="8538" y="11846"/>
                    <a:pt x="8979" y="11373"/>
                    <a:pt x="8979" y="10838"/>
                  </a:cubicBezTo>
                  <a:lnTo>
                    <a:pt x="8979" y="3151"/>
                  </a:lnTo>
                  <a:cubicBezTo>
                    <a:pt x="9011" y="2552"/>
                    <a:pt x="8538" y="2079"/>
                    <a:pt x="7940" y="2079"/>
                  </a:cubicBezTo>
                  <a:lnTo>
                    <a:pt x="7562" y="2079"/>
                  </a:lnTo>
                  <a:cubicBezTo>
                    <a:pt x="7404" y="1701"/>
                    <a:pt x="7026" y="1386"/>
                    <a:pt x="6553" y="1386"/>
                  </a:cubicBezTo>
                  <a:lnTo>
                    <a:pt x="6175" y="1386"/>
                  </a:lnTo>
                  <a:cubicBezTo>
                    <a:pt x="6018" y="599"/>
                    <a:pt x="5293" y="0"/>
                    <a:pt x="44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0" name="Google Shape;7530;p51"/>
            <p:cNvSpPr/>
            <p:nvPr/>
          </p:nvSpPr>
          <p:spPr>
            <a:xfrm>
              <a:off x="-25001300" y="2375075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cubicBezTo>
                    <a:pt x="568" y="693"/>
                    <a:pt x="725" y="536"/>
                    <a:pt x="725" y="347"/>
                  </a:cubicBezTo>
                  <a:cubicBezTo>
                    <a:pt x="725" y="158"/>
                    <a:pt x="568" y="0"/>
                    <a:pt x="3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1" name="Google Shape;7531;p51"/>
            <p:cNvSpPr/>
            <p:nvPr/>
          </p:nvSpPr>
          <p:spPr>
            <a:xfrm>
              <a:off x="-25070600" y="2444375"/>
              <a:ext cx="87450" cy="86675"/>
            </a:xfrm>
            <a:custGeom>
              <a:avLst/>
              <a:gdLst/>
              <a:ahLst/>
              <a:cxnLst/>
              <a:rect l="l" t="t" r="r" b="b"/>
              <a:pathLst>
                <a:path w="3498" h="3467" extrusionOk="0">
                  <a:moveTo>
                    <a:pt x="2773" y="725"/>
                  </a:moveTo>
                  <a:lnTo>
                    <a:pt x="2773" y="2805"/>
                  </a:lnTo>
                  <a:lnTo>
                    <a:pt x="693" y="2805"/>
                  </a:lnTo>
                  <a:lnTo>
                    <a:pt x="693" y="725"/>
                  </a:lnTo>
                  <a:close/>
                  <a:moveTo>
                    <a:pt x="378" y="1"/>
                  </a:moveTo>
                  <a:cubicBezTo>
                    <a:pt x="189" y="1"/>
                    <a:pt x="0" y="158"/>
                    <a:pt x="0" y="379"/>
                  </a:cubicBezTo>
                  <a:lnTo>
                    <a:pt x="0" y="3120"/>
                  </a:lnTo>
                  <a:cubicBezTo>
                    <a:pt x="0" y="3309"/>
                    <a:pt x="189" y="3466"/>
                    <a:pt x="378" y="3466"/>
                  </a:cubicBezTo>
                  <a:lnTo>
                    <a:pt x="3119" y="3466"/>
                  </a:lnTo>
                  <a:cubicBezTo>
                    <a:pt x="3340" y="3466"/>
                    <a:pt x="3497" y="3309"/>
                    <a:pt x="3497" y="3120"/>
                  </a:cubicBezTo>
                  <a:lnTo>
                    <a:pt x="3497" y="379"/>
                  </a:lnTo>
                  <a:cubicBezTo>
                    <a:pt x="3497" y="158"/>
                    <a:pt x="3340" y="1"/>
                    <a:pt x="311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2" name="Google Shape;7532;p51"/>
            <p:cNvSpPr/>
            <p:nvPr/>
          </p:nvSpPr>
          <p:spPr>
            <a:xfrm>
              <a:off x="-24966650" y="2479025"/>
              <a:ext cx="52025" cy="18150"/>
            </a:xfrm>
            <a:custGeom>
              <a:avLst/>
              <a:gdLst/>
              <a:ahLst/>
              <a:cxnLst/>
              <a:rect l="l" t="t" r="r" b="b"/>
              <a:pathLst>
                <a:path w="2081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6"/>
                    <a:pt x="347" y="726"/>
                  </a:cubicBezTo>
                  <a:lnTo>
                    <a:pt x="1734" y="726"/>
                  </a:lnTo>
                  <a:cubicBezTo>
                    <a:pt x="1923" y="726"/>
                    <a:pt x="2080" y="568"/>
                    <a:pt x="2080" y="347"/>
                  </a:cubicBezTo>
                  <a:cubicBezTo>
                    <a:pt x="2080" y="158"/>
                    <a:pt x="1923" y="1"/>
                    <a:pt x="173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3" name="Google Shape;7533;p51"/>
            <p:cNvSpPr/>
            <p:nvPr/>
          </p:nvSpPr>
          <p:spPr>
            <a:xfrm>
              <a:off x="-24966650" y="2444375"/>
              <a:ext cx="52025" cy="18150"/>
            </a:xfrm>
            <a:custGeom>
              <a:avLst/>
              <a:gdLst/>
              <a:ahLst/>
              <a:cxnLst/>
              <a:rect l="l" t="t" r="r" b="b"/>
              <a:pathLst>
                <a:path w="2081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1734" y="725"/>
                  </a:lnTo>
                  <a:cubicBezTo>
                    <a:pt x="1923" y="725"/>
                    <a:pt x="2080" y="568"/>
                    <a:pt x="2080" y="379"/>
                  </a:cubicBezTo>
                  <a:cubicBezTo>
                    <a:pt x="2080" y="158"/>
                    <a:pt x="1923" y="1"/>
                    <a:pt x="173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4" name="Google Shape;7534;p51"/>
            <p:cNvSpPr/>
            <p:nvPr/>
          </p:nvSpPr>
          <p:spPr>
            <a:xfrm>
              <a:off x="-24966650" y="2513700"/>
              <a:ext cx="52025" cy="17350"/>
            </a:xfrm>
            <a:custGeom>
              <a:avLst/>
              <a:gdLst/>
              <a:ahLst/>
              <a:cxnLst/>
              <a:rect l="l" t="t" r="r" b="b"/>
              <a:pathLst>
                <a:path w="2081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lnTo>
                    <a:pt x="1734" y="693"/>
                  </a:lnTo>
                  <a:cubicBezTo>
                    <a:pt x="1923" y="693"/>
                    <a:pt x="2080" y="536"/>
                    <a:pt x="2080" y="347"/>
                  </a:cubicBezTo>
                  <a:cubicBezTo>
                    <a:pt x="2080" y="158"/>
                    <a:pt x="1923" y="0"/>
                    <a:pt x="173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5" name="Google Shape;7535;p51"/>
            <p:cNvSpPr/>
            <p:nvPr/>
          </p:nvSpPr>
          <p:spPr>
            <a:xfrm>
              <a:off x="-25071400" y="2549125"/>
              <a:ext cx="156775" cy="17350"/>
            </a:xfrm>
            <a:custGeom>
              <a:avLst/>
              <a:gdLst/>
              <a:ahLst/>
              <a:cxnLst/>
              <a:rect l="l" t="t" r="r" b="b"/>
              <a:pathLst>
                <a:path w="6271" h="694" extrusionOk="0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79" y="694"/>
                  </a:cubicBezTo>
                  <a:lnTo>
                    <a:pt x="5924" y="694"/>
                  </a:lnTo>
                  <a:cubicBezTo>
                    <a:pt x="6113" y="694"/>
                    <a:pt x="6270" y="536"/>
                    <a:pt x="6270" y="347"/>
                  </a:cubicBezTo>
                  <a:cubicBezTo>
                    <a:pt x="6270" y="158"/>
                    <a:pt x="6113" y="1"/>
                    <a:pt x="592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6" name="Google Shape;7536;p51"/>
            <p:cNvSpPr/>
            <p:nvPr/>
          </p:nvSpPr>
          <p:spPr>
            <a:xfrm>
              <a:off x="-25071400" y="2583800"/>
              <a:ext cx="156775" cy="17350"/>
            </a:xfrm>
            <a:custGeom>
              <a:avLst/>
              <a:gdLst/>
              <a:ahLst/>
              <a:cxnLst/>
              <a:rect l="l" t="t" r="r" b="b"/>
              <a:pathLst>
                <a:path w="6271" h="694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79" y="693"/>
                  </a:cubicBezTo>
                  <a:lnTo>
                    <a:pt x="5924" y="693"/>
                  </a:lnTo>
                  <a:cubicBezTo>
                    <a:pt x="6113" y="693"/>
                    <a:pt x="6270" y="536"/>
                    <a:pt x="6270" y="347"/>
                  </a:cubicBezTo>
                  <a:cubicBezTo>
                    <a:pt x="6270" y="158"/>
                    <a:pt x="6113" y="0"/>
                    <a:pt x="59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7" name="Google Shape;7537;p51"/>
            <p:cNvSpPr/>
            <p:nvPr/>
          </p:nvSpPr>
          <p:spPr>
            <a:xfrm>
              <a:off x="-24862675" y="2375850"/>
              <a:ext cx="53575" cy="260725"/>
            </a:xfrm>
            <a:custGeom>
              <a:avLst/>
              <a:gdLst/>
              <a:ahLst/>
              <a:cxnLst/>
              <a:rect l="l" t="t" r="r" b="b"/>
              <a:pathLst>
                <a:path w="2143" h="10429" extrusionOk="0">
                  <a:moveTo>
                    <a:pt x="1103" y="1103"/>
                  </a:moveTo>
                  <a:lnTo>
                    <a:pt x="1481" y="1797"/>
                  </a:lnTo>
                  <a:lnTo>
                    <a:pt x="1481" y="7625"/>
                  </a:lnTo>
                  <a:lnTo>
                    <a:pt x="757" y="7625"/>
                  </a:lnTo>
                  <a:lnTo>
                    <a:pt x="757" y="1797"/>
                  </a:lnTo>
                  <a:lnTo>
                    <a:pt x="1103" y="1103"/>
                  </a:lnTo>
                  <a:close/>
                  <a:moveTo>
                    <a:pt x="1481" y="8255"/>
                  </a:moveTo>
                  <a:lnTo>
                    <a:pt x="1481" y="9358"/>
                  </a:lnTo>
                  <a:cubicBezTo>
                    <a:pt x="1450" y="9578"/>
                    <a:pt x="1324" y="9736"/>
                    <a:pt x="1103" y="9736"/>
                  </a:cubicBezTo>
                  <a:cubicBezTo>
                    <a:pt x="914" y="9736"/>
                    <a:pt x="757" y="9578"/>
                    <a:pt x="757" y="9358"/>
                  </a:cubicBezTo>
                  <a:lnTo>
                    <a:pt x="757" y="8255"/>
                  </a:lnTo>
                  <a:close/>
                  <a:moveTo>
                    <a:pt x="1072" y="1"/>
                  </a:moveTo>
                  <a:cubicBezTo>
                    <a:pt x="946" y="1"/>
                    <a:pt x="820" y="64"/>
                    <a:pt x="757" y="190"/>
                  </a:cubicBezTo>
                  <a:lnTo>
                    <a:pt x="32" y="1576"/>
                  </a:lnTo>
                  <a:cubicBezTo>
                    <a:pt x="0" y="1608"/>
                    <a:pt x="0" y="1702"/>
                    <a:pt x="0" y="1734"/>
                  </a:cubicBezTo>
                  <a:lnTo>
                    <a:pt x="0" y="9421"/>
                  </a:lnTo>
                  <a:cubicBezTo>
                    <a:pt x="0" y="9988"/>
                    <a:pt x="473" y="10429"/>
                    <a:pt x="1040" y="10429"/>
                  </a:cubicBezTo>
                  <a:cubicBezTo>
                    <a:pt x="1607" y="10429"/>
                    <a:pt x="2048" y="9956"/>
                    <a:pt x="2048" y="9421"/>
                  </a:cubicBezTo>
                  <a:lnTo>
                    <a:pt x="2048" y="1734"/>
                  </a:lnTo>
                  <a:cubicBezTo>
                    <a:pt x="2143" y="1639"/>
                    <a:pt x="2143" y="1608"/>
                    <a:pt x="2111" y="1576"/>
                  </a:cubicBezTo>
                  <a:lnTo>
                    <a:pt x="1387" y="190"/>
                  </a:lnTo>
                  <a:cubicBezTo>
                    <a:pt x="1355" y="64"/>
                    <a:pt x="1198" y="1"/>
                    <a:pt x="107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538" name="Google Shape;7538;p51"/>
          <p:cNvSpPr/>
          <p:nvPr/>
        </p:nvSpPr>
        <p:spPr>
          <a:xfrm>
            <a:off x="4816090" y="2572063"/>
            <a:ext cx="337572" cy="249398"/>
          </a:xfrm>
          <a:custGeom>
            <a:avLst/>
            <a:gdLst/>
            <a:ahLst/>
            <a:cxnLst/>
            <a:rect l="l" t="t" r="r" b="b"/>
            <a:pathLst>
              <a:path w="11941" h="8822" extrusionOk="0">
                <a:moveTo>
                  <a:pt x="7184" y="1229"/>
                </a:moveTo>
                <a:lnTo>
                  <a:pt x="7184" y="1922"/>
                </a:lnTo>
                <a:lnTo>
                  <a:pt x="6459" y="1922"/>
                </a:lnTo>
                <a:lnTo>
                  <a:pt x="6459" y="1229"/>
                </a:lnTo>
                <a:close/>
                <a:moveTo>
                  <a:pt x="5797" y="1261"/>
                </a:moveTo>
                <a:lnTo>
                  <a:pt x="5797" y="1954"/>
                </a:lnTo>
                <a:lnTo>
                  <a:pt x="5073" y="1954"/>
                </a:lnTo>
                <a:lnTo>
                  <a:pt x="5073" y="1607"/>
                </a:lnTo>
                <a:cubicBezTo>
                  <a:pt x="5073" y="1418"/>
                  <a:pt x="5230" y="1261"/>
                  <a:pt x="5419" y="1261"/>
                </a:cubicBezTo>
                <a:close/>
                <a:moveTo>
                  <a:pt x="8192" y="1261"/>
                </a:moveTo>
                <a:cubicBezTo>
                  <a:pt x="8381" y="1261"/>
                  <a:pt x="8538" y="1418"/>
                  <a:pt x="8538" y="1607"/>
                </a:cubicBezTo>
                <a:lnTo>
                  <a:pt x="8538" y="1954"/>
                </a:lnTo>
                <a:lnTo>
                  <a:pt x="7845" y="1954"/>
                </a:lnTo>
                <a:lnTo>
                  <a:pt x="7845" y="1261"/>
                </a:lnTo>
                <a:close/>
                <a:moveTo>
                  <a:pt x="1450" y="694"/>
                </a:moveTo>
                <a:cubicBezTo>
                  <a:pt x="1607" y="694"/>
                  <a:pt x="1796" y="788"/>
                  <a:pt x="1922" y="914"/>
                </a:cubicBezTo>
                <a:lnTo>
                  <a:pt x="3182" y="2174"/>
                </a:lnTo>
                <a:cubicBezTo>
                  <a:pt x="3497" y="2489"/>
                  <a:pt x="3938" y="2679"/>
                  <a:pt x="4411" y="2679"/>
                </a:cubicBezTo>
                <a:lnTo>
                  <a:pt x="10523" y="2679"/>
                </a:lnTo>
                <a:cubicBezTo>
                  <a:pt x="10901" y="2679"/>
                  <a:pt x="11216" y="2994"/>
                  <a:pt x="11216" y="3372"/>
                </a:cubicBezTo>
                <a:cubicBezTo>
                  <a:pt x="11216" y="3781"/>
                  <a:pt x="10901" y="4096"/>
                  <a:pt x="10523" y="4096"/>
                </a:cubicBezTo>
                <a:lnTo>
                  <a:pt x="3812" y="4096"/>
                </a:lnTo>
                <a:cubicBezTo>
                  <a:pt x="3340" y="4096"/>
                  <a:pt x="2899" y="3907"/>
                  <a:pt x="2584" y="3592"/>
                </a:cubicBezTo>
                <a:lnTo>
                  <a:pt x="977" y="1891"/>
                </a:lnTo>
                <a:cubicBezTo>
                  <a:pt x="693" y="1607"/>
                  <a:pt x="693" y="1166"/>
                  <a:pt x="977" y="914"/>
                </a:cubicBezTo>
                <a:cubicBezTo>
                  <a:pt x="1103" y="788"/>
                  <a:pt x="1292" y="694"/>
                  <a:pt x="1450" y="694"/>
                </a:cubicBezTo>
                <a:close/>
                <a:moveTo>
                  <a:pt x="8255" y="4726"/>
                </a:moveTo>
                <a:lnTo>
                  <a:pt x="6805" y="5545"/>
                </a:lnTo>
                <a:lnTo>
                  <a:pt x="5356" y="4726"/>
                </a:lnTo>
                <a:close/>
                <a:moveTo>
                  <a:pt x="6805" y="6333"/>
                </a:moveTo>
                <a:lnTo>
                  <a:pt x="8822" y="7467"/>
                </a:lnTo>
                <a:lnTo>
                  <a:pt x="4821" y="7467"/>
                </a:lnTo>
                <a:lnTo>
                  <a:pt x="6805" y="6333"/>
                </a:lnTo>
                <a:close/>
                <a:moveTo>
                  <a:pt x="3340" y="7467"/>
                </a:moveTo>
                <a:cubicBezTo>
                  <a:pt x="3529" y="7467"/>
                  <a:pt x="3686" y="7625"/>
                  <a:pt x="3686" y="7845"/>
                </a:cubicBezTo>
                <a:cubicBezTo>
                  <a:pt x="3686" y="8034"/>
                  <a:pt x="3529" y="8192"/>
                  <a:pt x="3340" y="8192"/>
                </a:cubicBezTo>
                <a:cubicBezTo>
                  <a:pt x="3151" y="8192"/>
                  <a:pt x="2993" y="8034"/>
                  <a:pt x="2993" y="7845"/>
                </a:cubicBezTo>
                <a:cubicBezTo>
                  <a:pt x="2993" y="7625"/>
                  <a:pt x="3151" y="7467"/>
                  <a:pt x="3340" y="7467"/>
                </a:cubicBezTo>
                <a:close/>
                <a:moveTo>
                  <a:pt x="10271" y="7467"/>
                </a:moveTo>
                <a:cubicBezTo>
                  <a:pt x="10460" y="7467"/>
                  <a:pt x="10618" y="7625"/>
                  <a:pt x="10618" y="7845"/>
                </a:cubicBezTo>
                <a:cubicBezTo>
                  <a:pt x="10618" y="8034"/>
                  <a:pt x="10460" y="8192"/>
                  <a:pt x="10271" y="8192"/>
                </a:cubicBezTo>
                <a:cubicBezTo>
                  <a:pt x="10082" y="8192"/>
                  <a:pt x="9924" y="8034"/>
                  <a:pt x="9924" y="7845"/>
                </a:cubicBezTo>
                <a:cubicBezTo>
                  <a:pt x="9924" y="7625"/>
                  <a:pt x="10082" y="7467"/>
                  <a:pt x="10271" y="7467"/>
                </a:cubicBezTo>
                <a:close/>
                <a:moveTo>
                  <a:pt x="1544" y="1"/>
                </a:moveTo>
                <a:cubicBezTo>
                  <a:pt x="1166" y="1"/>
                  <a:pt x="820" y="158"/>
                  <a:pt x="536" y="379"/>
                </a:cubicBezTo>
                <a:cubicBezTo>
                  <a:pt x="0" y="946"/>
                  <a:pt x="0" y="1796"/>
                  <a:pt x="536" y="2363"/>
                </a:cubicBezTo>
                <a:lnTo>
                  <a:pt x="2206" y="4002"/>
                </a:lnTo>
                <a:cubicBezTo>
                  <a:pt x="2678" y="4474"/>
                  <a:pt x="3277" y="4726"/>
                  <a:pt x="3938" y="4726"/>
                </a:cubicBezTo>
                <a:lnTo>
                  <a:pt x="4002" y="4726"/>
                </a:lnTo>
                <a:lnTo>
                  <a:pt x="6175" y="5955"/>
                </a:lnTo>
                <a:lnTo>
                  <a:pt x="4128" y="7089"/>
                </a:lnTo>
                <a:cubicBezTo>
                  <a:pt x="3938" y="6900"/>
                  <a:pt x="3686" y="6774"/>
                  <a:pt x="3371" y="6774"/>
                </a:cubicBezTo>
                <a:cubicBezTo>
                  <a:pt x="2804" y="6774"/>
                  <a:pt x="2363" y="7247"/>
                  <a:pt x="2363" y="7782"/>
                </a:cubicBezTo>
                <a:cubicBezTo>
                  <a:pt x="2363" y="8381"/>
                  <a:pt x="2836" y="8822"/>
                  <a:pt x="3371" y="8822"/>
                </a:cubicBezTo>
                <a:cubicBezTo>
                  <a:pt x="3812" y="8822"/>
                  <a:pt x="4222" y="8538"/>
                  <a:pt x="4380" y="8097"/>
                </a:cubicBezTo>
                <a:lnTo>
                  <a:pt x="9326" y="8097"/>
                </a:lnTo>
                <a:cubicBezTo>
                  <a:pt x="9483" y="8507"/>
                  <a:pt x="9830" y="8822"/>
                  <a:pt x="10302" y="8822"/>
                </a:cubicBezTo>
                <a:cubicBezTo>
                  <a:pt x="10901" y="8822"/>
                  <a:pt x="11342" y="8349"/>
                  <a:pt x="11342" y="7782"/>
                </a:cubicBezTo>
                <a:cubicBezTo>
                  <a:pt x="11342" y="7184"/>
                  <a:pt x="10870" y="6774"/>
                  <a:pt x="10302" y="6774"/>
                </a:cubicBezTo>
                <a:cubicBezTo>
                  <a:pt x="10050" y="6774"/>
                  <a:pt x="9767" y="6900"/>
                  <a:pt x="9578" y="7089"/>
                </a:cubicBezTo>
                <a:lnTo>
                  <a:pt x="7530" y="5955"/>
                </a:lnTo>
                <a:lnTo>
                  <a:pt x="9672" y="4726"/>
                </a:lnTo>
                <a:lnTo>
                  <a:pt x="10555" y="4726"/>
                </a:lnTo>
                <a:cubicBezTo>
                  <a:pt x="11311" y="4726"/>
                  <a:pt x="11941" y="4096"/>
                  <a:pt x="11941" y="3340"/>
                </a:cubicBezTo>
                <a:cubicBezTo>
                  <a:pt x="11941" y="2584"/>
                  <a:pt x="11311" y="1954"/>
                  <a:pt x="10555" y="1954"/>
                </a:cubicBezTo>
                <a:lnTo>
                  <a:pt x="9263" y="1954"/>
                </a:lnTo>
                <a:lnTo>
                  <a:pt x="9263" y="1607"/>
                </a:lnTo>
                <a:cubicBezTo>
                  <a:pt x="9263" y="1009"/>
                  <a:pt x="8790" y="599"/>
                  <a:pt x="8223" y="599"/>
                </a:cubicBezTo>
                <a:lnTo>
                  <a:pt x="5482" y="599"/>
                </a:lnTo>
                <a:cubicBezTo>
                  <a:pt x="4884" y="599"/>
                  <a:pt x="4443" y="1072"/>
                  <a:pt x="4443" y="1607"/>
                </a:cubicBezTo>
                <a:lnTo>
                  <a:pt x="4443" y="1954"/>
                </a:lnTo>
                <a:cubicBezTo>
                  <a:pt x="4222" y="1954"/>
                  <a:pt x="3970" y="1859"/>
                  <a:pt x="3781" y="1639"/>
                </a:cubicBezTo>
                <a:lnTo>
                  <a:pt x="2521" y="379"/>
                </a:lnTo>
                <a:cubicBezTo>
                  <a:pt x="2237" y="127"/>
                  <a:pt x="1891" y="1"/>
                  <a:pt x="1544" y="1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539" name="Google Shape;7539;p51"/>
          <p:cNvGrpSpPr/>
          <p:nvPr/>
        </p:nvGrpSpPr>
        <p:grpSpPr>
          <a:xfrm>
            <a:off x="6935871" y="1689032"/>
            <a:ext cx="335791" cy="334915"/>
            <a:chOff x="-23229925" y="1970225"/>
            <a:chExt cx="296950" cy="296175"/>
          </a:xfrm>
          <a:solidFill>
            <a:srgbClr val="171536"/>
          </a:solidFill>
        </p:grpSpPr>
        <p:sp>
          <p:nvSpPr>
            <p:cNvPr id="7540" name="Google Shape;7540;p51"/>
            <p:cNvSpPr/>
            <p:nvPr/>
          </p:nvSpPr>
          <p:spPr>
            <a:xfrm>
              <a:off x="-23229925" y="1970225"/>
              <a:ext cx="296950" cy="296175"/>
            </a:xfrm>
            <a:custGeom>
              <a:avLst/>
              <a:gdLst/>
              <a:ahLst/>
              <a:cxnLst/>
              <a:rect l="l" t="t" r="r" b="b"/>
              <a:pathLst>
                <a:path w="11878" h="11847" extrusionOk="0">
                  <a:moveTo>
                    <a:pt x="10145" y="694"/>
                  </a:moveTo>
                  <a:cubicBezTo>
                    <a:pt x="10743" y="694"/>
                    <a:pt x="11184" y="1167"/>
                    <a:pt x="11184" y="1734"/>
                  </a:cubicBezTo>
                  <a:lnTo>
                    <a:pt x="11184" y="10114"/>
                  </a:lnTo>
                  <a:cubicBezTo>
                    <a:pt x="11184" y="10712"/>
                    <a:pt x="10712" y="11122"/>
                    <a:pt x="10145" y="11122"/>
                  </a:cubicBezTo>
                  <a:lnTo>
                    <a:pt x="1764" y="11122"/>
                  </a:lnTo>
                  <a:cubicBezTo>
                    <a:pt x="1166" y="11122"/>
                    <a:pt x="725" y="10681"/>
                    <a:pt x="725" y="10114"/>
                  </a:cubicBezTo>
                  <a:lnTo>
                    <a:pt x="725" y="1734"/>
                  </a:lnTo>
                  <a:cubicBezTo>
                    <a:pt x="725" y="1135"/>
                    <a:pt x="1197" y="694"/>
                    <a:pt x="1764" y="694"/>
                  </a:cubicBezTo>
                  <a:close/>
                  <a:moveTo>
                    <a:pt x="1733" y="1"/>
                  </a:moveTo>
                  <a:cubicBezTo>
                    <a:pt x="788" y="1"/>
                    <a:pt x="0" y="788"/>
                    <a:pt x="0" y="1734"/>
                  </a:cubicBezTo>
                  <a:lnTo>
                    <a:pt x="0" y="10114"/>
                  </a:lnTo>
                  <a:cubicBezTo>
                    <a:pt x="0" y="11059"/>
                    <a:pt x="788" y="11847"/>
                    <a:pt x="1733" y="11847"/>
                  </a:cubicBezTo>
                  <a:lnTo>
                    <a:pt x="10113" y="11847"/>
                  </a:lnTo>
                  <a:cubicBezTo>
                    <a:pt x="11058" y="11847"/>
                    <a:pt x="11846" y="11059"/>
                    <a:pt x="11846" y="10114"/>
                  </a:cubicBezTo>
                  <a:lnTo>
                    <a:pt x="11846" y="1734"/>
                  </a:lnTo>
                  <a:cubicBezTo>
                    <a:pt x="11878" y="788"/>
                    <a:pt x="11090" y="1"/>
                    <a:pt x="1011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1" name="Google Shape;7541;p51"/>
            <p:cNvSpPr/>
            <p:nvPr/>
          </p:nvSpPr>
          <p:spPr>
            <a:xfrm>
              <a:off x="-23196075" y="2005675"/>
              <a:ext cx="227650" cy="192200"/>
            </a:xfrm>
            <a:custGeom>
              <a:avLst/>
              <a:gdLst/>
              <a:ahLst/>
              <a:cxnLst/>
              <a:rect l="l" t="t" r="r" b="b"/>
              <a:pathLst>
                <a:path w="9106" h="7688" extrusionOk="0">
                  <a:moveTo>
                    <a:pt x="8444" y="662"/>
                  </a:moveTo>
                  <a:lnTo>
                    <a:pt x="8444" y="3435"/>
                  </a:lnTo>
                  <a:lnTo>
                    <a:pt x="6144" y="3435"/>
                  </a:lnTo>
                  <a:cubicBezTo>
                    <a:pt x="5987" y="3435"/>
                    <a:pt x="5892" y="3498"/>
                    <a:pt x="5829" y="3624"/>
                  </a:cubicBezTo>
                  <a:lnTo>
                    <a:pt x="5357" y="4852"/>
                  </a:lnTo>
                  <a:lnTo>
                    <a:pt x="4317" y="1576"/>
                  </a:lnTo>
                  <a:cubicBezTo>
                    <a:pt x="4254" y="1450"/>
                    <a:pt x="4160" y="1324"/>
                    <a:pt x="4002" y="1324"/>
                  </a:cubicBezTo>
                  <a:cubicBezTo>
                    <a:pt x="3845" y="1324"/>
                    <a:pt x="3718" y="1418"/>
                    <a:pt x="3624" y="1544"/>
                  </a:cubicBezTo>
                  <a:lnTo>
                    <a:pt x="2805" y="3435"/>
                  </a:lnTo>
                  <a:lnTo>
                    <a:pt x="757" y="3435"/>
                  </a:lnTo>
                  <a:lnTo>
                    <a:pt x="757" y="662"/>
                  </a:lnTo>
                  <a:close/>
                  <a:moveTo>
                    <a:pt x="3876" y="2678"/>
                  </a:moveTo>
                  <a:lnTo>
                    <a:pt x="4947" y="5986"/>
                  </a:lnTo>
                  <a:cubicBezTo>
                    <a:pt x="4979" y="6144"/>
                    <a:pt x="5105" y="6207"/>
                    <a:pt x="5262" y="6207"/>
                  </a:cubicBezTo>
                  <a:cubicBezTo>
                    <a:pt x="5420" y="6207"/>
                    <a:pt x="5514" y="6144"/>
                    <a:pt x="5577" y="6018"/>
                  </a:cubicBezTo>
                  <a:lnTo>
                    <a:pt x="6333" y="4159"/>
                  </a:lnTo>
                  <a:lnTo>
                    <a:pt x="8413" y="4159"/>
                  </a:lnTo>
                  <a:lnTo>
                    <a:pt x="8413" y="6995"/>
                  </a:lnTo>
                  <a:lnTo>
                    <a:pt x="757" y="6995"/>
                  </a:lnTo>
                  <a:lnTo>
                    <a:pt x="757" y="6963"/>
                  </a:lnTo>
                  <a:lnTo>
                    <a:pt x="757" y="4128"/>
                  </a:lnTo>
                  <a:lnTo>
                    <a:pt x="2994" y="4128"/>
                  </a:lnTo>
                  <a:cubicBezTo>
                    <a:pt x="3120" y="4128"/>
                    <a:pt x="3277" y="4065"/>
                    <a:pt x="3309" y="3939"/>
                  </a:cubicBezTo>
                  <a:lnTo>
                    <a:pt x="3876" y="2678"/>
                  </a:lnTo>
                  <a:close/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7310"/>
                  </a:lnTo>
                  <a:cubicBezTo>
                    <a:pt x="1" y="7530"/>
                    <a:pt x="158" y="7688"/>
                    <a:pt x="379" y="7688"/>
                  </a:cubicBezTo>
                  <a:lnTo>
                    <a:pt x="8759" y="7688"/>
                  </a:lnTo>
                  <a:cubicBezTo>
                    <a:pt x="8948" y="7688"/>
                    <a:pt x="9106" y="7530"/>
                    <a:pt x="9106" y="7310"/>
                  </a:cubicBezTo>
                  <a:lnTo>
                    <a:pt x="9106" y="347"/>
                  </a:lnTo>
                  <a:cubicBezTo>
                    <a:pt x="9106" y="158"/>
                    <a:pt x="8948" y="1"/>
                    <a:pt x="875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2" name="Google Shape;7542;p51"/>
            <p:cNvSpPr/>
            <p:nvPr/>
          </p:nvSpPr>
          <p:spPr>
            <a:xfrm>
              <a:off x="-23142500" y="221440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3" name="Google Shape;7543;p51"/>
            <p:cNvSpPr/>
            <p:nvPr/>
          </p:nvSpPr>
          <p:spPr>
            <a:xfrm>
              <a:off x="-23177150" y="2214400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67" y="693"/>
                    <a:pt x="725" y="536"/>
                    <a:pt x="725" y="347"/>
                  </a:cubicBezTo>
                  <a:cubicBezTo>
                    <a:pt x="662" y="158"/>
                    <a:pt x="504" y="0"/>
                    <a:pt x="3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44" name="Google Shape;7544;p51"/>
          <p:cNvGrpSpPr/>
          <p:nvPr/>
        </p:nvGrpSpPr>
        <p:grpSpPr>
          <a:xfrm>
            <a:off x="6975944" y="2111641"/>
            <a:ext cx="255646" cy="335791"/>
            <a:chOff x="-23177950" y="2340425"/>
            <a:chExt cx="226075" cy="296950"/>
          </a:xfrm>
          <a:solidFill>
            <a:srgbClr val="171536"/>
          </a:solidFill>
        </p:grpSpPr>
        <p:sp>
          <p:nvSpPr>
            <p:cNvPr id="7545" name="Google Shape;7545;p51"/>
            <p:cNvSpPr/>
            <p:nvPr/>
          </p:nvSpPr>
          <p:spPr>
            <a:xfrm>
              <a:off x="-23177950" y="2340425"/>
              <a:ext cx="226075" cy="296950"/>
            </a:xfrm>
            <a:custGeom>
              <a:avLst/>
              <a:gdLst/>
              <a:ahLst/>
              <a:cxnLst/>
              <a:rect l="l" t="t" r="r" b="b"/>
              <a:pathLst>
                <a:path w="9043" h="11878" extrusionOk="0">
                  <a:moveTo>
                    <a:pt x="1418" y="693"/>
                  </a:moveTo>
                  <a:lnTo>
                    <a:pt x="1418" y="1449"/>
                  </a:lnTo>
                  <a:cubicBezTo>
                    <a:pt x="1418" y="2048"/>
                    <a:pt x="1891" y="2457"/>
                    <a:pt x="2426" y="2457"/>
                  </a:cubicBezTo>
                  <a:lnTo>
                    <a:pt x="2804" y="2457"/>
                  </a:lnTo>
                  <a:cubicBezTo>
                    <a:pt x="2899" y="2457"/>
                    <a:pt x="2993" y="2426"/>
                    <a:pt x="3057" y="2300"/>
                  </a:cubicBezTo>
                  <a:cubicBezTo>
                    <a:pt x="3340" y="1953"/>
                    <a:pt x="3750" y="1764"/>
                    <a:pt x="4159" y="1764"/>
                  </a:cubicBezTo>
                  <a:cubicBezTo>
                    <a:pt x="6459" y="1764"/>
                    <a:pt x="8349" y="3623"/>
                    <a:pt x="8349" y="5923"/>
                  </a:cubicBezTo>
                  <a:cubicBezTo>
                    <a:pt x="8349" y="8254"/>
                    <a:pt x="6491" y="10113"/>
                    <a:pt x="4159" y="10113"/>
                  </a:cubicBezTo>
                  <a:cubicBezTo>
                    <a:pt x="3750" y="10113"/>
                    <a:pt x="3340" y="9924"/>
                    <a:pt x="3057" y="9578"/>
                  </a:cubicBezTo>
                  <a:cubicBezTo>
                    <a:pt x="2993" y="9483"/>
                    <a:pt x="2899" y="9389"/>
                    <a:pt x="2804" y="9389"/>
                  </a:cubicBezTo>
                  <a:lnTo>
                    <a:pt x="2426" y="9389"/>
                  </a:lnTo>
                  <a:cubicBezTo>
                    <a:pt x="1859" y="9389"/>
                    <a:pt x="1418" y="9861"/>
                    <a:pt x="1418" y="10428"/>
                  </a:cubicBezTo>
                  <a:lnTo>
                    <a:pt x="1418" y="11153"/>
                  </a:lnTo>
                  <a:lnTo>
                    <a:pt x="694" y="11153"/>
                  </a:lnTo>
                  <a:lnTo>
                    <a:pt x="694" y="10428"/>
                  </a:lnTo>
                  <a:cubicBezTo>
                    <a:pt x="694" y="9483"/>
                    <a:pt x="1481" y="8695"/>
                    <a:pt x="2426" y="8695"/>
                  </a:cubicBezTo>
                  <a:lnTo>
                    <a:pt x="2489" y="8695"/>
                  </a:lnTo>
                  <a:cubicBezTo>
                    <a:pt x="2647" y="8695"/>
                    <a:pt x="2804" y="8569"/>
                    <a:pt x="2836" y="8412"/>
                  </a:cubicBezTo>
                  <a:cubicBezTo>
                    <a:pt x="2962" y="7782"/>
                    <a:pt x="3529" y="7309"/>
                    <a:pt x="4222" y="7309"/>
                  </a:cubicBezTo>
                  <a:cubicBezTo>
                    <a:pt x="4947" y="7309"/>
                    <a:pt x="5577" y="6679"/>
                    <a:pt x="5577" y="5923"/>
                  </a:cubicBezTo>
                  <a:cubicBezTo>
                    <a:pt x="5577" y="5198"/>
                    <a:pt x="4947" y="4568"/>
                    <a:pt x="4222" y="4568"/>
                  </a:cubicBezTo>
                  <a:cubicBezTo>
                    <a:pt x="3529" y="4568"/>
                    <a:pt x="2993" y="4096"/>
                    <a:pt x="2836" y="3466"/>
                  </a:cubicBezTo>
                  <a:cubicBezTo>
                    <a:pt x="2804" y="3308"/>
                    <a:pt x="2678" y="3182"/>
                    <a:pt x="2489" y="3182"/>
                  </a:cubicBezTo>
                  <a:lnTo>
                    <a:pt x="2426" y="3182"/>
                  </a:lnTo>
                  <a:cubicBezTo>
                    <a:pt x="1481" y="3182"/>
                    <a:pt x="694" y="2394"/>
                    <a:pt x="694" y="1449"/>
                  </a:cubicBezTo>
                  <a:lnTo>
                    <a:pt x="694" y="693"/>
                  </a:lnTo>
                  <a:close/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449"/>
                  </a:lnTo>
                  <a:cubicBezTo>
                    <a:pt x="1" y="2710"/>
                    <a:pt x="977" y="3749"/>
                    <a:pt x="2206" y="3844"/>
                  </a:cubicBezTo>
                  <a:cubicBezTo>
                    <a:pt x="2489" y="4694"/>
                    <a:pt x="3277" y="5261"/>
                    <a:pt x="4159" y="5261"/>
                  </a:cubicBezTo>
                  <a:cubicBezTo>
                    <a:pt x="4569" y="5261"/>
                    <a:pt x="4884" y="5576"/>
                    <a:pt x="4884" y="5986"/>
                  </a:cubicBezTo>
                  <a:cubicBezTo>
                    <a:pt x="4884" y="6364"/>
                    <a:pt x="4569" y="6679"/>
                    <a:pt x="4159" y="6679"/>
                  </a:cubicBezTo>
                  <a:cubicBezTo>
                    <a:pt x="3277" y="6679"/>
                    <a:pt x="2489" y="7278"/>
                    <a:pt x="2206" y="8097"/>
                  </a:cubicBezTo>
                  <a:cubicBezTo>
                    <a:pt x="977" y="8223"/>
                    <a:pt x="1" y="9263"/>
                    <a:pt x="1" y="10523"/>
                  </a:cubicBezTo>
                  <a:lnTo>
                    <a:pt x="1" y="11531"/>
                  </a:lnTo>
                  <a:cubicBezTo>
                    <a:pt x="1" y="11720"/>
                    <a:pt x="158" y="11877"/>
                    <a:pt x="347" y="11877"/>
                  </a:cubicBezTo>
                  <a:lnTo>
                    <a:pt x="1733" y="11877"/>
                  </a:lnTo>
                  <a:cubicBezTo>
                    <a:pt x="1922" y="11877"/>
                    <a:pt x="2080" y="11720"/>
                    <a:pt x="2080" y="11531"/>
                  </a:cubicBezTo>
                  <a:lnTo>
                    <a:pt x="2080" y="10523"/>
                  </a:lnTo>
                  <a:cubicBezTo>
                    <a:pt x="2080" y="10302"/>
                    <a:pt x="2237" y="10145"/>
                    <a:pt x="2426" y="10145"/>
                  </a:cubicBezTo>
                  <a:lnTo>
                    <a:pt x="2647" y="10145"/>
                  </a:lnTo>
                  <a:cubicBezTo>
                    <a:pt x="3025" y="10586"/>
                    <a:pt x="3592" y="10869"/>
                    <a:pt x="4159" y="10869"/>
                  </a:cubicBezTo>
                  <a:cubicBezTo>
                    <a:pt x="6837" y="10869"/>
                    <a:pt x="9011" y="8695"/>
                    <a:pt x="9011" y="6018"/>
                  </a:cubicBezTo>
                  <a:cubicBezTo>
                    <a:pt x="9042" y="3277"/>
                    <a:pt x="6837" y="1103"/>
                    <a:pt x="4159" y="1103"/>
                  </a:cubicBezTo>
                  <a:cubicBezTo>
                    <a:pt x="3592" y="1103"/>
                    <a:pt x="3025" y="1323"/>
                    <a:pt x="2647" y="1796"/>
                  </a:cubicBezTo>
                  <a:lnTo>
                    <a:pt x="2426" y="1796"/>
                  </a:lnTo>
                  <a:cubicBezTo>
                    <a:pt x="2237" y="1796"/>
                    <a:pt x="2080" y="1638"/>
                    <a:pt x="2080" y="1449"/>
                  </a:cubicBezTo>
                  <a:lnTo>
                    <a:pt x="2080" y="347"/>
                  </a:lnTo>
                  <a:cubicBezTo>
                    <a:pt x="2080" y="158"/>
                    <a:pt x="1922" y="0"/>
                    <a:pt x="173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6" name="Google Shape;7546;p51"/>
            <p:cNvSpPr/>
            <p:nvPr/>
          </p:nvSpPr>
          <p:spPr>
            <a:xfrm>
              <a:off x="-23081850" y="2425475"/>
              <a:ext cx="96100" cy="151250"/>
            </a:xfrm>
            <a:custGeom>
              <a:avLst/>
              <a:gdLst/>
              <a:ahLst/>
              <a:cxnLst/>
              <a:rect l="l" t="t" r="r" b="b"/>
              <a:pathLst>
                <a:path w="3844" h="6050" extrusionOk="0">
                  <a:moveTo>
                    <a:pt x="2568" y="1"/>
                  </a:moveTo>
                  <a:cubicBezTo>
                    <a:pt x="2481" y="1"/>
                    <a:pt x="2395" y="32"/>
                    <a:pt x="2332" y="95"/>
                  </a:cubicBezTo>
                  <a:cubicBezTo>
                    <a:pt x="2205" y="221"/>
                    <a:pt x="2205" y="442"/>
                    <a:pt x="2332" y="568"/>
                  </a:cubicBezTo>
                  <a:cubicBezTo>
                    <a:pt x="2867" y="1072"/>
                    <a:pt x="3151" y="1796"/>
                    <a:pt x="3151" y="2553"/>
                  </a:cubicBezTo>
                  <a:cubicBezTo>
                    <a:pt x="3151" y="3277"/>
                    <a:pt x="2899" y="3970"/>
                    <a:pt x="2332" y="4506"/>
                  </a:cubicBezTo>
                  <a:cubicBezTo>
                    <a:pt x="1827" y="5010"/>
                    <a:pt x="1134" y="5325"/>
                    <a:pt x="378" y="5325"/>
                  </a:cubicBezTo>
                  <a:cubicBezTo>
                    <a:pt x="189" y="5325"/>
                    <a:pt x="0" y="5482"/>
                    <a:pt x="0" y="5703"/>
                  </a:cubicBezTo>
                  <a:cubicBezTo>
                    <a:pt x="0" y="5892"/>
                    <a:pt x="189" y="6050"/>
                    <a:pt x="378" y="6050"/>
                  </a:cubicBezTo>
                  <a:cubicBezTo>
                    <a:pt x="1292" y="6050"/>
                    <a:pt x="2174" y="5703"/>
                    <a:pt x="2804" y="5010"/>
                  </a:cubicBezTo>
                  <a:cubicBezTo>
                    <a:pt x="3466" y="4348"/>
                    <a:pt x="3844" y="3498"/>
                    <a:pt x="3844" y="2584"/>
                  </a:cubicBezTo>
                  <a:cubicBezTo>
                    <a:pt x="3844" y="1670"/>
                    <a:pt x="3434" y="757"/>
                    <a:pt x="2804" y="95"/>
                  </a:cubicBezTo>
                  <a:cubicBezTo>
                    <a:pt x="2741" y="32"/>
                    <a:pt x="2654" y="1"/>
                    <a:pt x="256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47" name="Google Shape;7547;p51"/>
          <p:cNvGrpSpPr/>
          <p:nvPr/>
        </p:nvGrpSpPr>
        <p:grpSpPr>
          <a:xfrm>
            <a:off x="6936309" y="2529344"/>
            <a:ext cx="334915" cy="334915"/>
            <a:chOff x="-23229150" y="2710600"/>
            <a:chExt cx="296175" cy="296175"/>
          </a:xfrm>
          <a:solidFill>
            <a:srgbClr val="171536"/>
          </a:solidFill>
        </p:grpSpPr>
        <p:sp>
          <p:nvSpPr>
            <p:cNvPr id="7548" name="Google Shape;7548;p51"/>
            <p:cNvSpPr/>
            <p:nvPr/>
          </p:nvSpPr>
          <p:spPr>
            <a:xfrm>
              <a:off x="-23177150" y="2727925"/>
              <a:ext cx="191400" cy="258375"/>
            </a:xfrm>
            <a:custGeom>
              <a:avLst/>
              <a:gdLst/>
              <a:ahLst/>
              <a:cxnLst/>
              <a:rect l="l" t="t" r="r" b="b"/>
              <a:pathLst>
                <a:path w="7656" h="10335" extrusionOk="0">
                  <a:moveTo>
                    <a:pt x="3812" y="725"/>
                  </a:moveTo>
                  <a:cubicBezTo>
                    <a:pt x="4033" y="725"/>
                    <a:pt x="4190" y="883"/>
                    <a:pt x="4190" y="1072"/>
                  </a:cubicBezTo>
                  <a:lnTo>
                    <a:pt x="4190" y="1418"/>
                  </a:lnTo>
                  <a:lnTo>
                    <a:pt x="3466" y="1418"/>
                  </a:lnTo>
                  <a:lnTo>
                    <a:pt x="3466" y="1072"/>
                  </a:lnTo>
                  <a:cubicBezTo>
                    <a:pt x="3466" y="883"/>
                    <a:pt x="3623" y="725"/>
                    <a:pt x="3812" y="725"/>
                  </a:cubicBezTo>
                  <a:close/>
                  <a:moveTo>
                    <a:pt x="6238" y="1387"/>
                  </a:moveTo>
                  <a:cubicBezTo>
                    <a:pt x="6648" y="1418"/>
                    <a:pt x="6931" y="1702"/>
                    <a:pt x="6931" y="2111"/>
                  </a:cubicBezTo>
                  <a:cubicBezTo>
                    <a:pt x="6931" y="2206"/>
                    <a:pt x="6900" y="2363"/>
                    <a:pt x="6805" y="2458"/>
                  </a:cubicBezTo>
                  <a:cubicBezTo>
                    <a:pt x="6585" y="2206"/>
                    <a:pt x="6238" y="2111"/>
                    <a:pt x="5860" y="2111"/>
                  </a:cubicBezTo>
                  <a:lnTo>
                    <a:pt x="4852" y="2111"/>
                  </a:lnTo>
                  <a:lnTo>
                    <a:pt x="4852" y="1387"/>
                  </a:lnTo>
                  <a:close/>
                  <a:moveTo>
                    <a:pt x="2804" y="1418"/>
                  </a:moveTo>
                  <a:lnTo>
                    <a:pt x="2804" y="2143"/>
                  </a:lnTo>
                  <a:lnTo>
                    <a:pt x="1796" y="2143"/>
                  </a:lnTo>
                  <a:cubicBezTo>
                    <a:pt x="1418" y="2143"/>
                    <a:pt x="1071" y="2300"/>
                    <a:pt x="851" y="2489"/>
                  </a:cubicBezTo>
                  <a:cubicBezTo>
                    <a:pt x="756" y="2363"/>
                    <a:pt x="725" y="2269"/>
                    <a:pt x="725" y="2143"/>
                  </a:cubicBezTo>
                  <a:cubicBezTo>
                    <a:pt x="725" y="1702"/>
                    <a:pt x="1040" y="1418"/>
                    <a:pt x="1418" y="1418"/>
                  </a:cubicBezTo>
                  <a:close/>
                  <a:moveTo>
                    <a:pt x="4190" y="2111"/>
                  </a:moveTo>
                  <a:lnTo>
                    <a:pt x="4190" y="2804"/>
                  </a:lnTo>
                  <a:lnTo>
                    <a:pt x="3466" y="2804"/>
                  </a:lnTo>
                  <a:lnTo>
                    <a:pt x="3466" y="2111"/>
                  </a:lnTo>
                  <a:close/>
                  <a:moveTo>
                    <a:pt x="2772" y="2773"/>
                  </a:moveTo>
                  <a:lnTo>
                    <a:pt x="2772" y="3466"/>
                  </a:lnTo>
                  <a:lnTo>
                    <a:pt x="2079" y="3466"/>
                  </a:lnTo>
                  <a:cubicBezTo>
                    <a:pt x="1733" y="3466"/>
                    <a:pt x="1386" y="3624"/>
                    <a:pt x="1134" y="3844"/>
                  </a:cubicBezTo>
                  <a:cubicBezTo>
                    <a:pt x="1071" y="3718"/>
                    <a:pt x="1040" y="3592"/>
                    <a:pt x="1040" y="3466"/>
                  </a:cubicBezTo>
                  <a:cubicBezTo>
                    <a:pt x="1040" y="3088"/>
                    <a:pt x="1355" y="2773"/>
                    <a:pt x="1733" y="2773"/>
                  </a:cubicBezTo>
                  <a:close/>
                  <a:moveTo>
                    <a:pt x="5860" y="2804"/>
                  </a:moveTo>
                  <a:cubicBezTo>
                    <a:pt x="6270" y="2804"/>
                    <a:pt x="6585" y="3119"/>
                    <a:pt x="6585" y="3529"/>
                  </a:cubicBezTo>
                  <a:cubicBezTo>
                    <a:pt x="6585" y="3624"/>
                    <a:pt x="6553" y="3781"/>
                    <a:pt x="6459" y="3876"/>
                  </a:cubicBezTo>
                  <a:cubicBezTo>
                    <a:pt x="6270" y="3624"/>
                    <a:pt x="5923" y="3466"/>
                    <a:pt x="5576" y="3466"/>
                  </a:cubicBezTo>
                  <a:lnTo>
                    <a:pt x="4852" y="3466"/>
                  </a:lnTo>
                  <a:lnTo>
                    <a:pt x="4852" y="2804"/>
                  </a:lnTo>
                  <a:close/>
                  <a:moveTo>
                    <a:pt x="4190" y="3466"/>
                  </a:moveTo>
                  <a:lnTo>
                    <a:pt x="4190" y="4191"/>
                  </a:lnTo>
                  <a:lnTo>
                    <a:pt x="3466" y="4191"/>
                  </a:lnTo>
                  <a:lnTo>
                    <a:pt x="3466" y="3466"/>
                  </a:lnTo>
                  <a:close/>
                  <a:moveTo>
                    <a:pt x="4190" y="4884"/>
                  </a:moveTo>
                  <a:lnTo>
                    <a:pt x="4190" y="5608"/>
                  </a:lnTo>
                  <a:lnTo>
                    <a:pt x="3466" y="5608"/>
                  </a:lnTo>
                  <a:lnTo>
                    <a:pt x="3466" y="4884"/>
                  </a:lnTo>
                  <a:close/>
                  <a:moveTo>
                    <a:pt x="4190" y="6270"/>
                  </a:moveTo>
                  <a:lnTo>
                    <a:pt x="4190" y="7152"/>
                  </a:lnTo>
                  <a:lnTo>
                    <a:pt x="4190" y="7310"/>
                  </a:lnTo>
                  <a:cubicBezTo>
                    <a:pt x="4190" y="7499"/>
                    <a:pt x="4033" y="7656"/>
                    <a:pt x="3812" y="7656"/>
                  </a:cubicBezTo>
                  <a:cubicBezTo>
                    <a:pt x="3623" y="7656"/>
                    <a:pt x="3466" y="7499"/>
                    <a:pt x="3466" y="7310"/>
                  </a:cubicBezTo>
                  <a:lnTo>
                    <a:pt x="3466" y="7152"/>
                  </a:lnTo>
                  <a:lnTo>
                    <a:pt x="3466" y="6270"/>
                  </a:lnTo>
                  <a:close/>
                  <a:moveTo>
                    <a:pt x="5923" y="7656"/>
                  </a:moveTo>
                  <a:cubicBezTo>
                    <a:pt x="6112" y="7656"/>
                    <a:pt x="6270" y="7814"/>
                    <a:pt x="6270" y="8003"/>
                  </a:cubicBezTo>
                  <a:cubicBezTo>
                    <a:pt x="6270" y="8192"/>
                    <a:pt x="6144" y="8286"/>
                    <a:pt x="5986" y="8318"/>
                  </a:cubicBezTo>
                  <a:cubicBezTo>
                    <a:pt x="5734" y="8412"/>
                    <a:pt x="5450" y="8475"/>
                    <a:pt x="5198" y="8633"/>
                  </a:cubicBezTo>
                  <a:cubicBezTo>
                    <a:pt x="4789" y="8885"/>
                    <a:pt x="4411" y="9200"/>
                    <a:pt x="4096" y="9578"/>
                  </a:cubicBezTo>
                  <a:cubicBezTo>
                    <a:pt x="4064" y="9609"/>
                    <a:pt x="3938" y="9735"/>
                    <a:pt x="3812" y="9735"/>
                  </a:cubicBezTo>
                  <a:cubicBezTo>
                    <a:pt x="3655" y="9735"/>
                    <a:pt x="3592" y="9672"/>
                    <a:pt x="3560" y="9578"/>
                  </a:cubicBezTo>
                  <a:cubicBezTo>
                    <a:pt x="3088" y="8948"/>
                    <a:pt x="2426" y="8507"/>
                    <a:pt x="1670" y="8349"/>
                  </a:cubicBezTo>
                  <a:cubicBezTo>
                    <a:pt x="1544" y="8318"/>
                    <a:pt x="1386" y="8192"/>
                    <a:pt x="1386" y="8003"/>
                  </a:cubicBezTo>
                  <a:cubicBezTo>
                    <a:pt x="1386" y="7814"/>
                    <a:pt x="1544" y="7656"/>
                    <a:pt x="1733" y="7656"/>
                  </a:cubicBezTo>
                  <a:lnTo>
                    <a:pt x="2835" y="7656"/>
                  </a:lnTo>
                  <a:cubicBezTo>
                    <a:pt x="2993" y="8034"/>
                    <a:pt x="3371" y="8349"/>
                    <a:pt x="3844" y="8349"/>
                  </a:cubicBezTo>
                  <a:cubicBezTo>
                    <a:pt x="4316" y="8349"/>
                    <a:pt x="4663" y="8097"/>
                    <a:pt x="4820" y="7656"/>
                  </a:cubicBezTo>
                  <a:close/>
                  <a:moveTo>
                    <a:pt x="3812" y="0"/>
                  </a:moveTo>
                  <a:cubicBezTo>
                    <a:pt x="3371" y="0"/>
                    <a:pt x="2993" y="284"/>
                    <a:pt x="2835" y="725"/>
                  </a:cubicBezTo>
                  <a:lnTo>
                    <a:pt x="1386" y="725"/>
                  </a:lnTo>
                  <a:cubicBezTo>
                    <a:pt x="630" y="725"/>
                    <a:pt x="0" y="1355"/>
                    <a:pt x="0" y="2111"/>
                  </a:cubicBezTo>
                  <a:cubicBezTo>
                    <a:pt x="0" y="2489"/>
                    <a:pt x="158" y="2804"/>
                    <a:pt x="410" y="3088"/>
                  </a:cubicBezTo>
                  <a:cubicBezTo>
                    <a:pt x="378" y="3214"/>
                    <a:pt x="315" y="3340"/>
                    <a:pt x="315" y="3466"/>
                  </a:cubicBezTo>
                  <a:cubicBezTo>
                    <a:pt x="315" y="3876"/>
                    <a:pt x="473" y="4191"/>
                    <a:pt x="725" y="4474"/>
                  </a:cubicBezTo>
                  <a:cubicBezTo>
                    <a:pt x="693" y="4569"/>
                    <a:pt x="630" y="4726"/>
                    <a:pt x="630" y="4852"/>
                  </a:cubicBezTo>
                  <a:cubicBezTo>
                    <a:pt x="630" y="5608"/>
                    <a:pt x="1260" y="6238"/>
                    <a:pt x="2016" y="6238"/>
                  </a:cubicBezTo>
                  <a:cubicBezTo>
                    <a:pt x="2205" y="6238"/>
                    <a:pt x="2363" y="6081"/>
                    <a:pt x="2363" y="5892"/>
                  </a:cubicBezTo>
                  <a:cubicBezTo>
                    <a:pt x="2363" y="5671"/>
                    <a:pt x="2205" y="5514"/>
                    <a:pt x="2016" y="5514"/>
                  </a:cubicBezTo>
                  <a:cubicBezTo>
                    <a:pt x="1638" y="5514"/>
                    <a:pt x="1323" y="5199"/>
                    <a:pt x="1323" y="4821"/>
                  </a:cubicBezTo>
                  <a:cubicBezTo>
                    <a:pt x="1323" y="4411"/>
                    <a:pt x="1638" y="4096"/>
                    <a:pt x="2016" y="4096"/>
                  </a:cubicBezTo>
                  <a:lnTo>
                    <a:pt x="2741" y="4096"/>
                  </a:lnTo>
                  <a:lnTo>
                    <a:pt x="2741" y="6869"/>
                  </a:lnTo>
                  <a:lnTo>
                    <a:pt x="1701" y="6869"/>
                  </a:lnTo>
                  <a:cubicBezTo>
                    <a:pt x="1103" y="6869"/>
                    <a:pt x="693" y="7341"/>
                    <a:pt x="693" y="7877"/>
                  </a:cubicBezTo>
                  <a:cubicBezTo>
                    <a:pt x="693" y="8349"/>
                    <a:pt x="1008" y="8759"/>
                    <a:pt x="1481" y="8916"/>
                  </a:cubicBezTo>
                  <a:cubicBezTo>
                    <a:pt x="2048" y="9074"/>
                    <a:pt x="2615" y="9420"/>
                    <a:pt x="2961" y="9893"/>
                  </a:cubicBezTo>
                  <a:cubicBezTo>
                    <a:pt x="3151" y="10177"/>
                    <a:pt x="3466" y="10334"/>
                    <a:pt x="3781" y="10334"/>
                  </a:cubicBezTo>
                  <a:cubicBezTo>
                    <a:pt x="4096" y="10334"/>
                    <a:pt x="4411" y="10177"/>
                    <a:pt x="4631" y="9924"/>
                  </a:cubicBezTo>
                  <a:cubicBezTo>
                    <a:pt x="4852" y="9609"/>
                    <a:pt x="5135" y="9389"/>
                    <a:pt x="5482" y="9168"/>
                  </a:cubicBezTo>
                  <a:cubicBezTo>
                    <a:pt x="5671" y="9074"/>
                    <a:pt x="5891" y="8979"/>
                    <a:pt x="6112" y="8948"/>
                  </a:cubicBezTo>
                  <a:cubicBezTo>
                    <a:pt x="6585" y="8822"/>
                    <a:pt x="6900" y="8444"/>
                    <a:pt x="6900" y="7971"/>
                  </a:cubicBezTo>
                  <a:cubicBezTo>
                    <a:pt x="6900" y="7373"/>
                    <a:pt x="6427" y="6932"/>
                    <a:pt x="5891" y="6932"/>
                  </a:cubicBezTo>
                  <a:lnTo>
                    <a:pt x="4852" y="6932"/>
                  </a:lnTo>
                  <a:lnTo>
                    <a:pt x="4852" y="4191"/>
                  </a:lnTo>
                  <a:lnTo>
                    <a:pt x="5576" y="4191"/>
                  </a:lnTo>
                  <a:cubicBezTo>
                    <a:pt x="5954" y="4191"/>
                    <a:pt x="6270" y="4506"/>
                    <a:pt x="6270" y="4884"/>
                  </a:cubicBezTo>
                  <a:cubicBezTo>
                    <a:pt x="6270" y="5293"/>
                    <a:pt x="5954" y="5608"/>
                    <a:pt x="5576" y="5608"/>
                  </a:cubicBezTo>
                  <a:cubicBezTo>
                    <a:pt x="5356" y="5608"/>
                    <a:pt x="5198" y="5766"/>
                    <a:pt x="5198" y="5955"/>
                  </a:cubicBezTo>
                  <a:cubicBezTo>
                    <a:pt x="5198" y="6144"/>
                    <a:pt x="5356" y="6301"/>
                    <a:pt x="5576" y="6301"/>
                  </a:cubicBezTo>
                  <a:cubicBezTo>
                    <a:pt x="6301" y="6301"/>
                    <a:pt x="6931" y="5671"/>
                    <a:pt x="6931" y="4915"/>
                  </a:cubicBezTo>
                  <a:cubicBezTo>
                    <a:pt x="6931" y="4758"/>
                    <a:pt x="6900" y="4663"/>
                    <a:pt x="6868" y="4537"/>
                  </a:cubicBezTo>
                  <a:cubicBezTo>
                    <a:pt x="7152" y="4254"/>
                    <a:pt x="7246" y="3939"/>
                    <a:pt x="7246" y="3561"/>
                  </a:cubicBezTo>
                  <a:cubicBezTo>
                    <a:pt x="7246" y="3403"/>
                    <a:pt x="7215" y="3277"/>
                    <a:pt x="7183" y="3151"/>
                  </a:cubicBezTo>
                  <a:cubicBezTo>
                    <a:pt x="7498" y="2836"/>
                    <a:pt x="7656" y="2489"/>
                    <a:pt x="7656" y="2111"/>
                  </a:cubicBezTo>
                  <a:cubicBezTo>
                    <a:pt x="7656" y="1355"/>
                    <a:pt x="7026" y="725"/>
                    <a:pt x="6270" y="725"/>
                  </a:cubicBezTo>
                  <a:lnTo>
                    <a:pt x="4820" y="725"/>
                  </a:lnTo>
                  <a:cubicBezTo>
                    <a:pt x="4663" y="316"/>
                    <a:pt x="4285" y="0"/>
                    <a:pt x="381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9" name="Google Shape;7549;p51"/>
            <p:cNvSpPr/>
            <p:nvPr/>
          </p:nvSpPr>
          <p:spPr>
            <a:xfrm>
              <a:off x="-23229150" y="2710600"/>
              <a:ext cx="296175" cy="296175"/>
            </a:xfrm>
            <a:custGeom>
              <a:avLst/>
              <a:gdLst/>
              <a:ahLst/>
              <a:cxnLst/>
              <a:rect l="l" t="t" r="r" b="b"/>
              <a:pathLst>
                <a:path w="11847" h="11847" extrusionOk="0">
                  <a:moveTo>
                    <a:pt x="10775" y="693"/>
                  </a:moveTo>
                  <a:cubicBezTo>
                    <a:pt x="10996" y="693"/>
                    <a:pt x="11153" y="851"/>
                    <a:pt x="11153" y="1072"/>
                  </a:cubicBezTo>
                  <a:lnTo>
                    <a:pt x="11153" y="10775"/>
                  </a:lnTo>
                  <a:cubicBezTo>
                    <a:pt x="11153" y="10996"/>
                    <a:pt x="10996" y="11153"/>
                    <a:pt x="10775" y="11153"/>
                  </a:cubicBezTo>
                  <a:lnTo>
                    <a:pt x="1072" y="11153"/>
                  </a:lnTo>
                  <a:cubicBezTo>
                    <a:pt x="851" y="11153"/>
                    <a:pt x="694" y="10996"/>
                    <a:pt x="694" y="10775"/>
                  </a:cubicBezTo>
                  <a:lnTo>
                    <a:pt x="694" y="1072"/>
                  </a:lnTo>
                  <a:cubicBezTo>
                    <a:pt x="694" y="851"/>
                    <a:pt x="851" y="693"/>
                    <a:pt x="1072" y="693"/>
                  </a:cubicBezTo>
                  <a:close/>
                  <a:moveTo>
                    <a:pt x="1072" y="0"/>
                  </a:moveTo>
                  <a:cubicBezTo>
                    <a:pt x="473" y="0"/>
                    <a:pt x="1" y="473"/>
                    <a:pt x="1" y="1072"/>
                  </a:cubicBezTo>
                  <a:lnTo>
                    <a:pt x="1" y="10775"/>
                  </a:lnTo>
                  <a:cubicBezTo>
                    <a:pt x="1" y="11374"/>
                    <a:pt x="473" y="11846"/>
                    <a:pt x="1072" y="11846"/>
                  </a:cubicBezTo>
                  <a:lnTo>
                    <a:pt x="10807" y="11846"/>
                  </a:lnTo>
                  <a:cubicBezTo>
                    <a:pt x="11374" y="11846"/>
                    <a:pt x="11847" y="11374"/>
                    <a:pt x="11847" y="10775"/>
                  </a:cubicBezTo>
                  <a:lnTo>
                    <a:pt x="11847" y="1072"/>
                  </a:lnTo>
                  <a:cubicBezTo>
                    <a:pt x="11847" y="473"/>
                    <a:pt x="11342" y="0"/>
                    <a:pt x="1080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550" name="Google Shape;7550;p51"/>
          <p:cNvSpPr/>
          <p:nvPr/>
        </p:nvSpPr>
        <p:spPr>
          <a:xfrm>
            <a:off x="7779599" y="2112498"/>
            <a:ext cx="334915" cy="334010"/>
          </a:xfrm>
          <a:custGeom>
            <a:avLst/>
            <a:gdLst/>
            <a:ahLst/>
            <a:cxnLst/>
            <a:rect l="l" t="t" r="r" b="b"/>
            <a:pathLst>
              <a:path w="11847" h="11815" extrusionOk="0">
                <a:moveTo>
                  <a:pt x="5829" y="662"/>
                </a:moveTo>
                <a:cubicBezTo>
                  <a:pt x="6018" y="662"/>
                  <a:pt x="6176" y="820"/>
                  <a:pt x="6176" y="1009"/>
                </a:cubicBezTo>
                <a:cubicBezTo>
                  <a:pt x="6176" y="1229"/>
                  <a:pt x="6018" y="1387"/>
                  <a:pt x="5829" y="1387"/>
                </a:cubicBezTo>
                <a:cubicBezTo>
                  <a:pt x="5640" y="1387"/>
                  <a:pt x="5483" y="1229"/>
                  <a:pt x="5483" y="1009"/>
                </a:cubicBezTo>
                <a:cubicBezTo>
                  <a:pt x="5483" y="820"/>
                  <a:pt x="5640" y="662"/>
                  <a:pt x="5829" y="662"/>
                </a:cubicBezTo>
                <a:close/>
                <a:moveTo>
                  <a:pt x="3225" y="2798"/>
                </a:moveTo>
                <a:cubicBezTo>
                  <a:pt x="3766" y="2798"/>
                  <a:pt x="4911" y="3708"/>
                  <a:pt x="5483" y="4159"/>
                </a:cubicBezTo>
                <a:lnTo>
                  <a:pt x="5483" y="4884"/>
                </a:lnTo>
                <a:lnTo>
                  <a:pt x="4727" y="4884"/>
                </a:lnTo>
                <a:cubicBezTo>
                  <a:pt x="4758" y="4758"/>
                  <a:pt x="4790" y="4632"/>
                  <a:pt x="4790" y="4537"/>
                </a:cubicBezTo>
                <a:cubicBezTo>
                  <a:pt x="4790" y="4317"/>
                  <a:pt x="4632" y="4159"/>
                  <a:pt x="4443" y="4159"/>
                </a:cubicBezTo>
                <a:cubicBezTo>
                  <a:pt x="4254" y="4159"/>
                  <a:pt x="4097" y="4317"/>
                  <a:pt x="4097" y="4537"/>
                </a:cubicBezTo>
                <a:cubicBezTo>
                  <a:pt x="4097" y="4726"/>
                  <a:pt x="3939" y="4884"/>
                  <a:pt x="3750" y="4884"/>
                </a:cubicBezTo>
                <a:lnTo>
                  <a:pt x="3435" y="4884"/>
                </a:lnTo>
                <a:cubicBezTo>
                  <a:pt x="3655" y="4569"/>
                  <a:pt x="3813" y="4254"/>
                  <a:pt x="3908" y="3939"/>
                </a:cubicBezTo>
                <a:cubicBezTo>
                  <a:pt x="3971" y="3750"/>
                  <a:pt x="3844" y="3529"/>
                  <a:pt x="3655" y="3498"/>
                </a:cubicBezTo>
                <a:cubicBezTo>
                  <a:pt x="3617" y="3485"/>
                  <a:pt x="3578" y="3478"/>
                  <a:pt x="3541" y="3478"/>
                </a:cubicBezTo>
                <a:cubicBezTo>
                  <a:pt x="3395" y="3478"/>
                  <a:pt x="3265" y="3574"/>
                  <a:pt x="3214" y="3750"/>
                </a:cubicBezTo>
                <a:cubicBezTo>
                  <a:pt x="3025" y="4380"/>
                  <a:pt x="2710" y="4726"/>
                  <a:pt x="2269" y="4884"/>
                </a:cubicBezTo>
                <a:lnTo>
                  <a:pt x="1482" y="4884"/>
                </a:lnTo>
                <a:cubicBezTo>
                  <a:pt x="2049" y="4411"/>
                  <a:pt x="2364" y="3907"/>
                  <a:pt x="2584" y="3466"/>
                </a:cubicBezTo>
                <a:cubicBezTo>
                  <a:pt x="2836" y="3057"/>
                  <a:pt x="2962" y="2836"/>
                  <a:pt x="3151" y="2805"/>
                </a:cubicBezTo>
                <a:cubicBezTo>
                  <a:pt x="3174" y="2800"/>
                  <a:pt x="3199" y="2798"/>
                  <a:pt x="3225" y="2798"/>
                </a:cubicBezTo>
                <a:close/>
                <a:moveTo>
                  <a:pt x="8424" y="2770"/>
                </a:moveTo>
                <a:cubicBezTo>
                  <a:pt x="8442" y="2770"/>
                  <a:pt x="8459" y="2771"/>
                  <a:pt x="8476" y="2773"/>
                </a:cubicBezTo>
                <a:cubicBezTo>
                  <a:pt x="8665" y="2836"/>
                  <a:pt x="8791" y="3057"/>
                  <a:pt x="9011" y="3466"/>
                </a:cubicBezTo>
                <a:cubicBezTo>
                  <a:pt x="9263" y="3876"/>
                  <a:pt x="9578" y="4411"/>
                  <a:pt x="10082" y="4884"/>
                </a:cubicBezTo>
                <a:lnTo>
                  <a:pt x="9326" y="4884"/>
                </a:lnTo>
                <a:cubicBezTo>
                  <a:pt x="8885" y="4726"/>
                  <a:pt x="8570" y="4348"/>
                  <a:pt x="8381" y="3750"/>
                </a:cubicBezTo>
                <a:cubicBezTo>
                  <a:pt x="8328" y="3564"/>
                  <a:pt x="8164" y="3490"/>
                  <a:pt x="8019" y="3490"/>
                </a:cubicBezTo>
                <a:cubicBezTo>
                  <a:pt x="7992" y="3490"/>
                  <a:pt x="7965" y="3493"/>
                  <a:pt x="7940" y="3498"/>
                </a:cubicBezTo>
                <a:cubicBezTo>
                  <a:pt x="7783" y="3529"/>
                  <a:pt x="7688" y="3781"/>
                  <a:pt x="7720" y="3939"/>
                </a:cubicBezTo>
                <a:cubicBezTo>
                  <a:pt x="7783" y="4191"/>
                  <a:pt x="7940" y="4569"/>
                  <a:pt x="8192" y="4884"/>
                </a:cubicBezTo>
                <a:lnTo>
                  <a:pt x="7877" y="4884"/>
                </a:lnTo>
                <a:cubicBezTo>
                  <a:pt x="7688" y="4884"/>
                  <a:pt x="7531" y="4726"/>
                  <a:pt x="7531" y="4537"/>
                </a:cubicBezTo>
                <a:cubicBezTo>
                  <a:pt x="7531" y="4317"/>
                  <a:pt x="7373" y="4159"/>
                  <a:pt x="7153" y="4159"/>
                </a:cubicBezTo>
                <a:cubicBezTo>
                  <a:pt x="6963" y="4159"/>
                  <a:pt x="6806" y="4317"/>
                  <a:pt x="6806" y="4537"/>
                </a:cubicBezTo>
                <a:cubicBezTo>
                  <a:pt x="6806" y="4632"/>
                  <a:pt x="6837" y="4758"/>
                  <a:pt x="6900" y="4884"/>
                </a:cubicBezTo>
                <a:lnTo>
                  <a:pt x="6144" y="4884"/>
                </a:lnTo>
                <a:lnTo>
                  <a:pt x="6144" y="4159"/>
                </a:lnTo>
                <a:cubicBezTo>
                  <a:pt x="6663" y="3701"/>
                  <a:pt x="7863" y="2770"/>
                  <a:pt x="8424" y="2770"/>
                </a:cubicBezTo>
                <a:close/>
                <a:moveTo>
                  <a:pt x="7216" y="5545"/>
                </a:moveTo>
                <a:cubicBezTo>
                  <a:pt x="7405" y="5545"/>
                  <a:pt x="7562" y="5703"/>
                  <a:pt x="7562" y="5892"/>
                </a:cubicBezTo>
                <a:cubicBezTo>
                  <a:pt x="7562" y="6113"/>
                  <a:pt x="7405" y="6270"/>
                  <a:pt x="7216" y="6270"/>
                </a:cubicBezTo>
                <a:lnTo>
                  <a:pt x="6176" y="6270"/>
                </a:lnTo>
                <a:lnTo>
                  <a:pt x="6176" y="5545"/>
                </a:lnTo>
                <a:close/>
                <a:moveTo>
                  <a:pt x="5483" y="6963"/>
                </a:moveTo>
                <a:lnTo>
                  <a:pt x="5483" y="7688"/>
                </a:lnTo>
                <a:lnTo>
                  <a:pt x="4443" y="7688"/>
                </a:lnTo>
                <a:cubicBezTo>
                  <a:pt x="4254" y="7688"/>
                  <a:pt x="4097" y="7530"/>
                  <a:pt x="4097" y="7310"/>
                </a:cubicBezTo>
                <a:cubicBezTo>
                  <a:pt x="4097" y="7121"/>
                  <a:pt x="4254" y="6963"/>
                  <a:pt x="4443" y="6963"/>
                </a:cubicBezTo>
                <a:close/>
                <a:moveTo>
                  <a:pt x="6491" y="8349"/>
                </a:moveTo>
                <a:cubicBezTo>
                  <a:pt x="6680" y="8349"/>
                  <a:pt x="6837" y="8507"/>
                  <a:pt x="6837" y="8696"/>
                </a:cubicBezTo>
                <a:cubicBezTo>
                  <a:pt x="6837" y="8885"/>
                  <a:pt x="6680" y="9042"/>
                  <a:pt x="6491" y="9042"/>
                </a:cubicBezTo>
                <a:lnTo>
                  <a:pt x="6144" y="9042"/>
                </a:lnTo>
                <a:lnTo>
                  <a:pt x="6144" y="8349"/>
                </a:lnTo>
                <a:close/>
                <a:moveTo>
                  <a:pt x="5483" y="9736"/>
                </a:moveTo>
                <a:lnTo>
                  <a:pt x="5483" y="10429"/>
                </a:lnTo>
                <a:lnTo>
                  <a:pt x="5105" y="10429"/>
                </a:lnTo>
                <a:cubicBezTo>
                  <a:pt x="4916" y="10429"/>
                  <a:pt x="4758" y="10271"/>
                  <a:pt x="4758" y="10082"/>
                </a:cubicBezTo>
                <a:cubicBezTo>
                  <a:pt x="4758" y="9893"/>
                  <a:pt x="4916" y="9736"/>
                  <a:pt x="5105" y="9736"/>
                </a:cubicBezTo>
                <a:close/>
                <a:moveTo>
                  <a:pt x="5861" y="1"/>
                </a:moveTo>
                <a:cubicBezTo>
                  <a:pt x="5325" y="1"/>
                  <a:pt x="4853" y="473"/>
                  <a:pt x="4853" y="1009"/>
                </a:cubicBezTo>
                <a:cubicBezTo>
                  <a:pt x="4853" y="1450"/>
                  <a:pt x="5136" y="1828"/>
                  <a:pt x="5546" y="1985"/>
                </a:cubicBezTo>
                <a:lnTo>
                  <a:pt x="5546" y="3309"/>
                </a:lnTo>
                <a:cubicBezTo>
                  <a:pt x="4475" y="2440"/>
                  <a:pt x="3776" y="2104"/>
                  <a:pt x="3254" y="2104"/>
                </a:cubicBezTo>
                <a:cubicBezTo>
                  <a:pt x="3208" y="2104"/>
                  <a:pt x="3163" y="2106"/>
                  <a:pt x="3120" y="2111"/>
                </a:cubicBezTo>
                <a:cubicBezTo>
                  <a:pt x="2616" y="2206"/>
                  <a:pt x="2332" y="2678"/>
                  <a:pt x="2080" y="3151"/>
                </a:cubicBezTo>
                <a:cubicBezTo>
                  <a:pt x="1734" y="3750"/>
                  <a:pt x="1356" y="4474"/>
                  <a:pt x="253" y="4915"/>
                </a:cubicBezTo>
                <a:cubicBezTo>
                  <a:pt x="95" y="4978"/>
                  <a:pt x="1" y="5167"/>
                  <a:pt x="32" y="5325"/>
                </a:cubicBezTo>
                <a:cubicBezTo>
                  <a:pt x="95" y="5482"/>
                  <a:pt x="190" y="5577"/>
                  <a:pt x="410" y="5577"/>
                </a:cubicBezTo>
                <a:lnTo>
                  <a:pt x="5609" y="5577"/>
                </a:lnTo>
                <a:lnTo>
                  <a:pt x="5609" y="6302"/>
                </a:lnTo>
                <a:lnTo>
                  <a:pt x="4569" y="6302"/>
                </a:lnTo>
                <a:cubicBezTo>
                  <a:pt x="3971" y="6302"/>
                  <a:pt x="3561" y="6774"/>
                  <a:pt x="3561" y="7310"/>
                </a:cubicBezTo>
                <a:cubicBezTo>
                  <a:pt x="3561" y="7908"/>
                  <a:pt x="4034" y="8349"/>
                  <a:pt x="4569" y="8349"/>
                </a:cubicBezTo>
                <a:lnTo>
                  <a:pt x="5609" y="8349"/>
                </a:lnTo>
                <a:lnTo>
                  <a:pt x="5609" y="9042"/>
                </a:lnTo>
                <a:lnTo>
                  <a:pt x="5231" y="9042"/>
                </a:lnTo>
                <a:cubicBezTo>
                  <a:pt x="4664" y="9042"/>
                  <a:pt x="4223" y="9515"/>
                  <a:pt x="4223" y="10082"/>
                </a:cubicBezTo>
                <a:cubicBezTo>
                  <a:pt x="4223" y="10681"/>
                  <a:pt x="4695" y="11090"/>
                  <a:pt x="5231" y="11090"/>
                </a:cubicBezTo>
                <a:lnTo>
                  <a:pt x="5609" y="11090"/>
                </a:lnTo>
                <a:lnTo>
                  <a:pt x="5609" y="11468"/>
                </a:lnTo>
                <a:cubicBezTo>
                  <a:pt x="5609" y="11657"/>
                  <a:pt x="5766" y="11815"/>
                  <a:pt x="5955" y="11815"/>
                </a:cubicBezTo>
                <a:cubicBezTo>
                  <a:pt x="6144" y="11815"/>
                  <a:pt x="6302" y="11657"/>
                  <a:pt x="6302" y="11468"/>
                </a:cubicBezTo>
                <a:lnTo>
                  <a:pt x="6302" y="11090"/>
                </a:lnTo>
                <a:lnTo>
                  <a:pt x="6648" y="11090"/>
                </a:lnTo>
                <a:cubicBezTo>
                  <a:pt x="6869" y="11090"/>
                  <a:pt x="7027" y="10933"/>
                  <a:pt x="7027" y="10744"/>
                </a:cubicBezTo>
                <a:cubicBezTo>
                  <a:pt x="7027" y="10555"/>
                  <a:pt x="6869" y="10397"/>
                  <a:pt x="6648" y="10397"/>
                </a:cubicBezTo>
                <a:lnTo>
                  <a:pt x="6302" y="10397"/>
                </a:lnTo>
                <a:lnTo>
                  <a:pt x="6302" y="9673"/>
                </a:lnTo>
                <a:lnTo>
                  <a:pt x="6648" y="9673"/>
                </a:lnTo>
                <a:cubicBezTo>
                  <a:pt x="7247" y="9673"/>
                  <a:pt x="7688" y="9200"/>
                  <a:pt x="7688" y="8664"/>
                </a:cubicBezTo>
                <a:cubicBezTo>
                  <a:pt x="7688" y="8066"/>
                  <a:pt x="7216" y="7625"/>
                  <a:pt x="6648" y="7625"/>
                </a:cubicBezTo>
                <a:lnTo>
                  <a:pt x="6302" y="7625"/>
                </a:lnTo>
                <a:lnTo>
                  <a:pt x="6302" y="6932"/>
                </a:lnTo>
                <a:lnTo>
                  <a:pt x="7342" y="6932"/>
                </a:lnTo>
                <a:cubicBezTo>
                  <a:pt x="7909" y="6932"/>
                  <a:pt x="8350" y="6459"/>
                  <a:pt x="8350" y="5892"/>
                </a:cubicBezTo>
                <a:cubicBezTo>
                  <a:pt x="8350" y="5766"/>
                  <a:pt x="8318" y="5671"/>
                  <a:pt x="8287" y="5545"/>
                </a:cubicBezTo>
                <a:lnTo>
                  <a:pt x="11469" y="5545"/>
                </a:lnTo>
                <a:cubicBezTo>
                  <a:pt x="11626" y="5545"/>
                  <a:pt x="11784" y="5419"/>
                  <a:pt x="11815" y="5262"/>
                </a:cubicBezTo>
                <a:cubicBezTo>
                  <a:pt x="11847" y="5104"/>
                  <a:pt x="11658" y="4947"/>
                  <a:pt x="11500" y="4915"/>
                </a:cubicBezTo>
                <a:cubicBezTo>
                  <a:pt x="10398" y="4474"/>
                  <a:pt x="9988" y="3750"/>
                  <a:pt x="9641" y="3151"/>
                </a:cubicBezTo>
                <a:cubicBezTo>
                  <a:pt x="9389" y="2678"/>
                  <a:pt x="9137" y="2237"/>
                  <a:pt x="8633" y="2111"/>
                </a:cubicBezTo>
                <a:cubicBezTo>
                  <a:pt x="8563" y="2096"/>
                  <a:pt x="8491" y="2088"/>
                  <a:pt x="8417" y="2088"/>
                </a:cubicBezTo>
                <a:cubicBezTo>
                  <a:pt x="7893" y="2088"/>
                  <a:pt x="7252" y="2481"/>
                  <a:pt x="6176" y="3309"/>
                </a:cubicBezTo>
                <a:lnTo>
                  <a:pt x="6176" y="1985"/>
                </a:lnTo>
                <a:cubicBezTo>
                  <a:pt x="6585" y="1828"/>
                  <a:pt x="6900" y="1481"/>
                  <a:pt x="6900" y="1009"/>
                </a:cubicBezTo>
                <a:cubicBezTo>
                  <a:pt x="6900" y="410"/>
                  <a:pt x="6428" y="1"/>
                  <a:pt x="5861" y="1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551" name="Google Shape;7551;p51"/>
          <p:cNvGrpSpPr/>
          <p:nvPr/>
        </p:nvGrpSpPr>
        <p:grpSpPr>
          <a:xfrm>
            <a:off x="1021159" y="3058276"/>
            <a:ext cx="337600" cy="293047"/>
            <a:chOff x="-28462125" y="3199700"/>
            <a:chExt cx="298550" cy="259150"/>
          </a:xfrm>
          <a:solidFill>
            <a:srgbClr val="171536"/>
          </a:solidFill>
        </p:grpSpPr>
        <p:sp>
          <p:nvSpPr>
            <p:cNvPr id="7552" name="Google Shape;7552;p51"/>
            <p:cNvSpPr/>
            <p:nvPr/>
          </p:nvSpPr>
          <p:spPr>
            <a:xfrm>
              <a:off x="-28459750" y="3284775"/>
              <a:ext cx="296175" cy="104775"/>
            </a:xfrm>
            <a:custGeom>
              <a:avLst/>
              <a:gdLst/>
              <a:ahLst/>
              <a:cxnLst/>
              <a:rect l="l" t="t" r="r" b="b"/>
              <a:pathLst>
                <a:path w="11847" h="4191" extrusionOk="0">
                  <a:moveTo>
                    <a:pt x="5230" y="0"/>
                  </a:moveTo>
                  <a:cubicBezTo>
                    <a:pt x="5073" y="0"/>
                    <a:pt x="4947" y="63"/>
                    <a:pt x="4915" y="189"/>
                  </a:cubicBezTo>
                  <a:lnTo>
                    <a:pt x="4096" y="2080"/>
                  </a:lnTo>
                  <a:lnTo>
                    <a:pt x="347" y="2080"/>
                  </a:lnTo>
                  <a:cubicBezTo>
                    <a:pt x="158" y="2080"/>
                    <a:pt x="0" y="2237"/>
                    <a:pt x="0" y="2426"/>
                  </a:cubicBezTo>
                  <a:cubicBezTo>
                    <a:pt x="0" y="2615"/>
                    <a:pt x="158" y="2773"/>
                    <a:pt x="347" y="2773"/>
                  </a:cubicBezTo>
                  <a:lnTo>
                    <a:pt x="4316" y="2773"/>
                  </a:lnTo>
                  <a:cubicBezTo>
                    <a:pt x="4411" y="2773"/>
                    <a:pt x="4505" y="2710"/>
                    <a:pt x="4600" y="2584"/>
                  </a:cubicBezTo>
                  <a:lnTo>
                    <a:pt x="5199" y="1292"/>
                  </a:lnTo>
                  <a:lnTo>
                    <a:pt x="6238" y="3970"/>
                  </a:lnTo>
                  <a:cubicBezTo>
                    <a:pt x="6301" y="4096"/>
                    <a:pt x="6396" y="4159"/>
                    <a:pt x="6522" y="4191"/>
                  </a:cubicBezTo>
                  <a:lnTo>
                    <a:pt x="6553" y="4191"/>
                  </a:lnTo>
                  <a:cubicBezTo>
                    <a:pt x="6679" y="4191"/>
                    <a:pt x="6805" y="4127"/>
                    <a:pt x="6868" y="4033"/>
                  </a:cubicBezTo>
                  <a:lnTo>
                    <a:pt x="7624" y="2836"/>
                  </a:lnTo>
                  <a:lnTo>
                    <a:pt x="11500" y="2836"/>
                  </a:lnTo>
                  <a:cubicBezTo>
                    <a:pt x="11689" y="2836"/>
                    <a:pt x="11846" y="2678"/>
                    <a:pt x="11846" y="2458"/>
                  </a:cubicBezTo>
                  <a:cubicBezTo>
                    <a:pt x="11846" y="2269"/>
                    <a:pt x="11689" y="2111"/>
                    <a:pt x="11500" y="2111"/>
                  </a:cubicBezTo>
                  <a:lnTo>
                    <a:pt x="7435" y="2111"/>
                  </a:lnTo>
                  <a:cubicBezTo>
                    <a:pt x="7309" y="2111"/>
                    <a:pt x="7183" y="2206"/>
                    <a:pt x="7120" y="2269"/>
                  </a:cubicBezTo>
                  <a:lnTo>
                    <a:pt x="6648" y="3056"/>
                  </a:lnTo>
                  <a:lnTo>
                    <a:pt x="5545" y="221"/>
                  </a:lnTo>
                  <a:cubicBezTo>
                    <a:pt x="5514" y="95"/>
                    <a:pt x="5388" y="0"/>
                    <a:pt x="523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3" name="Google Shape;7553;p51"/>
            <p:cNvSpPr/>
            <p:nvPr/>
          </p:nvSpPr>
          <p:spPr>
            <a:xfrm>
              <a:off x="-28462125" y="3199700"/>
              <a:ext cx="295400" cy="125275"/>
            </a:xfrm>
            <a:custGeom>
              <a:avLst/>
              <a:gdLst/>
              <a:ahLst/>
              <a:cxnLst/>
              <a:rect l="l" t="t" r="r" b="b"/>
              <a:pathLst>
                <a:path w="11816" h="5011" extrusionOk="0">
                  <a:moveTo>
                    <a:pt x="3151" y="1"/>
                  </a:moveTo>
                  <a:cubicBezTo>
                    <a:pt x="1387" y="1"/>
                    <a:pt x="1" y="1419"/>
                    <a:pt x="1" y="3277"/>
                  </a:cubicBezTo>
                  <a:cubicBezTo>
                    <a:pt x="1" y="3876"/>
                    <a:pt x="158" y="4349"/>
                    <a:pt x="442" y="4821"/>
                  </a:cubicBezTo>
                  <a:lnTo>
                    <a:pt x="3655" y="4821"/>
                  </a:lnTo>
                  <a:lnTo>
                    <a:pt x="4285" y="3340"/>
                  </a:lnTo>
                  <a:cubicBezTo>
                    <a:pt x="4443" y="2994"/>
                    <a:pt x="4821" y="2773"/>
                    <a:pt x="5199" y="2710"/>
                  </a:cubicBezTo>
                  <a:cubicBezTo>
                    <a:pt x="5672" y="2710"/>
                    <a:pt x="6018" y="2994"/>
                    <a:pt x="6176" y="3403"/>
                  </a:cubicBezTo>
                  <a:lnTo>
                    <a:pt x="6806" y="5010"/>
                  </a:lnTo>
                  <a:cubicBezTo>
                    <a:pt x="6963" y="4884"/>
                    <a:pt x="7215" y="4821"/>
                    <a:pt x="7404" y="4821"/>
                  </a:cubicBezTo>
                  <a:lnTo>
                    <a:pt x="11374" y="4821"/>
                  </a:lnTo>
                  <a:cubicBezTo>
                    <a:pt x="11626" y="4349"/>
                    <a:pt x="11815" y="3813"/>
                    <a:pt x="11815" y="3277"/>
                  </a:cubicBezTo>
                  <a:cubicBezTo>
                    <a:pt x="11815" y="1419"/>
                    <a:pt x="10429" y="1"/>
                    <a:pt x="8665" y="1"/>
                  </a:cubicBezTo>
                  <a:cubicBezTo>
                    <a:pt x="7247" y="1"/>
                    <a:pt x="6396" y="977"/>
                    <a:pt x="5924" y="1860"/>
                  </a:cubicBezTo>
                  <a:cubicBezTo>
                    <a:pt x="5451" y="977"/>
                    <a:pt x="4537" y="1"/>
                    <a:pt x="315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4" name="Google Shape;7554;p51"/>
            <p:cNvSpPr/>
            <p:nvPr/>
          </p:nvSpPr>
          <p:spPr>
            <a:xfrm>
              <a:off x="-28405400" y="3360375"/>
              <a:ext cx="186675" cy="98475"/>
            </a:xfrm>
            <a:custGeom>
              <a:avLst/>
              <a:gdLst/>
              <a:ahLst/>
              <a:cxnLst/>
              <a:rect l="l" t="t" r="r" b="b"/>
              <a:pathLst>
                <a:path w="7467" h="3939" extrusionOk="0">
                  <a:moveTo>
                    <a:pt x="2962" y="1"/>
                  </a:moveTo>
                  <a:cubicBezTo>
                    <a:pt x="2773" y="284"/>
                    <a:pt x="2458" y="442"/>
                    <a:pt x="2111" y="442"/>
                  </a:cubicBezTo>
                  <a:lnTo>
                    <a:pt x="0" y="442"/>
                  </a:lnTo>
                  <a:cubicBezTo>
                    <a:pt x="158" y="599"/>
                    <a:pt x="347" y="757"/>
                    <a:pt x="536" y="914"/>
                  </a:cubicBezTo>
                  <a:cubicBezTo>
                    <a:pt x="1449" y="1734"/>
                    <a:pt x="2426" y="2647"/>
                    <a:pt x="3434" y="3813"/>
                  </a:cubicBezTo>
                  <a:cubicBezTo>
                    <a:pt x="3529" y="3907"/>
                    <a:pt x="3592" y="3939"/>
                    <a:pt x="3718" y="3939"/>
                  </a:cubicBezTo>
                  <a:cubicBezTo>
                    <a:pt x="3844" y="3939"/>
                    <a:pt x="3907" y="3907"/>
                    <a:pt x="4001" y="3813"/>
                  </a:cubicBezTo>
                  <a:cubicBezTo>
                    <a:pt x="4978" y="2584"/>
                    <a:pt x="6018" y="1734"/>
                    <a:pt x="6900" y="914"/>
                  </a:cubicBezTo>
                  <a:cubicBezTo>
                    <a:pt x="7120" y="757"/>
                    <a:pt x="7278" y="599"/>
                    <a:pt x="7467" y="442"/>
                  </a:cubicBezTo>
                  <a:lnTo>
                    <a:pt x="5860" y="442"/>
                  </a:lnTo>
                  <a:lnTo>
                    <a:pt x="5293" y="1324"/>
                  </a:lnTo>
                  <a:cubicBezTo>
                    <a:pt x="5104" y="1639"/>
                    <a:pt x="4789" y="1860"/>
                    <a:pt x="4379" y="1860"/>
                  </a:cubicBezTo>
                  <a:lnTo>
                    <a:pt x="4316" y="1860"/>
                  </a:lnTo>
                  <a:cubicBezTo>
                    <a:pt x="3907" y="1797"/>
                    <a:pt x="3592" y="1576"/>
                    <a:pt x="3434" y="1167"/>
                  </a:cubicBezTo>
                  <a:lnTo>
                    <a:pt x="2962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55" name="Google Shape;7555;p51"/>
          <p:cNvGrpSpPr/>
          <p:nvPr/>
        </p:nvGrpSpPr>
        <p:grpSpPr>
          <a:xfrm>
            <a:off x="1022064" y="3449815"/>
            <a:ext cx="335791" cy="334915"/>
            <a:chOff x="-28461325" y="3545475"/>
            <a:chExt cx="296950" cy="296175"/>
          </a:xfrm>
          <a:solidFill>
            <a:srgbClr val="171536"/>
          </a:solidFill>
        </p:grpSpPr>
        <p:sp>
          <p:nvSpPr>
            <p:cNvPr id="7556" name="Google Shape;7556;p51"/>
            <p:cNvSpPr/>
            <p:nvPr/>
          </p:nvSpPr>
          <p:spPr>
            <a:xfrm>
              <a:off x="-28461325" y="3666775"/>
              <a:ext cx="34675" cy="52775"/>
            </a:xfrm>
            <a:custGeom>
              <a:avLst/>
              <a:gdLst/>
              <a:ahLst/>
              <a:cxnLst/>
              <a:rect l="l" t="t" r="r" b="b"/>
              <a:pathLst>
                <a:path w="1387" h="2111" extrusionOk="0">
                  <a:moveTo>
                    <a:pt x="0" y="0"/>
                  </a:moveTo>
                  <a:lnTo>
                    <a:pt x="0" y="2111"/>
                  </a:lnTo>
                  <a:lnTo>
                    <a:pt x="1386" y="2111"/>
                  </a:lnTo>
                  <a:lnTo>
                    <a:pt x="1386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7" name="Google Shape;7557;p51"/>
            <p:cNvSpPr/>
            <p:nvPr/>
          </p:nvSpPr>
          <p:spPr>
            <a:xfrm>
              <a:off x="-28461325" y="3737650"/>
              <a:ext cx="52775" cy="17350"/>
            </a:xfrm>
            <a:custGeom>
              <a:avLst/>
              <a:gdLst/>
              <a:ahLst/>
              <a:cxnLst/>
              <a:rect l="l" t="t" r="r" b="b"/>
              <a:pathLst>
                <a:path w="2111" h="694" extrusionOk="0">
                  <a:moveTo>
                    <a:pt x="0" y="1"/>
                  </a:moveTo>
                  <a:lnTo>
                    <a:pt x="0" y="694"/>
                  </a:lnTo>
                  <a:lnTo>
                    <a:pt x="1733" y="694"/>
                  </a:lnTo>
                  <a:cubicBezTo>
                    <a:pt x="1954" y="694"/>
                    <a:pt x="2111" y="536"/>
                    <a:pt x="2111" y="347"/>
                  </a:cubicBezTo>
                  <a:cubicBezTo>
                    <a:pt x="2111" y="158"/>
                    <a:pt x="1954" y="1"/>
                    <a:pt x="173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8" name="Google Shape;7558;p51"/>
            <p:cNvSpPr/>
            <p:nvPr/>
          </p:nvSpPr>
          <p:spPr>
            <a:xfrm>
              <a:off x="-28461325" y="3632100"/>
              <a:ext cx="52775" cy="17375"/>
            </a:xfrm>
            <a:custGeom>
              <a:avLst/>
              <a:gdLst/>
              <a:ahLst/>
              <a:cxnLst/>
              <a:rect l="l" t="t" r="r" b="b"/>
              <a:pathLst>
                <a:path w="2111" h="695" extrusionOk="0">
                  <a:moveTo>
                    <a:pt x="0" y="1"/>
                  </a:moveTo>
                  <a:lnTo>
                    <a:pt x="0" y="694"/>
                  </a:lnTo>
                  <a:lnTo>
                    <a:pt x="1733" y="694"/>
                  </a:lnTo>
                  <a:cubicBezTo>
                    <a:pt x="1954" y="694"/>
                    <a:pt x="2111" y="537"/>
                    <a:pt x="2111" y="348"/>
                  </a:cubicBezTo>
                  <a:cubicBezTo>
                    <a:pt x="2111" y="159"/>
                    <a:pt x="1954" y="1"/>
                    <a:pt x="173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9" name="Google Shape;7559;p51"/>
            <p:cNvSpPr/>
            <p:nvPr/>
          </p:nvSpPr>
          <p:spPr>
            <a:xfrm>
              <a:off x="-28460550" y="3545475"/>
              <a:ext cx="296175" cy="296175"/>
            </a:xfrm>
            <a:custGeom>
              <a:avLst/>
              <a:gdLst/>
              <a:ahLst/>
              <a:cxnLst/>
              <a:rect l="l" t="t" r="r" b="b"/>
              <a:pathLst>
                <a:path w="11847" h="11847" extrusionOk="0">
                  <a:moveTo>
                    <a:pt x="2427" y="0"/>
                  </a:moveTo>
                  <a:cubicBezTo>
                    <a:pt x="1072" y="0"/>
                    <a:pt x="1" y="1103"/>
                    <a:pt x="1" y="2426"/>
                  </a:cubicBezTo>
                  <a:lnTo>
                    <a:pt x="1" y="2804"/>
                  </a:lnTo>
                  <a:lnTo>
                    <a:pt x="1355" y="2804"/>
                  </a:lnTo>
                  <a:lnTo>
                    <a:pt x="1355" y="2426"/>
                  </a:lnTo>
                  <a:cubicBezTo>
                    <a:pt x="1355" y="1859"/>
                    <a:pt x="1828" y="1418"/>
                    <a:pt x="2395" y="1418"/>
                  </a:cubicBezTo>
                  <a:lnTo>
                    <a:pt x="9358" y="1418"/>
                  </a:lnTo>
                  <a:cubicBezTo>
                    <a:pt x="9956" y="1418"/>
                    <a:pt x="10366" y="1891"/>
                    <a:pt x="10366" y="2426"/>
                  </a:cubicBezTo>
                  <a:lnTo>
                    <a:pt x="10366" y="9420"/>
                  </a:lnTo>
                  <a:cubicBezTo>
                    <a:pt x="10366" y="9987"/>
                    <a:pt x="9893" y="10429"/>
                    <a:pt x="9358" y="10429"/>
                  </a:cubicBezTo>
                  <a:lnTo>
                    <a:pt x="2395" y="10429"/>
                  </a:lnTo>
                  <a:cubicBezTo>
                    <a:pt x="1797" y="10429"/>
                    <a:pt x="1355" y="9956"/>
                    <a:pt x="1355" y="9420"/>
                  </a:cubicBezTo>
                  <a:lnTo>
                    <a:pt x="1355" y="9042"/>
                  </a:lnTo>
                  <a:lnTo>
                    <a:pt x="1" y="9042"/>
                  </a:lnTo>
                  <a:lnTo>
                    <a:pt x="1" y="9420"/>
                  </a:lnTo>
                  <a:cubicBezTo>
                    <a:pt x="1" y="10744"/>
                    <a:pt x="1103" y="11846"/>
                    <a:pt x="2427" y="11846"/>
                  </a:cubicBezTo>
                  <a:lnTo>
                    <a:pt x="9389" y="11846"/>
                  </a:lnTo>
                  <a:cubicBezTo>
                    <a:pt x="10744" y="11846"/>
                    <a:pt x="11847" y="10744"/>
                    <a:pt x="11847" y="9420"/>
                  </a:cubicBezTo>
                  <a:lnTo>
                    <a:pt x="11847" y="2426"/>
                  </a:lnTo>
                  <a:cubicBezTo>
                    <a:pt x="11847" y="1103"/>
                    <a:pt x="10744" y="0"/>
                    <a:pt x="938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0" name="Google Shape;7560;p51"/>
            <p:cNvSpPr/>
            <p:nvPr/>
          </p:nvSpPr>
          <p:spPr>
            <a:xfrm>
              <a:off x="-28347925" y="3649450"/>
              <a:ext cx="86675" cy="86650"/>
            </a:xfrm>
            <a:custGeom>
              <a:avLst/>
              <a:gdLst/>
              <a:ahLst/>
              <a:cxnLst/>
              <a:rect l="l" t="t" r="r" b="b"/>
              <a:pathLst>
                <a:path w="3467" h="3466" extrusionOk="0">
                  <a:moveTo>
                    <a:pt x="1387" y="0"/>
                  </a:moveTo>
                  <a:lnTo>
                    <a:pt x="1387" y="1040"/>
                  </a:lnTo>
                  <a:cubicBezTo>
                    <a:pt x="1387" y="1229"/>
                    <a:pt x="1230" y="1386"/>
                    <a:pt x="1041" y="1386"/>
                  </a:cubicBezTo>
                  <a:lnTo>
                    <a:pt x="1" y="1386"/>
                  </a:lnTo>
                  <a:lnTo>
                    <a:pt x="1" y="2111"/>
                  </a:lnTo>
                  <a:lnTo>
                    <a:pt x="1041" y="2111"/>
                  </a:lnTo>
                  <a:cubicBezTo>
                    <a:pt x="1230" y="2111"/>
                    <a:pt x="1387" y="2268"/>
                    <a:pt x="1387" y="2457"/>
                  </a:cubicBezTo>
                  <a:lnTo>
                    <a:pt x="1387" y="3466"/>
                  </a:lnTo>
                  <a:lnTo>
                    <a:pt x="2080" y="3466"/>
                  </a:lnTo>
                  <a:lnTo>
                    <a:pt x="2080" y="2457"/>
                  </a:lnTo>
                  <a:cubicBezTo>
                    <a:pt x="2080" y="2268"/>
                    <a:pt x="2238" y="2111"/>
                    <a:pt x="2458" y="2111"/>
                  </a:cubicBezTo>
                  <a:lnTo>
                    <a:pt x="3467" y="2111"/>
                  </a:lnTo>
                  <a:lnTo>
                    <a:pt x="3467" y="1386"/>
                  </a:lnTo>
                  <a:lnTo>
                    <a:pt x="2458" y="1386"/>
                  </a:lnTo>
                  <a:cubicBezTo>
                    <a:pt x="2238" y="1386"/>
                    <a:pt x="2080" y="1229"/>
                    <a:pt x="2080" y="1040"/>
                  </a:cubicBezTo>
                  <a:lnTo>
                    <a:pt x="208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1" name="Google Shape;7561;p51"/>
            <p:cNvSpPr/>
            <p:nvPr/>
          </p:nvSpPr>
          <p:spPr>
            <a:xfrm>
              <a:off x="-28408550" y="3597450"/>
              <a:ext cx="191400" cy="192200"/>
            </a:xfrm>
            <a:custGeom>
              <a:avLst/>
              <a:gdLst/>
              <a:ahLst/>
              <a:cxnLst/>
              <a:rect l="l" t="t" r="r" b="b"/>
              <a:pathLst>
                <a:path w="7656" h="7688" extrusionOk="0">
                  <a:moveTo>
                    <a:pt x="4883" y="1418"/>
                  </a:moveTo>
                  <a:cubicBezTo>
                    <a:pt x="5072" y="1418"/>
                    <a:pt x="5230" y="1576"/>
                    <a:pt x="5230" y="1765"/>
                  </a:cubicBezTo>
                  <a:lnTo>
                    <a:pt x="5230" y="2805"/>
                  </a:lnTo>
                  <a:lnTo>
                    <a:pt x="6238" y="2805"/>
                  </a:lnTo>
                  <a:cubicBezTo>
                    <a:pt x="6459" y="2805"/>
                    <a:pt x="6616" y="2962"/>
                    <a:pt x="6616" y="3151"/>
                  </a:cubicBezTo>
                  <a:lnTo>
                    <a:pt x="6616" y="4537"/>
                  </a:lnTo>
                  <a:cubicBezTo>
                    <a:pt x="6616" y="4726"/>
                    <a:pt x="6459" y="4884"/>
                    <a:pt x="6238" y="4884"/>
                  </a:cubicBezTo>
                  <a:lnTo>
                    <a:pt x="5230" y="4884"/>
                  </a:lnTo>
                  <a:lnTo>
                    <a:pt x="5230" y="5924"/>
                  </a:lnTo>
                  <a:cubicBezTo>
                    <a:pt x="5230" y="6113"/>
                    <a:pt x="5072" y="6270"/>
                    <a:pt x="4883" y="6270"/>
                  </a:cubicBezTo>
                  <a:lnTo>
                    <a:pt x="3497" y="6270"/>
                  </a:lnTo>
                  <a:cubicBezTo>
                    <a:pt x="3308" y="6270"/>
                    <a:pt x="3151" y="6113"/>
                    <a:pt x="3151" y="5924"/>
                  </a:cubicBezTo>
                  <a:lnTo>
                    <a:pt x="3151" y="4884"/>
                  </a:lnTo>
                  <a:lnTo>
                    <a:pt x="2111" y="4884"/>
                  </a:lnTo>
                  <a:cubicBezTo>
                    <a:pt x="1922" y="4884"/>
                    <a:pt x="1764" y="4726"/>
                    <a:pt x="1764" y="4537"/>
                  </a:cubicBezTo>
                  <a:lnTo>
                    <a:pt x="1764" y="3151"/>
                  </a:lnTo>
                  <a:cubicBezTo>
                    <a:pt x="1764" y="2962"/>
                    <a:pt x="1922" y="2805"/>
                    <a:pt x="2111" y="2805"/>
                  </a:cubicBezTo>
                  <a:lnTo>
                    <a:pt x="3151" y="2805"/>
                  </a:lnTo>
                  <a:lnTo>
                    <a:pt x="3151" y="1765"/>
                  </a:lnTo>
                  <a:cubicBezTo>
                    <a:pt x="3151" y="1576"/>
                    <a:pt x="3308" y="1418"/>
                    <a:pt x="3497" y="1418"/>
                  </a:cubicBez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757"/>
                  </a:lnTo>
                  <a:cubicBezTo>
                    <a:pt x="378" y="914"/>
                    <a:pt x="693" y="1261"/>
                    <a:pt x="693" y="1734"/>
                  </a:cubicBezTo>
                  <a:cubicBezTo>
                    <a:pt x="693" y="2175"/>
                    <a:pt x="378" y="2553"/>
                    <a:pt x="0" y="2710"/>
                  </a:cubicBezTo>
                  <a:lnTo>
                    <a:pt x="0" y="4979"/>
                  </a:lnTo>
                  <a:cubicBezTo>
                    <a:pt x="378" y="5136"/>
                    <a:pt x="693" y="5483"/>
                    <a:pt x="693" y="5955"/>
                  </a:cubicBezTo>
                  <a:cubicBezTo>
                    <a:pt x="693" y="6396"/>
                    <a:pt x="441" y="6774"/>
                    <a:pt x="0" y="6932"/>
                  </a:cubicBezTo>
                  <a:lnTo>
                    <a:pt x="0" y="7341"/>
                  </a:lnTo>
                  <a:cubicBezTo>
                    <a:pt x="0" y="7530"/>
                    <a:pt x="158" y="7688"/>
                    <a:pt x="347" y="7688"/>
                  </a:cubicBezTo>
                  <a:lnTo>
                    <a:pt x="7309" y="7688"/>
                  </a:lnTo>
                  <a:cubicBezTo>
                    <a:pt x="7498" y="7688"/>
                    <a:pt x="7656" y="7530"/>
                    <a:pt x="7656" y="7341"/>
                  </a:cubicBezTo>
                  <a:lnTo>
                    <a:pt x="7656" y="347"/>
                  </a:lnTo>
                  <a:cubicBezTo>
                    <a:pt x="7656" y="158"/>
                    <a:pt x="7498" y="1"/>
                    <a:pt x="730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62" name="Google Shape;7562;p51"/>
          <p:cNvGrpSpPr/>
          <p:nvPr/>
        </p:nvGrpSpPr>
        <p:grpSpPr>
          <a:xfrm>
            <a:off x="1018487" y="3884028"/>
            <a:ext cx="342943" cy="334886"/>
            <a:chOff x="-28463700" y="3914875"/>
            <a:chExt cx="303275" cy="296150"/>
          </a:xfrm>
          <a:solidFill>
            <a:srgbClr val="171536"/>
          </a:solidFill>
        </p:grpSpPr>
        <p:sp>
          <p:nvSpPr>
            <p:cNvPr id="7563" name="Google Shape;7563;p51"/>
            <p:cNvSpPr/>
            <p:nvPr/>
          </p:nvSpPr>
          <p:spPr>
            <a:xfrm>
              <a:off x="-28333725" y="4057375"/>
              <a:ext cx="86650" cy="64650"/>
            </a:xfrm>
            <a:custGeom>
              <a:avLst/>
              <a:gdLst/>
              <a:ahLst/>
              <a:cxnLst/>
              <a:rect l="l" t="t" r="r" b="b"/>
              <a:pathLst>
                <a:path w="3466" h="2586" extrusionOk="0">
                  <a:moveTo>
                    <a:pt x="614" y="0"/>
                  </a:moveTo>
                  <a:cubicBezTo>
                    <a:pt x="287" y="0"/>
                    <a:pt x="0" y="305"/>
                    <a:pt x="0" y="696"/>
                  </a:cubicBezTo>
                  <a:cubicBezTo>
                    <a:pt x="0" y="1326"/>
                    <a:pt x="1008" y="2019"/>
                    <a:pt x="1733" y="2586"/>
                  </a:cubicBezTo>
                  <a:cubicBezTo>
                    <a:pt x="2426" y="2019"/>
                    <a:pt x="3466" y="1326"/>
                    <a:pt x="3466" y="696"/>
                  </a:cubicBezTo>
                  <a:cubicBezTo>
                    <a:pt x="3466" y="349"/>
                    <a:pt x="3214" y="3"/>
                    <a:pt x="2741" y="3"/>
                  </a:cubicBezTo>
                  <a:cubicBezTo>
                    <a:pt x="2237" y="3"/>
                    <a:pt x="2048" y="570"/>
                    <a:pt x="2048" y="570"/>
                  </a:cubicBezTo>
                  <a:cubicBezTo>
                    <a:pt x="2001" y="743"/>
                    <a:pt x="1851" y="830"/>
                    <a:pt x="1701" y="830"/>
                  </a:cubicBezTo>
                  <a:cubicBezTo>
                    <a:pt x="1552" y="830"/>
                    <a:pt x="1402" y="743"/>
                    <a:pt x="1355" y="570"/>
                  </a:cubicBezTo>
                  <a:cubicBezTo>
                    <a:pt x="1355" y="538"/>
                    <a:pt x="1166" y="3"/>
                    <a:pt x="662" y="3"/>
                  </a:cubicBezTo>
                  <a:cubicBezTo>
                    <a:pt x="646" y="1"/>
                    <a:pt x="630" y="0"/>
                    <a:pt x="61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4" name="Google Shape;7564;p51"/>
            <p:cNvSpPr/>
            <p:nvPr/>
          </p:nvSpPr>
          <p:spPr>
            <a:xfrm>
              <a:off x="-28463700" y="3914875"/>
              <a:ext cx="303275" cy="296150"/>
            </a:xfrm>
            <a:custGeom>
              <a:avLst/>
              <a:gdLst/>
              <a:ahLst/>
              <a:cxnLst/>
              <a:rect l="l" t="t" r="r" b="b"/>
              <a:pathLst>
                <a:path w="12131" h="11846" extrusionOk="0">
                  <a:moveTo>
                    <a:pt x="3744" y="3555"/>
                  </a:moveTo>
                  <a:cubicBezTo>
                    <a:pt x="3907" y="3555"/>
                    <a:pt x="4040" y="3674"/>
                    <a:pt x="4096" y="3844"/>
                  </a:cubicBezTo>
                  <a:cubicBezTo>
                    <a:pt x="4128" y="4033"/>
                    <a:pt x="3970" y="4190"/>
                    <a:pt x="3813" y="4253"/>
                  </a:cubicBezTo>
                  <a:cubicBezTo>
                    <a:pt x="2931" y="4379"/>
                    <a:pt x="2427" y="5451"/>
                    <a:pt x="2899" y="6333"/>
                  </a:cubicBezTo>
                  <a:cubicBezTo>
                    <a:pt x="2994" y="6490"/>
                    <a:pt x="2931" y="6711"/>
                    <a:pt x="2773" y="6805"/>
                  </a:cubicBezTo>
                  <a:cubicBezTo>
                    <a:pt x="2723" y="6825"/>
                    <a:pt x="2667" y="6836"/>
                    <a:pt x="2611" y="6836"/>
                  </a:cubicBezTo>
                  <a:cubicBezTo>
                    <a:pt x="2489" y="6836"/>
                    <a:pt x="2365" y="6787"/>
                    <a:pt x="2301" y="6679"/>
                  </a:cubicBezTo>
                  <a:cubicBezTo>
                    <a:pt x="1608" y="5419"/>
                    <a:pt x="2364" y="3812"/>
                    <a:pt x="3687" y="3560"/>
                  </a:cubicBezTo>
                  <a:cubicBezTo>
                    <a:pt x="3706" y="3557"/>
                    <a:pt x="3726" y="3555"/>
                    <a:pt x="3744" y="3555"/>
                  </a:cubicBezTo>
                  <a:close/>
                  <a:moveTo>
                    <a:pt x="7940" y="4946"/>
                  </a:moveTo>
                  <a:cubicBezTo>
                    <a:pt x="8728" y="4946"/>
                    <a:pt x="9326" y="5577"/>
                    <a:pt x="9326" y="6364"/>
                  </a:cubicBezTo>
                  <a:cubicBezTo>
                    <a:pt x="9326" y="7341"/>
                    <a:pt x="8381" y="7939"/>
                    <a:pt x="7121" y="9011"/>
                  </a:cubicBezTo>
                  <a:cubicBezTo>
                    <a:pt x="7058" y="9074"/>
                    <a:pt x="6979" y="9105"/>
                    <a:pt x="6900" y="9105"/>
                  </a:cubicBezTo>
                  <a:cubicBezTo>
                    <a:pt x="6822" y="9105"/>
                    <a:pt x="6743" y="9074"/>
                    <a:pt x="6680" y="9011"/>
                  </a:cubicBezTo>
                  <a:cubicBezTo>
                    <a:pt x="5420" y="7971"/>
                    <a:pt x="4474" y="7341"/>
                    <a:pt x="4474" y="6364"/>
                  </a:cubicBezTo>
                  <a:cubicBezTo>
                    <a:pt x="4474" y="5577"/>
                    <a:pt x="5105" y="4946"/>
                    <a:pt x="5861" y="4946"/>
                  </a:cubicBezTo>
                  <a:cubicBezTo>
                    <a:pt x="6365" y="4946"/>
                    <a:pt x="6711" y="5230"/>
                    <a:pt x="6932" y="5451"/>
                  </a:cubicBezTo>
                  <a:cubicBezTo>
                    <a:pt x="7121" y="5198"/>
                    <a:pt x="7467" y="4946"/>
                    <a:pt x="7940" y="4946"/>
                  </a:cubicBezTo>
                  <a:close/>
                  <a:moveTo>
                    <a:pt x="7404" y="0"/>
                  </a:moveTo>
                  <a:cubicBezTo>
                    <a:pt x="6459" y="0"/>
                    <a:pt x="5703" y="788"/>
                    <a:pt x="5703" y="1733"/>
                  </a:cubicBezTo>
                  <a:lnTo>
                    <a:pt x="5703" y="2899"/>
                  </a:lnTo>
                  <a:cubicBezTo>
                    <a:pt x="5136" y="2395"/>
                    <a:pt x="4443" y="2111"/>
                    <a:pt x="3687" y="2111"/>
                  </a:cubicBezTo>
                  <a:cubicBezTo>
                    <a:pt x="1450" y="2111"/>
                    <a:pt x="1" y="4505"/>
                    <a:pt x="977" y="6616"/>
                  </a:cubicBezTo>
                  <a:lnTo>
                    <a:pt x="2899" y="10649"/>
                  </a:lnTo>
                  <a:cubicBezTo>
                    <a:pt x="3246" y="11373"/>
                    <a:pt x="3939" y="11846"/>
                    <a:pt x="4727" y="11846"/>
                  </a:cubicBezTo>
                  <a:cubicBezTo>
                    <a:pt x="5231" y="11846"/>
                    <a:pt x="5703" y="11657"/>
                    <a:pt x="6050" y="11342"/>
                  </a:cubicBezTo>
                  <a:cubicBezTo>
                    <a:pt x="6396" y="11688"/>
                    <a:pt x="6869" y="11846"/>
                    <a:pt x="7404" y="11846"/>
                  </a:cubicBezTo>
                  <a:cubicBezTo>
                    <a:pt x="8192" y="11846"/>
                    <a:pt x="8885" y="11405"/>
                    <a:pt x="9200" y="10649"/>
                  </a:cubicBezTo>
                  <a:lnTo>
                    <a:pt x="11122" y="6616"/>
                  </a:lnTo>
                  <a:cubicBezTo>
                    <a:pt x="12130" y="4505"/>
                    <a:pt x="10618" y="2111"/>
                    <a:pt x="8413" y="2111"/>
                  </a:cubicBezTo>
                  <a:cubicBezTo>
                    <a:pt x="7656" y="2111"/>
                    <a:pt x="6963" y="2395"/>
                    <a:pt x="6396" y="2899"/>
                  </a:cubicBezTo>
                  <a:lnTo>
                    <a:pt x="6396" y="1733"/>
                  </a:lnTo>
                  <a:cubicBezTo>
                    <a:pt x="6396" y="1166"/>
                    <a:pt x="6837" y="693"/>
                    <a:pt x="7404" y="693"/>
                  </a:cubicBezTo>
                  <a:cubicBezTo>
                    <a:pt x="7593" y="693"/>
                    <a:pt x="7751" y="536"/>
                    <a:pt x="7751" y="347"/>
                  </a:cubicBezTo>
                  <a:cubicBezTo>
                    <a:pt x="7751" y="158"/>
                    <a:pt x="7593" y="0"/>
                    <a:pt x="740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65" name="Google Shape;7565;p51"/>
          <p:cNvGrpSpPr/>
          <p:nvPr/>
        </p:nvGrpSpPr>
        <p:grpSpPr>
          <a:xfrm>
            <a:off x="3139779" y="3097020"/>
            <a:ext cx="334010" cy="215559"/>
            <a:chOff x="-26573400" y="3224125"/>
            <a:chExt cx="295375" cy="190625"/>
          </a:xfrm>
          <a:solidFill>
            <a:srgbClr val="171536"/>
          </a:solidFill>
        </p:grpSpPr>
        <p:sp>
          <p:nvSpPr>
            <p:cNvPr id="7566" name="Google Shape;7566;p51"/>
            <p:cNvSpPr/>
            <p:nvPr/>
          </p:nvSpPr>
          <p:spPr>
            <a:xfrm>
              <a:off x="-26330800" y="3327900"/>
              <a:ext cx="52775" cy="68750"/>
            </a:xfrm>
            <a:custGeom>
              <a:avLst/>
              <a:gdLst/>
              <a:ahLst/>
              <a:cxnLst/>
              <a:rect l="l" t="t" r="r" b="b"/>
              <a:pathLst>
                <a:path w="2111" h="2750" extrusionOk="0">
                  <a:moveTo>
                    <a:pt x="1067" y="0"/>
                  </a:moveTo>
                  <a:cubicBezTo>
                    <a:pt x="953" y="0"/>
                    <a:pt x="835" y="55"/>
                    <a:pt x="756" y="166"/>
                  </a:cubicBezTo>
                  <a:cubicBezTo>
                    <a:pt x="536" y="481"/>
                    <a:pt x="0" y="1300"/>
                    <a:pt x="0" y="1741"/>
                  </a:cubicBezTo>
                  <a:cubicBezTo>
                    <a:pt x="0" y="2308"/>
                    <a:pt x="473" y="2749"/>
                    <a:pt x="1040" y="2749"/>
                  </a:cubicBezTo>
                  <a:cubicBezTo>
                    <a:pt x="1638" y="2749"/>
                    <a:pt x="2048" y="2276"/>
                    <a:pt x="2048" y="1741"/>
                  </a:cubicBezTo>
                  <a:cubicBezTo>
                    <a:pt x="2111" y="1300"/>
                    <a:pt x="1575" y="481"/>
                    <a:pt x="1355" y="166"/>
                  </a:cubicBezTo>
                  <a:cubicBezTo>
                    <a:pt x="1292" y="55"/>
                    <a:pt x="1182" y="0"/>
                    <a:pt x="106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7" name="Google Shape;7567;p51"/>
            <p:cNvSpPr/>
            <p:nvPr/>
          </p:nvSpPr>
          <p:spPr>
            <a:xfrm>
              <a:off x="-26573400" y="3224125"/>
              <a:ext cx="293025" cy="190625"/>
            </a:xfrm>
            <a:custGeom>
              <a:avLst/>
              <a:gdLst/>
              <a:ahLst/>
              <a:cxnLst/>
              <a:rect l="l" t="t" r="r" b="b"/>
              <a:pathLst>
                <a:path w="11721" h="7625" extrusionOk="0">
                  <a:moveTo>
                    <a:pt x="10775" y="2048"/>
                  </a:moveTo>
                  <a:cubicBezTo>
                    <a:pt x="10964" y="2048"/>
                    <a:pt x="11122" y="2206"/>
                    <a:pt x="11122" y="2426"/>
                  </a:cubicBezTo>
                  <a:cubicBezTo>
                    <a:pt x="11122" y="2615"/>
                    <a:pt x="10964" y="2773"/>
                    <a:pt x="10775" y="2773"/>
                  </a:cubicBezTo>
                  <a:lnTo>
                    <a:pt x="9830" y="2773"/>
                  </a:lnTo>
                  <a:lnTo>
                    <a:pt x="9988" y="2048"/>
                  </a:lnTo>
                  <a:close/>
                  <a:moveTo>
                    <a:pt x="4474" y="2773"/>
                  </a:moveTo>
                  <a:cubicBezTo>
                    <a:pt x="4663" y="2773"/>
                    <a:pt x="4821" y="2930"/>
                    <a:pt x="4821" y="3119"/>
                  </a:cubicBezTo>
                  <a:cubicBezTo>
                    <a:pt x="4821" y="3308"/>
                    <a:pt x="4663" y="3466"/>
                    <a:pt x="4474" y="3466"/>
                  </a:cubicBezTo>
                  <a:cubicBezTo>
                    <a:pt x="4285" y="3466"/>
                    <a:pt x="4128" y="3308"/>
                    <a:pt x="4128" y="3119"/>
                  </a:cubicBezTo>
                  <a:cubicBezTo>
                    <a:pt x="4128" y="2930"/>
                    <a:pt x="4285" y="2773"/>
                    <a:pt x="4474" y="2773"/>
                  </a:cubicBezTo>
                  <a:close/>
                  <a:moveTo>
                    <a:pt x="4474" y="4159"/>
                  </a:moveTo>
                  <a:cubicBezTo>
                    <a:pt x="4663" y="4159"/>
                    <a:pt x="4821" y="4317"/>
                    <a:pt x="4821" y="4506"/>
                  </a:cubicBezTo>
                  <a:cubicBezTo>
                    <a:pt x="4821" y="4695"/>
                    <a:pt x="4663" y="4852"/>
                    <a:pt x="4474" y="4852"/>
                  </a:cubicBezTo>
                  <a:cubicBezTo>
                    <a:pt x="4285" y="4852"/>
                    <a:pt x="4128" y="4695"/>
                    <a:pt x="4128" y="4506"/>
                  </a:cubicBezTo>
                  <a:cubicBezTo>
                    <a:pt x="4128" y="4317"/>
                    <a:pt x="4285" y="4159"/>
                    <a:pt x="4474" y="4159"/>
                  </a:cubicBezTo>
                  <a:close/>
                  <a:moveTo>
                    <a:pt x="4474" y="5514"/>
                  </a:moveTo>
                  <a:cubicBezTo>
                    <a:pt x="4663" y="5514"/>
                    <a:pt x="4821" y="5671"/>
                    <a:pt x="4821" y="5892"/>
                  </a:cubicBezTo>
                  <a:cubicBezTo>
                    <a:pt x="4821" y="6081"/>
                    <a:pt x="4663" y="6238"/>
                    <a:pt x="4474" y="6238"/>
                  </a:cubicBezTo>
                  <a:cubicBezTo>
                    <a:pt x="4285" y="6238"/>
                    <a:pt x="4128" y="6081"/>
                    <a:pt x="4128" y="5892"/>
                  </a:cubicBezTo>
                  <a:cubicBezTo>
                    <a:pt x="4128" y="5671"/>
                    <a:pt x="4285" y="5514"/>
                    <a:pt x="4474" y="5514"/>
                  </a:cubicBezTo>
                  <a:close/>
                  <a:moveTo>
                    <a:pt x="3088" y="0"/>
                  </a:moveTo>
                  <a:cubicBezTo>
                    <a:pt x="1355" y="0"/>
                    <a:pt x="1" y="1418"/>
                    <a:pt x="1" y="3119"/>
                  </a:cubicBezTo>
                  <a:lnTo>
                    <a:pt x="1" y="4506"/>
                  </a:lnTo>
                  <a:cubicBezTo>
                    <a:pt x="1" y="6238"/>
                    <a:pt x="1418" y="7625"/>
                    <a:pt x="3088" y="7625"/>
                  </a:cubicBezTo>
                  <a:lnTo>
                    <a:pt x="6554" y="7625"/>
                  </a:lnTo>
                  <a:cubicBezTo>
                    <a:pt x="7152" y="7625"/>
                    <a:pt x="7593" y="7152"/>
                    <a:pt x="7593" y="6585"/>
                  </a:cubicBezTo>
                  <a:cubicBezTo>
                    <a:pt x="7593" y="6459"/>
                    <a:pt x="7562" y="6301"/>
                    <a:pt x="7499" y="6207"/>
                  </a:cubicBezTo>
                  <a:cubicBezTo>
                    <a:pt x="7940" y="6081"/>
                    <a:pt x="8255" y="5671"/>
                    <a:pt x="8255" y="5199"/>
                  </a:cubicBezTo>
                  <a:cubicBezTo>
                    <a:pt x="8255" y="5104"/>
                    <a:pt x="8223" y="4947"/>
                    <a:pt x="8192" y="4821"/>
                  </a:cubicBezTo>
                  <a:cubicBezTo>
                    <a:pt x="8633" y="4695"/>
                    <a:pt x="8948" y="4317"/>
                    <a:pt x="8948" y="3844"/>
                  </a:cubicBezTo>
                  <a:cubicBezTo>
                    <a:pt x="8948" y="3718"/>
                    <a:pt x="8885" y="3592"/>
                    <a:pt x="8854" y="3466"/>
                  </a:cubicBezTo>
                  <a:lnTo>
                    <a:pt x="10712" y="3466"/>
                  </a:lnTo>
                  <a:cubicBezTo>
                    <a:pt x="11311" y="3466"/>
                    <a:pt x="11721" y="2993"/>
                    <a:pt x="11721" y="2458"/>
                  </a:cubicBezTo>
                  <a:cubicBezTo>
                    <a:pt x="11721" y="1891"/>
                    <a:pt x="11342" y="1387"/>
                    <a:pt x="10775" y="1387"/>
                  </a:cubicBezTo>
                  <a:lnTo>
                    <a:pt x="6554" y="1387"/>
                  </a:lnTo>
                  <a:cubicBezTo>
                    <a:pt x="6806" y="1103"/>
                    <a:pt x="6932" y="757"/>
                    <a:pt x="6932" y="379"/>
                  </a:cubicBezTo>
                  <a:cubicBezTo>
                    <a:pt x="6932" y="158"/>
                    <a:pt x="6774" y="0"/>
                    <a:pt x="655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68" name="Google Shape;7568;p51"/>
          <p:cNvGrpSpPr/>
          <p:nvPr/>
        </p:nvGrpSpPr>
        <p:grpSpPr>
          <a:xfrm>
            <a:off x="3139779" y="3450254"/>
            <a:ext cx="334010" cy="334038"/>
            <a:chOff x="-26573400" y="3546250"/>
            <a:chExt cx="295375" cy="295400"/>
          </a:xfrm>
          <a:solidFill>
            <a:srgbClr val="171536"/>
          </a:solidFill>
        </p:grpSpPr>
        <p:sp>
          <p:nvSpPr>
            <p:cNvPr id="7569" name="Google Shape;7569;p51"/>
            <p:cNvSpPr/>
            <p:nvPr/>
          </p:nvSpPr>
          <p:spPr>
            <a:xfrm>
              <a:off x="-26464700" y="3599225"/>
              <a:ext cx="77200" cy="38425"/>
            </a:xfrm>
            <a:custGeom>
              <a:avLst/>
              <a:gdLst/>
              <a:ahLst/>
              <a:cxnLst/>
              <a:rect l="l" t="t" r="r" b="b"/>
              <a:pathLst>
                <a:path w="3088" h="1537" extrusionOk="0">
                  <a:moveTo>
                    <a:pt x="1532" y="1"/>
                  </a:moveTo>
                  <a:cubicBezTo>
                    <a:pt x="1001" y="1"/>
                    <a:pt x="473" y="103"/>
                    <a:pt x="0" y="308"/>
                  </a:cubicBezTo>
                  <a:lnTo>
                    <a:pt x="693" y="1537"/>
                  </a:lnTo>
                  <a:cubicBezTo>
                    <a:pt x="946" y="1442"/>
                    <a:pt x="1229" y="1379"/>
                    <a:pt x="1544" y="1379"/>
                  </a:cubicBezTo>
                  <a:cubicBezTo>
                    <a:pt x="1859" y="1379"/>
                    <a:pt x="2143" y="1442"/>
                    <a:pt x="2426" y="1537"/>
                  </a:cubicBezTo>
                  <a:lnTo>
                    <a:pt x="3088" y="308"/>
                  </a:lnTo>
                  <a:cubicBezTo>
                    <a:pt x="2600" y="103"/>
                    <a:pt x="2064" y="1"/>
                    <a:pt x="153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0" name="Google Shape;7570;p51"/>
            <p:cNvSpPr/>
            <p:nvPr/>
          </p:nvSpPr>
          <p:spPr>
            <a:xfrm>
              <a:off x="-26434775" y="368645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1" y="127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27"/>
                    <a:pt x="536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1" name="Google Shape;7571;p51"/>
            <p:cNvSpPr/>
            <p:nvPr/>
          </p:nvSpPr>
          <p:spPr>
            <a:xfrm>
              <a:off x="-26520625" y="3703775"/>
              <a:ext cx="55950" cy="67775"/>
            </a:xfrm>
            <a:custGeom>
              <a:avLst/>
              <a:gdLst/>
              <a:ahLst/>
              <a:cxnLst/>
              <a:rect l="l" t="t" r="r" b="b"/>
              <a:pathLst>
                <a:path w="2238" h="2711" extrusionOk="0">
                  <a:moveTo>
                    <a:pt x="1387" y="1"/>
                  </a:moveTo>
                  <a:lnTo>
                    <a:pt x="1" y="32"/>
                  </a:lnTo>
                  <a:cubicBezTo>
                    <a:pt x="127" y="1104"/>
                    <a:pt x="662" y="2080"/>
                    <a:pt x="1544" y="2710"/>
                  </a:cubicBezTo>
                  <a:lnTo>
                    <a:pt x="2237" y="1545"/>
                  </a:lnTo>
                  <a:cubicBezTo>
                    <a:pt x="1765" y="1135"/>
                    <a:pt x="1450" y="600"/>
                    <a:pt x="138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2" name="Google Shape;7572;p51"/>
            <p:cNvSpPr/>
            <p:nvPr/>
          </p:nvSpPr>
          <p:spPr>
            <a:xfrm>
              <a:off x="-26387525" y="3703000"/>
              <a:ext cx="55950" cy="67750"/>
            </a:xfrm>
            <a:custGeom>
              <a:avLst/>
              <a:gdLst/>
              <a:ahLst/>
              <a:cxnLst/>
              <a:rect l="l" t="t" r="r" b="b"/>
              <a:pathLst>
                <a:path w="2238" h="2710" extrusionOk="0">
                  <a:moveTo>
                    <a:pt x="851" y="0"/>
                  </a:moveTo>
                  <a:cubicBezTo>
                    <a:pt x="757" y="631"/>
                    <a:pt x="473" y="1166"/>
                    <a:pt x="1" y="1544"/>
                  </a:cubicBezTo>
                  <a:lnTo>
                    <a:pt x="694" y="2710"/>
                  </a:lnTo>
                  <a:cubicBezTo>
                    <a:pt x="1576" y="2080"/>
                    <a:pt x="2112" y="1103"/>
                    <a:pt x="2238" y="32"/>
                  </a:cubicBezTo>
                  <a:lnTo>
                    <a:pt x="851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3" name="Google Shape;7573;p51"/>
            <p:cNvSpPr/>
            <p:nvPr/>
          </p:nvSpPr>
          <p:spPr>
            <a:xfrm>
              <a:off x="-26573400" y="3546250"/>
              <a:ext cx="295375" cy="295400"/>
            </a:xfrm>
            <a:custGeom>
              <a:avLst/>
              <a:gdLst/>
              <a:ahLst/>
              <a:cxnLst/>
              <a:rect l="l" t="t" r="r" b="b"/>
              <a:pathLst>
                <a:path w="11815" h="11816" extrusionOk="0">
                  <a:moveTo>
                    <a:pt x="5876" y="1419"/>
                  </a:moveTo>
                  <a:cubicBezTo>
                    <a:pt x="6632" y="1419"/>
                    <a:pt x="7389" y="1608"/>
                    <a:pt x="8066" y="1986"/>
                  </a:cubicBezTo>
                  <a:cubicBezTo>
                    <a:pt x="8223" y="2049"/>
                    <a:pt x="8286" y="2301"/>
                    <a:pt x="8192" y="2458"/>
                  </a:cubicBezTo>
                  <a:lnTo>
                    <a:pt x="7152" y="4254"/>
                  </a:lnTo>
                  <a:cubicBezTo>
                    <a:pt x="7110" y="4361"/>
                    <a:pt x="6980" y="4439"/>
                    <a:pt x="6852" y="4439"/>
                  </a:cubicBezTo>
                  <a:cubicBezTo>
                    <a:pt x="6791" y="4439"/>
                    <a:pt x="6731" y="4421"/>
                    <a:pt x="6680" y="4380"/>
                  </a:cubicBezTo>
                  <a:cubicBezTo>
                    <a:pt x="6428" y="4238"/>
                    <a:pt x="6136" y="4167"/>
                    <a:pt x="5841" y="4167"/>
                  </a:cubicBezTo>
                  <a:cubicBezTo>
                    <a:pt x="5546" y="4167"/>
                    <a:pt x="5246" y="4238"/>
                    <a:pt x="4978" y="4380"/>
                  </a:cubicBezTo>
                  <a:cubicBezTo>
                    <a:pt x="4929" y="4400"/>
                    <a:pt x="4872" y="4411"/>
                    <a:pt x="4816" y="4411"/>
                  </a:cubicBezTo>
                  <a:cubicBezTo>
                    <a:pt x="4694" y="4411"/>
                    <a:pt x="4570" y="4362"/>
                    <a:pt x="4506" y="4254"/>
                  </a:cubicBezTo>
                  <a:lnTo>
                    <a:pt x="3498" y="2458"/>
                  </a:lnTo>
                  <a:cubicBezTo>
                    <a:pt x="3466" y="2301"/>
                    <a:pt x="3529" y="2080"/>
                    <a:pt x="3687" y="1986"/>
                  </a:cubicBezTo>
                  <a:cubicBezTo>
                    <a:pt x="4364" y="1608"/>
                    <a:pt x="5120" y="1419"/>
                    <a:pt x="5876" y="1419"/>
                  </a:cubicBezTo>
                  <a:close/>
                  <a:moveTo>
                    <a:pt x="5861" y="4916"/>
                  </a:moveTo>
                  <a:cubicBezTo>
                    <a:pt x="6459" y="4916"/>
                    <a:pt x="6869" y="5388"/>
                    <a:pt x="6869" y="5955"/>
                  </a:cubicBezTo>
                  <a:cubicBezTo>
                    <a:pt x="6869" y="6554"/>
                    <a:pt x="6396" y="6964"/>
                    <a:pt x="5861" y="6964"/>
                  </a:cubicBezTo>
                  <a:cubicBezTo>
                    <a:pt x="5294" y="6964"/>
                    <a:pt x="4821" y="6491"/>
                    <a:pt x="4821" y="5955"/>
                  </a:cubicBezTo>
                  <a:cubicBezTo>
                    <a:pt x="4821" y="5357"/>
                    <a:pt x="5294" y="4916"/>
                    <a:pt x="5861" y="4916"/>
                  </a:cubicBezTo>
                  <a:close/>
                  <a:moveTo>
                    <a:pt x="3813" y="5609"/>
                  </a:moveTo>
                  <a:cubicBezTo>
                    <a:pt x="4065" y="5640"/>
                    <a:pt x="4159" y="5735"/>
                    <a:pt x="4159" y="5955"/>
                  </a:cubicBezTo>
                  <a:cubicBezTo>
                    <a:pt x="4159" y="6522"/>
                    <a:pt x="4474" y="7090"/>
                    <a:pt x="5010" y="7405"/>
                  </a:cubicBezTo>
                  <a:cubicBezTo>
                    <a:pt x="5136" y="7531"/>
                    <a:pt x="5230" y="7720"/>
                    <a:pt x="5104" y="7877"/>
                  </a:cubicBezTo>
                  <a:lnTo>
                    <a:pt x="4033" y="9641"/>
                  </a:lnTo>
                  <a:cubicBezTo>
                    <a:pt x="3991" y="9748"/>
                    <a:pt x="3861" y="9826"/>
                    <a:pt x="3733" y="9826"/>
                  </a:cubicBezTo>
                  <a:cubicBezTo>
                    <a:pt x="3672" y="9826"/>
                    <a:pt x="3612" y="9808"/>
                    <a:pt x="3561" y="9767"/>
                  </a:cubicBezTo>
                  <a:cubicBezTo>
                    <a:pt x="2238" y="8948"/>
                    <a:pt x="1418" y="7531"/>
                    <a:pt x="1355" y="5987"/>
                  </a:cubicBezTo>
                  <a:cubicBezTo>
                    <a:pt x="1355" y="5798"/>
                    <a:pt x="1544" y="5640"/>
                    <a:pt x="1733" y="5640"/>
                  </a:cubicBezTo>
                  <a:lnTo>
                    <a:pt x="3813" y="5609"/>
                  </a:lnTo>
                  <a:close/>
                  <a:moveTo>
                    <a:pt x="8003" y="5640"/>
                  </a:moveTo>
                  <a:lnTo>
                    <a:pt x="10082" y="5672"/>
                  </a:lnTo>
                  <a:cubicBezTo>
                    <a:pt x="10271" y="5672"/>
                    <a:pt x="10429" y="5829"/>
                    <a:pt x="10429" y="6018"/>
                  </a:cubicBezTo>
                  <a:cubicBezTo>
                    <a:pt x="10397" y="7562"/>
                    <a:pt x="9547" y="8980"/>
                    <a:pt x="8223" y="9799"/>
                  </a:cubicBezTo>
                  <a:cubicBezTo>
                    <a:pt x="8168" y="9844"/>
                    <a:pt x="8100" y="9865"/>
                    <a:pt x="8033" y="9865"/>
                  </a:cubicBezTo>
                  <a:cubicBezTo>
                    <a:pt x="7911" y="9865"/>
                    <a:pt x="7792" y="9795"/>
                    <a:pt x="7751" y="9673"/>
                  </a:cubicBezTo>
                  <a:lnTo>
                    <a:pt x="6680" y="7909"/>
                  </a:lnTo>
                  <a:cubicBezTo>
                    <a:pt x="6554" y="7751"/>
                    <a:pt x="6648" y="7531"/>
                    <a:pt x="6806" y="7436"/>
                  </a:cubicBezTo>
                  <a:cubicBezTo>
                    <a:pt x="7310" y="7121"/>
                    <a:pt x="7625" y="6585"/>
                    <a:pt x="7625" y="5987"/>
                  </a:cubicBezTo>
                  <a:cubicBezTo>
                    <a:pt x="7625" y="5829"/>
                    <a:pt x="7751" y="5672"/>
                    <a:pt x="8003" y="5640"/>
                  </a:cubicBezTo>
                  <a:close/>
                  <a:moveTo>
                    <a:pt x="5892" y="1"/>
                  </a:moveTo>
                  <a:cubicBezTo>
                    <a:pt x="2616" y="1"/>
                    <a:pt x="1" y="2679"/>
                    <a:pt x="1" y="5924"/>
                  </a:cubicBezTo>
                  <a:cubicBezTo>
                    <a:pt x="1" y="9137"/>
                    <a:pt x="2679" y="11815"/>
                    <a:pt x="5892" y="11815"/>
                  </a:cubicBezTo>
                  <a:cubicBezTo>
                    <a:pt x="9169" y="11815"/>
                    <a:pt x="11815" y="9137"/>
                    <a:pt x="11815" y="5924"/>
                  </a:cubicBezTo>
                  <a:cubicBezTo>
                    <a:pt x="11815" y="2679"/>
                    <a:pt x="9137" y="1"/>
                    <a:pt x="589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74" name="Google Shape;7574;p51"/>
          <p:cNvGrpSpPr/>
          <p:nvPr/>
        </p:nvGrpSpPr>
        <p:grpSpPr>
          <a:xfrm>
            <a:off x="3128655" y="3884339"/>
            <a:ext cx="356259" cy="334264"/>
            <a:chOff x="-26583625" y="3917025"/>
            <a:chExt cx="315050" cy="295600"/>
          </a:xfrm>
          <a:solidFill>
            <a:srgbClr val="171536"/>
          </a:solidFill>
        </p:grpSpPr>
        <p:sp>
          <p:nvSpPr>
            <p:cNvPr id="7575" name="Google Shape;7575;p51"/>
            <p:cNvSpPr/>
            <p:nvPr/>
          </p:nvSpPr>
          <p:spPr>
            <a:xfrm>
              <a:off x="-26413500" y="3918400"/>
              <a:ext cx="144925" cy="135125"/>
            </a:xfrm>
            <a:custGeom>
              <a:avLst/>
              <a:gdLst/>
              <a:ahLst/>
              <a:cxnLst/>
              <a:rect l="l" t="t" r="r" b="b"/>
              <a:pathLst>
                <a:path w="5797" h="5405" extrusionOk="0">
                  <a:moveTo>
                    <a:pt x="2317" y="1"/>
                  </a:moveTo>
                  <a:cubicBezTo>
                    <a:pt x="1515" y="1"/>
                    <a:pt x="685" y="309"/>
                    <a:pt x="0" y="993"/>
                  </a:cubicBezTo>
                  <a:lnTo>
                    <a:pt x="1008" y="1970"/>
                  </a:lnTo>
                  <a:cubicBezTo>
                    <a:pt x="1398" y="1581"/>
                    <a:pt x="1864" y="1407"/>
                    <a:pt x="2313" y="1407"/>
                  </a:cubicBezTo>
                  <a:cubicBezTo>
                    <a:pt x="2771" y="1407"/>
                    <a:pt x="3210" y="1588"/>
                    <a:pt x="3529" y="1907"/>
                  </a:cubicBezTo>
                  <a:cubicBezTo>
                    <a:pt x="3623" y="2002"/>
                    <a:pt x="3623" y="2254"/>
                    <a:pt x="3529" y="2380"/>
                  </a:cubicBezTo>
                  <a:cubicBezTo>
                    <a:pt x="3450" y="2427"/>
                    <a:pt x="3348" y="2450"/>
                    <a:pt x="3249" y="2450"/>
                  </a:cubicBezTo>
                  <a:cubicBezTo>
                    <a:pt x="3151" y="2450"/>
                    <a:pt x="3056" y="2427"/>
                    <a:pt x="2993" y="2380"/>
                  </a:cubicBezTo>
                  <a:cubicBezTo>
                    <a:pt x="2804" y="2175"/>
                    <a:pt x="2552" y="2057"/>
                    <a:pt x="2284" y="2057"/>
                  </a:cubicBezTo>
                  <a:cubicBezTo>
                    <a:pt x="2016" y="2057"/>
                    <a:pt x="1733" y="2175"/>
                    <a:pt x="1481" y="2443"/>
                  </a:cubicBezTo>
                  <a:lnTo>
                    <a:pt x="4411" y="5404"/>
                  </a:lnTo>
                  <a:cubicBezTo>
                    <a:pt x="5797" y="4018"/>
                    <a:pt x="5640" y="2065"/>
                    <a:pt x="4505" y="899"/>
                  </a:cubicBezTo>
                  <a:cubicBezTo>
                    <a:pt x="3931" y="325"/>
                    <a:pt x="3139" y="1"/>
                    <a:pt x="231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6" name="Google Shape;7576;p51"/>
            <p:cNvSpPr/>
            <p:nvPr/>
          </p:nvSpPr>
          <p:spPr>
            <a:xfrm>
              <a:off x="-26466275" y="4026700"/>
              <a:ext cx="78775" cy="77225"/>
            </a:xfrm>
            <a:custGeom>
              <a:avLst/>
              <a:gdLst/>
              <a:ahLst/>
              <a:cxnLst/>
              <a:rect l="l" t="t" r="r" b="b"/>
              <a:pathLst>
                <a:path w="3151" h="3089" extrusionOk="0">
                  <a:moveTo>
                    <a:pt x="1339" y="1"/>
                  </a:moveTo>
                  <a:cubicBezTo>
                    <a:pt x="1253" y="1"/>
                    <a:pt x="1166" y="32"/>
                    <a:pt x="1103" y="95"/>
                  </a:cubicBezTo>
                  <a:lnTo>
                    <a:pt x="126" y="1072"/>
                  </a:lnTo>
                  <a:cubicBezTo>
                    <a:pt x="0" y="1198"/>
                    <a:pt x="0" y="1387"/>
                    <a:pt x="126" y="1545"/>
                  </a:cubicBezTo>
                  <a:lnTo>
                    <a:pt x="1576" y="2994"/>
                  </a:lnTo>
                  <a:cubicBezTo>
                    <a:pt x="1639" y="3057"/>
                    <a:pt x="1725" y="3088"/>
                    <a:pt x="1812" y="3088"/>
                  </a:cubicBezTo>
                  <a:cubicBezTo>
                    <a:pt x="1899" y="3088"/>
                    <a:pt x="1985" y="3057"/>
                    <a:pt x="2048" y="2994"/>
                  </a:cubicBezTo>
                  <a:lnTo>
                    <a:pt x="3025" y="2017"/>
                  </a:lnTo>
                  <a:cubicBezTo>
                    <a:pt x="3151" y="1891"/>
                    <a:pt x="3151" y="1671"/>
                    <a:pt x="3025" y="1545"/>
                  </a:cubicBezTo>
                  <a:lnTo>
                    <a:pt x="1576" y="95"/>
                  </a:lnTo>
                  <a:cubicBezTo>
                    <a:pt x="1513" y="32"/>
                    <a:pt x="1426" y="1"/>
                    <a:pt x="133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7" name="Google Shape;7577;p51"/>
            <p:cNvSpPr/>
            <p:nvPr/>
          </p:nvSpPr>
          <p:spPr>
            <a:xfrm>
              <a:off x="-26583625" y="4077125"/>
              <a:ext cx="144925" cy="134700"/>
            </a:xfrm>
            <a:custGeom>
              <a:avLst/>
              <a:gdLst/>
              <a:ahLst/>
              <a:cxnLst/>
              <a:rect l="l" t="t" r="r" b="b"/>
              <a:pathLst>
                <a:path w="5797" h="5388" extrusionOk="0">
                  <a:moveTo>
                    <a:pt x="1355" y="0"/>
                  </a:moveTo>
                  <a:cubicBezTo>
                    <a:pt x="0" y="1386"/>
                    <a:pt x="158" y="3340"/>
                    <a:pt x="1292" y="4474"/>
                  </a:cubicBezTo>
                  <a:cubicBezTo>
                    <a:pt x="1890" y="5072"/>
                    <a:pt x="2710" y="5388"/>
                    <a:pt x="3497" y="5388"/>
                  </a:cubicBezTo>
                  <a:cubicBezTo>
                    <a:pt x="4348" y="5388"/>
                    <a:pt x="5135" y="5072"/>
                    <a:pt x="5797" y="4411"/>
                  </a:cubicBezTo>
                  <a:lnTo>
                    <a:pt x="4820" y="3434"/>
                  </a:lnTo>
                  <a:cubicBezTo>
                    <a:pt x="4431" y="3824"/>
                    <a:pt x="3964" y="3997"/>
                    <a:pt x="3516" y="3997"/>
                  </a:cubicBezTo>
                  <a:cubicBezTo>
                    <a:pt x="3058" y="3997"/>
                    <a:pt x="2619" y="3816"/>
                    <a:pt x="2300" y="3497"/>
                  </a:cubicBezTo>
                  <a:cubicBezTo>
                    <a:pt x="2174" y="3371"/>
                    <a:pt x="2174" y="3151"/>
                    <a:pt x="2300" y="3025"/>
                  </a:cubicBezTo>
                  <a:cubicBezTo>
                    <a:pt x="2347" y="2962"/>
                    <a:pt x="2434" y="2930"/>
                    <a:pt x="2524" y="2930"/>
                  </a:cubicBezTo>
                  <a:cubicBezTo>
                    <a:pt x="2615" y="2930"/>
                    <a:pt x="2710" y="2962"/>
                    <a:pt x="2773" y="3025"/>
                  </a:cubicBezTo>
                  <a:cubicBezTo>
                    <a:pt x="2962" y="3229"/>
                    <a:pt x="3214" y="3348"/>
                    <a:pt x="3481" y="3348"/>
                  </a:cubicBezTo>
                  <a:cubicBezTo>
                    <a:pt x="3749" y="3348"/>
                    <a:pt x="4033" y="3229"/>
                    <a:pt x="4285" y="2962"/>
                  </a:cubicBezTo>
                  <a:lnTo>
                    <a:pt x="135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8" name="Google Shape;7578;p51"/>
            <p:cNvSpPr/>
            <p:nvPr/>
          </p:nvSpPr>
          <p:spPr>
            <a:xfrm>
              <a:off x="-26581275" y="3917025"/>
              <a:ext cx="311125" cy="295600"/>
            </a:xfrm>
            <a:custGeom>
              <a:avLst/>
              <a:gdLst/>
              <a:ahLst/>
              <a:cxnLst/>
              <a:rect l="l" t="t" r="r" b="b"/>
              <a:pathLst>
                <a:path w="12445" h="11824" extrusionOk="0">
                  <a:moveTo>
                    <a:pt x="3419" y="1356"/>
                  </a:moveTo>
                  <a:cubicBezTo>
                    <a:pt x="3506" y="1356"/>
                    <a:pt x="3592" y="1379"/>
                    <a:pt x="3655" y="1426"/>
                  </a:cubicBezTo>
                  <a:cubicBezTo>
                    <a:pt x="3781" y="1552"/>
                    <a:pt x="3781" y="1741"/>
                    <a:pt x="3655" y="1899"/>
                  </a:cubicBezTo>
                  <a:cubicBezTo>
                    <a:pt x="3592" y="1962"/>
                    <a:pt x="3506" y="1994"/>
                    <a:pt x="3419" y="1994"/>
                  </a:cubicBezTo>
                  <a:cubicBezTo>
                    <a:pt x="3332" y="1994"/>
                    <a:pt x="3246" y="1962"/>
                    <a:pt x="3183" y="1899"/>
                  </a:cubicBezTo>
                  <a:cubicBezTo>
                    <a:pt x="3057" y="1804"/>
                    <a:pt x="3057" y="1552"/>
                    <a:pt x="3183" y="1426"/>
                  </a:cubicBezTo>
                  <a:cubicBezTo>
                    <a:pt x="3246" y="1379"/>
                    <a:pt x="3332" y="1356"/>
                    <a:pt x="3419" y="1356"/>
                  </a:cubicBezTo>
                  <a:close/>
                  <a:moveTo>
                    <a:pt x="4364" y="2277"/>
                  </a:moveTo>
                  <a:cubicBezTo>
                    <a:pt x="4451" y="2277"/>
                    <a:pt x="4537" y="2309"/>
                    <a:pt x="4600" y="2372"/>
                  </a:cubicBezTo>
                  <a:cubicBezTo>
                    <a:pt x="4726" y="2498"/>
                    <a:pt x="4726" y="2718"/>
                    <a:pt x="4600" y="2844"/>
                  </a:cubicBezTo>
                  <a:cubicBezTo>
                    <a:pt x="4537" y="2907"/>
                    <a:pt x="4451" y="2939"/>
                    <a:pt x="4364" y="2939"/>
                  </a:cubicBezTo>
                  <a:cubicBezTo>
                    <a:pt x="4277" y="2939"/>
                    <a:pt x="4191" y="2907"/>
                    <a:pt x="4128" y="2844"/>
                  </a:cubicBezTo>
                  <a:cubicBezTo>
                    <a:pt x="4002" y="2750"/>
                    <a:pt x="4002" y="2529"/>
                    <a:pt x="4128" y="2372"/>
                  </a:cubicBezTo>
                  <a:cubicBezTo>
                    <a:pt x="4191" y="2309"/>
                    <a:pt x="4277" y="2277"/>
                    <a:pt x="4364" y="2277"/>
                  </a:cubicBezTo>
                  <a:close/>
                  <a:moveTo>
                    <a:pt x="3179" y="2561"/>
                  </a:moveTo>
                  <a:cubicBezTo>
                    <a:pt x="3269" y="2561"/>
                    <a:pt x="3356" y="2592"/>
                    <a:pt x="3403" y="2655"/>
                  </a:cubicBezTo>
                  <a:cubicBezTo>
                    <a:pt x="3529" y="2781"/>
                    <a:pt x="3529" y="2970"/>
                    <a:pt x="3403" y="3128"/>
                  </a:cubicBezTo>
                  <a:cubicBezTo>
                    <a:pt x="3356" y="3191"/>
                    <a:pt x="3269" y="3222"/>
                    <a:pt x="3179" y="3222"/>
                  </a:cubicBezTo>
                  <a:cubicBezTo>
                    <a:pt x="3088" y="3222"/>
                    <a:pt x="2994" y="3191"/>
                    <a:pt x="2931" y="3128"/>
                  </a:cubicBezTo>
                  <a:cubicBezTo>
                    <a:pt x="2836" y="3002"/>
                    <a:pt x="2836" y="2781"/>
                    <a:pt x="2931" y="2655"/>
                  </a:cubicBezTo>
                  <a:cubicBezTo>
                    <a:pt x="2994" y="2592"/>
                    <a:pt x="3088" y="2561"/>
                    <a:pt x="3179" y="2561"/>
                  </a:cubicBezTo>
                  <a:close/>
                  <a:moveTo>
                    <a:pt x="1970" y="2813"/>
                  </a:moveTo>
                  <a:cubicBezTo>
                    <a:pt x="2056" y="2813"/>
                    <a:pt x="2143" y="2844"/>
                    <a:pt x="2206" y="2907"/>
                  </a:cubicBezTo>
                  <a:cubicBezTo>
                    <a:pt x="2300" y="3002"/>
                    <a:pt x="2300" y="3254"/>
                    <a:pt x="2206" y="3380"/>
                  </a:cubicBezTo>
                  <a:cubicBezTo>
                    <a:pt x="2143" y="3427"/>
                    <a:pt x="2048" y="3451"/>
                    <a:pt x="1958" y="3451"/>
                  </a:cubicBezTo>
                  <a:cubicBezTo>
                    <a:pt x="1867" y="3451"/>
                    <a:pt x="1781" y="3427"/>
                    <a:pt x="1733" y="3380"/>
                  </a:cubicBezTo>
                  <a:cubicBezTo>
                    <a:pt x="1607" y="3254"/>
                    <a:pt x="1607" y="3002"/>
                    <a:pt x="1733" y="2907"/>
                  </a:cubicBezTo>
                  <a:cubicBezTo>
                    <a:pt x="1796" y="2844"/>
                    <a:pt x="1883" y="2813"/>
                    <a:pt x="1970" y="2813"/>
                  </a:cubicBezTo>
                  <a:close/>
                  <a:moveTo>
                    <a:pt x="2946" y="3789"/>
                  </a:moveTo>
                  <a:cubicBezTo>
                    <a:pt x="3033" y="3789"/>
                    <a:pt x="3120" y="3821"/>
                    <a:pt x="3183" y="3884"/>
                  </a:cubicBezTo>
                  <a:cubicBezTo>
                    <a:pt x="3309" y="4010"/>
                    <a:pt x="3309" y="4199"/>
                    <a:pt x="3183" y="4356"/>
                  </a:cubicBezTo>
                  <a:cubicBezTo>
                    <a:pt x="3120" y="4419"/>
                    <a:pt x="3033" y="4451"/>
                    <a:pt x="2946" y="4451"/>
                  </a:cubicBezTo>
                  <a:cubicBezTo>
                    <a:pt x="2860" y="4451"/>
                    <a:pt x="2773" y="4419"/>
                    <a:pt x="2710" y="4356"/>
                  </a:cubicBezTo>
                  <a:cubicBezTo>
                    <a:pt x="2584" y="4230"/>
                    <a:pt x="2584" y="4010"/>
                    <a:pt x="2710" y="3884"/>
                  </a:cubicBezTo>
                  <a:cubicBezTo>
                    <a:pt x="2773" y="3821"/>
                    <a:pt x="2860" y="3789"/>
                    <a:pt x="2946" y="3789"/>
                  </a:cubicBezTo>
                  <a:close/>
                  <a:moveTo>
                    <a:pt x="9480" y="7381"/>
                  </a:moveTo>
                  <a:cubicBezTo>
                    <a:pt x="9570" y="7381"/>
                    <a:pt x="9657" y="7412"/>
                    <a:pt x="9704" y="7475"/>
                  </a:cubicBezTo>
                  <a:cubicBezTo>
                    <a:pt x="9830" y="7570"/>
                    <a:pt x="9830" y="7822"/>
                    <a:pt x="9704" y="7948"/>
                  </a:cubicBezTo>
                  <a:cubicBezTo>
                    <a:pt x="9657" y="7995"/>
                    <a:pt x="9570" y="8019"/>
                    <a:pt x="9480" y="8019"/>
                  </a:cubicBezTo>
                  <a:cubicBezTo>
                    <a:pt x="9389" y="8019"/>
                    <a:pt x="9295" y="7995"/>
                    <a:pt x="9232" y="7948"/>
                  </a:cubicBezTo>
                  <a:cubicBezTo>
                    <a:pt x="9074" y="7822"/>
                    <a:pt x="9074" y="7633"/>
                    <a:pt x="9232" y="7475"/>
                  </a:cubicBezTo>
                  <a:cubicBezTo>
                    <a:pt x="9295" y="7412"/>
                    <a:pt x="9389" y="7381"/>
                    <a:pt x="9480" y="7381"/>
                  </a:cubicBezTo>
                  <a:close/>
                  <a:moveTo>
                    <a:pt x="5955" y="3640"/>
                  </a:moveTo>
                  <a:cubicBezTo>
                    <a:pt x="6223" y="3640"/>
                    <a:pt x="6491" y="3742"/>
                    <a:pt x="6680" y="3947"/>
                  </a:cubicBezTo>
                  <a:lnTo>
                    <a:pt x="8129" y="5396"/>
                  </a:lnTo>
                  <a:cubicBezTo>
                    <a:pt x="8538" y="5806"/>
                    <a:pt x="8538" y="6467"/>
                    <a:pt x="8129" y="6877"/>
                  </a:cubicBezTo>
                  <a:lnTo>
                    <a:pt x="7152" y="7853"/>
                  </a:lnTo>
                  <a:cubicBezTo>
                    <a:pt x="6963" y="8058"/>
                    <a:pt x="6695" y="8161"/>
                    <a:pt x="6428" y="8161"/>
                  </a:cubicBezTo>
                  <a:cubicBezTo>
                    <a:pt x="6160" y="8161"/>
                    <a:pt x="5892" y="8058"/>
                    <a:pt x="5703" y="7853"/>
                  </a:cubicBezTo>
                  <a:lnTo>
                    <a:pt x="4254" y="6404"/>
                  </a:lnTo>
                  <a:cubicBezTo>
                    <a:pt x="3844" y="5995"/>
                    <a:pt x="3844" y="5333"/>
                    <a:pt x="4254" y="4955"/>
                  </a:cubicBezTo>
                  <a:lnTo>
                    <a:pt x="5230" y="3947"/>
                  </a:lnTo>
                  <a:cubicBezTo>
                    <a:pt x="5419" y="3742"/>
                    <a:pt x="5687" y="3640"/>
                    <a:pt x="5955" y="3640"/>
                  </a:cubicBezTo>
                  <a:close/>
                  <a:moveTo>
                    <a:pt x="10464" y="8357"/>
                  </a:moveTo>
                  <a:cubicBezTo>
                    <a:pt x="10555" y="8357"/>
                    <a:pt x="10649" y="8389"/>
                    <a:pt x="10712" y="8452"/>
                  </a:cubicBezTo>
                  <a:cubicBezTo>
                    <a:pt x="10807" y="8578"/>
                    <a:pt x="10807" y="8799"/>
                    <a:pt x="10712" y="8925"/>
                  </a:cubicBezTo>
                  <a:cubicBezTo>
                    <a:pt x="10649" y="8988"/>
                    <a:pt x="10555" y="9019"/>
                    <a:pt x="10464" y="9019"/>
                  </a:cubicBezTo>
                  <a:cubicBezTo>
                    <a:pt x="10374" y="9019"/>
                    <a:pt x="10287" y="8988"/>
                    <a:pt x="10240" y="8925"/>
                  </a:cubicBezTo>
                  <a:cubicBezTo>
                    <a:pt x="10082" y="8799"/>
                    <a:pt x="10082" y="8610"/>
                    <a:pt x="10240" y="8452"/>
                  </a:cubicBezTo>
                  <a:cubicBezTo>
                    <a:pt x="10287" y="8389"/>
                    <a:pt x="10374" y="8357"/>
                    <a:pt x="10464" y="8357"/>
                  </a:cubicBezTo>
                  <a:close/>
                  <a:moveTo>
                    <a:pt x="9247" y="8602"/>
                  </a:moveTo>
                  <a:cubicBezTo>
                    <a:pt x="9334" y="8602"/>
                    <a:pt x="9421" y="8625"/>
                    <a:pt x="9484" y="8673"/>
                  </a:cubicBezTo>
                  <a:cubicBezTo>
                    <a:pt x="9610" y="8799"/>
                    <a:pt x="9610" y="9051"/>
                    <a:pt x="9484" y="9145"/>
                  </a:cubicBezTo>
                  <a:cubicBezTo>
                    <a:pt x="9421" y="9208"/>
                    <a:pt x="9334" y="9240"/>
                    <a:pt x="9247" y="9240"/>
                  </a:cubicBezTo>
                  <a:cubicBezTo>
                    <a:pt x="9161" y="9240"/>
                    <a:pt x="9074" y="9208"/>
                    <a:pt x="9011" y="9145"/>
                  </a:cubicBezTo>
                  <a:cubicBezTo>
                    <a:pt x="8854" y="9051"/>
                    <a:pt x="8854" y="8830"/>
                    <a:pt x="9011" y="8673"/>
                  </a:cubicBezTo>
                  <a:cubicBezTo>
                    <a:pt x="9074" y="8625"/>
                    <a:pt x="9161" y="8602"/>
                    <a:pt x="9247" y="8602"/>
                  </a:cubicBezTo>
                  <a:close/>
                  <a:moveTo>
                    <a:pt x="8030" y="8862"/>
                  </a:moveTo>
                  <a:cubicBezTo>
                    <a:pt x="8121" y="8862"/>
                    <a:pt x="8208" y="8893"/>
                    <a:pt x="8255" y="8956"/>
                  </a:cubicBezTo>
                  <a:cubicBezTo>
                    <a:pt x="8381" y="9082"/>
                    <a:pt x="8381" y="9303"/>
                    <a:pt x="8255" y="9429"/>
                  </a:cubicBezTo>
                  <a:cubicBezTo>
                    <a:pt x="8192" y="9492"/>
                    <a:pt x="8105" y="9523"/>
                    <a:pt x="8019" y="9523"/>
                  </a:cubicBezTo>
                  <a:cubicBezTo>
                    <a:pt x="7932" y="9523"/>
                    <a:pt x="7845" y="9492"/>
                    <a:pt x="7782" y="9429"/>
                  </a:cubicBezTo>
                  <a:cubicBezTo>
                    <a:pt x="7656" y="9303"/>
                    <a:pt x="7656" y="9082"/>
                    <a:pt x="7782" y="8956"/>
                  </a:cubicBezTo>
                  <a:cubicBezTo>
                    <a:pt x="7845" y="8893"/>
                    <a:pt x="7940" y="8862"/>
                    <a:pt x="8030" y="8862"/>
                  </a:cubicBezTo>
                  <a:close/>
                  <a:moveTo>
                    <a:pt x="8964" y="9862"/>
                  </a:moveTo>
                  <a:cubicBezTo>
                    <a:pt x="9050" y="9862"/>
                    <a:pt x="9137" y="9885"/>
                    <a:pt x="9200" y="9933"/>
                  </a:cubicBezTo>
                  <a:cubicBezTo>
                    <a:pt x="9326" y="10059"/>
                    <a:pt x="9326" y="10279"/>
                    <a:pt x="9200" y="10405"/>
                  </a:cubicBezTo>
                  <a:cubicBezTo>
                    <a:pt x="9137" y="10468"/>
                    <a:pt x="9050" y="10500"/>
                    <a:pt x="8964" y="10500"/>
                  </a:cubicBezTo>
                  <a:cubicBezTo>
                    <a:pt x="8877" y="10500"/>
                    <a:pt x="8791" y="10468"/>
                    <a:pt x="8727" y="10405"/>
                  </a:cubicBezTo>
                  <a:cubicBezTo>
                    <a:pt x="8601" y="10311"/>
                    <a:pt x="8601" y="10059"/>
                    <a:pt x="8727" y="9933"/>
                  </a:cubicBezTo>
                  <a:cubicBezTo>
                    <a:pt x="8791" y="9885"/>
                    <a:pt x="8877" y="9862"/>
                    <a:pt x="8964" y="9862"/>
                  </a:cubicBezTo>
                  <a:close/>
                  <a:moveTo>
                    <a:pt x="3415" y="1"/>
                  </a:moveTo>
                  <a:cubicBezTo>
                    <a:pt x="2616" y="1"/>
                    <a:pt x="1812" y="308"/>
                    <a:pt x="1198" y="922"/>
                  </a:cubicBezTo>
                  <a:cubicBezTo>
                    <a:pt x="1" y="2151"/>
                    <a:pt x="1" y="4104"/>
                    <a:pt x="1198" y="5333"/>
                  </a:cubicBezTo>
                  <a:lnTo>
                    <a:pt x="6806" y="10941"/>
                  </a:lnTo>
                  <a:cubicBezTo>
                    <a:pt x="7404" y="11508"/>
                    <a:pt x="8223" y="11823"/>
                    <a:pt x="9011" y="11823"/>
                  </a:cubicBezTo>
                  <a:cubicBezTo>
                    <a:pt x="9799" y="11823"/>
                    <a:pt x="10618" y="11508"/>
                    <a:pt x="11216" y="10941"/>
                  </a:cubicBezTo>
                  <a:cubicBezTo>
                    <a:pt x="12445" y="9712"/>
                    <a:pt x="12445" y="7727"/>
                    <a:pt x="11216" y="6530"/>
                  </a:cubicBezTo>
                  <a:lnTo>
                    <a:pt x="5609" y="922"/>
                  </a:lnTo>
                  <a:cubicBezTo>
                    <a:pt x="5010" y="308"/>
                    <a:pt x="4214" y="1"/>
                    <a:pt x="341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579" name="Google Shape;7579;p51"/>
          <p:cNvSpPr/>
          <p:nvPr/>
        </p:nvSpPr>
        <p:spPr>
          <a:xfrm>
            <a:off x="5239728" y="3037749"/>
            <a:ext cx="334915" cy="334010"/>
          </a:xfrm>
          <a:custGeom>
            <a:avLst/>
            <a:gdLst/>
            <a:ahLst/>
            <a:cxnLst/>
            <a:rect l="l" t="t" r="r" b="b"/>
            <a:pathLst>
              <a:path w="11847" h="11815" extrusionOk="0">
                <a:moveTo>
                  <a:pt x="4915" y="662"/>
                </a:moveTo>
                <a:cubicBezTo>
                  <a:pt x="5671" y="662"/>
                  <a:pt x="6301" y="1292"/>
                  <a:pt x="6301" y="2048"/>
                </a:cubicBezTo>
                <a:cubicBezTo>
                  <a:pt x="6301" y="2520"/>
                  <a:pt x="6081" y="2961"/>
                  <a:pt x="5577" y="3245"/>
                </a:cubicBezTo>
                <a:cubicBezTo>
                  <a:pt x="5577" y="2489"/>
                  <a:pt x="5104" y="2079"/>
                  <a:pt x="4568" y="2079"/>
                </a:cubicBezTo>
                <a:lnTo>
                  <a:pt x="1418" y="2079"/>
                </a:lnTo>
                <a:cubicBezTo>
                  <a:pt x="1008" y="2079"/>
                  <a:pt x="693" y="1764"/>
                  <a:pt x="693" y="1386"/>
                </a:cubicBezTo>
                <a:cubicBezTo>
                  <a:pt x="693" y="977"/>
                  <a:pt x="1008" y="662"/>
                  <a:pt x="1418" y="662"/>
                </a:cubicBezTo>
                <a:close/>
                <a:moveTo>
                  <a:pt x="3198" y="4915"/>
                </a:moveTo>
                <a:cubicBezTo>
                  <a:pt x="3285" y="4915"/>
                  <a:pt x="3371" y="4946"/>
                  <a:pt x="3434" y="5009"/>
                </a:cubicBezTo>
                <a:cubicBezTo>
                  <a:pt x="3529" y="5135"/>
                  <a:pt x="3529" y="5324"/>
                  <a:pt x="3434" y="5482"/>
                </a:cubicBezTo>
                <a:cubicBezTo>
                  <a:pt x="3371" y="5545"/>
                  <a:pt x="3277" y="5576"/>
                  <a:pt x="3186" y="5576"/>
                </a:cubicBezTo>
                <a:cubicBezTo>
                  <a:pt x="3096" y="5576"/>
                  <a:pt x="3009" y="5545"/>
                  <a:pt x="2962" y="5482"/>
                </a:cubicBezTo>
                <a:cubicBezTo>
                  <a:pt x="2836" y="5356"/>
                  <a:pt x="2836" y="5135"/>
                  <a:pt x="2962" y="5009"/>
                </a:cubicBezTo>
                <a:cubicBezTo>
                  <a:pt x="3025" y="4946"/>
                  <a:pt x="3111" y="4915"/>
                  <a:pt x="3198" y="4915"/>
                </a:cubicBezTo>
                <a:close/>
                <a:moveTo>
                  <a:pt x="1386" y="0"/>
                </a:moveTo>
                <a:cubicBezTo>
                  <a:pt x="630" y="0"/>
                  <a:pt x="0" y="630"/>
                  <a:pt x="0" y="1386"/>
                </a:cubicBezTo>
                <a:lnTo>
                  <a:pt x="0" y="5230"/>
                </a:lnTo>
                <a:cubicBezTo>
                  <a:pt x="0" y="5797"/>
                  <a:pt x="284" y="6301"/>
                  <a:pt x="693" y="6616"/>
                </a:cubicBezTo>
                <a:lnTo>
                  <a:pt x="693" y="4474"/>
                </a:lnTo>
                <a:cubicBezTo>
                  <a:pt x="693" y="3529"/>
                  <a:pt x="1481" y="2741"/>
                  <a:pt x="2426" y="2741"/>
                </a:cubicBezTo>
                <a:lnTo>
                  <a:pt x="4568" y="2741"/>
                </a:lnTo>
                <a:cubicBezTo>
                  <a:pt x="4758" y="2741"/>
                  <a:pt x="4915" y="2898"/>
                  <a:pt x="4915" y="3119"/>
                </a:cubicBezTo>
                <a:lnTo>
                  <a:pt x="4915" y="3466"/>
                </a:lnTo>
                <a:lnTo>
                  <a:pt x="2426" y="3466"/>
                </a:lnTo>
                <a:cubicBezTo>
                  <a:pt x="1859" y="3466"/>
                  <a:pt x="1418" y="3938"/>
                  <a:pt x="1418" y="4474"/>
                </a:cubicBezTo>
                <a:lnTo>
                  <a:pt x="1418" y="7309"/>
                </a:lnTo>
                <a:cubicBezTo>
                  <a:pt x="1418" y="7908"/>
                  <a:pt x="1922" y="8349"/>
                  <a:pt x="2521" y="8349"/>
                </a:cubicBezTo>
                <a:lnTo>
                  <a:pt x="3592" y="8349"/>
                </a:lnTo>
                <a:cubicBezTo>
                  <a:pt x="3655" y="10271"/>
                  <a:pt x="5293" y="11814"/>
                  <a:pt x="7215" y="11814"/>
                </a:cubicBezTo>
                <a:cubicBezTo>
                  <a:pt x="9263" y="11814"/>
                  <a:pt x="10838" y="9483"/>
                  <a:pt x="10838" y="7467"/>
                </a:cubicBezTo>
                <a:lnTo>
                  <a:pt x="10838" y="6931"/>
                </a:lnTo>
                <a:cubicBezTo>
                  <a:pt x="11405" y="6774"/>
                  <a:pt x="11846" y="6206"/>
                  <a:pt x="11846" y="5576"/>
                </a:cubicBezTo>
                <a:cubicBezTo>
                  <a:pt x="11846" y="4852"/>
                  <a:pt x="11216" y="4222"/>
                  <a:pt x="10460" y="4222"/>
                </a:cubicBezTo>
                <a:cubicBezTo>
                  <a:pt x="9735" y="4222"/>
                  <a:pt x="9105" y="4852"/>
                  <a:pt x="9105" y="5576"/>
                </a:cubicBezTo>
                <a:cubicBezTo>
                  <a:pt x="9105" y="6206"/>
                  <a:pt x="9515" y="6774"/>
                  <a:pt x="10113" y="6931"/>
                </a:cubicBezTo>
                <a:lnTo>
                  <a:pt x="10113" y="7467"/>
                </a:lnTo>
                <a:cubicBezTo>
                  <a:pt x="10113" y="9136"/>
                  <a:pt x="8727" y="11090"/>
                  <a:pt x="7152" y="11090"/>
                </a:cubicBezTo>
                <a:cubicBezTo>
                  <a:pt x="5577" y="11090"/>
                  <a:pt x="4316" y="9893"/>
                  <a:pt x="4253" y="8349"/>
                </a:cubicBezTo>
                <a:lnTo>
                  <a:pt x="4947" y="8349"/>
                </a:lnTo>
                <a:cubicBezTo>
                  <a:pt x="5143" y="9193"/>
                  <a:pt x="5842" y="9760"/>
                  <a:pt x="6640" y="9760"/>
                </a:cubicBezTo>
                <a:cubicBezTo>
                  <a:pt x="6736" y="9760"/>
                  <a:pt x="6833" y="9752"/>
                  <a:pt x="6931" y="9735"/>
                </a:cubicBezTo>
                <a:cubicBezTo>
                  <a:pt x="7750" y="9609"/>
                  <a:pt x="8381" y="8821"/>
                  <a:pt x="8381" y="7971"/>
                </a:cubicBezTo>
                <a:lnTo>
                  <a:pt x="8381" y="3182"/>
                </a:lnTo>
                <a:cubicBezTo>
                  <a:pt x="8381" y="3024"/>
                  <a:pt x="8412" y="2867"/>
                  <a:pt x="8507" y="2709"/>
                </a:cubicBezTo>
                <a:cubicBezTo>
                  <a:pt x="8727" y="3182"/>
                  <a:pt x="9231" y="3560"/>
                  <a:pt x="9767" y="3560"/>
                </a:cubicBezTo>
                <a:cubicBezTo>
                  <a:pt x="10460" y="3560"/>
                  <a:pt x="11846" y="2993"/>
                  <a:pt x="11846" y="2174"/>
                </a:cubicBezTo>
                <a:cubicBezTo>
                  <a:pt x="11846" y="1292"/>
                  <a:pt x="10460" y="788"/>
                  <a:pt x="9767" y="788"/>
                </a:cubicBezTo>
                <a:cubicBezTo>
                  <a:pt x="9137" y="788"/>
                  <a:pt x="8570" y="1229"/>
                  <a:pt x="8412" y="1827"/>
                </a:cubicBezTo>
                <a:cubicBezTo>
                  <a:pt x="7940" y="2142"/>
                  <a:pt x="7687" y="2646"/>
                  <a:pt x="7687" y="3245"/>
                </a:cubicBezTo>
                <a:lnTo>
                  <a:pt x="7687" y="8002"/>
                </a:lnTo>
                <a:cubicBezTo>
                  <a:pt x="7687" y="8538"/>
                  <a:pt x="7309" y="9010"/>
                  <a:pt x="6805" y="9105"/>
                </a:cubicBezTo>
                <a:cubicBezTo>
                  <a:pt x="6755" y="9111"/>
                  <a:pt x="6705" y="9114"/>
                  <a:pt x="6654" y="9114"/>
                </a:cubicBezTo>
                <a:cubicBezTo>
                  <a:pt x="6204" y="9114"/>
                  <a:pt x="5781" y="8859"/>
                  <a:pt x="5640" y="8349"/>
                </a:cubicBezTo>
                <a:cubicBezTo>
                  <a:pt x="6364" y="8160"/>
                  <a:pt x="6963" y="7498"/>
                  <a:pt x="6963" y="6648"/>
                </a:cubicBezTo>
                <a:lnTo>
                  <a:pt x="6963" y="2079"/>
                </a:lnTo>
                <a:cubicBezTo>
                  <a:pt x="6963" y="945"/>
                  <a:pt x="6018" y="0"/>
                  <a:pt x="4884" y="0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580" name="Google Shape;7580;p51"/>
          <p:cNvGrpSpPr/>
          <p:nvPr/>
        </p:nvGrpSpPr>
        <p:grpSpPr>
          <a:xfrm>
            <a:off x="5269754" y="3449815"/>
            <a:ext cx="274360" cy="334915"/>
            <a:chOff x="-24694925" y="3518700"/>
            <a:chExt cx="242625" cy="296175"/>
          </a:xfrm>
          <a:solidFill>
            <a:srgbClr val="171536"/>
          </a:solidFill>
        </p:grpSpPr>
        <p:sp>
          <p:nvSpPr>
            <p:cNvPr id="7581" name="Google Shape;7581;p51"/>
            <p:cNvSpPr/>
            <p:nvPr/>
          </p:nvSpPr>
          <p:spPr>
            <a:xfrm>
              <a:off x="-24694925" y="3572250"/>
              <a:ext cx="104000" cy="112650"/>
            </a:xfrm>
            <a:custGeom>
              <a:avLst/>
              <a:gdLst/>
              <a:ahLst/>
              <a:cxnLst/>
              <a:rect l="l" t="t" r="r" b="b"/>
              <a:pathLst>
                <a:path w="4160" h="4506" extrusionOk="0">
                  <a:moveTo>
                    <a:pt x="2080" y="1"/>
                  </a:moveTo>
                  <a:cubicBezTo>
                    <a:pt x="946" y="1"/>
                    <a:pt x="1" y="946"/>
                    <a:pt x="1" y="2080"/>
                  </a:cubicBezTo>
                  <a:lnTo>
                    <a:pt x="1" y="4506"/>
                  </a:lnTo>
                  <a:lnTo>
                    <a:pt x="4160" y="4506"/>
                  </a:lnTo>
                  <a:lnTo>
                    <a:pt x="4160" y="2080"/>
                  </a:lnTo>
                  <a:cubicBezTo>
                    <a:pt x="4160" y="946"/>
                    <a:pt x="3214" y="1"/>
                    <a:pt x="208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2" name="Google Shape;7582;p51"/>
            <p:cNvSpPr/>
            <p:nvPr/>
          </p:nvSpPr>
          <p:spPr>
            <a:xfrm>
              <a:off x="-24556300" y="3648650"/>
              <a:ext cx="104000" cy="113450"/>
            </a:xfrm>
            <a:custGeom>
              <a:avLst/>
              <a:gdLst/>
              <a:ahLst/>
              <a:cxnLst/>
              <a:rect l="l" t="t" r="r" b="b"/>
              <a:pathLst>
                <a:path w="4160" h="4538" extrusionOk="0">
                  <a:moveTo>
                    <a:pt x="1" y="1"/>
                  </a:moveTo>
                  <a:lnTo>
                    <a:pt x="1" y="2458"/>
                  </a:lnTo>
                  <a:cubicBezTo>
                    <a:pt x="1" y="3592"/>
                    <a:pt x="946" y="4537"/>
                    <a:pt x="2080" y="4537"/>
                  </a:cubicBezTo>
                  <a:cubicBezTo>
                    <a:pt x="3246" y="4537"/>
                    <a:pt x="4160" y="3592"/>
                    <a:pt x="4160" y="2458"/>
                  </a:cubicBezTo>
                  <a:lnTo>
                    <a:pt x="4160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3" name="Google Shape;7583;p51"/>
            <p:cNvSpPr/>
            <p:nvPr/>
          </p:nvSpPr>
          <p:spPr>
            <a:xfrm>
              <a:off x="-24694925" y="3702200"/>
              <a:ext cx="104000" cy="112675"/>
            </a:xfrm>
            <a:custGeom>
              <a:avLst/>
              <a:gdLst/>
              <a:ahLst/>
              <a:cxnLst/>
              <a:rect l="l" t="t" r="r" b="b"/>
              <a:pathLst>
                <a:path w="4160" h="4507" extrusionOk="0">
                  <a:moveTo>
                    <a:pt x="1734" y="694"/>
                  </a:moveTo>
                  <a:cubicBezTo>
                    <a:pt x="1923" y="694"/>
                    <a:pt x="2080" y="852"/>
                    <a:pt x="2080" y="1041"/>
                  </a:cubicBezTo>
                  <a:lnTo>
                    <a:pt x="2080" y="2427"/>
                  </a:lnTo>
                  <a:cubicBezTo>
                    <a:pt x="2269" y="2427"/>
                    <a:pt x="2427" y="2584"/>
                    <a:pt x="2427" y="2773"/>
                  </a:cubicBezTo>
                  <a:cubicBezTo>
                    <a:pt x="2427" y="2962"/>
                    <a:pt x="2269" y="3120"/>
                    <a:pt x="2080" y="3120"/>
                  </a:cubicBezTo>
                  <a:cubicBezTo>
                    <a:pt x="1702" y="3120"/>
                    <a:pt x="1356" y="2805"/>
                    <a:pt x="1356" y="2427"/>
                  </a:cubicBezTo>
                  <a:lnTo>
                    <a:pt x="1356" y="1041"/>
                  </a:lnTo>
                  <a:cubicBezTo>
                    <a:pt x="1356" y="852"/>
                    <a:pt x="1513" y="694"/>
                    <a:pt x="1734" y="694"/>
                  </a:cubicBezTo>
                  <a:close/>
                  <a:moveTo>
                    <a:pt x="1" y="1"/>
                  </a:moveTo>
                  <a:lnTo>
                    <a:pt x="1" y="2427"/>
                  </a:lnTo>
                  <a:cubicBezTo>
                    <a:pt x="1" y="3561"/>
                    <a:pt x="946" y="4506"/>
                    <a:pt x="2080" y="4506"/>
                  </a:cubicBezTo>
                  <a:cubicBezTo>
                    <a:pt x="3214" y="4506"/>
                    <a:pt x="4160" y="3561"/>
                    <a:pt x="4160" y="2427"/>
                  </a:cubicBezTo>
                  <a:lnTo>
                    <a:pt x="4160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4" name="Google Shape;7584;p51"/>
            <p:cNvSpPr/>
            <p:nvPr/>
          </p:nvSpPr>
          <p:spPr>
            <a:xfrm>
              <a:off x="-24556300" y="3518700"/>
              <a:ext cx="104000" cy="113425"/>
            </a:xfrm>
            <a:custGeom>
              <a:avLst/>
              <a:gdLst/>
              <a:ahLst/>
              <a:cxnLst/>
              <a:rect l="l" t="t" r="r" b="b"/>
              <a:pathLst>
                <a:path w="4160" h="4537" extrusionOk="0">
                  <a:moveTo>
                    <a:pt x="2049" y="1387"/>
                  </a:moveTo>
                  <a:cubicBezTo>
                    <a:pt x="2427" y="1387"/>
                    <a:pt x="2742" y="1702"/>
                    <a:pt x="2742" y="2080"/>
                  </a:cubicBezTo>
                  <a:lnTo>
                    <a:pt x="2742" y="3466"/>
                  </a:lnTo>
                  <a:cubicBezTo>
                    <a:pt x="2742" y="3655"/>
                    <a:pt x="2584" y="3812"/>
                    <a:pt x="2395" y="3812"/>
                  </a:cubicBezTo>
                  <a:cubicBezTo>
                    <a:pt x="2206" y="3812"/>
                    <a:pt x="2049" y="3655"/>
                    <a:pt x="2049" y="3466"/>
                  </a:cubicBezTo>
                  <a:lnTo>
                    <a:pt x="2049" y="2080"/>
                  </a:lnTo>
                  <a:cubicBezTo>
                    <a:pt x="1860" y="2080"/>
                    <a:pt x="1702" y="1922"/>
                    <a:pt x="1702" y="1733"/>
                  </a:cubicBezTo>
                  <a:cubicBezTo>
                    <a:pt x="1702" y="1544"/>
                    <a:pt x="1860" y="1387"/>
                    <a:pt x="2049" y="1387"/>
                  </a:cubicBezTo>
                  <a:close/>
                  <a:moveTo>
                    <a:pt x="2080" y="0"/>
                  </a:moveTo>
                  <a:cubicBezTo>
                    <a:pt x="946" y="0"/>
                    <a:pt x="1" y="945"/>
                    <a:pt x="1" y="2080"/>
                  </a:cubicBezTo>
                  <a:lnTo>
                    <a:pt x="1" y="4537"/>
                  </a:lnTo>
                  <a:lnTo>
                    <a:pt x="4160" y="4537"/>
                  </a:lnTo>
                  <a:lnTo>
                    <a:pt x="4160" y="2080"/>
                  </a:lnTo>
                  <a:cubicBezTo>
                    <a:pt x="4160" y="945"/>
                    <a:pt x="3214" y="0"/>
                    <a:pt x="208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85" name="Google Shape;7585;p51"/>
          <p:cNvGrpSpPr/>
          <p:nvPr/>
        </p:nvGrpSpPr>
        <p:grpSpPr>
          <a:xfrm>
            <a:off x="5269315" y="3884014"/>
            <a:ext cx="275237" cy="334915"/>
            <a:chOff x="-24709100" y="3888875"/>
            <a:chExt cx="243400" cy="296175"/>
          </a:xfrm>
          <a:solidFill>
            <a:srgbClr val="171536"/>
          </a:solidFill>
        </p:grpSpPr>
        <p:sp>
          <p:nvSpPr>
            <p:cNvPr id="7586" name="Google Shape;7586;p51"/>
            <p:cNvSpPr/>
            <p:nvPr/>
          </p:nvSpPr>
          <p:spPr>
            <a:xfrm>
              <a:off x="-24587800" y="3888875"/>
              <a:ext cx="105575" cy="227650"/>
            </a:xfrm>
            <a:custGeom>
              <a:avLst/>
              <a:gdLst/>
              <a:ahLst/>
              <a:cxnLst/>
              <a:rect l="l" t="t" r="r" b="b"/>
              <a:pathLst>
                <a:path w="4223" h="9106" extrusionOk="0">
                  <a:moveTo>
                    <a:pt x="2836" y="662"/>
                  </a:moveTo>
                  <a:lnTo>
                    <a:pt x="2836" y="1387"/>
                  </a:lnTo>
                  <a:lnTo>
                    <a:pt x="2143" y="1387"/>
                  </a:lnTo>
                  <a:lnTo>
                    <a:pt x="2143" y="662"/>
                  </a:lnTo>
                  <a:close/>
                  <a:moveTo>
                    <a:pt x="1072" y="4884"/>
                  </a:moveTo>
                  <a:cubicBezTo>
                    <a:pt x="1261" y="4884"/>
                    <a:pt x="1418" y="5041"/>
                    <a:pt x="1418" y="5230"/>
                  </a:cubicBezTo>
                  <a:cubicBezTo>
                    <a:pt x="1418" y="5451"/>
                    <a:pt x="1261" y="5608"/>
                    <a:pt x="1072" y="5608"/>
                  </a:cubicBezTo>
                  <a:cubicBezTo>
                    <a:pt x="851" y="5608"/>
                    <a:pt x="694" y="5451"/>
                    <a:pt x="694" y="5230"/>
                  </a:cubicBezTo>
                  <a:cubicBezTo>
                    <a:pt x="694" y="5041"/>
                    <a:pt x="851" y="4884"/>
                    <a:pt x="1072" y="4884"/>
                  </a:cubicBezTo>
                  <a:close/>
                  <a:moveTo>
                    <a:pt x="3498" y="6302"/>
                  </a:moveTo>
                  <a:lnTo>
                    <a:pt x="3498" y="6648"/>
                  </a:lnTo>
                  <a:cubicBezTo>
                    <a:pt x="3498" y="6869"/>
                    <a:pt x="3340" y="6995"/>
                    <a:pt x="3151" y="6995"/>
                  </a:cubicBezTo>
                  <a:lnTo>
                    <a:pt x="1765" y="6995"/>
                  </a:lnTo>
                  <a:cubicBezTo>
                    <a:pt x="1576" y="6995"/>
                    <a:pt x="1418" y="6869"/>
                    <a:pt x="1418" y="6648"/>
                  </a:cubicBezTo>
                  <a:lnTo>
                    <a:pt x="1418" y="6302"/>
                  </a:lnTo>
                  <a:close/>
                  <a:moveTo>
                    <a:pt x="1072" y="1"/>
                  </a:moveTo>
                  <a:cubicBezTo>
                    <a:pt x="851" y="1"/>
                    <a:pt x="694" y="158"/>
                    <a:pt x="694" y="347"/>
                  </a:cubicBezTo>
                  <a:cubicBezTo>
                    <a:pt x="694" y="568"/>
                    <a:pt x="851" y="725"/>
                    <a:pt x="1072" y="725"/>
                  </a:cubicBezTo>
                  <a:lnTo>
                    <a:pt x="1418" y="725"/>
                  </a:lnTo>
                  <a:lnTo>
                    <a:pt x="1418" y="1450"/>
                  </a:lnTo>
                  <a:cubicBezTo>
                    <a:pt x="1009" y="1576"/>
                    <a:pt x="694" y="1985"/>
                    <a:pt x="694" y="2458"/>
                  </a:cubicBezTo>
                  <a:lnTo>
                    <a:pt x="694" y="4285"/>
                  </a:lnTo>
                  <a:cubicBezTo>
                    <a:pt x="316" y="4443"/>
                    <a:pt x="1" y="4821"/>
                    <a:pt x="1" y="5293"/>
                  </a:cubicBezTo>
                  <a:cubicBezTo>
                    <a:pt x="1" y="5703"/>
                    <a:pt x="284" y="6112"/>
                    <a:pt x="694" y="6270"/>
                  </a:cubicBezTo>
                  <a:lnTo>
                    <a:pt x="694" y="6648"/>
                  </a:lnTo>
                  <a:cubicBezTo>
                    <a:pt x="694" y="7089"/>
                    <a:pt x="977" y="7499"/>
                    <a:pt x="1418" y="7656"/>
                  </a:cubicBezTo>
                  <a:lnTo>
                    <a:pt x="1418" y="8759"/>
                  </a:lnTo>
                  <a:cubicBezTo>
                    <a:pt x="1418" y="8948"/>
                    <a:pt x="1576" y="9105"/>
                    <a:pt x="1765" y="9105"/>
                  </a:cubicBezTo>
                  <a:lnTo>
                    <a:pt x="3151" y="9105"/>
                  </a:lnTo>
                  <a:cubicBezTo>
                    <a:pt x="3340" y="9105"/>
                    <a:pt x="3498" y="8948"/>
                    <a:pt x="3498" y="8759"/>
                  </a:cubicBezTo>
                  <a:lnTo>
                    <a:pt x="3498" y="7656"/>
                  </a:lnTo>
                  <a:cubicBezTo>
                    <a:pt x="3907" y="7499"/>
                    <a:pt x="4222" y="7121"/>
                    <a:pt x="4222" y="6648"/>
                  </a:cubicBezTo>
                  <a:lnTo>
                    <a:pt x="4222" y="5955"/>
                  </a:lnTo>
                  <a:lnTo>
                    <a:pt x="4222" y="2458"/>
                  </a:lnTo>
                  <a:cubicBezTo>
                    <a:pt x="4222" y="2017"/>
                    <a:pt x="3939" y="1607"/>
                    <a:pt x="3498" y="1450"/>
                  </a:cubicBezTo>
                  <a:lnTo>
                    <a:pt x="3498" y="725"/>
                  </a:lnTo>
                  <a:lnTo>
                    <a:pt x="3876" y="725"/>
                  </a:lnTo>
                  <a:cubicBezTo>
                    <a:pt x="4065" y="725"/>
                    <a:pt x="4222" y="568"/>
                    <a:pt x="4222" y="347"/>
                  </a:cubicBezTo>
                  <a:cubicBezTo>
                    <a:pt x="4222" y="158"/>
                    <a:pt x="4065" y="1"/>
                    <a:pt x="387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7" name="Google Shape;7587;p51"/>
            <p:cNvSpPr/>
            <p:nvPr/>
          </p:nvSpPr>
          <p:spPr>
            <a:xfrm>
              <a:off x="-24536600" y="4132250"/>
              <a:ext cx="70900" cy="17350"/>
            </a:xfrm>
            <a:custGeom>
              <a:avLst/>
              <a:gdLst/>
              <a:ahLst/>
              <a:cxnLst/>
              <a:rect l="l" t="t" r="r" b="b"/>
              <a:pathLst>
                <a:path w="2836" h="694" extrusionOk="0">
                  <a:moveTo>
                    <a:pt x="0" y="1"/>
                  </a:moveTo>
                  <a:lnTo>
                    <a:pt x="347" y="694"/>
                  </a:lnTo>
                  <a:lnTo>
                    <a:pt x="2489" y="694"/>
                  </a:lnTo>
                  <a:cubicBezTo>
                    <a:pt x="2678" y="694"/>
                    <a:pt x="2836" y="536"/>
                    <a:pt x="2836" y="347"/>
                  </a:cubicBezTo>
                  <a:cubicBezTo>
                    <a:pt x="2836" y="158"/>
                    <a:pt x="2678" y="1"/>
                    <a:pt x="248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8" name="Google Shape;7588;p51"/>
            <p:cNvSpPr/>
            <p:nvPr/>
          </p:nvSpPr>
          <p:spPr>
            <a:xfrm>
              <a:off x="-24709100" y="3963700"/>
              <a:ext cx="208750" cy="221350"/>
            </a:xfrm>
            <a:custGeom>
              <a:avLst/>
              <a:gdLst/>
              <a:ahLst/>
              <a:cxnLst/>
              <a:rect l="l" t="t" r="r" b="b"/>
              <a:pathLst>
                <a:path w="8350" h="8854" extrusionOk="0">
                  <a:moveTo>
                    <a:pt x="4884" y="1"/>
                  </a:moveTo>
                  <a:cubicBezTo>
                    <a:pt x="2931" y="473"/>
                    <a:pt x="1419" y="2237"/>
                    <a:pt x="1419" y="4380"/>
                  </a:cubicBezTo>
                  <a:lnTo>
                    <a:pt x="1419" y="8192"/>
                  </a:lnTo>
                  <a:lnTo>
                    <a:pt x="410" y="8192"/>
                  </a:lnTo>
                  <a:cubicBezTo>
                    <a:pt x="389" y="8189"/>
                    <a:pt x="368" y="8188"/>
                    <a:pt x="347" y="8188"/>
                  </a:cubicBezTo>
                  <a:cubicBezTo>
                    <a:pt x="132" y="8188"/>
                    <a:pt x="1" y="8334"/>
                    <a:pt x="1" y="8507"/>
                  </a:cubicBezTo>
                  <a:cubicBezTo>
                    <a:pt x="1" y="8696"/>
                    <a:pt x="158" y="8853"/>
                    <a:pt x="347" y="8853"/>
                  </a:cubicBezTo>
                  <a:lnTo>
                    <a:pt x="8003" y="8853"/>
                  </a:lnTo>
                  <a:cubicBezTo>
                    <a:pt x="8192" y="8853"/>
                    <a:pt x="8350" y="8696"/>
                    <a:pt x="8350" y="8507"/>
                  </a:cubicBezTo>
                  <a:cubicBezTo>
                    <a:pt x="8350" y="8318"/>
                    <a:pt x="8192" y="8160"/>
                    <a:pt x="8003" y="8160"/>
                  </a:cubicBezTo>
                  <a:lnTo>
                    <a:pt x="6806" y="8160"/>
                  </a:lnTo>
                  <a:lnTo>
                    <a:pt x="6239" y="6963"/>
                  </a:lnTo>
                  <a:cubicBezTo>
                    <a:pt x="6207" y="6869"/>
                    <a:pt x="6018" y="6774"/>
                    <a:pt x="5924" y="6774"/>
                  </a:cubicBezTo>
                  <a:lnTo>
                    <a:pt x="4191" y="6774"/>
                  </a:lnTo>
                  <a:lnTo>
                    <a:pt x="4191" y="3655"/>
                  </a:lnTo>
                  <a:cubicBezTo>
                    <a:pt x="4191" y="3435"/>
                    <a:pt x="4254" y="3245"/>
                    <a:pt x="4380" y="3088"/>
                  </a:cubicBezTo>
                  <a:cubicBezTo>
                    <a:pt x="4254" y="2836"/>
                    <a:pt x="4191" y="2552"/>
                    <a:pt x="4191" y="2300"/>
                  </a:cubicBezTo>
                  <a:cubicBezTo>
                    <a:pt x="4191" y="1733"/>
                    <a:pt x="4443" y="1229"/>
                    <a:pt x="4884" y="914"/>
                  </a:cubicBezTo>
                  <a:lnTo>
                    <a:pt x="4884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89" name="Google Shape;7589;p51"/>
          <p:cNvGrpSpPr/>
          <p:nvPr/>
        </p:nvGrpSpPr>
        <p:grpSpPr>
          <a:xfrm>
            <a:off x="7357589" y="3038896"/>
            <a:ext cx="338448" cy="331805"/>
            <a:chOff x="-22863675" y="3131775"/>
            <a:chExt cx="299300" cy="293425"/>
          </a:xfrm>
          <a:solidFill>
            <a:srgbClr val="171536"/>
          </a:solidFill>
        </p:grpSpPr>
        <p:sp>
          <p:nvSpPr>
            <p:cNvPr id="7590" name="Google Shape;7590;p51"/>
            <p:cNvSpPr/>
            <p:nvPr/>
          </p:nvSpPr>
          <p:spPr>
            <a:xfrm>
              <a:off x="-22863675" y="3131775"/>
              <a:ext cx="299300" cy="293425"/>
            </a:xfrm>
            <a:custGeom>
              <a:avLst/>
              <a:gdLst/>
              <a:ahLst/>
              <a:cxnLst/>
              <a:rect l="l" t="t" r="r" b="b"/>
              <a:pathLst>
                <a:path w="11972" h="11737" extrusionOk="0">
                  <a:moveTo>
                    <a:pt x="3214" y="5522"/>
                  </a:moveTo>
                  <a:cubicBezTo>
                    <a:pt x="3403" y="5522"/>
                    <a:pt x="3560" y="5679"/>
                    <a:pt x="3560" y="5868"/>
                  </a:cubicBezTo>
                  <a:cubicBezTo>
                    <a:pt x="3560" y="6057"/>
                    <a:pt x="3403" y="6215"/>
                    <a:pt x="3214" y="6215"/>
                  </a:cubicBezTo>
                  <a:cubicBezTo>
                    <a:pt x="3024" y="6215"/>
                    <a:pt x="2867" y="6057"/>
                    <a:pt x="2867" y="5868"/>
                  </a:cubicBezTo>
                  <a:cubicBezTo>
                    <a:pt x="2867" y="5679"/>
                    <a:pt x="3024" y="5522"/>
                    <a:pt x="3214" y="5522"/>
                  </a:cubicBezTo>
                  <a:close/>
                  <a:moveTo>
                    <a:pt x="5986" y="2749"/>
                  </a:moveTo>
                  <a:cubicBezTo>
                    <a:pt x="6931" y="2749"/>
                    <a:pt x="7719" y="3537"/>
                    <a:pt x="7719" y="4482"/>
                  </a:cubicBezTo>
                  <a:cubicBezTo>
                    <a:pt x="7719" y="5427"/>
                    <a:pt x="6963" y="6215"/>
                    <a:pt x="5986" y="6215"/>
                  </a:cubicBezTo>
                  <a:cubicBezTo>
                    <a:pt x="5041" y="6215"/>
                    <a:pt x="4253" y="5427"/>
                    <a:pt x="4253" y="4482"/>
                  </a:cubicBezTo>
                  <a:cubicBezTo>
                    <a:pt x="4253" y="3537"/>
                    <a:pt x="5041" y="2749"/>
                    <a:pt x="5986" y="2749"/>
                  </a:cubicBezTo>
                  <a:close/>
                  <a:moveTo>
                    <a:pt x="8790" y="5522"/>
                  </a:moveTo>
                  <a:cubicBezTo>
                    <a:pt x="8979" y="5522"/>
                    <a:pt x="9136" y="5679"/>
                    <a:pt x="9136" y="5868"/>
                  </a:cubicBezTo>
                  <a:cubicBezTo>
                    <a:pt x="9136" y="6057"/>
                    <a:pt x="8979" y="6215"/>
                    <a:pt x="8790" y="6215"/>
                  </a:cubicBezTo>
                  <a:cubicBezTo>
                    <a:pt x="8569" y="6215"/>
                    <a:pt x="8412" y="6057"/>
                    <a:pt x="8412" y="5868"/>
                  </a:cubicBezTo>
                  <a:cubicBezTo>
                    <a:pt x="8412" y="5679"/>
                    <a:pt x="8569" y="5522"/>
                    <a:pt x="8790" y="5522"/>
                  </a:cubicBezTo>
                  <a:close/>
                  <a:moveTo>
                    <a:pt x="4600" y="7601"/>
                  </a:moveTo>
                  <a:cubicBezTo>
                    <a:pt x="4789" y="7601"/>
                    <a:pt x="4946" y="7759"/>
                    <a:pt x="4946" y="7948"/>
                  </a:cubicBezTo>
                  <a:cubicBezTo>
                    <a:pt x="4946" y="8168"/>
                    <a:pt x="4789" y="8326"/>
                    <a:pt x="4600" y="8326"/>
                  </a:cubicBezTo>
                  <a:cubicBezTo>
                    <a:pt x="4411" y="8326"/>
                    <a:pt x="4253" y="8168"/>
                    <a:pt x="4253" y="7948"/>
                  </a:cubicBezTo>
                  <a:cubicBezTo>
                    <a:pt x="4253" y="7759"/>
                    <a:pt x="4411" y="7601"/>
                    <a:pt x="4600" y="7601"/>
                  </a:cubicBezTo>
                  <a:close/>
                  <a:moveTo>
                    <a:pt x="6679" y="6939"/>
                  </a:moveTo>
                  <a:cubicBezTo>
                    <a:pt x="7278" y="6939"/>
                    <a:pt x="7719" y="7412"/>
                    <a:pt x="7719" y="7948"/>
                  </a:cubicBezTo>
                  <a:cubicBezTo>
                    <a:pt x="7719" y="8515"/>
                    <a:pt x="7246" y="8987"/>
                    <a:pt x="6679" y="8987"/>
                  </a:cubicBezTo>
                  <a:cubicBezTo>
                    <a:pt x="6080" y="8987"/>
                    <a:pt x="5671" y="8515"/>
                    <a:pt x="5671" y="7948"/>
                  </a:cubicBezTo>
                  <a:cubicBezTo>
                    <a:pt x="5671" y="7412"/>
                    <a:pt x="6143" y="6939"/>
                    <a:pt x="6679" y="6939"/>
                  </a:cubicBezTo>
                  <a:close/>
                  <a:moveTo>
                    <a:pt x="5309" y="1"/>
                  </a:moveTo>
                  <a:cubicBezTo>
                    <a:pt x="5222" y="1"/>
                    <a:pt x="5135" y="24"/>
                    <a:pt x="5072" y="71"/>
                  </a:cubicBezTo>
                  <a:cubicBezTo>
                    <a:pt x="4946" y="197"/>
                    <a:pt x="4946" y="449"/>
                    <a:pt x="5072" y="544"/>
                  </a:cubicBezTo>
                  <a:cubicBezTo>
                    <a:pt x="5356" y="828"/>
                    <a:pt x="5545" y="1080"/>
                    <a:pt x="5639" y="1363"/>
                  </a:cubicBezTo>
                  <a:cubicBezTo>
                    <a:pt x="5356" y="1426"/>
                    <a:pt x="5041" y="1458"/>
                    <a:pt x="4757" y="1552"/>
                  </a:cubicBezTo>
                  <a:cubicBezTo>
                    <a:pt x="4474" y="1017"/>
                    <a:pt x="4096" y="796"/>
                    <a:pt x="3592" y="576"/>
                  </a:cubicBezTo>
                  <a:cubicBezTo>
                    <a:pt x="3552" y="560"/>
                    <a:pt x="3507" y="552"/>
                    <a:pt x="3460" y="552"/>
                  </a:cubicBezTo>
                  <a:cubicBezTo>
                    <a:pt x="3320" y="552"/>
                    <a:pt x="3166" y="623"/>
                    <a:pt x="3119" y="765"/>
                  </a:cubicBezTo>
                  <a:cubicBezTo>
                    <a:pt x="3024" y="922"/>
                    <a:pt x="3119" y="1143"/>
                    <a:pt x="3277" y="1206"/>
                  </a:cubicBezTo>
                  <a:cubicBezTo>
                    <a:pt x="3623" y="1363"/>
                    <a:pt x="3907" y="1552"/>
                    <a:pt x="4064" y="1804"/>
                  </a:cubicBezTo>
                  <a:cubicBezTo>
                    <a:pt x="3781" y="1930"/>
                    <a:pt x="3529" y="2088"/>
                    <a:pt x="3308" y="2245"/>
                  </a:cubicBezTo>
                  <a:cubicBezTo>
                    <a:pt x="2867" y="1836"/>
                    <a:pt x="2394" y="1773"/>
                    <a:pt x="1890" y="1741"/>
                  </a:cubicBezTo>
                  <a:cubicBezTo>
                    <a:pt x="1701" y="1741"/>
                    <a:pt x="1544" y="1836"/>
                    <a:pt x="1481" y="2056"/>
                  </a:cubicBezTo>
                  <a:cubicBezTo>
                    <a:pt x="1481" y="2245"/>
                    <a:pt x="1607" y="2403"/>
                    <a:pt x="1796" y="2434"/>
                  </a:cubicBezTo>
                  <a:cubicBezTo>
                    <a:pt x="2205" y="2466"/>
                    <a:pt x="2489" y="2529"/>
                    <a:pt x="2741" y="2718"/>
                  </a:cubicBezTo>
                  <a:cubicBezTo>
                    <a:pt x="2552" y="2907"/>
                    <a:pt x="2363" y="3159"/>
                    <a:pt x="2205" y="3379"/>
                  </a:cubicBezTo>
                  <a:cubicBezTo>
                    <a:pt x="1949" y="3294"/>
                    <a:pt x="1725" y="3260"/>
                    <a:pt x="1508" y="3260"/>
                  </a:cubicBezTo>
                  <a:cubicBezTo>
                    <a:pt x="1243" y="3260"/>
                    <a:pt x="987" y="3310"/>
                    <a:pt x="693" y="3379"/>
                  </a:cubicBezTo>
                  <a:cubicBezTo>
                    <a:pt x="504" y="3411"/>
                    <a:pt x="441" y="3631"/>
                    <a:pt x="473" y="3821"/>
                  </a:cubicBezTo>
                  <a:cubicBezTo>
                    <a:pt x="498" y="3970"/>
                    <a:pt x="621" y="4060"/>
                    <a:pt x="781" y="4060"/>
                  </a:cubicBezTo>
                  <a:cubicBezTo>
                    <a:pt x="823" y="4060"/>
                    <a:pt x="868" y="4054"/>
                    <a:pt x="914" y="4041"/>
                  </a:cubicBezTo>
                  <a:cubicBezTo>
                    <a:pt x="1160" y="3979"/>
                    <a:pt x="1366" y="3931"/>
                    <a:pt x="1567" y="3931"/>
                  </a:cubicBezTo>
                  <a:cubicBezTo>
                    <a:pt x="1674" y="3931"/>
                    <a:pt x="1780" y="3945"/>
                    <a:pt x="1890" y="3978"/>
                  </a:cubicBezTo>
                  <a:cubicBezTo>
                    <a:pt x="1764" y="4262"/>
                    <a:pt x="1638" y="4514"/>
                    <a:pt x="1607" y="4797"/>
                  </a:cubicBezTo>
                  <a:cubicBezTo>
                    <a:pt x="1071" y="4797"/>
                    <a:pt x="630" y="4986"/>
                    <a:pt x="189" y="5301"/>
                  </a:cubicBezTo>
                  <a:cubicBezTo>
                    <a:pt x="32" y="5427"/>
                    <a:pt x="0" y="5616"/>
                    <a:pt x="126" y="5774"/>
                  </a:cubicBezTo>
                  <a:cubicBezTo>
                    <a:pt x="186" y="5874"/>
                    <a:pt x="296" y="5935"/>
                    <a:pt x="409" y="5935"/>
                  </a:cubicBezTo>
                  <a:cubicBezTo>
                    <a:pt x="474" y="5935"/>
                    <a:pt x="541" y="5915"/>
                    <a:pt x="599" y="5868"/>
                  </a:cubicBezTo>
                  <a:cubicBezTo>
                    <a:pt x="914" y="5616"/>
                    <a:pt x="1166" y="5459"/>
                    <a:pt x="1481" y="5459"/>
                  </a:cubicBezTo>
                  <a:cubicBezTo>
                    <a:pt x="1481" y="5585"/>
                    <a:pt x="1449" y="5742"/>
                    <a:pt x="1449" y="5868"/>
                  </a:cubicBezTo>
                  <a:cubicBezTo>
                    <a:pt x="1449" y="6026"/>
                    <a:pt x="1449" y="6183"/>
                    <a:pt x="1481" y="6341"/>
                  </a:cubicBezTo>
                  <a:cubicBezTo>
                    <a:pt x="945" y="6530"/>
                    <a:pt x="662" y="6876"/>
                    <a:pt x="347" y="7318"/>
                  </a:cubicBezTo>
                  <a:cubicBezTo>
                    <a:pt x="221" y="7475"/>
                    <a:pt x="284" y="7664"/>
                    <a:pt x="441" y="7790"/>
                  </a:cubicBezTo>
                  <a:cubicBezTo>
                    <a:pt x="507" y="7843"/>
                    <a:pt x="584" y="7868"/>
                    <a:pt x="658" y="7868"/>
                  </a:cubicBezTo>
                  <a:cubicBezTo>
                    <a:pt x="761" y="7868"/>
                    <a:pt x="859" y="7819"/>
                    <a:pt x="914" y="7727"/>
                  </a:cubicBezTo>
                  <a:cubicBezTo>
                    <a:pt x="1134" y="7349"/>
                    <a:pt x="1323" y="7129"/>
                    <a:pt x="1607" y="7002"/>
                  </a:cubicBezTo>
                  <a:cubicBezTo>
                    <a:pt x="1701" y="7286"/>
                    <a:pt x="1764" y="7570"/>
                    <a:pt x="1922" y="7822"/>
                  </a:cubicBezTo>
                  <a:cubicBezTo>
                    <a:pt x="1481" y="8200"/>
                    <a:pt x="1323" y="8609"/>
                    <a:pt x="1166" y="9145"/>
                  </a:cubicBezTo>
                  <a:cubicBezTo>
                    <a:pt x="1134" y="9334"/>
                    <a:pt x="1260" y="9523"/>
                    <a:pt x="1418" y="9554"/>
                  </a:cubicBezTo>
                  <a:cubicBezTo>
                    <a:pt x="1452" y="9566"/>
                    <a:pt x="1486" y="9571"/>
                    <a:pt x="1519" y="9571"/>
                  </a:cubicBezTo>
                  <a:cubicBezTo>
                    <a:pt x="1671" y="9571"/>
                    <a:pt x="1807" y="9463"/>
                    <a:pt x="1859" y="9334"/>
                  </a:cubicBezTo>
                  <a:cubicBezTo>
                    <a:pt x="1953" y="8924"/>
                    <a:pt x="2048" y="8672"/>
                    <a:pt x="2268" y="8420"/>
                  </a:cubicBezTo>
                  <a:cubicBezTo>
                    <a:pt x="2426" y="8672"/>
                    <a:pt x="2646" y="8893"/>
                    <a:pt x="2835" y="9082"/>
                  </a:cubicBezTo>
                  <a:cubicBezTo>
                    <a:pt x="2520" y="9554"/>
                    <a:pt x="2552" y="10027"/>
                    <a:pt x="2583" y="10594"/>
                  </a:cubicBezTo>
                  <a:cubicBezTo>
                    <a:pt x="2583" y="10783"/>
                    <a:pt x="2741" y="10909"/>
                    <a:pt x="2961" y="10909"/>
                  </a:cubicBezTo>
                  <a:lnTo>
                    <a:pt x="2993" y="10909"/>
                  </a:lnTo>
                  <a:cubicBezTo>
                    <a:pt x="3182" y="10909"/>
                    <a:pt x="3308" y="10720"/>
                    <a:pt x="3308" y="10500"/>
                  </a:cubicBezTo>
                  <a:cubicBezTo>
                    <a:pt x="3277" y="10090"/>
                    <a:pt x="3277" y="9806"/>
                    <a:pt x="3371" y="9523"/>
                  </a:cubicBezTo>
                  <a:cubicBezTo>
                    <a:pt x="3623" y="9680"/>
                    <a:pt x="3844" y="9838"/>
                    <a:pt x="4127" y="9964"/>
                  </a:cubicBezTo>
                  <a:cubicBezTo>
                    <a:pt x="4001" y="10500"/>
                    <a:pt x="4159" y="10941"/>
                    <a:pt x="4411" y="11445"/>
                  </a:cubicBezTo>
                  <a:cubicBezTo>
                    <a:pt x="4452" y="11589"/>
                    <a:pt x="4561" y="11652"/>
                    <a:pt x="4684" y="11652"/>
                  </a:cubicBezTo>
                  <a:cubicBezTo>
                    <a:pt x="4749" y="11652"/>
                    <a:pt x="4818" y="11635"/>
                    <a:pt x="4883" y="11602"/>
                  </a:cubicBezTo>
                  <a:cubicBezTo>
                    <a:pt x="5041" y="11539"/>
                    <a:pt x="5104" y="11350"/>
                    <a:pt x="5041" y="11130"/>
                  </a:cubicBezTo>
                  <a:cubicBezTo>
                    <a:pt x="4883" y="10783"/>
                    <a:pt x="4757" y="10500"/>
                    <a:pt x="4789" y="10184"/>
                  </a:cubicBezTo>
                  <a:lnTo>
                    <a:pt x="4789" y="10184"/>
                  </a:lnTo>
                  <a:cubicBezTo>
                    <a:pt x="5072" y="10279"/>
                    <a:pt x="5356" y="10311"/>
                    <a:pt x="5671" y="10342"/>
                  </a:cubicBezTo>
                  <a:cubicBezTo>
                    <a:pt x="5734" y="10909"/>
                    <a:pt x="6049" y="11256"/>
                    <a:pt x="6427" y="11665"/>
                  </a:cubicBezTo>
                  <a:cubicBezTo>
                    <a:pt x="6474" y="11712"/>
                    <a:pt x="6561" y="11736"/>
                    <a:pt x="6651" y="11736"/>
                  </a:cubicBezTo>
                  <a:cubicBezTo>
                    <a:pt x="6742" y="11736"/>
                    <a:pt x="6837" y="11712"/>
                    <a:pt x="6900" y="11665"/>
                  </a:cubicBezTo>
                  <a:cubicBezTo>
                    <a:pt x="6994" y="11539"/>
                    <a:pt x="6994" y="11287"/>
                    <a:pt x="6900" y="11193"/>
                  </a:cubicBezTo>
                  <a:cubicBezTo>
                    <a:pt x="6616" y="10909"/>
                    <a:pt x="6427" y="10657"/>
                    <a:pt x="6333" y="10342"/>
                  </a:cubicBezTo>
                  <a:cubicBezTo>
                    <a:pt x="6616" y="10311"/>
                    <a:pt x="6931" y="10279"/>
                    <a:pt x="7215" y="10184"/>
                  </a:cubicBezTo>
                  <a:cubicBezTo>
                    <a:pt x="7467" y="10720"/>
                    <a:pt x="7876" y="10941"/>
                    <a:pt x="8380" y="11130"/>
                  </a:cubicBezTo>
                  <a:cubicBezTo>
                    <a:pt x="8424" y="11156"/>
                    <a:pt x="8474" y="11167"/>
                    <a:pt x="8526" y="11167"/>
                  </a:cubicBezTo>
                  <a:cubicBezTo>
                    <a:pt x="8662" y="11167"/>
                    <a:pt x="8807" y="11086"/>
                    <a:pt x="8853" y="10972"/>
                  </a:cubicBezTo>
                  <a:cubicBezTo>
                    <a:pt x="8947" y="10815"/>
                    <a:pt x="8853" y="10594"/>
                    <a:pt x="8695" y="10500"/>
                  </a:cubicBezTo>
                  <a:cubicBezTo>
                    <a:pt x="8349" y="10374"/>
                    <a:pt x="8065" y="10184"/>
                    <a:pt x="7908" y="9932"/>
                  </a:cubicBezTo>
                  <a:cubicBezTo>
                    <a:pt x="8191" y="9806"/>
                    <a:pt x="8412" y="9649"/>
                    <a:pt x="8664" y="9491"/>
                  </a:cubicBezTo>
                  <a:cubicBezTo>
                    <a:pt x="9105" y="9901"/>
                    <a:pt x="9578" y="9964"/>
                    <a:pt x="10082" y="9995"/>
                  </a:cubicBezTo>
                  <a:lnTo>
                    <a:pt x="10113" y="9995"/>
                  </a:lnTo>
                  <a:cubicBezTo>
                    <a:pt x="10302" y="9995"/>
                    <a:pt x="10428" y="9869"/>
                    <a:pt x="10460" y="9680"/>
                  </a:cubicBezTo>
                  <a:cubicBezTo>
                    <a:pt x="10460" y="9491"/>
                    <a:pt x="10365" y="9334"/>
                    <a:pt x="10145" y="9302"/>
                  </a:cubicBezTo>
                  <a:cubicBezTo>
                    <a:pt x="9767" y="9239"/>
                    <a:pt x="9483" y="9208"/>
                    <a:pt x="9199" y="9019"/>
                  </a:cubicBezTo>
                  <a:cubicBezTo>
                    <a:pt x="9388" y="8830"/>
                    <a:pt x="9609" y="8578"/>
                    <a:pt x="9767" y="8357"/>
                  </a:cubicBezTo>
                  <a:cubicBezTo>
                    <a:pt x="9980" y="8437"/>
                    <a:pt x="10181" y="8466"/>
                    <a:pt x="10384" y="8466"/>
                  </a:cubicBezTo>
                  <a:cubicBezTo>
                    <a:pt x="10660" y="8466"/>
                    <a:pt x="10938" y="8412"/>
                    <a:pt x="11247" y="8357"/>
                  </a:cubicBezTo>
                  <a:cubicBezTo>
                    <a:pt x="11468" y="8294"/>
                    <a:pt x="11531" y="8105"/>
                    <a:pt x="11499" y="7916"/>
                  </a:cubicBezTo>
                  <a:cubicBezTo>
                    <a:pt x="11472" y="7751"/>
                    <a:pt x="11300" y="7658"/>
                    <a:pt x="11131" y="7658"/>
                  </a:cubicBezTo>
                  <a:cubicBezTo>
                    <a:pt x="11107" y="7658"/>
                    <a:pt x="11082" y="7660"/>
                    <a:pt x="11058" y="7664"/>
                  </a:cubicBezTo>
                  <a:cubicBezTo>
                    <a:pt x="10806" y="7748"/>
                    <a:pt x="10596" y="7804"/>
                    <a:pt x="10391" y="7804"/>
                  </a:cubicBezTo>
                  <a:cubicBezTo>
                    <a:pt x="10288" y="7804"/>
                    <a:pt x="10187" y="7790"/>
                    <a:pt x="10082" y="7759"/>
                  </a:cubicBezTo>
                  <a:cubicBezTo>
                    <a:pt x="10208" y="7475"/>
                    <a:pt x="10302" y="7192"/>
                    <a:pt x="10365" y="6939"/>
                  </a:cubicBezTo>
                  <a:lnTo>
                    <a:pt x="10397" y="6939"/>
                  </a:lnTo>
                  <a:cubicBezTo>
                    <a:pt x="10932" y="6939"/>
                    <a:pt x="11342" y="6687"/>
                    <a:pt x="11751" y="6372"/>
                  </a:cubicBezTo>
                  <a:cubicBezTo>
                    <a:pt x="11940" y="6246"/>
                    <a:pt x="11972" y="6057"/>
                    <a:pt x="11846" y="5900"/>
                  </a:cubicBezTo>
                  <a:cubicBezTo>
                    <a:pt x="11789" y="5843"/>
                    <a:pt x="11687" y="5798"/>
                    <a:pt x="11580" y="5798"/>
                  </a:cubicBezTo>
                  <a:cubicBezTo>
                    <a:pt x="11509" y="5798"/>
                    <a:pt x="11436" y="5818"/>
                    <a:pt x="11373" y="5868"/>
                  </a:cubicBezTo>
                  <a:cubicBezTo>
                    <a:pt x="11058" y="6120"/>
                    <a:pt x="10775" y="6278"/>
                    <a:pt x="10460" y="6278"/>
                  </a:cubicBezTo>
                  <a:cubicBezTo>
                    <a:pt x="10460" y="6152"/>
                    <a:pt x="10491" y="5994"/>
                    <a:pt x="10491" y="5868"/>
                  </a:cubicBezTo>
                  <a:cubicBezTo>
                    <a:pt x="10491" y="5711"/>
                    <a:pt x="10491" y="5553"/>
                    <a:pt x="10460" y="5396"/>
                  </a:cubicBezTo>
                  <a:cubicBezTo>
                    <a:pt x="11027" y="5207"/>
                    <a:pt x="11279" y="4860"/>
                    <a:pt x="11594" y="4419"/>
                  </a:cubicBezTo>
                  <a:cubicBezTo>
                    <a:pt x="11720" y="4262"/>
                    <a:pt x="11688" y="4073"/>
                    <a:pt x="11531" y="3947"/>
                  </a:cubicBezTo>
                  <a:cubicBezTo>
                    <a:pt x="11465" y="3894"/>
                    <a:pt x="11394" y="3869"/>
                    <a:pt x="11324" y="3869"/>
                  </a:cubicBezTo>
                  <a:cubicBezTo>
                    <a:pt x="11226" y="3869"/>
                    <a:pt x="11132" y="3918"/>
                    <a:pt x="11058" y="4010"/>
                  </a:cubicBezTo>
                  <a:cubicBezTo>
                    <a:pt x="10838" y="4388"/>
                    <a:pt x="10617" y="4608"/>
                    <a:pt x="10365" y="4734"/>
                  </a:cubicBezTo>
                  <a:cubicBezTo>
                    <a:pt x="10271" y="4451"/>
                    <a:pt x="10176" y="4167"/>
                    <a:pt x="10019" y="3915"/>
                  </a:cubicBezTo>
                  <a:cubicBezTo>
                    <a:pt x="10460" y="3537"/>
                    <a:pt x="10617" y="3127"/>
                    <a:pt x="10775" y="2592"/>
                  </a:cubicBezTo>
                  <a:cubicBezTo>
                    <a:pt x="10806" y="2403"/>
                    <a:pt x="10712" y="2214"/>
                    <a:pt x="10554" y="2182"/>
                  </a:cubicBezTo>
                  <a:cubicBezTo>
                    <a:pt x="10520" y="2171"/>
                    <a:pt x="10485" y="2166"/>
                    <a:pt x="10450" y="2166"/>
                  </a:cubicBezTo>
                  <a:cubicBezTo>
                    <a:pt x="10292" y="2166"/>
                    <a:pt x="10139" y="2274"/>
                    <a:pt x="10113" y="2403"/>
                  </a:cubicBezTo>
                  <a:cubicBezTo>
                    <a:pt x="9987" y="2812"/>
                    <a:pt x="9924" y="3064"/>
                    <a:pt x="9672" y="3316"/>
                  </a:cubicBezTo>
                  <a:cubicBezTo>
                    <a:pt x="9515" y="3064"/>
                    <a:pt x="9325" y="2844"/>
                    <a:pt x="9136" y="2655"/>
                  </a:cubicBezTo>
                  <a:cubicBezTo>
                    <a:pt x="9451" y="2182"/>
                    <a:pt x="9388" y="1710"/>
                    <a:pt x="9357" y="1143"/>
                  </a:cubicBezTo>
                  <a:cubicBezTo>
                    <a:pt x="9357" y="954"/>
                    <a:pt x="9168" y="828"/>
                    <a:pt x="8979" y="828"/>
                  </a:cubicBezTo>
                  <a:cubicBezTo>
                    <a:pt x="8790" y="828"/>
                    <a:pt x="8664" y="1017"/>
                    <a:pt x="8664" y="1237"/>
                  </a:cubicBezTo>
                  <a:cubicBezTo>
                    <a:pt x="8695" y="1647"/>
                    <a:pt x="8695" y="1930"/>
                    <a:pt x="8569" y="2214"/>
                  </a:cubicBezTo>
                  <a:cubicBezTo>
                    <a:pt x="8349" y="2056"/>
                    <a:pt x="8097" y="1899"/>
                    <a:pt x="7813" y="1773"/>
                  </a:cubicBezTo>
                  <a:cubicBezTo>
                    <a:pt x="7939" y="1237"/>
                    <a:pt x="7782" y="796"/>
                    <a:pt x="7561" y="292"/>
                  </a:cubicBezTo>
                  <a:cubicBezTo>
                    <a:pt x="7493" y="178"/>
                    <a:pt x="7375" y="97"/>
                    <a:pt x="7243" y="97"/>
                  </a:cubicBezTo>
                  <a:cubicBezTo>
                    <a:pt x="7193" y="97"/>
                    <a:pt x="7141" y="108"/>
                    <a:pt x="7089" y="134"/>
                  </a:cubicBezTo>
                  <a:cubicBezTo>
                    <a:pt x="6931" y="197"/>
                    <a:pt x="6837" y="386"/>
                    <a:pt x="6931" y="607"/>
                  </a:cubicBezTo>
                  <a:cubicBezTo>
                    <a:pt x="7089" y="954"/>
                    <a:pt x="7215" y="1237"/>
                    <a:pt x="7152" y="1552"/>
                  </a:cubicBezTo>
                  <a:cubicBezTo>
                    <a:pt x="6900" y="1458"/>
                    <a:pt x="6616" y="1426"/>
                    <a:pt x="6301" y="1395"/>
                  </a:cubicBezTo>
                  <a:cubicBezTo>
                    <a:pt x="6206" y="828"/>
                    <a:pt x="5891" y="481"/>
                    <a:pt x="5545" y="71"/>
                  </a:cubicBezTo>
                  <a:cubicBezTo>
                    <a:pt x="5482" y="24"/>
                    <a:pt x="5395" y="1"/>
                    <a:pt x="530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1" name="Google Shape;7591;p51"/>
            <p:cNvSpPr/>
            <p:nvPr/>
          </p:nvSpPr>
          <p:spPr>
            <a:xfrm>
              <a:off x="-22740025" y="3217825"/>
              <a:ext cx="52000" cy="51225"/>
            </a:xfrm>
            <a:custGeom>
              <a:avLst/>
              <a:gdLst/>
              <a:ahLst/>
              <a:cxnLst/>
              <a:rect l="l" t="t" r="r" b="b"/>
              <a:pathLst>
                <a:path w="2080" h="2049" extrusionOk="0">
                  <a:moveTo>
                    <a:pt x="1040" y="0"/>
                  </a:moveTo>
                  <a:cubicBezTo>
                    <a:pt x="441" y="0"/>
                    <a:pt x="0" y="473"/>
                    <a:pt x="0" y="1009"/>
                  </a:cubicBezTo>
                  <a:cubicBezTo>
                    <a:pt x="0" y="1607"/>
                    <a:pt x="473" y="2048"/>
                    <a:pt x="1040" y="2048"/>
                  </a:cubicBezTo>
                  <a:cubicBezTo>
                    <a:pt x="1607" y="2048"/>
                    <a:pt x="2048" y="1576"/>
                    <a:pt x="2048" y="1009"/>
                  </a:cubicBezTo>
                  <a:cubicBezTo>
                    <a:pt x="2080" y="473"/>
                    <a:pt x="1607" y="0"/>
                    <a:pt x="104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2" name="Google Shape;7592;p51"/>
            <p:cNvSpPr/>
            <p:nvPr/>
          </p:nvSpPr>
          <p:spPr>
            <a:xfrm>
              <a:off x="-22705375" y="3321800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cubicBezTo>
                    <a:pt x="536" y="725"/>
                    <a:pt x="694" y="567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593" name="Google Shape;7593;p51"/>
          <p:cNvGrpSpPr/>
          <p:nvPr/>
        </p:nvGrpSpPr>
        <p:grpSpPr>
          <a:xfrm>
            <a:off x="1458906" y="3037356"/>
            <a:ext cx="294828" cy="334886"/>
            <a:chOff x="-28069875" y="3175300"/>
            <a:chExt cx="260725" cy="296150"/>
          </a:xfrm>
          <a:solidFill>
            <a:srgbClr val="171536"/>
          </a:solidFill>
        </p:grpSpPr>
        <p:sp>
          <p:nvSpPr>
            <p:cNvPr id="7594" name="Google Shape;7594;p51"/>
            <p:cNvSpPr/>
            <p:nvPr/>
          </p:nvSpPr>
          <p:spPr>
            <a:xfrm>
              <a:off x="-28059650" y="3192625"/>
              <a:ext cx="26025" cy="70125"/>
            </a:xfrm>
            <a:custGeom>
              <a:avLst/>
              <a:gdLst/>
              <a:ahLst/>
              <a:cxnLst/>
              <a:rect l="l" t="t" r="r" b="b"/>
              <a:pathLst>
                <a:path w="1041" h="2805" extrusionOk="0">
                  <a:moveTo>
                    <a:pt x="536" y="0"/>
                  </a:moveTo>
                  <a:cubicBezTo>
                    <a:pt x="253" y="0"/>
                    <a:pt x="1" y="252"/>
                    <a:pt x="1" y="536"/>
                  </a:cubicBezTo>
                  <a:lnTo>
                    <a:pt x="1" y="2458"/>
                  </a:lnTo>
                  <a:cubicBezTo>
                    <a:pt x="410" y="2458"/>
                    <a:pt x="757" y="2584"/>
                    <a:pt x="1040" y="2804"/>
                  </a:cubicBezTo>
                  <a:lnTo>
                    <a:pt x="1040" y="536"/>
                  </a:lnTo>
                  <a:cubicBezTo>
                    <a:pt x="1040" y="252"/>
                    <a:pt x="788" y="0"/>
                    <a:pt x="53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5" name="Google Shape;7595;p51"/>
            <p:cNvSpPr/>
            <p:nvPr/>
          </p:nvSpPr>
          <p:spPr>
            <a:xfrm>
              <a:off x="-27843050" y="3192625"/>
              <a:ext cx="26025" cy="69325"/>
            </a:xfrm>
            <a:custGeom>
              <a:avLst/>
              <a:gdLst/>
              <a:ahLst/>
              <a:cxnLst/>
              <a:rect l="l" t="t" r="r" b="b"/>
              <a:pathLst>
                <a:path w="1041" h="2773" extrusionOk="0">
                  <a:moveTo>
                    <a:pt x="536" y="0"/>
                  </a:moveTo>
                  <a:cubicBezTo>
                    <a:pt x="253" y="0"/>
                    <a:pt x="1" y="252"/>
                    <a:pt x="1" y="536"/>
                  </a:cubicBezTo>
                  <a:lnTo>
                    <a:pt x="1" y="2773"/>
                  </a:lnTo>
                  <a:cubicBezTo>
                    <a:pt x="284" y="2584"/>
                    <a:pt x="694" y="2426"/>
                    <a:pt x="1040" y="2426"/>
                  </a:cubicBezTo>
                  <a:lnTo>
                    <a:pt x="1040" y="536"/>
                  </a:lnTo>
                  <a:cubicBezTo>
                    <a:pt x="1040" y="252"/>
                    <a:pt x="788" y="0"/>
                    <a:pt x="53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6" name="Google Shape;7596;p51"/>
            <p:cNvSpPr/>
            <p:nvPr/>
          </p:nvSpPr>
          <p:spPr>
            <a:xfrm>
              <a:off x="-27973000" y="3202075"/>
              <a:ext cx="26000" cy="57525"/>
            </a:xfrm>
            <a:custGeom>
              <a:avLst/>
              <a:gdLst/>
              <a:ahLst/>
              <a:cxnLst/>
              <a:rect l="l" t="t" r="r" b="b"/>
              <a:pathLst>
                <a:path w="1040" h="2301" extrusionOk="0">
                  <a:moveTo>
                    <a:pt x="536" y="0"/>
                  </a:moveTo>
                  <a:cubicBezTo>
                    <a:pt x="252" y="0"/>
                    <a:pt x="0" y="221"/>
                    <a:pt x="0" y="504"/>
                  </a:cubicBezTo>
                  <a:lnTo>
                    <a:pt x="0" y="1954"/>
                  </a:lnTo>
                  <a:cubicBezTo>
                    <a:pt x="410" y="1985"/>
                    <a:pt x="756" y="2080"/>
                    <a:pt x="1040" y="2300"/>
                  </a:cubicBezTo>
                  <a:lnTo>
                    <a:pt x="1040" y="504"/>
                  </a:lnTo>
                  <a:cubicBezTo>
                    <a:pt x="1040" y="221"/>
                    <a:pt x="788" y="0"/>
                    <a:pt x="53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7" name="Google Shape;7597;p51"/>
            <p:cNvSpPr/>
            <p:nvPr/>
          </p:nvSpPr>
          <p:spPr>
            <a:xfrm>
              <a:off x="-27929675" y="3202075"/>
              <a:ext cx="26000" cy="57525"/>
            </a:xfrm>
            <a:custGeom>
              <a:avLst/>
              <a:gdLst/>
              <a:ahLst/>
              <a:cxnLst/>
              <a:rect l="l" t="t" r="r" b="b"/>
              <a:pathLst>
                <a:path w="1040" h="2301" extrusionOk="0">
                  <a:moveTo>
                    <a:pt x="536" y="0"/>
                  </a:moveTo>
                  <a:cubicBezTo>
                    <a:pt x="252" y="0"/>
                    <a:pt x="0" y="221"/>
                    <a:pt x="0" y="504"/>
                  </a:cubicBezTo>
                  <a:lnTo>
                    <a:pt x="0" y="2300"/>
                  </a:lnTo>
                  <a:cubicBezTo>
                    <a:pt x="315" y="2111"/>
                    <a:pt x="693" y="1985"/>
                    <a:pt x="1040" y="1954"/>
                  </a:cubicBezTo>
                  <a:lnTo>
                    <a:pt x="1040" y="504"/>
                  </a:lnTo>
                  <a:cubicBezTo>
                    <a:pt x="1040" y="221"/>
                    <a:pt x="788" y="0"/>
                    <a:pt x="53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8" name="Google Shape;7598;p51"/>
            <p:cNvSpPr/>
            <p:nvPr/>
          </p:nvSpPr>
          <p:spPr>
            <a:xfrm>
              <a:off x="-28016325" y="3175300"/>
              <a:ext cx="26025" cy="91375"/>
            </a:xfrm>
            <a:custGeom>
              <a:avLst/>
              <a:gdLst/>
              <a:ahLst/>
              <a:cxnLst/>
              <a:rect l="l" t="t" r="r" b="b"/>
              <a:pathLst>
                <a:path w="1041" h="3655" extrusionOk="0">
                  <a:moveTo>
                    <a:pt x="536" y="0"/>
                  </a:moveTo>
                  <a:cubicBezTo>
                    <a:pt x="253" y="0"/>
                    <a:pt x="1" y="221"/>
                    <a:pt x="1" y="504"/>
                  </a:cubicBezTo>
                  <a:lnTo>
                    <a:pt x="1" y="3655"/>
                  </a:lnTo>
                  <a:cubicBezTo>
                    <a:pt x="1" y="3655"/>
                    <a:pt x="1" y="3623"/>
                    <a:pt x="64" y="3623"/>
                  </a:cubicBezTo>
                  <a:cubicBezTo>
                    <a:pt x="284" y="3371"/>
                    <a:pt x="631" y="3182"/>
                    <a:pt x="1040" y="3056"/>
                  </a:cubicBezTo>
                  <a:lnTo>
                    <a:pt x="1040" y="504"/>
                  </a:lnTo>
                  <a:cubicBezTo>
                    <a:pt x="1040" y="221"/>
                    <a:pt x="788" y="0"/>
                    <a:pt x="53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9" name="Google Shape;7599;p51"/>
            <p:cNvSpPr/>
            <p:nvPr/>
          </p:nvSpPr>
          <p:spPr>
            <a:xfrm>
              <a:off x="-27886375" y="3176075"/>
              <a:ext cx="26025" cy="91400"/>
            </a:xfrm>
            <a:custGeom>
              <a:avLst/>
              <a:gdLst/>
              <a:ahLst/>
              <a:cxnLst/>
              <a:rect l="l" t="t" r="r" b="b"/>
              <a:pathLst>
                <a:path w="1041" h="3656" extrusionOk="0">
                  <a:moveTo>
                    <a:pt x="536" y="1"/>
                  </a:moveTo>
                  <a:cubicBezTo>
                    <a:pt x="253" y="1"/>
                    <a:pt x="1" y="221"/>
                    <a:pt x="1" y="505"/>
                  </a:cubicBezTo>
                  <a:lnTo>
                    <a:pt x="1" y="3088"/>
                  </a:lnTo>
                  <a:cubicBezTo>
                    <a:pt x="379" y="3151"/>
                    <a:pt x="726" y="3340"/>
                    <a:pt x="1041" y="3655"/>
                  </a:cubicBezTo>
                  <a:lnTo>
                    <a:pt x="1041" y="505"/>
                  </a:lnTo>
                  <a:cubicBezTo>
                    <a:pt x="1041" y="253"/>
                    <a:pt x="789" y="1"/>
                    <a:pt x="53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0" name="Google Shape;7600;p51"/>
            <p:cNvSpPr/>
            <p:nvPr/>
          </p:nvSpPr>
          <p:spPr>
            <a:xfrm>
              <a:off x="-28017900" y="3269025"/>
              <a:ext cx="161475" cy="133125"/>
            </a:xfrm>
            <a:custGeom>
              <a:avLst/>
              <a:gdLst/>
              <a:ahLst/>
              <a:cxnLst/>
              <a:rect l="l" t="t" r="r" b="b"/>
              <a:pathLst>
                <a:path w="6459" h="5325" extrusionOk="0">
                  <a:moveTo>
                    <a:pt x="1733" y="0"/>
                  </a:moveTo>
                  <a:cubicBezTo>
                    <a:pt x="1355" y="0"/>
                    <a:pt x="946" y="158"/>
                    <a:pt x="662" y="410"/>
                  </a:cubicBezTo>
                  <a:cubicBezTo>
                    <a:pt x="64" y="882"/>
                    <a:pt x="1" y="1639"/>
                    <a:pt x="347" y="2237"/>
                  </a:cubicBezTo>
                  <a:cubicBezTo>
                    <a:pt x="1324" y="2458"/>
                    <a:pt x="2048" y="3340"/>
                    <a:pt x="2174" y="4348"/>
                  </a:cubicBezTo>
                  <a:lnTo>
                    <a:pt x="3214" y="5325"/>
                  </a:lnTo>
                  <a:lnTo>
                    <a:pt x="4285" y="4348"/>
                  </a:lnTo>
                  <a:cubicBezTo>
                    <a:pt x="4380" y="3340"/>
                    <a:pt x="5073" y="2521"/>
                    <a:pt x="6113" y="2237"/>
                  </a:cubicBezTo>
                  <a:cubicBezTo>
                    <a:pt x="6459" y="1639"/>
                    <a:pt x="6333" y="882"/>
                    <a:pt x="5860" y="410"/>
                  </a:cubicBezTo>
                  <a:cubicBezTo>
                    <a:pt x="5577" y="158"/>
                    <a:pt x="5199" y="0"/>
                    <a:pt x="4789" y="0"/>
                  </a:cubicBezTo>
                  <a:cubicBezTo>
                    <a:pt x="4411" y="0"/>
                    <a:pt x="4002" y="158"/>
                    <a:pt x="3750" y="410"/>
                  </a:cubicBezTo>
                  <a:lnTo>
                    <a:pt x="3277" y="882"/>
                  </a:lnTo>
                  <a:lnTo>
                    <a:pt x="2805" y="410"/>
                  </a:lnTo>
                  <a:cubicBezTo>
                    <a:pt x="2521" y="158"/>
                    <a:pt x="2143" y="0"/>
                    <a:pt x="173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1" name="Google Shape;7601;p51"/>
            <p:cNvSpPr/>
            <p:nvPr/>
          </p:nvSpPr>
          <p:spPr>
            <a:xfrm>
              <a:off x="-27930475" y="3269800"/>
              <a:ext cx="121325" cy="201650"/>
            </a:xfrm>
            <a:custGeom>
              <a:avLst/>
              <a:gdLst/>
              <a:ahLst/>
              <a:cxnLst/>
              <a:rect l="l" t="t" r="r" b="b"/>
              <a:pathLst>
                <a:path w="4853" h="8066" extrusionOk="0">
                  <a:moveTo>
                    <a:pt x="4506" y="1"/>
                  </a:moveTo>
                  <a:cubicBezTo>
                    <a:pt x="3876" y="1"/>
                    <a:pt x="3403" y="505"/>
                    <a:pt x="3403" y="1198"/>
                  </a:cubicBezTo>
                  <a:lnTo>
                    <a:pt x="3403" y="2395"/>
                  </a:lnTo>
                  <a:cubicBezTo>
                    <a:pt x="3403" y="2584"/>
                    <a:pt x="3246" y="2742"/>
                    <a:pt x="3025" y="2742"/>
                  </a:cubicBezTo>
                  <a:cubicBezTo>
                    <a:pt x="2679" y="2742"/>
                    <a:pt x="2363" y="2868"/>
                    <a:pt x="2080" y="3025"/>
                  </a:cubicBezTo>
                  <a:cubicBezTo>
                    <a:pt x="1702" y="3372"/>
                    <a:pt x="1418" y="3939"/>
                    <a:pt x="1418" y="4474"/>
                  </a:cubicBezTo>
                  <a:lnTo>
                    <a:pt x="1418" y="5231"/>
                  </a:lnTo>
                  <a:cubicBezTo>
                    <a:pt x="1418" y="5420"/>
                    <a:pt x="1261" y="5577"/>
                    <a:pt x="1072" y="5577"/>
                  </a:cubicBezTo>
                  <a:cubicBezTo>
                    <a:pt x="883" y="5577"/>
                    <a:pt x="725" y="5420"/>
                    <a:pt x="725" y="5231"/>
                  </a:cubicBezTo>
                  <a:lnTo>
                    <a:pt x="1" y="5892"/>
                  </a:lnTo>
                  <a:lnTo>
                    <a:pt x="1" y="8066"/>
                  </a:lnTo>
                  <a:lnTo>
                    <a:pt x="3813" y="8066"/>
                  </a:lnTo>
                  <a:cubicBezTo>
                    <a:pt x="4033" y="8066"/>
                    <a:pt x="4191" y="7908"/>
                    <a:pt x="4191" y="7719"/>
                  </a:cubicBezTo>
                  <a:cubicBezTo>
                    <a:pt x="4191" y="7530"/>
                    <a:pt x="4033" y="7373"/>
                    <a:pt x="3813" y="7373"/>
                  </a:cubicBezTo>
                  <a:lnTo>
                    <a:pt x="3466" y="7373"/>
                  </a:lnTo>
                  <a:lnTo>
                    <a:pt x="3466" y="6270"/>
                  </a:lnTo>
                  <a:cubicBezTo>
                    <a:pt x="3466" y="6176"/>
                    <a:pt x="3498" y="6050"/>
                    <a:pt x="3592" y="6018"/>
                  </a:cubicBezTo>
                  <a:lnTo>
                    <a:pt x="4128" y="5420"/>
                  </a:lnTo>
                  <a:cubicBezTo>
                    <a:pt x="4600" y="4947"/>
                    <a:pt x="4852" y="4380"/>
                    <a:pt x="4852" y="3687"/>
                  </a:cubicBezTo>
                  <a:lnTo>
                    <a:pt x="4852" y="347"/>
                  </a:lnTo>
                  <a:cubicBezTo>
                    <a:pt x="4852" y="158"/>
                    <a:pt x="4695" y="1"/>
                    <a:pt x="450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2" name="Google Shape;7602;p51"/>
            <p:cNvSpPr/>
            <p:nvPr/>
          </p:nvSpPr>
          <p:spPr>
            <a:xfrm>
              <a:off x="-28069875" y="3271375"/>
              <a:ext cx="122875" cy="200075"/>
            </a:xfrm>
            <a:custGeom>
              <a:avLst/>
              <a:gdLst/>
              <a:ahLst/>
              <a:cxnLst/>
              <a:rect l="l" t="t" r="r" b="b"/>
              <a:pathLst>
                <a:path w="4915" h="8003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lnTo>
                    <a:pt x="0" y="3718"/>
                  </a:lnTo>
                  <a:cubicBezTo>
                    <a:pt x="0" y="4348"/>
                    <a:pt x="221" y="4979"/>
                    <a:pt x="693" y="5451"/>
                  </a:cubicBezTo>
                  <a:lnTo>
                    <a:pt x="1323" y="5955"/>
                  </a:lnTo>
                  <a:cubicBezTo>
                    <a:pt x="1418" y="6018"/>
                    <a:pt x="1449" y="6113"/>
                    <a:pt x="1449" y="6207"/>
                  </a:cubicBezTo>
                  <a:lnTo>
                    <a:pt x="1449" y="7310"/>
                  </a:lnTo>
                  <a:lnTo>
                    <a:pt x="1103" y="7310"/>
                  </a:lnTo>
                  <a:cubicBezTo>
                    <a:pt x="882" y="7310"/>
                    <a:pt x="725" y="7467"/>
                    <a:pt x="725" y="7656"/>
                  </a:cubicBezTo>
                  <a:cubicBezTo>
                    <a:pt x="725" y="7845"/>
                    <a:pt x="882" y="8003"/>
                    <a:pt x="1103" y="8003"/>
                  </a:cubicBezTo>
                  <a:lnTo>
                    <a:pt x="4915" y="8003"/>
                  </a:lnTo>
                  <a:lnTo>
                    <a:pt x="4915" y="5829"/>
                  </a:lnTo>
                  <a:lnTo>
                    <a:pt x="4190" y="5168"/>
                  </a:lnTo>
                  <a:cubicBezTo>
                    <a:pt x="4190" y="5357"/>
                    <a:pt x="4033" y="5514"/>
                    <a:pt x="3844" y="5514"/>
                  </a:cubicBezTo>
                  <a:cubicBezTo>
                    <a:pt x="3655" y="5514"/>
                    <a:pt x="3497" y="5357"/>
                    <a:pt x="3497" y="5168"/>
                  </a:cubicBezTo>
                  <a:lnTo>
                    <a:pt x="3497" y="4411"/>
                  </a:lnTo>
                  <a:cubicBezTo>
                    <a:pt x="3497" y="3876"/>
                    <a:pt x="3214" y="3372"/>
                    <a:pt x="2741" y="3057"/>
                  </a:cubicBezTo>
                  <a:cubicBezTo>
                    <a:pt x="2458" y="2899"/>
                    <a:pt x="2143" y="2773"/>
                    <a:pt x="1796" y="2773"/>
                  </a:cubicBezTo>
                  <a:cubicBezTo>
                    <a:pt x="1607" y="2773"/>
                    <a:pt x="1449" y="2616"/>
                    <a:pt x="1449" y="2427"/>
                  </a:cubicBezTo>
                  <a:lnTo>
                    <a:pt x="1449" y="1229"/>
                  </a:lnTo>
                  <a:cubicBezTo>
                    <a:pt x="1449" y="473"/>
                    <a:pt x="945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603" name="Google Shape;7603;p51"/>
          <p:cNvSpPr/>
          <p:nvPr/>
        </p:nvSpPr>
        <p:spPr>
          <a:xfrm>
            <a:off x="1439162" y="3450769"/>
            <a:ext cx="334886" cy="332908"/>
          </a:xfrm>
          <a:custGeom>
            <a:avLst/>
            <a:gdLst/>
            <a:ahLst/>
            <a:cxnLst/>
            <a:rect l="l" t="t" r="r" b="b"/>
            <a:pathLst>
              <a:path w="11846" h="11776" extrusionOk="0">
                <a:moveTo>
                  <a:pt x="9074" y="2261"/>
                </a:moveTo>
                <a:lnTo>
                  <a:pt x="9546" y="2733"/>
                </a:lnTo>
                <a:lnTo>
                  <a:pt x="9011" y="3300"/>
                </a:lnTo>
                <a:lnTo>
                  <a:pt x="8538" y="2828"/>
                </a:lnTo>
                <a:lnTo>
                  <a:pt x="9074" y="2261"/>
                </a:lnTo>
                <a:close/>
                <a:moveTo>
                  <a:pt x="6333" y="3489"/>
                </a:moveTo>
                <a:lnTo>
                  <a:pt x="8286" y="5474"/>
                </a:lnTo>
                <a:lnTo>
                  <a:pt x="7782" y="5978"/>
                </a:lnTo>
                <a:lnTo>
                  <a:pt x="7026" y="5222"/>
                </a:lnTo>
                <a:cubicBezTo>
                  <a:pt x="6963" y="5159"/>
                  <a:pt x="6876" y="5128"/>
                  <a:pt x="6789" y="5128"/>
                </a:cubicBezTo>
                <a:cubicBezTo>
                  <a:pt x="6703" y="5128"/>
                  <a:pt x="6616" y="5159"/>
                  <a:pt x="6553" y="5222"/>
                </a:cubicBezTo>
                <a:cubicBezTo>
                  <a:pt x="6427" y="5348"/>
                  <a:pt x="6427" y="5569"/>
                  <a:pt x="6553" y="5695"/>
                </a:cubicBezTo>
                <a:lnTo>
                  <a:pt x="7309" y="6451"/>
                </a:lnTo>
                <a:lnTo>
                  <a:pt x="6837" y="6924"/>
                </a:lnTo>
                <a:lnTo>
                  <a:pt x="4883" y="4939"/>
                </a:lnTo>
                <a:lnTo>
                  <a:pt x="6333" y="3489"/>
                </a:lnTo>
                <a:close/>
                <a:moveTo>
                  <a:pt x="2647" y="8688"/>
                </a:moveTo>
                <a:lnTo>
                  <a:pt x="3119" y="9160"/>
                </a:lnTo>
                <a:lnTo>
                  <a:pt x="2899" y="9412"/>
                </a:lnTo>
                <a:cubicBezTo>
                  <a:pt x="2836" y="9460"/>
                  <a:pt x="2749" y="9483"/>
                  <a:pt x="2662" y="9483"/>
                </a:cubicBezTo>
                <a:cubicBezTo>
                  <a:pt x="2576" y="9483"/>
                  <a:pt x="2489" y="9460"/>
                  <a:pt x="2426" y="9412"/>
                </a:cubicBezTo>
                <a:cubicBezTo>
                  <a:pt x="2300" y="9286"/>
                  <a:pt x="2300" y="9034"/>
                  <a:pt x="2426" y="8940"/>
                </a:cubicBezTo>
                <a:lnTo>
                  <a:pt x="2647" y="8688"/>
                </a:lnTo>
                <a:close/>
                <a:moveTo>
                  <a:pt x="9294" y="0"/>
                </a:moveTo>
                <a:cubicBezTo>
                  <a:pt x="9026" y="0"/>
                  <a:pt x="8758" y="103"/>
                  <a:pt x="8569" y="308"/>
                </a:cubicBezTo>
                <a:cubicBezTo>
                  <a:pt x="8160" y="686"/>
                  <a:pt x="8097" y="1410"/>
                  <a:pt x="8538" y="1820"/>
                </a:cubicBezTo>
                <a:lnTo>
                  <a:pt x="8065" y="2292"/>
                </a:lnTo>
                <a:lnTo>
                  <a:pt x="7089" y="1316"/>
                </a:lnTo>
                <a:cubicBezTo>
                  <a:pt x="6884" y="1127"/>
                  <a:pt x="6616" y="1032"/>
                  <a:pt x="6348" y="1032"/>
                </a:cubicBezTo>
                <a:cubicBezTo>
                  <a:pt x="6081" y="1032"/>
                  <a:pt x="5813" y="1127"/>
                  <a:pt x="5608" y="1316"/>
                </a:cubicBezTo>
                <a:cubicBezTo>
                  <a:pt x="5230" y="1725"/>
                  <a:pt x="5230" y="2387"/>
                  <a:pt x="5608" y="2765"/>
                </a:cubicBezTo>
                <a:lnTo>
                  <a:pt x="5860" y="3017"/>
                </a:lnTo>
                <a:lnTo>
                  <a:pt x="2678" y="6199"/>
                </a:lnTo>
                <a:cubicBezTo>
                  <a:pt x="2142" y="6734"/>
                  <a:pt x="2048" y="7428"/>
                  <a:pt x="2268" y="8058"/>
                </a:cubicBezTo>
                <a:lnTo>
                  <a:pt x="1922" y="8404"/>
                </a:lnTo>
                <a:cubicBezTo>
                  <a:pt x="1607" y="8719"/>
                  <a:pt x="1512" y="9192"/>
                  <a:pt x="1733" y="9601"/>
                </a:cubicBezTo>
                <a:lnTo>
                  <a:pt x="95" y="11208"/>
                </a:lnTo>
                <a:cubicBezTo>
                  <a:pt x="0" y="11334"/>
                  <a:pt x="0" y="11555"/>
                  <a:pt x="95" y="11681"/>
                </a:cubicBezTo>
                <a:cubicBezTo>
                  <a:pt x="158" y="11744"/>
                  <a:pt x="252" y="11775"/>
                  <a:pt x="343" y="11775"/>
                </a:cubicBezTo>
                <a:cubicBezTo>
                  <a:pt x="433" y="11775"/>
                  <a:pt x="520" y="11744"/>
                  <a:pt x="567" y="11681"/>
                </a:cubicBezTo>
                <a:lnTo>
                  <a:pt x="2174" y="10074"/>
                </a:lnTo>
                <a:cubicBezTo>
                  <a:pt x="2318" y="10136"/>
                  <a:pt x="2465" y="10164"/>
                  <a:pt x="2609" y="10164"/>
                </a:cubicBezTo>
                <a:cubicBezTo>
                  <a:pt x="2904" y="10164"/>
                  <a:pt x="3180" y="10044"/>
                  <a:pt x="3371" y="9853"/>
                </a:cubicBezTo>
                <a:lnTo>
                  <a:pt x="3718" y="9507"/>
                </a:lnTo>
                <a:cubicBezTo>
                  <a:pt x="3930" y="9598"/>
                  <a:pt x="4148" y="9640"/>
                  <a:pt x="4363" y="9640"/>
                </a:cubicBezTo>
                <a:cubicBezTo>
                  <a:pt x="4818" y="9640"/>
                  <a:pt x="5255" y="9450"/>
                  <a:pt x="5576" y="9129"/>
                </a:cubicBezTo>
                <a:lnTo>
                  <a:pt x="5797" y="8877"/>
                </a:lnTo>
                <a:lnTo>
                  <a:pt x="4820" y="7900"/>
                </a:lnTo>
                <a:cubicBezTo>
                  <a:pt x="4694" y="7774"/>
                  <a:pt x="4694" y="7554"/>
                  <a:pt x="4820" y="7428"/>
                </a:cubicBezTo>
                <a:cubicBezTo>
                  <a:pt x="4883" y="7365"/>
                  <a:pt x="4970" y="7333"/>
                  <a:pt x="5057" y="7333"/>
                </a:cubicBezTo>
                <a:cubicBezTo>
                  <a:pt x="5143" y="7333"/>
                  <a:pt x="5230" y="7365"/>
                  <a:pt x="5293" y="7428"/>
                </a:cubicBezTo>
                <a:lnTo>
                  <a:pt x="6270" y="8404"/>
                </a:lnTo>
                <a:lnTo>
                  <a:pt x="8727" y="5978"/>
                </a:lnTo>
                <a:lnTo>
                  <a:pt x="8948" y="6199"/>
                </a:lnTo>
                <a:cubicBezTo>
                  <a:pt x="9152" y="6404"/>
                  <a:pt x="9420" y="6506"/>
                  <a:pt x="9688" y="6506"/>
                </a:cubicBezTo>
                <a:cubicBezTo>
                  <a:pt x="9956" y="6506"/>
                  <a:pt x="10223" y="6404"/>
                  <a:pt x="10428" y="6199"/>
                </a:cubicBezTo>
                <a:cubicBezTo>
                  <a:pt x="10806" y="5821"/>
                  <a:pt x="10806" y="5159"/>
                  <a:pt x="10428" y="4750"/>
                </a:cubicBezTo>
                <a:lnTo>
                  <a:pt x="9420" y="3773"/>
                </a:lnTo>
                <a:lnTo>
                  <a:pt x="9987" y="3206"/>
                </a:lnTo>
                <a:cubicBezTo>
                  <a:pt x="10176" y="3411"/>
                  <a:pt x="10444" y="3513"/>
                  <a:pt x="10712" y="3513"/>
                </a:cubicBezTo>
                <a:cubicBezTo>
                  <a:pt x="10980" y="3513"/>
                  <a:pt x="11247" y="3411"/>
                  <a:pt x="11436" y="3206"/>
                </a:cubicBezTo>
                <a:cubicBezTo>
                  <a:pt x="11846" y="2828"/>
                  <a:pt x="11846" y="2166"/>
                  <a:pt x="11436" y="1757"/>
                </a:cubicBezTo>
                <a:lnTo>
                  <a:pt x="10019" y="308"/>
                </a:lnTo>
                <a:cubicBezTo>
                  <a:pt x="9830" y="103"/>
                  <a:pt x="9562" y="0"/>
                  <a:pt x="9294" y="0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604" name="Google Shape;7604;p51"/>
          <p:cNvGrpSpPr/>
          <p:nvPr/>
        </p:nvGrpSpPr>
        <p:grpSpPr>
          <a:xfrm>
            <a:off x="1498088" y="3884467"/>
            <a:ext cx="216463" cy="334010"/>
            <a:chOff x="-28032075" y="3916450"/>
            <a:chExt cx="191425" cy="295375"/>
          </a:xfrm>
          <a:solidFill>
            <a:srgbClr val="171536"/>
          </a:solidFill>
        </p:grpSpPr>
        <p:sp>
          <p:nvSpPr>
            <p:cNvPr id="7605" name="Google Shape;7605;p51"/>
            <p:cNvSpPr/>
            <p:nvPr/>
          </p:nvSpPr>
          <p:spPr>
            <a:xfrm>
              <a:off x="-27996625" y="3916450"/>
              <a:ext cx="120525" cy="51225"/>
            </a:xfrm>
            <a:custGeom>
              <a:avLst/>
              <a:gdLst/>
              <a:ahLst/>
              <a:cxnLst/>
              <a:rect l="l" t="t" r="r" b="b"/>
              <a:pathLst>
                <a:path w="4821" h="2049" extrusionOk="0">
                  <a:moveTo>
                    <a:pt x="1040" y="0"/>
                  </a:moveTo>
                  <a:cubicBezTo>
                    <a:pt x="441" y="0"/>
                    <a:pt x="0" y="473"/>
                    <a:pt x="0" y="1040"/>
                  </a:cubicBezTo>
                  <a:cubicBezTo>
                    <a:pt x="0" y="1607"/>
                    <a:pt x="473" y="2048"/>
                    <a:pt x="1040" y="2048"/>
                  </a:cubicBezTo>
                  <a:lnTo>
                    <a:pt x="3781" y="2048"/>
                  </a:lnTo>
                  <a:cubicBezTo>
                    <a:pt x="4379" y="2048"/>
                    <a:pt x="4820" y="1575"/>
                    <a:pt x="4820" y="1040"/>
                  </a:cubicBezTo>
                  <a:cubicBezTo>
                    <a:pt x="4820" y="441"/>
                    <a:pt x="4348" y="0"/>
                    <a:pt x="378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6" name="Google Shape;7606;p51"/>
            <p:cNvSpPr/>
            <p:nvPr/>
          </p:nvSpPr>
          <p:spPr>
            <a:xfrm>
              <a:off x="-28032075" y="4089975"/>
              <a:ext cx="191425" cy="121850"/>
            </a:xfrm>
            <a:custGeom>
              <a:avLst/>
              <a:gdLst/>
              <a:ahLst/>
              <a:cxnLst/>
              <a:rect l="l" t="t" r="r" b="b"/>
              <a:pathLst>
                <a:path w="7657" h="4874" extrusionOk="0">
                  <a:moveTo>
                    <a:pt x="1733" y="715"/>
                  </a:moveTo>
                  <a:cubicBezTo>
                    <a:pt x="1954" y="715"/>
                    <a:pt x="2111" y="872"/>
                    <a:pt x="2111" y="1061"/>
                  </a:cubicBezTo>
                  <a:cubicBezTo>
                    <a:pt x="2111" y="1250"/>
                    <a:pt x="1954" y="1408"/>
                    <a:pt x="1733" y="1408"/>
                  </a:cubicBezTo>
                  <a:cubicBezTo>
                    <a:pt x="1544" y="1408"/>
                    <a:pt x="1387" y="1250"/>
                    <a:pt x="1387" y="1061"/>
                  </a:cubicBezTo>
                  <a:cubicBezTo>
                    <a:pt x="1418" y="872"/>
                    <a:pt x="1576" y="715"/>
                    <a:pt x="1733" y="715"/>
                  </a:cubicBezTo>
                  <a:close/>
                  <a:moveTo>
                    <a:pt x="3151" y="1376"/>
                  </a:moveTo>
                  <a:cubicBezTo>
                    <a:pt x="3372" y="1376"/>
                    <a:pt x="3529" y="1534"/>
                    <a:pt x="3529" y="1723"/>
                  </a:cubicBezTo>
                  <a:cubicBezTo>
                    <a:pt x="3529" y="1912"/>
                    <a:pt x="3372" y="2070"/>
                    <a:pt x="3151" y="2070"/>
                  </a:cubicBezTo>
                  <a:cubicBezTo>
                    <a:pt x="2962" y="2070"/>
                    <a:pt x="2804" y="1912"/>
                    <a:pt x="2804" y="1723"/>
                  </a:cubicBezTo>
                  <a:cubicBezTo>
                    <a:pt x="2804" y="1534"/>
                    <a:pt x="2962" y="1376"/>
                    <a:pt x="3151" y="1376"/>
                  </a:cubicBezTo>
                  <a:close/>
                  <a:moveTo>
                    <a:pt x="5199" y="2070"/>
                  </a:moveTo>
                  <a:cubicBezTo>
                    <a:pt x="5419" y="2070"/>
                    <a:pt x="5577" y="2227"/>
                    <a:pt x="5577" y="2448"/>
                  </a:cubicBezTo>
                  <a:cubicBezTo>
                    <a:pt x="5577" y="2637"/>
                    <a:pt x="5419" y="2794"/>
                    <a:pt x="5199" y="2794"/>
                  </a:cubicBezTo>
                  <a:cubicBezTo>
                    <a:pt x="5010" y="2794"/>
                    <a:pt x="4852" y="2637"/>
                    <a:pt x="4852" y="2448"/>
                  </a:cubicBezTo>
                  <a:cubicBezTo>
                    <a:pt x="4884" y="2227"/>
                    <a:pt x="5041" y="2070"/>
                    <a:pt x="5199" y="2070"/>
                  </a:cubicBezTo>
                  <a:close/>
                  <a:moveTo>
                    <a:pt x="3151" y="2794"/>
                  </a:moveTo>
                  <a:cubicBezTo>
                    <a:pt x="3372" y="2794"/>
                    <a:pt x="3529" y="2952"/>
                    <a:pt x="3529" y="3141"/>
                  </a:cubicBezTo>
                  <a:cubicBezTo>
                    <a:pt x="3529" y="3330"/>
                    <a:pt x="3372" y="3487"/>
                    <a:pt x="3151" y="3487"/>
                  </a:cubicBezTo>
                  <a:cubicBezTo>
                    <a:pt x="2962" y="3487"/>
                    <a:pt x="2804" y="3330"/>
                    <a:pt x="2804" y="3141"/>
                  </a:cubicBezTo>
                  <a:cubicBezTo>
                    <a:pt x="2804" y="2952"/>
                    <a:pt x="2962" y="2794"/>
                    <a:pt x="3151" y="2794"/>
                  </a:cubicBezTo>
                  <a:close/>
                  <a:moveTo>
                    <a:pt x="1748" y="1"/>
                  </a:moveTo>
                  <a:cubicBezTo>
                    <a:pt x="1181" y="1"/>
                    <a:pt x="615" y="166"/>
                    <a:pt x="63" y="494"/>
                  </a:cubicBezTo>
                  <a:cubicBezTo>
                    <a:pt x="63" y="715"/>
                    <a:pt x="0" y="872"/>
                    <a:pt x="0" y="1061"/>
                  </a:cubicBezTo>
                  <a:cubicBezTo>
                    <a:pt x="0" y="2196"/>
                    <a:pt x="536" y="3298"/>
                    <a:pt x="1418" y="4023"/>
                  </a:cubicBezTo>
                  <a:cubicBezTo>
                    <a:pt x="2111" y="4558"/>
                    <a:pt x="2962" y="4874"/>
                    <a:pt x="3844" y="4874"/>
                  </a:cubicBezTo>
                  <a:cubicBezTo>
                    <a:pt x="4096" y="4874"/>
                    <a:pt x="4380" y="4842"/>
                    <a:pt x="4663" y="4811"/>
                  </a:cubicBezTo>
                  <a:cubicBezTo>
                    <a:pt x="6144" y="4495"/>
                    <a:pt x="7341" y="3267"/>
                    <a:pt x="7625" y="1723"/>
                  </a:cubicBezTo>
                  <a:cubicBezTo>
                    <a:pt x="7656" y="1439"/>
                    <a:pt x="7656" y="1219"/>
                    <a:pt x="7656" y="935"/>
                  </a:cubicBezTo>
                  <a:lnTo>
                    <a:pt x="7656" y="935"/>
                  </a:lnTo>
                  <a:cubicBezTo>
                    <a:pt x="7033" y="1235"/>
                    <a:pt x="6444" y="1354"/>
                    <a:pt x="5904" y="1354"/>
                  </a:cubicBezTo>
                  <a:cubicBezTo>
                    <a:pt x="4969" y="1354"/>
                    <a:pt x="4183" y="1000"/>
                    <a:pt x="3624" y="620"/>
                  </a:cubicBezTo>
                  <a:cubicBezTo>
                    <a:pt x="3010" y="206"/>
                    <a:pt x="2378" y="1"/>
                    <a:pt x="174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7" name="Google Shape;7607;p51"/>
            <p:cNvSpPr/>
            <p:nvPr/>
          </p:nvSpPr>
          <p:spPr>
            <a:xfrm>
              <a:off x="-28024975" y="3985750"/>
              <a:ext cx="181950" cy="121975"/>
            </a:xfrm>
            <a:custGeom>
              <a:avLst/>
              <a:gdLst/>
              <a:ahLst/>
              <a:cxnLst/>
              <a:rect l="l" t="t" r="r" b="b"/>
              <a:pathLst>
                <a:path w="7278" h="4879" extrusionOk="0">
                  <a:moveTo>
                    <a:pt x="1827" y="1"/>
                  </a:moveTo>
                  <a:lnTo>
                    <a:pt x="1827" y="1639"/>
                  </a:lnTo>
                  <a:cubicBezTo>
                    <a:pt x="1827" y="1765"/>
                    <a:pt x="1733" y="1891"/>
                    <a:pt x="1607" y="1922"/>
                  </a:cubicBezTo>
                  <a:cubicBezTo>
                    <a:pt x="914" y="2363"/>
                    <a:pt x="315" y="3025"/>
                    <a:pt x="0" y="3813"/>
                  </a:cubicBezTo>
                  <a:cubicBezTo>
                    <a:pt x="492" y="3611"/>
                    <a:pt x="988" y="3505"/>
                    <a:pt x="1488" y="3505"/>
                  </a:cubicBezTo>
                  <a:cubicBezTo>
                    <a:pt x="2237" y="3505"/>
                    <a:pt x="2993" y="3743"/>
                    <a:pt x="3749" y="4254"/>
                  </a:cubicBezTo>
                  <a:cubicBezTo>
                    <a:pt x="4370" y="4673"/>
                    <a:pt x="5000" y="4878"/>
                    <a:pt x="5629" y="4878"/>
                  </a:cubicBezTo>
                  <a:cubicBezTo>
                    <a:pt x="6181" y="4878"/>
                    <a:pt x="6733" y="4721"/>
                    <a:pt x="7278" y="4411"/>
                  </a:cubicBezTo>
                  <a:cubicBezTo>
                    <a:pt x="7057" y="3372"/>
                    <a:pt x="6427" y="2427"/>
                    <a:pt x="5450" y="1922"/>
                  </a:cubicBezTo>
                  <a:cubicBezTo>
                    <a:pt x="5356" y="1859"/>
                    <a:pt x="5293" y="1765"/>
                    <a:pt x="5293" y="1639"/>
                  </a:cubicBezTo>
                  <a:lnTo>
                    <a:pt x="5293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08" name="Google Shape;7608;p51"/>
          <p:cNvGrpSpPr/>
          <p:nvPr/>
        </p:nvGrpSpPr>
        <p:grpSpPr>
          <a:xfrm>
            <a:off x="3553468" y="3037342"/>
            <a:ext cx="334915" cy="334915"/>
            <a:chOff x="-26201650" y="3176075"/>
            <a:chExt cx="296175" cy="296175"/>
          </a:xfrm>
          <a:solidFill>
            <a:srgbClr val="171536"/>
          </a:solidFill>
        </p:grpSpPr>
        <p:sp>
          <p:nvSpPr>
            <p:cNvPr id="7609" name="Google Shape;7609;p51"/>
            <p:cNvSpPr/>
            <p:nvPr/>
          </p:nvSpPr>
          <p:spPr>
            <a:xfrm>
              <a:off x="-26082700" y="3176075"/>
              <a:ext cx="51200" cy="226875"/>
            </a:xfrm>
            <a:custGeom>
              <a:avLst/>
              <a:gdLst/>
              <a:ahLst/>
              <a:cxnLst/>
              <a:rect l="l" t="t" r="r" b="b"/>
              <a:pathLst>
                <a:path w="2048" h="9075" extrusionOk="0">
                  <a:moveTo>
                    <a:pt x="1071" y="1"/>
                  </a:moveTo>
                  <a:cubicBezTo>
                    <a:pt x="882" y="1"/>
                    <a:pt x="725" y="158"/>
                    <a:pt x="725" y="347"/>
                  </a:cubicBezTo>
                  <a:lnTo>
                    <a:pt x="725" y="6554"/>
                  </a:lnTo>
                  <a:cubicBezTo>
                    <a:pt x="473" y="6900"/>
                    <a:pt x="0" y="7656"/>
                    <a:pt x="0" y="8034"/>
                  </a:cubicBezTo>
                  <a:cubicBezTo>
                    <a:pt x="0" y="8633"/>
                    <a:pt x="473" y="9074"/>
                    <a:pt x="1040" y="9074"/>
                  </a:cubicBezTo>
                  <a:cubicBezTo>
                    <a:pt x="1638" y="9074"/>
                    <a:pt x="2048" y="8602"/>
                    <a:pt x="2048" y="8034"/>
                  </a:cubicBezTo>
                  <a:cubicBezTo>
                    <a:pt x="2048" y="7656"/>
                    <a:pt x="1638" y="6900"/>
                    <a:pt x="1355" y="6554"/>
                  </a:cubicBezTo>
                  <a:lnTo>
                    <a:pt x="1355" y="347"/>
                  </a:lnTo>
                  <a:cubicBezTo>
                    <a:pt x="1386" y="158"/>
                    <a:pt x="1260" y="1"/>
                    <a:pt x="107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0" name="Google Shape;7610;p51"/>
            <p:cNvSpPr/>
            <p:nvPr/>
          </p:nvSpPr>
          <p:spPr>
            <a:xfrm>
              <a:off x="-26201650" y="3317075"/>
              <a:ext cx="296175" cy="155175"/>
            </a:xfrm>
            <a:custGeom>
              <a:avLst/>
              <a:gdLst/>
              <a:ahLst/>
              <a:cxnLst/>
              <a:rect l="l" t="t" r="r" b="b"/>
              <a:pathLst>
                <a:path w="11847" h="6207" extrusionOk="0">
                  <a:moveTo>
                    <a:pt x="3939" y="662"/>
                  </a:moveTo>
                  <a:cubicBezTo>
                    <a:pt x="3876" y="914"/>
                    <a:pt x="3750" y="1134"/>
                    <a:pt x="3624" y="1323"/>
                  </a:cubicBezTo>
                  <a:cubicBezTo>
                    <a:pt x="3624" y="1386"/>
                    <a:pt x="3593" y="1418"/>
                    <a:pt x="3593" y="1481"/>
                  </a:cubicBezTo>
                  <a:cubicBezTo>
                    <a:pt x="3277" y="1292"/>
                    <a:pt x="2836" y="1229"/>
                    <a:pt x="2490" y="1229"/>
                  </a:cubicBezTo>
                  <a:cubicBezTo>
                    <a:pt x="1986" y="1229"/>
                    <a:pt x="1293" y="1386"/>
                    <a:pt x="1041" y="1859"/>
                  </a:cubicBezTo>
                  <a:cubicBezTo>
                    <a:pt x="915" y="2048"/>
                    <a:pt x="757" y="2111"/>
                    <a:pt x="568" y="2111"/>
                  </a:cubicBezTo>
                  <a:lnTo>
                    <a:pt x="568" y="1008"/>
                  </a:lnTo>
                  <a:cubicBezTo>
                    <a:pt x="568" y="819"/>
                    <a:pt x="726" y="662"/>
                    <a:pt x="915" y="662"/>
                  </a:cubicBezTo>
                  <a:close/>
                  <a:moveTo>
                    <a:pt x="10681" y="662"/>
                  </a:moveTo>
                  <a:cubicBezTo>
                    <a:pt x="10870" y="662"/>
                    <a:pt x="11028" y="819"/>
                    <a:pt x="11028" y="1008"/>
                  </a:cubicBezTo>
                  <a:lnTo>
                    <a:pt x="11028" y="2111"/>
                  </a:lnTo>
                  <a:cubicBezTo>
                    <a:pt x="10870" y="2111"/>
                    <a:pt x="10681" y="2048"/>
                    <a:pt x="10555" y="1859"/>
                  </a:cubicBezTo>
                  <a:cubicBezTo>
                    <a:pt x="10335" y="1449"/>
                    <a:pt x="9894" y="1229"/>
                    <a:pt x="9452" y="1229"/>
                  </a:cubicBezTo>
                  <a:cubicBezTo>
                    <a:pt x="9011" y="1229"/>
                    <a:pt x="8602" y="1449"/>
                    <a:pt x="8350" y="1859"/>
                  </a:cubicBezTo>
                  <a:cubicBezTo>
                    <a:pt x="8318" y="1922"/>
                    <a:pt x="8224" y="2016"/>
                    <a:pt x="8192" y="2048"/>
                  </a:cubicBezTo>
                  <a:cubicBezTo>
                    <a:pt x="8161" y="1733"/>
                    <a:pt x="8003" y="1292"/>
                    <a:pt x="7657" y="662"/>
                  </a:cubicBezTo>
                  <a:close/>
                  <a:moveTo>
                    <a:pt x="2332" y="2741"/>
                  </a:moveTo>
                  <a:cubicBezTo>
                    <a:pt x="2521" y="2741"/>
                    <a:pt x="2679" y="2899"/>
                    <a:pt x="2679" y="3119"/>
                  </a:cubicBezTo>
                  <a:cubicBezTo>
                    <a:pt x="2679" y="3308"/>
                    <a:pt x="2521" y="3466"/>
                    <a:pt x="2332" y="3466"/>
                  </a:cubicBezTo>
                  <a:cubicBezTo>
                    <a:pt x="2143" y="3466"/>
                    <a:pt x="1986" y="3308"/>
                    <a:pt x="1986" y="3119"/>
                  </a:cubicBezTo>
                  <a:cubicBezTo>
                    <a:pt x="1986" y="2899"/>
                    <a:pt x="2143" y="2741"/>
                    <a:pt x="2332" y="2741"/>
                  </a:cubicBezTo>
                  <a:close/>
                  <a:moveTo>
                    <a:pt x="9295" y="2741"/>
                  </a:moveTo>
                  <a:cubicBezTo>
                    <a:pt x="9484" y="2741"/>
                    <a:pt x="9641" y="2899"/>
                    <a:pt x="9641" y="3119"/>
                  </a:cubicBezTo>
                  <a:cubicBezTo>
                    <a:pt x="9641" y="3308"/>
                    <a:pt x="9484" y="3466"/>
                    <a:pt x="9295" y="3466"/>
                  </a:cubicBezTo>
                  <a:cubicBezTo>
                    <a:pt x="9106" y="3466"/>
                    <a:pt x="8948" y="3308"/>
                    <a:pt x="8948" y="3119"/>
                  </a:cubicBezTo>
                  <a:cubicBezTo>
                    <a:pt x="8948" y="2899"/>
                    <a:pt x="9106" y="2741"/>
                    <a:pt x="9295" y="2741"/>
                  </a:cubicBezTo>
                  <a:close/>
                  <a:moveTo>
                    <a:pt x="1608" y="4127"/>
                  </a:moveTo>
                  <a:cubicBezTo>
                    <a:pt x="1828" y="4127"/>
                    <a:pt x="1986" y="4285"/>
                    <a:pt x="1986" y="4474"/>
                  </a:cubicBezTo>
                  <a:cubicBezTo>
                    <a:pt x="1986" y="4694"/>
                    <a:pt x="1828" y="4852"/>
                    <a:pt x="1608" y="4852"/>
                  </a:cubicBezTo>
                  <a:cubicBezTo>
                    <a:pt x="1419" y="4852"/>
                    <a:pt x="1261" y="4694"/>
                    <a:pt x="1261" y="4474"/>
                  </a:cubicBezTo>
                  <a:cubicBezTo>
                    <a:pt x="1261" y="4285"/>
                    <a:pt x="1419" y="4127"/>
                    <a:pt x="1608" y="4127"/>
                  </a:cubicBezTo>
                  <a:close/>
                  <a:moveTo>
                    <a:pt x="3025" y="4127"/>
                  </a:moveTo>
                  <a:cubicBezTo>
                    <a:pt x="3246" y="4127"/>
                    <a:pt x="3404" y="4285"/>
                    <a:pt x="3404" y="4474"/>
                  </a:cubicBezTo>
                  <a:cubicBezTo>
                    <a:pt x="3404" y="4694"/>
                    <a:pt x="3183" y="4852"/>
                    <a:pt x="3025" y="4852"/>
                  </a:cubicBezTo>
                  <a:cubicBezTo>
                    <a:pt x="2836" y="4852"/>
                    <a:pt x="2679" y="4694"/>
                    <a:pt x="2679" y="4474"/>
                  </a:cubicBezTo>
                  <a:cubicBezTo>
                    <a:pt x="2679" y="4285"/>
                    <a:pt x="2836" y="4127"/>
                    <a:pt x="3025" y="4127"/>
                  </a:cubicBezTo>
                  <a:close/>
                  <a:moveTo>
                    <a:pt x="8602" y="4127"/>
                  </a:moveTo>
                  <a:cubicBezTo>
                    <a:pt x="8791" y="4127"/>
                    <a:pt x="8948" y="4285"/>
                    <a:pt x="8948" y="4474"/>
                  </a:cubicBezTo>
                  <a:cubicBezTo>
                    <a:pt x="8948" y="4694"/>
                    <a:pt x="8791" y="4852"/>
                    <a:pt x="8602" y="4852"/>
                  </a:cubicBezTo>
                  <a:cubicBezTo>
                    <a:pt x="8381" y="4852"/>
                    <a:pt x="8224" y="4694"/>
                    <a:pt x="8224" y="4474"/>
                  </a:cubicBezTo>
                  <a:cubicBezTo>
                    <a:pt x="8224" y="4285"/>
                    <a:pt x="8381" y="4127"/>
                    <a:pt x="8602" y="4127"/>
                  </a:cubicBezTo>
                  <a:close/>
                  <a:moveTo>
                    <a:pt x="9957" y="4127"/>
                  </a:moveTo>
                  <a:cubicBezTo>
                    <a:pt x="10177" y="4127"/>
                    <a:pt x="10335" y="4285"/>
                    <a:pt x="10335" y="4474"/>
                  </a:cubicBezTo>
                  <a:cubicBezTo>
                    <a:pt x="10335" y="4694"/>
                    <a:pt x="10177" y="4852"/>
                    <a:pt x="9957" y="4852"/>
                  </a:cubicBezTo>
                  <a:cubicBezTo>
                    <a:pt x="9768" y="4852"/>
                    <a:pt x="9610" y="4694"/>
                    <a:pt x="9610" y="4474"/>
                  </a:cubicBezTo>
                  <a:cubicBezTo>
                    <a:pt x="9610" y="4285"/>
                    <a:pt x="9768" y="4127"/>
                    <a:pt x="9957" y="4127"/>
                  </a:cubicBezTo>
                  <a:close/>
                  <a:moveTo>
                    <a:pt x="1041" y="0"/>
                  </a:moveTo>
                  <a:cubicBezTo>
                    <a:pt x="442" y="0"/>
                    <a:pt x="1" y="473"/>
                    <a:pt x="1" y="1008"/>
                  </a:cubicBezTo>
                  <a:lnTo>
                    <a:pt x="1" y="5860"/>
                  </a:lnTo>
                  <a:cubicBezTo>
                    <a:pt x="1" y="6049"/>
                    <a:pt x="159" y="6207"/>
                    <a:pt x="348" y="6207"/>
                  </a:cubicBezTo>
                  <a:lnTo>
                    <a:pt x="11500" y="6207"/>
                  </a:lnTo>
                  <a:cubicBezTo>
                    <a:pt x="11689" y="6207"/>
                    <a:pt x="11847" y="6049"/>
                    <a:pt x="11847" y="5860"/>
                  </a:cubicBezTo>
                  <a:lnTo>
                    <a:pt x="11847" y="1008"/>
                  </a:lnTo>
                  <a:cubicBezTo>
                    <a:pt x="11752" y="441"/>
                    <a:pt x="11280" y="0"/>
                    <a:pt x="10713" y="0"/>
                  </a:cubicBezTo>
                  <a:lnTo>
                    <a:pt x="7058" y="0"/>
                  </a:lnTo>
                  <a:cubicBezTo>
                    <a:pt x="6775" y="0"/>
                    <a:pt x="6617" y="315"/>
                    <a:pt x="6775" y="536"/>
                  </a:cubicBezTo>
                  <a:cubicBezTo>
                    <a:pt x="7342" y="1323"/>
                    <a:pt x="7594" y="1953"/>
                    <a:pt x="7594" y="2426"/>
                  </a:cubicBezTo>
                  <a:cubicBezTo>
                    <a:pt x="7594" y="2899"/>
                    <a:pt x="7405" y="3371"/>
                    <a:pt x="7027" y="3749"/>
                  </a:cubicBezTo>
                  <a:cubicBezTo>
                    <a:pt x="6686" y="4033"/>
                    <a:pt x="6243" y="4163"/>
                    <a:pt x="5813" y="4163"/>
                  </a:cubicBezTo>
                  <a:cubicBezTo>
                    <a:pt x="5766" y="4163"/>
                    <a:pt x="5719" y="4162"/>
                    <a:pt x="5672" y="4159"/>
                  </a:cubicBezTo>
                  <a:cubicBezTo>
                    <a:pt x="5168" y="4127"/>
                    <a:pt x="4695" y="3812"/>
                    <a:pt x="4443" y="3340"/>
                  </a:cubicBezTo>
                  <a:cubicBezTo>
                    <a:pt x="4128" y="2835"/>
                    <a:pt x="4097" y="2205"/>
                    <a:pt x="4349" y="1638"/>
                  </a:cubicBezTo>
                  <a:cubicBezTo>
                    <a:pt x="4506" y="1323"/>
                    <a:pt x="4695" y="945"/>
                    <a:pt x="4979" y="536"/>
                  </a:cubicBezTo>
                  <a:cubicBezTo>
                    <a:pt x="5136" y="315"/>
                    <a:pt x="4979" y="0"/>
                    <a:pt x="469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11" name="Google Shape;7611;p51"/>
          <p:cNvGrpSpPr/>
          <p:nvPr/>
        </p:nvGrpSpPr>
        <p:grpSpPr>
          <a:xfrm>
            <a:off x="3553016" y="3450268"/>
            <a:ext cx="335819" cy="334010"/>
            <a:chOff x="-26204800" y="3547050"/>
            <a:chExt cx="296975" cy="295375"/>
          </a:xfrm>
          <a:solidFill>
            <a:srgbClr val="171536"/>
          </a:solidFill>
        </p:grpSpPr>
        <p:sp>
          <p:nvSpPr>
            <p:cNvPr id="7612" name="Google Shape;7612;p51"/>
            <p:cNvSpPr/>
            <p:nvPr/>
          </p:nvSpPr>
          <p:spPr>
            <a:xfrm>
              <a:off x="-26204000" y="3669125"/>
              <a:ext cx="296175" cy="173300"/>
            </a:xfrm>
            <a:custGeom>
              <a:avLst/>
              <a:gdLst/>
              <a:ahLst/>
              <a:cxnLst/>
              <a:rect l="l" t="t" r="r" b="b"/>
              <a:pathLst>
                <a:path w="11847" h="6932" extrusionOk="0">
                  <a:moveTo>
                    <a:pt x="7656" y="3466"/>
                  </a:moveTo>
                  <a:lnTo>
                    <a:pt x="7656" y="4852"/>
                  </a:lnTo>
                  <a:lnTo>
                    <a:pt x="6963" y="4852"/>
                  </a:lnTo>
                  <a:lnTo>
                    <a:pt x="6963" y="3466"/>
                  </a:lnTo>
                  <a:close/>
                  <a:moveTo>
                    <a:pt x="9074" y="3466"/>
                  </a:moveTo>
                  <a:lnTo>
                    <a:pt x="9074" y="4852"/>
                  </a:lnTo>
                  <a:lnTo>
                    <a:pt x="8381" y="4852"/>
                  </a:lnTo>
                  <a:lnTo>
                    <a:pt x="8381" y="3466"/>
                  </a:lnTo>
                  <a:close/>
                  <a:moveTo>
                    <a:pt x="10460" y="3435"/>
                  </a:moveTo>
                  <a:lnTo>
                    <a:pt x="10460" y="4852"/>
                  </a:lnTo>
                  <a:lnTo>
                    <a:pt x="9735" y="4852"/>
                  </a:lnTo>
                  <a:lnTo>
                    <a:pt x="9735" y="3466"/>
                  </a:lnTo>
                  <a:lnTo>
                    <a:pt x="10114" y="3466"/>
                  </a:lnTo>
                  <a:cubicBezTo>
                    <a:pt x="10208" y="3466"/>
                    <a:pt x="10334" y="3466"/>
                    <a:pt x="10460" y="3435"/>
                  </a:cubicBezTo>
                  <a:close/>
                  <a:moveTo>
                    <a:pt x="10114" y="1"/>
                  </a:moveTo>
                  <a:cubicBezTo>
                    <a:pt x="9515" y="1"/>
                    <a:pt x="9042" y="442"/>
                    <a:pt x="8633" y="788"/>
                  </a:cubicBezTo>
                  <a:cubicBezTo>
                    <a:pt x="8318" y="1103"/>
                    <a:pt x="8034" y="1387"/>
                    <a:pt x="7656" y="1387"/>
                  </a:cubicBezTo>
                  <a:cubicBezTo>
                    <a:pt x="7404" y="1387"/>
                    <a:pt x="7121" y="1229"/>
                    <a:pt x="7026" y="946"/>
                  </a:cubicBezTo>
                  <a:cubicBezTo>
                    <a:pt x="6974" y="815"/>
                    <a:pt x="6855" y="749"/>
                    <a:pt x="6708" y="749"/>
                  </a:cubicBezTo>
                  <a:cubicBezTo>
                    <a:pt x="6679" y="749"/>
                    <a:pt x="6648" y="752"/>
                    <a:pt x="6617" y="757"/>
                  </a:cubicBezTo>
                  <a:cubicBezTo>
                    <a:pt x="6018" y="914"/>
                    <a:pt x="5577" y="1481"/>
                    <a:pt x="5577" y="2080"/>
                  </a:cubicBezTo>
                  <a:cubicBezTo>
                    <a:pt x="5577" y="2616"/>
                    <a:pt x="5860" y="3025"/>
                    <a:pt x="6301" y="3277"/>
                  </a:cubicBezTo>
                  <a:lnTo>
                    <a:pt x="6301" y="4758"/>
                  </a:lnTo>
                  <a:cubicBezTo>
                    <a:pt x="6238" y="4758"/>
                    <a:pt x="6207" y="4726"/>
                    <a:pt x="6144" y="4726"/>
                  </a:cubicBezTo>
                  <a:lnTo>
                    <a:pt x="4443" y="3813"/>
                  </a:lnTo>
                  <a:cubicBezTo>
                    <a:pt x="4002" y="3592"/>
                    <a:pt x="3498" y="3466"/>
                    <a:pt x="2993" y="3466"/>
                  </a:cubicBezTo>
                  <a:lnTo>
                    <a:pt x="347" y="3466"/>
                  </a:lnTo>
                  <a:cubicBezTo>
                    <a:pt x="158" y="3466"/>
                    <a:pt x="0" y="3624"/>
                    <a:pt x="0" y="3813"/>
                  </a:cubicBezTo>
                  <a:lnTo>
                    <a:pt x="0" y="5199"/>
                  </a:lnTo>
                  <a:cubicBezTo>
                    <a:pt x="0" y="5388"/>
                    <a:pt x="158" y="5546"/>
                    <a:pt x="347" y="5546"/>
                  </a:cubicBezTo>
                  <a:lnTo>
                    <a:pt x="2993" y="5546"/>
                  </a:lnTo>
                  <a:cubicBezTo>
                    <a:pt x="3371" y="5546"/>
                    <a:pt x="3781" y="5672"/>
                    <a:pt x="4128" y="5829"/>
                  </a:cubicBezTo>
                  <a:lnTo>
                    <a:pt x="5829" y="6743"/>
                  </a:lnTo>
                  <a:cubicBezTo>
                    <a:pt x="6049" y="6869"/>
                    <a:pt x="6364" y="6932"/>
                    <a:pt x="6648" y="6932"/>
                  </a:cubicBezTo>
                  <a:lnTo>
                    <a:pt x="10807" y="6932"/>
                  </a:lnTo>
                  <a:cubicBezTo>
                    <a:pt x="11405" y="6932"/>
                    <a:pt x="11846" y="6459"/>
                    <a:pt x="11846" y="5924"/>
                  </a:cubicBezTo>
                  <a:cubicBezTo>
                    <a:pt x="11846" y="5483"/>
                    <a:pt x="11563" y="5073"/>
                    <a:pt x="11122" y="4915"/>
                  </a:cubicBezTo>
                  <a:lnTo>
                    <a:pt x="11122" y="3120"/>
                  </a:lnTo>
                  <a:cubicBezTo>
                    <a:pt x="11563" y="2805"/>
                    <a:pt x="11846" y="2301"/>
                    <a:pt x="11846" y="1733"/>
                  </a:cubicBezTo>
                  <a:cubicBezTo>
                    <a:pt x="11846" y="788"/>
                    <a:pt x="11059" y="1"/>
                    <a:pt x="1011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3" name="Google Shape;7613;p51"/>
            <p:cNvSpPr/>
            <p:nvPr/>
          </p:nvSpPr>
          <p:spPr>
            <a:xfrm>
              <a:off x="-26204800" y="3547050"/>
              <a:ext cx="296975" cy="122100"/>
            </a:xfrm>
            <a:custGeom>
              <a:avLst/>
              <a:gdLst/>
              <a:ahLst/>
              <a:cxnLst/>
              <a:rect l="l" t="t" r="r" b="b"/>
              <a:pathLst>
                <a:path w="11879" h="4884" extrusionOk="0">
                  <a:moveTo>
                    <a:pt x="10839" y="1702"/>
                  </a:moveTo>
                  <a:cubicBezTo>
                    <a:pt x="11028" y="1702"/>
                    <a:pt x="11185" y="1859"/>
                    <a:pt x="11185" y="2048"/>
                  </a:cubicBezTo>
                  <a:cubicBezTo>
                    <a:pt x="11154" y="2269"/>
                    <a:pt x="10996" y="2426"/>
                    <a:pt x="10839" y="2426"/>
                  </a:cubicBezTo>
                  <a:lnTo>
                    <a:pt x="10492" y="2426"/>
                  </a:lnTo>
                  <a:lnTo>
                    <a:pt x="10492" y="1702"/>
                  </a:lnTo>
                  <a:close/>
                  <a:moveTo>
                    <a:pt x="726" y="725"/>
                  </a:moveTo>
                  <a:lnTo>
                    <a:pt x="1419" y="757"/>
                  </a:lnTo>
                  <a:lnTo>
                    <a:pt x="1419" y="4002"/>
                  </a:lnTo>
                  <a:lnTo>
                    <a:pt x="726" y="4096"/>
                  </a:lnTo>
                  <a:lnTo>
                    <a:pt x="726" y="725"/>
                  </a:lnTo>
                  <a:close/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4537"/>
                  </a:lnTo>
                  <a:cubicBezTo>
                    <a:pt x="1" y="4726"/>
                    <a:pt x="221" y="4884"/>
                    <a:pt x="411" y="4884"/>
                  </a:cubicBezTo>
                  <a:lnTo>
                    <a:pt x="9578" y="3592"/>
                  </a:lnTo>
                  <a:cubicBezTo>
                    <a:pt x="9862" y="3561"/>
                    <a:pt x="10083" y="3403"/>
                    <a:pt x="10240" y="3151"/>
                  </a:cubicBezTo>
                  <a:lnTo>
                    <a:pt x="10807" y="3151"/>
                  </a:lnTo>
                  <a:cubicBezTo>
                    <a:pt x="11406" y="3151"/>
                    <a:pt x="11815" y="2678"/>
                    <a:pt x="11815" y="2143"/>
                  </a:cubicBezTo>
                  <a:cubicBezTo>
                    <a:pt x="11878" y="1513"/>
                    <a:pt x="11406" y="1040"/>
                    <a:pt x="10839" y="1040"/>
                  </a:cubicBezTo>
                  <a:lnTo>
                    <a:pt x="10240" y="1040"/>
                  </a:lnTo>
                  <a:cubicBezTo>
                    <a:pt x="10083" y="788"/>
                    <a:pt x="9831" y="694"/>
                    <a:pt x="9515" y="631"/>
                  </a:cubicBezTo>
                  <a:lnTo>
                    <a:pt x="379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614" name="Google Shape;7614;p51"/>
          <p:cNvSpPr/>
          <p:nvPr/>
        </p:nvSpPr>
        <p:spPr>
          <a:xfrm>
            <a:off x="3584025" y="3883959"/>
            <a:ext cx="274332" cy="334915"/>
          </a:xfrm>
          <a:custGeom>
            <a:avLst/>
            <a:gdLst/>
            <a:ahLst/>
            <a:cxnLst/>
            <a:rect l="l" t="t" r="r" b="b"/>
            <a:pathLst>
              <a:path w="9704" h="11847" extrusionOk="0">
                <a:moveTo>
                  <a:pt x="7687" y="662"/>
                </a:moveTo>
                <a:cubicBezTo>
                  <a:pt x="7813" y="945"/>
                  <a:pt x="7971" y="1134"/>
                  <a:pt x="8160" y="1386"/>
                </a:cubicBezTo>
                <a:lnTo>
                  <a:pt x="1008" y="1386"/>
                </a:lnTo>
                <a:cubicBezTo>
                  <a:pt x="788" y="1386"/>
                  <a:pt x="630" y="1229"/>
                  <a:pt x="630" y="1040"/>
                </a:cubicBezTo>
                <a:cubicBezTo>
                  <a:pt x="630" y="819"/>
                  <a:pt x="788" y="662"/>
                  <a:pt x="1008" y="662"/>
                </a:cubicBezTo>
                <a:close/>
                <a:moveTo>
                  <a:pt x="6553" y="3466"/>
                </a:moveTo>
                <a:cubicBezTo>
                  <a:pt x="6742" y="3466"/>
                  <a:pt x="6900" y="3623"/>
                  <a:pt x="6900" y="3812"/>
                </a:cubicBezTo>
                <a:lnTo>
                  <a:pt x="6900" y="4852"/>
                </a:lnTo>
                <a:lnTo>
                  <a:pt x="7939" y="4852"/>
                </a:lnTo>
                <a:cubicBezTo>
                  <a:pt x="8128" y="4852"/>
                  <a:pt x="8286" y="5009"/>
                  <a:pt x="8286" y="5199"/>
                </a:cubicBezTo>
                <a:lnTo>
                  <a:pt x="8286" y="6585"/>
                </a:lnTo>
                <a:cubicBezTo>
                  <a:pt x="8286" y="6774"/>
                  <a:pt x="8128" y="6931"/>
                  <a:pt x="7939" y="6931"/>
                </a:cubicBezTo>
                <a:lnTo>
                  <a:pt x="6900" y="6931"/>
                </a:lnTo>
                <a:lnTo>
                  <a:pt x="6900" y="7971"/>
                </a:lnTo>
                <a:cubicBezTo>
                  <a:pt x="6900" y="8160"/>
                  <a:pt x="6742" y="8317"/>
                  <a:pt x="6553" y="8317"/>
                </a:cubicBezTo>
                <a:lnTo>
                  <a:pt x="5167" y="8317"/>
                </a:lnTo>
                <a:cubicBezTo>
                  <a:pt x="4978" y="8317"/>
                  <a:pt x="4820" y="8160"/>
                  <a:pt x="4820" y="7971"/>
                </a:cubicBezTo>
                <a:lnTo>
                  <a:pt x="4820" y="6931"/>
                </a:lnTo>
                <a:lnTo>
                  <a:pt x="3781" y="6931"/>
                </a:lnTo>
                <a:cubicBezTo>
                  <a:pt x="3592" y="6931"/>
                  <a:pt x="3434" y="6774"/>
                  <a:pt x="3434" y="6585"/>
                </a:cubicBezTo>
                <a:lnTo>
                  <a:pt x="3434" y="5199"/>
                </a:lnTo>
                <a:cubicBezTo>
                  <a:pt x="3434" y="5009"/>
                  <a:pt x="3592" y="4852"/>
                  <a:pt x="3781" y="4852"/>
                </a:cubicBezTo>
                <a:lnTo>
                  <a:pt x="4820" y="4852"/>
                </a:lnTo>
                <a:lnTo>
                  <a:pt x="4820" y="3812"/>
                </a:lnTo>
                <a:cubicBezTo>
                  <a:pt x="4820" y="3623"/>
                  <a:pt x="4978" y="3466"/>
                  <a:pt x="5167" y="3466"/>
                </a:cubicBezTo>
                <a:close/>
                <a:moveTo>
                  <a:pt x="7939" y="9735"/>
                </a:moveTo>
                <a:cubicBezTo>
                  <a:pt x="8128" y="9735"/>
                  <a:pt x="8286" y="9893"/>
                  <a:pt x="8286" y="10082"/>
                </a:cubicBezTo>
                <a:cubicBezTo>
                  <a:pt x="8286" y="10334"/>
                  <a:pt x="8128" y="10428"/>
                  <a:pt x="7939" y="10428"/>
                </a:cubicBezTo>
                <a:lnTo>
                  <a:pt x="3749" y="10428"/>
                </a:lnTo>
                <a:cubicBezTo>
                  <a:pt x="3560" y="10428"/>
                  <a:pt x="3403" y="10271"/>
                  <a:pt x="3403" y="10082"/>
                </a:cubicBezTo>
                <a:cubicBezTo>
                  <a:pt x="3403" y="9893"/>
                  <a:pt x="3560" y="9735"/>
                  <a:pt x="3749" y="9735"/>
                </a:cubicBezTo>
                <a:close/>
                <a:moveTo>
                  <a:pt x="1040" y="0"/>
                </a:moveTo>
                <a:cubicBezTo>
                  <a:pt x="441" y="0"/>
                  <a:pt x="0" y="473"/>
                  <a:pt x="0" y="1040"/>
                </a:cubicBezTo>
                <a:lnTo>
                  <a:pt x="0" y="10428"/>
                </a:lnTo>
                <a:cubicBezTo>
                  <a:pt x="0" y="11184"/>
                  <a:pt x="630" y="11815"/>
                  <a:pt x="1386" y="11815"/>
                </a:cubicBezTo>
                <a:lnTo>
                  <a:pt x="1386" y="2048"/>
                </a:lnTo>
                <a:lnTo>
                  <a:pt x="2111" y="2048"/>
                </a:lnTo>
                <a:lnTo>
                  <a:pt x="2111" y="11815"/>
                </a:lnTo>
                <a:lnTo>
                  <a:pt x="9357" y="11815"/>
                </a:lnTo>
                <a:lnTo>
                  <a:pt x="9357" y="11846"/>
                </a:lnTo>
                <a:cubicBezTo>
                  <a:pt x="9546" y="11846"/>
                  <a:pt x="9704" y="11688"/>
                  <a:pt x="9704" y="11499"/>
                </a:cubicBezTo>
                <a:lnTo>
                  <a:pt x="9704" y="1733"/>
                </a:lnTo>
                <a:cubicBezTo>
                  <a:pt x="9704" y="1607"/>
                  <a:pt x="9609" y="1449"/>
                  <a:pt x="9452" y="1418"/>
                </a:cubicBezTo>
                <a:cubicBezTo>
                  <a:pt x="8822" y="1166"/>
                  <a:pt x="8443" y="756"/>
                  <a:pt x="8286" y="252"/>
                </a:cubicBezTo>
                <a:cubicBezTo>
                  <a:pt x="8254" y="95"/>
                  <a:pt x="8097" y="0"/>
                  <a:pt x="7971" y="0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615" name="Google Shape;7615;p51"/>
          <p:cNvGrpSpPr/>
          <p:nvPr/>
        </p:nvGrpSpPr>
        <p:grpSpPr>
          <a:xfrm>
            <a:off x="5668240" y="3037342"/>
            <a:ext cx="327791" cy="334915"/>
            <a:chOff x="-24353875" y="3147725"/>
            <a:chExt cx="289875" cy="296175"/>
          </a:xfrm>
          <a:solidFill>
            <a:srgbClr val="171536"/>
          </a:solidFill>
        </p:grpSpPr>
        <p:sp>
          <p:nvSpPr>
            <p:cNvPr id="7616" name="Google Shape;7616;p51"/>
            <p:cNvSpPr/>
            <p:nvPr/>
          </p:nvSpPr>
          <p:spPr>
            <a:xfrm>
              <a:off x="-24238100" y="3271375"/>
              <a:ext cx="52025" cy="51225"/>
            </a:xfrm>
            <a:custGeom>
              <a:avLst/>
              <a:gdLst/>
              <a:ahLst/>
              <a:cxnLst/>
              <a:rect l="l" t="t" r="r" b="b"/>
              <a:pathLst>
                <a:path w="2081" h="2049" extrusionOk="0">
                  <a:moveTo>
                    <a:pt x="1041" y="1"/>
                  </a:moveTo>
                  <a:cubicBezTo>
                    <a:pt x="505" y="1"/>
                    <a:pt x="32" y="473"/>
                    <a:pt x="32" y="1040"/>
                  </a:cubicBezTo>
                  <a:cubicBezTo>
                    <a:pt x="1" y="1576"/>
                    <a:pt x="473" y="2049"/>
                    <a:pt x="1041" y="2049"/>
                  </a:cubicBezTo>
                  <a:cubicBezTo>
                    <a:pt x="1639" y="2049"/>
                    <a:pt x="2080" y="1576"/>
                    <a:pt x="2080" y="1040"/>
                  </a:cubicBezTo>
                  <a:cubicBezTo>
                    <a:pt x="2080" y="442"/>
                    <a:pt x="1608" y="1"/>
                    <a:pt x="104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7" name="Google Shape;7617;p51"/>
            <p:cNvSpPr/>
            <p:nvPr/>
          </p:nvSpPr>
          <p:spPr>
            <a:xfrm>
              <a:off x="-24353875" y="3147725"/>
              <a:ext cx="289875" cy="296175"/>
            </a:xfrm>
            <a:custGeom>
              <a:avLst/>
              <a:gdLst/>
              <a:ahLst/>
              <a:cxnLst/>
              <a:rect l="l" t="t" r="r" b="b"/>
              <a:pathLst>
                <a:path w="11595" h="11847" extrusionOk="0">
                  <a:moveTo>
                    <a:pt x="5672" y="757"/>
                  </a:moveTo>
                  <a:cubicBezTo>
                    <a:pt x="6144" y="757"/>
                    <a:pt x="6680" y="1544"/>
                    <a:pt x="7026" y="2710"/>
                  </a:cubicBezTo>
                  <a:cubicBezTo>
                    <a:pt x="6585" y="2867"/>
                    <a:pt x="6176" y="3025"/>
                    <a:pt x="5672" y="3214"/>
                  </a:cubicBezTo>
                  <a:cubicBezTo>
                    <a:pt x="5262" y="3025"/>
                    <a:pt x="4789" y="2836"/>
                    <a:pt x="4348" y="2710"/>
                  </a:cubicBezTo>
                  <a:cubicBezTo>
                    <a:pt x="4695" y="1481"/>
                    <a:pt x="5199" y="757"/>
                    <a:pt x="5672" y="757"/>
                  </a:cubicBezTo>
                  <a:close/>
                  <a:moveTo>
                    <a:pt x="4191" y="3372"/>
                  </a:moveTo>
                  <a:cubicBezTo>
                    <a:pt x="4411" y="3466"/>
                    <a:pt x="4632" y="3529"/>
                    <a:pt x="4852" y="3624"/>
                  </a:cubicBezTo>
                  <a:cubicBezTo>
                    <a:pt x="4159" y="3970"/>
                    <a:pt x="4726" y="3655"/>
                    <a:pt x="4065" y="4096"/>
                  </a:cubicBezTo>
                  <a:lnTo>
                    <a:pt x="4191" y="3372"/>
                  </a:lnTo>
                  <a:close/>
                  <a:moveTo>
                    <a:pt x="7184" y="3372"/>
                  </a:moveTo>
                  <a:lnTo>
                    <a:pt x="7310" y="4096"/>
                  </a:lnTo>
                  <a:cubicBezTo>
                    <a:pt x="6585" y="3655"/>
                    <a:pt x="7184" y="4002"/>
                    <a:pt x="6522" y="3624"/>
                  </a:cubicBezTo>
                  <a:cubicBezTo>
                    <a:pt x="6743" y="3529"/>
                    <a:pt x="6995" y="3466"/>
                    <a:pt x="7184" y="3372"/>
                  </a:cubicBezTo>
                  <a:close/>
                  <a:moveTo>
                    <a:pt x="9191" y="3001"/>
                  </a:moveTo>
                  <a:cubicBezTo>
                    <a:pt x="9631" y="3001"/>
                    <a:pt x="10026" y="3084"/>
                    <a:pt x="10177" y="3340"/>
                  </a:cubicBezTo>
                  <a:cubicBezTo>
                    <a:pt x="10208" y="3435"/>
                    <a:pt x="10240" y="3529"/>
                    <a:pt x="10208" y="3655"/>
                  </a:cubicBezTo>
                  <a:cubicBezTo>
                    <a:pt x="9925" y="3687"/>
                    <a:pt x="9673" y="3907"/>
                    <a:pt x="9515" y="4159"/>
                  </a:cubicBezTo>
                  <a:cubicBezTo>
                    <a:pt x="9358" y="4474"/>
                    <a:pt x="9295" y="4852"/>
                    <a:pt x="9452" y="5104"/>
                  </a:cubicBezTo>
                  <a:cubicBezTo>
                    <a:pt x="9358" y="5230"/>
                    <a:pt x="9263" y="5356"/>
                    <a:pt x="9137" y="5482"/>
                  </a:cubicBezTo>
                  <a:cubicBezTo>
                    <a:pt x="8791" y="5167"/>
                    <a:pt x="8444" y="4884"/>
                    <a:pt x="8034" y="4600"/>
                  </a:cubicBezTo>
                  <a:cubicBezTo>
                    <a:pt x="8003" y="4128"/>
                    <a:pt x="7940" y="3655"/>
                    <a:pt x="7845" y="3183"/>
                  </a:cubicBezTo>
                  <a:cubicBezTo>
                    <a:pt x="8174" y="3100"/>
                    <a:pt x="8710" y="3001"/>
                    <a:pt x="9191" y="3001"/>
                  </a:cubicBezTo>
                  <a:close/>
                  <a:moveTo>
                    <a:pt x="2994" y="3119"/>
                  </a:moveTo>
                  <a:cubicBezTo>
                    <a:pt x="3151" y="3151"/>
                    <a:pt x="3309" y="3151"/>
                    <a:pt x="3466" y="3214"/>
                  </a:cubicBezTo>
                  <a:cubicBezTo>
                    <a:pt x="3403" y="3655"/>
                    <a:pt x="3309" y="4128"/>
                    <a:pt x="3277" y="4632"/>
                  </a:cubicBezTo>
                  <a:cubicBezTo>
                    <a:pt x="2899" y="4915"/>
                    <a:pt x="2490" y="5230"/>
                    <a:pt x="2174" y="5514"/>
                  </a:cubicBezTo>
                  <a:cubicBezTo>
                    <a:pt x="1733" y="5010"/>
                    <a:pt x="851" y="3939"/>
                    <a:pt x="1166" y="3340"/>
                  </a:cubicBezTo>
                  <a:cubicBezTo>
                    <a:pt x="1198" y="3277"/>
                    <a:pt x="1261" y="3183"/>
                    <a:pt x="1387" y="3151"/>
                  </a:cubicBezTo>
                  <a:cubicBezTo>
                    <a:pt x="1576" y="3372"/>
                    <a:pt x="1859" y="3529"/>
                    <a:pt x="2174" y="3529"/>
                  </a:cubicBezTo>
                  <a:cubicBezTo>
                    <a:pt x="2521" y="3529"/>
                    <a:pt x="2836" y="3372"/>
                    <a:pt x="2994" y="3119"/>
                  </a:cubicBezTo>
                  <a:close/>
                  <a:moveTo>
                    <a:pt x="3277" y="5482"/>
                  </a:moveTo>
                  <a:lnTo>
                    <a:pt x="3277" y="5482"/>
                  </a:lnTo>
                  <a:cubicBezTo>
                    <a:pt x="3246" y="6144"/>
                    <a:pt x="3246" y="5986"/>
                    <a:pt x="3277" y="6428"/>
                  </a:cubicBezTo>
                  <a:cubicBezTo>
                    <a:pt x="3088" y="6270"/>
                    <a:pt x="2899" y="6112"/>
                    <a:pt x="2742" y="5955"/>
                  </a:cubicBezTo>
                  <a:cubicBezTo>
                    <a:pt x="2899" y="5797"/>
                    <a:pt x="3088" y="5640"/>
                    <a:pt x="3277" y="5482"/>
                  </a:cubicBezTo>
                  <a:close/>
                  <a:moveTo>
                    <a:pt x="8097" y="5514"/>
                  </a:moveTo>
                  <a:cubicBezTo>
                    <a:pt x="8286" y="5671"/>
                    <a:pt x="8475" y="5829"/>
                    <a:pt x="8633" y="5986"/>
                  </a:cubicBezTo>
                  <a:cubicBezTo>
                    <a:pt x="8475" y="6144"/>
                    <a:pt x="8286" y="6301"/>
                    <a:pt x="8097" y="6459"/>
                  </a:cubicBezTo>
                  <a:lnTo>
                    <a:pt x="8097" y="5514"/>
                  </a:lnTo>
                  <a:close/>
                  <a:moveTo>
                    <a:pt x="5703" y="4002"/>
                  </a:moveTo>
                  <a:cubicBezTo>
                    <a:pt x="6333" y="4317"/>
                    <a:pt x="6743" y="4569"/>
                    <a:pt x="7373" y="5010"/>
                  </a:cubicBezTo>
                  <a:cubicBezTo>
                    <a:pt x="7436" y="5671"/>
                    <a:pt x="7436" y="6238"/>
                    <a:pt x="7373" y="6963"/>
                  </a:cubicBezTo>
                  <a:cubicBezTo>
                    <a:pt x="6837" y="7310"/>
                    <a:pt x="6333" y="7625"/>
                    <a:pt x="5703" y="7940"/>
                  </a:cubicBezTo>
                  <a:cubicBezTo>
                    <a:pt x="5073" y="7625"/>
                    <a:pt x="4537" y="7373"/>
                    <a:pt x="4002" y="6963"/>
                  </a:cubicBezTo>
                  <a:cubicBezTo>
                    <a:pt x="3907" y="6270"/>
                    <a:pt x="3907" y="5671"/>
                    <a:pt x="4002" y="5010"/>
                  </a:cubicBezTo>
                  <a:cubicBezTo>
                    <a:pt x="4600" y="4600"/>
                    <a:pt x="5041" y="4317"/>
                    <a:pt x="5703" y="4002"/>
                  </a:cubicBezTo>
                  <a:close/>
                  <a:moveTo>
                    <a:pt x="4065" y="7845"/>
                  </a:moveTo>
                  <a:cubicBezTo>
                    <a:pt x="4506" y="8097"/>
                    <a:pt x="4254" y="8003"/>
                    <a:pt x="4852" y="8318"/>
                  </a:cubicBezTo>
                  <a:cubicBezTo>
                    <a:pt x="4632" y="8381"/>
                    <a:pt x="4380" y="8507"/>
                    <a:pt x="4191" y="8538"/>
                  </a:cubicBezTo>
                  <a:lnTo>
                    <a:pt x="4065" y="7845"/>
                  </a:lnTo>
                  <a:close/>
                  <a:moveTo>
                    <a:pt x="7278" y="7845"/>
                  </a:moveTo>
                  <a:cubicBezTo>
                    <a:pt x="7247" y="8066"/>
                    <a:pt x="7215" y="8318"/>
                    <a:pt x="7152" y="8538"/>
                  </a:cubicBezTo>
                  <a:cubicBezTo>
                    <a:pt x="6900" y="8475"/>
                    <a:pt x="6711" y="8381"/>
                    <a:pt x="6491" y="8318"/>
                  </a:cubicBezTo>
                  <a:cubicBezTo>
                    <a:pt x="6837" y="8097"/>
                    <a:pt x="6869" y="8097"/>
                    <a:pt x="7278" y="7845"/>
                  </a:cubicBezTo>
                  <a:close/>
                  <a:moveTo>
                    <a:pt x="2237" y="6459"/>
                  </a:moveTo>
                  <a:cubicBezTo>
                    <a:pt x="2584" y="6774"/>
                    <a:pt x="2931" y="7058"/>
                    <a:pt x="3340" y="7310"/>
                  </a:cubicBezTo>
                  <a:cubicBezTo>
                    <a:pt x="3372" y="7845"/>
                    <a:pt x="3435" y="8255"/>
                    <a:pt x="3529" y="8727"/>
                  </a:cubicBezTo>
                  <a:cubicBezTo>
                    <a:pt x="3008" y="8861"/>
                    <a:pt x="2544" y="8927"/>
                    <a:pt x="2165" y="8927"/>
                  </a:cubicBezTo>
                  <a:cubicBezTo>
                    <a:pt x="1650" y="8927"/>
                    <a:pt x="1293" y="8806"/>
                    <a:pt x="1166" y="8570"/>
                  </a:cubicBezTo>
                  <a:cubicBezTo>
                    <a:pt x="851" y="8003"/>
                    <a:pt x="1733" y="6932"/>
                    <a:pt x="2237" y="6459"/>
                  </a:cubicBezTo>
                  <a:close/>
                  <a:moveTo>
                    <a:pt x="9137" y="6459"/>
                  </a:moveTo>
                  <a:cubicBezTo>
                    <a:pt x="9610" y="6932"/>
                    <a:pt x="10523" y="8003"/>
                    <a:pt x="10177" y="8570"/>
                  </a:cubicBezTo>
                  <a:cubicBezTo>
                    <a:pt x="10032" y="8806"/>
                    <a:pt x="9678" y="8927"/>
                    <a:pt x="9169" y="8927"/>
                  </a:cubicBezTo>
                  <a:cubicBezTo>
                    <a:pt x="8794" y="8927"/>
                    <a:pt x="8335" y="8861"/>
                    <a:pt x="7814" y="8727"/>
                  </a:cubicBezTo>
                  <a:cubicBezTo>
                    <a:pt x="7940" y="8318"/>
                    <a:pt x="8003" y="7845"/>
                    <a:pt x="8034" y="7310"/>
                  </a:cubicBezTo>
                  <a:cubicBezTo>
                    <a:pt x="8444" y="7058"/>
                    <a:pt x="8822" y="6743"/>
                    <a:pt x="9137" y="6459"/>
                  </a:cubicBezTo>
                  <a:close/>
                  <a:moveTo>
                    <a:pt x="5640" y="8696"/>
                  </a:moveTo>
                  <a:cubicBezTo>
                    <a:pt x="6081" y="8885"/>
                    <a:pt x="6554" y="9074"/>
                    <a:pt x="6995" y="9200"/>
                  </a:cubicBezTo>
                  <a:cubicBezTo>
                    <a:pt x="6680" y="10429"/>
                    <a:pt x="6176" y="11185"/>
                    <a:pt x="5672" y="11185"/>
                  </a:cubicBezTo>
                  <a:cubicBezTo>
                    <a:pt x="5609" y="11185"/>
                    <a:pt x="5482" y="11090"/>
                    <a:pt x="5356" y="11059"/>
                  </a:cubicBezTo>
                  <a:cubicBezTo>
                    <a:pt x="5482" y="10775"/>
                    <a:pt x="5451" y="10460"/>
                    <a:pt x="5293" y="10177"/>
                  </a:cubicBezTo>
                  <a:cubicBezTo>
                    <a:pt x="5136" y="9862"/>
                    <a:pt x="4821" y="9736"/>
                    <a:pt x="4474" y="9673"/>
                  </a:cubicBezTo>
                  <a:cubicBezTo>
                    <a:pt x="4411" y="9515"/>
                    <a:pt x="4348" y="9357"/>
                    <a:pt x="4317" y="9200"/>
                  </a:cubicBezTo>
                  <a:cubicBezTo>
                    <a:pt x="4726" y="9042"/>
                    <a:pt x="5167" y="8885"/>
                    <a:pt x="5640" y="8696"/>
                  </a:cubicBezTo>
                  <a:close/>
                  <a:moveTo>
                    <a:pt x="5640" y="1"/>
                  </a:moveTo>
                  <a:cubicBezTo>
                    <a:pt x="4758" y="1"/>
                    <a:pt x="4065" y="1072"/>
                    <a:pt x="3655" y="2489"/>
                  </a:cubicBezTo>
                  <a:cubicBezTo>
                    <a:pt x="3498" y="2426"/>
                    <a:pt x="3340" y="2395"/>
                    <a:pt x="3214" y="2395"/>
                  </a:cubicBezTo>
                  <a:cubicBezTo>
                    <a:pt x="3183" y="1859"/>
                    <a:pt x="2742" y="1418"/>
                    <a:pt x="2174" y="1418"/>
                  </a:cubicBezTo>
                  <a:cubicBezTo>
                    <a:pt x="1607" y="1418"/>
                    <a:pt x="1166" y="1891"/>
                    <a:pt x="1166" y="2426"/>
                  </a:cubicBezTo>
                  <a:cubicBezTo>
                    <a:pt x="883" y="2552"/>
                    <a:pt x="694" y="2710"/>
                    <a:pt x="568" y="2962"/>
                  </a:cubicBezTo>
                  <a:cubicBezTo>
                    <a:pt x="32" y="3907"/>
                    <a:pt x="977" y="5104"/>
                    <a:pt x="1702" y="5892"/>
                  </a:cubicBezTo>
                  <a:cubicBezTo>
                    <a:pt x="946" y="6743"/>
                    <a:pt x="1" y="8003"/>
                    <a:pt x="568" y="8885"/>
                  </a:cubicBezTo>
                  <a:cubicBezTo>
                    <a:pt x="879" y="9433"/>
                    <a:pt x="1519" y="9600"/>
                    <a:pt x="2210" y="9600"/>
                  </a:cubicBezTo>
                  <a:cubicBezTo>
                    <a:pt x="2710" y="9600"/>
                    <a:pt x="3237" y="9513"/>
                    <a:pt x="3687" y="9420"/>
                  </a:cubicBezTo>
                  <a:cubicBezTo>
                    <a:pt x="3718" y="9578"/>
                    <a:pt x="3750" y="9673"/>
                    <a:pt x="3844" y="9830"/>
                  </a:cubicBezTo>
                  <a:cubicBezTo>
                    <a:pt x="3403" y="10145"/>
                    <a:pt x="3246" y="10744"/>
                    <a:pt x="3529" y="11216"/>
                  </a:cubicBezTo>
                  <a:cubicBezTo>
                    <a:pt x="3718" y="11531"/>
                    <a:pt x="4065" y="11720"/>
                    <a:pt x="4411" y="11720"/>
                  </a:cubicBezTo>
                  <a:cubicBezTo>
                    <a:pt x="4600" y="11720"/>
                    <a:pt x="4789" y="11689"/>
                    <a:pt x="4947" y="11563"/>
                  </a:cubicBezTo>
                  <a:cubicBezTo>
                    <a:pt x="5167" y="11720"/>
                    <a:pt x="5419" y="11846"/>
                    <a:pt x="5703" y="11846"/>
                  </a:cubicBezTo>
                  <a:cubicBezTo>
                    <a:pt x="6585" y="11846"/>
                    <a:pt x="7278" y="10775"/>
                    <a:pt x="7688" y="9357"/>
                  </a:cubicBezTo>
                  <a:cubicBezTo>
                    <a:pt x="8143" y="9478"/>
                    <a:pt x="8678" y="9576"/>
                    <a:pt x="9184" y="9576"/>
                  </a:cubicBezTo>
                  <a:cubicBezTo>
                    <a:pt x="9868" y="9576"/>
                    <a:pt x="10499" y="9397"/>
                    <a:pt x="10807" y="8853"/>
                  </a:cubicBezTo>
                  <a:cubicBezTo>
                    <a:pt x="11374" y="7908"/>
                    <a:pt x="10429" y="6680"/>
                    <a:pt x="9673" y="5892"/>
                  </a:cubicBezTo>
                  <a:cubicBezTo>
                    <a:pt x="9799" y="5797"/>
                    <a:pt x="9862" y="5671"/>
                    <a:pt x="9988" y="5545"/>
                  </a:cubicBezTo>
                  <a:cubicBezTo>
                    <a:pt x="10145" y="5640"/>
                    <a:pt x="10271" y="5671"/>
                    <a:pt x="10429" y="5671"/>
                  </a:cubicBezTo>
                  <a:cubicBezTo>
                    <a:pt x="10775" y="5671"/>
                    <a:pt x="11122" y="5482"/>
                    <a:pt x="11311" y="5167"/>
                  </a:cubicBezTo>
                  <a:cubicBezTo>
                    <a:pt x="11594" y="4632"/>
                    <a:pt x="11437" y="4002"/>
                    <a:pt x="10933" y="3750"/>
                  </a:cubicBezTo>
                  <a:cubicBezTo>
                    <a:pt x="10964" y="3466"/>
                    <a:pt x="10901" y="3183"/>
                    <a:pt x="10775" y="2962"/>
                  </a:cubicBezTo>
                  <a:cubicBezTo>
                    <a:pt x="10457" y="2432"/>
                    <a:pt x="9842" y="2259"/>
                    <a:pt x="9179" y="2259"/>
                  </a:cubicBezTo>
                  <a:cubicBezTo>
                    <a:pt x="8661" y="2259"/>
                    <a:pt x="8113" y="2365"/>
                    <a:pt x="7656" y="2489"/>
                  </a:cubicBezTo>
                  <a:cubicBezTo>
                    <a:pt x="7278" y="1072"/>
                    <a:pt x="6585" y="1"/>
                    <a:pt x="564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18" name="Google Shape;7618;p51"/>
          <p:cNvGrpSpPr/>
          <p:nvPr/>
        </p:nvGrpSpPr>
        <p:grpSpPr>
          <a:xfrm>
            <a:off x="5675816" y="3450253"/>
            <a:ext cx="312638" cy="334038"/>
            <a:chOff x="-24344425" y="3519475"/>
            <a:chExt cx="276475" cy="295400"/>
          </a:xfrm>
          <a:solidFill>
            <a:srgbClr val="171536"/>
          </a:solidFill>
        </p:grpSpPr>
        <p:sp>
          <p:nvSpPr>
            <p:cNvPr id="7619" name="Google Shape;7619;p51"/>
            <p:cNvSpPr/>
            <p:nvPr/>
          </p:nvSpPr>
          <p:spPr>
            <a:xfrm>
              <a:off x="-24240450" y="3554150"/>
              <a:ext cx="69325" cy="34450"/>
            </a:xfrm>
            <a:custGeom>
              <a:avLst/>
              <a:gdLst/>
              <a:ahLst/>
              <a:cxnLst/>
              <a:rect l="l" t="t" r="r" b="b"/>
              <a:pathLst>
                <a:path w="2773" h="1378" extrusionOk="0">
                  <a:moveTo>
                    <a:pt x="1387" y="0"/>
                  </a:moveTo>
                  <a:cubicBezTo>
                    <a:pt x="788" y="0"/>
                    <a:pt x="284" y="347"/>
                    <a:pt x="95" y="914"/>
                  </a:cubicBezTo>
                  <a:cubicBezTo>
                    <a:pt x="0" y="1071"/>
                    <a:pt x="95" y="1260"/>
                    <a:pt x="284" y="1355"/>
                  </a:cubicBezTo>
                  <a:cubicBezTo>
                    <a:pt x="318" y="1366"/>
                    <a:pt x="352" y="1371"/>
                    <a:pt x="385" y="1371"/>
                  </a:cubicBezTo>
                  <a:cubicBezTo>
                    <a:pt x="537" y="1371"/>
                    <a:pt x="673" y="1263"/>
                    <a:pt x="725" y="1134"/>
                  </a:cubicBezTo>
                  <a:cubicBezTo>
                    <a:pt x="788" y="882"/>
                    <a:pt x="1072" y="662"/>
                    <a:pt x="1387" y="662"/>
                  </a:cubicBezTo>
                  <a:cubicBezTo>
                    <a:pt x="1702" y="662"/>
                    <a:pt x="1922" y="882"/>
                    <a:pt x="2048" y="1134"/>
                  </a:cubicBezTo>
                  <a:cubicBezTo>
                    <a:pt x="2120" y="1301"/>
                    <a:pt x="2246" y="1378"/>
                    <a:pt x="2371" y="1378"/>
                  </a:cubicBezTo>
                  <a:cubicBezTo>
                    <a:pt x="2411" y="1378"/>
                    <a:pt x="2451" y="1370"/>
                    <a:pt x="2489" y="1355"/>
                  </a:cubicBezTo>
                  <a:cubicBezTo>
                    <a:pt x="2678" y="1260"/>
                    <a:pt x="2773" y="1071"/>
                    <a:pt x="2678" y="914"/>
                  </a:cubicBezTo>
                  <a:cubicBezTo>
                    <a:pt x="2489" y="347"/>
                    <a:pt x="1985" y="0"/>
                    <a:pt x="138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0" name="Google Shape;7620;p51"/>
            <p:cNvSpPr/>
            <p:nvPr/>
          </p:nvSpPr>
          <p:spPr>
            <a:xfrm>
              <a:off x="-24344425" y="3519475"/>
              <a:ext cx="276475" cy="295400"/>
            </a:xfrm>
            <a:custGeom>
              <a:avLst/>
              <a:gdLst/>
              <a:ahLst/>
              <a:cxnLst/>
              <a:rect l="l" t="t" r="r" b="b"/>
              <a:pathLst>
                <a:path w="11059" h="11816" extrusionOk="0">
                  <a:moveTo>
                    <a:pt x="5546" y="694"/>
                  </a:moveTo>
                  <a:cubicBezTo>
                    <a:pt x="6743" y="694"/>
                    <a:pt x="7625" y="1608"/>
                    <a:pt x="7625" y="2773"/>
                  </a:cubicBezTo>
                  <a:lnTo>
                    <a:pt x="7625" y="3120"/>
                  </a:lnTo>
                  <a:cubicBezTo>
                    <a:pt x="7625" y="3309"/>
                    <a:pt x="7467" y="3466"/>
                    <a:pt x="7278" y="3466"/>
                  </a:cubicBezTo>
                  <a:lnTo>
                    <a:pt x="5892" y="3466"/>
                  </a:lnTo>
                  <a:lnTo>
                    <a:pt x="5892" y="3120"/>
                  </a:lnTo>
                  <a:cubicBezTo>
                    <a:pt x="5892" y="2931"/>
                    <a:pt x="5735" y="2773"/>
                    <a:pt x="5546" y="2773"/>
                  </a:cubicBezTo>
                  <a:cubicBezTo>
                    <a:pt x="5357" y="2773"/>
                    <a:pt x="5199" y="2931"/>
                    <a:pt x="5199" y="3120"/>
                  </a:cubicBezTo>
                  <a:lnTo>
                    <a:pt x="5199" y="3466"/>
                  </a:lnTo>
                  <a:lnTo>
                    <a:pt x="3813" y="3466"/>
                  </a:lnTo>
                  <a:cubicBezTo>
                    <a:pt x="3624" y="3466"/>
                    <a:pt x="3466" y="3309"/>
                    <a:pt x="3466" y="3120"/>
                  </a:cubicBezTo>
                  <a:lnTo>
                    <a:pt x="3466" y="2773"/>
                  </a:lnTo>
                  <a:cubicBezTo>
                    <a:pt x="3466" y="1639"/>
                    <a:pt x="4411" y="694"/>
                    <a:pt x="5546" y="694"/>
                  </a:cubicBezTo>
                  <a:close/>
                  <a:moveTo>
                    <a:pt x="7940" y="4821"/>
                  </a:moveTo>
                  <a:cubicBezTo>
                    <a:pt x="8160" y="4821"/>
                    <a:pt x="8318" y="4979"/>
                    <a:pt x="8318" y="5168"/>
                  </a:cubicBezTo>
                  <a:cubicBezTo>
                    <a:pt x="8318" y="5357"/>
                    <a:pt x="8160" y="5514"/>
                    <a:pt x="7940" y="5514"/>
                  </a:cubicBezTo>
                  <a:lnTo>
                    <a:pt x="3088" y="5514"/>
                  </a:lnTo>
                  <a:cubicBezTo>
                    <a:pt x="2899" y="5514"/>
                    <a:pt x="2742" y="5357"/>
                    <a:pt x="2742" y="5168"/>
                  </a:cubicBezTo>
                  <a:cubicBezTo>
                    <a:pt x="2742" y="4979"/>
                    <a:pt x="2899" y="4821"/>
                    <a:pt x="3088" y="4821"/>
                  </a:cubicBezTo>
                  <a:close/>
                  <a:moveTo>
                    <a:pt x="4128" y="6932"/>
                  </a:moveTo>
                  <a:cubicBezTo>
                    <a:pt x="4317" y="6932"/>
                    <a:pt x="4474" y="7089"/>
                    <a:pt x="4474" y="7310"/>
                  </a:cubicBezTo>
                  <a:cubicBezTo>
                    <a:pt x="4474" y="7499"/>
                    <a:pt x="4317" y="7656"/>
                    <a:pt x="4128" y="7656"/>
                  </a:cubicBezTo>
                  <a:lnTo>
                    <a:pt x="3088" y="7656"/>
                  </a:lnTo>
                  <a:cubicBezTo>
                    <a:pt x="2899" y="7656"/>
                    <a:pt x="2742" y="7499"/>
                    <a:pt x="2742" y="7310"/>
                  </a:cubicBezTo>
                  <a:cubicBezTo>
                    <a:pt x="2742" y="7089"/>
                    <a:pt x="2899" y="6932"/>
                    <a:pt x="3088" y="6932"/>
                  </a:cubicBezTo>
                  <a:close/>
                  <a:moveTo>
                    <a:pt x="7940" y="6932"/>
                  </a:moveTo>
                  <a:cubicBezTo>
                    <a:pt x="8160" y="6932"/>
                    <a:pt x="8318" y="7089"/>
                    <a:pt x="8318" y="7310"/>
                  </a:cubicBezTo>
                  <a:cubicBezTo>
                    <a:pt x="8286" y="7499"/>
                    <a:pt x="8160" y="7656"/>
                    <a:pt x="7940" y="7656"/>
                  </a:cubicBezTo>
                  <a:lnTo>
                    <a:pt x="6932" y="7656"/>
                  </a:lnTo>
                  <a:cubicBezTo>
                    <a:pt x="6743" y="7656"/>
                    <a:pt x="6585" y="7499"/>
                    <a:pt x="6585" y="7310"/>
                  </a:cubicBezTo>
                  <a:cubicBezTo>
                    <a:pt x="6585" y="7089"/>
                    <a:pt x="6743" y="6932"/>
                    <a:pt x="6932" y="6932"/>
                  </a:cubicBezTo>
                  <a:close/>
                  <a:moveTo>
                    <a:pt x="3781" y="8318"/>
                  </a:moveTo>
                  <a:cubicBezTo>
                    <a:pt x="4002" y="8350"/>
                    <a:pt x="4128" y="8507"/>
                    <a:pt x="4128" y="8665"/>
                  </a:cubicBezTo>
                  <a:cubicBezTo>
                    <a:pt x="4128" y="8885"/>
                    <a:pt x="3970" y="9043"/>
                    <a:pt x="3781" y="9043"/>
                  </a:cubicBezTo>
                  <a:lnTo>
                    <a:pt x="3057" y="9043"/>
                  </a:lnTo>
                  <a:cubicBezTo>
                    <a:pt x="2868" y="9043"/>
                    <a:pt x="2710" y="8885"/>
                    <a:pt x="2710" y="8665"/>
                  </a:cubicBezTo>
                  <a:cubicBezTo>
                    <a:pt x="2710" y="8476"/>
                    <a:pt x="2868" y="8318"/>
                    <a:pt x="3057" y="8318"/>
                  </a:cubicBezTo>
                  <a:close/>
                  <a:moveTo>
                    <a:pt x="7940" y="8318"/>
                  </a:moveTo>
                  <a:cubicBezTo>
                    <a:pt x="8160" y="8350"/>
                    <a:pt x="8286" y="8507"/>
                    <a:pt x="8286" y="8665"/>
                  </a:cubicBezTo>
                  <a:cubicBezTo>
                    <a:pt x="8286" y="8885"/>
                    <a:pt x="8129" y="9043"/>
                    <a:pt x="7940" y="9043"/>
                  </a:cubicBezTo>
                  <a:lnTo>
                    <a:pt x="7247" y="9043"/>
                  </a:lnTo>
                  <a:cubicBezTo>
                    <a:pt x="7026" y="9043"/>
                    <a:pt x="6869" y="8885"/>
                    <a:pt x="6869" y="8665"/>
                  </a:cubicBezTo>
                  <a:cubicBezTo>
                    <a:pt x="6869" y="8476"/>
                    <a:pt x="7026" y="8318"/>
                    <a:pt x="7247" y="8318"/>
                  </a:cubicBezTo>
                  <a:close/>
                  <a:moveTo>
                    <a:pt x="2868" y="2049"/>
                  </a:moveTo>
                  <a:lnTo>
                    <a:pt x="2868" y="2049"/>
                  </a:lnTo>
                  <a:cubicBezTo>
                    <a:pt x="2805" y="2332"/>
                    <a:pt x="2805" y="2521"/>
                    <a:pt x="2805" y="2805"/>
                  </a:cubicBezTo>
                  <a:cubicBezTo>
                    <a:pt x="2395" y="2962"/>
                    <a:pt x="2080" y="3309"/>
                    <a:pt x="2080" y="3781"/>
                  </a:cubicBezTo>
                  <a:lnTo>
                    <a:pt x="2080" y="8665"/>
                  </a:lnTo>
                  <a:cubicBezTo>
                    <a:pt x="2080" y="9263"/>
                    <a:pt x="2553" y="9704"/>
                    <a:pt x="3088" y="9704"/>
                  </a:cubicBezTo>
                  <a:lnTo>
                    <a:pt x="5199" y="9704"/>
                  </a:lnTo>
                  <a:lnTo>
                    <a:pt x="5199" y="7247"/>
                  </a:lnTo>
                  <a:cubicBezTo>
                    <a:pt x="5199" y="7058"/>
                    <a:pt x="5357" y="6900"/>
                    <a:pt x="5546" y="6900"/>
                  </a:cubicBezTo>
                  <a:cubicBezTo>
                    <a:pt x="5735" y="6900"/>
                    <a:pt x="5892" y="7058"/>
                    <a:pt x="5892" y="7247"/>
                  </a:cubicBezTo>
                  <a:lnTo>
                    <a:pt x="5892" y="9704"/>
                  </a:lnTo>
                  <a:lnTo>
                    <a:pt x="8003" y="9704"/>
                  </a:lnTo>
                  <a:cubicBezTo>
                    <a:pt x="8570" y="9704"/>
                    <a:pt x="9011" y="9232"/>
                    <a:pt x="9011" y="8665"/>
                  </a:cubicBezTo>
                  <a:lnTo>
                    <a:pt x="9011" y="3844"/>
                  </a:lnTo>
                  <a:cubicBezTo>
                    <a:pt x="9011" y="3372"/>
                    <a:pt x="8728" y="2994"/>
                    <a:pt x="8318" y="2836"/>
                  </a:cubicBezTo>
                  <a:cubicBezTo>
                    <a:pt x="8318" y="2584"/>
                    <a:pt x="8318" y="2364"/>
                    <a:pt x="8223" y="2112"/>
                  </a:cubicBezTo>
                  <a:lnTo>
                    <a:pt x="8223" y="2112"/>
                  </a:lnTo>
                  <a:cubicBezTo>
                    <a:pt x="9043" y="2269"/>
                    <a:pt x="9736" y="2962"/>
                    <a:pt x="9736" y="3844"/>
                  </a:cubicBezTo>
                  <a:lnTo>
                    <a:pt x="9736" y="8696"/>
                  </a:lnTo>
                  <a:cubicBezTo>
                    <a:pt x="9736" y="9641"/>
                    <a:pt x="8948" y="10429"/>
                    <a:pt x="8003" y="10429"/>
                  </a:cubicBezTo>
                  <a:lnTo>
                    <a:pt x="3151" y="10429"/>
                  </a:lnTo>
                  <a:cubicBezTo>
                    <a:pt x="2206" y="10429"/>
                    <a:pt x="1418" y="9641"/>
                    <a:pt x="1418" y="8696"/>
                  </a:cubicBezTo>
                  <a:lnTo>
                    <a:pt x="1418" y="3781"/>
                  </a:lnTo>
                  <a:lnTo>
                    <a:pt x="1355" y="3781"/>
                  </a:lnTo>
                  <a:cubicBezTo>
                    <a:pt x="1355" y="2931"/>
                    <a:pt x="1985" y="2206"/>
                    <a:pt x="2868" y="2049"/>
                  </a:cubicBezTo>
                  <a:close/>
                  <a:moveTo>
                    <a:pt x="3088" y="1"/>
                  </a:moveTo>
                  <a:cubicBezTo>
                    <a:pt x="1355" y="1"/>
                    <a:pt x="1" y="1419"/>
                    <a:pt x="1" y="3120"/>
                  </a:cubicBezTo>
                  <a:lnTo>
                    <a:pt x="1" y="8728"/>
                  </a:lnTo>
                  <a:cubicBezTo>
                    <a:pt x="1" y="10397"/>
                    <a:pt x="1355" y="11815"/>
                    <a:pt x="3088" y="11815"/>
                  </a:cubicBezTo>
                  <a:lnTo>
                    <a:pt x="7940" y="11815"/>
                  </a:lnTo>
                  <a:cubicBezTo>
                    <a:pt x="9673" y="11815"/>
                    <a:pt x="11059" y="10397"/>
                    <a:pt x="11059" y="8728"/>
                  </a:cubicBezTo>
                  <a:lnTo>
                    <a:pt x="11059" y="3120"/>
                  </a:lnTo>
                  <a:cubicBezTo>
                    <a:pt x="11059" y="1387"/>
                    <a:pt x="9641" y="1"/>
                    <a:pt x="794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21" name="Google Shape;7621;p51"/>
          <p:cNvGrpSpPr/>
          <p:nvPr/>
        </p:nvGrpSpPr>
        <p:grpSpPr>
          <a:xfrm>
            <a:off x="5666020" y="3886247"/>
            <a:ext cx="332229" cy="330448"/>
            <a:chOff x="-24353075" y="3891250"/>
            <a:chExt cx="293800" cy="292225"/>
          </a:xfrm>
          <a:solidFill>
            <a:srgbClr val="171536"/>
          </a:solidFill>
        </p:grpSpPr>
        <p:sp>
          <p:nvSpPr>
            <p:cNvPr id="7622" name="Google Shape;7622;p51"/>
            <p:cNvSpPr/>
            <p:nvPr/>
          </p:nvSpPr>
          <p:spPr>
            <a:xfrm>
              <a:off x="-24251475" y="4012525"/>
              <a:ext cx="88225" cy="65400"/>
            </a:xfrm>
            <a:custGeom>
              <a:avLst/>
              <a:gdLst/>
              <a:ahLst/>
              <a:cxnLst/>
              <a:rect l="l" t="t" r="r" b="b"/>
              <a:pathLst>
                <a:path w="3529" h="2616" extrusionOk="0">
                  <a:moveTo>
                    <a:pt x="725" y="1"/>
                  </a:moveTo>
                  <a:cubicBezTo>
                    <a:pt x="315" y="1"/>
                    <a:pt x="0" y="347"/>
                    <a:pt x="0" y="725"/>
                  </a:cubicBezTo>
                  <a:cubicBezTo>
                    <a:pt x="0" y="1356"/>
                    <a:pt x="1040" y="2049"/>
                    <a:pt x="1733" y="2616"/>
                  </a:cubicBezTo>
                  <a:cubicBezTo>
                    <a:pt x="2458" y="2017"/>
                    <a:pt x="3466" y="1356"/>
                    <a:pt x="3466" y="725"/>
                  </a:cubicBezTo>
                  <a:cubicBezTo>
                    <a:pt x="3529" y="410"/>
                    <a:pt x="3277" y="1"/>
                    <a:pt x="2804" y="1"/>
                  </a:cubicBezTo>
                  <a:cubicBezTo>
                    <a:pt x="2300" y="1"/>
                    <a:pt x="2111" y="599"/>
                    <a:pt x="2111" y="599"/>
                  </a:cubicBezTo>
                  <a:cubicBezTo>
                    <a:pt x="2063" y="745"/>
                    <a:pt x="1906" y="824"/>
                    <a:pt x="1753" y="824"/>
                  </a:cubicBezTo>
                  <a:cubicBezTo>
                    <a:pt x="1607" y="824"/>
                    <a:pt x="1464" y="753"/>
                    <a:pt x="1418" y="599"/>
                  </a:cubicBezTo>
                  <a:cubicBezTo>
                    <a:pt x="1418" y="568"/>
                    <a:pt x="1229" y="1"/>
                    <a:pt x="7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3" name="Google Shape;7623;p51"/>
            <p:cNvSpPr/>
            <p:nvPr/>
          </p:nvSpPr>
          <p:spPr>
            <a:xfrm>
              <a:off x="-24353075" y="3891250"/>
              <a:ext cx="293800" cy="292225"/>
            </a:xfrm>
            <a:custGeom>
              <a:avLst/>
              <a:gdLst/>
              <a:ahLst/>
              <a:cxnLst/>
              <a:rect l="l" t="t" r="r" b="b"/>
              <a:pathLst>
                <a:path w="11752" h="11689" extrusionOk="0">
                  <a:moveTo>
                    <a:pt x="6837" y="4159"/>
                  </a:moveTo>
                  <a:cubicBezTo>
                    <a:pt x="7624" y="4159"/>
                    <a:pt x="8223" y="4789"/>
                    <a:pt x="8223" y="5576"/>
                  </a:cubicBezTo>
                  <a:cubicBezTo>
                    <a:pt x="8254" y="6616"/>
                    <a:pt x="7309" y="7183"/>
                    <a:pt x="6049" y="8223"/>
                  </a:cubicBezTo>
                  <a:cubicBezTo>
                    <a:pt x="5986" y="8286"/>
                    <a:pt x="5907" y="8317"/>
                    <a:pt x="5829" y="8317"/>
                  </a:cubicBezTo>
                  <a:cubicBezTo>
                    <a:pt x="5750" y="8317"/>
                    <a:pt x="5671" y="8286"/>
                    <a:pt x="5608" y="8223"/>
                  </a:cubicBezTo>
                  <a:cubicBezTo>
                    <a:pt x="4348" y="7183"/>
                    <a:pt x="3403" y="6585"/>
                    <a:pt x="3403" y="5576"/>
                  </a:cubicBezTo>
                  <a:cubicBezTo>
                    <a:pt x="3403" y="4789"/>
                    <a:pt x="4033" y="4159"/>
                    <a:pt x="4789" y="4159"/>
                  </a:cubicBezTo>
                  <a:cubicBezTo>
                    <a:pt x="5293" y="4159"/>
                    <a:pt x="5608" y="4411"/>
                    <a:pt x="5797" y="4663"/>
                  </a:cubicBezTo>
                  <a:cubicBezTo>
                    <a:pt x="6018" y="4411"/>
                    <a:pt x="6364" y="4159"/>
                    <a:pt x="6837" y="4159"/>
                  </a:cubicBezTo>
                  <a:close/>
                  <a:moveTo>
                    <a:pt x="4474" y="0"/>
                  </a:moveTo>
                  <a:cubicBezTo>
                    <a:pt x="3875" y="0"/>
                    <a:pt x="3466" y="473"/>
                    <a:pt x="3466" y="1008"/>
                  </a:cubicBezTo>
                  <a:lnTo>
                    <a:pt x="3466" y="3466"/>
                  </a:lnTo>
                  <a:lnTo>
                    <a:pt x="1008" y="3466"/>
                  </a:lnTo>
                  <a:cubicBezTo>
                    <a:pt x="410" y="3466"/>
                    <a:pt x="0" y="3938"/>
                    <a:pt x="0" y="4474"/>
                  </a:cubicBezTo>
                  <a:lnTo>
                    <a:pt x="0" y="7246"/>
                  </a:lnTo>
                  <a:cubicBezTo>
                    <a:pt x="0" y="7813"/>
                    <a:pt x="473" y="8254"/>
                    <a:pt x="1008" y="8254"/>
                  </a:cubicBezTo>
                  <a:lnTo>
                    <a:pt x="3466" y="8254"/>
                  </a:lnTo>
                  <a:lnTo>
                    <a:pt x="3466" y="10649"/>
                  </a:lnTo>
                  <a:cubicBezTo>
                    <a:pt x="3466" y="11247"/>
                    <a:pt x="3938" y="11688"/>
                    <a:pt x="4474" y="11688"/>
                  </a:cubicBezTo>
                  <a:lnTo>
                    <a:pt x="7246" y="11688"/>
                  </a:lnTo>
                  <a:cubicBezTo>
                    <a:pt x="7813" y="11688"/>
                    <a:pt x="8254" y="11216"/>
                    <a:pt x="8254" y="10649"/>
                  </a:cubicBezTo>
                  <a:lnTo>
                    <a:pt x="8254" y="8254"/>
                  </a:lnTo>
                  <a:lnTo>
                    <a:pt x="10680" y="8254"/>
                  </a:lnTo>
                  <a:cubicBezTo>
                    <a:pt x="11279" y="8254"/>
                    <a:pt x="11720" y="7782"/>
                    <a:pt x="11720" y="7246"/>
                  </a:cubicBezTo>
                  <a:lnTo>
                    <a:pt x="11720" y="4474"/>
                  </a:lnTo>
                  <a:cubicBezTo>
                    <a:pt x="11751" y="3938"/>
                    <a:pt x="11279" y="3466"/>
                    <a:pt x="10680" y="3466"/>
                  </a:cubicBezTo>
                  <a:lnTo>
                    <a:pt x="8254" y="3466"/>
                  </a:lnTo>
                  <a:lnTo>
                    <a:pt x="8254" y="1008"/>
                  </a:lnTo>
                  <a:cubicBezTo>
                    <a:pt x="8254" y="410"/>
                    <a:pt x="7782" y="0"/>
                    <a:pt x="724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24" name="Google Shape;7624;p51"/>
          <p:cNvGrpSpPr/>
          <p:nvPr/>
        </p:nvGrpSpPr>
        <p:grpSpPr>
          <a:xfrm>
            <a:off x="7358918" y="3450465"/>
            <a:ext cx="335791" cy="333614"/>
            <a:chOff x="-22845575" y="3504075"/>
            <a:chExt cx="296950" cy="295025"/>
          </a:xfrm>
          <a:solidFill>
            <a:srgbClr val="171536"/>
          </a:solidFill>
        </p:grpSpPr>
        <p:sp>
          <p:nvSpPr>
            <p:cNvPr id="7625" name="Google Shape;7625;p51"/>
            <p:cNvSpPr/>
            <p:nvPr/>
          </p:nvSpPr>
          <p:spPr>
            <a:xfrm>
              <a:off x="-22688825" y="3504100"/>
              <a:ext cx="140200" cy="295000"/>
            </a:xfrm>
            <a:custGeom>
              <a:avLst/>
              <a:gdLst/>
              <a:ahLst/>
              <a:cxnLst/>
              <a:rect l="l" t="t" r="r" b="b"/>
              <a:pathLst>
                <a:path w="5608" h="11800" extrusionOk="0">
                  <a:moveTo>
                    <a:pt x="1465" y="2908"/>
                  </a:moveTo>
                  <a:cubicBezTo>
                    <a:pt x="1552" y="2908"/>
                    <a:pt x="1638" y="2931"/>
                    <a:pt x="1701" y="2979"/>
                  </a:cubicBezTo>
                  <a:cubicBezTo>
                    <a:pt x="1827" y="3105"/>
                    <a:pt x="1827" y="3357"/>
                    <a:pt x="1701" y="3451"/>
                  </a:cubicBezTo>
                  <a:cubicBezTo>
                    <a:pt x="1292" y="3861"/>
                    <a:pt x="1292" y="4522"/>
                    <a:pt x="1701" y="4932"/>
                  </a:cubicBezTo>
                  <a:cubicBezTo>
                    <a:pt x="1827" y="5026"/>
                    <a:pt x="1827" y="5279"/>
                    <a:pt x="1701" y="5373"/>
                  </a:cubicBezTo>
                  <a:cubicBezTo>
                    <a:pt x="1632" y="5477"/>
                    <a:pt x="1544" y="5524"/>
                    <a:pt x="1452" y="5524"/>
                  </a:cubicBezTo>
                  <a:cubicBezTo>
                    <a:pt x="1377" y="5524"/>
                    <a:pt x="1300" y="5493"/>
                    <a:pt x="1229" y="5436"/>
                  </a:cubicBezTo>
                  <a:cubicBezTo>
                    <a:pt x="567" y="4774"/>
                    <a:pt x="567" y="3672"/>
                    <a:pt x="1229" y="2979"/>
                  </a:cubicBezTo>
                  <a:cubicBezTo>
                    <a:pt x="1292" y="2931"/>
                    <a:pt x="1378" y="2908"/>
                    <a:pt x="1465" y="2908"/>
                  </a:cubicBezTo>
                  <a:close/>
                  <a:moveTo>
                    <a:pt x="2461" y="7313"/>
                  </a:moveTo>
                  <a:cubicBezTo>
                    <a:pt x="2532" y="7313"/>
                    <a:pt x="2605" y="7318"/>
                    <a:pt x="2678" y="7326"/>
                  </a:cubicBezTo>
                  <a:cubicBezTo>
                    <a:pt x="2867" y="7358"/>
                    <a:pt x="3025" y="7515"/>
                    <a:pt x="2993" y="7704"/>
                  </a:cubicBezTo>
                  <a:cubicBezTo>
                    <a:pt x="2962" y="7925"/>
                    <a:pt x="2804" y="8019"/>
                    <a:pt x="2615" y="8019"/>
                  </a:cubicBezTo>
                  <a:cubicBezTo>
                    <a:pt x="2579" y="8016"/>
                    <a:pt x="2543" y="8014"/>
                    <a:pt x="2507" y="8014"/>
                  </a:cubicBezTo>
                  <a:cubicBezTo>
                    <a:pt x="1947" y="8014"/>
                    <a:pt x="1418" y="8467"/>
                    <a:pt x="1418" y="9059"/>
                  </a:cubicBezTo>
                  <a:cubicBezTo>
                    <a:pt x="1418" y="9248"/>
                    <a:pt x="1260" y="9406"/>
                    <a:pt x="1071" y="9406"/>
                  </a:cubicBezTo>
                  <a:cubicBezTo>
                    <a:pt x="882" y="9406"/>
                    <a:pt x="725" y="9248"/>
                    <a:pt x="725" y="9059"/>
                  </a:cubicBezTo>
                  <a:cubicBezTo>
                    <a:pt x="725" y="8091"/>
                    <a:pt x="1490" y="7313"/>
                    <a:pt x="2461" y="7313"/>
                  </a:cubicBezTo>
                  <a:close/>
                  <a:moveTo>
                    <a:pt x="1060" y="0"/>
                  </a:moveTo>
                  <a:cubicBezTo>
                    <a:pt x="689" y="0"/>
                    <a:pt x="327" y="130"/>
                    <a:pt x="0" y="364"/>
                  </a:cubicBezTo>
                  <a:lnTo>
                    <a:pt x="0" y="5247"/>
                  </a:lnTo>
                  <a:cubicBezTo>
                    <a:pt x="0" y="5814"/>
                    <a:pt x="473" y="6255"/>
                    <a:pt x="1040" y="6255"/>
                  </a:cubicBezTo>
                  <a:cubicBezTo>
                    <a:pt x="1229" y="6255"/>
                    <a:pt x="1386" y="6413"/>
                    <a:pt x="1386" y="6602"/>
                  </a:cubicBezTo>
                  <a:cubicBezTo>
                    <a:pt x="1386" y="6822"/>
                    <a:pt x="1229" y="6948"/>
                    <a:pt x="1040" y="6948"/>
                  </a:cubicBezTo>
                  <a:cubicBezTo>
                    <a:pt x="630" y="6948"/>
                    <a:pt x="284" y="6854"/>
                    <a:pt x="0" y="6602"/>
                  </a:cubicBezTo>
                  <a:lnTo>
                    <a:pt x="0" y="11453"/>
                  </a:lnTo>
                  <a:cubicBezTo>
                    <a:pt x="284" y="11705"/>
                    <a:pt x="630" y="11800"/>
                    <a:pt x="1040" y="11800"/>
                  </a:cubicBezTo>
                  <a:cubicBezTo>
                    <a:pt x="1733" y="11800"/>
                    <a:pt x="2363" y="11359"/>
                    <a:pt x="2647" y="10760"/>
                  </a:cubicBezTo>
                  <a:cubicBezTo>
                    <a:pt x="3497" y="10634"/>
                    <a:pt x="4190" y="9910"/>
                    <a:pt x="4190" y="9028"/>
                  </a:cubicBezTo>
                  <a:cubicBezTo>
                    <a:pt x="4190" y="8902"/>
                    <a:pt x="4159" y="8776"/>
                    <a:pt x="4159" y="8618"/>
                  </a:cubicBezTo>
                  <a:cubicBezTo>
                    <a:pt x="4505" y="8555"/>
                    <a:pt x="4820" y="8397"/>
                    <a:pt x="5104" y="8145"/>
                  </a:cubicBezTo>
                  <a:cubicBezTo>
                    <a:pt x="5419" y="7830"/>
                    <a:pt x="5608" y="7389"/>
                    <a:pt x="5608" y="6917"/>
                  </a:cubicBezTo>
                  <a:cubicBezTo>
                    <a:pt x="5608" y="6539"/>
                    <a:pt x="5482" y="6192"/>
                    <a:pt x="5261" y="5909"/>
                  </a:cubicBezTo>
                  <a:cubicBezTo>
                    <a:pt x="5482" y="5594"/>
                    <a:pt x="5608" y="5247"/>
                    <a:pt x="5608" y="4869"/>
                  </a:cubicBezTo>
                  <a:cubicBezTo>
                    <a:pt x="5608" y="4396"/>
                    <a:pt x="5387" y="3987"/>
                    <a:pt x="5072" y="3672"/>
                  </a:cubicBezTo>
                  <a:cubicBezTo>
                    <a:pt x="4852" y="3420"/>
                    <a:pt x="4505" y="3262"/>
                    <a:pt x="4127" y="3199"/>
                  </a:cubicBezTo>
                  <a:cubicBezTo>
                    <a:pt x="4253" y="2632"/>
                    <a:pt x="4096" y="2002"/>
                    <a:pt x="3655" y="1561"/>
                  </a:cubicBezTo>
                  <a:cubicBezTo>
                    <a:pt x="3403" y="1309"/>
                    <a:pt x="3025" y="1120"/>
                    <a:pt x="2647" y="1088"/>
                  </a:cubicBezTo>
                  <a:cubicBezTo>
                    <a:pt x="2394" y="584"/>
                    <a:pt x="1985" y="143"/>
                    <a:pt x="1449" y="49"/>
                  </a:cubicBezTo>
                  <a:cubicBezTo>
                    <a:pt x="1319" y="16"/>
                    <a:pt x="1189" y="0"/>
                    <a:pt x="106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6" name="Google Shape;7626;p51"/>
            <p:cNvSpPr/>
            <p:nvPr/>
          </p:nvSpPr>
          <p:spPr>
            <a:xfrm>
              <a:off x="-22845575" y="3504075"/>
              <a:ext cx="139425" cy="294250"/>
            </a:xfrm>
            <a:custGeom>
              <a:avLst/>
              <a:gdLst/>
              <a:ahLst/>
              <a:cxnLst/>
              <a:rect l="l" t="t" r="r" b="b"/>
              <a:pathLst>
                <a:path w="5577" h="11770" extrusionOk="0">
                  <a:moveTo>
                    <a:pt x="4187" y="2948"/>
                  </a:moveTo>
                  <a:cubicBezTo>
                    <a:pt x="4277" y="2948"/>
                    <a:pt x="4364" y="2980"/>
                    <a:pt x="4411" y="3043"/>
                  </a:cubicBezTo>
                  <a:cubicBezTo>
                    <a:pt x="5104" y="3673"/>
                    <a:pt x="5104" y="4775"/>
                    <a:pt x="4411" y="5437"/>
                  </a:cubicBezTo>
                  <a:cubicBezTo>
                    <a:pt x="4364" y="5500"/>
                    <a:pt x="4277" y="5532"/>
                    <a:pt x="4187" y="5532"/>
                  </a:cubicBezTo>
                  <a:cubicBezTo>
                    <a:pt x="4096" y="5532"/>
                    <a:pt x="4002" y="5500"/>
                    <a:pt x="3939" y="5437"/>
                  </a:cubicBezTo>
                  <a:cubicBezTo>
                    <a:pt x="3844" y="5311"/>
                    <a:pt x="3844" y="5090"/>
                    <a:pt x="3939" y="4964"/>
                  </a:cubicBezTo>
                  <a:cubicBezTo>
                    <a:pt x="4348" y="4555"/>
                    <a:pt x="4348" y="3893"/>
                    <a:pt x="3939" y="3515"/>
                  </a:cubicBezTo>
                  <a:cubicBezTo>
                    <a:pt x="3844" y="3389"/>
                    <a:pt x="3844" y="3137"/>
                    <a:pt x="3939" y="3043"/>
                  </a:cubicBezTo>
                  <a:cubicBezTo>
                    <a:pt x="4002" y="2980"/>
                    <a:pt x="4096" y="2948"/>
                    <a:pt x="4187" y="2948"/>
                  </a:cubicBezTo>
                  <a:close/>
                  <a:moveTo>
                    <a:pt x="3148" y="7314"/>
                  </a:moveTo>
                  <a:cubicBezTo>
                    <a:pt x="4123" y="7314"/>
                    <a:pt x="4915" y="8092"/>
                    <a:pt x="4915" y="9060"/>
                  </a:cubicBezTo>
                  <a:cubicBezTo>
                    <a:pt x="4915" y="9249"/>
                    <a:pt x="4726" y="9407"/>
                    <a:pt x="4537" y="9407"/>
                  </a:cubicBezTo>
                  <a:cubicBezTo>
                    <a:pt x="4348" y="9407"/>
                    <a:pt x="4191" y="9249"/>
                    <a:pt x="4191" y="9060"/>
                  </a:cubicBezTo>
                  <a:cubicBezTo>
                    <a:pt x="4191" y="8468"/>
                    <a:pt x="3662" y="8015"/>
                    <a:pt x="3101" y="8015"/>
                  </a:cubicBezTo>
                  <a:cubicBezTo>
                    <a:pt x="3066" y="8015"/>
                    <a:pt x="3030" y="8017"/>
                    <a:pt x="2994" y="8020"/>
                  </a:cubicBezTo>
                  <a:cubicBezTo>
                    <a:pt x="2968" y="8029"/>
                    <a:pt x="2944" y="8033"/>
                    <a:pt x="2920" y="8033"/>
                  </a:cubicBezTo>
                  <a:cubicBezTo>
                    <a:pt x="2765" y="8033"/>
                    <a:pt x="2643" y="7869"/>
                    <a:pt x="2616" y="7705"/>
                  </a:cubicBezTo>
                  <a:cubicBezTo>
                    <a:pt x="2584" y="7516"/>
                    <a:pt x="2742" y="7359"/>
                    <a:pt x="2931" y="7327"/>
                  </a:cubicBezTo>
                  <a:cubicBezTo>
                    <a:pt x="3004" y="7319"/>
                    <a:pt x="3077" y="7314"/>
                    <a:pt x="3148" y="7314"/>
                  </a:cubicBezTo>
                  <a:close/>
                  <a:moveTo>
                    <a:pt x="4581" y="0"/>
                  </a:moveTo>
                  <a:cubicBezTo>
                    <a:pt x="4444" y="0"/>
                    <a:pt x="4303" y="16"/>
                    <a:pt x="4159" y="50"/>
                  </a:cubicBezTo>
                  <a:cubicBezTo>
                    <a:pt x="3592" y="144"/>
                    <a:pt x="3214" y="585"/>
                    <a:pt x="2962" y="1089"/>
                  </a:cubicBezTo>
                  <a:cubicBezTo>
                    <a:pt x="2584" y="1152"/>
                    <a:pt x="2206" y="1310"/>
                    <a:pt x="1954" y="1562"/>
                  </a:cubicBezTo>
                  <a:cubicBezTo>
                    <a:pt x="1513" y="2003"/>
                    <a:pt x="1355" y="2633"/>
                    <a:pt x="1481" y="3200"/>
                  </a:cubicBezTo>
                  <a:cubicBezTo>
                    <a:pt x="1135" y="3232"/>
                    <a:pt x="820" y="3389"/>
                    <a:pt x="536" y="3673"/>
                  </a:cubicBezTo>
                  <a:cubicBezTo>
                    <a:pt x="221" y="3988"/>
                    <a:pt x="1" y="4397"/>
                    <a:pt x="1" y="4870"/>
                  </a:cubicBezTo>
                  <a:cubicBezTo>
                    <a:pt x="1" y="5280"/>
                    <a:pt x="127" y="5626"/>
                    <a:pt x="379" y="5910"/>
                  </a:cubicBezTo>
                  <a:cubicBezTo>
                    <a:pt x="127" y="6225"/>
                    <a:pt x="1" y="6571"/>
                    <a:pt x="1" y="6918"/>
                  </a:cubicBezTo>
                  <a:cubicBezTo>
                    <a:pt x="1" y="7390"/>
                    <a:pt x="221" y="7831"/>
                    <a:pt x="536" y="8146"/>
                  </a:cubicBezTo>
                  <a:cubicBezTo>
                    <a:pt x="788" y="8430"/>
                    <a:pt x="1135" y="8588"/>
                    <a:pt x="1481" y="8619"/>
                  </a:cubicBezTo>
                  <a:cubicBezTo>
                    <a:pt x="1229" y="9690"/>
                    <a:pt x="1985" y="10604"/>
                    <a:pt x="2931" y="10698"/>
                  </a:cubicBezTo>
                  <a:cubicBezTo>
                    <a:pt x="3214" y="11328"/>
                    <a:pt x="3781" y="11769"/>
                    <a:pt x="4537" y="11769"/>
                  </a:cubicBezTo>
                  <a:cubicBezTo>
                    <a:pt x="4947" y="11769"/>
                    <a:pt x="5293" y="11612"/>
                    <a:pt x="5577" y="11423"/>
                  </a:cubicBezTo>
                  <a:lnTo>
                    <a:pt x="5577" y="6571"/>
                  </a:lnTo>
                  <a:cubicBezTo>
                    <a:pt x="5293" y="6823"/>
                    <a:pt x="4947" y="6918"/>
                    <a:pt x="4537" y="6918"/>
                  </a:cubicBezTo>
                  <a:cubicBezTo>
                    <a:pt x="4348" y="6918"/>
                    <a:pt x="4191" y="6760"/>
                    <a:pt x="4191" y="6571"/>
                  </a:cubicBezTo>
                  <a:cubicBezTo>
                    <a:pt x="4191" y="6382"/>
                    <a:pt x="4348" y="6225"/>
                    <a:pt x="4537" y="6225"/>
                  </a:cubicBezTo>
                  <a:cubicBezTo>
                    <a:pt x="5136" y="6225"/>
                    <a:pt x="5577" y="5752"/>
                    <a:pt x="5577" y="5185"/>
                  </a:cubicBezTo>
                  <a:lnTo>
                    <a:pt x="5577" y="302"/>
                  </a:lnTo>
                  <a:cubicBezTo>
                    <a:pt x="5300" y="117"/>
                    <a:pt x="4956" y="0"/>
                    <a:pt x="458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27" name="Google Shape;7627;p51"/>
          <p:cNvGrpSpPr/>
          <p:nvPr/>
        </p:nvGrpSpPr>
        <p:grpSpPr>
          <a:xfrm>
            <a:off x="1887683" y="3037794"/>
            <a:ext cx="284142" cy="334010"/>
            <a:chOff x="-27691025" y="3175300"/>
            <a:chExt cx="251275" cy="295375"/>
          </a:xfrm>
          <a:solidFill>
            <a:srgbClr val="171536"/>
          </a:solidFill>
        </p:grpSpPr>
        <p:sp>
          <p:nvSpPr>
            <p:cNvPr id="7628" name="Google Shape;7628;p51"/>
            <p:cNvSpPr/>
            <p:nvPr/>
          </p:nvSpPr>
          <p:spPr>
            <a:xfrm>
              <a:off x="-27492550" y="3298150"/>
              <a:ext cx="18125" cy="18150"/>
            </a:xfrm>
            <a:custGeom>
              <a:avLst/>
              <a:gdLst/>
              <a:ahLst/>
              <a:cxnLst/>
              <a:rect l="l" t="t" r="r" b="b"/>
              <a:pathLst>
                <a:path w="725" h="726" extrusionOk="0">
                  <a:moveTo>
                    <a:pt x="378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68"/>
                    <a:pt x="158" y="726"/>
                    <a:pt x="378" y="726"/>
                  </a:cubicBezTo>
                  <a:cubicBezTo>
                    <a:pt x="599" y="663"/>
                    <a:pt x="725" y="505"/>
                    <a:pt x="725" y="347"/>
                  </a:cubicBezTo>
                  <a:cubicBezTo>
                    <a:pt x="725" y="158"/>
                    <a:pt x="567" y="1"/>
                    <a:pt x="37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9" name="Google Shape;7629;p51"/>
            <p:cNvSpPr/>
            <p:nvPr/>
          </p:nvSpPr>
          <p:spPr>
            <a:xfrm>
              <a:off x="-27613050" y="3175300"/>
              <a:ext cx="60650" cy="105550"/>
            </a:xfrm>
            <a:custGeom>
              <a:avLst/>
              <a:gdLst/>
              <a:ahLst/>
              <a:cxnLst/>
              <a:rect l="l" t="t" r="r" b="b"/>
              <a:pathLst>
                <a:path w="2426" h="4222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733"/>
                  </a:lnTo>
                  <a:cubicBezTo>
                    <a:pt x="32" y="1922"/>
                    <a:pt x="158" y="2080"/>
                    <a:pt x="347" y="2080"/>
                  </a:cubicBezTo>
                  <a:cubicBezTo>
                    <a:pt x="536" y="2080"/>
                    <a:pt x="693" y="1922"/>
                    <a:pt x="693" y="1733"/>
                  </a:cubicBezTo>
                  <a:lnTo>
                    <a:pt x="693" y="1386"/>
                  </a:lnTo>
                  <a:lnTo>
                    <a:pt x="1040" y="1386"/>
                  </a:lnTo>
                  <a:cubicBezTo>
                    <a:pt x="1260" y="1386"/>
                    <a:pt x="1418" y="1544"/>
                    <a:pt x="1418" y="1733"/>
                  </a:cubicBezTo>
                  <a:lnTo>
                    <a:pt x="1418" y="2899"/>
                  </a:lnTo>
                  <a:cubicBezTo>
                    <a:pt x="1197" y="3025"/>
                    <a:pt x="1040" y="3277"/>
                    <a:pt x="1040" y="3497"/>
                  </a:cubicBezTo>
                  <a:lnTo>
                    <a:pt x="1040" y="4222"/>
                  </a:lnTo>
                  <a:lnTo>
                    <a:pt x="2426" y="4222"/>
                  </a:lnTo>
                  <a:lnTo>
                    <a:pt x="2426" y="3497"/>
                  </a:lnTo>
                  <a:cubicBezTo>
                    <a:pt x="2426" y="3214"/>
                    <a:pt x="2268" y="3025"/>
                    <a:pt x="2079" y="2899"/>
                  </a:cubicBezTo>
                  <a:lnTo>
                    <a:pt x="2079" y="1733"/>
                  </a:lnTo>
                  <a:cubicBezTo>
                    <a:pt x="2079" y="1134"/>
                    <a:pt x="1607" y="693"/>
                    <a:pt x="1040" y="693"/>
                  </a:cubicBezTo>
                  <a:lnTo>
                    <a:pt x="693" y="693"/>
                  </a:lnTo>
                  <a:lnTo>
                    <a:pt x="693" y="347"/>
                  </a:ln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0" name="Google Shape;7630;p51"/>
            <p:cNvSpPr/>
            <p:nvPr/>
          </p:nvSpPr>
          <p:spPr>
            <a:xfrm>
              <a:off x="-27691025" y="3175300"/>
              <a:ext cx="60650" cy="105550"/>
            </a:xfrm>
            <a:custGeom>
              <a:avLst/>
              <a:gdLst/>
              <a:ahLst/>
              <a:cxnLst/>
              <a:rect l="l" t="t" r="r" b="b"/>
              <a:pathLst>
                <a:path w="2426" h="4222" extrusionOk="0">
                  <a:moveTo>
                    <a:pt x="2079" y="0"/>
                  </a:moveTo>
                  <a:cubicBezTo>
                    <a:pt x="1890" y="0"/>
                    <a:pt x="1733" y="158"/>
                    <a:pt x="1733" y="347"/>
                  </a:cubicBezTo>
                  <a:lnTo>
                    <a:pt x="1733" y="693"/>
                  </a:lnTo>
                  <a:lnTo>
                    <a:pt x="1386" y="693"/>
                  </a:lnTo>
                  <a:cubicBezTo>
                    <a:pt x="788" y="693"/>
                    <a:pt x="347" y="1166"/>
                    <a:pt x="347" y="1733"/>
                  </a:cubicBezTo>
                  <a:lnTo>
                    <a:pt x="347" y="2899"/>
                  </a:lnTo>
                  <a:cubicBezTo>
                    <a:pt x="158" y="3025"/>
                    <a:pt x="0" y="3277"/>
                    <a:pt x="0" y="3497"/>
                  </a:cubicBezTo>
                  <a:lnTo>
                    <a:pt x="0" y="4222"/>
                  </a:lnTo>
                  <a:lnTo>
                    <a:pt x="1386" y="4222"/>
                  </a:lnTo>
                  <a:lnTo>
                    <a:pt x="1386" y="3497"/>
                  </a:lnTo>
                  <a:cubicBezTo>
                    <a:pt x="1386" y="3214"/>
                    <a:pt x="1229" y="3025"/>
                    <a:pt x="1008" y="2899"/>
                  </a:cubicBezTo>
                  <a:lnTo>
                    <a:pt x="1008" y="1733"/>
                  </a:lnTo>
                  <a:cubicBezTo>
                    <a:pt x="1008" y="1544"/>
                    <a:pt x="1166" y="1386"/>
                    <a:pt x="1386" y="1386"/>
                  </a:cubicBezTo>
                  <a:lnTo>
                    <a:pt x="1733" y="1386"/>
                  </a:lnTo>
                  <a:lnTo>
                    <a:pt x="1733" y="1733"/>
                  </a:lnTo>
                  <a:cubicBezTo>
                    <a:pt x="1733" y="1922"/>
                    <a:pt x="1890" y="2080"/>
                    <a:pt x="2079" y="2080"/>
                  </a:cubicBezTo>
                  <a:cubicBezTo>
                    <a:pt x="2268" y="2080"/>
                    <a:pt x="2426" y="1922"/>
                    <a:pt x="2426" y="1733"/>
                  </a:cubicBezTo>
                  <a:lnTo>
                    <a:pt x="2426" y="347"/>
                  </a:lnTo>
                  <a:cubicBezTo>
                    <a:pt x="2426" y="158"/>
                    <a:pt x="2268" y="0"/>
                    <a:pt x="207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1" name="Google Shape;7631;p51"/>
            <p:cNvSpPr/>
            <p:nvPr/>
          </p:nvSpPr>
          <p:spPr>
            <a:xfrm>
              <a:off x="-27691025" y="3263500"/>
              <a:ext cx="251275" cy="207175"/>
            </a:xfrm>
            <a:custGeom>
              <a:avLst/>
              <a:gdLst/>
              <a:ahLst/>
              <a:cxnLst/>
              <a:rect l="l" t="t" r="r" b="b"/>
              <a:pathLst>
                <a:path w="10051" h="8287" extrusionOk="0">
                  <a:moveTo>
                    <a:pt x="8317" y="725"/>
                  </a:moveTo>
                  <a:cubicBezTo>
                    <a:pt x="8885" y="725"/>
                    <a:pt x="9326" y="1198"/>
                    <a:pt x="9326" y="1733"/>
                  </a:cubicBezTo>
                  <a:cubicBezTo>
                    <a:pt x="9326" y="2332"/>
                    <a:pt x="8853" y="2773"/>
                    <a:pt x="8317" y="2773"/>
                  </a:cubicBezTo>
                  <a:cubicBezTo>
                    <a:pt x="7750" y="2773"/>
                    <a:pt x="7278" y="2301"/>
                    <a:pt x="7278" y="1733"/>
                  </a:cubicBezTo>
                  <a:cubicBezTo>
                    <a:pt x="7278" y="1166"/>
                    <a:pt x="7750" y="725"/>
                    <a:pt x="8317" y="725"/>
                  </a:cubicBezTo>
                  <a:close/>
                  <a:moveTo>
                    <a:pt x="8317" y="1"/>
                  </a:moveTo>
                  <a:cubicBezTo>
                    <a:pt x="7372" y="1"/>
                    <a:pt x="6585" y="788"/>
                    <a:pt x="6585" y="1733"/>
                  </a:cubicBezTo>
                  <a:cubicBezTo>
                    <a:pt x="6585" y="2584"/>
                    <a:pt x="7152" y="3277"/>
                    <a:pt x="7939" y="3435"/>
                  </a:cubicBezTo>
                  <a:lnTo>
                    <a:pt x="7939" y="5199"/>
                  </a:lnTo>
                  <a:cubicBezTo>
                    <a:pt x="7939" y="6554"/>
                    <a:pt x="6837" y="7656"/>
                    <a:pt x="5513" y="7656"/>
                  </a:cubicBezTo>
                  <a:cubicBezTo>
                    <a:pt x="4190" y="7656"/>
                    <a:pt x="3088" y="6554"/>
                    <a:pt x="3088" y="5199"/>
                  </a:cubicBezTo>
                  <a:lnTo>
                    <a:pt x="3088" y="4506"/>
                  </a:lnTo>
                  <a:lnTo>
                    <a:pt x="3088" y="4443"/>
                  </a:lnTo>
                  <a:cubicBezTo>
                    <a:pt x="4316" y="4317"/>
                    <a:pt x="5324" y="3309"/>
                    <a:pt x="5482" y="2049"/>
                  </a:cubicBezTo>
                  <a:cubicBezTo>
                    <a:pt x="5513" y="1797"/>
                    <a:pt x="5513" y="1891"/>
                    <a:pt x="5513" y="1355"/>
                  </a:cubicBezTo>
                  <a:lnTo>
                    <a:pt x="4127" y="1355"/>
                  </a:lnTo>
                  <a:cubicBezTo>
                    <a:pt x="4127" y="1607"/>
                    <a:pt x="4127" y="1765"/>
                    <a:pt x="4096" y="2049"/>
                  </a:cubicBezTo>
                  <a:cubicBezTo>
                    <a:pt x="3938" y="2710"/>
                    <a:pt x="3340" y="3088"/>
                    <a:pt x="2741" y="3088"/>
                  </a:cubicBezTo>
                  <a:cubicBezTo>
                    <a:pt x="2174" y="3088"/>
                    <a:pt x="1575" y="2773"/>
                    <a:pt x="1418" y="2049"/>
                  </a:cubicBezTo>
                  <a:cubicBezTo>
                    <a:pt x="1386" y="1828"/>
                    <a:pt x="1386" y="1607"/>
                    <a:pt x="1386" y="1355"/>
                  </a:cubicBezTo>
                  <a:lnTo>
                    <a:pt x="0" y="1355"/>
                  </a:lnTo>
                  <a:cubicBezTo>
                    <a:pt x="0" y="1670"/>
                    <a:pt x="0" y="1733"/>
                    <a:pt x="32" y="2049"/>
                  </a:cubicBezTo>
                  <a:cubicBezTo>
                    <a:pt x="221" y="3277"/>
                    <a:pt x="1166" y="4317"/>
                    <a:pt x="2426" y="4474"/>
                  </a:cubicBezTo>
                  <a:lnTo>
                    <a:pt x="2426" y="5168"/>
                  </a:lnTo>
                  <a:cubicBezTo>
                    <a:pt x="2426" y="5672"/>
                    <a:pt x="2552" y="6144"/>
                    <a:pt x="2804" y="6585"/>
                  </a:cubicBezTo>
                  <a:cubicBezTo>
                    <a:pt x="3308" y="7625"/>
                    <a:pt x="4379" y="8286"/>
                    <a:pt x="5545" y="8286"/>
                  </a:cubicBezTo>
                  <a:cubicBezTo>
                    <a:pt x="7278" y="8286"/>
                    <a:pt x="8664" y="6869"/>
                    <a:pt x="8664" y="5168"/>
                  </a:cubicBezTo>
                  <a:lnTo>
                    <a:pt x="8664" y="3435"/>
                  </a:lnTo>
                  <a:cubicBezTo>
                    <a:pt x="9452" y="3277"/>
                    <a:pt x="10050" y="2584"/>
                    <a:pt x="10050" y="1733"/>
                  </a:cubicBezTo>
                  <a:cubicBezTo>
                    <a:pt x="10050" y="788"/>
                    <a:pt x="9263" y="1"/>
                    <a:pt x="831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32" name="Google Shape;7632;p51"/>
          <p:cNvGrpSpPr/>
          <p:nvPr/>
        </p:nvGrpSpPr>
        <p:grpSpPr>
          <a:xfrm>
            <a:off x="1861406" y="3509055"/>
            <a:ext cx="336696" cy="216435"/>
            <a:chOff x="-27721750" y="3598250"/>
            <a:chExt cx="297750" cy="191400"/>
          </a:xfrm>
          <a:solidFill>
            <a:srgbClr val="171536"/>
          </a:solidFill>
        </p:grpSpPr>
        <p:sp>
          <p:nvSpPr>
            <p:cNvPr id="7633" name="Google Shape;7633;p51"/>
            <p:cNvSpPr/>
            <p:nvPr/>
          </p:nvSpPr>
          <p:spPr>
            <a:xfrm>
              <a:off x="-27616200" y="3651800"/>
              <a:ext cx="86650" cy="86675"/>
            </a:xfrm>
            <a:custGeom>
              <a:avLst/>
              <a:gdLst/>
              <a:ahLst/>
              <a:cxnLst/>
              <a:rect l="l" t="t" r="r" b="b"/>
              <a:pathLst>
                <a:path w="3466" h="3467" extrusionOk="0">
                  <a:moveTo>
                    <a:pt x="1386" y="662"/>
                  </a:moveTo>
                  <a:cubicBezTo>
                    <a:pt x="1764" y="662"/>
                    <a:pt x="2079" y="977"/>
                    <a:pt x="2079" y="1387"/>
                  </a:cubicBezTo>
                  <a:cubicBezTo>
                    <a:pt x="2079" y="1765"/>
                    <a:pt x="1764" y="2080"/>
                    <a:pt x="1386" y="2080"/>
                  </a:cubicBezTo>
                  <a:cubicBezTo>
                    <a:pt x="977" y="2080"/>
                    <a:pt x="662" y="1765"/>
                    <a:pt x="662" y="1387"/>
                  </a:cubicBezTo>
                  <a:cubicBezTo>
                    <a:pt x="662" y="977"/>
                    <a:pt x="977" y="662"/>
                    <a:pt x="1386" y="662"/>
                  </a:cubicBezTo>
                  <a:close/>
                  <a:moveTo>
                    <a:pt x="1733" y="1"/>
                  </a:moveTo>
                  <a:cubicBezTo>
                    <a:pt x="788" y="1"/>
                    <a:pt x="0" y="788"/>
                    <a:pt x="0" y="1733"/>
                  </a:cubicBezTo>
                  <a:cubicBezTo>
                    <a:pt x="0" y="2679"/>
                    <a:pt x="788" y="3466"/>
                    <a:pt x="1733" y="3466"/>
                  </a:cubicBezTo>
                  <a:cubicBezTo>
                    <a:pt x="2678" y="3466"/>
                    <a:pt x="3466" y="2679"/>
                    <a:pt x="3466" y="1733"/>
                  </a:cubicBezTo>
                  <a:cubicBezTo>
                    <a:pt x="3466" y="788"/>
                    <a:pt x="2678" y="1"/>
                    <a:pt x="173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4" name="Google Shape;7634;p51"/>
            <p:cNvSpPr/>
            <p:nvPr/>
          </p:nvSpPr>
          <p:spPr>
            <a:xfrm>
              <a:off x="-27721750" y="3598250"/>
              <a:ext cx="297750" cy="191400"/>
            </a:xfrm>
            <a:custGeom>
              <a:avLst/>
              <a:gdLst/>
              <a:ahLst/>
              <a:cxnLst/>
              <a:rect l="l" t="t" r="r" b="b"/>
              <a:pathLst>
                <a:path w="11910" h="7656" extrusionOk="0">
                  <a:moveTo>
                    <a:pt x="5955" y="1418"/>
                  </a:moveTo>
                  <a:cubicBezTo>
                    <a:pt x="7278" y="1418"/>
                    <a:pt x="8381" y="2521"/>
                    <a:pt x="8381" y="3875"/>
                  </a:cubicBezTo>
                  <a:cubicBezTo>
                    <a:pt x="8381" y="5199"/>
                    <a:pt x="7278" y="6301"/>
                    <a:pt x="5955" y="6301"/>
                  </a:cubicBezTo>
                  <a:cubicBezTo>
                    <a:pt x="4600" y="6301"/>
                    <a:pt x="3497" y="5199"/>
                    <a:pt x="3497" y="3875"/>
                  </a:cubicBezTo>
                  <a:cubicBezTo>
                    <a:pt x="3497" y="2521"/>
                    <a:pt x="4600" y="1418"/>
                    <a:pt x="5955" y="1418"/>
                  </a:cubicBezTo>
                  <a:close/>
                  <a:moveTo>
                    <a:pt x="5955" y="0"/>
                  </a:moveTo>
                  <a:cubicBezTo>
                    <a:pt x="2710" y="0"/>
                    <a:pt x="189" y="3466"/>
                    <a:pt x="95" y="3623"/>
                  </a:cubicBezTo>
                  <a:cubicBezTo>
                    <a:pt x="0" y="3749"/>
                    <a:pt x="0" y="3907"/>
                    <a:pt x="95" y="4033"/>
                  </a:cubicBezTo>
                  <a:cubicBezTo>
                    <a:pt x="189" y="4190"/>
                    <a:pt x="2773" y="7656"/>
                    <a:pt x="5955" y="7656"/>
                  </a:cubicBezTo>
                  <a:cubicBezTo>
                    <a:pt x="9137" y="7656"/>
                    <a:pt x="11689" y="4190"/>
                    <a:pt x="11815" y="4033"/>
                  </a:cubicBezTo>
                  <a:cubicBezTo>
                    <a:pt x="11909" y="3907"/>
                    <a:pt x="11909" y="3749"/>
                    <a:pt x="11815" y="3623"/>
                  </a:cubicBezTo>
                  <a:cubicBezTo>
                    <a:pt x="11689" y="3466"/>
                    <a:pt x="9168" y="0"/>
                    <a:pt x="595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35" name="Google Shape;7635;p51"/>
          <p:cNvGrpSpPr/>
          <p:nvPr/>
        </p:nvGrpSpPr>
        <p:grpSpPr>
          <a:xfrm>
            <a:off x="1862735" y="3889640"/>
            <a:ext cx="334038" cy="323663"/>
            <a:chOff x="-27719400" y="3925600"/>
            <a:chExt cx="295400" cy="286225"/>
          </a:xfrm>
          <a:solidFill>
            <a:srgbClr val="171536"/>
          </a:solidFill>
        </p:grpSpPr>
        <p:sp>
          <p:nvSpPr>
            <p:cNvPr id="7636" name="Google Shape;7636;p51"/>
            <p:cNvSpPr/>
            <p:nvPr/>
          </p:nvSpPr>
          <p:spPr>
            <a:xfrm>
              <a:off x="-27596525" y="3925600"/>
              <a:ext cx="172525" cy="162575"/>
            </a:xfrm>
            <a:custGeom>
              <a:avLst/>
              <a:gdLst/>
              <a:ahLst/>
              <a:cxnLst/>
              <a:rect l="l" t="t" r="r" b="b"/>
              <a:pathLst>
                <a:path w="6901" h="6503" extrusionOk="0">
                  <a:moveTo>
                    <a:pt x="5042" y="0"/>
                  </a:moveTo>
                  <a:cubicBezTo>
                    <a:pt x="4425" y="0"/>
                    <a:pt x="3809" y="237"/>
                    <a:pt x="3340" y="705"/>
                  </a:cubicBezTo>
                  <a:lnTo>
                    <a:pt x="1765" y="2281"/>
                  </a:lnTo>
                  <a:cubicBezTo>
                    <a:pt x="1639" y="2407"/>
                    <a:pt x="1639" y="2627"/>
                    <a:pt x="1765" y="2785"/>
                  </a:cubicBezTo>
                  <a:cubicBezTo>
                    <a:pt x="1860" y="2879"/>
                    <a:pt x="1891" y="2942"/>
                    <a:pt x="1891" y="3037"/>
                  </a:cubicBezTo>
                  <a:cubicBezTo>
                    <a:pt x="1891" y="3100"/>
                    <a:pt x="1860" y="3226"/>
                    <a:pt x="1765" y="3257"/>
                  </a:cubicBezTo>
                  <a:lnTo>
                    <a:pt x="1229" y="3824"/>
                  </a:lnTo>
                  <a:cubicBezTo>
                    <a:pt x="1009" y="3856"/>
                    <a:pt x="820" y="3919"/>
                    <a:pt x="662" y="4045"/>
                  </a:cubicBezTo>
                  <a:lnTo>
                    <a:pt x="1" y="4643"/>
                  </a:lnTo>
                  <a:lnTo>
                    <a:pt x="1860" y="6502"/>
                  </a:lnTo>
                  <a:lnTo>
                    <a:pt x="2427" y="5809"/>
                  </a:lnTo>
                  <a:cubicBezTo>
                    <a:pt x="2553" y="5652"/>
                    <a:pt x="2647" y="5494"/>
                    <a:pt x="2679" y="5305"/>
                  </a:cubicBezTo>
                  <a:lnTo>
                    <a:pt x="6774" y="1209"/>
                  </a:lnTo>
                  <a:cubicBezTo>
                    <a:pt x="6900" y="1083"/>
                    <a:pt x="6900" y="863"/>
                    <a:pt x="6774" y="737"/>
                  </a:cubicBezTo>
                  <a:cubicBezTo>
                    <a:pt x="6298" y="245"/>
                    <a:pt x="5669" y="0"/>
                    <a:pt x="504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7" name="Google Shape;7637;p51"/>
            <p:cNvSpPr/>
            <p:nvPr/>
          </p:nvSpPr>
          <p:spPr>
            <a:xfrm>
              <a:off x="-27719400" y="4054275"/>
              <a:ext cx="157550" cy="157550"/>
            </a:xfrm>
            <a:custGeom>
              <a:avLst/>
              <a:gdLst/>
              <a:ahLst/>
              <a:cxnLst/>
              <a:rect l="l" t="t" r="r" b="b"/>
              <a:pathLst>
                <a:path w="6302" h="6302" extrusionOk="0">
                  <a:moveTo>
                    <a:pt x="4412" y="1"/>
                  </a:moveTo>
                  <a:lnTo>
                    <a:pt x="537" y="3466"/>
                  </a:lnTo>
                  <a:cubicBezTo>
                    <a:pt x="190" y="3781"/>
                    <a:pt x="1" y="4222"/>
                    <a:pt x="1" y="4695"/>
                  </a:cubicBezTo>
                  <a:cubicBezTo>
                    <a:pt x="1" y="5136"/>
                    <a:pt x="158" y="5545"/>
                    <a:pt x="474" y="5829"/>
                  </a:cubicBezTo>
                  <a:cubicBezTo>
                    <a:pt x="789" y="6144"/>
                    <a:pt x="1167" y="6302"/>
                    <a:pt x="1608" y="6302"/>
                  </a:cubicBezTo>
                  <a:lnTo>
                    <a:pt x="1639" y="6302"/>
                  </a:lnTo>
                  <a:cubicBezTo>
                    <a:pt x="1954" y="6302"/>
                    <a:pt x="2269" y="6175"/>
                    <a:pt x="2553" y="5986"/>
                  </a:cubicBezTo>
                  <a:lnTo>
                    <a:pt x="1482" y="4915"/>
                  </a:lnTo>
                  <a:cubicBezTo>
                    <a:pt x="1356" y="4789"/>
                    <a:pt x="1356" y="4569"/>
                    <a:pt x="1482" y="4443"/>
                  </a:cubicBezTo>
                  <a:cubicBezTo>
                    <a:pt x="1545" y="4395"/>
                    <a:pt x="1631" y="4372"/>
                    <a:pt x="1718" y="4372"/>
                  </a:cubicBezTo>
                  <a:cubicBezTo>
                    <a:pt x="1805" y="4372"/>
                    <a:pt x="1891" y="4395"/>
                    <a:pt x="1954" y="4443"/>
                  </a:cubicBezTo>
                  <a:lnTo>
                    <a:pt x="3025" y="5514"/>
                  </a:lnTo>
                  <a:lnTo>
                    <a:pt x="3498" y="5010"/>
                  </a:lnTo>
                  <a:lnTo>
                    <a:pt x="2521" y="4002"/>
                  </a:lnTo>
                  <a:cubicBezTo>
                    <a:pt x="2395" y="3907"/>
                    <a:pt x="2395" y="3655"/>
                    <a:pt x="2521" y="3561"/>
                  </a:cubicBezTo>
                  <a:cubicBezTo>
                    <a:pt x="2569" y="3498"/>
                    <a:pt x="2655" y="3466"/>
                    <a:pt x="2746" y="3466"/>
                  </a:cubicBezTo>
                  <a:cubicBezTo>
                    <a:pt x="2836" y="3466"/>
                    <a:pt x="2931" y="3498"/>
                    <a:pt x="2994" y="3561"/>
                  </a:cubicBezTo>
                  <a:lnTo>
                    <a:pt x="3939" y="4474"/>
                  </a:lnTo>
                  <a:lnTo>
                    <a:pt x="4412" y="3970"/>
                  </a:lnTo>
                  <a:lnTo>
                    <a:pt x="3530" y="3120"/>
                  </a:lnTo>
                  <a:cubicBezTo>
                    <a:pt x="3403" y="2994"/>
                    <a:pt x="3403" y="2773"/>
                    <a:pt x="3530" y="2647"/>
                  </a:cubicBezTo>
                  <a:cubicBezTo>
                    <a:pt x="3593" y="2584"/>
                    <a:pt x="3679" y="2552"/>
                    <a:pt x="3766" y="2552"/>
                  </a:cubicBezTo>
                  <a:cubicBezTo>
                    <a:pt x="3852" y="2552"/>
                    <a:pt x="3939" y="2584"/>
                    <a:pt x="4002" y="2647"/>
                  </a:cubicBezTo>
                  <a:lnTo>
                    <a:pt x="4884" y="3498"/>
                  </a:lnTo>
                  <a:lnTo>
                    <a:pt x="5357" y="2994"/>
                  </a:lnTo>
                  <a:lnTo>
                    <a:pt x="4601" y="2237"/>
                  </a:lnTo>
                  <a:cubicBezTo>
                    <a:pt x="4475" y="2111"/>
                    <a:pt x="4475" y="1891"/>
                    <a:pt x="4601" y="1765"/>
                  </a:cubicBezTo>
                  <a:cubicBezTo>
                    <a:pt x="4671" y="1624"/>
                    <a:pt x="4771" y="1562"/>
                    <a:pt x="4867" y="1562"/>
                  </a:cubicBezTo>
                  <a:cubicBezTo>
                    <a:pt x="4944" y="1562"/>
                    <a:pt x="5018" y="1601"/>
                    <a:pt x="5073" y="1670"/>
                  </a:cubicBezTo>
                  <a:lnTo>
                    <a:pt x="5829" y="2395"/>
                  </a:lnTo>
                  <a:lnTo>
                    <a:pt x="6302" y="1891"/>
                  </a:lnTo>
                  <a:lnTo>
                    <a:pt x="4412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38" name="Google Shape;7638;p51"/>
          <p:cNvGrpSpPr/>
          <p:nvPr/>
        </p:nvGrpSpPr>
        <p:grpSpPr>
          <a:xfrm>
            <a:off x="3971200" y="3036904"/>
            <a:ext cx="335791" cy="335791"/>
            <a:chOff x="-25834600" y="3176875"/>
            <a:chExt cx="296950" cy="296950"/>
          </a:xfrm>
          <a:solidFill>
            <a:srgbClr val="171536"/>
          </a:solidFill>
        </p:grpSpPr>
        <p:sp>
          <p:nvSpPr>
            <p:cNvPr id="7639" name="Google Shape;7639;p51"/>
            <p:cNvSpPr/>
            <p:nvPr/>
          </p:nvSpPr>
          <p:spPr>
            <a:xfrm>
              <a:off x="-25625875" y="3316275"/>
              <a:ext cx="69325" cy="85875"/>
            </a:xfrm>
            <a:custGeom>
              <a:avLst/>
              <a:gdLst/>
              <a:ahLst/>
              <a:cxnLst/>
              <a:rect l="l" t="t" r="r" b="b"/>
              <a:pathLst>
                <a:path w="2773" h="3435" extrusionOk="0">
                  <a:moveTo>
                    <a:pt x="0" y="1"/>
                  </a:moveTo>
                  <a:lnTo>
                    <a:pt x="0" y="3435"/>
                  </a:lnTo>
                  <a:lnTo>
                    <a:pt x="2773" y="3435"/>
                  </a:lnTo>
                  <a:lnTo>
                    <a:pt x="2773" y="2741"/>
                  </a:lnTo>
                  <a:lnTo>
                    <a:pt x="1040" y="2741"/>
                  </a:lnTo>
                  <a:cubicBezTo>
                    <a:pt x="851" y="2741"/>
                    <a:pt x="693" y="2584"/>
                    <a:pt x="693" y="2395"/>
                  </a:cubicBezTo>
                  <a:cubicBezTo>
                    <a:pt x="693" y="2206"/>
                    <a:pt x="851" y="2048"/>
                    <a:pt x="1040" y="2048"/>
                  </a:cubicBezTo>
                  <a:lnTo>
                    <a:pt x="2773" y="2048"/>
                  </a:lnTo>
                  <a:lnTo>
                    <a:pt x="2773" y="1324"/>
                  </a:lnTo>
                  <a:lnTo>
                    <a:pt x="1040" y="1324"/>
                  </a:lnTo>
                  <a:cubicBezTo>
                    <a:pt x="851" y="1324"/>
                    <a:pt x="693" y="1166"/>
                    <a:pt x="693" y="977"/>
                  </a:cubicBezTo>
                  <a:cubicBezTo>
                    <a:pt x="693" y="851"/>
                    <a:pt x="851" y="694"/>
                    <a:pt x="1040" y="694"/>
                  </a:cubicBezTo>
                  <a:lnTo>
                    <a:pt x="2773" y="694"/>
                  </a:lnTo>
                  <a:lnTo>
                    <a:pt x="2773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0" name="Google Shape;7640;p51"/>
            <p:cNvSpPr/>
            <p:nvPr/>
          </p:nvSpPr>
          <p:spPr>
            <a:xfrm>
              <a:off x="-25729075" y="3176875"/>
              <a:ext cx="191425" cy="296950"/>
            </a:xfrm>
            <a:custGeom>
              <a:avLst/>
              <a:gdLst/>
              <a:ahLst/>
              <a:cxnLst/>
              <a:rect l="l" t="t" r="r" b="b"/>
              <a:pathLst>
                <a:path w="7657" h="11878" extrusionOk="0">
                  <a:moveTo>
                    <a:pt x="2049" y="693"/>
                  </a:moveTo>
                  <a:lnTo>
                    <a:pt x="2049" y="2773"/>
                  </a:lnTo>
                  <a:lnTo>
                    <a:pt x="1356" y="2773"/>
                  </a:lnTo>
                  <a:lnTo>
                    <a:pt x="1356" y="693"/>
                  </a:lnTo>
                  <a:close/>
                  <a:moveTo>
                    <a:pt x="3435" y="693"/>
                  </a:moveTo>
                  <a:lnTo>
                    <a:pt x="3435" y="2773"/>
                  </a:lnTo>
                  <a:lnTo>
                    <a:pt x="2710" y="2773"/>
                  </a:lnTo>
                  <a:lnTo>
                    <a:pt x="2710" y="693"/>
                  </a:lnTo>
                  <a:close/>
                  <a:moveTo>
                    <a:pt x="4821" y="693"/>
                  </a:moveTo>
                  <a:lnTo>
                    <a:pt x="4821" y="2773"/>
                  </a:lnTo>
                  <a:lnTo>
                    <a:pt x="4097" y="2773"/>
                  </a:lnTo>
                  <a:lnTo>
                    <a:pt x="4097" y="693"/>
                  </a:lnTo>
                  <a:close/>
                  <a:moveTo>
                    <a:pt x="6176" y="693"/>
                  </a:moveTo>
                  <a:lnTo>
                    <a:pt x="6176" y="2773"/>
                  </a:lnTo>
                  <a:lnTo>
                    <a:pt x="5483" y="2773"/>
                  </a:lnTo>
                  <a:lnTo>
                    <a:pt x="5483" y="693"/>
                  </a:lnTo>
                  <a:close/>
                  <a:moveTo>
                    <a:pt x="1041" y="0"/>
                  </a:moveTo>
                  <a:cubicBezTo>
                    <a:pt x="442" y="0"/>
                    <a:pt x="1" y="473"/>
                    <a:pt x="1" y="1040"/>
                  </a:cubicBezTo>
                  <a:lnTo>
                    <a:pt x="1" y="3119"/>
                  </a:lnTo>
                  <a:cubicBezTo>
                    <a:pt x="1" y="3308"/>
                    <a:pt x="158" y="3466"/>
                    <a:pt x="379" y="3466"/>
                  </a:cubicBezTo>
                  <a:lnTo>
                    <a:pt x="726" y="3466"/>
                  </a:lnTo>
                  <a:lnTo>
                    <a:pt x="726" y="4883"/>
                  </a:lnTo>
                  <a:lnTo>
                    <a:pt x="2458" y="4883"/>
                  </a:lnTo>
                  <a:cubicBezTo>
                    <a:pt x="2647" y="4883"/>
                    <a:pt x="2805" y="5041"/>
                    <a:pt x="2805" y="5262"/>
                  </a:cubicBezTo>
                  <a:lnTo>
                    <a:pt x="2805" y="9420"/>
                  </a:lnTo>
                  <a:cubicBezTo>
                    <a:pt x="2805" y="9609"/>
                    <a:pt x="2647" y="9767"/>
                    <a:pt x="2458" y="9767"/>
                  </a:cubicBezTo>
                  <a:lnTo>
                    <a:pt x="2112" y="9767"/>
                  </a:lnTo>
                  <a:cubicBezTo>
                    <a:pt x="2112" y="10523"/>
                    <a:pt x="1797" y="11247"/>
                    <a:pt x="1261" y="11751"/>
                  </a:cubicBezTo>
                  <a:cubicBezTo>
                    <a:pt x="1419" y="11815"/>
                    <a:pt x="1576" y="11878"/>
                    <a:pt x="1734" y="11878"/>
                  </a:cubicBezTo>
                  <a:lnTo>
                    <a:pt x="5924" y="11878"/>
                  </a:lnTo>
                  <a:cubicBezTo>
                    <a:pt x="6522" y="11878"/>
                    <a:pt x="6932" y="11405"/>
                    <a:pt x="6932" y="10838"/>
                  </a:cubicBezTo>
                  <a:lnTo>
                    <a:pt x="6932" y="9798"/>
                  </a:lnTo>
                  <a:lnTo>
                    <a:pt x="3813" y="9798"/>
                  </a:lnTo>
                  <a:cubicBezTo>
                    <a:pt x="3624" y="9798"/>
                    <a:pt x="3467" y="9672"/>
                    <a:pt x="3467" y="9452"/>
                  </a:cubicBezTo>
                  <a:lnTo>
                    <a:pt x="3467" y="5293"/>
                  </a:lnTo>
                  <a:cubicBezTo>
                    <a:pt x="3467" y="5104"/>
                    <a:pt x="3624" y="4946"/>
                    <a:pt x="3813" y="4946"/>
                  </a:cubicBezTo>
                  <a:lnTo>
                    <a:pt x="6932" y="4946"/>
                  </a:lnTo>
                  <a:lnTo>
                    <a:pt x="6932" y="3529"/>
                  </a:lnTo>
                  <a:lnTo>
                    <a:pt x="7310" y="3529"/>
                  </a:lnTo>
                  <a:cubicBezTo>
                    <a:pt x="7499" y="3529"/>
                    <a:pt x="7657" y="3371"/>
                    <a:pt x="7657" y="3151"/>
                  </a:cubicBezTo>
                  <a:lnTo>
                    <a:pt x="7657" y="1040"/>
                  </a:lnTo>
                  <a:lnTo>
                    <a:pt x="7625" y="1040"/>
                  </a:lnTo>
                  <a:cubicBezTo>
                    <a:pt x="7625" y="441"/>
                    <a:pt x="7153" y="0"/>
                    <a:pt x="658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1" name="Google Shape;7641;p51"/>
            <p:cNvSpPr/>
            <p:nvPr/>
          </p:nvSpPr>
          <p:spPr>
            <a:xfrm>
              <a:off x="-25834600" y="3350150"/>
              <a:ext cx="69325" cy="96100"/>
            </a:xfrm>
            <a:custGeom>
              <a:avLst/>
              <a:gdLst/>
              <a:ahLst/>
              <a:cxnLst/>
              <a:rect l="l" t="t" r="r" b="b"/>
              <a:pathLst>
                <a:path w="2773" h="3844" extrusionOk="0">
                  <a:moveTo>
                    <a:pt x="2143" y="0"/>
                  </a:moveTo>
                  <a:cubicBezTo>
                    <a:pt x="1008" y="0"/>
                    <a:pt x="63" y="945"/>
                    <a:pt x="63" y="2080"/>
                  </a:cubicBezTo>
                  <a:cubicBezTo>
                    <a:pt x="0" y="2804"/>
                    <a:pt x="378" y="3434"/>
                    <a:pt x="914" y="3844"/>
                  </a:cubicBezTo>
                  <a:cubicBezTo>
                    <a:pt x="788" y="3529"/>
                    <a:pt x="725" y="3151"/>
                    <a:pt x="725" y="2804"/>
                  </a:cubicBezTo>
                  <a:cubicBezTo>
                    <a:pt x="725" y="1544"/>
                    <a:pt x="1576" y="473"/>
                    <a:pt x="2773" y="126"/>
                  </a:cubicBezTo>
                  <a:cubicBezTo>
                    <a:pt x="2584" y="63"/>
                    <a:pt x="2332" y="0"/>
                    <a:pt x="214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2" name="Google Shape;7642;p51"/>
            <p:cNvSpPr/>
            <p:nvPr/>
          </p:nvSpPr>
          <p:spPr>
            <a:xfrm>
              <a:off x="-25799950" y="3368250"/>
              <a:ext cx="104775" cy="104000"/>
            </a:xfrm>
            <a:custGeom>
              <a:avLst/>
              <a:gdLst/>
              <a:ahLst/>
              <a:cxnLst/>
              <a:rect l="l" t="t" r="r" b="b"/>
              <a:pathLst>
                <a:path w="4191" h="4160" extrusionOk="0">
                  <a:moveTo>
                    <a:pt x="2080" y="694"/>
                  </a:moveTo>
                  <a:cubicBezTo>
                    <a:pt x="2836" y="694"/>
                    <a:pt x="3466" y="1324"/>
                    <a:pt x="3466" y="2080"/>
                  </a:cubicBezTo>
                  <a:cubicBezTo>
                    <a:pt x="3466" y="2364"/>
                    <a:pt x="3403" y="2584"/>
                    <a:pt x="3246" y="2836"/>
                  </a:cubicBezTo>
                  <a:lnTo>
                    <a:pt x="1292" y="915"/>
                  </a:lnTo>
                  <a:cubicBezTo>
                    <a:pt x="1576" y="788"/>
                    <a:pt x="1828" y="694"/>
                    <a:pt x="2080" y="694"/>
                  </a:cubicBezTo>
                  <a:close/>
                  <a:moveTo>
                    <a:pt x="2111" y="1"/>
                  </a:moveTo>
                  <a:cubicBezTo>
                    <a:pt x="946" y="1"/>
                    <a:pt x="1" y="946"/>
                    <a:pt x="1" y="2080"/>
                  </a:cubicBezTo>
                  <a:cubicBezTo>
                    <a:pt x="1" y="3214"/>
                    <a:pt x="946" y="4160"/>
                    <a:pt x="2111" y="4160"/>
                  </a:cubicBezTo>
                  <a:cubicBezTo>
                    <a:pt x="3246" y="4160"/>
                    <a:pt x="4191" y="3214"/>
                    <a:pt x="4191" y="2080"/>
                  </a:cubicBezTo>
                  <a:cubicBezTo>
                    <a:pt x="4191" y="946"/>
                    <a:pt x="3246" y="1"/>
                    <a:pt x="211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3" name="Google Shape;7643;p51"/>
            <p:cNvSpPr/>
            <p:nvPr/>
          </p:nvSpPr>
          <p:spPr>
            <a:xfrm>
              <a:off x="-25712525" y="3317075"/>
              <a:ext cx="34675" cy="86650"/>
            </a:xfrm>
            <a:custGeom>
              <a:avLst/>
              <a:gdLst/>
              <a:ahLst/>
              <a:cxnLst/>
              <a:rect l="l" t="t" r="r" b="b"/>
              <a:pathLst>
                <a:path w="1387" h="3466" extrusionOk="0">
                  <a:moveTo>
                    <a:pt x="1" y="0"/>
                  </a:moveTo>
                  <a:lnTo>
                    <a:pt x="1" y="1764"/>
                  </a:lnTo>
                  <a:cubicBezTo>
                    <a:pt x="631" y="2111"/>
                    <a:pt x="1072" y="2709"/>
                    <a:pt x="1261" y="3466"/>
                  </a:cubicBezTo>
                  <a:lnTo>
                    <a:pt x="1387" y="3466"/>
                  </a:lnTo>
                  <a:lnTo>
                    <a:pt x="1387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44" name="Google Shape;7644;p51"/>
          <p:cNvGrpSpPr/>
          <p:nvPr/>
        </p:nvGrpSpPr>
        <p:grpSpPr>
          <a:xfrm>
            <a:off x="3971200" y="3460064"/>
            <a:ext cx="335791" cy="314419"/>
            <a:chOff x="-25834600" y="3564375"/>
            <a:chExt cx="296950" cy="278050"/>
          </a:xfrm>
          <a:solidFill>
            <a:srgbClr val="171536"/>
          </a:solidFill>
        </p:grpSpPr>
        <p:sp>
          <p:nvSpPr>
            <p:cNvPr id="7645" name="Google Shape;7645;p51"/>
            <p:cNvSpPr/>
            <p:nvPr/>
          </p:nvSpPr>
          <p:spPr>
            <a:xfrm>
              <a:off x="-25694400" y="3703775"/>
              <a:ext cx="17350" cy="17375"/>
            </a:xfrm>
            <a:custGeom>
              <a:avLst/>
              <a:gdLst/>
              <a:ahLst/>
              <a:cxnLst/>
              <a:rect l="l" t="t" r="r" b="b"/>
              <a:pathLst>
                <a:path w="694" h="695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7"/>
                    <a:pt x="158" y="694"/>
                    <a:pt x="347" y="694"/>
                  </a:cubicBezTo>
                  <a:cubicBezTo>
                    <a:pt x="536" y="694"/>
                    <a:pt x="693" y="537"/>
                    <a:pt x="693" y="347"/>
                  </a:cubicBezTo>
                  <a:cubicBezTo>
                    <a:pt x="693" y="158"/>
                    <a:pt x="504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6" name="Google Shape;7646;p51"/>
            <p:cNvSpPr/>
            <p:nvPr/>
          </p:nvSpPr>
          <p:spPr>
            <a:xfrm>
              <a:off x="-25591225" y="3703775"/>
              <a:ext cx="53575" cy="18150"/>
            </a:xfrm>
            <a:custGeom>
              <a:avLst/>
              <a:gdLst/>
              <a:ahLst/>
              <a:cxnLst/>
              <a:rect l="l" t="t" r="r" b="b"/>
              <a:pathLst>
                <a:path w="2143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7"/>
                    <a:pt x="158" y="726"/>
                    <a:pt x="347" y="726"/>
                  </a:cubicBezTo>
                  <a:lnTo>
                    <a:pt x="1765" y="726"/>
                  </a:lnTo>
                  <a:cubicBezTo>
                    <a:pt x="1985" y="726"/>
                    <a:pt x="2143" y="568"/>
                    <a:pt x="2143" y="347"/>
                  </a:cubicBezTo>
                  <a:cubicBezTo>
                    <a:pt x="2143" y="158"/>
                    <a:pt x="1985" y="1"/>
                    <a:pt x="17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7" name="Google Shape;7647;p51"/>
            <p:cNvSpPr/>
            <p:nvPr/>
          </p:nvSpPr>
          <p:spPr>
            <a:xfrm>
              <a:off x="-25834600" y="3703775"/>
              <a:ext cx="53575" cy="18150"/>
            </a:xfrm>
            <a:custGeom>
              <a:avLst/>
              <a:gdLst/>
              <a:ahLst/>
              <a:cxnLst/>
              <a:rect l="l" t="t" r="r" b="b"/>
              <a:pathLst>
                <a:path w="2143" h="726" extrusionOk="0">
                  <a:moveTo>
                    <a:pt x="378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68"/>
                    <a:pt x="158" y="726"/>
                    <a:pt x="378" y="726"/>
                  </a:cubicBezTo>
                  <a:lnTo>
                    <a:pt x="1796" y="726"/>
                  </a:lnTo>
                  <a:cubicBezTo>
                    <a:pt x="1985" y="726"/>
                    <a:pt x="2143" y="568"/>
                    <a:pt x="2143" y="347"/>
                  </a:cubicBezTo>
                  <a:cubicBezTo>
                    <a:pt x="2143" y="158"/>
                    <a:pt x="1985" y="1"/>
                    <a:pt x="179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8" name="Google Shape;7648;p51"/>
            <p:cNvSpPr/>
            <p:nvPr/>
          </p:nvSpPr>
          <p:spPr>
            <a:xfrm>
              <a:off x="-25695200" y="3564375"/>
              <a:ext cx="17350" cy="52800"/>
            </a:xfrm>
            <a:custGeom>
              <a:avLst/>
              <a:gdLst/>
              <a:ahLst/>
              <a:cxnLst/>
              <a:rect l="l" t="t" r="r" b="b"/>
              <a:pathLst>
                <a:path w="694" h="2112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1765"/>
                  </a:lnTo>
                  <a:cubicBezTo>
                    <a:pt x="1" y="1954"/>
                    <a:pt x="158" y="2111"/>
                    <a:pt x="347" y="2111"/>
                  </a:cubicBezTo>
                  <a:cubicBezTo>
                    <a:pt x="536" y="2111"/>
                    <a:pt x="694" y="1954"/>
                    <a:pt x="694" y="1765"/>
                  </a:cubicBezTo>
                  <a:lnTo>
                    <a:pt x="694" y="347"/>
                  </a:ln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9" name="Google Shape;7649;p51"/>
            <p:cNvSpPr/>
            <p:nvPr/>
          </p:nvSpPr>
          <p:spPr>
            <a:xfrm>
              <a:off x="-25792850" y="3606125"/>
              <a:ext cx="42550" cy="40975"/>
            </a:xfrm>
            <a:custGeom>
              <a:avLst/>
              <a:gdLst/>
              <a:ahLst/>
              <a:cxnLst/>
              <a:rect l="l" t="t" r="r" b="b"/>
              <a:pathLst>
                <a:path w="1702" h="1639" extrusionOk="0">
                  <a:moveTo>
                    <a:pt x="351" y="0"/>
                  </a:moveTo>
                  <a:cubicBezTo>
                    <a:pt x="260" y="0"/>
                    <a:pt x="173" y="32"/>
                    <a:pt x="126" y="95"/>
                  </a:cubicBezTo>
                  <a:cubicBezTo>
                    <a:pt x="0" y="221"/>
                    <a:pt x="0" y="441"/>
                    <a:pt x="126" y="567"/>
                  </a:cubicBezTo>
                  <a:lnTo>
                    <a:pt x="1103" y="1544"/>
                  </a:lnTo>
                  <a:cubicBezTo>
                    <a:pt x="1166" y="1607"/>
                    <a:pt x="1252" y="1639"/>
                    <a:pt x="1339" y="1639"/>
                  </a:cubicBezTo>
                  <a:cubicBezTo>
                    <a:pt x="1426" y="1639"/>
                    <a:pt x="1512" y="1607"/>
                    <a:pt x="1575" y="1544"/>
                  </a:cubicBezTo>
                  <a:cubicBezTo>
                    <a:pt x="1701" y="1418"/>
                    <a:pt x="1701" y="1198"/>
                    <a:pt x="1575" y="1071"/>
                  </a:cubicBezTo>
                  <a:lnTo>
                    <a:pt x="599" y="95"/>
                  </a:lnTo>
                  <a:cubicBezTo>
                    <a:pt x="536" y="32"/>
                    <a:pt x="441" y="0"/>
                    <a:pt x="35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0" name="Google Shape;7650;p51"/>
            <p:cNvSpPr/>
            <p:nvPr/>
          </p:nvSpPr>
          <p:spPr>
            <a:xfrm>
              <a:off x="-25621950" y="3606125"/>
              <a:ext cx="43350" cy="40975"/>
            </a:xfrm>
            <a:custGeom>
              <a:avLst/>
              <a:gdLst/>
              <a:ahLst/>
              <a:cxnLst/>
              <a:rect l="l" t="t" r="r" b="b"/>
              <a:pathLst>
                <a:path w="1734" h="1639" extrusionOk="0">
                  <a:moveTo>
                    <a:pt x="1351" y="0"/>
                  </a:moveTo>
                  <a:cubicBezTo>
                    <a:pt x="1261" y="0"/>
                    <a:pt x="1166" y="32"/>
                    <a:pt x="1103" y="95"/>
                  </a:cubicBezTo>
                  <a:lnTo>
                    <a:pt x="127" y="1071"/>
                  </a:lnTo>
                  <a:cubicBezTo>
                    <a:pt x="1" y="1198"/>
                    <a:pt x="1" y="1418"/>
                    <a:pt x="127" y="1544"/>
                  </a:cubicBezTo>
                  <a:cubicBezTo>
                    <a:pt x="190" y="1607"/>
                    <a:pt x="284" y="1639"/>
                    <a:pt x="375" y="1639"/>
                  </a:cubicBezTo>
                  <a:cubicBezTo>
                    <a:pt x="465" y="1639"/>
                    <a:pt x="552" y="1607"/>
                    <a:pt x="599" y="1544"/>
                  </a:cubicBezTo>
                  <a:lnTo>
                    <a:pt x="1576" y="567"/>
                  </a:lnTo>
                  <a:cubicBezTo>
                    <a:pt x="1733" y="441"/>
                    <a:pt x="1733" y="221"/>
                    <a:pt x="1576" y="95"/>
                  </a:cubicBezTo>
                  <a:cubicBezTo>
                    <a:pt x="1529" y="32"/>
                    <a:pt x="1442" y="0"/>
                    <a:pt x="135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1" name="Google Shape;7651;p51"/>
            <p:cNvSpPr/>
            <p:nvPr/>
          </p:nvSpPr>
          <p:spPr>
            <a:xfrm>
              <a:off x="-25783400" y="3806975"/>
              <a:ext cx="192200" cy="35450"/>
            </a:xfrm>
            <a:custGeom>
              <a:avLst/>
              <a:gdLst/>
              <a:ahLst/>
              <a:cxnLst/>
              <a:rect l="l" t="t" r="r" b="b"/>
              <a:pathLst>
                <a:path w="7688" h="1418" extrusionOk="0">
                  <a:moveTo>
                    <a:pt x="725" y="0"/>
                  </a:moveTo>
                  <a:cubicBezTo>
                    <a:pt x="315" y="0"/>
                    <a:pt x="0" y="315"/>
                    <a:pt x="0" y="725"/>
                  </a:cubicBezTo>
                  <a:lnTo>
                    <a:pt x="0" y="1071"/>
                  </a:lnTo>
                  <a:cubicBezTo>
                    <a:pt x="0" y="1260"/>
                    <a:pt x="158" y="1418"/>
                    <a:pt x="378" y="1418"/>
                  </a:cubicBezTo>
                  <a:lnTo>
                    <a:pt x="7309" y="1418"/>
                  </a:lnTo>
                  <a:cubicBezTo>
                    <a:pt x="7530" y="1418"/>
                    <a:pt x="7687" y="1260"/>
                    <a:pt x="7687" y="1071"/>
                  </a:cubicBezTo>
                  <a:lnTo>
                    <a:pt x="7687" y="725"/>
                  </a:lnTo>
                  <a:cubicBezTo>
                    <a:pt x="7687" y="315"/>
                    <a:pt x="7372" y="0"/>
                    <a:pt x="699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2" name="Google Shape;7652;p51"/>
            <p:cNvSpPr/>
            <p:nvPr/>
          </p:nvSpPr>
          <p:spPr>
            <a:xfrm>
              <a:off x="-25764500" y="3635275"/>
              <a:ext cx="153600" cy="155175"/>
            </a:xfrm>
            <a:custGeom>
              <a:avLst/>
              <a:gdLst/>
              <a:ahLst/>
              <a:cxnLst/>
              <a:rect l="l" t="t" r="r" b="b"/>
              <a:pathLst>
                <a:path w="6144" h="6207" extrusionOk="0">
                  <a:moveTo>
                    <a:pt x="3025" y="0"/>
                  </a:moveTo>
                  <a:cubicBezTo>
                    <a:pt x="1355" y="0"/>
                    <a:pt x="0" y="1355"/>
                    <a:pt x="0" y="3087"/>
                  </a:cubicBezTo>
                  <a:lnTo>
                    <a:pt x="0" y="6206"/>
                  </a:lnTo>
                  <a:lnTo>
                    <a:pt x="2773" y="6206"/>
                  </a:lnTo>
                  <a:lnTo>
                    <a:pt x="2773" y="4064"/>
                  </a:lnTo>
                  <a:cubicBezTo>
                    <a:pt x="2363" y="3938"/>
                    <a:pt x="2048" y="3560"/>
                    <a:pt x="2048" y="3087"/>
                  </a:cubicBezTo>
                  <a:cubicBezTo>
                    <a:pt x="2048" y="2489"/>
                    <a:pt x="2521" y="2079"/>
                    <a:pt x="3088" y="2079"/>
                  </a:cubicBezTo>
                  <a:cubicBezTo>
                    <a:pt x="3655" y="2079"/>
                    <a:pt x="4096" y="2552"/>
                    <a:pt x="4096" y="3087"/>
                  </a:cubicBezTo>
                  <a:cubicBezTo>
                    <a:pt x="4096" y="3529"/>
                    <a:pt x="3812" y="3938"/>
                    <a:pt x="3403" y="4064"/>
                  </a:cubicBezTo>
                  <a:lnTo>
                    <a:pt x="3403" y="6206"/>
                  </a:lnTo>
                  <a:lnTo>
                    <a:pt x="6144" y="6206"/>
                  </a:lnTo>
                  <a:lnTo>
                    <a:pt x="6144" y="3087"/>
                  </a:lnTo>
                  <a:cubicBezTo>
                    <a:pt x="6144" y="1355"/>
                    <a:pt x="4726" y="0"/>
                    <a:pt x="30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53" name="Google Shape;7653;p51"/>
          <p:cNvGrpSpPr/>
          <p:nvPr/>
        </p:nvGrpSpPr>
        <p:grpSpPr>
          <a:xfrm>
            <a:off x="3969419" y="3884127"/>
            <a:ext cx="339353" cy="334689"/>
            <a:chOff x="-25834600" y="3915850"/>
            <a:chExt cx="300100" cy="295975"/>
          </a:xfrm>
          <a:solidFill>
            <a:srgbClr val="171536"/>
          </a:solidFill>
        </p:grpSpPr>
        <p:sp>
          <p:nvSpPr>
            <p:cNvPr id="7654" name="Google Shape;7654;p51"/>
            <p:cNvSpPr/>
            <p:nvPr/>
          </p:nvSpPr>
          <p:spPr>
            <a:xfrm>
              <a:off x="-25677875" y="3915850"/>
              <a:ext cx="143375" cy="137675"/>
            </a:xfrm>
            <a:custGeom>
              <a:avLst/>
              <a:gdLst/>
              <a:ahLst/>
              <a:cxnLst/>
              <a:rect l="l" t="t" r="r" b="b"/>
              <a:pathLst>
                <a:path w="5735" h="5507" extrusionOk="0">
                  <a:moveTo>
                    <a:pt x="1123" y="1"/>
                  </a:moveTo>
                  <a:cubicBezTo>
                    <a:pt x="859" y="1"/>
                    <a:pt x="599" y="103"/>
                    <a:pt x="410" y="308"/>
                  </a:cubicBezTo>
                  <a:cubicBezTo>
                    <a:pt x="1" y="686"/>
                    <a:pt x="1" y="1379"/>
                    <a:pt x="410" y="1757"/>
                  </a:cubicBezTo>
                  <a:lnTo>
                    <a:pt x="3813" y="5191"/>
                  </a:lnTo>
                  <a:cubicBezTo>
                    <a:pt x="4033" y="5380"/>
                    <a:pt x="4285" y="5506"/>
                    <a:pt x="4569" y="5506"/>
                  </a:cubicBezTo>
                  <a:cubicBezTo>
                    <a:pt x="4853" y="5506"/>
                    <a:pt x="5136" y="5380"/>
                    <a:pt x="5325" y="5191"/>
                  </a:cubicBezTo>
                  <a:cubicBezTo>
                    <a:pt x="5735" y="4781"/>
                    <a:pt x="5735" y="4120"/>
                    <a:pt x="5325" y="3742"/>
                  </a:cubicBezTo>
                  <a:lnTo>
                    <a:pt x="1860" y="308"/>
                  </a:lnTo>
                  <a:cubicBezTo>
                    <a:pt x="1655" y="103"/>
                    <a:pt x="1387" y="1"/>
                    <a:pt x="112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5" name="Google Shape;7655;p51"/>
            <p:cNvSpPr/>
            <p:nvPr/>
          </p:nvSpPr>
          <p:spPr>
            <a:xfrm>
              <a:off x="-25834600" y="4167700"/>
              <a:ext cx="43350" cy="44125"/>
            </a:xfrm>
            <a:custGeom>
              <a:avLst/>
              <a:gdLst/>
              <a:ahLst/>
              <a:cxnLst/>
              <a:rect l="l" t="t" r="r" b="b"/>
              <a:pathLst>
                <a:path w="1734" h="1765" extrusionOk="0">
                  <a:moveTo>
                    <a:pt x="756" y="0"/>
                  </a:moveTo>
                  <a:lnTo>
                    <a:pt x="221" y="630"/>
                  </a:lnTo>
                  <a:cubicBezTo>
                    <a:pt x="95" y="756"/>
                    <a:pt x="0" y="945"/>
                    <a:pt x="0" y="1103"/>
                  </a:cubicBezTo>
                  <a:cubicBezTo>
                    <a:pt x="0" y="1292"/>
                    <a:pt x="95" y="1449"/>
                    <a:pt x="221" y="1575"/>
                  </a:cubicBezTo>
                  <a:cubicBezTo>
                    <a:pt x="347" y="1702"/>
                    <a:pt x="536" y="1765"/>
                    <a:pt x="693" y="1765"/>
                  </a:cubicBezTo>
                  <a:cubicBezTo>
                    <a:pt x="882" y="1765"/>
                    <a:pt x="1040" y="1702"/>
                    <a:pt x="1166" y="1575"/>
                  </a:cubicBezTo>
                  <a:lnTo>
                    <a:pt x="1733" y="977"/>
                  </a:lnTo>
                  <a:lnTo>
                    <a:pt x="756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6" name="Google Shape;7656;p51"/>
            <p:cNvSpPr/>
            <p:nvPr/>
          </p:nvSpPr>
          <p:spPr>
            <a:xfrm>
              <a:off x="-25800725" y="3972375"/>
              <a:ext cx="206375" cy="207950"/>
            </a:xfrm>
            <a:custGeom>
              <a:avLst/>
              <a:gdLst/>
              <a:ahLst/>
              <a:cxnLst/>
              <a:rect l="l" t="t" r="r" b="b"/>
              <a:pathLst>
                <a:path w="8255" h="8318" extrusionOk="0">
                  <a:moveTo>
                    <a:pt x="4285" y="2457"/>
                  </a:moveTo>
                  <a:lnTo>
                    <a:pt x="5797" y="3938"/>
                  </a:lnTo>
                  <a:lnTo>
                    <a:pt x="5261" y="4474"/>
                  </a:lnTo>
                  <a:cubicBezTo>
                    <a:pt x="4868" y="4868"/>
                    <a:pt x="4342" y="5064"/>
                    <a:pt x="3814" y="5064"/>
                  </a:cubicBezTo>
                  <a:cubicBezTo>
                    <a:pt x="3708" y="5064"/>
                    <a:pt x="3602" y="5057"/>
                    <a:pt x="3497" y="5041"/>
                  </a:cubicBezTo>
                  <a:lnTo>
                    <a:pt x="3214" y="5009"/>
                  </a:lnTo>
                  <a:lnTo>
                    <a:pt x="3182" y="4726"/>
                  </a:lnTo>
                  <a:cubicBezTo>
                    <a:pt x="3119" y="4096"/>
                    <a:pt x="3308" y="3434"/>
                    <a:pt x="3781" y="2962"/>
                  </a:cubicBezTo>
                  <a:lnTo>
                    <a:pt x="4285" y="2457"/>
                  </a:lnTo>
                  <a:close/>
                  <a:moveTo>
                    <a:pt x="4789" y="0"/>
                  </a:moveTo>
                  <a:lnTo>
                    <a:pt x="3056" y="1796"/>
                  </a:lnTo>
                  <a:cubicBezTo>
                    <a:pt x="2174" y="2678"/>
                    <a:pt x="1733" y="4001"/>
                    <a:pt x="1890" y="5261"/>
                  </a:cubicBezTo>
                  <a:lnTo>
                    <a:pt x="1922" y="5419"/>
                  </a:lnTo>
                  <a:lnTo>
                    <a:pt x="0" y="7341"/>
                  </a:lnTo>
                  <a:lnTo>
                    <a:pt x="977" y="8317"/>
                  </a:lnTo>
                  <a:lnTo>
                    <a:pt x="2898" y="6396"/>
                  </a:lnTo>
                  <a:lnTo>
                    <a:pt x="3056" y="6427"/>
                  </a:lnTo>
                  <a:cubicBezTo>
                    <a:pt x="3214" y="6459"/>
                    <a:pt x="3371" y="6459"/>
                    <a:pt x="3592" y="6459"/>
                  </a:cubicBezTo>
                  <a:cubicBezTo>
                    <a:pt x="4694" y="6459"/>
                    <a:pt x="5734" y="6049"/>
                    <a:pt x="6522" y="5261"/>
                  </a:cubicBezTo>
                  <a:lnTo>
                    <a:pt x="8254" y="3466"/>
                  </a:lnTo>
                  <a:lnTo>
                    <a:pt x="7278" y="2489"/>
                  </a:lnTo>
                  <a:lnTo>
                    <a:pt x="6301" y="3466"/>
                  </a:lnTo>
                  <a:lnTo>
                    <a:pt x="4852" y="2016"/>
                  </a:lnTo>
                  <a:lnTo>
                    <a:pt x="5828" y="1040"/>
                  </a:lnTo>
                  <a:lnTo>
                    <a:pt x="4789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57" name="Google Shape;7657;p51"/>
          <p:cNvGrpSpPr/>
          <p:nvPr/>
        </p:nvGrpSpPr>
        <p:grpSpPr>
          <a:xfrm>
            <a:off x="6145557" y="3038218"/>
            <a:ext cx="217340" cy="333162"/>
            <a:chOff x="-23930925" y="3149300"/>
            <a:chExt cx="192200" cy="294625"/>
          </a:xfrm>
          <a:solidFill>
            <a:srgbClr val="171536"/>
          </a:solidFill>
        </p:grpSpPr>
        <p:sp>
          <p:nvSpPr>
            <p:cNvPr id="7658" name="Google Shape;7658;p51"/>
            <p:cNvSpPr/>
            <p:nvPr/>
          </p:nvSpPr>
          <p:spPr>
            <a:xfrm>
              <a:off x="-23930125" y="3149300"/>
              <a:ext cx="191400" cy="35475"/>
            </a:xfrm>
            <a:custGeom>
              <a:avLst/>
              <a:gdLst/>
              <a:ahLst/>
              <a:cxnLst/>
              <a:rect l="l" t="t" r="r" b="b"/>
              <a:pathLst>
                <a:path w="7656" h="1419" extrusionOk="0">
                  <a:moveTo>
                    <a:pt x="1040" y="1"/>
                  </a:moveTo>
                  <a:cubicBezTo>
                    <a:pt x="441" y="1"/>
                    <a:pt x="0" y="473"/>
                    <a:pt x="0" y="1040"/>
                  </a:cubicBezTo>
                  <a:lnTo>
                    <a:pt x="0" y="1418"/>
                  </a:lnTo>
                  <a:lnTo>
                    <a:pt x="7656" y="1418"/>
                  </a:lnTo>
                  <a:lnTo>
                    <a:pt x="7656" y="1040"/>
                  </a:lnTo>
                  <a:lnTo>
                    <a:pt x="7593" y="1040"/>
                  </a:lnTo>
                  <a:cubicBezTo>
                    <a:pt x="7593" y="442"/>
                    <a:pt x="7120" y="1"/>
                    <a:pt x="658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9" name="Google Shape;7659;p51"/>
            <p:cNvSpPr/>
            <p:nvPr/>
          </p:nvSpPr>
          <p:spPr>
            <a:xfrm>
              <a:off x="-23878925" y="3237525"/>
              <a:ext cx="86650" cy="86650"/>
            </a:xfrm>
            <a:custGeom>
              <a:avLst/>
              <a:gdLst/>
              <a:ahLst/>
              <a:cxnLst/>
              <a:rect l="l" t="t" r="r" b="b"/>
              <a:pathLst>
                <a:path w="3466" h="3466" extrusionOk="0">
                  <a:moveTo>
                    <a:pt x="1386" y="0"/>
                  </a:moveTo>
                  <a:lnTo>
                    <a:pt x="1386" y="1008"/>
                  </a:lnTo>
                  <a:cubicBezTo>
                    <a:pt x="1386" y="1197"/>
                    <a:pt x="1229" y="1355"/>
                    <a:pt x="1008" y="1355"/>
                  </a:cubicBezTo>
                  <a:lnTo>
                    <a:pt x="0" y="1355"/>
                  </a:lnTo>
                  <a:lnTo>
                    <a:pt x="0" y="2079"/>
                  </a:lnTo>
                  <a:lnTo>
                    <a:pt x="1008" y="2079"/>
                  </a:lnTo>
                  <a:cubicBezTo>
                    <a:pt x="1229" y="2079"/>
                    <a:pt x="1386" y="2237"/>
                    <a:pt x="1386" y="2426"/>
                  </a:cubicBezTo>
                  <a:lnTo>
                    <a:pt x="1386" y="3466"/>
                  </a:lnTo>
                  <a:lnTo>
                    <a:pt x="2079" y="3466"/>
                  </a:lnTo>
                  <a:lnTo>
                    <a:pt x="2079" y="2426"/>
                  </a:lnTo>
                  <a:cubicBezTo>
                    <a:pt x="2079" y="2237"/>
                    <a:pt x="2237" y="2079"/>
                    <a:pt x="2426" y="2079"/>
                  </a:cubicBezTo>
                  <a:lnTo>
                    <a:pt x="3466" y="2079"/>
                  </a:lnTo>
                  <a:lnTo>
                    <a:pt x="3466" y="1355"/>
                  </a:lnTo>
                  <a:lnTo>
                    <a:pt x="2426" y="1355"/>
                  </a:lnTo>
                  <a:cubicBezTo>
                    <a:pt x="2237" y="1355"/>
                    <a:pt x="2079" y="1197"/>
                    <a:pt x="2079" y="1008"/>
                  </a:cubicBezTo>
                  <a:lnTo>
                    <a:pt x="2079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0" name="Google Shape;7660;p51"/>
            <p:cNvSpPr/>
            <p:nvPr/>
          </p:nvSpPr>
          <p:spPr>
            <a:xfrm>
              <a:off x="-23930925" y="3375350"/>
              <a:ext cx="190625" cy="68575"/>
            </a:xfrm>
            <a:custGeom>
              <a:avLst/>
              <a:gdLst/>
              <a:ahLst/>
              <a:cxnLst/>
              <a:rect l="l" t="t" r="r" b="b"/>
              <a:pathLst>
                <a:path w="7625" h="2743" extrusionOk="0">
                  <a:moveTo>
                    <a:pt x="4159" y="694"/>
                  </a:moveTo>
                  <a:cubicBezTo>
                    <a:pt x="4348" y="694"/>
                    <a:pt x="4506" y="851"/>
                    <a:pt x="4506" y="1040"/>
                  </a:cubicBezTo>
                  <a:cubicBezTo>
                    <a:pt x="4506" y="1261"/>
                    <a:pt x="4348" y="1418"/>
                    <a:pt x="4159" y="1418"/>
                  </a:cubicBezTo>
                  <a:lnTo>
                    <a:pt x="3466" y="1418"/>
                  </a:lnTo>
                  <a:cubicBezTo>
                    <a:pt x="3246" y="1418"/>
                    <a:pt x="3088" y="1261"/>
                    <a:pt x="3088" y="1040"/>
                  </a:cubicBezTo>
                  <a:cubicBezTo>
                    <a:pt x="3088" y="851"/>
                    <a:pt x="3246" y="694"/>
                    <a:pt x="3466" y="694"/>
                  </a:cubicBezTo>
                  <a:close/>
                  <a:moveTo>
                    <a:pt x="1" y="0"/>
                  </a:moveTo>
                  <a:lnTo>
                    <a:pt x="1" y="1733"/>
                  </a:lnTo>
                  <a:cubicBezTo>
                    <a:pt x="1" y="2300"/>
                    <a:pt x="473" y="2741"/>
                    <a:pt x="1009" y="2741"/>
                  </a:cubicBezTo>
                  <a:lnTo>
                    <a:pt x="6554" y="2741"/>
                  </a:lnTo>
                  <a:cubicBezTo>
                    <a:pt x="6573" y="2742"/>
                    <a:pt x="6592" y="2743"/>
                    <a:pt x="6610" y="2743"/>
                  </a:cubicBezTo>
                  <a:cubicBezTo>
                    <a:pt x="7182" y="2743"/>
                    <a:pt x="7625" y="2282"/>
                    <a:pt x="7625" y="1733"/>
                  </a:cubicBezTo>
                  <a:lnTo>
                    <a:pt x="762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1" name="Google Shape;7661;p51"/>
            <p:cNvSpPr/>
            <p:nvPr/>
          </p:nvSpPr>
          <p:spPr>
            <a:xfrm>
              <a:off x="-23930925" y="3202075"/>
              <a:ext cx="190625" cy="155975"/>
            </a:xfrm>
            <a:custGeom>
              <a:avLst/>
              <a:gdLst/>
              <a:ahLst/>
              <a:cxnLst/>
              <a:rect l="l" t="t" r="r" b="b"/>
              <a:pathLst>
                <a:path w="7625" h="6239" extrusionOk="0">
                  <a:moveTo>
                    <a:pt x="4506" y="693"/>
                  </a:moveTo>
                  <a:cubicBezTo>
                    <a:pt x="4727" y="693"/>
                    <a:pt x="4884" y="851"/>
                    <a:pt x="4884" y="1040"/>
                  </a:cubicBezTo>
                  <a:lnTo>
                    <a:pt x="4884" y="2080"/>
                  </a:lnTo>
                  <a:lnTo>
                    <a:pt x="5892" y="2080"/>
                  </a:lnTo>
                  <a:cubicBezTo>
                    <a:pt x="6081" y="2080"/>
                    <a:pt x="6239" y="2237"/>
                    <a:pt x="6239" y="2426"/>
                  </a:cubicBezTo>
                  <a:lnTo>
                    <a:pt x="6239" y="3812"/>
                  </a:lnTo>
                  <a:cubicBezTo>
                    <a:pt x="6239" y="4001"/>
                    <a:pt x="6081" y="4159"/>
                    <a:pt x="5892" y="4159"/>
                  </a:cubicBezTo>
                  <a:lnTo>
                    <a:pt x="4884" y="4159"/>
                  </a:lnTo>
                  <a:lnTo>
                    <a:pt x="4884" y="5199"/>
                  </a:lnTo>
                  <a:cubicBezTo>
                    <a:pt x="4884" y="5388"/>
                    <a:pt x="4727" y="5545"/>
                    <a:pt x="4506" y="5545"/>
                  </a:cubicBezTo>
                  <a:lnTo>
                    <a:pt x="3151" y="5545"/>
                  </a:lnTo>
                  <a:cubicBezTo>
                    <a:pt x="2931" y="5545"/>
                    <a:pt x="2773" y="5388"/>
                    <a:pt x="2773" y="5199"/>
                  </a:cubicBezTo>
                  <a:lnTo>
                    <a:pt x="2773" y="4159"/>
                  </a:lnTo>
                  <a:lnTo>
                    <a:pt x="1765" y="4159"/>
                  </a:lnTo>
                  <a:cubicBezTo>
                    <a:pt x="1576" y="4159"/>
                    <a:pt x="1419" y="4001"/>
                    <a:pt x="1419" y="3812"/>
                  </a:cubicBezTo>
                  <a:lnTo>
                    <a:pt x="1419" y="2426"/>
                  </a:lnTo>
                  <a:cubicBezTo>
                    <a:pt x="1419" y="2237"/>
                    <a:pt x="1576" y="2080"/>
                    <a:pt x="1765" y="2080"/>
                  </a:cubicBezTo>
                  <a:lnTo>
                    <a:pt x="2773" y="2080"/>
                  </a:lnTo>
                  <a:lnTo>
                    <a:pt x="2773" y="1040"/>
                  </a:lnTo>
                  <a:cubicBezTo>
                    <a:pt x="2773" y="851"/>
                    <a:pt x="2931" y="693"/>
                    <a:pt x="3151" y="693"/>
                  </a:cubicBezTo>
                  <a:close/>
                  <a:moveTo>
                    <a:pt x="1" y="0"/>
                  </a:moveTo>
                  <a:lnTo>
                    <a:pt x="1" y="6238"/>
                  </a:lnTo>
                  <a:lnTo>
                    <a:pt x="7625" y="6238"/>
                  </a:lnTo>
                  <a:lnTo>
                    <a:pt x="762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62" name="Google Shape;7662;p51"/>
          <p:cNvGrpSpPr/>
          <p:nvPr/>
        </p:nvGrpSpPr>
        <p:grpSpPr>
          <a:xfrm>
            <a:off x="6104579" y="3450253"/>
            <a:ext cx="299294" cy="334038"/>
            <a:chOff x="-23962425" y="3519475"/>
            <a:chExt cx="264675" cy="295400"/>
          </a:xfrm>
          <a:solidFill>
            <a:srgbClr val="171536"/>
          </a:solidFill>
        </p:grpSpPr>
        <p:sp>
          <p:nvSpPr>
            <p:cNvPr id="7663" name="Google Shape;7663;p51"/>
            <p:cNvSpPr/>
            <p:nvPr/>
          </p:nvSpPr>
          <p:spPr>
            <a:xfrm>
              <a:off x="-23961625" y="3580925"/>
              <a:ext cx="263875" cy="233950"/>
            </a:xfrm>
            <a:custGeom>
              <a:avLst/>
              <a:gdLst/>
              <a:ahLst/>
              <a:cxnLst/>
              <a:rect l="l" t="t" r="r" b="b"/>
              <a:pathLst>
                <a:path w="10555" h="9358" extrusionOk="0">
                  <a:moveTo>
                    <a:pt x="1701" y="3119"/>
                  </a:moveTo>
                  <a:cubicBezTo>
                    <a:pt x="1890" y="3119"/>
                    <a:pt x="2048" y="3277"/>
                    <a:pt x="2048" y="3466"/>
                  </a:cubicBezTo>
                  <a:lnTo>
                    <a:pt x="2048" y="4159"/>
                  </a:lnTo>
                  <a:cubicBezTo>
                    <a:pt x="2048" y="4379"/>
                    <a:pt x="2205" y="4537"/>
                    <a:pt x="2394" y="4537"/>
                  </a:cubicBezTo>
                  <a:lnTo>
                    <a:pt x="3119" y="4537"/>
                  </a:lnTo>
                  <a:cubicBezTo>
                    <a:pt x="3308" y="4537"/>
                    <a:pt x="3466" y="4663"/>
                    <a:pt x="3466" y="4883"/>
                  </a:cubicBezTo>
                  <a:cubicBezTo>
                    <a:pt x="3466" y="5072"/>
                    <a:pt x="3308" y="5230"/>
                    <a:pt x="3119" y="5230"/>
                  </a:cubicBezTo>
                  <a:lnTo>
                    <a:pt x="2394" y="5230"/>
                  </a:lnTo>
                  <a:cubicBezTo>
                    <a:pt x="1796" y="5198"/>
                    <a:pt x="1323" y="4726"/>
                    <a:pt x="1323" y="4159"/>
                  </a:cubicBezTo>
                  <a:lnTo>
                    <a:pt x="1323" y="3466"/>
                  </a:lnTo>
                  <a:cubicBezTo>
                    <a:pt x="1323" y="3277"/>
                    <a:pt x="1512" y="3119"/>
                    <a:pt x="1701" y="3119"/>
                  </a:cubicBezTo>
                  <a:close/>
                  <a:moveTo>
                    <a:pt x="3781" y="6585"/>
                  </a:moveTo>
                  <a:lnTo>
                    <a:pt x="3781" y="6931"/>
                  </a:lnTo>
                  <a:cubicBezTo>
                    <a:pt x="3781" y="7120"/>
                    <a:pt x="3623" y="7278"/>
                    <a:pt x="3434" y="7278"/>
                  </a:cubicBezTo>
                  <a:cubicBezTo>
                    <a:pt x="3214" y="7278"/>
                    <a:pt x="3056" y="7120"/>
                    <a:pt x="3056" y="6931"/>
                  </a:cubicBezTo>
                  <a:lnTo>
                    <a:pt x="3056" y="6585"/>
                  </a:lnTo>
                  <a:close/>
                  <a:moveTo>
                    <a:pt x="6900" y="0"/>
                  </a:moveTo>
                  <a:cubicBezTo>
                    <a:pt x="5986" y="0"/>
                    <a:pt x="5293" y="693"/>
                    <a:pt x="5293" y="1607"/>
                  </a:cubicBezTo>
                  <a:cubicBezTo>
                    <a:pt x="5293" y="2363"/>
                    <a:pt x="5765" y="2741"/>
                    <a:pt x="6238" y="3182"/>
                  </a:cubicBezTo>
                  <a:lnTo>
                    <a:pt x="7561" y="4379"/>
                  </a:lnTo>
                  <a:lnTo>
                    <a:pt x="7561" y="7624"/>
                  </a:lnTo>
                  <a:cubicBezTo>
                    <a:pt x="7561" y="8223"/>
                    <a:pt x="7089" y="8664"/>
                    <a:pt x="6553" y="8664"/>
                  </a:cubicBezTo>
                  <a:lnTo>
                    <a:pt x="4820" y="8664"/>
                  </a:lnTo>
                  <a:cubicBezTo>
                    <a:pt x="4348" y="8664"/>
                    <a:pt x="3938" y="8349"/>
                    <a:pt x="3812" y="7876"/>
                  </a:cubicBezTo>
                  <a:cubicBezTo>
                    <a:pt x="4222" y="7719"/>
                    <a:pt x="4505" y="7372"/>
                    <a:pt x="4505" y="6931"/>
                  </a:cubicBezTo>
                  <a:lnTo>
                    <a:pt x="4505" y="6585"/>
                  </a:lnTo>
                  <a:lnTo>
                    <a:pt x="5198" y="6585"/>
                  </a:lnTo>
                  <a:cubicBezTo>
                    <a:pt x="6144" y="6585"/>
                    <a:pt x="6931" y="5797"/>
                    <a:pt x="6931" y="4852"/>
                  </a:cubicBezTo>
                  <a:lnTo>
                    <a:pt x="6931" y="4631"/>
                  </a:lnTo>
                  <a:lnTo>
                    <a:pt x="5829" y="3686"/>
                  </a:lnTo>
                  <a:cubicBezTo>
                    <a:pt x="5671" y="3529"/>
                    <a:pt x="5482" y="3371"/>
                    <a:pt x="5293" y="3182"/>
                  </a:cubicBezTo>
                  <a:cubicBezTo>
                    <a:pt x="4568" y="3151"/>
                    <a:pt x="3875" y="2899"/>
                    <a:pt x="3182" y="2332"/>
                  </a:cubicBezTo>
                  <a:cubicBezTo>
                    <a:pt x="2720" y="1911"/>
                    <a:pt x="1880" y="1701"/>
                    <a:pt x="1091" y="1701"/>
                  </a:cubicBezTo>
                  <a:cubicBezTo>
                    <a:pt x="697" y="1701"/>
                    <a:pt x="315" y="1754"/>
                    <a:pt x="0" y="1859"/>
                  </a:cubicBezTo>
                  <a:lnTo>
                    <a:pt x="0" y="4883"/>
                  </a:lnTo>
                  <a:cubicBezTo>
                    <a:pt x="0" y="5829"/>
                    <a:pt x="788" y="6616"/>
                    <a:pt x="1733" y="6616"/>
                  </a:cubicBezTo>
                  <a:lnTo>
                    <a:pt x="2457" y="6616"/>
                  </a:lnTo>
                  <a:lnTo>
                    <a:pt x="2457" y="6963"/>
                  </a:lnTo>
                  <a:cubicBezTo>
                    <a:pt x="2394" y="7404"/>
                    <a:pt x="2678" y="7782"/>
                    <a:pt x="3119" y="7908"/>
                  </a:cubicBezTo>
                  <a:cubicBezTo>
                    <a:pt x="3277" y="8727"/>
                    <a:pt x="3970" y="9357"/>
                    <a:pt x="4820" y="9357"/>
                  </a:cubicBezTo>
                  <a:lnTo>
                    <a:pt x="6553" y="9357"/>
                  </a:lnTo>
                  <a:cubicBezTo>
                    <a:pt x="7498" y="9357"/>
                    <a:pt x="8286" y="8569"/>
                    <a:pt x="8286" y="7624"/>
                  </a:cubicBezTo>
                  <a:lnTo>
                    <a:pt x="8286" y="4379"/>
                  </a:lnTo>
                  <a:cubicBezTo>
                    <a:pt x="9294" y="3497"/>
                    <a:pt x="9546" y="3277"/>
                    <a:pt x="9546" y="3277"/>
                  </a:cubicBezTo>
                  <a:cubicBezTo>
                    <a:pt x="9987" y="2867"/>
                    <a:pt x="10554" y="2395"/>
                    <a:pt x="10554" y="1607"/>
                  </a:cubicBezTo>
                  <a:cubicBezTo>
                    <a:pt x="10554" y="693"/>
                    <a:pt x="9830" y="0"/>
                    <a:pt x="8948" y="0"/>
                  </a:cubicBezTo>
                  <a:cubicBezTo>
                    <a:pt x="8538" y="0"/>
                    <a:pt x="8191" y="126"/>
                    <a:pt x="7908" y="347"/>
                  </a:cubicBezTo>
                  <a:cubicBezTo>
                    <a:pt x="7656" y="95"/>
                    <a:pt x="7278" y="0"/>
                    <a:pt x="690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4" name="Google Shape;7664;p51"/>
            <p:cNvSpPr/>
            <p:nvPr/>
          </p:nvSpPr>
          <p:spPr>
            <a:xfrm>
              <a:off x="-23962425" y="3519475"/>
              <a:ext cx="158350" cy="122125"/>
            </a:xfrm>
            <a:custGeom>
              <a:avLst/>
              <a:gdLst/>
              <a:ahLst/>
              <a:cxnLst/>
              <a:rect l="l" t="t" r="r" b="b"/>
              <a:pathLst>
                <a:path w="6334" h="4885" extrusionOk="0">
                  <a:moveTo>
                    <a:pt x="3844" y="631"/>
                  </a:moveTo>
                  <a:cubicBezTo>
                    <a:pt x="4065" y="631"/>
                    <a:pt x="4222" y="788"/>
                    <a:pt x="4222" y="1009"/>
                  </a:cubicBezTo>
                  <a:lnTo>
                    <a:pt x="4222" y="1387"/>
                  </a:lnTo>
                  <a:lnTo>
                    <a:pt x="2773" y="1387"/>
                  </a:lnTo>
                  <a:lnTo>
                    <a:pt x="2773" y="1009"/>
                  </a:lnTo>
                  <a:cubicBezTo>
                    <a:pt x="2773" y="788"/>
                    <a:pt x="2931" y="631"/>
                    <a:pt x="3151" y="631"/>
                  </a:cubicBezTo>
                  <a:close/>
                  <a:moveTo>
                    <a:pt x="3088" y="1"/>
                  </a:moveTo>
                  <a:cubicBezTo>
                    <a:pt x="2521" y="1"/>
                    <a:pt x="2080" y="473"/>
                    <a:pt x="2080" y="1040"/>
                  </a:cubicBezTo>
                  <a:lnTo>
                    <a:pt x="2080" y="1419"/>
                  </a:lnTo>
                  <a:lnTo>
                    <a:pt x="1733" y="1419"/>
                  </a:lnTo>
                  <a:cubicBezTo>
                    <a:pt x="788" y="1419"/>
                    <a:pt x="1" y="2206"/>
                    <a:pt x="1" y="3151"/>
                  </a:cubicBezTo>
                  <a:lnTo>
                    <a:pt x="1" y="3592"/>
                  </a:lnTo>
                  <a:cubicBezTo>
                    <a:pt x="332" y="3503"/>
                    <a:pt x="705" y="3459"/>
                    <a:pt x="1087" y="3459"/>
                  </a:cubicBezTo>
                  <a:cubicBezTo>
                    <a:pt x="2048" y="3459"/>
                    <a:pt x="3069" y="3736"/>
                    <a:pt x="3655" y="4254"/>
                  </a:cubicBezTo>
                  <a:cubicBezTo>
                    <a:pt x="4002" y="4569"/>
                    <a:pt x="4411" y="4758"/>
                    <a:pt x="4789" y="4884"/>
                  </a:cubicBezTo>
                  <a:cubicBezTo>
                    <a:pt x="4726" y="4664"/>
                    <a:pt x="4632" y="4380"/>
                    <a:pt x="4632" y="4096"/>
                  </a:cubicBezTo>
                  <a:cubicBezTo>
                    <a:pt x="4632" y="2994"/>
                    <a:pt x="5356" y="2112"/>
                    <a:pt x="6333" y="1860"/>
                  </a:cubicBezTo>
                  <a:cubicBezTo>
                    <a:pt x="6018" y="1576"/>
                    <a:pt x="5608" y="1419"/>
                    <a:pt x="5199" y="1419"/>
                  </a:cubicBezTo>
                  <a:lnTo>
                    <a:pt x="4821" y="1419"/>
                  </a:lnTo>
                  <a:lnTo>
                    <a:pt x="4821" y="1040"/>
                  </a:lnTo>
                  <a:cubicBezTo>
                    <a:pt x="4821" y="442"/>
                    <a:pt x="4348" y="1"/>
                    <a:pt x="381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665" name="Google Shape;7665;p51"/>
          <p:cNvSpPr/>
          <p:nvPr/>
        </p:nvSpPr>
        <p:spPr>
          <a:xfrm>
            <a:off x="6076327" y="3887945"/>
            <a:ext cx="356287" cy="326943"/>
          </a:xfrm>
          <a:custGeom>
            <a:avLst/>
            <a:gdLst/>
            <a:ahLst/>
            <a:cxnLst/>
            <a:rect l="l" t="t" r="r" b="b"/>
            <a:pathLst>
              <a:path w="12603" h="11565" extrusionOk="0">
                <a:moveTo>
                  <a:pt x="9200" y="822"/>
                </a:moveTo>
                <a:lnTo>
                  <a:pt x="11311" y="2933"/>
                </a:lnTo>
                <a:cubicBezTo>
                  <a:pt x="11279" y="3185"/>
                  <a:pt x="11185" y="3437"/>
                  <a:pt x="11090" y="3689"/>
                </a:cubicBezTo>
                <a:lnTo>
                  <a:pt x="8444" y="1074"/>
                </a:lnTo>
                <a:cubicBezTo>
                  <a:pt x="8664" y="948"/>
                  <a:pt x="8916" y="853"/>
                  <a:pt x="9200" y="822"/>
                </a:cubicBezTo>
                <a:close/>
                <a:moveTo>
                  <a:pt x="7814" y="1389"/>
                </a:moveTo>
                <a:lnTo>
                  <a:pt x="10712" y="4287"/>
                </a:lnTo>
                <a:cubicBezTo>
                  <a:pt x="10649" y="4413"/>
                  <a:pt x="10555" y="4476"/>
                  <a:pt x="10492" y="4571"/>
                </a:cubicBezTo>
                <a:cubicBezTo>
                  <a:pt x="10397" y="4634"/>
                  <a:pt x="10334" y="4728"/>
                  <a:pt x="10208" y="4791"/>
                </a:cubicBezTo>
                <a:lnTo>
                  <a:pt x="7310" y="1893"/>
                </a:lnTo>
                <a:cubicBezTo>
                  <a:pt x="7373" y="1798"/>
                  <a:pt x="7467" y="1704"/>
                  <a:pt x="7530" y="1609"/>
                </a:cubicBezTo>
                <a:cubicBezTo>
                  <a:pt x="7625" y="1546"/>
                  <a:pt x="7688" y="1452"/>
                  <a:pt x="7814" y="1389"/>
                </a:cubicBezTo>
                <a:close/>
                <a:moveTo>
                  <a:pt x="6994" y="2523"/>
                </a:moveTo>
                <a:lnTo>
                  <a:pt x="9609" y="5169"/>
                </a:lnTo>
                <a:cubicBezTo>
                  <a:pt x="9389" y="5264"/>
                  <a:pt x="9105" y="5327"/>
                  <a:pt x="8885" y="5390"/>
                </a:cubicBezTo>
                <a:lnTo>
                  <a:pt x="6742" y="3279"/>
                </a:lnTo>
                <a:cubicBezTo>
                  <a:pt x="6774" y="3027"/>
                  <a:pt x="6868" y="2743"/>
                  <a:pt x="6994" y="2523"/>
                </a:cubicBezTo>
                <a:close/>
                <a:moveTo>
                  <a:pt x="3812" y="6209"/>
                </a:moveTo>
                <a:lnTo>
                  <a:pt x="5923" y="8351"/>
                </a:lnTo>
                <a:cubicBezTo>
                  <a:pt x="5892" y="8572"/>
                  <a:pt x="5797" y="8855"/>
                  <a:pt x="5671" y="9107"/>
                </a:cubicBezTo>
                <a:lnTo>
                  <a:pt x="3056" y="6461"/>
                </a:lnTo>
                <a:cubicBezTo>
                  <a:pt x="3277" y="6335"/>
                  <a:pt x="3560" y="6272"/>
                  <a:pt x="3812" y="6209"/>
                </a:cubicBezTo>
                <a:close/>
                <a:moveTo>
                  <a:pt x="2426" y="6776"/>
                </a:moveTo>
                <a:lnTo>
                  <a:pt x="5325" y="9675"/>
                </a:lnTo>
                <a:cubicBezTo>
                  <a:pt x="5262" y="9801"/>
                  <a:pt x="5167" y="9895"/>
                  <a:pt x="5104" y="9958"/>
                </a:cubicBezTo>
                <a:cubicBezTo>
                  <a:pt x="5010" y="10053"/>
                  <a:pt x="4947" y="10116"/>
                  <a:pt x="4821" y="10210"/>
                </a:cubicBezTo>
                <a:lnTo>
                  <a:pt x="1891" y="7280"/>
                </a:lnTo>
                <a:cubicBezTo>
                  <a:pt x="1985" y="7217"/>
                  <a:pt x="2080" y="7091"/>
                  <a:pt x="2143" y="6997"/>
                </a:cubicBezTo>
                <a:cubicBezTo>
                  <a:pt x="2206" y="6934"/>
                  <a:pt x="2300" y="6839"/>
                  <a:pt x="2426" y="6776"/>
                </a:cubicBezTo>
                <a:close/>
                <a:moveTo>
                  <a:pt x="1576" y="7910"/>
                </a:moveTo>
                <a:lnTo>
                  <a:pt x="4222" y="10557"/>
                </a:lnTo>
                <a:cubicBezTo>
                  <a:pt x="4002" y="10620"/>
                  <a:pt x="3718" y="10714"/>
                  <a:pt x="3466" y="10777"/>
                </a:cubicBezTo>
                <a:lnTo>
                  <a:pt x="1355" y="8666"/>
                </a:lnTo>
                <a:cubicBezTo>
                  <a:pt x="1387" y="8414"/>
                  <a:pt x="1481" y="8162"/>
                  <a:pt x="1576" y="7910"/>
                </a:cubicBezTo>
                <a:close/>
                <a:moveTo>
                  <a:pt x="10602" y="0"/>
                </a:moveTo>
                <a:cubicBezTo>
                  <a:pt x="9383" y="0"/>
                  <a:pt x="7954" y="274"/>
                  <a:pt x="7089" y="1168"/>
                </a:cubicBezTo>
                <a:cubicBezTo>
                  <a:pt x="6207" y="2082"/>
                  <a:pt x="5923" y="3500"/>
                  <a:pt x="5923" y="4728"/>
                </a:cubicBezTo>
                <a:cubicBezTo>
                  <a:pt x="6238" y="4760"/>
                  <a:pt x="6459" y="4791"/>
                  <a:pt x="6522" y="4791"/>
                </a:cubicBezTo>
                <a:lnTo>
                  <a:pt x="6585" y="4791"/>
                </a:lnTo>
                <a:lnTo>
                  <a:pt x="6585" y="4130"/>
                </a:lnTo>
                <a:lnTo>
                  <a:pt x="7971" y="5516"/>
                </a:lnTo>
                <a:cubicBezTo>
                  <a:pt x="7751" y="5532"/>
                  <a:pt x="7540" y="5538"/>
                  <a:pt x="7348" y="5538"/>
                </a:cubicBezTo>
                <a:cubicBezTo>
                  <a:pt x="6772" y="5538"/>
                  <a:pt x="6364" y="5484"/>
                  <a:pt x="6364" y="5484"/>
                </a:cubicBezTo>
                <a:cubicBezTo>
                  <a:pt x="6314" y="5459"/>
                  <a:pt x="5810" y="5369"/>
                  <a:pt x="5121" y="5369"/>
                </a:cubicBezTo>
                <a:cubicBezTo>
                  <a:pt x="4077" y="5369"/>
                  <a:pt x="2606" y="5575"/>
                  <a:pt x="1639" y="6524"/>
                </a:cubicBezTo>
                <a:cubicBezTo>
                  <a:pt x="0" y="8162"/>
                  <a:pt x="536" y="11155"/>
                  <a:pt x="567" y="11250"/>
                </a:cubicBezTo>
                <a:cubicBezTo>
                  <a:pt x="599" y="11407"/>
                  <a:pt x="725" y="11533"/>
                  <a:pt x="914" y="11533"/>
                </a:cubicBezTo>
                <a:lnTo>
                  <a:pt x="1009" y="11533"/>
                </a:lnTo>
                <a:cubicBezTo>
                  <a:pt x="1198" y="11502"/>
                  <a:pt x="1324" y="11344"/>
                  <a:pt x="1261" y="11155"/>
                </a:cubicBezTo>
                <a:cubicBezTo>
                  <a:pt x="1261" y="11155"/>
                  <a:pt x="1166" y="10399"/>
                  <a:pt x="1229" y="9517"/>
                </a:cubicBezTo>
                <a:lnTo>
                  <a:pt x="1229" y="9517"/>
                </a:lnTo>
                <a:lnTo>
                  <a:pt x="2615" y="10903"/>
                </a:lnTo>
                <a:cubicBezTo>
                  <a:pt x="2447" y="10903"/>
                  <a:pt x="2293" y="10917"/>
                  <a:pt x="2153" y="10917"/>
                </a:cubicBezTo>
                <a:cubicBezTo>
                  <a:pt x="2083" y="10917"/>
                  <a:pt x="2017" y="10914"/>
                  <a:pt x="1954" y="10903"/>
                </a:cubicBezTo>
                <a:lnTo>
                  <a:pt x="1954" y="10966"/>
                </a:lnTo>
                <a:cubicBezTo>
                  <a:pt x="1985" y="11187"/>
                  <a:pt x="1954" y="11407"/>
                  <a:pt x="1859" y="11565"/>
                </a:cubicBezTo>
                <a:lnTo>
                  <a:pt x="2048" y="11565"/>
                </a:lnTo>
                <a:cubicBezTo>
                  <a:pt x="3277" y="11565"/>
                  <a:pt x="4695" y="11281"/>
                  <a:pt x="5577" y="10399"/>
                </a:cubicBezTo>
                <a:cubicBezTo>
                  <a:pt x="6427" y="9517"/>
                  <a:pt x="6742" y="8068"/>
                  <a:pt x="6742" y="6839"/>
                </a:cubicBezTo>
                <a:cubicBezTo>
                  <a:pt x="6396" y="6808"/>
                  <a:pt x="6144" y="6776"/>
                  <a:pt x="6112" y="6776"/>
                </a:cubicBezTo>
                <a:lnTo>
                  <a:pt x="6049" y="6776"/>
                </a:lnTo>
                <a:lnTo>
                  <a:pt x="6049" y="7438"/>
                </a:lnTo>
                <a:lnTo>
                  <a:pt x="4663" y="6051"/>
                </a:lnTo>
                <a:cubicBezTo>
                  <a:pt x="4876" y="6036"/>
                  <a:pt x="5083" y="6030"/>
                  <a:pt x="5273" y="6030"/>
                </a:cubicBezTo>
                <a:cubicBezTo>
                  <a:pt x="5845" y="6030"/>
                  <a:pt x="6270" y="6083"/>
                  <a:pt x="6270" y="6083"/>
                </a:cubicBezTo>
                <a:cubicBezTo>
                  <a:pt x="6301" y="6083"/>
                  <a:pt x="6837" y="6178"/>
                  <a:pt x="7499" y="6178"/>
                </a:cubicBezTo>
                <a:cubicBezTo>
                  <a:pt x="8727" y="6178"/>
                  <a:pt x="10145" y="5862"/>
                  <a:pt x="10996" y="4980"/>
                </a:cubicBezTo>
                <a:cubicBezTo>
                  <a:pt x="12602" y="3374"/>
                  <a:pt x="12098" y="381"/>
                  <a:pt x="12067" y="255"/>
                </a:cubicBezTo>
                <a:cubicBezTo>
                  <a:pt x="12035" y="160"/>
                  <a:pt x="11878" y="34"/>
                  <a:pt x="11657" y="34"/>
                </a:cubicBezTo>
                <a:cubicBezTo>
                  <a:pt x="11468" y="66"/>
                  <a:pt x="11342" y="223"/>
                  <a:pt x="11405" y="444"/>
                </a:cubicBezTo>
                <a:cubicBezTo>
                  <a:pt x="11405" y="444"/>
                  <a:pt x="11531" y="1168"/>
                  <a:pt x="11437" y="2050"/>
                </a:cubicBezTo>
                <a:lnTo>
                  <a:pt x="10050" y="664"/>
                </a:lnTo>
                <a:cubicBezTo>
                  <a:pt x="10218" y="664"/>
                  <a:pt x="10373" y="650"/>
                  <a:pt x="10513" y="650"/>
                </a:cubicBezTo>
                <a:cubicBezTo>
                  <a:pt x="10583" y="650"/>
                  <a:pt x="10649" y="654"/>
                  <a:pt x="10712" y="664"/>
                </a:cubicBezTo>
                <a:lnTo>
                  <a:pt x="10712" y="601"/>
                </a:lnTo>
                <a:cubicBezTo>
                  <a:pt x="10681" y="381"/>
                  <a:pt x="10712" y="160"/>
                  <a:pt x="10807" y="3"/>
                </a:cubicBezTo>
                <a:cubicBezTo>
                  <a:pt x="10739" y="1"/>
                  <a:pt x="10671" y="0"/>
                  <a:pt x="10602" y="0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666" name="Google Shape;7666;p51"/>
          <p:cNvGrpSpPr/>
          <p:nvPr/>
        </p:nvGrpSpPr>
        <p:grpSpPr>
          <a:xfrm>
            <a:off x="7413239" y="3884466"/>
            <a:ext cx="227149" cy="334010"/>
            <a:chOff x="-22788075" y="3904625"/>
            <a:chExt cx="200875" cy="295375"/>
          </a:xfrm>
          <a:solidFill>
            <a:srgbClr val="171536"/>
          </a:solidFill>
        </p:grpSpPr>
        <p:sp>
          <p:nvSpPr>
            <p:cNvPr id="7667" name="Google Shape;7667;p51"/>
            <p:cNvSpPr/>
            <p:nvPr/>
          </p:nvSpPr>
          <p:spPr>
            <a:xfrm>
              <a:off x="-22775475" y="4165325"/>
              <a:ext cx="65400" cy="34675"/>
            </a:xfrm>
            <a:custGeom>
              <a:avLst/>
              <a:gdLst/>
              <a:ahLst/>
              <a:cxnLst/>
              <a:rect l="l" t="t" r="r" b="b"/>
              <a:pathLst>
                <a:path w="2616" h="1387" extrusionOk="0">
                  <a:moveTo>
                    <a:pt x="32" y="1"/>
                  </a:moveTo>
                  <a:cubicBezTo>
                    <a:pt x="1" y="883"/>
                    <a:pt x="631" y="1387"/>
                    <a:pt x="1292" y="1387"/>
                  </a:cubicBezTo>
                  <a:cubicBezTo>
                    <a:pt x="1985" y="1387"/>
                    <a:pt x="2615" y="851"/>
                    <a:pt x="255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8" name="Google Shape;7668;p51"/>
            <p:cNvSpPr/>
            <p:nvPr/>
          </p:nvSpPr>
          <p:spPr>
            <a:xfrm>
              <a:off x="-22669150" y="3904725"/>
              <a:ext cx="81950" cy="244100"/>
            </a:xfrm>
            <a:custGeom>
              <a:avLst/>
              <a:gdLst/>
              <a:ahLst/>
              <a:cxnLst/>
              <a:rect l="l" t="t" r="r" b="b"/>
              <a:pathLst>
                <a:path w="3278" h="9764" extrusionOk="0">
                  <a:moveTo>
                    <a:pt x="1198" y="5541"/>
                  </a:moveTo>
                  <a:cubicBezTo>
                    <a:pt x="1387" y="5604"/>
                    <a:pt x="1544" y="5699"/>
                    <a:pt x="1544" y="5888"/>
                  </a:cubicBezTo>
                  <a:lnTo>
                    <a:pt x="1576" y="6266"/>
                  </a:lnTo>
                  <a:lnTo>
                    <a:pt x="788" y="6266"/>
                  </a:lnTo>
                  <a:lnTo>
                    <a:pt x="788" y="5888"/>
                  </a:lnTo>
                  <a:cubicBezTo>
                    <a:pt x="788" y="5699"/>
                    <a:pt x="946" y="5541"/>
                    <a:pt x="1198" y="5541"/>
                  </a:cubicBezTo>
                  <a:close/>
                  <a:moveTo>
                    <a:pt x="2885" y="0"/>
                  </a:moveTo>
                  <a:cubicBezTo>
                    <a:pt x="2798" y="0"/>
                    <a:pt x="2714" y="40"/>
                    <a:pt x="2647" y="123"/>
                  </a:cubicBezTo>
                  <a:lnTo>
                    <a:pt x="914" y="2202"/>
                  </a:lnTo>
                  <a:cubicBezTo>
                    <a:pt x="883" y="2296"/>
                    <a:pt x="820" y="2360"/>
                    <a:pt x="820" y="2454"/>
                  </a:cubicBezTo>
                  <a:lnTo>
                    <a:pt x="820" y="4974"/>
                  </a:lnTo>
                  <a:cubicBezTo>
                    <a:pt x="442" y="5069"/>
                    <a:pt x="127" y="5478"/>
                    <a:pt x="127" y="5920"/>
                  </a:cubicBezTo>
                  <a:lnTo>
                    <a:pt x="1" y="9763"/>
                  </a:lnTo>
                  <a:lnTo>
                    <a:pt x="2458" y="9763"/>
                  </a:lnTo>
                  <a:lnTo>
                    <a:pt x="2238" y="5857"/>
                  </a:lnTo>
                  <a:cubicBezTo>
                    <a:pt x="2206" y="5447"/>
                    <a:pt x="1923" y="5069"/>
                    <a:pt x="1513" y="4974"/>
                  </a:cubicBezTo>
                  <a:lnTo>
                    <a:pt x="1513" y="2549"/>
                  </a:lnTo>
                  <a:lnTo>
                    <a:pt x="3151" y="595"/>
                  </a:lnTo>
                  <a:cubicBezTo>
                    <a:pt x="3277" y="375"/>
                    <a:pt x="3277" y="186"/>
                    <a:pt x="3120" y="91"/>
                  </a:cubicBezTo>
                  <a:cubicBezTo>
                    <a:pt x="3045" y="32"/>
                    <a:pt x="2964" y="0"/>
                    <a:pt x="288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9" name="Google Shape;7669;p51"/>
            <p:cNvSpPr/>
            <p:nvPr/>
          </p:nvSpPr>
          <p:spPr>
            <a:xfrm>
              <a:off x="-22788075" y="3904625"/>
              <a:ext cx="87450" cy="244200"/>
            </a:xfrm>
            <a:custGeom>
              <a:avLst/>
              <a:gdLst/>
              <a:ahLst/>
              <a:cxnLst/>
              <a:rect l="l" t="t" r="r" b="b"/>
              <a:pathLst>
                <a:path w="3498" h="9768" extrusionOk="0">
                  <a:moveTo>
                    <a:pt x="1733" y="1355"/>
                  </a:moveTo>
                  <a:cubicBezTo>
                    <a:pt x="1922" y="1355"/>
                    <a:pt x="2080" y="1513"/>
                    <a:pt x="2080" y="1702"/>
                  </a:cubicBezTo>
                  <a:cubicBezTo>
                    <a:pt x="2080" y="1922"/>
                    <a:pt x="1922" y="2048"/>
                    <a:pt x="1733" y="2048"/>
                  </a:cubicBezTo>
                  <a:cubicBezTo>
                    <a:pt x="1544" y="2048"/>
                    <a:pt x="1387" y="1891"/>
                    <a:pt x="1387" y="1702"/>
                  </a:cubicBezTo>
                  <a:cubicBezTo>
                    <a:pt x="1387" y="1513"/>
                    <a:pt x="1544" y="1355"/>
                    <a:pt x="1733" y="1355"/>
                  </a:cubicBezTo>
                  <a:close/>
                  <a:moveTo>
                    <a:pt x="1765" y="5545"/>
                  </a:moveTo>
                  <a:cubicBezTo>
                    <a:pt x="1954" y="5608"/>
                    <a:pt x="2111" y="5703"/>
                    <a:pt x="2111" y="5892"/>
                  </a:cubicBezTo>
                  <a:lnTo>
                    <a:pt x="2174" y="6270"/>
                  </a:lnTo>
                  <a:lnTo>
                    <a:pt x="1387" y="6270"/>
                  </a:lnTo>
                  <a:lnTo>
                    <a:pt x="1387" y="5892"/>
                  </a:lnTo>
                  <a:cubicBezTo>
                    <a:pt x="1387" y="5703"/>
                    <a:pt x="1544" y="5545"/>
                    <a:pt x="1765" y="5545"/>
                  </a:cubicBezTo>
                  <a:close/>
                  <a:moveTo>
                    <a:pt x="1733" y="1"/>
                  </a:moveTo>
                  <a:cubicBezTo>
                    <a:pt x="788" y="1"/>
                    <a:pt x="0" y="788"/>
                    <a:pt x="0" y="1733"/>
                  </a:cubicBezTo>
                  <a:cubicBezTo>
                    <a:pt x="0" y="2553"/>
                    <a:pt x="599" y="3277"/>
                    <a:pt x="1387" y="3435"/>
                  </a:cubicBezTo>
                  <a:lnTo>
                    <a:pt x="1387" y="4947"/>
                  </a:lnTo>
                  <a:cubicBezTo>
                    <a:pt x="977" y="5073"/>
                    <a:pt x="662" y="5482"/>
                    <a:pt x="662" y="5892"/>
                  </a:cubicBezTo>
                  <a:lnTo>
                    <a:pt x="536" y="9767"/>
                  </a:lnTo>
                  <a:lnTo>
                    <a:pt x="2993" y="9767"/>
                  </a:lnTo>
                  <a:lnTo>
                    <a:pt x="2804" y="5861"/>
                  </a:lnTo>
                  <a:cubicBezTo>
                    <a:pt x="2741" y="5419"/>
                    <a:pt x="2489" y="5073"/>
                    <a:pt x="2048" y="4947"/>
                  </a:cubicBezTo>
                  <a:lnTo>
                    <a:pt x="2048" y="3435"/>
                  </a:lnTo>
                  <a:cubicBezTo>
                    <a:pt x="2836" y="3277"/>
                    <a:pt x="3435" y="2553"/>
                    <a:pt x="3435" y="1733"/>
                  </a:cubicBezTo>
                  <a:cubicBezTo>
                    <a:pt x="3498" y="757"/>
                    <a:pt x="2710" y="1"/>
                    <a:pt x="173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0" name="Google Shape;7670;p51"/>
            <p:cNvSpPr/>
            <p:nvPr/>
          </p:nvSpPr>
          <p:spPr>
            <a:xfrm>
              <a:off x="-22670725" y="4165325"/>
              <a:ext cx="64625" cy="34675"/>
            </a:xfrm>
            <a:custGeom>
              <a:avLst/>
              <a:gdLst/>
              <a:ahLst/>
              <a:cxnLst/>
              <a:rect l="l" t="t" r="r" b="b"/>
              <a:pathLst>
                <a:path w="2585" h="1387" extrusionOk="0">
                  <a:moveTo>
                    <a:pt x="32" y="1"/>
                  </a:moveTo>
                  <a:cubicBezTo>
                    <a:pt x="1" y="883"/>
                    <a:pt x="631" y="1387"/>
                    <a:pt x="1292" y="1387"/>
                  </a:cubicBezTo>
                  <a:cubicBezTo>
                    <a:pt x="1954" y="1387"/>
                    <a:pt x="2584" y="851"/>
                    <a:pt x="255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71" name="Google Shape;7671;p51"/>
          <p:cNvGrpSpPr/>
          <p:nvPr/>
        </p:nvGrpSpPr>
        <p:grpSpPr>
          <a:xfrm>
            <a:off x="2285731" y="3037356"/>
            <a:ext cx="336696" cy="334886"/>
            <a:chOff x="-27351575" y="3175300"/>
            <a:chExt cx="297750" cy="296150"/>
          </a:xfrm>
          <a:solidFill>
            <a:srgbClr val="171536"/>
          </a:solidFill>
        </p:grpSpPr>
        <p:sp>
          <p:nvSpPr>
            <p:cNvPr id="7672" name="Google Shape;7672;p51"/>
            <p:cNvSpPr/>
            <p:nvPr/>
          </p:nvSpPr>
          <p:spPr>
            <a:xfrm>
              <a:off x="-27351575" y="3175300"/>
              <a:ext cx="296975" cy="157550"/>
            </a:xfrm>
            <a:custGeom>
              <a:avLst/>
              <a:gdLst/>
              <a:ahLst/>
              <a:cxnLst/>
              <a:rect l="l" t="t" r="r" b="b"/>
              <a:pathLst>
                <a:path w="11879" h="6302" extrusionOk="0">
                  <a:moveTo>
                    <a:pt x="7688" y="2080"/>
                  </a:moveTo>
                  <a:lnTo>
                    <a:pt x="7688" y="2836"/>
                  </a:lnTo>
                  <a:lnTo>
                    <a:pt x="4191" y="2836"/>
                  </a:lnTo>
                  <a:lnTo>
                    <a:pt x="4191" y="2080"/>
                  </a:lnTo>
                  <a:close/>
                  <a:moveTo>
                    <a:pt x="10177" y="3497"/>
                  </a:moveTo>
                  <a:cubicBezTo>
                    <a:pt x="10586" y="3497"/>
                    <a:pt x="10996" y="3781"/>
                    <a:pt x="11154" y="4222"/>
                  </a:cubicBezTo>
                  <a:lnTo>
                    <a:pt x="820" y="4222"/>
                  </a:lnTo>
                  <a:cubicBezTo>
                    <a:pt x="914" y="3812"/>
                    <a:pt x="1292" y="3497"/>
                    <a:pt x="1765" y="3497"/>
                  </a:cubicBezTo>
                  <a:close/>
                  <a:moveTo>
                    <a:pt x="3844" y="0"/>
                  </a:moveTo>
                  <a:cubicBezTo>
                    <a:pt x="2899" y="0"/>
                    <a:pt x="2112" y="788"/>
                    <a:pt x="2112" y="1733"/>
                  </a:cubicBezTo>
                  <a:lnTo>
                    <a:pt x="2112" y="2836"/>
                  </a:lnTo>
                  <a:lnTo>
                    <a:pt x="1734" y="2836"/>
                  </a:lnTo>
                  <a:cubicBezTo>
                    <a:pt x="788" y="2836"/>
                    <a:pt x="1" y="3623"/>
                    <a:pt x="1" y="4568"/>
                  </a:cubicBezTo>
                  <a:lnTo>
                    <a:pt x="1" y="6301"/>
                  </a:lnTo>
                  <a:lnTo>
                    <a:pt x="1387" y="6301"/>
                  </a:lnTo>
                  <a:lnTo>
                    <a:pt x="1387" y="5955"/>
                  </a:lnTo>
                  <a:lnTo>
                    <a:pt x="1418" y="5955"/>
                  </a:lnTo>
                  <a:cubicBezTo>
                    <a:pt x="1418" y="5734"/>
                    <a:pt x="1576" y="5577"/>
                    <a:pt x="1765" y="5577"/>
                  </a:cubicBezTo>
                  <a:lnTo>
                    <a:pt x="3151" y="5577"/>
                  </a:lnTo>
                  <a:cubicBezTo>
                    <a:pt x="3340" y="5577"/>
                    <a:pt x="3529" y="5734"/>
                    <a:pt x="3529" y="5955"/>
                  </a:cubicBezTo>
                  <a:lnTo>
                    <a:pt x="3529" y="6301"/>
                  </a:lnTo>
                  <a:lnTo>
                    <a:pt x="8413" y="6301"/>
                  </a:lnTo>
                  <a:lnTo>
                    <a:pt x="8413" y="5955"/>
                  </a:lnTo>
                  <a:cubicBezTo>
                    <a:pt x="8413" y="5734"/>
                    <a:pt x="8570" y="5577"/>
                    <a:pt x="8759" y="5577"/>
                  </a:cubicBezTo>
                  <a:lnTo>
                    <a:pt x="10145" y="5577"/>
                  </a:lnTo>
                  <a:cubicBezTo>
                    <a:pt x="10334" y="5577"/>
                    <a:pt x="10492" y="5734"/>
                    <a:pt x="10492" y="5955"/>
                  </a:cubicBezTo>
                  <a:lnTo>
                    <a:pt x="10492" y="6301"/>
                  </a:lnTo>
                  <a:lnTo>
                    <a:pt x="11878" y="6301"/>
                  </a:lnTo>
                  <a:lnTo>
                    <a:pt x="11878" y="4568"/>
                  </a:lnTo>
                  <a:cubicBezTo>
                    <a:pt x="11878" y="3623"/>
                    <a:pt x="11091" y="2836"/>
                    <a:pt x="10145" y="2836"/>
                  </a:cubicBezTo>
                  <a:lnTo>
                    <a:pt x="9767" y="2836"/>
                  </a:lnTo>
                  <a:lnTo>
                    <a:pt x="9767" y="1733"/>
                  </a:lnTo>
                  <a:cubicBezTo>
                    <a:pt x="9767" y="788"/>
                    <a:pt x="8980" y="0"/>
                    <a:pt x="803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3" name="Google Shape;7673;p51"/>
            <p:cNvSpPr/>
            <p:nvPr/>
          </p:nvSpPr>
          <p:spPr>
            <a:xfrm>
              <a:off x="-27123950" y="3332825"/>
              <a:ext cx="17350" cy="52000"/>
            </a:xfrm>
            <a:custGeom>
              <a:avLst/>
              <a:gdLst/>
              <a:ahLst/>
              <a:cxnLst/>
              <a:rect l="l" t="t" r="r" b="b"/>
              <a:pathLst>
                <a:path w="694" h="2080" extrusionOk="0">
                  <a:moveTo>
                    <a:pt x="1" y="0"/>
                  </a:moveTo>
                  <a:lnTo>
                    <a:pt x="1" y="1733"/>
                  </a:lnTo>
                  <a:cubicBezTo>
                    <a:pt x="1" y="1922"/>
                    <a:pt x="158" y="2079"/>
                    <a:pt x="347" y="2079"/>
                  </a:cubicBezTo>
                  <a:cubicBezTo>
                    <a:pt x="536" y="2079"/>
                    <a:pt x="694" y="1922"/>
                    <a:pt x="694" y="1733"/>
                  </a:cubicBezTo>
                  <a:lnTo>
                    <a:pt x="694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4" name="Google Shape;7674;p51"/>
            <p:cNvSpPr/>
            <p:nvPr/>
          </p:nvSpPr>
          <p:spPr>
            <a:xfrm>
              <a:off x="-27350775" y="3350150"/>
              <a:ext cx="296950" cy="121300"/>
            </a:xfrm>
            <a:custGeom>
              <a:avLst/>
              <a:gdLst/>
              <a:ahLst/>
              <a:cxnLst/>
              <a:rect l="l" t="t" r="r" b="b"/>
              <a:pathLst>
                <a:path w="11878" h="4852" extrusionOk="0">
                  <a:moveTo>
                    <a:pt x="5923" y="693"/>
                  </a:moveTo>
                  <a:cubicBezTo>
                    <a:pt x="6112" y="693"/>
                    <a:pt x="6270" y="851"/>
                    <a:pt x="6270" y="1040"/>
                  </a:cubicBezTo>
                  <a:lnTo>
                    <a:pt x="6270" y="1733"/>
                  </a:lnTo>
                  <a:lnTo>
                    <a:pt x="6994" y="1733"/>
                  </a:lnTo>
                  <a:cubicBezTo>
                    <a:pt x="7183" y="1733"/>
                    <a:pt x="7341" y="1891"/>
                    <a:pt x="7341" y="2080"/>
                  </a:cubicBezTo>
                  <a:cubicBezTo>
                    <a:pt x="7341" y="2300"/>
                    <a:pt x="7183" y="2458"/>
                    <a:pt x="6994" y="2458"/>
                  </a:cubicBezTo>
                  <a:lnTo>
                    <a:pt x="6270" y="2458"/>
                  </a:lnTo>
                  <a:lnTo>
                    <a:pt x="6270" y="3151"/>
                  </a:lnTo>
                  <a:cubicBezTo>
                    <a:pt x="6270" y="3340"/>
                    <a:pt x="6112" y="3497"/>
                    <a:pt x="5923" y="3497"/>
                  </a:cubicBezTo>
                  <a:cubicBezTo>
                    <a:pt x="5734" y="3497"/>
                    <a:pt x="5577" y="3340"/>
                    <a:pt x="5577" y="3151"/>
                  </a:cubicBezTo>
                  <a:lnTo>
                    <a:pt x="5577" y="2458"/>
                  </a:lnTo>
                  <a:lnTo>
                    <a:pt x="4852" y="2458"/>
                  </a:lnTo>
                  <a:cubicBezTo>
                    <a:pt x="4663" y="2458"/>
                    <a:pt x="4505" y="2300"/>
                    <a:pt x="4505" y="2080"/>
                  </a:cubicBezTo>
                  <a:cubicBezTo>
                    <a:pt x="4537" y="1891"/>
                    <a:pt x="4695" y="1733"/>
                    <a:pt x="4852" y="1733"/>
                  </a:cubicBezTo>
                  <a:lnTo>
                    <a:pt x="5577" y="1733"/>
                  </a:lnTo>
                  <a:lnTo>
                    <a:pt x="5577" y="1040"/>
                  </a:lnTo>
                  <a:cubicBezTo>
                    <a:pt x="5577" y="851"/>
                    <a:pt x="5734" y="693"/>
                    <a:pt x="5923" y="693"/>
                  </a:cubicBezTo>
                  <a:close/>
                  <a:moveTo>
                    <a:pt x="126" y="0"/>
                  </a:moveTo>
                  <a:lnTo>
                    <a:pt x="126" y="3119"/>
                  </a:lnTo>
                  <a:cubicBezTo>
                    <a:pt x="0" y="4064"/>
                    <a:pt x="756" y="4852"/>
                    <a:pt x="1733" y="4852"/>
                  </a:cubicBezTo>
                  <a:lnTo>
                    <a:pt x="10145" y="4852"/>
                  </a:lnTo>
                  <a:cubicBezTo>
                    <a:pt x="11090" y="4852"/>
                    <a:pt x="11878" y="4064"/>
                    <a:pt x="11878" y="3119"/>
                  </a:cubicBezTo>
                  <a:lnTo>
                    <a:pt x="11878" y="0"/>
                  </a:lnTo>
                  <a:lnTo>
                    <a:pt x="10491" y="0"/>
                  </a:lnTo>
                  <a:lnTo>
                    <a:pt x="10491" y="1040"/>
                  </a:lnTo>
                  <a:cubicBezTo>
                    <a:pt x="10491" y="1639"/>
                    <a:pt x="10019" y="2048"/>
                    <a:pt x="9452" y="2048"/>
                  </a:cubicBezTo>
                  <a:cubicBezTo>
                    <a:pt x="8885" y="2048"/>
                    <a:pt x="8444" y="1576"/>
                    <a:pt x="8444" y="1040"/>
                  </a:cubicBezTo>
                  <a:lnTo>
                    <a:pt x="8444" y="0"/>
                  </a:lnTo>
                  <a:lnTo>
                    <a:pt x="3560" y="0"/>
                  </a:lnTo>
                  <a:lnTo>
                    <a:pt x="3560" y="1040"/>
                  </a:lnTo>
                  <a:cubicBezTo>
                    <a:pt x="3560" y="1639"/>
                    <a:pt x="3088" y="2048"/>
                    <a:pt x="2521" y="2048"/>
                  </a:cubicBezTo>
                  <a:cubicBezTo>
                    <a:pt x="1954" y="2048"/>
                    <a:pt x="1513" y="1576"/>
                    <a:pt x="1513" y="1040"/>
                  </a:cubicBezTo>
                  <a:lnTo>
                    <a:pt x="1513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5" name="Google Shape;7675;p51"/>
            <p:cNvSpPr/>
            <p:nvPr/>
          </p:nvSpPr>
          <p:spPr>
            <a:xfrm>
              <a:off x="-27299575" y="3332825"/>
              <a:ext cx="18125" cy="52000"/>
            </a:xfrm>
            <a:custGeom>
              <a:avLst/>
              <a:gdLst/>
              <a:ahLst/>
              <a:cxnLst/>
              <a:rect l="l" t="t" r="r" b="b"/>
              <a:pathLst>
                <a:path w="725" h="2080" extrusionOk="0">
                  <a:moveTo>
                    <a:pt x="0" y="0"/>
                  </a:moveTo>
                  <a:lnTo>
                    <a:pt x="0" y="1733"/>
                  </a:lnTo>
                  <a:cubicBezTo>
                    <a:pt x="0" y="1922"/>
                    <a:pt x="158" y="2079"/>
                    <a:pt x="378" y="2079"/>
                  </a:cubicBezTo>
                  <a:cubicBezTo>
                    <a:pt x="567" y="2079"/>
                    <a:pt x="725" y="1922"/>
                    <a:pt x="725" y="1733"/>
                  </a:cubicBezTo>
                  <a:lnTo>
                    <a:pt x="72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76" name="Google Shape;7676;p51"/>
          <p:cNvGrpSpPr/>
          <p:nvPr/>
        </p:nvGrpSpPr>
        <p:grpSpPr>
          <a:xfrm>
            <a:off x="2326270" y="3449702"/>
            <a:ext cx="255617" cy="335141"/>
            <a:chOff x="-27313750" y="3545275"/>
            <a:chExt cx="226050" cy="296375"/>
          </a:xfrm>
          <a:solidFill>
            <a:srgbClr val="171536"/>
          </a:solidFill>
        </p:grpSpPr>
        <p:sp>
          <p:nvSpPr>
            <p:cNvPr id="7677" name="Google Shape;7677;p51"/>
            <p:cNvSpPr/>
            <p:nvPr/>
          </p:nvSpPr>
          <p:spPr>
            <a:xfrm>
              <a:off x="-27305100" y="3598450"/>
              <a:ext cx="208750" cy="173100"/>
            </a:xfrm>
            <a:custGeom>
              <a:avLst/>
              <a:gdLst/>
              <a:ahLst/>
              <a:cxnLst/>
              <a:rect l="l" t="t" r="r" b="b"/>
              <a:pathLst>
                <a:path w="8350" h="6924" extrusionOk="0">
                  <a:moveTo>
                    <a:pt x="4128" y="2733"/>
                  </a:moveTo>
                  <a:cubicBezTo>
                    <a:pt x="4380" y="3048"/>
                    <a:pt x="4726" y="3269"/>
                    <a:pt x="5167" y="3552"/>
                  </a:cubicBezTo>
                  <a:lnTo>
                    <a:pt x="5167" y="4497"/>
                  </a:lnTo>
                  <a:cubicBezTo>
                    <a:pt x="5167" y="4844"/>
                    <a:pt x="5010" y="5159"/>
                    <a:pt x="4695" y="5348"/>
                  </a:cubicBezTo>
                  <a:cubicBezTo>
                    <a:pt x="4537" y="5474"/>
                    <a:pt x="4325" y="5537"/>
                    <a:pt x="4112" y="5537"/>
                  </a:cubicBezTo>
                  <a:cubicBezTo>
                    <a:pt x="3899" y="5537"/>
                    <a:pt x="3687" y="5474"/>
                    <a:pt x="3529" y="5348"/>
                  </a:cubicBezTo>
                  <a:cubicBezTo>
                    <a:pt x="3277" y="5159"/>
                    <a:pt x="3057" y="4844"/>
                    <a:pt x="3057" y="4497"/>
                  </a:cubicBezTo>
                  <a:lnTo>
                    <a:pt x="3057" y="3552"/>
                  </a:lnTo>
                  <a:lnTo>
                    <a:pt x="3120" y="3552"/>
                  </a:lnTo>
                  <a:cubicBezTo>
                    <a:pt x="3529" y="3269"/>
                    <a:pt x="3907" y="2985"/>
                    <a:pt x="4128" y="2733"/>
                  </a:cubicBezTo>
                  <a:close/>
                  <a:moveTo>
                    <a:pt x="4222" y="0"/>
                  </a:moveTo>
                  <a:cubicBezTo>
                    <a:pt x="3568" y="0"/>
                    <a:pt x="2915" y="166"/>
                    <a:pt x="2363" y="496"/>
                  </a:cubicBezTo>
                  <a:cubicBezTo>
                    <a:pt x="1702" y="906"/>
                    <a:pt x="1229" y="1473"/>
                    <a:pt x="946" y="2166"/>
                  </a:cubicBezTo>
                  <a:lnTo>
                    <a:pt x="190" y="4560"/>
                  </a:lnTo>
                  <a:cubicBezTo>
                    <a:pt x="1" y="5002"/>
                    <a:pt x="64" y="5474"/>
                    <a:pt x="316" y="5915"/>
                  </a:cubicBezTo>
                  <a:cubicBezTo>
                    <a:pt x="662" y="6514"/>
                    <a:pt x="1324" y="6892"/>
                    <a:pt x="2080" y="6923"/>
                  </a:cubicBezTo>
                  <a:cubicBezTo>
                    <a:pt x="2363" y="6923"/>
                    <a:pt x="2615" y="6892"/>
                    <a:pt x="2805" y="6766"/>
                  </a:cubicBezTo>
                  <a:cubicBezTo>
                    <a:pt x="3120" y="6608"/>
                    <a:pt x="3403" y="6419"/>
                    <a:pt x="3561" y="6104"/>
                  </a:cubicBezTo>
                  <a:cubicBezTo>
                    <a:pt x="3750" y="6199"/>
                    <a:pt x="3939" y="6230"/>
                    <a:pt x="4191" y="6230"/>
                  </a:cubicBezTo>
                  <a:cubicBezTo>
                    <a:pt x="4380" y="6230"/>
                    <a:pt x="4600" y="6199"/>
                    <a:pt x="4821" y="6104"/>
                  </a:cubicBezTo>
                  <a:cubicBezTo>
                    <a:pt x="5010" y="6388"/>
                    <a:pt x="5230" y="6608"/>
                    <a:pt x="5545" y="6766"/>
                  </a:cubicBezTo>
                  <a:cubicBezTo>
                    <a:pt x="5797" y="6892"/>
                    <a:pt x="6018" y="6923"/>
                    <a:pt x="6270" y="6923"/>
                  </a:cubicBezTo>
                  <a:lnTo>
                    <a:pt x="6302" y="6923"/>
                  </a:lnTo>
                  <a:cubicBezTo>
                    <a:pt x="7026" y="6892"/>
                    <a:pt x="7688" y="6451"/>
                    <a:pt x="8034" y="5915"/>
                  </a:cubicBezTo>
                  <a:cubicBezTo>
                    <a:pt x="8318" y="5474"/>
                    <a:pt x="8349" y="5002"/>
                    <a:pt x="8192" y="4623"/>
                  </a:cubicBezTo>
                  <a:lnTo>
                    <a:pt x="7436" y="2135"/>
                  </a:lnTo>
                  <a:cubicBezTo>
                    <a:pt x="7184" y="1473"/>
                    <a:pt x="6711" y="906"/>
                    <a:pt x="6081" y="496"/>
                  </a:cubicBezTo>
                  <a:cubicBezTo>
                    <a:pt x="5530" y="166"/>
                    <a:pt x="4876" y="0"/>
                    <a:pt x="42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8" name="Google Shape;7678;p51"/>
            <p:cNvSpPr/>
            <p:nvPr/>
          </p:nvSpPr>
          <p:spPr>
            <a:xfrm>
              <a:off x="-27313750" y="3770725"/>
              <a:ext cx="226050" cy="70925"/>
            </a:xfrm>
            <a:custGeom>
              <a:avLst/>
              <a:gdLst/>
              <a:ahLst/>
              <a:cxnLst/>
              <a:rect l="l" t="t" r="r" b="b"/>
              <a:pathLst>
                <a:path w="9042" h="2837" extrusionOk="0">
                  <a:moveTo>
                    <a:pt x="4159" y="1"/>
                  </a:moveTo>
                  <a:cubicBezTo>
                    <a:pt x="3970" y="190"/>
                    <a:pt x="3686" y="379"/>
                    <a:pt x="3403" y="505"/>
                  </a:cubicBezTo>
                  <a:cubicBezTo>
                    <a:pt x="3151" y="631"/>
                    <a:pt x="2772" y="694"/>
                    <a:pt x="2426" y="694"/>
                  </a:cubicBezTo>
                  <a:cubicBezTo>
                    <a:pt x="1764" y="662"/>
                    <a:pt x="1166" y="442"/>
                    <a:pt x="693" y="32"/>
                  </a:cubicBezTo>
                  <a:cubicBezTo>
                    <a:pt x="252" y="473"/>
                    <a:pt x="0" y="1072"/>
                    <a:pt x="0" y="1734"/>
                  </a:cubicBezTo>
                  <a:lnTo>
                    <a:pt x="0" y="2490"/>
                  </a:lnTo>
                  <a:cubicBezTo>
                    <a:pt x="0" y="2679"/>
                    <a:pt x="158" y="2836"/>
                    <a:pt x="347" y="2836"/>
                  </a:cubicBezTo>
                  <a:lnTo>
                    <a:pt x="8695" y="2836"/>
                  </a:lnTo>
                  <a:cubicBezTo>
                    <a:pt x="8884" y="2836"/>
                    <a:pt x="9042" y="2679"/>
                    <a:pt x="9042" y="2490"/>
                  </a:cubicBezTo>
                  <a:lnTo>
                    <a:pt x="9042" y="1765"/>
                  </a:lnTo>
                  <a:cubicBezTo>
                    <a:pt x="9042" y="1135"/>
                    <a:pt x="8821" y="505"/>
                    <a:pt x="8349" y="95"/>
                  </a:cubicBezTo>
                  <a:cubicBezTo>
                    <a:pt x="7876" y="473"/>
                    <a:pt x="7309" y="725"/>
                    <a:pt x="6679" y="757"/>
                  </a:cubicBezTo>
                  <a:lnTo>
                    <a:pt x="6616" y="757"/>
                  </a:lnTo>
                  <a:cubicBezTo>
                    <a:pt x="6238" y="757"/>
                    <a:pt x="5891" y="662"/>
                    <a:pt x="5576" y="505"/>
                  </a:cubicBezTo>
                  <a:cubicBezTo>
                    <a:pt x="5324" y="379"/>
                    <a:pt x="5072" y="221"/>
                    <a:pt x="4883" y="1"/>
                  </a:cubicBezTo>
                  <a:cubicBezTo>
                    <a:pt x="4757" y="32"/>
                    <a:pt x="4631" y="32"/>
                    <a:pt x="4505" y="32"/>
                  </a:cubicBezTo>
                  <a:cubicBezTo>
                    <a:pt x="4411" y="32"/>
                    <a:pt x="4285" y="32"/>
                    <a:pt x="415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9" name="Google Shape;7679;p51"/>
            <p:cNvSpPr/>
            <p:nvPr/>
          </p:nvSpPr>
          <p:spPr>
            <a:xfrm>
              <a:off x="-27261000" y="3545275"/>
              <a:ext cx="122100" cy="51425"/>
            </a:xfrm>
            <a:custGeom>
              <a:avLst/>
              <a:gdLst/>
              <a:ahLst/>
              <a:cxnLst/>
              <a:rect l="l" t="t" r="r" b="b"/>
              <a:pathLst>
                <a:path w="4884" h="2057" extrusionOk="0">
                  <a:moveTo>
                    <a:pt x="2454" y="1"/>
                  </a:moveTo>
                  <a:cubicBezTo>
                    <a:pt x="1639" y="1"/>
                    <a:pt x="820" y="339"/>
                    <a:pt x="127" y="1017"/>
                  </a:cubicBezTo>
                  <a:cubicBezTo>
                    <a:pt x="32" y="1111"/>
                    <a:pt x="1" y="1237"/>
                    <a:pt x="32" y="1332"/>
                  </a:cubicBezTo>
                  <a:lnTo>
                    <a:pt x="190" y="2056"/>
                  </a:lnTo>
                  <a:cubicBezTo>
                    <a:pt x="820" y="1647"/>
                    <a:pt x="1608" y="1458"/>
                    <a:pt x="2395" y="1458"/>
                  </a:cubicBezTo>
                  <a:cubicBezTo>
                    <a:pt x="3183" y="1458"/>
                    <a:pt x="3970" y="1647"/>
                    <a:pt x="4601" y="2056"/>
                  </a:cubicBezTo>
                  <a:lnTo>
                    <a:pt x="4664" y="2056"/>
                  </a:lnTo>
                  <a:lnTo>
                    <a:pt x="4853" y="1332"/>
                  </a:lnTo>
                  <a:cubicBezTo>
                    <a:pt x="4884" y="1237"/>
                    <a:pt x="4853" y="1111"/>
                    <a:pt x="4758" y="1017"/>
                  </a:cubicBezTo>
                  <a:cubicBezTo>
                    <a:pt x="4081" y="339"/>
                    <a:pt x="3269" y="1"/>
                    <a:pt x="245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80" name="Google Shape;7680;p51"/>
          <p:cNvGrpSpPr/>
          <p:nvPr/>
        </p:nvGrpSpPr>
        <p:grpSpPr>
          <a:xfrm>
            <a:off x="2285731" y="3882233"/>
            <a:ext cx="336696" cy="338477"/>
            <a:chOff x="-27351575" y="3915650"/>
            <a:chExt cx="297750" cy="299325"/>
          </a:xfrm>
          <a:solidFill>
            <a:srgbClr val="171536"/>
          </a:solidFill>
        </p:grpSpPr>
        <p:sp>
          <p:nvSpPr>
            <p:cNvPr id="7681" name="Google Shape;7681;p51"/>
            <p:cNvSpPr/>
            <p:nvPr/>
          </p:nvSpPr>
          <p:spPr>
            <a:xfrm>
              <a:off x="-27351575" y="4059000"/>
              <a:ext cx="153625" cy="155975"/>
            </a:xfrm>
            <a:custGeom>
              <a:avLst/>
              <a:gdLst/>
              <a:ahLst/>
              <a:cxnLst/>
              <a:rect l="l" t="t" r="r" b="b"/>
              <a:pathLst>
                <a:path w="6145" h="6239" extrusionOk="0">
                  <a:moveTo>
                    <a:pt x="3183" y="1"/>
                  </a:moveTo>
                  <a:lnTo>
                    <a:pt x="2490" y="725"/>
                  </a:lnTo>
                  <a:cubicBezTo>
                    <a:pt x="2206" y="1009"/>
                    <a:pt x="1986" y="1387"/>
                    <a:pt x="1860" y="1828"/>
                  </a:cubicBezTo>
                  <a:cubicBezTo>
                    <a:pt x="1608" y="2742"/>
                    <a:pt x="1229" y="3435"/>
                    <a:pt x="725" y="4002"/>
                  </a:cubicBezTo>
                  <a:lnTo>
                    <a:pt x="316" y="4411"/>
                  </a:lnTo>
                  <a:cubicBezTo>
                    <a:pt x="127" y="4632"/>
                    <a:pt x="1" y="4884"/>
                    <a:pt x="1" y="5167"/>
                  </a:cubicBezTo>
                  <a:cubicBezTo>
                    <a:pt x="1" y="5451"/>
                    <a:pt x="127" y="5734"/>
                    <a:pt x="316" y="5923"/>
                  </a:cubicBezTo>
                  <a:cubicBezTo>
                    <a:pt x="505" y="6113"/>
                    <a:pt x="788" y="6239"/>
                    <a:pt x="1072" y="6239"/>
                  </a:cubicBezTo>
                  <a:cubicBezTo>
                    <a:pt x="1355" y="6113"/>
                    <a:pt x="1608" y="5986"/>
                    <a:pt x="1765" y="5797"/>
                  </a:cubicBezTo>
                  <a:lnTo>
                    <a:pt x="2206" y="5419"/>
                  </a:lnTo>
                  <a:cubicBezTo>
                    <a:pt x="2710" y="4884"/>
                    <a:pt x="3435" y="4506"/>
                    <a:pt x="4380" y="4254"/>
                  </a:cubicBezTo>
                  <a:cubicBezTo>
                    <a:pt x="4664" y="4191"/>
                    <a:pt x="4916" y="4033"/>
                    <a:pt x="5168" y="3876"/>
                  </a:cubicBezTo>
                  <a:lnTo>
                    <a:pt x="4664" y="3372"/>
                  </a:lnTo>
                  <a:cubicBezTo>
                    <a:pt x="4537" y="3246"/>
                    <a:pt x="4537" y="2994"/>
                    <a:pt x="4664" y="2899"/>
                  </a:cubicBezTo>
                  <a:cubicBezTo>
                    <a:pt x="4711" y="2836"/>
                    <a:pt x="4797" y="2805"/>
                    <a:pt x="4888" y="2805"/>
                  </a:cubicBezTo>
                  <a:cubicBezTo>
                    <a:pt x="4979" y="2805"/>
                    <a:pt x="5073" y="2836"/>
                    <a:pt x="5136" y="2899"/>
                  </a:cubicBezTo>
                  <a:lnTo>
                    <a:pt x="5672" y="3435"/>
                  </a:lnTo>
                  <a:lnTo>
                    <a:pt x="6144" y="2962"/>
                  </a:lnTo>
                  <a:lnTo>
                    <a:pt x="3183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2" name="Google Shape;7682;p51"/>
            <p:cNvSpPr/>
            <p:nvPr/>
          </p:nvSpPr>
          <p:spPr>
            <a:xfrm>
              <a:off x="-27257050" y="3915650"/>
              <a:ext cx="203225" cy="202450"/>
            </a:xfrm>
            <a:custGeom>
              <a:avLst/>
              <a:gdLst/>
              <a:ahLst/>
              <a:cxnLst/>
              <a:rect l="l" t="t" r="r" b="b"/>
              <a:pathLst>
                <a:path w="8129" h="8098" extrusionOk="0">
                  <a:moveTo>
                    <a:pt x="1891" y="2364"/>
                  </a:moveTo>
                  <a:cubicBezTo>
                    <a:pt x="1985" y="2364"/>
                    <a:pt x="2048" y="2395"/>
                    <a:pt x="2143" y="2490"/>
                  </a:cubicBezTo>
                  <a:lnTo>
                    <a:pt x="5545" y="5892"/>
                  </a:lnTo>
                  <a:cubicBezTo>
                    <a:pt x="5671" y="6018"/>
                    <a:pt x="5671" y="6239"/>
                    <a:pt x="5545" y="6365"/>
                  </a:cubicBezTo>
                  <a:cubicBezTo>
                    <a:pt x="5498" y="6428"/>
                    <a:pt x="5411" y="6459"/>
                    <a:pt x="5321" y="6459"/>
                  </a:cubicBezTo>
                  <a:cubicBezTo>
                    <a:pt x="5230" y="6459"/>
                    <a:pt x="5136" y="6428"/>
                    <a:pt x="5073" y="6365"/>
                  </a:cubicBezTo>
                  <a:lnTo>
                    <a:pt x="1670" y="2962"/>
                  </a:lnTo>
                  <a:cubicBezTo>
                    <a:pt x="1544" y="2836"/>
                    <a:pt x="1544" y="2647"/>
                    <a:pt x="1670" y="2490"/>
                  </a:cubicBezTo>
                  <a:cubicBezTo>
                    <a:pt x="1733" y="2395"/>
                    <a:pt x="1828" y="2364"/>
                    <a:pt x="1891" y="2364"/>
                  </a:cubicBezTo>
                  <a:close/>
                  <a:moveTo>
                    <a:pt x="6742" y="1"/>
                  </a:moveTo>
                  <a:cubicBezTo>
                    <a:pt x="6333" y="1"/>
                    <a:pt x="6018" y="158"/>
                    <a:pt x="5766" y="379"/>
                  </a:cubicBezTo>
                  <a:lnTo>
                    <a:pt x="4128" y="2017"/>
                  </a:lnTo>
                  <a:cubicBezTo>
                    <a:pt x="3938" y="2206"/>
                    <a:pt x="3679" y="2301"/>
                    <a:pt x="3415" y="2301"/>
                  </a:cubicBezTo>
                  <a:cubicBezTo>
                    <a:pt x="3151" y="2301"/>
                    <a:pt x="2883" y="2206"/>
                    <a:pt x="2678" y="2017"/>
                  </a:cubicBezTo>
                  <a:cubicBezTo>
                    <a:pt x="2489" y="1812"/>
                    <a:pt x="2229" y="1710"/>
                    <a:pt x="1965" y="1710"/>
                  </a:cubicBezTo>
                  <a:cubicBezTo>
                    <a:pt x="1702" y="1710"/>
                    <a:pt x="1434" y="1812"/>
                    <a:pt x="1229" y="2017"/>
                  </a:cubicBezTo>
                  <a:cubicBezTo>
                    <a:pt x="851" y="2395"/>
                    <a:pt x="851" y="3057"/>
                    <a:pt x="1229" y="3466"/>
                  </a:cubicBezTo>
                  <a:lnTo>
                    <a:pt x="1481" y="3687"/>
                  </a:lnTo>
                  <a:lnTo>
                    <a:pt x="0" y="5167"/>
                  </a:lnTo>
                  <a:lnTo>
                    <a:pt x="2962" y="8097"/>
                  </a:lnTo>
                  <a:lnTo>
                    <a:pt x="3403" y="7625"/>
                  </a:lnTo>
                  <a:lnTo>
                    <a:pt x="2836" y="7089"/>
                  </a:lnTo>
                  <a:cubicBezTo>
                    <a:pt x="2710" y="6963"/>
                    <a:pt x="2710" y="6743"/>
                    <a:pt x="2836" y="6617"/>
                  </a:cubicBezTo>
                  <a:cubicBezTo>
                    <a:pt x="2899" y="6554"/>
                    <a:pt x="2985" y="6522"/>
                    <a:pt x="3072" y="6522"/>
                  </a:cubicBezTo>
                  <a:cubicBezTo>
                    <a:pt x="3159" y="6522"/>
                    <a:pt x="3245" y="6554"/>
                    <a:pt x="3308" y="6617"/>
                  </a:cubicBezTo>
                  <a:lnTo>
                    <a:pt x="3875" y="7152"/>
                  </a:lnTo>
                  <a:lnTo>
                    <a:pt x="4380" y="6648"/>
                  </a:lnTo>
                  <a:lnTo>
                    <a:pt x="4600" y="6900"/>
                  </a:lnTo>
                  <a:cubicBezTo>
                    <a:pt x="4821" y="7089"/>
                    <a:pt x="5073" y="7215"/>
                    <a:pt x="5356" y="7215"/>
                  </a:cubicBezTo>
                  <a:cubicBezTo>
                    <a:pt x="5640" y="7215"/>
                    <a:pt x="5923" y="7089"/>
                    <a:pt x="6112" y="6900"/>
                  </a:cubicBezTo>
                  <a:cubicBezTo>
                    <a:pt x="6490" y="6491"/>
                    <a:pt x="6490" y="5829"/>
                    <a:pt x="6112" y="5420"/>
                  </a:cubicBezTo>
                  <a:cubicBezTo>
                    <a:pt x="5703" y="5041"/>
                    <a:pt x="5703" y="4380"/>
                    <a:pt x="6112" y="3970"/>
                  </a:cubicBezTo>
                  <a:lnTo>
                    <a:pt x="7719" y="2364"/>
                  </a:lnTo>
                  <a:cubicBezTo>
                    <a:pt x="8003" y="2080"/>
                    <a:pt x="8129" y="1733"/>
                    <a:pt x="8129" y="1387"/>
                  </a:cubicBezTo>
                  <a:cubicBezTo>
                    <a:pt x="8129" y="1009"/>
                    <a:pt x="7971" y="662"/>
                    <a:pt x="7719" y="379"/>
                  </a:cubicBezTo>
                  <a:cubicBezTo>
                    <a:pt x="7436" y="127"/>
                    <a:pt x="7120" y="1"/>
                    <a:pt x="674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83" name="Google Shape;7683;p51"/>
          <p:cNvGrpSpPr/>
          <p:nvPr/>
        </p:nvGrpSpPr>
        <p:grpSpPr>
          <a:xfrm>
            <a:off x="4416366" y="3037243"/>
            <a:ext cx="302857" cy="335113"/>
            <a:chOff x="-25445525" y="3175900"/>
            <a:chExt cx="267825" cy="296350"/>
          </a:xfrm>
          <a:solidFill>
            <a:srgbClr val="171536"/>
          </a:solidFill>
        </p:grpSpPr>
        <p:sp>
          <p:nvSpPr>
            <p:cNvPr id="7684" name="Google Shape;7684;p51"/>
            <p:cNvSpPr/>
            <p:nvPr/>
          </p:nvSpPr>
          <p:spPr>
            <a:xfrm>
              <a:off x="-25445525" y="3367475"/>
              <a:ext cx="123675" cy="104775"/>
            </a:xfrm>
            <a:custGeom>
              <a:avLst/>
              <a:gdLst/>
              <a:ahLst/>
              <a:cxnLst/>
              <a:rect l="l" t="t" r="r" b="b"/>
              <a:pathLst>
                <a:path w="4947" h="4191" extrusionOk="0">
                  <a:moveTo>
                    <a:pt x="3088" y="0"/>
                  </a:moveTo>
                  <a:cubicBezTo>
                    <a:pt x="2364" y="883"/>
                    <a:pt x="1387" y="2080"/>
                    <a:pt x="127" y="3655"/>
                  </a:cubicBezTo>
                  <a:cubicBezTo>
                    <a:pt x="1" y="3718"/>
                    <a:pt x="1" y="3875"/>
                    <a:pt x="32" y="4001"/>
                  </a:cubicBezTo>
                  <a:cubicBezTo>
                    <a:pt x="95" y="4127"/>
                    <a:pt x="253" y="4191"/>
                    <a:pt x="379" y="4191"/>
                  </a:cubicBezTo>
                  <a:lnTo>
                    <a:pt x="3246" y="4191"/>
                  </a:lnTo>
                  <a:cubicBezTo>
                    <a:pt x="3372" y="4191"/>
                    <a:pt x="3435" y="4159"/>
                    <a:pt x="3529" y="4096"/>
                  </a:cubicBezTo>
                  <a:lnTo>
                    <a:pt x="4947" y="2363"/>
                  </a:lnTo>
                  <a:lnTo>
                    <a:pt x="3466" y="536"/>
                  </a:lnTo>
                  <a:lnTo>
                    <a:pt x="3120" y="63"/>
                  </a:lnTo>
                  <a:cubicBezTo>
                    <a:pt x="3120" y="32"/>
                    <a:pt x="3088" y="32"/>
                    <a:pt x="308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5" name="Google Shape;7685;p51"/>
            <p:cNvSpPr/>
            <p:nvPr/>
          </p:nvSpPr>
          <p:spPr>
            <a:xfrm>
              <a:off x="-25398250" y="3175900"/>
              <a:ext cx="220550" cy="296350"/>
            </a:xfrm>
            <a:custGeom>
              <a:avLst/>
              <a:gdLst/>
              <a:ahLst/>
              <a:cxnLst/>
              <a:rect l="l" t="t" r="r" b="b"/>
              <a:pathLst>
                <a:path w="8822" h="11854" extrusionOk="0">
                  <a:moveTo>
                    <a:pt x="3491" y="1"/>
                  </a:moveTo>
                  <a:cubicBezTo>
                    <a:pt x="3420" y="1"/>
                    <a:pt x="3348" y="3"/>
                    <a:pt x="3277" y="8"/>
                  </a:cubicBezTo>
                  <a:cubicBezTo>
                    <a:pt x="1481" y="134"/>
                    <a:pt x="0" y="1709"/>
                    <a:pt x="0" y="3568"/>
                  </a:cubicBezTo>
                  <a:cubicBezTo>
                    <a:pt x="0" y="4733"/>
                    <a:pt x="945" y="6246"/>
                    <a:pt x="1764" y="7285"/>
                  </a:cubicBezTo>
                  <a:lnTo>
                    <a:pt x="2142" y="7758"/>
                  </a:lnTo>
                  <a:lnTo>
                    <a:pt x="5324" y="11759"/>
                  </a:lnTo>
                  <a:cubicBezTo>
                    <a:pt x="5387" y="11822"/>
                    <a:pt x="5482" y="11854"/>
                    <a:pt x="5608" y="11854"/>
                  </a:cubicBezTo>
                  <a:lnTo>
                    <a:pt x="8475" y="11854"/>
                  </a:lnTo>
                  <a:cubicBezTo>
                    <a:pt x="8601" y="11854"/>
                    <a:pt x="8695" y="11790"/>
                    <a:pt x="8790" y="11664"/>
                  </a:cubicBezTo>
                  <a:cubicBezTo>
                    <a:pt x="8821" y="11538"/>
                    <a:pt x="8821" y="11381"/>
                    <a:pt x="8758" y="11318"/>
                  </a:cubicBezTo>
                  <a:cubicBezTo>
                    <a:pt x="7939" y="10278"/>
                    <a:pt x="7183" y="9302"/>
                    <a:pt x="6459" y="8482"/>
                  </a:cubicBezTo>
                  <a:cubicBezTo>
                    <a:pt x="6144" y="8073"/>
                    <a:pt x="5828" y="7695"/>
                    <a:pt x="5513" y="7348"/>
                  </a:cubicBezTo>
                  <a:cubicBezTo>
                    <a:pt x="5387" y="7191"/>
                    <a:pt x="5293" y="7065"/>
                    <a:pt x="5167" y="6907"/>
                  </a:cubicBezTo>
                  <a:cubicBezTo>
                    <a:pt x="4600" y="6246"/>
                    <a:pt x="4127" y="5647"/>
                    <a:pt x="3749" y="5080"/>
                  </a:cubicBezTo>
                  <a:cubicBezTo>
                    <a:pt x="3088" y="4198"/>
                    <a:pt x="2646" y="3568"/>
                    <a:pt x="2363" y="3032"/>
                  </a:cubicBezTo>
                  <a:cubicBezTo>
                    <a:pt x="2174" y="2686"/>
                    <a:pt x="2079" y="2371"/>
                    <a:pt x="2079" y="2182"/>
                  </a:cubicBezTo>
                  <a:cubicBezTo>
                    <a:pt x="2079" y="1425"/>
                    <a:pt x="2678" y="764"/>
                    <a:pt x="3466" y="764"/>
                  </a:cubicBezTo>
                  <a:cubicBezTo>
                    <a:pt x="4253" y="764"/>
                    <a:pt x="4852" y="1425"/>
                    <a:pt x="4852" y="2182"/>
                  </a:cubicBezTo>
                  <a:cubicBezTo>
                    <a:pt x="4852" y="2308"/>
                    <a:pt x="4820" y="2528"/>
                    <a:pt x="4568" y="3001"/>
                  </a:cubicBezTo>
                  <a:cubicBezTo>
                    <a:pt x="4379" y="3347"/>
                    <a:pt x="4159" y="3757"/>
                    <a:pt x="3907" y="4103"/>
                  </a:cubicBezTo>
                  <a:cubicBezTo>
                    <a:pt x="4064" y="4292"/>
                    <a:pt x="4190" y="4513"/>
                    <a:pt x="4316" y="4670"/>
                  </a:cubicBezTo>
                  <a:cubicBezTo>
                    <a:pt x="4694" y="5206"/>
                    <a:pt x="5167" y="5805"/>
                    <a:pt x="5734" y="6435"/>
                  </a:cubicBezTo>
                  <a:lnTo>
                    <a:pt x="5765" y="6466"/>
                  </a:lnTo>
                  <a:cubicBezTo>
                    <a:pt x="6396" y="5521"/>
                    <a:pt x="6931" y="4418"/>
                    <a:pt x="6931" y="3505"/>
                  </a:cubicBezTo>
                  <a:cubicBezTo>
                    <a:pt x="6931" y="1621"/>
                    <a:pt x="5408" y="1"/>
                    <a:pt x="349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6" name="Google Shape;7686;p51"/>
            <p:cNvSpPr/>
            <p:nvPr/>
          </p:nvSpPr>
          <p:spPr>
            <a:xfrm>
              <a:off x="-25328950" y="3211525"/>
              <a:ext cx="35475" cy="36250"/>
            </a:xfrm>
            <a:custGeom>
              <a:avLst/>
              <a:gdLst/>
              <a:ahLst/>
              <a:cxnLst/>
              <a:rect l="l" t="t" r="r" b="b"/>
              <a:pathLst>
                <a:path w="1419" h="1450" extrusionOk="0">
                  <a:moveTo>
                    <a:pt x="694" y="0"/>
                  </a:moveTo>
                  <a:cubicBezTo>
                    <a:pt x="316" y="0"/>
                    <a:pt x="0" y="347"/>
                    <a:pt x="0" y="757"/>
                  </a:cubicBezTo>
                  <a:cubicBezTo>
                    <a:pt x="0" y="757"/>
                    <a:pt x="0" y="914"/>
                    <a:pt x="190" y="1292"/>
                  </a:cubicBezTo>
                  <a:cubicBezTo>
                    <a:pt x="221" y="1355"/>
                    <a:pt x="221" y="1418"/>
                    <a:pt x="253" y="1450"/>
                  </a:cubicBezTo>
                  <a:cubicBezTo>
                    <a:pt x="379" y="1418"/>
                    <a:pt x="536" y="1387"/>
                    <a:pt x="662" y="1387"/>
                  </a:cubicBezTo>
                  <a:cubicBezTo>
                    <a:pt x="788" y="1387"/>
                    <a:pt x="946" y="1418"/>
                    <a:pt x="1040" y="1450"/>
                  </a:cubicBezTo>
                  <a:cubicBezTo>
                    <a:pt x="1103" y="1418"/>
                    <a:pt x="1135" y="1355"/>
                    <a:pt x="1135" y="1292"/>
                  </a:cubicBezTo>
                  <a:cubicBezTo>
                    <a:pt x="1324" y="914"/>
                    <a:pt x="1324" y="757"/>
                    <a:pt x="1324" y="757"/>
                  </a:cubicBezTo>
                  <a:cubicBezTo>
                    <a:pt x="1418" y="347"/>
                    <a:pt x="1103" y="0"/>
                    <a:pt x="69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87" name="Google Shape;7687;p51"/>
          <p:cNvGrpSpPr/>
          <p:nvPr/>
        </p:nvGrpSpPr>
        <p:grpSpPr>
          <a:xfrm>
            <a:off x="4399008" y="3460516"/>
            <a:ext cx="337572" cy="313514"/>
            <a:chOff x="-25465200" y="3565175"/>
            <a:chExt cx="298525" cy="277250"/>
          </a:xfrm>
          <a:solidFill>
            <a:srgbClr val="171536"/>
          </a:solidFill>
        </p:grpSpPr>
        <p:sp>
          <p:nvSpPr>
            <p:cNvPr id="7688" name="Google Shape;7688;p51"/>
            <p:cNvSpPr/>
            <p:nvPr/>
          </p:nvSpPr>
          <p:spPr>
            <a:xfrm>
              <a:off x="-25413225" y="3565175"/>
              <a:ext cx="172500" cy="103975"/>
            </a:xfrm>
            <a:custGeom>
              <a:avLst/>
              <a:gdLst/>
              <a:ahLst/>
              <a:cxnLst/>
              <a:rect l="l" t="t" r="r" b="b"/>
              <a:pathLst>
                <a:path w="6900" h="4159" extrusionOk="0">
                  <a:moveTo>
                    <a:pt x="4884" y="1166"/>
                  </a:moveTo>
                  <a:lnTo>
                    <a:pt x="5797" y="2079"/>
                  </a:lnTo>
                  <a:lnTo>
                    <a:pt x="4884" y="2079"/>
                  </a:lnTo>
                  <a:lnTo>
                    <a:pt x="4884" y="1166"/>
                  </a:lnTo>
                  <a:close/>
                  <a:moveTo>
                    <a:pt x="379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3151"/>
                  </a:lnTo>
                  <a:cubicBezTo>
                    <a:pt x="284" y="2899"/>
                    <a:pt x="631" y="2804"/>
                    <a:pt x="1040" y="2804"/>
                  </a:cubicBezTo>
                  <a:lnTo>
                    <a:pt x="4065" y="2804"/>
                  </a:lnTo>
                  <a:cubicBezTo>
                    <a:pt x="4726" y="2804"/>
                    <a:pt x="5325" y="3151"/>
                    <a:pt x="5608" y="3718"/>
                  </a:cubicBezTo>
                  <a:lnTo>
                    <a:pt x="5797" y="4159"/>
                  </a:lnTo>
                  <a:lnTo>
                    <a:pt x="6900" y="4159"/>
                  </a:lnTo>
                  <a:lnTo>
                    <a:pt x="6900" y="2426"/>
                  </a:lnTo>
                  <a:cubicBezTo>
                    <a:pt x="6900" y="2394"/>
                    <a:pt x="6869" y="2237"/>
                    <a:pt x="6774" y="2205"/>
                  </a:cubicBezTo>
                  <a:lnTo>
                    <a:pt x="4695" y="126"/>
                  </a:lnTo>
                  <a:cubicBezTo>
                    <a:pt x="4726" y="32"/>
                    <a:pt x="4632" y="0"/>
                    <a:pt x="453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9" name="Google Shape;7689;p51"/>
            <p:cNvSpPr/>
            <p:nvPr/>
          </p:nvSpPr>
          <p:spPr>
            <a:xfrm>
              <a:off x="-25465200" y="3650225"/>
              <a:ext cx="298525" cy="192200"/>
            </a:xfrm>
            <a:custGeom>
              <a:avLst/>
              <a:gdLst/>
              <a:ahLst/>
              <a:cxnLst/>
              <a:rect l="l" t="t" r="r" b="b"/>
              <a:pathLst>
                <a:path w="11941" h="7688" extrusionOk="0">
                  <a:moveTo>
                    <a:pt x="10838" y="3529"/>
                  </a:moveTo>
                  <a:cubicBezTo>
                    <a:pt x="10964" y="3529"/>
                    <a:pt x="11027" y="3561"/>
                    <a:pt x="11121" y="3655"/>
                  </a:cubicBezTo>
                  <a:cubicBezTo>
                    <a:pt x="11184" y="3718"/>
                    <a:pt x="11184" y="3813"/>
                    <a:pt x="11184" y="3907"/>
                  </a:cubicBezTo>
                  <a:lnTo>
                    <a:pt x="10901" y="5703"/>
                  </a:lnTo>
                  <a:lnTo>
                    <a:pt x="10365" y="3529"/>
                  </a:lnTo>
                  <a:close/>
                  <a:moveTo>
                    <a:pt x="5227" y="2768"/>
                  </a:moveTo>
                  <a:cubicBezTo>
                    <a:pt x="5400" y="2768"/>
                    <a:pt x="5580" y="2884"/>
                    <a:pt x="5608" y="3025"/>
                  </a:cubicBezTo>
                  <a:lnTo>
                    <a:pt x="5892" y="4159"/>
                  </a:lnTo>
                  <a:lnTo>
                    <a:pt x="7341" y="4159"/>
                  </a:lnTo>
                  <a:cubicBezTo>
                    <a:pt x="7530" y="4159"/>
                    <a:pt x="7687" y="4317"/>
                    <a:pt x="7687" y="4506"/>
                  </a:cubicBezTo>
                  <a:cubicBezTo>
                    <a:pt x="7687" y="4758"/>
                    <a:pt x="7530" y="4915"/>
                    <a:pt x="7341" y="4915"/>
                  </a:cubicBezTo>
                  <a:lnTo>
                    <a:pt x="6018" y="4915"/>
                  </a:lnTo>
                  <a:lnTo>
                    <a:pt x="6270" y="5829"/>
                  </a:lnTo>
                  <a:cubicBezTo>
                    <a:pt x="6301" y="6050"/>
                    <a:pt x="6175" y="6207"/>
                    <a:pt x="6018" y="6270"/>
                  </a:cubicBezTo>
                  <a:lnTo>
                    <a:pt x="5955" y="6270"/>
                  </a:lnTo>
                  <a:cubicBezTo>
                    <a:pt x="5797" y="6270"/>
                    <a:pt x="5640" y="6176"/>
                    <a:pt x="5608" y="6018"/>
                  </a:cubicBezTo>
                  <a:lnTo>
                    <a:pt x="5324" y="4852"/>
                  </a:lnTo>
                  <a:lnTo>
                    <a:pt x="3875" y="4852"/>
                  </a:lnTo>
                  <a:cubicBezTo>
                    <a:pt x="3686" y="4852"/>
                    <a:pt x="3529" y="4695"/>
                    <a:pt x="3529" y="4506"/>
                  </a:cubicBezTo>
                  <a:cubicBezTo>
                    <a:pt x="3529" y="4317"/>
                    <a:pt x="3686" y="4159"/>
                    <a:pt x="3875" y="4159"/>
                  </a:cubicBezTo>
                  <a:lnTo>
                    <a:pt x="5167" y="4159"/>
                  </a:lnTo>
                  <a:lnTo>
                    <a:pt x="4946" y="3214"/>
                  </a:lnTo>
                  <a:cubicBezTo>
                    <a:pt x="4883" y="3025"/>
                    <a:pt x="5009" y="2868"/>
                    <a:pt x="5167" y="2773"/>
                  </a:cubicBezTo>
                  <a:cubicBezTo>
                    <a:pt x="5187" y="2770"/>
                    <a:pt x="5207" y="2768"/>
                    <a:pt x="5227" y="2768"/>
                  </a:cubicBezTo>
                  <a:close/>
                  <a:moveTo>
                    <a:pt x="3151" y="1"/>
                  </a:moveTo>
                  <a:cubicBezTo>
                    <a:pt x="2584" y="1"/>
                    <a:pt x="2142" y="473"/>
                    <a:pt x="2142" y="1040"/>
                  </a:cubicBezTo>
                  <a:lnTo>
                    <a:pt x="2142" y="1387"/>
                  </a:lnTo>
                  <a:lnTo>
                    <a:pt x="1103" y="1387"/>
                  </a:lnTo>
                  <a:cubicBezTo>
                    <a:pt x="788" y="1387"/>
                    <a:pt x="473" y="1544"/>
                    <a:pt x="284" y="1796"/>
                  </a:cubicBezTo>
                  <a:cubicBezTo>
                    <a:pt x="95" y="2017"/>
                    <a:pt x="0" y="2332"/>
                    <a:pt x="95" y="2679"/>
                  </a:cubicBezTo>
                  <a:lnTo>
                    <a:pt x="1166" y="6869"/>
                  </a:lnTo>
                  <a:cubicBezTo>
                    <a:pt x="1260" y="7341"/>
                    <a:pt x="1701" y="7656"/>
                    <a:pt x="2174" y="7656"/>
                  </a:cubicBezTo>
                  <a:lnTo>
                    <a:pt x="10995" y="7688"/>
                  </a:lnTo>
                  <a:cubicBezTo>
                    <a:pt x="11153" y="7688"/>
                    <a:pt x="11310" y="7593"/>
                    <a:pt x="11342" y="7436"/>
                  </a:cubicBezTo>
                  <a:lnTo>
                    <a:pt x="11909" y="4033"/>
                  </a:lnTo>
                  <a:cubicBezTo>
                    <a:pt x="11941" y="3718"/>
                    <a:pt x="11846" y="3435"/>
                    <a:pt x="11657" y="3214"/>
                  </a:cubicBezTo>
                  <a:cubicBezTo>
                    <a:pt x="11468" y="2962"/>
                    <a:pt x="11184" y="2868"/>
                    <a:pt x="10869" y="2868"/>
                  </a:cubicBezTo>
                  <a:lnTo>
                    <a:pt x="10208" y="2868"/>
                  </a:lnTo>
                  <a:lnTo>
                    <a:pt x="10050" y="2269"/>
                  </a:lnTo>
                  <a:cubicBezTo>
                    <a:pt x="9924" y="1796"/>
                    <a:pt x="9546" y="1450"/>
                    <a:pt x="9042" y="1450"/>
                  </a:cubicBezTo>
                  <a:lnTo>
                    <a:pt x="7530" y="1450"/>
                  </a:lnTo>
                  <a:lnTo>
                    <a:pt x="7120" y="599"/>
                  </a:lnTo>
                  <a:cubicBezTo>
                    <a:pt x="6963" y="253"/>
                    <a:pt x="6585" y="1"/>
                    <a:pt x="617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90" name="Google Shape;7690;p51"/>
          <p:cNvGrpSpPr/>
          <p:nvPr/>
        </p:nvGrpSpPr>
        <p:grpSpPr>
          <a:xfrm>
            <a:off x="4398570" y="3884749"/>
            <a:ext cx="338448" cy="333445"/>
            <a:chOff x="-25465200" y="3916150"/>
            <a:chExt cx="299300" cy="294875"/>
          </a:xfrm>
          <a:solidFill>
            <a:srgbClr val="171536"/>
          </a:solidFill>
        </p:grpSpPr>
        <p:sp>
          <p:nvSpPr>
            <p:cNvPr id="7691" name="Google Shape;7691;p51"/>
            <p:cNvSpPr/>
            <p:nvPr/>
          </p:nvSpPr>
          <p:spPr>
            <a:xfrm>
              <a:off x="-25316350" y="3916150"/>
              <a:ext cx="150450" cy="149175"/>
            </a:xfrm>
            <a:custGeom>
              <a:avLst/>
              <a:gdLst/>
              <a:ahLst/>
              <a:cxnLst/>
              <a:rect l="l" t="t" r="r" b="b"/>
              <a:pathLst>
                <a:path w="6018" h="5967" extrusionOk="0">
                  <a:moveTo>
                    <a:pt x="3836" y="0"/>
                  </a:moveTo>
                  <a:cubicBezTo>
                    <a:pt x="3278" y="0"/>
                    <a:pt x="2726" y="214"/>
                    <a:pt x="2332" y="642"/>
                  </a:cubicBezTo>
                  <a:lnTo>
                    <a:pt x="1891" y="1083"/>
                  </a:lnTo>
                  <a:lnTo>
                    <a:pt x="2458" y="1619"/>
                  </a:lnTo>
                  <a:cubicBezTo>
                    <a:pt x="2552" y="1745"/>
                    <a:pt x="2552" y="1966"/>
                    <a:pt x="2458" y="2092"/>
                  </a:cubicBezTo>
                  <a:cubicBezTo>
                    <a:pt x="2363" y="2186"/>
                    <a:pt x="2300" y="2218"/>
                    <a:pt x="2206" y="2218"/>
                  </a:cubicBezTo>
                  <a:cubicBezTo>
                    <a:pt x="2143" y="2218"/>
                    <a:pt x="2017" y="2186"/>
                    <a:pt x="1985" y="2092"/>
                  </a:cubicBezTo>
                  <a:lnTo>
                    <a:pt x="1418" y="1556"/>
                  </a:lnTo>
                  <a:lnTo>
                    <a:pt x="946" y="2029"/>
                  </a:lnTo>
                  <a:lnTo>
                    <a:pt x="1513" y="2564"/>
                  </a:lnTo>
                  <a:cubicBezTo>
                    <a:pt x="1607" y="2690"/>
                    <a:pt x="1607" y="2911"/>
                    <a:pt x="1513" y="3037"/>
                  </a:cubicBezTo>
                  <a:cubicBezTo>
                    <a:pt x="1418" y="3131"/>
                    <a:pt x="1355" y="3163"/>
                    <a:pt x="1261" y="3163"/>
                  </a:cubicBezTo>
                  <a:cubicBezTo>
                    <a:pt x="1198" y="3163"/>
                    <a:pt x="1072" y="3131"/>
                    <a:pt x="1040" y="3037"/>
                  </a:cubicBezTo>
                  <a:lnTo>
                    <a:pt x="473" y="2501"/>
                  </a:lnTo>
                  <a:lnTo>
                    <a:pt x="1" y="3005"/>
                  </a:lnTo>
                  <a:lnTo>
                    <a:pt x="2962" y="5967"/>
                  </a:lnTo>
                  <a:lnTo>
                    <a:pt x="5388" y="3478"/>
                  </a:lnTo>
                  <a:cubicBezTo>
                    <a:pt x="5829" y="3037"/>
                    <a:pt x="6018" y="2501"/>
                    <a:pt x="5987" y="1903"/>
                  </a:cubicBezTo>
                  <a:cubicBezTo>
                    <a:pt x="5892" y="1398"/>
                    <a:pt x="5640" y="831"/>
                    <a:pt x="5167" y="453"/>
                  </a:cubicBezTo>
                  <a:cubicBezTo>
                    <a:pt x="4779" y="151"/>
                    <a:pt x="4305" y="0"/>
                    <a:pt x="383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2" name="Google Shape;7692;p51"/>
            <p:cNvSpPr/>
            <p:nvPr/>
          </p:nvSpPr>
          <p:spPr>
            <a:xfrm>
              <a:off x="-25465200" y="4003875"/>
              <a:ext cx="208725" cy="207150"/>
            </a:xfrm>
            <a:custGeom>
              <a:avLst/>
              <a:gdLst/>
              <a:ahLst/>
              <a:cxnLst/>
              <a:rect l="l" t="t" r="r" b="b"/>
              <a:pathLst>
                <a:path w="8349" h="8286" extrusionOk="0">
                  <a:moveTo>
                    <a:pt x="5419" y="0"/>
                  </a:moveTo>
                  <a:lnTo>
                    <a:pt x="4883" y="567"/>
                  </a:lnTo>
                  <a:lnTo>
                    <a:pt x="5450" y="1103"/>
                  </a:lnTo>
                  <a:cubicBezTo>
                    <a:pt x="5545" y="1229"/>
                    <a:pt x="5545" y="1449"/>
                    <a:pt x="5450" y="1575"/>
                  </a:cubicBezTo>
                  <a:cubicBezTo>
                    <a:pt x="5356" y="1670"/>
                    <a:pt x="5293" y="1702"/>
                    <a:pt x="5198" y="1702"/>
                  </a:cubicBezTo>
                  <a:cubicBezTo>
                    <a:pt x="5135" y="1702"/>
                    <a:pt x="5009" y="1670"/>
                    <a:pt x="4978" y="1575"/>
                  </a:cubicBezTo>
                  <a:lnTo>
                    <a:pt x="4411" y="1040"/>
                  </a:lnTo>
                  <a:lnTo>
                    <a:pt x="3938" y="1512"/>
                  </a:lnTo>
                  <a:lnTo>
                    <a:pt x="4505" y="2048"/>
                  </a:lnTo>
                  <a:cubicBezTo>
                    <a:pt x="4631" y="2174"/>
                    <a:pt x="4631" y="2395"/>
                    <a:pt x="4505" y="2521"/>
                  </a:cubicBezTo>
                  <a:cubicBezTo>
                    <a:pt x="4411" y="2615"/>
                    <a:pt x="4348" y="2647"/>
                    <a:pt x="4253" y="2647"/>
                  </a:cubicBezTo>
                  <a:cubicBezTo>
                    <a:pt x="4190" y="2647"/>
                    <a:pt x="4064" y="2615"/>
                    <a:pt x="4033" y="2521"/>
                  </a:cubicBezTo>
                  <a:lnTo>
                    <a:pt x="3466" y="1985"/>
                  </a:lnTo>
                  <a:lnTo>
                    <a:pt x="3214" y="2237"/>
                  </a:lnTo>
                  <a:cubicBezTo>
                    <a:pt x="2773" y="2678"/>
                    <a:pt x="2458" y="3277"/>
                    <a:pt x="2363" y="3907"/>
                  </a:cubicBezTo>
                  <a:cubicBezTo>
                    <a:pt x="2300" y="4379"/>
                    <a:pt x="2111" y="4852"/>
                    <a:pt x="1733" y="5167"/>
                  </a:cubicBezTo>
                  <a:lnTo>
                    <a:pt x="410" y="6490"/>
                  </a:lnTo>
                  <a:cubicBezTo>
                    <a:pt x="0" y="6900"/>
                    <a:pt x="0" y="7561"/>
                    <a:pt x="410" y="7971"/>
                  </a:cubicBezTo>
                  <a:cubicBezTo>
                    <a:pt x="599" y="8160"/>
                    <a:pt x="882" y="8286"/>
                    <a:pt x="1166" y="8286"/>
                  </a:cubicBezTo>
                  <a:cubicBezTo>
                    <a:pt x="1418" y="8286"/>
                    <a:pt x="1701" y="8160"/>
                    <a:pt x="1890" y="7971"/>
                  </a:cubicBezTo>
                  <a:lnTo>
                    <a:pt x="3245" y="6616"/>
                  </a:lnTo>
                  <a:cubicBezTo>
                    <a:pt x="3592" y="6270"/>
                    <a:pt x="4033" y="6081"/>
                    <a:pt x="4505" y="5986"/>
                  </a:cubicBezTo>
                  <a:cubicBezTo>
                    <a:pt x="5135" y="5923"/>
                    <a:pt x="5734" y="5608"/>
                    <a:pt x="6144" y="5167"/>
                  </a:cubicBezTo>
                  <a:lnTo>
                    <a:pt x="8349" y="2962"/>
                  </a:lnTo>
                  <a:lnTo>
                    <a:pt x="5419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693" name="Google Shape;7693;p51"/>
          <p:cNvGrpSpPr/>
          <p:nvPr/>
        </p:nvGrpSpPr>
        <p:grpSpPr>
          <a:xfrm>
            <a:off x="6512889" y="3037356"/>
            <a:ext cx="334010" cy="334886"/>
            <a:chOff x="-23615075" y="3148525"/>
            <a:chExt cx="295375" cy="296150"/>
          </a:xfrm>
          <a:solidFill>
            <a:srgbClr val="171536"/>
          </a:solidFill>
        </p:grpSpPr>
        <p:sp>
          <p:nvSpPr>
            <p:cNvPr id="7694" name="Google Shape;7694;p51"/>
            <p:cNvSpPr/>
            <p:nvPr/>
          </p:nvSpPr>
          <p:spPr>
            <a:xfrm>
              <a:off x="-23493775" y="3183950"/>
              <a:ext cx="52775" cy="53600"/>
            </a:xfrm>
            <a:custGeom>
              <a:avLst/>
              <a:gdLst/>
              <a:ahLst/>
              <a:cxnLst/>
              <a:rect l="l" t="t" r="r" b="b"/>
              <a:pathLst>
                <a:path w="2111" h="2144" extrusionOk="0">
                  <a:moveTo>
                    <a:pt x="1040" y="1"/>
                  </a:moveTo>
                  <a:cubicBezTo>
                    <a:pt x="851" y="1"/>
                    <a:pt x="693" y="158"/>
                    <a:pt x="693" y="347"/>
                  </a:cubicBezTo>
                  <a:lnTo>
                    <a:pt x="693" y="725"/>
                  </a:lnTo>
                  <a:lnTo>
                    <a:pt x="347" y="725"/>
                  </a:lnTo>
                  <a:cubicBezTo>
                    <a:pt x="158" y="725"/>
                    <a:pt x="0" y="883"/>
                    <a:pt x="0" y="1072"/>
                  </a:cubicBezTo>
                  <a:cubicBezTo>
                    <a:pt x="0" y="1261"/>
                    <a:pt x="158" y="1418"/>
                    <a:pt x="347" y="1418"/>
                  </a:cubicBezTo>
                  <a:lnTo>
                    <a:pt x="693" y="1418"/>
                  </a:lnTo>
                  <a:lnTo>
                    <a:pt x="693" y="1765"/>
                  </a:lnTo>
                  <a:cubicBezTo>
                    <a:pt x="693" y="1986"/>
                    <a:pt x="851" y="2143"/>
                    <a:pt x="1040" y="2143"/>
                  </a:cubicBezTo>
                  <a:cubicBezTo>
                    <a:pt x="1260" y="2143"/>
                    <a:pt x="1418" y="1986"/>
                    <a:pt x="1418" y="1765"/>
                  </a:cubicBezTo>
                  <a:lnTo>
                    <a:pt x="1418" y="1418"/>
                  </a:lnTo>
                  <a:lnTo>
                    <a:pt x="1764" y="1418"/>
                  </a:lnTo>
                  <a:cubicBezTo>
                    <a:pt x="1953" y="1418"/>
                    <a:pt x="2111" y="1261"/>
                    <a:pt x="2111" y="1072"/>
                  </a:cubicBezTo>
                  <a:cubicBezTo>
                    <a:pt x="2111" y="883"/>
                    <a:pt x="1953" y="725"/>
                    <a:pt x="1764" y="725"/>
                  </a:cubicBezTo>
                  <a:lnTo>
                    <a:pt x="1418" y="725"/>
                  </a:lnTo>
                  <a:lnTo>
                    <a:pt x="1418" y="347"/>
                  </a:lnTo>
                  <a:cubicBezTo>
                    <a:pt x="1418" y="158"/>
                    <a:pt x="1260" y="1"/>
                    <a:pt x="104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5" name="Google Shape;7695;p51"/>
            <p:cNvSpPr/>
            <p:nvPr/>
          </p:nvSpPr>
          <p:spPr>
            <a:xfrm>
              <a:off x="-23615075" y="3268225"/>
              <a:ext cx="34675" cy="173300"/>
            </a:xfrm>
            <a:custGeom>
              <a:avLst/>
              <a:gdLst/>
              <a:ahLst/>
              <a:cxnLst/>
              <a:rect l="l" t="t" r="r" b="b"/>
              <a:pathLst>
                <a:path w="1387" h="6932" extrusionOk="0">
                  <a:moveTo>
                    <a:pt x="1008" y="1"/>
                  </a:moveTo>
                  <a:cubicBezTo>
                    <a:pt x="441" y="1"/>
                    <a:pt x="0" y="473"/>
                    <a:pt x="0" y="1040"/>
                  </a:cubicBezTo>
                  <a:lnTo>
                    <a:pt x="0" y="6585"/>
                  </a:lnTo>
                  <a:cubicBezTo>
                    <a:pt x="0" y="6774"/>
                    <a:pt x="158" y="6932"/>
                    <a:pt x="347" y="6932"/>
                  </a:cubicBezTo>
                  <a:lnTo>
                    <a:pt x="1386" y="6932"/>
                  </a:lnTo>
                  <a:lnTo>
                    <a:pt x="1386" y="4285"/>
                  </a:lnTo>
                  <a:lnTo>
                    <a:pt x="662" y="4285"/>
                  </a:lnTo>
                  <a:lnTo>
                    <a:pt x="662" y="3561"/>
                  </a:lnTo>
                  <a:lnTo>
                    <a:pt x="1386" y="3561"/>
                  </a:lnTo>
                  <a:lnTo>
                    <a:pt x="1386" y="2868"/>
                  </a:lnTo>
                  <a:lnTo>
                    <a:pt x="662" y="2868"/>
                  </a:lnTo>
                  <a:lnTo>
                    <a:pt x="662" y="2143"/>
                  </a:lnTo>
                  <a:lnTo>
                    <a:pt x="1386" y="2143"/>
                  </a:lnTo>
                  <a:lnTo>
                    <a:pt x="1386" y="1418"/>
                  </a:lnTo>
                  <a:lnTo>
                    <a:pt x="662" y="1418"/>
                  </a:lnTo>
                  <a:lnTo>
                    <a:pt x="662" y="1072"/>
                  </a:lnTo>
                  <a:cubicBezTo>
                    <a:pt x="662" y="883"/>
                    <a:pt x="819" y="725"/>
                    <a:pt x="1008" y="725"/>
                  </a:cubicBezTo>
                  <a:lnTo>
                    <a:pt x="1386" y="725"/>
                  </a:lnTo>
                  <a:lnTo>
                    <a:pt x="1386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6" name="Google Shape;7696;p51"/>
            <p:cNvSpPr/>
            <p:nvPr/>
          </p:nvSpPr>
          <p:spPr>
            <a:xfrm>
              <a:off x="-23354375" y="3270600"/>
              <a:ext cx="34675" cy="173300"/>
            </a:xfrm>
            <a:custGeom>
              <a:avLst/>
              <a:gdLst/>
              <a:ahLst/>
              <a:cxnLst/>
              <a:rect l="l" t="t" r="r" b="b"/>
              <a:pathLst>
                <a:path w="1387" h="6932" extrusionOk="0">
                  <a:moveTo>
                    <a:pt x="0" y="0"/>
                  </a:moveTo>
                  <a:lnTo>
                    <a:pt x="0" y="725"/>
                  </a:lnTo>
                  <a:lnTo>
                    <a:pt x="347" y="725"/>
                  </a:lnTo>
                  <a:cubicBezTo>
                    <a:pt x="568" y="725"/>
                    <a:pt x="725" y="882"/>
                    <a:pt x="725" y="1071"/>
                  </a:cubicBezTo>
                  <a:lnTo>
                    <a:pt x="725" y="1418"/>
                  </a:lnTo>
                  <a:lnTo>
                    <a:pt x="0" y="1418"/>
                  </a:lnTo>
                  <a:lnTo>
                    <a:pt x="0" y="2143"/>
                  </a:lnTo>
                  <a:lnTo>
                    <a:pt x="725" y="2143"/>
                  </a:lnTo>
                  <a:lnTo>
                    <a:pt x="725" y="2836"/>
                  </a:lnTo>
                  <a:lnTo>
                    <a:pt x="0" y="2836"/>
                  </a:lnTo>
                  <a:lnTo>
                    <a:pt x="0" y="3560"/>
                  </a:lnTo>
                  <a:lnTo>
                    <a:pt x="725" y="3560"/>
                  </a:lnTo>
                  <a:lnTo>
                    <a:pt x="725" y="4253"/>
                  </a:lnTo>
                  <a:lnTo>
                    <a:pt x="0" y="4253"/>
                  </a:lnTo>
                  <a:lnTo>
                    <a:pt x="0" y="6931"/>
                  </a:lnTo>
                  <a:lnTo>
                    <a:pt x="1040" y="6931"/>
                  </a:lnTo>
                  <a:cubicBezTo>
                    <a:pt x="1229" y="6931"/>
                    <a:pt x="1387" y="6774"/>
                    <a:pt x="1387" y="6585"/>
                  </a:cubicBezTo>
                  <a:lnTo>
                    <a:pt x="1387" y="1040"/>
                  </a:lnTo>
                  <a:cubicBezTo>
                    <a:pt x="1387" y="441"/>
                    <a:pt x="914" y="0"/>
                    <a:pt x="3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7" name="Google Shape;7697;p51"/>
            <p:cNvSpPr/>
            <p:nvPr/>
          </p:nvSpPr>
          <p:spPr>
            <a:xfrm>
              <a:off x="-23562300" y="3148525"/>
              <a:ext cx="191400" cy="296150"/>
            </a:xfrm>
            <a:custGeom>
              <a:avLst/>
              <a:gdLst/>
              <a:ahLst/>
              <a:cxnLst/>
              <a:rect l="l" t="t" r="r" b="b"/>
              <a:pathLst>
                <a:path w="7656" h="11846" extrusionOk="0">
                  <a:moveTo>
                    <a:pt x="5545" y="662"/>
                  </a:moveTo>
                  <a:lnTo>
                    <a:pt x="5545" y="1764"/>
                  </a:lnTo>
                  <a:lnTo>
                    <a:pt x="5545" y="4222"/>
                  </a:lnTo>
                  <a:lnTo>
                    <a:pt x="2079" y="4222"/>
                  </a:lnTo>
                  <a:lnTo>
                    <a:pt x="2079" y="1764"/>
                  </a:lnTo>
                  <a:lnTo>
                    <a:pt x="2079" y="662"/>
                  </a:lnTo>
                  <a:close/>
                  <a:moveTo>
                    <a:pt x="3434" y="4883"/>
                  </a:moveTo>
                  <a:lnTo>
                    <a:pt x="3434" y="5608"/>
                  </a:lnTo>
                  <a:lnTo>
                    <a:pt x="2079" y="5608"/>
                  </a:lnTo>
                  <a:lnTo>
                    <a:pt x="2079" y="4883"/>
                  </a:lnTo>
                  <a:close/>
                  <a:moveTo>
                    <a:pt x="5513" y="4883"/>
                  </a:moveTo>
                  <a:lnTo>
                    <a:pt x="5513" y="5608"/>
                  </a:lnTo>
                  <a:lnTo>
                    <a:pt x="4159" y="5608"/>
                  </a:lnTo>
                  <a:lnTo>
                    <a:pt x="4159" y="4883"/>
                  </a:lnTo>
                  <a:close/>
                  <a:moveTo>
                    <a:pt x="3434" y="6301"/>
                  </a:moveTo>
                  <a:lnTo>
                    <a:pt x="3434" y="7026"/>
                  </a:lnTo>
                  <a:lnTo>
                    <a:pt x="2079" y="7026"/>
                  </a:lnTo>
                  <a:lnTo>
                    <a:pt x="2079" y="6301"/>
                  </a:lnTo>
                  <a:close/>
                  <a:moveTo>
                    <a:pt x="5513" y="6301"/>
                  </a:moveTo>
                  <a:lnTo>
                    <a:pt x="5513" y="7026"/>
                  </a:lnTo>
                  <a:lnTo>
                    <a:pt x="4159" y="7026"/>
                  </a:lnTo>
                  <a:lnTo>
                    <a:pt x="4159" y="6301"/>
                  </a:lnTo>
                  <a:close/>
                  <a:moveTo>
                    <a:pt x="3434" y="7687"/>
                  </a:moveTo>
                  <a:lnTo>
                    <a:pt x="3434" y="8380"/>
                  </a:lnTo>
                  <a:lnTo>
                    <a:pt x="2079" y="8380"/>
                  </a:lnTo>
                  <a:lnTo>
                    <a:pt x="2079" y="7687"/>
                  </a:lnTo>
                  <a:close/>
                  <a:moveTo>
                    <a:pt x="5513" y="7687"/>
                  </a:moveTo>
                  <a:lnTo>
                    <a:pt x="5513" y="8380"/>
                  </a:lnTo>
                  <a:lnTo>
                    <a:pt x="4159" y="8380"/>
                  </a:lnTo>
                  <a:lnTo>
                    <a:pt x="4159" y="7687"/>
                  </a:lnTo>
                  <a:close/>
                  <a:moveTo>
                    <a:pt x="1733" y="0"/>
                  </a:moveTo>
                  <a:cubicBezTo>
                    <a:pt x="1544" y="0"/>
                    <a:pt x="1386" y="158"/>
                    <a:pt x="1386" y="347"/>
                  </a:cubicBezTo>
                  <a:lnTo>
                    <a:pt x="1386" y="1449"/>
                  </a:lnTo>
                  <a:lnTo>
                    <a:pt x="1040" y="1449"/>
                  </a:lnTo>
                  <a:cubicBezTo>
                    <a:pt x="441" y="1449"/>
                    <a:pt x="0" y="1922"/>
                    <a:pt x="0" y="2489"/>
                  </a:cubicBezTo>
                  <a:lnTo>
                    <a:pt x="0" y="11846"/>
                  </a:lnTo>
                  <a:lnTo>
                    <a:pt x="2804" y="11846"/>
                  </a:lnTo>
                  <a:lnTo>
                    <a:pt x="2804" y="10491"/>
                  </a:lnTo>
                  <a:lnTo>
                    <a:pt x="4883" y="10491"/>
                  </a:lnTo>
                  <a:cubicBezTo>
                    <a:pt x="4852" y="10586"/>
                    <a:pt x="4852" y="11688"/>
                    <a:pt x="4852" y="11846"/>
                  </a:cubicBezTo>
                  <a:lnTo>
                    <a:pt x="7656" y="11846"/>
                  </a:lnTo>
                  <a:lnTo>
                    <a:pt x="7656" y="2489"/>
                  </a:lnTo>
                  <a:cubicBezTo>
                    <a:pt x="7656" y="1890"/>
                    <a:pt x="7183" y="1449"/>
                    <a:pt x="6616" y="1449"/>
                  </a:cubicBezTo>
                  <a:lnTo>
                    <a:pt x="6270" y="1449"/>
                  </a:lnTo>
                  <a:lnTo>
                    <a:pt x="6270" y="347"/>
                  </a:lnTo>
                  <a:cubicBezTo>
                    <a:pt x="6270" y="158"/>
                    <a:pt x="6112" y="0"/>
                    <a:pt x="59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698" name="Google Shape;7698;p51"/>
          <p:cNvSpPr/>
          <p:nvPr/>
        </p:nvSpPr>
        <p:spPr>
          <a:xfrm>
            <a:off x="6510896" y="3449270"/>
            <a:ext cx="338477" cy="335904"/>
          </a:xfrm>
          <a:custGeom>
            <a:avLst/>
            <a:gdLst/>
            <a:ahLst/>
            <a:cxnLst/>
            <a:rect l="l" t="t" r="r" b="b"/>
            <a:pathLst>
              <a:path w="11973" h="11882" extrusionOk="0">
                <a:moveTo>
                  <a:pt x="6302" y="725"/>
                </a:moveTo>
                <a:lnTo>
                  <a:pt x="6302" y="1639"/>
                </a:lnTo>
                <a:cubicBezTo>
                  <a:pt x="6302" y="2111"/>
                  <a:pt x="6522" y="2552"/>
                  <a:pt x="6837" y="2867"/>
                </a:cubicBezTo>
                <a:lnTo>
                  <a:pt x="7152" y="3182"/>
                </a:lnTo>
                <a:cubicBezTo>
                  <a:pt x="6900" y="3340"/>
                  <a:pt x="6774" y="3560"/>
                  <a:pt x="6711" y="3749"/>
                </a:cubicBezTo>
                <a:cubicBezTo>
                  <a:pt x="6479" y="3517"/>
                  <a:pt x="6209" y="3407"/>
                  <a:pt x="5942" y="3407"/>
                </a:cubicBezTo>
                <a:cubicBezTo>
                  <a:pt x="5665" y="3407"/>
                  <a:pt x="5392" y="3525"/>
                  <a:pt x="5168" y="3749"/>
                </a:cubicBezTo>
                <a:cubicBezTo>
                  <a:pt x="5042" y="3497"/>
                  <a:pt x="4979" y="3340"/>
                  <a:pt x="4758" y="3151"/>
                </a:cubicBezTo>
                <a:lnTo>
                  <a:pt x="5105" y="2836"/>
                </a:lnTo>
                <a:cubicBezTo>
                  <a:pt x="5420" y="2521"/>
                  <a:pt x="5609" y="2080"/>
                  <a:pt x="5609" y="1607"/>
                </a:cubicBezTo>
                <a:lnTo>
                  <a:pt x="5609" y="725"/>
                </a:lnTo>
                <a:close/>
                <a:moveTo>
                  <a:pt x="5231" y="0"/>
                </a:moveTo>
                <a:cubicBezTo>
                  <a:pt x="5042" y="0"/>
                  <a:pt x="4884" y="158"/>
                  <a:pt x="4884" y="347"/>
                </a:cubicBezTo>
                <a:lnTo>
                  <a:pt x="4884" y="725"/>
                </a:lnTo>
                <a:lnTo>
                  <a:pt x="4884" y="1639"/>
                </a:lnTo>
                <a:cubicBezTo>
                  <a:pt x="4884" y="1922"/>
                  <a:pt x="4758" y="2206"/>
                  <a:pt x="4569" y="2395"/>
                </a:cubicBezTo>
                <a:lnTo>
                  <a:pt x="4096" y="2867"/>
                </a:lnTo>
                <a:lnTo>
                  <a:pt x="4033" y="2867"/>
                </a:lnTo>
                <a:cubicBezTo>
                  <a:pt x="2206" y="2867"/>
                  <a:pt x="127" y="7404"/>
                  <a:pt x="32" y="9830"/>
                </a:cubicBezTo>
                <a:cubicBezTo>
                  <a:pt x="1" y="11311"/>
                  <a:pt x="631" y="11846"/>
                  <a:pt x="1292" y="11846"/>
                </a:cubicBezTo>
                <a:cubicBezTo>
                  <a:pt x="1346" y="11852"/>
                  <a:pt x="1398" y="11855"/>
                  <a:pt x="1450" y="11855"/>
                </a:cubicBezTo>
                <a:cubicBezTo>
                  <a:pt x="2222" y="11855"/>
                  <a:pt x="2817" y="11224"/>
                  <a:pt x="3466" y="10869"/>
                </a:cubicBezTo>
                <a:cubicBezTo>
                  <a:pt x="4033" y="10554"/>
                  <a:pt x="4537" y="10271"/>
                  <a:pt x="4884" y="9767"/>
                </a:cubicBezTo>
                <a:cubicBezTo>
                  <a:pt x="5357" y="9137"/>
                  <a:pt x="5640" y="7593"/>
                  <a:pt x="5640" y="6144"/>
                </a:cubicBezTo>
                <a:lnTo>
                  <a:pt x="5640" y="6144"/>
                </a:lnTo>
                <a:lnTo>
                  <a:pt x="4222" y="7561"/>
                </a:lnTo>
                <a:cubicBezTo>
                  <a:pt x="4222" y="7593"/>
                  <a:pt x="4191" y="7593"/>
                  <a:pt x="4191" y="7624"/>
                </a:cubicBezTo>
                <a:cubicBezTo>
                  <a:pt x="4159" y="7687"/>
                  <a:pt x="4159" y="7687"/>
                  <a:pt x="4096" y="7687"/>
                </a:cubicBezTo>
                <a:lnTo>
                  <a:pt x="2773" y="9011"/>
                </a:lnTo>
                <a:cubicBezTo>
                  <a:pt x="2710" y="9074"/>
                  <a:pt x="2616" y="9105"/>
                  <a:pt x="2525" y="9105"/>
                </a:cubicBezTo>
                <a:cubicBezTo>
                  <a:pt x="2435" y="9105"/>
                  <a:pt x="2348" y="9074"/>
                  <a:pt x="2301" y="9011"/>
                </a:cubicBezTo>
                <a:cubicBezTo>
                  <a:pt x="2175" y="8885"/>
                  <a:pt x="2175" y="8664"/>
                  <a:pt x="2301" y="8538"/>
                </a:cubicBezTo>
                <a:lnTo>
                  <a:pt x="3435" y="7404"/>
                </a:lnTo>
                <a:lnTo>
                  <a:pt x="2994" y="6963"/>
                </a:lnTo>
                <a:cubicBezTo>
                  <a:pt x="2931" y="6900"/>
                  <a:pt x="2899" y="6805"/>
                  <a:pt x="2899" y="6742"/>
                </a:cubicBezTo>
                <a:cubicBezTo>
                  <a:pt x="2899" y="6648"/>
                  <a:pt x="2931" y="6585"/>
                  <a:pt x="2962" y="6490"/>
                </a:cubicBezTo>
                <a:cubicBezTo>
                  <a:pt x="3029" y="6424"/>
                  <a:pt x="3122" y="6384"/>
                  <a:pt x="3213" y="6384"/>
                </a:cubicBezTo>
                <a:cubicBezTo>
                  <a:pt x="3295" y="6384"/>
                  <a:pt x="3375" y="6416"/>
                  <a:pt x="3435" y="6490"/>
                </a:cubicBezTo>
                <a:lnTo>
                  <a:pt x="3907" y="6931"/>
                </a:lnTo>
                <a:lnTo>
                  <a:pt x="5546" y="5262"/>
                </a:lnTo>
                <a:lnTo>
                  <a:pt x="5451" y="4568"/>
                </a:lnTo>
                <a:lnTo>
                  <a:pt x="5703" y="4285"/>
                </a:lnTo>
                <a:cubicBezTo>
                  <a:pt x="5766" y="4222"/>
                  <a:pt x="5861" y="4190"/>
                  <a:pt x="5951" y="4190"/>
                </a:cubicBezTo>
                <a:cubicBezTo>
                  <a:pt x="6042" y="4190"/>
                  <a:pt x="6128" y="4222"/>
                  <a:pt x="6176" y="4285"/>
                </a:cubicBezTo>
                <a:lnTo>
                  <a:pt x="6459" y="4568"/>
                </a:lnTo>
                <a:cubicBezTo>
                  <a:pt x="6428" y="4789"/>
                  <a:pt x="6396" y="5010"/>
                  <a:pt x="6333" y="5262"/>
                </a:cubicBezTo>
                <a:lnTo>
                  <a:pt x="8035" y="6963"/>
                </a:lnTo>
                <a:lnTo>
                  <a:pt x="8476" y="6522"/>
                </a:lnTo>
                <a:cubicBezTo>
                  <a:pt x="8539" y="6475"/>
                  <a:pt x="8625" y="6451"/>
                  <a:pt x="8712" y="6451"/>
                </a:cubicBezTo>
                <a:cubicBezTo>
                  <a:pt x="8799" y="6451"/>
                  <a:pt x="8885" y="6475"/>
                  <a:pt x="8948" y="6522"/>
                </a:cubicBezTo>
                <a:cubicBezTo>
                  <a:pt x="9074" y="6648"/>
                  <a:pt x="9074" y="6900"/>
                  <a:pt x="8948" y="6994"/>
                </a:cubicBezTo>
                <a:lnTo>
                  <a:pt x="8507" y="7435"/>
                </a:lnTo>
                <a:lnTo>
                  <a:pt x="9641" y="8570"/>
                </a:lnTo>
                <a:cubicBezTo>
                  <a:pt x="9767" y="8696"/>
                  <a:pt x="9767" y="8948"/>
                  <a:pt x="9641" y="9042"/>
                </a:cubicBezTo>
                <a:cubicBezTo>
                  <a:pt x="9594" y="9105"/>
                  <a:pt x="9507" y="9137"/>
                  <a:pt x="9417" y="9137"/>
                </a:cubicBezTo>
                <a:cubicBezTo>
                  <a:pt x="9326" y="9137"/>
                  <a:pt x="9232" y="9105"/>
                  <a:pt x="9169" y="9042"/>
                </a:cubicBezTo>
                <a:lnTo>
                  <a:pt x="6302" y="6175"/>
                </a:lnTo>
                <a:lnTo>
                  <a:pt x="6302" y="6175"/>
                </a:lnTo>
                <a:cubicBezTo>
                  <a:pt x="6270" y="7624"/>
                  <a:pt x="6585" y="9168"/>
                  <a:pt x="7058" y="9798"/>
                </a:cubicBezTo>
                <a:cubicBezTo>
                  <a:pt x="7404" y="10302"/>
                  <a:pt x="7909" y="10617"/>
                  <a:pt x="8476" y="10901"/>
                </a:cubicBezTo>
                <a:cubicBezTo>
                  <a:pt x="9136" y="11291"/>
                  <a:pt x="9711" y="11882"/>
                  <a:pt x="10527" y="11882"/>
                </a:cubicBezTo>
                <a:cubicBezTo>
                  <a:pt x="10567" y="11882"/>
                  <a:pt x="10608" y="11881"/>
                  <a:pt x="10649" y="11878"/>
                </a:cubicBezTo>
                <a:cubicBezTo>
                  <a:pt x="11028" y="11846"/>
                  <a:pt x="11973" y="11626"/>
                  <a:pt x="11910" y="9893"/>
                </a:cubicBezTo>
                <a:cubicBezTo>
                  <a:pt x="11752" y="7372"/>
                  <a:pt x="9673" y="2836"/>
                  <a:pt x="7846" y="2836"/>
                </a:cubicBezTo>
                <a:lnTo>
                  <a:pt x="7751" y="2836"/>
                </a:lnTo>
                <a:lnTo>
                  <a:pt x="7310" y="2363"/>
                </a:lnTo>
                <a:cubicBezTo>
                  <a:pt x="7089" y="2174"/>
                  <a:pt x="6963" y="1891"/>
                  <a:pt x="6963" y="1607"/>
                </a:cubicBezTo>
                <a:lnTo>
                  <a:pt x="6963" y="725"/>
                </a:lnTo>
                <a:lnTo>
                  <a:pt x="6963" y="347"/>
                </a:lnTo>
                <a:cubicBezTo>
                  <a:pt x="6963" y="158"/>
                  <a:pt x="6806" y="0"/>
                  <a:pt x="6617" y="0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699" name="Google Shape;7699;p51"/>
          <p:cNvGrpSpPr/>
          <p:nvPr/>
        </p:nvGrpSpPr>
        <p:grpSpPr>
          <a:xfrm>
            <a:off x="6512437" y="3893810"/>
            <a:ext cx="334915" cy="315324"/>
            <a:chOff x="-23615075" y="3906200"/>
            <a:chExt cx="296175" cy="278850"/>
          </a:xfrm>
          <a:solidFill>
            <a:srgbClr val="171536"/>
          </a:solidFill>
        </p:grpSpPr>
        <p:sp>
          <p:nvSpPr>
            <p:cNvPr id="7700" name="Google Shape;7700;p51"/>
            <p:cNvSpPr/>
            <p:nvPr/>
          </p:nvSpPr>
          <p:spPr>
            <a:xfrm>
              <a:off x="-23615075" y="3954250"/>
              <a:ext cx="296175" cy="193775"/>
            </a:xfrm>
            <a:custGeom>
              <a:avLst/>
              <a:gdLst/>
              <a:ahLst/>
              <a:cxnLst/>
              <a:rect l="l" t="t" r="r" b="b"/>
              <a:pathLst>
                <a:path w="11847" h="7751" extrusionOk="0">
                  <a:moveTo>
                    <a:pt x="10838" y="2993"/>
                  </a:moveTo>
                  <a:cubicBezTo>
                    <a:pt x="11027" y="2993"/>
                    <a:pt x="11185" y="3119"/>
                    <a:pt x="11185" y="3340"/>
                  </a:cubicBezTo>
                  <a:cubicBezTo>
                    <a:pt x="11153" y="3403"/>
                    <a:pt x="11153" y="3497"/>
                    <a:pt x="11059" y="3529"/>
                  </a:cubicBezTo>
                  <a:cubicBezTo>
                    <a:pt x="10996" y="3592"/>
                    <a:pt x="10901" y="3687"/>
                    <a:pt x="10806" y="3687"/>
                  </a:cubicBezTo>
                  <a:lnTo>
                    <a:pt x="1040" y="3687"/>
                  </a:lnTo>
                  <a:cubicBezTo>
                    <a:pt x="914" y="3687"/>
                    <a:pt x="819" y="3655"/>
                    <a:pt x="756" y="3529"/>
                  </a:cubicBezTo>
                  <a:cubicBezTo>
                    <a:pt x="725" y="3497"/>
                    <a:pt x="662" y="3403"/>
                    <a:pt x="662" y="3340"/>
                  </a:cubicBezTo>
                  <a:cubicBezTo>
                    <a:pt x="662" y="3119"/>
                    <a:pt x="819" y="2993"/>
                    <a:pt x="1040" y="2993"/>
                  </a:cubicBezTo>
                  <a:close/>
                  <a:moveTo>
                    <a:pt x="9735" y="4411"/>
                  </a:moveTo>
                  <a:cubicBezTo>
                    <a:pt x="9641" y="4947"/>
                    <a:pt x="9357" y="5671"/>
                    <a:pt x="8507" y="6364"/>
                  </a:cubicBezTo>
                  <a:cubicBezTo>
                    <a:pt x="8444" y="6396"/>
                    <a:pt x="8349" y="6459"/>
                    <a:pt x="8318" y="6459"/>
                  </a:cubicBezTo>
                  <a:cubicBezTo>
                    <a:pt x="8192" y="6459"/>
                    <a:pt x="8129" y="6396"/>
                    <a:pt x="8034" y="6333"/>
                  </a:cubicBezTo>
                  <a:cubicBezTo>
                    <a:pt x="7908" y="6175"/>
                    <a:pt x="7971" y="5986"/>
                    <a:pt x="8066" y="5860"/>
                  </a:cubicBezTo>
                  <a:cubicBezTo>
                    <a:pt x="8696" y="5356"/>
                    <a:pt x="8948" y="4821"/>
                    <a:pt x="9011" y="4411"/>
                  </a:cubicBezTo>
                  <a:close/>
                  <a:moveTo>
                    <a:pt x="3497" y="0"/>
                  </a:moveTo>
                  <a:cubicBezTo>
                    <a:pt x="3434" y="95"/>
                    <a:pt x="3340" y="221"/>
                    <a:pt x="3214" y="347"/>
                  </a:cubicBezTo>
                  <a:lnTo>
                    <a:pt x="2237" y="1324"/>
                  </a:lnTo>
                  <a:cubicBezTo>
                    <a:pt x="2111" y="1450"/>
                    <a:pt x="1985" y="1576"/>
                    <a:pt x="1765" y="1639"/>
                  </a:cubicBezTo>
                  <a:lnTo>
                    <a:pt x="2174" y="2237"/>
                  </a:lnTo>
                  <a:lnTo>
                    <a:pt x="1040" y="2237"/>
                  </a:lnTo>
                  <a:cubicBezTo>
                    <a:pt x="441" y="2237"/>
                    <a:pt x="0" y="2710"/>
                    <a:pt x="0" y="3245"/>
                  </a:cubicBezTo>
                  <a:cubicBezTo>
                    <a:pt x="0" y="3497"/>
                    <a:pt x="63" y="3687"/>
                    <a:pt x="189" y="3876"/>
                  </a:cubicBezTo>
                  <a:cubicBezTo>
                    <a:pt x="315" y="4096"/>
                    <a:pt x="504" y="4191"/>
                    <a:pt x="756" y="4254"/>
                  </a:cubicBezTo>
                  <a:cubicBezTo>
                    <a:pt x="945" y="6018"/>
                    <a:pt x="1765" y="6932"/>
                    <a:pt x="2930" y="7719"/>
                  </a:cubicBezTo>
                  <a:cubicBezTo>
                    <a:pt x="2962" y="7751"/>
                    <a:pt x="3025" y="7751"/>
                    <a:pt x="3119" y="7751"/>
                  </a:cubicBezTo>
                  <a:lnTo>
                    <a:pt x="8696" y="7751"/>
                  </a:lnTo>
                  <a:cubicBezTo>
                    <a:pt x="8790" y="7751"/>
                    <a:pt x="8822" y="7719"/>
                    <a:pt x="8916" y="7719"/>
                  </a:cubicBezTo>
                  <a:cubicBezTo>
                    <a:pt x="10239" y="6805"/>
                    <a:pt x="10932" y="5671"/>
                    <a:pt x="11090" y="4254"/>
                  </a:cubicBezTo>
                  <a:cubicBezTo>
                    <a:pt x="11311" y="4159"/>
                    <a:pt x="11500" y="4033"/>
                    <a:pt x="11626" y="3876"/>
                  </a:cubicBezTo>
                  <a:cubicBezTo>
                    <a:pt x="11752" y="3687"/>
                    <a:pt x="11815" y="3497"/>
                    <a:pt x="11815" y="3245"/>
                  </a:cubicBezTo>
                  <a:cubicBezTo>
                    <a:pt x="11846" y="2741"/>
                    <a:pt x="11374" y="2269"/>
                    <a:pt x="10775" y="2269"/>
                  </a:cubicBezTo>
                  <a:lnTo>
                    <a:pt x="10712" y="2269"/>
                  </a:lnTo>
                  <a:cubicBezTo>
                    <a:pt x="10996" y="1733"/>
                    <a:pt x="11153" y="1135"/>
                    <a:pt x="11153" y="536"/>
                  </a:cubicBezTo>
                  <a:cubicBezTo>
                    <a:pt x="11153" y="347"/>
                    <a:pt x="10996" y="189"/>
                    <a:pt x="10775" y="189"/>
                  </a:cubicBezTo>
                  <a:cubicBezTo>
                    <a:pt x="9326" y="189"/>
                    <a:pt x="8034" y="1009"/>
                    <a:pt x="7404" y="2269"/>
                  </a:cubicBezTo>
                  <a:lnTo>
                    <a:pt x="6301" y="2269"/>
                  </a:lnTo>
                  <a:lnTo>
                    <a:pt x="3497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1" name="Google Shape;7701;p51"/>
            <p:cNvSpPr/>
            <p:nvPr/>
          </p:nvSpPr>
          <p:spPr>
            <a:xfrm>
              <a:off x="-23615075" y="3906200"/>
              <a:ext cx="77200" cy="77225"/>
            </a:xfrm>
            <a:custGeom>
              <a:avLst/>
              <a:gdLst/>
              <a:ahLst/>
              <a:cxnLst/>
              <a:rect l="l" t="t" r="r" b="b"/>
              <a:pathLst>
                <a:path w="3088" h="3089" extrusionOk="0">
                  <a:moveTo>
                    <a:pt x="2009" y="1"/>
                  </a:moveTo>
                  <a:cubicBezTo>
                    <a:pt x="1733" y="1"/>
                    <a:pt x="1465" y="95"/>
                    <a:pt x="1292" y="284"/>
                  </a:cubicBezTo>
                  <a:lnTo>
                    <a:pt x="315" y="1292"/>
                  </a:lnTo>
                  <a:cubicBezTo>
                    <a:pt x="126" y="1481"/>
                    <a:pt x="0" y="1765"/>
                    <a:pt x="0" y="2017"/>
                  </a:cubicBezTo>
                  <a:cubicBezTo>
                    <a:pt x="0" y="2301"/>
                    <a:pt x="126" y="2584"/>
                    <a:pt x="315" y="2773"/>
                  </a:cubicBezTo>
                  <a:cubicBezTo>
                    <a:pt x="504" y="2962"/>
                    <a:pt x="756" y="3088"/>
                    <a:pt x="1040" y="3088"/>
                  </a:cubicBezTo>
                  <a:cubicBezTo>
                    <a:pt x="1292" y="3088"/>
                    <a:pt x="1576" y="2962"/>
                    <a:pt x="1765" y="2773"/>
                  </a:cubicBezTo>
                  <a:lnTo>
                    <a:pt x="2773" y="1796"/>
                  </a:lnTo>
                  <a:cubicBezTo>
                    <a:pt x="2962" y="1576"/>
                    <a:pt x="3088" y="1324"/>
                    <a:pt x="3088" y="1040"/>
                  </a:cubicBezTo>
                  <a:cubicBezTo>
                    <a:pt x="3088" y="757"/>
                    <a:pt x="2962" y="505"/>
                    <a:pt x="2773" y="284"/>
                  </a:cubicBezTo>
                  <a:cubicBezTo>
                    <a:pt x="2568" y="95"/>
                    <a:pt x="2284" y="1"/>
                    <a:pt x="200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2" name="Google Shape;7702;p51"/>
            <p:cNvSpPr/>
            <p:nvPr/>
          </p:nvSpPr>
          <p:spPr>
            <a:xfrm>
              <a:off x="-23543400" y="4167700"/>
              <a:ext cx="153600" cy="17350"/>
            </a:xfrm>
            <a:custGeom>
              <a:avLst/>
              <a:gdLst/>
              <a:ahLst/>
              <a:cxnLst/>
              <a:rect l="l" t="t" r="r" b="b"/>
              <a:pathLst>
                <a:path w="6144" h="694" extrusionOk="0">
                  <a:moveTo>
                    <a:pt x="0" y="0"/>
                  </a:moveTo>
                  <a:cubicBezTo>
                    <a:pt x="158" y="378"/>
                    <a:pt x="536" y="693"/>
                    <a:pt x="1008" y="693"/>
                  </a:cubicBezTo>
                  <a:lnTo>
                    <a:pt x="5167" y="693"/>
                  </a:lnTo>
                  <a:cubicBezTo>
                    <a:pt x="5608" y="693"/>
                    <a:pt x="5986" y="441"/>
                    <a:pt x="614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703" name="Google Shape;7703;p51"/>
          <p:cNvSpPr/>
          <p:nvPr/>
        </p:nvSpPr>
        <p:spPr>
          <a:xfrm>
            <a:off x="7780052" y="3038187"/>
            <a:ext cx="334010" cy="333134"/>
          </a:xfrm>
          <a:custGeom>
            <a:avLst/>
            <a:gdLst/>
            <a:ahLst/>
            <a:cxnLst/>
            <a:rect l="l" t="t" r="r" b="b"/>
            <a:pathLst>
              <a:path w="11815" h="11784" extrusionOk="0">
                <a:moveTo>
                  <a:pt x="6616" y="3434"/>
                </a:moveTo>
                <a:cubicBezTo>
                  <a:pt x="7215" y="3434"/>
                  <a:pt x="7625" y="3907"/>
                  <a:pt x="7625" y="4474"/>
                </a:cubicBezTo>
                <a:lnTo>
                  <a:pt x="7625" y="5514"/>
                </a:lnTo>
                <a:lnTo>
                  <a:pt x="6742" y="5514"/>
                </a:lnTo>
                <a:cubicBezTo>
                  <a:pt x="6648" y="5451"/>
                  <a:pt x="6585" y="5325"/>
                  <a:pt x="6490" y="5262"/>
                </a:cubicBezTo>
                <a:cubicBezTo>
                  <a:pt x="5986" y="4789"/>
                  <a:pt x="5388" y="4411"/>
                  <a:pt x="4695" y="4222"/>
                </a:cubicBezTo>
                <a:lnTo>
                  <a:pt x="4569" y="3434"/>
                </a:lnTo>
                <a:close/>
                <a:moveTo>
                  <a:pt x="3466" y="4884"/>
                </a:moveTo>
                <a:lnTo>
                  <a:pt x="3466" y="5577"/>
                </a:lnTo>
                <a:cubicBezTo>
                  <a:pt x="3056" y="5640"/>
                  <a:pt x="2678" y="5797"/>
                  <a:pt x="2363" y="6018"/>
                </a:cubicBezTo>
                <a:lnTo>
                  <a:pt x="1891" y="5577"/>
                </a:lnTo>
                <a:cubicBezTo>
                  <a:pt x="2332" y="5199"/>
                  <a:pt x="2867" y="4978"/>
                  <a:pt x="3466" y="4884"/>
                </a:cubicBezTo>
                <a:close/>
                <a:moveTo>
                  <a:pt x="4128" y="4852"/>
                </a:moveTo>
                <a:cubicBezTo>
                  <a:pt x="4726" y="4947"/>
                  <a:pt x="5262" y="5167"/>
                  <a:pt x="5703" y="5514"/>
                </a:cubicBezTo>
                <a:lnTo>
                  <a:pt x="5230" y="6049"/>
                </a:lnTo>
                <a:cubicBezTo>
                  <a:pt x="4915" y="5797"/>
                  <a:pt x="4537" y="5640"/>
                  <a:pt x="4128" y="5577"/>
                </a:cubicBezTo>
                <a:lnTo>
                  <a:pt x="4128" y="4852"/>
                </a:lnTo>
                <a:close/>
                <a:moveTo>
                  <a:pt x="1387" y="6049"/>
                </a:moveTo>
                <a:lnTo>
                  <a:pt x="1859" y="6522"/>
                </a:lnTo>
                <a:cubicBezTo>
                  <a:pt x="1607" y="6837"/>
                  <a:pt x="1450" y="7215"/>
                  <a:pt x="1387" y="7625"/>
                </a:cubicBezTo>
                <a:lnTo>
                  <a:pt x="662" y="7625"/>
                </a:lnTo>
                <a:cubicBezTo>
                  <a:pt x="788" y="7026"/>
                  <a:pt x="1009" y="6459"/>
                  <a:pt x="1387" y="6049"/>
                </a:cubicBezTo>
                <a:close/>
                <a:moveTo>
                  <a:pt x="6175" y="6049"/>
                </a:moveTo>
                <a:cubicBezTo>
                  <a:pt x="6553" y="6459"/>
                  <a:pt x="6774" y="7026"/>
                  <a:pt x="6837" y="7625"/>
                </a:cubicBezTo>
                <a:lnTo>
                  <a:pt x="6175" y="7625"/>
                </a:lnTo>
                <a:cubicBezTo>
                  <a:pt x="6112" y="7215"/>
                  <a:pt x="5955" y="6837"/>
                  <a:pt x="5703" y="6522"/>
                </a:cubicBezTo>
                <a:lnTo>
                  <a:pt x="6175" y="6049"/>
                </a:lnTo>
                <a:close/>
                <a:moveTo>
                  <a:pt x="1418" y="8318"/>
                </a:moveTo>
                <a:cubicBezTo>
                  <a:pt x="1481" y="8727"/>
                  <a:pt x="1670" y="9105"/>
                  <a:pt x="1891" y="9420"/>
                </a:cubicBezTo>
                <a:lnTo>
                  <a:pt x="1418" y="9893"/>
                </a:lnTo>
                <a:cubicBezTo>
                  <a:pt x="1009" y="9452"/>
                  <a:pt x="788" y="8916"/>
                  <a:pt x="693" y="8318"/>
                </a:cubicBezTo>
                <a:close/>
                <a:moveTo>
                  <a:pt x="6931" y="8318"/>
                </a:moveTo>
                <a:cubicBezTo>
                  <a:pt x="6805" y="8916"/>
                  <a:pt x="6585" y="9452"/>
                  <a:pt x="6207" y="9893"/>
                </a:cubicBezTo>
                <a:lnTo>
                  <a:pt x="5766" y="9420"/>
                </a:lnTo>
                <a:cubicBezTo>
                  <a:pt x="5986" y="9105"/>
                  <a:pt x="6144" y="8727"/>
                  <a:pt x="6207" y="8318"/>
                </a:cubicBezTo>
                <a:close/>
                <a:moveTo>
                  <a:pt x="2363" y="9893"/>
                </a:moveTo>
                <a:cubicBezTo>
                  <a:pt x="2678" y="10145"/>
                  <a:pt x="3056" y="10303"/>
                  <a:pt x="3466" y="10366"/>
                </a:cubicBezTo>
                <a:lnTo>
                  <a:pt x="3466" y="11027"/>
                </a:lnTo>
                <a:cubicBezTo>
                  <a:pt x="2867" y="10964"/>
                  <a:pt x="2332" y="10712"/>
                  <a:pt x="1891" y="10366"/>
                </a:cubicBezTo>
                <a:lnTo>
                  <a:pt x="2363" y="9893"/>
                </a:lnTo>
                <a:close/>
                <a:moveTo>
                  <a:pt x="5230" y="9861"/>
                </a:moveTo>
                <a:lnTo>
                  <a:pt x="5703" y="10334"/>
                </a:lnTo>
                <a:cubicBezTo>
                  <a:pt x="5262" y="10744"/>
                  <a:pt x="4726" y="10996"/>
                  <a:pt x="4128" y="11027"/>
                </a:cubicBezTo>
                <a:lnTo>
                  <a:pt x="4128" y="10334"/>
                </a:lnTo>
                <a:cubicBezTo>
                  <a:pt x="4537" y="10240"/>
                  <a:pt x="4915" y="10082"/>
                  <a:pt x="5230" y="9861"/>
                </a:cubicBezTo>
                <a:close/>
                <a:moveTo>
                  <a:pt x="9326" y="10366"/>
                </a:moveTo>
                <a:cubicBezTo>
                  <a:pt x="9546" y="10366"/>
                  <a:pt x="9704" y="10523"/>
                  <a:pt x="9704" y="10712"/>
                </a:cubicBezTo>
                <a:cubicBezTo>
                  <a:pt x="9672" y="10933"/>
                  <a:pt x="9546" y="11090"/>
                  <a:pt x="9326" y="11090"/>
                </a:cubicBezTo>
                <a:cubicBezTo>
                  <a:pt x="9137" y="11090"/>
                  <a:pt x="8979" y="10933"/>
                  <a:pt x="8979" y="10712"/>
                </a:cubicBezTo>
                <a:cubicBezTo>
                  <a:pt x="8979" y="10523"/>
                  <a:pt x="9137" y="10366"/>
                  <a:pt x="9326" y="10366"/>
                </a:cubicBezTo>
                <a:close/>
                <a:moveTo>
                  <a:pt x="1103" y="0"/>
                </a:moveTo>
                <a:cubicBezTo>
                  <a:pt x="504" y="0"/>
                  <a:pt x="63" y="473"/>
                  <a:pt x="63" y="1040"/>
                </a:cubicBezTo>
                <a:cubicBezTo>
                  <a:pt x="63" y="1576"/>
                  <a:pt x="536" y="2048"/>
                  <a:pt x="1103" y="2048"/>
                </a:cubicBezTo>
                <a:cubicBezTo>
                  <a:pt x="2048" y="2048"/>
                  <a:pt x="2363" y="2836"/>
                  <a:pt x="2489" y="3497"/>
                </a:cubicBezTo>
                <a:lnTo>
                  <a:pt x="2584" y="4348"/>
                </a:lnTo>
                <a:cubicBezTo>
                  <a:pt x="1072" y="4852"/>
                  <a:pt x="0" y="6301"/>
                  <a:pt x="0" y="7971"/>
                </a:cubicBezTo>
                <a:cubicBezTo>
                  <a:pt x="0" y="10050"/>
                  <a:pt x="1702" y="11783"/>
                  <a:pt x="3812" y="11783"/>
                </a:cubicBezTo>
                <a:cubicBezTo>
                  <a:pt x="5797" y="11783"/>
                  <a:pt x="7436" y="10240"/>
                  <a:pt x="7593" y="8318"/>
                </a:cubicBezTo>
                <a:lnTo>
                  <a:pt x="9011" y="8318"/>
                </a:lnTo>
                <a:lnTo>
                  <a:pt x="9011" y="9767"/>
                </a:lnTo>
                <a:cubicBezTo>
                  <a:pt x="8633" y="9924"/>
                  <a:pt x="8318" y="10271"/>
                  <a:pt x="8318" y="10744"/>
                </a:cubicBezTo>
                <a:cubicBezTo>
                  <a:pt x="8318" y="11342"/>
                  <a:pt x="8790" y="11783"/>
                  <a:pt x="9326" y="11783"/>
                </a:cubicBezTo>
                <a:cubicBezTo>
                  <a:pt x="9767" y="11783"/>
                  <a:pt x="10145" y="11500"/>
                  <a:pt x="10302" y="11059"/>
                </a:cubicBezTo>
                <a:lnTo>
                  <a:pt x="11468" y="11059"/>
                </a:lnTo>
                <a:cubicBezTo>
                  <a:pt x="11657" y="11059"/>
                  <a:pt x="11815" y="10901"/>
                  <a:pt x="11815" y="10712"/>
                </a:cubicBezTo>
                <a:cubicBezTo>
                  <a:pt x="11815" y="10555"/>
                  <a:pt x="11657" y="10397"/>
                  <a:pt x="11468" y="10397"/>
                </a:cubicBezTo>
                <a:lnTo>
                  <a:pt x="10302" y="10397"/>
                </a:lnTo>
                <a:cubicBezTo>
                  <a:pt x="10208" y="10145"/>
                  <a:pt x="9956" y="9893"/>
                  <a:pt x="9672" y="9767"/>
                </a:cubicBezTo>
                <a:lnTo>
                  <a:pt x="9672" y="8318"/>
                </a:lnTo>
                <a:lnTo>
                  <a:pt x="10744" y="8318"/>
                </a:lnTo>
                <a:cubicBezTo>
                  <a:pt x="10933" y="8318"/>
                  <a:pt x="11122" y="8160"/>
                  <a:pt x="11122" y="7971"/>
                </a:cubicBezTo>
                <a:cubicBezTo>
                  <a:pt x="11122" y="7782"/>
                  <a:pt x="10933" y="7593"/>
                  <a:pt x="10744" y="7593"/>
                </a:cubicBezTo>
                <a:lnTo>
                  <a:pt x="10397" y="7593"/>
                </a:lnTo>
                <a:lnTo>
                  <a:pt x="10397" y="7247"/>
                </a:lnTo>
                <a:cubicBezTo>
                  <a:pt x="10397" y="6301"/>
                  <a:pt x="9609" y="5514"/>
                  <a:pt x="8664" y="5514"/>
                </a:cubicBezTo>
                <a:lnTo>
                  <a:pt x="8318" y="5514"/>
                </a:lnTo>
                <a:lnTo>
                  <a:pt x="8318" y="4506"/>
                </a:lnTo>
                <a:cubicBezTo>
                  <a:pt x="8318" y="3560"/>
                  <a:pt x="7530" y="2773"/>
                  <a:pt x="6585" y="2773"/>
                </a:cubicBezTo>
                <a:lnTo>
                  <a:pt x="4411" y="2773"/>
                </a:lnTo>
                <a:cubicBezTo>
                  <a:pt x="3970" y="1040"/>
                  <a:pt x="2741" y="0"/>
                  <a:pt x="1103" y="0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704" name="Google Shape;7704;p51"/>
          <p:cNvGrpSpPr/>
          <p:nvPr/>
        </p:nvGrpSpPr>
        <p:grpSpPr>
          <a:xfrm>
            <a:off x="2707822" y="3037469"/>
            <a:ext cx="335791" cy="334660"/>
            <a:chOff x="-26980600" y="3175500"/>
            <a:chExt cx="296950" cy="295950"/>
          </a:xfrm>
          <a:solidFill>
            <a:srgbClr val="171536"/>
          </a:solidFill>
        </p:grpSpPr>
        <p:sp>
          <p:nvSpPr>
            <p:cNvPr id="7705" name="Google Shape;7705;p51"/>
            <p:cNvSpPr/>
            <p:nvPr/>
          </p:nvSpPr>
          <p:spPr>
            <a:xfrm>
              <a:off x="-26798650" y="3175500"/>
              <a:ext cx="115000" cy="114025"/>
            </a:xfrm>
            <a:custGeom>
              <a:avLst/>
              <a:gdLst/>
              <a:ahLst/>
              <a:cxnLst/>
              <a:rect l="l" t="t" r="r" b="b"/>
              <a:pathLst>
                <a:path w="4600" h="4561" extrusionOk="0">
                  <a:moveTo>
                    <a:pt x="1115" y="0"/>
                  </a:moveTo>
                  <a:cubicBezTo>
                    <a:pt x="851" y="0"/>
                    <a:pt x="583" y="102"/>
                    <a:pt x="378" y="307"/>
                  </a:cubicBezTo>
                  <a:cubicBezTo>
                    <a:pt x="0" y="685"/>
                    <a:pt x="0" y="1378"/>
                    <a:pt x="378" y="1756"/>
                  </a:cubicBezTo>
                  <a:lnTo>
                    <a:pt x="2773" y="4245"/>
                  </a:lnTo>
                  <a:cubicBezTo>
                    <a:pt x="2962" y="4434"/>
                    <a:pt x="3245" y="4560"/>
                    <a:pt x="3529" y="4560"/>
                  </a:cubicBezTo>
                  <a:cubicBezTo>
                    <a:pt x="3812" y="4560"/>
                    <a:pt x="4064" y="4434"/>
                    <a:pt x="4285" y="4245"/>
                  </a:cubicBezTo>
                  <a:cubicBezTo>
                    <a:pt x="4474" y="4056"/>
                    <a:pt x="4600" y="3773"/>
                    <a:pt x="4600" y="3489"/>
                  </a:cubicBezTo>
                  <a:cubicBezTo>
                    <a:pt x="4600" y="3206"/>
                    <a:pt x="4474" y="2954"/>
                    <a:pt x="4285" y="2733"/>
                  </a:cubicBezTo>
                  <a:lnTo>
                    <a:pt x="1828" y="307"/>
                  </a:lnTo>
                  <a:cubicBezTo>
                    <a:pt x="1639" y="102"/>
                    <a:pt x="1379" y="0"/>
                    <a:pt x="111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6" name="Google Shape;7706;p51"/>
            <p:cNvSpPr/>
            <p:nvPr/>
          </p:nvSpPr>
          <p:spPr>
            <a:xfrm>
              <a:off x="-26980600" y="3325725"/>
              <a:ext cx="168575" cy="145725"/>
            </a:xfrm>
            <a:custGeom>
              <a:avLst/>
              <a:gdLst/>
              <a:ahLst/>
              <a:cxnLst/>
              <a:rect l="l" t="t" r="r" b="b"/>
              <a:pathLst>
                <a:path w="6743" h="5829" extrusionOk="0">
                  <a:moveTo>
                    <a:pt x="3797" y="2167"/>
                  </a:moveTo>
                  <a:cubicBezTo>
                    <a:pt x="3884" y="2167"/>
                    <a:pt x="3970" y="2190"/>
                    <a:pt x="4033" y="2237"/>
                  </a:cubicBezTo>
                  <a:cubicBezTo>
                    <a:pt x="4159" y="2363"/>
                    <a:pt x="4159" y="2616"/>
                    <a:pt x="4033" y="2710"/>
                  </a:cubicBezTo>
                  <a:cubicBezTo>
                    <a:pt x="3970" y="2773"/>
                    <a:pt x="3884" y="2805"/>
                    <a:pt x="3797" y="2805"/>
                  </a:cubicBezTo>
                  <a:cubicBezTo>
                    <a:pt x="3710" y="2805"/>
                    <a:pt x="3624" y="2773"/>
                    <a:pt x="3561" y="2710"/>
                  </a:cubicBezTo>
                  <a:cubicBezTo>
                    <a:pt x="3435" y="2616"/>
                    <a:pt x="3435" y="2363"/>
                    <a:pt x="3561" y="2237"/>
                  </a:cubicBezTo>
                  <a:cubicBezTo>
                    <a:pt x="3624" y="2190"/>
                    <a:pt x="3710" y="2167"/>
                    <a:pt x="3797" y="2167"/>
                  </a:cubicBezTo>
                  <a:close/>
                  <a:moveTo>
                    <a:pt x="2336" y="2639"/>
                  </a:moveTo>
                  <a:cubicBezTo>
                    <a:pt x="2426" y="2639"/>
                    <a:pt x="2521" y="2663"/>
                    <a:pt x="2584" y="2710"/>
                  </a:cubicBezTo>
                  <a:cubicBezTo>
                    <a:pt x="2679" y="2836"/>
                    <a:pt x="2679" y="3057"/>
                    <a:pt x="2584" y="3183"/>
                  </a:cubicBezTo>
                  <a:cubicBezTo>
                    <a:pt x="2521" y="3246"/>
                    <a:pt x="2426" y="3277"/>
                    <a:pt x="2336" y="3277"/>
                  </a:cubicBezTo>
                  <a:cubicBezTo>
                    <a:pt x="2245" y="3277"/>
                    <a:pt x="2159" y="3246"/>
                    <a:pt x="2111" y="3183"/>
                  </a:cubicBezTo>
                  <a:cubicBezTo>
                    <a:pt x="1985" y="3057"/>
                    <a:pt x="1985" y="2868"/>
                    <a:pt x="2111" y="2710"/>
                  </a:cubicBezTo>
                  <a:cubicBezTo>
                    <a:pt x="2159" y="2663"/>
                    <a:pt x="2245" y="2639"/>
                    <a:pt x="2336" y="2639"/>
                  </a:cubicBezTo>
                  <a:close/>
                  <a:moveTo>
                    <a:pt x="2931" y="1"/>
                  </a:moveTo>
                  <a:lnTo>
                    <a:pt x="599" y="2332"/>
                  </a:lnTo>
                  <a:cubicBezTo>
                    <a:pt x="221" y="2710"/>
                    <a:pt x="1" y="3214"/>
                    <a:pt x="1" y="3781"/>
                  </a:cubicBezTo>
                  <a:cubicBezTo>
                    <a:pt x="1" y="4317"/>
                    <a:pt x="221" y="4852"/>
                    <a:pt x="599" y="5230"/>
                  </a:cubicBezTo>
                  <a:cubicBezTo>
                    <a:pt x="1009" y="5608"/>
                    <a:pt x="1513" y="5829"/>
                    <a:pt x="2048" y="5829"/>
                  </a:cubicBezTo>
                  <a:cubicBezTo>
                    <a:pt x="2616" y="5829"/>
                    <a:pt x="3120" y="5640"/>
                    <a:pt x="3529" y="5230"/>
                  </a:cubicBezTo>
                  <a:lnTo>
                    <a:pt x="6743" y="2048"/>
                  </a:lnTo>
                  <a:cubicBezTo>
                    <a:pt x="6743" y="2017"/>
                    <a:pt x="6711" y="1954"/>
                    <a:pt x="6711" y="1922"/>
                  </a:cubicBezTo>
                  <a:cubicBezTo>
                    <a:pt x="6396" y="1418"/>
                    <a:pt x="5829" y="1103"/>
                    <a:pt x="5136" y="1103"/>
                  </a:cubicBezTo>
                  <a:lnTo>
                    <a:pt x="5104" y="1103"/>
                  </a:lnTo>
                  <a:cubicBezTo>
                    <a:pt x="5075" y="1104"/>
                    <a:pt x="5045" y="1105"/>
                    <a:pt x="5016" y="1105"/>
                  </a:cubicBezTo>
                  <a:cubicBezTo>
                    <a:pt x="4168" y="1105"/>
                    <a:pt x="3387" y="670"/>
                    <a:pt x="29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7" name="Google Shape;7707;p51"/>
            <p:cNvSpPr/>
            <p:nvPr/>
          </p:nvSpPr>
          <p:spPr>
            <a:xfrm>
              <a:off x="-26893950" y="3226500"/>
              <a:ext cx="159125" cy="137850"/>
            </a:xfrm>
            <a:custGeom>
              <a:avLst/>
              <a:gdLst/>
              <a:ahLst/>
              <a:cxnLst/>
              <a:rect l="l" t="t" r="r" b="b"/>
              <a:pathLst>
                <a:path w="6365" h="5514" extrusionOk="0">
                  <a:moveTo>
                    <a:pt x="3403" y="0"/>
                  </a:moveTo>
                  <a:lnTo>
                    <a:pt x="2678" y="693"/>
                  </a:lnTo>
                  <a:lnTo>
                    <a:pt x="2300" y="1103"/>
                  </a:lnTo>
                  <a:lnTo>
                    <a:pt x="3056" y="1859"/>
                  </a:lnTo>
                  <a:cubicBezTo>
                    <a:pt x="3151" y="1953"/>
                    <a:pt x="3151" y="2205"/>
                    <a:pt x="3056" y="2331"/>
                  </a:cubicBezTo>
                  <a:cubicBezTo>
                    <a:pt x="2962" y="2394"/>
                    <a:pt x="2899" y="2426"/>
                    <a:pt x="2804" y="2426"/>
                  </a:cubicBezTo>
                  <a:cubicBezTo>
                    <a:pt x="2741" y="2426"/>
                    <a:pt x="2615" y="2394"/>
                    <a:pt x="2584" y="2331"/>
                  </a:cubicBezTo>
                  <a:lnTo>
                    <a:pt x="1827" y="1575"/>
                  </a:lnTo>
                  <a:lnTo>
                    <a:pt x="1355" y="2048"/>
                  </a:lnTo>
                  <a:lnTo>
                    <a:pt x="2111" y="2804"/>
                  </a:lnTo>
                  <a:cubicBezTo>
                    <a:pt x="2205" y="2898"/>
                    <a:pt x="2205" y="3150"/>
                    <a:pt x="2111" y="3277"/>
                  </a:cubicBezTo>
                  <a:cubicBezTo>
                    <a:pt x="2016" y="3340"/>
                    <a:pt x="1953" y="3371"/>
                    <a:pt x="1859" y="3371"/>
                  </a:cubicBezTo>
                  <a:cubicBezTo>
                    <a:pt x="1796" y="3371"/>
                    <a:pt x="1670" y="3340"/>
                    <a:pt x="1638" y="3277"/>
                  </a:cubicBezTo>
                  <a:lnTo>
                    <a:pt x="882" y="2520"/>
                  </a:lnTo>
                  <a:lnTo>
                    <a:pt x="0" y="3371"/>
                  </a:lnTo>
                  <a:cubicBezTo>
                    <a:pt x="0" y="3403"/>
                    <a:pt x="63" y="3466"/>
                    <a:pt x="63" y="3497"/>
                  </a:cubicBezTo>
                  <a:cubicBezTo>
                    <a:pt x="364" y="4068"/>
                    <a:pt x="894" y="4381"/>
                    <a:pt x="1490" y="4381"/>
                  </a:cubicBezTo>
                  <a:cubicBezTo>
                    <a:pt x="1518" y="4381"/>
                    <a:pt x="1547" y="4381"/>
                    <a:pt x="1575" y="4379"/>
                  </a:cubicBezTo>
                  <a:cubicBezTo>
                    <a:pt x="1890" y="4379"/>
                    <a:pt x="2174" y="4411"/>
                    <a:pt x="2458" y="4474"/>
                  </a:cubicBezTo>
                  <a:cubicBezTo>
                    <a:pt x="2993" y="4631"/>
                    <a:pt x="3529" y="5009"/>
                    <a:pt x="3781" y="5513"/>
                  </a:cubicBezTo>
                  <a:lnTo>
                    <a:pt x="6364" y="2961"/>
                  </a:lnTo>
                  <a:lnTo>
                    <a:pt x="3403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708" name="Google Shape;7708;p51"/>
          <p:cNvSpPr/>
          <p:nvPr/>
        </p:nvSpPr>
        <p:spPr>
          <a:xfrm>
            <a:off x="2729030" y="3450203"/>
            <a:ext cx="293923" cy="334038"/>
          </a:xfrm>
          <a:custGeom>
            <a:avLst/>
            <a:gdLst/>
            <a:ahLst/>
            <a:cxnLst/>
            <a:rect l="l" t="t" r="r" b="b"/>
            <a:pathLst>
              <a:path w="10397" h="11816" extrusionOk="0">
                <a:moveTo>
                  <a:pt x="6939" y="1373"/>
                </a:moveTo>
                <a:cubicBezTo>
                  <a:pt x="7177" y="1373"/>
                  <a:pt x="7419" y="1418"/>
                  <a:pt x="7656" y="1513"/>
                </a:cubicBezTo>
                <a:cubicBezTo>
                  <a:pt x="8255" y="1734"/>
                  <a:pt x="8696" y="2206"/>
                  <a:pt x="8853" y="2836"/>
                </a:cubicBezTo>
                <a:cubicBezTo>
                  <a:pt x="8916" y="3435"/>
                  <a:pt x="8822" y="4065"/>
                  <a:pt x="8412" y="4538"/>
                </a:cubicBezTo>
                <a:cubicBezTo>
                  <a:pt x="8349" y="4601"/>
                  <a:pt x="8255" y="4664"/>
                  <a:pt x="8129" y="4664"/>
                </a:cubicBezTo>
                <a:cubicBezTo>
                  <a:pt x="8066" y="4664"/>
                  <a:pt x="7971" y="4601"/>
                  <a:pt x="7939" y="4569"/>
                </a:cubicBezTo>
                <a:cubicBezTo>
                  <a:pt x="7782" y="4443"/>
                  <a:pt x="7782" y="4223"/>
                  <a:pt x="7908" y="4097"/>
                </a:cubicBezTo>
                <a:cubicBezTo>
                  <a:pt x="8129" y="3782"/>
                  <a:pt x="8223" y="3403"/>
                  <a:pt x="8129" y="2962"/>
                </a:cubicBezTo>
                <a:cubicBezTo>
                  <a:pt x="8066" y="2553"/>
                  <a:pt x="7750" y="2238"/>
                  <a:pt x="7404" y="2143"/>
                </a:cubicBezTo>
                <a:cubicBezTo>
                  <a:pt x="7254" y="2086"/>
                  <a:pt x="7095" y="2057"/>
                  <a:pt x="6939" y="2057"/>
                </a:cubicBezTo>
                <a:cubicBezTo>
                  <a:pt x="6669" y="2057"/>
                  <a:pt x="6406" y="2141"/>
                  <a:pt x="6207" y="2301"/>
                </a:cubicBezTo>
                <a:cubicBezTo>
                  <a:pt x="6148" y="2336"/>
                  <a:pt x="6084" y="2354"/>
                  <a:pt x="6021" y="2354"/>
                </a:cubicBezTo>
                <a:cubicBezTo>
                  <a:pt x="5916" y="2354"/>
                  <a:pt x="5813" y="2305"/>
                  <a:pt x="5734" y="2206"/>
                </a:cubicBezTo>
                <a:cubicBezTo>
                  <a:pt x="5608" y="2049"/>
                  <a:pt x="5671" y="1860"/>
                  <a:pt x="5829" y="1734"/>
                </a:cubicBezTo>
                <a:cubicBezTo>
                  <a:pt x="6163" y="1498"/>
                  <a:pt x="6545" y="1373"/>
                  <a:pt x="6939" y="1373"/>
                </a:cubicBezTo>
                <a:close/>
                <a:moveTo>
                  <a:pt x="3466" y="1"/>
                </a:moveTo>
                <a:cubicBezTo>
                  <a:pt x="3182" y="1"/>
                  <a:pt x="2899" y="32"/>
                  <a:pt x="2678" y="95"/>
                </a:cubicBezTo>
                <a:cubicBezTo>
                  <a:pt x="1481" y="348"/>
                  <a:pt x="504" y="1293"/>
                  <a:pt x="221" y="2490"/>
                </a:cubicBezTo>
                <a:cubicBezTo>
                  <a:pt x="0" y="3498"/>
                  <a:pt x="189" y="4569"/>
                  <a:pt x="851" y="5388"/>
                </a:cubicBezTo>
                <a:cubicBezTo>
                  <a:pt x="1292" y="5955"/>
                  <a:pt x="1512" y="6711"/>
                  <a:pt x="1512" y="7499"/>
                </a:cubicBezTo>
                <a:lnTo>
                  <a:pt x="1512" y="10209"/>
                </a:lnTo>
                <a:cubicBezTo>
                  <a:pt x="1512" y="11122"/>
                  <a:pt x="2237" y="11815"/>
                  <a:pt x="3151" y="11815"/>
                </a:cubicBezTo>
                <a:cubicBezTo>
                  <a:pt x="4033" y="11815"/>
                  <a:pt x="4757" y="11122"/>
                  <a:pt x="4757" y="10209"/>
                </a:cubicBezTo>
                <a:lnTo>
                  <a:pt x="4757" y="8539"/>
                </a:lnTo>
                <a:cubicBezTo>
                  <a:pt x="4757" y="8318"/>
                  <a:pt x="4947" y="8066"/>
                  <a:pt x="5230" y="8066"/>
                </a:cubicBezTo>
                <a:cubicBezTo>
                  <a:pt x="5451" y="8066"/>
                  <a:pt x="5703" y="8287"/>
                  <a:pt x="5703" y="8539"/>
                </a:cubicBezTo>
                <a:lnTo>
                  <a:pt x="5703" y="10209"/>
                </a:lnTo>
                <a:cubicBezTo>
                  <a:pt x="5703" y="11122"/>
                  <a:pt x="6396" y="11815"/>
                  <a:pt x="7309" y="11815"/>
                </a:cubicBezTo>
                <a:cubicBezTo>
                  <a:pt x="8223" y="11815"/>
                  <a:pt x="8916" y="11122"/>
                  <a:pt x="8916" y="10209"/>
                </a:cubicBezTo>
                <a:lnTo>
                  <a:pt x="8916" y="7499"/>
                </a:lnTo>
                <a:cubicBezTo>
                  <a:pt x="8916" y="6711"/>
                  <a:pt x="9168" y="5955"/>
                  <a:pt x="9609" y="5388"/>
                </a:cubicBezTo>
                <a:cubicBezTo>
                  <a:pt x="10145" y="4569"/>
                  <a:pt x="10397" y="3498"/>
                  <a:pt x="10145" y="2490"/>
                </a:cubicBezTo>
                <a:cubicBezTo>
                  <a:pt x="9893" y="1293"/>
                  <a:pt x="8885" y="348"/>
                  <a:pt x="7719" y="95"/>
                </a:cubicBezTo>
                <a:cubicBezTo>
                  <a:pt x="7435" y="1"/>
                  <a:pt x="7152" y="1"/>
                  <a:pt x="6931" y="1"/>
                </a:cubicBezTo>
                <a:cubicBezTo>
                  <a:pt x="6333" y="1"/>
                  <a:pt x="5703" y="158"/>
                  <a:pt x="5199" y="474"/>
                </a:cubicBezTo>
                <a:cubicBezTo>
                  <a:pt x="4663" y="158"/>
                  <a:pt x="4033" y="1"/>
                  <a:pt x="3466" y="1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709" name="Google Shape;7709;p51"/>
          <p:cNvGrpSpPr/>
          <p:nvPr/>
        </p:nvGrpSpPr>
        <p:grpSpPr>
          <a:xfrm>
            <a:off x="2708275" y="3914292"/>
            <a:ext cx="334886" cy="274360"/>
            <a:chOff x="-26981375" y="3951875"/>
            <a:chExt cx="296150" cy="242625"/>
          </a:xfrm>
          <a:solidFill>
            <a:srgbClr val="171536"/>
          </a:solidFill>
        </p:grpSpPr>
        <p:sp>
          <p:nvSpPr>
            <p:cNvPr id="7710" name="Google Shape;7710;p51"/>
            <p:cNvSpPr/>
            <p:nvPr/>
          </p:nvSpPr>
          <p:spPr>
            <a:xfrm>
              <a:off x="-26978225" y="3951875"/>
              <a:ext cx="173300" cy="155975"/>
            </a:xfrm>
            <a:custGeom>
              <a:avLst/>
              <a:gdLst/>
              <a:ahLst/>
              <a:cxnLst/>
              <a:rect l="l" t="t" r="r" b="b"/>
              <a:pathLst>
                <a:path w="6932" h="6239" extrusionOk="0">
                  <a:moveTo>
                    <a:pt x="3340" y="2364"/>
                  </a:moveTo>
                  <a:cubicBezTo>
                    <a:pt x="3529" y="2364"/>
                    <a:pt x="3686" y="2521"/>
                    <a:pt x="3686" y="2710"/>
                  </a:cubicBezTo>
                  <a:lnTo>
                    <a:pt x="3686" y="3435"/>
                  </a:lnTo>
                  <a:lnTo>
                    <a:pt x="4411" y="3435"/>
                  </a:lnTo>
                  <a:cubicBezTo>
                    <a:pt x="4600" y="3435"/>
                    <a:pt x="4757" y="3592"/>
                    <a:pt x="4757" y="3782"/>
                  </a:cubicBezTo>
                  <a:cubicBezTo>
                    <a:pt x="4757" y="3971"/>
                    <a:pt x="4600" y="4128"/>
                    <a:pt x="4411" y="4128"/>
                  </a:cubicBezTo>
                  <a:lnTo>
                    <a:pt x="3686" y="4128"/>
                  </a:lnTo>
                  <a:lnTo>
                    <a:pt x="3686" y="4853"/>
                  </a:lnTo>
                  <a:cubicBezTo>
                    <a:pt x="3686" y="5042"/>
                    <a:pt x="3529" y="5199"/>
                    <a:pt x="3340" y="5199"/>
                  </a:cubicBezTo>
                  <a:cubicBezTo>
                    <a:pt x="3151" y="5199"/>
                    <a:pt x="2993" y="5042"/>
                    <a:pt x="2993" y="4853"/>
                  </a:cubicBezTo>
                  <a:lnTo>
                    <a:pt x="2993" y="4128"/>
                  </a:lnTo>
                  <a:lnTo>
                    <a:pt x="2268" y="4128"/>
                  </a:lnTo>
                  <a:cubicBezTo>
                    <a:pt x="2079" y="4128"/>
                    <a:pt x="1922" y="3971"/>
                    <a:pt x="1922" y="3782"/>
                  </a:cubicBezTo>
                  <a:cubicBezTo>
                    <a:pt x="1922" y="3592"/>
                    <a:pt x="2079" y="3435"/>
                    <a:pt x="2268" y="3435"/>
                  </a:cubicBezTo>
                  <a:lnTo>
                    <a:pt x="2993" y="3435"/>
                  </a:lnTo>
                  <a:lnTo>
                    <a:pt x="2993" y="2710"/>
                  </a:lnTo>
                  <a:cubicBezTo>
                    <a:pt x="2993" y="2521"/>
                    <a:pt x="3151" y="2364"/>
                    <a:pt x="3340" y="2364"/>
                  </a:cubicBezTo>
                  <a:close/>
                  <a:moveTo>
                    <a:pt x="3434" y="1"/>
                  </a:moveTo>
                  <a:cubicBezTo>
                    <a:pt x="2836" y="1"/>
                    <a:pt x="2394" y="474"/>
                    <a:pt x="2394" y="1041"/>
                  </a:cubicBezTo>
                  <a:lnTo>
                    <a:pt x="2394" y="1387"/>
                  </a:lnTo>
                  <a:lnTo>
                    <a:pt x="1008" y="1387"/>
                  </a:lnTo>
                  <a:cubicBezTo>
                    <a:pt x="441" y="1387"/>
                    <a:pt x="0" y="1860"/>
                    <a:pt x="0" y="2395"/>
                  </a:cubicBezTo>
                  <a:lnTo>
                    <a:pt x="0" y="6239"/>
                  </a:lnTo>
                  <a:lnTo>
                    <a:pt x="6931" y="6239"/>
                  </a:lnTo>
                  <a:lnTo>
                    <a:pt x="6931" y="2395"/>
                  </a:lnTo>
                  <a:lnTo>
                    <a:pt x="6837" y="2395"/>
                  </a:lnTo>
                  <a:cubicBezTo>
                    <a:pt x="6837" y="1828"/>
                    <a:pt x="6364" y="1387"/>
                    <a:pt x="5829" y="1387"/>
                  </a:cubicBezTo>
                  <a:lnTo>
                    <a:pt x="4442" y="1387"/>
                  </a:lnTo>
                  <a:lnTo>
                    <a:pt x="4442" y="1041"/>
                  </a:lnTo>
                  <a:cubicBezTo>
                    <a:pt x="4442" y="442"/>
                    <a:pt x="3970" y="1"/>
                    <a:pt x="343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1" name="Google Shape;7711;p51"/>
            <p:cNvSpPr/>
            <p:nvPr/>
          </p:nvSpPr>
          <p:spPr>
            <a:xfrm>
              <a:off x="-26981375" y="4124375"/>
              <a:ext cx="174075" cy="70125"/>
            </a:xfrm>
            <a:custGeom>
              <a:avLst/>
              <a:gdLst/>
              <a:ahLst/>
              <a:cxnLst/>
              <a:rect l="l" t="t" r="r" b="b"/>
              <a:pathLst>
                <a:path w="6963" h="2805" extrusionOk="0">
                  <a:moveTo>
                    <a:pt x="2457" y="1418"/>
                  </a:moveTo>
                  <a:cubicBezTo>
                    <a:pt x="2647" y="1418"/>
                    <a:pt x="2804" y="1576"/>
                    <a:pt x="2804" y="1765"/>
                  </a:cubicBezTo>
                  <a:cubicBezTo>
                    <a:pt x="2804" y="1954"/>
                    <a:pt x="2647" y="2111"/>
                    <a:pt x="2457" y="2111"/>
                  </a:cubicBezTo>
                  <a:cubicBezTo>
                    <a:pt x="2237" y="2111"/>
                    <a:pt x="2079" y="1954"/>
                    <a:pt x="2079" y="1765"/>
                  </a:cubicBezTo>
                  <a:cubicBezTo>
                    <a:pt x="2079" y="1576"/>
                    <a:pt x="2237" y="1418"/>
                    <a:pt x="2457" y="1418"/>
                  </a:cubicBezTo>
                  <a:close/>
                  <a:moveTo>
                    <a:pt x="32" y="0"/>
                  </a:moveTo>
                  <a:lnTo>
                    <a:pt x="32" y="1009"/>
                  </a:lnTo>
                  <a:cubicBezTo>
                    <a:pt x="0" y="1607"/>
                    <a:pt x="473" y="2080"/>
                    <a:pt x="1071" y="2080"/>
                  </a:cubicBezTo>
                  <a:lnTo>
                    <a:pt x="1449" y="2080"/>
                  </a:lnTo>
                  <a:cubicBezTo>
                    <a:pt x="1607" y="2489"/>
                    <a:pt x="1985" y="2804"/>
                    <a:pt x="2457" y="2804"/>
                  </a:cubicBezTo>
                  <a:cubicBezTo>
                    <a:pt x="2867" y="2804"/>
                    <a:pt x="3277" y="2521"/>
                    <a:pt x="3434" y="2080"/>
                  </a:cubicBezTo>
                  <a:lnTo>
                    <a:pt x="6963" y="2080"/>
                  </a:lnTo>
                  <a:lnTo>
                    <a:pt x="6963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2" name="Google Shape;7712;p51"/>
            <p:cNvSpPr/>
            <p:nvPr/>
          </p:nvSpPr>
          <p:spPr>
            <a:xfrm>
              <a:off x="-26790000" y="4002300"/>
              <a:ext cx="104775" cy="192200"/>
            </a:xfrm>
            <a:custGeom>
              <a:avLst/>
              <a:gdLst/>
              <a:ahLst/>
              <a:cxnLst/>
              <a:rect l="l" t="t" r="r" b="b"/>
              <a:pathLst>
                <a:path w="4191" h="7688" extrusionOk="0">
                  <a:moveTo>
                    <a:pt x="1513" y="693"/>
                  </a:moveTo>
                  <a:cubicBezTo>
                    <a:pt x="1954" y="693"/>
                    <a:pt x="2364" y="977"/>
                    <a:pt x="2521" y="1386"/>
                  </a:cubicBezTo>
                  <a:lnTo>
                    <a:pt x="3372" y="3497"/>
                  </a:lnTo>
                  <a:lnTo>
                    <a:pt x="1765" y="3497"/>
                  </a:lnTo>
                  <a:cubicBezTo>
                    <a:pt x="1576" y="3497"/>
                    <a:pt x="1419" y="3340"/>
                    <a:pt x="1419" y="3151"/>
                  </a:cubicBezTo>
                  <a:lnTo>
                    <a:pt x="1419" y="693"/>
                  </a:lnTo>
                  <a:close/>
                  <a:moveTo>
                    <a:pt x="1765" y="6270"/>
                  </a:moveTo>
                  <a:cubicBezTo>
                    <a:pt x="1954" y="6270"/>
                    <a:pt x="2112" y="6427"/>
                    <a:pt x="2112" y="6616"/>
                  </a:cubicBezTo>
                  <a:cubicBezTo>
                    <a:pt x="2112" y="6805"/>
                    <a:pt x="1954" y="6963"/>
                    <a:pt x="1765" y="6963"/>
                  </a:cubicBezTo>
                  <a:cubicBezTo>
                    <a:pt x="1576" y="6963"/>
                    <a:pt x="1419" y="6805"/>
                    <a:pt x="1419" y="6616"/>
                  </a:cubicBezTo>
                  <a:cubicBezTo>
                    <a:pt x="1419" y="6427"/>
                    <a:pt x="1576" y="6270"/>
                    <a:pt x="1765" y="6270"/>
                  </a:cubicBezTo>
                  <a:close/>
                  <a:moveTo>
                    <a:pt x="1" y="0"/>
                  </a:moveTo>
                  <a:lnTo>
                    <a:pt x="1" y="6963"/>
                  </a:lnTo>
                  <a:lnTo>
                    <a:pt x="788" y="6963"/>
                  </a:lnTo>
                  <a:cubicBezTo>
                    <a:pt x="946" y="7372"/>
                    <a:pt x="1293" y="7687"/>
                    <a:pt x="1765" y="7687"/>
                  </a:cubicBezTo>
                  <a:cubicBezTo>
                    <a:pt x="2206" y="7687"/>
                    <a:pt x="2584" y="7404"/>
                    <a:pt x="2742" y="6963"/>
                  </a:cubicBezTo>
                  <a:lnTo>
                    <a:pt x="3151" y="6963"/>
                  </a:lnTo>
                  <a:cubicBezTo>
                    <a:pt x="3718" y="6963"/>
                    <a:pt x="4159" y="6490"/>
                    <a:pt x="4159" y="5955"/>
                  </a:cubicBezTo>
                  <a:lnTo>
                    <a:pt x="4159" y="5577"/>
                  </a:lnTo>
                  <a:lnTo>
                    <a:pt x="3151" y="5577"/>
                  </a:lnTo>
                  <a:cubicBezTo>
                    <a:pt x="2931" y="5577"/>
                    <a:pt x="2773" y="5419"/>
                    <a:pt x="2773" y="5230"/>
                  </a:cubicBezTo>
                  <a:cubicBezTo>
                    <a:pt x="2773" y="5041"/>
                    <a:pt x="2994" y="4883"/>
                    <a:pt x="3183" y="4883"/>
                  </a:cubicBezTo>
                  <a:lnTo>
                    <a:pt x="4191" y="4883"/>
                  </a:lnTo>
                  <a:lnTo>
                    <a:pt x="4191" y="4096"/>
                  </a:lnTo>
                  <a:cubicBezTo>
                    <a:pt x="4191" y="3970"/>
                    <a:pt x="4159" y="3812"/>
                    <a:pt x="4159" y="3686"/>
                  </a:cubicBezTo>
                  <a:cubicBezTo>
                    <a:pt x="4096" y="3466"/>
                    <a:pt x="3246" y="1386"/>
                    <a:pt x="3151" y="1103"/>
                  </a:cubicBezTo>
                  <a:cubicBezTo>
                    <a:pt x="2868" y="410"/>
                    <a:pt x="2238" y="0"/>
                    <a:pt x="154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13" name="Google Shape;7713;p51"/>
          <p:cNvGrpSpPr/>
          <p:nvPr/>
        </p:nvGrpSpPr>
        <p:grpSpPr>
          <a:xfrm>
            <a:off x="4817602" y="3036451"/>
            <a:ext cx="334038" cy="336696"/>
            <a:chOff x="-25094250" y="3176075"/>
            <a:chExt cx="295400" cy="297750"/>
          </a:xfrm>
          <a:solidFill>
            <a:srgbClr val="171536"/>
          </a:solidFill>
        </p:grpSpPr>
        <p:sp>
          <p:nvSpPr>
            <p:cNvPr id="7714" name="Google Shape;7714;p51"/>
            <p:cNvSpPr/>
            <p:nvPr/>
          </p:nvSpPr>
          <p:spPr>
            <a:xfrm>
              <a:off x="-24989225" y="3176075"/>
              <a:ext cx="87200" cy="122500"/>
            </a:xfrm>
            <a:custGeom>
              <a:avLst/>
              <a:gdLst/>
              <a:ahLst/>
              <a:cxnLst/>
              <a:rect l="l" t="t" r="r" b="b"/>
              <a:pathLst>
                <a:path w="3488" h="4900" extrusionOk="0">
                  <a:moveTo>
                    <a:pt x="1408" y="1"/>
                  </a:moveTo>
                  <a:lnTo>
                    <a:pt x="1408" y="1922"/>
                  </a:lnTo>
                  <a:cubicBezTo>
                    <a:pt x="1408" y="2647"/>
                    <a:pt x="998" y="3277"/>
                    <a:pt x="463" y="3561"/>
                  </a:cubicBezTo>
                  <a:cubicBezTo>
                    <a:pt x="211" y="3655"/>
                    <a:pt x="53" y="3907"/>
                    <a:pt x="22" y="4128"/>
                  </a:cubicBezTo>
                  <a:cubicBezTo>
                    <a:pt x="1" y="4609"/>
                    <a:pt x="369" y="4896"/>
                    <a:pt x="738" y="4896"/>
                  </a:cubicBezTo>
                  <a:cubicBezTo>
                    <a:pt x="925" y="4896"/>
                    <a:pt x="1113" y="4822"/>
                    <a:pt x="1250" y="4663"/>
                  </a:cubicBezTo>
                  <a:cubicBezTo>
                    <a:pt x="1361" y="4506"/>
                    <a:pt x="1557" y="4427"/>
                    <a:pt x="1754" y="4427"/>
                  </a:cubicBezTo>
                  <a:cubicBezTo>
                    <a:pt x="1951" y="4427"/>
                    <a:pt x="2148" y="4506"/>
                    <a:pt x="2258" y="4663"/>
                  </a:cubicBezTo>
                  <a:cubicBezTo>
                    <a:pt x="2411" y="4826"/>
                    <a:pt x="2604" y="4899"/>
                    <a:pt x="2792" y="4899"/>
                  </a:cubicBezTo>
                  <a:cubicBezTo>
                    <a:pt x="3149" y="4899"/>
                    <a:pt x="3487" y="4635"/>
                    <a:pt x="3487" y="4222"/>
                  </a:cubicBezTo>
                  <a:cubicBezTo>
                    <a:pt x="3487" y="3939"/>
                    <a:pt x="3330" y="3718"/>
                    <a:pt x="3109" y="3592"/>
                  </a:cubicBezTo>
                  <a:cubicBezTo>
                    <a:pt x="2479" y="3277"/>
                    <a:pt x="2101" y="2710"/>
                    <a:pt x="2101" y="2143"/>
                  </a:cubicBezTo>
                  <a:lnTo>
                    <a:pt x="2101" y="32"/>
                  </a:lnTo>
                  <a:cubicBezTo>
                    <a:pt x="2006" y="32"/>
                    <a:pt x="1880" y="1"/>
                    <a:pt x="175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5" name="Google Shape;7715;p51"/>
            <p:cNvSpPr/>
            <p:nvPr/>
          </p:nvSpPr>
          <p:spPr>
            <a:xfrm>
              <a:off x="-25094250" y="3179225"/>
              <a:ext cx="295400" cy="291450"/>
            </a:xfrm>
            <a:custGeom>
              <a:avLst/>
              <a:gdLst/>
              <a:ahLst/>
              <a:cxnLst/>
              <a:rect l="l" t="t" r="r" b="b"/>
              <a:pathLst>
                <a:path w="11816" h="11658" extrusionOk="0">
                  <a:moveTo>
                    <a:pt x="4884" y="1"/>
                  </a:moveTo>
                  <a:cubicBezTo>
                    <a:pt x="2143" y="505"/>
                    <a:pt x="1" y="2899"/>
                    <a:pt x="1" y="5829"/>
                  </a:cubicBezTo>
                  <a:cubicBezTo>
                    <a:pt x="1" y="8696"/>
                    <a:pt x="2143" y="11153"/>
                    <a:pt x="4884" y="11657"/>
                  </a:cubicBezTo>
                  <a:lnTo>
                    <a:pt x="4884" y="9799"/>
                  </a:lnTo>
                  <a:cubicBezTo>
                    <a:pt x="4884" y="9358"/>
                    <a:pt x="4664" y="8980"/>
                    <a:pt x="4349" y="8822"/>
                  </a:cubicBezTo>
                  <a:cubicBezTo>
                    <a:pt x="3876" y="8633"/>
                    <a:pt x="3561" y="8160"/>
                    <a:pt x="3530" y="7625"/>
                  </a:cubicBezTo>
                  <a:cubicBezTo>
                    <a:pt x="3446" y="6731"/>
                    <a:pt x="4186" y="6180"/>
                    <a:pt x="4925" y="6180"/>
                  </a:cubicBezTo>
                  <a:cubicBezTo>
                    <a:pt x="5306" y="6180"/>
                    <a:pt x="5687" y="6327"/>
                    <a:pt x="5955" y="6648"/>
                  </a:cubicBezTo>
                  <a:cubicBezTo>
                    <a:pt x="6188" y="6316"/>
                    <a:pt x="6553" y="6163"/>
                    <a:pt x="6929" y="6163"/>
                  </a:cubicBezTo>
                  <a:cubicBezTo>
                    <a:pt x="7621" y="6163"/>
                    <a:pt x="8350" y="6684"/>
                    <a:pt x="8350" y="7562"/>
                  </a:cubicBezTo>
                  <a:cubicBezTo>
                    <a:pt x="8350" y="8066"/>
                    <a:pt x="8035" y="8570"/>
                    <a:pt x="7562" y="8822"/>
                  </a:cubicBezTo>
                  <a:cubicBezTo>
                    <a:pt x="7184" y="9011"/>
                    <a:pt x="6995" y="9326"/>
                    <a:pt x="6995" y="9641"/>
                  </a:cubicBezTo>
                  <a:lnTo>
                    <a:pt x="6995" y="11657"/>
                  </a:lnTo>
                  <a:cubicBezTo>
                    <a:pt x="9736" y="11153"/>
                    <a:pt x="11815" y="8728"/>
                    <a:pt x="11815" y="5829"/>
                  </a:cubicBezTo>
                  <a:cubicBezTo>
                    <a:pt x="11815" y="2899"/>
                    <a:pt x="9736" y="505"/>
                    <a:pt x="6995" y="1"/>
                  </a:cubicBezTo>
                  <a:lnTo>
                    <a:pt x="6995" y="2017"/>
                  </a:lnTo>
                  <a:cubicBezTo>
                    <a:pt x="6995" y="2364"/>
                    <a:pt x="7216" y="2679"/>
                    <a:pt x="7562" y="2836"/>
                  </a:cubicBezTo>
                  <a:cubicBezTo>
                    <a:pt x="8035" y="3057"/>
                    <a:pt x="8350" y="3529"/>
                    <a:pt x="8350" y="4096"/>
                  </a:cubicBezTo>
                  <a:cubicBezTo>
                    <a:pt x="8350" y="4945"/>
                    <a:pt x="7656" y="5495"/>
                    <a:pt x="6948" y="5495"/>
                  </a:cubicBezTo>
                  <a:cubicBezTo>
                    <a:pt x="6578" y="5495"/>
                    <a:pt x="6205" y="5345"/>
                    <a:pt x="5924" y="5010"/>
                  </a:cubicBezTo>
                  <a:cubicBezTo>
                    <a:pt x="5691" y="5321"/>
                    <a:pt x="5310" y="5471"/>
                    <a:pt x="4919" y="5471"/>
                  </a:cubicBezTo>
                  <a:cubicBezTo>
                    <a:pt x="4200" y="5471"/>
                    <a:pt x="3448" y="4961"/>
                    <a:pt x="3530" y="4002"/>
                  </a:cubicBezTo>
                  <a:cubicBezTo>
                    <a:pt x="3561" y="3498"/>
                    <a:pt x="3876" y="3057"/>
                    <a:pt x="4349" y="2836"/>
                  </a:cubicBezTo>
                  <a:cubicBezTo>
                    <a:pt x="4664" y="2679"/>
                    <a:pt x="4884" y="2269"/>
                    <a:pt x="4884" y="1859"/>
                  </a:cubicBezTo>
                  <a:lnTo>
                    <a:pt x="4884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6" name="Google Shape;7716;p51"/>
            <p:cNvSpPr/>
            <p:nvPr/>
          </p:nvSpPr>
          <p:spPr>
            <a:xfrm>
              <a:off x="-24989225" y="3350975"/>
              <a:ext cx="87200" cy="122850"/>
            </a:xfrm>
            <a:custGeom>
              <a:avLst/>
              <a:gdLst/>
              <a:ahLst/>
              <a:cxnLst/>
              <a:rect l="l" t="t" r="r" b="b"/>
              <a:pathLst>
                <a:path w="3488" h="4914" extrusionOk="0">
                  <a:moveTo>
                    <a:pt x="2777" y="1"/>
                  </a:moveTo>
                  <a:cubicBezTo>
                    <a:pt x="2589" y="1"/>
                    <a:pt x="2399" y="77"/>
                    <a:pt x="2258" y="251"/>
                  </a:cubicBezTo>
                  <a:cubicBezTo>
                    <a:pt x="2148" y="408"/>
                    <a:pt x="1951" y="487"/>
                    <a:pt x="1754" y="487"/>
                  </a:cubicBezTo>
                  <a:cubicBezTo>
                    <a:pt x="1557" y="487"/>
                    <a:pt x="1361" y="408"/>
                    <a:pt x="1250" y="251"/>
                  </a:cubicBezTo>
                  <a:cubicBezTo>
                    <a:pt x="1122" y="91"/>
                    <a:pt x="936" y="17"/>
                    <a:pt x="748" y="17"/>
                  </a:cubicBezTo>
                  <a:cubicBezTo>
                    <a:pt x="379" y="17"/>
                    <a:pt x="1" y="297"/>
                    <a:pt x="22" y="755"/>
                  </a:cubicBezTo>
                  <a:cubicBezTo>
                    <a:pt x="22" y="1007"/>
                    <a:pt x="242" y="1227"/>
                    <a:pt x="463" y="1353"/>
                  </a:cubicBezTo>
                  <a:cubicBezTo>
                    <a:pt x="1061" y="1637"/>
                    <a:pt x="1408" y="2267"/>
                    <a:pt x="1408" y="2960"/>
                  </a:cubicBezTo>
                  <a:lnTo>
                    <a:pt x="1408" y="4914"/>
                  </a:lnTo>
                  <a:cubicBezTo>
                    <a:pt x="1534" y="4851"/>
                    <a:pt x="1660" y="4851"/>
                    <a:pt x="1754" y="4851"/>
                  </a:cubicBezTo>
                  <a:lnTo>
                    <a:pt x="2101" y="4851"/>
                  </a:lnTo>
                  <a:lnTo>
                    <a:pt x="2101" y="2771"/>
                  </a:lnTo>
                  <a:cubicBezTo>
                    <a:pt x="2101" y="2141"/>
                    <a:pt x="2479" y="1606"/>
                    <a:pt x="3109" y="1322"/>
                  </a:cubicBezTo>
                  <a:cubicBezTo>
                    <a:pt x="3330" y="1196"/>
                    <a:pt x="3487" y="975"/>
                    <a:pt x="3487" y="692"/>
                  </a:cubicBezTo>
                  <a:cubicBezTo>
                    <a:pt x="3487" y="279"/>
                    <a:pt x="3135" y="1"/>
                    <a:pt x="277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17" name="Google Shape;7717;p51"/>
          <p:cNvGrpSpPr/>
          <p:nvPr/>
        </p:nvGrpSpPr>
        <p:grpSpPr>
          <a:xfrm>
            <a:off x="4817602" y="3450268"/>
            <a:ext cx="334038" cy="334010"/>
            <a:chOff x="-25094250" y="3547050"/>
            <a:chExt cx="295400" cy="295375"/>
          </a:xfrm>
          <a:solidFill>
            <a:srgbClr val="171536"/>
          </a:solidFill>
        </p:grpSpPr>
        <p:sp>
          <p:nvSpPr>
            <p:cNvPr id="7718" name="Google Shape;7718;p51"/>
            <p:cNvSpPr/>
            <p:nvPr/>
          </p:nvSpPr>
          <p:spPr>
            <a:xfrm>
              <a:off x="-24990275" y="358092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cubicBezTo>
                    <a:pt x="536" y="693"/>
                    <a:pt x="694" y="536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9" name="Google Shape;7719;p51"/>
            <p:cNvSpPr/>
            <p:nvPr/>
          </p:nvSpPr>
          <p:spPr>
            <a:xfrm>
              <a:off x="-25041475" y="3668350"/>
              <a:ext cx="52025" cy="52000"/>
            </a:xfrm>
            <a:custGeom>
              <a:avLst/>
              <a:gdLst/>
              <a:ahLst/>
              <a:cxnLst/>
              <a:rect l="l" t="t" r="r" b="b"/>
              <a:pathLst>
                <a:path w="2081" h="2080" extrusionOk="0">
                  <a:moveTo>
                    <a:pt x="1" y="0"/>
                  </a:moveTo>
                  <a:lnTo>
                    <a:pt x="1" y="2080"/>
                  </a:lnTo>
                  <a:lnTo>
                    <a:pt x="2080" y="2080"/>
                  </a:lnTo>
                  <a:lnTo>
                    <a:pt x="208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0" name="Google Shape;7720;p51"/>
            <p:cNvSpPr/>
            <p:nvPr/>
          </p:nvSpPr>
          <p:spPr>
            <a:xfrm>
              <a:off x="-25094250" y="3547050"/>
              <a:ext cx="224500" cy="295375"/>
            </a:xfrm>
            <a:custGeom>
              <a:avLst/>
              <a:gdLst/>
              <a:ahLst/>
              <a:cxnLst/>
              <a:rect l="l" t="t" r="r" b="b"/>
              <a:pathLst>
                <a:path w="8980" h="11815" extrusionOk="0">
                  <a:moveTo>
                    <a:pt x="4538" y="694"/>
                  </a:moveTo>
                  <a:cubicBezTo>
                    <a:pt x="5136" y="694"/>
                    <a:pt x="5577" y="1166"/>
                    <a:pt x="5577" y="1702"/>
                  </a:cubicBezTo>
                  <a:cubicBezTo>
                    <a:pt x="5577" y="1891"/>
                    <a:pt x="5735" y="2048"/>
                    <a:pt x="5924" y="2048"/>
                  </a:cubicBezTo>
                  <a:lnTo>
                    <a:pt x="6649" y="2048"/>
                  </a:lnTo>
                  <a:cubicBezTo>
                    <a:pt x="6838" y="2048"/>
                    <a:pt x="6995" y="2206"/>
                    <a:pt x="6995" y="2426"/>
                  </a:cubicBezTo>
                  <a:lnTo>
                    <a:pt x="6995" y="2773"/>
                  </a:lnTo>
                  <a:lnTo>
                    <a:pt x="2143" y="2773"/>
                  </a:lnTo>
                  <a:lnTo>
                    <a:pt x="2143" y="2426"/>
                  </a:lnTo>
                  <a:lnTo>
                    <a:pt x="2112" y="2426"/>
                  </a:lnTo>
                  <a:cubicBezTo>
                    <a:pt x="2112" y="2206"/>
                    <a:pt x="2269" y="2048"/>
                    <a:pt x="2458" y="2048"/>
                  </a:cubicBezTo>
                  <a:lnTo>
                    <a:pt x="3183" y="2048"/>
                  </a:lnTo>
                  <a:cubicBezTo>
                    <a:pt x="3372" y="2048"/>
                    <a:pt x="3530" y="1891"/>
                    <a:pt x="3530" y="1702"/>
                  </a:cubicBezTo>
                  <a:cubicBezTo>
                    <a:pt x="3530" y="1103"/>
                    <a:pt x="4002" y="694"/>
                    <a:pt x="4538" y="694"/>
                  </a:cubicBezTo>
                  <a:close/>
                  <a:moveTo>
                    <a:pt x="7310" y="4159"/>
                  </a:moveTo>
                  <a:cubicBezTo>
                    <a:pt x="7499" y="4159"/>
                    <a:pt x="7657" y="4317"/>
                    <a:pt x="7657" y="4506"/>
                  </a:cubicBezTo>
                  <a:cubicBezTo>
                    <a:pt x="7657" y="4695"/>
                    <a:pt x="7499" y="4852"/>
                    <a:pt x="7310" y="4852"/>
                  </a:cubicBezTo>
                  <a:lnTo>
                    <a:pt x="5924" y="4852"/>
                  </a:lnTo>
                  <a:cubicBezTo>
                    <a:pt x="5735" y="4852"/>
                    <a:pt x="5577" y="4695"/>
                    <a:pt x="5577" y="4506"/>
                  </a:cubicBezTo>
                  <a:cubicBezTo>
                    <a:pt x="5577" y="4317"/>
                    <a:pt x="5735" y="4159"/>
                    <a:pt x="5924" y="4159"/>
                  </a:cubicBezTo>
                  <a:close/>
                  <a:moveTo>
                    <a:pt x="7310" y="5514"/>
                  </a:moveTo>
                  <a:cubicBezTo>
                    <a:pt x="7499" y="5514"/>
                    <a:pt x="7657" y="5671"/>
                    <a:pt x="7657" y="5892"/>
                  </a:cubicBezTo>
                  <a:cubicBezTo>
                    <a:pt x="7657" y="6081"/>
                    <a:pt x="7499" y="6238"/>
                    <a:pt x="7310" y="6238"/>
                  </a:cubicBezTo>
                  <a:lnTo>
                    <a:pt x="5924" y="6238"/>
                  </a:lnTo>
                  <a:cubicBezTo>
                    <a:pt x="5735" y="6238"/>
                    <a:pt x="5577" y="6081"/>
                    <a:pt x="5577" y="5892"/>
                  </a:cubicBezTo>
                  <a:cubicBezTo>
                    <a:pt x="5577" y="5671"/>
                    <a:pt x="5735" y="5514"/>
                    <a:pt x="5924" y="5514"/>
                  </a:cubicBezTo>
                  <a:close/>
                  <a:moveTo>
                    <a:pt x="4506" y="4159"/>
                  </a:moveTo>
                  <a:cubicBezTo>
                    <a:pt x="4695" y="4159"/>
                    <a:pt x="4853" y="4317"/>
                    <a:pt x="4853" y="4506"/>
                  </a:cubicBezTo>
                  <a:lnTo>
                    <a:pt x="4853" y="7247"/>
                  </a:lnTo>
                  <a:cubicBezTo>
                    <a:pt x="4853" y="7467"/>
                    <a:pt x="4695" y="7593"/>
                    <a:pt x="4506" y="7593"/>
                  </a:cubicBezTo>
                  <a:lnTo>
                    <a:pt x="1734" y="7593"/>
                  </a:lnTo>
                  <a:cubicBezTo>
                    <a:pt x="1545" y="7593"/>
                    <a:pt x="1387" y="7467"/>
                    <a:pt x="1387" y="7247"/>
                  </a:cubicBezTo>
                  <a:lnTo>
                    <a:pt x="1387" y="4506"/>
                  </a:lnTo>
                  <a:cubicBezTo>
                    <a:pt x="1387" y="4317"/>
                    <a:pt x="1545" y="4159"/>
                    <a:pt x="1734" y="4159"/>
                  </a:cubicBezTo>
                  <a:close/>
                  <a:moveTo>
                    <a:pt x="7310" y="6900"/>
                  </a:moveTo>
                  <a:cubicBezTo>
                    <a:pt x="7499" y="6900"/>
                    <a:pt x="7657" y="7058"/>
                    <a:pt x="7657" y="7247"/>
                  </a:cubicBezTo>
                  <a:cubicBezTo>
                    <a:pt x="7657" y="7467"/>
                    <a:pt x="7499" y="7593"/>
                    <a:pt x="7310" y="7593"/>
                  </a:cubicBezTo>
                  <a:lnTo>
                    <a:pt x="5924" y="7593"/>
                  </a:lnTo>
                  <a:cubicBezTo>
                    <a:pt x="5735" y="7593"/>
                    <a:pt x="5577" y="7467"/>
                    <a:pt x="5577" y="7247"/>
                  </a:cubicBezTo>
                  <a:cubicBezTo>
                    <a:pt x="5577" y="7058"/>
                    <a:pt x="5735" y="6900"/>
                    <a:pt x="5924" y="6900"/>
                  </a:cubicBezTo>
                  <a:close/>
                  <a:moveTo>
                    <a:pt x="7310" y="8318"/>
                  </a:moveTo>
                  <a:cubicBezTo>
                    <a:pt x="7499" y="8318"/>
                    <a:pt x="7657" y="8475"/>
                    <a:pt x="7657" y="8664"/>
                  </a:cubicBezTo>
                  <a:cubicBezTo>
                    <a:pt x="7657" y="8853"/>
                    <a:pt x="7499" y="9011"/>
                    <a:pt x="7310" y="9011"/>
                  </a:cubicBezTo>
                  <a:lnTo>
                    <a:pt x="1734" y="9011"/>
                  </a:lnTo>
                  <a:cubicBezTo>
                    <a:pt x="1545" y="9011"/>
                    <a:pt x="1387" y="8853"/>
                    <a:pt x="1387" y="8664"/>
                  </a:cubicBezTo>
                  <a:cubicBezTo>
                    <a:pt x="1387" y="8475"/>
                    <a:pt x="1545" y="8318"/>
                    <a:pt x="1734" y="8318"/>
                  </a:cubicBezTo>
                  <a:close/>
                  <a:moveTo>
                    <a:pt x="7310" y="9704"/>
                  </a:moveTo>
                  <a:cubicBezTo>
                    <a:pt x="7499" y="9704"/>
                    <a:pt x="7657" y="9861"/>
                    <a:pt x="7657" y="10050"/>
                  </a:cubicBezTo>
                  <a:cubicBezTo>
                    <a:pt x="7657" y="10240"/>
                    <a:pt x="7499" y="10397"/>
                    <a:pt x="7310" y="10397"/>
                  </a:cubicBezTo>
                  <a:lnTo>
                    <a:pt x="1734" y="10397"/>
                  </a:lnTo>
                  <a:cubicBezTo>
                    <a:pt x="1545" y="10397"/>
                    <a:pt x="1387" y="10240"/>
                    <a:pt x="1387" y="10050"/>
                  </a:cubicBezTo>
                  <a:cubicBezTo>
                    <a:pt x="1387" y="9861"/>
                    <a:pt x="1545" y="9704"/>
                    <a:pt x="1734" y="9704"/>
                  </a:cubicBezTo>
                  <a:close/>
                  <a:moveTo>
                    <a:pt x="4506" y="0"/>
                  </a:moveTo>
                  <a:cubicBezTo>
                    <a:pt x="3687" y="0"/>
                    <a:pt x="2962" y="599"/>
                    <a:pt x="2805" y="1387"/>
                  </a:cubicBezTo>
                  <a:lnTo>
                    <a:pt x="2427" y="1387"/>
                  </a:lnTo>
                  <a:cubicBezTo>
                    <a:pt x="1986" y="1387"/>
                    <a:pt x="1576" y="1670"/>
                    <a:pt x="1419" y="2080"/>
                  </a:cubicBezTo>
                  <a:lnTo>
                    <a:pt x="1041" y="2080"/>
                  </a:lnTo>
                  <a:cubicBezTo>
                    <a:pt x="442" y="2080"/>
                    <a:pt x="1" y="2552"/>
                    <a:pt x="1" y="3119"/>
                  </a:cubicBezTo>
                  <a:lnTo>
                    <a:pt x="1" y="10807"/>
                  </a:lnTo>
                  <a:cubicBezTo>
                    <a:pt x="1" y="11342"/>
                    <a:pt x="474" y="11815"/>
                    <a:pt x="1041" y="11815"/>
                  </a:cubicBezTo>
                  <a:lnTo>
                    <a:pt x="7972" y="11815"/>
                  </a:lnTo>
                  <a:cubicBezTo>
                    <a:pt x="8570" y="11815"/>
                    <a:pt x="8980" y="11342"/>
                    <a:pt x="8980" y="10807"/>
                  </a:cubicBezTo>
                  <a:lnTo>
                    <a:pt x="8980" y="3119"/>
                  </a:lnTo>
                  <a:cubicBezTo>
                    <a:pt x="8980" y="2521"/>
                    <a:pt x="8507" y="2080"/>
                    <a:pt x="7972" y="2080"/>
                  </a:cubicBezTo>
                  <a:lnTo>
                    <a:pt x="7562" y="2080"/>
                  </a:lnTo>
                  <a:cubicBezTo>
                    <a:pt x="7405" y="1702"/>
                    <a:pt x="7058" y="1387"/>
                    <a:pt x="6585" y="1387"/>
                  </a:cubicBezTo>
                  <a:lnTo>
                    <a:pt x="6207" y="1387"/>
                  </a:lnTo>
                  <a:cubicBezTo>
                    <a:pt x="6050" y="599"/>
                    <a:pt x="5325" y="0"/>
                    <a:pt x="450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1" name="Google Shape;7721;p51"/>
            <p:cNvSpPr/>
            <p:nvPr/>
          </p:nvSpPr>
          <p:spPr>
            <a:xfrm>
              <a:off x="-24851650" y="3582300"/>
              <a:ext cx="52800" cy="190825"/>
            </a:xfrm>
            <a:custGeom>
              <a:avLst/>
              <a:gdLst/>
              <a:ahLst/>
              <a:cxnLst/>
              <a:rect l="l" t="t" r="r" b="b"/>
              <a:pathLst>
                <a:path w="2112" h="7633" extrusionOk="0">
                  <a:moveTo>
                    <a:pt x="1060" y="0"/>
                  </a:moveTo>
                  <a:cubicBezTo>
                    <a:pt x="930" y="0"/>
                    <a:pt x="804" y="55"/>
                    <a:pt x="757" y="166"/>
                  </a:cubicBezTo>
                  <a:lnTo>
                    <a:pt x="32" y="1552"/>
                  </a:lnTo>
                  <a:cubicBezTo>
                    <a:pt x="0" y="1583"/>
                    <a:pt x="0" y="1678"/>
                    <a:pt x="0" y="1709"/>
                  </a:cubicBezTo>
                  <a:lnTo>
                    <a:pt x="0" y="7632"/>
                  </a:lnTo>
                  <a:lnTo>
                    <a:pt x="2080" y="7632"/>
                  </a:lnTo>
                  <a:lnTo>
                    <a:pt x="2080" y="1709"/>
                  </a:lnTo>
                  <a:lnTo>
                    <a:pt x="2111" y="1709"/>
                  </a:lnTo>
                  <a:cubicBezTo>
                    <a:pt x="2111" y="1678"/>
                    <a:pt x="2111" y="1583"/>
                    <a:pt x="2080" y="1552"/>
                  </a:cubicBezTo>
                  <a:lnTo>
                    <a:pt x="1387" y="166"/>
                  </a:lnTo>
                  <a:cubicBezTo>
                    <a:pt x="1324" y="55"/>
                    <a:pt x="1190" y="0"/>
                    <a:pt x="106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2" name="Google Shape;7722;p51"/>
            <p:cNvSpPr/>
            <p:nvPr/>
          </p:nvSpPr>
          <p:spPr>
            <a:xfrm>
              <a:off x="-24850875" y="3788050"/>
              <a:ext cx="52025" cy="53600"/>
            </a:xfrm>
            <a:custGeom>
              <a:avLst/>
              <a:gdLst/>
              <a:ahLst/>
              <a:cxnLst/>
              <a:rect l="l" t="t" r="r" b="b"/>
              <a:pathLst>
                <a:path w="2081" h="2144" extrusionOk="0">
                  <a:moveTo>
                    <a:pt x="1" y="1"/>
                  </a:moveTo>
                  <a:lnTo>
                    <a:pt x="1" y="1104"/>
                  </a:lnTo>
                  <a:lnTo>
                    <a:pt x="64" y="1104"/>
                  </a:lnTo>
                  <a:cubicBezTo>
                    <a:pt x="64" y="1702"/>
                    <a:pt x="505" y="2143"/>
                    <a:pt x="1072" y="2143"/>
                  </a:cubicBezTo>
                  <a:cubicBezTo>
                    <a:pt x="1671" y="2143"/>
                    <a:pt x="2080" y="1671"/>
                    <a:pt x="2080" y="1104"/>
                  </a:cubicBezTo>
                  <a:lnTo>
                    <a:pt x="2080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723" name="Google Shape;7723;p51"/>
          <p:cNvSpPr/>
          <p:nvPr/>
        </p:nvSpPr>
        <p:spPr>
          <a:xfrm>
            <a:off x="4817419" y="3936625"/>
            <a:ext cx="334915" cy="229581"/>
          </a:xfrm>
          <a:custGeom>
            <a:avLst/>
            <a:gdLst/>
            <a:ahLst/>
            <a:cxnLst/>
            <a:rect l="l" t="t" r="r" b="b"/>
            <a:pathLst>
              <a:path w="11847" h="8121" extrusionOk="0">
                <a:moveTo>
                  <a:pt x="5640" y="1221"/>
                </a:moveTo>
                <a:lnTo>
                  <a:pt x="5640" y="1914"/>
                </a:lnTo>
                <a:lnTo>
                  <a:pt x="4916" y="1914"/>
                </a:lnTo>
                <a:lnTo>
                  <a:pt x="4916" y="1568"/>
                </a:lnTo>
                <a:cubicBezTo>
                  <a:pt x="4916" y="1379"/>
                  <a:pt x="5073" y="1221"/>
                  <a:pt x="5294" y="1221"/>
                </a:cubicBezTo>
                <a:close/>
                <a:moveTo>
                  <a:pt x="8066" y="1253"/>
                </a:moveTo>
                <a:cubicBezTo>
                  <a:pt x="8287" y="1253"/>
                  <a:pt x="8444" y="1410"/>
                  <a:pt x="8444" y="1599"/>
                </a:cubicBezTo>
                <a:lnTo>
                  <a:pt x="8444" y="1946"/>
                </a:lnTo>
                <a:lnTo>
                  <a:pt x="7720" y="1946"/>
                </a:lnTo>
                <a:lnTo>
                  <a:pt x="7720" y="1253"/>
                </a:lnTo>
                <a:close/>
                <a:moveTo>
                  <a:pt x="7027" y="1253"/>
                </a:moveTo>
                <a:lnTo>
                  <a:pt x="7027" y="1977"/>
                </a:lnTo>
                <a:lnTo>
                  <a:pt x="6302" y="1977"/>
                </a:lnTo>
                <a:lnTo>
                  <a:pt x="6302" y="1253"/>
                </a:lnTo>
                <a:close/>
                <a:moveTo>
                  <a:pt x="8098" y="3994"/>
                </a:moveTo>
                <a:lnTo>
                  <a:pt x="6648" y="4844"/>
                </a:lnTo>
                <a:lnTo>
                  <a:pt x="5199" y="3994"/>
                </a:lnTo>
                <a:close/>
                <a:moveTo>
                  <a:pt x="6648" y="5663"/>
                </a:moveTo>
                <a:lnTo>
                  <a:pt x="8665" y="6797"/>
                </a:lnTo>
                <a:lnTo>
                  <a:pt x="4664" y="6797"/>
                </a:lnTo>
                <a:lnTo>
                  <a:pt x="6648" y="5663"/>
                </a:lnTo>
                <a:close/>
                <a:moveTo>
                  <a:pt x="3183" y="6766"/>
                </a:moveTo>
                <a:cubicBezTo>
                  <a:pt x="3372" y="6766"/>
                  <a:pt x="3561" y="6924"/>
                  <a:pt x="3561" y="7113"/>
                </a:cubicBezTo>
                <a:cubicBezTo>
                  <a:pt x="3561" y="7333"/>
                  <a:pt x="3372" y="7491"/>
                  <a:pt x="3183" y="7491"/>
                </a:cubicBezTo>
                <a:cubicBezTo>
                  <a:pt x="2994" y="7491"/>
                  <a:pt x="2836" y="7333"/>
                  <a:pt x="2836" y="7113"/>
                </a:cubicBezTo>
                <a:cubicBezTo>
                  <a:pt x="2836" y="6924"/>
                  <a:pt x="2994" y="6766"/>
                  <a:pt x="3183" y="6766"/>
                </a:cubicBezTo>
                <a:close/>
                <a:moveTo>
                  <a:pt x="10114" y="6797"/>
                </a:moveTo>
                <a:cubicBezTo>
                  <a:pt x="10303" y="6797"/>
                  <a:pt x="10461" y="6955"/>
                  <a:pt x="10461" y="7144"/>
                </a:cubicBezTo>
                <a:cubicBezTo>
                  <a:pt x="10461" y="7365"/>
                  <a:pt x="10303" y="7522"/>
                  <a:pt x="10114" y="7522"/>
                </a:cubicBezTo>
                <a:cubicBezTo>
                  <a:pt x="9925" y="7522"/>
                  <a:pt x="9767" y="7365"/>
                  <a:pt x="9767" y="7144"/>
                </a:cubicBezTo>
                <a:cubicBezTo>
                  <a:pt x="9767" y="6955"/>
                  <a:pt x="9925" y="6797"/>
                  <a:pt x="10114" y="6797"/>
                </a:cubicBezTo>
                <a:close/>
                <a:moveTo>
                  <a:pt x="1123" y="0"/>
                </a:moveTo>
                <a:cubicBezTo>
                  <a:pt x="859" y="0"/>
                  <a:pt x="600" y="103"/>
                  <a:pt x="411" y="308"/>
                </a:cubicBezTo>
                <a:cubicBezTo>
                  <a:pt x="1" y="686"/>
                  <a:pt x="1" y="1379"/>
                  <a:pt x="411" y="1757"/>
                </a:cubicBezTo>
                <a:lnTo>
                  <a:pt x="2017" y="3426"/>
                </a:lnTo>
                <a:cubicBezTo>
                  <a:pt x="2395" y="3805"/>
                  <a:pt x="2931" y="4025"/>
                  <a:pt x="3466" y="4025"/>
                </a:cubicBezTo>
                <a:lnTo>
                  <a:pt x="3782" y="4025"/>
                </a:lnTo>
                <a:lnTo>
                  <a:pt x="5955" y="5222"/>
                </a:lnTo>
                <a:lnTo>
                  <a:pt x="3908" y="6388"/>
                </a:lnTo>
                <a:cubicBezTo>
                  <a:pt x="3719" y="6167"/>
                  <a:pt x="3466" y="6073"/>
                  <a:pt x="3151" y="6073"/>
                </a:cubicBezTo>
                <a:cubicBezTo>
                  <a:pt x="2553" y="6073"/>
                  <a:pt x="2143" y="6545"/>
                  <a:pt x="2143" y="7081"/>
                </a:cubicBezTo>
                <a:cubicBezTo>
                  <a:pt x="2143" y="7680"/>
                  <a:pt x="2584" y="8121"/>
                  <a:pt x="3151" y="8121"/>
                </a:cubicBezTo>
                <a:cubicBezTo>
                  <a:pt x="3593" y="8121"/>
                  <a:pt x="3971" y="7837"/>
                  <a:pt x="4128" y="7396"/>
                </a:cubicBezTo>
                <a:lnTo>
                  <a:pt x="9137" y="7396"/>
                </a:lnTo>
                <a:cubicBezTo>
                  <a:pt x="9295" y="7806"/>
                  <a:pt x="9641" y="8121"/>
                  <a:pt x="10114" y="8121"/>
                </a:cubicBezTo>
                <a:cubicBezTo>
                  <a:pt x="10713" y="8121"/>
                  <a:pt x="11154" y="7648"/>
                  <a:pt x="11154" y="7081"/>
                </a:cubicBezTo>
                <a:cubicBezTo>
                  <a:pt x="11154" y="6482"/>
                  <a:pt x="10681" y="6073"/>
                  <a:pt x="10114" y="6073"/>
                </a:cubicBezTo>
                <a:cubicBezTo>
                  <a:pt x="9862" y="6073"/>
                  <a:pt x="9578" y="6167"/>
                  <a:pt x="9358" y="6388"/>
                </a:cubicBezTo>
                <a:lnTo>
                  <a:pt x="7310" y="5222"/>
                </a:lnTo>
                <a:lnTo>
                  <a:pt x="9484" y="4025"/>
                </a:lnTo>
                <a:lnTo>
                  <a:pt x="10839" y="4025"/>
                </a:lnTo>
                <a:cubicBezTo>
                  <a:pt x="11437" y="4025"/>
                  <a:pt x="11847" y="3552"/>
                  <a:pt x="11847" y="2985"/>
                </a:cubicBezTo>
                <a:cubicBezTo>
                  <a:pt x="11847" y="2387"/>
                  <a:pt x="11374" y="1946"/>
                  <a:pt x="10839" y="1946"/>
                </a:cubicBezTo>
                <a:lnTo>
                  <a:pt x="9074" y="1946"/>
                </a:lnTo>
                <a:lnTo>
                  <a:pt x="9074" y="1599"/>
                </a:lnTo>
                <a:cubicBezTo>
                  <a:pt x="9074" y="1032"/>
                  <a:pt x="8602" y="591"/>
                  <a:pt x="8035" y="591"/>
                </a:cubicBezTo>
                <a:lnTo>
                  <a:pt x="5294" y="591"/>
                </a:lnTo>
                <a:cubicBezTo>
                  <a:pt x="4695" y="591"/>
                  <a:pt x="4254" y="1064"/>
                  <a:pt x="4254" y="1599"/>
                </a:cubicBezTo>
                <a:lnTo>
                  <a:pt x="4254" y="1946"/>
                </a:lnTo>
                <a:lnTo>
                  <a:pt x="4097" y="1946"/>
                </a:lnTo>
                <a:cubicBezTo>
                  <a:pt x="3750" y="1946"/>
                  <a:pt x="3372" y="1820"/>
                  <a:pt x="3120" y="1568"/>
                </a:cubicBezTo>
                <a:lnTo>
                  <a:pt x="1860" y="308"/>
                </a:lnTo>
                <a:cubicBezTo>
                  <a:pt x="1655" y="103"/>
                  <a:pt x="1387" y="0"/>
                  <a:pt x="1123" y="0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724" name="Google Shape;7724;p51"/>
          <p:cNvGrpSpPr/>
          <p:nvPr/>
        </p:nvGrpSpPr>
        <p:grpSpPr>
          <a:xfrm>
            <a:off x="6936323" y="3037356"/>
            <a:ext cx="334886" cy="334886"/>
            <a:chOff x="-23245675" y="3148525"/>
            <a:chExt cx="296150" cy="296150"/>
          </a:xfrm>
          <a:solidFill>
            <a:srgbClr val="171536"/>
          </a:solidFill>
        </p:grpSpPr>
        <p:sp>
          <p:nvSpPr>
            <p:cNvPr id="7725" name="Google Shape;7725;p51"/>
            <p:cNvSpPr/>
            <p:nvPr/>
          </p:nvSpPr>
          <p:spPr>
            <a:xfrm>
              <a:off x="-23192925" y="3251700"/>
              <a:ext cx="192225" cy="105550"/>
            </a:xfrm>
            <a:custGeom>
              <a:avLst/>
              <a:gdLst/>
              <a:ahLst/>
              <a:cxnLst/>
              <a:rect l="l" t="t" r="r" b="b"/>
              <a:pathLst>
                <a:path w="7689" h="4222" extrusionOk="0">
                  <a:moveTo>
                    <a:pt x="3151" y="0"/>
                  </a:moveTo>
                  <a:lnTo>
                    <a:pt x="2616" y="1260"/>
                  </a:lnTo>
                  <a:cubicBezTo>
                    <a:pt x="2584" y="1386"/>
                    <a:pt x="2427" y="1481"/>
                    <a:pt x="2301" y="1481"/>
                  </a:cubicBezTo>
                  <a:lnTo>
                    <a:pt x="1" y="1481"/>
                  </a:lnTo>
                  <a:lnTo>
                    <a:pt x="1" y="4222"/>
                  </a:lnTo>
                  <a:lnTo>
                    <a:pt x="7688" y="4222"/>
                  </a:lnTo>
                  <a:lnTo>
                    <a:pt x="7688" y="1481"/>
                  </a:lnTo>
                  <a:lnTo>
                    <a:pt x="5672" y="1481"/>
                  </a:lnTo>
                  <a:lnTo>
                    <a:pt x="4884" y="3371"/>
                  </a:lnTo>
                  <a:cubicBezTo>
                    <a:pt x="4827" y="3513"/>
                    <a:pt x="4713" y="3578"/>
                    <a:pt x="4593" y="3578"/>
                  </a:cubicBezTo>
                  <a:cubicBezTo>
                    <a:pt x="4447" y="3578"/>
                    <a:pt x="4292" y="3481"/>
                    <a:pt x="4223" y="3308"/>
                  </a:cubicBezTo>
                  <a:lnTo>
                    <a:pt x="3151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6" name="Google Shape;7726;p51"/>
            <p:cNvSpPr/>
            <p:nvPr/>
          </p:nvSpPr>
          <p:spPr>
            <a:xfrm>
              <a:off x="-23193700" y="3200500"/>
              <a:ext cx="192200" cy="106350"/>
            </a:xfrm>
            <a:custGeom>
              <a:avLst/>
              <a:gdLst/>
              <a:ahLst/>
              <a:cxnLst/>
              <a:rect l="l" t="t" r="r" b="b"/>
              <a:pathLst>
                <a:path w="7688" h="4254" extrusionOk="0">
                  <a:moveTo>
                    <a:pt x="0" y="0"/>
                  </a:moveTo>
                  <a:lnTo>
                    <a:pt x="0" y="2836"/>
                  </a:lnTo>
                  <a:lnTo>
                    <a:pt x="2111" y="2836"/>
                  </a:lnTo>
                  <a:lnTo>
                    <a:pt x="2962" y="945"/>
                  </a:lnTo>
                  <a:cubicBezTo>
                    <a:pt x="3020" y="800"/>
                    <a:pt x="3138" y="735"/>
                    <a:pt x="3258" y="735"/>
                  </a:cubicBezTo>
                  <a:cubicBezTo>
                    <a:pt x="3399" y="735"/>
                    <a:pt x="3541" y="824"/>
                    <a:pt x="3592" y="977"/>
                  </a:cubicBezTo>
                  <a:lnTo>
                    <a:pt x="4632" y="4253"/>
                  </a:lnTo>
                  <a:lnTo>
                    <a:pt x="5104" y="3056"/>
                  </a:lnTo>
                  <a:cubicBezTo>
                    <a:pt x="5167" y="2930"/>
                    <a:pt x="5325" y="2836"/>
                    <a:pt x="5419" y="2836"/>
                  </a:cubicBezTo>
                  <a:lnTo>
                    <a:pt x="7688" y="2836"/>
                  </a:lnTo>
                  <a:lnTo>
                    <a:pt x="7688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7" name="Google Shape;7727;p51"/>
            <p:cNvSpPr/>
            <p:nvPr/>
          </p:nvSpPr>
          <p:spPr>
            <a:xfrm>
              <a:off x="-23245675" y="3148525"/>
              <a:ext cx="296150" cy="296150"/>
            </a:xfrm>
            <a:custGeom>
              <a:avLst/>
              <a:gdLst/>
              <a:ahLst/>
              <a:cxnLst/>
              <a:rect l="l" t="t" r="r" b="b"/>
              <a:pathLst>
                <a:path w="11846" h="11846" extrusionOk="0">
                  <a:moveTo>
                    <a:pt x="10113" y="1386"/>
                  </a:moveTo>
                  <a:cubicBezTo>
                    <a:pt x="10302" y="1386"/>
                    <a:pt x="10460" y="1544"/>
                    <a:pt x="10460" y="1733"/>
                  </a:cubicBezTo>
                  <a:lnTo>
                    <a:pt x="10460" y="8758"/>
                  </a:lnTo>
                  <a:cubicBezTo>
                    <a:pt x="10460" y="8947"/>
                    <a:pt x="10302" y="9105"/>
                    <a:pt x="10113" y="9105"/>
                  </a:cubicBezTo>
                  <a:lnTo>
                    <a:pt x="1733" y="9105"/>
                  </a:lnTo>
                  <a:cubicBezTo>
                    <a:pt x="1512" y="9105"/>
                    <a:pt x="1355" y="8947"/>
                    <a:pt x="1355" y="8758"/>
                  </a:cubicBezTo>
                  <a:lnTo>
                    <a:pt x="1355" y="1733"/>
                  </a:lnTo>
                  <a:cubicBezTo>
                    <a:pt x="1355" y="1544"/>
                    <a:pt x="1512" y="1386"/>
                    <a:pt x="1733" y="1386"/>
                  </a:cubicBezTo>
                  <a:close/>
                  <a:moveTo>
                    <a:pt x="2426" y="9767"/>
                  </a:moveTo>
                  <a:cubicBezTo>
                    <a:pt x="2615" y="9767"/>
                    <a:pt x="2804" y="9924"/>
                    <a:pt x="2804" y="10113"/>
                  </a:cubicBezTo>
                  <a:cubicBezTo>
                    <a:pt x="2804" y="10334"/>
                    <a:pt x="2615" y="10491"/>
                    <a:pt x="2426" y="10491"/>
                  </a:cubicBezTo>
                  <a:cubicBezTo>
                    <a:pt x="2237" y="10491"/>
                    <a:pt x="2079" y="10334"/>
                    <a:pt x="2079" y="10113"/>
                  </a:cubicBezTo>
                  <a:cubicBezTo>
                    <a:pt x="2079" y="9924"/>
                    <a:pt x="2237" y="9767"/>
                    <a:pt x="2426" y="9767"/>
                  </a:cubicBezTo>
                  <a:close/>
                  <a:moveTo>
                    <a:pt x="3844" y="9767"/>
                  </a:moveTo>
                  <a:cubicBezTo>
                    <a:pt x="4033" y="9767"/>
                    <a:pt x="4190" y="9924"/>
                    <a:pt x="4190" y="10113"/>
                  </a:cubicBezTo>
                  <a:cubicBezTo>
                    <a:pt x="4190" y="10334"/>
                    <a:pt x="4001" y="10491"/>
                    <a:pt x="3844" y="10491"/>
                  </a:cubicBezTo>
                  <a:cubicBezTo>
                    <a:pt x="3655" y="10491"/>
                    <a:pt x="3497" y="10334"/>
                    <a:pt x="3497" y="10113"/>
                  </a:cubicBezTo>
                  <a:cubicBezTo>
                    <a:pt x="3497" y="9924"/>
                    <a:pt x="3655" y="9767"/>
                    <a:pt x="3844" y="9767"/>
                  </a:cubicBezTo>
                  <a:close/>
                  <a:moveTo>
                    <a:pt x="1733" y="0"/>
                  </a:moveTo>
                  <a:cubicBezTo>
                    <a:pt x="788" y="0"/>
                    <a:pt x="0" y="788"/>
                    <a:pt x="0" y="1733"/>
                  </a:cubicBezTo>
                  <a:lnTo>
                    <a:pt x="0" y="10113"/>
                  </a:lnTo>
                  <a:cubicBezTo>
                    <a:pt x="0" y="11058"/>
                    <a:pt x="788" y="11846"/>
                    <a:pt x="1733" y="11846"/>
                  </a:cubicBezTo>
                  <a:lnTo>
                    <a:pt x="10113" y="11846"/>
                  </a:lnTo>
                  <a:cubicBezTo>
                    <a:pt x="11058" y="11846"/>
                    <a:pt x="11846" y="11058"/>
                    <a:pt x="11846" y="10113"/>
                  </a:cubicBezTo>
                  <a:lnTo>
                    <a:pt x="11846" y="1733"/>
                  </a:lnTo>
                  <a:cubicBezTo>
                    <a:pt x="11846" y="788"/>
                    <a:pt x="11058" y="0"/>
                    <a:pt x="1011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728" name="Google Shape;7728;p51"/>
          <p:cNvSpPr/>
          <p:nvPr/>
        </p:nvSpPr>
        <p:spPr>
          <a:xfrm>
            <a:off x="6976180" y="3450203"/>
            <a:ext cx="255646" cy="334038"/>
          </a:xfrm>
          <a:custGeom>
            <a:avLst/>
            <a:gdLst/>
            <a:ahLst/>
            <a:cxnLst/>
            <a:rect l="l" t="t" r="r" b="b"/>
            <a:pathLst>
              <a:path w="9043" h="11816" extrusionOk="0">
                <a:moveTo>
                  <a:pt x="6392" y="3395"/>
                </a:moveTo>
                <a:cubicBezTo>
                  <a:pt x="6483" y="3395"/>
                  <a:pt x="6569" y="3419"/>
                  <a:pt x="6616" y="3466"/>
                </a:cubicBezTo>
                <a:cubicBezTo>
                  <a:pt x="7310" y="4159"/>
                  <a:pt x="7656" y="5010"/>
                  <a:pt x="7656" y="5924"/>
                </a:cubicBezTo>
                <a:cubicBezTo>
                  <a:pt x="7656" y="6837"/>
                  <a:pt x="7310" y="7719"/>
                  <a:pt x="6616" y="8350"/>
                </a:cubicBezTo>
                <a:cubicBezTo>
                  <a:pt x="5955" y="9043"/>
                  <a:pt x="5104" y="9389"/>
                  <a:pt x="4191" y="9389"/>
                </a:cubicBezTo>
                <a:cubicBezTo>
                  <a:pt x="4002" y="9389"/>
                  <a:pt x="3844" y="9232"/>
                  <a:pt x="3844" y="9043"/>
                </a:cubicBezTo>
                <a:cubicBezTo>
                  <a:pt x="3844" y="8822"/>
                  <a:pt x="4002" y="8665"/>
                  <a:pt x="4191" y="8665"/>
                </a:cubicBezTo>
                <a:cubicBezTo>
                  <a:pt x="4947" y="8665"/>
                  <a:pt x="5608" y="8413"/>
                  <a:pt x="6144" y="7845"/>
                </a:cubicBezTo>
                <a:cubicBezTo>
                  <a:pt x="6679" y="7341"/>
                  <a:pt x="6994" y="6617"/>
                  <a:pt x="6994" y="5892"/>
                </a:cubicBezTo>
                <a:cubicBezTo>
                  <a:pt x="6931" y="5168"/>
                  <a:pt x="6679" y="4474"/>
                  <a:pt x="6144" y="3939"/>
                </a:cubicBezTo>
                <a:cubicBezTo>
                  <a:pt x="6049" y="3844"/>
                  <a:pt x="6049" y="3592"/>
                  <a:pt x="6144" y="3466"/>
                </a:cubicBezTo>
                <a:cubicBezTo>
                  <a:pt x="6207" y="3419"/>
                  <a:pt x="6301" y="3395"/>
                  <a:pt x="6392" y="3395"/>
                </a:cubicBezTo>
                <a:close/>
                <a:moveTo>
                  <a:pt x="378" y="1"/>
                </a:moveTo>
                <a:cubicBezTo>
                  <a:pt x="189" y="1"/>
                  <a:pt x="0" y="158"/>
                  <a:pt x="0" y="379"/>
                </a:cubicBezTo>
                <a:lnTo>
                  <a:pt x="0" y="1482"/>
                </a:lnTo>
                <a:cubicBezTo>
                  <a:pt x="0" y="2742"/>
                  <a:pt x="977" y="3750"/>
                  <a:pt x="2206" y="3876"/>
                </a:cubicBezTo>
                <a:cubicBezTo>
                  <a:pt x="2489" y="4695"/>
                  <a:pt x="3277" y="5294"/>
                  <a:pt x="4191" y="5294"/>
                </a:cubicBezTo>
                <a:cubicBezTo>
                  <a:pt x="4569" y="5294"/>
                  <a:pt x="4915" y="5609"/>
                  <a:pt x="4915" y="5987"/>
                </a:cubicBezTo>
                <a:cubicBezTo>
                  <a:pt x="4852" y="6302"/>
                  <a:pt x="4537" y="6617"/>
                  <a:pt x="4191" y="6617"/>
                </a:cubicBezTo>
                <a:cubicBezTo>
                  <a:pt x="3277" y="6617"/>
                  <a:pt x="2489" y="7215"/>
                  <a:pt x="2206" y="8035"/>
                </a:cubicBezTo>
                <a:cubicBezTo>
                  <a:pt x="1009" y="8161"/>
                  <a:pt x="0" y="9200"/>
                  <a:pt x="0" y="10460"/>
                </a:cubicBezTo>
                <a:lnTo>
                  <a:pt x="0" y="11469"/>
                </a:lnTo>
                <a:cubicBezTo>
                  <a:pt x="0" y="11658"/>
                  <a:pt x="189" y="11815"/>
                  <a:pt x="378" y="11815"/>
                </a:cubicBezTo>
                <a:lnTo>
                  <a:pt x="1765" y="11815"/>
                </a:lnTo>
                <a:cubicBezTo>
                  <a:pt x="1954" y="11815"/>
                  <a:pt x="2111" y="11658"/>
                  <a:pt x="2111" y="11469"/>
                </a:cubicBezTo>
                <a:lnTo>
                  <a:pt x="2111" y="10460"/>
                </a:lnTo>
                <a:cubicBezTo>
                  <a:pt x="2111" y="10240"/>
                  <a:pt x="2269" y="10082"/>
                  <a:pt x="2458" y="10082"/>
                </a:cubicBezTo>
                <a:lnTo>
                  <a:pt x="2647" y="10082"/>
                </a:lnTo>
                <a:cubicBezTo>
                  <a:pt x="3056" y="10523"/>
                  <a:pt x="3592" y="10807"/>
                  <a:pt x="4191" y="10807"/>
                </a:cubicBezTo>
                <a:cubicBezTo>
                  <a:pt x="6868" y="10807"/>
                  <a:pt x="9042" y="8633"/>
                  <a:pt x="9042" y="5955"/>
                </a:cubicBezTo>
                <a:cubicBezTo>
                  <a:pt x="9042" y="3277"/>
                  <a:pt x="6868" y="1103"/>
                  <a:pt x="4191" y="1103"/>
                </a:cubicBezTo>
                <a:cubicBezTo>
                  <a:pt x="3592" y="1103"/>
                  <a:pt x="3056" y="1356"/>
                  <a:pt x="2647" y="1828"/>
                </a:cubicBezTo>
                <a:lnTo>
                  <a:pt x="2458" y="1828"/>
                </a:lnTo>
                <a:cubicBezTo>
                  <a:pt x="2269" y="1828"/>
                  <a:pt x="2111" y="1671"/>
                  <a:pt x="2111" y="1482"/>
                </a:cubicBezTo>
                <a:lnTo>
                  <a:pt x="2111" y="379"/>
                </a:lnTo>
                <a:cubicBezTo>
                  <a:pt x="2111" y="158"/>
                  <a:pt x="1954" y="1"/>
                  <a:pt x="1765" y="1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729" name="Google Shape;7729;p51"/>
          <p:cNvGrpSpPr/>
          <p:nvPr/>
        </p:nvGrpSpPr>
        <p:grpSpPr>
          <a:xfrm>
            <a:off x="6936762" y="3884028"/>
            <a:ext cx="334010" cy="334886"/>
            <a:chOff x="-23244900" y="3888100"/>
            <a:chExt cx="295375" cy="296150"/>
          </a:xfrm>
          <a:solidFill>
            <a:srgbClr val="171536"/>
          </a:solidFill>
        </p:grpSpPr>
        <p:sp>
          <p:nvSpPr>
            <p:cNvPr id="7730" name="Google Shape;7730;p51"/>
            <p:cNvSpPr/>
            <p:nvPr/>
          </p:nvSpPr>
          <p:spPr>
            <a:xfrm>
              <a:off x="-23106275" y="3958975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0" y="0"/>
                  </a:moveTo>
                  <a:lnTo>
                    <a:pt x="0" y="694"/>
                  </a:lnTo>
                  <a:lnTo>
                    <a:pt x="725" y="694"/>
                  </a:lnTo>
                  <a:lnTo>
                    <a:pt x="72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1" name="Google Shape;7731;p51"/>
            <p:cNvSpPr/>
            <p:nvPr/>
          </p:nvSpPr>
          <p:spPr>
            <a:xfrm>
              <a:off x="-23106275" y="3992850"/>
              <a:ext cx="18150" cy="18125"/>
            </a:xfrm>
            <a:custGeom>
              <a:avLst/>
              <a:gdLst/>
              <a:ahLst/>
              <a:cxnLst/>
              <a:rect l="l" t="t" r="r" b="b"/>
              <a:pathLst>
                <a:path w="726" h="725" extrusionOk="0">
                  <a:moveTo>
                    <a:pt x="0" y="0"/>
                  </a:moveTo>
                  <a:lnTo>
                    <a:pt x="0" y="725"/>
                  </a:lnTo>
                  <a:lnTo>
                    <a:pt x="725" y="725"/>
                  </a:lnTo>
                  <a:lnTo>
                    <a:pt x="72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2" name="Google Shape;7732;p51"/>
            <p:cNvSpPr/>
            <p:nvPr/>
          </p:nvSpPr>
          <p:spPr>
            <a:xfrm>
              <a:off x="-23106275" y="4062950"/>
              <a:ext cx="18150" cy="34675"/>
            </a:xfrm>
            <a:custGeom>
              <a:avLst/>
              <a:gdLst/>
              <a:ahLst/>
              <a:cxnLst/>
              <a:rect l="l" t="t" r="r" b="b"/>
              <a:pathLst>
                <a:path w="726" h="1387" extrusionOk="0">
                  <a:moveTo>
                    <a:pt x="0" y="0"/>
                  </a:moveTo>
                  <a:lnTo>
                    <a:pt x="0" y="1040"/>
                  </a:lnTo>
                  <a:cubicBezTo>
                    <a:pt x="0" y="1229"/>
                    <a:pt x="158" y="1386"/>
                    <a:pt x="379" y="1386"/>
                  </a:cubicBezTo>
                  <a:cubicBezTo>
                    <a:pt x="568" y="1386"/>
                    <a:pt x="725" y="1229"/>
                    <a:pt x="725" y="1040"/>
                  </a:cubicBezTo>
                  <a:lnTo>
                    <a:pt x="72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3" name="Google Shape;7733;p51"/>
            <p:cNvSpPr/>
            <p:nvPr/>
          </p:nvSpPr>
          <p:spPr>
            <a:xfrm>
              <a:off x="-23070825" y="3940850"/>
              <a:ext cx="52775" cy="26825"/>
            </a:xfrm>
            <a:custGeom>
              <a:avLst/>
              <a:gdLst/>
              <a:ahLst/>
              <a:cxnLst/>
              <a:rect l="l" t="t" r="r" b="b"/>
              <a:pathLst>
                <a:path w="2111" h="1073" extrusionOk="0">
                  <a:moveTo>
                    <a:pt x="0" y="1"/>
                  </a:moveTo>
                  <a:lnTo>
                    <a:pt x="0" y="725"/>
                  </a:lnTo>
                  <a:lnTo>
                    <a:pt x="1040" y="725"/>
                  </a:lnTo>
                  <a:cubicBezTo>
                    <a:pt x="1386" y="725"/>
                    <a:pt x="1701" y="883"/>
                    <a:pt x="1985" y="1072"/>
                  </a:cubicBezTo>
                  <a:cubicBezTo>
                    <a:pt x="2048" y="946"/>
                    <a:pt x="2111" y="851"/>
                    <a:pt x="2111" y="725"/>
                  </a:cubicBezTo>
                  <a:cubicBezTo>
                    <a:pt x="2111" y="316"/>
                    <a:pt x="1764" y="1"/>
                    <a:pt x="138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4" name="Google Shape;7734;p51"/>
            <p:cNvSpPr/>
            <p:nvPr/>
          </p:nvSpPr>
          <p:spPr>
            <a:xfrm>
              <a:off x="-23106275" y="3923525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694"/>
                  </a:lnTo>
                  <a:lnTo>
                    <a:pt x="725" y="694"/>
                  </a:lnTo>
                  <a:lnTo>
                    <a:pt x="725" y="347"/>
                  </a:lnTo>
                  <a:cubicBezTo>
                    <a:pt x="725" y="158"/>
                    <a:pt x="568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5" name="Google Shape;7735;p51"/>
            <p:cNvSpPr/>
            <p:nvPr/>
          </p:nvSpPr>
          <p:spPr>
            <a:xfrm>
              <a:off x="-23106275" y="4027500"/>
              <a:ext cx="18150" cy="18125"/>
            </a:xfrm>
            <a:custGeom>
              <a:avLst/>
              <a:gdLst/>
              <a:ahLst/>
              <a:cxnLst/>
              <a:rect l="l" t="t" r="r" b="b"/>
              <a:pathLst>
                <a:path w="726" h="725" extrusionOk="0">
                  <a:moveTo>
                    <a:pt x="0" y="0"/>
                  </a:moveTo>
                  <a:lnTo>
                    <a:pt x="0" y="725"/>
                  </a:lnTo>
                  <a:lnTo>
                    <a:pt x="725" y="725"/>
                  </a:lnTo>
                  <a:lnTo>
                    <a:pt x="72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6" name="Google Shape;7736;p51"/>
            <p:cNvSpPr/>
            <p:nvPr/>
          </p:nvSpPr>
          <p:spPr>
            <a:xfrm>
              <a:off x="-23244900" y="3888100"/>
              <a:ext cx="295375" cy="296150"/>
            </a:xfrm>
            <a:custGeom>
              <a:avLst/>
              <a:gdLst/>
              <a:ahLst/>
              <a:cxnLst/>
              <a:rect l="l" t="t" r="r" b="b"/>
              <a:pathLst>
                <a:path w="11815" h="11846" extrusionOk="0">
                  <a:moveTo>
                    <a:pt x="5892" y="725"/>
                  </a:moveTo>
                  <a:cubicBezTo>
                    <a:pt x="6333" y="725"/>
                    <a:pt x="6743" y="1008"/>
                    <a:pt x="6900" y="1449"/>
                  </a:cubicBezTo>
                  <a:lnTo>
                    <a:pt x="8349" y="1449"/>
                  </a:lnTo>
                  <a:cubicBezTo>
                    <a:pt x="9106" y="1449"/>
                    <a:pt x="9736" y="2079"/>
                    <a:pt x="9736" y="2835"/>
                  </a:cubicBezTo>
                  <a:cubicBezTo>
                    <a:pt x="9736" y="3214"/>
                    <a:pt x="9578" y="3529"/>
                    <a:pt x="9295" y="3812"/>
                  </a:cubicBezTo>
                  <a:cubicBezTo>
                    <a:pt x="9326" y="3938"/>
                    <a:pt x="9358" y="4096"/>
                    <a:pt x="9358" y="4190"/>
                  </a:cubicBezTo>
                  <a:cubicBezTo>
                    <a:pt x="9358" y="4600"/>
                    <a:pt x="9200" y="4915"/>
                    <a:pt x="8948" y="5198"/>
                  </a:cubicBezTo>
                  <a:cubicBezTo>
                    <a:pt x="8980" y="5324"/>
                    <a:pt x="9011" y="5450"/>
                    <a:pt x="9011" y="5576"/>
                  </a:cubicBezTo>
                  <a:cubicBezTo>
                    <a:pt x="9011" y="6333"/>
                    <a:pt x="8381" y="6963"/>
                    <a:pt x="7625" y="6963"/>
                  </a:cubicBezTo>
                  <a:cubicBezTo>
                    <a:pt x="7436" y="6963"/>
                    <a:pt x="7278" y="6805"/>
                    <a:pt x="7278" y="6616"/>
                  </a:cubicBezTo>
                  <a:cubicBezTo>
                    <a:pt x="7278" y="6427"/>
                    <a:pt x="7436" y="6269"/>
                    <a:pt x="7625" y="6269"/>
                  </a:cubicBezTo>
                  <a:cubicBezTo>
                    <a:pt x="8034" y="6269"/>
                    <a:pt x="8349" y="5954"/>
                    <a:pt x="8349" y="5545"/>
                  </a:cubicBezTo>
                  <a:cubicBezTo>
                    <a:pt x="8349" y="5167"/>
                    <a:pt x="8034" y="4852"/>
                    <a:pt x="7625" y="4852"/>
                  </a:cubicBezTo>
                  <a:lnTo>
                    <a:pt x="6932" y="4852"/>
                  </a:lnTo>
                  <a:lnTo>
                    <a:pt x="6932" y="7593"/>
                  </a:lnTo>
                  <a:lnTo>
                    <a:pt x="7940" y="7593"/>
                  </a:lnTo>
                  <a:cubicBezTo>
                    <a:pt x="8538" y="7593"/>
                    <a:pt x="8980" y="8065"/>
                    <a:pt x="8980" y="8632"/>
                  </a:cubicBezTo>
                  <a:cubicBezTo>
                    <a:pt x="8980" y="9105"/>
                    <a:pt x="8664" y="9514"/>
                    <a:pt x="8192" y="9609"/>
                  </a:cubicBezTo>
                  <a:cubicBezTo>
                    <a:pt x="7562" y="9767"/>
                    <a:pt x="7058" y="10145"/>
                    <a:pt x="6680" y="10586"/>
                  </a:cubicBezTo>
                  <a:cubicBezTo>
                    <a:pt x="6459" y="10869"/>
                    <a:pt x="6176" y="11027"/>
                    <a:pt x="5861" y="11027"/>
                  </a:cubicBezTo>
                  <a:cubicBezTo>
                    <a:pt x="5545" y="11027"/>
                    <a:pt x="5230" y="10869"/>
                    <a:pt x="5041" y="10586"/>
                  </a:cubicBezTo>
                  <a:cubicBezTo>
                    <a:pt x="4695" y="10113"/>
                    <a:pt x="4128" y="9767"/>
                    <a:pt x="3529" y="9609"/>
                  </a:cubicBezTo>
                  <a:cubicBezTo>
                    <a:pt x="3057" y="9483"/>
                    <a:pt x="2742" y="9042"/>
                    <a:pt x="2742" y="8569"/>
                  </a:cubicBezTo>
                  <a:cubicBezTo>
                    <a:pt x="2742" y="8002"/>
                    <a:pt x="3214" y="7561"/>
                    <a:pt x="3781" y="7561"/>
                  </a:cubicBezTo>
                  <a:lnTo>
                    <a:pt x="4789" y="7561"/>
                  </a:lnTo>
                  <a:lnTo>
                    <a:pt x="4789" y="4789"/>
                  </a:lnTo>
                  <a:lnTo>
                    <a:pt x="4096" y="4789"/>
                  </a:lnTo>
                  <a:cubicBezTo>
                    <a:pt x="3687" y="4789"/>
                    <a:pt x="3372" y="5104"/>
                    <a:pt x="3372" y="5513"/>
                  </a:cubicBezTo>
                  <a:cubicBezTo>
                    <a:pt x="3372" y="5891"/>
                    <a:pt x="3687" y="6206"/>
                    <a:pt x="4096" y="6206"/>
                  </a:cubicBezTo>
                  <a:cubicBezTo>
                    <a:pt x="4285" y="6206"/>
                    <a:pt x="4443" y="6364"/>
                    <a:pt x="4443" y="6553"/>
                  </a:cubicBezTo>
                  <a:cubicBezTo>
                    <a:pt x="4443" y="6774"/>
                    <a:pt x="4285" y="6931"/>
                    <a:pt x="4096" y="6931"/>
                  </a:cubicBezTo>
                  <a:cubicBezTo>
                    <a:pt x="3340" y="6931"/>
                    <a:pt x="2710" y="6301"/>
                    <a:pt x="2710" y="5545"/>
                  </a:cubicBezTo>
                  <a:cubicBezTo>
                    <a:pt x="2710" y="5387"/>
                    <a:pt x="2742" y="5261"/>
                    <a:pt x="2805" y="5135"/>
                  </a:cubicBezTo>
                  <a:cubicBezTo>
                    <a:pt x="2521" y="4883"/>
                    <a:pt x="2363" y="4568"/>
                    <a:pt x="2363" y="4159"/>
                  </a:cubicBezTo>
                  <a:cubicBezTo>
                    <a:pt x="2363" y="4001"/>
                    <a:pt x="2395" y="3875"/>
                    <a:pt x="2426" y="3781"/>
                  </a:cubicBezTo>
                  <a:cubicBezTo>
                    <a:pt x="2174" y="3497"/>
                    <a:pt x="2017" y="3182"/>
                    <a:pt x="2017" y="2772"/>
                  </a:cubicBezTo>
                  <a:cubicBezTo>
                    <a:pt x="2080" y="2048"/>
                    <a:pt x="2710" y="1449"/>
                    <a:pt x="3466" y="1449"/>
                  </a:cubicBezTo>
                  <a:lnTo>
                    <a:pt x="4915" y="1449"/>
                  </a:lnTo>
                  <a:cubicBezTo>
                    <a:pt x="5073" y="1040"/>
                    <a:pt x="5419" y="725"/>
                    <a:pt x="5892" y="725"/>
                  </a:cubicBezTo>
                  <a:close/>
                  <a:moveTo>
                    <a:pt x="1009" y="0"/>
                  </a:moveTo>
                  <a:cubicBezTo>
                    <a:pt x="473" y="32"/>
                    <a:pt x="1" y="504"/>
                    <a:pt x="1" y="1040"/>
                  </a:cubicBezTo>
                  <a:lnTo>
                    <a:pt x="1" y="10838"/>
                  </a:lnTo>
                  <a:cubicBezTo>
                    <a:pt x="1" y="11405"/>
                    <a:pt x="473" y="11846"/>
                    <a:pt x="1009" y="11846"/>
                  </a:cubicBezTo>
                  <a:lnTo>
                    <a:pt x="10807" y="11846"/>
                  </a:lnTo>
                  <a:cubicBezTo>
                    <a:pt x="11374" y="11846"/>
                    <a:pt x="11815" y="11373"/>
                    <a:pt x="11815" y="10775"/>
                  </a:cubicBezTo>
                  <a:lnTo>
                    <a:pt x="11815" y="1071"/>
                  </a:lnTo>
                  <a:cubicBezTo>
                    <a:pt x="11815" y="504"/>
                    <a:pt x="11342" y="32"/>
                    <a:pt x="10807" y="32"/>
                  </a:cubicBezTo>
                  <a:lnTo>
                    <a:pt x="1009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7" name="Google Shape;7737;p51"/>
            <p:cNvSpPr/>
            <p:nvPr/>
          </p:nvSpPr>
          <p:spPr>
            <a:xfrm>
              <a:off x="-23070825" y="3975525"/>
              <a:ext cx="43325" cy="26800"/>
            </a:xfrm>
            <a:custGeom>
              <a:avLst/>
              <a:gdLst/>
              <a:ahLst/>
              <a:cxnLst/>
              <a:rect l="l" t="t" r="r" b="b"/>
              <a:pathLst>
                <a:path w="1733" h="1072" extrusionOk="0">
                  <a:moveTo>
                    <a:pt x="0" y="0"/>
                  </a:moveTo>
                  <a:lnTo>
                    <a:pt x="0" y="725"/>
                  </a:lnTo>
                  <a:lnTo>
                    <a:pt x="725" y="725"/>
                  </a:lnTo>
                  <a:cubicBezTo>
                    <a:pt x="748" y="722"/>
                    <a:pt x="772" y="721"/>
                    <a:pt x="795" y="721"/>
                  </a:cubicBezTo>
                  <a:cubicBezTo>
                    <a:pt x="1086" y="721"/>
                    <a:pt x="1374" y="896"/>
                    <a:pt x="1607" y="1071"/>
                  </a:cubicBezTo>
                  <a:cubicBezTo>
                    <a:pt x="1701" y="945"/>
                    <a:pt x="1733" y="819"/>
                    <a:pt x="1733" y="725"/>
                  </a:cubicBezTo>
                  <a:cubicBezTo>
                    <a:pt x="1733" y="315"/>
                    <a:pt x="1418" y="0"/>
                    <a:pt x="104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8" name="Google Shape;7738;p51"/>
            <p:cNvSpPr/>
            <p:nvPr/>
          </p:nvSpPr>
          <p:spPr>
            <a:xfrm>
              <a:off x="-23158250" y="4097600"/>
              <a:ext cx="121300" cy="52000"/>
            </a:xfrm>
            <a:custGeom>
              <a:avLst/>
              <a:gdLst/>
              <a:ahLst/>
              <a:cxnLst/>
              <a:rect l="l" t="t" r="r" b="b"/>
              <a:pathLst>
                <a:path w="4852" h="2080" extrusionOk="0">
                  <a:moveTo>
                    <a:pt x="315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662"/>
                    <a:pt x="284" y="693"/>
                  </a:cubicBezTo>
                  <a:cubicBezTo>
                    <a:pt x="1008" y="914"/>
                    <a:pt x="1701" y="1355"/>
                    <a:pt x="2174" y="1922"/>
                  </a:cubicBezTo>
                  <a:cubicBezTo>
                    <a:pt x="2205" y="2017"/>
                    <a:pt x="2269" y="2080"/>
                    <a:pt x="2426" y="2080"/>
                  </a:cubicBezTo>
                  <a:cubicBezTo>
                    <a:pt x="2584" y="2080"/>
                    <a:pt x="2678" y="2017"/>
                    <a:pt x="2710" y="1922"/>
                  </a:cubicBezTo>
                  <a:cubicBezTo>
                    <a:pt x="3151" y="1355"/>
                    <a:pt x="3812" y="882"/>
                    <a:pt x="4568" y="662"/>
                  </a:cubicBezTo>
                  <a:cubicBezTo>
                    <a:pt x="4726" y="630"/>
                    <a:pt x="4852" y="504"/>
                    <a:pt x="4852" y="347"/>
                  </a:cubicBezTo>
                  <a:cubicBezTo>
                    <a:pt x="4852" y="158"/>
                    <a:pt x="4694" y="0"/>
                    <a:pt x="4474" y="0"/>
                  </a:cubicBezTo>
                  <a:lnTo>
                    <a:pt x="3371" y="0"/>
                  </a:lnTo>
                  <a:cubicBezTo>
                    <a:pt x="3214" y="410"/>
                    <a:pt x="2867" y="725"/>
                    <a:pt x="2395" y="725"/>
                  </a:cubicBezTo>
                  <a:cubicBezTo>
                    <a:pt x="1922" y="725"/>
                    <a:pt x="1575" y="441"/>
                    <a:pt x="141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9" name="Google Shape;7739;p51"/>
            <p:cNvSpPr/>
            <p:nvPr/>
          </p:nvSpPr>
          <p:spPr>
            <a:xfrm>
              <a:off x="-23176375" y="3940850"/>
              <a:ext cx="52800" cy="26825"/>
            </a:xfrm>
            <a:custGeom>
              <a:avLst/>
              <a:gdLst/>
              <a:ahLst/>
              <a:cxnLst/>
              <a:rect l="l" t="t" r="r" b="b"/>
              <a:pathLst>
                <a:path w="2112" h="1073" extrusionOk="0">
                  <a:moveTo>
                    <a:pt x="725" y="1"/>
                  </a:moveTo>
                  <a:cubicBezTo>
                    <a:pt x="316" y="1"/>
                    <a:pt x="1" y="316"/>
                    <a:pt x="1" y="725"/>
                  </a:cubicBezTo>
                  <a:cubicBezTo>
                    <a:pt x="1" y="851"/>
                    <a:pt x="64" y="978"/>
                    <a:pt x="127" y="1072"/>
                  </a:cubicBezTo>
                  <a:cubicBezTo>
                    <a:pt x="410" y="883"/>
                    <a:pt x="725" y="725"/>
                    <a:pt x="1072" y="725"/>
                  </a:cubicBezTo>
                  <a:lnTo>
                    <a:pt x="2111" y="725"/>
                  </a:lnTo>
                  <a:lnTo>
                    <a:pt x="2111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0" name="Google Shape;7740;p51"/>
            <p:cNvSpPr/>
            <p:nvPr/>
          </p:nvSpPr>
          <p:spPr>
            <a:xfrm>
              <a:off x="-23166125" y="3976300"/>
              <a:ext cx="44125" cy="26800"/>
            </a:xfrm>
            <a:custGeom>
              <a:avLst/>
              <a:gdLst/>
              <a:ahLst/>
              <a:cxnLst/>
              <a:rect l="l" t="t" r="r" b="b"/>
              <a:pathLst>
                <a:path w="1765" h="1072" extrusionOk="0">
                  <a:moveTo>
                    <a:pt x="693" y="1"/>
                  </a:moveTo>
                  <a:cubicBezTo>
                    <a:pt x="315" y="1"/>
                    <a:pt x="0" y="316"/>
                    <a:pt x="0" y="725"/>
                  </a:cubicBezTo>
                  <a:cubicBezTo>
                    <a:pt x="0" y="851"/>
                    <a:pt x="32" y="1009"/>
                    <a:pt x="126" y="1072"/>
                  </a:cubicBezTo>
                  <a:cubicBezTo>
                    <a:pt x="347" y="820"/>
                    <a:pt x="693" y="725"/>
                    <a:pt x="1071" y="725"/>
                  </a:cubicBezTo>
                  <a:lnTo>
                    <a:pt x="1764" y="725"/>
                  </a:lnTo>
                  <a:lnTo>
                    <a:pt x="1764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741" name="Google Shape;7741;p51"/>
          <p:cNvSpPr/>
          <p:nvPr/>
        </p:nvSpPr>
        <p:spPr>
          <a:xfrm>
            <a:off x="7779147" y="3449327"/>
            <a:ext cx="335819" cy="335791"/>
          </a:xfrm>
          <a:custGeom>
            <a:avLst/>
            <a:gdLst/>
            <a:ahLst/>
            <a:cxnLst/>
            <a:rect l="l" t="t" r="r" b="b"/>
            <a:pathLst>
              <a:path w="11879" h="11878" extrusionOk="0">
                <a:moveTo>
                  <a:pt x="5451" y="6995"/>
                </a:moveTo>
                <a:lnTo>
                  <a:pt x="5451" y="7688"/>
                </a:lnTo>
                <a:lnTo>
                  <a:pt x="4443" y="7688"/>
                </a:lnTo>
                <a:cubicBezTo>
                  <a:pt x="4223" y="7688"/>
                  <a:pt x="4065" y="7530"/>
                  <a:pt x="4065" y="7341"/>
                </a:cubicBezTo>
                <a:cubicBezTo>
                  <a:pt x="4065" y="7152"/>
                  <a:pt x="4223" y="6995"/>
                  <a:pt x="4443" y="6995"/>
                </a:cubicBezTo>
                <a:close/>
                <a:moveTo>
                  <a:pt x="6491" y="8349"/>
                </a:moveTo>
                <a:lnTo>
                  <a:pt x="6491" y="8381"/>
                </a:lnTo>
                <a:cubicBezTo>
                  <a:pt x="6680" y="8381"/>
                  <a:pt x="6837" y="8538"/>
                  <a:pt x="6837" y="8727"/>
                </a:cubicBezTo>
                <a:cubicBezTo>
                  <a:pt x="6837" y="8916"/>
                  <a:pt x="6680" y="9074"/>
                  <a:pt x="6491" y="9074"/>
                </a:cubicBezTo>
                <a:lnTo>
                  <a:pt x="6113" y="9074"/>
                </a:lnTo>
                <a:lnTo>
                  <a:pt x="6113" y="8349"/>
                </a:lnTo>
                <a:close/>
                <a:moveTo>
                  <a:pt x="5451" y="9736"/>
                </a:moveTo>
                <a:lnTo>
                  <a:pt x="5451" y="10460"/>
                </a:lnTo>
                <a:lnTo>
                  <a:pt x="5105" y="10460"/>
                </a:lnTo>
                <a:cubicBezTo>
                  <a:pt x="4916" y="10460"/>
                  <a:pt x="4758" y="10303"/>
                  <a:pt x="4758" y="10114"/>
                </a:cubicBezTo>
                <a:cubicBezTo>
                  <a:pt x="4758" y="9893"/>
                  <a:pt x="4916" y="9736"/>
                  <a:pt x="5105" y="9736"/>
                </a:cubicBezTo>
                <a:close/>
                <a:moveTo>
                  <a:pt x="5861" y="1"/>
                </a:moveTo>
                <a:cubicBezTo>
                  <a:pt x="5262" y="1"/>
                  <a:pt x="4821" y="473"/>
                  <a:pt x="4821" y="1040"/>
                </a:cubicBezTo>
                <a:cubicBezTo>
                  <a:pt x="4821" y="1481"/>
                  <a:pt x="5105" y="1859"/>
                  <a:pt x="5546" y="2017"/>
                </a:cubicBezTo>
                <a:lnTo>
                  <a:pt x="5546" y="3340"/>
                </a:lnTo>
                <a:cubicBezTo>
                  <a:pt x="4441" y="2451"/>
                  <a:pt x="3936" y="2115"/>
                  <a:pt x="3379" y="2115"/>
                </a:cubicBezTo>
                <a:cubicBezTo>
                  <a:pt x="3285" y="2115"/>
                  <a:pt x="3189" y="2125"/>
                  <a:pt x="3088" y="2143"/>
                </a:cubicBezTo>
                <a:cubicBezTo>
                  <a:pt x="2584" y="2237"/>
                  <a:pt x="2301" y="2679"/>
                  <a:pt x="2080" y="3183"/>
                </a:cubicBezTo>
                <a:cubicBezTo>
                  <a:pt x="1734" y="3750"/>
                  <a:pt x="1324" y="4506"/>
                  <a:pt x="221" y="4947"/>
                </a:cubicBezTo>
                <a:cubicBezTo>
                  <a:pt x="64" y="5010"/>
                  <a:pt x="1" y="5167"/>
                  <a:pt x="32" y="5325"/>
                </a:cubicBezTo>
                <a:cubicBezTo>
                  <a:pt x="64" y="5482"/>
                  <a:pt x="190" y="5608"/>
                  <a:pt x="379" y="5608"/>
                </a:cubicBezTo>
                <a:lnTo>
                  <a:pt x="1104" y="5608"/>
                </a:lnTo>
                <a:cubicBezTo>
                  <a:pt x="1104" y="5608"/>
                  <a:pt x="2584" y="5577"/>
                  <a:pt x="3372" y="3750"/>
                </a:cubicBezTo>
                <a:cubicBezTo>
                  <a:pt x="3446" y="3626"/>
                  <a:pt x="3579" y="3541"/>
                  <a:pt x="3724" y="3541"/>
                </a:cubicBezTo>
                <a:cubicBezTo>
                  <a:pt x="3764" y="3541"/>
                  <a:pt x="3804" y="3547"/>
                  <a:pt x="3844" y="3561"/>
                </a:cubicBezTo>
                <a:cubicBezTo>
                  <a:pt x="4002" y="3655"/>
                  <a:pt x="4128" y="3844"/>
                  <a:pt x="4034" y="4033"/>
                </a:cubicBezTo>
                <a:cubicBezTo>
                  <a:pt x="3718" y="4789"/>
                  <a:pt x="3309" y="5293"/>
                  <a:pt x="2868" y="5640"/>
                </a:cubicBezTo>
                <a:lnTo>
                  <a:pt x="3655" y="5640"/>
                </a:lnTo>
                <a:cubicBezTo>
                  <a:pt x="3971" y="5388"/>
                  <a:pt x="4254" y="5010"/>
                  <a:pt x="4254" y="4632"/>
                </a:cubicBezTo>
                <a:cubicBezTo>
                  <a:pt x="4254" y="4443"/>
                  <a:pt x="4412" y="4285"/>
                  <a:pt x="4601" y="4285"/>
                </a:cubicBezTo>
                <a:cubicBezTo>
                  <a:pt x="4790" y="4285"/>
                  <a:pt x="4947" y="4443"/>
                  <a:pt x="4947" y="4632"/>
                </a:cubicBezTo>
                <a:cubicBezTo>
                  <a:pt x="4947" y="5010"/>
                  <a:pt x="4821" y="5388"/>
                  <a:pt x="4601" y="5640"/>
                </a:cubicBezTo>
                <a:lnTo>
                  <a:pt x="5609" y="5640"/>
                </a:lnTo>
                <a:lnTo>
                  <a:pt x="5609" y="6365"/>
                </a:lnTo>
                <a:lnTo>
                  <a:pt x="4601" y="6365"/>
                </a:lnTo>
                <a:cubicBezTo>
                  <a:pt x="4002" y="6365"/>
                  <a:pt x="3561" y="6837"/>
                  <a:pt x="3561" y="7373"/>
                </a:cubicBezTo>
                <a:cubicBezTo>
                  <a:pt x="3561" y="7971"/>
                  <a:pt x="4034" y="8412"/>
                  <a:pt x="4601" y="8412"/>
                </a:cubicBezTo>
                <a:lnTo>
                  <a:pt x="5609" y="8412"/>
                </a:lnTo>
                <a:lnTo>
                  <a:pt x="5609" y="9106"/>
                </a:lnTo>
                <a:lnTo>
                  <a:pt x="5262" y="9106"/>
                </a:lnTo>
                <a:cubicBezTo>
                  <a:pt x="4664" y="9106"/>
                  <a:pt x="4254" y="9578"/>
                  <a:pt x="4254" y="10145"/>
                </a:cubicBezTo>
                <a:cubicBezTo>
                  <a:pt x="4254" y="10744"/>
                  <a:pt x="4727" y="11153"/>
                  <a:pt x="5262" y="11153"/>
                </a:cubicBezTo>
                <a:lnTo>
                  <a:pt x="5609" y="11153"/>
                </a:lnTo>
                <a:lnTo>
                  <a:pt x="5609" y="11531"/>
                </a:lnTo>
                <a:cubicBezTo>
                  <a:pt x="5609" y="11720"/>
                  <a:pt x="5766" y="11878"/>
                  <a:pt x="5987" y="11878"/>
                </a:cubicBezTo>
                <a:cubicBezTo>
                  <a:pt x="6176" y="11878"/>
                  <a:pt x="6333" y="11720"/>
                  <a:pt x="6333" y="11531"/>
                </a:cubicBezTo>
                <a:lnTo>
                  <a:pt x="6333" y="11153"/>
                </a:lnTo>
                <a:lnTo>
                  <a:pt x="6680" y="11153"/>
                </a:lnTo>
                <a:cubicBezTo>
                  <a:pt x="6869" y="11153"/>
                  <a:pt x="7026" y="10996"/>
                  <a:pt x="7026" y="10807"/>
                </a:cubicBezTo>
                <a:cubicBezTo>
                  <a:pt x="7026" y="10618"/>
                  <a:pt x="6869" y="10460"/>
                  <a:pt x="6680" y="10460"/>
                </a:cubicBezTo>
                <a:lnTo>
                  <a:pt x="6333" y="10460"/>
                </a:lnTo>
                <a:lnTo>
                  <a:pt x="6333" y="9736"/>
                </a:lnTo>
                <a:lnTo>
                  <a:pt x="6680" y="9736"/>
                </a:lnTo>
                <a:cubicBezTo>
                  <a:pt x="7279" y="9736"/>
                  <a:pt x="7720" y="9263"/>
                  <a:pt x="7720" y="8727"/>
                </a:cubicBezTo>
                <a:cubicBezTo>
                  <a:pt x="7720" y="8129"/>
                  <a:pt x="7247" y="7688"/>
                  <a:pt x="6680" y="7688"/>
                </a:cubicBezTo>
                <a:lnTo>
                  <a:pt x="6333" y="7688"/>
                </a:lnTo>
                <a:lnTo>
                  <a:pt x="6333" y="6995"/>
                </a:lnTo>
                <a:lnTo>
                  <a:pt x="7342" y="6995"/>
                </a:lnTo>
                <a:cubicBezTo>
                  <a:pt x="7751" y="6995"/>
                  <a:pt x="8098" y="6743"/>
                  <a:pt x="8255" y="6428"/>
                </a:cubicBezTo>
                <a:cubicBezTo>
                  <a:pt x="8066" y="6333"/>
                  <a:pt x="7877" y="6176"/>
                  <a:pt x="7657" y="6018"/>
                </a:cubicBezTo>
                <a:cubicBezTo>
                  <a:pt x="7625" y="6176"/>
                  <a:pt x="7499" y="6270"/>
                  <a:pt x="7310" y="6270"/>
                </a:cubicBezTo>
                <a:lnTo>
                  <a:pt x="6302" y="6270"/>
                </a:lnTo>
                <a:lnTo>
                  <a:pt x="6302" y="5577"/>
                </a:lnTo>
                <a:lnTo>
                  <a:pt x="7310" y="5577"/>
                </a:lnTo>
                <a:cubicBezTo>
                  <a:pt x="7121" y="5262"/>
                  <a:pt x="6963" y="4947"/>
                  <a:pt x="6963" y="4537"/>
                </a:cubicBezTo>
                <a:cubicBezTo>
                  <a:pt x="6963" y="4348"/>
                  <a:pt x="7121" y="4191"/>
                  <a:pt x="7310" y="4191"/>
                </a:cubicBezTo>
                <a:cubicBezTo>
                  <a:pt x="7499" y="4191"/>
                  <a:pt x="7657" y="4348"/>
                  <a:pt x="7657" y="4537"/>
                </a:cubicBezTo>
                <a:cubicBezTo>
                  <a:pt x="7657" y="4978"/>
                  <a:pt x="7940" y="5293"/>
                  <a:pt x="8255" y="5577"/>
                </a:cubicBezTo>
                <a:lnTo>
                  <a:pt x="9043" y="5577"/>
                </a:lnTo>
                <a:cubicBezTo>
                  <a:pt x="8602" y="5230"/>
                  <a:pt x="8224" y="4758"/>
                  <a:pt x="7877" y="3970"/>
                </a:cubicBezTo>
                <a:cubicBezTo>
                  <a:pt x="7783" y="3813"/>
                  <a:pt x="7877" y="3561"/>
                  <a:pt x="8066" y="3498"/>
                </a:cubicBezTo>
                <a:cubicBezTo>
                  <a:pt x="8108" y="3472"/>
                  <a:pt x="8155" y="3461"/>
                  <a:pt x="8203" y="3461"/>
                </a:cubicBezTo>
                <a:cubicBezTo>
                  <a:pt x="8333" y="3461"/>
                  <a:pt x="8470" y="3548"/>
                  <a:pt x="8539" y="3687"/>
                </a:cubicBezTo>
                <a:cubicBezTo>
                  <a:pt x="9326" y="5545"/>
                  <a:pt x="10807" y="5545"/>
                  <a:pt x="10807" y="5545"/>
                </a:cubicBezTo>
                <a:lnTo>
                  <a:pt x="11532" y="5545"/>
                </a:lnTo>
                <a:cubicBezTo>
                  <a:pt x="11689" y="5545"/>
                  <a:pt x="11847" y="5419"/>
                  <a:pt x="11878" y="5262"/>
                </a:cubicBezTo>
                <a:cubicBezTo>
                  <a:pt x="11721" y="5167"/>
                  <a:pt x="11626" y="5010"/>
                  <a:pt x="11469" y="4947"/>
                </a:cubicBezTo>
                <a:cubicBezTo>
                  <a:pt x="10366" y="4506"/>
                  <a:pt x="9988" y="3750"/>
                  <a:pt x="9641" y="3183"/>
                </a:cubicBezTo>
                <a:cubicBezTo>
                  <a:pt x="9358" y="2710"/>
                  <a:pt x="9106" y="2269"/>
                  <a:pt x="8602" y="2143"/>
                </a:cubicBezTo>
                <a:cubicBezTo>
                  <a:pt x="8535" y="2127"/>
                  <a:pt x="8466" y="2119"/>
                  <a:pt x="8393" y="2119"/>
                </a:cubicBezTo>
                <a:cubicBezTo>
                  <a:pt x="7880" y="2119"/>
                  <a:pt x="7197" y="2512"/>
                  <a:pt x="6176" y="3340"/>
                </a:cubicBezTo>
                <a:lnTo>
                  <a:pt x="6176" y="2017"/>
                </a:lnTo>
                <a:cubicBezTo>
                  <a:pt x="6554" y="1859"/>
                  <a:pt x="6869" y="1513"/>
                  <a:pt x="6869" y="1040"/>
                </a:cubicBezTo>
                <a:cubicBezTo>
                  <a:pt x="6869" y="442"/>
                  <a:pt x="6396" y="1"/>
                  <a:pt x="5861" y="1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65" name="Рисунок 364">
            <a:extLst>
              <a:ext uri="{FF2B5EF4-FFF2-40B4-BE49-F238E27FC236}">
                <a16:creationId xmlns:a16="http://schemas.microsoft.com/office/drawing/2014/main" id="{484F9BD7-9F78-E84F-945C-DD3A28E6B58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070" y="76957"/>
            <a:ext cx="1086930" cy="556313"/>
          </a:xfrm>
          <a:prstGeom prst="rect">
            <a:avLst/>
          </a:prstGeom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46" name="Google Shape;7746;p52"/>
          <p:cNvSpPr txBox="1">
            <a:spLocks noGrp="1"/>
          </p:cNvSpPr>
          <p:nvPr>
            <p:ph type="title" idx="4294967295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ru-RU" b="1" dirty="0">
                <a:solidFill>
                  <a:srgbClr val="171536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  <a:sym typeface="Arial"/>
              </a:rPr>
              <a:t>Природа</a:t>
            </a:r>
            <a:endParaRPr b="1" dirty="0">
              <a:solidFill>
                <a:srgbClr val="171536"/>
              </a:solidFill>
              <a:latin typeface="Roboto Light" panose="02000000000000000000" pitchFamily="2" charset="0"/>
              <a:ea typeface="Roboto Light" panose="02000000000000000000" pitchFamily="2" charset="0"/>
              <a:cs typeface="Roboto Light" panose="02000000000000000000" pitchFamily="2" charset="0"/>
              <a:sym typeface="Arial"/>
            </a:endParaRPr>
          </a:p>
        </p:txBody>
      </p:sp>
      <p:sp>
        <p:nvSpPr>
          <p:cNvPr id="7747" name="Google Shape;7747;p52"/>
          <p:cNvSpPr/>
          <p:nvPr/>
        </p:nvSpPr>
        <p:spPr>
          <a:xfrm>
            <a:off x="1072928" y="1676467"/>
            <a:ext cx="259238" cy="340091"/>
          </a:xfrm>
          <a:custGeom>
            <a:avLst/>
            <a:gdLst/>
            <a:ahLst/>
            <a:cxnLst/>
            <a:rect l="l" t="t" r="r" b="b"/>
            <a:pathLst>
              <a:path w="9295" h="12194" extrusionOk="0">
                <a:moveTo>
                  <a:pt x="4568" y="662"/>
                </a:moveTo>
                <a:cubicBezTo>
                  <a:pt x="5167" y="662"/>
                  <a:pt x="5639" y="1135"/>
                  <a:pt x="5639" y="1734"/>
                </a:cubicBezTo>
                <a:cubicBezTo>
                  <a:pt x="5639" y="2301"/>
                  <a:pt x="5167" y="2773"/>
                  <a:pt x="4568" y="2773"/>
                </a:cubicBezTo>
                <a:cubicBezTo>
                  <a:pt x="3970" y="2773"/>
                  <a:pt x="3497" y="2301"/>
                  <a:pt x="3497" y="1734"/>
                </a:cubicBezTo>
                <a:cubicBezTo>
                  <a:pt x="3497" y="1135"/>
                  <a:pt x="3970" y="662"/>
                  <a:pt x="4568" y="662"/>
                </a:cubicBezTo>
                <a:close/>
                <a:moveTo>
                  <a:pt x="7750" y="3529"/>
                </a:moveTo>
                <a:cubicBezTo>
                  <a:pt x="8160" y="3529"/>
                  <a:pt x="8475" y="3844"/>
                  <a:pt x="8475" y="4254"/>
                </a:cubicBezTo>
                <a:cubicBezTo>
                  <a:pt x="8475" y="4632"/>
                  <a:pt x="8160" y="4947"/>
                  <a:pt x="7750" y="4947"/>
                </a:cubicBezTo>
                <a:cubicBezTo>
                  <a:pt x="7372" y="4947"/>
                  <a:pt x="7057" y="4632"/>
                  <a:pt x="7057" y="4254"/>
                </a:cubicBezTo>
                <a:cubicBezTo>
                  <a:pt x="7057" y="3876"/>
                  <a:pt x="7372" y="3529"/>
                  <a:pt x="7750" y="3529"/>
                </a:cubicBezTo>
                <a:close/>
                <a:moveTo>
                  <a:pt x="1733" y="4254"/>
                </a:moveTo>
                <a:cubicBezTo>
                  <a:pt x="2836" y="4254"/>
                  <a:pt x="3812" y="4979"/>
                  <a:pt x="4127" y="6018"/>
                </a:cubicBezTo>
                <a:lnTo>
                  <a:pt x="2678" y="5042"/>
                </a:lnTo>
                <a:cubicBezTo>
                  <a:pt x="2615" y="4991"/>
                  <a:pt x="2537" y="4966"/>
                  <a:pt x="2460" y="4966"/>
                </a:cubicBezTo>
                <a:cubicBezTo>
                  <a:pt x="2344" y="4966"/>
                  <a:pt x="2231" y="5023"/>
                  <a:pt x="2174" y="5136"/>
                </a:cubicBezTo>
                <a:cubicBezTo>
                  <a:pt x="2048" y="5294"/>
                  <a:pt x="2079" y="5546"/>
                  <a:pt x="2268" y="5672"/>
                </a:cubicBezTo>
                <a:lnTo>
                  <a:pt x="3434" y="6459"/>
                </a:lnTo>
                <a:lnTo>
                  <a:pt x="3182" y="6459"/>
                </a:lnTo>
                <a:cubicBezTo>
                  <a:pt x="1890" y="6396"/>
                  <a:pt x="819" y="5451"/>
                  <a:pt x="662" y="4254"/>
                </a:cubicBezTo>
                <a:close/>
                <a:moveTo>
                  <a:pt x="1355" y="7814"/>
                </a:moveTo>
                <a:cubicBezTo>
                  <a:pt x="1733" y="7814"/>
                  <a:pt x="2048" y="8129"/>
                  <a:pt x="2048" y="8539"/>
                </a:cubicBezTo>
                <a:cubicBezTo>
                  <a:pt x="2048" y="8917"/>
                  <a:pt x="1733" y="9232"/>
                  <a:pt x="1355" y="9232"/>
                </a:cubicBezTo>
                <a:cubicBezTo>
                  <a:pt x="945" y="9232"/>
                  <a:pt x="630" y="8917"/>
                  <a:pt x="630" y="8539"/>
                </a:cubicBezTo>
                <a:cubicBezTo>
                  <a:pt x="630" y="8129"/>
                  <a:pt x="945" y="7814"/>
                  <a:pt x="1355" y="7814"/>
                </a:cubicBezTo>
                <a:close/>
                <a:moveTo>
                  <a:pt x="8506" y="8476"/>
                </a:moveTo>
                <a:cubicBezTo>
                  <a:pt x="8317" y="9767"/>
                  <a:pt x="7246" y="10681"/>
                  <a:pt x="5986" y="10681"/>
                </a:cubicBezTo>
                <a:lnTo>
                  <a:pt x="5734" y="10681"/>
                </a:lnTo>
                <a:lnTo>
                  <a:pt x="6900" y="9893"/>
                </a:lnTo>
                <a:cubicBezTo>
                  <a:pt x="7057" y="9799"/>
                  <a:pt x="7089" y="9578"/>
                  <a:pt x="7026" y="9389"/>
                </a:cubicBezTo>
                <a:cubicBezTo>
                  <a:pt x="6940" y="9282"/>
                  <a:pt x="6809" y="9233"/>
                  <a:pt x="6675" y="9233"/>
                </a:cubicBezTo>
                <a:cubicBezTo>
                  <a:pt x="6613" y="9233"/>
                  <a:pt x="6550" y="9243"/>
                  <a:pt x="6490" y="9263"/>
                </a:cubicBezTo>
                <a:lnTo>
                  <a:pt x="5041" y="10271"/>
                </a:lnTo>
                <a:cubicBezTo>
                  <a:pt x="5356" y="9232"/>
                  <a:pt x="6301" y="8476"/>
                  <a:pt x="7435" y="8476"/>
                </a:cubicBezTo>
                <a:close/>
                <a:moveTo>
                  <a:pt x="4600" y="1"/>
                </a:moveTo>
                <a:cubicBezTo>
                  <a:pt x="3623" y="1"/>
                  <a:pt x="2836" y="788"/>
                  <a:pt x="2836" y="1765"/>
                </a:cubicBezTo>
                <a:cubicBezTo>
                  <a:pt x="2836" y="2616"/>
                  <a:pt x="3466" y="3340"/>
                  <a:pt x="4253" y="3498"/>
                </a:cubicBezTo>
                <a:lnTo>
                  <a:pt x="4253" y="4758"/>
                </a:lnTo>
                <a:cubicBezTo>
                  <a:pt x="3655" y="4033"/>
                  <a:pt x="2741" y="3561"/>
                  <a:pt x="1764" y="3561"/>
                </a:cubicBezTo>
                <a:lnTo>
                  <a:pt x="347" y="3561"/>
                </a:lnTo>
                <a:cubicBezTo>
                  <a:pt x="158" y="3561"/>
                  <a:pt x="0" y="3718"/>
                  <a:pt x="0" y="3939"/>
                </a:cubicBezTo>
                <a:cubicBezTo>
                  <a:pt x="0" y="5703"/>
                  <a:pt x="1449" y="7152"/>
                  <a:pt x="3214" y="7152"/>
                </a:cubicBezTo>
                <a:lnTo>
                  <a:pt x="4285" y="7152"/>
                </a:lnTo>
                <a:lnTo>
                  <a:pt x="4285" y="9988"/>
                </a:lnTo>
                <a:cubicBezTo>
                  <a:pt x="3844" y="9547"/>
                  <a:pt x="3340" y="9232"/>
                  <a:pt x="2804" y="9074"/>
                </a:cubicBezTo>
                <a:cubicBezTo>
                  <a:pt x="2836" y="8917"/>
                  <a:pt x="2867" y="8759"/>
                  <a:pt x="2867" y="8602"/>
                </a:cubicBezTo>
                <a:cubicBezTo>
                  <a:pt x="2867" y="7814"/>
                  <a:pt x="2237" y="7184"/>
                  <a:pt x="1449" y="7184"/>
                </a:cubicBezTo>
                <a:cubicBezTo>
                  <a:pt x="662" y="7184"/>
                  <a:pt x="32" y="7814"/>
                  <a:pt x="32" y="8602"/>
                </a:cubicBezTo>
                <a:cubicBezTo>
                  <a:pt x="32" y="9389"/>
                  <a:pt x="662" y="10019"/>
                  <a:pt x="1449" y="10019"/>
                </a:cubicBezTo>
                <a:cubicBezTo>
                  <a:pt x="1796" y="10019"/>
                  <a:pt x="2111" y="9893"/>
                  <a:pt x="2363" y="9673"/>
                </a:cubicBezTo>
                <a:cubicBezTo>
                  <a:pt x="3182" y="9862"/>
                  <a:pt x="3907" y="10429"/>
                  <a:pt x="4285" y="11153"/>
                </a:cubicBezTo>
                <a:lnTo>
                  <a:pt x="4285" y="11847"/>
                </a:lnTo>
                <a:cubicBezTo>
                  <a:pt x="4285" y="12036"/>
                  <a:pt x="4442" y="12193"/>
                  <a:pt x="4631" y="12193"/>
                </a:cubicBezTo>
                <a:cubicBezTo>
                  <a:pt x="4852" y="12193"/>
                  <a:pt x="5009" y="12036"/>
                  <a:pt x="5009" y="11847"/>
                </a:cubicBezTo>
                <a:lnTo>
                  <a:pt x="5009" y="11437"/>
                </a:lnTo>
                <a:lnTo>
                  <a:pt x="6049" y="11437"/>
                </a:lnTo>
                <a:cubicBezTo>
                  <a:pt x="7845" y="11437"/>
                  <a:pt x="9294" y="9988"/>
                  <a:pt x="9294" y="8224"/>
                </a:cubicBezTo>
                <a:cubicBezTo>
                  <a:pt x="9231" y="7971"/>
                  <a:pt x="9042" y="7814"/>
                  <a:pt x="8853" y="7814"/>
                </a:cubicBezTo>
                <a:lnTo>
                  <a:pt x="7435" y="7814"/>
                </a:lnTo>
                <a:cubicBezTo>
                  <a:pt x="6427" y="7814"/>
                  <a:pt x="5545" y="8287"/>
                  <a:pt x="4946" y="9011"/>
                </a:cubicBezTo>
                <a:lnTo>
                  <a:pt x="4946" y="6837"/>
                </a:lnTo>
                <a:cubicBezTo>
                  <a:pt x="5356" y="6081"/>
                  <a:pt x="6081" y="5546"/>
                  <a:pt x="6900" y="5357"/>
                </a:cubicBezTo>
                <a:cubicBezTo>
                  <a:pt x="7120" y="5546"/>
                  <a:pt x="7467" y="5703"/>
                  <a:pt x="7813" y="5703"/>
                </a:cubicBezTo>
                <a:cubicBezTo>
                  <a:pt x="8601" y="5703"/>
                  <a:pt x="9231" y="5073"/>
                  <a:pt x="9231" y="4285"/>
                </a:cubicBezTo>
                <a:cubicBezTo>
                  <a:pt x="9231" y="3498"/>
                  <a:pt x="8601" y="2868"/>
                  <a:pt x="7813" y="2868"/>
                </a:cubicBezTo>
                <a:cubicBezTo>
                  <a:pt x="7026" y="2868"/>
                  <a:pt x="6396" y="3498"/>
                  <a:pt x="6396" y="4285"/>
                </a:cubicBezTo>
                <a:cubicBezTo>
                  <a:pt x="6396" y="4443"/>
                  <a:pt x="6427" y="4600"/>
                  <a:pt x="6459" y="4758"/>
                </a:cubicBezTo>
                <a:cubicBezTo>
                  <a:pt x="5860" y="4947"/>
                  <a:pt x="5356" y="5262"/>
                  <a:pt x="4946" y="5672"/>
                </a:cubicBezTo>
                <a:lnTo>
                  <a:pt x="4946" y="3498"/>
                </a:lnTo>
                <a:cubicBezTo>
                  <a:pt x="5797" y="3340"/>
                  <a:pt x="6364" y="2584"/>
                  <a:pt x="6364" y="1765"/>
                </a:cubicBezTo>
                <a:cubicBezTo>
                  <a:pt x="6364" y="788"/>
                  <a:pt x="5576" y="1"/>
                  <a:pt x="4600" y="1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748" name="Google Shape;7748;p52"/>
          <p:cNvGrpSpPr/>
          <p:nvPr/>
        </p:nvGrpSpPr>
        <p:grpSpPr>
          <a:xfrm>
            <a:off x="1032281" y="2096112"/>
            <a:ext cx="341820" cy="341736"/>
            <a:chOff x="-21298675" y="2414425"/>
            <a:chExt cx="306400" cy="306325"/>
          </a:xfrm>
          <a:solidFill>
            <a:srgbClr val="171536"/>
          </a:solidFill>
        </p:grpSpPr>
        <p:sp>
          <p:nvSpPr>
            <p:cNvPr id="7749" name="Google Shape;7749;p52"/>
            <p:cNvSpPr/>
            <p:nvPr/>
          </p:nvSpPr>
          <p:spPr>
            <a:xfrm>
              <a:off x="-21083650" y="2444575"/>
              <a:ext cx="20500" cy="18525"/>
            </a:xfrm>
            <a:custGeom>
              <a:avLst/>
              <a:gdLst/>
              <a:ahLst/>
              <a:cxnLst/>
              <a:rect l="l" t="t" r="r" b="b"/>
              <a:pathLst>
                <a:path w="820" h="741" extrusionOk="0">
                  <a:moveTo>
                    <a:pt x="410" y="1"/>
                  </a:moveTo>
                  <a:cubicBezTo>
                    <a:pt x="323" y="1"/>
                    <a:pt x="237" y="40"/>
                    <a:pt x="158" y="119"/>
                  </a:cubicBezTo>
                  <a:cubicBezTo>
                    <a:pt x="0" y="276"/>
                    <a:pt x="0" y="465"/>
                    <a:pt x="158" y="623"/>
                  </a:cubicBezTo>
                  <a:cubicBezTo>
                    <a:pt x="237" y="702"/>
                    <a:pt x="331" y="741"/>
                    <a:pt x="422" y="741"/>
                  </a:cubicBezTo>
                  <a:cubicBezTo>
                    <a:pt x="512" y="741"/>
                    <a:pt x="599" y="702"/>
                    <a:pt x="662" y="623"/>
                  </a:cubicBezTo>
                  <a:cubicBezTo>
                    <a:pt x="819" y="465"/>
                    <a:pt x="819" y="276"/>
                    <a:pt x="662" y="119"/>
                  </a:cubicBezTo>
                  <a:cubicBezTo>
                    <a:pt x="583" y="40"/>
                    <a:pt x="496" y="1"/>
                    <a:pt x="41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0" name="Google Shape;7750;p52"/>
            <p:cNvSpPr/>
            <p:nvPr/>
          </p:nvSpPr>
          <p:spPr>
            <a:xfrm>
              <a:off x="-21298675" y="2414425"/>
              <a:ext cx="306400" cy="306325"/>
            </a:xfrm>
            <a:custGeom>
              <a:avLst/>
              <a:gdLst/>
              <a:ahLst/>
              <a:cxnLst/>
              <a:rect l="l" t="t" r="r" b="b"/>
              <a:pathLst>
                <a:path w="12256" h="12253" extrusionOk="0">
                  <a:moveTo>
                    <a:pt x="9420" y="695"/>
                  </a:moveTo>
                  <a:cubicBezTo>
                    <a:pt x="9704" y="695"/>
                    <a:pt x="9924" y="695"/>
                    <a:pt x="10176" y="726"/>
                  </a:cubicBezTo>
                  <a:cubicBezTo>
                    <a:pt x="10429" y="789"/>
                    <a:pt x="10555" y="1136"/>
                    <a:pt x="10365" y="1325"/>
                  </a:cubicBezTo>
                  <a:cubicBezTo>
                    <a:pt x="10208" y="1482"/>
                    <a:pt x="10208" y="1671"/>
                    <a:pt x="10365" y="1829"/>
                  </a:cubicBezTo>
                  <a:cubicBezTo>
                    <a:pt x="10444" y="1908"/>
                    <a:pt x="10531" y="1947"/>
                    <a:pt x="10618" y="1947"/>
                  </a:cubicBezTo>
                  <a:cubicBezTo>
                    <a:pt x="10704" y="1947"/>
                    <a:pt x="10791" y="1908"/>
                    <a:pt x="10870" y="1829"/>
                  </a:cubicBezTo>
                  <a:cubicBezTo>
                    <a:pt x="10942" y="1767"/>
                    <a:pt x="11027" y="1739"/>
                    <a:pt x="11111" y="1739"/>
                  </a:cubicBezTo>
                  <a:cubicBezTo>
                    <a:pt x="11283" y="1739"/>
                    <a:pt x="11447" y="1858"/>
                    <a:pt x="11468" y="2049"/>
                  </a:cubicBezTo>
                  <a:cubicBezTo>
                    <a:pt x="11594" y="2711"/>
                    <a:pt x="11563" y="3719"/>
                    <a:pt x="11248" y="4727"/>
                  </a:cubicBezTo>
                  <a:cubicBezTo>
                    <a:pt x="11060" y="4761"/>
                    <a:pt x="10872" y="4778"/>
                    <a:pt x="10684" y="4778"/>
                  </a:cubicBezTo>
                  <a:cubicBezTo>
                    <a:pt x="9833" y="4778"/>
                    <a:pt x="9006" y="4433"/>
                    <a:pt x="8412" y="3814"/>
                  </a:cubicBezTo>
                  <a:cubicBezTo>
                    <a:pt x="7656" y="3058"/>
                    <a:pt x="7341" y="1986"/>
                    <a:pt x="7499" y="978"/>
                  </a:cubicBezTo>
                  <a:cubicBezTo>
                    <a:pt x="8129" y="789"/>
                    <a:pt x="8822" y="695"/>
                    <a:pt x="9420" y="695"/>
                  </a:cubicBezTo>
                  <a:close/>
                  <a:moveTo>
                    <a:pt x="5102" y="1271"/>
                  </a:moveTo>
                  <a:cubicBezTo>
                    <a:pt x="5187" y="1271"/>
                    <a:pt x="5273" y="1278"/>
                    <a:pt x="5356" y="1293"/>
                  </a:cubicBezTo>
                  <a:cubicBezTo>
                    <a:pt x="5293" y="1356"/>
                    <a:pt x="5167" y="1451"/>
                    <a:pt x="5104" y="1514"/>
                  </a:cubicBezTo>
                  <a:cubicBezTo>
                    <a:pt x="4348" y="2270"/>
                    <a:pt x="3781" y="3373"/>
                    <a:pt x="3466" y="4822"/>
                  </a:cubicBezTo>
                  <a:cubicBezTo>
                    <a:pt x="3182" y="4475"/>
                    <a:pt x="3088" y="4034"/>
                    <a:pt x="3088" y="3562"/>
                  </a:cubicBezTo>
                  <a:cubicBezTo>
                    <a:pt x="3088" y="2900"/>
                    <a:pt x="3340" y="2270"/>
                    <a:pt x="3844" y="1797"/>
                  </a:cubicBezTo>
                  <a:cubicBezTo>
                    <a:pt x="4163" y="1478"/>
                    <a:pt x="4639" y="1271"/>
                    <a:pt x="5102" y="1271"/>
                  </a:cubicBezTo>
                  <a:close/>
                  <a:moveTo>
                    <a:pt x="6711" y="1293"/>
                  </a:moveTo>
                  <a:lnTo>
                    <a:pt x="6711" y="1293"/>
                  </a:lnTo>
                  <a:cubicBezTo>
                    <a:pt x="6616" y="2427"/>
                    <a:pt x="7026" y="3530"/>
                    <a:pt x="7845" y="4318"/>
                  </a:cubicBezTo>
                  <a:cubicBezTo>
                    <a:pt x="8562" y="5035"/>
                    <a:pt x="9540" y="5465"/>
                    <a:pt x="10565" y="5465"/>
                  </a:cubicBezTo>
                  <a:cubicBezTo>
                    <a:pt x="10666" y="5465"/>
                    <a:pt x="10768" y="5460"/>
                    <a:pt x="10870" y="5452"/>
                  </a:cubicBezTo>
                  <a:lnTo>
                    <a:pt x="10870" y="5452"/>
                  </a:lnTo>
                  <a:cubicBezTo>
                    <a:pt x="10681" y="5893"/>
                    <a:pt x="10429" y="6303"/>
                    <a:pt x="10082" y="6618"/>
                  </a:cubicBezTo>
                  <a:cubicBezTo>
                    <a:pt x="8444" y="8256"/>
                    <a:pt x="4852" y="8413"/>
                    <a:pt x="3749" y="8413"/>
                  </a:cubicBezTo>
                  <a:cubicBezTo>
                    <a:pt x="3749" y="7311"/>
                    <a:pt x="3907" y="3719"/>
                    <a:pt x="5545" y="2081"/>
                  </a:cubicBezTo>
                  <a:cubicBezTo>
                    <a:pt x="5860" y="1766"/>
                    <a:pt x="6270" y="1482"/>
                    <a:pt x="6711" y="1293"/>
                  </a:cubicBezTo>
                  <a:close/>
                  <a:moveTo>
                    <a:pt x="10838" y="6838"/>
                  </a:moveTo>
                  <a:cubicBezTo>
                    <a:pt x="10964" y="7405"/>
                    <a:pt x="10775" y="7941"/>
                    <a:pt x="10365" y="8382"/>
                  </a:cubicBezTo>
                  <a:cubicBezTo>
                    <a:pt x="9888" y="8860"/>
                    <a:pt x="9239" y="9101"/>
                    <a:pt x="8593" y="9101"/>
                  </a:cubicBezTo>
                  <a:cubicBezTo>
                    <a:pt x="8132" y="9101"/>
                    <a:pt x="7672" y="8978"/>
                    <a:pt x="7278" y="8728"/>
                  </a:cubicBezTo>
                  <a:cubicBezTo>
                    <a:pt x="8759" y="8382"/>
                    <a:pt x="9893" y="7878"/>
                    <a:pt x="10586" y="7122"/>
                  </a:cubicBezTo>
                  <a:cubicBezTo>
                    <a:pt x="10681" y="7027"/>
                    <a:pt x="10775" y="6933"/>
                    <a:pt x="10838" y="6838"/>
                  </a:cubicBezTo>
                  <a:close/>
                  <a:moveTo>
                    <a:pt x="1902" y="8486"/>
                  </a:moveTo>
                  <a:cubicBezTo>
                    <a:pt x="2355" y="8486"/>
                    <a:pt x="2810" y="8652"/>
                    <a:pt x="3151" y="9012"/>
                  </a:cubicBezTo>
                  <a:cubicBezTo>
                    <a:pt x="3718" y="9611"/>
                    <a:pt x="3812" y="10461"/>
                    <a:pt x="3466" y="11123"/>
                  </a:cubicBezTo>
                  <a:cubicBezTo>
                    <a:pt x="3151" y="10619"/>
                    <a:pt x="2804" y="10178"/>
                    <a:pt x="2426" y="9768"/>
                  </a:cubicBezTo>
                  <a:cubicBezTo>
                    <a:pt x="2017" y="9358"/>
                    <a:pt x="1544" y="9012"/>
                    <a:pt x="1040" y="8697"/>
                  </a:cubicBezTo>
                  <a:cubicBezTo>
                    <a:pt x="1304" y="8559"/>
                    <a:pt x="1603" y="8486"/>
                    <a:pt x="1902" y="8486"/>
                  </a:cubicBezTo>
                  <a:close/>
                  <a:moveTo>
                    <a:pt x="9468" y="0"/>
                  </a:moveTo>
                  <a:cubicBezTo>
                    <a:pt x="8905" y="0"/>
                    <a:pt x="8299" y="77"/>
                    <a:pt x="7719" y="222"/>
                  </a:cubicBezTo>
                  <a:cubicBezTo>
                    <a:pt x="7247" y="348"/>
                    <a:pt x="6711" y="537"/>
                    <a:pt x="6112" y="852"/>
                  </a:cubicBezTo>
                  <a:cubicBezTo>
                    <a:pt x="5784" y="699"/>
                    <a:pt x="5436" y="625"/>
                    <a:pt x="5090" y="625"/>
                  </a:cubicBezTo>
                  <a:cubicBezTo>
                    <a:pt x="4442" y="625"/>
                    <a:pt x="3802" y="884"/>
                    <a:pt x="3308" y="1356"/>
                  </a:cubicBezTo>
                  <a:cubicBezTo>
                    <a:pt x="2741" y="1955"/>
                    <a:pt x="2363" y="2774"/>
                    <a:pt x="2363" y="3656"/>
                  </a:cubicBezTo>
                  <a:cubicBezTo>
                    <a:pt x="2363" y="4475"/>
                    <a:pt x="2678" y="5263"/>
                    <a:pt x="3277" y="5893"/>
                  </a:cubicBezTo>
                  <a:cubicBezTo>
                    <a:pt x="3151" y="6649"/>
                    <a:pt x="3088" y="7405"/>
                    <a:pt x="3088" y="8130"/>
                  </a:cubicBezTo>
                  <a:cubicBezTo>
                    <a:pt x="2722" y="7947"/>
                    <a:pt x="2319" y="7854"/>
                    <a:pt x="1916" y="7854"/>
                  </a:cubicBezTo>
                  <a:cubicBezTo>
                    <a:pt x="1278" y="7854"/>
                    <a:pt x="641" y="8088"/>
                    <a:pt x="158" y="8571"/>
                  </a:cubicBezTo>
                  <a:cubicBezTo>
                    <a:pt x="0" y="8728"/>
                    <a:pt x="63" y="9043"/>
                    <a:pt x="252" y="9169"/>
                  </a:cubicBezTo>
                  <a:cubicBezTo>
                    <a:pt x="1481" y="9800"/>
                    <a:pt x="2489" y="10808"/>
                    <a:pt x="3119" y="12036"/>
                  </a:cubicBezTo>
                  <a:cubicBezTo>
                    <a:pt x="3191" y="12180"/>
                    <a:pt x="3315" y="12252"/>
                    <a:pt x="3443" y="12252"/>
                  </a:cubicBezTo>
                  <a:cubicBezTo>
                    <a:pt x="3539" y="12252"/>
                    <a:pt x="3637" y="12212"/>
                    <a:pt x="3718" y="12131"/>
                  </a:cubicBezTo>
                  <a:cubicBezTo>
                    <a:pt x="4506" y="11343"/>
                    <a:pt x="4663" y="10146"/>
                    <a:pt x="4159" y="9201"/>
                  </a:cubicBezTo>
                  <a:cubicBezTo>
                    <a:pt x="4884" y="9201"/>
                    <a:pt x="5671" y="9138"/>
                    <a:pt x="6396" y="9012"/>
                  </a:cubicBezTo>
                  <a:cubicBezTo>
                    <a:pt x="7026" y="9611"/>
                    <a:pt x="7814" y="9926"/>
                    <a:pt x="8633" y="9926"/>
                  </a:cubicBezTo>
                  <a:cubicBezTo>
                    <a:pt x="9452" y="9926"/>
                    <a:pt x="10271" y="9611"/>
                    <a:pt x="10933" y="8980"/>
                  </a:cubicBezTo>
                  <a:cubicBezTo>
                    <a:pt x="11657" y="8224"/>
                    <a:pt x="11878" y="7122"/>
                    <a:pt x="11437" y="6176"/>
                  </a:cubicBezTo>
                  <a:cubicBezTo>
                    <a:pt x="11752" y="5609"/>
                    <a:pt x="11941" y="5042"/>
                    <a:pt x="12067" y="4570"/>
                  </a:cubicBezTo>
                  <a:cubicBezTo>
                    <a:pt x="12224" y="3625"/>
                    <a:pt x="12256" y="2616"/>
                    <a:pt x="12130" y="1923"/>
                  </a:cubicBezTo>
                  <a:cubicBezTo>
                    <a:pt x="12067" y="1419"/>
                    <a:pt x="11626" y="1041"/>
                    <a:pt x="11153" y="1041"/>
                  </a:cubicBezTo>
                  <a:cubicBezTo>
                    <a:pt x="11122" y="537"/>
                    <a:pt x="10775" y="159"/>
                    <a:pt x="10302" y="65"/>
                  </a:cubicBezTo>
                  <a:cubicBezTo>
                    <a:pt x="10043" y="21"/>
                    <a:pt x="9761" y="0"/>
                    <a:pt x="946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1" name="Google Shape;7751;p52"/>
            <p:cNvSpPr/>
            <p:nvPr/>
          </p:nvSpPr>
          <p:spPr>
            <a:xfrm>
              <a:off x="-21171875" y="2521375"/>
              <a:ext cx="73275" cy="66100"/>
            </a:xfrm>
            <a:custGeom>
              <a:avLst/>
              <a:gdLst/>
              <a:ahLst/>
              <a:cxnLst/>
              <a:rect l="l" t="t" r="r" b="b"/>
              <a:pathLst>
                <a:path w="2931" h="2644" extrusionOk="0">
                  <a:moveTo>
                    <a:pt x="1499" y="0"/>
                  </a:moveTo>
                  <a:cubicBezTo>
                    <a:pt x="1471" y="0"/>
                    <a:pt x="1444" y="3"/>
                    <a:pt x="1418" y="8"/>
                  </a:cubicBezTo>
                  <a:lnTo>
                    <a:pt x="1009" y="166"/>
                  </a:lnTo>
                  <a:cubicBezTo>
                    <a:pt x="253" y="386"/>
                    <a:pt x="1" y="1394"/>
                    <a:pt x="568" y="1930"/>
                  </a:cubicBezTo>
                  <a:lnTo>
                    <a:pt x="977" y="2340"/>
                  </a:lnTo>
                  <a:cubicBezTo>
                    <a:pt x="1182" y="2544"/>
                    <a:pt x="1451" y="2643"/>
                    <a:pt x="1720" y="2643"/>
                  </a:cubicBezTo>
                  <a:cubicBezTo>
                    <a:pt x="2154" y="2643"/>
                    <a:pt x="2586" y="2385"/>
                    <a:pt x="2742" y="1898"/>
                  </a:cubicBezTo>
                  <a:lnTo>
                    <a:pt x="2899" y="1457"/>
                  </a:lnTo>
                  <a:cubicBezTo>
                    <a:pt x="2931" y="1268"/>
                    <a:pt x="2805" y="1016"/>
                    <a:pt x="2616" y="985"/>
                  </a:cubicBezTo>
                  <a:cubicBezTo>
                    <a:pt x="2577" y="972"/>
                    <a:pt x="2537" y="966"/>
                    <a:pt x="2498" y="966"/>
                  </a:cubicBezTo>
                  <a:cubicBezTo>
                    <a:pt x="2344" y="966"/>
                    <a:pt x="2200" y="1061"/>
                    <a:pt x="2175" y="1237"/>
                  </a:cubicBezTo>
                  <a:lnTo>
                    <a:pt x="2017" y="1646"/>
                  </a:lnTo>
                  <a:cubicBezTo>
                    <a:pt x="1977" y="1806"/>
                    <a:pt x="1836" y="1890"/>
                    <a:pt x="1682" y="1890"/>
                  </a:cubicBezTo>
                  <a:cubicBezTo>
                    <a:pt x="1593" y="1890"/>
                    <a:pt x="1499" y="1862"/>
                    <a:pt x="1418" y="1804"/>
                  </a:cubicBezTo>
                  <a:lnTo>
                    <a:pt x="1040" y="1426"/>
                  </a:lnTo>
                  <a:cubicBezTo>
                    <a:pt x="851" y="1237"/>
                    <a:pt x="914" y="922"/>
                    <a:pt x="1198" y="827"/>
                  </a:cubicBezTo>
                  <a:lnTo>
                    <a:pt x="1639" y="670"/>
                  </a:lnTo>
                  <a:cubicBezTo>
                    <a:pt x="1828" y="607"/>
                    <a:pt x="1891" y="386"/>
                    <a:pt x="1859" y="229"/>
                  </a:cubicBezTo>
                  <a:cubicBezTo>
                    <a:pt x="1807" y="70"/>
                    <a:pt x="1643" y="0"/>
                    <a:pt x="149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52" name="Google Shape;7752;p52"/>
          <p:cNvGrpSpPr/>
          <p:nvPr/>
        </p:nvGrpSpPr>
        <p:grpSpPr>
          <a:xfrm>
            <a:off x="1031834" y="2520890"/>
            <a:ext cx="342712" cy="319647"/>
            <a:chOff x="-21299475" y="2798025"/>
            <a:chExt cx="307200" cy="286525"/>
          </a:xfrm>
          <a:solidFill>
            <a:srgbClr val="171536"/>
          </a:solidFill>
        </p:grpSpPr>
        <p:sp>
          <p:nvSpPr>
            <p:cNvPr id="7753" name="Google Shape;7753;p52"/>
            <p:cNvSpPr/>
            <p:nvPr/>
          </p:nvSpPr>
          <p:spPr>
            <a:xfrm>
              <a:off x="-21153750" y="2798025"/>
              <a:ext cx="17350" cy="53575"/>
            </a:xfrm>
            <a:custGeom>
              <a:avLst/>
              <a:gdLst/>
              <a:ahLst/>
              <a:cxnLst/>
              <a:rect l="l" t="t" r="r" b="b"/>
              <a:pathLst>
                <a:path w="694" h="2143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765"/>
                  </a:lnTo>
                  <a:cubicBezTo>
                    <a:pt x="0" y="1985"/>
                    <a:pt x="158" y="2143"/>
                    <a:pt x="347" y="2143"/>
                  </a:cubicBezTo>
                  <a:cubicBezTo>
                    <a:pt x="536" y="2143"/>
                    <a:pt x="693" y="1985"/>
                    <a:pt x="693" y="1765"/>
                  </a:cubicBezTo>
                  <a:lnTo>
                    <a:pt x="693" y="347"/>
                  </a:ln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4" name="Google Shape;7754;p52"/>
            <p:cNvSpPr/>
            <p:nvPr/>
          </p:nvSpPr>
          <p:spPr>
            <a:xfrm>
              <a:off x="-21256925" y="2838400"/>
              <a:ext cx="45700" cy="44525"/>
            </a:xfrm>
            <a:custGeom>
              <a:avLst/>
              <a:gdLst/>
              <a:ahLst/>
              <a:cxnLst/>
              <a:rect l="l" t="t" r="r" b="b"/>
              <a:pathLst>
                <a:path w="1828" h="1781" extrusionOk="0">
                  <a:moveTo>
                    <a:pt x="410" y="0"/>
                  </a:moveTo>
                  <a:cubicBezTo>
                    <a:pt x="323" y="0"/>
                    <a:pt x="236" y="39"/>
                    <a:pt x="158" y="118"/>
                  </a:cubicBezTo>
                  <a:cubicBezTo>
                    <a:pt x="0" y="276"/>
                    <a:pt x="0" y="465"/>
                    <a:pt x="158" y="622"/>
                  </a:cubicBezTo>
                  <a:lnTo>
                    <a:pt x="1166" y="1662"/>
                  </a:lnTo>
                  <a:cubicBezTo>
                    <a:pt x="1245" y="1741"/>
                    <a:pt x="1331" y="1780"/>
                    <a:pt x="1418" y="1780"/>
                  </a:cubicBezTo>
                  <a:cubicBezTo>
                    <a:pt x="1504" y="1780"/>
                    <a:pt x="1591" y="1741"/>
                    <a:pt x="1670" y="1662"/>
                  </a:cubicBezTo>
                  <a:cubicBezTo>
                    <a:pt x="1827" y="1504"/>
                    <a:pt x="1827" y="1315"/>
                    <a:pt x="1670" y="1158"/>
                  </a:cubicBezTo>
                  <a:lnTo>
                    <a:pt x="662" y="118"/>
                  </a:lnTo>
                  <a:cubicBezTo>
                    <a:pt x="583" y="39"/>
                    <a:pt x="496" y="0"/>
                    <a:pt x="41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5" name="Google Shape;7755;p52"/>
            <p:cNvSpPr/>
            <p:nvPr/>
          </p:nvSpPr>
          <p:spPr>
            <a:xfrm>
              <a:off x="-21079725" y="2838400"/>
              <a:ext cx="45700" cy="44525"/>
            </a:xfrm>
            <a:custGeom>
              <a:avLst/>
              <a:gdLst/>
              <a:ahLst/>
              <a:cxnLst/>
              <a:rect l="l" t="t" r="r" b="b"/>
              <a:pathLst>
                <a:path w="1828" h="1781" extrusionOk="0">
                  <a:moveTo>
                    <a:pt x="1418" y="0"/>
                  </a:moveTo>
                  <a:cubicBezTo>
                    <a:pt x="1332" y="0"/>
                    <a:pt x="1245" y="39"/>
                    <a:pt x="1166" y="118"/>
                  </a:cubicBezTo>
                  <a:lnTo>
                    <a:pt x="158" y="1158"/>
                  </a:lnTo>
                  <a:cubicBezTo>
                    <a:pt x="1" y="1315"/>
                    <a:pt x="1" y="1504"/>
                    <a:pt x="158" y="1662"/>
                  </a:cubicBezTo>
                  <a:cubicBezTo>
                    <a:pt x="237" y="1741"/>
                    <a:pt x="324" y="1780"/>
                    <a:pt x="410" y="1780"/>
                  </a:cubicBezTo>
                  <a:cubicBezTo>
                    <a:pt x="497" y="1780"/>
                    <a:pt x="584" y="1741"/>
                    <a:pt x="662" y="1662"/>
                  </a:cubicBezTo>
                  <a:lnTo>
                    <a:pt x="1671" y="622"/>
                  </a:lnTo>
                  <a:cubicBezTo>
                    <a:pt x="1828" y="465"/>
                    <a:pt x="1828" y="276"/>
                    <a:pt x="1671" y="118"/>
                  </a:cubicBezTo>
                  <a:cubicBezTo>
                    <a:pt x="1592" y="39"/>
                    <a:pt x="1505" y="0"/>
                    <a:pt x="141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6" name="Google Shape;7756;p52"/>
            <p:cNvSpPr/>
            <p:nvPr/>
          </p:nvSpPr>
          <p:spPr>
            <a:xfrm>
              <a:off x="-21113575" y="2825000"/>
              <a:ext cx="26800" cy="35050"/>
            </a:xfrm>
            <a:custGeom>
              <a:avLst/>
              <a:gdLst/>
              <a:ahLst/>
              <a:cxnLst/>
              <a:rect l="l" t="t" r="r" b="b"/>
              <a:pathLst>
                <a:path w="1072" h="1402" extrusionOk="0">
                  <a:moveTo>
                    <a:pt x="647" y="0"/>
                  </a:moveTo>
                  <a:cubicBezTo>
                    <a:pt x="510" y="0"/>
                    <a:pt x="386" y="71"/>
                    <a:pt x="315" y="213"/>
                  </a:cubicBezTo>
                  <a:lnTo>
                    <a:pt x="32" y="906"/>
                  </a:lnTo>
                  <a:cubicBezTo>
                    <a:pt x="0" y="1095"/>
                    <a:pt x="95" y="1284"/>
                    <a:pt x="252" y="1379"/>
                  </a:cubicBezTo>
                  <a:cubicBezTo>
                    <a:pt x="298" y="1394"/>
                    <a:pt x="344" y="1402"/>
                    <a:pt x="388" y="1402"/>
                  </a:cubicBezTo>
                  <a:cubicBezTo>
                    <a:pt x="527" y="1402"/>
                    <a:pt x="653" y="1325"/>
                    <a:pt x="725" y="1158"/>
                  </a:cubicBezTo>
                  <a:lnTo>
                    <a:pt x="977" y="497"/>
                  </a:lnTo>
                  <a:cubicBezTo>
                    <a:pt x="1071" y="308"/>
                    <a:pt x="977" y="119"/>
                    <a:pt x="788" y="24"/>
                  </a:cubicBezTo>
                  <a:cubicBezTo>
                    <a:pt x="740" y="8"/>
                    <a:pt x="693" y="0"/>
                    <a:pt x="6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7" name="Google Shape;7757;p52"/>
            <p:cNvSpPr/>
            <p:nvPr/>
          </p:nvSpPr>
          <p:spPr>
            <a:xfrm>
              <a:off x="-21204175" y="2825000"/>
              <a:ext cx="27600" cy="35050"/>
            </a:xfrm>
            <a:custGeom>
              <a:avLst/>
              <a:gdLst/>
              <a:ahLst/>
              <a:cxnLst/>
              <a:rect l="l" t="t" r="r" b="b"/>
              <a:pathLst>
                <a:path w="1104" h="1402" extrusionOk="0">
                  <a:moveTo>
                    <a:pt x="429" y="0"/>
                  </a:moveTo>
                  <a:cubicBezTo>
                    <a:pt x="381" y="0"/>
                    <a:pt x="332" y="8"/>
                    <a:pt x="285" y="24"/>
                  </a:cubicBezTo>
                  <a:cubicBezTo>
                    <a:pt x="95" y="119"/>
                    <a:pt x="1" y="308"/>
                    <a:pt x="95" y="497"/>
                  </a:cubicBezTo>
                  <a:lnTo>
                    <a:pt x="348" y="1158"/>
                  </a:lnTo>
                  <a:cubicBezTo>
                    <a:pt x="419" y="1325"/>
                    <a:pt x="545" y="1402"/>
                    <a:pt x="684" y="1402"/>
                  </a:cubicBezTo>
                  <a:cubicBezTo>
                    <a:pt x="728" y="1402"/>
                    <a:pt x="774" y="1394"/>
                    <a:pt x="820" y="1379"/>
                  </a:cubicBezTo>
                  <a:cubicBezTo>
                    <a:pt x="1041" y="1284"/>
                    <a:pt x="1104" y="1095"/>
                    <a:pt x="1041" y="906"/>
                  </a:cubicBezTo>
                  <a:lnTo>
                    <a:pt x="757" y="213"/>
                  </a:lnTo>
                  <a:cubicBezTo>
                    <a:pt x="710" y="71"/>
                    <a:pt x="574" y="0"/>
                    <a:pt x="42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8" name="Google Shape;7758;p52"/>
            <p:cNvSpPr/>
            <p:nvPr/>
          </p:nvSpPr>
          <p:spPr>
            <a:xfrm>
              <a:off x="-21297900" y="2940575"/>
              <a:ext cx="54375" cy="18150"/>
            </a:xfrm>
            <a:custGeom>
              <a:avLst/>
              <a:gdLst/>
              <a:ahLst/>
              <a:cxnLst/>
              <a:rect l="l" t="t" r="r" b="b"/>
              <a:pathLst>
                <a:path w="2175" h="726" extrusionOk="0">
                  <a:moveTo>
                    <a:pt x="379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5"/>
                    <a:pt x="379" y="725"/>
                  </a:cubicBezTo>
                  <a:lnTo>
                    <a:pt x="1828" y="725"/>
                  </a:lnTo>
                  <a:cubicBezTo>
                    <a:pt x="2017" y="725"/>
                    <a:pt x="2175" y="568"/>
                    <a:pt x="2175" y="379"/>
                  </a:cubicBezTo>
                  <a:cubicBezTo>
                    <a:pt x="2175" y="158"/>
                    <a:pt x="2017" y="1"/>
                    <a:pt x="182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9" name="Google Shape;7759;p52"/>
            <p:cNvSpPr/>
            <p:nvPr/>
          </p:nvSpPr>
          <p:spPr>
            <a:xfrm>
              <a:off x="-21047425" y="2940575"/>
              <a:ext cx="54375" cy="18150"/>
            </a:xfrm>
            <a:custGeom>
              <a:avLst/>
              <a:gdLst/>
              <a:ahLst/>
              <a:cxnLst/>
              <a:rect l="l" t="t" r="r" b="b"/>
              <a:pathLst>
                <a:path w="2175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1796" y="725"/>
                  </a:lnTo>
                  <a:cubicBezTo>
                    <a:pt x="2017" y="725"/>
                    <a:pt x="2174" y="568"/>
                    <a:pt x="2174" y="379"/>
                  </a:cubicBezTo>
                  <a:cubicBezTo>
                    <a:pt x="2174" y="158"/>
                    <a:pt x="2017" y="1"/>
                    <a:pt x="179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0" name="Google Shape;7760;p52"/>
            <p:cNvSpPr/>
            <p:nvPr/>
          </p:nvSpPr>
          <p:spPr>
            <a:xfrm>
              <a:off x="-21056100" y="2892750"/>
              <a:ext cx="37050" cy="25150"/>
            </a:xfrm>
            <a:custGeom>
              <a:avLst/>
              <a:gdLst/>
              <a:ahLst/>
              <a:cxnLst/>
              <a:rect l="l" t="t" r="r" b="b"/>
              <a:pathLst>
                <a:path w="1482" h="1006" extrusionOk="0">
                  <a:moveTo>
                    <a:pt x="1082" y="0"/>
                  </a:moveTo>
                  <a:cubicBezTo>
                    <a:pt x="1038" y="0"/>
                    <a:pt x="992" y="8"/>
                    <a:pt x="946" y="23"/>
                  </a:cubicBezTo>
                  <a:lnTo>
                    <a:pt x="284" y="307"/>
                  </a:lnTo>
                  <a:cubicBezTo>
                    <a:pt x="64" y="433"/>
                    <a:pt x="1" y="622"/>
                    <a:pt x="64" y="780"/>
                  </a:cubicBezTo>
                  <a:cubicBezTo>
                    <a:pt x="133" y="918"/>
                    <a:pt x="253" y="1006"/>
                    <a:pt x="386" y="1006"/>
                  </a:cubicBezTo>
                  <a:cubicBezTo>
                    <a:pt x="435" y="1006"/>
                    <a:pt x="486" y="994"/>
                    <a:pt x="536" y="969"/>
                  </a:cubicBezTo>
                  <a:lnTo>
                    <a:pt x="1198" y="717"/>
                  </a:lnTo>
                  <a:cubicBezTo>
                    <a:pt x="1419" y="622"/>
                    <a:pt x="1482" y="433"/>
                    <a:pt x="1419" y="244"/>
                  </a:cubicBezTo>
                  <a:cubicBezTo>
                    <a:pt x="1347" y="77"/>
                    <a:pt x="1221" y="0"/>
                    <a:pt x="108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1" name="Google Shape;7761;p52"/>
            <p:cNvSpPr/>
            <p:nvPr/>
          </p:nvSpPr>
          <p:spPr>
            <a:xfrm>
              <a:off x="-21271100" y="2893975"/>
              <a:ext cx="37825" cy="25150"/>
            </a:xfrm>
            <a:custGeom>
              <a:avLst/>
              <a:gdLst/>
              <a:ahLst/>
              <a:cxnLst/>
              <a:rect l="l" t="t" r="r" b="b"/>
              <a:pathLst>
                <a:path w="1513" h="1006" extrusionOk="0">
                  <a:moveTo>
                    <a:pt x="398" y="0"/>
                  </a:moveTo>
                  <a:cubicBezTo>
                    <a:pt x="254" y="0"/>
                    <a:pt x="141" y="88"/>
                    <a:pt x="95" y="227"/>
                  </a:cubicBezTo>
                  <a:cubicBezTo>
                    <a:pt x="0" y="416"/>
                    <a:pt x="95" y="605"/>
                    <a:pt x="284" y="699"/>
                  </a:cubicBezTo>
                  <a:lnTo>
                    <a:pt x="945" y="983"/>
                  </a:lnTo>
                  <a:cubicBezTo>
                    <a:pt x="991" y="998"/>
                    <a:pt x="1039" y="1006"/>
                    <a:pt x="1086" y="1006"/>
                  </a:cubicBezTo>
                  <a:cubicBezTo>
                    <a:pt x="1232" y="1006"/>
                    <a:pt x="1370" y="929"/>
                    <a:pt x="1418" y="762"/>
                  </a:cubicBezTo>
                  <a:cubicBezTo>
                    <a:pt x="1512" y="573"/>
                    <a:pt x="1418" y="384"/>
                    <a:pt x="1229" y="290"/>
                  </a:cubicBezTo>
                  <a:lnTo>
                    <a:pt x="567" y="37"/>
                  </a:lnTo>
                  <a:cubicBezTo>
                    <a:pt x="508" y="12"/>
                    <a:pt x="451" y="0"/>
                    <a:pt x="39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2" name="Google Shape;7762;p52"/>
            <p:cNvSpPr/>
            <p:nvPr/>
          </p:nvSpPr>
          <p:spPr>
            <a:xfrm>
              <a:off x="-21298675" y="3049275"/>
              <a:ext cx="306400" cy="35275"/>
            </a:xfrm>
            <a:custGeom>
              <a:avLst/>
              <a:gdLst/>
              <a:ahLst/>
              <a:cxnLst/>
              <a:rect l="l" t="t" r="r" b="b"/>
              <a:pathLst>
                <a:path w="12256" h="1411" extrusionOk="0">
                  <a:moveTo>
                    <a:pt x="1832" y="0"/>
                  </a:moveTo>
                  <a:cubicBezTo>
                    <a:pt x="1379" y="0"/>
                    <a:pt x="930" y="126"/>
                    <a:pt x="567" y="378"/>
                  </a:cubicBezTo>
                  <a:cubicBezTo>
                    <a:pt x="473" y="441"/>
                    <a:pt x="347" y="505"/>
                    <a:pt x="284" y="536"/>
                  </a:cubicBezTo>
                  <a:cubicBezTo>
                    <a:pt x="95" y="631"/>
                    <a:pt x="0" y="820"/>
                    <a:pt x="95" y="1009"/>
                  </a:cubicBezTo>
                  <a:cubicBezTo>
                    <a:pt x="143" y="1176"/>
                    <a:pt x="263" y="1252"/>
                    <a:pt x="414" y="1252"/>
                  </a:cubicBezTo>
                  <a:cubicBezTo>
                    <a:pt x="462" y="1252"/>
                    <a:pt x="514" y="1244"/>
                    <a:pt x="567" y="1229"/>
                  </a:cubicBezTo>
                  <a:cubicBezTo>
                    <a:pt x="725" y="1166"/>
                    <a:pt x="819" y="1103"/>
                    <a:pt x="946" y="1009"/>
                  </a:cubicBezTo>
                  <a:cubicBezTo>
                    <a:pt x="1198" y="835"/>
                    <a:pt x="1505" y="749"/>
                    <a:pt x="1816" y="749"/>
                  </a:cubicBezTo>
                  <a:cubicBezTo>
                    <a:pt x="2127" y="749"/>
                    <a:pt x="2442" y="835"/>
                    <a:pt x="2710" y="1009"/>
                  </a:cubicBezTo>
                  <a:cubicBezTo>
                    <a:pt x="3104" y="1276"/>
                    <a:pt x="3553" y="1410"/>
                    <a:pt x="3994" y="1410"/>
                  </a:cubicBezTo>
                  <a:cubicBezTo>
                    <a:pt x="4435" y="1410"/>
                    <a:pt x="4868" y="1276"/>
                    <a:pt x="5230" y="1009"/>
                  </a:cubicBezTo>
                  <a:cubicBezTo>
                    <a:pt x="5498" y="835"/>
                    <a:pt x="5805" y="749"/>
                    <a:pt x="6108" y="749"/>
                  </a:cubicBezTo>
                  <a:cubicBezTo>
                    <a:pt x="6412" y="749"/>
                    <a:pt x="6711" y="835"/>
                    <a:pt x="6963" y="1009"/>
                  </a:cubicBezTo>
                  <a:cubicBezTo>
                    <a:pt x="7357" y="1276"/>
                    <a:pt x="7806" y="1410"/>
                    <a:pt x="8247" y="1410"/>
                  </a:cubicBezTo>
                  <a:cubicBezTo>
                    <a:pt x="8688" y="1410"/>
                    <a:pt x="9121" y="1276"/>
                    <a:pt x="9483" y="1009"/>
                  </a:cubicBezTo>
                  <a:cubicBezTo>
                    <a:pt x="9751" y="835"/>
                    <a:pt x="10058" y="749"/>
                    <a:pt x="10369" y="749"/>
                  </a:cubicBezTo>
                  <a:cubicBezTo>
                    <a:pt x="10681" y="749"/>
                    <a:pt x="10996" y="835"/>
                    <a:pt x="11279" y="1009"/>
                  </a:cubicBezTo>
                  <a:cubicBezTo>
                    <a:pt x="11437" y="1103"/>
                    <a:pt x="11531" y="1166"/>
                    <a:pt x="11689" y="1261"/>
                  </a:cubicBezTo>
                  <a:cubicBezTo>
                    <a:pt x="11736" y="1274"/>
                    <a:pt x="11782" y="1280"/>
                    <a:pt x="11825" y="1280"/>
                  </a:cubicBezTo>
                  <a:cubicBezTo>
                    <a:pt x="11984" y="1280"/>
                    <a:pt x="12112" y="1195"/>
                    <a:pt x="12161" y="1072"/>
                  </a:cubicBezTo>
                  <a:cubicBezTo>
                    <a:pt x="12256" y="820"/>
                    <a:pt x="12161" y="599"/>
                    <a:pt x="11972" y="536"/>
                  </a:cubicBezTo>
                  <a:cubicBezTo>
                    <a:pt x="11846" y="505"/>
                    <a:pt x="11783" y="473"/>
                    <a:pt x="11657" y="378"/>
                  </a:cubicBezTo>
                  <a:cubicBezTo>
                    <a:pt x="11279" y="126"/>
                    <a:pt x="10830" y="0"/>
                    <a:pt x="10381" y="0"/>
                  </a:cubicBezTo>
                  <a:cubicBezTo>
                    <a:pt x="9932" y="0"/>
                    <a:pt x="9483" y="126"/>
                    <a:pt x="9105" y="378"/>
                  </a:cubicBezTo>
                  <a:cubicBezTo>
                    <a:pt x="8853" y="568"/>
                    <a:pt x="8546" y="662"/>
                    <a:pt x="8239" y="662"/>
                  </a:cubicBezTo>
                  <a:cubicBezTo>
                    <a:pt x="7932" y="662"/>
                    <a:pt x="7625" y="568"/>
                    <a:pt x="7373" y="378"/>
                  </a:cubicBezTo>
                  <a:cubicBezTo>
                    <a:pt x="6979" y="126"/>
                    <a:pt x="6538" y="0"/>
                    <a:pt x="6101" y="0"/>
                  </a:cubicBezTo>
                  <a:cubicBezTo>
                    <a:pt x="5663" y="0"/>
                    <a:pt x="5230" y="126"/>
                    <a:pt x="4852" y="378"/>
                  </a:cubicBezTo>
                  <a:cubicBezTo>
                    <a:pt x="4600" y="568"/>
                    <a:pt x="4293" y="662"/>
                    <a:pt x="3986" y="662"/>
                  </a:cubicBezTo>
                  <a:cubicBezTo>
                    <a:pt x="3679" y="662"/>
                    <a:pt x="3371" y="568"/>
                    <a:pt x="3119" y="378"/>
                  </a:cubicBezTo>
                  <a:cubicBezTo>
                    <a:pt x="2741" y="126"/>
                    <a:pt x="2284" y="0"/>
                    <a:pt x="183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3" name="Google Shape;7763;p52"/>
            <p:cNvSpPr/>
            <p:nvPr/>
          </p:nvSpPr>
          <p:spPr>
            <a:xfrm>
              <a:off x="-21298675" y="3013050"/>
              <a:ext cx="306400" cy="34675"/>
            </a:xfrm>
            <a:custGeom>
              <a:avLst/>
              <a:gdLst/>
              <a:ahLst/>
              <a:cxnLst/>
              <a:rect l="l" t="t" r="r" b="b"/>
              <a:pathLst>
                <a:path w="12256" h="1387" extrusionOk="0">
                  <a:moveTo>
                    <a:pt x="1832" y="0"/>
                  </a:moveTo>
                  <a:cubicBezTo>
                    <a:pt x="1379" y="0"/>
                    <a:pt x="930" y="126"/>
                    <a:pt x="567" y="378"/>
                  </a:cubicBezTo>
                  <a:cubicBezTo>
                    <a:pt x="473" y="410"/>
                    <a:pt x="347" y="504"/>
                    <a:pt x="284" y="536"/>
                  </a:cubicBezTo>
                  <a:cubicBezTo>
                    <a:pt x="95" y="599"/>
                    <a:pt x="0" y="819"/>
                    <a:pt x="95" y="1008"/>
                  </a:cubicBezTo>
                  <a:cubicBezTo>
                    <a:pt x="141" y="1147"/>
                    <a:pt x="255" y="1234"/>
                    <a:pt x="399" y="1234"/>
                  </a:cubicBezTo>
                  <a:cubicBezTo>
                    <a:pt x="452" y="1234"/>
                    <a:pt x="508" y="1223"/>
                    <a:pt x="567" y="1197"/>
                  </a:cubicBezTo>
                  <a:cubicBezTo>
                    <a:pt x="725" y="1166"/>
                    <a:pt x="819" y="1071"/>
                    <a:pt x="946" y="1008"/>
                  </a:cubicBezTo>
                  <a:cubicBezTo>
                    <a:pt x="1198" y="835"/>
                    <a:pt x="1505" y="748"/>
                    <a:pt x="1816" y="748"/>
                  </a:cubicBezTo>
                  <a:cubicBezTo>
                    <a:pt x="2127" y="748"/>
                    <a:pt x="2442" y="835"/>
                    <a:pt x="2710" y="1008"/>
                  </a:cubicBezTo>
                  <a:cubicBezTo>
                    <a:pt x="3104" y="1260"/>
                    <a:pt x="3553" y="1386"/>
                    <a:pt x="3994" y="1386"/>
                  </a:cubicBezTo>
                  <a:cubicBezTo>
                    <a:pt x="4435" y="1386"/>
                    <a:pt x="4868" y="1260"/>
                    <a:pt x="5230" y="1008"/>
                  </a:cubicBezTo>
                  <a:cubicBezTo>
                    <a:pt x="5498" y="835"/>
                    <a:pt x="5805" y="748"/>
                    <a:pt x="6108" y="748"/>
                  </a:cubicBezTo>
                  <a:cubicBezTo>
                    <a:pt x="6412" y="748"/>
                    <a:pt x="6711" y="835"/>
                    <a:pt x="6963" y="1008"/>
                  </a:cubicBezTo>
                  <a:cubicBezTo>
                    <a:pt x="7357" y="1260"/>
                    <a:pt x="7806" y="1386"/>
                    <a:pt x="8247" y="1386"/>
                  </a:cubicBezTo>
                  <a:cubicBezTo>
                    <a:pt x="8688" y="1386"/>
                    <a:pt x="9121" y="1260"/>
                    <a:pt x="9483" y="1008"/>
                  </a:cubicBezTo>
                  <a:cubicBezTo>
                    <a:pt x="9751" y="835"/>
                    <a:pt x="10058" y="748"/>
                    <a:pt x="10369" y="748"/>
                  </a:cubicBezTo>
                  <a:cubicBezTo>
                    <a:pt x="10681" y="748"/>
                    <a:pt x="10996" y="835"/>
                    <a:pt x="11279" y="1008"/>
                  </a:cubicBezTo>
                  <a:cubicBezTo>
                    <a:pt x="11437" y="1071"/>
                    <a:pt x="11531" y="1166"/>
                    <a:pt x="11689" y="1229"/>
                  </a:cubicBezTo>
                  <a:cubicBezTo>
                    <a:pt x="11741" y="1251"/>
                    <a:pt x="11792" y="1261"/>
                    <a:pt x="11840" y="1261"/>
                  </a:cubicBezTo>
                  <a:cubicBezTo>
                    <a:pt x="11992" y="1261"/>
                    <a:pt x="12113" y="1160"/>
                    <a:pt x="12161" y="1040"/>
                  </a:cubicBezTo>
                  <a:cubicBezTo>
                    <a:pt x="12256" y="819"/>
                    <a:pt x="12161" y="630"/>
                    <a:pt x="11972" y="536"/>
                  </a:cubicBezTo>
                  <a:cubicBezTo>
                    <a:pt x="11846" y="504"/>
                    <a:pt x="11783" y="473"/>
                    <a:pt x="11657" y="378"/>
                  </a:cubicBezTo>
                  <a:cubicBezTo>
                    <a:pt x="11279" y="126"/>
                    <a:pt x="10830" y="0"/>
                    <a:pt x="10381" y="0"/>
                  </a:cubicBezTo>
                  <a:cubicBezTo>
                    <a:pt x="9932" y="0"/>
                    <a:pt x="9483" y="126"/>
                    <a:pt x="9105" y="378"/>
                  </a:cubicBezTo>
                  <a:cubicBezTo>
                    <a:pt x="8853" y="552"/>
                    <a:pt x="8546" y="638"/>
                    <a:pt x="8239" y="638"/>
                  </a:cubicBezTo>
                  <a:cubicBezTo>
                    <a:pt x="7932" y="638"/>
                    <a:pt x="7625" y="552"/>
                    <a:pt x="7373" y="378"/>
                  </a:cubicBezTo>
                  <a:cubicBezTo>
                    <a:pt x="6979" y="126"/>
                    <a:pt x="6538" y="0"/>
                    <a:pt x="6101" y="0"/>
                  </a:cubicBezTo>
                  <a:cubicBezTo>
                    <a:pt x="5663" y="0"/>
                    <a:pt x="5230" y="126"/>
                    <a:pt x="4852" y="378"/>
                  </a:cubicBezTo>
                  <a:cubicBezTo>
                    <a:pt x="4600" y="552"/>
                    <a:pt x="4293" y="638"/>
                    <a:pt x="3986" y="638"/>
                  </a:cubicBezTo>
                  <a:cubicBezTo>
                    <a:pt x="3679" y="638"/>
                    <a:pt x="3371" y="552"/>
                    <a:pt x="3119" y="378"/>
                  </a:cubicBezTo>
                  <a:cubicBezTo>
                    <a:pt x="2741" y="126"/>
                    <a:pt x="2284" y="0"/>
                    <a:pt x="183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4" name="Google Shape;7764;p52"/>
            <p:cNvSpPr/>
            <p:nvPr/>
          </p:nvSpPr>
          <p:spPr>
            <a:xfrm>
              <a:off x="-21299475" y="2868125"/>
              <a:ext cx="307200" cy="143375"/>
            </a:xfrm>
            <a:custGeom>
              <a:avLst/>
              <a:gdLst/>
              <a:ahLst/>
              <a:cxnLst/>
              <a:rect l="l" t="t" r="r" b="b"/>
              <a:pathLst>
                <a:path w="12288" h="5735" extrusionOk="0">
                  <a:moveTo>
                    <a:pt x="6144" y="788"/>
                  </a:moveTo>
                  <a:cubicBezTo>
                    <a:pt x="7531" y="788"/>
                    <a:pt x="8633" y="1891"/>
                    <a:pt x="8633" y="3245"/>
                  </a:cubicBezTo>
                  <a:cubicBezTo>
                    <a:pt x="8633" y="3938"/>
                    <a:pt x="8350" y="4506"/>
                    <a:pt x="7909" y="5010"/>
                  </a:cubicBezTo>
                  <a:cubicBezTo>
                    <a:pt x="7720" y="4947"/>
                    <a:pt x="7562" y="4884"/>
                    <a:pt x="7373" y="4758"/>
                  </a:cubicBezTo>
                  <a:cubicBezTo>
                    <a:pt x="7011" y="4506"/>
                    <a:pt x="6578" y="4379"/>
                    <a:pt x="6140" y="4379"/>
                  </a:cubicBezTo>
                  <a:cubicBezTo>
                    <a:pt x="5703" y="4379"/>
                    <a:pt x="5262" y="4506"/>
                    <a:pt x="4884" y="4758"/>
                  </a:cubicBezTo>
                  <a:cubicBezTo>
                    <a:pt x="4727" y="4884"/>
                    <a:pt x="4569" y="4947"/>
                    <a:pt x="4380" y="5010"/>
                  </a:cubicBezTo>
                  <a:cubicBezTo>
                    <a:pt x="3939" y="4537"/>
                    <a:pt x="3655" y="3875"/>
                    <a:pt x="3655" y="3245"/>
                  </a:cubicBezTo>
                  <a:cubicBezTo>
                    <a:pt x="3655" y="1891"/>
                    <a:pt x="4758" y="788"/>
                    <a:pt x="6144" y="788"/>
                  </a:cubicBezTo>
                  <a:close/>
                  <a:moveTo>
                    <a:pt x="6144" y="0"/>
                  </a:moveTo>
                  <a:cubicBezTo>
                    <a:pt x="4380" y="0"/>
                    <a:pt x="2931" y="1450"/>
                    <a:pt x="2931" y="3214"/>
                  </a:cubicBezTo>
                  <a:cubicBezTo>
                    <a:pt x="2931" y="3812"/>
                    <a:pt x="3088" y="4411"/>
                    <a:pt x="3372" y="4884"/>
                  </a:cubicBezTo>
                  <a:cubicBezTo>
                    <a:pt x="3277" y="4852"/>
                    <a:pt x="3183" y="4789"/>
                    <a:pt x="3120" y="4726"/>
                  </a:cubicBezTo>
                  <a:cubicBezTo>
                    <a:pt x="2742" y="4474"/>
                    <a:pt x="2285" y="4348"/>
                    <a:pt x="1832" y="4348"/>
                  </a:cubicBezTo>
                  <a:cubicBezTo>
                    <a:pt x="1379" y="4348"/>
                    <a:pt x="930" y="4474"/>
                    <a:pt x="568" y="4726"/>
                  </a:cubicBezTo>
                  <a:cubicBezTo>
                    <a:pt x="473" y="4758"/>
                    <a:pt x="347" y="4852"/>
                    <a:pt x="284" y="4884"/>
                  </a:cubicBezTo>
                  <a:cubicBezTo>
                    <a:pt x="95" y="4947"/>
                    <a:pt x="1" y="5167"/>
                    <a:pt x="95" y="5356"/>
                  </a:cubicBezTo>
                  <a:cubicBezTo>
                    <a:pt x="143" y="5498"/>
                    <a:pt x="261" y="5569"/>
                    <a:pt x="410" y="5569"/>
                  </a:cubicBezTo>
                  <a:cubicBezTo>
                    <a:pt x="460" y="5569"/>
                    <a:pt x="513" y="5561"/>
                    <a:pt x="568" y="5545"/>
                  </a:cubicBezTo>
                  <a:cubicBezTo>
                    <a:pt x="725" y="5514"/>
                    <a:pt x="820" y="5419"/>
                    <a:pt x="946" y="5356"/>
                  </a:cubicBezTo>
                  <a:cubicBezTo>
                    <a:pt x="1198" y="5183"/>
                    <a:pt x="1505" y="5096"/>
                    <a:pt x="1816" y="5096"/>
                  </a:cubicBezTo>
                  <a:cubicBezTo>
                    <a:pt x="2127" y="5096"/>
                    <a:pt x="2442" y="5183"/>
                    <a:pt x="2710" y="5356"/>
                  </a:cubicBezTo>
                  <a:cubicBezTo>
                    <a:pt x="3104" y="5608"/>
                    <a:pt x="3553" y="5734"/>
                    <a:pt x="3994" y="5734"/>
                  </a:cubicBezTo>
                  <a:cubicBezTo>
                    <a:pt x="4435" y="5734"/>
                    <a:pt x="4868" y="5608"/>
                    <a:pt x="5231" y="5356"/>
                  </a:cubicBezTo>
                  <a:cubicBezTo>
                    <a:pt x="5498" y="5183"/>
                    <a:pt x="5806" y="5096"/>
                    <a:pt x="6109" y="5096"/>
                  </a:cubicBezTo>
                  <a:cubicBezTo>
                    <a:pt x="6412" y="5096"/>
                    <a:pt x="6711" y="5183"/>
                    <a:pt x="6963" y="5356"/>
                  </a:cubicBezTo>
                  <a:cubicBezTo>
                    <a:pt x="7357" y="5608"/>
                    <a:pt x="7806" y="5734"/>
                    <a:pt x="8247" y="5734"/>
                  </a:cubicBezTo>
                  <a:cubicBezTo>
                    <a:pt x="8688" y="5734"/>
                    <a:pt x="9122" y="5608"/>
                    <a:pt x="9484" y="5356"/>
                  </a:cubicBezTo>
                  <a:cubicBezTo>
                    <a:pt x="9752" y="5183"/>
                    <a:pt x="10059" y="5096"/>
                    <a:pt x="10370" y="5096"/>
                  </a:cubicBezTo>
                  <a:cubicBezTo>
                    <a:pt x="10681" y="5096"/>
                    <a:pt x="10996" y="5183"/>
                    <a:pt x="11280" y="5356"/>
                  </a:cubicBezTo>
                  <a:cubicBezTo>
                    <a:pt x="11437" y="5419"/>
                    <a:pt x="11532" y="5514"/>
                    <a:pt x="11689" y="5577"/>
                  </a:cubicBezTo>
                  <a:cubicBezTo>
                    <a:pt x="11742" y="5599"/>
                    <a:pt x="11793" y="5609"/>
                    <a:pt x="11840" y="5609"/>
                  </a:cubicBezTo>
                  <a:cubicBezTo>
                    <a:pt x="11993" y="5609"/>
                    <a:pt x="12114" y="5508"/>
                    <a:pt x="12162" y="5388"/>
                  </a:cubicBezTo>
                  <a:cubicBezTo>
                    <a:pt x="12288" y="5199"/>
                    <a:pt x="12193" y="5010"/>
                    <a:pt x="12004" y="4915"/>
                  </a:cubicBezTo>
                  <a:cubicBezTo>
                    <a:pt x="11878" y="4884"/>
                    <a:pt x="11815" y="4852"/>
                    <a:pt x="11689" y="4758"/>
                  </a:cubicBezTo>
                  <a:cubicBezTo>
                    <a:pt x="11311" y="4506"/>
                    <a:pt x="10862" y="4379"/>
                    <a:pt x="10413" y="4379"/>
                  </a:cubicBezTo>
                  <a:cubicBezTo>
                    <a:pt x="9964" y="4379"/>
                    <a:pt x="9515" y="4506"/>
                    <a:pt x="9137" y="4758"/>
                  </a:cubicBezTo>
                  <a:lnTo>
                    <a:pt x="8885" y="4884"/>
                  </a:lnTo>
                  <a:cubicBezTo>
                    <a:pt x="9169" y="4379"/>
                    <a:pt x="9358" y="3812"/>
                    <a:pt x="9358" y="3214"/>
                  </a:cubicBezTo>
                  <a:cubicBezTo>
                    <a:pt x="9358" y="1450"/>
                    <a:pt x="7909" y="0"/>
                    <a:pt x="614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765" name="Google Shape;7765;p52"/>
          <p:cNvSpPr/>
          <p:nvPr/>
        </p:nvSpPr>
        <p:spPr>
          <a:xfrm>
            <a:off x="3128634" y="1677457"/>
            <a:ext cx="339198" cy="338110"/>
          </a:xfrm>
          <a:custGeom>
            <a:avLst/>
            <a:gdLst/>
            <a:ahLst/>
            <a:cxnLst/>
            <a:rect l="l" t="t" r="r" b="b"/>
            <a:pathLst>
              <a:path w="12162" h="12123" extrusionOk="0">
                <a:moveTo>
                  <a:pt x="8192" y="3616"/>
                </a:moveTo>
                <a:cubicBezTo>
                  <a:pt x="8381" y="3616"/>
                  <a:pt x="8539" y="3805"/>
                  <a:pt x="8539" y="3994"/>
                </a:cubicBezTo>
                <a:cubicBezTo>
                  <a:pt x="8539" y="4183"/>
                  <a:pt x="8381" y="4341"/>
                  <a:pt x="8192" y="4341"/>
                </a:cubicBezTo>
                <a:lnTo>
                  <a:pt x="3907" y="4341"/>
                </a:lnTo>
                <a:cubicBezTo>
                  <a:pt x="3687" y="4341"/>
                  <a:pt x="3529" y="4183"/>
                  <a:pt x="3529" y="3994"/>
                </a:cubicBezTo>
                <a:cubicBezTo>
                  <a:pt x="3529" y="3805"/>
                  <a:pt x="3687" y="3616"/>
                  <a:pt x="3907" y="3616"/>
                </a:cubicBezTo>
                <a:close/>
                <a:moveTo>
                  <a:pt x="8948" y="5097"/>
                </a:moveTo>
                <a:cubicBezTo>
                  <a:pt x="9137" y="5097"/>
                  <a:pt x="9295" y="5254"/>
                  <a:pt x="9295" y="5443"/>
                </a:cubicBezTo>
                <a:cubicBezTo>
                  <a:pt x="9295" y="5632"/>
                  <a:pt x="9137" y="5790"/>
                  <a:pt x="8948" y="5790"/>
                </a:cubicBezTo>
                <a:lnTo>
                  <a:pt x="3214" y="5790"/>
                </a:lnTo>
                <a:cubicBezTo>
                  <a:pt x="3025" y="5790"/>
                  <a:pt x="2868" y="5632"/>
                  <a:pt x="2868" y="5443"/>
                </a:cubicBezTo>
                <a:cubicBezTo>
                  <a:pt x="2868" y="5254"/>
                  <a:pt x="3025" y="5097"/>
                  <a:pt x="3214" y="5097"/>
                </a:cubicBezTo>
                <a:close/>
                <a:moveTo>
                  <a:pt x="4600" y="6514"/>
                </a:moveTo>
                <a:cubicBezTo>
                  <a:pt x="4443" y="6703"/>
                  <a:pt x="4317" y="6987"/>
                  <a:pt x="4285" y="7207"/>
                </a:cubicBezTo>
                <a:lnTo>
                  <a:pt x="2490" y="7207"/>
                </a:lnTo>
                <a:cubicBezTo>
                  <a:pt x="2269" y="7207"/>
                  <a:pt x="2112" y="7050"/>
                  <a:pt x="2112" y="6861"/>
                </a:cubicBezTo>
                <a:cubicBezTo>
                  <a:pt x="2112" y="6672"/>
                  <a:pt x="2269" y="6514"/>
                  <a:pt x="2490" y="6514"/>
                </a:cubicBezTo>
                <a:close/>
                <a:moveTo>
                  <a:pt x="9641" y="6514"/>
                </a:moveTo>
                <a:cubicBezTo>
                  <a:pt x="9830" y="6514"/>
                  <a:pt x="9988" y="6672"/>
                  <a:pt x="9988" y="6861"/>
                </a:cubicBezTo>
                <a:cubicBezTo>
                  <a:pt x="9988" y="7050"/>
                  <a:pt x="9830" y="7207"/>
                  <a:pt x="9641" y="7207"/>
                </a:cubicBezTo>
                <a:lnTo>
                  <a:pt x="7845" y="7207"/>
                </a:lnTo>
                <a:cubicBezTo>
                  <a:pt x="7782" y="6955"/>
                  <a:pt x="7688" y="6703"/>
                  <a:pt x="7530" y="6514"/>
                </a:cubicBezTo>
                <a:close/>
                <a:moveTo>
                  <a:pt x="4317" y="7932"/>
                </a:moveTo>
                <a:cubicBezTo>
                  <a:pt x="4380" y="8184"/>
                  <a:pt x="4506" y="8436"/>
                  <a:pt x="4632" y="8625"/>
                </a:cubicBezTo>
                <a:lnTo>
                  <a:pt x="3246" y="8625"/>
                </a:lnTo>
                <a:cubicBezTo>
                  <a:pt x="3025" y="8625"/>
                  <a:pt x="2868" y="8468"/>
                  <a:pt x="2868" y="8279"/>
                </a:cubicBezTo>
                <a:cubicBezTo>
                  <a:pt x="2868" y="8090"/>
                  <a:pt x="3025" y="7932"/>
                  <a:pt x="3246" y="7932"/>
                </a:cubicBezTo>
                <a:close/>
                <a:moveTo>
                  <a:pt x="6050" y="6514"/>
                </a:moveTo>
                <a:cubicBezTo>
                  <a:pt x="6648" y="6514"/>
                  <a:pt x="7121" y="6987"/>
                  <a:pt x="7121" y="7554"/>
                </a:cubicBezTo>
                <a:cubicBezTo>
                  <a:pt x="7121" y="8153"/>
                  <a:pt x="6648" y="8625"/>
                  <a:pt x="6050" y="8625"/>
                </a:cubicBezTo>
                <a:cubicBezTo>
                  <a:pt x="5483" y="8625"/>
                  <a:pt x="5010" y="8153"/>
                  <a:pt x="5010" y="7554"/>
                </a:cubicBezTo>
                <a:cubicBezTo>
                  <a:pt x="5010" y="6987"/>
                  <a:pt x="5483" y="6514"/>
                  <a:pt x="6050" y="6514"/>
                </a:cubicBezTo>
                <a:close/>
                <a:moveTo>
                  <a:pt x="8948" y="7932"/>
                </a:moveTo>
                <a:cubicBezTo>
                  <a:pt x="9137" y="7932"/>
                  <a:pt x="9295" y="8090"/>
                  <a:pt x="9295" y="8279"/>
                </a:cubicBezTo>
                <a:cubicBezTo>
                  <a:pt x="9295" y="8468"/>
                  <a:pt x="9137" y="8625"/>
                  <a:pt x="8948" y="8625"/>
                </a:cubicBezTo>
                <a:lnTo>
                  <a:pt x="7530" y="8625"/>
                </a:lnTo>
                <a:cubicBezTo>
                  <a:pt x="7688" y="8436"/>
                  <a:pt x="7782" y="8216"/>
                  <a:pt x="7845" y="7932"/>
                </a:cubicBezTo>
                <a:close/>
                <a:moveTo>
                  <a:pt x="8192" y="9350"/>
                </a:moveTo>
                <a:cubicBezTo>
                  <a:pt x="8381" y="9350"/>
                  <a:pt x="8539" y="9507"/>
                  <a:pt x="8539" y="9696"/>
                </a:cubicBezTo>
                <a:cubicBezTo>
                  <a:pt x="8539" y="9885"/>
                  <a:pt x="8381" y="10043"/>
                  <a:pt x="8192" y="10043"/>
                </a:cubicBezTo>
                <a:lnTo>
                  <a:pt x="3907" y="10043"/>
                </a:lnTo>
                <a:cubicBezTo>
                  <a:pt x="3687" y="10043"/>
                  <a:pt x="3529" y="9885"/>
                  <a:pt x="3529" y="9696"/>
                </a:cubicBezTo>
                <a:cubicBezTo>
                  <a:pt x="3529" y="9507"/>
                  <a:pt x="3687" y="9350"/>
                  <a:pt x="3907" y="9350"/>
                </a:cubicBezTo>
                <a:close/>
                <a:moveTo>
                  <a:pt x="7467" y="10799"/>
                </a:moveTo>
                <a:cubicBezTo>
                  <a:pt x="7688" y="10799"/>
                  <a:pt x="7845" y="10957"/>
                  <a:pt x="7845" y="11146"/>
                </a:cubicBezTo>
                <a:cubicBezTo>
                  <a:pt x="7845" y="11366"/>
                  <a:pt x="7688" y="11492"/>
                  <a:pt x="7467" y="11492"/>
                </a:cubicBezTo>
                <a:lnTo>
                  <a:pt x="4632" y="11492"/>
                </a:lnTo>
                <a:cubicBezTo>
                  <a:pt x="4443" y="11492"/>
                  <a:pt x="4285" y="11335"/>
                  <a:pt x="4285" y="11146"/>
                </a:cubicBezTo>
                <a:cubicBezTo>
                  <a:pt x="4285" y="10957"/>
                  <a:pt x="4443" y="10799"/>
                  <a:pt x="4632" y="10799"/>
                </a:cubicBezTo>
                <a:close/>
                <a:moveTo>
                  <a:pt x="8917" y="1"/>
                </a:moveTo>
                <a:cubicBezTo>
                  <a:pt x="8830" y="1"/>
                  <a:pt x="8743" y="40"/>
                  <a:pt x="8665" y="119"/>
                </a:cubicBezTo>
                <a:cubicBezTo>
                  <a:pt x="8507" y="276"/>
                  <a:pt x="8507" y="497"/>
                  <a:pt x="8665" y="654"/>
                </a:cubicBezTo>
                <a:lnTo>
                  <a:pt x="9484" y="1474"/>
                </a:lnTo>
                <a:lnTo>
                  <a:pt x="347" y="1474"/>
                </a:lnTo>
                <a:cubicBezTo>
                  <a:pt x="158" y="1474"/>
                  <a:pt x="1" y="1631"/>
                  <a:pt x="1" y="1820"/>
                </a:cubicBezTo>
                <a:cubicBezTo>
                  <a:pt x="1" y="2009"/>
                  <a:pt x="158" y="2167"/>
                  <a:pt x="347" y="2167"/>
                </a:cubicBezTo>
                <a:lnTo>
                  <a:pt x="1639" y="2167"/>
                </a:lnTo>
                <a:lnTo>
                  <a:pt x="820" y="3017"/>
                </a:lnTo>
                <a:cubicBezTo>
                  <a:pt x="662" y="3175"/>
                  <a:pt x="662" y="3364"/>
                  <a:pt x="820" y="3521"/>
                </a:cubicBezTo>
                <a:cubicBezTo>
                  <a:pt x="899" y="3600"/>
                  <a:pt x="985" y="3640"/>
                  <a:pt x="1072" y="3640"/>
                </a:cubicBezTo>
                <a:cubicBezTo>
                  <a:pt x="1159" y="3640"/>
                  <a:pt x="1245" y="3600"/>
                  <a:pt x="1324" y="3521"/>
                </a:cubicBezTo>
                <a:lnTo>
                  <a:pt x="2679" y="2167"/>
                </a:lnTo>
                <a:lnTo>
                  <a:pt x="5735" y="2167"/>
                </a:lnTo>
                <a:lnTo>
                  <a:pt x="5735" y="2923"/>
                </a:lnTo>
                <a:lnTo>
                  <a:pt x="3970" y="2923"/>
                </a:lnTo>
                <a:cubicBezTo>
                  <a:pt x="3372" y="2923"/>
                  <a:pt x="2899" y="3395"/>
                  <a:pt x="2899" y="3994"/>
                </a:cubicBezTo>
                <a:cubicBezTo>
                  <a:pt x="2899" y="4152"/>
                  <a:pt x="2962" y="4246"/>
                  <a:pt x="2994" y="4372"/>
                </a:cubicBezTo>
                <a:cubicBezTo>
                  <a:pt x="2521" y="4498"/>
                  <a:pt x="2206" y="4939"/>
                  <a:pt x="2206" y="5412"/>
                </a:cubicBezTo>
                <a:cubicBezTo>
                  <a:pt x="2206" y="5569"/>
                  <a:pt x="2238" y="5664"/>
                  <a:pt x="2269" y="5790"/>
                </a:cubicBezTo>
                <a:cubicBezTo>
                  <a:pt x="1797" y="5916"/>
                  <a:pt x="1481" y="6357"/>
                  <a:pt x="1481" y="6829"/>
                </a:cubicBezTo>
                <a:cubicBezTo>
                  <a:pt x="1481" y="7334"/>
                  <a:pt x="1797" y="7743"/>
                  <a:pt x="2269" y="7838"/>
                </a:cubicBezTo>
                <a:cubicBezTo>
                  <a:pt x="2238" y="7964"/>
                  <a:pt x="2206" y="8090"/>
                  <a:pt x="2206" y="8247"/>
                </a:cubicBezTo>
                <a:cubicBezTo>
                  <a:pt x="2206" y="8751"/>
                  <a:pt x="2553" y="9129"/>
                  <a:pt x="2994" y="9255"/>
                </a:cubicBezTo>
                <a:cubicBezTo>
                  <a:pt x="2962" y="9381"/>
                  <a:pt x="2899" y="9507"/>
                  <a:pt x="2899" y="9665"/>
                </a:cubicBezTo>
                <a:cubicBezTo>
                  <a:pt x="2899" y="10169"/>
                  <a:pt x="3277" y="10547"/>
                  <a:pt x="3687" y="10673"/>
                </a:cubicBezTo>
                <a:cubicBezTo>
                  <a:pt x="3655" y="10799"/>
                  <a:pt x="3624" y="10925"/>
                  <a:pt x="3624" y="11083"/>
                </a:cubicBezTo>
                <a:cubicBezTo>
                  <a:pt x="3624" y="11650"/>
                  <a:pt x="4096" y="12122"/>
                  <a:pt x="4695" y="12122"/>
                </a:cubicBezTo>
                <a:lnTo>
                  <a:pt x="7530" y="12122"/>
                </a:lnTo>
                <a:cubicBezTo>
                  <a:pt x="8097" y="12122"/>
                  <a:pt x="8570" y="11650"/>
                  <a:pt x="8570" y="11083"/>
                </a:cubicBezTo>
                <a:cubicBezTo>
                  <a:pt x="8570" y="10925"/>
                  <a:pt x="8539" y="10799"/>
                  <a:pt x="8507" y="10673"/>
                </a:cubicBezTo>
                <a:cubicBezTo>
                  <a:pt x="8980" y="10547"/>
                  <a:pt x="9295" y="10137"/>
                  <a:pt x="9295" y="9665"/>
                </a:cubicBezTo>
                <a:cubicBezTo>
                  <a:pt x="9295" y="9507"/>
                  <a:pt x="9263" y="9381"/>
                  <a:pt x="9200" y="9255"/>
                </a:cubicBezTo>
                <a:cubicBezTo>
                  <a:pt x="9673" y="9129"/>
                  <a:pt x="9988" y="8720"/>
                  <a:pt x="9988" y="8247"/>
                </a:cubicBezTo>
                <a:cubicBezTo>
                  <a:pt x="9988" y="8090"/>
                  <a:pt x="9956" y="7964"/>
                  <a:pt x="9925" y="7838"/>
                </a:cubicBezTo>
                <a:cubicBezTo>
                  <a:pt x="10397" y="7712"/>
                  <a:pt x="10712" y="7302"/>
                  <a:pt x="10712" y="6829"/>
                </a:cubicBezTo>
                <a:cubicBezTo>
                  <a:pt x="10712" y="6294"/>
                  <a:pt x="10366" y="5916"/>
                  <a:pt x="9925" y="5790"/>
                </a:cubicBezTo>
                <a:cubicBezTo>
                  <a:pt x="9956" y="5664"/>
                  <a:pt x="9988" y="5569"/>
                  <a:pt x="9988" y="5412"/>
                </a:cubicBezTo>
                <a:cubicBezTo>
                  <a:pt x="9988" y="4876"/>
                  <a:pt x="9641" y="4498"/>
                  <a:pt x="9200" y="4372"/>
                </a:cubicBezTo>
                <a:cubicBezTo>
                  <a:pt x="9263" y="4246"/>
                  <a:pt x="9295" y="4152"/>
                  <a:pt x="9295" y="3994"/>
                </a:cubicBezTo>
                <a:cubicBezTo>
                  <a:pt x="9295" y="3395"/>
                  <a:pt x="8822" y="2923"/>
                  <a:pt x="8224" y="2923"/>
                </a:cubicBezTo>
                <a:lnTo>
                  <a:pt x="6459" y="2923"/>
                </a:lnTo>
                <a:lnTo>
                  <a:pt x="6459" y="2167"/>
                </a:lnTo>
                <a:lnTo>
                  <a:pt x="11815" y="2167"/>
                </a:lnTo>
                <a:cubicBezTo>
                  <a:pt x="12004" y="2167"/>
                  <a:pt x="12162" y="2009"/>
                  <a:pt x="12162" y="1820"/>
                </a:cubicBezTo>
                <a:cubicBezTo>
                  <a:pt x="12162" y="1631"/>
                  <a:pt x="12004" y="1474"/>
                  <a:pt x="11815" y="1474"/>
                </a:cubicBezTo>
                <a:lnTo>
                  <a:pt x="10523" y="1474"/>
                </a:lnTo>
                <a:lnTo>
                  <a:pt x="9169" y="119"/>
                </a:lnTo>
                <a:cubicBezTo>
                  <a:pt x="9090" y="40"/>
                  <a:pt x="9003" y="1"/>
                  <a:pt x="8917" y="1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66" name="Google Shape;7766;p52"/>
          <p:cNvSpPr/>
          <p:nvPr/>
        </p:nvSpPr>
        <p:spPr>
          <a:xfrm>
            <a:off x="3128202" y="2096604"/>
            <a:ext cx="340063" cy="340955"/>
          </a:xfrm>
          <a:custGeom>
            <a:avLst/>
            <a:gdLst/>
            <a:ahLst/>
            <a:cxnLst/>
            <a:rect l="l" t="t" r="r" b="b"/>
            <a:pathLst>
              <a:path w="12193" h="12225" extrusionOk="0">
                <a:moveTo>
                  <a:pt x="8601" y="694"/>
                </a:moveTo>
                <a:cubicBezTo>
                  <a:pt x="9011" y="694"/>
                  <a:pt x="9326" y="1009"/>
                  <a:pt x="9326" y="1418"/>
                </a:cubicBezTo>
                <a:cubicBezTo>
                  <a:pt x="9326" y="1796"/>
                  <a:pt x="9011" y="2111"/>
                  <a:pt x="8601" y="2111"/>
                </a:cubicBezTo>
                <a:cubicBezTo>
                  <a:pt x="8223" y="2111"/>
                  <a:pt x="7908" y="1796"/>
                  <a:pt x="7908" y="1418"/>
                </a:cubicBezTo>
                <a:cubicBezTo>
                  <a:pt x="7908" y="1009"/>
                  <a:pt x="8223" y="694"/>
                  <a:pt x="8601" y="694"/>
                </a:cubicBezTo>
                <a:close/>
                <a:moveTo>
                  <a:pt x="10428" y="1418"/>
                </a:moveTo>
                <a:cubicBezTo>
                  <a:pt x="11027" y="1418"/>
                  <a:pt x="11500" y="1891"/>
                  <a:pt x="11500" y="2458"/>
                </a:cubicBezTo>
                <a:cubicBezTo>
                  <a:pt x="11058" y="2238"/>
                  <a:pt x="10586" y="2111"/>
                  <a:pt x="10113" y="2111"/>
                </a:cubicBezTo>
                <a:lnTo>
                  <a:pt x="9861" y="2111"/>
                </a:lnTo>
                <a:cubicBezTo>
                  <a:pt x="9987" y="1922"/>
                  <a:pt x="10082" y="1639"/>
                  <a:pt x="10082" y="1418"/>
                </a:cubicBezTo>
                <a:close/>
                <a:moveTo>
                  <a:pt x="7624" y="2427"/>
                </a:moveTo>
                <a:lnTo>
                  <a:pt x="7624" y="2427"/>
                </a:lnTo>
                <a:cubicBezTo>
                  <a:pt x="7782" y="2616"/>
                  <a:pt x="8034" y="2742"/>
                  <a:pt x="8255" y="2836"/>
                </a:cubicBezTo>
                <a:cubicBezTo>
                  <a:pt x="8223" y="3088"/>
                  <a:pt x="8286" y="3340"/>
                  <a:pt x="8412" y="3466"/>
                </a:cubicBezTo>
                <a:lnTo>
                  <a:pt x="9704" y="4915"/>
                </a:lnTo>
                <a:cubicBezTo>
                  <a:pt x="10239" y="5483"/>
                  <a:pt x="10334" y="6270"/>
                  <a:pt x="9987" y="6932"/>
                </a:cubicBezTo>
                <a:cubicBezTo>
                  <a:pt x="9672" y="7530"/>
                  <a:pt x="9074" y="7877"/>
                  <a:pt x="8412" y="7877"/>
                </a:cubicBezTo>
                <a:lnTo>
                  <a:pt x="7750" y="7877"/>
                </a:lnTo>
                <a:cubicBezTo>
                  <a:pt x="7813" y="7688"/>
                  <a:pt x="7908" y="7467"/>
                  <a:pt x="7908" y="7278"/>
                </a:cubicBezTo>
                <a:lnTo>
                  <a:pt x="7908" y="7152"/>
                </a:lnTo>
                <a:lnTo>
                  <a:pt x="8475" y="7152"/>
                </a:lnTo>
                <a:cubicBezTo>
                  <a:pt x="8853" y="7152"/>
                  <a:pt x="9200" y="6963"/>
                  <a:pt x="9420" y="6617"/>
                </a:cubicBezTo>
                <a:cubicBezTo>
                  <a:pt x="9672" y="6144"/>
                  <a:pt x="9483" y="5609"/>
                  <a:pt x="9326" y="5451"/>
                </a:cubicBezTo>
                <a:lnTo>
                  <a:pt x="7908" y="3970"/>
                </a:lnTo>
                <a:cubicBezTo>
                  <a:pt x="7530" y="3561"/>
                  <a:pt x="7435" y="2931"/>
                  <a:pt x="7624" y="2427"/>
                </a:cubicBezTo>
                <a:close/>
                <a:moveTo>
                  <a:pt x="4398" y="4298"/>
                </a:moveTo>
                <a:cubicBezTo>
                  <a:pt x="4581" y="4298"/>
                  <a:pt x="4764" y="4315"/>
                  <a:pt x="4946" y="4348"/>
                </a:cubicBezTo>
                <a:cubicBezTo>
                  <a:pt x="6238" y="4632"/>
                  <a:pt x="7183" y="5861"/>
                  <a:pt x="7183" y="7278"/>
                </a:cubicBezTo>
                <a:cubicBezTo>
                  <a:pt x="7183" y="7593"/>
                  <a:pt x="6931" y="7877"/>
                  <a:pt x="6616" y="7877"/>
                </a:cubicBezTo>
                <a:lnTo>
                  <a:pt x="2143" y="7877"/>
                </a:lnTo>
                <a:cubicBezTo>
                  <a:pt x="1607" y="7877"/>
                  <a:pt x="1134" y="8003"/>
                  <a:pt x="725" y="8223"/>
                </a:cubicBezTo>
                <a:cubicBezTo>
                  <a:pt x="725" y="7625"/>
                  <a:pt x="1197" y="7152"/>
                  <a:pt x="1796" y="7152"/>
                </a:cubicBezTo>
                <a:lnTo>
                  <a:pt x="5388" y="7152"/>
                </a:lnTo>
                <a:cubicBezTo>
                  <a:pt x="5577" y="7152"/>
                  <a:pt x="5734" y="6995"/>
                  <a:pt x="5734" y="6806"/>
                </a:cubicBezTo>
                <a:cubicBezTo>
                  <a:pt x="5734" y="6617"/>
                  <a:pt x="5577" y="6459"/>
                  <a:pt x="5388" y="6459"/>
                </a:cubicBezTo>
                <a:lnTo>
                  <a:pt x="2930" y="6459"/>
                </a:lnTo>
                <a:cubicBezTo>
                  <a:pt x="3088" y="6018"/>
                  <a:pt x="3497" y="5735"/>
                  <a:pt x="3970" y="5735"/>
                </a:cubicBezTo>
                <a:lnTo>
                  <a:pt x="4663" y="5735"/>
                </a:lnTo>
                <a:cubicBezTo>
                  <a:pt x="4883" y="5735"/>
                  <a:pt x="5041" y="5577"/>
                  <a:pt x="5041" y="5388"/>
                </a:cubicBezTo>
                <a:cubicBezTo>
                  <a:pt x="5041" y="5199"/>
                  <a:pt x="4883" y="5041"/>
                  <a:pt x="4663" y="5041"/>
                </a:cubicBezTo>
                <a:lnTo>
                  <a:pt x="3970" y="5041"/>
                </a:lnTo>
                <a:cubicBezTo>
                  <a:pt x="3088" y="5041"/>
                  <a:pt x="2395" y="5672"/>
                  <a:pt x="2237" y="6459"/>
                </a:cubicBezTo>
                <a:lnTo>
                  <a:pt x="1796" y="6459"/>
                </a:lnTo>
                <a:cubicBezTo>
                  <a:pt x="1733" y="6459"/>
                  <a:pt x="1607" y="6459"/>
                  <a:pt x="1512" y="6491"/>
                </a:cubicBezTo>
                <a:cubicBezTo>
                  <a:pt x="1670" y="5861"/>
                  <a:pt x="2048" y="5293"/>
                  <a:pt x="2552" y="4915"/>
                </a:cubicBezTo>
                <a:cubicBezTo>
                  <a:pt x="3072" y="4519"/>
                  <a:pt x="3728" y="4298"/>
                  <a:pt x="4398" y="4298"/>
                </a:cubicBezTo>
                <a:close/>
                <a:moveTo>
                  <a:pt x="5041" y="8728"/>
                </a:moveTo>
                <a:lnTo>
                  <a:pt x="5041" y="9295"/>
                </a:lnTo>
                <a:lnTo>
                  <a:pt x="4316" y="9295"/>
                </a:lnTo>
                <a:lnTo>
                  <a:pt x="5041" y="8728"/>
                </a:lnTo>
                <a:close/>
                <a:moveTo>
                  <a:pt x="8601" y="1"/>
                </a:moveTo>
                <a:cubicBezTo>
                  <a:pt x="7750" y="1"/>
                  <a:pt x="7089" y="757"/>
                  <a:pt x="7215" y="1607"/>
                </a:cubicBezTo>
                <a:cubicBezTo>
                  <a:pt x="6585" y="2458"/>
                  <a:pt x="6616" y="3655"/>
                  <a:pt x="7309" y="4443"/>
                </a:cubicBezTo>
                <a:lnTo>
                  <a:pt x="8727" y="5955"/>
                </a:lnTo>
                <a:cubicBezTo>
                  <a:pt x="8853" y="6176"/>
                  <a:pt x="8696" y="6491"/>
                  <a:pt x="8412" y="6491"/>
                </a:cubicBezTo>
                <a:lnTo>
                  <a:pt x="7782" y="6491"/>
                </a:lnTo>
                <a:cubicBezTo>
                  <a:pt x="7467" y="5104"/>
                  <a:pt x="6459" y="4002"/>
                  <a:pt x="5073" y="3750"/>
                </a:cubicBezTo>
                <a:cubicBezTo>
                  <a:pt x="4809" y="3688"/>
                  <a:pt x="4546" y="3658"/>
                  <a:pt x="4286" y="3658"/>
                </a:cubicBezTo>
                <a:cubicBezTo>
                  <a:pt x="3490" y="3658"/>
                  <a:pt x="2729" y="3936"/>
                  <a:pt x="2111" y="4411"/>
                </a:cubicBezTo>
                <a:cubicBezTo>
                  <a:pt x="1323" y="5010"/>
                  <a:pt x="851" y="5892"/>
                  <a:pt x="725" y="6837"/>
                </a:cubicBezTo>
                <a:cubicBezTo>
                  <a:pt x="315" y="7152"/>
                  <a:pt x="0" y="7719"/>
                  <a:pt x="0" y="8286"/>
                </a:cubicBezTo>
                <a:lnTo>
                  <a:pt x="0" y="9011"/>
                </a:lnTo>
                <a:cubicBezTo>
                  <a:pt x="0" y="9218"/>
                  <a:pt x="163" y="9357"/>
                  <a:pt x="328" y="9357"/>
                </a:cubicBezTo>
                <a:cubicBezTo>
                  <a:pt x="415" y="9357"/>
                  <a:pt x="502" y="9318"/>
                  <a:pt x="567" y="9232"/>
                </a:cubicBezTo>
                <a:cubicBezTo>
                  <a:pt x="977" y="8854"/>
                  <a:pt x="1512" y="8664"/>
                  <a:pt x="2080" y="8664"/>
                </a:cubicBezTo>
                <a:lnTo>
                  <a:pt x="4033" y="8664"/>
                </a:lnTo>
                <a:lnTo>
                  <a:pt x="2993" y="9452"/>
                </a:lnTo>
                <a:cubicBezTo>
                  <a:pt x="2710" y="9641"/>
                  <a:pt x="2867" y="10082"/>
                  <a:pt x="3182" y="10082"/>
                </a:cubicBezTo>
                <a:lnTo>
                  <a:pt x="4946" y="10082"/>
                </a:lnTo>
                <a:lnTo>
                  <a:pt x="4946" y="11878"/>
                </a:lnTo>
                <a:cubicBezTo>
                  <a:pt x="4946" y="12067"/>
                  <a:pt x="5104" y="12225"/>
                  <a:pt x="5293" y="12225"/>
                </a:cubicBezTo>
                <a:cubicBezTo>
                  <a:pt x="5514" y="12225"/>
                  <a:pt x="5671" y="12067"/>
                  <a:pt x="5671" y="11878"/>
                </a:cubicBezTo>
                <a:lnTo>
                  <a:pt x="5671" y="10082"/>
                </a:lnTo>
                <a:lnTo>
                  <a:pt x="6364" y="10082"/>
                </a:lnTo>
                <a:lnTo>
                  <a:pt x="6364" y="10429"/>
                </a:lnTo>
                <a:cubicBezTo>
                  <a:pt x="6364" y="10618"/>
                  <a:pt x="6522" y="10775"/>
                  <a:pt x="6711" y="10775"/>
                </a:cubicBezTo>
                <a:cubicBezTo>
                  <a:pt x="6931" y="10775"/>
                  <a:pt x="7089" y="10618"/>
                  <a:pt x="7089" y="10429"/>
                </a:cubicBezTo>
                <a:lnTo>
                  <a:pt x="7089" y="9704"/>
                </a:lnTo>
                <a:cubicBezTo>
                  <a:pt x="7089" y="9515"/>
                  <a:pt x="6931" y="9358"/>
                  <a:pt x="6711" y="9358"/>
                </a:cubicBezTo>
                <a:lnTo>
                  <a:pt x="5671" y="9358"/>
                </a:lnTo>
                <a:lnTo>
                  <a:pt x="5671" y="8664"/>
                </a:lnTo>
                <a:lnTo>
                  <a:pt x="8349" y="8664"/>
                </a:lnTo>
                <a:cubicBezTo>
                  <a:pt x="9231" y="8664"/>
                  <a:pt x="10113" y="8129"/>
                  <a:pt x="10554" y="7341"/>
                </a:cubicBezTo>
                <a:cubicBezTo>
                  <a:pt x="11027" y="6396"/>
                  <a:pt x="10901" y="5293"/>
                  <a:pt x="10145" y="4506"/>
                </a:cubicBezTo>
                <a:lnTo>
                  <a:pt x="8822" y="3057"/>
                </a:lnTo>
                <a:lnTo>
                  <a:pt x="8822" y="2994"/>
                </a:lnTo>
                <a:cubicBezTo>
                  <a:pt x="8853" y="2931"/>
                  <a:pt x="8759" y="2931"/>
                  <a:pt x="9987" y="2931"/>
                </a:cubicBezTo>
                <a:cubicBezTo>
                  <a:pt x="10554" y="2931"/>
                  <a:pt x="11058" y="3151"/>
                  <a:pt x="11437" y="3529"/>
                </a:cubicBezTo>
                <a:cubicBezTo>
                  <a:pt x="11523" y="3616"/>
                  <a:pt x="11621" y="3654"/>
                  <a:pt x="11712" y="3654"/>
                </a:cubicBezTo>
                <a:cubicBezTo>
                  <a:pt x="11886" y="3654"/>
                  <a:pt x="12035" y="3515"/>
                  <a:pt x="12035" y="3309"/>
                </a:cubicBezTo>
                <a:lnTo>
                  <a:pt x="12035" y="2584"/>
                </a:lnTo>
                <a:cubicBezTo>
                  <a:pt x="12193" y="1481"/>
                  <a:pt x="11374" y="694"/>
                  <a:pt x="10397" y="694"/>
                </a:cubicBezTo>
                <a:lnTo>
                  <a:pt x="9830" y="694"/>
                </a:lnTo>
                <a:cubicBezTo>
                  <a:pt x="9609" y="284"/>
                  <a:pt x="9137" y="1"/>
                  <a:pt x="8601" y="1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67" name="Google Shape;7767;p52"/>
          <p:cNvSpPr/>
          <p:nvPr/>
        </p:nvSpPr>
        <p:spPr>
          <a:xfrm>
            <a:off x="3122485" y="2510800"/>
            <a:ext cx="351498" cy="340063"/>
          </a:xfrm>
          <a:custGeom>
            <a:avLst/>
            <a:gdLst/>
            <a:ahLst/>
            <a:cxnLst/>
            <a:rect l="l" t="t" r="r" b="b"/>
            <a:pathLst>
              <a:path w="12603" h="12193" extrusionOk="0">
                <a:moveTo>
                  <a:pt x="9547" y="5986"/>
                </a:moveTo>
                <a:cubicBezTo>
                  <a:pt x="9767" y="6364"/>
                  <a:pt x="9925" y="6742"/>
                  <a:pt x="10019" y="7152"/>
                </a:cubicBezTo>
                <a:lnTo>
                  <a:pt x="8381" y="7152"/>
                </a:lnTo>
                <a:lnTo>
                  <a:pt x="9547" y="5986"/>
                </a:lnTo>
                <a:close/>
                <a:moveTo>
                  <a:pt x="9988" y="7845"/>
                </a:moveTo>
                <a:cubicBezTo>
                  <a:pt x="9925" y="8255"/>
                  <a:pt x="9767" y="8633"/>
                  <a:pt x="9515" y="8979"/>
                </a:cubicBezTo>
                <a:lnTo>
                  <a:pt x="8381" y="7845"/>
                </a:lnTo>
                <a:close/>
                <a:moveTo>
                  <a:pt x="7152" y="8349"/>
                </a:moveTo>
                <a:lnTo>
                  <a:pt x="7152" y="9987"/>
                </a:lnTo>
                <a:cubicBezTo>
                  <a:pt x="6774" y="9924"/>
                  <a:pt x="6365" y="9767"/>
                  <a:pt x="6018" y="9515"/>
                </a:cubicBezTo>
                <a:lnTo>
                  <a:pt x="7152" y="8349"/>
                </a:lnTo>
                <a:close/>
                <a:moveTo>
                  <a:pt x="7877" y="8349"/>
                </a:moveTo>
                <a:lnTo>
                  <a:pt x="9011" y="9515"/>
                </a:lnTo>
                <a:cubicBezTo>
                  <a:pt x="8665" y="9735"/>
                  <a:pt x="8255" y="9893"/>
                  <a:pt x="7877" y="9987"/>
                </a:cubicBezTo>
                <a:lnTo>
                  <a:pt x="7877" y="8349"/>
                </a:lnTo>
                <a:close/>
                <a:moveTo>
                  <a:pt x="10555" y="4947"/>
                </a:moveTo>
                <a:cubicBezTo>
                  <a:pt x="11815" y="6522"/>
                  <a:pt x="11721" y="8790"/>
                  <a:pt x="10271" y="10240"/>
                </a:cubicBezTo>
                <a:cubicBezTo>
                  <a:pt x="9506" y="11022"/>
                  <a:pt x="8502" y="11409"/>
                  <a:pt x="7503" y="11409"/>
                </a:cubicBezTo>
                <a:cubicBezTo>
                  <a:pt x="6611" y="11409"/>
                  <a:pt x="5723" y="11101"/>
                  <a:pt x="5010" y="10492"/>
                </a:cubicBezTo>
                <a:lnTo>
                  <a:pt x="5514" y="9987"/>
                </a:lnTo>
                <a:cubicBezTo>
                  <a:pt x="6089" y="10447"/>
                  <a:pt x="6788" y="10671"/>
                  <a:pt x="7489" y="10671"/>
                </a:cubicBezTo>
                <a:cubicBezTo>
                  <a:pt x="8325" y="10671"/>
                  <a:pt x="9165" y="10352"/>
                  <a:pt x="9799" y="9735"/>
                </a:cubicBezTo>
                <a:cubicBezTo>
                  <a:pt x="10996" y="8570"/>
                  <a:pt x="11059" y="6711"/>
                  <a:pt x="10051" y="5451"/>
                </a:cubicBezTo>
                <a:lnTo>
                  <a:pt x="10555" y="4947"/>
                </a:lnTo>
                <a:close/>
                <a:moveTo>
                  <a:pt x="5703" y="2143"/>
                </a:moveTo>
                <a:cubicBezTo>
                  <a:pt x="7404" y="2269"/>
                  <a:pt x="8948" y="3371"/>
                  <a:pt x="9641" y="4947"/>
                </a:cubicBezTo>
                <a:lnTo>
                  <a:pt x="4254" y="10334"/>
                </a:lnTo>
                <a:cubicBezTo>
                  <a:pt x="4096" y="10492"/>
                  <a:pt x="4096" y="10681"/>
                  <a:pt x="4254" y="10838"/>
                </a:cubicBezTo>
                <a:cubicBezTo>
                  <a:pt x="4506" y="11090"/>
                  <a:pt x="4758" y="11279"/>
                  <a:pt x="5042" y="11468"/>
                </a:cubicBezTo>
                <a:cubicBezTo>
                  <a:pt x="2584" y="11185"/>
                  <a:pt x="694" y="9137"/>
                  <a:pt x="694" y="6742"/>
                </a:cubicBezTo>
                <a:cubicBezTo>
                  <a:pt x="694" y="4317"/>
                  <a:pt x="2584" y="2300"/>
                  <a:pt x="5010" y="2143"/>
                </a:cubicBezTo>
                <a:lnTo>
                  <a:pt x="5010" y="3056"/>
                </a:lnTo>
                <a:cubicBezTo>
                  <a:pt x="4979" y="2993"/>
                  <a:pt x="4915" y="2993"/>
                  <a:pt x="4884" y="2962"/>
                </a:cubicBezTo>
                <a:cubicBezTo>
                  <a:pt x="4805" y="2883"/>
                  <a:pt x="4719" y="2844"/>
                  <a:pt x="4632" y="2844"/>
                </a:cubicBezTo>
                <a:cubicBezTo>
                  <a:pt x="4545" y="2844"/>
                  <a:pt x="4459" y="2883"/>
                  <a:pt x="4380" y="2962"/>
                </a:cubicBezTo>
                <a:cubicBezTo>
                  <a:pt x="4222" y="3119"/>
                  <a:pt x="4222" y="3308"/>
                  <a:pt x="4380" y="3466"/>
                </a:cubicBezTo>
                <a:cubicBezTo>
                  <a:pt x="4663" y="3750"/>
                  <a:pt x="4979" y="3876"/>
                  <a:pt x="5357" y="3876"/>
                </a:cubicBezTo>
                <a:cubicBezTo>
                  <a:pt x="5766" y="3876"/>
                  <a:pt x="6081" y="3718"/>
                  <a:pt x="6333" y="3466"/>
                </a:cubicBezTo>
                <a:cubicBezTo>
                  <a:pt x="6491" y="3308"/>
                  <a:pt x="6491" y="3119"/>
                  <a:pt x="6333" y="2962"/>
                </a:cubicBezTo>
                <a:cubicBezTo>
                  <a:pt x="6254" y="2883"/>
                  <a:pt x="6168" y="2844"/>
                  <a:pt x="6081" y="2844"/>
                </a:cubicBezTo>
                <a:cubicBezTo>
                  <a:pt x="5995" y="2844"/>
                  <a:pt x="5908" y="2883"/>
                  <a:pt x="5829" y="2962"/>
                </a:cubicBezTo>
                <a:cubicBezTo>
                  <a:pt x="5798" y="2993"/>
                  <a:pt x="5766" y="3056"/>
                  <a:pt x="5703" y="3056"/>
                </a:cubicBezTo>
                <a:lnTo>
                  <a:pt x="5703" y="2143"/>
                </a:lnTo>
                <a:close/>
                <a:moveTo>
                  <a:pt x="3907" y="0"/>
                </a:moveTo>
                <a:cubicBezTo>
                  <a:pt x="3687" y="0"/>
                  <a:pt x="3529" y="158"/>
                  <a:pt x="3529" y="379"/>
                </a:cubicBezTo>
                <a:cubicBezTo>
                  <a:pt x="3529" y="568"/>
                  <a:pt x="3687" y="725"/>
                  <a:pt x="3907" y="725"/>
                </a:cubicBezTo>
                <a:cubicBezTo>
                  <a:pt x="4380" y="725"/>
                  <a:pt x="4758" y="1040"/>
                  <a:pt x="4915" y="1481"/>
                </a:cubicBezTo>
                <a:cubicBezTo>
                  <a:pt x="2175" y="1670"/>
                  <a:pt x="1" y="4002"/>
                  <a:pt x="1" y="6774"/>
                </a:cubicBezTo>
                <a:cubicBezTo>
                  <a:pt x="1" y="9735"/>
                  <a:pt x="2427" y="12193"/>
                  <a:pt x="5420" y="12193"/>
                </a:cubicBezTo>
                <a:cubicBezTo>
                  <a:pt x="5798" y="12193"/>
                  <a:pt x="6144" y="12130"/>
                  <a:pt x="6522" y="12067"/>
                </a:cubicBezTo>
                <a:cubicBezTo>
                  <a:pt x="6858" y="12144"/>
                  <a:pt x="7200" y="12182"/>
                  <a:pt x="7541" y="12182"/>
                </a:cubicBezTo>
                <a:cubicBezTo>
                  <a:pt x="8738" y="12182"/>
                  <a:pt x="9931" y="11714"/>
                  <a:pt x="10838" y="10807"/>
                </a:cubicBezTo>
                <a:cubicBezTo>
                  <a:pt x="12603" y="8948"/>
                  <a:pt x="12603" y="6049"/>
                  <a:pt x="10775" y="4222"/>
                </a:cubicBezTo>
                <a:cubicBezTo>
                  <a:pt x="10697" y="4143"/>
                  <a:pt x="10610" y="4104"/>
                  <a:pt x="10523" y="4104"/>
                </a:cubicBezTo>
                <a:cubicBezTo>
                  <a:pt x="10437" y="4104"/>
                  <a:pt x="10350" y="4143"/>
                  <a:pt x="10271" y="4222"/>
                </a:cubicBezTo>
                <a:lnTo>
                  <a:pt x="10114" y="4380"/>
                </a:lnTo>
                <a:cubicBezTo>
                  <a:pt x="9295" y="2741"/>
                  <a:pt x="7593" y="1544"/>
                  <a:pt x="5640" y="1418"/>
                </a:cubicBezTo>
                <a:cubicBezTo>
                  <a:pt x="5483" y="599"/>
                  <a:pt x="4758" y="0"/>
                  <a:pt x="3907" y="0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768" name="Google Shape;7768;p52"/>
          <p:cNvGrpSpPr/>
          <p:nvPr/>
        </p:nvGrpSpPr>
        <p:grpSpPr>
          <a:xfrm>
            <a:off x="5243755" y="1676827"/>
            <a:ext cx="297029" cy="339198"/>
            <a:chOff x="-17545650" y="2051350"/>
            <a:chExt cx="266250" cy="304050"/>
          </a:xfrm>
          <a:solidFill>
            <a:srgbClr val="171536"/>
          </a:solidFill>
        </p:grpSpPr>
        <p:sp>
          <p:nvSpPr>
            <p:cNvPr id="7769" name="Google Shape;7769;p52"/>
            <p:cNvSpPr/>
            <p:nvPr/>
          </p:nvSpPr>
          <p:spPr>
            <a:xfrm>
              <a:off x="-17475550" y="223015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0" name="Google Shape;7770;p52"/>
            <p:cNvSpPr/>
            <p:nvPr/>
          </p:nvSpPr>
          <p:spPr>
            <a:xfrm>
              <a:off x="-17458225" y="2212025"/>
              <a:ext cx="18150" cy="18150"/>
            </a:xfrm>
            <a:custGeom>
              <a:avLst/>
              <a:gdLst/>
              <a:ahLst/>
              <a:cxnLst/>
              <a:rect l="l" t="t" r="r" b="b"/>
              <a:pathLst>
                <a:path w="726" h="726" extrusionOk="0">
                  <a:moveTo>
                    <a:pt x="379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5"/>
                    <a:pt x="379" y="725"/>
                  </a:cubicBezTo>
                  <a:cubicBezTo>
                    <a:pt x="568" y="725"/>
                    <a:pt x="725" y="568"/>
                    <a:pt x="725" y="379"/>
                  </a:cubicBezTo>
                  <a:cubicBezTo>
                    <a:pt x="725" y="158"/>
                    <a:pt x="568" y="1"/>
                    <a:pt x="37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1" name="Google Shape;7771;p52"/>
            <p:cNvSpPr/>
            <p:nvPr/>
          </p:nvSpPr>
          <p:spPr>
            <a:xfrm>
              <a:off x="-17493675" y="2212025"/>
              <a:ext cx="18150" cy="18150"/>
            </a:xfrm>
            <a:custGeom>
              <a:avLst/>
              <a:gdLst/>
              <a:ahLst/>
              <a:cxnLst/>
              <a:rect l="l" t="t" r="r" b="b"/>
              <a:pathLst>
                <a:path w="726" h="726" extrusionOk="0">
                  <a:moveTo>
                    <a:pt x="379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5"/>
                    <a:pt x="379" y="725"/>
                  </a:cubicBezTo>
                  <a:cubicBezTo>
                    <a:pt x="568" y="725"/>
                    <a:pt x="725" y="568"/>
                    <a:pt x="725" y="379"/>
                  </a:cubicBezTo>
                  <a:cubicBezTo>
                    <a:pt x="725" y="158"/>
                    <a:pt x="568" y="1"/>
                    <a:pt x="37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2" name="Google Shape;7772;p52"/>
            <p:cNvSpPr/>
            <p:nvPr/>
          </p:nvSpPr>
          <p:spPr>
            <a:xfrm>
              <a:off x="-17545650" y="2051350"/>
              <a:ext cx="266250" cy="304050"/>
            </a:xfrm>
            <a:custGeom>
              <a:avLst/>
              <a:gdLst/>
              <a:ahLst/>
              <a:cxnLst/>
              <a:rect l="l" t="t" r="r" b="b"/>
              <a:pathLst>
                <a:path w="10650" h="12162" extrusionOk="0">
                  <a:moveTo>
                    <a:pt x="5640" y="694"/>
                  </a:moveTo>
                  <a:lnTo>
                    <a:pt x="5640" y="1072"/>
                  </a:lnTo>
                  <a:cubicBezTo>
                    <a:pt x="5640" y="1387"/>
                    <a:pt x="5797" y="1671"/>
                    <a:pt x="5986" y="1860"/>
                  </a:cubicBezTo>
                  <a:cubicBezTo>
                    <a:pt x="5797" y="2017"/>
                    <a:pt x="5577" y="2143"/>
                    <a:pt x="5293" y="2143"/>
                  </a:cubicBezTo>
                  <a:cubicBezTo>
                    <a:pt x="5010" y="2143"/>
                    <a:pt x="4789" y="2017"/>
                    <a:pt x="4569" y="1860"/>
                  </a:cubicBezTo>
                  <a:cubicBezTo>
                    <a:pt x="4821" y="1702"/>
                    <a:pt x="4915" y="1387"/>
                    <a:pt x="4915" y="1072"/>
                  </a:cubicBezTo>
                  <a:lnTo>
                    <a:pt x="4915" y="694"/>
                  </a:lnTo>
                  <a:close/>
                  <a:moveTo>
                    <a:pt x="7404" y="2143"/>
                  </a:moveTo>
                  <a:cubicBezTo>
                    <a:pt x="8507" y="2143"/>
                    <a:pt x="9452" y="2868"/>
                    <a:pt x="9799" y="3844"/>
                  </a:cubicBezTo>
                  <a:cubicBezTo>
                    <a:pt x="9893" y="4065"/>
                    <a:pt x="9704" y="4285"/>
                    <a:pt x="9452" y="4285"/>
                  </a:cubicBezTo>
                  <a:lnTo>
                    <a:pt x="8475" y="4285"/>
                  </a:lnTo>
                  <a:cubicBezTo>
                    <a:pt x="8381" y="3403"/>
                    <a:pt x="7971" y="2647"/>
                    <a:pt x="7278" y="2143"/>
                  </a:cubicBezTo>
                  <a:close/>
                  <a:moveTo>
                    <a:pt x="3277" y="2143"/>
                  </a:moveTo>
                  <a:cubicBezTo>
                    <a:pt x="2615" y="2647"/>
                    <a:pt x="2206" y="3435"/>
                    <a:pt x="2080" y="4285"/>
                  </a:cubicBezTo>
                  <a:lnTo>
                    <a:pt x="1103" y="4285"/>
                  </a:lnTo>
                  <a:cubicBezTo>
                    <a:pt x="1092" y="4287"/>
                    <a:pt x="1081" y="4288"/>
                    <a:pt x="1071" y="4288"/>
                  </a:cubicBezTo>
                  <a:cubicBezTo>
                    <a:pt x="893" y="4288"/>
                    <a:pt x="729" y="4052"/>
                    <a:pt x="788" y="3844"/>
                  </a:cubicBezTo>
                  <a:cubicBezTo>
                    <a:pt x="1135" y="2805"/>
                    <a:pt x="2080" y="2143"/>
                    <a:pt x="3151" y="2143"/>
                  </a:cubicBezTo>
                  <a:close/>
                  <a:moveTo>
                    <a:pt x="6428" y="2458"/>
                  </a:moveTo>
                  <a:cubicBezTo>
                    <a:pt x="7152" y="2805"/>
                    <a:pt x="7625" y="3529"/>
                    <a:pt x="7719" y="4317"/>
                  </a:cubicBezTo>
                  <a:lnTo>
                    <a:pt x="2773" y="4317"/>
                  </a:lnTo>
                  <a:cubicBezTo>
                    <a:pt x="2962" y="3529"/>
                    <a:pt x="3435" y="2805"/>
                    <a:pt x="4128" y="2458"/>
                  </a:cubicBezTo>
                  <a:cubicBezTo>
                    <a:pt x="4443" y="2742"/>
                    <a:pt x="4852" y="2899"/>
                    <a:pt x="5293" y="2899"/>
                  </a:cubicBezTo>
                  <a:cubicBezTo>
                    <a:pt x="5734" y="2899"/>
                    <a:pt x="6112" y="2742"/>
                    <a:pt x="6428" y="2458"/>
                  </a:cubicBezTo>
                  <a:close/>
                  <a:moveTo>
                    <a:pt x="9168" y="5010"/>
                  </a:moveTo>
                  <a:lnTo>
                    <a:pt x="9168" y="5861"/>
                  </a:lnTo>
                  <a:lnTo>
                    <a:pt x="9231" y="5861"/>
                  </a:lnTo>
                  <a:cubicBezTo>
                    <a:pt x="9231" y="8381"/>
                    <a:pt x="7656" y="10618"/>
                    <a:pt x="5293" y="11437"/>
                  </a:cubicBezTo>
                  <a:cubicBezTo>
                    <a:pt x="2930" y="10618"/>
                    <a:pt x="1355" y="8350"/>
                    <a:pt x="1355" y="5861"/>
                  </a:cubicBezTo>
                  <a:lnTo>
                    <a:pt x="1355" y="5010"/>
                  </a:lnTo>
                  <a:close/>
                  <a:moveTo>
                    <a:pt x="4600" y="1"/>
                  </a:moveTo>
                  <a:cubicBezTo>
                    <a:pt x="4411" y="1"/>
                    <a:pt x="4254" y="190"/>
                    <a:pt x="4254" y="379"/>
                  </a:cubicBezTo>
                  <a:lnTo>
                    <a:pt x="4254" y="1135"/>
                  </a:lnTo>
                  <a:cubicBezTo>
                    <a:pt x="4254" y="1324"/>
                    <a:pt x="4096" y="1482"/>
                    <a:pt x="3907" y="1482"/>
                  </a:cubicBezTo>
                  <a:lnTo>
                    <a:pt x="3183" y="1482"/>
                  </a:lnTo>
                  <a:cubicBezTo>
                    <a:pt x="1828" y="1482"/>
                    <a:pt x="599" y="2332"/>
                    <a:pt x="158" y="3655"/>
                  </a:cubicBezTo>
                  <a:cubicBezTo>
                    <a:pt x="1" y="4159"/>
                    <a:pt x="253" y="4695"/>
                    <a:pt x="725" y="4916"/>
                  </a:cubicBezTo>
                  <a:lnTo>
                    <a:pt x="725" y="5861"/>
                  </a:lnTo>
                  <a:cubicBezTo>
                    <a:pt x="725" y="7278"/>
                    <a:pt x="1135" y="8602"/>
                    <a:pt x="1985" y="9736"/>
                  </a:cubicBezTo>
                  <a:cubicBezTo>
                    <a:pt x="2804" y="10901"/>
                    <a:pt x="3939" y="11721"/>
                    <a:pt x="5230" y="12162"/>
                  </a:cubicBezTo>
                  <a:lnTo>
                    <a:pt x="5482" y="12162"/>
                  </a:lnTo>
                  <a:cubicBezTo>
                    <a:pt x="6806" y="11721"/>
                    <a:pt x="7908" y="10901"/>
                    <a:pt x="8759" y="9736"/>
                  </a:cubicBezTo>
                  <a:cubicBezTo>
                    <a:pt x="9578" y="8602"/>
                    <a:pt x="10019" y="7278"/>
                    <a:pt x="10019" y="5861"/>
                  </a:cubicBezTo>
                  <a:lnTo>
                    <a:pt x="10019" y="4916"/>
                  </a:lnTo>
                  <a:cubicBezTo>
                    <a:pt x="10397" y="4664"/>
                    <a:pt x="10649" y="4159"/>
                    <a:pt x="10492" y="3655"/>
                  </a:cubicBezTo>
                  <a:cubicBezTo>
                    <a:pt x="10051" y="2332"/>
                    <a:pt x="8822" y="1482"/>
                    <a:pt x="7436" y="1482"/>
                  </a:cubicBezTo>
                  <a:lnTo>
                    <a:pt x="6743" y="1482"/>
                  </a:lnTo>
                  <a:cubicBezTo>
                    <a:pt x="6554" y="1482"/>
                    <a:pt x="6396" y="1324"/>
                    <a:pt x="6396" y="1135"/>
                  </a:cubicBezTo>
                  <a:lnTo>
                    <a:pt x="6396" y="379"/>
                  </a:lnTo>
                  <a:cubicBezTo>
                    <a:pt x="6396" y="190"/>
                    <a:pt x="6238" y="1"/>
                    <a:pt x="601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773" name="Google Shape;7773;p52"/>
          <p:cNvSpPr/>
          <p:nvPr/>
        </p:nvSpPr>
        <p:spPr>
          <a:xfrm>
            <a:off x="5221706" y="2096618"/>
            <a:ext cx="340063" cy="340927"/>
          </a:xfrm>
          <a:custGeom>
            <a:avLst/>
            <a:gdLst/>
            <a:ahLst/>
            <a:cxnLst/>
            <a:rect l="l" t="t" r="r" b="b"/>
            <a:pathLst>
              <a:path w="12193" h="12224" extrusionOk="0">
                <a:moveTo>
                  <a:pt x="6144" y="788"/>
                </a:moveTo>
                <a:cubicBezTo>
                  <a:pt x="6805" y="788"/>
                  <a:pt x="7467" y="914"/>
                  <a:pt x="8097" y="1229"/>
                </a:cubicBezTo>
                <a:cubicBezTo>
                  <a:pt x="7625" y="1859"/>
                  <a:pt x="6931" y="2205"/>
                  <a:pt x="6144" y="2205"/>
                </a:cubicBezTo>
                <a:cubicBezTo>
                  <a:pt x="5356" y="2205"/>
                  <a:pt x="4632" y="1859"/>
                  <a:pt x="4159" y="1229"/>
                </a:cubicBezTo>
                <a:cubicBezTo>
                  <a:pt x="4758" y="945"/>
                  <a:pt x="5482" y="788"/>
                  <a:pt x="6144" y="788"/>
                </a:cubicBezTo>
                <a:close/>
                <a:moveTo>
                  <a:pt x="8727" y="1544"/>
                </a:moveTo>
                <a:cubicBezTo>
                  <a:pt x="9767" y="2268"/>
                  <a:pt x="10523" y="3371"/>
                  <a:pt x="10744" y="4663"/>
                </a:cubicBezTo>
                <a:cubicBezTo>
                  <a:pt x="10775" y="4852"/>
                  <a:pt x="10586" y="5041"/>
                  <a:pt x="10397" y="5041"/>
                </a:cubicBezTo>
                <a:lnTo>
                  <a:pt x="1922" y="5041"/>
                </a:lnTo>
                <a:cubicBezTo>
                  <a:pt x="1639" y="5041"/>
                  <a:pt x="1481" y="4883"/>
                  <a:pt x="1544" y="4663"/>
                </a:cubicBezTo>
                <a:cubicBezTo>
                  <a:pt x="1733" y="3371"/>
                  <a:pt x="2489" y="2268"/>
                  <a:pt x="3529" y="1544"/>
                </a:cubicBezTo>
                <a:cubicBezTo>
                  <a:pt x="4128" y="2363"/>
                  <a:pt x="5104" y="2899"/>
                  <a:pt x="6144" y="2899"/>
                </a:cubicBezTo>
                <a:cubicBezTo>
                  <a:pt x="7152" y="2899"/>
                  <a:pt x="8160" y="2426"/>
                  <a:pt x="8727" y="1544"/>
                </a:cubicBezTo>
                <a:close/>
                <a:moveTo>
                  <a:pt x="10082" y="5765"/>
                </a:moveTo>
                <a:lnTo>
                  <a:pt x="10082" y="6144"/>
                </a:lnTo>
                <a:cubicBezTo>
                  <a:pt x="10082" y="6364"/>
                  <a:pt x="9924" y="6522"/>
                  <a:pt x="9735" y="6522"/>
                </a:cubicBezTo>
                <a:lnTo>
                  <a:pt x="2552" y="6522"/>
                </a:lnTo>
                <a:cubicBezTo>
                  <a:pt x="2363" y="6522"/>
                  <a:pt x="2206" y="6364"/>
                  <a:pt x="2206" y="6144"/>
                </a:cubicBezTo>
                <a:lnTo>
                  <a:pt x="2206" y="5765"/>
                </a:lnTo>
                <a:close/>
                <a:moveTo>
                  <a:pt x="6112" y="0"/>
                </a:moveTo>
                <a:cubicBezTo>
                  <a:pt x="3466" y="0"/>
                  <a:pt x="1229" y="1985"/>
                  <a:pt x="788" y="4505"/>
                </a:cubicBezTo>
                <a:cubicBezTo>
                  <a:pt x="693" y="4978"/>
                  <a:pt x="977" y="5450"/>
                  <a:pt x="1418" y="5639"/>
                </a:cubicBezTo>
                <a:lnTo>
                  <a:pt x="1418" y="6112"/>
                </a:lnTo>
                <a:cubicBezTo>
                  <a:pt x="1418" y="6585"/>
                  <a:pt x="1733" y="6994"/>
                  <a:pt x="2111" y="7152"/>
                </a:cubicBezTo>
                <a:lnTo>
                  <a:pt x="2111" y="7939"/>
                </a:lnTo>
                <a:cubicBezTo>
                  <a:pt x="2111" y="8317"/>
                  <a:pt x="1796" y="8632"/>
                  <a:pt x="1418" y="8632"/>
                </a:cubicBezTo>
                <a:cubicBezTo>
                  <a:pt x="1009" y="8632"/>
                  <a:pt x="693" y="8317"/>
                  <a:pt x="693" y="7939"/>
                </a:cubicBezTo>
                <a:lnTo>
                  <a:pt x="693" y="7561"/>
                </a:lnTo>
                <a:cubicBezTo>
                  <a:pt x="693" y="7372"/>
                  <a:pt x="536" y="7215"/>
                  <a:pt x="347" y="7215"/>
                </a:cubicBezTo>
                <a:cubicBezTo>
                  <a:pt x="158" y="7215"/>
                  <a:pt x="0" y="7372"/>
                  <a:pt x="0" y="7561"/>
                </a:cubicBezTo>
                <a:lnTo>
                  <a:pt x="0" y="7939"/>
                </a:lnTo>
                <a:cubicBezTo>
                  <a:pt x="0" y="8727"/>
                  <a:pt x="630" y="9357"/>
                  <a:pt x="1418" y="9357"/>
                </a:cubicBezTo>
                <a:cubicBezTo>
                  <a:pt x="2206" y="9357"/>
                  <a:pt x="2836" y="8727"/>
                  <a:pt x="2836" y="7939"/>
                </a:cubicBezTo>
                <a:lnTo>
                  <a:pt x="2836" y="7215"/>
                </a:lnTo>
                <a:lnTo>
                  <a:pt x="4285" y="7215"/>
                </a:lnTo>
                <a:lnTo>
                  <a:pt x="4285" y="10806"/>
                </a:lnTo>
                <a:cubicBezTo>
                  <a:pt x="4285" y="11184"/>
                  <a:pt x="3970" y="11499"/>
                  <a:pt x="3592" y="11499"/>
                </a:cubicBezTo>
                <a:cubicBezTo>
                  <a:pt x="3182" y="11499"/>
                  <a:pt x="2867" y="11184"/>
                  <a:pt x="2867" y="10806"/>
                </a:cubicBezTo>
                <a:lnTo>
                  <a:pt x="2867" y="10460"/>
                </a:lnTo>
                <a:cubicBezTo>
                  <a:pt x="2867" y="10239"/>
                  <a:pt x="2710" y="10082"/>
                  <a:pt x="2521" y="10082"/>
                </a:cubicBezTo>
                <a:cubicBezTo>
                  <a:pt x="2332" y="10082"/>
                  <a:pt x="2174" y="10239"/>
                  <a:pt x="2174" y="10460"/>
                </a:cubicBezTo>
                <a:lnTo>
                  <a:pt x="2174" y="10806"/>
                </a:lnTo>
                <a:cubicBezTo>
                  <a:pt x="2174" y="11594"/>
                  <a:pt x="2804" y="12224"/>
                  <a:pt x="3592" y="12224"/>
                </a:cubicBezTo>
                <a:cubicBezTo>
                  <a:pt x="4380" y="12224"/>
                  <a:pt x="5010" y="11594"/>
                  <a:pt x="5010" y="10806"/>
                </a:cubicBezTo>
                <a:lnTo>
                  <a:pt x="5010" y="7215"/>
                </a:lnTo>
                <a:lnTo>
                  <a:pt x="7120" y="7215"/>
                </a:lnTo>
                <a:lnTo>
                  <a:pt x="7120" y="10806"/>
                </a:lnTo>
                <a:cubicBezTo>
                  <a:pt x="7120" y="11594"/>
                  <a:pt x="7751" y="12224"/>
                  <a:pt x="8538" y="12224"/>
                </a:cubicBezTo>
                <a:cubicBezTo>
                  <a:pt x="9326" y="12224"/>
                  <a:pt x="9956" y="11594"/>
                  <a:pt x="9956" y="10806"/>
                </a:cubicBezTo>
                <a:lnTo>
                  <a:pt x="9956" y="10460"/>
                </a:lnTo>
                <a:cubicBezTo>
                  <a:pt x="9956" y="10239"/>
                  <a:pt x="9798" y="10082"/>
                  <a:pt x="9609" y="10082"/>
                </a:cubicBezTo>
                <a:cubicBezTo>
                  <a:pt x="9420" y="10082"/>
                  <a:pt x="9263" y="10239"/>
                  <a:pt x="9263" y="10460"/>
                </a:cubicBezTo>
                <a:lnTo>
                  <a:pt x="9263" y="10806"/>
                </a:lnTo>
                <a:cubicBezTo>
                  <a:pt x="9263" y="11184"/>
                  <a:pt x="8948" y="11499"/>
                  <a:pt x="8538" y="11499"/>
                </a:cubicBezTo>
                <a:cubicBezTo>
                  <a:pt x="8160" y="11499"/>
                  <a:pt x="7845" y="11184"/>
                  <a:pt x="7845" y="10806"/>
                </a:cubicBezTo>
                <a:lnTo>
                  <a:pt x="7845" y="7215"/>
                </a:lnTo>
                <a:lnTo>
                  <a:pt x="9294" y="7215"/>
                </a:lnTo>
                <a:lnTo>
                  <a:pt x="9294" y="7939"/>
                </a:lnTo>
                <a:cubicBezTo>
                  <a:pt x="9294" y="8727"/>
                  <a:pt x="9924" y="9357"/>
                  <a:pt x="10712" y="9357"/>
                </a:cubicBezTo>
                <a:cubicBezTo>
                  <a:pt x="11500" y="9357"/>
                  <a:pt x="12130" y="8727"/>
                  <a:pt x="12130" y="7939"/>
                </a:cubicBezTo>
                <a:lnTo>
                  <a:pt x="12130" y="7561"/>
                </a:lnTo>
                <a:cubicBezTo>
                  <a:pt x="12193" y="7372"/>
                  <a:pt x="12035" y="7215"/>
                  <a:pt x="11846" y="7215"/>
                </a:cubicBezTo>
                <a:cubicBezTo>
                  <a:pt x="11657" y="7215"/>
                  <a:pt x="11500" y="7372"/>
                  <a:pt x="11500" y="7561"/>
                </a:cubicBezTo>
                <a:lnTo>
                  <a:pt x="11500" y="7939"/>
                </a:lnTo>
                <a:cubicBezTo>
                  <a:pt x="11500" y="8317"/>
                  <a:pt x="11185" y="8632"/>
                  <a:pt x="10775" y="8632"/>
                </a:cubicBezTo>
                <a:cubicBezTo>
                  <a:pt x="10397" y="8632"/>
                  <a:pt x="10082" y="8317"/>
                  <a:pt x="10082" y="7939"/>
                </a:cubicBezTo>
                <a:lnTo>
                  <a:pt x="10082" y="7152"/>
                </a:lnTo>
                <a:cubicBezTo>
                  <a:pt x="10523" y="6994"/>
                  <a:pt x="10775" y="6585"/>
                  <a:pt x="10775" y="6112"/>
                </a:cubicBezTo>
                <a:lnTo>
                  <a:pt x="10775" y="5639"/>
                </a:lnTo>
                <a:cubicBezTo>
                  <a:pt x="11216" y="5450"/>
                  <a:pt x="11500" y="4978"/>
                  <a:pt x="11405" y="4505"/>
                </a:cubicBezTo>
                <a:cubicBezTo>
                  <a:pt x="10996" y="1953"/>
                  <a:pt x="8727" y="0"/>
                  <a:pt x="6112" y="0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774" name="Google Shape;7774;p52"/>
          <p:cNvGrpSpPr/>
          <p:nvPr/>
        </p:nvGrpSpPr>
        <p:grpSpPr>
          <a:xfrm>
            <a:off x="5222670" y="2521211"/>
            <a:ext cx="339198" cy="319006"/>
            <a:chOff x="-17565350" y="2809825"/>
            <a:chExt cx="304050" cy="285950"/>
          </a:xfrm>
          <a:solidFill>
            <a:srgbClr val="171536"/>
          </a:solidFill>
        </p:grpSpPr>
        <p:sp>
          <p:nvSpPr>
            <p:cNvPr id="7775" name="Google Shape;7775;p52"/>
            <p:cNvSpPr/>
            <p:nvPr/>
          </p:nvSpPr>
          <p:spPr>
            <a:xfrm>
              <a:off x="-17458225" y="2970500"/>
              <a:ext cx="18150" cy="17375"/>
            </a:xfrm>
            <a:custGeom>
              <a:avLst/>
              <a:gdLst/>
              <a:ahLst/>
              <a:cxnLst/>
              <a:rect l="l" t="t" r="r" b="b"/>
              <a:pathLst>
                <a:path w="726" h="695" extrusionOk="0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7"/>
                    <a:pt x="158" y="694"/>
                    <a:pt x="379" y="694"/>
                  </a:cubicBezTo>
                  <a:cubicBezTo>
                    <a:pt x="568" y="694"/>
                    <a:pt x="725" y="537"/>
                    <a:pt x="725" y="347"/>
                  </a:cubicBezTo>
                  <a:cubicBezTo>
                    <a:pt x="725" y="158"/>
                    <a:pt x="568" y="1"/>
                    <a:pt x="37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6" name="Google Shape;7776;p52"/>
            <p:cNvSpPr/>
            <p:nvPr/>
          </p:nvSpPr>
          <p:spPr>
            <a:xfrm>
              <a:off x="-17385750" y="2970500"/>
              <a:ext cx="17350" cy="17375"/>
            </a:xfrm>
            <a:custGeom>
              <a:avLst/>
              <a:gdLst/>
              <a:ahLst/>
              <a:cxnLst/>
              <a:rect l="l" t="t" r="r" b="b"/>
              <a:pathLst>
                <a:path w="694" h="695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7"/>
                    <a:pt x="158" y="694"/>
                    <a:pt x="347" y="694"/>
                  </a:cubicBezTo>
                  <a:cubicBezTo>
                    <a:pt x="536" y="694"/>
                    <a:pt x="693" y="537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7" name="Google Shape;7777;p52"/>
            <p:cNvSpPr/>
            <p:nvPr/>
          </p:nvSpPr>
          <p:spPr>
            <a:xfrm>
              <a:off x="-17565350" y="2809825"/>
              <a:ext cx="304050" cy="285950"/>
            </a:xfrm>
            <a:custGeom>
              <a:avLst/>
              <a:gdLst/>
              <a:ahLst/>
              <a:cxnLst/>
              <a:rect l="l" t="t" r="r" b="b"/>
              <a:pathLst>
                <a:path w="12162" h="11438" extrusionOk="0">
                  <a:moveTo>
                    <a:pt x="3183" y="726"/>
                  </a:moveTo>
                  <a:cubicBezTo>
                    <a:pt x="4191" y="726"/>
                    <a:pt x="4979" y="1513"/>
                    <a:pt x="4979" y="2490"/>
                  </a:cubicBezTo>
                  <a:cubicBezTo>
                    <a:pt x="4979" y="3466"/>
                    <a:pt x="4191" y="4254"/>
                    <a:pt x="3183" y="4254"/>
                  </a:cubicBezTo>
                  <a:cubicBezTo>
                    <a:pt x="2206" y="4254"/>
                    <a:pt x="1419" y="3466"/>
                    <a:pt x="1419" y="2490"/>
                  </a:cubicBezTo>
                  <a:cubicBezTo>
                    <a:pt x="1419" y="1545"/>
                    <a:pt x="2206" y="726"/>
                    <a:pt x="3183" y="726"/>
                  </a:cubicBezTo>
                  <a:close/>
                  <a:moveTo>
                    <a:pt x="8980" y="726"/>
                  </a:moveTo>
                  <a:cubicBezTo>
                    <a:pt x="9956" y="726"/>
                    <a:pt x="10744" y="1513"/>
                    <a:pt x="10744" y="2490"/>
                  </a:cubicBezTo>
                  <a:cubicBezTo>
                    <a:pt x="10744" y="3466"/>
                    <a:pt x="9956" y="4254"/>
                    <a:pt x="8980" y="4254"/>
                  </a:cubicBezTo>
                  <a:cubicBezTo>
                    <a:pt x="8003" y="4254"/>
                    <a:pt x="7216" y="3466"/>
                    <a:pt x="7216" y="2490"/>
                  </a:cubicBezTo>
                  <a:cubicBezTo>
                    <a:pt x="7184" y="1545"/>
                    <a:pt x="8003" y="726"/>
                    <a:pt x="8980" y="726"/>
                  </a:cubicBezTo>
                  <a:close/>
                  <a:moveTo>
                    <a:pt x="6491" y="2868"/>
                  </a:moveTo>
                  <a:cubicBezTo>
                    <a:pt x="6648" y="4097"/>
                    <a:pt x="7720" y="5010"/>
                    <a:pt x="8980" y="5010"/>
                  </a:cubicBezTo>
                  <a:cubicBezTo>
                    <a:pt x="9610" y="5010"/>
                    <a:pt x="10208" y="4758"/>
                    <a:pt x="10650" y="4380"/>
                  </a:cubicBezTo>
                  <a:cubicBezTo>
                    <a:pt x="11185" y="5042"/>
                    <a:pt x="11469" y="5924"/>
                    <a:pt x="11469" y="6774"/>
                  </a:cubicBezTo>
                  <a:cubicBezTo>
                    <a:pt x="11469" y="6964"/>
                    <a:pt x="11311" y="7121"/>
                    <a:pt x="11122" y="7121"/>
                  </a:cubicBezTo>
                  <a:lnTo>
                    <a:pt x="10965" y="7121"/>
                  </a:lnTo>
                  <a:cubicBezTo>
                    <a:pt x="10051" y="7121"/>
                    <a:pt x="9137" y="7405"/>
                    <a:pt x="8381" y="7909"/>
                  </a:cubicBezTo>
                  <a:cubicBezTo>
                    <a:pt x="7751" y="8350"/>
                    <a:pt x="7026" y="8602"/>
                    <a:pt x="6239" y="8602"/>
                  </a:cubicBezTo>
                  <a:lnTo>
                    <a:pt x="5955" y="8602"/>
                  </a:lnTo>
                  <a:cubicBezTo>
                    <a:pt x="5168" y="8602"/>
                    <a:pt x="4412" y="8350"/>
                    <a:pt x="3781" y="7909"/>
                  </a:cubicBezTo>
                  <a:cubicBezTo>
                    <a:pt x="2962" y="7373"/>
                    <a:pt x="2049" y="7121"/>
                    <a:pt x="1072" y="7121"/>
                  </a:cubicBezTo>
                  <a:cubicBezTo>
                    <a:pt x="883" y="7121"/>
                    <a:pt x="725" y="6964"/>
                    <a:pt x="725" y="6774"/>
                  </a:cubicBezTo>
                  <a:cubicBezTo>
                    <a:pt x="725" y="5924"/>
                    <a:pt x="978" y="5042"/>
                    <a:pt x="1545" y="4380"/>
                  </a:cubicBezTo>
                  <a:cubicBezTo>
                    <a:pt x="1986" y="4758"/>
                    <a:pt x="2553" y="5010"/>
                    <a:pt x="3183" y="5010"/>
                  </a:cubicBezTo>
                  <a:cubicBezTo>
                    <a:pt x="4443" y="5010"/>
                    <a:pt x="5483" y="4065"/>
                    <a:pt x="5672" y="2868"/>
                  </a:cubicBezTo>
                  <a:close/>
                  <a:moveTo>
                    <a:pt x="1356" y="7877"/>
                  </a:moveTo>
                  <a:cubicBezTo>
                    <a:pt x="2112" y="7909"/>
                    <a:pt x="2805" y="8129"/>
                    <a:pt x="3403" y="8539"/>
                  </a:cubicBezTo>
                  <a:cubicBezTo>
                    <a:pt x="4160" y="9074"/>
                    <a:pt x="5042" y="9326"/>
                    <a:pt x="5955" y="9326"/>
                  </a:cubicBezTo>
                  <a:lnTo>
                    <a:pt x="6239" y="9326"/>
                  </a:lnTo>
                  <a:cubicBezTo>
                    <a:pt x="7153" y="9326"/>
                    <a:pt x="8035" y="9074"/>
                    <a:pt x="8791" y="8539"/>
                  </a:cubicBezTo>
                  <a:cubicBezTo>
                    <a:pt x="9389" y="8161"/>
                    <a:pt x="10145" y="7909"/>
                    <a:pt x="10839" y="7877"/>
                  </a:cubicBezTo>
                  <a:lnTo>
                    <a:pt x="10839" y="7877"/>
                  </a:lnTo>
                  <a:cubicBezTo>
                    <a:pt x="9925" y="9578"/>
                    <a:pt x="8066" y="10713"/>
                    <a:pt x="6113" y="10713"/>
                  </a:cubicBezTo>
                  <a:cubicBezTo>
                    <a:pt x="4097" y="10713"/>
                    <a:pt x="2301" y="9578"/>
                    <a:pt x="1356" y="7877"/>
                  </a:cubicBezTo>
                  <a:close/>
                  <a:moveTo>
                    <a:pt x="3214" y="1"/>
                  </a:moveTo>
                  <a:cubicBezTo>
                    <a:pt x="1828" y="1"/>
                    <a:pt x="725" y="1104"/>
                    <a:pt x="725" y="2490"/>
                  </a:cubicBezTo>
                  <a:cubicBezTo>
                    <a:pt x="725" y="2962"/>
                    <a:pt x="852" y="3403"/>
                    <a:pt x="1072" y="3782"/>
                  </a:cubicBezTo>
                  <a:cubicBezTo>
                    <a:pt x="379" y="4601"/>
                    <a:pt x="1" y="5672"/>
                    <a:pt x="1" y="6774"/>
                  </a:cubicBezTo>
                  <a:cubicBezTo>
                    <a:pt x="1" y="7121"/>
                    <a:pt x="221" y="7436"/>
                    <a:pt x="442" y="7657"/>
                  </a:cubicBezTo>
                  <a:cubicBezTo>
                    <a:pt x="1356" y="9862"/>
                    <a:pt x="3498" y="11437"/>
                    <a:pt x="6081" y="11437"/>
                  </a:cubicBezTo>
                  <a:cubicBezTo>
                    <a:pt x="8633" y="11437"/>
                    <a:pt x="10807" y="9862"/>
                    <a:pt x="11689" y="7657"/>
                  </a:cubicBezTo>
                  <a:cubicBezTo>
                    <a:pt x="12004" y="7436"/>
                    <a:pt x="12162" y="7121"/>
                    <a:pt x="12162" y="6774"/>
                  </a:cubicBezTo>
                  <a:cubicBezTo>
                    <a:pt x="12162" y="5672"/>
                    <a:pt x="11784" y="4664"/>
                    <a:pt x="11122" y="3782"/>
                  </a:cubicBezTo>
                  <a:cubicBezTo>
                    <a:pt x="11343" y="3403"/>
                    <a:pt x="11469" y="2962"/>
                    <a:pt x="11469" y="2490"/>
                  </a:cubicBezTo>
                  <a:cubicBezTo>
                    <a:pt x="11469" y="1104"/>
                    <a:pt x="10366" y="1"/>
                    <a:pt x="8980" y="1"/>
                  </a:cubicBezTo>
                  <a:cubicBezTo>
                    <a:pt x="7720" y="1"/>
                    <a:pt x="6711" y="946"/>
                    <a:pt x="6491" y="2143"/>
                  </a:cubicBezTo>
                  <a:lnTo>
                    <a:pt x="5672" y="2143"/>
                  </a:lnTo>
                  <a:cubicBezTo>
                    <a:pt x="5514" y="915"/>
                    <a:pt x="4475" y="1"/>
                    <a:pt x="321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8" name="Google Shape;7778;p52"/>
            <p:cNvSpPr/>
            <p:nvPr/>
          </p:nvSpPr>
          <p:spPr>
            <a:xfrm>
              <a:off x="-17368425" y="2846075"/>
              <a:ext cx="54350" cy="53575"/>
            </a:xfrm>
            <a:custGeom>
              <a:avLst/>
              <a:gdLst/>
              <a:ahLst/>
              <a:cxnLst/>
              <a:rect l="l" t="t" r="r" b="b"/>
              <a:pathLst>
                <a:path w="2174" h="2143" extrusionOk="0">
                  <a:moveTo>
                    <a:pt x="1103" y="693"/>
                  </a:moveTo>
                  <a:cubicBezTo>
                    <a:pt x="1292" y="693"/>
                    <a:pt x="1449" y="851"/>
                    <a:pt x="1449" y="1040"/>
                  </a:cubicBezTo>
                  <a:cubicBezTo>
                    <a:pt x="1449" y="1229"/>
                    <a:pt x="1292" y="1386"/>
                    <a:pt x="1103" y="1386"/>
                  </a:cubicBezTo>
                  <a:cubicBezTo>
                    <a:pt x="914" y="1386"/>
                    <a:pt x="756" y="1229"/>
                    <a:pt x="756" y="1040"/>
                  </a:cubicBezTo>
                  <a:cubicBezTo>
                    <a:pt x="756" y="851"/>
                    <a:pt x="914" y="693"/>
                    <a:pt x="1103" y="693"/>
                  </a:cubicBezTo>
                  <a:close/>
                  <a:moveTo>
                    <a:pt x="1103" y="0"/>
                  </a:moveTo>
                  <a:cubicBezTo>
                    <a:pt x="504" y="0"/>
                    <a:pt x="32" y="473"/>
                    <a:pt x="32" y="1071"/>
                  </a:cubicBezTo>
                  <a:cubicBezTo>
                    <a:pt x="0" y="1638"/>
                    <a:pt x="504" y="2143"/>
                    <a:pt x="1103" y="2143"/>
                  </a:cubicBezTo>
                  <a:cubicBezTo>
                    <a:pt x="1701" y="2143"/>
                    <a:pt x="2174" y="1670"/>
                    <a:pt x="2174" y="1071"/>
                  </a:cubicBezTo>
                  <a:cubicBezTo>
                    <a:pt x="2174" y="473"/>
                    <a:pt x="1701" y="0"/>
                    <a:pt x="110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9" name="Google Shape;7779;p52"/>
            <p:cNvSpPr/>
            <p:nvPr/>
          </p:nvSpPr>
          <p:spPr>
            <a:xfrm>
              <a:off x="-17511775" y="2846075"/>
              <a:ext cx="52775" cy="53575"/>
            </a:xfrm>
            <a:custGeom>
              <a:avLst/>
              <a:gdLst/>
              <a:ahLst/>
              <a:cxnLst/>
              <a:rect l="l" t="t" r="r" b="b"/>
              <a:pathLst>
                <a:path w="2111" h="2143" extrusionOk="0">
                  <a:moveTo>
                    <a:pt x="1040" y="693"/>
                  </a:moveTo>
                  <a:cubicBezTo>
                    <a:pt x="1260" y="693"/>
                    <a:pt x="1418" y="851"/>
                    <a:pt x="1418" y="1040"/>
                  </a:cubicBezTo>
                  <a:cubicBezTo>
                    <a:pt x="1418" y="1229"/>
                    <a:pt x="1260" y="1386"/>
                    <a:pt x="1040" y="1386"/>
                  </a:cubicBezTo>
                  <a:cubicBezTo>
                    <a:pt x="851" y="1386"/>
                    <a:pt x="693" y="1229"/>
                    <a:pt x="693" y="1040"/>
                  </a:cubicBezTo>
                  <a:cubicBezTo>
                    <a:pt x="693" y="851"/>
                    <a:pt x="851" y="693"/>
                    <a:pt x="1040" y="693"/>
                  </a:cubicBezTo>
                  <a:close/>
                  <a:moveTo>
                    <a:pt x="1040" y="0"/>
                  </a:moveTo>
                  <a:cubicBezTo>
                    <a:pt x="473" y="0"/>
                    <a:pt x="0" y="473"/>
                    <a:pt x="0" y="1071"/>
                  </a:cubicBezTo>
                  <a:cubicBezTo>
                    <a:pt x="0" y="1638"/>
                    <a:pt x="473" y="2143"/>
                    <a:pt x="1040" y="2143"/>
                  </a:cubicBezTo>
                  <a:cubicBezTo>
                    <a:pt x="1638" y="2143"/>
                    <a:pt x="2111" y="1670"/>
                    <a:pt x="2111" y="1071"/>
                  </a:cubicBezTo>
                  <a:cubicBezTo>
                    <a:pt x="2111" y="473"/>
                    <a:pt x="1638" y="0"/>
                    <a:pt x="104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780" name="Google Shape;7780;p52"/>
          <p:cNvSpPr/>
          <p:nvPr/>
        </p:nvSpPr>
        <p:spPr>
          <a:xfrm>
            <a:off x="7360389" y="1677346"/>
            <a:ext cx="258345" cy="338334"/>
          </a:xfrm>
          <a:custGeom>
            <a:avLst/>
            <a:gdLst/>
            <a:ahLst/>
            <a:cxnLst/>
            <a:rect l="l" t="t" r="r" b="b"/>
            <a:pathLst>
              <a:path w="9263" h="12131" extrusionOk="0">
                <a:moveTo>
                  <a:pt x="6207" y="694"/>
                </a:moveTo>
                <a:lnTo>
                  <a:pt x="5829" y="1419"/>
                </a:lnTo>
                <a:lnTo>
                  <a:pt x="3434" y="1419"/>
                </a:lnTo>
                <a:lnTo>
                  <a:pt x="3088" y="694"/>
                </a:lnTo>
                <a:close/>
                <a:moveTo>
                  <a:pt x="2363" y="946"/>
                </a:moveTo>
                <a:lnTo>
                  <a:pt x="2773" y="1671"/>
                </a:lnTo>
                <a:lnTo>
                  <a:pt x="1702" y="2742"/>
                </a:lnTo>
                <a:lnTo>
                  <a:pt x="945" y="2364"/>
                </a:lnTo>
                <a:lnTo>
                  <a:pt x="2363" y="946"/>
                </a:lnTo>
                <a:close/>
                <a:moveTo>
                  <a:pt x="6900" y="946"/>
                </a:moveTo>
                <a:lnTo>
                  <a:pt x="8318" y="2364"/>
                </a:lnTo>
                <a:lnTo>
                  <a:pt x="7561" y="2742"/>
                </a:lnTo>
                <a:lnTo>
                  <a:pt x="6522" y="1671"/>
                </a:lnTo>
                <a:lnTo>
                  <a:pt x="6900" y="946"/>
                </a:lnTo>
                <a:close/>
                <a:moveTo>
                  <a:pt x="725" y="3025"/>
                </a:moveTo>
                <a:lnTo>
                  <a:pt x="1418" y="3372"/>
                </a:lnTo>
                <a:lnTo>
                  <a:pt x="1418" y="8696"/>
                </a:lnTo>
                <a:lnTo>
                  <a:pt x="725" y="9043"/>
                </a:lnTo>
                <a:lnTo>
                  <a:pt x="725" y="3025"/>
                </a:lnTo>
                <a:close/>
                <a:moveTo>
                  <a:pt x="8570" y="3025"/>
                </a:moveTo>
                <a:lnTo>
                  <a:pt x="8570" y="9043"/>
                </a:lnTo>
                <a:lnTo>
                  <a:pt x="7845" y="8696"/>
                </a:lnTo>
                <a:lnTo>
                  <a:pt x="7845" y="3372"/>
                </a:lnTo>
                <a:lnTo>
                  <a:pt x="8570" y="3025"/>
                </a:lnTo>
                <a:close/>
                <a:moveTo>
                  <a:pt x="5923" y="2080"/>
                </a:moveTo>
                <a:lnTo>
                  <a:pt x="7152" y="3277"/>
                </a:lnTo>
                <a:lnTo>
                  <a:pt x="7152" y="8759"/>
                </a:lnTo>
                <a:lnTo>
                  <a:pt x="5923" y="9988"/>
                </a:lnTo>
                <a:lnTo>
                  <a:pt x="3371" y="9988"/>
                </a:lnTo>
                <a:lnTo>
                  <a:pt x="2143" y="8759"/>
                </a:lnTo>
                <a:lnTo>
                  <a:pt x="2143" y="3277"/>
                </a:lnTo>
                <a:lnTo>
                  <a:pt x="3371" y="2080"/>
                </a:lnTo>
                <a:close/>
                <a:moveTo>
                  <a:pt x="1702" y="9358"/>
                </a:moveTo>
                <a:lnTo>
                  <a:pt x="2773" y="10429"/>
                </a:lnTo>
                <a:lnTo>
                  <a:pt x="2395" y="11154"/>
                </a:lnTo>
                <a:lnTo>
                  <a:pt x="945" y="9736"/>
                </a:lnTo>
                <a:lnTo>
                  <a:pt x="1702" y="9358"/>
                </a:lnTo>
                <a:close/>
                <a:moveTo>
                  <a:pt x="7530" y="9358"/>
                </a:moveTo>
                <a:lnTo>
                  <a:pt x="8286" y="9767"/>
                </a:lnTo>
                <a:lnTo>
                  <a:pt x="6868" y="11185"/>
                </a:lnTo>
                <a:lnTo>
                  <a:pt x="6459" y="10429"/>
                </a:lnTo>
                <a:lnTo>
                  <a:pt x="7530" y="9358"/>
                </a:lnTo>
                <a:close/>
                <a:moveTo>
                  <a:pt x="5829" y="10713"/>
                </a:moveTo>
                <a:lnTo>
                  <a:pt x="6207" y="11406"/>
                </a:lnTo>
                <a:lnTo>
                  <a:pt x="3088" y="11406"/>
                </a:lnTo>
                <a:lnTo>
                  <a:pt x="3434" y="10713"/>
                </a:lnTo>
                <a:close/>
                <a:moveTo>
                  <a:pt x="2489" y="1"/>
                </a:moveTo>
                <a:cubicBezTo>
                  <a:pt x="2426" y="1"/>
                  <a:pt x="2300" y="32"/>
                  <a:pt x="2269" y="95"/>
                </a:cubicBezTo>
                <a:lnTo>
                  <a:pt x="126" y="2238"/>
                </a:lnTo>
                <a:cubicBezTo>
                  <a:pt x="63" y="2301"/>
                  <a:pt x="0" y="2395"/>
                  <a:pt x="0" y="2458"/>
                </a:cubicBezTo>
                <a:lnTo>
                  <a:pt x="0" y="9641"/>
                </a:lnTo>
                <a:cubicBezTo>
                  <a:pt x="0" y="9704"/>
                  <a:pt x="63" y="9830"/>
                  <a:pt x="126" y="9862"/>
                </a:cubicBezTo>
                <a:lnTo>
                  <a:pt x="2269" y="12004"/>
                </a:lnTo>
                <a:cubicBezTo>
                  <a:pt x="2332" y="12067"/>
                  <a:pt x="2426" y="12130"/>
                  <a:pt x="2489" y="12130"/>
                </a:cubicBezTo>
                <a:lnTo>
                  <a:pt x="6774" y="12130"/>
                </a:lnTo>
                <a:cubicBezTo>
                  <a:pt x="6868" y="12130"/>
                  <a:pt x="6994" y="12067"/>
                  <a:pt x="7026" y="12004"/>
                </a:cubicBezTo>
                <a:lnTo>
                  <a:pt x="9137" y="9862"/>
                </a:lnTo>
                <a:cubicBezTo>
                  <a:pt x="9231" y="9830"/>
                  <a:pt x="9263" y="9736"/>
                  <a:pt x="9263" y="9641"/>
                </a:cubicBezTo>
                <a:lnTo>
                  <a:pt x="9263" y="2458"/>
                </a:lnTo>
                <a:cubicBezTo>
                  <a:pt x="9263" y="2395"/>
                  <a:pt x="9231" y="2269"/>
                  <a:pt x="9137" y="2238"/>
                </a:cubicBezTo>
                <a:lnTo>
                  <a:pt x="7026" y="95"/>
                </a:lnTo>
                <a:cubicBezTo>
                  <a:pt x="6931" y="32"/>
                  <a:pt x="6868" y="1"/>
                  <a:pt x="6774" y="1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81" name="Google Shape;7781;p52"/>
          <p:cNvSpPr/>
          <p:nvPr/>
        </p:nvSpPr>
        <p:spPr>
          <a:xfrm>
            <a:off x="1451210" y="1676467"/>
            <a:ext cx="338334" cy="340091"/>
          </a:xfrm>
          <a:custGeom>
            <a:avLst/>
            <a:gdLst/>
            <a:ahLst/>
            <a:cxnLst/>
            <a:rect l="l" t="t" r="r" b="b"/>
            <a:pathLst>
              <a:path w="12131" h="12194" extrusionOk="0">
                <a:moveTo>
                  <a:pt x="4632" y="725"/>
                </a:moveTo>
                <a:cubicBezTo>
                  <a:pt x="5609" y="725"/>
                  <a:pt x="6396" y="1513"/>
                  <a:pt x="6396" y="2490"/>
                </a:cubicBezTo>
                <a:cubicBezTo>
                  <a:pt x="6365" y="2679"/>
                  <a:pt x="6522" y="2836"/>
                  <a:pt x="6680" y="2899"/>
                </a:cubicBezTo>
                <a:cubicBezTo>
                  <a:pt x="7341" y="2994"/>
                  <a:pt x="7814" y="3592"/>
                  <a:pt x="7814" y="4317"/>
                </a:cubicBezTo>
                <a:cubicBezTo>
                  <a:pt x="7814" y="4695"/>
                  <a:pt x="7656" y="5042"/>
                  <a:pt x="7404" y="5325"/>
                </a:cubicBezTo>
                <a:cubicBezTo>
                  <a:pt x="7184" y="5483"/>
                  <a:pt x="7278" y="5798"/>
                  <a:pt x="7530" y="5924"/>
                </a:cubicBezTo>
                <a:cubicBezTo>
                  <a:pt x="8129" y="6207"/>
                  <a:pt x="8539" y="6869"/>
                  <a:pt x="8539" y="7530"/>
                </a:cubicBezTo>
                <a:cubicBezTo>
                  <a:pt x="8539" y="8507"/>
                  <a:pt x="7751" y="9295"/>
                  <a:pt x="6774" y="9295"/>
                </a:cubicBezTo>
                <a:lnTo>
                  <a:pt x="4979" y="9295"/>
                </a:lnTo>
                <a:lnTo>
                  <a:pt x="4979" y="6932"/>
                </a:lnTo>
                <a:lnTo>
                  <a:pt x="6333" y="5609"/>
                </a:lnTo>
                <a:cubicBezTo>
                  <a:pt x="6491" y="5451"/>
                  <a:pt x="6491" y="5231"/>
                  <a:pt x="6333" y="5073"/>
                </a:cubicBezTo>
                <a:cubicBezTo>
                  <a:pt x="6254" y="4994"/>
                  <a:pt x="6168" y="4955"/>
                  <a:pt x="6081" y="4955"/>
                </a:cubicBezTo>
                <a:cubicBezTo>
                  <a:pt x="5995" y="4955"/>
                  <a:pt x="5908" y="4994"/>
                  <a:pt x="5829" y="5073"/>
                </a:cubicBezTo>
                <a:lnTo>
                  <a:pt x="4979" y="5924"/>
                </a:lnTo>
                <a:lnTo>
                  <a:pt x="4979" y="2490"/>
                </a:lnTo>
                <a:cubicBezTo>
                  <a:pt x="4979" y="2301"/>
                  <a:pt x="4821" y="2143"/>
                  <a:pt x="4632" y="2143"/>
                </a:cubicBezTo>
                <a:cubicBezTo>
                  <a:pt x="4443" y="2143"/>
                  <a:pt x="4285" y="2301"/>
                  <a:pt x="4285" y="2490"/>
                </a:cubicBezTo>
                <a:lnTo>
                  <a:pt x="4285" y="4506"/>
                </a:lnTo>
                <a:lnTo>
                  <a:pt x="3466" y="3655"/>
                </a:lnTo>
                <a:cubicBezTo>
                  <a:pt x="3388" y="3577"/>
                  <a:pt x="3293" y="3537"/>
                  <a:pt x="3198" y="3537"/>
                </a:cubicBezTo>
                <a:cubicBezTo>
                  <a:pt x="3104" y="3537"/>
                  <a:pt x="3009" y="3577"/>
                  <a:pt x="2931" y="3655"/>
                </a:cubicBezTo>
                <a:cubicBezTo>
                  <a:pt x="2773" y="3844"/>
                  <a:pt x="2773" y="4033"/>
                  <a:pt x="2931" y="4191"/>
                </a:cubicBezTo>
                <a:lnTo>
                  <a:pt x="4285" y="5514"/>
                </a:lnTo>
                <a:lnTo>
                  <a:pt x="4285" y="7373"/>
                </a:lnTo>
                <a:lnTo>
                  <a:pt x="3466" y="6554"/>
                </a:lnTo>
                <a:cubicBezTo>
                  <a:pt x="3388" y="6475"/>
                  <a:pt x="3293" y="6436"/>
                  <a:pt x="3198" y="6436"/>
                </a:cubicBezTo>
                <a:cubicBezTo>
                  <a:pt x="3104" y="6436"/>
                  <a:pt x="3009" y="6475"/>
                  <a:pt x="2931" y="6554"/>
                </a:cubicBezTo>
                <a:cubicBezTo>
                  <a:pt x="2773" y="6711"/>
                  <a:pt x="2773" y="6900"/>
                  <a:pt x="2931" y="7058"/>
                </a:cubicBezTo>
                <a:lnTo>
                  <a:pt x="4285" y="8413"/>
                </a:lnTo>
                <a:lnTo>
                  <a:pt x="4285" y="9295"/>
                </a:lnTo>
                <a:lnTo>
                  <a:pt x="2521" y="9295"/>
                </a:lnTo>
                <a:cubicBezTo>
                  <a:pt x="1513" y="9295"/>
                  <a:pt x="694" y="8507"/>
                  <a:pt x="694" y="7530"/>
                </a:cubicBezTo>
                <a:cubicBezTo>
                  <a:pt x="694" y="6837"/>
                  <a:pt x="1103" y="6207"/>
                  <a:pt x="1734" y="5924"/>
                </a:cubicBezTo>
                <a:cubicBezTo>
                  <a:pt x="1954" y="5798"/>
                  <a:pt x="1986" y="5514"/>
                  <a:pt x="1828" y="5325"/>
                </a:cubicBezTo>
                <a:cubicBezTo>
                  <a:pt x="1576" y="5042"/>
                  <a:pt x="1418" y="4695"/>
                  <a:pt x="1418" y="4317"/>
                </a:cubicBezTo>
                <a:cubicBezTo>
                  <a:pt x="1418" y="3624"/>
                  <a:pt x="1891" y="3057"/>
                  <a:pt x="2584" y="2899"/>
                </a:cubicBezTo>
                <a:cubicBezTo>
                  <a:pt x="2742" y="2836"/>
                  <a:pt x="2899" y="2679"/>
                  <a:pt x="2868" y="2490"/>
                </a:cubicBezTo>
                <a:cubicBezTo>
                  <a:pt x="2868" y="1513"/>
                  <a:pt x="3655" y="725"/>
                  <a:pt x="4632" y="725"/>
                </a:cubicBezTo>
                <a:close/>
                <a:moveTo>
                  <a:pt x="7467" y="725"/>
                </a:moveTo>
                <a:cubicBezTo>
                  <a:pt x="8444" y="725"/>
                  <a:pt x="9295" y="1513"/>
                  <a:pt x="9232" y="2584"/>
                </a:cubicBezTo>
                <a:cubicBezTo>
                  <a:pt x="9232" y="2742"/>
                  <a:pt x="9358" y="2899"/>
                  <a:pt x="9515" y="2931"/>
                </a:cubicBezTo>
                <a:cubicBezTo>
                  <a:pt x="10177" y="3057"/>
                  <a:pt x="10712" y="3624"/>
                  <a:pt x="10712" y="4348"/>
                </a:cubicBezTo>
                <a:cubicBezTo>
                  <a:pt x="10712" y="4726"/>
                  <a:pt x="10555" y="5105"/>
                  <a:pt x="10271" y="5357"/>
                </a:cubicBezTo>
                <a:cubicBezTo>
                  <a:pt x="10082" y="5514"/>
                  <a:pt x="10145" y="5829"/>
                  <a:pt x="10397" y="5955"/>
                </a:cubicBezTo>
                <a:cubicBezTo>
                  <a:pt x="11027" y="6239"/>
                  <a:pt x="11406" y="6900"/>
                  <a:pt x="11406" y="7562"/>
                </a:cubicBezTo>
                <a:cubicBezTo>
                  <a:pt x="11406" y="8570"/>
                  <a:pt x="10586" y="9358"/>
                  <a:pt x="9610" y="9358"/>
                </a:cubicBezTo>
                <a:lnTo>
                  <a:pt x="8507" y="9358"/>
                </a:lnTo>
                <a:cubicBezTo>
                  <a:pt x="8980" y="8885"/>
                  <a:pt x="9232" y="8224"/>
                  <a:pt x="9232" y="7562"/>
                </a:cubicBezTo>
                <a:cubicBezTo>
                  <a:pt x="9232" y="6743"/>
                  <a:pt x="8854" y="5987"/>
                  <a:pt x="8192" y="5514"/>
                </a:cubicBezTo>
                <a:cubicBezTo>
                  <a:pt x="8413" y="5168"/>
                  <a:pt x="8539" y="4789"/>
                  <a:pt x="8539" y="4348"/>
                </a:cubicBezTo>
                <a:cubicBezTo>
                  <a:pt x="8539" y="3435"/>
                  <a:pt x="7940" y="2616"/>
                  <a:pt x="7089" y="2332"/>
                </a:cubicBezTo>
                <a:cubicBezTo>
                  <a:pt x="7058" y="1828"/>
                  <a:pt x="6837" y="1387"/>
                  <a:pt x="6554" y="1009"/>
                </a:cubicBezTo>
                <a:cubicBezTo>
                  <a:pt x="6837" y="788"/>
                  <a:pt x="7152" y="725"/>
                  <a:pt x="7467" y="725"/>
                </a:cubicBezTo>
                <a:close/>
                <a:moveTo>
                  <a:pt x="7121" y="10019"/>
                </a:moveTo>
                <a:lnTo>
                  <a:pt x="7121" y="11469"/>
                </a:lnTo>
                <a:lnTo>
                  <a:pt x="4979" y="11469"/>
                </a:lnTo>
                <a:lnTo>
                  <a:pt x="4979" y="10019"/>
                </a:lnTo>
                <a:close/>
                <a:moveTo>
                  <a:pt x="4632" y="1"/>
                </a:moveTo>
                <a:cubicBezTo>
                  <a:pt x="3340" y="1"/>
                  <a:pt x="2269" y="1009"/>
                  <a:pt x="2175" y="2301"/>
                </a:cubicBezTo>
                <a:cubicBezTo>
                  <a:pt x="1292" y="2616"/>
                  <a:pt x="694" y="3403"/>
                  <a:pt x="694" y="4317"/>
                </a:cubicBezTo>
                <a:cubicBezTo>
                  <a:pt x="694" y="4726"/>
                  <a:pt x="820" y="5136"/>
                  <a:pt x="1072" y="5483"/>
                </a:cubicBezTo>
                <a:cubicBezTo>
                  <a:pt x="379" y="5955"/>
                  <a:pt x="1" y="6711"/>
                  <a:pt x="1" y="7530"/>
                </a:cubicBezTo>
                <a:cubicBezTo>
                  <a:pt x="1" y="8917"/>
                  <a:pt x="1135" y="10019"/>
                  <a:pt x="2521" y="10019"/>
                </a:cubicBezTo>
                <a:lnTo>
                  <a:pt x="4285" y="10019"/>
                </a:lnTo>
                <a:lnTo>
                  <a:pt x="4285" y="11469"/>
                </a:lnTo>
                <a:lnTo>
                  <a:pt x="2521" y="11469"/>
                </a:lnTo>
                <a:cubicBezTo>
                  <a:pt x="2332" y="11469"/>
                  <a:pt x="2175" y="11626"/>
                  <a:pt x="2175" y="11815"/>
                </a:cubicBezTo>
                <a:cubicBezTo>
                  <a:pt x="2175" y="12036"/>
                  <a:pt x="2332" y="12193"/>
                  <a:pt x="2521" y="12193"/>
                </a:cubicBezTo>
                <a:lnTo>
                  <a:pt x="9641" y="12193"/>
                </a:lnTo>
                <a:cubicBezTo>
                  <a:pt x="9830" y="12193"/>
                  <a:pt x="9988" y="12036"/>
                  <a:pt x="9988" y="11815"/>
                </a:cubicBezTo>
                <a:cubicBezTo>
                  <a:pt x="9988" y="11626"/>
                  <a:pt x="9830" y="11469"/>
                  <a:pt x="9641" y="11469"/>
                </a:cubicBezTo>
                <a:lnTo>
                  <a:pt x="7877" y="11469"/>
                </a:lnTo>
                <a:lnTo>
                  <a:pt x="7877" y="10019"/>
                </a:lnTo>
                <a:lnTo>
                  <a:pt x="9610" y="10019"/>
                </a:lnTo>
                <a:cubicBezTo>
                  <a:pt x="10964" y="10019"/>
                  <a:pt x="12130" y="8917"/>
                  <a:pt x="12130" y="7530"/>
                </a:cubicBezTo>
                <a:cubicBezTo>
                  <a:pt x="12130" y="6711"/>
                  <a:pt x="11721" y="5955"/>
                  <a:pt x="11059" y="5483"/>
                </a:cubicBezTo>
                <a:cubicBezTo>
                  <a:pt x="11280" y="5136"/>
                  <a:pt x="11406" y="4726"/>
                  <a:pt x="11406" y="4317"/>
                </a:cubicBezTo>
                <a:cubicBezTo>
                  <a:pt x="11406" y="3403"/>
                  <a:pt x="10838" y="2584"/>
                  <a:pt x="9956" y="2301"/>
                </a:cubicBezTo>
                <a:cubicBezTo>
                  <a:pt x="9830" y="1040"/>
                  <a:pt x="8791" y="1"/>
                  <a:pt x="7467" y="1"/>
                </a:cubicBezTo>
                <a:cubicBezTo>
                  <a:pt x="6963" y="1"/>
                  <a:pt x="6459" y="158"/>
                  <a:pt x="6050" y="442"/>
                </a:cubicBezTo>
                <a:cubicBezTo>
                  <a:pt x="5672" y="158"/>
                  <a:pt x="5168" y="1"/>
                  <a:pt x="4632" y="1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82" name="Google Shape;7782;p52"/>
          <p:cNvSpPr/>
          <p:nvPr/>
        </p:nvSpPr>
        <p:spPr>
          <a:xfrm>
            <a:off x="1451210" y="2097148"/>
            <a:ext cx="338334" cy="339868"/>
          </a:xfrm>
          <a:custGeom>
            <a:avLst/>
            <a:gdLst/>
            <a:ahLst/>
            <a:cxnLst/>
            <a:rect l="l" t="t" r="r" b="b"/>
            <a:pathLst>
              <a:path w="12131" h="12186" extrusionOk="0">
                <a:moveTo>
                  <a:pt x="6050" y="1442"/>
                </a:moveTo>
                <a:cubicBezTo>
                  <a:pt x="6396" y="1442"/>
                  <a:pt x="6774" y="1757"/>
                  <a:pt x="6774" y="2167"/>
                </a:cubicBezTo>
                <a:cubicBezTo>
                  <a:pt x="6774" y="2576"/>
                  <a:pt x="6459" y="2891"/>
                  <a:pt x="6050" y="2891"/>
                </a:cubicBezTo>
                <a:cubicBezTo>
                  <a:pt x="5672" y="2891"/>
                  <a:pt x="5357" y="2576"/>
                  <a:pt x="5357" y="2167"/>
                </a:cubicBezTo>
                <a:cubicBezTo>
                  <a:pt x="5357" y="1789"/>
                  <a:pt x="5672" y="1442"/>
                  <a:pt x="6050" y="1442"/>
                </a:cubicBezTo>
                <a:close/>
                <a:moveTo>
                  <a:pt x="6018" y="3585"/>
                </a:moveTo>
                <a:cubicBezTo>
                  <a:pt x="6207" y="3585"/>
                  <a:pt x="6365" y="3742"/>
                  <a:pt x="6365" y="3963"/>
                </a:cubicBezTo>
                <a:lnTo>
                  <a:pt x="6365" y="4309"/>
                </a:lnTo>
                <a:cubicBezTo>
                  <a:pt x="6239" y="4467"/>
                  <a:pt x="6176" y="4593"/>
                  <a:pt x="6018" y="4782"/>
                </a:cubicBezTo>
                <a:cubicBezTo>
                  <a:pt x="5861" y="4593"/>
                  <a:pt x="5766" y="4467"/>
                  <a:pt x="5672" y="4309"/>
                </a:cubicBezTo>
                <a:lnTo>
                  <a:pt x="5672" y="3963"/>
                </a:lnTo>
                <a:cubicBezTo>
                  <a:pt x="5672" y="3742"/>
                  <a:pt x="5829" y="3585"/>
                  <a:pt x="6018" y="3585"/>
                </a:cubicBezTo>
                <a:close/>
                <a:moveTo>
                  <a:pt x="1009" y="2891"/>
                </a:moveTo>
                <a:cubicBezTo>
                  <a:pt x="2710" y="2891"/>
                  <a:pt x="4317" y="3679"/>
                  <a:pt x="5325" y="5002"/>
                </a:cubicBezTo>
                <a:lnTo>
                  <a:pt x="1544" y="5002"/>
                </a:lnTo>
                <a:cubicBezTo>
                  <a:pt x="1040" y="5002"/>
                  <a:pt x="662" y="4624"/>
                  <a:pt x="662" y="4152"/>
                </a:cubicBezTo>
                <a:lnTo>
                  <a:pt x="662" y="3238"/>
                </a:lnTo>
                <a:cubicBezTo>
                  <a:pt x="662" y="3049"/>
                  <a:pt x="820" y="2891"/>
                  <a:pt x="1009" y="2891"/>
                </a:cubicBezTo>
                <a:close/>
                <a:moveTo>
                  <a:pt x="11059" y="2891"/>
                </a:moveTo>
                <a:cubicBezTo>
                  <a:pt x="11248" y="2891"/>
                  <a:pt x="11406" y="3049"/>
                  <a:pt x="11406" y="3238"/>
                </a:cubicBezTo>
                <a:lnTo>
                  <a:pt x="11406" y="4152"/>
                </a:lnTo>
                <a:cubicBezTo>
                  <a:pt x="11406" y="4624"/>
                  <a:pt x="11027" y="5002"/>
                  <a:pt x="10555" y="5002"/>
                </a:cubicBezTo>
                <a:lnTo>
                  <a:pt x="6774" y="5002"/>
                </a:lnTo>
                <a:cubicBezTo>
                  <a:pt x="7782" y="3679"/>
                  <a:pt x="9358" y="2891"/>
                  <a:pt x="11059" y="2891"/>
                </a:cubicBezTo>
                <a:close/>
                <a:moveTo>
                  <a:pt x="6018" y="5884"/>
                </a:moveTo>
                <a:lnTo>
                  <a:pt x="6365" y="6231"/>
                </a:lnTo>
                <a:lnTo>
                  <a:pt x="6365" y="6798"/>
                </a:lnTo>
                <a:cubicBezTo>
                  <a:pt x="6365" y="6987"/>
                  <a:pt x="6207" y="7145"/>
                  <a:pt x="6018" y="7145"/>
                </a:cubicBezTo>
                <a:cubicBezTo>
                  <a:pt x="5829" y="7145"/>
                  <a:pt x="5672" y="6987"/>
                  <a:pt x="5672" y="6798"/>
                </a:cubicBezTo>
                <a:lnTo>
                  <a:pt x="5672" y="6231"/>
                </a:lnTo>
                <a:lnTo>
                  <a:pt x="6018" y="5884"/>
                </a:lnTo>
                <a:close/>
                <a:moveTo>
                  <a:pt x="9893" y="5727"/>
                </a:moveTo>
                <a:cubicBezTo>
                  <a:pt x="10334" y="5727"/>
                  <a:pt x="10744" y="6105"/>
                  <a:pt x="10744" y="6578"/>
                </a:cubicBezTo>
                <a:lnTo>
                  <a:pt x="10744" y="6798"/>
                </a:lnTo>
                <a:lnTo>
                  <a:pt x="10712" y="6798"/>
                </a:lnTo>
                <a:cubicBezTo>
                  <a:pt x="10712" y="6987"/>
                  <a:pt x="10555" y="7145"/>
                  <a:pt x="10334" y="7145"/>
                </a:cubicBezTo>
                <a:cubicBezTo>
                  <a:pt x="9043" y="7145"/>
                  <a:pt x="7814" y="6641"/>
                  <a:pt x="6932" y="5727"/>
                </a:cubicBezTo>
                <a:close/>
                <a:moveTo>
                  <a:pt x="5136" y="5758"/>
                </a:moveTo>
                <a:cubicBezTo>
                  <a:pt x="4254" y="6672"/>
                  <a:pt x="3025" y="7176"/>
                  <a:pt x="1734" y="7176"/>
                </a:cubicBezTo>
                <a:cubicBezTo>
                  <a:pt x="1513" y="7145"/>
                  <a:pt x="1355" y="6987"/>
                  <a:pt x="1355" y="6798"/>
                </a:cubicBezTo>
                <a:lnTo>
                  <a:pt x="1355" y="6578"/>
                </a:lnTo>
                <a:cubicBezTo>
                  <a:pt x="1355" y="6357"/>
                  <a:pt x="1450" y="6168"/>
                  <a:pt x="1607" y="6010"/>
                </a:cubicBezTo>
                <a:cubicBezTo>
                  <a:pt x="1765" y="5853"/>
                  <a:pt x="1986" y="5758"/>
                  <a:pt x="2206" y="5758"/>
                </a:cubicBezTo>
                <a:close/>
                <a:moveTo>
                  <a:pt x="4616" y="1"/>
                </a:moveTo>
                <a:cubicBezTo>
                  <a:pt x="4522" y="1"/>
                  <a:pt x="4427" y="40"/>
                  <a:pt x="4348" y="119"/>
                </a:cubicBezTo>
                <a:cubicBezTo>
                  <a:pt x="4191" y="277"/>
                  <a:pt x="4191" y="466"/>
                  <a:pt x="4348" y="655"/>
                </a:cubicBezTo>
                <a:lnTo>
                  <a:pt x="4947" y="1222"/>
                </a:lnTo>
                <a:cubicBezTo>
                  <a:pt x="4726" y="1505"/>
                  <a:pt x="4600" y="1820"/>
                  <a:pt x="4600" y="2167"/>
                </a:cubicBezTo>
                <a:cubicBezTo>
                  <a:pt x="4600" y="2639"/>
                  <a:pt x="4821" y="3049"/>
                  <a:pt x="5199" y="3333"/>
                </a:cubicBezTo>
                <a:cubicBezTo>
                  <a:pt x="5105" y="3427"/>
                  <a:pt x="5073" y="3522"/>
                  <a:pt x="5042" y="3679"/>
                </a:cubicBezTo>
                <a:cubicBezTo>
                  <a:pt x="3939" y="2734"/>
                  <a:pt x="2521" y="2167"/>
                  <a:pt x="1040" y="2167"/>
                </a:cubicBezTo>
                <a:cubicBezTo>
                  <a:pt x="473" y="2167"/>
                  <a:pt x="1" y="2639"/>
                  <a:pt x="1" y="3238"/>
                </a:cubicBezTo>
                <a:lnTo>
                  <a:pt x="1" y="4152"/>
                </a:lnTo>
                <a:cubicBezTo>
                  <a:pt x="1" y="4845"/>
                  <a:pt x="410" y="5412"/>
                  <a:pt x="1009" y="5632"/>
                </a:cubicBezTo>
                <a:cubicBezTo>
                  <a:pt x="820" y="5916"/>
                  <a:pt x="694" y="6231"/>
                  <a:pt x="694" y="6578"/>
                </a:cubicBezTo>
                <a:lnTo>
                  <a:pt x="694" y="6798"/>
                </a:lnTo>
                <a:cubicBezTo>
                  <a:pt x="694" y="7365"/>
                  <a:pt x="1166" y="7838"/>
                  <a:pt x="1765" y="7838"/>
                </a:cubicBezTo>
                <a:cubicBezTo>
                  <a:pt x="2931" y="7838"/>
                  <a:pt x="4033" y="7491"/>
                  <a:pt x="4979" y="6830"/>
                </a:cubicBezTo>
                <a:cubicBezTo>
                  <a:pt x="4979" y="7271"/>
                  <a:pt x="5294" y="7649"/>
                  <a:pt x="5703" y="7806"/>
                </a:cubicBezTo>
                <a:lnTo>
                  <a:pt x="5703" y="11839"/>
                </a:lnTo>
                <a:cubicBezTo>
                  <a:pt x="5703" y="12028"/>
                  <a:pt x="5861" y="12185"/>
                  <a:pt x="6050" y="12185"/>
                </a:cubicBezTo>
                <a:cubicBezTo>
                  <a:pt x="6239" y="12185"/>
                  <a:pt x="6396" y="12028"/>
                  <a:pt x="6396" y="11839"/>
                </a:cubicBezTo>
                <a:lnTo>
                  <a:pt x="6396" y="7806"/>
                </a:lnTo>
                <a:cubicBezTo>
                  <a:pt x="6806" y="7649"/>
                  <a:pt x="7121" y="7302"/>
                  <a:pt x="7121" y="6830"/>
                </a:cubicBezTo>
                <a:cubicBezTo>
                  <a:pt x="8066" y="7491"/>
                  <a:pt x="9200" y="7838"/>
                  <a:pt x="10334" y="7838"/>
                </a:cubicBezTo>
                <a:cubicBezTo>
                  <a:pt x="10933" y="7838"/>
                  <a:pt x="11406" y="7365"/>
                  <a:pt x="11406" y="6798"/>
                </a:cubicBezTo>
                <a:lnTo>
                  <a:pt x="11406" y="6578"/>
                </a:lnTo>
                <a:cubicBezTo>
                  <a:pt x="11406" y="6231"/>
                  <a:pt x="11280" y="5916"/>
                  <a:pt x="11090" y="5632"/>
                </a:cubicBezTo>
                <a:cubicBezTo>
                  <a:pt x="11689" y="5443"/>
                  <a:pt x="12130" y="4845"/>
                  <a:pt x="12130" y="4152"/>
                </a:cubicBezTo>
                <a:lnTo>
                  <a:pt x="12130" y="3238"/>
                </a:lnTo>
                <a:cubicBezTo>
                  <a:pt x="12130" y="2639"/>
                  <a:pt x="11658" y="2167"/>
                  <a:pt x="11059" y="2167"/>
                </a:cubicBezTo>
                <a:cubicBezTo>
                  <a:pt x="9610" y="2167"/>
                  <a:pt x="8129" y="2734"/>
                  <a:pt x="7089" y="3679"/>
                </a:cubicBezTo>
                <a:cubicBezTo>
                  <a:pt x="7058" y="3553"/>
                  <a:pt x="6995" y="3427"/>
                  <a:pt x="6932" y="3333"/>
                </a:cubicBezTo>
                <a:cubicBezTo>
                  <a:pt x="7278" y="3049"/>
                  <a:pt x="7530" y="2639"/>
                  <a:pt x="7530" y="2167"/>
                </a:cubicBezTo>
                <a:cubicBezTo>
                  <a:pt x="7530" y="1820"/>
                  <a:pt x="7404" y="1505"/>
                  <a:pt x="7152" y="1222"/>
                </a:cubicBezTo>
                <a:lnTo>
                  <a:pt x="7751" y="655"/>
                </a:lnTo>
                <a:cubicBezTo>
                  <a:pt x="7908" y="466"/>
                  <a:pt x="7908" y="277"/>
                  <a:pt x="7751" y="119"/>
                </a:cubicBezTo>
                <a:cubicBezTo>
                  <a:pt x="7672" y="40"/>
                  <a:pt x="7586" y="1"/>
                  <a:pt x="7499" y="1"/>
                </a:cubicBezTo>
                <a:cubicBezTo>
                  <a:pt x="7412" y="1"/>
                  <a:pt x="7326" y="40"/>
                  <a:pt x="7247" y="119"/>
                </a:cubicBezTo>
                <a:lnTo>
                  <a:pt x="6522" y="844"/>
                </a:lnTo>
                <a:cubicBezTo>
                  <a:pt x="6365" y="812"/>
                  <a:pt x="6207" y="749"/>
                  <a:pt x="6050" y="749"/>
                </a:cubicBezTo>
                <a:cubicBezTo>
                  <a:pt x="5892" y="749"/>
                  <a:pt x="5735" y="812"/>
                  <a:pt x="5577" y="844"/>
                </a:cubicBezTo>
                <a:lnTo>
                  <a:pt x="4884" y="119"/>
                </a:lnTo>
                <a:cubicBezTo>
                  <a:pt x="4805" y="40"/>
                  <a:pt x="4711" y="1"/>
                  <a:pt x="4616" y="1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783" name="Google Shape;7783;p52"/>
          <p:cNvGrpSpPr/>
          <p:nvPr/>
        </p:nvGrpSpPr>
        <p:grpSpPr>
          <a:xfrm>
            <a:off x="1471646" y="2510683"/>
            <a:ext cx="298730" cy="340063"/>
            <a:chOff x="-20904875" y="2788575"/>
            <a:chExt cx="267775" cy="304825"/>
          </a:xfrm>
          <a:solidFill>
            <a:srgbClr val="171536"/>
          </a:solidFill>
        </p:grpSpPr>
        <p:sp>
          <p:nvSpPr>
            <p:cNvPr id="7784" name="Google Shape;7784;p52"/>
            <p:cNvSpPr/>
            <p:nvPr/>
          </p:nvSpPr>
          <p:spPr>
            <a:xfrm>
              <a:off x="-20904875" y="2788575"/>
              <a:ext cx="267775" cy="304825"/>
            </a:xfrm>
            <a:custGeom>
              <a:avLst/>
              <a:gdLst/>
              <a:ahLst/>
              <a:cxnLst/>
              <a:rect l="l" t="t" r="r" b="b"/>
              <a:pathLst>
                <a:path w="10711" h="12193" extrusionOk="0">
                  <a:moveTo>
                    <a:pt x="5294" y="725"/>
                  </a:moveTo>
                  <a:cubicBezTo>
                    <a:pt x="5483" y="725"/>
                    <a:pt x="5640" y="882"/>
                    <a:pt x="5640" y="1103"/>
                  </a:cubicBezTo>
                  <a:lnTo>
                    <a:pt x="5640" y="1166"/>
                  </a:lnTo>
                  <a:cubicBezTo>
                    <a:pt x="5640" y="1373"/>
                    <a:pt x="5803" y="1512"/>
                    <a:pt x="5977" y="1512"/>
                  </a:cubicBezTo>
                  <a:cubicBezTo>
                    <a:pt x="6068" y="1512"/>
                    <a:pt x="6163" y="1473"/>
                    <a:pt x="6239" y="1387"/>
                  </a:cubicBezTo>
                  <a:lnTo>
                    <a:pt x="6270" y="1355"/>
                  </a:lnTo>
                  <a:cubicBezTo>
                    <a:pt x="6341" y="1284"/>
                    <a:pt x="6429" y="1252"/>
                    <a:pt x="6514" y="1252"/>
                  </a:cubicBezTo>
                  <a:cubicBezTo>
                    <a:pt x="6695" y="1252"/>
                    <a:pt x="6869" y="1393"/>
                    <a:pt x="6869" y="1607"/>
                  </a:cubicBezTo>
                  <a:cubicBezTo>
                    <a:pt x="6869" y="1765"/>
                    <a:pt x="6774" y="1828"/>
                    <a:pt x="6711" y="1922"/>
                  </a:cubicBezTo>
                  <a:cubicBezTo>
                    <a:pt x="6459" y="2143"/>
                    <a:pt x="6617" y="2489"/>
                    <a:pt x="6932" y="2489"/>
                  </a:cubicBezTo>
                  <a:lnTo>
                    <a:pt x="7026" y="2489"/>
                  </a:lnTo>
                  <a:cubicBezTo>
                    <a:pt x="7215" y="2489"/>
                    <a:pt x="7373" y="2678"/>
                    <a:pt x="7373" y="2867"/>
                  </a:cubicBezTo>
                  <a:cubicBezTo>
                    <a:pt x="7373" y="3056"/>
                    <a:pt x="7215" y="3214"/>
                    <a:pt x="7026" y="3214"/>
                  </a:cubicBezTo>
                  <a:lnTo>
                    <a:pt x="6932" y="3214"/>
                  </a:lnTo>
                  <a:cubicBezTo>
                    <a:pt x="6774" y="3214"/>
                    <a:pt x="6648" y="3277"/>
                    <a:pt x="6617" y="3466"/>
                  </a:cubicBezTo>
                  <a:cubicBezTo>
                    <a:pt x="6585" y="3560"/>
                    <a:pt x="6585" y="3718"/>
                    <a:pt x="6711" y="3844"/>
                  </a:cubicBezTo>
                  <a:lnTo>
                    <a:pt x="6743" y="3875"/>
                  </a:lnTo>
                  <a:cubicBezTo>
                    <a:pt x="6806" y="3970"/>
                    <a:pt x="6869" y="4033"/>
                    <a:pt x="6869" y="4127"/>
                  </a:cubicBezTo>
                  <a:cubicBezTo>
                    <a:pt x="6869" y="4334"/>
                    <a:pt x="6693" y="4473"/>
                    <a:pt x="6518" y="4473"/>
                  </a:cubicBezTo>
                  <a:cubicBezTo>
                    <a:pt x="6427" y="4473"/>
                    <a:pt x="6335" y="4435"/>
                    <a:pt x="6270" y="4348"/>
                  </a:cubicBezTo>
                  <a:lnTo>
                    <a:pt x="6239" y="4316"/>
                  </a:lnTo>
                  <a:cubicBezTo>
                    <a:pt x="6156" y="4234"/>
                    <a:pt x="6063" y="4199"/>
                    <a:pt x="5976" y="4199"/>
                  </a:cubicBezTo>
                  <a:cubicBezTo>
                    <a:pt x="5797" y="4199"/>
                    <a:pt x="5640" y="4346"/>
                    <a:pt x="5640" y="4537"/>
                  </a:cubicBezTo>
                  <a:lnTo>
                    <a:pt x="5640" y="4632"/>
                  </a:lnTo>
                  <a:cubicBezTo>
                    <a:pt x="5640" y="4821"/>
                    <a:pt x="5483" y="4978"/>
                    <a:pt x="5294" y="4978"/>
                  </a:cubicBezTo>
                  <a:cubicBezTo>
                    <a:pt x="5073" y="4978"/>
                    <a:pt x="4916" y="4821"/>
                    <a:pt x="4916" y="4632"/>
                  </a:cubicBezTo>
                  <a:lnTo>
                    <a:pt x="4916" y="4537"/>
                  </a:lnTo>
                  <a:cubicBezTo>
                    <a:pt x="4958" y="4346"/>
                    <a:pt x="4801" y="4213"/>
                    <a:pt x="4626" y="4213"/>
                  </a:cubicBezTo>
                  <a:cubicBezTo>
                    <a:pt x="4541" y="4213"/>
                    <a:pt x="4452" y="4244"/>
                    <a:pt x="4380" y="4316"/>
                  </a:cubicBezTo>
                  <a:lnTo>
                    <a:pt x="4349" y="4348"/>
                  </a:lnTo>
                  <a:cubicBezTo>
                    <a:pt x="4270" y="4427"/>
                    <a:pt x="4175" y="4466"/>
                    <a:pt x="4081" y="4466"/>
                  </a:cubicBezTo>
                  <a:cubicBezTo>
                    <a:pt x="3986" y="4466"/>
                    <a:pt x="3892" y="4427"/>
                    <a:pt x="3813" y="4348"/>
                  </a:cubicBezTo>
                  <a:cubicBezTo>
                    <a:pt x="3655" y="4190"/>
                    <a:pt x="3655" y="4001"/>
                    <a:pt x="3813" y="3844"/>
                  </a:cubicBezTo>
                  <a:lnTo>
                    <a:pt x="3876" y="3812"/>
                  </a:lnTo>
                  <a:cubicBezTo>
                    <a:pt x="4096" y="3560"/>
                    <a:pt x="3939" y="3214"/>
                    <a:pt x="3624" y="3214"/>
                  </a:cubicBezTo>
                  <a:lnTo>
                    <a:pt x="3561" y="3214"/>
                  </a:lnTo>
                  <a:cubicBezTo>
                    <a:pt x="3340" y="3214"/>
                    <a:pt x="3183" y="3056"/>
                    <a:pt x="3183" y="2867"/>
                  </a:cubicBezTo>
                  <a:cubicBezTo>
                    <a:pt x="3183" y="2678"/>
                    <a:pt x="3340" y="2489"/>
                    <a:pt x="3561" y="2489"/>
                  </a:cubicBezTo>
                  <a:lnTo>
                    <a:pt x="3624" y="2489"/>
                  </a:lnTo>
                  <a:cubicBezTo>
                    <a:pt x="3939" y="2489"/>
                    <a:pt x="4096" y="2111"/>
                    <a:pt x="3876" y="1922"/>
                  </a:cubicBezTo>
                  <a:cubicBezTo>
                    <a:pt x="3813" y="1891"/>
                    <a:pt x="3718" y="1796"/>
                    <a:pt x="3718" y="1607"/>
                  </a:cubicBezTo>
                  <a:cubicBezTo>
                    <a:pt x="3718" y="1393"/>
                    <a:pt x="3892" y="1252"/>
                    <a:pt x="4063" y="1252"/>
                  </a:cubicBezTo>
                  <a:cubicBezTo>
                    <a:pt x="4144" y="1252"/>
                    <a:pt x="4225" y="1284"/>
                    <a:pt x="4286" y="1355"/>
                  </a:cubicBezTo>
                  <a:lnTo>
                    <a:pt x="4349" y="1387"/>
                  </a:lnTo>
                  <a:cubicBezTo>
                    <a:pt x="4424" y="1473"/>
                    <a:pt x="4515" y="1512"/>
                    <a:pt x="4602" y="1512"/>
                  </a:cubicBezTo>
                  <a:cubicBezTo>
                    <a:pt x="4767" y="1512"/>
                    <a:pt x="4916" y="1373"/>
                    <a:pt x="4916" y="1166"/>
                  </a:cubicBezTo>
                  <a:lnTo>
                    <a:pt x="4916" y="1103"/>
                  </a:lnTo>
                  <a:cubicBezTo>
                    <a:pt x="4916" y="882"/>
                    <a:pt x="5073" y="725"/>
                    <a:pt x="5294" y="725"/>
                  </a:cubicBezTo>
                  <a:close/>
                  <a:moveTo>
                    <a:pt x="757" y="5766"/>
                  </a:moveTo>
                  <a:lnTo>
                    <a:pt x="757" y="5766"/>
                  </a:lnTo>
                  <a:cubicBezTo>
                    <a:pt x="1482" y="5892"/>
                    <a:pt x="2647" y="6144"/>
                    <a:pt x="3120" y="6648"/>
                  </a:cubicBezTo>
                  <a:cubicBezTo>
                    <a:pt x="3624" y="7152"/>
                    <a:pt x="3624" y="7498"/>
                    <a:pt x="3340" y="7908"/>
                  </a:cubicBezTo>
                  <a:lnTo>
                    <a:pt x="2616" y="7152"/>
                  </a:lnTo>
                  <a:cubicBezTo>
                    <a:pt x="2537" y="7073"/>
                    <a:pt x="2442" y="7034"/>
                    <a:pt x="2348" y="7034"/>
                  </a:cubicBezTo>
                  <a:cubicBezTo>
                    <a:pt x="2253" y="7034"/>
                    <a:pt x="2159" y="7073"/>
                    <a:pt x="2080" y="7152"/>
                  </a:cubicBezTo>
                  <a:cubicBezTo>
                    <a:pt x="1923" y="7309"/>
                    <a:pt x="1923" y="7498"/>
                    <a:pt x="2080" y="7656"/>
                  </a:cubicBezTo>
                  <a:lnTo>
                    <a:pt x="2836" y="8412"/>
                  </a:lnTo>
                  <a:cubicBezTo>
                    <a:pt x="2695" y="8515"/>
                    <a:pt x="2554" y="8575"/>
                    <a:pt x="2401" y="8575"/>
                  </a:cubicBezTo>
                  <a:cubicBezTo>
                    <a:pt x="2176" y="8575"/>
                    <a:pt x="1925" y="8446"/>
                    <a:pt x="1608" y="8129"/>
                  </a:cubicBezTo>
                  <a:cubicBezTo>
                    <a:pt x="1135" y="7656"/>
                    <a:pt x="883" y="6490"/>
                    <a:pt x="757" y="5766"/>
                  </a:cubicBezTo>
                  <a:close/>
                  <a:moveTo>
                    <a:pt x="9893" y="6459"/>
                  </a:moveTo>
                  <a:cubicBezTo>
                    <a:pt x="9799" y="7183"/>
                    <a:pt x="9578" y="8381"/>
                    <a:pt x="9074" y="8853"/>
                  </a:cubicBezTo>
                  <a:cubicBezTo>
                    <a:pt x="8805" y="9123"/>
                    <a:pt x="8570" y="9287"/>
                    <a:pt x="8321" y="9287"/>
                  </a:cubicBezTo>
                  <a:cubicBezTo>
                    <a:pt x="8162" y="9287"/>
                    <a:pt x="7998" y="9221"/>
                    <a:pt x="7814" y="9074"/>
                  </a:cubicBezTo>
                  <a:lnTo>
                    <a:pt x="8570" y="8349"/>
                  </a:lnTo>
                  <a:cubicBezTo>
                    <a:pt x="8728" y="8192"/>
                    <a:pt x="8728" y="7971"/>
                    <a:pt x="8570" y="7814"/>
                  </a:cubicBezTo>
                  <a:cubicBezTo>
                    <a:pt x="8491" y="7735"/>
                    <a:pt x="8397" y="7695"/>
                    <a:pt x="8302" y="7695"/>
                  </a:cubicBezTo>
                  <a:cubicBezTo>
                    <a:pt x="8208" y="7695"/>
                    <a:pt x="8113" y="7735"/>
                    <a:pt x="8035" y="7814"/>
                  </a:cubicBezTo>
                  <a:lnTo>
                    <a:pt x="7278" y="8570"/>
                  </a:lnTo>
                  <a:cubicBezTo>
                    <a:pt x="7026" y="8192"/>
                    <a:pt x="7026" y="7814"/>
                    <a:pt x="7531" y="7309"/>
                  </a:cubicBezTo>
                  <a:cubicBezTo>
                    <a:pt x="8003" y="6837"/>
                    <a:pt x="9169" y="6553"/>
                    <a:pt x="9893" y="6459"/>
                  </a:cubicBezTo>
                  <a:close/>
                  <a:moveTo>
                    <a:pt x="5357" y="0"/>
                  </a:moveTo>
                  <a:cubicBezTo>
                    <a:pt x="4979" y="0"/>
                    <a:pt x="4601" y="221"/>
                    <a:pt x="4412" y="536"/>
                  </a:cubicBezTo>
                  <a:cubicBezTo>
                    <a:pt x="4313" y="500"/>
                    <a:pt x="4206" y="482"/>
                    <a:pt x="4097" y="482"/>
                  </a:cubicBezTo>
                  <a:cubicBezTo>
                    <a:pt x="3826" y="482"/>
                    <a:pt x="3543" y="594"/>
                    <a:pt x="3340" y="819"/>
                  </a:cubicBezTo>
                  <a:cubicBezTo>
                    <a:pt x="3088" y="1103"/>
                    <a:pt x="2962" y="1513"/>
                    <a:pt x="3088" y="1891"/>
                  </a:cubicBezTo>
                  <a:cubicBezTo>
                    <a:pt x="2710" y="2080"/>
                    <a:pt x="2521" y="2426"/>
                    <a:pt x="2521" y="2836"/>
                  </a:cubicBezTo>
                  <a:cubicBezTo>
                    <a:pt x="2521" y="3214"/>
                    <a:pt x="2773" y="3560"/>
                    <a:pt x="3088" y="3781"/>
                  </a:cubicBezTo>
                  <a:cubicBezTo>
                    <a:pt x="2962" y="4127"/>
                    <a:pt x="3057" y="4569"/>
                    <a:pt x="3340" y="4821"/>
                  </a:cubicBezTo>
                  <a:cubicBezTo>
                    <a:pt x="3549" y="5030"/>
                    <a:pt x="3844" y="5153"/>
                    <a:pt x="4123" y="5153"/>
                  </a:cubicBezTo>
                  <a:cubicBezTo>
                    <a:pt x="4223" y="5153"/>
                    <a:pt x="4320" y="5137"/>
                    <a:pt x="4412" y="5104"/>
                  </a:cubicBezTo>
                  <a:cubicBezTo>
                    <a:pt x="4538" y="5325"/>
                    <a:pt x="4758" y="5545"/>
                    <a:pt x="5010" y="5608"/>
                  </a:cubicBezTo>
                  <a:lnTo>
                    <a:pt x="5010" y="9483"/>
                  </a:lnTo>
                  <a:lnTo>
                    <a:pt x="3907" y="8381"/>
                  </a:lnTo>
                  <a:cubicBezTo>
                    <a:pt x="4538" y="7593"/>
                    <a:pt x="4380" y="6837"/>
                    <a:pt x="3655" y="6144"/>
                  </a:cubicBezTo>
                  <a:cubicBezTo>
                    <a:pt x="2773" y="5230"/>
                    <a:pt x="505" y="5041"/>
                    <a:pt x="410" y="5041"/>
                  </a:cubicBezTo>
                  <a:cubicBezTo>
                    <a:pt x="158" y="5041"/>
                    <a:pt x="1" y="5199"/>
                    <a:pt x="1" y="5419"/>
                  </a:cubicBezTo>
                  <a:cubicBezTo>
                    <a:pt x="1" y="5482"/>
                    <a:pt x="190" y="7751"/>
                    <a:pt x="1104" y="8696"/>
                  </a:cubicBezTo>
                  <a:cubicBezTo>
                    <a:pt x="1517" y="9091"/>
                    <a:pt x="1951" y="9312"/>
                    <a:pt x="2382" y="9312"/>
                  </a:cubicBezTo>
                  <a:cubicBezTo>
                    <a:pt x="2706" y="9312"/>
                    <a:pt x="3029" y="9187"/>
                    <a:pt x="3340" y="8916"/>
                  </a:cubicBezTo>
                  <a:lnTo>
                    <a:pt x="4979" y="10554"/>
                  </a:lnTo>
                  <a:lnTo>
                    <a:pt x="4979" y="11500"/>
                  </a:lnTo>
                  <a:lnTo>
                    <a:pt x="2490" y="11500"/>
                  </a:lnTo>
                  <a:cubicBezTo>
                    <a:pt x="2301" y="11500"/>
                    <a:pt x="2143" y="11657"/>
                    <a:pt x="2143" y="11846"/>
                  </a:cubicBezTo>
                  <a:cubicBezTo>
                    <a:pt x="2143" y="12035"/>
                    <a:pt x="2301" y="12193"/>
                    <a:pt x="2490" y="12193"/>
                  </a:cubicBezTo>
                  <a:lnTo>
                    <a:pt x="8192" y="12193"/>
                  </a:lnTo>
                  <a:cubicBezTo>
                    <a:pt x="8381" y="12193"/>
                    <a:pt x="8539" y="12035"/>
                    <a:pt x="8539" y="11846"/>
                  </a:cubicBezTo>
                  <a:cubicBezTo>
                    <a:pt x="8539" y="11657"/>
                    <a:pt x="8381" y="11500"/>
                    <a:pt x="8192" y="11500"/>
                  </a:cubicBezTo>
                  <a:lnTo>
                    <a:pt x="5703" y="11500"/>
                  </a:lnTo>
                  <a:lnTo>
                    <a:pt x="5703" y="11248"/>
                  </a:lnTo>
                  <a:lnTo>
                    <a:pt x="7342" y="9641"/>
                  </a:lnTo>
                  <a:cubicBezTo>
                    <a:pt x="7677" y="9909"/>
                    <a:pt x="8000" y="10034"/>
                    <a:pt x="8317" y="10034"/>
                  </a:cubicBezTo>
                  <a:cubicBezTo>
                    <a:pt x="8746" y="10034"/>
                    <a:pt x="9162" y="9805"/>
                    <a:pt x="9578" y="9389"/>
                  </a:cubicBezTo>
                  <a:cubicBezTo>
                    <a:pt x="10492" y="8507"/>
                    <a:pt x="10681" y="6238"/>
                    <a:pt x="10681" y="6144"/>
                  </a:cubicBezTo>
                  <a:cubicBezTo>
                    <a:pt x="10710" y="5910"/>
                    <a:pt x="10550" y="5731"/>
                    <a:pt x="10376" y="5731"/>
                  </a:cubicBezTo>
                  <a:cubicBezTo>
                    <a:pt x="10362" y="5731"/>
                    <a:pt x="10348" y="5732"/>
                    <a:pt x="10334" y="5734"/>
                  </a:cubicBezTo>
                  <a:cubicBezTo>
                    <a:pt x="10240" y="5734"/>
                    <a:pt x="8003" y="5923"/>
                    <a:pt x="7058" y="6837"/>
                  </a:cubicBezTo>
                  <a:cubicBezTo>
                    <a:pt x="6333" y="7561"/>
                    <a:pt x="6176" y="8286"/>
                    <a:pt x="6806" y="9074"/>
                  </a:cubicBezTo>
                  <a:lnTo>
                    <a:pt x="5703" y="10176"/>
                  </a:lnTo>
                  <a:lnTo>
                    <a:pt x="5703" y="5608"/>
                  </a:lnTo>
                  <a:cubicBezTo>
                    <a:pt x="5955" y="5545"/>
                    <a:pt x="6176" y="5356"/>
                    <a:pt x="6302" y="5104"/>
                  </a:cubicBezTo>
                  <a:cubicBezTo>
                    <a:pt x="6401" y="5140"/>
                    <a:pt x="6508" y="5158"/>
                    <a:pt x="6616" y="5158"/>
                  </a:cubicBezTo>
                  <a:cubicBezTo>
                    <a:pt x="6888" y="5158"/>
                    <a:pt x="7170" y="5046"/>
                    <a:pt x="7373" y="4821"/>
                  </a:cubicBezTo>
                  <a:cubicBezTo>
                    <a:pt x="7562" y="4632"/>
                    <a:pt x="7688" y="4348"/>
                    <a:pt x="7688" y="4096"/>
                  </a:cubicBezTo>
                  <a:cubicBezTo>
                    <a:pt x="7688" y="3970"/>
                    <a:pt x="7688" y="3875"/>
                    <a:pt x="7657" y="3781"/>
                  </a:cubicBezTo>
                  <a:cubicBezTo>
                    <a:pt x="8003" y="3560"/>
                    <a:pt x="8192" y="3214"/>
                    <a:pt x="8192" y="2836"/>
                  </a:cubicBezTo>
                  <a:cubicBezTo>
                    <a:pt x="8192" y="2426"/>
                    <a:pt x="7972" y="2080"/>
                    <a:pt x="7657" y="1891"/>
                  </a:cubicBezTo>
                  <a:cubicBezTo>
                    <a:pt x="7751" y="1513"/>
                    <a:pt x="7688" y="1103"/>
                    <a:pt x="7373" y="819"/>
                  </a:cubicBezTo>
                  <a:cubicBezTo>
                    <a:pt x="7164" y="610"/>
                    <a:pt x="6869" y="487"/>
                    <a:pt x="6590" y="487"/>
                  </a:cubicBezTo>
                  <a:cubicBezTo>
                    <a:pt x="6491" y="487"/>
                    <a:pt x="6393" y="503"/>
                    <a:pt x="6302" y="536"/>
                  </a:cubicBezTo>
                  <a:cubicBezTo>
                    <a:pt x="6113" y="189"/>
                    <a:pt x="5766" y="0"/>
                    <a:pt x="535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5" name="Google Shape;7785;p52"/>
            <p:cNvSpPr/>
            <p:nvPr/>
          </p:nvSpPr>
          <p:spPr>
            <a:xfrm>
              <a:off x="-20788300" y="2842125"/>
              <a:ext cx="35475" cy="35475"/>
            </a:xfrm>
            <a:custGeom>
              <a:avLst/>
              <a:gdLst/>
              <a:ahLst/>
              <a:cxnLst/>
              <a:rect l="l" t="t" r="r" b="b"/>
              <a:pathLst>
                <a:path w="1419" h="1419" extrusionOk="0">
                  <a:moveTo>
                    <a:pt x="694" y="1"/>
                  </a:moveTo>
                  <a:cubicBezTo>
                    <a:pt x="316" y="1"/>
                    <a:pt x="1" y="316"/>
                    <a:pt x="1" y="725"/>
                  </a:cubicBezTo>
                  <a:cubicBezTo>
                    <a:pt x="1" y="1103"/>
                    <a:pt x="316" y="1418"/>
                    <a:pt x="694" y="1418"/>
                  </a:cubicBezTo>
                  <a:cubicBezTo>
                    <a:pt x="1040" y="1418"/>
                    <a:pt x="1418" y="1103"/>
                    <a:pt x="1418" y="725"/>
                  </a:cubicBezTo>
                  <a:cubicBezTo>
                    <a:pt x="1418" y="316"/>
                    <a:pt x="1103" y="1"/>
                    <a:pt x="69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786" name="Google Shape;7786;p52"/>
          <p:cNvGrpSpPr/>
          <p:nvPr/>
        </p:nvGrpSpPr>
        <p:grpSpPr>
          <a:xfrm>
            <a:off x="3581724" y="2097812"/>
            <a:ext cx="258373" cy="338334"/>
            <a:chOff x="-19006700" y="2434925"/>
            <a:chExt cx="231600" cy="303275"/>
          </a:xfrm>
          <a:solidFill>
            <a:srgbClr val="171536"/>
          </a:solidFill>
        </p:grpSpPr>
        <p:sp>
          <p:nvSpPr>
            <p:cNvPr id="7787" name="Google Shape;7787;p52"/>
            <p:cNvSpPr/>
            <p:nvPr/>
          </p:nvSpPr>
          <p:spPr>
            <a:xfrm>
              <a:off x="-18906675" y="2552275"/>
              <a:ext cx="36275" cy="44150"/>
            </a:xfrm>
            <a:custGeom>
              <a:avLst/>
              <a:gdLst/>
              <a:ahLst/>
              <a:cxnLst/>
              <a:rect l="l" t="t" r="r" b="b"/>
              <a:pathLst>
                <a:path w="1451" h="1766" extrusionOk="0">
                  <a:moveTo>
                    <a:pt x="1000" y="0"/>
                  </a:moveTo>
                  <a:cubicBezTo>
                    <a:pt x="853" y="0"/>
                    <a:pt x="718" y="108"/>
                    <a:pt x="694" y="253"/>
                  </a:cubicBezTo>
                  <a:cubicBezTo>
                    <a:pt x="641" y="95"/>
                    <a:pt x="478" y="25"/>
                    <a:pt x="334" y="25"/>
                  </a:cubicBezTo>
                  <a:cubicBezTo>
                    <a:pt x="306" y="25"/>
                    <a:pt x="279" y="27"/>
                    <a:pt x="253" y="32"/>
                  </a:cubicBezTo>
                  <a:cubicBezTo>
                    <a:pt x="64" y="95"/>
                    <a:pt x="1" y="316"/>
                    <a:pt x="32" y="473"/>
                  </a:cubicBezTo>
                  <a:lnTo>
                    <a:pt x="284" y="1513"/>
                  </a:lnTo>
                  <a:cubicBezTo>
                    <a:pt x="347" y="1671"/>
                    <a:pt x="505" y="1765"/>
                    <a:pt x="663" y="1765"/>
                  </a:cubicBezTo>
                  <a:cubicBezTo>
                    <a:pt x="820" y="1765"/>
                    <a:pt x="946" y="1671"/>
                    <a:pt x="1009" y="1513"/>
                  </a:cubicBezTo>
                  <a:lnTo>
                    <a:pt x="1356" y="473"/>
                  </a:lnTo>
                  <a:cubicBezTo>
                    <a:pt x="1450" y="253"/>
                    <a:pt x="1324" y="64"/>
                    <a:pt x="1135" y="32"/>
                  </a:cubicBezTo>
                  <a:cubicBezTo>
                    <a:pt x="1091" y="10"/>
                    <a:pt x="1045" y="0"/>
                    <a:pt x="100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8" name="Google Shape;7788;p52"/>
            <p:cNvSpPr/>
            <p:nvPr/>
          </p:nvSpPr>
          <p:spPr>
            <a:xfrm>
              <a:off x="-18935800" y="2525500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67" y="694"/>
                    <a:pt x="725" y="536"/>
                    <a:pt x="725" y="347"/>
                  </a:cubicBezTo>
                  <a:cubicBezTo>
                    <a:pt x="725" y="158"/>
                    <a:pt x="567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9" name="Google Shape;7789;p52"/>
            <p:cNvSpPr/>
            <p:nvPr/>
          </p:nvSpPr>
          <p:spPr>
            <a:xfrm>
              <a:off x="-18864125" y="2525500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78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78" y="694"/>
                  </a:cubicBezTo>
                  <a:cubicBezTo>
                    <a:pt x="567" y="694"/>
                    <a:pt x="725" y="536"/>
                    <a:pt x="725" y="347"/>
                  </a:cubicBezTo>
                  <a:cubicBezTo>
                    <a:pt x="725" y="158"/>
                    <a:pt x="567" y="1"/>
                    <a:pt x="37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0" name="Google Shape;7790;p52"/>
            <p:cNvSpPr/>
            <p:nvPr/>
          </p:nvSpPr>
          <p:spPr>
            <a:xfrm>
              <a:off x="-19006700" y="2434925"/>
              <a:ext cx="231600" cy="303275"/>
            </a:xfrm>
            <a:custGeom>
              <a:avLst/>
              <a:gdLst/>
              <a:ahLst/>
              <a:cxnLst/>
              <a:rect l="l" t="t" r="r" b="b"/>
              <a:pathLst>
                <a:path w="9264" h="12131" extrusionOk="0">
                  <a:moveTo>
                    <a:pt x="6302" y="757"/>
                  </a:moveTo>
                  <a:cubicBezTo>
                    <a:pt x="6774" y="851"/>
                    <a:pt x="7089" y="1292"/>
                    <a:pt x="7089" y="1765"/>
                  </a:cubicBezTo>
                  <a:lnTo>
                    <a:pt x="7089" y="2521"/>
                  </a:lnTo>
                  <a:cubicBezTo>
                    <a:pt x="6774" y="2269"/>
                    <a:pt x="6428" y="2175"/>
                    <a:pt x="6018" y="2175"/>
                  </a:cubicBezTo>
                  <a:cubicBezTo>
                    <a:pt x="5451" y="2175"/>
                    <a:pt x="4916" y="2427"/>
                    <a:pt x="4601" y="2868"/>
                  </a:cubicBezTo>
                  <a:cubicBezTo>
                    <a:pt x="4285" y="2427"/>
                    <a:pt x="3781" y="2175"/>
                    <a:pt x="3183" y="2175"/>
                  </a:cubicBezTo>
                  <a:cubicBezTo>
                    <a:pt x="2805" y="2175"/>
                    <a:pt x="2395" y="2269"/>
                    <a:pt x="2143" y="2521"/>
                  </a:cubicBezTo>
                  <a:lnTo>
                    <a:pt x="2143" y="1765"/>
                  </a:lnTo>
                  <a:cubicBezTo>
                    <a:pt x="2143" y="1261"/>
                    <a:pt x="2458" y="851"/>
                    <a:pt x="2931" y="757"/>
                  </a:cubicBezTo>
                  <a:cubicBezTo>
                    <a:pt x="3088" y="1135"/>
                    <a:pt x="3466" y="1418"/>
                    <a:pt x="3907" y="1418"/>
                  </a:cubicBezTo>
                  <a:lnTo>
                    <a:pt x="5325" y="1418"/>
                  </a:lnTo>
                  <a:cubicBezTo>
                    <a:pt x="5766" y="1418"/>
                    <a:pt x="6144" y="1135"/>
                    <a:pt x="6302" y="757"/>
                  </a:cubicBezTo>
                  <a:close/>
                  <a:moveTo>
                    <a:pt x="6050" y="2899"/>
                  </a:moveTo>
                  <a:cubicBezTo>
                    <a:pt x="6617" y="2899"/>
                    <a:pt x="7089" y="3372"/>
                    <a:pt x="7089" y="3970"/>
                  </a:cubicBezTo>
                  <a:lnTo>
                    <a:pt x="7089" y="4695"/>
                  </a:lnTo>
                  <a:cubicBezTo>
                    <a:pt x="7089" y="6050"/>
                    <a:pt x="5987" y="7152"/>
                    <a:pt x="4632" y="7152"/>
                  </a:cubicBezTo>
                  <a:cubicBezTo>
                    <a:pt x="3246" y="7152"/>
                    <a:pt x="2143" y="6050"/>
                    <a:pt x="2143" y="4695"/>
                  </a:cubicBezTo>
                  <a:lnTo>
                    <a:pt x="2143" y="3970"/>
                  </a:lnTo>
                  <a:cubicBezTo>
                    <a:pt x="2143" y="3372"/>
                    <a:pt x="2616" y="2899"/>
                    <a:pt x="3183" y="2899"/>
                  </a:cubicBezTo>
                  <a:cubicBezTo>
                    <a:pt x="3781" y="2899"/>
                    <a:pt x="4254" y="3372"/>
                    <a:pt x="4254" y="3970"/>
                  </a:cubicBezTo>
                  <a:cubicBezTo>
                    <a:pt x="4254" y="4159"/>
                    <a:pt x="4411" y="4317"/>
                    <a:pt x="4632" y="4317"/>
                  </a:cubicBezTo>
                  <a:cubicBezTo>
                    <a:pt x="4821" y="4317"/>
                    <a:pt x="4979" y="4159"/>
                    <a:pt x="4979" y="3970"/>
                  </a:cubicBezTo>
                  <a:cubicBezTo>
                    <a:pt x="4979" y="3372"/>
                    <a:pt x="5451" y="2899"/>
                    <a:pt x="6050" y="2899"/>
                  </a:cubicBezTo>
                  <a:close/>
                  <a:moveTo>
                    <a:pt x="7121" y="7152"/>
                  </a:moveTo>
                  <a:cubicBezTo>
                    <a:pt x="7909" y="7152"/>
                    <a:pt x="8539" y="7782"/>
                    <a:pt x="8539" y="8570"/>
                  </a:cubicBezTo>
                  <a:lnTo>
                    <a:pt x="8539" y="9956"/>
                  </a:lnTo>
                  <a:cubicBezTo>
                    <a:pt x="8129" y="9799"/>
                    <a:pt x="7846" y="9421"/>
                    <a:pt x="7846" y="8948"/>
                  </a:cubicBezTo>
                  <a:cubicBezTo>
                    <a:pt x="7846" y="8728"/>
                    <a:pt x="7688" y="8570"/>
                    <a:pt x="7499" y="8570"/>
                  </a:cubicBezTo>
                  <a:cubicBezTo>
                    <a:pt x="7278" y="8570"/>
                    <a:pt x="7121" y="8728"/>
                    <a:pt x="7121" y="8948"/>
                  </a:cubicBezTo>
                  <a:cubicBezTo>
                    <a:pt x="7121" y="9799"/>
                    <a:pt x="7751" y="10523"/>
                    <a:pt x="8539" y="10681"/>
                  </a:cubicBezTo>
                  <a:lnTo>
                    <a:pt x="8539" y="11405"/>
                  </a:lnTo>
                  <a:cubicBezTo>
                    <a:pt x="6963" y="11405"/>
                    <a:pt x="5703" y="10114"/>
                    <a:pt x="5703" y="8570"/>
                  </a:cubicBezTo>
                  <a:cubicBezTo>
                    <a:pt x="5703" y="7782"/>
                    <a:pt x="6333" y="7152"/>
                    <a:pt x="7121" y="7152"/>
                  </a:cubicBezTo>
                  <a:close/>
                  <a:moveTo>
                    <a:pt x="2868" y="7373"/>
                  </a:moveTo>
                  <a:cubicBezTo>
                    <a:pt x="3435" y="7719"/>
                    <a:pt x="4033" y="7908"/>
                    <a:pt x="4664" y="7908"/>
                  </a:cubicBezTo>
                  <a:cubicBezTo>
                    <a:pt x="4821" y="7908"/>
                    <a:pt x="4979" y="7908"/>
                    <a:pt x="5168" y="7877"/>
                  </a:cubicBezTo>
                  <a:lnTo>
                    <a:pt x="5168" y="7877"/>
                  </a:lnTo>
                  <a:cubicBezTo>
                    <a:pt x="5073" y="8097"/>
                    <a:pt x="5042" y="8349"/>
                    <a:pt x="5042" y="8633"/>
                  </a:cubicBezTo>
                  <a:cubicBezTo>
                    <a:pt x="5042" y="9799"/>
                    <a:pt x="5609" y="10838"/>
                    <a:pt x="6459" y="11468"/>
                  </a:cubicBezTo>
                  <a:lnTo>
                    <a:pt x="5357" y="11468"/>
                  </a:lnTo>
                  <a:cubicBezTo>
                    <a:pt x="3970" y="11468"/>
                    <a:pt x="2868" y="10334"/>
                    <a:pt x="2868" y="8980"/>
                  </a:cubicBezTo>
                  <a:lnTo>
                    <a:pt x="2868" y="7373"/>
                  </a:lnTo>
                  <a:close/>
                  <a:moveTo>
                    <a:pt x="3246" y="1"/>
                  </a:moveTo>
                  <a:cubicBezTo>
                    <a:pt x="2238" y="1"/>
                    <a:pt x="1450" y="788"/>
                    <a:pt x="1450" y="1765"/>
                  </a:cubicBezTo>
                  <a:lnTo>
                    <a:pt x="1450" y="4695"/>
                  </a:lnTo>
                  <a:cubicBezTo>
                    <a:pt x="1450" y="5420"/>
                    <a:pt x="1734" y="6144"/>
                    <a:pt x="2175" y="6680"/>
                  </a:cubicBezTo>
                  <a:lnTo>
                    <a:pt x="2175" y="8948"/>
                  </a:lnTo>
                  <a:cubicBezTo>
                    <a:pt x="2175" y="9956"/>
                    <a:pt x="2647" y="10838"/>
                    <a:pt x="3340" y="11405"/>
                  </a:cubicBezTo>
                  <a:lnTo>
                    <a:pt x="2017" y="11405"/>
                  </a:lnTo>
                  <a:lnTo>
                    <a:pt x="1387" y="10208"/>
                  </a:lnTo>
                  <a:cubicBezTo>
                    <a:pt x="1319" y="10094"/>
                    <a:pt x="1184" y="10013"/>
                    <a:pt x="1055" y="10013"/>
                  </a:cubicBezTo>
                  <a:cubicBezTo>
                    <a:pt x="1006" y="10013"/>
                    <a:pt x="958" y="10025"/>
                    <a:pt x="914" y="10051"/>
                  </a:cubicBezTo>
                  <a:cubicBezTo>
                    <a:pt x="757" y="10114"/>
                    <a:pt x="662" y="10366"/>
                    <a:pt x="757" y="10523"/>
                  </a:cubicBezTo>
                  <a:lnTo>
                    <a:pt x="1229" y="11405"/>
                  </a:lnTo>
                  <a:lnTo>
                    <a:pt x="347" y="11405"/>
                  </a:lnTo>
                  <a:cubicBezTo>
                    <a:pt x="158" y="11405"/>
                    <a:pt x="1" y="11563"/>
                    <a:pt x="1" y="11783"/>
                  </a:cubicBezTo>
                  <a:cubicBezTo>
                    <a:pt x="1" y="11973"/>
                    <a:pt x="158" y="12130"/>
                    <a:pt x="347" y="12130"/>
                  </a:cubicBezTo>
                  <a:lnTo>
                    <a:pt x="8917" y="12130"/>
                  </a:lnTo>
                  <a:cubicBezTo>
                    <a:pt x="9106" y="12130"/>
                    <a:pt x="9263" y="11973"/>
                    <a:pt x="9263" y="11783"/>
                  </a:cubicBezTo>
                  <a:lnTo>
                    <a:pt x="9263" y="8633"/>
                  </a:lnTo>
                  <a:cubicBezTo>
                    <a:pt x="9263" y="7467"/>
                    <a:pt x="8381" y="6585"/>
                    <a:pt x="7278" y="6459"/>
                  </a:cubicBezTo>
                  <a:cubicBezTo>
                    <a:pt x="7657" y="5955"/>
                    <a:pt x="7846" y="5325"/>
                    <a:pt x="7846" y="4695"/>
                  </a:cubicBezTo>
                  <a:lnTo>
                    <a:pt x="7846" y="1765"/>
                  </a:lnTo>
                  <a:cubicBezTo>
                    <a:pt x="7846" y="788"/>
                    <a:pt x="7058" y="1"/>
                    <a:pt x="6081" y="1"/>
                  </a:cubicBezTo>
                  <a:cubicBezTo>
                    <a:pt x="5861" y="1"/>
                    <a:pt x="5703" y="158"/>
                    <a:pt x="5703" y="347"/>
                  </a:cubicBezTo>
                  <a:cubicBezTo>
                    <a:pt x="5703" y="536"/>
                    <a:pt x="5546" y="694"/>
                    <a:pt x="5357" y="694"/>
                  </a:cubicBezTo>
                  <a:lnTo>
                    <a:pt x="3939" y="694"/>
                  </a:lnTo>
                  <a:cubicBezTo>
                    <a:pt x="3750" y="694"/>
                    <a:pt x="3592" y="536"/>
                    <a:pt x="3592" y="347"/>
                  </a:cubicBezTo>
                  <a:cubicBezTo>
                    <a:pt x="3592" y="158"/>
                    <a:pt x="3435" y="1"/>
                    <a:pt x="324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791" name="Google Shape;7791;p52"/>
          <p:cNvSpPr/>
          <p:nvPr/>
        </p:nvSpPr>
        <p:spPr>
          <a:xfrm>
            <a:off x="3540734" y="2511232"/>
            <a:ext cx="339198" cy="339198"/>
          </a:xfrm>
          <a:custGeom>
            <a:avLst/>
            <a:gdLst/>
            <a:ahLst/>
            <a:cxnLst/>
            <a:rect l="l" t="t" r="r" b="b"/>
            <a:pathLst>
              <a:path w="12162" h="12162" extrusionOk="0">
                <a:moveTo>
                  <a:pt x="1072" y="3561"/>
                </a:moveTo>
                <a:cubicBezTo>
                  <a:pt x="1229" y="3561"/>
                  <a:pt x="1418" y="3813"/>
                  <a:pt x="1418" y="4254"/>
                </a:cubicBezTo>
                <a:cubicBezTo>
                  <a:pt x="1418" y="4695"/>
                  <a:pt x="1229" y="4979"/>
                  <a:pt x="1072" y="4979"/>
                </a:cubicBezTo>
                <a:cubicBezTo>
                  <a:pt x="914" y="4979"/>
                  <a:pt x="694" y="4695"/>
                  <a:pt x="694" y="4254"/>
                </a:cubicBezTo>
                <a:cubicBezTo>
                  <a:pt x="694" y="3813"/>
                  <a:pt x="914" y="3561"/>
                  <a:pt x="1072" y="3561"/>
                </a:cubicBezTo>
                <a:close/>
                <a:moveTo>
                  <a:pt x="4632" y="3561"/>
                </a:moveTo>
                <a:cubicBezTo>
                  <a:pt x="4821" y="3561"/>
                  <a:pt x="5010" y="3813"/>
                  <a:pt x="5010" y="4254"/>
                </a:cubicBezTo>
                <a:cubicBezTo>
                  <a:pt x="5010" y="4695"/>
                  <a:pt x="4758" y="4979"/>
                  <a:pt x="4632" y="4979"/>
                </a:cubicBezTo>
                <a:cubicBezTo>
                  <a:pt x="4474" y="4979"/>
                  <a:pt x="4285" y="4695"/>
                  <a:pt x="4285" y="4254"/>
                </a:cubicBezTo>
                <a:cubicBezTo>
                  <a:pt x="4285" y="3813"/>
                  <a:pt x="4474" y="3561"/>
                  <a:pt x="4632" y="3561"/>
                </a:cubicBezTo>
                <a:close/>
                <a:moveTo>
                  <a:pt x="2836" y="2080"/>
                </a:moveTo>
                <a:cubicBezTo>
                  <a:pt x="3466" y="2080"/>
                  <a:pt x="4065" y="2395"/>
                  <a:pt x="4443" y="2836"/>
                </a:cubicBezTo>
                <a:cubicBezTo>
                  <a:pt x="3939" y="2962"/>
                  <a:pt x="3529" y="3498"/>
                  <a:pt x="3529" y="4254"/>
                </a:cubicBezTo>
                <a:cubicBezTo>
                  <a:pt x="3529" y="4979"/>
                  <a:pt x="3939" y="5546"/>
                  <a:pt x="4443" y="5672"/>
                </a:cubicBezTo>
                <a:cubicBezTo>
                  <a:pt x="4065" y="6113"/>
                  <a:pt x="3466" y="6428"/>
                  <a:pt x="2836" y="6428"/>
                </a:cubicBezTo>
                <a:cubicBezTo>
                  <a:pt x="2206" y="6428"/>
                  <a:pt x="1607" y="6144"/>
                  <a:pt x="1229" y="5672"/>
                </a:cubicBezTo>
                <a:cubicBezTo>
                  <a:pt x="1733" y="5546"/>
                  <a:pt x="2143" y="5010"/>
                  <a:pt x="2143" y="4254"/>
                </a:cubicBezTo>
                <a:cubicBezTo>
                  <a:pt x="2143" y="3561"/>
                  <a:pt x="1733" y="2962"/>
                  <a:pt x="1229" y="2836"/>
                </a:cubicBezTo>
                <a:cubicBezTo>
                  <a:pt x="1607" y="2395"/>
                  <a:pt x="2206" y="2080"/>
                  <a:pt x="2836" y="2080"/>
                </a:cubicBezTo>
                <a:close/>
                <a:moveTo>
                  <a:pt x="11090" y="6459"/>
                </a:moveTo>
                <a:cubicBezTo>
                  <a:pt x="11311" y="6459"/>
                  <a:pt x="11468" y="6617"/>
                  <a:pt x="11468" y="6806"/>
                </a:cubicBezTo>
                <a:cubicBezTo>
                  <a:pt x="11468" y="7027"/>
                  <a:pt x="11311" y="7184"/>
                  <a:pt x="11090" y="7184"/>
                </a:cubicBezTo>
                <a:cubicBezTo>
                  <a:pt x="10901" y="7184"/>
                  <a:pt x="10744" y="7027"/>
                  <a:pt x="10744" y="6806"/>
                </a:cubicBezTo>
                <a:cubicBezTo>
                  <a:pt x="10744" y="6617"/>
                  <a:pt x="10901" y="6459"/>
                  <a:pt x="11090" y="6459"/>
                </a:cubicBezTo>
                <a:close/>
                <a:moveTo>
                  <a:pt x="4222" y="6774"/>
                </a:moveTo>
                <a:cubicBezTo>
                  <a:pt x="4254" y="6901"/>
                  <a:pt x="4285" y="7058"/>
                  <a:pt x="4285" y="7184"/>
                </a:cubicBezTo>
                <a:cubicBezTo>
                  <a:pt x="4285" y="7972"/>
                  <a:pt x="3655" y="8602"/>
                  <a:pt x="2868" y="8602"/>
                </a:cubicBezTo>
                <a:cubicBezTo>
                  <a:pt x="2080" y="8539"/>
                  <a:pt x="1418" y="7909"/>
                  <a:pt x="1418" y="7121"/>
                </a:cubicBezTo>
                <a:cubicBezTo>
                  <a:pt x="1418" y="7027"/>
                  <a:pt x="1418" y="6901"/>
                  <a:pt x="1450" y="6774"/>
                </a:cubicBezTo>
                <a:cubicBezTo>
                  <a:pt x="1859" y="7027"/>
                  <a:pt x="2332" y="7121"/>
                  <a:pt x="2836" y="7121"/>
                </a:cubicBezTo>
                <a:cubicBezTo>
                  <a:pt x="3340" y="7121"/>
                  <a:pt x="3813" y="7027"/>
                  <a:pt x="4222" y="6774"/>
                </a:cubicBezTo>
                <a:close/>
                <a:moveTo>
                  <a:pt x="10744" y="7877"/>
                </a:moveTo>
                <a:cubicBezTo>
                  <a:pt x="11153" y="7877"/>
                  <a:pt x="11468" y="8192"/>
                  <a:pt x="11468" y="8602"/>
                </a:cubicBezTo>
                <a:cubicBezTo>
                  <a:pt x="11468" y="8980"/>
                  <a:pt x="11153" y="9295"/>
                  <a:pt x="10744" y="9295"/>
                </a:cubicBezTo>
                <a:cubicBezTo>
                  <a:pt x="10618" y="8917"/>
                  <a:pt x="10397" y="8539"/>
                  <a:pt x="10114" y="8287"/>
                </a:cubicBezTo>
                <a:cubicBezTo>
                  <a:pt x="10240" y="8035"/>
                  <a:pt x="10492" y="7877"/>
                  <a:pt x="10744" y="7877"/>
                </a:cubicBezTo>
                <a:close/>
                <a:moveTo>
                  <a:pt x="8979" y="8539"/>
                </a:moveTo>
                <a:cubicBezTo>
                  <a:pt x="9578" y="8539"/>
                  <a:pt x="10051" y="9011"/>
                  <a:pt x="10051" y="9610"/>
                </a:cubicBezTo>
                <a:cubicBezTo>
                  <a:pt x="10051" y="10240"/>
                  <a:pt x="9578" y="10713"/>
                  <a:pt x="8979" y="10713"/>
                </a:cubicBezTo>
                <a:cubicBezTo>
                  <a:pt x="8822" y="10713"/>
                  <a:pt x="8664" y="10681"/>
                  <a:pt x="8538" y="10650"/>
                </a:cubicBezTo>
                <a:cubicBezTo>
                  <a:pt x="8570" y="10429"/>
                  <a:pt x="8633" y="10240"/>
                  <a:pt x="8633" y="10019"/>
                </a:cubicBezTo>
                <a:cubicBezTo>
                  <a:pt x="8633" y="9578"/>
                  <a:pt x="8507" y="9169"/>
                  <a:pt x="8255" y="8822"/>
                </a:cubicBezTo>
                <a:cubicBezTo>
                  <a:pt x="8475" y="8665"/>
                  <a:pt x="8696" y="8539"/>
                  <a:pt x="8979" y="8539"/>
                </a:cubicBezTo>
                <a:close/>
                <a:moveTo>
                  <a:pt x="4852" y="8003"/>
                </a:moveTo>
                <a:cubicBezTo>
                  <a:pt x="5356" y="8224"/>
                  <a:pt x="5734" y="8759"/>
                  <a:pt x="5734" y="9326"/>
                </a:cubicBezTo>
                <a:cubicBezTo>
                  <a:pt x="5734" y="10114"/>
                  <a:pt x="5104" y="10744"/>
                  <a:pt x="4317" y="10744"/>
                </a:cubicBezTo>
                <a:cubicBezTo>
                  <a:pt x="3529" y="10713"/>
                  <a:pt x="2868" y="10083"/>
                  <a:pt x="2868" y="9295"/>
                </a:cubicBezTo>
                <a:cubicBezTo>
                  <a:pt x="3781" y="9295"/>
                  <a:pt x="4537" y="8759"/>
                  <a:pt x="4852" y="8003"/>
                </a:cubicBezTo>
                <a:close/>
                <a:moveTo>
                  <a:pt x="6459" y="8633"/>
                </a:moveTo>
                <a:cubicBezTo>
                  <a:pt x="7247" y="8633"/>
                  <a:pt x="7877" y="9263"/>
                  <a:pt x="7877" y="10051"/>
                </a:cubicBezTo>
                <a:cubicBezTo>
                  <a:pt x="7877" y="10807"/>
                  <a:pt x="7247" y="11469"/>
                  <a:pt x="6459" y="11469"/>
                </a:cubicBezTo>
                <a:cubicBezTo>
                  <a:pt x="6113" y="11469"/>
                  <a:pt x="5734" y="11343"/>
                  <a:pt x="5514" y="11122"/>
                </a:cubicBezTo>
                <a:cubicBezTo>
                  <a:pt x="6113" y="10713"/>
                  <a:pt x="6459" y="10083"/>
                  <a:pt x="6459" y="9326"/>
                </a:cubicBezTo>
                <a:cubicBezTo>
                  <a:pt x="6459" y="9106"/>
                  <a:pt x="6428" y="8854"/>
                  <a:pt x="6333" y="8633"/>
                </a:cubicBezTo>
                <a:close/>
                <a:moveTo>
                  <a:pt x="1418" y="1"/>
                </a:moveTo>
                <a:cubicBezTo>
                  <a:pt x="631" y="1"/>
                  <a:pt x="1" y="631"/>
                  <a:pt x="1" y="1419"/>
                </a:cubicBezTo>
                <a:cubicBezTo>
                  <a:pt x="1" y="1891"/>
                  <a:pt x="221" y="2269"/>
                  <a:pt x="599" y="2553"/>
                </a:cubicBezTo>
                <a:cubicBezTo>
                  <a:pt x="221" y="3025"/>
                  <a:pt x="1" y="3624"/>
                  <a:pt x="1" y="4254"/>
                </a:cubicBezTo>
                <a:cubicBezTo>
                  <a:pt x="1" y="5042"/>
                  <a:pt x="316" y="5798"/>
                  <a:pt x="851" y="6302"/>
                </a:cubicBezTo>
                <a:cubicBezTo>
                  <a:pt x="757" y="6554"/>
                  <a:pt x="694" y="6806"/>
                  <a:pt x="694" y="7090"/>
                </a:cubicBezTo>
                <a:cubicBezTo>
                  <a:pt x="694" y="8035"/>
                  <a:pt x="1324" y="8822"/>
                  <a:pt x="2174" y="9137"/>
                </a:cubicBezTo>
                <a:lnTo>
                  <a:pt x="2174" y="9263"/>
                </a:lnTo>
                <a:cubicBezTo>
                  <a:pt x="2174" y="10429"/>
                  <a:pt x="3151" y="11437"/>
                  <a:pt x="4317" y="11437"/>
                </a:cubicBezTo>
                <a:cubicBezTo>
                  <a:pt x="4474" y="11437"/>
                  <a:pt x="4695" y="11374"/>
                  <a:pt x="4852" y="11374"/>
                </a:cubicBezTo>
                <a:cubicBezTo>
                  <a:pt x="5230" y="11847"/>
                  <a:pt x="5829" y="12162"/>
                  <a:pt x="6491" y="12162"/>
                </a:cubicBezTo>
                <a:cubicBezTo>
                  <a:pt x="7215" y="12162"/>
                  <a:pt x="7845" y="11815"/>
                  <a:pt x="8223" y="11311"/>
                </a:cubicBezTo>
                <a:cubicBezTo>
                  <a:pt x="8475" y="11437"/>
                  <a:pt x="8727" y="11469"/>
                  <a:pt x="8979" y="11469"/>
                </a:cubicBezTo>
                <a:cubicBezTo>
                  <a:pt x="9830" y="11469"/>
                  <a:pt x="10555" y="10839"/>
                  <a:pt x="10712" y="10051"/>
                </a:cubicBezTo>
                <a:lnTo>
                  <a:pt x="10744" y="10051"/>
                </a:lnTo>
                <a:cubicBezTo>
                  <a:pt x="11531" y="10051"/>
                  <a:pt x="12161" y="9421"/>
                  <a:pt x="12161" y="8633"/>
                </a:cubicBezTo>
                <a:cubicBezTo>
                  <a:pt x="12161" y="8287"/>
                  <a:pt x="12004" y="7909"/>
                  <a:pt x="11783" y="7657"/>
                </a:cubicBezTo>
                <a:cubicBezTo>
                  <a:pt x="12004" y="7436"/>
                  <a:pt x="12161" y="7121"/>
                  <a:pt x="12161" y="6806"/>
                </a:cubicBezTo>
                <a:cubicBezTo>
                  <a:pt x="12161" y="6239"/>
                  <a:pt x="11689" y="5766"/>
                  <a:pt x="11090" y="5766"/>
                </a:cubicBezTo>
                <a:cubicBezTo>
                  <a:pt x="10523" y="5766"/>
                  <a:pt x="10051" y="6239"/>
                  <a:pt x="10051" y="6806"/>
                </a:cubicBezTo>
                <a:cubicBezTo>
                  <a:pt x="10051" y="6964"/>
                  <a:pt x="10082" y="7184"/>
                  <a:pt x="10145" y="7279"/>
                </a:cubicBezTo>
                <a:cubicBezTo>
                  <a:pt x="10051" y="7342"/>
                  <a:pt x="9925" y="7405"/>
                  <a:pt x="9799" y="7531"/>
                </a:cubicBezTo>
                <a:cubicBezTo>
                  <a:pt x="9641" y="7657"/>
                  <a:pt x="9515" y="7783"/>
                  <a:pt x="9452" y="7940"/>
                </a:cubicBezTo>
                <a:cubicBezTo>
                  <a:pt x="9295" y="7909"/>
                  <a:pt x="9137" y="7877"/>
                  <a:pt x="8948" y="7877"/>
                </a:cubicBezTo>
                <a:cubicBezTo>
                  <a:pt x="8507" y="7877"/>
                  <a:pt x="8066" y="8035"/>
                  <a:pt x="7751" y="8318"/>
                </a:cubicBezTo>
                <a:cubicBezTo>
                  <a:pt x="7404" y="8035"/>
                  <a:pt x="6932" y="7877"/>
                  <a:pt x="6459" y="7877"/>
                </a:cubicBezTo>
                <a:cubicBezTo>
                  <a:pt x="6302" y="7877"/>
                  <a:pt x="6113" y="7909"/>
                  <a:pt x="5955" y="7909"/>
                </a:cubicBezTo>
                <a:cubicBezTo>
                  <a:pt x="5703" y="7594"/>
                  <a:pt x="5356" y="7373"/>
                  <a:pt x="5010" y="7247"/>
                </a:cubicBezTo>
                <a:lnTo>
                  <a:pt x="5010" y="7121"/>
                </a:lnTo>
                <a:cubicBezTo>
                  <a:pt x="5010" y="6869"/>
                  <a:pt x="4915" y="6585"/>
                  <a:pt x="4789" y="6302"/>
                </a:cubicBezTo>
                <a:cubicBezTo>
                  <a:pt x="5356" y="5798"/>
                  <a:pt x="5671" y="5042"/>
                  <a:pt x="5671" y="4254"/>
                </a:cubicBezTo>
                <a:cubicBezTo>
                  <a:pt x="5671" y="3624"/>
                  <a:pt x="5482" y="3025"/>
                  <a:pt x="5073" y="2553"/>
                </a:cubicBezTo>
                <a:cubicBezTo>
                  <a:pt x="5419" y="2301"/>
                  <a:pt x="5671" y="1891"/>
                  <a:pt x="5671" y="1419"/>
                </a:cubicBezTo>
                <a:cubicBezTo>
                  <a:pt x="5671" y="631"/>
                  <a:pt x="5041" y="1"/>
                  <a:pt x="4254" y="1"/>
                </a:cubicBezTo>
                <a:cubicBezTo>
                  <a:pt x="4065" y="1"/>
                  <a:pt x="3907" y="158"/>
                  <a:pt x="3907" y="348"/>
                </a:cubicBezTo>
                <a:cubicBezTo>
                  <a:pt x="3907" y="568"/>
                  <a:pt x="4065" y="726"/>
                  <a:pt x="4254" y="726"/>
                </a:cubicBezTo>
                <a:cubicBezTo>
                  <a:pt x="4632" y="726"/>
                  <a:pt x="4947" y="1041"/>
                  <a:pt x="4947" y="1419"/>
                </a:cubicBezTo>
                <a:cubicBezTo>
                  <a:pt x="4947" y="1702"/>
                  <a:pt x="4789" y="1923"/>
                  <a:pt x="4600" y="2049"/>
                </a:cubicBezTo>
                <a:cubicBezTo>
                  <a:pt x="4128" y="1671"/>
                  <a:pt x="3498" y="1419"/>
                  <a:pt x="2836" y="1419"/>
                </a:cubicBezTo>
                <a:cubicBezTo>
                  <a:pt x="2174" y="1419"/>
                  <a:pt x="1544" y="1671"/>
                  <a:pt x="1072" y="2049"/>
                </a:cubicBezTo>
                <a:cubicBezTo>
                  <a:pt x="820" y="1923"/>
                  <a:pt x="694" y="1702"/>
                  <a:pt x="694" y="1419"/>
                </a:cubicBezTo>
                <a:cubicBezTo>
                  <a:pt x="694" y="1041"/>
                  <a:pt x="1009" y="726"/>
                  <a:pt x="1418" y="726"/>
                </a:cubicBezTo>
                <a:cubicBezTo>
                  <a:pt x="1607" y="726"/>
                  <a:pt x="1765" y="568"/>
                  <a:pt x="1765" y="348"/>
                </a:cubicBezTo>
                <a:cubicBezTo>
                  <a:pt x="1765" y="158"/>
                  <a:pt x="1607" y="1"/>
                  <a:pt x="1418" y="1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92" name="Google Shape;7792;p52"/>
          <p:cNvSpPr/>
          <p:nvPr/>
        </p:nvSpPr>
        <p:spPr>
          <a:xfrm>
            <a:off x="5668006" y="1676481"/>
            <a:ext cx="297893" cy="340063"/>
          </a:xfrm>
          <a:custGeom>
            <a:avLst/>
            <a:gdLst/>
            <a:ahLst/>
            <a:cxnLst/>
            <a:rect l="l" t="t" r="r" b="b"/>
            <a:pathLst>
              <a:path w="10681" h="12193" extrusionOk="0">
                <a:moveTo>
                  <a:pt x="8475" y="693"/>
                </a:moveTo>
                <a:cubicBezTo>
                  <a:pt x="8318" y="1513"/>
                  <a:pt x="7562" y="2111"/>
                  <a:pt x="6742" y="2111"/>
                </a:cubicBezTo>
                <a:cubicBezTo>
                  <a:pt x="6333" y="2111"/>
                  <a:pt x="5986" y="2237"/>
                  <a:pt x="5671" y="2426"/>
                </a:cubicBezTo>
                <a:lnTo>
                  <a:pt x="5671" y="1765"/>
                </a:lnTo>
                <a:cubicBezTo>
                  <a:pt x="5671" y="1166"/>
                  <a:pt x="6144" y="693"/>
                  <a:pt x="6742" y="693"/>
                </a:cubicBezTo>
                <a:close/>
                <a:moveTo>
                  <a:pt x="7089" y="4285"/>
                </a:moveTo>
                <a:cubicBezTo>
                  <a:pt x="8853" y="4285"/>
                  <a:pt x="9924" y="5356"/>
                  <a:pt x="9924" y="7120"/>
                </a:cubicBezTo>
                <a:cubicBezTo>
                  <a:pt x="9956" y="8129"/>
                  <a:pt x="9609" y="9231"/>
                  <a:pt x="9074" y="10082"/>
                </a:cubicBezTo>
                <a:cubicBezTo>
                  <a:pt x="8507" y="10933"/>
                  <a:pt x="7814" y="11405"/>
                  <a:pt x="7089" y="11405"/>
                </a:cubicBezTo>
                <a:cubicBezTo>
                  <a:pt x="6931" y="11405"/>
                  <a:pt x="6774" y="11374"/>
                  <a:pt x="6648" y="11342"/>
                </a:cubicBezTo>
                <a:cubicBezTo>
                  <a:pt x="6238" y="11216"/>
                  <a:pt x="5766" y="11122"/>
                  <a:pt x="5325" y="11122"/>
                </a:cubicBezTo>
                <a:cubicBezTo>
                  <a:pt x="4884" y="11122"/>
                  <a:pt x="4411" y="11216"/>
                  <a:pt x="3970" y="11342"/>
                </a:cubicBezTo>
                <a:cubicBezTo>
                  <a:pt x="3812" y="11374"/>
                  <a:pt x="3655" y="11405"/>
                  <a:pt x="3560" y="11405"/>
                </a:cubicBezTo>
                <a:cubicBezTo>
                  <a:pt x="2836" y="11405"/>
                  <a:pt x="2143" y="10901"/>
                  <a:pt x="1576" y="10082"/>
                </a:cubicBezTo>
                <a:cubicBezTo>
                  <a:pt x="1040" y="9200"/>
                  <a:pt x="725" y="8097"/>
                  <a:pt x="725" y="7120"/>
                </a:cubicBezTo>
                <a:cubicBezTo>
                  <a:pt x="725" y="5356"/>
                  <a:pt x="1765" y="4285"/>
                  <a:pt x="3560" y="4285"/>
                </a:cubicBezTo>
                <a:cubicBezTo>
                  <a:pt x="3970" y="4285"/>
                  <a:pt x="4380" y="4348"/>
                  <a:pt x="4726" y="4474"/>
                </a:cubicBezTo>
                <a:cubicBezTo>
                  <a:pt x="4821" y="4506"/>
                  <a:pt x="4884" y="4506"/>
                  <a:pt x="4978" y="4569"/>
                </a:cubicBezTo>
                <a:lnTo>
                  <a:pt x="4978" y="5293"/>
                </a:lnTo>
                <a:cubicBezTo>
                  <a:pt x="4663" y="5262"/>
                  <a:pt x="4348" y="5199"/>
                  <a:pt x="4065" y="5041"/>
                </a:cubicBezTo>
                <a:cubicBezTo>
                  <a:pt x="4021" y="5015"/>
                  <a:pt x="3971" y="5003"/>
                  <a:pt x="3919" y="5003"/>
                </a:cubicBezTo>
                <a:cubicBezTo>
                  <a:pt x="3783" y="5003"/>
                  <a:pt x="3638" y="5084"/>
                  <a:pt x="3592" y="5199"/>
                </a:cubicBezTo>
                <a:cubicBezTo>
                  <a:pt x="3497" y="5356"/>
                  <a:pt x="3592" y="5577"/>
                  <a:pt x="3749" y="5671"/>
                </a:cubicBezTo>
                <a:cubicBezTo>
                  <a:pt x="4254" y="5892"/>
                  <a:pt x="4758" y="6018"/>
                  <a:pt x="5325" y="6018"/>
                </a:cubicBezTo>
                <a:cubicBezTo>
                  <a:pt x="5860" y="6018"/>
                  <a:pt x="6427" y="5892"/>
                  <a:pt x="6900" y="5671"/>
                </a:cubicBezTo>
                <a:cubicBezTo>
                  <a:pt x="7057" y="5577"/>
                  <a:pt x="7120" y="5356"/>
                  <a:pt x="7057" y="5199"/>
                </a:cubicBezTo>
                <a:cubicBezTo>
                  <a:pt x="6989" y="5084"/>
                  <a:pt x="6854" y="5003"/>
                  <a:pt x="6725" y="5003"/>
                </a:cubicBezTo>
                <a:cubicBezTo>
                  <a:pt x="6676" y="5003"/>
                  <a:pt x="6628" y="5015"/>
                  <a:pt x="6585" y="5041"/>
                </a:cubicBezTo>
                <a:cubicBezTo>
                  <a:pt x="6301" y="5199"/>
                  <a:pt x="5986" y="5262"/>
                  <a:pt x="5671" y="5293"/>
                </a:cubicBezTo>
                <a:lnTo>
                  <a:pt x="5671" y="4569"/>
                </a:lnTo>
                <a:cubicBezTo>
                  <a:pt x="5766" y="4569"/>
                  <a:pt x="5829" y="4506"/>
                  <a:pt x="5923" y="4474"/>
                </a:cubicBezTo>
                <a:cubicBezTo>
                  <a:pt x="6270" y="4348"/>
                  <a:pt x="6648" y="4285"/>
                  <a:pt x="7089" y="4285"/>
                </a:cubicBezTo>
                <a:close/>
                <a:moveTo>
                  <a:pt x="6774" y="0"/>
                </a:moveTo>
                <a:cubicBezTo>
                  <a:pt x="5797" y="0"/>
                  <a:pt x="5010" y="788"/>
                  <a:pt x="5010" y="1765"/>
                </a:cubicBezTo>
                <a:cubicBezTo>
                  <a:pt x="4695" y="1513"/>
                  <a:pt x="4348" y="1418"/>
                  <a:pt x="3938" y="1418"/>
                </a:cubicBezTo>
                <a:cubicBezTo>
                  <a:pt x="3749" y="1418"/>
                  <a:pt x="3592" y="1576"/>
                  <a:pt x="3592" y="1765"/>
                </a:cubicBezTo>
                <a:cubicBezTo>
                  <a:pt x="3592" y="1954"/>
                  <a:pt x="3749" y="2111"/>
                  <a:pt x="3938" y="2111"/>
                </a:cubicBezTo>
                <a:cubicBezTo>
                  <a:pt x="4537" y="2111"/>
                  <a:pt x="5010" y="2584"/>
                  <a:pt x="5010" y="3182"/>
                </a:cubicBezTo>
                <a:lnTo>
                  <a:pt x="5010" y="3812"/>
                </a:lnTo>
                <a:cubicBezTo>
                  <a:pt x="4569" y="3655"/>
                  <a:pt x="4096" y="3560"/>
                  <a:pt x="3592" y="3560"/>
                </a:cubicBezTo>
                <a:cubicBezTo>
                  <a:pt x="1513" y="3560"/>
                  <a:pt x="0" y="4884"/>
                  <a:pt x="0" y="7152"/>
                </a:cubicBezTo>
                <a:cubicBezTo>
                  <a:pt x="0" y="8286"/>
                  <a:pt x="347" y="9515"/>
                  <a:pt x="977" y="10491"/>
                </a:cubicBezTo>
                <a:cubicBezTo>
                  <a:pt x="1702" y="11594"/>
                  <a:pt x="2615" y="12193"/>
                  <a:pt x="3560" y="12193"/>
                </a:cubicBezTo>
                <a:cubicBezTo>
                  <a:pt x="3781" y="12193"/>
                  <a:pt x="3970" y="12161"/>
                  <a:pt x="4222" y="12130"/>
                </a:cubicBezTo>
                <a:cubicBezTo>
                  <a:pt x="4600" y="12004"/>
                  <a:pt x="4970" y="11941"/>
                  <a:pt x="5340" y="11941"/>
                </a:cubicBezTo>
                <a:cubicBezTo>
                  <a:pt x="5711" y="11941"/>
                  <a:pt x="6081" y="12004"/>
                  <a:pt x="6459" y="12130"/>
                </a:cubicBezTo>
                <a:cubicBezTo>
                  <a:pt x="6648" y="12193"/>
                  <a:pt x="6900" y="12193"/>
                  <a:pt x="7152" y="12193"/>
                </a:cubicBezTo>
                <a:cubicBezTo>
                  <a:pt x="8097" y="12193"/>
                  <a:pt x="8979" y="11594"/>
                  <a:pt x="9704" y="10491"/>
                </a:cubicBezTo>
                <a:cubicBezTo>
                  <a:pt x="10334" y="9546"/>
                  <a:pt x="10681" y="8286"/>
                  <a:pt x="10681" y="7152"/>
                </a:cubicBezTo>
                <a:cubicBezTo>
                  <a:pt x="10681" y="4884"/>
                  <a:pt x="9168" y="3560"/>
                  <a:pt x="7089" y="3560"/>
                </a:cubicBezTo>
                <a:cubicBezTo>
                  <a:pt x="6585" y="3560"/>
                  <a:pt x="6112" y="3655"/>
                  <a:pt x="5671" y="3812"/>
                </a:cubicBezTo>
                <a:lnTo>
                  <a:pt x="5671" y="3340"/>
                </a:lnTo>
                <a:lnTo>
                  <a:pt x="5797" y="3214"/>
                </a:lnTo>
                <a:cubicBezTo>
                  <a:pt x="6081" y="2930"/>
                  <a:pt x="6396" y="2836"/>
                  <a:pt x="6774" y="2836"/>
                </a:cubicBezTo>
                <a:cubicBezTo>
                  <a:pt x="8160" y="2836"/>
                  <a:pt x="9263" y="1733"/>
                  <a:pt x="9263" y="347"/>
                </a:cubicBezTo>
                <a:cubicBezTo>
                  <a:pt x="9263" y="158"/>
                  <a:pt x="9105" y="0"/>
                  <a:pt x="8916" y="0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793" name="Google Shape;7793;p52"/>
          <p:cNvGrpSpPr/>
          <p:nvPr/>
        </p:nvGrpSpPr>
        <p:grpSpPr>
          <a:xfrm>
            <a:off x="5647441" y="2107491"/>
            <a:ext cx="340063" cy="318978"/>
            <a:chOff x="-17190425" y="2435725"/>
            <a:chExt cx="304825" cy="285925"/>
          </a:xfrm>
          <a:solidFill>
            <a:srgbClr val="171536"/>
          </a:solidFill>
        </p:grpSpPr>
        <p:sp>
          <p:nvSpPr>
            <p:cNvPr id="7794" name="Google Shape;7794;p52"/>
            <p:cNvSpPr/>
            <p:nvPr/>
          </p:nvSpPr>
          <p:spPr>
            <a:xfrm>
              <a:off x="-16994325" y="259640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8" y="0"/>
                  </a:moveTo>
                  <a:cubicBezTo>
                    <a:pt x="159" y="0"/>
                    <a:pt x="1" y="158"/>
                    <a:pt x="1" y="347"/>
                  </a:cubicBezTo>
                  <a:cubicBezTo>
                    <a:pt x="1" y="536"/>
                    <a:pt x="159" y="693"/>
                    <a:pt x="348" y="693"/>
                  </a:cubicBezTo>
                  <a:cubicBezTo>
                    <a:pt x="568" y="693"/>
                    <a:pt x="726" y="536"/>
                    <a:pt x="726" y="347"/>
                  </a:cubicBezTo>
                  <a:cubicBezTo>
                    <a:pt x="726" y="158"/>
                    <a:pt x="568" y="0"/>
                    <a:pt x="34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5" name="Google Shape;7795;p52"/>
            <p:cNvSpPr/>
            <p:nvPr/>
          </p:nvSpPr>
          <p:spPr>
            <a:xfrm>
              <a:off x="-17100650" y="259640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cubicBezTo>
                    <a:pt x="568" y="693"/>
                    <a:pt x="725" y="536"/>
                    <a:pt x="725" y="347"/>
                  </a:cubicBezTo>
                  <a:cubicBezTo>
                    <a:pt x="725" y="158"/>
                    <a:pt x="568" y="0"/>
                    <a:pt x="3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6" name="Google Shape;7796;p52"/>
            <p:cNvSpPr/>
            <p:nvPr/>
          </p:nvSpPr>
          <p:spPr>
            <a:xfrm>
              <a:off x="-17190425" y="2435725"/>
              <a:ext cx="304825" cy="285925"/>
            </a:xfrm>
            <a:custGeom>
              <a:avLst/>
              <a:gdLst/>
              <a:ahLst/>
              <a:cxnLst/>
              <a:rect l="l" t="t" r="r" b="b"/>
              <a:pathLst>
                <a:path w="12193" h="11437" extrusionOk="0">
                  <a:moveTo>
                    <a:pt x="2111" y="725"/>
                  </a:moveTo>
                  <a:cubicBezTo>
                    <a:pt x="2836" y="725"/>
                    <a:pt x="3434" y="1292"/>
                    <a:pt x="3529" y="2016"/>
                  </a:cubicBezTo>
                  <a:cubicBezTo>
                    <a:pt x="2804" y="2363"/>
                    <a:pt x="2174" y="2867"/>
                    <a:pt x="1702" y="3497"/>
                  </a:cubicBezTo>
                  <a:cubicBezTo>
                    <a:pt x="1103" y="3308"/>
                    <a:pt x="693" y="2773"/>
                    <a:pt x="693" y="2143"/>
                  </a:cubicBezTo>
                  <a:cubicBezTo>
                    <a:pt x="693" y="1355"/>
                    <a:pt x="1323" y="725"/>
                    <a:pt x="2111" y="725"/>
                  </a:cubicBezTo>
                  <a:close/>
                  <a:moveTo>
                    <a:pt x="10019" y="693"/>
                  </a:moveTo>
                  <a:cubicBezTo>
                    <a:pt x="10806" y="693"/>
                    <a:pt x="11437" y="1323"/>
                    <a:pt x="11437" y="2111"/>
                  </a:cubicBezTo>
                  <a:cubicBezTo>
                    <a:pt x="11437" y="2773"/>
                    <a:pt x="11027" y="3308"/>
                    <a:pt x="10397" y="3497"/>
                  </a:cubicBezTo>
                  <a:cubicBezTo>
                    <a:pt x="9924" y="2867"/>
                    <a:pt x="9294" y="2363"/>
                    <a:pt x="8601" y="2016"/>
                  </a:cubicBezTo>
                  <a:cubicBezTo>
                    <a:pt x="8696" y="1260"/>
                    <a:pt x="9263" y="693"/>
                    <a:pt x="10019" y="693"/>
                  </a:cubicBezTo>
                  <a:close/>
                  <a:moveTo>
                    <a:pt x="7959" y="4997"/>
                  </a:moveTo>
                  <a:cubicBezTo>
                    <a:pt x="8453" y="4997"/>
                    <a:pt x="8961" y="5407"/>
                    <a:pt x="9200" y="6018"/>
                  </a:cubicBezTo>
                  <a:cubicBezTo>
                    <a:pt x="9452" y="6774"/>
                    <a:pt x="9231" y="7530"/>
                    <a:pt x="8664" y="7719"/>
                  </a:cubicBezTo>
                  <a:cubicBezTo>
                    <a:pt x="8555" y="7741"/>
                    <a:pt x="8447" y="7777"/>
                    <a:pt x="8338" y="7777"/>
                  </a:cubicBezTo>
                  <a:cubicBezTo>
                    <a:pt x="8289" y="7777"/>
                    <a:pt x="8240" y="7770"/>
                    <a:pt x="8192" y="7750"/>
                  </a:cubicBezTo>
                  <a:cubicBezTo>
                    <a:pt x="8003" y="7372"/>
                    <a:pt x="7624" y="6900"/>
                    <a:pt x="7183" y="6711"/>
                  </a:cubicBezTo>
                  <a:cubicBezTo>
                    <a:pt x="6900" y="5955"/>
                    <a:pt x="7152" y="5230"/>
                    <a:pt x="7687" y="5041"/>
                  </a:cubicBezTo>
                  <a:cubicBezTo>
                    <a:pt x="7776" y="5011"/>
                    <a:pt x="7868" y="4997"/>
                    <a:pt x="7959" y="4997"/>
                  </a:cubicBezTo>
                  <a:close/>
                  <a:moveTo>
                    <a:pt x="4107" y="4995"/>
                  </a:moveTo>
                  <a:cubicBezTo>
                    <a:pt x="4200" y="4995"/>
                    <a:pt x="4292" y="5010"/>
                    <a:pt x="4379" y="5041"/>
                  </a:cubicBezTo>
                  <a:cubicBezTo>
                    <a:pt x="4947" y="5230"/>
                    <a:pt x="5167" y="6081"/>
                    <a:pt x="4852" y="6805"/>
                  </a:cubicBezTo>
                  <a:cubicBezTo>
                    <a:pt x="4568" y="7026"/>
                    <a:pt x="4222" y="7404"/>
                    <a:pt x="4064" y="7687"/>
                  </a:cubicBezTo>
                  <a:cubicBezTo>
                    <a:pt x="3946" y="7755"/>
                    <a:pt x="3819" y="7786"/>
                    <a:pt x="3697" y="7786"/>
                  </a:cubicBezTo>
                  <a:cubicBezTo>
                    <a:pt x="3592" y="7786"/>
                    <a:pt x="3491" y="7763"/>
                    <a:pt x="3403" y="7719"/>
                  </a:cubicBezTo>
                  <a:cubicBezTo>
                    <a:pt x="2836" y="7530"/>
                    <a:pt x="2615" y="6742"/>
                    <a:pt x="2899" y="6018"/>
                  </a:cubicBezTo>
                  <a:cubicBezTo>
                    <a:pt x="3110" y="5385"/>
                    <a:pt x="3629" y="4995"/>
                    <a:pt x="4107" y="4995"/>
                  </a:cubicBezTo>
                  <a:close/>
                  <a:moveTo>
                    <a:pt x="6081" y="8538"/>
                  </a:moveTo>
                  <a:cubicBezTo>
                    <a:pt x="6207" y="8538"/>
                    <a:pt x="6364" y="8632"/>
                    <a:pt x="6396" y="8790"/>
                  </a:cubicBezTo>
                  <a:lnTo>
                    <a:pt x="6081" y="9105"/>
                  </a:lnTo>
                  <a:lnTo>
                    <a:pt x="5766" y="8790"/>
                  </a:lnTo>
                  <a:cubicBezTo>
                    <a:pt x="5797" y="8664"/>
                    <a:pt x="5955" y="8538"/>
                    <a:pt x="6081" y="8538"/>
                  </a:cubicBezTo>
                  <a:close/>
                  <a:moveTo>
                    <a:pt x="6144" y="2111"/>
                  </a:moveTo>
                  <a:cubicBezTo>
                    <a:pt x="8727" y="2111"/>
                    <a:pt x="10806" y="4064"/>
                    <a:pt x="10806" y="6427"/>
                  </a:cubicBezTo>
                  <a:cubicBezTo>
                    <a:pt x="10712" y="7908"/>
                    <a:pt x="9893" y="9263"/>
                    <a:pt x="8570" y="10050"/>
                  </a:cubicBezTo>
                  <a:cubicBezTo>
                    <a:pt x="8570" y="9924"/>
                    <a:pt x="8601" y="9767"/>
                    <a:pt x="8601" y="9609"/>
                  </a:cubicBezTo>
                  <a:cubicBezTo>
                    <a:pt x="8601" y="9168"/>
                    <a:pt x="8570" y="8790"/>
                    <a:pt x="8475" y="8475"/>
                  </a:cubicBezTo>
                  <a:cubicBezTo>
                    <a:pt x="8633" y="8475"/>
                    <a:pt x="8790" y="8443"/>
                    <a:pt x="8916" y="8380"/>
                  </a:cubicBezTo>
                  <a:cubicBezTo>
                    <a:pt x="9861" y="8034"/>
                    <a:pt x="10239" y="6868"/>
                    <a:pt x="9861" y="5766"/>
                  </a:cubicBezTo>
                  <a:cubicBezTo>
                    <a:pt x="9523" y="4855"/>
                    <a:pt x="8755" y="4267"/>
                    <a:pt x="7966" y="4267"/>
                  </a:cubicBezTo>
                  <a:cubicBezTo>
                    <a:pt x="7799" y="4267"/>
                    <a:pt x="7632" y="4293"/>
                    <a:pt x="7467" y="4348"/>
                  </a:cubicBezTo>
                  <a:cubicBezTo>
                    <a:pt x="6679" y="4600"/>
                    <a:pt x="6270" y="5514"/>
                    <a:pt x="6396" y="6396"/>
                  </a:cubicBezTo>
                  <a:cubicBezTo>
                    <a:pt x="6337" y="6376"/>
                    <a:pt x="6272" y="6369"/>
                    <a:pt x="6205" y="6369"/>
                  </a:cubicBezTo>
                  <a:cubicBezTo>
                    <a:pt x="6053" y="6369"/>
                    <a:pt x="5886" y="6405"/>
                    <a:pt x="5734" y="6427"/>
                  </a:cubicBezTo>
                  <a:cubicBezTo>
                    <a:pt x="5829" y="5514"/>
                    <a:pt x="5451" y="4600"/>
                    <a:pt x="4663" y="4348"/>
                  </a:cubicBezTo>
                  <a:cubicBezTo>
                    <a:pt x="4486" y="4277"/>
                    <a:pt x="4304" y="4244"/>
                    <a:pt x="4124" y="4244"/>
                  </a:cubicBezTo>
                  <a:cubicBezTo>
                    <a:pt x="3341" y="4244"/>
                    <a:pt x="2576" y="4869"/>
                    <a:pt x="2269" y="5766"/>
                  </a:cubicBezTo>
                  <a:cubicBezTo>
                    <a:pt x="1859" y="6868"/>
                    <a:pt x="2269" y="8034"/>
                    <a:pt x="3214" y="8380"/>
                  </a:cubicBezTo>
                  <a:cubicBezTo>
                    <a:pt x="3371" y="8475"/>
                    <a:pt x="3560" y="8475"/>
                    <a:pt x="3718" y="8475"/>
                  </a:cubicBezTo>
                  <a:lnTo>
                    <a:pt x="3749" y="8475"/>
                  </a:lnTo>
                  <a:cubicBezTo>
                    <a:pt x="3686" y="8790"/>
                    <a:pt x="3623" y="9137"/>
                    <a:pt x="3623" y="9609"/>
                  </a:cubicBezTo>
                  <a:cubicBezTo>
                    <a:pt x="3623" y="9767"/>
                    <a:pt x="3623" y="9893"/>
                    <a:pt x="3686" y="10050"/>
                  </a:cubicBezTo>
                  <a:cubicBezTo>
                    <a:pt x="2332" y="9263"/>
                    <a:pt x="1512" y="7908"/>
                    <a:pt x="1512" y="6427"/>
                  </a:cubicBezTo>
                  <a:cubicBezTo>
                    <a:pt x="1512" y="4064"/>
                    <a:pt x="3592" y="2111"/>
                    <a:pt x="6144" y="2111"/>
                  </a:cubicBezTo>
                  <a:close/>
                  <a:moveTo>
                    <a:pt x="6127" y="7151"/>
                  </a:moveTo>
                  <a:cubicBezTo>
                    <a:pt x="6481" y="7151"/>
                    <a:pt x="6828" y="7269"/>
                    <a:pt x="7057" y="7498"/>
                  </a:cubicBezTo>
                  <a:cubicBezTo>
                    <a:pt x="7656" y="8065"/>
                    <a:pt x="7845" y="8601"/>
                    <a:pt x="7845" y="9609"/>
                  </a:cubicBezTo>
                  <a:cubicBezTo>
                    <a:pt x="7845" y="10050"/>
                    <a:pt x="7782" y="10334"/>
                    <a:pt x="7624" y="10491"/>
                  </a:cubicBezTo>
                  <a:cubicBezTo>
                    <a:pt x="7451" y="10640"/>
                    <a:pt x="7123" y="10691"/>
                    <a:pt x="6746" y="10691"/>
                  </a:cubicBezTo>
                  <a:cubicBezTo>
                    <a:pt x="6643" y="10691"/>
                    <a:pt x="6536" y="10687"/>
                    <a:pt x="6427" y="10680"/>
                  </a:cubicBezTo>
                  <a:lnTo>
                    <a:pt x="6427" y="9767"/>
                  </a:lnTo>
                  <a:lnTo>
                    <a:pt x="7026" y="9168"/>
                  </a:lnTo>
                  <a:cubicBezTo>
                    <a:pt x="7089" y="9105"/>
                    <a:pt x="7152" y="9011"/>
                    <a:pt x="7152" y="8948"/>
                  </a:cubicBezTo>
                  <a:cubicBezTo>
                    <a:pt x="7152" y="8349"/>
                    <a:pt x="6679" y="7876"/>
                    <a:pt x="6081" y="7876"/>
                  </a:cubicBezTo>
                  <a:cubicBezTo>
                    <a:pt x="5482" y="7876"/>
                    <a:pt x="5010" y="8349"/>
                    <a:pt x="5010" y="8948"/>
                  </a:cubicBezTo>
                  <a:cubicBezTo>
                    <a:pt x="5010" y="9011"/>
                    <a:pt x="5041" y="9137"/>
                    <a:pt x="5136" y="9168"/>
                  </a:cubicBezTo>
                  <a:lnTo>
                    <a:pt x="5734" y="9767"/>
                  </a:lnTo>
                  <a:lnTo>
                    <a:pt x="5734" y="10680"/>
                  </a:lnTo>
                  <a:lnTo>
                    <a:pt x="5356" y="10680"/>
                  </a:lnTo>
                  <a:cubicBezTo>
                    <a:pt x="4631" y="10680"/>
                    <a:pt x="4316" y="10554"/>
                    <a:pt x="4316" y="9609"/>
                  </a:cubicBezTo>
                  <a:cubicBezTo>
                    <a:pt x="4316" y="8601"/>
                    <a:pt x="4537" y="8160"/>
                    <a:pt x="5104" y="7561"/>
                  </a:cubicBezTo>
                  <a:cubicBezTo>
                    <a:pt x="5364" y="7285"/>
                    <a:pt x="5750" y="7151"/>
                    <a:pt x="6127" y="7151"/>
                  </a:cubicBezTo>
                  <a:close/>
                  <a:moveTo>
                    <a:pt x="2143" y="0"/>
                  </a:moveTo>
                  <a:cubicBezTo>
                    <a:pt x="945" y="0"/>
                    <a:pt x="0" y="945"/>
                    <a:pt x="0" y="2143"/>
                  </a:cubicBezTo>
                  <a:cubicBezTo>
                    <a:pt x="0" y="2647"/>
                    <a:pt x="221" y="3151"/>
                    <a:pt x="536" y="3560"/>
                  </a:cubicBezTo>
                  <a:cubicBezTo>
                    <a:pt x="756" y="3812"/>
                    <a:pt x="1040" y="4001"/>
                    <a:pt x="1355" y="4127"/>
                  </a:cubicBezTo>
                  <a:cubicBezTo>
                    <a:pt x="945" y="4852"/>
                    <a:pt x="756" y="5640"/>
                    <a:pt x="756" y="6427"/>
                  </a:cubicBezTo>
                  <a:cubicBezTo>
                    <a:pt x="756" y="8506"/>
                    <a:pt x="2143" y="10334"/>
                    <a:pt x="4096" y="11058"/>
                  </a:cubicBezTo>
                  <a:cubicBezTo>
                    <a:pt x="4474" y="11373"/>
                    <a:pt x="4947" y="11436"/>
                    <a:pt x="5356" y="11436"/>
                  </a:cubicBezTo>
                  <a:lnTo>
                    <a:pt x="6364" y="11436"/>
                  </a:lnTo>
                  <a:cubicBezTo>
                    <a:pt x="7026" y="11436"/>
                    <a:pt x="7656" y="11436"/>
                    <a:pt x="8097" y="11058"/>
                  </a:cubicBezTo>
                  <a:cubicBezTo>
                    <a:pt x="10050" y="10334"/>
                    <a:pt x="11437" y="8506"/>
                    <a:pt x="11437" y="6427"/>
                  </a:cubicBezTo>
                  <a:cubicBezTo>
                    <a:pt x="11437" y="5608"/>
                    <a:pt x="11248" y="4820"/>
                    <a:pt x="10838" y="4127"/>
                  </a:cubicBezTo>
                  <a:cubicBezTo>
                    <a:pt x="11153" y="4001"/>
                    <a:pt x="11437" y="3812"/>
                    <a:pt x="11657" y="3560"/>
                  </a:cubicBezTo>
                  <a:cubicBezTo>
                    <a:pt x="12035" y="3151"/>
                    <a:pt x="12193" y="2647"/>
                    <a:pt x="12193" y="2143"/>
                  </a:cubicBezTo>
                  <a:cubicBezTo>
                    <a:pt x="12193" y="945"/>
                    <a:pt x="11185" y="0"/>
                    <a:pt x="10019" y="0"/>
                  </a:cubicBezTo>
                  <a:cubicBezTo>
                    <a:pt x="8979" y="0"/>
                    <a:pt x="8129" y="756"/>
                    <a:pt x="7939" y="1733"/>
                  </a:cubicBezTo>
                  <a:cubicBezTo>
                    <a:pt x="7341" y="1544"/>
                    <a:pt x="6711" y="1418"/>
                    <a:pt x="6081" y="1418"/>
                  </a:cubicBezTo>
                  <a:cubicBezTo>
                    <a:pt x="5451" y="1418"/>
                    <a:pt x="4821" y="1544"/>
                    <a:pt x="4222" y="1733"/>
                  </a:cubicBezTo>
                  <a:cubicBezTo>
                    <a:pt x="4033" y="756"/>
                    <a:pt x="3151" y="0"/>
                    <a:pt x="214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797" name="Google Shape;7797;p52"/>
          <p:cNvSpPr/>
          <p:nvPr/>
        </p:nvSpPr>
        <p:spPr>
          <a:xfrm>
            <a:off x="5648678" y="2512543"/>
            <a:ext cx="336549" cy="336577"/>
          </a:xfrm>
          <a:custGeom>
            <a:avLst/>
            <a:gdLst/>
            <a:ahLst/>
            <a:cxnLst/>
            <a:rect l="l" t="t" r="r" b="b"/>
            <a:pathLst>
              <a:path w="12067" h="12068" extrusionOk="0">
                <a:moveTo>
                  <a:pt x="5955" y="1104"/>
                </a:moveTo>
                <a:lnTo>
                  <a:pt x="6270" y="1734"/>
                </a:lnTo>
                <a:lnTo>
                  <a:pt x="5955" y="2364"/>
                </a:lnTo>
                <a:lnTo>
                  <a:pt x="5640" y="1734"/>
                </a:lnTo>
                <a:lnTo>
                  <a:pt x="5955" y="1104"/>
                </a:lnTo>
                <a:close/>
                <a:moveTo>
                  <a:pt x="9420" y="2521"/>
                </a:moveTo>
                <a:lnTo>
                  <a:pt x="9168" y="3183"/>
                </a:lnTo>
                <a:lnTo>
                  <a:pt x="8507" y="3435"/>
                </a:lnTo>
                <a:lnTo>
                  <a:pt x="8759" y="2773"/>
                </a:lnTo>
                <a:lnTo>
                  <a:pt x="9420" y="2521"/>
                </a:lnTo>
                <a:close/>
                <a:moveTo>
                  <a:pt x="2489" y="2553"/>
                </a:moveTo>
                <a:lnTo>
                  <a:pt x="3151" y="2805"/>
                </a:lnTo>
                <a:lnTo>
                  <a:pt x="3403" y="3466"/>
                </a:lnTo>
                <a:lnTo>
                  <a:pt x="2710" y="3246"/>
                </a:lnTo>
                <a:lnTo>
                  <a:pt x="2489" y="2553"/>
                </a:lnTo>
                <a:close/>
                <a:moveTo>
                  <a:pt x="4663" y="2931"/>
                </a:moveTo>
                <a:lnTo>
                  <a:pt x="5608" y="3403"/>
                </a:lnTo>
                <a:lnTo>
                  <a:pt x="5608" y="4254"/>
                </a:lnTo>
                <a:cubicBezTo>
                  <a:pt x="5356" y="4286"/>
                  <a:pt x="5167" y="4380"/>
                  <a:pt x="4978" y="4538"/>
                </a:cubicBezTo>
                <a:lnTo>
                  <a:pt x="4348" y="3908"/>
                </a:lnTo>
                <a:lnTo>
                  <a:pt x="4663" y="2931"/>
                </a:lnTo>
                <a:close/>
                <a:moveTo>
                  <a:pt x="7246" y="2931"/>
                </a:moveTo>
                <a:lnTo>
                  <a:pt x="7561" y="3908"/>
                </a:lnTo>
                <a:lnTo>
                  <a:pt x="6931" y="4538"/>
                </a:lnTo>
                <a:cubicBezTo>
                  <a:pt x="6742" y="4412"/>
                  <a:pt x="6553" y="4349"/>
                  <a:pt x="6301" y="4254"/>
                </a:cubicBezTo>
                <a:lnTo>
                  <a:pt x="6301" y="3403"/>
                </a:lnTo>
                <a:lnTo>
                  <a:pt x="7246" y="2931"/>
                </a:lnTo>
                <a:close/>
                <a:moveTo>
                  <a:pt x="3812" y="4412"/>
                </a:moveTo>
                <a:lnTo>
                  <a:pt x="4442" y="5042"/>
                </a:lnTo>
                <a:cubicBezTo>
                  <a:pt x="4348" y="5231"/>
                  <a:pt x="4253" y="5451"/>
                  <a:pt x="4190" y="5672"/>
                </a:cubicBezTo>
                <a:lnTo>
                  <a:pt x="3308" y="5672"/>
                </a:lnTo>
                <a:lnTo>
                  <a:pt x="2836" y="4727"/>
                </a:lnTo>
                <a:lnTo>
                  <a:pt x="3812" y="4412"/>
                </a:lnTo>
                <a:close/>
                <a:moveTo>
                  <a:pt x="8034" y="4412"/>
                </a:moveTo>
                <a:lnTo>
                  <a:pt x="9011" y="4727"/>
                </a:lnTo>
                <a:lnTo>
                  <a:pt x="8538" y="5672"/>
                </a:lnTo>
                <a:lnTo>
                  <a:pt x="7687" y="5672"/>
                </a:lnTo>
                <a:cubicBezTo>
                  <a:pt x="7656" y="5451"/>
                  <a:pt x="7561" y="5231"/>
                  <a:pt x="7404" y="5042"/>
                </a:cubicBezTo>
                <a:lnTo>
                  <a:pt x="8034" y="4412"/>
                </a:lnTo>
                <a:close/>
                <a:moveTo>
                  <a:pt x="1670" y="5703"/>
                </a:moveTo>
                <a:lnTo>
                  <a:pt x="2300" y="6018"/>
                </a:lnTo>
                <a:lnTo>
                  <a:pt x="1670" y="6333"/>
                </a:lnTo>
                <a:lnTo>
                  <a:pt x="1040" y="6018"/>
                </a:lnTo>
                <a:lnTo>
                  <a:pt x="1670" y="5703"/>
                </a:lnTo>
                <a:close/>
                <a:moveTo>
                  <a:pt x="10239" y="5703"/>
                </a:moveTo>
                <a:lnTo>
                  <a:pt x="10869" y="6018"/>
                </a:lnTo>
                <a:lnTo>
                  <a:pt x="10239" y="6333"/>
                </a:lnTo>
                <a:lnTo>
                  <a:pt x="9609" y="6018"/>
                </a:lnTo>
                <a:lnTo>
                  <a:pt x="10239" y="5703"/>
                </a:lnTo>
                <a:close/>
                <a:moveTo>
                  <a:pt x="5955" y="4979"/>
                </a:moveTo>
                <a:cubicBezTo>
                  <a:pt x="6553" y="4979"/>
                  <a:pt x="7026" y="5451"/>
                  <a:pt x="7026" y="6018"/>
                </a:cubicBezTo>
                <a:cubicBezTo>
                  <a:pt x="7026" y="6617"/>
                  <a:pt x="6553" y="7089"/>
                  <a:pt x="5955" y="7089"/>
                </a:cubicBezTo>
                <a:cubicBezTo>
                  <a:pt x="5356" y="7089"/>
                  <a:pt x="4884" y="6617"/>
                  <a:pt x="4884" y="6018"/>
                </a:cubicBezTo>
                <a:cubicBezTo>
                  <a:pt x="4884" y="5451"/>
                  <a:pt x="5356" y="4979"/>
                  <a:pt x="5955" y="4979"/>
                </a:cubicBezTo>
                <a:close/>
                <a:moveTo>
                  <a:pt x="4222" y="6365"/>
                </a:moveTo>
                <a:lnTo>
                  <a:pt x="4222" y="6396"/>
                </a:lnTo>
                <a:cubicBezTo>
                  <a:pt x="4253" y="6617"/>
                  <a:pt x="4348" y="6806"/>
                  <a:pt x="4505" y="7026"/>
                </a:cubicBezTo>
                <a:lnTo>
                  <a:pt x="3875" y="7657"/>
                </a:lnTo>
                <a:lnTo>
                  <a:pt x="2867" y="7310"/>
                </a:lnTo>
                <a:lnTo>
                  <a:pt x="3340" y="6365"/>
                </a:lnTo>
                <a:close/>
                <a:moveTo>
                  <a:pt x="8601" y="6396"/>
                </a:moveTo>
                <a:lnTo>
                  <a:pt x="9074" y="7342"/>
                </a:lnTo>
                <a:lnTo>
                  <a:pt x="8066" y="7657"/>
                </a:lnTo>
                <a:lnTo>
                  <a:pt x="7435" y="7026"/>
                </a:lnTo>
                <a:cubicBezTo>
                  <a:pt x="7561" y="6806"/>
                  <a:pt x="7656" y="6617"/>
                  <a:pt x="7719" y="6396"/>
                </a:cubicBezTo>
                <a:close/>
                <a:moveTo>
                  <a:pt x="4978" y="7531"/>
                </a:moveTo>
                <a:cubicBezTo>
                  <a:pt x="5167" y="7657"/>
                  <a:pt x="5356" y="7720"/>
                  <a:pt x="5608" y="7814"/>
                </a:cubicBezTo>
                <a:lnTo>
                  <a:pt x="5608" y="8665"/>
                </a:lnTo>
                <a:lnTo>
                  <a:pt x="4663" y="9137"/>
                </a:lnTo>
                <a:lnTo>
                  <a:pt x="4348" y="8161"/>
                </a:lnTo>
                <a:lnTo>
                  <a:pt x="4978" y="7531"/>
                </a:lnTo>
                <a:close/>
                <a:moveTo>
                  <a:pt x="6931" y="7531"/>
                </a:moveTo>
                <a:lnTo>
                  <a:pt x="7561" y="8161"/>
                </a:lnTo>
                <a:lnTo>
                  <a:pt x="7246" y="9137"/>
                </a:lnTo>
                <a:lnTo>
                  <a:pt x="6301" y="8665"/>
                </a:lnTo>
                <a:lnTo>
                  <a:pt x="6301" y="7814"/>
                </a:lnTo>
                <a:cubicBezTo>
                  <a:pt x="6553" y="7751"/>
                  <a:pt x="6742" y="7688"/>
                  <a:pt x="6931" y="7531"/>
                </a:cubicBezTo>
                <a:close/>
                <a:moveTo>
                  <a:pt x="8507" y="8602"/>
                </a:moveTo>
                <a:lnTo>
                  <a:pt x="9168" y="8822"/>
                </a:lnTo>
                <a:lnTo>
                  <a:pt x="9420" y="9484"/>
                </a:lnTo>
                <a:lnTo>
                  <a:pt x="8759" y="9263"/>
                </a:lnTo>
                <a:lnTo>
                  <a:pt x="8507" y="8602"/>
                </a:lnTo>
                <a:close/>
                <a:moveTo>
                  <a:pt x="3403" y="8633"/>
                </a:moveTo>
                <a:lnTo>
                  <a:pt x="3151" y="9295"/>
                </a:lnTo>
                <a:lnTo>
                  <a:pt x="2489" y="9547"/>
                </a:lnTo>
                <a:lnTo>
                  <a:pt x="2710" y="8854"/>
                </a:lnTo>
                <a:lnTo>
                  <a:pt x="3403" y="8633"/>
                </a:lnTo>
                <a:close/>
                <a:moveTo>
                  <a:pt x="5955" y="9704"/>
                </a:moveTo>
                <a:lnTo>
                  <a:pt x="6270" y="10334"/>
                </a:lnTo>
                <a:lnTo>
                  <a:pt x="5955" y="10965"/>
                </a:lnTo>
                <a:lnTo>
                  <a:pt x="5640" y="10334"/>
                </a:lnTo>
                <a:lnTo>
                  <a:pt x="5955" y="9704"/>
                </a:lnTo>
                <a:close/>
                <a:moveTo>
                  <a:pt x="6018" y="1"/>
                </a:moveTo>
                <a:cubicBezTo>
                  <a:pt x="5923" y="1"/>
                  <a:pt x="5766" y="95"/>
                  <a:pt x="5703" y="190"/>
                </a:cubicBezTo>
                <a:lnTo>
                  <a:pt x="5010" y="1671"/>
                </a:lnTo>
                <a:cubicBezTo>
                  <a:pt x="4978" y="1765"/>
                  <a:pt x="4978" y="1891"/>
                  <a:pt x="5010" y="1986"/>
                </a:cubicBezTo>
                <a:lnTo>
                  <a:pt x="5230" y="2458"/>
                </a:lnTo>
                <a:lnTo>
                  <a:pt x="4758" y="2206"/>
                </a:lnTo>
                <a:cubicBezTo>
                  <a:pt x="4710" y="2190"/>
                  <a:pt x="4655" y="2183"/>
                  <a:pt x="4596" y="2183"/>
                </a:cubicBezTo>
                <a:cubicBezTo>
                  <a:pt x="4537" y="2183"/>
                  <a:pt x="4474" y="2190"/>
                  <a:pt x="4411" y="2206"/>
                </a:cubicBezTo>
                <a:cubicBezTo>
                  <a:pt x="4285" y="2238"/>
                  <a:pt x="4222" y="2332"/>
                  <a:pt x="4190" y="2458"/>
                </a:cubicBezTo>
                <a:lnTo>
                  <a:pt x="4033" y="2962"/>
                </a:lnTo>
                <a:lnTo>
                  <a:pt x="3875" y="2458"/>
                </a:lnTo>
                <a:cubicBezTo>
                  <a:pt x="3812" y="2332"/>
                  <a:pt x="3749" y="2238"/>
                  <a:pt x="3623" y="2206"/>
                </a:cubicBezTo>
                <a:lnTo>
                  <a:pt x="2143" y="1702"/>
                </a:lnTo>
                <a:cubicBezTo>
                  <a:pt x="2109" y="1694"/>
                  <a:pt x="2073" y="1690"/>
                  <a:pt x="2036" y="1690"/>
                </a:cubicBezTo>
                <a:cubicBezTo>
                  <a:pt x="1937" y="1690"/>
                  <a:pt x="1834" y="1719"/>
                  <a:pt x="1765" y="1765"/>
                </a:cubicBezTo>
                <a:cubicBezTo>
                  <a:pt x="1702" y="1860"/>
                  <a:pt x="1670" y="2017"/>
                  <a:pt x="1702" y="2143"/>
                </a:cubicBezTo>
                <a:lnTo>
                  <a:pt x="2206" y="3624"/>
                </a:lnTo>
                <a:cubicBezTo>
                  <a:pt x="2237" y="3750"/>
                  <a:pt x="2332" y="3813"/>
                  <a:pt x="2458" y="3876"/>
                </a:cubicBezTo>
                <a:lnTo>
                  <a:pt x="2962" y="4034"/>
                </a:lnTo>
                <a:lnTo>
                  <a:pt x="2458" y="4191"/>
                </a:lnTo>
                <a:cubicBezTo>
                  <a:pt x="2332" y="4223"/>
                  <a:pt x="2237" y="4286"/>
                  <a:pt x="2206" y="4412"/>
                </a:cubicBezTo>
                <a:cubicBezTo>
                  <a:pt x="2174" y="4538"/>
                  <a:pt x="2143" y="4664"/>
                  <a:pt x="2206" y="4758"/>
                </a:cubicBezTo>
                <a:lnTo>
                  <a:pt x="2458" y="5231"/>
                </a:lnTo>
                <a:lnTo>
                  <a:pt x="1985" y="5010"/>
                </a:lnTo>
                <a:cubicBezTo>
                  <a:pt x="1922" y="4994"/>
                  <a:pt x="1859" y="4987"/>
                  <a:pt x="1804" y="4987"/>
                </a:cubicBezTo>
                <a:cubicBezTo>
                  <a:pt x="1749" y="4987"/>
                  <a:pt x="1702" y="4994"/>
                  <a:pt x="1670" y="5010"/>
                </a:cubicBezTo>
                <a:lnTo>
                  <a:pt x="189" y="5703"/>
                </a:lnTo>
                <a:cubicBezTo>
                  <a:pt x="95" y="5798"/>
                  <a:pt x="0" y="5924"/>
                  <a:pt x="0" y="6018"/>
                </a:cubicBezTo>
                <a:cubicBezTo>
                  <a:pt x="0" y="6144"/>
                  <a:pt x="95" y="6302"/>
                  <a:pt x="189" y="6333"/>
                </a:cubicBezTo>
                <a:lnTo>
                  <a:pt x="1670" y="7058"/>
                </a:lnTo>
                <a:cubicBezTo>
                  <a:pt x="1717" y="7074"/>
                  <a:pt x="1772" y="7082"/>
                  <a:pt x="1828" y="7082"/>
                </a:cubicBezTo>
                <a:cubicBezTo>
                  <a:pt x="1883" y="7082"/>
                  <a:pt x="1938" y="7074"/>
                  <a:pt x="1985" y="7058"/>
                </a:cubicBezTo>
                <a:lnTo>
                  <a:pt x="2458" y="6806"/>
                </a:lnTo>
                <a:lnTo>
                  <a:pt x="2206" y="7279"/>
                </a:lnTo>
                <a:cubicBezTo>
                  <a:pt x="2174" y="7405"/>
                  <a:pt x="2174" y="7531"/>
                  <a:pt x="2206" y="7657"/>
                </a:cubicBezTo>
                <a:cubicBezTo>
                  <a:pt x="2237" y="7751"/>
                  <a:pt x="2332" y="7846"/>
                  <a:pt x="2458" y="7877"/>
                </a:cubicBezTo>
                <a:lnTo>
                  <a:pt x="2962" y="8035"/>
                </a:lnTo>
                <a:lnTo>
                  <a:pt x="2458" y="8192"/>
                </a:lnTo>
                <a:cubicBezTo>
                  <a:pt x="2332" y="8224"/>
                  <a:pt x="2237" y="8318"/>
                  <a:pt x="2206" y="8444"/>
                </a:cubicBezTo>
                <a:lnTo>
                  <a:pt x="1702" y="9925"/>
                </a:lnTo>
                <a:cubicBezTo>
                  <a:pt x="1623" y="10161"/>
                  <a:pt x="1784" y="10397"/>
                  <a:pt x="2004" y="10397"/>
                </a:cubicBezTo>
                <a:cubicBezTo>
                  <a:pt x="2048" y="10397"/>
                  <a:pt x="2095" y="10387"/>
                  <a:pt x="2143" y="10366"/>
                </a:cubicBezTo>
                <a:lnTo>
                  <a:pt x="3623" y="9862"/>
                </a:lnTo>
                <a:cubicBezTo>
                  <a:pt x="3749" y="9799"/>
                  <a:pt x="3812" y="9736"/>
                  <a:pt x="3875" y="9610"/>
                </a:cubicBezTo>
                <a:lnTo>
                  <a:pt x="4033" y="9106"/>
                </a:lnTo>
                <a:lnTo>
                  <a:pt x="4190" y="9610"/>
                </a:lnTo>
                <a:cubicBezTo>
                  <a:pt x="4222" y="9736"/>
                  <a:pt x="4285" y="9799"/>
                  <a:pt x="4411" y="9862"/>
                </a:cubicBezTo>
                <a:cubicBezTo>
                  <a:pt x="4484" y="9880"/>
                  <a:pt x="4556" y="9898"/>
                  <a:pt x="4623" y="9898"/>
                </a:cubicBezTo>
                <a:cubicBezTo>
                  <a:pt x="4672" y="9898"/>
                  <a:pt x="4718" y="9889"/>
                  <a:pt x="4758" y="9862"/>
                </a:cubicBezTo>
                <a:lnTo>
                  <a:pt x="5230" y="9610"/>
                </a:lnTo>
                <a:lnTo>
                  <a:pt x="5010" y="10082"/>
                </a:lnTo>
                <a:cubicBezTo>
                  <a:pt x="4978" y="10208"/>
                  <a:pt x="4978" y="10334"/>
                  <a:pt x="5010" y="10398"/>
                </a:cubicBezTo>
                <a:lnTo>
                  <a:pt x="5703" y="11847"/>
                </a:lnTo>
                <a:cubicBezTo>
                  <a:pt x="5797" y="11973"/>
                  <a:pt x="5923" y="12067"/>
                  <a:pt x="6018" y="12067"/>
                </a:cubicBezTo>
                <a:cubicBezTo>
                  <a:pt x="6144" y="12067"/>
                  <a:pt x="6301" y="11973"/>
                  <a:pt x="6333" y="11847"/>
                </a:cubicBezTo>
                <a:lnTo>
                  <a:pt x="7057" y="10398"/>
                </a:lnTo>
                <a:cubicBezTo>
                  <a:pt x="7089" y="10271"/>
                  <a:pt x="7089" y="10177"/>
                  <a:pt x="7057" y="10082"/>
                </a:cubicBezTo>
                <a:lnTo>
                  <a:pt x="6805" y="9610"/>
                </a:lnTo>
                <a:lnTo>
                  <a:pt x="7278" y="9862"/>
                </a:lnTo>
                <a:cubicBezTo>
                  <a:pt x="7341" y="9878"/>
                  <a:pt x="7404" y="9886"/>
                  <a:pt x="7467" y="9886"/>
                </a:cubicBezTo>
                <a:cubicBezTo>
                  <a:pt x="7530" y="9886"/>
                  <a:pt x="7593" y="9878"/>
                  <a:pt x="7656" y="9862"/>
                </a:cubicBezTo>
                <a:cubicBezTo>
                  <a:pt x="7750" y="9799"/>
                  <a:pt x="7845" y="9736"/>
                  <a:pt x="7877" y="9610"/>
                </a:cubicBezTo>
                <a:lnTo>
                  <a:pt x="8034" y="9106"/>
                </a:lnTo>
                <a:lnTo>
                  <a:pt x="8192" y="9610"/>
                </a:lnTo>
                <a:cubicBezTo>
                  <a:pt x="8223" y="9736"/>
                  <a:pt x="8318" y="9799"/>
                  <a:pt x="8444" y="9862"/>
                </a:cubicBezTo>
                <a:lnTo>
                  <a:pt x="9924" y="10366"/>
                </a:lnTo>
                <a:cubicBezTo>
                  <a:pt x="9957" y="10373"/>
                  <a:pt x="9990" y="10377"/>
                  <a:pt x="10023" y="10377"/>
                </a:cubicBezTo>
                <a:cubicBezTo>
                  <a:pt x="10268" y="10377"/>
                  <a:pt x="10477" y="10175"/>
                  <a:pt x="10365" y="9925"/>
                </a:cubicBezTo>
                <a:lnTo>
                  <a:pt x="9861" y="8444"/>
                </a:lnTo>
                <a:cubicBezTo>
                  <a:pt x="9798" y="8318"/>
                  <a:pt x="9735" y="8224"/>
                  <a:pt x="9609" y="8192"/>
                </a:cubicBezTo>
                <a:lnTo>
                  <a:pt x="9105" y="8035"/>
                </a:lnTo>
                <a:lnTo>
                  <a:pt x="9609" y="7877"/>
                </a:lnTo>
                <a:cubicBezTo>
                  <a:pt x="9735" y="7846"/>
                  <a:pt x="9798" y="7751"/>
                  <a:pt x="9861" y="7657"/>
                </a:cubicBezTo>
                <a:cubicBezTo>
                  <a:pt x="9893" y="7531"/>
                  <a:pt x="9924" y="7405"/>
                  <a:pt x="9861" y="7279"/>
                </a:cubicBezTo>
                <a:lnTo>
                  <a:pt x="9609" y="6806"/>
                </a:lnTo>
                <a:lnTo>
                  <a:pt x="10082" y="7058"/>
                </a:lnTo>
                <a:cubicBezTo>
                  <a:pt x="10145" y="7074"/>
                  <a:pt x="10208" y="7082"/>
                  <a:pt x="10263" y="7082"/>
                </a:cubicBezTo>
                <a:cubicBezTo>
                  <a:pt x="10318" y="7082"/>
                  <a:pt x="10365" y="7074"/>
                  <a:pt x="10397" y="7058"/>
                </a:cubicBezTo>
                <a:lnTo>
                  <a:pt x="11846" y="6333"/>
                </a:lnTo>
                <a:cubicBezTo>
                  <a:pt x="11972" y="6270"/>
                  <a:pt x="12067" y="6144"/>
                  <a:pt x="12067" y="6018"/>
                </a:cubicBezTo>
                <a:cubicBezTo>
                  <a:pt x="12067" y="5924"/>
                  <a:pt x="11972" y="5766"/>
                  <a:pt x="11846" y="5703"/>
                </a:cubicBezTo>
                <a:lnTo>
                  <a:pt x="10397" y="5010"/>
                </a:lnTo>
                <a:cubicBezTo>
                  <a:pt x="10334" y="4994"/>
                  <a:pt x="10279" y="4987"/>
                  <a:pt x="10228" y="4987"/>
                </a:cubicBezTo>
                <a:cubicBezTo>
                  <a:pt x="10176" y="4987"/>
                  <a:pt x="10129" y="4994"/>
                  <a:pt x="10082" y="5010"/>
                </a:cubicBezTo>
                <a:lnTo>
                  <a:pt x="9609" y="5231"/>
                </a:lnTo>
                <a:lnTo>
                  <a:pt x="9861" y="4758"/>
                </a:lnTo>
                <a:cubicBezTo>
                  <a:pt x="9893" y="4664"/>
                  <a:pt x="9893" y="4538"/>
                  <a:pt x="9861" y="4412"/>
                </a:cubicBezTo>
                <a:cubicBezTo>
                  <a:pt x="9798" y="4286"/>
                  <a:pt x="9735" y="4223"/>
                  <a:pt x="9609" y="4191"/>
                </a:cubicBezTo>
                <a:lnTo>
                  <a:pt x="9105" y="4034"/>
                </a:lnTo>
                <a:lnTo>
                  <a:pt x="9609" y="3876"/>
                </a:lnTo>
                <a:cubicBezTo>
                  <a:pt x="9735" y="3813"/>
                  <a:pt x="9798" y="3750"/>
                  <a:pt x="9861" y="3624"/>
                </a:cubicBezTo>
                <a:lnTo>
                  <a:pt x="10365" y="2143"/>
                </a:lnTo>
                <a:cubicBezTo>
                  <a:pt x="10397" y="2017"/>
                  <a:pt x="10365" y="1860"/>
                  <a:pt x="10271" y="1765"/>
                </a:cubicBezTo>
                <a:cubicBezTo>
                  <a:pt x="10226" y="1721"/>
                  <a:pt x="10135" y="1676"/>
                  <a:pt x="10040" y="1676"/>
                </a:cubicBezTo>
                <a:cubicBezTo>
                  <a:pt x="10001" y="1676"/>
                  <a:pt x="9961" y="1684"/>
                  <a:pt x="9924" y="1702"/>
                </a:cubicBezTo>
                <a:lnTo>
                  <a:pt x="8444" y="2206"/>
                </a:lnTo>
                <a:cubicBezTo>
                  <a:pt x="8318" y="2238"/>
                  <a:pt x="8223" y="2332"/>
                  <a:pt x="8192" y="2458"/>
                </a:cubicBezTo>
                <a:lnTo>
                  <a:pt x="8034" y="2962"/>
                </a:lnTo>
                <a:lnTo>
                  <a:pt x="7877" y="2458"/>
                </a:lnTo>
                <a:cubicBezTo>
                  <a:pt x="7845" y="2332"/>
                  <a:pt x="7750" y="2238"/>
                  <a:pt x="7656" y="2206"/>
                </a:cubicBezTo>
                <a:cubicBezTo>
                  <a:pt x="7583" y="2188"/>
                  <a:pt x="7510" y="2170"/>
                  <a:pt x="7438" y="2170"/>
                </a:cubicBezTo>
                <a:cubicBezTo>
                  <a:pt x="7384" y="2170"/>
                  <a:pt x="7331" y="2180"/>
                  <a:pt x="7278" y="2206"/>
                </a:cubicBezTo>
                <a:lnTo>
                  <a:pt x="6805" y="2458"/>
                </a:lnTo>
                <a:lnTo>
                  <a:pt x="7057" y="1986"/>
                </a:lnTo>
                <a:cubicBezTo>
                  <a:pt x="7089" y="1860"/>
                  <a:pt x="7089" y="1734"/>
                  <a:pt x="7057" y="1671"/>
                </a:cubicBezTo>
                <a:lnTo>
                  <a:pt x="6333" y="190"/>
                </a:lnTo>
                <a:cubicBezTo>
                  <a:pt x="6270" y="95"/>
                  <a:pt x="6144" y="1"/>
                  <a:pt x="6018" y="1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798" name="Google Shape;7798;p52"/>
          <p:cNvGrpSpPr/>
          <p:nvPr/>
        </p:nvGrpSpPr>
        <p:grpSpPr>
          <a:xfrm>
            <a:off x="7319127" y="2096516"/>
            <a:ext cx="341820" cy="340927"/>
            <a:chOff x="-15719925" y="2416825"/>
            <a:chExt cx="306400" cy="305600"/>
          </a:xfrm>
          <a:solidFill>
            <a:srgbClr val="171536"/>
          </a:solidFill>
        </p:grpSpPr>
        <p:sp>
          <p:nvSpPr>
            <p:cNvPr id="7799" name="Google Shape;7799;p52"/>
            <p:cNvSpPr/>
            <p:nvPr/>
          </p:nvSpPr>
          <p:spPr>
            <a:xfrm>
              <a:off x="-15719925" y="2416825"/>
              <a:ext cx="306400" cy="305600"/>
            </a:xfrm>
            <a:custGeom>
              <a:avLst/>
              <a:gdLst/>
              <a:ahLst/>
              <a:cxnLst/>
              <a:rect l="l" t="t" r="r" b="b"/>
              <a:pathLst>
                <a:path w="12256" h="12224" extrusionOk="0">
                  <a:moveTo>
                    <a:pt x="6648" y="756"/>
                  </a:moveTo>
                  <a:lnTo>
                    <a:pt x="8002" y="3466"/>
                  </a:lnTo>
                  <a:cubicBezTo>
                    <a:pt x="8034" y="3560"/>
                    <a:pt x="8065" y="3592"/>
                    <a:pt x="8160" y="3623"/>
                  </a:cubicBezTo>
                  <a:lnTo>
                    <a:pt x="9451" y="4316"/>
                  </a:lnTo>
                  <a:lnTo>
                    <a:pt x="10617" y="7246"/>
                  </a:lnTo>
                  <a:lnTo>
                    <a:pt x="7845" y="7246"/>
                  </a:lnTo>
                  <a:lnTo>
                    <a:pt x="7215" y="5356"/>
                  </a:lnTo>
                  <a:cubicBezTo>
                    <a:pt x="7135" y="5198"/>
                    <a:pt x="6990" y="5128"/>
                    <a:pt x="6852" y="5128"/>
                  </a:cubicBezTo>
                  <a:cubicBezTo>
                    <a:pt x="6826" y="5128"/>
                    <a:pt x="6799" y="5130"/>
                    <a:pt x="6774" y="5135"/>
                  </a:cubicBezTo>
                  <a:cubicBezTo>
                    <a:pt x="6616" y="5167"/>
                    <a:pt x="6490" y="5419"/>
                    <a:pt x="6522" y="5576"/>
                  </a:cubicBezTo>
                  <a:lnTo>
                    <a:pt x="7089" y="7215"/>
                  </a:lnTo>
                  <a:lnTo>
                    <a:pt x="5167" y="7215"/>
                  </a:lnTo>
                  <a:lnTo>
                    <a:pt x="5797" y="4064"/>
                  </a:lnTo>
                  <a:cubicBezTo>
                    <a:pt x="5828" y="3875"/>
                    <a:pt x="5702" y="3686"/>
                    <a:pt x="5513" y="3623"/>
                  </a:cubicBezTo>
                  <a:cubicBezTo>
                    <a:pt x="5494" y="3620"/>
                    <a:pt x="5474" y="3618"/>
                    <a:pt x="5454" y="3618"/>
                  </a:cubicBezTo>
                  <a:cubicBezTo>
                    <a:pt x="5281" y="3618"/>
                    <a:pt x="5101" y="3737"/>
                    <a:pt x="5072" y="3907"/>
                  </a:cubicBezTo>
                  <a:lnTo>
                    <a:pt x="4411" y="7183"/>
                  </a:lnTo>
                  <a:lnTo>
                    <a:pt x="1607" y="7183"/>
                  </a:lnTo>
                  <a:lnTo>
                    <a:pt x="2142" y="4946"/>
                  </a:lnTo>
                  <a:lnTo>
                    <a:pt x="3466" y="4316"/>
                  </a:lnTo>
                  <a:cubicBezTo>
                    <a:pt x="3529" y="4253"/>
                    <a:pt x="3560" y="4222"/>
                    <a:pt x="3623" y="4159"/>
                  </a:cubicBezTo>
                  <a:lnTo>
                    <a:pt x="4253" y="2930"/>
                  </a:lnTo>
                  <a:lnTo>
                    <a:pt x="6175" y="2930"/>
                  </a:lnTo>
                  <a:cubicBezTo>
                    <a:pt x="6364" y="2930"/>
                    <a:pt x="6522" y="2772"/>
                    <a:pt x="6522" y="2583"/>
                  </a:cubicBezTo>
                  <a:cubicBezTo>
                    <a:pt x="6522" y="2363"/>
                    <a:pt x="6364" y="2205"/>
                    <a:pt x="6175" y="2205"/>
                  </a:cubicBezTo>
                  <a:lnTo>
                    <a:pt x="5230" y="2205"/>
                  </a:lnTo>
                  <a:lnTo>
                    <a:pt x="5702" y="756"/>
                  </a:lnTo>
                  <a:close/>
                  <a:moveTo>
                    <a:pt x="10397" y="7876"/>
                  </a:moveTo>
                  <a:lnTo>
                    <a:pt x="9830" y="8601"/>
                  </a:lnTo>
                  <a:lnTo>
                    <a:pt x="8916" y="8601"/>
                  </a:lnTo>
                  <a:cubicBezTo>
                    <a:pt x="8727" y="8601"/>
                    <a:pt x="8569" y="8758"/>
                    <a:pt x="8569" y="8947"/>
                  </a:cubicBezTo>
                  <a:cubicBezTo>
                    <a:pt x="8664" y="9199"/>
                    <a:pt x="8821" y="9357"/>
                    <a:pt x="9010" y="9357"/>
                  </a:cubicBezTo>
                  <a:lnTo>
                    <a:pt x="9357" y="9357"/>
                  </a:lnTo>
                  <a:lnTo>
                    <a:pt x="8821" y="10050"/>
                  </a:lnTo>
                  <a:lnTo>
                    <a:pt x="7561" y="10050"/>
                  </a:lnTo>
                  <a:cubicBezTo>
                    <a:pt x="7435" y="10050"/>
                    <a:pt x="7278" y="10145"/>
                    <a:pt x="7246" y="10239"/>
                  </a:cubicBezTo>
                  <a:lnTo>
                    <a:pt x="6616" y="11468"/>
                  </a:lnTo>
                  <a:lnTo>
                    <a:pt x="5576" y="11468"/>
                  </a:lnTo>
                  <a:lnTo>
                    <a:pt x="5041" y="10775"/>
                  </a:lnTo>
                  <a:lnTo>
                    <a:pt x="6080" y="10775"/>
                  </a:lnTo>
                  <a:cubicBezTo>
                    <a:pt x="6301" y="10775"/>
                    <a:pt x="6459" y="10617"/>
                    <a:pt x="6459" y="10397"/>
                  </a:cubicBezTo>
                  <a:cubicBezTo>
                    <a:pt x="6459" y="10208"/>
                    <a:pt x="6301" y="10050"/>
                    <a:pt x="6080" y="10050"/>
                  </a:cubicBezTo>
                  <a:lnTo>
                    <a:pt x="4474" y="10050"/>
                  </a:lnTo>
                  <a:lnTo>
                    <a:pt x="3529" y="8758"/>
                  </a:lnTo>
                  <a:cubicBezTo>
                    <a:pt x="3466" y="8664"/>
                    <a:pt x="3371" y="8601"/>
                    <a:pt x="3245" y="8601"/>
                  </a:cubicBezTo>
                  <a:lnTo>
                    <a:pt x="2048" y="8601"/>
                  </a:lnTo>
                  <a:lnTo>
                    <a:pt x="1670" y="7876"/>
                  </a:lnTo>
                  <a:close/>
                  <a:moveTo>
                    <a:pt x="5419" y="0"/>
                  </a:moveTo>
                  <a:cubicBezTo>
                    <a:pt x="5261" y="0"/>
                    <a:pt x="5135" y="126"/>
                    <a:pt x="5072" y="252"/>
                  </a:cubicBezTo>
                  <a:lnTo>
                    <a:pt x="4442" y="2174"/>
                  </a:lnTo>
                  <a:lnTo>
                    <a:pt x="3970" y="2174"/>
                  </a:lnTo>
                  <a:cubicBezTo>
                    <a:pt x="3844" y="2174"/>
                    <a:pt x="3686" y="2237"/>
                    <a:pt x="3655" y="2363"/>
                  </a:cubicBezTo>
                  <a:lnTo>
                    <a:pt x="2993" y="3718"/>
                  </a:lnTo>
                  <a:lnTo>
                    <a:pt x="1638" y="4379"/>
                  </a:lnTo>
                  <a:cubicBezTo>
                    <a:pt x="1575" y="4411"/>
                    <a:pt x="1481" y="4505"/>
                    <a:pt x="1449" y="4600"/>
                  </a:cubicBezTo>
                  <a:lnTo>
                    <a:pt x="819" y="7215"/>
                  </a:lnTo>
                  <a:lnTo>
                    <a:pt x="347" y="7215"/>
                  </a:lnTo>
                  <a:cubicBezTo>
                    <a:pt x="158" y="7215"/>
                    <a:pt x="0" y="7372"/>
                    <a:pt x="0" y="7561"/>
                  </a:cubicBezTo>
                  <a:cubicBezTo>
                    <a:pt x="0" y="7750"/>
                    <a:pt x="158" y="7908"/>
                    <a:pt x="347" y="7908"/>
                  </a:cubicBezTo>
                  <a:lnTo>
                    <a:pt x="851" y="7908"/>
                  </a:lnTo>
                  <a:lnTo>
                    <a:pt x="1481" y="9136"/>
                  </a:lnTo>
                  <a:cubicBezTo>
                    <a:pt x="1575" y="9262"/>
                    <a:pt x="1670" y="9325"/>
                    <a:pt x="1796" y="9325"/>
                  </a:cubicBezTo>
                  <a:lnTo>
                    <a:pt x="3056" y="9325"/>
                  </a:lnTo>
                  <a:lnTo>
                    <a:pt x="3623" y="10050"/>
                  </a:lnTo>
                  <a:lnTo>
                    <a:pt x="2552" y="10050"/>
                  </a:lnTo>
                  <a:cubicBezTo>
                    <a:pt x="2363" y="10050"/>
                    <a:pt x="2205" y="10208"/>
                    <a:pt x="2205" y="10397"/>
                  </a:cubicBezTo>
                  <a:cubicBezTo>
                    <a:pt x="2205" y="10617"/>
                    <a:pt x="2363" y="10775"/>
                    <a:pt x="2552" y="10775"/>
                  </a:cubicBezTo>
                  <a:lnTo>
                    <a:pt x="4159" y="10775"/>
                  </a:lnTo>
                  <a:lnTo>
                    <a:pt x="5104" y="12066"/>
                  </a:lnTo>
                  <a:cubicBezTo>
                    <a:pt x="5198" y="12129"/>
                    <a:pt x="5261" y="12224"/>
                    <a:pt x="5387" y="12224"/>
                  </a:cubicBezTo>
                  <a:lnTo>
                    <a:pt x="6805" y="12224"/>
                  </a:lnTo>
                  <a:cubicBezTo>
                    <a:pt x="6931" y="12224"/>
                    <a:pt x="7089" y="12129"/>
                    <a:pt x="7120" y="12035"/>
                  </a:cubicBezTo>
                  <a:lnTo>
                    <a:pt x="7750" y="10806"/>
                  </a:lnTo>
                  <a:lnTo>
                    <a:pt x="8979" y="10806"/>
                  </a:lnTo>
                  <a:cubicBezTo>
                    <a:pt x="9073" y="10806"/>
                    <a:pt x="9199" y="10775"/>
                    <a:pt x="9231" y="10649"/>
                  </a:cubicBezTo>
                  <a:lnTo>
                    <a:pt x="10176" y="9357"/>
                  </a:lnTo>
                  <a:lnTo>
                    <a:pt x="11184" y="9357"/>
                  </a:lnTo>
                  <a:cubicBezTo>
                    <a:pt x="11373" y="9357"/>
                    <a:pt x="11531" y="9199"/>
                    <a:pt x="11531" y="8979"/>
                  </a:cubicBezTo>
                  <a:cubicBezTo>
                    <a:pt x="11531" y="8790"/>
                    <a:pt x="11373" y="8632"/>
                    <a:pt x="11184" y="8632"/>
                  </a:cubicBezTo>
                  <a:lnTo>
                    <a:pt x="10775" y="8632"/>
                  </a:lnTo>
                  <a:lnTo>
                    <a:pt x="11342" y="7908"/>
                  </a:lnTo>
                  <a:lnTo>
                    <a:pt x="11877" y="7908"/>
                  </a:lnTo>
                  <a:cubicBezTo>
                    <a:pt x="12098" y="7908"/>
                    <a:pt x="12255" y="7750"/>
                    <a:pt x="12255" y="7561"/>
                  </a:cubicBezTo>
                  <a:cubicBezTo>
                    <a:pt x="12255" y="7372"/>
                    <a:pt x="12098" y="7215"/>
                    <a:pt x="11877" y="7215"/>
                  </a:cubicBezTo>
                  <a:lnTo>
                    <a:pt x="11373" y="7215"/>
                  </a:lnTo>
                  <a:lnTo>
                    <a:pt x="10019" y="3875"/>
                  </a:lnTo>
                  <a:cubicBezTo>
                    <a:pt x="9987" y="3781"/>
                    <a:pt x="9956" y="3718"/>
                    <a:pt x="9861" y="3655"/>
                  </a:cubicBezTo>
                  <a:lnTo>
                    <a:pt x="8538" y="2993"/>
                  </a:lnTo>
                  <a:lnTo>
                    <a:pt x="7152" y="189"/>
                  </a:lnTo>
                  <a:cubicBezTo>
                    <a:pt x="7089" y="95"/>
                    <a:pt x="6963" y="0"/>
                    <a:pt x="683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0" name="Google Shape;7800;p52"/>
            <p:cNvSpPr/>
            <p:nvPr/>
          </p:nvSpPr>
          <p:spPr>
            <a:xfrm>
              <a:off x="-15467900" y="2686175"/>
              <a:ext cx="53575" cy="17350"/>
            </a:xfrm>
            <a:custGeom>
              <a:avLst/>
              <a:gdLst/>
              <a:ahLst/>
              <a:cxnLst/>
              <a:rect l="l" t="t" r="r" b="b"/>
              <a:pathLst>
                <a:path w="2143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1796" y="694"/>
                  </a:lnTo>
                  <a:cubicBezTo>
                    <a:pt x="1985" y="694"/>
                    <a:pt x="2143" y="536"/>
                    <a:pt x="2143" y="347"/>
                  </a:cubicBezTo>
                  <a:cubicBezTo>
                    <a:pt x="2143" y="158"/>
                    <a:pt x="1985" y="1"/>
                    <a:pt x="179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1" name="Google Shape;7801;p52"/>
            <p:cNvSpPr/>
            <p:nvPr/>
          </p:nvSpPr>
          <p:spPr>
            <a:xfrm>
              <a:off x="-15718350" y="2703500"/>
              <a:ext cx="54350" cy="18150"/>
            </a:xfrm>
            <a:custGeom>
              <a:avLst/>
              <a:gdLst/>
              <a:ahLst/>
              <a:cxnLst/>
              <a:rect l="l" t="t" r="r" b="b"/>
              <a:pathLst>
                <a:path w="2174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1827" y="725"/>
                  </a:lnTo>
                  <a:cubicBezTo>
                    <a:pt x="2016" y="725"/>
                    <a:pt x="2174" y="568"/>
                    <a:pt x="2174" y="347"/>
                  </a:cubicBezTo>
                  <a:cubicBezTo>
                    <a:pt x="2174" y="158"/>
                    <a:pt x="2016" y="1"/>
                    <a:pt x="18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802" name="Google Shape;7802;p52"/>
          <p:cNvSpPr/>
          <p:nvPr/>
        </p:nvSpPr>
        <p:spPr>
          <a:xfrm>
            <a:off x="1873789" y="1675812"/>
            <a:ext cx="342684" cy="341401"/>
          </a:xfrm>
          <a:custGeom>
            <a:avLst/>
            <a:gdLst/>
            <a:ahLst/>
            <a:cxnLst/>
            <a:rect l="l" t="t" r="r" b="b"/>
            <a:pathLst>
              <a:path w="12287" h="12241" extrusionOk="0">
                <a:moveTo>
                  <a:pt x="6207" y="1056"/>
                </a:moveTo>
                <a:lnTo>
                  <a:pt x="6553" y="1560"/>
                </a:lnTo>
                <a:cubicBezTo>
                  <a:pt x="6994" y="2253"/>
                  <a:pt x="7656" y="2663"/>
                  <a:pt x="8443" y="2820"/>
                </a:cubicBezTo>
                <a:cubicBezTo>
                  <a:pt x="8191" y="3261"/>
                  <a:pt x="8097" y="3765"/>
                  <a:pt x="8002" y="4332"/>
                </a:cubicBezTo>
                <a:cubicBezTo>
                  <a:pt x="7939" y="5152"/>
                  <a:pt x="8097" y="5939"/>
                  <a:pt x="8443" y="6506"/>
                </a:cubicBezTo>
                <a:cubicBezTo>
                  <a:pt x="8498" y="6588"/>
                  <a:pt x="8623" y="6670"/>
                  <a:pt x="8758" y="6670"/>
                </a:cubicBezTo>
                <a:cubicBezTo>
                  <a:pt x="8779" y="6670"/>
                  <a:pt x="8800" y="6668"/>
                  <a:pt x="8821" y="6664"/>
                </a:cubicBezTo>
                <a:cubicBezTo>
                  <a:pt x="9420" y="6506"/>
                  <a:pt x="9924" y="6223"/>
                  <a:pt x="10365" y="5908"/>
                </a:cubicBezTo>
                <a:cubicBezTo>
                  <a:pt x="10680" y="6254"/>
                  <a:pt x="11090" y="6569"/>
                  <a:pt x="11499" y="6853"/>
                </a:cubicBezTo>
                <a:cubicBezTo>
                  <a:pt x="11279" y="7325"/>
                  <a:pt x="11153" y="7798"/>
                  <a:pt x="11153" y="8271"/>
                </a:cubicBezTo>
                <a:cubicBezTo>
                  <a:pt x="10586" y="8302"/>
                  <a:pt x="10082" y="8428"/>
                  <a:pt x="9578" y="8617"/>
                </a:cubicBezTo>
                <a:cubicBezTo>
                  <a:pt x="9389" y="8712"/>
                  <a:pt x="9294" y="8932"/>
                  <a:pt x="9389" y="9090"/>
                </a:cubicBezTo>
                <a:lnTo>
                  <a:pt x="9704" y="9751"/>
                </a:lnTo>
                <a:lnTo>
                  <a:pt x="7183" y="8932"/>
                </a:lnTo>
                <a:lnTo>
                  <a:pt x="9861" y="7861"/>
                </a:lnTo>
                <a:cubicBezTo>
                  <a:pt x="10050" y="7798"/>
                  <a:pt x="10145" y="7609"/>
                  <a:pt x="10050" y="7388"/>
                </a:cubicBezTo>
                <a:cubicBezTo>
                  <a:pt x="10003" y="7247"/>
                  <a:pt x="9867" y="7176"/>
                  <a:pt x="9722" y="7176"/>
                </a:cubicBezTo>
                <a:cubicBezTo>
                  <a:pt x="9674" y="7176"/>
                  <a:pt x="9625" y="7184"/>
                  <a:pt x="9578" y="7199"/>
                </a:cubicBezTo>
                <a:lnTo>
                  <a:pt x="6522" y="8428"/>
                </a:lnTo>
                <a:lnTo>
                  <a:pt x="6522" y="3986"/>
                </a:lnTo>
                <a:cubicBezTo>
                  <a:pt x="6522" y="3765"/>
                  <a:pt x="6364" y="3608"/>
                  <a:pt x="6144" y="3608"/>
                </a:cubicBezTo>
                <a:cubicBezTo>
                  <a:pt x="5955" y="3608"/>
                  <a:pt x="5797" y="3765"/>
                  <a:pt x="5797" y="3986"/>
                </a:cubicBezTo>
                <a:lnTo>
                  <a:pt x="5797" y="8428"/>
                </a:lnTo>
                <a:lnTo>
                  <a:pt x="2710" y="7199"/>
                </a:lnTo>
                <a:cubicBezTo>
                  <a:pt x="2662" y="7184"/>
                  <a:pt x="2615" y="7176"/>
                  <a:pt x="2570" y="7176"/>
                </a:cubicBezTo>
                <a:cubicBezTo>
                  <a:pt x="2434" y="7176"/>
                  <a:pt x="2316" y="7247"/>
                  <a:pt x="2268" y="7388"/>
                </a:cubicBezTo>
                <a:cubicBezTo>
                  <a:pt x="2174" y="7609"/>
                  <a:pt x="2268" y="7798"/>
                  <a:pt x="2457" y="7861"/>
                </a:cubicBezTo>
                <a:lnTo>
                  <a:pt x="5135" y="8932"/>
                </a:lnTo>
                <a:lnTo>
                  <a:pt x="2615" y="9751"/>
                </a:lnTo>
                <a:lnTo>
                  <a:pt x="2930" y="9090"/>
                </a:lnTo>
                <a:cubicBezTo>
                  <a:pt x="2993" y="8901"/>
                  <a:pt x="2930" y="8712"/>
                  <a:pt x="2741" y="8617"/>
                </a:cubicBezTo>
                <a:cubicBezTo>
                  <a:pt x="2205" y="8397"/>
                  <a:pt x="1701" y="8271"/>
                  <a:pt x="1166" y="8271"/>
                </a:cubicBezTo>
                <a:cubicBezTo>
                  <a:pt x="1166" y="7798"/>
                  <a:pt x="1040" y="7325"/>
                  <a:pt x="882" y="6853"/>
                </a:cubicBezTo>
                <a:cubicBezTo>
                  <a:pt x="1323" y="6569"/>
                  <a:pt x="1701" y="6254"/>
                  <a:pt x="2016" y="5908"/>
                </a:cubicBezTo>
                <a:cubicBezTo>
                  <a:pt x="2457" y="6254"/>
                  <a:pt x="2962" y="6506"/>
                  <a:pt x="3560" y="6664"/>
                </a:cubicBezTo>
                <a:cubicBezTo>
                  <a:pt x="3596" y="6671"/>
                  <a:pt x="3631" y="6675"/>
                  <a:pt x="3665" y="6675"/>
                </a:cubicBezTo>
                <a:cubicBezTo>
                  <a:pt x="3784" y="6675"/>
                  <a:pt x="3889" y="6628"/>
                  <a:pt x="3938" y="6506"/>
                </a:cubicBezTo>
                <a:cubicBezTo>
                  <a:pt x="4316" y="5939"/>
                  <a:pt x="4411" y="5152"/>
                  <a:pt x="4379" y="4332"/>
                </a:cubicBezTo>
                <a:cubicBezTo>
                  <a:pt x="4348" y="3734"/>
                  <a:pt x="4190" y="3230"/>
                  <a:pt x="3938" y="2820"/>
                </a:cubicBezTo>
                <a:cubicBezTo>
                  <a:pt x="4694" y="2663"/>
                  <a:pt x="5356" y="2190"/>
                  <a:pt x="5828" y="1560"/>
                </a:cubicBezTo>
                <a:lnTo>
                  <a:pt x="6207" y="1056"/>
                </a:lnTo>
                <a:close/>
                <a:moveTo>
                  <a:pt x="6116" y="1"/>
                </a:moveTo>
                <a:cubicBezTo>
                  <a:pt x="6002" y="1"/>
                  <a:pt x="5892" y="48"/>
                  <a:pt x="5828" y="142"/>
                </a:cubicBezTo>
                <a:lnTo>
                  <a:pt x="5198" y="1150"/>
                </a:lnTo>
                <a:cubicBezTo>
                  <a:pt x="4789" y="1781"/>
                  <a:pt x="4064" y="2159"/>
                  <a:pt x="3277" y="2159"/>
                </a:cubicBezTo>
                <a:cubicBezTo>
                  <a:pt x="2962" y="2159"/>
                  <a:pt x="2804" y="2568"/>
                  <a:pt x="3056" y="2757"/>
                </a:cubicBezTo>
                <a:cubicBezTo>
                  <a:pt x="3371" y="3072"/>
                  <a:pt x="3592" y="3671"/>
                  <a:pt x="3623" y="4364"/>
                </a:cubicBezTo>
                <a:cubicBezTo>
                  <a:pt x="3686" y="4931"/>
                  <a:pt x="3592" y="5467"/>
                  <a:pt x="3434" y="5876"/>
                </a:cubicBezTo>
                <a:cubicBezTo>
                  <a:pt x="2962" y="5719"/>
                  <a:pt x="2520" y="5435"/>
                  <a:pt x="2174" y="5120"/>
                </a:cubicBezTo>
                <a:cubicBezTo>
                  <a:pt x="2103" y="5049"/>
                  <a:pt x="2019" y="5016"/>
                  <a:pt x="1937" y="5016"/>
                </a:cubicBezTo>
                <a:cubicBezTo>
                  <a:pt x="1837" y="5016"/>
                  <a:pt x="1739" y="5065"/>
                  <a:pt x="1670" y="5152"/>
                </a:cubicBezTo>
                <a:cubicBezTo>
                  <a:pt x="1323" y="5624"/>
                  <a:pt x="851" y="6065"/>
                  <a:pt x="252" y="6349"/>
                </a:cubicBezTo>
                <a:cubicBezTo>
                  <a:pt x="95" y="6412"/>
                  <a:pt x="0" y="6601"/>
                  <a:pt x="95" y="6790"/>
                </a:cubicBezTo>
                <a:cubicBezTo>
                  <a:pt x="347" y="7388"/>
                  <a:pt x="441" y="8018"/>
                  <a:pt x="410" y="8586"/>
                </a:cubicBezTo>
                <a:cubicBezTo>
                  <a:pt x="410" y="8712"/>
                  <a:pt x="441" y="8775"/>
                  <a:pt x="536" y="8838"/>
                </a:cubicBezTo>
                <a:cubicBezTo>
                  <a:pt x="630" y="8964"/>
                  <a:pt x="788" y="8964"/>
                  <a:pt x="945" y="8964"/>
                </a:cubicBezTo>
                <a:cubicBezTo>
                  <a:pt x="1355" y="8964"/>
                  <a:pt x="1701" y="9058"/>
                  <a:pt x="2111" y="9153"/>
                </a:cubicBezTo>
                <a:lnTo>
                  <a:pt x="1544" y="10224"/>
                </a:lnTo>
                <a:cubicBezTo>
                  <a:pt x="1406" y="10472"/>
                  <a:pt x="1606" y="10745"/>
                  <a:pt x="1870" y="10745"/>
                </a:cubicBezTo>
                <a:cubicBezTo>
                  <a:pt x="1907" y="10745"/>
                  <a:pt x="1946" y="10740"/>
                  <a:pt x="1985" y="10728"/>
                </a:cubicBezTo>
                <a:lnTo>
                  <a:pt x="5797" y="9499"/>
                </a:lnTo>
                <a:lnTo>
                  <a:pt x="5797" y="11894"/>
                </a:lnTo>
                <a:cubicBezTo>
                  <a:pt x="5797" y="12083"/>
                  <a:pt x="5955" y="12240"/>
                  <a:pt x="6144" y="12240"/>
                </a:cubicBezTo>
                <a:cubicBezTo>
                  <a:pt x="6364" y="12240"/>
                  <a:pt x="6522" y="12083"/>
                  <a:pt x="6522" y="11894"/>
                </a:cubicBezTo>
                <a:lnTo>
                  <a:pt x="6522" y="9499"/>
                </a:lnTo>
                <a:lnTo>
                  <a:pt x="10334" y="10728"/>
                </a:lnTo>
                <a:cubicBezTo>
                  <a:pt x="10382" y="10747"/>
                  <a:pt x="10431" y="10756"/>
                  <a:pt x="10476" y="10756"/>
                </a:cubicBezTo>
                <a:cubicBezTo>
                  <a:pt x="10726" y="10756"/>
                  <a:pt x="10908" y="10490"/>
                  <a:pt x="10775" y="10224"/>
                </a:cubicBezTo>
                <a:lnTo>
                  <a:pt x="10208" y="9153"/>
                </a:lnTo>
                <a:cubicBezTo>
                  <a:pt x="10554" y="9058"/>
                  <a:pt x="10964" y="8964"/>
                  <a:pt x="11342" y="8964"/>
                </a:cubicBezTo>
                <a:cubicBezTo>
                  <a:pt x="11387" y="8964"/>
                  <a:pt x="11432" y="8966"/>
                  <a:pt x="11476" y="8966"/>
                </a:cubicBezTo>
                <a:cubicBezTo>
                  <a:pt x="11587" y="8966"/>
                  <a:pt x="11693" y="8950"/>
                  <a:pt x="11783" y="8838"/>
                </a:cubicBezTo>
                <a:cubicBezTo>
                  <a:pt x="11846" y="8775"/>
                  <a:pt x="11909" y="8680"/>
                  <a:pt x="11909" y="8586"/>
                </a:cubicBezTo>
                <a:cubicBezTo>
                  <a:pt x="11877" y="7987"/>
                  <a:pt x="11972" y="7388"/>
                  <a:pt x="12224" y="6790"/>
                </a:cubicBezTo>
                <a:cubicBezTo>
                  <a:pt x="12287" y="6601"/>
                  <a:pt x="12224" y="6412"/>
                  <a:pt x="12003" y="6349"/>
                </a:cubicBezTo>
                <a:cubicBezTo>
                  <a:pt x="11436" y="6065"/>
                  <a:pt x="10964" y="5624"/>
                  <a:pt x="10586" y="5152"/>
                </a:cubicBezTo>
                <a:cubicBezTo>
                  <a:pt x="10534" y="5065"/>
                  <a:pt x="10434" y="5016"/>
                  <a:pt x="10329" y="5016"/>
                </a:cubicBezTo>
                <a:cubicBezTo>
                  <a:pt x="10243" y="5016"/>
                  <a:pt x="10153" y="5049"/>
                  <a:pt x="10082" y="5120"/>
                </a:cubicBezTo>
                <a:cubicBezTo>
                  <a:pt x="9735" y="5435"/>
                  <a:pt x="9294" y="5719"/>
                  <a:pt x="8821" y="5876"/>
                </a:cubicBezTo>
                <a:cubicBezTo>
                  <a:pt x="8664" y="5467"/>
                  <a:pt x="8601" y="4931"/>
                  <a:pt x="8632" y="4364"/>
                </a:cubicBezTo>
                <a:cubicBezTo>
                  <a:pt x="8664" y="3702"/>
                  <a:pt x="8916" y="3072"/>
                  <a:pt x="9231" y="2757"/>
                </a:cubicBezTo>
                <a:cubicBezTo>
                  <a:pt x="9452" y="2505"/>
                  <a:pt x="9294" y="2159"/>
                  <a:pt x="8979" y="2159"/>
                </a:cubicBezTo>
                <a:cubicBezTo>
                  <a:pt x="8191" y="2159"/>
                  <a:pt x="7498" y="1781"/>
                  <a:pt x="7057" y="1150"/>
                </a:cubicBezTo>
                <a:lnTo>
                  <a:pt x="6427" y="142"/>
                </a:lnTo>
                <a:cubicBezTo>
                  <a:pt x="6348" y="48"/>
                  <a:pt x="6230" y="1"/>
                  <a:pt x="6116" y="1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03" name="Google Shape;7803;p52"/>
          <p:cNvSpPr/>
          <p:nvPr/>
        </p:nvSpPr>
        <p:spPr>
          <a:xfrm>
            <a:off x="1875100" y="2138148"/>
            <a:ext cx="340063" cy="257871"/>
          </a:xfrm>
          <a:custGeom>
            <a:avLst/>
            <a:gdLst/>
            <a:ahLst/>
            <a:cxnLst/>
            <a:rect l="l" t="t" r="r" b="b"/>
            <a:pathLst>
              <a:path w="12193" h="9246" extrusionOk="0">
                <a:moveTo>
                  <a:pt x="3781" y="1936"/>
                </a:moveTo>
                <a:lnTo>
                  <a:pt x="3907" y="2881"/>
                </a:lnTo>
                <a:lnTo>
                  <a:pt x="3466" y="2881"/>
                </a:lnTo>
                <a:lnTo>
                  <a:pt x="3781" y="1936"/>
                </a:lnTo>
                <a:close/>
                <a:moveTo>
                  <a:pt x="2489" y="3574"/>
                </a:moveTo>
                <a:lnTo>
                  <a:pt x="2017" y="4961"/>
                </a:lnTo>
                <a:cubicBezTo>
                  <a:pt x="1387" y="4771"/>
                  <a:pt x="914" y="4267"/>
                  <a:pt x="757" y="3574"/>
                </a:cubicBezTo>
                <a:close/>
                <a:moveTo>
                  <a:pt x="7877" y="3574"/>
                </a:moveTo>
                <a:lnTo>
                  <a:pt x="7877" y="3952"/>
                </a:lnTo>
                <a:cubicBezTo>
                  <a:pt x="7877" y="4425"/>
                  <a:pt x="7562" y="4835"/>
                  <a:pt x="7089" y="4961"/>
                </a:cubicBezTo>
                <a:cubicBezTo>
                  <a:pt x="7058" y="4835"/>
                  <a:pt x="7026" y="4740"/>
                  <a:pt x="6932" y="4614"/>
                </a:cubicBezTo>
                <a:lnTo>
                  <a:pt x="6302" y="3574"/>
                </a:lnTo>
                <a:close/>
                <a:moveTo>
                  <a:pt x="4033" y="3574"/>
                </a:moveTo>
                <a:lnTo>
                  <a:pt x="4222" y="4992"/>
                </a:lnTo>
                <a:lnTo>
                  <a:pt x="2773" y="4992"/>
                </a:lnTo>
                <a:lnTo>
                  <a:pt x="3246" y="3574"/>
                </a:lnTo>
                <a:close/>
                <a:moveTo>
                  <a:pt x="10712" y="3574"/>
                </a:moveTo>
                <a:cubicBezTo>
                  <a:pt x="11153" y="3637"/>
                  <a:pt x="11468" y="3952"/>
                  <a:pt x="11468" y="4330"/>
                </a:cubicBezTo>
                <a:cubicBezTo>
                  <a:pt x="11437" y="4740"/>
                  <a:pt x="11153" y="4992"/>
                  <a:pt x="10775" y="4992"/>
                </a:cubicBezTo>
                <a:cubicBezTo>
                  <a:pt x="10366" y="4992"/>
                  <a:pt x="10051" y="4677"/>
                  <a:pt x="10051" y="4299"/>
                </a:cubicBezTo>
                <a:cubicBezTo>
                  <a:pt x="10051" y="3889"/>
                  <a:pt x="10334" y="3574"/>
                  <a:pt x="10712" y="3574"/>
                </a:cubicBezTo>
                <a:close/>
                <a:moveTo>
                  <a:pt x="4537" y="2062"/>
                </a:moveTo>
                <a:lnTo>
                  <a:pt x="6365" y="4992"/>
                </a:lnTo>
                <a:cubicBezTo>
                  <a:pt x="6428" y="5118"/>
                  <a:pt x="6491" y="5244"/>
                  <a:pt x="6491" y="5370"/>
                </a:cubicBezTo>
                <a:cubicBezTo>
                  <a:pt x="6491" y="5748"/>
                  <a:pt x="6176" y="6063"/>
                  <a:pt x="5766" y="6063"/>
                </a:cubicBezTo>
                <a:cubicBezTo>
                  <a:pt x="5356" y="6063"/>
                  <a:pt x="5104" y="5843"/>
                  <a:pt x="5010" y="5465"/>
                </a:cubicBezTo>
                <a:lnTo>
                  <a:pt x="4537" y="2062"/>
                </a:lnTo>
                <a:close/>
                <a:moveTo>
                  <a:pt x="9515" y="3543"/>
                </a:moveTo>
                <a:cubicBezTo>
                  <a:pt x="9389" y="3732"/>
                  <a:pt x="9295" y="3984"/>
                  <a:pt x="9295" y="4236"/>
                </a:cubicBezTo>
                <a:cubicBezTo>
                  <a:pt x="9295" y="5024"/>
                  <a:pt x="9925" y="5654"/>
                  <a:pt x="10712" y="5654"/>
                </a:cubicBezTo>
                <a:lnTo>
                  <a:pt x="10870" y="5654"/>
                </a:lnTo>
                <a:lnTo>
                  <a:pt x="10397" y="6693"/>
                </a:lnTo>
                <a:cubicBezTo>
                  <a:pt x="10303" y="6977"/>
                  <a:pt x="10019" y="7134"/>
                  <a:pt x="9704" y="7134"/>
                </a:cubicBezTo>
                <a:lnTo>
                  <a:pt x="4663" y="7134"/>
                </a:lnTo>
                <a:cubicBezTo>
                  <a:pt x="3781" y="7134"/>
                  <a:pt x="3088" y="6504"/>
                  <a:pt x="2931" y="5717"/>
                </a:cubicBezTo>
                <a:lnTo>
                  <a:pt x="4348" y="5717"/>
                </a:lnTo>
                <a:cubicBezTo>
                  <a:pt x="4506" y="6347"/>
                  <a:pt x="5041" y="6788"/>
                  <a:pt x="5734" y="6788"/>
                </a:cubicBezTo>
                <a:cubicBezTo>
                  <a:pt x="6396" y="6788"/>
                  <a:pt x="6932" y="6315"/>
                  <a:pt x="7089" y="5654"/>
                </a:cubicBezTo>
                <a:cubicBezTo>
                  <a:pt x="7940" y="5496"/>
                  <a:pt x="8570" y="4803"/>
                  <a:pt x="8570" y="3889"/>
                </a:cubicBezTo>
                <a:lnTo>
                  <a:pt x="8570" y="3543"/>
                </a:lnTo>
                <a:close/>
                <a:moveTo>
                  <a:pt x="3928" y="1"/>
                </a:moveTo>
                <a:cubicBezTo>
                  <a:pt x="3795" y="1"/>
                  <a:pt x="3661" y="81"/>
                  <a:pt x="3592" y="235"/>
                </a:cubicBezTo>
                <a:lnTo>
                  <a:pt x="2742" y="2850"/>
                </a:lnTo>
                <a:lnTo>
                  <a:pt x="379" y="2850"/>
                </a:lnTo>
                <a:cubicBezTo>
                  <a:pt x="158" y="2850"/>
                  <a:pt x="1" y="3007"/>
                  <a:pt x="1" y="3196"/>
                </a:cubicBezTo>
                <a:cubicBezTo>
                  <a:pt x="1" y="4330"/>
                  <a:pt x="757" y="5276"/>
                  <a:pt x="1828" y="5591"/>
                </a:cubicBezTo>
                <a:lnTo>
                  <a:pt x="851" y="8552"/>
                </a:lnTo>
                <a:lnTo>
                  <a:pt x="379" y="8552"/>
                </a:lnTo>
                <a:cubicBezTo>
                  <a:pt x="158" y="8552"/>
                  <a:pt x="1" y="8710"/>
                  <a:pt x="1" y="8899"/>
                </a:cubicBezTo>
                <a:cubicBezTo>
                  <a:pt x="1" y="9088"/>
                  <a:pt x="158" y="9245"/>
                  <a:pt x="379" y="9245"/>
                </a:cubicBezTo>
                <a:lnTo>
                  <a:pt x="1072" y="9245"/>
                </a:lnTo>
                <a:cubicBezTo>
                  <a:pt x="1229" y="9245"/>
                  <a:pt x="1355" y="9182"/>
                  <a:pt x="1450" y="9025"/>
                </a:cubicBezTo>
                <a:lnTo>
                  <a:pt x="2332" y="6252"/>
                </a:lnTo>
                <a:cubicBezTo>
                  <a:pt x="2710" y="7166"/>
                  <a:pt x="3592" y="7827"/>
                  <a:pt x="4663" y="7827"/>
                </a:cubicBezTo>
                <a:lnTo>
                  <a:pt x="6837" y="7827"/>
                </a:lnTo>
                <a:lnTo>
                  <a:pt x="6554" y="8552"/>
                </a:lnTo>
                <a:lnTo>
                  <a:pt x="6081" y="8552"/>
                </a:lnTo>
                <a:cubicBezTo>
                  <a:pt x="5892" y="8552"/>
                  <a:pt x="5734" y="8710"/>
                  <a:pt x="5734" y="8899"/>
                </a:cubicBezTo>
                <a:cubicBezTo>
                  <a:pt x="5734" y="9088"/>
                  <a:pt x="5892" y="9245"/>
                  <a:pt x="6081" y="9245"/>
                </a:cubicBezTo>
                <a:lnTo>
                  <a:pt x="6806" y="9245"/>
                </a:lnTo>
                <a:cubicBezTo>
                  <a:pt x="6963" y="9245"/>
                  <a:pt x="7058" y="9182"/>
                  <a:pt x="7121" y="9025"/>
                </a:cubicBezTo>
                <a:lnTo>
                  <a:pt x="7593" y="7796"/>
                </a:lnTo>
                <a:lnTo>
                  <a:pt x="8853" y="7796"/>
                </a:lnTo>
                <a:lnTo>
                  <a:pt x="9326" y="9025"/>
                </a:lnTo>
                <a:cubicBezTo>
                  <a:pt x="9358" y="9151"/>
                  <a:pt x="9515" y="9245"/>
                  <a:pt x="9641" y="9245"/>
                </a:cubicBezTo>
                <a:lnTo>
                  <a:pt x="10334" y="9245"/>
                </a:lnTo>
                <a:cubicBezTo>
                  <a:pt x="10523" y="9245"/>
                  <a:pt x="10681" y="9088"/>
                  <a:pt x="10681" y="8899"/>
                </a:cubicBezTo>
                <a:cubicBezTo>
                  <a:pt x="10681" y="8710"/>
                  <a:pt x="10523" y="8552"/>
                  <a:pt x="10334" y="8552"/>
                </a:cubicBezTo>
                <a:lnTo>
                  <a:pt x="9862" y="8552"/>
                </a:lnTo>
                <a:lnTo>
                  <a:pt x="9578" y="7827"/>
                </a:lnTo>
                <a:lnTo>
                  <a:pt x="9641" y="7827"/>
                </a:lnTo>
                <a:cubicBezTo>
                  <a:pt x="10208" y="7827"/>
                  <a:pt x="10744" y="7512"/>
                  <a:pt x="10964" y="7008"/>
                </a:cubicBezTo>
                <a:lnTo>
                  <a:pt x="11941" y="5055"/>
                </a:lnTo>
                <a:cubicBezTo>
                  <a:pt x="12067" y="4835"/>
                  <a:pt x="12098" y="4614"/>
                  <a:pt x="12098" y="4362"/>
                </a:cubicBezTo>
                <a:cubicBezTo>
                  <a:pt x="12193" y="4362"/>
                  <a:pt x="12193" y="4330"/>
                  <a:pt x="12193" y="4330"/>
                </a:cubicBezTo>
                <a:cubicBezTo>
                  <a:pt x="12130" y="3543"/>
                  <a:pt x="11468" y="2881"/>
                  <a:pt x="10681" y="2881"/>
                </a:cubicBezTo>
                <a:lnTo>
                  <a:pt x="10082" y="2881"/>
                </a:lnTo>
                <a:cubicBezTo>
                  <a:pt x="10240" y="2062"/>
                  <a:pt x="10996" y="1463"/>
                  <a:pt x="11815" y="1463"/>
                </a:cubicBezTo>
                <a:cubicBezTo>
                  <a:pt x="12035" y="1463"/>
                  <a:pt x="12193" y="1306"/>
                  <a:pt x="12193" y="1117"/>
                </a:cubicBezTo>
                <a:cubicBezTo>
                  <a:pt x="12193" y="896"/>
                  <a:pt x="12035" y="739"/>
                  <a:pt x="11815" y="739"/>
                </a:cubicBezTo>
                <a:cubicBezTo>
                  <a:pt x="10555" y="739"/>
                  <a:pt x="9547" y="1684"/>
                  <a:pt x="9358" y="2881"/>
                </a:cubicBezTo>
                <a:lnTo>
                  <a:pt x="5829" y="2881"/>
                </a:lnTo>
                <a:lnTo>
                  <a:pt x="4222" y="203"/>
                </a:lnTo>
                <a:lnTo>
                  <a:pt x="4222" y="172"/>
                </a:lnTo>
                <a:cubicBezTo>
                  <a:pt x="4150" y="57"/>
                  <a:pt x="4039" y="1"/>
                  <a:pt x="3928" y="1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804" name="Google Shape;7804;p52"/>
          <p:cNvGrpSpPr/>
          <p:nvPr/>
        </p:nvGrpSpPr>
        <p:grpSpPr>
          <a:xfrm>
            <a:off x="1873533" y="2511115"/>
            <a:ext cx="344442" cy="339198"/>
            <a:chOff x="-20550425" y="2789350"/>
            <a:chExt cx="308750" cy="304050"/>
          </a:xfrm>
          <a:solidFill>
            <a:srgbClr val="171536"/>
          </a:solidFill>
        </p:grpSpPr>
        <p:sp>
          <p:nvSpPr>
            <p:cNvPr id="7805" name="Google Shape;7805;p52"/>
            <p:cNvSpPr/>
            <p:nvPr/>
          </p:nvSpPr>
          <p:spPr>
            <a:xfrm>
              <a:off x="-20550425" y="2824800"/>
              <a:ext cx="308750" cy="268600"/>
            </a:xfrm>
            <a:custGeom>
              <a:avLst/>
              <a:gdLst/>
              <a:ahLst/>
              <a:cxnLst/>
              <a:rect l="l" t="t" r="r" b="b"/>
              <a:pathLst>
                <a:path w="12350" h="10744" extrusionOk="0">
                  <a:moveTo>
                    <a:pt x="2962" y="662"/>
                  </a:moveTo>
                  <a:cubicBezTo>
                    <a:pt x="3403" y="662"/>
                    <a:pt x="3718" y="1009"/>
                    <a:pt x="3686" y="1450"/>
                  </a:cubicBezTo>
                  <a:cubicBezTo>
                    <a:pt x="3529" y="1481"/>
                    <a:pt x="3403" y="1576"/>
                    <a:pt x="3277" y="1670"/>
                  </a:cubicBezTo>
                  <a:cubicBezTo>
                    <a:pt x="3119" y="1828"/>
                    <a:pt x="3119" y="2048"/>
                    <a:pt x="3277" y="2206"/>
                  </a:cubicBezTo>
                  <a:cubicBezTo>
                    <a:pt x="3355" y="2285"/>
                    <a:pt x="3442" y="2324"/>
                    <a:pt x="3529" y="2324"/>
                  </a:cubicBezTo>
                  <a:cubicBezTo>
                    <a:pt x="3615" y="2324"/>
                    <a:pt x="3702" y="2285"/>
                    <a:pt x="3781" y="2206"/>
                  </a:cubicBezTo>
                  <a:cubicBezTo>
                    <a:pt x="3844" y="2174"/>
                    <a:pt x="3907" y="2111"/>
                    <a:pt x="3938" y="2111"/>
                  </a:cubicBezTo>
                  <a:lnTo>
                    <a:pt x="4064" y="2111"/>
                  </a:lnTo>
                  <a:cubicBezTo>
                    <a:pt x="4190" y="2111"/>
                    <a:pt x="4316" y="2237"/>
                    <a:pt x="4379" y="2363"/>
                  </a:cubicBezTo>
                  <a:cubicBezTo>
                    <a:pt x="4474" y="2584"/>
                    <a:pt x="4316" y="2836"/>
                    <a:pt x="4064" y="2836"/>
                  </a:cubicBezTo>
                  <a:lnTo>
                    <a:pt x="1953" y="2836"/>
                  </a:lnTo>
                  <a:cubicBezTo>
                    <a:pt x="1544" y="2836"/>
                    <a:pt x="1386" y="2489"/>
                    <a:pt x="1607" y="2237"/>
                  </a:cubicBezTo>
                  <a:cubicBezTo>
                    <a:pt x="1701" y="2174"/>
                    <a:pt x="1764" y="2111"/>
                    <a:pt x="1859" y="2111"/>
                  </a:cubicBezTo>
                  <a:lnTo>
                    <a:pt x="1985" y="2111"/>
                  </a:lnTo>
                  <a:cubicBezTo>
                    <a:pt x="2048" y="2111"/>
                    <a:pt x="2111" y="2174"/>
                    <a:pt x="2142" y="2206"/>
                  </a:cubicBezTo>
                  <a:cubicBezTo>
                    <a:pt x="2221" y="2285"/>
                    <a:pt x="2308" y="2324"/>
                    <a:pt x="2394" y="2324"/>
                  </a:cubicBezTo>
                  <a:cubicBezTo>
                    <a:pt x="2481" y="2324"/>
                    <a:pt x="2568" y="2285"/>
                    <a:pt x="2646" y="2206"/>
                  </a:cubicBezTo>
                  <a:cubicBezTo>
                    <a:pt x="2804" y="2048"/>
                    <a:pt x="2804" y="1828"/>
                    <a:pt x="2646" y="1670"/>
                  </a:cubicBezTo>
                  <a:cubicBezTo>
                    <a:pt x="2520" y="1576"/>
                    <a:pt x="2426" y="1481"/>
                    <a:pt x="2268" y="1450"/>
                  </a:cubicBezTo>
                  <a:lnTo>
                    <a:pt x="2268" y="1387"/>
                  </a:lnTo>
                  <a:cubicBezTo>
                    <a:pt x="2268" y="977"/>
                    <a:pt x="2583" y="662"/>
                    <a:pt x="2962" y="662"/>
                  </a:cubicBezTo>
                  <a:close/>
                  <a:moveTo>
                    <a:pt x="5009" y="2899"/>
                  </a:moveTo>
                  <a:cubicBezTo>
                    <a:pt x="5198" y="2994"/>
                    <a:pt x="5324" y="3120"/>
                    <a:pt x="5387" y="3309"/>
                  </a:cubicBezTo>
                  <a:lnTo>
                    <a:pt x="6553" y="5860"/>
                  </a:lnTo>
                  <a:lnTo>
                    <a:pt x="6112" y="6302"/>
                  </a:lnTo>
                  <a:lnTo>
                    <a:pt x="4915" y="5104"/>
                  </a:lnTo>
                  <a:cubicBezTo>
                    <a:pt x="4836" y="5026"/>
                    <a:pt x="4749" y="4986"/>
                    <a:pt x="4663" y="4986"/>
                  </a:cubicBezTo>
                  <a:cubicBezTo>
                    <a:pt x="4576" y="4986"/>
                    <a:pt x="4490" y="5026"/>
                    <a:pt x="4411" y="5104"/>
                  </a:cubicBezTo>
                  <a:lnTo>
                    <a:pt x="3245" y="6302"/>
                  </a:lnTo>
                  <a:lnTo>
                    <a:pt x="2804" y="5860"/>
                  </a:lnTo>
                  <a:lnTo>
                    <a:pt x="3812" y="3592"/>
                  </a:lnTo>
                  <a:cubicBezTo>
                    <a:pt x="4033" y="3592"/>
                    <a:pt x="4411" y="3592"/>
                    <a:pt x="4757" y="3277"/>
                  </a:cubicBezTo>
                  <a:cubicBezTo>
                    <a:pt x="4883" y="3151"/>
                    <a:pt x="4978" y="3025"/>
                    <a:pt x="5009" y="2899"/>
                  </a:cubicBezTo>
                  <a:close/>
                  <a:moveTo>
                    <a:pt x="4694" y="5829"/>
                  </a:moveTo>
                  <a:lnTo>
                    <a:pt x="5860" y="6995"/>
                  </a:lnTo>
                  <a:cubicBezTo>
                    <a:pt x="5955" y="7073"/>
                    <a:pt x="6049" y="7113"/>
                    <a:pt x="6140" y="7113"/>
                  </a:cubicBezTo>
                  <a:cubicBezTo>
                    <a:pt x="6230" y="7113"/>
                    <a:pt x="6317" y="7073"/>
                    <a:pt x="6396" y="6995"/>
                  </a:cubicBezTo>
                  <a:lnTo>
                    <a:pt x="6868" y="6522"/>
                  </a:lnTo>
                  <a:lnTo>
                    <a:pt x="8443" y="9988"/>
                  </a:lnTo>
                  <a:lnTo>
                    <a:pt x="945" y="9988"/>
                  </a:lnTo>
                  <a:lnTo>
                    <a:pt x="2520" y="6522"/>
                  </a:lnTo>
                  <a:lnTo>
                    <a:pt x="2993" y="6995"/>
                  </a:lnTo>
                  <a:cubicBezTo>
                    <a:pt x="3072" y="7073"/>
                    <a:pt x="3158" y="7113"/>
                    <a:pt x="3245" y="7113"/>
                  </a:cubicBezTo>
                  <a:cubicBezTo>
                    <a:pt x="3332" y="7113"/>
                    <a:pt x="3418" y="7073"/>
                    <a:pt x="3497" y="6995"/>
                  </a:cubicBezTo>
                  <a:lnTo>
                    <a:pt x="4694" y="5829"/>
                  </a:lnTo>
                  <a:close/>
                  <a:moveTo>
                    <a:pt x="8270" y="4986"/>
                  </a:moveTo>
                  <a:cubicBezTo>
                    <a:pt x="8554" y="4986"/>
                    <a:pt x="8837" y="5120"/>
                    <a:pt x="8979" y="5388"/>
                  </a:cubicBezTo>
                  <a:lnTo>
                    <a:pt x="11310" y="9988"/>
                  </a:lnTo>
                  <a:lnTo>
                    <a:pt x="9231" y="9988"/>
                  </a:lnTo>
                  <a:lnTo>
                    <a:pt x="7341" y="5860"/>
                  </a:lnTo>
                  <a:lnTo>
                    <a:pt x="7561" y="5388"/>
                  </a:lnTo>
                  <a:cubicBezTo>
                    <a:pt x="7703" y="5120"/>
                    <a:pt x="7987" y="4986"/>
                    <a:pt x="8270" y="4986"/>
                  </a:cubicBezTo>
                  <a:close/>
                  <a:moveTo>
                    <a:pt x="2962" y="1"/>
                  </a:moveTo>
                  <a:cubicBezTo>
                    <a:pt x="2174" y="1"/>
                    <a:pt x="1512" y="662"/>
                    <a:pt x="1544" y="1481"/>
                  </a:cubicBezTo>
                  <a:cubicBezTo>
                    <a:pt x="1166" y="1639"/>
                    <a:pt x="851" y="2048"/>
                    <a:pt x="851" y="2521"/>
                  </a:cubicBezTo>
                  <a:cubicBezTo>
                    <a:pt x="851" y="3120"/>
                    <a:pt x="1323" y="3592"/>
                    <a:pt x="1890" y="3592"/>
                  </a:cubicBezTo>
                  <a:lnTo>
                    <a:pt x="3151" y="3592"/>
                  </a:lnTo>
                  <a:lnTo>
                    <a:pt x="126" y="10240"/>
                  </a:lnTo>
                  <a:cubicBezTo>
                    <a:pt x="0" y="10460"/>
                    <a:pt x="189" y="10744"/>
                    <a:pt x="441" y="10744"/>
                  </a:cubicBezTo>
                  <a:lnTo>
                    <a:pt x="11909" y="10744"/>
                  </a:lnTo>
                  <a:cubicBezTo>
                    <a:pt x="12161" y="10744"/>
                    <a:pt x="12350" y="10460"/>
                    <a:pt x="12224" y="10240"/>
                  </a:cubicBezTo>
                  <a:lnTo>
                    <a:pt x="9609" y="5073"/>
                  </a:lnTo>
                  <a:cubicBezTo>
                    <a:pt x="9339" y="4533"/>
                    <a:pt x="8814" y="4265"/>
                    <a:pt x="8290" y="4265"/>
                  </a:cubicBezTo>
                  <a:cubicBezTo>
                    <a:pt x="7774" y="4265"/>
                    <a:pt x="7260" y="4525"/>
                    <a:pt x="6994" y="5041"/>
                  </a:cubicBezTo>
                  <a:lnTo>
                    <a:pt x="6081" y="2994"/>
                  </a:lnTo>
                  <a:cubicBezTo>
                    <a:pt x="5860" y="2552"/>
                    <a:pt x="5482" y="2237"/>
                    <a:pt x="5041" y="2174"/>
                  </a:cubicBezTo>
                  <a:cubicBezTo>
                    <a:pt x="5009" y="2017"/>
                    <a:pt x="4883" y="1859"/>
                    <a:pt x="4789" y="1733"/>
                  </a:cubicBezTo>
                  <a:cubicBezTo>
                    <a:pt x="4663" y="1607"/>
                    <a:pt x="4537" y="1544"/>
                    <a:pt x="4379" y="1481"/>
                  </a:cubicBezTo>
                  <a:cubicBezTo>
                    <a:pt x="4411" y="662"/>
                    <a:pt x="3781" y="1"/>
                    <a:pt x="296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6" name="Google Shape;7806;p52"/>
            <p:cNvSpPr/>
            <p:nvPr/>
          </p:nvSpPr>
          <p:spPr>
            <a:xfrm>
              <a:off x="-20388175" y="2789350"/>
              <a:ext cx="144150" cy="106350"/>
            </a:xfrm>
            <a:custGeom>
              <a:avLst/>
              <a:gdLst/>
              <a:ahLst/>
              <a:cxnLst/>
              <a:rect l="l" t="t" r="r" b="b"/>
              <a:pathLst>
                <a:path w="5766" h="4254" extrusionOk="0">
                  <a:moveTo>
                    <a:pt x="3938" y="662"/>
                  </a:moveTo>
                  <a:cubicBezTo>
                    <a:pt x="4537" y="662"/>
                    <a:pt x="5009" y="1135"/>
                    <a:pt x="5009" y="1734"/>
                  </a:cubicBezTo>
                  <a:cubicBezTo>
                    <a:pt x="5009" y="2238"/>
                    <a:pt x="4694" y="2647"/>
                    <a:pt x="4222" y="2742"/>
                  </a:cubicBezTo>
                  <a:cubicBezTo>
                    <a:pt x="4190" y="2647"/>
                    <a:pt x="4096" y="2490"/>
                    <a:pt x="4001" y="2395"/>
                  </a:cubicBezTo>
                  <a:cubicBezTo>
                    <a:pt x="3875" y="2269"/>
                    <a:pt x="3749" y="2206"/>
                    <a:pt x="3592" y="2175"/>
                  </a:cubicBezTo>
                  <a:lnTo>
                    <a:pt x="3592" y="2080"/>
                  </a:lnTo>
                  <a:cubicBezTo>
                    <a:pt x="3592" y="1639"/>
                    <a:pt x="3403" y="1293"/>
                    <a:pt x="3119" y="1009"/>
                  </a:cubicBezTo>
                  <a:cubicBezTo>
                    <a:pt x="3371" y="820"/>
                    <a:pt x="3623" y="662"/>
                    <a:pt x="3938" y="662"/>
                  </a:cubicBezTo>
                  <a:close/>
                  <a:moveTo>
                    <a:pt x="2174" y="1387"/>
                  </a:moveTo>
                  <a:cubicBezTo>
                    <a:pt x="2584" y="1387"/>
                    <a:pt x="2899" y="1702"/>
                    <a:pt x="2899" y="2080"/>
                  </a:cubicBezTo>
                  <a:lnTo>
                    <a:pt x="2899" y="2175"/>
                  </a:lnTo>
                  <a:cubicBezTo>
                    <a:pt x="2741" y="2206"/>
                    <a:pt x="2615" y="2269"/>
                    <a:pt x="2489" y="2395"/>
                  </a:cubicBezTo>
                  <a:cubicBezTo>
                    <a:pt x="2331" y="2553"/>
                    <a:pt x="2331" y="2742"/>
                    <a:pt x="2489" y="2899"/>
                  </a:cubicBezTo>
                  <a:cubicBezTo>
                    <a:pt x="2568" y="2978"/>
                    <a:pt x="2662" y="3017"/>
                    <a:pt x="2757" y="3017"/>
                  </a:cubicBezTo>
                  <a:cubicBezTo>
                    <a:pt x="2851" y="3017"/>
                    <a:pt x="2946" y="2978"/>
                    <a:pt x="3025" y="2899"/>
                  </a:cubicBezTo>
                  <a:cubicBezTo>
                    <a:pt x="3056" y="2868"/>
                    <a:pt x="3119" y="2836"/>
                    <a:pt x="3182" y="2836"/>
                  </a:cubicBezTo>
                  <a:lnTo>
                    <a:pt x="3277" y="2836"/>
                  </a:lnTo>
                  <a:cubicBezTo>
                    <a:pt x="3371" y="2836"/>
                    <a:pt x="3434" y="2868"/>
                    <a:pt x="3529" y="2962"/>
                  </a:cubicBezTo>
                  <a:cubicBezTo>
                    <a:pt x="3749" y="3183"/>
                    <a:pt x="3592" y="3529"/>
                    <a:pt x="3277" y="3529"/>
                  </a:cubicBezTo>
                  <a:lnTo>
                    <a:pt x="1166" y="3529"/>
                  </a:lnTo>
                  <a:cubicBezTo>
                    <a:pt x="977" y="3529"/>
                    <a:pt x="756" y="3340"/>
                    <a:pt x="819" y="3151"/>
                  </a:cubicBezTo>
                  <a:lnTo>
                    <a:pt x="819" y="3120"/>
                  </a:lnTo>
                  <a:cubicBezTo>
                    <a:pt x="851" y="2962"/>
                    <a:pt x="977" y="2836"/>
                    <a:pt x="1134" y="2805"/>
                  </a:cubicBezTo>
                  <a:lnTo>
                    <a:pt x="1229" y="2805"/>
                  </a:lnTo>
                  <a:cubicBezTo>
                    <a:pt x="1323" y="2805"/>
                    <a:pt x="1355" y="2836"/>
                    <a:pt x="1386" y="2868"/>
                  </a:cubicBezTo>
                  <a:cubicBezTo>
                    <a:pt x="1465" y="2947"/>
                    <a:pt x="1560" y="2986"/>
                    <a:pt x="1654" y="2986"/>
                  </a:cubicBezTo>
                  <a:cubicBezTo>
                    <a:pt x="1749" y="2986"/>
                    <a:pt x="1843" y="2947"/>
                    <a:pt x="1922" y="2868"/>
                  </a:cubicBezTo>
                  <a:cubicBezTo>
                    <a:pt x="2079" y="2710"/>
                    <a:pt x="2079" y="2521"/>
                    <a:pt x="1922" y="2364"/>
                  </a:cubicBezTo>
                  <a:cubicBezTo>
                    <a:pt x="1796" y="2238"/>
                    <a:pt x="1670" y="2175"/>
                    <a:pt x="1512" y="2112"/>
                  </a:cubicBezTo>
                  <a:cubicBezTo>
                    <a:pt x="1418" y="1734"/>
                    <a:pt x="1733" y="1387"/>
                    <a:pt x="2174" y="1387"/>
                  </a:cubicBezTo>
                  <a:close/>
                  <a:moveTo>
                    <a:pt x="4001" y="1"/>
                  </a:moveTo>
                  <a:cubicBezTo>
                    <a:pt x="3403" y="1"/>
                    <a:pt x="2836" y="284"/>
                    <a:pt x="2520" y="757"/>
                  </a:cubicBezTo>
                  <a:cubicBezTo>
                    <a:pt x="2426" y="694"/>
                    <a:pt x="2331" y="694"/>
                    <a:pt x="2205" y="694"/>
                  </a:cubicBezTo>
                  <a:cubicBezTo>
                    <a:pt x="1386" y="694"/>
                    <a:pt x="756" y="1387"/>
                    <a:pt x="788" y="2206"/>
                  </a:cubicBezTo>
                  <a:cubicBezTo>
                    <a:pt x="378" y="2269"/>
                    <a:pt x="63" y="2679"/>
                    <a:pt x="63" y="3120"/>
                  </a:cubicBezTo>
                  <a:cubicBezTo>
                    <a:pt x="0" y="3687"/>
                    <a:pt x="473" y="4222"/>
                    <a:pt x="1071" y="4254"/>
                  </a:cubicBezTo>
                  <a:lnTo>
                    <a:pt x="3434" y="4254"/>
                  </a:lnTo>
                  <a:cubicBezTo>
                    <a:pt x="3844" y="4159"/>
                    <a:pt x="4159" y="3907"/>
                    <a:pt x="4253" y="3529"/>
                  </a:cubicBezTo>
                  <a:cubicBezTo>
                    <a:pt x="5104" y="3372"/>
                    <a:pt x="5766" y="2679"/>
                    <a:pt x="5766" y="1765"/>
                  </a:cubicBezTo>
                  <a:cubicBezTo>
                    <a:pt x="5766" y="788"/>
                    <a:pt x="4978" y="1"/>
                    <a:pt x="400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07" name="Google Shape;7807;p52"/>
          <p:cNvGrpSpPr/>
          <p:nvPr/>
        </p:nvGrpSpPr>
        <p:grpSpPr>
          <a:xfrm>
            <a:off x="3965636" y="1676283"/>
            <a:ext cx="340091" cy="340286"/>
            <a:chOff x="-18666450" y="2059825"/>
            <a:chExt cx="304850" cy="305025"/>
          </a:xfrm>
          <a:solidFill>
            <a:srgbClr val="171536"/>
          </a:solidFill>
        </p:grpSpPr>
        <p:sp>
          <p:nvSpPr>
            <p:cNvPr id="7808" name="Google Shape;7808;p52"/>
            <p:cNvSpPr/>
            <p:nvPr/>
          </p:nvSpPr>
          <p:spPr>
            <a:xfrm>
              <a:off x="-18471100" y="2202575"/>
              <a:ext cx="18125" cy="70925"/>
            </a:xfrm>
            <a:custGeom>
              <a:avLst/>
              <a:gdLst/>
              <a:ahLst/>
              <a:cxnLst/>
              <a:rect l="l" t="t" r="r" b="b"/>
              <a:pathLst>
                <a:path w="725" h="2837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2490"/>
                  </a:lnTo>
                  <a:cubicBezTo>
                    <a:pt x="0" y="2679"/>
                    <a:pt x="158" y="2836"/>
                    <a:pt x="347" y="2836"/>
                  </a:cubicBezTo>
                  <a:cubicBezTo>
                    <a:pt x="567" y="2836"/>
                    <a:pt x="725" y="2679"/>
                    <a:pt x="725" y="2490"/>
                  </a:cubicBezTo>
                  <a:lnTo>
                    <a:pt x="725" y="347"/>
                  </a:lnTo>
                  <a:cubicBezTo>
                    <a:pt x="725" y="190"/>
                    <a:pt x="567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9" name="Google Shape;7809;p52"/>
            <p:cNvSpPr/>
            <p:nvPr/>
          </p:nvSpPr>
          <p:spPr>
            <a:xfrm>
              <a:off x="-18666450" y="2059825"/>
              <a:ext cx="304850" cy="305025"/>
            </a:xfrm>
            <a:custGeom>
              <a:avLst/>
              <a:gdLst/>
              <a:ahLst/>
              <a:cxnLst/>
              <a:rect l="l" t="t" r="r" b="b"/>
              <a:pathLst>
                <a:path w="12194" h="12201" extrusionOk="0">
                  <a:moveTo>
                    <a:pt x="8539" y="859"/>
                  </a:moveTo>
                  <a:cubicBezTo>
                    <a:pt x="8728" y="1017"/>
                    <a:pt x="8948" y="1300"/>
                    <a:pt x="9106" y="1647"/>
                  </a:cubicBezTo>
                  <a:cubicBezTo>
                    <a:pt x="8759" y="2088"/>
                    <a:pt x="8539" y="2623"/>
                    <a:pt x="8539" y="3253"/>
                  </a:cubicBezTo>
                  <a:lnTo>
                    <a:pt x="8539" y="3505"/>
                  </a:lnTo>
                  <a:cubicBezTo>
                    <a:pt x="8255" y="3222"/>
                    <a:pt x="7814" y="2749"/>
                    <a:pt x="7814" y="2214"/>
                  </a:cubicBezTo>
                  <a:cubicBezTo>
                    <a:pt x="7814" y="1615"/>
                    <a:pt x="8255" y="1111"/>
                    <a:pt x="8539" y="859"/>
                  </a:cubicBezTo>
                  <a:close/>
                  <a:moveTo>
                    <a:pt x="2080" y="2151"/>
                  </a:moveTo>
                  <a:lnTo>
                    <a:pt x="2080" y="2529"/>
                  </a:lnTo>
                  <a:cubicBezTo>
                    <a:pt x="2080" y="3096"/>
                    <a:pt x="1608" y="3568"/>
                    <a:pt x="1009" y="3568"/>
                  </a:cubicBezTo>
                  <a:lnTo>
                    <a:pt x="663" y="3568"/>
                  </a:lnTo>
                  <a:lnTo>
                    <a:pt x="663" y="3222"/>
                  </a:lnTo>
                  <a:cubicBezTo>
                    <a:pt x="663" y="2623"/>
                    <a:pt x="1135" y="2151"/>
                    <a:pt x="1702" y="2151"/>
                  </a:cubicBezTo>
                  <a:close/>
                  <a:moveTo>
                    <a:pt x="11374" y="1458"/>
                  </a:moveTo>
                  <a:lnTo>
                    <a:pt x="11374" y="1804"/>
                  </a:lnTo>
                  <a:cubicBezTo>
                    <a:pt x="11374" y="2749"/>
                    <a:pt x="10650" y="3505"/>
                    <a:pt x="9736" y="3568"/>
                  </a:cubicBezTo>
                  <a:lnTo>
                    <a:pt x="10587" y="2749"/>
                  </a:lnTo>
                  <a:cubicBezTo>
                    <a:pt x="10744" y="2592"/>
                    <a:pt x="10744" y="2403"/>
                    <a:pt x="10587" y="2245"/>
                  </a:cubicBezTo>
                  <a:cubicBezTo>
                    <a:pt x="10508" y="2166"/>
                    <a:pt x="10413" y="2127"/>
                    <a:pt x="10319" y="2127"/>
                  </a:cubicBezTo>
                  <a:cubicBezTo>
                    <a:pt x="10224" y="2127"/>
                    <a:pt x="10130" y="2166"/>
                    <a:pt x="10051" y="2245"/>
                  </a:cubicBezTo>
                  <a:lnTo>
                    <a:pt x="9232" y="3064"/>
                  </a:lnTo>
                  <a:cubicBezTo>
                    <a:pt x="9326" y="2151"/>
                    <a:pt x="10051" y="1458"/>
                    <a:pt x="11028" y="1458"/>
                  </a:cubicBezTo>
                  <a:close/>
                  <a:moveTo>
                    <a:pt x="663" y="4356"/>
                  </a:moveTo>
                  <a:cubicBezTo>
                    <a:pt x="1072" y="4514"/>
                    <a:pt x="1356" y="4923"/>
                    <a:pt x="1356" y="5396"/>
                  </a:cubicBezTo>
                  <a:lnTo>
                    <a:pt x="1356" y="6089"/>
                  </a:lnTo>
                  <a:cubicBezTo>
                    <a:pt x="1356" y="7097"/>
                    <a:pt x="2143" y="7885"/>
                    <a:pt x="3120" y="7885"/>
                  </a:cubicBezTo>
                  <a:lnTo>
                    <a:pt x="4191" y="7885"/>
                  </a:lnTo>
                  <a:cubicBezTo>
                    <a:pt x="4601" y="7885"/>
                    <a:pt x="4916" y="8200"/>
                    <a:pt x="4916" y="8578"/>
                  </a:cubicBezTo>
                  <a:cubicBezTo>
                    <a:pt x="4916" y="8987"/>
                    <a:pt x="4601" y="9302"/>
                    <a:pt x="4191" y="9302"/>
                  </a:cubicBezTo>
                  <a:lnTo>
                    <a:pt x="3845" y="9302"/>
                  </a:lnTo>
                  <a:cubicBezTo>
                    <a:pt x="2080" y="9302"/>
                    <a:pt x="663" y="7822"/>
                    <a:pt x="663" y="6089"/>
                  </a:cubicBezTo>
                  <a:lnTo>
                    <a:pt x="663" y="4356"/>
                  </a:lnTo>
                  <a:close/>
                  <a:moveTo>
                    <a:pt x="9169" y="4293"/>
                  </a:moveTo>
                  <a:lnTo>
                    <a:pt x="9169" y="6057"/>
                  </a:lnTo>
                  <a:cubicBezTo>
                    <a:pt x="9169" y="6273"/>
                    <a:pt x="9334" y="6416"/>
                    <a:pt x="9510" y="6416"/>
                  </a:cubicBezTo>
                  <a:cubicBezTo>
                    <a:pt x="9564" y="6416"/>
                    <a:pt x="9620" y="6402"/>
                    <a:pt x="9673" y="6372"/>
                  </a:cubicBezTo>
                  <a:lnTo>
                    <a:pt x="10587" y="5900"/>
                  </a:lnTo>
                  <a:lnTo>
                    <a:pt x="10587" y="6656"/>
                  </a:lnTo>
                  <a:lnTo>
                    <a:pt x="10650" y="6656"/>
                  </a:lnTo>
                  <a:lnTo>
                    <a:pt x="9358" y="7948"/>
                  </a:lnTo>
                  <a:cubicBezTo>
                    <a:pt x="9263" y="8042"/>
                    <a:pt x="9232" y="8137"/>
                    <a:pt x="9232" y="8231"/>
                  </a:cubicBezTo>
                  <a:cubicBezTo>
                    <a:pt x="9358" y="9460"/>
                    <a:pt x="9862" y="10626"/>
                    <a:pt x="10744" y="11445"/>
                  </a:cubicBezTo>
                  <a:lnTo>
                    <a:pt x="7783" y="11445"/>
                  </a:lnTo>
                  <a:lnTo>
                    <a:pt x="7783" y="9649"/>
                  </a:lnTo>
                  <a:cubicBezTo>
                    <a:pt x="7783" y="9460"/>
                    <a:pt x="7625" y="9302"/>
                    <a:pt x="7436" y="9302"/>
                  </a:cubicBezTo>
                  <a:cubicBezTo>
                    <a:pt x="7216" y="9302"/>
                    <a:pt x="7058" y="9460"/>
                    <a:pt x="7058" y="9649"/>
                  </a:cubicBezTo>
                  <a:lnTo>
                    <a:pt x="7058" y="11445"/>
                  </a:lnTo>
                  <a:lnTo>
                    <a:pt x="4853" y="11445"/>
                  </a:lnTo>
                  <a:lnTo>
                    <a:pt x="4853" y="11098"/>
                  </a:lnTo>
                  <a:cubicBezTo>
                    <a:pt x="4853" y="10909"/>
                    <a:pt x="4695" y="10752"/>
                    <a:pt x="4506" y="10752"/>
                  </a:cubicBezTo>
                  <a:cubicBezTo>
                    <a:pt x="4317" y="10752"/>
                    <a:pt x="4160" y="10909"/>
                    <a:pt x="4160" y="11098"/>
                  </a:cubicBezTo>
                  <a:lnTo>
                    <a:pt x="4160" y="11445"/>
                  </a:lnTo>
                  <a:lnTo>
                    <a:pt x="1923" y="11445"/>
                  </a:lnTo>
                  <a:cubicBezTo>
                    <a:pt x="2332" y="11035"/>
                    <a:pt x="2710" y="10468"/>
                    <a:pt x="2962" y="9869"/>
                  </a:cubicBezTo>
                  <a:cubicBezTo>
                    <a:pt x="3246" y="9901"/>
                    <a:pt x="3530" y="9964"/>
                    <a:pt x="3813" y="9964"/>
                  </a:cubicBezTo>
                  <a:lnTo>
                    <a:pt x="4160" y="9964"/>
                  </a:lnTo>
                  <a:cubicBezTo>
                    <a:pt x="4947" y="9964"/>
                    <a:pt x="5577" y="9334"/>
                    <a:pt x="5577" y="8546"/>
                  </a:cubicBezTo>
                  <a:cubicBezTo>
                    <a:pt x="5577" y="7759"/>
                    <a:pt x="4947" y="7128"/>
                    <a:pt x="4160" y="7128"/>
                  </a:cubicBezTo>
                  <a:lnTo>
                    <a:pt x="3435" y="7128"/>
                  </a:lnTo>
                  <a:lnTo>
                    <a:pt x="3435" y="4293"/>
                  </a:lnTo>
                  <a:lnTo>
                    <a:pt x="4160" y="4293"/>
                  </a:lnTo>
                  <a:lnTo>
                    <a:pt x="4160" y="5364"/>
                  </a:lnTo>
                  <a:cubicBezTo>
                    <a:pt x="4160" y="5553"/>
                    <a:pt x="4317" y="5711"/>
                    <a:pt x="4506" y="5711"/>
                  </a:cubicBezTo>
                  <a:cubicBezTo>
                    <a:pt x="4695" y="5711"/>
                    <a:pt x="4853" y="5553"/>
                    <a:pt x="4853" y="5364"/>
                  </a:cubicBezTo>
                  <a:lnTo>
                    <a:pt x="4853" y="4293"/>
                  </a:lnTo>
                  <a:lnTo>
                    <a:pt x="6333" y="4293"/>
                  </a:lnTo>
                  <a:lnTo>
                    <a:pt x="6333" y="6782"/>
                  </a:lnTo>
                  <a:cubicBezTo>
                    <a:pt x="6333" y="6971"/>
                    <a:pt x="6491" y="7128"/>
                    <a:pt x="6680" y="7128"/>
                  </a:cubicBezTo>
                  <a:cubicBezTo>
                    <a:pt x="6869" y="7128"/>
                    <a:pt x="7027" y="6971"/>
                    <a:pt x="7027" y="6782"/>
                  </a:cubicBezTo>
                  <a:lnTo>
                    <a:pt x="7027" y="4293"/>
                  </a:lnTo>
                  <a:close/>
                  <a:moveTo>
                    <a:pt x="8539" y="1"/>
                  </a:moveTo>
                  <a:cubicBezTo>
                    <a:pt x="8460" y="1"/>
                    <a:pt x="8381" y="24"/>
                    <a:pt x="8318" y="71"/>
                  </a:cubicBezTo>
                  <a:cubicBezTo>
                    <a:pt x="8287" y="103"/>
                    <a:pt x="7121" y="985"/>
                    <a:pt x="7121" y="2151"/>
                  </a:cubicBezTo>
                  <a:cubicBezTo>
                    <a:pt x="7121" y="2718"/>
                    <a:pt x="7373" y="3222"/>
                    <a:pt x="7657" y="3568"/>
                  </a:cubicBezTo>
                  <a:lnTo>
                    <a:pt x="3151" y="3568"/>
                  </a:lnTo>
                  <a:cubicBezTo>
                    <a:pt x="2931" y="3568"/>
                    <a:pt x="2773" y="3726"/>
                    <a:pt x="2773" y="3946"/>
                  </a:cubicBezTo>
                  <a:lnTo>
                    <a:pt x="2773" y="7097"/>
                  </a:lnTo>
                  <a:cubicBezTo>
                    <a:pt x="2364" y="6939"/>
                    <a:pt x="2080" y="6530"/>
                    <a:pt x="2080" y="6057"/>
                  </a:cubicBezTo>
                  <a:lnTo>
                    <a:pt x="2080" y="5364"/>
                  </a:lnTo>
                  <a:cubicBezTo>
                    <a:pt x="2080" y="4892"/>
                    <a:pt x="1923" y="4482"/>
                    <a:pt x="1639" y="4167"/>
                  </a:cubicBezTo>
                  <a:cubicBezTo>
                    <a:pt x="2301" y="3946"/>
                    <a:pt x="2836" y="3253"/>
                    <a:pt x="2836" y="2529"/>
                  </a:cubicBezTo>
                  <a:lnTo>
                    <a:pt x="2836" y="1804"/>
                  </a:lnTo>
                  <a:cubicBezTo>
                    <a:pt x="2836" y="1615"/>
                    <a:pt x="2647" y="1458"/>
                    <a:pt x="2458" y="1458"/>
                  </a:cubicBezTo>
                  <a:lnTo>
                    <a:pt x="1765" y="1458"/>
                  </a:lnTo>
                  <a:cubicBezTo>
                    <a:pt x="789" y="1458"/>
                    <a:pt x="1" y="2245"/>
                    <a:pt x="1" y="3222"/>
                  </a:cubicBezTo>
                  <a:lnTo>
                    <a:pt x="1" y="3946"/>
                  </a:lnTo>
                  <a:lnTo>
                    <a:pt x="1" y="6057"/>
                  </a:lnTo>
                  <a:cubicBezTo>
                    <a:pt x="1" y="7664"/>
                    <a:pt x="978" y="9082"/>
                    <a:pt x="2395" y="9680"/>
                  </a:cubicBezTo>
                  <a:cubicBezTo>
                    <a:pt x="2017" y="10436"/>
                    <a:pt x="1482" y="11067"/>
                    <a:pt x="852" y="11539"/>
                  </a:cubicBezTo>
                  <a:cubicBezTo>
                    <a:pt x="568" y="11728"/>
                    <a:pt x="694" y="12201"/>
                    <a:pt x="1041" y="12201"/>
                  </a:cubicBezTo>
                  <a:lnTo>
                    <a:pt x="11784" y="12201"/>
                  </a:lnTo>
                  <a:cubicBezTo>
                    <a:pt x="11941" y="12201"/>
                    <a:pt x="12099" y="12075"/>
                    <a:pt x="12162" y="11949"/>
                  </a:cubicBezTo>
                  <a:cubicBezTo>
                    <a:pt x="12193" y="11791"/>
                    <a:pt x="12162" y="11634"/>
                    <a:pt x="12004" y="11571"/>
                  </a:cubicBezTo>
                  <a:cubicBezTo>
                    <a:pt x="10933" y="10846"/>
                    <a:pt x="10209" y="9680"/>
                    <a:pt x="10051" y="8389"/>
                  </a:cubicBezTo>
                  <a:lnTo>
                    <a:pt x="11374" y="7065"/>
                  </a:lnTo>
                  <a:cubicBezTo>
                    <a:pt x="11437" y="7002"/>
                    <a:pt x="11469" y="6908"/>
                    <a:pt x="11469" y="6845"/>
                  </a:cubicBezTo>
                  <a:lnTo>
                    <a:pt x="11469" y="5427"/>
                  </a:lnTo>
                  <a:cubicBezTo>
                    <a:pt x="11469" y="5301"/>
                    <a:pt x="11406" y="5175"/>
                    <a:pt x="11311" y="5112"/>
                  </a:cubicBezTo>
                  <a:cubicBezTo>
                    <a:pt x="11264" y="5065"/>
                    <a:pt x="11209" y="5041"/>
                    <a:pt x="11150" y="5041"/>
                  </a:cubicBezTo>
                  <a:cubicBezTo>
                    <a:pt x="11091" y="5041"/>
                    <a:pt x="11028" y="5065"/>
                    <a:pt x="10965" y="5112"/>
                  </a:cubicBezTo>
                  <a:lnTo>
                    <a:pt x="10051" y="5585"/>
                  </a:lnTo>
                  <a:lnTo>
                    <a:pt x="10051" y="4356"/>
                  </a:lnTo>
                  <a:cubicBezTo>
                    <a:pt x="11154" y="4104"/>
                    <a:pt x="12099" y="3064"/>
                    <a:pt x="12099" y="1804"/>
                  </a:cubicBezTo>
                  <a:lnTo>
                    <a:pt x="12099" y="1111"/>
                  </a:lnTo>
                  <a:cubicBezTo>
                    <a:pt x="12099" y="891"/>
                    <a:pt x="11941" y="733"/>
                    <a:pt x="11752" y="733"/>
                  </a:cubicBezTo>
                  <a:lnTo>
                    <a:pt x="11059" y="733"/>
                  </a:lnTo>
                  <a:cubicBezTo>
                    <a:pt x="10524" y="733"/>
                    <a:pt x="10051" y="891"/>
                    <a:pt x="9673" y="1143"/>
                  </a:cubicBezTo>
                  <a:cubicBezTo>
                    <a:pt x="9326" y="512"/>
                    <a:pt x="8759" y="103"/>
                    <a:pt x="8759" y="71"/>
                  </a:cubicBezTo>
                  <a:cubicBezTo>
                    <a:pt x="8696" y="24"/>
                    <a:pt x="8618" y="1"/>
                    <a:pt x="853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10" name="Google Shape;7810;p52"/>
          <p:cNvGrpSpPr/>
          <p:nvPr/>
        </p:nvGrpSpPr>
        <p:grpSpPr>
          <a:xfrm>
            <a:off x="3965204" y="2097826"/>
            <a:ext cx="340955" cy="338306"/>
            <a:chOff x="-18668025" y="2435725"/>
            <a:chExt cx="305625" cy="303250"/>
          </a:xfrm>
          <a:solidFill>
            <a:srgbClr val="171536"/>
          </a:solidFill>
        </p:grpSpPr>
        <p:sp>
          <p:nvSpPr>
            <p:cNvPr id="7811" name="Google Shape;7811;p52"/>
            <p:cNvSpPr/>
            <p:nvPr/>
          </p:nvSpPr>
          <p:spPr>
            <a:xfrm>
              <a:off x="-18668025" y="2435725"/>
              <a:ext cx="305625" cy="303250"/>
            </a:xfrm>
            <a:custGeom>
              <a:avLst/>
              <a:gdLst/>
              <a:ahLst/>
              <a:cxnLst/>
              <a:rect l="l" t="t" r="r" b="b"/>
              <a:pathLst>
                <a:path w="12225" h="12130" extrusionOk="0">
                  <a:moveTo>
                    <a:pt x="2143" y="662"/>
                  </a:moveTo>
                  <a:cubicBezTo>
                    <a:pt x="2395" y="662"/>
                    <a:pt x="2679" y="756"/>
                    <a:pt x="2931" y="914"/>
                  </a:cubicBezTo>
                  <a:cubicBezTo>
                    <a:pt x="2679" y="977"/>
                    <a:pt x="2490" y="1103"/>
                    <a:pt x="2301" y="1260"/>
                  </a:cubicBezTo>
                  <a:cubicBezTo>
                    <a:pt x="1734" y="1670"/>
                    <a:pt x="1419" y="2206"/>
                    <a:pt x="1419" y="2804"/>
                  </a:cubicBezTo>
                  <a:lnTo>
                    <a:pt x="1419" y="3308"/>
                  </a:lnTo>
                  <a:cubicBezTo>
                    <a:pt x="978" y="3088"/>
                    <a:pt x="726" y="2647"/>
                    <a:pt x="726" y="2079"/>
                  </a:cubicBezTo>
                  <a:cubicBezTo>
                    <a:pt x="726" y="1292"/>
                    <a:pt x="1356" y="662"/>
                    <a:pt x="2143" y="662"/>
                  </a:cubicBezTo>
                  <a:close/>
                  <a:moveTo>
                    <a:pt x="10020" y="662"/>
                  </a:moveTo>
                  <a:cubicBezTo>
                    <a:pt x="10807" y="662"/>
                    <a:pt x="11437" y="1292"/>
                    <a:pt x="11437" y="2079"/>
                  </a:cubicBezTo>
                  <a:cubicBezTo>
                    <a:pt x="11437" y="2647"/>
                    <a:pt x="11122" y="3119"/>
                    <a:pt x="10681" y="3340"/>
                  </a:cubicBezTo>
                  <a:lnTo>
                    <a:pt x="10681" y="2804"/>
                  </a:lnTo>
                  <a:cubicBezTo>
                    <a:pt x="10681" y="2206"/>
                    <a:pt x="10366" y="1638"/>
                    <a:pt x="9799" y="1260"/>
                  </a:cubicBezTo>
                  <a:cubicBezTo>
                    <a:pt x="9610" y="1134"/>
                    <a:pt x="9421" y="1008"/>
                    <a:pt x="9169" y="945"/>
                  </a:cubicBezTo>
                  <a:cubicBezTo>
                    <a:pt x="9452" y="756"/>
                    <a:pt x="9736" y="662"/>
                    <a:pt x="10020" y="662"/>
                  </a:cubicBezTo>
                  <a:close/>
                  <a:moveTo>
                    <a:pt x="7909" y="1355"/>
                  </a:moveTo>
                  <a:cubicBezTo>
                    <a:pt x="8476" y="1355"/>
                    <a:pt x="9011" y="1512"/>
                    <a:pt x="9484" y="1827"/>
                  </a:cubicBezTo>
                  <a:cubicBezTo>
                    <a:pt x="9893" y="2079"/>
                    <a:pt x="10083" y="2458"/>
                    <a:pt x="10083" y="2804"/>
                  </a:cubicBezTo>
                  <a:lnTo>
                    <a:pt x="10083" y="3434"/>
                  </a:lnTo>
                  <a:cubicBezTo>
                    <a:pt x="10083" y="5072"/>
                    <a:pt x="10587" y="6774"/>
                    <a:pt x="11500" y="8223"/>
                  </a:cubicBezTo>
                  <a:cubicBezTo>
                    <a:pt x="10555" y="10176"/>
                    <a:pt x="8633" y="11436"/>
                    <a:pt x="6491" y="11436"/>
                  </a:cubicBezTo>
                  <a:lnTo>
                    <a:pt x="5640" y="11436"/>
                  </a:lnTo>
                  <a:cubicBezTo>
                    <a:pt x="3561" y="11436"/>
                    <a:pt x="1576" y="10176"/>
                    <a:pt x="757" y="8223"/>
                  </a:cubicBezTo>
                  <a:cubicBezTo>
                    <a:pt x="1671" y="6805"/>
                    <a:pt x="2143" y="5135"/>
                    <a:pt x="2143" y="3434"/>
                  </a:cubicBezTo>
                  <a:lnTo>
                    <a:pt x="2143" y="2804"/>
                  </a:lnTo>
                  <a:cubicBezTo>
                    <a:pt x="2143" y="2458"/>
                    <a:pt x="2332" y="2079"/>
                    <a:pt x="2710" y="1827"/>
                  </a:cubicBezTo>
                  <a:cubicBezTo>
                    <a:pt x="3120" y="1544"/>
                    <a:pt x="3719" y="1355"/>
                    <a:pt x="4286" y="1355"/>
                  </a:cubicBezTo>
                  <a:cubicBezTo>
                    <a:pt x="4884" y="1355"/>
                    <a:pt x="5483" y="1512"/>
                    <a:pt x="5924" y="1827"/>
                  </a:cubicBezTo>
                  <a:cubicBezTo>
                    <a:pt x="5971" y="1859"/>
                    <a:pt x="6034" y="1875"/>
                    <a:pt x="6105" y="1875"/>
                  </a:cubicBezTo>
                  <a:cubicBezTo>
                    <a:pt x="6176" y="1875"/>
                    <a:pt x="6255" y="1859"/>
                    <a:pt x="6333" y="1827"/>
                  </a:cubicBezTo>
                  <a:cubicBezTo>
                    <a:pt x="6743" y="1512"/>
                    <a:pt x="7342" y="1355"/>
                    <a:pt x="7909" y="1355"/>
                  </a:cubicBezTo>
                  <a:close/>
                  <a:moveTo>
                    <a:pt x="2143" y="0"/>
                  </a:moveTo>
                  <a:cubicBezTo>
                    <a:pt x="946" y="0"/>
                    <a:pt x="1" y="945"/>
                    <a:pt x="1" y="2143"/>
                  </a:cubicBezTo>
                  <a:cubicBezTo>
                    <a:pt x="1" y="3025"/>
                    <a:pt x="568" y="3812"/>
                    <a:pt x="1419" y="4127"/>
                  </a:cubicBezTo>
                  <a:cubicBezTo>
                    <a:pt x="1293" y="5514"/>
                    <a:pt x="820" y="6900"/>
                    <a:pt x="95" y="8034"/>
                  </a:cubicBezTo>
                  <a:cubicBezTo>
                    <a:pt x="1" y="8128"/>
                    <a:pt x="1" y="8286"/>
                    <a:pt x="32" y="8349"/>
                  </a:cubicBezTo>
                  <a:cubicBezTo>
                    <a:pt x="474" y="9483"/>
                    <a:pt x="1261" y="10428"/>
                    <a:pt x="2301" y="11121"/>
                  </a:cubicBezTo>
                  <a:cubicBezTo>
                    <a:pt x="3309" y="11783"/>
                    <a:pt x="4443" y="12130"/>
                    <a:pt x="5672" y="12130"/>
                  </a:cubicBezTo>
                  <a:lnTo>
                    <a:pt x="6554" y="12130"/>
                  </a:lnTo>
                  <a:cubicBezTo>
                    <a:pt x="7751" y="12130"/>
                    <a:pt x="8948" y="11783"/>
                    <a:pt x="9925" y="11121"/>
                  </a:cubicBezTo>
                  <a:cubicBezTo>
                    <a:pt x="10965" y="10428"/>
                    <a:pt x="11689" y="9483"/>
                    <a:pt x="12162" y="8349"/>
                  </a:cubicBezTo>
                  <a:cubicBezTo>
                    <a:pt x="12225" y="8223"/>
                    <a:pt x="12225" y="8128"/>
                    <a:pt x="12130" y="8034"/>
                  </a:cubicBezTo>
                  <a:cubicBezTo>
                    <a:pt x="11311" y="6868"/>
                    <a:pt x="10839" y="5514"/>
                    <a:pt x="10713" y="4127"/>
                  </a:cubicBezTo>
                  <a:cubicBezTo>
                    <a:pt x="11532" y="3812"/>
                    <a:pt x="12130" y="3025"/>
                    <a:pt x="12130" y="2143"/>
                  </a:cubicBezTo>
                  <a:cubicBezTo>
                    <a:pt x="12130" y="945"/>
                    <a:pt x="11185" y="0"/>
                    <a:pt x="10020" y="0"/>
                  </a:cubicBezTo>
                  <a:cubicBezTo>
                    <a:pt x="9389" y="0"/>
                    <a:pt x="8791" y="284"/>
                    <a:pt x="8381" y="756"/>
                  </a:cubicBezTo>
                  <a:cubicBezTo>
                    <a:pt x="8224" y="725"/>
                    <a:pt x="8035" y="725"/>
                    <a:pt x="7846" y="725"/>
                  </a:cubicBezTo>
                  <a:cubicBezTo>
                    <a:pt x="7184" y="725"/>
                    <a:pt x="6554" y="882"/>
                    <a:pt x="6081" y="1197"/>
                  </a:cubicBezTo>
                  <a:cubicBezTo>
                    <a:pt x="5546" y="851"/>
                    <a:pt x="4916" y="725"/>
                    <a:pt x="4254" y="725"/>
                  </a:cubicBezTo>
                  <a:cubicBezTo>
                    <a:pt x="4097" y="725"/>
                    <a:pt x="3908" y="725"/>
                    <a:pt x="3750" y="756"/>
                  </a:cubicBezTo>
                  <a:cubicBezTo>
                    <a:pt x="3340" y="284"/>
                    <a:pt x="2773" y="0"/>
                    <a:pt x="214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2" name="Google Shape;7812;p52"/>
            <p:cNvSpPr/>
            <p:nvPr/>
          </p:nvSpPr>
          <p:spPr>
            <a:xfrm>
              <a:off x="-18596350" y="2524725"/>
              <a:ext cx="160700" cy="178800"/>
            </a:xfrm>
            <a:custGeom>
              <a:avLst/>
              <a:gdLst/>
              <a:ahLst/>
              <a:cxnLst/>
              <a:rect l="l" t="t" r="r" b="b"/>
              <a:pathLst>
                <a:path w="6428" h="7152" extrusionOk="0">
                  <a:moveTo>
                    <a:pt x="1072" y="693"/>
                  </a:moveTo>
                  <a:cubicBezTo>
                    <a:pt x="1261" y="693"/>
                    <a:pt x="1419" y="851"/>
                    <a:pt x="1419" y="1040"/>
                  </a:cubicBezTo>
                  <a:cubicBezTo>
                    <a:pt x="1419" y="1260"/>
                    <a:pt x="1261" y="1418"/>
                    <a:pt x="1072" y="1418"/>
                  </a:cubicBezTo>
                  <a:cubicBezTo>
                    <a:pt x="883" y="1418"/>
                    <a:pt x="726" y="1260"/>
                    <a:pt x="726" y="1040"/>
                  </a:cubicBezTo>
                  <a:cubicBezTo>
                    <a:pt x="726" y="851"/>
                    <a:pt x="883" y="693"/>
                    <a:pt x="1072" y="693"/>
                  </a:cubicBezTo>
                  <a:close/>
                  <a:moveTo>
                    <a:pt x="5325" y="693"/>
                  </a:moveTo>
                  <a:cubicBezTo>
                    <a:pt x="5514" y="693"/>
                    <a:pt x="5672" y="851"/>
                    <a:pt x="5672" y="1040"/>
                  </a:cubicBezTo>
                  <a:cubicBezTo>
                    <a:pt x="5672" y="1260"/>
                    <a:pt x="5514" y="1418"/>
                    <a:pt x="5325" y="1418"/>
                  </a:cubicBezTo>
                  <a:cubicBezTo>
                    <a:pt x="5136" y="1418"/>
                    <a:pt x="4979" y="1260"/>
                    <a:pt x="4979" y="1040"/>
                  </a:cubicBezTo>
                  <a:cubicBezTo>
                    <a:pt x="4979" y="851"/>
                    <a:pt x="5136" y="693"/>
                    <a:pt x="5325" y="693"/>
                  </a:cubicBezTo>
                  <a:close/>
                  <a:moveTo>
                    <a:pt x="3214" y="3781"/>
                  </a:moveTo>
                  <a:cubicBezTo>
                    <a:pt x="3372" y="3781"/>
                    <a:pt x="3529" y="3875"/>
                    <a:pt x="3561" y="4001"/>
                  </a:cubicBezTo>
                  <a:lnTo>
                    <a:pt x="3214" y="4442"/>
                  </a:lnTo>
                  <a:lnTo>
                    <a:pt x="2836" y="4001"/>
                  </a:lnTo>
                  <a:cubicBezTo>
                    <a:pt x="2899" y="3844"/>
                    <a:pt x="3057" y="3781"/>
                    <a:pt x="3214" y="3781"/>
                  </a:cubicBezTo>
                  <a:close/>
                  <a:moveTo>
                    <a:pt x="3214" y="1449"/>
                  </a:moveTo>
                  <a:cubicBezTo>
                    <a:pt x="3876" y="1449"/>
                    <a:pt x="4475" y="1922"/>
                    <a:pt x="4632" y="2552"/>
                  </a:cubicBezTo>
                  <a:lnTo>
                    <a:pt x="5136" y="4631"/>
                  </a:lnTo>
                  <a:cubicBezTo>
                    <a:pt x="5357" y="5545"/>
                    <a:pt x="4664" y="6459"/>
                    <a:pt x="3718" y="6459"/>
                  </a:cubicBezTo>
                  <a:lnTo>
                    <a:pt x="3561" y="6459"/>
                  </a:lnTo>
                  <a:lnTo>
                    <a:pt x="3561" y="5136"/>
                  </a:lnTo>
                  <a:lnTo>
                    <a:pt x="4191" y="4348"/>
                  </a:lnTo>
                  <a:cubicBezTo>
                    <a:pt x="4223" y="4285"/>
                    <a:pt x="4254" y="4190"/>
                    <a:pt x="4254" y="4127"/>
                  </a:cubicBezTo>
                  <a:cubicBezTo>
                    <a:pt x="4254" y="3529"/>
                    <a:pt x="3781" y="3056"/>
                    <a:pt x="3214" y="3056"/>
                  </a:cubicBezTo>
                  <a:cubicBezTo>
                    <a:pt x="2616" y="3056"/>
                    <a:pt x="2143" y="3529"/>
                    <a:pt x="2143" y="4127"/>
                  </a:cubicBezTo>
                  <a:cubicBezTo>
                    <a:pt x="2143" y="4190"/>
                    <a:pt x="2175" y="4285"/>
                    <a:pt x="2206" y="4348"/>
                  </a:cubicBezTo>
                  <a:lnTo>
                    <a:pt x="2836" y="5136"/>
                  </a:lnTo>
                  <a:lnTo>
                    <a:pt x="2836" y="6459"/>
                  </a:lnTo>
                  <a:lnTo>
                    <a:pt x="2679" y="6459"/>
                  </a:lnTo>
                  <a:cubicBezTo>
                    <a:pt x="1734" y="6459"/>
                    <a:pt x="1041" y="5545"/>
                    <a:pt x="1261" y="4631"/>
                  </a:cubicBezTo>
                  <a:lnTo>
                    <a:pt x="1797" y="2552"/>
                  </a:lnTo>
                  <a:cubicBezTo>
                    <a:pt x="1954" y="1891"/>
                    <a:pt x="2521" y="1449"/>
                    <a:pt x="3214" y="1449"/>
                  </a:cubicBezTo>
                  <a:close/>
                  <a:moveTo>
                    <a:pt x="1072" y="0"/>
                  </a:moveTo>
                  <a:cubicBezTo>
                    <a:pt x="473" y="0"/>
                    <a:pt x="1" y="441"/>
                    <a:pt x="1" y="1040"/>
                  </a:cubicBezTo>
                  <a:cubicBezTo>
                    <a:pt x="1" y="1638"/>
                    <a:pt x="473" y="2111"/>
                    <a:pt x="1072" y="2111"/>
                  </a:cubicBezTo>
                  <a:lnTo>
                    <a:pt x="1167" y="2111"/>
                  </a:lnTo>
                  <a:cubicBezTo>
                    <a:pt x="1104" y="2174"/>
                    <a:pt x="1104" y="2269"/>
                    <a:pt x="1072" y="2332"/>
                  </a:cubicBezTo>
                  <a:lnTo>
                    <a:pt x="568" y="4442"/>
                  </a:lnTo>
                  <a:cubicBezTo>
                    <a:pt x="221" y="5797"/>
                    <a:pt x="1261" y="7152"/>
                    <a:pt x="2679" y="7152"/>
                  </a:cubicBezTo>
                  <a:lnTo>
                    <a:pt x="3718" y="7152"/>
                  </a:lnTo>
                  <a:cubicBezTo>
                    <a:pt x="5136" y="7152"/>
                    <a:pt x="6207" y="5797"/>
                    <a:pt x="5829" y="4442"/>
                  </a:cubicBezTo>
                  <a:lnTo>
                    <a:pt x="5325" y="2332"/>
                  </a:lnTo>
                  <a:cubicBezTo>
                    <a:pt x="5294" y="2269"/>
                    <a:pt x="5294" y="2174"/>
                    <a:pt x="5262" y="2111"/>
                  </a:cubicBezTo>
                  <a:lnTo>
                    <a:pt x="5325" y="2111"/>
                  </a:lnTo>
                  <a:cubicBezTo>
                    <a:pt x="5924" y="2111"/>
                    <a:pt x="6396" y="1638"/>
                    <a:pt x="6396" y="1040"/>
                  </a:cubicBezTo>
                  <a:cubicBezTo>
                    <a:pt x="6428" y="473"/>
                    <a:pt x="5924" y="0"/>
                    <a:pt x="5325" y="0"/>
                  </a:cubicBezTo>
                  <a:cubicBezTo>
                    <a:pt x="4790" y="0"/>
                    <a:pt x="4317" y="410"/>
                    <a:pt x="4254" y="977"/>
                  </a:cubicBezTo>
                  <a:cubicBezTo>
                    <a:pt x="3939" y="788"/>
                    <a:pt x="3592" y="693"/>
                    <a:pt x="3214" y="693"/>
                  </a:cubicBezTo>
                  <a:cubicBezTo>
                    <a:pt x="2805" y="693"/>
                    <a:pt x="2458" y="819"/>
                    <a:pt x="2143" y="977"/>
                  </a:cubicBezTo>
                  <a:cubicBezTo>
                    <a:pt x="2112" y="410"/>
                    <a:pt x="1639" y="0"/>
                    <a:pt x="107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13" name="Google Shape;7813;p52"/>
          <p:cNvGrpSpPr/>
          <p:nvPr/>
        </p:nvGrpSpPr>
        <p:grpSpPr>
          <a:xfrm>
            <a:off x="3964771" y="2510682"/>
            <a:ext cx="341820" cy="340063"/>
            <a:chOff x="-18668800" y="2807475"/>
            <a:chExt cx="306400" cy="304825"/>
          </a:xfrm>
          <a:solidFill>
            <a:srgbClr val="171536"/>
          </a:solidFill>
        </p:grpSpPr>
        <p:sp>
          <p:nvSpPr>
            <p:cNvPr id="7814" name="Google Shape;7814;p52"/>
            <p:cNvSpPr/>
            <p:nvPr/>
          </p:nvSpPr>
          <p:spPr>
            <a:xfrm>
              <a:off x="-18632575" y="2951600"/>
              <a:ext cx="18150" cy="35475"/>
            </a:xfrm>
            <a:custGeom>
              <a:avLst/>
              <a:gdLst/>
              <a:ahLst/>
              <a:cxnLst/>
              <a:rect l="l" t="t" r="r" b="b"/>
              <a:pathLst>
                <a:path w="726" h="1419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1072"/>
                  </a:lnTo>
                  <a:cubicBezTo>
                    <a:pt x="1" y="1261"/>
                    <a:pt x="158" y="1419"/>
                    <a:pt x="347" y="1419"/>
                  </a:cubicBezTo>
                  <a:cubicBezTo>
                    <a:pt x="568" y="1419"/>
                    <a:pt x="725" y="1261"/>
                    <a:pt x="725" y="1072"/>
                  </a:cubicBezTo>
                  <a:lnTo>
                    <a:pt x="725" y="347"/>
                  </a:lnTo>
                  <a:cubicBezTo>
                    <a:pt x="725" y="158"/>
                    <a:pt x="568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5" name="Google Shape;7815;p52"/>
            <p:cNvSpPr/>
            <p:nvPr/>
          </p:nvSpPr>
          <p:spPr>
            <a:xfrm>
              <a:off x="-18597125" y="2916175"/>
              <a:ext cx="18125" cy="35450"/>
            </a:xfrm>
            <a:custGeom>
              <a:avLst/>
              <a:gdLst/>
              <a:ahLst/>
              <a:cxnLst/>
              <a:rect l="l" t="t" r="r" b="b"/>
              <a:pathLst>
                <a:path w="725" h="1418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071"/>
                  </a:lnTo>
                  <a:cubicBezTo>
                    <a:pt x="0" y="1260"/>
                    <a:pt x="158" y="1418"/>
                    <a:pt x="347" y="1418"/>
                  </a:cubicBezTo>
                  <a:cubicBezTo>
                    <a:pt x="567" y="1418"/>
                    <a:pt x="725" y="1260"/>
                    <a:pt x="725" y="1071"/>
                  </a:cubicBezTo>
                  <a:lnTo>
                    <a:pt x="725" y="347"/>
                  </a:lnTo>
                  <a:cubicBezTo>
                    <a:pt x="725" y="158"/>
                    <a:pt x="567" y="0"/>
                    <a:pt x="3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6" name="Google Shape;7816;p52"/>
            <p:cNvSpPr/>
            <p:nvPr/>
          </p:nvSpPr>
          <p:spPr>
            <a:xfrm>
              <a:off x="-18668800" y="2807475"/>
              <a:ext cx="306400" cy="304825"/>
            </a:xfrm>
            <a:custGeom>
              <a:avLst/>
              <a:gdLst/>
              <a:ahLst/>
              <a:cxnLst/>
              <a:rect l="l" t="t" r="r" b="b"/>
              <a:pathLst>
                <a:path w="12256" h="12193" extrusionOk="0">
                  <a:moveTo>
                    <a:pt x="3970" y="946"/>
                  </a:moveTo>
                  <a:cubicBezTo>
                    <a:pt x="4128" y="1198"/>
                    <a:pt x="4348" y="1513"/>
                    <a:pt x="4348" y="1859"/>
                  </a:cubicBezTo>
                  <a:lnTo>
                    <a:pt x="4348" y="2017"/>
                  </a:lnTo>
                  <a:cubicBezTo>
                    <a:pt x="4299" y="2260"/>
                    <a:pt x="4476" y="2447"/>
                    <a:pt x="4690" y="2447"/>
                  </a:cubicBezTo>
                  <a:cubicBezTo>
                    <a:pt x="4753" y="2447"/>
                    <a:pt x="4819" y="2431"/>
                    <a:pt x="4884" y="2395"/>
                  </a:cubicBezTo>
                  <a:cubicBezTo>
                    <a:pt x="5041" y="2269"/>
                    <a:pt x="5230" y="2237"/>
                    <a:pt x="5451" y="2237"/>
                  </a:cubicBezTo>
                  <a:lnTo>
                    <a:pt x="5766" y="2237"/>
                  </a:lnTo>
                  <a:cubicBezTo>
                    <a:pt x="5608" y="2647"/>
                    <a:pt x="5199" y="2930"/>
                    <a:pt x="4726" y="2930"/>
                  </a:cubicBezTo>
                  <a:lnTo>
                    <a:pt x="3214" y="2930"/>
                  </a:lnTo>
                  <a:cubicBezTo>
                    <a:pt x="2741" y="2930"/>
                    <a:pt x="2363" y="2615"/>
                    <a:pt x="2206" y="2237"/>
                  </a:cubicBezTo>
                  <a:lnTo>
                    <a:pt x="2521" y="2237"/>
                  </a:lnTo>
                  <a:cubicBezTo>
                    <a:pt x="2710" y="2237"/>
                    <a:pt x="2899" y="2269"/>
                    <a:pt x="3056" y="2395"/>
                  </a:cubicBezTo>
                  <a:cubicBezTo>
                    <a:pt x="3117" y="2428"/>
                    <a:pt x="3179" y="2443"/>
                    <a:pt x="3238" y="2443"/>
                  </a:cubicBezTo>
                  <a:cubicBezTo>
                    <a:pt x="3459" y="2443"/>
                    <a:pt x="3648" y="2240"/>
                    <a:pt x="3624" y="2017"/>
                  </a:cubicBezTo>
                  <a:lnTo>
                    <a:pt x="3624" y="1859"/>
                  </a:lnTo>
                  <a:cubicBezTo>
                    <a:pt x="3624" y="1513"/>
                    <a:pt x="3813" y="1198"/>
                    <a:pt x="3970" y="946"/>
                  </a:cubicBezTo>
                  <a:close/>
                  <a:moveTo>
                    <a:pt x="8853" y="3718"/>
                  </a:moveTo>
                  <a:lnTo>
                    <a:pt x="9042" y="3907"/>
                  </a:lnTo>
                  <a:cubicBezTo>
                    <a:pt x="9168" y="4033"/>
                    <a:pt x="9294" y="4222"/>
                    <a:pt x="9326" y="4443"/>
                  </a:cubicBezTo>
                  <a:cubicBezTo>
                    <a:pt x="9382" y="4591"/>
                    <a:pt x="9536" y="4685"/>
                    <a:pt x="9686" y="4685"/>
                  </a:cubicBezTo>
                  <a:cubicBezTo>
                    <a:pt x="9790" y="4685"/>
                    <a:pt x="9892" y="4640"/>
                    <a:pt x="9956" y="4537"/>
                  </a:cubicBezTo>
                  <a:cubicBezTo>
                    <a:pt x="9988" y="4506"/>
                    <a:pt x="10051" y="4474"/>
                    <a:pt x="10051" y="4443"/>
                  </a:cubicBezTo>
                  <a:cubicBezTo>
                    <a:pt x="10271" y="4191"/>
                    <a:pt x="10681" y="4065"/>
                    <a:pt x="10901" y="4033"/>
                  </a:cubicBezTo>
                  <a:lnTo>
                    <a:pt x="10901" y="4033"/>
                  </a:lnTo>
                  <a:cubicBezTo>
                    <a:pt x="10870" y="4317"/>
                    <a:pt x="10775" y="4663"/>
                    <a:pt x="10523" y="4915"/>
                  </a:cubicBezTo>
                  <a:cubicBezTo>
                    <a:pt x="10460" y="4947"/>
                    <a:pt x="10429" y="4947"/>
                    <a:pt x="10397" y="4978"/>
                  </a:cubicBezTo>
                  <a:cubicBezTo>
                    <a:pt x="10145" y="5167"/>
                    <a:pt x="10240" y="5545"/>
                    <a:pt x="10523" y="5608"/>
                  </a:cubicBezTo>
                  <a:cubicBezTo>
                    <a:pt x="10712" y="5640"/>
                    <a:pt x="10870" y="5766"/>
                    <a:pt x="11027" y="5892"/>
                  </a:cubicBezTo>
                  <a:lnTo>
                    <a:pt x="11216" y="6081"/>
                  </a:lnTo>
                  <a:cubicBezTo>
                    <a:pt x="11059" y="6144"/>
                    <a:pt x="10901" y="6207"/>
                    <a:pt x="10744" y="6207"/>
                  </a:cubicBezTo>
                  <a:cubicBezTo>
                    <a:pt x="10460" y="6207"/>
                    <a:pt x="10208" y="6081"/>
                    <a:pt x="9988" y="5892"/>
                  </a:cubicBezTo>
                  <a:lnTo>
                    <a:pt x="8979" y="4852"/>
                  </a:lnTo>
                  <a:cubicBezTo>
                    <a:pt x="8727" y="4632"/>
                    <a:pt x="8664" y="4159"/>
                    <a:pt x="8853" y="3718"/>
                  </a:cubicBezTo>
                  <a:close/>
                  <a:moveTo>
                    <a:pt x="3970" y="3687"/>
                  </a:moveTo>
                  <a:cubicBezTo>
                    <a:pt x="4852" y="3687"/>
                    <a:pt x="5514" y="3750"/>
                    <a:pt x="6018" y="3939"/>
                  </a:cubicBezTo>
                  <a:cubicBezTo>
                    <a:pt x="5640" y="4096"/>
                    <a:pt x="5199" y="4348"/>
                    <a:pt x="4852" y="4726"/>
                  </a:cubicBezTo>
                  <a:cubicBezTo>
                    <a:pt x="4033" y="5577"/>
                    <a:pt x="3340" y="6837"/>
                    <a:pt x="3025" y="8129"/>
                  </a:cubicBezTo>
                  <a:cubicBezTo>
                    <a:pt x="2804" y="9042"/>
                    <a:pt x="2804" y="9830"/>
                    <a:pt x="2993" y="10492"/>
                  </a:cubicBezTo>
                  <a:cubicBezTo>
                    <a:pt x="2426" y="10113"/>
                    <a:pt x="2017" y="9578"/>
                    <a:pt x="1639" y="8948"/>
                  </a:cubicBezTo>
                  <a:cubicBezTo>
                    <a:pt x="1103" y="7971"/>
                    <a:pt x="757" y="6742"/>
                    <a:pt x="757" y="5797"/>
                  </a:cubicBezTo>
                  <a:cubicBezTo>
                    <a:pt x="757" y="4222"/>
                    <a:pt x="1576" y="3687"/>
                    <a:pt x="3970" y="3687"/>
                  </a:cubicBezTo>
                  <a:close/>
                  <a:moveTo>
                    <a:pt x="6672" y="4532"/>
                  </a:moveTo>
                  <a:cubicBezTo>
                    <a:pt x="7416" y="4532"/>
                    <a:pt x="8169" y="5082"/>
                    <a:pt x="9042" y="5955"/>
                  </a:cubicBezTo>
                  <a:cubicBezTo>
                    <a:pt x="10555" y="7467"/>
                    <a:pt x="11059" y="8538"/>
                    <a:pt x="9798" y="9735"/>
                  </a:cubicBezTo>
                  <a:cubicBezTo>
                    <a:pt x="9105" y="10460"/>
                    <a:pt x="7908" y="11090"/>
                    <a:pt x="6774" y="11374"/>
                  </a:cubicBezTo>
                  <a:cubicBezTo>
                    <a:pt x="6350" y="11482"/>
                    <a:pt x="5952" y="11535"/>
                    <a:pt x="5591" y="11535"/>
                  </a:cubicBezTo>
                  <a:cubicBezTo>
                    <a:pt x="4905" y="11535"/>
                    <a:pt x="4352" y="11346"/>
                    <a:pt x="4002" y="10996"/>
                  </a:cubicBezTo>
                  <a:cubicBezTo>
                    <a:pt x="3466" y="10460"/>
                    <a:pt x="3340" y="9452"/>
                    <a:pt x="3655" y="8255"/>
                  </a:cubicBezTo>
                  <a:cubicBezTo>
                    <a:pt x="3939" y="7089"/>
                    <a:pt x="4569" y="5923"/>
                    <a:pt x="5262" y="5230"/>
                  </a:cubicBezTo>
                  <a:cubicBezTo>
                    <a:pt x="5746" y="4746"/>
                    <a:pt x="6207" y="4532"/>
                    <a:pt x="6672" y="4532"/>
                  </a:cubicBezTo>
                  <a:close/>
                  <a:moveTo>
                    <a:pt x="3935" y="0"/>
                  </a:moveTo>
                  <a:cubicBezTo>
                    <a:pt x="3844" y="0"/>
                    <a:pt x="3750" y="32"/>
                    <a:pt x="3687" y="95"/>
                  </a:cubicBezTo>
                  <a:cubicBezTo>
                    <a:pt x="3655" y="126"/>
                    <a:pt x="3025" y="694"/>
                    <a:pt x="2899" y="1481"/>
                  </a:cubicBezTo>
                  <a:cubicBezTo>
                    <a:pt x="2804" y="1418"/>
                    <a:pt x="2647" y="1418"/>
                    <a:pt x="2521" y="1418"/>
                  </a:cubicBezTo>
                  <a:lnTo>
                    <a:pt x="1796" y="1418"/>
                  </a:lnTo>
                  <a:cubicBezTo>
                    <a:pt x="1607" y="1418"/>
                    <a:pt x="1450" y="1576"/>
                    <a:pt x="1450" y="1796"/>
                  </a:cubicBezTo>
                  <a:cubicBezTo>
                    <a:pt x="1450" y="2300"/>
                    <a:pt x="1639" y="2741"/>
                    <a:pt x="1954" y="3056"/>
                  </a:cubicBezTo>
                  <a:cubicBezTo>
                    <a:pt x="694" y="3371"/>
                    <a:pt x="0" y="4222"/>
                    <a:pt x="0" y="5671"/>
                  </a:cubicBezTo>
                  <a:cubicBezTo>
                    <a:pt x="0" y="6774"/>
                    <a:pt x="378" y="8097"/>
                    <a:pt x="1009" y="9200"/>
                  </a:cubicBezTo>
                  <a:cubicBezTo>
                    <a:pt x="1702" y="10397"/>
                    <a:pt x="2552" y="11153"/>
                    <a:pt x="3466" y="11405"/>
                  </a:cubicBezTo>
                  <a:cubicBezTo>
                    <a:pt x="4002" y="11941"/>
                    <a:pt x="4758" y="12193"/>
                    <a:pt x="5545" y="12193"/>
                  </a:cubicBezTo>
                  <a:cubicBezTo>
                    <a:pt x="5986" y="12193"/>
                    <a:pt x="6427" y="12098"/>
                    <a:pt x="6932" y="11972"/>
                  </a:cubicBezTo>
                  <a:cubicBezTo>
                    <a:pt x="8192" y="11657"/>
                    <a:pt x="9483" y="10964"/>
                    <a:pt x="10303" y="10177"/>
                  </a:cubicBezTo>
                  <a:cubicBezTo>
                    <a:pt x="11374" y="9105"/>
                    <a:pt x="11468" y="8034"/>
                    <a:pt x="10838" y="6900"/>
                  </a:cubicBezTo>
                  <a:lnTo>
                    <a:pt x="10838" y="6900"/>
                  </a:lnTo>
                  <a:cubicBezTo>
                    <a:pt x="10921" y="6917"/>
                    <a:pt x="11002" y="6924"/>
                    <a:pt x="11081" y="6924"/>
                  </a:cubicBezTo>
                  <a:cubicBezTo>
                    <a:pt x="11453" y="6924"/>
                    <a:pt x="11787" y="6750"/>
                    <a:pt x="12098" y="6490"/>
                  </a:cubicBezTo>
                  <a:cubicBezTo>
                    <a:pt x="12256" y="6333"/>
                    <a:pt x="12256" y="6112"/>
                    <a:pt x="12098" y="5955"/>
                  </a:cubicBezTo>
                  <a:lnTo>
                    <a:pt x="11563" y="5451"/>
                  </a:lnTo>
                  <a:cubicBezTo>
                    <a:pt x="11500" y="5388"/>
                    <a:pt x="11374" y="5293"/>
                    <a:pt x="11248" y="5230"/>
                  </a:cubicBezTo>
                  <a:cubicBezTo>
                    <a:pt x="11689" y="4537"/>
                    <a:pt x="11657" y="3718"/>
                    <a:pt x="11657" y="3687"/>
                  </a:cubicBezTo>
                  <a:cubicBezTo>
                    <a:pt x="11657" y="3497"/>
                    <a:pt x="11500" y="3371"/>
                    <a:pt x="11311" y="3308"/>
                  </a:cubicBezTo>
                  <a:cubicBezTo>
                    <a:pt x="11303" y="3308"/>
                    <a:pt x="11283" y="3308"/>
                    <a:pt x="11252" y="3308"/>
                  </a:cubicBezTo>
                  <a:cubicBezTo>
                    <a:pt x="11038" y="3308"/>
                    <a:pt x="10318" y="3332"/>
                    <a:pt x="9767" y="3718"/>
                  </a:cubicBezTo>
                  <a:cubicBezTo>
                    <a:pt x="9672" y="3592"/>
                    <a:pt x="9609" y="3529"/>
                    <a:pt x="9515" y="3403"/>
                  </a:cubicBezTo>
                  <a:lnTo>
                    <a:pt x="9011" y="2899"/>
                  </a:lnTo>
                  <a:cubicBezTo>
                    <a:pt x="8932" y="2820"/>
                    <a:pt x="8845" y="2781"/>
                    <a:pt x="8759" y="2781"/>
                  </a:cubicBezTo>
                  <a:cubicBezTo>
                    <a:pt x="8672" y="2781"/>
                    <a:pt x="8586" y="2820"/>
                    <a:pt x="8507" y="2899"/>
                  </a:cubicBezTo>
                  <a:cubicBezTo>
                    <a:pt x="8160" y="3245"/>
                    <a:pt x="8003" y="3718"/>
                    <a:pt x="8003" y="4159"/>
                  </a:cubicBezTo>
                  <a:cubicBezTo>
                    <a:pt x="7751" y="4033"/>
                    <a:pt x="7530" y="3907"/>
                    <a:pt x="7278" y="3844"/>
                  </a:cubicBezTo>
                  <a:cubicBezTo>
                    <a:pt x="7247" y="3844"/>
                    <a:pt x="7215" y="3844"/>
                    <a:pt x="7215" y="3781"/>
                  </a:cubicBezTo>
                  <a:cubicBezTo>
                    <a:pt x="6900" y="3466"/>
                    <a:pt x="6459" y="3214"/>
                    <a:pt x="5860" y="3088"/>
                  </a:cubicBezTo>
                  <a:cubicBezTo>
                    <a:pt x="6207" y="2773"/>
                    <a:pt x="6427" y="2300"/>
                    <a:pt x="6427" y="1796"/>
                  </a:cubicBezTo>
                  <a:cubicBezTo>
                    <a:pt x="6427" y="1576"/>
                    <a:pt x="6270" y="1418"/>
                    <a:pt x="6049" y="1418"/>
                  </a:cubicBezTo>
                  <a:lnTo>
                    <a:pt x="5356" y="1418"/>
                  </a:lnTo>
                  <a:cubicBezTo>
                    <a:pt x="5230" y="1418"/>
                    <a:pt x="5073" y="1418"/>
                    <a:pt x="4947" y="1481"/>
                  </a:cubicBezTo>
                  <a:cubicBezTo>
                    <a:pt x="4789" y="694"/>
                    <a:pt x="4159" y="126"/>
                    <a:pt x="4159" y="95"/>
                  </a:cubicBezTo>
                  <a:cubicBezTo>
                    <a:pt x="4112" y="32"/>
                    <a:pt x="4025" y="0"/>
                    <a:pt x="393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7" name="Google Shape;7817;p52"/>
            <p:cNvSpPr/>
            <p:nvPr/>
          </p:nvSpPr>
          <p:spPr>
            <a:xfrm>
              <a:off x="-18496300" y="2977800"/>
              <a:ext cx="33100" cy="31925"/>
            </a:xfrm>
            <a:custGeom>
              <a:avLst/>
              <a:gdLst/>
              <a:ahLst/>
              <a:cxnLst/>
              <a:rect l="l" t="t" r="r" b="b"/>
              <a:pathLst>
                <a:path w="1324" h="1277" extrusionOk="0">
                  <a:moveTo>
                    <a:pt x="914" y="0"/>
                  </a:moveTo>
                  <a:cubicBezTo>
                    <a:pt x="827" y="0"/>
                    <a:pt x="740" y="40"/>
                    <a:pt x="662" y="119"/>
                  </a:cubicBezTo>
                  <a:lnTo>
                    <a:pt x="158" y="654"/>
                  </a:lnTo>
                  <a:cubicBezTo>
                    <a:pt x="0" y="812"/>
                    <a:pt x="0" y="1001"/>
                    <a:pt x="158" y="1158"/>
                  </a:cubicBezTo>
                  <a:cubicBezTo>
                    <a:pt x="205" y="1237"/>
                    <a:pt x="291" y="1276"/>
                    <a:pt x="386" y="1276"/>
                  </a:cubicBezTo>
                  <a:cubicBezTo>
                    <a:pt x="480" y="1276"/>
                    <a:pt x="583" y="1237"/>
                    <a:pt x="662" y="1158"/>
                  </a:cubicBezTo>
                  <a:lnTo>
                    <a:pt x="1166" y="654"/>
                  </a:lnTo>
                  <a:cubicBezTo>
                    <a:pt x="1323" y="497"/>
                    <a:pt x="1323" y="276"/>
                    <a:pt x="1166" y="119"/>
                  </a:cubicBezTo>
                  <a:cubicBezTo>
                    <a:pt x="1087" y="40"/>
                    <a:pt x="1000" y="0"/>
                    <a:pt x="91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8" name="Google Shape;7818;p52"/>
            <p:cNvSpPr/>
            <p:nvPr/>
          </p:nvSpPr>
          <p:spPr>
            <a:xfrm>
              <a:off x="-18559325" y="3042375"/>
              <a:ext cx="33100" cy="31150"/>
            </a:xfrm>
            <a:custGeom>
              <a:avLst/>
              <a:gdLst/>
              <a:ahLst/>
              <a:cxnLst/>
              <a:rect l="l" t="t" r="r" b="b"/>
              <a:pathLst>
                <a:path w="1324" h="1246" extrusionOk="0">
                  <a:moveTo>
                    <a:pt x="902" y="1"/>
                  </a:moveTo>
                  <a:cubicBezTo>
                    <a:pt x="812" y="1"/>
                    <a:pt x="725" y="40"/>
                    <a:pt x="662" y="119"/>
                  </a:cubicBezTo>
                  <a:lnTo>
                    <a:pt x="158" y="623"/>
                  </a:lnTo>
                  <a:cubicBezTo>
                    <a:pt x="1" y="781"/>
                    <a:pt x="1" y="970"/>
                    <a:pt x="158" y="1127"/>
                  </a:cubicBezTo>
                  <a:cubicBezTo>
                    <a:pt x="237" y="1206"/>
                    <a:pt x="324" y="1245"/>
                    <a:pt x="410" y="1245"/>
                  </a:cubicBezTo>
                  <a:cubicBezTo>
                    <a:pt x="497" y="1245"/>
                    <a:pt x="583" y="1206"/>
                    <a:pt x="662" y="1127"/>
                  </a:cubicBezTo>
                  <a:lnTo>
                    <a:pt x="1166" y="623"/>
                  </a:lnTo>
                  <a:cubicBezTo>
                    <a:pt x="1324" y="465"/>
                    <a:pt x="1324" y="276"/>
                    <a:pt x="1166" y="119"/>
                  </a:cubicBezTo>
                  <a:cubicBezTo>
                    <a:pt x="1088" y="40"/>
                    <a:pt x="993" y="1"/>
                    <a:pt x="90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9" name="Google Shape;7819;p52"/>
            <p:cNvSpPr/>
            <p:nvPr/>
          </p:nvSpPr>
          <p:spPr>
            <a:xfrm>
              <a:off x="-18559325" y="2991175"/>
              <a:ext cx="33100" cy="31150"/>
            </a:xfrm>
            <a:custGeom>
              <a:avLst/>
              <a:gdLst/>
              <a:ahLst/>
              <a:cxnLst/>
              <a:rect l="l" t="t" r="r" b="b"/>
              <a:pathLst>
                <a:path w="1324" h="1246" extrusionOk="0">
                  <a:moveTo>
                    <a:pt x="914" y="1"/>
                  </a:moveTo>
                  <a:cubicBezTo>
                    <a:pt x="828" y="1"/>
                    <a:pt x="741" y="40"/>
                    <a:pt x="662" y="119"/>
                  </a:cubicBezTo>
                  <a:lnTo>
                    <a:pt x="158" y="623"/>
                  </a:lnTo>
                  <a:cubicBezTo>
                    <a:pt x="1" y="781"/>
                    <a:pt x="1" y="970"/>
                    <a:pt x="158" y="1127"/>
                  </a:cubicBezTo>
                  <a:cubicBezTo>
                    <a:pt x="205" y="1206"/>
                    <a:pt x="292" y="1245"/>
                    <a:pt x="387" y="1245"/>
                  </a:cubicBezTo>
                  <a:cubicBezTo>
                    <a:pt x="481" y="1245"/>
                    <a:pt x="583" y="1206"/>
                    <a:pt x="662" y="1127"/>
                  </a:cubicBezTo>
                  <a:lnTo>
                    <a:pt x="1166" y="623"/>
                  </a:lnTo>
                  <a:cubicBezTo>
                    <a:pt x="1324" y="466"/>
                    <a:pt x="1324" y="277"/>
                    <a:pt x="1166" y="119"/>
                  </a:cubicBezTo>
                  <a:cubicBezTo>
                    <a:pt x="1088" y="40"/>
                    <a:pt x="1001" y="1"/>
                    <a:pt x="91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0" name="Google Shape;7820;p52"/>
            <p:cNvSpPr/>
            <p:nvPr/>
          </p:nvSpPr>
          <p:spPr>
            <a:xfrm>
              <a:off x="-18491575" y="3024275"/>
              <a:ext cx="33100" cy="31925"/>
            </a:xfrm>
            <a:custGeom>
              <a:avLst/>
              <a:gdLst/>
              <a:ahLst/>
              <a:cxnLst/>
              <a:rect l="l" t="t" r="r" b="b"/>
              <a:pathLst>
                <a:path w="1324" h="1277" extrusionOk="0">
                  <a:moveTo>
                    <a:pt x="902" y="0"/>
                  </a:moveTo>
                  <a:cubicBezTo>
                    <a:pt x="811" y="0"/>
                    <a:pt x="725" y="40"/>
                    <a:pt x="662" y="118"/>
                  </a:cubicBezTo>
                  <a:lnTo>
                    <a:pt x="158" y="654"/>
                  </a:lnTo>
                  <a:cubicBezTo>
                    <a:pt x="0" y="811"/>
                    <a:pt x="0" y="1000"/>
                    <a:pt x="158" y="1158"/>
                  </a:cubicBezTo>
                  <a:cubicBezTo>
                    <a:pt x="236" y="1237"/>
                    <a:pt x="323" y="1276"/>
                    <a:pt x="410" y="1276"/>
                  </a:cubicBezTo>
                  <a:cubicBezTo>
                    <a:pt x="496" y="1276"/>
                    <a:pt x="583" y="1237"/>
                    <a:pt x="662" y="1158"/>
                  </a:cubicBezTo>
                  <a:lnTo>
                    <a:pt x="1166" y="654"/>
                  </a:lnTo>
                  <a:cubicBezTo>
                    <a:pt x="1323" y="496"/>
                    <a:pt x="1323" y="276"/>
                    <a:pt x="1166" y="118"/>
                  </a:cubicBezTo>
                  <a:cubicBezTo>
                    <a:pt x="1087" y="40"/>
                    <a:pt x="992" y="0"/>
                    <a:pt x="90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1" name="Google Shape;7821;p52"/>
            <p:cNvSpPr/>
            <p:nvPr/>
          </p:nvSpPr>
          <p:spPr>
            <a:xfrm>
              <a:off x="-18522300" y="2928175"/>
              <a:ext cx="32300" cy="31125"/>
            </a:xfrm>
            <a:custGeom>
              <a:avLst/>
              <a:gdLst/>
              <a:ahLst/>
              <a:cxnLst/>
              <a:rect l="l" t="t" r="r" b="b"/>
              <a:pathLst>
                <a:path w="1292" h="1245" extrusionOk="0">
                  <a:moveTo>
                    <a:pt x="930" y="1"/>
                  </a:moveTo>
                  <a:cubicBezTo>
                    <a:pt x="835" y="1"/>
                    <a:pt x="741" y="40"/>
                    <a:pt x="662" y="119"/>
                  </a:cubicBezTo>
                  <a:lnTo>
                    <a:pt x="158" y="623"/>
                  </a:lnTo>
                  <a:cubicBezTo>
                    <a:pt x="0" y="780"/>
                    <a:pt x="0" y="969"/>
                    <a:pt x="158" y="1127"/>
                  </a:cubicBezTo>
                  <a:cubicBezTo>
                    <a:pt x="237" y="1206"/>
                    <a:pt x="331" y="1245"/>
                    <a:pt x="422" y="1245"/>
                  </a:cubicBezTo>
                  <a:cubicBezTo>
                    <a:pt x="512" y="1245"/>
                    <a:pt x="599" y="1206"/>
                    <a:pt x="662" y="1127"/>
                  </a:cubicBezTo>
                  <a:lnTo>
                    <a:pt x="1198" y="623"/>
                  </a:lnTo>
                  <a:cubicBezTo>
                    <a:pt x="1292" y="497"/>
                    <a:pt x="1292" y="276"/>
                    <a:pt x="1198" y="119"/>
                  </a:cubicBezTo>
                  <a:cubicBezTo>
                    <a:pt x="1119" y="40"/>
                    <a:pt x="1024" y="1"/>
                    <a:pt x="93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2" name="Google Shape;7822;p52"/>
            <p:cNvSpPr/>
            <p:nvPr/>
          </p:nvSpPr>
          <p:spPr>
            <a:xfrm>
              <a:off x="-18446700" y="3004375"/>
              <a:ext cx="33900" cy="31325"/>
            </a:xfrm>
            <a:custGeom>
              <a:avLst/>
              <a:gdLst/>
              <a:ahLst/>
              <a:cxnLst/>
              <a:rect l="l" t="t" r="r" b="b"/>
              <a:pathLst>
                <a:path w="1356" h="1253" extrusionOk="0">
                  <a:moveTo>
                    <a:pt x="922" y="1"/>
                  </a:moveTo>
                  <a:cubicBezTo>
                    <a:pt x="828" y="1"/>
                    <a:pt x="741" y="32"/>
                    <a:pt x="694" y="95"/>
                  </a:cubicBezTo>
                  <a:lnTo>
                    <a:pt x="158" y="599"/>
                  </a:lnTo>
                  <a:cubicBezTo>
                    <a:pt x="1" y="757"/>
                    <a:pt x="1" y="977"/>
                    <a:pt x="158" y="1135"/>
                  </a:cubicBezTo>
                  <a:cubicBezTo>
                    <a:pt x="253" y="1214"/>
                    <a:pt x="347" y="1253"/>
                    <a:pt x="438" y="1253"/>
                  </a:cubicBezTo>
                  <a:cubicBezTo>
                    <a:pt x="529" y="1253"/>
                    <a:pt x="615" y="1214"/>
                    <a:pt x="694" y="1135"/>
                  </a:cubicBezTo>
                  <a:lnTo>
                    <a:pt x="1198" y="599"/>
                  </a:lnTo>
                  <a:cubicBezTo>
                    <a:pt x="1356" y="442"/>
                    <a:pt x="1356" y="253"/>
                    <a:pt x="1198" y="95"/>
                  </a:cubicBezTo>
                  <a:cubicBezTo>
                    <a:pt x="1119" y="32"/>
                    <a:pt x="1017" y="1"/>
                    <a:pt x="92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23" name="Google Shape;7823;p52"/>
          <p:cNvGrpSpPr/>
          <p:nvPr/>
        </p:nvGrpSpPr>
        <p:grpSpPr>
          <a:xfrm>
            <a:off x="6084575" y="1675949"/>
            <a:ext cx="298786" cy="340955"/>
            <a:chOff x="-16798200" y="2050575"/>
            <a:chExt cx="267825" cy="305625"/>
          </a:xfrm>
          <a:solidFill>
            <a:srgbClr val="171536"/>
          </a:solidFill>
        </p:grpSpPr>
        <p:sp>
          <p:nvSpPr>
            <p:cNvPr id="7824" name="Google Shape;7824;p52"/>
            <p:cNvSpPr/>
            <p:nvPr/>
          </p:nvSpPr>
          <p:spPr>
            <a:xfrm>
              <a:off x="-16798200" y="2050575"/>
              <a:ext cx="267825" cy="305625"/>
            </a:xfrm>
            <a:custGeom>
              <a:avLst/>
              <a:gdLst/>
              <a:ahLst/>
              <a:cxnLst/>
              <a:rect l="l" t="t" r="r" b="b"/>
              <a:pathLst>
                <a:path w="10713" h="12225" extrusionOk="0">
                  <a:moveTo>
                    <a:pt x="5388" y="725"/>
                  </a:moveTo>
                  <a:cubicBezTo>
                    <a:pt x="7940" y="725"/>
                    <a:pt x="10051" y="2804"/>
                    <a:pt x="10051" y="5356"/>
                  </a:cubicBezTo>
                  <a:cubicBezTo>
                    <a:pt x="9988" y="5545"/>
                    <a:pt x="9830" y="5734"/>
                    <a:pt x="9641" y="5734"/>
                  </a:cubicBezTo>
                  <a:lnTo>
                    <a:pt x="1103" y="5734"/>
                  </a:lnTo>
                  <a:cubicBezTo>
                    <a:pt x="914" y="5734"/>
                    <a:pt x="757" y="5545"/>
                    <a:pt x="757" y="5356"/>
                  </a:cubicBezTo>
                  <a:cubicBezTo>
                    <a:pt x="757" y="2804"/>
                    <a:pt x="2836" y="725"/>
                    <a:pt x="5388" y="725"/>
                  </a:cubicBezTo>
                  <a:close/>
                  <a:moveTo>
                    <a:pt x="6050" y="6459"/>
                  </a:moveTo>
                  <a:cubicBezTo>
                    <a:pt x="6113" y="7561"/>
                    <a:pt x="6428" y="8664"/>
                    <a:pt x="6743" y="9609"/>
                  </a:cubicBezTo>
                  <a:cubicBezTo>
                    <a:pt x="6774" y="9767"/>
                    <a:pt x="6806" y="9893"/>
                    <a:pt x="6806" y="10050"/>
                  </a:cubicBezTo>
                  <a:cubicBezTo>
                    <a:pt x="6806" y="10491"/>
                    <a:pt x="6617" y="10901"/>
                    <a:pt x="6270" y="11185"/>
                  </a:cubicBezTo>
                  <a:cubicBezTo>
                    <a:pt x="6004" y="11387"/>
                    <a:pt x="5692" y="11481"/>
                    <a:pt x="5383" y="11481"/>
                  </a:cubicBezTo>
                  <a:cubicBezTo>
                    <a:pt x="4778" y="11481"/>
                    <a:pt x="4190" y="11118"/>
                    <a:pt x="4002" y="10491"/>
                  </a:cubicBezTo>
                  <a:cubicBezTo>
                    <a:pt x="3939" y="10176"/>
                    <a:pt x="3939" y="9861"/>
                    <a:pt x="4065" y="9546"/>
                  </a:cubicBezTo>
                  <a:cubicBezTo>
                    <a:pt x="4443" y="8601"/>
                    <a:pt x="4632" y="7530"/>
                    <a:pt x="4632" y="6459"/>
                  </a:cubicBezTo>
                  <a:close/>
                  <a:moveTo>
                    <a:pt x="5357" y="0"/>
                  </a:moveTo>
                  <a:cubicBezTo>
                    <a:pt x="2395" y="0"/>
                    <a:pt x="1" y="2395"/>
                    <a:pt x="1" y="5356"/>
                  </a:cubicBezTo>
                  <a:cubicBezTo>
                    <a:pt x="1" y="5955"/>
                    <a:pt x="473" y="6427"/>
                    <a:pt x="1072" y="6427"/>
                  </a:cubicBezTo>
                  <a:lnTo>
                    <a:pt x="3907" y="6427"/>
                  </a:lnTo>
                  <a:cubicBezTo>
                    <a:pt x="3907" y="7404"/>
                    <a:pt x="3718" y="8381"/>
                    <a:pt x="3340" y="9263"/>
                  </a:cubicBezTo>
                  <a:cubicBezTo>
                    <a:pt x="3151" y="9704"/>
                    <a:pt x="3151" y="10208"/>
                    <a:pt x="3277" y="10680"/>
                  </a:cubicBezTo>
                  <a:cubicBezTo>
                    <a:pt x="3498" y="11500"/>
                    <a:pt x="4285" y="12224"/>
                    <a:pt x="5325" y="12224"/>
                  </a:cubicBezTo>
                  <a:cubicBezTo>
                    <a:pt x="6491" y="12224"/>
                    <a:pt x="7436" y="11279"/>
                    <a:pt x="7436" y="10082"/>
                  </a:cubicBezTo>
                  <a:cubicBezTo>
                    <a:pt x="7436" y="9861"/>
                    <a:pt x="7404" y="9641"/>
                    <a:pt x="7341" y="9420"/>
                  </a:cubicBezTo>
                  <a:cubicBezTo>
                    <a:pt x="7058" y="8538"/>
                    <a:pt x="6743" y="7498"/>
                    <a:pt x="6743" y="6459"/>
                  </a:cubicBezTo>
                  <a:lnTo>
                    <a:pt x="9578" y="6459"/>
                  </a:lnTo>
                  <a:cubicBezTo>
                    <a:pt x="10177" y="6459"/>
                    <a:pt x="10649" y="5986"/>
                    <a:pt x="10649" y="5388"/>
                  </a:cubicBezTo>
                  <a:cubicBezTo>
                    <a:pt x="10712" y="2395"/>
                    <a:pt x="8350" y="0"/>
                    <a:pt x="535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5" name="Google Shape;7825;p52"/>
            <p:cNvSpPr/>
            <p:nvPr/>
          </p:nvSpPr>
          <p:spPr>
            <a:xfrm>
              <a:off x="-16743850" y="2123025"/>
              <a:ext cx="52800" cy="52800"/>
            </a:xfrm>
            <a:custGeom>
              <a:avLst/>
              <a:gdLst/>
              <a:ahLst/>
              <a:cxnLst/>
              <a:rect l="l" t="t" r="r" b="b"/>
              <a:pathLst>
                <a:path w="2112" h="2112" extrusionOk="0">
                  <a:moveTo>
                    <a:pt x="1040" y="694"/>
                  </a:moveTo>
                  <a:cubicBezTo>
                    <a:pt x="1261" y="694"/>
                    <a:pt x="1418" y="851"/>
                    <a:pt x="1418" y="1040"/>
                  </a:cubicBezTo>
                  <a:cubicBezTo>
                    <a:pt x="1418" y="1261"/>
                    <a:pt x="1261" y="1418"/>
                    <a:pt x="1040" y="1418"/>
                  </a:cubicBezTo>
                  <a:cubicBezTo>
                    <a:pt x="851" y="1418"/>
                    <a:pt x="694" y="1261"/>
                    <a:pt x="694" y="1040"/>
                  </a:cubicBezTo>
                  <a:cubicBezTo>
                    <a:pt x="694" y="851"/>
                    <a:pt x="851" y="694"/>
                    <a:pt x="1040" y="694"/>
                  </a:cubicBezTo>
                  <a:close/>
                  <a:moveTo>
                    <a:pt x="1040" y="1"/>
                  </a:moveTo>
                  <a:cubicBezTo>
                    <a:pt x="473" y="1"/>
                    <a:pt x="1" y="473"/>
                    <a:pt x="1" y="1040"/>
                  </a:cubicBezTo>
                  <a:cubicBezTo>
                    <a:pt x="1" y="1639"/>
                    <a:pt x="473" y="2112"/>
                    <a:pt x="1040" y="2112"/>
                  </a:cubicBezTo>
                  <a:cubicBezTo>
                    <a:pt x="1639" y="2112"/>
                    <a:pt x="2111" y="1639"/>
                    <a:pt x="2111" y="1040"/>
                  </a:cubicBezTo>
                  <a:cubicBezTo>
                    <a:pt x="2111" y="473"/>
                    <a:pt x="1639" y="1"/>
                    <a:pt x="104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6" name="Google Shape;7826;p52"/>
            <p:cNvSpPr/>
            <p:nvPr/>
          </p:nvSpPr>
          <p:spPr>
            <a:xfrm>
              <a:off x="-16691075" y="2087600"/>
              <a:ext cx="35475" cy="35450"/>
            </a:xfrm>
            <a:custGeom>
              <a:avLst/>
              <a:gdLst/>
              <a:ahLst/>
              <a:cxnLst/>
              <a:rect l="l" t="t" r="r" b="b"/>
              <a:pathLst>
                <a:path w="1419" h="1418" extrusionOk="0">
                  <a:moveTo>
                    <a:pt x="725" y="0"/>
                  </a:moveTo>
                  <a:cubicBezTo>
                    <a:pt x="315" y="0"/>
                    <a:pt x="0" y="315"/>
                    <a:pt x="0" y="693"/>
                  </a:cubicBezTo>
                  <a:cubicBezTo>
                    <a:pt x="0" y="1103"/>
                    <a:pt x="315" y="1418"/>
                    <a:pt x="725" y="1418"/>
                  </a:cubicBezTo>
                  <a:cubicBezTo>
                    <a:pt x="1103" y="1418"/>
                    <a:pt x="1418" y="1103"/>
                    <a:pt x="1418" y="693"/>
                  </a:cubicBezTo>
                  <a:cubicBezTo>
                    <a:pt x="1418" y="315"/>
                    <a:pt x="1103" y="0"/>
                    <a:pt x="7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27" name="Google Shape;7827;p52"/>
          <p:cNvGrpSpPr/>
          <p:nvPr/>
        </p:nvGrpSpPr>
        <p:grpSpPr>
          <a:xfrm>
            <a:off x="6063490" y="2511561"/>
            <a:ext cx="340955" cy="338306"/>
            <a:chOff x="-16817100" y="2801175"/>
            <a:chExt cx="305625" cy="303250"/>
          </a:xfrm>
          <a:solidFill>
            <a:srgbClr val="171536"/>
          </a:solidFill>
        </p:grpSpPr>
        <p:sp>
          <p:nvSpPr>
            <p:cNvPr id="7828" name="Google Shape;7828;p52"/>
            <p:cNvSpPr/>
            <p:nvPr/>
          </p:nvSpPr>
          <p:spPr>
            <a:xfrm>
              <a:off x="-16817100" y="2801175"/>
              <a:ext cx="305625" cy="232375"/>
            </a:xfrm>
            <a:custGeom>
              <a:avLst/>
              <a:gdLst/>
              <a:ahLst/>
              <a:cxnLst/>
              <a:rect l="l" t="t" r="r" b="b"/>
              <a:pathLst>
                <a:path w="12225" h="9295" extrusionOk="0">
                  <a:moveTo>
                    <a:pt x="8633" y="1418"/>
                  </a:moveTo>
                  <a:lnTo>
                    <a:pt x="8633" y="7152"/>
                  </a:lnTo>
                  <a:cubicBezTo>
                    <a:pt x="8507" y="7152"/>
                    <a:pt x="8381" y="7120"/>
                    <a:pt x="8286" y="7120"/>
                  </a:cubicBezTo>
                  <a:cubicBezTo>
                    <a:pt x="8034" y="7120"/>
                    <a:pt x="7845" y="7152"/>
                    <a:pt x="7656" y="7247"/>
                  </a:cubicBezTo>
                  <a:cubicBezTo>
                    <a:pt x="7373" y="6837"/>
                    <a:pt x="6963" y="6522"/>
                    <a:pt x="6491" y="6459"/>
                  </a:cubicBezTo>
                  <a:lnTo>
                    <a:pt x="6491" y="4600"/>
                  </a:lnTo>
                  <a:cubicBezTo>
                    <a:pt x="6491" y="4411"/>
                    <a:pt x="6333" y="4254"/>
                    <a:pt x="6144" y="4254"/>
                  </a:cubicBezTo>
                  <a:cubicBezTo>
                    <a:pt x="5955" y="4254"/>
                    <a:pt x="5798" y="4411"/>
                    <a:pt x="5798" y="4600"/>
                  </a:cubicBezTo>
                  <a:lnTo>
                    <a:pt x="5798" y="6459"/>
                  </a:lnTo>
                  <a:cubicBezTo>
                    <a:pt x="5325" y="6522"/>
                    <a:pt x="4884" y="6837"/>
                    <a:pt x="4663" y="7247"/>
                  </a:cubicBezTo>
                  <a:cubicBezTo>
                    <a:pt x="4443" y="7152"/>
                    <a:pt x="4222" y="7120"/>
                    <a:pt x="4033" y="7120"/>
                  </a:cubicBezTo>
                  <a:cubicBezTo>
                    <a:pt x="3907" y="7120"/>
                    <a:pt x="3781" y="7120"/>
                    <a:pt x="3655" y="7152"/>
                  </a:cubicBezTo>
                  <a:lnTo>
                    <a:pt x="3655" y="1418"/>
                  </a:lnTo>
                  <a:lnTo>
                    <a:pt x="4380" y="1418"/>
                  </a:lnTo>
                  <a:lnTo>
                    <a:pt x="4380" y="2458"/>
                  </a:lnTo>
                  <a:cubicBezTo>
                    <a:pt x="4380" y="2678"/>
                    <a:pt x="4537" y="2836"/>
                    <a:pt x="4726" y="2836"/>
                  </a:cubicBezTo>
                  <a:cubicBezTo>
                    <a:pt x="4915" y="2836"/>
                    <a:pt x="5073" y="2678"/>
                    <a:pt x="5073" y="2458"/>
                  </a:cubicBezTo>
                  <a:lnTo>
                    <a:pt x="5073" y="1418"/>
                  </a:lnTo>
                  <a:lnTo>
                    <a:pt x="5798" y="1418"/>
                  </a:lnTo>
                  <a:lnTo>
                    <a:pt x="5798" y="3182"/>
                  </a:lnTo>
                  <a:cubicBezTo>
                    <a:pt x="5798" y="3371"/>
                    <a:pt x="5955" y="3529"/>
                    <a:pt x="6144" y="3529"/>
                  </a:cubicBezTo>
                  <a:cubicBezTo>
                    <a:pt x="6333" y="3529"/>
                    <a:pt x="6491" y="3371"/>
                    <a:pt x="6491" y="3182"/>
                  </a:cubicBezTo>
                  <a:lnTo>
                    <a:pt x="6491" y="1418"/>
                  </a:lnTo>
                  <a:lnTo>
                    <a:pt x="7215" y="1418"/>
                  </a:lnTo>
                  <a:lnTo>
                    <a:pt x="7215" y="2458"/>
                  </a:lnTo>
                  <a:cubicBezTo>
                    <a:pt x="7215" y="2678"/>
                    <a:pt x="7373" y="2836"/>
                    <a:pt x="7562" y="2836"/>
                  </a:cubicBezTo>
                  <a:cubicBezTo>
                    <a:pt x="7751" y="2836"/>
                    <a:pt x="7940" y="2678"/>
                    <a:pt x="7940" y="2458"/>
                  </a:cubicBezTo>
                  <a:lnTo>
                    <a:pt x="7940" y="1418"/>
                  </a:lnTo>
                  <a:close/>
                  <a:moveTo>
                    <a:pt x="6144" y="7120"/>
                  </a:moveTo>
                  <a:cubicBezTo>
                    <a:pt x="6585" y="7120"/>
                    <a:pt x="7026" y="7404"/>
                    <a:pt x="7184" y="7845"/>
                  </a:cubicBezTo>
                  <a:cubicBezTo>
                    <a:pt x="7227" y="7998"/>
                    <a:pt x="7378" y="8091"/>
                    <a:pt x="7528" y="8091"/>
                  </a:cubicBezTo>
                  <a:cubicBezTo>
                    <a:pt x="7595" y="8091"/>
                    <a:pt x="7662" y="8073"/>
                    <a:pt x="7719" y="8034"/>
                  </a:cubicBezTo>
                  <a:cubicBezTo>
                    <a:pt x="7877" y="7908"/>
                    <a:pt x="8129" y="7845"/>
                    <a:pt x="8318" y="7845"/>
                  </a:cubicBezTo>
                  <a:cubicBezTo>
                    <a:pt x="8790" y="7845"/>
                    <a:pt x="9169" y="8160"/>
                    <a:pt x="9326" y="8538"/>
                  </a:cubicBezTo>
                  <a:lnTo>
                    <a:pt x="3025" y="8538"/>
                  </a:lnTo>
                  <a:cubicBezTo>
                    <a:pt x="3120" y="8160"/>
                    <a:pt x="3498" y="7845"/>
                    <a:pt x="3970" y="7845"/>
                  </a:cubicBezTo>
                  <a:cubicBezTo>
                    <a:pt x="4191" y="7845"/>
                    <a:pt x="4411" y="7908"/>
                    <a:pt x="4569" y="8034"/>
                  </a:cubicBezTo>
                  <a:cubicBezTo>
                    <a:pt x="4624" y="8071"/>
                    <a:pt x="4680" y="8086"/>
                    <a:pt x="4741" y="8086"/>
                  </a:cubicBezTo>
                  <a:cubicBezTo>
                    <a:pt x="4785" y="8086"/>
                    <a:pt x="4832" y="8079"/>
                    <a:pt x="4884" y="8066"/>
                  </a:cubicBezTo>
                  <a:cubicBezTo>
                    <a:pt x="5010" y="8034"/>
                    <a:pt x="5073" y="7940"/>
                    <a:pt x="5136" y="7845"/>
                  </a:cubicBezTo>
                  <a:cubicBezTo>
                    <a:pt x="5293" y="7404"/>
                    <a:pt x="5671" y="7120"/>
                    <a:pt x="6144" y="7120"/>
                  </a:cubicBezTo>
                  <a:close/>
                  <a:moveTo>
                    <a:pt x="9704" y="694"/>
                  </a:moveTo>
                  <a:cubicBezTo>
                    <a:pt x="9893" y="694"/>
                    <a:pt x="10051" y="851"/>
                    <a:pt x="10051" y="1072"/>
                  </a:cubicBezTo>
                  <a:lnTo>
                    <a:pt x="10051" y="6049"/>
                  </a:lnTo>
                  <a:cubicBezTo>
                    <a:pt x="10051" y="6270"/>
                    <a:pt x="10208" y="6427"/>
                    <a:pt x="10397" y="6427"/>
                  </a:cubicBezTo>
                  <a:cubicBezTo>
                    <a:pt x="10618" y="6427"/>
                    <a:pt x="10775" y="6270"/>
                    <a:pt x="10775" y="6049"/>
                  </a:cubicBezTo>
                  <a:lnTo>
                    <a:pt x="10775" y="2111"/>
                  </a:lnTo>
                  <a:lnTo>
                    <a:pt x="11122" y="2111"/>
                  </a:lnTo>
                  <a:cubicBezTo>
                    <a:pt x="11311" y="2111"/>
                    <a:pt x="11500" y="2269"/>
                    <a:pt x="11500" y="2489"/>
                  </a:cubicBezTo>
                  <a:lnTo>
                    <a:pt x="11500" y="8538"/>
                  </a:lnTo>
                  <a:lnTo>
                    <a:pt x="10019" y="8538"/>
                  </a:lnTo>
                  <a:cubicBezTo>
                    <a:pt x="9925" y="8097"/>
                    <a:pt x="9641" y="7719"/>
                    <a:pt x="9326" y="7467"/>
                  </a:cubicBezTo>
                  <a:lnTo>
                    <a:pt x="9326" y="1072"/>
                  </a:lnTo>
                  <a:cubicBezTo>
                    <a:pt x="9326" y="851"/>
                    <a:pt x="9515" y="694"/>
                    <a:pt x="9704" y="694"/>
                  </a:cubicBezTo>
                  <a:close/>
                  <a:moveTo>
                    <a:pt x="2584" y="694"/>
                  </a:moveTo>
                  <a:cubicBezTo>
                    <a:pt x="2773" y="694"/>
                    <a:pt x="2931" y="851"/>
                    <a:pt x="2931" y="1072"/>
                  </a:cubicBezTo>
                  <a:lnTo>
                    <a:pt x="2931" y="7530"/>
                  </a:lnTo>
                  <a:cubicBezTo>
                    <a:pt x="2584" y="7782"/>
                    <a:pt x="2332" y="8160"/>
                    <a:pt x="2269" y="8570"/>
                  </a:cubicBezTo>
                  <a:lnTo>
                    <a:pt x="757" y="8570"/>
                  </a:lnTo>
                  <a:lnTo>
                    <a:pt x="757" y="2489"/>
                  </a:lnTo>
                  <a:cubicBezTo>
                    <a:pt x="757" y="2269"/>
                    <a:pt x="946" y="2111"/>
                    <a:pt x="1135" y="2111"/>
                  </a:cubicBezTo>
                  <a:lnTo>
                    <a:pt x="1513" y="2111"/>
                  </a:lnTo>
                  <a:lnTo>
                    <a:pt x="1513" y="6049"/>
                  </a:lnTo>
                  <a:cubicBezTo>
                    <a:pt x="1513" y="6270"/>
                    <a:pt x="1670" y="6427"/>
                    <a:pt x="1859" y="6427"/>
                  </a:cubicBezTo>
                  <a:cubicBezTo>
                    <a:pt x="2048" y="6427"/>
                    <a:pt x="2206" y="6270"/>
                    <a:pt x="2206" y="6049"/>
                  </a:cubicBezTo>
                  <a:lnTo>
                    <a:pt x="2206" y="1072"/>
                  </a:lnTo>
                  <a:cubicBezTo>
                    <a:pt x="2206" y="851"/>
                    <a:pt x="2363" y="694"/>
                    <a:pt x="2584" y="694"/>
                  </a:cubicBezTo>
                  <a:close/>
                  <a:moveTo>
                    <a:pt x="2521" y="0"/>
                  </a:moveTo>
                  <a:cubicBezTo>
                    <a:pt x="1922" y="0"/>
                    <a:pt x="1450" y="473"/>
                    <a:pt x="1450" y="1072"/>
                  </a:cubicBezTo>
                  <a:lnTo>
                    <a:pt x="1450" y="1418"/>
                  </a:lnTo>
                  <a:lnTo>
                    <a:pt x="1103" y="1418"/>
                  </a:lnTo>
                  <a:cubicBezTo>
                    <a:pt x="505" y="1418"/>
                    <a:pt x="1" y="1891"/>
                    <a:pt x="1" y="2489"/>
                  </a:cubicBezTo>
                  <a:lnTo>
                    <a:pt x="1" y="8948"/>
                  </a:lnTo>
                  <a:cubicBezTo>
                    <a:pt x="1" y="9137"/>
                    <a:pt x="158" y="9294"/>
                    <a:pt x="347" y="9294"/>
                  </a:cubicBezTo>
                  <a:lnTo>
                    <a:pt x="11815" y="9294"/>
                  </a:lnTo>
                  <a:cubicBezTo>
                    <a:pt x="12004" y="9294"/>
                    <a:pt x="12162" y="9137"/>
                    <a:pt x="12162" y="8948"/>
                  </a:cubicBezTo>
                  <a:lnTo>
                    <a:pt x="12162" y="2489"/>
                  </a:lnTo>
                  <a:cubicBezTo>
                    <a:pt x="12225" y="1891"/>
                    <a:pt x="11689" y="1418"/>
                    <a:pt x="11122" y="1418"/>
                  </a:cubicBezTo>
                  <a:lnTo>
                    <a:pt x="10744" y="1418"/>
                  </a:lnTo>
                  <a:lnTo>
                    <a:pt x="10744" y="1072"/>
                  </a:lnTo>
                  <a:cubicBezTo>
                    <a:pt x="10744" y="473"/>
                    <a:pt x="10271" y="0"/>
                    <a:pt x="9704" y="0"/>
                  </a:cubicBezTo>
                  <a:cubicBezTo>
                    <a:pt x="9232" y="0"/>
                    <a:pt x="8822" y="315"/>
                    <a:pt x="8664" y="694"/>
                  </a:cubicBezTo>
                  <a:lnTo>
                    <a:pt x="3561" y="694"/>
                  </a:lnTo>
                  <a:cubicBezTo>
                    <a:pt x="3403" y="284"/>
                    <a:pt x="2994" y="0"/>
                    <a:pt x="25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9" name="Google Shape;7829;p52"/>
            <p:cNvSpPr/>
            <p:nvPr/>
          </p:nvSpPr>
          <p:spPr>
            <a:xfrm>
              <a:off x="-16636725" y="2889375"/>
              <a:ext cx="18125" cy="72500"/>
            </a:xfrm>
            <a:custGeom>
              <a:avLst/>
              <a:gdLst/>
              <a:ahLst/>
              <a:cxnLst/>
              <a:rect l="l" t="t" r="r" b="b"/>
              <a:pathLst>
                <a:path w="725" h="2900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lnTo>
                    <a:pt x="0" y="2521"/>
                  </a:lnTo>
                  <a:cubicBezTo>
                    <a:pt x="0" y="2742"/>
                    <a:pt x="158" y="2899"/>
                    <a:pt x="347" y="2899"/>
                  </a:cubicBezTo>
                  <a:cubicBezTo>
                    <a:pt x="536" y="2899"/>
                    <a:pt x="725" y="2742"/>
                    <a:pt x="725" y="2521"/>
                  </a:cubicBezTo>
                  <a:lnTo>
                    <a:pt x="725" y="379"/>
                  </a:ln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0" name="Google Shape;7830;p52"/>
            <p:cNvSpPr/>
            <p:nvPr/>
          </p:nvSpPr>
          <p:spPr>
            <a:xfrm>
              <a:off x="-16708400" y="2889375"/>
              <a:ext cx="17350" cy="72500"/>
            </a:xfrm>
            <a:custGeom>
              <a:avLst/>
              <a:gdLst/>
              <a:ahLst/>
              <a:cxnLst/>
              <a:rect l="l" t="t" r="r" b="b"/>
              <a:pathLst>
                <a:path w="694" h="2900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lnTo>
                    <a:pt x="0" y="2521"/>
                  </a:lnTo>
                  <a:cubicBezTo>
                    <a:pt x="0" y="2742"/>
                    <a:pt x="158" y="2899"/>
                    <a:pt x="347" y="2899"/>
                  </a:cubicBezTo>
                  <a:cubicBezTo>
                    <a:pt x="536" y="2899"/>
                    <a:pt x="693" y="2742"/>
                    <a:pt x="693" y="2521"/>
                  </a:cubicBezTo>
                  <a:lnTo>
                    <a:pt x="693" y="379"/>
                  </a:ln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1" name="Google Shape;7831;p52"/>
            <p:cNvSpPr/>
            <p:nvPr/>
          </p:nvSpPr>
          <p:spPr>
            <a:xfrm>
              <a:off x="-16816300" y="3050850"/>
              <a:ext cx="72475" cy="18150"/>
            </a:xfrm>
            <a:custGeom>
              <a:avLst/>
              <a:gdLst/>
              <a:ahLst/>
              <a:cxnLst/>
              <a:rect l="l" t="t" r="r" b="b"/>
              <a:pathLst>
                <a:path w="2899" h="726" extrusionOk="0">
                  <a:moveTo>
                    <a:pt x="378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8"/>
                    <a:pt x="158" y="725"/>
                    <a:pt x="378" y="725"/>
                  </a:cubicBezTo>
                  <a:lnTo>
                    <a:pt x="2520" y="725"/>
                  </a:lnTo>
                  <a:cubicBezTo>
                    <a:pt x="2741" y="725"/>
                    <a:pt x="2899" y="568"/>
                    <a:pt x="2899" y="378"/>
                  </a:cubicBezTo>
                  <a:cubicBezTo>
                    <a:pt x="2899" y="158"/>
                    <a:pt x="2741" y="0"/>
                    <a:pt x="252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2" name="Google Shape;7832;p52"/>
            <p:cNvSpPr/>
            <p:nvPr/>
          </p:nvSpPr>
          <p:spPr>
            <a:xfrm>
              <a:off x="-16779300" y="3086300"/>
              <a:ext cx="88250" cy="18125"/>
            </a:xfrm>
            <a:custGeom>
              <a:avLst/>
              <a:gdLst/>
              <a:ahLst/>
              <a:cxnLst/>
              <a:rect l="l" t="t" r="r" b="b"/>
              <a:pathLst>
                <a:path w="3530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3183" y="725"/>
                  </a:lnTo>
                  <a:cubicBezTo>
                    <a:pt x="3372" y="725"/>
                    <a:pt x="3529" y="567"/>
                    <a:pt x="3529" y="378"/>
                  </a:cubicBezTo>
                  <a:cubicBezTo>
                    <a:pt x="3529" y="221"/>
                    <a:pt x="3372" y="0"/>
                    <a:pt x="318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3" name="Google Shape;7833;p52"/>
            <p:cNvSpPr/>
            <p:nvPr/>
          </p:nvSpPr>
          <p:spPr>
            <a:xfrm>
              <a:off x="-16636725" y="3086300"/>
              <a:ext cx="88225" cy="18125"/>
            </a:xfrm>
            <a:custGeom>
              <a:avLst/>
              <a:gdLst/>
              <a:ahLst/>
              <a:cxnLst/>
              <a:rect l="l" t="t" r="r" b="b"/>
              <a:pathLst>
                <a:path w="3529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3182" y="725"/>
                  </a:lnTo>
                  <a:cubicBezTo>
                    <a:pt x="3371" y="725"/>
                    <a:pt x="3529" y="567"/>
                    <a:pt x="3529" y="378"/>
                  </a:cubicBezTo>
                  <a:cubicBezTo>
                    <a:pt x="3529" y="221"/>
                    <a:pt x="3371" y="0"/>
                    <a:pt x="318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4" name="Google Shape;7834;p52"/>
            <p:cNvSpPr/>
            <p:nvPr/>
          </p:nvSpPr>
          <p:spPr>
            <a:xfrm>
              <a:off x="-16583950" y="3050850"/>
              <a:ext cx="72475" cy="18150"/>
            </a:xfrm>
            <a:custGeom>
              <a:avLst/>
              <a:gdLst/>
              <a:ahLst/>
              <a:cxnLst/>
              <a:rect l="l" t="t" r="r" b="b"/>
              <a:pathLst>
                <a:path w="2899" h="726" extrusionOk="0">
                  <a:moveTo>
                    <a:pt x="378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8"/>
                    <a:pt x="158" y="725"/>
                    <a:pt x="378" y="725"/>
                  </a:cubicBezTo>
                  <a:lnTo>
                    <a:pt x="2520" y="725"/>
                  </a:lnTo>
                  <a:cubicBezTo>
                    <a:pt x="2741" y="725"/>
                    <a:pt x="2899" y="568"/>
                    <a:pt x="2899" y="378"/>
                  </a:cubicBezTo>
                  <a:cubicBezTo>
                    <a:pt x="2899" y="158"/>
                    <a:pt x="2741" y="0"/>
                    <a:pt x="252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5" name="Google Shape;7835;p52"/>
            <p:cNvSpPr/>
            <p:nvPr/>
          </p:nvSpPr>
          <p:spPr>
            <a:xfrm>
              <a:off x="-16726525" y="3050850"/>
              <a:ext cx="125250" cy="18150"/>
            </a:xfrm>
            <a:custGeom>
              <a:avLst/>
              <a:gdLst/>
              <a:ahLst/>
              <a:cxnLst/>
              <a:rect l="l" t="t" r="r" b="b"/>
              <a:pathLst>
                <a:path w="5010" h="726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4663" y="725"/>
                  </a:lnTo>
                  <a:cubicBezTo>
                    <a:pt x="4852" y="725"/>
                    <a:pt x="5010" y="568"/>
                    <a:pt x="5010" y="378"/>
                  </a:cubicBezTo>
                  <a:cubicBezTo>
                    <a:pt x="5010" y="158"/>
                    <a:pt x="4852" y="0"/>
                    <a:pt x="466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36" name="Google Shape;7836;p52"/>
          <p:cNvGrpSpPr/>
          <p:nvPr/>
        </p:nvGrpSpPr>
        <p:grpSpPr>
          <a:xfrm>
            <a:off x="7319127" y="2510237"/>
            <a:ext cx="341820" cy="340955"/>
            <a:chOff x="-15717575" y="2786200"/>
            <a:chExt cx="306400" cy="305625"/>
          </a:xfrm>
          <a:solidFill>
            <a:srgbClr val="171536"/>
          </a:solidFill>
        </p:grpSpPr>
        <p:sp>
          <p:nvSpPr>
            <p:cNvPr id="7837" name="Google Shape;7837;p52"/>
            <p:cNvSpPr/>
            <p:nvPr/>
          </p:nvSpPr>
          <p:spPr>
            <a:xfrm>
              <a:off x="-15717575" y="2786200"/>
              <a:ext cx="306400" cy="305625"/>
            </a:xfrm>
            <a:custGeom>
              <a:avLst/>
              <a:gdLst/>
              <a:ahLst/>
              <a:cxnLst/>
              <a:rect l="l" t="t" r="r" b="b"/>
              <a:pathLst>
                <a:path w="12256" h="12225" extrusionOk="0">
                  <a:moveTo>
                    <a:pt x="1387" y="788"/>
                  </a:moveTo>
                  <a:cubicBezTo>
                    <a:pt x="1796" y="788"/>
                    <a:pt x="2111" y="1103"/>
                    <a:pt x="2111" y="1513"/>
                  </a:cubicBezTo>
                  <a:lnTo>
                    <a:pt x="2111" y="4727"/>
                  </a:lnTo>
                  <a:cubicBezTo>
                    <a:pt x="2111" y="5325"/>
                    <a:pt x="2584" y="5798"/>
                    <a:pt x="3151" y="5798"/>
                  </a:cubicBezTo>
                  <a:lnTo>
                    <a:pt x="3907" y="5798"/>
                  </a:lnTo>
                  <a:cubicBezTo>
                    <a:pt x="4096" y="5798"/>
                    <a:pt x="4254" y="5640"/>
                    <a:pt x="4254" y="5420"/>
                  </a:cubicBezTo>
                  <a:lnTo>
                    <a:pt x="4254" y="3309"/>
                  </a:lnTo>
                  <a:cubicBezTo>
                    <a:pt x="4254" y="2332"/>
                    <a:pt x="5041" y="1545"/>
                    <a:pt x="6049" y="1545"/>
                  </a:cubicBezTo>
                  <a:cubicBezTo>
                    <a:pt x="7026" y="1545"/>
                    <a:pt x="7814" y="2332"/>
                    <a:pt x="7814" y="3309"/>
                  </a:cubicBezTo>
                  <a:lnTo>
                    <a:pt x="7814" y="8318"/>
                  </a:lnTo>
                  <a:cubicBezTo>
                    <a:pt x="7814" y="8507"/>
                    <a:pt x="7971" y="8665"/>
                    <a:pt x="8160" y="8665"/>
                  </a:cubicBezTo>
                  <a:lnTo>
                    <a:pt x="8916" y="8665"/>
                  </a:lnTo>
                  <a:cubicBezTo>
                    <a:pt x="9515" y="8665"/>
                    <a:pt x="9988" y="8192"/>
                    <a:pt x="9988" y="7593"/>
                  </a:cubicBezTo>
                  <a:lnTo>
                    <a:pt x="9988" y="5105"/>
                  </a:lnTo>
                  <a:cubicBezTo>
                    <a:pt x="9988" y="4727"/>
                    <a:pt x="10303" y="4411"/>
                    <a:pt x="10681" y="4411"/>
                  </a:cubicBezTo>
                  <a:cubicBezTo>
                    <a:pt x="11090" y="4411"/>
                    <a:pt x="11405" y="4727"/>
                    <a:pt x="11405" y="5105"/>
                  </a:cubicBezTo>
                  <a:lnTo>
                    <a:pt x="11405" y="7562"/>
                  </a:lnTo>
                  <a:lnTo>
                    <a:pt x="11437" y="7562"/>
                  </a:lnTo>
                  <a:cubicBezTo>
                    <a:pt x="11437" y="8948"/>
                    <a:pt x="10334" y="10051"/>
                    <a:pt x="8948" y="10051"/>
                  </a:cubicBezTo>
                  <a:lnTo>
                    <a:pt x="8192" y="10051"/>
                  </a:lnTo>
                  <a:cubicBezTo>
                    <a:pt x="8003" y="10051"/>
                    <a:pt x="7845" y="10208"/>
                    <a:pt x="7845" y="10397"/>
                  </a:cubicBezTo>
                  <a:lnTo>
                    <a:pt x="7845" y="11500"/>
                  </a:lnTo>
                  <a:lnTo>
                    <a:pt x="4254" y="11500"/>
                  </a:lnTo>
                  <a:lnTo>
                    <a:pt x="4254" y="7562"/>
                  </a:lnTo>
                  <a:cubicBezTo>
                    <a:pt x="4254" y="7373"/>
                    <a:pt x="4096" y="7215"/>
                    <a:pt x="3907" y="7215"/>
                  </a:cubicBezTo>
                  <a:lnTo>
                    <a:pt x="3151" y="7215"/>
                  </a:lnTo>
                  <a:cubicBezTo>
                    <a:pt x="1796" y="7215"/>
                    <a:pt x="694" y="6113"/>
                    <a:pt x="694" y="4727"/>
                  </a:cubicBezTo>
                  <a:lnTo>
                    <a:pt x="694" y="1513"/>
                  </a:lnTo>
                  <a:cubicBezTo>
                    <a:pt x="694" y="1103"/>
                    <a:pt x="1009" y="788"/>
                    <a:pt x="1387" y="788"/>
                  </a:cubicBezTo>
                  <a:close/>
                  <a:moveTo>
                    <a:pt x="1418" y="1"/>
                  </a:moveTo>
                  <a:cubicBezTo>
                    <a:pt x="631" y="1"/>
                    <a:pt x="1" y="631"/>
                    <a:pt x="1" y="1419"/>
                  </a:cubicBezTo>
                  <a:lnTo>
                    <a:pt x="1" y="4664"/>
                  </a:lnTo>
                  <a:cubicBezTo>
                    <a:pt x="1" y="6428"/>
                    <a:pt x="1481" y="7877"/>
                    <a:pt x="3246" y="7877"/>
                  </a:cubicBezTo>
                  <a:lnTo>
                    <a:pt x="3624" y="7877"/>
                  </a:lnTo>
                  <a:lnTo>
                    <a:pt x="3624" y="11500"/>
                  </a:lnTo>
                  <a:lnTo>
                    <a:pt x="2584" y="11500"/>
                  </a:lnTo>
                  <a:cubicBezTo>
                    <a:pt x="2363" y="11500"/>
                    <a:pt x="2206" y="11658"/>
                    <a:pt x="2206" y="11847"/>
                  </a:cubicBezTo>
                  <a:cubicBezTo>
                    <a:pt x="2206" y="12036"/>
                    <a:pt x="2363" y="12225"/>
                    <a:pt x="2584" y="12225"/>
                  </a:cubicBezTo>
                  <a:lnTo>
                    <a:pt x="9704" y="12225"/>
                  </a:lnTo>
                  <a:cubicBezTo>
                    <a:pt x="9893" y="12225"/>
                    <a:pt x="10051" y="12036"/>
                    <a:pt x="10051" y="11847"/>
                  </a:cubicBezTo>
                  <a:cubicBezTo>
                    <a:pt x="10051" y="11658"/>
                    <a:pt x="9893" y="11500"/>
                    <a:pt x="9704" y="11500"/>
                  </a:cubicBezTo>
                  <a:lnTo>
                    <a:pt x="8633" y="11500"/>
                  </a:lnTo>
                  <a:lnTo>
                    <a:pt x="8633" y="10744"/>
                  </a:lnTo>
                  <a:lnTo>
                    <a:pt x="9042" y="10744"/>
                  </a:lnTo>
                  <a:cubicBezTo>
                    <a:pt x="10807" y="10744"/>
                    <a:pt x="12256" y="9295"/>
                    <a:pt x="12256" y="7530"/>
                  </a:cubicBezTo>
                  <a:lnTo>
                    <a:pt x="12256" y="5042"/>
                  </a:lnTo>
                  <a:cubicBezTo>
                    <a:pt x="12130" y="4285"/>
                    <a:pt x="11500" y="3624"/>
                    <a:pt x="10712" y="3624"/>
                  </a:cubicBezTo>
                  <a:cubicBezTo>
                    <a:pt x="9925" y="3624"/>
                    <a:pt x="9294" y="4254"/>
                    <a:pt x="9294" y="5042"/>
                  </a:cubicBezTo>
                  <a:lnTo>
                    <a:pt x="9294" y="7530"/>
                  </a:lnTo>
                  <a:cubicBezTo>
                    <a:pt x="9294" y="7719"/>
                    <a:pt x="9137" y="7877"/>
                    <a:pt x="8948" y="7877"/>
                  </a:cubicBezTo>
                  <a:lnTo>
                    <a:pt x="8570" y="7877"/>
                  </a:lnTo>
                  <a:lnTo>
                    <a:pt x="8570" y="3246"/>
                  </a:lnTo>
                  <a:cubicBezTo>
                    <a:pt x="8570" y="1860"/>
                    <a:pt x="7467" y="757"/>
                    <a:pt x="6081" y="757"/>
                  </a:cubicBezTo>
                  <a:cubicBezTo>
                    <a:pt x="4695" y="757"/>
                    <a:pt x="3592" y="1860"/>
                    <a:pt x="3592" y="3246"/>
                  </a:cubicBezTo>
                  <a:lnTo>
                    <a:pt x="3592" y="5010"/>
                  </a:lnTo>
                  <a:lnTo>
                    <a:pt x="3214" y="5010"/>
                  </a:lnTo>
                  <a:cubicBezTo>
                    <a:pt x="2993" y="5010"/>
                    <a:pt x="2836" y="4853"/>
                    <a:pt x="2836" y="4664"/>
                  </a:cubicBezTo>
                  <a:lnTo>
                    <a:pt x="2836" y="1419"/>
                  </a:lnTo>
                  <a:cubicBezTo>
                    <a:pt x="2836" y="631"/>
                    <a:pt x="2206" y="1"/>
                    <a:pt x="141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8" name="Google Shape;7838;p52"/>
            <p:cNvSpPr/>
            <p:nvPr/>
          </p:nvSpPr>
          <p:spPr>
            <a:xfrm>
              <a:off x="-15593125" y="2859450"/>
              <a:ext cx="18125" cy="35475"/>
            </a:xfrm>
            <a:custGeom>
              <a:avLst/>
              <a:gdLst/>
              <a:ahLst/>
              <a:cxnLst/>
              <a:rect l="l" t="t" r="r" b="b"/>
              <a:pathLst>
                <a:path w="725" h="1419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040"/>
                  </a:lnTo>
                  <a:cubicBezTo>
                    <a:pt x="0" y="1261"/>
                    <a:pt x="158" y="1418"/>
                    <a:pt x="347" y="1418"/>
                  </a:cubicBezTo>
                  <a:cubicBezTo>
                    <a:pt x="536" y="1418"/>
                    <a:pt x="725" y="1261"/>
                    <a:pt x="725" y="1040"/>
                  </a:cubicBezTo>
                  <a:lnTo>
                    <a:pt x="725" y="347"/>
                  </a:lnTo>
                  <a:cubicBezTo>
                    <a:pt x="725" y="158"/>
                    <a:pt x="536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9" name="Google Shape;7839;p52"/>
            <p:cNvSpPr/>
            <p:nvPr/>
          </p:nvSpPr>
          <p:spPr>
            <a:xfrm>
              <a:off x="-15593125" y="2966575"/>
              <a:ext cx="17350" cy="35475"/>
            </a:xfrm>
            <a:custGeom>
              <a:avLst/>
              <a:gdLst/>
              <a:ahLst/>
              <a:cxnLst/>
              <a:rect l="l" t="t" r="r" b="b"/>
              <a:pathLst>
                <a:path w="694" h="1419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072"/>
                  </a:lnTo>
                  <a:cubicBezTo>
                    <a:pt x="0" y="1261"/>
                    <a:pt x="158" y="1418"/>
                    <a:pt x="347" y="1418"/>
                  </a:cubicBezTo>
                  <a:cubicBezTo>
                    <a:pt x="536" y="1418"/>
                    <a:pt x="693" y="1261"/>
                    <a:pt x="693" y="1072"/>
                  </a:cubicBezTo>
                  <a:lnTo>
                    <a:pt x="693" y="347"/>
                  </a:ln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0" name="Google Shape;7840;p52"/>
            <p:cNvSpPr/>
            <p:nvPr/>
          </p:nvSpPr>
          <p:spPr>
            <a:xfrm>
              <a:off x="-15557675" y="2859450"/>
              <a:ext cx="17350" cy="35475"/>
            </a:xfrm>
            <a:custGeom>
              <a:avLst/>
              <a:gdLst/>
              <a:ahLst/>
              <a:cxnLst/>
              <a:rect l="l" t="t" r="r" b="b"/>
              <a:pathLst>
                <a:path w="694" h="1419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040"/>
                  </a:lnTo>
                  <a:cubicBezTo>
                    <a:pt x="0" y="1261"/>
                    <a:pt x="158" y="1418"/>
                    <a:pt x="347" y="1418"/>
                  </a:cubicBezTo>
                  <a:cubicBezTo>
                    <a:pt x="536" y="1418"/>
                    <a:pt x="693" y="1261"/>
                    <a:pt x="693" y="1040"/>
                  </a:cubicBezTo>
                  <a:lnTo>
                    <a:pt x="693" y="347"/>
                  </a:ln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1" name="Google Shape;7841;p52"/>
            <p:cNvSpPr/>
            <p:nvPr/>
          </p:nvSpPr>
          <p:spPr>
            <a:xfrm>
              <a:off x="-15557675" y="2966575"/>
              <a:ext cx="17350" cy="35475"/>
            </a:xfrm>
            <a:custGeom>
              <a:avLst/>
              <a:gdLst/>
              <a:ahLst/>
              <a:cxnLst/>
              <a:rect l="l" t="t" r="r" b="b"/>
              <a:pathLst>
                <a:path w="694" h="1419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072"/>
                  </a:lnTo>
                  <a:cubicBezTo>
                    <a:pt x="0" y="1261"/>
                    <a:pt x="158" y="1418"/>
                    <a:pt x="347" y="1418"/>
                  </a:cubicBezTo>
                  <a:cubicBezTo>
                    <a:pt x="536" y="1418"/>
                    <a:pt x="693" y="1261"/>
                    <a:pt x="693" y="1072"/>
                  </a:cubicBezTo>
                  <a:lnTo>
                    <a:pt x="693" y="347"/>
                  </a:ln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2" name="Google Shape;7842;p52"/>
            <p:cNvSpPr/>
            <p:nvPr/>
          </p:nvSpPr>
          <p:spPr>
            <a:xfrm>
              <a:off x="-15575800" y="2913025"/>
              <a:ext cx="18125" cy="35450"/>
            </a:xfrm>
            <a:custGeom>
              <a:avLst/>
              <a:gdLst/>
              <a:ahLst/>
              <a:cxnLst/>
              <a:rect l="l" t="t" r="r" b="b"/>
              <a:pathLst>
                <a:path w="725" h="1418" extrusionOk="0">
                  <a:moveTo>
                    <a:pt x="378" y="0"/>
                  </a:moveTo>
                  <a:cubicBezTo>
                    <a:pt x="158" y="0"/>
                    <a:pt x="0" y="158"/>
                    <a:pt x="0" y="378"/>
                  </a:cubicBezTo>
                  <a:lnTo>
                    <a:pt x="0" y="1071"/>
                  </a:lnTo>
                  <a:cubicBezTo>
                    <a:pt x="0" y="1260"/>
                    <a:pt x="158" y="1418"/>
                    <a:pt x="378" y="1418"/>
                  </a:cubicBezTo>
                  <a:cubicBezTo>
                    <a:pt x="568" y="1418"/>
                    <a:pt x="725" y="1260"/>
                    <a:pt x="725" y="1071"/>
                  </a:cubicBezTo>
                  <a:lnTo>
                    <a:pt x="725" y="378"/>
                  </a:lnTo>
                  <a:cubicBezTo>
                    <a:pt x="725" y="158"/>
                    <a:pt x="568" y="0"/>
                    <a:pt x="37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3" name="Google Shape;7843;p52"/>
            <p:cNvSpPr/>
            <p:nvPr/>
          </p:nvSpPr>
          <p:spPr>
            <a:xfrm>
              <a:off x="-15575800" y="3019350"/>
              <a:ext cx="18125" cy="35450"/>
            </a:xfrm>
            <a:custGeom>
              <a:avLst/>
              <a:gdLst/>
              <a:ahLst/>
              <a:cxnLst/>
              <a:rect l="l" t="t" r="r" b="b"/>
              <a:pathLst>
                <a:path w="725" h="1418" extrusionOk="0">
                  <a:moveTo>
                    <a:pt x="378" y="0"/>
                  </a:moveTo>
                  <a:cubicBezTo>
                    <a:pt x="158" y="0"/>
                    <a:pt x="0" y="158"/>
                    <a:pt x="0" y="378"/>
                  </a:cubicBezTo>
                  <a:lnTo>
                    <a:pt x="0" y="1071"/>
                  </a:lnTo>
                  <a:cubicBezTo>
                    <a:pt x="0" y="1260"/>
                    <a:pt x="158" y="1418"/>
                    <a:pt x="378" y="1418"/>
                  </a:cubicBezTo>
                  <a:cubicBezTo>
                    <a:pt x="568" y="1418"/>
                    <a:pt x="725" y="1260"/>
                    <a:pt x="725" y="1071"/>
                  </a:cubicBezTo>
                  <a:lnTo>
                    <a:pt x="725" y="378"/>
                  </a:lnTo>
                  <a:cubicBezTo>
                    <a:pt x="725" y="158"/>
                    <a:pt x="568" y="0"/>
                    <a:pt x="37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44" name="Google Shape;7844;p52"/>
          <p:cNvGrpSpPr/>
          <p:nvPr/>
        </p:nvGrpSpPr>
        <p:grpSpPr>
          <a:xfrm>
            <a:off x="2292218" y="1676381"/>
            <a:ext cx="340955" cy="340091"/>
            <a:chOff x="-20173175" y="2038750"/>
            <a:chExt cx="305625" cy="304850"/>
          </a:xfrm>
          <a:solidFill>
            <a:srgbClr val="171536"/>
          </a:solidFill>
        </p:grpSpPr>
        <p:sp>
          <p:nvSpPr>
            <p:cNvPr id="7845" name="Google Shape;7845;p52"/>
            <p:cNvSpPr/>
            <p:nvPr/>
          </p:nvSpPr>
          <p:spPr>
            <a:xfrm>
              <a:off x="-20173175" y="2038750"/>
              <a:ext cx="197725" cy="303275"/>
            </a:xfrm>
            <a:custGeom>
              <a:avLst/>
              <a:gdLst/>
              <a:ahLst/>
              <a:cxnLst/>
              <a:rect l="l" t="t" r="r" b="b"/>
              <a:pathLst>
                <a:path w="7909" h="12131" extrusionOk="0">
                  <a:moveTo>
                    <a:pt x="2175" y="3624"/>
                  </a:moveTo>
                  <a:cubicBezTo>
                    <a:pt x="3120" y="3781"/>
                    <a:pt x="3908" y="4506"/>
                    <a:pt x="4160" y="5451"/>
                  </a:cubicBezTo>
                  <a:cubicBezTo>
                    <a:pt x="3845" y="5294"/>
                    <a:pt x="3372" y="5136"/>
                    <a:pt x="2931" y="5042"/>
                  </a:cubicBezTo>
                  <a:cubicBezTo>
                    <a:pt x="2521" y="4663"/>
                    <a:pt x="2238" y="4191"/>
                    <a:pt x="2175" y="3624"/>
                  </a:cubicBezTo>
                  <a:close/>
                  <a:moveTo>
                    <a:pt x="6932" y="725"/>
                  </a:moveTo>
                  <a:cubicBezTo>
                    <a:pt x="6302" y="2332"/>
                    <a:pt x="6302" y="4159"/>
                    <a:pt x="6932" y="5766"/>
                  </a:cubicBezTo>
                  <a:lnTo>
                    <a:pt x="5168" y="5766"/>
                  </a:lnTo>
                  <a:cubicBezTo>
                    <a:pt x="5798" y="4159"/>
                    <a:pt x="5798" y="2332"/>
                    <a:pt x="5168" y="725"/>
                  </a:cubicBezTo>
                  <a:close/>
                  <a:moveTo>
                    <a:pt x="2490" y="5766"/>
                  </a:moveTo>
                  <a:cubicBezTo>
                    <a:pt x="3025" y="5766"/>
                    <a:pt x="3530" y="5955"/>
                    <a:pt x="3908" y="6113"/>
                  </a:cubicBezTo>
                  <a:cubicBezTo>
                    <a:pt x="3530" y="6270"/>
                    <a:pt x="3025" y="6459"/>
                    <a:pt x="2490" y="6459"/>
                  </a:cubicBezTo>
                  <a:cubicBezTo>
                    <a:pt x="1923" y="6459"/>
                    <a:pt x="1419" y="6270"/>
                    <a:pt x="1009" y="6113"/>
                  </a:cubicBezTo>
                  <a:cubicBezTo>
                    <a:pt x="1387" y="5924"/>
                    <a:pt x="1891" y="5766"/>
                    <a:pt x="2490" y="5766"/>
                  </a:cubicBezTo>
                  <a:close/>
                  <a:moveTo>
                    <a:pt x="4128" y="6743"/>
                  </a:moveTo>
                  <a:lnTo>
                    <a:pt x="4128" y="6743"/>
                  </a:lnTo>
                  <a:cubicBezTo>
                    <a:pt x="3908" y="7688"/>
                    <a:pt x="3120" y="8444"/>
                    <a:pt x="2112" y="8570"/>
                  </a:cubicBezTo>
                  <a:cubicBezTo>
                    <a:pt x="2206" y="8003"/>
                    <a:pt x="2490" y="7530"/>
                    <a:pt x="2868" y="7152"/>
                  </a:cubicBezTo>
                  <a:cubicBezTo>
                    <a:pt x="3372" y="7058"/>
                    <a:pt x="3813" y="6900"/>
                    <a:pt x="4128" y="6743"/>
                  </a:cubicBezTo>
                  <a:close/>
                  <a:moveTo>
                    <a:pt x="6932" y="6428"/>
                  </a:moveTo>
                  <a:cubicBezTo>
                    <a:pt x="6270" y="8034"/>
                    <a:pt x="6270" y="9893"/>
                    <a:pt x="6932" y="11469"/>
                  </a:cubicBezTo>
                  <a:lnTo>
                    <a:pt x="5168" y="11469"/>
                  </a:lnTo>
                  <a:cubicBezTo>
                    <a:pt x="5798" y="9862"/>
                    <a:pt x="5798" y="8034"/>
                    <a:pt x="5168" y="6428"/>
                  </a:cubicBezTo>
                  <a:close/>
                  <a:moveTo>
                    <a:pt x="4664" y="1"/>
                  </a:moveTo>
                  <a:cubicBezTo>
                    <a:pt x="4380" y="1"/>
                    <a:pt x="4223" y="284"/>
                    <a:pt x="4349" y="536"/>
                  </a:cubicBezTo>
                  <a:cubicBezTo>
                    <a:pt x="5010" y="1860"/>
                    <a:pt x="5168" y="3403"/>
                    <a:pt x="4758" y="4853"/>
                  </a:cubicBezTo>
                  <a:cubicBezTo>
                    <a:pt x="4286" y="3718"/>
                    <a:pt x="3151" y="2868"/>
                    <a:pt x="1797" y="2868"/>
                  </a:cubicBezTo>
                  <a:cubicBezTo>
                    <a:pt x="1608" y="2868"/>
                    <a:pt x="1450" y="3057"/>
                    <a:pt x="1450" y="3246"/>
                  </a:cubicBezTo>
                  <a:cubicBezTo>
                    <a:pt x="1450" y="3907"/>
                    <a:pt x="1639" y="4537"/>
                    <a:pt x="2017" y="5042"/>
                  </a:cubicBezTo>
                  <a:cubicBezTo>
                    <a:pt x="978" y="5199"/>
                    <a:pt x="158" y="5766"/>
                    <a:pt x="158" y="5798"/>
                  </a:cubicBezTo>
                  <a:cubicBezTo>
                    <a:pt x="95" y="5861"/>
                    <a:pt x="1" y="5955"/>
                    <a:pt x="1" y="6081"/>
                  </a:cubicBezTo>
                  <a:cubicBezTo>
                    <a:pt x="1" y="6207"/>
                    <a:pt x="32" y="6302"/>
                    <a:pt x="158" y="6333"/>
                  </a:cubicBezTo>
                  <a:cubicBezTo>
                    <a:pt x="190" y="6396"/>
                    <a:pt x="978" y="6932"/>
                    <a:pt x="2017" y="7089"/>
                  </a:cubicBezTo>
                  <a:cubicBezTo>
                    <a:pt x="1639" y="7593"/>
                    <a:pt x="1450" y="8287"/>
                    <a:pt x="1450" y="8917"/>
                  </a:cubicBezTo>
                  <a:cubicBezTo>
                    <a:pt x="1450" y="9106"/>
                    <a:pt x="1608" y="9263"/>
                    <a:pt x="1797" y="9263"/>
                  </a:cubicBezTo>
                  <a:cubicBezTo>
                    <a:pt x="3151" y="9263"/>
                    <a:pt x="4286" y="8476"/>
                    <a:pt x="4758" y="7278"/>
                  </a:cubicBezTo>
                  <a:lnTo>
                    <a:pt x="4758" y="7278"/>
                  </a:lnTo>
                  <a:cubicBezTo>
                    <a:pt x="5168" y="8696"/>
                    <a:pt x="5010" y="10271"/>
                    <a:pt x="4349" y="11626"/>
                  </a:cubicBezTo>
                  <a:cubicBezTo>
                    <a:pt x="4223" y="11847"/>
                    <a:pt x="4380" y="12130"/>
                    <a:pt x="4664" y="12130"/>
                  </a:cubicBezTo>
                  <a:lnTo>
                    <a:pt x="7499" y="12130"/>
                  </a:lnTo>
                  <a:cubicBezTo>
                    <a:pt x="7751" y="12130"/>
                    <a:pt x="7909" y="11878"/>
                    <a:pt x="7814" y="11626"/>
                  </a:cubicBezTo>
                  <a:cubicBezTo>
                    <a:pt x="6932" y="9925"/>
                    <a:pt x="6932" y="7908"/>
                    <a:pt x="7814" y="6239"/>
                  </a:cubicBezTo>
                  <a:cubicBezTo>
                    <a:pt x="7846" y="6144"/>
                    <a:pt x="7846" y="6018"/>
                    <a:pt x="7814" y="5924"/>
                  </a:cubicBezTo>
                  <a:cubicBezTo>
                    <a:pt x="6932" y="4222"/>
                    <a:pt x="6932" y="2206"/>
                    <a:pt x="7814" y="505"/>
                  </a:cubicBezTo>
                  <a:cubicBezTo>
                    <a:pt x="7909" y="284"/>
                    <a:pt x="7720" y="1"/>
                    <a:pt x="749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6" name="Google Shape;7846;p52"/>
            <p:cNvSpPr/>
            <p:nvPr/>
          </p:nvSpPr>
          <p:spPr>
            <a:xfrm>
              <a:off x="-19962875" y="2110425"/>
              <a:ext cx="95325" cy="233175"/>
            </a:xfrm>
            <a:custGeom>
              <a:avLst/>
              <a:gdLst/>
              <a:ahLst/>
              <a:cxnLst/>
              <a:rect l="l" t="t" r="r" b="b"/>
              <a:pathLst>
                <a:path w="3813" h="9327" extrusionOk="0">
                  <a:moveTo>
                    <a:pt x="2773" y="725"/>
                  </a:moveTo>
                  <a:cubicBezTo>
                    <a:pt x="2269" y="1859"/>
                    <a:pt x="2269" y="3151"/>
                    <a:pt x="2773" y="4317"/>
                  </a:cubicBezTo>
                  <a:lnTo>
                    <a:pt x="1103" y="4317"/>
                  </a:lnTo>
                  <a:cubicBezTo>
                    <a:pt x="1639" y="3151"/>
                    <a:pt x="1639" y="1859"/>
                    <a:pt x="1103" y="725"/>
                  </a:cubicBezTo>
                  <a:close/>
                  <a:moveTo>
                    <a:pt x="2742" y="4978"/>
                  </a:moveTo>
                  <a:cubicBezTo>
                    <a:pt x="2458" y="5546"/>
                    <a:pt x="2332" y="6176"/>
                    <a:pt x="2332" y="6806"/>
                  </a:cubicBezTo>
                  <a:cubicBezTo>
                    <a:pt x="2332" y="7467"/>
                    <a:pt x="2490" y="8066"/>
                    <a:pt x="2742" y="8602"/>
                  </a:cubicBezTo>
                  <a:lnTo>
                    <a:pt x="1072" y="8602"/>
                  </a:lnTo>
                  <a:cubicBezTo>
                    <a:pt x="1355" y="8066"/>
                    <a:pt x="1482" y="7436"/>
                    <a:pt x="1482" y="6806"/>
                  </a:cubicBezTo>
                  <a:cubicBezTo>
                    <a:pt x="1482" y="6176"/>
                    <a:pt x="1355" y="5546"/>
                    <a:pt x="1072" y="4978"/>
                  </a:cubicBezTo>
                  <a:close/>
                  <a:moveTo>
                    <a:pt x="473" y="1"/>
                  </a:moveTo>
                  <a:cubicBezTo>
                    <a:pt x="221" y="1"/>
                    <a:pt x="32" y="347"/>
                    <a:pt x="158" y="568"/>
                  </a:cubicBezTo>
                  <a:cubicBezTo>
                    <a:pt x="914" y="1670"/>
                    <a:pt x="1009" y="3151"/>
                    <a:pt x="158" y="4474"/>
                  </a:cubicBezTo>
                  <a:cubicBezTo>
                    <a:pt x="95" y="4600"/>
                    <a:pt x="95" y="4726"/>
                    <a:pt x="158" y="4852"/>
                  </a:cubicBezTo>
                  <a:cubicBezTo>
                    <a:pt x="946" y="6050"/>
                    <a:pt x="946" y="7625"/>
                    <a:pt x="158" y="8759"/>
                  </a:cubicBezTo>
                  <a:cubicBezTo>
                    <a:pt x="1" y="9011"/>
                    <a:pt x="158" y="9326"/>
                    <a:pt x="473" y="9326"/>
                  </a:cubicBezTo>
                  <a:lnTo>
                    <a:pt x="3309" y="9326"/>
                  </a:lnTo>
                  <a:cubicBezTo>
                    <a:pt x="3592" y="9326"/>
                    <a:pt x="3813" y="9011"/>
                    <a:pt x="3624" y="8759"/>
                  </a:cubicBezTo>
                  <a:cubicBezTo>
                    <a:pt x="2836" y="7593"/>
                    <a:pt x="2836" y="6018"/>
                    <a:pt x="3624" y="4852"/>
                  </a:cubicBezTo>
                  <a:cubicBezTo>
                    <a:pt x="3718" y="4726"/>
                    <a:pt x="3718" y="4600"/>
                    <a:pt x="3624" y="4474"/>
                  </a:cubicBezTo>
                  <a:cubicBezTo>
                    <a:pt x="2836" y="3277"/>
                    <a:pt x="2836" y="1765"/>
                    <a:pt x="3624" y="568"/>
                  </a:cubicBezTo>
                  <a:cubicBezTo>
                    <a:pt x="3813" y="347"/>
                    <a:pt x="3624" y="1"/>
                    <a:pt x="330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847" name="Google Shape;7847;p52"/>
          <p:cNvSpPr/>
          <p:nvPr/>
        </p:nvSpPr>
        <p:spPr>
          <a:xfrm>
            <a:off x="2292485" y="2097706"/>
            <a:ext cx="339198" cy="338752"/>
          </a:xfrm>
          <a:custGeom>
            <a:avLst/>
            <a:gdLst/>
            <a:ahLst/>
            <a:cxnLst/>
            <a:rect l="l" t="t" r="r" b="b"/>
            <a:pathLst>
              <a:path w="12162" h="12146" extrusionOk="0">
                <a:moveTo>
                  <a:pt x="8979" y="686"/>
                </a:moveTo>
                <a:lnTo>
                  <a:pt x="11437" y="1946"/>
                </a:lnTo>
                <a:lnTo>
                  <a:pt x="11437" y="5096"/>
                </a:lnTo>
                <a:lnTo>
                  <a:pt x="8979" y="6357"/>
                </a:lnTo>
                <a:lnTo>
                  <a:pt x="8444" y="6073"/>
                </a:lnTo>
                <a:cubicBezTo>
                  <a:pt x="8444" y="5821"/>
                  <a:pt x="8381" y="5569"/>
                  <a:pt x="8286" y="5285"/>
                </a:cubicBezTo>
                <a:lnTo>
                  <a:pt x="9767" y="4939"/>
                </a:lnTo>
                <a:cubicBezTo>
                  <a:pt x="9956" y="4907"/>
                  <a:pt x="10082" y="4718"/>
                  <a:pt x="10019" y="4498"/>
                </a:cubicBezTo>
                <a:cubicBezTo>
                  <a:pt x="9993" y="4342"/>
                  <a:pt x="9861" y="4229"/>
                  <a:pt x="9709" y="4229"/>
                </a:cubicBezTo>
                <a:cubicBezTo>
                  <a:pt x="9676" y="4229"/>
                  <a:pt x="9643" y="4235"/>
                  <a:pt x="9609" y="4246"/>
                </a:cubicBezTo>
                <a:lnTo>
                  <a:pt x="7940" y="4655"/>
                </a:lnTo>
                <a:cubicBezTo>
                  <a:pt x="7877" y="4592"/>
                  <a:pt x="7814" y="4498"/>
                  <a:pt x="7751" y="4435"/>
                </a:cubicBezTo>
                <a:lnTo>
                  <a:pt x="8570" y="2986"/>
                </a:lnTo>
                <a:cubicBezTo>
                  <a:pt x="8664" y="2828"/>
                  <a:pt x="8601" y="2576"/>
                  <a:pt x="8444" y="2513"/>
                </a:cubicBezTo>
                <a:cubicBezTo>
                  <a:pt x="8385" y="2477"/>
                  <a:pt x="8317" y="2460"/>
                  <a:pt x="8250" y="2460"/>
                </a:cubicBezTo>
                <a:cubicBezTo>
                  <a:pt x="8139" y="2460"/>
                  <a:pt x="8030" y="2509"/>
                  <a:pt x="7971" y="2607"/>
                </a:cubicBezTo>
                <a:lnTo>
                  <a:pt x="7184" y="3994"/>
                </a:lnTo>
                <a:cubicBezTo>
                  <a:pt x="6963" y="3868"/>
                  <a:pt x="6774" y="3805"/>
                  <a:pt x="6490" y="3710"/>
                </a:cubicBezTo>
                <a:lnTo>
                  <a:pt x="6490" y="1946"/>
                </a:lnTo>
                <a:lnTo>
                  <a:pt x="8979" y="686"/>
                </a:lnTo>
                <a:close/>
                <a:moveTo>
                  <a:pt x="2438" y="3498"/>
                </a:moveTo>
                <a:cubicBezTo>
                  <a:pt x="2782" y="3498"/>
                  <a:pt x="3112" y="3707"/>
                  <a:pt x="3245" y="4088"/>
                </a:cubicBezTo>
                <a:lnTo>
                  <a:pt x="4191" y="6451"/>
                </a:lnTo>
                <a:cubicBezTo>
                  <a:pt x="3876" y="6231"/>
                  <a:pt x="2363" y="5380"/>
                  <a:pt x="2017" y="5191"/>
                </a:cubicBezTo>
                <a:cubicBezTo>
                  <a:pt x="1481" y="4907"/>
                  <a:pt x="1387" y="4183"/>
                  <a:pt x="1796" y="3773"/>
                </a:cubicBezTo>
                <a:cubicBezTo>
                  <a:pt x="1983" y="3587"/>
                  <a:pt x="2213" y="3498"/>
                  <a:pt x="2438" y="3498"/>
                </a:cubicBezTo>
                <a:close/>
                <a:moveTo>
                  <a:pt x="5970" y="4409"/>
                </a:moveTo>
                <a:cubicBezTo>
                  <a:pt x="6417" y="4409"/>
                  <a:pt x="6857" y="4584"/>
                  <a:pt x="7184" y="4939"/>
                </a:cubicBezTo>
                <a:cubicBezTo>
                  <a:pt x="7940" y="5695"/>
                  <a:pt x="7877" y="6987"/>
                  <a:pt x="6995" y="7648"/>
                </a:cubicBezTo>
                <a:lnTo>
                  <a:pt x="5230" y="6955"/>
                </a:lnTo>
                <a:lnTo>
                  <a:pt x="4506" y="5191"/>
                </a:lnTo>
                <a:cubicBezTo>
                  <a:pt x="4870" y="4671"/>
                  <a:pt x="5424" y="4409"/>
                  <a:pt x="5970" y="4409"/>
                </a:cubicBezTo>
                <a:close/>
                <a:moveTo>
                  <a:pt x="3025" y="6609"/>
                </a:moveTo>
                <a:lnTo>
                  <a:pt x="4632" y="7491"/>
                </a:lnTo>
                <a:lnTo>
                  <a:pt x="5545" y="9129"/>
                </a:lnTo>
                <a:lnTo>
                  <a:pt x="5419" y="9223"/>
                </a:lnTo>
                <a:lnTo>
                  <a:pt x="2899" y="6703"/>
                </a:lnTo>
                <a:lnTo>
                  <a:pt x="3025" y="6609"/>
                </a:lnTo>
                <a:close/>
                <a:moveTo>
                  <a:pt x="2395" y="7207"/>
                </a:moveTo>
                <a:lnTo>
                  <a:pt x="4915" y="9759"/>
                </a:lnTo>
                <a:lnTo>
                  <a:pt x="4758" y="9917"/>
                </a:lnTo>
                <a:cubicBezTo>
                  <a:pt x="4632" y="10011"/>
                  <a:pt x="4537" y="10106"/>
                  <a:pt x="4411" y="10232"/>
                </a:cubicBezTo>
                <a:lnTo>
                  <a:pt x="1922" y="7743"/>
                </a:lnTo>
                <a:cubicBezTo>
                  <a:pt x="1985" y="7617"/>
                  <a:pt x="2111" y="7491"/>
                  <a:pt x="2237" y="7396"/>
                </a:cubicBezTo>
                <a:lnTo>
                  <a:pt x="2395" y="7207"/>
                </a:lnTo>
                <a:close/>
                <a:moveTo>
                  <a:pt x="5734" y="7900"/>
                </a:moveTo>
                <a:cubicBezTo>
                  <a:pt x="6018" y="8026"/>
                  <a:pt x="7782" y="8719"/>
                  <a:pt x="8066" y="8845"/>
                </a:cubicBezTo>
                <a:cubicBezTo>
                  <a:pt x="8664" y="9066"/>
                  <a:pt x="8822" y="9854"/>
                  <a:pt x="8381" y="10295"/>
                </a:cubicBezTo>
                <a:cubicBezTo>
                  <a:pt x="8196" y="10479"/>
                  <a:pt x="7968" y="10564"/>
                  <a:pt x="7744" y="10564"/>
                </a:cubicBezTo>
                <a:cubicBezTo>
                  <a:pt x="7432" y="10564"/>
                  <a:pt x="7128" y="10399"/>
                  <a:pt x="6963" y="10106"/>
                </a:cubicBezTo>
                <a:cubicBezTo>
                  <a:pt x="6837" y="9854"/>
                  <a:pt x="5860" y="8089"/>
                  <a:pt x="5734" y="7900"/>
                </a:cubicBezTo>
                <a:close/>
                <a:moveTo>
                  <a:pt x="1576" y="8404"/>
                </a:moveTo>
                <a:lnTo>
                  <a:pt x="3750" y="10578"/>
                </a:lnTo>
                <a:cubicBezTo>
                  <a:pt x="3447" y="10661"/>
                  <a:pt x="3132" y="10707"/>
                  <a:pt x="2819" y="10707"/>
                </a:cubicBezTo>
                <a:cubicBezTo>
                  <a:pt x="2414" y="10707"/>
                  <a:pt x="2012" y="10630"/>
                  <a:pt x="1639" y="10452"/>
                </a:cubicBezTo>
                <a:cubicBezTo>
                  <a:pt x="1324" y="9791"/>
                  <a:pt x="1324" y="9034"/>
                  <a:pt x="1576" y="8404"/>
                </a:cubicBezTo>
                <a:close/>
                <a:moveTo>
                  <a:pt x="8956" y="0"/>
                </a:moveTo>
                <a:cubicBezTo>
                  <a:pt x="8901" y="0"/>
                  <a:pt x="8853" y="8"/>
                  <a:pt x="8822" y="24"/>
                </a:cubicBezTo>
                <a:lnTo>
                  <a:pt x="5986" y="1442"/>
                </a:lnTo>
                <a:cubicBezTo>
                  <a:pt x="5860" y="1505"/>
                  <a:pt x="5766" y="1631"/>
                  <a:pt x="5766" y="1757"/>
                </a:cubicBezTo>
                <a:lnTo>
                  <a:pt x="5766" y="3710"/>
                </a:lnTo>
                <a:cubicBezTo>
                  <a:pt x="5199" y="3773"/>
                  <a:pt x="4632" y="4025"/>
                  <a:pt x="4254" y="4435"/>
                </a:cubicBezTo>
                <a:lnTo>
                  <a:pt x="4002" y="3805"/>
                </a:lnTo>
                <a:cubicBezTo>
                  <a:pt x="3751" y="3149"/>
                  <a:pt x="3134" y="2788"/>
                  <a:pt x="2505" y="2788"/>
                </a:cubicBezTo>
                <a:cubicBezTo>
                  <a:pt x="2107" y="2788"/>
                  <a:pt x="1704" y="2932"/>
                  <a:pt x="1387" y="3238"/>
                </a:cubicBezTo>
                <a:cubicBezTo>
                  <a:pt x="631" y="3994"/>
                  <a:pt x="788" y="5285"/>
                  <a:pt x="1733" y="5821"/>
                </a:cubicBezTo>
                <a:lnTo>
                  <a:pt x="2426" y="6199"/>
                </a:lnTo>
                <a:lnTo>
                  <a:pt x="1765" y="6861"/>
                </a:lnTo>
                <a:cubicBezTo>
                  <a:pt x="788" y="7869"/>
                  <a:pt x="473" y="9349"/>
                  <a:pt x="1009" y="10641"/>
                </a:cubicBezTo>
                <a:lnTo>
                  <a:pt x="158" y="11523"/>
                </a:lnTo>
                <a:cubicBezTo>
                  <a:pt x="0" y="11681"/>
                  <a:pt x="0" y="11870"/>
                  <a:pt x="158" y="12027"/>
                </a:cubicBezTo>
                <a:cubicBezTo>
                  <a:pt x="237" y="12106"/>
                  <a:pt x="323" y="12146"/>
                  <a:pt x="410" y="12146"/>
                </a:cubicBezTo>
                <a:cubicBezTo>
                  <a:pt x="497" y="12146"/>
                  <a:pt x="583" y="12106"/>
                  <a:pt x="662" y="12027"/>
                </a:cubicBezTo>
                <a:lnTo>
                  <a:pt x="1544" y="11177"/>
                </a:lnTo>
                <a:cubicBezTo>
                  <a:pt x="1966" y="11341"/>
                  <a:pt x="2408" y="11422"/>
                  <a:pt x="2846" y="11422"/>
                </a:cubicBezTo>
                <a:cubicBezTo>
                  <a:pt x="3752" y="11422"/>
                  <a:pt x="4646" y="11079"/>
                  <a:pt x="5325" y="10421"/>
                </a:cubicBezTo>
                <a:lnTo>
                  <a:pt x="5986" y="9759"/>
                </a:lnTo>
                <a:lnTo>
                  <a:pt x="6364" y="10452"/>
                </a:lnTo>
                <a:cubicBezTo>
                  <a:pt x="6672" y="10994"/>
                  <a:pt x="7217" y="11277"/>
                  <a:pt x="7776" y="11277"/>
                </a:cubicBezTo>
                <a:cubicBezTo>
                  <a:pt x="8190" y="11277"/>
                  <a:pt x="8612" y="11121"/>
                  <a:pt x="8948" y="10799"/>
                </a:cubicBezTo>
                <a:cubicBezTo>
                  <a:pt x="9767" y="9980"/>
                  <a:pt x="9483" y="8593"/>
                  <a:pt x="8381" y="8184"/>
                </a:cubicBezTo>
                <a:lnTo>
                  <a:pt x="7751" y="7932"/>
                </a:lnTo>
                <a:cubicBezTo>
                  <a:pt x="8066" y="7617"/>
                  <a:pt x="8255" y="7270"/>
                  <a:pt x="8381" y="6829"/>
                </a:cubicBezTo>
                <a:lnTo>
                  <a:pt x="8822" y="7081"/>
                </a:lnTo>
                <a:cubicBezTo>
                  <a:pt x="8885" y="7097"/>
                  <a:pt x="8940" y="7105"/>
                  <a:pt x="8991" y="7105"/>
                </a:cubicBezTo>
                <a:cubicBezTo>
                  <a:pt x="9042" y="7105"/>
                  <a:pt x="9090" y="7097"/>
                  <a:pt x="9137" y="7081"/>
                </a:cubicBezTo>
                <a:lnTo>
                  <a:pt x="11972" y="5663"/>
                </a:lnTo>
                <a:cubicBezTo>
                  <a:pt x="12098" y="5569"/>
                  <a:pt x="12161" y="5443"/>
                  <a:pt x="12161" y="5348"/>
                </a:cubicBezTo>
                <a:lnTo>
                  <a:pt x="12161" y="1757"/>
                </a:lnTo>
                <a:cubicBezTo>
                  <a:pt x="12161" y="1631"/>
                  <a:pt x="12067" y="1473"/>
                  <a:pt x="11972" y="1442"/>
                </a:cubicBezTo>
                <a:lnTo>
                  <a:pt x="9137" y="24"/>
                </a:lnTo>
                <a:cubicBezTo>
                  <a:pt x="9074" y="8"/>
                  <a:pt x="9011" y="0"/>
                  <a:pt x="8956" y="0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848" name="Google Shape;7848;p52"/>
          <p:cNvGrpSpPr/>
          <p:nvPr/>
        </p:nvGrpSpPr>
        <p:grpSpPr>
          <a:xfrm>
            <a:off x="2293096" y="2510237"/>
            <a:ext cx="339198" cy="340955"/>
            <a:chOff x="-20173175" y="2787775"/>
            <a:chExt cx="304050" cy="305625"/>
          </a:xfrm>
          <a:solidFill>
            <a:srgbClr val="171536"/>
          </a:solidFill>
        </p:grpSpPr>
        <p:sp>
          <p:nvSpPr>
            <p:cNvPr id="7849" name="Google Shape;7849;p52"/>
            <p:cNvSpPr/>
            <p:nvPr/>
          </p:nvSpPr>
          <p:spPr>
            <a:xfrm>
              <a:off x="-19959725" y="2896475"/>
              <a:ext cx="18150" cy="18150"/>
            </a:xfrm>
            <a:custGeom>
              <a:avLst/>
              <a:gdLst/>
              <a:ahLst/>
              <a:cxnLst/>
              <a:rect l="l" t="t" r="r" b="b"/>
              <a:pathLst>
                <a:path w="726" h="726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05"/>
                    <a:pt x="158" y="725"/>
                    <a:pt x="347" y="725"/>
                  </a:cubicBezTo>
                  <a:cubicBezTo>
                    <a:pt x="568" y="725"/>
                    <a:pt x="725" y="568"/>
                    <a:pt x="725" y="347"/>
                  </a:cubicBezTo>
                  <a:cubicBezTo>
                    <a:pt x="725" y="158"/>
                    <a:pt x="568" y="0"/>
                    <a:pt x="3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0" name="Google Shape;7850;p52"/>
            <p:cNvSpPr/>
            <p:nvPr/>
          </p:nvSpPr>
          <p:spPr>
            <a:xfrm>
              <a:off x="-19941600" y="286025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4" y="536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1" name="Google Shape;7851;p52"/>
            <p:cNvSpPr/>
            <p:nvPr/>
          </p:nvSpPr>
          <p:spPr>
            <a:xfrm>
              <a:off x="-20102275" y="2895675"/>
              <a:ext cx="18125" cy="17375"/>
            </a:xfrm>
            <a:custGeom>
              <a:avLst/>
              <a:gdLst/>
              <a:ahLst/>
              <a:cxnLst/>
              <a:rect l="l" t="t" r="r" b="b"/>
              <a:pathLst>
                <a:path w="725" h="695" extrusionOk="0">
                  <a:moveTo>
                    <a:pt x="347" y="1"/>
                  </a:moveTo>
                  <a:cubicBezTo>
                    <a:pt x="158" y="1"/>
                    <a:pt x="0" y="159"/>
                    <a:pt x="0" y="348"/>
                  </a:cubicBezTo>
                  <a:cubicBezTo>
                    <a:pt x="0" y="537"/>
                    <a:pt x="158" y="694"/>
                    <a:pt x="347" y="694"/>
                  </a:cubicBezTo>
                  <a:cubicBezTo>
                    <a:pt x="536" y="694"/>
                    <a:pt x="725" y="537"/>
                    <a:pt x="725" y="348"/>
                  </a:cubicBezTo>
                  <a:cubicBezTo>
                    <a:pt x="725" y="159"/>
                    <a:pt x="536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2" name="Google Shape;7852;p52"/>
            <p:cNvSpPr/>
            <p:nvPr/>
          </p:nvSpPr>
          <p:spPr>
            <a:xfrm>
              <a:off x="-20120400" y="286025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79" y="693"/>
                  </a:cubicBezTo>
                  <a:cubicBezTo>
                    <a:pt x="568" y="693"/>
                    <a:pt x="725" y="536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3" name="Google Shape;7853;p52"/>
            <p:cNvSpPr/>
            <p:nvPr/>
          </p:nvSpPr>
          <p:spPr>
            <a:xfrm>
              <a:off x="-20173175" y="2787775"/>
              <a:ext cx="304050" cy="305625"/>
            </a:xfrm>
            <a:custGeom>
              <a:avLst/>
              <a:gdLst/>
              <a:ahLst/>
              <a:cxnLst/>
              <a:rect l="l" t="t" r="r" b="b"/>
              <a:pathLst>
                <a:path w="12162" h="12225" extrusionOk="0">
                  <a:moveTo>
                    <a:pt x="11437" y="1482"/>
                  </a:moveTo>
                  <a:lnTo>
                    <a:pt x="11437" y="3246"/>
                  </a:lnTo>
                  <a:lnTo>
                    <a:pt x="11406" y="3246"/>
                  </a:lnTo>
                  <a:cubicBezTo>
                    <a:pt x="11406" y="3844"/>
                    <a:pt x="10902" y="4317"/>
                    <a:pt x="10303" y="4317"/>
                  </a:cubicBezTo>
                  <a:cubicBezTo>
                    <a:pt x="10114" y="4317"/>
                    <a:pt x="9957" y="4475"/>
                    <a:pt x="9957" y="4664"/>
                  </a:cubicBezTo>
                  <a:cubicBezTo>
                    <a:pt x="9957" y="5262"/>
                    <a:pt x="9484" y="5735"/>
                    <a:pt x="8885" y="5735"/>
                  </a:cubicBezTo>
                  <a:lnTo>
                    <a:pt x="7121" y="5735"/>
                  </a:lnTo>
                  <a:cubicBezTo>
                    <a:pt x="7279" y="3435"/>
                    <a:pt x="9137" y="1639"/>
                    <a:pt x="11437" y="1482"/>
                  </a:cubicBezTo>
                  <a:close/>
                  <a:moveTo>
                    <a:pt x="663" y="1513"/>
                  </a:moveTo>
                  <a:cubicBezTo>
                    <a:pt x="2962" y="1671"/>
                    <a:pt x="4790" y="3529"/>
                    <a:pt x="4947" y="5766"/>
                  </a:cubicBezTo>
                  <a:lnTo>
                    <a:pt x="3183" y="5766"/>
                  </a:lnTo>
                  <a:cubicBezTo>
                    <a:pt x="2584" y="5766"/>
                    <a:pt x="2143" y="5294"/>
                    <a:pt x="2143" y="4695"/>
                  </a:cubicBezTo>
                  <a:cubicBezTo>
                    <a:pt x="2143" y="4506"/>
                    <a:pt x="1986" y="4348"/>
                    <a:pt x="1765" y="4348"/>
                  </a:cubicBezTo>
                  <a:cubicBezTo>
                    <a:pt x="1198" y="4348"/>
                    <a:pt x="663" y="3876"/>
                    <a:pt x="663" y="3277"/>
                  </a:cubicBezTo>
                  <a:lnTo>
                    <a:pt x="663" y="1513"/>
                  </a:lnTo>
                  <a:close/>
                  <a:moveTo>
                    <a:pt x="6018" y="4317"/>
                  </a:moveTo>
                  <a:cubicBezTo>
                    <a:pt x="6207" y="4317"/>
                    <a:pt x="6365" y="4475"/>
                    <a:pt x="6365" y="4664"/>
                  </a:cubicBezTo>
                  <a:lnTo>
                    <a:pt x="6365" y="8948"/>
                  </a:lnTo>
                  <a:cubicBezTo>
                    <a:pt x="6365" y="9169"/>
                    <a:pt x="6207" y="9326"/>
                    <a:pt x="6018" y="9326"/>
                  </a:cubicBezTo>
                  <a:cubicBezTo>
                    <a:pt x="5829" y="9326"/>
                    <a:pt x="5672" y="9169"/>
                    <a:pt x="5672" y="8948"/>
                  </a:cubicBezTo>
                  <a:lnTo>
                    <a:pt x="5672" y="4664"/>
                  </a:lnTo>
                  <a:cubicBezTo>
                    <a:pt x="5672" y="4475"/>
                    <a:pt x="5829" y="4317"/>
                    <a:pt x="6018" y="4317"/>
                  </a:cubicBezTo>
                  <a:close/>
                  <a:moveTo>
                    <a:pt x="4947" y="6459"/>
                  </a:moveTo>
                  <a:lnTo>
                    <a:pt x="4947" y="8948"/>
                  </a:lnTo>
                  <a:lnTo>
                    <a:pt x="4947" y="11122"/>
                  </a:lnTo>
                  <a:cubicBezTo>
                    <a:pt x="4947" y="11311"/>
                    <a:pt x="4790" y="11469"/>
                    <a:pt x="4601" y="11469"/>
                  </a:cubicBezTo>
                  <a:cubicBezTo>
                    <a:pt x="4412" y="11469"/>
                    <a:pt x="4254" y="11311"/>
                    <a:pt x="4254" y="11122"/>
                  </a:cubicBezTo>
                  <a:cubicBezTo>
                    <a:pt x="4254" y="10838"/>
                    <a:pt x="4128" y="10586"/>
                    <a:pt x="3939" y="10366"/>
                  </a:cubicBezTo>
                  <a:cubicBezTo>
                    <a:pt x="3750" y="10177"/>
                    <a:pt x="3467" y="10051"/>
                    <a:pt x="3183" y="10051"/>
                  </a:cubicBezTo>
                  <a:cubicBezTo>
                    <a:pt x="2175" y="10051"/>
                    <a:pt x="1324" y="9200"/>
                    <a:pt x="1419" y="8161"/>
                  </a:cubicBezTo>
                  <a:cubicBezTo>
                    <a:pt x="1450" y="7215"/>
                    <a:pt x="2332" y="6459"/>
                    <a:pt x="3309" y="6459"/>
                  </a:cubicBezTo>
                  <a:close/>
                  <a:moveTo>
                    <a:pt x="8791" y="6491"/>
                  </a:moveTo>
                  <a:cubicBezTo>
                    <a:pt x="9767" y="6491"/>
                    <a:pt x="10618" y="7215"/>
                    <a:pt x="10681" y="8161"/>
                  </a:cubicBezTo>
                  <a:cubicBezTo>
                    <a:pt x="10713" y="9200"/>
                    <a:pt x="9925" y="10051"/>
                    <a:pt x="8885" y="10051"/>
                  </a:cubicBezTo>
                  <a:cubicBezTo>
                    <a:pt x="8633" y="10051"/>
                    <a:pt x="8350" y="10177"/>
                    <a:pt x="8161" y="10366"/>
                  </a:cubicBezTo>
                  <a:cubicBezTo>
                    <a:pt x="7940" y="10586"/>
                    <a:pt x="7846" y="10838"/>
                    <a:pt x="7846" y="11122"/>
                  </a:cubicBezTo>
                  <a:cubicBezTo>
                    <a:pt x="7846" y="11311"/>
                    <a:pt x="7688" y="11469"/>
                    <a:pt x="7468" y="11469"/>
                  </a:cubicBezTo>
                  <a:cubicBezTo>
                    <a:pt x="7279" y="11469"/>
                    <a:pt x="7121" y="11311"/>
                    <a:pt x="7121" y="11122"/>
                  </a:cubicBezTo>
                  <a:lnTo>
                    <a:pt x="7121" y="8948"/>
                  </a:lnTo>
                  <a:lnTo>
                    <a:pt x="7121" y="6491"/>
                  </a:lnTo>
                  <a:close/>
                  <a:moveTo>
                    <a:pt x="4632" y="1"/>
                  </a:moveTo>
                  <a:cubicBezTo>
                    <a:pt x="4443" y="1"/>
                    <a:pt x="4286" y="158"/>
                    <a:pt x="4286" y="379"/>
                  </a:cubicBezTo>
                  <a:cubicBezTo>
                    <a:pt x="4286" y="568"/>
                    <a:pt x="4443" y="725"/>
                    <a:pt x="4632" y="725"/>
                  </a:cubicBezTo>
                  <a:cubicBezTo>
                    <a:pt x="5231" y="725"/>
                    <a:pt x="5703" y="1230"/>
                    <a:pt x="5703" y="1828"/>
                  </a:cubicBezTo>
                  <a:lnTo>
                    <a:pt x="5703" y="3687"/>
                  </a:lnTo>
                  <a:cubicBezTo>
                    <a:pt x="5546" y="3750"/>
                    <a:pt x="5388" y="3844"/>
                    <a:pt x="5262" y="4002"/>
                  </a:cubicBezTo>
                  <a:cubicBezTo>
                    <a:pt x="4443" y="2112"/>
                    <a:pt x="2553" y="757"/>
                    <a:pt x="348" y="757"/>
                  </a:cubicBezTo>
                  <a:cubicBezTo>
                    <a:pt x="158" y="757"/>
                    <a:pt x="1" y="914"/>
                    <a:pt x="1" y="1135"/>
                  </a:cubicBezTo>
                  <a:lnTo>
                    <a:pt x="1" y="3246"/>
                  </a:lnTo>
                  <a:cubicBezTo>
                    <a:pt x="1" y="4159"/>
                    <a:pt x="663" y="4853"/>
                    <a:pt x="1482" y="5010"/>
                  </a:cubicBezTo>
                  <a:cubicBezTo>
                    <a:pt x="1576" y="5451"/>
                    <a:pt x="1797" y="5798"/>
                    <a:pt x="2112" y="6081"/>
                  </a:cubicBezTo>
                  <a:cubicBezTo>
                    <a:pt x="1324" y="6491"/>
                    <a:pt x="820" y="7215"/>
                    <a:pt x="757" y="8129"/>
                  </a:cubicBezTo>
                  <a:cubicBezTo>
                    <a:pt x="663" y="9547"/>
                    <a:pt x="1797" y="10775"/>
                    <a:pt x="3214" y="10775"/>
                  </a:cubicBezTo>
                  <a:cubicBezTo>
                    <a:pt x="3435" y="10775"/>
                    <a:pt x="3593" y="10965"/>
                    <a:pt x="3593" y="11154"/>
                  </a:cubicBezTo>
                  <a:cubicBezTo>
                    <a:pt x="3593" y="11752"/>
                    <a:pt x="4065" y="12225"/>
                    <a:pt x="4632" y="12225"/>
                  </a:cubicBezTo>
                  <a:cubicBezTo>
                    <a:pt x="5231" y="12225"/>
                    <a:pt x="5703" y="11752"/>
                    <a:pt x="5703" y="11154"/>
                  </a:cubicBezTo>
                  <a:lnTo>
                    <a:pt x="5703" y="10019"/>
                  </a:lnTo>
                  <a:cubicBezTo>
                    <a:pt x="5829" y="10051"/>
                    <a:pt x="5955" y="10082"/>
                    <a:pt x="6050" y="10082"/>
                  </a:cubicBezTo>
                  <a:cubicBezTo>
                    <a:pt x="6176" y="10082"/>
                    <a:pt x="6302" y="10051"/>
                    <a:pt x="6428" y="10019"/>
                  </a:cubicBezTo>
                  <a:lnTo>
                    <a:pt x="6428" y="11154"/>
                  </a:lnTo>
                  <a:cubicBezTo>
                    <a:pt x="6428" y="11752"/>
                    <a:pt x="6901" y="12225"/>
                    <a:pt x="7468" y="12225"/>
                  </a:cubicBezTo>
                  <a:cubicBezTo>
                    <a:pt x="8066" y="12225"/>
                    <a:pt x="8539" y="11752"/>
                    <a:pt x="8539" y="11154"/>
                  </a:cubicBezTo>
                  <a:cubicBezTo>
                    <a:pt x="8539" y="10965"/>
                    <a:pt x="8696" y="10775"/>
                    <a:pt x="8885" y="10775"/>
                  </a:cubicBezTo>
                  <a:cubicBezTo>
                    <a:pt x="10303" y="10775"/>
                    <a:pt x="11469" y="9578"/>
                    <a:pt x="11374" y="8129"/>
                  </a:cubicBezTo>
                  <a:cubicBezTo>
                    <a:pt x="11343" y="7499"/>
                    <a:pt x="11059" y="6869"/>
                    <a:pt x="10555" y="6428"/>
                  </a:cubicBezTo>
                  <a:cubicBezTo>
                    <a:pt x="10398" y="6270"/>
                    <a:pt x="10209" y="6176"/>
                    <a:pt x="10051" y="6081"/>
                  </a:cubicBezTo>
                  <a:cubicBezTo>
                    <a:pt x="10366" y="5798"/>
                    <a:pt x="10587" y="5451"/>
                    <a:pt x="10681" y="5010"/>
                  </a:cubicBezTo>
                  <a:cubicBezTo>
                    <a:pt x="11500" y="4853"/>
                    <a:pt x="12162" y="4159"/>
                    <a:pt x="12162" y="3246"/>
                  </a:cubicBezTo>
                  <a:lnTo>
                    <a:pt x="12162" y="1135"/>
                  </a:lnTo>
                  <a:cubicBezTo>
                    <a:pt x="12130" y="914"/>
                    <a:pt x="11973" y="757"/>
                    <a:pt x="11784" y="757"/>
                  </a:cubicBezTo>
                  <a:cubicBezTo>
                    <a:pt x="9578" y="757"/>
                    <a:pt x="7688" y="2112"/>
                    <a:pt x="6838" y="4002"/>
                  </a:cubicBezTo>
                  <a:cubicBezTo>
                    <a:pt x="6743" y="3876"/>
                    <a:pt x="6585" y="3750"/>
                    <a:pt x="6428" y="3687"/>
                  </a:cubicBezTo>
                  <a:lnTo>
                    <a:pt x="6428" y="1828"/>
                  </a:lnTo>
                  <a:cubicBezTo>
                    <a:pt x="6428" y="1230"/>
                    <a:pt x="6901" y="725"/>
                    <a:pt x="7468" y="725"/>
                  </a:cubicBezTo>
                  <a:cubicBezTo>
                    <a:pt x="7688" y="725"/>
                    <a:pt x="7846" y="568"/>
                    <a:pt x="7846" y="379"/>
                  </a:cubicBezTo>
                  <a:cubicBezTo>
                    <a:pt x="7846" y="158"/>
                    <a:pt x="7688" y="1"/>
                    <a:pt x="7468" y="1"/>
                  </a:cubicBezTo>
                  <a:cubicBezTo>
                    <a:pt x="6995" y="1"/>
                    <a:pt x="6522" y="221"/>
                    <a:pt x="6207" y="568"/>
                  </a:cubicBezTo>
                  <a:cubicBezTo>
                    <a:pt x="6144" y="631"/>
                    <a:pt x="6113" y="694"/>
                    <a:pt x="6050" y="757"/>
                  </a:cubicBezTo>
                  <a:cubicBezTo>
                    <a:pt x="6018" y="694"/>
                    <a:pt x="5955" y="631"/>
                    <a:pt x="5892" y="568"/>
                  </a:cubicBezTo>
                  <a:cubicBezTo>
                    <a:pt x="5546" y="221"/>
                    <a:pt x="5105" y="1"/>
                    <a:pt x="463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4" name="Google Shape;7854;p52"/>
            <p:cNvSpPr/>
            <p:nvPr/>
          </p:nvSpPr>
          <p:spPr>
            <a:xfrm>
              <a:off x="-19977050" y="2967350"/>
              <a:ext cx="52800" cy="53600"/>
            </a:xfrm>
            <a:custGeom>
              <a:avLst/>
              <a:gdLst/>
              <a:ahLst/>
              <a:cxnLst/>
              <a:rect l="l" t="t" r="r" b="b"/>
              <a:pathLst>
                <a:path w="2112" h="2144" extrusionOk="0">
                  <a:moveTo>
                    <a:pt x="1040" y="726"/>
                  </a:moveTo>
                  <a:cubicBezTo>
                    <a:pt x="1261" y="726"/>
                    <a:pt x="1418" y="883"/>
                    <a:pt x="1418" y="1072"/>
                  </a:cubicBezTo>
                  <a:cubicBezTo>
                    <a:pt x="1418" y="1261"/>
                    <a:pt x="1261" y="1419"/>
                    <a:pt x="1040" y="1419"/>
                  </a:cubicBezTo>
                  <a:cubicBezTo>
                    <a:pt x="851" y="1419"/>
                    <a:pt x="694" y="1261"/>
                    <a:pt x="694" y="1072"/>
                  </a:cubicBezTo>
                  <a:cubicBezTo>
                    <a:pt x="694" y="883"/>
                    <a:pt x="851" y="726"/>
                    <a:pt x="1040" y="726"/>
                  </a:cubicBezTo>
                  <a:close/>
                  <a:moveTo>
                    <a:pt x="1040" y="1"/>
                  </a:moveTo>
                  <a:cubicBezTo>
                    <a:pt x="473" y="1"/>
                    <a:pt x="1" y="473"/>
                    <a:pt x="1" y="1072"/>
                  </a:cubicBezTo>
                  <a:cubicBezTo>
                    <a:pt x="1" y="1671"/>
                    <a:pt x="473" y="2143"/>
                    <a:pt x="1040" y="2143"/>
                  </a:cubicBezTo>
                  <a:cubicBezTo>
                    <a:pt x="1639" y="2143"/>
                    <a:pt x="2112" y="1671"/>
                    <a:pt x="2112" y="1072"/>
                  </a:cubicBezTo>
                  <a:cubicBezTo>
                    <a:pt x="2112" y="473"/>
                    <a:pt x="1639" y="1"/>
                    <a:pt x="104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5" name="Google Shape;7855;p52"/>
            <p:cNvSpPr/>
            <p:nvPr/>
          </p:nvSpPr>
          <p:spPr>
            <a:xfrm>
              <a:off x="-20119600" y="2967350"/>
              <a:ext cx="52800" cy="52800"/>
            </a:xfrm>
            <a:custGeom>
              <a:avLst/>
              <a:gdLst/>
              <a:ahLst/>
              <a:cxnLst/>
              <a:rect l="l" t="t" r="r" b="b"/>
              <a:pathLst>
                <a:path w="2112" h="2112" extrusionOk="0">
                  <a:moveTo>
                    <a:pt x="1040" y="726"/>
                  </a:moveTo>
                  <a:cubicBezTo>
                    <a:pt x="1229" y="726"/>
                    <a:pt x="1418" y="883"/>
                    <a:pt x="1418" y="1072"/>
                  </a:cubicBezTo>
                  <a:cubicBezTo>
                    <a:pt x="1418" y="1261"/>
                    <a:pt x="1229" y="1419"/>
                    <a:pt x="1040" y="1419"/>
                  </a:cubicBezTo>
                  <a:cubicBezTo>
                    <a:pt x="851" y="1419"/>
                    <a:pt x="693" y="1261"/>
                    <a:pt x="693" y="1072"/>
                  </a:cubicBezTo>
                  <a:cubicBezTo>
                    <a:pt x="693" y="883"/>
                    <a:pt x="851" y="726"/>
                    <a:pt x="1040" y="726"/>
                  </a:cubicBezTo>
                  <a:close/>
                  <a:moveTo>
                    <a:pt x="1040" y="1"/>
                  </a:moveTo>
                  <a:cubicBezTo>
                    <a:pt x="441" y="1"/>
                    <a:pt x="0" y="473"/>
                    <a:pt x="0" y="1072"/>
                  </a:cubicBezTo>
                  <a:cubicBezTo>
                    <a:pt x="0" y="1639"/>
                    <a:pt x="441" y="2112"/>
                    <a:pt x="1040" y="2112"/>
                  </a:cubicBezTo>
                  <a:cubicBezTo>
                    <a:pt x="1639" y="2112"/>
                    <a:pt x="2111" y="1639"/>
                    <a:pt x="2111" y="1072"/>
                  </a:cubicBezTo>
                  <a:cubicBezTo>
                    <a:pt x="2111" y="473"/>
                    <a:pt x="1639" y="1"/>
                    <a:pt x="104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56" name="Google Shape;7856;p52"/>
          <p:cNvGrpSpPr/>
          <p:nvPr/>
        </p:nvGrpSpPr>
        <p:grpSpPr>
          <a:xfrm>
            <a:off x="4392101" y="2097812"/>
            <a:ext cx="340063" cy="338334"/>
            <a:chOff x="-18294675" y="2434925"/>
            <a:chExt cx="304825" cy="303275"/>
          </a:xfrm>
          <a:solidFill>
            <a:srgbClr val="171536"/>
          </a:solidFill>
        </p:grpSpPr>
        <p:sp>
          <p:nvSpPr>
            <p:cNvPr id="7857" name="Google Shape;7857;p52"/>
            <p:cNvSpPr/>
            <p:nvPr/>
          </p:nvSpPr>
          <p:spPr>
            <a:xfrm>
              <a:off x="-18294675" y="2434925"/>
              <a:ext cx="304825" cy="303275"/>
            </a:xfrm>
            <a:custGeom>
              <a:avLst/>
              <a:gdLst/>
              <a:ahLst/>
              <a:cxnLst/>
              <a:rect l="l" t="t" r="r" b="b"/>
              <a:pathLst>
                <a:path w="12193" h="12131" extrusionOk="0">
                  <a:moveTo>
                    <a:pt x="1103" y="694"/>
                  </a:moveTo>
                  <a:cubicBezTo>
                    <a:pt x="2363" y="694"/>
                    <a:pt x="3497" y="1450"/>
                    <a:pt x="4033" y="2584"/>
                  </a:cubicBezTo>
                  <a:cubicBezTo>
                    <a:pt x="3434" y="2836"/>
                    <a:pt x="2867" y="3214"/>
                    <a:pt x="2363" y="3687"/>
                  </a:cubicBezTo>
                  <a:lnTo>
                    <a:pt x="2237" y="3813"/>
                  </a:lnTo>
                  <a:cubicBezTo>
                    <a:pt x="1323" y="3214"/>
                    <a:pt x="756" y="2175"/>
                    <a:pt x="756" y="1072"/>
                  </a:cubicBezTo>
                  <a:lnTo>
                    <a:pt x="756" y="694"/>
                  </a:lnTo>
                  <a:close/>
                  <a:moveTo>
                    <a:pt x="11500" y="694"/>
                  </a:moveTo>
                  <a:lnTo>
                    <a:pt x="11500" y="1072"/>
                  </a:lnTo>
                  <a:cubicBezTo>
                    <a:pt x="11500" y="2175"/>
                    <a:pt x="10901" y="3214"/>
                    <a:pt x="9924" y="3813"/>
                  </a:cubicBezTo>
                  <a:cubicBezTo>
                    <a:pt x="9420" y="3277"/>
                    <a:pt x="8822" y="2868"/>
                    <a:pt x="8192" y="2584"/>
                  </a:cubicBezTo>
                  <a:cubicBezTo>
                    <a:pt x="8696" y="1450"/>
                    <a:pt x="9893" y="694"/>
                    <a:pt x="11153" y="694"/>
                  </a:cubicBezTo>
                  <a:close/>
                  <a:moveTo>
                    <a:pt x="2806" y="7389"/>
                  </a:moveTo>
                  <a:cubicBezTo>
                    <a:pt x="2924" y="7389"/>
                    <a:pt x="3043" y="7413"/>
                    <a:pt x="3151" y="7467"/>
                  </a:cubicBezTo>
                  <a:cubicBezTo>
                    <a:pt x="3434" y="7625"/>
                    <a:pt x="3623" y="7908"/>
                    <a:pt x="3623" y="8223"/>
                  </a:cubicBezTo>
                  <a:lnTo>
                    <a:pt x="3623" y="9011"/>
                  </a:lnTo>
                  <a:cubicBezTo>
                    <a:pt x="3182" y="8507"/>
                    <a:pt x="2552" y="8160"/>
                    <a:pt x="1891" y="7940"/>
                  </a:cubicBezTo>
                  <a:lnTo>
                    <a:pt x="2206" y="7625"/>
                  </a:lnTo>
                  <a:cubicBezTo>
                    <a:pt x="2351" y="7480"/>
                    <a:pt x="2578" y="7389"/>
                    <a:pt x="2806" y="7389"/>
                  </a:cubicBezTo>
                  <a:close/>
                  <a:moveTo>
                    <a:pt x="9468" y="7444"/>
                  </a:moveTo>
                  <a:cubicBezTo>
                    <a:pt x="9681" y="7444"/>
                    <a:pt x="9891" y="7528"/>
                    <a:pt x="10050" y="7688"/>
                  </a:cubicBezTo>
                  <a:lnTo>
                    <a:pt x="10365" y="8003"/>
                  </a:lnTo>
                  <a:cubicBezTo>
                    <a:pt x="9672" y="8160"/>
                    <a:pt x="9042" y="8507"/>
                    <a:pt x="8633" y="9043"/>
                  </a:cubicBezTo>
                  <a:lnTo>
                    <a:pt x="8633" y="8255"/>
                  </a:lnTo>
                  <a:cubicBezTo>
                    <a:pt x="8633" y="7940"/>
                    <a:pt x="8790" y="7688"/>
                    <a:pt x="9105" y="7530"/>
                  </a:cubicBezTo>
                  <a:cubicBezTo>
                    <a:pt x="9221" y="7473"/>
                    <a:pt x="9345" y="7444"/>
                    <a:pt x="9468" y="7444"/>
                  </a:cubicBezTo>
                  <a:close/>
                  <a:moveTo>
                    <a:pt x="6112" y="9484"/>
                  </a:moveTo>
                  <a:cubicBezTo>
                    <a:pt x="6270" y="9484"/>
                    <a:pt x="6427" y="9610"/>
                    <a:pt x="6459" y="9736"/>
                  </a:cubicBezTo>
                  <a:lnTo>
                    <a:pt x="6112" y="10145"/>
                  </a:lnTo>
                  <a:lnTo>
                    <a:pt x="5734" y="9736"/>
                  </a:lnTo>
                  <a:cubicBezTo>
                    <a:pt x="5797" y="9578"/>
                    <a:pt x="5955" y="9484"/>
                    <a:pt x="6112" y="9484"/>
                  </a:cubicBezTo>
                  <a:close/>
                  <a:moveTo>
                    <a:pt x="6270" y="2836"/>
                  </a:moveTo>
                  <a:cubicBezTo>
                    <a:pt x="8633" y="2899"/>
                    <a:pt x="10554" y="4884"/>
                    <a:pt x="10743" y="7310"/>
                  </a:cubicBezTo>
                  <a:lnTo>
                    <a:pt x="10554" y="7121"/>
                  </a:lnTo>
                  <a:cubicBezTo>
                    <a:pt x="10258" y="6824"/>
                    <a:pt x="9861" y="6664"/>
                    <a:pt x="9467" y="6664"/>
                  </a:cubicBezTo>
                  <a:cubicBezTo>
                    <a:pt x="9234" y="6664"/>
                    <a:pt x="9001" y="6720"/>
                    <a:pt x="8790" y="6837"/>
                  </a:cubicBezTo>
                  <a:cubicBezTo>
                    <a:pt x="8255" y="7121"/>
                    <a:pt x="7908" y="7625"/>
                    <a:pt x="7908" y="8223"/>
                  </a:cubicBezTo>
                  <a:lnTo>
                    <a:pt x="7908" y="9043"/>
                  </a:lnTo>
                  <a:cubicBezTo>
                    <a:pt x="7908" y="9641"/>
                    <a:pt x="7719" y="10240"/>
                    <a:pt x="7372" y="10744"/>
                  </a:cubicBezTo>
                  <a:cubicBezTo>
                    <a:pt x="7278" y="10870"/>
                    <a:pt x="7215" y="10933"/>
                    <a:pt x="7120" y="11027"/>
                  </a:cubicBezTo>
                  <a:cubicBezTo>
                    <a:pt x="6931" y="11216"/>
                    <a:pt x="6679" y="11342"/>
                    <a:pt x="6490" y="11374"/>
                  </a:cubicBezTo>
                  <a:lnTo>
                    <a:pt x="6490" y="10838"/>
                  </a:lnTo>
                  <a:lnTo>
                    <a:pt x="7120" y="10051"/>
                  </a:lnTo>
                  <a:cubicBezTo>
                    <a:pt x="7152" y="9956"/>
                    <a:pt x="7215" y="9893"/>
                    <a:pt x="7215" y="9799"/>
                  </a:cubicBezTo>
                  <a:cubicBezTo>
                    <a:pt x="7215" y="9200"/>
                    <a:pt x="6742" y="8728"/>
                    <a:pt x="6144" y="8728"/>
                  </a:cubicBezTo>
                  <a:cubicBezTo>
                    <a:pt x="5545" y="8728"/>
                    <a:pt x="5073" y="9200"/>
                    <a:pt x="5073" y="9799"/>
                  </a:cubicBezTo>
                  <a:cubicBezTo>
                    <a:pt x="5073" y="9893"/>
                    <a:pt x="5104" y="9956"/>
                    <a:pt x="5167" y="10051"/>
                  </a:cubicBezTo>
                  <a:lnTo>
                    <a:pt x="5797" y="10838"/>
                  </a:lnTo>
                  <a:lnTo>
                    <a:pt x="5797" y="11374"/>
                  </a:lnTo>
                  <a:cubicBezTo>
                    <a:pt x="5545" y="11311"/>
                    <a:pt x="5356" y="11185"/>
                    <a:pt x="5199" y="11027"/>
                  </a:cubicBezTo>
                  <a:cubicBezTo>
                    <a:pt x="5104" y="10933"/>
                    <a:pt x="5041" y="10838"/>
                    <a:pt x="4947" y="10744"/>
                  </a:cubicBezTo>
                  <a:cubicBezTo>
                    <a:pt x="4600" y="10271"/>
                    <a:pt x="4411" y="9673"/>
                    <a:pt x="4411" y="9043"/>
                  </a:cubicBezTo>
                  <a:lnTo>
                    <a:pt x="4411" y="8223"/>
                  </a:lnTo>
                  <a:cubicBezTo>
                    <a:pt x="4411" y="7625"/>
                    <a:pt x="4096" y="7121"/>
                    <a:pt x="3529" y="6837"/>
                  </a:cubicBezTo>
                  <a:cubicBezTo>
                    <a:pt x="3318" y="6720"/>
                    <a:pt x="3085" y="6664"/>
                    <a:pt x="2852" y="6664"/>
                  </a:cubicBezTo>
                  <a:cubicBezTo>
                    <a:pt x="2458" y="6664"/>
                    <a:pt x="2061" y="6824"/>
                    <a:pt x="1765" y="7121"/>
                  </a:cubicBezTo>
                  <a:lnTo>
                    <a:pt x="1576" y="7310"/>
                  </a:lnTo>
                  <a:cubicBezTo>
                    <a:pt x="1607" y="6270"/>
                    <a:pt x="2017" y="5230"/>
                    <a:pt x="2678" y="4443"/>
                  </a:cubicBezTo>
                  <a:cubicBezTo>
                    <a:pt x="2741" y="4317"/>
                    <a:pt x="2867" y="4254"/>
                    <a:pt x="2962" y="4128"/>
                  </a:cubicBezTo>
                  <a:cubicBezTo>
                    <a:pt x="3466" y="3655"/>
                    <a:pt x="4001" y="3309"/>
                    <a:pt x="4632" y="3057"/>
                  </a:cubicBezTo>
                  <a:cubicBezTo>
                    <a:pt x="5167" y="2899"/>
                    <a:pt x="5703" y="2836"/>
                    <a:pt x="6270" y="2836"/>
                  </a:cubicBezTo>
                  <a:close/>
                  <a:moveTo>
                    <a:pt x="11153" y="1"/>
                  </a:moveTo>
                  <a:cubicBezTo>
                    <a:pt x="10334" y="1"/>
                    <a:pt x="9483" y="253"/>
                    <a:pt x="8822" y="757"/>
                  </a:cubicBezTo>
                  <a:cubicBezTo>
                    <a:pt x="8255" y="1135"/>
                    <a:pt x="7782" y="1733"/>
                    <a:pt x="7530" y="2364"/>
                  </a:cubicBezTo>
                  <a:cubicBezTo>
                    <a:pt x="7120" y="2238"/>
                    <a:pt x="6679" y="2175"/>
                    <a:pt x="6270" y="2175"/>
                  </a:cubicBezTo>
                  <a:cubicBezTo>
                    <a:pt x="5703" y="2175"/>
                    <a:pt x="5199" y="2206"/>
                    <a:pt x="4695" y="2364"/>
                  </a:cubicBezTo>
                  <a:cubicBezTo>
                    <a:pt x="4411" y="1733"/>
                    <a:pt x="3938" y="1166"/>
                    <a:pt x="3371" y="788"/>
                  </a:cubicBezTo>
                  <a:cubicBezTo>
                    <a:pt x="2710" y="253"/>
                    <a:pt x="1891" y="32"/>
                    <a:pt x="1071" y="32"/>
                  </a:cubicBezTo>
                  <a:lnTo>
                    <a:pt x="347" y="32"/>
                  </a:lnTo>
                  <a:cubicBezTo>
                    <a:pt x="158" y="32"/>
                    <a:pt x="0" y="190"/>
                    <a:pt x="0" y="379"/>
                  </a:cubicBezTo>
                  <a:lnTo>
                    <a:pt x="0" y="1103"/>
                  </a:lnTo>
                  <a:cubicBezTo>
                    <a:pt x="0" y="1859"/>
                    <a:pt x="189" y="2553"/>
                    <a:pt x="599" y="3183"/>
                  </a:cubicBezTo>
                  <a:cubicBezTo>
                    <a:pt x="914" y="3655"/>
                    <a:pt x="1292" y="4096"/>
                    <a:pt x="1765" y="4411"/>
                  </a:cubicBezTo>
                  <a:cubicBezTo>
                    <a:pt x="1544" y="4726"/>
                    <a:pt x="1323" y="5073"/>
                    <a:pt x="1166" y="5420"/>
                  </a:cubicBezTo>
                  <a:cubicBezTo>
                    <a:pt x="914" y="6113"/>
                    <a:pt x="756" y="6806"/>
                    <a:pt x="756" y="7562"/>
                  </a:cubicBezTo>
                  <a:lnTo>
                    <a:pt x="756" y="8255"/>
                  </a:lnTo>
                  <a:cubicBezTo>
                    <a:pt x="756" y="8475"/>
                    <a:pt x="914" y="8633"/>
                    <a:pt x="1103" y="8633"/>
                  </a:cubicBezTo>
                  <a:cubicBezTo>
                    <a:pt x="1891" y="8633"/>
                    <a:pt x="2647" y="8980"/>
                    <a:pt x="3119" y="9610"/>
                  </a:cubicBezTo>
                  <a:lnTo>
                    <a:pt x="4316" y="11185"/>
                  </a:lnTo>
                  <a:cubicBezTo>
                    <a:pt x="4411" y="11311"/>
                    <a:pt x="4537" y="11405"/>
                    <a:pt x="4632" y="11531"/>
                  </a:cubicBezTo>
                  <a:cubicBezTo>
                    <a:pt x="5041" y="11941"/>
                    <a:pt x="5545" y="12130"/>
                    <a:pt x="6112" y="12130"/>
                  </a:cubicBezTo>
                  <a:cubicBezTo>
                    <a:pt x="6648" y="12130"/>
                    <a:pt x="7152" y="11941"/>
                    <a:pt x="7561" y="11531"/>
                  </a:cubicBezTo>
                  <a:cubicBezTo>
                    <a:pt x="7687" y="11405"/>
                    <a:pt x="7782" y="11311"/>
                    <a:pt x="7877" y="11185"/>
                  </a:cubicBezTo>
                  <a:lnTo>
                    <a:pt x="9105" y="9610"/>
                  </a:lnTo>
                  <a:cubicBezTo>
                    <a:pt x="9578" y="8980"/>
                    <a:pt x="10302" y="8633"/>
                    <a:pt x="11090" y="8633"/>
                  </a:cubicBezTo>
                  <a:cubicBezTo>
                    <a:pt x="11311" y="8633"/>
                    <a:pt x="11468" y="8475"/>
                    <a:pt x="11468" y="8255"/>
                  </a:cubicBezTo>
                  <a:lnTo>
                    <a:pt x="11468" y="7751"/>
                  </a:lnTo>
                  <a:cubicBezTo>
                    <a:pt x="11468" y="6522"/>
                    <a:pt x="11059" y="5388"/>
                    <a:pt x="10397" y="4411"/>
                  </a:cubicBezTo>
                  <a:cubicBezTo>
                    <a:pt x="10870" y="4096"/>
                    <a:pt x="11311" y="3655"/>
                    <a:pt x="11626" y="3151"/>
                  </a:cubicBezTo>
                  <a:cubicBezTo>
                    <a:pt x="12004" y="2521"/>
                    <a:pt x="12193" y="1796"/>
                    <a:pt x="12193" y="1072"/>
                  </a:cubicBezTo>
                  <a:lnTo>
                    <a:pt x="12193" y="347"/>
                  </a:lnTo>
                  <a:cubicBezTo>
                    <a:pt x="12193" y="158"/>
                    <a:pt x="12035" y="1"/>
                    <a:pt x="1184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8" name="Google Shape;7858;p52"/>
            <p:cNvSpPr/>
            <p:nvPr/>
          </p:nvSpPr>
          <p:spPr>
            <a:xfrm>
              <a:off x="-18223800" y="2559575"/>
              <a:ext cx="37050" cy="36850"/>
            </a:xfrm>
            <a:custGeom>
              <a:avLst/>
              <a:gdLst/>
              <a:ahLst/>
              <a:cxnLst/>
              <a:rect l="l" t="t" r="r" b="b"/>
              <a:pathLst>
                <a:path w="1482" h="1474" extrusionOk="0">
                  <a:moveTo>
                    <a:pt x="410" y="0"/>
                  </a:moveTo>
                  <a:cubicBezTo>
                    <a:pt x="324" y="0"/>
                    <a:pt x="237" y="40"/>
                    <a:pt x="158" y="118"/>
                  </a:cubicBezTo>
                  <a:cubicBezTo>
                    <a:pt x="1" y="276"/>
                    <a:pt x="1" y="497"/>
                    <a:pt x="158" y="654"/>
                  </a:cubicBezTo>
                  <a:lnTo>
                    <a:pt x="851" y="1347"/>
                  </a:lnTo>
                  <a:cubicBezTo>
                    <a:pt x="946" y="1442"/>
                    <a:pt x="1009" y="1473"/>
                    <a:pt x="1103" y="1473"/>
                  </a:cubicBezTo>
                  <a:cubicBezTo>
                    <a:pt x="1166" y="1473"/>
                    <a:pt x="1292" y="1442"/>
                    <a:pt x="1324" y="1347"/>
                  </a:cubicBezTo>
                  <a:cubicBezTo>
                    <a:pt x="1481" y="1190"/>
                    <a:pt x="1481" y="1001"/>
                    <a:pt x="1324" y="843"/>
                  </a:cubicBezTo>
                  <a:lnTo>
                    <a:pt x="662" y="118"/>
                  </a:lnTo>
                  <a:cubicBezTo>
                    <a:pt x="584" y="40"/>
                    <a:pt x="497" y="0"/>
                    <a:pt x="41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9" name="Google Shape;7859;p52"/>
            <p:cNvSpPr/>
            <p:nvPr/>
          </p:nvSpPr>
          <p:spPr>
            <a:xfrm>
              <a:off x="-18098550" y="2559575"/>
              <a:ext cx="37825" cy="36850"/>
            </a:xfrm>
            <a:custGeom>
              <a:avLst/>
              <a:gdLst/>
              <a:ahLst/>
              <a:cxnLst/>
              <a:rect l="l" t="t" r="r" b="b"/>
              <a:pathLst>
                <a:path w="1513" h="1474" extrusionOk="0">
                  <a:moveTo>
                    <a:pt x="1103" y="0"/>
                  </a:moveTo>
                  <a:cubicBezTo>
                    <a:pt x="1016" y="0"/>
                    <a:pt x="929" y="40"/>
                    <a:pt x="851" y="118"/>
                  </a:cubicBezTo>
                  <a:lnTo>
                    <a:pt x="158" y="843"/>
                  </a:lnTo>
                  <a:cubicBezTo>
                    <a:pt x="0" y="1001"/>
                    <a:pt x="0" y="1190"/>
                    <a:pt x="158" y="1347"/>
                  </a:cubicBezTo>
                  <a:cubicBezTo>
                    <a:pt x="221" y="1442"/>
                    <a:pt x="315" y="1473"/>
                    <a:pt x="410" y="1473"/>
                  </a:cubicBezTo>
                  <a:cubicBezTo>
                    <a:pt x="504" y="1473"/>
                    <a:pt x="630" y="1442"/>
                    <a:pt x="662" y="1347"/>
                  </a:cubicBezTo>
                  <a:lnTo>
                    <a:pt x="1355" y="623"/>
                  </a:lnTo>
                  <a:cubicBezTo>
                    <a:pt x="1512" y="465"/>
                    <a:pt x="1512" y="276"/>
                    <a:pt x="1355" y="118"/>
                  </a:cubicBezTo>
                  <a:cubicBezTo>
                    <a:pt x="1276" y="40"/>
                    <a:pt x="1189" y="0"/>
                    <a:pt x="110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60" name="Google Shape;7860;p52"/>
          <p:cNvGrpSpPr/>
          <p:nvPr/>
        </p:nvGrpSpPr>
        <p:grpSpPr>
          <a:xfrm>
            <a:off x="4432513" y="2511546"/>
            <a:ext cx="259238" cy="338334"/>
            <a:chOff x="-18258450" y="2809825"/>
            <a:chExt cx="232375" cy="303275"/>
          </a:xfrm>
          <a:solidFill>
            <a:srgbClr val="171536"/>
          </a:solidFill>
        </p:grpSpPr>
        <p:sp>
          <p:nvSpPr>
            <p:cNvPr id="7861" name="Google Shape;7861;p52"/>
            <p:cNvSpPr/>
            <p:nvPr/>
          </p:nvSpPr>
          <p:spPr>
            <a:xfrm>
              <a:off x="-18177325" y="2908300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cubicBezTo>
                    <a:pt x="536" y="725"/>
                    <a:pt x="694" y="567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2" name="Google Shape;7862;p52"/>
            <p:cNvSpPr/>
            <p:nvPr/>
          </p:nvSpPr>
          <p:spPr>
            <a:xfrm>
              <a:off x="-18123775" y="2908300"/>
              <a:ext cx="18150" cy="18125"/>
            </a:xfrm>
            <a:custGeom>
              <a:avLst/>
              <a:gdLst/>
              <a:ahLst/>
              <a:cxnLst/>
              <a:rect l="l" t="t" r="r" b="b"/>
              <a:pathLst>
                <a:path w="726" h="725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79" y="725"/>
                  </a:cubicBezTo>
                  <a:cubicBezTo>
                    <a:pt x="568" y="725"/>
                    <a:pt x="725" y="567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3" name="Google Shape;7863;p52"/>
            <p:cNvSpPr/>
            <p:nvPr/>
          </p:nvSpPr>
          <p:spPr>
            <a:xfrm>
              <a:off x="-18258450" y="2809825"/>
              <a:ext cx="232375" cy="303275"/>
            </a:xfrm>
            <a:custGeom>
              <a:avLst/>
              <a:gdLst/>
              <a:ahLst/>
              <a:cxnLst/>
              <a:rect l="l" t="t" r="r" b="b"/>
              <a:pathLst>
                <a:path w="9295" h="12131" extrusionOk="0">
                  <a:moveTo>
                    <a:pt x="4663" y="726"/>
                  </a:moveTo>
                  <a:cubicBezTo>
                    <a:pt x="5640" y="726"/>
                    <a:pt x="6617" y="1387"/>
                    <a:pt x="7373" y="2553"/>
                  </a:cubicBezTo>
                  <a:cubicBezTo>
                    <a:pt x="7121" y="2490"/>
                    <a:pt x="6459" y="2238"/>
                    <a:pt x="6175" y="2175"/>
                  </a:cubicBezTo>
                  <a:cubicBezTo>
                    <a:pt x="6144" y="2159"/>
                    <a:pt x="6097" y="2151"/>
                    <a:pt x="6049" y="2151"/>
                  </a:cubicBezTo>
                  <a:cubicBezTo>
                    <a:pt x="6002" y="2151"/>
                    <a:pt x="5955" y="2159"/>
                    <a:pt x="5923" y="2175"/>
                  </a:cubicBezTo>
                  <a:lnTo>
                    <a:pt x="4663" y="2805"/>
                  </a:lnTo>
                  <a:lnTo>
                    <a:pt x="3403" y="2175"/>
                  </a:lnTo>
                  <a:cubicBezTo>
                    <a:pt x="3356" y="2159"/>
                    <a:pt x="3301" y="2151"/>
                    <a:pt x="3249" y="2151"/>
                  </a:cubicBezTo>
                  <a:cubicBezTo>
                    <a:pt x="3198" y="2151"/>
                    <a:pt x="3151" y="2159"/>
                    <a:pt x="3120" y="2175"/>
                  </a:cubicBezTo>
                  <a:lnTo>
                    <a:pt x="1922" y="2553"/>
                  </a:lnTo>
                  <a:cubicBezTo>
                    <a:pt x="2710" y="1387"/>
                    <a:pt x="3718" y="726"/>
                    <a:pt x="4663" y="726"/>
                  </a:cubicBezTo>
                  <a:close/>
                  <a:moveTo>
                    <a:pt x="6144" y="2868"/>
                  </a:moveTo>
                  <a:lnTo>
                    <a:pt x="6617" y="3025"/>
                  </a:lnTo>
                  <a:cubicBezTo>
                    <a:pt x="7341" y="3908"/>
                    <a:pt x="7404" y="5168"/>
                    <a:pt x="6743" y="6081"/>
                  </a:cubicBezTo>
                  <a:lnTo>
                    <a:pt x="6112" y="6396"/>
                  </a:lnTo>
                  <a:lnTo>
                    <a:pt x="5041" y="5829"/>
                  </a:lnTo>
                  <a:lnTo>
                    <a:pt x="5041" y="5325"/>
                  </a:lnTo>
                  <a:cubicBezTo>
                    <a:pt x="5041" y="5136"/>
                    <a:pt x="4884" y="4979"/>
                    <a:pt x="4695" y="4979"/>
                  </a:cubicBezTo>
                  <a:cubicBezTo>
                    <a:pt x="4506" y="4979"/>
                    <a:pt x="4348" y="5136"/>
                    <a:pt x="4348" y="5325"/>
                  </a:cubicBezTo>
                  <a:lnTo>
                    <a:pt x="4348" y="5829"/>
                  </a:lnTo>
                  <a:lnTo>
                    <a:pt x="3277" y="6396"/>
                  </a:lnTo>
                  <a:lnTo>
                    <a:pt x="2647" y="6081"/>
                  </a:lnTo>
                  <a:cubicBezTo>
                    <a:pt x="1985" y="5136"/>
                    <a:pt x="2048" y="3908"/>
                    <a:pt x="2773" y="3025"/>
                  </a:cubicBezTo>
                  <a:lnTo>
                    <a:pt x="3246" y="2868"/>
                  </a:lnTo>
                  <a:lnTo>
                    <a:pt x="4537" y="3498"/>
                  </a:lnTo>
                  <a:cubicBezTo>
                    <a:pt x="4600" y="3530"/>
                    <a:pt x="4655" y="3545"/>
                    <a:pt x="4707" y="3545"/>
                  </a:cubicBezTo>
                  <a:cubicBezTo>
                    <a:pt x="4758" y="3545"/>
                    <a:pt x="4805" y="3530"/>
                    <a:pt x="4852" y="3498"/>
                  </a:cubicBezTo>
                  <a:lnTo>
                    <a:pt x="6144" y="2868"/>
                  </a:lnTo>
                  <a:close/>
                  <a:moveTo>
                    <a:pt x="7530" y="6459"/>
                  </a:moveTo>
                  <a:lnTo>
                    <a:pt x="8601" y="7027"/>
                  </a:lnTo>
                  <a:cubicBezTo>
                    <a:pt x="8507" y="9641"/>
                    <a:pt x="6932" y="11469"/>
                    <a:pt x="4663" y="11469"/>
                  </a:cubicBezTo>
                  <a:cubicBezTo>
                    <a:pt x="2363" y="11469"/>
                    <a:pt x="788" y="9704"/>
                    <a:pt x="725" y="7027"/>
                  </a:cubicBezTo>
                  <a:lnTo>
                    <a:pt x="1765" y="6459"/>
                  </a:lnTo>
                  <a:lnTo>
                    <a:pt x="2206" y="6648"/>
                  </a:lnTo>
                  <a:lnTo>
                    <a:pt x="3088" y="7090"/>
                  </a:lnTo>
                  <a:cubicBezTo>
                    <a:pt x="3135" y="7105"/>
                    <a:pt x="3190" y="7113"/>
                    <a:pt x="3246" y="7113"/>
                  </a:cubicBezTo>
                  <a:cubicBezTo>
                    <a:pt x="3301" y="7113"/>
                    <a:pt x="3356" y="7105"/>
                    <a:pt x="3403" y="7090"/>
                  </a:cubicBezTo>
                  <a:lnTo>
                    <a:pt x="4663" y="6459"/>
                  </a:lnTo>
                  <a:lnTo>
                    <a:pt x="5923" y="7090"/>
                  </a:lnTo>
                  <a:cubicBezTo>
                    <a:pt x="5971" y="7105"/>
                    <a:pt x="6026" y="7113"/>
                    <a:pt x="6081" y="7113"/>
                  </a:cubicBezTo>
                  <a:cubicBezTo>
                    <a:pt x="6136" y="7113"/>
                    <a:pt x="6191" y="7105"/>
                    <a:pt x="6238" y="7090"/>
                  </a:cubicBezTo>
                  <a:lnTo>
                    <a:pt x="7089" y="6648"/>
                  </a:lnTo>
                  <a:lnTo>
                    <a:pt x="7530" y="6459"/>
                  </a:lnTo>
                  <a:close/>
                  <a:moveTo>
                    <a:pt x="4663" y="1"/>
                  </a:moveTo>
                  <a:cubicBezTo>
                    <a:pt x="3214" y="1"/>
                    <a:pt x="1796" y="1135"/>
                    <a:pt x="883" y="3025"/>
                  </a:cubicBezTo>
                  <a:cubicBezTo>
                    <a:pt x="776" y="3265"/>
                    <a:pt x="939" y="3527"/>
                    <a:pt x="1163" y="3527"/>
                  </a:cubicBezTo>
                  <a:cubicBezTo>
                    <a:pt x="1205" y="3527"/>
                    <a:pt x="1248" y="3518"/>
                    <a:pt x="1292" y="3498"/>
                  </a:cubicBezTo>
                  <a:lnTo>
                    <a:pt x="1702" y="3403"/>
                  </a:lnTo>
                  <a:lnTo>
                    <a:pt x="1702" y="3403"/>
                  </a:lnTo>
                  <a:cubicBezTo>
                    <a:pt x="1387" y="4128"/>
                    <a:pt x="1355" y="4979"/>
                    <a:pt x="1607" y="5766"/>
                  </a:cubicBezTo>
                  <a:lnTo>
                    <a:pt x="221" y="6459"/>
                  </a:lnTo>
                  <a:cubicBezTo>
                    <a:pt x="95" y="6554"/>
                    <a:pt x="1" y="6648"/>
                    <a:pt x="1" y="6774"/>
                  </a:cubicBezTo>
                  <a:cubicBezTo>
                    <a:pt x="1" y="10209"/>
                    <a:pt x="2143" y="12130"/>
                    <a:pt x="4663" y="12130"/>
                  </a:cubicBezTo>
                  <a:cubicBezTo>
                    <a:pt x="7184" y="12130"/>
                    <a:pt x="9294" y="10177"/>
                    <a:pt x="9294" y="6774"/>
                  </a:cubicBezTo>
                  <a:cubicBezTo>
                    <a:pt x="9294" y="6648"/>
                    <a:pt x="9231" y="6554"/>
                    <a:pt x="9105" y="6459"/>
                  </a:cubicBezTo>
                  <a:lnTo>
                    <a:pt x="7688" y="5766"/>
                  </a:lnTo>
                  <a:cubicBezTo>
                    <a:pt x="7971" y="5010"/>
                    <a:pt x="7971" y="4191"/>
                    <a:pt x="7593" y="3403"/>
                  </a:cubicBezTo>
                  <a:lnTo>
                    <a:pt x="7593" y="3403"/>
                  </a:lnTo>
                  <a:lnTo>
                    <a:pt x="8003" y="3498"/>
                  </a:lnTo>
                  <a:cubicBezTo>
                    <a:pt x="8052" y="3518"/>
                    <a:pt x="8099" y="3527"/>
                    <a:pt x="8144" y="3527"/>
                  </a:cubicBezTo>
                  <a:cubicBezTo>
                    <a:pt x="8387" y="3527"/>
                    <a:pt x="8550" y="3265"/>
                    <a:pt x="8444" y="3025"/>
                  </a:cubicBezTo>
                  <a:cubicBezTo>
                    <a:pt x="7530" y="1135"/>
                    <a:pt x="6112" y="1"/>
                    <a:pt x="466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864" name="Google Shape;7864;p52"/>
          <p:cNvSpPr/>
          <p:nvPr/>
        </p:nvSpPr>
        <p:spPr>
          <a:xfrm>
            <a:off x="6482095" y="1676035"/>
            <a:ext cx="338334" cy="340955"/>
          </a:xfrm>
          <a:custGeom>
            <a:avLst/>
            <a:gdLst/>
            <a:ahLst/>
            <a:cxnLst/>
            <a:rect l="l" t="t" r="r" b="b"/>
            <a:pathLst>
              <a:path w="12131" h="12225" extrusionOk="0">
                <a:moveTo>
                  <a:pt x="6050" y="756"/>
                </a:moveTo>
                <a:cubicBezTo>
                  <a:pt x="6239" y="756"/>
                  <a:pt x="6396" y="914"/>
                  <a:pt x="6396" y="1103"/>
                </a:cubicBezTo>
                <a:cubicBezTo>
                  <a:pt x="6396" y="1324"/>
                  <a:pt x="6239" y="1481"/>
                  <a:pt x="6050" y="1481"/>
                </a:cubicBezTo>
                <a:cubicBezTo>
                  <a:pt x="5861" y="1481"/>
                  <a:pt x="5703" y="1324"/>
                  <a:pt x="5703" y="1103"/>
                </a:cubicBezTo>
                <a:cubicBezTo>
                  <a:pt x="5703" y="914"/>
                  <a:pt x="5861" y="756"/>
                  <a:pt x="6050" y="756"/>
                </a:cubicBezTo>
                <a:close/>
                <a:moveTo>
                  <a:pt x="3183" y="2174"/>
                </a:moveTo>
                <a:cubicBezTo>
                  <a:pt x="3372" y="2174"/>
                  <a:pt x="3530" y="2332"/>
                  <a:pt x="3530" y="2521"/>
                </a:cubicBezTo>
                <a:cubicBezTo>
                  <a:pt x="3530" y="2741"/>
                  <a:pt x="3372" y="2899"/>
                  <a:pt x="3183" y="2899"/>
                </a:cubicBezTo>
                <a:cubicBezTo>
                  <a:pt x="2994" y="2899"/>
                  <a:pt x="2836" y="2741"/>
                  <a:pt x="2836" y="2521"/>
                </a:cubicBezTo>
                <a:cubicBezTo>
                  <a:pt x="2836" y="2332"/>
                  <a:pt x="2994" y="2174"/>
                  <a:pt x="3183" y="2174"/>
                </a:cubicBezTo>
                <a:close/>
                <a:moveTo>
                  <a:pt x="8885" y="2174"/>
                </a:moveTo>
                <a:cubicBezTo>
                  <a:pt x="9074" y="2174"/>
                  <a:pt x="9232" y="2332"/>
                  <a:pt x="9232" y="2521"/>
                </a:cubicBezTo>
                <a:cubicBezTo>
                  <a:pt x="9232" y="2741"/>
                  <a:pt x="9074" y="2899"/>
                  <a:pt x="8885" y="2899"/>
                </a:cubicBezTo>
                <a:cubicBezTo>
                  <a:pt x="8696" y="2899"/>
                  <a:pt x="8539" y="2741"/>
                  <a:pt x="8539" y="2521"/>
                </a:cubicBezTo>
                <a:cubicBezTo>
                  <a:pt x="8539" y="2332"/>
                  <a:pt x="8696" y="2174"/>
                  <a:pt x="8885" y="2174"/>
                </a:cubicBezTo>
                <a:close/>
                <a:moveTo>
                  <a:pt x="6050" y="3718"/>
                </a:moveTo>
                <a:cubicBezTo>
                  <a:pt x="6396" y="4033"/>
                  <a:pt x="7153" y="4726"/>
                  <a:pt x="7562" y="5640"/>
                </a:cubicBezTo>
                <a:cubicBezTo>
                  <a:pt x="6869" y="6238"/>
                  <a:pt x="6365" y="6931"/>
                  <a:pt x="6050" y="7814"/>
                </a:cubicBezTo>
                <a:cubicBezTo>
                  <a:pt x="5735" y="6994"/>
                  <a:pt x="5199" y="6238"/>
                  <a:pt x="4569" y="5640"/>
                </a:cubicBezTo>
                <a:cubicBezTo>
                  <a:pt x="4947" y="4726"/>
                  <a:pt x="5703" y="4033"/>
                  <a:pt x="6050" y="3718"/>
                </a:cubicBezTo>
                <a:close/>
                <a:moveTo>
                  <a:pt x="1009" y="5010"/>
                </a:moveTo>
                <a:cubicBezTo>
                  <a:pt x="3561" y="5010"/>
                  <a:pt x="5672" y="7089"/>
                  <a:pt x="5672" y="9704"/>
                </a:cubicBezTo>
                <a:lnTo>
                  <a:pt x="5672" y="10050"/>
                </a:lnTo>
                <a:lnTo>
                  <a:pt x="5294" y="10050"/>
                </a:lnTo>
                <a:cubicBezTo>
                  <a:pt x="2773" y="10050"/>
                  <a:pt x="663" y="7971"/>
                  <a:pt x="663" y="5356"/>
                </a:cubicBezTo>
                <a:lnTo>
                  <a:pt x="663" y="5010"/>
                </a:lnTo>
                <a:close/>
                <a:moveTo>
                  <a:pt x="11406" y="5010"/>
                </a:moveTo>
                <a:lnTo>
                  <a:pt x="11406" y="5356"/>
                </a:lnTo>
                <a:cubicBezTo>
                  <a:pt x="11406" y="7971"/>
                  <a:pt x="9326" y="10050"/>
                  <a:pt x="6775" y="10050"/>
                </a:cubicBezTo>
                <a:lnTo>
                  <a:pt x="6396" y="10050"/>
                </a:lnTo>
                <a:lnTo>
                  <a:pt x="6396" y="9704"/>
                </a:lnTo>
                <a:cubicBezTo>
                  <a:pt x="6396" y="7089"/>
                  <a:pt x="8507" y="5010"/>
                  <a:pt x="11059" y="5010"/>
                </a:cubicBezTo>
                <a:close/>
                <a:moveTo>
                  <a:pt x="7814" y="10649"/>
                </a:moveTo>
                <a:lnTo>
                  <a:pt x="7814" y="10775"/>
                </a:lnTo>
                <a:cubicBezTo>
                  <a:pt x="7814" y="11153"/>
                  <a:pt x="7499" y="11468"/>
                  <a:pt x="7121" y="11468"/>
                </a:cubicBezTo>
                <a:cubicBezTo>
                  <a:pt x="6712" y="11468"/>
                  <a:pt x="6396" y="11153"/>
                  <a:pt x="6396" y="10775"/>
                </a:cubicBezTo>
                <a:cubicBezTo>
                  <a:pt x="6838" y="10775"/>
                  <a:pt x="7247" y="10775"/>
                  <a:pt x="7814" y="10649"/>
                </a:cubicBezTo>
                <a:close/>
                <a:moveTo>
                  <a:pt x="4286" y="10680"/>
                </a:moveTo>
                <a:cubicBezTo>
                  <a:pt x="4884" y="10806"/>
                  <a:pt x="5262" y="10806"/>
                  <a:pt x="5703" y="10806"/>
                </a:cubicBezTo>
                <a:cubicBezTo>
                  <a:pt x="5703" y="11153"/>
                  <a:pt x="5388" y="11500"/>
                  <a:pt x="4979" y="11500"/>
                </a:cubicBezTo>
                <a:cubicBezTo>
                  <a:pt x="4601" y="11500"/>
                  <a:pt x="4286" y="11185"/>
                  <a:pt x="4286" y="10806"/>
                </a:cubicBezTo>
                <a:lnTo>
                  <a:pt x="4286" y="10680"/>
                </a:lnTo>
                <a:close/>
                <a:moveTo>
                  <a:pt x="6050" y="0"/>
                </a:moveTo>
                <a:cubicBezTo>
                  <a:pt x="5451" y="0"/>
                  <a:pt x="4979" y="473"/>
                  <a:pt x="4979" y="1071"/>
                </a:cubicBezTo>
                <a:cubicBezTo>
                  <a:pt x="4979" y="1544"/>
                  <a:pt x="5294" y="1922"/>
                  <a:pt x="5703" y="2080"/>
                </a:cubicBezTo>
                <a:lnTo>
                  <a:pt x="5703" y="3025"/>
                </a:lnTo>
                <a:cubicBezTo>
                  <a:pt x="5357" y="3308"/>
                  <a:pt x="4475" y="4096"/>
                  <a:pt x="3971" y="5167"/>
                </a:cubicBezTo>
                <a:cubicBezTo>
                  <a:pt x="3845" y="5104"/>
                  <a:pt x="3687" y="5010"/>
                  <a:pt x="3561" y="4947"/>
                </a:cubicBezTo>
                <a:lnTo>
                  <a:pt x="3561" y="3529"/>
                </a:lnTo>
                <a:cubicBezTo>
                  <a:pt x="4002" y="3371"/>
                  <a:pt x="4286" y="2962"/>
                  <a:pt x="4286" y="2489"/>
                </a:cubicBezTo>
                <a:cubicBezTo>
                  <a:pt x="4286" y="1891"/>
                  <a:pt x="3813" y="1418"/>
                  <a:pt x="3214" y="1418"/>
                </a:cubicBezTo>
                <a:cubicBezTo>
                  <a:pt x="2616" y="1418"/>
                  <a:pt x="2143" y="1891"/>
                  <a:pt x="2143" y="2489"/>
                </a:cubicBezTo>
                <a:cubicBezTo>
                  <a:pt x="2143" y="2962"/>
                  <a:pt x="2458" y="3371"/>
                  <a:pt x="2868" y="3529"/>
                </a:cubicBezTo>
                <a:lnTo>
                  <a:pt x="2868" y="4632"/>
                </a:lnTo>
                <a:cubicBezTo>
                  <a:pt x="2269" y="4411"/>
                  <a:pt x="1671" y="4316"/>
                  <a:pt x="1041" y="4316"/>
                </a:cubicBezTo>
                <a:lnTo>
                  <a:pt x="348" y="4316"/>
                </a:lnTo>
                <a:cubicBezTo>
                  <a:pt x="158" y="4316"/>
                  <a:pt x="1" y="4474"/>
                  <a:pt x="1" y="4663"/>
                </a:cubicBezTo>
                <a:lnTo>
                  <a:pt x="1" y="5356"/>
                </a:lnTo>
                <a:cubicBezTo>
                  <a:pt x="1" y="6774"/>
                  <a:pt x="537" y="8160"/>
                  <a:pt x="1576" y="9200"/>
                </a:cubicBezTo>
                <a:cubicBezTo>
                  <a:pt x="2143" y="9767"/>
                  <a:pt x="2836" y="10208"/>
                  <a:pt x="3561" y="10491"/>
                </a:cubicBezTo>
                <a:lnTo>
                  <a:pt x="3561" y="10806"/>
                </a:lnTo>
                <a:cubicBezTo>
                  <a:pt x="3561" y="11594"/>
                  <a:pt x="4191" y="12224"/>
                  <a:pt x="4979" y="12224"/>
                </a:cubicBezTo>
                <a:cubicBezTo>
                  <a:pt x="5420" y="12224"/>
                  <a:pt x="5829" y="12035"/>
                  <a:pt x="6050" y="11752"/>
                </a:cubicBezTo>
                <a:cubicBezTo>
                  <a:pt x="6333" y="12067"/>
                  <a:pt x="6680" y="12224"/>
                  <a:pt x="7121" y="12224"/>
                </a:cubicBezTo>
                <a:cubicBezTo>
                  <a:pt x="7909" y="12224"/>
                  <a:pt x="8539" y="11594"/>
                  <a:pt x="8539" y="10806"/>
                </a:cubicBezTo>
                <a:lnTo>
                  <a:pt x="8539" y="10491"/>
                </a:lnTo>
                <a:cubicBezTo>
                  <a:pt x="9295" y="10208"/>
                  <a:pt x="9957" y="9767"/>
                  <a:pt x="10555" y="9200"/>
                </a:cubicBezTo>
                <a:cubicBezTo>
                  <a:pt x="11563" y="8160"/>
                  <a:pt x="12130" y="6837"/>
                  <a:pt x="12130" y="5356"/>
                </a:cubicBezTo>
                <a:lnTo>
                  <a:pt x="12130" y="4663"/>
                </a:lnTo>
                <a:cubicBezTo>
                  <a:pt x="12130" y="4474"/>
                  <a:pt x="11973" y="4316"/>
                  <a:pt x="11752" y="4316"/>
                </a:cubicBezTo>
                <a:lnTo>
                  <a:pt x="11059" y="4316"/>
                </a:lnTo>
                <a:cubicBezTo>
                  <a:pt x="10429" y="4316"/>
                  <a:pt x="9831" y="4411"/>
                  <a:pt x="9232" y="4632"/>
                </a:cubicBezTo>
                <a:lnTo>
                  <a:pt x="9232" y="3529"/>
                </a:lnTo>
                <a:cubicBezTo>
                  <a:pt x="9673" y="3371"/>
                  <a:pt x="9957" y="2962"/>
                  <a:pt x="9957" y="2489"/>
                </a:cubicBezTo>
                <a:cubicBezTo>
                  <a:pt x="9957" y="1891"/>
                  <a:pt x="9484" y="1418"/>
                  <a:pt x="8885" y="1418"/>
                </a:cubicBezTo>
                <a:cubicBezTo>
                  <a:pt x="8287" y="1418"/>
                  <a:pt x="7814" y="1891"/>
                  <a:pt x="7814" y="2489"/>
                </a:cubicBezTo>
                <a:cubicBezTo>
                  <a:pt x="7814" y="2962"/>
                  <a:pt x="8129" y="3371"/>
                  <a:pt x="8539" y="3529"/>
                </a:cubicBezTo>
                <a:lnTo>
                  <a:pt x="8539" y="4947"/>
                </a:lnTo>
                <a:cubicBezTo>
                  <a:pt x="8381" y="5010"/>
                  <a:pt x="8255" y="5104"/>
                  <a:pt x="8129" y="5167"/>
                </a:cubicBezTo>
                <a:cubicBezTo>
                  <a:pt x="7625" y="4096"/>
                  <a:pt x="6775" y="3308"/>
                  <a:pt x="6396" y="3025"/>
                </a:cubicBezTo>
                <a:lnTo>
                  <a:pt x="6396" y="2080"/>
                </a:lnTo>
                <a:cubicBezTo>
                  <a:pt x="6838" y="1922"/>
                  <a:pt x="7121" y="1544"/>
                  <a:pt x="7121" y="1071"/>
                </a:cubicBezTo>
                <a:cubicBezTo>
                  <a:pt x="7121" y="473"/>
                  <a:pt x="6649" y="0"/>
                  <a:pt x="6050" y="0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865" name="Google Shape;7865;p52"/>
          <p:cNvGrpSpPr/>
          <p:nvPr/>
        </p:nvGrpSpPr>
        <p:grpSpPr>
          <a:xfrm>
            <a:off x="6502814" y="2096934"/>
            <a:ext cx="297893" cy="340091"/>
            <a:chOff x="-16422500" y="2425450"/>
            <a:chExt cx="267025" cy="304850"/>
          </a:xfrm>
          <a:solidFill>
            <a:srgbClr val="171536"/>
          </a:solidFill>
        </p:grpSpPr>
        <p:sp>
          <p:nvSpPr>
            <p:cNvPr id="7866" name="Google Shape;7866;p52"/>
            <p:cNvSpPr/>
            <p:nvPr/>
          </p:nvSpPr>
          <p:spPr>
            <a:xfrm>
              <a:off x="-16350825" y="2515275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cubicBezTo>
                    <a:pt x="536" y="725"/>
                    <a:pt x="694" y="567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7" name="Google Shape;7867;p52"/>
            <p:cNvSpPr/>
            <p:nvPr/>
          </p:nvSpPr>
          <p:spPr>
            <a:xfrm>
              <a:off x="-16245275" y="2515275"/>
              <a:ext cx="18125" cy="18125"/>
            </a:xfrm>
            <a:custGeom>
              <a:avLst/>
              <a:gdLst/>
              <a:ahLst/>
              <a:cxnLst/>
              <a:rect l="l" t="t" r="r" b="b"/>
              <a:pathLst>
                <a:path w="725" h="725" extrusionOk="0">
                  <a:moveTo>
                    <a:pt x="378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78" y="725"/>
                  </a:cubicBezTo>
                  <a:cubicBezTo>
                    <a:pt x="567" y="725"/>
                    <a:pt x="725" y="567"/>
                    <a:pt x="725" y="378"/>
                  </a:cubicBezTo>
                  <a:cubicBezTo>
                    <a:pt x="725" y="158"/>
                    <a:pt x="567" y="0"/>
                    <a:pt x="37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8" name="Google Shape;7868;p52"/>
            <p:cNvSpPr/>
            <p:nvPr/>
          </p:nvSpPr>
          <p:spPr>
            <a:xfrm>
              <a:off x="-16422500" y="2425450"/>
              <a:ext cx="267025" cy="304850"/>
            </a:xfrm>
            <a:custGeom>
              <a:avLst/>
              <a:gdLst/>
              <a:ahLst/>
              <a:cxnLst/>
              <a:rect l="l" t="t" r="r" b="b"/>
              <a:pathLst>
                <a:path w="10681" h="12194" extrusionOk="0">
                  <a:moveTo>
                    <a:pt x="5325" y="5925"/>
                  </a:moveTo>
                  <a:cubicBezTo>
                    <a:pt x="5482" y="5925"/>
                    <a:pt x="5640" y="6051"/>
                    <a:pt x="5703" y="6177"/>
                  </a:cubicBezTo>
                  <a:lnTo>
                    <a:pt x="5325" y="6586"/>
                  </a:lnTo>
                  <a:lnTo>
                    <a:pt x="4978" y="6177"/>
                  </a:lnTo>
                  <a:cubicBezTo>
                    <a:pt x="5010" y="6019"/>
                    <a:pt x="5167" y="5925"/>
                    <a:pt x="5325" y="5925"/>
                  </a:cubicBezTo>
                  <a:close/>
                  <a:moveTo>
                    <a:pt x="4411" y="5767"/>
                  </a:moveTo>
                  <a:cubicBezTo>
                    <a:pt x="4348" y="5925"/>
                    <a:pt x="4254" y="6114"/>
                    <a:pt x="4254" y="6334"/>
                  </a:cubicBezTo>
                  <a:cubicBezTo>
                    <a:pt x="4254" y="6366"/>
                    <a:pt x="4254" y="6429"/>
                    <a:pt x="4348" y="6523"/>
                  </a:cubicBezTo>
                  <a:lnTo>
                    <a:pt x="4978" y="7311"/>
                  </a:lnTo>
                  <a:cubicBezTo>
                    <a:pt x="4884" y="8004"/>
                    <a:pt x="4317" y="8602"/>
                    <a:pt x="3561" y="8602"/>
                  </a:cubicBezTo>
                  <a:cubicBezTo>
                    <a:pt x="2773" y="8602"/>
                    <a:pt x="2143" y="7972"/>
                    <a:pt x="2143" y="7185"/>
                  </a:cubicBezTo>
                  <a:cubicBezTo>
                    <a:pt x="2143" y="6397"/>
                    <a:pt x="2773" y="5767"/>
                    <a:pt x="3561" y="5767"/>
                  </a:cubicBezTo>
                  <a:close/>
                  <a:moveTo>
                    <a:pt x="7089" y="5735"/>
                  </a:moveTo>
                  <a:cubicBezTo>
                    <a:pt x="7877" y="5735"/>
                    <a:pt x="8507" y="6366"/>
                    <a:pt x="8507" y="7153"/>
                  </a:cubicBezTo>
                  <a:cubicBezTo>
                    <a:pt x="8507" y="7972"/>
                    <a:pt x="7877" y="8602"/>
                    <a:pt x="7089" y="8602"/>
                  </a:cubicBezTo>
                  <a:cubicBezTo>
                    <a:pt x="6365" y="8602"/>
                    <a:pt x="5734" y="8004"/>
                    <a:pt x="5671" y="7311"/>
                  </a:cubicBezTo>
                  <a:lnTo>
                    <a:pt x="6302" y="6523"/>
                  </a:lnTo>
                  <a:cubicBezTo>
                    <a:pt x="6365" y="6429"/>
                    <a:pt x="6396" y="6366"/>
                    <a:pt x="6396" y="6271"/>
                  </a:cubicBezTo>
                  <a:cubicBezTo>
                    <a:pt x="6396" y="6082"/>
                    <a:pt x="6365" y="5893"/>
                    <a:pt x="6239" y="5735"/>
                  </a:cubicBezTo>
                  <a:close/>
                  <a:moveTo>
                    <a:pt x="5317" y="725"/>
                  </a:moveTo>
                  <a:cubicBezTo>
                    <a:pt x="6534" y="725"/>
                    <a:pt x="7685" y="1194"/>
                    <a:pt x="8570" y="2018"/>
                  </a:cubicBezTo>
                  <a:cubicBezTo>
                    <a:pt x="9452" y="2932"/>
                    <a:pt x="9988" y="4129"/>
                    <a:pt x="9988" y="5389"/>
                  </a:cubicBezTo>
                  <a:lnTo>
                    <a:pt x="9988" y="8256"/>
                  </a:lnTo>
                  <a:cubicBezTo>
                    <a:pt x="9988" y="8854"/>
                    <a:pt x="9515" y="9327"/>
                    <a:pt x="8916" y="9327"/>
                  </a:cubicBezTo>
                  <a:lnTo>
                    <a:pt x="8570" y="9327"/>
                  </a:lnTo>
                  <a:lnTo>
                    <a:pt x="8570" y="8760"/>
                  </a:lnTo>
                  <a:cubicBezTo>
                    <a:pt x="9043" y="8350"/>
                    <a:pt x="9263" y="7783"/>
                    <a:pt x="9263" y="7153"/>
                  </a:cubicBezTo>
                  <a:cubicBezTo>
                    <a:pt x="9263" y="5956"/>
                    <a:pt x="8318" y="5011"/>
                    <a:pt x="7152" y="5011"/>
                  </a:cubicBezTo>
                  <a:lnTo>
                    <a:pt x="3561" y="5011"/>
                  </a:lnTo>
                  <a:cubicBezTo>
                    <a:pt x="2363" y="5011"/>
                    <a:pt x="1418" y="5956"/>
                    <a:pt x="1418" y="7153"/>
                  </a:cubicBezTo>
                  <a:cubicBezTo>
                    <a:pt x="1418" y="7783"/>
                    <a:pt x="1702" y="8319"/>
                    <a:pt x="2143" y="8760"/>
                  </a:cubicBezTo>
                  <a:lnTo>
                    <a:pt x="2143" y="9327"/>
                  </a:lnTo>
                  <a:lnTo>
                    <a:pt x="1796" y="9327"/>
                  </a:lnTo>
                  <a:cubicBezTo>
                    <a:pt x="1198" y="9327"/>
                    <a:pt x="725" y="8854"/>
                    <a:pt x="725" y="8256"/>
                  </a:cubicBezTo>
                  <a:lnTo>
                    <a:pt x="725" y="5609"/>
                  </a:lnTo>
                  <a:cubicBezTo>
                    <a:pt x="725" y="3026"/>
                    <a:pt x="2742" y="821"/>
                    <a:pt x="5199" y="726"/>
                  </a:cubicBezTo>
                  <a:cubicBezTo>
                    <a:pt x="5238" y="725"/>
                    <a:pt x="5278" y="725"/>
                    <a:pt x="5317" y="725"/>
                  </a:cubicBezTo>
                  <a:close/>
                  <a:moveTo>
                    <a:pt x="5325" y="8382"/>
                  </a:moveTo>
                  <a:cubicBezTo>
                    <a:pt x="5577" y="8760"/>
                    <a:pt x="5955" y="9043"/>
                    <a:pt x="6396" y="9201"/>
                  </a:cubicBezTo>
                  <a:lnTo>
                    <a:pt x="6396" y="9674"/>
                  </a:lnTo>
                  <a:cubicBezTo>
                    <a:pt x="6081" y="9894"/>
                    <a:pt x="5734" y="10020"/>
                    <a:pt x="5325" y="10020"/>
                  </a:cubicBezTo>
                  <a:cubicBezTo>
                    <a:pt x="4947" y="10020"/>
                    <a:pt x="4569" y="9894"/>
                    <a:pt x="4254" y="9674"/>
                  </a:cubicBezTo>
                  <a:lnTo>
                    <a:pt x="4254" y="9201"/>
                  </a:lnTo>
                  <a:cubicBezTo>
                    <a:pt x="4695" y="9043"/>
                    <a:pt x="5104" y="8728"/>
                    <a:pt x="5325" y="8382"/>
                  </a:cubicBezTo>
                  <a:close/>
                  <a:moveTo>
                    <a:pt x="2836" y="9201"/>
                  </a:moveTo>
                  <a:cubicBezTo>
                    <a:pt x="3088" y="9264"/>
                    <a:pt x="3309" y="9327"/>
                    <a:pt x="3561" y="9327"/>
                  </a:cubicBezTo>
                  <a:lnTo>
                    <a:pt x="3561" y="11406"/>
                  </a:lnTo>
                  <a:cubicBezTo>
                    <a:pt x="3151" y="11249"/>
                    <a:pt x="2836" y="10839"/>
                    <a:pt x="2836" y="10367"/>
                  </a:cubicBezTo>
                  <a:lnTo>
                    <a:pt x="2836" y="9201"/>
                  </a:lnTo>
                  <a:close/>
                  <a:moveTo>
                    <a:pt x="7814" y="9201"/>
                  </a:moveTo>
                  <a:lnTo>
                    <a:pt x="7814" y="10367"/>
                  </a:lnTo>
                  <a:cubicBezTo>
                    <a:pt x="7814" y="10839"/>
                    <a:pt x="7499" y="11249"/>
                    <a:pt x="7089" y="11406"/>
                  </a:cubicBezTo>
                  <a:lnTo>
                    <a:pt x="7089" y="9327"/>
                  </a:lnTo>
                  <a:cubicBezTo>
                    <a:pt x="7341" y="9327"/>
                    <a:pt x="7562" y="9264"/>
                    <a:pt x="7814" y="9201"/>
                  </a:cubicBezTo>
                  <a:close/>
                  <a:moveTo>
                    <a:pt x="5317" y="0"/>
                  </a:moveTo>
                  <a:cubicBezTo>
                    <a:pt x="5278" y="0"/>
                    <a:pt x="5238" y="1"/>
                    <a:pt x="5199" y="2"/>
                  </a:cubicBezTo>
                  <a:cubicBezTo>
                    <a:pt x="3781" y="65"/>
                    <a:pt x="2489" y="695"/>
                    <a:pt x="1513" y="1766"/>
                  </a:cubicBezTo>
                  <a:cubicBezTo>
                    <a:pt x="568" y="2806"/>
                    <a:pt x="1" y="4160"/>
                    <a:pt x="1" y="5609"/>
                  </a:cubicBezTo>
                  <a:lnTo>
                    <a:pt x="1" y="8256"/>
                  </a:lnTo>
                  <a:cubicBezTo>
                    <a:pt x="1" y="9233"/>
                    <a:pt x="788" y="10020"/>
                    <a:pt x="1796" y="10020"/>
                  </a:cubicBezTo>
                  <a:lnTo>
                    <a:pt x="2143" y="10020"/>
                  </a:lnTo>
                  <a:lnTo>
                    <a:pt x="2143" y="10367"/>
                  </a:lnTo>
                  <a:cubicBezTo>
                    <a:pt x="2143" y="10839"/>
                    <a:pt x="2332" y="11312"/>
                    <a:pt x="2647" y="11627"/>
                  </a:cubicBezTo>
                  <a:cubicBezTo>
                    <a:pt x="2994" y="12005"/>
                    <a:pt x="3435" y="12194"/>
                    <a:pt x="3907" y="12194"/>
                  </a:cubicBezTo>
                  <a:cubicBezTo>
                    <a:pt x="4096" y="12194"/>
                    <a:pt x="4254" y="12036"/>
                    <a:pt x="4254" y="11847"/>
                  </a:cubicBezTo>
                  <a:lnTo>
                    <a:pt x="4254" y="10493"/>
                  </a:lnTo>
                  <a:cubicBezTo>
                    <a:pt x="4569" y="10650"/>
                    <a:pt x="4978" y="10713"/>
                    <a:pt x="5325" y="10713"/>
                  </a:cubicBezTo>
                  <a:cubicBezTo>
                    <a:pt x="5703" y="10713"/>
                    <a:pt x="6081" y="10650"/>
                    <a:pt x="6396" y="10493"/>
                  </a:cubicBezTo>
                  <a:lnTo>
                    <a:pt x="6396" y="11847"/>
                  </a:lnTo>
                  <a:cubicBezTo>
                    <a:pt x="6396" y="12036"/>
                    <a:pt x="6554" y="12194"/>
                    <a:pt x="6743" y="12194"/>
                  </a:cubicBezTo>
                  <a:cubicBezTo>
                    <a:pt x="7215" y="12194"/>
                    <a:pt x="7656" y="12005"/>
                    <a:pt x="8003" y="11627"/>
                  </a:cubicBezTo>
                  <a:cubicBezTo>
                    <a:pt x="8381" y="11280"/>
                    <a:pt x="8538" y="10839"/>
                    <a:pt x="8538" y="10367"/>
                  </a:cubicBezTo>
                  <a:lnTo>
                    <a:pt x="8538" y="10020"/>
                  </a:lnTo>
                  <a:lnTo>
                    <a:pt x="8885" y="10020"/>
                  </a:lnTo>
                  <a:cubicBezTo>
                    <a:pt x="9862" y="10020"/>
                    <a:pt x="10649" y="9233"/>
                    <a:pt x="10649" y="8256"/>
                  </a:cubicBezTo>
                  <a:lnTo>
                    <a:pt x="10649" y="5420"/>
                  </a:lnTo>
                  <a:cubicBezTo>
                    <a:pt x="10681" y="4664"/>
                    <a:pt x="10523" y="3908"/>
                    <a:pt x="10240" y="3247"/>
                  </a:cubicBezTo>
                  <a:cubicBezTo>
                    <a:pt x="9988" y="2585"/>
                    <a:pt x="9578" y="2018"/>
                    <a:pt x="9074" y="1514"/>
                  </a:cubicBezTo>
                  <a:cubicBezTo>
                    <a:pt x="8033" y="534"/>
                    <a:pt x="6694" y="0"/>
                    <a:pt x="531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69" name="Google Shape;7869;p52"/>
          <p:cNvGrpSpPr/>
          <p:nvPr/>
        </p:nvGrpSpPr>
        <p:grpSpPr>
          <a:xfrm>
            <a:off x="6481715" y="2511115"/>
            <a:ext cx="340091" cy="339198"/>
            <a:chOff x="-16442200" y="2801175"/>
            <a:chExt cx="304850" cy="304050"/>
          </a:xfrm>
          <a:solidFill>
            <a:srgbClr val="171536"/>
          </a:solidFill>
        </p:grpSpPr>
        <p:sp>
          <p:nvSpPr>
            <p:cNvPr id="7870" name="Google Shape;7870;p52"/>
            <p:cNvSpPr/>
            <p:nvPr/>
          </p:nvSpPr>
          <p:spPr>
            <a:xfrm>
              <a:off x="-16369725" y="294295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4" y="536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1" name="Google Shape;7871;p52"/>
            <p:cNvSpPr/>
            <p:nvPr/>
          </p:nvSpPr>
          <p:spPr>
            <a:xfrm>
              <a:off x="-16442200" y="2801175"/>
              <a:ext cx="304850" cy="304050"/>
            </a:xfrm>
            <a:custGeom>
              <a:avLst/>
              <a:gdLst/>
              <a:ahLst/>
              <a:cxnLst/>
              <a:rect l="l" t="t" r="r" b="b"/>
              <a:pathLst>
                <a:path w="12194" h="12162" extrusionOk="0">
                  <a:moveTo>
                    <a:pt x="7940" y="694"/>
                  </a:moveTo>
                  <a:cubicBezTo>
                    <a:pt x="8255" y="694"/>
                    <a:pt x="8539" y="914"/>
                    <a:pt x="8602" y="1229"/>
                  </a:cubicBezTo>
                  <a:cubicBezTo>
                    <a:pt x="8633" y="1324"/>
                    <a:pt x="8728" y="1418"/>
                    <a:pt x="8854" y="1450"/>
                  </a:cubicBezTo>
                  <a:cubicBezTo>
                    <a:pt x="9169" y="1544"/>
                    <a:pt x="9358" y="1796"/>
                    <a:pt x="9358" y="2111"/>
                  </a:cubicBezTo>
                  <a:cubicBezTo>
                    <a:pt x="9358" y="2426"/>
                    <a:pt x="9169" y="2710"/>
                    <a:pt x="8854" y="2804"/>
                  </a:cubicBezTo>
                  <a:cubicBezTo>
                    <a:pt x="8728" y="2836"/>
                    <a:pt x="8633" y="2899"/>
                    <a:pt x="8602" y="3025"/>
                  </a:cubicBezTo>
                  <a:cubicBezTo>
                    <a:pt x="8539" y="3340"/>
                    <a:pt x="8255" y="3529"/>
                    <a:pt x="7940" y="3529"/>
                  </a:cubicBezTo>
                  <a:cubicBezTo>
                    <a:pt x="7625" y="3529"/>
                    <a:pt x="7373" y="3340"/>
                    <a:pt x="7279" y="3056"/>
                  </a:cubicBezTo>
                  <a:cubicBezTo>
                    <a:pt x="7216" y="2899"/>
                    <a:pt x="7058" y="2836"/>
                    <a:pt x="6901" y="2836"/>
                  </a:cubicBezTo>
                  <a:lnTo>
                    <a:pt x="6806" y="2836"/>
                  </a:lnTo>
                  <a:cubicBezTo>
                    <a:pt x="6649" y="2836"/>
                    <a:pt x="6522" y="2899"/>
                    <a:pt x="6428" y="3056"/>
                  </a:cubicBezTo>
                  <a:cubicBezTo>
                    <a:pt x="6333" y="3340"/>
                    <a:pt x="6081" y="3529"/>
                    <a:pt x="5766" y="3529"/>
                  </a:cubicBezTo>
                  <a:cubicBezTo>
                    <a:pt x="5451" y="3529"/>
                    <a:pt x="5231" y="3340"/>
                    <a:pt x="5105" y="3056"/>
                  </a:cubicBezTo>
                  <a:cubicBezTo>
                    <a:pt x="5073" y="2899"/>
                    <a:pt x="4916" y="2836"/>
                    <a:pt x="4758" y="2836"/>
                  </a:cubicBezTo>
                  <a:lnTo>
                    <a:pt x="4632" y="2836"/>
                  </a:lnTo>
                  <a:cubicBezTo>
                    <a:pt x="4475" y="2836"/>
                    <a:pt x="4349" y="2899"/>
                    <a:pt x="4254" y="3056"/>
                  </a:cubicBezTo>
                  <a:cubicBezTo>
                    <a:pt x="4191" y="3340"/>
                    <a:pt x="3908" y="3529"/>
                    <a:pt x="3593" y="3529"/>
                  </a:cubicBezTo>
                  <a:cubicBezTo>
                    <a:pt x="3277" y="3529"/>
                    <a:pt x="2994" y="3340"/>
                    <a:pt x="2931" y="3025"/>
                  </a:cubicBezTo>
                  <a:cubicBezTo>
                    <a:pt x="2899" y="2899"/>
                    <a:pt x="2805" y="2836"/>
                    <a:pt x="2679" y="2804"/>
                  </a:cubicBezTo>
                  <a:cubicBezTo>
                    <a:pt x="2395" y="2710"/>
                    <a:pt x="2175" y="2426"/>
                    <a:pt x="2175" y="2111"/>
                  </a:cubicBezTo>
                  <a:cubicBezTo>
                    <a:pt x="2175" y="1796"/>
                    <a:pt x="2395" y="1544"/>
                    <a:pt x="2679" y="1450"/>
                  </a:cubicBezTo>
                  <a:cubicBezTo>
                    <a:pt x="2805" y="1418"/>
                    <a:pt x="2899" y="1324"/>
                    <a:pt x="2931" y="1229"/>
                  </a:cubicBezTo>
                  <a:cubicBezTo>
                    <a:pt x="2994" y="914"/>
                    <a:pt x="3277" y="694"/>
                    <a:pt x="3593" y="694"/>
                  </a:cubicBezTo>
                  <a:cubicBezTo>
                    <a:pt x="3908" y="694"/>
                    <a:pt x="4160" y="914"/>
                    <a:pt x="4254" y="1166"/>
                  </a:cubicBezTo>
                  <a:cubicBezTo>
                    <a:pt x="4317" y="1324"/>
                    <a:pt x="4475" y="1418"/>
                    <a:pt x="4632" y="1418"/>
                  </a:cubicBezTo>
                  <a:lnTo>
                    <a:pt x="4758" y="1418"/>
                  </a:lnTo>
                  <a:cubicBezTo>
                    <a:pt x="4916" y="1418"/>
                    <a:pt x="5010" y="1324"/>
                    <a:pt x="5105" y="1166"/>
                  </a:cubicBezTo>
                  <a:cubicBezTo>
                    <a:pt x="5231" y="914"/>
                    <a:pt x="5451" y="694"/>
                    <a:pt x="5766" y="694"/>
                  </a:cubicBezTo>
                  <a:cubicBezTo>
                    <a:pt x="6081" y="694"/>
                    <a:pt x="6333" y="914"/>
                    <a:pt x="6428" y="1166"/>
                  </a:cubicBezTo>
                  <a:cubicBezTo>
                    <a:pt x="6491" y="1324"/>
                    <a:pt x="6649" y="1418"/>
                    <a:pt x="6806" y="1418"/>
                  </a:cubicBezTo>
                  <a:lnTo>
                    <a:pt x="6901" y="1418"/>
                  </a:lnTo>
                  <a:cubicBezTo>
                    <a:pt x="7058" y="1418"/>
                    <a:pt x="7184" y="1324"/>
                    <a:pt x="7279" y="1166"/>
                  </a:cubicBezTo>
                  <a:cubicBezTo>
                    <a:pt x="7373" y="914"/>
                    <a:pt x="7625" y="694"/>
                    <a:pt x="7940" y="694"/>
                  </a:cubicBezTo>
                  <a:close/>
                  <a:moveTo>
                    <a:pt x="6459" y="4065"/>
                  </a:moveTo>
                  <a:cubicBezTo>
                    <a:pt x="6522" y="4128"/>
                    <a:pt x="7184" y="4632"/>
                    <a:pt x="7184" y="5671"/>
                  </a:cubicBezTo>
                  <a:cubicBezTo>
                    <a:pt x="7184" y="6207"/>
                    <a:pt x="6995" y="6711"/>
                    <a:pt x="6585" y="7120"/>
                  </a:cubicBezTo>
                  <a:cubicBezTo>
                    <a:pt x="6428" y="7120"/>
                    <a:pt x="6270" y="7089"/>
                    <a:pt x="6081" y="7089"/>
                  </a:cubicBezTo>
                  <a:cubicBezTo>
                    <a:pt x="5798" y="7089"/>
                    <a:pt x="5514" y="7120"/>
                    <a:pt x="5294" y="7152"/>
                  </a:cubicBezTo>
                  <a:cubicBezTo>
                    <a:pt x="5577" y="6711"/>
                    <a:pt x="5735" y="6175"/>
                    <a:pt x="5735" y="5608"/>
                  </a:cubicBezTo>
                  <a:cubicBezTo>
                    <a:pt x="5735" y="5104"/>
                    <a:pt x="5577" y="4569"/>
                    <a:pt x="5294" y="4128"/>
                  </a:cubicBezTo>
                  <a:lnTo>
                    <a:pt x="5294" y="4128"/>
                  </a:lnTo>
                  <a:cubicBezTo>
                    <a:pt x="5420" y="4159"/>
                    <a:pt x="5577" y="4191"/>
                    <a:pt x="5735" y="4191"/>
                  </a:cubicBezTo>
                  <a:cubicBezTo>
                    <a:pt x="5792" y="4205"/>
                    <a:pt x="5848" y="4211"/>
                    <a:pt x="5905" y="4211"/>
                  </a:cubicBezTo>
                  <a:cubicBezTo>
                    <a:pt x="6099" y="4211"/>
                    <a:pt x="6289" y="4138"/>
                    <a:pt x="6459" y="4065"/>
                  </a:cubicBezTo>
                  <a:close/>
                  <a:moveTo>
                    <a:pt x="8602" y="4065"/>
                  </a:moveTo>
                  <a:cubicBezTo>
                    <a:pt x="8633" y="4128"/>
                    <a:pt x="9295" y="4632"/>
                    <a:pt x="9295" y="5671"/>
                  </a:cubicBezTo>
                  <a:cubicBezTo>
                    <a:pt x="9295" y="6459"/>
                    <a:pt x="9043" y="7404"/>
                    <a:pt x="8287" y="7751"/>
                  </a:cubicBezTo>
                  <a:cubicBezTo>
                    <a:pt x="8003" y="7562"/>
                    <a:pt x="7688" y="7404"/>
                    <a:pt x="7373" y="7310"/>
                  </a:cubicBezTo>
                  <a:cubicBezTo>
                    <a:pt x="7751" y="6837"/>
                    <a:pt x="7909" y="6270"/>
                    <a:pt x="7909" y="5671"/>
                  </a:cubicBezTo>
                  <a:cubicBezTo>
                    <a:pt x="7877" y="5167"/>
                    <a:pt x="7720" y="4632"/>
                    <a:pt x="7468" y="4159"/>
                  </a:cubicBezTo>
                  <a:lnTo>
                    <a:pt x="7468" y="4159"/>
                  </a:lnTo>
                  <a:cubicBezTo>
                    <a:pt x="7619" y="4209"/>
                    <a:pt x="7775" y="4235"/>
                    <a:pt x="7930" y="4235"/>
                  </a:cubicBezTo>
                  <a:cubicBezTo>
                    <a:pt x="8163" y="4235"/>
                    <a:pt x="8394" y="4178"/>
                    <a:pt x="8602" y="4065"/>
                  </a:cubicBezTo>
                  <a:close/>
                  <a:moveTo>
                    <a:pt x="9894" y="2710"/>
                  </a:moveTo>
                  <a:cubicBezTo>
                    <a:pt x="10870" y="3371"/>
                    <a:pt x="11469" y="4474"/>
                    <a:pt x="11469" y="5671"/>
                  </a:cubicBezTo>
                  <a:cubicBezTo>
                    <a:pt x="11469" y="7367"/>
                    <a:pt x="9957" y="9278"/>
                    <a:pt x="8454" y="9278"/>
                  </a:cubicBezTo>
                  <a:cubicBezTo>
                    <a:pt x="8141" y="9278"/>
                    <a:pt x="7829" y="9195"/>
                    <a:pt x="7531" y="9011"/>
                  </a:cubicBezTo>
                  <a:lnTo>
                    <a:pt x="7405" y="8948"/>
                  </a:lnTo>
                  <a:cubicBezTo>
                    <a:pt x="7011" y="8648"/>
                    <a:pt x="6562" y="8499"/>
                    <a:pt x="6117" y="8499"/>
                  </a:cubicBezTo>
                  <a:cubicBezTo>
                    <a:pt x="5672" y="8499"/>
                    <a:pt x="5231" y="8648"/>
                    <a:pt x="4853" y="8948"/>
                  </a:cubicBezTo>
                  <a:cubicBezTo>
                    <a:pt x="4601" y="9137"/>
                    <a:pt x="4309" y="9231"/>
                    <a:pt x="4018" y="9231"/>
                  </a:cubicBezTo>
                  <a:cubicBezTo>
                    <a:pt x="3726" y="9231"/>
                    <a:pt x="3435" y="9137"/>
                    <a:pt x="3183" y="8948"/>
                  </a:cubicBezTo>
                  <a:cubicBezTo>
                    <a:pt x="2789" y="8622"/>
                    <a:pt x="2329" y="8464"/>
                    <a:pt x="1870" y="8464"/>
                  </a:cubicBezTo>
                  <a:cubicBezTo>
                    <a:pt x="1486" y="8464"/>
                    <a:pt x="1102" y="8575"/>
                    <a:pt x="757" y="8790"/>
                  </a:cubicBezTo>
                  <a:lnTo>
                    <a:pt x="757" y="7940"/>
                  </a:lnTo>
                  <a:cubicBezTo>
                    <a:pt x="1080" y="7815"/>
                    <a:pt x="1423" y="7752"/>
                    <a:pt x="1769" y="7752"/>
                  </a:cubicBezTo>
                  <a:cubicBezTo>
                    <a:pt x="2469" y="7752"/>
                    <a:pt x="3180" y="8011"/>
                    <a:pt x="3750" y="8538"/>
                  </a:cubicBezTo>
                  <a:cubicBezTo>
                    <a:pt x="3813" y="8601"/>
                    <a:pt x="3900" y="8633"/>
                    <a:pt x="3986" y="8633"/>
                  </a:cubicBezTo>
                  <a:cubicBezTo>
                    <a:pt x="4073" y="8633"/>
                    <a:pt x="4160" y="8601"/>
                    <a:pt x="4223" y="8538"/>
                  </a:cubicBezTo>
                  <a:cubicBezTo>
                    <a:pt x="4724" y="8069"/>
                    <a:pt x="5416" y="7833"/>
                    <a:pt x="6124" y="7833"/>
                  </a:cubicBezTo>
                  <a:cubicBezTo>
                    <a:pt x="6796" y="7833"/>
                    <a:pt x="7483" y="8046"/>
                    <a:pt x="8035" y="8475"/>
                  </a:cubicBezTo>
                  <a:cubicBezTo>
                    <a:pt x="8090" y="8512"/>
                    <a:pt x="8167" y="8527"/>
                    <a:pt x="8234" y="8527"/>
                  </a:cubicBezTo>
                  <a:cubicBezTo>
                    <a:pt x="8281" y="8527"/>
                    <a:pt x="8324" y="8520"/>
                    <a:pt x="8350" y="8507"/>
                  </a:cubicBezTo>
                  <a:cubicBezTo>
                    <a:pt x="8917" y="8318"/>
                    <a:pt x="9358" y="7908"/>
                    <a:pt x="9673" y="7373"/>
                  </a:cubicBezTo>
                  <a:cubicBezTo>
                    <a:pt x="9894" y="6900"/>
                    <a:pt x="10051" y="6301"/>
                    <a:pt x="10051" y="5671"/>
                  </a:cubicBezTo>
                  <a:cubicBezTo>
                    <a:pt x="10051" y="4884"/>
                    <a:pt x="9736" y="4128"/>
                    <a:pt x="9137" y="3560"/>
                  </a:cubicBezTo>
                  <a:lnTo>
                    <a:pt x="9106" y="3529"/>
                  </a:lnTo>
                  <a:cubicBezTo>
                    <a:pt x="9137" y="3497"/>
                    <a:pt x="9200" y="3403"/>
                    <a:pt x="9200" y="3371"/>
                  </a:cubicBezTo>
                  <a:cubicBezTo>
                    <a:pt x="9515" y="3214"/>
                    <a:pt x="9736" y="2993"/>
                    <a:pt x="9894" y="2710"/>
                  </a:cubicBezTo>
                  <a:close/>
                  <a:moveTo>
                    <a:pt x="11500" y="8034"/>
                  </a:moveTo>
                  <a:lnTo>
                    <a:pt x="11500" y="11468"/>
                  </a:lnTo>
                  <a:lnTo>
                    <a:pt x="726" y="11468"/>
                  </a:lnTo>
                  <a:lnTo>
                    <a:pt x="726" y="11405"/>
                  </a:lnTo>
                  <a:lnTo>
                    <a:pt x="726" y="9672"/>
                  </a:lnTo>
                  <a:cubicBezTo>
                    <a:pt x="789" y="9641"/>
                    <a:pt x="883" y="9578"/>
                    <a:pt x="946" y="9515"/>
                  </a:cubicBezTo>
                  <a:cubicBezTo>
                    <a:pt x="1214" y="9326"/>
                    <a:pt x="1521" y="9231"/>
                    <a:pt x="1824" y="9231"/>
                  </a:cubicBezTo>
                  <a:cubicBezTo>
                    <a:pt x="2128" y="9231"/>
                    <a:pt x="2427" y="9326"/>
                    <a:pt x="2679" y="9515"/>
                  </a:cubicBezTo>
                  <a:cubicBezTo>
                    <a:pt x="3073" y="9830"/>
                    <a:pt x="3530" y="9987"/>
                    <a:pt x="3986" y="9987"/>
                  </a:cubicBezTo>
                  <a:cubicBezTo>
                    <a:pt x="4443" y="9987"/>
                    <a:pt x="4900" y="9830"/>
                    <a:pt x="5294" y="9515"/>
                  </a:cubicBezTo>
                  <a:cubicBezTo>
                    <a:pt x="5546" y="9326"/>
                    <a:pt x="5837" y="9231"/>
                    <a:pt x="6133" y="9231"/>
                  </a:cubicBezTo>
                  <a:cubicBezTo>
                    <a:pt x="6428" y="9231"/>
                    <a:pt x="6727" y="9326"/>
                    <a:pt x="6995" y="9515"/>
                  </a:cubicBezTo>
                  <a:cubicBezTo>
                    <a:pt x="7027" y="9515"/>
                    <a:pt x="7027" y="9578"/>
                    <a:pt x="7184" y="9641"/>
                  </a:cubicBezTo>
                  <a:cubicBezTo>
                    <a:pt x="7562" y="9893"/>
                    <a:pt x="8003" y="9987"/>
                    <a:pt x="8476" y="9987"/>
                  </a:cubicBezTo>
                  <a:cubicBezTo>
                    <a:pt x="9704" y="9987"/>
                    <a:pt x="10839" y="9105"/>
                    <a:pt x="11500" y="8034"/>
                  </a:cubicBezTo>
                  <a:close/>
                  <a:moveTo>
                    <a:pt x="3624" y="0"/>
                  </a:moveTo>
                  <a:cubicBezTo>
                    <a:pt x="3088" y="0"/>
                    <a:pt x="2584" y="315"/>
                    <a:pt x="2332" y="820"/>
                  </a:cubicBezTo>
                  <a:cubicBezTo>
                    <a:pt x="1828" y="1040"/>
                    <a:pt x="1513" y="1544"/>
                    <a:pt x="1513" y="2111"/>
                  </a:cubicBezTo>
                  <a:cubicBezTo>
                    <a:pt x="1513" y="2678"/>
                    <a:pt x="1828" y="3182"/>
                    <a:pt x="2332" y="3434"/>
                  </a:cubicBezTo>
                  <a:cubicBezTo>
                    <a:pt x="2584" y="3939"/>
                    <a:pt x="3057" y="4254"/>
                    <a:pt x="3624" y="4254"/>
                  </a:cubicBezTo>
                  <a:cubicBezTo>
                    <a:pt x="3876" y="4254"/>
                    <a:pt x="4160" y="4159"/>
                    <a:pt x="4349" y="4065"/>
                  </a:cubicBezTo>
                  <a:cubicBezTo>
                    <a:pt x="4380" y="4128"/>
                    <a:pt x="5042" y="4632"/>
                    <a:pt x="5042" y="5671"/>
                  </a:cubicBezTo>
                  <a:cubicBezTo>
                    <a:pt x="5042" y="6522"/>
                    <a:pt x="4538" y="7278"/>
                    <a:pt x="3750" y="7625"/>
                  </a:cubicBezTo>
                  <a:cubicBezTo>
                    <a:pt x="3164" y="7245"/>
                    <a:pt x="2502" y="7045"/>
                    <a:pt x="1837" y="7045"/>
                  </a:cubicBezTo>
                  <a:cubicBezTo>
                    <a:pt x="1287" y="7045"/>
                    <a:pt x="735" y="7182"/>
                    <a:pt x="221" y="7467"/>
                  </a:cubicBezTo>
                  <a:cubicBezTo>
                    <a:pt x="95" y="7562"/>
                    <a:pt x="1" y="7688"/>
                    <a:pt x="1" y="7782"/>
                  </a:cubicBezTo>
                  <a:lnTo>
                    <a:pt x="1" y="11815"/>
                  </a:lnTo>
                  <a:cubicBezTo>
                    <a:pt x="1" y="12004"/>
                    <a:pt x="158" y="12161"/>
                    <a:pt x="379" y="12161"/>
                  </a:cubicBezTo>
                  <a:lnTo>
                    <a:pt x="11815" y="12161"/>
                  </a:lnTo>
                  <a:cubicBezTo>
                    <a:pt x="12036" y="12161"/>
                    <a:pt x="12193" y="12004"/>
                    <a:pt x="12193" y="11815"/>
                  </a:cubicBezTo>
                  <a:lnTo>
                    <a:pt x="12193" y="5671"/>
                  </a:lnTo>
                  <a:cubicBezTo>
                    <a:pt x="12193" y="4128"/>
                    <a:pt x="11343" y="2710"/>
                    <a:pt x="10020" y="1954"/>
                  </a:cubicBezTo>
                  <a:cubicBezTo>
                    <a:pt x="9988" y="1450"/>
                    <a:pt x="9673" y="1009"/>
                    <a:pt x="9200" y="820"/>
                  </a:cubicBezTo>
                  <a:cubicBezTo>
                    <a:pt x="8948" y="315"/>
                    <a:pt x="8476" y="0"/>
                    <a:pt x="7909" y="0"/>
                  </a:cubicBezTo>
                  <a:cubicBezTo>
                    <a:pt x="7468" y="0"/>
                    <a:pt x="7121" y="189"/>
                    <a:pt x="6838" y="473"/>
                  </a:cubicBezTo>
                  <a:cubicBezTo>
                    <a:pt x="6554" y="158"/>
                    <a:pt x="6144" y="0"/>
                    <a:pt x="5766" y="0"/>
                  </a:cubicBezTo>
                  <a:cubicBezTo>
                    <a:pt x="5357" y="0"/>
                    <a:pt x="4979" y="189"/>
                    <a:pt x="4695" y="473"/>
                  </a:cubicBezTo>
                  <a:cubicBezTo>
                    <a:pt x="4412" y="158"/>
                    <a:pt x="4034" y="0"/>
                    <a:pt x="36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2" name="Google Shape;7872;p52"/>
            <p:cNvSpPr/>
            <p:nvPr/>
          </p:nvSpPr>
          <p:spPr>
            <a:xfrm>
              <a:off x="-16423275" y="2907500"/>
              <a:ext cx="35450" cy="35475"/>
            </a:xfrm>
            <a:custGeom>
              <a:avLst/>
              <a:gdLst/>
              <a:ahLst/>
              <a:cxnLst/>
              <a:rect l="l" t="t" r="r" b="b"/>
              <a:pathLst>
                <a:path w="1418" h="1419" extrusionOk="0">
                  <a:moveTo>
                    <a:pt x="725" y="1"/>
                  </a:moveTo>
                  <a:cubicBezTo>
                    <a:pt x="315" y="1"/>
                    <a:pt x="0" y="316"/>
                    <a:pt x="0" y="694"/>
                  </a:cubicBezTo>
                  <a:cubicBezTo>
                    <a:pt x="0" y="1103"/>
                    <a:pt x="315" y="1418"/>
                    <a:pt x="725" y="1418"/>
                  </a:cubicBezTo>
                  <a:cubicBezTo>
                    <a:pt x="1103" y="1418"/>
                    <a:pt x="1418" y="1103"/>
                    <a:pt x="1418" y="694"/>
                  </a:cubicBezTo>
                  <a:cubicBezTo>
                    <a:pt x="1418" y="316"/>
                    <a:pt x="1103" y="1"/>
                    <a:pt x="7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873" name="Google Shape;7873;p52"/>
          <p:cNvSpPr/>
          <p:nvPr/>
        </p:nvSpPr>
        <p:spPr>
          <a:xfrm>
            <a:off x="7738672" y="1677792"/>
            <a:ext cx="338306" cy="337441"/>
          </a:xfrm>
          <a:custGeom>
            <a:avLst/>
            <a:gdLst/>
            <a:ahLst/>
            <a:cxnLst/>
            <a:rect l="l" t="t" r="r" b="b"/>
            <a:pathLst>
              <a:path w="12130" h="12099" extrusionOk="0">
                <a:moveTo>
                  <a:pt x="6018" y="1072"/>
                </a:moveTo>
                <a:cubicBezTo>
                  <a:pt x="6396" y="1923"/>
                  <a:pt x="7089" y="3624"/>
                  <a:pt x="7089" y="5577"/>
                </a:cubicBezTo>
                <a:cubicBezTo>
                  <a:pt x="6869" y="6018"/>
                  <a:pt x="6680" y="6459"/>
                  <a:pt x="6522" y="6932"/>
                </a:cubicBezTo>
                <a:cubicBezTo>
                  <a:pt x="6333" y="7467"/>
                  <a:pt x="6176" y="8035"/>
                  <a:pt x="6018" y="8633"/>
                </a:cubicBezTo>
                <a:cubicBezTo>
                  <a:pt x="5892" y="8035"/>
                  <a:pt x="5703" y="7467"/>
                  <a:pt x="5514" y="6932"/>
                </a:cubicBezTo>
                <a:cubicBezTo>
                  <a:pt x="5356" y="6459"/>
                  <a:pt x="5136" y="6018"/>
                  <a:pt x="4947" y="5577"/>
                </a:cubicBezTo>
                <a:cubicBezTo>
                  <a:pt x="4978" y="3655"/>
                  <a:pt x="5608" y="1923"/>
                  <a:pt x="6018" y="1072"/>
                </a:cubicBezTo>
                <a:close/>
                <a:moveTo>
                  <a:pt x="2552" y="3183"/>
                </a:moveTo>
                <a:cubicBezTo>
                  <a:pt x="4285" y="5199"/>
                  <a:pt x="5356" y="7720"/>
                  <a:pt x="5608" y="10366"/>
                </a:cubicBezTo>
                <a:cubicBezTo>
                  <a:pt x="4947" y="9452"/>
                  <a:pt x="4411" y="9043"/>
                  <a:pt x="3529" y="8381"/>
                </a:cubicBezTo>
                <a:cubicBezTo>
                  <a:pt x="3529" y="7152"/>
                  <a:pt x="3340" y="5955"/>
                  <a:pt x="3025" y="4790"/>
                </a:cubicBezTo>
                <a:lnTo>
                  <a:pt x="2552" y="3183"/>
                </a:lnTo>
                <a:close/>
                <a:moveTo>
                  <a:pt x="9515" y="3183"/>
                </a:moveTo>
                <a:lnTo>
                  <a:pt x="9043" y="4790"/>
                </a:lnTo>
                <a:cubicBezTo>
                  <a:pt x="8727" y="5987"/>
                  <a:pt x="8538" y="7152"/>
                  <a:pt x="8538" y="8381"/>
                </a:cubicBezTo>
                <a:cubicBezTo>
                  <a:pt x="7719" y="9043"/>
                  <a:pt x="7152" y="9452"/>
                  <a:pt x="6459" y="10366"/>
                </a:cubicBezTo>
                <a:cubicBezTo>
                  <a:pt x="6711" y="7720"/>
                  <a:pt x="7782" y="5199"/>
                  <a:pt x="9515" y="3183"/>
                </a:cubicBezTo>
                <a:close/>
                <a:moveTo>
                  <a:pt x="662" y="5703"/>
                </a:moveTo>
                <a:cubicBezTo>
                  <a:pt x="1166" y="6995"/>
                  <a:pt x="2017" y="8066"/>
                  <a:pt x="3025" y="8885"/>
                </a:cubicBezTo>
                <a:cubicBezTo>
                  <a:pt x="3970" y="9641"/>
                  <a:pt x="4663" y="10145"/>
                  <a:pt x="5419" y="11374"/>
                </a:cubicBezTo>
                <a:cubicBezTo>
                  <a:pt x="2584" y="11374"/>
                  <a:pt x="662" y="9169"/>
                  <a:pt x="662" y="6680"/>
                </a:cubicBezTo>
                <a:lnTo>
                  <a:pt x="662" y="5703"/>
                </a:lnTo>
                <a:close/>
                <a:moveTo>
                  <a:pt x="11405" y="5703"/>
                </a:moveTo>
                <a:lnTo>
                  <a:pt x="11405" y="6680"/>
                </a:lnTo>
                <a:cubicBezTo>
                  <a:pt x="11405" y="9169"/>
                  <a:pt x="9484" y="11374"/>
                  <a:pt x="6648" y="11374"/>
                </a:cubicBezTo>
                <a:cubicBezTo>
                  <a:pt x="7436" y="10051"/>
                  <a:pt x="8192" y="9578"/>
                  <a:pt x="9137" y="8822"/>
                </a:cubicBezTo>
                <a:cubicBezTo>
                  <a:pt x="10145" y="8003"/>
                  <a:pt x="10901" y="6963"/>
                  <a:pt x="11405" y="5703"/>
                </a:cubicBezTo>
                <a:close/>
                <a:moveTo>
                  <a:pt x="6050" y="1"/>
                </a:moveTo>
                <a:cubicBezTo>
                  <a:pt x="5924" y="1"/>
                  <a:pt x="5829" y="64"/>
                  <a:pt x="5734" y="158"/>
                </a:cubicBezTo>
                <a:cubicBezTo>
                  <a:pt x="5734" y="190"/>
                  <a:pt x="5356" y="788"/>
                  <a:pt x="4978" y="1765"/>
                </a:cubicBezTo>
                <a:cubicBezTo>
                  <a:pt x="4758" y="2427"/>
                  <a:pt x="4474" y="3372"/>
                  <a:pt x="4317" y="4443"/>
                </a:cubicBezTo>
                <a:cubicBezTo>
                  <a:pt x="3939" y="3813"/>
                  <a:pt x="3529" y="3277"/>
                  <a:pt x="3057" y="2710"/>
                </a:cubicBezTo>
                <a:lnTo>
                  <a:pt x="2048" y="1482"/>
                </a:lnTo>
                <a:cubicBezTo>
                  <a:pt x="1966" y="1420"/>
                  <a:pt x="1871" y="1372"/>
                  <a:pt x="1771" y="1372"/>
                </a:cubicBezTo>
                <a:cubicBezTo>
                  <a:pt x="1717" y="1372"/>
                  <a:pt x="1662" y="1386"/>
                  <a:pt x="1607" y="1419"/>
                </a:cubicBezTo>
                <a:cubicBezTo>
                  <a:pt x="1450" y="1482"/>
                  <a:pt x="1355" y="1639"/>
                  <a:pt x="1450" y="1797"/>
                </a:cubicBezTo>
                <a:lnTo>
                  <a:pt x="2363" y="5010"/>
                </a:lnTo>
                <a:cubicBezTo>
                  <a:pt x="2584" y="5892"/>
                  <a:pt x="2773" y="6806"/>
                  <a:pt x="2836" y="7720"/>
                </a:cubicBezTo>
                <a:cubicBezTo>
                  <a:pt x="2206" y="7089"/>
                  <a:pt x="1733" y="6302"/>
                  <a:pt x="1355" y="5514"/>
                </a:cubicBezTo>
                <a:lnTo>
                  <a:pt x="662" y="3750"/>
                </a:lnTo>
                <a:cubicBezTo>
                  <a:pt x="568" y="3592"/>
                  <a:pt x="410" y="3498"/>
                  <a:pt x="253" y="3498"/>
                </a:cubicBezTo>
                <a:cubicBezTo>
                  <a:pt x="95" y="3529"/>
                  <a:pt x="1" y="3687"/>
                  <a:pt x="1" y="3844"/>
                </a:cubicBezTo>
                <a:lnTo>
                  <a:pt x="1" y="6680"/>
                </a:lnTo>
                <a:cubicBezTo>
                  <a:pt x="1" y="8098"/>
                  <a:pt x="536" y="9484"/>
                  <a:pt x="1576" y="10523"/>
                </a:cubicBezTo>
                <a:cubicBezTo>
                  <a:pt x="2584" y="11532"/>
                  <a:pt x="3939" y="12099"/>
                  <a:pt x="5356" y="12099"/>
                </a:cubicBezTo>
                <a:lnTo>
                  <a:pt x="6774" y="12099"/>
                </a:lnTo>
                <a:cubicBezTo>
                  <a:pt x="8192" y="12099"/>
                  <a:pt x="9547" y="11532"/>
                  <a:pt x="10555" y="10523"/>
                </a:cubicBezTo>
                <a:cubicBezTo>
                  <a:pt x="11563" y="9484"/>
                  <a:pt x="12130" y="8161"/>
                  <a:pt x="12130" y="6680"/>
                </a:cubicBezTo>
                <a:lnTo>
                  <a:pt x="12130" y="3844"/>
                </a:lnTo>
                <a:cubicBezTo>
                  <a:pt x="12130" y="3687"/>
                  <a:pt x="12004" y="3529"/>
                  <a:pt x="11846" y="3498"/>
                </a:cubicBezTo>
                <a:cubicBezTo>
                  <a:pt x="11821" y="3493"/>
                  <a:pt x="11794" y="3490"/>
                  <a:pt x="11768" y="3490"/>
                </a:cubicBezTo>
                <a:cubicBezTo>
                  <a:pt x="11631" y="3490"/>
                  <a:pt x="11490" y="3560"/>
                  <a:pt x="11437" y="3718"/>
                </a:cubicBezTo>
                <a:lnTo>
                  <a:pt x="10744" y="5514"/>
                </a:lnTo>
                <a:cubicBezTo>
                  <a:pt x="10429" y="6333"/>
                  <a:pt x="9925" y="7089"/>
                  <a:pt x="9295" y="7720"/>
                </a:cubicBezTo>
                <a:cubicBezTo>
                  <a:pt x="9358" y="6806"/>
                  <a:pt x="9515" y="5861"/>
                  <a:pt x="9767" y="4979"/>
                </a:cubicBezTo>
                <a:lnTo>
                  <a:pt x="10649" y="1797"/>
                </a:lnTo>
                <a:cubicBezTo>
                  <a:pt x="10712" y="1639"/>
                  <a:pt x="10618" y="1482"/>
                  <a:pt x="10492" y="1419"/>
                </a:cubicBezTo>
                <a:cubicBezTo>
                  <a:pt x="10454" y="1381"/>
                  <a:pt x="10398" y="1364"/>
                  <a:pt x="10337" y="1364"/>
                </a:cubicBezTo>
                <a:cubicBezTo>
                  <a:pt x="10243" y="1364"/>
                  <a:pt x="10139" y="1405"/>
                  <a:pt x="10082" y="1482"/>
                </a:cubicBezTo>
                <a:lnTo>
                  <a:pt x="9043" y="2710"/>
                </a:lnTo>
                <a:cubicBezTo>
                  <a:pt x="8570" y="3277"/>
                  <a:pt x="8129" y="3844"/>
                  <a:pt x="7782" y="4443"/>
                </a:cubicBezTo>
                <a:cubicBezTo>
                  <a:pt x="7656" y="3372"/>
                  <a:pt x="7404" y="2427"/>
                  <a:pt x="7121" y="1765"/>
                </a:cubicBezTo>
                <a:cubicBezTo>
                  <a:pt x="6774" y="788"/>
                  <a:pt x="6396" y="158"/>
                  <a:pt x="6365" y="158"/>
                </a:cubicBezTo>
                <a:cubicBezTo>
                  <a:pt x="6302" y="32"/>
                  <a:pt x="6176" y="1"/>
                  <a:pt x="6050" y="1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74" name="Google Shape;7874;p52"/>
          <p:cNvSpPr/>
          <p:nvPr/>
        </p:nvSpPr>
        <p:spPr>
          <a:xfrm>
            <a:off x="2703720" y="1689325"/>
            <a:ext cx="340955" cy="314376"/>
          </a:xfrm>
          <a:custGeom>
            <a:avLst/>
            <a:gdLst/>
            <a:ahLst/>
            <a:cxnLst/>
            <a:rect l="l" t="t" r="r" b="b"/>
            <a:pathLst>
              <a:path w="12225" h="11272" extrusionOk="0">
                <a:moveTo>
                  <a:pt x="2490" y="1190"/>
                </a:moveTo>
                <a:lnTo>
                  <a:pt x="4065" y="4372"/>
                </a:lnTo>
                <a:lnTo>
                  <a:pt x="4159" y="4624"/>
                </a:lnTo>
                <a:lnTo>
                  <a:pt x="3183" y="6577"/>
                </a:lnTo>
                <a:cubicBezTo>
                  <a:pt x="3151" y="6671"/>
                  <a:pt x="3120" y="6766"/>
                  <a:pt x="3057" y="6892"/>
                </a:cubicBezTo>
                <a:cubicBezTo>
                  <a:pt x="2868" y="6923"/>
                  <a:pt x="2679" y="6986"/>
                  <a:pt x="2490" y="6986"/>
                </a:cubicBezTo>
                <a:cubicBezTo>
                  <a:pt x="1482" y="6986"/>
                  <a:pt x="662" y="6199"/>
                  <a:pt x="662" y="5191"/>
                </a:cubicBezTo>
                <a:cubicBezTo>
                  <a:pt x="662" y="4939"/>
                  <a:pt x="757" y="4655"/>
                  <a:pt x="851" y="4372"/>
                </a:cubicBezTo>
                <a:cubicBezTo>
                  <a:pt x="851" y="4372"/>
                  <a:pt x="2269" y="1568"/>
                  <a:pt x="2490" y="1190"/>
                </a:cubicBezTo>
                <a:close/>
                <a:moveTo>
                  <a:pt x="9610" y="1190"/>
                </a:moveTo>
                <a:lnTo>
                  <a:pt x="11217" y="4372"/>
                </a:lnTo>
                <a:cubicBezTo>
                  <a:pt x="11343" y="4655"/>
                  <a:pt x="11406" y="4876"/>
                  <a:pt x="11406" y="5191"/>
                </a:cubicBezTo>
                <a:cubicBezTo>
                  <a:pt x="11406" y="6136"/>
                  <a:pt x="10618" y="6986"/>
                  <a:pt x="9610" y="6986"/>
                </a:cubicBezTo>
                <a:cubicBezTo>
                  <a:pt x="9421" y="6986"/>
                  <a:pt x="9200" y="6923"/>
                  <a:pt x="9011" y="6892"/>
                </a:cubicBezTo>
                <a:cubicBezTo>
                  <a:pt x="8980" y="6766"/>
                  <a:pt x="8948" y="6703"/>
                  <a:pt x="8885" y="6577"/>
                </a:cubicBezTo>
                <a:lnTo>
                  <a:pt x="7909" y="4624"/>
                </a:lnTo>
                <a:lnTo>
                  <a:pt x="8035" y="4372"/>
                </a:lnTo>
                <a:cubicBezTo>
                  <a:pt x="8035" y="4372"/>
                  <a:pt x="9452" y="1536"/>
                  <a:pt x="9610" y="1190"/>
                </a:cubicBezTo>
                <a:close/>
                <a:moveTo>
                  <a:pt x="6050" y="2387"/>
                </a:moveTo>
                <a:lnTo>
                  <a:pt x="8255" y="6892"/>
                </a:lnTo>
                <a:cubicBezTo>
                  <a:pt x="8476" y="7238"/>
                  <a:pt x="8539" y="7648"/>
                  <a:pt x="8539" y="8026"/>
                </a:cubicBezTo>
                <a:cubicBezTo>
                  <a:pt x="8539" y="9412"/>
                  <a:pt x="7436" y="10515"/>
                  <a:pt x="6050" y="10515"/>
                </a:cubicBezTo>
                <a:cubicBezTo>
                  <a:pt x="4695" y="10515"/>
                  <a:pt x="3592" y="9412"/>
                  <a:pt x="3592" y="8026"/>
                </a:cubicBezTo>
                <a:cubicBezTo>
                  <a:pt x="3592" y="7648"/>
                  <a:pt x="3655" y="7238"/>
                  <a:pt x="3844" y="6892"/>
                </a:cubicBezTo>
                <a:lnTo>
                  <a:pt x="6050" y="2387"/>
                </a:lnTo>
                <a:close/>
                <a:moveTo>
                  <a:pt x="2521" y="0"/>
                </a:moveTo>
                <a:cubicBezTo>
                  <a:pt x="2395" y="0"/>
                  <a:pt x="2269" y="71"/>
                  <a:pt x="2206" y="213"/>
                </a:cubicBezTo>
                <a:cubicBezTo>
                  <a:pt x="2112" y="307"/>
                  <a:pt x="284" y="4025"/>
                  <a:pt x="284" y="4025"/>
                </a:cubicBezTo>
                <a:cubicBezTo>
                  <a:pt x="64" y="4372"/>
                  <a:pt x="1" y="4781"/>
                  <a:pt x="1" y="5159"/>
                </a:cubicBezTo>
                <a:cubicBezTo>
                  <a:pt x="1" y="5821"/>
                  <a:pt x="284" y="6451"/>
                  <a:pt x="757" y="6923"/>
                </a:cubicBezTo>
                <a:cubicBezTo>
                  <a:pt x="1230" y="7396"/>
                  <a:pt x="1860" y="7680"/>
                  <a:pt x="2521" y="7680"/>
                </a:cubicBezTo>
                <a:cubicBezTo>
                  <a:pt x="2647" y="7680"/>
                  <a:pt x="2742" y="7680"/>
                  <a:pt x="2899" y="7648"/>
                </a:cubicBezTo>
                <a:lnTo>
                  <a:pt x="2899" y="7648"/>
                </a:lnTo>
                <a:cubicBezTo>
                  <a:pt x="2899" y="7774"/>
                  <a:pt x="2868" y="7932"/>
                  <a:pt x="2868" y="8026"/>
                </a:cubicBezTo>
                <a:cubicBezTo>
                  <a:pt x="2868" y="9822"/>
                  <a:pt x="4348" y="11271"/>
                  <a:pt x="6113" y="11271"/>
                </a:cubicBezTo>
                <a:cubicBezTo>
                  <a:pt x="7877" y="11271"/>
                  <a:pt x="9326" y="9822"/>
                  <a:pt x="9326" y="8026"/>
                </a:cubicBezTo>
                <a:cubicBezTo>
                  <a:pt x="9326" y="7932"/>
                  <a:pt x="9326" y="7774"/>
                  <a:pt x="9295" y="7648"/>
                </a:cubicBezTo>
                <a:cubicBezTo>
                  <a:pt x="9421" y="7648"/>
                  <a:pt x="9547" y="7680"/>
                  <a:pt x="9704" y="7680"/>
                </a:cubicBezTo>
                <a:cubicBezTo>
                  <a:pt x="11059" y="7680"/>
                  <a:pt x="12225" y="6577"/>
                  <a:pt x="12225" y="5191"/>
                </a:cubicBezTo>
                <a:cubicBezTo>
                  <a:pt x="12130" y="4750"/>
                  <a:pt x="12036" y="4372"/>
                  <a:pt x="11847" y="4025"/>
                </a:cubicBezTo>
                <a:lnTo>
                  <a:pt x="9925" y="213"/>
                </a:lnTo>
                <a:cubicBezTo>
                  <a:pt x="9862" y="71"/>
                  <a:pt x="9736" y="0"/>
                  <a:pt x="9610" y="0"/>
                </a:cubicBezTo>
                <a:cubicBezTo>
                  <a:pt x="9484" y="0"/>
                  <a:pt x="9358" y="71"/>
                  <a:pt x="9295" y="213"/>
                </a:cubicBezTo>
                <a:cubicBezTo>
                  <a:pt x="8948" y="906"/>
                  <a:pt x="7530" y="3773"/>
                  <a:pt x="7530" y="3773"/>
                </a:cubicBezTo>
                <a:lnTo>
                  <a:pt x="6365" y="1473"/>
                </a:lnTo>
                <a:cubicBezTo>
                  <a:pt x="6318" y="1331"/>
                  <a:pt x="6192" y="1260"/>
                  <a:pt x="6062" y="1260"/>
                </a:cubicBezTo>
                <a:cubicBezTo>
                  <a:pt x="5932" y="1260"/>
                  <a:pt x="5798" y="1331"/>
                  <a:pt x="5735" y="1473"/>
                </a:cubicBezTo>
                <a:lnTo>
                  <a:pt x="4601" y="3773"/>
                </a:lnTo>
                <a:lnTo>
                  <a:pt x="2836" y="213"/>
                </a:lnTo>
                <a:cubicBezTo>
                  <a:pt x="2773" y="71"/>
                  <a:pt x="2647" y="0"/>
                  <a:pt x="2521" y="0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875" name="Google Shape;7875;p52"/>
          <p:cNvGrpSpPr/>
          <p:nvPr/>
        </p:nvGrpSpPr>
        <p:grpSpPr>
          <a:xfrm>
            <a:off x="2702117" y="2098371"/>
            <a:ext cx="345362" cy="337218"/>
            <a:chOff x="-19802200" y="2416025"/>
            <a:chExt cx="309575" cy="302275"/>
          </a:xfrm>
          <a:solidFill>
            <a:srgbClr val="171536"/>
          </a:solidFill>
        </p:grpSpPr>
        <p:sp>
          <p:nvSpPr>
            <p:cNvPr id="7876" name="Google Shape;7876;p52"/>
            <p:cNvSpPr/>
            <p:nvPr/>
          </p:nvSpPr>
          <p:spPr>
            <a:xfrm>
              <a:off x="-19602925" y="257512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1" y="190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79"/>
                  </a:cubicBezTo>
                  <a:cubicBezTo>
                    <a:pt x="694" y="190"/>
                    <a:pt x="536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7" name="Google Shape;7877;p52"/>
            <p:cNvSpPr/>
            <p:nvPr/>
          </p:nvSpPr>
          <p:spPr>
            <a:xfrm>
              <a:off x="-19710825" y="2575925"/>
              <a:ext cx="18925" cy="17350"/>
            </a:xfrm>
            <a:custGeom>
              <a:avLst/>
              <a:gdLst/>
              <a:ahLst/>
              <a:cxnLst/>
              <a:rect l="l" t="t" r="r" b="b"/>
              <a:pathLst>
                <a:path w="757" h="694" extrusionOk="0">
                  <a:moveTo>
                    <a:pt x="378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78" y="693"/>
                  </a:cubicBezTo>
                  <a:cubicBezTo>
                    <a:pt x="567" y="693"/>
                    <a:pt x="725" y="536"/>
                    <a:pt x="725" y="347"/>
                  </a:cubicBezTo>
                  <a:cubicBezTo>
                    <a:pt x="756" y="158"/>
                    <a:pt x="567" y="0"/>
                    <a:pt x="37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8" name="Google Shape;7878;p52"/>
            <p:cNvSpPr/>
            <p:nvPr/>
          </p:nvSpPr>
          <p:spPr>
            <a:xfrm>
              <a:off x="-19602925" y="2611350"/>
              <a:ext cx="35475" cy="35475"/>
            </a:xfrm>
            <a:custGeom>
              <a:avLst/>
              <a:gdLst/>
              <a:ahLst/>
              <a:cxnLst/>
              <a:rect l="l" t="t" r="r" b="b"/>
              <a:pathLst>
                <a:path w="1419" h="1419" extrusionOk="0">
                  <a:moveTo>
                    <a:pt x="694" y="1"/>
                  </a:moveTo>
                  <a:cubicBezTo>
                    <a:pt x="316" y="1"/>
                    <a:pt x="1" y="316"/>
                    <a:pt x="1" y="694"/>
                  </a:cubicBezTo>
                  <a:cubicBezTo>
                    <a:pt x="1" y="1103"/>
                    <a:pt x="316" y="1418"/>
                    <a:pt x="694" y="1418"/>
                  </a:cubicBezTo>
                  <a:cubicBezTo>
                    <a:pt x="1103" y="1418"/>
                    <a:pt x="1418" y="1103"/>
                    <a:pt x="1418" y="694"/>
                  </a:cubicBezTo>
                  <a:cubicBezTo>
                    <a:pt x="1418" y="316"/>
                    <a:pt x="1103" y="1"/>
                    <a:pt x="69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9" name="Google Shape;7879;p52"/>
            <p:cNvSpPr/>
            <p:nvPr/>
          </p:nvSpPr>
          <p:spPr>
            <a:xfrm>
              <a:off x="-19728150" y="2611350"/>
              <a:ext cx="35450" cy="35475"/>
            </a:xfrm>
            <a:custGeom>
              <a:avLst/>
              <a:gdLst/>
              <a:ahLst/>
              <a:cxnLst/>
              <a:rect l="l" t="t" r="r" b="b"/>
              <a:pathLst>
                <a:path w="1418" h="1419" extrusionOk="0">
                  <a:moveTo>
                    <a:pt x="725" y="1"/>
                  </a:moveTo>
                  <a:cubicBezTo>
                    <a:pt x="315" y="1"/>
                    <a:pt x="0" y="316"/>
                    <a:pt x="0" y="694"/>
                  </a:cubicBezTo>
                  <a:cubicBezTo>
                    <a:pt x="0" y="1072"/>
                    <a:pt x="315" y="1418"/>
                    <a:pt x="725" y="1418"/>
                  </a:cubicBezTo>
                  <a:cubicBezTo>
                    <a:pt x="1103" y="1418"/>
                    <a:pt x="1418" y="1072"/>
                    <a:pt x="1418" y="694"/>
                  </a:cubicBezTo>
                  <a:cubicBezTo>
                    <a:pt x="1418" y="316"/>
                    <a:pt x="1103" y="1"/>
                    <a:pt x="7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0" name="Google Shape;7880;p52"/>
            <p:cNvSpPr/>
            <p:nvPr/>
          </p:nvSpPr>
          <p:spPr>
            <a:xfrm>
              <a:off x="-19802200" y="2416025"/>
              <a:ext cx="309575" cy="302275"/>
            </a:xfrm>
            <a:custGeom>
              <a:avLst/>
              <a:gdLst/>
              <a:ahLst/>
              <a:cxnLst/>
              <a:rect l="l" t="t" r="r" b="b"/>
              <a:pathLst>
                <a:path w="12383" h="12091" extrusionOk="0">
                  <a:moveTo>
                    <a:pt x="6176" y="2080"/>
                  </a:moveTo>
                  <a:cubicBezTo>
                    <a:pt x="6711" y="2080"/>
                    <a:pt x="7121" y="2458"/>
                    <a:pt x="7215" y="2931"/>
                  </a:cubicBezTo>
                  <a:cubicBezTo>
                    <a:pt x="6869" y="2836"/>
                    <a:pt x="6554" y="2804"/>
                    <a:pt x="6176" y="2804"/>
                  </a:cubicBezTo>
                  <a:cubicBezTo>
                    <a:pt x="5829" y="2804"/>
                    <a:pt x="5483" y="2836"/>
                    <a:pt x="5168" y="2931"/>
                  </a:cubicBezTo>
                  <a:cubicBezTo>
                    <a:pt x="5231" y="2458"/>
                    <a:pt x="5672" y="2080"/>
                    <a:pt x="6176" y="2080"/>
                  </a:cubicBezTo>
                  <a:close/>
                  <a:moveTo>
                    <a:pt x="6176" y="3561"/>
                  </a:moveTo>
                  <a:cubicBezTo>
                    <a:pt x="6900" y="3561"/>
                    <a:pt x="7562" y="3750"/>
                    <a:pt x="8129" y="4065"/>
                  </a:cubicBezTo>
                  <a:cubicBezTo>
                    <a:pt x="7656" y="4600"/>
                    <a:pt x="6932" y="4978"/>
                    <a:pt x="6176" y="4978"/>
                  </a:cubicBezTo>
                  <a:cubicBezTo>
                    <a:pt x="5451" y="4978"/>
                    <a:pt x="4727" y="4600"/>
                    <a:pt x="4254" y="4065"/>
                  </a:cubicBezTo>
                  <a:cubicBezTo>
                    <a:pt x="4853" y="3750"/>
                    <a:pt x="5483" y="3561"/>
                    <a:pt x="6176" y="3561"/>
                  </a:cubicBezTo>
                  <a:close/>
                  <a:moveTo>
                    <a:pt x="6176" y="6932"/>
                  </a:moveTo>
                  <a:lnTo>
                    <a:pt x="7026" y="10555"/>
                  </a:lnTo>
                  <a:cubicBezTo>
                    <a:pt x="6743" y="10649"/>
                    <a:pt x="6459" y="10681"/>
                    <a:pt x="6176" y="10681"/>
                  </a:cubicBezTo>
                  <a:cubicBezTo>
                    <a:pt x="5924" y="10681"/>
                    <a:pt x="5640" y="10649"/>
                    <a:pt x="5357" y="10555"/>
                  </a:cubicBezTo>
                  <a:lnTo>
                    <a:pt x="6176" y="6932"/>
                  </a:lnTo>
                  <a:close/>
                  <a:moveTo>
                    <a:pt x="3655" y="4443"/>
                  </a:moveTo>
                  <a:cubicBezTo>
                    <a:pt x="4191" y="5073"/>
                    <a:pt x="4884" y="5514"/>
                    <a:pt x="5766" y="5640"/>
                  </a:cubicBezTo>
                  <a:lnTo>
                    <a:pt x="4538" y="11027"/>
                  </a:lnTo>
                  <a:cubicBezTo>
                    <a:pt x="3151" y="10366"/>
                    <a:pt x="2238" y="8979"/>
                    <a:pt x="2238" y="7436"/>
                  </a:cubicBezTo>
                  <a:cubicBezTo>
                    <a:pt x="2238" y="6239"/>
                    <a:pt x="2805" y="5167"/>
                    <a:pt x="3655" y="4443"/>
                  </a:cubicBezTo>
                  <a:close/>
                  <a:moveTo>
                    <a:pt x="8696" y="4443"/>
                  </a:moveTo>
                  <a:cubicBezTo>
                    <a:pt x="9578" y="5167"/>
                    <a:pt x="10114" y="6270"/>
                    <a:pt x="10114" y="7436"/>
                  </a:cubicBezTo>
                  <a:cubicBezTo>
                    <a:pt x="10082" y="8979"/>
                    <a:pt x="9232" y="10366"/>
                    <a:pt x="7846" y="11027"/>
                  </a:cubicBezTo>
                  <a:lnTo>
                    <a:pt x="6617" y="5640"/>
                  </a:lnTo>
                  <a:cubicBezTo>
                    <a:pt x="7499" y="5514"/>
                    <a:pt x="8192" y="5073"/>
                    <a:pt x="8696" y="4443"/>
                  </a:cubicBezTo>
                  <a:close/>
                  <a:moveTo>
                    <a:pt x="4727" y="1"/>
                  </a:moveTo>
                  <a:cubicBezTo>
                    <a:pt x="4538" y="1"/>
                    <a:pt x="4380" y="158"/>
                    <a:pt x="4380" y="347"/>
                  </a:cubicBezTo>
                  <a:cubicBezTo>
                    <a:pt x="4380" y="946"/>
                    <a:pt x="4664" y="1513"/>
                    <a:pt x="5073" y="1828"/>
                  </a:cubicBezTo>
                  <a:cubicBezTo>
                    <a:pt x="4664" y="2143"/>
                    <a:pt x="4380" y="2678"/>
                    <a:pt x="4380" y="3246"/>
                  </a:cubicBezTo>
                  <a:cubicBezTo>
                    <a:pt x="3592" y="3561"/>
                    <a:pt x="2931" y="4096"/>
                    <a:pt x="2395" y="4758"/>
                  </a:cubicBezTo>
                  <a:lnTo>
                    <a:pt x="1387" y="4380"/>
                  </a:lnTo>
                  <a:lnTo>
                    <a:pt x="725" y="3088"/>
                  </a:lnTo>
                  <a:cubicBezTo>
                    <a:pt x="657" y="2974"/>
                    <a:pt x="522" y="2893"/>
                    <a:pt x="393" y="2893"/>
                  </a:cubicBezTo>
                  <a:cubicBezTo>
                    <a:pt x="344" y="2893"/>
                    <a:pt x="296" y="2904"/>
                    <a:pt x="253" y="2931"/>
                  </a:cubicBezTo>
                  <a:cubicBezTo>
                    <a:pt x="95" y="2994"/>
                    <a:pt x="1" y="3246"/>
                    <a:pt x="95" y="3403"/>
                  </a:cubicBezTo>
                  <a:lnTo>
                    <a:pt x="788" y="4789"/>
                  </a:lnTo>
                  <a:cubicBezTo>
                    <a:pt x="820" y="4884"/>
                    <a:pt x="914" y="4978"/>
                    <a:pt x="977" y="4978"/>
                  </a:cubicBezTo>
                  <a:lnTo>
                    <a:pt x="2017" y="5356"/>
                  </a:lnTo>
                  <a:cubicBezTo>
                    <a:pt x="1734" y="5923"/>
                    <a:pt x="1545" y="6491"/>
                    <a:pt x="1513" y="7121"/>
                  </a:cubicBezTo>
                  <a:lnTo>
                    <a:pt x="410" y="7121"/>
                  </a:lnTo>
                  <a:cubicBezTo>
                    <a:pt x="190" y="7121"/>
                    <a:pt x="32" y="7278"/>
                    <a:pt x="32" y="7499"/>
                  </a:cubicBezTo>
                  <a:cubicBezTo>
                    <a:pt x="32" y="7688"/>
                    <a:pt x="190" y="7845"/>
                    <a:pt x="410" y="7845"/>
                  </a:cubicBezTo>
                  <a:lnTo>
                    <a:pt x="1513" y="7845"/>
                  </a:lnTo>
                  <a:cubicBezTo>
                    <a:pt x="1545" y="8475"/>
                    <a:pt x="1734" y="9074"/>
                    <a:pt x="2017" y="9610"/>
                  </a:cubicBezTo>
                  <a:lnTo>
                    <a:pt x="977" y="10019"/>
                  </a:lnTo>
                  <a:cubicBezTo>
                    <a:pt x="914" y="10051"/>
                    <a:pt x="820" y="10082"/>
                    <a:pt x="788" y="10177"/>
                  </a:cubicBezTo>
                  <a:lnTo>
                    <a:pt x="95" y="11594"/>
                  </a:lnTo>
                  <a:cubicBezTo>
                    <a:pt x="1" y="11752"/>
                    <a:pt x="95" y="11972"/>
                    <a:pt x="253" y="12067"/>
                  </a:cubicBezTo>
                  <a:cubicBezTo>
                    <a:pt x="292" y="12083"/>
                    <a:pt x="336" y="12091"/>
                    <a:pt x="380" y="12091"/>
                  </a:cubicBezTo>
                  <a:cubicBezTo>
                    <a:pt x="513" y="12091"/>
                    <a:pt x="655" y="12020"/>
                    <a:pt x="725" y="11878"/>
                  </a:cubicBezTo>
                  <a:lnTo>
                    <a:pt x="1387" y="10586"/>
                  </a:lnTo>
                  <a:lnTo>
                    <a:pt x="2395" y="10208"/>
                  </a:lnTo>
                  <a:cubicBezTo>
                    <a:pt x="2962" y="10933"/>
                    <a:pt x="3718" y="11531"/>
                    <a:pt x="4664" y="11846"/>
                  </a:cubicBezTo>
                  <a:cubicBezTo>
                    <a:pt x="4706" y="11868"/>
                    <a:pt x="4750" y="11878"/>
                    <a:pt x="4794" y="11878"/>
                  </a:cubicBezTo>
                  <a:cubicBezTo>
                    <a:pt x="4944" y="11878"/>
                    <a:pt x="5087" y="11758"/>
                    <a:pt x="5136" y="11563"/>
                  </a:cubicBezTo>
                  <a:lnTo>
                    <a:pt x="5199" y="11248"/>
                  </a:lnTo>
                  <a:cubicBezTo>
                    <a:pt x="5514" y="11342"/>
                    <a:pt x="5829" y="11374"/>
                    <a:pt x="6176" y="11374"/>
                  </a:cubicBezTo>
                  <a:cubicBezTo>
                    <a:pt x="6491" y="11374"/>
                    <a:pt x="6869" y="11342"/>
                    <a:pt x="7184" y="11248"/>
                  </a:cubicBezTo>
                  <a:lnTo>
                    <a:pt x="7247" y="11563"/>
                  </a:lnTo>
                  <a:cubicBezTo>
                    <a:pt x="7275" y="11756"/>
                    <a:pt x="7471" y="11852"/>
                    <a:pt x="7646" y="11852"/>
                  </a:cubicBezTo>
                  <a:cubicBezTo>
                    <a:pt x="7671" y="11852"/>
                    <a:pt x="7696" y="11850"/>
                    <a:pt x="7720" y="11846"/>
                  </a:cubicBezTo>
                  <a:cubicBezTo>
                    <a:pt x="8633" y="11531"/>
                    <a:pt x="9421" y="10933"/>
                    <a:pt x="9956" y="10208"/>
                  </a:cubicBezTo>
                  <a:lnTo>
                    <a:pt x="10996" y="10586"/>
                  </a:lnTo>
                  <a:lnTo>
                    <a:pt x="11658" y="11878"/>
                  </a:lnTo>
                  <a:cubicBezTo>
                    <a:pt x="11729" y="12020"/>
                    <a:pt x="11870" y="12091"/>
                    <a:pt x="12003" y="12091"/>
                  </a:cubicBezTo>
                  <a:cubicBezTo>
                    <a:pt x="12048" y="12091"/>
                    <a:pt x="12091" y="12083"/>
                    <a:pt x="12130" y="12067"/>
                  </a:cubicBezTo>
                  <a:cubicBezTo>
                    <a:pt x="12288" y="11972"/>
                    <a:pt x="12382" y="11720"/>
                    <a:pt x="12288" y="11594"/>
                  </a:cubicBezTo>
                  <a:lnTo>
                    <a:pt x="11500" y="10177"/>
                  </a:lnTo>
                  <a:cubicBezTo>
                    <a:pt x="11469" y="10082"/>
                    <a:pt x="11374" y="10019"/>
                    <a:pt x="11311" y="10019"/>
                  </a:cubicBezTo>
                  <a:lnTo>
                    <a:pt x="10271" y="9610"/>
                  </a:lnTo>
                  <a:cubicBezTo>
                    <a:pt x="10555" y="9074"/>
                    <a:pt x="10712" y="8475"/>
                    <a:pt x="10807" y="7845"/>
                  </a:cubicBezTo>
                  <a:lnTo>
                    <a:pt x="11910" y="7845"/>
                  </a:lnTo>
                  <a:cubicBezTo>
                    <a:pt x="12099" y="7845"/>
                    <a:pt x="12256" y="7688"/>
                    <a:pt x="12256" y="7499"/>
                  </a:cubicBezTo>
                  <a:cubicBezTo>
                    <a:pt x="12256" y="7278"/>
                    <a:pt x="12099" y="7121"/>
                    <a:pt x="11910" y="7121"/>
                  </a:cubicBezTo>
                  <a:lnTo>
                    <a:pt x="10807" y="7121"/>
                  </a:lnTo>
                  <a:cubicBezTo>
                    <a:pt x="10775" y="6491"/>
                    <a:pt x="10555" y="5923"/>
                    <a:pt x="10271" y="5356"/>
                  </a:cubicBezTo>
                  <a:lnTo>
                    <a:pt x="11311" y="4978"/>
                  </a:lnTo>
                  <a:cubicBezTo>
                    <a:pt x="11374" y="4915"/>
                    <a:pt x="11469" y="4884"/>
                    <a:pt x="11500" y="4789"/>
                  </a:cubicBezTo>
                  <a:lnTo>
                    <a:pt x="12225" y="3403"/>
                  </a:lnTo>
                  <a:cubicBezTo>
                    <a:pt x="12288" y="3214"/>
                    <a:pt x="12225" y="2994"/>
                    <a:pt x="12067" y="2931"/>
                  </a:cubicBezTo>
                  <a:cubicBezTo>
                    <a:pt x="12024" y="2904"/>
                    <a:pt x="11973" y="2893"/>
                    <a:pt x="11922" y="2893"/>
                  </a:cubicBezTo>
                  <a:cubicBezTo>
                    <a:pt x="11785" y="2893"/>
                    <a:pt x="11640" y="2974"/>
                    <a:pt x="11595" y="3088"/>
                  </a:cubicBezTo>
                  <a:lnTo>
                    <a:pt x="10902" y="4380"/>
                  </a:lnTo>
                  <a:lnTo>
                    <a:pt x="9893" y="4758"/>
                  </a:lnTo>
                  <a:cubicBezTo>
                    <a:pt x="9389" y="4096"/>
                    <a:pt x="8696" y="3561"/>
                    <a:pt x="7909" y="3246"/>
                  </a:cubicBezTo>
                  <a:cubicBezTo>
                    <a:pt x="7909" y="2647"/>
                    <a:pt x="7656" y="2143"/>
                    <a:pt x="7215" y="1828"/>
                  </a:cubicBezTo>
                  <a:cubicBezTo>
                    <a:pt x="7656" y="1450"/>
                    <a:pt x="7909" y="946"/>
                    <a:pt x="7909" y="347"/>
                  </a:cubicBezTo>
                  <a:cubicBezTo>
                    <a:pt x="7909" y="158"/>
                    <a:pt x="7751" y="1"/>
                    <a:pt x="7562" y="1"/>
                  </a:cubicBezTo>
                  <a:cubicBezTo>
                    <a:pt x="7373" y="1"/>
                    <a:pt x="7215" y="158"/>
                    <a:pt x="7215" y="347"/>
                  </a:cubicBezTo>
                  <a:cubicBezTo>
                    <a:pt x="7215" y="946"/>
                    <a:pt x="6743" y="1450"/>
                    <a:pt x="6144" y="1450"/>
                  </a:cubicBezTo>
                  <a:cubicBezTo>
                    <a:pt x="5546" y="1450"/>
                    <a:pt x="5073" y="946"/>
                    <a:pt x="5073" y="347"/>
                  </a:cubicBezTo>
                  <a:cubicBezTo>
                    <a:pt x="5073" y="158"/>
                    <a:pt x="4916" y="1"/>
                    <a:pt x="47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81" name="Google Shape;7881;p52"/>
          <p:cNvGrpSpPr/>
          <p:nvPr/>
        </p:nvGrpSpPr>
        <p:grpSpPr>
          <a:xfrm>
            <a:off x="2704320" y="2511115"/>
            <a:ext cx="340955" cy="339198"/>
            <a:chOff x="-19801400" y="2788575"/>
            <a:chExt cx="305625" cy="304050"/>
          </a:xfrm>
          <a:solidFill>
            <a:srgbClr val="171536"/>
          </a:solidFill>
        </p:grpSpPr>
        <p:sp>
          <p:nvSpPr>
            <p:cNvPr id="7882" name="Google Shape;7882;p52"/>
            <p:cNvSpPr/>
            <p:nvPr/>
          </p:nvSpPr>
          <p:spPr>
            <a:xfrm>
              <a:off x="-19744700" y="2931925"/>
              <a:ext cx="52800" cy="18125"/>
            </a:xfrm>
            <a:custGeom>
              <a:avLst/>
              <a:gdLst/>
              <a:ahLst/>
              <a:cxnLst/>
              <a:rect l="l" t="t" r="r" b="b"/>
              <a:pathLst>
                <a:path w="2112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765" y="725"/>
                  </a:lnTo>
                  <a:cubicBezTo>
                    <a:pt x="1922" y="725"/>
                    <a:pt x="2111" y="567"/>
                    <a:pt x="2111" y="347"/>
                  </a:cubicBezTo>
                  <a:cubicBezTo>
                    <a:pt x="2111" y="158"/>
                    <a:pt x="1954" y="0"/>
                    <a:pt x="17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3" name="Google Shape;7883;p52"/>
            <p:cNvSpPr/>
            <p:nvPr/>
          </p:nvSpPr>
          <p:spPr>
            <a:xfrm>
              <a:off x="-19709250" y="2967350"/>
              <a:ext cx="52800" cy="18150"/>
            </a:xfrm>
            <a:custGeom>
              <a:avLst/>
              <a:gdLst/>
              <a:ahLst/>
              <a:cxnLst/>
              <a:rect l="l" t="t" r="r" b="b"/>
              <a:pathLst>
                <a:path w="2112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68"/>
                    <a:pt x="158" y="726"/>
                    <a:pt x="347" y="726"/>
                  </a:cubicBezTo>
                  <a:lnTo>
                    <a:pt x="1765" y="726"/>
                  </a:lnTo>
                  <a:cubicBezTo>
                    <a:pt x="1954" y="726"/>
                    <a:pt x="2111" y="568"/>
                    <a:pt x="2111" y="347"/>
                  </a:cubicBezTo>
                  <a:cubicBezTo>
                    <a:pt x="2111" y="190"/>
                    <a:pt x="1954" y="1"/>
                    <a:pt x="17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4" name="Google Shape;7884;p52"/>
            <p:cNvSpPr/>
            <p:nvPr/>
          </p:nvSpPr>
          <p:spPr>
            <a:xfrm>
              <a:off x="-19638375" y="2968150"/>
              <a:ext cx="52800" cy="18150"/>
            </a:xfrm>
            <a:custGeom>
              <a:avLst/>
              <a:gdLst/>
              <a:ahLst/>
              <a:cxnLst/>
              <a:rect l="l" t="t" r="r" b="b"/>
              <a:pathLst>
                <a:path w="2112" h="726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1765" y="725"/>
                  </a:lnTo>
                  <a:cubicBezTo>
                    <a:pt x="1954" y="725"/>
                    <a:pt x="2112" y="568"/>
                    <a:pt x="2112" y="378"/>
                  </a:cubicBezTo>
                  <a:cubicBezTo>
                    <a:pt x="2112" y="158"/>
                    <a:pt x="1954" y="0"/>
                    <a:pt x="17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5" name="Google Shape;7885;p52"/>
            <p:cNvSpPr/>
            <p:nvPr/>
          </p:nvSpPr>
          <p:spPr>
            <a:xfrm>
              <a:off x="-19673800" y="2931925"/>
              <a:ext cx="52775" cy="18125"/>
            </a:xfrm>
            <a:custGeom>
              <a:avLst/>
              <a:gdLst/>
              <a:ahLst/>
              <a:cxnLst/>
              <a:rect l="l" t="t" r="r" b="b"/>
              <a:pathLst>
                <a:path w="2111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764" y="725"/>
                  </a:lnTo>
                  <a:cubicBezTo>
                    <a:pt x="1953" y="725"/>
                    <a:pt x="2111" y="567"/>
                    <a:pt x="2111" y="347"/>
                  </a:cubicBezTo>
                  <a:cubicBezTo>
                    <a:pt x="2111" y="158"/>
                    <a:pt x="1953" y="0"/>
                    <a:pt x="176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6" name="Google Shape;7886;p52"/>
            <p:cNvSpPr/>
            <p:nvPr/>
          </p:nvSpPr>
          <p:spPr>
            <a:xfrm>
              <a:off x="-19602925" y="2931925"/>
              <a:ext cx="52800" cy="18125"/>
            </a:xfrm>
            <a:custGeom>
              <a:avLst/>
              <a:gdLst/>
              <a:ahLst/>
              <a:cxnLst/>
              <a:rect l="l" t="t" r="r" b="b"/>
              <a:pathLst>
                <a:path w="2112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765" y="725"/>
                  </a:lnTo>
                  <a:cubicBezTo>
                    <a:pt x="1954" y="725"/>
                    <a:pt x="2111" y="567"/>
                    <a:pt x="2111" y="347"/>
                  </a:cubicBezTo>
                  <a:cubicBezTo>
                    <a:pt x="2111" y="158"/>
                    <a:pt x="1954" y="0"/>
                    <a:pt x="17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7" name="Google Shape;7887;p52"/>
            <p:cNvSpPr/>
            <p:nvPr/>
          </p:nvSpPr>
          <p:spPr>
            <a:xfrm>
              <a:off x="-19801400" y="2788575"/>
              <a:ext cx="305625" cy="304050"/>
            </a:xfrm>
            <a:custGeom>
              <a:avLst/>
              <a:gdLst/>
              <a:ahLst/>
              <a:cxnLst/>
              <a:rect l="l" t="t" r="r" b="b"/>
              <a:pathLst>
                <a:path w="12225" h="12162" extrusionOk="0">
                  <a:moveTo>
                    <a:pt x="6144" y="693"/>
                  </a:moveTo>
                  <a:cubicBezTo>
                    <a:pt x="7026" y="693"/>
                    <a:pt x="7940" y="2584"/>
                    <a:pt x="7940" y="4316"/>
                  </a:cubicBezTo>
                  <a:lnTo>
                    <a:pt x="4348" y="4316"/>
                  </a:lnTo>
                  <a:cubicBezTo>
                    <a:pt x="4348" y="2584"/>
                    <a:pt x="5293" y="693"/>
                    <a:pt x="6144" y="693"/>
                  </a:cubicBezTo>
                  <a:close/>
                  <a:moveTo>
                    <a:pt x="9677" y="1496"/>
                  </a:moveTo>
                  <a:cubicBezTo>
                    <a:pt x="9731" y="1496"/>
                    <a:pt x="9781" y="1501"/>
                    <a:pt x="9830" y="1513"/>
                  </a:cubicBezTo>
                  <a:cubicBezTo>
                    <a:pt x="10145" y="1607"/>
                    <a:pt x="10397" y="1985"/>
                    <a:pt x="10617" y="2552"/>
                  </a:cubicBezTo>
                  <a:cubicBezTo>
                    <a:pt x="10775" y="3056"/>
                    <a:pt x="10838" y="3686"/>
                    <a:pt x="10806" y="4316"/>
                  </a:cubicBezTo>
                  <a:lnTo>
                    <a:pt x="8633" y="4316"/>
                  </a:lnTo>
                  <a:cubicBezTo>
                    <a:pt x="8633" y="3686"/>
                    <a:pt x="8507" y="2993"/>
                    <a:pt x="8318" y="2300"/>
                  </a:cubicBezTo>
                  <a:cubicBezTo>
                    <a:pt x="8762" y="1800"/>
                    <a:pt x="9280" y="1496"/>
                    <a:pt x="9677" y="1496"/>
                  </a:cubicBezTo>
                  <a:close/>
                  <a:moveTo>
                    <a:pt x="2638" y="1496"/>
                  </a:moveTo>
                  <a:cubicBezTo>
                    <a:pt x="3024" y="1496"/>
                    <a:pt x="3501" y="1807"/>
                    <a:pt x="4001" y="2363"/>
                  </a:cubicBezTo>
                  <a:cubicBezTo>
                    <a:pt x="3781" y="2993"/>
                    <a:pt x="3686" y="3686"/>
                    <a:pt x="3686" y="4348"/>
                  </a:cubicBezTo>
                  <a:lnTo>
                    <a:pt x="1513" y="4348"/>
                  </a:lnTo>
                  <a:cubicBezTo>
                    <a:pt x="1481" y="3686"/>
                    <a:pt x="1544" y="3056"/>
                    <a:pt x="1702" y="2552"/>
                  </a:cubicBezTo>
                  <a:cubicBezTo>
                    <a:pt x="1891" y="1954"/>
                    <a:pt x="2174" y="1607"/>
                    <a:pt x="2489" y="1513"/>
                  </a:cubicBezTo>
                  <a:cubicBezTo>
                    <a:pt x="2537" y="1502"/>
                    <a:pt x="2587" y="1496"/>
                    <a:pt x="2638" y="1496"/>
                  </a:cubicBezTo>
                  <a:close/>
                  <a:moveTo>
                    <a:pt x="11153" y="5041"/>
                  </a:moveTo>
                  <a:cubicBezTo>
                    <a:pt x="11342" y="5041"/>
                    <a:pt x="11500" y="5199"/>
                    <a:pt x="11500" y="5388"/>
                  </a:cubicBezTo>
                  <a:cubicBezTo>
                    <a:pt x="11500" y="7152"/>
                    <a:pt x="10050" y="8601"/>
                    <a:pt x="8286" y="8601"/>
                  </a:cubicBezTo>
                  <a:lnTo>
                    <a:pt x="4001" y="8601"/>
                  </a:lnTo>
                  <a:cubicBezTo>
                    <a:pt x="2206" y="8601"/>
                    <a:pt x="756" y="7152"/>
                    <a:pt x="756" y="5388"/>
                  </a:cubicBezTo>
                  <a:cubicBezTo>
                    <a:pt x="756" y="5199"/>
                    <a:pt x="914" y="5041"/>
                    <a:pt x="1103" y="5041"/>
                  </a:cubicBezTo>
                  <a:close/>
                  <a:moveTo>
                    <a:pt x="9357" y="9326"/>
                  </a:moveTo>
                  <a:lnTo>
                    <a:pt x="9357" y="9672"/>
                  </a:lnTo>
                  <a:cubicBezTo>
                    <a:pt x="9357" y="10271"/>
                    <a:pt x="8885" y="10743"/>
                    <a:pt x="8286" y="10743"/>
                  </a:cubicBezTo>
                  <a:lnTo>
                    <a:pt x="7940" y="10743"/>
                  </a:lnTo>
                  <a:lnTo>
                    <a:pt x="7940" y="10397"/>
                  </a:lnTo>
                  <a:cubicBezTo>
                    <a:pt x="7940" y="9798"/>
                    <a:pt x="8412" y="9326"/>
                    <a:pt x="8979" y="9326"/>
                  </a:cubicBezTo>
                  <a:close/>
                  <a:moveTo>
                    <a:pt x="10050" y="9357"/>
                  </a:moveTo>
                  <a:cubicBezTo>
                    <a:pt x="10870" y="9515"/>
                    <a:pt x="11500" y="10208"/>
                    <a:pt x="11500" y="11090"/>
                  </a:cubicBezTo>
                  <a:lnTo>
                    <a:pt x="11500" y="11437"/>
                  </a:lnTo>
                  <a:lnTo>
                    <a:pt x="11153" y="11437"/>
                  </a:lnTo>
                  <a:cubicBezTo>
                    <a:pt x="10617" y="11437"/>
                    <a:pt x="10050" y="11185"/>
                    <a:pt x="9704" y="10743"/>
                  </a:cubicBezTo>
                  <a:cubicBezTo>
                    <a:pt x="9924" y="10428"/>
                    <a:pt x="10050" y="10082"/>
                    <a:pt x="10050" y="9672"/>
                  </a:cubicBezTo>
                  <a:lnTo>
                    <a:pt x="10050" y="9357"/>
                  </a:lnTo>
                  <a:close/>
                  <a:moveTo>
                    <a:pt x="6112" y="0"/>
                  </a:moveTo>
                  <a:cubicBezTo>
                    <a:pt x="5419" y="0"/>
                    <a:pt x="4789" y="536"/>
                    <a:pt x="4253" y="1513"/>
                  </a:cubicBezTo>
                  <a:cubicBezTo>
                    <a:pt x="4253" y="1576"/>
                    <a:pt x="4222" y="1576"/>
                    <a:pt x="4222" y="1607"/>
                  </a:cubicBezTo>
                  <a:cubicBezTo>
                    <a:pt x="3680" y="1065"/>
                    <a:pt x="3096" y="777"/>
                    <a:pt x="2591" y="777"/>
                  </a:cubicBezTo>
                  <a:cubicBezTo>
                    <a:pt x="2479" y="777"/>
                    <a:pt x="2371" y="791"/>
                    <a:pt x="2269" y="819"/>
                  </a:cubicBezTo>
                  <a:cubicBezTo>
                    <a:pt x="1166" y="1135"/>
                    <a:pt x="630" y="2836"/>
                    <a:pt x="725" y="4348"/>
                  </a:cubicBezTo>
                  <a:cubicBezTo>
                    <a:pt x="284" y="4506"/>
                    <a:pt x="0" y="4915"/>
                    <a:pt x="0" y="5388"/>
                  </a:cubicBezTo>
                  <a:cubicBezTo>
                    <a:pt x="0" y="7561"/>
                    <a:pt x="1796" y="9326"/>
                    <a:pt x="3938" y="9326"/>
                  </a:cubicBezTo>
                  <a:lnTo>
                    <a:pt x="7530" y="9326"/>
                  </a:lnTo>
                  <a:cubicBezTo>
                    <a:pt x="7309" y="9641"/>
                    <a:pt x="7183" y="9987"/>
                    <a:pt x="7183" y="10365"/>
                  </a:cubicBezTo>
                  <a:lnTo>
                    <a:pt x="7183" y="11090"/>
                  </a:lnTo>
                  <a:cubicBezTo>
                    <a:pt x="7183" y="11279"/>
                    <a:pt x="7341" y="11437"/>
                    <a:pt x="7530" y="11437"/>
                  </a:cubicBezTo>
                  <a:lnTo>
                    <a:pt x="8255" y="11437"/>
                  </a:lnTo>
                  <a:cubicBezTo>
                    <a:pt x="8570" y="11437"/>
                    <a:pt x="8885" y="11374"/>
                    <a:pt x="9137" y="11216"/>
                  </a:cubicBezTo>
                  <a:cubicBezTo>
                    <a:pt x="9609" y="11815"/>
                    <a:pt x="10365" y="12161"/>
                    <a:pt x="11122" y="12161"/>
                  </a:cubicBezTo>
                  <a:lnTo>
                    <a:pt x="11815" y="12161"/>
                  </a:lnTo>
                  <a:cubicBezTo>
                    <a:pt x="12035" y="12161"/>
                    <a:pt x="12193" y="12004"/>
                    <a:pt x="12193" y="11815"/>
                  </a:cubicBezTo>
                  <a:lnTo>
                    <a:pt x="12193" y="11090"/>
                  </a:lnTo>
                  <a:cubicBezTo>
                    <a:pt x="12224" y="9956"/>
                    <a:pt x="11468" y="9011"/>
                    <a:pt x="10397" y="8696"/>
                  </a:cubicBezTo>
                  <a:cubicBezTo>
                    <a:pt x="11500" y="7971"/>
                    <a:pt x="12224" y="6774"/>
                    <a:pt x="12224" y="5388"/>
                  </a:cubicBezTo>
                  <a:cubicBezTo>
                    <a:pt x="12224" y="4915"/>
                    <a:pt x="11909" y="4506"/>
                    <a:pt x="11500" y="4348"/>
                  </a:cubicBezTo>
                  <a:cubicBezTo>
                    <a:pt x="11594" y="2773"/>
                    <a:pt x="11122" y="1103"/>
                    <a:pt x="9987" y="819"/>
                  </a:cubicBezTo>
                  <a:cubicBezTo>
                    <a:pt x="9879" y="791"/>
                    <a:pt x="9767" y="777"/>
                    <a:pt x="9651" y="777"/>
                  </a:cubicBezTo>
                  <a:cubicBezTo>
                    <a:pt x="9129" y="777"/>
                    <a:pt x="8544" y="1065"/>
                    <a:pt x="8003" y="1607"/>
                  </a:cubicBezTo>
                  <a:cubicBezTo>
                    <a:pt x="8003" y="1576"/>
                    <a:pt x="7971" y="1576"/>
                    <a:pt x="7971" y="1513"/>
                  </a:cubicBezTo>
                  <a:cubicBezTo>
                    <a:pt x="7498" y="536"/>
                    <a:pt x="6837" y="0"/>
                    <a:pt x="611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88" name="Google Shape;7888;p52"/>
          <p:cNvGrpSpPr/>
          <p:nvPr/>
        </p:nvGrpSpPr>
        <p:grpSpPr>
          <a:xfrm>
            <a:off x="4824919" y="1676827"/>
            <a:ext cx="303164" cy="339198"/>
            <a:chOff x="-17903225" y="2060800"/>
            <a:chExt cx="271750" cy="304050"/>
          </a:xfrm>
          <a:solidFill>
            <a:srgbClr val="171536"/>
          </a:solidFill>
        </p:grpSpPr>
        <p:sp>
          <p:nvSpPr>
            <p:cNvPr id="7889" name="Google Shape;7889;p52"/>
            <p:cNvSpPr/>
            <p:nvPr/>
          </p:nvSpPr>
          <p:spPr>
            <a:xfrm>
              <a:off x="-17722875" y="2204150"/>
              <a:ext cx="18150" cy="18150"/>
            </a:xfrm>
            <a:custGeom>
              <a:avLst/>
              <a:gdLst/>
              <a:ahLst/>
              <a:cxnLst/>
              <a:rect l="l" t="t" r="r" b="b"/>
              <a:pathLst>
                <a:path w="726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68" y="725"/>
                    <a:pt x="726" y="568"/>
                    <a:pt x="726" y="379"/>
                  </a:cubicBezTo>
                  <a:cubicBezTo>
                    <a:pt x="726" y="158"/>
                    <a:pt x="568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0" name="Google Shape;7890;p52"/>
            <p:cNvSpPr/>
            <p:nvPr/>
          </p:nvSpPr>
          <p:spPr>
            <a:xfrm>
              <a:off x="-17829200" y="2204150"/>
              <a:ext cx="18150" cy="18150"/>
            </a:xfrm>
            <a:custGeom>
              <a:avLst/>
              <a:gdLst/>
              <a:ahLst/>
              <a:cxnLst/>
              <a:rect l="l" t="t" r="r" b="b"/>
              <a:pathLst>
                <a:path w="726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68" y="725"/>
                    <a:pt x="725" y="568"/>
                    <a:pt x="725" y="379"/>
                  </a:cubicBezTo>
                  <a:cubicBezTo>
                    <a:pt x="725" y="158"/>
                    <a:pt x="568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1" name="Google Shape;7891;p52"/>
            <p:cNvSpPr/>
            <p:nvPr/>
          </p:nvSpPr>
          <p:spPr>
            <a:xfrm>
              <a:off x="-17903225" y="2060800"/>
              <a:ext cx="271750" cy="304050"/>
            </a:xfrm>
            <a:custGeom>
              <a:avLst/>
              <a:gdLst/>
              <a:ahLst/>
              <a:cxnLst/>
              <a:rect l="l" t="t" r="r" b="b"/>
              <a:pathLst>
                <a:path w="10870" h="12162" extrusionOk="0">
                  <a:moveTo>
                    <a:pt x="1040" y="694"/>
                  </a:moveTo>
                  <a:cubicBezTo>
                    <a:pt x="1891" y="694"/>
                    <a:pt x="2615" y="1293"/>
                    <a:pt x="2773" y="2112"/>
                  </a:cubicBezTo>
                  <a:cubicBezTo>
                    <a:pt x="2552" y="2364"/>
                    <a:pt x="2332" y="2679"/>
                    <a:pt x="2143" y="2994"/>
                  </a:cubicBezTo>
                  <a:lnTo>
                    <a:pt x="1040" y="694"/>
                  </a:lnTo>
                  <a:close/>
                  <a:moveTo>
                    <a:pt x="9861" y="694"/>
                  </a:moveTo>
                  <a:lnTo>
                    <a:pt x="8727" y="2994"/>
                  </a:lnTo>
                  <a:cubicBezTo>
                    <a:pt x="8507" y="2679"/>
                    <a:pt x="8318" y="2395"/>
                    <a:pt x="8097" y="2112"/>
                  </a:cubicBezTo>
                  <a:cubicBezTo>
                    <a:pt x="8255" y="1293"/>
                    <a:pt x="8979" y="694"/>
                    <a:pt x="9830" y="694"/>
                  </a:cubicBezTo>
                  <a:close/>
                  <a:moveTo>
                    <a:pt x="5451" y="1419"/>
                  </a:moveTo>
                  <a:cubicBezTo>
                    <a:pt x="6144" y="1419"/>
                    <a:pt x="6900" y="1860"/>
                    <a:pt x="7561" y="2584"/>
                  </a:cubicBezTo>
                  <a:lnTo>
                    <a:pt x="6994" y="2994"/>
                  </a:lnTo>
                  <a:cubicBezTo>
                    <a:pt x="6270" y="3466"/>
                    <a:pt x="5829" y="4254"/>
                    <a:pt x="5829" y="5136"/>
                  </a:cubicBezTo>
                  <a:lnTo>
                    <a:pt x="5829" y="6522"/>
                  </a:lnTo>
                  <a:cubicBezTo>
                    <a:pt x="5734" y="6491"/>
                    <a:pt x="5608" y="6491"/>
                    <a:pt x="5482" y="6491"/>
                  </a:cubicBezTo>
                  <a:cubicBezTo>
                    <a:pt x="5356" y="6491"/>
                    <a:pt x="5199" y="6522"/>
                    <a:pt x="5104" y="6554"/>
                  </a:cubicBezTo>
                  <a:lnTo>
                    <a:pt x="5104" y="5199"/>
                  </a:lnTo>
                  <a:cubicBezTo>
                    <a:pt x="5104" y="4317"/>
                    <a:pt x="4663" y="3498"/>
                    <a:pt x="3938" y="3025"/>
                  </a:cubicBezTo>
                  <a:lnTo>
                    <a:pt x="3371" y="2616"/>
                  </a:lnTo>
                  <a:cubicBezTo>
                    <a:pt x="4001" y="1797"/>
                    <a:pt x="4726" y="1419"/>
                    <a:pt x="5451" y="1419"/>
                  </a:cubicBezTo>
                  <a:close/>
                  <a:moveTo>
                    <a:pt x="5451" y="7152"/>
                  </a:moveTo>
                  <a:cubicBezTo>
                    <a:pt x="5608" y="7152"/>
                    <a:pt x="5734" y="7279"/>
                    <a:pt x="5797" y="7405"/>
                  </a:cubicBezTo>
                  <a:lnTo>
                    <a:pt x="5797" y="7562"/>
                  </a:lnTo>
                  <a:cubicBezTo>
                    <a:pt x="5766" y="7625"/>
                    <a:pt x="5608" y="7751"/>
                    <a:pt x="5451" y="7846"/>
                  </a:cubicBezTo>
                  <a:cubicBezTo>
                    <a:pt x="5262" y="7720"/>
                    <a:pt x="5104" y="7594"/>
                    <a:pt x="5104" y="7499"/>
                  </a:cubicBezTo>
                  <a:cubicBezTo>
                    <a:pt x="5104" y="7310"/>
                    <a:pt x="5262" y="7152"/>
                    <a:pt x="5451" y="7152"/>
                  </a:cubicBezTo>
                  <a:close/>
                  <a:moveTo>
                    <a:pt x="2899" y="3151"/>
                  </a:moveTo>
                  <a:lnTo>
                    <a:pt x="3560" y="3561"/>
                  </a:lnTo>
                  <a:cubicBezTo>
                    <a:pt x="4064" y="3907"/>
                    <a:pt x="4379" y="4538"/>
                    <a:pt x="4379" y="5105"/>
                  </a:cubicBezTo>
                  <a:lnTo>
                    <a:pt x="4379" y="7499"/>
                  </a:lnTo>
                  <a:cubicBezTo>
                    <a:pt x="4379" y="7562"/>
                    <a:pt x="4379" y="7625"/>
                    <a:pt x="4411" y="7688"/>
                  </a:cubicBezTo>
                  <a:cubicBezTo>
                    <a:pt x="4505" y="8035"/>
                    <a:pt x="4852" y="8287"/>
                    <a:pt x="5104" y="8413"/>
                  </a:cubicBezTo>
                  <a:lnTo>
                    <a:pt x="5104" y="8948"/>
                  </a:lnTo>
                  <a:lnTo>
                    <a:pt x="5104" y="8980"/>
                  </a:lnTo>
                  <a:cubicBezTo>
                    <a:pt x="5059" y="9813"/>
                    <a:pt x="4353" y="10357"/>
                    <a:pt x="3575" y="10357"/>
                  </a:cubicBezTo>
                  <a:cubicBezTo>
                    <a:pt x="3264" y="10357"/>
                    <a:pt x="2943" y="10271"/>
                    <a:pt x="2647" y="10082"/>
                  </a:cubicBezTo>
                  <a:cubicBezTo>
                    <a:pt x="1859" y="9547"/>
                    <a:pt x="1512" y="8728"/>
                    <a:pt x="1512" y="7499"/>
                  </a:cubicBezTo>
                  <a:cubicBezTo>
                    <a:pt x="1512" y="6144"/>
                    <a:pt x="2017" y="4443"/>
                    <a:pt x="2899" y="3151"/>
                  </a:cubicBezTo>
                  <a:close/>
                  <a:moveTo>
                    <a:pt x="8066" y="3151"/>
                  </a:moveTo>
                  <a:cubicBezTo>
                    <a:pt x="8916" y="4412"/>
                    <a:pt x="9420" y="6144"/>
                    <a:pt x="9420" y="7499"/>
                  </a:cubicBezTo>
                  <a:cubicBezTo>
                    <a:pt x="9389" y="8696"/>
                    <a:pt x="8979" y="9578"/>
                    <a:pt x="8192" y="10082"/>
                  </a:cubicBezTo>
                  <a:cubicBezTo>
                    <a:pt x="7913" y="10271"/>
                    <a:pt x="7599" y="10357"/>
                    <a:pt x="7293" y="10357"/>
                  </a:cubicBezTo>
                  <a:cubicBezTo>
                    <a:pt x="6522" y="10357"/>
                    <a:pt x="5797" y="9813"/>
                    <a:pt x="5797" y="8980"/>
                  </a:cubicBezTo>
                  <a:lnTo>
                    <a:pt x="5797" y="8917"/>
                  </a:lnTo>
                  <a:lnTo>
                    <a:pt x="5797" y="8476"/>
                  </a:lnTo>
                  <a:cubicBezTo>
                    <a:pt x="6175" y="8255"/>
                    <a:pt x="6553" y="7940"/>
                    <a:pt x="6553" y="7499"/>
                  </a:cubicBezTo>
                  <a:lnTo>
                    <a:pt x="6553" y="7310"/>
                  </a:lnTo>
                  <a:lnTo>
                    <a:pt x="6553" y="5105"/>
                  </a:lnTo>
                  <a:cubicBezTo>
                    <a:pt x="6553" y="4475"/>
                    <a:pt x="6868" y="3907"/>
                    <a:pt x="7372" y="3561"/>
                  </a:cubicBezTo>
                  <a:lnTo>
                    <a:pt x="8066" y="3151"/>
                  </a:lnTo>
                  <a:close/>
                  <a:moveTo>
                    <a:pt x="5451" y="10145"/>
                  </a:moveTo>
                  <a:cubicBezTo>
                    <a:pt x="5577" y="10303"/>
                    <a:pt x="5671" y="10429"/>
                    <a:pt x="5797" y="10555"/>
                  </a:cubicBezTo>
                  <a:lnTo>
                    <a:pt x="5797" y="11437"/>
                  </a:lnTo>
                  <a:lnTo>
                    <a:pt x="5104" y="11437"/>
                  </a:lnTo>
                  <a:lnTo>
                    <a:pt x="5104" y="10555"/>
                  </a:lnTo>
                  <a:cubicBezTo>
                    <a:pt x="5199" y="10429"/>
                    <a:pt x="5356" y="10303"/>
                    <a:pt x="5451" y="10145"/>
                  </a:cubicBezTo>
                  <a:close/>
                  <a:moveTo>
                    <a:pt x="441" y="1"/>
                  </a:moveTo>
                  <a:cubicBezTo>
                    <a:pt x="158" y="1"/>
                    <a:pt x="0" y="284"/>
                    <a:pt x="126" y="505"/>
                  </a:cubicBezTo>
                  <a:lnTo>
                    <a:pt x="1733" y="3750"/>
                  </a:lnTo>
                  <a:cubicBezTo>
                    <a:pt x="1166" y="4947"/>
                    <a:pt x="788" y="6302"/>
                    <a:pt x="788" y="7499"/>
                  </a:cubicBezTo>
                  <a:cubicBezTo>
                    <a:pt x="788" y="8917"/>
                    <a:pt x="1260" y="9988"/>
                    <a:pt x="2269" y="10650"/>
                  </a:cubicBezTo>
                  <a:cubicBezTo>
                    <a:pt x="2670" y="10930"/>
                    <a:pt x="3134" y="11071"/>
                    <a:pt x="3598" y="11071"/>
                  </a:cubicBezTo>
                  <a:cubicBezTo>
                    <a:pt x="3863" y="11071"/>
                    <a:pt x="4127" y="11025"/>
                    <a:pt x="4379" y="10933"/>
                  </a:cubicBezTo>
                  <a:lnTo>
                    <a:pt x="4379" y="11815"/>
                  </a:lnTo>
                  <a:cubicBezTo>
                    <a:pt x="4379" y="12004"/>
                    <a:pt x="4537" y="12162"/>
                    <a:pt x="4726" y="12162"/>
                  </a:cubicBezTo>
                  <a:lnTo>
                    <a:pt x="6144" y="12162"/>
                  </a:lnTo>
                  <a:cubicBezTo>
                    <a:pt x="6364" y="12162"/>
                    <a:pt x="6522" y="12004"/>
                    <a:pt x="6522" y="11815"/>
                  </a:cubicBezTo>
                  <a:lnTo>
                    <a:pt x="6522" y="10933"/>
                  </a:lnTo>
                  <a:cubicBezTo>
                    <a:pt x="6774" y="11025"/>
                    <a:pt x="7038" y="11071"/>
                    <a:pt x="7303" y="11071"/>
                  </a:cubicBezTo>
                  <a:cubicBezTo>
                    <a:pt x="7767" y="11071"/>
                    <a:pt x="8232" y="10930"/>
                    <a:pt x="8633" y="10650"/>
                  </a:cubicBezTo>
                  <a:cubicBezTo>
                    <a:pt x="9641" y="9988"/>
                    <a:pt x="10113" y="8917"/>
                    <a:pt x="10113" y="7499"/>
                  </a:cubicBezTo>
                  <a:cubicBezTo>
                    <a:pt x="10113" y="6302"/>
                    <a:pt x="9735" y="4916"/>
                    <a:pt x="9137" y="3750"/>
                  </a:cubicBezTo>
                  <a:lnTo>
                    <a:pt x="10775" y="505"/>
                  </a:lnTo>
                  <a:cubicBezTo>
                    <a:pt x="10869" y="284"/>
                    <a:pt x="10680" y="1"/>
                    <a:pt x="10460" y="1"/>
                  </a:cubicBezTo>
                  <a:lnTo>
                    <a:pt x="9861" y="1"/>
                  </a:lnTo>
                  <a:cubicBezTo>
                    <a:pt x="8853" y="1"/>
                    <a:pt x="7940" y="631"/>
                    <a:pt x="7530" y="1576"/>
                  </a:cubicBezTo>
                  <a:cubicBezTo>
                    <a:pt x="7467" y="1545"/>
                    <a:pt x="7404" y="1450"/>
                    <a:pt x="7341" y="1419"/>
                  </a:cubicBezTo>
                  <a:cubicBezTo>
                    <a:pt x="6742" y="946"/>
                    <a:pt x="6112" y="694"/>
                    <a:pt x="5451" y="694"/>
                  </a:cubicBezTo>
                  <a:cubicBezTo>
                    <a:pt x="4663" y="694"/>
                    <a:pt x="3938" y="1072"/>
                    <a:pt x="3371" y="1576"/>
                  </a:cubicBezTo>
                  <a:cubicBezTo>
                    <a:pt x="2993" y="631"/>
                    <a:pt x="2111" y="1"/>
                    <a:pt x="104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92" name="Google Shape;7892;p52"/>
          <p:cNvGrpSpPr/>
          <p:nvPr/>
        </p:nvGrpSpPr>
        <p:grpSpPr>
          <a:xfrm>
            <a:off x="4806470" y="2097380"/>
            <a:ext cx="340063" cy="339198"/>
            <a:chOff x="-17918975" y="2435725"/>
            <a:chExt cx="304825" cy="304050"/>
          </a:xfrm>
          <a:solidFill>
            <a:srgbClr val="171536"/>
          </a:solidFill>
        </p:grpSpPr>
        <p:sp>
          <p:nvSpPr>
            <p:cNvPr id="7893" name="Google Shape;7893;p52"/>
            <p:cNvSpPr/>
            <p:nvPr/>
          </p:nvSpPr>
          <p:spPr>
            <a:xfrm>
              <a:off x="-17918975" y="2435725"/>
              <a:ext cx="304825" cy="304050"/>
            </a:xfrm>
            <a:custGeom>
              <a:avLst/>
              <a:gdLst/>
              <a:ahLst/>
              <a:cxnLst/>
              <a:rect l="l" t="t" r="r" b="b"/>
              <a:pathLst>
                <a:path w="12193" h="12162" extrusionOk="0">
                  <a:moveTo>
                    <a:pt x="1040" y="662"/>
                  </a:moveTo>
                  <a:cubicBezTo>
                    <a:pt x="1229" y="662"/>
                    <a:pt x="1386" y="819"/>
                    <a:pt x="1386" y="1040"/>
                  </a:cubicBezTo>
                  <a:cubicBezTo>
                    <a:pt x="1386" y="1229"/>
                    <a:pt x="1229" y="1386"/>
                    <a:pt x="1040" y="1386"/>
                  </a:cubicBezTo>
                  <a:cubicBezTo>
                    <a:pt x="851" y="1386"/>
                    <a:pt x="693" y="1229"/>
                    <a:pt x="693" y="1040"/>
                  </a:cubicBezTo>
                  <a:cubicBezTo>
                    <a:pt x="693" y="819"/>
                    <a:pt x="851" y="662"/>
                    <a:pt x="1040" y="662"/>
                  </a:cubicBezTo>
                  <a:close/>
                  <a:moveTo>
                    <a:pt x="3907" y="662"/>
                  </a:moveTo>
                  <a:cubicBezTo>
                    <a:pt x="4096" y="662"/>
                    <a:pt x="4253" y="819"/>
                    <a:pt x="4253" y="1040"/>
                  </a:cubicBezTo>
                  <a:cubicBezTo>
                    <a:pt x="4253" y="1229"/>
                    <a:pt x="4096" y="1386"/>
                    <a:pt x="3907" y="1386"/>
                  </a:cubicBezTo>
                  <a:cubicBezTo>
                    <a:pt x="3718" y="1386"/>
                    <a:pt x="3560" y="1229"/>
                    <a:pt x="3560" y="1040"/>
                  </a:cubicBezTo>
                  <a:cubicBezTo>
                    <a:pt x="3560" y="819"/>
                    <a:pt x="3718" y="662"/>
                    <a:pt x="3907" y="662"/>
                  </a:cubicBezTo>
                  <a:close/>
                  <a:moveTo>
                    <a:pt x="7828" y="2853"/>
                  </a:moveTo>
                  <a:cubicBezTo>
                    <a:pt x="9848" y="2853"/>
                    <a:pt x="11436" y="4484"/>
                    <a:pt x="11436" y="6427"/>
                  </a:cubicBezTo>
                  <a:lnTo>
                    <a:pt x="11436" y="6774"/>
                  </a:lnTo>
                  <a:cubicBezTo>
                    <a:pt x="11436" y="8538"/>
                    <a:pt x="9987" y="10019"/>
                    <a:pt x="8191" y="10019"/>
                  </a:cubicBezTo>
                  <a:cubicBezTo>
                    <a:pt x="6837" y="10019"/>
                    <a:pt x="5671" y="8916"/>
                    <a:pt x="5671" y="7530"/>
                  </a:cubicBezTo>
                  <a:lnTo>
                    <a:pt x="5671" y="6931"/>
                  </a:lnTo>
                  <a:cubicBezTo>
                    <a:pt x="5671" y="5955"/>
                    <a:pt x="6427" y="5072"/>
                    <a:pt x="7372" y="5041"/>
                  </a:cubicBezTo>
                  <a:cubicBezTo>
                    <a:pt x="7392" y="5040"/>
                    <a:pt x="7413" y="5040"/>
                    <a:pt x="7433" y="5040"/>
                  </a:cubicBezTo>
                  <a:cubicBezTo>
                    <a:pt x="8445" y="5040"/>
                    <a:pt x="9263" y="5817"/>
                    <a:pt x="9263" y="6805"/>
                  </a:cubicBezTo>
                  <a:lnTo>
                    <a:pt x="9263" y="7152"/>
                  </a:lnTo>
                  <a:cubicBezTo>
                    <a:pt x="9263" y="7561"/>
                    <a:pt x="8948" y="7876"/>
                    <a:pt x="8570" y="7876"/>
                  </a:cubicBezTo>
                  <a:cubicBezTo>
                    <a:pt x="8160" y="7876"/>
                    <a:pt x="7845" y="7561"/>
                    <a:pt x="7845" y="7152"/>
                  </a:cubicBezTo>
                  <a:lnTo>
                    <a:pt x="7845" y="6805"/>
                  </a:lnTo>
                  <a:cubicBezTo>
                    <a:pt x="7845" y="6616"/>
                    <a:pt x="7687" y="6459"/>
                    <a:pt x="7498" y="6459"/>
                  </a:cubicBezTo>
                  <a:cubicBezTo>
                    <a:pt x="7309" y="6459"/>
                    <a:pt x="7152" y="6616"/>
                    <a:pt x="7152" y="6805"/>
                  </a:cubicBezTo>
                  <a:lnTo>
                    <a:pt x="7152" y="7152"/>
                  </a:lnTo>
                  <a:cubicBezTo>
                    <a:pt x="7152" y="7939"/>
                    <a:pt x="7782" y="8569"/>
                    <a:pt x="8570" y="8569"/>
                  </a:cubicBezTo>
                  <a:cubicBezTo>
                    <a:pt x="9357" y="8569"/>
                    <a:pt x="9987" y="7939"/>
                    <a:pt x="9987" y="7152"/>
                  </a:cubicBezTo>
                  <a:lnTo>
                    <a:pt x="9987" y="6805"/>
                  </a:lnTo>
                  <a:cubicBezTo>
                    <a:pt x="9987" y="5425"/>
                    <a:pt x="8853" y="4314"/>
                    <a:pt x="7456" y="4314"/>
                  </a:cubicBezTo>
                  <a:cubicBezTo>
                    <a:pt x="7418" y="4314"/>
                    <a:pt x="7379" y="4315"/>
                    <a:pt x="7341" y="4316"/>
                  </a:cubicBezTo>
                  <a:cubicBezTo>
                    <a:pt x="5986" y="4411"/>
                    <a:pt x="4946" y="5577"/>
                    <a:pt x="4946" y="6931"/>
                  </a:cubicBezTo>
                  <a:lnTo>
                    <a:pt x="4946" y="7530"/>
                  </a:lnTo>
                  <a:cubicBezTo>
                    <a:pt x="4946" y="8191"/>
                    <a:pt x="5135" y="8790"/>
                    <a:pt x="5482" y="9294"/>
                  </a:cubicBezTo>
                  <a:lnTo>
                    <a:pt x="5293" y="9294"/>
                  </a:lnTo>
                  <a:cubicBezTo>
                    <a:pt x="4694" y="9294"/>
                    <a:pt x="4222" y="8822"/>
                    <a:pt x="4222" y="8223"/>
                  </a:cubicBezTo>
                  <a:lnTo>
                    <a:pt x="4222" y="6616"/>
                  </a:lnTo>
                  <a:cubicBezTo>
                    <a:pt x="4253" y="4663"/>
                    <a:pt x="5671" y="3025"/>
                    <a:pt x="7498" y="2867"/>
                  </a:cubicBezTo>
                  <a:cubicBezTo>
                    <a:pt x="7609" y="2857"/>
                    <a:pt x="7719" y="2853"/>
                    <a:pt x="7828" y="2853"/>
                  </a:cubicBezTo>
                  <a:close/>
                  <a:moveTo>
                    <a:pt x="2518" y="4236"/>
                  </a:moveTo>
                  <a:cubicBezTo>
                    <a:pt x="3101" y="4236"/>
                    <a:pt x="3592" y="4754"/>
                    <a:pt x="3592" y="5324"/>
                  </a:cubicBezTo>
                  <a:lnTo>
                    <a:pt x="3592" y="8160"/>
                  </a:lnTo>
                  <a:cubicBezTo>
                    <a:pt x="3592" y="9137"/>
                    <a:pt x="4379" y="9924"/>
                    <a:pt x="5356" y="9924"/>
                  </a:cubicBezTo>
                  <a:lnTo>
                    <a:pt x="6207" y="9924"/>
                  </a:lnTo>
                  <a:cubicBezTo>
                    <a:pt x="6742" y="10365"/>
                    <a:pt x="7467" y="10617"/>
                    <a:pt x="8254" y="10617"/>
                  </a:cubicBezTo>
                  <a:cubicBezTo>
                    <a:pt x="9011" y="10617"/>
                    <a:pt x="9704" y="10428"/>
                    <a:pt x="10334" y="10050"/>
                  </a:cubicBezTo>
                  <a:cubicBezTo>
                    <a:pt x="10838" y="10334"/>
                    <a:pt x="11279" y="10838"/>
                    <a:pt x="11405" y="11436"/>
                  </a:cubicBezTo>
                  <a:lnTo>
                    <a:pt x="3907" y="11436"/>
                  </a:lnTo>
                  <a:cubicBezTo>
                    <a:pt x="2521" y="11436"/>
                    <a:pt x="1418" y="10271"/>
                    <a:pt x="1418" y="8916"/>
                  </a:cubicBezTo>
                  <a:lnTo>
                    <a:pt x="1418" y="5388"/>
                  </a:lnTo>
                  <a:cubicBezTo>
                    <a:pt x="1418" y="4852"/>
                    <a:pt x="1827" y="4348"/>
                    <a:pt x="2332" y="4253"/>
                  </a:cubicBezTo>
                  <a:cubicBezTo>
                    <a:pt x="2394" y="4241"/>
                    <a:pt x="2457" y="4236"/>
                    <a:pt x="2518" y="4236"/>
                  </a:cubicBezTo>
                  <a:close/>
                  <a:moveTo>
                    <a:pt x="1071" y="0"/>
                  </a:moveTo>
                  <a:cubicBezTo>
                    <a:pt x="473" y="0"/>
                    <a:pt x="0" y="473"/>
                    <a:pt x="0" y="1071"/>
                  </a:cubicBezTo>
                  <a:cubicBezTo>
                    <a:pt x="0" y="1652"/>
                    <a:pt x="504" y="2144"/>
                    <a:pt x="1052" y="2144"/>
                  </a:cubicBezTo>
                  <a:cubicBezTo>
                    <a:pt x="1069" y="2144"/>
                    <a:pt x="1086" y="2143"/>
                    <a:pt x="1103" y="2143"/>
                  </a:cubicBezTo>
                  <a:lnTo>
                    <a:pt x="1733" y="3749"/>
                  </a:lnTo>
                  <a:cubicBezTo>
                    <a:pt x="1103" y="4001"/>
                    <a:pt x="725" y="4694"/>
                    <a:pt x="725" y="5451"/>
                  </a:cubicBezTo>
                  <a:lnTo>
                    <a:pt x="725" y="8948"/>
                  </a:lnTo>
                  <a:cubicBezTo>
                    <a:pt x="725" y="10712"/>
                    <a:pt x="2174" y="12161"/>
                    <a:pt x="3938" y="12161"/>
                  </a:cubicBezTo>
                  <a:lnTo>
                    <a:pt x="11815" y="12161"/>
                  </a:lnTo>
                  <a:cubicBezTo>
                    <a:pt x="12035" y="12161"/>
                    <a:pt x="12193" y="12004"/>
                    <a:pt x="12193" y="11814"/>
                  </a:cubicBezTo>
                  <a:cubicBezTo>
                    <a:pt x="12193" y="11279"/>
                    <a:pt x="11972" y="10712"/>
                    <a:pt x="11657" y="10271"/>
                  </a:cubicBezTo>
                  <a:cubicBezTo>
                    <a:pt x="11468" y="10019"/>
                    <a:pt x="11247" y="9798"/>
                    <a:pt x="10964" y="9641"/>
                  </a:cubicBezTo>
                  <a:cubicBezTo>
                    <a:pt x="11657" y="8916"/>
                    <a:pt x="12193" y="7876"/>
                    <a:pt x="12193" y="6774"/>
                  </a:cubicBezTo>
                  <a:lnTo>
                    <a:pt x="12193" y="6427"/>
                  </a:lnTo>
                  <a:cubicBezTo>
                    <a:pt x="12193" y="4080"/>
                    <a:pt x="10259" y="2153"/>
                    <a:pt x="7898" y="2153"/>
                  </a:cubicBezTo>
                  <a:cubicBezTo>
                    <a:pt x="7756" y="2153"/>
                    <a:pt x="7612" y="2160"/>
                    <a:pt x="7467" y="2174"/>
                  </a:cubicBezTo>
                  <a:cubicBezTo>
                    <a:pt x="5986" y="2332"/>
                    <a:pt x="4726" y="3214"/>
                    <a:pt x="4064" y="4537"/>
                  </a:cubicBezTo>
                  <a:cubicBezTo>
                    <a:pt x="3875" y="4190"/>
                    <a:pt x="3592" y="3907"/>
                    <a:pt x="3245" y="3749"/>
                  </a:cubicBezTo>
                  <a:lnTo>
                    <a:pt x="3875" y="2143"/>
                  </a:lnTo>
                  <a:lnTo>
                    <a:pt x="3907" y="2143"/>
                  </a:lnTo>
                  <a:cubicBezTo>
                    <a:pt x="4505" y="2143"/>
                    <a:pt x="4978" y="1670"/>
                    <a:pt x="4978" y="1071"/>
                  </a:cubicBezTo>
                  <a:cubicBezTo>
                    <a:pt x="4978" y="473"/>
                    <a:pt x="4505" y="0"/>
                    <a:pt x="3907" y="0"/>
                  </a:cubicBezTo>
                  <a:cubicBezTo>
                    <a:pt x="3308" y="0"/>
                    <a:pt x="2836" y="473"/>
                    <a:pt x="2836" y="1071"/>
                  </a:cubicBezTo>
                  <a:cubicBezTo>
                    <a:pt x="2836" y="1386"/>
                    <a:pt x="2993" y="1670"/>
                    <a:pt x="3214" y="1859"/>
                  </a:cubicBezTo>
                  <a:lnTo>
                    <a:pt x="2521" y="3592"/>
                  </a:lnTo>
                  <a:lnTo>
                    <a:pt x="2458" y="3592"/>
                  </a:lnTo>
                  <a:lnTo>
                    <a:pt x="1796" y="1859"/>
                  </a:lnTo>
                  <a:cubicBezTo>
                    <a:pt x="2016" y="1670"/>
                    <a:pt x="2142" y="1386"/>
                    <a:pt x="2142" y="1071"/>
                  </a:cubicBezTo>
                  <a:cubicBezTo>
                    <a:pt x="2142" y="473"/>
                    <a:pt x="1670" y="0"/>
                    <a:pt x="107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4" name="Google Shape;7894;p52"/>
            <p:cNvSpPr/>
            <p:nvPr/>
          </p:nvSpPr>
          <p:spPr>
            <a:xfrm>
              <a:off x="-17865425" y="2560150"/>
              <a:ext cx="17350" cy="17375"/>
            </a:xfrm>
            <a:custGeom>
              <a:avLst/>
              <a:gdLst/>
              <a:ahLst/>
              <a:cxnLst/>
              <a:rect l="l" t="t" r="r" b="b"/>
              <a:pathLst>
                <a:path w="694" h="695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7"/>
                    <a:pt x="158" y="694"/>
                    <a:pt x="347" y="694"/>
                  </a:cubicBezTo>
                  <a:cubicBezTo>
                    <a:pt x="536" y="694"/>
                    <a:pt x="694" y="537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95" name="Google Shape;7895;p52"/>
          <p:cNvGrpSpPr/>
          <p:nvPr/>
        </p:nvGrpSpPr>
        <p:grpSpPr>
          <a:xfrm>
            <a:off x="4827109" y="2511993"/>
            <a:ext cx="298786" cy="337441"/>
            <a:chOff x="-17899300" y="2810625"/>
            <a:chExt cx="267825" cy="302475"/>
          </a:xfrm>
          <a:solidFill>
            <a:srgbClr val="171536"/>
          </a:solidFill>
        </p:grpSpPr>
        <p:sp>
          <p:nvSpPr>
            <p:cNvPr id="7896" name="Google Shape;7896;p52"/>
            <p:cNvSpPr/>
            <p:nvPr/>
          </p:nvSpPr>
          <p:spPr>
            <a:xfrm>
              <a:off x="-17899300" y="2810625"/>
              <a:ext cx="267825" cy="302475"/>
            </a:xfrm>
            <a:custGeom>
              <a:avLst/>
              <a:gdLst/>
              <a:ahLst/>
              <a:cxnLst/>
              <a:rect l="l" t="t" r="r" b="b"/>
              <a:pathLst>
                <a:path w="10713" h="12099" extrusionOk="0">
                  <a:moveTo>
                    <a:pt x="1009" y="4978"/>
                  </a:moveTo>
                  <a:cubicBezTo>
                    <a:pt x="1482" y="4978"/>
                    <a:pt x="1860" y="5293"/>
                    <a:pt x="2017" y="5671"/>
                  </a:cubicBezTo>
                  <a:lnTo>
                    <a:pt x="1702" y="5671"/>
                  </a:lnTo>
                  <a:cubicBezTo>
                    <a:pt x="1229" y="5671"/>
                    <a:pt x="851" y="5356"/>
                    <a:pt x="694" y="4978"/>
                  </a:cubicBezTo>
                  <a:close/>
                  <a:moveTo>
                    <a:pt x="9862" y="4978"/>
                  </a:moveTo>
                  <a:cubicBezTo>
                    <a:pt x="9704" y="5356"/>
                    <a:pt x="9295" y="5671"/>
                    <a:pt x="8822" y="5671"/>
                  </a:cubicBezTo>
                  <a:lnTo>
                    <a:pt x="8507" y="5671"/>
                  </a:lnTo>
                  <a:cubicBezTo>
                    <a:pt x="8696" y="5262"/>
                    <a:pt x="9074" y="4978"/>
                    <a:pt x="9547" y="4978"/>
                  </a:cubicBezTo>
                  <a:close/>
                  <a:moveTo>
                    <a:pt x="5294" y="7845"/>
                  </a:moveTo>
                  <a:cubicBezTo>
                    <a:pt x="5451" y="7845"/>
                    <a:pt x="5609" y="7971"/>
                    <a:pt x="5640" y="8097"/>
                  </a:cubicBezTo>
                  <a:lnTo>
                    <a:pt x="5294" y="8507"/>
                  </a:lnTo>
                  <a:lnTo>
                    <a:pt x="4947" y="8097"/>
                  </a:lnTo>
                  <a:cubicBezTo>
                    <a:pt x="4979" y="7971"/>
                    <a:pt x="5136" y="7845"/>
                    <a:pt x="5294" y="7845"/>
                  </a:cubicBezTo>
                  <a:close/>
                  <a:moveTo>
                    <a:pt x="5294" y="4254"/>
                  </a:moveTo>
                  <a:cubicBezTo>
                    <a:pt x="6774" y="4254"/>
                    <a:pt x="7783" y="5104"/>
                    <a:pt x="7783" y="6742"/>
                  </a:cubicBezTo>
                  <a:cubicBezTo>
                    <a:pt x="7783" y="7467"/>
                    <a:pt x="7625" y="8192"/>
                    <a:pt x="7310" y="8885"/>
                  </a:cubicBezTo>
                  <a:lnTo>
                    <a:pt x="7310" y="8822"/>
                  </a:lnTo>
                  <a:cubicBezTo>
                    <a:pt x="7152" y="7845"/>
                    <a:pt x="6270" y="7152"/>
                    <a:pt x="5294" y="7152"/>
                  </a:cubicBezTo>
                  <a:cubicBezTo>
                    <a:pt x="4317" y="7152"/>
                    <a:pt x="3435" y="7845"/>
                    <a:pt x="3277" y="8822"/>
                  </a:cubicBezTo>
                  <a:lnTo>
                    <a:pt x="3277" y="8885"/>
                  </a:lnTo>
                  <a:cubicBezTo>
                    <a:pt x="2962" y="8192"/>
                    <a:pt x="2805" y="7467"/>
                    <a:pt x="2805" y="6742"/>
                  </a:cubicBezTo>
                  <a:cubicBezTo>
                    <a:pt x="2805" y="5104"/>
                    <a:pt x="3844" y="4254"/>
                    <a:pt x="5294" y="4254"/>
                  </a:cubicBezTo>
                  <a:close/>
                  <a:moveTo>
                    <a:pt x="4254" y="8412"/>
                  </a:moveTo>
                  <a:cubicBezTo>
                    <a:pt x="4317" y="8444"/>
                    <a:pt x="4254" y="8412"/>
                    <a:pt x="4947" y="9263"/>
                  </a:cubicBezTo>
                  <a:lnTo>
                    <a:pt x="4947" y="9546"/>
                  </a:lnTo>
                  <a:lnTo>
                    <a:pt x="4348" y="10114"/>
                  </a:lnTo>
                  <a:cubicBezTo>
                    <a:pt x="4191" y="10271"/>
                    <a:pt x="4191" y="10492"/>
                    <a:pt x="4348" y="10649"/>
                  </a:cubicBezTo>
                  <a:cubicBezTo>
                    <a:pt x="4427" y="10728"/>
                    <a:pt x="4514" y="10767"/>
                    <a:pt x="4601" y="10767"/>
                  </a:cubicBezTo>
                  <a:cubicBezTo>
                    <a:pt x="4687" y="10767"/>
                    <a:pt x="4774" y="10728"/>
                    <a:pt x="4853" y="10649"/>
                  </a:cubicBezTo>
                  <a:lnTo>
                    <a:pt x="5325" y="10177"/>
                  </a:lnTo>
                  <a:lnTo>
                    <a:pt x="5798" y="10649"/>
                  </a:lnTo>
                  <a:cubicBezTo>
                    <a:pt x="5876" y="10728"/>
                    <a:pt x="5971" y="10767"/>
                    <a:pt x="6065" y="10767"/>
                  </a:cubicBezTo>
                  <a:cubicBezTo>
                    <a:pt x="6160" y="10767"/>
                    <a:pt x="6255" y="10728"/>
                    <a:pt x="6333" y="10649"/>
                  </a:cubicBezTo>
                  <a:cubicBezTo>
                    <a:pt x="6491" y="10492"/>
                    <a:pt x="6491" y="10271"/>
                    <a:pt x="6333" y="10114"/>
                  </a:cubicBezTo>
                  <a:lnTo>
                    <a:pt x="5735" y="9546"/>
                  </a:lnTo>
                  <a:lnTo>
                    <a:pt x="5735" y="9263"/>
                  </a:lnTo>
                  <a:cubicBezTo>
                    <a:pt x="6428" y="8412"/>
                    <a:pt x="6396" y="8444"/>
                    <a:pt x="6396" y="8412"/>
                  </a:cubicBezTo>
                  <a:lnTo>
                    <a:pt x="6396" y="8412"/>
                  </a:lnTo>
                  <a:cubicBezTo>
                    <a:pt x="6522" y="8570"/>
                    <a:pt x="6617" y="8790"/>
                    <a:pt x="6680" y="8979"/>
                  </a:cubicBezTo>
                  <a:lnTo>
                    <a:pt x="6837" y="9893"/>
                  </a:lnTo>
                  <a:cubicBezTo>
                    <a:pt x="6869" y="10681"/>
                    <a:pt x="6270" y="11437"/>
                    <a:pt x="5451" y="11437"/>
                  </a:cubicBezTo>
                  <a:lnTo>
                    <a:pt x="5136" y="11437"/>
                  </a:lnTo>
                  <a:cubicBezTo>
                    <a:pt x="4317" y="11437"/>
                    <a:pt x="3687" y="10681"/>
                    <a:pt x="3844" y="9893"/>
                  </a:cubicBezTo>
                  <a:lnTo>
                    <a:pt x="4002" y="8979"/>
                  </a:lnTo>
                  <a:cubicBezTo>
                    <a:pt x="4033" y="8759"/>
                    <a:pt x="4096" y="8570"/>
                    <a:pt x="4254" y="8412"/>
                  </a:cubicBezTo>
                  <a:close/>
                  <a:moveTo>
                    <a:pt x="1040" y="0"/>
                  </a:moveTo>
                  <a:cubicBezTo>
                    <a:pt x="851" y="0"/>
                    <a:pt x="694" y="158"/>
                    <a:pt x="694" y="379"/>
                  </a:cubicBezTo>
                  <a:lnTo>
                    <a:pt x="694" y="1072"/>
                  </a:lnTo>
                  <a:cubicBezTo>
                    <a:pt x="694" y="1670"/>
                    <a:pt x="1166" y="2143"/>
                    <a:pt x="1734" y="2143"/>
                  </a:cubicBezTo>
                  <a:lnTo>
                    <a:pt x="2112" y="2143"/>
                  </a:lnTo>
                  <a:lnTo>
                    <a:pt x="2112" y="3529"/>
                  </a:lnTo>
                  <a:cubicBezTo>
                    <a:pt x="2112" y="3907"/>
                    <a:pt x="2332" y="4317"/>
                    <a:pt x="2679" y="4474"/>
                  </a:cubicBezTo>
                  <a:lnTo>
                    <a:pt x="2899" y="4537"/>
                  </a:lnTo>
                  <a:cubicBezTo>
                    <a:pt x="2742" y="4695"/>
                    <a:pt x="2616" y="4852"/>
                    <a:pt x="2521" y="5041"/>
                  </a:cubicBezTo>
                  <a:cubicBezTo>
                    <a:pt x="2206" y="4569"/>
                    <a:pt x="1671" y="4254"/>
                    <a:pt x="1072" y="4254"/>
                  </a:cubicBezTo>
                  <a:lnTo>
                    <a:pt x="379" y="4254"/>
                  </a:lnTo>
                  <a:cubicBezTo>
                    <a:pt x="158" y="4254"/>
                    <a:pt x="1" y="4411"/>
                    <a:pt x="1" y="4632"/>
                  </a:cubicBezTo>
                  <a:cubicBezTo>
                    <a:pt x="1" y="5608"/>
                    <a:pt x="788" y="6396"/>
                    <a:pt x="1797" y="6396"/>
                  </a:cubicBezTo>
                  <a:lnTo>
                    <a:pt x="2143" y="6396"/>
                  </a:lnTo>
                  <a:lnTo>
                    <a:pt x="2143" y="6742"/>
                  </a:lnTo>
                  <a:cubicBezTo>
                    <a:pt x="2143" y="7877"/>
                    <a:pt x="2521" y="9105"/>
                    <a:pt x="3151" y="10019"/>
                  </a:cubicBezTo>
                  <a:cubicBezTo>
                    <a:pt x="3120" y="11153"/>
                    <a:pt x="4065" y="12098"/>
                    <a:pt x="5199" y="12098"/>
                  </a:cubicBezTo>
                  <a:lnTo>
                    <a:pt x="5514" y="12098"/>
                  </a:lnTo>
                  <a:cubicBezTo>
                    <a:pt x="6680" y="12098"/>
                    <a:pt x="7625" y="11153"/>
                    <a:pt x="7562" y="10019"/>
                  </a:cubicBezTo>
                  <a:cubicBezTo>
                    <a:pt x="8192" y="9105"/>
                    <a:pt x="8602" y="7845"/>
                    <a:pt x="8602" y="6742"/>
                  </a:cubicBezTo>
                  <a:lnTo>
                    <a:pt x="8602" y="6396"/>
                  </a:lnTo>
                  <a:lnTo>
                    <a:pt x="8948" y="6396"/>
                  </a:lnTo>
                  <a:cubicBezTo>
                    <a:pt x="9925" y="6396"/>
                    <a:pt x="10712" y="5608"/>
                    <a:pt x="10712" y="4632"/>
                  </a:cubicBezTo>
                  <a:cubicBezTo>
                    <a:pt x="10649" y="4411"/>
                    <a:pt x="10492" y="4254"/>
                    <a:pt x="10303" y="4254"/>
                  </a:cubicBezTo>
                  <a:lnTo>
                    <a:pt x="9578" y="4254"/>
                  </a:lnTo>
                  <a:cubicBezTo>
                    <a:pt x="8980" y="4254"/>
                    <a:pt x="8444" y="4569"/>
                    <a:pt x="8129" y="5041"/>
                  </a:cubicBezTo>
                  <a:cubicBezTo>
                    <a:pt x="8003" y="4852"/>
                    <a:pt x="7909" y="4695"/>
                    <a:pt x="7783" y="4537"/>
                  </a:cubicBezTo>
                  <a:lnTo>
                    <a:pt x="7972" y="4474"/>
                  </a:lnTo>
                  <a:cubicBezTo>
                    <a:pt x="8318" y="4254"/>
                    <a:pt x="8570" y="3907"/>
                    <a:pt x="8570" y="3529"/>
                  </a:cubicBezTo>
                  <a:lnTo>
                    <a:pt x="8570" y="2143"/>
                  </a:lnTo>
                  <a:lnTo>
                    <a:pt x="8917" y="2143"/>
                  </a:lnTo>
                  <a:cubicBezTo>
                    <a:pt x="9515" y="2143"/>
                    <a:pt x="9988" y="1670"/>
                    <a:pt x="9988" y="1072"/>
                  </a:cubicBezTo>
                  <a:lnTo>
                    <a:pt x="9988" y="379"/>
                  </a:lnTo>
                  <a:cubicBezTo>
                    <a:pt x="9988" y="158"/>
                    <a:pt x="9830" y="0"/>
                    <a:pt x="9610" y="0"/>
                  </a:cubicBezTo>
                  <a:cubicBezTo>
                    <a:pt x="9421" y="0"/>
                    <a:pt x="9263" y="158"/>
                    <a:pt x="9263" y="379"/>
                  </a:cubicBezTo>
                  <a:lnTo>
                    <a:pt x="9263" y="1072"/>
                  </a:lnTo>
                  <a:cubicBezTo>
                    <a:pt x="9263" y="1261"/>
                    <a:pt x="9106" y="1418"/>
                    <a:pt x="8917" y="1418"/>
                  </a:cubicBezTo>
                  <a:lnTo>
                    <a:pt x="8570" y="1418"/>
                  </a:lnTo>
                  <a:lnTo>
                    <a:pt x="8570" y="1072"/>
                  </a:lnTo>
                  <a:cubicBezTo>
                    <a:pt x="8570" y="883"/>
                    <a:pt x="8413" y="725"/>
                    <a:pt x="8192" y="725"/>
                  </a:cubicBezTo>
                  <a:cubicBezTo>
                    <a:pt x="8003" y="725"/>
                    <a:pt x="7846" y="883"/>
                    <a:pt x="7846" y="1072"/>
                  </a:cubicBezTo>
                  <a:lnTo>
                    <a:pt x="7846" y="2143"/>
                  </a:lnTo>
                  <a:lnTo>
                    <a:pt x="7499" y="2143"/>
                  </a:lnTo>
                  <a:cubicBezTo>
                    <a:pt x="7310" y="2143"/>
                    <a:pt x="7152" y="1985"/>
                    <a:pt x="7152" y="1796"/>
                  </a:cubicBezTo>
                  <a:lnTo>
                    <a:pt x="7152" y="1072"/>
                  </a:lnTo>
                  <a:cubicBezTo>
                    <a:pt x="7152" y="883"/>
                    <a:pt x="6995" y="725"/>
                    <a:pt x="6774" y="725"/>
                  </a:cubicBezTo>
                  <a:cubicBezTo>
                    <a:pt x="6585" y="725"/>
                    <a:pt x="6428" y="883"/>
                    <a:pt x="6428" y="1072"/>
                  </a:cubicBezTo>
                  <a:lnTo>
                    <a:pt x="6428" y="1796"/>
                  </a:lnTo>
                  <a:cubicBezTo>
                    <a:pt x="6428" y="2363"/>
                    <a:pt x="6900" y="2836"/>
                    <a:pt x="7499" y="2836"/>
                  </a:cubicBezTo>
                  <a:lnTo>
                    <a:pt x="7846" y="2836"/>
                  </a:lnTo>
                  <a:lnTo>
                    <a:pt x="7846" y="3498"/>
                  </a:lnTo>
                  <a:cubicBezTo>
                    <a:pt x="7846" y="3624"/>
                    <a:pt x="7783" y="3781"/>
                    <a:pt x="7656" y="3813"/>
                  </a:cubicBezTo>
                  <a:lnTo>
                    <a:pt x="7184" y="4065"/>
                  </a:lnTo>
                  <a:cubicBezTo>
                    <a:pt x="6680" y="3750"/>
                    <a:pt x="6050" y="3592"/>
                    <a:pt x="5325" y="3592"/>
                  </a:cubicBezTo>
                  <a:cubicBezTo>
                    <a:pt x="4632" y="3592"/>
                    <a:pt x="4002" y="3750"/>
                    <a:pt x="3466" y="4065"/>
                  </a:cubicBezTo>
                  <a:lnTo>
                    <a:pt x="2994" y="3813"/>
                  </a:lnTo>
                  <a:cubicBezTo>
                    <a:pt x="2899" y="3750"/>
                    <a:pt x="2805" y="3624"/>
                    <a:pt x="2805" y="3498"/>
                  </a:cubicBezTo>
                  <a:lnTo>
                    <a:pt x="2805" y="2836"/>
                  </a:lnTo>
                  <a:lnTo>
                    <a:pt x="3151" y="2836"/>
                  </a:lnTo>
                  <a:cubicBezTo>
                    <a:pt x="3750" y="2836"/>
                    <a:pt x="4222" y="2363"/>
                    <a:pt x="4222" y="1796"/>
                  </a:cubicBezTo>
                  <a:lnTo>
                    <a:pt x="4222" y="1072"/>
                  </a:lnTo>
                  <a:cubicBezTo>
                    <a:pt x="4222" y="883"/>
                    <a:pt x="4065" y="725"/>
                    <a:pt x="3876" y="725"/>
                  </a:cubicBezTo>
                  <a:cubicBezTo>
                    <a:pt x="3687" y="725"/>
                    <a:pt x="3529" y="883"/>
                    <a:pt x="3529" y="1072"/>
                  </a:cubicBezTo>
                  <a:lnTo>
                    <a:pt x="3529" y="1796"/>
                  </a:lnTo>
                  <a:cubicBezTo>
                    <a:pt x="3529" y="1985"/>
                    <a:pt x="3372" y="2143"/>
                    <a:pt x="3151" y="2143"/>
                  </a:cubicBezTo>
                  <a:lnTo>
                    <a:pt x="2805" y="2143"/>
                  </a:lnTo>
                  <a:lnTo>
                    <a:pt x="2805" y="1072"/>
                  </a:lnTo>
                  <a:cubicBezTo>
                    <a:pt x="2805" y="883"/>
                    <a:pt x="2647" y="725"/>
                    <a:pt x="2458" y="725"/>
                  </a:cubicBezTo>
                  <a:cubicBezTo>
                    <a:pt x="2269" y="725"/>
                    <a:pt x="2112" y="883"/>
                    <a:pt x="2112" y="1072"/>
                  </a:cubicBezTo>
                  <a:lnTo>
                    <a:pt x="2112" y="1418"/>
                  </a:lnTo>
                  <a:lnTo>
                    <a:pt x="1734" y="1418"/>
                  </a:lnTo>
                  <a:cubicBezTo>
                    <a:pt x="1545" y="1418"/>
                    <a:pt x="1387" y="1261"/>
                    <a:pt x="1387" y="1072"/>
                  </a:cubicBezTo>
                  <a:lnTo>
                    <a:pt x="1387" y="379"/>
                  </a:lnTo>
                  <a:cubicBezTo>
                    <a:pt x="1387" y="158"/>
                    <a:pt x="1229" y="0"/>
                    <a:pt x="104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7" name="Google Shape;7897;p52"/>
            <p:cNvSpPr/>
            <p:nvPr/>
          </p:nvSpPr>
          <p:spPr>
            <a:xfrm>
              <a:off x="-17740200" y="2952400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cubicBezTo>
                    <a:pt x="536" y="725"/>
                    <a:pt x="694" y="567"/>
                    <a:pt x="694" y="378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8" name="Google Shape;7898;p52"/>
            <p:cNvSpPr/>
            <p:nvPr/>
          </p:nvSpPr>
          <p:spPr>
            <a:xfrm>
              <a:off x="-17811075" y="2952400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cubicBezTo>
                    <a:pt x="536" y="725"/>
                    <a:pt x="693" y="567"/>
                    <a:pt x="693" y="378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899" name="Google Shape;7899;p52"/>
          <p:cNvGrpSpPr/>
          <p:nvPr/>
        </p:nvGrpSpPr>
        <p:grpSpPr>
          <a:xfrm>
            <a:off x="6899981" y="1687802"/>
            <a:ext cx="339198" cy="317249"/>
            <a:chOff x="-16066500" y="2060800"/>
            <a:chExt cx="304050" cy="284375"/>
          </a:xfrm>
          <a:solidFill>
            <a:srgbClr val="171536"/>
          </a:solidFill>
        </p:grpSpPr>
        <p:sp>
          <p:nvSpPr>
            <p:cNvPr id="7900" name="Google Shape;7900;p52"/>
            <p:cNvSpPr/>
            <p:nvPr/>
          </p:nvSpPr>
          <p:spPr>
            <a:xfrm>
              <a:off x="-15978275" y="2203375"/>
              <a:ext cx="18125" cy="18125"/>
            </a:xfrm>
            <a:custGeom>
              <a:avLst/>
              <a:gdLst/>
              <a:ahLst/>
              <a:cxnLst/>
              <a:rect l="l" t="t" r="r" b="b"/>
              <a:pathLst>
                <a:path w="725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cubicBezTo>
                    <a:pt x="567" y="725"/>
                    <a:pt x="725" y="567"/>
                    <a:pt x="725" y="347"/>
                  </a:cubicBezTo>
                  <a:cubicBezTo>
                    <a:pt x="725" y="158"/>
                    <a:pt x="567" y="0"/>
                    <a:pt x="3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1" name="Google Shape;7901;p52"/>
            <p:cNvSpPr/>
            <p:nvPr/>
          </p:nvSpPr>
          <p:spPr>
            <a:xfrm>
              <a:off x="-15869575" y="2203375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cubicBezTo>
                    <a:pt x="536" y="725"/>
                    <a:pt x="693" y="567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2" name="Google Shape;7902;p52"/>
            <p:cNvSpPr/>
            <p:nvPr/>
          </p:nvSpPr>
          <p:spPr>
            <a:xfrm>
              <a:off x="-15954650" y="2186825"/>
              <a:ext cx="78775" cy="88250"/>
            </a:xfrm>
            <a:custGeom>
              <a:avLst/>
              <a:gdLst/>
              <a:ahLst/>
              <a:cxnLst/>
              <a:rect l="l" t="t" r="r" b="b"/>
              <a:pathLst>
                <a:path w="3151" h="3530" extrusionOk="0">
                  <a:moveTo>
                    <a:pt x="1607" y="662"/>
                  </a:moveTo>
                  <a:cubicBezTo>
                    <a:pt x="1891" y="662"/>
                    <a:pt x="2080" y="820"/>
                    <a:pt x="2174" y="1103"/>
                  </a:cubicBezTo>
                  <a:lnTo>
                    <a:pt x="2458" y="2111"/>
                  </a:lnTo>
                  <a:cubicBezTo>
                    <a:pt x="2489" y="2269"/>
                    <a:pt x="2458" y="2490"/>
                    <a:pt x="2332" y="2584"/>
                  </a:cubicBezTo>
                  <a:cubicBezTo>
                    <a:pt x="2206" y="2710"/>
                    <a:pt x="2048" y="2805"/>
                    <a:pt x="1891" y="2805"/>
                  </a:cubicBezTo>
                  <a:lnTo>
                    <a:pt x="1387" y="2805"/>
                  </a:lnTo>
                  <a:cubicBezTo>
                    <a:pt x="1229" y="2805"/>
                    <a:pt x="1072" y="2710"/>
                    <a:pt x="946" y="2584"/>
                  </a:cubicBezTo>
                  <a:cubicBezTo>
                    <a:pt x="788" y="2458"/>
                    <a:pt x="757" y="2269"/>
                    <a:pt x="788" y="2111"/>
                  </a:cubicBezTo>
                  <a:lnTo>
                    <a:pt x="1072" y="1103"/>
                  </a:lnTo>
                  <a:cubicBezTo>
                    <a:pt x="1135" y="851"/>
                    <a:pt x="1355" y="662"/>
                    <a:pt x="1607" y="662"/>
                  </a:cubicBezTo>
                  <a:close/>
                  <a:moveTo>
                    <a:pt x="1576" y="1"/>
                  </a:moveTo>
                  <a:cubicBezTo>
                    <a:pt x="977" y="1"/>
                    <a:pt x="473" y="379"/>
                    <a:pt x="347" y="946"/>
                  </a:cubicBezTo>
                  <a:lnTo>
                    <a:pt x="95" y="1954"/>
                  </a:lnTo>
                  <a:cubicBezTo>
                    <a:pt x="1" y="2364"/>
                    <a:pt x="95" y="2742"/>
                    <a:pt x="316" y="3057"/>
                  </a:cubicBezTo>
                  <a:cubicBezTo>
                    <a:pt x="599" y="3340"/>
                    <a:pt x="946" y="3529"/>
                    <a:pt x="1355" y="3529"/>
                  </a:cubicBezTo>
                  <a:lnTo>
                    <a:pt x="1859" y="3529"/>
                  </a:lnTo>
                  <a:cubicBezTo>
                    <a:pt x="2237" y="3529"/>
                    <a:pt x="2615" y="3340"/>
                    <a:pt x="2836" y="3057"/>
                  </a:cubicBezTo>
                  <a:cubicBezTo>
                    <a:pt x="3088" y="2742"/>
                    <a:pt x="3151" y="2364"/>
                    <a:pt x="3088" y="1954"/>
                  </a:cubicBezTo>
                  <a:lnTo>
                    <a:pt x="2804" y="946"/>
                  </a:lnTo>
                  <a:cubicBezTo>
                    <a:pt x="2647" y="379"/>
                    <a:pt x="2174" y="1"/>
                    <a:pt x="157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3" name="Google Shape;7903;p52"/>
            <p:cNvSpPr/>
            <p:nvPr/>
          </p:nvSpPr>
          <p:spPr>
            <a:xfrm>
              <a:off x="-16066500" y="2060800"/>
              <a:ext cx="304050" cy="284375"/>
            </a:xfrm>
            <a:custGeom>
              <a:avLst/>
              <a:gdLst/>
              <a:ahLst/>
              <a:cxnLst/>
              <a:rect l="l" t="t" r="r" b="b"/>
              <a:pathLst>
                <a:path w="12162" h="11375" extrusionOk="0">
                  <a:moveTo>
                    <a:pt x="9326" y="694"/>
                  </a:moveTo>
                  <a:cubicBezTo>
                    <a:pt x="10492" y="694"/>
                    <a:pt x="11437" y="1639"/>
                    <a:pt x="11437" y="2836"/>
                  </a:cubicBezTo>
                  <a:cubicBezTo>
                    <a:pt x="11437" y="2962"/>
                    <a:pt x="11437" y="3025"/>
                    <a:pt x="11406" y="3120"/>
                  </a:cubicBezTo>
                  <a:cubicBezTo>
                    <a:pt x="10996" y="2584"/>
                    <a:pt x="10334" y="2269"/>
                    <a:pt x="9673" y="2175"/>
                  </a:cubicBezTo>
                  <a:cubicBezTo>
                    <a:pt x="9649" y="2170"/>
                    <a:pt x="9625" y="2168"/>
                    <a:pt x="9602" y="2168"/>
                  </a:cubicBezTo>
                  <a:cubicBezTo>
                    <a:pt x="9302" y="2168"/>
                    <a:pt x="9153" y="2537"/>
                    <a:pt x="9358" y="2742"/>
                  </a:cubicBezTo>
                  <a:cubicBezTo>
                    <a:pt x="9767" y="3151"/>
                    <a:pt x="9988" y="3687"/>
                    <a:pt x="9988" y="4254"/>
                  </a:cubicBezTo>
                  <a:cubicBezTo>
                    <a:pt x="9988" y="4412"/>
                    <a:pt x="9988" y="4569"/>
                    <a:pt x="9956" y="4727"/>
                  </a:cubicBezTo>
                  <a:cubicBezTo>
                    <a:pt x="9484" y="3844"/>
                    <a:pt x="8759" y="3120"/>
                    <a:pt x="7909" y="2616"/>
                  </a:cubicBezTo>
                  <a:cubicBezTo>
                    <a:pt x="7657" y="2521"/>
                    <a:pt x="7468" y="2395"/>
                    <a:pt x="7247" y="2301"/>
                  </a:cubicBezTo>
                  <a:cubicBezTo>
                    <a:pt x="7468" y="1356"/>
                    <a:pt x="8287" y="694"/>
                    <a:pt x="9326" y="694"/>
                  </a:cubicBezTo>
                  <a:close/>
                  <a:moveTo>
                    <a:pt x="2836" y="757"/>
                  </a:moveTo>
                  <a:cubicBezTo>
                    <a:pt x="3813" y="757"/>
                    <a:pt x="4664" y="1419"/>
                    <a:pt x="4916" y="2364"/>
                  </a:cubicBezTo>
                  <a:cubicBezTo>
                    <a:pt x="3718" y="2742"/>
                    <a:pt x="2773" y="3687"/>
                    <a:pt x="2206" y="4758"/>
                  </a:cubicBezTo>
                  <a:cubicBezTo>
                    <a:pt x="2143" y="4601"/>
                    <a:pt x="2112" y="4443"/>
                    <a:pt x="2112" y="4286"/>
                  </a:cubicBezTo>
                  <a:cubicBezTo>
                    <a:pt x="2112" y="3750"/>
                    <a:pt x="2364" y="3183"/>
                    <a:pt x="2742" y="2773"/>
                  </a:cubicBezTo>
                  <a:cubicBezTo>
                    <a:pt x="2970" y="2574"/>
                    <a:pt x="2811" y="2193"/>
                    <a:pt x="2521" y="2193"/>
                  </a:cubicBezTo>
                  <a:cubicBezTo>
                    <a:pt x="2491" y="2193"/>
                    <a:pt x="2459" y="2197"/>
                    <a:pt x="2427" y="2206"/>
                  </a:cubicBezTo>
                  <a:cubicBezTo>
                    <a:pt x="1765" y="2269"/>
                    <a:pt x="1135" y="2616"/>
                    <a:pt x="694" y="3151"/>
                  </a:cubicBezTo>
                  <a:cubicBezTo>
                    <a:pt x="536" y="1891"/>
                    <a:pt x="1513" y="757"/>
                    <a:pt x="2836" y="757"/>
                  </a:cubicBezTo>
                  <a:close/>
                  <a:moveTo>
                    <a:pt x="6050" y="2836"/>
                  </a:moveTo>
                  <a:cubicBezTo>
                    <a:pt x="8224" y="2836"/>
                    <a:pt x="9988" y="5325"/>
                    <a:pt x="9988" y="7468"/>
                  </a:cubicBezTo>
                  <a:cubicBezTo>
                    <a:pt x="10019" y="9862"/>
                    <a:pt x="7909" y="10713"/>
                    <a:pt x="6050" y="10713"/>
                  </a:cubicBezTo>
                  <a:cubicBezTo>
                    <a:pt x="4254" y="10713"/>
                    <a:pt x="2112" y="9893"/>
                    <a:pt x="2112" y="7468"/>
                  </a:cubicBezTo>
                  <a:cubicBezTo>
                    <a:pt x="2112" y="5325"/>
                    <a:pt x="3876" y="2836"/>
                    <a:pt x="6050" y="2836"/>
                  </a:cubicBezTo>
                  <a:close/>
                  <a:moveTo>
                    <a:pt x="2836" y="1"/>
                  </a:moveTo>
                  <a:cubicBezTo>
                    <a:pt x="1261" y="1"/>
                    <a:pt x="1" y="1293"/>
                    <a:pt x="1" y="2836"/>
                  </a:cubicBezTo>
                  <a:cubicBezTo>
                    <a:pt x="1" y="3246"/>
                    <a:pt x="64" y="3655"/>
                    <a:pt x="253" y="4034"/>
                  </a:cubicBezTo>
                  <a:cubicBezTo>
                    <a:pt x="316" y="4175"/>
                    <a:pt x="450" y="4246"/>
                    <a:pt x="580" y="4246"/>
                  </a:cubicBezTo>
                  <a:cubicBezTo>
                    <a:pt x="710" y="4246"/>
                    <a:pt x="836" y="4175"/>
                    <a:pt x="883" y="4034"/>
                  </a:cubicBezTo>
                  <a:cubicBezTo>
                    <a:pt x="1040" y="3687"/>
                    <a:pt x="1293" y="3403"/>
                    <a:pt x="1608" y="3214"/>
                  </a:cubicBezTo>
                  <a:lnTo>
                    <a:pt x="1608" y="3214"/>
                  </a:lnTo>
                  <a:cubicBezTo>
                    <a:pt x="1482" y="3529"/>
                    <a:pt x="1419" y="3876"/>
                    <a:pt x="1419" y="4254"/>
                  </a:cubicBezTo>
                  <a:cubicBezTo>
                    <a:pt x="1419" y="4727"/>
                    <a:pt x="1513" y="5199"/>
                    <a:pt x="1765" y="5577"/>
                  </a:cubicBezTo>
                  <a:cubicBezTo>
                    <a:pt x="1513" y="6176"/>
                    <a:pt x="1419" y="6806"/>
                    <a:pt x="1419" y="7436"/>
                  </a:cubicBezTo>
                  <a:cubicBezTo>
                    <a:pt x="1419" y="9988"/>
                    <a:pt x="3498" y="11374"/>
                    <a:pt x="6050" y="11374"/>
                  </a:cubicBezTo>
                  <a:cubicBezTo>
                    <a:pt x="8665" y="11374"/>
                    <a:pt x="10713" y="9988"/>
                    <a:pt x="10713" y="7436"/>
                  </a:cubicBezTo>
                  <a:cubicBezTo>
                    <a:pt x="10713" y="6806"/>
                    <a:pt x="10586" y="6176"/>
                    <a:pt x="10334" y="5577"/>
                  </a:cubicBezTo>
                  <a:cubicBezTo>
                    <a:pt x="10586" y="5136"/>
                    <a:pt x="10713" y="4727"/>
                    <a:pt x="10713" y="4254"/>
                  </a:cubicBezTo>
                  <a:cubicBezTo>
                    <a:pt x="10713" y="3876"/>
                    <a:pt x="10618" y="3529"/>
                    <a:pt x="10492" y="3214"/>
                  </a:cubicBezTo>
                  <a:lnTo>
                    <a:pt x="10492" y="3214"/>
                  </a:lnTo>
                  <a:cubicBezTo>
                    <a:pt x="10776" y="3403"/>
                    <a:pt x="11028" y="3687"/>
                    <a:pt x="11217" y="4034"/>
                  </a:cubicBezTo>
                  <a:cubicBezTo>
                    <a:pt x="11280" y="4175"/>
                    <a:pt x="11406" y="4246"/>
                    <a:pt x="11532" y="4246"/>
                  </a:cubicBezTo>
                  <a:cubicBezTo>
                    <a:pt x="11658" y="4246"/>
                    <a:pt x="11784" y="4175"/>
                    <a:pt x="11847" y="4034"/>
                  </a:cubicBezTo>
                  <a:cubicBezTo>
                    <a:pt x="12036" y="3655"/>
                    <a:pt x="12130" y="3246"/>
                    <a:pt x="12130" y="2836"/>
                  </a:cubicBezTo>
                  <a:cubicBezTo>
                    <a:pt x="12162" y="1293"/>
                    <a:pt x="10870" y="1"/>
                    <a:pt x="9295" y="1"/>
                  </a:cubicBezTo>
                  <a:cubicBezTo>
                    <a:pt x="7940" y="1"/>
                    <a:pt x="6837" y="915"/>
                    <a:pt x="6522" y="2175"/>
                  </a:cubicBezTo>
                  <a:cubicBezTo>
                    <a:pt x="6365" y="2112"/>
                    <a:pt x="6207" y="2112"/>
                    <a:pt x="6050" y="2112"/>
                  </a:cubicBezTo>
                  <a:cubicBezTo>
                    <a:pt x="5892" y="2112"/>
                    <a:pt x="5735" y="2112"/>
                    <a:pt x="5577" y="2175"/>
                  </a:cubicBezTo>
                  <a:cubicBezTo>
                    <a:pt x="5262" y="915"/>
                    <a:pt x="4128" y="1"/>
                    <a:pt x="283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4" name="Google Shape;7904;p52"/>
            <p:cNvSpPr/>
            <p:nvPr/>
          </p:nvSpPr>
          <p:spPr>
            <a:xfrm>
              <a:off x="-15960175" y="2287225"/>
              <a:ext cx="91400" cy="24075"/>
            </a:xfrm>
            <a:custGeom>
              <a:avLst/>
              <a:gdLst/>
              <a:ahLst/>
              <a:cxnLst/>
              <a:rect l="l" t="t" r="r" b="b"/>
              <a:pathLst>
                <a:path w="3656" h="963" extrusionOk="0">
                  <a:moveTo>
                    <a:pt x="437" y="1"/>
                  </a:moveTo>
                  <a:cubicBezTo>
                    <a:pt x="284" y="1"/>
                    <a:pt x="142" y="114"/>
                    <a:pt x="64" y="269"/>
                  </a:cubicBezTo>
                  <a:cubicBezTo>
                    <a:pt x="1" y="458"/>
                    <a:pt x="96" y="647"/>
                    <a:pt x="316" y="742"/>
                  </a:cubicBezTo>
                  <a:cubicBezTo>
                    <a:pt x="852" y="931"/>
                    <a:pt x="1450" y="962"/>
                    <a:pt x="1828" y="962"/>
                  </a:cubicBezTo>
                  <a:cubicBezTo>
                    <a:pt x="2238" y="962"/>
                    <a:pt x="2836" y="931"/>
                    <a:pt x="3372" y="742"/>
                  </a:cubicBezTo>
                  <a:cubicBezTo>
                    <a:pt x="3593" y="647"/>
                    <a:pt x="3656" y="458"/>
                    <a:pt x="3624" y="269"/>
                  </a:cubicBezTo>
                  <a:cubicBezTo>
                    <a:pt x="3546" y="114"/>
                    <a:pt x="3383" y="1"/>
                    <a:pt x="3240" y="1"/>
                  </a:cubicBezTo>
                  <a:cubicBezTo>
                    <a:pt x="3209" y="1"/>
                    <a:pt x="3179" y="6"/>
                    <a:pt x="3151" y="17"/>
                  </a:cubicBezTo>
                  <a:cubicBezTo>
                    <a:pt x="2679" y="206"/>
                    <a:pt x="2143" y="238"/>
                    <a:pt x="1828" y="238"/>
                  </a:cubicBezTo>
                  <a:cubicBezTo>
                    <a:pt x="1482" y="238"/>
                    <a:pt x="1009" y="206"/>
                    <a:pt x="537" y="17"/>
                  </a:cubicBezTo>
                  <a:cubicBezTo>
                    <a:pt x="503" y="6"/>
                    <a:pt x="470" y="1"/>
                    <a:pt x="43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905" name="Google Shape;7905;p52"/>
          <p:cNvSpPr/>
          <p:nvPr/>
        </p:nvSpPr>
        <p:spPr>
          <a:xfrm>
            <a:off x="6898616" y="2096618"/>
            <a:ext cx="340955" cy="340927"/>
          </a:xfrm>
          <a:custGeom>
            <a:avLst/>
            <a:gdLst/>
            <a:ahLst/>
            <a:cxnLst/>
            <a:rect l="l" t="t" r="r" b="b"/>
            <a:pathLst>
              <a:path w="12225" h="12224" extrusionOk="0">
                <a:moveTo>
                  <a:pt x="6522" y="1638"/>
                </a:moveTo>
                <a:lnTo>
                  <a:pt x="9074" y="2678"/>
                </a:lnTo>
                <a:lnTo>
                  <a:pt x="8507" y="3245"/>
                </a:lnTo>
                <a:lnTo>
                  <a:pt x="6522" y="2426"/>
                </a:lnTo>
                <a:lnTo>
                  <a:pt x="6522" y="1638"/>
                </a:lnTo>
                <a:close/>
                <a:moveTo>
                  <a:pt x="5766" y="1670"/>
                </a:moveTo>
                <a:lnTo>
                  <a:pt x="5766" y="2457"/>
                </a:lnTo>
                <a:lnTo>
                  <a:pt x="3750" y="3277"/>
                </a:lnTo>
                <a:lnTo>
                  <a:pt x="3214" y="2741"/>
                </a:lnTo>
                <a:lnTo>
                  <a:pt x="5766" y="1670"/>
                </a:lnTo>
                <a:close/>
                <a:moveTo>
                  <a:pt x="5766" y="3214"/>
                </a:moveTo>
                <a:lnTo>
                  <a:pt x="5766" y="4001"/>
                </a:lnTo>
                <a:lnTo>
                  <a:pt x="4821" y="4348"/>
                </a:lnTo>
                <a:lnTo>
                  <a:pt x="4254" y="3781"/>
                </a:lnTo>
                <a:lnTo>
                  <a:pt x="5766" y="3214"/>
                </a:lnTo>
                <a:close/>
                <a:moveTo>
                  <a:pt x="6459" y="3214"/>
                </a:moveTo>
                <a:lnTo>
                  <a:pt x="7972" y="3781"/>
                </a:lnTo>
                <a:lnTo>
                  <a:pt x="7404" y="4348"/>
                </a:lnTo>
                <a:lnTo>
                  <a:pt x="6459" y="4001"/>
                </a:lnTo>
                <a:lnTo>
                  <a:pt x="6459" y="3214"/>
                </a:lnTo>
                <a:close/>
                <a:moveTo>
                  <a:pt x="5766" y="4726"/>
                </a:moveTo>
                <a:lnTo>
                  <a:pt x="5766" y="5293"/>
                </a:lnTo>
                <a:lnTo>
                  <a:pt x="5357" y="4883"/>
                </a:lnTo>
                <a:lnTo>
                  <a:pt x="5766" y="4726"/>
                </a:lnTo>
                <a:close/>
                <a:moveTo>
                  <a:pt x="6459" y="4726"/>
                </a:moveTo>
                <a:lnTo>
                  <a:pt x="6869" y="4883"/>
                </a:lnTo>
                <a:lnTo>
                  <a:pt x="6459" y="5293"/>
                </a:lnTo>
                <a:lnTo>
                  <a:pt x="6459" y="4726"/>
                </a:lnTo>
                <a:close/>
                <a:moveTo>
                  <a:pt x="2679" y="3214"/>
                </a:moveTo>
                <a:lnTo>
                  <a:pt x="3246" y="3749"/>
                </a:lnTo>
                <a:lnTo>
                  <a:pt x="2427" y="5765"/>
                </a:lnTo>
                <a:lnTo>
                  <a:pt x="1639" y="5765"/>
                </a:lnTo>
                <a:lnTo>
                  <a:pt x="2679" y="3214"/>
                </a:lnTo>
                <a:close/>
                <a:moveTo>
                  <a:pt x="4853" y="5356"/>
                </a:moveTo>
                <a:lnTo>
                  <a:pt x="5262" y="5765"/>
                </a:lnTo>
                <a:lnTo>
                  <a:pt x="4695" y="5765"/>
                </a:lnTo>
                <a:lnTo>
                  <a:pt x="4853" y="5356"/>
                </a:lnTo>
                <a:close/>
                <a:moveTo>
                  <a:pt x="7373" y="5356"/>
                </a:moveTo>
                <a:lnTo>
                  <a:pt x="7531" y="5765"/>
                </a:lnTo>
                <a:lnTo>
                  <a:pt x="6995" y="5765"/>
                </a:lnTo>
                <a:lnTo>
                  <a:pt x="7373" y="5356"/>
                </a:lnTo>
                <a:close/>
                <a:moveTo>
                  <a:pt x="8476" y="4253"/>
                </a:moveTo>
                <a:lnTo>
                  <a:pt x="9074" y="5765"/>
                </a:lnTo>
                <a:lnTo>
                  <a:pt x="8287" y="5765"/>
                </a:lnTo>
                <a:lnTo>
                  <a:pt x="7940" y="4820"/>
                </a:lnTo>
                <a:lnTo>
                  <a:pt x="8476" y="4253"/>
                </a:lnTo>
                <a:close/>
                <a:moveTo>
                  <a:pt x="9547" y="3214"/>
                </a:moveTo>
                <a:lnTo>
                  <a:pt x="10618" y="5765"/>
                </a:lnTo>
                <a:lnTo>
                  <a:pt x="9830" y="5765"/>
                </a:lnTo>
                <a:lnTo>
                  <a:pt x="8980" y="3749"/>
                </a:lnTo>
                <a:lnTo>
                  <a:pt x="9547" y="3214"/>
                </a:lnTo>
                <a:close/>
                <a:moveTo>
                  <a:pt x="3781" y="4316"/>
                </a:moveTo>
                <a:lnTo>
                  <a:pt x="4348" y="4852"/>
                </a:lnTo>
                <a:lnTo>
                  <a:pt x="4002" y="5797"/>
                </a:lnTo>
                <a:lnTo>
                  <a:pt x="3214" y="5797"/>
                </a:lnTo>
                <a:lnTo>
                  <a:pt x="3781" y="4316"/>
                </a:lnTo>
                <a:close/>
                <a:moveTo>
                  <a:pt x="5262" y="6522"/>
                </a:moveTo>
                <a:lnTo>
                  <a:pt x="4853" y="6900"/>
                </a:lnTo>
                <a:lnTo>
                  <a:pt x="4695" y="6522"/>
                </a:lnTo>
                <a:close/>
                <a:moveTo>
                  <a:pt x="7531" y="6522"/>
                </a:moveTo>
                <a:lnTo>
                  <a:pt x="7373" y="6900"/>
                </a:lnTo>
                <a:lnTo>
                  <a:pt x="6995" y="6522"/>
                </a:lnTo>
                <a:close/>
                <a:moveTo>
                  <a:pt x="5766" y="6994"/>
                </a:moveTo>
                <a:lnTo>
                  <a:pt x="5766" y="7530"/>
                </a:lnTo>
                <a:lnTo>
                  <a:pt x="5357" y="7372"/>
                </a:lnTo>
                <a:lnTo>
                  <a:pt x="5766" y="6994"/>
                </a:lnTo>
                <a:close/>
                <a:moveTo>
                  <a:pt x="6459" y="6994"/>
                </a:moveTo>
                <a:lnTo>
                  <a:pt x="6869" y="7372"/>
                </a:lnTo>
                <a:lnTo>
                  <a:pt x="6459" y="7530"/>
                </a:lnTo>
                <a:lnTo>
                  <a:pt x="6459" y="6994"/>
                </a:lnTo>
                <a:close/>
                <a:moveTo>
                  <a:pt x="9074" y="6459"/>
                </a:moveTo>
                <a:lnTo>
                  <a:pt x="8476" y="7971"/>
                </a:lnTo>
                <a:lnTo>
                  <a:pt x="7940" y="7404"/>
                </a:lnTo>
                <a:lnTo>
                  <a:pt x="8287" y="6459"/>
                </a:lnTo>
                <a:close/>
                <a:moveTo>
                  <a:pt x="3939" y="6522"/>
                </a:moveTo>
                <a:lnTo>
                  <a:pt x="4317" y="7467"/>
                </a:lnTo>
                <a:lnTo>
                  <a:pt x="3750" y="8002"/>
                </a:lnTo>
                <a:lnTo>
                  <a:pt x="3151" y="6522"/>
                </a:lnTo>
                <a:close/>
                <a:moveTo>
                  <a:pt x="2458" y="6522"/>
                </a:moveTo>
                <a:lnTo>
                  <a:pt x="3277" y="8506"/>
                </a:lnTo>
                <a:lnTo>
                  <a:pt x="2742" y="9073"/>
                </a:lnTo>
                <a:lnTo>
                  <a:pt x="1671" y="6522"/>
                </a:lnTo>
                <a:close/>
                <a:moveTo>
                  <a:pt x="4853" y="7939"/>
                </a:moveTo>
                <a:lnTo>
                  <a:pt x="5798" y="8286"/>
                </a:lnTo>
                <a:lnTo>
                  <a:pt x="5798" y="9073"/>
                </a:lnTo>
                <a:lnTo>
                  <a:pt x="4317" y="8475"/>
                </a:lnTo>
                <a:lnTo>
                  <a:pt x="4853" y="7939"/>
                </a:lnTo>
                <a:close/>
                <a:moveTo>
                  <a:pt x="7404" y="7939"/>
                </a:moveTo>
                <a:lnTo>
                  <a:pt x="7972" y="8475"/>
                </a:lnTo>
                <a:lnTo>
                  <a:pt x="6491" y="9073"/>
                </a:lnTo>
                <a:lnTo>
                  <a:pt x="6491" y="8286"/>
                </a:lnTo>
                <a:lnTo>
                  <a:pt x="6459" y="8286"/>
                </a:lnTo>
                <a:lnTo>
                  <a:pt x="7404" y="7939"/>
                </a:lnTo>
                <a:close/>
                <a:moveTo>
                  <a:pt x="10649" y="6522"/>
                </a:moveTo>
                <a:lnTo>
                  <a:pt x="9578" y="9073"/>
                </a:lnTo>
                <a:lnTo>
                  <a:pt x="9043" y="8506"/>
                </a:lnTo>
                <a:lnTo>
                  <a:pt x="9862" y="6522"/>
                </a:lnTo>
                <a:close/>
                <a:moveTo>
                  <a:pt x="8476" y="8979"/>
                </a:moveTo>
                <a:lnTo>
                  <a:pt x="9043" y="9546"/>
                </a:lnTo>
                <a:lnTo>
                  <a:pt x="6459" y="10617"/>
                </a:lnTo>
                <a:lnTo>
                  <a:pt x="6459" y="9830"/>
                </a:lnTo>
                <a:lnTo>
                  <a:pt x="8476" y="8979"/>
                </a:lnTo>
                <a:close/>
                <a:moveTo>
                  <a:pt x="3750" y="9042"/>
                </a:moveTo>
                <a:lnTo>
                  <a:pt x="5766" y="9861"/>
                </a:lnTo>
                <a:lnTo>
                  <a:pt x="5766" y="10649"/>
                </a:lnTo>
                <a:lnTo>
                  <a:pt x="3214" y="9578"/>
                </a:lnTo>
                <a:lnTo>
                  <a:pt x="3750" y="9042"/>
                </a:lnTo>
                <a:close/>
                <a:moveTo>
                  <a:pt x="6113" y="0"/>
                </a:moveTo>
                <a:cubicBezTo>
                  <a:pt x="5924" y="0"/>
                  <a:pt x="5766" y="158"/>
                  <a:pt x="5766" y="347"/>
                </a:cubicBezTo>
                <a:lnTo>
                  <a:pt x="5766" y="882"/>
                </a:lnTo>
                <a:lnTo>
                  <a:pt x="2647" y="2142"/>
                </a:lnTo>
                <a:lnTo>
                  <a:pt x="2332" y="1827"/>
                </a:lnTo>
                <a:cubicBezTo>
                  <a:pt x="2253" y="1749"/>
                  <a:pt x="2167" y="1709"/>
                  <a:pt x="2080" y="1709"/>
                </a:cubicBezTo>
                <a:cubicBezTo>
                  <a:pt x="1994" y="1709"/>
                  <a:pt x="1907" y="1749"/>
                  <a:pt x="1828" y="1827"/>
                </a:cubicBezTo>
                <a:cubicBezTo>
                  <a:pt x="1671" y="1985"/>
                  <a:pt x="1671" y="2174"/>
                  <a:pt x="1828" y="2331"/>
                </a:cubicBezTo>
                <a:lnTo>
                  <a:pt x="2143" y="2647"/>
                </a:lnTo>
                <a:lnTo>
                  <a:pt x="883" y="5765"/>
                </a:lnTo>
                <a:lnTo>
                  <a:pt x="379" y="5765"/>
                </a:lnTo>
                <a:cubicBezTo>
                  <a:pt x="158" y="5765"/>
                  <a:pt x="1" y="5923"/>
                  <a:pt x="1" y="6112"/>
                </a:cubicBezTo>
                <a:cubicBezTo>
                  <a:pt x="1" y="6301"/>
                  <a:pt x="158" y="6459"/>
                  <a:pt x="379" y="6459"/>
                </a:cubicBezTo>
                <a:lnTo>
                  <a:pt x="883" y="6459"/>
                </a:lnTo>
                <a:lnTo>
                  <a:pt x="2143" y="9578"/>
                </a:lnTo>
                <a:lnTo>
                  <a:pt x="1828" y="9893"/>
                </a:lnTo>
                <a:cubicBezTo>
                  <a:pt x="1671" y="10050"/>
                  <a:pt x="1671" y="10239"/>
                  <a:pt x="1828" y="10397"/>
                </a:cubicBezTo>
                <a:cubicBezTo>
                  <a:pt x="1907" y="10475"/>
                  <a:pt x="1994" y="10515"/>
                  <a:pt x="2080" y="10515"/>
                </a:cubicBezTo>
                <a:cubicBezTo>
                  <a:pt x="2167" y="10515"/>
                  <a:pt x="2253" y="10475"/>
                  <a:pt x="2332" y="10397"/>
                </a:cubicBezTo>
                <a:lnTo>
                  <a:pt x="2647" y="10082"/>
                </a:lnTo>
                <a:lnTo>
                  <a:pt x="5766" y="11342"/>
                </a:lnTo>
                <a:lnTo>
                  <a:pt x="5766" y="11877"/>
                </a:lnTo>
                <a:cubicBezTo>
                  <a:pt x="5766" y="12066"/>
                  <a:pt x="5924" y="12224"/>
                  <a:pt x="6113" y="12224"/>
                </a:cubicBezTo>
                <a:cubicBezTo>
                  <a:pt x="6302" y="12224"/>
                  <a:pt x="6459" y="12066"/>
                  <a:pt x="6459" y="11877"/>
                </a:cubicBezTo>
                <a:lnTo>
                  <a:pt x="6459" y="11405"/>
                </a:lnTo>
                <a:lnTo>
                  <a:pt x="9578" y="10145"/>
                </a:lnTo>
                <a:lnTo>
                  <a:pt x="9893" y="10460"/>
                </a:lnTo>
                <a:cubicBezTo>
                  <a:pt x="9972" y="10538"/>
                  <a:pt x="10067" y="10578"/>
                  <a:pt x="10157" y="10578"/>
                </a:cubicBezTo>
                <a:cubicBezTo>
                  <a:pt x="10248" y="10578"/>
                  <a:pt x="10334" y="10538"/>
                  <a:pt x="10397" y="10460"/>
                </a:cubicBezTo>
                <a:cubicBezTo>
                  <a:pt x="10555" y="10302"/>
                  <a:pt x="10555" y="10082"/>
                  <a:pt x="10397" y="9924"/>
                </a:cubicBezTo>
                <a:lnTo>
                  <a:pt x="10082" y="9609"/>
                </a:lnTo>
                <a:lnTo>
                  <a:pt x="11343" y="6522"/>
                </a:lnTo>
                <a:lnTo>
                  <a:pt x="11878" y="6522"/>
                </a:lnTo>
                <a:cubicBezTo>
                  <a:pt x="12067" y="6522"/>
                  <a:pt x="12225" y="6364"/>
                  <a:pt x="12225" y="6144"/>
                </a:cubicBezTo>
                <a:cubicBezTo>
                  <a:pt x="12225" y="5955"/>
                  <a:pt x="12067" y="5765"/>
                  <a:pt x="11878" y="5765"/>
                </a:cubicBezTo>
                <a:lnTo>
                  <a:pt x="11343" y="5765"/>
                </a:lnTo>
                <a:lnTo>
                  <a:pt x="10082" y="2647"/>
                </a:lnTo>
                <a:lnTo>
                  <a:pt x="10397" y="2331"/>
                </a:lnTo>
                <a:cubicBezTo>
                  <a:pt x="10555" y="2174"/>
                  <a:pt x="10555" y="1985"/>
                  <a:pt x="10397" y="1827"/>
                </a:cubicBezTo>
                <a:cubicBezTo>
                  <a:pt x="10319" y="1749"/>
                  <a:pt x="10232" y="1709"/>
                  <a:pt x="10145" y="1709"/>
                </a:cubicBezTo>
                <a:cubicBezTo>
                  <a:pt x="10059" y="1709"/>
                  <a:pt x="9972" y="1749"/>
                  <a:pt x="9893" y="1827"/>
                </a:cubicBezTo>
                <a:lnTo>
                  <a:pt x="9578" y="2142"/>
                </a:lnTo>
                <a:lnTo>
                  <a:pt x="6459" y="882"/>
                </a:lnTo>
                <a:lnTo>
                  <a:pt x="6459" y="347"/>
                </a:lnTo>
                <a:cubicBezTo>
                  <a:pt x="6459" y="158"/>
                  <a:pt x="6302" y="0"/>
                  <a:pt x="6113" y="0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06" name="Google Shape;7906;p52"/>
          <p:cNvSpPr/>
          <p:nvPr/>
        </p:nvSpPr>
        <p:spPr>
          <a:xfrm>
            <a:off x="6928487" y="2510465"/>
            <a:ext cx="281215" cy="340732"/>
          </a:xfrm>
          <a:custGeom>
            <a:avLst/>
            <a:gdLst/>
            <a:ahLst/>
            <a:cxnLst/>
            <a:rect l="l" t="t" r="r" b="b"/>
            <a:pathLst>
              <a:path w="10083" h="12217" extrusionOk="0">
                <a:moveTo>
                  <a:pt x="5356" y="1001"/>
                </a:moveTo>
                <a:cubicBezTo>
                  <a:pt x="5577" y="1316"/>
                  <a:pt x="5734" y="1694"/>
                  <a:pt x="5734" y="2104"/>
                </a:cubicBezTo>
                <a:cubicBezTo>
                  <a:pt x="5734" y="2135"/>
                  <a:pt x="5734" y="2198"/>
                  <a:pt x="5766" y="2261"/>
                </a:cubicBezTo>
                <a:cubicBezTo>
                  <a:pt x="5624" y="2230"/>
                  <a:pt x="5498" y="2214"/>
                  <a:pt x="5372" y="2214"/>
                </a:cubicBezTo>
                <a:cubicBezTo>
                  <a:pt x="5246" y="2214"/>
                  <a:pt x="5120" y="2230"/>
                  <a:pt x="4978" y="2261"/>
                </a:cubicBezTo>
                <a:cubicBezTo>
                  <a:pt x="5010" y="2198"/>
                  <a:pt x="5010" y="2135"/>
                  <a:pt x="5010" y="2104"/>
                </a:cubicBezTo>
                <a:cubicBezTo>
                  <a:pt x="5041" y="1663"/>
                  <a:pt x="5167" y="1316"/>
                  <a:pt x="5356" y="1001"/>
                </a:cubicBezTo>
                <a:close/>
                <a:moveTo>
                  <a:pt x="3529" y="1474"/>
                </a:moveTo>
                <a:cubicBezTo>
                  <a:pt x="3876" y="1631"/>
                  <a:pt x="4159" y="1883"/>
                  <a:pt x="4380" y="2261"/>
                </a:cubicBezTo>
                <a:lnTo>
                  <a:pt x="4506" y="2356"/>
                </a:lnTo>
                <a:cubicBezTo>
                  <a:pt x="4254" y="2450"/>
                  <a:pt x="4033" y="2608"/>
                  <a:pt x="3844" y="2765"/>
                </a:cubicBezTo>
                <a:cubicBezTo>
                  <a:pt x="3844" y="2734"/>
                  <a:pt x="3844" y="2639"/>
                  <a:pt x="3781" y="2608"/>
                </a:cubicBezTo>
                <a:cubicBezTo>
                  <a:pt x="3592" y="2261"/>
                  <a:pt x="3529" y="1852"/>
                  <a:pt x="3529" y="1474"/>
                </a:cubicBezTo>
                <a:close/>
                <a:moveTo>
                  <a:pt x="7247" y="1474"/>
                </a:moveTo>
                <a:lnTo>
                  <a:pt x="7247" y="1474"/>
                </a:lnTo>
                <a:cubicBezTo>
                  <a:pt x="7310" y="1852"/>
                  <a:pt x="7215" y="2261"/>
                  <a:pt x="7026" y="2608"/>
                </a:cubicBezTo>
                <a:cubicBezTo>
                  <a:pt x="6995" y="2639"/>
                  <a:pt x="6995" y="2734"/>
                  <a:pt x="6995" y="2765"/>
                </a:cubicBezTo>
                <a:cubicBezTo>
                  <a:pt x="6806" y="2608"/>
                  <a:pt x="6554" y="2450"/>
                  <a:pt x="6301" y="2356"/>
                </a:cubicBezTo>
                <a:cubicBezTo>
                  <a:pt x="6301" y="2324"/>
                  <a:pt x="6364" y="2293"/>
                  <a:pt x="6396" y="2261"/>
                </a:cubicBezTo>
                <a:cubicBezTo>
                  <a:pt x="6585" y="1883"/>
                  <a:pt x="6900" y="1663"/>
                  <a:pt x="7247" y="1474"/>
                </a:cubicBezTo>
                <a:close/>
                <a:moveTo>
                  <a:pt x="2143" y="2797"/>
                </a:moveTo>
                <a:cubicBezTo>
                  <a:pt x="2521" y="2797"/>
                  <a:pt x="2930" y="2891"/>
                  <a:pt x="3277" y="3080"/>
                </a:cubicBezTo>
                <a:cubicBezTo>
                  <a:pt x="3309" y="3112"/>
                  <a:pt x="3403" y="3112"/>
                  <a:pt x="3435" y="3112"/>
                </a:cubicBezTo>
                <a:cubicBezTo>
                  <a:pt x="3277" y="3301"/>
                  <a:pt x="3119" y="3553"/>
                  <a:pt x="3056" y="3773"/>
                </a:cubicBezTo>
                <a:lnTo>
                  <a:pt x="2930" y="3647"/>
                </a:lnTo>
                <a:cubicBezTo>
                  <a:pt x="2584" y="3458"/>
                  <a:pt x="2332" y="3143"/>
                  <a:pt x="2143" y="2797"/>
                </a:cubicBezTo>
                <a:close/>
                <a:moveTo>
                  <a:pt x="8487" y="2822"/>
                </a:moveTo>
                <a:cubicBezTo>
                  <a:pt x="8536" y="2822"/>
                  <a:pt x="8585" y="2824"/>
                  <a:pt x="8633" y="2828"/>
                </a:cubicBezTo>
                <a:cubicBezTo>
                  <a:pt x="8475" y="3206"/>
                  <a:pt x="8192" y="3458"/>
                  <a:pt x="7845" y="3710"/>
                </a:cubicBezTo>
                <a:lnTo>
                  <a:pt x="7719" y="3836"/>
                </a:lnTo>
                <a:cubicBezTo>
                  <a:pt x="7656" y="3584"/>
                  <a:pt x="7499" y="3364"/>
                  <a:pt x="7341" y="3143"/>
                </a:cubicBezTo>
                <a:cubicBezTo>
                  <a:pt x="7373" y="3112"/>
                  <a:pt x="7404" y="3112"/>
                  <a:pt x="7499" y="3080"/>
                </a:cubicBezTo>
                <a:cubicBezTo>
                  <a:pt x="7801" y="2915"/>
                  <a:pt x="8152" y="2822"/>
                  <a:pt x="8487" y="2822"/>
                </a:cubicBezTo>
                <a:close/>
                <a:moveTo>
                  <a:pt x="2930" y="4309"/>
                </a:moveTo>
                <a:lnTo>
                  <a:pt x="2930" y="4309"/>
                </a:lnTo>
                <a:cubicBezTo>
                  <a:pt x="2899" y="4561"/>
                  <a:pt x="2899" y="4813"/>
                  <a:pt x="2930" y="5097"/>
                </a:cubicBezTo>
                <a:cubicBezTo>
                  <a:pt x="2899" y="5034"/>
                  <a:pt x="2804" y="5034"/>
                  <a:pt x="2773" y="5034"/>
                </a:cubicBezTo>
                <a:cubicBezTo>
                  <a:pt x="2363" y="5034"/>
                  <a:pt x="1985" y="4939"/>
                  <a:pt x="1670" y="4687"/>
                </a:cubicBezTo>
                <a:cubicBezTo>
                  <a:pt x="1985" y="4498"/>
                  <a:pt x="2363" y="4341"/>
                  <a:pt x="2773" y="4341"/>
                </a:cubicBezTo>
                <a:cubicBezTo>
                  <a:pt x="2804" y="4341"/>
                  <a:pt x="2899" y="4341"/>
                  <a:pt x="2930" y="4309"/>
                </a:cubicBezTo>
                <a:close/>
                <a:moveTo>
                  <a:pt x="7845" y="4309"/>
                </a:moveTo>
                <a:cubicBezTo>
                  <a:pt x="7877" y="4341"/>
                  <a:pt x="7971" y="4341"/>
                  <a:pt x="8003" y="4341"/>
                </a:cubicBezTo>
                <a:cubicBezTo>
                  <a:pt x="8412" y="4372"/>
                  <a:pt x="8790" y="4498"/>
                  <a:pt x="9105" y="4687"/>
                </a:cubicBezTo>
                <a:cubicBezTo>
                  <a:pt x="8790" y="4876"/>
                  <a:pt x="8412" y="5034"/>
                  <a:pt x="8003" y="5034"/>
                </a:cubicBezTo>
                <a:cubicBezTo>
                  <a:pt x="7971" y="5034"/>
                  <a:pt x="7877" y="5034"/>
                  <a:pt x="7845" y="5097"/>
                </a:cubicBezTo>
                <a:cubicBezTo>
                  <a:pt x="7877" y="4813"/>
                  <a:pt x="7877" y="4561"/>
                  <a:pt x="7845" y="4309"/>
                </a:cubicBezTo>
                <a:close/>
                <a:moveTo>
                  <a:pt x="5356" y="2923"/>
                </a:moveTo>
                <a:cubicBezTo>
                  <a:pt x="6364" y="2923"/>
                  <a:pt x="7152" y="3710"/>
                  <a:pt x="7152" y="4687"/>
                </a:cubicBezTo>
                <a:cubicBezTo>
                  <a:pt x="7152" y="5664"/>
                  <a:pt x="6364" y="6451"/>
                  <a:pt x="5356" y="6451"/>
                </a:cubicBezTo>
                <a:cubicBezTo>
                  <a:pt x="4380" y="6451"/>
                  <a:pt x="3592" y="5664"/>
                  <a:pt x="3592" y="4687"/>
                </a:cubicBezTo>
                <a:cubicBezTo>
                  <a:pt x="3592" y="3710"/>
                  <a:pt x="4380" y="2923"/>
                  <a:pt x="5356" y="2923"/>
                </a:cubicBezTo>
                <a:close/>
                <a:moveTo>
                  <a:pt x="3056" y="5601"/>
                </a:moveTo>
                <a:cubicBezTo>
                  <a:pt x="3119" y="5821"/>
                  <a:pt x="3277" y="6073"/>
                  <a:pt x="3435" y="6262"/>
                </a:cubicBezTo>
                <a:cubicBezTo>
                  <a:pt x="3403" y="6262"/>
                  <a:pt x="3309" y="6262"/>
                  <a:pt x="3277" y="6294"/>
                </a:cubicBezTo>
                <a:cubicBezTo>
                  <a:pt x="2985" y="6479"/>
                  <a:pt x="2649" y="6554"/>
                  <a:pt x="2324" y="6554"/>
                </a:cubicBezTo>
                <a:cubicBezTo>
                  <a:pt x="2263" y="6554"/>
                  <a:pt x="2203" y="6551"/>
                  <a:pt x="2143" y="6546"/>
                </a:cubicBezTo>
                <a:cubicBezTo>
                  <a:pt x="2300" y="6199"/>
                  <a:pt x="2584" y="5916"/>
                  <a:pt x="2930" y="5664"/>
                </a:cubicBezTo>
                <a:cubicBezTo>
                  <a:pt x="2962" y="5664"/>
                  <a:pt x="2993" y="5632"/>
                  <a:pt x="3056" y="5601"/>
                </a:cubicBezTo>
                <a:close/>
                <a:moveTo>
                  <a:pt x="7719" y="5601"/>
                </a:moveTo>
                <a:lnTo>
                  <a:pt x="7845" y="5727"/>
                </a:lnTo>
                <a:cubicBezTo>
                  <a:pt x="8192" y="5916"/>
                  <a:pt x="8444" y="6231"/>
                  <a:pt x="8633" y="6577"/>
                </a:cubicBezTo>
                <a:cubicBezTo>
                  <a:pt x="8571" y="6583"/>
                  <a:pt x="8509" y="6585"/>
                  <a:pt x="8447" y="6585"/>
                </a:cubicBezTo>
                <a:cubicBezTo>
                  <a:pt x="8124" y="6585"/>
                  <a:pt x="7789" y="6515"/>
                  <a:pt x="7499" y="6357"/>
                </a:cubicBezTo>
                <a:cubicBezTo>
                  <a:pt x="7467" y="6294"/>
                  <a:pt x="7373" y="6294"/>
                  <a:pt x="7341" y="6294"/>
                </a:cubicBezTo>
                <a:cubicBezTo>
                  <a:pt x="7499" y="6073"/>
                  <a:pt x="7625" y="5821"/>
                  <a:pt x="7719" y="5601"/>
                </a:cubicBezTo>
                <a:close/>
                <a:moveTo>
                  <a:pt x="3781" y="6609"/>
                </a:moveTo>
                <a:cubicBezTo>
                  <a:pt x="4002" y="6766"/>
                  <a:pt x="4222" y="6924"/>
                  <a:pt x="4474" y="7018"/>
                </a:cubicBezTo>
                <a:lnTo>
                  <a:pt x="4348" y="7144"/>
                </a:lnTo>
                <a:cubicBezTo>
                  <a:pt x="4159" y="7491"/>
                  <a:pt x="3844" y="7712"/>
                  <a:pt x="3466" y="7932"/>
                </a:cubicBezTo>
                <a:cubicBezTo>
                  <a:pt x="3529" y="7523"/>
                  <a:pt x="3592" y="7144"/>
                  <a:pt x="3750" y="6766"/>
                </a:cubicBezTo>
                <a:cubicBezTo>
                  <a:pt x="3781" y="6735"/>
                  <a:pt x="3781" y="6672"/>
                  <a:pt x="3781" y="6609"/>
                </a:cubicBezTo>
                <a:close/>
                <a:moveTo>
                  <a:pt x="6932" y="6609"/>
                </a:moveTo>
                <a:cubicBezTo>
                  <a:pt x="6932" y="6672"/>
                  <a:pt x="6932" y="6735"/>
                  <a:pt x="6995" y="6766"/>
                </a:cubicBezTo>
                <a:cubicBezTo>
                  <a:pt x="7184" y="7144"/>
                  <a:pt x="7247" y="7523"/>
                  <a:pt x="7215" y="7932"/>
                </a:cubicBezTo>
                <a:cubicBezTo>
                  <a:pt x="6869" y="7775"/>
                  <a:pt x="6585" y="7491"/>
                  <a:pt x="6364" y="7144"/>
                </a:cubicBezTo>
                <a:lnTo>
                  <a:pt x="6238" y="7018"/>
                </a:lnTo>
                <a:cubicBezTo>
                  <a:pt x="6522" y="6924"/>
                  <a:pt x="6743" y="6829"/>
                  <a:pt x="6932" y="6609"/>
                </a:cubicBezTo>
                <a:close/>
                <a:moveTo>
                  <a:pt x="5766" y="7176"/>
                </a:moveTo>
                <a:cubicBezTo>
                  <a:pt x="5766" y="7207"/>
                  <a:pt x="5734" y="7239"/>
                  <a:pt x="5734" y="7334"/>
                </a:cubicBezTo>
                <a:cubicBezTo>
                  <a:pt x="5734" y="7712"/>
                  <a:pt x="5608" y="8121"/>
                  <a:pt x="5356" y="8436"/>
                </a:cubicBezTo>
                <a:cubicBezTo>
                  <a:pt x="5167" y="8121"/>
                  <a:pt x="5010" y="7712"/>
                  <a:pt x="5010" y="7334"/>
                </a:cubicBezTo>
                <a:cubicBezTo>
                  <a:pt x="5010" y="7302"/>
                  <a:pt x="5010" y="7207"/>
                  <a:pt x="4978" y="7176"/>
                </a:cubicBezTo>
                <a:lnTo>
                  <a:pt x="4978" y="7176"/>
                </a:lnTo>
                <a:cubicBezTo>
                  <a:pt x="5120" y="7192"/>
                  <a:pt x="5246" y="7200"/>
                  <a:pt x="5372" y="7200"/>
                </a:cubicBezTo>
                <a:cubicBezTo>
                  <a:pt x="5498" y="7200"/>
                  <a:pt x="5624" y="7192"/>
                  <a:pt x="5766" y="7176"/>
                </a:cubicBezTo>
                <a:close/>
                <a:moveTo>
                  <a:pt x="7971" y="7460"/>
                </a:moveTo>
                <a:cubicBezTo>
                  <a:pt x="8790" y="7869"/>
                  <a:pt x="9357" y="8751"/>
                  <a:pt x="9357" y="9728"/>
                </a:cubicBezTo>
                <a:lnTo>
                  <a:pt x="9357" y="10295"/>
                </a:lnTo>
                <a:lnTo>
                  <a:pt x="8538" y="9444"/>
                </a:lnTo>
                <a:cubicBezTo>
                  <a:pt x="8460" y="9366"/>
                  <a:pt x="8365" y="9326"/>
                  <a:pt x="8271" y="9326"/>
                </a:cubicBezTo>
                <a:cubicBezTo>
                  <a:pt x="8176" y="9326"/>
                  <a:pt x="8082" y="9366"/>
                  <a:pt x="8003" y="9444"/>
                </a:cubicBezTo>
                <a:cubicBezTo>
                  <a:pt x="7845" y="9602"/>
                  <a:pt x="7845" y="9822"/>
                  <a:pt x="8003" y="9980"/>
                </a:cubicBezTo>
                <a:lnTo>
                  <a:pt x="8853" y="10799"/>
                </a:lnTo>
                <a:lnTo>
                  <a:pt x="8286" y="10799"/>
                </a:lnTo>
                <a:cubicBezTo>
                  <a:pt x="7152" y="10799"/>
                  <a:pt x="6144" y="10043"/>
                  <a:pt x="5829" y="8972"/>
                </a:cubicBezTo>
                <a:cubicBezTo>
                  <a:pt x="6049" y="8751"/>
                  <a:pt x="6207" y="8436"/>
                  <a:pt x="6301" y="8121"/>
                </a:cubicBezTo>
                <a:cubicBezTo>
                  <a:pt x="6617" y="8405"/>
                  <a:pt x="7026" y="8625"/>
                  <a:pt x="7467" y="8720"/>
                </a:cubicBezTo>
                <a:cubicBezTo>
                  <a:pt x="7487" y="8723"/>
                  <a:pt x="7507" y="8725"/>
                  <a:pt x="7526" y="8725"/>
                </a:cubicBezTo>
                <a:cubicBezTo>
                  <a:pt x="7694" y="8725"/>
                  <a:pt x="7849" y="8609"/>
                  <a:pt x="7877" y="8468"/>
                </a:cubicBezTo>
                <a:cubicBezTo>
                  <a:pt x="7971" y="8121"/>
                  <a:pt x="8003" y="7806"/>
                  <a:pt x="7971" y="7460"/>
                </a:cubicBezTo>
                <a:close/>
                <a:moveTo>
                  <a:pt x="2836" y="7365"/>
                </a:moveTo>
                <a:cubicBezTo>
                  <a:pt x="2804" y="7712"/>
                  <a:pt x="2804" y="8121"/>
                  <a:pt x="2930" y="8468"/>
                </a:cubicBezTo>
                <a:cubicBezTo>
                  <a:pt x="2956" y="8623"/>
                  <a:pt x="3089" y="8736"/>
                  <a:pt x="3258" y="8736"/>
                </a:cubicBezTo>
                <a:cubicBezTo>
                  <a:pt x="3294" y="8736"/>
                  <a:pt x="3332" y="8731"/>
                  <a:pt x="3372" y="8720"/>
                </a:cubicBezTo>
                <a:cubicBezTo>
                  <a:pt x="3781" y="8594"/>
                  <a:pt x="4159" y="8373"/>
                  <a:pt x="4506" y="8121"/>
                </a:cubicBezTo>
                <a:cubicBezTo>
                  <a:pt x="4632" y="8436"/>
                  <a:pt x="4789" y="8751"/>
                  <a:pt x="4978" y="8972"/>
                </a:cubicBezTo>
                <a:cubicBezTo>
                  <a:pt x="4569" y="10452"/>
                  <a:pt x="3277" y="11492"/>
                  <a:pt x="1828" y="11492"/>
                </a:cubicBezTo>
                <a:lnTo>
                  <a:pt x="1261" y="11492"/>
                </a:lnTo>
                <a:lnTo>
                  <a:pt x="2804" y="9980"/>
                </a:lnTo>
                <a:cubicBezTo>
                  <a:pt x="2962" y="9822"/>
                  <a:pt x="2962" y="9602"/>
                  <a:pt x="2804" y="9444"/>
                </a:cubicBezTo>
                <a:cubicBezTo>
                  <a:pt x="2726" y="9366"/>
                  <a:pt x="2639" y="9326"/>
                  <a:pt x="2552" y="9326"/>
                </a:cubicBezTo>
                <a:cubicBezTo>
                  <a:pt x="2466" y="9326"/>
                  <a:pt x="2379" y="9366"/>
                  <a:pt x="2300" y="9444"/>
                </a:cubicBezTo>
                <a:lnTo>
                  <a:pt x="757" y="10988"/>
                </a:lnTo>
                <a:lnTo>
                  <a:pt x="757" y="10452"/>
                </a:lnTo>
                <a:cubicBezTo>
                  <a:pt x="757" y="9066"/>
                  <a:pt x="1639" y="7838"/>
                  <a:pt x="2836" y="7365"/>
                </a:cubicBezTo>
                <a:close/>
                <a:moveTo>
                  <a:pt x="5388" y="1"/>
                </a:moveTo>
                <a:cubicBezTo>
                  <a:pt x="5301" y="1"/>
                  <a:pt x="5215" y="40"/>
                  <a:pt x="5136" y="119"/>
                </a:cubicBezTo>
                <a:cubicBezTo>
                  <a:pt x="4821" y="434"/>
                  <a:pt x="4569" y="781"/>
                  <a:pt x="4474" y="1222"/>
                </a:cubicBezTo>
                <a:cubicBezTo>
                  <a:pt x="4159" y="938"/>
                  <a:pt x="3750" y="718"/>
                  <a:pt x="3309" y="623"/>
                </a:cubicBezTo>
                <a:cubicBezTo>
                  <a:pt x="3289" y="620"/>
                  <a:pt x="3269" y="618"/>
                  <a:pt x="3250" y="618"/>
                </a:cubicBezTo>
                <a:cubicBezTo>
                  <a:pt x="3082" y="618"/>
                  <a:pt x="2927" y="734"/>
                  <a:pt x="2899" y="875"/>
                </a:cubicBezTo>
                <a:cubicBezTo>
                  <a:pt x="2773" y="1316"/>
                  <a:pt x="2773" y="1726"/>
                  <a:pt x="2836" y="2135"/>
                </a:cubicBezTo>
                <a:cubicBezTo>
                  <a:pt x="2646" y="2091"/>
                  <a:pt x="2449" y="2068"/>
                  <a:pt x="2252" y="2068"/>
                </a:cubicBezTo>
                <a:cubicBezTo>
                  <a:pt x="2024" y="2068"/>
                  <a:pt x="1795" y="2099"/>
                  <a:pt x="1576" y="2167"/>
                </a:cubicBezTo>
                <a:cubicBezTo>
                  <a:pt x="1513" y="2198"/>
                  <a:pt x="1418" y="2261"/>
                  <a:pt x="1387" y="2324"/>
                </a:cubicBezTo>
                <a:cubicBezTo>
                  <a:pt x="1355" y="2419"/>
                  <a:pt x="1324" y="2513"/>
                  <a:pt x="1355" y="2608"/>
                </a:cubicBezTo>
                <a:cubicBezTo>
                  <a:pt x="1481" y="3049"/>
                  <a:pt x="1670" y="3395"/>
                  <a:pt x="1954" y="3742"/>
                </a:cubicBezTo>
                <a:cubicBezTo>
                  <a:pt x="1544" y="3868"/>
                  <a:pt x="1166" y="4089"/>
                  <a:pt x="851" y="4404"/>
                </a:cubicBezTo>
                <a:cubicBezTo>
                  <a:pt x="694" y="4561"/>
                  <a:pt x="694" y="4782"/>
                  <a:pt x="851" y="4939"/>
                </a:cubicBezTo>
                <a:cubicBezTo>
                  <a:pt x="1166" y="5254"/>
                  <a:pt x="1513" y="5475"/>
                  <a:pt x="1954" y="5601"/>
                </a:cubicBezTo>
                <a:cubicBezTo>
                  <a:pt x="1670" y="5916"/>
                  <a:pt x="1418" y="6294"/>
                  <a:pt x="1355" y="6735"/>
                </a:cubicBezTo>
                <a:cubicBezTo>
                  <a:pt x="1324" y="6924"/>
                  <a:pt x="1418" y="7144"/>
                  <a:pt x="1576" y="7176"/>
                </a:cubicBezTo>
                <a:cubicBezTo>
                  <a:pt x="1639" y="7176"/>
                  <a:pt x="1670" y="7176"/>
                  <a:pt x="1702" y="7207"/>
                </a:cubicBezTo>
                <a:cubicBezTo>
                  <a:pt x="1418" y="7397"/>
                  <a:pt x="1198" y="7649"/>
                  <a:pt x="946" y="7869"/>
                </a:cubicBezTo>
                <a:cubicBezTo>
                  <a:pt x="379" y="8594"/>
                  <a:pt x="0" y="9507"/>
                  <a:pt x="0" y="10452"/>
                </a:cubicBezTo>
                <a:lnTo>
                  <a:pt x="0" y="11870"/>
                </a:lnTo>
                <a:cubicBezTo>
                  <a:pt x="0" y="12028"/>
                  <a:pt x="127" y="12185"/>
                  <a:pt x="284" y="12217"/>
                </a:cubicBezTo>
                <a:lnTo>
                  <a:pt x="1733" y="12217"/>
                </a:lnTo>
                <a:cubicBezTo>
                  <a:pt x="2647" y="12217"/>
                  <a:pt x="3561" y="11870"/>
                  <a:pt x="4254" y="11272"/>
                </a:cubicBezTo>
                <a:cubicBezTo>
                  <a:pt x="4726" y="10862"/>
                  <a:pt x="5104" y="10358"/>
                  <a:pt x="5325" y="9822"/>
                </a:cubicBezTo>
                <a:cubicBezTo>
                  <a:pt x="5892" y="10831"/>
                  <a:pt x="6995" y="11492"/>
                  <a:pt x="8129" y="11492"/>
                </a:cubicBezTo>
                <a:lnTo>
                  <a:pt x="9546" y="11492"/>
                </a:lnTo>
                <a:cubicBezTo>
                  <a:pt x="9862" y="11492"/>
                  <a:pt x="10019" y="11335"/>
                  <a:pt x="10019" y="11146"/>
                </a:cubicBezTo>
                <a:lnTo>
                  <a:pt x="10019" y="9728"/>
                </a:lnTo>
                <a:cubicBezTo>
                  <a:pt x="10019" y="8751"/>
                  <a:pt x="9578" y="7838"/>
                  <a:pt x="8885" y="7239"/>
                </a:cubicBezTo>
                <a:cubicBezTo>
                  <a:pt x="8979" y="7239"/>
                  <a:pt x="9074" y="7207"/>
                  <a:pt x="9200" y="7176"/>
                </a:cubicBezTo>
                <a:cubicBezTo>
                  <a:pt x="9389" y="7144"/>
                  <a:pt x="9515" y="6924"/>
                  <a:pt x="9420" y="6735"/>
                </a:cubicBezTo>
                <a:cubicBezTo>
                  <a:pt x="9294" y="6294"/>
                  <a:pt x="9105" y="5947"/>
                  <a:pt x="8822" y="5601"/>
                </a:cubicBezTo>
                <a:cubicBezTo>
                  <a:pt x="9231" y="5475"/>
                  <a:pt x="9610" y="5254"/>
                  <a:pt x="9925" y="4939"/>
                </a:cubicBezTo>
                <a:cubicBezTo>
                  <a:pt x="10082" y="4782"/>
                  <a:pt x="10082" y="4561"/>
                  <a:pt x="9925" y="4404"/>
                </a:cubicBezTo>
                <a:cubicBezTo>
                  <a:pt x="9610" y="4089"/>
                  <a:pt x="9263" y="3868"/>
                  <a:pt x="8822" y="3742"/>
                </a:cubicBezTo>
                <a:cubicBezTo>
                  <a:pt x="9105" y="3427"/>
                  <a:pt x="9357" y="3049"/>
                  <a:pt x="9420" y="2608"/>
                </a:cubicBezTo>
                <a:cubicBezTo>
                  <a:pt x="9452" y="2419"/>
                  <a:pt x="9357" y="2198"/>
                  <a:pt x="9200" y="2167"/>
                </a:cubicBezTo>
                <a:cubicBezTo>
                  <a:pt x="8964" y="2099"/>
                  <a:pt x="8727" y="2068"/>
                  <a:pt x="8501" y="2068"/>
                </a:cubicBezTo>
                <a:cubicBezTo>
                  <a:pt x="8304" y="2068"/>
                  <a:pt x="8115" y="2091"/>
                  <a:pt x="7940" y="2135"/>
                </a:cubicBezTo>
                <a:cubicBezTo>
                  <a:pt x="8003" y="1694"/>
                  <a:pt x="8003" y="1253"/>
                  <a:pt x="7877" y="875"/>
                </a:cubicBezTo>
                <a:cubicBezTo>
                  <a:pt x="7851" y="719"/>
                  <a:pt x="7718" y="607"/>
                  <a:pt x="7567" y="607"/>
                </a:cubicBezTo>
                <a:cubicBezTo>
                  <a:pt x="7534" y="607"/>
                  <a:pt x="7501" y="612"/>
                  <a:pt x="7467" y="623"/>
                </a:cubicBezTo>
                <a:cubicBezTo>
                  <a:pt x="7026" y="749"/>
                  <a:pt x="6680" y="938"/>
                  <a:pt x="6301" y="1222"/>
                </a:cubicBezTo>
                <a:cubicBezTo>
                  <a:pt x="6207" y="844"/>
                  <a:pt x="5955" y="434"/>
                  <a:pt x="5640" y="119"/>
                </a:cubicBezTo>
                <a:cubicBezTo>
                  <a:pt x="5561" y="40"/>
                  <a:pt x="5474" y="1"/>
                  <a:pt x="5388" y="1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07" name="Google Shape;7907;p52"/>
          <p:cNvSpPr/>
          <p:nvPr/>
        </p:nvSpPr>
        <p:spPr>
          <a:xfrm>
            <a:off x="7737361" y="2098138"/>
            <a:ext cx="340927" cy="337887"/>
          </a:xfrm>
          <a:custGeom>
            <a:avLst/>
            <a:gdLst/>
            <a:ahLst/>
            <a:cxnLst/>
            <a:rect l="l" t="t" r="r" b="b"/>
            <a:pathLst>
              <a:path w="12224" h="12115" extrusionOk="0">
                <a:moveTo>
                  <a:pt x="3245" y="741"/>
                </a:moveTo>
                <a:cubicBezTo>
                  <a:pt x="3497" y="993"/>
                  <a:pt x="3938" y="1465"/>
                  <a:pt x="3938" y="2033"/>
                </a:cubicBezTo>
                <a:cubicBezTo>
                  <a:pt x="3938" y="2568"/>
                  <a:pt x="3497" y="3104"/>
                  <a:pt x="3245" y="3324"/>
                </a:cubicBezTo>
                <a:cubicBezTo>
                  <a:pt x="2962" y="3041"/>
                  <a:pt x="2520" y="2568"/>
                  <a:pt x="2520" y="2033"/>
                </a:cubicBezTo>
                <a:cubicBezTo>
                  <a:pt x="2520" y="1528"/>
                  <a:pt x="2962" y="993"/>
                  <a:pt x="3245" y="741"/>
                </a:cubicBezTo>
                <a:close/>
                <a:moveTo>
                  <a:pt x="8979" y="741"/>
                </a:moveTo>
                <a:cubicBezTo>
                  <a:pt x="9263" y="993"/>
                  <a:pt x="9704" y="1465"/>
                  <a:pt x="9704" y="2033"/>
                </a:cubicBezTo>
                <a:cubicBezTo>
                  <a:pt x="9704" y="2568"/>
                  <a:pt x="9263" y="3104"/>
                  <a:pt x="8979" y="3324"/>
                </a:cubicBezTo>
                <a:cubicBezTo>
                  <a:pt x="8695" y="3041"/>
                  <a:pt x="8286" y="2568"/>
                  <a:pt x="8286" y="2033"/>
                </a:cubicBezTo>
                <a:cubicBezTo>
                  <a:pt x="8286" y="1528"/>
                  <a:pt x="8758" y="993"/>
                  <a:pt x="8979" y="741"/>
                </a:cubicBezTo>
                <a:close/>
                <a:moveTo>
                  <a:pt x="1827" y="3482"/>
                </a:moveTo>
                <a:cubicBezTo>
                  <a:pt x="2394" y="3482"/>
                  <a:pt x="2899" y="3954"/>
                  <a:pt x="2899" y="4553"/>
                </a:cubicBezTo>
                <a:lnTo>
                  <a:pt x="2899" y="4899"/>
                </a:lnTo>
                <a:lnTo>
                  <a:pt x="2520" y="4899"/>
                </a:lnTo>
                <a:cubicBezTo>
                  <a:pt x="1922" y="4899"/>
                  <a:pt x="1449" y="4427"/>
                  <a:pt x="1449" y="3828"/>
                </a:cubicBezTo>
                <a:lnTo>
                  <a:pt x="1449" y="3482"/>
                </a:lnTo>
                <a:close/>
                <a:moveTo>
                  <a:pt x="5041" y="3482"/>
                </a:moveTo>
                <a:lnTo>
                  <a:pt x="5041" y="3828"/>
                </a:lnTo>
                <a:cubicBezTo>
                  <a:pt x="5041" y="4427"/>
                  <a:pt x="4568" y="4899"/>
                  <a:pt x="3970" y="4899"/>
                </a:cubicBezTo>
                <a:lnTo>
                  <a:pt x="3623" y="4899"/>
                </a:lnTo>
                <a:lnTo>
                  <a:pt x="3623" y="4553"/>
                </a:lnTo>
                <a:cubicBezTo>
                  <a:pt x="3623" y="3954"/>
                  <a:pt x="4096" y="3482"/>
                  <a:pt x="4694" y="3482"/>
                </a:cubicBezTo>
                <a:close/>
                <a:moveTo>
                  <a:pt x="7561" y="3482"/>
                </a:moveTo>
                <a:cubicBezTo>
                  <a:pt x="8160" y="3482"/>
                  <a:pt x="8632" y="3954"/>
                  <a:pt x="8632" y="4553"/>
                </a:cubicBezTo>
                <a:lnTo>
                  <a:pt x="8632" y="4899"/>
                </a:lnTo>
                <a:lnTo>
                  <a:pt x="8286" y="4899"/>
                </a:lnTo>
                <a:cubicBezTo>
                  <a:pt x="7687" y="4899"/>
                  <a:pt x="7215" y="4427"/>
                  <a:pt x="7215" y="3828"/>
                </a:cubicBezTo>
                <a:lnTo>
                  <a:pt x="7215" y="3482"/>
                </a:lnTo>
                <a:close/>
                <a:moveTo>
                  <a:pt x="10806" y="3482"/>
                </a:moveTo>
                <a:lnTo>
                  <a:pt x="10806" y="3828"/>
                </a:lnTo>
                <a:cubicBezTo>
                  <a:pt x="10806" y="4427"/>
                  <a:pt x="10334" y="4899"/>
                  <a:pt x="9735" y="4899"/>
                </a:cubicBezTo>
                <a:lnTo>
                  <a:pt x="9389" y="4899"/>
                </a:lnTo>
                <a:lnTo>
                  <a:pt x="9389" y="4553"/>
                </a:lnTo>
                <a:cubicBezTo>
                  <a:pt x="9389" y="3954"/>
                  <a:pt x="9861" y="3482"/>
                  <a:pt x="10428" y="3482"/>
                </a:cubicBezTo>
                <a:close/>
                <a:moveTo>
                  <a:pt x="1827" y="5624"/>
                </a:moveTo>
                <a:cubicBezTo>
                  <a:pt x="2394" y="5624"/>
                  <a:pt x="2899" y="6065"/>
                  <a:pt x="2899" y="6664"/>
                </a:cubicBezTo>
                <a:lnTo>
                  <a:pt x="2899" y="7042"/>
                </a:lnTo>
                <a:lnTo>
                  <a:pt x="2520" y="7042"/>
                </a:lnTo>
                <a:cubicBezTo>
                  <a:pt x="1922" y="7042"/>
                  <a:pt x="1449" y="6569"/>
                  <a:pt x="1449" y="5971"/>
                </a:cubicBezTo>
                <a:lnTo>
                  <a:pt x="1449" y="5624"/>
                </a:lnTo>
                <a:close/>
                <a:moveTo>
                  <a:pt x="7561" y="5624"/>
                </a:moveTo>
                <a:cubicBezTo>
                  <a:pt x="8160" y="5624"/>
                  <a:pt x="8632" y="6065"/>
                  <a:pt x="8632" y="6664"/>
                </a:cubicBezTo>
                <a:lnTo>
                  <a:pt x="8632" y="7042"/>
                </a:lnTo>
                <a:lnTo>
                  <a:pt x="8286" y="7042"/>
                </a:lnTo>
                <a:cubicBezTo>
                  <a:pt x="7687" y="7042"/>
                  <a:pt x="7215" y="6569"/>
                  <a:pt x="7215" y="5971"/>
                </a:cubicBezTo>
                <a:lnTo>
                  <a:pt x="7215" y="5624"/>
                </a:lnTo>
                <a:close/>
                <a:moveTo>
                  <a:pt x="5009" y="5656"/>
                </a:moveTo>
                <a:lnTo>
                  <a:pt x="5009" y="6002"/>
                </a:lnTo>
                <a:cubicBezTo>
                  <a:pt x="5009" y="6601"/>
                  <a:pt x="4537" y="7073"/>
                  <a:pt x="3938" y="7073"/>
                </a:cubicBezTo>
                <a:lnTo>
                  <a:pt x="3592" y="7073"/>
                </a:lnTo>
                <a:lnTo>
                  <a:pt x="3592" y="6727"/>
                </a:lnTo>
                <a:cubicBezTo>
                  <a:pt x="3592" y="6128"/>
                  <a:pt x="4064" y="5656"/>
                  <a:pt x="4663" y="5656"/>
                </a:cubicBezTo>
                <a:close/>
                <a:moveTo>
                  <a:pt x="10806" y="5656"/>
                </a:moveTo>
                <a:lnTo>
                  <a:pt x="10806" y="6002"/>
                </a:lnTo>
                <a:cubicBezTo>
                  <a:pt x="10806" y="6601"/>
                  <a:pt x="10334" y="7073"/>
                  <a:pt x="9735" y="7073"/>
                </a:cubicBezTo>
                <a:lnTo>
                  <a:pt x="9389" y="7073"/>
                </a:lnTo>
                <a:lnTo>
                  <a:pt x="9389" y="6727"/>
                </a:lnTo>
                <a:cubicBezTo>
                  <a:pt x="9389" y="6128"/>
                  <a:pt x="9861" y="5656"/>
                  <a:pt x="10428" y="5656"/>
                </a:cubicBezTo>
                <a:close/>
                <a:moveTo>
                  <a:pt x="1827" y="7766"/>
                </a:moveTo>
                <a:cubicBezTo>
                  <a:pt x="2394" y="7766"/>
                  <a:pt x="2899" y="8239"/>
                  <a:pt x="2899" y="8838"/>
                </a:cubicBezTo>
                <a:lnTo>
                  <a:pt x="2899" y="9184"/>
                </a:lnTo>
                <a:lnTo>
                  <a:pt x="2520" y="9184"/>
                </a:lnTo>
                <a:cubicBezTo>
                  <a:pt x="1922" y="9184"/>
                  <a:pt x="1449" y="8712"/>
                  <a:pt x="1449" y="8144"/>
                </a:cubicBezTo>
                <a:lnTo>
                  <a:pt x="1449" y="7766"/>
                </a:lnTo>
                <a:close/>
                <a:moveTo>
                  <a:pt x="5041" y="7766"/>
                </a:moveTo>
                <a:lnTo>
                  <a:pt x="5041" y="8144"/>
                </a:lnTo>
                <a:cubicBezTo>
                  <a:pt x="5041" y="8712"/>
                  <a:pt x="4568" y="9184"/>
                  <a:pt x="3970" y="9184"/>
                </a:cubicBezTo>
                <a:lnTo>
                  <a:pt x="3623" y="9184"/>
                </a:lnTo>
                <a:lnTo>
                  <a:pt x="3623" y="8838"/>
                </a:lnTo>
                <a:cubicBezTo>
                  <a:pt x="3623" y="8239"/>
                  <a:pt x="4096" y="7766"/>
                  <a:pt x="4694" y="7766"/>
                </a:cubicBezTo>
                <a:close/>
                <a:moveTo>
                  <a:pt x="7561" y="7766"/>
                </a:moveTo>
                <a:cubicBezTo>
                  <a:pt x="8160" y="7766"/>
                  <a:pt x="8632" y="8239"/>
                  <a:pt x="8632" y="8838"/>
                </a:cubicBezTo>
                <a:lnTo>
                  <a:pt x="8632" y="9184"/>
                </a:lnTo>
                <a:lnTo>
                  <a:pt x="8286" y="9184"/>
                </a:lnTo>
                <a:cubicBezTo>
                  <a:pt x="7687" y="9184"/>
                  <a:pt x="7215" y="8712"/>
                  <a:pt x="7215" y="8144"/>
                </a:cubicBezTo>
                <a:lnTo>
                  <a:pt x="7215" y="7766"/>
                </a:lnTo>
                <a:close/>
                <a:moveTo>
                  <a:pt x="10806" y="7766"/>
                </a:moveTo>
                <a:lnTo>
                  <a:pt x="10806" y="8144"/>
                </a:lnTo>
                <a:cubicBezTo>
                  <a:pt x="10806" y="8712"/>
                  <a:pt x="10334" y="9184"/>
                  <a:pt x="9735" y="9184"/>
                </a:cubicBezTo>
                <a:lnTo>
                  <a:pt x="9389" y="9184"/>
                </a:lnTo>
                <a:lnTo>
                  <a:pt x="9389" y="8838"/>
                </a:lnTo>
                <a:cubicBezTo>
                  <a:pt x="9389" y="8239"/>
                  <a:pt x="9861" y="7766"/>
                  <a:pt x="10428" y="7766"/>
                </a:cubicBezTo>
                <a:close/>
                <a:moveTo>
                  <a:pt x="3214" y="0"/>
                </a:moveTo>
                <a:cubicBezTo>
                  <a:pt x="3135" y="0"/>
                  <a:pt x="3056" y="16"/>
                  <a:pt x="2993" y="48"/>
                </a:cubicBezTo>
                <a:cubicBezTo>
                  <a:pt x="2962" y="79"/>
                  <a:pt x="1796" y="961"/>
                  <a:pt x="1796" y="2127"/>
                </a:cubicBezTo>
                <a:cubicBezTo>
                  <a:pt x="1796" y="2379"/>
                  <a:pt x="1827" y="2663"/>
                  <a:pt x="1953" y="2852"/>
                </a:cubicBezTo>
                <a:lnTo>
                  <a:pt x="1071" y="2852"/>
                </a:lnTo>
                <a:cubicBezTo>
                  <a:pt x="882" y="2852"/>
                  <a:pt x="725" y="3009"/>
                  <a:pt x="725" y="3198"/>
                </a:cubicBezTo>
                <a:lnTo>
                  <a:pt x="725" y="3923"/>
                </a:lnTo>
                <a:cubicBezTo>
                  <a:pt x="725" y="4301"/>
                  <a:pt x="851" y="4710"/>
                  <a:pt x="1071" y="4994"/>
                </a:cubicBezTo>
                <a:cubicBezTo>
                  <a:pt x="882" y="4994"/>
                  <a:pt x="725" y="5152"/>
                  <a:pt x="725" y="5341"/>
                </a:cubicBezTo>
                <a:lnTo>
                  <a:pt x="725" y="6034"/>
                </a:lnTo>
                <a:cubicBezTo>
                  <a:pt x="725" y="6443"/>
                  <a:pt x="851" y="6821"/>
                  <a:pt x="1071" y="7105"/>
                </a:cubicBezTo>
                <a:cubicBezTo>
                  <a:pt x="882" y="7105"/>
                  <a:pt x="725" y="7262"/>
                  <a:pt x="725" y="7451"/>
                </a:cubicBezTo>
                <a:lnTo>
                  <a:pt x="725" y="8176"/>
                </a:lnTo>
                <a:cubicBezTo>
                  <a:pt x="725" y="9153"/>
                  <a:pt x="1512" y="9940"/>
                  <a:pt x="2489" y="9940"/>
                </a:cubicBezTo>
                <a:lnTo>
                  <a:pt x="2836" y="9940"/>
                </a:lnTo>
                <a:lnTo>
                  <a:pt x="2836" y="11389"/>
                </a:lnTo>
                <a:lnTo>
                  <a:pt x="378" y="11389"/>
                </a:lnTo>
                <a:cubicBezTo>
                  <a:pt x="158" y="11389"/>
                  <a:pt x="0" y="11547"/>
                  <a:pt x="0" y="11768"/>
                </a:cubicBezTo>
                <a:cubicBezTo>
                  <a:pt x="0" y="11957"/>
                  <a:pt x="158" y="12114"/>
                  <a:pt x="378" y="12114"/>
                </a:cubicBezTo>
                <a:lnTo>
                  <a:pt x="11814" y="12114"/>
                </a:lnTo>
                <a:cubicBezTo>
                  <a:pt x="12035" y="12114"/>
                  <a:pt x="12192" y="11957"/>
                  <a:pt x="12192" y="11768"/>
                </a:cubicBezTo>
                <a:cubicBezTo>
                  <a:pt x="12224" y="11547"/>
                  <a:pt x="12066" y="11389"/>
                  <a:pt x="11846" y="11389"/>
                </a:cubicBezTo>
                <a:lnTo>
                  <a:pt x="9389" y="11389"/>
                </a:lnTo>
                <a:lnTo>
                  <a:pt x="9389" y="9940"/>
                </a:lnTo>
                <a:lnTo>
                  <a:pt x="9735" y="9940"/>
                </a:lnTo>
                <a:cubicBezTo>
                  <a:pt x="10712" y="9940"/>
                  <a:pt x="11499" y="9153"/>
                  <a:pt x="11499" y="8176"/>
                </a:cubicBezTo>
                <a:lnTo>
                  <a:pt x="11499" y="7451"/>
                </a:lnTo>
                <a:cubicBezTo>
                  <a:pt x="11499" y="7262"/>
                  <a:pt x="11342" y="7105"/>
                  <a:pt x="11153" y="7105"/>
                </a:cubicBezTo>
                <a:cubicBezTo>
                  <a:pt x="11373" y="6790"/>
                  <a:pt x="11499" y="6443"/>
                  <a:pt x="11499" y="6034"/>
                </a:cubicBezTo>
                <a:lnTo>
                  <a:pt x="11499" y="5341"/>
                </a:lnTo>
                <a:cubicBezTo>
                  <a:pt x="11499" y="5152"/>
                  <a:pt x="11342" y="4994"/>
                  <a:pt x="11153" y="4994"/>
                </a:cubicBezTo>
                <a:cubicBezTo>
                  <a:pt x="11373" y="4679"/>
                  <a:pt x="11499" y="4301"/>
                  <a:pt x="11499" y="3923"/>
                </a:cubicBezTo>
                <a:lnTo>
                  <a:pt x="11499" y="3198"/>
                </a:lnTo>
                <a:cubicBezTo>
                  <a:pt x="11499" y="3009"/>
                  <a:pt x="11342" y="2852"/>
                  <a:pt x="11153" y="2852"/>
                </a:cubicBezTo>
                <a:lnTo>
                  <a:pt x="10271" y="2852"/>
                </a:lnTo>
                <a:cubicBezTo>
                  <a:pt x="10365" y="2631"/>
                  <a:pt x="10428" y="2379"/>
                  <a:pt x="10428" y="2127"/>
                </a:cubicBezTo>
                <a:cubicBezTo>
                  <a:pt x="10428" y="993"/>
                  <a:pt x="9263" y="79"/>
                  <a:pt x="9231" y="48"/>
                </a:cubicBezTo>
                <a:cubicBezTo>
                  <a:pt x="9168" y="16"/>
                  <a:pt x="9089" y="0"/>
                  <a:pt x="9010" y="0"/>
                </a:cubicBezTo>
                <a:cubicBezTo>
                  <a:pt x="8932" y="0"/>
                  <a:pt x="8853" y="16"/>
                  <a:pt x="8790" y="48"/>
                </a:cubicBezTo>
                <a:cubicBezTo>
                  <a:pt x="8758" y="79"/>
                  <a:pt x="7561" y="961"/>
                  <a:pt x="7561" y="2127"/>
                </a:cubicBezTo>
                <a:cubicBezTo>
                  <a:pt x="7561" y="2379"/>
                  <a:pt x="7624" y="2663"/>
                  <a:pt x="7719" y="2852"/>
                </a:cubicBezTo>
                <a:lnTo>
                  <a:pt x="6868" y="2852"/>
                </a:lnTo>
                <a:cubicBezTo>
                  <a:pt x="6679" y="2852"/>
                  <a:pt x="6522" y="3009"/>
                  <a:pt x="6522" y="3198"/>
                </a:cubicBezTo>
                <a:lnTo>
                  <a:pt x="6522" y="3923"/>
                </a:lnTo>
                <a:cubicBezTo>
                  <a:pt x="6522" y="4301"/>
                  <a:pt x="6616" y="4710"/>
                  <a:pt x="6868" y="4994"/>
                </a:cubicBezTo>
                <a:cubicBezTo>
                  <a:pt x="6679" y="4994"/>
                  <a:pt x="6522" y="5152"/>
                  <a:pt x="6522" y="5341"/>
                </a:cubicBezTo>
                <a:lnTo>
                  <a:pt x="6522" y="6034"/>
                </a:lnTo>
                <a:cubicBezTo>
                  <a:pt x="6522" y="6443"/>
                  <a:pt x="6616" y="6821"/>
                  <a:pt x="6868" y="7105"/>
                </a:cubicBezTo>
                <a:cubicBezTo>
                  <a:pt x="6679" y="7105"/>
                  <a:pt x="6522" y="7262"/>
                  <a:pt x="6522" y="7451"/>
                </a:cubicBezTo>
                <a:lnTo>
                  <a:pt x="6522" y="8176"/>
                </a:lnTo>
                <a:cubicBezTo>
                  <a:pt x="6522" y="9153"/>
                  <a:pt x="7309" y="9940"/>
                  <a:pt x="8286" y="9940"/>
                </a:cubicBezTo>
                <a:lnTo>
                  <a:pt x="8632" y="9940"/>
                </a:lnTo>
                <a:lnTo>
                  <a:pt x="8632" y="11389"/>
                </a:lnTo>
                <a:lnTo>
                  <a:pt x="3592" y="11389"/>
                </a:lnTo>
                <a:lnTo>
                  <a:pt x="3592" y="9940"/>
                </a:lnTo>
                <a:lnTo>
                  <a:pt x="3938" y="9940"/>
                </a:lnTo>
                <a:cubicBezTo>
                  <a:pt x="4946" y="9940"/>
                  <a:pt x="5734" y="9153"/>
                  <a:pt x="5734" y="8176"/>
                </a:cubicBezTo>
                <a:lnTo>
                  <a:pt x="5734" y="7451"/>
                </a:lnTo>
                <a:cubicBezTo>
                  <a:pt x="5734" y="7262"/>
                  <a:pt x="5576" y="7105"/>
                  <a:pt x="5356" y="7105"/>
                </a:cubicBezTo>
                <a:cubicBezTo>
                  <a:pt x="5608" y="6790"/>
                  <a:pt x="5734" y="6443"/>
                  <a:pt x="5734" y="6034"/>
                </a:cubicBezTo>
                <a:lnTo>
                  <a:pt x="5734" y="5341"/>
                </a:lnTo>
                <a:cubicBezTo>
                  <a:pt x="5734" y="5152"/>
                  <a:pt x="5576" y="4994"/>
                  <a:pt x="5356" y="4994"/>
                </a:cubicBezTo>
                <a:cubicBezTo>
                  <a:pt x="5608" y="4679"/>
                  <a:pt x="5734" y="4301"/>
                  <a:pt x="5734" y="3923"/>
                </a:cubicBezTo>
                <a:lnTo>
                  <a:pt x="5734" y="3198"/>
                </a:lnTo>
                <a:cubicBezTo>
                  <a:pt x="5734" y="3009"/>
                  <a:pt x="5576" y="2852"/>
                  <a:pt x="5356" y="2852"/>
                </a:cubicBezTo>
                <a:lnTo>
                  <a:pt x="4505" y="2852"/>
                </a:lnTo>
                <a:cubicBezTo>
                  <a:pt x="4568" y="2631"/>
                  <a:pt x="4663" y="2379"/>
                  <a:pt x="4663" y="2127"/>
                </a:cubicBezTo>
                <a:cubicBezTo>
                  <a:pt x="4663" y="993"/>
                  <a:pt x="3466" y="79"/>
                  <a:pt x="3434" y="48"/>
                </a:cubicBezTo>
                <a:cubicBezTo>
                  <a:pt x="3371" y="16"/>
                  <a:pt x="3292" y="0"/>
                  <a:pt x="3214" y="0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08" name="Google Shape;7908;p52"/>
          <p:cNvSpPr/>
          <p:nvPr/>
        </p:nvSpPr>
        <p:spPr>
          <a:xfrm>
            <a:off x="1072928" y="3036728"/>
            <a:ext cx="259238" cy="337441"/>
          </a:xfrm>
          <a:custGeom>
            <a:avLst/>
            <a:gdLst/>
            <a:ahLst/>
            <a:cxnLst/>
            <a:rect l="l" t="t" r="r" b="b"/>
            <a:pathLst>
              <a:path w="9295" h="12099" extrusionOk="0">
                <a:moveTo>
                  <a:pt x="4601" y="1"/>
                </a:moveTo>
                <a:cubicBezTo>
                  <a:pt x="3624" y="1"/>
                  <a:pt x="2836" y="788"/>
                  <a:pt x="2836" y="1796"/>
                </a:cubicBezTo>
                <a:cubicBezTo>
                  <a:pt x="2836" y="2647"/>
                  <a:pt x="3467" y="3372"/>
                  <a:pt x="4254" y="3529"/>
                </a:cubicBezTo>
                <a:lnTo>
                  <a:pt x="4254" y="4789"/>
                </a:lnTo>
                <a:cubicBezTo>
                  <a:pt x="3656" y="4033"/>
                  <a:pt x="2742" y="3561"/>
                  <a:pt x="1765" y="3561"/>
                </a:cubicBezTo>
                <a:lnTo>
                  <a:pt x="348" y="3561"/>
                </a:lnTo>
                <a:cubicBezTo>
                  <a:pt x="158" y="3561"/>
                  <a:pt x="1" y="3718"/>
                  <a:pt x="1" y="3907"/>
                </a:cubicBezTo>
                <a:cubicBezTo>
                  <a:pt x="1" y="5671"/>
                  <a:pt x="1450" y="7152"/>
                  <a:pt x="3214" y="7152"/>
                </a:cubicBezTo>
                <a:lnTo>
                  <a:pt x="4286" y="7152"/>
                </a:lnTo>
                <a:lnTo>
                  <a:pt x="4286" y="9988"/>
                </a:lnTo>
                <a:cubicBezTo>
                  <a:pt x="3845" y="9547"/>
                  <a:pt x="3340" y="9231"/>
                  <a:pt x="2805" y="9042"/>
                </a:cubicBezTo>
                <a:cubicBezTo>
                  <a:pt x="2836" y="8885"/>
                  <a:pt x="2868" y="8727"/>
                  <a:pt x="2868" y="8570"/>
                </a:cubicBezTo>
                <a:cubicBezTo>
                  <a:pt x="2868" y="7782"/>
                  <a:pt x="2238" y="7152"/>
                  <a:pt x="1450" y="7152"/>
                </a:cubicBezTo>
                <a:cubicBezTo>
                  <a:pt x="663" y="7152"/>
                  <a:pt x="32" y="7782"/>
                  <a:pt x="32" y="8570"/>
                </a:cubicBezTo>
                <a:cubicBezTo>
                  <a:pt x="32" y="9358"/>
                  <a:pt x="663" y="9988"/>
                  <a:pt x="1450" y="9988"/>
                </a:cubicBezTo>
                <a:cubicBezTo>
                  <a:pt x="1797" y="9988"/>
                  <a:pt x="2112" y="9862"/>
                  <a:pt x="2364" y="9610"/>
                </a:cubicBezTo>
                <a:cubicBezTo>
                  <a:pt x="3183" y="9830"/>
                  <a:pt x="3908" y="10366"/>
                  <a:pt x="4286" y="11122"/>
                </a:cubicBezTo>
                <a:lnTo>
                  <a:pt x="4286" y="11752"/>
                </a:lnTo>
                <a:cubicBezTo>
                  <a:pt x="4286" y="11941"/>
                  <a:pt x="4443" y="12098"/>
                  <a:pt x="4632" y="12098"/>
                </a:cubicBezTo>
                <a:cubicBezTo>
                  <a:pt x="4853" y="12098"/>
                  <a:pt x="5010" y="11941"/>
                  <a:pt x="5010" y="11752"/>
                </a:cubicBezTo>
                <a:lnTo>
                  <a:pt x="5010" y="11342"/>
                </a:lnTo>
                <a:lnTo>
                  <a:pt x="6050" y="11342"/>
                </a:lnTo>
                <a:cubicBezTo>
                  <a:pt x="7846" y="11342"/>
                  <a:pt x="9295" y="9893"/>
                  <a:pt x="9295" y="8129"/>
                </a:cubicBezTo>
                <a:cubicBezTo>
                  <a:pt x="9200" y="7971"/>
                  <a:pt x="9043" y="7814"/>
                  <a:pt x="8854" y="7814"/>
                </a:cubicBezTo>
                <a:lnTo>
                  <a:pt x="7436" y="7814"/>
                </a:lnTo>
                <a:cubicBezTo>
                  <a:pt x="6428" y="7814"/>
                  <a:pt x="5546" y="8286"/>
                  <a:pt x="4947" y="9042"/>
                </a:cubicBezTo>
                <a:lnTo>
                  <a:pt x="4947" y="6837"/>
                </a:lnTo>
                <a:cubicBezTo>
                  <a:pt x="5357" y="6081"/>
                  <a:pt x="6050" y="5545"/>
                  <a:pt x="6901" y="5325"/>
                </a:cubicBezTo>
                <a:cubicBezTo>
                  <a:pt x="7121" y="5545"/>
                  <a:pt x="7436" y="5671"/>
                  <a:pt x="7814" y="5671"/>
                </a:cubicBezTo>
                <a:cubicBezTo>
                  <a:pt x="8602" y="5671"/>
                  <a:pt x="9200" y="5041"/>
                  <a:pt x="9200" y="4254"/>
                </a:cubicBezTo>
                <a:cubicBezTo>
                  <a:pt x="9200" y="3466"/>
                  <a:pt x="8602" y="2836"/>
                  <a:pt x="7814" y="2836"/>
                </a:cubicBezTo>
                <a:cubicBezTo>
                  <a:pt x="7027" y="2836"/>
                  <a:pt x="6396" y="3466"/>
                  <a:pt x="6396" y="4254"/>
                </a:cubicBezTo>
                <a:cubicBezTo>
                  <a:pt x="6396" y="4411"/>
                  <a:pt x="6428" y="4569"/>
                  <a:pt x="6459" y="4726"/>
                </a:cubicBezTo>
                <a:cubicBezTo>
                  <a:pt x="5861" y="4947"/>
                  <a:pt x="5357" y="5262"/>
                  <a:pt x="4947" y="5671"/>
                </a:cubicBezTo>
                <a:lnTo>
                  <a:pt x="4947" y="3529"/>
                </a:lnTo>
                <a:cubicBezTo>
                  <a:pt x="5798" y="3372"/>
                  <a:pt x="6365" y="2615"/>
                  <a:pt x="6365" y="1796"/>
                </a:cubicBezTo>
                <a:cubicBezTo>
                  <a:pt x="6365" y="788"/>
                  <a:pt x="5577" y="1"/>
                  <a:pt x="4601" y="1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909" name="Google Shape;7909;p52"/>
          <p:cNvGrpSpPr/>
          <p:nvPr/>
        </p:nvGrpSpPr>
        <p:grpSpPr>
          <a:xfrm>
            <a:off x="1032281" y="3453878"/>
            <a:ext cx="341820" cy="339310"/>
            <a:chOff x="-21322300" y="3693325"/>
            <a:chExt cx="306400" cy="304150"/>
          </a:xfrm>
          <a:solidFill>
            <a:srgbClr val="171536"/>
          </a:solidFill>
        </p:grpSpPr>
        <p:sp>
          <p:nvSpPr>
            <p:cNvPr id="7910" name="Google Shape;7910;p52"/>
            <p:cNvSpPr/>
            <p:nvPr/>
          </p:nvSpPr>
          <p:spPr>
            <a:xfrm>
              <a:off x="-21142725" y="3868400"/>
              <a:ext cx="111850" cy="69325"/>
            </a:xfrm>
            <a:custGeom>
              <a:avLst/>
              <a:gdLst/>
              <a:ahLst/>
              <a:cxnLst/>
              <a:rect l="l" t="t" r="r" b="b"/>
              <a:pathLst>
                <a:path w="4474" h="2773" extrusionOk="0">
                  <a:moveTo>
                    <a:pt x="4474" y="0"/>
                  </a:moveTo>
                  <a:lnTo>
                    <a:pt x="4474" y="0"/>
                  </a:lnTo>
                  <a:cubicBezTo>
                    <a:pt x="4317" y="189"/>
                    <a:pt x="4159" y="378"/>
                    <a:pt x="4001" y="536"/>
                  </a:cubicBezTo>
                  <a:cubicBezTo>
                    <a:pt x="2899" y="1639"/>
                    <a:pt x="1418" y="2174"/>
                    <a:pt x="0" y="2426"/>
                  </a:cubicBezTo>
                  <a:cubicBezTo>
                    <a:pt x="473" y="2678"/>
                    <a:pt x="945" y="2773"/>
                    <a:pt x="1450" y="2773"/>
                  </a:cubicBezTo>
                  <a:cubicBezTo>
                    <a:pt x="2269" y="2773"/>
                    <a:pt x="3088" y="2458"/>
                    <a:pt x="3749" y="1828"/>
                  </a:cubicBezTo>
                  <a:cubicBezTo>
                    <a:pt x="4254" y="1324"/>
                    <a:pt x="4474" y="662"/>
                    <a:pt x="44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1" name="Google Shape;7911;p52"/>
            <p:cNvSpPr/>
            <p:nvPr/>
          </p:nvSpPr>
          <p:spPr>
            <a:xfrm>
              <a:off x="-21141950" y="3693325"/>
              <a:ext cx="126050" cy="120750"/>
            </a:xfrm>
            <a:custGeom>
              <a:avLst/>
              <a:gdLst/>
              <a:ahLst/>
              <a:cxnLst/>
              <a:rect l="l" t="t" r="r" b="b"/>
              <a:pathLst>
                <a:path w="5042" h="4830" extrusionOk="0">
                  <a:moveTo>
                    <a:pt x="1828" y="1214"/>
                  </a:moveTo>
                  <a:cubicBezTo>
                    <a:pt x="1915" y="1214"/>
                    <a:pt x="2001" y="1254"/>
                    <a:pt x="2080" y="1333"/>
                  </a:cubicBezTo>
                  <a:cubicBezTo>
                    <a:pt x="2238" y="1490"/>
                    <a:pt x="2238" y="1679"/>
                    <a:pt x="2080" y="1837"/>
                  </a:cubicBezTo>
                  <a:cubicBezTo>
                    <a:pt x="2001" y="1915"/>
                    <a:pt x="1915" y="1955"/>
                    <a:pt x="1828" y="1955"/>
                  </a:cubicBezTo>
                  <a:cubicBezTo>
                    <a:pt x="1742" y="1955"/>
                    <a:pt x="1655" y="1915"/>
                    <a:pt x="1576" y="1837"/>
                  </a:cubicBezTo>
                  <a:cubicBezTo>
                    <a:pt x="1419" y="1679"/>
                    <a:pt x="1419" y="1490"/>
                    <a:pt x="1576" y="1333"/>
                  </a:cubicBezTo>
                  <a:cubicBezTo>
                    <a:pt x="1655" y="1254"/>
                    <a:pt x="1742" y="1214"/>
                    <a:pt x="1828" y="1214"/>
                  </a:cubicBezTo>
                  <a:close/>
                  <a:moveTo>
                    <a:pt x="2301" y="0"/>
                  </a:moveTo>
                  <a:cubicBezTo>
                    <a:pt x="1786" y="0"/>
                    <a:pt x="1193" y="72"/>
                    <a:pt x="599" y="230"/>
                  </a:cubicBezTo>
                  <a:cubicBezTo>
                    <a:pt x="1" y="1427"/>
                    <a:pt x="221" y="2908"/>
                    <a:pt x="1230" y="3884"/>
                  </a:cubicBezTo>
                  <a:cubicBezTo>
                    <a:pt x="1797" y="4483"/>
                    <a:pt x="2647" y="4830"/>
                    <a:pt x="3498" y="4830"/>
                  </a:cubicBezTo>
                  <a:cubicBezTo>
                    <a:pt x="3970" y="4830"/>
                    <a:pt x="4443" y="4704"/>
                    <a:pt x="4884" y="4515"/>
                  </a:cubicBezTo>
                  <a:cubicBezTo>
                    <a:pt x="5042" y="3443"/>
                    <a:pt x="5042" y="2498"/>
                    <a:pt x="4947" y="1931"/>
                  </a:cubicBezTo>
                  <a:cubicBezTo>
                    <a:pt x="4884" y="1522"/>
                    <a:pt x="4601" y="1207"/>
                    <a:pt x="4254" y="1081"/>
                  </a:cubicBezTo>
                  <a:cubicBezTo>
                    <a:pt x="4160" y="1049"/>
                    <a:pt x="4065" y="1049"/>
                    <a:pt x="3970" y="1049"/>
                  </a:cubicBezTo>
                  <a:cubicBezTo>
                    <a:pt x="3970" y="955"/>
                    <a:pt x="3939" y="860"/>
                    <a:pt x="3939" y="765"/>
                  </a:cubicBezTo>
                  <a:cubicBezTo>
                    <a:pt x="3813" y="387"/>
                    <a:pt x="3498" y="104"/>
                    <a:pt x="3120" y="72"/>
                  </a:cubicBezTo>
                  <a:cubicBezTo>
                    <a:pt x="2885" y="25"/>
                    <a:pt x="2607" y="0"/>
                    <a:pt x="230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2" name="Google Shape;7912;p52"/>
            <p:cNvSpPr/>
            <p:nvPr/>
          </p:nvSpPr>
          <p:spPr>
            <a:xfrm>
              <a:off x="-21263225" y="3707725"/>
              <a:ext cx="69325" cy="112650"/>
            </a:xfrm>
            <a:custGeom>
              <a:avLst/>
              <a:gdLst/>
              <a:ahLst/>
              <a:cxnLst/>
              <a:rect l="l" t="t" r="r" b="b"/>
              <a:pathLst>
                <a:path w="2773" h="4506" extrusionOk="0">
                  <a:moveTo>
                    <a:pt x="2773" y="0"/>
                  </a:moveTo>
                  <a:cubicBezTo>
                    <a:pt x="2079" y="0"/>
                    <a:pt x="1418" y="252"/>
                    <a:pt x="945" y="757"/>
                  </a:cubicBezTo>
                  <a:cubicBezTo>
                    <a:pt x="347" y="1355"/>
                    <a:pt x="0" y="2174"/>
                    <a:pt x="0" y="3025"/>
                  </a:cubicBezTo>
                  <a:cubicBezTo>
                    <a:pt x="0" y="3560"/>
                    <a:pt x="126" y="4065"/>
                    <a:pt x="347" y="4506"/>
                  </a:cubicBezTo>
                  <a:cubicBezTo>
                    <a:pt x="630" y="3025"/>
                    <a:pt x="1197" y="1513"/>
                    <a:pt x="2205" y="473"/>
                  </a:cubicBezTo>
                  <a:cubicBezTo>
                    <a:pt x="2363" y="315"/>
                    <a:pt x="2552" y="158"/>
                    <a:pt x="277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3" name="Google Shape;7913;p52"/>
            <p:cNvSpPr/>
            <p:nvPr/>
          </p:nvSpPr>
          <p:spPr>
            <a:xfrm>
              <a:off x="-21322300" y="3703775"/>
              <a:ext cx="294600" cy="293700"/>
            </a:xfrm>
            <a:custGeom>
              <a:avLst/>
              <a:gdLst/>
              <a:ahLst/>
              <a:cxnLst/>
              <a:rect l="l" t="t" r="r" b="b"/>
              <a:pathLst>
                <a:path w="11784" h="11748" extrusionOk="0">
                  <a:moveTo>
                    <a:pt x="6604" y="3797"/>
                  </a:moveTo>
                  <a:cubicBezTo>
                    <a:pt x="6773" y="3797"/>
                    <a:pt x="6905" y="3909"/>
                    <a:pt x="6931" y="4065"/>
                  </a:cubicBezTo>
                  <a:cubicBezTo>
                    <a:pt x="7026" y="4254"/>
                    <a:pt x="6900" y="4443"/>
                    <a:pt x="6711" y="4506"/>
                  </a:cubicBezTo>
                  <a:lnTo>
                    <a:pt x="6270" y="4664"/>
                  </a:lnTo>
                  <a:cubicBezTo>
                    <a:pt x="6018" y="4727"/>
                    <a:pt x="5955" y="5042"/>
                    <a:pt x="6112" y="5231"/>
                  </a:cubicBezTo>
                  <a:lnTo>
                    <a:pt x="6490" y="5640"/>
                  </a:lnTo>
                  <a:cubicBezTo>
                    <a:pt x="6575" y="5713"/>
                    <a:pt x="6674" y="5748"/>
                    <a:pt x="6767" y="5748"/>
                  </a:cubicBezTo>
                  <a:cubicBezTo>
                    <a:pt x="6916" y="5748"/>
                    <a:pt x="7050" y="5657"/>
                    <a:pt x="7089" y="5483"/>
                  </a:cubicBezTo>
                  <a:lnTo>
                    <a:pt x="7246" y="5042"/>
                  </a:lnTo>
                  <a:cubicBezTo>
                    <a:pt x="7321" y="4892"/>
                    <a:pt x="7455" y="4802"/>
                    <a:pt x="7586" y="4802"/>
                  </a:cubicBezTo>
                  <a:cubicBezTo>
                    <a:pt x="7620" y="4802"/>
                    <a:pt x="7655" y="4808"/>
                    <a:pt x="7687" y="4821"/>
                  </a:cubicBezTo>
                  <a:cubicBezTo>
                    <a:pt x="7908" y="4884"/>
                    <a:pt x="8002" y="5073"/>
                    <a:pt x="7971" y="5262"/>
                  </a:cubicBezTo>
                  <a:lnTo>
                    <a:pt x="7813" y="5703"/>
                  </a:lnTo>
                  <a:cubicBezTo>
                    <a:pt x="7655" y="6177"/>
                    <a:pt x="7212" y="6453"/>
                    <a:pt x="6764" y="6453"/>
                  </a:cubicBezTo>
                  <a:cubicBezTo>
                    <a:pt x="6498" y="6453"/>
                    <a:pt x="6229" y="6356"/>
                    <a:pt x="6018" y="6144"/>
                  </a:cubicBezTo>
                  <a:lnTo>
                    <a:pt x="5640" y="5766"/>
                  </a:lnTo>
                  <a:cubicBezTo>
                    <a:pt x="5073" y="5199"/>
                    <a:pt x="5293" y="4223"/>
                    <a:pt x="6081" y="3971"/>
                  </a:cubicBezTo>
                  <a:lnTo>
                    <a:pt x="6490" y="3813"/>
                  </a:lnTo>
                  <a:cubicBezTo>
                    <a:pt x="6529" y="3802"/>
                    <a:pt x="6567" y="3797"/>
                    <a:pt x="6604" y="3797"/>
                  </a:cubicBezTo>
                  <a:close/>
                  <a:moveTo>
                    <a:pt x="6900" y="1"/>
                  </a:moveTo>
                  <a:lnTo>
                    <a:pt x="6900" y="1"/>
                  </a:lnTo>
                  <a:cubicBezTo>
                    <a:pt x="6238" y="253"/>
                    <a:pt x="5608" y="600"/>
                    <a:pt x="5136" y="1104"/>
                  </a:cubicBezTo>
                  <a:cubicBezTo>
                    <a:pt x="3434" y="2805"/>
                    <a:pt x="3088" y="6176"/>
                    <a:pt x="3088" y="7657"/>
                  </a:cubicBezTo>
                  <a:cubicBezTo>
                    <a:pt x="2726" y="7476"/>
                    <a:pt x="2328" y="7387"/>
                    <a:pt x="1930" y="7387"/>
                  </a:cubicBezTo>
                  <a:cubicBezTo>
                    <a:pt x="1287" y="7387"/>
                    <a:pt x="644" y="7619"/>
                    <a:pt x="158" y="8066"/>
                  </a:cubicBezTo>
                  <a:cubicBezTo>
                    <a:pt x="0" y="8224"/>
                    <a:pt x="32" y="8539"/>
                    <a:pt x="252" y="8665"/>
                  </a:cubicBezTo>
                  <a:cubicBezTo>
                    <a:pt x="1449" y="9295"/>
                    <a:pt x="2489" y="10334"/>
                    <a:pt x="3119" y="11532"/>
                  </a:cubicBezTo>
                  <a:cubicBezTo>
                    <a:pt x="3191" y="11676"/>
                    <a:pt x="3304" y="11748"/>
                    <a:pt x="3429" y="11748"/>
                  </a:cubicBezTo>
                  <a:cubicBezTo>
                    <a:pt x="3523" y="11748"/>
                    <a:pt x="3623" y="11707"/>
                    <a:pt x="3718" y="11626"/>
                  </a:cubicBezTo>
                  <a:cubicBezTo>
                    <a:pt x="4505" y="10839"/>
                    <a:pt x="4663" y="9641"/>
                    <a:pt x="4127" y="8696"/>
                  </a:cubicBezTo>
                  <a:lnTo>
                    <a:pt x="4190" y="8696"/>
                  </a:lnTo>
                  <a:cubicBezTo>
                    <a:pt x="5640" y="8696"/>
                    <a:pt x="8979" y="8350"/>
                    <a:pt x="10680" y="6648"/>
                  </a:cubicBezTo>
                  <a:cubicBezTo>
                    <a:pt x="11184" y="6144"/>
                    <a:pt x="11531" y="5514"/>
                    <a:pt x="11783" y="4853"/>
                  </a:cubicBezTo>
                  <a:lnTo>
                    <a:pt x="11783" y="4853"/>
                  </a:lnTo>
                  <a:cubicBezTo>
                    <a:pt x="11374" y="4979"/>
                    <a:pt x="11027" y="5042"/>
                    <a:pt x="10649" y="5042"/>
                  </a:cubicBezTo>
                  <a:cubicBezTo>
                    <a:pt x="9578" y="5042"/>
                    <a:pt x="8601" y="4664"/>
                    <a:pt x="7876" y="3908"/>
                  </a:cubicBezTo>
                  <a:cubicBezTo>
                    <a:pt x="6805" y="2836"/>
                    <a:pt x="6490" y="1356"/>
                    <a:pt x="690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14" name="Google Shape;7914;p52"/>
          <p:cNvGrpSpPr/>
          <p:nvPr/>
        </p:nvGrpSpPr>
        <p:grpSpPr>
          <a:xfrm>
            <a:off x="1031835" y="3881711"/>
            <a:ext cx="342712" cy="318978"/>
            <a:chOff x="-21322300" y="4077125"/>
            <a:chExt cx="307200" cy="285925"/>
          </a:xfrm>
          <a:solidFill>
            <a:srgbClr val="171536"/>
          </a:solidFill>
        </p:grpSpPr>
        <p:sp>
          <p:nvSpPr>
            <p:cNvPr id="7915" name="Google Shape;7915;p52"/>
            <p:cNvSpPr/>
            <p:nvPr/>
          </p:nvSpPr>
          <p:spPr>
            <a:xfrm>
              <a:off x="-21177375" y="4077125"/>
              <a:ext cx="17350" cy="52800"/>
            </a:xfrm>
            <a:custGeom>
              <a:avLst/>
              <a:gdLst/>
              <a:ahLst/>
              <a:cxnLst/>
              <a:rect l="l" t="t" r="r" b="b"/>
              <a:pathLst>
                <a:path w="694" h="2112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764"/>
                  </a:lnTo>
                  <a:cubicBezTo>
                    <a:pt x="0" y="1953"/>
                    <a:pt x="158" y="2111"/>
                    <a:pt x="347" y="2111"/>
                  </a:cubicBezTo>
                  <a:cubicBezTo>
                    <a:pt x="536" y="2111"/>
                    <a:pt x="693" y="1953"/>
                    <a:pt x="693" y="1764"/>
                  </a:cubicBezTo>
                  <a:lnTo>
                    <a:pt x="693" y="347"/>
                  </a:ln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6" name="Google Shape;7916;p52"/>
            <p:cNvSpPr/>
            <p:nvPr/>
          </p:nvSpPr>
          <p:spPr>
            <a:xfrm>
              <a:off x="-21279775" y="4117475"/>
              <a:ext cx="46500" cy="44525"/>
            </a:xfrm>
            <a:custGeom>
              <a:avLst/>
              <a:gdLst/>
              <a:ahLst/>
              <a:cxnLst/>
              <a:rect l="l" t="t" r="r" b="b"/>
              <a:pathLst>
                <a:path w="1860" h="1781" extrusionOk="0">
                  <a:moveTo>
                    <a:pt x="410" y="1"/>
                  </a:moveTo>
                  <a:cubicBezTo>
                    <a:pt x="323" y="1"/>
                    <a:pt x="237" y="40"/>
                    <a:pt x="158" y="119"/>
                  </a:cubicBezTo>
                  <a:cubicBezTo>
                    <a:pt x="0" y="276"/>
                    <a:pt x="0" y="466"/>
                    <a:pt x="158" y="623"/>
                  </a:cubicBezTo>
                  <a:lnTo>
                    <a:pt x="1166" y="1663"/>
                  </a:lnTo>
                  <a:cubicBezTo>
                    <a:pt x="1261" y="1741"/>
                    <a:pt x="1355" y="1781"/>
                    <a:pt x="1446" y="1781"/>
                  </a:cubicBezTo>
                  <a:cubicBezTo>
                    <a:pt x="1536" y="1781"/>
                    <a:pt x="1623" y="1741"/>
                    <a:pt x="1702" y="1663"/>
                  </a:cubicBezTo>
                  <a:cubicBezTo>
                    <a:pt x="1859" y="1505"/>
                    <a:pt x="1859" y="1285"/>
                    <a:pt x="1702" y="1127"/>
                  </a:cubicBezTo>
                  <a:lnTo>
                    <a:pt x="662" y="119"/>
                  </a:lnTo>
                  <a:cubicBezTo>
                    <a:pt x="583" y="40"/>
                    <a:pt x="497" y="1"/>
                    <a:pt x="41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7" name="Google Shape;7917;p52"/>
            <p:cNvSpPr/>
            <p:nvPr/>
          </p:nvSpPr>
          <p:spPr>
            <a:xfrm>
              <a:off x="-21103350" y="4117475"/>
              <a:ext cx="45700" cy="44525"/>
            </a:xfrm>
            <a:custGeom>
              <a:avLst/>
              <a:gdLst/>
              <a:ahLst/>
              <a:cxnLst/>
              <a:rect l="l" t="t" r="r" b="b"/>
              <a:pathLst>
                <a:path w="1828" h="1781" extrusionOk="0">
                  <a:moveTo>
                    <a:pt x="1418" y="1"/>
                  </a:moveTo>
                  <a:cubicBezTo>
                    <a:pt x="1332" y="1"/>
                    <a:pt x="1245" y="40"/>
                    <a:pt x="1166" y="119"/>
                  </a:cubicBezTo>
                  <a:lnTo>
                    <a:pt x="158" y="1127"/>
                  </a:lnTo>
                  <a:cubicBezTo>
                    <a:pt x="1" y="1285"/>
                    <a:pt x="1" y="1474"/>
                    <a:pt x="158" y="1663"/>
                  </a:cubicBezTo>
                  <a:cubicBezTo>
                    <a:pt x="237" y="1741"/>
                    <a:pt x="331" y="1781"/>
                    <a:pt x="422" y="1781"/>
                  </a:cubicBezTo>
                  <a:cubicBezTo>
                    <a:pt x="513" y="1781"/>
                    <a:pt x="599" y="1741"/>
                    <a:pt x="662" y="1663"/>
                  </a:cubicBezTo>
                  <a:lnTo>
                    <a:pt x="1670" y="623"/>
                  </a:lnTo>
                  <a:cubicBezTo>
                    <a:pt x="1828" y="466"/>
                    <a:pt x="1828" y="276"/>
                    <a:pt x="1670" y="119"/>
                  </a:cubicBezTo>
                  <a:cubicBezTo>
                    <a:pt x="1592" y="40"/>
                    <a:pt x="1505" y="1"/>
                    <a:pt x="141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8" name="Google Shape;7918;p52"/>
            <p:cNvSpPr/>
            <p:nvPr/>
          </p:nvSpPr>
          <p:spPr>
            <a:xfrm>
              <a:off x="-21137225" y="4103750"/>
              <a:ext cx="27600" cy="34975"/>
            </a:xfrm>
            <a:custGeom>
              <a:avLst/>
              <a:gdLst/>
              <a:ahLst/>
              <a:cxnLst/>
              <a:rect l="l" t="t" r="r" b="b"/>
              <a:pathLst>
                <a:path w="1104" h="1399" extrusionOk="0">
                  <a:moveTo>
                    <a:pt x="670" y="1"/>
                  </a:moveTo>
                  <a:cubicBezTo>
                    <a:pt x="536" y="1"/>
                    <a:pt x="417" y="89"/>
                    <a:pt x="347" y="227"/>
                  </a:cubicBezTo>
                  <a:lnTo>
                    <a:pt x="95" y="888"/>
                  </a:lnTo>
                  <a:cubicBezTo>
                    <a:pt x="1" y="1109"/>
                    <a:pt x="127" y="1298"/>
                    <a:pt x="284" y="1361"/>
                  </a:cubicBezTo>
                  <a:cubicBezTo>
                    <a:pt x="335" y="1386"/>
                    <a:pt x="386" y="1398"/>
                    <a:pt x="435" y="1398"/>
                  </a:cubicBezTo>
                  <a:cubicBezTo>
                    <a:pt x="568" y="1398"/>
                    <a:pt x="688" y="1310"/>
                    <a:pt x="757" y="1172"/>
                  </a:cubicBezTo>
                  <a:lnTo>
                    <a:pt x="1041" y="510"/>
                  </a:lnTo>
                  <a:cubicBezTo>
                    <a:pt x="1104" y="321"/>
                    <a:pt x="1041" y="101"/>
                    <a:pt x="820" y="38"/>
                  </a:cubicBezTo>
                  <a:cubicBezTo>
                    <a:pt x="769" y="13"/>
                    <a:pt x="719" y="1"/>
                    <a:pt x="67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9" name="Google Shape;7919;p52"/>
            <p:cNvSpPr/>
            <p:nvPr/>
          </p:nvSpPr>
          <p:spPr>
            <a:xfrm>
              <a:off x="-21227800" y="4103750"/>
              <a:ext cx="27600" cy="34975"/>
            </a:xfrm>
            <a:custGeom>
              <a:avLst/>
              <a:gdLst/>
              <a:ahLst/>
              <a:cxnLst/>
              <a:rect l="l" t="t" r="r" b="b"/>
              <a:pathLst>
                <a:path w="1104" h="1399" extrusionOk="0">
                  <a:moveTo>
                    <a:pt x="434" y="1"/>
                  </a:moveTo>
                  <a:cubicBezTo>
                    <a:pt x="386" y="1"/>
                    <a:pt x="335" y="13"/>
                    <a:pt x="284" y="38"/>
                  </a:cubicBezTo>
                  <a:cubicBezTo>
                    <a:pt x="95" y="101"/>
                    <a:pt x="1" y="321"/>
                    <a:pt x="95" y="510"/>
                  </a:cubicBezTo>
                  <a:lnTo>
                    <a:pt x="347" y="1172"/>
                  </a:lnTo>
                  <a:cubicBezTo>
                    <a:pt x="417" y="1310"/>
                    <a:pt x="536" y="1398"/>
                    <a:pt x="670" y="1398"/>
                  </a:cubicBezTo>
                  <a:cubicBezTo>
                    <a:pt x="719" y="1398"/>
                    <a:pt x="769" y="1386"/>
                    <a:pt x="820" y="1361"/>
                  </a:cubicBezTo>
                  <a:cubicBezTo>
                    <a:pt x="1040" y="1298"/>
                    <a:pt x="1103" y="1109"/>
                    <a:pt x="1040" y="888"/>
                  </a:cubicBezTo>
                  <a:lnTo>
                    <a:pt x="757" y="227"/>
                  </a:lnTo>
                  <a:cubicBezTo>
                    <a:pt x="688" y="89"/>
                    <a:pt x="568" y="1"/>
                    <a:pt x="43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0" name="Google Shape;7920;p52"/>
            <p:cNvSpPr/>
            <p:nvPr/>
          </p:nvSpPr>
          <p:spPr>
            <a:xfrm>
              <a:off x="-21319950" y="4219675"/>
              <a:ext cx="53600" cy="18150"/>
            </a:xfrm>
            <a:custGeom>
              <a:avLst/>
              <a:gdLst/>
              <a:ahLst/>
              <a:cxnLst/>
              <a:rect l="l" t="t" r="r" b="b"/>
              <a:pathLst>
                <a:path w="2144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1797" y="725"/>
                  </a:lnTo>
                  <a:cubicBezTo>
                    <a:pt x="1986" y="725"/>
                    <a:pt x="2143" y="568"/>
                    <a:pt x="2143" y="347"/>
                  </a:cubicBezTo>
                  <a:cubicBezTo>
                    <a:pt x="2143" y="158"/>
                    <a:pt x="1986" y="1"/>
                    <a:pt x="179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1" name="Google Shape;7921;p52"/>
            <p:cNvSpPr/>
            <p:nvPr/>
          </p:nvSpPr>
          <p:spPr>
            <a:xfrm>
              <a:off x="-21070275" y="4219675"/>
              <a:ext cx="54375" cy="18150"/>
            </a:xfrm>
            <a:custGeom>
              <a:avLst/>
              <a:gdLst/>
              <a:ahLst/>
              <a:cxnLst/>
              <a:rect l="l" t="t" r="r" b="b"/>
              <a:pathLst>
                <a:path w="2175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1828" y="725"/>
                  </a:lnTo>
                  <a:cubicBezTo>
                    <a:pt x="2017" y="725"/>
                    <a:pt x="2175" y="568"/>
                    <a:pt x="2175" y="347"/>
                  </a:cubicBezTo>
                  <a:cubicBezTo>
                    <a:pt x="2175" y="158"/>
                    <a:pt x="2017" y="1"/>
                    <a:pt x="182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2" name="Google Shape;7922;p52"/>
            <p:cNvSpPr/>
            <p:nvPr/>
          </p:nvSpPr>
          <p:spPr>
            <a:xfrm>
              <a:off x="-21078925" y="4171825"/>
              <a:ext cx="37025" cy="25175"/>
            </a:xfrm>
            <a:custGeom>
              <a:avLst/>
              <a:gdLst/>
              <a:ahLst/>
              <a:cxnLst/>
              <a:rect l="l" t="t" r="r" b="b"/>
              <a:pathLst>
                <a:path w="1481" h="1007" extrusionOk="0">
                  <a:moveTo>
                    <a:pt x="1086" y="1"/>
                  </a:moveTo>
                  <a:cubicBezTo>
                    <a:pt x="1040" y="1"/>
                    <a:pt x="993" y="9"/>
                    <a:pt x="945" y="24"/>
                  </a:cubicBezTo>
                  <a:lnTo>
                    <a:pt x="284" y="308"/>
                  </a:lnTo>
                  <a:cubicBezTo>
                    <a:pt x="63" y="371"/>
                    <a:pt x="0" y="623"/>
                    <a:pt x="63" y="780"/>
                  </a:cubicBezTo>
                  <a:cubicBezTo>
                    <a:pt x="132" y="919"/>
                    <a:pt x="252" y="1006"/>
                    <a:pt x="386" y="1006"/>
                  </a:cubicBezTo>
                  <a:cubicBezTo>
                    <a:pt x="435" y="1006"/>
                    <a:pt x="485" y="995"/>
                    <a:pt x="536" y="969"/>
                  </a:cubicBezTo>
                  <a:lnTo>
                    <a:pt x="1229" y="686"/>
                  </a:lnTo>
                  <a:cubicBezTo>
                    <a:pt x="1418" y="623"/>
                    <a:pt x="1481" y="434"/>
                    <a:pt x="1418" y="213"/>
                  </a:cubicBezTo>
                  <a:cubicBezTo>
                    <a:pt x="1347" y="72"/>
                    <a:pt x="1223" y="1"/>
                    <a:pt x="108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3" name="Google Shape;7923;p52"/>
            <p:cNvSpPr/>
            <p:nvPr/>
          </p:nvSpPr>
          <p:spPr>
            <a:xfrm>
              <a:off x="-21294750" y="4172625"/>
              <a:ext cx="37850" cy="25150"/>
            </a:xfrm>
            <a:custGeom>
              <a:avLst/>
              <a:gdLst/>
              <a:ahLst/>
              <a:cxnLst/>
              <a:rect l="l" t="t" r="r" b="b"/>
              <a:pathLst>
                <a:path w="1514" h="1006" extrusionOk="0">
                  <a:moveTo>
                    <a:pt x="414" y="1"/>
                  </a:moveTo>
                  <a:cubicBezTo>
                    <a:pt x="263" y="1"/>
                    <a:pt x="143" y="77"/>
                    <a:pt x="95" y="244"/>
                  </a:cubicBezTo>
                  <a:cubicBezTo>
                    <a:pt x="1" y="402"/>
                    <a:pt x="127" y="622"/>
                    <a:pt x="284" y="717"/>
                  </a:cubicBezTo>
                  <a:lnTo>
                    <a:pt x="946" y="969"/>
                  </a:lnTo>
                  <a:cubicBezTo>
                    <a:pt x="997" y="994"/>
                    <a:pt x="1050" y="1006"/>
                    <a:pt x="1101" y="1006"/>
                  </a:cubicBezTo>
                  <a:cubicBezTo>
                    <a:pt x="1242" y="1006"/>
                    <a:pt x="1372" y="918"/>
                    <a:pt x="1419" y="780"/>
                  </a:cubicBezTo>
                  <a:cubicBezTo>
                    <a:pt x="1513" y="591"/>
                    <a:pt x="1419" y="402"/>
                    <a:pt x="1230" y="307"/>
                  </a:cubicBezTo>
                  <a:lnTo>
                    <a:pt x="568" y="24"/>
                  </a:lnTo>
                  <a:cubicBezTo>
                    <a:pt x="514" y="8"/>
                    <a:pt x="463" y="1"/>
                    <a:pt x="41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4" name="Google Shape;7924;p52"/>
            <p:cNvSpPr/>
            <p:nvPr/>
          </p:nvSpPr>
          <p:spPr>
            <a:xfrm>
              <a:off x="-21321525" y="4328375"/>
              <a:ext cx="306425" cy="34675"/>
            </a:xfrm>
            <a:custGeom>
              <a:avLst/>
              <a:gdLst/>
              <a:ahLst/>
              <a:cxnLst/>
              <a:rect l="l" t="t" r="r" b="b"/>
              <a:pathLst>
                <a:path w="12257" h="1387" extrusionOk="0">
                  <a:moveTo>
                    <a:pt x="1844" y="0"/>
                  </a:moveTo>
                  <a:cubicBezTo>
                    <a:pt x="1403" y="0"/>
                    <a:pt x="962" y="126"/>
                    <a:pt x="568" y="378"/>
                  </a:cubicBezTo>
                  <a:cubicBezTo>
                    <a:pt x="473" y="410"/>
                    <a:pt x="379" y="504"/>
                    <a:pt x="284" y="536"/>
                  </a:cubicBezTo>
                  <a:cubicBezTo>
                    <a:pt x="95" y="630"/>
                    <a:pt x="1" y="819"/>
                    <a:pt x="95" y="1008"/>
                  </a:cubicBezTo>
                  <a:cubicBezTo>
                    <a:pt x="141" y="1147"/>
                    <a:pt x="272" y="1234"/>
                    <a:pt x="413" y="1234"/>
                  </a:cubicBezTo>
                  <a:cubicBezTo>
                    <a:pt x="464" y="1234"/>
                    <a:pt x="517" y="1223"/>
                    <a:pt x="568" y="1197"/>
                  </a:cubicBezTo>
                  <a:cubicBezTo>
                    <a:pt x="725" y="1166"/>
                    <a:pt x="883" y="1103"/>
                    <a:pt x="1009" y="1008"/>
                  </a:cubicBezTo>
                  <a:cubicBezTo>
                    <a:pt x="1261" y="835"/>
                    <a:pt x="1560" y="748"/>
                    <a:pt x="1863" y="748"/>
                  </a:cubicBezTo>
                  <a:cubicBezTo>
                    <a:pt x="2167" y="748"/>
                    <a:pt x="2474" y="835"/>
                    <a:pt x="2742" y="1008"/>
                  </a:cubicBezTo>
                  <a:cubicBezTo>
                    <a:pt x="3135" y="1260"/>
                    <a:pt x="3577" y="1386"/>
                    <a:pt x="4014" y="1386"/>
                  </a:cubicBezTo>
                  <a:cubicBezTo>
                    <a:pt x="4451" y="1386"/>
                    <a:pt x="4884" y="1260"/>
                    <a:pt x="5262" y="1008"/>
                  </a:cubicBezTo>
                  <a:cubicBezTo>
                    <a:pt x="5514" y="835"/>
                    <a:pt x="5813" y="748"/>
                    <a:pt x="6117" y="748"/>
                  </a:cubicBezTo>
                  <a:cubicBezTo>
                    <a:pt x="6420" y="748"/>
                    <a:pt x="6727" y="835"/>
                    <a:pt x="6995" y="1008"/>
                  </a:cubicBezTo>
                  <a:cubicBezTo>
                    <a:pt x="7389" y="1260"/>
                    <a:pt x="7830" y="1386"/>
                    <a:pt x="8267" y="1386"/>
                  </a:cubicBezTo>
                  <a:cubicBezTo>
                    <a:pt x="8704" y="1386"/>
                    <a:pt x="9137" y="1260"/>
                    <a:pt x="9515" y="1008"/>
                  </a:cubicBezTo>
                  <a:cubicBezTo>
                    <a:pt x="9767" y="835"/>
                    <a:pt x="10067" y="748"/>
                    <a:pt x="10374" y="748"/>
                  </a:cubicBezTo>
                  <a:cubicBezTo>
                    <a:pt x="10681" y="748"/>
                    <a:pt x="10996" y="835"/>
                    <a:pt x="11279" y="1008"/>
                  </a:cubicBezTo>
                  <a:cubicBezTo>
                    <a:pt x="11437" y="1103"/>
                    <a:pt x="11563" y="1166"/>
                    <a:pt x="11721" y="1260"/>
                  </a:cubicBezTo>
                  <a:cubicBezTo>
                    <a:pt x="11766" y="1276"/>
                    <a:pt x="11812" y="1284"/>
                    <a:pt x="11857" y="1284"/>
                  </a:cubicBezTo>
                  <a:cubicBezTo>
                    <a:pt x="11996" y="1284"/>
                    <a:pt x="12122" y="1207"/>
                    <a:pt x="12193" y="1040"/>
                  </a:cubicBezTo>
                  <a:cubicBezTo>
                    <a:pt x="12256" y="819"/>
                    <a:pt x="12193" y="567"/>
                    <a:pt x="11973" y="536"/>
                  </a:cubicBezTo>
                  <a:cubicBezTo>
                    <a:pt x="11878" y="504"/>
                    <a:pt x="11784" y="473"/>
                    <a:pt x="11658" y="378"/>
                  </a:cubicBezTo>
                  <a:cubicBezTo>
                    <a:pt x="11264" y="126"/>
                    <a:pt x="10823" y="0"/>
                    <a:pt x="10382" y="0"/>
                  </a:cubicBezTo>
                  <a:cubicBezTo>
                    <a:pt x="9941" y="0"/>
                    <a:pt x="9499" y="126"/>
                    <a:pt x="9106" y="378"/>
                  </a:cubicBezTo>
                  <a:cubicBezTo>
                    <a:pt x="8854" y="552"/>
                    <a:pt x="8546" y="638"/>
                    <a:pt x="8239" y="638"/>
                  </a:cubicBezTo>
                  <a:cubicBezTo>
                    <a:pt x="7932" y="638"/>
                    <a:pt x="7625" y="552"/>
                    <a:pt x="7373" y="378"/>
                  </a:cubicBezTo>
                  <a:cubicBezTo>
                    <a:pt x="6979" y="126"/>
                    <a:pt x="6538" y="0"/>
                    <a:pt x="6101" y="0"/>
                  </a:cubicBezTo>
                  <a:cubicBezTo>
                    <a:pt x="5664" y="0"/>
                    <a:pt x="5231" y="126"/>
                    <a:pt x="4852" y="378"/>
                  </a:cubicBezTo>
                  <a:cubicBezTo>
                    <a:pt x="4600" y="552"/>
                    <a:pt x="4293" y="638"/>
                    <a:pt x="3986" y="638"/>
                  </a:cubicBezTo>
                  <a:cubicBezTo>
                    <a:pt x="3679" y="638"/>
                    <a:pt x="3372" y="552"/>
                    <a:pt x="3120" y="378"/>
                  </a:cubicBezTo>
                  <a:cubicBezTo>
                    <a:pt x="2726" y="126"/>
                    <a:pt x="2285" y="0"/>
                    <a:pt x="184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5" name="Google Shape;7925;p52"/>
            <p:cNvSpPr/>
            <p:nvPr/>
          </p:nvSpPr>
          <p:spPr>
            <a:xfrm>
              <a:off x="-21321525" y="4292150"/>
              <a:ext cx="306425" cy="34675"/>
            </a:xfrm>
            <a:custGeom>
              <a:avLst/>
              <a:gdLst/>
              <a:ahLst/>
              <a:cxnLst/>
              <a:rect l="l" t="t" r="r" b="b"/>
              <a:pathLst>
                <a:path w="12257" h="1387" extrusionOk="0">
                  <a:moveTo>
                    <a:pt x="1844" y="0"/>
                  </a:moveTo>
                  <a:cubicBezTo>
                    <a:pt x="1403" y="0"/>
                    <a:pt x="962" y="126"/>
                    <a:pt x="568" y="378"/>
                  </a:cubicBezTo>
                  <a:cubicBezTo>
                    <a:pt x="473" y="410"/>
                    <a:pt x="379" y="504"/>
                    <a:pt x="284" y="536"/>
                  </a:cubicBezTo>
                  <a:cubicBezTo>
                    <a:pt x="95" y="599"/>
                    <a:pt x="1" y="819"/>
                    <a:pt x="95" y="1008"/>
                  </a:cubicBezTo>
                  <a:cubicBezTo>
                    <a:pt x="141" y="1147"/>
                    <a:pt x="272" y="1234"/>
                    <a:pt x="413" y="1234"/>
                  </a:cubicBezTo>
                  <a:cubicBezTo>
                    <a:pt x="464" y="1234"/>
                    <a:pt x="517" y="1223"/>
                    <a:pt x="568" y="1197"/>
                  </a:cubicBezTo>
                  <a:cubicBezTo>
                    <a:pt x="725" y="1166"/>
                    <a:pt x="883" y="1071"/>
                    <a:pt x="1009" y="1008"/>
                  </a:cubicBezTo>
                  <a:cubicBezTo>
                    <a:pt x="1261" y="835"/>
                    <a:pt x="1560" y="748"/>
                    <a:pt x="1863" y="748"/>
                  </a:cubicBezTo>
                  <a:cubicBezTo>
                    <a:pt x="2167" y="748"/>
                    <a:pt x="2474" y="835"/>
                    <a:pt x="2742" y="1008"/>
                  </a:cubicBezTo>
                  <a:cubicBezTo>
                    <a:pt x="3135" y="1260"/>
                    <a:pt x="3577" y="1386"/>
                    <a:pt x="4014" y="1386"/>
                  </a:cubicBezTo>
                  <a:cubicBezTo>
                    <a:pt x="4451" y="1386"/>
                    <a:pt x="4884" y="1260"/>
                    <a:pt x="5262" y="1008"/>
                  </a:cubicBezTo>
                  <a:cubicBezTo>
                    <a:pt x="5514" y="835"/>
                    <a:pt x="5813" y="748"/>
                    <a:pt x="6117" y="748"/>
                  </a:cubicBezTo>
                  <a:cubicBezTo>
                    <a:pt x="6420" y="748"/>
                    <a:pt x="6727" y="835"/>
                    <a:pt x="6995" y="1008"/>
                  </a:cubicBezTo>
                  <a:cubicBezTo>
                    <a:pt x="7389" y="1260"/>
                    <a:pt x="7830" y="1386"/>
                    <a:pt x="8267" y="1386"/>
                  </a:cubicBezTo>
                  <a:cubicBezTo>
                    <a:pt x="8704" y="1386"/>
                    <a:pt x="9137" y="1260"/>
                    <a:pt x="9515" y="1008"/>
                  </a:cubicBezTo>
                  <a:cubicBezTo>
                    <a:pt x="9767" y="835"/>
                    <a:pt x="10067" y="748"/>
                    <a:pt x="10374" y="748"/>
                  </a:cubicBezTo>
                  <a:cubicBezTo>
                    <a:pt x="10681" y="748"/>
                    <a:pt x="10996" y="835"/>
                    <a:pt x="11279" y="1008"/>
                  </a:cubicBezTo>
                  <a:cubicBezTo>
                    <a:pt x="11437" y="1071"/>
                    <a:pt x="11563" y="1166"/>
                    <a:pt x="11721" y="1229"/>
                  </a:cubicBezTo>
                  <a:cubicBezTo>
                    <a:pt x="11771" y="1254"/>
                    <a:pt x="11822" y="1266"/>
                    <a:pt x="11871" y="1266"/>
                  </a:cubicBezTo>
                  <a:cubicBezTo>
                    <a:pt x="12004" y="1266"/>
                    <a:pt x="12124" y="1178"/>
                    <a:pt x="12193" y="1040"/>
                  </a:cubicBezTo>
                  <a:cubicBezTo>
                    <a:pt x="12256" y="819"/>
                    <a:pt x="12193" y="599"/>
                    <a:pt x="11973" y="536"/>
                  </a:cubicBezTo>
                  <a:cubicBezTo>
                    <a:pt x="11878" y="504"/>
                    <a:pt x="11784" y="441"/>
                    <a:pt x="11658" y="378"/>
                  </a:cubicBezTo>
                  <a:cubicBezTo>
                    <a:pt x="11264" y="126"/>
                    <a:pt x="10823" y="0"/>
                    <a:pt x="10382" y="0"/>
                  </a:cubicBezTo>
                  <a:cubicBezTo>
                    <a:pt x="9941" y="0"/>
                    <a:pt x="9499" y="126"/>
                    <a:pt x="9106" y="378"/>
                  </a:cubicBezTo>
                  <a:cubicBezTo>
                    <a:pt x="8854" y="551"/>
                    <a:pt x="8546" y="638"/>
                    <a:pt x="8239" y="638"/>
                  </a:cubicBezTo>
                  <a:cubicBezTo>
                    <a:pt x="7932" y="638"/>
                    <a:pt x="7625" y="551"/>
                    <a:pt x="7373" y="378"/>
                  </a:cubicBezTo>
                  <a:cubicBezTo>
                    <a:pt x="6979" y="126"/>
                    <a:pt x="6538" y="0"/>
                    <a:pt x="6101" y="0"/>
                  </a:cubicBezTo>
                  <a:cubicBezTo>
                    <a:pt x="5664" y="0"/>
                    <a:pt x="5231" y="126"/>
                    <a:pt x="4852" y="378"/>
                  </a:cubicBezTo>
                  <a:cubicBezTo>
                    <a:pt x="4600" y="551"/>
                    <a:pt x="4293" y="638"/>
                    <a:pt x="3986" y="638"/>
                  </a:cubicBezTo>
                  <a:cubicBezTo>
                    <a:pt x="3679" y="638"/>
                    <a:pt x="3372" y="551"/>
                    <a:pt x="3120" y="378"/>
                  </a:cubicBezTo>
                  <a:cubicBezTo>
                    <a:pt x="2726" y="126"/>
                    <a:pt x="2285" y="0"/>
                    <a:pt x="184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6" name="Google Shape;7926;p52"/>
            <p:cNvSpPr/>
            <p:nvPr/>
          </p:nvSpPr>
          <p:spPr>
            <a:xfrm>
              <a:off x="-21322300" y="4148000"/>
              <a:ext cx="307200" cy="143375"/>
            </a:xfrm>
            <a:custGeom>
              <a:avLst/>
              <a:gdLst/>
              <a:ahLst/>
              <a:cxnLst/>
              <a:rect l="l" t="t" r="r" b="b"/>
              <a:pathLst>
                <a:path w="12288" h="5735" extrusionOk="0">
                  <a:moveTo>
                    <a:pt x="6175" y="1"/>
                  </a:moveTo>
                  <a:cubicBezTo>
                    <a:pt x="4411" y="1"/>
                    <a:pt x="2962" y="1450"/>
                    <a:pt x="2962" y="3214"/>
                  </a:cubicBezTo>
                  <a:cubicBezTo>
                    <a:pt x="2962" y="3813"/>
                    <a:pt x="3151" y="4380"/>
                    <a:pt x="3434" y="4884"/>
                  </a:cubicBezTo>
                  <a:cubicBezTo>
                    <a:pt x="3308" y="4852"/>
                    <a:pt x="3245" y="4789"/>
                    <a:pt x="3119" y="4726"/>
                  </a:cubicBezTo>
                  <a:cubicBezTo>
                    <a:pt x="2725" y="4474"/>
                    <a:pt x="2284" y="4348"/>
                    <a:pt x="1843" y="4348"/>
                  </a:cubicBezTo>
                  <a:cubicBezTo>
                    <a:pt x="1402" y="4348"/>
                    <a:pt x="961" y="4474"/>
                    <a:pt x="567" y="4726"/>
                  </a:cubicBezTo>
                  <a:cubicBezTo>
                    <a:pt x="473" y="4758"/>
                    <a:pt x="347" y="4852"/>
                    <a:pt x="284" y="4884"/>
                  </a:cubicBezTo>
                  <a:cubicBezTo>
                    <a:pt x="95" y="4947"/>
                    <a:pt x="0" y="5167"/>
                    <a:pt x="95" y="5356"/>
                  </a:cubicBezTo>
                  <a:cubicBezTo>
                    <a:pt x="141" y="5495"/>
                    <a:pt x="255" y="5583"/>
                    <a:pt x="399" y="5583"/>
                  </a:cubicBezTo>
                  <a:cubicBezTo>
                    <a:pt x="451" y="5583"/>
                    <a:pt x="508" y="5571"/>
                    <a:pt x="567" y="5545"/>
                  </a:cubicBezTo>
                  <a:cubicBezTo>
                    <a:pt x="725" y="5514"/>
                    <a:pt x="882" y="5419"/>
                    <a:pt x="977" y="5356"/>
                  </a:cubicBezTo>
                  <a:cubicBezTo>
                    <a:pt x="1245" y="5183"/>
                    <a:pt x="1552" y="5097"/>
                    <a:pt x="1855" y="5097"/>
                  </a:cubicBezTo>
                  <a:cubicBezTo>
                    <a:pt x="2158" y="5097"/>
                    <a:pt x="2458" y="5183"/>
                    <a:pt x="2710" y="5356"/>
                  </a:cubicBezTo>
                  <a:cubicBezTo>
                    <a:pt x="3103" y="5608"/>
                    <a:pt x="3552" y="5735"/>
                    <a:pt x="3993" y="5735"/>
                  </a:cubicBezTo>
                  <a:cubicBezTo>
                    <a:pt x="4435" y="5735"/>
                    <a:pt x="4868" y="5608"/>
                    <a:pt x="5230" y="5356"/>
                  </a:cubicBezTo>
                  <a:cubicBezTo>
                    <a:pt x="5498" y="5183"/>
                    <a:pt x="5805" y="5097"/>
                    <a:pt x="6108" y="5097"/>
                  </a:cubicBezTo>
                  <a:cubicBezTo>
                    <a:pt x="6411" y="5097"/>
                    <a:pt x="6711" y="5183"/>
                    <a:pt x="6963" y="5356"/>
                  </a:cubicBezTo>
                  <a:cubicBezTo>
                    <a:pt x="7341" y="5608"/>
                    <a:pt x="7790" y="5735"/>
                    <a:pt x="8235" y="5735"/>
                  </a:cubicBezTo>
                  <a:cubicBezTo>
                    <a:pt x="8680" y="5735"/>
                    <a:pt x="9121" y="5608"/>
                    <a:pt x="9483" y="5356"/>
                  </a:cubicBezTo>
                  <a:cubicBezTo>
                    <a:pt x="9751" y="5183"/>
                    <a:pt x="10058" y="5097"/>
                    <a:pt x="10369" y="5097"/>
                  </a:cubicBezTo>
                  <a:cubicBezTo>
                    <a:pt x="10680" y="5097"/>
                    <a:pt x="10995" y="5183"/>
                    <a:pt x="11279" y="5356"/>
                  </a:cubicBezTo>
                  <a:cubicBezTo>
                    <a:pt x="11437" y="5419"/>
                    <a:pt x="11531" y="5514"/>
                    <a:pt x="11689" y="5577"/>
                  </a:cubicBezTo>
                  <a:cubicBezTo>
                    <a:pt x="11748" y="5602"/>
                    <a:pt x="11804" y="5614"/>
                    <a:pt x="11857" y="5614"/>
                  </a:cubicBezTo>
                  <a:cubicBezTo>
                    <a:pt x="12001" y="5614"/>
                    <a:pt x="12115" y="5526"/>
                    <a:pt x="12161" y="5388"/>
                  </a:cubicBezTo>
                  <a:cubicBezTo>
                    <a:pt x="12287" y="5167"/>
                    <a:pt x="12224" y="4947"/>
                    <a:pt x="12004" y="4884"/>
                  </a:cubicBezTo>
                  <a:cubicBezTo>
                    <a:pt x="11909" y="4852"/>
                    <a:pt x="11815" y="4789"/>
                    <a:pt x="11689" y="4726"/>
                  </a:cubicBezTo>
                  <a:cubicBezTo>
                    <a:pt x="11295" y="4474"/>
                    <a:pt x="10854" y="4348"/>
                    <a:pt x="10413" y="4348"/>
                  </a:cubicBezTo>
                  <a:cubicBezTo>
                    <a:pt x="9972" y="4348"/>
                    <a:pt x="9530" y="4474"/>
                    <a:pt x="9137" y="4726"/>
                  </a:cubicBezTo>
                  <a:lnTo>
                    <a:pt x="8916" y="4852"/>
                  </a:lnTo>
                  <a:cubicBezTo>
                    <a:pt x="9168" y="4380"/>
                    <a:pt x="9389" y="3781"/>
                    <a:pt x="9389" y="3214"/>
                  </a:cubicBezTo>
                  <a:cubicBezTo>
                    <a:pt x="9389" y="1450"/>
                    <a:pt x="7971" y="1"/>
                    <a:pt x="617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27" name="Google Shape;7927;p52"/>
          <p:cNvGrpSpPr/>
          <p:nvPr/>
        </p:nvGrpSpPr>
        <p:grpSpPr>
          <a:xfrm>
            <a:off x="3128343" y="3035374"/>
            <a:ext cx="340955" cy="339868"/>
            <a:chOff x="-19394200" y="3333800"/>
            <a:chExt cx="305625" cy="304650"/>
          </a:xfrm>
          <a:solidFill>
            <a:srgbClr val="171536"/>
          </a:solidFill>
        </p:grpSpPr>
        <p:sp>
          <p:nvSpPr>
            <p:cNvPr id="7928" name="Google Shape;7928;p52"/>
            <p:cNvSpPr/>
            <p:nvPr/>
          </p:nvSpPr>
          <p:spPr>
            <a:xfrm>
              <a:off x="-19206750" y="3495850"/>
              <a:ext cx="82725" cy="18150"/>
            </a:xfrm>
            <a:custGeom>
              <a:avLst/>
              <a:gdLst/>
              <a:ahLst/>
              <a:cxnLst/>
              <a:rect l="l" t="t" r="r" b="b"/>
              <a:pathLst>
                <a:path w="3309" h="726" extrusionOk="0">
                  <a:moveTo>
                    <a:pt x="1" y="1"/>
                  </a:moveTo>
                  <a:cubicBezTo>
                    <a:pt x="158" y="190"/>
                    <a:pt x="284" y="442"/>
                    <a:pt x="316" y="725"/>
                  </a:cubicBezTo>
                  <a:lnTo>
                    <a:pt x="2836" y="725"/>
                  </a:lnTo>
                  <a:cubicBezTo>
                    <a:pt x="3309" y="725"/>
                    <a:pt x="3309" y="1"/>
                    <a:pt x="283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9" name="Google Shape;7929;p52"/>
            <p:cNvSpPr/>
            <p:nvPr/>
          </p:nvSpPr>
          <p:spPr>
            <a:xfrm>
              <a:off x="-19205950" y="3532875"/>
              <a:ext cx="64600" cy="17350"/>
            </a:xfrm>
            <a:custGeom>
              <a:avLst/>
              <a:gdLst/>
              <a:ahLst/>
              <a:cxnLst/>
              <a:rect l="l" t="t" r="r" b="b"/>
              <a:pathLst>
                <a:path w="2584" h="694" extrusionOk="0">
                  <a:moveTo>
                    <a:pt x="315" y="0"/>
                  </a:moveTo>
                  <a:cubicBezTo>
                    <a:pt x="252" y="252"/>
                    <a:pt x="126" y="504"/>
                    <a:pt x="0" y="693"/>
                  </a:cubicBezTo>
                  <a:lnTo>
                    <a:pt x="2111" y="693"/>
                  </a:lnTo>
                  <a:cubicBezTo>
                    <a:pt x="2583" y="693"/>
                    <a:pt x="2583" y="0"/>
                    <a:pt x="211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0" name="Google Shape;7930;p52"/>
            <p:cNvSpPr/>
            <p:nvPr/>
          </p:nvSpPr>
          <p:spPr>
            <a:xfrm>
              <a:off x="-19323325" y="3568325"/>
              <a:ext cx="163850" cy="17350"/>
            </a:xfrm>
            <a:custGeom>
              <a:avLst/>
              <a:gdLst/>
              <a:ahLst/>
              <a:cxnLst/>
              <a:rect l="l" t="t" r="r" b="b"/>
              <a:pathLst>
                <a:path w="6554" h="694" extrusionOk="0">
                  <a:moveTo>
                    <a:pt x="379" y="0"/>
                  </a:moveTo>
                  <a:cubicBezTo>
                    <a:pt x="221" y="0"/>
                    <a:pt x="95" y="95"/>
                    <a:pt x="32" y="252"/>
                  </a:cubicBezTo>
                  <a:cubicBezTo>
                    <a:pt x="1" y="410"/>
                    <a:pt x="95" y="693"/>
                    <a:pt x="379" y="693"/>
                  </a:cubicBezTo>
                  <a:lnTo>
                    <a:pt x="6081" y="693"/>
                  </a:lnTo>
                  <a:cubicBezTo>
                    <a:pt x="6554" y="693"/>
                    <a:pt x="6554" y="0"/>
                    <a:pt x="608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1" name="Google Shape;7931;p52"/>
            <p:cNvSpPr/>
            <p:nvPr/>
          </p:nvSpPr>
          <p:spPr>
            <a:xfrm>
              <a:off x="-19343000" y="3460400"/>
              <a:ext cx="201650" cy="18150"/>
            </a:xfrm>
            <a:custGeom>
              <a:avLst/>
              <a:gdLst/>
              <a:ahLst/>
              <a:cxnLst/>
              <a:rect l="l" t="t" r="r" b="b"/>
              <a:pathLst>
                <a:path w="8066" h="726" extrusionOk="0">
                  <a:moveTo>
                    <a:pt x="473" y="1"/>
                  </a:moveTo>
                  <a:cubicBezTo>
                    <a:pt x="0" y="1"/>
                    <a:pt x="0" y="726"/>
                    <a:pt x="473" y="726"/>
                  </a:cubicBezTo>
                  <a:lnTo>
                    <a:pt x="7593" y="726"/>
                  </a:lnTo>
                  <a:cubicBezTo>
                    <a:pt x="8065" y="726"/>
                    <a:pt x="8065" y="1"/>
                    <a:pt x="759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2" name="Google Shape;7932;p52"/>
            <p:cNvSpPr/>
            <p:nvPr/>
          </p:nvSpPr>
          <p:spPr>
            <a:xfrm>
              <a:off x="-19361125" y="3495850"/>
              <a:ext cx="82725" cy="18150"/>
            </a:xfrm>
            <a:custGeom>
              <a:avLst/>
              <a:gdLst/>
              <a:ahLst/>
              <a:cxnLst/>
              <a:rect l="l" t="t" r="r" b="b"/>
              <a:pathLst>
                <a:path w="3309" h="726" extrusionOk="0">
                  <a:moveTo>
                    <a:pt x="473" y="1"/>
                  </a:moveTo>
                  <a:cubicBezTo>
                    <a:pt x="1" y="1"/>
                    <a:pt x="1" y="725"/>
                    <a:pt x="473" y="725"/>
                  </a:cubicBezTo>
                  <a:lnTo>
                    <a:pt x="2994" y="725"/>
                  </a:lnTo>
                  <a:cubicBezTo>
                    <a:pt x="3025" y="473"/>
                    <a:pt x="3151" y="253"/>
                    <a:pt x="330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3" name="Google Shape;7933;p52"/>
            <p:cNvSpPr/>
            <p:nvPr/>
          </p:nvSpPr>
          <p:spPr>
            <a:xfrm>
              <a:off x="-19305200" y="3603750"/>
              <a:ext cx="124475" cy="34700"/>
            </a:xfrm>
            <a:custGeom>
              <a:avLst/>
              <a:gdLst/>
              <a:ahLst/>
              <a:cxnLst/>
              <a:rect l="l" t="t" r="r" b="b"/>
              <a:pathLst>
                <a:path w="4979" h="1388" extrusionOk="0">
                  <a:moveTo>
                    <a:pt x="95" y="1"/>
                  </a:moveTo>
                  <a:cubicBezTo>
                    <a:pt x="63" y="95"/>
                    <a:pt x="0" y="221"/>
                    <a:pt x="0" y="347"/>
                  </a:cubicBezTo>
                  <a:cubicBezTo>
                    <a:pt x="0" y="946"/>
                    <a:pt x="473" y="1387"/>
                    <a:pt x="1072" y="1387"/>
                  </a:cubicBezTo>
                  <a:lnTo>
                    <a:pt x="3907" y="1387"/>
                  </a:lnTo>
                  <a:cubicBezTo>
                    <a:pt x="4506" y="1387"/>
                    <a:pt x="4978" y="946"/>
                    <a:pt x="4978" y="347"/>
                  </a:cubicBezTo>
                  <a:cubicBezTo>
                    <a:pt x="4978" y="221"/>
                    <a:pt x="4947" y="95"/>
                    <a:pt x="488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4" name="Google Shape;7934;p52"/>
            <p:cNvSpPr/>
            <p:nvPr/>
          </p:nvSpPr>
          <p:spPr>
            <a:xfrm>
              <a:off x="-19269750" y="3495850"/>
              <a:ext cx="54350" cy="53575"/>
            </a:xfrm>
            <a:custGeom>
              <a:avLst/>
              <a:gdLst/>
              <a:ahLst/>
              <a:cxnLst/>
              <a:rect l="l" t="t" r="r" b="b"/>
              <a:pathLst>
                <a:path w="2174" h="2143" extrusionOk="0">
                  <a:moveTo>
                    <a:pt x="1071" y="1"/>
                  </a:moveTo>
                  <a:cubicBezTo>
                    <a:pt x="473" y="1"/>
                    <a:pt x="0" y="473"/>
                    <a:pt x="0" y="1072"/>
                  </a:cubicBezTo>
                  <a:cubicBezTo>
                    <a:pt x="0" y="1670"/>
                    <a:pt x="473" y="2143"/>
                    <a:pt x="1071" y="2143"/>
                  </a:cubicBezTo>
                  <a:cubicBezTo>
                    <a:pt x="1670" y="2143"/>
                    <a:pt x="2142" y="1670"/>
                    <a:pt x="2142" y="1072"/>
                  </a:cubicBezTo>
                  <a:cubicBezTo>
                    <a:pt x="2174" y="536"/>
                    <a:pt x="1670" y="1"/>
                    <a:pt x="107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5" name="Google Shape;7935;p52"/>
            <p:cNvSpPr/>
            <p:nvPr/>
          </p:nvSpPr>
          <p:spPr>
            <a:xfrm>
              <a:off x="-19394200" y="3333800"/>
              <a:ext cx="305625" cy="107725"/>
            </a:xfrm>
            <a:custGeom>
              <a:avLst/>
              <a:gdLst/>
              <a:ahLst/>
              <a:cxnLst/>
              <a:rect l="l" t="t" r="r" b="b"/>
              <a:pathLst>
                <a:path w="12225" h="4309" extrusionOk="0">
                  <a:moveTo>
                    <a:pt x="8916" y="1"/>
                  </a:moveTo>
                  <a:cubicBezTo>
                    <a:pt x="8830" y="1"/>
                    <a:pt x="8743" y="40"/>
                    <a:pt x="8664" y="119"/>
                  </a:cubicBezTo>
                  <a:cubicBezTo>
                    <a:pt x="8507" y="276"/>
                    <a:pt x="8507" y="465"/>
                    <a:pt x="8664" y="623"/>
                  </a:cubicBezTo>
                  <a:lnTo>
                    <a:pt x="9483" y="1442"/>
                  </a:lnTo>
                  <a:lnTo>
                    <a:pt x="347" y="1442"/>
                  </a:lnTo>
                  <a:cubicBezTo>
                    <a:pt x="158" y="1442"/>
                    <a:pt x="0" y="1599"/>
                    <a:pt x="0" y="1820"/>
                  </a:cubicBezTo>
                  <a:cubicBezTo>
                    <a:pt x="0" y="2009"/>
                    <a:pt x="158" y="2166"/>
                    <a:pt x="347" y="2166"/>
                  </a:cubicBezTo>
                  <a:lnTo>
                    <a:pt x="1639" y="2166"/>
                  </a:lnTo>
                  <a:lnTo>
                    <a:pt x="819" y="2986"/>
                  </a:lnTo>
                  <a:cubicBezTo>
                    <a:pt x="662" y="3143"/>
                    <a:pt x="662" y="3332"/>
                    <a:pt x="819" y="3490"/>
                  </a:cubicBezTo>
                  <a:cubicBezTo>
                    <a:pt x="898" y="3568"/>
                    <a:pt x="985" y="3608"/>
                    <a:pt x="1072" y="3608"/>
                  </a:cubicBezTo>
                  <a:cubicBezTo>
                    <a:pt x="1158" y="3608"/>
                    <a:pt x="1245" y="3568"/>
                    <a:pt x="1324" y="3490"/>
                  </a:cubicBezTo>
                  <a:lnTo>
                    <a:pt x="2678" y="2166"/>
                  </a:lnTo>
                  <a:lnTo>
                    <a:pt x="5734" y="2166"/>
                  </a:lnTo>
                  <a:lnTo>
                    <a:pt x="5734" y="2923"/>
                  </a:lnTo>
                  <a:lnTo>
                    <a:pt x="3970" y="2923"/>
                  </a:lnTo>
                  <a:cubicBezTo>
                    <a:pt x="3371" y="2923"/>
                    <a:pt x="2899" y="3395"/>
                    <a:pt x="2899" y="3962"/>
                  </a:cubicBezTo>
                  <a:cubicBezTo>
                    <a:pt x="2899" y="4088"/>
                    <a:pt x="2930" y="4214"/>
                    <a:pt x="2993" y="4309"/>
                  </a:cubicBezTo>
                  <a:lnTo>
                    <a:pt x="9294" y="4309"/>
                  </a:lnTo>
                  <a:cubicBezTo>
                    <a:pt x="9326" y="4214"/>
                    <a:pt x="9357" y="4088"/>
                    <a:pt x="9357" y="3962"/>
                  </a:cubicBezTo>
                  <a:cubicBezTo>
                    <a:pt x="9357" y="3395"/>
                    <a:pt x="8885" y="2923"/>
                    <a:pt x="8286" y="2923"/>
                  </a:cubicBezTo>
                  <a:lnTo>
                    <a:pt x="6522" y="2923"/>
                  </a:lnTo>
                  <a:lnTo>
                    <a:pt x="6522" y="2166"/>
                  </a:lnTo>
                  <a:lnTo>
                    <a:pt x="11878" y="2166"/>
                  </a:lnTo>
                  <a:cubicBezTo>
                    <a:pt x="12067" y="2166"/>
                    <a:pt x="12224" y="2009"/>
                    <a:pt x="12224" y="1820"/>
                  </a:cubicBezTo>
                  <a:cubicBezTo>
                    <a:pt x="12224" y="1599"/>
                    <a:pt x="12004" y="1442"/>
                    <a:pt x="11815" y="1442"/>
                  </a:cubicBezTo>
                  <a:lnTo>
                    <a:pt x="10492" y="1442"/>
                  </a:lnTo>
                  <a:lnTo>
                    <a:pt x="9168" y="119"/>
                  </a:lnTo>
                  <a:cubicBezTo>
                    <a:pt x="9090" y="40"/>
                    <a:pt x="9003" y="1"/>
                    <a:pt x="891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6" name="Google Shape;7936;p52"/>
            <p:cNvSpPr/>
            <p:nvPr/>
          </p:nvSpPr>
          <p:spPr>
            <a:xfrm>
              <a:off x="-19341425" y="3532875"/>
              <a:ext cx="63025" cy="17350"/>
            </a:xfrm>
            <a:custGeom>
              <a:avLst/>
              <a:gdLst/>
              <a:ahLst/>
              <a:cxnLst/>
              <a:rect l="l" t="t" r="r" b="b"/>
              <a:pathLst>
                <a:path w="2521" h="694" extrusionOk="0">
                  <a:moveTo>
                    <a:pt x="410" y="0"/>
                  </a:moveTo>
                  <a:cubicBezTo>
                    <a:pt x="221" y="0"/>
                    <a:pt x="32" y="158"/>
                    <a:pt x="32" y="252"/>
                  </a:cubicBezTo>
                  <a:cubicBezTo>
                    <a:pt x="0" y="410"/>
                    <a:pt x="126" y="693"/>
                    <a:pt x="410" y="693"/>
                  </a:cubicBezTo>
                  <a:lnTo>
                    <a:pt x="2521" y="693"/>
                  </a:lnTo>
                  <a:cubicBezTo>
                    <a:pt x="2363" y="473"/>
                    <a:pt x="2237" y="221"/>
                    <a:pt x="220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37" name="Google Shape;7937;p52"/>
          <p:cNvGrpSpPr/>
          <p:nvPr/>
        </p:nvGrpSpPr>
        <p:grpSpPr>
          <a:xfrm>
            <a:off x="3127465" y="3453933"/>
            <a:ext cx="342712" cy="339198"/>
            <a:chOff x="-19396575" y="3708500"/>
            <a:chExt cx="307200" cy="304050"/>
          </a:xfrm>
          <a:solidFill>
            <a:srgbClr val="171536"/>
          </a:solidFill>
        </p:grpSpPr>
        <p:sp>
          <p:nvSpPr>
            <p:cNvPr id="7938" name="Google Shape;7938;p52"/>
            <p:cNvSpPr/>
            <p:nvPr/>
          </p:nvSpPr>
          <p:spPr>
            <a:xfrm>
              <a:off x="-19215425" y="3708500"/>
              <a:ext cx="70925" cy="70925"/>
            </a:xfrm>
            <a:custGeom>
              <a:avLst/>
              <a:gdLst/>
              <a:ahLst/>
              <a:cxnLst/>
              <a:rect l="l" t="t" r="r" b="b"/>
              <a:pathLst>
                <a:path w="2837" h="2837" extrusionOk="0">
                  <a:moveTo>
                    <a:pt x="1419" y="1"/>
                  </a:moveTo>
                  <a:cubicBezTo>
                    <a:pt x="631" y="1"/>
                    <a:pt x="1" y="631"/>
                    <a:pt x="1" y="1419"/>
                  </a:cubicBezTo>
                  <a:cubicBezTo>
                    <a:pt x="1" y="2206"/>
                    <a:pt x="631" y="2836"/>
                    <a:pt x="1419" y="2836"/>
                  </a:cubicBezTo>
                  <a:cubicBezTo>
                    <a:pt x="2206" y="2836"/>
                    <a:pt x="2836" y="2206"/>
                    <a:pt x="2836" y="1419"/>
                  </a:cubicBezTo>
                  <a:cubicBezTo>
                    <a:pt x="2836" y="631"/>
                    <a:pt x="2175" y="1"/>
                    <a:pt x="141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9" name="Google Shape;7939;p52"/>
            <p:cNvSpPr/>
            <p:nvPr/>
          </p:nvSpPr>
          <p:spPr>
            <a:xfrm>
              <a:off x="-19396575" y="3773100"/>
              <a:ext cx="277275" cy="239450"/>
            </a:xfrm>
            <a:custGeom>
              <a:avLst/>
              <a:gdLst/>
              <a:ahLst/>
              <a:cxnLst/>
              <a:rect l="l" t="t" r="r" b="b"/>
              <a:pathLst>
                <a:path w="11091" h="9578" extrusionOk="0">
                  <a:moveTo>
                    <a:pt x="5073" y="6207"/>
                  </a:moveTo>
                  <a:lnTo>
                    <a:pt x="5073" y="6774"/>
                  </a:lnTo>
                  <a:lnTo>
                    <a:pt x="4380" y="6774"/>
                  </a:lnTo>
                  <a:lnTo>
                    <a:pt x="5073" y="6207"/>
                  </a:lnTo>
                  <a:close/>
                  <a:moveTo>
                    <a:pt x="6806" y="0"/>
                  </a:moveTo>
                  <a:lnTo>
                    <a:pt x="6806" y="0"/>
                  </a:lnTo>
                  <a:cubicBezTo>
                    <a:pt x="6711" y="662"/>
                    <a:pt x="6900" y="1355"/>
                    <a:pt x="7373" y="1891"/>
                  </a:cubicBezTo>
                  <a:lnTo>
                    <a:pt x="8759" y="3371"/>
                  </a:lnTo>
                  <a:cubicBezTo>
                    <a:pt x="8917" y="3623"/>
                    <a:pt x="8759" y="3938"/>
                    <a:pt x="8444" y="3938"/>
                  </a:cubicBezTo>
                  <a:lnTo>
                    <a:pt x="7814" y="3938"/>
                  </a:lnTo>
                  <a:cubicBezTo>
                    <a:pt x="7499" y="2552"/>
                    <a:pt x="6459" y="1450"/>
                    <a:pt x="5136" y="1166"/>
                  </a:cubicBezTo>
                  <a:cubicBezTo>
                    <a:pt x="4862" y="1101"/>
                    <a:pt x="4592" y="1070"/>
                    <a:pt x="4326" y="1070"/>
                  </a:cubicBezTo>
                  <a:cubicBezTo>
                    <a:pt x="3557" y="1070"/>
                    <a:pt x="2831" y="1335"/>
                    <a:pt x="2175" y="1828"/>
                  </a:cubicBezTo>
                  <a:cubicBezTo>
                    <a:pt x="1419" y="2426"/>
                    <a:pt x="946" y="3245"/>
                    <a:pt x="851" y="4159"/>
                  </a:cubicBezTo>
                  <a:cubicBezTo>
                    <a:pt x="1135" y="4001"/>
                    <a:pt x="1513" y="3907"/>
                    <a:pt x="1860" y="3907"/>
                  </a:cubicBezTo>
                  <a:lnTo>
                    <a:pt x="2238" y="3907"/>
                  </a:lnTo>
                  <a:cubicBezTo>
                    <a:pt x="2427" y="3088"/>
                    <a:pt x="3120" y="2489"/>
                    <a:pt x="4002" y="2489"/>
                  </a:cubicBezTo>
                  <a:lnTo>
                    <a:pt x="4695" y="2489"/>
                  </a:lnTo>
                  <a:cubicBezTo>
                    <a:pt x="4884" y="2489"/>
                    <a:pt x="5042" y="2647"/>
                    <a:pt x="5042" y="2867"/>
                  </a:cubicBezTo>
                  <a:cubicBezTo>
                    <a:pt x="5042" y="3056"/>
                    <a:pt x="4884" y="3214"/>
                    <a:pt x="4695" y="3214"/>
                  </a:cubicBezTo>
                  <a:lnTo>
                    <a:pt x="4002" y="3214"/>
                  </a:lnTo>
                  <a:cubicBezTo>
                    <a:pt x="3498" y="3214"/>
                    <a:pt x="3120" y="3529"/>
                    <a:pt x="2962" y="3907"/>
                  </a:cubicBezTo>
                  <a:lnTo>
                    <a:pt x="5420" y="3907"/>
                  </a:lnTo>
                  <a:cubicBezTo>
                    <a:pt x="5609" y="3907"/>
                    <a:pt x="5766" y="4064"/>
                    <a:pt x="5766" y="4285"/>
                  </a:cubicBezTo>
                  <a:cubicBezTo>
                    <a:pt x="5766" y="4474"/>
                    <a:pt x="5609" y="4632"/>
                    <a:pt x="5420" y="4632"/>
                  </a:cubicBezTo>
                  <a:lnTo>
                    <a:pt x="1828" y="4632"/>
                  </a:lnTo>
                  <a:cubicBezTo>
                    <a:pt x="883" y="4632"/>
                    <a:pt x="1" y="5388"/>
                    <a:pt x="64" y="6427"/>
                  </a:cubicBezTo>
                  <a:cubicBezTo>
                    <a:pt x="84" y="6633"/>
                    <a:pt x="239" y="6745"/>
                    <a:pt x="397" y="6745"/>
                  </a:cubicBezTo>
                  <a:cubicBezTo>
                    <a:pt x="481" y="6745"/>
                    <a:pt x="565" y="6713"/>
                    <a:pt x="631" y="6648"/>
                  </a:cubicBezTo>
                  <a:cubicBezTo>
                    <a:pt x="1041" y="6238"/>
                    <a:pt x="1576" y="6049"/>
                    <a:pt x="2143" y="6049"/>
                  </a:cubicBezTo>
                  <a:lnTo>
                    <a:pt x="4096" y="6049"/>
                  </a:lnTo>
                  <a:lnTo>
                    <a:pt x="3025" y="6837"/>
                  </a:lnTo>
                  <a:cubicBezTo>
                    <a:pt x="2773" y="7026"/>
                    <a:pt x="2931" y="7467"/>
                    <a:pt x="3246" y="7467"/>
                  </a:cubicBezTo>
                  <a:lnTo>
                    <a:pt x="5010" y="7467"/>
                  </a:lnTo>
                  <a:lnTo>
                    <a:pt x="5010" y="9231"/>
                  </a:lnTo>
                  <a:cubicBezTo>
                    <a:pt x="5010" y="9420"/>
                    <a:pt x="5168" y="9578"/>
                    <a:pt x="5357" y="9578"/>
                  </a:cubicBezTo>
                  <a:cubicBezTo>
                    <a:pt x="5577" y="9578"/>
                    <a:pt x="5735" y="9420"/>
                    <a:pt x="5735" y="9231"/>
                  </a:cubicBezTo>
                  <a:lnTo>
                    <a:pt x="5735" y="7467"/>
                  </a:lnTo>
                  <a:lnTo>
                    <a:pt x="6428" y="7467"/>
                  </a:lnTo>
                  <a:lnTo>
                    <a:pt x="6428" y="7814"/>
                  </a:lnTo>
                  <a:cubicBezTo>
                    <a:pt x="6428" y="8003"/>
                    <a:pt x="6585" y="8160"/>
                    <a:pt x="6774" y="8160"/>
                  </a:cubicBezTo>
                  <a:cubicBezTo>
                    <a:pt x="6995" y="8160"/>
                    <a:pt x="7152" y="8003"/>
                    <a:pt x="7152" y="7814"/>
                  </a:cubicBezTo>
                  <a:lnTo>
                    <a:pt x="7152" y="7120"/>
                  </a:lnTo>
                  <a:cubicBezTo>
                    <a:pt x="7152" y="6900"/>
                    <a:pt x="6995" y="6774"/>
                    <a:pt x="6774" y="6774"/>
                  </a:cubicBezTo>
                  <a:lnTo>
                    <a:pt x="5735" y="6774"/>
                  </a:lnTo>
                  <a:lnTo>
                    <a:pt x="5735" y="6049"/>
                  </a:lnTo>
                  <a:lnTo>
                    <a:pt x="8413" y="6049"/>
                  </a:lnTo>
                  <a:cubicBezTo>
                    <a:pt x="9295" y="6049"/>
                    <a:pt x="10177" y="5545"/>
                    <a:pt x="10587" y="4726"/>
                  </a:cubicBezTo>
                  <a:cubicBezTo>
                    <a:pt x="11091" y="3781"/>
                    <a:pt x="10902" y="2584"/>
                    <a:pt x="10208" y="1828"/>
                  </a:cubicBezTo>
                  <a:lnTo>
                    <a:pt x="9389" y="882"/>
                  </a:lnTo>
                  <a:cubicBezTo>
                    <a:pt x="9137" y="977"/>
                    <a:pt x="8917" y="1008"/>
                    <a:pt x="8633" y="1008"/>
                  </a:cubicBezTo>
                  <a:cubicBezTo>
                    <a:pt x="7846" y="1008"/>
                    <a:pt x="7184" y="567"/>
                    <a:pt x="680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0" name="Google Shape;7940;p52"/>
            <p:cNvSpPr/>
            <p:nvPr/>
          </p:nvSpPr>
          <p:spPr>
            <a:xfrm>
              <a:off x="-19140600" y="3727425"/>
              <a:ext cx="51225" cy="70550"/>
            </a:xfrm>
            <a:custGeom>
              <a:avLst/>
              <a:gdLst/>
              <a:ahLst/>
              <a:cxnLst/>
              <a:rect l="l" t="t" r="r" b="b"/>
              <a:pathLst>
                <a:path w="2049" h="2822" extrusionOk="0">
                  <a:moveTo>
                    <a:pt x="442" y="0"/>
                  </a:moveTo>
                  <a:lnTo>
                    <a:pt x="442" y="0"/>
                  </a:lnTo>
                  <a:cubicBezTo>
                    <a:pt x="505" y="252"/>
                    <a:pt x="568" y="441"/>
                    <a:pt x="568" y="725"/>
                  </a:cubicBezTo>
                  <a:cubicBezTo>
                    <a:pt x="568" y="1260"/>
                    <a:pt x="316" y="1764"/>
                    <a:pt x="1" y="2142"/>
                  </a:cubicBezTo>
                  <a:cubicBezTo>
                    <a:pt x="505" y="2174"/>
                    <a:pt x="1041" y="2363"/>
                    <a:pt x="1419" y="2709"/>
                  </a:cubicBezTo>
                  <a:cubicBezTo>
                    <a:pt x="1503" y="2793"/>
                    <a:pt x="1601" y="2821"/>
                    <a:pt x="1694" y="2821"/>
                  </a:cubicBezTo>
                  <a:cubicBezTo>
                    <a:pt x="1741" y="2821"/>
                    <a:pt x="1786" y="2814"/>
                    <a:pt x="1828" y="2804"/>
                  </a:cubicBezTo>
                  <a:cubicBezTo>
                    <a:pt x="1923" y="2741"/>
                    <a:pt x="2049" y="2615"/>
                    <a:pt x="2049" y="2489"/>
                  </a:cubicBezTo>
                  <a:lnTo>
                    <a:pt x="2049" y="1764"/>
                  </a:lnTo>
                  <a:cubicBezTo>
                    <a:pt x="2017" y="882"/>
                    <a:pt x="1293" y="126"/>
                    <a:pt x="44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41" name="Google Shape;7941;p52"/>
          <p:cNvGrpSpPr/>
          <p:nvPr/>
        </p:nvGrpSpPr>
        <p:grpSpPr>
          <a:xfrm>
            <a:off x="3123072" y="3871307"/>
            <a:ext cx="351498" cy="339784"/>
            <a:chOff x="-19394200" y="4084200"/>
            <a:chExt cx="315075" cy="304575"/>
          </a:xfrm>
          <a:solidFill>
            <a:srgbClr val="171536"/>
          </a:solidFill>
        </p:grpSpPr>
        <p:sp>
          <p:nvSpPr>
            <p:cNvPr id="7942" name="Google Shape;7942;p52"/>
            <p:cNvSpPr/>
            <p:nvPr/>
          </p:nvSpPr>
          <p:spPr>
            <a:xfrm>
              <a:off x="-19185475" y="4234650"/>
              <a:ext cx="40175" cy="28375"/>
            </a:xfrm>
            <a:custGeom>
              <a:avLst/>
              <a:gdLst/>
              <a:ahLst/>
              <a:cxnLst/>
              <a:rect l="l" t="t" r="r" b="b"/>
              <a:pathLst>
                <a:path w="1607" h="1135" extrusionOk="0">
                  <a:moveTo>
                    <a:pt x="1134" y="0"/>
                  </a:moveTo>
                  <a:lnTo>
                    <a:pt x="0" y="1134"/>
                  </a:lnTo>
                  <a:lnTo>
                    <a:pt x="1607" y="1134"/>
                  </a:lnTo>
                  <a:cubicBezTo>
                    <a:pt x="1575" y="756"/>
                    <a:pt x="1418" y="347"/>
                    <a:pt x="113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3" name="Google Shape;7943;p52"/>
            <p:cNvSpPr/>
            <p:nvPr/>
          </p:nvSpPr>
          <p:spPr>
            <a:xfrm>
              <a:off x="-19244550" y="4293725"/>
              <a:ext cx="28375" cy="39400"/>
            </a:xfrm>
            <a:custGeom>
              <a:avLst/>
              <a:gdLst/>
              <a:ahLst/>
              <a:cxnLst/>
              <a:rect l="l" t="t" r="r" b="b"/>
              <a:pathLst>
                <a:path w="1135" h="1576" extrusionOk="0">
                  <a:moveTo>
                    <a:pt x="1134" y="0"/>
                  </a:moveTo>
                  <a:lnTo>
                    <a:pt x="0" y="1134"/>
                  </a:lnTo>
                  <a:cubicBezTo>
                    <a:pt x="315" y="1386"/>
                    <a:pt x="693" y="1512"/>
                    <a:pt x="1134" y="1575"/>
                  </a:cubicBezTo>
                  <a:lnTo>
                    <a:pt x="1134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4" name="Google Shape;7944;p52"/>
            <p:cNvSpPr/>
            <p:nvPr/>
          </p:nvSpPr>
          <p:spPr>
            <a:xfrm>
              <a:off x="-19280000" y="4201050"/>
              <a:ext cx="200875" cy="187725"/>
            </a:xfrm>
            <a:custGeom>
              <a:avLst/>
              <a:gdLst/>
              <a:ahLst/>
              <a:cxnLst/>
              <a:rect l="l" t="t" r="r" b="b"/>
              <a:pathLst>
                <a:path w="8035" h="7509" extrusionOk="0">
                  <a:moveTo>
                    <a:pt x="6410" y="1"/>
                  </a:moveTo>
                  <a:cubicBezTo>
                    <a:pt x="6316" y="1"/>
                    <a:pt x="6219" y="40"/>
                    <a:pt x="6144" y="115"/>
                  </a:cubicBezTo>
                  <a:lnTo>
                    <a:pt x="5388" y="872"/>
                  </a:lnTo>
                  <a:cubicBezTo>
                    <a:pt x="6459" y="2195"/>
                    <a:pt x="6302" y="4022"/>
                    <a:pt x="5136" y="5125"/>
                  </a:cubicBezTo>
                  <a:cubicBezTo>
                    <a:pt x="4533" y="5728"/>
                    <a:pt x="3723" y="6057"/>
                    <a:pt x="2891" y="6057"/>
                  </a:cubicBezTo>
                  <a:cubicBezTo>
                    <a:pt x="2201" y="6057"/>
                    <a:pt x="1497" y="5831"/>
                    <a:pt x="883" y="5345"/>
                  </a:cubicBezTo>
                  <a:lnTo>
                    <a:pt x="158" y="6101"/>
                  </a:lnTo>
                  <a:cubicBezTo>
                    <a:pt x="1" y="6259"/>
                    <a:pt x="1" y="6479"/>
                    <a:pt x="190" y="6637"/>
                  </a:cubicBezTo>
                  <a:cubicBezTo>
                    <a:pt x="991" y="7209"/>
                    <a:pt x="1954" y="7509"/>
                    <a:pt x="2924" y="7509"/>
                  </a:cubicBezTo>
                  <a:cubicBezTo>
                    <a:pt x="4090" y="7509"/>
                    <a:pt x="5264" y="7076"/>
                    <a:pt x="6176" y="6164"/>
                  </a:cubicBezTo>
                  <a:cubicBezTo>
                    <a:pt x="7877" y="4463"/>
                    <a:pt x="8034" y="2006"/>
                    <a:pt x="6680" y="147"/>
                  </a:cubicBezTo>
                  <a:cubicBezTo>
                    <a:pt x="6614" y="48"/>
                    <a:pt x="6513" y="1"/>
                    <a:pt x="641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5" name="Google Shape;7945;p52"/>
            <p:cNvSpPr/>
            <p:nvPr/>
          </p:nvSpPr>
          <p:spPr>
            <a:xfrm>
              <a:off x="-19197300" y="4293725"/>
              <a:ext cx="28375" cy="39400"/>
            </a:xfrm>
            <a:custGeom>
              <a:avLst/>
              <a:gdLst/>
              <a:ahLst/>
              <a:cxnLst/>
              <a:rect l="l" t="t" r="r" b="b"/>
              <a:pathLst>
                <a:path w="1135" h="1576" extrusionOk="0">
                  <a:moveTo>
                    <a:pt x="1" y="0"/>
                  </a:moveTo>
                  <a:lnTo>
                    <a:pt x="1" y="1575"/>
                  </a:lnTo>
                  <a:cubicBezTo>
                    <a:pt x="379" y="1512"/>
                    <a:pt x="788" y="1386"/>
                    <a:pt x="1135" y="1134"/>
                  </a:cubicBezTo>
                  <a:lnTo>
                    <a:pt x="1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6" name="Google Shape;7946;p52"/>
            <p:cNvSpPr/>
            <p:nvPr/>
          </p:nvSpPr>
          <p:spPr>
            <a:xfrm>
              <a:off x="-19394200" y="4084200"/>
              <a:ext cx="252850" cy="303275"/>
            </a:xfrm>
            <a:custGeom>
              <a:avLst/>
              <a:gdLst/>
              <a:ahLst/>
              <a:cxnLst/>
              <a:rect l="l" t="t" r="r" b="b"/>
              <a:pathLst>
                <a:path w="10114" h="12131" extrusionOk="0">
                  <a:moveTo>
                    <a:pt x="3938" y="1"/>
                  </a:moveTo>
                  <a:cubicBezTo>
                    <a:pt x="3718" y="1"/>
                    <a:pt x="3560" y="158"/>
                    <a:pt x="3560" y="347"/>
                  </a:cubicBezTo>
                  <a:cubicBezTo>
                    <a:pt x="3560" y="536"/>
                    <a:pt x="3718" y="694"/>
                    <a:pt x="3938" y="694"/>
                  </a:cubicBezTo>
                  <a:cubicBezTo>
                    <a:pt x="4411" y="694"/>
                    <a:pt x="4789" y="1040"/>
                    <a:pt x="4947" y="1481"/>
                  </a:cubicBezTo>
                  <a:cubicBezTo>
                    <a:pt x="2206" y="1670"/>
                    <a:pt x="0" y="4002"/>
                    <a:pt x="0" y="6806"/>
                  </a:cubicBezTo>
                  <a:cubicBezTo>
                    <a:pt x="0" y="9389"/>
                    <a:pt x="1922" y="11815"/>
                    <a:pt x="4758" y="12130"/>
                  </a:cubicBezTo>
                  <a:cubicBezTo>
                    <a:pt x="4411" y="11910"/>
                    <a:pt x="4033" y="11658"/>
                    <a:pt x="3718" y="11342"/>
                  </a:cubicBezTo>
                  <a:cubicBezTo>
                    <a:pt x="3560" y="11185"/>
                    <a:pt x="3560" y="10964"/>
                    <a:pt x="3718" y="10807"/>
                  </a:cubicBezTo>
                  <a:lnTo>
                    <a:pt x="10113" y="4411"/>
                  </a:lnTo>
                  <a:cubicBezTo>
                    <a:pt x="9231" y="2710"/>
                    <a:pt x="7593" y="1607"/>
                    <a:pt x="5671" y="1481"/>
                  </a:cubicBezTo>
                  <a:cubicBezTo>
                    <a:pt x="5514" y="662"/>
                    <a:pt x="4789" y="1"/>
                    <a:pt x="393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7" name="Google Shape;7947;p52"/>
            <p:cNvSpPr/>
            <p:nvPr/>
          </p:nvSpPr>
          <p:spPr>
            <a:xfrm>
              <a:off x="-19185475" y="4281100"/>
              <a:ext cx="40175" cy="28400"/>
            </a:xfrm>
            <a:custGeom>
              <a:avLst/>
              <a:gdLst/>
              <a:ahLst/>
              <a:cxnLst/>
              <a:rect l="l" t="t" r="r" b="b"/>
              <a:pathLst>
                <a:path w="1607" h="1136" extrusionOk="0">
                  <a:moveTo>
                    <a:pt x="0" y="1"/>
                  </a:moveTo>
                  <a:lnTo>
                    <a:pt x="1134" y="1135"/>
                  </a:lnTo>
                  <a:cubicBezTo>
                    <a:pt x="1418" y="820"/>
                    <a:pt x="1575" y="411"/>
                    <a:pt x="160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48" name="Google Shape;7948;p52"/>
          <p:cNvGrpSpPr/>
          <p:nvPr/>
        </p:nvGrpSpPr>
        <p:grpSpPr>
          <a:xfrm>
            <a:off x="5241119" y="3035277"/>
            <a:ext cx="302300" cy="340063"/>
            <a:chOff x="-17526750" y="3309200"/>
            <a:chExt cx="270975" cy="304825"/>
          </a:xfrm>
          <a:solidFill>
            <a:srgbClr val="171536"/>
          </a:solidFill>
        </p:grpSpPr>
        <p:sp>
          <p:nvSpPr>
            <p:cNvPr id="7949" name="Google Shape;7949;p52"/>
            <p:cNvSpPr/>
            <p:nvPr/>
          </p:nvSpPr>
          <p:spPr>
            <a:xfrm>
              <a:off x="-17507050" y="3452525"/>
              <a:ext cx="232375" cy="161500"/>
            </a:xfrm>
            <a:custGeom>
              <a:avLst/>
              <a:gdLst/>
              <a:ahLst/>
              <a:cxnLst/>
              <a:rect l="l" t="t" r="r" b="b"/>
              <a:pathLst>
                <a:path w="9295" h="6460" extrusionOk="0">
                  <a:moveTo>
                    <a:pt x="1765" y="725"/>
                  </a:moveTo>
                  <a:cubicBezTo>
                    <a:pt x="1954" y="725"/>
                    <a:pt x="2111" y="883"/>
                    <a:pt x="2111" y="1072"/>
                  </a:cubicBezTo>
                  <a:cubicBezTo>
                    <a:pt x="2111" y="1261"/>
                    <a:pt x="1954" y="1419"/>
                    <a:pt x="1765" y="1419"/>
                  </a:cubicBezTo>
                  <a:cubicBezTo>
                    <a:pt x="1575" y="1419"/>
                    <a:pt x="1418" y="1261"/>
                    <a:pt x="1418" y="1072"/>
                  </a:cubicBezTo>
                  <a:cubicBezTo>
                    <a:pt x="1418" y="883"/>
                    <a:pt x="1575" y="725"/>
                    <a:pt x="1765" y="725"/>
                  </a:cubicBezTo>
                  <a:close/>
                  <a:moveTo>
                    <a:pt x="3214" y="725"/>
                  </a:moveTo>
                  <a:cubicBezTo>
                    <a:pt x="3434" y="725"/>
                    <a:pt x="3592" y="883"/>
                    <a:pt x="3592" y="1072"/>
                  </a:cubicBezTo>
                  <a:cubicBezTo>
                    <a:pt x="3592" y="1261"/>
                    <a:pt x="3434" y="1419"/>
                    <a:pt x="3214" y="1419"/>
                  </a:cubicBezTo>
                  <a:cubicBezTo>
                    <a:pt x="3025" y="1419"/>
                    <a:pt x="2867" y="1261"/>
                    <a:pt x="2867" y="1072"/>
                  </a:cubicBezTo>
                  <a:cubicBezTo>
                    <a:pt x="2867" y="883"/>
                    <a:pt x="3025" y="725"/>
                    <a:pt x="3214" y="725"/>
                  </a:cubicBezTo>
                  <a:close/>
                  <a:moveTo>
                    <a:pt x="2521" y="1419"/>
                  </a:moveTo>
                  <a:cubicBezTo>
                    <a:pt x="2710" y="1419"/>
                    <a:pt x="2867" y="1576"/>
                    <a:pt x="2867" y="1797"/>
                  </a:cubicBezTo>
                  <a:cubicBezTo>
                    <a:pt x="2867" y="1986"/>
                    <a:pt x="2710" y="2143"/>
                    <a:pt x="2521" y="2143"/>
                  </a:cubicBezTo>
                  <a:cubicBezTo>
                    <a:pt x="2332" y="2143"/>
                    <a:pt x="2174" y="1986"/>
                    <a:pt x="2174" y="1797"/>
                  </a:cubicBezTo>
                  <a:cubicBezTo>
                    <a:pt x="2111" y="1576"/>
                    <a:pt x="2332" y="1419"/>
                    <a:pt x="2521" y="1419"/>
                  </a:cubicBezTo>
                  <a:close/>
                  <a:moveTo>
                    <a:pt x="32" y="1"/>
                  </a:moveTo>
                  <a:lnTo>
                    <a:pt x="32" y="127"/>
                  </a:lnTo>
                  <a:lnTo>
                    <a:pt x="0" y="127"/>
                  </a:lnTo>
                  <a:cubicBezTo>
                    <a:pt x="0" y="2962"/>
                    <a:pt x="1796" y="5514"/>
                    <a:pt x="4537" y="6428"/>
                  </a:cubicBezTo>
                  <a:cubicBezTo>
                    <a:pt x="4568" y="6428"/>
                    <a:pt x="4600" y="6459"/>
                    <a:pt x="4631" y="6459"/>
                  </a:cubicBezTo>
                  <a:cubicBezTo>
                    <a:pt x="4694" y="6459"/>
                    <a:pt x="4726" y="6459"/>
                    <a:pt x="4757" y="6428"/>
                  </a:cubicBezTo>
                  <a:cubicBezTo>
                    <a:pt x="7467" y="5514"/>
                    <a:pt x="9294" y="2962"/>
                    <a:pt x="9294" y="127"/>
                  </a:cubicBezTo>
                  <a:lnTo>
                    <a:pt x="9294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0" name="Google Shape;7950;p52"/>
            <p:cNvSpPr/>
            <p:nvPr/>
          </p:nvSpPr>
          <p:spPr>
            <a:xfrm>
              <a:off x="-17417275" y="3309200"/>
              <a:ext cx="52800" cy="54350"/>
            </a:xfrm>
            <a:custGeom>
              <a:avLst/>
              <a:gdLst/>
              <a:ahLst/>
              <a:cxnLst/>
              <a:rect l="l" t="t" r="r" b="b"/>
              <a:pathLst>
                <a:path w="2112" h="217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103"/>
                  </a:lnTo>
                  <a:cubicBezTo>
                    <a:pt x="1" y="1701"/>
                    <a:pt x="473" y="2174"/>
                    <a:pt x="1040" y="2174"/>
                  </a:cubicBezTo>
                  <a:cubicBezTo>
                    <a:pt x="1639" y="2174"/>
                    <a:pt x="2112" y="1701"/>
                    <a:pt x="2112" y="1103"/>
                  </a:cubicBezTo>
                  <a:lnTo>
                    <a:pt x="2112" y="347"/>
                  </a:lnTo>
                  <a:cubicBezTo>
                    <a:pt x="2112" y="158"/>
                    <a:pt x="1954" y="0"/>
                    <a:pt x="17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1" name="Google Shape;7951;p52"/>
            <p:cNvSpPr/>
            <p:nvPr/>
          </p:nvSpPr>
          <p:spPr>
            <a:xfrm>
              <a:off x="-17456650" y="3369825"/>
              <a:ext cx="130775" cy="64625"/>
            </a:xfrm>
            <a:custGeom>
              <a:avLst/>
              <a:gdLst/>
              <a:ahLst/>
              <a:cxnLst/>
              <a:rect l="l" t="t" r="r" b="b"/>
              <a:pathLst>
                <a:path w="5231" h="2585" extrusionOk="0">
                  <a:moveTo>
                    <a:pt x="1450" y="1"/>
                  </a:moveTo>
                  <a:cubicBezTo>
                    <a:pt x="631" y="442"/>
                    <a:pt x="1" y="1419"/>
                    <a:pt x="158" y="2584"/>
                  </a:cubicBezTo>
                  <a:lnTo>
                    <a:pt x="5073" y="2584"/>
                  </a:lnTo>
                  <a:cubicBezTo>
                    <a:pt x="5230" y="1513"/>
                    <a:pt x="4663" y="473"/>
                    <a:pt x="3718" y="1"/>
                  </a:cubicBezTo>
                  <a:cubicBezTo>
                    <a:pt x="3403" y="284"/>
                    <a:pt x="3025" y="442"/>
                    <a:pt x="2584" y="442"/>
                  </a:cubicBezTo>
                  <a:cubicBezTo>
                    <a:pt x="2143" y="442"/>
                    <a:pt x="1765" y="284"/>
                    <a:pt x="145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2" name="Google Shape;7952;p52"/>
            <p:cNvSpPr/>
            <p:nvPr/>
          </p:nvSpPr>
          <p:spPr>
            <a:xfrm>
              <a:off x="-17526750" y="3344625"/>
              <a:ext cx="95325" cy="89825"/>
            </a:xfrm>
            <a:custGeom>
              <a:avLst/>
              <a:gdLst/>
              <a:ahLst/>
              <a:cxnLst/>
              <a:rect l="l" t="t" r="r" b="b"/>
              <a:pathLst>
                <a:path w="3813" h="3593" extrusionOk="0">
                  <a:moveTo>
                    <a:pt x="3277" y="1"/>
                  </a:moveTo>
                  <a:cubicBezTo>
                    <a:pt x="1891" y="1"/>
                    <a:pt x="662" y="851"/>
                    <a:pt x="221" y="2175"/>
                  </a:cubicBezTo>
                  <a:cubicBezTo>
                    <a:pt x="1" y="2836"/>
                    <a:pt x="536" y="3529"/>
                    <a:pt x="1261" y="3529"/>
                  </a:cubicBezTo>
                  <a:lnTo>
                    <a:pt x="2231" y="3529"/>
                  </a:lnTo>
                  <a:cubicBezTo>
                    <a:pt x="2102" y="2170"/>
                    <a:pt x="2820" y="1000"/>
                    <a:pt x="3813" y="442"/>
                  </a:cubicBezTo>
                  <a:cubicBezTo>
                    <a:pt x="3750" y="316"/>
                    <a:pt x="3687" y="158"/>
                    <a:pt x="3655" y="1"/>
                  </a:cubicBezTo>
                  <a:close/>
                  <a:moveTo>
                    <a:pt x="2231" y="3529"/>
                  </a:moveTo>
                  <a:lnTo>
                    <a:pt x="2231" y="3529"/>
                  </a:lnTo>
                  <a:cubicBezTo>
                    <a:pt x="2233" y="3550"/>
                    <a:pt x="2235" y="3571"/>
                    <a:pt x="2237" y="3592"/>
                  </a:cubicBezTo>
                  <a:lnTo>
                    <a:pt x="2237" y="3529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3" name="Google Shape;7953;p52"/>
            <p:cNvSpPr/>
            <p:nvPr/>
          </p:nvSpPr>
          <p:spPr>
            <a:xfrm>
              <a:off x="-17351900" y="3345425"/>
              <a:ext cx="96125" cy="89800"/>
            </a:xfrm>
            <a:custGeom>
              <a:avLst/>
              <a:gdLst/>
              <a:ahLst/>
              <a:cxnLst/>
              <a:rect l="l" t="t" r="r" b="b"/>
              <a:pathLst>
                <a:path w="3845" h="3592" extrusionOk="0">
                  <a:moveTo>
                    <a:pt x="158" y="0"/>
                  </a:moveTo>
                  <a:cubicBezTo>
                    <a:pt x="127" y="158"/>
                    <a:pt x="95" y="315"/>
                    <a:pt x="1" y="441"/>
                  </a:cubicBezTo>
                  <a:cubicBezTo>
                    <a:pt x="1103" y="1071"/>
                    <a:pt x="1734" y="2300"/>
                    <a:pt x="1576" y="3592"/>
                  </a:cubicBezTo>
                  <a:lnTo>
                    <a:pt x="2584" y="3592"/>
                  </a:lnTo>
                  <a:cubicBezTo>
                    <a:pt x="3309" y="3560"/>
                    <a:pt x="3844" y="2867"/>
                    <a:pt x="3592" y="2174"/>
                  </a:cubicBezTo>
                  <a:cubicBezTo>
                    <a:pt x="3151" y="882"/>
                    <a:pt x="1954" y="0"/>
                    <a:pt x="56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54" name="Google Shape;7954;p52"/>
          <p:cNvGrpSpPr/>
          <p:nvPr/>
        </p:nvGrpSpPr>
        <p:grpSpPr>
          <a:xfrm>
            <a:off x="5223116" y="3454380"/>
            <a:ext cx="338306" cy="338306"/>
            <a:chOff x="-17542500" y="3684100"/>
            <a:chExt cx="303250" cy="303250"/>
          </a:xfrm>
          <a:solidFill>
            <a:srgbClr val="171536"/>
          </a:solidFill>
        </p:grpSpPr>
        <p:sp>
          <p:nvSpPr>
            <p:cNvPr id="7955" name="Google Shape;7955;p52"/>
            <p:cNvSpPr/>
            <p:nvPr/>
          </p:nvSpPr>
          <p:spPr>
            <a:xfrm>
              <a:off x="-17542500" y="3863675"/>
              <a:ext cx="70900" cy="52800"/>
            </a:xfrm>
            <a:custGeom>
              <a:avLst/>
              <a:gdLst/>
              <a:ahLst/>
              <a:cxnLst/>
              <a:rect l="l" t="t" r="r" b="b"/>
              <a:pathLst>
                <a:path w="2836" h="2112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693"/>
                  </a:lnTo>
                  <a:cubicBezTo>
                    <a:pt x="1" y="1481"/>
                    <a:pt x="631" y="2111"/>
                    <a:pt x="1418" y="2111"/>
                  </a:cubicBezTo>
                  <a:cubicBezTo>
                    <a:pt x="2174" y="2111"/>
                    <a:pt x="2836" y="1481"/>
                    <a:pt x="2836" y="693"/>
                  </a:cubicBezTo>
                  <a:lnTo>
                    <a:pt x="2489" y="693"/>
                  </a:lnTo>
                  <a:cubicBezTo>
                    <a:pt x="2363" y="693"/>
                    <a:pt x="2237" y="693"/>
                    <a:pt x="2111" y="662"/>
                  </a:cubicBezTo>
                  <a:lnTo>
                    <a:pt x="2111" y="693"/>
                  </a:lnTo>
                  <a:cubicBezTo>
                    <a:pt x="2111" y="1103"/>
                    <a:pt x="1796" y="1418"/>
                    <a:pt x="1418" y="1418"/>
                  </a:cubicBezTo>
                  <a:cubicBezTo>
                    <a:pt x="1009" y="1418"/>
                    <a:pt x="694" y="1103"/>
                    <a:pt x="694" y="693"/>
                  </a:cubicBezTo>
                  <a:lnTo>
                    <a:pt x="694" y="347"/>
                  </a:ln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6" name="Google Shape;7956;p52"/>
            <p:cNvSpPr/>
            <p:nvPr/>
          </p:nvSpPr>
          <p:spPr>
            <a:xfrm>
              <a:off x="-17488150" y="3881000"/>
              <a:ext cx="70900" cy="106350"/>
            </a:xfrm>
            <a:custGeom>
              <a:avLst/>
              <a:gdLst/>
              <a:ahLst/>
              <a:cxnLst/>
              <a:rect l="l" t="t" r="r" b="b"/>
              <a:pathLst>
                <a:path w="2836" h="4254" extrusionOk="0">
                  <a:moveTo>
                    <a:pt x="2111" y="0"/>
                  </a:moveTo>
                  <a:lnTo>
                    <a:pt x="2111" y="2836"/>
                  </a:lnTo>
                  <a:cubicBezTo>
                    <a:pt x="2111" y="3245"/>
                    <a:pt x="1796" y="3561"/>
                    <a:pt x="1418" y="3561"/>
                  </a:cubicBezTo>
                  <a:cubicBezTo>
                    <a:pt x="1009" y="3561"/>
                    <a:pt x="693" y="3245"/>
                    <a:pt x="693" y="2836"/>
                  </a:cubicBezTo>
                  <a:lnTo>
                    <a:pt x="693" y="2489"/>
                  </a:lnTo>
                  <a:cubicBezTo>
                    <a:pt x="693" y="2300"/>
                    <a:pt x="536" y="2143"/>
                    <a:pt x="347" y="2143"/>
                  </a:cubicBezTo>
                  <a:cubicBezTo>
                    <a:pt x="158" y="2143"/>
                    <a:pt x="0" y="2300"/>
                    <a:pt x="0" y="2489"/>
                  </a:cubicBezTo>
                  <a:lnTo>
                    <a:pt x="0" y="2836"/>
                  </a:lnTo>
                  <a:cubicBezTo>
                    <a:pt x="0" y="3624"/>
                    <a:pt x="630" y="4254"/>
                    <a:pt x="1418" y="4254"/>
                  </a:cubicBezTo>
                  <a:cubicBezTo>
                    <a:pt x="2206" y="4254"/>
                    <a:pt x="2836" y="3624"/>
                    <a:pt x="2836" y="2836"/>
                  </a:cubicBezTo>
                  <a:lnTo>
                    <a:pt x="2836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7" name="Google Shape;7957;p52"/>
            <p:cNvSpPr/>
            <p:nvPr/>
          </p:nvSpPr>
          <p:spPr>
            <a:xfrm>
              <a:off x="-17310150" y="3863675"/>
              <a:ext cx="70900" cy="52800"/>
            </a:xfrm>
            <a:custGeom>
              <a:avLst/>
              <a:gdLst/>
              <a:ahLst/>
              <a:cxnLst/>
              <a:rect l="l" t="t" r="r" b="b"/>
              <a:pathLst>
                <a:path w="2836" h="2112" extrusionOk="0">
                  <a:moveTo>
                    <a:pt x="2489" y="0"/>
                  </a:moveTo>
                  <a:cubicBezTo>
                    <a:pt x="2269" y="0"/>
                    <a:pt x="2111" y="126"/>
                    <a:pt x="2111" y="347"/>
                  </a:cubicBezTo>
                  <a:lnTo>
                    <a:pt x="2111" y="693"/>
                  </a:lnTo>
                  <a:cubicBezTo>
                    <a:pt x="2111" y="1072"/>
                    <a:pt x="1796" y="1387"/>
                    <a:pt x="1418" y="1387"/>
                  </a:cubicBezTo>
                  <a:cubicBezTo>
                    <a:pt x="1009" y="1387"/>
                    <a:pt x="694" y="1072"/>
                    <a:pt x="694" y="693"/>
                  </a:cubicBezTo>
                  <a:lnTo>
                    <a:pt x="694" y="662"/>
                  </a:lnTo>
                  <a:cubicBezTo>
                    <a:pt x="599" y="693"/>
                    <a:pt x="473" y="693"/>
                    <a:pt x="347" y="693"/>
                  </a:cubicBezTo>
                  <a:lnTo>
                    <a:pt x="0" y="693"/>
                  </a:lnTo>
                  <a:cubicBezTo>
                    <a:pt x="0" y="1481"/>
                    <a:pt x="631" y="2111"/>
                    <a:pt x="1418" y="2111"/>
                  </a:cubicBezTo>
                  <a:cubicBezTo>
                    <a:pt x="2206" y="2111"/>
                    <a:pt x="2836" y="1481"/>
                    <a:pt x="2836" y="693"/>
                  </a:cubicBezTo>
                  <a:lnTo>
                    <a:pt x="2836" y="347"/>
                  </a:lnTo>
                  <a:cubicBezTo>
                    <a:pt x="2836" y="158"/>
                    <a:pt x="2678" y="0"/>
                    <a:pt x="248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8" name="Google Shape;7958;p52"/>
            <p:cNvSpPr/>
            <p:nvPr/>
          </p:nvSpPr>
          <p:spPr>
            <a:xfrm>
              <a:off x="-17364500" y="3881000"/>
              <a:ext cx="70925" cy="106350"/>
            </a:xfrm>
            <a:custGeom>
              <a:avLst/>
              <a:gdLst/>
              <a:ahLst/>
              <a:cxnLst/>
              <a:rect l="l" t="t" r="r" b="b"/>
              <a:pathLst>
                <a:path w="2837" h="4254" extrusionOk="0">
                  <a:moveTo>
                    <a:pt x="1" y="0"/>
                  </a:moveTo>
                  <a:lnTo>
                    <a:pt x="1" y="2836"/>
                  </a:lnTo>
                  <a:cubicBezTo>
                    <a:pt x="1" y="3624"/>
                    <a:pt x="631" y="4254"/>
                    <a:pt x="1418" y="4254"/>
                  </a:cubicBezTo>
                  <a:cubicBezTo>
                    <a:pt x="2206" y="4254"/>
                    <a:pt x="2836" y="3624"/>
                    <a:pt x="2836" y="2836"/>
                  </a:cubicBezTo>
                  <a:lnTo>
                    <a:pt x="2836" y="2489"/>
                  </a:lnTo>
                  <a:cubicBezTo>
                    <a:pt x="2836" y="2300"/>
                    <a:pt x="2710" y="2111"/>
                    <a:pt x="2490" y="2111"/>
                  </a:cubicBezTo>
                  <a:cubicBezTo>
                    <a:pt x="2301" y="2111"/>
                    <a:pt x="2143" y="2269"/>
                    <a:pt x="2143" y="2489"/>
                  </a:cubicBezTo>
                  <a:lnTo>
                    <a:pt x="2143" y="2836"/>
                  </a:lnTo>
                  <a:cubicBezTo>
                    <a:pt x="2143" y="3214"/>
                    <a:pt x="1828" y="3529"/>
                    <a:pt x="1418" y="3529"/>
                  </a:cubicBezTo>
                  <a:cubicBezTo>
                    <a:pt x="1040" y="3529"/>
                    <a:pt x="725" y="3214"/>
                    <a:pt x="725" y="2836"/>
                  </a:cubicBezTo>
                  <a:lnTo>
                    <a:pt x="72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9" name="Google Shape;7959;p52"/>
            <p:cNvSpPr/>
            <p:nvPr/>
          </p:nvSpPr>
          <p:spPr>
            <a:xfrm>
              <a:off x="-17505475" y="3845550"/>
              <a:ext cx="228425" cy="18150"/>
            </a:xfrm>
            <a:custGeom>
              <a:avLst/>
              <a:gdLst/>
              <a:ahLst/>
              <a:cxnLst/>
              <a:rect l="l" t="t" r="r" b="b"/>
              <a:pathLst>
                <a:path w="9137" h="726" extrusionOk="0">
                  <a:moveTo>
                    <a:pt x="0" y="1"/>
                  </a:moveTo>
                  <a:cubicBezTo>
                    <a:pt x="158" y="379"/>
                    <a:pt x="536" y="725"/>
                    <a:pt x="1008" y="725"/>
                  </a:cubicBezTo>
                  <a:lnTo>
                    <a:pt x="8129" y="725"/>
                  </a:lnTo>
                  <a:cubicBezTo>
                    <a:pt x="8601" y="725"/>
                    <a:pt x="8979" y="379"/>
                    <a:pt x="913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0" name="Google Shape;7960;p52"/>
            <p:cNvSpPr/>
            <p:nvPr/>
          </p:nvSpPr>
          <p:spPr>
            <a:xfrm>
              <a:off x="-17523600" y="3706925"/>
              <a:ext cx="265450" cy="121325"/>
            </a:xfrm>
            <a:custGeom>
              <a:avLst/>
              <a:gdLst/>
              <a:ahLst/>
              <a:cxnLst/>
              <a:rect l="l" t="t" r="r" b="b"/>
              <a:pathLst>
                <a:path w="10618" h="4853" extrusionOk="0">
                  <a:moveTo>
                    <a:pt x="2364" y="1"/>
                  </a:moveTo>
                  <a:cubicBezTo>
                    <a:pt x="1135" y="789"/>
                    <a:pt x="253" y="2080"/>
                    <a:pt x="32" y="3624"/>
                  </a:cubicBezTo>
                  <a:cubicBezTo>
                    <a:pt x="1" y="3939"/>
                    <a:pt x="64" y="4223"/>
                    <a:pt x="253" y="4443"/>
                  </a:cubicBezTo>
                  <a:cubicBezTo>
                    <a:pt x="473" y="4695"/>
                    <a:pt x="788" y="4853"/>
                    <a:pt x="1103" y="4853"/>
                  </a:cubicBezTo>
                  <a:lnTo>
                    <a:pt x="9515" y="4853"/>
                  </a:lnTo>
                  <a:cubicBezTo>
                    <a:pt x="9830" y="4853"/>
                    <a:pt x="10145" y="4695"/>
                    <a:pt x="10334" y="4443"/>
                  </a:cubicBezTo>
                  <a:cubicBezTo>
                    <a:pt x="10555" y="4223"/>
                    <a:pt x="10618" y="3908"/>
                    <a:pt x="10586" y="3624"/>
                  </a:cubicBezTo>
                  <a:cubicBezTo>
                    <a:pt x="10334" y="2080"/>
                    <a:pt x="9484" y="789"/>
                    <a:pt x="8255" y="1"/>
                  </a:cubicBezTo>
                  <a:cubicBezTo>
                    <a:pt x="7782" y="1135"/>
                    <a:pt x="6648" y="1954"/>
                    <a:pt x="5293" y="1954"/>
                  </a:cubicBezTo>
                  <a:cubicBezTo>
                    <a:pt x="4002" y="1954"/>
                    <a:pt x="2868" y="1167"/>
                    <a:pt x="236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1" name="Google Shape;7961;p52"/>
            <p:cNvSpPr/>
            <p:nvPr/>
          </p:nvSpPr>
          <p:spPr>
            <a:xfrm>
              <a:off x="-17448775" y="3684100"/>
              <a:ext cx="115800" cy="52800"/>
            </a:xfrm>
            <a:custGeom>
              <a:avLst/>
              <a:gdLst/>
              <a:ahLst/>
              <a:cxnLst/>
              <a:rect l="l" t="t" r="r" b="b"/>
              <a:pathLst>
                <a:path w="4632" h="2112" extrusionOk="0">
                  <a:moveTo>
                    <a:pt x="2300" y="0"/>
                  </a:moveTo>
                  <a:cubicBezTo>
                    <a:pt x="1481" y="0"/>
                    <a:pt x="694" y="189"/>
                    <a:pt x="1" y="504"/>
                  </a:cubicBezTo>
                  <a:cubicBezTo>
                    <a:pt x="347" y="1513"/>
                    <a:pt x="1261" y="2111"/>
                    <a:pt x="2300" y="2111"/>
                  </a:cubicBezTo>
                  <a:cubicBezTo>
                    <a:pt x="3372" y="2111"/>
                    <a:pt x="4285" y="1450"/>
                    <a:pt x="4632" y="504"/>
                  </a:cubicBezTo>
                  <a:cubicBezTo>
                    <a:pt x="3939" y="158"/>
                    <a:pt x="3151" y="0"/>
                    <a:pt x="230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62" name="Google Shape;7962;p52"/>
          <p:cNvGrpSpPr/>
          <p:nvPr/>
        </p:nvGrpSpPr>
        <p:grpSpPr>
          <a:xfrm>
            <a:off x="5222669" y="3882143"/>
            <a:ext cx="339198" cy="318113"/>
            <a:chOff x="-17542500" y="4068450"/>
            <a:chExt cx="304050" cy="285150"/>
          </a:xfrm>
          <a:solidFill>
            <a:srgbClr val="171536"/>
          </a:solidFill>
        </p:grpSpPr>
        <p:sp>
          <p:nvSpPr>
            <p:cNvPr id="7963" name="Google Shape;7963;p52"/>
            <p:cNvSpPr/>
            <p:nvPr/>
          </p:nvSpPr>
          <p:spPr>
            <a:xfrm>
              <a:off x="-17519650" y="4281900"/>
              <a:ext cx="256000" cy="71700"/>
            </a:xfrm>
            <a:custGeom>
              <a:avLst/>
              <a:gdLst/>
              <a:ahLst/>
              <a:cxnLst/>
              <a:rect l="l" t="t" r="r" b="b"/>
              <a:pathLst>
                <a:path w="10240" h="2868" extrusionOk="0">
                  <a:moveTo>
                    <a:pt x="10239" y="0"/>
                  </a:moveTo>
                  <a:cubicBezTo>
                    <a:pt x="9546" y="32"/>
                    <a:pt x="9042" y="0"/>
                    <a:pt x="8223" y="536"/>
                  </a:cubicBezTo>
                  <a:cubicBezTo>
                    <a:pt x="7341" y="1135"/>
                    <a:pt x="6333" y="1450"/>
                    <a:pt x="5261" y="1450"/>
                  </a:cubicBezTo>
                  <a:lnTo>
                    <a:pt x="4978" y="1450"/>
                  </a:lnTo>
                  <a:cubicBezTo>
                    <a:pt x="3938" y="1450"/>
                    <a:pt x="2899" y="1135"/>
                    <a:pt x="2048" y="536"/>
                  </a:cubicBezTo>
                  <a:cubicBezTo>
                    <a:pt x="1197" y="0"/>
                    <a:pt x="693" y="63"/>
                    <a:pt x="0" y="0"/>
                  </a:cubicBezTo>
                  <a:lnTo>
                    <a:pt x="0" y="0"/>
                  </a:lnTo>
                  <a:cubicBezTo>
                    <a:pt x="1103" y="1733"/>
                    <a:pt x="3025" y="2867"/>
                    <a:pt x="5104" y="2867"/>
                  </a:cubicBezTo>
                  <a:cubicBezTo>
                    <a:pt x="7183" y="2867"/>
                    <a:pt x="9168" y="1765"/>
                    <a:pt x="1023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4" name="Google Shape;7964;p52"/>
            <p:cNvSpPr/>
            <p:nvPr/>
          </p:nvSpPr>
          <p:spPr>
            <a:xfrm>
              <a:off x="-17542500" y="4166900"/>
              <a:ext cx="304050" cy="133925"/>
            </a:xfrm>
            <a:custGeom>
              <a:avLst/>
              <a:gdLst/>
              <a:ahLst/>
              <a:cxnLst/>
              <a:rect l="l" t="t" r="r" b="b"/>
              <a:pathLst>
                <a:path w="12162" h="5357" extrusionOk="0">
                  <a:moveTo>
                    <a:pt x="4632" y="2458"/>
                  </a:moveTo>
                  <a:cubicBezTo>
                    <a:pt x="4852" y="2458"/>
                    <a:pt x="5010" y="2616"/>
                    <a:pt x="5010" y="2836"/>
                  </a:cubicBezTo>
                  <a:cubicBezTo>
                    <a:pt x="5010" y="3025"/>
                    <a:pt x="4852" y="3183"/>
                    <a:pt x="4632" y="3183"/>
                  </a:cubicBezTo>
                  <a:cubicBezTo>
                    <a:pt x="4443" y="3183"/>
                    <a:pt x="4285" y="3025"/>
                    <a:pt x="4285" y="2836"/>
                  </a:cubicBezTo>
                  <a:cubicBezTo>
                    <a:pt x="4285" y="2616"/>
                    <a:pt x="4443" y="2458"/>
                    <a:pt x="4632" y="2458"/>
                  </a:cubicBezTo>
                  <a:close/>
                  <a:moveTo>
                    <a:pt x="7467" y="2458"/>
                  </a:moveTo>
                  <a:cubicBezTo>
                    <a:pt x="7688" y="2458"/>
                    <a:pt x="7845" y="2616"/>
                    <a:pt x="7845" y="2836"/>
                  </a:cubicBezTo>
                  <a:cubicBezTo>
                    <a:pt x="7845" y="3025"/>
                    <a:pt x="7688" y="3183"/>
                    <a:pt x="7467" y="3183"/>
                  </a:cubicBezTo>
                  <a:cubicBezTo>
                    <a:pt x="7278" y="3183"/>
                    <a:pt x="7121" y="3025"/>
                    <a:pt x="7121" y="2836"/>
                  </a:cubicBezTo>
                  <a:cubicBezTo>
                    <a:pt x="7121" y="2616"/>
                    <a:pt x="7278" y="2458"/>
                    <a:pt x="7467" y="2458"/>
                  </a:cubicBezTo>
                  <a:close/>
                  <a:moveTo>
                    <a:pt x="6049" y="1"/>
                  </a:moveTo>
                  <a:cubicBezTo>
                    <a:pt x="5545" y="1040"/>
                    <a:pt x="4443" y="1765"/>
                    <a:pt x="3214" y="1765"/>
                  </a:cubicBezTo>
                  <a:cubicBezTo>
                    <a:pt x="2174" y="1765"/>
                    <a:pt x="1261" y="1261"/>
                    <a:pt x="662" y="473"/>
                  </a:cubicBezTo>
                  <a:cubicBezTo>
                    <a:pt x="221" y="1166"/>
                    <a:pt x="1" y="1986"/>
                    <a:pt x="1" y="2836"/>
                  </a:cubicBezTo>
                  <a:cubicBezTo>
                    <a:pt x="1" y="3403"/>
                    <a:pt x="473" y="3876"/>
                    <a:pt x="1072" y="3876"/>
                  </a:cubicBezTo>
                  <a:cubicBezTo>
                    <a:pt x="1891" y="3876"/>
                    <a:pt x="2647" y="4033"/>
                    <a:pt x="3372" y="4569"/>
                  </a:cubicBezTo>
                  <a:cubicBezTo>
                    <a:pt x="4128" y="5073"/>
                    <a:pt x="5041" y="5357"/>
                    <a:pt x="5955" y="5357"/>
                  </a:cubicBezTo>
                  <a:lnTo>
                    <a:pt x="6207" y="5357"/>
                  </a:lnTo>
                  <a:cubicBezTo>
                    <a:pt x="7121" y="5357"/>
                    <a:pt x="8034" y="5073"/>
                    <a:pt x="8790" y="4569"/>
                  </a:cubicBezTo>
                  <a:cubicBezTo>
                    <a:pt x="9515" y="4033"/>
                    <a:pt x="10271" y="3876"/>
                    <a:pt x="11090" y="3876"/>
                  </a:cubicBezTo>
                  <a:cubicBezTo>
                    <a:pt x="11689" y="3876"/>
                    <a:pt x="12161" y="3403"/>
                    <a:pt x="12161" y="2836"/>
                  </a:cubicBezTo>
                  <a:cubicBezTo>
                    <a:pt x="12130" y="1954"/>
                    <a:pt x="11878" y="1166"/>
                    <a:pt x="11468" y="473"/>
                  </a:cubicBezTo>
                  <a:cubicBezTo>
                    <a:pt x="10870" y="1261"/>
                    <a:pt x="9956" y="1765"/>
                    <a:pt x="8885" y="1765"/>
                  </a:cubicBezTo>
                  <a:cubicBezTo>
                    <a:pt x="7625" y="1765"/>
                    <a:pt x="6585" y="1040"/>
                    <a:pt x="604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5" name="Google Shape;7965;p52"/>
            <p:cNvSpPr/>
            <p:nvPr/>
          </p:nvSpPr>
          <p:spPr>
            <a:xfrm>
              <a:off x="-17329050" y="4121225"/>
              <a:ext cx="18125" cy="18150"/>
            </a:xfrm>
            <a:custGeom>
              <a:avLst/>
              <a:gdLst/>
              <a:ahLst/>
              <a:cxnLst/>
              <a:rect l="l" t="t" r="r" b="b"/>
              <a:pathLst>
                <a:path w="725" h="726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67" y="725"/>
                    <a:pt x="725" y="568"/>
                    <a:pt x="725" y="347"/>
                  </a:cubicBezTo>
                  <a:cubicBezTo>
                    <a:pt x="725" y="158"/>
                    <a:pt x="567" y="0"/>
                    <a:pt x="3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6" name="Google Shape;7966;p52"/>
            <p:cNvSpPr/>
            <p:nvPr/>
          </p:nvSpPr>
          <p:spPr>
            <a:xfrm>
              <a:off x="-17381825" y="4068450"/>
              <a:ext cx="123675" cy="123675"/>
            </a:xfrm>
            <a:custGeom>
              <a:avLst/>
              <a:gdLst/>
              <a:ahLst/>
              <a:cxnLst/>
              <a:rect l="l" t="t" r="r" b="b"/>
              <a:pathLst>
                <a:path w="4947" h="4947" extrusionOk="0">
                  <a:moveTo>
                    <a:pt x="2458" y="1418"/>
                  </a:moveTo>
                  <a:cubicBezTo>
                    <a:pt x="3057" y="1418"/>
                    <a:pt x="3529" y="1891"/>
                    <a:pt x="3529" y="2458"/>
                  </a:cubicBezTo>
                  <a:cubicBezTo>
                    <a:pt x="3529" y="3057"/>
                    <a:pt x="3057" y="3529"/>
                    <a:pt x="2458" y="3529"/>
                  </a:cubicBezTo>
                  <a:cubicBezTo>
                    <a:pt x="1891" y="3529"/>
                    <a:pt x="1418" y="3057"/>
                    <a:pt x="1418" y="2458"/>
                  </a:cubicBezTo>
                  <a:cubicBezTo>
                    <a:pt x="1418" y="1891"/>
                    <a:pt x="1891" y="1418"/>
                    <a:pt x="2458" y="1418"/>
                  </a:cubicBezTo>
                  <a:close/>
                  <a:moveTo>
                    <a:pt x="2458" y="1"/>
                  </a:moveTo>
                  <a:cubicBezTo>
                    <a:pt x="1103" y="1"/>
                    <a:pt x="1" y="1103"/>
                    <a:pt x="1" y="2458"/>
                  </a:cubicBezTo>
                  <a:cubicBezTo>
                    <a:pt x="1" y="3844"/>
                    <a:pt x="1103" y="4947"/>
                    <a:pt x="2458" y="4947"/>
                  </a:cubicBezTo>
                  <a:cubicBezTo>
                    <a:pt x="3844" y="4947"/>
                    <a:pt x="4947" y="3844"/>
                    <a:pt x="4947" y="2458"/>
                  </a:cubicBezTo>
                  <a:cubicBezTo>
                    <a:pt x="4947" y="1103"/>
                    <a:pt x="3844" y="1"/>
                    <a:pt x="245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7" name="Google Shape;7967;p52"/>
            <p:cNvSpPr/>
            <p:nvPr/>
          </p:nvSpPr>
          <p:spPr>
            <a:xfrm>
              <a:off x="-17471625" y="4121225"/>
              <a:ext cx="17375" cy="18150"/>
            </a:xfrm>
            <a:custGeom>
              <a:avLst/>
              <a:gdLst/>
              <a:ahLst/>
              <a:cxnLst/>
              <a:rect l="l" t="t" r="r" b="b"/>
              <a:pathLst>
                <a:path w="695" h="726" extrusionOk="0">
                  <a:moveTo>
                    <a:pt x="348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8"/>
                    <a:pt x="158" y="725"/>
                    <a:pt x="348" y="725"/>
                  </a:cubicBezTo>
                  <a:cubicBezTo>
                    <a:pt x="537" y="725"/>
                    <a:pt x="694" y="568"/>
                    <a:pt x="694" y="347"/>
                  </a:cubicBezTo>
                  <a:cubicBezTo>
                    <a:pt x="694" y="158"/>
                    <a:pt x="537" y="0"/>
                    <a:pt x="34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8" name="Google Shape;7968;p52"/>
            <p:cNvSpPr/>
            <p:nvPr/>
          </p:nvSpPr>
          <p:spPr>
            <a:xfrm>
              <a:off x="-17525175" y="4068450"/>
              <a:ext cx="124475" cy="123675"/>
            </a:xfrm>
            <a:custGeom>
              <a:avLst/>
              <a:gdLst/>
              <a:ahLst/>
              <a:cxnLst/>
              <a:rect l="l" t="t" r="r" b="b"/>
              <a:pathLst>
                <a:path w="4979" h="4947" extrusionOk="0">
                  <a:moveTo>
                    <a:pt x="2490" y="1418"/>
                  </a:moveTo>
                  <a:cubicBezTo>
                    <a:pt x="3088" y="1418"/>
                    <a:pt x="3561" y="1891"/>
                    <a:pt x="3561" y="2458"/>
                  </a:cubicBezTo>
                  <a:cubicBezTo>
                    <a:pt x="3561" y="3057"/>
                    <a:pt x="3088" y="3529"/>
                    <a:pt x="2490" y="3529"/>
                  </a:cubicBezTo>
                  <a:cubicBezTo>
                    <a:pt x="1891" y="3529"/>
                    <a:pt x="1418" y="3057"/>
                    <a:pt x="1418" y="2458"/>
                  </a:cubicBezTo>
                  <a:cubicBezTo>
                    <a:pt x="1418" y="1891"/>
                    <a:pt x="1891" y="1418"/>
                    <a:pt x="2490" y="1418"/>
                  </a:cubicBezTo>
                  <a:close/>
                  <a:moveTo>
                    <a:pt x="2490" y="1"/>
                  </a:moveTo>
                  <a:cubicBezTo>
                    <a:pt x="1103" y="1"/>
                    <a:pt x="1" y="1103"/>
                    <a:pt x="1" y="2458"/>
                  </a:cubicBezTo>
                  <a:cubicBezTo>
                    <a:pt x="1" y="3844"/>
                    <a:pt x="1103" y="4947"/>
                    <a:pt x="2490" y="4947"/>
                  </a:cubicBezTo>
                  <a:cubicBezTo>
                    <a:pt x="3876" y="4947"/>
                    <a:pt x="4978" y="3844"/>
                    <a:pt x="4978" y="2458"/>
                  </a:cubicBezTo>
                  <a:cubicBezTo>
                    <a:pt x="4978" y="1103"/>
                    <a:pt x="3876" y="1"/>
                    <a:pt x="249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69" name="Google Shape;7969;p52"/>
          <p:cNvGrpSpPr/>
          <p:nvPr/>
        </p:nvGrpSpPr>
        <p:grpSpPr>
          <a:xfrm>
            <a:off x="7360417" y="3035709"/>
            <a:ext cx="259238" cy="339198"/>
            <a:chOff x="-15652200" y="3335975"/>
            <a:chExt cx="232375" cy="304050"/>
          </a:xfrm>
          <a:solidFill>
            <a:srgbClr val="171536"/>
          </a:solidFill>
        </p:grpSpPr>
        <p:sp>
          <p:nvSpPr>
            <p:cNvPr id="7970" name="Google Shape;7970;p52"/>
            <p:cNvSpPr/>
            <p:nvPr/>
          </p:nvSpPr>
          <p:spPr>
            <a:xfrm>
              <a:off x="-15652200" y="3403700"/>
              <a:ext cx="36250" cy="168575"/>
            </a:xfrm>
            <a:custGeom>
              <a:avLst/>
              <a:gdLst/>
              <a:ahLst/>
              <a:cxnLst/>
              <a:rect l="l" t="t" r="r" b="b"/>
              <a:pathLst>
                <a:path w="1450" h="6743" extrusionOk="0">
                  <a:moveTo>
                    <a:pt x="0" y="1"/>
                  </a:moveTo>
                  <a:lnTo>
                    <a:pt x="0" y="6743"/>
                  </a:lnTo>
                  <a:lnTo>
                    <a:pt x="1450" y="6018"/>
                  </a:lnTo>
                  <a:lnTo>
                    <a:pt x="1450" y="694"/>
                  </a:lnTo>
                  <a:lnTo>
                    <a:pt x="0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1" name="Google Shape;7971;p52"/>
            <p:cNvSpPr/>
            <p:nvPr/>
          </p:nvSpPr>
          <p:spPr>
            <a:xfrm>
              <a:off x="-15455300" y="3403700"/>
              <a:ext cx="35475" cy="168575"/>
            </a:xfrm>
            <a:custGeom>
              <a:avLst/>
              <a:gdLst/>
              <a:ahLst/>
              <a:cxnLst/>
              <a:rect l="l" t="t" r="r" b="b"/>
              <a:pathLst>
                <a:path w="1419" h="6743" extrusionOk="0">
                  <a:moveTo>
                    <a:pt x="1418" y="1"/>
                  </a:moveTo>
                  <a:lnTo>
                    <a:pt x="1" y="694"/>
                  </a:lnTo>
                  <a:lnTo>
                    <a:pt x="1" y="6018"/>
                  </a:lnTo>
                  <a:lnTo>
                    <a:pt x="1418" y="6743"/>
                  </a:lnTo>
                  <a:lnTo>
                    <a:pt x="1418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2" name="Google Shape;7972;p52"/>
            <p:cNvSpPr/>
            <p:nvPr/>
          </p:nvSpPr>
          <p:spPr>
            <a:xfrm>
              <a:off x="-15644325" y="3570675"/>
              <a:ext cx="62250" cy="62250"/>
            </a:xfrm>
            <a:custGeom>
              <a:avLst/>
              <a:gdLst/>
              <a:ahLst/>
              <a:cxnLst/>
              <a:rect l="l" t="t" r="r" b="b"/>
              <a:pathLst>
                <a:path w="2490" h="2490" extrusionOk="0">
                  <a:moveTo>
                    <a:pt x="1418" y="1"/>
                  </a:moveTo>
                  <a:lnTo>
                    <a:pt x="0" y="725"/>
                  </a:lnTo>
                  <a:lnTo>
                    <a:pt x="1765" y="2489"/>
                  </a:lnTo>
                  <a:lnTo>
                    <a:pt x="2489" y="1072"/>
                  </a:lnTo>
                  <a:lnTo>
                    <a:pt x="1418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3" name="Google Shape;7973;p52"/>
            <p:cNvSpPr/>
            <p:nvPr/>
          </p:nvSpPr>
          <p:spPr>
            <a:xfrm>
              <a:off x="-15489950" y="3570675"/>
              <a:ext cx="63025" cy="62250"/>
            </a:xfrm>
            <a:custGeom>
              <a:avLst/>
              <a:gdLst/>
              <a:ahLst/>
              <a:cxnLst/>
              <a:rect l="l" t="t" r="r" b="b"/>
              <a:pathLst>
                <a:path w="2521" h="2490" extrusionOk="0">
                  <a:moveTo>
                    <a:pt x="1072" y="1"/>
                  </a:moveTo>
                  <a:lnTo>
                    <a:pt x="0" y="1072"/>
                  </a:lnTo>
                  <a:lnTo>
                    <a:pt x="725" y="2489"/>
                  </a:lnTo>
                  <a:lnTo>
                    <a:pt x="2521" y="725"/>
                  </a:lnTo>
                  <a:lnTo>
                    <a:pt x="1072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4" name="Google Shape;7974;p52"/>
            <p:cNvSpPr/>
            <p:nvPr/>
          </p:nvSpPr>
          <p:spPr>
            <a:xfrm>
              <a:off x="-15644325" y="3342275"/>
              <a:ext cx="62250" cy="63025"/>
            </a:xfrm>
            <a:custGeom>
              <a:avLst/>
              <a:gdLst/>
              <a:ahLst/>
              <a:cxnLst/>
              <a:rect l="l" t="t" r="r" b="b"/>
              <a:pathLst>
                <a:path w="2490" h="2521" extrusionOk="0">
                  <a:moveTo>
                    <a:pt x="1765" y="0"/>
                  </a:moveTo>
                  <a:lnTo>
                    <a:pt x="0" y="1827"/>
                  </a:lnTo>
                  <a:lnTo>
                    <a:pt x="1418" y="2521"/>
                  </a:lnTo>
                  <a:lnTo>
                    <a:pt x="2489" y="1481"/>
                  </a:lnTo>
                  <a:lnTo>
                    <a:pt x="176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5" name="Google Shape;7975;p52"/>
            <p:cNvSpPr/>
            <p:nvPr/>
          </p:nvSpPr>
          <p:spPr>
            <a:xfrm>
              <a:off x="-15489950" y="3342275"/>
              <a:ext cx="63025" cy="63025"/>
            </a:xfrm>
            <a:custGeom>
              <a:avLst/>
              <a:gdLst/>
              <a:ahLst/>
              <a:cxnLst/>
              <a:rect l="l" t="t" r="r" b="b"/>
              <a:pathLst>
                <a:path w="2521" h="2521" extrusionOk="0">
                  <a:moveTo>
                    <a:pt x="725" y="0"/>
                  </a:moveTo>
                  <a:lnTo>
                    <a:pt x="0" y="1481"/>
                  </a:lnTo>
                  <a:lnTo>
                    <a:pt x="1072" y="2521"/>
                  </a:lnTo>
                  <a:lnTo>
                    <a:pt x="2521" y="1827"/>
                  </a:lnTo>
                  <a:lnTo>
                    <a:pt x="72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6" name="Google Shape;7976;p52"/>
            <p:cNvSpPr/>
            <p:nvPr/>
          </p:nvSpPr>
          <p:spPr>
            <a:xfrm>
              <a:off x="-15584475" y="3604550"/>
              <a:ext cx="96900" cy="35475"/>
            </a:xfrm>
            <a:custGeom>
              <a:avLst/>
              <a:gdLst/>
              <a:ahLst/>
              <a:cxnLst/>
              <a:rect l="l" t="t" r="r" b="b"/>
              <a:pathLst>
                <a:path w="3876" h="1419" extrusionOk="0">
                  <a:moveTo>
                    <a:pt x="725" y="0"/>
                  </a:moveTo>
                  <a:lnTo>
                    <a:pt x="1" y="1418"/>
                  </a:lnTo>
                  <a:lnTo>
                    <a:pt x="3876" y="1418"/>
                  </a:lnTo>
                  <a:lnTo>
                    <a:pt x="3151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7" name="Google Shape;7977;p52"/>
            <p:cNvSpPr/>
            <p:nvPr/>
          </p:nvSpPr>
          <p:spPr>
            <a:xfrm>
              <a:off x="-15584475" y="3335975"/>
              <a:ext cx="96900" cy="35450"/>
            </a:xfrm>
            <a:custGeom>
              <a:avLst/>
              <a:gdLst/>
              <a:ahLst/>
              <a:cxnLst/>
              <a:rect l="l" t="t" r="r" b="b"/>
              <a:pathLst>
                <a:path w="3876" h="1418" extrusionOk="0">
                  <a:moveTo>
                    <a:pt x="1" y="0"/>
                  </a:moveTo>
                  <a:lnTo>
                    <a:pt x="725" y="1418"/>
                  </a:lnTo>
                  <a:lnTo>
                    <a:pt x="3151" y="1418"/>
                  </a:lnTo>
                  <a:lnTo>
                    <a:pt x="3876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8" name="Google Shape;7978;p52"/>
            <p:cNvSpPr/>
            <p:nvPr/>
          </p:nvSpPr>
          <p:spPr>
            <a:xfrm>
              <a:off x="-15597850" y="3388725"/>
              <a:ext cx="124450" cy="197725"/>
            </a:xfrm>
            <a:custGeom>
              <a:avLst/>
              <a:gdLst/>
              <a:ahLst/>
              <a:cxnLst/>
              <a:rect l="l" t="t" r="r" b="b"/>
              <a:pathLst>
                <a:path w="4978" h="7909" extrusionOk="0">
                  <a:moveTo>
                    <a:pt x="1197" y="1"/>
                  </a:moveTo>
                  <a:lnTo>
                    <a:pt x="1197" y="33"/>
                  </a:lnTo>
                  <a:lnTo>
                    <a:pt x="0" y="1261"/>
                  </a:lnTo>
                  <a:lnTo>
                    <a:pt x="0" y="6712"/>
                  </a:lnTo>
                  <a:lnTo>
                    <a:pt x="1197" y="7909"/>
                  </a:lnTo>
                  <a:lnTo>
                    <a:pt x="3781" y="7909"/>
                  </a:lnTo>
                  <a:lnTo>
                    <a:pt x="4978" y="6712"/>
                  </a:lnTo>
                  <a:lnTo>
                    <a:pt x="4978" y="1230"/>
                  </a:lnTo>
                  <a:lnTo>
                    <a:pt x="3781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79" name="Google Shape;7979;p52"/>
          <p:cNvGrpSpPr/>
          <p:nvPr/>
        </p:nvGrpSpPr>
        <p:grpSpPr>
          <a:xfrm>
            <a:off x="1450980" y="3035709"/>
            <a:ext cx="340063" cy="339198"/>
            <a:chOff x="-20946600" y="3317850"/>
            <a:chExt cx="304825" cy="304050"/>
          </a:xfrm>
          <a:solidFill>
            <a:srgbClr val="171536"/>
          </a:solidFill>
        </p:grpSpPr>
        <p:sp>
          <p:nvSpPr>
            <p:cNvPr id="7980" name="Google Shape;7980;p52"/>
            <p:cNvSpPr/>
            <p:nvPr/>
          </p:nvSpPr>
          <p:spPr>
            <a:xfrm>
              <a:off x="-20946600" y="3317850"/>
              <a:ext cx="232350" cy="248925"/>
            </a:xfrm>
            <a:custGeom>
              <a:avLst/>
              <a:gdLst/>
              <a:ahLst/>
              <a:cxnLst/>
              <a:rect l="l" t="t" r="r" b="b"/>
              <a:pathLst>
                <a:path w="9294" h="9957" extrusionOk="0">
                  <a:moveTo>
                    <a:pt x="4631" y="1"/>
                  </a:moveTo>
                  <a:cubicBezTo>
                    <a:pt x="3340" y="1"/>
                    <a:pt x="2268" y="977"/>
                    <a:pt x="2142" y="2237"/>
                  </a:cubicBezTo>
                  <a:cubicBezTo>
                    <a:pt x="1292" y="2521"/>
                    <a:pt x="693" y="3340"/>
                    <a:pt x="693" y="4254"/>
                  </a:cubicBezTo>
                  <a:cubicBezTo>
                    <a:pt x="693" y="4695"/>
                    <a:pt x="819" y="5073"/>
                    <a:pt x="1040" y="5451"/>
                  </a:cubicBezTo>
                  <a:cubicBezTo>
                    <a:pt x="378" y="5923"/>
                    <a:pt x="0" y="6648"/>
                    <a:pt x="0" y="7499"/>
                  </a:cubicBezTo>
                  <a:cubicBezTo>
                    <a:pt x="0" y="8853"/>
                    <a:pt x="1134" y="9956"/>
                    <a:pt x="2520" y="9956"/>
                  </a:cubicBezTo>
                  <a:lnTo>
                    <a:pt x="4316" y="9956"/>
                  </a:lnTo>
                  <a:lnTo>
                    <a:pt x="4316" y="8349"/>
                  </a:lnTo>
                  <a:lnTo>
                    <a:pt x="2962" y="7026"/>
                  </a:lnTo>
                  <a:cubicBezTo>
                    <a:pt x="2804" y="6869"/>
                    <a:pt x="2804" y="6648"/>
                    <a:pt x="2962" y="6491"/>
                  </a:cubicBezTo>
                  <a:cubicBezTo>
                    <a:pt x="3040" y="6412"/>
                    <a:pt x="3135" y="6372"/>
                    <a:pt x="3229" y="6372"/>
                  </a:cubicBezTo>
                  <a:cubicBezTo>
                    <a:pt x="3324" y="6372"/>
                    <a:pt x="3418" y="6412"/>
                    <a:pt x="3497" y="6491"/>
                  </a:cubicBezTo>
                  <a:lnTo>
                    <a:pt x="4316" y="7341"/>
                  </a:lnTo>
                  <a:lnTo>
                    <a:pt x="4316" y="5482"/>
                  </a:lnTo>
                  <a:lnTo>
                    <a:pt x="2962" y="4128"/>
                  </a:lnTo>
                  <a:cubicBezTo>
                    <a:pt x="2804" y="3970"/>
                    <a:pt x="2804" y="3781"/>
                    <a:pt x="2962" y="3624"/>
                  </a:cubicBezTo>
                  <a:cubicBezTo>
                    <a:pt x="3040" y="3545"/>
                    <a:pt x="3135" y="3505"/>
                    <a:pt x="3229" y="3505"/>
                  </a:cubicBezTo>
                  <a:cubicBezTo>
                    <a:pt x="3324" y="3505"/>
                    <a:pt x="3418" y="3545"/>
                    <a:pt x="3497" y="3624"/>
                  </a:cubicBezTo>
                  <a:lnTo>
                    <a:pt x="4316" y="4443"/>
                  </a:lnTo>
                  <a:lnTo>
                    <a:pt x="4316" y="2458"/>
                  </a:lnTo>
                  <a:cubicBezTo>
                    <a:pt x="4316" y="2237"/>
                    <a:pt x="4474" y="2080"/>
                    <a:pt x="4663" y="2080"/>
                  </a:cubicBezTo>
                  <a:cubicBezTo>
                    <a:pt x="4852" y="2080"/>
                    <a:pt x="5009" y="2237"/>
                    <a:pt x="5009" y="2458"/>
                  </a:cubicBezTo>
                  <a:lnTo>
                    <a:pt x="5009" y="5860"/>
                  </a:lnTo>
                  <a:lnTo>
                    <a:pt x="5860" y="5041"/>
                  </a:lnTo>
                  <a:cubicBezTo>
                    <a:pt x="5939" y="4963"/>
                    <a:pt x="6025" y="4923"/>
                    <a:pt x="6112" y="4923"/>
                  </a:cubicBezTo>
                  <a:cubicBezTo>
                    <a:pt x="6199" y="4923"/>
                    <a:pt x="6285" y="4963"/>
                    <a:pt x="6364" y="5041"/>
                  </a:cubicBezTo>
                  <a:cubicBezTo>
                    <a:pt x="6522" y="5199"/>
                    <a:pt x="6522" y="5388"/>
                    <a:pt x="6364" y="5545"/>
                  </a:cubicBezTo>
                  <a:lnTo>
                    <a:pt x="5009" y="6900"/>
                  </a:lnTo>
                  <a:lnTo>
                    <a:pt x="5009" y="9956"/>
                  </a:lnTo>
                  <a:lnTo>
                    <a:pt x="6805" y="9956"/>
                  </a:lnTo>
                  <a:cubicBezTo>
                    <a:pt x="8160" y="9956"/>
                    <a:pt x="9294" y="8853"/>
                    <a:pt x="9294" y="7499"/>
                  </a:cubicBezTo>
                  <a:cubicBezTo>
                    <a:pt x="9294" y="6648"/>
                    <a:pt x="8884" y="5923"/>
                    <a:pt x="8223" y="5451"/>
                  </a:cubicBezTo>
                  <a:cubicBezTo>
                    <a:pt x="8443" y="5073"/>
                    <a:pt x="8569" y="4695"/>
                    <a:pt x="8569" y="4254"/>
                  </a:cubicBezTo>
                  <a:cubicBezTo>
                    <a:pt x="8569" y="3340"/>
                    <a:pt x="7971" y="2521"/>
                    <a:pt x="7120" y="2237"/>
                  </a:cubicBezTo>
                  <a:cubicBezTo>
                    <a:pt x="6994" y="977"/>
                    <a:pt x="5923" y="1"/>
                    <a:pt x="46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1" name="Google Shape;7981;p52"/>
            <p:cNvSpPr/>
            <p:nvPr/>
          </p:nvSpPr>
          <p:spPr>
            <a:xfrm>
              <a:off x="-20775700" y="3318650"/>
              <a:ext cx="133925" cy="249700"/>
            </a:xfrm>
            <a:custGeom>
              <a:avLst/>
              <a:gdLst/>
              <a:ahLst/>
              <a:cxnLst/>
              <a:rect l="l" t="t" r="r" b="b"/>
              <a:pathLst>
                <a:path w="5357" h="9988" extrusionOk="0">
                  <a:moveTo>
                    <a:pt x="694" y="0"/>
                  </a:moveTo>
                  <a:cubicBezTo>
                    <a:pt x="473" y="0"/>
                    <a:pt x="253" y="32"/>
                    <a:pt x="1" y="126"/>
                  </a:cubicBezTo>
                  <a:cubicBezTo>
                    <a:pt x="473" y="567"/>
                    <a:pt x="820" y="1103"/>
                    <a:pt x="977" y="1764"/>
                  </a:cubicBezTo>
                  <a:cubicBezTo>
                    <a:pt x="1891" y="2300"/>
                    <a:pt x="2490" y="3245"/>
                    <a:pt x="2490" y="4285"/>
                  </a:cubicBezTo>
                  <a:cubicBezTo>
                    <a:pt x="2490" y="4663"/>
                    <a:pt x="2395" y="4978"/>
                    <a:pt x="2269" y="5293"/>
                  </a:cubicBezTo>
                  <a:cubicBezTo>
                    <a:pt x="2836" y="5860"/>
                    <a:pt x="3183" y="6648"/>
                    <a:pt x="3183" y="7498"/>
                  </a:cubicBezTo>
                  <a:cubicBezTo>
                    <a:pt x="3183" y="8506"/>
                    <a:pt x="2710" y="9389"/>
                    <a:pt x="1985" y="9987"/>
                  </a:cubicBezTo>
                  <a:lnTo>
                    <a:pt x="2836" y="9987"/>
                  </a:lnTo>
                  <a:cubicBezTo>
                    <a:pt x="4222" y="9987"/>
                    <a:pt x="5325" y="8853"/>
                    <a:pt x="5325" y="7498"/>
                  </a:cubicBezTo>
                  <a:cubicBezTo>
                    <a:pt x="5357" y="6679"/>
                    <a:pt x="4915" y="5891"/>
                    <a:pt x="4285" y="5450"/>
                  </a:cubicBezTo>
                  <a:cubicBezTo>
                    <a:pt x="4537" y="5104"/>
                    <a:pt x="4632" y="4694"/>
                    <a:pt x="4632" y="4253"/>
                  </a:cubicBezTo>
                  <a:cubicBezTo>
                    <a:pt x="4632" y="3340"/>
                    <a:pt x="4065" y="2520"/>
                    <a:pt x="3183" y="2237"/>
                  </a:cubicBezTo>
                  <a:cubicBezTo>
                    <a:pt x="3057" y="977"/>
                    <a:pt x="2017" y="0"/>
                    <a:pt x="69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2" name="Google Shape;7982;p52"/>
            <p:cNvSpPr/>
            <p:nvPr/>
          </p:nvSpPr>
          <p:spPr>
            <a:xfrm>
              <a:off x="-20890700" y="3586425"/>
              <a:ext cx="195375" cy="35475"/>
            </a:xfrm>
            <a:custGeom>
              <a:avLst/>
              <a:gdLst/>
              <a:ahLst/>
              <a:cxnLst/>
              <a:rect l="l" t="t" r="r" b="b"/>
              <a:pathLst>
                <a:path w="7815" h="1419" extrusionOk="0">
                  <a:moveTo>
                    <a:pt x="2112" y="1"/>
                  </a:moveTo>
                  <a:lnTo>
                    <a:pt x="2112" y="725"/>
                  </a:lnTo>
                  <a:lnTo>
                    <a:pt x="347" y="725"/>
                  </a:lnTo>
                  <a:cubicBezTo>
                    <a:pt x="158" y="725"/>
                    <a:pt x="1" y="883"/>
                    <a:pt x="1" y="1072"/>
                  </a:cubicBezTo>
                  <a:cubicBezTo>
                    <a:pt x="1" y="1261"/>
                    <a:pt x="158" y="1418"/>
                    <a:pt x="347" y="1418"/>
                  </a:cubicBezTo>
                  <a:lnTo>
                    <a:pt x="7468" y="1418"/>
                  </a:lnTo>
                  <a:cubicBezTo>
                    <a:pt x="7657" y="1418"/>
                    <a:pt x="7814" y="1261"/>
                    <a:pt x="7814" y="1072"/>
                  </a:cubicBezTo>
                  <a:cubicBezTo>
                    <a:pt x="7814" y="883"/>
                    <a:pt x="7625" y="725"/>
                    <a:pt x="7436" y="725"/>
                  </a:cubicBezTo>
                  <a:lnTo>
                    <a:pt x="5672" y="725"/>
                  </a:lnTo>
                  <a:lnTo>
                    <a:pt x="5672" y="1"/>
                  </a:lnTo>
                  <a:lnTo>
                    <a:pt x="4947" y="1"/>
                  </a:lnTo>
                  <a:lnTo>
                    <a:pt x="4947" y="725"/>
                  </a:lnTo>
                  <a:lnTo>
                    <a:pt x="2836" y="725"/>
                  </a:lnTo>
                  <a:lnTo>
                    <a:pt x="2836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83" name="Google Shape;7983;p52"/>
          <p:cNvGrpSpPr/>
          <p:nvPr/>
        </p:nvGrpSpPr>
        <p:grpSpPr>
          <a:xfrm>
            <a:off x="1451412" y="3454045"/>
            <a:ext cx="339198" cy="338975"/>
            <a:chOff x="-20945825" y="3692175"/>
            <a:chExt cx="304050" cy="303850"/>
          </a:xfrm>
          <a:solidFill>
            <a:srgbClr val="171536"/>
          </a:solidFill>
        </p:grpSpPr>
        <p:sp>
          <p:nvSpPr>
            <p:cNvPr id="7984" name="Google Shape;7984;p52"/>
            <p:cNvSpPr/>
            <p:nvPr/>
          </p:nvSpPr>
          <p:spPr>
            <a:xfrm>
              <a:off x="-20841850" y="3692175"/>
              <a:ext cx="92950" cy="89600"/>
            </a:xfrm>
            <a:custGeom>
              <a:avLst/>
              <a:gdLst/>
              <a:ahLst/>
              <a:cxnLst/>
              <a:rect l="l" t="t" r="r" b="b"/>
              <a:pathLst>
                <a:path w="3718" h="3584" extrusionOk="0">
                  <a:moveTo>
                    <a:pt x="410" y="0"/>
                  </a:moveTo>
                  <a:cubicBezTo>
                    <a:pt x="323" y="0"/>
                    <a:pt x="237" y="40"/>
                    <a:pt x="158" y="118"/>
                  </a:cubicBezTo>
                  <a:cubicBezTo>
                    <a:pt x="0" y="276"/>
                    <a:pt x="0" y="465"/>
                    <a:pt x="158" y="622"/>
                  </a:cubicBezTo>
                  <a:lnTo>
                    <a:pt x="819" y="1221"/>
                  </a:lnTo>
                  <a:cubicBezTo>
                    <a:pt x="630" y="1442"/>
                    <a:pt x="473" y="1788"/>
                    <a:pt x="473" y="2166"/>
                  </a:cubicBezTo>
                  <a:cubicBezTo>
                    <a:pt x="473" y="2954"/>
                    <a:pt x="1103" y="3584"/>
                    <a:pt x="1891" y="3584"/>
                  </a:cubicBezTo>
                  <a:cubicBezTo>
                    <a:pt x="2678" y="3584"/>
                    <a:pt x="3308" y="2954"/>
                    <a:pt x="3308" y="2166"/>
                  </a:cubicBezTo>
                  <a:cubicBezTo>
                    <a:pt x="3308" y="1788"/>
                    <a:pt x="3182" y="1473"/>
                    <a:pt x="2962" y="1221"/>
                  </a:cubicBezTo>
                  <a:lnTo>
                    <a:pt x="3560" y="622"/>
                  </a:lnTo>
                  <a:cubicBezTo>
                    <a:pt x="3718" y="465"/>
                    <a:pt x="3718" y="276"/>
                    <a:pt x="3560" y="118"/>
                  </a:cubicBezTo>
                  <a:cubicBezTo>
                    <a:pt x="3482" y="40"/>
                    <a:pt x="3387" y="0"/>
                    <a:pt x="3293" y="0"/>
                  </a:cubicBezTo>
                  <a:cubicBezTo>
                    <a:pt x="3198" y="0"/>
                    <a:pt x="3103" y="40"/>
                    <a:pt x="3025" y="118"/>
                  </a:cubicBezTo>
                  <a:lnTo>
                    <a:pt x="2332" y="811"/>
                  </a:lnTo>
                  <a:cubicBezTo>
                    <a:pt x="2174" y="780"/>
                    <a:pt x="2017" y="748"/>
                    <a:pt x="1859" y="748"/>
                  </a:cubicBezTo>
                  <a:cubicBezTo>
                    <a:pt x="1702" y="748"/>
                    <a:pt x="1544" y="780"/>
                    <a:pt x="1386" y="811"/>
                  </a:cubicBezTo>
                  <a:lnTo>
                    <a:pt x="662" y="118"/>
                  </a:lnTo>
                  <a:cubicBezTo>
                    <a:pt x="583" y="40"/>
                    <a:pt x="496" y="0"/>
                    <a:pt x="41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5" name="Google Shape;7985;p52"/>
            <p:cNvSpPr/>
            <p:nvPr/>
          </p:nvSpPr>
          <p:spPr>
            <a:xfrm>
              <a:off x="-20945825" y="3746325"/>
              <a:ext cx="304050" cy="70900"/>
            </a:xfrm>
            <a:custGeom>
              <a:avLst/>
              <a:gdLst/>
              <a:ahLst/>
              <a:cxnLst/>
              <a:rect l="l" t="t" r="r" b="b"/>
              <a:pathLst>
                <a:path w="12162" h="2836" extrusionOk="0">
                  <a:moveTo>
                    <a:pt x="1072" y="0"/>
                  </a:moveTo>
                  <a:cubicBezTo>
                    <a:pt x="473" y="0"/>
                    <a:pt x="1" y="473"/>
                    <a:pt x="1" y="1071"/>
                  </a:cubicBezTo>
                  <a:lnTo>
                    <a:pt x="1" y="1953"/>
                  </a:lnTo>
                  <a:cubicBezTo>
                    <a:pt x="1" y="2426"/>
                    <a:pt x="379" y="2836"/>
                    <a:pt x="851" y="2836"/>
                  </a:cubicBezTo>
                  <a:lnTo>
                    <a:pt x="11311" y="2836"/>
                  </a:lnTo>
                  <a:cubicBezTo>
                    <a:pt x="11783" y="2836"/>
                    <a:pt x="12162" y="2426"/>
                    <a:pt x="12162" y="1953"/>
                  </a:cubicBezTo>
                  <a:lnTo>
                    <a:pt x="12162" y="1071"/>
                  </a:lnTo>
                  <a:cubicBezTo>
                    <a:pt x="12162" y="473"/>
                    <a:pt x="11657" y="0"/>
                    <a:pt x="11059" y="0"/>
                  </a:cubicBezTo>
                  <a:cubicBezTo>
                    <a:pt x="9988" y="0"/>
                    <a:pt x="8916" y="284"/>
                    <a:pt x="8034" y="819"/>
                  </a:cubicBezTo>
                  <a:cubicBezTo>
                    <a:pt x="7719" y="1607"/>
                    <a:pt x="6932" y="2174"/>
                    <a:pt x="6050" y="2174"/>
                  </a:cubicBezTo>
                  <a:cubicBezTo>
                    <a:pt x="5136" y="2174"/>
                    <a:pt x="4411" y="1607"/>
                    <a:pt x="4096" y="819"/>
                  </a:cubicBezTo>
                  <a:cubicBezTo>
                    <a:pt x="3183" y="315"/>
                    <a:pt x="2111" y="0"/>
                    <a:pt x="107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6" name="Google Shape;7986;p52"/>
            <p:cNvSpPr/>
            <p:nvPr/>
          </p:nvSpPr>
          <p:spPr>
            <a:xfrm>
              <a:off x="-20814300" y="3864450"/>
              <a:ext cx="39425" cy="131575"/>
            </a:xfrm>
            <a:custGeom>
              <a:avLst/>
              <a:gdLst/>
              <a:ahLst/>
              <a:cxnLst/>
              <a:rect l="l" t="t" r="r" b="b"/>
              <a:pathLst>
                <a:path w="1577" h="5263" extrusionOk="0">
                  <a:moveTo>
                    <a:pt x="789" y="1"/>
                  </a:moveTo>
                  <a:cubicBezTo>
                    <a:pt x="568" y="221"/>
                    <a:pt x="284" y="410"/>
                    <a:pt x="1" y="631"/>
                  </a:cubicBezTo>
                  <a:cubicBezTo>
                    <a:pt x="127" y="757"/>
                    <a:pt x="284" y="852"/>
                    <a:pt x="442" y="883"/>
                  </a:cubicBezTo>
                  <a:lnTo>
                    <a:pt x="442" y="4916"/>
                  </a:lnTo>
                  <a:cubicBezTo>
                    <a:pt x="442" y="5105"/>
                    <a:pt x="600" y="5262"/>
                    <a:pt x="789" y="5262"/>
                  </a:cubicBezTo>
                  <a:cubicBezTo>
                    <a:pt x="978" y="5262"/>
                    <a:pt x="1135" y="5105"/>
                    <a:pt x="1135" y="4916"/>
                  </a:cubicBezTo>
                  <a:lnTo>
                    <a:pt x="1135" y="883"/>
                  </a:lnTo>
                  <a:cubicBezTo>
                    <a:pt x="1293" y="852"/>
                    <a:pt x="1450" y="757"/>
                    <a:pt x="1576" y="631"/>
                  </a:cubicBezTo>
                  <a:cubicBezTo>
                    <a:pt x="1293" y="410"/>
                    <a:pt x="1041" y="221"/>
                    <a:pt x="78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7" name="Google Shape;7987;p52"/>
            <p:cNvSpPr/>
            <p:nvPr/>
          </p:nvSpPr>
          <p:spPr>
            <a:xfrm>
              <a:off x="-20929275" y="3834525"/>
              <a:ext cx="268600" cy="53600"/>
            </a:xfrm>
            <a:custGeom>
              <a:avLst/>
              <a:gdLst/>
              <a:ahLst/>
              <a:cxnLst/>
              <a:rect l="l" t="t" r="r" b="b"/>
              <a:pathLst>
                <a:path w="10744" h="2144" extrusionOk="0">
                  <a:moveTo>
                    <a:pt x="788" y="1"/>
                  </a:moveTo>
                  <a:cubicBezTo>
                    <a:pt x="441" y="1"/>
                    <a:pt x="126" y="284"/>
                    <a:pt x="32" y="631"/>
                  </a:cubicBezTo>
                  <a:cubicBezTo>
                    <a:pt x="0" y="788"/>
                    <a:pt x="0" y="914"/>
                    <a:pt x="0" y="1072"/>
                  </a:cubicBezTo>
                  <a:cubicBezTo>
                    <a:pt x="0" y="1670"/>
                    <a:pt x="473" y="2143"/>
                    <a:pt x="1071" y="2143"/>
                  </a:cubicBezTo>
                  <a:cubicBezTo>
                    <a:pt x="2111" y="2143"/>
                    <a:pt x="3308" y="1828"/>
                    <a:pt x="4253" y="1103"/>
                  </a:cubicBezTo>
                  <a:lnTo>
                    <a:pt x="4285" y="1072"/>
                  </a:lnTo>
                  <a:cubicBezTo>
                    <a:pt x="4537" y="914"/>
                    <a:pt x="4757" y="725"/>
                    <a:pt x="5009" y="473"/>
                  </a:cubicBezTo>
                  <a:lnTo>
                    <a:pt x="5104" y="379"/>
                  </a:lnTo>
                  <a:cubicBezTo>
                    <a:pt x="5167" y="316"/>
                    <a:pt x="5262" y="284"/>
                    <a:pt x="5360" y="284"/>
                  </a:cubicBezTo>
                  <a:cubicBezTo>
                    <a:pt x="5458" y="284"/>
                    <a:pt x="5561" y="316"/>
                    <a:pt x="5640" y="379"/>
                  </a:cubicBezTo>
                  <a:lnTo>
                    <a:pt x="5766" y="473"/>
                  </a:lnTo>
                  <a:cubicBezTo>
                    <a:pt x="5955" y="694"/>
                    <a:pt x="6175" y="914"/>
                    <a:pt x="6459" y="1072"/>
                  </a:cubicBezTo>
                  <a:lnTo>
                    <a:pt x="6490" y="1103"/>
                  </a:lnTo>
                  <a:cubicBezTo>
                    <a:pt x="7341" y="1702"/>
                    <a:pt x="8475" y="2143"/>
                    <a:pt x="9704" y="2143"/>
                  </a:cubicBezTo>
                  <a:cubicBezTo>
                    <a:pt x="10271" y="2143"/>
                    <a:pt x="10743" y="1670"/>
                    <a:pt x="10743" y="1072"/>
                  </a:cubicBezTo>
                  <a:cubicBezTo>
                    <a:pt x="10743" y="914"/>
                    <a:pt x="10743" y="788"/>
                    <a:pt x="10712" y="631"/>
                  </a:cubicBezTo>
                  <a:cubicBezTo>
                    <a:pt x="10712" y="284"/>
                    <a:pt x="10397" y="1"/>
                    <a:pt x="998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88" name="Google Shape;7988;p52"/>
          <p:cNvGrpSpPr/>
          <p:nvPr/>
        </p:nvGrpSpPr>
        <p:grpSpPr>
          <a:xfrm>
            <a:off x="1470740" y="3872047"/>
            <a:ext cx="300543" cy="338306"/>
            <a:chOff x="-20930075" y="4066100"/>
            <a:chExt cx="269400" cy="303250"/>
          </a:xfrm>
          <a:solidFill>
            <a:srgbClr val="171536"/>
          </a:solidFill>
        </p:grpSpPr>
        <p:sp>
          <p:nvSpPr>
            <p:cNvPr id="7989" name="Google Shape;7989;p52"/>
            <p:cNvSpPr/>
            <p:nvPr/>
          </p:nvSpPr>
          <p:spPr>
            <a:xfrm>
              <a:off x="-20865475" y="4066100"/>
              <a:ext cx="141775" cy="144150"/>
            </a:xfrm>
            <a:custGeom>
              <a:avLst/>
              <a:gdLst/>
              <a:ahLst/>
              <a:cxnLst/>
              <a:rect l="l" t="t" r="r" b="b"/>
              <a:pathLst>
                <a:path w="5671" h="5766" extrusionOk="0">
                  <a:moveTo>
                    <a:pt x="2836" y="2174"/>
                  </a:moveTo>
                  <a:cubicBezTo>
                    <a:pt x="3245" y="2174"/>
                    <a:pt x="3560" y="2489"/>
                    <a:pt x="3560" y="2867"/>
                  </a:cubicBezTo>
                  <a:cubicBezTo>
                    <a:pt x="3560" y="3277"/>
                    <a:pt x="3245" y="3592"/>
                    <a:pt x="2836" y="3592"/>
                  </a:cubicBezTo>
                  <a:cubicBezTo>
                    <a:pt x="2457" y="3592"/>
                    <a:pt x="2142" y="3277"/>
                    <a:pt x="2142" y="2867"/>
                  </a:cubicBezTo>
                  <a:cubicBezTo>
                    <a:pt x="2142" y="2489"/>
                    <a:pt x="2457" y="2174"/>
                    <a:pt x="2836" y="2174"/>
                  </a:cubicBezTo>
                  <a:close/>
                  <a:moveTo>
                    <a:pt x="2836" y="0"/>
                  </a:moveTo>
                  <a:cubicBezTo>
                    <a:pt x="2457" y="0"/>
                    <a:pt x="2111" y="252"/>
                    <a:pt x="1890" y="599"/>
                  </a:cubicBezTo>
                  <a:cubicBezTo>
                    <a:pt x="1791" y="563"/>
                    <a:pt x="1685" y="545"/>
                    <a:pt x="1577" y="545"/>
                  </a:cubicBezTo>
                  <a:cubicBezTo>
                    <a:pt x="1307" y="545"/>
                    <a:pt x="1031" y="657"/>
                    <a:pt x="851" y="882"/>
                  </a:cubicBezTo>
                  <a:cubicBezTo>
                    <a:pt x="630" y="1071"/>
                    <a:pt x="536" y="1355"/>
                    <a:pt x="536" y="1607"/>
                  </a:cubicBezTo>
                  <a:cubicBezTo>
                    <a:pt x="536" y="1733"/>
                    <a:pt x="536" y="1827"/>
                    <a:pt x="567" y="1922"/>
                  </a:cubicBezTo>
                  <a:cubicBezTo>
                    <a:pt x="189" y="2142"/>
                    <a:pt x="0" y="2489"/>
                    <a:pt x="0" y="2867"/>
                  </a:cubicBezTo>
                  <a:cubicBezTo>
                    <a:pt x="0" y="3308"/>
                    <a:pt x="189" y="3655"/>
                    <a:pt x="567" y="3812"/>
                  </a:cubicBezTo>
                  <a:cubicBezTo>
                    <a:pt x="536" y="3938"/>
                    <a:pt x="536" y="4033"/>
                    <a:pt x="536" y="4127"/>
                  </a:cubicBezTo>
                  <a:cubicBezTo>
                    <a:pt x="536" y="4411"/>
                    <a:pt x="630" y="4694"/>
                    <a:pt x="851" y="4883"/>
                  </a:cubicBezTo>
                  <a:cubicBezTo>
                    <a:pt x="1036" y="5092"/>
                    <a:pt x="1325" y="5216"/>
                    <a:pt x="1603" y="5216"/>
                  </a:cubicBezTo>
                  <a:cubicBezTo>
                    <a:pt x="1702" y="5216"/>
                    <a:pt x="1799" y="5200"/>
                    <a:pt x="1890" y="5167"/>
                  </a:cubicBezTo>
                  <a:cubicBezTo>
                    <a:pt x="2111" y="5513"/>
                    <a:pt x="2457" y="5766"/>
                    <a:pt x="2836" y="5766"/>
                  </a:cubicBezTo>
                  <a:cubicBezTo>
                    <a:pt x="3245" y="5766"/>
                    <a:pt x="3592" y="5513"/>
                    <a:pt x="3781" y="5167"/>
                  </a:cubicBezTo>
                  <a:cubicBezTo>
                    <a:pt x="3889" y="5203"/>
                    <a:pt x="3999" y="5221"/>
                    <a:pt x="4109" y="5221"/>
                  </a:cubicBezTo>
                  <a:cubicBezTo>
                    <a:pt x="4382" y="5221"/>
                    <a:pt x="4649" y="5108"/>
                    <a:pt x="4852" y="4883"/>
                  </a:cubicBezTo>
                  <a:cubicBezTo>
                    <a:pt x="5041" y="4694"/>
                    <a:pt x="5167" y="4411"/>
                    <a:pt x="5167" y="4127"/>
                  </a:cubicBezTo>
                  <a:cubicBezTo>
                    <a:pt x="5167" y="4033"/>
                    <a:pt x="5167" y="3938"/>
                    <a:pt x="5135" y="3812"/>
                  </a:cubicBezTo>
                  <a:cubicBezTo>
                    <a:pt x="5482" y="3623"/>
                    <a:pt x="5671" y="3277"/>
                    <a:pt x="5671" y="2867"/>
                  </a:cubicBezTo>
                  <a:cubicBezTo>
                    <a:pt x="5671" y="2489"/>
                    <a:pt x="5450" y="2142"/>
                    <a:pt x="5135" y="1922"/>
                  </a:cubicBezTo>
                  <a:cubicBezTo>
                    <a:pt x="5167" y="1827"/>
                    <a:pt x="5167" y="1733"/>
                    <a:pt x="5167" y="1607"/>
                  </a:cubicBezTo>
                  <a:cubicBezTo>
                    <a:pt x="5167" y="1355"/>
                    <a:pt x="5041" y="1071"/>
                    <a:pt x="4852" y="882"/>
                  </a:cubicBezTo>
                  <a:cubicBezTo>
                    <a:pt x="4643" y="673"/>
                    <a:pt x="4348" y="550"/>
                    <a:pt x="4069" y="550"/>
                  </a:cubicBezTo>
                  <a:cubicBezTo>
                    <a:pt x="3969" y="550"/>
                    <a:pt x="3872" y="566"/>
                    <a:pt x="3781" y="599"/>
                  </a:cubicBezTo>
                  <a:cubicBezTo>
                    <a:pt x="3592" y="252"/>
                    <a:pt x="3245" y="0"/>
                    <a:pt x="283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0" name="Google Shape;7990;p52"/>
            <p:cNvSpPr/>
            <p:nvPr/>
          </p:nvSpPr>
          <p:spPr>
            <a:xfrm>
              <a:off x="-20930075" y="4191325"/>
              <a:ext cx="269400" cy="178025"/>
            </a:xfrm>
            <a:custGeom>
              <a:avLst/>
              <a:gdLst/>
              <a:ahLst/>
              <a:cxnLst/>
              <a:rect l="l" t="t" r="r" b="b"/>
              <a:pathLst>
                <a:path w="10776" h="7121" extrusionOk="0">
                  <a:moveTo>
                    <a:pt x="379" y="0"/>
                  </a:moveTo>
                  <a:cubicBezTo>
                    <a:pt x="253" y="0"/>
                    <a:pt x="190" y="32"/>
                    <a:pt x="95" y="95"/>
                  </a:cubicBezTo>
                  <a:cubicBezTo>
                    <a:pt x="32" y="189"/>
                    <a:pt x="1" y="252"/>
                    <a:pt x="1" y="378"/>
                  </a:cubicBezTo>
                  <a:cubicBezTo>
                    <a:pt x="1" y="473"/>
                    <a:pt x="190" y="2710"/>
                    <a:pt x="1103" y="3655"/>
                  </a:cubicBezTo>
                  <a:cubicBezTo>
                    <a:pt x="1513" y="4096"/>
                    <a:pt x="1922" y="4285"/>
                    <a:pt x="2364" y="4285"/>
                  </a:cubicBezTo>
                  <a:cubicBezTo>
                    <a:pt x="2679" y="4285"/>
                    <a:pt x="3025" y="4159"/>
                    <a:pt x="3340" y="3907"/>
                  </a:cubicBezTo>
                  <a:lnTo>
                    <a:pt x="4947" y="5514"/>
                  </a:lnTo>
                  <a:lnTo>
                    <a:pt x="4947" y="6427"/>
                  </a:lnTo>
                  <a:lnTo>
                    <a:pt x="2458" y="6427"/>
                  </a:lnTo>
                  <a:cubicBezTo>
                    <a:pt x="2269" y="6427"/>
                    <a:pt x="2112" y="6585"/>
                    <a:pt x="2112" y="6774"/>
                  </a:cubicBezTo>
                  <a:cubicBezTo>
                    <a:pt x="2112" y="6963"/>
                    <a:pt x="2269" y="7120"/>
                    <a:pt x="2458" y="7120"/>
                  </a:cubicBezTo>
                  <a:lnTo>
                    <a:pt x="8192" y="7120"/>
                  </a:lnTo>
                  <a:cubicBezTo>
                    <a:pt x="8381" y="7120"/>
                    <a:pt x="8539" y="6963"/>
                    <a:pt x="8539" y="6774"/>
                  </a:cubicBezTo>
                  <a:cubicBezTo>
                    <a:pt x="8539" y="6585"/>
                    <a:pt x="8381" y="6427"/>
                    <a:pt x="8192" y="6427"/>
                  </a:cubicBezTo>
                  <a:lnTo>
                    <a:pt x="5672" y="6427"/>
                  </a:lnTo>
                  <a:lnTo>
                    <a:pt x="5672" y="6207"/>
                  </a:lnTo>
                  <a:lnTo>
                    <a:pt x="7278" y="4600"/>
                  </a:lnTo>
                  <a:cubicBezTo>
                    <a:pt x="7751" y="4884"/>
                    <a:pt x="8066" y="5010"/>
                    <a:pt x="8413" y="5010"/>
                  </a:cubicBezTo>
                  <a:cubicBezTo>
                    <a:pt x="8854" y="5010"/>
                    <a:pt x="9232" y="4789"/>
                    <a:pt x="9673" y="4380"/>
                  </a:cubicBezTo>
                  <a:cubicBezTo>
                    <a:pt x="10586" y="3466"/>
                    <a:pt x="10775" y="1229"/>
                    <a:pt x="10775" y="1103"/>
                  </a:cubicBezTo>
                  <a:cubicBezTo>
                    <a:pt x="10775" y="977"/>
                    <a:pt x="10744" y="883"/>
                    <a:pt x="10649" y="820"/>
                  </a:cubicBezTo>
                  <a:cubicBezTo>
                    <a:pt x="10586" y="757"/>
                    <a:pt x="10492" y="693"/>
                    <a:pt x="10397" y="693"/>
                  </a:cubicBezTo>
                  <a:cubicBezTo>
                    <a:pt x="10303" y="693"/>
                    <a:pt x="8066" y="883"/>
                    <a:pt x="7121" y="1796"/>
                  </a:cubicBezTo>
                  <a:cubicBezTo>
                    <a:pt x="6365" y="2552"/>
                    <a:pt x="6302" y="3308"/>
                    <a:pt x="6869" y="4033"/>
                  </a:cubicBezTo>
                  <a:lnTo>
                    <a:pt x="5735" y="5167"/>
                  </a:lnTo>
                  <a:lnTo>
                    <a:pt x="5735" y="1324"/>
                  </a:lnTo>
                  <a:cubicBezTo>
                    <a:pt x="5609" y="1387"/>
                    <a:pt x="5514" y="1387"/>
                    <a:pt x="5388" y="1387"/>
                  </a:cubicBezTo>
                  <a:cubicBezTo>
                    <a:pt x="5262" y="1387"/>
                    <a:pt x="5136" y="1387"/>
                    <a:pt x="5041" y="1324"/>
                  </a:cubicBezTo>
                  <a:lnTo>
                    <a:pt x="5041" y="4443"/>
                  </a:lnTo>
                  <a:lnTo>
                    <a:pt x="3876" y="3340"/>
                  </a:lnTo>
                  <a:cubicBezTo>
                    <a:pt x="4474" y="2584"/>
                    <a:pt x="4411" y="1828"/>
                    <a:pt x="3655" y="1103"/>
                  </a:cubicBezTo>
                  <a:cubicBezTo>
                    <a:pt x="2742" y="189"/>
                    <a:pt x="505" y="0"/>
                    <a:pt x="37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91" name="Google Shape;7991;p52"/>
          <p:cNvGrpSpPr/>
          <p:nvPr/>
        </p:nvGrpSpPr>
        <p:grpSpPr>
          <a:xfrm>
            <a:off x="3570302" y="3035918"/>
            <a:ext cx="281215" cy="338780"/>
            <a:chOff x="-18994100" y="3334775"/>
            <a:chExt cx="252075" cy="303675"/>
          </a:xfrm>
          <a:solidFill>
            <a:srgbClr val="171536"/>
          </a:solidFill>
        </p:grpSpPr>
        <p:sp>
          <p:nvSpPr>
            <p:cNvPr id="7992" name="Google Shape;7992;p52"/>
            <p:cNvSpPr/>
            <p:nvPr/>
          </p:nvSpPr>
          <p:spPr>
            <a:xfrm>
              <a:off x="-18967300" y="3424975"/>
              <a:ext cx="198500" cy="207150"/>
            </a:xfrm>
            <a:custGeom>
              <a:avLst/>
              <a:gdLst/>
              <a:ahLst/>
              <a:cxnLst/>
              <a:rect l="l" t="t" r="r" b="b"/>
              <a:pathLst>
                <a:path w="7940" h="8286" extrusionOk="0">
                  <a:moveTo>
                    <a:pt x="2552" y="3592"/>
                  </a:moveTo>
                  <a:cubicBezTo>
                    <a:pt x="2772" y="3592"/>
                    <a:pt x="2930" y="3749"/>
                    <a:pt x="2930" y="3938"/>
                  </a:cubicBezTo>
                  <a:cubicBezTo>
                    <a:pt x="2930" y="4096"/>
                    <a:pt x="2772" y="4316"/>
                    <a:pt x="2552" y="4316"/>
                  </a:cubicBezTo>
                  <a:cubicBezTo>
                    <a:pt x="2363" y="4316"/>
                    <a:pt x="2205" y="4159"/>
                    <a:pt x="2205" y="3938"/>
                  </a:cubicBezTo>
                  <a:cubicBezTo>
                    <a:pt x="2205" y="3749"/>
                    <a:pt x="2363" y="3592"/>
                    <a:pt x="2552" y="3592"/>
                  </a:cubicBezTo>
                  <a:close/>
                  <a:moveTo>
                    <a:pt x="5387" y="3592"/>
                  </a:moveTo>
                  <a:cubicBezTo>
                    <a:pt x="5608" y="3592"/>
                    <a:pt x="5765" y="3749"/>
                    <a:pt x="5765" y="3938"/>
                  </a:cubicBezTo>
                  <a:cubicBezTo>
                    <a:pt x="5765" y="4096"/>
                    <a:pt x="5608" y="4316"/>
                    <a:pt x="5387" y="4316"/>
                  </a:cubicBezTo>
                  <a:cubicBezTo>
                    <a:pt x="5198" y="4316"/>
                    <a:pt x="5041" y="4159"/>
                    <a:pt x="5041" y="3938"/>
                  </a:cubicBezTo>
                  <a:cubicBezTo>
                    <a:pt x="5041" y="3749"/>
                    <a:pt x="5198" y="3592"/>
                    <a:pt x="5387" y="3592"/>
                  </a:cubicBezTo>
                  <a:close/>
                  <a:moveTo>
                    <a:pt x="3623" y="0"/>
                  </a:moveTo>
                  <a:cubicBezTo>
                    <a:pt x="3277" y="63"/>
                    <a:pt x="2930" y="126"/>
                    <a:pt x="2583" y="315"/>
                  </a:cubicBezTo>
                  <a:cubicBezTo>
                    <a:pt x="1733" y="725"/>
                    <a:pt x="1166" y="1418"/>
                    <a:pt x="882" y="2332"/>
                  </a:cubicBezTo>
                  <a:cubicBezTo>
                    <a:pt x="882" y="2363"/>
                    <a:pt x="851" y="2363"/>
                    <a:pt x="851" y="2426"/>
                  </a:cubicBezTo>
                  <a:cubicBezTo>
                    <a:pt x="756" y="2741"/>
                    <a:pt x="725" y="3056"/>
                    <a:pt x="725" y="3371"/>
                  </a:cubicBezTo>
                  <a:lnTo>
                    <a:pt x="725" y="3466"/>
                  </a:lnTo>
                  <a:cubicBezTo>
                    <a:pt x="725" y="3749"/>
                    <a:pt x="599" y="4001"/>
                    <a:pt x="410" y="4253"/>
                  </a:cubicBezTo>
                  <a:cubicBezTo>
                    <a:pt x="126" y="4600"/>
                    <a:pt x="0" y="4978"/>
                    <a:pt x="0" y="5356"/>
                  </a:cubicBezTo>
                  <a:cubicBezTo>
                    <a:pt x="0" y="6144"/>
                    <a:pt x="599" y="6900"/>
                    <a:pt x="1575" y="7372"/>
                  </a:cubicBezTo>
                  <a:cubicBezTo>
                    <a:pt x="1733" y="7782"/>
                    <a:pt x="2111" y="8034"/>
                    <a:pt x="2520" y="8286"/>
                  </a:cubicBezTo>
                  <a:lnTo>
                    <a:pt x="3592" y="6711"/>
                  </a:lnTo>
                  <a:lnTo>
                    <a:pt x="3592" y="6238"/>
                  </a:lnTo>
                  <a:lnTo>
                    <a:pt x="2993" y="5640"/>
                  </a:lnTo>
                  <a:cubicBezTo>
                    <a:pt x="2835" y="5482"/>
                    <a:pt x="2835" y="5293"/>
                    <a:pt x="2993" y="5136"/>
                  </a:cubicBezTo>
                  <a:cubicBezTo>
                    <a:pt x="3072" y="5057"/>
                    <a:pt x="3166" y="5017"/>
                    <a:pt x="3261" y="5017"/>
                  </a:cubicBezTo>
                  <a:cubicBezTo>
                    <a:pt x="3355" y="5017"/>
                    <a:pt x="3450" y="5057"/>
                    <a:pt x="3529" y="5136"/>
                  </a:cubicBezTo>
                  <a:lnTo>
                    <a:pt x="4001" y="5608"/>
                  </a:lnTo>
                  <a:lnTo>
                    <a:pt x="4474" y="5136"/>
                  </a:lnTo>
                  <a:cubicBezTo>
                    <a:pt x="4553" y="5057"/>
                    <a:pt x="4639" y="5017"/>
                    <a:pt x="4726" y="5017"/>
                  </a:cubicBezTo>
                  <a:cubicBezTo>
                    <a:pt x="4812" y="5017"/>
                    <a:pt x="4899" y="5057"/>
                    <a:pt x="4978" y="5136"/>
                  </a:cubicBezTo>
                  <a:cubicBezTo>
                    <a:pt x="5135" y="5293"/>
                    <a:pt x="5135" y="5482"/>
                    <a:pt x="4978" y="5640"/>
                  </a:cubicBezTo>
                  <a:lnTo>
                    <a:pt x="4379" y="6238"/>
                  </a:lnTo>
                  <a:lnTo>
                    <a:pt x="4379" y="6711"/>
                  </a:lnTo>
                  <a:lnTo>
                    <a:pt x="5450" y="8286"/>
                  </a:lnTo>
                  <a:cubicBezTo>
                    <a:pt x="5891" y="8097"/>
                    <a:pt x="6238" y="7782"/>
                    <a:pt x="6396" y="7372"/>
                  </a:cubicBezTo>
                  <a:cubicBezTo>
                    <a:pt x="7372" y="6900"/>
                    <a:pt x="7939" y="6144"/>
                    <a:pt x="7939" y="5356"/>
                  </a:cubicBezTo>
                  <a:cubicBezTo>
                    <a:pt x="7939" y="4978"/>
                    <a:pt x="7813" y="4631"/>
                    <a:pt x="7530" y="4253"/>
                  </a:cubicBezTo>
                  <a:cubicBezTo>
                    <a:pt x="7278" y="4001"/>
                    <a:pt x="7183" y="3718"/>
                    <a:pt x="7183" y="3466"/>
                  </a:cubicBezTo>
                  <a:lnTo>
                    <a:pt x="7183" y="3371"/>
                  </a:lnTo>
                  <a:cubicBezTo>
                    <a:pt x="7183" y="3025"/>
                    <a:pt x="7120" y="2710"/>
                    <a:pt x="7057" y="2426"/>
                  </a:cubicBezTo>
                  <a:cubicBezTo>
                    <a:pt x="7057" y="2363"/>
                    <a:pt x="7057" y="2363"/>
                    <a:pt x="7026" y="2332"/>
                  </a:cubicBezTo>
                  <a:cubicBezTo>
                    <a:pt x="6742" y="1418"/>
                    <a:pt x="6144" y="725"/>
                    <a:pt x="5324" y="315"/>
                  </a:cubicBezTo>
                  <a:cubicBezTo>
                    <a:pt x="5009" y="158"/>
                    <a:pt x="4631" y="63"/>
                    <a:pt x="425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3" name="Google Shape;7993;p52"/>
            <p:cNvSpPr/>
            <p:nvPr/>
          </p:nvSpPr>
          <p:spPr>
            <a:xfrm>
              <a:off x="-18885400" y="3610050"/>
              <a:ext cx="35475" cy="28400"/>
            </a:xfrm>
            <a:custGeom>
              <a:avLst/>
              <a:gdLst/>
              <a:ahLst/>
              <a:cxnLst/>
              <a:rect l="l" t="t" r="r" b="b"/>
              <a:pathLst>
                <a:path w="1419" h="1136" extrusionOk="0">
                  <a:moveTo>
                    <a:pt x="694" y="1"/>
                  </a:moveTo>
                  <a:lnTo>
                    <a:pt x="1" y="1072"/>
                  </a:lnTo>
                  <a:cubicBezTo>
                    <a:pt x="221" y="1104"/>
                    <a:pt x="473" y="1135"/>
                    <a:pt x="694" y="1135"/>
                  </a:cubicBezTo>
                  <a:cubicBezTo>
                    <a:pt x="946" y="1135"/>
                    <a:pt x="1166" y="1104"/>
                    <a:pt x="1418" y="1072"/>
                  </a:cubicBezTo>
                  <a:lnTo>
                    <a:pt x="694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4" name="Google Shape;7994;p52"/>
            <p:cNvSpPr/>
            <p:nvPr/>
          </p:nvSpPr>
          <p:spPr>
            <a:xfrm>
              <a:off x="-18994100" y="3334775"/>
              <a:ext cx="96900" cy="140625"/>
            </a:xfrm>
            <a:custGeom>
              <a:avLst/>
              <a:gdLst/>
              <a:ahLst/>
              <a:cxnLst/>
              <a:rect l="l" t="t" r="r" b="b"/>
              <a:pathLst>
                <a:path w="3876" h="5625" extrusionOk="0">
                  <a:moveTo>
                    <a:pt x="855" y="1"/>
                  </a:moveTo>
                  <a:cubicBezTo>
                    <a:pt x="804" y="1"/>
                    <a:pt x="757" y="17"/>
                    <a:pt x="725" y="48"/>
                  </a:cubicBezTo>
                  <a:cubicBezTo>
                    <a:pt x="631" y="80"/>
                    <a:pt x="568" y="143"/>
                    <a:pt x="536" y="237"/>
                  </a:cubicBezTo>
                  <a:cubicBezTo>
                    <a:pt x="1" y="1529"/>
                    <a:pt x="1" y="2978"/>
                    <a:pt x="536" y="4301"/>
                  </a:cubicBezTo>
                  <a:cubicBezTo>
                    <a:pt x="725" y="4774"/>
                    <a:pt x="1009" y="5183"/>
                    <a:pt x="1324" y="5625"/>
                  </a:cubicBezTo>
                  <a:cubicBezTo>
                    <a:pt x="1702" y="4553"/>
                    <a:pt x="2427" y="3734"/>
                    <a:pt x="3372" y="3262"/>
                  </a:cubicBezTo>
                  <a:cubicBezTo>
                    <a:pt x="3529" y="3199"/>
                    <a:pt x="3718" y="3104"/>
                    <a:pt x="3876" y="3073"/>
                  </a:cubicBezTo>
                  <a:cubicBezTo>
                    <a:pt x="3876" y="3041"/>
                    <a:pt x="3844" y="2947"/>
                    <a:pt x="3844" y="2915"/>
                  </a:cubicBezTo>
                  <a:cubicBezTo>
                    <a:pt x="3277" y="1623"/>
                    <a:pt x="2301" y="584"/>
                    <a:pt x="1009" y="48"/>
                  </a:cubicBezTo>
                  <a:cubicBezTo>
                    <a:pt x="962" y="17"/>
                    <a:pt x="907" y="1"/>
                    <a:pt x="85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5" name="Google Shape;7995;p52"/>
            <p:cNvSpPr/>
            <p:nvPr/>
          </p:nvSpPr>
          <p:spPr>
            <a:xfrm>
              <a:off x="-18838150" y="3334775"/>
              <a:ext cx="96125" cy="139850"/>
            </a:xfrm>
            <a:custGeom>
              <a:avLst/>
              <a:gdLst/>
              <a:ahLst/>
              <a:cxnLst/>
              <a:rect l="l" t="t" r="r" b="b"/>
              <a:pathLst>
                <a:path w="3845" h="5594" extrusionOk="0">
                  <a:moveTo>
                    <a:pt x="3010" y="1"/>
                  </a:moveTo>
                  <a:cubicBezTo>
                    <a:pt x="2962" y="1"/>
                    <a:pt x="2915" y="17"/>
                    <a:pt x="2868" y="48"/>
                  </a:cubicBezTo>
                  <a:cubicBezTo>
                    <a:pt x="1576" y="584"/>
                    <a:pt x="536" y="1623"/>
                    <a:pt x="32" y="2915"/>
                  </a:cubicBezTo>
                  <a:cubicBezTo>
                    <a:pt x="1" y="2947"/>
                    <a:pt x="1" y="3041"/>
                    <a:pt x="1" y="3073"/>
                  </a:cubicBezTo>
                  <a:cubicBezTo>
                    <a:pt x="190" y="3104"/>
                    <a:pt x="347" y="3167"/>
                    <a:pt x="568" y="3262"/>
                  </a:cubicBezTo>
                  <a:cubicBezTo>
                    <a:pt x="1513" y="3703"/>
                    <a:pt x="2206" y="4553"/>
                    <a:pt x="2553" y="5593"/>
                  </a:cubicBezTo>
                  <a:cubicBezTo>
                    <a:pt x="2868" y="5183"/>
                    <a:pt x="3151" y="4742"/>
                    <a:pt x="3340" y="4238"/>
                  </a:cubicBezTo>
                  <a:cubicBezTo>
                    <a:pt x="3813" y="3041"/>
                    <a:pt x="3844" y="1497"/>
                    <a:pt x="3340" y="237"/>
                  </a:cubicBezTo>
                  <a:cubicBezTo>
                    <a:pt x="3309" y="143"/>
                    <a:pt x="3214" y="80"/>
                    <a:pt x="3151" y="48"/>
                  </a:cubicBezTo>
                  <a:cubicBezTo>
                    <a:pt x="3104" y="17"/>
                    <a:pt x="3057" y="1"/>
                    <a:pt x="301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96" name="Google Shape;7996;p52"/>
          <p:cNvGrpSpPr/>
          <p:nvPr/>
        </p:nvGrpSpPr>
        <p:grpSpPr>
          <a:xfrm>
            <a:off x="3581291" y="3454812"/>
            <a:ext cx="259238" cy="337441"/>
            <a:chOff x="-18983850" y="3710075"/>
            <a:chExt cx="232375" cy="302475"/>
          </a:xfrm>
          <a:solidFill>
            <a:srgbClr val="171536"/>
          </a:solidFill>
        </p:grpSpPr>
        <p:sp>
          <p:nvSpPr>
            <p:cNvPr id="7997" name="Google Shape;7997;p52"/>
            <p:cNvSpPr/>
            <p:nvPr/>
          </p:nvSpPr>
          <p:spPr>
            <a:xfrm>
              <a:off x="-18840500" y="3874700"/>
              <a:ext cx="89025" cy="119750"/>
            </a:xfrm>
            <a:custGeom>
              <a:avLst/>
              <a:gdLst/>
              <a:ahLst/>
              <a:cxnLst/>
              <a:rect l="l" t="t" r="r" b="b"/>
              <a:pathLst>
                <a:path w="3561" h="4790" extrusionOk="0">
                  <a:moveTo>
                    <a:pt x="2300" y="0"/>
                  </a:moveTo>
                  <a:cubicBezTo>
                    <a:pt x="1796" y="883"/>
                    <a:pt x="945" y="1513"/>
                    <a:pt x="0" y="1796"/>
                  </a:cubicBezTo>
                  <a:lnTo>
                    <a:pt x="0" y="1954"/>
                  </a:lnTo>
                  <a:cubicBezTo>
                    <a:pt x="0" y="3529"/>
                    <a:pt x="1324" y="4789"/>
                    <a:pt x="2836" y="4789"/>
                  </a:cubicBezTo>
                  <a:lnTo>
                    <a:pt x="3560" y="4789"/>
                  </a:lnTo>
                  <a:lnTo>
                    <a:pt x="3560" y="4033"/>
                  </a:lnTo>
                  <a:cubicBezTo>
                    <a:pt x="3434" y="4065"/>
                    <a:pt x="3308" y="4065"/>
                    <a:pt x="3214" y="4065"/>
                  </a:cubicBezTo>
                  <a:cubicBezTo>
                    <a:pt x="2993" y="4065"/>
                    <a:pt x="2836" y="4033"/>
                    <a:pt x="2773" y="4033"/>
                  </a:cubicBezTo>
                  <a:cubicBezTo>
                    <a:pt x="1985" y="3844"/>
                    <a:pt x="1418" y="3119"/>
                    <a:pt x="1418" y="2300"/>
                  </a:cubicBezTo>
                  <a:cubicBezTo>
                    <a:pt x="1387" y="2143"/>
                    <a:pt x="1544" y="1985"/>
                    <a:pt x="1733" y="1985"/>
                  </a:cubicBezTo>
                  <a:cubicBezTo>
                    <a:pt x="1954" y="1985"/>
                    <a:pt x="2111" y="2143"/>
                    <a:pt x="2111" y="2332"/>
                  </a:cubicBezTo>
                  <a:cubicBezTo>
                    <a:pt x="2111" y="2804"/>
                    <a:pt x="2426" y="3245"/>
                    <a:pt x="2930" y="3371"/>
                  </a:cubicBezTo>
                  <a:cubicBezTo>
                    <a:pt x="3000" y="3383"/>
                    <a:pt x="3069" y="3390"/>
                    <a:pt x="3141" y="3390"/>
                  </a:cubicBezTo>
                  <a:cubicBezTo>
                    <a:pt x="3266" y="3390"/>
                    <a:pt x="3401" y="3368"/>
                    <a:pt x="3560" y="3308"/>
                  </a:cubicBezTo>
                  <a:lnTo>
                    <a:pt x="3560" y="1954"/>
                  </a:lnTo>
                  <a:cubicBezTo>
                    <a:pt x="3560" y="1072"/>
                    <a:pt x="3056" y="316"/>
                    <a:pt x="230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8" name="Google Shape;7998;p52"/>
            <p:cNvSpPr/>
            <p:nvPr/>
          </p:nvSpPr>
          <p:spPr>
            <a:xfrm>
              <a:off x="-18983850" y="3901475"/>
              <a:ext cx="208750" cy="111075"/>
            </a:xfrm>
            <a:custGeom>
              <a:avLst/>
              <a:gdLst/>
              <a:ahLst/>
              <a:cxnLst/>
              <a:rect l="l" t="t" r="r" b="b"/>
              <a:pathLst>
                <a:path w="8350" h="4443" extrusionOk="0">
                  <a:moveTo>
                    <a:pt x="2111" y="1"/>
                  </a:moveTo>
                  <a:lnTo>
                    <a:pt x="2111" y="1261"/>
                  </a:lnTo>
                  <a:cubicBezTo>
                    <a:pt x="2111" y="2300"/>
                    <a:pt x="2584" y="3151"/>
                    <a:pt x="3340" y="3750"/>
                  </a:cubicBezTo>
                  <a:lnTo>
                    <a:pt x="2017" y="3750"/>
                  </a:lnTo>
                  <a:lnTo>
                    <a:pt x="1387" y="2521"/>
                  </a:lnTo>
                  <a:cubicBezTo>
                    <a:pt x="1317" y="2404"/>
                    <a:pt x="1177" y="2339"/>
                    <a:pt x="1046" y="2339"/>
                  </a:cubicBezTo>
                  <a:cubicBezTo>
                    <a:pt x="1000" y="2339"/>
                    <a:pt x="955" y="2347"/>
                    <a:pt x="914" y="2363"/>
                  </a:cubicBezTo>
                  <a:cubicBezTo>
                    <a:pt x="757" y="2458"/>
                    <a:pt x="662" y="2679"/>
                    <a:pt x="757" y="2836"/>
                  </a:cubicBezTo>
                  <a:lnTo>
                    <a:pt x="1229" y="3750"/>
                  </a:lnTo>
                  <a:lnTo>
                    <a:pt x="347" y="3750"/>
                  </a:lnTo>
                  <a:cubicBezTo>
                    <a:pt x="158" y="3750"/>
                    <a:pt x="0" y="3907"/>
                    <a:pt x="0" y="4096"/>
                  </a:cubicBezTo>
                  <a:cubicBezTo>
                    <a:pt x="0" y="4285"/>
                    <a:pt x="158" y="4443"/>
                    <a:pt x="347" y="4443"/>
                  </a:cubicBezTo>
                  <a:lnTo>
                    <a:pt x="8223" y="4443"/>
                  </a:lnTo>
                  <a:cubicBezTo>
                    <a:pt x="8255" y="4443"/>
                    <a:pt x="8318" y="4443"/>
                    <a:pt x="8349" y="4411"/>
                  </a:cubicBezTo>
                  <a:cubicBezTo>
                    <a:pt x="6459" y="4348"/>
                    <a:pt x="5010" y="2805"/>
                    <a:pt x="5010" y="914"/>
                  </a:cubicBezTo>
                  <a:lnTo>
                    <a:pt x="4632" y="914"/>
                  </a:lnTo>
                  <a:cubicBezTo>
                    <a:pt x="3970" y="914"/>
                    <a:pt x="3340" y="757"/>
                    <a:pt x="2741" y="442"/>
                  </a:cubicBezTo>
                  <a:cubicBezTo>
                    <a:pt x="2521" y="316"/>
                    <a:pt x="2332" y="158"/>
                    <a:pt x="211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9" name="Google Shape;7999;p52"/>
            <p:cNvSpPr/>
            <p:nvPr/>
          </p:nvSpPr>
          <p:spPr>
            <a:xfrm>
              <a:off x="-18947625" y="3710075"/>
              <a:ext cx="159925" cy="67775"/>
            </a:xfrm>
            <a:custGeom>
              <a:avLst/>
              <a:gdLst/>
              <a:ahLst/>
              <a:cxnLst/>
              <a:rect l="l" t="t" r="r" b="b"/>
              <a:pathLst>
                <a:path w="6397" h="2711" extrusionOk="0">
                  <a:moveTo>
                    <a:pt x="1765" y="1"/>
                  </a:moveTo>
                  <a:cubicBezTo>
                    <a:pt x="788" y="1"/>
                    <a:pt x="1" y="789"/>
                    <a:pt x="1" y="1765"/>
                  </a:cubicBezTo>
                  <a:lnTo>
                    <a:pt x="1" y="2301"/>
                  </a:lnTo>
                  <a:cubicBezTo>
                    <a:pt x="410" y="1954"/>
                    <a:pt x="883" y="1765"/>
                    <a:pt x="1450" y="1765"/>
                  </a:cubicBezTo>
                  <a:cubicBezTo>
                    <a:pt x="2175" y="1765"/>
                    <a:pt x="2805" y="2143"/>
                    <a:pt x="3183" y="2710"/>
                  </a:cubicBezTo>
                  <a:cubicBezTo>
                    <a:pt x="3592" y="2112"/>
                    <a:pt x="4222" y="1765"/>
                    <a:pt x="4978" y="1765"/>
                  </a:cubicBezTo>
                  <a:cubicBezTo>
                    <a:pt x="5514" y="1765"/>
                    <a:pt x="5987" y="1954"/>
                    <a:pt x="6396" y="2301"/>
                  </a:cubicBezTo>
                  <a:lnTo>
                    <a:pt x="6396" y="1765"/>
                  </a:lnTo>
                  <a:cubicBezTo>
                    <a:pt x="6396" y="789"/>
                    <a:pt x="5609" y="1"/>
                    <a:pt x="4600" y="1"/>
                  </a:cubicBezTo>
                  <a:cubicBezTo>
                    <a:pt x="4411" y="1"/>
                    <a:pt x="4254" y="158"/>
                    <a:pt x="4254" y="348"/>
                  </a:cubicBezTo>
                  <a:cubicBezTo>
                    <a:pt x="4254" y="537"/>
                    <a:pt x="4096" y="694"/>
                    <a:pt x="3907" y="694"/>
                  </a:cubicBezTo>
                  <a:lnTo>
                    <a:pt x="2490" y="694"/>
                  </a:lnTo>
                  <a:cubicBezTo>
                    <a:pt x="2301" y="694"/>
                    <a:pt x="2143" y="537"/>
                    <a:pt x="2143" y="348"/>
                  </a:cubicBezTo>
                  <a:cubicBezTo>
                    <a:pt x="2143" y="158"/>
                    <a:pt x="1985" y="1"/>
                    <a:pt x="17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0" name="Google Shape;8000;p52"/>
            <p:cNvSpPr/>
            <p:nvPr/>
          </p:nvSpPr>
          <p:spPr>
            <a:xfrm>
              <a:off x="-18949200" y="3773100"/>
              <a:ext cx="159125" cy="133925"/>
            </a:xfrm>
            <a:custGeom>
              <a:avLst/>
              <a:gdLst/>
              <a:ahLst/>
              <a:cxnLst/>
              <a:rect l="l" t="t" r="r" b="b"/>
              <a:pathLst>
                <a:path w="6365" h="5357" extrusionOk="0">
                  <a:moveTo>
                    <a:pt x="1828" y="1040"/>
                  </a:moveTo>
                  <a:cubicBezTo>
                    <a:pt x="2048" y="1040"/>
                    <a:pt x="2206" y="1198"/>
                    <a:pt x="2206" y="1387"/>
                  </a:cubicBezTo>
                  <a:cubicBezTo>
                    <a:pt x="2206" y="1607"/>
                    <a:pt x="2048" y="1765"/>
                    <a:pt x="1828" y="1765"/>
                  </a:cubicBezTo>
                  <a:cubicBezTo>
                    <a:pt x="1639" y="1765"/>
                    <a:pt x="1481" y="1607"/>
                    <a:pt x="1481" y="1387"/>
                  </a:cubicBezTo>
                  <a:cubicBezTo>
                    <a:pt x="1481" y="1198"/>
                    <a:pt x="1639" y="1040"/>
                    <a:pt x="1828" y="1040"/>
                  </a:cubicBezTo>
                  <a:close/>
                  <a:moveTo>
                    <a:pt x="4663" y="1040"/>
                  </a:moveTo>
                  <a:cubicBezTo>
                    <a:pt x="4884" y="1040"/>
                    <a:pt x="5041" y="1198"/>
                    <a:pt x="5041" y="1387"/>
                  </a:cubicBezTo>
                  <a:cubicBezTo>
                    <a:pt x="5041" y="1607"/>
                    <a:pt x="4884" y="1765"/>
                    <a:pt x="4663" y="1765"/>
                  </a:cubicBezTo>
                  <a:cubicBezTo>
                    <a:pt x="4474" y="1765"/>
                    <a:pt x="4317" y="1607"/>
                    <a:pt x="4317" y="1387"/>
                  </a:cubicBezTo>
                  <a:cubicBezTo>
                    <a:pt x="4317" y="1198"/>
                    <a:pt x="4474" y="1040"/>
                    <a:pt x="4663" y="1040"/>
                  </a:cubicBezTo>
                  <a:close/>
                  <a:moveTo>
                    <a:pt x="2887" y="2126"/>
                  </a:moveTo>
                  <a:cubicBezTo>
                    <a:pt x="3056" y="2126"/>
                    <a:pt x="3188" y="2239"/>
                    <a:pt x="3214" y="2395"/>
                  </a:cubicBezTo>
                  <a:cubicBezTo>
                    <a:pt x="3297" y="2230"/>
                    <a:pt x="3451" y="2137"/>
                    <a:pt x="3594" y="2137"/>
                  </a:cubicBezTo>
                  <a:cubicBezTo>
                    <a:pt x="3615" y="2137"/>
                    <a:pt x="3635" y="2139"/>
                    <a:pt x="3655" y="2143"/>
                  </a:cubicBezTo>
                  <a:cubicBezTo>
                    <a:pt x="3844" y="2237"/>
                    <a:pt x="3939" y="2426"/>
                    <a:pt x="3876" y="2584"/>
                  </a:cubicBezTo>
                  <a:lnTo>
                    <a:pt x="3529" y="3655"/>
                  </a:lnTo>
                  <a:cubicBezTo>
                    <a:pt x="3498" y="3812"/>
                    <a:pt x="3340" y="3875"/>
                    <a:pt x="3183" y="3875"/>
                  </a:cubicBezTo>
                  <a:cubicBezTo>
                    <a:pt x="3025" y="3875"/>
                    <a:pt x="2899" y="3812"/>
                    <a:pt x="2836" y="3655"/>
                  </a:cubicBezTo>
                  <a:lnTo>
                    <a:pt x="2458" y="2584"/>
                  </a:lnTo>
                  <a:cubicBezTo>
                    <a:pt x="2521" y="2426"/>
                    <a:pt x="2584" y="2237"/>
                    <a:pt x="2773" y="2143"/>
                  </a:cubicBezTo>
                  <a:cubicBezTo>
                    <a:pt x="2812" y="2132"/>
                    <a:pt x="2850" y="2126"/>
                    <a:pt x="2887" y="2126"/>
                  </a:cubicBezTo>
                  <a:close/>
                  <a:moveTo>
                    <a:pt x="1418" y="0"/>
                  </a:moveTo>
                  <a:cubicBezTo>
                    <a:pt x="631" y="0"/>
                    <a:pt x="1" y="630"/>
                    <a:pt x="1" y="1418"/>
                  </a:cubicBezTo>
                  <a:lnTo>
                    <a:pt x="1" y="1481"/>
                  </a:lnTo>
                  <a:lnTo>
                    <a:pt x="1" y="2111"/>
                  </a:lnTo>
                  <a:cubicBezTo>
                    <a:pt x="1" y="2269"/>
                    <a:pt x="1" y="2458"/>
                    <a:pt x="32" y="2615"/>
                  </a:cubicBezTo>
                  <a:cubicBezTo>
                    <a:pt x="95" y="2678"/>
                    <a:pt x="95" y="2741"/>
                    <a:pt x="95" y="2773"/>
                  </a:cubicBezTo>
                  <a:cubicBezTo>
                    <a:pt x="158" y="2899"/>
                    <a:pt x="158" y="3025"/>
                    <a:pt x="190" y="3151"/>
                  </a:cubicBezTo>
                  <a:cubicBezTo>
                    <a:pt x="190" y="3182"/>
                    <a:pt x="221" y="3214"/>
                    <a:pt x="221" y="3245"/>
                  </a:cubicBezTo>
                  <a:cubicBezTo>
                    <a:pt x="253" y="3371"/>
                    <a:pt x="347" y="3529"/>
                    <a:pt x="379" y="3655"/>
                  </a:cubicBezTo>
                  <a:cubicBezTo>
                    <a:pt x="379" y="3686"/>
                    <a:pt x="410" y="3686"/>
                    <a:pt x="410" y="3718"/>
                  </a:cubicBezTo>
                  <a:cubicBezTo>
                    <a:pt x="505" y="3875"/>
                    <a:pt x="631" y="4033"/>
                    <a:pt x="694" y="4159"/>
                  </a:cubicBezTo>
                  <a:cubicBezTo>
                    <a:pt x="977" y="4474"/>
                    <a:pt x="1292" y="4758"/>
                    <a:pt x="1639" y="4947"/>
                  </a:cubicBezTo>
                  <a:cubicBezTo>
                    <a:pt x="2111" y="5230"/>
                    <a:pt x="2647" y="5356"/>
                    <a:pt x="3183" y="5356"/>
                  </a:cubicBezTo>
                  <a:cubicBezTo>
                    <a:pt x="4285" y="5356"/>
                    <a:pt x="5262" y="4789"/>
                    <a:pt x="5829" y="3938"/>
                  </a:cubicBezTo>
                  <a:cubicBezTo>
                    <a:pt x="5829" y="3938"/>
                    <a:pt x="5829" y="3875"/>
                    <a:pt x="5861" y="3875"/>
                  </a:cubicBezTo>
                  <a:cubicBezTo>
                    <a:pt x="5955" y="3718"/>
                    <a:pt x="6018" y="3623"/>
                    <a:pt x="6081" y="3434"/>
                  </a:cubicBezTo>
                  <a:cubicBezTo>
                    <a:pt x="6144" y="3403"/>
                    <a:pt x="6144" y="3340"/>
                    <a:pt x="6176" y="3277"/>
                  </a:cubicBezTo>
                  <a:cubicBezTo>
                    <a:pt x="6207" y="3182"/>
                    <a:pt x="6270" y="3025"/>
                    <a:pt x="6302" y="2899"/>
                  </a:cubicBezTo>
                  <a:cubicBezTo>
                    <a:pt x="6302" y="2867"/>
                    <a:pt x="6333" y="2773"/>
                    <a:pt x="6333" y="2741"/>
                  </a:cubicBezTo>
                  <a:cubicBezTo>
                    <a:pt x="6365" y="2552"/>
                    <a:pt x="6365" y="2363"/>
                    <a:pt x="6365" y="2143"/>
                  </a:cubicBezTo>
                  <a:lnTo>
                    <a:pt x="6365" y="1292"/>
                  </a:lnTo>
                  <a:cubicBezTo>
                    <a:pt x="6302" y="567"/>
                    <a:pt x="5703" y="0"/>
                    <a:pt x="4947" y="0"/>
                  </a:cubicBezTo>
                  <a:cubicBezTo>
                    <a:pt x="4159" y="0"/>
                    <a:pt x="3529" y="630"/>
                    <a:pt x="3529" y="1418"/>
                  </a:cubicBezTo>
                  <a:cubicBezTo>
                    <a:pt x="3529" y="1607"/>
                    <a:pt x="3372" y="1765"/>
                    <a:pt x="3183" y="1765"/>
                  </a:cubicBezTo>
                  <a:cubicBezTo>
                    <a:pt x="2994" y="1765"/>
                    <a:pt x="2836" y="1607"/>
                    <a:pt x="2836" y="1418"/>
                  </a:cubicBezTo>
                  <a:cubicBezTo>
                    <a:pt x="2836" y="630"/>
                    <a:pt x="2206" y="0"/>
                    <a:pt x="141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01" name="Google Shape;8001;p52"/>
          <p:cNvGrpSpPr/>
          <p:nvPr/>
        </p:nvGrpSpPr>
        <p:grpSpPr>
          <a:xfrm>
            <a:off x="3540878" y="3872032"/>
            <a:ext cx="340063" cy="338334"/>
            <a:chOff x="-19020075" y="4084200"/>
            <a:chExt cx="304825" cy="303275"/>
          </a:xfrm>
          <a:solidFill>
            <a:srgbClr val="171536"/>
          </a:solidFill>
        </p:grpSpPr>
        <p:sp>
          <p:nvSpPr>
            <p:cNvPr id="8002" name="Google Shape;8002;p52"/>
            <p:cNvSpPr/>
            <p:nvPr/>
          </p:nvSpPr>
          <p:spPr>
            <a:xfrm>
              <a:off x="-18962575" y="4274800"/>
              <a:ext cx="103975" cy="94550"/>
            </a:xfrm>
            <a:custGeom>
              <a:avLst/>
              <a:gdLst/>
              <a:ahLst/>
              <a:cxnLst/>
              <a:rect l="l" t="t" r="r" b="b"/>
              <a:pathLst>
                <a:path w="4159" h="3782" extrusionOk="0">
                  <a:moveTo>
                    <a:pt x="3403" y="1"/>
                  </a:moveTo>
                  <a:cubicBezTo>
                    <a:pt x="3151" y="1356"/>
                    <a:pt x="1985" y="2364"/>
                    <a:pt x="599" y="2364"/>
                  </a:cubicBezTo>
                  <a:cubicBezTo>
                    <a:pt x="410" y="2364"/>
                    <a:pt x="221" y="2332"/>
                    <a:pt x="0" y="2301"/>
                  </a:cubicBezTo>
                  <a:lnTo>
                    <a:pt x="0" y="2301"/>
                  </a:lnTo>
                  <a:cubicBezTo>
                    <a:pt x="284" y="3151"/>
                    <a:pt x="1071" y="3781"/>
                    <a:pt x="2048" y="3781"/>
                  </a:cubicBezTo>
                  <a:cubicBezTo>
                    <a:pt x="3214" y="3781"/>
                    <a:pt x="4159" y="2836"/>
                    <a:pt x="4159" y="1671"/>
                  </a:cubicBezTo>
                  <a:cubicBezTo>
                    <a:pt x="4159" y="978"/>
                    <a:pt x="3875" y="410"/>
                    <a:pt x="340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3" name="Google Shape;8003;p52"/>
            <p:cNvSpPr/>
            <p:nvPr/>
          </p:nvSpPr>
          <p:spPr>
            <a:xfrm>
              <a:off x="-18883025" y="4281900"/>
              <a:ext cx="78000" cy="105575"/>
            </a:xfrm>
            <a:custGeom>
              <a:avLst/>
              <a:gdLst/>
              <a:ahLst/>
              <a:cxnLst/>
              <a:rect l="l" t="t" r="r" b="b"/>
              <a:pathLst>
                <a:path w="3120" h="4223" extrusionOk="0">
                  <a:moveTo>
                    <a:pt x="1323" y="0"/>
                  </a:moveTo>
                  <a:lnTo>
                    <a:pt x="1323" y="0"/>
                  </a:lnTo>
                  <a:cubicBezTo>
                    <a:pt x="1544" y="442"/>
                    <a:pt x="1670" y="914"/>
                    <a:pt x="1670" y="1387"/>
                  </a:cubicBezTo>
                  <a:cubicBezTo>
                    <a:pt x="1670" y="2552"/>
                    <a:pt x="977" y="3529"/>
                    <a:pt x="0" y="3970"/>
                  </a:cubicBezTo>
                  <a:cubicBezTo>
                    <a:pt x="284" y="4128"/>
                    <a:pt x="599" y="4222"/>
                    <a:pt x="977" y="4222"/>
                  </a:cubicBezTo>
                  <a:cubicBezTo>
                    <a:pt x="2142" y="4222"/>
                    <a:pt x="3088" y="3277"/>
                    <a:pt x="3088" y="2080"/>
                  </a:cubicBezTo>
                  <a:cubicBezTo>
                    <a:pt x="3119" y="1072"/>
                    <a:pt x="2331" y="189"/>
                    <a:pt x="13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4" name="Google Shape;8004;p52"/>
            <p:cNvSpPr/>
            <p:nvPr/>
          </p:nvSpPr>
          <p:spPr>
            <a:xfrm>
              <a:off x="-18809000" y="4281100"/>
              <a:ext cx="57525" cy="88250"/>
            </a:xfrm>
            <a:custGeom>
              <a:avLst/>
              <a:gdLst/>
              <a:ahLst/>
              <a:cxnLst/>
              <a:rect l="l" t="t" r="r" b="b"/>
              <a:pathLst>
                <a:path w="2301" h="3530" extrusionOk="0">
                  <a:moveTo>
                    <a:pt x="536" y="1"/>
                  </a:moveTo>
                  <a:cubicBezTo>
                    <a:pt x="316" y="1"/>
                    <a:pt x="158" y="32"/>
                    <a:pt x="1" y="64"/>
                  </a:cubicBezTo>
                  <a:cubicBezTo>
                    <a:pt x="568" y="568"/>
                    <a:pt x="883" y="1324"/>
                    <a:pt x="883" y="2112"/>
                  </a:cubicBezTo>
                  <a:cubicBezTo>
                    <a:pt x="883" y="2616"/>
                    <a:pt x="725" y="3088"/>
                    <a:pt x="473" y="3529"/>
                  </a:cubicBezTo>
                  <a:lnTo>
                    <a:pt x="536" y="3529"/>
                  </a:lnTo>
                  <a:cubicBezTo>
                    <a:pt x="1513" y="3529"/>
                    <a:pt x="2300" y="2742"/>
                    <a:pt x="2300" y="1765"/>
                  </a:cubicBezTo>
                  <a:cubicBezTo>
                    <a:pt x="2300" y="820"/>
                    <a:pt x="1513" y="1"/>
                    <a:pt x="53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5" name="Google Shape;8005;p52"/>
            <p:cNvSpPr/>
            <p:nvPr/>
          </p:nvSpPr>
          <p:spPr>
            <a:xfrm>
              <a:off x="-18770400" y="4263000"/>
              <a:ext cx="55150" cy="66975"/>
            </a:xfrm>
            <a:custGeom>
              <a:avLst/>
              <a:gdLst/>
              <a:ahLst/>
              <a:cxnLst/>
              <a:rect l="l" t="t" r="r" b="b"/>
              <a:pathLst>
                <a:path w="2206" h="2679" extrusionOk="0">
                  <a:moveTo>
                    <a:pt x="756" y="0"/>
                  </a:moveTo>
                  <a:cubicBezTo>
                    <a:pt x="473" y="0"/>
                    <a:pt x="189" y="95"/>
                    <a:pt x="0" y="252"/>
                  </a:cubicBezTo>
                  <a:cubicBezTo>
                    <a:pt x="882" y="630"/>
                    <a:pt x="1450" y="1513"/>
                    <a:pt x="1450" y="2521"/>
                  </a:cubicBezTo>
                  <a:lnTo>
                    <a:pt x="1450" y="2678"/>
                  </a:lnTo>
                  <a:cubicBezTo>
                    <a:pt x="1891" y="2458"/>
                    <a:pt x="2206" y="1985"/>
                    <a:pt x="2206" y="1450"/>
                  </a:cubicBezTo>
                  <a:cubicBezTo>
                    <a:pt x="2174" y="662"/>
                    <a:pt x="1544" y="0"/>
                    <a:pt x="75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6" name="Google Shape;8006;p52"/>
            <p:cNvSpPr/>
            <p:nvPr/>
          </p:nvSpPr>
          <p:spPr>
            <a:xfrm>
              <a:off x="-18768050" y="4227550"/>
              <a:ext cx="52025" cy="31525"/>
            </a:xfrm>
            <a:custGeom>
              <a:avLst/>
              <a:gdLst/>
              <a:ahLst/>
              <a:cxnLst/>
              <a:rect l="l" t="t" r="r" b="b"/>
              <a:pathLst>
                <a:path w="2081" h="1261" extrusionOk="0">
                  <a:moveTo>
                    <a:pt x="1009" y="1"/>
                  </a:moveTo>
                  <a:cubicBezTo>
                    <a:pt x="505" y="1"/>
                    <a:pt x="64" y="347"/>
                    <a:pt x="1" y="820"/>
                  </a:cubicBezTo>
                  <a:cubicBezTo>
                    <a:pt x="221" y="757"/>
                    <a:pt x="410" y="725"/>
                    <a:pt x="662" y="725"/>
                  </a:cubicBezTo>
                  <a:cubicBezTo>
                    <a:pt x="1198" y="725"/>
                    <a:pt x="1671" y="946"/>
                    <a:pt x="2080" y="1261"/>
                  </a:cubicBezTo>
                  <a:lnTo>
                    <a:pt x="2080" y="1072"/>
                  </a:lnTo>
                  <a:cubicBezTo>
                    <a:pt x="2080" y="473"/>
                    <a:pt x="1608" y="1"/>
                    <a:pt x="100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7" name="Google Shape;8007;p52"/>
            <p:cNvSpPr/>
            <p:nvPr/>
          </p:nvSpPr>
          <p:spPr>
            <a:xfrm>
              <a:off x="-19000400" y="4262200"/>
              <a:ext cx="106350" cy="52800"/>
            </a:xfrm>
            <a:custGeom>
              <a:avLst/>
              <a:gdLst/>
              <a:ahLst/>
              <a:cxnLst/>
              <a:rect l="l" t="t" r="r" b="b"/>
              <a:pathLst>
                <a:path w="4254" h="2112" extrusionOk="0">
                  <a:moveTo>
                    <a:pt x="1" y="1"/>
                  </a:moveTo>
                  <a:cubicBezTo>
                    <a:pt x="1" y="1167"/>
                    <a:pt x="946" y="2112"/>
                    <a:pt x="2112" y="2112"/>
                  </a:cubicBezTo>
                  <a:cubicBezTo>
                    <a:pt x="3309" y="2112"/>
                    <a:pt x="4254" y="1230"/>
                    <a:pt x="4254" y="32"/>
                  </a:cubicBezTo>
                  <a:lnTo>
                    <a:pt x="4254" y="32"/>
                  </a:lnTo>
                  <a:cubicBezTo>
                    <a:pt x="3655" y="473"/>
                    <a:pt x="2899" y="757"/>
                    <a:pt x="2112" y="757"/>
                  </a:cubicBezTo>
                  <a:cubicBezTo>
                    <a:pt x="1324" y="757"/>
                    <a:pt x="568" y="473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8" name="Google Shape;8008;p52"/>
            <p:cNvSpPr/>
            <p:nvPr/>
          </p:nvSpPr>
          <p:spPr>
            <a:xfrm>
              <a:off x="-18912175" y="4173200"/>
              <a:ext cx="18125" cy="35475"/>
            </a:xfrm>
            <a:custGeom>
              <a:avLst/>
              <a:gdLst/>
              <a:ahLst/>
              <a:cxnLst/>
              <a:rect l="l" t="t" r="r" b="b"/>
              <a:pathLst>
                <a:path w="725" h="1419" extrusionOk="0">
                  <a:moveTo>
                    <a:pt x="378" y="1"/>
                  </a:moveTo>
                  <a:cubicBezTo>
                    <a:pt x="189" y="1"/>
                    <a:pt x="0" y="284"/>
                    <a:pt x="0" y="725"/>
                  </a:cubicBezTo>
                  <a:cubicBezTo>
                    <a:pt x="0" y="1166"/>
                    <a:pt x="189" y="1418"/>
                    <a:pt x="378" y="1418"/>
                  </a:cubicBezTo>
                  <a:cubicBezTo>
                    <a:pt x="536" y="1418"/>
                    <a:pt x="725" y="1166"/>
                    <a:pt x="725" y="725"/>
                  </a:cubicBezTo>
                  <a:cubicBezTo>
                    <a:pt x="725" y="284"/>
                    <a:pt x="536" y="1"/>
                    <a:pt x="37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9" name="Google Shape;8009;p52"/>
            <p:cNvSpPr/>
            <p:nvPr/>
          </p:nvSpPr>
          <p:spPr>
            <a:xfrm>
              <a:off x="-19001975" y="4173200"/>
              <a:ext cx="18150" cy="35475"/>
            </a:xfrm>
            <a:custGeom>
              <a:avLst/>
              <a:gdLst/>
              <a:ahLst/>
              <a:cxnLst/>
              <a:rect l="l" t="t" r="r" b="b"/>
              <a:pathLst>
                <a:path w="726" h="1419" extrusionOk="0">
                  <a:moveTo>
                    <a:pt x="379" y="1"/>
                  </a:moveTo>
                  <a:cubicBezTo>
                    <a:pt x="221" y="1"/>
                    <a:pt x="1" y="284"/>
                    <a:pt x="1" y="725"/>
                  </a:cubicBezTo>
                  <a:cubicBezTo>
                    <a:pt x="1" y="1166"/>
                    <a:pt x="221" y="1418"/>
                    <a:pt x="379" y="1418"/>
                  </a:cubicBezTo>
                  <a:cubicBezTo>
                    <a:pt x="536" y="1418"/>
                    <a:pt x="725" y="1166"/>
                    <a:pt x="725" y="725"/>
                  </a:cubicBezTo>
                  <a:cubicBezTo>
                    <a:pt x="725" y="284"/>
                    <a:pt x="536" y="1"/>
                    <a:pt x="37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0" name="Google Shape;8010;p52"/>
            <p:cNvSpPr/>
            <p:nvPr/>
          </p:nvSpPr>
          <p:spPr>
            <a:xfrm>
              <a:off x="-19020075" y="4084200"/>
              <a:ext cx="143375" cy="178025"/>
            </a:xfrm>
            <a:custGeom>
              <a:avLst/>
              <a:gdLst/>
              <a:ahLst/>
              <a:cxnLst/>
              <a:rect l="l" t="t" r="r" b="b"/>
              <a:pathLst>
                <a:path w="5735" h="7121" extrusionOk="0">
                  <a:moveTo>
                    <a:pt x="1418" y="1"/>
                  </a:moveTo>
                  <a:cubicBezTo>
                    <a:pt x="630" y="1"/>
                    <a:pt x="0" y="662"/>
                    <a:pt x="0" y="1450"/>
                  </a:cubicBezTo>
                  <a:cubicBezTo>
                    <a:pt x="0" y="1923"/>
                    <a:pt x="221" y="2301"/>
                    <a:pt x="567" y="2584"/>
                  </a:cubicBezTo>
                  <a:cubicBezTo>
                    <a:pt x="315" y="2962"/>
                    <a:pt x="95" y="3435"/>
                    <a:pt x="32" y="3907"/>
                  </a:cubicBezTo>
                  <a:cubicBezTo>
                    <a:pt x="158" y="3277"/>
                    <a:pt x="536" y="2868"/>
                    <a:pt x="1040" y="2868"/>
                  </a:cubicBezTo>
                  <a:cubicBezTo>
                    <a:pt x="1638" y="2868"/>
                    <a:pt x="2111" y="3498"/>
                    <a:pt x="2111" y="4285"/>
                  </a:cubicBezTo>
                  <a:cubicBezTo>
                    <a:pt x="2111" y="5073"/>
                    <a:pt x="1638" y="5703"/>
                    <a:pt x="1040" y="5703"/>
                  </a:cubicBezTo>
                  <a:cubicBezTo>
                    <a:pt x="567" y="5703"/>
                    <a:pt x="158" y="5262"/>
                    <a:pt x="32" y="4632"/>
                  </a:cubicBezTo>
                  <a:lnTo>
                    <a:pt x="32" y="4632"/>
                  </a:lnTo>
                  <a:cubicBezTo>
                    <a:pt x="189" y="6050"/>
                    <a:pt x="1418" y="7121"/>
                    <a:pt x="2867" y="7121"/>
                  </a:cubicBezTo>
                  <a:cubicBezTo>
                    <a:pt x="4316" y="7121"/>
                    <a:pt x="5514" y="6018"/>
                    <a:pt x="5703" y="4632"/>
                  </a:cubicBezTo>
                  <a:lnTo>
                    <a:pt x="5703" y="4632"/>
                  </a:lnTo>
                  <a:cubicBezTo>
                    <a:pt x="5577" y="5262"/>
                    <a:pt x="5199" y="5703"/>
                    <a:pt x="4694" y="5703"/>
                  </a:cubicBezTo>
                  <a:cubicBezTo>
                    <a:pt x="4096" y="5703"/>
                    <a:pt x="3623" y="5073"/>
                    <a:pt x="3623" y="4285"/>
                  </a:cubicBezTo>
                  <a:cubicBezTo>
                    <a:pt x="3623" y="3498"/>
                    <a:pt x="4096" y="2868"/>
                    <a:pt x="4694" y="2868"/>
                  </a:cubicBezTo>
                  <a:cubicBezTo>
                    <a:pt x="5199" y="2868"/>
                    <a:pt x="5577" y="3277"/>
                    <a:pt x="5703" y="3907"/>
                  </a:cubicBezTo>
                  <a:cubicBezTo>
                    <a:pt x="5608" y="3403"/>
                    <a:pt x="5419" y="2962"/>
                    <a:pt x="5136" y="2584"/>
                  </a:cubicBezTo>
                  <a:cubicBezTo>
                    <a:pt x="5514" y="2301"/>
                    <a:pt x="5734" y="1923"/>
                    <a:pt x="5734" y="1450"/>
                  </a:cubicBezTo>
                  <a:cubicBezTo>
                    <a:pt x="5734" y="662"/>
                    <a:pt x="5104" y="1"/>
                    <a:pt x="4316" y="1"/>
                  </a:cubicBezTo>
                  <a:cubicBezTo>
                    <a:pt x="4127" y="1"/>
                    <a:pt x="3970" y="127"/>
                    <a:pt x="3970" y="347"/>
                  </a:cubicBezTo>
                  <a:cubicBezTo>
                    <a:pt x="3970" y="536"/>
                    <a:pt x="4127" y="694"/>
                    <a:pt x="4316" y="694"/>
                  </a:cubicBezTo>
                  <a:cubicBezTo>
                    <a:pt x="4726" y="694"/>
                    <a:pt x="5041" y="1040"/>
                    <a:pt x="5041" y="1450"/>
                  </a:cubicBezTo>
                  <a:cubicBezTo>
                    <a:pt x="5041" y="1702"/>
                    <a:pt x="4883" y="1954"/>
                    <a:pt x="4631" y="2080"/>
                  </a:cubicBezTo>
                  <a:cubicBezTo>
                    <a:pt x="4159" y="1670"/>
                    <a:pt x="3529" y="1450"/>
                    <a:pt x="2867" y="1450"/>
                  </a:cubicBezTo>
                  <a:cubicBezTo>
                    <a:pt x="2206" y="1450"/>
                    <a:pt x="1607" y="1670"/>
                    <a:pt x="1103" y="2080"/>
                  </a:cubicBezTo>
                  <a:cubicBezTo>
                    <a:pt x="851" y="1954"/>
                    <a:pt x="693" y="1702"/>
                    <a:pt x="693" y="1450"/>
                  </a:cubicBezTo>
                  <a:cubicBezTo>
                    <a:pt x="693" y="1040"/>
                    <a:pt x="1008" y="694"/>
                    <a:pt x="1418" y="694"/>
                  </a:cubicBezTo>
                  <a:cubicBezTo>
                    <a:pt x="1607" y="694"/>
                    <a:pt x="1764" y="536"/>
                    <a:pt x="1764" y="347"/>
                  </a:cubicBezTo>
                  <a:cubicBezTo>
                    <a:pt x="1764" y="127"/>
                    <a:pt x="1607" y="1"/>
                    <a:pt x="141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11" name="Google Shape;8011;p52"/>
          <p:cNvGrpSpPr/>
          <p:nvPr/>
        </p:nvGrpSpPr>
        <p:grpSpPr>
          <a:xfrm>
            <a:off x="5667647" y="3035277"/>
            <a:ext cx="299650" cy="340063"/>
            <a:chOff x="-17149475" y="3309200"/>
            <a:chExt cx="268600" cy="304825"/>
          </a:xfrm>
          <a:solidFill>
            <a:srgbClr val="171536"/>
          </a:solidFill>
        </p:grpSpPr>
        <p:sp>
          <p:nvSpPr>
            <p:cNvPr id="8012" name="Google Shape;8012;p52"/>
            <p:cNvSpPr/>
            <p:nvPr/>
          </p:nvSpPr>
          <p:spPr>
            <a:xfrm>
              <a:off x="-17021100" y="3309200"/>
              <a:ext cx="102425" cy="72475"/>
            </a:xfrm>
            <a:custGeom>
              <a:avLst/>
              <a:gdLst/>
              <a:ahLst/>
              <a:cxnLst/>
              <a:rect l="l" t="t" r="r" b="b"/>
              <a:pathLst>
                <a:path w="4097" h="2899" extrusionOk="0">
                  <a:moveTo>
                    <a:pt x="1639" y="0"/>
                  </a:moveTo>
                  <a:cubicBezTo>
                    <a:pt x="914" y="0"/>
                    <a:pt x="284" y="441"/>
                    <a:pt x="1" y="1071"/>
                  </a:cubicBezTo>
                  <a:cubicBezTo>
                    <a:pt x="631" y="1418"/>
                    <a:pt x="1103" y="2111"/>
                    <a:pt x="1230" y="2898"/>
                  </a:cubicBezTo>
                  <a:cubicBezTo>
                    <a:pt x="1356" y="2867"/>
                    <a:pt x="1482" y="2835"/>
                    <a:pt x="1639" y="2835"/>
                  </a:cubicBezTo>
                  <a:cubicBezTo>
                    <a:pt x="2994" y="2835"/>
                    <a:pt x="4096" y="1733"/>
                    <a:pt x="4096" y="347"/>
                  </a:cubicBezTo>
                  <a:cubicBezTo>
                    <a:pt x="4096" y="158"/>
                    <a:pt x="3939" y="0"/>
                    <a:pt x="375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3" name="Google Shape;8013;p52"/>
            <p:cNvSpPr/>
            <p:nvPr/>
          </p:nvSpPr>
          <p:spPr>
            <a:xfrm>
              <a:off x="-17149475" y="3346200"/>
              <a:ext cx="268600" cy="267825"/>
            </a:xfrm>
            <a:custGeom>
              <a:avLst/>
              <a:gdLst/>
              <a:ahLst/>
              <a:cxnLst/>
              <a:rect l="l" t="t" r="r" b="b"/>
              <a:pathLst>
                <a:path w="10744" h="10713" extrusionOk="0">
                  <a:moveTo>
                    <a:pt x="3939" y="1"/>
                  </a:moveTo>
                  <a:cubicBezTo>
                    <a:pt x="3718" y="1"/>
                    <a:pt x="3561" y="158"/>
                    <a:pt x="3561" y="379"/>
                  </a:cubicBezTo>
                  <a:cubicBezTo>
                    <a:pt x="3561" y="568"/>
                    <a:pt x="3718" y="725"/>
                    <a:pt x="3939" y="725"/>
                  </a:cubicBezTo>
                  <a:cubicBezTo>
                    <a:pt x="4506" y="725"/>
                    <a:pt x="4978" y="1198"/>
                    <a:pt x="4978" y="1797"/>
                  </a:cubicBezTo>
                  <a:lnTo>
                    <a:pt x="4978" y="2364"/>
                  </a:lnTo>
                  <a:cubicBezTo>
                    <a:pt x="4569" y="2206"/>
                    <a:pt x="4096" y="2143"/>
                    <a:pt x="3592" y="2143"/>
                  </a:cubicBezTo>
                  <a:cubicBezTo>
                    <a:pt x="1418" y="2143"/>
                    <a:pt x="1" y="3561"/>
                    <a:pt x="1" y="5735"/>
                  </a:cubicBezTo>
                  <a:cubicBezTo>
                    <a:pt x="1" y="8034"/>
                    <a:pt x="1576" y="10712"/>
                    <a:pt x="3592" y="10712"/>
                  </a:cubicBezTo>
                  <a:cubicBezTo>
                    <a:pt x="3813" y="10712"/>
                    <a:pt x="4002" y="10681"/>
                    <a:pt x="4254" y="10649"/>
                  </a:cubicBezTo>
                  <a:cubicBezTo>
                    <a:pt x="4632" y="10523"/>
                    <a:pt x="5002" y="10460"/>
                    <a:pt x="5372" y="10460"/>
                  </a:cubicBezTo>
                  <a:cubicBezTo>
                    <a:pt x="5742" y="10460"/>
                    <a:pt x="6112" y="10523"/>
                    <a:pt x="6491" y="10649"/>
                  </a:cubicBezTo>
                  <a:cubicBezTo>
                    <a:pt x="6680" y="10712"/>
                    <a:pt x="6932" y="10712"/>
                    <a:pt x="7152" y="10712"/>
                  </a:cubicBezTo>
                  <a:cubicBezTo>
                    <a:pt x="9168" y="10712"/>
                    <a:pt x="10744" y="8034"/>
                    <a:pt x="10744" y="5735"/>
                  </a:cubicBezTo>
                  <a:cubicBezTo>
                    <a:pt x="10649" y="3529"/>
                    <a:pt x="9294" y="2143"/>
                    <a:pt x="7121" y="2143"/>
                  </a:cubicBezTo>
                  <a:cubicBezTo>
                    <a:pt x="6617" y="2143"/>
                    <a:pt x="6144" y="2206"/>
                    <a:pt x="5703" y="2364"/>
                  </a:cubicBezTo>
                  <a:lnTo>
                    <a:pt x="5703" y="1797"/>
                  </a:lnTo>
                  <a:cubicBezTo>
                    <a:pt x="5703" y="788"/>
                    <a:pt x="4915" y="1"/>
                    <a:pt x="393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14" name="Google Shape;8014;p52"/>
          <p:cNvGrpSpPr/>
          <p:nvPr/>
        </p:nvGrpSpPr>
        <p:grpSpPr>
          <a:xfrm>
            <a:off x="5647873" y="3464909"/>
            <a:ext cx="339198" cy="317249"/>
            <a:chOff x="-17168375" y="3692750"/>
            <a:chExt cx="304050" cy="284375"/>
          </a:xfrm>
          <a:solidFill>
            <a:srgbClr val="171536"/>
          </a:solidFill>
        </p:grpSpPr>
        <p:sp>
          <p:nvSpPr>
            <p:cNvPr id="8015" name="Google Shape;8015;p52"/>
            <p:cNvSpPr/>
            <p:nvPr/>
          </p:nvSpPr>
          <p:spPr>
            <a:xfrm>
              <a:off x="-16963600" y="3694325"/>
              <a:ext cx="99275" cy="92175"/>
            </a:xfrm>
            <a:custGeom>
              <a:avLst/>
              <a:gdLst/>
              <a:ahLst/>
              <a:cxnLst/>
              <a:rect l="l" t="t" r="r" b="b"/>
              <a:pathLst>
                <a:path w="3971" h="3687" extrusionOk="0">
                  <a:moveTo>
                    <a:pt x="1859" y="1"/>
                  </a:moveTo>
                  <a:cubicBezTo>
                    <a:pt x="1072" y="1"/>
                    <a:pt x="379" y="410"/>
                    <a:pt x="1" y="1041"/>
                  </a:cubicBezTo>
                  <a:cubicBezTo>
                    <a:pt x="1387" y="1482"/>
                    <a:pt x="2553" y="2458"/>
                    <a:pt x="3277" y="3687"/>
                  </a:cubicBezTo>
                  <a:cubicBezTo>
                    <a:pt x="3687" y="3277"/>
                    <a:pt x="3970" y="2710"/>
                    <a:pt x="3970" y="2112"/>
                  </a:cubicBezTo>
                  <a:cubicBezTo>
                    <a:pt x="3970" y="915"/>
                    <a:pt x="3025" y="1"/>
                    <a:pt x="185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6" name="Google Shape;8016;p52"/>
            <p:cNvSpPr/>
            <p:nvPr/>
          </p:nvSpPr>
          <p:spPr>
            <a:xfrm>
              <a:off x="-17102225" y="3817525"/>
              <a:ext cx="61475" cy="69650"/>
            </a:xfrm>
            <a:custGeom>
              <a:avLst/>
              <a:gdLst/>
              <a:ahLst/>
              <a:cxnLst/>
              <a:rect l="l" t="t" r="r" b="b"/>
              <a:pathLst>
                <a:path w="2459" h="2786" extrusionOk="0">
                  <a:moveTo>
                    <a:pt x="1293" y="1437"/>
                  </a:moveTo>
                  <a:cubicBezTo>
                    <a:pt x="1482" y="1437"/>
                    <a:pt x="1639" y="1594"/>
                    <a:pt x="1639" y="1783"/>
                  </a:cubicBezTo>
                  <a:cubicBezTo>
                    <a:pt x="1639" y="2004"/>
                    <a:pt x="1482" y="2161"/>
                    <a:pt x="1293" y="2161"/>
                  </a:cubicBezTo>
                  <a:cubicBezTo>
                    <a:pt x="1103" y="2161"/>
                    <a:pt x="946" y="2004"/>
                    <a:pt x="946" y="1783"/>
                  </a:cubicBezTo>
                  <a:cubicBezTo>
                    <a:pt x="946" y="1594"/>
                    <a:pt x="1103" y="1437"/>
                    <a:pt x="1293" y="1437"/>
                  </a:cubicBezTo>
                  <a:close/>
                  <a:moveTo>
                    <a:pt x="1452" y="0"/>
                  </a:moveTo>
                  <a:cubicBezTo>
                    <a:pt x="939" y="0"/>
                    <a:pt x="434" y="473"/>
                    <a:pt x="221" y="1059"/>
                  </a:cubicBezTo>
                  <a:cubicBezTo>
                    <a:pt x="1" y="1720"/>
                    <a:pt x="158" y="2539"/>
                    <a:pt x="725" y="2729"/>
                  </a:cubicBezTo>
                  <a:cubicBezTo>
                    <a:pt x="818" y="2768"/>
                    <a:pt x="916" y="2786"/>
                    <a:pt x="1017" y="2786"/>
                  </a:cubicBezTo>
                  <a:cubicBezTo>
                    <a:pt x="1157" y="2786"/>
                    <a:pt x="1304" y="2752"/>
                    <a:pt x="1450" y="2697"/>
                  </a:cubicBezTo>
                  <a:cubicBezTo>
                    <a:pt x="1576" y="2508"/>
                    <a:pt x="1734" y="2287"/>
                    <a:pt x="1923" y="2098"/>
                  </a:cubicBezTo>
                  <a:cubicBezTo>
                    <a:pt x="1986" y="2004"/>
                    <a:pt x="2112" y="1909"/>
                    <a:pt x="2206" y="1846"/>
                  </a:cubicBezTo>
                  <a:cubicBezTo>
                    <a:pt x="2458" y="1153"/>
                    <a:pt x="2364" y="271"/>
                    <a:pt x="1734" y="51"/>
                  </a:cubicBezTo>
                  <a:cubicBezTo>
                    <a:pt x="1641" y="16"/>
                    <a:pt x="1546" y="0"/>
                    <a:pt x="145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7" name="Google Shape;8017;p52"/>
            <p:cNvSpPr/>
            <p:nvPr/>
          </p:nvSpPr>
          <p:spPr>
            <a:xfrm>
              <a:off x="-17064400" y="3870925"/>
              <a:ext cx="93750" cy="106200"/>
            </a:xfrm>
            <a:custGeom>
              <a:avLst/>
              <a:gdLst/>
              <a:ahLst/>
              <a:cxnLst/>
              <a:rect l="l" t="t" r="r" b="b"/>
              <a:pathLst>
                <a:path w="3750" h="4248" extrusionOk="0">
                  <a:moveTo>
                    <a:pt x="1992" y="0"/>
                  </a:moveTo>
                  <a:cubicBezTo>
                    <a:pt x="1596" y="0"/>
                    <a:pt x="1195" y="152"/>
                    <a:pt x="945" y="435"/>
                  </a:cubicBezTo>
                  <a:cubicBezTo>
                    <a:pt x="221" y="1286"/>
                    <a:pt x="0" y="1727"/>
                    <a:pt x="284" y="4090"/>
                  </a:cubicBezTo>
                  <a:cubicBezTo>
                    <a:pt x="567" y="4216"/>
                    <a:pt x="914" y="4247"/>
                    <a:pt x="1229" y="4247"/>
                  </a:cubicBezTo>
                  <a:lnTo>
                    <a:pt x="1575" y="4247"/>
                  </a:lnTo>
                  <a:lnTo>
                    <a:pt x="1575" y="2609"/>
                  </a:lnTo>
                  <a:lnTo>
                    <a:pt x="1008" y="2010"/>
                  </a:lnTo>
                  <a:cubicBezTo>
                    <a:pt x="914" y="1947"/>
                    <a:pt x="882" y="1853"/>
                    <a:pt x="882" y="1790"/>
                  </a:cubicBezTo>
                  <a:cubicBezTo>
                    <a:pt x="882" y="1191"/>
                    <a:pt x="1355" y="719"/>
                    <a:pt x="1953" y="719"/>
                  </a:cubicBezTo>
                  <a:cubicBezTo>
                    <a:pt x="2552" y="719"/>
                    <a:pt x="3025" y="1191"/>
                    <a:pt x="3025" y="1790"/>
                  </a:cubicBezTo>
                  <a:cubicBezTo>
                    <a:pt x="3025" y="1853"/>
                    <a:pt x="2962" y="1979"/>
                    <a:pt x="2898" y="2010"/>
                  </a:cubicBezTo>
                  <a:lnTo>
                    <a:pt x="2300" y="2609"/>
                  </a:lnTo>
                  <a:lnTo>
                    <a:pt x="2300" y="4247"/>
                  </a:lnTo>
                  <a:lnTo>
                    <a:pt x="2489" y="4247"/>
                  </a:lnTo>
                  <a:cubicBezTo>
                    <a:pt x="2930" y="4247"/>
                    <a:pt x="3277" y="4216"/>
                    <a:pt x="3655" y="4090"/>
                  </a:cubicBezTo>
                  <a:cubicBezTo>
                    <a:pt x="3749" y="2483"/>
                    <a:pt x="3749" y="1664"/>
                    <a:pt x="3434" y="1065"/>
                  </a:cubicBezTo>
                  <a:cubicBezTo>
                    <a:pt x="3308" y="845"/>
                    <a:pt x="3119" y="593"/>
                    <a:pt x="2930" y="372"/>
                  </a:cubicBezTo>
                  <a:cubicBezTo>
                    <a:pt x="2693" y="120"/>
                    <a:pt x="2344" y="0"/>
                    <a:pt x="199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8" name="Google Shape;8018;p52"/>
            <p:cNvSpPr/>
            <p:nvPr/>
          </p:nvSpPr>
          <p:spPr>
            <a:xfrm>
              <a:off x="-17025025" y="3907200"/>
              <a:ext cx="15775" cy="13200"/>
            </a:xfrm>
            <a:custGeom>
              <a:avLst/>
              <a:gdLst/>
              <a:ahLst/>
              <a:cxnLst/>
              <a:rect l="l" t="t" r="r" b="b"/>
              <a:pathLst>
                <a:path w="631" h="528" extrusionOk="0">
                  <a:moveTo>
                    <a:pt x="327" y="0"/>
                  </a:moveTo>
                  <a:cubicBezTo>
                    <a:pt x="189" y="0"/>
                    <a:pt x="48" y="71"/>
                    <a:pt x="0" y="213"/>
                  </a:cubicBezTo>
                  <a:lnTo>
                    <a:pt x="315" y="528"/>
                  </a:lnTo>
                  <a:lnTo>
                    <a:pt x="630" y="213"/>
                  </a:lnTo>
                  <a:cubicBezTo>
                    <a:pt x="599" y="71"/>
                    <a:pt x="465" y="0"/>
                    <a:pt x="32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9" name="Google Shape;8019;p52"/>
            <p:cNvSpPr/>
            <p:nvPr/>
          </p:nvSpPr>
          <p:spPr>
            <a:xfrm>
              <a:off x="-16995100" y="3817825"/>
              <a:ext cx="63025" cy="69900"/>
            </a:xfrm>
            <a:custGeom>
              <a:avLst/>
              <a:gdLst/>
              <a:ahLst/>
              <a:cxnLst/>
              <a:rect l="l" t="t" r="r" b="b"/>
              <a:pathLst>
                <a:path w="2521" h="2796" extrusionOk="0">
                  <a:moveTo>
                    <a:pt x="1292" y="1425"/>
                  </a:moveTo>
                  <a:cubicBezTo>
                    <a:pt x="1481" y="1425"/>
                    <a:pt x="1670" y="1582"/>
                    <a:pt x="1670" y="1771"/>
                  </a:cubicBezTo>
                  <a:cubicBezTo>
                    <a:pt x="1639" y="1992"/>
                    <a:pt x="1481" y="2149"/>
                    <a:pt x="1292" y="2149"/>
                  </a:cubicBezTo>
                  <a:cubicBezTo>
                    <a:pt x="1103" y="2149"/>
                    <a:pt x="946" y="1992"/>
                    <a:pt x="946" y="1771"/>
                  </a:cubicBezTo>
                  <a:cubicBezTo>
                    <a:pt x="946" y="1582"/>
                    <a:pt x="1103" y="1425"/>
                    <a:pt x="1292" y="1425"/>
                  </a:cubicBezTo>
                  <a:close/>
                  <a:moveTo>
                    <a:pt x="1017" y="0"/>
                  </a:moveTo>
                  <a:cubicBezTo>
                    <a:pt x="931" y="0"/>
                    <a:pt x="844" y="12"/>
                    <a:pt x="757" y="39"/>
                  </a:cubicBezTo>
                  <a:cubicBezTo>
                    <a:pt x="158" y="259"/>
                    <a:pt x="0" y="1047"/>
                    <a:pt x="190" y="1708"/>
                  </a:cubicBezTo>
                  <a:cubicBezTo>
                    <a:pt x="347" y="1771"/>
                    <a:pt x="505" y="1897"/>
                    <a:pt x="631" y="2023"/>
                  </a:cubicBezTo>
                  <a:cubicBezTo>
                    <a:pt x="851" y="2244"/>
                    <a:pt x="1072" y="2496"/>
                    <a:pt x="1229" y="2748"/>
                  </a:cubicBezTo>
                  <a:cubicBezTo>
                    <a:pt x="1308" y="2780"/>
                    <a:pt x="1395" y="2795"/>
                    <a:pt x="1481" y="2795"/>
                  </a:cubicBezTo>
                  <a:cubicBezTo>
                    <a:pt x="1568" y="2795"/>
                    <a:pt x="1654" y="2780"/>
                    <a:pt x="1733" y="2748"/>
                  </a:cubicBezTo>
                  <a:cubicBezTo>
                    <a:pt x="2269" y="2527"/>
                    <a:pt x="2521" y="1771"/>
                    <a:pt x="2237" y="1047"/>
                  </a:cubicBezTo>
                  <a:cubicBezTo>
                    <a:pt x="2047" y="477"/>
                    <a:pt x="1553" y="0"/>
                    <a:pt x="101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0" name="Google Shape;8020;p52"/>
            <p:cNvSpPr/>
            <p:nvPr/>
          </p:nvSpPr>
          <p:spPr>
            <a:xfrm>
              <a:off x="-17150275" y="3728200"/>
              <a:ext cx="267825" cy="236300"/>
            </a:xfrm>
            <a:custGeom>
              <a:avLst/>
              <a:gdLst/>
              <a:ahLst/>
              <a:cxnLst/>
              <a:rect l="l" t="t" r="r" b="b"/>
              <a:pathLst>
                <a:path w="10713" h="9452" extrusionOk="0">
                  <a:moveTo>
                    <a:pt x="5325" y="1"/>
                  </a:moveTo>
                  <a:cubicBezTo>
                    <a:pt x="2395" y="1"/>
                    <a:pt x="1" y="2269"/>
                    <a:pt x="1" y="5010"/>
                  </a:cubicBezTo>
                  <a:cubicBezTo>
                    <a:pt x="1" y="6900"/>
                    <a:pt x="1135" y="8601"/>
                    <a:pt x="2899" y="9452"/>
                  </a:cubicBezTo>
                  <a:cubicBezTo>
                    <a:pt x="2773" y="8412"/>
                    <a:pt x="2773" y="7688"/>
                    <a:pt x="2994" y="7089"/>
                  </a:cubicBezTo>
                  <a:lnTo>
                    <a:pt x="2931" y="7089"/>
                  </a:lnTo>
                  <a:cubicBezTo>
                    <a:pt x="2742" y="7089"/>
                    <a:pt x="2584" y="7058"/>
                    <a:pt x="2427" y="7026"/>
                  </a:cubicBezTo>
                  <a:cubicBezTo>
                    <a:pt x="1482" y="6680"/>
                    <a:pt x="1104" y="5482"/>
                    <a:pt x="1482" y="4380"/>
                  </a:cubicBezTo>
                  <a:cubicBezTo>
                    <a:pt x="1822" y="3490"/>
                    <a:pt x="2596" y="2883"/>
                    <a:pt x="3390" y="2883"/>
                  </a:cubicBezTo>
                  <a:cubicBezTo>
                    <a:pt x="3553" y="2883"/>
                    <a:pt x="3716" y="2909"/>
                    <a:pt x="3876" y="2962"/>
                  </a:cubicBezTo>
                  <a:cubicBezTo>
                    <a:pt x="4601" y="3214"/>
                    <a:pt x="5105" y="4002"/>
                    <a:pt x="4947" y="5041"/>
                  </a:cubicBezTo>
                  <a:cubicBezTo>
                    <a:pt x="5073" y="5010"/>
                    <a:pt x="5231" y="5010"/>
                    <a:pt x="5388" y="5010"/>
                  </a:cubicBezTo>
                  <a:cubicBezTo>
                    <a:pt x="5451" y="5010"/>
                    <a:pt x="5546" y="5010"/>
                    <a:pt x="5672" y="5041"/>
                  </a:cubicBezTo>
                  <a:cubicBezTo>
                    <a:pt x="5546" y="4002"/>
                    <a:pt x="6018" y="3246"/>
                    <a:pt x="6712" y="2962"/>
                  </a:cubicBezTo>
                  <a:cubicBezTo>
                    <a:pt x="6883" y="2899"/>
                    <a:pt x="7058" y="2870"/>
                    <a:pt x="7233" y="2870"/>
                  </a:cubicBezTo>
                  <a:cubicBezTo>
                    <a:pt x="8023" y="2870"/>
                    <a:pt x="8802" y="3477"/>
                    <a:pt x="9137" y="4380"/>
                  </a:cubicBezTo>
                  <a:cubicBezTo>
                    <a:pt x="9515" y="5482"/>
                    <a:pt x="9074" y="6680"/>
                    <a:pt x="8161" y="7026"/>
                  </a:cubicBezTo>
                  <a:cubicBezTo>
                    <a:pt x="8003" y="7058"/>
                    <a:pt x="7877" y="7089"/>
                    <a:pt x="7751" y="7089"/>
                  </a:cubicBezTo>
                  <a:cubicBezTo>
                    <a:pt x="7909" y="7688"/>
                    <a:pt x="7909" y="8444"/>
                    <a:pt x="7783" y="9452"/>
                  </a:cubicBezTo>
                  <a:cubicBezTo>
                    <a:pt x="9547" y="8633"/>
                    <a:pt x="10713" y="6900"/>
                    <a:pt x="10713" y="5010"/>
                  </a:cubicBezTo>
                  <a:cubicBezTo>
                    <a:pt x="10681" y="2269"/>
                    <a:pt x="8287" y="1"/>
                    <a:pt x="53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1" name="Google Shape;8021;p52"/>
            <p:cNvSpPr/>
            <p:nvPr/>
          </p:nvSpPr>
          <p:spPr>
            <a:xfrm>
              <a:off x="-17168375" y="3692750"/>
              <a:ext cx="99250" cy="92975"/>
            </a:xfrm>
            <a:custGeom>
              <a:avLst/>
              <a:gdLst/>
              <a:ahLst/>
              <a:cxnLst/>
              <a:rect l="l" t="t" r="r" b="b"/>
              <a:pathLst>
                <a:path w="3970" h="3719" extrusionOk="0">
                  <a:moveTo>
                    <a:pt x="2111" y="1"/>
                  </a:moveTo>
                  <a:cubicBezTo>
                    <a:pt x="946" y="1"/>
                    <a:pt x="0" y="946"/>
                    <a:pt x="0" y="2143"/>
                  </a:cubicBezTo>
                  <a:cubicBezTo>
                    <a:pt x="0" y="2773"/>
                    <a:pt x="284" y="3309"/>
                    <a:pt x="693" y="3718"/>
                  </a:cubicBezTo>
                  <a:cubicBezTo>
                    <a:pt x="1418" y="2521"/>
                    <a:pt x="2552" y="1545"/>
                    <a:pt x="3970" y="1072"/>
                  </a:cubicBezTo>
                  <a:cubicBezTo>
                    <a:pt x="3623" y="442"/>
                    <a:pt x="2899" y="1"/>
                    <a:pt x="211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22" name="Google Shape;8022;p52"/>
          <p:cNvGrpSpPr/>
          <p:nvPr/>
        </p:nvGrpSpPr>
        <p:grpSpPr>
          <a:xfrm>
            <a:off x="5645237" y="3871601"/>
            <a:ext cx="344469" cy="339198"/>
            <a:chOff x="-17170750" y="4058800"/>
            <a:chExt cx="308775" cy="304050"/>
          </a:xfrm>
          <a:solidFill>
            <a:srgbClr val="171536"/>
          </a:solidFill>
        </p:grpSpPr>
        <p:sp>
          <p:nvSpPr>
            <p:cNvPr id="8023" name="Google Shape;8023;p52"/>
            <p:cNvSpPr/>
            <p:nvPr/>
          </p:nvSpPr>
          <p:spPr>
            <a:xfrm>
              <a:off x="-17041575" y="4058800"/>
              <a:ext cx="49650" cy="49850"/>
            </a:xfrm>
            <a:custGeom>
              <a:avLst/>
              <a:gdLst/>
              <a:ahLst/>
              <a:cxnLst/>
              <a:rect l="l" t="t" r="r" b="b"/>
              <a:pathLst>
                <a:path w="1986" h="1994" extrusionOk="0">
                  <a:moveTo>
                    <a:pt x="989" y="1"/>
                  </a:moveTo>
                  <a:cubicBezTo>
                    <a:pt x="859" y="1"/>
                    <a:pt x="725" y="56"/>
                    <a:pt x="662" y="166"/>
                  </a:cubicBezTo>
                  <a:lnTo>
                    <a:pt x="1" y="1521"/>
                  </a:lnTo>
                  <a:lnTo>
                    <a:pt x="32" y="1521"/>
                  </a:lnTo>
                  <a:lnTo>
                    <a:pt x="977" y="1993"/>
                  </a:lnTo>
                  <a:lnTo>
                    <a:pt x="1954" y="1521"/>
                  </a:lnTo>
                  <a:lnTo>
                    <a:pt x="1985" y="1521"/>
                  </a:lnTo>
                  <a:lnTo>
                    <a:pt x="1292" y="166"/>
                  </a:lnTo>
                  <a:cubicBezTo>
                    <a:pt x="1245" y="56"/>
                    <a:pt x="1119" y="1"/>
                    <a:pt x="98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4" name="Google Shape;8024;p52"/>
            <p:cNvSpPr/>
            <p:nvPr/>
          </p:nvSpPr>
          <p:spPr>
            <a:xfrm>
              <a:off x="-17041575" y="4312625"/>
              <a:ext cx="49650" cy="50225"/>
            </a:xfrm>
            <a:custGeom>
              <a:avLst/>
              <a:gdLst/>
              <a:ahLst/>
              <a:cxnLst/>
              <a:rect l="l" t="t" r="r" b="b"/>
              <a:pathLst>
                <a:path w="1986" h="2009" extrusionOk="0">
                  <a:moveTo>
                    <a:pt x="977" y="0"/>
                  </a:moveTo>
                  <a:lnTo>
                    <a:pt x="32" y="473"/>
                  </a:lnTo>
                  <a:lnTo>
                    <a:pt x="1" y="473"/>
                  </a:lnTo>
                  <a:lnTo>
                    <a:pt x="662" y="1796"/>
                  </a:lnTo>
                  <a:cubicBezTo>
                    <a:pt x="757" y="1938"/>
                    <a:pt x="891" y="2009"/>
                    <a:pt x="1013" y="2009"/>
                  </a:cubicBezTo>
                  <a:cubicBezTo>
                    <a:pt x="1135" y="2009"/>
                    <a:pt x="1245" y="1938"/>
                    <a:pt x="1292" y="1796"/>
                  </a:cubicBezTo>
                  <a:lnTo>
                    <a:pt x="1985" y="473"/>
                  </a:lnTo>
                  <a:lnTo>
                    <a:pt x="1954" y="473"/>
                  </a:lnTo>
                  <a:lnTo>
                    <a:pt x="977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5" name="Google Shape;8025;p52"/>
            <p:cNvSpPr/>
            <p:nvPr/>
          </p:nvSpPr>
          <p:spPr>
            <a:xfrm>
              <a:off x="-17170750" y="4186600"/>
              <a:ext cx="52800" cy="48075"/>
            </a:xfrm>
            <a:custGeom>
              <a:avLst/>
              <a:gdLst/>
              <a:ahLst/>
              <a:cxnLst/>
              <a:rect l="l" t="t" r="r" b="b"/>
              <a:pathLst>
                <a:path w="2112" h="1923" extrusionOk="0">
                  <a:moveTo>
                    <a:pt x="1639" y="0"/>
                  </a:moveTo>
                  <a:lnTo>
                    <a:pt x="284" y="630"/>
                  </a:lnTo>
                  <a:cubicBezTo>
                    <a:pt x="1" y="788"/>
                    <a:pt x="1" y="1135"/>
                    <a:pt x="284" y="1261"/>
                  </a:cubicBezTo>
                  <a:lnTo>
                    <a:pt x="1639" y="1922"/>
                  </a:lnTo>
                  <a:lnTo>
                    <a:pt x="1639" y="1891"/>
                  </a:lnTo>
                  <a:lnTo>
                    <a:pt x="2112" y="946"/>
                  </a:lnTo>
                  <a:lnTo>
                    <a:pt x="1639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6" name="Google Shape;8026;p52"/>
            <p:cNvSpPr/>
            <p:nvPr/>
          </p:nvSpPr>
          <p:spPr>
            <a:xfrm>
              <a:off x="-16914775" y="4185025"/>
              <a:ext cx="52800" cy="49650"/>
            </a:xfrm>
            <a:custGeom>
              <a:avLst/>
              <a:gdLst/>
              <a:ahLst/>
              <a:cxnLst/>
              <a:rect l="l" t="t" r="r" b="b"/>
              <a:pathLst>
                <a:path w="2112" h="1986" extrusionOk="0">
                  <a:moveTo>
                    <a:pt x="474" y="0"/>
                  </a:moveTo>
                  <a:lnTo>
                    <a:pt x="474" y="63"/>
                  </a:lnTo>
                  <a:lnTo>
                    <a:pt x="1" y="1009"/>
                  </a:lnTo>
                  <a:lnTo>
                    <a:pt x="474" y="1954"/>
                  </a:lnTo>
                  <a:lnTo>
                    <a:pt x="474" y="1985"/>
                  </a:lnTo>
                  <a:lnTo>
                    <a:pt x="1828" y="1324"/>
                  </a:lnTo>
                  <a:cubicBezTo>
                    <a:pt x="2112" y="1198"/>
                    <a:pt x="2112" y="851"/>
                    <a:pt x="1828" y="693"/>
                  </a:cubicBezTo>
                  <a:lnTo>
                    <a:pt x="474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7" name="Google Shape;8027;p52"/>
            <p:cNvSpPr/>
            <p:nvPr/>
          </p:nvSpPr>
          <p:spPr>
            <a:xfrm>
              <a:off x="-17127800" y="4273225"/>
              <a:ext cx="47650" cy="46500"/>
            </a:xfrm>
            <a:custGeom>
              <a:avLst/>
              <a:gdLst/>
              <a:ahLst/>
              <a:cxnLst/>
              <a:rect l="l" t="t" r="r" b="b"/>
              <a:pathLst>
                <a:path w="1906" h="1860" extrusionOk="0">
                  <a:moveTo>
                    <a:pt x="551" y="1"/>
                  </a:moveTo>
                  <a:lnTo>
                    <a:pt x="79" y="1419"/>
                  </a:lnTo>
                  <a:cubicBezTo>
                    <a:pt x="0" y="1628"/>
                    <a:pt x="183" y="1859"/>
                    <a:pt x="373" y="1859"/>
                  </a:cubicBezTo>
                  <a:cubicBezTo>
                    <a:pt x="412" y="1859"/>
                    <a:pt x="451" y="1850"/>
                    <a:pt x="488" y="1828"/>
                  </a:cubicBezTo>
                  <a:lnTo>
                    <a:pt x="1906" y="1356"/>
                  </a:lnTo>
                  <a:lnTo>
                    <a:pt x="1906" y="1324"/>
                  </a:lnTo>
                  <a:lnTo>
                    <a:pt x="1591" y="347"/>
                  </a:lnTo>
                  <a:lnTo>
                    <a:pt x="583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8" name="Google Shape;8028;p52"/>
            <p:cNvSpPr/>
            <p:nvPr/>
          </p:nvSpPr>
          <p:spPr>
            <a:xfrm>
              <a:off x="-16952575" y="4100775"/>
              <a:ext cx="47675" cy="47250"/>
            </a:xfrm>
            <a:custGeom>
              <a:avLst/>
              <a:gdLst/>
              <a:ahLst/>
              <a:cxnLst/>
              <a:rect l="l" t="t" r="r" b="b"/>
              <a:pathLst>
                <a:path w="1907" h="1890" extrusionOk="0">
                  <a:moveTo>
                    <a:pt x="1544" y="0"/>
                  </a:moveTo>
                  <a:cubicBezTo>
                    <a:pt x="1503" y="0"/>
                    <a:pt x="1461" y="10"/>
                    <a:pt x="1418" y="31"/>
                  </a:cubicBezTo>
                  <a:lnTo>
                    <a:pt x="1" y="503"/>
                  </a:lnTo>
                  <a:lnTo>
                    <a:pt x="1" y="535"/>
                  </a:lnTo>
                  <a:lnTo>
                    <a:pt x="316" y="1543"/>
                  </a:lnTo>
                  <a:lnTo>
                    <a:pt x="1324" y="1890"/>
                  </a:lnTo>
                  <a:lnTo>
                    <a:pt x="1355" y="1890"/>
                  </a:lnTo>
                  <a:lnTo>
                    <a:pt x="1828" y="472"/>
                  </a:lnTo>
                  <a:cubicBezTo>
                    <a:pt x="1907" y="236"/>
                    <a:pt x="1745" y="0"/>
                    <a:pt x="154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9" name="Google Shape;8029;p52"/>
            <p:cNvSpPr/>
            <p:nvPr/>
          </p:nvSpPr>
          <p:spPr>
            <a:xfrm>
              <a:off x="-16954150" y="4273225"/>
              <a:ext cx="49200" cy="47800"/>
            </a:xfrm>
            <a:custGeom>
              <a:avLst/>
              <a:gdLst/>
              <a:ahLst/>
              <a:cxnLst/>
              <a:rect l="l" t="t" r="r" b="b"/>
              <a:pathLst>
                <a:path w="1968" h="1912" extrusionOk="0">
                  <a:moveTo>
                    <a:pt x="1387" y="1"/>
                  </a:moveTo>
                  <a:lnTo>
                    <a:pt x="379" y="347"/>
                  </a:lnTo>
                  <a:lnTo>
                    <a:pt x="1" y="1356"/>
                  </a:lnTo>
                  <a:lnTo>
                    <a:pt x="1" y="1419"/>
                  </a:lnTo>
                  <a:lnTo>
                    <a:pt x="1418" y="1891"/>
                  </a:lnTo>
                  <a:cubicBezTo>
                    <a:pt x="1460" y="1905"/>
                    <a:pt x="1501" y="1911"/>
                    <a:pt x="1541" y="1911"/>
                  </a:cubicBezTo>
                  <a:cubicBezTo>
                    <a:pt x="1776" y="1911"/>
                    <a:pt x="1967" y="1692"/>
                    <a:pt x="1860" y="1450"/>
                  </a:cubicBezTo>
                  <a:lnTo>
                    <a:pt x="1387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0" name="Google Shape;8030;p52"/>
            <p:cNvSpPr/>
            <p:nvPr/>
          </p:nvSpPr>
          <p:spPr>
            <a:xfrm>
              <a:off x="-17128625" y="4101275"/>
              <a:ext cx="48475" cy="46750"/>
            </a:xfrm>
            <a:custGeom>
              <a:avLst/>
              <a:gdLst/>
              <a:ahLst/>
              <a:cxnLst/>
              <a:rect l="l" t="t" r="r" b="b"/>
              <a:pathLst>
                <a:path w="1939" h="1870" extrusionOk="0">
                  <a:moveTo>
                    <a:pt x="433" y="0"/>
                  </a:moveTo>
                  <a:cubicBezTo>
                    <a:pt x="209" y="0"/>
                    <a:pt x="0" y="201"/>
                    <a:pt x="112" y="452"/>
                  </a:cubicBezTo>
                  <a:lnTo>
                    <a:pt x="584" y="1870"/>
                  </a:lnTo>
                  <a:lnTo>
                    <a:pt x="1592" y="1523"/>
                  </a:lnTo>
                  <a:lnTo>
                    <a:pt x="1939" y="483"/>
                  </a:lnTo>
                  <a:lnTo>
                    <a:pt x="521" y="11"/>
                  </a:lnTo>
                  <a:cubicBezTo>
                    <a:pt x="492" y="4"/>
                    <a:pt x="462" y="0"/>
                    <a:pt x="43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1" name="Google Shape;8031;p52"/>
            <p:cNvSpPr/>
            <p:nvPr/>
          </p:nvSpPr>
          <p:spPr>
            <a:xfrm>
              <a:off x="-17043150" y="4183450"/>
              <a:ext cx="52800" cy="52800"/>
            </a:xfrm>
            <a:custGeom>
              <a:avLst/>
              <a:gdLst/>
              <a:ahLst/>
              <a:cxnLst/>
              <a:rect l="l" t="t" r="r" b="b"/>
              <a:pathLst>
                <a:path w="2112" h="2112" extrusionOk="0">
                  <a:moveTo>
                    <a:pt x="1040" y="0"/>
                  </a:moveTo>
                  <a:cubicBezTo>
                    <a:pt x="473" y="0"/>
                    <a:pt x="1" y="473"/>
                    <a:pt x="1" y="1072"/>
                  </a:cubicBezTo>
                  <a:cubicBezTo>
                    <a:pt x="1" y="1639"/>
                    <a:pt x="473" y="2111"/>
                    <a:pt x="1040" y="2111"/>
                  </a:cubicBezTo>
                  <a:cubicBezTo>
                    <a:pt x="1639" y="2111"/>
                    <a:pt x="2112" y="1639"/>
                    <a:pt x="2112" y="1072"/>
                  </a:cubicBezTo>
                  <a:cubicBezTo>
                    <a:pt x="2112" y="504"/>
                    <a:pt x="1639" y="0"/>
                    <a:pt x="104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2" name="Google Shape;8032;p52"/>
            <p:cNvSpPr/>
            <p:nvPr/>
          </p:nvSpPr>
          <p:spPr>
            <a:xfrm>
              <a:off x="-17070725" y="4111975"/>
              <a:ext cx="44925" cy="60475"/>
            </a:xfrm>
            <a:custGeom>
              <a:avLst/>
              <a:gdLst/>
              <a:ahLst/>
              <a:cxnLst/>
              <a:rect l="l" t="t" r="r" b="b"/>
              <a:pathLst>
                <a:path w="1797" h="2419" extrusionOk="0">
                  <a:moveTo>
                    <a:pt x="722" y="0"/>
                  </a:moveTo>
                  <a:cubicBezTo>
                    <a:pt x="663" y="0"/>
                    <a:pt x="600" y="8"/>
                    <a:pt x="537" y="24"/>
                  </a:cubicBezTo>
                  <a:cubicBezTo>
                    <a:pt x="411" y="55"/>
                    <a:pt x="348" y="150"/>
                    <a:pt x="316" y="244"/>
                  </a:cubicBezTo>
                  <a:lnTo>
                    <a:pt x="1" y="1253"/>
                  </a:lnTo>
                  <a:lnTo>
                    <a:pt x="1167" y="2418"/>
                  </a:lnTo>
                  <a:cubicBezTo>
                    <a:pt x="1356" y="2355"/>
                    <a:pt x="1576" y="2229"/>
                    <a:pt x="1797" y="2198"/>
                  </a:cubicBezTo>
                  <a:lnTo>
                    <a:pt x="1797" y="496"/>
                  </a:lnTo>
                  <a:lnTo>
                    <a:pt x="883" y="24"/>
                  </a:lnTo>
                  <a:cubicBezTo>
                    <a:pt x="836" y="8"/>
                    <a:pt x="781" y="0"/>
                    <a:pt x="7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3" name="Google Shape;8033;p52"/>
            <p:cNvSpPr/>
            <p:nvPr/>
          </p:nvSpPr>
          <p:spPr>
            <a:xfrm>
              <a:off x="-16979350" y="4156675"/>
              <a:ext cx="60675" cy="45700"/>
            </a:xfrm>
            <a:custGeom>
              <a:avLst/>
              <a:gdLst/>
              <a:ahLst/>
              <a:cxnLst/>
              <a:rect l="l" t="t" r="r" b="b"/>
              <a:pathLst>
                <a:path w="2427" h="1828" extrusionOk="0">
                  <a:moveTo>
                    <a:pt x="1166" y="0"/>
                  </a:moveTo>
                  <a:lnTo>
                    <a:pt x="1" y="1166"/>
                  </a:lnTo>
                  <a:cubicBezTo>
                    <a:pt x="127" y="1386"/>
                    <a:pt x="190" y="1575"/>
                    <a:pt x="284" y="1827"/>
                  </a:cubicBezTo>
                  <a:lnTo>
                    <a:pt x="1954" y="1827"/>
                  </a:lnTo>
                  <a:lnTo>
                    <a:pt x="2426" y="914"/>
                  </a:lnTo>
                  <a:cubicBezTo>
                    <a:pt x="2426" y="756"/>
                    <a:pt x="2426" y="630"/>
                    <a:pt x="2395" y="567"/>
                  </a:cubicBezTo>
                  <a:cubicBezTo>
                    <a:pt x="2363" y="441"/>
                    <a:pt x="2269" y="347"/>
                    <a:pt x="2174" y="315"/>
                  </a:cubicBezTo>
                  <a:lnTo>
                    <a:pt x="1166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4" name="Google Shape;8034;p52"/>
            <p:cNvSpPr/>
            <p:nvPr/>
          </p:nvSpPr>
          <p:spPr>
            <a:xfrm>
              <a:off x="-17116400" y="4155875"/>
              <a:ext cx="63050" cy="44125"/>
            </a:xfrm>
            <a:custGeom>
              <a:avLst/>
              <a:gdLst/>
              <a:ahLst/>
              <a:cxnLst/>
              <a:rect l="l" t="t" r="r" b="b"/>
              <a:pathLst>
                <a:path w="2522" h="1765" extrusionOk="0">
                  <a:moveTo>
                    <a:pt x="1292" y="1"/>
                  </a:moveTo>
                  <a:lnTo>
                    <a:pt x="316" y="316"/>
                  </a:lnTo>
                  <a:cubicBezTo>
                    <a:pt x="190" y="347"/>
                    <a:pt x="127" y="442"/>
                    <a:pt x="95" y="536"/>
                  </a:cubicBezTo>
                  <a:cubicBezTo>
                    <a:pt x="32" y="662"/>
                    <a:pt x="1" y="788"/>
                    <a:pt x="95" y="851"/>
                  </a:cubicBezTo>
                  <a:lnTo>
                    <a:pt x="568" y="1765"/>
                  </a:lnTo>
                  <a:lnTo>
                    <a:pt x="2238" y="1765"/>
                  </a:lnTo>
                  <a:cubicBezTo>
                    <a:pt x="2301" y="1544"/>
                    <a:pt x="2364" y="1324"/>
                    <a:pt x="2521" y="1135"/>
                  </a:cubicBezTo>
                  <a:lnTo>
                    <a:pt x="1292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5" name="Google Shape;8035;p52"/>
            <p:cNvSpPr/>
            <p:nvPr/>
          </p:nvSpPr>
          <p:spPr>
            <a:xfrm>
              <a:off x="-17007700" y="4112450"/>
              <a:ext cx="44925" cy="60775"/>
            </a:xfrm>
            <a:custGeom>
              <a:avLst/>
              <a:gdLst/>
              <a:ahLst/>
              <a:cxnLst/>
              <a:rect l="l" t="t" r="r" b="b"/>
              <a:pathLst>
                <a:path w="1797" h="2431" extrusionOk="0">
                  <a:moveTo>
                    <a:pt x="1042" y="0"/>
                  </a:moveTo>
                  <a:cubicBezTo>
                    <a:pt x="989" y="0"/>
                    <a:pt x="936" y="10"/>
                    <a:pt x="883" y="36"/>
                  </a:cubicBezTo>
                  <a:lnTo>
                    <a:pt x="0" y="509"/>
                  </a:lnTo>
                  <a:lnTo>
                    <a:pt x="0" y="2179"/>
                  </a:lnTo>
                  <a:cubicBezTo>
                    <a:pt x="221" y="2210"/>
                    <a:pt x="410" y="2273"/>
                    <a:pt x="630" y="2431"/>
                  </a:cubicBezTo>
                  <a:lnTo>
                    <a:pt x="1796" y="1265"/>
                  </a:lnTo>
                  <a:lnTo>
                    <a:pt x="1481" y="288"/>
                  </a:lnTo>
                  <a:cubicBezTo>
                    <a:pt x="1450" y="162"/>
                    <a:pt x="1355" y="68"/>
                    <a:pt x="1261" y="36"/>
                  </a:cubicBezTo>
                  <a:cubicBezTo>
                    <a:pt x="1188" y="18"/>
                    <a:pt x="1115" y="0"/>
                    <a:pt x="104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6" name="Google Shape;8036;p52"/>
            <p:cNvSpPr/>
            <p:nvPr/>
          </p:nvSpPr>
          <p:spPr>
            <a:xfrm>
              <a:off x="-17007700" y="4248025"/>
              <a:ext cx="44925" cy="61475"/>
            </a:xfrm>
            <a:custGeom>
              <a:avLst/>
              <a:gdLst/>
              <a:ahLst/>
              <a:cxnLst/>
              <a:rect l="l" t="t" r="r" b="b"/>
              <a:pathLst>
                <a:path w="1797" h="2459" extrusionOk="0">
                  <a:moveTo>
                    <a:pt x="630" y="1"/>
                  </a:moveTo>
                  <a:cubicBezTo>
                    <a:pt x="473" y="95"/>
                    <a:pt x="221" y="221"/>
                    <a:pt x="0" y="253"/>
                  </a:cubicBezTo>
                  <a:lnTo>
                    <a:pt x="0" y="1954"/>
                  </a:lnTo>
                  <a:lnTo>
                    <a:pt x="883" y="2427"/>
                  </a:lnTo>
                  <a:cubicBezTo>
                    <a:pt x="946" y="2458"/>
                    <a:pt x="1009" y="2458"/>
                    <a:pt x="1040" y="2458"/>
                  </a:cubicBezTo>
                  <a:cubicBezTo>
                    <a:pt x="1135" y="2458"/>
                    <a:pt x="1198" y="2427"/>
                    <a:pt x="1261" y="2364"/>
                  </a:cubicBezTo>
                  <a:cubicBezTo>
                    <a:pt x="1324" y="2332"/>
                    <a:pt x="1450" y="2269"/>
                    <a:pt x="1481" y="2175"/>
                  </a:cubicBezTo>
                  <a:lnTo>
                    <a:pt x="1796" y="1198"/>
                  </a:lnTo>
                  <a:lnTo>
                    <a:pt x="630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7" name="Google Shape;8037;p52"/>
            <p:cNvSpPr/>
            <p:nvPr/>
          </p:nvSpPr>
          <p:spPr>
            <a:xfrm>
              <a:off x="-16980125" y="4219675"/>
              <a:ext cx="61450" cy="45700"/>
            </a:xfrm>
            <a:custGeom>
              <a:avLst/>
              <a:gdLst/>
              <a:ahLst/>
              <a:cxnLst/>
              <a:rect l="l" t="t" r="r" b="b"/>
              <a:pathLst>
                <a:path w="2458" h="1828" extrusionOk="0">
                  <a:moveTo>
                    <a:pt x="252" y="1"/>
                  </a:moveTo>
                  <a:cubicBezTo>
                    <a:pt x="221" y="253"/>
                    <a:pt x="158" y="442"/>
                    <a:pt x="0" y="631"/>
                  </a:cubicBezTo>
                  <a:lnTo>
                    <a:pt x="1166" y="1828"/>
                  </a:lnTo>
                  <a:lnTo>
                    <a:pt x="2142" y="1513"/>
                  </a:lnTo>
                  <a:cubicBezTo>
                    <a:pt x="2268" y="1450"/>
                    <a:pt x="2363" y="1387"/>
                    <a:pt x="2394" y="1261"/>
                  </a:cubicBezTo>
                  <a:cubicBezTo>
                    <a:pt x="2426" y="1135"/>
                    <a:pt x="2457" y="1009"/>
                    <a:pt x="2394" y="946"/>
                  </a:cubicBezTo>
                  <a:lnTo>
                    <a:pt x="1953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8" name="Google Shape;8038;p52"/>
            <p:cNvSpPr/>
            <p:nvPr/>
          </p:nvSpPr>
          <p:spPr>
            <a:xfrm>
              <a:off x="-17070725" y="4247250"/>
              <a:ext cx="44925" cy="61300"/>
            </a:xfrm>
            <a:custGeom>
              <a:avLst/>
              <a:gdLst/>
              <a:ahLst/>
              <a:cxnLst/>
              <a:rect l="l" t="t" r="r" b="b"/>
              <a:pathLst>
                <a:path w="1797" h="2452" extrusionOk="0">
                  <a:moveTo>
                    <a:pt x="1167" y="0"/>
                  </a:moveTo>
                  <a:lnTo>
                    <a:pt x="1" y="1197"/>
                  </a:lnTo>
                  <a:lnTo>
                    <a:pt x="316" y="2174"/>
                  </a:lnTo>
                  <a:cubicBezTo>
                    <a:pt x="348" y="2300"/>
                    <a:pt x="411" y="2332"/>
                    <a:pt x="505" y="2363"/>
                  </a:cubicBezTo>
                  <a:cubicBezTo>
                    <a:pt x="578" y="2418"/>
                    <a:pt x="641" y="2452"/>
                    <a:pt x="711" y="2452"/>
                  </a:cubicBezTo>
                  <a:cubicBezTo>
                    <a:pt x="762" y="2452"/>
                    <a:pt x="817" y="2434"/>
                    <a:pt x="883" y="2395"/>
                  </a:cubicBezTo>
                  <a:lnTo>
                    <a:pt x="1797" y="1922"/>
                  </a:lnTo>
                  <a:lnTo>
                    <a:pt x="1797" y="284"/>
                  </a:lnTo>
                  <a:cubicBezTo>
                    <a:pt x="1576" y="221"/>
                    <a:pt x="1356" y="158"/>
                    <a:pt x="116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9" name="Google Shape;8039;p52"/>
            <p:cNvSpPr/>
            <p:nvPr/>
          </p:nvSpPr>
          <p:spPr>
            <a:xfrm>
              <a:off x="-17115600" y="4218900"/>
              <a:ext cx="61450" cy="44900"/>
            </a:xfrm>
            <a:custGeom>
              <a:avLst/>
              <a:gdLst/>
              <a:ahLst/>
              <a:cxnLst/>
              <a:rect l="l" t="t" r="r" b="b"/>
              <a:pathLst>
                <a:path w="2458" h="1796" extrusionOk="0">
                  <a:moveTo>
                    <a:pt x="536" y="0"/>
                  </a:moveTo>
                  <a:lnTo>
                    <a:pt x="536" y="32"/>
                  </a:lnTo>
                  <a:lnTo>
                    <a:pt x="63" y="945"/>
                  </a:lnTo>
                  <a:cubicBezTo>
                    <a:pt x="0" y="1071"/>
                    <a:pt x="0" y="1166"/>
                    <a:pt x="63" y="1260"/>
                  </a:cubicBezTo>
                  <a:cubicBezTo>
                    <a:pt x="95" y="1386"/>
                    <a:pt x="158" y="1449"/>
                    <a:pt x="284" y="1481"/>
                  </a:cubicBezTo>
                  <a:lnTo>
                    <a:pt x="1260" y="1796"/>
                  </a:lnTo>
                  <a:lnTo>
                    <a:pt x="2458" y="630"/>
                  </a:lnTo>
                  <a:cubicBezTo>
                    <a:pt x="2332" y="441"/>
                    <a:pt x="2269" y="221"/>
                    <a:pt x="21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40" name="Google Shape;8040;p52"/>
          <p:cNvGrpSpPr/>
          <p:nvPr/>
        </p:nvGrpSpPr>
        <p:grpSpPr>
          <a:xfrm>
            <a:off x="7320004" y="3454812"/>
            <a:ext cx="340063" cy="337441"/>
            <a:chOff x="-15688425" y="3707725"/>
            <a:chExt cx="304825" cy="302475"/>
          </a:xfrm>
          <a:solidFill>
            <a:srgbClr val="171536"/>
          </a:solidFill>
        </p:grpSpPr>
        <p:sp>
          <p:nvSpPr>
            <p:cNvPr id="8041" name="Google Shape;8041;p52"/>
            <p:cNvSpPr/>
            <p:nvPr/>
          </p:nvSpPr>
          <p:spPr>
            <a:xfrm>
              <a:off x="-15687650" y="3884950"/>
              <a:ext cx="304050" cy="125250"/>
            </a:xfrm>
            <a:custGeom>
              <a:avLst/>
              <a:gdLst/>
              <a:ahLst/>
              <a:cxnLst/>
              <a:rect l="l" t="t" r="r" b="b"/>
              <a:pathLst>
                <a:path w="12162" h="5010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851" y="725"/>
                  </a:lnTo>
                  <a:lnTo>
                    <a:pt x="1481" y="1922"/>
                  </a:lnTo>
                  <a:cubicBezTo>
                    <a:pt x="1576" y="2048"/>
                    <a:pt x="1702" y="2142"/>
                    <a:pt x="1796" y="2142"/>
                  </a:cubicBezTo>
                  <a:lnTo>
                    <a:pt x="3057" y="2142"/>
                  </a:lnTo>
                  <a:lnTo>
                    <a:pt x="3624" y="2835"/>
                  </a:lnTo>
                  <a:lnTo>
                    <a:pt x="6113" y="2835"/>
                  </a:lnTo>
                  <a:cubicBezTo>
                    <a:pt x="6302" y="2835"/>
                    <a:pt x="6459" y="2993"/>
                    <a:pt x="6459" y="3182"/>
                  </a:cubicBezTo>
                  <a:cubicBezTo>
                    <a:pt x="6459" y="3403"/>
                    <a:pt x="6302" y="3560"/>
                    <a:pt x="6113" y="3560"/>
                  </a:cubicBezTo>
                  <a:lnTo>
                    <a:pt x="4128" y="3560"/>
                  </a:lnTo>
                  <a:lnTo>
                    <a:pt x="5073" y="4852"/>
                  </a:lnTo>
                  <a:cubicBezTo>
                    <a:pt x="5168" y="4915"/>
                    <a:pt x="5231" y="5009"/>
                    <a:pt x="5357" y="5009"/>
                  </a:cubicBezTo>
                  <a:lnTo>
                    <a:pt x="6774" y="5009"/>
                  </a:lnTo>
                  <a:cubicBezTo>
                    <a:pt x="6900" y="5009"/>
                    <a:pt x="7058" y="4915"/>
                    <a:pt x="7089" y="4820"/>
                  </a:cubicBezTo>
                  <a:lnTo>
                    <a:pt x="7719" y="3560"/>
                  </a:lnTo>
                  <a:lnTo>
                    <a:pt x="8948" y="3560"/>
                  </a:lnTo>
                  <a:cubicBezTo>
                    <a:pt x="9043" y="3560"/>
                    <a:pt x="9169" y="3497"/>
                    <a:pt x="9200" y="3403"/>
                  </a:cubicBezTo>
                  <a:lnTo>
                    <a:pt x="10145" y="2079"/>
                  </a:lnTo>
                  <a:lnTo>
                    <a:pt x="8948" y="2079"/>
                  </a:lnTo>
                  <a:lnTo>
                    <a:pt x="8948" y="2142"/>
                  </a:lnTo>
                  <a:cubicBezTo>
                    <a:pt x="8728" y="2142"/>
                    <a:pt x="8570" y="1985"/>
                    <a:pt x="8570" y="1764"/>
                  </a:cubicBezTo>
                  <a:cubicBezTo>
                    <a:pt x="8570" y="1575"/>
                    <a:pt x="8728" y="1418"/>
                    <a:pt x="8948" y="1418"/>
                  </a:cubicBezTo>
                  <a:lnTo>
                    <a:pt x="10712" y="1418"/>
                  </a:lnTo>
                  <a:lnTo>
                    <a:pt x="11248" y="725"/>
                  </a:lnTo>
                  <a:lnTo>
                    <a:pt x="11815" y="725"/>
                  </a:lnTo>
                  <a:cubicBezTo>
                    <a:pt x="12004" y="725"/>
                    <a:pt x="12162" y="567"/>
                    <a:pt x="12162" y="347"/>
                  </a:cubicBezTo>
                  <a:cubicBezTo>
                    <a:pt x="12162" y="158"/>
                    <a:pt x="12004" y="0"/>
                    <a:pt x="1181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2" name="Google Shape;8042;p52"/>
            <p:cNvSpPr/>
            <p:nvPr/>
          </p:nvSpPr>
          <p:spPr>
            <a:xfrm>
              <a:off x="-15634875" y="3956600"/>
              <a:ext cx="49650" cy="18150"/>
            </a:xfrm>
            <a:custGeom>
              <a:avLst/>
              <a:gdLst/>
              <a:ahLst/>
              <a:cxnLst/>
              <a:rect l="l" t="t" r="r" b="b"/>
              <a:pathLst>
                <a:path w="1986" h="726" extrusionOk="0">
                  <a:moveTo>
                    <a:pt x="379" y="1"/>
                  </a:moveTo>
                  <a:cubicBezTo>
                    <a:pt x="158" y="1"/>
                    <a:pt x="1" y="158"/>
                    <a:pt x="1" y="348"/>
                  </a:cubicBezTo>
                  <a:cubicBezTo>
                    <a:pt x="1" y="568"/>
                    <a:pt x="158" y="726"/>
                    <a:pt x="379" y="726"/>
                  </a:cubicBezTo>
                  <a:lnTo>
                    <a:pt x="1985" y="726"/>
                  </a:lnTo>
                  <a:lnTo>
                    <a:pt x="1418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3" name="Google Shape;8043;p52"/>
            <p:cNvSpPr/>
            <p:nvPr/>
          </p:nvSpPr>
          <p:spPr>
            <a:xfrm>
              <a:off x="-15434025" y="3920375"/>
              <a:ext cx="31525" cy="18150"/>
            </a:xfrm>
            <a:custGeom>
              <a:avLst/>
              <a:gdLst/>
              <a:ahLst/>
              <a:cxnLst/>
              <a:rect l="l" t="t" r="r" b="b"/>
              <a:pathLst>
                <a:path w="1261" h="726" extrusionOk="0">
                  <a:moveTo>
                    <a:pt x="567" y="1"/>
                  </a:moveTo>
                  <a:lnTo>
                    <a:pt x="0" y="725"/>
                  </a:lnTo>
                  <a:lnTo>
                    <a:pt x="914" y="725"/>
                  </a:lnTo>
                  <a:cubicBezTo>
                    <a:pt x="1103" y="725"/>
                    <a:pt x="1261" y="568"/>
                    <a:pt x="1261" y="347"/>
                  </a:cubicBezTo>
                  <a:cubicBezTo>
                    <a:pt x="1261" y="158"/>
                    <a:pt x="1103" y="1"/>
                    <a:pt x="91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4" name="Google Shape;8044;p52"/>
            <p:cNvSpPr/>
            <p:nvPr/>
          </p:nvSpPr>
          <p:spPr>
            <a:xfrm>
              <a:off x="-15436400" y="3974725"/>
              <a:ext cx="52800" cy="17350"/>
            </a:xfrm>
            <a:custGeom>
              <a:avLst/>
              <a:gdLst/>
              <a:ahLst/>
              <a:cxnLst/>
              <a:rect l="l" t="t" r="r" b="b"/>
              <a:pathLst>
                <a:path w="2112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1765" y="694"/>
                  </a:lnTo>
                  <a:cubicBezTo>
                    <a:pt x="1954" y="694"/>
                    <a:pt x="2112" y="536"/>
                    <a:pt x="2112" y="347"/>
                  </a:cubicBezTo>
                  <a:cubicBezTo>
                    <a:pt x="2112" y="158"/>
                    <a:pt x="1954" y="1"/>
                    <a:pt x="17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5" name="Google Shape;8045;p52"/>
            <p:cNvSpPr/>
            <p:nvPr/>
          </p:nvSpPr>
          <p:spPr>
            <a:xfrm>
              <a:off x="-15688425" y="3992050"/>
              <a:ext cx="54350" cy="18150"/>
            </a:xfrm>
            <a:custGeom>
              <a:avLst/>
              <a:gdLst/>
              <a:ahLst/>
              <a:cxnLst/>
              <a:rect l="l" t="t" r="r" b="b"/>
              <a:pathLst>
                <a:path w="2174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1796" y="725"/>
                  </a:lnTo>
                  <a:cubicBezTo>
                    <a:pt x="1985" y="725"/>
                    <a:pt x="2174" y="568"/>
                    <a:pt x="2174" y="379"/>
                  </a:cubicBezTo>
                  <a:cubicBezTo>
                    <a:pt x="2174" y="158"/>
                    <a:pt x="1985" y="1"/>
                    <a:pt x="179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6" name="Google Shape;8046;p52"/>
            <p:cNvSpPr/>
            <p:nvPr/>
          </p:nvSpPr>
          <p:spPr>
            <a:xfrm>
              <a:off x="-15664800" y="3707725"/>
              <a:ext cx="252850" cy="161475"/>
            </a:xfrm>
            <a:custGeom>
              <a:avLst/>
              <a:gdLst/>
              <a:ahLst/>
              <a:cxnLst/>
              <a:rect l="l" t="t" r="r" b="b"/>
              <a:pathLst>
                <a:path w="10114" h="6459" extrusionOk="0">
                  <a:moveTo>
                    <a:pt x="4443" y="0"/>
                  </a:moveTo>
                  <a:cubicBezTo>
                    <a:pt x="4285" y="0"/>
                    <a:pt x="4159" y="95"/>
                    <a:pt x="4096" y="252"/>
                  </a:cubicBezTo>
                  <a:lnTo>
                    <a:pt x="3686" y="1450"/>
                  </a:lnTo>
                  <a:lnTo>
                    <a:pt x="5136" y="1450"/>
                  </a:lnTo>
                  <a:cubicBezTo>
                    <a:pt x="5356" y="1450"/>
                    <a:pt x="5514" y="1607"/>
                    <a:pt x="5514" y="1828"/>
                  </a:cubicBezTo>
                  <a:cubicBezTo>
                    <a:pt x="5514" y="2017"/>
                    <a:pt x="5356" y="2174"/>
                    <a:pt x="5136" y="2174"/>
                  </a:cubicBezTo>
                  <a:lnTo>
                    <a:pt x="2993" y="2174"/>
                  </a:lnTo>
                  <a:cubicBezTo>
                    <a:pt x="2867" y="2174"/>
                    <a:pt x="2710" y="2237"/>
                    <a:pt x="2678" y="2363"/>
                  </a:cubicBezTo>
                  <a:lnTo>
                    <a:pt x="1985" y="3718"/>
                  </a:lnTo>
                  <a:lnTo>
                    <a:pt x="662" y="4380"/>
                  </a:lnTo>
                  <a:cubicBezTo>
                    <a:pt x="567" y="4411"/>
                    <a:pt x="504" y="4506"/>
                    <a:pt x="473" y="4600"/>
                  </a:cubicBezTo>
                  <a:lnTo>
                    <a:pt x="0" y="6459"/>
                  </a:lnTo>
                  <a:lnTo>
                    <a:pt x="3497" y="6459"/>
                  </a:lnTo>
                  <a:lnTo>
                    <a:pt x="4096" y="3813"/>
                  </a:lnTo>
                  <a:cubicBezTo>
                    <a:pt x="4122" y="3657"/>
                    <a:pt x="4255" y="3544"/>
                    <a:pt x="4406" y="3544"/>
                  </a:cubicBezTo>
                  <a:cubicBezTo>
                    <a:pt x="4439" y="3544"/>
                    <a:pt x="4472" y="3549"/>
                    <a:pt x="4506" y="3560"/>
                  </a:cubicBezTo>
                  <a:cubicBezTo>
                    <a:pt x="4726" y="3592"/>
                    <a:pt x="4821" y="3781"/>
                    <a:pt x="4789" y="3970"/>
                  </a:cubicBezTo>
                  <a:lnTo>
                    <a:pt x="4317" y="6427"/>
                  </a:lnTo>
                  <a:lnTo>
                    <a:pt x="5860" y="6427"/>
                  </a:lnTo>
                  <a:lnTo>
                    <a:pt x="5545" y="5482"/>
                  </a:lnTo>
                  <a:cubicBezTo>
                    <a:pt x="5451" y="5293"/>
                    <a:pt x="5577" y="5073"/>
                    <a:pt x="5766" y="5041"/>
                  </a:cubicBezTo>
                  <a:cubicBezTo>
                    <a:pt x="5811" y="5028"/>
                    <a:pt x="5855" y="5022"/>
                    <a:pt x="5896" y="5022"/>
                  </a:cubicBezTo>
                  <a:cubicBezTo>
                    <a:pt x="6057" y="5022"/>
                    <a:pt x="6182" y="5118"/>
                    <a:pt x="6207" y="5293"/>
                  </a:cubicBezTo>
                  <a:lnTo>
                    <a:pt x="6616" y="6459"/>
                  </a:lnTo>
                  <a:lnTo>
                    <a:pt x="10113" y="6459"/>
                  </a:lnTo>
                  <a:lnTo>
                    <a:pt x="9042" y="3813"/>
                  </a:lnTo>
                  <a:cubicBezTo>
                    <a:pt x="9011" y="3750"/>
                    <a:pt x="8979" y="3655"/>
                    <a:pt x="8885" y="3623"/>
                  </a:cubicBezTo>
                  <a:lnTo>
                    <a:pt x="7562" y="2962"/>
                  </a:lnTo>
                  <a:lnTo>
                    <a:pt x="6175" y="189"/>
                  </a:lnTo>
                  <a:cubicBezTo>
                    <a:pt x="6081" y="95"/>
                    <a:pt x="5986" y="0"/>
                    <a:pt x="586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47" name="Google Shape;8047;p52"/>
          <p:cNvGrpSpPr/>
          <p:nvPr/>
        </p:nvGrpSpPr>
        <p:grpSpPr>
          <a:xfrm>
            <a:off x="1875277" y="3036365"/>
            <a:ext cx="340955" cy="337887"/>
            <a:chOff x="-20572500" y="3319025"/>
            <a:chExt cx="305625" cy="302875"/>
          </a:xfrm>
          <a:solidFill>
            <a:srgbClr val="171536"/>
          </a:solidFill>
        </p:grpSpPr>
        <p:sp>
          <p:nvSpPr>
            <p:cNvPr id="8048" name="Google Shape;8048;p52"/>
            <p:cNvSpPr/>
            <p:nvPr/>
          </p:nvSpPr>
          <p:spPr>
            <a:xfrm>
              <a:off x="-20429150" y="3569900"/>
              <a:ext cx="18150" cy="52000"/>
            </a:xfrm>
            <a:custGeom>
              <a:avLst/>
              <a:gdLst/>
              <a:ahLst/>
              <a:cxnLst/>
              <a:rect l="l" t="t" r="r" b="b"/>
              <a:pathLst>
                <a:path w="726" h="2080" extrusionOk="0">
                  <a:moveTo>
                    <a:pt x="347" y="0"/>
                  </a:moveTo>
                  <a:lnTo>
                    <a:pt x="1" y="126"/>
                  </a:lnTo>
                  <a:lnTo>
                    <a:pt x="1" y="1733"/>
                  </a:lnTo>
                  <a:cubicBezTo>
                    <a:pt x="1" y="1922"/>
                    <a:pt x="158" y="2079"/>
                    <a:pt x="347" y="2079"/>
                  </a:cubicBezTo>
                  <a:cubicBezTo>
                    <a:pt x="568" y="2079"/>
                    <a:pt x="725" y="1922"/>
                    <a:pt x="725" y="1733"/>
                  </a:cubicBezTo>
                  <a:lnTo>
                    <a:pt x="725" y="126"/>
                  </a:lnTo>
                  <a:lnTo>
                    <a:pt x="347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9" name="Google Shape;8049;p52"/>
            <p:cNvSpPr/>
            <p:nvPr/>
          </p:nvSpPr>
          <p:spPr>
            <a:xfrm>
              <a:off x="-20572500" y="3319025"/>
              <a:ext cx="305625" cy="267350"/>
            </a:xfrm>
            <a:custGeom>
              <a:avLst/>
              <a:gdLst/>
              <a:ahLst/>
              <a:cxnLst/>
              <a:rect l="l" t="t" r="r" b="b"/>
              <a:pathLst>
                <a:path w="12225" h="10694" extrusionOk="0">
                  <a:moveTo>
                    <a:pt x="6097" y="1"/>
                  </a:moveTo>
                  <a:cubicBezTo>
                    <a:pt x="5979" y="1"/>
                    <a:pt x="5861" y="48"/>
                    <a:pt x="5798" y="143"/>
                  </a:cubicBezTo>
                  <a:lnTo>
                    <a:pt x="5168" y="1119"/>
                  </a:lnTo>
                  <a:cubicBezTo>
                    <a:pt x="4758" y="1749"/>
                    <a:pt x="4034" y="2159"/>
                    <a:pt x="3246" y="2159"/>
                  </a:cubicBezTo>
                  <a:cubicBezTo>
                    <a:pt x="2931" y="2159"/>
                    <a:pt x="2773" y="2537"/>
                    <a:pt x="3025" y="2757"/>
                  </a:cubicBezTo>
                  <a:cubicBezTo>
                    <a:pt x="3593" y="3388"/>
                    <a:pt x="3813" y="4900"/>
                    <a:pt x="3403" y="5813"/>
                  </a:cubicBezTo>
                  <a:cubicBezTo>
                    <a:pt x="2931" y="5656"/>
                    <a:pt x="2490" y="5372"/>
                    <a:pt x="2143" y="5057"/>
                  </a:cubicBezTo>
                  <a:cubicBezTo>
                    <a:pt x="2080" y="4994"/>
                    <a:pt x="2006" y="4966"/>
                    <a:pt x="1932" y="4966"/>
                  </a:cubicBezTo>
                  <a:cubicBezTo>
                    <a:pt x="1823" y="4966"/>
                    <a:pt x="1714" y="5026"/>
                    <a:pt x="1639" y="5120"/>
                  </a:cubicBezTo>
                  <a:cubicBezTo>
                    <a:pt x="1293" y="5624"/>
                    <a:pt x="789" y="6034"/>
                    <a:pt x="221" y="6286"/>
                  </a:cubicBezTo>
                  <a:cubicBezTo>
                    <a:pt x="64" y="6381"/>
                    <a:pt x="1" y="6570"/>
                    <a:pt x="64" y="6759"/>
                  </a:cubicBezTo>
                  <a:cubicBezTo>
                    <a:pt x="284" y="7326"/>
                    <a:pt x="411" y="7956"/>
                    <a:pt x="379" y="8523"/>
                  </a:cubicBezTo>
                  <a:cubicBezTo>
                    <a:pt x="379" y="8743"/>
                    <a:pt x="537" y="8932"/>
                    <a:pt x="726" y="8932"/>
                  </a:cubicBezTo>
                  <a:lnTo>
                    <a:pt x="883" y="8932"/>
                  </a:lnTo>
                  <a:cubicBezTo>
                    <a:pt x="1293" y="8932"/>
                    <a:pt x="1671" y="8964"/>
                    <a:pt x="2049" y="9121"/>
                  </a:cubicBezTo>
                  <a:lnTo>
                    <a:pt x="1482" y="10193"/>
                  </a:lnTo>
                  <a:cubicBezTo>
                    <a:pt x="1349" y="10432"/>
                    <a:pt x="1530" y="10694"/>
                    <a:pt x="1779" y="10694"/>
                  </a:cubicBezTo>
                  <a:cubicBezTo>
                    <a:pt x="1825" y="10694"/>
                    <a:pt x="1874" y="10685"/>
                    <a:pt x="1923" y="10665"/>
                  </a:cubicBezTo>
                  <a:lnTo>
                    <a:pt x="5735" y="9405"/>
                  </a:lnTo>
                  <a:lnTo>
                    <a:pt x="5735" y="9153"/>
                  </a:lnTo>
                  <a:lnTo>
                    <a:pt x="2395" y="7830"/>
                  </a:lnTo>
                  <a:cubicBezTo>
                    <a:pt x="2206" y="7735"/>
                    <a:pt x="2112" y="7546"/>
                    <a:pt x="2206" y="7357"/>
                  </a:cubicBezTo>
                  <a:cubicBezTo>
                    <a:pt x="2252" y="7219"/>
                    <a:pt x="2366" y="7131"/>
                    <a:pt x="2498" y="7131"/>
                  </a:cubicBezTo>
                  <a:cubicBezTo>
                    <a:pt x="2546" y="7131"/>
                    <a:pt x="2597" y="7143"/>
                    <a:pt x="2647" y="7168"/>
                  </a:cubicBezTo>
                  <a:lnTo>
                    <a:pt x="5735" y="8397"/>
                  </a:lnTo>
                  <a:lnTo>
                    <a:pt x="5735" y="3923"/>
                  </a:lnTo>
                  <a:cubicBezTo>
                    <a:pt x="5735" y="3734"/>
                    <a:pt x="5892" y="3577"/>
                    <a:pt x="6081" y="3577"/>
                  </a:cubicBezTo>
                  <a:cubicBezTo>
                    <a:pt x="6302" y="3577"/>
                    <a:pt x="6459" y="3734"/>
                    <a:pt x="6459" y="3923"/>
                  </a:cubicBezTo>
                  <a:lnTo>
                    <a:pt x="6459" y="8397"/>
                  </a:lnTo>
                  <a:lnTo>
                    <a:pt x="9515" y="7168"/>
                  </a:lnTo>
                  <a:cubicBezTo>
                    <a:pt x="9566" y="7143"/>
                    <a:pt x="9619" y="7131"/>
                    <a:pt x="9671" y="7131"/>
                  </a:cubicBezTo>
                  <a:cubicBezTo>
                    <a:pt x="9811" y="7131"/>
                    <a:pt x="9942" y="7219"/>
                    <a:pt x="9988" y="7357"/>
                  </a:cubicBezTo>
                  <a:cubicBezTo>
                    <a:pt x="10083" y="7546"/>
                    <a:pt x="9988" y="7735"/>
                    <a:pt x="9799" y="7830"/>
                  </a:cubicBezTo>
                  <a:lnTo>
                    <a:pt x="6459" y="9153"/>
                  </a:lnTo>
                  <a:lnTo>
                    <a:pt x="6459" y="9405"/>
                  </a:lnTo>
                  <a:lnTo>
                    <a:pt x="10272" y="10665"/>
                  </a:lnTo>
                  <a:cubicBezTo>
                    <a:pt x="10311" y="10685"/>
                    <a:pt x="10352" y="10694"/>
                    <a:pt x="10394" y="10694"/>
                  </a:cubicBezTo>
                  <a:cubicBezTo>
                    <a:pt x="10619" y="10694"/>
                    <a:pt x="10841" y="10432"/>
                    <a:pt x="10681" y="10193"/>
                  </a:cubicBezTo>
                  <a:lnTo>
                    <a:pt x="10146" y="9121"/>
                  </a:lnTo>
                  <a:cubicBezTo>
                    <a:pt x="10492" y="8995"/>
                    <a:pt x="10902" y="8932"/>
                    <a:pt x="11280" y="8932"/>
                  </a:cubicBezTo>
                  <a:lnTo>
                    <a:pt x="11437" y="8932"/>
                  </a:lnTo>
                  <a:cubicBezTo>
                    <a:pt x="11658" y="8932"/>
                    <a:pt x="11847" y="8806"/>
                    <a:pt x="11847" y="8523"/>
                  </a:cubicBezTo>
                  <a:cubicBezTo>
                    <a:pt x="11815" y="7956"/>
                    <a:pt x="11910" y="7326"/>
                    <a:pt x="12162" y="6759"/>
                  </a:cubicBezTo>
                  <a:cubicBezTo>
                    <a:pt x="12225" y="6570"/>
                    <a:pt x="12162" y="6381"/>
                    <a:pt x="12004" y="6286"/>
                  </a:cubicBezTo>
                  <a:cubicBezTo>
                    <a:pt x="11437" y="6034"/>
                    <a:pt x="10933" y="5624"/>
                    <a:pt x="10587" y="5120"/>
                  </a:cubicBezTo>
                  <a:cubicBezTo>
                    <a:pt x="10518" y="5001"/>
                    <a:pt x="10404" y="4946"/>
                    <a:pt x="10293" y="4946"/>
                  </a:cubicBezTo>
                  <a:cubicBezTo>
                    <a:pt x="10200" y="4946"/>
                    <a:pt x="10109" y="4985"/>
                    <a:pt x="10051" y="5057"/>
                  </a:cubicBezTo>
                  <a:cubicBezTo>
                    <a:pt x="9704" y="5372"/>
                    <a:pt x="9263" y="5656"/>
                    <a:pt x="8791" y="5813"/>
                  </a:cubicBezTo>
                  <a:cubicBezTo>
                    <a:pt x="8413" y="4900"/>
                    <a:pt x="8602" y="3325"/>
                    <a:pt x="9200" y="2757"/>
                  </a:cubicBezTo>
                  <a:cubicBezTo>
                    <a:pt x="9421" y="2537"/>
                    <a:pt x="9263" y="2159"/>
                    <a:pt x="8948" y="2159"/>
                  </a:cubicBezTo>
                  <a:cubicBezTo>
                    <a:pt x="8161" y="2159"/>
                    <a:pt x="7468" y="1749"/>
                    <a:pt x="7027" y="1119"/>
                  </a:cubicBezTo>
                  <a:lnTo>
                    <a:pt x="6396" y="143"/>
                  </a:lnTo>
                  <a:cubicBezTo>
                    <a:pt x="6333" y="48"/>
                    <a:pt x="6215" y="1"/>
                    <a:pt x="609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50" name="Google Shape;8050;p52"/>
          <p:cNvGrpSpPr/>
          <p:nvPr/>
        </p:nvGrpSpPr>
        <p:grpSpPr>
          <a:xfrm>
            <a:off x="1876155" y="3500608"/>
            <a:ext cx="339198" cy="245850"/>
            <a:chOff x="-20571700" y="3722875"/>
            <a:chExt cx="304050" cy="220375"/>
          </a:xfrm>
          <a:solidFill>
            <a:srgbClr val="171536"/>
          </a:solidFill>
        </p:grpSpPr>
        <p:sp>
          <p:nvSpPr>
            <p:cNvPr id="8051" name="Google Shape;8051;p52"/>
            <p:cNvSpPr/>
            <p:nvPr/>
          </p:nvSpPr>
          <p:spPr>
            <a:xfrm>
              <a:off x="-20333850" y="3728200"/>
              <a:ext cx="66200" cy="35475"/>
            </a:xfrm>
            <a:custGeom>
              <a:avLst/>
              <a:gdLst/>
              <a:ahLst/>
              <a:cxnLst/>
              <a:rect l="l" t="t" r="r" b="b"/>
              <a:pathLst>
                <a:path w="2648" h="1419" extrusionOk="0">
                  <a:moveTo>
                    <a:pt x="2301" y="1"/>
                  </a:moveTo>
                  <a:cubicBezTo>
                    <a:pt x="1324" y="1"/>
                    <a:pt x="411" y="599"/>
                    <a:pt x="1" y="1418"/>
                  </a:cubicBezTo>
                  <a:lnTo>
                    <a:pt x="820" y="1418"/>
                  </a:lnTo>
                  <a:cubicBezTo>
                    <a:pt x="1135" y="1040"/>
                    <a:pt x="1702" y="725"/>
                    <a:pt x="2301" y="725"/>
                  </a:cubicBezTo>
                  <a:cubicBezTo>
                    <a:pt x="2490" y="725"/>
                    <a:pt x="2647" y="568"/>
                    <a:pt x="2647" y="379"/>
                  </a:cubicBezTo>
                  <a:cubicBezTo>
                    <a:pt x="2647" y="158"/>
                    <a:pt x="2490" y="1"/>
                    <a:pt x="230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2" name="Google Shape;8052;p52"/>
            <p:cNvSpPr/>
            <p:nvPr/>
          </p:nvSpPr>
          <p:spPr>
            <a:xfrm>
              <a:off x="-20571700" y="3782550"/>
              <a:ext cx="49650" cy="51225"/>
            </a:xfrm>
            <a:custGeom>
              <a:avLst/>
              <a:gdLst/>
              <a:ahLst/>
              <a:cxnLst/>
              <a:rect l="l" t="t" r="r" b="b"/>
              <a:pathLst>
                <a:path w="1986" h="2049" extrusionOk="0">
                  <a:moveTo>
                    <a:pt x="379" y="0"/>
                  </a:moveTo>
                  <a:cubicBezTo>
                    <a:pt x="189" y="0"/>
                    <a:pt x="32" y="158"/>
                    <a:pt x="32" y="347"/>
                  </a:cubicBezTo>
                  <a:cubicBezTo>
                    <a:pt x="0" y="473"/>
                    <a:pt x="0" y="599"/>
                    <a:pt x="32" y="725"/>
                  </a:cubicBezTo>
                  <a:cubicBezTo>
                    <a:pt x="158" y="1355"/>
                    <a:pt x="662" y="1891"/>
                    <a:pt x="1292" y="2048"/>
                  </a:cubicBezTo>
                  <a:lnTo>
                    <a:pt x="198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3" name="Google Shape;8053;p52"/>
            <p:cNvSpPr/>
            <p:nvPr/>
          </p:nvSpPr>
          <p:spPr>
            <a:xfrm>
              <a:off x="-20320450" y="3782550"/>
              <a:ext cx="52800" cy="52800"/>
            </a:xfrm>
            <a:custGeom>
              <a:avLst/>
              <a:gdLst/>
              <a:ahLst/>
              <a:cxnLst/>
              <a:rect l="l" t="t" r="r" b="b"/>
              <a:pathLst>
                <a:path w="2112" h="2112" extrusionOk="0">
                  <a:moveTo>
                    <a:pt x="1040" y="0"/>
                  </a:moveTo>
                  <a:cubicBezTo>
                    <a:pt x="442" y="0"/>
                    <a:pt x="1" y="473"/>
                    <a:pt x="1" y="1072"/>
                  </a:cubicBezTo>
                  <a:cubicBezTo>
                    <a:pt x="1" y="1670"/>
                    <a:pt x="442" y="2111"/>
                    <a:pt x="1040" y="2111"/>
                  </a:cubicBezTo>
                  <a:cubicBezTo>
                    <a:pt x="1639" y="2111"/>
                    <a:pt x="2111" y="1670"/>
                    <a:pt x="2111" y="1072"/>
                  </a:cubicBezTo>
                  <a:cubicBezTo>
                    <a:pt x="2111" y="473"/>
                    <a:pt x="1639" y="0"/>
                    <a:pt x="104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4" name="Google Shape;8054;p52"/>
            <p:cNvSpPr/>
            <p:nvPr/>
          </p:nvSpPr>
          <p:spPr>
            <a:xfrm>
              <a:off x="-20571700" y="3722875"/>
              <a:ext cx="178025" cy="220375"/>
            </a:xfrm>
            <a:custGeom>
              <a:avLst/>
              <a:gdLst/>
              <a:ahLst/>
              <a:cxnLst/>
              <a:rect l="l" t="t" r="r" b="b"/>
              <a:pathLst>
                <a:path w="7121" h="8815" extrusionOk="0">
                  <a:moveTo>
                    <a:pt x="4017" y="1"/>
                  </a:moveTo>
                  <a:cubicBezTo>
                    <a:pt x="3729" y="1"/>
                    <a:pt x="3444" y="168"/>
                    <a:pt x="3340" y="497"/>
                  </a:cubicBezTo>
                  <a:lnTo>
                    <a:pt x="820" y="8090"/>
                  </a:lnTo>
                  <a:lnTo>
                    <a:pt x="347" y="8090"/>
                  </a:lnTo>
                  <a:cubicBezTo>
                    <a:pt x="158" y="8090"/>
                    <a:pt x="0" y="8247"/>
                    <a:pt x="0" y="8436"/>
                  </a:cubicBezTo>
                  <a:cubicBezTo>
                    <a:pt x="0" y="8657"/>
                    <a:pt x="158" y="8814"/>
                    <a:pt x="347" y="8814"/>
                  </a:cubicBezTo>
                  <a:lnTo>
                    <a:pt x="1040" y="8814"/>
                  </a:lnTo>
                  <a:cubicBezTo>
                    <a:pt x="1198" y="8814"/>
                    <a:pt x="1324" y="8720"/>
                    <a:pt x="1418" y="8562"/>
                  </a:cubicBezTo>
                  <a:lnTo>
                    <a:pt x="3781" y="1442"/>
                  </a:lnTo>
                  <a:lnTo>
                    <a:pt x="4285" y="5002"/>
                  </a:lnTo>
                  <a:cubicBezTo>
                    <a:pt x="4348" y="5664"/>
                    <a:pt x="4884" y="6199"/>
                    <a:pt x="5545" y="6294"/>
                  </a:cubicBezTo>
                  <a:cubicBezTo>
                    <a:pt x="5583" y="6297"/>
                    <a:pt x="5620" y="6298"/>
                    <a:pt x="5657" y="6298"/>
                  </a:cubicBezTo>
                  <a:cubicBezTo>
                    <a:pt x="6459" y="6298"/>
                    <a:pt x="7121" y="5659"/>
                    <a:pt x="7121" y="4876"/>
                  </a:cubicBezTo>
                  <a:cubicBezTo>
                    <a:pt x="7121" y="4593"/>
                    <a:pt x="7026" y="4372"/>
                    <a:pt x="6932" y="4120"/>
                  </a:cubicBezTo>
                  <a:lnTo>
                    <a:pt x="4632" y="340"/>
                  </a:lnTo>
                  <a:cubicBezTo>
                    <a:pt x="4490" y="113"/>
                    <a:pt x="4252" y="1"/>
                    <a:pt x="401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5" name="Google Shape;8055;p52"/>
            <p:cNvSpPr/>
            <p:nvPr/>
          </p:nvSpPr>
          <p:spPr>
            <a:xfrm>
              <a:off x="-20404725" y="3782550"/>
              <a:ext cx="28375" cy="41775"/>
            </a:xfrm>
            <a:custGeom>
              <a:avLst/>
              <a:gdLst/>
              <a:ahLst/>
              <a:cxnLst/>
              <a:rect l="l" t="t" r="r" b="b"/>
              <a:pathLst>
                <a:path w="1135" h="1671" extrusionOk="0">
                  <a:moveTo>
                    <a:pt x="0" y="0"/>
                  </a:moveTo>
                  <a:lnTo>
                    <a:pt x="820" y="1387"/>
                  </a:lnTo>
                  <a:cubicBezTo>
                    <a:pt x="914" y="1450"/>
                    <a:pt x="914" y="1576"/>
                    <a:pt x="946" y="1670"/>
                  </a:cubicBezTo>
                  <a:cubicBezTo>
                    <a:pt x="1072" y="1513"/>
                    <a:pt x="1135" y="1292"/>
                    <a:pt x="1135" y="1072"/>
                  </a:cubicBezTo>
                  <a:lnTo>
                    <a:pt x="113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6" name="Google Shape;8056;p52"/>
            <p:cNvSpPr/>
            <p:nvPr/>
          </p:nvSpPr>
          <p:spPr>
            <a:xfrm>
              <a:off x="-20502400" y="3887300"/>
              <a:ext cx="1600" cy="25"/>
            </a:xfrm>
            <a:custGeom>
              <a:avLst/>
              <a:gdLst/>
              <a:ahLst/>
              <a:cxnLst/>
              <a:rect l="l" t="t" r="r" b="b"/>
              <a:pathLst>
                <a:path w="64" h="1" extrusionOk="0">
                  <a:moveTo>
                    <a:pt x="64" y="1"/>
                  </a:moveTo>
                  <a:cubicBezTo>
                    <a:pt x="1" y="1"/>
                    <a:pt x="1" y="1"/>
                    <a:pt x="6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7" name="Google Shape;8057;p52"/>
            <p:cNvSpPr/>
            <p:nvPr/>
          </p:nvSpPr>
          <p:spPr>
            <a:xfrm>
              <a:off x="-20500825" y="3782550"/>
              <a:ext cx="220575" cy="159125"/>
            </a:xfrm>
            <a:custGeom>
              <a:avLst/>
              <a:gdLst/>
              <a:ahLst/>
              <a:cxnLst/>
              <a:rect l="l" t="t" r="r" b="b"/>
              <a:pathLst>
                <a:path w="8823" h="6365" extrusionOk="0">
                  <a:moveTo>
                    <a:pt x="5703" y="0"/>
                  </a:moveTo>
                  <a:lnTo>
                    <a:pt x="5703" y="1072"/>
                  </a:lnTo>
                  <a:cubicBezTo>
                    <a:pt x="5703" y="1670"/>
                    <a:pt x="5420" y="2174"/>
                    <a:pt x="4979" y="2489"/>
                  </a:cubicBezTo>
                  <a:cubicBezTo>
                    <a:pt x="4979" y="3655"/>
                    <a:pt x="4034" y="4600"/>
                    <a:pt x="2868" y="4600"/>
                  </a:cubicBezTo>
                  <a:cubicBezTo>
                    <a:pt x="1828" y="4600"/>
                    <a:pt x="946" y="3875"/>
                    <a:pt x="789" y="2836"/>
                  </a:cubicBezTo>
                  <a:cubicBezTo>
                    <a:pt x="694" y="2489"/>
                    <a:pt x="694" y="2395"/>
                    <a:pt x="662" y="2111"/>
                  </a:cubicBezTo>
                  <a:cubicBezTo>
                    <a:pt x="631" y="2206"/>
                    <a:pt x="32" y="4065"/>
                    <a:pt x="1" y="4159"/>
                  </a:cubicBezTo>
                  <a:cubicBezTo>
                    <a:pt x="473" y="4632"/>
                    <a:pt x="1104" y="4947"/>
                    <a:pt x="1797" y="4947"/>
                  </a:cubicBezTo>
                  <a:lnTo>
                    <a:pt x="3971" y="4947"/>
                  </a:lnTo>
                  <a:lnTo>
                    <a:pt x="3687" y="5671"/>
                  </a:lnTo>
                  <a:lnTo>
                    <a:pt x="3214" y="5671"/>
                  </a:lnTo>
                  <a:cubicBezTo>
                    <a:pt x="3025" y="5671"/>
                    <a:pt x="2868" y="5829"/>
                    <a:pt x="2868" y="6018"/>
                  </a:cubicBezTo>
                  <a:cubicBezTo>
                    <a:pt x="2868" y="6207"/>
                    <a:pt x="3025" y="6364"/>
                    <a:pt x="3214" y="6364"/>
                  </a:cubicBezTo>
                  <a:lnTo>
                    <a:pt x="3939" y="6364"/>
                  </a:lnTo>
                  <a:cubicBezTo>
                    <a:pt x="4097" y="6364"/>
                    <a:pt x="4191" y="6301"/>
                    <a:pt x="4254" y="6144"/>
                  </a:cubicBezTo>
                  <a:lnTo>
                    <a:pt x="4727" y="4915"/>
                  </a:lnTo>
                  <a:lnTo>
                    <a:pt x="5924" y="4915"/>
                  </a:lnTo>
                  <a:lnTo>
                    <a:pt x="6396" y="6144"/>
                  </a:lnTo>
                  <a:cubicBezTo>
                    <a:pt x="6459" y="6270"/>
                    <a:pt x="6617" y="6364"/>
                    <a:pt x="6711" y="6364"/>
                  </a:cubicBezTo>
                  <a:lnTo>
                    <a:pt x="7436" y="6364"/>
                  </a:lnTo>
                  <a:cubicBezTo>
                    <a:pt x="7625" y="6364"/>
                    <a:pt x="7783" y="6207"/>
                    <a:pt x="7783" y="6018"/>
                  </a:cubicBezTo>
                  <a:cubicBezTo>
                    <a:pt x="7783" y="5829"/>
                    <a:pt x="7625" y="5671"/>
                    <a:pt x="7436" y="5671"/>
                  </a:cubicBezTo>
                  <a:lnTo>
                    <a:pt x="6963" y="5671"/>
                  </a:lnTo>
                  <a:lnTo>
                    <a:pt x="6680" y="4947"/>
                  </a:lnTo>
                  <a:lnTo>
                    <a:pt x="6743" y="4947"/>
                  </a:lnTo>
                  <a:cubicBezTo>
                    <a:pt x="7310" y="4947"/>
                    <a:pt x="7846" y="4632"/>
                    <a:pt x="8066" y="4128"/>
                  </a:cubicBezTo>
                  <a:lnTo>
                    <a:pt x="8822" y="2710"/>
                  </a:lnTo>
                  <a:lnTo>
                    <a:pt x="8822" y="2710"/>
                  </a:lnTo>
                  <a:cubicBezTo>
                    <a:pt x="8633" y="2804"/>
                    <a:pt x="8381" y="2836"/>
                    <a:pt x="8192" y="2836"/>
                  </a:cubicBezTo>
                  <a:cubicBezTo>
                    <a:pt x="7279" y="2836"/>
                    <a:pt x="6491" y="2048"/>
                    <a:pt x="6491" y="1072"/>
                  </a:cubicBezTo>
                  <a:cubicBezTo>
                    <a:pt x="6491" y="662"/>
                    <a:pt x="6648" y="284"/>
                    <a:pt x="683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58" name="Google Shape;8058;p52"/>
          <p:cNvGrpSpPr/>
          <p:nvPr/>
        </p:nvGrpSpPr>
        <p:grpSpPr>
          <a:xfrm>
            <a:off x="1875723" y="3871168"/>
            <a:ext cx="340063" cy="340063"/>
            <a:chOff x="-20571700" y="4066875"/>
            <a:chExt cx="304825" cy="304825"/>
          </a:xfrm>
          <a:solidFill>
            <a:srgbClr val="171536"/>
          </a:solidFill>
        </p:grpSpPr>
        <p:sp>
          <p:nvSpPr>
            <p:cNvPr id="8059" name="Google Shape;8059;p52"/>
            <p:cNvSpPr/>
            <p:nvPr/>
          </p:nvSpPr>
          <p:spPr>
            <a:xfrm>
              <a:off x="-20385825" y="4211025"/>
              <a:ext cx="118950" cy="160675"/>
            </a:xfrm>
            <a:custGeom>
              <a:avLst/>
              <a:gdLst/>
              <a:ahLst/>
              <a:cxnLst/>
              <a:rect l="l" t="t" r="r" b="b"/>
              <a:pathLst>
                <a:path w="4758" h="6427" extrusionOk="0">
                  <a:moveTo>
                    <a:pt x="757" y="0"/>
                  </a:moveTo>
                  <a:cubicBezTo>
                    <a:pt x="473" y="0"/>
                    <a:pt x="221" y="63"/>
                    <a:pt x="1" y="189"/>
                  </a:cubicBezTo>
                  <a:lnTo>
                    <a:pt x="2836" y="6427"/>
                  </a:lnTo>
                  <a:lnTo>
                    <a:pt x="4380" y="6427"/>
                  </a:lnTo>
                  <a:cubicBezTo>
                    <a:pt x="4474" y="6427"/>
                    <a:pt x="4600" y="6332"/>
                    <a:pt x="4695" y="6269"/>
                  </a:cubicBezTo>
                  <a:cubicBezTo>
                    <a:pt x="4758" y="6143"/>
                    <a:pt x="4758" y="6017"/>
                    <a:pt x="4695" y="5891"/>
                  </a:cubicBezTo>
                  <a:lnTo>
                    <a:pt x="2111" y="819"/>
                  </a:lnTo>
                  <a:cubicBezTo>
                    <a:pt x="1891" y="315"/>
                    <a:pt x="1387" y="0"/>
                    <a:pt x="75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0" name="Google Shape;8060;p52"/>
            <p:cNvSpPr/>
            <p:nvPr/>
          </p:nvSpPr>
          <p:spPr>
            <a:xfrm>
              <a:off x="-20412600" y="4084875"/>
              <a:ext cx="109500" cy="89925"/>
            </a:xfrm>
            <a:custGeom>
              <a:avLst/>
              <a:gdLst/>
              <a:ahLst/>
              <a:cxnLst/>
              <a:rect l="l" t="t" r="r" b="b"/>
              <a:pathLst>
                <a:path w="4380" h="3597" extrusionOk="0">
                  <a:moveTo>
                    <a:pt x="2203" y="0"/>
                  </a:moveTo>
                  <a:cubicBezTo>
                    <a:pt x="2118" y="0"/>
                    <a:pt x="2029" y="10"/>
                    <a:pt x="1922" y="37"/>
                  </a:cubicBezTo>
                  <a:cubicBezTo>
                    <a:pt x="1261" y="194"/>
                    <a:pt x="788" y="824"/>
                    <a:pt x="788" y="1486"/>
                  </a:cubicBezTo>
                  <a:cubicBezTo>
                    <a:pt x="284" y="1707"/>
                    <a:pt x="0" y="2211"/>
                    <a:pt x="126" y="2715"/>
                  </a:cubicBezTo>
                  <a:cubicBezTo>
                    <a:pt x="252" y="3219"/>
                    <a:pt x="694" y="3597"/>
                    <a:pt x="1198" y="3597"/>
                  </a:cubicBezTo>
                  <a:lnTo>
                    <a:pt x="3308" y="3597"/>
                  </a:lnTo>
                  <a:cubicBezTo>
                    <a:pt x="3876" y="3597"/>
                    <a:pt x="4380" y="3124"/>
                    <a:pt x="4380" y="2526"/>
                  </a:cubicBezTo>
                  <a:cubicBezTo>
                    <a:pt x="4380" y="2179"/>
                    <a:pt x="4222" y="1801"/>
                    <a:pt x="3813" y="1580"/>
                  </a:cubicBezTo>
                  <a:cubicBezTo>
                    <a:pt x="3718" y="1549"/>
                    <a:pt x="3655" y="1423"/>
                    <a:pt x="3624" y="1297"/>
                  </a:cubicBezTo>
                  <a:cubicBezTo>
                    <a:pt x="3561" y="635"/>
                    <a:pt x="3119" y="194"/>
                    <a:pt x="2552" y="37"/>
                  </a:cubicBezTo>
                  <a:cubicBezTo>
                    <a:pt x="2425" y="19"/>
                    <a:pt x="2319" y="0"/>
                    <a:pt x="220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1" name="Google Shape;8061;p52"/>
            <p:cNvSpPr/>
            <p:nvPr/>
          </p:nvSpPr>
          <p:spPr>
            <a:xfrm>
              <a:off x="-20332275" y="4066875"/>
              <a:ext cx="64625" cy="80375"/>
            </a:xfrm>
            <a:custGeom>
              <a:avLst/>
              <a:gdLst/>
              <a:ahLst/>
              <a:cxnLst/>
              <a:rect l="l" t="t" r="r" b="b"/>
              <a:pathLst>
                <a:path w="2585" h="3215" extrusionOk="0">
                  <a:moveTo>
                    <a:pt x="820" y="1"/>
                  </a:moveTo>
                  <a:cubicBezTo>
                    <a:pt x="505" y="1"/>
                    <a:pt x="221" y="95"/>
                    <a:pt x="1" y="253"/>
                  </a:cubicBezTo>
                  <a:cubicBezTo>
                    <a:pt x="253" y="379"/>
                    <a:pt x="505" y="568"/>
                    <a:pt x="726" y="851"/>
                  </a:cubicBezTo>
                  <a:cubicBezTo>
                    <a:pt x="915" y="1103"/>
                    <a:pt x="1072" y="1418"/>
                    <a:pt x="1135" y="1733"/>
                  </a:cubicBezTo>
                  <a:cubicBezTo>
                    <a:pt x="1356" y="1891"/>
                    <a:pt x="1608" y="2174"/>
                    <a:pt x="1702" y="2490"/>
                  </a:cubicBezTo>
                  <a:cubicBezTo>
                    <a:pt x="1797" y="2679"/>
                    <a:pt x="1860" y="2962"/>
                    <a:pt x="1860" y="3214"/>
                  </a:cubicBezTo>
                  <a:cubicBezTo>
                    <a:pt x="2301" y="2899"/>
                    <a:pt x="2584" y="2363"/>
                    <a:pt x="2584" y="1796"/>
                  </a:cubicBezTo>
                  <a:cubicBezTo>
                    <a:pt x="2584" y="788"/>
                    <a:pt x="1797" y="1"/>
                    <a:pt x="82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2" name="Google Shape;8062;p52"/>
            <p:cNvSpPr/>
            <p:nvPr/>
          </p:nvSpPr>
          <p:spPr>
            <a:xfrm>
              <a:off x="-20553575" y="4103900"/>
              <a:ext cx="107925" cy="89025"/>
            </a:xfrm>
            <a:custGeom>
              <a:avLst/>
              <a:gdLst/>
              <a:ahLst/>
              <a:cxnLst/>
              <a:rect l="l" t="t" r="r" b="b"/>
              <a:pathLst>
                <a:path w="4317" h="3561" extrusionOk="0">
                  <a:moveTo>
                    <a:pt x="2174" y="0"/>
                  </a:moveTo>
                  <a:cubicBezTo>
                    <a:pt x="1386" y="0"/>
                    <a:pt x="756" y="630"/>
                    <a:pt x="756" y="1418"/>
                  </a:cubicBezTo>
                  <a:lnTo>
                    <a:pt x="756" y="1481"/>
                  </a:lnTo>
                  <a:cubicBezTo>
                    <a:pt x="284" y="1639"/>
                    <a:pt x="63" y="2048"/>
                    <a:pt x="63" y="2458"/>
                  </a:cubicBezTo>
                  <a:cubicBezTo>
                    <a:pt x="0" y="3088"/>
                    <a:pt x="473" y="3560"/>
                    <a:pt x="1071" y="3560"/>
                  </a:cubicBezTo>
                  <a:lnTo>
                    <a:pt x="3214" y="3560"/>
                  </a:lnTo>
                  <a:cubicBezTo>
                    <a:pt x="3686" y="3560"/>
                    <a:pt x="4159" y="3214"/>
                    <a:pt x="4253" y="2710"/>
                  </a:cubicBezTo>
                  <a:cubicBezTo>
                    <a:pt x="4253" y="2615"/>
                    <a:pt x="4316" y="2552"/>
                    <a:pt x="4316" y="2521"/>
                  </a:cubicBezTo>
                  <a:cubicBezTo>
                    <a:pt x="4316" y="2080"/>
                    <a:pt x="4033" y="1670"/>
                    <a:pt x="3592" y="1481"/>
                  </a:cubicBezTo>
                  <a:cubicBezTo>
                    <a:pt x="3592" y="1135"/>
                    <a:pt x="3529" y="819"/>
                    <a:pt x="3308" y="536"/>
                  </a:cubicBezTo>
                  <a:cubicBezTo>
                    <a:pt x="3056" y="189"/>
                    <a:pt x="2646" y="0"/>
                    <a:pt x="21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3" name="Google Shape;8063;p52"/>
            <p:cNvSpPr/>
            <p:nvPr/>
          </p:nvSpPr>
          <p:spPr>
            <a:xfrm>
              <a:off x="-20515000" y="4168475"/>
              <a:ext cx="119750" cy="91400"/>
            </a:xfrm>
            <a:custGeom>
              <a:avLst/>
              <a:gdLst/>
              <a:ahLst/>
              <a:cxnLst/>
              <a:rect l="l" t="t" r="r" b="b"/>
              <a:pathLst>
                <a:path w="4790" h="3656" extrusionOk="0">
                  <a:moveTo>
                    <a:pt x="3435" y="1"/>
                  </a:moveTo>
                  <a:cubicBezTo>
                    <a:pt x="3435" y="316"/>
                    <a:pt x="3372" y="599"/>
                    <a:pt x="3151" y="914"/>
                  </a:cubicBezTo>
                  <a:cubicBezTo>
                    <a:pt x="2773" y="1450"/>
                    <a:pt x="2206" y="1702"/>
                    <a:pt x="1671" y="1702"/>
                  </a:cubicBezTo>
                  <a:lnTo>
                    <a:pt x="473" y="1702"/>
                  </a:lnTo>
                  <a:lnTo>
                    <a:pt x="1" y="2710"/>
                  </a:lnTo>
                  <a:lnTo>
                    <a:pt x="946" y="3655"/>
                  </a:lnTo>
                  <a:lnTo>
                    <a:pt x="2143" y="2490"/>
                  </a:lnTo>
                  <a:cubicBezTo>
                    <a:pt x="2222" y="2411"/>
                    <a:pt x="2309" y="2371"/>
                    <a:pt x="2395" y="2371"/>
                  </a:cubicBezTo>
                  <a:cubicBezTo>
                    <a:pt x="2482" y="2371"/>
                    <a:pt x="2568" y="2411"/>
                    <a:pt x="2647" y="2490"/>
                  </a:cubicBezTo>
                  <a:lnTo>
                    <a:pt x="3844" y="3655"/>
                  </a:lnTo>
                  <a:lnTo>
                    <a:pt x="4790" y="2710"/>
                  </a:lnTo>
                  <a:lnTo>
                    <a:pt x="3718" y="410"/>
                  </a:lnTo>
                  <a:cubicBezTo>
                    <a:pt x="3624" y="253"/>
                    <a:pt x="3561" y="127"/>
                    <a:pt x="343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4" name="Google Shape;8064;p52"/>
            <p:cNvSpPr/>
            <p:nvPr/>
          </p:nvSpPr>
          <p:spPr>
            <a:xfrm>
              <a:off x="-20571700" y="4250400"/>
              <a:ext cx="233950" cy="120525"/>
            </a:xfrm>
            <a:custGeom>
              <a:avLst/>
              <a:gdLst/>
              <a:ahLst/>
              <a:cxnLst/>
              <a:rect l="l" t="t" r="r" b="b"/>
              <a:pathLst>
                <a:path w="9358" h="4821" extrusionOk="0">
                  <a:moveTo>
                    <a:pt x="4695" y="0"/>
                  </a:moveTo>
                  <a:lnTo>
                    <a:pt x="3497" y="1166"/>
                  </a:lnTo>
                  <a:cubicBezTo>
                    <a:pt x="3419" y="1245"/>
                    <a:pt x="3332" y="1284"/>
                    <a:pt x="3245" y="1284"/>
                  </a:cubicBezTo>
                  <a:cubicBezTo>
                    <a:pt x="3159" y="1284"/>
                    <a:pt x="3072" y="1245"/>
                    <a:pt x="2993" y="1166"/>
                  </a:cubicBezTo>
                  <a:lnTo>
                    <a:pt x="1954" y="158"/>
                  </a:lnTo>
                  <a:lnTo>
                    <a:pt x="32" y="4316"/>
                  </a:lnTo>
                  <a:cubicBezTo>
                    <a:pt x="0" y="4442"/>
                    <a:pt x="0" y="4568"/>
                    <a:pt x="63" y="4694"/>
                  </a:cubicBezTo>
                  <a:cubicBezTo>
                    <a:pt x="158" y="4789"/>
                    <a:pt x="252" y="4820"/>
                    <a:pt x="379" y="4820"/>
                  </a:cubicBezTo>
                  <a:lnTo>
                    <a:pt x="8979" y="4820"/>
                  </a:lnTo>
                  <a:cubicBezTo>
                    <a:pt x="9105" y="4820"/>
                    <a:pt x="9200" y="4757"/>
                    <a:pt x="9294" y="4694"/>
                  </a:cubicBezTo>
                  <a:cubicBezTo>
                    <a:pt x="9357" y="4568"/>
                    <a:pt x="9357" y="4442"/>
                    <a:pt x="9326" y="4316"/>
                  </a:cubicBezTo>
                  <a:lnTo>
                    <a:pt x="7341" y="158"/>
                  </a:lnTo>
                  <a:lnTo>
                    <a:pt x="6333" y="1166"/>
                  </a:lnTo>
                  <a:cubicBezTo>
                    <a:pt x="6270" y="1260"/>
                    <a:pt x="6175" y="1292"/>
                    <a:pt x="6112" y="1292"/>
                  </a:cubicBezTo>
                  <a:cubicBezTo>
                    <a:pt x="6018" y="1292"/>
                    <a:pt x="5892" y="1260"/>
                    <a:pt x="5860" y="1166"/>
                  </a:cubicBezTo>
                  <a:lnTo>
                    <a:pt x="469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65" name="Google Shape;8065;p52"/>
          <p:cNvGrpSpPr/>
          <p:nvPr/>
        </p:nvGrpSpPr>
        <p:grpSpPr>
          <a:xfrm>
            <a:off x="3964324" y="3034719"/>
            <a:ext cx="342712" cy="341178"/>
            <a:chOff x="-18645175" y="3334200"/>
            <a:chExt cx="307200" cy="305825"/>
          </a:xfrm>
          <a:solidFill>
            <a:srgbClr val="171536"/>
          </a:solidFill>
        </p:grpSpPr>
        <p:sp>
          <p:nvSpPr>
            <p:cNvPr id="8066" name="Google Shape;8066;p52"/>
            <p:cNvSpPr/>
            <p:nvPr/>
          </p:nvSpPr>
          <p:spPr>
            <a:xfrm>
              <a:off x="-18627850" y="3424975"/>
              <a:ext cx="289875" cy="215050"/>
            </a:xfrm>
            <a:custGeom>
              <a:avLst/>
              <a:gdLst/>
              <a:ahLst/>
              <a:cxnLst/>
              <a:rect l="l" t="t" r="r" b="b"/>
              <a:pathLst>
                <a:path w="11595" h="8602" extrusionOk="0">
                  <a:moveTo>
                    <a:pt x="7530" y="2111"/>
                  </a:moveTo>
                  <a:cubicBezTo>
                    <a:pt x="7719" y="2111"/>
                    <a:pt x="7877" y="2269"/>
                    <a:pt x="7877" y="2458"/>
                  </a:cubicBezTo>
                  <a:lnTo>
                    <a:pt x="7877" y="4568"/>
                  </a:lnTo>
                  <a:cubicBezTo>
                    <a:pt x="7877" y="4789"/>
                    <a:pt x="7719" y="4946"/>
                    <a:pt x="7530" y="4946"/>
                  </a:cubicBezTo>
                  <a:cubicBezTo>
                    <a:pt x="7341" y="4946"/>
                    <a:pt x="7184" y="4789"/>
                    <a:pt x="7184" y="4568"/>
                  </a:cubicBezTo>
                  <a:lnTo>
                    <a:pt x="7184" y="2458"/>
                  </a:lnTo>
                  <a:cubicBezTo>
                    <a:pt x="7184" y="2269"/>
                    <a:pt x="7341" y="2111"/>
                    <a:pt x="7530" y="2111"/>
                  </a:cubicBezTo>
                  <a:close/>
                  <a:moveTo>
                    <a:pt x="2584" y="0"/>
                  </a:moveTo>
                  <a:cubicBezTo>
                    <a:pt x="2364" y="0"/>
                    <a:pt x="2206" y="158"/>
                    <a:pt x="2206" y="347"/>
                  </a:cubicBezTo>
                  <a:lnTo>
                    <a:pt x="2206" y="1764"/>
                  </a:lnTo>
                  <a:lnTo>
                    <a:pt x="2206" y="2489"/>
                  </a:lnTo>
                  <a:cubicBezTo>
                    <a:pt x="2206" y="2678"/>
                    <a:pt x="2364" y="2836"/>
                    <a:pt x="2584" y="2836"/>
                  </a:cubicBezTo>
                  <a:lnTo>
                    <a:pt x="3624" y="2836"/>
                  </a:lnTo>
                  <a:cubicBezTo>
                    <a:pt x="4821" y="2836"/>
                    <a:pt x="5766" y="3781"/>
                    <a:pt x="5766" y="4978"/>
                  </a:cubicBezTo>
                  <a:cubicBezTo>
                    <a:pt x="5766" y="6144"/>
                    <a:pt x="4821" y="7089"/>
                    <a:pt x="3624" y="7089"/>
                  </a:cubicBezTo>
                  <a:lnTo>
                    <a:pt x="3277" y="7089"/>
                  </a:lnTo>
                  <a:cubicBezTo>
                    <a:pt x="2616" y="7089"/>
                    <a:pt x="1986" y="6931"/>
                    <a:pt x="1387" y="6711"/>
                  </a:cubicBezTo>
                  <a:cubicBezTo>
                    <a:pt x="1072" y="7183"/>
                    <a:pt x="694" y="7593"/>
                    <a:pt x="221" y="7908"/>
                  </a:cubicBezTo>
                  <a:cubicBezTo>
                    <a:pt x="95" y="8002"/>
                    <a:pt x="1" y="8160"/>
                    <a:pt x="64" y="8317"/>
                  </a:cubicBezTo>
                  <a:cubicBezTo>
                    <a:pt x="95" y="8475"/>
                    <a:pt x="253" y="8538"/>
                    <a:pt x="410" y="8538"/>
                  </a:cubicBezTo>
                  <a:lnTo>
                    <a:pt x="3624" y="8538"/>
                  </a:lnTo>
                  <a:lnTo>
                    <a:pt x="3624" y="8191"/>
                  </a:lnTo>
                  <a:cubicBezTo>
                    <a:pt x="3624" y="8002"/>
                    <a:pt x="3781" y="7845"/>
                    <a:pt x="4002" y="7845"/>
                  </a:cubicBezTo>
                  <a:cubicBezTo>
                    <a:pt x="4191" y="7845"/>
                    <a:pt x="4348" y="8002"/>
                    <a:pt x="4348" y="8191"/>
                  </a:cubicBezTo>
                  <a:lnTo>
                    <a:pt x="4348" y="8538"/>
                  </a:lnTo>
                  <a:lnTo>
                    <a:pt x="6522" y="8538"/>
                  </a:lnTo>
                  <a:lnTo>
                    <a:pt x="6522" y="6049"/>
                  </a:lnTo>
                  <a:cubicBezTo>
                    <a:pt x="6522" y="5829"/>
                    <a:pt x="6680" y="5671"/>
                    <a:pt x="6869" y="5671"/>
                  </a:cubicBezTo>
                  <a:cubicBezTo>
                    <a:pt x="7058" y="5671"/>
                    <a:pt x="7215" y="5829"/>
                    <a:pt x="7215" y="6049"/>
                  </a:cubicBezTo>
                  <a:lnTo>
                    <a:pt x="7215" y="8601"/>
                  </a:lnTo>
                  <a:lnTo>
                    <a:pt x="11153" y="8601"/>
                  </a:lnTo>
                  <a:cubicBezTo>
                    <a:pt x="11468" y="8538"/>
                    <a:pt x="11595" y="8128"/>
                    <a:pt x="11311" y="7939"/>
                  </a:cubicBezTo>
                  <a:cubicBezTo>
                    <a:pt x="10208" y="7215"/>
                    <a:pt x="9547" y="5986"/>
                    <a:pt x="9389" y="4726"/>
                  </a:cubicBezTo>
                  <a:lnTo>
                    <a:pt x="10681" y="3434"/>
                  </a:lnTo>
                  <a:cubicBezTo>
                    <a:pt x="10775" y="3371"/>
                    <a:pt x="10807" y="3277"/>
                    <a:pt x="10807" y="3182"/>
                  </a:cubicBezTo>
                  <a:lnTo>
                    <a:pt x="10807" y="1764"/>
                  </a:lnTo>
                  <a:cubicBezTo>
                    <a:pt x="10807" y="1563"/>
                    <a:pt x="10625" y="1422"/>
                    <a:pt x="10440" y="1422"/>
                  </a:cubicBezTo>
                  <a:cubicBezTo>
                    <a:pt x="10394" y="1422"/>
                    <a:pt x="10347" y="1431"/>
                    <a:pt x="10303" y="1449"/>
                  </a:cubicBezTo>
                  <a:lnTo>
                    <a:pt x="9389" y="1922"/>
                  </a:lnTo>
                  <a:lnTo>
                    <a:pt x="9389" y="347"/>
                  </a:lnTo>
                  <a:cubicBezTo>
                    <a:pt x="9389" y="158"/>
                    <a:pt x="9232" y="0"/>
                    <a:pt x="9043" y="0"/>
                  </a:cubicBezTo>
                  <a:lnTo>
                    <a:pt x="6522" y="0"/>
                  </a:lnTo>
                  <a:lnTo>
                    <a:pt x="6522" y="3245"/>
                  </a:lnTo>
                  <a:cubicBezTo>
                    <a:pt x="6522" y="3434"/>
                    <a:pt x="6365" y="3592"/>
                    <a:pt x="6144" y="3592"/>
                  </a:cubicBezTo>
                  <a:cubicBezTo>
                    <a:pt x="5955" y="3592"/>
                    <a:pt x="5798" y="3434"/>
                    <a:pt x="5798" y="3245"/>
                  </a:cubicBezTo>
                  <a:lnTo>
                    <a:pt x="5798" y="0"/>
                  </a:lnTo>
                  <a:lnTo>
                    <a:pt x="4348" y="0"/>
                  </a:lnTo>
                  <a:lnTo>
                    <a:pt x="4348" y="1764"/>
                  </a:lnTo>
                  <a:cubicBezTo>
                    <a:pt x="4348" y="1985"/>
                    <a:pt x="4191" y="2143"/>
                    <a:pt x="4002" y="2143"/>
                  </a:cubicBezTo>
                  <a:cubicBezTo>
                    <a:pt x="3781" y="2143"/>
                    <a:pt x="3624" y="1985"/>
                    <a:pt x="3624" y="1764"/>
                  </a:cubicBezTo>
                  <a:lnTo>
                    <a:pt x="3624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7" name="Google Shape;8067;p52"/>
            <p:cNvSpPr/>
            <p:nvPr/>
          </p:nvSpPr>
          <p:spPr>
            <a:xfrm>
              <a:off x="-18645175" y="3424975"/>
              <a:ext cx="141800" cy="159900"/>
            </a:xfrm>
            <a:custGeom>
              <a:avLst/>
              <a:gdLst/>
              <a:ahLst/>
              <a:cxnLst/>
              <a:rect l="l" t="t" r="r" b="b"/>
              <a:pathLst>
                <a:path w="5672" h="6396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2489"/>
                  </a:lnTo>
                  <a:cubicBezTo>
                    <a:pt x="1" y="4600"/>
                    <a:pt x="1733" y="6396"/>
                    <a:pt x="3907" y="6396"/>
                  </a:cubicBezTo>
                  <a:lnTo>
                    <a:pt x="4254" y="6396"/>
                  </a:lnTo>
                  <a:cubicBezTo>
                    <a:pt x="5041" y="6396"/>
                    <a:pt x="5671" y="5766"/>
                    <a:pt x="5671" y="4978"/>
                  </a:cubicBezTo>
                  <a:cubicBezTo>
                    <a:pt x="5671" y="4190"/>
                    <a:pt x="5041" y="3560"/>
                    <a:pt x="4254" y="3560"/>
                  </a:cubicBezTo>
                  <a:lnTo>
                    <a:pt x="3183" y="3560"/>
                  </a:lnTo>
                  <a:cubicBezTo>
                    <a:pt x="2584" y="3560"/>
                    <a:pt x="2111" y="3088"/>
                    <a:pt x="2111" y="2489"/>
                  </a:cubicBezTo>
                  <a:lnTo>
                    <a:pt x="2111" y="1764"/>
                  </a:lnTo>
                  <a:cubicBezTo>
                    <a:pt x="2111" y="788"/>
                    <a:pt x="1324" y="0"/>
                    <a:pt x="3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8" name="Google Shape;8068;p52"/>
            <p:cNvSpPr/>
            <p:nvPr/>
          </p:nvSpPr>
          <p:spPr>
            <a:xfrm>
              <a:off x="-18466375" y="3334200"/>
              <a:ext cx="54350" cy="71100"/>
            </a:xfrm>
            <a:custGeom>
              <a:avLst/>
              <a:gdLst/>
              <a:ahLst/>
              <a:cxnLst/>
              <a:rect l="l" t="t" r="r" b="b"/>
              <a:pathLst>
                <a:path w="2174" h="2844" extrusionOk="0">
                  <a:moveTo>
                    <a:pt x="1449" y="0"/>
                  </a:moveTo>
                  <a:cubicBezTo>
                    <a:pt x="1371" y="0"/>
                    <a:pt x="1292" y="24"/>
                    <a:pt x="1229" y="71"/>
                  </a:cubicBezTo>
                  <a:cubicBezTo>
                    <a:pt x="1197" y="103"/>
                    <a:pt x="0" y="953"/>
                    <a:pt x="0" y="2150"/>
                  </a:cubicBezTo>
                  <a:cubicBezTo>
                    <a:pt x="0" y="2403"/>
                    <a:pt x="95" y="2623"/>
                    <a:pt x="158" y="2844"/>
                  </a:cubicBezTo>
                  <a:lnTo>
                    <a:pt x="756" y="2844"/>
                  </a:lnTo>
                  <a:cubicBezTo>
                    <a:pt x="882" y="1898"/>
                    <a:pt x="1386" y="1048"/>
                    <a:pt x="2174" y="544"/>
                  </a:cubicBezTo>
                  <a:cubicBezTo>
                    <a:pt x="1954" y="260"/>
                    <a:pt x="1701" y="71"/>
                    <a:pt x="1670" y="71"/>
                  </a:cubicBezTo>
                  <a:cubicBezTo>
                    <a:pt x="1607" y="24"/>
                    <a:pt x="1528" y="0"/>
                    <a:pt x="144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9" name="Google Shape;8069;p52"/>
            <p:cNvSpPr/>
            <p:nvPr/>
          </p:nvSpPr>
          <p:spPr>
            <a:xfrm>
              <a:off x="-18428575" y="3352500"/>
              <a:ext cx="87450" cy="82725"/>
            </a:xfrm>
            <a:custGeom>
              <a:avLst/>
              <a:gdLst/>
              <a:ahLst/>
              <a:cxnLst/>
              <a:rect l="l" t="t" r="r" b="b"/>
              <a:pathLst>
                <a:path w="3498" h="3309" extrusionOk="0">
                  <a:moveTo>
                    <a:pt x="2426" y="1"/>
                  </a:moveTo>
                  <a:cubicBezTo>
                    <a:pt x="1166" y="1"/>
                    <a:pt x="158" y="946"/>
                    <a:pt x="0" y="2112"/>
                  </a:cubicBezTo>
                  <a:lnTo>
                    <a:pt x="1009" y="2112"/>
                  </a:lnTo>
                  <a:cubicBezTo>
                    <a:pt x="1607" y="2112"/>
                    <a:pt x="2080" y="2584"/>
                    <a:pt x="2080" y="3183"/>
                  </a:cubicBezTo>
                  <a:lnTo>
                    <a:pt x="2080" y="3309"/>
                  </a:lnTo>
                  <a:cubicBezTo>
                    <a:pt x="2899" y="2899"/>
                    <a:pt x="3497" y="2049"/>
                    <a:pt x="3497" y="1072"/>
                  </a:cubicBezTo>
                  <a:lnTo>
                    <a:pt x="3497" y="347"/>
                  </a:lnTo>
                  <a:cubicBezTo>
                    <a:pt x="3497" y="158"/>
                    <a:pt x="3340" y="1"/>
                    <a:pt x="315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0" name="Google Shape;8070;p52"/>
            <p:cNvSpPr/>
            <p:nvPr/>
          </p:nvSpPr>
          <p:spPr>
            <a:xfrm>
              <a:off x="-18645175" y="3334400"/>
              <a:ext cx="70900" cy="70900"/>
            </a:xfrm>
            <a:custGeom>
              <a:avLst/>
              <a:gdLst/>
              <a:ahLst/>
              <a:cxnLst/>
              <a:rect l="l" t="t" r="r" b="b"/>
              <a:pathLst>
                <a:path w="2836" h="2836" extrusionOk="0">
                  <a:moveTo>
                    <a:pt x="1765" y="0"/>
                  </a:moveTo>
                  <a:cubicBezTo>
                    <a:pt x="788" y="0"/>
                    <a:pt x="1" y="788"/>
                    <a:pt x="1" y="1796"/>
                  </a:cubicBezTo>
                  <a:lnTo>
                    <a:pt x="1" y="2489"/>
                  </a:lnTo>
                  <a:cubicBezTo>
                    <a:pt x="1" y="2678"/>
                    <a:pt x="158" y="2836"/>
                    <a:pt x="347" y="2836"/>
                  </a:cubicBezTo>
                  <a:lnTo>
                    <a:pt x="1072" y="2836"/>
                  </a:lnTo>
                  <a:cubicBezTo>
                    <a:pt x="2048" y="2836"/>
                    <a:pt x="2836" y="2048"/>
                    <a:pt x="2836" y="1071"/>
                  </a:cubicBezTo>
                  <a:lnTo>
                    <a:pt x="2836" y="347"/>
                  </a:lnTo>
                  <a:cubicBezTo>
                    <a:pt x="2836" y="158"/>
                    <a:pt x="2679" y="0"/>
                    <a:pt x="248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71" name="Google Shape;8071;p52"/>
          <p:cNvGrpSpPr/>
          <p:nvPr/>
        </p:nvGrpSpPr>
        <p:grpSpPr>
          <a:xfrm>
            <a:off x="3964771" y="3453487"/>
            <a:ext cx="341820" cy="340091"/>
            <a:chOff x="-18645175" y="3708500"/>
            <a:chExt cx="306400" cy="304850"/>
          </a:xfrm>
          <a:solidFill>
            <a:srgbClr val="171536"/>
          </a:solidFill>
        </p:grpSpPr>
        <p:sp>
          <p:nvSpPr>
            <p:cNvPr id="8072" name="Google Shape;8072;p52"/>
            <p:cNvSpPr/>
            <p:nvPr/>
          </p:nvSpPr>
          <p:spPr>
            <a:xfrm>
              <a:off x="-18555375" y="381720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3" name="Google Shape;8073;p52"/>
            <p:cNvSpPr/>
            <p:nvPr/>
          </p:nvSpPr>
          <p:spPr>
            <a:xfrm>
              <a:off x="-18501825" y="3894000"/>
              <a:ext cx="18150" cy="16950"/>
            </a:xfrm>
            <a:custGeom>
              <a:avLst/>
              <a:gdLst/>
              <a:ahLst/>
              <a:cxnLst/>
              <a:rect l="l" t="t" r="r" b="b"/>
              <a:pathLst>
                <a:path w="726" h="678" extrusionOk="0">
                  <a:moveTo>
                    <a:pt x="351" y="0"/>
                  </a:moveTo>
                  <a:cubicBezTo>
                    <a:pt x="197" y="0"/>
                    <a:pt x="48" y="79"/>
                    <a:pt x="0" y="237"/>
                  </a:cubicBezTo>
                  <a:lnTo>
                    <a:pt x="379" y="678"/>
                  </a:lnTo>
                  <a:lnTo>
                    <a:pt x="725" y="237"/>
                  </a:lnTo>
                  <a:cubicBezTo>
                    <a:pt x="662" y="79"/>
                    <a:pt x="505" y="0"/>
                    <a:pt x="35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4" name="Google Shape;8074;p52"/>
            <p:cNvSpPr/>
            <p:nvPr/>
          </p:nvSpPr>
          <p:spPr>
            <a:xfrm>
              <a:off x="-18546725" y="3835325"/>
              <a:ext cx="108725" cy="124450"/>
            </a:xfrm>
            <a:custGeom>
              <a:avLst/>
              <a:gdLst/>
              <a:ahLst/>
              <a:cxnLst/>
              <a:rect l="l" t="t" r="r" b="b"/>
              <a:pathLst>
                <a:path w="4349" h="4978" extrusionOk="0">
                  <a:moveTo>
                    <a:pt x="2175" y="0"/>
                  </a:moveTo>
                  <a:cubicBezTo>
                    <a:pt x="1481" y="0"/>
                    <a:pt x="914" y="473"/>
                    <a:pt x="757" y="1134"/>
                  </a:cubicBezTo>
                  <a:lnTo>
                    <a:pt x="221" y="3151"/>
                  </a:lnTo>
                  <a:cubicBezTo>
                    <a:pt x="1" y="4096"/>
                    <a:pt x="725" y="4978"/>
                    <a:pt x="1639" y="4978"/>
                  </a:cubicBezTo>
                  <a:lnTo>
                    <a:pt x="1796" y="4978"/>
                  </a:lnTo>
                  <a:lnTo>
                    <a:pt x="1796" y="3686"/>
                  </a:lnTo>
                  <a:lnTo>
                    <a:pt x="1198" y="2899"/>
                  </a:lnTo>
                  <a:cubicBezTo>
                    <a:pt x="1135" y="2804"/>
                    <a:pt x="1103" y="2741"/>
                    <a:pt x="1103" y="2647"/>
                  </a:cubicBezTo>
                  <a:cubicBezTo>
                    <a:pt x="1103" y="2048"/>
                    <a:pt x="1576" y="1575"/>
                    <a:pt x="2175" y="1575"/>
                  </a:cubicBezTo>
                  <a:cubicBezTo>
                    <a:pt x="2773" y="1575"/>
                    <a:pt x="3246" y="2048"/>
                    <a:pt x="3246" y="2647"/>
                  </a:cubicBezTo>
                  <a:cubicBezTo>
                    <a:pt x="3246" y="2741"/>
                    <a:pt x="3183" y="2804"/>
                    <a:pt x="3151" y="2899"/>
                  </a:cubicBezTo>
                  <a:lnTo>
                    <a:pt x="2521" y="3686"/>
                  </a:lnTo>
                  <a:lnTo>
                    <a:pt x="2521" y="4978"/>
                  </a:lnTo>
                  <a:lnTo>
                    <a:pt x="2679" y="4978"/>
                  </a:lnTo>
                  <a:cubicBezTo>
                    <a:pt x="3624" y="4978"/>
                    <a:pt x="4348" y="4064"/>
                    <a:pt x="4096" y="3151"/>
                  </a:cubicBezTo>
                  <a:lnTo>
                    <a:pt x="3592" y="1134"/>
                  </a:lnTo>
                  <a:cubicBezTo>
                    <a:pt x="3435" y="441"/>
                    <a:pt x="2836" y="0"/>
                    <a:pt x="217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5" name="Google Shape;8075;p52"/>
            <p:cNvSpPr/>
            <p:nvPr/>
          </p:nvSpPr>
          <p:spPr>
            <a:xfrm>
              <a:off x="-18644375" y="3728200"/>
              <a:ext cx="305600" cy="285150"/>
            </a:xfrm>
            <a:custGeom>
              <a:avLst/>
              <a:gdLst/>
              <a:ahLst/>
              <a:cxnLst/>
              <a:rect l="l" t="t" r="r" b="b"/>
              <a:pathLst>
                <a:path w="12224" h="11406" extrusionOk="0">
                  <a:moveTo>
                    <a:pt x="8128" y="2836"/>
                  </a:moveTo>
                  <a:cubicBezTo>
                    <a:pt x="8695" y="2836"/>
                    <a:pt x="9168" y="3309"/>
                    <a:pt x="9168" y="3907"/>
                  </a:cubicBezTo>
                  <a:cubicBezTo>
                    <a:pt x="9257" y="4501"/>
                    <a:pt x="8814" y="4984"/>
                    <a:pt x="8182" y="4984"/>
                  </a:cubicBezTo>
                  <a:cubicBezTo>
                    <a:pt x="8143" y="4984"/>
                    <a:pt x="8105" y="4982"/>
                    <a:pt x="8065" y="4978"/>
                  </a:cubicBezTo>
                  <a:lnTo>
                    <a:pt x="8065" y="4978"/>
                  </a:lnTo>
                  <a:cubicBezTo>
                    <a:pt x="8128" y="5041"/>
                    <a:pt x="8160" y="5136"/>
                    <a:pt x="8160" y="5199"/>
                  </a:cubicBezTo>
                  <a:lnTo>
                    <a:pt x="8664" y="7247"/>
                  </a:lnTo>
                  <a:cubicBezTo>
                    <a:pt x="9011" y="8633"/>
                    <a:pt x="7971" y="9988"/>
                    <a:pt x="6553" y="9988"/>
                  </a:cubicBezTo>
                  <a:lnTo>
                    <a:pt x="5513" y="9988"/>
                  </a:lnTo>
                  <a:cubicBezTo>
                    <a:pt x="4096" y="9988"/>
                    <a:pt x="3025" y="8633"/>
                    <a:pt x="3403" y="7247"/>
                  </a:cubicBezTo>
                  <a:lnTo>
                    <a:pt x="3907" y="5199"/>
                  </a:lnTo>
                  <a:cubicBezTo>
                    <a:pt x="3938" y="5136"/>
                    <a:pt x="3938" y="5041"/>
                    <a:pt x="3970" y="4978"/>
                  </a:cubicBezTo>
                  <a:lnTo>
                    <a:pt x="3970" y="4978"/>
                  </a:lnTo>
                  <a:cubicBezTo>
                    <a:pt x="3934" y="4982"/>
                    <a:pt x="3899" y="4983"/>
                    <a:pt x="3864" y="4983"/>
                  </a:cubicBezTo>
                  <a:cubicBezTo>
                    <a:pt x="3255" y="4983"/>
                    <a:pt x="2804" y="4473"/>
                    <a:pt x="2804" y="3907"/>
                  </a:cubicBezTo>
                  <a:cubicBezTo>
                    <a:pt x="2804" y="3309"/>
                    <a:pt x="3277" y="2836"/>
                    <a:pt x="3875" y="2836"/>
                  </a:cubicBezTo>
                  <a:cubicBezTo>
                    <a:pt x="4411" y="2836"/>
                    <a:pt x="4883" y="3277"/>
                    <a:pt x="4915" y="3844"/>
                  </a:cubicBezTo>
                  <a:cubicBezTo>
                    <a:pt x="5230" y="3624"/>
                    <a:pt x="5608" y="3561"/>
                    <a:pt x="5986" y="3561"/>
                  </a:cubicBezTo>
                  <a:cubicBezTo>
                    <a:pt x="6396" y="3561"/>
                    <a:pt x="6742" y="3687"/>
                    <a:pt x="7057" y="3844"/>
                  </a:cubicBezTo>
                  <a:cubicBezTo>
                    <a:pt x="7089" y="3277"/>
                    <a:pt x="7561" y="2836"/>
                    <a:pt x="8128" y="2836"/>
                  </a:cubicBezTo>
                  <a:close/>
                  <a:moveTo>
                    <a:pt x="4285" y="1"/>
                  </a:moveTo>
                  <a:cubicBezTo>
                    <a:pt x="2710" y="1"/>
                    <a:pt x="1449" y="946"/>
                    <a:pt x="1449" y="2143"/>
                  </a:cubicBezTo>
                  <a:lnTo>
                    <a:pt x="1449" y="2773"/>
                  </a:lnTo>
                  <a:cubicBezTo>
                    <a:pt x="1449" y="4380"/>
                    <a:pt x="945" y="5955"/>
                    <a:pt x="95" y="7310"/>
                  </a:cubicBezTo>
                  <a:cubicBezTo>
                    <a:pt x="0" y="7373"/>
                    <a:pt x="0" y="7530"/>
                    <a:pt x="32" y="7625"/>
                  </a:cubicBezTo>
                  <a:cubicBezTo>
                    <a:pt x="945" y="9893"/>
                    <a:pt x="3182" y="11405"/>
                    <a:pt x="5671" y="11405"/>
                  </a:cubicBezTo>
                  <a:lnTo>
                    <a:pt x="6553" y="11405"/>
                  </a:lnTo>
                  <a:cubicBezTo>
                    <a:pt x="9011" y="11405"/>
                    <a:pt x="11216" y="9893"/>
                    <a:pt x="12161" y="7625"/>
                  </a:cubicBezTo>
                  <a:cubicBezTo>
                    <a:pt x="12224" y="7499"/>
                    <a:pt x="12224" y="7373"/>
                    <a:pt x="12129" y="7310"/>
                  </a:cubicBezTo>
                  <a:cubicBezTo>
                    <a:pt x="11184" y="5955"/>
                    <a:pt x="10680" y="4380"/>
                    <a:pt x="10680" y="2773"/>
                  </a:cubicBezTo>
                  <a:lnTo>
                    <a:pt x="10680" y="2143"/>
                  </a:lnTo>
                  <a:cubicBezTo>
                    <a:pt x="10680" y="946"/>
                    <a:pt x="9420" y="1"/>
                    <a:pt x="7845" y="1"/>
                  </a:cubicBezTo>
                  <a:cubicBezTo>
                    <a:pt x="7183" y="1"/>
                    <a:pt x="6553" y="158"/>
                    <a:pt x="6081" y="473"/>
                  </a:cubicBezTo>
                  <a:cubicBezTo>
                    <a:pt x="5545" y="158"/>
                    <a:pt x="4915" y="1"/>
                    <a:pt x="428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6" name="Google Shape;8076;p52"/>
            <p:cNvSpPr/>
            <p:nvPr/>
          </p:nvSpPr>
          <p:spPr>
            <a:xfrm>
              <a:off x="-18448275" y="381720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725" y="536"/>
                    <a:pt x="725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7" name="Google Shape;8077;p52"/>
            <p:cNvSpPr/>
            <p:nvPr/>
          </p:nvSpPr>
          <p:spPr>
            <a:xfrm>
              <a:off x="-18645175" y="3708500"/>
              <a:ext cx="74050" cy="91400"/>
            </a:xfrm>
            <a:custGeom>
              <a:avLst/>
              <a:gdLst/>
              <a:ahLst/>
              <a:cxnLst/>
              <a:rect l="l" t="t" r="r" b="b"/>
              <a:pathLst>
                <a:path w="2962" h="3656" extrusionOk="0">
                  <a:moveTo>
                    <a:pt x="2111" y="1"/>
                  </a:moveTo>
                  <a:cubicBezTo>
                    <a:pt x="946" y="1"/>
                    <a:pt x="1" y="946"/>
                    <a:pt x="1" y="2143"/>
                  </a:cubicBezTo>
                  <a:cubicBezTo>
                    <a:pt x="1" y="2710"/>
                    <a:pt x="221" y="3277"/>
                    <a:pt x="631" y="3656"/>
                  </a:cubicBezTo>
                  <a:lnTo>
                    <a:pt x="631" y="3498"/>
                  </a:lnTo>
                  <a:lnTo>
                    <a:pt x="631" y="2868"/>
                  </a:lnTo>
                  <a:cubicBezTo>
                    <a:pt x="631" y="1608"/>
                    <a:pt x="1576" y="600"/>
                    <a:pt x="2962" y="190"/>
                  </a:cubicBezTo>
                  <a:cubicBezTo>
                    <a:pt x="2679" y="95"/>
                    <a:pt x="2395" y="1"/>
                    <a:pt x="211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8" name="Google Shape;8078;p52"/>
            <p:cNvSpPr/>
            <p:nvPr/>
          </p:nvSpPr>
          <p:spPr>
            <a:xfrm>
              <a:off x="-18415975" y="3710075"/>
              <a:ext cx="74850" cy="92975"/>
            </a:xfrm>
            <a:custGeom>
              <a:avLst/>
              <a:gdLst/>
              <a:ahLst/>
              <a:cxnLst/>
              <a:rect l="l" t="t" r="r" b="b"/>
              <a:pathLst>
                <a:path w="2994" h="3719" extrusionOk="0">
                  <a:moveTo>
                    <a:pt x="883" y="1"/>
                  </a:moveTo>
                  <a:cubicBezTo>
                    <a:pt x="568" y="1"/>
                    <a:pt x="284" y="64"/>
                    <a:pt x="1" y="190"/>
                  </a:cubicBezTo>
                  <a:cubicBezTo>
                    <a:pt x="1292" y="568"/>
                    <a:pt x="2206" y="1608"/>
                    <a:pt x="2206" y="2836"/>
                  </a:cubicBezTo>
                  <a:lnTo>
                    <a:pt x="2206" y="3466"/>
                  </a:lnTo>
                  <a:cubicBezTo>
                    <a:pt x="2206" y="3529"/>
                    <a:pt x="2206" y="3656"/>
                    <a:pt x="2237" y="3719"/>
                  </a:cubicBezTo>
                  <a:cubicBezTo>
                    <a:pt x="2710" y="3340"/>
                    <a:pt x="2993" y="2742"/>
                    <a:pt x="2993" y="2112"/>
                  </a:cubicBezTo>
                  <a:cubicBezTo>
                    <a:pt x="2993" y="946"/>
                    <a:pt x="2048" y="1"/>
                    <a:pt x="88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79" name="Google Shape;8079;p52"/>
          <p:cNvGrpSpPr/>
          <p:nvPr/>
        </p:nvGrpSpPr>
        <p:grpSpPr>
          <a:xfrm>
            <a:off x="3963014" y="3870680"/>
            <a:ext cx="345334" cy="341039"/>
            <a:chOff x="-18647525" y="4082625"/>
            <a:chExt cx="309550" cy="305700"/>
          </a:xfrm>
          <a:solidFill>
            <a:srgbClr val="171536"/>
          </a:solidFill>
        </p:grpSpPr>
        <p:sp>
          <p:nvSpPr>
            <p:cNvPr id="8080" name="Google Shape;8080;p52"/>
            <p:cNvSpPr/>
            <p:nvPr/>
          </p:nvSpPr>
          <p:spPr>
            <a:xfrm>
              <a:off x="-18609725" y="4082625"/>
              <a:ext cx="123675" cy="61475"/>
            </a:xfrm>
            <a:custGeom>
              <a:avLst/>
              <a:gdLst/>
              <a:ahLst/>
              <a:cxnLst/>
              <a:rect l="l" t="t" r="r" b="b"/>
              <a:pathLst>
                <a:path w="4947" h="2459" extrusionOk="0">
                  <a:moveTo>
                    <a:pt x="2473" y="1"/>
                  </a:moveTo>
                  <a:cubicBezTo>
                    <a:pt x="2387" y="1"/>
                    <a:pt x="2300" y="32"/>
                    <a:pt x="2237" y="95"/>
                  </a:cubicBezTo>
                  <a:cubicBezTo>
                    <a:pt x="2206" y="127"/>
                    <a:pt x="1576" y="694"/>
                    <a:pt x="1450" y="1481"/>
                  </a:cubicBezTo>
                  <a:cubicBezTo>
                    <a:pt x="1324" y="1418"/>
                    <a:pt x="1166" y="1418"/>
                    <a:pt x="1071" y="1418"/>
                  </a:cubicBezTo>
                  <a:lnTo>
                    <a:pt x="347" y="1418"/>
                  </a:lnTo>
                  <a:cubicBezTo>
                    <a:pt x="158" y="1418"/>
                    <a:pt x="0" y="1576"/>
                    <a:pt x="0" y="1797"/>
                  </a:cubicBezTo>
                  <a:cubicBezTo>
                    <a:pt x="0" y="2017"/>
                    <a:pt x="32" y="2206"/>
                    <a:pt x="126" y="2427"/>
                  </a:cubicBezTo>
                  <a:cubicBezTo>
                    <a:pt x="1008" y="2175"/>
                    <a:pt x="1922" y="2175"/>
                    <a:pt x="2489" y="2175"/>
                  </a:cubicBezTo>
                  <a:cubicBezTo>
                    <a:pt x="3277" y="2175"/>
                    <a:pt x="4096" y="2206"/>
                    <a:pt x="4852" y="2458"/>
                  </a:cubicBezTo>
                  <a:cubicBezTo>
                    <a:pt x="4915" y="2269"/>
                    <a:pt x="4947" y="2017"/>
                    <a:pt x="4947" y="1797"/>
                  </a:cubicBezTo>
                  <a:cubicBezTo>
                    <a:pt x="4947" y="1576"/>
                    <a:pt x="4789" y="1418"/>
                    <a:pt x="4600" y="1418"/>
                  </a:cubicBezTo>
                  <a:lnTo>
                    <a:pt x="3907" y="1418"/>
                  </a:lnTo>
                  <a:cubicBezTo>
                    <a:pt x="3781" y="1418"/>
                    <a:pt x="3623" y="1418"/>
                    <a:pt x="3497" y="1481"/>
                  </a:cubicBezTo>
                  <a:cubicBezTo>
                    <a:pt x="3340" y="694"/>
                    <a:pt x="2710" y="127"/>
                    <a:pt x="2710" y="95"/>
                  </a:cubicBezTo>
                  <a:cubicBezTo>
                    <a:pt x="2647" y="32"/>
                    <a:pt x="2560" y="1"/>
                    <a:pt x="247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1" name="Google Shape;8081;p52"/>
            <p:cNvSpPr/>
            <p:nvPr/>
          </p:nvSpPr>
          <p:spPr>
            <a:xfrm>
              <a:off x="-18647525" y="4155875"/>
              <a:ext cx="148075" cy="195350"/>
            </a:xfrm>
            <a:custGeom>
              <a:avLst/>
              <a:gdLst/>
              <a:ahLst/>
              <a:cxnLst/>
              <a:rect l="l" t="t" r="r" b="b"/>
              <a:pathLst>
                <a:path w="5923" h="7814" extrusionOk="0">
                  <a:moveTo>
                    <a:pt x="1859" y="2836"/>
                  </a:moveTo>
                  <a:cubicBezTo>
                    <a:pt x="2048" y="2836"/>
                    <a:pt x="2205" y="2994"/>
                    <a:pt x="2205" y="3183"/>
                  </a:cubicBezTo>
                  <a:lnTo>
                    <a:pt x="2205" y="3907"/>
                  </a:lnTo>
                  <a:cubicBezTo>
                    <a:pt x="2205" y="4096"/>
                    <a:pt x="2048" y="4254"/>
                    <a:pt x="1859" y="4254"/>
                  </a:cubicBezTo>
                  <a:cubicBezTo>
                    <a:pt x="1670" y="4254"/>
                    <a:pt x="1512" y="4096"/>
                    <a:pt x="1512" y="3907"/>
                  </a:cubicBezTo>
                  <a:lnTo>
                    <a:pt x="1512" y="3183"/>
                  </a:lnTo>
                  <a:cubicBezTo>
                    <a:pt x="1512" y="2994"/>
                    <a:pt x="1670" y="2836"/>
                    <a:pt x="1859" y="2836"/>
                  </a:cubicBezTo>
                  <a:close/>
                  <a:moveTo>
                    <a:pt x="3938" y="1"/>
                  </a:moveTo>
                  <a:cubicBezTo>
                    <a:pt x="2678" y="1"/>
                    <a:pt x="0" y="1"/>
                    <a:pt x="0" y="2836"/>
                  </a:cubicBezTo>
                  <a:cubicBezTo>
                    <a:pt x="0" y="4569"/>
                    <a:pt x="914" y="6774"/>
                    <a:pt x="2205" y="7814"/>
                  </a:cubicBezTo>
                  <a:cubicBezTo>
                    <a:pt x="2016" y="6995"/>
                    <a:pt x="1985" y="6018"/>
                    <a:pt x="2268" y="4915"/>
                  </a:cubicBezTo>
                  <a:cubicBezTo>
                    <a:pt x="2457" y="4222"/>
                    <a:pt x="2741" y="3466"/>
                    <a:pt x="3088" y="2805"/>
                  </a:cubicBezTo>
                  <a:cubicBezTo>
                    <a:pt x="2962" y="2710"/>
                    <a:pt x="2899" y="2647"/>
                    <a:pt x="2899" y="2490"/>
                  </a:cubicBezTo>
                  <a:lnTo>
                    <a:pt x="2899" y="1765"/>
                  </a:lnTo>
                  <a:cubicBezTo>
                    <a:pt x="2899" y="1576"/>
                    <a:pt x="3056" y="1418"/>
                    <a:pt x="3245" y="1418"/>
                  </a:cubicBezTo>
                  <a:cubicBezTo>
                    <a:pt x="3434" y="1418"/>
                    <a:pt x="3592" y="1576"/>
                    <a:pt x="3592" y="1765"/>
                  </a:cubicBezTo>
                  <a:lnTo>
                    <a:pt x="3592" y="1954"/>
                  </a:lnTo>
                  <a:cubicBezTo>
                    <a:pt x="3781" y="1702"/>
                    <a:pt x="4033" y="1450"/>
                    <a:pt x="4222" y="1229"/>
                  </a:cubicBezTo>
                  <a:cubicBezTo>
                    <a:pt x="4726" y="694"/>
                    <a:pt x="5324" y="347"/>
                    <a:pt x="5923" y="190"/>
                  </a:cubicBezTo>
                  <a:cubicBezTo>
                    <a:pt x="5293" y="32"/>
                    <a:pt x="4631" y="1"/>
                    <a:pt x="393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2" name="Google Shape;8082;p52"/>
            <p:cNvSpPr/>
            <p:nvPr/>
          </p:nvSpPr>
          <p:spPr>
            <a:xfrm>
              <a:off x="-18442750" y="4150575"/>
              <a:ext cx="102400" cy="100625"/>
            </a:xfrm>
            <a:custGeom>
              <a:avLst/>
              <a:gdLst/>
              <a:ahLst/>
              <a:cxnLst/>
              <a:rect l="l" t="t" r="r" b="b"/>
              <a:pathLst>
                <a:path w="4096" h="4025" extrusionOk="0">
                  <a:moveTo>
                    <a:pt x="630" y="0"/>
                  </a:moveTo>
                  <a:cubicBezTo>
                    <a:pt x="544" y="0"/>
                    <a:pt x="457" y="39"/>
                    <a:pt x="378" y="118"/>
                  </a:cubicBezTo>
                  <a:cubicBezTo>
                    <a:pt x="221" y="276"/>
                    <a:pt x="95" y="496"/>
                    <a:pt x="0" y="685"/>
                  </a:cubicBezTo>
                  <a:cubicBezTo>
                    <a:pt x="851" y="1063"/>
                    <a:pt x="1481" y="1725"/>
                    <a:pt x="1891" y="2134"/>
                  </a:cubicBezTo>
                  <a:cubicBezTo>
                    <a:pt x="2300" y="2513"/>
                    <a:pt x="2962" y="3206"/>
                    <a:pt x="3371" y="4025"/>
                  </a:cubicBezTo>
                  <a:cubicBezTo>
                    <a:pt x="3560" y="3962"/>
                    <a:pt x="3749" y="3836"/>
                    <a:pt x="3907" y="3647"/>
                  </a:cubicBezTo>
                  <a:cubicBezTo>
                    <a:pt x="4096" y="3552"/>
                    <a:pt x="4096" y="3332"/>
                    <a:pt x="3938" y="3206"/>
                  </a:cubicBezTo>
                  <a:lnTo>
                    <a:pt x="3434" y="2702"/>
                  </a:lnTo>
                  <a:cubicBezTo>
                    <a:pt x="3371" y="2607"/>
                    <a:pt x="3245" y="2544"/>
                    <a:pt x="3119" y="2450"/>
                  </a:cubicBezTo>
                  <a:cubicBezTo>
                    <a:pt x="3560" y="1788"/>
                    <a:pt x="3529" y="937"/>
                    <a:pt x="3529" y="906"/>
                  </a:cubicBezTo>
                  <a:cubicBezTo>
                    <a:pt x="3529" y="717"/>
                    <a:pt x="3371" y="591"/>
                    <a:pt x="3151" y="559"/>
                  </a:cubicBezTo>
                  <a:cubicBezTo>
                    <a:pt x="3147" y="559"/>
                    <a:pt x="3130" y="559"/>
                    <a:pt x="3103" y="559"/>
                  </a:cubicBezTo>
                  <a:cubicBezTo>
                    <a:pt x="2910" y="559"/>
                    <a:pt x="2190" y="583"/>
                    <a:pt x="1639" y="969"/>
                  </a:cubicBezTo>
                  <a:cubicBezTo>
                    <a:pt x="1544" y="843"/>
                    <a:pt x="1481" y="748"/>
                    <a:pt x="1387" y="654"/>
                  </a:cubicBezTo>
                  <a:lnTo>
                    <a:pt x="882" y="118"/>
                  </a:lnTo>
                  <a:cubicBezTo>
                    <a:pt x="804" y="39"/>
                    <a:pt x="717" y="0"/>
                    <a:pt x="63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3" name="Google Shape;8083;p52"/>
            <p:cNvSpPr/>
            <p:nvPr/>
          </p:nvSpPr>
          <p:spPr>
            <a:xfrm>
              <a:off x="-18581375" y="4176775"/>
              <a:ext cx="243400" cy="211550"/>
            </a:xfrm>
            <a:custGeom>
              <a:avLst/>
              <a:gdLst/>
              <a:ahLst/>
              <a:cxnLst/>
              <a:rect l="l" t="t" r="r" b="b"/>
              <a:pathLst>
                <a:path w="9736" h="8462" extrusionOk="0">
                  <a:moveTo>
                    <a:pt x="4191" y="1000"/>
                  </a:moveTo>
                  <a:cubicBezTo>
                    <a:pt x="4277" y="1000"/>
                    <a:pt x="4364" y="1039"/>
                    <a:pt x="4443" y="1118"/>
                  </a:cubicBezTo>
                  <a:cubicBezTo>
                    <a:pt x="4600" y="1275"/>
                    <a:pt x="4600" y="1465"/>
                    <a:pt x="4443" y="1654"/>
                  </a:cubicBezTo>
                  <a:lnTo>
                    <a:pt x="3939" y="2158"/>
                  </a:lnTo>
                  <a:cubicBezTo>
                    <a:pt x="3860" y="2236"/>
                    <a:pt x="3765" y="2276"/>
                    <a:pt x="3675" y="2276"/>
                  </a:cubicBezTo>
                  <a:cubicBezTo>
                    <a:pt x="3584" y="2276"/>
                    <a:pt x="3498" y="2236"/>
                    <a:pt x="3435" y="2158"/>
                  </a:cubicBezTo>
                  <a:cubicBezTo>
                    <a:pt x="3277" y="2000"/>
                    <a:pt x="3277" y="1811"/>
                    <a:pt x="3435" y="1654"/>
                  </a:cubicBezTo>
                  <a:lnTo>
                    <a:pt x="3939" y="1118"/>
                  </a:lnTo>
                  <a:cubicBezTo>
                    <a:pt x="4017" y="1039"/>
                    <a:pt x="4104" y="1000"/>
                    <a:pt x="4191" y="1000"/>
                  </a:cubicBezTo>
                  <a:close/>
                  <a:moveTo>
                    <a:pt x="5230" y="3048"/>
                  </a:moveTo>
                  <a:cubicBezTo>
                    <a:pt x="5317" y="3048"/>
                    <a:pt x="5404" y="3087"/>
                    <a:pt x="5482" y="3166"/>
                  </a:cubicBezTo>
                  <a:cubicBezTo>
                    <a:pt x="5640" y="3323"/>
                    <a:pt x="5640" y="3512"/>
                    <a:pt x="5482" y="3701"/>
                  </a:cubicBezTo>
                  <a:lnTo>
                    <a:pt x="4978" y="4205"/>
                  </a:lnTo>
                  <a:cubicBezTo>
                    <a:pt x="4900" y="4284"/>
                    <a:pt x="4805" y="4324"/>
                    <a:pt x="4710" y="4324"/>
                  </a:cubicBezTo>
                  <a:cubicBezTo>
                    <a:pt x="4616" y="4324"/>
                    <a:pt x="4521" y="4284"/>
                    <a:pt x="4443" y="4205"/>
                  </a:cubicBezTo>
                  <a:cubicBezTo>
                    <a:pt x="4285" y="4048"/>
                    <a:pt x="4285" y="3796"/>
                    <a:pt x="4443" y="3701"/>
                  </a:cubicBezTo>
                  <a:lnTo>
                    <a:pt x="4978" y="3166"/>
                  </a:lnTo>
                  <a:cubicBezTo>
                    <a:pt x="5057" y="3087"/>
                    <a:pt x="5144" y="3048"/>
                    <a:pt x="5230" y="3048"/>
                  </a:cubicBezTo>
                  <a:close/>
                  <a:moveTo>
                    <a:pt x="2674" y="3583"/>
                  </a:moveTo>
                  <a:cubicBezTo>
                    <a:pt x="2765" y="3583"/>
                    <a:pt x="2852" y="3623"/>
                    <a:pt x="2930" y="3701"/>
                  </a:cubicBezTo>
                  <a:cubicBezTo>
                    <a:pt x="3088" y="3796"/>
                    <a:pt x="3088" y="4048"/>
                    <a:pt x="2930" y="4205"/>
                  </a:cubicBezTo>
                  <a:lnTo>
                    <a:pt x="2395" y="4710"/>
                  </a:lnTo>
                  <a:cubicBezTo>
                    <a:pt x="2316" y="4788"/>
                    <a:pt x="2229" y="4828"/>
                    <a:pt x="2143" y="4828"/>
                  </a:cubicBezTo>
                  <a:cubicBezTo>
                    <a:pt x="2056" y="4828"/>
                    <a:pt x="1970" y="4788"/>
                    <a:pt x="1891" y="4710"/>
                  </a:cubicBezTo>
                  <a:cubicBezTo>
                    <a:pt x="1733" y="4552"/>
                    <a:pt x="1733" y="4363"/>
                    <a:pt x="1891" y="4205"/>
                  </a:cubicBezTo>
                  <a:lnTo>
                    <a:pt x="2395" y="3701"/>
                  </a:lnTo>
                  <a:cubicBezTo>
                    <a:pt x="2489" y="3623"/>
                    <a:pt x="2584" y="3583"/>
                    <a:pt x="2674" y="3583"/>
                  </a:cubicBezTo>
                  <a:close/>
                  <a:moveTo>
                    <a:pt x="7207" y="4087"/>
                  </a:moveTo>
                  <a:cubicBezTo>
                    <a:pt x="7302" y="4087"/>
                    <a:pt x="7388" y="4127"/>
                    <a:pt x="7436" y="4205"/>
                  </a:cubicBezTo>
                  <a:cubicBezTo>
                    <a:pt x="7625" y="4363"/>
                    <a:pt x="7625" y="4552"/>
                    <a:pt x="7436" y="4710"/>
                  </a:cubicBezTo>
                  <a:lnTo>
                    <a:pt x="6932" y="5214"/>
                  </a:lnTo>
                  <a:cubicBezTo>
                    <a:pt x="6853" y="5292"/>
                    <a:pt x="6766" y="5332"/>
                    <a:pt x="6680" y="5332"/>
                  </a:cubicBezTo>
                  <a:cubicBezTo>
                    <a:pt x="6593" y="5332"/>
                    <a:pt x="6506" y="5292"/>
                    <a:pt x="6427" y="5214"/>
                  </a:cubicBezTo>
                  <a:cubicBezTo>
                    <a:pt x="6270" y="5056"/>
                    <a:pt x="6270" y="4867"/>
                    <a:pt x="6427" y="4710"/>
                  </a:cubicBezTo>
                  <a:lnTo>
                    <a:pt x="6932" y="4205"/>
                  </a:lnTo>
                  <a:cubicBezTo>
                    <a:pt x="7010" y="4127"/>
                    <a:pt x="7113" y="4087"/>
                    <a:pt x="7207" y="4087"/>
                  </a:cubicBezTo>
                  <a:close/>
                  <a:moveTo>
                    <a:pt x="5388" y="4875"/>
                  </a:moveTo>
                  <a:cubicBezTo>
                    <a:pt x="5474" y="4875"/>
                    <a:pt x="5561" y="4914"/>
                    <a:pt x="5640" y="4993"/>
                  </a:cubicBezTo>
                  <a:cubicBezTo>
                    <a:pt x="5797" y="5151"/>
                    <a:pt x="5797" y="5340"/>
                    <a:pt x="5640" y="5497"/>
                  </a:cubicBezTo>
                  <a:lnTo>
                    <a:pt x="5136" y="6001"/>
                  </a:lnTo>
                  <a:cubicBezTo>
                    <a:pt x="5057" y="6080"/>
                    <a:pt x="4963" y="6119"/>
                    <a:pt x="4868" y="6119"/>
                  </a:cubicBezTo>
                  <a:cubicBezTo>
                    <a:pt x="4773" y="6119"/>
                    <a:pt x="4679" y="6080"/>
                    <a:pt x="4600" y="6001"/>
                  </a:cubicBezTo>
                  <a:cubicBezTo>
                    <a:pt x="4443" y="5844"/>
                    <a:pt x="4443" y="5655"/>
                    <a:pt x="4600" y="5497"/>
                  </a:cubicBezTo>
                  <a:lnTo>
                    <a:pt x="5136" y="4993"/>
                  </a:lnTo>
                  <a:cubicBezTo>
                    <a:pt x="5215" y="4914"/>
                    <a:pt x="5301" y="4875"/>
                    <a:pt x="5388" y="4875"/>
                  </a:cubicBezTo>
                  <a:close/>
                  <a:moveTo>
                    <a:pt x="2674" y="5568"/>
                  </a:moveTo>
                  <a:cubicBezTo>
                    <a:pt x="2765" y="5568"/>
                    <a:pt x="2852" y="5607"/>
                    <a:pt x="2930" y="5686"/>
                  </a:cubicBezTo>
                  <a:cubicBezTo>
                    <a:pt x="3088" y="5844"/>
                    <a:pt x="3088" y="6064"/>
                    <a:pt x="2930" y="6222"/>
                  </a:cubicBezTo>
                  <a:lnTo>
                    <a:pt x="2395" y="6726"/>
                  </a:lnTo>
                  <a:cubicBezTo>
                    <a:pt x="2316" y="6805"/>
                    <a:pt x="2229" y="6844"/>
                    <a:pt x="2143" y="6844"/>
                  </a:cubicBezTo>
                  <a:cubicBezTo>
                    <a:pt x="2056" y="6844"/>
                    <a:pt x="1970" y="6805"/>
                    <a:pt x="1891" y="6726"/>
                  </a:cubicBezTo>
                  <a:cubicBezTo>
                    <a:pt x="1733" y="6568"/>
                    <a:pt x="1733" y="6379"/>
                    <a:pt x="1891" y="6222"/>
                  </a:cubicBezTo>
                  <a:lnTo>
                    <a:pt x="2395" y="5686"/>
                  </a:lnTo>
                  <a:cubicBezTo>
                    <a:pt x="2489" y="5607"/>
                    <a:pt x="2584" y="5568"/>
                    <a:pt x="2674" y="5568"/>
                  </a:cubicBezTo>
                  <a:close/>
                  <a:moveTo>
                    <a:pt x="4065" y="1"/>
                  </a:moveTo>
                  <a:cubicBezTo>
                    <a:pt x="3468" y="1"/>
                    <a:pt x="2828" y="244"/>
                    <a:pt x="2174" y="897"/>
                  </a:cubicBezTo>
                  <a:cubicBezTo>
                    <a:pt x="1355" y="1717"/>
                    <a:pt x="662" y="2977"/>
                    <a:pt x="347" y="4268"/>
                  </a:cubicBezTo>
                  <a:cubicBezTo>
                    <a:pt x="0" y="5781"/>
                    <a:pt x="190" y="7009"/>
                    <a:pt x="914" y="7702"/>
                  </a:cubicBezTo>
                  <a:cubicBezTo>
                    <a:pt x="1466" y="8255"/>
                    <a:pt x="2204" y="8461"/>
                    <a:pt x="2972" y="8461"/>
                  </a:cubicBezTo>
                  <a:cubicBezTo>
                    <a:pt x="3430" y="8461"/>
                    <a:pt x="3900" y="8387"/>
                    <a:pt x="4348" y="8270"/>
                  </a:cubicBezTo>
                  <a:cubicBezTo>
                    <a:pt x="5608" y="7955"/>
                    <a:pt x="6900" y="7230"/>
                    <a:pt x="7719" y="6442"/>
                  </a:cubicBezTo>
                  <a:cubicBezTo>
                    <a:pt x="9736" y="4426"/>
                    <a:pt x="7845" y="2536"/>
                    <a:pt x="6963" y="1654"/>
                  </a:cubicBezTo>
                  <a:cubicBezTo>
                    <a:pt x="6367" y="1057"/>
                    <a:pt x="5310" y="1"/>
                    <a:pt x="40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84" name="Google Shape;8084;p52"/>
          <p:cNvGrpSpPr/>
          <p:nvPr/>
        </p:nvGrpSpPr>
        <p:grpSpPr>
          <a:xfrm>
            <a:off x="6084588" y="3035724"/>
            <a:ext cx="298758" cy="339170"/>
            <a:chOff x="-16775350" y="3309200"/>
            <a:chExt cx="267800" cy="304025"/>
          </a:xfrm>
          <a:solidFill>
            <a:srgbClr val="171536"/>
          </a:solidFill>
        </p:grpSpPr>
        <p:sp>
          <p:nvSpPr>
            <p:cNvPr id="8085" name="Google Shape;8085;p52"/>
            <p:cNvSpPr/>
            <p:nvPr/>
          </p:nvSpPr>
          <p:spPr>
            <a:xfrm>
              <a:off x="-16775350" y="3309200"/>
              <a:ext cx="267800" cy="160675"/>
            </a:xfrm>
            <a:custGeom>
              <a:avLst/>
              <a:gdLst/>
              <a:ahLst/>
              <a:cxnLst/>
              <a:rect l="l" t="t" r="r" b="b"/>
              <a:pathLst>
                <a:path w="10712" h="6427" extrusionOk="0">
                  <a:moveTo>
                    <a:pt x="4978" y="1418"/>
                  </a:moveTo>
                  <a:cubicBezTo>
                    <a:pt x="5388" y="1418"/>
                    <a:pt x="5703" y="1733"/>
                    <a:pt x="5703" y="2111"/>
                  </a:cubicBezTo>
                  <a:cubicBezTo>
                    <a:pt x="5703" y="2520"/>
                    <a:pt x="5388" y="2835"/>
                    <a:pt x="4978" y="2835"/>
                  </a:cubicBezTo>
                  <a:cubicBezTo>
                    <a:pt x="4600" y="2835"/>
                    <a:pt x="4285" y="2520"/>
                    <a:pt x="4285" y="2111"/>
                  </a:cubicBezTo>
                  <a:cubicBezTo>
                    <a:pt x="4285" y="1733"/>
                    <a:pt x="4600" y="1418"/>
                    <a:pt x="4978" y="1418"/>
                  </a:cubicBezTo>
                  <a:close/>
                  <a:moveTo>
                    <a:pt x="3182" y="2867"/>
                  </a:moveTo>
                  <a:cubicBezTo>
                    <a:pt x="3781" y="2867"/>
                    <a:pt x="4254" y="3340"/>
                    <a:pt x="4254" y="3938"/>
                  </a:cubicBezTo>
                  <a:cubicBezTo>
                    <a:pt x="4285" y="4505"/>
                    <a:pt x="3781" y="5009"/>
                    <a:pt x="3182" y="5009"/>
                  </a:cubicBezTo>
                  <a:cubicBezTo>
                    <a:pt x="2584" y="5009"/>
                    <a:pt x="2111" y="4537"/>
                    <a:pt x="2111" y="3938"/>
                  </a:cubicBezTo>
                  <a:cubicBezTo>
                    <a:pt x="2111" y="3340"/>
                    <a:pt x="2584" y="2867"/>
                    <a:pt x="3182" y="2867"/>
                  </a:cubicBezTo>
                  <a:close/>
                  <a:moveTo>
                    <a:pt x="5356" y="0"/>
                  </a:moveTo>
                  <a:cubicBezTo>
                    <a:pt x="2395" y="0"/>
                    <a:pt x="0" y="2394"/>
                    <a:pt x="0" y="5356"/>
                  </a:cubicBezTo>
                  <a:cubicBezTo>
                    <a:pt x="0" y="5954"/>
                    <a:pt x="473" y="6427"/>
                    <a:pt x="1040" y="6427"/>
                  </a:cubicBezTo>
                  <a:lnTo>
                    <a:pt x="9609" y="6427"/>
                  </a:lnTo>
                  <a:cubicBezTo>
                    <a:pt x="10208" y="6427"/>
                    <a:pt x="10681" y="5954"/>
                    <a:pt x="10681" y="5356"/>
                  </a:cubicBezTo>
                  <a:cubicBezTo>
                    <a:pt x="10712" y="2394"/>
                    <a:pt x="8286" y="0"/>
                    <a:pt x="535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6" name="Google Shape;8086;p52"/>
            <p:cNvSpPr/>
            <p:nvPr/>
          </p:nvSpPr>
          <p:spPr>
            <a:xfrm>
              <a:off x="-16704475" y="339897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1" y="127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27"/>
                    <a:pt x="536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7" name="Google Shape;8087;p52"/>
            <p:cNvSpPr/>
            <p:nvPr/>
          </p:nvSpPr>
          <p:spPr>
            <a:xfrm>
              <a:off x="-16707625" y="3487200"/>
              <a:ext cx="129200" cy="126025"/>
            </a:xfrm>
            <a:custGeom>
              <a:avLst/>
              <a:gdLst/>
              <a:ahLst/>
              <a:cxnLst/>
              <a:rect l="l" t="t" r="r" b="b"/>
              <a:pathLst>
                <a:path w="5168" h="5041" extrusionOk="0">
                  <a:moveTo>
                    <a:pt x="1135" y="0"/>
                  </a:moveTo>
                  <a:cubicBezTo>
                    <a:pt x="1072" y="725"/>
                    <a:pt x="914" y="1449"/>
                    <a:pt x="631" y="2079"/>
                  </a:cubicBezTo>
                  <a:cubicBezTo>
                    <a:pt x="1" y="3592"/>
                    <a:pt x="1103" y="5041"/>
                    <a:pt x="2584" y="5041"/>
                  </a:cubicBezTo>
                  <a:cubicBezTo>
                    <a:pt x="3939" y="5041"/>
                    <a:pt x="5168" y="3875"/>
                    <a:pt x="4632" y="2237"/>
                  </a:cubicBezTo>
                  <a:cubicBezTo>
                    <a:pt x="4411" y="1449"/>
                    <a:pt x="4222" y="725"/>
                    <a:pt x="409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88" name="Google Shape;8088;p52"/>
          <p:cNvGrpSpPr/>
          <p:nvPr/>
        </p:nvGrpSpPr>
        <p:grpSpPr>
          <a:xfrm>
            <a:off x="6084588" y="3452609"/>
            <a:ext cx="298758" cy="341848"/>
            <a:chOff x="-16775350" y="3683300"/>
            <a:chExt cx="267800" cy="306425"/>
          </a:xfrm>
          <a:solidFill>
            <a:srgbClr val="171536"/>
          </a:solidFill>
        </p:grpSpPr>
        <p:sp>
          <p:nvSpPr>
            <p:cNvPr id="8089" name="Google Shape;8089;p52"/>
            <p:cNvSpPr/>
            <p:nvPr/>
          </p:nvSpPr>
          <p:spPr>
            <a:xfrm>
              <a:off x="-16775350" y="3683300"/>
              <a:ext cx="267800" cy="306425"/>
            </a:xfrm>
            <a:custGeom>
              <a:avLst/>
              <a:gdLst/>
              <a:ahLst/>
              <a:cxnLst/>
              <a:rect l="l" t="t" r="r" b="b"/>
              <a:pathLst>
                <a:path w="10712" h="12257" extrusionOk="0">
                  <a:moveTo>
                    <a:pt x="5356" y="1"/>
                  </a:moveTo>
                  <a:cubicBezTo>
                    <a:pt x="2395" y="1"/>
                    <a:pt x="0" y="2395"/>
                    <a:pt x="0" y="5357"/>
                  </a:cubicBezTo>
                  <a:lnTo>
                    <a:pt x="0" y="11847"/>
                  </a:lnTo>
                  <a:cubicBezTo>
                    <a:pt x="0" y="12036"/>
                    <a:pt x="158" y="12193"/>
                    <a:pt x="347" y="12193"/>
                  </a:cubicBezTo>
                  <a:lnTo>
                    <a:pt x="1418" y="12193"/>
                  </a:lnTo>
                  <a:lnTo>
                    <a:pt x="1418" y="11153"/>
                  </a:lnTo>
                  <a:cubicBezTo>
                    <a:pt x="1418" y="10303"/>
                    <a:pt x="1702" y="9578"/>
                    <a:pt x="2206" y="8917"/>
                  </a:cubicBezTo>
                  <a:lnTo>
                    <a:pt x="2741" y="8224"/>
                  </a:lnTo>
                  <a:lnTo>
                    <a:pt x="2017" y="7121"/>
                  </a:lnTo>
                  <a:cubicBezTo>
                    <a:pt x="1607" y="6522"/>
                    <a:pt x="1418" y="5829"/>
                    <a:pt x="1418" y="5136"/>
                  </a:cubicBezTo>
                  <a:cubicBezTo>
                    <a:pt x="1418" y="4128"/>
                    <a:pt x="2080" y="3183"/>
                    <a:pt x="3025" y="2994"/>
                  </a:cubicBezTo>
                  <a:cubicBezTo>
                    <a:pt x="3197" y="2953"/>
                    <a:pt x="3371" y="2933"/>
                    <a:pt x="3544" y="2933"/>
                  </a:cubicBezTo>
                  <a:cubicBezTo>
                    <a:pt x="4034" y="2933"/>
                    <a:pt x="4511" y="3092"/>
                    <a:pt x="4884" y="3372"/>
                  </a:cubicBezTo>
                  <a:cubicBezTo>
                    <a:pt x="5041" y="3529"/>
                    <a:pt x="5199" y="3687"/>
                    <a:pt x="5293" y="3844"/>
                  </a:cubicBezTo>
                  <a:cubicBezTo>
                    <a:pt x="5388" y="3687"/>
                    <a:pt x="5514" y="3561"/>
                    <a:pt x="5671" y="3466"/>
                  </a:cubicBezTo>
                  <a:cubicBezTo>
                    <a:pt x="6052" y="3086"/>
                    <a:pt x="6649" y="2896"/>
                    <a:pt x="7187" y="2896"/>
                  </a:cubicBezTo>
                  <a:cubicBezTo>
                    <a:pt x="7228" y="2896"/>
                    <a:pt x="7269" y="2897"/>
                    <a:pt x="7310" y="2899"/>
                  </a:cubicBezTo>
                  <a:cubicBezTo>
                    <a:pt x="8412" y="3025"/>
                    <a:pt x="9263" y="4002"/>
                    <a:pt x="9263" y="5136"/>
                  </a:cubicBezTo>
                  <a:cubicBezTo>
                    <a:pt x="9263" y="5735"/>
                    <a:pt x="9137" y="6302"/>
                    <a:pt x="8885" y="6837"/>
                  </a:cubicBezTo>
                  <a:cubicBezTo>
                    <a:pt x="8664" y="7404"/>
                    <a:pt x="8349" y="7877"/>
                    <a:pt x="7940" y="8255"/>
                  </a:cubicBezTo>
                  <a:cubicBezTo>
                    <a:pt x="8349" y="8665"/>
                    <a:pt x="8664" y="9137"/>
                    <a:pt x="8885" y="9673"/>
                  </a:cubicBezTo>
                  <a:cubicBezTo>
                    <a:pt x="9137" y="10240"/>
                    <a:pt x="9263" y="10775"/>
                    <a:pt x="9263" y="11374"/>
                  </a:cubicBezTo>
                  <a:lnTo>
                    <a:pt x="9263" y="12256"/>
                  </a:lnTo>
                  <a:lnTo>
                    <a:pt x="10302" y="12256"/>
                  </a:lnTo>
                  <a:cubicBezTo>
                    <a:pt x="10523" y="12256"/>
                    <a:pt x="10681" y="12099"/>
                    <a:pt x="10681" y="11878"/>
                  </a:cubicBezTo>
                  <a:lnTo>
                    <a:pt x="10681" y="5420"/>
                  </a:lnTo>
                  <a:cubicBezTo>
                    <a:pt x="10712" y="2395"/>
                    <a:pt x="8286" y="1"/>
                    <a:pt x="535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0" name="Google Shape;8090;p52"/>
            <p:cNvSpPr/>
            <p:nvPr/>
          </p:nvSpPr>
          <p:spPr>
            <a:xfrm>
              <a:off x="-16648550" y="3847925"/>
              <a:ext cx="13425" cy="21275"/>
            </a:xfrm>
            <a:custGeom>
              <a:avLst/>
              <a:gdLst/>
              <a:ahLst/>
              <a:cxnLst/>
              <a:rect l="l" t="t" r="r" b="b"/>
              <a:pathLst>
                <a:path w="537" h="851" extrusionOk="0">
                  <a:moveTo>
                    <a:pt x="284" y="0"/>
                  </a:moveTo>
                  <a:lnTo>
                    <a:pt x="1" y="252"/>
                  </a:lnTo>
                  <a:lnTo>
                    <a:pt x="284" y="851"/>
                  </a:lnTo>
                  <a:lnTo>
                    <a:pt x="536" y="252"/>
                  </a:lnTo>
                  <a:lnTo>
                    <a:pt x="284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1" name="Google Shape;8091;p52"/>
            <p:cNvSpPr/>
            <p:nvPr/>
          </p:nvSpPr>
          <p:spPr>
            <a:xfrm>
              <a:off x="-16722575" y="3771400"/>
              <a:ext cx="161475" cy="215950"/>
            </a:xfrm>
            <a:custGeom>
              <a:avLst/>
              <a:gdLst/>
              <a:ahLst/>
              <a:cxnLst/>
              <a:rect l="l" t="t" r="r" b="b"/>
              <a:pathLst>
                <a:path w="6459" h="8638" extrusionOk="0">
                  <a:moveTo>
                    <a:pt x="1827" y="1486"/>
                  </a:moveTo>
                  <a:cubicBezTo>
                    <a:pt x="2017" y="1486"/>
                    <a:pt x="2174" y="1644"/>
                    <a:pt x="2174" y="1833"/>
                  </a:cubicBezTo>
                  <a:cubicBezTo>
                    <a:pt x="2174" y="2022"/>
                    <a:pt x="2017" y="2179"/>
                    <a:pt x="1827" y="2179"/>
                  </a:cubicBezTo>
                  <a:cubicBezTo>
                    <a:pt x="1607" y="2179"/>
                    <a:pt x="1449" y="2022"/>
                    <a:pt x="1449" y="1833"/>
                  </a:cubicBezTo>
                  <a:cubicBezTo>
                    <a:pt x="1449" y="1644"/>
                    <a:pt x="1607" y="1486"/>
                    <a:pt x="1827" y="1486"/>
                  </a:cubicBezTo>
                  <a:close/>
                  <a:moveTo>
                    <a:pt x="4663" y="1486"/>
                  </a:moveTo>
                  <a:cubicBezTo>
                    <a:pt x="4852" y="1486"/>
                    <a:pt x="5009" y="1644"/>
                    <a:pt x="5009" y="1833"/>
                  </a:cubicBezTo>
                  <a:cubicBezTo>
                    <a:pt x="5009" y="2022"/>
                    <a:pt x="4852" y="2179"/>
                    <a:pt x="4663" y="2179"/>
                  </a:cubicBezTo>
                  <a:cubicBezTo>
                    <a:pt x="4442" y="2179"/>
                    <a:pt x="4285" y="2022"/>
                    <a:pt x="4285" y="1833"/>
                  </a:cubicBezTo>
                  <a:cubicBezTo>
                    <a:pt x="4285" y="1644"/>
                    <a:pt x="4442" y="1486"/>
                    <a:pt x="4663" y="1486"/>
                  </a:cubicBezTo>
                  <a:close/>
                  <a:moveTo>
                    <a:pt x="3257" y="2219"/>
                  </a:moveTo>
                  <a:cubicBezTo>
                    <a:pt x="3348" y="2219"/>
                    <a:pt x="3434" y="2258"/>
                    <a:pt x="3497" y="2337"/>
                  </a:cubicBezTo>
                  <a:lnTo>
                    <a:pt x="4222" y="3061"/>
                  </a:lnTo>
                  <a:cubicBezTo>
                    <a:pt x="4285" y="3124"/>
                    <a:pt x="4348" y="3282"/>
                    <a:pt x="4253" y="3439"/>
                  </a:cubicBezTo>
                  <a:lnTo>
                    <a:pt x="3560" y="4857"/>
                  </a:lnTo>
                  <a:cubicBezTo>
                    <a:pt x="3466" y="4983"/>
                    <a:pt x="3340" y="5046"/>
                    <a:pt x="3245" y="5046"/>
                  </a:cubicBezTo>
                  <a:cubicBezTo>
                    <a:pt x="3119" y="5046"/>
                    <a:pt x="2962" y="4983"/>
                    <a:pt x="2930" y="4857"/>
                  </a:cubicBezTo>
                  <a:lnTo>
                    <a:pt x="2206" y="3439"/>
                  </a:lnTo>
                  <a:cubicBezTo>
                    <a:pt x="2143" y="3313"/>
                    <a:pt x="2174" y="3124"/>
                    <a:pt x="2300" y="3061"/>
                  </a:cubicBezTo>
                  <a:lnTo>
                    <a:pt x="2993" y="2337"/>
                  </a:lnTo>
                  <a:cubicBezTo>
                    <a:pt x="3072" y="2258"/>
                    <a:pt x="3166" y="2219"/>
                    <a:pt x="3257" y="2219"/>
                  </a:cubicBezTo>
                  <a:close/>
                  <a:moveTo>
                    <a:pt x="5044" y="1"/>
                  </a:moveTo>
                  <a:cubicBezTo>
                    <a:pt x="4682" y="1"/>
                    <a:pt x="4348" y="125"/>
                    <a:pt x="4064" y="352"/>
                  </a:cubicBezTo>
                  <a:cubicBezTo>
                    <a:pt x="3749" y="635"/>
                    <a:pt x="3592" y="1045"/>
                    <a:pt x="3592" y="1423"/>
                  </a:cubicBezTo>
                  <a:cubicBezTo>
                    <a:pt x="3592" y="1612"/>
                    <a:pt x="3434" y="1770"/>
                    <a:pt x="3245" y="1770"/>
                  </a:cubicBezTo>
                  <a:cubicBezTo>
                    <a:pt x="3025" y="1770"/>
                    <a:pt x="2867" y="1612"/>
                    <a:pt x="2867" y="1423"/>
                  </a:cubicBezTo>
                  <a:cubicBezTo>
                    <a:pt x="2867" y="982"/>
                    <a:pt x="2678" y="604"/>
                    <a:pt x="2332" y="320"/>
                  </a:cubicBezTo>
                  <a:cubicBezTo>
                    <a:pt x="2072" y="108"/>
                    <a:pt x="1759" y="1"/>
                    <a:pt x="1419" y="1"/>
                  </a:cubicBezTo>
                  <a:cubicBezTo>
                    <a:pt x="1306" y="1"/>
                    <a:pt x="1190" y="13"/>
                    <a:pt x="1071" y="37"/>
                  </a:cubicBezTo>
                  <a:cubicBezTo>
                    <a:pt x="410" y="194"/>
                    <a:pt x="0" y="887"/>
                    <a:pt x="0" y="1549"/>
                  </a:cubicBezTo>
                  <a:cubicBezTo>
                    <a:pt x="0" y="2085"/>
                    <a:pt x="158" y="2652"/>
                    <a:pt x="473" y="3124"/>
                  </a:cubicBezTo>
                  <a:lnTo>
                    <a:pt x="1386" y="4448"/>
                  </a:lnTo>
                  <a:cubicBezTo>
                    <a:pt x="1449" y="4574"/>
                    <a:pt x="1449" y="4763"/>
                    <a:pt x="1386" y="4889"/>
                  </a:cubicBezTo>
                  <a:lnTo>
                    <a:pt x="662" y="5802"/>
                  </a:lnTo>
                  <a:cubicBezTo>
                    <a:pt x="284" y="6275"/>
                    <a:pt x="32" y="6905"/>
                    <a:pt x="32" y="7566"/>
                  </a:cubicBezTo>
                  <a:lnTo>
                    <a:pt x="32" y="8638"/>
                  </a:lnTo>
                  <a:lnTo>
                    <a:pt x="6459" y="8638"/>
                  </a:lnTo>
                  <a:lnTo>
                    <a:pt x="6459" y="7756"/>
                  </a:lnTo>
                  <a:cubicBezTo>
                    <a:pt x="6459" y="7283"/>
                    <a:pt x="6396" y="6779"/>
                    <a:pt x="6175" y="6338"/>
                  </a:cubicBezTo>
                  <a:cubicBezTo>
                    <a:pt x="5860" y="5708"/>
                    <a:pt x="5545" y="5424"/>
                    <a:pt x="5136" y="4920"/>
                  </a:cubicBezTo>
                  <a:cubicBezTo>
                    <a:pt x="4978" y="4794"/>
                    <a:pt x="4978" y="4574"/>
                    <a:pt x="5136" y="4416"/>
                  </a:cubicBezTo>
                  <a:cubicBezTo>
                    <a:pt x="5608" y="3943"/>
                    <a:pt x="5860" y="3691"/>
                    <a:pt x="6144" y="2967"/>
                  </a:cubicBezTo>
                  <a:cubicBezTo>
                    <a:pt x="6333" y="2526"/>
                    <a:pt x="6427" y="2022"/>
                    <a:pt x="6427" y="1549"/>
                  </a:cubicBezTo>
                  <a:cubicBezTo>
                    <a:pt x="6427" y="793"/>
                    <a:pt x="5860" y="100"/>
                    <a:pt x="5167" y="5"/>
                  </a:cubicBezTo>
                  <a:cubicBezTo>
                    <a:pt x="5126" y="2"/>
                    <a:pt x="5085" y="1"/>
                    <a:pt x="504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092" name="Google Shape;8092;p52"/>
          <p:cNvGrpSpPr/>
          <p:nvPr/>
        </p:nvGrpSpPr>
        <p:grpSpPr>
          <a:xfrm>
            <a:off x="6063490" y="3871615"/>
            <a:ext cx="340955" cy="339170"/>
            <a:chOff x="-16794250" y="4058225"/>
            <a:chExt cx="305625" cy="304025"/>
          </a:xfrm>
          <a:solidFill>
            <a:srgbClr val="171536"/>
          </a:solidFill>
        </p:grpSpPr>
        <p:sp>
          <p:nvSpPr>
            <p:cNvPr id="8093" name="Google Shape;8093;p52"/>
            <p:cNvSpPr/>
            <p:nvPr/>
          </p:nvSpPr>
          <p:spPr>
            <a:xfrm>
              <a:off x="-16793475" y="4309475"/>
              <a:ext cx="70925" cy="17350"/>
            </a:xfrm>
            <a:custGeom>
              <a:avLst/>
              <a:gdLst/>
              <a:ahLst/>
              <a:cxnLst/>
              <a:rect l="l" t="t" r="r" b="b"/>
              <a:pathLst>
                <a:path w="2837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lnTo>
                    <a:pt x="2490" y="693"/>
                  </a:lnTo>
                  <a:cubicBezTo>
                    <a:pt x="2679" y="693"/>
                    <a:pt x="2836" y="536"/>
                    <a:pt x="2836" y="347"/>
                  </a:cubicBezTo>
                  <a:cubicBezTo>
                    <a:pt x="2836" y="158"/>
                    <a:pt x="2679" y="0"/>
                    <a:pt x="249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4" name="Google Shape;8094;p52"/>
            <p:cNvSpPr/>
            <p:nvPr/>
          </p:nvSpPr>
          <p:spPr>
            <a:xfrm>
              <a:off x="-16758025" y="4344900"/>
              <a:ext cx="89800" cy="17350"/>
            </a:xfrm>
            <a:custGeom>
              <a:avLst/>
              <a:gdLst/>
              <a:ahLst/>
              <a:cxnLst/>
              <a:rect l="l" t="t" r="r" b="b"/>
              <a:pathLst>
                <a:path w="3592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lnTo>
                    <a:pt x="3245" y="694"/>
                  </a:lnTo>
                  <a:cubicBezTo>
                    <a:pt x="3435" y="694"/>
                    <a:pt x="3592" y="536"/>
                    <a:pt x="3592" y="347"/>
                  </a:cubicBezTo>
                  <a:cubicBezTo>
                    <a:pt x="3592" y="158"/>
                    <a:pt x="3435" y="1"/>
                    <a:pt x="324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5" name="Google Shape;8095;p52"/>
            <p:cNvSpPr/>
            <p:nvPr/>
          </p:nvSpPr>
          <p:spPr>
            <a:xfrm>
              <a:off x="-16615475" y="4344900"/>
              <a:ext cx="89825" cy="17350"/>
            </a:xfrm>
            <a:custGeom>
              <a:avLst/>
              <a:gdLst/>
              <a:ahLst/>
              <a:cxnLst/>
              <a:rect l="l" t="t" r="r" b="b"/>
              <a:pathLst>
                <a:path w="3593" h="694" extrusionOk="0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79" y="694"/>
                  </a:cubicBezTo>
                  <a:lnTo>
                    <a:pt x="3246" y="694"/>
                  </a:lnTo>
                  <a:cubicBezTo>
                    <a:pt x="3435" y="694"/>
                    <a:pt x="3592" y="536"/>
                    <a:pt x="3592" y="347"/>
                  </a:cubicBezTo>
                  <a:cubicBezTo>
                    <a:pt x="3592" y="158"/>
                    <a:pt x="3435" y="1"/>
                    <a:pt x="324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6" name="Google Shape;8096;p52"/>
            <p:cNvSpPr/>
            <p:nvPr/>
          </p:nvSpPr>
          <p:spPr>
            <a:xfrm>
              <a:off x="-16561900" y="4309475"/>
              <a:ext cx="71700" cy="17350"/>
            </a:xfrm>
            <a:custGeom>
              <a:avLst/>
              <a:gdLst/>
              <a:ahLst/>
              <a:cxnLst/>
              <a:rect l="l" t="t" r="r" b="b"/>
              <a:pathLst>
                <a:path w="2868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2521" y="693"/>
                  </a:lnTo>
                  <a:cubicBezTo>
                    <a:pt x="2710" y="693"/>
                    <a:pt x="2867" y="536"/>
                    <a:pt x="2867" y="347"/>
                  </a:cubicBezTo>
                  <a:cubicBezTo>
                    <a:pt x="2867" y="158"/>
                    <a:pt x="2710" y="0"/>
                    <a:pt x="25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7" name="Google Shape;8097;p52"/>
            <p:cNvSpPr/>
            <p:nvPr/>
          </p:nvSpPr>
          <p:spPr>
            <a:xfrm>
              <a:off x="-16704475" y="4309475"/>
              <a:ext cx="125275" cy="17350"/>
            </a:xfrm>
            <a:custGeom>
              <a:avLst/>
              <a:gdLst/>
              <a:ahLst/>
              <a:cxnLst/>
              <a:rect l="l" t="t" r="r" b="b"/>
              <a:pathLst>
                <a:path w="5011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lnTo>
                    <a:pt x="4632" y="693"/>
                  </a:lnTo>
                  <a:cubicBezTo>
                    <a:pt x="4821" y="693"/>
                    <a:pt x="5010" y="536"/>
                    <a:pt x="5010" y="347"/>
                  </a:cubicBezTo>
                  <a:cubicBezTo>
                    <a:pt x="5010" y="158"/>
                    <a:pt x="4821" y="0"/>
                    <a:pt x="463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8" name="Google Shape;8098;p52"/>
            <p:cNvSpPr/>
            <p:nvPr/>
          </p:nvSpPr>
          <p:spPr>
            <a:xfrm>
              <a:off x="-16704475" y="4074750"/>
              <a:ext cx="126050" cy="165425"/>
            </a:xfrm>
            <a:custGeom>
              <a:avLst/>
              <a:gdLst/>
              <a:ahLst/>
              <a:cxnLst/>
              <a:rect l="l" t="t" r="r" b="b"/>
              <a:pathLst>
                <a:path w="5042" h="6617" extrusionOk="0">
                  <a:moveTo>
                    <a:pt x="1072" y="2931"/>
                  </a:moveTo>
                  <a:cubicBezTo>
                    <a:pt x="1261" y="2931"/>
                    <a:pt x="1419" y="3088"/>
                    <a:pt x="1419" y="3277"/>
                  </a:cubicBezTo>
                  <a:lnTo>
                    <a:pt x="1419" y="5483"/>
                  </a:lnTo>
                  <a:cubicBezTo>
                    <a:pt x="1419" y="5672"/>
                    <a:pt x="1261" y="5829"/>
                    <a:pt x="1072" y="5829"/>
                  </a:cubicBezTo>
                  <a:cubicBezTo>
                    <a:pt x="851" y="5829"/>
                    <a:pt x="694" y="5672"/>
                    <a:pt x="694" y="5483"/>
                  </a:cubicBezTo>
                  <a:lnTo>
                    <a:pt x="694" y="3277"/>
                  </a:lnTo>
                  <a:cubicBezTo>
                    <a:pt x="694" y="3088"/>
                    <a:pt x="851" y="2931"/>
                    <a:pt x="1072" y="2931"/>
                  </a:cubicBezTo>
                  <a:close/>
                  <a:moveTo>
                    <a:pt x="3939" y="2931"/>
                  </a:moveTo>
                  <a:cubicBezTo>
                    <a:pt x="4128" y="2931"/>
                    <a:pt x="4285" y="3088"/>
                    <a:pt x="4285" y="3277"/>
                  </a:cubicBezTo>
                  <a:lnTo>
                    <a:pt x="4285" y="5483"/>
                  </a:lnTo>
                  <a:cubicBezTo>
                    <a:pt x="4285" y="5672"/>
                    <a:pt x="4128" y="5829"/>
                    <a:pt x="3939" y="5829"/>
                  </a:cubicBezTo>
                  <a:cubicBezTo>
                    <a:pt x="3718" y="5829"/>
                    <a:pt x="3561" y="5672"/>
                    <a:pt x="3561" y="5483"/>
                  </a:cubicBezTo>
                  <a:lnTo>
                    <a:pt x="3561" y="3277"/>
                  </a:lnTo>
                  <a:cubicBezTo>
                    <a:pt x="3561" y="3088"/>
                    <a:pt x="3718" y="2931"/>
                    <a:pt x="3939" y="2931"/>
                  </a:cubicBezTo>
                  <a:close/>
                  <a:moveTo>
                    <a:pt x="1" y="1"/>
                  </a:moveTo>
                  <a:lnTo>
                    <a:pt x="1" y="6554"/>
                  </a:lnTo>
                  <a:cubicBezTo>
                    <a:pt x="116" y="6542"/>
                    <a:pt x="240" y="6535"/>
                    <a:pt x="366" y="6535"/>
                  </a:cubicBezTo>
                  <a:cubicBezTo>
                    <a:pt x="584" y="6535"/>
                    <a:pt x="809" y="6557"/>
                    <a:pt x="1009" y="6617"/>
                  </a:cubicBezTo>
                  <a:cubicBezTo>
                    <a:pt x="1293" y="6207"/>
                    <a:pt x="1671" y="5924"/>
                    <a:pt x="2143" y="5829"/>
                  </a:cubicBezTo>
                  <a:lnTo>
                    <a:pt x="2143" y="3939"/>
                  </a:lnTo>
                  <a:cubicBezTo>
                    <a:pt x="2143" y="3750"/>
                    <a:pt x="2332" y="3592"/>
                    <a:pt x="2521" y="3592"/>
                  </a:cubicBezTo>
                  <a:cubicBezTo>
                    <a:pt x="2710" y="3592"/>
                    <a:pt x="2868" y="3750"/>
                    <a:pt x="2868" y="3939"/>
                  </a:cubicBezTo>
                  <a:lnTo>
                    <a:pt x="2868" y="5829"/>
                  </a:lnTo>
                  <a:cubicBezTo>
                    <a:pt x="3340" y="5955"/>
                    <a:pt x="3750" y="6239"/>
                    <a:pt x="4002" y="6617"/>
                  </a:cubicBezTo>
                  <a:cubicBezTo>
                    <a:pt x="4207" y="6555"/>
                    <a:pt x="4439" y="6507"/>
                    <a:pt x="4672" y="6507"/>
                  </a:cubicBezTo>
                  <a:cubicBezTo>
                    <a:pt x="4796" y="6507"/>
                    <a:pt x="4921" y="6521"/>
                    <a:pt x="5042" y="6554"/>
                  </a:cubicBezTo>
                  <a:lnTo>
                    <a:pt x="5042" y="1"/>
                  </a:lnTo>
                  <a:lnTo>
                    <a:pt x="4285" y="1"/>
                  </a:lnTo>
                  <a:lnTo>
                    <a:pt x="4285" y="1796"/>
                  </a:lnTo>
                  <a:cubicBezTo>
                    <a:pt x="4285" y="1985"/>
                    <a:pt x="4128" y="2143"/>
                    <a:pt x="3939" y="2143"/>
                  </a:cubicBezTo>
                  <a:cubicBezTo>
                    <a:pt x="3718" y="2143"/>
                    <a:pt x="3561" y="1985"/>
                    <a:pt x="3561" y="1796"/>
                  </a:cubicBezTo>
                  <a:lnTo>
                    <a:pt x="3561" y="1"/>
                  </a:lnTo>
                  <a:lnTo>
                    <a:pt x="2868" y="1"/>
                  </a:lnTo>
                  <a:lnTo>
                    <a:pt x="2868" y="2490"/>
                  </a:lnTo>
                  <a:cubicBezTo>
                    <a:pt x="2868" y="2679"/>
                    <a:pt x="2710" y="2836"/>
                    <a:pt x="2521" y="2836"/>
                  </a:cubicBezTo>
                  <a:cubicBezTo>
                    <a:pt x="2301" y="2836"/>
                    <a:pt x="2143" y="2679"/>
                    <a:pt x="2143" y="2490"/>
                  </a:cubicBezTo>
                  <a:lnTo>
                    <a:pt x="2143" y="1"/>
                  </a:lnTo>
                  <a:lnTo>
                    <a:pt x="1450" y="1"/>
                  </a:lnTo>
                  <a:lnTo>
                    <a:pt x="1450" y="1796"/>
                  </a:lnTo>
                  <a:cubicBezTo>
                    <a:pt x="1450" y="1985"/>
                    <a:pt x="1293" y="2143"/>
                    <a:pt x="1103" y="2143"/>
                  </a:cubicBezTo>
                  <a:cubicBezTo>
                    <a:pt x="883" y="2143"/>
                    <a:pt x="725" y="1985"/>
                    <a:pt x="725" y="1796"/>
                  </a:cubicBezTo>
                  <a:lnTo>
                    <a:pt x="725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9" name="Google Shape;8099;p52"/>
            <p:cNvSpPr/>
            <p:nvPr/>
          </p:nvSpPr>
          <p:spPr>
            <a:xfrm>
              <a:off x="-16725725" y="4237800"/>
              <a:ext cx="164625" cy="53575"/>
            </a:xfrm>
            <a:custGeom>
              <a:avLst/>
              <a:gdLst/>
              <a:ahLst/>
              <a:cxnLst/>
              <a:rect l="l" t="t" r="r" b="b"/>
              <a:pathLst>
                <a:path w="6585" h="2143" extrusionOk="0">
                  <a:moveTo>
                    <a:pt x="3308" y="0"/>
                  </a:moveTo>
                  <a:cubicBezTo>
                    <a:pt x="2867" y="0"/>
                    <a:pt x="2458" y="252"/>
                    <a:pt x="2300" y="693"/>
                  </a:cubicBezTo>
                  <a:cubicBezTo>
                    <a:pt x="2232" y="830"/>
                    <a:pt x="2082" y="933"/>
                    <a:pt x="1921" y="933"/>
                  </a:cubicBezTo>
                  <a:cubicBezTo>
                    <a:pt x="1859" y="933"/>
                    <a:pt x="1795" y="917"/>
                    <a:pt x="1733" y="882"/>
                  </a:cubicBezTo>
                  <a:cubicBezTo>
                    <a:pt x="1570" y="774"/>
                    <a:pt x="1377" y="721"/>
                    <a:pt x="1181" y="721"/>
                  </a:cubicBezTo>
                  <a:cubicBezTo>
                    <a:pt x="809" y="721"/>
                    <a:pt x="427" y="910"/>
                    <a:pt x="221" y="1260"/>
                  </a:cubicBezTo>
                  <a:cubicBezTo>
                    <a:pt x="63" y="1512"/>
                    <a:pt x="0" y="1827"/>
                    <a:pt x="126" y="2143"/>
                  </a:cubicBezTo>
                  <a:lnTo>
                    <a:pt x="6522" y="2143"/>
                  </a:lnTo>
                  <a:cubicBezTo>
                    <a:pt x="6585" y="1890"/>
                    <a:pt x="6585" y="1575"/>
                    <a:pt x="6459" y="1292"/>
                  </a:cubicBezTo>
                  <a:cubicBezTo>
                    <a:pt x="6292" y="918"/>
                    <a:pt x="5893" y="708"/>
                    <a:pt x="5487" y="708"/>
                  </a:cubicBezTo>
                  <a:cubicBezTo>
                    <a:pt x="5278" y="708"/>
                    <a:pt x="5066" y="764"/>
                    <a:pt x="4883" y="882"/>
                  </a:cubicBezTo>
                  <a:cubicBezTo>
                    <a:pt x="4820" y="924"/>
                    <a:pt x="4747" y="945"/>
                    <a:pt x="4675" y="945"/>
                  </a:cubicBezTo>
                  <a:cubicBezTo>
                    <a:pt x="4530" y="945"/>
                    <a:pt x="4390" y="861"/>
                    <a:pt x="4348" y="693"/>
                  </a:cubicBezTo>
                  <a:cubicBezTo>
                    <a:pt x="4190" y="252"/>
                    <a:pt x="3781" y="0"/>
                    <a:pt x="330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0" name="Google Shape;8100;p52"/>
            <p:cNvSpPr/>
            <p:nvPr/>
          </p:nvSpPr>
          <p:spPr>
            <a:xfrm>
              <a:off x="-16559550" y="4058225"/>
              <a:ext cx="70925" cy="233150"/>
            </a:xfrm>
            <a:custGeom>
              <a:avLst/>
              <a:gdLst/>
              <a:ahLst/>
              <a:cxnLst/>
              <a:rect l="l" t="t" r="r" b="b"/>
              <a:pathLst>
                <a:path w="2837" h="9326" extrusionOk="0">
                  <a:moveTo>
                    <a:pt x="694" y="0"/>
                  </a:moveTo>
                  <a:cubicBezTo>
                    <a:pt x="284" y="0"/>
                    <a:pt x="1" y="315"/>
                    <a:pt x="1" y="725"/>
                  </a:cubicBezTo>
                  <a:lnTo>
                    <a:pt x="1" y="7530"/>
                  </a:lnTo>
                  <a:cubicBezTo>
                    <a:pt x="127" y="7719"/>
                    <a:pt x="347" y="7908"/>
                    <a:pt x="442" y="8160"/>
                  </a:cubicBezTo>
                  <a:cubicBezTo>
                    <a:pt x="662" y="8506"/>
                    <a:pt x="694" y="8947"/>
                    <a:pt x="599" y="9326"/>
                  </a:cubicBezTo>
                  <a:lnTo>
                    <a:pt x="2458" y="9326"/>
                  </a:lnTo>
                  <a:cubicBezTo>
                    <a:pt x="2647" y="9326"/>
                    <a:pt x="2836" y="9168"/>
                    <a:pt x="2836" y="8979"/>
                  </a:cubicBezTo>
                  <a:lnTo>
                    <a:pt x="2836" y="2520"/>
                  </a:lnTo>
                  <a:cubicBezTo>
                    <a:pt x="2836" y="2048"/>
                    <a:pt x="2521" y="1670"/>
                    <a:pt x="2112" y="1512"/>
                  </a:cubicBezTo>
                  <a:lnTo>
                    <a:pt x="2112" y="6112"/>
                  </a:lnTo>
                  <a:cubicBezTo>
                    <a:pt x="2112" y="6301"/>
                    <a:pt x="1954" y="6459"/>
                    <a:pt x="1765" y="6459"/>
                  </a:cubicBezTo>
                  <a:cubicBezTo>
                    <a:pt x="1576" y="6459"/>
                    <a:pt x="1387" y="6301"/>
                    <a:pt x="1387" y="6112"/>
                  </a:cubicBezTo>
                  <a:lnTo>
                    <a:pt x="1387" y="725"/>
                  </a:lnTo>
                  <a:cubicBezTo>
                    <a:pt x="1387" y="315"/>
                    <a:pt x="1040" y="0"/>
                    <a:pt x="69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1" name="Google Shape;8101;p52"/>
            <p:cNvSpPr/>
            <p:nvPr/>
          </p:nvSpPr>
          <p:spPr>
            <a:xfrm>
              <a:off x="-16794250" y="4059000"/>
              <a:ext cx="70900" cy="232375"/>
            </a:xfrm>
            <a:custGeom>
              <a:avLst/>
              <a:gdLst/>
              <a:ahLst/>
              <a:cxnLst/>
              <a:rect l="l" t="t" r="r" b="b"/>
              <a:pathLst>
                <a:path w="2836" h="9295" extrusionOk="0">
                  <a:moveTo>
                    <a:pt x="2111" y="1"/>
                  </a:moveTo>
                  <a:cubicBezTo>
                    <a:pt x="1733" y="1"/>
                    <a:pt x="1418" y="316"/>
                    <a:pt x="1418" y="725"/>
                  </a:cubicBezTo>
                  <a:lnTo>
                    <a:pt x="1418" y="6113"/>
                  </a:lnTo>
                  <a:cubicBezTo>
                    <a:pt x="1418" y="6302"/>
                    <a:pt x="1260" y="6459"/>
                    <a:pt x="1071" y="6459"/>
                  </a:cubicBezTo>
                  <a:cubicBezTo>
                    <a:pt x="851" y="6459"/>
                    <a:pt x="693" y="6302"/>
                    <a:pt x="693" y="6113"/>
                  </a:cubicBezTo>
                  <a:lnTo>
                    <a:pt x="693" y="1513"/>
                  </a:lnTo>
                  <a:cubicBezTo>
                    <a:pt x="284" y="1670"/>
                    <a:pt x="0" y="2048"/>
                    <a:pt x="0" y="2521"/>
                  </a:cubicBezTo>
                  <a:lnTo>
                    <a:pt x="0" y="8979"/>
                  </a:lnTo>
                  <a:cubicBezTo>
                    <a:pt x="0" y="9137"/>
                    <a:pt x="158" y="9295"/>
                    <a:pt x="347" y="9295"/>
                  </a:cubicBezTo>
                  <a:lnTo>
                    <a:pt x="2174" y="9295"/>
                  </a:lnTo>
                  <a:cubicBezTo>
                    <a:pt x="2080" y="8885"/>
                    <a:pt x="2111" y="8444"/>
                    <a:pt x="2363" y="8034"/>
                  </a:cubicBezTo>
                  <a:cubicBezTo>
                    <a:pt x="2489" y="7845"/>
                    <a:pt x="2647" y="7688"/>
                    <a:pt x="2836" y="7530"/>
                  </a:cubicBezTo>
                  <a:lnTo>
                    <a:pt x="2836" y="725"/>
                  </a:lnTo>
                  <a:cubicBezTo>
                    <a:pt x="2836" y="316"/>
                    <a:pt x="2489" y="1"/>
                    <a:pt x="211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102" name="Google Shape;8102;p52"/>
          <p:cNvSpPr/>
          <p:nvPr/>
        </p:nvSpPr>
        <p:spPr>
          <a:xfrm>
            <a:off x="7318651" y="3871339"/>
            <a:ext cx="341820" cy="340063"/>
          </a:xfrm>
          <a:custGeom>
            <a:avLst/>
            <a:gdLst/>
            <a:ahLst/>
            <a:cxnLst/>
            <a:rect l="l" t="t" r="r" b="b"/>
            <a:pathLst>
              <a:path w="12256" h="12193" extrusionOk="0">
                <a:moveTo>
                  <a:pt x="5324" y="2899"/>
                </a:moveTo>
                <a:cubicBezTo>
                  <a:pt x="5513" y="2899"/>
                  <a:pt x="5671" y="3056"/>
                  <a:pt x="5671" y="3245"/>
                </a:cubicBezTo>
                <a:lnTo>
                  <a:pt x="5671" y="3970"/>
                </a:lnTo>
                <a:cubicBezTo>
                  <a:pt x="5671" y="4159"/>
                  <a:pt x="5513" y="4316"/>
                  <a:pt x="5324" y="4316"/>
                </a:cubicBezTo>
                <a:cubicBezTo>
                  <a:pt x="5104" y="4316"/>
                  <a:pt x="4946" y="4159"/>
                  <a:pt x="4946" y="3970"/>
                </a:cubicBezTo>
                <a:lnTo>
                  <a:pt x="4946" y="3245"/>
                </a:lnTo>
                <a:cubicBezTo>
                  <a:pt x="4946" y="3056"/>
                  <a:pt x="5104" y="2899"/>
                  <a:pt x="5324" y="2899"/>
                </a:cubicBezTo>
                <a:close/>
                <a:moveTo>
                  <a:pt x="6742" y="2899"/>
                </a:moveTo>
                <a:cubicBezTo>
                  <a:pt x="6931" y="2899"/>
                  <a:pt x="7089" y="3056"/>
                  <a:pt x="7089" y="3245"/>
                </a:cubicBezTo>
                <a:lnTo>
                  <a:pt x="7089" y="3970"/>
                </a:lnTo>
                <a:cubicBezTo>
                  <a:pt x="7089" y="4159"/>
                  <a:pt x="6931" y="4316"/>
                  <a:pt x="6742" y="4316"/>
                </a:cubicBezTo>
                <a:cubicBezTo>
                  <a:pt x="6522" y="4316"/>
                  <a:pt x="6364" y="4159"/>
                  <a:pt x="6364" y="3970"/>
                </a:cubicBezTo>
                <a:lnTo>
                  <a:pt x="6364" y="3245"/>
                </a:lnTo>
                <a:cubicBezTo>
                  <a:pt x="6364" y="3056"/>
                  <a:pt x="6522" y="2899"/>
                  <a:pt x="6742" y="2899"/>
                </a:cubicBezTo>
                <a:close/>
                <a:moveTo>
                  <a:pt x="6017" y="5041"/>
                </a:moveTo>
                <a:cubicBezTo>
                  <a:pt x="6206" y="5041"/>
                  <a:pt x="6364" y="5198"/>
                  <a:pt x="6364" y="5387"/>
                </a:cubicBezTo>
                <a:lnTo>
                  <a:pt x="6364" y="6081"/>
                </a:lnTo>
                <a:cubicBezTo>
                  <a:pt x="6364" y="6301"/>
                  <a:pt x="6206" y="6427"/>
                  <a:pt x="6017" y="6427"/>
                </a:cubicBezTo>
                <a:cubicBezTo>
                  <a:pt x="5828" y="6427"/>
                  <a:pt x="5671" y="6301"/>
                  <a:pt x="5671" y="6081"/>
                </a:cubicBezTo>
                <a:lnTo>
                  <a:pt x="5671" y="5387"/>
                </a:lnTo>
                <a:cubicBezTo>
                  <a:pt x="5671" y="5198"/>
                  <a:pt x="5828" y="5041"/>
                  <a:pt x="6017" y="5041"/>
                </a:cubicBezTo>
                <a:close/>
                <a:moveTo>
                  <a:pt x="5324" y="7183"/>
                </a:moveTo>
                <a:cubicBezTo>
                  <a:pt x="5513" y="7183"/>
                  <a:pt x="5671" y="7341"/>
                  <a:pt x="5671" y="7561"/>
                </a:cubicBezTo>
                <a:lnTo>
                  <a:pt x="5671" y="8254"/>
                </a:lnTo>
                <a:cubicBezTo>
                  <a:pt x="5671" y="8443"/>
                  <a:pt x="5513" y="8601"/>
                  <a:pt x="5324" y="8601"/>
                </a:cubicBezTo>
                <a:cubicBezTo>
                  <a:pt x="5104" y="8601"/>
                  <a:pt x="4946" y="8443"/>
                  <a:pt x="4946" y="8254"/>
                </a:cubicBezTo>
                <a:lnTo>
                  <a:pt x="4946" y="7561"/>
                </a:lnTo>
                <a:cubicBezTo>
                  <a:pt x="4946" y="7341"/>
                  <a:pt x="5104" y="7183"/>
                  <a:pt x="5324" y="7183"/>
                </a:cubicBezTo>
                <a:close/>
                <a:moveTo>
                  <a:pt x="6742" y="7183"/>
                </a:moveTo>
                <a:cubicBezTo>
                  <a:pt x="6931" y="7183"/>
                  <a:pt x="7089" y="7341"/>
                  <a:pt x="7089" y="7561"/>
                </a:cubicBezTo>
                <a:lnTo>
                  <a:pt x="7089" y="8254"/>
                </a:lnTo>
                <a:cubicBezTo>
                  <a:pt x="7089" y="8443"/>
                  <a:pt x="6931" y="8601"/>
                  <a:pt x="6742" y="8601"/>
                </a:cubicBezTo>
                <a:cubicBezTo>
                  <a:pt x="6522" y="8601"/>
                  <a:pt x="6364" y="8443"/>
                  <a:pt x="6364" y="8254"/>
                </a:cubicBezTo>
                <a:lnTo>
                  <a:pt x="6364" y="7561"/>
                </a:lnTo>
                <a:cubicBezTo>
                  <a:pt x="6364" y="7341"/>
                  <a:pt x="6522" y="7183"/>
                  <a:pt x="6742" y="7183"/>
                </a:cubicBezTo>
                <a:close/>
                <a:moveTo>
                  <a:pt x="6017" y="9326"/>
                </a:moveTo>
                <a:cubicBezTo>
                  <a:pt x="6206" y="9326"/>
                  <a:pt x="6364" y="9483"/>
                  <a:pt x="6364" y="9672"/>
                </a:cubicBezTo>
                <a:lnTo>
                  <a:pt x="6364" y="10397"/>
                </a:lnTo>
                <a:cubicBezTo>
                  <a:pt x="6364" y="10586"/>
                  <a:pt x="6206" y="10743"/>
                  <a:pt x="6017" y="10743"/>
                </a:cubicBezTo>
                <a:cubicBezTo>
                  <a:pt x="5828" y="10743"/>
                  <a:pt x="5671" y="10586"/>
                  <a:pt x="5671" y="10397"/>
                </a:cubicBezTo>
                <a:lnTo>
                  <a:pt x="5671" y="9672"/>
                </a:lnTo>
                <a:cubicBezTo>
                  <a:pt x="5671" y="9483"/>
                  <a:pt x="5828" y="9326"/>
                  <a:pt x="6017" y="9326"/>
                </a:cubicBezTo>
                <a:close/>
                <a:moveTo>
                  <a:pt x="1418" y="0"/>
                </a:moveTo>
                <a:cubicBezTo>
                  <a:pt x="630" y="0"/>
                  <a:pt x="0" y="630"/>
                  <a:pt x="0" y="1418"/>
                </a:cubicBezTo>
                <a:lnTo>
                  <a:pt x="0" y="4631"/>
                </a:lnTo>
                <a:cubicBezTo>
                  <a:pt x="0" y="6396"/>
                  <a:pt x="1449" y="7876"/>
                  <a:pt x="3245" y="7876"/>
                </a:cubicBezTo>
                <a:lnTo>
                  <a:pt x="3623" y="7876"/>
                </a:lnTo>
                <a:lnTo>
                  <a:pt x="3623" y="11499"/>
                </a:lnTo>
                <a:lnTo>
                  <a:pt x="2552" y="11499"/>
                </a:lnTo>
                <a:cubicBezTo>
                  <a:pt x="2363" y="11499"/>
                  <a:pt x="2205" y="11657"/>
                  <a:pt x="2205" y="11846"/>
                </a:cubicBezTo>
                <a:cubicBezTo>
                  <a:pt x="2205" y="12035"/>
                  <a:pt x="2363" y="12193"/>
                  <a:pt x="2552" y="12193"/>
                </a:cubicBezTo>
                <a:lnTo>
                  <a:pt x="9704" y="12193"/>
                </a:lnTo>
                <a:cubicBezTo>
                  <a:pt x="9893" y="12193"/>
                  <a:pt x="10050" y="12035"/>
                  <a:pt x="10050" y="11846"/>
                </a:cubicBezTo>
                <a:cubicBezTo>
                  <a:pt x="10050" y="11657"/>
                  <a:pt x="9893" y="11499"/>
                  <a:pt x="9704" y="11499"/>
                </a:cubicBezTo>
                <a:lnTo>
                  <a:pt x="8632" y="11499"/>
                </a:lnTo>
                <a:lnTo>
                  <a:pt x="8632" y="10743"/>
                </a:lnTo>
                <a:lnTo>
                  <a:pt x="9010" y="10743"/>
                </a:lnTo>
                <a:cubicBezTo>
                  <a:pt x="10775" y="10743"/>
                  <a:pt x="12255" y="9294"/>
                  <a:pt x="12255" y="7498"/>
                </a:cubicBezTo>
                <a:lnTo>
                  <a:pt x="12255" y="5041"/>
                </a:lnTo>
                <a:cubicBezTo>
                  <a:pt x="12129" y="4253"/>
                  <a:pt x="11499" y="3623"/>
                  <a:pt x="10712" y="3623"/>
                </a:cubicBezTo>
                <a:cubicBezTo>
                  <a:pt x="9924" y="3623"/>
                  <a:pt x="9294" y="4253"/>
                  <a:pt x="9294" y="5041"/>
                </a:cubicBezTo>
                <a:lnTo>
                  <a:pt x="9294" y="7498"/>
                </a:lnTo>
                <a:cubicBezTo>
                  <a:pt x="9294" y="7719"/>
                  <a:pt x="9136" y="7876"/>
                  <a:pt x="8947" y="7876"/>
                </a:cubicBezTo>
                <a:lnTo>
                  <a:pt x="8538" y="7876"/>
                </a:lnTo>
                <a:lnTo>
                  <a:pt x="8538" y="3214"/>
                </a:lnTo>
                <a:cubicBezTo>
                  <a:pt x="8538" y="1827"/>
                  <a:pt x="7435" y="725"/>
                  <a:pt x="6049" y="725"/>
                </a:cubicBezTo>
                <a:cubicBezTo>
                  <a:pt x="4694" y="725"/>
                  <a:pt x="3592" y="1827"/>
                  <a:pt x="3592" y="3214"/>
                </a:cubicBezTo>
                <a:lnTo>
                  <a:pt x="3592" y="4978"/>
                </a:lnTo>
                <a:lnTo>
                  <a:pt x="3182" y="4978"/>
                </a:lnTo>
                <a:cubicBezTo>
                  <a:pt x="2993" y="4978"/>
                  <a:pt x="2835" y="4820"/>
                  <a:pt x="2835" y="4631"/>
                </a:cubicBezTo>
                <a:lnTo>
                  <a:pt x="2835" y="1418"/>
                </a:lnTo>
                <a:cubicBezTo>
                  <a:pt x="2835" y="630"/>
                  <a:pt x="2205" y="0"/>
                  <a:pt x="1418" y="0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103" name="Google Shape;8103;p52"/>
          <p:cNvGrpSpPr/>
          <p:nvPr/>
        </p:nvGrpSpPr>
        <p:grpSpPr>
          <a:xfrm>
            <a:off x="2290029" y="3035709"/>
            <a:ext cx="345334" cy="339198"/>
            <a:chOff x="-20199150" y="3317850"/>
            <a:chExt cx="309550" cy="304050"/>
          </a:xfrm>
          <a:solidFill>
            <a:srgbClr val="171536"/>
          </a:solidFill>
        </p:grpSpPr>
        <p:sp>
          <p:nvSpPr>
            <p:cNvPr id="8104" name="Google Shape;8104;p52"/>
            <p:cNvSpPr/>
            <p:nvPr/>
          </p:nvSpPr>
          <p:spPr>
            <a:xfrm>
              <a:off x="-20161350" y="3507675"/>
              <a:ext cx="68550" cy="43325"/>
            </a:xfrm>
            <a:custGeom>
              <a:avLst/>
              <a:gdLst/>
              <a:ahLst/>
              <a:cxnLst/>
              <a:rect l="l" t="t" r="r" b="b"/>
              <a:pathLst>
                <a:path w="2742" h="1733" extrusionOk="0">
                  <a:moveTo>
                    <a:pt x="2647" y="0"/>
                  </a:moveTo>
                  <a:cubicBezTo>
                    <a:pt x="2174" y="158"/>
                    <a:pt x="1639" y="284"/>
                    <a:pt x="1072" y="284"/>
                  </a:cubicBezTo>
                  <a:cubicBezTo>
                    <a:pt x="788" y="284"/>
                    <a:pt x="505" y="252"/>
                    <a:pt x="221" y="221"/>
                  </a:cubicBezTo>
                  <a:cubicBezTo>
                    <a:pt x="64" y="567"/>
                    <a:pt x="1" y="945"/>
                    <a:pt x="1" y="1386"/>
                  </a:cubicBezTo>
                  <a:cubicBezTo>
                    <a:pt x="1" y="1575"/>
                    <a:pt x="158" y="1733"/>
                    <a:pt x="347" y="1733"/>
                  </a:cubicBezTo>
                  <a:cubicBezTo>
                    <a:pt x="1292" y="1733"/>
                    <a:pt x="2174" y="1292"/>
                    <a:pt x="2741" y="630"/>
                  </a:cubicBezTo>
                  <a:cubicBezTo>
                    <a:pt x="2710" y="441"/>
                    <a:pt x="2678" y="189"/>
                    <a:pt x="26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5" name="Google Shape;8105;p52"/>
            <p:cNvSpPr/>
            <p:nvPr/>
          </p:nvSpPr>
          <p:spPr>
            <a:xfrm>
              <a:off x="-20161350" y="3389525"/>
              <a:ext cx="68550" cy="43350"/>
            </a:xfrm>
            <a:custGeom>
              <a:avLst/>
              <a:gdLst/>
              <a:ahLst/>
              <a:cxnLst/>
              <a:rect l="l" t="t" r="r" b="b"/>
              <a:pathLst>
                <a:path w="2742" h="1734" extrusionOk="0"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757"/>
                    <a:pt x="64" y="1166"/>
                    <a:pt x="221" y="1544"/>
                  </a:cubicBezTo>
                  <a:cubicBezTo>
                    <a:pt x="505" y="1513"/>
                    <a:pt x="788" y="1481"/>
                    <a:pt x="1072" y="1481"/>
                  </a:cubicBezTo>
                  <a:cubicBezTo>
                    <a:pt x="1639" y="1481"/>
                    <a:pt x="2174" y="1576"/>
                    <a:pt x="2647" y="1733"/>
                  </a:cubicBezTo>
                  <a:cubicBezTo>
                    <a:pt x="2678" y="1544"/>
                    <a:pt x="2741" y="1292"/>
                    <a:pt x="2741" y="1103"/>
                  </a:cubicBezTo>
                  <a:cubicBezTo>
                    <a:pt x="2174" y="442"/>
                    <a:pt x="1292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6" name="Google Shape;8106;p52"/>
            <p:cNvSpPr/>
            <p:nvPr/>
          </p:nvSpPr>
          <p:spPr>
            <a:xfrm>
              <a:off x="-20199150" y="3443075"/>
              <a:ext cx="97675" cy="53225"/>
            </a:xfrm>
            <a:custGeom>
              <a:avLst/>
              <a:gdLst/>
              <a:ahLst/>
              <a:cxnLst/>
              <a:rect l="l" t="t" r="r" b="b"/>
              <a:pathLst>
                <a:path w="3907" h="2129" extrusionOk="0">
                  <a:moveTo>
                    <a:pt x="2584" y="1"/>
                  </a:moveTo>
                  <a:cubicBezTo>
                    <a:pt x="1260" y="1"/>
                    <a:pt x="252" y="725"/>
                    <a:pt x="221" y="788"/>
                  </a:cubicBezTo>
                  <a:cubicBezTo>
                    <a:pt x="0" y="914"/>
                    <a:pt x="0" y="1230"/>
                    <a:pt x="221" y="1324"/>
                  </a:cubicBezTo>
                  <a:cubicBezTo>
                    <a:pt x="252" y="1387"/>
                    <a:pt x="1260" y="2112"/>
                    <a:pt x="2584" y="2112"/>
                  </a:cubicBezTo>
                  <a:cubicBezTo>
                    <a:pt x="2669" y="2123"/>
                    <a:pt x="2754" y="2128"/>
                    <a:pt x="2839" y="2128"/>
                  </a:cubicBezTo>
                  <a:cubicBezTo>
                    <a:pt x="3224" y="2128"/>
                    <a:pt x="3597" y="2020"/>
                    <a:pt x="3907" y="1891"/>
                  </a:cubicBezTo>
                  <a:cubicBezTo>
                    <a:pt x="3844" y="1639"/>
                    <a:pt x="3718" y="1450"/>
                    <a:pt x="3592" y="1230"/>
                  </a:cubicBezTo>
                  <a:cubicBezTo>
                    <a:pt x="3560" y="1103"/>
                    <a:pt x="3560" y="1009"/>
                    <a:pt x="3592" y="914"/>
                  </a:cubicBezTo>
                  <a:cubicBezTo>
                    <a:pt x="3718" y="662"/>
                    <a:pt x="3844" y="473"/>
                    <a:pt x="3907" y="221"/>
                  </a:cubicBezTo>
                  <a:cubicBezTo>
                    <a:pt x="3529" y="127"/>
                    <a:pt x="3088" y="1"/>
                    <a:pt x="258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7" name="Google Shape;8107;p52"/>
            <p:cNvSpPr/>
            <p:nvPr/>
          </p:nvSpPr>
          <p:spPr>
            <a:xfrm>
              <a:off x="-20091250" y="3479325"/>
              <a:ext cx="92175" cy="142575"/>
            </a:xfrm>
            <a:custGeom>
              <a:avLst/>
              <a:gdLst/>
              <a:ahLst/>
              <a:cxnLst/>
              <a:rect l="l" t="t" r="r" b="b"/>
              <a:pathLst>
                <a:path w="3687" h="5703" extrusionOk="0">
                  <a:moveTo>
                    <a:pt x="190" y="0"/>
                  </a:moveTo>
                  <a:cubicBezTo>
                    <a:pt x="946" y="1638"/>
                    <a:pt x="883" y="3592"/>
                    <a:pt x="95" y="5198"/>
                  </a:cubicBezTo>
                  <a:cubicBezTo>
                    <a:pt x="0" y="5450"/>
                    <a:pt x="158" y="5702"/>
                    <a:pt x="442" y="5702"/>
                  </a:cubicBezTo>
                  <a:lnTo>
                    <a:pt x="3245" y="5702"/>
                  </a:lnTo>
                  <a:cubicBezTo>
                    <a:pt x="3529" y="5702"/>
                    <a:pt x="3687" y="5450"/>
                    <a:pt x="3592" y="5198"/>
                  </a:cubicBezTo>
                  <a:cubicBezTo>
                    <a:pt x="2741" y="3592"/>
                    <a:pt x="2741" y="1607"/>
                    <a:pt x="349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8" name="Google Shape;8108;p52"/>
            <p:cNvSpPr/>
            <p:nvPr/>
          </p:nvSpPr>
          <p:spPr>
            <a:xfrm>
              <a:off x="-20090475" y="3317850"/>
              <a:ext cx="91400" cy="142575"/>
            </a:xfrm>
            <a:custGeom>
              <a:avLst/>
              <a:gdLst/>
              <a:ahLst/>
              <a:cxnLst/>
              <a:rect l="l" t="t" r="r" b="b"/>
              <a:pathLst>
                <a:path w="3656" h="5703" extrusionOk="0">
                  <a:moveTo>
                    <a:pt x="411" y="1"/>
                  </a:moveTo>
                  <a:cubicBezTo>
                    <a:pt x="285" y="1"/>
                    <a:pt x="159" y="95"/>
                    <a:pt x="64" y="158"/>
                  </a:cubicBezTo>
                  <a:cubicBezTo>
                    <a:pt x="1" y="284"/>
                    <a:pt x="1" y="410"/>
                    <a:pt x="64" y="505"/>
                  </a:cubicBezTo>
                  <a:cubicBezTo>
                    <a:pt x="915" y="2143"/>
                    <a:pt x="915" y="4096"/>
                    <a:pt x="159" y="5703"/>
                  </a:cubicBezTo>
                  <a:lnTo>
                    <a:pt x="3467" y="5703"/>
                  </a:lnTo>
                  <a:cubicBezTo>
                    <a:pt x="2710" y="4065"/>
                    <a:pt x="2710" y="2143"/>
                    <a:pt x="3530" y="505"/>
                  </a:cubicBezTo>
                  <a:cubicBezTo>
                    <a:pt x="3656" y="284"/>
                    <a:pt x="3467" y="1"/>
                    <a:pt x="321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9" name="Google Shape;8109;p52"/>
            <p:cNvSpPr/>
            <p:nvPr/>
          </p:nvSpPr>
          <p:spPr>
            <a:xfrm>
              <a:off x="-19984925" y="3389525"/>
              <a:ext cx="94550" cy="107925"/>
            </a:xfrm>
            <a:custGeom>
              <a:avLst/>
              <a:gdLst/>
              <a:ahLst/>
              <a:cxnLst/>
              <a:rect l="l" t="t" r="r" b="b"/>
              <a:pathLst>
                <a:path w="3782" h="4317" extrusionOk="0">
                  <a:moveTo>
                    <a:pt x="473" y="1"/>
                  </a:moveTo>
                  <a:cubicBezTo>
                    <a:pt x="190" y="1"/>
                    <a:pt x="1" y="316"/>
                    <a:pt x="158" y="568"/>
                  </a:cubicBezTo>
                  <a:cubicBezTo>
                    <a:pt x="946" y="1702"/>
                    <a:pt x="946" y="3119"/>
                    <a:pt x="253" y="4317"/>
                  </a:cubicBezTo>
                  <a:lnTo>
                    <a:pt x="3529" y="4317"/>
                  </a:lnTo>
                  <a:cubicBezTo>
                    <a:pt x="2868" y="3151"/>
                    <a:pt x="2868" y="1702"/>
                    <a:pt x="3624" y="568"/>
                  </a:cubicBezTo>
                  <a:cubicBezTo>
                    <a:pt x="3781" y="316"/>
                    <a:pt x="3624" y="1"/>
                    <a:pt x="330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0" name="Google Shape;8110;p52"/>
            <p:cNvSpPr/>
            <p:nvPr/>
          </p:nvSpPr>
          <p:spPr>
            <a:xfrm>
              <a:off x="-19984125" y="3514750"/>
              <a:ext cx="94525" cy="107150"/>
            </a:xfrm>
            <a:custGeom>
              <a:avLst/>
              <a:gdLst/>
              <a:ahLst/>
              <a:cxnLst/>
              <a:rect l="l" t="t" r="r" b="b"/>
              <a:pathLst>
                <a:path w="3781" h="4286" extrusionOk="0">
                  <a:moveTo>
                    <a:pt x="221" y="1"/>
                  </a:moveTo>
                  <a:cubicBezTo>
                    <a:pt x="914" y="1135"/>
                    <a:pt x="914" y="2647"/>
                    <a:pt x="158" y="3750"/>
                  </a:cubicBezTo>
                  <a:cubicBezTo>
                    <a:pt x="0" y="3970"/>
                    <a:pt x="158" y="4285"/>
                    <a:pt x="473" y="4285"/>
                  </a:cubicBezTo>
                  <a:lnTo>
                    <a:pt x="3308" y="4285"/>
                  </a:lnTo>
                  <a:cubicBezTo>
                    <a:pt x="3592" y="4285"/>
                    <a:pt x="3781" y="3970"/>
                    <a:pt x="3623" y="3750"/>
                  </a:cubicBezTo>
                  <a:cubicBezTo>
                    <a:pt x="2836" y="2584"/>
                    <a:pt x="2804" y="1135"/>
                    <a:pt x="349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111" name="Google Shape;8111;p52"/>
          <p:cNvGrpSpPr/>
          <p:nvPr/>
        </p:nvGrpSpPr>
        <p:grpSpPr>
          <a:xfrm>
            <a:off x="2291786" y="3453390"/>
            <a:ext cx="341820" cy="340286"/>
            <a:chOff x="-20199150" y="3693150"/>
            <a:chExt cx="306400" cy="305025"/>
          </a:xfrm>
          <a:solidFill>
            <a:srgbClr val="171536"/>
          </a:solidFill>
        </p:grpSpPr>
        <p:sp>
          <p:nvSpPr>
            <p:cNvPr id="8112" name="Google Shape;8112;p52"/>
            <p:cNvSpPr/>
            <p:nvPr/>
          </p:nvSpPr>
          <p:spPr>
            <a:xfrm>
              <a:off x="-20182625" y="3762250"/>
              <a:ext cx="227650" cy="212650"/>
            </a:xfrm>
            <a:custGeom>
              <a:avLst/>
              <a:gdLst/>
              <a:ahLst/>
              <a:cxnLst/>
              <a:rect l="l" t="t" r="r" b="b"/>
              <a:pathLst>
                <a:path w="9106" h="8506" extrusionOk="0">
                  <a:moveTo>
                    <a:pt x="1862" y="1"/>
                  </a:moveTo>
                  <a:cubicBezTo>
                    <a:pt x="1462" y="1"/>
                    <a:pt x="1056" y="148"/>
                    <a:pt x="726" y="466"/>
                  </a:cubicBezTo>
                  <a:cubicBezTo>
                    <a:pt x="1" y="1222"/>
                    <a:pt x="158" y="2514"/>
                    <a:pt x="1104" y="3018"/>
                  </a:cubicBezTo>
                  <a:lnTo>
                    <a:pt x="4097" y="4687"/>
                  </a:lnTo>
                  <a:lnTo>
                    <a:pt x="5735" y="7680"/>
                  </a:lnTo>
                  <a:cubicBezTo>
                    <a:pt x="6024" y="8223"/>
                    <a:pt x="6562" y="8506"/>
                    <a:pt x="7117" y="8506"/>
                  </a:cubicBezTo>
                  <a:cubicBezTo>
                    <a:pt x="7529" y="8506"/>
                    <a:pt x="7951" y="8349"/>
                    <a:pt x="8287" y="8027"/>
                  </a:cubicBezTo>
                  <a:cubicBezTo>
                    <a:pt x="9106" y="7239"/>
                    <a:pt x="8854" y="5853"/>
                    <a:pt x="7783" y="5412"/>
                  </a:cubicBezTo>
                  <a:lnTo>
                    <a:pt x="4632" y="4152"/>
                  </a:lnTo>
                  <a:lnTo>
                    <a:pt x="3372" y="1001"/>
                  </a:lnTo>
                  <a:cubicBezTo>
                    <a:pt x="3102" y="366"/>
                    <a:pt x="2491" y="1"/>
                    <a:pt x="186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3" name="Google Shape;8113;p52"/>
            <p:cNvSpPr/>
            <p:nvPr/>
          </p:nvSpPr>
          <p:spPr>
            <a:xfrm>
              <a:off x="-20077075" y="3785225"/>
              <a:ext cx="97700" cy="91075"/>
            </a:xfrm>
            <a:custGeom>
              <a:avLst/>
              <a:gdLst/>
              <a:ahLst/>
              <a:cxnLst/>
              <a:rect l="l" t="t" r="r" b="b"/>
              <a:pathLst>
                <a:path w="3908" h="3643" extrusionOk="0">
                  <a:moveTo>
                    <a:pt x="1187" y="1"/>
                  </a:moveTo>
                  <a:cubicBezTo>
                    <a:pt x="799" y="1"/>
                    <a:pt x="395" y="94"/>
                    <a:pt x="1" y="303"/>
                  </a:cubicBezTo>
                  <a:lnTo>
                    <a:pt x="946" y="2697"/>
                  </a:lnTo>
                  <a:lnTo>
                    <a:pt x="3372" y="3642"/>
                  </a:lnTo>
                  <a:cubicBezTo>
                    <a:pt x="3907" y="2571"/>
                    <a:pt x="3624" y="1469"/>
                    <a:pt x="2931" y="713"/>
                  </a:cubicBezTo>
                  <a:cubicBezTo>
                    <a:pt x="2473" y="275"/>
                    <a:pt x="1852" y="1"/>
                    <a:pt x="118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4" name="Google Shape;8114;p52"/>
            <p:cNvSpPr/>
            <p:nvPr/>
          </p:nvSpPr>
          <p:spPr>
            <a:xfrm>
              <a:off x="-20051875" y="3693150"/>
              <a:ext cx="159125" cy="176850"/>
            </a:xfrm>
            <a:custGeom>
              <a:avLst/>
              <a:gdLst/>
              <a:ahLst/>
              <a:cxnLst/>
              <a:rect l="l" t="t" r="r" b="b"/>
              <a:pathLst>
                <a:path w="6365" h="7074" extrusionOk="0">
                  <a:moveTo>
                    <a:pt x="3159" y="1"/>
                  </a:moveTo>
                  <a:cubicBezTo>
                    <a:pt x="3104" y="1"/>
                    <a:pt x="3057" y="16"/>
                    <a:pt x="3025" y="48"/>
                  </a:cubicBezTo>
                  <a:lnTo>
                    <a:pt x="190" y="1466"/>
                  </a:lnTo>
                  <a:cubicBezTo>
                    <a:pt x="64" y="1529"/>
                    <a:pt x="1" y="1655"/>
                    <a:pt x="1" y="1781"/>
                  </a:cubicBezTo>
                  <a:lnTo>
                    <a:pt x="1" y="2978"/>
                  </a:lnTo>
                  <a:cubicBezTo>
                    <a:pt x="54" y="2975"/>
                    <a:pt x="107" y="2974"/>
                    <a:pt x="159" y="2974"/>
                  </a:cubicBezTo>
                  <a:cubicBezTo>
                    <a:pt x="727" y="2974"/>
                    <a:pt x="1246" y="3128"/>
                    <a:pt x="1765" y="3387"/>
                  </a:cubicBezTo>
                  <a:lnTo>
                    <a:pt x="2206" y="2631"/>
                  </a:lnTo>
                  <a:cubicBezTo>
                    <a:pt x="2249" y="2524"/>
                    <a:pt x="2379" y="2461"/>
                    <a:pt x="2507" y="2461"/>
                  </a:cubicBezTo>
                  <a:cubicBezTo>
                    <a:pt x="2568" y="2461"/>
                    <a:pt x="2628" y="2475"/>
                    <a:pt x="2679" y="2505"/>
                  </a:cubicBezTo>
                  <a:cubicBezTo>
                    <a:pt x="2836" y="2600"/>
                    <a:pt x="2899" y="2820"/>
                    <a:pt x="2773" y="2978"/>
                  </a:cubicBezTo>
                  <a:lnTo>
                    <a:pt x="2301" y="3828"/>
                  </a:lnTo>
                  <a:cubicBezTo>
                    <a:pt x="2553" y="4017"/>
                    <a:pt x="2679" y="4080"/>
                    <a:pt x="2899" y="4490"/>
                  </a:cubicBezTo>
                  <a:lnTo>
                    <a:pt x="3813" y="4238"/>
                  </a:lnTo>
                  <a:cubicBezTo>
                    <a:pt x="3832" y="4235"/>
                    <a:pt x="3852" y="4233"/>
                    <a:pt x="3872" y="4233"/>
                  </a:cubicBezTo>
                  <a:cubicBezTo>
                    <a:pt x="4045" y="4233"/>
                    <a:pt x="4226" y="4352"/>
                    <a:pt x="4254" y="4522"/>
                  </a:cubicBezTo>
                  <a:cubicBezTo>
                    <a:pt x="4285" y="4711"/>
                    <a:pt x="4159" y="4931"/>
                    <a:pt x="3970" y="4963"/>
                  </a:cubicBezTo>
                  <a:lnTo>
                    <a:pt x="3183" y="5152"/>
                  </a:lnTo>
                  <a:cubicBezTo>
                    <a:pt x="3372" y="5750"/>
                    <a:pt x="3435" y="6412"/>
                    <a:pt x="3214" y="7073"/>
                  </a:cubicBezTo>
                  <a:cubicBezTo>
                    <a:pt x="3340" y="7042"/>
                    <a:pt x="6050" y="5719"/>
                    <a:pt x="6176" y="5624"/>
                  </a:cubicBezTo>
                  <a:cubicBezTo>
                    <a:pt x="6302" y="5561"/>
                    <a:pt x="6365" y="5435"/>
                    <a:pt x="6365" y="5309"/>
                  </a:cubicBezTo>
                  <a:lnTo>
                    <a:pt x="6365" y="1718"/>
                  </a:lnTo>
                  <a:cubicBezTo>
                    <a:pt x="6365" y="1623"/>
                    <a:pt x="6302" y="1497"/>
                    <a:pt x="6176" y="1466"/>
                  </a:cubicBezTo>
                  <a:lnTo>
                    <a:pt x="3340" y="48"/>
                  </a:lnTo>
                  <a:cubicBezTo>
                    <a:pt x="3277" y="16"/>
                    <a:pt x="3214" y="1"/>
                    <a:pt x="315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5" name="Google Shape;8115;p52"/>
            <p:cNvSpPr/>
            <p:nvPr/>
          </p:nvSpPr>
          <p:spPr>
            <a:xfrm>
              <a:off x="-20155825" y="3861300"/>
              <a:ext cx="92950" cy="92175"/>
            </a:xfrm>
            <a:custGeom>
              <a:avLst/>
              <a:gdLst/>
              <a:ahLst/>
              <a:cxnLst/>
              <a:rect l="l" t="t" r="r" b="b"/>
              <a:pathLst>
                <a:path w="3718" h="3687" extrusionOk="0">
                  <a:moveTo>
                    <a:pt x="221" y="1"/>
                  </a:moveTo>
                  <a:lnTo>
                    <a:pt x="63" y="158"/>
                  </a:lnTo>
                  <a:lnTo>
                    <a:pt x="0" y="190"/>
                  </a:lnTo>
                  <a:lnTo>
                    <a:pt x="3529" y="3687"/>
                  </a:lnTo>
                  <a:lnTo>
                    <a:pt x="3560" y="3655"/>
                  </a:lnTo>
                  <a:lnTo>
                    <a:pt x="3718" y="3498"/>
                  </a:lnTo>
                  <a:lnTo>
                    <a:pt x="2457" y="1230"/>
                  </a:lnTo>
                  <a:lnTo>
                    <a:pt x="221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6" name="Google Shape;8116;p52"/>
            <p:cNvSpPr/>
            <p:nvPr/>
          </p:nvSpPr>
          <p:spPr>
            <a:xfrm>
              <a:off x="-20199150" y="3918025"/>
              <a:ext cx="81150" cy="80150"/>
            </a:xfrm>
            <a:custGeom>
              <a:avLst/>
              <a:gdLst/>
              <a:ahLst/>
              <a:cxnLst/>
              <a:rect l="l" t="t" r="r" b="b"/>
              <a:pathLst>
                <a:path w="3246" h="3206" extrusionOk="0">
                  <a:moveTo>
                    <a:pt x="851" y="0"/>
                  </a:moveTo>
                  <a:lnTo>
                    <a:pt x="851" y="0"/>
                  </a:lnTo>
                  <a:cubicBezTo>
                    <a:pt x="756" y="536"/>
                    <a:pt x="851" y="1134"/>
                    <a:pt x="1071" y="1670"/>
                  </a:cubicBezTo>
                  <a:lnTo>
                    <a:pt x="158" y="2584"/>
                  </a:lnTo>
                  <a:cubicBezTo>
                    <a:pt x="0" y="2741"/>
                    <a:pt x="0" y="2930"/>
                    <a:pt x="158" y="3088"/>
                  </a:cubicBezTo>
                  <a:cubicBezTo>
                    <a:pt x="237" y="3166"/>
                    <a:pt x="331" y="3206"/>
                    <a:pt x="426" y="3206"/>
                  </a:cubicBezTo>
                  <a:cubicBezTo>
                    <a:pt x="520" y="3206"/>
                    <a:pt x="615" y="3166"/>
                    <a:pt x="693" y="3088"/>
                  </a:cubicBezTo>
                  <a:lnTo>
                    <a:pt x="1607" y="2174"/>
                  </a:lnTo>
                  <a:cubicBezTo>
                    <a:pt x="2017" y="2332"/>
                    <a:pt x="2458" y="2458"/>
                    <a:pt x="2899" y="2458"/>
                  </a:cubicBezTo>
                  <a:cubicBezTo>
                    <a:pt x="3025" y="2458"/>
                    <a:pt x="3119" y="2426"/>
                    <a:pt x="3245" y="2426"/>
                  </a:cubicBezTo>
                  <a:lnTo>
                    <a:pt x="851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7" name="Google Shape;8117;p52"/>
            <p:cNvSpPr/>
            <p:nvPr/>
          </p:nvSpPr>
          <p:spPr>
            <a:xfrm>
              <a:off x="-20173950" y="3880200"/>
              <a:ext cx="92175" cy="92200"/>
            </a:xfrm>
            <a:custGeom>
              <a:avLst/>
              <a:gdLst/>
              <a:ahLst/>
              <a:cxnLst/>
              <a:rect l="l" t="t" r="r" b="b"/>
              <a:pathLst>
                <a:path w="3687" h="3688" extrusionOk="0">
                  <a:moveTo>
                    <a:pt x="316" y="1"/>
                  </a:moveTo>
                  <a:cubicBezTo>
                    <a:pt x="189" y="222"/>
                    <a:pt x="63" y="442"/>
                    <a:pt x="0" y="663"/>
                  </a:cubicBezTo>
                  <a:lnTo>
                    <a:pt x="3025" y="3687"/>
                  </a:lnTo>
                  <a:cubicBezTo>
                    <a:pt x="3245" y="3624"/>
                    <a:pt x="3498" y="3498"/>
                    <a:pt x="3687" y="3372"/>
                  </a:cubicBezTo>
                  <a:lnTo>
                    <a:pt x="316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118" name="Google Shape;8118;p52"/>
          <p:cNvGrpSpPr/>
          <p:nvPr/>
        </p:nvGrpSpPr>
        <p:grpSpPr>
          <a:xfrm>
            <a:off x="2292218" y="3870722"/>
            <a:ext cx="340955" cy="340955"/>
            <a:chOff x="-20197575" y="4066875"/>
            <a:chExt cx="305625" cy="305625"/>
          </a:xfrm>
          <a:solidFill>
            <a:srgbClr val="171536"/>
          </a:solidFill>
        </p:grpSpPr>
        <p:sp>
          <p:nvSpPr>
            <p:cNvPr id="8119" name="Google Shape;8119;p52"/>
            <p:cNvSpPr/>
            <p:nvPr/>
          </p:nvSpPr>
          <p:spPr>
            <a:xfrm>
              <a:off x="-20089675" y="4066875"/>
              <a:ext cx="89025" cy="92175"/>
            </a:xfrm>
            <a:custGeom>
              <a:avLst/>
              <a:gdLst/>
              <a:ahLst/>
              <a:cxnLst/>
              <a:rect l="l" t="t" r="r" b="b"/>
              <a:pathLst>
                <a:path w="3561" h="3687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946" y="725"/>
                    <a:pt x="1418" y="1229"/>
                    <a:pt x="1418" y="1828"/>
                  </a:cubicBezTo>
                  <a:lnTo>
                    <a:pt x="1418" y="3687"/>
                  </a:lnTo>
                  <a:cubicBezTo>
                    <a:pt x="1544" y="3624"/>
                    <a:pt x="1670" y="3592"/>
                    <a:pt x="1765" y="3592"/>
                  </a:cubicBezTo>
                  <a:cubicBezTo>
                    <a:pt x="1891" y="3592"/>
                    <a:pt x="2017" y="3624"/>
                    <a:pt x="2143" y="3687"/>
                  </a:cubicBezTo>
                  <a:lnTo>
                    <a:pt x="2143" y="1828"/>
                  </a:lnTo>
                  <a:cubicBezTo>
                    <a:pt x="2143" y="1229"/>
                    <a:pt x="2615" y="725"/>
                    <a:pt x="3182" y="725"/>
                  </a:cubicBezTo>
                  <a:cubicBezTo>
                    <a:pt x="3403" y="725"/>
                    <a:pt x="3561" y="568"/>
                    <a:pt x="3561" y="379"/>
                  </a:cubicBezTo>
                  <a:cubicBezTo>
                    <a:pt x="3561" y="158"/>
                    <a:pt x="3403" y="1"/>
                    <a:pt x="3182" y="1"/>
                  </a:cubicBezTo>
                  <a:cubicBezTo>
                    <a:pt x="2615" y="1"/>
                    <a:pt x="2080" y="284"/>
                    <a:pt x="1765" y="725"/>
                  </a:cubicBezTo>
                  <a:cubicBezTo>
                    <a:pt x="1450" y="284"/>
                    <a:pt x="946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0" name="Google Shape;8120;p52"/>
            <p:cNvSpPr/>
            <p:nvPr/>
          </p:nvSpPr>
          <p:spPr>
            <a:xfrm>
              <a:off x="-20024300" y="4085775"/>
              <a:ext cx="132350" cy="125250"/>
            </a:xfrm>
            <a:custGeom>
              <a:avLst/>
              <a:gdLst/>
              <a:ahLst/>
              <a:cxnLst/>
              <a:rect l="l" t="t" r="r" b="b"/>
              <a:pathLst>
                <a:path w="5294" h="5010" extrusionOk="0">
                  <a:moveTo>
                    <a:pt x="2741" y="2175"/>
                  </a:moveTo>
                  <a:cubicBezTo>
                    <a:pt x="2930" y="2175"/>
                    <a:pt x="3119" y="2332"/>
                    <a:pt x="3119" y="2521"/>
                  </a:cubicBezTo>
                  <a:cubicBezTo>
                    <a:pt x="3119" y="2710"/>
                    <a:pt x="2930" y="2868"/>
                    <a:pt x="2741" y="2868"/>
                  </a:cubicBezTo>
                  <a:cubicBezTo>
                    <a:pt x="2552" y="2868"/>
                    <a:pt x="2395" y="2710"/>
                    <a:pt x="2395" y="2521"/>
                  </a:cubicBezTo>
                  <a:cubicBezTo>
                    <a:pt x="2395" y="2332"/>
                    <a:pt x="2552" y="2175"/>
                    <a:pt x="2741" y="2175"/>
                  </a:cubicBezTo>
                  <a:close/>
                  <a:moveTo>
                    <a:pt x="1985" y="3592"/>
                  </a:moveTo>
                  <a:cubicBezTo>
                    <a:pt x="2206" y="3592"/>
                    <a:pt x="2363" y="3750"/>
                    <a:pt x="2363" y="3939"/>
                  </a:cubicBezTo>
                  <a:cubicBezTo>
                    <a:pt x="2395" y="4128"/>
                    <a:pt x="2206" y="4285"/>
                    <a:pt x="1985" y="4285"/>
                  </a:cubicBezTo>
                  <a:cubicBezTo>
                    <a:pt x="1796" y="4285"/>
                    <a:pt x="1639" y="4128"/>
                    <a:pt x="1639" y="3939"/>
                  </a:cubicBezTo>
                  <a:cubicBezTo>
                    <a:pt x="1639" y="3750"/>
                    <a:pt x="1796" y="3592"/>
                    <a:pt x="1985" y="3592"/>
                  </a:cubicBezTo>
                  <a:close/>
                  <a:moveTo>
                    <a:pt x="4915" y="1"/>
                  </a:moveTo>
                  <a:cubicBezTo>
                    <a:pt x="2710" y="1"/>
                    <a:pt x="820" y="1355"/>
                    <a:pt x="0" y="3246"/>
                  </a:cubicBezTo>
                  <a:cubicBezTo>
                    <a:pt x="158" y="3435"/>
                    <a:pt x="252" y="3655"/>
                    <a:pt x="252" y="3939"/>
                  </a:cubicBezTo>
                  <a:lnTo>
                    <a:pt x="252" y="5010"/>
                  </a:lnTo>
                  <a:lnTo>
                    <a:pt x="2899" y="5010"/>
                  </a:lnTo>
                  <a:cubicBezTo>
                    <a:pt x="3340" y="5010"/>
                    <a:pt x="3718" y="4695"/>
                    <a:pt x="3812" y="4254"/>
                  </a:cubicBezTo>
                  <a:cubicBezTo>
                    <a:pt x="4632" y="4096"/>
                    <a:pt x="5293" y="3403"/>
                    <a:pt x="5293" y="2490"/>
                  </a:cubicBezTo>
                  <a:lnTo>
                    <a:pt x="5293" y="347"/>
                  </a:lnTo>
                  <a:cubicBezTo>
                    <a:pt x="5262" y="158"/>
                    <a:pt x="5104" y="1"/>
                    <a:pt x="491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1" name="Google Shape;8121;p52"/>
            <p:cNvSpPr/>
            <p:nvPr/>
          </p:nvSpPr>
          <p:spPr>
            <a:xfrm>
              <a:off x="-19983350" y="4263775"/>
              <a:ext cx="18925" cy="18150"/>
            </a:xfrm>
            <a:custGeom>
              <a:avLst/>
              <a:gdLst/>
              <a:ahLst/>
              <a:cxnLst/>
              <a:rect l="l" t="t" r="r" b="b"/>
              <a:pathLst>
                <a:path w="757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68" y="725"/>
                    <a:pt x="725" y="568"/>
                    <a:pt x="725" y="347"/>
                  </a:cubicBezTo>
                  <a:cubicBezTo>
                    <a:pt x="757" y="221"/>
                    <a:pt x="568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2" name="Google Shape;8122;p52"/>
            <p:cNvSpPr/>
            <p:nvPr/>
          </p:nvSpPr>
          <p:spPr>
            <a:xfrm>
              <a:off x="-20035325" y="4228350"/>
              <a:ext cx="125250" cy="143350"/>
            </a:xfrm>
            <a:custGeom>
              <a:avLst/>
              <a:gdLst/>
              <a:ahLst/>
              <a:cxnLst/>
              <a:rect l="l" t="t" r="r" b="b"/>
              <a:pathLst>
                <a:path w="5010" h="5734" extrusionOk="0">
                  <a:moveTo>
                    <a:pt x="2426" y="756"/>
                  </a:moveTo>
                  <a:cubicBezTo>
                    <a:pt x="3025" y="756"/>
                    <a:pt x="3497" y="1229"/>
                    <a:pt x="3497" y="1827"/>
                  </a:cubicBezTo>
                  <a:cubicBezTo>
                    <a:pt x="3560" y="2363"/>
                    <a:pt x="3025" y="2899"/>
                    <a:pt x="2426" y="2899"/>
                  </a:cubicBezTo>
                  <a:cubicBezTo>
                    <a:pt x="1859" y="2899"/>
                    <a:pt x="1387" y="2426"/>
                    <a:pt x="1387" y="1827"/>
                  </a:cubicBezTo>
                  <a:cubicBezTo>
                    <a:pt x="1387" y="1229"/>
                    <a:pt x="1859" y="756"/>
                    <a:pt x="2426" y="756"/>
                  </a:cubicBezTo>
                  <a:close/>
                  <a:moveTo>
                    <a:pt x="693" y="0"/>
                  </a:moveTo>
                  <a:lnTo>
                    <a:pt x="693" y="2489"/>
                  </a:lnTo>
                  <a:cubicBezTo>
                    <a:pt x="693" y="2962"/>
                    <a:pt x="378" y="3371"/>
                    <a:pt x="0" y="3529"/>
                  </a:cubicBezTo>
                  <a:lnTo>
                    <a:pt x="0" y="4663"/>
                  </a:lnTo>
                  <a:cubicBezTo>
                    <a:pt x="0" y="5261"/>
                    <a:pt x="473" y="5734"/>
                    <a:pt x="1071" y="5734"/>
                  </a:cubicBezTo>
                  <a:cubicBezTo>
                    <a:pt x="1639" y="5734"/>
                    <a:pt x="2111" y="5261"/>
                    <a:pt x="2111" y="4663"/>
                  </a:cubicBezTo>
                  <a:cubicBezTo>
                    <a:pt x="2111" y="4474"/>
                    <a:pt x="2269" y="4316"/>
                    <a:pt x="2489" y="4316"/>
                  </a:cubicBezTo>
                  <a:cubicBezTo>
                    <a:pt x="3182" y="4316"/>
                    <a:pt x="3812" y="4033"/>
                    <a:pt x="4285" y="3529"/>
                  </a:cubicBezTo>
                  <a:cubicBezTo>
                    <a:pt x="4758" y="2993"/>
                    <a:pt x="5010" y="2331"/>
                    <a:pt x="4947" y="1670"/>
                  </a:cubicBezTo>
                  <a:cubicBezTo>
                    <a:pt x="4884" y="725"/>
                    <a:pt x="4127" y="0"/>
                    <a:pt x="321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3" name="Google Shape;8123;p52"/>
            <p:cNvSpPr/>
            <p:nvPr/>
          </p:nvSpPr>
          <p:spPr>
            <a:xfrm>
              <a:off x="-20054225" y="4175575"/>
              <a:ext cx="18125" cy="125250"/>
            </a:xfrm>
            <a:custGeom>
              <a:avLst/>
              <a:gdLst/>
              <a:ahLst/>
              <a:cxnLst/>
              <a:rect l="l" t="t" r="r" b="b"/>
              <a:pathLst>
                <a:path w="725" h="5010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4632"/>
                  </a:lnTo>
                  <a:cubicBezTo>
                    <a:pt x="0" y="4852"/>
                    <a:pt x="158" y="5010"/>
                    <a:pt x="347" y="5010"/>
                  </a:cubicBezTo>
                  <a:cubicBezTo>
                    <a:pt x="567" y="5010"/>
                    <a:pt x="725" y="4852"/>
                    <a:pt x="725" y="4632"/>
                  </a:cubicBezTo>
                  <a:lnTo>
                    <a:pt x="725" y="347"/>
                  </a:lnTo>
                  <a:cubicBezTo>
                    <a:pt x="725" y="158"/>
                    <a:pt x="567" y="0"/>
                    <a:pt x="3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4" name="Google Shape;8124;p52"/>
            <p:cNvSpPr/>
            <p:nvPr/>
          </p:nvSpPr>
          <p:spPr>
            <a:xfrm>
              <a:off x="-20197575" y="4085775"/>
              <a:ext cx="132350" cy="125250"/>
            </a:xfrm>
            <a:custGeom>
              <a:avLst/>
              <a:gdLst/>
              <a:ahLst/>
              <a:cxnLst/>
              <a:rect l="l" t="t" r="r" b="b"/>
              <a:pathLst>
                <a:path w="5294" h="5010" extrusionOk="0">
                  <a:moveTo>
                    <a:pt x="2521" y="2175"/>
                  </a:moveTo>
                  <a:cubicBezTo>
                    <a:pt x="2710" y="2175"/>
                    <a:pt x="2867" y="2332"/>
                    <a:pt x="2867" y="2521"/>
                  </a:cubicBezTo>
                  <a:cubicBezTo>
                    <a:pt x="2867" y="2710"/>
                    <a:pt x="2710" y="2868"/>
                    <a:pt x="2521" y="2868"/>
                  </a:cubicBezTo>
                  <a:cubicBezTo>
                    <a:pt x="2300" y="2868"/>
                    <a:pt x="2143" y="2710"/>
                    <a:pt x="2143" y="2521"/>
                  </a:cubicBezTo>
                  <a:cubicBezTo>
                    <a:pt x="2174" y="2332"/>
                    <a:pt x="2300" y="2175"/>
                    <a:pt x="2521" y="2175"/>
                  </a:cubicBezTo>
                  <a:close/>
                  <a:moveTo>
                    <a:pt x="3245" y="3592"/>
                  </a:moveTo>
                  <a:cubicBezTo>
                    <a:pt x="3466" y="3592"/>
                    <a:pt x="3623" y="3750"/>
                    <a:pt x="3623" y="3939"/>
                  </a:cubicBezTo>
                  <a:cubicBezTo>
                    <a:pt x="3623" y="4128"/>
                    <a:pt x="3466" y="4285"/>
                    <a:pt x="3245" y="4285"/>
                  </a:cubicBezTo>
                  <a:cubicBezTo>
                    <a:pt x="3056" y="4285"/>
                    <a:pt x="2899" y="4128"/>
                    <a:pt x="2899" y="3939"/>
                  </a:cubicBezTo>
                  <a:cubicBezTo>
                    <a:pt x="2867" y="3750"/>
                    <a:pt x="3056" y="3592"/>
                    <a:pt x="3245" y="3592"/>
                  </a:cubicBezTo>
                  <a:close/>
                  <a:moveTo>
                    <a:pt x="378" y="1"/>
                  </a:moveTo>
                  <a:cubicBezTo>
                    <a:pt x="189" y="1"/>
                    <a:pt x="32" y="158"/>
                    <a:pt x="32" y="347"/>
                  </a:cubicBezTo>
                  <a:lnTo>
                    <a:pt x="32" y="2490"/>
                  </a:lnTo>
                  <a:cubicBezTo>
                    <a:pt x="0" y="3403"/>
                    <a:pt x="662" y="4096"/>
                    <a:pt x="1481" y="4254"/>
                  </a:cubicBezTo>
                  <a:cubicBezTo>
                    <a:pt x="1576" y="4695"/>
                    <a:pt x="1954" y="5010"/>
                    <a:pt x="2395" y="5010"/>
                  </a:cubicBezTo>
                  <a:lnTo>
                    <a:pt x="5041" y="5010"/>
                  </a:lnTo>
                  <a:lnTo>
                    <a:pt x="5041" y="3939"/>
                  </a:lnTo>
                  <a:cubicBezTo>
                    <a:pt x="5041" y="3655"/>
                    <a:pt x="5136" y="3435"/>
                    <a:pt x="5293" y="3246"/>
                  </a:cubicBezTo>
                  <a:cubicBezTo>
                    <a:pt x="4474" y="1355"/>
                    <a:pt x="2584" y="1"/>
                    <a:pt x="37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5" name="Google Shape;8125;p52"/>
            <p:cNvSpPr/>
            <p:nvPr/>
          </p:nvSpPr>
          <p:spPr>
            <a:xfrm>
              <a:off x="-20179475" y="4229925"/>
              <a:ext cx="125275" cy="142575"/>
            </a:xfrm>
            <a:custGeom>
              <a:avLst/>
              <a:gdLst/>
              <a:ahLst/>
              <a:cxnLst/>
              <a:rect l="l" t="t" r="r" b="b"/>
              <a:pathLst>
                <a:path w="5011" h="5703" extrusionOk="0">
                  <a:moveTo>
                    <a:pt x="2521" y="693"/>
                  </a:moveTo>
                  <a:cubicBezTo>
                    <a:pt x="3120" y="693"/>
                    <a:pt x="3592" y="1166"/>
                    <a:pt x="3592" y="1764"/>
                  </a:cubicBezTo>
                  <a:cubicBezTo>
                    <a:pt x="3592" y="2300"/>
                    <a:pt x="3120" y="2836"/>
                    <a:pt x="2521" y="2836"/>
                  </a:cubicBezTo>
                  <a:cubicBezTo>
                    <a:pt x="1954" y="2836"/>
                    <a:pt x="1482" y="2363"/>
                    <a:pt x="1482" y="1764"/>
                  </a:cubicBezTo>
                  <a:cubicBezTo>
                    <a:pt x="1482" y="1166"/>
                    <a:pt x="1954" y="693"/>
                    <a:pt x="2521" y="693"/>
                  </a:cubicBezTo>
                  <a:close/>
                  <a:moveTo>
                    <a:pt x="1797" y="0"/>
                  </a:moveTo>
                  <a:cubicBezTo>
                    <a:pt x="883" y="0"/>
                    <a:pt x="95" y="693"/>
                    <a:pt x="64" y="1638"/>
                  </a:cubicBezTo>
                  <a:cubicBezTo>
                    <a:pt x="1" y="2363"/>
                    <a:pt x="253" y="2962"/>
                    <a:pt x="726" y="3497"/>
                  </a:cubicBezTo>
                  <a:cubicBezTo>
                    <a:pt x="1198" y="4001"/>
                    <a:pt x="1828" y="4285"/>
                    <a:pt x="2521" y="4285"/>
                  </a:cubicBezTo>
                  <a:cubicBezTo>
                    <a:pt x="2742" y="4285"/>
                    <a:pt x="2899" y="4442"/>
                    <a:pt x="2899" y="4631"/>
                  </a:cubicBezTo>
                  <a:cubicBezTo>
                    <a:pt x="2899" y="5230"/>
                    <a:pt x="3372" y="5702"/>
                    <a:pt x="3939" y="5702"/>
                  </a:cubicBezTo>
                  <a:cubicBezTo>
                    <a:pt x="4538" y="5702"/>
                    <a:pt x="5010" y="5230"/>
                    <a:pt x="5010" y="4631"/>
                  </a:cubicBezTo>
                  <a:lnTo>
                    <a:pt x="5010" y="3497"/>
                  </a:lnTo>
                  <a:cubicBezTo>
                    <a:pt x="4601" y="3340"/>
                    <a:pt x="4317" y="2899"/>
                    <a:pt x="4317" y="2458"/>
                  </a:cubicBezTo>
                  <a:lnTo>
                    <a:pt x="4317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6" name="Google Shape;8126;p52"/>
            <p:cNvSpPr/>
            <p:nvPr/>
          </p:nvSpPr>
          <p:spPr>
            <a:xfrm>
              <a:off x="-20125125" y="4263775"/>
              <a:ext cx="18150" cy="18150"/>
            </a:xfrm>
            <a:custGeom>
              <a:avLst/>
              <a:gdLst/>
              <a:ahLst/>
              <a:cxnLst/>
              <a:rect l="l" t="t" r="r" b="b"/>
              <a:pathLst>
                <a:path w="726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68" y="725"/>
                    <a:pt x="725" y="568"/>
                    <a:pt x="725" y="347"/>
                  </a:cubicBezTo>
                  <a:cubicBezTo>
                    <a:pt x="725" y="221"/>
                    <a:pt x="568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127" name="Google Shape;8127;p52"/>
          <p:cNvGrpSpPr/>
          <p:nvPr/>
        </p:nvGrpSpPr>
        <p:grpSpPr>
          <a:xfrm>
            <a:off x="4392532" y="3034161"/>
            <a:ext cx="339198" cy="342294"/>
            <a:chOff x="-18271050" y="3333200"/>
            <a:chExt cx="304050" cy="306825"/>
          </a:xfrm>
          <a:solidFill>
            <a:srgbClr val="171536"/>
          </a:solidFill>
        </p:grpSpPr>
        <p:sp>
          <p:nvSpPr>
            <p:cNvPr id="8128" name="Google Shape;8128;p52"/>
            <p:cNvSpPr/>
            <p:nvPr/>
          </p:nvSpPr>
          <p:spPr>
            <a:xfrm>
              <a:off x="-18271050" y="3407650"/>
              <a:ext cx="63025" cy="79575"/>
            </a:xfrm>
            <a:custGeom>
              <a:avLst/>
              <a:gdLst/>
              <a:ahLst/>
              <a:cxnLst/>
              <a:rect l="l" t="t" r="r" b="b"/>
              <a:pathLst>
                <a:path w="2521" h="3183" extrusionOk="0">
                  <a:moveTo>
                    <a:pt x="1765" y="0"/>
                  </a:moveTo>
                  <a:cubicBezTo>
                    <a:pt x="788" y="0"/>
                    <a:pt x="0" y="788"/>
                    <a:pt x="0" y="1764"/>
                  </a:cubicBezTo>
                  <a:cubicBezTo>
                    <a:pt x="0" y="2363"/>
                    <a:pt x="284" y="2867"/>
                    <a:pt x="694" y="3182"/>
                  </a:cubicBezTo>
                  <a:cubicBezTo>
                    <a:pt x="694" y="1733"/>
                    <a:pt x="1544" y="567"/>
                    <a:pt x="2521" y="158"/>
                  </a:cubicBezTo>
                  <a:cubicBezTo>
                    <a:pt x="2300" y="32"/>
                    <a:pt x="2048" y="0"/>
                    <a:pt x="17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9" name="Google Shape;8129;p52"/>
            <p:cNvSpPr/>
            <p:nvPr/>
          </p:nvSpPr>
          <p:spPr>
            <a:xfrm>
              <a:off x="-18030050" y="3406850"/>
              <a:ext cx="63050" cy="79575"/>
            </a:xfrm>
            <a:custGeom>
              <a:avLst/>
              <a:gdLst/>
              <a:ahLst/>
              <a:cxnLst/>
              <a:rect l="l" t="t" r="r" b="b"/>
              <a:pathLst>
                <a:path w="2522" h="3183" extrusionOk="0">
                  <a:moveTo>
                    <a:pt x="757" y="1"/>
                  </a:moveTo>
                  <a:cubicBezTo>
                    <a:pt x="474" y="1"/>
                    <a:pt x="253" y="64"/>
                    <a:pt x="1" y="158"/>
                  </a:cubicBezTo>
                  <a:cubicBezTo>
                    <a:pt x="978" y="568"/>
                    <a:pt x="1828" y="1733"/>
                    <a:pt x="1828" y="3183"/>
                  </a:cubicBezTo>
                  <a:cubicBezTo>
                    <a:pt x="2238" y="2868"/>
                    <a:pt x="2521" y="2332"/>
                    <a:pt x="2521" y="1765"/>
                  </a:cubicBezTo>
                  <a:cubicBezTo>
                    <a:pt x="2521" y="788"/>
                    <a:pt x="1734" y="1"/>
                    <a:pt x="75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0" name="Google Shape;8130;p52"/>
            <p:cNvSpPr/>
            <p:nvPr/>
          </p:nvSpPr>
          <p:spPr>
            <a:xfrm>
              <a:off x="-18136375" y="3549400"/>
              <a:ext cx="35475" cy="32325"/>
            </a:xfrm>
            <a:custGeom>
              <a:avLst/>
              <a:gdLst/>
              <a:ahLst/>
              <a:cxnLst/>
              <a:rect l="l" t="t" r="r" b="b"/>
              <a:pathLst>
                <a:path w="1419" h="1293" extrusionOk="0">
                  <a:moveTo>
                    <a:pt x="725" y="1"/>
                  </a:moveTo>
                  <a:cubicBezTo>
                    <a:pt x="347" y="1"/>
                    <a:pt x="95" y="222"/>
                    <a:pt x="1" y="600"/>
                  </a:cubicBezTo>
                  <a:lnTo>
                    <a:pt x="725" y="1293"/>
                  </a:lnTo>
                  <a:lnTo>
                    <a:pt x="1419" y="600"/>
                  </a:lnTo>
                  <a:cubicBezTo>
                    <a:pt x="1355" y="285"/>
                    <a:pt x="1072" y="1"/>
                    <a:pt x="7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1" name="Google Shape;8131;p52"/>
            <p:cNvSpPr/>
            <p:nvPr/>
          </p:nvSpPr>
          <p:spPr>
            <a:xfrm>
              <a:off x="-18233250" y="3423625"/>
              <a:ext cx="230800" cy="216400"/>
            </a:xfrm>
            <a:custGeom>
              <a:avLst/>
              <a:gdLst/>
              <a:ahLst/>
              <a:cxnLst/>
              <a:rect l="l" t="t" r="r" b="b"/>
              <a:pathLst>
                <a:path w="9232" h="8656" extrusionOk="0">
                  <a:moveTo>
                    <a:pt x="2427" y="2890"/>
                  </a:moveTo>
                  <a:cubicBezTo>
                    <a:pt x="2616" y="2890"/>
                    <a:pt x="2773" y="3047"/>
                    <a:pt x="2773" y="3268"/>
                  </a:cubicBezTo>
                  <a:cubicBezTo>
                    <a:pt x="2773" y="3457"/>
                    <a:pt x="2616" y="3614"/>
                    <a:pt x="2427" y="3614"/>
                  </a:cubicBezTo>
                  <a:cubicBezTo>
                    <a:pt x="2238" y="3614"/>
                    <a:pt x="2080" y="3457"/>
                    <a:pt x="2080" y="3268"/>
                  </a:cubicBezTo>
                  <a:cubicBezTo>
                    <a:pt x="2080" y="3047"/>
                    <a:pt x="2238" y="2890"/>
                    <a:pt x="2427" y="2890"/>
                  </a:cubicBezTo>
                  <a:close/>
                  <a:moveTo>
                    <a:pt x="6711" y="2890"/>
                  </a:moveTo>
                  <a:cubicBezTo>
                    <a:pt x="6900" y="2890"/>
                    <a:pt x="7089" y="3047"/>
                    <a:pt x="7089" y="3268"/>
                  </a:cubicBezTo>
                  <a:cubicBezTo>
                    <a:pt x="7058" y="3457"/>
                    <a:pt x="6900" y="3614"/>
                    <a:pt x="6711" y="3614"/>
                  </a:cubicBezTo>
                  <a:cubicBezTo>
                    <a:pt x="6522" y="3614"/>
                    <a:pt x="6365" y="3457"/>
                    <a:pt x="6365" y="3268"/>
                  </a:cubicBezTo>
                  <a:cubicBezTo>
                    <a:pt x="6365" y="3047"/>
                    <a:pt x="6522" y="2890"/>
                    <a:pt x="6711" y="2890"/>
                  </a:cubicBezTo>
                  <a:close/>
                  <a:moveTo>
                    <a:pt x="2066" y="0"/>
                  </a:moveTo>
                  <a:cubicBezTo>
                    <a:pt x="1647" y="0"/>
                    <a:pt x="1224" y="147"/>
                    <a:pt x="883" y="464"/>
                  </a:cubicBezTo>
                  <a:cubicBezTo>
                    <a:pt x="316" y="999"/>
                    <a:pt x="1" y="1724"/>
                    <a:pt x="1" y="2543"/>
                  </a:cubicBezTo>
                  <a:cubicBezTo>
                    <a:pt x="1" y="4528"/>
                    <a:pt x="1765" y="8308"/>
                    <a:pt x="4285" y="8655"/>
                  </a:cubicBezTo>
                  <a:lnTo>
                    <a:pt x="4285" y="6985"/>
                  </a:lnTo>
                  <a:lnTo>
                    <a:pt x="3372" y="6103"/>
                  </a:lnTo>
                  <a:lnTo>
                    <a:pt x="3340" y="6040"/>
                  </a:lnTo>
                  <a:cubicBezTo>
                    <a:pt x="3246" y="5977"/>
                    <a:pt x="3214" y="5883"/>
                    <a:pt x="3214" y="5820"/>
                  </a:cubicBezTo>
                  <a:cubicBezTo>
                    <a:pt x="3214" y="5032"/>
                    <a:pt x="3844" y="4402"/>
                    <a:pt x="4632" y="4402"/>
                  </a:cubicBezTo>
                  <a:cubicBezTo>
                    <a:pt x="5420" y="4402"/>
                    <a:pt x="6050" y="5032"/>
                    <a:pt x="6050" y="5820"/>
                  </a:cubicBezTo>
                  <a:cubicBezTo>
                    <a:pt x="6050" y="5883"/>
                    <a:pt x="6018" y="6009"/>
                    <a:pt x="5924" y="6040"/>
                  </a:cubicBezTo>
                  <a:lnTo>
                    <a:pt x="4947" y="6985"/>
                  </a:lnTo>
                  <a:lnTo>
                    <a:pt x="4947" y="8655"/>
                  </a:lnTo>
                  <a:cubicBezTo>
                    <a:pt x="7436" y="8340"/>
                    <a:pt x="9232" y="4559"/>
                    <a:pt x="9232" y="2543"/>
                  </a:cubicBezTo>
                  <a:cubicBezTo>
                    <a:pt x="9232" y="1724"/>
                    <a:pt x="8917" y="999"/>
                    <a:pt x="8349" y="464"/>
                  </a:cubicBezTo>
                  <a:cubicBezTo>
                    <a:pt x="7984" y="157"/>
                    <a:pt x="7553" y="14"/>
                    <a:pt x="7131" y="14"/>
                  </a:cubicBezTo>
                  <a:cubicBezTo>
                    <a:pt x="6425" y="14"/>
                    <a:pt x="5747" y="415"/>
                    <a:pt x="5451" y="1125"/>
                  </a:cubicBezTo>
                  <a:lnTo>
                    <a:pt x="5230" y="1755"/>
                  </a:lnTo>
                  <a:cubicBezTo>
                    <a:pt x="5104" y="2039"/>
                    <a:pt x="4852" y="2197"/>
                    <a:pt x="4600" y="2197"/>
                  </a:cubicBezTo>
                  <a:cubicBezTo>
                    <a:pt x="4317" y="2197"/>
                    <a:pt x="4033" y="2039"/>
                    <a:pt x="3970" y="1755"/>
                  </a:cubicBezTo>
                  <a:lnTo>
                    <a:pt x="3718" y="1125"/>
                  </a:lnTo>
                  <a:cubicBezTo>
                    <a:pt x="3461" y="414"/>
                    <a:pt x="2771" y="0"/>
                    <a:pt x="20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2" name="Google Shape;8132;p52"/>
            <p:cNvSpPr/>
            <p:nvPr/>
          </p:nvSpPr>
          <p:spPr>
            <a:xfrm>
              <a:off x="-18231675" y="3333200"/>
              <a:ext cx="220575" cy="125650"/>
            </a:xfrm>
            <a:custGeom>
              <a:avLst/>
              <a:gdLst/>
              <a:ahLst/>
              <a:cxnLst/>
              <a:rect l="l" t="t" r="r" b="b"/>
              <a:pathLst>
                <a:path w="8823" h="5026" extrusionOk="0">
                  <a:moveTo>
                    <a:pt x="3088" y="1088"/>
                  </a:moveTo>
                  <a:cubicBezTo>
                    <a:pt x="3277" y="1088"/>
                    <a:pt x="3435" y="1245"/>
                    <a:pt x="3435" y="1434"/>
                  </a:cubicBezTo>
                  <a:lnTo>
                    <a:pt x="3435" y="2159"/>
                  </a:lnTo>
                  <a:cubicBezTo>
                    <a:pt x="3435" y="2348"/>
                    <a:pt x="3277" y="2506"/>
                    <a:pt x="3088" y="2506"/>
                  </a:cubicBezTo>
                  <a:cubicBezTo>
                    <a:pt x="2868" y="2506"/>
                    <a:pt x="2710" y="2348"/>
                    <a:pt x="2710" y="2159"/>
                  </a:cubicBezTo>
                  <a:lnTo>
                    <a:pt x="2710" y="1434"/>
                  </a:lnTo>
                  <a:cubicBezTo>
                    <a:pt x="2710" y="1245"/>
                    <a:pt x="2868" y="1088"/>
                    <a:pt x="3088" y="1088"/>
                  </a:cubicBezTo>
                  <a:close/>
                  <a:moveTo>
                    <a:pt x="5955" y="1088"/>
                  </a:moveTo>
                  <a:cubicBezTo>
                    <a:pt x="6144" y="1088"/>
                    <a:pt x="6302" y="1245"/>
                    <a:pt x="6302" y="1434"/>
                  </a:cubicBezTo>
                  <a:lnTo>
                    <a:pt x="6302" y="2159"/>
                  </a:lnTo>
                  <a:cubicBezTo>
                    <a:pt x="6302" y="2348"/>
                    <a:pt x="6144" y="2506"/>
                    <a:pt x="5955" y="2506"/>
                  </a:cubicBezTo>
                  <a:cubicBezTo>
                    <a:pt x="5735" y="2506"/>
                    <a:pt x="5577" y="2348"/>
                    <a:pt x="5577" y="2159"/>
                  </a:cubicBezTo>
                  <a:lnTo>
                    <a:pt x="5577" y="1434"/>
                  </a:lnTo>
                  <a:cubicBezTo>
                    <a:pt x="5577" y="1245"/>
                    <a:pt x="5735" y="1088"/>
                    <a:pt x="5955" y="1088"/>
                  </a:cubicBezTo>
                  <a:close/>
                  <a:moveTo>
                    <a:pt x="4537" y="1781"/>
                  </a:moveTo>
                  <a:cubicBezTo>
                    <a:pt x="4726" y="1781"/>
                    <a:pt x="4884" y="1938"/>
                    <a:pt x="4884" y="2159"/>
                  </a:cubicBezTo>
                  <a:lnTo>
                    <a:pt x="4884" y="2852"/>
                  </a:lnTo>
                  <a:cubicBezTo>
                    <a:pt x="4884" y="3041"/>
                    <a:pt x="4726" y="3199"/>
                    <a:pt x="4537" y="3199"/>
                  </a:cubicBezTo>
                  <a:cubicBezTo>
                    <a:pt x="4317" y="3199"/>
                    <a:pt x="4159" y="3041"/>
                    <a:pt x="4159" y="2852"/>
                  </a:cubicBezTo>
                  <a:lnTo>
                    <a:pt x="4159" y="2159"/>
                  </a:lnTo>
                  <a:cubicBezTo>
                    <a:pt x="4159" y="1938"/>
                    <a:pt x="4317" y="1781"/>
                    <a:pt x="4537" y="1781"/>
                  </a:cubicBezTo>
                  <a:close/>
                  <a:moveTo>
                    <a:pt x="4427" y="1"/>
                  </a:moveTo>
                  <a:cubicBezTo>
                    <a:pt x="4372" y="1"/>
                    <a:pt x="4317" y="17"/>
                    <a:pt x="4254" y="48"/>
                  </a:cubicBezTo>
                  <a:lnTo>
                    <a:pt x="3655" y="395"/>
                  </a:lnTo>
                  <a:lnTo>
                    <a:pt x="2994" y="237"/>
                  </a:lnTo>
                  <a:cubicBezTo>
                    <a:pt x="2964" y="230"/>
                    <a:pt x="2934" y="226"/>
                    <a:pt x="2905" y="226"/>
                  </a:cubicBezTo>
                  <a:cubicBezTo>
                    <a:pt x="2810" y="226"/>
                    <a:pt x="2719" y="267"/>
                    <a:pt x="2647" y="363"/>
                  </a:cubicBezTo>
                  <a:lnTo>
                    <a:pt x="2175" y="836"/>
                  </a:lnTo>
                  <a:lnTo>
                    <a:pt x="1481" y="867"/>
                  </a:lnTo>
                  <a:cubicBezTo>
                    <a:pt x="1387" y="867"/>
                    <a:pt x="1261" y="962"/>
                    <a:pt x="1166" y="1088"/>
                  </a:cubicBezTo>
                  <a:lnTo>
                    <a:pt x="851" y="1655"/>
                  </a:lnTo>
                  <a:cubicBezTo>
                    <a:pt x="599" y="1749"/>
                    <a:pt x="127" y="1875"/>
                    <a:pt x="1" y="2096"/>
                  </a:cubicBezTo>
                  <a:cubicBezTo>
                    <a:pt x="851" y="2159"/>
                    <a:pt x="1450" y="2380"/>
                    <a:pt x="1922" y="2821"/>
                  </a:cubicBezTo>
                  <a:cubicBezTo>
                    <a:pt x="2994" y="2821"/>
                    <a:pt x="3907" y="3451"/>
                    <a:pt x="4285" y="4396"/>
                  </a:cubicBezTo>
                  <a:lnTo>
                    <a:pt x="4537" y="5026"/>
                  </a:lnTo>
                  <a:lnTo>
                    <a:pt x="4726" y="4396"/>
                  </a:lnTo>
                  <a:cubicBezTo>
                    <a:pt x="5104" y="3451"/>
                    <a:pt x="6018" y="2821"/>
                    <a:pt x="7058" y="2821"/>
                  </a:cubicBezTo>
                  <a:cubicBezTo>
                    <a:pt x="7486" y="2421"/>
                    <a:pt x="7992" y="2150"/>
                    <a:pt x="8623" y="2150"/>
                  </a:cubicBezTo>
                  <a:cubicBezTo>
                    <a:pt x="8688" y="2150"/>
                    <a:pt x="8754" y="2153"/>
                    <a:pt x="8822" y="2159"/>
                  </a:cubicBezTo>
                  <a:cubicBezTo>
                    <a:pt x="8791" y="2033"/>
                    <a:pt x="8696" y="1938"/>
                    <a:pt x="8633" y="1907"/>
                  </a:cubicBezTo>
                  <a:lnTo>
                    <a:pt x="8003" y="1655"/>
                  </a:lnTo>
                  <a:lnTo>
                    <a:pt x="7688" y="1088"/>
                  </a:lnTo>
                  <a:cubicBezTo>
                    <a:pt x="7656" y="962"/>
                    <a:pt x="7530" y="867"/>
                    <a:pt x="7373" y="867"/>
                  </a:cubicBezTo>
                  <a:lnTo>
                    <a:pt x="6711" y="836"/>
                  </a:lnTo>
                  <a:lnTo>
                    <a:pt x="6239" y="363"/>
                  </a:lnTo>
                  <a:cubicBezTo>
                    <a:pt x="6144" y="300"/>
                    <a:pt x="5987" y="237"/>
                    <a:pt x="5861" y="237"/>
                  </a:cubicBezTo>
                  <a:lnTo>
                    <a:pt x="5199" y="395"/>
                  </a:lnTo>
                  <a:lnTo>
                    <a:pt x="4600" y="48"/>
                  </a:lnTo>
                  <a:cubicBezTo>
                    <a:pt x="4537" y="17"/>
                    <a:pt x="4482" y="1"/>
                    <a:pt x="44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133" name="Google Shape;8133;p52"/>
          <p:cNvGrpSpPr/>
          <p:nvPr/>
        </p:nvGrpSpPr>
        <p:grpSpPr>
          <a:xfrm>
            <a:off x="4392965" y="3454379"/>
            <a:ext cx="338334" cy="338306"/>
            <a:chOff x="-18270275" y="3710875"/>
            <a:chExt cx="303275" cy="303250"/>
          </a:xfrm>
          <a:solidFill>
            <a:srgbClr val="171536"/>
          </a:solidFill>
        </p:grpSpPr>
        <p:sp>
          <p:nvSpPr>
            <p:cNvPr id="8134" name="Google Shape;8134;p52"/>
            <p:cNvSpPr/>
            <p:nvPr/>
          </p:nvSpPr>
          <p:spPr>
            <a:xfrm>
              <a:off x="-18240325" y="3896975"/>
              <a:ext cx="59875" cy="71475"/>
            </a:xfrm>
            <a:custGeom>
              <a:avLst/>
              <a:gdLst/>
              <a:ahLst/>
              <a:cxnLst/>
              <a:rect l="l" t="t" r="r" b="b"/>
              <a:pathLst>
                <a:path w="2395" h="2859" extrusionOk="0">
                  <a:moveTo>
                    <a:pt x="1520" y="0"/>
                  </a:moveTo>
                  <a:cubicBezTo>
                    <a:pt x="1300" y="0"/>
                    <a:pt x="1085" y="84"/>
                    <a:pt x="945" y="244"/>
                  </a:cubicBezTo>
                  <a:lnTo>
                    <a:pt x="0" y="1189"/>
                  </a:lnTo>
                  <a:cubicBezTo>
                    <a:pt x="725" y="1220"/>
                    <a:pt x="1418" y="1567"/>
                    <a:pt x="1827" y="2165"/>
                  </a:cubicBezTo>
                  <a:cubicBezTo>
                    <a:pt x="1827" y="2165"/>
                    <a:pt x="2048" y="2386"/>
                    <a:pt x="2395" y="2859"/>
                  </a:cubicBezTo>
                  <a:cubicBezTo>
                    <a:pt x="2395" y="2670"/>
                    <a:pt x="2363" y="2512"/>
                    <a:pt x="2363" y="2354"/>
                  </a:cubicBezTo>
                  <a:lnTo>
                    <a:pt x="2363" y="811"/>
                  </a:lnTo>
                  <a:cubicBezTo>
                    <a:pt x="2363" y="496"/>
                    <a:pt x="2205" y="244"/>
                    <a:pt x="1890" y="86"/>
                  </a:cubicBezTo>
                  <a:cubicBezTo>
                    <a:pt x="1775" y="28"/>
                    <a:pt x="1647" y="0"/>
                    <a:pt x="152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5" name="Google Shape;8135;p52"/>
            <p:cNvSpPr/>
            <p:nvPr/>
          </p:nvSpPr>
          <p:spPr>
            <a:xfrm>
              <a:off x="-18254500" y="3765100"/>
              <a:ext cx="267800" cy="249025"/>
            </a:xfrm>
            <a:custGeom>
              <a:avLst/>
              <a:gdLst/>
              <a:ahLst/>
              <a:cxnLst/>
              <a:rect l="l" t="t" r="r" b="b"/>
              <a:pathLst>
                <a:path w="10712" h="9961" extrusionOk="0">
                  <a:moveTo>
                    <a:pt x="2583" y="2880"/>
                  </a:moveTo>
                  <a:cubicBezTo>
                    <a:pt x="2670" y="2880"/>
                    <a:pt x="2757" y="2919"/>
                    <a:pt x="2835" y="2998"/>
                  </a:cubicBezTo>
                  <a:lnTo>
                    <a:pt x="3560" y="3691"/>
                  </a:lnTo>
                  <a:cubicBezTo>
                    <a:pt x="3718" y="3849"/>
                    <a:pt x="3718" y="4038"/>
                    <a:pt x="3560" y="4195"/>
                  </a:cubicBezTo>
                  <a:cubicBezTo>
                    <a:pt x="3466" y="4290"/>
                    <a:pt x="3403" y="4321"/>
                    <a:pt x="3308" y="4321"/>
                  </a:cubicBezTo>
                  <a:cubicBezTo>
                    <a:pt x="3245" y="4321"/>
                    <a:pt x="3119" y="4290"/>
                    <a:pt x="3088" y="4195"/>
                  </a:cubicBezTo>
                  <a:lnTo>
                    <a:pt x="2363" y="3502"/>
                  </a:lnTo>
                  <a:cubicBezTo>
                    <a:pt x="2174" y="3345"/>
                    <a:pt x="2174" y="3093"/>
                    <a:pt x="2331" y="2998"/>
                  </a:cubicBezTo>
                  <a:cubicBezTo>
                    <a:pt x="2410" y="2919"/>
                    <a:pt x="2497" y="2880"/>
                    <a:pt x="2583" y="2880"/>
                  </a:cubicBezTo>
                  <a:close/>
                  <a:moveTo>
                    <a:pt x="8286" y="2880"/>
                  </a:moveTo>
                  <a:cubicBezTo>
                    <a:pt x="8372" y="2880"/>
                    <a:pt x="8459" y="2919"/>
                    <a:pt x="8538" y="2998"/>
                  </a:cubicBezTo>
                  <a:cubicBezTo>
                    <a:pt x="8695" y="3156"/>
                    <a:pt x="8695" y="3345"/>
                    <a:pt x="8538" y="3502"/>
                  </a:cubicBezTo>
                  <a:lnTo>
                    <a:pt x="7845" y="4195"/>
                  </a:lnTo>
                  <a:cubicBezTo>
                    <a:pt x="7750" y="4290"/>
                    <a:pt x="7687" y="4321"/>
                    <a:pt x="7593" y="4321"/>
                  </a:cubicBezTo>
                  <a:cubicBezTo>
                    <a:pt x="7530" y="4321"/>
                    <a:pt x="7404" y="4290"/>
                    <a:pt x="7372" y="4195"/>
                  </a:cubicBezTo>
                  <a:cubicBezTo>
                    <a:pt x="7183" y="4038"/>
                    <a:pt x="7183" y="3817"/>
                    <a:pt x="7341" y="3691"/>
                  </a:cubicBezTo>
                  <a:lnTo>
                    <a:pt x="8034" y="2998"/>
                  </a:lnTo>
                  <a:cubicBezTo>
                    <a:pt x="8113" y="2919"/>
                    <a:pt x="8199" y="2880"/>
                    <a:pt x="8286" y="2880"/>
                  </a:cubicBezTo>
                  <a:close/>
                  <a:moveTo>
                    <a:pt x="5272" y="0"/>
                  </a:moveTo>
                  <a:cubicBezTo>
                    <a:pt x="3911" y="0"/>
                    <a:pt x="2618" y="504"/>
                    <a:pt x="1607" y="1486"/>
                  </a:cubicBezTo>
                  <a:cubicBezTo>
                    <a:pt x="567" y="2526"/>
                    <a:pt x="0" y="3849"/>
                    <a:pt x="0" y="5361"/>
                  </a:cubicBezTo>
                  <a:lnTo>
                    <a:pt x="0" y="5897"/>
                  </a:lnTo>
                  <a:lnTo>
                    <a:pt x="977" y="4983"/>
                  </a:lnTo>
                  <a:cubicBezTo>
                    <a:pt x="1267" y="4693"/>
                    <a:pt x="1651" y="4534"/>
                    <a:pt x="2044" y="4534"/>
                  </a:cubicBezTo>
                  <a:cubicBezTo>
                    <a:pt x="2291" y="4534"/>
                    <a:pt x="2541" y="4597"/>
                    <a:pt x="2772" y="4731"/>
                  </a:cubicBezTo>
                  <a:cubicBezTo>
                    <a:pt x="3277" y="4983"/>
                    <a:pt x="3623" y="5519"/>
                    <a:pt x="3623" y="6086"/>
                  </a:cubicBezTo>
                  <a:lnTo>
                    <a:pt x="3623" y="7629"/>
                  </a:lnTo>
                  <a:cubicBezTo>
                    <a:pt x="3623" y="8575"/>
                    <a:pt x="4190" y="9709"/>
                    <a:pt x="5041" y="9961"/>
                  </a:cubicBezTo>
                  <a:lnTo>
                    <a:pt x="5041" y="8701"/>
                  </a:lnTo>
                  <a:lnTo>
                    <a:pt x="4411" y="7913"/>
                  </a:lnTo>
                  <a:cubicBezTo>
                    <a:pt x="4379" y="7818"/>
                    <a:pt x="4348" y="7755"/>
                    <a:pt x="4348" y="7661"/>
                  </a:cubicBezTo>
                  <a:cubicBezTo>
                    <a:pt x="4348" y="7062"/>
                    <a:pt x="4820" y="6590"/>
                    <a:pt x="5387" y="6590"/>
                  </a:cubicBezTo>
                  <a:cubicBezTo>
                    <a:pt x="5986" y="6590"/>
                    <a:pt x="6459" y="7062"/>
                    <a:pt x="6459" y="7661"/>
                  </a:cubicBezTo>
                  <a:cubicBezTo>
                    <a:pt x="6459" y="7755"/>
                    <a:pt x="6427" y="7818"/>
                    <a:pt x="6396" y="7913"/>
                  </a:cubicBezTo>
                  <a:lnTo>
                    <a:pt x="5765" y="8701"/>
                  </a:lnTo>
                  <a:lnTo>
                    <a:pt x="5765" y="9961"/>
                  </a:lnTo>
                  <a:cubicBezTo>
                    <a:pt x="6616" y="9709"/>
                    <a:pt x="7183" y="8575"/>
                    <a:pt x="7183" y="7629"/>
                  </a:cubicBezTo>
                  <a:lnTo>
                    <a:pt x="7183" y="6086"/>
                  </a:lnTo>
                  <a:cubicBezTo>
                    <a:pt x="7183" y="5519"/>
                    <a:pt x="7498" y="4983"/>
                    <a:pt x="8034" y="4731"/>
                  </a:cubicBezTo>
                  <a:cubicBezTo>
                    <a:pt x="8265" y="4597"/>
                    <a:pt x="8511" y="4534"/>
                    <a:pt x="8752" y="4534"/>
                  </a:cubicBezTo>
                  <a:cubicBezTo>
                    <a:pt x="9135" y="4534"/>
                    <a:pt x="9508" y="4693"/>
                    <a:pt x="9798" y="4983"/>
                  </a:cubicBezTo>
                  <a:lnTo>
                    <a:pt x="10712" y="5897"/>
                  </a:lnTo>
                  <a:lnTo>
                    <a:pt x="10712" y="5550"/>
                  </a:lnTo>
                  <a:cubicBezTo>
                    <a:pt x="10712" y="2557"/>
                    <a:pt x="8380" y="68"/>
                    <a:pt x="5513" y="5"/>
                  </a:cubicBezTo>
                  <a:cubicBezTo>
                    <a:pt x="5433" y="2"/>
                    <a:pt x="5352" y="0"/>
                    <a:pt x="527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6" name="Google Shape;8136;p52"/>
            <p:cNvSpPr/>
            <p:nvPr/>
          </p:nvSpPr>
          <p:spPr>
            <a:xfrm>
              <a:off x="-18057600" y="3896625"/>
              <a:ext cx="61450" cy="71825"/>
            </a:xfrm>
            <a:custGeom>
              <a:avLst/>
              <a:gdLst/>
              <a:ahLst/>
              <a:cxnLst/>
              <a:rect l="l" t="t" r="r" b="b"/>
              <a:pathLst>
                <a:path w="2458" h="2873" extrusionOk="0">
                  <a:moveTo>
                    <a:pt x="885" y="0"/>
                  </a:moveTo>
                  <a:cubicBezTo>
                    <a:pt x="760" y="0"/>
                    <a:pt x="630" y="32"/>
                    <a:pt x="504" y="100"/>
                  </a:cubicBezTo>
                  <a:cubicBezTo>
                    <a:pt x="252" y="258"/>
                    <a:pt x="32" y="510"/>
                    <a:pt x="32" y="825"/>
                  </a:cubicBezTo>
                  <a:lnTo>
                    <a:pt x="32" y="2368"/>
                  </a:lnTo>
                  <a:cubicBezTo>
                    <a:pt x="32" y="2526"/>
                    <a:pt x="32" y="2684"/>
                    <a:pt x="0" y="2873"/>
                  </a:cubicBezTo>
                  <a:lnTo>
                    <a:pt x="32" y="2841"/>
                  </a:lnTo>
                  <a:lnTo>
                    <a:pt x="567" y="2179"/>
                  </a:lnTo>
                  <a:cubicBezTo>
                    <a:pt x="630" y="2053"/>
                    <a:pt x="725" y="1959"/>
                    <a:pt x="819" y="1864"/>
                  </a:cubicBezTo>
                  <a:cubicBezTo>
                    <a:pt x="1260" y="1455"/>
                    <a:pt x="1828" y="1171"/>
                    <a:pt x="2458" y="1171"/>
                  </a:cubicBezTo>
                  <a:lnTo>
                    <a:pt x="1450" y="258"/>
                  </a:lnTo>
                  <a:cubicBezTo>
                    <a:pt x="1309" y="97"/>
                    <a:pt x="1104" y="0"/>
                    <a:pt x="88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7" name="Google Shape;8137;p52"/>
            <p:cNvSpPr/>
            <p:nvPr/>
          </p:nvSpPr>
          <p:spPr>
            <a:xfrm>
              <a:off x="-18127700" y="3949125"/>
              <a:ext cx="18125" cy="16975"/>
            </a:xfrm>
            <a:custGeom>
              <a:avLst/>
              <a:gdLst/>
              <a:ahLst/>
              <a:cxnLst/>
              <a:rect l="l" t="t" r="r" b="b"/>
              <a:pathLst>
                <a:path w="725" h="679" extrusionOk="0">
                  <a:moveTo>
                    <a:pt x="351" y="1"/>
                  </a:moveTo>
                  <a:cubicBezTo>
                    <a:pt x="197" y="1"/>
                    <a:pt x="48" y="79"/>
                    <a:pt x="0" y="237"/>
                  </a:cubicBezTo>
                  <a:lnTo>
                    <a:pt x="378" y="678"/>
                  </a:lnTo>
                  <a:lnTo>
                    <a:pt x="725" y="237"/>
                  </a:lnTo>
                  <a:cubicBezTo>
                    <a:pt x="662" y="79"/>
                    <a:pt x="504" y="1"/>
                    <a:pt x="35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8" name="Google Shape;8138;p52"/>
            <p:cNvSpPr/>
            <p:nvPr/>
          </p:nvSpPr>
          <p:spPr>
            <a:xfrm>
              <a:off x="-18270275" y="3710875"/>
              <a:ext cx="107150" cy="98475"/>
            </a:xfrm>
            <a:custGeom>
              <a:avLst/>
              <a:gdLst/>
              <a:ahLst/>
              <a:cxnLst/>
              <a:rect l="l" t="t" r="r" b="b"/>
              <a:pathLst>
                <a:path w="4286" h="3939" extrusionOk="0">
                  <a:moveTo>
                    <a:pt x="347" y="0"/>
                  </a:moveTo>
                  <a:cubicBezTo>
                    <a:pt x="158" y="0"/>
                    <a:pt x="32" y="189"/>
                    <a:pt x="32" y="379"/>
                  </a:cubicBezTo>
                  <a:lnTo>
                    <a:pt x="1" y="1103"/>
                  </a:lnTo>
                  <a:cubicBezTo>
                    <a:pt x="1" y="2174"/>
                    <a:pt x="474" y="3214"/>
                    <a:pt x="1230" y="3939"/>
                  </a:cubicBezTo>
                  <a:cubicBezTo>
                    <a:pt x="1387" y="3655"/>
                    <a:pt x="1576" y="3403"/>
                    <a:pt x="1860" y="3182"/>
                  </a:cubicBezTo>
                  <a:cubicBezTo>
                    <a:pt x="2553" y="2521"/>
                    <a:pt x="3403" y="2017"/>
                    <a:pt x="4286" y="1733"/>
                  </a:cubicBezTo>
                  <a:cubicBezTo>
                    <a:pt x="3593" y="694"/>
                    <a:pt x="2364" y="0"/>
                    <a:pt x="107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9" name="Google Shape;8139;p52"/>
            <p:cNvSpPr/>
            <p:nvPr/>
          </p:nvSpPr>
          <p:spPr>
            <a:xfrm>
              <a:off x="-18074925" y="3710875"/>
              <a:ext cx="107925" cy="99275"/>
            </a:xfrm>
            <a:custGeom>
              <a:avLst/>
              <a:gdLst/>
              <a:ahLst/>
              <a:cxnLst/>
              <a:rect l="l" t="t" r="r" b="b"/>
              <a:pathLst>
                <a:path w="4317" h="3971" extrusionOk="0">
                  <a:moveTo>
                    <a:pt x="3245" y="0"/>
                  </a:moveTo>
                  <a:cubicBezTo>
                    <a:pt x="1953" y="0"/>
                    <a:pt x="725" y="662"/>
                    <a:pt x="0" y="1733"/>
                  </a:cubicBezTo>
                  <a:cubicBezTo>
                    <a:pt x="1197" y="2111"/>
                    <a:pt x="2269" y="2899"/>
                    <a:pt x="3056" y="3970"/>
                  </a:cubicBezTo>
                  <a:cubicBezTo>
                    <a:pt x="3844" y="3214"/>
                    <a:pt x="4316" y="2206"/>
                    <a:pt x="4316" y="1103"/>
                  </a:cubicBezTo>
                  <a:lnTo>
                    <a:pt x="4316" y="379"/>
                  </a:lnTo>
                  <a:cubicBezTo>
                    <a:pt x="4316" y="189"/>
                    <a:pt x="4159" y="0"/>
                    <a:pt x="397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140" name="Google Shape;8140;p52"/>
          <p:cNvGrpSpPr/>
          <p:nvPr/>
        </p:nvGrpSpPr>
        <p:grpSpPr>
          <a:xfrm>
            <a:off x="4433391" y="3872032"/>
            <a:ext cx="257480" cy="338334"/>
            <a:chOff x="-18234025" y="4084200"/>
            <a:chExt cx="230800" cy="303275"/>
          </a:xfrm>
          <a:solidFill>
            <a:srgbClr val="171536"/>
          </a:solidFill>
        </p:grpSpPr>
        <p:sp>
          <p:nvSpPr>
            <p:cNvPr id="8141" name="Google Shape;8141;p52"/>
            <p:cNvSpPr/>
            <p:nvPr/>
          </p:nvSpPr>
          <p:spPr>
            <a:xfrm>
              <a:off x="-18234025" y="4246450"/>
              <a:ext cx="230800" cy="141025"/>
            </a:xfrm>
            <a:custGeom>
              <a:avLst/>
              <a:gdLst/>
              <a:ahLst/>
              <a:cxnLst/>
              <a:rect l="l" t="t" r="r" b="b"/>
              <a:pathLst>
                <a:path w="9232" h="5641" extrusionOk="0">
                  <a:moveTo>
                    <a:pt x="1796" y="1"/>
                  </a:moveTo>
                  <a:lnTo>
                    <a:pt x="0" y="851"/>
                  </a:lnTo>
                  <a:cubicBezTo>
                    <a:pt x="221" y="3687"/>
                    <a:pt x="2048" y="5640"/>
                    <a:pt x="4631" y="5640"/>
                  </a:cubicBezTo>
                  <a:cubicBezTo>
                    <a:pt x="7183" y="5640"/>
                    <a:pt x="9042" y="3687"/>
                    <a:pt x="9231" y="851"/>
                  </a:cubicBezTo>
                  <a:lnTo>
                    <a:pt x="7467" y="1"/>
                  </a:lnTo>
                  <a:lnTo>
                    <a:pt x="6207" y="631"/>
                  </a:lnTo>
                  <a:cubicBezTo>
                    <a:pt x="6144" y="647"/>
                    <a:pt x="6081" y="654"/>
                    <a:pt x="6025" y="654"/>
                  </a:cubicBezTo>
                  <a:cubicBezTo>
                    <a:pt x="5970" y="654"/>
                    <a:pt x="5923" y="647"/>
                    <a:pt x="5892" y="631"/>
                  </a:cubicBezTo>
                  <a:lnTo>
                    <a:pt x="4631" y="1"/>
                  </a:lnTo>
                  <a:lnTo>
                    <a:pt x="3371" y="631"/>
                  </a:lnTo>
                  <a:cubicBezTo>
                    <a:pt x="3308" y="647"/>
                    <a:pt x="3245" y="654"/>
                    <a:pt x="3190" y="654"/>
                  </a:cubicBezTo>
                  <a:cubicBezTo>
                    <a:pt x="3135" y="654"/>
                    <a:pt x="3088" y="647"/>
                    <a:pt x="3056" y="631"/>
                  </a:cubicBezTo>
                  <a:lnTo>
                    <a:pt x="1796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2" name="Google Shape;8142;p52"/>
            <p:cNvSpPr/>
            <p:nvPr/>
          </p:nvSpPr>
          <p:spPr>
            <a:xfrm>
              <a:off x="-18200175" y="4156675"/>
              <a:ext cx="161500" cy="87450"/>
            </a:xfrm>
            <a:custGeom>
              <a:avLst/>
              <a:gdLst/>
              <a:ahLst/>
              <a:cxnLst/>
              <a:rect l="l" t="t" r="r" b="b"/>
              <a:pathLst>
                <a:path w="6460" h="3498" extrusionOk="0">
                  <a:moveTo>
                    <a:pt x="2206" y="1040"/>
                  </a:moveTo>
                  <a:cubicBezTo>
                    <a:pt x="2395" y="1040"/>
                    <a:pt x="2553" y="1197"/>
                    <a:pt x="2553" y="1386"/>
                  </a:cubicBezTo>
                  <a:cubicBezTo>
                    <a:pt x="2553" y="1575"/>
                    <a:pt x="2395" y="1733"/>
                    <a:pt x="2206" y="1733"/>
                  </a:cubicBezTo>
                  <a:cubicBezTo>
                    <a:pt x="2017" y="1733"/>
                    <a:pt x="1860" y="1575"/>
                    <a:pt x="1860" y="1386"/>
                  </a:cubicBezTo>
                  <a:cubicBezTo>
                    <a:pt x="1860" y="1197"/>
                    <a:pt x="2017" y="1040"/>
                    <a:pt x="2206" y="1040"/>
                  </a:cubicBezTo>
                  <a:close/>
                  <a:moveTo>
                    <a:pt x="4317" y="1040"/>
                  </a:moveTo>
                  <a:cubicBezTo>
                    <a:pt x="4538" y="1040"/>
                    <a:pt x="4695" y="1197"/>
                    <a:pt x="4695" y="1386"/>
                  </a:cubicBezTo>
                  <a:cubicBezTo>
                    <a:pt x="4695" y="1575"/>
                    <a:pt x="4538" y="1733"/>
                    <a:pt x="4317" y="1733"/>
                  </a:cubicBezTo>
                  <a:cubicBezTo>
                    <a:pt x="4128" y="1733"/>
                    <a:pt x="3971" y="1575"/>
                    <a:pt x="3971" y="1386"/>
                  </a:cubicBezTo>
                  <a:cubicBezTo>
                    <a:pt x="3971" y="1197"/>
                    <a:pt x="4128" y="1040"/>
                    <a:pt x="4317" y="1040"/>
                  </a:cubicBezTo>
                  <a:close/>
                  <a:moveTo>
                    <a:pt x="1765" y="0"/>
                  </a:moveTo>
                  <a:lnTo>
                    <a:pt x="284" y="504"/>
                  </a:lnTo>
                  <a:cubicBezTo>
                    <a:pt x="127" y="914"/>
                    <a:pt x="1" y="1355"/>
                    <a:pt x="1" y="1764"/>
                  </a:cubicBezTo>
                  <a:cubicBezTo>
                    <a:pt x="1" y="2174"/>
                    <a:pt x="64" y="2521"/>
                    <a:pt x="190" y="2867"/>
                  </a:cubicBezTo>
                  <a:cubicBezTo>
                    <a:pt x="253" y="2851"/>
                    <a:pt x="300" y="2843"/>
                    <a:pt x="347" y="2843"/>
                  </a:cubicBezTo>
                  <a:cubicBezTo>
                    <a:pt x="395" y="2843"/>
                    <a:pt x="442" y="2851"/>
                    <a:pt x="505" y="2867"/>
                  </a:cubicBezTo>
                  <a:lnTo>
                    <a:pt x="1765" y="3497"/>
                  </a:lnTo>
                  <a:lnTo>
                    <a:pt x="2836" y="2962"/>
                  </a:lnTo>
                  <a:lnTo>
                    <a:pt x="2836" y="2458"/>
                  </a:lnTo>
                  <a:cubicBezTo>
                    <a:pt x="2836" y="2237"/>
                    <a:pt x="2994" y="2079"/>
                    <a:pt x="3183" y="2079"/>
                  </a:cubicBezTo>
                  <a:cubicBezTo>
                    <a:pt x="3403" y="2079"/>
                    <a:pt x="3561" y="2237"/>
                    <a:pt x="3561" y="2458"/>
                  </a:cubicBezTo>
                  <a:lnTo>
                    <a:pt x="3561" y="2962"/>
                  </a:lnTo>
                  <a:lnTo>
                    <a:pt x="4695" y="3497"/>
                  </a:lnTo>
                  <a:lnTo>
                    <a:pt x="5955" y="2867"/>
                  </a:lnTo>
                  <a:cubicBezTo>
                    <a:pt x="6003" y="2851"/>
                    <a:pt x="6050" y="2843"/>
                    <a:pt x="6101" y="2843"/>
                  </a:cubicBezTo>
                  <a:cubicBezTo>
                    <a:pt x="6152" y="2843"/>
                    <a:pt x="6207" y="2851"/>
                    <a:pt x="6270" y="2867"/>
                  </a:cubicBezTo>
                  <a:cubicBezTo>
                    <a:pt x="6365" y="2521"/>
                    <a:pt x="6459" y="2174"/>
                    <a:pt x="6459" y="1764"/>
                  </a:cubicBezTo>
                  <a:cubicBezTo>
                    <a:pt x="6459" y="1323"/>
                    <a:pt x="6365" y="914"/>
                    <a:pt x="6176" y="504"/>
                  </a:cubicBezTo>
                  <a:lnTo>
                    <a:pt x="4695" y="0"/>
                  </a:lnTo>
                  <a:lnTo>
                    <a:pt x="3372" y="630"/>
                  </a:lnTo>
                  <a:cubicBezTo>
                    <a:pt x="3325" y="646"/>
                    <a:pt x="3270" y="654"/>
                    <a:pt x="3214" y="654"/>
                  </a:cubicBezTo>
                  <a:cubicBezTo>
                    <a:pt x="3159" y="654"/>
                    <a:pt x="3104" y="646"/>
                    <a:pt x="3057" y="630"/>
                  </a:cubicBezTo>
                  <a:lnTo>
                    <a:pt x="176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3" name="Google Shape;8143;p52"/>
            <p:cNvSpPr/>
            <p:nvPr/>
          </p:nvSpPr>
          <p:spPr>
            <a:xfrm>
              <a:off x="-18211200" y="4084200"/>
              <a:ext cx="185125" cy="71700"/>
            </a:xfrm>
            <a:custGeom>
              <a:avLst/>
              <a:gdLst/>
              <a:ahLst/>
              <a:cxnLst/>
              <a:rect l="l" t="t" r="r" b="b"/>
              <a:pathLst>
                <a:path w="7405" h="2868" extrusionOk="0">
                  <a:moveTo>
                    <a:pt x="3718" y="1"/>
                  </a:moveTo>
                  <a:cubicBezTo>
                    <a:pt x="2301" y="1"/>
                    <a:pt x="914" y="1040"/>
                    <a:pt x="1" y="2868"/>
                  </a:cubicBezTo>
                  <a:lnTo>
                    <a:pt x="2175" y="2143"/>
                  </a:lnTo>
                  <a:cubicBezTo>
                    <a:pt x="2206" y="2127"/>
                    <a:pt x="2246" y="2119"/>
                    <a:pt x="2293" y="2119"/>
                  </a:cubicBezTo>
                  <a:cubicBezTo>
                    <a:pt x="2340" y="2119"/>
                    <a:pt x="2395" y="2127"/>
                    <a:pt x="2458" y="2143"/>
                  </a:cubicBezTo>
                  <a:lnTo>
                    <a:pt x="3718" y="2773"/>
                  </a:lnTo>
                  <a:lnTo>
                    <a:pt x="4979" y="2143"/>
                  </a:lnTo>
                  <a:cubicBezTo>
                    <a:pt x="5010" y="2127"/>
                    <a:pt x="5057" y="2119"/>
                    <a:pt x="5105" y="2119"/>
                  </a:cubicBezTo>
                  <a:cubicBezTo>
                    <a:pt x="5152" y="2119"/>
                    <a:pt x="5199" y="2127"/>
                    <a:pt x="5231" y="2143"/>
                  </a:cubicBezTo>
                  <a:lnTo>
                    <a:pt x="7404" y="2868"/>
                  </a:lnTo>
                  <a:cubicBezTo>
                    <a:pt x="6491" y="1040"/>
                    <a:pt x="5136" y="1"/>
                    <a:pt x="371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144" name="Google Shape;8144;p52"/>
          <p:cNvGrpSpPr/>
          <p:nvPr/>
        </p:nvGrpSpPr>
        <p:grpSpPr>
          <a:xfrm>
            <a:off x="6482160" y="3035277"/>
            <a:ext cx="339198" cy="340063"/>
            <a:chOff x="-16419350" y="3308400"/>
            <a:chExt cx="304050" cy="304825"/>
          </a:xfrm>
          <a:solidFill>
            <a:srgbClr val="171536"/>
          </a:solidFill>
        </p:grpSpPr>
        <p:sp>
          <p:nvSpPr>
            <p:cNvPr id="8145" name="Google Shape;8145;p52"/>
            <p:cNvSpPr/>
            <p:nvPr/>
          </p:nvSpPr>
          <p:spPr>
            <a:xfrm>
              <a:off x="-16222450" y="3344625"/>
              <a:ext cx="53600" cy="67775"/>
            </a:xfrm>
            <a:custGeom>
              <a:avLst/>
              <a:gdLst/>
              <a:ahLst/>
              <a:cxnLst/>
              <a:rect l="l" t="t" r="r" b="b"/>
              <a:pathLst>
                <a:path w="2144" h="2711" extrusionOk="0">
                  <a:moveTo>
                    <a:pt x="1072" y="1"/>
                  </a:moveTo>
                  <a:cubicBezTo>
                    <a:pt x="473" y="1"/>
                    <a:pt x="1" y="473"/>
                    <a:pt x="1" y="1072"/>
                  </a:cubicBezTo>
                  <a:cubicBezTo>
                    <a:pt x="1" y="1576"/>
                    <a:pt x="284" y="1954"/>
                    <a:pt x="725" y="2112"/>
                  </a:cubicBezTo>
                  <a:lnTo>
                    <a:pt x="725" y="2710"/>
                  </a:lnTo>
                  <a:cubicBezTo>
                    <a:pt x="946" y="2584"/>
                    <a:pt x="1198" y="2521"/>
                    <a:pt x="1419" y="2427"/>
                  </a:cubicBezTo>
                  <a:lnTo>
                    <a:pt x="1419" y="2080"/>
                  </a:lnTo>
                  <a:cubicBezTo>
                    <a:pt x="1860" y="1923"/>
                    <a:pt x="2143" y="1544"/>
                    <a:pt x="2143" y="1072"/>
                  </a:cubicBezTo>
                  <a:cubicBezTo>
                    <a:pt x="2143" y="473"/>
                    <a:pt x="1671" y="1"/>
                    <a:pt x="107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6" name="Google Shape;8146;p52"/>
            <p:cNvSpPr/>
            <p:nvPr/>
          </p:nvSpPr>
          <p:spPr>
            <a:xfrm>
              <a:off x="-16365000" y="3346200"/>
              <a:ext cx="52800" cy="66975"/>
            </a:xfrm>
            <a:custGeom>
              <a:avLst/>
              <a:gdLst/>
              <a:ahLst/>
              <a:cxnLst/>
              <a:rect l="l" t="t" r="r" b="b"/>
              <a:pathLst>
                <a:path w="2112" h="2679" extrusionOk="0">
                  <a:moveTo>
                    <a:pt x="1072" y="1"/>
                  </a:moveTo>
                  <a:cubicBezTo>
                    <a:pt x="473" y="1"/>
                    <a:pt x="0" y="473"/>
                    <a:pt x="0" y="1072"/>
                  </a:cubicBezTo>
                  <a:cubicBezTo>
                    <a:pt x="0" y="1513"/>
                    <a:pt x="284" y="1891"/>
                    <a:pt x="694" y="2049"/>
                  </a:cubicBezTo>
                  <a:lnTo>
                    <a:pt x="694" y="2395"/>
                  </a:lnTo>
                  <a:cubicBezTo>
                    <a:pt x="946" y="2490"/>
                    <a:pt x="1166" y="2553"/>
                    <a:pt x="1418" y="2679"/>
                  </a:cubicBezTo>
                  <a:lnTo>
                    <a:pt x="1418" y="2080"/>
                  </a:lnTo>
                  <a:cubicBezTo>
                    <a:pt x="1859" y="1923"/>
                    <a:pt x="2111" y="1544"/>
                    <a:pt x="2111" y="1072"/>
                  </a:cubicBezTo>
                  <a:cubicBezTo>
                    <a:pt x="2111" y="473"/>
                    <a:pt x="1639" y="1"/>
                    <a:pt x="107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7" name="Google Shape;8147;p52"/>
            <p:cNvSpPr/>
            <p:nvPr/>
          </p:nvSpPr>
          <p:spPr>
            <a:xfrm>
              <a:off x="-16419350" y="3417100"/>
              <a:ext cx="142575" cy="160700"/>
            </a:xfrm>
            <a:custGeom>
              <a:avLst/>
              <a:gdLst/>
              <a:ahLst/>
              <a:cxnLst/>
              <a:rect l="l" t="t" r="r" b="b"/>
              <a:pathLst>
                <a:path w="5703" h="6428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071"/>
                  </a:lnTo>
                  <a:cubicBezTo>
                    <a:pt x="1" y="4033"/>
                    <a:pt x="2395" y="6427"/>
                    <a:pt x="5356" y="6427"/>
                  </a:cubicBezTo>
                  <a:lnTo>
                    <a:pt x="5703" y="6427"/>
                  </a:lnTo>
                  <a:lnTo>
                    <a:pt x="5703" y="4001"/>
                  </a:lnTo>
                  <a:cubicBezTo>
                    <a:pt x="5703" y="2773"/>
                    <a:pt x="5073" y="1575"/>
                    <a:pt x="4065" y="914"/>
                  </a:cubicBezTo>
                  <a:cubicBezTo>
                    <a:pt x="3277" y="378"/>
                    <a:pt x="2206" y="0"/>
                    <a:pt x="110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8" name="Google Shape;8148;p52"/>
            <p:cNvSpPr/>
            <p:nvPr/>
          </p:nvSpPr>
          <p:spPr>
            <a:xfrm>
              <a:off x="-16258675" y="3417100"/>
              <a:ext cx="143375" cy="161475"/>
            </a:xfrm>
            <a:custGeom>
              <a:avLst/>
              <a:gdLst/>
              <a:ahLst/>
              <a:cxnLst/>
              <a:rect l="l" t="t" r="r" b="b"/>
              <a:pathLst>
                <a:path w="5735" h="6459" extrusionOk="0">
                  <a:moveTo>
                    <a:pt x="4632" y="0"/>
                  </a:moveTo>
                  <a:cubicBezTo>
                    <a:pt x="3529" y="0"/>
                    <a:pt x="2521" y="347"/>
                    <a:pt x="1702" y="914"/>
                  </a:cubicBezTo>
                  <a:cubicBezTo>
                    <a:pt x="631" y="1575"/>
                    <a:pt x="1" y="2773"/>
                    <a:pt x="1" y="4033"/>
                  </a:cubicBezTo>
                  <a:lnTo>
                    <a:pt x="1" y="6459"/>
                  </a:lnTo>
                  <a:lnTo>
                    <a:pt x="347" y="6459"/>
                  </a:lnTo>
                  <a:cubicBezTo>
                    <a:pt x="3309" y="6459"/>
                    <a:pt x="5703" y="4064"/>
                    <a:pt x="5703" y="1103"/>
                  </a:cubicBezTo>
                  <a:lnTo>
                    <a:pt x="5703" y="410"/>
                  </a:lnTo>
                  <a:cubicBezTo>
                    <a:pt x="5735" y="158"/>
                    <a:pt x="5577" y="0"/>
                    <a:pt x="538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9" name="Google Shape;8149;p52"/>
            <p:cNvSpPr/>
            <p:nvPr/>
          </p:nvSpPr>
          <p:spPr>
            <a:xfrm>
              <a:off x="-16310650" y="3308400"/>
              <a:ext cx="86650" cy="155975"/>
            </a:xfrm>
            <a:custGeom>
              <a:avLst/>
              <a:gdLst/>
              <a:ahLst/>
              <a:cxnLst/>
              <a:rect l="l" t="t" r="r" b="b"/>
              <a:pathLst>
                <a:path w="3466" h="6239" extrusionOk="0">
                  <a:moveTo>
                    <a:pt x="1733" y="1"/>
                  </a:moveTo>
                  <a:cubicBezTo>
                    <a:pt x="1134" y="1"/>
                    <a:pt x="662" y="473"/>
                    <a:pt x="662" y="1040"/>
                  </a:cubicBezTo>
                  <a:cubicBezTo>
                    <a:pt x="662" y="1513"/>
                    <a:pt x="977" y="1922"/>
                    <a:pt x="1355" y="2080"/>
                  </a:cubicBezTo>
                  <a:lnTo>
                    <a:pt x="1355" y="3088"/>
                  </a:lnTo>
                  <a:cubicBezTo>
                    <a:pt x="1103" y="3340"/>
                    <a:pt x="504" y="3844"/>
                    <a:pt x="0" y="4600"/>
                  </a:cubicBezTo>
                  <a:cubicBezTo>
                    <a:pt x="662" y="5041"/>
                    <a:pt x="1260" y="5577"/>
                    <a:pt x="1733" y="6238"/>
                  </a:cubicBezTo>
                  <a:cubicBezTo>
                    <a:pt x="2206" y="5577"/>
                    <a:pt x="2773" y="5041"/>
                    <a:pt x="3466" y="4600"/>
                  </a:cubicBezTo>
                  <a:cubicBezTo>
                    <a:pt x="2930" y="3844"/>
                    <a:pt x="2363" y="3340"/>
                    <a:pt x="2080" y="3088"/>
                  </a:cubicBezTo>
                  <a:lnTo>
                    <a:pt x="2080" y="2080"/>
                  </a:lnTo>
                  <a:cubicBezTo>
                    <a:pt x="2521" y="1922"/>
                    <a:pt x="2773" y="1513"/>
                    <a:pt x="2773" y="1040"/>
                  </a:cubicBezTo>
                  <a:cubicBezTo>
                    <a:pt x="2773" y="473"/>
                    <a:pt x="2300" y="1"/>
                    <a:pt x="173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0" name="Google Shape;8150;p52"/>
            <p:cNvSpPr/>
            <p:nvPr/>
          </p:nvSpPr>
          <p:spPr>
            <a:xfrm>
              <a:off x="-16327975" y="3589575"/>
              <a:ext cx="51200" cy="23650"/>
            </a:xfrm>
            <a:custGeom>
              <a:avLst/>
              <a:gdLst/>
              <a:ahLst/>
              <a:cxnLst/>
              <a:rect l="l" t="t" r="r" b="b"/>
              <a:pathLst>
                <a:path w="2048" h="946" extrusionOk="0">
                  <a:moveTo>
                    <a:pt x="0" y="1"/>
                  </a:moveTo>
                  <a:lnTo>
                    <a:pt x="0" y="1"/>
                  </a:lnTo>
                  <a:cubicBezTo>
                    <a:pt x="221" y="536"/>
                    <a:pt x="725" y="946"/>
                    <a:pt x="1355" y="946"/>
                  </a:cubicBezTo>
                  <a:lnTo>
                    <a:pt x="1481" y="946"/>
                  </a:lnTo>
                  <a:cubicBezTo>
                    <a:pt x="1827" y="914"/>
                    <a:pt x="2048" y="631"/>
                    <a:pt x="2048" y="316"/>
                  </a:cubicBezTo>
                  <a:lnTo>
                    <a:pt x="2048" y="253"/>
                  </a:lnTo>
                  <a:lnTo>
                    <a:pt x="1701" y="253"/>
                  </a:lnTo>
                  <a:cubicBezTo>
                    <a:pt x="1103" y="253"/>
                    <a:pt x="567" y="158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1" name="Google Shape;8151;p52"/>
            <p:cNvSpPr/>
            <p:nvPr/>
          </p:nvSpPr>
          <p:spPr>
            <a:xfrm>
              <a:off x="-16258675" y="3589575"/>
              <a:ext cx="51225" cy="23650"/>
            </a:xfrm>
            <a:custGeom>
              <a:avLst/>
              <a:gdLst/>
              <a:ahLst/>
              <a:cxnLst/>
              <a:rect l="l" t="t" r="r" b="b"/>
              <a:pathLst>
                <a:path w="2049" h="946" extrusionOk="0">
                  <a:moveTo>
                    <a:pt x="2048" y="1"/>
                  </a:moveTo>
                  <a:lnTo>
                    <a:pt x="2048" y="1"/>
                  </a:lnTo>
                  <a:cubicBezTo>
                    <a:pt x="1481" y="158"/>
                    <a:pt x="946" y="253"/>
                    <a:pt x="347" y="253"/>
                  </a:cubicBezTo>
                  <a:lnTo>
                    <a:pt x="1" y="253"/>
                  </a:lnTo>
                  <a:cubicBezTo>
                    <a:pt x="1" y="631"/>
                    <a:pt x="284" y="946"/>
                    <a:pt x="662" y="946"/>
                  </a:cubicBezTo>
                  <a:lnTo>
                    <a:pt x="694" y="946"/>
                  </a:lnTo>
                  <a:cubicBezTo>
                    <a:pt x="1324" y="946"/>
                    <a:pt x="1859" y="568"/>
                    <a:pt x="204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152" name="Google Shape;8152;p52"/>
          <p:cNvGrpSpPr/>
          <p:nvPr/>
        </p:nvGrpSpPr>
        <p:grpSpPr>
          <a:xfrm>
            <a:off x="6502381" y="3452596"/>
            <a:ext cx="298758" cy="341876"/>
            <a:chOff x="-16401225" y="3683275"/>
            <a:chExt cx="267800" cy="306450"/>
          </a:xfrm>
          <a:solidFill>
            <a:srgbClr val="171536"/>
          </a:solidFill>
        </p:grpSpPr>
        <p:sp>
          <p:nvSpPr>
            <p:cNvPr id="8153" name="Google Shape;8153;p52"/>
            <p:cNvSpPr/>
            <p:nvPr/>
          </p:nvSpPr>
          <p:spPr>
            <a:xfrm>
              <a:off x="-16257875" y="3826650"/>
              <a:ext cx="70900" cy="72500"/>
            </a:xfrm>
            <a:custGeom>
              <a:avLst/>
              <a:gdLst/>
              <a:ahLst/>
              <a:cxnLst/>
              <a:rect l="l" t="t" r="r" b="b"/>
              <a:pathLst>
                <a:path w="2836" h="2900" extrusionOk="0">
                  <a:moveTo>
                    <a:pt x="567" y="1"/>
                  </a:moveTo>
                  <a:cubicBezTo>
                    <a:pt x="630" y="158"/>
                    <a:pt x="725" y="347"/>
                    <a:pt x="725" y="568"/>
                  </a:cubicBezTo>
                  <a:cubicBezTo>
                    <a:pt x="725" y="631"/>
                    <a:pt x="662" y="725"/>
                    <a:pt x="630" y="788"/>
                  </a:cubicBezTo>
                  <a:lnTo>
                    <a:pt x="0" y="1576"/>
                  </a:lnTo>
                  <a:cubicBezTo>
                    <a:pt x="32" y="2332"/>
                    <a:pt x="662" y="2899"/>
                    <a:pt x="1418" y="2899"/>
                  </a:cubicBezTo>
                  <a:cubicBezTo>
                    <a:pt x="2205" y="2899"/>
                    <a:pt x="2836" y="2269"/>
                    <a:pt x="2836" y="1481"/>
                  </a:cubicBezTo>
                  <a:cubicBezTo>
                    <a:pt x="2836" y="631"/>
                    <a:pt x="2205" y="1"/>
                    <a:pt x="141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4" name="Google Shape;8154;p52"/>
            <p:cNvSpPr/>
            <p:nvPr/>
          </p:nvSpPr>
          <p:spPr>
            <a:xfrm>
              <a:off x="-16275200" y="3832375"/>
              <a:ext cx="16550" cy="16350"/>
            </a:xfrm>
            <a:custGeom>
              <a:avLst/>
              <a:gdLst/>
              <a:ahLst/>
              <a:cxnLst/>
              <a:rect l="l" t="t" r="r" b="b"/>
              <a:pathLst>
                <a:path w="662" h="654" extrusionOk="0">
                  <a:moveTo>
                    <a:pt x="319" y="0"/>
                  </a:moveTo>
                  <a:cubicBezTo>
                    <a:pt x="173" y="0"/>
                    <a:pt x="32" y="71"/>
                    <a:pt x="0" y="213"/>
                  </a:cubicBezTo>
                  <a:lnTo>
                    <a:pt x="347" y="654"/>
                  </a:lnTo>
                  <a:lnTo>
                    <a:pt x="662" y="213"/>
                  </a:lnTo>
                  <a:cubicBezTo>
                    <a:pt x="614" y="71"/>
                    <a:pt x="465" y="0"/>
                    <a:pt x="3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5" name="Google Shape;8155;p52"/>
            <p:cNvSpPr/>
            <p:nvPr/>
          </p:nvSpPr>
          <p:spPr>
            <a:xfrm>
              <a:off x="-16347675" y="3825875"/>
              <a:ext cx="70900" cy="70900"/>
            </a:xfrm>
            <a:custGeom>
              <a:avLst/>
              <a:gdLst/>
              <a:ahLst/>
              <a:cxnLst/>
              <a:rect l="l" t="t" r="r" b="b"/>
              <a:pathLst>
                <a:path w="2836" h="2836" extrusionOk="0">
                  <a:moveTo>
                    <a:pt x="1418" y="0"/>
                  </a:moveTo>
                  <a:cubicBezTo>
                    <a:pt x="631" y="0"/>
                    <a:pt x="1" y="630"/>
                    <a:pt x="1" y="1418"/>
                  </a:cubicBezTo>
                  <a:cubicBezTo>
                    <a:pt x="1" y="2205"/>
                    <a:pt x="631" y="2836"/>
                    <a:pt x="1418" y="2836"/>
                  </a:cubicBezTo>
                  <a:cubicBezTo>
                    <a:pt x="2174" y="2836"/>
                    <a:pt x="2773" y="2237"/>
                    <a:pt x="2836" y="1544"/>
                  </a:cubicBezTo>
                  <a:lnTo>
                    <a:pt x="2206" y="788"/>
                  </a:lnTo>
                  <a:cubicBezTo>
                    <a:pt x="2174" y="725"/>
                    <a:pt x="2143" y="630"/>
                    <a:pt x="2143" y="536"/>
                  </a:cubicBezTo>
                  <a:cubicBezTo>
                    <a:pt x="2143" y="347"/>
                    <a:pt x="2174" y="158"/>
                    <a:pt x="230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6" name="Google Shape;8156;p52"/>
            <p:cNvSpPr/>
            <p:nvPr/>
          </p:nvSpPr>
          <p:spPr>
            <a:xfrm>
              <a:off x="-16338225" y="3907775"/>
              <a:ext cx="35475" cy="81950"/>
            </a:xfrm>
            <a:custGeom>
              <a:avLst/>
              <a:gdLst/>
              <a:ahLst/>
              <a:cxnLst/>
              <a:rect l="l" t="t" r="r" b="b"/>
              <a:pathLst>
                <a:path w="1419" h="3278" extrusionOk="0">
                  <a:moveTo>
                    <a:pt x="1" y="1"/>
                  </a:moveTo>
                  <a:lnTo>
                    <a:pt x="1" y="1796"/>
                  </a:lnTo>
                  <a:cubicBezTo>
                    <a:pt x="1" y="2206"/>
                    <a:pt x="158" y="2553"/>
                    <a:pt x="410" y="2836"/>
                  </a:cubicBezTo>
                  <a:cubicBezTo>
                    <a:pt x="694" y="3120"/>
                    <a:pt x="1040" y="3277"/>
                    <a:pt x="1418" y="3277"/>
                  </a:cubicBezTo>
                  <a:lnTo>
                    <a:pt x="1418" y="347"/>
                  </a:lnTo>
                  <a:cubicBezTo>
                    <a:pt x="1292" y="379"/>
                    <a:pt x="1166" y="379"/>
                    <a:pt x="1103" y="379"/>
                  </a:cubicBezTo>
                  <a:cubicBezTo>
                    <a:pt x="662" y="316"/>
                    <a:pt x="253" y="190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7" name="Google Shape;8157;p52"/>
            <p:cNvSpPr/>
            <p:nvPr/>
          </p:nvSpPr>
          <p:spPr>
            <a:xfrm>
              <a:off x="-16231900" y="3906200"/>
              <a:ext cx="35475" cy="81150"/>
            </a:xfrm>
            <a:custGeom>
              <a:avLst/>
              <a:gdLst/>
              <a:ahLst/>
              <a:cxnLst/>
              <a:rect l="l" t="t" r="r" b="b"/>
              <a:pathLst>
                <a:path w="1419" h="3246" extrusionOk="0">
                  <a:moveTo>
                    <a:pt x="1419" y="1"/>
                  </a:moveTo>
                  <a:cubicBezTo>
                    <a:pt x="1135" y="253"/>
                    <a:pt x="725" y="379"/>
                    <a:pt x="347" y="379"/>
                  </a:cubicBezTo>
                  <a:cubicBezTo>
                    <a:pt x="221" y="379"/>
                    <a:pt x="95" y="379"/>
                    <a:pt x="1" y="316"/>
                  </a:cubicBezTo>
                  <a:lnTo>
                    <a:pt x="1" y="3246"/>
                  </a:lnTo>
                  <a:cubicBezTo>
                    <a:pt x="788" y="3246"/>
                    <a:pt x="1419" y="2584"/>
                    <a:pt x="1419" y="1796"/>
                  </a:cubicBezTo>
                  <a:lnTo>
                    <a:pt x="1419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8" name="Google Shape;8158;p52"/>
            <p:cNvSpPr/>
            <p:nvPr/>
          </p:nvSpPr>
          <p:spPr>
            <a:xfrm>
              <a:off x="-16285450" y="3891250"/>
              <a:ext cx="35475" cy="59875"/>
            </a:xfrm>
            <a:custGeom>
              <a:avLst/>
              <a:gdLst/>
              <a:ahLst/>
              <a:cxnLst/>
              <a:rect l="l" t="t" r="r" b="b"/>
              <a:pathLst>
                <a:path w="1419" h="2395" extrusionOk="0">
                  <a:moveTo>
                    <a:pt x="725" y="0"/>
                  </a:moveTo>
                  <a:cubicBezTo>
                    <a:pt x="505" y="252"/>
                    <a:pt x="284" y="504"/>
                    <a:pt x="0" y="662"/>
                  </a:cubicBezTo>
                  <a:lnTo>
                    <a:pt x="0" y="2268"/>
                  </a:lnTo>
                  <a:cubicBezTo>
                    <a:pt x="252" y="2363"/>
                    <a:pt x="473" y="2394"/>
                    <a:pt x="725" y="2394"/>
                  </a:cubicBezTo>
                  <a:cubicBezTo>
                    <a:pt x="946" y="2394"/>
                    <a:pt x="1198" y="2363"/>
                    <a:pt x="1418" y="2268"/>
                  </a:cubicBezTo>
                  <a:lnTo>
                    <a:pt x="1418" y="662"/>
                  </a:lnTo>
                  <a:cubicBezTo>
                    <a:pt x="1135" y="504"/>
                    <a:pt x="914" y="315"/>
                    <a:pt x="7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9" name="Google Shape;8159;p52"/>
            <p:cNvSpPr/>
            <p:nvPr/>
          </p:nvSpPr>
          <p:spPr>
            <a:xfrm>
              <a:off x="-16401225" y="3683275"/>
              <a:ext cx="267800" cy="249725"/>
            </a:xfrm>
            <a:custGeom>
              <a:avLst/>
              <a:gdLst/>
              <a:ahLst/>
              <a:cxnLst/>
              <a:rect l="l" t="t" r="r" b="b"/>
              <a:pathLst>
                <a:path w="10712" h="9989" extrusionOk="0">
                  <a:moveTo>
                    <a:pt x="3214" y="2900"/>
                  </a:moveTo>
                  <a:cubicBezTo>
                    <a:pt x="3403" y="2900"/>
                    <a:pt x="3560" y="3058"/>
                    <a:pt x="3560" y="3278"/>
                  </a:cubicBezTo>
                  <a:cubicBezTo>
                    <a:pt x="3560" y="3467"/>
                    <a:pt x="3403" y="3625"/>
                    <a:pt x="3214" y="3625"/>
                  </a:cubicBezTo>
                  <a:cubicBezTo>
                    <a:pt x="3025" y="3625"/>
                    <a:pt x="2867" y="3467"/>
                    <a:pt x="2867" y="3278"/>
                  </a:cubicBezTo>
                  <a:cubicBezTo>
                    <a:pt x="2867" y="3058"/>
                    <a:pt x="3025" y="2900"/>
                    <a:pt x="3214" y="2900"/>
                  </a:cubicBezTo>
                  <a:close/>
                  <a:moveTo>
                    <a:pt x="7498" y="2900"/>
                  </a:moveTo>
                  <a:cubicBezTo>
                    <a:pt x="7719" y="2900"/>
                    <a:pt x="7876" y="3058"/>
                    <a:pt x="7876" y="3278"/>
                  </a:cubicBezTo>
                  <a:cubicBezTo>
                    <a:pt x="7876" y="3467"/>
                    <a:pt x="7719" y="3625"/>
                    <a:pt x="7498" y="3625"/>
                  </a:cubicBezTo>
                  <a:cubicBezTo>
                    <a:pt x="7309" y="3625"/>
                    <a:pt x="7152" y="3467"/>
                    <a:pt x="7152" y="3278"/>
                  </a:cubicBezTo>
                  <a:cubicBezTo>
                    <a:pt x="7152" y="3058"/>
                    <a:pt x="7309" y="2900"/>
                    <a:pt x="7498" y="2900"/>
                  </a:cubicBezTo>
                  <a:close/>
                  <a:moveTo>
                    <a:pt x="5322" y="0"/>
                  </a:moveTo>
                  <a:cubicBezTo>
                    <a:pt x="5281" y="0"/>
                    <a:pt x="5240" y="1"/>
                    <a:pt x="5199" y="2"/>
                  </a:cubicBezTo>
                  <a:cubicBezTo>
                    <a:pt x="2300" y="65"/>
                    <a:pt x="0" y="2585"/>
                    <a:pt x="0" y="5578"/>
                  </a:cubicBezTo>
                  <a:lnTo>
                    <a:pt x="0" y="8225"/>
                  </a:lnTo>
                  <a:cubicBezTo>
                    <a:pt x="0" y="9201"/>
                    <a:pt x="788" y="9989"/>
                    <a:pt x="1764" y="9989"/>
                  </a:cubicBezTo>
                  <a:lnTo>
                    <a:pt x="1764" y="8319"/>
                  </a:lnTo>
                  <a:cubicBezTo>
                    <a:pt x="1512" y="7941"/>
                    <a:pt x="1418" y="7563"/>
                    <a:pt x="1418" y="7122"/>
                  </a:cubicBezTo>
                  <a:cubicBezTo>
                    <a:pt x="1418" y="5956"/>
                    <a:pt x="2363" y="5011"/>
                    <a:pt x="3529" y="5011"/>
                  </a:cubicBezTo>
                  <a:lnTo>
                    <a:pt x="7089" y="5011"/>
                  </a:lnTo>
                  <a:cubicBezTo>
                    <a:pt x="8255" y="5011"/>
                    <a:pt x="9200" y="5956"/>
                    <a:pt x="9200" y="7122"/>
                  </a:cubicBezTo>
                  <a:cubicBezTo>
                    <a:pt x="9200" y="7563"/>
                    <a:pt x="9074" y="7941"/>
                    <a:pt x="8853" y="8319"/>
                  </a:cubicBezTo>
                  <a:lnTo>
                    <a:pt x="8853" y="9989"/>
                  </a:lnTo>
                  <a:cubicBezTo>
                    <a:pt x="9830" y="9989"/>
                    <a:pt x="10617" y="9201"/>
                    <a:pt x="10617" y="8225"/>
                  </a:cubicBezTo>
                  <a:lnTo>
                    <a:pt x="10617" y="5389"/>
                  </a:lnTo>
                  <a:cubicBezTo>
                    <a:pt x="10712" y="3940"/>
                    <a:pt x="10113" y="2554"/>
                    <a:pt x="9074" y="1546"/>
                  </a:cubicBezTo>
                  <a:cubicBezTo>
                    <a:pt x="8063" y="535"/>
                    <a:pt x="6754" y="0"/>
                    <a:pt x="53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160" name="Google Shape;8160;p52"/>
          <p:cNvGrpSpPr/>
          <p:nvPr/>
        </p:nvGrpSpPr>
        <p:grpSpPr>
          <a:xfrm>
            <a:off x="6481728" y="3872033"/>
            <a:ext cx="340063" cy="338334"/>
            <a:chOff x="-16419350" y="4058200"/>
            <a:chExt cx="304825" cy="303275"/>
          </a:xfrm>
          <a:solidFill>
            <a:srgbClr val="171536"/>
          </a:solidFill>
        </p:grpSpPr>
        <p:sp>
          <p:nvSpPr>
            <p:cNvPr id="8161" name="Google Shape;8161;p52"/>
            <p:cNvSpPr/>
            <p:nvPr/>
          </p:nvSpPr>
          <p:spPr>
            <a:xfrm>
              <a:off x="-16347675" y="420235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4"/>
                    <a:pt x="379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2" name="Google Shape;8162;p52"/>
            <p:cNvSpPr/>
            <p:nvPr/>
          </p:nvSpPr>
          <p:spPr>
            <a:xfrm>
              <a:off x="-16400450" y="4166900"/>
              <a:ext cx="35475" cy="35475"/>
            </a:xfrm>
            <a:custGeom>
              <a:avLst/>
              <a:gdLst/>
              <a:ahLst/>
              <a:cxnLst/>
              <a:rect l="l" t="t" r="r" b="b"/>
              <a:pathLst>
                <a:path w="1419" h="1419" extrusionOk="0">
                  <a:moveTo>
                    <a:pt x="694" y="1"/>
                  </a:moveTo>
                  <a:cubicBezTo>
                    <a:pt x="316" y="1"/>
                    <a:pt x="1" y="316"/>
                    <a:pt x="1" y="694"/>
                  </a:cubicBezTo>
                  <a:cubicBezTo>
                    <a:pt x="1" y="1103"/>
                    <a:pt x="316" y="1418"/>
                    <a:pt x="694" y="1418"/>
                  </a:cubicBezTo>
                  <a:cubicBezTo>
                    <a:pt x="1103" y="1418"/>
                    <a:pt x="1418" y="1103"/>
                    <a:pt x="1418" y="694"/>
                  </a:cubicBezTo>
                  <a:cubicBezTo>
                    <a:pt x="1418" y="316"/>
                    <a:pt x="1103" y="1"/>
                    <a:pt x="69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3" name="Google Shape;8163;p52"/>
            <p:cNvSpPr/>
            <p:nvPr/>
          </p:nvSpPr>
          <p:spPr>
            <a:xfrm>
              <a:off x="-16389425" y="4058200"/>
              <a:ext cx="220575" cy="106950"/>
            </a:xfrm>
            <a:custGeom>
              <a:avLst/>
              <a:gdLst/>
              <a:ahLst/>
              <a:cxnLst/>
              <a:rect l="l" t="t" r="r" b="b"/>
              <a:pathLst>
                <a:path w="8823" h="4278" extrusionOk="0">
                  <a:moveTo>
                    <a:pt x="6621" y="0"/>
                  </a:moveTo>
                  <a:cubicBezTo>
                    <a:pt x="6312" y="0"/>
                    <a:pt x="6008" y="97"/>
                    <a:pt x="5766" y="285"/>
                  </a:cubicBezTo>
                  <a:cubicBezTo>
                    <a:pt x="5703" y="348"/>
                    <a:pt x="5609" y="411"/>
                    <a:pt x="5546" y="474"/>
                  </a:cubicBezTo>
                  <a:cubicBezTo>
                    <a:pt x="5451" y="411"/>
                    <a:pt x="5388" y="316"/>
                    <a:pt x="5294" y="285"/>
                  </a:cubicBezTo>
                  <a:cubicBezTo>
                    <a:pt x="5057" y="111"/>
                    <a:pt x="4758" y="25"/>
                    <a:pt x="4459" y="25"/>
                  </a:cubicBezTo>
                  <a:cubicBezTo>
                    <a:pt x="4159" y="25"/>
                    <a:pt x="3860" y="111"/>
                    <a:pt x="3624" y="285"/>
                  </a:cubicBezTo>
                  <a:cubicBezTo>
                    <a:pt x="3529" y="348"/>
                    <a:pt x="3466" y="411"/>
                    <a:pt x="3372" y="474"/>
                  </a:cubicBezTo>
                  <a:cubicBezTo>
                    <a:pt x="3309" y="411"/>
                    <a:pt x="3214" y="316"/>
                    <a:pt x="3151" y="285"/>
                  </a:cubicBezTo>
                  <a:cubicBezTo>
                    <a:pt x="2915" y="101"/>
                    <a:pt x="2618" y="10"/>
                    <a:pt x="2316" y="10"/>
                  </a:cubicBezTo>
                  <a:cubicBezTo>
                    <a:pt x="1894" y="10"/>
                    <a:pt x="1460" y="188"/>
                    <a:pt x="1166" y="537"/>
                  </a:cubicBezTo>
                  <a:cubicBezTo>
                    <a:pt x="1103" y="631"/>
                    <a:pt x="1072" y="757"/>
                    <a:pt x="977" y="820"/>
                  </a:cubicBezTo>
                  <a:cubicBezTo>
                    <a:pt x="1" y="1356"/>
                    <a:pt x="1" y="2931"/>
                    <a:pt x="1103" y="3435"/>
                  </a:cubicBezTo>
                  <a:cubicBezTo>
                    <a:pt x="1166" y="3624"/>
                    <a:pt x="1356" y="3876"/>
                    <a:pt x="1513" y="3971"/>
                  </a:cubicBezTo>
                  <a:cubicBezTo>
                    <a:pt x="1781" y="4144"/>
                    <a:pt x="2088" y="4231"/>
                    <a:pt x="2387" y="4231"/>
                  </a:cubicBezTo>
                  <a:cubicBezTo>
                    <a:pt x="2687" y="4231"/>
                    <a:pt x="2978" y="4144"/>
                    <a:pt x="3214" y="3971"/>
                  </a:cubicBezTo>
                  <a:cubicBezTo>
                    <a:pt x="3277" y="3939"/>
                    <a:pt x="3356" y="3923"/>
                    <a:pt x="3435" y="3923"/>
                  </a:cubicBezTo>
                  <a:cubicBezTo>
                    <a:pt x="3514" y="3923"/>
                    <a:pt x="3592" y="3939"/>
                    <a:pt x="3655" y="3971"/>
                  </a:cubicBezTo>
                  <a:cubicBezTo>
                    <a:pt x="3907" y="4175"/>
                    <a:pt x="4215" y="4278"/>
                    <a:pt x="4518" y="4278"/>
                  </a:cubicBezTo>
                  <a:cubicBezTo>
                    <a:pt x="4821" y="4278"/>
                    <a:pt x="5120" y="4175"/>
                    <a:pt x="5357" y="3971"/>
                  </a:cubicBezTo>
                  <a:cubicBezTo>
                    <a:pt x="5404" y="3939"/>
                    <a:pt x="5483" y="3923"/>
                    <a:pt x="5561" y="3923"/>
                  </a:cubicBezTo>
                  <a:cubicBezTo>
                    <a:pt x="5640" y="3923"/>
                    <a:pt x="5719" y="3939"/>
                    <a:pt x="5766" y="3971"/>
                  </a:cubicBezTo>
                  <a:cubicBezTo>
                    <a:pt x="6018" y="4166"/>
                    <a:pt x="6312" y="4256"/>
                    <a:pt x="6604" y="4256"/>
                  </a:cubicBezTo>
                  <a:cubicBezTo>
                    <a:pt x="7114" y="4256"/>
                    <a:pt x="7616" y="3979"/>
                    <a:pt x="7877" y="3498"/>
                  </a:cubicBezTo>
                  <a:cubicBezTo>
                    <a:pt x="7909" y="3435"/>
                    <a:pt x="7940" y="3404"/>
                    <a:pt x="8035" y="3341"/>
                  </a:cubicBezTo>
                  <a:cubicBezTo>
                    <a:pt x="8507" y="3120"/>
                    <a:pt x="8822" y="2616"/>
                    <a:pt x="8728" y="1986"/>
                  </a:cubicBezTo>
                  <a:cubicBezTo>
                    <a:pt x="8696" y="1576"/>
                    <a:pt x="8507" y="1198"/>
                    <a:pt x="8129" y="946"/>
                  </a:cubicBezTo>
                  <a:cubicBezTo>
                    <a:pt x="8066" y="915"/>
                    <a:pt x="8035" y="883"/>
                    <a:pt x="7940" y="820"/>
                  </a:cubicBezTo>
                  <a:cubicBezTo>
                    <a:pt x="7909" y="694"/>
                    <a:pt x="7814" y="631"/>
                    <a:pt x="7751" y="537"/>
                  </a:cubicBezTo>
                  <a:cubicBezTo>
                    <a:pt x="7462" y="175"/>
                    <a:pt x="7038" y="0"/>
                    <a:pt x="66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4" name="Google Shape;8164;p52"/>
            <p:cNvSpPr/>
            <p:nvPr/>
          </p:nvSpPr>
          <p:spPr>
            <a:xfrm>
              <a:off x="-16298850" y="4178725"/>
              <a:ext cx="41000" cy="47275"/>
            </a:xfrm>
            <a:custGeom>
              <a:avLst/>
              <a:gdLst/>
              <a:ahLst/>
              <a:cxnLst/>
              <a:rect l="l" t="t" r="r" b="b"/>
              <a:pathLst>
                <a:path w="1640" h="1891" extrusionOk="0">
                  <a:moveTo>
                    <a:pt x="1" y="0"/>
                  </a:moveTo>
                  <a:cubicBezTo>
                    <a:pt x="158" y="252"/>
                    <a:pt x="221" y="630"/>
                    <a:pt x="221" y="945"/>
                  </a:cubicBezTo>
                  <a:cubicBezTo>
                    <a:pt x="221" y="1292"/>
                    <a:pt x="158" y="1607"/>
                    <a:pt x="1" y="1891"/>
                  </a:cubicBezTo>
                  <a:cubicBezTo>
                    <a:pt x="473" y="1733"/>
                    <a:pt x="946" y="1670"/>
                    <a:pt x="1419" y="1670"/>
                  </a:cubicBezTo>
                  <a:cubicBezTo>
                    <a:pt x="1576" y="1450"/>
                    <a:pt x="1639" y="1197"/>
                    <a:pt x="1639" y="945"/>
                  </a:cubicBezTo>
                  <a:cubicBezTo>
                    <a:pt x="1639" y="662"/>
                    <a:pt x="1576" y="378"/>
                    <a:pt x="1419" y="158"/>
                  </a:cubicBezTo>
                  <a:cubicBezTo>
                    <a:pt x="1272" y="187"/>
                    <a:pt x="1120" y="201"/>
                    <a:pt x="967" y="201"/>
                  </a:cubicBezTo>
                  <a:cubicBezTo>
                    <a:pt x="626" y="201"/>
                    <a:pt x="284" y="131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5" name="Google Shape;8165;p52"/>
            <p:cNvSpPr/>
            <p:nvPr/>
          </p:nvSpPr>
          <p:spPr>
            <a:xfrm>
              <a:off x="-16246075" y="4178725"/>
              <a:ext cx="41775" cy="55150"/>
            </a:xfrm>
            <a:custGeom>
              <a:avLst/>
              <a:gdLst/>
              <a:ahLst/>
              <a:cxnLst/>
              <a:rect l="l" t="t" r="r" b="b"/>
              <a:pathLst>
                <a:path w="1671" h="2206" extrusionOk="0">
                  <a:moveTo>
                    <a:pt x="1" y="0"/>
                  </a:moveTo>
                  <a:lnTo>
                    <a:pt x="1" y="0"/>
                  </a:lnTo>
                  <a:cubicBezTo>
                    <a:pt x="158" y="252"/>
                    <a:pt x="253" y="630"/>
                    <a:pt x="253" y="945"/>
                  </a:cubicBezTo>
                  <a:cubicBezTo>
                    <a:pt x="253" y="1197"/>
                    <a:pt x="190" y="1481"/>
                    <a:pt x="95" y="1765"/>
                  </a:cubicBezTo>
                  <a:cubicBezTo>
                    <a:pt x="505" y="1828"/>
                    <a:pt x="914" y="1954"/>
                    <a:pt x="1292" y="2206"/>
                  </a:cubicBezTo>
                  <a:cubicBezTo>
                    <a:pt x="1576" y="1891"/>
                    <a:pt x="1670" y="1355"/>
                    <a:pt x="1670" y="945"/>
                  </a:cubicBezTo>
                  <a:cubicBezTo>
                    <a:pt x="1670" y="662"/>
                    <a:pt x="1576" y="378"/>
                    <a:pt x="1418" y="158"/>
                  </a:cubicBezTo>
                  <a:cubicBezTo>
                    <a:pt x="1261" y="189"/>
                    <a:pt x="1103" y="221"/>
                    <a:pt x="946" y="221"/>
                  </a:cubicBezTo>
                  <a:cubicBezTo>
                    <a:pt x="631" y="221"/>
                    <a:pt x="316" y="158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6" name="Google Shape;8166;p52"/>
            <p:cNvSpPr/>
            <p:nvPr/>
          </p:nvSpPr>
          <p:spPr>
            <a:xfrm>
              <a:off x="-16419350" y="4122000"/>
              <a:ext cx="304050" cy="188725"/>
            </a:xfrm>
            <a:custGeom>
              <a:avLst/>
              <a:gdLst/>
              <a:ahLst/>
              <a:cxnLst/>
              <a:rect l="l" t="t" r="r" b="b"/>
              <a:pathLst>
                <a:path w="12162" h="7549" extrusionOk="0">
                  <a:moveTo>
                    <a:pt x="10712" y="1"/>
                  </a:moveTo>
                  <a:cubicBezTo>
                    <a:pt x="10586" y="600"/>
                    <a:pt x="10271" y="1135"/>
                    <a:pt x="9736" y="1450"/>
                  </a:cubicBezTo>
                  <a:cubicBezTo>
                    <a:pt x="9578" y="1734"/>
                    <a:pt x="9326" y="1986"/>
                    <a:pt x="9074" y="2143"/>
                  </a:cubicBezTo>
                  <a:cubicBezTo>
                    <a:pt x="9263" y="2458"/>
                    <a:pt x="9326" y="2805"/>
                    <a:pt x="9326" y="3183"/>
                  </a:cubicBezTo>
                  <a:cubicBezTo>
                    <a:pt x="9326" y="4065"/>
                    <a:pt x="9011" y="4821"/>
                    <a:pt x="8507" y="5168"/>
                  </a:cubicBezTo>
                  <a:cubicBezTo>
                    <a:pt x="8444" y="5199"/>
                    <a:pt x="8373" y="5215"/>
                    <a:pt x="8306" y="5215"/>
                  </a:cubicBezTo>
                  <a:cubicBezTo>
                    <a:pt x="8239" y="5215"/>
                    <a:pt x="8176" y="5199"/>
                    <a:pt x="8129" y="5168"/>
                  </a:cubicBezTo>
                  <a:cubicBezTo>
                    <a:pt x="7515" y="4805"/>
                    <a:pt x="6814" y="4624"/>
                    <a:pt x="6124" y="4624"/>
                  </a:cubicBezTo>
                  <a:cubicBezTo>
                    <a:pt x="5435" y="4624"/>
                    <a:pt x="4758" y="4805"/>
                    <a:pt x="4191" y="5168"/>
                  </a:cubicBezTo>
                  <a:cubicBezTo>
                    <a:pt x="4134" y="5213"/>
                    <a:pt x="4077" y="5230"/>
                    <a:pt x="4022" y="5230"/>
                  </a:cubicBezTo>
                  <a:cubicBezTo>
                    <a:pt x="3924" y="5230"/>
                    <a:pt x="3830" y="5177"/>
                    <a:pt x="3750" y="5136"/>
                  </a:cubicBezTo>
                  <a:cubicBezTo>
                    <a:pt x="3163" y="4757"/>
                    <a:pt x="2501" y="4557"/>
                    <a:pt x="1831" y="4557"/>
                  </a:cubicBezTo>
                  <a:cubicBezTo>
                    <a:pt x="1277" y="4557"/>
                    <a:pt x="717" y="4694"/>
                    <a:pt x="190" y="4979"/>
                  </a:cubicBezTo>
                  <a:cubicBezTo>
                    <a:pt x="95" y="5042"/>
                    <a:pt x="1" y="5168"/>
                    <a:pt x="1" y="5294"/>
                  </a:cubicBezTo>
                  <a:lnTo>
                    <a:pt x="1" y="7436"/>
                  </a:lnTo>
                  <a:cubicBezTo>
                    <a:pt x="316" y="7405"/>
                    <a:pt x="725" y="7247"/>
                    <a:pt x="977" y="7027"/>
                  </a:cubicBezTo>
                  <a:cubicBezTo>
                    <a:pt x="1240" y="6826"/>
                    <a:pt x="1533" y="6723"/>
                    <a:pt x="1823" y="6723"/>
                  </a:cubicBezTo>
                  <a:cubicBezTo>
                    <a:pt x="2124" y="6723"/>
                    <a:pt x="2422" y="6833"/>
                    <a:pt x="2679" y="7058"/>
                  </a:cubicBezTo>
                  <a:cubicBezTo>
                    <a:pt x="3072" y="7373"/>
                    <a:pt x="3529" y="7531"/>
                    <a:pt x="3986" y="7531"/>
                  </a:cubicBezTo>
                  <a:cubicBezTo>
                    <a:pt x="4443" y="7531"/>
                    <a:pt x="4900" y="7373"/>
                    <a:pt x="5293" y="7058"/>
                  </a:cubicBezTo>
                  <a:cubicBezTo>
                    <a:pt x="5545" y="6869"/>
                    <a:pt x="5837" y="6775"/>
                    <a:pt x="6128" y="6775"/>
                  </a:cubicBezTo>
                  <a:cubicBezTo>
                    <a:pt x="6420" y="6775"/>
                    <a:pt x="6711" y="6869"/>
                    <a:pt x="6963" y="7058"/>
                  </a:cubicBezTo>
                  <a:cubicBezTo>
                    <a:pt x="7474" y="7358"/>
                    <a:pt x="7985" y="7549"/>
                    <a:pt x="8524" y="7549"/>
                  </a:cubicBezTo>
                  <a:cubicBezTo>
                    <a:pt x="8948" y="7549"/>
                    <a:pt x="9390" y="7430"/>
                    <a:pt x="9862" y="7153"/>
                  </a:cubicBezTo>
                  <a:cubicBezTo>
                    <a:pt x="11153" y="6428"/>
                    <a:pt x="12162" y="4821"/>
                    <a:pt x="12162" y="3151"/>
                  </a:cubicBezTo>
                  <a:cubicBezTo>
                    <a:pt x="12162" y="1923"/>
                    <a:pt x="11626" y="789"/>
                    <a:pt x="1071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7" name="Google Shape;8167;p52"/>
            <p:cNvSpPr/>
            <p:nvPr/>
          </p:nvSpPr>
          <p:spPr>
            <a:xfrm>
              <a:off x="-16419350" y="4263775"/>
              <a:ext cx="304825" cy="97700"/>
            </a:xfrm>
            <a:custGeom>
              <a:avLst/>
              <a:gdLst/>
              <a:ahLst/>
              <a:cxnLst/>
              <a:rect l="l" t="t" r="r" b="b"/>
              <a:pathLst>
                <a:path w="12193" h="3908" extrusionOk="0">
                  <a:moveTo>
                    <a:pt x="12193" y="1"/>
                  </a:moveTo>
                  <a:cubicBezTo>
                    <a:pt x="11689" y="914"/>
                    <a:pt x="10996" y="1639"/>
                    <a:pt x="10208" y="2112"/>
                  </a:cubicBezTo>
                  <a:cubicBezTo>
                    <a:pt x="9626" y="2424"/>
                    <a:pt x="9064" y="2570"/>
                    <a:pt x="8515" y="2570"/>
                  </a:cubicBezTo>
                  <a:cubicBezTo>
                    <a:pt x="7845" y="2570"/>
                    <a:pt x="7194" y="2352"/>
                    <a:pt x="6554" y="1954"/>
                  </a:cubicBezTo>
                  <a:cubicBezTo>
                    <a:pt x="6402" y="1819"/>
                    <a:pt x="6241" y="1756"/>
                    <a:pt x="6085" y="1756"/>
                  </a:cubicBezTo>
                  <a:cubicBezTo>
                    <a:pt x="5951" y="1756"/>
                    <a:pt x="5820" y="1803"/>
                    <a:pt x="5703" y="1891"/>
                  </a:cubicBezTo>
                  <a:cubicBezTo>
                    <a:pt x="5199" y="2316"/>
                    <a:pt x="4592" y="2529"/>
                    <a:pt x="3986" y="2529"/>
                  </a:cubicBezTo>
                  <a:cubicBezTo>
                    <a:pt x="3380" y="2529"/>
                    <a:pt x="2773" y="2316"/>
                    <a:pt x="2269" y="1891"/>
                  </a:cubicBezTo>
                  <a:cubicBezTo>
                    <a:pt x="2143" y="1797"/>
                    <a:pt x="2001" y="1749"/>
                    <a:pt x="1863" y="1749"/>
                  </a:cubicBezTo>
                  <a:cubicBezTo>
                    <a:pt x="1725" y="1749"/>
                    <a:pt x="1592" y="1797"/>
                    <a:pt x="1481" y="1891"/>
                  </a:cubicBezTo>
                  <a:cubicBezTo>
                    <a:pt x="1040" y="2269"/>
                    <a:pt x="505" y="2427"/>
                    <a:pt x="1" y="2490"/>
                  </a:cubicBezTo>
                  <a:lnTo>
                    <a:pt x="1" y="3561"/>
                  </a:lnTo>
                  <a:cubicBezTo>
                    <a:pt x="1" y="3750"/>
                    <a:pt x="158" y="3907"/>
                    <a:pt x="379" y="3907"/>
                  </a:cubicBezTo>
                  <a:lnTo>
                    <a:pt x="11815" y="3907"/>
                  </a:lnTo>
                  <a:cubicBezTo>
                    <a:pt x="12004" y="3907"/>
                    <a:pt x="12193" y="3750"/>
                    <a:pt x="12193" y="3561"/>
                  </a:cubicBezTo>
                  <a:lnTo>
                    <a:pt x="12193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168" name="Google Shape;8168;p52"/>
          <p:cNvGrpSpPr/>
          <p:nvPr/>
        </p:nvGrpSpPr>
        <p:grpSpPr>
          <a:xfrm>
            <a:off x="7738242" y="3036364"/>
            <a:ext cx="340091" cy="337887"/>
            <a:chOff x="-15296200" y="3326900"/>
            <a:chExt cx="304850" cy="302875"/>
          </a:xfrm>
          <a:solidFill>
            <a:srgbClr val="171536"/>
          </a:solidFill>
        </p:grpSpPr>
        <p:sp>
          <p:nvSpPr>
            <p:cNvPr id="8169" name="Google Shape;8169;p52"/>
            <p:cNvSpPr/>
            <p:nvPr/>
          </p:nvSpPr>
          <p:spPr>
            <a:xfrm>
              <a:off x="-15182775" y="3326900"/>
              <a:ext cx="77200" cy="157175"/>
            </a:xfrm>
            <a:custGeom>
              <a:avLst/>
              <a:gdLst/>
              <a:ahLst/>
              <a:cxnLst/>
              <a:rect l="l" t="t" r="r" b="b"/>
              <a:pathLst>
                <a:path w="3088" h="6287" extrusionOk="0">
                  <a:moveTo>
                    <a:pt x="1556" y="1"/>
                  </a:moveTo>
                  <a:cubicBezTo>
                    <a:pt x="1434" y="1"/>
                    <a:pt x="1308" y="48"/>
                    <a:pt x="1229" y="143"/>
                  </a:cubicBezTo>
                  <a:cubicBezTo>
                    <a:pt x="1198" y="237"/>
                    <a:pt x="410" y="1560"/>
                    <a:pt x="0" y="3451"/>
                  </a:cubicBezTo>
                  <a:cubicBezTo>
                    <a:pt x="630" y="4333"/>
                    <a:pt x="1166" y="5278"/>
                    <a:pt x="1544" y="6286"/>
                  </a:cubicBezTo>
                  <a:cubicBezTo>
                    <a:pt x="1954" y="5309"/>
                    <a:pt x="2458" y="4364"/>
                    <a:pt x="3088" y="3451"/>
                  </a:cubicBezTo>
                  <a:cubicBezTo>
                    <a:pt x="2678" y="1529"/>
                    <a:pt x="1891" y="237"/>
                    <a:pt x="1859" y="143"/>
                  </a:cubicBezTo>
                  <a:cubicBezTo>
                    <a:pt x="1796" y="48"/>
                    <a:pt x="1678" y="1"/>
                    <a:pt x="155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0" name="Google Shape;8170;p52"/>
            <p:cNvSpPr/>
            <p:nvPr/>
          </p:nvSpPr>
          <p:spPr>
            <a:xfrm>
              <a:off x="-15260825" y="3363175"/>
              <a:ext cx="108800" cy="199650"/>
            </a:xfrm>
            <a:custGeom>
              <a:avLst/>
              <a:gdLst/>
              <a:ahLst/>
              <a:cxnLst/>
              <a:rect l="l" t="t" r="r" b="b"/>
              <a:pathLst>
                <a:path w="4352" h="7986" extrusionOk="0">
                  <a:moveTo>
                    <a:pt x="432" y="1"/>
                  </a:moveTo>
                  <a:cubicBezTo>
                    <a:pt x="212" y="1"/>
                    <a:pt x="0" y="182"/>
                    <a:pt x="66" y="424"/>
                  </a:cubicBezTo>
                  <a:lnTo>
                    <a:pt x="949" y="3638"/>
                  </a:lnTo>
                  <a:cubicBezTo>
                    <a:pt x="1075" y="4047"/>
                    <a:pt x="1201" y="4520"/>
                    <a:pt x="1264" y="4961"/>
                  </a:cubicBezTo>
                  <a:cubicBezTo>
                    <a:pt x="1642" y="5497"/>
                    <a:pt x="2051" y="6001"/>
                    <a:pt x="2587" y="6410"/>
                  </a:cubicBezTo>
                  <a:cubicBezTo>
                    <a:pt x="3406" y="7072"/>
                    <a:pt x="3721" y="7292"/>
                    <a:pt x="4351" y="7986"/>
                  </a:cubicBezTo>
                  <a:lnTo>
                    <a:pt x="4351" y="6064"/>
                  </a:lnTo>
                  <a:cubicBezTo>
                    <a:pt x="4351" y="6001"/>
                    <a:pt x="4351" y="5938"/>
                    <a:pt x="4320" y="5906"/>
                  </a:cubicBezTo>
                  <a:cubicBezTo>
                    <a:pt x="3721" y="4205"/>
                    <a:pt x="2839" y="2693"/>
                    <a:pt x="1705" y="1338"/>
                  </a:cubicBezTo>
                  <a:lnTo>
                    <a:pt x="697" y="109"/>
                  </a:lnTo>
                  <a:cubicBezTo>
                    <a:pt x="621" y="34"/>
                    <a:pt x="526" y="1"/>
                    <a:pt x="43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1" name="Google Shape;8171;p52"/>
            <p:cNvSpPr/>
            <p:nvPr/>
          </p:nvSpPr>
          <p:spPr>
            <a:xfrm>
              <a:off x="-15135525" y="3362475"/>
              <a:ext cx="109325" cy="200350"/>
            </a:xfrm>
            <a:custGeom>
              <a:avLst/>
              <a:gdLst/>
              <a:ahLst/>
              <a:cxnLst/>
              <a:rect l="l" t="t" r="r" b="b"/>
              <a:pathLst>
                <a:path w="4373" h="8014" extrusionOk="0">
                  <a:moveTo>
                    <a:pt x="3945" y="1"/>
                  </a:moveTo>
                  <a:cubicBezTo>
                    <a:pt x="3846" y="1"/>
                    <a:pt x="3742" y="41"/>
                    <a:pt x="3655" y="137"/>
                  </a:cubicBezTo>
                  <a:lnTo>
                    <a:pt x="2647" y="1366"/>
                  </a:lnTo>
                  <a:cubicBezTo>
                    <a:pt x="1513" y="2721"/>
                    <a:pt x="599" y="4296"/>
                    <a:pt x="32" y="5934"/>
                  </a:cubicBezTo>
                  <a:cubicBezTo>
                    <a:pt x="32" y="5966"/>
                    <a:pt x="1" y="6060"/>
                    <a:pt x="1" y="6092"/>
                  </a:cubicBezTo>
                  <a:lnTo>
                    <a:pt x="1" y="8014"/>
                  </a:lnTo>
                  <a:cubicBezTo>
                    <a:pt x="631" y="7320"/>
                    <a:pt x="914" y="7163"/>
                    <a:pt x="1765" y="6438"/>
                  </a:cubicBezTo>
                  <a:cubicBezTo>
                    <a:pt x="2301" y="6060"/>
                    <a:pt x="2710" y="5525"/>
                    <a:pt x="3088" y="4989"/>
                  </a:cubicBezTo>
                  <a:cubicBezTo>
                    <a:pt x="3151" y="4517"/>
                    <a:pt x="3246" y="4075"/>
                    <a:pt x="3403" y="3666"/>
                  </a:cubicBezTo>
                  <a:lnTo>
                    <a:pt x="4285" y="452"/>
                  </a:lnTo>
                  <a:cubicBezTo>
                    <a:pt x="4373" y="211"/>
                    <a:pt x="4171" y="1"/>
                    <a:pt x="394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2" name="Google Shape;8172;p52"/>
            <p:cNvSpPr/>
            <p:nvPr/>
          </p:nvSpPr>
          <p:spPr>
            <a:xfrm>
              <a:off x="-15296200" y="3416600"/>
              <a:ext cx="143375" cy="213175"/>
            </a:xfrm>
            <a:custGeom>
              <a:avLst/>
              <a:gdLst/>
              <a:ahLst/>
              <a:cxnLst/>
              <a:rect l="l" t="t" r="r" b="b"/>
              <a:pathLst>
                <a:path w="5735" h="8527" extrusionOk="0">
                  <a:moveTo>
                    <a:pt x="346" y="0"/>
                  </a:moveTo>
                  <a:cubicBezTo>
                    <a:pt x="170" y="0"/>
                    <a:pt x="1" y="123"/>
                    <a:pt x="1" y="335"/>
                  </a:cubicBezTo>
                  <a:lnTo>
                    <a:pt x="1" y="3171"/>
                  </a:lnTo>
                  <a:cubicBezTo>
                    <a:pt x="1" y="6132"/>
                    <a:pt x="2458" y="8526"/>
                    <a:pt x="5357" y="8526"/>
                  </a:cubicBezTo>
                  <a:lnTo>
                    <a:pt x="5735" y="8526"/>
                  </a:lnTo>
                  <a:lnTo>
                    <a:pt x="5735" y="7581"/>
                  </a:lnTo>
                  <a:cubicBezTo>
                    <a:pt x="5735" y="7172"/>
                    <a:pt x="5577" y="6731"/>
                    <a:pt x="5262" y="6384"/>
                  </a:cubicBezTo>
                  <a:cubicBezTo>
                    <a:pt x="4695" y="5723"/>
                    <a:pt x="4254" y="5471"/>
                    <a:pt x="3529" y="4840"/>
                  </a:cubicBezTo>
                  <a:cubicBezTo>
                    <a:pt x="2584" y="4084"/>
                    <a:pt x="1828" y="3108"/>
                    <a:pt x="1387" y="2005"/>
                  </a:cubicBezTo>
                  <a:lnTo>
                    <a:pt x="694" y="241"/>
                  </a:lnTo>
                  <a:cubicBezTo>
                    <a:pt x="625" y="75"/>
                    <a:pt x="483" y="0"/>
                    <a:pt x="34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3" name="Google Shape;8173;p52"/>
            <p:cNvSpPr/>
            <p:nvPr/>
          </p:nvSpPr>
          <p:spPr>
            <a:xfrm>
              <a:off x="-15134725" y="3416100"/>
              <a:ext cx="143375" cy="213675"/>
            </a:xfrm>
            <a:custGeom>
              <a:avLst/>
              <a:gdLst/>
              <a:ahLst/>
              <a:cxnLst/>
              <a:rect l="l" t="t" r="r" b="b"/>
              <a:pathLst>
                <a:path w="5735" h="8547" extrusionOk="0">
                  <a:moveTo>
                    <a:pt x="5357" y="1"/>
                  </a:moveTo>
                  <a:cubicBezTo>
                    <a:pt x="5224" y="1"/>
                    <a:pt x="5094" y="71"/>
                    <a:pt x="5041" y="229"/>
                  </a:cubicBezTo>
                  <a:lnTo>
                    <a:pt x="4348" y="2025"/>
                  </a:lnTo>
                  <a:cubicBezTo>
                    <a:pt x="3907" y="3128"/>
                    <a:pt x="3151" y="4104"/>
                    <a:pt x="2206" y="4860"/>
                  </a:cubicBezTo>
                  <a:cubicBezTo>
                    <a:pt x="1481" y="5427"/>
                    <a:pt x="1040" y="5743"/>
                    <a:pt x="473" y="6341"/>
                  </a:cubicBezTo>
                  <a:cubicBezTo>
                    <a:pt x="158" y="6688"/>
                    <a:pt x="0" y="7129"/>
                    <a:pt x="0" y="7601"/>
                  </a:cubicBezTo>
                  <a:lnTo>
                    <a:pt x="0" y="8546"/>
                  </a:lnTo>
                  <a:lnTo>
                    <a:pt x="378" y="8546"/>
                  </a:lnTo>
                  <a:cubicBezTo>
                    <a:pt x="3308" y="8546"/>
                    <a:pt x="5734" y="6152"/>
                    <a:pt x="5734" y="3191"/>
                  </a:cubicBezTo>
                  <a:lnTo>
                    <a:pt x="5734" y="355"/>
                  </a:lnTo>
                  <a:cubicBezTo>
                    <a:pt x="5734" y="136"/>
                    <a:pt x="5543" y="1"/>
                    <a:pt x="535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174" name="Google Shape;8174;p52"/>
          <p:cNvGrpSpPr/>
          <p:nvPr/>
        </p:nvGrpSpPr>
        <p:grpSpPr>
          <a:xfrm>
            <a:off x="2691143" y="3048776"/>
            <a:ext cx="367311" cy="313065"/>
            <a:chOff x="-19835275" y="3330250"/>
            <a:chExt cx="329250" cy="280625"/>
          </a:xfrm>
          <a:solidFill>
            <a:srgbClr val="171536"/>
          </a:solidFill>
        </p:grpSpPr>
        <p:sp>
          <p:nvSpPr>
            <p:cNvPr id="8175" name="Google Shape;8175;p52"/>
            <p:cNvSpPr/>
            <p:nvPr/>
          </p:nvSpPr>
          <p:spPr>
            <a:xfrm>
              <a:off x="-19768325" y="3361750"/>
              <a:ext cx="197725" cy="249125"/>
            </a:xfrm>
            <a:custGeom>
              <a:avLst/>
              <a:gdLst/>
              <a:ahLst/>
              <a:cxnLst/>
              <a:rect l="l" t="t" r="r" b="b"/>
              <a:pathLst>
                <a:path w="7909" h="9965" extrusionOk="0">
                  <a:moveTo>
                    <a:pt x="3927" y="1"/>
                  </a:moveTo>
                  <a:cubicBezTo>
                    <a:pt x="3797" y="1"/>
                    <a:pt x="3671" y="56"/>
                    <a:pt x="3624" y="166"/>
                  </a:cubicBezTo>
                  <a:lnTo>
                    <a:pt x="1103" y="5302"/>
                  </a:lnTo>
                  <a:cubicBezTo>
                    <a:pt x="1" y="7412"/>
                    <a:pt x="1607" y="9964"/>
                    <a:pt x="3970" y="9964"/>
                  </a:cubicBezTo>
                  <a:cubicBezTo>
                    <a:pt x="6333" y="9964"/>
                    <a:pt x="7908" y="7412"/>
                    <a:pt x="6837" y="5302"/>
                  </a:cubicBezTo>
                  <a:lnTo>
                    <a:pt x="4254" y="166"/>
                  </a:lnTo>
                  <a:cubicBezTo>
                    <a:pt x="4191" y="56"/>
                    <a:pt x="4057" y="1"/>
                    <a:pt x="39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6" name="Google Shape;8176;p52"/>
            <p:cNvSpPr/>
            <p:nvPr/>
          </p:nvSpPr>
          <p:spPr>
            <a:xfrm>
              <a:off x="-19622625" y="3330250"/>
              <a:ext cx="116600" cy="189250"/>
            </a:xfrm>
            <a:custGeom>
              <a:avLst/>
              <a:gdLst/>
              <a:ahLst/>
              <a:cxnLst/>
              <a:rect l="l" t="t" r="r" b="b"/>
              <a:pathLst>
                <a:path w="4664" h="7570" extrusionOk="0">
                  <a:moveTo>
                    <a:pt x="1683" y="1"/>
                  </a:moveTo>
                  <a:cubicBezTo>
                    <a:pt x="1553" y="1"/>
                    <a:pt x="1419" y="56"/>
                    <a:pt x="1356" y="166"/>
                  </a:cubicBezTo>
                  <a:lnTo>
                    <a:pt x="1" y="2939"/>
                  </a:lnTo>
                  <a:lnTo>
                    <a:pt x="1608" y="6215"/>
                  </a:lnTo>
                  <a:cubicBezTo>
                    <a:pt x="1828" y="6625"/>
                    <a:pt x="1954" y="7097"/>
                    <a:pt x="1986" y="7570"/>
                  </a:cubicBezTo>
                  <a:cubicBezTo>
                    <a:pt x="3687" y="7381"/>
                    <a:pt x="4664" y="5585"/>
                    <a:pt x="3876" y="4010"/>
                  </a:cubicBezTo>
                  <a:lnTo>
                    <a:pt x="1986" y="166"/>
                  </a:lnTo>
                  <a:cubicBezTo>
                    <a:pt x="1938" y="56"/>
                    <a:pt x="1812" y="1"/>
                    <a:pt x="168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7" name="Google Shape;8177;p52"/>
            <p:cNvSpPr/>
            <p:nvPr/>
          </p:nvSpPr>
          <p:spPr>
            <a:xfrm>
              <a:off x="-19835275" y="3330250"/>
              <a:ext cx="116600" cy="189250"/>
            </a:xfrm>
            <a:custGeom>
              <a:avLst/>
              <a:gdLst/>
              <a:ahLst/>
              <a:cxnLst/>
              <a:rect l="l" t="t" r="r" b="b"/>
              <a:pathLst>
                <a:path w="4664" h="7570" extrusionOk="0">
                  <a:moveTo>
                    <a:pt x="2982" y="1"/>
                  </a:moveTo>
                  <a:cubicBezTo>
                    <a:pt x="2852" y="1"/>
                    <a:pt x="2726" y="56"/>
                    <a:pt x="2679" y="166"/>
                  </a:cubicBezTo>
                  <a:lnTo>
                    <a:pt x="788" y="4010"/>
                  </a:lnTo>
                  <a:cubicBezTo>
                    <a:pt x="1" y="5522"/>
                    <a:pt x="977" y="7381"/>
                    <a:pt x="2679" y="7570"/>
                  </a:cubicBezTo>
                  <a:cubicBezTo>
                    <a:pt x="2710" y="7097"/>
                    <a:pt x="2868" y="6593"/>
                    <a:pt x="3057" y="6152"/>
                  </a:cubicBezTo>
                  <a:lnTo>
                    <a:pt x="4663" y="2876"/>
                  </a:lnTo>
                  <a:lnTo>
                    <a:pt x="3309" y="166"/>
                  </a:lnTo>
                  <a:cubicBezTo>
                    <a:pt x="3246" y="56"/>
                    <a:pt x="3112" y="1"/>
                    <a:pt x="298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178" name="Google Shape;8178;p52"/>
          <p:cNvGrpSpPr/>
          <p:nvPr/>
        </p:nvGrpSpPr>
        <p:grpSpPr>
          <a:xfrm>
            <a:off x="2704753" y="3453850"/>
            <a:ext cx="340091" cy="339366"/>
            <a:chOff x="-19822675" y="3692750"/>
            <a:chExt cx="304850" cy="304200"/>
          </a:xfrm>
          <a:solidFill>
            <a:srgbClr val="171536"/>
          </a:solidFill>
        </p:grpSpPr>
        <p:sp>
          <p:nvSpPr>
            <p:cNvPr id="8179" name="Google Shape;8179;p52"/>
            <p:cNvSpPr/>
            <p:nvPr/>
          </p:nvSpPr>
          <p:spPr>
            <a:xfrm>
              <a:off x="-19715550" y="3692750"/>
              <a:ext cx="90600" cy="60675"/>
            </a:xfrm>
            <a:custGeom>
              <a:avLst/>
              <a:gdLst/>
              <a:ahLst/>
              <a:cxnLst/>
              <a:rect l="l" t="t" r="r" b="b"/>
              <a:pathLst>
                <a:path w="3624" h="2427" extrusionOk="0">
                  <a:moveTo>
                    <a:pt x="441" y="1"/>
                  </a:moveTo>
                  <a:cubicBezTo>
                    <a:pt x="252" y="1"/>
                    <a:pt x="95" y="158"/>
                    <a:pt x="95" y="379"/>
                  </a:cubicBezTo>
                  <a:cubicBezTo>
                    <a:pt x="0" y="946"/>
                    <a:pt x="315" y="1482"/>
                    <a:pt x="756" y="1828"/>
                  </a:cubicBezTo>
                  <a:cubicBezTo>
                    <a:pt x="567" y="1986"/>
                    <a:pt x="347" y="2175"/>
                    <a:pt x="252" y="2427"/>
                  </a:cubicBezTo>
                  <a:cubicBezTo>
                    <a:pt x="756" y="2269"/>
                    <a:pt x="1261" y="2175"/>
                    <a:pt x="1828" y="2175"/>
                  </a:cubicBezTo>
                  <a:cubicBezTo>
                    <a:pt x="2363" y="2175"/>
                    <a:pt x="2867" y="2238"/>
                    <a:pt x="3403" y="2427"/>
                  </a:cubicBezTo>
                  <a:cubicBezTo>
                    <a:pt x="3277" y="2175"/>
                    <a:pt x="3088" y="1986"/>
                    <a:pt x="2867" y="1828"/>
                  </a:cubicBezTo>
                  <a:cubicBezTo>
                    <a:pt x="3308" y="1513"/>
                    <a:pt x="3623" y="946"/>
                    <a:pt x="3623" y="379"/>
                  </a:cubicBezTo>
                  <a:cubicBezTo>
                    <a:pt x="3623" y="158"/>
                    <a:pt x="3466" y="1"/>
                    <a:pt x="3277" y="1"/>
                  </a:cubicBezTo>
                  <a:cubicBezTo>
                    <a:pt x="3088" y="1"/>
                    <a:pt x="2930" y="158"/>
                    <a:pt x="2930" y="379"/>
                  </a:cubicBezTo>
                  <a:cubicBezTo>
                    <a:pt x="2930" y="946"/>
                    <a:pt x="2458" y="1482"/>
                    <a:pt x="1859" y="1482"/>
                  </a:cubicBezTo>
                  <a:cubicBezTo>
                    <a:pt x="1261" y="1482"/>
                    <a:pt x="788" y="946"/>
                    <a:pt x="788" y="379"/>
                  </a:cubicBezTo>
                  <a:cubicBezTo>
                    <a:pt x="788" y="158"/>
                    <a:pt x="630" y="1"/>
                    <a:pt x="44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0" name="Google Shape;8180;p52"/>
            <p:cNvSpPr/>
            <p:nvPr/>
          </p:nvSpPr>
          <p:spPr>
            <a:xfrm>
              <a:off x="-19660425" y="3766200"/>
              <a:ext cx="142600" cy="230750"/>
            </a:xfrm>
            <a:custGeom>
              <a:avLst/>
              <a:gdLst/>
              <a:ahLst/>
              <a:cxnLst/>
              <a:rect l="l" t="t" r="r" b="b"/>
              <a:pathLst>
                <a:path w="5704" h="9230" extrusionOk="0">
                  <a:moveTo>
                    <a:pt x="1733" y="3521"/>
                  </a:moveTo>
                  <a:cubicBezTo>
                    <a:pt x="1922" y="3521"/>
                    <a:pt x="2080" y="3679"/>
                    <a:pt x="2080" y="3899"/>
                  </a:cubicBezTo>
                  <a:cubicBezTo>
                    <a:pt x="2080" y="4088"/>
                    <a:pt x="1922" y="4246"/>
                    <a:pt x="1733" y="4246"/>
                  </a:cubicBezTo>
                  <a:cubicBezTo>
                    <a:pt x="1544" y="4246"/>
                    <a:pt x="1387" y="4088"/>
                    <a:pt x="1387" y="3899"/>
                  </a:cubicBezTo>
                  <a:cubicBezTo>
                    <a:pt x="1387" y="3679"/>
                    <a:pt x="1544" y="3521"/>
                    <a:pt x="1733" y="3521"/>
                  </a:cubicBezTo>
                  <a:close/>
                  <a:moveTo>
                    <a:pt x="2080" y="4939"/>
                  </a:moveTo>
                  <a:cubicBezTo>
                    <a:pt x="2490" y="4939"/>
                    <a:pt x="2805" y="5254"/>
                    <a:pt x="2805" y="5664"/>
                  </a:cubicBezTo>
                  <a:cubicBezTo>
                    <a:pt x="2805" y="6042"/>
                    <a:pt x="2490" y="6357"/>
                    <a:pt x="2080" y="6357"/>
                  </a:cubicBezTo>
                  <a:cubicBezTo>
                    <a:pt x="1702" y="6357"/>
                    <a:pt x="1387" y="6042"/>
                    <a:pt x="1387" y="5664"/>
                  </a:cubicBezTo>
                  <a:cubicBezTo>
                    <a:pt x="1387" y="5254"/>
                    <a:pt x="1702" y="4939"/>
                    <a:pt x="2080" y="4939"/>
                  </a:cubicBezTo>
                  <a:close/>
                  <a:moveTo>
                    <a:pt x="5346" y="0"/>
                  </a:moveTo>
                  <a:cubicBezTo>
                    <a:pt x="5207" y="0"/>
                    <a:pt x="5057" y="65"/>
                    <a:pt x="5010" y="182"/>
                  </a:cubicBezTo>
                  <a:lnTo>
                    <a:pt x="4348" y="1474"/>
                  </a:lnTo>
                  <a:lnTo>
                    <a:pt x="3309" y="1883"/>
                  </a:lnTo>
                  <a:cubicBezTo>
                    <a:pt x="3088" y="1568"/>
                    <a:pt x="2805" y="1253"/>
                    <a:pt x="2490" y="1001"/>
                  </a:cubicBezTo>
                  <a:cubicBezTo>
                    <a:pt x="2017" y="1946"/>
                    <a:pt x="1103" y="2671"/>
                    <a:pt x="1" y="2797"/>
                  </a:cubicBezTo>
                  <a:lnTo>
                    <a:pt x="1387" y="8877"/>
                  </a:lnTo>
                  <a:cubicBezTo>
                    <a:pt x="2175" y="8562"/>
                    <a:pt x="2805" y="8027"/>
                    <a:pt x="3309" y="7365"/>
                  </a:cubicBezTo>
                  <a:lnTo>
                    <a:pt x="4348" y="7743"/>
                  </a:lnTo>
                  <a:lnTo>
                    <a:pt x="5010" y="9035"/>
                  </a:lnTo>
                  <a:cubicBezTo>
                    <a:pt x="5078" y="9149"/>
                    <a:pt x="5213" y="9230"/>
                    <a:pt x="5342" y="9230"/>
                  </a:cubicBezTo>
                  <a:cubicBezTo>
                    <a:pt x="5391" y="9230"/>
                    <a:pt x="5439" y="9218"/>
                    <a:pt x="5483" y="9192"/>
                  </a:cubicBezTo>
                  <a:cubicBezTo>
                    <a:pt x="5640" y="9129"/>
                    <a:pt x="5703" y="8877"/>
                    <a:pt x="5640" y="8720"/>
                  </a:cubicBezTo>
                  <a:lnTo>
                    <a:pt x="4915" y="7270"/>
                  </a:lnTo>
                  <a:cubicBezTo>
                    <a:pt x="4884" y="7207"/>
                    <a:pt x="4821" y="7113"/>
                    <a:pt x="4726" y="7113"/>
                  </a:cubicBezTo>
                  <a:lnTo>
                    <a:pt x="3718" y="6735"/>
                  </a:lnTo>
                  <a:cubicBezTo>
                    <a:pt x="4002" y="6168"/>
                    <a:pt x="4128" y="5569"/>
                    <a:pt x="4222" y="4939"/>
                  </a:cubicBezTo>
                  <a:lnTo>
                    <a:pt x="5325" y="4939"/>
                  </a:lnTo>
                  <a:cubicBezTo>
                    <a:pt x="5514" y="4939"/>
                    <a:pt x="5672" y="4782"/>
                    <a:pt x="5672" y="4592"/>
                  </a:cubicBezTo>
                  <a:cubicBezTo>
                    <a:pt x="5672" y="4403"/>
                    <a:pt x="5514" y="4246"/>
                    <a:pt x="5325" y="4246"/>
                  </a:cubicBezTo>
                  <a:lnTo>
                    <a:pt x="4222" y="4246"/>
                  </a:lnTo>
                  <a:cubicBezTo>
                    <a:pt x="4191" y="3616"/>
                    <a:pt x="4002" y="2986"/>
                    <a:pt x="3718" y="2482"/>
                  </a:cubicBezTo>
                  <a:lnTo>
                    <a:pt x="4726" y="2072"/>
                  </a:lnTo>
                  <a:cubicBezTo>
                    <a:pt x="4821" y="2041"/>
                    <a:pt x="4884" y="2009"/>
                    <a:pt x="4915" y="1915"/>
                  </a:cubicBezTo>
                  <a:lnTo>
                    <a:pt x="5640" y="497"/>
                  </a:lnTo>
                  <a:cubicBezTo>
                    <a:pt x="5703" y="339"/>
                    <a:pt x="5640" y="119"/>
                    <a:pt x="5483" y="24"/>
                  </a:cubicBezTo>
                  <a:cubicBezTo>
                    <a:pt x="5442" y="8"/>
                    <a:pt x="5395" y="0"/>
                    <a:pt x="534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1" name="Google Shape;8181;p52"/>
            <p:cNvSpPr/>
            <p:nvPr/>
          </p:nvSpPr>
          <p:spPr>
            <a:xfrm>
              <a:off x="-19728150" y="3763650"/>
              <a:ext cx="114225" cy="54375"/>
            </a:xfrm>
            <a:custGeom>
              <a:avLst/>
              <a:gdLst/>
              <a:ahLst/>
              <a:cxnLst/>
              <a:rect l="l" t="t" r="r" b="b"/>
              <a:pathLst>
                <a:path w="4569" h="2175" extrusionOk="0">
                  <a:moveTo>
                    <a:pt x="2269" y="0"/>
                  </a:moveTo>
                  <a:cubicBezTo>
                    <a:pt x="1449" y="0"/>
                    <a:pt x="662" y="252"/>
                    <a:pt x="0" y="630"/>
                  </a:cubicBezTo>
                  <a:cubicBezTo>
                    <a:pt x="126" y="914"/>
                    <a:pt x="315" y="1197"/>
                    <a:pt x="504" y="1418"/>
                  </a:cubicBezTo>
                  <a:cubicBezTo>
                    <a:pt x="977" y="1891"/>
                    <a:pt x="1607" y="2174"/>
                    <a:pt x="2269" y="2174"/>
                  </a:cubicBezTo>
                  <a:cubicBezTo>
                    <a:pt x="3308" y="2174"/>
                    <a:pt x="4222" y="1544"/>
                    <a:pt x="4568" y="630"/>
                  </a:cubicBezTo>
                  <a:cubicBezTo>
                    <a:pt x="3907" y="252"/>
                    <a:pt x="3119" y="0"/>
                    <a:pt x="226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2" name="Google Shape;8182;p52"/>
            <p:cNvSpPr/>
            <p:nvPr/>
          </p:nvSpPr>
          <p:spPr>
            <a:xfrm>
              <a:off x="-19695075" y="3868400"/>
              <a:ext cx="48075" cy="110300"/>
            </a:xfrm>
            <a:custGeom>
              <a:avLst/>
              <a:gdLst/>
              <a:ahLst/>
              <a:cxnLst/>
              <a:rect l="l" t="t" r="r" b="b"/>
              <a:pathLst>
                <a:path w="1923" h="4412" extrusionOk="0">
                  <a:moveTo>
                    <a:pt x="977" y="0"/>
                  </a:moveTo>
                  <a:lnTo>
                    <a:pt x="0" y="4285"/>
                  </a:lnTo>
                  <a:cubicBezTo>
                    <a:pt x="316" y="4380"/>
                    <a:pt x="631" y="4411"/>
                    <a:pt x="977" y="4411"/>
                  </a:cubicBezTo>
                  <a:cubicBezTo>
                    <a:pt x="1261" y="4411"/>
                    <a:pt x="1576" y="4380"/>
                    <a:pt x="1922" y="4285"/>
                  </a:cubicBezTo>
                  <a:lnTo>
                    <a:pt x="977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3" name="Google Shape;8183;p52"/>
            <p:cNvSpPr/>
            <p:nvPr/>
          </p:nvSpPr>
          <p:spPr>
            <a:xfrm>
              <a:off x="-19822675" y="3764250"/>
              <a:ext cx="142575" cy="229550"/>
            </a:xfrm>
            <a:custGeom>
              <a:avLst/>
              <a:gdLst/>
              <a:ahLst/>
              <a:cxnLst/>
              <a:rect l="l" t="t" r="r" b="b"/>
              <a:pathLst>
                <a:path w="5703" h="9182" extrusionOk="0">
                  <a:moveTo>
                    <a:pt x="3939" y="3599"/>
                  </a:moveTo>
                  <a:cubicBezTo>
                    <a:pt x="4128" y="3599"/>
                    <a:pt x="4285" y="3757"/>
                    <a:pt x="4285" y="3977"/>
                  </a:cubicBezTo>
                  <a:cubicBezTo>
                    <a:pt x="4285" y="4166"/>
                    <a:pt x="4128" y="4324"/>
                    <a:pt x="3939" y="4324"/>
                  </a:cubicBezTo>
                  <a:cubicBezTo>
                    <a:pt x="3750" y="4324"/>
                    <a:pt x="3592" y="4166"/>
                    <a:pt x="3592" y="3977"/>
                  </a:cubicBezTo>
                  <a:cubicBezTo>
                    <a:pt x="3592" y="3757"/>
                    <a:pt x="3750" y="3599"/>
                    <a:pt x="3939" y="3599"/>
                  </a:cubicBezTo>
                  <a:close/>
                  <a:moveTo>
                    <a:pt x="3592" y="5017"/>
                  </a:moveTo>
                  <a:cubicBezTo>
                    <a:pt x="3970" y="5017"/>
                    <a:pt x="4285" y="5332"/>
                    <a:pt x="4285" y="5742"/>
                  </a:cubicBezTo>
                  <a:cubicBezTo>
                    <a:pt x="4285" y="6120"/>
                    <a:pt x="3970" y="6435"/>
                    <a:pt x="3592" y="6435"/>
                  </a:cubicBezTo>
                  <a:cubicBezTo>
                    <a:pt x="3183" y="6435"/>
                    <a:pt x="2868" y="6120"/>
                    <a:pt x="2868" y="5742"/>
                  </a:cubicBezTo>
                  <a:cubicBezTo>
                    <a:pt x="2868" y="5332"/>
                    <a:pt x="3183" y="5017"/>
                    <a:pt x="3592" y="5017"/>
                  </a:cubicBezTo>
                  <a:close/>
                  <a:moveTo>
                    <a:pt x="371" y="1"/>
                  </a:moveTo>
                  <a:cubicBezTo>
                    <a:pt x="318" y="1"/>
                    <a:pt x="266" y="12"/>
                    <a:pt x="221" y="39"/>
                  </a:cubicBezTo>
                  <a:cubicBezTo>
                    <a:pt x="64" y="102"/>
                    <a:pt x="1" y="354"/>
                    <a:pt x="64" y="480"/>
                  </a:cubicBezTo>
                  <a:lnTo>
                    <a:pt x="788" y="1930"/>
                  </a:lnTo>
                  <a:cubicBezTo>
                    <a:pt x="820" y="1993"/>
                    <a:pt x="914" y="2056"/>
                    <a:pt x="977" y="2056"/>
                  </a:cubicBezTo>
                  <a:lnTo>
                    <a:pt x="2017" y="2465"/>
                  </a:lnTo>
                  <a:cubicBezTo>
                    <a:pt x="1733" y="3001"/>
                    <a:pt x="1576" y="3599"/>
                    <a:pt x="1481" y="4229"/>
                  </a:cubicBezTo>
                  <a:lnTo>
                    <a:pt x="379" y="4229"/>
                  </a:lnTo>
                  <a:cubicBezTo>
                    <a:pt x="190" y="4229"/>
                    <a:pt x="32" y="4387"/>
                    <a:pt x="32" y="4576"/>
                  </a:cubicBezTo>
                  <a:cubicBezTo>
                    <a:pt x="32" y="4797"/>
                    <a:pt x="190" y="4954"/>
                    <a:pt x="379" y="4954"/>
                  </a:cubicBezTo>
                  <a:lnTo>
                    <a:pt x="1481" y="4954"/>
                  </a:lnTo>
                  <a:cubicBezTo>
                    <a:pt x="1544" y="5584"/>
                    <a:pt x="1733" y="6151"/>
                    <a:pt x="2017" y="6718"/>
                  </a:cubicBezTo>
                  <a:lnTo>
                    <a:pt x="977" y="7096"/>
                  </a:lnTo>
                  <a:cubicBezTo>
                    <a:pt x="914" y="7159"/>
                    <a:pt x="820" y="7191"/>
                    <a:pt x="788" y="7254"/>
                  </a:cubicBezTo>
                  <a:lnTo>
                    <a:pt x="64" y="8672"/>
                  </a:lnTo>
                  <a:cubicBezTo>
                    <a:pt x="1" y="8829"/>
                    <a:pt x="64" y="9081"/>
                    <a:pt x="221" y="9144"/>
                  </a:cubicBezTo>
                  <a:cubicBezTo>
                    <a:pt x="282" y="9170"/>
                    <a:pt x="340" y="9182"/>
                    <a:pt x="394" y="9182"/>
                  </a:cubicBezTo>
                  <a:cubicBezTo>
                    <a:pt x="536" y="9182"/>
                    <a:pt x="648" y="9101"/>
                    <a:pt x="694" y="8987"/>
                  </a:cubicBezTo>
                  <a:lnTo>
                    <a:pt x="1387" y="7695"/>
                  </a:lnTo>
                  <a:lnTo>
                    <a:pt x="2395" y="7317"/>
                  </a:lnTo>
                  <a:cubicBezTo>
                    <a:pt x="2868" y="7979"/>
                    <a:pt x="3529" y="8483"/>
                    <a:pt x="4317" y="8829"/>
                  </a:cubicBezTo>
                  <a:lnTo>
                    <a:pt x="5703" y="2749"/>
                  </a:lnTo>
                  <a:cubicBezTo>
                    <a:pt x="4947" y="2749"/>
                    <a:pt x="4285" y="2434"/>
                    <a:pt x="3813" y="1930"/>
                  </a:cubicBezTo>
                  <a:cubicBezTo>
                    <a:pt x="3529" y="1646"/>
                    <a:pt x="3340" y="1362"/>
                    <a:pt x="3214" y="1016"/>
                  </a:cubicBezTo>
                  <a:cubicBezTo>
                    <a:pt x="2899" y="1236"/>
                    <a:pt x="2647" y="1552"/>
                    <a:pt x="2395" y="1867"/>
                  </a:cubicBezTo>
                  <a:lnTo>
                    <a:pt x="1387" y="1489"/>
                  </a:lnTo>
                  <a:lnTo>
                    <a:pt x="694" y="165"/>
                  </a:lnTo>
                  <a:cubicBezTo>
                    <a:pt x="649" y="75"/>
                    <a:pt x="506" y="1"/>
                    <a:pt x="37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184" name="Google Shape;8184;p52"/>
          <p:cNvGrpSpPr/>
          <p:nvPr/>
        </p:nvGrpSpPr>
        <p:grpSpPr>
          <a:xfrm>
            <a:off x="2705200" y="3871168"/>
            <a:ext cx="339198" cy="340063"/>
            <a:chOff x="-19822675" y="4066875"/>
            <a:chExt cx="304050" cy="304825"/>
          </a:xfrm>
          <a:solidFill>
            <a:srgbClr val="171536"/>
          </a:solidFill>
        </p:grpSpPr>
        <p:sp>
          <p:nvSpPr>
            <p:cNvPr id="8185" name="Google Shape;8185;p52"/>
            <p:cNvSpPr/>
            <p:nvPr/>
          </p:nvSpPr>
          <p:spPr>
            <a:xfrm>
              <a:off x="-19803775" y="4086925"/>
              <a:ext cx="71700" cy="68975"/>
            </a:xfrm>
            <a:custGeom>
              <a:avLst/>
              <a:gdLst/>
              <a:ahLst/>
              <a:cxnLst/>
              <a:rect l="l" t="t" r="r" b="b"/>
              <a:pathLst>
                <a:path w="2868" h="2759" extrusionOk="0">
                  <a:moveTo>
                    <a:pt x="1829" y="1"/>
                  </a:moveTo>
                  <a:cubicBezTo>
                    <a:pt x="1712" y="1"/>
                    <a:pt x="1595" y="17"/>
                    <a:pt x="1482" y="49"/>
                  </a:cubicBezTo>
                  <a:cubicBezTo>
                    <a:pt x="536" y="270"/>
                    <a:pt x="64" y="1467"/>
                    <a:pt x="1" y="2759"/>
                  </a:cubicBezTo>
                  <a:lnTo>
                    <a:pt x="2143" y="2759"/>
                  </a:lnTo>
                  <a:cubicBezTo>
                    <a:pt x="2238" y="1971"/>
                    <a:pt x="2458" y="1089"/>
                    <a:pt x="2868" y="364"/>
                  </a:cubicBezTo>
                  <a:cubicBezTo>
                    <a:pt x="2517" y="131"/>
                    <a:pt x="2167" y="1"/>
                    <a:pt x="182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6" name="Google Shape;8186;p52"/>
            <p:cNvSpPr/>
            <p:nvPr/>
          </p:nvSpPr>
          <p:spPr>
            <a:xfrm>
              <a:off x="-19822675" y="4174775"/>
              <a:ext cx="304050" cy="124475"/>
            </a:xfrm>
            <a:custGeom>
              <a:avLst/>
              <a:gdLst/>
              <a:ahLst/>
              <a:cxnLst/>
              <a:rect l="l" t="t" r="r" b="b"/>
              <a:pathLst>
                <a:path w="12162" h="4979" extrusionOk="0">
                  <a:moveTo>
                    <a:pt x="3939" y="1450"/>
                  </a:moveTo>
                  <a:cubicBezTo>
                    <a:pt x="4128" y="1450"/>
                    <a:pt x="4285" y="1608"/>
                    <a:pt x="4285" y="1797"/>
                  </a:cubicBezTo>
                  <a:cubicBezTo>
                    <a:pt x="4285" y="1986"/>
                    <a:pt x="4128" y="2143"/>
                    <a:pt x="3939" y="2143"/>
                  </a:cubicBezTo>
                  <a:lnTo>
                    <a:pt x="2521" y="2143"/>
                  </a:lnTo>
                  <a:cubicBezTo>
                    <a:pt x="2332" y="2143"/>
                    <a:pt x="2175" y="1986"/>
                    <a:pt x="2175" y="1797"/>
                  </a:cubicBezTo>
                  <a:cubicBezTo>
                    <a:pt x="2175" y="1608"/>
                    <a:pt x="2332" y="1450"/>
                    <a:pt x="2521" y="1450"/>
                  </a:cubicBezTo>
                  <a:close/>
                  <a:moveTo>
                    <a:pt x="6774" y="1450"/>
                  </a:moveTo>
                  <a:cubicBezTo>
                    <a:pt x="6963" y="1450"/>
                    <a:pt x="7121" y="1608"/>
                    <a:pt x="7121" y="1797"/>
                  </a:cubicBezTo>
                  <a:cubicBezTo>
                    <a:pt x="7121" y="1986"/>
                    <a:pt x="6963" y="2143"/>
                    <a:pt x="6774" y="2143"/>
                  </a:cubicBezTo>
                  <a:lnTo>
                    <a:pt x="5357" y="2143"/>
                  </a:lnTo>
                  <a:cubicBezTo>
                    <a:pt x="5167" y="2143"/>
                    <a:pt x="5010" y="1986"/>
                    <a:pt x="5010" y="1797"/>
                  </a:cubicBezTo>
                  <a:cubicBezTo>
                    <a:pt x="5010" y="1608"/>
                    <a:pt x="5167" y="1450"/>
                    <a:pt x="5357" y="1450"/>
                  </a:cubicBezTo>
                  <a:close/>
                  <a:moveTo>
                    <a:pt x="9641" y="1450"/>
                  </a:moveTo>
                  <a:cubicBezTo>
                    <a:pt x="9830" y="1450"/>
                    <a:pt x="9988" y="1608"/>
                    <a:pt x="9988" y="1797"/>
                  </a:cubicBezTo>
                  <a:cubicBezTo>
                    <a:pt x="9988" y="1986"/>
                    <a:pt x="9830" y="2143"/>
                    <a:pt x="9641" y="2143"/>
                  </a:cubicBezTo>
                  <a:lnTo>
                    <a:pt x="8223" y="2143"/>
                  </a:lnTo>
                  <a:cubicBezTo>
                    <a:pt x="8034" y="2143"/>
                    <a:pt x="7877" y="1986"/>
                    <a:pt x="7877" y="1797"/>
                  </a:cubicBezTo>
                  <a:cubicBezTo>
                    <a:pt x="7877" y="1608"/>
                    <a:pt x="8034" y="1450"/>
                    <a:pt x="8223" y="1450"/>
                  </a:cubicBezTo>
                  <a:close/>
                  <a:moveTo>
                    <a:pt x="5357" y="2868"/>
                  </a:moveTo>
                  <a:cubicBezTo>
                    <a:pt x="5546" y="2868"/>
                    <a:pt x="5703" y="3025"/>
                    <a:pt x="5703" y="3214"/>
                  </a:cubicBezTo>
                  <a:cubicBezTo>
                    <a:pt x="5703" y="3403"/>
                    <a:pt x="5546" y="3561"/>
                    <a:pt x="5357" y="3561"/>
                  </a:cubicBezTo>
                  <a:lnTo>
                    <a:pt x="3939" y="3561"/>
                  </a:lnTo>
                  <a:cubicBezTo>
                    <a:pt x="3750" y="3561"/>
                    <a:pt x="3592" y="3403"/>
                    <a:pt x="3592" y="3214"/>
                  </a:cubicBezTo>
                  <a:cubicBezTo>
                    <a:pt x="3592" y="3025"/>
                    <a:pt x="3750" y="2868"/>
                    <a:pt x="3939" y="2868"/>
                  </a:cubicBezTo>
                  <a:close/>
                  <a:moveTo>
                    <a:pt x="8223" y="2868"/>
                  </a:moveTo>
                  <a:cubicBezTo>
                    <a:pt x="8412" y="2868"/>
                    <a:pt x="8570" y="3025"/>
                    <a:pt x="8570" y="3214"/>
                  </a:cubicBezTo>
                  <a:cubicBezTo>
                    <a:pt x="8570" y="3403"/>
                    <a:pt x="8412" y="3561"/>
                    <a:pt x="8223" y="3561"/>
                  </a:cubicBezTo>
                  <a:lnTo>
                    <a:pt x="6806" y="3561"/>
                  </a:lnTo>
                  <a:cubicBezTo>
                    <a:pt x="6617" y="3561"/>
                    <a:pt x="6459" y="3403"/>
                    <a:pt x="6459" y="3214"/>
                  </a:cubicBezTo>
                  <a:cubicBezTo>
                    <a:pt x="6459" y="3025"/>
                    <a:pt x="6617" y="2868"/>
                    <a:pt x="6806" y="2868"/>
                  </a:cubicBezTo>
                  <a:close/>
                  <a:moveTo>
                    <a:pt x="1072" y="1"/>
                  </a:moveTo>
                  <a:cubicBezTo>
                    <a:pt x="473" y="1"/>
                    <a:pt x="1" y="473"/>
                    <a:pt x="1" y="1040"/>
                  </a:cubicBezTo>
                  <a:cubicBezTo>
                    <a:pt x="1" y="3214"/>
                    <a:pt x="1765" y="4979"/>
                    <a:pt x="3939" y="4979"/>
                  </a:cubicBezTo>
                  <a:lnTo>
                    <a:pt x="8223" y="4979"/>
                  </a:lnTo>
                  <a:cubicBezTo>
                    <a:pt x="10397" y="4979"/>
                    <a:pt x="12162" y="3214"/>
                    <a:pt x="12162" y="1040"/>
                  </a:cubicBezTo>
                  <a:cubicBezTo>
                    <a:pt x="12162" y="473"/>
                    <a:pt x="11689" y="1"/>
                    <a:pt x="1109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7" name="Google Shape;8187;p52"/>
            <p:cNvSpPr/>
            <p:nvPr/>
          </p:nvSpPr>
          <p:spPr>
            <a:xfrm>
              <a:off x="-19732100" y="4066875"/>
              <a:ext cx="122100" cy="89825"/>
            </a:xfrm>
            <a:custGeom>
              <a:avLst/>
              <a:gdLst/>
              <a:ahLst/>
              <a:cxnLst/>
              <a:rect l="l" t="t" r="r" b="b"/>
              <a:pathLst>
                <a:path w="4884" h="3593" extrusionOk="0">
                  <a:moveTo>
                    <a:pt x="2427" y="1"/>
                  </a:moveTo>
                  <a:cubicBezTo>
                    <a:pt x="1229" y="1"/>
                    <a:pt x="190" y="1796"/>
                    <a:pt x="1" y="3592"/>
                  </a:cubicBezTo>
                  <a:lnTo>
                    <a:pt x="4884" y="3592"/>
                  </a:lnTo>
                  <a:cubicBezTo>
                    <a:pt x="4695" y="1796"/>
                    <a:pt x="3687" y="1"/>
                    <a:pt x="24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8" name="Google Shape;8188;p52"/>
            <p:cNvSpPr/>
            <p:nvPr/>
          </p:nvSpPr>
          <p:spPr>
            <a:xfrm>
              <a:off x="-19609225" y="4087725"/>
              <a:ext cx="71700" cy="69750"/>
            </a:xfrm>
            <a:custGeom>
              <a:avLst/>
              <a:gdLst/>
              <a:ahLst/>
              <a:cxnLst/>
              <a:rect l="l" t="t" r="r" b="b"/>
              <a:pathLst>
                <a:path w="2868" h="2790" extrusionOk="0">
                  <a:moveTo>
                    <a:pt x="1039" y="0"/>
                  </a:moveTo>
                  <a:cubicBezTo>
                    <a:pt x="701" y="0"/>
                    <a:pt x="351" y="130"/>
                    <a:pt x="1" y="364"/>
                  </a:cubicBezTo>
                  <a:cubicBezTo>
                    <a:pt x="410" y="1120"/>
                    <a:pt x="631" y="1971"/>
                    <a:pt x="725" y="2790"/>
                  </a:cubicBezTo>
                  <a:lnTo>
                    <a:pt x="2867" y="2790"/>
                  </a:lnTo>
                  <a:lnTo>
                    <a:pt x="2867" y="2758"/>
                  </a:lnTo>
                  <a:cubicBezTo>
                    <a:pt x="2804" y="1466"/>
                    <a:pt x="2332" y="269"/>
                    <a:pt x="1387" y="49"/>
                  </a:cubicBezTo>
                  <a:cubicBezTo>
                    <a:pt x="1273" y="16"/>
                    <a:pt x="1157" y="0"/>
                    <a:pt x="103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9" name="Google Shape;8189;p52"/>
            <p:cNvSpPr/>
            <p:nvPr/>
          </p:nvSpPr>
          <p:spPr>
            <a:xfrm>
              <a:off x="-19643875" y="4308675"/>
              <a:ext cx="70900" cy="44125"/>
            </a:xfrm>
            <a:custGeom>
              <a:avLst/>
              <a:gdLst/>
              <a:ahLst/>
              <a:cxnLst/>
              <a:rect l="l" t="t" r="r" b="b"/>
              <a:pathLst>
                <a:path w="2836" h="1765" extrusionOk="0">
                  <a:moveTo>
                    <a:pt x="2836" y="1"/>
                  </a:moveTo>
                  <a:cubicBezTo>
                    <a:pt x="2300" y="221"/>
                    <a:pt x="1702" y="347"/>
                    <a:pt x="1071" y="347"/>
                  </a:cubicBezTo>
                  <a:lnTo>
                    <a:pt x="63" y="347"/>
                  </a:lnTo>
                  <a:cubicBezTo>
                    <a:pt x="0" y="473"/>
                    <a:pt x="0" y="568"/>
                    <a:pt x="0" y="694"/>
                  </a:cubicBezTo>
                  <a:lnTo>
                    <a:pt x="0" y="1387"/>
                  </a:lnTo>
                  <a:cubicBezTo>
                    <a:pt x="0" y="1607"/>
                    <a:pt x="189" y="1765"/>
                    <a:pt x="378" y="1765"/>
                  </a:cubicBezTo>
                  <a:lnTo>
                    <a:pt x="1071" y="1765"/>
                  </a:lnTo>
                  <a:cubicBezTo>
                    <a:pt x="2048" y="1765"/>
                    <a:pt x="2836" y="977"/>
                    <a:pt x="283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0" name="Google Shape;8190;p52"/>
            <p:cNvSpPr/>
            <p:nvPr/>
          </p:nvSpPr>
          <p:spPr>
            <a:xfrm>
              <a:off x="-19581650" y="4292925"/>
              <a:ext cx="63025" cy="78775"/>
            </a:xfrm>
            <a:custGeom>
              <a:avLst/>
              <a:gdLst/>
              <a:ahLst/>
              <a:cxnLst/>
              <a:rect l="l" t="t" r="r" b="b"/>
              <a:pathLst>
                <a:path w="2521" h="3151" extrusionOk="0">
                  <a:moveTo>
                    <a:pt x="1418" y="1"/>
                  </a:moveTo>
                  <a:lnTo>
                    <a:pt x="1071" y="221"/>
                  </a:lnTo>
                  <a:lnTo>
                    <a:pt x="1071" y="631"/>
                  </a:lnTo>
                  <a:cubicBezTo>
                    <a:pt x="1071" y="1450"/>
                    <a:pt x="630" y="2206"/>
                    <a:pt x="0" y="2678"/>
                  </a:cubicBezTo>
                  <a:cubicBezTo>
                    <a:pt x="410" y="2930"/>
                    <a:pt x="945" y="3151"/>
                    <a:pt x="1449" y="3151"/>
                  </a:cubicBezTo>
                  <a:lnTo>
                    <a:pt x="2174" y="3151"/>
                  </a:lnTo>
                  <a:cubicBezTo>
                    <a:pt x="2363" y="3151"/>
                    <a:pt x="2521" y="2993"/>
                    <a:pt x="2521" y="2773"/>
                  </a:cubicBezTo>
                  <a:lnTo>
                    <a:pt x="2521" y="2080"/>
                  </a:lnTo>
                  <a:cubicBezTo>
                    <a:pt x="2521" y="1198"/>
                    <a:pt x="2048" y="473"/>
                    <a:pt x="141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191" name="Google Shape;8191;p52"/>
          <p:cNvGrpSpPr/>
          <p:nvPr/>
        </p:nvGrpSpPr>
        <p:grpSpPr>
          <a:xfrm>
            <a:off x="4825783" y="3035709"/>
            <a:ext cx="301435" cy="339198"/>
            <a:chOff x="-17878825" y="3334400"/>
            <a:chExt cx="270200" cy="304050"/>
          </a:xfrm>
          <a:solidFill>
            <a:srgbClr val="171536"/>
          </a:solidFill>
        </p:grpSpPr>
        <p:sp>
          <p:nvSpPr>
            <p:cNvPr id="8192" name="Google Shape;8192;p52"/>
            <p:cNvSpPr/>
            <p:nvPr/>
          </p:nvSpPr>
          <p:spPr>
            <a:xfrm>
              <a:off x="-17683475" y="3334400"/>
              <a:ext cx="74850" cy="74050"/>
            </a:xfrm>
            <a:custGeom>
              <a:avLst/>
              <a:gdLst/>
              <a:ahLst/>
              <a:cxnLst/>
              <a:rect l="l" t="t" r="r" b="b"/>
              <a:pathLst>
                <a:path w="2994" h="2962" extrusionOk="0">
                  <a:moveTo>
                    <a:pt x="1985" y="0"/>
                  </a:moveTo>
                  <a:cubicBezTo>
                    <a:pt x="1197" y="0"/>
                    <a:pt x="473" y="378"/>
                    <a:pt x="0" y="945"/>
                  </a:cubicBezTo>
                  <a:cubicBezTo>
                    <a:pt x="630" y="1481"/>
                    <a:pt x="1229" y="2174"/>
                    <a:pt x="1670" y="2962"/>
                  </a:cubicBezTo>
                  <a:lnTo>
                    <a:pt x="2867" y="473"/>
                  </a:lnTo>
                  <a:cubicBezTo>
                    <a:pt x="2993" y="252"/>
                    <a:pt x="2836" y="0"/>
                    <a:pt x="255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3" name="Google Shape;8193;p52"/>
            <p:cNvSpPr/>
            <p:nvPr/>
          </p:nvSpPr>
          <p:spPr>
            <a:xfrm>
              <a:off x="-17752000" y="3513975"/>
              <a:ext cx="16550" cy="16550"/>
            </a:xfrm>
            <a:custGeom>
              <a:avLst/>
              <a:gdLst/>
              <a:ahLst/>
              <a:cxnLst/>
              <a:rect l="l" t="t" r="r" b="b"/>
              <a:pathLst>
                <a:path w="662" h="662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441"/>
                    <a:pt x="158" y="536"/>
                    <a:pt x="347" y="662"/>
                  </a:cubicBezTo>
                  <a:cubicBezTo>
                    <a:pt x="504" y="599"/>
                    <a:pt x="630" y="473"/>
                    <a:pt x="662" y="378"/>
                  </a:cubicBezTo>
                  <a:lnTo>
                    <a:pt x="662" y="284"/>
                  </a:lnTo>
                  <a:cubicBezTo>
                    <a:pt x="630" y="126"/>
                    <a:pt x="504" y="0"/>
                    <a:pt x="3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4" name="Google Shape;8194;p52"/>
            <p:cNvSpPr/>
            <p:nvPr/>
          </p:nvSpPr>
          <p:spPr>
            <a:xfrm>
              <a:off x="-17860700" y="3405275"/>
              <a:ext cx="107150" cy="206225"/>
            </a:xfrm>
            <a:custGeom>
              <a:avLst/>
              <a:gdLst/>
              <a:ahLst/>
              <a:cxnLst/>
              <a:rect l="l" t="t" r="r" b="b"/>
              <a:pathLst>
                <a:path w="4286" h="8249" extrusionOk="0">
                  <a:moveTo>
                    <a:pt x="2521" y="2931"/>
                  </a:moveTo>
                  <a:cubicBezTo>
                    <a:pt x="2710" y="2931"/>
                    <a:pt x="2867" y="3088"/>
                    <a:pt x="2867" y="3277"/>
                  </a:cubicBezTo>
                  <a:cubicBezTo>
                    <a:pt x="2867" y="3466"/>
                    <a:pt x="2710" y="3624"/>
                    <a:pt x="2521" y="3624"/>
                  </a:cubicBezTo>
                  <a:cubicBezTo>
                    <a:pt x="2332" y="3624"/>
                    <a:pt x="2174" y="3466"/>
                    <a:pt x="2174" y="3277"/>
                  </a:cubicBezTo>
                  <a:cubicBezTo>
                    <a:pt x="2174" y="3088"/>
                    <a:pt x="2332" y="2931"/>
                    <a:pt x="2521" y="2931"/>
                  </a:cubicBezTo>
                  <a:close/>
                  <a:moveTo>
                    <a:pt x="1513" y="1"/>
                  </a:moveTo>
                  <a:cubicBezTo>
                    <a:pt x="568" y="1387"/>
                    <a:pt x="1" y="3246"/>
                    <a:pt x="1" y="4695"/>
                  </a:cubicBezTo>
                  <a:cubicBezTo>
                    <a:pt x="1" y="6113"/>
                    <a:pt x="473" y="7184"/>
                    <a:pt x="1450" y="7845"/>
                  </a:cubicBezTo>
                  <a:cubicBezTo>
                    <a:pt x="1859" y="8112"/>
                    <a:pt x="2328" y="8248"/>
                    <a:pt x="2801" y="8248"/>
                  </a:cubicBezTo>
                  <a:cubicBezTo>
                    <a:pt x="3166" y="8248"/>
                    <a:pt x="3533" y="8167"/>
                    <a:pt x="3876" y="8003"/>
                  </a:cubicBezTo>
                  <a:cubicBezTo>
                    <a:pt x="4128" y="7845"/>
                    <a:pt x="4285" y="7562"/>
                    <a:pt x="4285" y="7310"/>
                  </a:cubicBezTo>
                  <a:lnTo>
                    <a:pt x="4285" y="5608"/>
                  </a:lnTo>
                  <a:cubicBezTo>
                    <a:pt x="4065" y="5451"/>
                    <a:pt x="3718" y="5199"/>
                    <a:pt x="3624" y="4852"/>
                  </a:cubicBezTo>
                  <a:cubicBezTo>
                    <a:pt x="3592" y="4821"/>
                    <a:pt x="3592" y="4726"/>
                    <a:pt x="3592" y="4695"/>
                  </a:cubicBezTo>
                  <a:lnTo>
                    <a:pt x="3592" y="2300"/>
                  </a:lnTo>
                  <a:cubicBezTo>
                    <a:pt x="3592" y="1670"/>
                    <a:pt x="3277" y="1103"/>
                    <a:pt x="2773" y="788"/>
                  </a:cubicBezTo>
                  <a:lnTo>
                    <a:pt x="1513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5" name="Google Shape;8195;p52"/>
            <p:cNvSpPr/>
            <p:nvPr/>
          </p:nvSpPr>
          <p:spPr>
            <a:xfrm>
              <a:off x="-17735475" y="3405275"/>
              <a:ext cx="107150" cy="206475"/>
            </a:xfrm>
            <a:custGeom>
              <a:avLst/>
              <a:gdLst/>
              <a:ahLst/>
              <a:cxnLst/>
              <a:rect l="l" t="t" r="r" b="b"/>
              <a:pathLst>
                <a:path w="4286" h="8259" extrusionOk="0">
                  <a:moveTo>
                    <a:pt x="1797" y="2931"/>
                  </a:moveTo>
                  <a:cubicBezTo>
                    <a:pt x="2017" y="2931"/>
                    <a:pt x="2175" y="3088"/>
                    <a:pt x="2175" y="3277"/>
                  </a:cubicBezTo>
                  <a:cubicBezTo>
                    <a:pt x="2175" y="3466"/>
                    <a:pt x="2017" y="3624"/>
                    <a:pt x="1797" y="3624"/>
                  </a:cubicBezTo>
                  <a:cubicBezTo>
                    <a:pt x="1608" y="3624"/>
                    <a:pt x="1450" y="3466"/>
                    <a:pt x="1450" y="3277"/>
                  </a:cubicBezTo>
                  <a:cubicBezTo>
                    <a:pt x="1450" y="3088"/>
                    <a:pt x="1608" y="2931"/>
                    <a:pt x="1797" y="2931"/>
                  </a:cubicBezTo>
                  <a:close/>
                  <a:moveTo>
                    <a:pt x="2805" y="1"/>
                  </a:moveTo>
                  <a:lnTo>
                    <a:pt x="1545" y="788"/>
                  </a:lnTo>
                  <a:cubicBezTo>
                    <a:pt x="1009" y="1103"/>
                    <a:pt x="694" y="1702"/>
                    <a:pt x="694" y="2300"/>
                  </a:cubicBezTo>
                  <a:lnTo>
                    <a:pt x="694" y="4506"/>
                  </a:lnTo>
                  <a:lnTo>
                    <a:pt x="694" y="4695"/>
                  </a:lnTo>
                  <a:cubicBezTo>
                    <a:pt x="694" y="4789"/>
                    <a:pt x="694" y="4852"/>
                    <a:pt x="662" y="4947"/>
                  </a:cubicBezTo>
                  <a:lnTo>
                    <a:pt x="662" y="4978"/>
                  </a:lnTo>
                  <a:cubicBezTo>
                    <a:pt x="568" y="5293"/>
                    <a:pt x="253" y="5514"/>
                    <a:pt x="1" y="5640"/>
                  </a:cubicBezTo>
                  <a:lnTo>
                    <a:pt x="1" y="7310"/>
                  </a:lnTo>
                  <a:cubicBezTo>
                    <a:pt x="1" y="7562"/>
                    <a:pt x="158" y="7845"/>
                    <a:pt x="442" y="8003"/>
                  </a:cubicBezTo>
                  <a:cubicBezTo>
                    <a:pt x="777" y="8174"/>
                    <a:pt x="1139" y="8258"/>
                    <a:pt x="1503" y="8258"/>
                  </a:cubicBezTo>
                  <a:cubicBezTo>
                    <a:pt x="2884" y="8258"/>
                    <a:pt x="4285" y="7039"/>
                    <a:pt x="4285" y="4695"/>
                  </a:cubicBezTo>
                  <a:cubicBezTo>
                    <a:pt x="4285" y="3246"/>
                    <a:pt x="3750" y="1418"/>
                    <a:pt x="280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6" name="Google Shape;8196;p52"/>
            <p:cNvSpPr/>
            <p:nvPr/>
          </p:nvSpPr>
          <p:spPr>
            <a:xfrm>
              <a:off x="-17812650" y="3353300"/>
              <a:ext cx="136275" cy="144150"/>
            </a:xfrm>
            <a:custGeom>
              <a:avLst/>
              <a:gdLst/>
              <a:ahLst/>
              <a:cxnLst/>
              <a:rect l="l" t="t" r="r" b="b"/>
              <a:pathLst>
                <a:path w="5451" h="5766" extrusionOk="0">
                  <a:moveTo>
                    <a:pt x="2741" y="0"/>
                  </a:moveTo>
                  <a:cubicBezTo>
                    <a:pt x="1702" y="0"/>
                    <a:pt x="756" y="599"/>
                    <a:pt x="0" y="1513"/>
                  </a:cubicBezTo>
                  <a:lnTo>
                    <a:pt x="1229" y="2300"/>
                  </a:lnTo>
                  <a:cubicBezTo>
                    <a:pt x="1954" y="2741"/>
                    <a:pt x="2363" y="3529"/>
                    <a:pt x="2363" y="4379"/>
                  </a:cubicBezTo>
                  <a:lnTo>
                    <a:pt x="2363" y="5766"/>
                  </a:lnTo>
                  <a:cubicBezTo>
                    <a:pt x="2489" y="5703"/>
                    <a:pt x="2615" y="5671"/>
                    <a:pt x="2773" y="5671"/>
                  </a:cubicBezTo>
                  <a:cubicBezTo>
                    <a:pt x="2899" y="5671"/>
                    <a:pt x="2993" y="5703"/>
                    <a:pt x="3088" y="5766"/>
                  </a:cubicBezTo>
                  <a:lnTo>
                    <a:pt x="3088" y="4379"/>
                  </a:lnTo>
                  <a:cubicBezTo>
                    <a:pt x="3088" y="3497"/>
                    <a:pt x="3529" y="2710"/>
                    <a:pt x="4222" y="2300"/>
                  </a:cubicBezTo>
                  <a:lnTo>
                    <a:pt x="5451" y="1513"/>
                  </a:lnTo>
                  <a:cubicBezTo>
                    <a:pt x="4695" y="599"/>
                    <a:pt x="3749" y="0"/>
                    <a:pt x="274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7" name="Google Shape;8197;p52"/>
            <p:cNvSpPr/>
            <p:nvPr/>
          </p:nvSpPr>
          <p:spPr>
            <a:xfrm>
              <a:off x="-17770900" y="3614000"/>
              <a:ext cx="52775" cy="24450"/>
            </a:xfrm>
            <a:custGeom>
              <a:avLst/>
              <a:gdLst/>
              <a:ahLst/>
              <a:cxnLst/>
              <a:rect l="l" t="t" r="r" b="b"/>
              <a:pathLst>
                <a:path w="2111" h="978" extrusionOk="0">
                  <a:moveTo>
                    <a:pt x="1071" y="0"/>
                  </a:moveTo>
                  <a:cubicBezTo>
                    <a:pt x="756" y="252"/>
                    <a:pt x="378" y="410"/>
                    <a:pt x="0" y="536"/>
                  </a:cubicBezTo>
                  <a:lnTo>
                    <a:pt x="0" y="630"/>
                  </a:lnTo>
                  <a:cubicBezTo>
                    <a:pt x="0" y="851"/>
                    <a:pt x="158" y="977"/>
                    <a:pt x="347" y="977"/>
                  </a:cubicBezTo>
                  <a:lnTo>
                    <a:pt x="1764" y="977"/>
                  </a:lnTo>
                  <a:cubicBezTo>
                    <a:pt x="1953" y="977"/>
                    <a:pt x="2111" y="851"/>
                    <a:pt x="2111" y="630"/>
                  </a:cubicBezTo>
                  <a:lnTo>
                    <a:pt x="2111" y="536"/>
                  </a:lnTo>
                  <a:cubicBezTo>
                    <a:pt x="1733" y="410"/>
                    <a:pt x="1386" y="252"/>
                    <a:pt x="107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8" name="Google Shape;8198;p52"/>
            <p:cNvSpPr/>
            <p:nvPr/>
          </p:nvSpPr>
          <p:spPr>
            <a:xfrm>
              <a:off x="-17878825" y="3334400"/>
              <a:ext cx="74075" cy="74050"/>
            </a:xfrm>
            <a:custGeom>
              <a:avLst/>
              <a:gdLst/>
              <a:ahLst/>
              <a:cxnLst/>
              <a:rect l="l" t="t" r="r" b="b"/>
              <a:pathLst>
                <a:path w="2963" h="2962" extrusionOk="0">
                  <a:moveTo>
                    <a:pt x="410" y="0"/>
                  </a:moveTo>
                  <a:cubicBezTo>
                    <a:pt x="127" y="0"/>
                    <a:pt x="1" y="284"/>
                    <a:pt x="95" y="536"/>
                  </a:cubicBezTo>
                  <a:lnTo>
                    <a:pt x="1324" y="2962"/>
                  </a:lnTo>
                  <a:cubicBezTo>
                    <a:pt x="1765" y="2174"/>
                    <a:pt x="2301" y="1512"/>
                    <a:pt x="2962" y="945"/>
                  </a:cubicBezTo>
                  <a:cubicBezTo>
                    <a:pt x="2490" y="378"/>
                    <a:pt x="1797" y="0"/>
                    <a:pt x="100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199" name="Google Shape;8199;p52"/>
          <p:cNvGrpSpPr/>
          <p:nvPr/>
        </p:nvGrpSpPr>
        <p:grpSpPr>
          <a:xfrm>
            <a:off x="4806023" y="3453055"/>
            <a:ext cx="340955" cy="340955"/>
            <a:chOff x="-17896150" y="3709300"/>
            <a:chExt cx="305625" cy="305625"/>
          </a:xfrm>
          <a:solidFill>
            <a:srgbClr val="171536"/>
          </a:solidFill>
        </p:grpSpPr>
        <p:sp>
          <p:nvSpPr>
            <p:cNvPr id="8200" name="Google Shape;8200;p52"/>
            <p:cNvSpPr/>
            <p:nvPr/>
          </p:nvSpPr>
          <p:spPr>
            <a:xfrm>
              <a:off x="-17896150" y="3709300"/>
              <a:ext cx="54375" cy="77200"/>
            </a:xfrm>
            <a:custGeom>
              <a:avLst/>
              <a:gdLst/>
              <a:ahLst/>
              <a:cxnLst/>
              <a:rect l="l" t="t" r="r" b="b"/>
              <a:pathLst>
                <a:path w="2175" h="3088" extrusionOk="0">
                  <a:moveTo>
                    <a:pt x="1072" y="0"/>
                  </a:moveTo>
                  <a:cubicBezTo>
                    <a:pt x="473" y="0"/>
                    <a:pt x="1" y="473"/>
                    <a:pt x="1" y="1072"/>
                  </a:cubicBezTo>
                  <a:cubicBezTo>
                    <a:pt x="1" y="1670"/>
                    <a:pt x="473" y="2143"/>
                    <a:pt x="1072" y="2143"/>
                  </a:cubicBezTo>
                  <a:lnTo>
                    <a:pt x="1103" y="2143"/>
                  </a:lnTo>
                  <a:lnTo>
                    <a:pt x="1513" y="3088"/>
                  </a:lnTo>
                  <a:cubicBezTo>
                    <a:pt x="1702" y="3025"/>
                    <a:pt x="1891" y="2930"/>
                    <a:pt x="2080" y="2899"/>
                  </a:cubicBezTo>
                  <a:lnTo>
                    <a:pt x="2175" y="2899"/>
                  </a:lnTo>
                  <a:lnTo>
                    <a:pt x="1765" y="1859"/>
                  </a:lnTo>
                  <a:cubicBezTo>
                    <a:pt x="2017" y="1670"/>
                    <a:pt x="2143" y="1387"/>
                    <a:pt x="2143" y="1072"/>
                  </a:cubicBezTo>
                  <a:cubicBezTo>
                    <a:pt x="2143" y="473"/>
                    <a:pt x="1671" y="0"/>
                    <a:pt x="107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1" name="Google Shape;8201;p52"/>
            <p:cNvSpPr/>
            <p:nvPr/>
          </p:nvSpPr>
          <p:spPr>
            <a:xfrm>
              <a:off x="-17877250" y="3801075"/>
              <a:ext cx="286725" cy="213850"/>
            </a:xfrm>
            <a:custGeom>
              <a:avLst/>
              <a:gdLst/>
              <a:ahLst/>
              <a:cxnLst/>
              <a:rect l="l" t="t" r="r" b="b"/>
              <a:pathLst>
                <a:path w="11469" h="8554" extrusionOk="0">
                  <a:moveTo>
                    <a:pt x="1765" y="1339"/>
                  </a:moveTo>
                  <a:cubicBezTo>
                    <a:pt x="1954" y="1339"/>
                    <a:pt x="2112" y="1496"/>
                    <a:pt x="2112" y="1717"/>
                  </a:cubicBezTo>
                  <a:cubicBezTo>
                    <a:pt x="2112" y="1906"/>
                    <a:pt x="1954" y="2063"/>
                    <a:pt x="1765" y="2063"/>
                  </a:cubicBezTo>
                  <a:cubicBezTo>
                    <a:pt x="1576" y="2063"/>
                    <a:pt x="1419" y="1906"/>
                    <a:pt x="1419" y="1717"/>
                  </a:cubicBezTo>
                  <a:cubicBezTo>
                    <a:pt x="1419" y="1496"/>
                    <a:pt x="1576" y="1339"/>
                    <a:pt x="1765" y="1339"/>
                  </a:cubicBezTo>
                  <a:close/>
                  <a:moveTo>
                    <a:pt x="1829" y="0"/>
                  </a:moveTo>
                  <a:cubicBezTo>
                    <a:pt x="913" y="0"/>
                    <a:pt x="1" y="710"/>
                    <a:pt x="1" y="1811"/>
                  </a:cubicBezTo>
                  <a:lnTo>
                    <a:pt x="1" y="5308"/>
                  </a:lnTo>
                  <a:cubicBezTo>
                    <a:pt x="1" y="7104"/>
                    <a:pt x="1450" y="8553"/>
                    <a:pt x="3214" y="8553"/>
                  </a:cubicBezTo>
                  <a:lnTo>
                    <a:pt x="11091" y="8553"/>
                  </a:lnTo>
                  <a:cubicBezTo>
                    <a:pt x="11311" y="8553"/>
                    <a:pt x="11469" y="8396"/>
                    <a:pt x="11469" y="8207"/>
                  </a:cubicBezTo>
                  <a:cubicBezTo>
                    <a:pt x="11411" y="8061"/>
                    <a:pt x="11325" y="7566"/>
                    <a:pt x="11338" y="7566"/>
                  </a:cubicBezTo>
                  <a:lnTo>
                    <a:pt x="11338" y="7566"/>
                  </a:lnTo>
                  <a:cubicBezTo>
                    <a:pt x="11338" y="7566"/>
                    <a:pt x="11338" y="7566"/>
                    <a:pt x="11338" y="7566"/>
                  </a:cubicBezTo>
                  <a:lnTo>
                    <a:pt x="11338" y="7566"/>
                  </a:lnTo>
                  <a:cubicBezTo>
                    <a:pt x="11340" y="7574"/>
                    <a:pt x="11341" y="7580"/>
                    <a:pt x="11342" y="7580"/>
                  </a:cubicBezTo>
                  <a:cubicBezTo>
                    <a:pt x="11343" y="7580"/>
                    <a:pt x="11343" y="7579"/>
                    <a:pt x="11343" y="7577"/>
                  </a:cubicBezTo>
                  <a:cubicBezTo>
                    <a:pt x="11333" y="7529"/>
                    <a:pt x="11329" y="7513"/>
                    <a:pt x="11329" y="7513"/>
                  </a:cubicBezTo>
                  <a:lnTo>
                    <a:pt x="11329" y="7513"/>
                  </a:lnTo>
                  <a:cubicBezTo>
                    <a:pt x="11328" y="7513"/>
                    <a:pt x="11330" y="7523"/>
                    <a:pt x="11332" y="7534"/>
                  </a:cubicBezTo>
                  <a:lnTo>
                    <a:pt x="11332" y="7534"/>
                  </a:lnTo>
                  <a:cubicBezTo>
                    <a:pt x="11201" y="7046"/>
                    <a:pt x="10923" y="6591"/>
                    <a:pt x="10555" y="6285"/>
                  </a:cubicBezTo>
                  <a:cubicBezTo>
                    <a:pt x="9893" y="6789"/>
                    <a:pt x="9043" y="7073"/>
                    <a:pt x="8192" y="7073"/>
                  </a:cubicBezTo>
                  <a:cubicBezTo>
                    <a:pt x="7090" y="7073"/>
                    <a:pt x="6050" y="6506"/>
                    <a:pt x="5514" y="5655"/>
                  </a:cubicBezTo>
                  <a:lnTo>
                    <a:pt x="5514" y="5592"/>
                  </a:lnTo>
                  <a:cubicBezTo>
                    <a:pt x="5483" y="5592"/>
                    <a:pt x="5420" y="5655"/>
                    <a:pt x="5388" y="5655"/>
                  </a:cubicBezTo>
                  <a:lnTo>
                    <a:pt x="4632" y="5655"/>
                  </a:lnTo>
                  <a:cubicBezTo>
                    <a:pt x="4065" y="5655"/>
                    <a:pt x="3592" y="5182"/>
                    <a:pt x="3592" y="4584"/>
                  </a:cubicBezTo>
                  <a:lnTo>
                    <a:pt x="3592" y="1748"/>
                  </a:lnTo>
                  <a:cubicBezTo>
                    <a:pt x="3592" y="1433"/>
                    <a:pt x="3498" y="1150"/>
                    <a:pt x="3340" y="929"/>
                  </a:cubicBezTo>
                  <a:cubicBezTo>
                    <a:pt x="2987" y="283"/>
                    <a:pt x="2407" y="0"/>
                    <a:pt x="182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2" name="Google Shape;8202;p52"/>
            <p:cNvSpPr/>
            <p:nvPr/>
          </p:nvSpPr>
          <p:spPr>
            <a:xfrm>
              <a:off x="-17783500" y="3763075"/>
              <a:ext cx="191400" cy="194350"/>
            </a:xfrm>
            <a:custGeom>
              <a:avLst/>
              <a:gdLst/>
              <a:ahLst/>
              <a:cxnLst/>
              <a:rect l="l" t="t" r="r" b="b"/>
              <a:pathLst>
                <a:path w="7656" h="7774" extrusionOk="0">
                  <a:moveTo>
                    <a:pt x="3368" y="1"/>
                  </a:moveTo>
                  <a:cubicBezTo>
                    <a:pt x="3223" y="1"/>
                    <a:pt x="3077" y="8"/>
                    <a:pt x="2930" y="23"/>
                  </a:cubicBezTo>
                  <a:cubicBezTo>
                    <a:pt x="1764" y="149"/>
                    <a:pt x="693" y="779"/>
                    <a:pt x="0" y="1725"/>
                  </a:cubicBezTo>
                  <a:cubicBezTo>
                    <a:pt x="315" y="2166"/>
                    <a:pt x="504" y="2670"/>
                    <a:pt x="504" y="3237"/>
                  </a:cubicBezTo>
                  <a:lnTo>
                    <a:pt x="504" y="6041"/>
                  </a:lnTo>
                  <a:cubicBezTo>
                    <a:pt x="504" y="6261"/>
                    <a:pt x="662" y="6419"/>
                    <a:pt x="851" y="6419"/>
                  </a:cubicBezTo>
                  <a:lnTo>
                    <a:pt x="1418" y="6419"/>
                  </a:lnTo>
                  <a:cubicBezTo>
                    <a:pt x="1418" y="6419"/>
                    <a:pt x="1418" y="6356"/>
                    <a:pt x="1386" y="6356"/>
                  </a:cubicBezTo>
                  <a:cubicBezTo>
                    <a:pt x="1260" y="6041"/>
                    <a:pt x="1197" y="5694"/>
                    <a:pt x="1197" y="5348"/>
                  </a:cubicBezTo>
                  <a:lnTo>
                    <a:pt x="1197" y="4749"/>
                  </a:lnTo>
                  <a:cubicBezTo>
                    <a:pt x="1197" y="3363"/>
                    <a:pt x="2268" y="2197"/>
                    <a:pt x="3560" y="2166"/>
                  </a:cubicBezTo>
                  <a:cubicBezTo>
                    <a:pt x="3634" y="2159"/>
                    <a:pt x="3707" y="2156"/>
                    <a:pt x="3779" y="2156"/>
                  </a:cubicBezTo>
                  <a:cubicBezTo>
                    <a:pt x="4417" y="2156"/>
                    <a:pt x="4997" y="2403"/>
                    <a:pt x="5450" y="2827"/>
                  </a:cubicBezTo>
                  <a:cubicBezTo>
                    <a:pt x="5986" y="3300"/>
                    <a:pt x="6238" y="3930"/>
                    <a:pt x="6238" y="4623"/>
                  </a:cubicBezTo>
                  <a:lnTo>
                    <a:pt x="6238" y="5001"/>
                  </a:lnTo>
                  <a:cubicBezTo>
                    <a:pt x="6238" y="5789"/>
                    <a:pt x="5639" y="6419"/>
                    <a:pt x="4852" y="6419"/>
                  </a:cubicBezTo>
                  <a:cubicBezTo>
                    <a:pt x="4064" y="6419"/>
                    <a:pt x="3371" y="5789"/>
                    <a:pt x="3371" y="5001"/>
                  </a:cubicBezTo>
                  <a:lnTo>
                    <a:pt x="3371" y="4623"/>
                  </a:lnTo>
                  <a:cubicBezTo>
                    <a:pt x="3371" y="4434"/>
                    <a:pt x="3529" y="4276"/>
                    <a:pt x="3749" y="4276"/>
                  </a:cubicBezTo>
                  <a:cubicBezTo>
                    <a:pt x="3938" y="4276"/>
                    <a:pt x="4096" y="4434"/>
                    <a:pt x="4096" y="4623"/>
                  </a:cubicBezTo>
                  <a:lnTo>
                    <a:pt x="4096" y="5001"/>
                  </a:lnTo>
                  <a:cubicBezTo>
                    <a:pt x="4096" y="5379"/>
                    <a:pt x="4442" y="5694"/>
                    <a:pt x="4852" y="5694"/>
                  </a:cubicBezTo>
                  <a:cubicBezTo>
                    <a:pt x="5230" y="5694"/>
                    <a:pt x="5545" y="5379"/>
                    <a:pt x="5545" y="5001"/>
                  </a:cubicBezTo>
                  <a:lnTo>
                    <a:pt x="5545" y="4623"/>
                  </a:lnTo>
                  <a:cubicBezTo>
                    <a:pt x="5545" y="4119"/>
                    <a:pt x="5356" y="3678"/>
                    <a:pt x="5009" y="3331"/>
                  </a:cubicBezTo>
                  <a:cubicBezTo>
                    <a:pt x="4631" y="2985"/>
                    <a:pt x="4127" y="2827"/>
                    <a:pt x="3655" y="2827"/>
                  </a:cubicBezTo>
                  <a:cubicBezTo>
                    <a:pt x="2709" y="2859"/>
                    <a:pt x="1953" y="3741"/>
                    <a:pt x="1953" y="4717"/>
                  </a:cubicBezTo>
                  <a:lnTo>
                    <a:pt x="1953" y="5316"/>
                  </a:lnTo>
                  <a:cubicBezTo>
                    <a:pt x="1953" y="5946"/>
                    <a:pt x="2205" y="6576"/>
                    <a:pt x="2583" y="6954"/>
                  </a:cubicBezTo>
                  <a:cubicBezTo>
                    <a:pt x="3056" y="7458"/>
                    <a:pt x="3749" y="7773"/>
                    <a:pt x="4474" y="7773"/>
                  </a:cubicBezTo>
                  <a:cubicBezTo>
                    <a:pt x="5104" y="7773"/>
                    <a:pt x="5702" y="7584"/>
                    <a:pt x="6175" y="7269"/>
                  </a:cubicBezTo>
                  <a:cubicBezTo>
                    <a:pt x="7089" y="6734"/>
                    <a:pt x="7656" y="5726"/>
                    <a:pt x="7656" y="4560"/>
                  </a:cubicBezTo>
                  <a:lnTo>
                    <a:pt x="7656" y="4213"/>
                  </a:lnTo>
                  <a:cubicBezTo>
                    <a:pt x="7656" y="3111"/>
                    <a:pt x="7152" y="1914"/>
                    <a:pt x="6238" y="1126"/>
                  </a:cubicBezTo>
                  <a:cubicBezTo>
                    <a:pt x="5461" y="405"/>
                    <a:pt x="4440" y="1"/>
                    <a:pt x="336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3" name="Google Shape;8203;p52"/>
            <p:cNvSpPr/>
            <p:nvPr/>
          </p:nvSpPr>
          <p:spPr>
            <a:xfrm>
              <a:off x="-17825250" y="3710075"/>
              <a:ext cx="54375" cy="76425"/>
            </a:xfrm>
            <a:custGeom>
              <a:avLst/>
              <a:gdLst/>
              <a:ahLst/>
              <a:cxnLst/>
              <a:rect l="l" t="t" r="r" b="b"/>
              <a:pathLst>
                <a:path w="2175" h="3057" extrusionOk="0">
                  <a:moveTo>
                    <a:pt x="1103" y="1"/>
                  </a:moveTo>
                  <a:cubicBezTo>
                    <a:pt x="504" y="1"/>
                    <a:pt x="32" y="474"/>
                    <a:pt x="32" y="1041"/>
                  </a:cubicBezTo>
                  <a:cubicBezTo>
                    <a:pt x="32" y="1356"/>
                    <a:pt x="189" y="1639"/>
                    <a:pt x="410" y="1828"/>
                  </a:cubicBezTo>
                  <a:lnTo>
                    <a:pt x="0" y="2868"/>
                  </a:lnTo>
                  <a:cubicBezTo>
                    <a:pt x="252" y="2899"/>
                    <a:pt x="473" y="2931"/>
                    <a:pt x="662" y="3057"/>
                  </a:cubicBezTo>
                  <a:lnTo>
                    <a:pt x="1071" y="2112"/>
                  </a:lnTo>
                  <a:lnTo>
                    <a:pt x="1103" y="2112"/>
                  </a:lnTo>
                  <a:cubicBezTo>
                    <a:pt x="1702" y="2112"/>
                    <a:pt x="2174" y="1639"/>
                    <a:pt x="2174" y="1041"/>
                  </a:cubicBezTo>
                  <a:cubicBezTo>
                    <a:pt x="2174" y="474"/>
                    <a:pt x="1702" y="1"/>
                    <a:pt x="110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04" name="Google Shape;8204;p52"/>
          <p:cNvGrpSpPr/>
          <p:nvPr/>
        </p:nvGrpSpPr>
        <p:grpSpPr>
          <a:xfrm>
            <a:off x="4827108" y="3870721"/>
            <a:ext cx="298786" cy="340955"/>
            <a:chOff x="-17878025" y="4082625"/>
            <a:chExt cx="267825" cy="305625"/>
          </a:xfrm>
          <a:solidFill>
            <a:srgbClr val="171536"/>
          </a:solidFill>
        </p:grpSpPr>
        <p:sp>
          <p:nvSpPr>
            <p:cNvPr id="8205" name="Google Shape;8205;p52"/>
            <p:cNvSpPr/>
            <p:nvPr/>
          </p:nvSpPr>
          <p:spPr>
            <a:xfrm>
              <a:off x="-17660650" y="4191325"/>
              <a:ext cx="50450" cy="52000"/>
            </a:xfrm>
            <a:custGeom>
              <a:avLst/>
              <a:gdLst/>
              <a:ahLst/>
              <a:cxnLst/>
              <a:rect l="l" t="t" r="r" b="b"/>
              <a:pathLst>
                <a:path w="2018" h="2080" extrusionOk="0">
                  <a:moveTo>
                    <a:pt x="946" y="0"/>
                  </a:moveTo>
                  <a:cubicBezTo>
                    <a:pt x="599" y="0"/>
                    <a:pt x="284" y="126"/>
                    <a:pt x="1" y="284"/>
                  </a:cubicBezTo>
                  <a:cubicBezTo>
                    <a:pt x="316" y="788"/>
                    <a:pt x="505" y="1418"/>
                    <a:pt x="536" y="2080"/>
                  </a:cubicBezTo>
                  <a:cubicBezTo>
                    <a:pt x="1387" y="1922"/>
                    <a:pt x="2017" y="1229"/>
                    <a:pt x="2017" y="347"/>
                  </a:cubicBezTo>
                  <a:cubicBezTo>
                    <a:pt x="2017" y="158"/>
                    <a:pt x="1860" y="0"/>
                    <a:pt x="163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6" name="Google Shape;8206;p52"/>
            <p:cNvSpPr/>
            <p:nvPr/>
          </p:nvSpPr>
          <p:spPr>
            <a:xfrm>
              <a:off x="-17716575" y="4084200"/>
              <a:ext cx="88250" cy="103200"/>
            </a:xfrm>
            <a:custGeom>
              <a:avLst/>
              <a:gdLst/>
              <a:ahLst/>
              <a:cxnLst/>
              <a:rect l="l" t="t" r="r" b="b"/>
              <a:pathLst>
                <a:path w="3530" h="4128" extrusionOk="0">
                  <a:moveTo>
                    <a:pt x="3183" y="1"/>
                  </a:moveTo>
                  <a:cubicBezTo>
                    <a:pt x="2994" y="1"/>
                    <a:pt x="2836" y="158"/>
                    <a:pt x="2836" y="347"/>
                  </a:cubicBezTo>
                  <a:lnTo>
                    <a:pt x="2836" y="1040"/>
                  </a:lnTo>
                  <a:cubicBezTo>
                    <a:pt x="2836" y="1261"/>
                    <a:pt x="2679" y="1418"/>
                    <a:pt x="2458" y="1418"/>
                  </a:cubicBezTo>
                  <a:lnTo>
                    <a:pt x="2112" y="1418"/>
                  </a:lnTo>
                  <a:lnTo>
                    <a:pt x="2112" y="1040"/>
                  </a:lnTo>
                  <a:cubicBezTo>
                    <a:pt x="2112" y="851"/>
                    <a:pt x="1954" y="694"/>
                    <a:pt x="1765" y="694"/>
                  </a:cubicBezTo>
                  <a:cubicBezTo>
                    <a:pt x="1576" y="694"/>
                    <a:pt x="1419" y="851"/>
                    <a:pt x="1419" y="1040"/>
                  </a:cubicBezTo>
                  <a:lnTo>
                    <a:pt x="1419" y="2112"/>
                  </a:lnTo>
                  <a:lnTo>
                    <a:pt x="1041" y="2112"/>
                  </a:lnTo>
                  <a:cubicBezTo>
                    <a:pt x="852" y="2112"/>
                    <a:pt x="694" y="1954"/>
                    <a:pt x="694" y="1765"/>
                  </a:cubicBezTo>
                  <a:lnTo>
                    <a:pt x="694" y="1040"/>
                  </a:lnTo>
                  <a:cubicBezTo>
                    <a:pt x="694" y="851"/>
                    <a:pt x="537" y="694"/>
                    <a:pt x="347" y="694"/>
                  </a:cubicBezTo>
                  <a:cubicBezTo>
                    <a:pt x="158" y="694"/>
                    <a:pt x="1" y="851"/>
                    <a:pt x="1" y="1040"/>
                  </a:cubicBezTo>
                  <a:lnTo>
                    <a:pt x="1" y="1765"/>
                  </a:lnTo>
                  <a:cubicBezTo>
                    <a:pt x="1" y="2364"/>
                    <a:pt x="474" y="2836"/>
                    <a:pt x="1041" y="2836"/>
                  </a:cubicBezTo>
                  <a:lnTo>
                    <a:pt x="1419" y="2836"/>
                  </a:lnTo>
                  <a:lnTo>
                    <a:pt x="1419" y="3466"/>
                  </a:lnTo>
                  <a:cubicBezTo>
                    <a:pt x="1419" y="3498"/>
                    <a:pt x="1356" y="3529"/>
                    <a:pt x="1356" y="3624"/>
                  </a:cubicBezTo>
                  <a:cubicBezTo>
                    <a:pt x="1576" y="3781"/>
                    <a:pt x="1734" y="3939"/>
                    <a:pt x="1923" y="4128"/>
                  </a:cubicBezTo>
                  <a:cubicBezTo>
                    <a:pt x="2049" y="3939"/>
                    <a:pt x="2143" y="3718"/>
                    <a:pt x="2143" y="3498"/>
                  </a:cubicBezTo>
                  <a:lnTo>
                    <a:pt x="2143" y="2112"/>
                  </a:lnTo>
                  <a:lnTo>
                    <a:pt x="2521" y="2112"/>
                  </a:lnTo>
                  <a:cubicBezTo>
                    <a:pt x="3057" y="2112"/>
                    <a:pt x="3529" y="1639"/>
                    <a:pt x="3529" y="1040"/>
                  </a:cubicBezTo>
                  <a:lnTo>
                    <a:pt x="3529" y="347"/>
                  </a:lnTo>
                  <a:cubicBezTo>
                    <a:pt x="3529" y="158"/>
                    <a:pt x="3372" y="1"/>
                    <a:pt x="318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7" name="Google Shape;8207;p52"/>
            <p:cNvSpPr/>
            <p:nvPr/>
          </p:nvSpPr>
          <p:spPr>
            <a:xfrm>
              <a:off x="-17860700" y="4082625"/>
              <a:ext cx="90600" cy="104000"/>
            </a:xfrm>
            <a:custGeom>
              <a:avLst/>
              <a:gdLst/>
              <a:ahLst/>
              <a:cxnLst/>
              <a:rect l="l" t="t" r="r" b="b"/>
              <a:pathLst>
                <a:path w="3624" h="4160" extrusionOk="0">
                  <a:moveTo>
                    <a:pt x="442" y="1"/>
                  </a:moveTo>
                  <a:cubicBezTo>
                    <a:pt x="253" y="1"/>
                    <a:pt x="95" y="158"/>
                    <a:pt x="95" y="379"/>
                  </a:cubicBezTo>
                  <a:lnTo>
                    <a:pt x="95" y="1072"/>
                  </a:lnTo>
                  <a:cubicBezTo>
                    <a:pt x="1" y="1702"/>
                    <a:pt x="505" y="2175"/>
                    <a:pt x="1103" y="2175"/>
                  </a:cubicBezTo>
                  <a:lnTo>
                    <a:pt x="1450" y="2175"/>
                  </a:lnTo>
                  <a:lnTo>
                    <a:pt x="1450" y="3529"/>
                  </a:lnTo>
                  <a:cubicBezTo>
                    <a:pt x="1450" y="3750"/>
                    <a:pt x="1544" y="4002"/>
                    <a:pt x="1702" y="4159"/>
                  </a:cubicBezTo>
                  <a:cubicBezTo>
                    <a:pt x="1859" y="3939"/>
                    <a:pt x="2048" y="3781"/>
                    <a:pt x="2237" y="3624"/>
                  </a:cubicBezTo>
                  <a:cubicBezTo>
                    <a:pt x="2206" y="3592"/>
                    <a:pt x="2206" y="3561"/>
                    <a:pt x="2206" y="3466"/>
                  </a:cubicBezTo>
                  <a:lnTo>
                    <a:pt x="2206" y="2836"/>
                  </a:lnTo>
                  <a:lnTo>
                    <a:pt x="2584" y="2836"/>
                  </a:lnTo>
                  <a:cubicBezTo>
                    <a:pt x="3151" y="2836"/>
                    <a:pt x="3624" y="2364"/>
                    <a:pt x="3624" y="1797"/>
                  </a:cubicBezTo>
                  <a:lnTo>
                    <a:pt x="3624" y="1072"/>
                  </a:lnTo>
                  <a:cubicBezTo>
                    <a:pt x="3624" y="883"/>
                    <a:pt x="3466" y="725"/>
                    <a:pt x="3277" y="725"/>
                  </a:cubicBezTo>
                  <a:cubicBezTo>
                    <a:pt x="3088" y="725"/>
                    <a:pt x="2930" y="883"/>
                    <a:pt x="2930" y="1072"/>
                  </a:cubicBezTo>
                  <a:lnTo>
                    <a:pt x="2930" y="1797"/>
                  </a:lnTo>
                  <a:cubicBezTo>
                    <a:pt x="2930" y="1986"/>
                    <a:pt x="2773" y="2143"/>
                    <a:pt x="2552" y="2143"/>
                  </a:cubicBezTo>
                  <a:lnTo>
                    <a:pt x="2206" y="2143"/>
                  </a:lnTo>
                  <a:lnTo>
                    <a:pt x="2206" y="1072"/>
                  </a:lnTo>
                  <a:cubicBezTo>
                    <a:pt x="2206" y="883"/>
                    <a:pt x="2048" y="725"/>
                    <a:pt x="1859" y="725"/>
                  </a:cubicBezTo>
                  <a:cubicBezTo>
                    <a:pt x="1670" y="725"/>
                    <a:pt x="1513" y="883"/>
                    <a:pt x="1513" y="1072"/>
                  </a:cubicBezTo>
                  <a:lnTo>
                    <a:pt x="1513" y="1418"/>
                  </a:lnTo>
                  <a:lnTo>
                    <a:pt x="1135" y="1418"/>
                  </a:lnTo>
                  <a:cubicBezTo>
                    <a:pt x="946" y="1418"/>
                    <a:pt x="788" y="1261"/>
                    <a:pt x="788" y="1072"/>
                  </a:cubicBezTo>
                  <a:lnTo>
                    <a:pt x="788" y="379"/>
                  </a:lnTo>
                  <a:cubicBezTo>
                    <a:pt x="788" y="158"/>
                    <a:pt x="631" y="1"/>
                    <a:pt x="44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8" name="Google Shape;8208;p52"/>
            <p:cNvSpPr/>
            <p:nvPr/>
          </p:nvSpPr>
          <p:spPr>
            <a:xfrm>
              <a:off x="-17752000" y="4281300"/>
              <a:ext cx="16550" cy="16375"/>
            </a:xfrm>
            <a:custGeom>
              <a:avLst/>
              <a:gdLst/>
              <a:ahLst/>
              <a:cxnLst/>
              <a:rect l="l" t="t" r="r" b="b"/>
              <a:pathLst>
                <a:path w="662" h="655" extrusionOk="0">
                  <a:moveTo>
                    <a:pt x="319" y="1"/>
                  </a:moveTo>
                  <a:cubicBezTo>
                    <a:pt x="173" y="1"/>
                    <a:pt x="32" y="72"/>
                    <a:pt x="0" y="213"/>
                  </a:cubicBezTo>
                  <a:lnTo>
                    <a:pt x="347" y="655"/>
                  </a:lnTo>
                  <a:lnTo>
                    <a:pt x="662" y="213"/>
                  </a:lnTo>
                  <a:cubicBezTo>
                    <a:pt x="615" y="72"/>
                    <a:pt x="465" y="1"/>
                    <a:pt x="31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9" name="Google Shape;8209;p52"/>
            <p:cNvSpPr/>
            <p:nvPr/>
          </p:nvSpPr>
          <p:spPr>
            <a:xfrm>
              <a:off x="-17825250" y="4173200"/>
              <a:ext cx="161475" cy="161500"/>
            </a:xfrm>
            <a:custGeom>
              <a:avLst/>
              <a:gdLst/>
              <a:ahLst/>
              <a:cxnLst/>
              <a:rect l="l" t="t" r="r" b="b"/>
              <a:pathLst>
                <a:path w="6459" h="6460" extrusionOk="0">
                  <a:moveTo>
                    <a:pt x="1828" y="2175"/>
                  </a:moveTo>
                  <a:cubicBezTo>
                    <a:pt x="2017" y="2175"/>
                    <a:pt x="2174" y="2332"/>
                    <a:pt x="2174" y="2521"/>
                  </a:cubicBezTo>
                  <a:cubicBezTo>
                    <a:pt x="2174" y="2742"/>
                    <a:pt x="2017" y="2899"/>
                    <a:pt x="1828" y="2899"/>
                  </a:cubicBezTo>
                  <a:cubicBezTo>
                    <a:pt x="1607" y="2899"/>
                    <a:pt x="1449" y="2742"/>
                    <a:pt x="1449" y="2521"/>
                  </a:cubicBezTo>
                  <a:cubicBezTo>
                    <a:pt x="1449" y="2332"/>
                    <a:pt x="1607" y="2175"/>
                    <a:pt x="1828" y="2175"/>
                  </a:cubicBezTo>
                  <a:close/>
                  <a:moveTo>
                    <a:pt x="4663" y="2175"/>
                  </a:moveTo>
                  <a:cubicBezTo>
                    <a:pt x="4852" y="2175"/>
                    <a:pt x="5010" y="2332"/>
                    <a:pt x="5010" y="2521"/>
                  </a:cubicBezTo>
                  <a:cubicBezTo>
                    <a:pt x="5041" y="2742"/>
                    <a:pt x="4852" y="2899"/>
                    <a:pt x="4663" y="2899"/>
                  </a:cubicBezTo>
                  <a:cubicBezTo>
                    <a:pt x="4442" y="2899"/>
                    <a:pt x="4285" y="2742"/>
                    <a:pt x="4285" y="2521"/>
                  </a:cubicBezTo>
                  <a:cubicBezTo>
                    <a:pt x="4285" y="2332"/>
                    <a:pt x="4442" y="2175"/>
                    <a:pt x="4663" y="2175"/>
                  </a:cubicBezTo>
                  <a:close/>
                  <a:moveTo>
                    <a:pt x="3245" y="1"/>
                  </a:moveTo>
                  <a:cubicBezTo>
                    <a:pt x="1260" y="1"/>
                    <a:pt x="0" y="1229"/>
                    <a:pt x="0" y="3246"/>
                  </a:cubicBezTo>
                  <a:cubicBezTo>
                    <a:pt x="0" y="4348"/>
                    <a:pt x="410" y="5546"/>
                    <a:pt x="1040" y="6459"/>
                  </a:cubicBezTo>
                  <a:lnTo>
                    <a:pt x="1229" y="5325"/>
                  </a:lnTo>
                  <a:cubicBezTo>
                    <a:pt x="1386" y="4348"/>
                    <a:pt x="2237" y="3624"/>
                    <a:pt x="3245" y="3624"/>
                  </a:cubicBezTo>
                  <a:cubicBezTo>
                    <a:pt x="4222" y="3624"/>
                    <a:pt x="5073" y="4348"/>
                    <a:pt x="5230" y="5325"/>
                  </a:cubicBezTo>
                  <a:lnTo>
                    <a:pt x="5451" y="6459"/>
                  </a:lnTo>
                  <a:cubicBezTo>
                    <a:pt x="6081" y="5546"/>
                    <a:pt x="6459" y="4348"/>
                    <a:pt x="6459" y="3246"/>
                  </a:cubicBezTo>
                  <a:cubicBezTo>
                    <a:pt x="6459" y="1229"/>
                    <a:pt x="5230" y="1"/>
                    <a:pt x="324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0" name="Google Shape;8210;p52"/>
            <p:cNvSpPr/>
            <p:nvPr/>
          </p:nvSpPr>
          <p:spPr>
            <a:xfrm>
              <a:off x="-17787450" y="4293725"/>
              <a:ext cx="84300" cy="94525"/>
            </a:xfrm>
            <a:custGeom>
              <a:avLst/>
              <a:gdLst/>
              <a:ahLst/>
              <a:cxnLst/>
              <a:rect l="l" t="t" r="r" b="b"/>
              <a:pathLst>
                <a:path w="3372" h="3781" extrusionOk="0">
                  <a:moveTo>
                    <a:pt x="662" y="0"/>
                  </a:moveTo>
                  <a:cubicBezTo>
                    <a:pt x="536" y="158"/>
                    <a:pt x="442" y="378"/>
                    <a:pt x="379" y="599"/>
                  </a:cubicBezTo>
                  <a:lnTo>
                    <a:pt x="32" y="2741"/>
                  </a:lnTo>
                  <a:cubicBezTo>
                    <a:pt x="0" y="2961"/>
                    <a:pt x="63" y="3182"/>
                    <a:pt x="221" y="3308"/>
                  </a:cubicBezTo>
                  <a:cubicBezTo>
                    <a:pt x="631" y="3623"/>
                    <a:pt x="1072" y="3781"/>
                    <a:pt x="1544" y="3781"/>
                  </a:cubicBezTo>
                  <a:lnTo>
                    <a:pt x="1859" y="3781"/>
                  </a:lnTo>
                  <a:cubicBezTo>
                    <a:pt x="2332" y="3781"/>
                    <a:pt x="2804" y="3623"/>
                    <a:pt x="3182" y="3308"/>
                  </a:cubicBezTo>
                  <a:cubicBezTo>
                    <a:pt x="3340" y="3182"/>
                    <a:pt x="3372" y="2993"/>
                    <a:pt x="3372" y="2772"/>
                  </a:cubicBezTo>
                  <a:lnTo>
                    <a:pt x="3025" y="630"/>
                  </a:lnTo>
                  <a:cubicBezTo>
                    <a:pt x="3025" y="347"/>
                    <a:pt x="2899" y="158"/>
                    <a:pt x="2773" y="0"/>
                  </a:cubicBezTo>
                  <a:cubicBezTo>
                    <a:pt x="2773" y="32"/>
                    <a:pt x="2741" y="32"/>
                    <a:pt x="2741" y="63"/>
                  </a:cubicBezTo>
                  <a:lnTo>
                    <a:pt x="2111" y="851"/>
                  </a:lnTo>
                  <a:lnTo>
                    <a:pt x="2111" y="1134"/>
                  </a:lnTo>
                  <a:lnTo>
                    <a:pt x="2710" y="1733"/>
                  </a:lnTo>
                  <a:cubicBezTo>
                    <a:pt x="2867" y="1890"/>
                    <a:pt x="2867" y="2079"/>
                    <a:pt x="2710" y="2237"/>
                  </a:cubicBezTo>
                  <a:cubicBezTo>
                    <a:pt x="2631" y="2316"/>
                    <a:pt x="2545" y="2355"/>
                    <a:pt x="2458" y="2355"/>
                  </a:cubicBezTo>
                  <a:cubicBezTo>
                    <a:pt x="2371" y="2355"/>
                    <a:pt x="2285" y="2316"/>
                    <a:pt x="2206" y="2237"/>
                  </a:cubicBezTo>
                  <a:lnTo>
                    <a:pt x="1733" y="1764"/>
                  </a:lnTo>
                  <a:lnTo>
                    <a:pt x="1261" y="2237"/>
                  </a:lnTo>
                  <a:cubicBezTo>
                    <a:pt x="1182" y="2316"/>
                    <a:pt x="1087" y="2355"/>
                    <a:pt x="997" y="2355"/>
                  </a:cubicBezTo>
                  <a:cubicBezTo>
                    <a:pt x="906" y="2355"/>
                    <a:pt x="820" y="2316"/>
                    <a:pt x="757" y="2237"/>
                  </a:cubicBezTo>
                  <a:cubicBezTo>
                    <a:pt x="568" y="2079"/>
                    <a:pt x="568" y="1890"/>
                    <a:pt x="757" y="1733"/>
                  </a:cubicBezTo>
                  <a:lnTo>
                    <a:pt x="1324" y="1134"/>
                  </a:lnTo>
                  <a:lnTo>
                    <a:pt x="1324" y="851"/>
                  </a:lnTo>
                  <a:lnTo>
                    <a:pt x="694" y="63"/>
                  </a:lnTo>
                  <a:cubicBezTo>
                    <a:pt x="694" y="32"/>
                    <a:pt x="662" y="32"/>
                    <a:pt x="66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1" name="Google Shape;8211;p52"/>
            <p:cNvSpPr/>
            <p:nvPr/>
          </p:nvSpPr>
          <p:spPr>
            <a:xfrm>
              <a:off x="-17878025" y="4191325"/>
              <a:ext cx="49650" cy="52000"/>
            </a:xfrm>
            <a:custGeom>
              <a:avLst/>
              <a:gdLst/>
              <a:ahLst/>
              <a:cxnLst/>
              <a:rect l="l" t="t" r="r" b="b"/>
              <a:pathLst>
                <a:path w="1986" h="2080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1229"/>
                    <a:pt x="631" y="1954"/>
                    <a:pt x="1450" y="2080"/>
                  </a:cubicBezTo>
                  <a:cubicBezTo>
                    <a:pt x="1481" y="1355"/>
                    <a:pt x="1670" y="788"/>
                    <a:pt x="1985" y="252"/>
                  </a:cubicBezTo>
                  <a:cubicBezTo>
                    <a:pt x="1733" y="95"/>
                    <a:pt x="1418" y="0"/>
                    <a:pt x="104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12" name="Google Shape;8212;p52"/>
          <p:cNvGrpSpPr/>
          <p:nvPr/>
        </p:nvGrpSpPr>
        <p:grpSpPr>
          <a:xfrm>
            <a:off x="6899534" y="3045374"/>
            <a:ext cx="340091" cy="319870"/>
            <a:chOff x="-16044450" y="3317850"/>
            <a:chExt cx="304850" cy="286725"/>
          </a:xfrm>
          <a:solidFill>
            <a:srgbClr val="171536"/>
          </a:solidFill>
        </p:grpSpPr>
        <p:sp>
          <p:nvSpPr>
            <p:cNvPr id="8213" name="Google Shape;8213;p52"/>
            <p:cNvSpPr/>
            <p:nvPr/>
          </p:nvSpPr>
          <p:spPr>
            <a:xfrm>
              <a:off x="-15873525" y="3317850"/>
              <a:ext cx="133925" cy="115025"/>
            </a:xfrm>
            <a:custGeom>
              <a:avLst/>
              <a:gdLst/>
              <a:ahLst/>
              <a:cxnLst/>
              <a:rect l="l" t="t" r="r" b="b"/>
              <a:pathLst>
                <a:path w="5357" h="4601" extrusionOk="0">
                  <a:moveTo>
                    <a:pt x="2458" y="1"/>
                  </a:moveTo>
                  <a:cubicBezTo>
                    <a:pt x="1418" y="1"/>
                    <a:pt x="473" y="599"/>
                    <a:pt x="1" y="1513"/>
                  </a:cubicBezTo>
                  <a:cubicBezTo>
                    <a:pt x="1670" y="1765"/>
                    <a:pt x="3088" y="3025"/>
                    <a:pt x="3876" y="4600"/>
                  </a:cubicBezTo>
                  <a:cubicBezTo>
                    <a:pt x="3939" y="4159"/>
                    <a:pt x="3876" y="3718"/>
                    <a:pt x="3718" y="3277"/>
                  </a:cubicBezTo>
                  <a:lnTo>
                    <a:pt x="3718" y="3277"/>
                  </a:lnTo>
                  <a:cubicBezTo>
                    <a:pt x="4002" y="3466"/>
                    <a:pt x="4254" y="3750"/>
                    <a:pt x="4443" y="4096"/>
                  </a:cubicBezTo>
                  <a:cubicBezTo>
                    <a:pt x="4506" y="4222"/>
                    <a:pt x="4632" y="4285"/>
                    <a:pt x="4758" y="4285"/>
                  </a:cubicBezTo>
                  <a:cubicBezTo>
                    <a:pt x="4884" y="4285"/>
                    <a:pt x="5010" y="4222"/>
                    <a:pt x="5073" y="4096"/>
                  </a:cubicBezTo>
                  <a:cubicBezTo>
                    <a:pt x="5262" y="3718"/>
                    <a:pt x="5356" y="3309"/>
                    <a:pt x="5356" y="2868"/>
                  </a:cubicBezTo>
                  <a:cubicBezTo>
                    <a:pt x="5293" y="1292"/>
                    <a:pt x="4033" y="1"/>
                    <a:pt x="245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4" name="Google Shape;8214;p52"/>
            <p:cNvSpPr/>
            <p:nvPr/>
          </p:nvSpPr>
          <p:spPr>
            <a:xfrm>
              <a:off x="-15915275" y="3459625"/>
              <a:ext cx="44125" cy="54375"/>
            </a:xfrm>
            <a:custGeom>
              <a:avLst/>
              <a:gdLst/>
              <a:ahLst/>
              <a:cxnLst/>
              <a:rect l="l" t="t" r="r" b="b"/>
              <a:pathLst>
                <a:path w="1765" h="2175" extrusionOk="0">
                  <a:moveTo>
                    <a:pt x="883" y="0"/>
                  </a:moveTo>
                  <a:cubicBezTo>
                    <a:pt x="631" y="0"/>
                    <a:pt x="410" y="158"/>
                    <a:pt x="316" y="441"/>
                  </a:cubicBezTo>
                  <a:lnTo>
                    <a:pt x="32" y="1450"/>
                  </a:lnTo>
                  <a:cubicBezTo>
                    <a:pt x="1" y="1859"/>
                    <a:pt x="284" y="2174"/>
                    <a:pt x="631" y="2174"/>
                  </a:cubicBezTo>
                  <a:lnTo>
                    <a:pt x="1135" y="2174"/>
                  </a:lnTo>
                  <a:cubicBezTo>
                    <a:pt x="1513" y="2174"/>
                    <a:pt x="1765" y="1828"/>
                    <a:pt x="1702" y="1450"/>
                  </a:cubicBezTo>
                  <a:lnTo>
                    <a:pt x="1419" y="441"/>
                  </a:lnTo>
                  <a:cubicBezTo>
                    <a:pt x="1355" y="189"/>
                    <a:pt x="1135" y="0"/>
                    <a:pt x="88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5" name="Google Shape;8215;p52"/>
            <p:cNvSpPr/>
            <p:nvPr/>
          </p:nvSpPr>
          <p:spPr>
            <a:xfrm>
              <a:off x="-16009000" y="3372200"/>
              <a:ext cx="232375" cy="232375"/>
            </a:xfrm>
            <a:custGeom>
              <a:avLst/>
              <a:gdLst/>
              <a:ahLst/>
              <a:cxnLst/>
              <a:rect l="l" t="t" r="r" b="b"/>
              <a:pathLst>
                <a:path w="9295" h="9295" extrusionOk="0">
                  <a:moveTo>
                    <a:pt x="2490" y="3592"/>
                  </a:moveTo>
                  <a:cubicBezTo>
                    <a:pt x="2679" y="3592"/>
                    <a:pt x="2836" y="3749"/>
                    <a:pt x="2836" y="3938"/>
                  </a:cubicBezTo>
                  <a:cubicBezTo>
                    <a:pt x="2836" y="4128"/>
                    <a:pt x="2679" y="4285"/>
                    <a:pt x="2490" y="4285"/>
                  </a:cubicBezTo>
                  <a:cubicBezTo>
                    <a:pt x="2301" y="4285"/>
                    <a:pt x="2143" y="4128"/>
                    <a:pt x="2143" y="3938"/>
                  </a:cubicBezTo>
                  <a:cubicBezTo>
                    <a:pt x="2143" y="3749"/>
                    <a:pt x="2301" y="3592"/>
                    <a:pt x="2490" y="3592"/>
                  </a:cubicBezTo>
                  <a:close/>
                  <a:moveTo>
                    <a:pt x="6774" y="3592"/>
                  </a:moveTo>
                  <a:cubicBezTo>
                    <a:pt x="6995" y="3592"/>
                    <a:pt x="7152" y="3749"/>
                    <a:pt x="7152" y="3938"/>
                  </a:cubicBezTo>
                  <a:cubicBezTo>
                    <a:pt x="7152" y="4128"/>
                    <a:pt x="6995" y="4285"/>
                    <a:pt x="6774" y="4285"/>
                  </a:cubicBezTo>
                  <a:cubicBezTo>
                    <a:pt x="6585" y="4285"/>
                    <a:pt x="6428" y="4128"/>
                    <a:pt x="6428" y="3938"/>
                  </a:cubicBezTo>
                  <a:cubicBezTo>
                    <a:pt x="6428" y="3749"/>
                    <a:pt x="6585" y="3592"/>
                    <a:pt x="6774" y="3592"/>
                  </a:cubicBezTo>
                  <a:close/>
                  <a:moveTo>
                    <a:pt x="4663" y="2867"/>
                  </a:moveTo>
                  <a:cubicBezTo>
                    <a:pt x="5262" y="2867"/>
                    <a:pt x="5766" y="3277"/>
                    <a:pt x="5892" y="3812"/>
                  </a:cubicBezTo>
                  <a:lnTo>
                    <a:pt x="6144" y="4852"/>
                  </a:lnTo>
                  <a:cubicBezTo>
                    <a:pt x="6365" y="5640"/>
                    <a:pt x="5766" y="6427"/>
                    <a:pt x="4947" y="6427"/>
                  </a:cubicBezTo>
                  <a:lnTo>
                    <a:pt x="4411" y="6427"/>
                  </a:lnTo>
                  <a:cubicBezTo>
                    <a:pt x="3561" y="6427"/>
                    <a:pt x="2962" y="5640"/>
                    <a:pt x="3151" y="4852"/>
                  </a:cubicBezTo>
                  <a:lnTo>
                    <a:pt x="3435" y="3812"/>
                  </a:lnTo>
                  <a:cubicBezTo>
                    <a:pt x="3592" y="3277"/>
                    <a:pt x="4065" y="2867"/>
                    <a:pt x="4663" y="2867"/>
                  </a:cubicBezTo>
                  <a:close/>
                  <a:moveTo>
                    <a:pt x="6090" y="6899"/>
                  </a:moveTo>
                  <a:cubicBezTo>
                    <a:pt x="6239" y="6899"/>
                    <a:pt x="6379" y="7007"/>
                    <a:pt x="6428" y="7152"/>
                  </a:cubicBezTo>
                  <a:cubicBezTo>
                    <a:pt x="6459" y="7373"/>
                    <a:pt x="6396" y="7562"/>
                    <a:pt x="6207" y="7593"/>
                  </a:cubicBezTo>
                  <a:cubicBezTo>
                    <a:pt x="5640" y="7782"/>
                    <a:pt x="5041" y="7845"/>
                    <a:pt x="4663" y="7845"/>
                  </a:cubicBezTo>
                  <a:cubicBezTo>
                    <a:pt x="4254" y="7845"/>
                    <a:pt x="3687" y="7782"/>
                    <a:pt x="3120" y="7593"/>
                  </a:cubicBezTo>
                  <a:cubicBezTo>
                    <a:pt x="2931" y="7530"/>
                    <a:pt x="2836" y="7310"/>
                    <a:pt x="2899" y="7152"/>
                  </a:cubicBezTo>
                  <a:cubicBezTo>
                    <a:pt x="2952" y="6994"/>
                    <a:pt x="3093" y="6924"/>
                    <a:pt x="3267" y="6924"/>
                  </a:cubicBezTo>
                  <a:cubicBezTo>
                    <a:pt x="3301" y="6924"/>
                    <a:pt x="3336" y="6926"/>
                    <a:pt x="3372" y="6931"/>
                  </a:cubicBezTo>
                  <a:cubicBezTo>
                    <a:pt x="3844" y="7089"/>
                    <a:pt x="4348" y="7120"/>
                    <a:pt x="4663" y="7120"/>
                  </a:cubicBezTo>
                  <a:cubicBezTo>
                    <a:pt x="4978" y="7120"/>
                    <a:pt x="5483" y="7089"/>
                    <a:pt x="5955" y="6931"/>
                  </a:cubicBezTo>
                  <a:cubicBezTo>
                    <a:pt x="5999" y="6909"/>
                    <a:pt x="6045" y="6899"/>
                    <a:pt x="6090" y="6899"/>
                  </a:cubicBezTo>
                  <a:close/>
                  <a:moveTo>
                    <a:pt x="4663" y="0"/>
                  </a:moveTo>
                  <a:cubicBezTo>
                    <a:pt x="2049" y="0"/>
                    <a:pt x="1" y="2867"/>
                    <a:pt x="1" y="5356"/>
                  </a:cubicBezTo>
                  <a:cubicBezTo>
                    <a:pt x="1" y="7751"/>
                    <a:pt x="1828" y="9294"/>
                    <a:pt x="4663" y="9294"/>
                  </a:cubicBezTo>
                  <a:cubicBezTo>
                    <a:pt x="7499" y="9294"/>
                    <a:pt x="9295" y="7751"/>
                    <a:pt x="9295" y="5356"/>
                  </a:cubicBezTo>
                  <a:cubicBezTo>
                    <a:pt x="9263" y="2867"/>
                    <a:pt x="7247" y="0"/>
                    <a:pt x="466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6" name="Google Shape;8216;p52"/>
            <p:cNvSpPr/>
            <p:nvPr/>
          </p:nvSpPr>
          <p:spPr>
            <a:xfrm>
              <a:off x="-16044450" y="3317850"/>
              <a:ext cx="133150" cy="115025"/>
            </a:xfrm>
            <a:custGeom>
              <a:avLst/>
              <a:gdLst/>
              <a:ahLst/>
              <a:cxnLst/>
              <a:rect l="l" t="t" r="r" b="b"/>
              <a:pathLst>
                <a:path w="5326" h="4601" extrusionOk="0">
                  <a:moveTo>
                    <a:pt x="2836" y="1"/>
                  </a:moveTo>
                  <a:cubicBezTo>
                    <a:pt x="1261" y="1"/>
                    <a:pt x="1" y="1292"/>
                    <a:pt x="1" y="2836"/>
                  </a:cubicBezTo>
                  <a:cubicBezTo>
                    <a:pt x="1" y="3277"/>
                    <a:pt x="95" y="3655"/>
                    <a:pt x="285" y="4065"/>
                  </a:cubicBezTo>
                  <a:cubicBezTo>
                    <a:pt x="348" y="4206"/>
                    <a:pt x="474" y="4277"/>
                    <a:pt x="600" y="4277"/>
                  </a:cubicBezTo>
                  <a:cubicBezTo>
                    <a:pt x="726" y="4277"/>
                    <a:pt x="852" y="4206"/>
                    <a:pt x="915" y="4065"/>
                  </a:cubicBezTo>
                  <a:cubicBezTo>
                    <a:pt x="1072" y="3718"/>
                    <a:pt x="1324" y="3435"/>
                    <a:pt x="1639" y="3246"/>
                  </a:cubicBezTo>
                  <a:lnTo>
                    <a:pt x="1639" y="3246"/>
                  </a:lnTo>
                  <a:cubicBezTo>
                    <a:pt x="1419" y="3718"/>
                    <a:pt x="1387" y="4128"/>
                    <a:pt x="1419" y="4600"/>
                  </a:cubicBezTo>
                  <a:cubicBezTo>
                    <a:pt x="2206" y="3025"/>
                    <a:pt x="3624" y="1765"/>
                    <a:pt x="5325" y="1513"/>
                  </a:cubicBezTo>
                  <a:cubicBezTo>
                    <a:pt x="4853" y="599"/>
                    <a:pt x="3908" y="1"/>
                    <a:pt x="283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217" name="Google Shape;8217;p52"/>
          <p:cNvSpPr/>
          <p:nvPr/>
        </p:nvSpPr>
        <p:spPr>
          <a:xfrm>
            <a:off x="6899927" y="3453643"/>
            <a:ext cx="338334" cy="340091"/>
          </a:xfrm>
          <a:custGeom>
            <a:avLst/>
            <a:gdLst/>
            <a:ahLst/>
            <a:cxnLst/>
            <a:rect l="l" t="t" r="r" b="b"/>
            <a:pathLst>
              <a:path w="12131" h="12194" extrusionOk="0">
                <a:moveTo>
                  <a:pt x="5798" y="1639"/>
                </a:moveTo>
                <a:lnTo>
                  <a:pt x="5798" y="2395"/>
                </a:lnTo>
                <a:lnTo>
                  <a:pt x="3782" y="3214"/>
                </a:lnTo>
                <a:lnTo>
                  <a:pt x="3214" y="2679"/>
                </a:lnTo>
                <a:lnTo>
                  <a:pt x="5798" y="1639"/>
                </a:lnTo>
                <a:close/>
                <a:moveTo>
                  <a:pt x="6491" y="1639"/>
                </a:moveTo>
                <a:lnTo>
                  <a:pt x="9043" y="2679"/>
                </a:lnTo>
                <a:lnTo>
                  <a:pt x="8507" y="3214"/>
                </a:lnTo>
                <a:lnTo>
                  <a:pt x="6491" y="2395"/>
                </a:lnTo>
                <a:lnTo>
                  <a:pt x="6491" y="1639"/>
                </a:lnTo>
                <a:close/>
                <a:moveTo>
                  <a:pt x="5798" y="3151"/>
                </a:moveTo>
                <a:lnTo>
                  <a:pt x="5798" y="3939"/>
                </a:lnTo>
                <a:lnTo>
                  <a:pt x="4853" y="4285"/>
                </a:lnTo>
                <a:lnTo>
                  <a:pt x="4286" y="3718"/>
                </a:lnTo>
                <a:lnTo>
                  <a:pt x="5798" y="3151"/>
                </a:lnTo>
                <a:close/>
                <a:moveTo>
                  <a:pt x="6491" y="3183"/>
                </a:moveTo>
                <a:lnTo>
                  <a:pt x="8003" y="3781"/>
                </a:lnTo>
                <a:lnTo>
                  <a:pt x="7436" y="4317"/>
                </a:lnTo>
                <a:lnTo>
                  <a:pt x="6491" y="3970"/>
                </a:lnTo>
                <a:lnTo>
                  <a:pt x="6491" y="3183"/>
                </a:lnTo>
                <a:close/>
                <a:moveTo>
                  <a:pt x="5798" y="4695"/>
                </a:moveTo>
                <a:lnTo>
                  <a:pt x="5798" y="5231"/>
                </a:lnTo>
                <a:lnTo>
                  <a:pt x="5388" y="4853"/>
                </a:lnTo>
                <a:lnTo>
                  <a:pt x="5798" y="4695"/>
                </a:lnTo>
                <a:close/>
                <a:moveTo>
                  <a:pt x="6491" y="4727"/>
                </a:moveTo>
                <a:lnTo>
                  <a:pt x="6901" y="4884"/>
                </a:lnTo>
                <a:lnTo>
                  <a:pt x="6491" y="5262"/>
                </a:lnTo>
                <a:lnTo>
                  <a:pt x="6491" y="4727"/>
                </a:lnTo>
                <a:close/>
                <a:moveTo>
                  <a:pt x="2679" y="3183"/>
                </a:moveTo>
                <a:lnTo>
                  <a:pt x="3214" y="3718"/>
                </a:lnTo>
                <a:lnTo>
                  <a:pt x="2395" y="5735"/>
                </a:lnTo>
                <a:lnTo>
                  <a:pt x="1608" y="5735"/>
                </a:lnTo>
                <a:lnTo>
                  <a:pt x="2679" y="3183"/>
                </a:lnTo>
                <a:close/>
                <a:moveTo>
                  <a:pt x="3782" y="4254"/>
                </a:moveTo>
                <a:lnTo>
                  <a:pt x="4317" y="4790"/>
                </a:lnTo>
                <a:lnTo>
                  <a:pt x="3971" y="5735"/>
                </a:lnTo>
                <a:lnTo>
                  <a:pt x="3183" y="5735"/>
                </a:lnTo>
                <a:lnTo>
                  <a:pt x="3782" y="4254"/>
                </a:lnTo>
                <a:close/>
                <a:moveTo>
                  <a:pt x="4884" y="5357"/>
                </a:moveTo>
                <a:lnTo>
                  <a:pt x="5262" y="5735"/>
                </a:lnTo>
                <a:lnTo>
                  <a:pt x="4727" y="5735"/>
                </a:lnTo>
                <a:lnTo>
                  <a:pt x="4884" y="5357"/>
                </a:lnTo>
                <a:close/>
                <a:moveTo>
                  <a:pt x="7405" y="5357"/>
                </a:moveTo>
                <a:lnTo>
                  <a:pt x="7562" y="5735"/>
                </a:lnTo>
                <a:lnTo>
                  <a:pt x="6995" y="5735"/>
                </a:lnTo>
                <a:lnTo>
                  <a:pt x="7405" y="5357"/>
                </a:lnTo>
                <a:close/>
                <a:moveTo>
                  <a:pt x="8507" y="4254"/>
                </a:moveTo>
                <a:lnTo>
                  <a:pt x="9106" y="5735"/>
                </a:lnTo>
                <a:lnTo>
                  <a:pt x="8318" y="5735"/>
                </a:lnTo>
                <a:lnTo>
                  <a:pt x="7940" y="4790"/>
                </a:lnTo>
                <a:lnTo>
                  <a:pt x="8507" y="4254"/>
                </a:lnTo>
                <a:close/>
                <a:moveTo>
                  <a:pt x="9578" y="3183"/>
                </a:moveTo>
                <a:lnTo>
                  <a:pt x="10587" y="5735"/>
                </a:lnTo>
                <a:lnTo>
                  <a:pt x="9831" y="5735"/>
                </a:lnTo>
                <a:lnTo>
                  <a:pt x="9011" y="3718"/>
                </a:lnTo>
                <a:lnTo>
                  <a:pt x="9578" y="3183"/>
                </a:lnTo>
                <a:close/>
                <a:moveTo>
                  <a:pt x="5262" y="6459"/>
                </a:moveTo>
                <a:lnTo>
                  <a:pt x="4884" y="6837"/>
                </a:lnTo>
                <a:lnTo>
                  <a:pt x="4727" y="6459"/>
                </a:lnTo>
                <a:close/>
                <a:moveTo>
                  <a:pt x="7531" y="6459"/>
                </a:moveTo>
                <a:lnTo>
                  <a:pt x="7373" y="6837"/>
                </a:lnTo>
                <a:lnTo>
                  <a:pt x="6964" y="6459"/>
                </a:lnTo>
                <a:close/>
                <a:moveTo>
                  <a:pt x="5798" y="6932"/>
                </a:moveTo>
                <a:lnTo>
                  <a:pt x="5798" y="7467"/>
                </a:lnTo>
                <a:lnTo>
                  <a:pt x="5388" y="7310"/>
                </a:lnTo>
                <a:lnTo>
                  <a:pt x="5798" y="6932"/>
                </a:lnTo>
                <a:close/>
                <a:moveTo>
                  <a:pt x="6491" y="6963"/>
                </a:moveTo>
                <a:lnTo>
                  <a:pt x="6901" y="7373"/>
                </a:lnTo>
                <a:lnTo>
                  <a:pt x="6491" y="7530"/>
                </a:lnTo>
                <a:lnTo>
                  <a:pt x="6491" y="6963"/>
                </a:lnTo>
                <a:close/>
                <a:moveTo>
                  <a:pt x="3971" y="6459"/>
                </a:moveTo>
                <a:lnTo>
                  <a:pt x="4317" y="7404"/>
                </a:lnTo>
                <a:lnTo>
                  <a:pt x="3782" y="7940"/>
                </a:lnTo>
                <a:lnTo>
                  <a:pt x="3183" y="6459"/>
                </a:lnTo>
                <a:close/>
                <a:moveTo>
                  <a:pt x="9043" y="6459"/>
                </a:moveTo>
                <a:lnTo>
                  <a:pt x="8476" y="7940"/>
                </a:lnTo>
                <a:lnTo>
                  <a:pt x="7909" y="7404"/>
                </a:lnTo>
                <a:lnTo>
                  <a:pt x="8255" y="6459"/>
                </a:lnTo>
                <a:close/>
                <a:moveTo>
                  <a:pt x="2427" y="6459"/>
                </a:moveTo>
                <a:lnTo>
                  <a:pt x="3277" y="8476"/>
                </a:lnTo>
                <a:lnTo>
                  <a:pt x="2710" y="9011"/>
                </a:lnTo>
                <a:lnTo>
                  <a:pt x="1639" y="6459"/>
                </a:lnTo>
                <a:close/>
                <a:moveTo>
                  <a:pt x="4853" y="7877"/>
                </a:moveTo>
                <a:lnTo>
                  <a:pt x="5798" y="8224"/>
                </a:lnTo>
                <a:lnTo>
                  <a:pt x="5798" y="9011"/>
                </a:lnTo>
                <a:lnTo>
                  <a:pt x="4286" y="8413"/>
                </a:lnTo>
                <a:lnTo>
                  <a:pt x="4853" y="7877"/>
                </a:lnTo>
                <a:close/>
                <a:moveTo>
                  <a:pt x="7436" y="7908"/>
                </a:moveTo>
                <a:lnTo>
                  <a:pt x="8003" y="8444"/>
                </a:lnTo>
                <a:lnTo>
                  <a:pt x="6491" y="9043"/>
                </a:lnTo>
                <a:lnTo>
                  <a:pt x="6491" y="8255"/>
                </a:lnTo>
                <a:lnTo>
                  <a:pt x="7436" y="7908"/>
                </a:lnTo>
                <a:close/>
                <a:moveTo>
                  <a:pt x="10618" y="6491"/>
                </a:moveTo>
                <a:lnTo>
                  <a:pt x="9578" y="9043"/>
                </a:lnTo>
                <a:lnTo>
                  <a:pt x="9011" y="8507"/>
                </a:lnTo>
                <a:lnTo>
                  <a:pt x="9831" y="6491"/>
                </a:lnTo>
                <a:close/>
                <a:moveTo>
                  <a:pt x="3782" y="8980"/>
                </a:moveTo>
                <a:lnTo>
                  <a:pt x="5798" y="9799"/>
                </a:lnTo>
                <a:lnTo>
                  <a:pt x="5798" y="10555"/>
                </a:lnTo>
                <a:lnTo>
                  <a:pt x="3214" y="9515"/>
                </a:lnTo>
                <a:lnTo>
                  <a:pt x="3782" y="8980"/>
                </a:lnTo>
                <a:close/>
                <a:moveTo>
                  <a:pt x="8507" y="8917"/>
                </a:moveTo>
                <a:lnTo>
                  <a:pt x="9043" y="9484"/>
                </a:lnTo>
                <a:lnTo>
                  <a:pt x="6491" y="10555"/>
                </a:lnTo>
                <a:lnTo>
                  <a:pt x="6491" y="9767"/>
                </a:lnTo>
                <a:lnTo>
                  <a:pt x="8507" y="8917"/>
                </a:lnTo>
                <a:close/>
                <a:moveTo>
                  <a:pt x="6113" y="1"/>
                </a:moveTo>
                <a:cubicBezTo>
                  <a:pt x="5892" y="1"/>
                  <a:pt x="5735" y="158"/>
                  <a:pt x="5735" y="347"/>
                </a:cubicBezTo>
                <a:lnTo>
                  <a:pt x="5735" y="851"/>
                </a:lnTo>
                <a:lnTo>
                  <a:pt x="2647" y="2112"/>
                </a:lnTo>
                <a:lnTo>
                  <a:pt x="2332" y="1797"/>
                </a:lnTo>
                <a:cubicBezTo>
                  <a:pt x="2254" y="1718"/>
                  <a:pt x="2159" y="1678"/>
                  <a:pt x="2065" y="1678"/>
                </a:cubicBezTo>
                <a:cubicBezTo>
                  <a:pt x="1970" y="1678"/>
                  <a:pt x="1875" y="1718"/>
                  <a:pt x="1797" y="1797"/>
                </a:cubicBezTo>
                <a:cubicBezTo>
                  <a:pt x="1639" y="1954"/>
                  <a:pt x="1639" y="2143"/>
                  <a:pt x="1797" y="2332"/>
                </a:cubicBezTo>
                <a:lnTo>
                  <a:pt x="2112" y="2647"/>
                </a:lnTo>
                <a:lnTo>
                  <a:pt x="852" y="5735"/>
                </a:lnTo>
                <a:lnTo>
                  <a:pt x="348" y="5735"/>
                </a:lnTo>
                <a:cubicBezTo>
                  <a:pt x="158" y="5735"/>
                  <a:pt x="1" y="5892"/>
                  <a:pt x="1" y="6081"/>
                </a:cubicBezTo>
                <a:cubicBezTo>
                  <a:pt x="1" y="6302"/>
                  <a:pt x="158" y="6459"/>
                  <a:pt x="348" y="6459"/>
                </a:cubicBezTo>
                <a:lnTo>
                  <a:pt x="852" y="6459"/>
                </a:lnTo>
                <a:lnTo>
                  <a:pt x="2112" y="9547"/>
                </a:lnTo>
                <a:lnTo>
                  <a:pt x="1797" y="9862"/>
                </a:lnTo>
                <a:cubicBezTo>
                  <a:pt x="1639" y="10019"/>
                  <a:pt x="1639" y="10240"/>
                  <a:pt x="1797" y="10397"/>
                </a:cubicBezTo>
                <a:cubicBezTo>
                  <a:pt x="1891" y="10460"/>
                  <a:pt x="1954" y="10492"/>
                  <a:pt x="2049" y="10492"/>
                </a:cubicBezTo>
                <a:cubicBezTo>
                  <a:pt x="2112" y="10492"/>
                  <a:pt x="2238" y="10460"/>
                  <a:pt x="2269" y="10397"/>
                </a:cubicBezTo>
                <a:lnTo>
                  <a:pt x="2584" y="10082"/>
                </a:lnTo>
                <a:lnTo>
                  <a:pt x="5703" y="11343"/>
                </a:lnTo>
                <a:lnTo>
                  <a:pt x="5703" y="11847"/>
                </a:lnTo>
                <a:cubicBezTo>
                  <a:pt x="5703" y="12036"/>
                  <a:pt x="5861" y="12193"/>
                  <a:pt x="6050" y="12193"/>
                </a:cubicBezTo>
                <a:cubicBezTo>
                  <a:pt x="6270" y="12193"/>
                  <a:pt x="6428" y="12036"/>
                  <a:pt x="6428" y="11847"/>
                </a:cubicBezTo>
                <a:lnTo>
                  <a:pt x="6428" y="11343"/>
                </a:lnTo>
                <a:lnTo>
                  <a:pt x="9515" y="10082"/>
                </a:lnTo>
                <a:lnTo>
                  <a:pt x="9831" y="10397"/>
                </a:lnTo>
                <a:cubicBezTo>
                  <a:pt x="9925" y="10460"/>
                  <a:pt x="9988" y="10492"/>
                  <a:pt x="10083" y="10492"/>
                </a:cubicBezTo>
                <a:cubicBezTo>
                  <a:pt x="10146" y="10492"/>
                  <a:pt x="10272" y="10460"/>
                  <a:pt x="10303" y="10397"/>
                </a:cubicBezTo>
                <a:cubicBezTo>
                  <a:pt x="10461" y="10240"/>
                  <a:pt x="10461" y="10019"/>
                  <a:pt x="10303" y="9862"/>
                </a:cubicBezTo>
                <a:lnTo>
                  <a:pt x="9988" y="9547"/>
                </a:lnTo>
                <a:lnTo>
                  <a:pt x="11248" y="6459"/>
                </a:lnTo>
                <a:lnTo>
                  <a:pt x="11784" y="6459"/>
                </a:lnTo>
                <a:cubicBezTo>
                  <a:pt x="11973" y="6459"/>
                  <a:pt x="12130" y="6302"/>
                  <a:pt x="12130" y="6081"/>
                </a:cubicBezTo>
                <a:cubicBezTo>
                  <a:pt x="12130" y="5892"/>
                  <a:pt x="12036" y="5735"/>
                  <a:pt x="11847" y="5735"/>
                </a:cubicBezTo>
                <a:lnTo>
                  <a:pt x="11343" y="5735"/>
                </a:lnTo>
                <a:lnTo>
                  <a:pt x="10083" y="2647"/>
                </a:lnTo>
                <a:lnTo>
                  <a:pt x="10398" y="2332"/>
                </a:lnTo>
                <a:cubicBezTo>
                  <a:pt x="10555" y="2175"/>
                  <a:pt x="10555" y="1954"/>
                  <a:pt x="10398" y="1797"/>
                </a:cubicBezTo>
                <a:cubicBezTo>
                  <a:pt x="10319" y="1718"/>
                  <a:pt x="10232" y="1678"/>
                  <a:pt x="10146" y="1678"/>
                </a:cubicBezTo>
                <a:cubicBezTo>
                  <a:pt x="10059" y="1678"/>
                  <a:pt x="9972" y="1718"/>
                  <a:pt x="9894" y="1797"/>
                </a:cubicBezTo>
                <a:lnTo>
                  <a:pt x="9578" y="2112"/>
                </a:lnTo>
                <a:lnTo>
                  <a:pt x="6459" y="851"/>
                </a:lnTo>
                <a:lnTo>
                  <a:pt x="6459" y="347"/>
                </a:lnTo>
                <a:cubicBezTo>
                  <a:pt x="6459" y="158"/>
                  <a:pt x="6302" y="1"/>
                  <a:pt x="6113" y="1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218" name="Google Shape;8218;p52"/>
          <p:cNvGrpSpPr/>
          <p:nvPr/>
        </p:nvGrpSpPr>
        <p:grpSpPr>
          <a:xfrm>
            <a:off x="6928540" y="3871713"/>
            <a:ext cx="282079" cy="338975"/>
            <a:chOff x="-16018450" y="4058400"/>
            <a:chExt cx="252850" cy="303850"/>
          </a:xfrm>
          <a:solidFill>
            <a:srgbClr val="171536"/>
          </a:solidFill>
        </p:grpSpPr>
        <p:sp>
          <p:nvSpPr>
            <p:cNvPr id="8219" name="Google Shape;8219;p52"/>
            <p:cNvSpPr/>
            <p:nvPr/>
          </p:nvSpPr>
          <p:spPr>
            <a:xfrm>
              <a:off x="-15927875" y="4129900"/>
              <a:ext cx="88250" cy="89025"/>
            </a:xfrm>
            <a:custGeom>
              <a:avLst/>
              <a:gdLst/>
              <a:ahLst/>
              <a:cxnLst/>
              <a:rect l="l" t="t" r="r" b="b"/>
              <a:pathLst>
                <a:path w="3530" h="3561" extrusionOk="0">
                  <a:moveTo>
                    <a:pt x="1765" y="0"/>
                  </a:moveTo>
                  <a:cubicBezTo>
                    <a:pt x="788" y="0"/>
                    <a:pt x="1" y="788"/>
                    <a:pt x="1" y="1764"/>
                  </a:cubicBezTo>
                  <a:cubicBezTo>
                    <a:pt x="1" y="2772"/>
                    <a:pt x="788" y="3560"/>
                    <a:pt x="1765" y="3560"/>
                  </a:cubicBezTo>
                  <a:cubicBezTo>
                    <a:pt x="2742" y="3560"/>
                    <a:pt x="3529" y="2772"/>
                    <a:pt x="3529" y="1764"/>
                  </a:cubicBezTo>
                  <a:cubicBezTo>
                    <a:pt x="3529" y="788"/>
                    <a:pt x="2742" y="0"/>
                    <a:pt x="17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0" name="Google Shape;8220;p52"/>
            <p:cNvSpPr/>
            <p:nvPr/>
          </p:nvSpPr>
          <p:spPr>
            <a:xfrm>
              <a:off x="-16002700" y="4058400"/>
              <a:ext cx="237100" cy="233575"/>
            </a:xfrm>
            <a:custGeom>
              <a:avLst/>
              <a:gdLst/>
              <a:ahLst/>
              <a:cxnLst/>
              <a:rect l="l" t="t" r="r" b="b"/>
              <a:pathLst>
                <a:path w="9484" h="9343" extrusionOk="0">
                  <a:moveTo>
                    <a:pt x="4758" y="2167"/>
                  </a:moveTo>
                  <a:cubicBezTo>
                    <a:pt x="6144" y="2167"/>
                    <a:pt x="7247" y="3270"/>
                    <a:pt x="7247" y="4656"/>
                  </a:cubicBezTo>
                  <a:cubicBezTo>
                    <a:pt x="7247" y="6010"/>
                    <a:pt x="6144" y="7113"/>
                    <a:pt x="4758" y="7113"/>
                  </a:cubicBezTo>
                  <a:cubicBezTo>
                    <a:pt x="3372" y="7113"/>
                    <a:pt x="2269" y="6010"/>
                    <a:pt x="2269" y="4656"/>
                  </a:cubicBezTo>
                  <a:cubicBezTo>
                    <a:pt x="2269" y="3270"/>
                    <a:pt x="3372" y="2167"/>
                    <a:pt x="4758" y="2167"/>
                  </a:cubicBezTo>
                  <a:close/>
                  <a:moveTo>
                    <a:pt x="4742" y="1"/>
                  </a:moveTo>
                  <a:cubicBezTo>
                    <a:pt x="4648" y="1"/>
                    <a:pt x="4553" y="40"/>
                    <a:pt x="4474" y="119"/>
                  </a:cubicBezTo>
                  <a:cubicBezTo>
                    <a:pt x="4159" y="434"/>
                    <a:pt x="3939" y="781"/>
                    <a:pt x="3813" y="1222"/>
                  </a:cubicBezTo>
                  <a:cubicBezTo>
                    <a:pt x="3498" y="938"/>
                    <a:pt x="3120" y="686"/>
                    <a:pt x="2679" y="623"/>
                  </a:cubicBezTo>
                  <a:cubicBezTo>
                    <a:pt x="2655" y="619"/>
                    <a:pt x="2630" y="617"/>
                    <a:pt x="2606" y="617"/>
                  </a:cubicBezTo>
                  <a:cubicBezTo>
                    <a:pt x="2437" y="617"/>
                    <a:pt x="2265" y="710"/>
                    <a:pt x="2238" y="875"/>
                  </a:cubicBezTo>
                  <a:cubicBezTo>
                    <a:pt x="2112" y="1285"/>
                    <a:pt x="2112" y="1726"/>
                    <a:pt x="2206" y="2135"/>
                  </a:cubicBezTo>
                  <a:cubicBezTo>
                    <a:pt x="2001" y="2092"/>
                    <a:pt x="1797" y="2068"/>
                    <a:pt x="1595" y="2068"/>
                  </a:cubicBezTo>
                  <a:cubicBezTo>
                    <a:pt x="1362" y="2068"/>
                    <a:pt x="1134" y="2099"/>
                    <a:pt x="914" y="2167"/>
                  </a:cubicBezTo>
                  <a:cubicBezTo>
                    <a:pt x="694" y="2198"/>
                    <a:pt x="599" y="2387"/>
                    <a:pt x="662" y="2608"/>
                  </a:cubicBezTo>
                  <a:cubicBezTo>
                    <a:pt x="788" y="3018"/>
                    <a:pt x="977" y="3396"/>
                    <a:pt x="1261" y="3742"/>
                  </a:cubicBezTo>
                  <a:cubicBezTo>
                    <a:pt x="851" y="3868"/>
                    <a:pt x="473" y="4089"/>
                    <a:pt x="158" y="4404"/>
                  </a:cubicBezTo>
                  <a:cubicBezTo>
                    <a:pt x="1" y="4561"/>
                    <a:pt x="1" y="4750"/>
                    <a:pt x="158" y="4908"/>
                  </a:cubicBezTo>
                  <a:cubicBezTo>
                    <a:pt x="473" y="5223"/>
                    <a:pt x="820" y="5475"/>
                    <a:pt x="1261" y="5601"/>
                  </a:cubicBezTo>
                  <a:cubicBezTo>
                    <a:pt x="977" y="5916"/>
                    <a:pt x="757" y="6294"/>
                    <a:pt x="662" y="6735"/>
                  </a:cubicBezTo>
                  <a:cubicBezTo>
                    <a:pt x="631" y="6924"/>
                    <a:pt x="757" y="7113"/>
                    <a:pt x="914" y="7176"/>
                  </a:cubicBezTo>
                  <a:cubicBezTo>
                    <a:pt x="1140" y="7228"/>
                    <a:pt x="1375" y="7252"/>
                    <a:pt x="1614" y="7252"/>
                  </a:cubicBezTo>
                  <a:cubicBezTo>
                    <a:pt x="1810" y="7252"/>
                    <a:pt x="2008" y="7236"/>
                    <a:pt x="2206" y="7208"/>
                  </a:cubicBezTo>
                  <a:lnTo>
                    <a:pt x="2206" y="7208"/>
                  </a:lnTo>
                  <a:cubicBezTo>
                    <a:pt x="2112" y="7649"/>
                    <a:pt x="2112" y="8058"/>
                    <a:pt x="2238" y="8468"/>
                  </a:cubicBezTo>
                  <a:cubicBezTo>
                    <a:pt x="2262" y="8613"/>
                    <a:pt x="2397" y="8721"/>
                    <a:pt x="2544" y="8721"/>
                  </a:cubicBezTo>
                  <a:cubicBezTo>
                    <a:pt x="2589" y="8721"/>
                    <a:pt x="2634" y="8711"/>
                    <a:pt x="2679" y="8688"/>
                  </a:cubicBezTo>
                  <a:cubicBezTo>
                    <a:pt x="3120" y="8594"/>
                    <a:pt x="3466" y="8373"/>
                    <a:pt x="3813" y="8121"/>
                  </a:cubicBezTo>
                  <a:cubicBezTo>
                    <a:pt x="3939" y="8499"/>
                    <a:pt x="4159" y="8909"/>
                    <a:pt x="4474" y="9224"/>
                  </a:cubicBezTo>
                  <a:cubicBezTo>
                    <a:pt x="4553" y="9303"/>
                    <a:pt x="4648" y="9342"/>
                    <a:pt x="4742" y="9342"/>
                  </a:cubicBezTo>
                  <a:cubicBezTo>
                    <a:pt x="4837" y="9342"/>
                    <a:pt x="4931" y="9303"/>
                    <a:pt x="5010" y="9224"/>
                  </a:cubicBezTo>
                  <a:cubicBezTo>
                    <a:pt x="5325" y="8909"/>
                    <a:pt x="5546" y="8531"/>
                    <a:pt x="5672" y="8121"/>
                  </a:cubicBezTo>
                  <a:cubicBezTo>
                    <a:pt x="5987" y="8342"/>
                    <a:pt x="6365" y="8594"/>
                    <a:pt x="6806" y="8688"/>
                  </a:cubicBezTo>
                  <a:cubicBezTo>
                    <a:pt x="6840" y="8700"/>
                    <a:pt x="6875" y="8705"/>
                    <a:pt x="6910" y="8705"/>
                  </a:cubicBezTo>
                  <a:cubicBezTo>
                    <a:pt x="7068" y="8705"/>
                    <a:pt x="7221" y="8597"/>
                    <a:pt x="7247" y="8468"/>
                  </a:cubicBezTo>
                  <a:cubicBezTo>
                    <a:pt x="7373" y="8027"/>
                    <a:pt x="7373" y="7586"/>
                    <a:pt x="7278" y="7208"/>
                  </a:cubicBezTo>
                  <a:lnTo>
                    <a:pt x="7278" y="7208"/>
                  </a:lnTo>
                  <a:cubicBezTo>
                    <a:pt x="7477" y="7236"/>
                    <a:pt x="7675" y="7252"/>
                    <a:pt x="7870" y="7252"/>
                  </a:cubicBezTo>
                  <a:cubicBezTo>
                    <a:pt x="8110" y="7252"/>
                    <a:pt x="8345" y="7228"/>
                    <a:pt x="8570" y="7176"/>
                  </a:cubicBezTo>
                  <a:cubicBezTo>
                    <a:pt x="8791" y="7113"/>
                    <a:pt x="8885" y="6924"/>
                    <a:pt x="8822" y="6735"/>
                  </a:cubicBezTo>
                  <a:cubicBezTo>
                    <a:pt x="8696" y="6294"/>
                    <a:pt x="8507" y="5947"/>
                    <a:pt x="8224" y="5601"/>
                  </a:cubicBezTo>
                  <a:cubicBezTo>
                    <a:pt x="8633" y="5475"/>
                    <a:pt x="9011" y="5223"/>
                    <a:pt x="9326" y="4908"/>
                  </a:cubicBezTo>
                  <a:cubicBezTo>
                    <a:pt x="9484" y="4750"/>
                    <a:pt x="9484" y="4561"/>
                    <a:pt x="9326" y="4404"/>
                  </a:cubicBezTo>
                  <a:cubicBezTo>
                    <a:pt x="9011" y="4089"/>
                    <a:pt x="8665" y="3868"/>
                    <a:pt x="8224" y="3742"/>
                  </a:cubicBezTo>
                  <a:cubicBezTo>
                    <a:pt x="8507" y="3427"/>
                    <a:pt x="8728" y="3018"/>
                    <a:pt x="8822" y="2608"/>
                  </a:cubicBezTo>
                  <a:cubicBezTo>
                    <a:pt x="8854" y="2387"/>
                    <a:pt x="8728" y="2198"/>
                    <a:pt x="8570" y="2167"/>
                  </a:cubicBezTo>
                  <a:cubicBezTo>
                    <a:pt x="8351" y="2099"/>
                    <a:pt x="8122" y="2068"/>
                    <a:pt x="7889" y="2068"/>
                  </a:cubicBezTo>
                  <a:cubicBezTo>
                    <a:pt x="7688" y="2068"/>
                    <a:pt x="7483" y="2092"/>
                    <a:pt x="7278" y="2135"/>
                  </a:cubicBezTo>
                  <a:cubicBezTo>
                    <a:pt x="7373" y="1694"/>
                    <a:pt x="7373" y="1253"/>
                    <a:pt x="7247" y="875"/>
                  </a:cubicBezTo>
                  <a:cubicBezTo>
                    <a:pt x="7223" y="705"/>
                    <a:pt x="7086" y="591"/>
                    <a:pt x="6938" y="591"/>
                  </a:cubicBezTo>
                  <a:cubicBezTo>
                    <a:pt x="6894" y="591"/>
                    <a:pt x="6849" y="602"/>
                    <a:pt x="6806" y="623"/>
                  </a:cubicBezTo>
                  <a:cubicBezTo>
                    <a:pt x="6365" y="749"/>
                    <a:pt x="6018" y="938"/>
                    <a:pt x="5672" y="1222"/>
                  </a:cubicBezTo>
                  <a:cubicBezTo>
                    <a:pt x="5546" y="812"/>
                    <a:pt x="5325" y="434"/>
                    <a:pt x="5010" y="119"/>
                  </a:cubicBezTo>
                  <a:cubicBezTo>
                    <a:pt x="4931" y="40"/>
                    <a:pt x="4837" y="1"/>
                    <a:pt x="474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1" name="Google Shape;8221;p52"/>
            <p:cNvSpPr/>
            <p:nvPr/>
          </p:nvSpPr>
          <p:spPr>
            <a:xfrm>
              <a:off x="-16018450" y="4253550"/>
              <a:ext cx="129200" cy="108700"/>
            </a:xfrm>
            <a:custGeom>
              <a:avLst/>
              <a:gdLst/>
              <a:ahLst/>
              <a:cxnLst/>
              <a:rect l="l" t="t" r="r" b="b"/>
              <a:pathLst>
                <a:path w="5168" h="4348" extrusionOk="0">
                  <a:moveTo>
                    <a:pt x="1009" y="0"/>
                  </a:moveTo>
                  <a:cubicBezTo>
                    <a:pt x="410" y="693"/>
                    <a:pt x="1" y="1607"/>
                    <a:pt x="1" y="2615"/>
                  </a:cubicBezTo>
                  <a:lnTo>
                    <a:pt x="1" y="4001"/>
                  </a:lnTo>
                  <a:lnTo>
                    <a:pt x="32" y="4001"/>
                  </a:lnTo>
                  <a:cubicBezTo>
                    <a:pt x="32" y="4190"/>
                    <a:pt x="190" y="4348"/>
                    <a:pt x="410" y="4348"/>
                  </a:cubicBezTo>
                  <a:lnTo>
                    <a:pt x="1796" y="4348"/>
                  </a:lnTo>
                  <a:cubicBezTo>
                    <a:pt x="3214" y="4348"/>
                    <a:pt x="4443" y="3560"/>
                    <a:pt x="5167" y="2426"/>
                  </a:cubicBezTo>
                  <a:cubicBezTo>
                    <a:pt x="4915" y="2237"/>
                    <a:pt x="4411" y="1733"/>
                    <a:pt x="4159" y="1355"/>
                  </a:cubicBezTo>
                  <a:cubicBezTo>
                    <a:pt x="3750" y="1576"/>
                    <a:pt x="3309" y="1670"/>
                    <a:pt x="2836" y="1796"/>
                  </a:cubicBezTo>
                  <a:cubicBezTo>
                    <a:pt x="2805" y="1801"/>
                    <a:pt x="2774" y="1804"/>
                    <a:pt x="2743" y="1804"/>
                  </a:cubicBezTo>
                  <a:cubicBezTo>
                    <a:pt x="2580" y="1804"/>
                    <a:pt x="2421" y="1734"/>
                    <a:pt x="2395" y="1576"/>
                  </a:cubicBezTo>
                  <a:cubicBezTo>
                    <a:pt x="2269" y="1040"/>
                    <a:pt x="2111" y="662"/>
                    <a:pt x="2080" y="189"/>
                  </a:cubicBezTo>
                  <a:cubicBezTo>
                    <a:pt x="1702" y="158"/>
                    <a:pt x="1418" y="63"/>
                    <a:pt x="100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2" name="Google Shape;8222;p52"/>
            <p:cNvSpPr/>
            <p:nvPr/>
          </p:nvSpPr>
          <p:spPr>
            <a:xfrm>
              <a:off x="-15876675" y="4254325"/>
              <a:ext cx="107925" cy="90600"/>
            </a:xfrm>
            <a:custGeom>
              <a:avLst/>
              <a:gdLst/>
              <a:ahLst/>
              <a:cxnLst/>
              <a:rect l="l" t="t" r="r" b="b"/>
              <a:pathLst>
                <a:path w="4317" h="3624" extrusionOk="0">
                  <a:moveTo>
                    <a:pt x="3750" y="1"/>
                  </a:moveTo>
                  <a:cubicBezTo>
                    <a:pt x="3466" y="64"/>
                    <a:pt x="3277" y="127"/>
                    <a:pt x="2993" y="127"/>
                  </a:cubicBezTo>
                  <a:cubicBezTo>
                    <a:pt x="2962" y="599"/>
                    <a:pt x="2836" y="977"/>
                    <a:pt x="2678" y="1482"/>
                  </a:cubicBezTo>
                  <a:cubicBezTo>
                    <a:pt x="2653" y="1657"/>
                    <a:pt x="2509" y="1753"/>
                    <a:pt x="2355" y="1753"/>
                  </a:cubicBezTo>
                  <a:cubicBezTo>
                    <a:pt x="2316" y="1753"/>
                    <a:pt x="2276" y="1746"/>
                    <a:pt x="2237" y="1734"/>
                  </a:cubicBezTo>
                  <a:cubicBezTo>
                    <a:pt x="1733" y="1608"/>
                    <a:pt x="1292" y="1482"/>
                    <a:pt x="914" y="1292"/>
                  </a:cubicBezTo>
                  <a:cubicBezTo>
                    <a:pt x="631" y="1702"/>
                    <a:pt x="347" y="1923"/>
                    <a:pt x="1" y="2269"/>
                  </a:cubicBezTo>
                  <a:cubicBezTo>
                    <a:pt x="599" y="3057"/>
                    <a:pt x="1481" y="3592"/>
                    <a:pt x="2552" y="3592"/>
                  </a:cubicBezTo>
                  <a:lnTo>
                    <a:pt x="3970" y="3592"/>
                  </a:lnTo>
                  <a:lnTo>
                    <a:pt x="3970" y="3624"/>
                  </a:lnTo>
                  <a:cubicBezTo>
                    <a:pt x="4159" y="3624"/>
                    <a:pt x="4317" y="3466"/>
                    <a:pt x="4317" y="3277"/>
                  </a:cubicBezTo>
                  <a:lnTo>
                    <a:pt x="4317" y="1860"/>
                  </a:lnTo>
                  <a:cubicBezTo>
                    <a:pt x="4317" y="1166"/>
                    <a:pt x="4096" y="536"/>
                    <a:pt x="375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223" name="Google Shape;8223;p52"/>
          <p:cNvSpPr/>
          <p:nvPr/>
        </p:nvSpPr>
        <p:spPr>
          <a:xfrm>
            <a:off x="7738239" y="3454536"/>
            <a:ext cx="339170" cy="338306"/>
          </a:xfrm>
          <a:custGeom>
            <a:avLst/>
            <a:gdLst/>
            <a:ahLst/>
            <a:cxnLst/>
            <a:rect l="l" t="t" r="r" b="b"/>
            <a:pathLst>
              <a:path w="12161" h="12130" extrusionOk="0">
                <a:moveTo>
                  <a:pt x="3245" y="0"/>
                </a:moveTo>
                <a:cubicBezTo>
                  <a:pt x="3245" y="0"/>
                  <a:pt x="2174" y="820"/>
                  <a:pt x="2174" y="1765"/>
                </a:cubicBezTo>
                <a:cubicBezTo>
                  <a:pt x="2174" y="2363"/>
                  <a:pt x="2552" y="2930"/>
                  <a:pt x="2867" y="3245"/>
                </a:cubicBezTo>
                <a:lnTo>
                  <a:pt x="2867" y="4254"/>
                </a:lnTo>
                <a:cubicBezTo>
                  <a:pt x="2867" y="3466"/>
                  <a:pt x="2237" y="2836"/>
                  <a:pt x="1449" y="2836"/>
                </a:cubicBezTo>
                <a:lnTo>
                  <a:pt x="756" y="2836"/>
                </a:lnTo>
                <a:lnTo>
                  <a:pt x="756" y="3560"/>
                </a:lnTo>
                <a:cubicBezTo>
                  <a:pt x="756" y="4348"/>
                  <a:pt x="1386" y="4978"/>
                  <a:pt x="2174" y="4978"/>
                </a:cubicBezTo>
                <a:lnTo>
                  <a:pt x="2867" y="4978"/>
                </a:lnTo>
                <a:lnTo>
                  <a:pt x="2867" y="6742"/>
                </a:lnTo>
                <a:cubicBezTo>
                  <a:pt x="2867" y="5955"/>
                  <a:pt x="2237" y="5325"/>
                  <a:pt x="1449" y="5325"/>
                </a:cubicBezTo>
                <a:lnTo>
                  <a:pt x="756" y="5325"/>
                </a:lnTo>
                <a:lnTo>
                  <a:pt x="756" y="6018"/>
                </a:lnTo>
                <a:cubicBezTo>
                  <a:pt x="756" y="6805"/>
                  <a:pt x="1386" y="7467"/>
                  <a:pt x="2174" y="7467"/>
                </a:cubicBezTo>
                <a:lnTo>
                  <a:pt x="2867" y="7467"/>
                </a:lnTo>
                <a:lnTo>
                  <a:pt x="2867" y="9263"/>
                </a:lnTo>
                <a:cubicBezTo>
                  <a:pt x="2867" y="8475"/>
                  <a:pt x="2237" y="7845"/>
                  <a:pt x="1449" y="7845"/>
                </a:cubicBezTo>
                <a:lnTo>
                  <a:pt x="756" y="7845"/>
                </a:lnTo>
                <a:lnTo>
                  <a:pt x="756" y="8570"/>
                </a:lnTo>
                <a:cubicBezTo>
                  <a:pt x="756" y="9357"/>
                  <a:pt x="1386" y="9987"/>
                  <a:pt x="2174" y="9987"/>
                </a:cubicBezTo>
                <a:lnTo>
                  <a:pt x="2867" y="9987"/>
                </a:lnTo>
                <a:lnTo>
                  <a:pt x="2867" y="11437"/>
                </a:lnTo>
                <a:lnTo>
                  <a:pt x="347" y="11437"/>
                </a:lnTo>
                <a:cubicBezTo>
                  <a:pt x="158" y="11437"/>
                  <a:pt x="0" y="11594"/>
                  <a:pt x="0" y="11783"/>
                </a:cubicBezTo>
                <a:cubicBezTo>
                  <a:pt x="0" y="11972"/>
                  <a:pt x="158" y="12130"/>
                  <a:pt x="347" y="12130"/>
                </a:cubicBezTo>
                <a:lnTo>
                  <a:pt x="11814" y="12130"/>
                </a:lnTo>
                <a:cubicBezTo>
                  <a:pt x="12004" y="12130"/>
                  <a:pt x="12161" y="11972"/>
                  <a:pt x="12161" y="11783"/>
                </a:cubicBezTo>
                <a:cubicBezTo>
                  <a:pt x="12161" y="11594"/>
                  <a:pt x="12004" y="11437"/>
                  <a:pt x="11814" y="11437"/>
                </a:cubicBezTo>
                <a:lnTo>
                  <a:pt x="9294" y="11437"/>
                </a:lnTo>
                <a:lnTo>
                  <a:pt x="9294" y="9987"/>
                </a:lnTo>
                <a:lnTo>
                  <a:pt x="10019" y="9987"/>
                </a:lnTo>
                <a:cubicBezTo>
                  <a:pt x="10806" y="9987"/>
                  <a:pt x="11436" y="9357"/>
                  <a:pt x="11436" y="8570"/>
                </a:cubicBezTo>
                <a:lnTo>
                  <a:pt x="11436" y="7845"/>
                </a:lnTo>
                <a:lnTo>
                  <a:pt x="10712" y="7845"/>
                </a:lnTo>
                <a:cubicBezTo>
                  <a:pt x="9924" y="7845"/>
                  <a:pt x="9294" y="8475"/>
                  <a:pt x="9294" y="9263"/>
                </a:cubicBezTo>
                <a:lnTo>
                  <a:pt x="9294" y="7467"/>
                </a:lnTo>
                <a:lnTo>
                  <a:pt x="10019" y="7467"/>
                </a:lnTo>
                <a:cubicBezTo>
                  <a:pt x="10806" y="7467"/>
                  <a:pt x="11436" y="6805"/>
                  <a:pt x="11436" y="6018"/>
                </a:cubicBezTo>
                <a:lnTo>
                  <a:pt x="11436" y="5325"/>
                </a:lnTo>
                <a:lnTo>
                  <a:pt x="10712" y="5325"/>
                </a:lnTo>
                <a:cubicBezTo>
                  <a:pt x="9924" y="5325"/>
                  <a:pt x="9294" y="5955"/>
                  <a:pt x="9294" y="6742"/>
                </a:cubicBezTo>
                <a:lnTo>
                  <a:pt x="9294" y="4978"/>
                </a:lnTo>
                <a:lnTo>
                  <a:pt x="10019" y="4978"/>
                </a:lnTo>
                <a:cubicBezTo>
                  <a:pt x="10806" y="4978"/>
                  <a:pt x="11436" y="4348"/>
                  <a:pt x="11436" y="3560"/>
                </a:cubicBezTo>
                <a:lnTo>
                  <a:pt x="11436" y="2836"/>
                </a:lnTo>
                <a:lnTo>
                  <a:pt x="10712" y="2836"/>
                </a:lnTo>
                <a:cubicBezTo>
                  <a:pt x="9924" y="2836"/>
                  <a:pt x="9294" y="3466"/>
                  <a:pt x="9294" y="4254"/>
                </a:cubicBezTo>
                <a:lnTo>
                  <a:pt x="9294" y="3245"/>
                </a:lnTo>
                <a:cubicBezTo>
                  <a:pt x="9609" y="2930"/>
                  <a:pt x="10019" y="2363"/>
                  <a:pt x="10019" y="1765"/>
                </a:cubicBezTo>
                <a:cubicBezTo>
                  <a:pt x="10019" y="788"/>
                  <a:pt x="8948" y="0"/>
                  <a:pt x="8948" y="0"/>
                </a:cubicBezTo>
                <a:cubicBezTo>
                  <a:pt x="8948" y="0"/>
                  <a:pt x="7876" y="820"/>
                  <a:pt x="7876" y="1765"/>
                </a:cubicBezTo>
                <a:cubicBezTo>
                  <a:pt x="7876" y="2363"/>
                  <a:pt x="8286" y="2930"/>
                  <a:pt x="8601" y="3245"/>
                </a:cubicBezTo>
                <a:lnTo>
                  <a:pt x="8601" y="4254"/>
                </a:lnTo>
                <a:cubicBezTo>
                  <a:pt x="8601" y="3466"/>
                  <a:pt x="7971" y="2836"/>
                  <a:pt x="7183" y="2836"/>
                </a:cubicBezTo>
                <a:lnTo>
                  <a:pt x="6459" y="2836"/>
                </a:lnTo>
                <a:lnTo>
                  <a:pt x="6459" y="3560"/>
                </a:lnTo>
                <a:cubicBezTo>
                  <a:pt x="6459" y="4348"/>
                  <a:pt x="7089" y="4978"/>
                  <a:pt x="7876" y="4978"/>
                </a:cubicBezTo>
                <a:lnTo>
                  <a:pt x="8601" y="4978"/>
                </a:lnTo>
                <a:lnTo>
                  <a:pt x="8601" y="6742"/>
                </a:lnTo>
                <a:cubicBezTo>
                  <a:pt x="8601" y="5955"/>
                  <a:pt x="7971" y="5325"/>
                  <a:pt x="7183" y="5325"/>
                </a:cubicBezTo>
                <a:lnTo>
                  <a:pt x="6459" y="5325"/>
                </a:lnTo>
                <a:lnTo>
                  <a:pt x="6459" y="6018"/>
                </a:lnTo>
                <a:cubicBezTo>
                  <a:pt x="6459" y="6805"/>
                  <a:pt x="7089" y="7467"/>
                  <a:pt x="7876" y="7467"/>
                </a:cubicBezTo>
                <a:lnTo>
                  <a:pt x="8601" y="7467"/>
                </a:lnTo>
                <a:lnTo>
                  <a:pt x="8601" y="9263"/>
                </a:lnTo>
                <a:cubicBezTo>
                  <a:pt x="8601" y="8475"/>
                  <a:pt x="7971" y="7845"/>
                  <a:pt x="7183" y="7845"/>
                </a:cubicBezTo>
                <a:lnTo>
                  <a:pt x="6459" y="7845"/>
                </a:lnTo>
                <a:lnTo>
                  <a:pt x="6459" y="8570"/>
                </a:lnTo>
                <a:cubicBezTo>
                  <a:pt x="6459" y="9357"/>
                  <a:pt x="7089" y="9987"/>
                  <a:pt x="7876" y="9987"/>
                </a:cubicBezTo>
                <a:lnTo>
                  <a:pt x="8601" y="9987"/>
                </a:lnTo>
                <a:lnTo>
                  <a:pt x="8601" y="11437"/>
                </a:lnTo>
                <a:lnTo>
                  <a:pt x="3592" y="11437"/>
                </a:lnTo>
                <a:lnTo>
                  <a:pt x="3592" y="9987"/>
                </a:lnTo>
                <a:lnTo>
                  <a:pt x="4285" y="9987"/>
                </a:lnTo>
                <a:cubicBezTo>
                  <a:pt x="5072" y="9987"/>
                  <a:pt x="5703" y="9357"/>
                  <a:pt x="5703" y="8570"/>
                </a:cubicBezTo>
                <a:lnTo>
                  <a:pt x="5703" y="7845"/>
                </a:lnTo>
                <a:lnTo>
                  <a:pt x="5009" y="7845"/>
                </a:lnTo>
                <a:cubicBezTo>
                  <a:pt x="4222" y="7845"/>
                  <a:pt x="3592" y="8475"/>
                  <a:pt x="3592" y="9263"/>
                </a:cubicBezTo>
                <a:lnTo>
                  <a:pt x="3592" y="7467"/>
                </a:lnTo>
                <a:lnTo>
                  <a:pt x="4285" y="7467"/>
                </a:lnTo>
                <a:cubicBezTo>
                  <a:pt x="5072" y="7467"/>
                  <a:pt x="5703" y="6805"/>
                  <a:pt x="5703" y="6018"/>
                </a:cubicBezTo>
                <a:lnTo>
                  <a:pt x="5703" y="5325"/>
                </a:lnTo>
                <a:lnTo>
                  <a:pt x="5009" y="5325"/>
                </a:lnTo>
                <a:cubicBezTo>
                  <a:pt x="4222" y="5325"/>
                  <a:pt x="3592" y="5955"/>
                  <a:pt x="3592" y="6742"/>
                </a:cubicBezTo>
                <a:lnTo>
                  <a:pt x="3592" y="4978"/>
                </a:lnTo>
                <a:lnTo>
                  <a:pt x="4285" y="4978"/>
                </a:lnTo>
                <a:cubicBezTo>
                  <a:pt x="5072" y="4978"/>
                  <a:pt x="5703" y="4348"/>
                  <a:pt x="5703" y="3560"/>
                </a:cubicBezTo>
                <a:lnTo>
                  <a:pt x="5703" y="2836"/>
                </a:lnTo>
                <a:lnTo>
                  <a:pt x="5009" y="2836"/>
                </a:lnTo>
                <a:cubicBezTo>
                  <a:pt x="4222" y="2836"/>
                  <a:pt x="3592" y="3466"/>
                  <a:pt x="3592" y="4254"/>
                </a:cubicBezTo>
                <a:lnTo>
                  <a:pt x="3592" y="3245"/>
                </a:lnTo>
                <a:cubicBezTo>
                  <a:pt x="3907" y="2930"/>
                  <a:pt x="4285" y="2363"/>
                  <a:pt x="4285" y="1765"/>
                </a:cubicBezTo>
                <a:cubicBezTo>
                  <a:pt x="4285" y="788"/>
                  <a:pt x="3245" y="0"/>
                  <a:pt x="3245" y="0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224" name="Google Shape;8224;p52"/>
          <p:cNvGrpSpPr/>
          <p:nvPr/>
        </p:nvGrpSpPr>
        <p:grpSpPr>
          <a:xfrm>
            <a:off x="6112322" y="2113746"/>
            <a:ext cx="264341" cy="300905"/>
            <a:chOff x="4995050" y="3245650"/>
            <a:chExt cx="236950" cy="269725"/>
          </a:xfrm>
          <a:solidFill>
            <a:srgbClr val="171536"/>
          </a:solidFill>
        </p:grpSpPr>
        <p:sp>
          <p:nvSpPr>
            <p:cNvPr id="8225" name="Google Shape;8225;p52"/>
            <p:cNvSpPr/>
            <p:nvPr/>
          </p:nvSpPr>
          <p:spPr>
            <a:xfrm>
              <a:off x="5074475" y="3356450"/>
              <a:ext cx="16050" cy="16050"/>
            </a:xfrm>
            <a:custGeom>
              <a:avLst/>
              <a:gdLst/>
              <a:ahLst/>
              <a:cxnLst/>
              <a:rect l="l" t="t" r="r" b="b"/>
              <a:pathLst>
                <a:path w="642" h="642" extrusionOk="0">
                  <a:moveTo>
                    <a:pt x="307" y="1"/>
                  </a:moveTo>
                  <a:cubicBezTo>
                    <a:pt x="140" y="1"/>
                    <a:pt x="1" y="140"/>
                    <a:pt x="1" y="307"/>
                  </a:cubicBezTo>
                  <a:cubicBezTo>
                    <a:pt x="1" y="502"/>
                    <a:pt x="140" y="642"/>
                    <a:pt x="307" y="642"/>
                  </a:cubicBezTo>
                  <a:cubicBezTo>
                    <a:pt x="503" y="642"/>
                    <a:pt x="642" y="502"/>
                    <a:pt x="642" y="307"/>
                  </a:cubicBezTo>
                  <a:cubicBezTo>
                    <a:pt x="642" y="140"/>
                    <a:pt x="503" y="1"/>
                    <a:pt x="30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6" name="Google Shape;8226;p52"/>
            <p:cNvSpPr/>
            <p:nvPr/>
          </p:nvSpPr>
          <p:spPr>
            <a:xfrm>
              <a:off x="5137200" y="3356450"/>
              <a:ext cx="16050" cy="16050"/>
            </a:xfrm>
            <a:custGeom>
              <a:avLst/>
              <a:gdLst/>
              <a:ahLst/>
              <a:cxnLst/>
              <a:rect l="l" t="t" r="r" b="b"/>
              <a:pathLst>
                <a:path w="642" h="642" extrusionOk="0">
                  <a:moveTo>
                    <a:pt x="307" y="1"/>
                  </a:moveTo>
                  <a:cubicBezTo>
                    <a:pt x="140" y="1"/>
                    <a:pt x="1" y="140"/>
                    <a:pt x="1" y="307"/>
                  </a:cubicBezTo>
                  <a:cubicBezTo>
                    <a:pt x="1" y="502"/>
                    <a:pt x="140" y="642"/>
                    <a:pt x="307" y="642"/>
                  </a:cubicBezTo>
                  <a:cubicBezTo>
                    <a:pt x="474" y="642"/>
                    <a:pt x="614" y="502"/>
                    <a:pt x="614" y="307"/>
                  </a:cubicBezTo>
                  <a:cubicBezTo>
                    <a:pt x="642" y="140"/>
                    <a:pt x="474" y="1"/>
                    <a:pt x="30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7" name="Google Shape;8227;p52"/>
            <p:cNvSpPr/>
            <p:nvPr/>
          </p:nvSpPr>
          <p:spPr>
            <a:xfrm>
              <a:off x="5089125" y="3371950"/>
              <a:ext cx="48100" cy="63100"/>
            </a:xfrm>
            <a:custGeom>
              <a:avLst/>
              <a:gdLst/>
              <a:ahLst/>
              <a:cxnLst/>
              <a:rect l="l" t="t" r="r" b="b"/>
              <a:pathLst>
                <a:path w="1924" h="2524" extrusionOk="0">
                  <a:moveTo>
                    <a:pt x="976" y="774"/>
                  </a:moveTo>
                  <a:lnTo>
                    <a:pt x="1227" y="1025"/>
                  </a:lnTo>
                  <a:lnTo>
                    <a:pt x="976" y="1499"/>
                  </a:lnTo>
                  <a:lnTo>
                    <a:pt x="753" y="1025"/>
                  </a:lnTo>
                  <a:lnTo>
                    <a:pt x="976" y="774"/>
                  </a:lnTo>
                  <a:close/>
                  <a:moveTo>
                    <a:pt x="976" y="1"/>
                  </a:moveTo>
                  <a:cubicBezTo>
                    <a:pt x="899" y="1"/>
                    <a:pt x="822" y="36"/>
                    <a:pt x="753" y="105"/>
                  </a:cubicBezTo>
                  <a:lnTo>
                    <a:pt x="112" y="747"/>
                  </a:lnTo>
                  <a:cubicBezTo>
                    <a:pt x="0" y="858"/>
                    <a:pt x="0" y="997"/>
                    <a:pt x="56" y="1081"/>
                  </a:cubicBezTo>
                  <a:lnTo>
                    <a:pt x="669" y="2335"/>
                  </a:lnTo>
                  <a:cubicBezTo>
                    <a:pt x="725" y="2461"/>
                    <a:pt x="836" y="2524"/>
                    <a:pt x="948" y="2524"/>
                  </a:cubicBezTo>
                  <a:cubicBezTo>
                    <a:pt x="1059" y="2524"/>
                    <a:pt x="1171" y="2461"/>
                    <a:pt x="1227" y="2335"/>
                  </a:cubicBezTo>
                  <a:lnTo>
                    <a:pt x="1840" y="1081"/>
                  </a:lnTo>
                  <a:cubicBezTo>
                    <a:pt x="1924" y="997"/>
                    <a:pt x="1896" y="802"/>
                    <a:pt x="1784" y="747"/>
                  </a:cubicBezTo>
                  <a:lnTo>
                    <a:pt x="1199" y="105"/>
                  </a:lnTo>
                  <a:cubicBezTo>
                    <a:pt x="1129" y="36"/>
                    <a:pt x="1052" y="1"/>
                    <a:pt x="97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8228" name="Google Shape;8228;p52"/>
            <p:cNvGrpSpPr/>
            <p:nvPr/>
          </p:nvGrpSpPr>
          <p:grpSpPr>
            <a:xfrm>
              <a:off x="4995050" y="3245650"/>
              <a:ext cx="236950" cy="269725"/>
              <a:chOff x="4995050" y="3245650"/>
              <a:chExt cx="236950" cy="269725"/>
            </a:xfrm>
            <a:grpFill/>
          </p:grpSpPr>
          <p:sp>
            <p:nvSpPr>
              <p:cNvPr id="8229" name="Google Shape;8229;p52"/>
              <p:cNvSpPr/>
              <p:nvPr/>
            </p:nvSpPr>
            <p:spPr>
              <a:xfrm>
                <a:off x="4995050" y="3245650"/>
                <a:ext cx="236950" cy="269725"/>
              </a:xfrm>
              <a:custGeom>
                <a:avLst/>
                <a:gdLst/>
                <a:ahLst/>
                <a:cxnLst/>
                <a:rect l="l" t="t" r="r" b="b"/>
                <a:pathLst>
                  <a:path w="9478" h="10789" extrusionOk="0">
                    <a:moveTo>
                      <a:pt x="4822" y="614"/>
                    </a:moveTo>
                    <a:cubicBezTo>
                      <a:pt x="7080" y="614"/>
                      <a:pt x="8920" y="2454"/>
                      <a:pt x="8920" y="4711"/>
                    </a:cubicBezTo>
                    <a:lnTo>
                      <a:pt x="8920" y="10147"/>
                    </a:lnTo>
                    <a:lnTo>
                      <a:pt x="8223" y="10147"/>
                    </a:lnTo>
                    <a:cubicBezTo>
                      <a:pt x="8223" y="8976"/>
                      <a:pt x="7805" y="8001"/>
                      <a:pt x="7108" y="7304"/>
                    </a:cubicBezTo>
                    <a:cubicBezTo>
                      <a:pt x="7471" y="6941"/>
                      <a:pt x="7749" y="6495"/>
                      <a:pt x="7944" y="6049"/>
                    </a:cubicBezTo>
                    <a:cubicBezTo>
                      <a:pt x="8167" y="5548"/>
                      <a:pt x="8251" y="5074"/>
                      <a:pt x="8251" y="4544"/>
                    </a:cubicBezTo>
                    <a:cubicBezTo>
                      <a:pt x="8251" y="3569"/>
                      <a:pt x="7526" y="2649"/>
                      <a:pt x="6551" y="2565"/>
                    </a:cubicBezTo>
                    <a:cubicBezTo>
                      <a:pt x="6475" y="2556"/>
                      <a:pt x="6400" y="2552"/>
                      <a:pt x="6324" y="2552"/>
                    </a:cubicBezTo>
                    <a:cubicBezTo>
                      <a:pt x="5706" y="2552"/>
                      <a:pt x="5115" y="2855"/>
                      <a:pt x="4767" y="3401"/>
                    </a:cubicBezTo>
                    <a:cubicBezTo>
                      <a:pt x="4424" y="2853"/>
                      <a:pt x="3838" y="2548"/>
                      <a:pt x="3192" y="2548"/>
                    </a:cubicBezTo>
                    <a:cubicBezTo>
                      <a:pt x="3050" y="2548"/>
                      <a:pt x="2905" y="2563"/>
                      <a:pt x="2760" y="2593"/>
                    </a:cubicBezTo>
                    <a:cubicBezTo>
                      <a:pt x="1923" y="2788"/>
                      <a:pt x="1338" y="3596"/>
                      <a:pt x="1338" y="4516"/>
                    </a:cubicBezTo>
                    <a:cubicBezTo>
                      <a:pt x="1338" y="5130"/>
                      <a:pt x="1505" y="5715"/>
                      <a:pt x="1868" y="6245"/>
                    </a:cubicBezTo>
                    <a:lnTo>
                      <a:pt x="2509" y="7220"/>
                    </a:lnTo>
                    <a:lnTo>
                      <a:pt x="2035" y="7861"/>
                    </a:lnTo>
                    <a:cubicBezTo>
                      <a:pt x="1589" y="8419"/>
                      <a:pt x="1338" y="9116"/>
                      <a:pt x="1338" y="9841"/>
                    </a:cubicBezTo>
                    <a:lnTo>
                      <a:pt x="1338" y="10119"/>
                    </a:lnTo>
                    <a:lnTo>
                      <a:pt x="697" y="10119"/>
                    </a:lnTo>
                    <a:lnTo>
                      <a:pt x="697" y="4711"/>
                    </a:lnTo>
                    <a:cubicBezTo>
                      <a:pt x="697" y="2454"/>
                      <a:pt x="2565" y="614"/>
                      <a:pt x="4822" y="614"/>
                    </a:cubicBezTo>
                    <a:close/>
                    <a:moveTo>
                      <a:pt x="6241" y="3171"/>
                    </a:moveTo>
                    <a:cubicBezTo>
                      <a:pt x="6288" y="3171"/>
                      <a:pt x="6335" y="3173"/>
                      <a:pt x="6383" y="3178"/>
                    </a:cubicBezTo>
                    <a:cubicBezTo>
                      <a:pt x="6997" y="3234"/>
                      <a:pt x="7498" y="3847"/>
                      <a:pt x="7498" y="4544"/>
                    </a:cubicBezTo>
                    <a:cubicBezTo>
                      <a:pt x="7498" y="5408"/>
                      <a:pt x="7164" y="6245"/>
                      <a:pt x="6523" y="6858"/>
                    </a:cubicBezTo>
                    <a:lnTo>
                      <a:pt x="6328" y="7081"/>
                    </a:lnTo>
                    <a:cubicBezTo>
                      <a:pt x="6188" y="7220"/>
                      <a:pt x="6188" y="7387"/>
                      <a:pt x="6328" y="7527"/>
                    </a:cubicBezTo>
                    <a:cubicBezTo>
                      <a:pt x="6634" y="7834"/>
                      <a:pt x="7498" y="8614"/>
                      <a:pt x="7498" y="10175"/>
                    </a:cubicBezTo>
                    <a:lnTo>
                      <a:pt x="1896" y="10175"/>
                    </a:lnTo>
                    <a:lnTo>
                      <a:pt x="1896" y="10147"/>
                    </a:lnTo>
                    <a:cubicBezTo>
                      <a:pt x="1896" y="9813"/>
                      <a:pt x="1868" y="9032"/>
                      <a:pt x="2453" y="8307"/>
                    </a:cubicBezTo>
                    <a:lnTo>
                      <a:pt x="3066" y="7499"/>
                    </a:lnTo>
                    <a:cubicBezTo>
                      <a:pt x="3150" y="7387"/>
                      <a:pt x="3178" y="7248"/>
                      <a:pt x="3066" y="7109"/>
                    </a:cubicBezTo>
                    <a:lnTo>
                      <a:pt x="2286" y="5938"/>
                    </a:lnTo>
                    <a:cubicBezTo>
                      <a:pt x="2007" y="5520"/>
                      <a:pt x="1868" y="5018"/>
                      <a:pt x="1868" y="4544"/>
                    </a:cubicBezTo>
                    <a:cubicBezTo>
                      <a:pt x="1868" y="3903"/>
                      <a:pt x="2286" y="3346"/>
                      <a:pt x="2788" y="3206"/>
                    </a:cubicBezTo>
                    <a:cubicBezTo>
                      <a:pt x="2884" y="3187"/>
                      <a:pt x="2980" y="3178"/>
                      <a:pt x="3074" y="3178"/>
                    </a:cubicBezTo>
                    <a:cubicBezTo>
                      <a:pt x="3788" y="3178"/>
                      <a:pt x="4376" y="3718"/>
                      <a:pt x="4376" y="4433"/>
                    </a:cubicBezTo>
                    <a:cubicBezTo>
                      <a:pt x="4376" y="4600"/>
                      <a:pt x="4516" y="4739"/>
                      <a:pt x="4683" y="4739"/>
                    </a:cubicBezTo>
                    <a:cubicBezTo>
                      <a:pt x="4850" y="4739"/>
                      <a:pt x="4990" y="4600"/>
                      <a:pt x="4990" y="4433"/>
                    </a:cubicBezTo>
                    <a:cubicBezTo>
                      <a:pt x="4990" y="3753"/>
                      <a:pt x="5530" y="3171"/>
                      <a:pt x="6241" y="3171"/>
                    </a:cubicBezTo>
                    <a:close/>
                    <a:moveTo>
                      <a:pt x="4739" y="1"/>
                    </a:moveTo>
                    <a:cubicBezTo>
                      <a:pt x="2146" y="1"/>
                      <a:pt x="0" y="2147"/>
                      <a:pt x="0" y="4739"/>
                    </a:cubicBezTo>
                    <a:lnTo>
                      <a:pt x="0" y="10454"/>
                    </a:lnTo>
                    <a:cubicBezTo>
                      <a:pt x="0" y="10649"/>
                      <a:pt x="139" y="10788"/>
                      <a:pt x="335" y="10788"/>
                    </a:cubicBezTo>
                    <a:lnTo>
                      <a:pt x="9171" y="10788"/>
                    </a:lnTo>
                    <a:cubicBezTo>
                      <a:pt x="9338" y="10788"/>
                      <a:pt x="9478" y="10649"/>
                      <a:pt x="9478" y="10454"/>
                    </a:cubicBezTo>
                    <a:lnTo>
                      <a:pt x="9478" y="4739"/>
                    </a:lnTo>
                    <a:cubicBezTo>
                      <a:pt x="9478" y="2147"/>
                      <a:pt x="7359" y="1"/>
                      <a:pt x="4739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30" name="Google Shape;8230;p52"/>
              <p:cNvSpPr/>
              <p:nvPr/>
            </p:nvSpPr>
            <p:spPr>
              <a:xfrm flipH="1">
                <a:off x="4995050" y="3245650"/>
                <a:ext cx="236950" cy="269725"/>
              </a:xfrm>
              <a:custGeom>
                <a:avLst/>
                <a:gdLst/>
                <a:ahLst/>
                <a:cxnLst/>
                <a:rect l="l" t="t" r="r" b="b"/>
                <a:pathLst>
                  <a:path w="9478" h="10789" extrusionOk="0">
                    <a:moveTo>
                      <a:pt x="4822" y="614"/>
                    </a:moveTo>
                    <a:cubicBezTo>
                      <a:pt x="7080" y="614"/>
                      <a:pt x="8920" y="2454"/>
                      <a:pt x="8920" y="4711"/>
                    </a:cubicBezTo>
                    <a:lnTo>
                      <a:pt x="8920" y="10147"/>
                    </a:lnTo>
                    <a:lnTo>
                      <a:pt x="8223" y="10147"/>
                    </a:lnTo>
                    <a:cubicBezTo>
                      <a:pt x="8223" y="8976"/>
                      <a:pt x="7805" y="8001"/>
                      <a:pt x="7108" y="7304"/>
                    </a:cubicBezTo>
                    <a:cubicBezTo>
                      <a:pt x="7471" y="6941"/>
                      <a:pt x="7749" y="6495"/>
                      <a:pt x="7944" y="6049"/>
                    </a:cubicBezTo>
                    <a:cubicBezTo>
                      <a:pt x="8167" y="5548"/>
                      <a:pt x="8251" y="5074"/>
                      <a:pt x="8251" y="4544"/>
                    </a:cubicBezTo>
                    <a:cubicBezTo>
                      <a:pt x="8251" y="3569"/>
                      <a:pt x="7526" y="2649"/>
                      <a:pt x="6551" y="2565"/>
                    </a:cubicBezTo>
                    <a:cubicBezTo>
                      <a:pt x="6475" y="2556"/>
                      <a:pt x="6400" y="2552"/>
                      <a:pt x="6324" y="2552"/>
                    </a:cubicBezTo>
                    <a:cubicBezTo>
                      <a:pt x="5706" y="2552"/>
                      <a:pt x="5115" y="2855"/>
                      <a:pt x="4767" y="3401"/>
                    </a:cubicBezTo>
                    <a:cubicBezTo>
                      <a:pt x="4424" y="2853"/>
                      <a:pt x="3838" y="2548"/>
                      <a:pt x="3192" y="2548"/>
                    </a:cubicBezTo>
                    <a:cubicBezTo>
                      <a:pt x="3050" y="2548"/>
                      <a:pt x="2905" y="2563"/>
                      <a:pt x="2760" y="2593"/>
                    </a:cubicBezTo>
                    <a:cubicBezTo>
                      <a:pt x="1923" y="2788"/>
                      <a:pt x="1338" y="3596"/>
                      <a:pt x="1338" y="4516"/>
                    </a:cubicBezTo>
                    <a:cubicBezTo>
                      <a:pt x="1338" y="5130"/>
                      <a:pt x="1505" y="5715"/>
                      <a:pt x="1868" y="6245"/>
                    </a:cubicBezTo>
                    <a:lnTo>
                      <a:pt x="2509" y="7220"/>
                    </a:lnTo>
                    <a:lnTo>
                      <a:pt x="2035" y="7861"/>
                    </a:lnTo>
                    <a:cubicBezTo>
                      <a:pt x="1589" y="8419"/>
                      <a:pt x="1338" y="9116"/>
                      <a:pt x="1338" y="9841"/>
                    </a:cubicBezTo>
                    <a:lnTo>
                      <a:pt x="1338" y="10119"/>
                    </a:lnTo>
                    <a:lnTo>
                      <a:pt x="697" y="10119"/>
                    </a:lnTo>
                    <a:lnTo>
                      <a:pt x="697" y="4711"/>
                    </a:lnTo>
                    <a:cubicBezTo>
                      <a:pt x="697" y="2454"/>
                      <a:pt x="2565" y="614"/>
                      <a:pt x="4822" y="614"/>
                    </a:cubicBezTo>
                    <a:close/>
                    <a:moveTo>
                      <a:pt x="6241" y="3171"/>
                    </a:moveTo>
                    <a:cubicBezTo>
                      <a:pt x="6288" y="3171"/>
                      <a:pt x="6335" y="3173"/>
                      <a:pt x="6383" y="3178"/>
                    </a:cubicBezTo>
                    <a:cubicBezTo>
                      <a:pt x="6997" y="3234"/>
                      <a:pt x="7498" y="3847"/>
                      <a:pt x="7498" y="4544"/>
                    </a:cubicBezTo>
                    <a:cubicBezTo>
                      <a:pt x="7498" y="5408"/>
                      <a:pt x="7164" y="6245"/>
                      <a:pt x="6523" y="6858"/>
                    </a:cubicBezTo>
                    <a:lnTo>
                      <a:pt x="6328" y="7081"/>
                    </a:lnTo>
                    <a:cubicBezTo>
                      <a:pt x="6188" y="7220"/>
                      <a:pt x="6188" y="7387"/>
                      <a:pt x="6328" y="7527"/>
                    </a:cubicBezTo>
                    <a:cubicBezTo>
                      <a:pt x="6634" y="7834"/>
                      <a:pt x="7498" y="8614"/>
                      <a:pt x="7498" y="10175"/>
                    </a:cubicBezTo>
                    <a:lnTo>
                      <a:pt x="1896" y="10175"/>
                    </a:lnTo>
                    <a:lnTo>
                      <a:pt x="1896" y="10147"/>
                    </a:lnTo>
                    <a:cubicBezTo>
                      <a:pt x="1896" y="9813"/>
                      <a:pt x="1868" y="9032"/>
                      <a:pt x="2453" y="8307"/>
                    </a:cubicBezTo>
                    <a:lnTo>
                      <a:pt x="3066" y="7499"/>
                    </a:lnTo>
                    <a:cubicBezTo>
                      <a:pt x="3150" y="7387"/>
                      <a:pt x="3178" y="7248"/>
                      <a:pt x="3066" y="7109"/>
                    </a:cubicBezTo>
                    <a:lnTo>
                      <a:pt x="2286" y="5938"/>
                    </a:lnTo>
                    <a:cubicBezTo>
                      <a:pt x="2007" y="5520"/>
                      <a:pt x="1868" y="5018"/>
                      <a:pt x="1868" y="4544"/>
                    </a:cubicBezTo>
                    <a:cubicBezTo>
                      <a:pt x="1868" y="3903"/>
                      <a:pt x="2286" y="3346"/>
                      <a:pt x="2788" y="3206"/>
                    </a:cubicBezTo>
                    <a:cubicBezTo>
                      <a:pt x="2884" y="3187"/>
                      <a:pt x="2980" y="3178"/>
                      <a:pt x="3074" y="3178"/>
                    </a:cubicBezTo>
                    <a:cubicBezTo>
                      <a:pt x="3788" y="3178"/>
                      <a:pt x="4376" y="3718"/>
                      <a:pt x="4376" y="4433"/>
                    </a:cubicBezTo>
                    <a:cubicBezTo>
                      <a:pt x="4376" y="4600"/>
                      <a:pt x="4516" y="4739"/>
                      <a:pt x="4683" y="4739"/>
                    </a:cubicBezTo>
                    <a:cubicBezTo>
                      <a:pt x="4850" y="4739"/>
                      <a:pt x="4990" y="4600"/>
                      <a:pt x="4990" y="4433"/>
                    </a:cubicBezTo>
                    <a:cubicBezTo>
                      <a:pt x="4990" y="3753"/>
                      <a:pt x="5530" y="3171"/>
                      <a:pt x="6241" y="3171"/>
                    </a:cubicBezTo>
                    <a:close/>
                    <a:moveTo>
                      <a:pt x="4739" y="1"/>
                    </a:moveTo>
                    <a:cubicBezTo>
                      <a:pt x="2146" y="1"/>
                      <a:pt x="0" y="2147"/>
                      <a:pt x="0" y="4739"/>
                    </a:cubicBezTo>
                    <a:lnTo>
                      <a:pt x="0" y="10454"/>
                    </a:lnTo>
                    <a:cubicBezTo>
                      <a:pt x="0" y="10649"/>
                      <a:pt x="139" y="10788"/>
                      <a:pt x="335" y="10788"/>
                    </a:cubicBezTo>
                    <a:lnTo>
                      <a:pt x="9171" y="10788"/>
                    </a:lnTo>
                    <a:cubicBezTo>
                      <a:pt x="9338" y="10788"/>
                      <a:pt x="9478" y="10649"/>
                      <a:pt x="9478" y="10454"/>
                    </a:cubicBezTo>
                    <a:lnTo>
                      <a:pt x="9478" y="4739"/>
                    </a:lnTo>
                    <a:cubicBezTo>
                      <a:pt x="9478" y="2147"/>
                      <a:pt x="7359" y="1"/>
                      <a:pt x="4739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8231" name="Google Shape;8231;p52"/>
          <p:cNvGrpSpPr/>
          <p:nvPr/>
        </p:nvGrpSpPr>
        <p:grpSpPr>
          <a:xfrm>
            <a:off x="4389657" y="1677273"/>
            <a:ext cx="347129" cy="345366"/>
            <a:chOff x="4724650" y="2885700"/>
            <a:chExt cx="270750" cy="269375"/>
          </a:xfrm>
          <a:solidFill>
            <a:srgbClr val="171536"/>
          </a:solidFill>
        </p:grpSpPr>
        <p:sp>
          <p:nvSpPr>
            <p:cNvPr id="8232" name="Google Shape;8232;p52"/>
            <p:cNvSpPr/>
            <p:nvPr/>
          </p:nvSpPr>
          <p:spPr>
            <a:xfrm flipH="1">
              <a:off x="4725000" y="2885700"/>
              <a:ext cx="270400" cy="269375"/>
            </a:xfrm>
            <a:custGeom>
              <a:avLst/>
              <a:gdLst/>
              <a:ahLst/>
              <a:cxnLst/>
              <a:rect l="l" t="t" r="r" b="b"/>
              <a:pathLst>
                <a:path w="10816" h="10775" extrusionOk="0">
                  <a:moveTo>
                    <a:pt x="1655" y="3145"/>
                  </a:moveTo>
                  <a:cubicBezTo>
                    <a:pt x="1870" y="3145"/>
                    <a:pt x="2092" y="3219"/>
                    <a:pt x="2286" y="3388"/>
                  </a:cubicBezTo>
                  <a:cubicBezTo>
                    <a:pt x="1840" y="3722"/>
                    <a:pt x="1450" y="4308"/>
                    <a:pt x="1338" y="5005"/>
                  </a:cubicBezTo>
                  <a:cubicBezTo>
                    <a:pt x="948" y="4865"/>
                    <a:pt x="697" y="4503"/>
                    <a:pt x="697" y="4085"/>
                  </a:cubicBezTo>
                  <a:cubicBezTo>
                    <a:pt x="697" y="3540"/>
                    <a:pt x="1158" y="3145"/>
                    <a:pt x="1655" y="3145"/>
                  </a:cubicBezTo>
                  <a:close/>
                  <a:moveTo>
                    <a:pt x="9227" y="3165"/>
                  </a:moveTo>
                  <a:cubicBezTo>
                    <a:pt x="9757" y="3165"/>
                    <a:pt x="10203" y="3555"/>
                    <a:pt x="10203" y="4085"/>
                  </a:cubicBezTo>
                  <a:cubicBezTo>
                    <a:pt x="10203" y="4503"/>
                    <a:pt x="9924" y="4865"/>
                    <a:pt x="9534" y="5005"/>
                  </a:cubicBezTo>
                  <a:cubicBezTo>
                    <a:pt x="9450" y="4419"/>
                    <a:pt x="9199" y="3917"/>
                    <a:pt x="8725" y="3499"/>
                  </a:cubicBezTo>
                  <a:cubicBezTo>
                    <a:pt x="8697" y="3471"/>
                    <a:pt x="8642" y="3444"/>
                    <a:pt x="8586" y="3388"/>
                  </a:cubicBezTo>
                  <a:cubicBezTo>
                    <a:pt x="8781" y="3248"/>
                    <a:pt x="8976" y="3165"/>
                    <a:pt x="9227" y="3165"/>
                  </a:cubicBezTo>
                  <a:close/>
                  <a:moveTo>
                    <a:pt x="5436" y="712"/>
                  </a:moveTo>
                  <a:lnTo>
                    <a:pt x="5882" y="991"/>
                  </a:lnTo>
                  <a:cubicBezTo>
                    <a:pt x="5921" y="1010"/>
                    <a:pt x="5972" y="1042"/>
                    <a:pt x="6037" y="1042"/>
                  </a:cubicBezTo>
                  <a:cubicBezTo>
                    <a:pt x="6066" y="1042"/>
                    <a:pt x="6098" y="1036"/>
                    <a:pt x="6133" y="1018"/>
                  </a:cubicBezTo>
                  <a:lnTo>
                    <a:pt x="6635" y="879"/>
                  </a:lnTo>
                  <a:lnTo>
                    <a:pt x="7025" y="1269"/>
                  </a:lnTo>
                  <a:cubicBezTo>
                    <a:pt x="7109" y="1325"/>
                    <a:pt x="7164" y="1381"/>
                    <a:pt x="7248" y="1381"/>
                  </a:cubicBezTo>
                  <a:lnTo>
                    <a:pt x="7805" y="1409"/>
                  </a:lnTo>
                  <a:lnTo>
                    <a:pt x="8028" y="1910"/>
                  </a:lnTo>
                  <a:cubicBezTo>
                    <a:pt x="8084" y="1966"/>
                    <a:pt x="8140" y="2050"/>
                    <a:pt x="8224" y="2050"/>
                  </a:cubicBezTo>
                  <a:lnTo>
                    <a:pt x="8725" y="2217"/>
                  </a:lnTo>
                  <a:lnTo>
                    <a:pt x="8809" y="2552"/>
                  </a:lnTo>
                  <a:cubicBezTo>
                    <a:pt x="8502" y="2663"/>
                    <a:pt x="8168" y="2830"/>
                    <a:pt x="7973" y="3109"/>
                  </a:cubicBezTo>
                  <a:cubicBezTo>
                    <a:pt x="7879" y="3091"/>
                    <a:pt x="7785" y="3082"/>
                    <a:pt x="7692" y="3082"/>
                  </a:cubicBezTo>
                  <a:cubicBezTo>
                    <a:pt x="7061" y="3082"/>
                    <a:pt x="6459" y="3478"/>
                    <a:pt x="6217" y="4085"/>
                  </a:cubicBezTo>
                  <a:lnTo>
                    <a:pt x="6021" y="4642"/>
                  </a:lnTo>
                  <a:cubicBezTo>
                    <a:pt x="5910" y="4893"/>
                    <a:pt x="5715" y="5032"/>
                    <a:pt x="5464" y="5032"/>
                  </a:cubicBezTo>
                  <a:cubicBezTo>
                    <a:pt x="5213" y="5032"/>
                    <a:pt x="4962" y="4893"/>
                    <a:pt x="4906" y="4642"/>
                  </a:cubicBezTo>
                  <a:lnTo>
                    <a:pt x="4683" y="4085"/>
                  </a:lnTo>
                  <a:cubicBezTo>
                    <a:pt x="4441" y="3478"/>
                    <a:pt x="3839" y="3082"/>
                    <a:pt x="3227" y="3082"/>
                  </a:cubicBezTo>
                  <a:cubicBezTo>
                    <a:pt x="3136" y="3082"/>
                    <a:pt x="3045" y="3091"/>
                    <a:pt x="2955" y="3109"/>
                  </a:cubicBezTo>
                  <a:cubicBezTo>
                    <a:pt x="2732" y="2830"/>
                    <a:pt x="2453" y="2635"/>
                    <a:pt x="2119" y="2552"/>
                  </a:cubicBezTo>
                  <a:lnTo>
                    <a:pt x="2175" y="2217"/>
                  </a:lnTo>
                  <a:lnTo>
                    <a:pt x="2649" y="2050"/>
                  </a:lnTo>
                  <a:cubicBezTo>
                    <a:pt x="2704" y="1994"/>
                    <a:pt x="2788" y="1966"/>
                    <a:pt x="2816" y="1910"/>
                  </a:cubicBezTo>
                  <a:lnTo>
                    <a:pt x="3067" y="1409"/>
                  </a:lnTo>
                  <a:lnTo>
                    <a:pt x="3624" y="1381"/>
                  </a:lnTo>
                  <a:cubicBezTo>
                    <a:pt x="3680" y="1381"/>
                    <a:pt x="3764" y="1353"/>
                    <a:pt x="3819" y="1269"/>
                  </a:cubicBezTo>
                  <a:lnTo>
                    <a:pt x="4210" y="879"/>
                  </a:lnTo>
                  <a:lnTo>
                    <a:pt x="4739" y="1018"/>
                  </a:lnTo>
                  <a:cubicBezTo>
                    <a:pt x="4756" y="1036"/>
                    <a:pt x="4779" y="1042"/>
                    <a:pt x="4804" y="1042"/>
                  </a:cubicBezTo>
                  <a:cubicBezTo>
                    <a:pt x="4859" y="1042"/>
                    <a:pt x="4924" y="1010"/>
                    <a:pt x="4962" y="991"/>
                  </a:cubicBezTo>
                  <a:lnTo>
                    <a:pt x="5436" y="712"/>
                  </a:lnTo>
                  <a:close/>
                  <a:moveTo>
                    <a:pt x="5436" y="7625"/>
                  </a:moveTo>
                  <a:cubicBezTo>
                    <a:pt x="5603" y="7625"/>
                    <a:pt x="5743" y="7681"/>
                    <a:pt x="5882" y="7792"/>
                  </a:cubicBezTo>
                  <a:cubicBezTo>
                    <a:pt x="5966" y="7904"/>
                    <a:pt x="6021" y="7987"/>
                    <a:pt x="6049" y="8099"/>
                  </a:cubicBezTo>
                  <a:cubicBezTo>
                    <a:pt x="5826" y="8350"/>
                    <a:pt x="5603" y="8600"/>
                    <a:pt x="5436" y="8768"/>
                  </a:cubicBezTo>
                  <a:lnTo>
                    <a:pt x="4795" y="8127"/>
                  </a:lnTo>
                  <a:cubicBezTo>
                    <a:pt x="4879" y="7848"/>
                    <a:pt x="5102" y="7625"/>
                    <a:pt x="5436" y="7625"/>
                  </a:cubicBezTo>
                  <a:close/>
                  <a:moveTo>
                    <a:pt x="3226" y="3711"/>
                  </a:moveTo>
                  <a:cubicBezTo>
                    <a:pt x="3600" y="3711"/>
                    <a:pt x="3965" y="3943"/>
                    <a:pt x="4126" y="4336"/>
                  </a:cubicBezTo>
                  <a:lnTo>
                    <a:pt x="4349" y="4893"/>
                  </a:lnTo>
                  <a:cubicBezTo>
                    <a:pt x="4516" y="5395"/>
                    <a:pt x="4990" y="5701"/>
                    <a:pt x="5492" y="5701"/>
                  </a:cubicBezTo>
                  <a:cubicBezTo>
                    <a:pt x="6021" y="5701"/>
                    <a:pt x="6467" y="5395"/>
                    <a:pt x="6635" y="4893"/>
                  </a:cubicBezTo>
                  <a:lnTo>
                    <a:pt x="6858" y="4336"/>
                  </a:lnTo>
                  <a:cubicBezTo>
                    <a:pt x="7002" y="3957"/>
                    <a:pt x="7379" y="3730"/>
                    <a:pt x="7756" y="3730"/>
                  </a:cubicBezTo>
                  <a:cubicBezTo>
                    <a:pt x="7962" y="3730"/>
                    <a:pt x="8168" y="3798"/>
                    <a:pt x="8335" y="3945"/>
                  </a:cubicBezTo>
                  <a:cubicBezTo>
                    <a:pt x="8725" y="4308"/>
                    <a:pt x="8948" y="4782"/>
                    <a:pt x="8948" y="5339"/>
                  </a:cubicBezTo>
                  <a:cubicBezTo>
                    <a:pt x="8920" y="6175"/>
                    <a:pt x="8502" y="7430"/>
                    <a:pt x="7861" y="8405"/>
                  </a:cubicBezTo>
                  <a:cubicBezTo>
                    <a:pt x="7248" y="9381"/>
                    <a:pt x="6467" y="10022"/>
                    <a:pt x="5771" y="10161"/>
                  </a:cubicBezTo>
                  <a:lnTo>
                    <a:pt x="5771" y="9353"/>
                  </a:lnTo>
                  <a:cubicBezTo>
                    <a:pt x="5938" y="9186"/>
                    <a:pt x="6328" y="8796"/>
                    <a:pt x="6635" y="8517"/>
                  </a:cubicBezTo>
                  <a:cubicBezTo>
                    <a:pt x="6718" y="8461"/>
                    <a:pt x="6746" y="8377"/>
                    <a:pt x="6746" y="8322"/>
                  </a:cubicBezTo>
                  <a:cubicBezTo>
                    <a:pt x="6746" y="7959"/>
                    <a:pt x="6607" y="7653"/>
                    <a:pt x="6356" y="7402"/>
                  </a:cubicBezTo>
                  <a:cubicBezTo>
                    <a:pt x="6105" y="7151"/>
                    <a:pt x="5798" y="7012"/>
                    <a:pt x="5464" y="7012"/>
                  </a:cubicBezTo>
                  <a:cubicBezTo>
                    <a:pt x="4767" y="7012"/>
                    <a:pt x="4210" y="7569"/>
                    <a:pt x="4210" y="8266"/>
                  </a:cubicBezTo>
                  <a:cubicBezTo>
                    <a:pt x="4210" y="8350"/>
                    <a:pt x="4237" y="8461"/>
                    <a:pt x="4293" y="8489"/>
                  </a:cubicBezTo>
                  <a:lnTo>
                    <a:pt x="5185" y="9353"/>
                  </a:lnTo>
                  <a:lnTo>
                    <a:pt x="5185" y="10161"/>
                  </a:lnTo>
                  <a:cubicBezTo>
                    <a:pt x="4433" y="10022"/>
                    <a:pt x="3708" y="9381"/>
                    <a:pt x="3095" y="8405"/>
                  </a:cubicBezTo>
                  <a:cubicBezTo>
                    <a:pt x="2453" y="7430"/>
                    <a:pt x="2035" y="6231"/>
                    <a:pt x="2035" y="5339"/>
                  </a:cubicBezTo>
                  <a:cubicBezTo>
                    <a:pt x="2035" y="4782"/>
                    <a:pt x="2258" y="4336"/>
                    <a:pt x="2621" y="3945"/>
                  </a:cubicBezTo>
                  <a:cubicBezTo>
                    <a:pt x="2801" y="3785"/>
                    <a:pt x="3015" y="3711"/>
                    <a:pt x="3226" y="3711"/>
                  </a:cubicBezTo>
                  <a:close/>
                  <a:moveTo>
                    <a:pt x="5408" y="1"/>
                  </a:moveTo>
                  <a:cubicBezTo>
                    <a:pt x="5352" y="1"/>
                    <a:pt x="5297" y="15"/>
                    <a:pt x="5241" y="43"/>
                  </a:cubicBezTo>
                  <a:lnTo>
                    <a:pt x="4739" y="377"/>
                  </a:lnTo>
                  <a:lnTo>
                    <a:pt x="4126" y="238"/>
                  </a:lnTo>
                  <a:cubicBezTo>
                    <a:pt x="4103" y="222"/>
                    <a:pt x="4077" y="215"/>
                    <a:pt x="4050" y="215"/>
                  </a:cubicBezTo>
                  <a:cubicBezTo>
                    <a:pt x="3980" y="215"/>
                    <a:pt x="3900" y="261"/>
                    <a:pt x="3819" y="322"/>
                  </a:cubicBezTo>
                  <a:lnTo>
                    <a:pt x="3401" y="740"/>
                  </a:lnTo>
                  <a:lnTo>
                    <a:pt x="2816" y="795"/>
                  </a:lnTo>
                  <a:cubicBezTo>
                    <a:pt x="2704" y="795"/>
                    <a:pt x="2593" y="851"/>
                    <a:pt x="2537" y="963"/>
                  </a:cubicBezTo>
                  <a:lnTo>
                    <a:pt x="2258" y="1492"/>
                  </a:lnTo>
                  <a:lnTo>
                    <a:pt x="1701" y="1687"/>
                  </a:lnTo>
                  <a:cubicBezTo>
                    <a:pt x="1589" y="1715"/>
                    <a:pt x="1534" y="1827"/>
                    <a:pt x="1478" y="1938"/>
                  </a:cubicBezTo>
                  <a:lnTo>
                    <a:pt x="1394" y="2524"/>
                  </a:lnTo>
                  <a:cubicBezTo>
                    <a:pt x="1032" y="2552"/>
                    <a:pt x="725" y="2747"/>
                    <a:pt x="474" y="2970"/>
                  </a:cubicBezTo>
                  <a:cubicBezTo>
                    <a:pt x="168" y="3304"/>
                    <a:pt x="0" y="3667"/>
                    <a:pt x="0" y="4085"/>
                  </a:cubicBezTo>
                  <a:cubicBezTo>
                    <a:pt x="0" y="4865"/>
                    <a:pt x="586" y="5534"/>
                    <a:pt x="1283" y="5618"/>
                  </a:cubicBezTo>
                  <a:cubicBezTo>
                    <a:pt x="1338" y="6566"/>
                    <a:pt x="1812" y="7764"/>
                    <a:pt x="2426" y="8740"/>
                  </a:cubicBezTo>
                  <a:cubicBezTo>
                    <a:pt x="3290" y="10050"/>
                    <a:pt x="4349" y="10775"/>
                    <a:pt x="5352" y="10775"/>
                  </a:cubicBezTo>
                  <a:cubicBezTo>
                    <a:pt x="6412" y="10775"/>
                    <a:pt x="7443" y="10050"/>
                    <a:pt x="8279" y="8740"/>
                  </a:cubicBezTo>
                  <a:cubicBezTo>
                    <a:pt x="8893" y="7764"/>
                    <a:pt x="9366" y="6566"/>
                    <a:pt x="9422" y="5618"/>
                  </a:cubicBezTo>
                  <a:cubicBezTo>
                    <a:pt x="9729" y="5562"/>
                    <a:pt x="10008" y="5423"/>
                    <a:pt x="10258" y="5200"/>
                  </a:cubicBezTo>
                  <a:cubicBezTo>
                    <a:pt x="10649" y="4921"/>
                    <a:pt x="10816" y="4503"/>
                    <a:pt x="10816" y="4085"/>
                  </a:cubicBezTo>
                  <a:cubicBezTo>
                    <a:pt x="10816" y="3667"/>
                    <a:pt x="10649" y="3248"/>
                    <a:pt x="10342" y="2970"/>
                  </a:cubicBezTo>
                  <a:cubicBezTo>
                    <a:pt x="10091" y="2747"/>
                    <a:pt x="9785" y="2607"/>
                    <a:pt x="9422" y="2524"/>
                  </a:cubicBezTo>
                  <a:lnTo>
                    <a:pt x="9339" y="1938"/>
                  </a:lnTo>
                  <a:cubicBezTo>
                    <a:pt x="9283" y="1827"/>
                    <a:pt x="9227" y="1715"/>
                    <a:pt x="9116" y="1687"/>
                  </a:cubicBezTo>
                  <a:lnTo>
                    <a:pt x="8558" y="1492"/>
                  </a:lnTo>
                  <a:lnTo>
                    <a:pt x="8279" y="963"/>
                  </a:lnTo>
                  <a:cubicBezTo>
                    <a:pt x="8251" y="851"/>
                    <a:pt x="8140" y="795"/>
                    <a:pt x="8001" y="795"/>
                  </a:cubicBezTo>
                  <a:lnTo>
                    <a:pt x="7415" y="740"/>
                  </a:lnTo>
                  <a:lnTo>
                    <a:pt x="6997" y="322"/>
                  </a:lnTo>
                  <a:cubicBezTo>
                    <a:pt x="6913" y="266"/>
                    <a:pt x="6774" y="238"/>
                    <a:pt x="6690" y="238"/>
                  </a:cubicBezTo>
                  <a:lnTo>
                    <a:pt x="6077" y="377"/>
                  </a:lnTo>
                  <a:lnTo>
                    <a:pt x="5575" y="43"/>
                  </a:lnTo>
                  <a:cubicBezTo>
                    <a:pt x="5520" y="15"/>
                    <a:pt x="5464" y="1"/>
                    <a:pt x="540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3" name="Google Shape;8233;p52"/>
            <p:cNvSpPr/>
            <p:nvPr/>
          </p:nvSpPr>
          <p:spPr>
            <a:xfrm>
              <a:off x="4724650" y="2885700"/>
              <a:ext cx="270400" cy="269375"/>
            </a:xfrm>
            <a:custGeom>
              <a:avLst/>
              <a:gdLst/>
              <a:ahLst/>
              <a:cxnLst/>
              <a:rect l="l" t="t" r="r" b="b"/>
              <a:pathLst>
                <a:path w="10816" h="10775" extrusionOk="0">
                  <a:moveTo>
                    <a:pt x="1655" y="3145"/>
                  </a:moveTo>
                  <a:cubicBezTo>
                    <a:pt x="1870" y="3145"/>
                    <a:pt x="2092" y="3219"/>
                    <a:pt x="2286" y="3388"/>
                  </a:cubicBezTo>
                  <a:cubicBezTo>
                    <a:pt x="1840" y="3722"/>
                    <a:pt x="1450" y="4308"/>
                    <a:pt x="1338" y="5005"/>
                  </a:cubicBezTo>
                  <a:cubicBezTo>
                    <a:pt x="948" y="4865"/>
                    <a:pt x="697" y="4503"/>
                    <a:pt x="697" y="4085"/>
                  </a:cubicBezTo>
                  <a:cubicBezTo>
                    <a:pt x="697" y="3540"/>
                    <a:pt x="1158" y="3145"/>
                    <a:pt x="1655" y="3145"/>
                  </a:cubicBezTo>
                  <a:close/>
                  <a:moveTo>
                    <a:pt x="9227" y="3165"/>
                  </a:moveTo>
                  <a:cubicBezTo>
                    <a:pt x="9757" y="3165"/>
                    <a:pt x="10203" y="3555"/>
                    <a:pt x="10203" y="4085"/>
                  </a:cubicBezTo>
                  <a:cubicBezTo>
                    <a:pt x="10203" y="4503"/>
                    <a:pt x="9924" y="4865"/>
                    <a:pt x="9534" y="5005"/>
                  </a:cubicBezTo>
                  <a:cubicBezTo>
                    <a:pt x="9450" y="4419"/>
                    <a:pt x="9199" y="3917"/>
                    <a:pt x="8725" y="3499"/>
                  </a:cubicBezTo>
                  <a:cubicBezTo>
                    <a:pt x="8697" y="3471"/>
                    <a:pt x="8642" y="3444"/>
                    <a:pt x="8586" y="3388"/>
                  </a:cubicBezTo>
                  <a:cubicBezTo>
                    <a:pt x="8781" y="3248"/>
                    <a:pt x="8976" y="3165"/>
                    <a:pt x="9227" y="3165"/>
                  </a:cubicBezTo>
                  <a:close/>
                  <a:moveTo>
                    <a:pt x="5436" y="712"/>
                  </a:moveTo>
                  <a:lnTo>
                    <a:pt x="5882" y="991"/>
                  </a:lnTo>
                  <a:cubicBezTo>
                    <a:pt x="5921" y="1010"/>
                    <a:pt x="5972" y="1042"/>
                    <a:pt x="6037" y="1042"/>
                  </a:cubicBezTo>
                  <a:cubicBezTo>
                    <a:pt x="6066" y="1042"/>
                    <a:pt x="6098" y="1036"/>
                    <a:pt x="6133" y="1018"/>
                  </a:cubicBezTo>
                  <a:lnTo>
                    <a:pt x="6635" y="879"/>
                  </a:lnTo>
                  <a:lnTo>
                    <a:pt x="7025" y="1269"/>
                  </a:lnTo>
                  <a:cubicBezTo>
                    <a:pt x="7109" y="1325"/>
                    <a:pt x="7164" y="1381"/>
                    <a:pt x="7248" y="1381"/>
                  </a:cubicBezTo>
                  <a:lnTo>
                    <a:pt x="7805" y="1409"/>
                  </a:lnTo>
                  <a:lnTo>
                    <a:pt x="8028" y="1910"/>
                  </a:lnTo>
                  <a:cubicBezTo>
                    <a:pt x="8084" y="1966"/>
                    <a:pt x="8140" y="2050"/>
                    <a:pt x="8224" y="2050"/>
                  </a:cubicBezTo>
                  <a:lnTo>
                    <a:pt x="8725" y="2217"/>
                  </a:lnTo>
                  <a:lnTo>
                    <a:pt x="8809" y="2552"/>
                  </a:lnTo>
                  <a:cubicBezTo>
                    <a:pt x="8502" y="2663"/>
                    <a:pt x="8168" y="2830"/>
                    <a:pt x="7973" y="3109"/>
                  </a:cubicBezTo>
                  <a:cubicBezTo>
                    <a:pt x="7879" y="3091"/>
                    <a:pt x="7785" y="3082"/>
                    <a:pt x="7692" y="3082"/>
                  </a:cubicBezTo>
                  <a:cubicBezTo>
                    <a:pt x="7061" y="3082"/>
                    <a:pt x="6459" y="3478"/>
                    <a:pt x="6217" y="4085"/>
                  </a:cubicBezTo>
                  <a:lnTo>
                    <a:pt x="6021" y="4642"/>
                  </a:lnTo>
                  <a:cubicBezTo>
                    <a:pt x="5910" y="4893"/>
                    <a:pt x="5715" y="5032"/>
                    <a:pt x="5464" y="5032"/>
                  </a:cubicBezTo>
                  <a:cubicBezTo>
                    <a:pt x="5213" y="5032"/>
                    <a:pt x="4962" y="4893"/>
                    <a:pt x="4906" y="4642"/>
                  </a:cubicBezTo>
                  <a:lnTo>
                    <a:pt x="4683" y="4085"/>
                  </a:lnTo>
                  <a:cubicBezTo>
                    <a:pt x="4441" y="3478"/>
                    <a:pt x="3839" y="3082"/>
                    <a:pt x="3227" y="3082"/>
                  </a:cubicBezTo>
                  <a:cubicBezTo>
                    <a:pt x="3136" y="3082"/>
                    <a:pt x="3045" y="3091"/>
                    <a:pt x="2955" y="3109"/>
                  </a:cubicBezTo>
                  <a:cubicBezTo>
                    <a:pt x="2732" y="2830"/>
                    <a:pt x="2453" y="2635"/>
                    <a:pt x="2119" y="2552"/>
                  </a:cubicBezTo>
                  <a:lnTo>
                    <a:pt x="2175" y="2217"/>
                  </a:lnTo>
                  <a:lnTo>
                    <a:pt x="2649" y="2050"/>
                  </a:lnTo>
                  <a:cubicBezTo>
                    <a:pt x="2704" y="1994"/>
                    <a:pt x="2788" y="1966"/>
                    <a:pt x="2816" y="1910"/>
                  </a:cubicBezTo>
                  <a:lnTo>
                    <a:pt x="3067" y="1409"/>
                  </a:lnTo>
                  <a:lnTo>
                    <a:pt x="3624" y="1381"/>
                  </a:lnTo>
                  <a:cubicBezTo>
                    <a:pt x="3680" y="1381"/>
                    <a:pt x="3764" y="1353"/>
                    <a:pt x="3819" y="1269"/>
                  </a:cubicBezTo>
                  <a:lnTo>
                    <a:pt x="4210" y="879"/>
                  </a:lnTo>
                  <a:lnTo>
                    <a:pt x="4739" y="1018"/>
                  </a:lnTo>
                  <a:cubicBezTo>
                    <a:pt x="4756" y="1036"/>
                    <a:pt x="4779" y="1042"/>
                    <a:pt x="4804" y="1042"/>
                  </a:cubicBezTo>
                  <a:cubicBezTo>
                    <a:pt x="4859" y="1042"/>
                    <a:pt x="4924" y="1010"/>
                    <a:pt x="4962" y="991"/>
                  </a:cubicBezTo>
                  <a:lnTo>
                    <a:pt x="5436" y="712"/>
                  </a:lnTo>
                  <a:close/>
                  <a:moveTo>
                    <a:pt x="5436" y="7625"/>
                  </a:moveTo>
                  <a:cubicBezTo>
                    <a:pt x="5603" y="7625"/>
                    <a:pt x="5743" y="7681"/>
                    <a:pt x="5882" y="7792"/>
                  </a:cubicBezTo>
                  <a:cubicBezTo>
                    <a:pt x="5966" y="7904"/>
                    <a:pt x="6021" y="7987"/>
                    <a:pt x="6049" y="8099"/>
                  </a:cubicBezTo>
                  <a:cubicBezTo>
                    <a:pt x="5826" y="8350"/>
                    <a:pt x="5603" y="8600"/>
                    <a:pt x="5436" y="8768"/>
                  </a:cubicBezTo>
                  <a:lnTo>
                    <a:pt x="4795" y="8127"/>
                  </a:lnTo>
                  <a:cubicBezTo>
                    <a:pt x="4879" y="7848"/>
                    <a:pt x="5102" y="7625"/>
                    <a:pt x="5436" y="7625"/>
                  </a:cubicBezTo>
                  <a:close/>
                  <a:moveTo>
                    <a:pt x="3226" y="3711"/>
                  </a:moveTo>
                  <a:cubicBezTo>
                    <a:pt x="3600" y="3711"/>
                    <a:pt x="3965" y="3943"/>
                    <a:pt x="4126" y="4336"/>
                  </a:cubicBezTo>
                  <a:lnTo>
                    <a:pt x="4349" y="4893"/>
                  </a:lnTo>
                  <a:cubicBezTo>
                    <a:pt x="4516" y="5395"/>
                    <a:pt x="4990" y="5701"/>
                    <a:pt x="5492" y="5701"/>
                  </a:cubicBezTo>
                  <a:cubicBezTo>
                    <a:pt x="6021" y="5701"/>
                    <a:pt x="6467" y="5395"/>
                    <a:pt x="6635" y="4893"/>
                  </a:cubicBezTo>
                  <a:lnTo>
                    <a:pt x="6858" y="4336"/>
                  </a:lnTo>
                  <a:cubicBezTo>
                    <a:pt x="7002" y="3957"/>
                    <a:pt x="7379" y="3730"/>
                    <a:pt x="7756" y="3730"/>
                  </a:cubicBezTo>
                  <a:cubicBezTo>
                    <a:pt x="7962" y="3730"/>
                    <a:pt x="8168" y="3798"/>
                    <a:pt x="8335" y="3945"/>
                  </a:cubicBezTo>
                  <a:cubicBezTo>
                    <a:pt x="8725" y="4308"/>
                    <a:pt x="8948" y="4782"/>
                    <a:pt x="8948" y="5339"/>
                  </a:cubicBezTo>
                  <a:cubicBezTo>
                    <a:pt x="8920" y="6175"/>
                    <a:pt x="8502" y="7430"/>
                    <a:pt x="7861" y="8405"/>
                  </a:cubicBezTo>
                  <a:cubicBezTo>
                    <a:pt x="7248" y="9381"/>
                    <a:pt x="6467" y="10022"/>
                    <a:pt x="5771" y="10161"/>
                  </a:cubicBezTo>
                  <a:lnTo>
                    <a:pt x="5771" y="9353"/>
                  </a:lnTo>
                  <a:cubicBezTo>
                    <a:pt x="5938" y="9186"/>
                    <a:pt x="6328" y="8796"/>
                    <a:pt x="6635" y="8517"/>
                  </a:cubicBezTo>
                  <a:cubicBezTo>
                    <a:pt x="6718" y="8461"/>
                    <a:pt x="6746" y="8377"/>
                    <a:pt x="6746" y="8322"/>
                  </a:cubicBezTo>
                  <a:cubicBezTo>
                    <a:pt x="6746" y="7959"/>
                    <a:pt x="6607" y="7653"/>
                    <a:pt x="6356" y="7402"/>
                  </a:cubicBezTo>
                  <a:cubicBezTo>
                    <a:pt x="6105" y="7151"/>
                    <a:pt x="5798" y="7012"/>
                    <a:pt x="5464" y="7012"/>
                  </a:cubicBezTo>
                  <a:cubicBezTo>
                    <a:pt x="4767" y="7012"/>
                    <a:pt x="4210" y="7569"/>
                    <a:pt x="4210" y="8266"/>
                  </a:cubicBezTo>
                  <a:cubicBezTo>
                    <a:pt x="4210" y="8350"/>
                    <a:pt x="4237" y="8461"/>
                    <a:pt x="4293" y="8489"/>
                  </a:cubicBezTo>
                  <a:lnTo>
                    <a:pt x="5185" y="9353"/>
                  </a:lnTo>
                  <a:lnTo>
                    <a:pt x="5185" y="10161"/>
                  </a:lnTo>
                  <a:cubicBezTo>
                    <a:pt x="4433" y="10022"/>
                    <a:pt x="3708" y="9381"/>
                    <a:pt x="3095" y="8405"/>
                  </a:cubicBezTo>
                  <a:cubicBezTo>
                    <a:pt x="2453" y="7430"/>
                    <a:pt x="2035" y="6231"/>
                    <a:pt x="2035" y="5339"/>
                  </a:cubicBezTo>
                  <a:cubicBezTo>
                    <a:pt x="2035" y="4782"/>
                    <a:pt x="2258" y="4336"/>
                    <a:pt x="2621" y="3945"/>
                  </a:cubicBezTo>
                  <a:cubicBezTo>
                    <a:pt x="2801" y="3785"/>
                    <a:pt x="3015" y="3711"/>
                    <a:pt x="3226" y="3711"/>
                  </a:cubicBezTo>
                  <a:close/>
                  <a:moveTo>
                    <a:pt x="5408" y="1"/>
                  </a:moveTo>
                  <a:cubicBezTo>
                    <a:pt x="5352" y="1"/>
                    <a:pt x="5297" y="15"/>
                    <a:pt x="5241" y="43"/>
                  </a:cubicBezTo>
                  <a:lnTo>
                    <a:pt x="4739" y="377"/>
                  </a:lnTo>
                  <a:lnTo>
                    <a:pt x="4126" y="238"/>
                  </a:lnTo>
                  <a:cubicBezTo>
                    <a:pt x="4103" y="222"/>
                    <a:pt x="4077" y="215"/>
                    <a:pt x="4050" y="215"/>
                  </a:cubicBezTo>
                  <a:cubicBezTo>
                    <a:pt x="3980" y="215"/>
                    <a:pt x="3900" y="261"/>
                    <a:pt x="3819" y="322"/>
                  </a:cubicBezTo>
                  <a:lnTo>
                    <a:pt x="3401" y="740"/>
                  </a:lnTo>
                  <a:lnTo>
                    <a:pt x="2816" y="795"/>
                  </a:lnTo>
                  <a:cubicBezTo>
                    <a:pt x="2704" y="795"/>
                    <a:pt x="2593" y="851"/>
                    <a:pt x="2537" y="963"/>
                  </a:cubicBezTo>
                  <a:lnTo>
                    <a:pt x="2258" y="1492"/>
                  </a:lnTo>
                  <a:lnTo>
                    <a:pt x="1701" y="1687"/>
                  </a:lnTo>
                  <a:cubicBezTo>
                    <a:pt x="1589" y="1715"/>
                    <a:pt x="1534" y="1827"/>
                    <a:pt x="1478" y="1938"/>
                  </a:cubicBezTo>
                  <a:lnTo>
                    <a:pt x="1394" y="2524"/>
                  </a:lnTo>
                  <a:cubicBezTo>
                    <a:pt x="1032" y="2552"/>
                    <a:pt x="725" y="2747"/>
                    <a:pt x="474" y="2970"/>
                  </a:cubicBezTo>
                  <a:cubicBezTo>
                    <a:pt x="168" y="3304"/>
                    <a:pt x="0" y="3667"/>
                    <a:pt x="0" y="4085"/>
                  </a:cubicBezTo>
                  <a:cubicBezTo>
                    <a:pt x="0" y="4865"/>
                    <a:pt x="586" y="5534"/>
                    <a:pt x="1283" y="5618"/>
                  </a:cubicBezTo>
                  <a:cubicBezTo>
                    <a:pt x="1338" y="6566"/>
                    <a:pt x="1812" y="7764"/>
                    <a:pt x="2426" y="8740"/>
                  </a:cubicBezTo>
                  <a:cubicBezTo>
                    <a:pt x="3290" y="10050"/>
                    <a:pt x="4349" y="10775"/>
                    <a:pt x="5352" y="10775"/>
                  </a:cubicBezTo>
                  <a:cubicBezTo>
                    <a:pt x="6412" y="10775"/>
                    <a:pt x="7443" y="10050"/>
                    <a:pt x="8279" y="8740"/>
                  </a:cubicBezTo>
                  <a:cubicBezTo>
                    <a:pt x="8893" y="7764"/>
                    <a:pt x="9366" y="6566"/>
                    <a:pt x="9422" y="5618"/>
                  </a:cubicBezTo>
                  <a:cubicBezTo>
                    <a:pt x="9729" y="5562"/>
                    <a:pt x="10008" y="5423"/>
                    <a:pt x="10258" y="5200"/>
                  </a:cubicBezTo>
                  <a:cubicBezTo>
                    <a:pt x="10649" y="4921"/>
                    <a:pt x="10816" y="4503"/>
                    <a:pt x="10816" y="4085"/>
                  </a:cubicBezTo>
                  <a:cubicBezTo>
                    <a:pt x="10816" y="3667"/>
                    <a:pt x="10649" y="3248"/>
                    <a:pt x="10342" y="2970"/>
                  </a:cubicBezTo>
                  <a:cubicBezTo>
                    <a:pt x="10091" y="2747"/>
                    <a:pt x="9785" y="2607"/>
                    <a:pt x="9422" y="2524"/>
                  </a:cubicBezTo>
                  <a:lnTo>
                    <a:pt x="9339" y="1938"/>
                  </a:lnTo>
                  <a:cubicBezTo>
                    <a:pt x="9283" y="1827"/>
                    <a:pt x="9227" y="1715"/>
                    <a:pt x="9116" y="1687"/>
                  </a:cubicBezTo>
                  <a:lnTo>
                    <a:pt x="8558" y="1492"/>
                  </a:lnTo>
                  <a:lnTo>
                    <a:pt x="8279" y="963"/>
                  </a:lnTo>
                  <a:cubicBezTo>
                    <a:pt x="8251" y="851"/>
                    <a:pt x="8140" y="795"/>
                    <a:pt x="8001" y="795"/>
                  </a:cubicBezTo>
                  <a:lnTo>
                    <a:pt x="7415" y="740"/>
                  </a:lnTo>
                  <a:lnTo>
                    <a:pt x="6997" y="322"/>
                  </a:lnTo>
                  <a:cubicBezTo>
                    <a:pt x="6913" y="266"/>
                    <a:pt x="6774" y="238"/>
                    <a:pt x="6690" y="238"/>
                  </a:cubicBezTo>
                  <a:lnTo>
                    <a:pt x="6077" y="377"/>
                  </a:lnTo>
                  <a:lnTo>
                    <a:pt x="5575" y="43"/>
                  </a:lnTo>
                  <a:cubicBezTo>
                    <a:pt x="5520" y="15"/>
                    <a:pt x="5464" y="1"/>
                    <a:pt x="540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4" name="Google Shape;8234;p52"/>
            <p:cNvSpPr/>
            <p:nvPr/>
          </p:nvSpPr>
          <p:spPr>
            <a:xfrm>
              <a:off x="4900250" y="3027525"/>
              <a:ext cx="16075" cy="15350"/>
            </a:xfrm>
            <a:custGeom>
              <a:avLst/>
              <a:gdLst/>
              <a:ahLst/>
              <a:cxnLst/>
              <a:rect l="l" t="t" r="r" b="b"/>
              <a:pathLst>
                <a:path w="643" h="614" extrusionOk="0">
                  <a:moveTo>
                    <a:pt x="308" y="1"/>
                  </a:moveTo>
                  <a:cubicBezTo>
                    <a:pt x="140" y="1"/>
                    <a:pt x="1" y="140"/>
                    <a:pt x="1" y="307"/>
                  </a:cubicBezTo>
                  <a:cubicBezTo>
                    <a:pt x="1" y="474"/>
                    <a:pt x="140" y="614"/>
                    <a:pt x="308" y="614"/>
                  </a:cubicBezTo>
                  <a:cubicBezTo>
                    <a:pt x="503" y="614"/>
                    <a:pt x="642" y="474"/>
                    <a:pt x="642" y="307"/>
                  </a:cubicBezTo>
                  <a:cubicBezTo>
                    <a:pt x="642" y="140"/>
                    <a:pt x="503" y="1"/>
                    <a:pt x="30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5" name="Google Shape;8235;p52"/>
            <p:cNvSpPr/>
            <p:nvPr/>
          </p:nvSpPr>
          <p:spPr>
            <a:xfrm>
              <a:off x="4805475" y="3027525"/>
              <a:ext cx="15375" cy="15350"/>
            </a:xfrm>
            <a:custGeom>
              <a:avLst/>
              <a:gdLst/>
              <a:ahLst/>
              <a:cxnLst/>
              <a:rect l="l" t="t" r="r" b="b"/>
              <a:pathLst>
                <a:path w="615" h="614" extrusionOk="0">
                  <a:moveTo>
                    <a:pt x="308" y="1"/>
                  </a:moveTo>
                  <a:cubicBezTo>
                    <a:pt x="140" y="1"/>
                    <a:pt x="1" y="140"/>
                    <a:pt x="1" y="307"/>
                  </a:cubicBezTo>
                  <a:cubicBezTo>
                    <a:pt x="1" y="474"/>
                    <a:pt x="140" y="614"/>
                    <a:pt x="308" y="614"/>
                  </a:cubicBezTo>
                  <a:cubicBezTo>
                    <a:pt x="475" y="614"/>
                    <a:pt x="614" y="474"/>
                    <a:pt x="614" y="307"/>
                  </a:cubicBezTo>
                  <a:cubicBezTo>
                    <a:pt x="614" y="140"/>
                    <a:pt x="475" y="1"/>
                    <a:pt x="30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6" name="Google Shape;8236;p52"/>
            <p:cNvSpPr/>
            <p:nvPr/>
          </p:nvSpPr>
          <p:spPr>
            <a:xfrm>
              <a:off x="4820825" y="2932750"/>
              <a:ext cx="16050" cy="32075"/>
            </a:xfrm>
            <a:custGeom>
              <a:avLst/>
              <a:gdLst/>
              <a:ahLst/>
              <a:cxnLst/>
              <a:rect l="l" t="t" r="r" b="b"/>
              <a:pathLst>
                <a:path w="642" h="1283" extrusionOk="0">
                  <a:moveTo>
                    <a:pt x="335" y="1"/>
                  </a:moveTo>
                  <a:cubicBezTo>
                    <a:pt x="140" y="1"/>
                    <a:pt x="0" y="140"/>
                    <a:pt x="0" y="335"/>
                  </a:cubicBezTo>
                  <a:lnTo>
                    <a:pt x="0" y="948"/>
                  </a:lnTo>
                  <a:cubicBezTo>
                    <a:pt x="0" y="1143"/>
                    <a:pt x="140" y="1283"/>
                    <a:pt x="335" y="1283"/>
                  </a:cubicBezTo>
                  <a:cubicBezTo>
                    <a:pt x="502" y="1283"/>
                    <a:pt x="641" y="1143"/>
                    <a:pt x="641" y="948"/>
                  </a:cubicBezTo>
                  <a:lnTo>
                    <a:pt x="641" y="335"/>
                  </a:lnTo>
                  <a:cubicBezTo>
                    <a:pt x="641" y="140"/>
                    <a:pt x="502" y="1"/>
                    <a:pt x="33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7" name="Google Shape;8237;p52"/>
            <p:cNvSpPr/>
            <p:nvPr/>
          </p:nvSpPr>
          <p:spPr>
            <a:xfrm>
              <a:off x="4884925" y="2932750"/>
              <a:ext cx="15350" cy="32075"/>
            </a:xfrm>
            <a:custGeom>
              <a:avLst/>
              <a:gdLst/>
              <a:ahLst/>
              <a:cxnLst/>
              <a:rect l="l" t="t" r="r" b="b"/>
              <a:pathLst>
                <a:path w="614" h="1283" extrusionOk="0">
                  <a:moveTo>
                    <a:pt x="307" y="1"/>
                  </a:moveTo>
                  <a:cubicBezTo>
                    <a:pt x="112" y="1"/>
                    <a:pt x="1" y="140"/>
                    <a:pt x="1" y="335"/>
                  </a:cubicBezTo>
                  <a:lnTo>
                    <a:pt x="1" y="948"/>
                  </a:lnTo>
                  <a:cubicBezTo>
                    <a:pt x="1" y="1143"/>
                    <a:pt x="112" y="1283"/>
                    <a:pt x="307" y="1283"/>
                  </a:cubicBezTo>
                  <a:cubicBezTo>
                    <a:pt x="475" y="1283"/>
                    <a:pt x="614" y="1143"/>
                    <a:pt x="614" y="948"/>
                  </a:cubicBezTo>
                  <a:lnTo>
                    <a:pt x="614" y="335"/>
                  </a:lnTo>
                  <a:cubicBezTo>
                    <a:pt x="614" y="140"/>
                    <a:pt x="475" y="1"/>
                    <a:pt x="30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8" name="Google Shape;8238;p52"/>
            <p:cNvSpPr/>
            <p:nvPr/>
          </p:nvSpPr>
          <p:spPr>
            <a:xfrm>
              <a:off x="4852175" y="2948775"/>
              <a:ext cx="16050" cy="31400"/>
            </a:xfrm>
            <a:custGeom>
              <a:avLst/>
              <a:gdLst/>
              <a:ahLst/>
              <a:cxnLst/>
              <a:rect l="l" t="t" r="r" b="b"/>
              <a:pathLst>
                <a:path w="642" h="1256" extrusionOk="0">
                  <a:moveTo>
                    <a:pt x="335" y="1"/>
                  </a:moveTo>
                  <a:cubicBezTo>
                    <a:pt x="140" y="1"/>
                    <a:pt x="1" y="140"/>
                    <a:pt x="1" y="307"/>
                  </a:cubicBezTo>
                  <a:lnTo>
                    <a:pt x="1" y="948"/>
                  </a:lnTo>
                  <a:cubicBezTo>
                    <a:pt x="1" y="1116"/>
                    <a:pt x="140" y="1255"/>
                    <a:pt x="335" y="1255"/>
                  </a:cubicBezTo>
                  <a:cubicBezTo>
                    <a:pt x="502" y="1255"/>
                    <a:pt x="642" y="1116"/>
                    <a:pt x="642" y="948"/>
                  </a:cubicBezTo>
                  <a:lnTo>
                    <a:pt x="642" y="307"/>
                  </a:lnTo>
                  <a:cubicBezTo>
                    <a:pt x="642" y="140"/>
                    <a:pt x="502" y="1"/>
                    <a:pt x="33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39" name="Google Shape;8239;p52"/>
          <p:cNvGrpSpPr/>
          <p:nvPr/>
        </p:nvGrpSpPr>
        <p:grpSpPr>
          <a:xfrm>
            <a:off x="3577077" y="1673302"/>
            <a:ext cx="279462" cy="335722"/>
            <a:chOff x="4459350" y="2882125"/>
            <a:chExt cx="228375" cy="274350"/>
          </a:xfrm>
          <a:solidFill>
            <a:srgbClr val="171536"/>
          </a:solidFill>
        </p:grpSpPr>
        <p:sp>
          <p:nvSpPr>
            <p:cNvPr id="8240" name="Google Shape;8240;p52"/>
            <p:cNvSpPr/>
            <p:nvPr/>
          </p:nvSpPr>
          <p:spPr>
            <a:xfrm>
              <a:off x="4537175" y="3045650"/>
              <a:ext cx="15375" cy="15350"/>
            </a:xfrm>
            <a:custGeom>
              <a:avLst/>
              <a:gdLst/>
              <a:ahLst/>
              <a:cxnLst/>
              <a:rect l="l" t="t" r="r" b="b"/>
              <a:pathLst>
                <a:path w="615" h="614" extrusionOk="0">
                  <a:moveTo>
                    <a:pt x="308" y="0"/>
                  </a:moveTo>
                  <a:cubicBezTo>
                    <a:pt x="140" y="0"/>
                    <a:pt x="1" y="140"/>
                    <a:pt x="1" y="307"/>
                  </a:cubicBezTo>
                  <a:cubicBezTo>
                    <a:pt x="1" y="474"/>
                    <a:pt x="140" y="614"/>
                    <a:pt x="308" y="614"/>
                  </a:cubicBezTo>
                  <a:cubicBezTo>
                    <a:pt x="475" y="614"/>
                    <a:pt x="614" y="474"/>
                    <a:pt x="614" y="307"/>
                  </a:cubicBezTo>
                  <a:cubicBezTo>
                    <a:pt x="614" y="140"/>
                    <a:pt x="475" y="0"/>
                    <a:pt x="30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1" name="Google Shape;8241;p52"/>
            <p:cNvSpPr/>
            <p:nvPr/>
          </p:nvSpPr>
          <p:spPr>
            <a:xfrm>
              <a:off x="4599900" y="3045650"/>
              <a:ext cx="15350" cy="15350"/>
            </a:xfrm>
            <a:custGeom>
              <a:avLst/>
              <a:gdLst/>
              <a:ahLst/>
              <a:cxnLst/>
              <a:rect l="l" t="t" r="r" b="b"/>
              <a:pathLst>
                <a:path w="614" h="614" extrusionOk="0">
                  <a:moveTo>
                    <a:pt x="307" y="0"/>
                  </a:moveTo>
                  <a:cubicBezTo>
                    <a:pt x="140" y="0"/>
                    <a:pt x="1" y="140"/>
                    <a:pt x="1" y="307"/>
                  </a:cubicBezTo>
                  <a:cubicBezTo>
                    <a:pt x="1" y="474"/>
                    <a:pt x="140" y="614"/>
                    <a:pt x="307" y="614"/>
                  </a:cubicBezTo>
                  <a:cubicBezTo>
                    <a:pt x="475" y="614"/>
                    <a:pt x="614" y="474"/>
                    <a:pt x="614" y="307"/>
                  </a:cubicBezTo>
                  <a:cubicBezTo>
                    <a:pt x="614" y="140"/>
                    <a:pt x="475" y="0"/>
                    <a:pt x="30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2" name="Google Shape;8242;p52"/>
            <p:cNvSpPr/>
            <p:nvPr/>
          </p:nvSpPr>
          <p:spPr>
            <a:xfrm>
              <a:off x="4464700" y="2886250"/>
              <a:ext cx="223025" cy="270225"/>
            </a:xfrm>
            <a:custGeom>
              <a:avLst/>
              <a:gdLst/>
              <a:ahLst/>
              <a:cxnLst/>
              <a:rect l="l" t="t" r="r" b="b"/>
              <a:pathLst>
                <a:path w="8921" h="10809" extrusionOk="0">
                  <a:moveTo>
                    <a:pt x="921" y="773"/>
                  </a:moveTo>
                  <a:cubicBezTo>
                    <a:pt x="1757" y="1219"/>
                    <a:pt x="2398" y="1916"/>
                    <a:pt x="2788" y="2808"/>
                  </a:cubicBezTo>
                  <a:cubicBezTo>
                    <a:pt x="2900" y="3059"/>
                    <a:pt x="2956" y="3310"/>
                    <a:pt x="3039" y="3589"/>
                  </a:cubicBezTo>
                  <a:cubicBezTo>
                    <a:pt x="2538" y="3868"/>
                    <a:pt x="2175" y="4314"/>
                    <a:pt x="1924" y="4843"/>
                  </a:cubicBezTo>
                  <a:cubicBezTo>
                    <a:pt x="1534" y="4481"/>
                    <a:pt x="1255" y="4035"/>
                    <a:pt x="1060" y="3561"/>
                  </a:cubicBezTo>
                  <a:cubicBezTo>
                    <a:pt x="670" y="2641"/>
                    <a:pt x="642" y="1665"/>
                    <a:pt x="921" y="773"/>
                  </a:cubicBezTo>
                  <a:close/>
                  <a:moveTo>
                    <a:pt x="8029" y="773"/>
                  </a:moveTo>
                  <a:lnTo>
                    <a:pt x="8029" y="773"/>
                  </a:lnTo>
                  <a:cubicBezTo>
                    <a:pt x="8308" y="1665"/>
                    <a:pt x="8252" y="2641"/>
                    <a:pt x="7890" y="3561"/>
                  </a:cubicBezTo>
                  <a:cubicBezTo>
                    <a:pt x="7667" y="4035"/>
                    <a:pt x="7388" y="4481"/>
                    <a:pt x="6998" y="4843"/>
                  </a:cubicBezTo>
                  <a:cubicBezTo>
                    <a:pt x="6775" y="4314"/>
                    <a:pt x="6356" y="3868"/>
                    <a:pt x="5883" y="3589"/>
                  </a:cubicBezTo>
                  <a:cubicBezTo>
                    <a:pt x="5966" y="3310"/>
                    <a:pt x="6022" y="3031"/>
                    <a:pt x="6133" y="2808"/>
                  </a:cubicBezTo>
                  <a:cubicBezTo>
                    <a:pt x="6496" y="1944"/>
                    <a:pt x="7137" y="1219"/>
                    <a:pt x="8029" y="773"/>
                  </a:cubicBezTo>
                  <a:close/>
                  <a:moveTo>
                    <a:pt x="4545" y="3840"/>
                  </a:moveTo>
                  <a:cubicBezTo>
                    <a:pt x="5660" y="3923"/>
                    <a:pt x="6524" y="4983"/>
                    <a:pt x="6524" y="6153"/>
                  </a:cubicBezTo>
                  <a:lnTo>
                    <a:pt x="6524" y="6265"/>
                  </a:lnTo>
                  <a:cubicBezTo>
                    <a:pt x="6524" y="6655"/>
                    <a:pt x="6663" y="6990"/>
                    <a:pt x="6942" y="7352"/>
                  </a:cubicBezTo>
                  <a:cubicBezTo>
                    <a:pt x="7081" y="7547"/>
                    <a:pt x="7165" y="7742"/>
                    <a:pt x="7165" y="7937"/>
                  </a:cubicBezTo>
                  <a:cubicBezTo>
                    <a:pt x="7276" y="8300"/>
                    <a:pt x="7053" y="8662"/>
                    <a:pt x="6635" y="8941"/>
                  </a:cubicBezTo>
                  <a:cubicBezTo>
                    <a:pt x="6579" y="8774"/>
                    <a:pt x="6496" y="8578"/>
                    <a:pt x="6356" y="8383"/>
                  </a:cubicBezTo>
                  <a:cubicBezTo>
                    <a:pt x="6291" y="8302"/>
                    <a:pt x="6189" y="8259"/>
                    <a:pt x="6087" y="8259"/>
                  </a:cubicBezTo>
                  <a:cubicBezTo>
                    <a:pt x="6014" y="8259"/>
                    <a:pt x="5941" y="8281"/>
                    <a:pt x="5883" y="8328"/>
                  </a:cubicBezTo>
                  <a:cubicBezTo>
                    <a:pt x="5743" y="8439"/>
                    <a:pt x="5715" y="8634"/>
                    <a:pt x="5827" y="8774"/>
                  </a:cubicBezTo>
                  <a:cubicBezTo>
                    <a:pt x="5994" y="9024"/>
                    <a:pt x="6022" y="9275"/>
                    <a:pt x="5938" y="9470"/>
                  </a:cubicBezTo>
                  <a:cubicBezTo>
                    <a:pt x="5827" y="9693"/>
                    <a:pt x="5604" y="9861"/>
                    <a:pt x="5297" y="10000"/>
                  </a:cubicBezTo>
                  <a:lnTo>
                    <a:pt x="4712" y="9136"/>
                  </a:lnTo>
                  <a:lnTo>
                    <a:pt x="4712" y="8718"/>
                  </a:lnTo>
                  <a:lnTo>
                    <a:pt x="5241" y="8188"/>
                  </a:lnTo>
                  <a:cubicBezTo>
                    <a:pt x="5381" y="8049"/>
                    <a:pt x="5381" y="7882"/>
                    <a:pt x="5241" y="7742"/>
                  </a:cubicBezTo>
                  <a:cubicBezTo>
                    <a:pt x="5172" y="7673"/>
                    <a:pt x="5088" y="7638"/>
                    <a:pt x="5005" y="7638"/>
                  </a:cubicBezTo>
                  <a:cubicBezTo>
                    <a:pt x="4921" y="7638"/>
                    <a:pt x="4837" y="7673"/>
                    <a:pt x="4768" y="7742"/>
                  </a:cubicBezTo>
                  <a:lnTo>
                    <a:pt x="4349" y="8160"/>
                  </a:lnTo>
                  <a:lnTo>
                    <a:pt x="3931" y="7742"/>
                  </a:lnTo>
                  <a:cubicBezTo>
                    <a:pt x="3862" y="7673"/>
                    <a:pt x="3785" y="7638"/>
                    <a:pt x="3708" y="7638"/>
                  </a:cubicBezTo>
                  <a:cubicBezTo>
                    <a:pt x="3632" y="7638"/>
                    <a:pt x="3555" y="7673"/>
                    <a:pt x="3485" y="7742"/>
                  </a:cubicBezTo>
                  <a:cubicBezTo>
                    <a:pt x="3346" y="7882"/>
                    <a:pt x="3346" y="8049"/>
                    <a:pt x="3485" y="8188"/>
                  </a:cubicBezTo>
                  <a:lnTo>
                    <a:pt x="4015" y="8718"/>
                  </a:lnTo>
                  <a:lnTo>
                    <a:pt x="4015" y="9136"/>
                  </a:lnTo>
                  <a:lnTo>
                    <a:pt x="3430" y="10000"/>
                  </a:lnTo>
                  <a:cubicBezTo>
                    <a:pt x="3151" y="9889"/>
                    <a:pt x="2900" y="9693"/>
                    <a:pt x="2788" y="9470"/>
                  </a:cubicBezTo>
                  <a:cubicBezTo>
                    <a:pt x="2677" y="9275"/>
                    <a:pt x="2733" y="9024"/>
                    <a:pt x="2900" y="8774"/>
                  </a:cubicBezTo>
                  <a:cubicBezTo>
                    <a:pt x="3011" y="8634"/>
                    <a:pt x="2956" y="8439"/>
                    <a:pt x="2816" y="8328"/>
                  </a:cubicBezTo>
                  <a:cubicBezTo>
                    <a:pt x="2758" y="8281"/>
                    <a:pt x="2690" y="8259"/>
                    <a:pt x="2623" y="8259"/>
                  </a:cubicBezTo>
                  <a:cubicBezTo>
                    <a:pt x="2529" y="8259"/>
                    <a:pt x="2435" y="8302"/>
                    <a:pt x="2370" y="8383"/>
                  </a:cubicBezTo>
                  <a:cubicBezTo>
                    <a:pt x="2231" y="8578"/>
                    <a:pt x="2175" y="8774"/>
                    <a:pt x="2092" y="8941"/>
                  </a:cubicBezTo>
                  <a:cubicBezTo>
                    <a:pt x="1673" y="8662"/>
                    <a:pt x="1423" y="8328"/>
                    <a:pt x="1423" y="7937"/>
                  </a:cubicBezTo>
                  <a:cubicBezTo>
                    <a:pt x="1423" y="7742"/>
                    <a:pt x="1506" y="7519"/>
                    <a:pt x="1673" y="7352"/>
                  </a:cubicBezTo>
                  <a:cubicBezTo>
                    <a:pt x="1952" y="6990"/>
                    <a:pt x="2092" y="6655"/>
                    <a:pt x="2092" y="6265"/>
                  </a:cubicBezTo>
                  <a:lnTo>
                    <a:pt x="2092" y="6153"/>
                  </a:lnTo>
                  <a:cubicBezTo>
                    <a:pt x="2092" y="4983"/>
                    <a:pt x="2956" y="3923"/>
                    <a:pt x="4071" y="3840"/>
                  </a:cubicBezTo>
                  <a:close/>
                  <a:moveTo>
                    <a:pt x="4461" y="9749"/>
                  </a:moveTo>
                  <a:lnTo>
                    <a:pt x="4712" y="10139"/>
                  </a:lnTo>
                  <a:lnTo>
                    <a:pt x="4461" y="10139"/>
                  </a:lnTo>
                  <a:cubicBezTo>
                    <a:pt x="4405" y="10153"/>
                    <a:pt x="4363" y="10160"/>
                    <a:pt x="4325" y="10160"/>
                  </a:cubicBezTo>
                  <a:cubicBezTo>
                    <a:pt x="4287" y="10160"/>
                    <a:pt x="4252" y="10153"/>
                    <a:pt x="4210" y="10139"/>
                  </a:cubicBezTo>
                  <a:lnTo>
                    <a:pt x="4461" y="9749"/>
                  </a:lnTo>
                  <a:close/>
                  <a:moveTo>
                    <a:pt x="744" y="0"/>
                  </a:moveTo>
                  <a:cubicBezTo>
                    <a:pt x="622" y="0"/>
                    <a:pt x="510" y="68"/>
                    <a:pt x="447" y="216"/>
                  </a:cubicBezTo>
                  <a:cubicBezTo>
                    <a:pt x="1" y="1359"/>
                    <a:pt x="1" y="2641"/>
                    <a:pt x="503" y="3784"/>
                  </a:cubicBezTo>
                  <a:cubicBezTo>
                    <a:pt x="781" y="4453"/>
                    <a:pt x="1200" y="5038"/>
                    <a:pt x="1701" y="5512"/>
                  </a:cubicBezTo>
                  <a:cubicBezTo>
                    <a:pt x="1646" y="5847"/>
                    <a:pt x="1646" y="6098"/>
                    <a:pt x="1646" y="6265"/>
                  </a:cubicBezTo>
                  <a:cubicBezTo>
                    <a:pt x="1646" y="6516"/>
                    <a:pt x="1534" y="6711"/>
                    <a:pt x="1367" y="6962"/>
                  </a:cubicBezTo>
                  <a:cubicBezTo>
                    <a:pt x="1116" y="7268"/>
                    <a:pt x="1004" y="7603"/>
                    <a:pt x="1004" y="7937"/>
                  </a:cubicBezTo>
                  <a:cubicBezTo>
                    <a:pt x="1004" y="8746"/>
                    <a:pt x="1646" y="9359"/>
                    <a:pt x="2370" y="9721"/>
                  </a:cubicBezTo>
                  <a:cubicBezTo>
                    <a:pt x="2677" y="10390"/>
                    <a:pt x="3569" y="10809"/>
                    <a:pt x="4461" y="10809"/>
                  </a:cubicBezTo>
                  <a:cubicBezTo>
                    <a:pt x="5381" y="10809"/>
                    <a:pt x="6217" y="10418"/>
                    <a:pt x="6552" y="9749"/>
                  </a:cubicBezTo>
                  <a:cubicBezTo>
                    <a:pt x="6552" y="9749"/>
                    <a:pt x="6552" y="9721"/>
                    <a:pt x="6579" y="9721"/>
                  </a:cubicBezTo>
                  <a:cubicBezTo>
                    <a:pt x="7332" y="9359"/>
                    <a:pt x="7945" y="8746"/>
                    <a:pt x="7945" y="7937"/>
                  </a:cubicBezTo>
                  <a:cubicBezTo>
                    <a:pt x="7945" y="7603"/>
                    <a:pt x="7834" y="7268"/>
                    <a:pt x="7611" y="6962"/>
                  </a:cubicBezTo>
                  <a:cubicBezTo>
                    <a:pt x="7416" y="6711"/>
                    <a:pt x="7332" y="6516"/>
                    <a:pt x="7332" y="6265"/>
                  </a:cubicBezTo>
                  <a:cubicBezTo>
                    <a:pt x="7332" y="6125"/>
                    <a:pt x="7332" y="5847"/>
                    <a:pt x="7248" y="5512"/>
                  </a:cubicBezTo>
                  <a:cubicBezTo>
                    <a:pt x="7750" y="5038"/>
                    <a:pt x="8168" y="4453"/>
                    <a:pt x="8447" y="3784"/>
                  </a:cubicBezTo>
                  <a:cubicBezTo>
                    <a:pt x="8921" y="2641"/>
                    <a:pt x="8921" y="1359"/>
                    <a:pt x="8475" y="216"/>
                  </a:cubicBezTo>
                  <a:cubicBezTo>
                    <a:pt x="8412" y="68"/>
                    <a:pt x="8300" y="0"/>
                    <a:pt x="8177" y="0"/>
                  </a:cubicBezTo>
                  <a:cubicBezTo>
                    <a:pt x="8138" y="0"/>
                    <a:pt x="8097" y="7"/>
                    <a:pt x="8057" y="21"/>
                  </a:cubicBezTo>
                  <a:cubicBezTo>
                    <a:pt x="6914" y="523"/>
                    <a:pt x="5994" y="1415"/>
                    <a:pt x="5548" y="2530"/>
                  </a:cubicBezTo>
                  <a:cubicBezTo>
                    <a:pt x="5437" y="2780"/>
                    <a:pt x="5381" y="3031"/>
                    <a:pt x="5297" y="3310"/>
                  </a:cubicBezTo>
                  <a:cubicBezTo>
                    <a:pt x="5130" y="3226"/>
                    <a:pt x="4963" y="3199"/>
                    <a:pt x="4740" y="3199"/>
                  </a:cubicBezTo>
                  <a:cubicBezTo>
                    <a:pt x="4656" y="3185"/>
                    <a:pt x="4558" y="3178"/>
                    <a:pt x="4461" y="3178"/>
                  </a:cubicBezTo>
                  <a:cubicBezTo>
                    <a:pt x="4363" y="3178"/>
                    <a:pt x="4266" y="3185"/>
                    <a:pt x="4182" y="3199"/>
                  </a:cubicBezTo>
                  <a:cubicBezTo>
                    <a:pt x="4015" y="3226"/>
                    <a:pt x="3792" y="3254"/>
                    <a:pt x="3625" y="3310"/>
                  </a:cubicBezTo>
                  <a:cubicBezTo>
                    <a:pt x="3569" y="3031"/>
                    <a:pt x="3485" y="2780"/>
                    <a:pt x="3374" y="2530"/>
                  </a:cubicBezTo>
                  <a:cubicBezTo>
                    <a:pt x="2928" y="1387"/>
                    <a:pt x="2036" y="523"/>
                    <a:pt x="865" y="21"/>
                  </a:cubicBezTo>
                  <a:cubicBezTo>
                    <a:pt x="824" y="7"/>
                    <a:pt x="784" y="0"/>
                    <a:pt x="74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3" name="Google Shape;8243;p52"/>
            <p:cNvSpPr/>
            <p:nvPr/>
          </p:nvSpPr>
          <p:spPr>
            <a:xfrm flipH="1">
              <a:off x="4459350" y="2886250"/>
              <a:ext cx="223025" cy="270225"/>
            </a:xfrm>
            <a:custGeom>
              <a:avLst/>
              <a:gdLst/>
              <a:ahLst/>
              <a:cxnLst/>
              <a:rect l="l" t="t" r="r" b="b"/>
              <a:pathLst>
                <a:path w="8921" h="10809" extrusionOk="0">
                  <a:moveTo>
                    <a:pt x="921" y="773"/>
                  </a:moveTo>
                  <a:cubicBezTo>
                    <a:pt x="1757" y="1219"/>
                    <a:pt x="2398" y="1916"/>
                    <a:pt x="2788" y="2808"/>
                  </a:cubicBezTo>
                  <a:cubicBezTo>
                    <a:pt x="2900" y="3059"/>
                    <a:pt x="2956" y="3310"/>
                    <a:pt x="3039" y="3589"/>
                  </a:cubicBezTo>
                  <a:cubicBezTo>
                    <a:pt x="2538" y="3868"/>
                    <a:pt x="2175" y="4314"/>
                    <a:pt x="1924" y="4843"/>
                  </a:cubicBezTo>
                  <a:cubicBezTo>
                    <a:pt x="1534" y="4481"/>
                    <a:pt x="1255" y="4035"/>
                    <a:pt x="1060" y="3561"/>
                  </a:cubicBezTo>
                  <a:cubicBezTo>
                    <a:pt x="670" y="2641"/>
                    <a:pt x="642" y="1665"/>
                    <a:pt x="921" y="773"/>
                  </a:cubicBezTo>
                  <a:close/>
                  <a:moveTo>
                    <a:pt x="8029" y="773"/>
                  </a:moveTo>
                  <a:lnTo>
                    <a:pt x="8029" y="773"/>
                  </a:lnTo>
                  <a:cubicBezTo>
                    <a:pt x="8308" y="1665"/>
                    <a:pt x="8252" y="2641"/>
                    <a:pt x="7890" y="3561"/>
                  </a:cubicBezTo>
                  <a:cubicBezTo>
                    <a:pt x="7667" y="4035"/>
                    <a:pt x="7388" y="4481"/>
                    <a:pt x="6998" y="4843"/>
                  </a:cubicBezTo>
                  <a:cubicBezTo>
                    <a:pt x="6775" y="4314"/>
                    <a:pt x="6356" y="3868"/>
                    <a:pt x="5883" y="3589"/>
                  </a:cubicBezTo>
                  <a:cubicBezTo>
                    <a:pt x="5966" y="3310"/>
                    <a:pt x="6022" y="3031"/>
                    <a:pt x="6133" y="2808"/>
                  </a:cubicBezTo>
                  <a:cubicBezTo>
                    <a:pt x="6496" y="1944"/>
                    <a:pt x="7137" y="1219"/>
                    <a:pt x="8029" y="773"/>
                  </a:cubicBezTo>
                  <a:close/>
                  <a:moveTo>
                    <a:pt x="4545" y="3840"/>
                  </a:moveTo>
                  <a:cubicBezTo>
                    <a:pt x="5660" y="3923"/>
                    <a:pt x="6524" y="4983"/>
                    <a:pt x="6524" y="6153"/>
                  </a:cubicBezTo>
                  <a:lnTo>
                    <a:pt x="6524" y="6265"/>
                  </a:lnTo>
                  <a:cubicBezTo>
                    <a:pt x="6524" y="6655"/>
                    <a:pt x="6663" y="6990"/>
                    <a:pt x="6942" y="7352"/>
                  </a:cubicBezTo>
                  <a:cubicBezTo>
                    <a:pt x="7081" y="7547"/>
                    <a:pt x="7165" y="7742"/>
                    <a:pt x="7165" y="7937"/>
                  </a:cubicBezTo>
                  <a:cubicBezTo>
                    <a:pt x="7276" y="8300"/>
                    <a:pt x="7053" y="8662"/>
                    <a:pt x="6635" y="8941"/>
                  </a:cubicBezTo>
                  <a:cubicBezTo>
                    <a:pt x="6579" y="8774"/>
                    <a:pt x="6496" y="8578"/>
                    <a:pt x="6356" y="8383"/>
                  </a:cubicBezTo>
                  <a:cubicBezTo>
                    <a:pt x="6291" y="8302"/>
                    <a:pt x="6189" y="8259"/>
                    <a:pt x="6087" y="8259"/>
                  </a:cubicBezTo>
                  <a:cubicBezTo>
                    <a:pt x="6014" y="8259"/>
                    <a:pt x="5941" y="8281"/>
                    <a:pt x="5883" y="8328"/>
                  </a:cubicBezTo>
                  <a:cubicBezTo>
                    <a:pt x="5743" y="8439"/>
                    <a:pt x="5715" y="8634"/>
                    <a:pt x="5827" y="8774"/>
                  </a:cubicBezTo>
                  <a:cubicBezTo>
                    <a:pt x="5994" y="9024"/>
                    <a:pt x="6022" y="9275"/>
                    <a:pt x="5938" y="9470"/>
                  </a:cubicBezTo>
                  <a:cubicBezTo>
                    <a:pt x="5827" y="9693"/>
                    <a:pt x="5604" y="9861"/>
                    <a:pt x="5297" y="10000"/>
                  </a:cubicBezTo>
                  <a:lnTo>
                    <a:pt x="4712" y="9136"/>
                  </a:lnTo>
                  <a:lnTo>
                    <a:pt x="4712" y="8718"/>
                  </a:lnTo>
                  <a:lnTo>
                    <a:pt x="5241" y="8188"/>
                  </a:lnTo>
                  <a:cubicBezTo>
                    <a:pt x="5381" y="8049"/>
                    <a:pt x="5381" y="7882"/>
                    <a:pt x="5241" y="7742"/>
                  </a:cubicBezTo>
                  <a:cubicBezTo>
                    <a:pt x="5172" y="7673"/>
                    <a:pt x="5088" y="7638"/>
                    <a:pt x="5005" y="7638"/>
                  </a:cubicBezTo>
                  <a:cubicBezTo>
                    <a:pt x="4921" y="7638"/>
                    <a:pt x="4837" y="7673"/>
                    <a:pt x="4768" y="7742"/>
                  </a:cubicBezTo>
                  <a:lnTo>
                    <a:pt x="4349" y="8160"/>
                  </a:lnTo>
                  <a:lnTo>
                    <a:pt x="3931" y="7742"/>
                  </a:lnTo>
                  <a:cubicBezTo>
                    <a:pt x="3862" y="7673"/>
                    <a:pt x="3785" y="7638"/>
                    <a:pt x="3708" y="7638"/>
                  </a:cubicBezTo>
                  <a:cubicBezTo>
                    <a:pt x="3632" y="7638"/>
                    <a:pt x="3555" y="7673"/>
                    <a:pt x="3485" y="7742"/>
                  </a:cubicBezTo>
                  <a:cubicBezTo>
                    <a:pt x="3346" y="7882"/>
                    <a:pt x="3346" y="8049"/>
                    <a:pt x="3485" y="8188"/>
                  </a:cubicBezTo>
                  <a:lnTo>
                    <a:pt x="4015" y="8718"/>
                  </a:lnTo>
                  <a:lnTo>
                    <a:pt x="4015" y="9136"/>
                  </a:lnTo>
                  <a:lnTo>
                    <a:pt x="3430" y="10000"/>
                  </a:lnTo>
                  <a:cubicBezTo>
                    <a:pt x="3151" y="9889"/>
                    <a:pt x="2900" y="9693"/>
                    <a:pt x="2788" y="9470"/>
                  </a:cubicBezTo>
                  <a:cubicBezTo>
                    <a:pt x="2677" y="9275"/>
                    <a:pt x="2733" y="9024"/>
                    <a:pt x="2900" y="8774"/>
                  </a:cubicBezTo>
                  <a:cubicBezTo>
                    <a:pt x="3011" y="8634"/>
                    <a:pt x="2956" y="8439"/>
                    <a:pt x="2816" y="8328"/>
                  </a:cubicBezTo>
                  <a:cubicBezTo>
                    <a:pt x="2758" y="8281"/>
                    <a:pt x="2690" y="8259"/>
                    <a:pt x="2623" y="8259"/>
                  </a:cubicBezTo>
                  <a:cubicBezTo>
                    <a:pt x="2529" y="8259"/>
                    <a:pt x="2435" y="8302"/>
                    <a:pt x="2370" y="8383"/>
                  </a:cubicBezTo>
                  <a:cubicBezTo>
                    <a:pt x="2231" y="8578"/>
                    <a:pt x="2175" y="8774"/>
                    <a:pt x="2092" y="8941"/>
                  </a:cubicBezTo>
                  <a:cubicBezTo>
                    <a:pt x="1673" y="8662"/>
                    <a:pt x="1423" y="8328"/>
                    <a:pt x="1423" y="7937"/>
                  </a:cubicBezTo>
                  <a:cubicBezTo>
                    <a:pt x="1423" y="7742"/>
                    <a:pt x="1506" y="7519"/>
                    <a:pt x="1673" y="7352"/>
                  </a:cubicBezTo>
                  <a:cubicBezTo>
                    <a:pt x="1952" y="6990"/>
                    <a:pt x="2092" y="6655"/>
                    <a:pt x="2092" y="6265"/>
                  </a:cubicBezTo>
                  <a:lnTo>
                    <a:pt x="2092" y="6153"/>
                  </a:lnTo>
                  <a:cubicBezTo>
                    <a:pt x="2092" y="4983"/>
                    <a:pt x="2956" y="3923"/>
                    <a:pt x="4071" y="3840"/>
                  </a:cubicBezTo>
                  <a:close/>
                  <a:moveTo>
                    <a:pt x="4461" y="9749"/>
                  </a:moveTo>
                  <a:lnTo>
                    <a:pt x="4712" y="10139"/>
                  </a:lnTo>
                  <a:lnTo>
                    <a:pt x="4461" y="10139"/>
                  </a:lnTo>
                  <a:cubicBezTo>
                    <a:pt x="4405" y="10153"/>
                    <a:pt x="4363" y="10160"/>
                    <a:pt x="4325" y="10160"/>
                  </a:cubicBezTo>
                  <a:cubicBezTo>
                    <a:pt x="4287" y="10160"/>
                    <a:pt x="4252" y="10153"/>
                    <a:pt x="4210" y="10139"/>
                  </a:cubicBezTo>
                  <a:lnTo>
                    <a:pt x="4461" y="9749"/>
                  </a:lnTo>
                  <a:close/>
                  <a:moveTo>
                    <a:pt x="744" y="0"/>
                  </a:moveTo>
                  <a:cubicBezTo>
                    <a:pt x="622" y="0"/>
                    <a:pt x="510" y="68"/>
                    <a:pt x="447" y="216"/>
                  </a:cubicBezTo>
                  <a:cubicBezTo>
                    <a:pt x="1" y="1359"/>
                    <a:pt x="1" y="2641"/>
                    <a:pt x="503" y="3784"/>
                  </a:cubicBezTo>
                  <a:cubicBezTo>
                    <a:pt x="781" y="4453"/>
                    <a:pt x="1200" y="5038"/>
                    <a:pt x="1701" y="5512"/>
                  </a:cubicBezTo>
                  <a:cubicBezTo>
                    <a:pt x="1646" y="5847"/>
                    <a:pt x="1646" y="6098"/>
                    <a:pt x="1646" y="6265"/>
                  </a:cubicBezTo>
                  <a:cubicBezTo>
                    <a:pt x="1646" y="6516"/>
                    <a:pt x="1534" y="6711"/>
                    <a:pt x="1367" y="6962"/>
                  </a:cubicBezTo>
                  <a:cubicBezTo>
                    <a:pt x="1116" y="7268"/>
                    <a:pt x="1004" y="7603"/>
                    <a:pt x="1004" y="7937"/>
                  </a:cubicBezTo>
                  <a:cubicBezTo>
                    <a:pt x="1004" y="8746"/>
                    <a:pt x="1646" y="9359"/>
                    <a:pt x="2370" y="9721"/>
                  </a:cubicBezTo>
                  <a:cubicBezTo>
                    <a:pt x="2677" y="10390"/>
                    <a:pt x="3569" y="10809"/>
                    <a:pt x="4461" y="10809"/>
                  </a:cubicBezTo>
                  <a:cubicBezTo>
                    <a:pt x="5381" y="10809"/>
                    <a:pt x="6217" y="10418"/>
                    <a:pt x="6552" y="9749"/>
                  </a:cubicBezTo>
                  <a:cubicBezTo>
                    <a:pt x="6552" y="9749"/>
                    <a:pt x="6552" y="9721"/>
                    <a:pt x="6579" y="9721"/>
                  </a:cubicBezTo>
                  <a:cubicBezTo>
                    <a:pt x="7332" y="9359"/>
                    <a:pt x="7945" y="8746"/>
                    <a:pt x="7945" y="7937"/>
                  </a:cubicBezTo>
                  <a:cubicBezTo>
                    <a:pt x="7945" y="7603"/>
                    <a:pt x="7834" y="7268"/>
                    <a:pt x="7611" y="6962"/>
                  </a:cubicBezTo>
                  <a:cubicBezTo>
                    <a:pt x="7416" y="6711"/>
                    <a:pt x="7332" y="6516"/>
                    <a:pt x="7332" y="6265"/>
                  </a:cubicBezTo>
                  <a:cubicBezTo>
                    <a:pt x="7332" y="6125"/>
                    <a:pt x="7332" y="5847"/>
                    <a:pt x="7248" y="5512"/>
                  </a:cubicBezTo>
                  <a:cubicBezTo>
                    <a:pt x="7750" y="5038"/>
                    <a:pt x="8168" y="4453"/>
                    <a:pt x="8447" y="3784"/>
                  </a:cubicBezTo>
                  <a:cubicBezTo>
                    <a:pt x="8921" y="2641"/>
                    <a:pt x="8921" y="1359"/>
                    <a:pt x="8475" y="216"/>
                  </a:cubicBezTo>
                  <a:cubicBezTo>
                    <a:pt x="8412" y="68"/>
                    <a:pt x="8300" y="0"/>
                    <a:pt x="8177" y="0"/>
                  </a:cubicBezTo>
                  <a:cubicBezTo>
                    <a:pt x="8138" y="0"/>
                    <a:pt x="8097" y="7"/>
                    <a:pt x="8057" y="21"/>
                  </a:cubicBezTo>
                  <a:cubicBezTo>
                    <a:pt x="6914" y="523"/>
                    <a:pt x="5994" y="1415"/>
                    <a:pt x="5548" y="2530"/>
                  </a:cubicBezTo>
                  <a:cubicBezTo>
                    <a:pt x="5437" y="2780"/>
                    <a:pt x="5381" y="3031"/>
                    <a:pt x="5297" y="3310"/>
                  </a:cubicBezTo>
                  <a:cubicBezTo>
                    <a:pt x="5130" y="3226"/>
                    <a:pt x="4963" y="3199"/>
                    <a:pt x="4740" y="3199"/>
                  </a:cubicBezTo>
                  <a:cubicBezTo>
                    <a:pt x="4656" y="3185"/>
                    <a:pt x="4558" y="3178"/>
                    <a:pt x="4461" y="3178"/>
                  </a:cubicBezTo>
                  <a:cubicBezTo>
                    <a:pt x="4363" y="3178"/>
                    <a:pt x="4266" y="3185"/>
                    <a:pt x="4182" y="3199"/>
                  </a:cubicBezTo>
                  <a:cubicBezTo>
                    <a:pt x="4015" y="3226"/>
                    <a:pt x="3792" y="3254"/>
                    <a:pt x="3625" y="3310"/>
                  </a:cubicBezTo>
                  <a:cubicBezTo>
                    <a:pt x="3569" y="3031"/>
                    <a:pt x="3485" y="2780"/>
                    <a:pt x="3374" y="2530"/>
                  </a:cubicBezTo>
                  <a:cubicBezTo>
                    <a:pt x="2928" y="1387"/>
                    <a:pt x="2036" y="523"/>
                    <a:pt x="865" y="21"/>
                  </a:cubicBezTo>
                  <a:cubicBezTo>
                    <a:pt x="824" y="7"/>
                    <a:pt x="784" y="0"/>
                    <a:pt x="74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4" name="Google Shape;8244;p52"/>
            <p:cNvSpPr/>
            <p:nvPr/>
          </p:nvSpPr>
          <p:spPr>
            <a:xfrm rot="-537108">
              <a:off x="4468759" y="2883937"/>
              <a:ext cx="24732" cy="18476"/>
            </a:xfrm>
            <a:custGeom>
              <a:avLst/>
              <a:gdLst/>
              <a:ahLst/>
              <a:cxnLst/>
              <a:rect l="l" t="t" r="r" b="b"/>
              <a:pathLst>
                <a:path w="1081" h="721" extrusionOk="0">
                  <a:moveTo>
                    <a:pt x="17" y="657"/>
                  </a:moveTo>
                  <a:cubicBezTo>
                    <a:pt x="-46" y="550"/>
                    <a:pt x="128" y="70"/>
                    <a:pt x="303" y="14"/>
                  </a:cubicBezTo>
                  <a:cubicBezTo>
                    <a:pt x="478" y="-41"/>
                    <a:pt x="1002" y="217"/>
                    <a:pt x="1065" y="324"/>
                  </a:cubicBezTo>
                  <a:cubicBezTo>
                    <a:pt x="1129" y="431"/>
                    <a:pt x="859" y="602"/>
                    <a:pt x="684" y="657"/>
                  </a:cubicBezTo>
                  <a:cubicBezTo>
                    <a:pt x="509" y="713"/>
                    <a:pt x="81" y="764"/>
                    <a:pt x="17" y="657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8245" name="Google Shape;8245;p52"/>
            <p:cNvSpPr/>
            <p:nvPr/>
          </p:nvSpPr>
          <p:spPr>
            <a:xfrm rot="537108" flipH="1">
              <a:off x="4653897" y="2883937"/>
              <a:ext cx="24732" cy="18476"/>
            </a:xfrm>
            <a:custGeom>
              <a:avLst/>
              <a:gdLst/>
              <a:ahLst/>
              <a:cxnLst/>
              <a:rect l="l" t="t" r="r" b="b"/>
              <a:pathLst>
                <a:path w="1081" h="721" extrusionOk="0">
                  <a:moveTo>
                    <a:pt x="17" y="657"/>
                  </a:moveTo>
                  <a:cubicBezTo>
                    <a:pt x="-46" y="550"/>
                    <a:pt x="128" y="70"/>
                    <a:pt x="303" y="14"/>
                  </a:cubicBezTo>
                  <a:cubicBezTo>
                    <a:pt x="478" y="-41"/>
                    <a:pt x="1002" y="217"/>
                    <a:pt x="1065" y="324"/>
                  </a:cubicBezTo>
                  <a:cubicBezTo>
                    <a:pt x="1129" y="431"/>
                    <a:pt x="859" y="602"/>
                    <a:pt x="684" y="657"/>
                  </a:cubicBezTo>
                  <a:cubicBezTo>
                    <a:pt x="509" y="713"/>
                    <a:pt x="81" y="764"/>
                    <a:pt x="17" y="657"/>
                  </a:cubicBezTo>
                  <a:close/>
                </a:path>
              </a:pathLst>
            </a:custGeom>
            <a:grpFill/>
            <a:ln>
              <a:noFill/>
            </a:ln>
          </p:spPr>
        </p:sp>
      </p:grpSp>
      <p:pic>
        <p:nvPicPr>
          <p:cNvPr id="503" name="Рисунок 502">
            <a:extLst>
              <a:ext uri="{FF2B5EF4-FFF2-40B4-BE49-F238E27FC236}">
                <a16:creationId xmlns:a16="http://schemas.microsoft.com/office/drawing/2014/main" id="{47E5C3C8-8EB8-A142-B40C-9BE6276B7BD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070" y="76957"/>
            <a:ext cx="1086930" cy="556313"/>
          </a:xfrm>
          <a:prstGeom prst="rect">
            <a:avLst/>
          </a:prstGeom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50" name="Google Shape;8250;p53"/>
          <p:cNvSpPr txBox="1">
            <a:spLocks noGrp="1"/>
          </p:cNvSpPr>
          <p:nvPr>
            <p:ph type="title" idx="4294967295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ru-RU" b="1" dirty="0">
                <a:solidFill>
                  <a:srgbClr val="171536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  <a:sym typeface="Arial"/>
              </a:rPr>
              <a:t>Культура и искусство</a:t>
            </a:r>
            <a:endParaRPr b="1" dirty="0">
              <a:solidFill>
                <a:srgbClr val="171536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8251" name="Google Shape;8251;p53"/>
          <p:cNvGrpSpPr/>
          <p:nvPr/>
        </p:nvGrpSpPr>
        <p:grpSpPr>
          <a:xfrm>
            <a:off x="1624426" y="1670551"/>
            <a:ext cx="342328" cy="339793"/>
            <a:chOff x="-13966675" y="1639700"/>
            <a:chExt cx="354450" cy="351825"/>
          </a:xfrm>
          <a:solidFill>
            <a:srgbClr val="171536"/>
          </a:solidFill>
        </p:grpSpPr>
        <p:sp>
          <p:nvSpPr>
            <p:cNvPr id="8252" name="Google Shape;8252;p53"/>
            <p:cNvSpPr/>
            <p:nvPr/>
          </p:nvSpPr>
          <p:spPr>
            <a:xfrm>
              <a:off x="-13776875" y="1888525"/>
              <a:ext cx="104775" cy="37625"/>
            </a:xfrm>
            <a:custGeom>
              <a:avLst/>
              <a:gdLst/>
              <a:ahLst/>
              <a:cxnLst/>
              <a:rect l="l" t="t" r="r" b="b"/>
              <a:pathLst>
                <a:path w="4191" h="1505" extrusionOk="0">
                  <a:moveTo>
                    <a:pt x="442" y="0"/>
                  </a:moveTo>
                  <a:cubicBezTo>
                    <a:pt x="339" y="0"/>
                    <a:pt x="237" y="40"/>
                    <a:pt x="158" y="118"/>
                  </a:cubicBezTo>
                  <a:cubicBezTo>
                    <a:pt x="1" y="276"/>
                    <a:pt x="1" y="559"/>
                    <a:pt x="158" y="717"/>
                  </a:cubicBezTo>
                  <a:cubicBezTo>
                    <a:pt x="725" y="1253"/>
                    <a:pt x="1418" y="1505"/>
                    <a:pt x="2112" y="1505"/>
                  </a:cubicBezTo>
                  <a:cubicBezTo>
                    <a:pt x="2805" y="1505"/>
                    <a:pt x="3498" y="1221"/>
                    <a:pt x="4033" y="717"/>
                  </a:cubicBezTo>
                  <a:cubicBezTo>
                    <a:pt x="4191" y="559"/>
                    <a:pt x="4191" y="276"/>
                    <a:pt x="4033" y="118"/>
                  </a:cubicBezTo>
                  <a:cubicBezTo>
                    <a:pt x="3955" y="40"/>
                    <a:pt x="3844" y="0"/>
                    <a:pt x="3734" y="0"/>
                  </a:cubicBezTo>
                  <a:cubicBezTo>
                    <a:pt x="3624" y="0"/>
                    <a:pt x="3514" y="40"/>
                    <a:pt x="3435" y="118"/>
                  </a:cubicBezTo>
                  <a:cubicBezTo>
                    <a:pt x="3057" y="496"/>
                    <a:pt x="2568" y="685"/>
                    <a:pt x="2080" y="685"/>
                  </a:cubicBezTo>
                  <a:cubicBezTo>
                    <a:pt x="1592" y="685"/>
                    <a:pt x="1103" y="496"/>
                    <a:pt x="725" y="118"/>
                  </a:cubicBezTo>
                  <a:cubicBezTo>
                    <a:pt x="647" y="40"/>
                    <a:pt x="544" y="0"/>
                    <a:pt x="44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3" name="Google Shape;8253;p53"/>
            <p:cNvSpPr/>
            <p:nvPr/>
          </p:nvSpPr>
          <p:spPr>
            <a:xfrm>
              <a:off x="-13966675" y="1639700"/>
              <a:ext cx="354450" cy="351825"/>
            </a:xfrm>
            <a:custGeom>
              <a:avLst/>
              <a:gdLst/>
              <a:ahLst/>
              <a:cxnLst/>
              <a:rect l="l" t="t" r="r" b="b"/>
              <a:pathLst>
                <a:path w="14178" h="14073" extrusionOk="0">
                  <a:moveTo>
                    <a:pt x="8412" y="998"/>
                  </a:moveTo>
                  <a:lnTo>
                    <a:pt x="8412" y="4085"/>
                  </a:lnTo>
                  <a:cubicBezTo>
                    <a:pt x="7467" y="3959"/>
                    <a:pt x="6585" y="3739"/>
                    <a:pt x="5671" y="3361"/>
                  </a:cubicBezTo>
                  <a:cubicBezTo>
                    <a:pt x="5625" y="3349"/>
                    <a:pt x="5574" y="3342"/>
                    <a:pt x="5523" y="3342"/>
                  </a:cubicBezTo>
                  <a:cubicBezTo>
                    <a:pt x="5434" y="3342"/>
                    <a:pt x="5341" y="3364"/>
                    <a:pt x="5261" y="3424"/>
                  </a:cubicBezTo>
                  <a:cubicBezTo>
                    <a:pt x="5167" y="3487"/>
                    <a:pt x="5072" y="3613"/>
                    <a:pt x="5072" y="3770"/>
                  </a:cubicBezTo>
                  <a:lnTo>
                    <a:pt x="5072" y="6669"/>
                  </a:lnTo>
                  <a:cubicBezTo>
                    <a:pt x="4957" y="6656"/>
                    <a:pt x="4841" y="6650"/>
                    <a:pt x="4724" y="6650"/>
                  </a:cubicBezTo>
                  <a:cubicBezTo>
                    <a:pt x="3979" y="6650"/>
                    <a:pt x="3223" y="6912"/>
                    <a:pt x="2678" y="7456"/>
                  </a:cubicBezTo>
                  <a:cubicBezTo>
                    <a:pt x="2520" y="7614"/>
                    <a:pt x="2520" y="7898"/>
                    <a:pt x="2678" y="8055"/>
                  </a:cubicBezTo>
                  <a:cubicBezTo>
                    <a:pt x="2757" y="8134"/>
                    <a:pt x="2867" y="8173"/>
                    <a:pt x="2977" y="8173"/>
                  </a:cubicBezTo>
                  <a:cubicBezTo>
                    <a:pt x="3088" y="8173"/>
                    <a:pt x="3198" y="8134"/>
                    <a:pt x="3277" y="8055"/>
                  </a:cubicBezTo>
                  <a:cubicBezTo>
                    <a:pt x="3639" y="7692"/>
                    <a:pt x="4132" y="7497"/>
                    <a:pt x="4627" y="7497"/>
                  </a:cubicBezTo>
                  <a:cubicBezTo>
                    <a:pt x="4776" y="7497"/>
                    <a:pt x="4926" y="7514"/>
                    <a:pt x="5072" y="7551"/>
                  </a:cubicBezTo>
                  <a:lnTo>
                    <a:pt x="5072" y="8654"/>
                  </a:lnTo>
                  <a:cubicBezTo>
                    <a:pt x="5072" y="9032"/>
                    <a:pt x="5104" y="9441"/>
                    <a:pt x="5198" y="9788"/>
                  </a:cubicBezTo>
                  <a:cubicBezTo>
                    <a:pt x="5041" y="9819"/>
                    <a:pt x="4852" y="9914"/>
                    <a:pt x="4631" y="9945"/>
                  </a:cubicBezTo>
                  <a:cubicBezTo>
                    <a:pt x="2489" y="9473"/>
                    <a:pt x="914" y="7551"/>
                    <a:pt x="914" y="5346"/>
                  </a:cubicBezTo>
                  <a:lnTo>
                    <a:pt x="914" y="998"/>
                  </a:lnTo>
                  <a:lnTo>
                    <a:pt x="945" y="998"/>
                  </a:lnTo>
                  <a:cubicBezTo>
                    <a:pt x="2111" y="1408"/>
                    <a:pt x="3434" y="1628"/>
                    <a:pt x="4694" y="1628"/>
                  </a:cubicBezTo>
                  <a:cubicBezTo>
                    <a:pt x="5954" y="1628"/>
                    <a:pt x="7246" y="1439"/>
                    <a:pt x="8412" y="998"/>
                  </a:cubicBezTo>
                  <a:close/>
                  <a:moveTo>
                    <a:pt x="13421" y="4369"/>
                  </a:moveTo>
                  <a:lnTo>
                    <a:pt x="13421" y="8654"/>
                  </a:lnTo>
                  <a:cubicBezTo>
                    <a:pt x="13421" y="10890"/>
                    <a:pt x="11846" y="12812"/>
                    <a:pt x="9672" y="13285"/>
                  </a:cubicBezTo>
                  <a:cubicBezTo>
                    <a:pt x="7530" y="12812"/>
                    <a:pt x="5986" y="10859"/>
                    <a:pt x="5986" y="8654"/>
                  </a:cubicBezTo>
                  <a:lnTo>
                    <a:pt x="5986" y="4369"/>
                  </a:lnTo>
                  <a:cubicBezTo>
                    <a:pt x="7215" y="4779"/>
                    <a:pt x="8475" y="4999"/>
                    <a:pt x="9672" y="4999"/>
                  </a:cubicBezTo>
                  <a:cubicBezTo>
                    <a:pt x="10932" y="4936"/>
                    <a:pt x="12192" y="4747"/>
                    <a:pt x="13421" y="4369"/>
                  </a:cubicBezTo>
                  <a:close/>
                  <a:moveTo>
                    <a:pt x="430" y="1"/>
                  </a:moveTo>
                  <a:cubicBezTo>
                    <a:pt x="348" y="1"/>
                    <a:pt x="263" y="16"/>
                    <a:pt x="189" y="53"/>
                  </a:cubicBezTo>
                  <a:cubicBezTo>
                    <a:pt x="95" y="147"/>
                    <a:pt x="0" y="273"/>
                    <a:pt x="0" y="431"/>
                  </a:cubicBezTo>
                  <a:lnTo>
                    <a:pt x="0" y="5346"/>
                  </a:lnTo>
                  <a:cubicBezTo>
                    <a:pt x="126" y="7929"/>
                    <a:pt x="2016" y="10260"/>
                    <a:pt x="4600" y="10764"/>
                  </a:cubicBezTo>
                  <a:lnTo>
                    <a:pt x="4757" y="10764"/>
                  </a:lnTo>
                  <a:cubicBezTo>
                    <a:pt x="5009" y="10733"/>
                    <a:pt x="5230" y="10670"/>
                    <a:pt x="5482" y="10575"/>
                  </a:cubicBezTo>
                  <a:cubicBezTo>
                    <a:pt x="6144" y="12340"/>
                    <a:pt x="7687" y="13726"/>
                    <a:pt x="9578" y="14072"/>
                  </a:cubicBezTo>
                  <a:lnTo>
                    <a:pt x="9735" y="14072"/>
                  </a:lnTo>
                  <a:cubicBezTo>
                    <a:pt x="12318" y="13568"/>
                    <a:pt x="14177" y="11237"/>
                    <a:pt x="14177" y="8622"/>
                  </a:cubicBezTo>
                  <a:lnTo>
                    <a:pt x="14177" y="3770"/>
                  </a:lnTo>
                  <a:cubicBezTo>
                    <a:pt x="14177" y="3644"/>
                    <a:pt x="14114" y="3487"/>
                    <a:pt x="13988" y="3424"/>
                  </a:cubicBezTo>
                  <a:cubicBezTo>
                    <a:pt x="13908" y="3364"/>
                    <a:pt x="13816" y="3342"/>
                    <a:pt x="13727" y="3342"/>
                  </a:cubicBezTo>
                  <a:cubicBezTo>
                    <a:pt x="13675" y="3342"/>
                    <a:pt x="13625" y="3349"/>
                    <a:pt x="13579" y="3361"/>
                  </a:cubicBezTo>
                  <a:cubicBezTo>
                    <a:pt x="12318" y="3896"/>
                    <a:pt x="10995" y="4117"/>
                    <a:pt x="9609" y="4117"/>
                  </a:cubicBezTo>
                  <a:lnTo>
                    <a:pt x="9231" y="4117"/>
                  </a:lnTo>
                  <a:lnTo>
                    <a:pt x="9231" y="431"/>
                  </a:lnTo>
                  <a:cubicBezTo>
                    <a:pt x="9231" y="305"/>
                    <a:pt x="9136" y="147"/>
                    <a:pt x="9010" y="53"/>
                  </a:cubicBezTo>
                  <a:cubicBezTo>
                    <a:pt x="8955" y="16"/>
                    <a:pt x="8878" y="1"/>
                    <a:pt x="8799" y="1"/>
                  </a:cubicBezTo>
                  <a:cubicBezTo>
                    <a:pt x="8742" y="1"/>
                    <a:pt x="8685" y="8"/>
                    <a:pt x="8632" y="21"/>
                  </a:cubicBezTo>
                  <a:cubicBezTo>
                    <a:pt x="7372" y="525"/>
                    <a:pt x="5986" y="777"/>
                    <a:pt x="4600" y="777"/>
                  </a:cubicBezTo>
                  <a:cubicBezTo>
                    <a:pt x="3245" y="777"/>
                    <a:pt x="1859" y="494"/>
                    <a:pt x="599" y="21"/>
                  </a:cubicBezTo>
                  <a:cubicBezTo>
                    <a:pt x="546" y="8"/>
                    <a:pt x="489" y="1"/>
                    <a:pt x="43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4" name="Google Shape;8254;p53"/>
            <p:cNvSpPr/>
            <p:nvPr/>
          </p:nvSpPr>
          <p:spPr>
            <a:xfrm>
              <a:off x="-13923375" y="1723125"/>
              <a:ext cx="64625" cy="40925"/>
            </a:xfrm>
            <a:custGeom>
              <a:avLst/>
              <a:gdLst/>
              <a:ahLst/>
              <a:cxnLst/>
              <a:rect l="l" t="t" r="r" b="b"/>
              <a:pathLst>
                <a:path w="2585" h="1637" extrusionOk="0">
                  <a:moveTo>
                    <a:pt x="2113" y="1"/>
                  </a:moveTo>
                  <a:cubicBezTo>
                    <a:pt x="2061" y="1"/>
                    <a:pt x="2008" y="9"/>
                    <a:pt x="1954" y="24"/>
                  </a:cubicBezTo>
                  <a:lnTo>
                    <a:pt x="284" y="843"/>
                  </a:lnTo>
                  <a:cubicBezTo>
                    <a:pt x="64" y="969"/>
                    <a:pt x="1" y="1221"/>
                    <a:pt x="64" y="1410"/>
                  </a:cubicBezTo>
                  <a:cubicBezTo>
                    <a:pt x="156" y="1548"/>
                    <a:pt x="316" y="1636"/>
                    <a:pt x="469" y="1636"/>
                  </a:cubicBezTo>
                  <a:cubicBezTo>
                    <a:pt x="525" y="1636"/>
                    <a:pt x="580" y="1624"/>
                    <a:pt x="631" y="1599"/>
                  </a:cubicBezTo>
                  <a:lnTo>
                    <a:pt x="2332" y="780"/>
                  </a:lnTo>
                  <a:cubicBezTo>
                    <a:pt x="2521" y="654"/>
                    <a:pt x="2584" y="433"/>
                    <a:pt x="2521" y="244"/>
                  </a:cubicBezTo>
                  <a:cubicBezTo>
                    <a:pt x="2426" y="77"/>
                    <a:pt x="2276" y="1"/>
                    <a:pt x="211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5" name="Google Shape;8255;p53"/>
            <p:cNvSpPr/>
            <p:nvPr/>
          </p:nvSpPr>
          <p:spPr>
            <a:xfrm>
              <a:off x="-13798125" y="1805500"/>
              <a:ext cx="66175" cy="41575"/>
            </a:xfrm>
            <a:custGeom>
              <a:avLst/>
              <a:gdLst/>
              <a:ahLst/>
              <a:cxnLst/>
              <a:rect l="l" t="t" r="r" b="b"/>
              <a:pathLst>
                <a:path w="2647" h="1663" extrusionOk="0">
                  <a:moveTo>
                    <a:pt x="504" y="0"/>
                  </a:moveTo>
                  <a:cubicBezTo>
                    <a:pt x="350" y="0"/>
                    <a:pt x="188" y="94"/>
                    <a:pt x="95" y="257"/>
                  </a:cubicBezTo>
                  <a:cubicBezTo>
                    <a:pt x="0" y="446"/>
                    <a:pt x="95" y="667"/>
                    <a:pt x="315" y="793"/>
                  </a:cubicBezTo>
                  <a:lnTo>
                    <a:pt x="1953" y="1612"/>
                  </a:lnTo>
                  <a:cubicBezTo>
                    <a:pt x="2006" y="1647"/>
                    <a:pt x="2064" y="1663"/>
                    <a:pt x="2122" y="1663"/>
                  </a:cubicBezTo>
                  <a:cubicBezTo>
                    <a:pt x="2273" y="1663"/>
                    <a:pt x="2430" y="1559"/>
                    <a:pt x="2521" y="1423"/>
                  </a:cubicBezTo>
                  <a:cubicBezTo>
                    <a:pt x="2647" y="1234"/>
                    <a:pt x="2521" y="982"/>
                    <a:pt x="2300" y="887"/>
                  </a:cubicBezTo>
                  <a:lnTo>
                    <a:pt x="662" y="37"/>
                  </a:lnTo>
                  <a:cubicBezTo>
                    <a:pt x="612" y="12"/>
                    <a:pt x="559" y="0"/>
                    <a:pt x="50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6" name="Google Shape;8256;p53"/>
            <p:cNvSpPr/>
            <p:nvPr/>
          </p:nvSpPr>
          <p:spPr>
            <a:xfrm>
              <a:off x="-13714650" y="1805825"/>
              <a:ext cx="63825" cy="41250"/>
            </a:xfrm>
            <a:custGeom>
              <a:avLst/>
              <a:gdLst/>
              <a:ahLst/>
              <a:cxnLst/>
              <a:rect l="l" t="t" r="r" b="b"/>
              <a:pathLst>
                <a:path w="2553" h="1650" extrusionOk="0">
                  <a:moveTo>
                    <a:pt x="2068" y="1"/>
                  </a:moveTo>
                  <a:cubicBezTo>
                    <a:pt x="2018" y="1"/>
                    <a:pt x="1968" y="9"/>
                    <a:pt x="1922" y="24"/>
                  </a:cubicBezTo>
                  <a:lnTo>
                    <a:pt x="284" y="874"/>
                  </a:lnTo>
                  <a:cubicBezTo>
                    <a:pt x="64" y="969"/>
                    <a:pt x="1" y="1221"/>
                    <a:pt x="64" y="1410"/>
                  </a:cubicBezTo>
                  <a:cubicBezTo>
                    <a:pt x="132" y="1546"/>
                    <a:pt x="298" y="1650"/>
                    <a:pt x="456" y="1650"/>
                  </a:cubicBezTo>
                  <a:cubicBezTo>
                    <a:pt x="518" y="1650"/>
                    <a:pt x="578" y="1634"/>
                    <a:pt x="631" y="1599"/>
                  </a:cubicBezTo>
                  <a:lnTo>
                    <a:pt x="2269" y="780"/>
                  </a:lnTo>
                  <a:cubicBezTo>
                    <a:pt x="2490" y="654"/>
                    <a:pt x="2553" y="433"/>
                    <a:pt x="2490" y="244"/>
                  </a:cubicBezTo>
                  <a:cubicBezTo>
                    <a:pt x="2394" y="77"/>
                    <a:pt x="2226" y="1"/>
                    <a:pt x="206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257" name="Google Shape;8257;p53"/>
          <p:cNvSpPr/>
          <p:nvPr/>
        </p:nvSpPr>
        <p:spPr>
          <a:xfrm>
            <a:off x="1625205" y="2077482"/>
            <a:ext cx="340807" cy="341579"/>
          </a:xfrm>
          <a:custGeom>
            <a:avLst/>
            <a:gdLst/>
            <a:ahLst/>
            <a:cxnLst/>
            <a:rect l="l" t="t" r="r" b="b"/>
            <a:pathLst>
              <a:path w="14115" h="14147" extrusionOk="0">
                <a:moveTo>
                  <a:pt x="8349" y="883"/>
                </a:moveTo>
                <a:lnTo>
                  <a:pt x="8349" y="2080"/>
                </a:lnTo>
                <a:cubicBezTo>
                  <a:pt x="7971" y="2364"/>
                  <a:pt x="7498" y="2521"/>
                  <a:pt x="7089" y="2521"/>
                </a:cubicBezTo>
                <a:cubicBezTo>
                  <a:pt x="6616" y="2521"/>
                  <a:pt x="6175" y="2364"/>
                  <a:pt x="5828" y="2080"/>
                </a:cubicBezTo>
                <a:lnTo>
                  <a:pt x="5828" y="883"/>
                </a:lnTo>
                <a:close/>
                <a:moveTo>
                  <a:pt x="4946" y="820"/>
                </a:moveTo>
                <a:lnTo>
                  <a:pt x="4946" y="2931"/>
                </a:lnTo>
                <a:cubicBezTo>
                  <a:pt x="4946" y="4380"/>
                  <a:pt x="3844" y="5609"/>
                  <a:pt x="2457" y="5798"/>
                </a:cubicBezTo>
                <a:cubicBezTo>
                  <a:pt x="2993" y="5294"/>
                  <a:pt x="3308" y="4538"/>
                  <a:pt x="3308" y="3750"/>
                </a:cubicBezTo>
                <a:lnTo>
                  <a:pt x="3308" y="2080"/>
                </a:lnTo>
                <a:cubicBezTo>
                  <a:pt x="3308" y="1860"/>
                  <a:pt x="3088" y="1671"/>
                  <a:pt x="2899" y="1671"/>
                </a:cubicBezTo>
                <a:cubicBezTo>
                  <a:pt x="2678" y="1671"/>
                  <a:pt x="2457" y="1860"/>
                  <a:pt x="2457" y="2080"/>
                </a:cubicBezTo>
                <a:lnTo>
                  <a:pt x="2457" y="3750"/>
                </a:lnTo>
                <a:cubicBezTo>
                  <a:pt x="2457" y="4727"/>
                  <a:pt x="1764" y="5609"/>
                  <a:pt x="819" y="5766"/>
                </a:cubicBezTo>
                <a:lnTo>
                  <a:pt x="819" y="820"/>
                </a:lnTo>
                <a:close/>
                <a:moveTo>
                  <a:pt x="13295" y="820"/>
                </a:moveTo>
                <a:lnTo>
                  <a:pt x="13295" y="5766"/>
                </a:lnTo>
                <a:cubicBezTo>
                  <a:pt x="12350" y="5546"/>
                  <a:pt x="11657" y="4727"/>
                  <a:pt x="11657" y="3750"/>
                </a:cubicBezTo>
                <a:lnTo>
                  <a:pt x="11657" y="2080"/>
                </a:lnTo>
                <a:cubicBezTo>
                  <a:pt x="11657" y="1860"/>
                  <a:pt x="11436" y="1671"/>
                  <a:pt x="11247" y="1671"/>
                </a:cubicBezTo>
                <a:cubicBezTo>
                  <a:pt x="11027" y="1671"/>
                  <a:pt x="10806" y="1860"/>
                  <a:pt x="10806" y="2080"/>
                </a:cubicBezTo>
                <a:lnTo>
                  <a:pt x="10806" y="3750"/>
                </a:lnTo>
                <a:cubicBezTo>
                  <a:pt x="10806" y="4538"/>
                  <a:pt x="11121" y="5294"/>
                  <a:pt x="11657" y="5798"/>
                </a:cubicBezTo>
                <a:cubicBezTo>
                  <a:pt x="10239" y="5609"/>
                  <a:pt x="9168" y="4380"/>
                  <a:pt x="9168" y="2899"/>
                </a:cubicBezTo>
                <a:lnTo>
                  <a:pt x="9168" y="820"/>
                </a:lnTo>
                <a:close/>
                <a:moveTo>
                  <a:pt x="8286" y="3025"/>
                </a:moveTo>
                <a:cubicBezTo>
                  <a:pt x="8349" y="4538"/>
                  <a:pt x="9326" y="5829"/>
                  <a:pt x="10649" y="6396"/>
                </a:cubicBezTo>
                <a:lnTo>
                  <a:pt x="9704" y="8318"/>
                </a:lnTo>
                <a:lnTo>
                  <a:pt x="4411" y="8318"/>
                </a:lnTo>
                <a:lnTo>
                  <a:pt x="3466" y="6396"/>
                </a:lnTo>
                <a:cubicBezTo>
                  <a:pt x="4757" y="5829"/>
                  <a:pt x="5734" y="4569"/>
                  <a:pt x="5765" y="3025"/>
                </a:cubicBezTo>
                <a:cubicBezTo>
                  <a:pt x="6175" y="3246"/>
                  <a:pt x="6616" y="3309"/>
                  <a:pt x="7026" y="3309"/>
                </a:cubicBezTo>
                <a:cubicBezTo>
                  <a:pt x="7467" y="3309"/>
                  <a:pt x="7908" y="3183"/>
                  <a:pt x="8286" y="3025"/>
                </a:cubicBezTo>
                <a:close/>
                <a:moveTo>
                  <a:pt x="13295" y="6617"/>
                </a:moveTo>
                <a:lnTo>
                  <a:pt x="13295" y="10555"/>
                </a:lnTo>
                <a:cubicBezTo>
                  <a:pt x="13169" y="10681"/>
                  <a:pt x="13012" y="10744"/>
                  <a:pt x="12854" y="10744"/>
                </a:cubicBezTo>
                <a:cubicBezTo>
                  <a:pt x="12665" y="10744"/>
                  <a:pt x="12508" y="10681"/>
                  <a:pt x="12382" y="10492"/>
                </a:cubicBezTo>
                <a:cubicBezTo>
                  <a:pt x="12129" y="10083"/>
                  <a:pt x="11688" y="9862"/>
                  <a:pt x="11216" y="9862"/>
                </a:cubicBezTo>
                <a:cubicBezTo>
                  <a:pt x="10743" y="9862"/>
                  <a:pt x="10302" y="10083"/>
                  <a:pt x="10019" y="10492"/>
                </a:cubicBezTo>
                <a:cubicBezTo>
                  <a:pt x="9956" y="10650"/>
                  <a:pt x="9798" y="10713"/>
                  <a:pt x="9609" y="10713"/>
                </a:cubicBezTo>
                <a:lnTo>
                  <a:pt x="9389" y="10713"/>
                </a:lnTo>
                <a:lnTo>
                  <a:pt x="11499" y="6617"/>
                </a:lnTo>
                <a:close/>
                <a:moveTo>
                  <a:pt x="2615" y="6617"/>
                </a:moveTo>
                <a:lnTo>
                  <a:pt x="4663" y="10744"/>
                </a:lnTo>
                <a:lnTo>
                  <a:pt x="4474" y="10744"/>
                </a:lnTo>
                <a:cubicBezTo>
                  <a:pt x="4316" y="10713"/>
                  <a:pt x="4159" y="10618"/>
                  <a:pt x="4033" y="10524"/>
                </a:cubicBezTo>
                <a:cubicBezTo>
                  <a:pt x="3781" y="10114"/>
                  <a:pt x="3340" y="9893"/>
                  <a:pt x="2867" y="9893"/>
                </a:cubicBezTo>
                <a:cubicBezTo>
                  <a:pt x="2394" y="9893"/>
                  <a:pt x="1953" y="10114"/>
                  <a:pt x="1670" y="10524"/>
                </a:cubicBezTo>
                <a:cubicBezTo>
                  <a:pt x="1575" y="10681"/>
                  <a:pt x="1418" y="10776"/>
                  <a:pt x="1197" y="10776"/>
                </a:cubicBezTo>
                <a:cubicBezTo>
                  <a:pt x="1040" y="10776"/>
                  <a:pt x="882" y="10713"/>
                  <a:pt x="788" y="10587"/>
                </a:cubicBezTo>
                <a:lnTo>
                  <a:pt x="788" y="6617"/>
                </a:lnTo>
                <a:close/>
                <a:moveTo>
                  <a:pt x="9263" y="9169"/>
                </a:moveTo>
                <a:lnTo>
                  <a:pt x="8412" y="10776"/>
                </a:lnTo>
                <a:cubicBezTo>
                  <a:pt x="8349" y="10933"/>
                  <a:pt x="8380" y="11154"/>
                  <a:pt x="8506" y="11248"/>
                </a:cubicBezTo>
                <a:cubicBezTo>
                  <a:pt x="8790" y="11500"/>
                  <a:pt x="9105" y="11626"/>
                  <a:pt x="9452" y="11626"/>
                </a:cubicBezTo>
                <a:cubicBezTo>
                  <a:pt x="9924" y="11626"/>
                  <a:pt x="10365" y="11374"/>
                  <a:pt x="10617" y="10996"/>
                </a:cubicBezTo>
                <a:cubicBezTo>
                  <a:pt x="10743" y="10839"/>
                  <a:pt x="10901" y="10713"/>
                  <a:pt x="11090" y="10713"/>
                </a:cubicBezTo>
                <a:cubicBezTo>
                  <a:pt x="11310" y="10713"/>
                  <a:pt x="11468" y="10776"/>
                  <a:pt x="11562" y="10996"/>
                </a:cubicBezTo>
                <a:cubicBezTo>
                  <a:pt x="11846" y="11374"/>
                  <a:pt x="12287" y="11626"/>
                  <a:pt x="12760" y="11626"/>
                </a:cubicBezTo>
                <a:cubicBezTo>
                  <a:pt x="12917" y="11626"/>
                  <a:pt x="13075" y="11563"/>
                  <a:pt x="13201" y="11532"/>
                </a:cubicBezTo>
                <a:lnTo>
                  <a:pt x="13201" y="13296"/>
                </a:lnTo>
                <a:lnTo>
                  <a:pt x="819" y="13296"/>
                </a:lnTo>
                <a:lnTo>
                  <a:pt x="819" y="11532"/>
                </a:lnTo>
                <a:cubicBezTo>
                  <a:pt x="977" y="11563"/>
                  <a:pt x="1103" y="11626"/>
                  <a:pt x="1260" y="11626"/>
                </a:cubicBezTo>
                <a:cubicBezTo>
                  <a:pt x="1733" y="11626"/>
                  <a:pt x="2142" y="11374"/>
                  <a:pt x="2426" y="10996"/>
                </a:cubicBezTo>
                <a:cubicBezTo>
                  <a:pt x="2552" y="10839"/>
                  <a:pt x="2709" y="10713"/>
                  <a:pt x="2899" y="10713"/>
                </a:cubicBezTo>
                <a:cubicBezTo>
                  <a:pt x="3088" y="10713"/>
                  <a:pt x="3245" y="10776"/>
                  <a:pt x="3371" y="10996"/>
                </a:cubicBezTo>
                <a:cubicBezTo>
                  <a:pt x="3655" y="11374"/>
                  <a:pt x="4096" y="11626"/>
                  <a:pt x="4568" y="11626"/>
                </a:cubicBezTo>
                <a:cubicBezTo>
                  <a:pt x="4915" y="11626"/>
                  <a:pt x="5261" y="11500"/>
                  <a:pt x="5513" y="11248"/>
                </a:cubicBezTo>
                <a:cubicBezTo>
                  <a:pt x="5608" y="11154"/>
                  <a:pt x="5671" y="10933"/>
                  <a:pt x="5576" y="10776"/>
                </a:cubicBezTo>
                <a:lnTo>
                  <a:pt x="4757" y="9169"/>
                </a:lnTo>
                <a:close/>
                <a:moveTo>
                  <a:pt x="410" y="1"/>
                </a:moveTo>
                <a:cubicBezTo>
                  <a:pt x="189" y="1"/>
                  <a:pt x="0" y="190"/>
                  <a:pt x="0" y="442"/>
                </a:cubicBezTo>
                <a:lnTo>
                  <a:pt x="0" y="13706"/>
                </a:lnTo>
                <a:cubicBezTo>
                  <a:pt x="0" y="13958"/>
                  <a:pt x="189" y="14147"/>
                  <a:pt x="410" y="14147"/>
                </a:cubicBezTo>
                <a:lnTo>
                  <a:pt x="13705" y="14147"/>
                </a:lnTo>
                <a:cubicBezTo>
                  <a:pt x="13925" y="14147"/>
                  <a:pt x="14114" y="13958"/>
                  <a:pt x="14114" y="13706"/>
                </a:cubicBezTo>
                <a:lnTo>
                  <a:pt x="14114" y="442"/>
                </a:lnTo>
                <a:cubicBezTo>
                  <a:pt x="14114" y="190"/>
                  <a:pt x="13925" y="1"/>
                  <a:pt x="13705" y="1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58" name="Google Shape;8258;p53"/>
          <p:cNvSpPr/>
          <p:nvPr/>
        </p:nvSpPr>
        <p:spPr>
          <a:xfrm>
            <a:off x="2110077" y="2508809"/>
            <a:ext cx="219864" cy="339286"/>
          </a:xfrm>
          <a:custGeom>
            <a:avLst/>
            <a:gdLst/>
            <a:ahLst/>
            <a:cxnLst/>
            <a:rect l="l" t="t" r="r" b="b"/>
            <a:pathLst>
              <a:path w="9106" h="14052" extrusionOk="0">
                <a:moveTo>
                  <a:pt x="1230" y="4096"/>
                </a:moveTo>
                <a:cubicBezTo>
                  <a:pt x="1450" y="4096"/>
                  <a:pt x="1608" y="4285"/>
                  <a:pt x="1608" y="4474"/>
                </a:cubicBezTo>
                <a:cubicBezTo>
                  <a:pt x="1608" y="4726"/>
                  <a:pt x="1419" y="4915"/>
                  <a:pt x="1230" y="4915"/>
                </a:cubicBezTo>
                <a:cubicBezTo>
                  <a:pt x="978" y="4915"/>
                  <a:pt x="789" y="4726"/>
                  <a:pt x="789" y="4474"/>
                </a:cubicBezTo>
                <a:cubicBezTo>
                  <a:pt x="820" y="4285"/>
                  <a:pt x="978" y="4096"/>
                  <a:pt x="1230" y="4096"/>
                </a:cubicBezTo>
                <a:close/>
                <a:moveTo>
                  <a:pt x="7846" y="4096"/>
                </a:moveTo>
                <a:cubicBezTo>
                  <a:pt x="8066" y="4096"/>
                  <a:pt x="8255" y="4285"/>
                  <a:pt x="8255" y="4474"/>
                </a:cubicBezTo>
                <a:cubicBezTo>
                  <a:pt x="8255" y="4726"/>
                  <a:pt x="8066" y="4915"/>
                  <a:pt x="7846" y="4915"/>
                </a:cubicBezTo>
                <a:cubicBezTo>
                  <a:pt x="7594" y="4915"/>
                  <a:pt x="7436" y="4726"/>
                  <a:pt x="7436" y="4474"/>
                </a:cubicBezTo>
                <a:cubicBezTo>
                  <a:pt x="7436" y="4285"/>
                  <a:pt x="7594" y="4096"/>
                  <a:pt x="7846" y="4096"/>
                </a:cubicBezTo>
                <a:close/>
                <a:moveTo>
                  <a:pt x="4538" y="788"/>
                </a:moveTo>
                <a:cubicBezTo>
                  <a:pt x="5514" y="788"/>
                  <a:pt x="6365" y="1481"/>
                  <a:pt x="6523" y="2427"/>
                </a:cubicBezTo>
                <a:lnTo>
                  <a:pt x="5357" y="2427"/>
                </a:lnTo>
                <a:cubicBezTo>
                  <a:pt x="5105" y="2427"/>
                  <a:pt x="4916" y="2616"/>
                  <a:pt x="4916" y="2868"/>
                </a:cubicBezTo>
                <a:cubicBezTo>
                  <a:pt x="4916" y="3088"/>
                  <a:pt x="5105" y="3309"/>
                  <a:pt x="5357" y="3309"/>
                </a:cubicBezTo>
                <a:lnTo>
                  <a:pt x="6617" y="3309"/>
                </a:lnTo>
                <a:lnTo>
                  <a:pt x="6617" y="4128"/>
                </a:lnTo>
                <a:lnTo>
                  <a:pt x="5357" y="4128"/>
                </a:lnTo>
                <a:cubicBezTo>
                  <a:pt x="5105" y="4128"/>
                  <a:pt x="4916" y="4317"/>
                  <a:pt x="4916" y="4506"/>
                </a:cubicBezTo>
                <a:cubicBezTo>
                  <a:pt x="4916" y="4758"/>
                  <a:pt x="5105" y="4947"/>
                  <a:pt x="5357" y="4947"/>
                </a:cubicBezTo>
                <a:lnTo>
                  <a:pt x="6617" y="4947"/>
                </a:lnTo>
                <a:lnTo>
                  <a:pt x="6617" y="5766"/>
                </a:lnTo>
                <a:lnTo>
                  <a:pt x="5357" y="5766"/>
                </a:lnTo>
                <a:cubicBezTo>
                  <a:pt x="5105" y="5766"/>
                  <a:pt x="4916" y="5987"/>
                  <a:pt x="4916" y="6207"/>
                </a:cubicBezTo>
                <a:cubicBezTo>
                  <a:pt x="4916" y="6459"/>
                  <a:pt x="5105" y="6617"/>
                  <a:pt x="5357" y="6617"/>
                </a:cubicBezTo>
                <a:lnTo>
                  <a:pt x="6523" y="6617"/>
                </a:lnTo>
                <a:cubicBezTo>
                  <a:pt x="6333" y="7562"/>
                  <a:pt x="5514" y="8255"/>
                  <a:pt x="4538" y="8255"/>
                </a:cubicBezTo>
                <a:cubicBezTo>
                  <a:pt x="3530" y="8255"/>
                  <a:pt x="2679" y="7562"/>
                  <a:pt x="2521" y="6617"/>
                </a:cubicBezTo>
                <a:lnTo>
                  <a:pt x="3687" y="6617"/>
                </a:lnTo>
                <a:cubicBezTo>
                  <a:pt x="3939" y="6617"/>
                  <a:pt x="4128" y="6396"/>
                  <a:pt x="4128" y="6207"/>
                </a:cubicBezTo>
                <a:cubicBezTo>
                  <a:pt x="4128" y="5987"/>
                  <a:pt x="3939" y="5766"/>
                  <a:pt x="3687" y="5766"/>
                </a:cubicBezTo>
                <a:lnTo>
                  <a:pt x="2490" y="5766"/>
                </a:lnTo>
                <a:lnTo>
                  <a:pt x="2490" y="4947"/>
                </a:lnTo>
                <a:lnTo>
                  <a:pt x="3687" y="4947"/>
                </a:lnTo>
                <a:cubicBezTo>
                  <a:pt x="3939" y="4947"/>
                  <a:pt x="4128" y="4758"/>
                  <a:pt x="4128" y="4506"/>
                </a:cubicBezTo>
                <a:cubicBezTo>
                  <a:pt x="4128" y="4285"/>
                  <a:pt x="3939" y="4128"/>
                  <a:pt x="3687" y="4128"/>
                </a:cubicBezTo>
                <a:lnTo>
                  <a:pt x="2490" y="4128"/>
                </a:lnTo>
                <a:lnTo>
                  <a:pt x="2490" y="3277"/>
                </a:lnTo>
                <a:lnTo>
                  <a:pt x="3687" y="3277"/>
                </a:lnTo>
                <a:cubicBezTo>
                  <a:pt x="3939" y="3277"/>
                  <a:pt x="4128" y="3057"/>
                  <a:pt x="4128" y="2836"/>
                </a:cubicBezTo>
                <a:cubicBezTo>
                  <a:pt x="4128" y="2584"/>
                  <a:pt x="3939" y="2395"/>
                  <a:pt x="3687" y="2395"/>
                </a:cubicBezTo>
                <a:lnTo>
                  <a:pt x="2521" y="2395"/>
                </a:lnTo>
                <a:cubicBezTo>
                  <a:pt x="2710" y="1481"/>
                  <a:pt x="3530" y="788"/>
                  <a:pt x="4538" y="788"/>
                </a:cubicBezTo>
                <a:close/>
                <a:moveTo>
                  <a:pt x="8255" y="5671"/>
                </a:moveTo>
                <a:lnTo>
                  <a:pt x="8255" y="6144"/>
                </a:lnTo>
                <a:cubicBezTo>
                  <a:pt x="8255" y="8066"/>
                  <a:pt x="6806" y="9641"/>
                  <a:pt x="4947" y="9830"/>
                </a:cubicBezTo>
                <a:lnTo>
                  <a:pt x="4947" y="9011"/>
                </a:lnTo>
                <a:cubicBezTo>
                  <a:pt x="6365" y="8822"/>
                  <a:pt x="7436" y="7593"/>
                  <a:pt x="7436" y="6144"/>
                </a:cubicBezTo>
                <a:lnTo>
                  <a:pt x="7436" y="5671"/>
                </a:lnTo>
                <a:cubicBezTo>
                  <a:pt x="7562" y="5703"/>
                  <a:pt x="7720" y="5735"/>
                  <a:pt x="7846" y="5735"/>
                </a:cubicBezTo>
                <a:cubicBezTo>
                  <a:pt x="7940" y="5735"/>
                  <a:pt x="8098" y="5703"/>
                  <a:pt x="8255" y="5671"/>
                </a:cubicBezTo>
                <a:close/>
                <a:moveTo>
                  <a:pt x="1639" y="5703"/>
                </a:moveTo>
                <a:lnTo>
                  <a:pt x="1639" y="6176"/>
                </a:lnTo>
                <a:cubicBezTo>
                  <a:pt x="1639" y="7625"/>
                  <a:pt x="2710" y="8853"/>
                  <a:pt x="4128" y="9043"/>
                </a:cubicBezTo>
                <a:lnTo>
                  <a:pt x="4128" y="9893"/>
                </a:lnTo>
                <a:cubicBezTo>
                  <a:pt x="2238" y="9641"/>
                  <a:pt x="820" y="8066"/>
                  <a:pt x="820" y="6176"/>
                </a:cubicBezTo>
                <a:lnTo>
                  <a:pt x="820" y="5703"/>
                </a:lnTo>
                <a:cubicBezTo>
                  <a:pt x="946" y="5735"/>
                  <a:pt x="1104" y="5798"/>
                  <a:pt x="1261" y="5798"/>
                </a:cubicBezTo>
                <a:cubicBezTo>
                  <a:pt x="1419" y="5798"/>
                  <a:pt x="1545" y="5735"/>
                  <a:pt x="1639" y="5703"/>
                </a:cubicBezTo>
                <a:close/>
                <a:moveTo>
                  <a:pt x="4569" y="12414"/>
                </a:moveTo>
                <a:cubicBezTo>
                  <a:pt x="5073" y="12414"/>
                  <a:pt x="5546" y="12760"/>
                  <a:pt x="5703" y="13233"/>
                </a:cubicBezTo>
                <a:lnTo>
                  <a:pt x="3372" y="13233"/>
                </a:lnTo>
                <a:cubicBezTo>
                  <a:pt x="3530" y="12760"/>
                  <a:pt x="4002" y="12414"/>
                  <a:pt x="4569" y="12414"/>
                </a:cubicBezTo>
                <a:close/>
                <a:moveTo>
                  <a:pt x="4569" y="1"/>
                </a:moveTo>
                <a:cubicBezTo>
                  <a:pt x="2962" y="1"/>
                  <a:pt x="1639" y="1292"/>
                  <a:pt x="1639" y="2868"/>
                </a:cubicBezTo>
                <a:lnTo>
                  <a:pt x="1639" y="3340"/>
                </a:lnTo>
                <a:cubicBezTo>
                  <a:pt x="1545" y="3309"/>
                  <a:pt x="1387" y="3277"/>
                  <a:pt x="1261" y="3277"/>
                </a:cubicBezTo>
                <a:cubicBezTo>
                  <a:pt x="600" y="3277"/>
                  <a:pt x="1" y="3813"/>
                  <a:pt x="1" y="4474"/>
                </a:cubicBezTo>
                <a:lnTo>
                  <a:pt x="1" y="6144"/>
                </a:lnTo>
                <a:cubicBezTo>
                  <a:pt x="1" y="8507"/>
                  <a:pt x="1797" y="10460"/>
                  <a:pt x="4128" y="10681"/>
                </a:cubicBezTo>
                <a:lnTo>
                  <a:pt x="4128" y="11626"/>
                </a:lnTo>
                <a:cubicBezTo>
                  <a:pt x="3183" y="11815"/>
                  <a:pt x="2490" y="12634"/>
                  <a:pt x="2490" y="13611"/>
                </a:cubicBezTo>
                <a:cubicBezTo>
                  <a:pt x="2490" y="13863"/>
                  <a:pt x="2679" y="14052"/>
                  <a:pt x="2868" y="14052"/>
                </a:cubicBezTo>
                <a:lnTo>
                  <a:pt x="6176" y="14052"/>
                </a:lnTo>
                <a:cubicBezTo>
                  <a:pt x="6428" y="14052"/>
                  <a:pt x="6617" y="13863"/>
                  <a:pt x="6617" y="13611"/>
                </a:cubicBezTo>
                <a:cubicBezTo>
                  <a:pt x="6617" y="12634"/>
                  <a:pt x="5892" y="11783"/>
                  <a:pt x="4947" y="11626"/>
                </a:cubicBezTo>
                <a:lnTo>
                  <a:pt x="4947" y="10681"/>
                </a:lnTo>
                <a:cubicBezTo>
                  <a:pt x="7247" y="10460"/>
                  <a:pt x="9106" y="8538"/>
                  <a:pt x="9106" y="6176"/>
                </a:cubicBezTo>
                <a:lnTo>
                  <a:pt x="9106" y="4537"/>
                </a:lnTo>
                <a:cubicBezTo>
                  <a:pt x="9106" y="3844"/>
                  <a:pt x="8539" y="3309"/>
                  <a:pt x="7846" y="3309"/>
                </a:cubicBezTo>
                <a:cubicBezTo>
                  <a:pt x="7688" y="3309"/>
                  <a:pt x="7562" y="3340"/>
                  <a:pt x="7436" y="3372"/>
                </a:cubicBezTo>
                <a:lnTo>
                  <a:pt x="7436" y="2868"/>
                </a:lnTo>
                <a:cubicBezTo>
                  <a:pt x="7436" y="1261"/>
                  <a:pt x="6144" y="1"/>
                  <a:pt x="4569" y="1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259" name="Google Shape;8259;p53"/>
          <p:cNvGrpSpPr/>
          <p:nvPr/>
        </p:nvGrpSpPr>
        <p:grpSpPr>
          <a:xfrm>
            <a:off x="3336047" y="1670237"/>
            <a:ext cx="340034" cy="340420"/>
            <a:chOff x="-12199250" y="1662675"/>
            <a:chExt cx="352075" cy="352475"/>
          </a:xfrm>
          <a:solidFill>
            <a:srgbClr val="171536"/>
          </a:solidFill>
        </p:grpSpPr>
        <p:sp>
          <p:nvSpPr>
            <p:cNvPr id="8260" name="Google Shape;8260;p53"/>
            <p:cNvSpPr/>
            <p:nvPr/>
          </p:nvSpPr>
          <p:spPr>
            <a:xfrm>
              <a:off x="-12004725" y="1710325"/>
              <a:ext cx="116600" cy="76425"/>
            </a:xfrm>
            <a:custGeom>
              <a:avLst/>
              <a:gdLst/>
              <a:ahLst/>
              <a:cxnLst/>
              <a:rect l="l" t="t" r="r" b="b"/>
              <a:pathLst>
                <a:path w="4664" h="3057" extrusionOk="0">
                  <a:moveTo>
                    <a:pt x="2395" y="788"/>
                  </a:moveTo>
                  <a:cubicBezTo>
                    <a:pt x="2679" y="788"/>
                    <a:pt x="2962" y="819"/>
                    <a:pt x="3246" y="914"/>
                  </a:cubicBezTo>
                  <a:cubicBezTo>
                    <a:pt x="3435" y="945"/>
                    <a:pt x="3624" y="1008"/>
                    <a:pt x="3813" y="1008"/>
                  </a:cubicBezTo>
                  <a:cubicBezTo>
                    <a:pt x="3781" y="1702"/>
                    <a:pt x="3246" y="2206"/>
                    <a:pt x="2616" y="2206"/>
                  </a:cubicBezTo>
                  <a:lnTo>
                    <a:pt x="1986" y="2206"/>
                  </a:lnTo>
                  <a:cubicBezTo>
                    <a:pt x="1608" y="2206"/>
                    <a:pt x="1261" y="2017"/>
                    <a:pt x="1104" y="1702"/>
                  </a:cubicBezTo>
                  <a:lnTo>
                    <a:pt x="946" y="1386"/>
                  </a:lnTo>
                  <a:lnTo>
                    <a:pt x="1041" y="1292"/>
                  </a:lnTo>
                  <a:cubicBezTo>
                    <a:pt x="1450" y="851"/>
                    <a:pt x="2017" y="788"/>
                    <a:pt x="2395" y="788"/>
                  </a:cubicBezTo>
                  <a:close/>
                  <a:moveTo>
                    <a:pt x="2458" y="0"/>
                  </a:moveTo>
                  <a:cubicBezTo>
                    <a:pt x="2017" y="0"/>
                    <a:pt x="1167" y="63"/>
                    <a:pt x="473" y="756"/>
                  </a:cubicBezTo>
                  <a:lnTo>
                    <a:pt x="158" y="1071"/>
                  </a:lnTo>
                  <a:cubicBezTo>
                    <a:pt x="64" y="1166"/>
                    <a:pt x="1" y="1386"/>
                    <a:pt x="95" y="1544"/>
                  </a:cubicBezTo>
                  <a:lnTo>
                    <a:pt x="379" y="2080"/>
                  </a:lnTo>
                  <a:cubicBezTo>
                    <a:pt x="631" y="2678"/>
                    <a:pt x="1261" y="3056"/>
                    <a:pt x="1954" y="3056"/>
                  </a:cubicBezTo>
                  <a:lnTo>
                    <a:pt x="2553" y="3056"/>
                  </a:lnTo>
                  <a:cubicBezTo>
                    <a:pt x="3718" y="3056"/>
                    <a:pt x="4664" y="2111"/>
                    <a:pt x="4664" y="977"/>
                  </a:cubicBezTo>
                  <a:lnTo>
                    <a:pt x="4664" y="662"/>
                  </a:lnTo>
                  <a:cubicBezTo>
                    <a:pt x="4664" y="441"/>
                    <a:pt x="4506" y="284"/>
                    <a:pt x="4254" y="284"/>
                  </a:cubicBezTo>
                  <a:cubicBezTo>
                    <a:pt x="3971" y="284"/>
                    <a:pt x="3718" y="221"/>
                    <a:pt x="3466" y="158"/>
                  </a:cubicBezTo>
                  <a:cubicBezTo>
                    <a:pt x="3120" y="32"/>
                    <a:pt x="2773" y="0"/>
                    <a:pt x="245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1" name="Google Shape;8261;p53"/>
            <p:cNvSpPr/>
            <p:nvPr/>
          </p:nvSpPr>
          <p:spPr>
            <a:xfrm>
              <a:off x="-12158300" y="1709525"/>
              <a:ext cx="116600" cy="77225"/>
            </a:xfrm>
            <a:custGeom>
              <a:avLst/>
              <a:gdLst/>
              <a:ahLst/>
              <a:cxnLst/>
              <a:rect l="l" t="t" r="r" b="b"/>
              <a:pathLst>
                <a:path w="4664" h="3089" extrusionOk="0">
                  <a:moveTo>
                    <a:pt x="2237" y="820"/>
                  </a:moveTo>
                  <a:cubicBezTo>
                    <a:pt x="2647" y="820"/>
                    <a:pt x="3182" y="883"/>
                    <a:pt x="3592" y="1324"/>
                  </a:cubicBezTo>
                  <a:lnTo>
                    <a:pt x="3718" y="1450"/>
                  </a:lnTo>
                  <a:lnTo>
                    <a:pt x="3560" y="1765"/>
                  </a:lnTo>
                  <a:cubicBezTo>
                    <a:pt x="3403" y="2080"/>
                    <a:pt x="3088" y="2269"/>
                    <a:pt x="2710" y="2269"/>
                  </a:cubicBezTo>
                  <a:lnTo>
                    <a:pt x="2048" y="2269"/>
                  </a:lnTo>
                  <a:cubicBezTo>
                    <a:pt x="1387" y="2269"/>
                    <a:pt x="820" y="1765"/>
                    <a:pt x="820" y="1072"/>
                  </a:cubicBezTo>
                  <a:cubicBezTo>
                    <a:pt x="1040" y="1040"/>
                    <a:pt x="1229" y="977"/>
                    <a:pt x="1418" y="946"/>
                  </a:cubicBezTo>
                  <a:cubicBezTo>
                    <a:pt x="1702" y="851"/>
                    <a:pt x="1985" y="820"/>
                    <a:pt x="2237" y="820"/>
                  </a:cubicBezTo>
                  <a:close/>
                  <a:moveTo>
                    <a:pt x="2237" y="1"/>
                  </a:moveTo>
                  <a:cubicBezTo>
                    <a:pt x="1891" y="1"/>
                    <a:pt x="1513" y="32"/>
                    <a:pt x="1198" y="158"/>
                  </a:cubicBezTo>
                  <a:cubicBezTo>
                    <a:pt x="914" y="221"/>
                    <a:pt x="662" y="253"/>
                    <a:pt x="410" y="253"/>
                  </a:cubicBezTo>
                  <a:cubicBezTo>
                    <a:pt x="158" y="253"/>
                    <a:pt x="0" y="473"/>
                    <a:pt x="0" y="662"/>
                  </a:cubicBezTo>
                  <a:lnTo>
                    <a:pt x="0" y="1009"/>
                  </a:lnTo>
                  <a:cubicBezTo>
                    <a:pt x="0" y="2143"/>
                    <a:pt x="914" y="3088"/>
                    <a:pt x="2048" y="3088"/>
                  </a:cubicBezTo>
                  <a:lnTo>
                    <a:pt x="2710" y="3088"/>
                  </a:lnTo>
                  <a:cubicBezTo>
                    <a:pt x="3403" y="3088"/>
                    <a:pt x="3970" y="2742"/>
                    <a:pt x="4285" y="2112"/>
                  </a:cubicBezTo>
                  <a:lnTo>
                    <a:pt x="4569" y="1513"/>
                  </a:lnTo>
                  <a:cubicBezTo>
                    <a:pt x="4663" y="1355"/>
                    <a:pt x="4600" y="1166"/>
                    <a:pt x="4506" y="1040"/>
                  </a:cubicBezTo>
                  <a:lnTo>
                    <a:pt x="4191" y="725"/>
                  </a:lnTo>
                  <a:cubicBezTo>
                    <a:pt x="3560" y="95"/>
                    <a:pt x="2804" y="1"/>
                    <a:pt x="223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2" name="Google Shape;8262;p53"/>
            <p:cNvSpPr/>
            <p:nvPr/>
          </p:nvSpPr>
          <p:spPr>
            <a:xfrm>
              <a:off x="-12199250" y="1662675"/>
              <a:ext cx="352075" cy="352475"/>
            </a:xfrm>
            <a:custGeom>
              <a:avLst/>
              <a:gdLst/>
              <a:ahLst/>
              <a:cxnLst/>
              <a:rect l="l" t="t" r="r" b="b"/>
              <a:pathLst>
                <a:path w="14083" h="14099" extrusionOk="0">
                  <a:moveTo>
                    <a:pt x="3916" y="1048"/>
                  </a:moveTo>
                  <a:cubicBezTo>
                    <a:pt x="4902" y="1048"/>
                    <a:pt x="5796" y="1401"/>
                    <a:pt x="6459" y="2064"/>
                  </a:cubicBezTo>
                  <a:lnTo>
                    <a:pt x="6774" y="2379"/>
                  </a:lnTo>
                  <a:cubicBezTo>
                    <a:pt x="6837" y="2442"/>
                    <a:pt x="6963" y="2505"/>
                    <a:pt x="7026" y="2505"/>
                  </a:cubicBezTo>
                  <a:cubicBezTo>
                    <a:pt x="7152" y="2505"/>
                    <a:pt x="7246" y="2442"/>
                    <a:pt x="7309" y="2379"/>
                  </a:cubicBezTo>
                  <a:lnTo>
                    <a:pt x="7624" y="2064"/>
                  </a:lnTo>
                  <a:cubicBezTo>
                    <a:pt x="8288" y="1400"/>
                    <a:pt x="9186" y="1062"/>
                    <a:pt x="10163" y="1062"/>
                  </a:cubicBezTo>
                  <a:cubicBezTo>
                    <a:pt x="10577" y="1062"/>
                    <a:pt x="11005" y="1123"/>
                    <a:pt x="11436" y="1245"/>
                  </a:cubicBezTo>
                  <a:cubicBezTo>
                    <a:pt x="11656" y="1302"/>
                    <a:pt x="11880" y="1331"/>
                    <a:pt x="12105" y="1331"/>
                  </a:cubicBezTo>
                  <a:cubicBezTo>
                    <a:pt x="12493" y="1331"/>
                    <a:pt x="12885" y="1247"/>
                    <a:pt x="13264" y="1087"/>
                  </a:cubicBezTo>
                  <a:lnTo>
                    <a:pt x="13264" y="2883"/>
                  </a:lnTo>
                  <a:cubicBezTo>
                    <a:pt x="13264" y="4490"/>
                    <a:pt x="11972" y="5750"/>
                    <a:pt x="10397" y="5750"/>
                  </a:cubicBezTo>
                  <a:lnTo>
                    <a:pt x="9767" y="5750"/>
                  </a:lnTo>
                  <a:cubicBezTo>
                    <a:pt x="8759" y="5750"/>
                    <a:pt x="7876" y="5214"/>
                    <a:pt x="7435" y="4332"/>
                  </a:cubicBezTo>
                  <a:cubicBezTo>
                    <a:pt x="7341" y="4175"/>
                    <a:pt x="7246" y="4112"/>
                    <a:pt x="7089" y="4112"/>
                  </a:cubicBezTo>
                  <a:cubicBezTo>
                    <a:pt x="6931" y="4112"/>
                    <a:pt x="6774" y="4175"/>
                    <a:pt x="6711" y="4332"/>
                  </a:cubicBezTo>
                  <a:cubicBezTo>
                    <a:pt x="6301" y="5214"/>
                    <a:pt x="5388" y="5750"/>
                    <a:pt x="4411" y="5750"/>
                  </a:cubicBezTo>
                  <a:lnTo>
                    <a:pt x="3718" y="5750"/>
                  </a:lnTo>
                  <a:cubicBezTo>
                    <a:pt x="2111" y="5750"/>
                    <a:pt x="851" y="4458"/>
                    <a:pt x="851" y="2883"/>
                  </a:cubicBezTo>
                  <a:lnTo>
                    <a:pt x="851" y="1102"/>
                  </a:lnTo>
                  <a:lnTo>
                    <a:pt x="851" y="1102"/>
                  </a:lnTo>
                  <a:cubicBezTo>
                    <a:pt x="1182" y="1252"/>
                    <a:pt x="1548" y="1331"/>
                    <a:pt x="1926" y="1331"/>
                  </a:cubicBezTo>
                  <a:cubicBezTo>
                    <a:pt x="2153" y="1331"/>
                    <a:pt x="2384" y="1302"/>
                    <a:pt x="2615" y="1245"/>
                  </a:cubicBezTo>
                  <a:cubicBezTo>
                    <a:pt x="3058" y="1113"/>
                    <a:pt x="3495" y="1048"/>
                    <a:pt x="3916" y="1048"/>
                  </a:cubicBezTo>
                  <a:close/>
                  <a:moveTo>
                    <a:pt x="819" y="5214"/>
                  </a:moveTo>
                  <a:cubicBezTo>
                    <a:pt x="1071" y="5529"/>
                    <a:pt x="1323" y="5750"/>
                    <a:pt x="1638" y="6002"/>
                  </a:cubicBezTo>
                  <a:lnTo>
                    <a:pt x="1638" y="6065"/>
                  </a:lnTo>
                  <a:lnTo>
                    <a:pt x="1638" y="10791"/>
                  </a:lnTo>
                  <a:lnTo>
                    <a:pt x="819" y="10791"/>
                  </a:lnTo>
                  <a:lnTo>
                    <a:pt x="819" y="5214"/>
                  </a:lnTo>
                  <a:close/>
                  <a:moveTo>
                    <a:pt x="1607" y="11641"/>
                  </a:moveTo>
                  <a:lnTo>
                    <a:pt x="1607" y="12838"/>
                  </a:lnTo>
                  <a:cubicBezTo>
                    <a:pt x="1638" y="13090"/>
                    <a:pt x="1449" y="13279"/>
                    <a:pt x="1197" y="13279"/>
                  </a:cubicBezTo>
                  <a:cubicBezTo>
                    <a:pt x="977" y="13279"/>
                    <a:pt x="788" y="13090"/>
                    <a:pt x="788" y="12838"/>
                  </a:cubicBezTo>
                  <a:lnTo>
                    <a:pt x="788" y="11641"/>
                  </a:lnTo>
                  <a:close/>
                  <a:moveTo>
                    <a:pt x="13689" y="0"/>
                  </a:moveTo>
                  <a:cubicBezTo>
                    <a:pt x="13618" y="0"/>
                    <a:pt x="13547" y="16"/>
                    <a:pt x="13484" y="47"/>
                  </a:cubicBezTo>
                  <a:lnTo>
                    <a:pt x="12949" y="331"/>
                  </a:lnTo>
                  <a:cubicBezTo>
                    <a:pt x="12686" y="452"/>
                    <a:pt x="12424" y="509"/>
                    <a:pt x="12153" y="509"/>
                  </a:cubicBezTo>
                  <a:cubicBezTo>
                    <a:pt x="12001" y="509"/>
                    <a:pt x="11847" y="491"/>
                    <a:pt x="11689" y="457"/>
                  </a:cubicBezTo>
                  <a:cubicBezTo>
                    <a:pt x="11200" y="307"/>
                    <a:pt x="10699" y="235"/>
                    <a:pt x="10208" y="235"/>
                  </a:cubicBezTo>
                  <a:cubicBezTo>
                    <a:pt x="9876" y="235"/>
                    <a:pt x="9549" y="268"/>
                    <a:pt x="9231" y="331"/>
                  </a:cubicBezTo>
                  <a:cubicBezTo>
                    <a:pt x="8412" y="489"/>
                    <a:pt x="7656" y="867"/>
                    <a:pt x="7026" y="1497"/>
                  </a:cubicBezTo>
                  <a:cubicBezTo>
                    <a:pt x="6396" y="867"/>
                    <a:pt x="5671" y="489"/>
                    <a:pt x="4820" y="331"/>
                  </a:cubicBezTo>
                  <a:cubicBezTo>
                    <a:pt x="4503" y="268"/>
                    <a:pt x="4180" y="235"/>
                    <a:pt x="3855" y="235"/>
                  </a:cubicBezTo>
                  <a:cubicBezTo>
                    <a:pt x="3372" y="235"/>
                    <a:pt x="2883" y="307"/>
                    <a:pt x="2395" y="457"/>
                  </a:cubicBezTo>
                  <a:cubicBezTo>
                    <a:pt x="2236" y="491"/>
                    <a:pt x="2078" y="509"/>
                    <a:pt x="1923" y="509"/>
                  </a:cubicBezTo>
                  <a:cubicBezTo>
                    <a:pt x="1645" y="509"/>
                    <a:pt x="1377" y="452"/>
                    <a:pt x="1134" y="331"/>
                  </a:cubicBezTo>
                  <a:lnTo>
                    <a:pt x="567" y="47"/>
                  </a:lnTo>
                  <a:cubicBezTo>
                    <a:pt x="527" y="21"/>
                    <a:pt x="476" y="11"/>
                    <a:pt x="421" y="11"/>
                  </a:cubicBezTo>
                  <a:cubicBezTo>
                    <a:pt x="345" y="11"/>
                    <a:pt x="262" y="29"/>
                    <a:pt x="189" y="47"/>
                  </a:cubicBezTo>
                  <a:cubicBezTo>
                    <a:pt x="63" y="142"/>
                    <a:pt x="0" y="237"/>
                    <a:pt x="0" y="394"/>
                  </a:cubicBezTo>
                  <a:lnTo>
                    <a:pt x="0" y="12838"/>
                  </a:lnTo>
                  <a:cubicBezTo>
                    <a:pt x="0" y="13563"/>
                    <a:pt x="536" y="14099"/>
                    <a:pt x="1197" y="14099"/>
                  </a:cubicBezTo>
                  <a:cubicBezTo>
                    <a:pt x="1890" y="14099"/>
                    <a:pt x="2458" y="13563"/>
                    <a:pt x="2458" y="12838"/>
                  </a:cubicBezTo>
                  <a:lnTo>
                    <a:pt x="2458" y="6380"/>
                  </a:lnTo>
                  <a:cubicBezTo>
                    <a:pt x="2867" y="6506"/>
                    <a:pt x="3245" y="6600"/>
                    <a:pt x="3686" y="6600"/>
                  </a:cubicBezTo>
                  <a:lnTo>
                    <a:pt x="4348" y="6600"/>
                  </a:lnTo>
                  <a:cubicBezTo>
                    <a:pt x="4978" y="6600"/>
                    <a:pt x="5608" y="6443"/>
                    <a:pt x="6144" y="6065"/>
                  </a:cubicBezTo>
                  <a:cubicBezTo>
                    <a:pt x="6490" y="5876"/>
                    <a:pt x="6774" y="5592"/>
                    <a:pt x="7026" y="5277"/>
                  </a:cubicBezTo>
                  <a:cubicBezTo>
                    <a:pt x="7656" y="6065"/>
                    <a:pt x="8696" y="6600"/>
                    <a:pt x="9767" y="6600"/>
                  </a:cubicBezTo>
                  <a:lnTo>
                    <a:pt x="10397" y="6600"/>
                  </a:lnTo>
                  <a:cubicBezTo>
                    <a:pt x="12445" y="6600"/>
                    <a:pt x="14083" y="4931"/>
                    <a:pt x="14083" y="2883"/>
                  </a:cubicBezTo>
                  <a:lnTo>
                    <a:pt x="14083" y="394"/>
                  </a:lnTo>
                  <a:cubicBezTo>
                    <a:pt x="14083" y="237"/>
                    <a:pt x="14020" y="142"/>
                    <a:pt x="13894" y="47"/>
                  </a:cubicBezTo>
                  <a:cubicBezTo>
                    <a:pt x="13831" y="16"/>
                    <a:pt x="13760" y="0"/>
                    <a:pt x="1368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63" name="Google Shape;8263;p53"/>
          <p:cNvGrpSpPr/>
          <p:nvPr/>
        </p:nvGrpSpPr>
        <p:grpSpPr>
          <a:xfrm>
            <a:off x="3334900" y="2077104"/>
            <a:ext cx="342328" cy="342328"/>
            <a:chOff x="-12199250" y="2096250"/>
            <a:chExt cx="354450" cy="354450"/>
          </a:xfrm>
          <a:solidFill>
            <a:srgbClr val="171536"/>
          </a:solidFill>
        </p:grpSpPr>
        <p:sp>
          <p:nvSpPr>
            <p:cNvPr id="8264" name="Google Shape;8264;p53"/>
            <p:cNvSpPr/>
            <p:nvPr/>
          </p:nvSpPr>
          <p:spPr>
            <a:xfrm>
              <a:off x="-12199250" y="2096250"/>
              <a:ext cx="354450" cy="354450"/>
            </a:xfrm>
            <a:custGeom>
              <a:avLst/>
              <a:gdLst/>
              <a:ahLst/>
              <a:cxnLst/>
              <a:rect l="l" t="t" r="r" b="b"/>
              <a:pathLst>
                <a:path w="14178" h="14178" extrusionOk="0">
                  <a:moveTo>
                    <a:pt x="8507" y="851"/>
                  </a:moveTo>
                  <a:lnTo>
                    <a:pt x="9609" y="2553"/>
                  </a:lnTo>
                  <a:lnTo>
                    <a:pt x="4505" y="2553"/>
                  </a:lnTo>
                  <a:lnTo>
                    <a:pt x="5608" y="851"/>
                  </a:lnTo>
                  <a:close/>
                  <a:moveTo>
                    <a:pt x="4442" y="3340"/>
                  </a:moveTo>
                  <a:cubicBezTo>
                    <a:pt x="4001" y="3655"/>
                    <a:pt x="3655" y="4002"/>
                    <a:pt x="3340" y="4443"/>
                  </a:cubicBezTo>
                  <a:lnTo>
                    <a:pt x="3340" y="3718"/>
                  </a:lnTo>
                  <a:cubicBezTo>
                    <a:pt x="3308" y="3529"/>
                    <a:pt x="3497" y="3340"/>
                    <a:pt x="3718" y="3340"/>
                  </a:cubicBezTo>
                  <a:close/>
                  <a:moveTo>
                    <a:pt x="10334" y="3340"/>
                  </a:moveTo>
                  <a:cubicBezTo>
                    <a:pt x="10586" y="3340"/>
                    <a:pt x="10775" y="3529"/>
                    <a:pt x="10775" y="3781"/>
                  </a:cubicBezTo>
                  <a:lnTo>
                    <a:pt x="10775" y="4443"/>
                  </a:lnTo>
                  <a:lnTo>
                    <a:pt x="10743" y="4443"/>
                  </a:lnTo>
                  <a:cubicBezTo>
                    <a:pt x="10428" y="4002"/>
                    <a:pt x="10082" y="3655"/>
                    <a:pt x="9641" y="3340"/>
                  </a:cubicBezTo>
                  <a:close/>
                  <a:moveTo>
                    <a:pt x="2521" y="4506"/>
                  </a:moveTo>
                  <a:lnTo>
                    <a:pt x="2521" y="9610"/>
                  </a:lnTo>
                  <a:lnTo>
                    <a:pt x="819" y="8507"/>
                  </a:lnTo>
                  <a:lnTo>
                    <a:pt x="819" y="5640"/>
                  </a:lnTo>
                  <a:lnTo>
                    <a:pt x="2521" y="4506"/>
                  </a:lnTo>
                  <a:close/>
                  <a:moveTo>
                    <a:pt x="11562" y="4537"/>
                  </a:moveTo>
                  <a:lnTo>
                    <a:pt x="13264" y="5640"/>
                  </a:lnTo>
                  <a:lnTo>
                    <a:pt x="13264" y="8507"/>
                  </a:lnTo>
                  <a:lnTo>
                    <a:pt x="11562" y="9610"/>
                  </a:lnTo>
                  <a:lnTo>
                    <a:pt x="11562" y="4537"/>
                  </a:lnTo>
                  <a:close/>
                  <a:moveTo>
                    <a:pt x="3308" y="9673"/>
                  </a:moveTo>
                  <a:cubicBezTo>
                    <a:pt x="3623" y="10114"/>
                    <a:pt x="3970" y="10460"/>
                    <a:pt x="4411" y="10775"/>
                  </a:cubicBezTo>
                  <a:lnTo>
                    <a:pt x="3686" y="10775"/>
                  </a:lnTo>
                  <a:cubicBezTo>
                    <a:pt x="3466" y="10775"/>
                    <a:pt x="3245" y="10586"/>
                    <a:pt x="3245" y="10366"/>
                  </a:cubicBezTo>
                  <a:lnTo>
                    <a:pt x="3245" y="9673"/>
                  </a:lnTo>
                  <a:close/>
                  <a:moveTo>
                    <a:pt x="7026" y="3340"/>
                  </a:moveTo>
                  <a:cubicBezTo>
                    <a:pt x="9074" y="3340"/>
                    <a:pt x="10743" y="4978"/>
                    <a:pt x="10743" y="7089"/>
                  </a:cubicBezTo>
                  <a:cubicBezTo>
                    <a:pt x="10743" y="9137"/>
                    <a:pt x="9074" y="10775"/>
                    <a:pt x="7026" y="10775"/>
                  </a:cubicBezTo>
                  <a:cubicBezTo>
                    <a:pt x="5009" y="10775"/>
                    <a:pt x="3308" y="9137"/>
                    <a:pt x="3308" y="7089"/>
                  </a:cubicBezTo>
                  <a:cubicBezTo>
                    <a:pt x="3308" y="5041"/>
                    <a:pt x="4946" y="3340"/>
                    <a:pt x="7026" y="3340"/>
                  </a:cubicBezTo>
                  <a:close/>
                  <a:moveTo>
                    <a:pt x="10743" y="9673"/>
                  </a:moveTo>
                  <a:lnTo>
                    <a:pt x="10743" y="10397"/>
                  </a:lnTo>
                  <a:cubicBezTo>
                    <a:pt x="10743" y="10618"/>
                    <a:pt x="10586" y="10775"/>
                    <a:pt x="10334" y="10775"/>
                  </a:cubicBezTo>
                  <a:lnTo>
                    <a:pt x="9641" y="10775"/>
                  </a:lnTo>
                  <a:cubicBezTo>
                    <a:pt x="10082" y="10460"/>
                    <a:pt x="10428" y="10114"/>
                    <a:pt x="10743" y="9673"/>
                  </a:cubicBezTo>
                  <a:close/>
                  <a:moveTo>
                    <a:pt x="9578" y="11594"/>
                  </a:moveTo>
                  <a:lnTo>
                    <a:pt x="8443" y="13296"/>
                  </a:lnTo>
                  <a:lnTo>
                    <a:pt x="5577" y="13296"/>
                  </a:lnTo>
                  <a:lnTo>
                    <a:pt x="4474" y="11594"/>
                  </a:lnTo>
                  <a:close/>
                  <a:moveTo>
                    <a:pt x="5419" y="1"/>
                  </a:moveTo>
                  <a:cubicBezTo>
                    <a:pt x="5261" y="1"/>
                    <a:pt x="5167" y="64"/>
                    <a:pt x="5072" y="190"/>
                  </a:cubicBezTo>
                  <a:lnTo>
                    <a:pt x="3529" y="2553"/>
                  </a:lnTo>
                  <a:cubicBezTo>
                    <a:pt x="3025" y="2616"/>
                    <a:pt x="2678" y="3025"/>
                    <a:pt x="2552" y="3529"/>
                  </a:cubicBezTo>
                  <a:lnTo>
                    <a:pt x="189" y="5073"/>
                  </a:lnTo>
                  <a:cubicBezTo>
                    <a:pt x="63" y="5136"/>
                    <a:pt x="0" y="5262"/>
                    <a:pt x="0" y="5419"/>
                  </a:cubicBezTo>
                  <a:lnTo>
                    <a:pt x="0" y="8727"/>
                  </a:lnTo>
                  <a:cubicBezTo>
                    <a:pt x="0" y="8853"/>
                    <a:pt x="63" y="9011"/>
                    <a:pt x="189" y="9105"/>
                  </a:cubicBezTo>
                  <a:lnTo>
                    <a:pt x="2552" y="10618"/>
                  </a:lnTo>
                  <a:cubicBezTo>
                    <a:pt x="2647" y="11153"/>
                    <a:pt x="3025" y="11500"/>
                    <a:pt x="3529" y="11626"/>
                  </a:cubicBezTo>
                  <a:lnTo>
                    <a:pt x="5072" y="13989"/>
                  </a:lnTo>
                  <a:cubicBezTo>
                    <a:pt x="5167" y="14083"/>
                    <a:pt x="5261" y="14178"/>
                    <a:pt x="5419" y="14178"/>
                  </a:cubicBezTo>
                  <a:lnTo>
                    <a:pt x="8727" y="14178"/>
                  </a:lnTo>
                  <a:cubicBezTo>
                    <a:pt x="8885" y="14178"/>
                    <a:pt x="9011" y="14083"/>
                    <a:pt x="9105" y="13989"/>
                  </a:cubicBezTo>
                  <a:lnTo>
                    <a:pt x="10617" y="11626"/>
                  </a:lnTo>
                  <a:cubicBezTo>
                    <a:pt x="11153" y="11531"/>
                    <a:pt x="11499" y="11153"/>
                    <a:pt x="11626" y="10618"/>
                  </a:cubicBezTo>
                  <a:lnTo>
                    <a:pt x="13988" y="9105"/>
                  </a:lnTo>
                  <a:cubicBezTo>
                    <a:pt x="14083" y="9011"/>
                    <a:pt x="14177" y="8885"/>
                    <a:pt x="14177" y="8727"/>
                  </a:cubicBezTo>
                  <a:lnTo>
                    <a:pt x="14177" y="5419"/>
                  </a:lnTo>
                  <a:cubicBezTo>
                    <a:pt x="14177" y="5262"/>
                    <a:pt x="14083" y="5167"/>
                    <a:pt x="13988" y="5073"/>
                  </a:cubicBezTo>
                  <a:lnTo>
                    <a:pt x="11626" y="3529"/>
                  </a:lnTo>
                  <a:cubicBezTo>
                    <a:pt x="11531" y="3025"/>
                    <a:pt x="11153" y="2679"/>
                    <a:pt x="10617" y="2553"/>
                  </a:cubicBezTo>
                  <a:lnTo>
                    <a:pt x="9105" y="190"/>
                  </a:lnTo>
                  <a:cubicBezTo>
                    <a:pt x="9011" y="64"/>
                    <a:pt x="8885" y="1"/>
                    <a:pt x="87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5" name="Google Shape;8265;p53"/>
            <p:cNvSpPr/>
            <p:nvPr/>
          </p:nvSpPr>
          <p:spPr>
            <a:xfrm>
              <a:off x="-12096075" y="2200225"/>
              <a:ext cx="144950" cy="144950"/>
            </a:xfrm>
            <a:custGeom>
              <a:avLst/>
              <a:gdLst/>
              <a:ahLst/>
              <a:cxnLst/>
              <a:rect l="l" t="t" r="r" b="b"/>
              <a:pathLst>
                <a:path w="5798" h="5798" extrusionOk="0">
                  <a:moveTo>
                    <a:pt x="2899" y="851"/>
                  </a:moveTo>
                  <a:cubicBezTo>
                    <a:pt x="4064" y="851"/>
                    <a:pt x="5010" y="1796"/>
                    <a:pt x="5010" y="2930"/>
                  </a:cubicBezTo>
                  <a:cubicBezTo>
                    <a:pt x="5010" y="4064"/>
                    <a:pt x="4064" y="5010"/>
                    <a:pt x="2899" y="5010"/>
                  </a:cubicBezTo>
                  <a:cubicBezTo>
                    <a:pt x="1765" y="5010"/>
                    <a:pt x="819" y="4064"/>
                    <a:pt x="819" y="2930"/>
                  </a:cubicBezTo>
                  <a:cubicBezTo>
                    <a:pt x="819" y="1796"/>
                    <a:pt x="1765" y="851"/>
                    <a:pt x="2899" y="851"/>
                  </a:cubicBezTo>
                  <a:close/>
                  <a:moveTo>
                    <a:pt x="2899" y="0"/>
                  </a:moveTo>
                  <a:cubicBezTo>
                    <a:pt x="1292" y="0"/>
                    <a:pt x="0" y="1323"/>
                    <a:pt x="0" y="2930"/>
                  </a:cubicBezTo>
                  <a:cubicBezTo>
                    <a:pt x="0" y="4505"/>
                    <a:pt x="1292" y="5797"/>
                    <a:pt x="2899" y="5797"/>
                  </a:cubicBezTo>
                  <a:cubicBezTo>
                    <a:pt x="4537" y="5797"/>
                    <a:pt x="5797" y="4505"/>
                    <a:pt x="5797" y="2930"/>
                  </a:cubicBezTo>
                  <a:cubicBezTo>
                    <a:pt x="5797" y="1323"/>
                    <a:pt x="4474" y="0"/>
                    <a:pt x="289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66" name="Google Shape;8266;p53"/>
          <p:cNvGrpSpPr/>
          <p:nvPr/>
        </p:nvGrpSpPr>
        <p:grpSpPr>
          <a:xfrm>
            <a:off x="3763489" y="2507658"/>
            <a:ext cx="340034" cy="341579"/>
            <a:chOff x="-12199250" y="2530225"/>
            <a:chExt cx="352075" cy="353675"/>
          </a:xfrm>
          <a:solidFill>
            <a:srgbClr val="171536"/>
          </a:solidFill>
        </p:grpSpPr>
        <p:sp>
          <p:nvSpPr>
            <p:cNvPr id="8267" name="Google Shape;8267;p53"/>
            <p:cNvSpPr/>
            <p:nvPr/>
          </p:nvSpPr>
          <p:spPr>
            <a:xfrm>
              <a:off x="-12055900" y="2530225"/>
              <a:ext cx="63025" cy="62250"/>
            </a:xfrm>
            <a:custGeom>
              <a:avLst/>
              <a:gdLst/>
              <a:ahLst/>
              <a:cxnLst/>
              <a:rect l="l" t="t" r="r" b="b"/>
              <a:pathLst>
                <a:path w="2521" h="2490" extrusionOk="0">
                  <a:moveTo>
                    <a:pt x="1292" y="883"/>
                  </a:moveTo>
                  <a:cubicBezTo>
                    <a:pt x="1512" y="883"/>
                    <a:pt x="1733" y="1072"/>
                    <a:pt x="1733" y="1292"/>
                  </a:cubicBezTo>
                  <a:cubicBezTo>
                    <a:pt x="1701" y="1513"/>
                    <a:pt x="1544" y="1702"/>
                    <a:pt x="1292" y="1702"/>
                  </a:cubicBezTo>
                  <a:cubicBezTo>
                    <a:pt x="1071" y="1702"/>
                    <a:pt x="914" y="1513"/>
                    <a:pt x="914" y="1292"/>
                  </a:cubicBezTo>
                  <a:cubicBezTo>
                    <a:pt x="914" y="1072"/>
                    <a:pt x="1103" y="883"/>
                    <a:pt x="1292" y="883"/>
                  </a:cubicBezTo>
                  <a:close/>
                  <a:moveTo>
                    <a:pt x="1260" y="1"/>
                  </a:moveTo>
                  <a:cubicBezTo>
                    <a:pt x="567" y="1"/>
                    <a:pt x="0" y="568"/>
                    <a:pt x="0" y="1261"/>
                  </a:cubicBezTo>
                  <a:cubicBezTo>
                    <a:pt x="0" y="1923"/>
                    <a:pt x="567" y="2490"/>
                    <a:pt x="1260" y="2490"/>
                  </a:cubicBezTo>
                  <a:cubicBezTo>
                    <a:pt x="1985" y="2490"/>
                    <a:pt x="2520" y="1923"/>
                    <a:pt x="2520" y="1261"/>
                  </a:cubicBezTo>
                  <a:cubicBezTo>
                    <a:pt x="2520" y="599"/>
                    <a:pt x="1985" y="1"/>
                    <a:pt x="126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8" name="Google Shape;8268;p53"/>
            <p:cNvSpPr/>
            <p:nvPr/>
          </p:nvSpPr>
          <p:spPr>
            <a:xfrm>
              <a:off x="-12116550" y="2592450"/>
              <a:ext cx="185900" cy="291450"/>
            </a:xfrm>
            <a:custGeom>
              <a:avLst/>
              <a:gdLst/>
              <a:ahLst/>
              <a:cxnLst/>
              <a:rect l="l" t="t" r="r" b="b"/>
              <a:pathLst>
                <a:path w="7436" h="11658" extrusionOk="0">
                  <a:moveTo>
                    <a:pt x="5135" y="851"/>
                  </a:moveTo>
                  <a:cubicBezTo>
                    <a:pt x="5388" y="1324"/>
                    <a:pt x="5419" y="1891"/>
                    <a:pt x="5230" y="2395"/>
                  </a:cubicBezTo>
                  <a:lnTo>
                    <a:pt x="3938" y="1765"/>
                  </a:lnTo>
                  <a:cubicBezTo>
                    <a:pt x="3875" y="1749"/>
                    <a:pt x="3812" y="1741"/>
                    <a:pt x="3749" y="1741"/>
                  </a:cubicBezTo>
                  <a:cubicBezTo>
                    <a:pt x="3686" y="1741"/>
                    <a:pt x="3623" y="1749"/>
                    <a:pt x="3560" y="1765"/>
                  </a:cubicBezTo>
                  <a:lnTo>
                    <a:pt x="2269" y="2395"/>
                  </a:lnTo>
                  <a:cubicBezTo>
                    <a:pt x="2048" y="1891"/>
                    <a:pt x="2080" y="1324"/>
                    <a:pt x="2300" y="851"/>
                  </a:cubicBezTo>
                  <a:close/>
                  <a:moveTo>
                    <a:pt x="4159" y="2742"/>
                  </a:moveTo>
                  <a:lnTo>
                    <a:pt x="4946" y="3151"/>
                  </a:lnTo>
                  <a:lnTo>
                    <a:pt x="4253" y="7530"/>
                  </a:lnTo>
                  <a:lnTo>
                    <a:pt x="3308" y="7530"/>
                  </a:lnTo>
                  <a:lnTo>
                    <a:pt x="2552" y="3151"/>
                  </a:lnTo>
                  <a:lnTo>
                    <a:pt x="3340" y="2742"/>
                  </a:lnTo>
                  <a:lnTo>
                    <a:pt x="3340" y="4569"/>
                  </a:lnTo>
                  <a:cubicBezTo>
                    <a:pt x="3340" y="4789"/>
                    <a:pt x="3529" y="5010"/>
                    <a:pt x="3718" y="5010"/>
                  </a:cubicBezTo>
                  <a:cubicBezTo>
                    <a:pt x="3970" y="5010"/>
                    <a:pt x="4159" y="4789"/>
                    <a:pt x="4159" y="4569"/>
                  </a:cubicBezTo>
                  <a:lnTo>
                    <a:pt x="4159" y="2742"/>
                  </a:lnTo>
                  <a:close/>
                  <a:moveTo>
                    <a:pt x="5388" y="8318"/>
                  </a:moveTo>
                  <a:cubicBezTo>
                    <a:pt x="5608" y="8318"/>
                    <a:pt x="5766" y="8507"/>
                    <a:pt x="5766" y="8727"/>
                  </a:cubicBezTo>
                  <a:lnTo>
                    <a:pt x="5766" y="9169"/>
                  </a:lnTo>
                  <a:lnTo>
                    <a:pt x="1638" y="9169"/>
                  </a:lnTo>
                  <a:lnTo>
                    <a:pt x="1638" y="8727"/>
                  </a:lnTo>
                  <a:cubicBezTo>
                    <a:pt x="1638" y="8507"/>
                    <a:pt x="1827" y="8318"/>
                    <a:pt x="2080" y="8318"/>
                  </a:cubicBezTo>
                  <a:close/>
                  <a:moveTo>
                    <a:pt x="6207" y="9956"/>
                  </a:moveTo>
                  <a:cubicBezTo>
                    <a:pt x="6459" y="9956"/>
                    <a:pt x="6616" y="10145"/>
                    <a:pt x="6616" y="10397"/>
                  </a:cubicBezTo>
                  <a:lnTo>
                    <a:pt x="6616" y="10838"/>
                  </a:lnTo>
                  <a:lnTo>
                    <a:pt x="819" y="10838"/>
                  </a:lnTo>
                  <a:lnTo>
                    <a:pt x="819" y="10397"/>
                  </a:lnTo>
                  <a:cubicBezTo>
                    <a:pt x="819" y="10145"/>
                    <a:pt x="1008" y="9956"/>
                    <a:pt x="1260" y="9956"/>
                  </a:cubicBezTo>
                  <a:close/>
                  <a:moveTo>
                    <a:pt x="2080" y="1"/>
                  </a:moveTo>
                  <a:cubicBezTo>
                    <a:pt x="1922" y="1"/>
                    <a:pt x="1796" y="64"/>
                    <a:pt x="1733" y="190"/>
                  </a:cubicBezTo>
                  <a:cubicBezTo>
                    <a:pt x="1134" y="1040"/>
                    <a:pt x="1134" y="2143"/>
                    <a:pt x="1670" y="3057"/>
                  </a:cubicBezTo>
                  <a:lnTo>
                    <a:pt x="2426" y="7530"/>
                  </a:lnTo>
                  <a:lnTo>
                    <a:pt x="2080" y="7530"/>
                  </a:lnTo>
                  <a:cubicBezTo>
                    <a:pt x="1418" y="7530"/>
                    <a:pt x="819" y="8066"/>
                    <a:pt x="819" y="8759"/>
                  </a:cubicBezTo>
                  <a:lnTo>
                    <a:pt x="819" y="9232"/>
                  </a:lnTo>
                  <a:cubicBezTo>
                    <a:pt x="347" y="9389"/>
                    <a:pt x="0" y="9862"/>
                    <a:pt x="0" y="10429"/>
                  </a:cubicBezTo>
                  <a:lnTo>
                    <a:pt x="0" y="11248"/>
                  </a:lnTo>
                  <a:cubicBezTo>
                    <a:pt x="0" y="11500"/>
                    <a:pt x="189" y="11657"/>
                    <a:pt x="378" y="11657"/>
                  </a:cubicBezTo>
                  <a:lnTo>
                    <a:pt x="6994" y="11657"/>
                  </a:lnTo>
                  <a:cubicBezTo>
                    <a:pt x="7246" y="11657"/>
                    <a:pt x="7435" y="11437"/>
                    <a:pt x="7435" y="11248"/>
                  </a:cubicBezTo>
                  <a:lnTo>
                    <a:pt x="7435" y="10429"/>
                  </a:lnTo>
                  <a:cubicBezTo>
                    <a:pt x="7435" y="9862"/>
                    <a:pt x="7089" y="9452"/>
                    <a:pt x="6616" y="9232"/>
                  </a:cubicBezTo>
                  <a:lnTo>
                    <a:pt x="6616" y="8759"/>
                  </a:lnTo>
                  <a:cubicBezTo>
                    <a:pt x="6616" y="8066"/>
                    <a:pt x="6049" y="7530"/>
                    <a:pt x="5388" y="7530"/>
                  </a:cubicBezTo>
                  <a:lnTo>
                    <a:pt x="5041" y="7530"/>
                  </a:lnTo>
                  <a:lnTo>
                    <a:pt x="5766" y="3057"/>
                  </a:lnTo>
                  <a:cubicBezTo>
                    <a:pt x="6333" y="2206"/>
                    <a:pt x="6301" y="1072"/>
                    <a:pt x="5734" y="190"/>
                  </a:cubicBezTo>
                  <a:cubicBezTo>
                    <a:pt x="5671" y="64"/>
                    <a:pt x="5545" y="1"/>
                    <a:pt x="538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9" name="Google Shape;8269;p53"/>
            <p:cNvSpPr/>
            <p:nvPr/>
          </p:nvSpPr>
          <p:spPr>
            <a:xfrm>
              <a:off x="-11950375" y="2633400"/>
              <a:ext cx="103200" cy="102425"/>
            </a:xfrm>
            <a:custGeom>
              <a:avLst/>
              <a:gdLst/>
              <a:ahLst/>
              <a:cxnLst/>
              <a:rect l="l" t="t" r="r" b="b"/>
              <a:pathLst>
                <a:path w="4128" h="4097" extrusionOk="0">
                  <a:moveTo>
                    <a:pt x="2017" y="1324"/>
                  </a:moveTo>
                  <a:lnTo>
                    <a:pt x="2206" y="1671"/>
                  </a:lnTo>
                  <a:cubicBezTo>
                    <a:pt x="2238" y="1734"/>
                    <a:pt x="2332" y="1828"/>
                    <a:pt x="2395" y="1860"/>
                  </a:cubicBezTo>
                  <a:lnTo>
                    <a:pt x="2742" y="2049"/>
                  </a:lnTo>
                  <a:lnTo>
                    <a:pt x="2395" y="2269"/>
                  </a:lnTo>
                  <a:cubicBezTo>
                    <a:pt x="2332" y="2301"/>
                    <a:pt x="2238" y="2364"/>
                    <a:pt x="2206" y="2458"/>
                  </a:cubicBezTo>
                  <a:lnTo>
                    <a:pt x="2017" y="2805"/>
                  </a:lnTo>
                  <a:lnTo>
                    <a:pt x="1797" y="2458"/>
                  </a:lnTo>
                  <a:cubicBezTo>
                    <a:pt x="1765" y="2364"/>
                    <a:pt x="1702" y="2301"/>
                    <a:pt x="1607" y="2269"/>
                  </a:cubicBezTo>
                  <a:lnTo>
                    <a:pt x="1261" y="2049"/>
                  </a:lnTo>
                  <a:lnTo>
                    <a:pt x="1607" y="1860"/>
                  </a:lnTo>
                  <a:cubicBezTo>
                    <a:pt x="1702" y="1828"/>
                    <a:pt x="1765" y="1734"/>
                    <a:pt x="1797" y="1671"/>
                  </a:cubicBezTo>
                  <a:lnTo>
                    <a:pt x="2017" y="1324"/>
                  </a:lnTo>
                  <a:close/>
                  <a:moveTo>
                    <a:pt x="2049" y="1"/>
                  </a:moveTo>
                  <a:cubicBezTo>
                    <a:pt x="1891" y="1"/>
                    <a:pt x="1734" y="95"/>
                    <a:pt x="1702" y="253"/>
                  </a:cubicBezTo>
                  <a:lnTo>
                    <a:pt x="1229" y="1230"/>
                  </a:lnTo>
                  <a:lnTo>
                    <a:pt x="221" y="1702"/>
                  </a:lnTo>
                  <a:cubicBezTo>
                    <a:pt x="64" y="1797"/>
                    <a:pt x="1" y="1891"/>
                    <a:pt x="1" y="2049"/>
                  </a:cubicBezTo>
                  <a:cubicBezTo>
                    <a:pt x="1" y="2206"/>
                    <a:pt x="64" y="2364"/>
                    <a:pt x="221" y="2427"/>
                  </a:cubicBezTo>
                  <a:lnTo>
                    <a:pt x="1229" y="2899"/>
                  </a:lnTo>
                  <a:lnTo>
                    <a:pt x="1702" y="3876"/>
                  </a:lnTo>
                  <a:cubicBezTo>
                    <a:pt x="1765" y="4034"/>
                    <a:pt x="1891" y="4097"/>
                    <a:pt x="2049" y="4097"/>
                  </a:cubicBezTo>
                  <a:cubicBezTo>
                    <a:pt x="2206" y="4097"/>
                    <a:pt x="2364" y="4034"/>
                    <a:pt x="2395" y="3876"/>
                  </a:cubicBezTo>
                  <a:lnTo>
                    <a:pt x="2868" y="2899"/>
                  </a:lnTo>
                  <a:lnTo>
                    <a:pt x="3907" y="2427"/>
                  </a:lnTo>
                  <a:cubicBezTo>
                    <a:pt x="4065" y="2332"/>
                    <a:pt x="4128" y="2206"/>
                    <a:pt x="4128" y="2049"/>
                  </a:cubicBezTo>
                  <a:cubicBezTo>
                    <a:pt x="4128" y="1891"/>
                    <a:pt x="4065" y="1734"/>
                    <a:pt x="3907" y="1702"/>
                  </a:cubicBezTo>
                  <a:lnTo>
                    <a:pt x="2868" y="1230"/>
                  </a:lnTo>
                  <a:lnTo>
                    <a:pt x="2395" y="253"/>
                  </a:lnTo>
                  <a:cubicBezTo>
                    <a:pt x="2332" y="95"/>
                    <a:pt x="2206" y="1"/>
                    <a:pt x="204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0" name="Google Shape;8270;p53"/>
            <p:cNvSpPr/>
            <p:nvPr/>
          </p:nvSpPr>
          <p:spPr>
            <a:xfrm>
              <a:off x="-12199250" y="2633400"/>
              <a:ext cx="103200" cy="102425"/>
            </a:xfrm>
            <a:custGeom>
              <a:avLst/>
              <a:gdLst/>
              <a:ahLst/>
              <a:cxnLst/>
              <a:rect l="l" t="t" r="r" b="b"/>
              <a:pathLst>
                <a:path w="4128" h="4097" extrusionOk="0">
                  <a:moveTo>
                    <a:pt x="2048" y="1324"/>
                  </a:moveTo>
                  <a:lnTo>
                    <a:pt x="2237" y="1671"/>
                  </a:lnTo>
                  <a:cubicBezTo>
                    <a:pt x="2269" y="1734"/>
                    <a:pt x="2363" y="1828"/>
                    <a:pt x="2426" y="1860"/>
                  </a:cubicBezTo>
                  <a:lnTo>
                    <a:pt x="2804" y="2049"/>
                  </a:lnTo>
                  <a:lnTo>
                    <a:pt x="2426" y="2269"/>
                  </a:lnTo>
                  <a:cubicBezTo>
                    <a:pt x="2363" y="2301"/>
                    <a:pt x="2269" y="2364"/>
                    <a:pt x="2237" y="2458"/>
                  </a:cubicBezTo>
                  <a:lnTo>
                    <a:pt x="2048" y="2805"/>
                  </a:lnTo>
                  <a:lnTo>
                    <a:pt x="1859" y="2458"/>
                  </a:lnTo>
                  <a:cubicBezTo>
                    <a:pt x="1796" y="2364"/>
                    <a:pt x="1733" y="2301"/>
                    <a:pt x="1638" y="2269"/>
                  </a:cubicBezTo>
                  <a:lnTo>
                    <a:pt x="1292" y="2049"/>
                  </a:lnTo>
                  <a:lnTo>
                    <a:pt x="1638" y="1860"/>
                  </a:lnTo>
                  <a:cubicBezTo>
                    <a:pt x="1733" y="1828"/>
                    <a:pt x="1796" y="1734"/>
                    <a:pt x="1859" y="1671"/>
                  </a:cubicBezTo>
                  <a:lnTo>
                    <a:pt x="2048" y="1324"/>
                  </a:lnTo>
                  <a:close/>
                  <a:moveTo>
                    <a:pt x="2079" y="1"/>
                  </a:moveTo>
                  <a:cubicBezTo>
                    <a:pt x="1922" y="1"/>
                    <a:pt x="1764" y="95"/>
                    <a:pt x="1733" y="253"/>
                  </a:cubicBezTo>
                  <a:lnTo>
                    <a:pt x="1260" y="1230"/>
                  </a:lnTo>
                  <a:lnTo>
                    <a:pt x="221" y="1702"/>
                  </a:lnTo>
                  <a:cubicBezTo>
                    <a:pt x="63" y="1797"/>
                    <a:pt x="0" y="1891"/>
                    <a:pt x="0" y="2049"/>
                  </a:cubicBezTo>
                  <a:cubicBezTo>
                    <a:pt x="0" y="2206"/>
                    <a:pt x="63" y="2364"/>
                    <a:pt x="221" y="2427"/>
                  </a:cubicBezTo>
                  <a:lnTo>
                    <a:pt x="1260" y="2899"/>
                  </a:lnTo>
                  <a:lnTo>
                    <a:pt x="1733" y="3876"/>
                  </a:lnTo>
                  <a:cubicBezTo>
                    <a:pt x="1796" y="4034"/>
                    <a:pt x="1922" y="4097"/>
                    <a:pt x="2079" y="4097"/>
                  </a:cubicBezTo>
                  <a:cubicBezTo>
                    <a:pt x="2237" y="4097"/>
                    <a:pt x="2395" y="4034"/>
                    <a:pt x="2426" y="3876"/>
                  </a:cubicBezTo>
                  <a:lnTo>
                    <a:pt x="2899" y="2899"/>
                  </a:lnTo>
                  <a:lnTo>
                    <a:pt x="3907" y="2427"/>
                  </a:lnTo>
                  <a:cubicBezTo>
                    <a:pt x="4033" y="2364"/>
                    <a:pt x="4127" y="2206"/>
                    <a:pt x="4127" y="2049"/>
                  </a:cubicBezTo>
                  <a:cubicBezTo>
                    <a:pt x="4127" y="1891"/>
                    <a:pt x="4033" y="1734"/>
                    <a:pt x="3907" y="1702"/>
                  </a:cubicBezTo>
                  <a:lnTo>
                    <a:pt x="2899" y="1230"/>
                  </a:lnTo>
                  <a:lnTo>
                    <a:pt x="2426" y="253"/>
                  </a:lnTo>
                  <a:cubicBezTo>
                    <a:pt x="2363" y="95"/>
                    <a:pt x="2237" y="1"/>
                    <a:pt x="207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271" name="Google Shape;8271;p53"/>
          <p:cNvSpPr/>
          <p:nvPr/>
        </p:nvSpPr>
        <p:spPr>
          <a:xfrm>
            <a:off x="5042839" y="1669563"/>
            <a:ext cx="341579" cy="341772"/>
          </a:xfrm>
          <a:custGeom>
            <a:avLst/>
            <a:gdLst/>
            <a:ahLst/>
            <a:cxnLst/>
            <a:rect l="l" t="t" r="r" b="b"/>
            <a:pathLst>
              <a:path w="14147" h="14155" extrusionOk="0">
                <a:moveTo>
                  <a:pt x="7058" y="891"/>
                </a:moveTo>
                <a:lnTo>
                  <a:pt x="11311" y="3285"/>
                </a:lnTo>
                <a:lnTo>
                  <a:pt x="2805" y="3285"/>
                </a:lnTo>
                <a:lnTo>
                  <a:pt x="7058" y="891"/>
                </a:lnTo>
                <a:close/>
                <a:moveTo>
                  <a:pt x="12886" y="4136"/>
                </a:moveTo>
                <a:cubicBezTo>
                  <a:pt x="13107" y="4136"/>
                  <a:pt x="13264" y="4325"/>
                  <a:pt x="13264" y="4545"/>
                </a:cubicBezTo>
                <a:lnTo>
                  <a:pt x="13264" y="4986"/>
                </a:lnTo>
                <a:lnTo>
                  <a:pt x="851" y="4986"/>
                </a:lnTo>
                <a:lnTo>
                  <a:pt x="851" y="4545"/>
                </a:lnTo>
                <a:cubicBezTo>
                  <a:pt x="851" y="4325"/>
                  <a:pt x="1040" y="4136"/>
                  <a:pt x="1261" y="4136"/>
                </a:cubicBezTo>
                <a:close/>
                <a:moveTo>
                  <a:pt x="3309" y="5806"/>
                </a:moveTo>
                <a:lnTo>
                  <a:pt x="3309" y="9996"/>
                </a:lnTo>
                <a:lnTo>
                  <a:pt x="2490" y="9996"/>
                </a:lnTo>
                <a:lnTo>
                  <a:pt x="2490" y="5806"/>
                </a:lnTo>
                <a:close/>
                <a:moveTo>
                  <a:pt x="5798" y="5806"/>
                </a:moveTo>
                <a:lnTo>
                  <a:pt x="5798" y="9996"/>
                </a:lnTo>
                <a:lnTo>
                  <a:pt x="4128" y="9996"/>
                </a:lnTo>
                <a:lnTo>
                  <a:pt x="4128" y="5806"/>
                </a:lnTo>
                <a:close/>
                <a:moveTo>
                  <a:pt x="7499" y="5806"/>
                </a:moveTo>
                <a:lnTo>
                  <a:pt x="7499" y="9996"/>
                </a:lnTo>
                <a:lnTo>
                  <a:pt x="6617" y="9996"/>
                </a:lnTo>
                <a:lnTo>
                  <a:pt x="6617" y="5806"/>
                </a:lnTo>
                <a:close/>
                <a:moveTo>
                  <a:pt x="9956" y="5806"/>
                </a:moveTo>
                <a:lnTo>
                  <a:pt x="9956" y="9996"/>
                </a:lnTo>
                <a:lnTo>
                  <a:pt x="8286" y="9996"/>
                </a:lnTo>
                <a:lnTo>
                  <a:pt x="8286" y="5806"/>
                </a:lnTo>
                <a:close/>
                <a:moveTo>
                  <a:pt x="11626" y="5806"/>
                </a:moveTo>
                <a:lnTo>
                  <a:pt x="11626" y="9996"/>
                </a:lnTo>
                <a:lnTo>
                  <a:pt x="10807" y="9996"/>
                </a:lnTo>
                <a:lnTo>
                  <a:pt x="10807" y="5806"/>
                </a:lnTo>
                <a:close/>
                <a:moveTo>
                  <a:pt x="12004" y="10815"/>
                </a:moveTo>
                <a:cubicBezTo>
                  <a:pt x="12256" y="10815"/>
                  <a:pt x="12445" y="11004"/>
                  <a:pt x="12445" y="11256"/>
                </a:cubicBezTo>
                <a:lnTo>
                  <a:pt x="12445" y="11634"/>
                </a:lnTo>
                <a:lnTo>
                  <a:pt x="1670" y="11634"/>
                </a:lnTo>
                <a:lnTo>
                  <a:pt x="1670" y="11256"/>
                </a:lnTo>
                <a:cubicBezTo>
                  <a:pt x="1670" y="11004"/>
                  <a:pt x="1859" y="10815"/>
                  <a:pt x="2048" y="10815"/>
                </a:cubicBezTo>
                <a:close/>
                <a:moveTo>
                  <a:pt x="12886" y="12422"/>
                </a:moveTo>
                <a:cubicBezTo>
                  <a:pt x="13107" y="12422"/>
                  <a:pt x="13264" y="12642"/>
                  <a:pt x="13264" y="12863"/>
                </a:cubicBezTo>
                <a:lnTo>
                  <a:pt x="13264" y="13304"/>
                </a:lnTo>
                <a:lnTo>
                  <a:pt x="851" y="13304"/>
                </a:lnTo>
                <a:lnTo>
                  <a:pt x="851" y="12863"/>
                </a:lnTo>
                <a:cubicBezTo>
                  <a:pt x="851" y="12642"/>
                  <a:pt x="1040" y="12422"/>
                  <a:pt x="1261" y="12422"/>
                </a:cubicBezTo>
                <a:close/>
                <a:moveTo>
                  <a:pt x="7058" y="1"/>
                </a:moveTo>
                <a:cubicBezTo>
                  <a:pt x="6987" y="1"/>
                  <a:pt x="6916" y="24"/>
                  <a:pt x="6869" y="72"/>
                </a:cubicBezTo>
                <a:lnTo>
                  <a:pt x="1103" y="3348"/>
                </a:lnTo>
                <a:cubicBezTo>
                  <a:pt x="473" y="3411"/>
                  <a:pt x="1" y="3915"/>
                  <a:pt x="1" y="4545"/>
                </a:cubicBezTo>
                <a:lnTo>
                  <a:pt x="1" y="5365"/>
                </a:lnTo>
                <a:cubicBezTo>
                  <a:pt x="1" y="5617"/>
                  <a:pt x="221" y="5806"/>
                  <a:pt x="442" y="5806"/>
                </a:cubicBezTo>
                <a:lnTo>
                  <a:pt x="1702" y="5806"/>
                </a:lnTo>
                <a:lnTo>
                  <a:pt x="1702" y="10059"/>
                </a:lnTo>
                <a:cubicBezTo>
                  <a:pt x="1229" y="10216"/>
                  <a:pt x="883" y="10689"/>
                  <a:pt x="883" y="11256"/>
                </a:cubicBezTo>
                <a:lnTo>
                  <a:pt x="883" y="11729"/>
                </a:lnTo>
                <a:cubicBezTo>
                  <a:pt x="410" y="11886"/>
                  <a:pt x="64" y="12359"/>
                  <a:pt x="64" y="12894"/>
                </a:cubicBezTo>
                <a:lnTo>
                  <a:pt x="64" y="13713"/>
                </a:lnTo>
                <a:cubicBezTo>
                  <a:pt x="64" y="13965"/>
                  <a:pt x="253" y="14154"/>
                  <a:pt x="473" y="14154"/>
                </a:cubicBezTo>
                <a:lnTo>
                  <a:pt x="13768" y="14154"/>
                </a:lnTo>
                <a:cubicBezTo>
                  <a:pt x="13989" y="14154"/>
                  <a:pt x="14146" y="13965"/>
                  <a:pt x="14146" y="13713"/>
                </a:cubicBezTo>
                <a:lnTo>
                  <a:pt x="14146" y="12894"/>
                </a:lnTo>
                <a:cubicBezTo>
                  <a:pt x="14146" y="12359"/>
                  <a:pt x="13800" y="11918"/>
                  <a:pt x="13327" y="11729"/>
                </a:cubicBezTo>
                <a:lnTo>
                  <a:pt x="13327" y="11256"/>
                </a:lnTo>
                <a:cubicBezTo>
                  <a:pt x="13327" y="10689"/>
                  <a:pt x="12981" y="10248"/>
                  <a:pt x="12508" y="10059"/>
                </a:cubicBezTo>
                <a:lnTo>
                  <a:pt x="12508" y="5806"/>
                </a:lnTo>
                <a:lnTo>
                  <a:pt x="13768" y="5806"/>
                </a:lnTo>
                <a:cubicBezTo>
                  <a:pt x="13989" y="5806"/>
                  <a:pt x="14146" y="5617"/>
                  <a:pt x="14146" y="5396"/>
                </a:cubicBezTo>
                <a:lnTo>
                  <a:pt x="14146" y="4545"/>
                </a:lnTo>
                <a:cubicBezTo>
                  <a:pt x="14115" y="3915"/>
                  <a:pt x="13642" y="3380"/>
                  <a:pt x="13012" y="3348"/>
                </a:cubicBezTo>
                <a:lnTo>
                  <a:pt x="7247" y="72"/>
                </a:lnTo>
                <a:cubicBezTo>
                  <a:pt x="7200" y="24"/>
                  <a:pt x="7129" y="1"/>
                  <a:pt x="7058" y="1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272" name="Google Shape;8272;p53"/>
          <p:cNvGrpSpPr/>
          <p:nvPr/>
        </p:nvGrpSpPr>
        <p:grpSpPr>
          <a:xfrm>
            <a:off x="5042451" y="2078613"/>
            <a:ext cx="342328" cy="339310"/>
            <a:chOff x="-10462550" y="2057650"/>
            <a:chExt cx="354450" cy="351325"/>
          </a:xfrm>
          <a:solidFill>
            <a:srgbClr val="171536"/>
          </a:solidFill>
        </p:grpSpPr>
        <p:sp>
          <p:nvSpPr>
            <p:cNvPr id="8273" name="Google Shape;8273;p53"/>
            <p:cNvSpPr/>
            <p:nvPr/>
          </p:nvSpPr>
          <p:spPr>
            <a:xfrm>
              <a:off x="-10462550" y="2057650"/>
              <a:ext cx="354450" cy="351325"/>
            </a:xfrm>
            <a:custGeom>
              <a:avLst/>
              <a:gdLst/>
              <a:ahLst/>
              <a:cxnLst/>
              <a:rect l="l" t="t" r="r" b="b"/>
              <a:pathLst>
                <a:path w="14178" h="14053" extrusionOk="0">
                  <a:moveTo>
                    <a:pt x="7121" y="788"/>
                  </a:moveTo>
                  <a:cubicBezTo>
                    <a:pt x="7341" y="788"/>
                    <a:pt x="7499" y="978"/>
                    <a:pt x="7499" y="1198"/>
                  </a:cubicBezTo>
                  <a:cubicBezTo>
                    <a:pt x="7499" y="1419"/>
                    <a:pt x="7310" y="1608"/>
                    <a:pt x="7121" y="1608"/>
                  </a:cubicBezTo>
                  <a:cubicBezTo>
                    <a:pt x="6932" y="1608"/>
                    <a:pt x="6680" y="1419"/>
                    <a:pt x="6680" y="1198"/>
                  </a:cubicBezTo>
                  <a:cubicBezTo>
                    <a:pt x="6711" y="946"/>
                    <a:pt x="6869" y="788"/>
                    <a:pt x="7121" y="788"/>
                  </a:cubicBezTo>
                  <a:close/>
                  <a:moveTo>
                    <a:pt x="7467" y="2364"/>
                  </a:moveTo>
                  <a:lnTo>
                    <a:pt x="8790" y="4065"/>
                  </a:lnTo>
                  <a:lnTo>
                    <a:pt x="5451" y="4065"/>
                  </a:lnTo>
                  <a:lnTo>
                    <a:pt x="6774" y="2364"/>
                  </a:lnTo>
                  <a:cubicBezTo>
                    <a:pt x="6869" y="2395"/>
                    <a:pt x="6995" y="2395"/>
                    <a:pt x="7121" y="2395"/>
                  </a:cubicBezTo>
                  <a:cubicBezTo>
                    <a:pt x="7247" y="2395"/>
                    <a:pt x="7341" y="2364"/>
                    <a:pt x="7467" y="2364"/>
                  </a:cubicBezTo>
                  <a:close/>
                  <a:moveTo>
                    <a:pt x="12508" y="4065"/>
                  </a:moveTo>
                  <a:cubicBezTo>
                    <a:pt x="12981" y="4065"/>
                    <a:pt x="13327" y="4412"/>
                    <a:pt x="13327" y="4884"/>
                  </a:cubicBezTo>
                  <a:cubicBezTo>
                    <a:pt x="13327" y="5231"/>
                    <a:pt x="13107" y="5546"/>
                    <a:pt x="12792" y="5672"/>
                  </a:cubicBezTo>
                  <a:cubicBezTo>
                    <a:pt x="12634" y="5703"/>
                    <a:pt x="12508" y="5861"/>
                    <a:pt x="12508" y="6081"/>
                  </a:cubicBezTo>
                  <a:lnTo>
                    <a:pt x="12508" y="11217"/>
                  </a:lnTo>
                  <a:cubicBezTo>
                    <a:pt x="12508" y="11437"/>
                    <a:pt x="12634" y="11563"/>
                    <a:pt x="12792" y="11626"/>
                  </a:cubicBezTo>
                  <a:cubicBezTo>
                    <a:pt x="13107" y="11752"/>
                    <a:pt x="13327" y="12067"/>
                    <a:pt x="13327" y="12414"/>
                  </a:cubicBezTo>
                  <a:cubicBezTo>
                    <a:pt x="13327" y="12886"/>
                    <a:pt x="12981" y="13233"/>
                    <a:pt x="12508" y="13233"/>
                  </a:cubicBezTo>
                  <a:cubicBezTo>
                    <a:pt x="12162" y="13233"/>
                    <a:pt x="11846" y="13012"/>
                    <a:pt x="11720" y="12697"/>
                  </a:cubicBezTo>
                  <a:cubicBezTo>
                    <a:pt x="11689" y="12540"/>
                    <a:pt x="11531" y="12414"/>
                    <a:pt x="11342" y="12414"/>
                  </a:cubicBezTo>
                  <a:lnTo>
                    <a:pt x="2868" y="12414"/>
                  </a:lnTo>
                  <a:cubicBezTo>
                    <a:pt x="2710" y="12414"/>
                    <a:pt x="2553" y="12540"/>
                    <a:pt x="2490" y="12697"/>
                  </a:cubicBezTo>
                  <a:cubicBezTo>
                    <a:pt x="2363" y="13012"/>
                    <a:pt x="2048" y="13233"/>
                    <a:pt x="1702" y="13233"/>
                  </a:cubicBezTo>
                  <a:cubicBezTo>
                    <a:pt x="1198" y="13233"/>
                    <a:pt x="851" y="12886"/>
                    <a:pt x="851" y="12414"/>
                  </a:cubicBezTo>
                  <a:cubicBezTo>
                    <a:pt x="851" y="12067"/>
                    <a:pt x="1103" y="11752"/>
                    <a:pt x="1418" y="11626"/>
                  </a:cubicBezTo>
                  <a:cubicBezTo>
                    <a:pt x="1576" y="11595"/>
                    <a:pt x="1702" y="11437"/>
                    <a:pt x="1702" y="11217"/>
                  </a:cubicBezTo>
                  <a:lnTo>
                    <a:pt x="1702" y="6081"/>
                  </a:lnTo>
                  <a:cubicBezTo>
                    <a:pt x="1702" y="5924"/>
                    <a:pt x="1576" y="5766"/>
                    <a:pt x="1418" y="5672"/>
                  </a:cubicBezTo>
                  <a:cubicBezTo>
                    <a:pt x="1103" y="5546"/>
                    <a:pt x="851" y="5231"/>
                    <a:pt x="851" y="4884"/>
                  </a:cubicBezTo>
                  <a:cubicBezTo>
                    <a:pt x="851" y="4412"/>
                    <a:pt x="1229" y="4065"/>
                    <a:pt x="1702" y="4065"/>
                  </a:cubicBezTo>
                  <a:cubicBezTo>
                    <a:pt x="2048" y="4065"/>
                    <a:pt x="2363" y="4286"/>
                    <a:pt x="2490" y="4601"/>
                  </a:cubicBezTo>
                  <a:cubicBezTo>
                    <a:pt x="2521" y="4758"/>
                    <a:pt x="2679" y="4884"/>
                    <a:pt x="2868" y="4884"/>
                  </a:cubicBezTo>
                  <a:lnTo>
                    <a:pt x="11342" y="4884"/>
                  </a:lnTo>
                  <a:cubicBezTo>
                    <a:pt x="11500" y="4884"/>
                    <a:pt x="11657" y="4758"/>
                    <a:pt x="11720" y="4601"/>
                  </a:cubicBezTo>
                  <a:cubicBezTo>
                    <a:pt x="11846" y="4286"/>
                    <a:pt x="12162" y="4065"/>
                    <a:pt x="12508" y="4065"/>
                  </a:cubicBezTo>
                  <a:close/>
                  <a:moveTo>
                    <a:pt x="7089" y="1"/>
                  </a:moveTo>
                  <a:cubicBezTo>
                    <a:pt x="6365" y="1"/>
                    <a:pt x="5829" y="568"/>
                    <a:pt x="5829" y="1230"/>
                  </a:cubicBezTo>
                  <a:cubicBezTo>
                    <a:pt x="5829" y="1450"/>
                    <a:pt x="5892" y="1702"/>
                    <a:pt x="6018" y="1891"/>
                  </a:cubicBezTo>
                  <a:lnTo>
                    <a:pt x="4348" y="4097"/>
                  </a:lnTo>
                  <a:lnTo>
                    <a:pt x="3057" y="4097"/>
                  </a:lnTo>
                  <a:cubicBezTo>
                    <a:pt x="2773" y="3592"/>
                    <a:pt x="2237" y="3277"/>
                    <a:pt x="1639" y="3277"/>
                  </a:cubicBezTo>
                  <a:cubicBezTo>
                    <a:pt x="725" y="3277"/>
                    <a:pt x="1" y="4033"/>
                    <a:pt x="1" y="4916"/>
                  </a:cubicBezTo>
                  <a:cubicBezTo>
                    <a:pt x="1" y="5514"/>
                    <a:pt x="316" y="6081"/>
                    <a:pt x="820" y="6333"/>
                  </a:cubicBezTo>
                  <a:lnTo>
                    <a:pt x="820" y="10996"/>
                  </a:lnTo>
                  <a:cubicBezTo>
                    <a:pt x="316" y="11280"/>
                    <a:pt x="1" y="11815"/>
                    <a:pt x="1" y="12414"/>
                  </a:cubicBezTo>
                  <a:cubicBezTo>
                    <a:pt x="1" y="13327"/>
                    <a:pt x="725" y="14052"/>
                    <a:pt x="1639" y="14052"/>
                  </a:cubicBezTo>
                  <a:cubicBezTo>
                    <a:pt x="2237" y="14052"/>
                    <a:pt x="2773" y="13737"/>
                    <a:pt x="3057" y="13233"/>
                  </a:cubicBezTo>
                  <a:lnTo>
                    <a:pt x="11027" y="13233"/>
                  </a:lnTo>
                  <a:cubicBezTo>
                    <a:pt x="11279" y="13737"/>
                    <a:pt x="11846" y="14052"/>
                    <a:pt x="12445" y="14052"/>
                  </a:cubicBezTo>
                  <a:cubicBezTo>
                    <a:pt x="13327" y="14052"/>
                    <a:pt x="14083" y="13327"/>
                    <a:pt x="14083" y="12414"/>
                  </a:cubicBezTo>
                  <a:cubicBezTo>
                    <a:pt x="14083" y="11815"/>
                    <a:pt x="13768" y="11280"/>
                    <a:pt x="13264" y="10996"/>
                  </a:cubicBezTo>
                  <a:lnTo>
                    <a:pt x="13264" y="6333"/>
                  </a:lnTo>
                  <a:cubicBezTo>
                    <a:pt x="13863" y="6050"/>
                    <a:pt x="14178" y="5514"/>
                    <a:pt x="14178" y="4916"/>
                  </a:cubicBezTo>
                  <a:cubicBezTo>
                    <a:pt x="14178" y="4033"/>
                    <a:pt x="13422" y="3277"/>
                    <a:pt x="12508" y="3277"/>
                  </a:cubicBezTo>
                  <a:cubicBezTo>
                    <a:pt x="11909" y="3277"/>
                    <a:pt x="11374" y="3592"/>
                    <a:pt x="11090" y="4097"/>
                  </a:cubicBezTo>
                  <a:lnTo>
                    <a:pt x="9799" y="4097"/>
                  </a:lnTo>
                  <a:lnTo>
                    <a:pt x="8129" y="1891"/>
                  </a:lnTo>
                  <a:cubicBezTo>
                    <a:pt x="8255" y="1702"/>
                    <a:pt x="8349" y="1450"/>
                    <a:pt x="8349" y="1230"/>
                  </a:cubicBezTo>
                  <a:cubicBezTo>
                    <a:pt x="8349" y="568"/>
                    <a:pt x="7782" y="1"/>
                    <a:pt x="708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4" name="Google Shape;8274;p53"/>
            <p:cNvSpPr/>
            <p:nvPr/>
          </p:nvSpPr>
          <p:spPr>
            <a:xfrm>
              <a:off x="-10397950" y="2201800"/>
              <a:ext cx="228425" cy="146525"/>
            </a:xfrm>
            <a:custGeom>
              <a:avLst/>
              <a:gdLst/>
              <a:ahLst/>
              <a:cxnLst/>
              <a:rect l="l" t="t" r="r" b="b"/>
              <a:pathLst>
                <a:path w="9137" h="5861" extrusionOk="0">
                  <a:moveTo>
                    <a:pt x="8286" y="819"/>
                  </a:moveTo>
                  <a:lnTo>
                    <a:pt x="8286" y="4978"/>
                  </a:lnTo>
                  <a:lnTo>
                    <a:pt x="788" y="4978"/>
                  </a:lnTo>
                  <a:lnTo>
                    <a:pt x="788" y="819"/>
                  </a:lnTo>
                  <a:close/>
                  <a:moveTo>
                    <a:pt x="410" y="0"/>
                  </a:moveTo>
                  <a:cubicBezTo>
                    <a:pt x="158" y="0"/>
                    <a:pt x="0" y="189"/>
                    <a:pt x="0" y="410"/>
                  </a:cubicBezTo>
                  <a:lnTo>
                    <a:pt x="0" y="5419"/>
                  </a:lnTo>
                  <a:cubicBezTo>
                    <a:pt x="0" y="5640"/>
                    <a:pt x="189" y="5860"/>
                    <a:pt x="410" y="5860"/>
                  </a:cubicBezTo>
                  <a:lnTo>
                    <a:pt x="8695" y="5860"/>
                  </a:lnTo>
                  <a:cubicBezTo>
                    <a:pt x="8947" y="5860"/>
                    <a:pt x="9136" y="5640"/>
                    <a:pt x="9136" y="5419"/>
                  </a:cubicBezTo>
                  <a:lnTo>
                    <a:pt x="9136" y="410"/>
                  </a:lnTo>
                  <a:cubicBezTo>
                    <a:pt x="9105" y="158"/>
                    <a:pt x="8947" y="0"/>
                    <a:pt x="869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275" name="Google Shape;8275;p53"/>
          <p:cNvSpPr/>
          <p:nvPr/>
        </p:nvSpPr>
        <p:spPr>
          <a:xfrm>
            <a:off x="5484357" y="2507662"/>
            <a:ext cx="313426" cy="341579"/>
          </a:xfrm>
          <a:custGeom>
            <a:avLst/>
            <a:gdLst/>
            <a:ahLst/>
            <a:cxnLst/>
            <a:rect l="l" t="t" r="r" b="b"/>
            <a:pathLst>
              <a:path w="12981" h="14147" extrusionOk="0">
                <a:moveTo>
                  <a:pt x="10712" y="820"/>
                </a:moveTo>
                <a:cubicBezTo>
                  <a:pt x="11279" y="820"/>
                  <a:pt x="11752" y="1166"/>
                  <a:pt x="11909" y="1733"/>
                </a:cubicBezTo>
                <a:cubicBezTo>
                  <a:pt x="12067" y="2615"/>
                  <a:pt x="11531" y="3655"/>
                  <a:pt x="10680" y="3655"/>
                </a:cubicBezTo>
                <a:cubicBezTo>
                  <a:pt x="9924" y="3655"/>
                  <a:pt x="9420" y="2867"/>
                  <a:pt x="9798" y="2521"/>
                </a:cubicBezTo>
                <a:cubicBezTo>
                  <a:pt x="9865" y="2476"/>
                  <a:pt x="9963" y="2432"/>
                  <a:pt x="10071" y="2432"/>
                </a:cubicBezTo>
                <a:cubicBezTo>
                  <a:pt x="10116" y="2432"/>
                  <a:pt x="10162" y="2439"/>
                  <a:pt x="10208" y="2458"/>
                </a:cubicBezTo>
                <a:cubicBezTo>
                  <a:pt x="10271" y="2489"/>
                  <a:pt x="10302" y="2521"/>
                  <a:pt x="10365" y="2615"/>
                </a:cubicBezTo>
                <a:cubicBezTo>
                  <a:pt x="10394" y="2813"/>
                  <a:pt x="10600" y="2935"/>
                  <a:pt x="10801" y="2935"/>
                </a:cubicBezTo>
                <a:cubicBezTo>
                  <a:pt x="10824" y="2935"/>
                  <a:pt x="10847" y="2934"/>
                  <a:pt x="10869" y="2930"/>
                </a:cubicBezTo>
                <a:cubicBezTo>
                  <a:pt x="11090" y="2867"/>
                  <a:pt x="11216" y="2647"/>
                  <a:pt x="11184" y="2395"/>
                </a:cubicBezTo>
                <a:cubicBezTo>
                  <a:pt x="11090" y="2048"/>
                  <a:pt x="10838" y="1733"/>
                  <a:pt x="10491" y="1670"/>
                </a:cubicBezTo>
                <a:cubicBezTo>
                  <a:pt x="10382" y="1637"/>
                  <a:pt x="10265" y="1621"/>
                  <a:pt x="10148" y="1621"/>
                </a:cubicBezTo>
                <a:cubicBezTo>
                  <a:pt x="9828" y="1621"/>
                  <a:pt x="9502" y="1738"/>
                  <a:pt x="9294" y="1922"/>
                </a:cubicBezTo>
                <a:lnTo>
                  <a:pt x="9168" y="2048"/>
                </a:lnTo>
                <a:lnTo>
                  <a:pt x="3907" y="2048"/>
                </a:lnTo>
                <a:lnTo>
                  <a:pt x="3781" y="1922"/>
                </a:lnTo>
                <a:cubicBezTo>
                  <a:pt x="3556" y="1723"/>
                  <a:pt x="3242" y="1617"/>
                  <a:pt x="2934" y="1617"/>
                </a:cubicBezTo>
                <a:cubicBezTo>
                  <a:pt x="2463" y="1617"/>
                  <a:pt x="2005" y="1862"/>
                  <a:pt x="1891" y="2395"/>
                </a:cubicBezTo>
                <a:cubicBezTo>
                  <a:pt x="1859" y="2647"/>
                  <a:pt x="1985" y="2836"/>
                  <a:pt x="2206" y="2930"/>
                </a:cubicBezTo>
                <a:cubicBezTo>
                  <a:pt x="2228" y="2934"/>
                  <a:pt x="2250" y="2935"/>
                  <a:pt x="2272" y="2935"/>
                </a:cubicBezTo>
                <a:cubicBezTo>
                  <a:pt x="2469" y="2935"/>
                  <a:pt x="2653" y="2810"/>
                  <a:pt x="2710" y="2584"/>
                </a:cubicBezTo>
                <a:cubicBezTo>
                  <a:pt x="2741" y="2521"/>
                  <a:pt x="2804" y="2489"/>
                  <a:pt x="2867" y="2426"/>
                </a:cubicBezTo>
                <a:cubicBezTo>
                  <a:pt x="2899" y="2419"/>
                  <a:pt x="2934" y="2415"/>
                  <a:pt x="2971" y="2415"/>
                </a:cubicBezTo>
                <a:cubicBezTo>
                  <a:pt x="3082" y="2415"/>
                  <a:pt x="3206" y="2450"/>
                  <a:pt x="3277" y="2521"/>
                </a:cubicBezTo>
                <a:cubicBezTo>
                  <a:pt x="3623" y="2867"/>
                  <a:pt x="3119" y="3655"/>
                  <a:pt x="2395" y="3655"/>
                </a:cubicBezTo>
                <a:cubicBezTo>
                  <a:pt x="1544" y="3655"/>
                  <a:pt x="1040" y="2584"/>
                  <a:pt x="1292" y="1733"/>
                </a:cubicBezTo>
                <a:cubicBezTo>
                  <a:pt x="1512" y="1135"/>
                  <a:pt x="1922" y="820"/>
                  <a:pt x="2489" y="820"/>
                </a:cubicBezTo>
                <a:close/>
                <a:moveTo>
                  <a:pt x="8822" y="2867"/>
                </a:moveTo>
                <a:cubicBezTo>
                  <a:pt x="8822" y="3183"/>
                  <a:pt x="8948" y="3466"/>
                  <a:pt x="9137" y="3718"/>
                </a:cubicBezTo>
                <a:lnTo>
                  <a:pt x="3749" y="3718"/>
                </a:lnTo>
                <a:cubicBezTo>
                  <a:pt x="3938" y="3466"/>
                  <a:pt x="4064" y="3183"/>
                  <a:pt x="4064" y="2867"/>
                </a:cubicBezTo>
                <a:close/>
                <a:moveTo>
                  <a:pt x="10176" y="4537"/>
                </a:moveTo>
                <a:lnTo>
                  <a:pt x="10176" y="4978"/>
                </a:lnTo>
                <a:lnTo>
                  <a:pt x="10208" y="4978"/>
                </a:lnTo>
                <a:cubicBezTo>
                  <a:pt x="10208" y="5199"/>
                  <a:pt x="9987" y="5388"/>
                  <a:pt x="9767" y="5388"/>
                </a:cubicBezTo>
                <a:lnTo>
                  <a:pt x="3151" y="5388"/>
                </a:lnTo>
                <a:cubicBezTo>
                  <a:pt x="2930" y="5388"/>
                  <a:pt x="2710" y="5199"/>
                  <a:pt x="2710" y="4978"/>
                </a:cubicBezTo>
                <a:lnTo>
                  <a:pt x="2710" y="4537"/>
                </a:lnTo>
                <a:close/>
                <a:moveTo>
                  <a:pt x="9357" y="6175"/>
                </a:moveTo>
                <a:lnTo>
                  <a:pt x="9357" y="11626"/>
                </a:lnTo>
                <a:lnTo>
                  <a:pt x="8538" y="11626"/>
                </a:lnTo>
                <a:lnTo>
                  <a:pt x="8538" y="7436"/>
                </a:lnTo>
                <a:cubicBezTo>
                  <a:pt x="8538" y="7215"/>
                  <a:pt x="8349" y="7026"/>
                  <a:pt x="8128" y="7026"/>
                </a:cubicBezTo>
                <a:cubicBezTo>
                  <a:pt x="7876" y="7026"/>
                  <a:pt x="7687" y="7215"/>
                  <a:pt x="7687" y="7436"/>
                </a:cubicBezTo>
                <a:lnTo>
                  <a:pt x="7687" y="11626"/>
                </a:lnTo>
                <a:lnTo>
                  <a:pt x="6868" y="11626"/>
                </a:lnTo>
                <a:lnTo>
                  <a:pt x="6868" y="7436"/>
                </a:lnTo>
                <a:cubicBezTo>
                  <a:pt x="6868" y="7215"/>
                  <a:pt x="6648" y="7026"/>
                  <a:pt x="6459" y="7026"/>
                </a:cubicBezTo>
                <a:cubicBezTo>
                  <a:pt x="6238" y="7026"/>
                  <a:pt x="6018" y="7215"/>
                  <a:pt x="6018" y="7436"/>
                </a:cubicBezTo>
                <a:lnTo>
                  <a:pt x="6018" y="11626"/>
                </a:lnTo>
                <a:lnTo>
                  <a:pt x="5199" y="11626"/>
                </a:lnTo>
                <a:lnTo>
                  <a:pt x="5199" y="7436"/>
                </a:lnTo>
                <a:cubicBezTo>
                  <a:pt x="5199" y="7215"/>
                  <a:pt x="5010" y="7026"/>
                  <a:pt x="4757" y="7026"/>
                </a:cubicBezTo>
                <a:cubicBezTo>
                  <a:pt x="4537" y="7026"/>
                  <a:pt x="4379" y="7215"/>
                  <a:pt x="4379" y="7436"/>
                </a:cubicBezTo>
                <a:lnTo>
                  <a:pt x="4379" y="11626"/>
                </a:lnTo>
                <a:lnTo>
                  <a:pt x="3560" y="11626"/>
                </a:lnTo>
                <a:lnTo>
                  <a:pt x="3560" y="6175"/>
                </a:lnTo>
                <a:close/>
                <a:moveTo>
                  <a:pt x="9798" y="12413"/>
                </a:moveTo>
                <a:cubicBezTo>
                  <a:pt x="10050" y="12413"/>
                  <a:pt x="10239" y="12602"/>
                  <a:pt x="10239" y="12854"/>
                </a:cubicBezTo>
                <a:lnTo>
                  <a:pt x="10239" y="13264"/>
                </a:lnTo>
                <a:lnTo>
                  <a:pt x="2741" y="13264"/>
                </a:lnTo>
                <a:lnTo>
                  <a:pt x="2741" y="12854"/>
                </a:lnTo>
                <a:cubicBezTo>
                  <a:pt x="2741" y="12602"/>
                  <a:pt x="2962" y="12413"/>
                  <a:pt x="3182" y="12413"/>
                </a:cubicBezTo>
                <a:close/>
                <a:moveTo>
                  <a:pt x="2363" y="1"/>
                </a:moveTo>
                <a:cubicBezTo>
                  <a:pt x="1418" y="1"/>
                  <a:pt x="662" y="599"/>
                  <a:pt x="378" y="1513"/>
                </a:cubicBezTo>
                <a:cubicBezTo>
                  <a:pt x="0" y="2804"/>
                  <a:pt x="693" y="4254"/>
                  <a:pt x="1954" y="4443"/>
                </a:cubicBezTo>
                <a:lnTo>
                  <a:pt x="1954" y="4915"/>
                </a:lnTo>
                <a:cubicBezTo>
                  <a:pt x="1954" y="5482"/>
                  <a:pt x="2332" y="5923"/>
                  <a:pt x="2804" y="6112"/>
                </a:cubicBezTo>
                <a:lnTo>
                  <a:pt x="2804" y="11689"/>
                </a:lnTo>
                <a:cubicBezTo>
                  <a:pt x="2332" y="11846"/>
                  <a:pt x="1954" y="12319"/>
                  <a:pt x="1954" y="12886"/>
                </a:cubicBezTo>
                <a:lnTo>
                  <a:pt x="1954" y="13705"/>
                </a:lnTo>
                <a:cubicBezTo>
                  <a:pt x="1954" y="13957"/>
                  <a:pt x="2174" y="14146"/>
                  <a:pt x="2395" y="14146"/>
                </a:cubicBezTo>
                <a:lnTo>
                  <a:pt x="10680" y="14146"/>
                </a:lnTo>
                <a:cubicBezTo>
                  <a:pt x="10901" y="14146"/>
                  <a:pt x="11058" y="13957"/>
                  <a:pt x="11058" y="13705"/>
                </a:cubicBezTo>
                <a:lnTo>
                  <a:pt x="11058" y="12886"/>
                </a:lnTo>
                <a:cubicBezTo>
                  <a:pt x="11058" y="12319"/>
                  <a:pt x="10712" y="11909"/>
                  <a:pt x="10239" y="11689"/>
                </a:cubicBezTo>
                <a:lnTo>
                  <a:pt x="10239" y="6112"/>
                </a:lnTo>
                <a:cubicBezTo>
                  <a:pt x="10712" y="5955"/>
                  <a:pt x="11058" y="5482"/>
                  <a:pt x="11058" y="4915"/>
                </a:cubicBezTo>
                <a:lnTo>
                  <a:pt x="11058" y="4411"/>
                </a:lnTo>
                <a:cubicBezTo>
                  <a:pt x="12319" y="4191"/>
                  <a:pt x="12980" y="2710"/>
                  <a:pt x="12602" y="1450"/>
                </a:cubicBezTo>
                <a:cubicBezTo>
                  <a:pt x="12287" y="568"/>
                  <a:pt x="11500" y="1"/>
                  <a:pt x="10586" y="1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276" name="Google Shape;8276;p53"/>
          <p:cNvGrpSpPr/>
          <p:nvPr/>
        </p:nvGrpSpPr>
        <p:grpSpPr>
          <a:xfrm>
            <a:off x="6735937" y="1670176"/>
            <a:ext cx="375044" cy="340541"/>
            <a:chOff x="-8692750" y="1622100"/>
            <a:chExt cx="388325" cy="352600"/>
          </a:xfrm>
          <a:solidFill>
            <a:srgbClr val="171536"/>
          </a:solidFill>
        </p:grpSpPr>
        <p:sp>
          <p:nvSpPr>
            <p:cNvPr id="8277" name="Google Shape;8277;p53"/>
            <p:cNvSpPr/>
            <p:nvPr/>
          </p:nvSpPr>
          <p:spPr>
            <a:xfrm>
              <a:off x="-8692750" y="1622100"/>
              <a:ext cx="388325" cy="352600"/>
            </a:xfrm>
            <a:custGeom>
              <a:avLst/>
              <a:gdLst/>
              <a:ahLst/>
              <a:cxnLst/>
              <a:rect l="l" t="t" r="r" b="b"/>
              <a:pathLst>
                <a:path w="15533" h="14104" extrusionOk="0">
                  <a:moveTo>
                    <a:pt x="10365" y="1387"/>
                  </a:moveTo>
                  <a:cubicBezTo>
                    <a:pt x="11027" y="1702"/>
                    <a:pt x="11626" y="2112"/>
                    <a:pt x="12130" y="2616"/>
                  </a:cubicBezTo>
                  <a:cubicBezTo>
                    <a:pt x="12697" y="3183"/>
                    <a:pt x="13106" y="3750"/>
                    <a:pt x="13390" y="4443"/>
                  </a:cubicBezTo>
                  <a:lnTo>
                    <a:pt x="10208" y="5577"/>
                  </a:lnTo>
                  <a:cubicBezTo>
                    <a:pt x="10082" y="5388"/>
                    <a:pt x="9924" y="5168"/>
                    <a:pt x="9767" y="5010"/>
                  </a:cubicBezTo>
                  <a:cubicBezTo>
                    <a:pt x="9609" y="4852"/>
                    <a:pt x="9420" y="4695"/>
                    <a:pt x="9231" y="4600"/>
                  </a:cubicBezTo>
                  <a:lnTo>
                    <a:pt x="10365" y="1387"/>
                  </a:lnTo>
                  <a:close/>
                  <a:moveTo>
                    <a:pt x="7802" y="828"/>
                  </a:moveTo>
                  <a:cubicBezTo>
                    <a:pt x="8424" y="828"/>
                    <a:pt x="9044" y="919"/>
                    <a:pt x="9641" y="1103"/>
                  </a:cubicBezTo>
                  <a:lnTo>
                    <a:pt x="8507" y="4285"/>
                  </a:lnTo>
                  <a:cubicBezTo>
                    <a:pt x="8268" y="4222"/>
                    <a:pt x="8022" y="4190"/>
                    <a:pt x="7776" y="4190"/>
                  </a:cubicBezTo>
                  <a:cubicBezTo>
                    <a:pt x="7044" y="4190"/>
                    <a:pt x="6308" y="4468"/>
                    <a:pt x="5766" y="5010"/>
                  </a:cubicBezTo>
                  <a:cubicBezTo>
                    <a:pt x="4978" y="5798"/>
                    <a:pt x="4726" y="6869"/>
                    <a:pt x="5010" y="7845"/>
                  </a:cubicBezTo>
                  <a:lnTo>
                    <a:pt x="1859" y="9011"/>
                  </a:lnTo>
                  <a:cubicBezTo>
                    <a:pt x="1134" y="6900"/>
                    <a:pt x="1576" y="4380"/>
                    <a:pt x="3340" y="2647"/>
                  </a:cubicBezTo>
                  <a:cubicBezTo>
                    <a:pt x="4567" y="1442"/>
                    <a:pt x="6189" y="828"/>
                    <a:pt x="7802" y="828"/>
                  </a:cubicBezTo>
                  <a:close/>
                  <a:moveTo>
                    <a:pt x="7766" y="5018"/>
                  </a:moveTo>
                  <a:cubicBezTo>
                    <a:pt x="8302" y="5018"/>
                    <a:pt x="8837" y="5215"/>
                    <a:pt x="9231" y="5609"/>
                  </a:cubicBezTo>
                  <a:cubicBezTo>
                    <a:pt x="10019" y="6396"/>
                    <a:pt x="10019" y="7751"/>
                    <a:pt x="9231" y="8539"/>
                  </a:cubicBezTo>
                  <a:cubicBezTo>
                    <a:pt x="8806" y="8948"/>
                    <a:pt x="8270" y="9153"/>
                    <a:pt x="7743" y="9153"/>
                  </a:cubicBezTo>
                  <a:cubicBezTo>
                    <a:pt x="7215" y="9153"/>
                    <a:pt x="6695" y="8948"/>
                    <a:pt x="6301" y="8539"/>
                  </a:cubicBezTo>
                  <a:cubicBezTo>
                    <a:pt x="5514" y="7751"/>
                    <a:pt x="5514" y="6396"/>
                    <a:pt x="6301" y="5609"/>
                  </a:cubicBezTo>
                  <a:cubicBezTo>
                    <a:pt x="6695" y="5215"/>
                    <a:pt x="7231" y="5018"/>
                    <a:pt x="7766" y="5018"/>
                  </a:cubicBezTo>
                  <a:close/>
                  <a:moveTo>
                    <a:pt x="5293" y="8633"/>
                  </a:moveTo>
                  <a:cubicBezTo>
                    <a:pt x="5388" y="8791"/>
                    <a:pt x="5514" y="9011"/>
                    <a:pt x="5671" y="9106"/>
                  </a:cubicBezTo>
                  <a:cubicBezTo>
                    <a:pt x="5829" y="9263"/>
                    <a:pt x="5986" y="9389"/>
                    <a:pt x="6144" y="9515"/>
                  </a:cubicBezTo>
                  <a:lnTo>
                    <a:pt x="5010" y="12697"/>
                  </a:lnTo>
                  <a:cubicBezTo>
                    <a:pt x="4379" y="12382"/>
                    <a:pt x="3812" y="12004"/>
                    <a:pt x="3308" y="11468"/>
                  </a:cubicBezTo>
                  <a:cubicBezTo>
                    <a:pt x="2836" y="10964"/>
                    <a:pt x="2458" y="10366"/>
                    <a:pt x="2143" y="9799"/>
                  </a:cubicBezTo>
                  <a:lnTo>
                    <a:pt x="5293" y="8633"/>
                  </a:lnTo>
                  <a:close/>
                  <a:moveTo>
                    <a:pt x="13705" y="5168"/>
                  </a:moveTo>
                  <a:cubicBezTo>
                    <a:pt x="14335" y="7310"/>
                    <a:pt x="13862" y="9736"/>
                    <a:pt x="12161" y="11437"/>
                  </a:cubicBezTo>
                  <a:cubicBezTo>
                    <a:pt x="10928" y="12670"/>
                    <a:pt x="9328" y="13281"/>
                    <a:pt x="7736" y="13281"/>
                  </a:cubicBezTo>
                  <a:cubicBezTo>
                    <a:pt x="7090" y="13281"/>
                    <a:pt x="6446" y="13181"/>
                    <a:pt x="5829" y="12981"/>
                  </a:cubicBezTo>
                  <a:lnTo>
                    <a:pt x="6963" y="9830"/>
                  </a:lnTo>
                  <a:cubicBezTo>
                    <a:pt x="7230" y="9905"/>
                    <a:pt x="7503" y="9943"/>
                    <a:pt x="7775" y="9943"/>
                  </a:cubicBezTo>
                  <a:cubicBezTo>
                    <a:pt x="8528" y="9943"/>
                    <a:pt x="9265" y="9653"/>
                    <a:pt x="9798" y="9074"/>
                  </a:cubicBezTo>
                  <a:cubicBezTo>
                    <a:pt x="10554" y="8318"/>
                    <a:pt x="10806" y="7278"/>
                    <a:pt x="10554" y="6333"/>
                  </a:cubicBezTo>
                  <a:lnTo>
                    <a:pt x="13705" y="5168"/>
                  </a:lnTo>
                  <a:close/>
                  <a:moveTo>
                    <a:pt x="7766" y="1"/>
                  </a:moveTo>
                  <a:cubicBezTo>
                    <a:pt x="5955" y="1"/>
                    <a:pt x="4143" y="694"/>
                    <a:pt x="2773" y="2080"/>
                  </a:cubicBezTo>
                  <a:cubicBezTo>
                    <a:pt x="0" y="4821"/>
                    <a:pt x="0" y="9263"/>
                    <a:pt x="2773" y="12036"/>
                  </a:cubicBezTo>
                  <a:cubicBezTo>
                    <a:pt x="4155" y="13418"/>
                    <a:pt x="5960" y="14103"/>
                    <a:pt x="7763" y="14103"/>
                  </a:cubicBezTo>
                  <a:cubicBezTo>
                    <a:pt x="9575" y="14103"/>
                    <a:pt x="11385" y="13410"/>
                    <a:pt x="12760" y="12036"/>
                  </a:cubicBezTo>
                  <a:cubicBezTo>
                    <a:pt x="15532" y="9263"/>
                    <a:pt x="15532" y="4821"/>
                    <a:pt x="12760" y="2080"/>
                  </a:cubicBezTo>
                  <a:cubicBezTo>
                    <a:pt x="11389" y="694"/>
                    <a:pt x="9578" y="1"/>
                    <a:pt x="77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8" name="Google Shape;8278;p53"/>
            <p:cNvSpPr/>
            <p:nvPr/>
          </p:nvSpPr>
          <p:spPr>
            <a:xfrm>
              <a:off x="-8532875" y="1767625"/>
              <a:ext cx="67775" cy="61850"/>
            </a:xfrm>
            <a:custGeom>
              <a:avLst/>
              <a:gdLst/>
              <a:ahLst/>
              <a:cxnLst/>
              <a:rect l="l" t="t" r="r" b="b"/>
              <a:pathLst>
                <a:path w="2711" h="2474" extrusionOk="0">
                  <a:moveTo>
                    <a:pt x="1340" y="804"/>
                  </a:moveTo>
                  <a:cubicBezTo>
                    <a:pt x="1450" y="804"/>
                    <a:pt x="1560" y="843"/>
                    <a:pt x="1639" y="922"/>
                  </a:cubicBezTo>
                  <a:cubicBezTo>
                    <a:pt x="1797" y="1079"/>
                    <a:pt x="1797" y="1363"/>
                    <a:pt x="1639" y="1520"/>
                  </a:cubicBezTo>
                  <a:cubicBezTo>
                    <a:pt x="1560" y="1599"/>
                    <a:pt x="1450" y="1638"/>
                    <a:pt x="1340" y="1638"/>
                  </a:cubicBezTo>
                  <a:cubicBezTo>
                    <a:pt x="1229" y="1638"/>
                    <a:pt x="1119" y="1599"/>
                    <a:pt x="1040" y="1520"/>
                  </a:cubicBezTo>
                  <a:cubicBezTo>
                    <a:pt x="883" y="1363"/>
                    <a:pt x="883" y="1142"/>
                    <a:pt x="1040" y="922"/>
                  </a:cubicBezTo>
                  <a:cubicBezTo>
                    <a:pt x="1119" y="843"/>
                    <a:pt x="1229" y="804"/>
                    <a:pt x="1340" y="804"/>
                  </a:cubicBezTo>
                  <a:close/>
                  <a:moveTo>
                    <a:pt x="1367" y="0"/>
                  </a:moveTo>
                  <a:cubicBezTo>
                    <a:pt x="1048" y="0"/>
                    <a:pt x="725" y="118"/>
                    <a:pt x="473" y="355"/>
                  </a:cubicBezTo>
                  <a:cubicBezTo>
                    <a:pt x="1" y="827"/>
                    <a:pt x="1" y="1615"/>
                    <a:pt x="473" y="2119"/>
                  </a:cubicBezTo>
                  <a:cubicBezTo>
                    <a:pt x="725" y="2355"/>
                    <a:pt x="1048" y="2473"/>
                    <a:pt x="1367" y="2473"/>
                  </a:cubicBezTo>
                  <a:cubicBezTo>
                    <a:pt x="1686" y="2473"/>
                    <a:pt x="2001" y="2355"/>
                    <a:pt x="2238" y="2119"/>
                  </a:cubicBezTo>
                  <a:cubicBezTo>
                    <a:pt x="2710" y="1646"/>
                    <a:pt x="2710" y="859"/>
                    <a:pt x="2238" y="355"/>
                  </a:cubicBezTo>
                  <a:cubicBezTo>
                    <a:pt x="2001" y="118"/>
                    <a:pt x="1686" y="0"/>
                    <a:pt x="136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79" name="Google Shape;8279;p53"/>
          <p:cNvGrpSpPr/>
          <p:nvPr/>
        </p:nvGrpSpPr>
        <p:grpSpPr>
          <a:xfrm>
            <a:off x="2049214" y="1669657"/>
            <a:ext cx="341555" cy="341579"/>
            <a:chOff x="-13529550" y="1639425"/>
            <a:chExt cx="353650" cy="353675"/>
          </a:xfrm>
          <a:solidFill>
            <a:srgbClr val="171536"/>
          </a:solidFill>
        </p:grpSpPr>
        <p:sp>
          <p:nvSpPr>
            <p:cNvPr id="8280" name="Google Shape;8280;p53"/>
            <p:cNvSpPr/>
            <p:nvPr/>
          </p:nvSpPr>
          <p:spPr>
            <a:xfrm>
              <a:off x="-13529550" y="1910125"/>
              <a:ext cx="353650" cy="82975"/>
            </a:xfrm>
            <a:custGeom>
              <a:avLst/>
              <a:gdLst/>
              <a:ahLst/>
              <a:cxnLst/>
              <a:rect l="l" t="t" r="r" b="b"/>
              <a:pathLst>
                <a:path w="14146" h="3319" extrusionOk="0">
                  <a:moveTo>
                    <a:pt x="3434" y="893"/>
                  </a:moveTo>
                  <a:lnTo>
                    <a:pt x="3434" y="893"/>
                  </a:lnTo>
                  <a:cubicBezTo>
                    <a:pt x="3340" y="1145"/>
                    <a:pt x="3308" y="1428"/>
                    <a:pt x="3308" y="1649"/>
                  </a:cubicBezTo>
                  <a:cubicBezTo>
                    <a:pt x="3308" y="1932"/>
                    <a:pt x="3340" y="2153"/>
                    <a:pt x="3434" y="2405"/>
                  </a:cubicBezTo>
                  <a:cubicBezTo>
                    <a:pt x="2899" y="2373"/>
                    <a:pt x="2426" y="2279"/>
                    <a:pt x="2017" y="2153"/>
                  </a:cubicBezTo>
                  <a:cubicBezTo>
                    <a:pt x="1229" y="1964"/>
                    <a:pt x="914" y="1743"/>
                    <a:pt x="819" y="1649"/>
                  </a:cubicBezTo>
                  <a:cubicBezTo>
                    <a:pt x="914" y="1586"/>
                    <a:pt x="1166" y="1334"/>
                    <a:pt x="2017" y="1145"/>
                  </a:cubicBezTo>
                  <a:cubicBezTo>
                    <a:pt x="2426" y="1019"/>
                    <a:pt x="2899" y="956"/>
                    <a:pt x="3434" y="893"/>
                  </a:cubicBezTo>
                  <a:close/>
                  <a:moveTo>
                    <a:pt x="6018" y="861"/>
                  </a:moveTo>
                  <a:cubicBezTo>
                    <a:pt x="7908" y="987"/>
                    <a:pt x="8948" y="1428"/>
                    <a:pt x="9137" y="1649"/>
                  </a:cubicBezTo>
                  <a:cubicBezTo>
                    <a:pt x="9042" y="1743"/>
                    <a:pt x="8790" y="1964"/>
                    <a:pt x="7940" y="2153"/>
                  </a:cubicBezTo>
                  <a:cubicBezTo>
                    <a:pt x="7404" y="2279"/>
                    <a:pt x="6742" y="2405"/>
                    <a:pt x="6018" y="2436"/>
                  </a:cubicBezTo>
                  <a:cubicBezTo>
                    <a:pt x="5892" y="2216"/>
                    <a:pt x="5829" y="1932"/>
                    <a:pt x="5829" y="1649"/>
                  </a:cubicBezTo>
                  <a:cubicBezTo>
                    <a:pt x="5829" y="1365"/>
                    <a:pt x="5892" y="1113"/>
                    <a:pt x="6018" y="861"/>
                  </a:cubicBezTo>
                  <a:close/>
                  <a:moveTo>
                    <a:pt x="5104" y="798"/>
                  </a:moveTo>
                  <a:cubicBezTo>
                    <a:pt x="5041" y="1050"/>
                    <a:pt x="4947" y="1334"/>
                    <a:pt x="4947" y="1617"/>
                  </a:cubicBezTo>
                  <a:cubicBezTo>
                    <a:pt x="4947" y="1901"/>
                    <a:pt x="5010" y="2153"/>
                    <a:pt x="5104" y="2436"/>
                  </a:cubicBezTo>
                  <a:cubicBezTo>
                    <a:pt x="4994" y="2452"/>
                    <a:pt x="4876" y="2460"/>
                    <a:pt x="4754" y="2460"/>
                  </a:cubicBezTo>
                  <a:cubicBezTo>
                    <a:pt x="4632" y="2460"/>
                    <a:pt x="4506" y="2452"/>
                    <a:pt x="4379" y="2436"/>
                  </a:cubicBezTo>
                  <a:cubicBezTo>
                    <a:pt x="4222" y="2216"/>
                    <a:pt x="4159" y="1932"/>
                    <a:pt x="4159" y="1617"/>
                  </a:cubicBezTo>
                  <a:cubicBezTo>
                    <a:pt x="4159" y="1334"/>
                    <a:pt x="4253" y="1050"/>
                    <a:pt x="4379" y="798"/>
                  </a:cubicBezTo>
                  <a:close/>
                  <a:moveTo>
                    <a:pt x="10801" y="817"/>
                  </a:moveTo>
                  <a:cubicBezTo>
                    <a:pt x="10917" y="817"/>
                    <a:pt x="11036" y="841"/>
                    <a:pt x="11153" y="893"/>
                  </a:cubicBezTo>
                  <a:lnTo>
                    <a:pt x="12728" y="1649"/>
                  </a:lnTo>
                  <a:lnTo>
                    <a:pt x="11153" y="2405"/>
                  </a:lnTo>
                  <a:cubicBezTo>
                    <a:pt x="11032" y="2465"/>
                    <a:pt x="10908" y="2493"/>
                    <a:pt x="10788" y="2493"/>
                  </a:cubicBezTo>
                  <a:cubicBezTo>
                    <a:pt x="10346" y="2493"/>
                    <a:pt x="9956" y="2120"/>
                    <a:pt x="9956" y="1649"/>
                  </a:cubicBezTo>
                  <a:cubicBezTo>
                    <a:pt x="9956" y="1173"/>
                    <a:pt x="10354" y="817"/>
                    <a:pt x="10801" y="817"/>
                  </a:cubicBezTo>
                  <a:close/>
                  <a:moveTo>
                    <a:pt x="10785" y="0"/>
                  </a:moveTo>
                  <a:cubicBezTo>
                    <a:pt x="10221" y="0"/>
                    <a:pt x="9666" y="291"/>
                    <a:pt x="9357" y="798"/>
                  </a:cubicBezTo>
                  <a:cubicBezTo>
                    <a:pt x="8349" y="168"/>
                    <a:pt x="6207" y="10"/>
                    <a:pt x="5010" y="10"/>
                  </a:cubicBezTo>
                  <a:cubicBezTo>
                    <a:pt x="3592" y="10"/>
                    <a:pt x="0" y="231"/>
                    <a:pt x="0" y="1649"/>
                  </a:cubicBezTo>
                  <a:cubicBezTo>
                    <a:pt x="0" y="3066"/>
                    <a:pt x="3529" y="3318"/>
                    <a:pt x="5010" y="3318"/>
                  </a:cubicBezTo>
                  <a:cubicBezTo>
                    <a:pt x="6207" y="3318"/>
                    <a:pt x="8349" y="3161"/>
                    <a:pt x="9357" y="2531"/>
                  </a:cubicBezTo>
                  <a:cubicBezTo>
                    <a:pt x="9667" y="3039"/>
                    <a:pt x="10224" y="3315"/>
                    <a:pt x="10790" y="3315"/>
                  </a:cubicBezTo>
                  <a:cubicBezTo>
                    <a:pt x="11031" y="3315"/>
                    <a:pt x="11274" y="3265"/>
                    <a:pt x="11500" y="3161"/>
                  </a:cubicBezTo>
                  <a:lnTo>
                    <a:pt x="13894" y="2058"/>
                  </a:lnTo>
                  <a:cubicBezTo>
                    <a:pt x="14052" y="1964"/>
                    <a:pt x="14146" y="1838"/>
                    <a:pt x="14146" y="1649"/>
                  </a:cubicBezTo>
                  <a:cubicBezTo>
                    <a:pt x="14146" y="1491"/>
                    <a:pt x="14020" y="1334"/>
                    <a:pt x="13894" y="1271"/>
                  </a:cubicBezTo>
                  <a:lnTo>
                    <a:pt x="11500" y="168"/>
                  </a:lnTo>
                  <a:cubicBezTo>
                    <a:pt x="11272" y="54"/>
                    <a:pt x="11028" y="0"/>
                    <a:pt x="1078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1" name="Google Shape;8281;p53"/>
            <p:cNvSpPr/>
            <p:nvPr/>
          </p:nvSpPr>
          <p:spPr>
            <a:xfrm>
              <a:off x="-13383850" y="1681175"/>
              <a:ext cx="40975" cy="41775"/>
            </a:xfrm>
            <a:custGeom>
              <a:avLst/>
              <a:gdLst/>
              <a:ahLst/>
              <a:cxnLst/>
              <a:rect l="l" t="t" r="r" b="b"/>
              <a:pathLst>
                <a:path w="1639" h="1671" extrusionOk="0">
                  <a:moveTo>
                    <a:pt x="820" y="1"/>
                  </a:moveTo>
                  <a:cubicBezTo>
                    <a:pt x="379" y="1"/>
                    <a:pt x="1" y="379"/>
                    <a:pt x="1" y="851"/>
                  </a:cubicBezTo>
                  <a:cubicBezTo>
                    <a:pt x="1" y="1292"/>
                    <a:pt x="379" y="1670"/>
                    <a:pt x="820" y="1670"/>
                  </a:cubicBezTo>
                  <a:cubicBezTo>
                    <a:pt x="1292" y="1670"/>
                    <a:pt x="1639" y="1292"/>
                    <a:pt x="1639" y="851"/>
                  </a:cubicBezTo>
                  <a:cubicBezTo>
                    <a:pt x="1639" y="379"/>
                    <a:pt x="1292" y="1"/>
                    <a:pt x="82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2" name="Google Shape;8282;p53"/>
            <p:cNvSpPr/>
            <p:nvPr/>
          </p:nvSpPr>
          <p:spPr>
            <a:xfrm>
              <a:off x="-13446075" y="1692200"/>
              <a:ext cx="41775" cy="41775"/>
            </a:xfrm>
            <a:custGeom>
              <a:avLst/>
              <a:gdLst/>
              <a:ahLst/>
              <a:cxnLst/>
              <a:rect l="l" t="t" r="r" b="b"/>
              <a:pathLst>
                <a:path w="1671" h="1671" extrusionOk="0">
                  <a:moveTo>
                    <a:pt x="820" y="1"/>
                  </a:moveTo>
                  <a:cubicBezTo>
                    <a:pt x="379" y="1"/>
                    <a:pt x="1" y="379"/>
                    <a:pt x="1" y="851"/>
                  </a:cubicBezTo>
                  <a:cubicBezTo>
                    <a:pt x="1" y="1292"/>
                    <a:pt x="379" y="1670"/>
                    <a:pt x="820" y="1670"/>
                  </a:cubicBezTo>
                  <a:cubicBezTo>
                    <a:pt x="1293" y="1670"/>
                    <a:pt x="1671" y="1292"/>
                    <a:pt x="1671" y="851"/>
                  </a:cubicBezTo>
                  <a:cubicBezTo>
                    <a:pt x="1671" y="379"/>
                    <a:pt x="1293" y="1"/>
                    <a:pt x="82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3" name="Google Shape;8283;p53"/>
            <p:cNvSpPr/>
            <p:nvPr/>
          </p:nvSpPr>
          <p:spPr>
            <a:xfrm>
              <a:off x="-13446075" y="1796175"/>
              <a:ext cx="41775" cy="40975"/>
            </a:xfrm>
            <a:custGeom>
              <a:avLst/>
              <a:gdLst/>
              <a:ahLst/>
              <a:cxnLst/>
              <a:rect l="l" t="t" r="r" b="b"/>
              <a:pathLst>
                <a:path w="1671" h="1639" extrusionOk="0">
                  <a:moveTo>
                    <a:pt x="820" y="0"/>
                  </a:moveTo>
                  <a:cubicBezTo>
                    <a:pt x="379" y="0"/>
                    <a:pt x="1" y="347"/>
                    <a:pt x="1" y="819"/>
                  </a:cubicBezTo>
                  <a:cubicBezTo>
                    <a:pt x="1" y="1260"/>
                    <a:pt x="379" y="1639"/>
                    <a:pt x="820" y="1639"/>
                  </a:cubicBezTo>
                  <a:cubicBezTo>
                    <a:pt x="1293" y="1639"/>
                    <a:pt x="1671" y="1260"/>
                    <a:pt x="1671" y="819"/>
                  </a:cubicBezTo>
                  <a:cubicBezTo>
                    <a:pt x="1671" y="347"/>
                    <a:pt x="1293" y="0"/>
                    <a:pt x="82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4" name="Google Shape;8284;p53"/>
            <p:cNvSpPr/>
            <p:nvPr/>
          </p:nvSpPr>
          <p:spPr>
            <a:xfrm>
              <a:off x="-13487025" y="1743400"/>
              <a:ext cx="40975" cy="41775"/>
            </a:xfrm>
            <a:custGeom>
              <a:avLst/>
              <a:gdLst/>
              <a:ahLst/>
              <a:cxnLst/>
              <a:rect l="l" t="t" r="r" b="b"/>
              <a:pathLst>
                <a:path w="1639" h="1671" extrusionOk="0">
                  <a:moveTo>
                    <a:pt x="820" y="0"/>
                  </a:moveTo>
                  <a:cubicBezTo>
                    <a:pt x="379" y="0"/>
                    <a:pt x="1" y="379"/>
                    <a:pt x="1" y="851"/>
                  </a:cubicBezTo>
                  <a:cubicBezTo>
                    <a:pt x="1" y="1292"/>
                    <a:pt x="379" y="1670"/>
                    <a:pt x="820" y="1670"/>
                  </a:cubicBezTo>
                  <a:cubicBezTo>
                    <a:pt x="1261" y="1670"/>
                    <a:pt x="1639" y="1292"/>
                    <a:pt x="1639" y="851"/>
                  </a:cubicBezTo>
                  <a:cubicBezTo>
                    <a:pt x="1639" y="379"/>
                    <a:pt x="1261" y="0"/>
                    <a:pt x="82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5" name="Google Shape;8285;p53"/>
            <p:cNvSpPr/>
            <p:nvPr/>
          </p:nvSpPr>
          <p:spPr>
            <a:xfrm>
              <a:off x="-13383850" y="1805625"/>
              <a:ext cx="40975" cy="41775"/>
            </a:xfrm>
            <a:custGeom>
              <a:avLst/>
              <a:gdLst/>
              <a:ahLst/>
              <a:cxnLst/>
              <a:rect l="l" t="t" r="r" b="b"/>
              <a:pathLst>
                <a:path w="1639" h="1671" extrusionOk="0">
                  <a:moveTo>
                    <a:pt x="820" y="0"/>
                  </a:moveTo>
                  <a:cubicBezTo>
                    <a:pt x="379" y="0"/>
                    <a:pt x="1" y="378"/>
                    <a:pt x="1" y="819"/>
                  </a:cubicBezTo>
                  <a:cubicBezTo>
                    <a:pt x="1" y="1292"/>
                    <a:pt x="379" y="1670"/>
                    <a:pt x="820" y="1670"/>
                  </a:cubicBezTo>
                  <a:cubicBezTo>
                    <a:pt x="1292" y="1670"/>
                    <a:pt x="1639" y="1292"/>
                    <a:pt x="1639" y="819"/>
                  </a:cubicBezTo>
                  <a:cubicBezTo>
                    <a:pt x="1639" y="378"/>
                    <a:pt x="1292" y="0"/>
                    <a:pt x="82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6" name="Google Shape;8286;p53"/>
            <p:cNvSpPr/>
            <p:nvPr/>
          </p:nvSpPr>
          <p:spPr>
            <a:xfrm>
              <a:off x="-13529550" y="1639425"/>
              <a:ext cx="352075" cy="248925"/>
            </a:xfrm>
            <a:custGeom>
              <a:avLst/>
              <a:gdLst/>
              <a:ahLst/>
              <a:cxnLst/>
              <a:rect l="l" t="t" r="r" b="b"/>
              <a:pathLst>
                <a:path w="14083" h="9957" extrusionOk="0">
                  <a:moveTo>
                    <a:pt x="7057" y="820"/>
                  </a:moveTo>
                  <a:cubicBezTo>
                    <a:pt x="10554" y="820"/>
                    <a:pt x="13264" y="2805"/>
                    <a:pt x="13264" y="5010"/>
                  </a:cubicBezTo>
                  <a:cubicBezTo>
                    <a:pt x="13264" y="7215"/>
                    <a:pt x="10554" y="9137"/>
                    <a:pt x="7057" y="9137"/>
                  </a:cubicBezTo>
                  <a:cubicBezTo>
                    <a:pt x="3529" y="9137"/>
                    <a:pt x="819" y="7215"/>
                    <a:pt x="819" y="5010"/>
                  </a:cubicBezTo>
                  <a:cubicBezTo>
                    <a:pt x="819" y="2742"/>
                    <a:pt x="3623" y="820"/>
                    <a:pt x="7057" y="820"/>
                  </a:cubicBezTo>
                  <a:close/>
                  <a:moveTo>
                    <a:pt x="7057" y="1"/>
                  </a:moveTo>
                  <a:cubicBezTo>
                    <a:pt x="3151" y="1"/>
                    <a:pt x="0" y="2238"/>
                    <a:pt x="0" y="5010"/>
                  </a:cubicBezTo>
                  <a:cubicBezTo>
                    <a:pt x="0" y="7846"/>
                    <a:pt x="3277" y="9956"/>
                    <a:pt x="7057" y="9956"/>
                  </a:cubicBezTo>
                  <a:cubicBezTo>
                    <a:pt x="10870" y="9956"/>
                    <a:pt x="14083" y="7783"/>
                    <a:pt x="14083" y="5010"/>
                  </a:cubicBezTo>
                  <a:cubicBezTo>
                    <a:pt x="14083" y="2238"/>
                    <a:pt x="10933" y="1"/>
                    <a:pt x="705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7" name="Google Shape;8287;p53"/>
            <p:cNvSpPr/>
            <p:nvPr/>
          </p:nvSpPr>
          <p:spPr>
            <a:xfrm>
              <a:off x="-13323200" y="1722925"/>
              <a:ext cx="104775" cy="82725"/>
            </a:xfrm>
            <a:custGeom>
              <a:avLst/>
              <a:gdLst/>
              <a:ahLst/>
              <a:cxnLst/>
              <a:rect l="l" t="t" r="r" b="b"/>
              <a:pathLst>
                <a:path w="4191" h="3309" extrusionOk="0">
                  <a:moveTo>
                    <a:pt x="2111" y="819"/>
                  </a:moveTo>
                  <a:cubicBezTo>
                    <a:pt x="2773" y="819"/>
                    <a:pt x="3372" y="1229"/>
                    <a:pt x="3372" y="1670"/>
                  </a:cubicBezTo>
                  <a:cubicBezTo>
                    <a:pt x="3372" y="2080"/>
                    <a:pt x="2805" y="2489"/>
                    <a:pt x="2111" y="2489"/>
                  </a:cubicBezTo>
                  <a:cubicBezTo>
                    <a:pt x="1418" y="2489"/>
                    <a:pt x="851" y="2080"/>
                    <a:pt x="851" y="1670"/>
                  </a:cubicBezTo>
                  <a:cubicBezTo>
                    <a:pt x="883" y="1229"/>
                    <a:pt x="1418" y="819"/>
                    <a:pt x="2111" y="819"/>
                  </a:cubicBezTo>
                  <a:close/>
                  <a:moveTo>
                    <a:pt x="2111" y="0"/>
                  </a:moveTo>
                  <a:cubicBezTo>
                    <a:pt x="914" y="0"/>
                    <a:pt x="1" y="756"/>
                    <a:pt x="1" y="1670"/>
                  </a:cubicBezTo>
                  <a:cubicBezTo>
                    <a:pt x="64" y="2552"/>
                    <a:pt x="946" y="3308"/>
                    <a:pt x="2111" y="3308"/>
                  </a:cubicBezTo>
                  <a:cubicBezTo>
                    <a:pt x="3277" y="3308"/>
                    <a:pt x="4191" y="2552"/>
                    <a:pt x="4191" y="1670"/>
                  </a:cubicBezTo>
                  <a:cubicBezTo>
                    <a:pt x="4191" y="756"/>
                    <a:pt x="3277" y="0"/>
                    <a:pt x="211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88" name="Google Shape;8288;p53"/>
          <p:cNvGrpSpPr/>
          <p:nvPr/>
        </p:nvGrpSpPr>
        <p:grpSpPr>
          <a:xfrm>
            <a:off x="2048067" y="2078239"/>
            <a:ext cx="343849" cy="340058"/>
            <a:chOff x="-13531925" y="2075775"/>
            <a:chExt cx="356025" cy="352100"/>
          </a:xfrm>
          <a:solidFill>
            <a:srgbClr val="171536"/>
          </a:solidFill>
        </p:grpSpPr>
        <p:sp>
          <p:nvSpPr>
            <p:cNvPr id="8289" name="Google Shape;8289;p53"/>
            <p:cNvSpPr/>
            <p:nvPr/>
          </p:nvSpPr>
          <p:spPr>
            <a:xfrm>
              <a:off x="-13531925" y="2075775"/>
              <a:ext cx="356025" cy="352100"/>
            </a:xfrm>
            <a:custGeom>
              <a:avLst/>
              <a:gdLst/>
              <a:ahLst/>
              <a:cxnLst/>
              <a:rect l="l" t="t" r="r" b="b"/>
              <a:pathLst>
                <a:path w="14241" h="14084" extrusionOk="0">
                  <a:moveTo>
                    <a:pt x="9610" y="725"/>
                  </a:moveTo>
                  <a:cubicBezTo>
                    <a:pt x="9862" y="725"/>
                    <a:pt x="10019" y="946"/>
                    <a:pt x="10019" y="1166"/>
                  </a:cubicBezTo>
                  <a:lnTo>
                    <a:pt x="10019" y="2017"/>
                  </a:lnTo>
                  <a:lnTo>
                    <a:pt x="10019" y="2111"/>
                  </a:lnTo>
                  <a:lnTo>
                    <a:pt x="9830" y="2395"/>
                  </a:lnTo>
                  <a:cubicBezTo>
                    <a:pt x="9736" y="2426"/>
                    <a:pt x="9704" y="2426"/>
                    <a:pt x="9610" y="2426"/>
                  </a:cubicBezTo>
                  <a:lnTo>
                    <a:pt x="4632" y="2426"/>
                  </a:lnTo>
                  <a:cubicBezTo>
                    <a:pt x="4538" y="2426"/>
                    <a:pt x="4474" y="2395"/>
                    <a:pt x="4411" y="2395"/>
                  </a:cubicBezTo>
                  <a:lnTo>
                    <a:pt x="4222" y="2111"/>
                  </a:lnTo>
                  <a:lnTo>
                    <a:pt x="4222" y="2017"/>
                  </a:lnTo>
                  <a:lnTo>
                    <a:pt x="4222" y="1166"/>
                  </a:lnTo>
                  <a:cubicBezTo>
                    <a:pt x="4222" y="946"/>
                    <a:pt x="4411" y="725"/>
                    <a:pt x="4632" y="725"/>
                  </a:cubicBezTo>
                  <a:close/>
                  <a:moveTo>
                    <a:pt x="9232" y="3308"/>
                  </a:moveTo>
                  <a:lnTo>
                    <a:pt x="8633" y="4128"/>
                  </a:lnTo>
                  <a:lnTo>
                    <a:pt x="5735" y="4128"/>
                  </a:lnTo>
                  <a:lnTo>
                    <a:pt x="5105" y="3308"/>
                  </a:lnTo>
                  <a:close/>
                  <a:moveTo>
                    <a:pt x="2175" y="4915"/>
                  </a:moveTo>
                  <a:cubicBezTo>
                    <a:pt x="2427" y="4915"/>
                    <a:pt x="2584" y="5104"/>
                    <a:pt x="2584" y="5325"/>
                  </a:cubicBezTo>
                  <a:lnTo>
                    <a:pt x="2584" y="5766"/>
                  </a:lnTo>
                  <a:lnTo>
                    <a:pt x="1734" y="5766"/>
                  </a:lnTo>
                  <a:lnTo>
                    <a:pt x="1734" y="5325"/>
                  </a:lnTo>
                  <a:cubicBezTo>
                    <a:pt x="1734" y="5104"/>
                    <a:pt x="1954" y="4915"/>
                    <a:pt x="2175" y="4915"/>
                  </a:cubicBezTo>
                  <a:close/>
                  <a:moveTo>
                    <a:pt x="12193" y="4915"/>
                  </a:moveTo>
                  <a:cubicBezTo>
                    <a:pt x="12414" y="4915"/>
                    <a:pt x="12603" y="5104"/>
                    <a:pt x="12603" y="5325"/>
                  </a:cubicBezTo>
                  <a:lnTo>
                    <a:pt x="12603" y="5766"/>
                  </a:lnTo>
                  <a:lnTo>
                    <a:pt x="11784" y="5766"/>
                  </a:lnTo>
                  <a:lnTo>
                    <a:pt x="11784" y="5325"/>
                  </a:lnTo>
                  <a:lnTo>
                    <a:pt x="11752" y="5325"/>
                  </a:lnTo>
                  <a:cubicBezTo>
                    <a:pt x="11752" y="5104"/>
                    <a:pt x="11941" y="4915"/>
                    <a:pt x="12193" y="4915"/>
                  </a:cubicBezTo>
                  <a:close/>
                  <a:moveTo>
                    <a:pt x="8570" y="4947"/>
                  </a:moveTo>
                  <a:lnTo>
                    <a:pt x="9263" y="6364"/>
                  </a:lnTo>
                  <a:cubicBezTo>
                    <a:pt x="9358" y="6522"/>
                    <a:pt x="9452" y="6616"/>
                    <a:pt x="9641" y="6616"/>
                  </a:cubicBezTo>
                  <a:lnTo>
                    <a:pt x="12981" y="6616"/>
                  </a:lnTo>
                  <a:cubicBezTo>
                    <a:pt x="13201" y="6616"/>
                    <a:pt x="13390" y="6806"/>
                    <a:pt x="13390" y="7026"/>
                  </a:cubicBezTo>
                  <a:lnTo>
                    <a:pt x="13390" y="7467"/>
                  </a:lnTo>
                  <a:lnTo>
                    <a:pt x="9200" y="7467"/>
                  </a:lnTo>
                  <a:cubicBezTo>
                    <a:pt x="8665" y="6963"/>
                    <a:pt x="7972" y="6648"/>
                    <a:pt x="7184" y="6648"/>
                  </a:cubicBezTo>
                  <a:cubicBezTo>
                    <a:pt x="6396" y="6648"/>
                    <a:pt x="5703" y="6963"/>
                    <a:pt x="5136" y="7467"/>
                  </a:cubicBezTo>
                  <a:lnTo>
                    <a:pt x="977" y="7467"/>
                  </a:lnTo>
                  <a:lnTo>
                    <a:pt x="977" y="7026"/>
                  </a:lnTo>
                  <a:cubicBezTo>
                    <a:pt x="914" y="6774"/>
                    <a:pt x="1103" y="6616"/>
                    <a:pt x="1356" y="6616"/>
                  </a:cubicBezTo>
                  <a:lnTo>
                    <a:pt x="4664" y="6616"/>
                  </a:lnTo>
                  <a:cubicBezTo>
                    <a:pt x="4821" y="6616"/>
                    <a:pt x="4979" y="6522"/>
                    <a:pt x="5010" y="6364"/>
                  </a:cubicBezTo>
                  <a:lnTo>
                    <a:pt x="5735" y="4947"/>
                  </a:lnTo>
                  <a:close/>
                  <a:moveTo>
                    <a:pt x="4506" y="8255"/>
                  </a:moveTo>
                  <a:cubicBezTo>
                    <a:pt x="4317" y="8664"/>
                    <a:pt x="4222" y="9042"/>
                    <a:pt x="4222" y="9515"/>
                  </a:cubicBezTo>
                  <a:cubicBezTo>
                    <a:pt x="4222" y="9956"/>
                    <a:pt x="4348" y="10366"/>
                    <a:pt x="4506" y="10744"/>
                  </a:cubicBezTo>
                  <a:lnTo>
                    <a:pt x="914" y="10744"/>
                  </a:lnTo>
                  <a:lnTo>
                    <a:pt x="914" y="8255"/>
                  </a:lnTo>
                  <a:close/>
                  <a:moveTo>
                    <a:pt x="13390" y="8286"/>
                  </a:moveTo>
                  <a:lnTo>
                    <a:pt x="13390" y="10744"/>
                  </a:lnTo>
                  <a:lnTo>
                    <a:pt x="9767" y="10744"/>
                  </a:lnTo>
                  <a:cubicBezTo>
                    <a:pt x="9988" y="10334"/>
                    <a:pt x="10051" y="9956"/>
                    <a:pt x="10051" y="9515"/>
                  </a:cubicBezTo>
                  <a:cubicBezTo>
                    <a:pt x="10051" y="9074"/>
                    <a:pt x="9925" y="8664"/>
                    <a:pt x="9767" y="8286"/>
                  </a:cubicBezTo>
                  <a:close/>
                  <a:moveTo>
                    <a:pt x="7152" y="7373"/>
                  </a:moveTo>
                  <a:cubicBezTo>
                    <a:pt x="8287" y="7373"/>
                    <a:pt x="9232" y="8318"/>
                    <a:pt x="9232" y="9483"/>
                  </a:cubicBezTo>
                  <a:cubicBezTo>
                    <a:pt x="9232" y="10618"/>
                    <a:pt x="8287" y="11563"/>
                    <a:pt x="7152" y="11563"/>
                  </a:cubicBezTo>
                  <a:cubicBezTo>
                    <a:pt x="5987" y="11563"/>
                    <a:pt x="5042" y="10618"/>
                    <a:pt x="5042" y="9483"/>
                  </a:cubicBezTo>
                  <a:cubicBezTo>
                    <a:pt x="5042" y="8318"/>
                    <a:pt x="5987" y="7373"/>
                    <a:pt x="7152" y="7373"/>
                  </a:cubicBezTo>
                  <a:close/>
                  <a:moveTo>
                    <a:pt x="13390" y="11563"/>
                  </a:moveTo>
                  <a:lnTo>
                    <a:pt x="13390" y="12791"/>
                  </a:lnTo>
                  <a:cubicBezTo>
                    <a:pt x="13390" y="13012"/>
                    <a:pt x="13201" y="13201"/>
                    <a:pt x="12981" y="13201"/>
                  </a:cubicBezTo>
                  <a:lnTo>
                    <a:pt x="1356" y="13201"/>
                  </a:lnTo>
                  <a:cubicBezTo>
                    <a:pt x="1103" y="13201"/>
                    <a:pt x="946" y="13012"/>
                    <a:pt x="946" y="12791"/>
                  </a:cubicBezTo>
                  <a:lnTo>
                    <a:pt x="946" y="11563"/>
                  </a:lnTo>
                  <a:lnTo>
                    <a:pt x="5136" y="11563"/>
                  </a:lnTo>
                  <a:cubicBezTo>
                    <a:pt x="5640" y="12067"/>
                    <a:pt x="6396" y="12382"/>
                    <a:pt x="7184" y="12382"/>
                  </a:cubicBezTo>
                  <a:cubicBezTo>
                    <a:pt x="7972" y="12382"/>
                    <a:pt x="8665" y="12067"/>
                    <a:pt x="9200" y="11563"/>
                  </a:cubicBezTo>
                  <a:close/>
                  <a:moveTo>
                    <a:pt x="4569" y="0"/>
                  </a:moveTo>
                  <a:cubicBezTo>
                    <a:pt x="3907" y="0"/>
                    <a:pt x="3309" y="536"/>
                    <a:pt x="3309" y="1261"/>
                  </a:cubicBezTo>
                  <a:lnTo>
                    <a:pt x="3309" y="2111"/>
                  </a:lnTo>
                  <a:cubicBezTo>
                    <a:pt x="3309" y="2458"/>
                    <a:pt x="3466" y="2836"/>
                    <a:pt x="3750" y="3056"/>
                  </a:cubicBezTo>
                  <a:lnTo>
                    <a:pt x="4884" y="4632"/>
                  </a:lnTo>
                  <a:lnTo>
                    <a:pt x="4317" y="5829"/>
                  </a:lnTo>
                  <a:lnTo>
                    <a:pt x="3309" y="5829"/>
                  </a:lnTo>
                  <a:lnTo>
                    <a:pt x="3309" y="5388"/>
                  </a:lnTo>
                  <a:cubicBezTo>
                    <a:pt x="3309" y="4726"/>
                    <a:pt x="2773" y="4159"/>
                    <a:pt x="2112" y="4159"/>
                  </a:cubicBezTo>
                  <a:cubicBezTo>
                    <a:pt x="1419" y="4159"/>
                    <a:pt x="851" y="4726"/>
                    <a:pt x="851" y="5388"/>
                  </a:cubicBezTo>
                  <a:lnTo>
                    <a:pt x="851" y="5860"/>
                  </a:lnTo>
                  <a:cubicBezTo>
                    <a:pt x="379" y="6018"/>
                    <a:pt x="1" y="6490"/>
                    <a:pt x="1" y="7026"/>
                  </a:cubicBezTo>
                  <a:lnTo>
                    <a:pt x="1" y="12823"/>
                  </a:lnTo>
                  <a:cubicBezTo>
                    <a:pt x="1" y="13485"/>
                    <a:pt x="568" y="14083"/>
                    <a:pt x="1229" y="14083"/>
                  </a:cubicBezTo>
                  <a:lnTo>
                    <a:pt x="12855" y="14083"/>
                  </a:lnTo>
                  <a:cubicBezTo>
                    <a:pt x="13516" y="14083"/>
                    <a:pt x="14115" y="13516"/>
                    <a:pt x="14115" y="12823"/>
                  </a:cubicBezTo>
                  <a:lnTo>
                    <a:pt x="14115" y="7026"/>
                  </a:lnTo>
                  <a:cubicBezTo>
                    <a:pt x="14241" y="6490"/>
                    <a:pt x="13863" y="6018"/>
                    <a:pt x="13390" y="5860"/>
                  </a:cubicBezTo>
                  <a:lnTo>
                    <a:pt x="13390" y="5388"/>
                  </a:lnTo>
                  <a:cubicBezTo>
                    <a:pt x="13390" y="4726"/>
                    <a:pt x="12855" y="4159"/>
                    <a:pt x="12130" y="4159"/>
                  </a:cubicBezTo>
                  <a:cubicBezTo>
                    <a:pt x="11469" y="4159"/>
                    <a:pt x="10870" y="4726"/>
                    <a:pt x="10870" y="5388"/>
                  </a:cubicBezTo>
                  <a:lnTo>
                    <a:pt x="10870" y="5829"/>
                  </a:lnTo>
                  <a:lnTo>
                    <a:pt x="9862" y="5829"/>
                  </a:lnTo>
                  <a:lnTo>
                    <a:pt x="9263" y="4632"/>
                  </a:lnTo>
                  <a:lnTo>
                    <a:pt x="10429" y="3056"/>
                  </a:lnTo>
                  <a:cubicBezTo>
                    <a:pt x="10681" y="2836"/>
                    <a:pt x="10838" y="2521"/>
                    <a:pt x="10838" y="2111"/>
                  </a:cubicBezTo>
                  <a:lnTo>
                    <a:pt x="10838" y="1261"/>
                  </a:lnTo>
                  <a:cubicBezTo>
                    <a:pt x="10838" y="568"/>
                    <a:pt x="10303" y="0"/>
                    <a:pt x="957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0" name="Google Shape;8290;p53"/>
            <p:cNvSpPr/>
            <p:nvPr/>
          </p:nvSpPr>
          <p:spPr>
            <a:xfrm>
              <a:off x="-13384625" y="2282125"/>
              <a:ext cx="63025" cy="60675"/>
            </a:xfrm>
            <a:custGeom>
              <a:avLst/>
              <a:gdLst/>
              <a:ahLst/>
              <a:cxnLst/>
              <a:rect l="l" t="t" r="r" b="b"/>
              <a:pathLst>
                <a:path w="2521" h="2427" extrusionOk="0">
                  <a:moveTo>
                    <a:pt x="1260" y="788"/>
                  </a:moveTo>
                  <a:cubicBezTo>
                    <a:pt x="1449" y="788"/>
                    <a:pt x="1670" y="977"/>
                    <a:pt x="1670" y="1229"/>
                  </a:cubicBezTo>
                  <a:cubicBezTo>
                    <a:pt x="1670" y="1450"/>
                    <a:pt x="1481" y="1639"/>
                    <a:pt x="1260" y="1639"/>
                  </a:cubicBezTo>
                  <a:cubicBezTo>
                    <a:pt x="1008" y="1639"/>
                    <a:pt x="851" y="1450"/>
                    <a:pt x="851" y="1229"/>
                  </a:cubicBezTo>
                  <a:cubicBezTo>
                    <a:pt x="851" y="977"/>
                    <a:pt x="1040" y="788"/>
                    <a:pt x="1260" y="788"/>
                  </a:cubicBezTo>
                  <a:close/>
                  <a:moveTo>
                    <a:pt x="1260" y="1"/>
                  </a:moveTo>
                  <a:cubicBezTo>
                    <a:pt x="536" y="1"/>
                    <a:pt x="0" y="568"/>
                    <a:pt x="0" y="1229"/>
                  </a:cubicBezTo>
                  <a:cubicBezTo>
                    <a:pt x="0" y="1891"/>
                    <a:pt x="536" y="2427"/>
                    <a:pt x="1260" y="2427"/>
                  </a:cubicBezTo>
                  <a:cubicBezTo>
                    <a:pt x="1954" y="2427"/>
                    <a:pt x="2521" y="1923"/>
                    <a:pt x="2521" y="1229"/>
                  </a:cubicBezTo>
                  <a:cubicBezTo>
                    <a:pt x="2521" y="568"/>
                    <a:pt x="1954" y="1"/>
                    <a:pt x="126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91" name="Google Shape;8291;p53"/>
          <p:cNvGrpSpPr/>
          <p:nvPr/>
        </p:nvGrpSpPr>
        <p:grpSpPr>
          <a:xfrm>
            <a:off x="2477030" y="2508044"/>
            <a:ext cx="340807" cy="340807"/>
            <a:chOff x="-13528775" y="2507400"/>
            <a:chExt cx="352875" cy="352875"/>
          </a:xfrm>
          <a:solidFill>
            <a:srgbClr val="171536"/>
          </a:solidFill>
        </p:grpSpPr>
        <p:sp>
          <p:nvSpPr>
            <p:cNvPr id="8292" name="Google Shape;8292;p53"/>
            <p:cNvSpPr/>
            <p:nvPr/>
          </p:nvSpPr>
          <p:spPr>
            <a:xfrm>
              <a:off x="-13528775" y="2507400"/>
              <a:ext cx="352875" cy="352875"/>
            </a:xfrm>
            <a:custGeom>
              <a:avLst/>
              <a:gdLst/>
              <a:ahLst/>
              <a:cxnLst/>
              <a:rect l="l" t="t" r="r" b="b"/>
              <a:pathLst>
                <a:path w="14115" h="14115" extrusionOk="0">
                  <a:moveTo>
                    <a:pt x="6018" y="851"/>
                  </a:moveTo>
                  <a:lnTo>
                    <a:pt x="7121" y="2489"/>
                  </a:lnTo>
                  <a:lnTo>
                    <a:pt x="5640" y="2489"/>
                  </a:lnTo>
                  <a:lnTo>
                    <a:pt x="4538" y="851"/>
                  </a:lnTo>
                  <a:close/>
                  <a:moveTo>
                    <a:pt x="8507" y="851"/>
                  </a:moveTo>
                  <a:lnTo>
                    <a:pt x="9610" y="2489"/>
                  </a:lnTo>
                  <a:lnTo>
                    <a:pt x="8129" y="2489"/>
                  </a:lnTo>
                  <a:lnTo>
                    <a:pt x="7026" y="851"/>
                  </a:lnTo>
                  <a:close/>
                  <a:moveTo>
                    <a:pt x="10996" y="851"/>
                  </a:moveTo>
                  <a:lnTo>
                    <a:pt x="12099" y="2489"/>
                  </a:lnTo>
                  <a:lnTo>
                    <a:pt x="10586" y="2489"/>
                  </a:lnTo>
                  <a:lnTo>
                    <a:pt x="9484" y="851"/>
                  </a:lnTo>
                  <a:close/>
                  <a:moveTo>
                    <a:pt x="12855" y="851"/>
                  </a:moveTo>
                  <a:cubicBezTo>
                    <a:pt x="13075" y="851"/>
                    <a:pt x="13264" y="1040"/>
                    <a:pt x="13264" y="1260"/>
                  </a:cubicBezTo>
                  <a:lnTo>
                    <a:pt x="13264" y="2489"/>
                  </a:lnTo>
                  <a:lnTo>
                    <a:pt x="13075" y="2489"/>
                  </a:lnTo>
                  <a:lnTo>
                    <a:pt x="11973" y="851"/>
                  </a:lnTo>
                  <a:close/>
                  <a:moveTo>
                    <a:pt x="7121" y="3308"/>
                  </a:moveTo>
                  <a:lnTo>
                    <a:pt x="6018" y="4978"/>
                  </a:lnTo>
                  <a:lnTo>
                    <a:pt x="4538" y="4978"/>
                  </a:lnTo>
                  <a:lnTo>
                    <a:pt x="5640" y="3308"/>
                  </a:lnTo>
                  <a:close/>
                  <a:moveTo>
                    <a:pt x="9610" y="3308"/>
                  </a:moveTo>
                  <a:lnTo>
                    <a:pt x="8507" y="4978"/>
                  </a:lnTo>
                  <a:lnTo>
                    <a:pt x="7026" y="4978"/>
                  </a:lnTo>
                  <a:lnTo>
                    <a:pt x="8129" y="3308"/>
                  </a:lnTo>
                  <a:close/>
                  <a:moveTo>
                    <a:pt x="12099" y="3308"/>
                  </a:moveTo>
                  <a:lnTo>
                    <a:pt x="10996" y="4978"/>
                  </a:lnTo>
                  <a:lnTo>
                    <a:pt x="9484" y="4978"/>
                  </a:lnTo>
                  <a:lnTo>
                    <a:pt x="10586" y="3308"/>
                  </a:lnTo>
                  <a:close/>
                  <a:moveTo>
                    <a:pt x="13264" y="3308"/>
                  </a:moveTo>
                  <a:lnTo>
                    <a:pt x="13264" y="4978"/>
                  </a:lnTo>
                  <a:lnTo>
                    <a:pt x="11973" y="4978"/>
                  </a:lnTo>
                  <a:lnTo>
                    <a:pt x="13075" y="3308"/>
                  </a:lnTo>
                  <a:close/>
                  <a:moveTo>
                    <a:pt x="3561" y="851"/>
                  </a:moveTo>
                  <a:lnTo>
                    <a:pt x="4916" y="2930"/>
                  </a:lnTo>
                  <a:lnTo>
                    <a:pt x="3561" y="5009"/>
                  </a:lnTo>
                  <a:lnTo>
                    <a:pt x="820" y="5009"/>
                  </a:lnTo>
                  <a:lnTo>
                    <a:pt x="820" y="1323"/>
                  </a:lnTo>
                  <a:cubicBezTo>
                    <a:pt x="788" y="1040"/>
                    <a:pt x="977" y="851"/>
                    <a:pt x="1230" y="851"/>
                  </a:cubicBezTo>
                  <a:close/>
                  <a:moveTo>
                    <a:pt x="13264" y="5797"/>
                  </a:moveTo>
                  <a:lnTo>
                    <a:pt x="13264" y="12886"/>
                  </a:lnTo>
                  <a:cubicBezTo>
                    <a:pt x="13264" y="13138"/>
                    <a:pt x="13075" y="13327"/>
                    <a:pt x="12855" y="13327"/>
                  </a:cubicBezTo>
                  <a:lnTo>
                    <a:pt x="1230" y="13327"/>
                  </a:lnTo>
                  <a:cubicBezTo>
                    <a:pt x="1009" y="13327"/>
                    <a:pt x="851" y="13138"/>
                    <a:pt x="851" y="12886"/>
                  </a:cubicBezTo>
                  <a:lnTo>
                    <a:pt x="851" y="5797"/>
                  </a:lnTo>
                  <a:close/>
                  <a:moveTo>
                    <a:pt x="1230" y="0"/>
                  </a:moveTo>
                  <a:cubicBezTo>
                    <a:pt x="568" y="0"/>
                    <a:pt x="1" y="567"/>
                    <a:pt x="1" y="1260"/>
                  </a:cubicBezTo>
                  <a:lnTo>
                    <a:pt x="1" y="12886"/>
                  </a:lnTo>
                  <a:cubicBezTo>
                    <a:pt x="1" y="13547"/>
                    <a:pt x="568" y="14114"/>
                    <a:pt x="1230" y="14114"/>
                  </a:cubicBezTo>
                  <a:lnTo>
                    <a:pt x="12855" y="14114"/>
                  </a:lnTo>
                  <a:cubicBezTo>
                    <a:pt x="13516" y="14114"/>
                    <a:pt x="14115" y="13547"/>
                    <a:pt x="14115" y="12886"/>
                  </a:cubicBezTo>
                  <a:lnTo>
                    <a:pt x="14115" y="1260"/>
                  </a:lnTo>
                  <a:cubicBezTo>
                    <a:pt x="14115" y="599"/>
                    <a:pt x="13548" y="0"/>
                    <a:pt x="1285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3" name="Google Shape;8293;p53"/>
            <p:cNvSpPr/>
            <p:nvPr/>
          </p:nvSpPr>
          <p:spPr>
            <a:xfrm>
              <a:off x="-13403525" y="2673750"/>
              <a:ext cx="123675" cy="145750"/>
            </a:xfrm>
            <a:custGeom>
              <a:avLst/>
              <a:gdLst/>
              <a:ahLst/>
              <a:cxnLst/>
              <a:rect l="l" t="t" r="r" b="b"/>
              <a:pathLst>
                <a:path w="4947" h="5830" extrusionOk="0">
                  <a:moveTo>
                    <a:pt x="819" y="1159"/>
                  </a:moveTo>
                  <a:lnTo>
                    <a:pt x="3749" y="2924"/>
                  </a:lnTo>
                  <a:lnTo>
                    <a:pt x="819" y="4688"/>
                  </a:lnTo>
                  <a:lnTo>
                    <a:pt x="819" y="1159"/>
                  </a:lnTo>
                  <a:close/>
                  <a:moveTo>
                    <a:pt x="415" y="0"/>
                  </a:moveTo>
                  <a:cubicBezTo>
                    <a:pt x="197" y="0"/>
                    <a:pt x="0" y="166"/>
                    <a:pt x="0" y="403"/>
                  </a:cubicBezTo>
                  <a:lnTo>
                    <a:pt x="0" y="5412"/>
                  </a:lnTo>
                  <a:cubicBezTo>
                    <a:pt x="0" y="5570"/>
                    <a:pt x="63" y="5696"/>
                    <a:pt x="189" y="5759"/>
                  </a:cubicBezTo>
                  <a:cubicBezTo>
                    <a:pt x="252" y="5806"/>
                    <a:pt x="323" y="5830"/>
                    <a:pt x="398" y="5830"/>
                  </a:cubicBezTo>
                  <a:cubicBezTo>
                    <a:pt x="473" y="5830"/>
                    <a:pt x="551" y="5806"/>
                    <a:pt x="630" y="5759"/>
                  </a:cubicBezTo>
                  <a:lnTo>
                    <a:pt x="4757" y="3239"/>
                  </a:lnTo>
                  <a:cubicBezTo>
                    <a:pt x="4883" y="3176"/>
                    <a:pt x="4946" y="3050"/>
                    <a:pt x="4946" y="2892"/>
                  </a:cubicBezTo>
                  <a:cubicBezTo>
                    <a:pt x="4946" y="2735"/>
                    <a:pt x="4883" y="2640"/>
                    <a:pt x="4757" y="2577"/>
                  </a:cubicBezTo>
                  <a:lnTo>
                    <a:pt x="630" y="57"/>
                  </a:lnTo>
                  <a:cubicBezTo>
                    <a:pt x="560" y="18"/>
                    <a:pt x="487" y="0"/>
                    <a:pt x="41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4" name="Google Shape;8294;p53"/>
            <p:cNvSpPr/>
            <p:nvPr/>
          </p:nvSpPr>
          <p:spPr>
            <a:xfrm>
              <a:off x="-13486225" y="2559375"/>
              <a:ext cx="40975" cy="41775"/>
            </a:xfrm>
            <a:custGeom>
              <a:avLst/>
              <a:gdLst/>
              <a:ahLst/>
              <a:cxnLst/>
              <a:rect l="l" t="t" r="r" b="b"/>
              <a:pathLst>
                <a:path w="1639" h="1671" extrusionOk="0">
                  <a:moveTo>
                    <a:pt x="819" y="0"/>
                  </a:moveTo>
                  <a:cubicBezTo>
                    <a:pt x="378" y="0"/>
                    <a:pt x="0" y="378"/>
                    <a:pt x="0" y="851"/>
                  </a:cubicBezTo>
                  <a:cubicBezTo>
                    <a:pt x="0" y="1292"/>
                    <a:pt x="378" y="1670"/>
                    <a:pt x="819" y="1670"/>
                  </a:cubicBezTo>
                  <a:cubicBezTo>
                    <a:pt x="1292" y="1670"/>
                    <a:pt x="1638" y="1292"/>
                    <a:pt x="1638" y="851"/>
                  </a:cubicBezTo>
                  <a:cubicBezTo>
                    <a:pt x="1638" y="378"/>
                    <a:pt x="1292" y="0"/>
                    <a:pt x="8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295" name="Google Shape;8295;p53"/>
          <p:cNvSpPr/>
          <p:nvPr/>
        </p:nvSpPr>
        <p:spPr>
          <a:xfrm>
            <a:off x="3759294" y="1700855"/>
            <a:ext cx="341579" cy="279189"/>
          </a:xfrm>
          <a:custGeom>
            <a:avLst/>
            <a:gdLst/>
            <a:ahLst/>
            <a:cxnLst/>
            <a:rect l="l" t="t" r="r" b="b"/>
            <a:pathLst>
              <a:path w="14147" h="11563" extrusionOk="0">
                <a:moveTo>
                  <a:pt x="6680" y="819"/>
                </a:moveTo>
                <a:lnTo>
                  <a:pt x="6680" y="5009"/>
                </a:lnTo>
                <a:lnTo>
                  <a:pt x="6648" y="5009"/>
                </a:lnTo>
                <a:cubicBezTo>
                  <a:pt x="6302" y="5041"/>
                  <a:pt x="5924" y="5167"/>
                  <a:pt x="5609" y="5356"/>
                </a:cubicBezTo>
                <a:lnTo>
                  <a:pt x="3624" y="1859"/>
                </a:lnTo>
                <a:cubicBezTo>
                  <a:pt x="4506" y="1260"/>
                  <a:pt x="5546" y="882"/>
                  <a:pt x="6680" y="819"/>
                </a:cubicBezTo>
                <a:close/>
                <a:moveTo>
                  <a:pt x="7531" y="819"/>
                </a:moveTo>
                <a:cubicBezTo>
                  <a:pt x="8633" y="914"/>
                  <a:pt x="9673" y="1260"/>
                  <a:pt x="10587" y="1859"/>
                </a:cubicBezTo>
                <a:lnTo>
                  <a:pt x="8539" y="5356"/>
                </a:lnTo>
                <a:cubicBezTo>
                  <a:pt x="8224" y="5167"/>
                  <a:pt x="7877" y="5041"/>
                  <a:pt x="7531" y="5009"/>
                </a:cubicBezTo>
                <a:lnTo>
                  <a:pt x="7531" y="819"/>
                </a:lnTo>
                <a:close/>
                <a:moveTo>
                  <a:pt x="2931" y="2332"/>
                </a:moveTo>
                <a:lnTo>
                  <a:pt x="5010" y="5829"/>
                </a:lnTo>
                <a:cubicBezTo>
                  <a:pt x="4632" y="6175"/>
                  <a:pt x="4412" y="6648"/>
                  <a:pt x="4286" y="7152"/>
                </a:cubicBezTo>
                <a:lnTo>
                  <a:pt x="915" y="5892"/>
                </a:lnTo>
                <a:cubicBezTo>
                  <a:pt x="1135" y="4474"/>
                  <a:pt x="1891" y="3214"/>
                  <a:pt x="2931" y="2332"/>
                </a:cubicBezTo>
                <a:close/>
                <a:moveTo>
                  <a:pt x="11248" y="2300"/>
                </a:moveTo>
                <a:cubicBezTo>
                  <a:pt x="12319" y="3214"/>
                  <a:pt x="13075" y="4474"/>
                  <a:pt x="13296" y="5892"/>
                </a:cubicBezTo>
                <a:lnTo>
                  <a:pt x="9925" y="7152"/>
                </a:lnTo>
                <a:cubicBezTo>
                  <a:pt x="9799" y="6648"/>
                  <a:pt x="9547" y="6207"/>
                  <a:pt x="9200" y="5829"/>
                </a:cubicBezTo>
                <a:lnTo>
                  <a:pt x="11248" y="2300"/>
                </a:lnTo>
                <a:close/>
                <a:moveTo>
                  <a:pt x="7090" y="5797"/>
                </a:moveTo>
                <a:cubicBezTo>
                  <a:pt x="8098" y="5797"/>
                  <a:pt x="8948" y="6522"/>
                  <a:pt x="9137" y="7467"/>
                </a:cubicBezTo>
                <a:lnTo>
                  <a:pt x="7090" y="8223"/>
                </a:lnTo>
                <a:lnTo>
                  <a:pt x="5042" y="7467"/>
                </a:lnTo>
                <a:cubicBezTo>
                  <a:pt x="5199" y="6522"/>
                  <a:pt x="6050" y="5797"/>
                  <a:pt x="7090" y="5797"/>
                </a:cubicBezTo>
                <a:close/>
                <a:moveTo>
                  <a:pt x="7090" y="9294"/>
                </a:moveTo>
                <a:lnTo>
                  <a:pt x="8161" y="10428"/>
                </a:lnTo>
                <a:cubicBezTo>
                  <a:pt x="7830" y="10633"/>
                  <a:pt x="7452" y="10735"/>
                  <a:pt x="7078" y="10735"/>
                </a:cubicBezTo>
                <a:cubicBezTo>
                  <a:pt x="6704" y="10735"/>
                  <a:pt x="6333" y="10633"/>
                  <a:pt x="6018" y="10428"/>
                </a:cubicBezTo>
                <a:lnTo>
                  <a:pt x="7090" y="9294"/>
                </a:lnTo>
                <a:close/>
                <a:moveTo>
                  <a:pt x="7090" y="0"/>
                </a:moveTo>
                <a:cubicBezTo>
                  <a:pt x="3498" y="0"/>
                  <a:pt x="473" y="2678"/>
                  <a:pt x="32" y="6144"/>
                </a:cubicBezTo>
                <a:cubicBezTo>
                  <a:pt x="1" y="6333"/>
                  <a:pt x="95" y="6490"/>
                  <a:pt x="316" y="6585"/>
                </a:cubicBezTo>
                <a:lnTo>
                  <a:pt x="6365" y="8853"/>
                </a:lnTo>
                <a:lnTo>
                  <a:pt x="5168" y="10208"/>
                </a:lnTo>
                <a:cubicBezTo>
                  <a:pt x="5010" y="10365"/>
                  <a:pt x="5010" y="10617"/>
                  <a:pt x="5168" y="10775"/>
                </a:cubicBezTo>
                <a:cubicBezTo>
                  <a:pt x="5672" y="11310"/>
                  <a:pt x="6365" y="11562"/>
                  <a:pt x="7090" y="11562"/>
                </a:cubicBezTo>
                <a:cubicBezTo>
                  <a:pt x="7846" y="11562"/>
                  <a:pt x="8507" y="11310"/>
                  <a:pt x="9011" y="10775"/>
                </a:cubicBezTo>
                <a:cubicBezTo>
                  <a:pt x="9169" y="10617"/>
                  <a:pt x="9169" y="10397"/>
                  <a:pt x="9011" y="10208"/>
                </a:cubicBezTo>
                <a:lnTo>
                  <a:pt x="7783" y="8853"/>
                </a:lnTo>
                <a:lnTo>
                  <a:pt x="13863" y="6585"/>
                </a:lnTo>
                <a:cubicBezTo>
                  <a:pt x="14052" y="6490"/>
                  <a:pt x="14147" y="6333"/>
                  <a:pt x="14147" y="6144"/>
                </a:cubicBezTo>
                <a:cubicBezTo>
                  <a:pt x="13706" y="2678"/>
                  <a:pt x="10650" y="0"/>
                  <a:pt x="7090" y="0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96" name="Google Shape;8296;p53"/>
          <p:cNvSpPr/>
          <p:nvPr/>
        </p:nvSpPr>
        <p:spPr>
          <a:xfrm>
            <a:off x="3758920" y="2077952"/>
            <a:ext cx="342328" cy="340638"/>
          </a:xfrm>
          <a:custGeom>
            <a:avLst/>
            <a:gdLst/>
            <a:ahLst/>
            <a:cxnLst/>
            <a:rect l="l" t="t" r="r" b="b"/>
            <a:pathLst>
              <a:path w="14178" h="14108" extrusionOk="0">
                <a:moveTo>
                  <a:pt x="8727" y="5034"/>
                </a:moveTo>
                <a:cubicBezTo>
                  <a:pt x="8948" y="5065"/>
                  <a:pt x="9137" y="5254"/>
                  <a:pt x="9137" y="5443"/>
                </a:cubicBezTo>
                <a:cubicBezTo>
                  <a:pt x="9137" y="5695"/>
                  <a:pt x="8948" y="5885"/>
                  <a:pt x="8727" y="5885"/>
                </a:cubicBezTo>
                <a:cubicBezTo>
                  <a:pt x="8507" y="5885"/>
                  <a:pt x="8318" y="5695"/>
                  <a:pt x="8318" y="5443"/>
                </a:cubicBezTo>
                <a:cubicBezTo>
                  <a:pt x="8318" y="5223"/>
                  <a:pt x="8507" y="5034"/>
                  <a:pt x="8727" y="5034"/>
                </a:cubicBezTo>
                <a:close/>
                <a:moveTo>
                  <a:pt x="5388" y="5065"/>
                </a:moveTo>
                <a:cubicBezTo>
                  <a:pt x="5640" y="5065"/>
                  <a:pt x="5829" y="5254"/>
                  <a:pt x="5829" y="5506"/>
                </a:cubicBezTo>
                <a:cubicBezTo>
                  <a:pt x="5829" y="5727"/>
                  <a:pt x="5640" y="5916"/>
                  <a:pt x="5388" y="5916"/>
                </a:cubicBezTo>
                <a:cubicBezTo>
                  <a:pt x="5167" y="5916"/>
                  <a:pt x="5010" y="5727"/>
                  <a:pt x="5010" y="5506"/>
                </a:cubicBezTo>
                <a:cubicBezTo>
                  <a:pt x="4978" y="5254"/>
                  <a:pt x="5167" y="5065"/>
                  <a:pt x="5388" y="5065"/>
                </a:cubicBezTo>
                <a:close/>
                <a:moveTo>
                  <a:pt x="7089" y="3459"/>
                </a:moveTo>
                <a:cubicBezTo>
                  <a:pt x="8160" y="3459"/>
                  <a:pt x="9137" y="3522"/>
                  <a:pt x="10050" y="3711"/>
                </a:cubicBezTo>
                <a:lnTo>
                  <a:pt x="9357" y="4435"/>
                </a:lnTo>
                <a:cubicBezTo>
                  <a:pt x="9168" y="4341"/>
                  <a:pt x="8979" y="4278"/>
                  <a:pt x="8790" y="4278"/>
                </a:cubicBezTo>
                <a:cubicBezTo>
                  <a:pt x="8097" y="4278"/>
                  <a:pt x="7530" y="4813"/>
                  <a:pt x="7530" y="5506"/>
                </a:cubicBezTo>
                <a:cubicBezTo>
                  <a:pt x="7530" y="6168"/>
                  <a:pt x="8066" y="6704"/>
                  <a:pt x="8790" y="6704"/>
                </a:cubicBezTo>
                <a:cubicBezTo>
                  <a:pt x="9452" y="6704"/>
                  <a:pt x="9987" y="6168"/>
                  <a:pt x="9987" y="5506"/>
                </a:cubicBezTo>
                <a:cubicBezTo>
                  <a:pt x="9987" y="5317"/>
                  <a:pt x="9956" y="5160"/>
                  <a:pt x="9924" y="5034"/>
                </a:cubicBezTo>
                <a:lnTo>
                  <a:pt x="10996" y="3931"/>
                </a:lnTo>
                <a:cubicBezTo>
                  <a:pt x="11216" y="3994"/>
                  <a:pt x="11405" y="4026"/>
                  <a:pt x="11626" y="4120"/>
                </a:cubicBezTo>
                <a:cubicBezTo>
                  <a:pt x="12665" y="4498"/>
                  <a:pt x="13295" y="5034"/>
                  <a:pt x="13295" y="5506"/>
                </a:cubicBezTo>
                <a:cubicBezTo>
                  <a:pt x="13295" y="6452"/>
                  <a:pt x="10775" y="7586"/>
                  <a:pt x="7089" y="7586"/>
                </a:cubicBezTo>
                <a:cubicBezTo>
                  <a:pt x="3497" y="7586"/>
                  <a:pt x="851" y="6483"/>
                  <a:pt x="851" y="5506"/>
                </a:cubicBezTo>
                <a:cubicBezTo>
                  <a:pt x="820" y="5034"/>
                  <a:pt x="1450" y="4498"/>
                  <a:pt x="2521" y="4120"/>
                </a:cubicBezTo>
                <a:cubicBezTo>
                  <a:pt x="2710" y="4026"/>
                  <a:pt x="2962" y="3963"/>
                  <a:pt x="3182" y="3931"/>
                </a:cubicBezTo>
                <a:lnTo>
                  <a:pt x="4285" y="5034"/>
                </a:lnTo>
                <a:cubicBezTo>
                  <a:pt x="4254" y="5191"/>
                  <a:pt x="4222" y="5349"/>
                  <a:pt x="4222" y="5506"/>
                </a:cubicBezTo>
                <a:cubicBezTo>
                  <a:pt x="4222" y="6168"/>
                  <a:pt x="4758" y="6704"/>
                  <a:pt x="5419" y="6704"/>
                </a:cubicBezTo>
                <a:cubicBezTo>
                  <a:pt x="6112" y="6704"/>
                  <a:pt x="6679" y="6168"/>
                  <a:pt x="6679" y="5506"/>
                </a:cubicBezTo>
                <a:cubicBezTo>
                  <a:pt x="6679" y="4813"/>
                  <a:pt x="6144" y="4278"/>
                  <a:pt x="5419" y="4278"/>
                </a:cubicBezTo>
                <a:cubicBezTo>
                  <a:pt x="5199" y="4278"/>
                  <a:pt x="5010" y="4309"/>
                  <a:pt x="4852" y="4435"/>
                </a:cubicBezTo>
                <a:lnTo>
                  <a:pt x="4128" y="3711"/>
                </a:lnTo>
                <a:cubicBezTo>
                  <a:pt x="5041" y="3553"/>
                  <a:pt x="6018" y="3459"/>
                  <a:pt x="7089" y="3459"/>
                </a:cubicBezTo>
                <a:close/>
                <a:moveTo>
                  <a:pt x="820" y="6861"/>
                </a:moveTo>
                <a:cubicBezTo>
                  <a:pt x="1135" y="7113"/>
                  <a:pt x="1576" y="7334"/>
                  <a:pt x="2048" y="7523"/>
                </a:cubicBezTo>
                <a:lnTo>
                  <a:pt x="820" y="9193"/>
                </a:lnTo>
                <a:lnTo>
                  <a:pt x="820" y="6861"/>
                </a:lnTo>
                <a:close/>
                <a:moveTo>
                  <a:pt x="13264" y="6861"/>
                </a:moveTo>
                <a:lnTo>
                  <a:pt x="13264" y="9193"/>
                </a:lnTo>
                <a:lnTo>
                  <a:pt x="12067" y="7554"/>
                </a:lnTo>
                <a:cubicBezTo>
                  <a:pt x="12571" y="7334"/>
                  <a:pt x="12949" y="7113"/>
                  <a:pt x="13264" y="6861"/>
                </a:cubicBezTo>
                <a:close/>
                <a:moveTo>
                  <a:pt x="3655" y="8027"/>
                </a:moveTo>
                <a:lnTo>
                  <a:pt x="3655" y="8027"/>
                </a:lnTo>
                <a:cubicBezTo>
                  <a:pt x="4474" y="8216"/>
                  <a:pt x="5388" y="8279"/>
                  <a:pt x="6333" y="8342"/>
                </a:cubicBezTo>
                <a:lnTo>
                  <a:pt x="4695" y="11083"/>
                </a:lnTo>
                <a:lnTo>
                  <a:pt x="3655" y="8027"/>
                </a:lnTo>
                <a:close/>
                <a:moveTo>
                  <a:pt x="10492" y="8058"/>
                </a:moveTo>
                <a:lnTo>
                  <a:pt x="9452" y="11114"/>
                </a:lnTo>
                <a:lnTo>
                  <a:pt x="7751" y="8373"/>
                </a:lnTo>
                <a:cubicBezTo>
                  <a:pt x="8696" y="8342"/>
                  <a:pt x="9641" y="8216"/>
                  <a:pt x="10492" y="8058"/>
                </a:cubicBezTo>
                <a:close/>
                <a:moveTo>
                  <a:pt x="2741" y="7964"/>
                </a:moveTo>
                <a:lnTo>
                  <a:pt x="3844" y="11272"/>
                </a:lnTo>
                <a:cubicBezTo>
                  <a:pt x="2836" y="11020"/>
                  <a:pt x="1891" y="10610"/>
                  <a:pt x="1135" y="10138"/>
                </a:cubicBezTo>
                <a:lnTo>
                  <a:pt x="2741" y="7964"/>
                </a:lnTo>
                <a:close/>
                <a:moveTo>
                  <a:pt x="11342" y="8027"/>
                </a:moveTo>
                <a:lnTo>
                  <a:pt x="12917" y="10138"/>
                </a:lnTo>
                <a:cubicBezTo>
                  <a:pt x="12161" y="10610"/>
                  <a:pt x="11248" y="11020"/>
                  <a:pt x="10240" y="11272"/>
                </a:cubicBezTo>
                <a:lnTo>
                  <a:pt x="11342" y="8027"/>
                </a:lnTo>
                <a:close/>
                <a:moveTo>
                  <a:pt x="7058" y="8751"/>
                </a:moveTo>
                <a:lnTo>
                  <a:pt x="8727" y="11555"/>
                </a:lnTo>
                <a:cubicBezTo>
                  <a:pt x="8192" y="11618"/>
                  <a:pt x="7593" y="11681"/>
                  <a:pt x="7058" y="11681"/>
                </a:cubicBezTo>
                <a:cubicBezTo>
                  <a:pt x="6459" y="11681"/>
                  <a:pt x="5892" y="11650"/>
                  <a:pt x="5356" y="11555"/>
                </a:cubicBezTo>
                <a:lnTo>
                  <a:pt x="7058" y="8751"/>
                </a:lnTo>
                <a:close/>
                <a:moveTo>
                  <a:pt x="13264" y="10894"/>
                </a:moveTo>
                <a:lnTo>
                  <a:pt x="13264" y="11240"/>
                </a:lnTo>
                <a:cubicBezTo>
                  <a:pt x="13264" y="12185"/>
                  <a:pt x="10744" y="13320"/>
                  <a:pt x="7058" y="13320"/>
                </a:cubicBezTo>
                <a:cubicBezTo>
                  <a:pt x="3340" y="13320"/>
                  <a:pt x="820" y="12185"/>
                  <a:pt x="820" y="11240"/>
                </a:cubicBezTo>
                <a:lnTo>
                  <a:pt x="820" y="10894"/>
                </a:lnTo>
                <a:cubicBezTo>
                  <a:pt x="2615" y="11996"/>
                  <a:pt x="4915" y="12501"/>
                  <a:pt x="7058" y="12501"/>
                </a:cubicBezTo>
                <a:cubicBezTo>
                  <a:pt x="9168" y="12501"/>
                  <a:pt x="11500" y="12028"/>
                  <a:pt x="13264" y="10894"/>
                </a:cubicBezTo>
                <a:close/>
                <a:moveTo>
                  <a:pt x="457" y="1"/>
                </a:moveTo>
                <a:cubicBezTo>
                  <a:pt x="347" y="1"/>
                  <a:pt x="237" y="40"/>
                  <a:pt x="158" y="119"/>
                </a:cubicBezTo>
                <a:cubicBezTo>
                  <a:pt x="0" y="277"/>
                  <a:pt x="0" y="560"/>
                  <a:pt x="158" y="718"/>
                </a:cubicBezTo>
                <a:lnTo>
                  <a:pt x="2552" y="3207"/>
                </a:lnTo>
                <a:cubicBezTo>
                  <a:pt x="2426" y="3238"/>
                  <a:pt x="2363" y="3270"/>
                  <a:pt x="2237" y="3333"/>
                </a:cubicBezTo>
                <a:cubicBezTo>
                  <a:pt x="820" y="3868"/>
                  <a:pt x="32" y="4624"/>
                  <a:pt x="32" y="5443"/>
                </a:cubicBezTo>
                <a:lnTo>
                  <a:pt x="32" y="11240"/>
                </a:lnTo>
                <a:cubicBezTo>
                  <a:pt x="32" y="12091"/>
                  <a:pt x="820" y="12847"/>
                  <a:pt x="2237" y="13383"/>
                </a:cubicBezTo>
                <a:cubicBezTo>
                  <a:pt x="3529" y="13824"/>
                  <a:pt x="5262" y="14107"/>
                  <a:pt x="7089" y="14107"/>
                </a:cubicBezTo>
                <a:cubicBezTo>
                  <a:pt x="10744" y="14107"/>
                  <a:pt x="14146" y="13005"/>
                  <a:pt x="14146" y="11240"/>
                </a:cubicBezTo>
                <a:lnTo>
                  <a:pt x="14146" y="5443"/>
                </a:lnTo>
                <a:cubicBezTo>
                  <a:pt x="14083" y="4624"/>
                  <a:pt x="13295" y="3868"/>
                  <a:pt x="11878" y="3333"/>
                </a:cubicBezTo>
                <a:cubicBezTo>
                  <a:pt x="11815" y="3301"/>
                  <a:pt x="11689" y="3238"/>
                  <a:pt x="11626" y="3207"/>
                </a:cubicBezTo>
                <a:lnTo>
                  <a:pt x="14020" y="718"/>
                </a:lnTo>
                <a:cubicBezTo>
                  <a:pt x="14178" y="560"/>
                  <a:pt x="14178" y="277"/>
                  <a:pt x="14020" y="119"/>
                </a:cubicBezTo>
                <a:cubicBezTo>
                  <a:pt x="13941" y="40"/>
                  <a:pt x="13831" y="1"/>
                  <a:pt x="13721" y="1"/>
                </a:cubicBezTo>
                <a:cubicBezTo>
                  <a:pt x="13611" y="1"/>
                  <a:pt x="13500" y="40"/>
                  <a:pt x="13422" y="119"/>
                </a:cubicBezTo>
                <a:lnTo>
                  <a:pt x="10712" y="2923"/>
                </a:lnTo>
                <a:cubicBezTo>
                  <a:pt x="9609" y="2640"/>
                  <a:pt x="8381" y="2545"/>
                  <a:pt x="7089" y="2545"/>
                </a:cubicBezTo>
                <a:cubicBezTo>
                  <a:pt x="5797" y="2545"/>
                  <a:pt x="4537" y="2640"/>
                  <a:pt x="3466" y="2923"/>
                </a:cubicBezTo>
                <a:lnTo>
                  <a:pt x="757" y="119"/>
                </a:lnTo>
                <a:cubicBezTo>
                  <a:pt x="678" y="40"/>
                  <a:pt x="567" y="1"/>
                  <a:pt x="457" y="1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297" name="Google Shape;8297;p53"/>
          <p:cNvGrpSpPr/>
          <p:nvPr/>
        </p:nvGrpSpPr>
        <p:grpSpPr>
          <a:xfrm>
            <a:off x="4203464" y="2507658"/>
            <a:ext cx="308090" cy="341579"/>
            <a:chOff x="-11747150" y="2530225"/>
            <a:chExt cx="319000" cy="353675"/>
          </a:xfrm>
          <a:solidFill>
            <a:srgbClr val="171536"/>
          </a:solidFill>
        </p:grpSpPr>
        <p:sp>
          <p:nvSpPr>
            <p:cNvPr id="8298" name="Google Shape;8298;p53"/>
            <p:cNvSpPr/>
            <p:nvPr/>
          </p:nvSpPr>
          <p:spPr>
            <a:xfrm>
              <a:off x="-11747150" y="2530225"/>
              <a:ext cx="319000" cy="353675"/>
            </a:xfrm>
            <a:custGeom>
              <a:avLst/>
              <a:gdLst/>
              <a:ahLst/>
              <a:cxnLst/>
              <a:rect l="l" t="t" r="r" b="b"/>
              <a:pathLst>
                <a:path w="12760" h="14147" extrusionOk="0">
                  <a:moveTo>
                    <a:pt x="7183" y="883"/>
                  </a:moveTo>
                  <a:cubicBezTo>
                    <a:pt x="7845" y="883"/>
                    <a:pt x="8443" y="1450"/>
                    <a:pt x="8412" y="2206"/>
                  </a:cubicBezTo>
                  <a:cubicBezTo>
                    <a:pt x="8412" y="2444"/>
                    <a:pt x="8612" y="2638"/>
                    <a:pt x="8825" y="2638"/>
                  </a:cubicBezTo>
                  <a:cubicBezTo>
                    <a:pt x="8866" y="2638"/>
                    <a:pt x="8907" y="2631"/>
                    <a:pt x="8947" y="2616"/>
                  </a:cubicBezTo>
                  <a:cubicBezTo>
                    <a:pt x="9048" y="2581"/>
                    <a:pt x="9148" y="2564"/>
                    <a:pt x="9243" y="2564"/>
                  </a:cubicBezTo>
                  <a:cubicBezTo>
                    <a:pt x="9829" y="2564"/>
                    <a:pt x="10258" y="3180"/>
                    <a:pt x="9987" y="3750"/>
                  </a:cubicBezTo>
                  <a:cubicBezTo>
                    <a:pt x="9893" y="3907"/>
                    <a:pt x="9956" y="4096"/>
                    <a:pt x="10050" y="4222"/>
                  </a:cubicBezTo>
                  <a:cubicBezTo>
                    <a:pt x="10126" y="4299"/>
                    <a:pt x="10226" y="4340"/>
                    <a:pt x="10327" y="4340"/>
                  </a:cubicBezTo>
                  <a:cubicBezTo>
                    <a:pt x="10394" y="4340"/>
                    <a:pt x="10461" y="4323"/>
                    <a:pt x="10523" y="4285"/>
                  </a:cubicBezTo>
                  <a:cubicBezTo>
                    <a:pt x="10637" y="4237"/>
                    <a:pt x="10751" y="4216"/>
                    <a:pt x="10861" y="4216"/>
                  </a:cubicBezTo>
                  <a:cubicBezTo>
                    <a:pt x="11328" y="4216"/>
                    <a:pt x="11720" y="4608"/>
                    <a:pt x="11720" y="5042"/>
                  </a:cubicBezTo>
                  <a:lnTo>
                    <a:pt x="977" y="5042"/>
                  </a:lnTo>
                  <a:cubicBezTo>
                    <a:pt x="928" y="4575"/>
                    <a:pt x="1300" y="4185"/>
                    <a:pt x="1750" y="4185"/>
                  </a:cubicBezTo>
                  <a:cubicBezTo>
                    <a:pt x="1877" y="4185"/>
                    <a:pt x="2010" y="4216"/>
                    <a:pt x="2142" y="4285"/>
                  </a:cubicBezTo>
                  <a:cubicBezTo>
                    <a:pt x="2204" y="4323"/>
                    <a:pt x="2272" y="4340"/>
                    <a:pt x="2338" y="4340"/>
                  </a:cubicBezTo>
                  <a:cubicBezTo>
                    <a:pt x="2439" y="4340"/>
                    <a:pt x="2539" y="4299"/>
                    <a:pt x="2615" y="4222"/>
                  </a:cubicBezTo>
                  <a:cubicBezTo>
                    <a:pt x="2741" y="4096"/>
                    <a:pt x="2772" y="3907"/>
                    <a:pt x="2709" y="3750"/>
                  </a:cubicBezTo>
                  <a:cubicBezTo>
                    <a:pt x="2438" y="3180"/>
                    <a:pt x="2867" y="2564"/>
                    <a:pt x="3434" y="2564"/>
                  </a:cubicBezTo>
                  <a:cubicBezTo>
                    <a:pt x="3526" y="2564"/>
                    <a:pt x="3621" y="2581"/>
                    <a:pt x="3718" y="2616"/>
                  </a:cubicBezTo>
                  <a:cubicBezTo>
                    <a:pt x="3764" y="2627"/>
                    <a:pt x="3814" y="2634"/>
                    <a:pt x="3866" y="2634"/>
                  </a:cubicBezTo>
                  <a:cubicBezTo>
                    <a:pt x="3955" y="2634"/>
                    <a:pt x="4047" y="2613"/>
                    <a:pt x="4127" y="2553"/>
                  </a:cubicBezTo>
                  <a:cubicBezTo>
                    <a:pt x="4222" y="2490"/>
                    <a:pt x="4285" y="2364"/>
                    <a:pt x="4285" y="2206"/>
                  </a:cubicBezTo>
                  <a:cubicBezTo>
                    <a:pt x="4253" y="1450"/>
                    <a:pt x="4820" y="883"/>
                    <a:pt x="5482" y="883"/>
                  </a:cubicBezTo>
                  <a:cubicBezTo>
                    <a:pt x="5702" y="883"/>
                    <a:pt x="5923" y="914"/>
                    <a:pt x="6112" y="1040"/>
                  </a:cubicBezTo>
                  <a:cubicBezTo>
                    <a:pt x="6175" y="1072"/>
                    <a:pt x="6246" y="1088"/>
                    <a:pt x="6321" y="1088"/>
                  </a:cubicBezTo>
                  <a:cubicBezTo>
                    <a:pt x="6396" y="1088"/>
                    <a:pt x="6474" y="1072"/>
                    <a:pt x="6553" y="1040"/>
                  </a:cubicBezTo>
                  <a:cubicBezTo>
                    <a:pt x="6742" y="914"/>
                    <a:pt x="6963" y="883"/>
                    <a:pt x="7183" y="883"/>
                  </a:cubicBezTo>
                  <a:close/>
                  <a:moveTo>
                    <a:pt x="5891" y="5861"/>
                  </a:moveTo>
                  <a:lnTo>
                    <a:pt x="5891" y="7530"/>
                  </a:lnTo>
                  <a:cubicBezTo>
                    <a:pt x="5230" y="7562"/>
                    <a:pt x="4600" y="7688"/>
                    <a:pt x="4064" y="7908"/>
                  </a:cubicBezTo>
                  <a:lnTo>
                    <a:pt x="3875" y="5861"/>
                  </a:lnTo>
                  <a:close/>
                  <a:moveTo>
                    <a:pt x="8758" y="5861"/>
                  </a:moveTo>
                  <a:lnTo>
                    <a:pt x="8569" y="7908"/>
                  </a:lnTo>
                  <a:cubicBezTo>
                    <a:pt x="8065" y="7719"/>
                    <a:pt x="7435" y="7562"/>
                    <a:pt x="6774" y="7530"/>
                  </a:cubicBezTo>
                  <a:lnTo>
                    <a:pt x="6774" y="5861"/>
                  </a:lnTo>
                  <a:close/>
                  <a:moveTo>
                    <a:pt x="6333" y="8350"/>
                  </a:moveTo>
                  <a:cubicBezTo>
                    <a:pt x="7971" y="8350"/>
                    <a:pt x="9199" y="9011"/>
                    <a:pt x="9199" y="9610"/>
                  </a:cubicBezTo>
                  <a:cubicBezTo>
                    <a:pt x="9199" y="10177"/>
                    <a:pt x="7971" y="10838"/>
                    <a:pt x="6333" y="10838"/>
                  </a:cubicBezTo>
                  <a:cubicBezTo>
                    <a:pt x="4663" y="10838"/>
                    <a:pt x="3466" y="10177"/>
                    <a:pt x="3466" y="9610"/>
                  </a:cubicBezTo>
                  <a:cubicBezTo>
                    <a:pt x="3466" y="9011"/>
                    <a:pt x="4663" y="8350"/>
                    <a:pt x="6333" y="8350"/>
                  </a:cubicBezTo>
                  <a:close/>
                  <a:moveTo>
                    <a:pt x="3056" y="5861"/>
                  </a:moveTo>
                  <a:lnTo>
                    <a:pt x="3277" y="8350"/>
                  </a:lnTo>
                  <a:cubicBezTo>
                    <a:pt x="2804" y="8696"/>
                    <a:pt x="2583" y="9137"/>
                    <a:pt x="2583" y="9578"/>
                  </a:cubicBezTo>
                  <a:cubicBezTo>
                    <a:pt x="2583" y="10114"/>
                    <a:pt x="2930" y="10586"/>
                    <a:pt x="3560" y="10996"/>
                  </a:cubicBezTo>
                  <a:lnTo>
                    <a:pt x="3812" y="13327"/>
                  </a:lnTo>
                  <a:lnTo>
                    <a:pt x="2867" y="13327"/>
                  </a:lnTo>
                  <a:cubicBezTo>
                    <a:pt x="2678" y="13327"/>
                    <a:pt x="2489" y="13170"/>
                    <a:pt x="2457" y="13012"/>
                  </a:cubicBezTo>
                  <a:lnTo>
                    <a:pt x="1040" y="5861"/>
                  </a:lnTo>
                  <a:close/>
                  <a:moveTo>
                    <a:pt x="4442" y="11374"/>
                  </a:moveTo>
                  <a:lnTo>
                    <a:pt x="4442" y="11374"/>
                  </a:lnTo>
                  <a:cubicBezTo>
                    <a:pt x="4852" y="11532"/>
                    <a:pt x="5387" y="11626"/>
                    <a:pt x="5891" y="11658"/>
                  </a:cubicBezTo>
                  <a:lnTo>
                    <a:pt x="5891" y="13296"/>
                  </a:lnTo>
                  <a:lnTo>
                    <a:pt x="4631" y="13296"/>
                  </a:lnTo>
                  <a:lnTo>
                    <a:pt x="4631" y="13327"/>
                  </a:lnTo>
                  <a:lnTo>
                    <a:pt x="4442" y="11374"/>
                  </a:lnTo>
                  <a:close/>
                  <a:moveTo>
                    <a:pt x="8191" y="11374"/>
                  </a:moveTo>
                  <a:lnTo>
                    <a:pt x="7971" y="13327"/>
                  </a:lnTo>
                  <a:lnTo>
                    <a:pt x="6711" y="13327"/>
                  </a:lnTo>
                  <a:lnTo>
                    <a:pt x="6711" y="11658"/>
                  </a:lnTo>
                  <a:cubicBezTo>
                    <a:pt x="7215" y="11626"/>
                    <a:pt x="7750" y="11532"/>
                    <a:pt x="8191" y="11374"/>
                  </a:cubicBezTo>
                  <a:close/>
                  <a:moveTo>
                    <a:pt x="11594" y="5861"/>
                  </a:moveTo>
                  <a:lnTo>
                    <a:pt x="10176" y="13012"/>
                  </a:lnTo>
                  <a:cubicBezTo>
                    <a:pt x="10145" y="13201"/>
                    <a:pt x="9987" y="13327"/>
                    <a:pt x="9798" y="13327"/>
                  </a:cubicBezTo>
                  <a:lnTo>
                    <a:pt x="8853" y="13327"/>
                  </a:lnTo>
                  <a:lnTo>
                    <a:pt x="9073" y="10996"/>
                  </a:lnTo>
                  <a:cubicBezTo>
                    <a:pt x="9704" y="10586"/>
                    <a:pt x="10050" y="10114"/>
                    <a:pt x="10050" y="9578"/>
                  </a:cubicBezTo>
                  <a:cubicBezTo>
                    <a:pt x="10050" y="9106"/>
                    <a:pt x="9830" y="8665"/>
                    <a:pt x="9357" y="8350"/>
                  </a:cubicBezTo>
                  <a:lnTo>
                    <a:pt x="9578" y="5861"/>
                  </a:lnTo>
                  <a:close/>
                  <a:moveTo>
                    <a:pt x="5513" y="1"/>
                  </a:moveTo>
                  <a:cubicBezTo>
                    <a:pt x="4474" y="1"/>
                    <a:pt x="3655" y="757"/>
                    <a:pt x="3497" y="1702"/>
                  </a:cubicBezTo>
                  <a:lnTo>
                    <a:pt x="3466" y="1702"/>
                  </a:lnTo>
                  <a:cubicBezTo>
                    <a:pt x="2552" y="1702"/>
                    <a:pt x="1796" y="2458"/>
                    <a:pt x="1796" y="3340"/>
                  </a:cubicBezTo>
                  <a:cubicBezTo>
                    <a:pt x="882" y="3340"/>
                    <a:pt x="158" y="4128"/>
                    <a:pt x="158" y="5042"/>
                  </a:cubicBezTo>
                  <a:cubicBezTo>
                    <a:pt x="158" y="5672"/>
                    <a:pt x="0" y="4600"/>
                    <a:pt x="1670" y="13170"/>
                  </a:cubicBezTo>
                  <a:cubicBezTo>
                    <a:pt x="1796" y="13737"/>
                    <a:pt x="2300" y="14146"/>
                    <a:pt x="2898" y="14146"/>
                  </a:cubicBezTo>
                  <a:lnTo>
                    <a:pt x="9830" y="14146"/>
                  </a:lnTo>
                  <a:cubicBezTo>
                    <a:pt x="10428" y="14146"/>
                    <a:pt x="10932" y="13705"/>
                    <a:pt x="11058" y="13170"/>
                  </a:cubicBezTo>
                  <a:cubicBezTo>
                    <a:pt x="12760" y="4600"/>
                    <a:pt x="12602" y="5672"/>
                    <a:pt x="12602" y="5042"/>
                  </a:cubicBezTo>
                  <a:cubicBezTo>
                    <a:pt x="12507" y="4600"/>
                    <a:pt x="12350" y="4191"/>
                    <a:pt x="12035" y="3876"/>
                  </a:cubicBezTo>
                  <a:cubicBezTo>
                    <a:pt x="11720" y="3561"/>
                    <a:pt x="11279" y="3340"/>
                    <a:pt x="10838" y="3340"/>
                  </a:cubicBezTo>
                  <a:cubicBezTo>
                    <a:pt x="10838" y="2432"/>
                    <a:pt x="10110" y="1698"/>
                    <a:pt x="9271" y="1698"/>
                  </a:cubicBezTo>
                  <a:cubicBezTo>
                    <a:pt x="9237" y="1698"/>
                    <a:pt x="9202" y="1700"/>
                    <a:pt x="9168" y="1702"/>
                  </a:cubicBezTo>
                  <a:cubicBezTo>
                    <a:pt x="8979" y="757"/>
                    <a:pt x="8128" y="1"/>
                    <a:pt x="7152" y="1"/>
                  </a:cubicBezTo>
                  <a:cubicBezTo>
                    <a:pt x="6868" y="1"/>
                    <a:pt x="6616" y="64"/>
                    <a:pt x="6333" y="190"/>
                  </a:cubicBezTo>
                  <a:cubicBezTo>
                    <a:pt x="6049" y="64"/>
                    <a:pt x="5765" y="1"/>
                    <a:pt x="551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9" name="Google Shape;8299;p53"/>
            <p:cNvSpPr/>
            <p:nvPr/>
          </p:nvSpPr>
          <p:spPr>
            <a:xfrm>
              <a:off x="-11640825" y="2592450"/>
              <a:ext cx="104775" cy="42550"/>
            </a:xfrm>
            <a:custGeom>
              <a:avLst/>
              <a:gdLst/>
              <a:ahLst/>
              <a:cxnLst/>
              <a:rect l="l" t="t" r="r" b="b"/>
              <a:pathLst>
                <a:path w="4191" h="1702" extrusionOk="0">
                  <a:moveTo>
                    <a:pt x="1292" y="1"/>
                  </a:moveTo>
                  <a:cubicBezTo>
                    <a:pt x="599" y="1"/>
                    <a:pt x="32" y="536"/>
                    <a:pt x="32" y="1261"/>
                  </a:cubicBezTo>
                  <a:cubicBezTo>
                    <a:pt x="0" y="1544"/>
                    <a:pt x="189" y="1702"/>
                    <a:pt x="410" y="1702"/>
                  </a:cubicBezTo>
                  <a:cubicBezTo>
                    <a:pt x="662" y="1702"/>
                    <a:pt x="851" y="1481"/>
                    <a:pt x="851" y="1261"/>
                  </a:cubicBezTo>
                  <a:cubicBezTo>
                    <a:pt x="851" y="1009"/>
                    <a:pt x="1040" y="820"/>
                    <a:pt x="1292" y="820"/>
                  </a:cubicBezTo>
                  <a:cubicBezTo>
                    <a:pt x="1512" y="820"/>
                    <a:pt x="1670" y="1009"/>
                    <a:pt x="1670" y="1261"/>
                  </a:cubicBezTo>
                  <a:cubicBezTo>
                    <a:pt x="1670" y="1481"/>
                    <a:pt x="1859" y="1702"/>
                    <a:pt x="2111" y="1702"/>
                  </a:cubicBezTo>
                  <a:cubicBezTo>
                    <a:pt x="2332" y="1702"/>
                    <a:pt x="2489" y="1481"/>
                    <a:pt x="2489" y="1261"/>
                  </a:cubicBezTo>
                  <a:cubicBezTo>
                    <a:pt x="2489" y="1009"/>
                    <a:pt x="2710" y="820"/>
                    <a:pt x="2930" y="820"/>
                  </a:cubicBezTo>
                  <a:cubicBezTo>
                    <a:pt x="3182" y="820"/>
                    <a:pt x="3371" y="1009"/>
                    <a:pt x="3371" y="1261"/>
                  </a:cubicBezTo>
                  <a:cubicBezTo>
                    <a:pt x="3371" y="1481"/>
                    <a:pt x="3560" y="1702"/>
                    <a:pt x="3749" y="1702"/>
                  </a:cubicBezTo>
                  <a:cubicBezTo>
                    <a:pt x="3970" y="1702"/>
                    <a:pt x="4190" y="1481"/>
                    <a:pt x="4190" y="1261"/>
                  </a:cubicBezTo>
                  <a:cubicBezTo>
                    <a:pt x="4190" y="599"/>
                    <a:pt x="3655" y="1"/>
                    <a:pt x="2930" y="1"/>
                  </a:cubicBezTo>
                  <a:cubicBezTo>
                    <a:pt x="2615" y="1"/>
                    <a:pt x="2332" y="127"/>
                    <a:pt x="2111" y="316"/>
                  </a:cubicBezTo>
                  <a:cubicBezTo>
                    <a:pt x="1859" y="127"/>
                    <a:pt x="1607" y="1"/>
                    <a:pt x="129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00" name="Google Shape;8300;p53"/>
          <p:cNvGrpSpPr/>
          <p:nvPr/>
        </p:nvGrpSpPr>
        <p:grpSpPr>
          <a:xfrm>
            <a:off x="5472870" y="1670044"/>
            <a:ext cx="340807" cy="340807"/>
            <a:chOff x="-10027775" y="1622900"/>
            <a:chExt cx="352875" cy="352875"/>
          </a:xfrm>
          <a:solidFill>
            <a:srgbClr val="171536"/>
          </a:solidFill>
        </p:grpSpPr>
        <p:sp>
          <p:nvSpPr>
            <p:cNvPr id="8301" name="Google Shape;8301;p53"/>
            <p:cNvSpPr/>
            <p:nvPr/>
          </p:nvSpPr>
          <p:spPr>
            <a:xfrm>
              <a:off x="-10027775" y="1622900"/>
              <a:ext cx="352875" cy="352875"/>
            </a:xfrm>
            <a:custGeom>
              <a:avLst/>
              <a:gdLst/>
              <a:ahLst/>
              <a:cxnLst/>
              <a:rect l="l" t="t" r="r" b="b"/>
              <a:pathLst>
                <a:path w="14115" h="14115" extrusionOk="0">
                  <a:moveTo>
                    <a:pt x="12067" y="819"/>
                  </a:moveTo>
                  <a:cubicBezTo>
                    <a:pt x="12287" y="819"/>
                    <a:pt x="12476" y="1008"/>
                    <a:pt x="12476" y="1197"/>
                  </a:cubicBezTo>
                  <a:cubicBezTo>
                    <a:pt x="12476" y="1449"/>
                    <a:pt x="12287" y="1638"/>
                    <a:pt x="12067" y="1638"/>
                  </a:cubicBezTo>
                  <a:lnTo>
                    <a:pt x="2080" y="1638"/>
                  </a:lnTo>
                  <a:cubicBezTo>
                    <a:pt x="1859" y="1638"/>
                    <a:pt x="1702" y="1449"/>
                    <a:pt x="1702" y="1197"/>
                  </a:cubicBezTo>
                  <a:cubicBezTo>
                    <a:pt x="1702" y="977"/>
                    <a:pt x="1891" y="819"/>
                    <a:pt x="2080" y="819"/>
                  </a:cubicBezTo>
                  <a:close/>
                  <a:moveTo>
                    <a:pt x="11657" y="2458"/>
                  </a:moveTo>
                  <a:lnTo>
                    <a:pt x="11657" y="4285"/>
                  </a:lnTo>
                  <a:lnTo>
                    <a:pt x="10239" y="4978"/>
                  </a:lnTo>
                  <a:cubicBezTo>
                    <a:pt x="10082" y="5072"/>
                    <a:pt x="10019" y="5199"/>
                    <a:pt x="10019" y="5356"/>
                  </a:cubicBezTo>
                  <a:cubicBezTo>
                    <a:pt x="10019" y="5514"/>
                    <a:pt x="10082" y="5671"/>
                    <a:pt x="10239" y="5703"/>
                  </a:cubicBezTo>
                  <a:lnTo>
                    <a:pt x="11657" y="6396"/>
                  </a:lnTo>
                  <a:lnTo>
                    <a:pt x="11657" y="11562"/>
                  </a:lnTo>
                  <a:lnTo>
                    <a:pt x="2521" y="11562"/>
                  </a:lnTo>
                  <a:lnTo>
                    <a:pt x="2521" y="9704"/>
                  </a:lnTo>
                  <a:lnTo>
                    <a:pt x="3938" y="9011"/>
                  </a:lnTo>
                  <a:cubicBezTo>
                    <a:pt x="4096" y="8916"/>
                    <a:pt x="4191" y="8822"/>
                    <a:pt x="4191" y="8664"/>
                  </a:cubicBezTo>
                  <a:cubicBezTo>
                    <a:pt x="4191" y="8475"/>
                    <a:pt x="4096" y="8349"/>
                    <a:pt x="3938" y="8286"/>
                  </a:cubicBezTo>
                  <a:lnTo>
                    <a:pt x="2521" y="7593"/>
                  </a:lnTo>
                  <a:lnTo>
                    <a:pt x="2521" y="2458"/>
                  </a:lnTo>
                  <a:close/>
                  <a:moveTo>
                    <a:pt x="12098" y="12382"/>
                  </a:moveTo>
                  <a:cubicBezTo>
                    <a:pt x="12319" y="12382"/>
                    <a:pt x="12539" y="12602"/>
                    <a:pt x="12539" y="12823"/>
                  </a:cubicBezTo>
                  <a:cubicBezTo>
                    <a:pt x="12476" y="13075"/>
                    <a:pt x="12287" y="13264"/>
                    <a:pt x="12098" y="13264"/>
                  </a:cubicBezTo>
                  <a:lnTo>
                    <a:pt x="2143" y="13264"/>
                  </a:lnTo>
                  <a:cubicBezTo>
                    <a:pt x="1891" y="13264"/>
                    <a:pt x="1733" y="13075"/>
                    <a:pt x="1733" y="12823"/>
                  </a:cubicBezTo>
                  <a:cubicBezTo>
                    <a:pt x="1733" y="12602"/>
                    <a:pt x="1922" y="12382"/>
                    <a:pt x="2143" y="12382"/>
                  </a:cubicBezTo>
                  <a:close/>
                  <a:moveTo>
                    <a:pt x="2080" y="0"/>
                  </a:moveTo>
                  <a:cubicBezTo>
                    <a:pt x="1544" y="0"/>
                    <a:pt x="1103" y="347"/>
                    <a:pt x="914" y="819"/>
                  </a:cubicBezTo>
                  <a:lnTo>
                    <a:pt x="441" y="819"/>
                  </a:lnTo>
                  <a:cubicBezTo>
                    <a:pt x="189" y="819"/>
                    <a:pt x="0" y="1008"/>
                    <a:pt x="0" y="1197"/>
                  </a:cubicBezTo>
                  <a:cubicBezTo>
                    <a:pt x="0" y="1418"/>
                    <a:pt x="189" y="1638"/>
                    <a:pt x="441" y="1638"/>
                  </a:cubicBezTo>
                  <a:lnTo>
                    <a:pt x="914" y="1638"/>
                  </a:lnTo>
                  <a:cubicBezTo>
                    <a:pt x="1040" y="1985"/>
                    <a:pt x="1292" y="2269"/>
                    <a:pt x="1670" y="2395"/>
                  </a:cubicBezTo>
                  <a:lnTo>
                    <a:pt x="1670" y="7876"/>
                  </a:lnTo>
                  <a:cubicBezTo>
                    <a:pt x="1670" y="8034"/>
                    <a:pt x="1733" y="8191"/>
                    <a:pt x="1891" y="8223"/>
                  </a:cubicBezTo>
                  <a:lnTo>
                    <a:pt x="2804" y="8696"/>
                  </a:lnTo>
                  <a:lnTo>
                    <a:pt x="1891" y="9168"/>
                  </a:lnTo>
                  <a:cubicBezTo>
                    <a:pt x="1733" y="9231"/>
                    <a:pt x="1670" y="9357"/>
                    <a:pt x="1670" y="9515"/>
                  </a:cubicBezTo>
                  <a:lnTo>
                    <a:pt x="1670" y="11689"/>
                  </a:lnTo>
                  <a:cubicBezTo>
                    <a:pt x="1292" y="11815"/>
                    <a:pt x="1040" y="12067"/>
                    <a:pt x="914" y="12445"/>
                  </a:cubicBezTo>
                  <a:lnTo>
                    <a:pt x="441" y="12445"/>
                  </a:lnTo>
                  <a:cubicBezTo>
                    <a:pt x="189" y="12445"/>
                    <a:pt x="0" y="12634"/>
                    <a:pt x="0" y="12854"/>
                  </a:cubicBezTo>
                  <a:cubicBezTo>
                    <a:pt x="0" y="13106"/>
                    <a:pt x="189" y="13295"/>
                    <a:pt x="441" y="13295"/>
                  </a:cubicBezTo>
                  <a:lnTo>
                    <a:pt x="914" y="13295"/>
                  </a:lnTo>
                  <a:cubicBezTo>
                    <a:pt x="1072" y="13768"/>
                    <a:pt x="1544" y="14114"/>
                    <a:pt x="2080" y="14114"/>
                  </a:cubicBezTo>
                  <a:lnTo>
                    <a:pt x="12067" y="14114"/>
                  </a:lnTo>
                  <a:cubicBezTo>
                    <a:pt x="12602" y="14114"/>
                    <a:pt x="13043" y="13768"/>
                    <a:pt x="13232" y="13295"/>
                  </a:cubicBezTo>
                  <a:lnTo>
                    <a:pt x="13705" y="13295"/>
                  </a:lnTo>
                  <a:cubicBezTo>
                    <a:pt x="13957" y="13295"/>
                    <a:pt x="14115" y="13106"/>
                    <a:pt x="14115" y="12854"/>
                  </a:cubicBezTo>
                  <a:cubicBezTo>
                    <a:pt x="14115" y="12634"/>
                    <a:pt x="13894" y="12445"/>
                    <a:pt x="13705" y="12445"/>
                  </a:cubicBezTo>
                  <a:lnTo>
                    <a:pt x="13232" y="12445"/>
                  </a:lnTo>
                  <a:cubicBezTo>
                    <a:pt x="13106" y="12067"/>
                    <a:pt x="12854" y="11815"/>
                    <a:pt x="12476" y="11689"/>
                  </a:cubicBezTo>
                  <a:lnTo>
                    <a:pt x="12476" y="6207"/>
                  </a:lnTo>
                  <a:cubicBezTo>
                    <a:pt x="12476" y="6049"/>
                    <a:pt x="12413" y="5892"/>
                    <a:pt x="12256" y="5860"/>
                  </a:cubicBezTo>
                  <a:lnTo>
                    <a:pt x="11342" y="5388"/>
                  </a:lnTo>
                  <a:lnTo>
                    <a:pt x="12256" y="4915"/>
                  </a:lnTo>
                  <a:cubicBezTo>
                    <a:pt x="12413" y="4883"/>
                    <a:pt x="12476" y="4726"/>
                    <a:pt x="12476" y="4568"/>
                  </a:cubicBezTo>
                  <a:lnTo>
                    <a:pt x="12476" y="2395"/>
                  </a:lnTo>
                  <a:cubicBezTo>
                    <a:pt x="12854" y="2269"/>
                    <a:pt x="13106" y="1985"/>
                    <a:pt x="13232" y="1638"/>
                  </a:cubicBezTo>
                  <a:lnTo>
                    <a:pt x="13705" y="1638"/>
                  </a:lnTo>
                  <a:cubicBezTo>
                    <a:pt x="13957" y="1638"/>
                    <a:pt x="14115" y="1449"/>
                    <a:pt x="14115" y="1197"/>
                  </a:cubicBezTo>
                  <a:cubicBezTo>
                    <a:pt x="14115" y="977"/>
                    <a:pt x="13894" y="819"/>
                    <a:pt x="13705" y="819"/>
                  </a:cubicBezTo>
                  <a:lnTo>
                    <a:pt x="13232" y="819"/>
                  </a:lnTo>
                  <a:cubicBezTo>
                    <a:pt x="13075" y="347"/>
                    <a:pt x="12602" y="0"/>
                    <a:pt x="1206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2" name="Google Shape;8302;p53"/>
            <p:cNvSpPr/>
            <p:nvPr/>
          </p:nvSpPr>
          <p:spPr>
            <a:xfrm>
              <a:off x="-9923800" y="1705600"/>
              <a:ext cx="145725" cy="20500"/>
            </a:xfrm>
            <a:custGeom>
              <a:avLst/>
              <a:gdLst/>
              <a:ahLst/>
              <a:cxnLst/>
              <a:rect l="l" t="t" r="r" b="b"/>
              <a:pathLst>
                <a:path w="5829" h="820" extrusionOk="0">
                  <a:moveTo>
                    <a:pt x="410" y="0"/>
                  </a:moveTo>
                  <a:cubicBezTo>
                    <a:pt x="189" y="0"/>
                    <a:pt x="0" y="189"/>
                    <a:pt x="0" y="410"/>
                  </a:cubicBezTo>
                  <a:cubicBezTo>
                    <a:pt x="32" y="630"/>
                    <a:pt x="221" y="819"/>
                    <a:pt x="410" y="819"/>
                  </a:cubicBezTo>
                  <a:lnTo>
                    <a:pt x="5419" y="819"/>
                  </a:lnTo>
                  <a:cubicBezTo>
                    <a:pt x="5671" y="819"/>
                    <a:pt x="5828" y="630"/>
                    <a:pt x="5828" y="410"/>
                  </a:cubicBezTo>
                  <a:cubicBezTo>
                    <a:pt x="5828" y="189"/>
                    <a:pt x="5608" y="0"/>
                    <a:pt x="54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3" name="Google Shape;8303;p53"/>
            <p:cNvSpPr/>
            <p:nvPr/>
          </p:nvSpPr>
          <p:spPr>
            <a:xfrm>
              <a:off x="-9902550" y="1746550"/>
              <a:ext cx="83525" cy="20500"/>
            </a:xfrm>
            <a:custGeom>
              <a:avLst/>
              <a:gdLst/>
              <a:ahLst/>
              <a:cxnLst/>
              <a:rect l="l" t="t" r="r" b="b"/>
              <a:pathLst>
                <a:path w="3341" h="820" extrusionOk="0">
                  <a:moveTo>
                    <a:pt x="379" y="0"/>
                  </a:moveTo>
                  <a:cubicBezTo>
                    <a:pt x="158" y="0"/>
                    <a:pt x="1" y="190"/>
                    <a:pt x="1" y="410"/>
                  </a:cubicBezTo>
                  <a:cubicBezTo>
                    <a:pt x="1" y="631"/>
                    <a:pt x="190" y="820"/>
                    <a:pt x="379" y="820"/>
                  </a:cubicBezTo>
                  <a:lnTo>
                    <a:pt x="2899" y="820"/>
                  </a:lnTo>
                  <a:cubicBezTo>
                    <a:pt x="3151" y="820"/>
                    <a:pt x="3340" y="631"/>
                    <a:pt x="3340" y="410"/>
                  </a:cubicBezTo>
                  <a:cubicBezTo>
                    <a:pt x="3340" y="158"/>
                    <a:pt x="3151" y="0"/>
                    <a:pt x="289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4" name="Google Shape;8304;p53"/>
            <p:cNvSpPr/>
            <p:nvPr/>
          </p:nvSpPr>
          <p:spPr>
            <a:xfrm>
              <a:off x="-9923800" y="1788300"/>
              <a:ext cx="145725" cy="20500"/>
            </a:xfrm>
            <a:custGeom>
              <a:avLst/>
              <a:gdLst/>
              <a:ahLst/>
              <a:cxnLst/>
              <a:rect l="l" t="t" r="r" b="b"/>
              <a:pathLst>
                <a:path w="5829" h="820" extrusionOk="0">
                  <a:moveTo>
                    <a:pt x="410" y="0"/>
                  </a:moveTo>
                  <a:cubicBezTo>
                    <a:pt x="189" y="0"/>
                    <a:pt x="0" y="189"/>
                    <a:pt x="0" y="410"/>
                  </a:cubicBezTo>
                  <a:cubicBezTo>
                    <a:pt x="32" y="662"/>
                    <a:pt x="221" y="819"/>
                    <a:pt x="410" y="819"/>
                  </a:cubicBezTo>
                  <a:lnTo>
                    <a:pt x="5419" y="819"/>
                  </a:lnTo>
                  <a:cubicBezTo>
                    <a:pt x="5671" y="819"/>
                    <a:pt x="5828" y="630"/>
                    <a:pt x="5828" y="410"/>
                  </a:cubicBezTo>
                  <a:cubicBezTo>
                    <a:pt x="5828" y="189"/>
                    <a:pt x="5608" y="0"/>
                    <a:pt x="54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5" name="Google Shape;8305;p53"/>
            <p:cNvSpPr/>
            <p:nvPr/>
          </p:nvSpPr>
          <p:spPr>
            <a:xfrm>
              <a:off x="-9901750" y="1828450"/>
              <a:ext cx="83500" cy="21300"/>
            </a:xfrm>
            <a:custGeom>
              <a:avLst/>
              <a:gdLst/>
              <a:ahLst/>
              <a:cxnLst/>
              <a:rect l="l" t="t" r="r" b="b"/>
              <a:pathLst>
                <a:path w="3340" h="852" extrusionOk="0">
                  <a:moveTo>
                    <a:pt x="410" y="1"/>
                  </a:moveTo>
                  <a:cubicBezTo>
                    <a:pt x="158" y="1"/>
                    <a:pt x="0" y="190"/>
                    <a:pt x="0" y="442"/>
                  </a:cubicBezTo>
                  <a:cubicBezTo>
                    <a:pt x="0" y="663"/>
                    <a:pt x="189" y="852"/>
                    <a:pt x="410" y="852"/>
                  </a:cubicBezTo>
                  <a:lnTo>
                    <a:pt x="2930" y="852"/>
                  </a:lnTo>
                  <a:cubicBezTo>
                    <a:pt x="3151" y="852"/>
                    <a:pt x="3340" y="663"/>
                    <a:pt x="3340" y="442"/>
                  </a:cubicBezTo>
                  <a:cubicBezTo>
                    <a:pt x="3340" y="190"/>
                    <a:pt x="3151" y="1"/>
                    <a:pt x="293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6" name="Google Shape;8306;p53"/>
            <p:cNvSpPr/>
            <p:nvPr/>
          </p:nvSpPr>
          <p:spPr>
            <a:xfrm>
              <a:off x="-9923025" y="1871000"/>
              <a:ext cx="145725" cy="20500"/>
            </a:xfrm>
            <a:custGeom>
              <a:avLst/>
              <a:gdLst/>
              <a:ahLst/>
              <a:cxnLst/>
              <a:rect l="l" t="t" r="r" b="b"/>
              <a:pathLst>
                <a:path w="5829" h="820" extrusionOk="0">
                  <a:moveTo>
                    <a:pt x="410" y="0"/>
                  </a:moveTo>
                  <a:cubicBezTo>
                    <a:pt x="190" y="0"/>
                    <a:pt x="1" y="189"/>
                    <a:pt x="1" y="378"/>
                  </a:cubicBezTo>
                  <a:cubicBezTo>
                    <a:pt x="1" y="630"/>
                    <a:pt x="190" y="819"/>
                    <a:pt x="410" y="819"/>
                  </a:cubicBezTo>
                  <a:lnTo>
                    <a:pt x="5419" y="819"/>
                  </a:lnTo>
                  <a:cubicBezTo>
                    <a:pt x="5671" y="819"/>
                    <a:pt x="5829" y="630"/>
                    <a:pt x="5829" y="378"/>
                  </a:cubicBezTo>
                  <a:cubicBezTo>
                    <a:pt x="5829" y="189"/>
                    <a:pt x="5671" y="0"/>
                    <a:pt x="54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307" name="Google Shape;8307;p53"/>
          <p:cNvSpPr/>
          <p:nvPr/>
        </p:nvSpPr>
        <p:spPr>
          <a:xfrm>
            <a:off x="5479729" y="2077397"/>
            <a:ext cx="327116" cy="341748"/>
          </a:xfrm>
          <a:custGeom>
            <a:avLst/>
            <a:gdLst/>
            <a:ahLst/>
            <a:cxnLst/>
            <a:rect l="l" t="t" r="r" b="b"/>
            <a:pathLst>
              <a:path w="13548" h="14154" extrusionOk="0">
                <a:moveTo>
                  <a:pt x="6774" y="914"/>
                </a:moveTo>
                <a:cubicBezTo>
                  <a:pt x="7215" y="914"/>
                  <a:pt x="7593" y="1324"/>
                  <a:pt x="7593" y="1797"/>
                </a:cubicBezTo>
                <a:cubicBezTo>
                  <a:pt x="7593" y="2238"/>
                  <a:pt x="7247" y="2616"/>
                  <a:pt x="6774" y="2616"/>
                </a:cubicBezTo>
                <a:cubicBezTo>
                  <a:pt x="6301" y="2616"/>
                  <a:pt x="5955" y="2238"/>
                  <a:pt x="5955" y="1797"/>
                </a:cubicBezTo>
                <a:cubicBezTo>
                  <a:pt x="5955" y="1324"/>
                  <a:pt x="6333" y="914"/>
                  <a:pt x="6774" y="914"/>
                </a:cubicBezTo>
                <a:close/>
                <a:moveTo>
                  <a:pt x="1400" y="2610"/>
                </a:moveTo>
                <a:cubicBezTo>
                  <a:pt x="1427" y="2610"/>
                  <a:pt x="1454" y="2612"/>
                  <a:pt x="1481" y="2616"/>
                </a:cubicBezTo>
                <a:lnTo>
                  <a:pt x="4222" y="3151"/>
                </a:lnTo>
                <a:lnTo>
                  <a:pt x="3151" y="3781"/>
                </a:lnTo>
                <a:cubicBezTo>
                  <a:pt x="3119" y="3750"/>
                  <a:pt x="3245" y="3781"/>
                  <a:pt x="1324" y="3403"/>
                </a:cubicBezTo>
                <a:cubicBezTo>
                  <a:pt x="1072" y="3372"/>
                  <a:pt x="946" y="3120"/>
                  <a:pt x="1009" y="2931"/>
                </a:cubicBezTo>
                <a:cubicBezTo>
                  <a:pt x="1036" y="2710"/>
                  <a:pt x="1209" y="2610"/>
                  <a:pt x="1400" y="2610"/>
                </a:cubicBezTo>
                <a:close/>
                <a:moveTo>
                  <a:pt x="5502" y="3443"/>
                </a:moveTo>
                <a:cubicBezTo>
                  <a:pt x="5553" y="3443"/>
                  <a:pt x="5608" y="3451"/>
                  <a:pt x="5671" y="3466"/>
                </a:cubicBezTo>
                <a:cubicBezTo>
                  <a:pt x="5860" y="3561"/>
                  <a:pt x="5923" y="3624"/>
                  <a:pt x="5955" y="3907"/>
                </a:cubicBezTo>
                <a:cubicBezTo>
                  <a:pt x="5986" y="4254"/>
                  <a:pt x="5923" y="5766"/>
                  <a:pt x="7089" y="7278"/>
                </a:cubicBezTo>
                <a:cubicBezTo>
                  <a:pt x="7175" y="7385"/>
                  <a:pt x="7304" y="7449"/>
                  <a:pt x="7427" y="7449"/>
                </a:cubicBezTo>
                <a:cubicBezTo>
                  <a:pt x="7486" y="7449"/>
                  <a:pt x="7543" y="7435"/>
                  <a:pt x="7593" y="7404"/>
                </a:cubicBezTo>
                <a:lnTo>
                  <a:pt x="11972" y="5168"/>
                </a:lnTo>
                <a:cubicBezTo>
                  <a:pt x="12030" y="5129"/>
                  <a:pt x="12094" y="5111"/>
                  <a:pt x="12158" y="5111"/>
                </a:cubicBezTo>
                <a:cubicBezTo>
                  <a:pt x="12304" y="5111"/>
                  <a:pt x="12452" y="5204"/>
                  <a:pt x="12539" y="5357"/>
                </a:cubicBezTo>
                <a:cubicBezTo>
                  <a:pt x="12634" y="5577"/>
                  <a:pt x="12571" y="5798"/>
                  <a:pt x="12319" y="5924"/>
                </a:cubicBezTo>
                <a:lnTo>
                  <a:pt x="7499" y="8444"/>
                </a:lnTo>
                <a:cubicBezTo>
                  <a:pt x="7404" y="8476"/>
                  <a:pt x="7562" y="8350"/>
                  <a:pt x="5388" y="10366"/>
                </a:cubicBezTo>
                <a:cubicBezTo>
                  <a:pt x="5293" y="10492"/>
                  <a:pt x="5230" y="10712"/>
                  <a:pt x="5325" y="10870"/>
                </a:cubicBezTo>
                <a:lnTo>
                  <a:pt x="6396" y="12823"/>
                </a:lnTo>
                <a:cubicBezTo>
                  <a:pt x="6490" y="13012"/>
                  <a:pt x="6427" y="13233"/>
                  <a:pt x="6238" y="13359"/>
                </a:cubicBezTo>
                <a:cubicBezTo>
                  <a:pt x="6169" y="13398"/>
                  <a:pt x="6100" y="13416"/>
                  <a:pt x="6034" y="13416"/>
                </a:cubicBezTo>
                <a:cubicBezTo>
                  <a:pt x="5889" y="13416"/>
                  <a:pt x="5758" y="13331"/>
                  <a:pt x="5671" y="13201"/>
                </a:cubicBezTo>
                <a:lnTo>
                  <a:pt x="4285" y="10681"/>
                </a:lnTo>
                <a:cubicBezTo>
                  <a:pt x="4222" y="10523"/>
                  <a:pt x="4222" y="10334"/>
                  <a:pt x="4380" y="10177"/>
                </a:cubicBezTo>
                <a:lnTo>
                  <a:pt x="6333" y="8318"/>
                </a:lnTo>
                <a:cubicBezTo>
                  <a:pt x="6490" y="8161"/>
                  <a:pt x="6490" y="7940"/>
                  <a:pt x="6396" y="7783"/>
                </a:cubicBezTo>
                <a:cubicBezTo>
                  <a:pt x="5797" y="6995"/>
                  <a:pt x="5388" y="6050"/>
                  <a:pt x="5199" y="5042"/>
                </a:cubicBezTo>
                <a:cubicBezTo>
                  <a:pt x="5176" y="4859"/>
                  <a:pt x="4988" y="4727"/>
                  <a:pt x="4791" y="4727"/>
                </a:cubicBezTo>
                <a:cubicBezTo>
                  <a:pt x="4715" y="4727"/>
                  <a:pt x="4638" y="4746"/>
                  <a:pt x="4569" y="4790"/>
                </a:cubicBezTo>
                <a:cubicBezTo>
                  <a:pt x="4128" y="5042"/>
                  <a:pt x="4600" y="4727"/>
                  <a:pt x="1544" y="6743"/>
                </a:cubicBezTo>
                <a:cubicBezTo>
                  <a:pt x="1493" y="6768"/>
                  <a:pt x="1438" y="6780"/>
                  <a:pt x="1382" y="6780"/>
                </a:cubicBezTo>
                <a:cubicBezTo>
                  <a:pt x="1229" y="6780"/>
                  <a:pt x="1069" y="6692"/>
                  <a:pt x="977" y="6554"/>
                </a:cubicBezTo>
                <a:cubicBezTo>
                  <a:pt x="946" y="6270"/>
                  <a:pt x="1040" y="6050"/>
                  <a:pt x="1229" y="5955"/>
                </a:cubicBezTo>
                <a:cubicBezTo>
                  <a:pt x="1261" y="5955"/>
                  <a:pt x="5356" y="3466"/>
                  <a:pt x="5356" y="3466"/>
                </a:cubicBezTo>
                <a:cubicBezTo>
                  <a:pt x="5403" y="3451"/>
                  <a:pt x="5451" y="3443"/>
                  <a:pt x="5502" y="3443"/>
                </a:cubicBezTo>
                <a:close/>
                <a:moveTo>
                  <a:pt x="6774" y="1"/>
                </a:moveTo>
                <a:cubicBezTo>
                  <a:pt x="5892" y="1"/>
                  <a:pt x="5136" y="788"/>
                  <a:pt x="5136" y="1702"/>
                </a:cubicBezTo>
                <a:cubicBezTo>
                  <a:pt x="5136" y="1986"/>
                  <a:pt x="5199" y="2206"/>
                  <a:pt x="5325" y="2458"/>
                </a:cubicBezTo>
                <a:lnTo>
                  <a:pt x="1670" y="1702"/>
                </a:lnTo>
                <a:cubicBezTo>
                  <a:pt x="1594" y="1688"/>
                  <a:pt x="1517" y="1681"/>
                  <a:pt x="1441" y="1681"/>
                </a:cubicBezTo>
                <a:cubicBezTo>
                  <a:pt x="857" y="1681"/>
                  <a:pt x="305" y="2093"/>
                  <a:pt x="221" y="2679"/>
                </a:cubicBezTo>
                <a:cubicBezTo>
                  <a:pt x="95" y="3372"/>
                  <a:pt x="536" y="4033"/>
                  <a:pt x="1198" y="4159"/>
                </a:cubicBezTo>
                <a:lnTo>
                  <a:pt x="2174" y="4349"/>
                </a:lnTo>
                <a:lnTo>
                  <a:pt x="883" y="5136"/>
                </a:lnTo>
                <a:cubicBezTo>
                  <a:pt x="252" y="5514"/>
                  <a:pt x="0" y="6239"/>
                  <a:pt x="284" y="6869"/>
                </a:cubicBezTo>
                <a:cubicBezTo>
                  <a:pt x="512" y="7326"/>
                  <a:pt x="974" y="7536"/>
                  <a:pt x="1397" y="7536"/>
                </a:cubicBezTo>
                <a:cubicBezTo>
                  <a:pt x="1616" y="7536"/>
                  <a:pt x="1824" y="7480"/>
                  <a:pt x="1985" y="7373"/>
                </a:cubicBezTo>
                <a:lnTo>
                  <a:pt x="4506" y="5735"/>
                </a:lnTo>
                <a:cubicBezTo>
                  <a:pt x="4695" y="6522"/>
                  <a:pt x="5041" y="7215"/>
                  <a:pt x="5482" y="7877"/>
                </a:cubicBezTo>
                <a:lnTo>
                  <a:pt x="3781" y="9515"/>
                </a:lnTo>
                <a:cubicBezTo>
                  <a:pt x="3403" y="9893"/>
                  <a:pt x="3277" y="10523"/>
                  <a:pt x="3560" y="10996"/>
                </a:cubicBezTo>
                <a:lnTo>
                  <a:pt x="4947" y="13516"/>
                </a:lnTo>
                <a:cubicBezTo>
                  <a:pt x="5181" y="13922"/>
                  <a:pt x="5604" y="14154"/>
                  <a:pt x="6028" y="14154"/>
                </a:cubicBezTo>
                <a:cubicBezTo>
                  <a:pt x="6230" y="14154"/>
                  <a:pt x="6433" y="14101"/>
                  <a:pt x="6616" y="13989"/>
                </a:cubicBezTo>
                <a:cubicBezTo>
                  <a:pt x="7215" y="13642"/>
                  <a:pt x="7467" y="12886"/>
                  <a:pt x="7089" y="12288"/>
                </a:cubicBezTo>
                <a:lnTo>
                  <a:pt x="6207" y="10649"/>
                </a:lnTo>
                <a:lnTo>
                  <a:pt x="7877" y="9043"/>
                </a:lnTo>
                <a:lnTo>
                  <a:pt x="12697" y="6554"/>
                </a:lnTo>
                <a:cubicBezTo>
                  <a:pt x="13295" y="6239"/>
                  <a:pt x="13548" y="5483"/>
                  <a:pt x="13232" y="4884"/>
                </a:cubicBezTo>
                <a:cubicBezTo>
                  <a:pt x="13014" y="4446"/>
                  <a:pt x="12597" y="4206"/>
                  <a:pt x="12162" y="4206"/>
                </a:cubicBezTo>
                <a:cubicBezTo>
                  <a:pt x="11971" y="4206"/>
                  <a:pt x="11777" y="4252"/>
                  <a:pt x="11594" y="4349"/>
                </a:cubicBezTo>
                <a:lnTo>
                  <a:pt x="7530" y="6428"/>
                </a:lnTo>
                <a:cubicBezTo>
                  <a:pt x="6679" y="5136"/>
                  <a:pt x="6837" y="3907"/>
                  <a:pt x="6774" y="3750"/>
                </a:cubicBezTo>
                <a:cubicBezTo>
                  <a:pt x="6774" y="3687"/>
                  <a:pt x="6774" y="3529"/>
                  <a:pt x="6711" y="3372"/>
                </a:cubicBezTo>
                <a:lnTo>
                  <a:pt x="6774" y="3372"/>
                </a:lnTo>
                <a:cubicBezTo>
                  <a:pt x="7688" y="3372"/>
                  <a:pt x="8444" y="2616"/>
                  <a:pt x="8444" y="1702"/>
                </a:cubicBezTo>
                <a:cubicBezTo>
                  <a:pt x="8444" y="788"/>
                  <a:pt x="7688" y="1"/>
                  <a:pt x="6774" y="1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308" name="Google Shape;8308;p53"/>
          <p:cNvGrpSpPr/>
          <p:nvPr/>
        </p:nvGrpSpPr>
        <p:grpSpPr>
          <a:xfrm>
            <a:off x="5909439" y="2507283"/>
            <a:ext cx="322553" cy="342328"/>
            <a:chOff x="-10019125" y="2490075"/>
            <a:chExt cx="333975" cy="354450"/>
          </a:xfrm>
          <a:solidFill>
            <a:srgbClr val="171536"/>
          </a:solidFill>
        </p:grpSpPr>
        <p:sp>
          <p:nvSpPr>
            <p:cNvPr id="8309" name="Google Shape;8309;p53"/>
            <p:cNvSpPr/>
            <p:nvPr/>
          </p:nvSpPr>
          <p:spPr>
            <a:xfrm>
              <a:off x="-10019125" y="2490850"/>
              <a:ext cx="333975" cy="353675"/>
            </a:xfrm>
            <a:custGeom>
              <a:avLst/>
              <a:gdLst/>
              <a:ahLst/>
              <a:cxnLst/>
              <a:rect l="l" t="t" r="r" b="b"/>
              <a:pathLst>
                <a:path w="13359" h="14147" extrusionOk="0">
                  <a:moveTo>
                    <a:pt x="7184" y="1670"/>
                  </a:moveTo>
                  <a:cubicBezTo>
                    <a:pt x="7405" y="1670"/>
                    <a:pt x="7625" y="1859"/>
                    <a:pt x="7625" y="2048"/>
                  </a:cubicBezTo>
                  <a:lnTo>
                    <a:pt x="7625" y="4191"/>
                  </a:lnTo>
                  <a:cubicBezTo>
                    <a:pt x="7499" y="4128"/>
                    <a:pt x="7342" y="4096"/>
                    <a:pt x="7184" y="4096"/>
                  </a:cubicBezTo>
                  <a:cubicBezTo>
                    <a:pt x="7027" y="4096"/>
                    <a:pt x="6900" y="4128"/>
                    <a:pt x="6743" y="4191"/>
                  </a:cubicBezTo>
                  <a:lnTo>
                    <a:pt x="6743" y="2048"/>
                  </a:lnTo>
                  <a:cubicBezTo>
                    <a:pt x="6743" y="1828"/>
                    <a:pt x="6932" y="1670"/>
                    <a:pt x="7184" y="1670"/>
                  </a:cubicBezTo>
                  <a:close/>
                  <a:moveTo>
                    <a:pt x="8791" y="788"/>
                  </a:moveTo>
                  <a:cubicBezTo>
                    <a:pt x="8980" y="788"/>
                    <a:pt x="9200" y="977"/>
                    <a:pt x="9200" y="1229"/>
                  </a:cubicBezTo>
                  <a:lnTo>
                    <a:pt x="9200" y="5356"/>
                  </a:lnTo>
                  <a:cubicBezTo>
                    <a:pt x="9200" y="5608"/>
                    <a:pt x="9389" y="5797"/>
                    <a:pt x="9610" y="5797"/>
                  </a:cubicBezTo>
                  <a:cubicBezTo>
                    <a:pt x="9862" y="5797"/>
                    <a:pt x="10019" y="5608"/>
                    <a:pt x="10019" y="5356"/>
                  </a:cubicBezTo>
                  <a:lnTo>
                    <a:pt x="10019" y="2048"/>
                  </a:lnTo>
                  <a:cubicBezTo>
                    <a:pt x="10019" y="1828"/>
                    <a:pt x="10209" y="1670"/>
                    <a:pt x="10398" y="1670"/>
                  </a:cubicBezTo>
                  <a:cubicBezTo>
                    <a:pt x="10618" y="1670"/>
                    <a:pt x="10807" y="1859"/>
                    <a:pt x="10807" y="2048"/>
                  </a:cubicBezTo>
                  <a:lnTo>
                    <a:pt x="10807" y="5356"/>
                  </a:lnTo>
                  <a:cubicBezTo>
                    <a:pt x="10807" y="5608"/>
                    <a:pt x="10996" y="5797"/>
                    <a:pt x="11185" y="5797"/>
                  </a:cubicBezTo>
                  <a:cubicBezTo>
                    <a:pt x="11406" y="5797"/>
                    <a:pt x="11626" y="5608"/>
                    <a:pt x="11626" y="5356"/>
                  </a:cubicBezTo>
                  <a:lnTo>
                    <a:pt x="11626" y="4537"/>
                  </a:lnTo>
                  <a:cubicBezTo>
                    <a:pt x="11626" y="4285"/>
                    <a:pt x="11815" y="4096"/>
                    <a:pt x="12036" y="4096"/>
                  </a:cubicBezTo>
                  <a:cubicBezTo>
                    <a:pt x="12256" y="4096"/>
                    <a:pt x="12414" y="4285"/>
                    <a:pt x="12414" y="4537"/>
                  </a:cubicBezTo>
                  <a:lnTo>
                    <a:pt x="12414" y="8696"/>
                  </a:lnTo>
                  <a:cubicBezTo>
                    <a:pt x="12414" y="9389"/>
                    <a:pt x="11878" y="9925"/>
                    <a:pt x="11154" y="9925"/>
                  </a:cubicBezTo>
                  <a:lnTo>
                    <a:pt x="9925" y="9925"/>
                  </a:lnTo>
                  <a:lnTo>
                    <a:pt x="9925" y="7845"/>
                  </a:lnTo>
                  <a:cubicBezTo>
                    <a:pt x="9925" y="7184"/>
                    <a:pt x="9389" y="6617"/>
                    <a:pt x="8665" y="6617"/>
                  </a:cubicBezTo>
                  <a:cubicBezTo>
                    <a:pt x="8507" y="6617"/>
                    <a:pt x="8413" y="6648"/>
                    <a:pt x="8287" y="6711"/>
                  </a:cubicBezTo>
                  <a:cubicBezTo>
                    <a:pt x="8413" y="6585"/>
                    <a:pt x="8413" y="1891"/>
                    <a:pt x="8413" y="1229"/>
                  </a:cubicBezTo>
                  <a:cubicBezTo>
                    <a:pt x="8413" y="977"/>
                    <a:pt x="8602" y="788"/>
                    <a:pt x="8791" y="788"/>
                  </a:cubicBezTo>
                  <a:close/>
                  <a:moveTo>
                    <a:pt x="5483" y="4096"/>
                  </a:moveTo>
                  <a:cubicBezTo>
                    <a:pt x="5735" y="4096"/>
                    <a:pt x="5892" y="4254"/>
                    <a:pt x="5924" y="4506"/>
                  </a:cubicBezTo>
                  <a:lnTo>
                    <a:pt x="5924" y="8696"/>
                  </a:lnTo>
                  <a:cubicBezTo>
                    <a:pt x="5924" y="8948"/>
                    <a:pt x="6113" y="9105"/>
                    <a:pt x="6302" y="9105"/>
                  </a:cubicBezTo>
                  <a:cubicBezTo>
                    <a:pt x="6554" y="9105"/>
                    <a:pt x="6743" y="8885"/>
                    <a:pt x="6743" y="8696"/>
                  </a:cubicBezTo>
                  <a:lnTo>
                    <a:pt x="6743" y="5356"/>
                  </a:lnTo>
                  <a:cubicBezTo>
                    <a:pt x="6743" y="5136"/>
                    <a:pt x="6932" y="4915"/>
                    <a:pt x="7153" y="4915"/>
                  </a:cubicBezTo>
                  <a:cubicBezTo>
                    <a:pt x="7342" y="4915"/>
                    <a:pt x="7562" y="5136"/>
                    <a:pt x="7562" y="5356"/>
                  </a:cubicBezTo>
                  <a:lnTo>
                    <a:pt x="7562" y="8696"/>
                  </a:lnTo>
                  <a:cubicBezTo>
                    <a:pt x="7562" y="8948"/>
                    <a:pt x="7783" y="9105"/>
                    <a:pt x="7972" y="9105"/>
                  </a:cubicBezTo>
                  <a:cubicBezTo>
                    <a:pt x="8161" y="9105"/>
                    <a:pt x="8350" y="8885"/>
                    <a:pt x="8350" y="8696"/>
                  </a:cubicBezTo>
                  <a:lnTo>
                    <a:pt x="8350" y="7877"/>
                  </a:lnTo>
                  <a:cubicBezTo>
                    <a:pt x="8350" y="7656"/>
                    <a:pt x="8570" y="7436"/>
                    <a:pt x="8759" y="7436"/>
                  </a:cubicBezTo>
                  <a:cubicBezTo>
                    <a:pt x="8948" y="7436"/>
                    <a:pt x="9137" y="7656"/>
                    <a:pt x="9137" y="7877"/>
                  </a:cubicBezTo>
                  <a:lnTo>
                    <a:pt x="9137" y="12035"/>
                  </a:lnTo>
                  <a:cubicBezTo>
                    <a:pt x="9137" y="12728"/>
                    <a:pt x="8602" y="13264"/>
                    <a:pt x="7940" y="13264"/>
                  </a:cubicBezTo>
                  <a:lnTo>
                    <a:pt x="3403" y="13264"/>
                  </a:lnTo>
                  <a:cubicBezTo>
                    <a:pt x="2994" y="13264"/>
                    <a:pt x="2647" y="13075"/>
                    <a:pt x="2427" y="12791"/>
                  </a:cubicBezTo>
                  <a:cubicBezTo>
                    <a:pt x="915" y="10523"/>
                    <a:pt x="1009" y="10649"/>
                    <a:pt x="1009" y="10586"/>
                  </a:cubicBezTo>
                  <a:cubicBezTo>
                    <a:pt x="915" y="10429"/>
                    <a:pt x="915" y="10208"/>
                    <a:pt x="1104" y="10051"/>
                  </a:cubicBezTo>
                  <a:cubicBezTo>
                    <a:pt x="1189" y="9980"/>
                    <a:pt x="1280" y="9947"/>
                    <a:pt x="1370" y="9947"/>
                  </a:cubicBezTo>
                  <a:cubicBezTo>
                    <a:pt x="1479" y="9947"/>
                    <a:pt x="1584" y="9995"/>
                    <a:pt x="1671" y="10082"/>
                  </a:cubicBezTo>
                  <a:lnTo>
                    <a:pt x="2742" y="11153"/>
                  </a:lnTo>
                  <a:cubicBezTo>
                    <a:pt x="2818" y="11230"/>
                    <a:pt x="2918" y="11271"/>
                    <a:pt x="3005" y="11271"/>
                  </a:cubicBezTo>
                  <a:cubicBezTo>
                    <a:pt x="3062" y="11271"/>
                    <a:pt x="3114" y="11254"/>
                    <a:pt x="3151" y="11216"/>
                  </a:cubicBezTo>
                  <a:cubicBezTo>
                    <a:pt x="3340" y="11153"/>
                    <a:pt x="3403" y="11027"/>
                    <a:pt x="3403" y="10838"/>
                  </a:cubicBezTo>
                  <a:lnTo>
                    <a:pt x="3403" y="5356"/>
                  </a:lnTo>
                  <a:cubicBezTo>
                    <a:pt x="3403" y="5136"/>
                    <a:pt x="3592" y="4915"/>
                    <a:pt x="3845" y="4915"/>
                  </a:cubicBezTo>
                  <a:cubicBezTo>
                    <a:pt x="4065" y="4915"/>
                    <a:pt x="4223" y="5136"/>
                    <a:pt x="4223" y="5356"/>
                  </a:cubicBezTo>
                  <a:lnTo>
                    <a:pt x="4223" y="8696"/>
                  </a:lnTo>
                  <a:cubicBezTo>
                    <a:pt x="4223" y="8948"/>
                    <a:pt x="4412" y="9105"/>
                    <a:pt x="4664" y="9105"/>
                  </a:cubicBezTo>
                  <a:cubicBezTo>
                    <a:pt x="4884" y="9105"/>
                    <a:pt x="5105" y="8885"/>
                    <a:pt x="5105" y="8696"/>
                  </a:cubicBezTo>
                  <a:lnTo>
                    <a:pt x="5105" y="4537"/>
                  </a:lnTo>
                  <a:cubicBezTo>
                    <a:pt x="5105" y="4285"/>
                    <a:pt x="5294" y="4096"/>
                    <a:pt x="5483" y="4096"/>
                  </a:cubicBezTo>
                  <a:close/>
                  <a:moveTo>
                    <a:pt x="8822" y="1"/>
                  </a:moveTo>
                  <a:cubicBezTo>
                    <a:pt x="8255" y="1"/>
                    <a:pt x="7783" y="410"/>
                    <a:pt x="7657" y="914"/>
                  </a:cubicBezTo>
                  <a:cubicBezTo>
                    <a:pt x="7499" y="883"/>
                    <a:pt x="7342" y="820"/>
                    <a:pt x="7184" y="820"/>
                  </a:cubicBezTo>
                  <a:cubicBezTo>
                    <a:pt x="6522" y="820"/>
                    <a:pt x="5955" y="1387"/>
                    <a:pt x="5955" y="2048"/>
                  </a:cubicBezTo>
                  <a:lnTo>
                    <a:pt x="5955" y="3340"/>
                  </a:lnTo>
                  <a:cubicBezTo>
                    <a:pt x="5829" y="3309"/>
                    <a:pt x="5672" y="3277"/>
                    <a:pt x="5514" y="3277"/>
                  </a:cubicBezTo>
                  <a:cubicBezTo>
                    <a:pt x="4947" y="3277"/>
                    <a:pt x="4475" y="3655"/>
                    <a:pt x="4349" y="4191"/>
                  </a:cubicBezTo>
                  <a:cubicBezTo>
                    <a:pt x="4191" y="4128"/>
                    <a:pt x="4034" y="4096"/>
                    <a:pt x="3876" y="4096"/>
                  </a:cubicBezTo>
                  <a:cubicBezTo>
                    <a:pt x="3214" y="4096"/>
                    <a:pt x="2616" y="4663"/>
                    <a:pt x="2616" y="5356"/>
                  </a:cubicBezTo>
                  <a:lnTo>
                    <a:pt x="2616" y="9862"/>
                  </a:lnTo>
                  <a:lnTo>
                    <a:pt x="2269" y="9483"/>
                  </a:lnTo>
                  <a:cubicBezTo>
                    <a:pt x="2025" y="9239"/>
                    <a:pt x="1712" y="9121"/>
                    <a:pt x="1398" y="9121"/>
                  </a:cubicBezTo>
                  <a:cubicBezTo>
                    <a:pt x="1105" y="9121"/>
                    <a:pt x="811" y="9223"/>
                    <a:pt x="568" y="9420"/>
                  </a:cubicBezTo>
                  <a:cubicBezTo>
                    <a:pt x="95" y="9862"/>
                    <a:pt x="1" y="10555"/>
                    <a:pt x="379" y="11059"/>
                  </a:cubicBezTo>
                  <a:lnTo>
                    <a:pt x="1797" y="13264"/>
                  </a:lnTo>
                  <a:cubicBezTo>
                    <a:pt x="2175" y="13831"/>
                    <a:pt x="2805" y="14146"/>
                    <a:pt x="3435" y="14146"/>
                  </a:cubicBezTo>
                  <a:lnTo>
                    <a:pt x="7972" y="14146"/>
                  </a:lnTo>
                  <a:cubicBezTo>
                    <a:pt x="9106" y="14146"/>
                    <a:pt x="10051" y="13201"/>
                    <a:pt x="10051" y="12035"/>
                  </a:cubicBezTo>
                  <a:lnTo>
                    <a:pt x="10051" y="10807"/>
                  </a:lnTo>
                  <a:lnTo>
                    <a:pt x="11280" y="10807"/>
                  </a:lnTo>
                  <a:cubicBezTo>
                    <a:pt x="12414" y="10807"/>
                    <a:pt x="13359" y="9862"/>
                    <a:pt x="13359" y="8696"/>
                  </a:cubicBezTo>
                  <a:lnTo>
                    <a:pt x="13359" y="4537"/>
                  </a:lnTo>
                  <a:cubicBezTo>
                    <a:pt x="13359" y="3876"/>
                    <a:pt x="12823" y="3309"/>
                    <a:pt x="12130" y="3309"/>
                  </a:cubicBezTo>
                  <a:cubicBezTo>
                    <a:pt x="11973" y="3309"/>
                    <a:pt x="11878" y="3340"/>
                    <a:pt x="11752" y="3372"/>
                  </a:cubicBezTo>
                  <a:lnTo>
                    <a:pt x="11752" y="2048"/>
                  </a:lnTo>
                  <a:cubicBezTo>
                    <a:pt x="11752" y="1387"/>
                    <a:pt x="11185" y="820"/>
                    <a:pt x="10492" y="820"/>
                  </a:cubicBezTo>
                  <a:cubicBezTo>
                    <a:pt x="10335" y="820"/>
                    <a:pt x="10177" y="883"/>
                    <a:pt x="10019" y="914"/>
                  </a:cubicBezTo>
                  <a:cubicBezTo>
                    <a:pt x="9862" y="410"/>
                    <a:pt x="9389" y="1"/>
                    <a:pt x="882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0" name="Google Shape;8310;p53"/>
            <p:cNvSpPr/>
            <p:nvPr/>
          </p:nvSpPr>
          <p:spPr>
            <a:xfrm>
              <a:off x="-10016750" y="2491050"/>
              <a:ext cx="63825" cy="61850"/>
            </a:xfrm>
            <a:custGeom>
              <a:avLst/>
              <a:gdLst/>
              <a:ahLst/>
              <a:cxnLst/>
              <a:rect l="l" t="t" r="r" b="b"/>
              <a:pathLst>
                <a:path w="2553" h="2474" extrusionOk="0">
                  <a:moveTo>
                    <a:pt x="457" y="0"/>
                  </a:moveTo>
                  <a:cubicBezTo>
                    <a:pt x="347" y="0"/>
                    <a:pt x="237" y="40"/>
                    <a:pt x="158" y="119"/>
                  </a:cubicBezTo>
                  <a:cubicBezTo>
                    <a:pt x="0" y="276"/>
                    <a:pt x="0" y="560"/>
                    <a:pt x="158" y="717"/>
                  </a:cubicBezTo>
                  <a:lnTo>
                    <a:pt x="1796" y="2355"/>
                  </a:lnTo>
                  <a:cubicBezTo>
                    <a:pt x="1891" y="2434"/>
                    <a:pt x="2001" y="2474"/>
                    <a:pt x="2107" y="2474"/>
                  </a:cubicBezTo>
                  <a:cubicBezTo>
                    <a:pt x="2214" y="2474"/>
                    <a:pt x="2316" y="2434"/>
                    <a:pt x="2395" y="2355"/>
                  </a:cubicBezTo>
                  <a:cubicBezTo>
                    <a:pt x="2552" y="2198"/>
                    <a:pt x="2552" y="1914"/>
                    <a:pt x="2395" y="1757"/>
                  </a:cubicBezTo>
                  <a:lnTo>
                    <a:pt x="757" y="119"/>
                  </a:lnTo>
                  <a:cubicBezTo>
                    <a:pt x="678" y="40"/>
                    <a:pt x="568" y="0"/>
                    <a:pt x="45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1" name="Google Shape;8311;p53"/>
            <p:cNvSpPr/>
            <p:nvPr/>
          </p:nvSpPr>
          <p:spPr>
            <a:xfrm>
              <a:off x="-9933275" y="2490075"/>
              <a:ext cx="20525" cy="63025"/>
            </a:xfrm>
            <a:custGeom>
              <a:avLst/>
              <a:gdLst/>
              <a:ahLst/>
              <a:cxnLst/>
              <a:rect l="l" t="t" r="r" b="b"/>
              <a:pathLst>
                <a:path w="821" h="2521" extrusionOk="0">
                  <a:moveTo>
                    <a:pt x="442" y="0"/>
                  </a:moveTo>
                  <a:cubicBezTo>
                    <a:pt x="221" y="0"/>
                    <a:pt x="1" y="189"/>
                    <a:pt x="1" y="441"/>
                  </a:cubicBezTo>
                  <a:lnTo>
                    <a:pt x="1" y="2079"/>
                  </a:lnTo>
                  <a:cubicBezTo>
                    <a:pt x="1" y="2331"/>
                    <a:pt x="221" y="2520"/>
                    <a:pt x="442" y="2520"/>
                  </a:cubicBezTo>
                  <a:cubicBezTo>
                    <a:pt x="631" y="2520"/>
                    <a:pt x="820" y="2331"/>
                    <a:pt x="820" y="2079"/>
                  </a:cubicBezTo>
                  <a:lnTo>
                    <a:pt x="820" y="441"/>
                  </a:lnTo>
                  <a:cubicBezTo>
                    <a:pt x="820" y="189"/>
                    <a:pt x="631" y="0"/>
                    <a:pt x="44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2" name="Google Shape;8312;p53"/>
            <p:cNvSpPr/>
            <p:nvPr/>
          </p:nvSpPr>
          <p:spPr>
            <a:xfrm>
              <a:off x="-10015975" y="2573550"/>
              <a:ext cx="63050" cy="20500"/>
            </a:xfrm>
            <a:custGeom>
              <a:avLst/>
              <a:gdLst/>
              <a:ahLst/>
              <a:cxnLst/>
              <a:rect l="l" t="t" r="r" b="b"/>
              <a:pathLst>
                <a:path w="2522" h="820" extrusionOk="0">
                  <a:moveTo>
                    <a:pt x="442" y="1"/>
                  </a:moveTo>
                  <a:cubicBezTo>
                    <a:pt x="190" y="1"/>
                    <a:pt x="1" y="190"/>
                    <a:pt x="1" y="442"/>
                  </a:cubicBezTo>
                  <a:cubicBezTo>
                    <a:pt x="1" y="631"/>
                    <a:pt x="190" y="820"/>
                    <a:pt x="442" y="820"/>
                  </a:cubicBezTo>
                  <a:lnTo>
                    <a:pt x="2080" y="820"/>
                  </a:lnTo>
                  <a:cubicBezTo>
                    <a:pt x="2332" y="820"/>
                    <a:pt x="2521" y="631"/>
                    <a:pt x="2521" y="442"/>
                  </a:cubicBezTo>
                  <a:cubicBezTo>
                    <a:pt x="2521" y="190"/>
                    <a:pt x="2332" y="1"/>
                    <a:pt x="208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13" name="Google Shape;8313;p53"/>
          <p:cNvGrpSpPr/>
          <p:nvPr/>
        </p:nvGrpSpPr>
        <p:grpSpPr>
          <a:xfrm>
            <a:off x="6747346" y="2076718"/>
            <a:ext cx="352227" cy="343100"/>
            <a:chOff x="-8684100" y="2032450"/>
            <a:chExt cx="364700" cy="355250"/>
          </a:xfrm>
          <a:solidFill>
            <a:srgbClr val="171536"/>
          </a:solidFill>
        </p:grpSpPr>
        <p:sp>
          <p:nvSpPr>
            <p:cNvPr id="8314" name="Google Shape;8314;p53"/>
            <p:cNvSpPr/>
            <p:nvPr/>
          </p:nvSpPr>
          <p:spPr>
            <a:xfrm>
              <a:off x="-8684100" y="2032450"/>
              <a:ext cx="364700" cy="355250"/>
            </a:xfrm>
            <a:custGeom>
              <a:avLst/>
              <a:gdLst/>
              <a:ahLst/>
              <a:cxnLst/>
              <a:rect l="l" t="t" r="r" b="b"/>
              <a:pathLst>
                <a:path w="14588" h="14210" extrusionOk="0">
                  <a:moveTo>
                    <a:pt x="13611" y="820"/>
                  </a:moveTo>
                  <a:lnTo>
                    <a:pt x="13611" y="1891"/>
                  </a:lnTo>
                  <a:lnTo>
                    <a:pt x="13642" y="1891"/>
                  </a:lnTo>
                  <a:lnTo>
                    <a:pt x="12130" y="2994"/>
                  </a:lnTo>
                  <a:lnTo>
                    <a:pt x="11469" y="2301"/>
                  </a:lnTo>
                  <a:lnTo>
                    <a:pt x="12571" y="820"/>
                  </a:lnTo>
                  <a:close/>
                  <a:moveTo>
                    <a:pt x="3561" y="2238"/>
                  </a:moveTo>
                  <a:lnTo>
                    <a:pt x="5294" y="3970"/>
                  </a:lnTo>
                  <a:cubicBezTo>
                    <a:pt x="5168" y="4033"/>
                    <a:pt x="5105" y="4128"/>
                    <a:pt x="4979" y="4254"/>
                  </a:cubicBezTo>
                  <a:lnTo>
                    <a:pt x="4695" y="4506"/>
                  </a:lnTo>
                  <a:lnTo>
                    <a:pt x="3844" y="3655"/>
                  </a:lnTo>
                  <a:cubicBezTo>
                    <a:pt x="3435" y="3246"/>
                    <a:pt x="3372" y="2710"/>
                    <a:pt x="3561" y="2238"/>
                  </a:cubicBezTo>
                  <a:close/>
                  <a:moveTo>
                    <a:pt x="10965" y="2899"/>
                  </a:moveTo>
                  <a:lnTo>
                    <a:pt x="11563" y="3498"/>
                  </a:lnTo>
                  <a:lnTo>
                    <a:pt x="8192" y="6837"/>
                  </a:lnTo>
                  <a:lnTo>
                    <a:pt x="7625" y="6239"/>
                  </a:lnTo>
                  <a:lnTo>
                    <a:pt x="10965" y="2899"/>
                  </a:lnTo>
                  <a:close/>
                  <a:moveTo>
                    <a:pt x="10492" y="9200"/>
                  </a:moveTo>
                  <a:lnTo>
                    <a:pt x="12225" y="10901"/>
                  </a:lnTo>
                  <a:cubicBezTo>
                    <a:pt x="12048" y="10984"/>
                    <a:pt x="11859" y="11027"/>
                    <a:pt x="11671" y="11027"/>
                  </a:cubicBezTo>
                  <a:cubicBezTo>
                    <a:pt x="11355" y="11027"/>
                    <a:pt x="11044" y="10906"/>
                    <a:pt x="10807" y="10649"/>
                  </a:cubicBezTo>
                  <a:lnTo>
                    <a:pt x="9925" y="9799"/>
                  </a:lnTo>
                  <a:lnTo>
                    <a:pt x="10208" y="9515"/>
                  </a:lnTo>
                  <a:cubicBezTo>
                    <a:pt x="10334" y="9389"/>
                    <a:pt x="10397" y="9326"/>
                    <a:pt x="10492" y="9200"/>
                  </a:cubicBezTo>
                  <a:close/>
                  <a:moveTo>
                    <a:pt x="2962" y="11059"/>
                  </a:moveTo>
                  <a:lnTo>
                    <a:pt x="3403" y="11500"/>
                  </a:lnTo>
                  <a:lnTo>
                    <a:pt x="2143" y="12319"/>
                  </a:lnTo>
                  <a:lnTo>
                    <a:pt x="2962" y="11059"/>
                  </a:lnTo>
                  <a:close/>
                  <a:moveTo>
                    <a:pt x="6996" y="4146"/>
                  </a:moveTo>
                  <a:cubicBezTo>
                    <a:pt x="7395" y="4146"/>
                    <a:pt x="7791" y="4258"/>
                    <a:pt x="8129" y="4474"/>
                  </a:cubicBezTo>
                  <a:lnTo>
                    <a:pt x="6711" y="5892"/>
                  </a:lnTo>
                  <a:cubicBezTo>
                    <a:pt x="6554" y="6050"/>
                    <a:pt x="6554" y="6333"/>
                    <a:pt x="6711" y="6491"/>
                  </a:cubicBezTo>
                  <a:lnTo>
                    <a:pt x="7877" y="7656"/>
                  </a:lnTo>
                  <a:cubicBezTo>
                    <a:pt x="7956" y="7735"/>
                    <a:pt x="8066" y="7775"/>
                    <a:pt x="8176" y="7775"/>
                  </a:cubicBezTo>
                  <a:cubicBezTo>
                    <a:pt x="8287" y="7775"/>
                    <a:pt x="8397" y="7735"/>
                    <a:pt x="8476" y="7656"/>
                  </a:cubicBezTo>
                  <a:lnTo>
                    <a:pt x="9893" y="6239"/>
                  </a:lnTo>
                  <a:cubicBezTo>
                    <a:pt x="10145" y="6648"/>
                    <a:pt x="10240" y="7026"/>
                    <a:pt x="10240" y="7436"/>
                  </a:cubicBezTo>
                  <a:cubicBezTo>
                    <a:pt x="10240" y="7971"/>
                    <a:pt x="10051" y="8476"/>
                    <a:pt x="9673" y="8885"/>
                  </a:cubicBezTo>
                  <a:lnTo>
                    <a:pt x="9232" y="9326"/>
                  </a:lnTo>
                  <a:cubicBezTo>
                    <a:pt x="9086" y="9286"/>
                    <a:pt x="8937" y="9266"/>
                    <a:pt x="8788" y="9266"/>
                  </a:cubicBezTo>
                  <a:cubicBezTo>
                    <a:pt x="8356" y="9266"/>
                    <a:pt x="7929" y="9431"/>
                    <a:pt x="7625" y="9736"/>
                  </a:cubicBezTo>
                  <a:cubicBezTo>
                    <a:pt x="7310" y="10051"/>
                    <a:pt x="7152" y="10492"/>
                    <a:pt x="7089" y="10933"/>
                  </a:cubicBezTo>
                  <a:cubicBezTo>
                    <a:pt x="7089" y="11405"/>
                    <a:pt x="7247" y="11784"/>
                    <a:pt x="7562" y="12099"/>
                  </a:cubicBezTo>
                  <a:lnTo>
                    <a:pt x="7310" y="12382"/>
                  </a:lnTo>
                  <a:cubicBezTo>
                    <a:pt x="6743" y="12949"/>
                    <a:pt x="6050" y="13264"/>
                    <a:pt x="5262" y="13264"/>
                  </a:cubicBezTo>
                  <a:cubicBezTo>
                    <a:pt x="4538" y="13264"/>
                    <a:pt x="3844" y="12981"/>
                    <a:pt x="3309" y="12508"/>
                  </a:cubicBezTo>
                  <a:lnTo>
                    <a:pt x="4317" y="11878"/>
                  </a:lnTo>
                  <a:cubicBezTo>
                    <a:pt x="4412" y="11784"/>
                    <a:pt x="4475" y="11689"/>
                    <a:pt x="4506" y="11563"/>
                  </a:cubicBezTo>
                  <a:cubicBezTo>
                    <a:pt x="4506" y="11437"/>
                    <a:pt x="4475" y="11311"/>
                    <a:pt x="4380" y="11216"/>
                  </a:cubicBezTo>
                  <a:lnTo>
                    <a:pt x="3214" y="10019"/>
                  </a:lnTo>
                  <a:cubicBezTo>
                    <a:pt x="3120" y="9956"/>
                    <a:pt x="2994" y="9893"/>
                    <a:pt x="2836" y="9893"/>
                  </a:cubicBezTo>
                  <a:cubicBezTo>
                    <a:pt x="2742" y="9893"/>
                    <a:pt x="2616" y="9988"/>
                    <a:pt x="2521" y="10114"/>
                  </a:cubicBezTo>
                  <a:lnTo>
                    <a:pt x="1891" y="11090"/>
                  </a:lnTo>
                  <a:cubicBezTo>
                    <a:pt x="883" y="9956"/>
                    <a:pt x="914" y="8223"/>
                    <a:pt x="2017" y="7121"/>
                  </a:cubicBezTo>
                  <a:lnTo>
                    <a:pt x="2301" y="6837"/>
                  </a:lnTo>
                  <a:cubicBezTo>
                    <a:pt x="2616" y="7152"/>
                    <a:pt x="3057" y="7310"/>
                    <a:pt x="3466" y="7310"/>
                  </a:cubicBezTo>
                  <a:cubicBezTo>
                    <a:pt x="3907" y="7310"/>
                    <a:pt x="4348" y="7121"/>
                    <a:pt x="4664" y="6806"/>
                  </a:cubicBezTo>
                  <a:cubicBezTo>
                    <a:pt x="5105" y="6365"/>
                    <a:pt x="5262" y="5766"/>
                    <a:pt x="5105" y="5168"/>
                  </a:cubicBezTo>
                  <a:lnTo>
                    <a:pt x="5514" y="4758"/>
                  </a:lnTo>
                  <a:cubicBezTo>
                    <a:pt x="5928" y="4344"/>
                    <a:pt x="6465" y="4146"/>
                    <a:pt x="6996" y="4146"/>
                  </a:cubicBezTo>
                  <a:close/>
                  <a:moveTo>
                    <a:pt x="12382" y="1"/>
                  </a:moveTo>
                  <a:cubicBezTo>
                    <a:pt x="12256" y="1"/>
                    <a:pt x="12130" y="64"/>
                    <a:pt x="12067" y="158"/>
                  </a:cubicBezTo>
                  <a:lnTo>
                    <a:pt x="10649" y="2080"/>
                  </a:lnTo>
                  <a:lnTo>
                    <a:pt x="8759" y="3970"/>
                  </a:lnTo>
                  <a:cubicBezTo>
                    <a:pt x="8249" y="3583"/>
                    <a:pt x="7634" y="3393"/>
                    <a:pt x="7024" y="3393"/>
                  </a:cubicBezTo>
                  <a:cubicBezTo>
                    <a:pt x="6692" y="3393"/>
                    <a:pt x="6361" y="3450"/>
                    <a:pt x="6050" y="3561"/>
                  </a:cubicBezTo>
                  <a:lnTo>
                    <a:pt x="2616" y="158"/>
                  </a:lnTo>
                  <a:cubicBezTo>
                    <a:pt x="2537" y="79"/>
                    <a:pt x="2427" y="40"/>
                    <a:pt x="2316" y="40"/>
                  </a:cubicBezTo>
                  <a:cubicBezTo>
                    <a:pt x="2206" y="40"/>
                    <a:pt x="2096" y="79"/>
                    <a:pt x="2017" y="158"/>
                  </a:cubicBezTo>
                  <a:cubicBezTo>
                    <a:pt x="1860" y="316"/>
                    <a:pt x="1860" y="568"/>
                    <a:pt x="2017" y="725"/>
                  </a:cubicBezTo>
                  <a:lnTo>
                    <a:pt x="2931" y="1639"/>
                  </a:lnTo>
                  <a:cubicBezTo>
                    <a:pt x="2427" y="2427"/>
                    <a:pt x="2490" y="3529"/>
                    <a:pt x="3214" y="4254"/>
                  </a:cubicBezTo>
                  <a:lnTo>
                    <a:pt x="4222" y="5262"/>
                  </a:lnTo>
                  <a:cubicBezTo>
                    <a:pt x="4222" y="5294"/>
                    <a:pt x="4222" y="5325"/>
                    <a:pt x="4254" y="5388"/>
                  </a:cubicBezTo>
                  <a:cubicBezTo>
                    <a:pt x="4412" y="5703"/>
                    <a:pt x="4348" y="6081"/>
                    <a:pt x="4096" y="6333"/>
                  </a:cubicBezTo>
                  <a:cubicBezTo>
                    <a:pt x="3948" y="6499"/>
                    <a:pt x="3721" y="6586"/>
                    <a:pt x="3493" y="6586"/>
                  </a:cubicBezTo>
                  <a:cubicBezTo>
                    <a:pt x="3287" y="6586"/>
                    <a:pt x="3080" y="6514"/>
                    <a:pt x="2931" y="6365"/>
                  </a:cubicBezTo>
                  <a:lnTo>
                    <a:pt x="2647" y="6081"/>
                  </a:lnTo>
                  <a:cubicBezTo>
                    <a:pt x="2568" y="6002"/>
                    <a:pt x="2458" y="5963"/>
                    <a:pt x="2348" y="5963"/>
                  </a:cubicBezTo>
                  <a:cubicBezTo>
                    <a:pt x="2238" y="5963"/>
                    <a:pt x="2127" y="6002"/>
                    <a:pt x="2049" y="6081"/>
                  </a:cubicBezTo>
                  <a:lnTo>
                    <a:pt x="1482" y="6680"/>
                  </a:lnTo>
                  <a:cubicBezTo>
                    <a:pt x="1" y="8129"/>
                    <a:pt x="1" y="10492"/>
                    <a:pt x="1482" y="11973"/>
                  </a:cubicBezTo>
                  <a:lnTo>
                    <a:pt x="442" y="13579"/>
                  </a:lnTo>
                  <a:cubicBezTo>
                    <a:pt x="316" y="13737"/>
                    <a:pt x="379" y="13957"/>
                    <a:pt x="473" y="14083"/>
                  </a:cubicBezTo>
                  <a:cubicBezTo>
                    <a:pt x="562" y="14154"/>
                    <a:pt x="670" y="14195"/>
                    <a:pt x="776" y="14195"/>
                  </a:cubicBezTo>
                  <a:cubicBezTo>
                    <a:pt x="859" y="14195"/>
                    <a:pt x="940" y="14170"/>
                    <a:pt x="1009" y="14115"/>
                  </a:cubicBezTo>
                  <a:lnTo>
                    <a:pt x="2616" y="13107"/>
                  </a:lnTo>
                  <a:cubicBezTo>
                    <a:pt x="3309" y="13800"/>
                    <a:pt x="4254" y="14209"/>
                    <a:pt x="5262" y="14209"/>
                  </a:cubicBezTo>
                  <a:cubicBezTo>
                    <a:pt x="6239" y="14209"/>
                    <a:pt x="7184" y="13800"/>
                    <a:pt x="7877" y="13107"/>
                  </a:cubicBezTo>
                  <a:lnTo>
                    <a:pt x="8476" y="12508"/>
                  </a:lnTo>
                  <a:cubicBezTo>
                    <a:pt x="8633" y="12351"/>
                    <a:pt x="8633" y="12067"/>
                    <a:pt x="8476" y="11910"/>
                  </a:cubicBezTo>
                  <a:lnTo>
                    <a:pt x="8192" y="11657"/>
                  </a:lnTo>
                  <a:cubicBezTo>
                    <a:pt x="7877" y="11342"/>
                    <a:pt x="7877" y="10775"/>
                    <a:pt x="8255" y="10460"/>
                  </a:cubicBezTo>
                  <a:cubicBezTo>
                    <a:pt x="8400" y="10315"/>
                    <a:pt x="8627" y="10225"/>
                    <a:pt x="8856" y="10225"/>
                  </a:cubicBezTo>
                  <a:cubicBezTo>
                    <a:pt x="8974" y="10225"/>
                    <a:pt x="9093" y="10249"/>
                    <a:pt x="9200" y="10303"/>
                  </a:cubicBezTo>
                  <a:cubicBezTo>
                    <a:pt x="9232" y="10303"/>
                    <a:pt x="9263" y="10334"/>
                    <a:pt x="9295" y="10334"/>
                  </a:cubicBezTo>
                  <a:lnTo>
                    <a:pt x="10334" y="11374"/>
                  </a:lnTo>
                  <a:cubicBezTo>
                    <a:pt x="10736" y="11775"/>
                    <a:pt x="11274" y="11976"/>
                    <a:pt x="11809" y="11976"/>
                  </a:cubicBezTo>
                  <a:cubicBezTo>
                    <a:pt x="12199" y="11976"/>
                    <a:pt x="12586" y="11870"/>
                    <a:pt x="12918" y="11657"/>
                  </a:cubicBezTo>
                  <a:lnTo>
                    <a:pt x="13831" y="12540"/>
                  </a:lnTo>
                  <a:cubicBezTo>
                    <a:pt x="13910" y="12618"/>
                    <a:pt x="14021" y="12658"/>
                    <a:pt x="14131" y="12658"/>
                  </a:cubicBezTo>
                  <a:cubicBezTo>
                    <a:pt x="14241" y="12658"/>
                    <a:pt x="14351" y="12618"/>
                    <a:pt x="14430" y="12540"/>
                  </a:cubicBezTo>
                  <a:cubicBezTo>
                    <a:pt x="14588" y="12382"/>
                    <a:pt x="14588" y="12130"/>
                    <a:pt x="14430" y="11973"/>
                  </a:cubicBezTo>
                  <a:lnTo>
                    <a:pt x="10996" y="8539"/>
                  </a:lnTo>
                  <a:cubicBezTo>
                    <a:pt x="11122" y="8223"/>
                    <a:pt x="11154" y="7908"/>
                    <a:pt x="11154" y="7562"/>
                  </a:cubicBezTo>
                  <a:cubicBezTo>
                    <a:pt x="11154" y="6932"/>
                    <a:pt x="10965" y="6333"/>
                    <a:pt x="10555" y="5829"/>
                  </a:cubicBezTo>
                  <a:lnTo>
                    <a:pt x="12445" y="3939"/>
                  </a:lnTo>
                  <a:lnTo>
                    <a:pt x="14399" y="2521"/>
                  </a:lnTo>
                  <a:cubicBezTo>
                    <a:pt x="14493" y="2427"/>
                    <a:pt x="14556" y="2301"/>
                    <a:pt x="14556" y="2206"/>
                  </a:cubicBezTo>
                  <a:lnTo>
                    <a:pt x="14556" y="536"/>
                  </a:lnTo>
                  <a:cubicBezTo>
                    <a:pt x="14462" y="190"/>
                    <a:pt x="14273" y="1"/>
                    <a:pt x="1402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5" name="Google Shape;8315;p53"/>
            <p:cNvSpPr/>
            <p:nvPr/>
          </p:nvSpPr>
          <p:spPr>
            <a:xfrm>
              <a:off x="-8637625" y="2231725"/>
              <a:ext cx="81950" cy="32525"/>
            </a:xfrm>
            <a:custGeom>
              <a:avLst/>
              <a:gdLst/>
              <a:ahLst/>
              <a:cxnLst/>
              <a:rect l="l" t="t" r="r" b="b"/>
              <a:pathLst>
                <a:path w="3278" h="1301" extrusionOk="0">
                  <a:moveTo>
                    <a:pt x="2226" y="0"/>
                  </a:moveTo>
                  <a:cubicBezTo>
                    <a:pt x="1907" y="0"/>
                    <a:pt x="1592" y="126"/>
                    <a:pt x="1355" y="378"/>
                  </a:cubicBezTo>
                  <a:cubicBezTo>
                    <a:pt x="1277" y="457"/>
                    <a:pt x="1166" y="497"/>
                    <a:pt x="1056" y="497"/>
                  </a:cubicBezTo>
                  <a:cubicBezTo>
                    <a:pt x="946" y="497"/>
                    <a:pt x="835" y="457"/>
                    <a:pt x="757" y="378"/>
                  </a:cubicBezTo>
                  <a:cubicBezTo>
                    <a:pt x="678" y="300"/>
                    <a:pt x="568" y="260"/>
                    <a:pt x="457" y="260"/>
                  </a:cubicBezTo>
                  <a:cubicBezTo>
                    <a:pt x="347" y="260"/>
                    <a:pt x="237" y="300"/>
                    <a:pt x="158" y="378"/>
                  </a:cubicBezTo>
                  <a:cubicBezTo>
                    <a:pt x="1" y="536"/>
                    <a:pt x="1" y="788"/>
                    <a:pt x="158" y="946"/>
                  </a:cubicBezTo>
                  <a:cubicBezTo>
                    <a:pt x="394" y="1182"/>
                    <a:pt x="709" y="1300"/>
                    <a:pt x="1028" y="1300"/>
                  </a:cubicBezTo>
                  <a:cubicBezTo>
                    <a:pt x="1347" y="1300"/>
                    <a:pt x="1670" y="1182"/>
                    <a:pt x="1922" y="946"/>
                  </a:cubicBezTo>
                  <a:cubicBezTo>
                    <a:pt x="2001" y="867"/>
                    <a:pt x="2111" y="827"/>
                    <a:pt x="2222" y="827"/>
                  </a:cubicBezTo>
                  <a:cubicBezTo>
                    <a:pt x="2332" y="827"/>
                    <a:pt x="2442" y="867"/>
                    <a:pt x="2521" y="946"/>
                  </a:cubicBezTo>
                  <a:cubicBezTo>
                    <a:pt x="2600" y="1024"/>
                    <a:pt x="2710" y="1064"/>
                    <a:pt x="2820" y="1064"/>
                  </a:cubicBezTo>
                  <a:cubicBezTo>
                    <a:pt x="2931" y="1064"/>
                    <a:pt x="3041" y="1024"/>
                    <a:pt x="3120" y="946"/>
                  </a:cubicBezTo>
                  <a:cubicBezTo>
                    <a:pt x="3277" y="788"/>
                    <a:pt x="3277" y="536"/>
                    <a:pt x="3120" y="378"/>
                  </a:cubicBezTo>
                  <a:cubicBezTo>
                    <a:pt x="2868" y="126"/>
                    <a:pt x="2545" y="0"/>
                    <a:pt x="22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6" name="Google Shape;8316;p53"/>
            <p:cNvSpPr/>
            <p:nvPr/>
          </p:nvSpPr>
          <p:spPr>
            <a:xfrm>
              <a:off x="-8558075" y="2267375"/>
              <a:ext cx="38625" cy="79950"/>
            </a:xfrm>
            <a:custGeom>
              <a:avLst/>
              <a:gdLst/>
              <a:ahLst/>
              <a:cxnLst/>
              <a:rect l="l" t="t" r="r" b="b"/>
              <a:pathLst>
                <a:path w="1545" h="3198" extrusionOk="0">
                  <a:moveTo>
                    <a:pt x="772" y="0"/>
                  </a:moveTo>
                  <a:cubicBezTo>
                    <a:pt x="662" y="0"/>
                    <a:pt x="552" y="39"/>
                    <a:pt x="473" y="118"/>
                  </a:cubicBezTo>
                  <a:cubicBezTo>
                    <a:pt x="316" y="276"/>
                    <a:pt x="316" y="559"/>
                    <a:pt x="473" y="717"/>
                  </a:cubicBezTo>
                  <a:cubicBezTo>
                    <a:pt x="631" y="874"/>
                    <a:pt x="631" y="1158"/>
                    <a:pt x="473" y="1315"/>
                  </a:cubicBezTo>
                  <a:cubicBezTo>
                    <a:pt x="1" y="1788"/>
                    <a:pt x="1" y="2576"/>
                    <a:pt x="473" y="3080"/>
                  </a:cubicBezTo>
                  <a:cubicBezTo>
                    <a:pt x="552" y="3158"/>
                    <a:pt x="662" y="3198"/>
                    <a:pt x="772" y="3198"/>
                  </a:cubicBezTo>
                  <a:cubicBezTo>
                    <a:pt x="883" y="3198"/>
                    <a:pt x="993" y="3158"/>
                    <a:pt x="1072" y="3080"/>
                  </a:cubicBezTo>
                  <a:cubicBezTo>
                    <a:pt x="1229" y="2922"/>
                    <a:pt x="1229" y="2639"/>
                    <a:pt x="1072" y="2481"/>
                  </a:cubicBezTo>
                  <a:cubicBezTo>
                    <a:pt x="914" y="2324"/>
                    <a:pt x="914" y="2040"/>
                    <a:pt x="1072" y="1882"/>
                  </a:cubicBezTo>
                  <a:cubicBezTo>
                    <a:pt x="1544" y="1378"/>
                    <a:pt x="1544" y="591"/>
                    <a:pt x="1072" y="118"/>
                  </a:cubicBezTo>
                  <a:cubicBezTo>
                    <a:pt x="993" y="39"/>
                    <a:pt x="883" y="0"/>
                    <a:pt x="77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317" name="Google Shape;8317;p53"/>
          <p:cNvSpPr/>
          <p:nvPr/>
        </p:nvSpPr>
        <p:spPr>
          <a:xfrm>
            <a:off x="2501321" y="1670046"/>
            <a:ext cx="300509" cy="340807"/>
          </a:xfrm>
          <a:custGeom>
            <a:avLst/>
            <a:gdLst/>
            <a:ahLst/>
            <a:cxnLst/>
            <a:rect l="l" t="t" r="r" b="b"/>
            <a:pathLst>
              <a:path w="12446" h="14115" extrusionOk="0">
                <a:moveTo>
                  <a:pt x="10744" y="788"/>
                </a:moveTo>
                <a:cubicBezTo>
                  <a:pt x="11216" y="788"/>
                  <a:pt x="11563" y="1135"/>
                  <a:pt x="11563" y="1607"/>
                </a:cubicBezTo>
                <a:cubicBezTo>
                  <a:pt x="11563" y="2080"/>
                  <a:pt x="11216" y="2458"/>
                  <a:pt x="10744" y="2458"/>
                </a:cubicBezTo>
                <a:cubicBezTo>
                  <a:pt x="10492" y="2458"/>
                  <a:pt x="10303" y="2647"/>
                  <a:pt x="10303" y="2867"/>
                </a:cubicBezTo>
                <a:cubicBezTo>
                  <a:pt x="10303" y="3119"/>
                  <a:pt x="10492" y="3308"/>
                  <a:pt x="10744" y="3308"/>
                </a:cubicBezTo>
                <a:lnTo>
                  <a:pt x="10744" y="4884"/>
                </a:lnTo>
                <a:cubicBezTo>
                  <a:pt x="10744" y="4947"/>
                  <a:pt x="10775" y="5041"/>
                  <a:pt x="10807" y="5073"/>
                </a:cubicBezTo>
                <a:cubicBezTo>
                  <a:pt x="11342" y="5892"/>
                  <a:pt x="11563" y="6900"/>
                  <a:pt x="11563" y="7877"/>
                </a:cubicBezTo>
                <a:cubicBezTo>
                  <a:pt x="11563" y="8822"/>
                  <a:pt x="11342" y="9735"/>
                  <a:pt x="10870" y="10523"/>
                </a:cubicBezTo>
                <a:lnTo>
                  <a:pt x="10145" y="10050"/>
                </a:lnTo>
                <a:cubicBezTo>
                  <a:pt x="10523" y="9357"/>
                  <a:pt x="10712" y="8633"/>
                  <a:pt x="10712" y="7845"/>
                </a:cubicBezTo>
                <a:cubicBezTo>
                  <a:pt x="10712" y="6931"/>
                  <a:pt x="10429" y="6018"/>
                  <a:pt x="9956" y="5262"/>
                </a:cubicBezTo>
                <a:cubicBezTo>
                  <a:pt x="9925" y="5199"/>
                  <a:pt x="9893" y="5104"/>
                  <a:pt x="9893" y="5041"/>
                </a:cubicBezTo>
                <a:lnTo>
                  <a:pt x="9893" y="1576"/>
                </a:lnTo>
                <a:cubicBezTo>
                  <a:pt x="9925" y="1198"/>
                  <a:pt x="10271" y="788"/>
                  <a:pt x="10744" y="788"/>
                </a:cubicBezTo>
                <a:close/>
                <a:moveTo>
                  <a:pt x="1639" y="788"/>
                </a:moveTo>
                <a:cubicBezTo>
                  <a:pt x="2111" y="788"/>
                  <a:pt x="2458" y="1135"/>
                  <a:pt x="2458" y="1607"/>
                </a:cubicBezTo>
                <a:lnTo>
                  <a:pt x="2458" y="5073"/>
                </a:lnTo>
                <a:cubicBezTo>
                  <a:pt x="2458" y="5167"/>
                  <a:pt x="2427" y="5230"/>
                  <a:pt x="2395" y="5325"/>
                </a:cubicBezTo>
                <a:cubicBezTo>
                  <a:pt x="1922" y="6081"/>
                  <a:pt x="1639" y="6963"/>
                  <a:pt x="1639" y="7877"/>
                </a:cubicBezTo>
                <a:cubicBezTo>
                  <a:pt x="1639" y="8664"/>
                  <a:pt x="1828" y="9420"/>
                  <a:pt x="2206" y="10082"/>
                </a:cubicBezTo>
                <a:lnTo>
                  <a:pt x="1481" y="10554"/>
                </a:lnTo>
                <a:cubicBezTo>
                  <a:pt x="1040" y="9767"/>
                  <a:pt x="788" y="8853"/>
                  <a:pt x="788" y="7908"/>
                </a:cubicBezTo>
                <a:cubicBezTo>
                  <a:pt x="788" y="6931"/>
                  <a:pt x="1040" y="5955"/>
                  <a:pt x="1513" y="5136"/>
                </a:cubicBezTo>
                <a:cubicBezTo>
                  <a:pt x="1576" y="5041"/>
                  <a:pt x="1607" y="4978"/>
                  <a:pt x="1607" y="4915"/>
                </a:cubicBezTo>
                <a:lnTo>
                  <a:pt x="1607" y="3340"/>
                </a:lnTo>
                <a:cubicBezTo>
                  <a:pt x="1891" y="3277"/>
                  <a:pt x="2048" y="3119"/>
                  <a:pt x="2048" y="2867"/>
                </a:cubicBezTo>
                <a:cubicBezTo>
                  <a:pt x="2048" y="2647"/>
                  <a:pt x="1828" y="2458"/>
                  <a:pt x="1639" y="2458"/>
                </a:cubicBezTo>
                <a:cubicBezTo>
                  <a:pt x="1166" y="2458"/>
                  <a:pt x="820" y="2080"/>
                  <a:pt x="820" y="1607"/>
                </a:cubicBezTo>
                <a:cubicBezTo>
                  <a:pt x="820" y="1135"/>
                  <a:pt x="1166" y="788"/>
                  <a:pt x="1639" y="788"/>
                </a:cubicBezTo>
                <a:close/>
                <a:moveTo>
                  <a:pt x="4128" y="3277"/>
                </a:moveTo>
                <a:lnTo>
                  <a:pt x="4128" y="10964"/>
                </a:lnTo>
                <a:cubicBezTo>
                  <a:pt x="3151" y="10271"/>
                  <a:pt x="2458" y="9137"/>
                  <a:pt x="2458" y="7845"/>
                </a:cubicBezTo>
                <a:cubicBezTo>
                  <a:pt x="2458" y="7089"/>
                  <a:pt x="2710" y="6333"/>
                  <a:pt x="3088" y="5766"/>
                </a:cubicBezTo>
                <a:cubicBezTo>
                  <a:pt x="3214" y="5545"/>
                  <a:pt x="3309" y="5325"/>
                  <a:pt x="3309" y="5073"/>
                </a:cubicBezTo>
                <a:lnTo>
                  <a:pt x="3309" y="3277"/>
                </a:lnTo>
                <a:close/>
                <a:moveTo>
                  <a:pt x="9074" y="3277"/>
                </a:moveTo>
                <a:lnTo>
                  <a:pt x="9074" y="5073"/>
                </a:lnTo>
                <a:cubicBezTo>
                  <a:pt x="9074" y="5325"/>
                  <a:pt x="9169" y="5545"/>
                  <a:pt x="9295" y="5797"/>
                </a:cubicBezTo>
                <a:cubicBezTo>
                  <a:pt x="9673" y="6396"/>
                  <a:pt x="9925" y="7120"/>
                  <a:pt x="9925" y="7877"/>
                </a:cubicBezTo>
                <a:cubicBezTo>
                  <a:pt x="9925" y="9168"/>
                  <a:pt x="9232" y="10334"/>
                  <a:pt x="8255" y="10996"/>
                </a:cubicBezTo>
                <a:lnTo>
                  <a:pt x="8255" y="3277"/>
                </a:lnTo>
                <a:close/>
                <a:moveTo>
                  <a:pt x="5766" y="3277"/>
                </a:moveTo>
                <a:lnTo>
                  <a:pt x="5766" y="11594"/>
                </a:lnTo>
                <a:cubicBezTo>
                  <a:pt x="5514" y="11531"/>
                  <a:pt x="5230" y="11500"/>
                  <a:pt x="4947" y="11374"/>
                </a:cubicBezTo>
                <a:lnTo>
                  <a:pt x="4947" y="3277"/>
                </a:lnTo>
                <a:close/>
                <a:moveTo>
                  <a:pt x="7436" y="3277"/>
                </a:moveTo>
                <a:lnTo>
                  <a:pt x="7436" y="11374"/>
                </a:lnTo>
                <a:cubicBezTo>
                  <a:pt x="7152" y="11500"/>
                  <a:pt x="6869" y="11531"/>
                  <a:pt x="6617" y="11594"/>
                </a:cubicBezTo>
                <a:lnTo>
                  <a:pt x="6617" y="3277"/>
                </a:lnTo>
                <a:close/>
                <a:moveTo>
                  <a:pt x="9767" y="10743"/>
                </a:moveTo>
                <a:lnTo>
                  <a:pt x="10460" y="11216"/>
                </a:lnTo>
                <a:cubicBezTo>
                  <a:pt x="9452" y="12445"/>
                  <a:pt x="7908" y="13264"/>
                  <a:pt x="6176" y="13264"/>
                </a:cubicBezTo>
                <a:cubicBezTo>
                  <a:pt x="4474" y="13264"/>
                  <a:pt x="2931" y="12445"/>
                  <a:pt x="1954" y="11216"/>
                </a:cubicBezTo>
                <a:lnTo>
                  <a:pt x="2679" y="10743"/>
                </a:lnTo>
                <a:cubicBezTo>
                  <a:pt x="3529" y="11815"/>
                  <a:pt x="4789" y="12445"/>
                  <a:pt x="6207" y="12445"/>
                </a:cubicBezTo>
                <a:cubicBezTo>
                  <a:pt x="7625" y="12445"/>
                  <a:pt x="8885" y="11783"/>
                  <a:pt x="9767" y="10743"/>
                </a:cubicBezTo>
                <a:close/>
                <a:moveTo>
                  <a:pt x="1670" y="0"/>
                </a:moveTo>
                <a:cubicBezTo>
                  <a:pt x="788" y="0"/>
                  <a:pt x="32" y="756"/>
                  <a:pt x="32" y="1670"/>
                </a:cubicBezTo>
                <a:cubicBezTo>
                  <a:pt x="32" y="2300"/>
                  <a:pt x="347" y="2804"/>
                  <a:pt x="851" y="3088"/>
                </a:cubicBezTo>
                <a:lnTo>
                  <a:pt x="851" y="4758"/>
                </a:lnTo>
                <a:cubicBezTo>
                  <a:pt x="253" y="5671"/>
                  <a:pt x="1" y="6742"/>
                  <a:pt x="1" y="7877"/>
                </a:cubicBezTo>
                <a:cubicBezTo>
                  <a:pt x="1" y="11279"/>
                  <a:pt x="2742" y="14114"/>
                  <a:pt x="6207" y="14114"/>
                </a:cubicBezTo>
                <a:cubicBezTo>
                  <a:pt x="9673" y="14114"/>
                  <a:pt x="12445" y="11279"/>
                  <a:pt x="12445" y="7877"/>
                </a:cubicBezTo>
                <a:cubicBezTo>
                  <a:pt x="12445" y="6774"/>
                  <a:pt x="12162" y="5703"/>
                  <a:pt x="11594" y="4758"/>
                </a:cubicBezTo>
                <a:lnTo>
                  <a:pt x="11594" y="3088"/>
                </a:lnTo>
                <a:cubicBezTo>
                  <a:pt x="12130" y="2804"/>
                  <a:pt x="12445" y="2237"/>
                  <a:pt x="12445" y="1670"/>
                </a:cubicBezTo>
                <a:cubicBezTo>
                  <a:pt x="12445" y="756"/>
                  <a:pt x="11689" y="0"/>
                  <a:pt x="10775" y="0"/>
                </a:cubicBezTo>
                <a:cubicBezTo>
                  <a:pt x="9862" y="0"/>
                  <a:pt x="9137" y="756"/>
                  <a:pt x="9137" y="1670"/>
                </a:cubicBezTo>
                <a:lnTo>
                  <a:pt x="9137" y="2489"/>
                </a:lnTo>
                <a:lnTo>
                  <a:pt x="3340" y="2489"/>
                </a:lnTo>
                <a:lnTo>
                  <a:pt x="3340" y="1670"/>
                </a:lnTo>
                <a:cubicBezTo>
                  <a:pt x="3340" y="756"/>
                  <a:pt x="2584" y="0"/>
                  <a:pt x="1670" y="0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318" name="Google Shape;8318;p53"/>
          <p:cNvGrpSpPr/>
          <p:nvPr/>
        </p:nvGrpSpPr>
        <p:grpSpPr>
          <a:xfrm>
            <a:off x="2479634" y="2077406"/>
            <a:ext cx="343849" cy="341724"/>
            <a:chOff x="-13095575" y="2073400"/>
            <a:chExt cx="356025" cy="353825"/>
          </a:xfrm>
          <a:solidFill>
            <a:srgbClr val="171536"/>
          </a:solidFill>
        </p:grpSpPr>
        <p:sp>
          <p:nvSpPr>
            <p:cNvPr id="8319" name="Google Shape;8319;p53"/>
            <p:cNvSpPr/>
            <p:nvPr/>
          </p:nvSpPr>
          <p:spPr>
            <a:xfrm>
              <a:off x="-13095575" y="2073400"/>
              <a:ext cx="356025" cy="353825"/>
            </a:xfrm>
            <a:custGeom>
              <a:avLst/>
              <a:gdLst/>
              <a:ahLst/>
              <a:cxnLst/>
              <a:rect l="l" t="t" r="r" b="b"/>
              <a:pathLst>
                <a:path w="14241" h="14153" extrusionOk="0">
                  <a:moveTo>
                    <a:pt x="12886" y="820"/>
                  </a:moveTo>
                  <a:cubicBezTo>
                    <a:pt x="13107" y="820"/>
                    <a:pt x="13327" y="1041"/>
                    <a:pt x="13327" y="1261"/>
                  </a:cubicBezTo>
                  <a:lnTo>
                    <a:pt x="13327" y="9578"/>
                  </a:lnTo>
                  <a:cubicBezTo>
                    <a:pt x="13327" y="9799"/>
                    <a:pt x="13107" y="9988"/>
                    <a:pt x="12886" y="9988"/>
                  </a:cubicBezTo>
                  <a:lnTo>
                    <a:pt x="1261" y="9988"/>
                  </a:lnTo>
                  <a:cubicBezTo>
                    <a:pt x="1040" y="9988"/>
                    <a:pt x="851" y="9799"/>
                    <a:pt x="851" y="9578"/>
                  </a:cubicBezTo>
                  <a:lnTo>
                    <a:pt x="851" y="1261"/>
                  </a:lnTo>
                  <a:cubicBezTo>
                    <a:pt x="851" y="1041"/>
                    <a:pt x="1040" y="820"/>
                    <a:pt x="1261" y="820"/>
                  </a:cubicBezTo>
                  <a:close/>
                  <a:moveTo>
                    <a:pt x="1261" y="1"/>
                  </a:moveTo>
                  <a:cubicBezTo>
                    <a:pt x="599" y="1"/>
                    <a:pt x="1" y="568"/>
                    <a:pt x="1" y="1261"/>
                  </a:cubicBezTo>
                  <a:lnTo>
                    <a:pt x="1" y="9578"/>
                  </a:lnTo>
                  <a:cubicBezTo>
                    <a:pt x="1" y="10240"/>
                    <a:pt x="568" y="10839"/>
                    <a:pt x="1261" y="10839"/>
                  </a:cubicBezTo>
                  <a:lnTo>
                    <a:pt x="6270" y="10839"/>
                  </a:lnTo>
                  <a:lnTo>
                    <a:pt x="4285" y="13485"/>
                  </a:lnTo>
                  <a:cubicBezTo>
                    <a:pt x="4191" y="13674"/>
                    <a:pt x="4191" y="13895"/>
                    <a:pt x="4380" y="14052"/>
                  </a:cubicBezTo>
                  <a:cubicBezTo>
                    <a:pt x="4465" y="14109"/>
                    <a:pt x="4562" y="14140"/>
                    <a:pt x="4659" y="14140"/>
                  </a:cubicBezTo>
                  <a:cubicBezTo>
                    <a:pt x="4776" y="14140"/>
                    <a:pt x="4892" y="14093"/>
                    <a:pt x="4978" y="13989"/>
                  </a:cubicBezTo>
                  <a:lnTo>
                    <a:pt x="6711" y="11658"/>
                  </a:lnTo>
                  <a:lnTo>
                    <a:pt x="6711" y="12918"/>
                  </a:lnTo>
                  <a:cubicBezTo>
                    <a:pt x="6711" y="13138"/>
                    <a:pt x="6900" y="13359"/>
                    <a:pt x="7089" y="13359"/>
                  </a:cubicBezTo>
                  <a:cubicBezTo>
                    <a:pt x="7310" y="13359"/>
                    <a:pt x="7530" y="13138"/>
                    <a:pt x="7530" y="12918"/>
                  </a:cubicBezTo>
                  <a:lnTo>
                    <a:pt x="7530" y="11658"/>
                  </a:lnTo>
                  <a:lnTo>
                    <a:pt x="9263" y="13989"/>
                  </a:lnTo>
                  <a:cubicBezTo>
                    <a:pt x="9335" y="14096"/>
                    <a:pt x="9457" y="14153"/>
                    <a:pt x="9584" y="14153"/>
                  </a:cubicBezTo>
                  <a:cubicBezTo>
                    <a:pt x="9681" y="14153"/>
                    <a:pt x="9780" y="14120"/>
                    <a:pt x="9862" y="14052"/>
                  </a:cubicBezTo>
                  <a:cubicBezTo>
                    <a:pt x="10051" y="13926"/>
                    <a:pt x="10082" y="13674"/>
                    <a:pt x="9925" y="13485"/>
                  </a:cubicBezTo>
                  <a:lnTo>
                    <a:pt x="7971" y="10839"/>
                  </a:lnTo>
                  <a:lnTo>
                    <a:pt x="12981" y="10839"/>
                  </a:lnTo>
                  <a:cubicBezTo>
                    <a:pt x="13642" y="10839"/>
                    <a:pt x="14241" y="10272"/>
                    <a:pt x="14241" y="9578"/>
                  </a:cubicBezTo>
                  <a:lnTo>
                    <a:pt x="14241" y="1261"/>
                  </a:lnTo>
                  <a:cubicBezTo>
                    <a:pt x="14146" y="600"/>
                    <a:pt x="13579" y="1"/>
                    <a:pt x="1288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0" name="Google Shape;8320;p53"/>
            <p:cNvSpPr/>
            <p:nvPr/>
          </p:nvSpPr>
          <p:spPr>
            <a:xfrm>
              <a:off x="-13055400" y="2115150"/>
              <a:ext cx="271750" cy="187475"/>
            </a:xfrm>
            <a:custGeom>
              <a:avLst/>
              <a:gdLst/>
              <a:ahLst/>
              <a:cxnLst/>
              <a:rect l="l" t="t" r="r" b="b"/>
              <a:pathLst>
                <a:path w="10870" h="7499" extrusionOk="0">
                  <a:moveTo>
                    <a:pt x="3781" y="820"/>
                  </a:moveTo>
                  <a:cubicBezTo>
                    <a:pt x="4474" y="820"/>
                    <a:pt x="5041" y="1355"/>
                    <a:pt x="5041" y="2017"/>
                  </a:cubicBezTo>
                  <a:lnTo>
                    <a:pt x="5041" y="6648"/>
                  </a:lnTo>
                  <a:lnTo>
                    <a:pt x="882" y="6648"/>
                  </a:lnTo>
                  <a:lnTo>
                    <a:pt x="882" y="820"/>
                  </a:lnTo>
                  <a:close/>
                  <a:moveTo>
                    <a:pt x="10050" y="851"/>
                  </a:moveTo>
                  <a:lnTo>
                    <a:pt x="10050" y="6680"/>
                  </a:lnTo>
                  <a:lnTo>
                    <a:pt x="5892" y="6680"/>
                  </a:lnTo>
                  <a:lnTo>
                    <a:pt x="5892" y="2080"/>
                  </a:lnTo>
                  <a:cubicBezTo>
                    <a:pt x="5892" y="1418"/>
                    <a:pt x="6427" y="851"/>
                    <a:pt x="7152" y="851"/>
                  </a:cubicBezTo>
                  <a:close/>
                  <a:moveTo>
                    <a:pt x="441" y="1"/>
                  </a:moveTo>
                  <a:cubicBezTo>
                    <a:pt x="221" y="1"/>
                    <a:pt x="0" y="190"/>
                    <a:pt x="0" y="410"/>
                  </a:cubicBezTo>
                  <a:lnTo>
                    <a:pt x="0" y="7089"/>
                  </a:lnTo>
                  <a:cubicBezTo>
                    <a:pt x="0" y="7310"/>
                    <a:pt x="221" y="7499"/>
                    <a:pt x="441" y="7499"/>
                  </a:cubicBezTo>
                  <a:lnTo>
                    <a:pt x="10397" y="7499"/>
                  </a:lnTo>
                  <a:cubicBezTo>
                    <a:pt x="10649" y="7499"/>
                    <a:pt x="10838" y="7310"/>
                    <a:pt x="10838" y="7089"/>
                  </a:cubicBezTo>
                  <a:lnTo>
                    <a:pt x="10838" y="410"/>
                  </a:lnTo>
                  <a:cubicBezTo>
                    <a:pt x="10869" y="190"/>
                    <a:pt x="10680" y="1"/>
                    <a:pt x="10460" y="1"/>
                  </a:cubicBezTo>
                  <a:lnTo>
                    <a:pt x="7089" y="1"/>
                  </a:lnTo>
                  <a:cubicBezTo>
                    <a:pt x="6427" y="1"/>
                    <a:pt x="5829" y="316"/>
                    <a:pt x="5451" y="820"/>
                  </a:cubicBezTo>
                  <a:cubicBezTo>
                    <a:pt x="5041" y="284"/>
                    <a:pt x="4474" y="1"/>
                    <a:pt x="378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1" name="Google Shape;8321;p53"/>
            <p:cNvSpPr/>
            <p:nvPr/>
          </p:nvSpPr>
          <p:spPr>
            <a:xfrm>
              <a:off x="-12887650" y="2156100"/>
              <a:ext cx="63050" cy="22100"/>
            </a:xfrm>
            <a:custGeom>
              <a:avLst/>
              <a:gdLst/>
              <a:ahLst/>
              <a:cxnLst/>
              <a:rect l="l" t="t" r="r" b="b"/>
              <a:pathLst>
                <a:path w="2522" h="884" extrusionOk="0">
                  <a:moveTo>
                    <a:pt x="442" y="1"/>
                  </a:moveTo>
                  <a:cubicBezTo>
                    <a:pt x="190" y="1"/>
                    <a:pt x="1" y="190"/>
                    <a:pt x="1" y="442"/>
                  </a:cubicBezTo>
                  <a:cubicBezTo>
                    <a:pt x="1" y="663"/>
                    <a:pt x="190" y="883"/>
                    <a:pt x="442" y="883"/>
                  </a:cubicBezTo>
                  <a:lnTo>
                    <a:pt x="2112" y="883"/>
                  </a:lnTo>
                  <a:cubicBezTo>
                    <a:pt x="2364" y="883"/>
                    <a:pt x="2521" y="663"/>
                    <a:pt x="2521" y="442"/>
                  </a:cubicBezTo>
                  <a:cubicBezTo>
                    <a:pt x="2521" y="190"/>
                    <a:pt x="2332" y="1"/>
                    <a:pt x="211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2" name="Google Shape;8322;p53"/>
            <p:cNvSpPr/>
            <p:nvPr/>
          </p:nvSpPr>
          <p:spPr>
            <a:xfrm>
              <a:off x="-12888425" y="2198650"/>
              <a:ext cx="63025" cy="21275"/>
            </a:xfrm>
            <a:custGeom>
              <a:avLst/>
              <a:gdLst/>
              <a:ahLst/>
              <a:cxnLst/>
              <a:rect l="l" t="t" r="r" b="b"/>
              <a:pathLst>
                <a:path w="2521" h="851" extrusionOk="0">
                  <a:moveTo>
                    <a:pt x="410" y="0"/>
                  </a:moveTo>
                  <a:cubicBezTo>
                    <a:pt x="189" y="0"/>
                    <a:pt x="0" y="189"/>
                    <a:pt x="0" y="410"/>
                  </a:cubicBezTo>
                  <a:cubicBezTo>
                    <a:pt x="0" y="662"/>
                    <a:pt x="189" y="851"/>
                    <a:pt x="410" y="851"/>
                  </a:cubicBezTo>
                  <a:lnTo>
                    <a:pt x="2111" y="851"/>
                  </a:lnTo>
                  <a:cubicBezTo>
                    <a:pt x="2363" y="851"/>
                    <a:pt x="2521" y="662"/>
                    <a:pt x="2521" y="410"/>
                  </a:cubicBezTo>
                  <a:cubicBezTo>
                    <a:pt x="2521" y="189"/>
                    <a:pt x="2363" y="0"/>
                    <a:pt x="211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3" name="Google Shape;8323;p53"/>
            <p:cNvSpPr/>
            <p:nvPr/>
          </p:nvSpPr>
          <p:spPr>
            <a:xfrm>
              <a:off x="-12888425" y="2239600"/>
              <a:ext cx="63025" cy="22075"/>
            </a:xfrm>
            <a:custGeom>
              <a:avLst/>
              <a:gdLst/>
              <a:ahLst/>
              <a:cxnLst/>
              <a:rect l="l" t="t" r="r" b="b"/>
              <a:pathLst>
                <a:path w="2521" h="883" extrusionOk="0">
                  <a:moveTo>
                    <a:pt x="410" y="0"/>
                  </a:moveTo>
                  <a:cubicBezTo>
                    <a:pt x="189" y="0"/>
                    <a:pt x="0" y="221"/>
                    <a:pt x="0" y="442"/>
                  </a:cubicBezTo>
                  <a:cubicBezTo>
                    <a:pt x="0" y="694"/>
                    <a:pt x="189" y="883"/>
                    <a:pt x="410" y="883"/>
                  </a:cubicBezTo>
                  <a:lnTo>
                    <a:pt x="2111" y="883"/>
                  </a:lnTo>
                  <a:cubicBezTo>
                    <a:pt x="2363" y="883"/>
                    <a:pt x="2521" y="694"/>
                    <a:pt x="2521" y="442"/>
                  </a:cubicBezTo>
                  <a:cubicBezTo>
                    <a:pt x="2521" y="221"/>
                    <a:pt x="2363" y="0"/>
                    <a:pt x="211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4" name="Google Shape;8324;p53"/>
            <p:cNvSpPr/>
            <p:nvPr/>
          </p:nvSpPr>
          <p:spPr>
            <a:xfrm>
              <a:off x="-13012875" y="2156100"/>
              <a:ext cx="63025" cy="22100"/>
            </a:xfrm>
            <a:custGeom>
              <a:avLst/>
              <a:gdLst/>
              <a:ahLst/>
              <a:cxnLst/>
              <a:rect l="l" t="t" r="r" b="b"/>
              <a:pathLst>
                <a:path w="2521" h="884" extrusionOk="0">
                  <a:moveTo>
                    <a:pt x="410" y="1"/>
                  </a:moveTo>
                  <a:cubicBezTo>
                    <a:pt x="158" y="1"/>
                    <a:pt x="1" y="190"/>
                    <a:pt x="1" y="442"/>
                  </a:cubicBezTo>
                  <a:cubicBezTo>
                    <a:pt x="1" y="663"/>
                    <a:pt x="190" y="883"/>
                    <a:pt x="410" y="883"/>
                  </a:cubicBezTo>
                  <a:lnTo>
                    <a:pt x="2080" y="883"/>
                  </a:lnTo>
                  <a:cubicBezTo>
                    <a:pt x="2332" y="883"/>
                    <a:pt x="2521" y="663"/>
                    <a:pt x="2521" y="442"/>
                  </a:cubicBezTo>
                  <a:cubicBezTo>
                    <a:pt x="2521" y="190"/>
                    <a:pt x="2332" y="1"/>
                    <a:pt x="208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5" name="Google Shape;8325;p53"/>
            <p:cNvSpPr/>
            <p:nvPr/>
          </p:nvSpPr>
          <p:spPr>
            <a:xfrm>
              <a:off x="-13012875" y="2198650"/>
              <a:ext cx="63025" cy="21275"/>
            </a:xfrm>
            <a:custGeom>
              <a:avLst/>
              <a:gdLst/>
              <a:ahLst/>
              <a:cxnLst/>
              <a:rect l="l" t="t" r="r" b="b"/>
              <a:pathLst>
                <a:path w="2521" h="851" extrusionOk="0">
                  <a:moveTo>
                    <a:pt x="410" y="0"/>
                  </a:moveTo>
                  <a:cubicBezTo>
                    <a:pt x="158" y="0"/>
                    <a:pt x="1" y="189"/>
                    <a:pt x="1" y="410"/>
                  </a:cubicBezTo>
                  <a:cubicBezTo>
                    <a:pt x="1" y="662"/>
                    <a:pt x="190" y="851"/>
                    <a:pt x="410" y="851"/>
                  </a:cubicBezTo>
                  <a:lnTo>
                    <a:pt x="2080" y="851"/>
                  </a:lnTo>
                  <a:cubicBezTo>
                    <a:pt x="2332" y="851"/>
                    <a:pt x="2521" y="662"/>
                    <a:pt x="2521" y="410"/>
                  </a:cubicBezTo>
                  <a:cubicBezTo>
                    <a:pt x="2521" y="189"/>
                    <a:pt x="2332" y="0"/>
                    <a:pt x="208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6" name="Google Shape;8326;p53"/>
            <p:cNvSpPr/>
            <p:nvPr/>
          </p:nvSpPr>
          <p:spPr>
            <a:xfrm>
              <a:off x="-13012875" y="2239600"/>
              <a:ext cx="63025" cy="22075"/>
            </a:xfrm>
            <a:custGeom>
              <a:avLst/>
              <a:gdLst/>
              <a:ahLst/>
              <a:cxnLst/>
              <a:rect l="l" t="t" r="r" b="b"/>
              <a:pathLst>
                <a:path w="2521" h="883" extrusionOk="0">
                  <a:moveTo>
                    <a:pt x="410" y="0"/>
                  </a:moveTo>
                  <a:cubicBezTo>
                    <a:pt x="158" y="0"/>
                    <a:pt x="1" y="221"/>
                    <a:pt x="1" y="442"/>
                  </a:cubicBezTo>
                  <a:cubicBezTo>
                    <a:pt x="1" y="694"/>
                    <a:pt x="190" y="883"/>
                    <a:pt x="410" y="883"/>
                  </a:cubicBezTo>
                  <a:lnTo>
                    <a:pt x="2080" y="883"/>
                  </a:lnTo>
                  <a:cubicBezTo>
                    <a:pt x="2332" y="883"/>
                    <a:pt x="2521" y="694"/>
                    <a:pt x="2521" y="442"/>
                  </a:cubicBezTo>
                  <a:cubicBezTo>
                    <a:pt x="2521" y="221"/>
                    <a:pt x="2332" y="0"/>
                    <a:pt x="208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327" name="Google Shape;8327;p53"/>
          <p:cNvSpPr/>
          <p:nvPr/>
        </p:nvSpPr>
        <p:spPr>
          <a:xfrm>
            <a:off x="2908227" y="2508048"/>
            <a:ext cx="341579" cy="340807"/>
          </a:xfrm>
          <a:custGeom>
            <a:avLst/>
            <a:gdLst/>
            <a:ahLst/>
            <a:cxnLst/>
            <a:rect l="l" t="t" r="r" b="b"/>
            <a:pathLst>
              <a:path w="14147" h="14115" extrusionOk="0">
                <a:moveTo>
                  <a:pt x="7058" y="851"/>
                </a:moveTo>
                <a:cubicBezTo>
                  <a:pt x="9294" y="851"/>
                  <a:pt x="10649" y="1386"/>
                  <a:pt x="10744" y="1670"/>
                </a:cubicBezTo>
                <a:cubicBezTo>
                  <a:pt x="10649" y="1922"/>
                  <a:pt x="9294" y="2489"/>
                  <a:pt x="7058" y="2489"/>
                </a:cubicBezTo>
                <a:cubicBezTo>
                  <a:pt x="4821" y="2489"/>
                  <a:pt x="3466" y="1922"/>
                  <a:pt x="3340" y="1670"/>
                </a:cubicBezTo>
                <a:cubicBezTo>
                  <a:pt x="3466" y="1386"/>
                  <a:pt x="4821" y="851"/>
                  <a:pt x="7058" y="851"/>
                </a:cubicBezTo>
                <a:close/>
                <a:moveTo>
                  <a:pt x="10681" y="2741"/>
                </a:moveTo>
                <a:lnTo>
                  <a:pt x="10114" y="8727"/>
                </a:lnTo>
                <a:cubicBezTo>
                  <a:pt x="9515" y="9042"/>
                  <a:pt x="8381" y="9200"/>
                  <a:pt x="7058" y="9200"/>
                </a:cubicBezTo>
                <a:cubicBezTo>
                  <a:pt x="5703" y="9200"/>
                  <a:pt x="4663" y="9010"/>
                  <a:pt x="4002" y="8727"/>
                </a:cubicBezTo>
                <a:lnTo>
                  <a:pt x="3435" y="2741"/>
                </a:lnTo>
                <a:lnTo>
                  <a:pt x="3435" y="2741"/>
                </a:lnTo>
                <a:cubicBezTo>
                  <a:pt x="4411" y="3214"/>
                  <a:pt x="5955" y="3308"/>
                  <a:pt x="7058" y="3308"/>
                </a:cubicBezTo>
                <a:cubicBezTo>
                  <a:pt x="8160" y="3308"/>
                  <a:pt x="9704" y="3151"/>
                  <a:pt x="10681" y="2741"/>
                </a:cubicBezTo>
                <a:close/>
                <a:moveTo>
                  <a:pt x="10051" y="9609"/>
                </a:moveTo>
                <a:lnTo>
                  <a:pt x="9956" y="10334"/>
                </a:lnTo>
                <a:cubicBezTo>
                  <a:pt x="9893" y="10397"/>
                  <a:pt x="9641" y="10523"/>
                  <a:pt x="9105" y="10649"/>
                </a:cubicBezTo>
                <a:cubicBezTo>
                  <a:pt x="8538" y="10775"/>
                  <a:pt x="7814" y="10838"/>
                  <a:pt x="7089" y="10838"/>
                </a:cubicBezTo>
                <a:cubicBezTo>
                  <a:pt x="6333" y="10838"/>
                  <a:pt x="5640" y="10775"/>
                  <a:pt x="5073" y="10649"/>
                </a:cubicBezTo>
                <a:cubicBezTo>
                  <a:pt x="4537" y="10523"/>
                  <a:pt x="4285" y="10397"/>
                  <a:pt x="4222" y="10334"/>
                </a:cubicBezTo>
                <a:lnTo>
                  <a:pt x="4128" y="9609"/>
                </a:lnTo>
                <a:lnTo>
                  <a:pt x="4128" y="9609"/>
                </a:lnTo>
                <a:cubicBezTo>
                  <a:pt x="5041" y="9924"/>
                  <a:pt x="6239" y="9987"/>
                  <a:pt x="7089" y="9987"/>
                </a:cubicBezTo>
                <a:cubicBezTo>
                  <a:pt x="7971" y="9987"/>
                  <a:pt x="9137" y="9893"/>
                  <a:pt x="10051" y="9609"/>
                </a:cubicBezTo>
                <a:close/>
                <a:moveTo>
                  <a:pt x="10964" y="9609"/>
                </a:moveTo>
                <a:cubicBezTo>
                  <a:pt x="12666" y="10082"/>
                  <a:pt x="13390" y="10712"/>
                  <a:pt x="13390" y="11247"/>
                </a:cubicBezTo>
                <a:cubicBezTo>
                  <a:pt x="13327" y="11720"/>
                  <a:pt x="12697" y="12224"/>
                  <a:pt x="11626" y="12602"/>
                </a:cubicBezTo>
                <a:cubicBezTo>
                  <a:pt x="10397" y="13043"/>
                  <a:pt x="8790" y="13327"/>
                  <a:pt x="7089" y="13327"/>
                </a:cubicBezTo>
                <a:cubicBezTo>
                  <a:pt x="5388" y="13327"/>
                  <a:pt x="3750" y="13075"/>
                  <a:pt x="2552" y="12602"/>
                </a:cubicBezTo>
                <a:cubicBezTo>
                  <a:pt x="1513" y="12224"/>
                  <a:pt x="883" y="11720"/>
                  <a:pt x="883" y="11247"/>
                </a:cubicBezTo>
                <a:cubicBezTo>
                  <a:pt x="883" y="10775"/>
                  <a:pt x="1639" y="10082"/>
                  <a:pt x="3309" y="9609"/>
                </a:cubicBezTo>
                <a:lnTo>
                  <a:pt x="3403" y="10397"/>
                </a:lnTo>
                <a:cubicBezTo>
                  <a:pt x="3435" y="11027"/>
                  <a:pt x="4380" y="11279"/>
                  <a:pt x="4695" y="11342"/>
                </a:cubicBezTo>
                <a:cubicBezTo>
                  <a:pt x="5356" y="11499"/>
                  <a:pt x="6239" y="11594"/>
                  <a:pt x="7152" y="11594"/>
                </a:cubicBezTo>
                <a:cubicBezTo>
                  <a:pt x="8034" y="11594"/>
                  <a:pt x="8916" y="11499"/>
                  <a:pt x="9578" y="11342"/>
                </a:cubicBezTo>
                <a:cubicBezTo>
                  <a:pt x="9893" y="11279"/>
                  <a:pt x="10838" y="11027"/>
                  <a:pt x="10870" y="10397"/>
                </a:cubicBezTo>
                <a:lnTo>
                  <a:pt x="10964" y="9609"/>
                </a:lnTo>
                <a:close/>
                <a:moveTo>
                  <a:pt x="7058" y="0"/>
                </a:moveTo>
                <a:cubicBezTo>
                  <a:pt x="5671" y="0"/>
                  <a:pt x="2521" y="284"/>
                  <a:pt x="2521" y="1670"/>
                </a:cubicBezTo>
                <a:cubicBezTo>
                  <a:pt x="2521" y="1733"/>
                  <a:pt x="2489" y="1197"/>
                  <a:pt x="3214" y="8790"/>
                </a:cubicBezTo>
                <a:cubicBezTo>
                  <a:pt x="1198" y="9294"/>
                  <a:pt x="1" y="10208"/>
                  <a:pt x="1" y="11247"/>
                </a:cubicBezTo>
                <a:cubicBezTo>
                  <a:pt x="1" y="12098"/>
                  <a:pt x="788" y="12854"/>
                  <a:pt x="2206" y="13358"/>
                </a:cubicBezTo>
                <a:cubicBezTo>
                  <a:pt x="3498" y="13831"/>
                  <a:pt x="5262" y="14114"/>
                  <a:pt x="7058" y="14114"/>
                </a:cubicBezTo>
                <a:cubicBezTo>
                  <a:pt x="8853" y="14114"/>
                  <a:pt x="10586" y="13831"/>
                  <a:pt x="11909" y="13358"/>
                </a:cubicBezTo>
                <a:cubicBezTo>
                  <a:pt x="13327" y="12823"/>
                  <a:pt x="14115" y="12066"/>
                  <a:pt x="14115" y="11247"/>
                </a:cubicBezTo>
                <a:cubicBezTo>
                  <a:pt x="14146" y="10208"/>
                  <a:pt x="12949" y="9357"/>
                  <a:pt x="10964" y="8790"/>
                </a:cubicBezTo>
                <a:cubicBezTo>
                  <a:pt x="11657" y="1197"/>
                  <a:pt x="11626" y="1733"/>
                  <a:pt x="11626" y="1670"/>
                </a:cubicBezTo>
                <a:cubicBezTo>
                  <a:pt x="11626" y="1481"/>
                  <a:pt x="11531" y="1166"/>
                  <a:pt x="11122" y="851"/>
                </a:cubicBezTo>
                <a:cubicBezTo>
                  <a:pt x="10177" y="158"/>
                  <a:pt x="8192" y="0"/>
                  <a:pt x="7058" y="0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328" name="Google Shape;8328;p53"/>
          <p:cNvGrpSpPr/>
          <p:nvPr/>
        </p:nvGrpSpPr>
        <p:grpSpPr>
          <a:xfrm>
            <a:off x="4189710" y="1669235"/>
            <a:ext cx="343100" cy="342424"/>
            <a:chOff x="-11332875" y="1660700"/>
            <a:chExt cx="355250" cy="354550"/>
          </a:xfrm>
          <a:solidFill>
            <a:srgbClr val="171536"/>
          </a:solidFill>
        </p:grpSpPr>
        <p:sp>
          <p:nvSpPr>
            <p:cNvPr id="8329" name="Google Shape;8329;p53"/>
            <p:cNvSpPr/>
            <p:nvPr/>
          </p:nvSpPr>
          <p:spPr>
            <a:xfrm>
              <a:off x="-11332875" y="1660700"/>
              <a:ext cx="355250" cy="354550"/>
            </a:xfrm>
            <a:custGeom>
              <a:avLst/>
              <a:gdLst/>
              <a:ahLst/>
              <a:cxnLst/>
              <a:rect l="l" t="t" r="r" b="b"/>
              <a:pathLst>
                <a:path w="14210" h="14182" extrusionOk="0">
                  <a:moveTo>
                    <a:pt x="7089" y="914"/>
                  </a:moveTo>
                  <a:cubicBezTo>
                    <a:pt x="7278" y="914"/>
                    <a:pt x="7436" y="1072"/>
                    <a:pt x="7467" y="1229"/>
                  </a:cubicBezTo>
                  <a:cubicBezTo>
                    <a:pt x="7538" y="1417"/>
                    <a:pt x="7713" y="1517"/>
                    <a:pt x="7889" y="1517"/>
                  </a:cubicBezTo>
                  <a:cubicBezTo>
                    <a:pt x="7949" y="1517"/>
                    <a:pt x="8010" y="1505"/>
                    <a:pt x="8066" y="1481"/>
                  </a:cubicBezTo>
                  <a:cubicBezTo>
                    <a:pt x="8124" y="1437"/>
                    <a:pt x="8203" y="1414"/>
                    <a:pt x="8284" y="1414"/>
                  </a:cubicBezTo>
                  <a:cubicBezTo>
                    <a:pt x="8376" y="1414"/>
                    <a:pt x="8471" y="1445"/>
                    <a:pt x="8538" y="1513"/>
                  </a:cubicBezTo>
                  <a:cubicBezTo>
                    <a:pt x="8696" y="1670"/>
                    <a:pt x="8664" y="1859"/>
                    <a:pt x="8570" y="1985"/>
                  </a:cubicBezTo>
                  <a:cubicBezTo>
                    <a:pt x="8444" y="2206"/>
                    <a:pt x="8570" y="2489"/>
                    <a:pt x="8822" y="2584"/>
                  </a:cubicBezTo>
                  <a:cubicBezTo>
                    <a:pt x="8980" y="2615"/>
                    <a:pt x="9137" y="2773"/>
                    <a:pt x="9137" y="2962"/>
                  </a:cubicBezTo>
                  <a:cubicBezTo>
                    <a:pt x="9137" y="3151"/>
                    <a:pt x="8980" y="3308"/>
                    <a:pt x="8822" y="3371"/>
                  </a:cubicBezTo>
                  <a:cubicBezTo>
                    <a:pt x="8570" y="3434"/>
                    <a:pt x="8444" y="3718"/>
                    <a:pt x="8570" y="3939"/>
                  </a:cubicBezTo>
                  <a:cubicBezTo>
                    <a:pt x="8664" y="4065"/>
                    <a:pt x="8664" y="4317"/>
                    <a:pt x="8538" y="4411"/>
                  </a:cubicBezTo>
                  <a:cubicBezTo>
                    <a:pt x="8454" y="4496"/>
                    <a:pt x="8360" y="4526"/>
                    <a:pt x="8272" y="4526"/>
                  </a:cubicBezTo>
                  <a:cubicBezTo>
                    <a:pt x="8196" y="4526"/>
                    <a:pt x="8124" y="4503"/>
                    <a:pt x="8066" y="4474"/>
                  </a:cubicBezTo>
                  <a:cubicBezTo>
                    <a:pt x="8006" y="4440"/>
                    <a:pt x="7941" y="4424"/>
                    <a:pt x="7876" y="4424"/>
                  </a:cubicBezTo>
                  <a:cubicBezTo>
                    <a:pt x="7704" y="4424"/>
                    <a:pt x="7536" y="4534"/>
                    <a:pt x="7467" y="4695"/>
                  </a:cubicBezTo>
                  <a:cubicBezTo>
                    <a:pt x="7436" y="4852"/>
                    <a:pt x="7278" y="5010"/>
                    <a:pt x="7089" y="5010"/>
                  </a:cubicBezTo>
                  <a:cubicBezTo>
                    <a:pt x="6869" y="5010"/>
                    <a:pt x="6711" y="4852"/>
                    <a:pt x="6680" y="4695"/>
                  </a:cubicBezTo>
                  <a:cubicBezTo>
                    <a:pt x="6634" y="4534"/>
                    <a:pt x="6472" y="4424"/>
                    <a:pt x="6290" y="4424"/>
                  </a:cubicBezTo>
                  <a:cubicBezTo>
                    <a:pt x="6221" y="4424"/>
                    <a:pt x="6150" y="4440"/>
                    <a:pt x="6081" y="4474"/>
                  </a:cubicBezTo>
                  <a:cubicBezTo>
                    <a:pt x="6042" y="4500"/>
                    <a:pt x="5976" y="4516"/>
                    <a:pt x="5903" y="4516"/>
                  </a:cubicBezTo>
                  <a:cubicBezTo>
                    <a:pt x="5799" y="4516"/>
                    <a:pt x="5682" y="4485"/>
                    <a:pt x="5609" y="4411"/>
                  </a:cubicBezTo>
                  <a:cubicBezTo>
                    <a:pt x="5451" y="4254"/>
                    <a:pt x="5514" y="4065"/>
                    <a:pt x="5577" y="3939"/>
                  </a:cubicBezTo>
                  <a:cubicBezTo>
                    <a:pt x="5703" y="3718"/>
                    <a:pt x="5577" y="3434"/>
                    <a:pt x="5356" y="3371"/>
                  </a:cubicBezTo>
                  <a:cubicBezTo>
                    <a:pt x="5199" y="3308"/>
                    <a:pt x="5041" y="3151"/>
                    <a:pt x="5041" y="2962"/>
                  </a:cubicBezTo>
                  <a:cubicBezTo>
                    <a:pt x="5041" y="2773"/>
                    <a:pt x="5199" y="2615"/>
                    <a:pt x="5356" y="2584"/>
                  </a:cubicBezTo>
                  <a:cubicBezTo>
                    <a:pt x="5609" y="2489"/>
                    <a:pt x="5735" y="2206"/>
                    <a:pt x="5577" y="1985"/>
                  </a:cubicBezTo>
                  <a:cubicBezTo>
                    <a:pt x="5514" y="1859"/>
                    <a:pt x="5514" y="1639"/>
                    <a:pt x="5609" y="1513"/>
                  </a:cubicBezTo>
                  <a:cubicBezTo>
                    <a:pt x="5703" y="1434"/>
                    <a:pt x="5798" y="1402"/>
                    <a:pt x="5880" y="1402"/>
                  </a:cubicBezTo>
                  <a:cubicBezTo>
                    <a:pt x="5963" y="1402"/>
                    <a:pt x="6034" y="1434"/>
                    <a:pt x="6081" y="1481"/>
                  </a:cubicBezTo>
                  <a:cubicBezTo>
                    <a:pt x="6145" y="1505"/>
                    <a:pt x="6212" y="1517"/>
                    <a:pt x="6276" y="1517"/>
                  </a:cubicBezTo>
                  <a:cubicBezTo>
                    <a:pt x="6464" y="1517"/>
                    <a:pt x="6633" y="1417"/>
                    <a:pt x="6680" y="1229"/>
                  </a:cubicBezTo>
                  <a:cubicBezTo>
                    <a:pt x="6711" y="1072"/>
                    <a:pt x="6869" y="914"/>
                    <a:pt x="7089" y="914"/>
                  </a:cubicBezTo>
                  <a:close/>
                  <a:moveTo>
                    <a:pt x="11374" y="1702"/>
                  </a:moveTo>
                  <a:cubicBezTo>
                    <a:pt x="11563" y="1702"/>
                    <a:pt x="11720" y="1859"/>
                    <a:pt x="11783" y="2017"/>
                  </a:cubicBezTo>
                  <a:cubicBezTo>
                    <a:pt x="11830" y="2204"/>
                    <a:pt x="12000" y="2305"/>
                    <a:pt x="12174" y="2305"/>
                  </a:cubicBezTo>
                  <a:cubicBezTo>
                    <a:pt x="12234" y="2305"/>
                    <a:pt x="12294" y="2293"/>
                    <a:pt x="12351" y="2269"/>
                  </a:cubicBezTo>
                  <a:cubicBezTo>
                    <a:pt x="12424" y="2225"/>
                    <a:pt x="12517" y="2201"/>
                    <a:pt x="12609" y="2201"/>
                  </a:cubicBezTo>
                  <a:cubicBezTo>
                    <a:pt x="12715" y="2201"/>
                    <a:pt x="12819" y="2233"/>
                    <a:pt x="12886" y="2300"/>
                  </a:cubicBezTo>
                  <a:cubicBezTo>
                    <a:pt x="13044" y="2458"/>
                    <a:pt x="12981" y="2647"/>
                    <a:pt x="12918" y="2773"/>
                  </a:cubicBezTo>
                  <a:cubicBezTo>
                    <a:pt x="12792" y="2993"/>
                    <a:pt x="12918" y="3277"/>
                    <a:pt x="13138" y="3371"/>
                  </a:cubicBezTo>
                  <a:cubicBezTo>
                    <a:pt x="13296" y="3403"/>
                    <a:pt x="13453" y="3560"/>
                    <a:pt x="13453" y="3750"/>
                  </a:cubicBezTo>
                  <a:cubicBezTo>
                    <a:pt x="13327" y="4002"/>
                    <a:pt x="13170" y="4159"/>
                    <a:pt x="13075" y="4191"/>
                  </a:cubicBezTo>
                  <a:cubicBezTo>
                    <a:pt x="12823" y="4254"/>
                    <a:pt x="12697" y="4537"/>
                    <a:pt x="12823" y="4789"/>
                  </a:cubicBezTo>
                  <a:cubicBezTo>
                    <a:pt x="12918" y="4884"/>
                    <a:pt x="12918" y="5136"/>
                    <a:pt x="12792" y="5262"/>
                  </a:cubicBezTo>
                  <a:cubicBezTo>
                    <a:pt x="12716" y="5318"/>
                    <a:pt x="12606" y="5364"/>
                    <a:pt x="12497" y="5364"/>
                  </a:cubicBezTo>
                  <a:cubicBezTo>
                    <a:pt x="12424" y="5364"/>
                    <a:pt x="12351" y="5344"/>
                    <a:pt x="12288" y="5293"/>
                  </a:cubicBezTo>
                  <a:cubicBezTo>
                    <a:pt x="12219" y="5259"/>
                    <a:pt x="12150" y="5243"/>
                    <a:pt x="12084" y="5243"/>
                  </a:cubicBezTo>
                  <a:cubicBezTo>
                    <a:pt x="11910" y="5243"/>
                    <a:pt x="11758" y="5354"/>
                    <a:pt x="11689" y="5514"/>
                  </a:cubicBezTo>
                  <a:cubicBezTo>
                    <a:pt x="11657" y="5671"/>
                    <a:pt x="11500" y="5829"/>
                    <a:pt x="11311" y="5829"/>
                  </a:cubicBezTo>
                  <a:cubicBezTo>
                    <a:pt x="11090" y="5829"/>
                    <a:pt x="10933" y="5671"/>
                    <a:pt x="10901" y="5514"/>
                  </a:cubicBezTo>
                  <a:cubicBezTo>
                    <a:pt x="10856" y="5354"/>
                    <a:pt x="10693" y="5243"/>
                    <a:pt x="10511" y="5243"/>
                  </a:cubicBezTo>
                  <a:cubicBezTo>
                    <a:pt x="10443" y="5243"/>
                    <a:pt x="10372" y="5259"/>
                    <a:pt x="10303" y="5293"/>
                  </a:cubicBezTo>
                  <a:cubicBezTo>
                    <a:pt x="10260" y="5322"/>
                    <a:pt x="10186" y="5337"/>
                    <a:pt x="10106" y="5337"/>
                  </a:cubicBezTo>
                  <a:cubicBezTo>
                    <a:pt x="10007" y="5337"/>
                    <a:pt x="9900" y="5314"/>
                    <a:pt x="9830" y="5262"/>
                  </a:cubicBezTo>
                  <a:cubicBezTo>
                    <a:pt x="9673" y="5104"/>
                    <a:pt x="9736" y="4884"/>
                    <a:pt x="9799" y="4789"/>
                  </a:cubicBezTo>
                  <a:cubicBezTo>
                    <a:pt x="9925" y="4569"/>
                    <a:pt x="9830" y="4317"/>
                    <a:pt x="9610" y="4191"/>
                  </a:cubicBezTo>
                  <a:lnTo>
                    <a:pt x="9610" y="3939"/>
                  </a:lnTo>
                  <a:cubicBezTo>
                    <a:pt x="9925" y="3718"/>
                    <a:pt x="10114" y="3371"/>
                    <a:pt x="10114" y="2962"/>
                  </a:cubicBezTo>
                  <a:cubicBezTo>
                    <a:pt x="10114" y="2741"/>
                    <a:pt x="10051" y="2489"/>
                    <a:pt x="9925" y="2300"/>
                  </a:cubicBezTo>
                  <a:cubicBezTo>
                    <a:pt x="10009" y="2233"/>
                    <a:pt x="10094" y="2201"/>
                    <a:pt x="10178" y="2201"/>
                  </a:cubicBezTo>
                  <a:cubicBezTo>
                    <a:pt x="10251" y="2201"/>
                    <a:pt x="10324" y="2225"/>
                    <a:pt x="10397" y="2269"/>
                  </a:cubicBezTo>
                  <a:cubicBezTo>
                    <a:pt x="10454" y="2293"/>
                    <a:pt x="10514" y="2305"/>
                    <a:pt x="10574" y="2305"/>
                  </a:cubicBezTo>
                  <a:cubicBezTo>
                    <a:pt x="10750" y="2305"/>
                    <a:pt x="10925" y="2204"/>
                    <a:pt x="10996" y="2017"/>
                  </a:cubicBezTo>
                  <a:cubicBezTo>
                    <a:pt x="11027" y="1859"/>
                    <a:pt x="11185" y="1702"/>
                    <a:pt x="11374" y="1702"/>
                  </a:cubicBezTo>
                  <a:close/>
                  <a:moveTo>
                    <a:pt x="2994" y="1796"/>
                  </a:moveTo>
                  <a:cubicBezTo>
                    <a:pt x="3183" y="1796"/>
                    <a:pt x="3340" y="1954"/>
                    <a:pt x="3372" y="2111"/>
                  </a:cubicBezTo>
                  <a:cubicBezTo>
                    <a:pt x="3440" y="2272"/>
                    <a:pt x="3592" y="2382"/>
                    <a:pt x="3767" y="2382"/>
                  </a:cubicBezTo>
                  <a:cubicBezTo>
                    <a:pt x="3832" y="2382"/>
                    <a:pt x="3901" y="2366"/>
                    <a:pt x="3970" y="2332"/>
                  </a:cubicBezTo>
                  <a:cubicBezTo>
                    <a:pt x="4027" y="2303"/>
                    <a:pt x="4096" y="2288"/>
                    <a:pt x="4170" y="2288"/>
                  </a:cubicBezTo>
                  <a:cubicBezTo>
                    <a:pt x="4260" y="2288"/>
                    <a:pt x="4356" y="2311"/>
                    <a:pt x="4443" y="2363"/>
                  </a:cubicBezTo>
                  <a:cubicBezTo>
                    <a:pt x="4317" y="2584"/>
                    <a:pt x="4254" y="2804"/>
                    <a:pt x="4254" y="3056"/>
                  </a:cubicBezTo>
                  <a:cubicBezTo>
                    <a:pt x="4254" y="3434"/>
                    <a:pt x="4443" y="3781"/>
                    <a:pt x="4758" y="4033"/>
                  </a:cubicBezTo>
                  <a:lnTo>
                    <a:pt x="4758" y="4254"/>
                  </a:lnTo>
                  <a:cubicBezTo>
                    <a:pt x="4506" y="4348"/>
                    <a:pt x="4443" y="4632"/>
                    <a:pt x="4569" y="4852"/>
                  </a:cubicBezTo>
                  <a:cubicBezTo>
                    <a:pt x="4632" y="4978"/>
                    <a:pt x="4632" y="5199"/>
                    <a:pt x="4506" y="5325"/>
                  </a:cubicBezTo>
                  <a:cubicBezTo>
                    <a:pt x="4427" y="5404"/>
                    <a:pt x="4340" y="5435"/>
                    <a:pt x="4258" y="5435"/>
                  </a:cubicBezTo>
                  <a:cubicBezTo>
                    <a:pt x="4175" y="5435"/>
                    <a:pt x="4096" y="5404"/>
                    <a:pt x="4033" y="5356"/>
                  </a:cubicBezTo>
                  <a:cubicBezTo>
                    <a:pt x="3977" y="5332"/>
                    <a:pt x="3916" y="5320"/>
                    <a:pt x="3857" y="5320"/>
                  </a:cubicBezTo>
                  <a:cubicBezTo>
                    <a:pt x="3682" y="5320"/>
                    <a:pt x="3513" y="5421"/>
                    <a:pt x="3466" y="5608"/>
                  </a:cubicBezTo>
                  <a:cubicBezTo>
                    <a:pt x="3435" y="5766"/>
                    <a:pt x="3246" y="5923"/>
                    <a:pt x="3057" y="5923"/>
                  </a:cubicBezTo>
                  <a:cubicBezTo>
                    <a:pt x="2868" y="5923"/>
                    <a:pt x="2710" y="5766"/>
                    <a:pt x="2679" y="5608"/>
                  </a:cubicBezTo>
                  <a:cubicBezTo>
                    <a:pt x="2562" y="5399"/>
                    <a:pt x="2378" y="5276"/>
                    <a:pt x="2188" y="5276"/>
                  </a:cubicBezTo>
                  <a:cubicBezTo>
                    <a:pt x="2120" y="5276"/>
                    <a:pt x="2052" y="5292"/>
                    <a:pt x="1985" y="5325"/>
                  </a:cubicBezTo>
                  <a:cubicBezTo>
                    <a:pt x="1912" y="5369"/>
                    <a:pt x="1826" y="5392"/>
                    <a:pt x="1741" y="5392"/>
                  </a:cubicBezTo>
                  <a:cubicBezTo>
                    <a:pt x="1644" y="5392"/>
                    <a:pt x="1549" y="5361"/>
                    <a:pt x="1481" y="5293"/>
                  </a:cubicBezTo>
                  <a:cubicBezTo>
                    <a:pt x="1324" y="5136"/>
                    <a:pt x="1355" y="4947"/>
                    <a:pt x="1450" y="4821"/>
                  </a:cubicBezTo>
                  <a:cubicBezTo>
                    <a:pt x="1576" y="4569"/>
                    <a:pt x="1450" y="4317"/>
                    <a:pt x="1229" y="4222"/>
                  </a:cubicBezTo>
                  <a:cubicBezTo>
                    <a:pt x="1072" y="4191"/>
                    <a:pt x="914" y="4033"/>
                    <a:pt x="914" y="3844"/>
                  </a:cubicBezTo>
                  <a:cubicBezTo>
                    <a:pt x="914" y="3624"/>
                    <a:pt x="1072" y="3466"/>
                    <a:pt x="1229" y="3434"/>
                  </a:cubicBezTo>
                  <a:cubicBezTo>
                    <a:pt x="1450" y="3371"/>
                    <a:pt x="1576" y="3088"/>
                    <a:pt x="1450" y="2836"/>
                  </a:cubicBezTo>
                  <a:cubicBezTo>
                    <a:pt x="1355" y="2741"/>
                    <a:pt x="1355" y="2489"/>
                    <a:pt x="1481" y="2363"/>
                  </a:cubicBezTo>
                  <a:cubicBezTo>
                    <a:pt x="1557" y="2307"/>
                    <a:pt x="1678" y="2261"/>
                    <a:pt x="1790" y="2261"/>
                  </a:cubicBezTo>
                  <a:cubicBezTo>
                    <a:pt x="1864" y="2261"/>
                    <a:pt x="1935" y="2281"/>
                    <a:pt x="1985" y="2332"/>
                  </a:cubicBezTo>
                  <a:cubicBezTo>
                    <a:pt x="2054" y="2366"/>
                    <a:pt x="2126" y="2382"/>
                    <a:pt x="2194" y="2382"/>
                  </a:cubicBezTo>
                  <a:cubicBezTo>
                    <a:pt x="2376" y="2382"/>
                    <a:pt x="2538" y="2272"/>
                    <a:pt x="2584" y="2111"/>
                  </a:cubicBezTo>
                  <a:cubicBezTo>
                    <a:pt x="2616" y="1954"/>
                    <a:pt x="2773" y="1796"/>
                    <a:pt x="2994" y="1796"/>
                  </a:cubicBezTo>
                  <a:close/>
                  <a:moveTo>
                    <a:pt x="8885" y="5199"/>
                  </a:moveTo>
                  <a:cubicBezTo>
                    <a:pt x="8917" y="5325"/>
                    <a:pt x="8980" y="5451"/>
                    <a:pt x="9011" y="5514"/>
                  </a:cubicBezTo>
                  <a:lnTo>
                    <a:pt x="7656" y="9200"/>
                  </a:lnTo>
                  <a:lnTo>
                    <a:pt x="5703" y="9200"/>
                  </a:lnTo>
                  <a:lnTo>
                    <a:pt x="3687" y="6427"/>
                  </a:lnTo>
                  <a:cubicBezTo>
                    <a:pt x="3813" y="6364"/>
                    <a:pt x="3939" y="6238"/>
                    <a:pt x="4002" y="6112"/>
                  </a:cubicBezTo>
                  <a:cubicBezTo>
                    <a:pt x="4091" y="6133"/>
                    <a:pt x="4179" y="6143"/>
                    <a:pt x="4264" y="6143"/>
                  </a:cubicBezTo>
                  <a:cubicBezTo>
                    <a:pt x="4571" y="6143"/>
                    <a:pt x="4851" y="6012"/>
                    <a:pt x="5073" y="5766"/>
                  </a:cubicBezTo>
                  <a:cubicBezTo>
                    <a:pt x="5199" y="5671"/>
                    <a:pt x="5293" y="5451"/>
                    <a:pt x="5356" y="5199"/>
                  </a:cubicBezTo>
                  <a:cubicBezTo>
                    <a:pt x="5525" y="5295"/>
                    <a:pt x="5730" y="5336"/>
                    <a:pt x="5944" y="5336"/>
                  </a:cubicBezTo>
                  <a:cubicBezTo>
                    <a:pt x="6010" y="5336"/>
                    <a:pt x="6077" y="5332"/>
                    <a:pt x="6144" y="5325"/>
                  </a:cubicBezTo>
                  <a:cubicBezTo>
                    <a:pt x="6365" y="5640"/>
                    <a:pt x="6711" y="5829"/>
                    <a:pt x="7121" y="5829"/>
                  </a:cubicBezTo>
                  <a:cubicBezTo>
                    <a:pt x="7499" y="5829"/>
                    <a:pt x="7877" y="5640"/>
                    <a:pt x="8097" y="5325"/>
                  </a:cubicBezTo>
                  <a:cubicBezTo>
                    <a:pt x="8164" y="5332"/>
                    <a:pt x="8231" y="5336"/>
                    <a:pt x="8297" y="5336"/>
                  </a:cubicBezTo>
                  <a:cubicBezTo>
                    <a:pt x="8511" y="5336"/>
                    <a:pt x="8717" y="5295"/>
                    <a:pt x="8885" y="5199"/>
                  </a:cubicBezTo>
                  <a:close/>
                  <a:moveTo>
                    <a:pt x="9673" y="6112"/>
                  </a:moveTo>
                  <a:cubicBezTo>
                    <a:pt x="9777" y="6164"/>
                    <a:pt x="9890" y="6188"/>
                    <a:pt x="10003" y="6188"/>
                  </a:cubicBezTo>
                  <a:cubicBezTo>
                    <a:pt x="10095" y="6188"/>
                    <a:pt x="10186" y="6172"/>
                    <a:pt x="10271" y="6144"/>
                  </a:cubicBezTo>
                  <a:cubicBezTo>
                    <a:pt x="10334" y="6270"/>
                    <a:pt x="10460" y="6396"/>
                    <a:pt x="10586" y="6459"/>
                  </a:cubicBezTo>
                  <a:lnTo>
                    <a:pt x="8570" y="9231"/>
                  </a:lnTo>
                  <a:lnTo>
                    <a:pt x="9673" y="6112"/>
                  </a:lnTo>
                  <a:close/>
                  <a:moveTo>
                    <a:pt x="8349" y="10050"/>
                  </a:moveTo>
                  <a:lnTo>
                    <a:pt x="8349" y="10870"/>
                  </a:lnTo>
                  <a:lnTo>
                    <a:pt x="5861" y="10870"/>
                  </a:lnTo>
                  <a:lnTo>
                    <a:pt x="5861" y="10050"/>
                  </a:lnTo>
                  <a:close/>
                  <a:moveTo>
                    <a:pt x="8538" y="11720"/>
                  </a:moveTo>
                  <a:lnTo>
                    <a:pt x="9295" y="12823"/>
                  </a:lnTo>
                  <a:cubicBezTo>
                    <a:pt x="9116" y="12781"/>
                    <a:pt x="8938" y="12760"/>
                    <a:pt x="8761" y="12760"/>
                  </a:cubicBezTo>
                  <a:cubicBezTo>
                    <a:pt x="8409" y="12760"/>
                    <a:pt x="8066" y="12844"/>
                    <a:pt x="7751" y="13012"/>
                  </a:cubicBezTo>
                  <a:cubicBezTo>
                    <a:pt x="7562" y="13106"/>
                    <a:pt x="7341" y="13154"/>
                    <a:pt x="7117" y="13154"/>
                  </a:cubicBezTo>
                  <a:cubicBezTo>
                    <a:pt x="6892" y="13154"/>
                    <a:pt x="6664" y="13106"/>
                    <a:pt x="6459" y="13012"/>
                  </a:cubicBezTo>
                  <a:cubicBezTo>
                    <a:pt x="6144" y="12854"/>
                    <a:pt x="5798" y="12760"/>
                    <a:pt x="5419" y="12760"/>
                  </a:cubicBezTo>
                  <a:cubicBezTo>
                    <a:pt x="5262" y="12760"/>
                    <a:pt x="5073" y="12760"/>
                    <a:pt x="4915" y="12823"/>
                  </a:cubicBezTo>
                  <a:lnTo>
                    <a:pt x="5672" y="11720"/>
                  </a:lnTo>
                  <a:close/>
                  <a:moveTo>
                    <a:pt x="7089" y="0"/>
                  </a:moveTo>
                  <a:cubicBezTo>
                    <a:pt x="6680" y="0"/>
                    <a:pt x="6333" y="189"/>
                    <a:pt x="6081" y="505"/>
                  </a:cubicBezTo>
                  <a:cubicBezTo>
                    <a:pt x="6018" y="494"/>
                    <a:pt x="5954" y="489"/>
                    <a:pt x="5890" y="489"/>
                  </a:cubicBezTo>
                  <a:cubicBezTo>
                    <a:pt x="5571" y="489"/>
                    <a:pt x="5251" y="620"/>
                    <a:pt x="5041" y="883"/>
                  </a:cubicBezTo>
                  <a:cubicBezTo>
                    <a:pt x="4884" y="1040"/>
                    <a:pt x="4758" y="1261"/>
                    <a:pt x="4726" y="1513"/>
                  </a:cubicBezTo>
                  <a:cubicBezTo>
                    <a:pt x="4534" y="1416"/>
                    <a:pt x="4341" y="1375"/>
                    <a:pt x="4135" y="1375"/>
                  </a:cubicBezTo>
                  <a:cubicBezTo>
                    <a:pt x="4071" y="1375"/>
                    <a:pt x="4006" y="1379"/>
                    <a:pt x="3939" y="1387"/>
                  </a:cubicBezTo>
                  <a:cubicBezTo>
                    <a:pt x="3687" y="1072"/>
                    <a:pt x="3340" y="883"/>
                    <a:pt x="2931" y="883"/>
                  </a:cubicBezTo>
                  <a:cubicBezTo>
                    <a:pt x="2553" y="883"/>
                    <a:pt x="2206" y="1072"/>
                    <a:pt x="1954" y="1387"/>
                  </a:cubicBezTo>
                  <a:cubicBezTo>
                    <a:pt x="1872" y="1366"/>
                    <a:pt x="1788" y="1356"/>
                    <a:pt x="1704" y="1356"/>
                  </a:cubicBezTo>
                  <a:cubicBezTo>
                    <a:pt x="1402" y="1356"/>
                    <a:pt x="1098" y="1487"/>
                    <a:pt x="851" y="1733"/>
                  </a:cubicBezTo>
                  <a:cubicBezTo>
                    <a:pt x="568" y="2017"/>
                    <a:pt x="473" y="2426"/>
                    <a:pt x="505" y="2804"/>
                  </a:cubicBezTo>
                  <a:cubicBezTo>
                    <a:pt x="190" y="3025"/>
                    <a:pt x="1" y="3403"/>
                    <a:pt x="1" y="3781"/>
                  </a:cubicBezTo>
                  <a:cubicBezTo>
                    <a:pt x="1" y="4191"/>
                    <a:pt x="190" y="4537"/>
                    <a:pt x="505" y="4789"/>
                  </a:cubicBezTo>
                  <a:cubicBezTo>
                    <a:pt x="410" y="5167"/>
                    <a:pt x="536" y="5577"/>
                    <a:pt x="851" y="5829"/>
                  </a:cubicBezTo>
                  <a:cubicBezTo>
                    <a:pt x="1106" y="6084"/>
                    <a:pt x="1489" y="6212"/>
                    <a:pt x="1839" y="6212"/>
                  </a:cubicBezTo>
                  <a:cubicBezTo>
                    <a:pt x="1878" y="6212"/>
                    <a:pt x="1916" y="6210"/>
                    <a:pt x="1954" y="6207"/>
                  </a:cubicBezTo>
                  <a:cubicBezTo>
                    <a:pt x="2143" y="6427"/>
                    <a:pt x="2427" y="6616"/>
                    <a:pt x="2710" y="6679"/>
                  </a:cubicBezTo>
                  <a:lnTo>
                    <a:pt x="5010" y="9767"/>
                  </a:lnTo>
                  <a:lnTo>
                    <a:pt x="5010" y="11153"/>
                  </a:lnTo>
                  <a:lnTo>
                    <a:pt x="3435" y="13516"/>
                  </a:lnTo>
                  <a:cubicBezTo>
                    <a:pt x="3309" y="13674"/>
                    <a:pt x="3340" y="13863"/>
                    <a:pt x="3466" y="14020"/>
                  </a:cubicBezTo>
                  <a:cubicBezTo>
                    <a:pt x="3526" y="14120"/>
                    <a:pt x="3636" y="14182"/>
                    <a:pt x="3757" y="14182"/>
                  </a:cubicBezTo>
                  <a:cubicBezTo>
                    <a:pt x="3827" y="14182"/>
                    <a:pt x="3901" y="14161"/>
                    <a:pt x="3970" y="14115"/>
                  </a:cubicBezTo>
                  <a:lnTo>
                    <a:pt x="4789" y="13674"/>
                  </a:lnTo>
                  <a:cubicBezTo>
                    <a:pt x="4994" y="13579"/>
                    <a:pt x="5215" y="13532"/>
                    <a:pt x="5435" y="13532"/>
                  </a:cubicBezTo>
                  <a:cubicBezTo>
                    <a:pt x="5656" y="13532"/>
                    <a:pt x="5876" y="13579"/>
                    <a:pt x="6081" y="13674"/>
                  </a:cubicBezTo>
                  <a:cubicBezTo>
                    <a:pt x="6396" y="13831"/>
                    <a:pt x="6743" y="13910"/>
                    <a:pt x="7089" y="13910"/>
                  </a:cubicBezTo>
                  <a:cubicBezTo>
                    <a:pt x="7436" y="13910"/>
                    <a:pt x="7782" y="13831"/>
                    <a:pt x="8097" y="13674"/>
                  </a:cubicBezTo>
                  <a:cubicBezTo>
                    <a:pt x="8302" y="13579"/>
                    <a:pt x="8523" y="13532"/>
                    <a:pt x="8743" y="13532"/>
                  </a:cubicBezTo>
                  <a:cubicBezTo>
                    <a:pt x="8964" y="13532"/>
                    <a:pt x="9184" y="13579"/>
                    <a:pt x="9389" y="13674"/>
                  </a:cubicBezTo>
                  <a:lnTo>
                    <a:pt x="10240" y="14115"/>
                  </a:lnTo>
                  <a:cubicBezTo>
                    <a:pt x="10292" y="14136"/>
                    <a:pt x="10348" y="14146"/>
                    <a:pt x="10405" y="14146"/>
                  </a:cubicBezTo>
                  <a:cubicBezTo>
                    <a:pt x="10520" y="14146"/>
                    <a:pt x="10639" y="14104"/>
                    <a:pt x="10744" y="14020"/>
                  </a:cubicBezTo>
                  <a:cubicBezTo>
                    <a:pt x="10870" y="13863"/>
                    <a:pt x="10901" y="13674"/>
                    <a:pt x="10775" y="13516"/>
                  </a:cubicBezTo>
                  <a:lnTo>
                    <a:pt x="9200" y="11153"/>
                  </a:lnTo>
                  <a:lnTo>
                    <a:pt x="9200" y="9767"/>
                  </a:lnTo>
                  <a:lnTo>
                    <a:pt x="11500" y="6679"/>
                  </a:lnTo>
                  <a:cubicBezTo>
                    <a:pt x="11815" y="6616"/>
                    <a:pt x="12067" y="6427"/>
                    <a:pt x="12225" y="6207"/>
                  </a:cubicBezTo>
                  <a:cubicBezTo>
                    <a:pt x="12293" y="6217"/>
                    <a:pt x="12360" y="6223"/>
                    <a:pt x="12427" y="6223"/>
                  </a:cubicBezTo>
                  <a:cubicBezTo>
                    <a:pt x="12758" y="6223"/>
                    <a:pt x="13065" y="6091"/>
                    <a:pt x="13327" y="5829"/>
                  </a:cubicBezTo>
                  <a:cubicBezTo>
                    <a:pt x="13611" y="5577"/>
                    <a:pt x="13737" y="5167"/>
                    <a:pt x="13705" y="4789"/>
                  </a:cubicBezTo>
                  <a:cubicBezTo>
                    <a:pt x="14020" y="4537"/>
                    <a:pt x="14209" y="4191"/>
                    <a:pt x="14209" y="3781"/>
                  </a:cubicBezTo>
                  <a:cubicBezTo>
                    <a:pt x="14178" y="3403"/>
                    <a:pt x="13957" y="3056"/>
                    <a:pt x="13674" y="2804"/>
                  </a:cubicBezTo>
                  <a:cubicBezTo>
                    <a:pt x="13737" y="2426"/>
                    <a:pt x="13611" y="2017"/>
                    <a:pt x="13296" y="1733"/>
                  </a:cubicBezTo>
                  <a:cubicBezTo>
                    <a:pt x="13047" y="1484"/>
                    <a:pt x="12700" y="1381"/>
                    <a:pt x="12342" y="1381"/>
                  </a:cubicBezTo>
                  <a:cubicBezTo>
                    <a:pt x="12292" y="1381"/>
                    <a:pt x="12243" y="1383"/>
                    <a:pt x="12193" y="1387"/>
                  </a:cubicBezTo>
                  <a:cubicBezTo>
                    <a:pt x="11973" y="1072"/>
                    <a:pt x="11594" y="883"/>
                    <a:pt x="11216" y="883"/>
                  </a:cubicBezTo>
                  <a:cubicBezTo>
                    <a:pt x="10807" y="883"/>
                    <a:pt x="10460" y="1072"/>
                    <a:pt x="10240" y="1387"/>
                  </a:cubicBezTo>
                  <a:cubicBezTo>
                    <a:pt x="10173" y="1379"/>
                    <a:pt x="10106" y="1375"/>
                    <a:pt x="10040" y="1375"/>
                  </a:cubicBezTo>
                  <a:cubicBezTo>
                    <a:pt x="9826" y="1375"/>
                    <a:pt x="9621" y="1416"/>
                    <a:pt x="9452" y="1513"/>
                  </a:cubicBezTo>
                  <a:cubicBezTo>
                    <a:pt x="9421" y="1261"/>
                    <a:pt x="9295" y="1072"/>
                    <a:pt x="9137" y="883"/>
                  </a:cubicBezTo>
                  <a:cubicBezTo>
                    <a:pt x="8882" y="627"/>
                    <a:pt x="8525" y="500"/>
                    <a:pt x="8180" y="500"/>
                  </a:cubicBezTo>
                  <a:cubicBezTo>
                    <a:pt x="8142" y="500"/>
                    <a:pt x="8104" y="501"/>
                    <a:pt x="8066" y="505"/>
                  </a:cubicBezTo>
                  <a:cubicBezTo>
                    <a:pt x="7845" y="189"/>
                    <a:pt x="7467" y="0"/>
                    <a:pt x="708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0" name="Google Shape;8330;p53"/>
            <p:cNvSpPr/>
            <p:nvPr/>
          </p:nvSpPr>
          <p:spPr>
            <a:xfrm>
              <a:off x="-11072175" y="1734725"/>
              <a:ext cx="41775" cy="41000"/>
            </a:xfrm>
            <a:custGeom>
              <a:avLst/>
              <a:gdLst/>
              <a:ahLst/>
              <a:cxnLst/>
              <a:rect l="l" t="t" r="r" b="b"/>
              <a:pathLst>
                <a:path w="1671" h="1640" extrusionOk="0">
                  <a:moveTo>
                    <a:pt x="820" y="1"/>
                  </a:moveTo>
                  <a:cubicBezTo>
                    <a:pt x="379" y="1"/>
                    <a:pt x="1" y="379"/>
                    <a:pt x="1" y="820"/>
                  </a:cubicBezTo>
                  <a:cubicBezTo>
                    <a:pt x="1" y="1293"/>
                    <a:pt x="379" y="1639"/>
                    <a:pt x="820" y="1639"/>
                  </a:cubicBezTo>
                  <a:cubicBezTo>
                    <a:pt x="1292" y="1639"/>
                    <a:pt x="1671" y="1293"/>
                    <a:pt x="1671" y="820"/>
                  </a:cubicBezTo>
                  <a:cubicBezTo>
                    <a:pt x="1671" y="379"/>
                    <a:pt x="1292" y="1"/>
                    <a:pt x="82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1" name="Google Shape;8331;p53"/>
            <p:cNvSpPr/>
            <p:nvPr/>
          </p:nvSpPr>
          <p:spPr>
            <a:xfrm>
              <a:off x="-11278525" y="1734725"/>
              <a:ext cx="40975" cy="41000"/>
            </a:xfrm>
            <a:custGeom>
              <a:avLst/>
              <a:gdLst/>
              <a:ahLst/>
              <a:cxnLst/>
              <a:rect l="l" t="t" r="r" b="b"/>
              <a:pathLst>
                <a:path w="1639" h="1640" extrusionOk="0">
                  <a:moveTo>
                    <a:pt x="820" y="1"/>
                  </a:moveTo>
                  <a:cubicBezTo>
                    <a:pt x="347" y="1"/>
                    <a:pt x="0" y="379"/>
                    <a:pt x="0" y="820"/>
                  </a:cubicBezTo>
                  <a:cubicBezTo>
                    <a:pt x="0" y="1293"/>
                    <a:pt x="347" y="1639"/>
                    <a:pt x="820" y="1639"/>
                  </a:cubicBezTo>
                  <a:cubicBezTo>
                    <a:pt x="1261" y="1639"/>
                    <a:pt x="1639" y="1293"/>
                    <a:pt x="1639" y="820"/>
                  </a:cubicBezTo>
                  <a:cubicBezTo>
                    <a:pt x="1639" y="379"/>
                    <a:pt x="1261" y="1"/>
                    <a:pt x="82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2" name="Google Shape;8332;p53"/>
            <p:cNvSpPr/>
            <p:nvPr/>
          </p:nvSpPr>
          <p:spPr>
            <a:xfrm>
              <a:off x="-11175350" y="1714250"/>
              <a:ext cx="40975" cy="41000"/>
            </a:xfrm>
            <a:custGeom>
              <a:avLst/>
              <a:gdLst/>
              <a:ahLst/>
              <a:cxnLst/>
              <a:rect l="l" t="t" r="r" b="b"/>
              <a:pathLst>
                <a:path w="1639" h="1640" extrusionOk="0">
                  <a:moveTo>
                    <a:pt x="820" y="1"/>
                  </a:moveTo>
                  <a:cubicBezTo>
                    <a:pt x="379" y="1"/>
                    <a:pt x="1" y="379"/>
                    <a:pt x="1" y="820"/>
                  </a:cubicBezTo>
                  <a:cubicBezTo>
                    <a:pt x="1" y="1261"/>
                    <a:pt x="379" y="1639"/>
                    <a:pt x="820" y="1639"/>
                  </a:cubicBezTo>
                  <a:cubicBezTo>
                    <a:pt x="1261" y="1639"/>
                    <a:pt x="1639" y="1261"/>
                    <a:pt x="1639" y="820"/>
                  </a:cubicBezTo>
                  <a:cubicBezTo>
                    <a:pt x="1639" y="379"/>
                    <a:pt x="1261" y="1"/>
                    <a:pt x="82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333" name="Google Shape;8333;p53"/>
          <p:cNvSpPr/>
          <p:nvPr/>
        </p:nvSpPr>
        <p:spPr>
          <a:xfrm>
            <a:off x="4188590" y="2078629"/>
            <a:ext cx="345370" cy="339286"/>
          </a:xfrm>
          <a:custGeom>
            <a:avLst/>
            <a:gdLst/>
            <a:ahLst/>
            <a:cxnLst/>
            <a:rect l="l" t="t" r="r" b="b"/>
            <a:pathLst>
              <a:path w="14304" h="14052" extrusionOk="0">
                <a:moveTo>
                  <a:pt x="12886" y="2489"/>
                </a:moveTo>
                <a:cubicBezTo>
                  <a:pt x="13106" y="2521"/>
                  <a:pt x="13295" y="2710"/>
                  <a:pt x="13295" y="2899"/>
                </a:cubicBezTo>
                <a:lnTo>
                  <a:pt x="13295" y="3875"/>
                </a:lnTo>
                <a:cubicBezTo>
                  <a:pt x="12933" y="3592"/>
                  <a:pt x="12500" y="3450"/>
                  <a:pt x="12067" y="3450"/>
                </a:cubicBezTo>
                <a:cubicBezTo>
                  <a:pt x="11633" y="3450"/>
                  <a:pt x="11200" y="3592"/>
                  <a:pt x="10838" y="3875"/>
                </a:cubicBezTo>
                <a:lnTo>
                  <a:pt x="10838" y="2899"/>
                </a:lnTo>
                <a:cubicBezTo>
                  <a:pt x="10838" y="2678"/>
                  <a:pt x="11027" y="2489"/>
                  <a:pt x="11216" y="2489"/>
                </a:cubicBezTo>
                <a:close/>
                <a:moveTo>
                  <a:pt x="2899" y="2521"/>
                </a:moveTo>
                <a:cubicBezTo>
                  <a:pt x="3151" y="2521"/>
                  <a:pt x="3308" y="2710"/>
                  <a:pt x="3308" y="2962"/>
                </a:cubicBezTo>
                <a:lnTo>
                  <a:pt x="3308" y="3907"/>
                </a:lnTo>
                <a:cubicBezTo>
                  <a:pt x="2962" y="3623"/>
                  <a:pt x="2521" y="3497"/>
                  <a:pt x="2048" y="3497"/>
                </a:cubicBezTo>
                <a:cubicBezTo>
                  <a:pt x="1575" y="3497"/>
                  <a:pt x="1166" y="3655"/>
                  <a:pt x="819" y="3907"/>
                </a:cubicBezTo>
                <a:lnTo>
                  <a:pt x="819" y="2962"/>
                </a:lnTo>
                <a:cubicBezTo>
                  <a:pt x="851" y="2710"/>
                  <a:pt x="1040" y="2521"/>
                  <a:pt x="1260" y="2521"/>
                </a:cubicBezTo>
                <a:close/>
                <a:moveTo>
                  <a:pt x="2079" y="4285"/>
                </a:moveTo>
                <a:cubicBezTo>
                  <a:pt x="2395" y="4285"/>
                  <a:pt x="2710" y="4411"/>
                  <a:pt x="2962" y="4663"/>
                </a:cubicBezTo>
                <a:lnTo>
                  <a:pt x="4411" y="6112"/>
                </a:lnTo>
                <a:cubicBezTo>
                  <a:pt x="4285" y="6301"/>
                  <a:pt x="2836" y="7719"/>
                  <a:pt x="2678" y="7876"/>
                </a:cubicBezTo>
                <a:lnTo>
                  <a:pt x="1229" y="6427"/>
                </a:lnTo>
                <a:cubicBezTo>
                  <a:pt x="756" y="5955"/>
                  <a:pt x="756" y="5167"/>
                  <a:pt x="1229" y="4663"/>
                </a:cubicBezTo>
                <a:cubicBezTo>
                  <a:pt x="1449" y="4411"/>
                  <a:pt x="1764" y="4285"/>
                  <a:pt x="2079" y="4285"/>
                </a:cubicBezTo>
                <a:close/>
                <a:moveTo>
                  <a:pt x="12055" y="4308"/>
                </a:moveTo>
                <a:cubicBezTo>
                  <a:pt x="12374" y="4308"/>
                  <a:pt x="12697" y="4427"/>
                  <a:pt x="12949" y="4663"/>
                </a:cubicBezTo>
                <a:cubicBezTo>
                  <a:pt x="13421" y="5167"/>
                  <a:pt x="13421" y="5955"/>
                  <a:pt x="12949" y="6427"/>
                </a:cubicBezTo>
                <a:lnTo>
                  <a:pt x="11499" y="7876"/>
                </a:lnTo>
                <a:lnTo>
                  <a:pt x="9735" y="6112"/>
                </a:lnTo>
                <a:lnTo>
                  <a:pt x="11184" y="4663"/>
                </a:lnTo>
                <a:cubicBezTo>
                  <a:pt x="11421" y="4427"/>
                  <a:pt x="11736" y="4308"/>
                  <a:pt x="12055" y="4308"/>
                </a:cubicBezTo>
                <a:close/>
                <a:moveTo>
                  <a:pt x="11657" y="819"/>
                </a:moveTo>
                <a:lnTo>
                  <a:pt x="11657" y="1701"/>
                </a:lnTo>
                <a:lnTo>
                  <a:pt x="11216" y="1701"/>
                </a:lnTo>
                <a:cubicBezTo>
                  <a:pt x="10554" y="1701"/>
                  <a:pt x="10019" y="2237"/>
                  <a:pt x="10019" y="2899"/>
                </a:cubicBezTo>
                <a:lnTo>
                  <a:pt x="10019" y="4663"/>
                </a:lnTo>
                <a:lnTo>
                  <a:pt x="8853" y="5797"/>
                </a:lnTo>
                <a:cubicBezTo>
                  <a:pt x="8696" y="5955"/>
                  <a:pt x="8696" y="6238"/>
                  <a:pt x="8853" y="6396"/>
                </a:cubicBezTo>
                <a:lnTo>
                  <a:pt x="9231" y="6742"/>
                </a:lnTo>
                <a:lnTo>
                  <a:pt x="7089" y="8443"/>
                </a:lnTo>
                <a:lnTo>
                  <a:pt x="4978" y="6742"/>
                </a:lnTo>
                <a:lnTo>
                  <a:pt x="5324" y="6396"/>
                </a:lnTo>
                <a:cubicBezTo>
                  <a:pt x="5482" y="6238"/>
                  <a:pt x="5482" y="5955"/>
                  <a:pt x="5324" y="5797"/>
                </a:cubicBezTo>
                <a:lnTo>
                  <a:pt x="4190" y="4663"/>
                </a:lnTo>
                <a:lnTo>
                  <a:pt x="4190" y="2899"/>
                </a:lnTo>
                <a:cubicBezTo>
                  <a:pt x="4190" y="2237"/>
                  <a:pt x="3623" y="1701"/>
                  <a:pt x="2962" y="1701"/>
                </a:cubicBezTo>
                <a:lnTo>
                  <a:pt x="2521" y="1701"/>
                </a:lnTo>
                <a:lnTo>
                  <a:pt x="2521" y="819"/>
                </a:lnTo>
                <a:close/>
                <a:moveTo>
                  <a:pt x="9767" y="7341"/>
                </a:moveTo>
                <a:lnTo>
                  <a:pt x="10176" y="7719"/>
                </a:lnTo>
                <a:lnTo>
                  <a:pt x="8506" y="9609"/>
                </a:lnTo>
                <a:lnTo>
                  <a:pt x="7719" y="8979"/>
                </a:lnTo>
                <a:lnTo>
                  <a:pt x="9767" y="7341"/>
                </a:lnTo>
                <a:close/>
                <a:moveTo>
                  <a:pt x="5545" y="10743"/>
                </a:moveTo>
                <a:lnTo>
                  <a:pt x="6553" y="11846"/>
                </a:lnTo>
                <a:lnTo>
                  <a:pt x="5230" y="13264"/>
                </a:lnTo>
                <a:lnTo>
                  <a:pt x="2426" y="13264"/>
                </a:lnTo>
                <a:lnTo>
                  <a:pt x="5545" y="10743"/>
                </a:lnTo>
                <a:close/>
                <a:moveTo>
                  <a:pt x="4379" y="7372"/>
                </a:moveTo>
                <a:lnTo>
                  <a:pt x="11751" y="13327"/>
                </a:lnTo>
                <a:lnTo>
                  <a:pt x="8948" y="13327"/>
                </a:lnTo>
                <a:lnTo>
                  <a:pt x="8948" y="13264"/>
                </a:lnTo>
                <a:lnTo>
                  <a:pt x="3970" y="7750"/>
                </a:lnTo>
                <a:lnTo>
                  <a:pt x="4379" y="7372"/>
                </a:lnTo>
                <a:close/>
                <a:moveTo>
                  <a:pt x="473" y="0"/>
                </a:moveTo>
                <a:cubicBezTo>
                  <a:pt x="252" y="0"/>
                  <a:pt x="32" y="189"/>
                  <a:pt x="32" y="441"/>
                </a:cubicBezTo>
                <a:cubicBezTo>
                  <a:pt x="32" y="662"/>
                  <a:pt x="252" y="819"/>
                  <a:pt x="473" y="819"/>
                </a:cubicBezTo>
                <a:lnTo>
                  <a:pt x="1733" y="819"/>
                </a:lnTo>
                <a:lnTo>
                  <a:pt x="1733" y="1701"/>
                </a:lnTo>
                <a:lnTo>
                  <a:pt x="1292" y="1701"/>
                </a:lnTo>
                <a:cubicBezTo>
                  <a:pt x="630" y="1701"/>
                  <a:pt x="32" y="2237"/>
                  <a:pt x="32" y="2899"/>
                </a:cubicBezTo>
                <a:lnTo>
                  <a:pt x="32" y="5387"/>
                </a:lnTo>
                <a:lnTo>
                  <a:pt x="32" y="5450"/>
                </a:lnTo>
                <a:cubicBezTo>
                  <a:pt x="0" y="5986"/>
                  <a:pt x="252" y="6553"/>
                  <a:pt x="630" y="6963"/>
                </a:cubicBezTo>
                <a:lnTo>
                  <a:pt x="2395" y="8758"/>
                </a:lnTo>
                <a:cubicBezTo>
                  <a:pt x="2473" y="8837"/>
                  <a:pt x="2584" y="8877"/>
                  <a:pt x="2694" y="8877"/>
                </a:cubicBezTo>
                <a:cubicBezTo>
                  <a:pt x="2804" y="8877"/>
                  <a:pt x="2914" y="8837"/>
                  <a:pt x="2993" y="8758"/>
                </a:cubicBezTo>
                <a:lnTo>
                  <a:pt x="3434" y="8317"/>
                </a:lnTo>
                <a:lnTo>
                  <a:pt x="5041" y="10082"/>
                </a:lnTo>
                <a:lnTo>
                  <a:pt x="1008" y="13327"/>
                </a:lnTo>
                <a:cubicBezTo>
                  <a:pt x="914" y="13421"/>
                  <a:pt x="819" y="13579"/>
                  <a:pt x="914" y="13768"/>
                </a:cubicBezTo>
                <a:cubicBezTo>
                  <a:pt x="945" y="13925"/>
                  <a:pt x="1103" y="14051"/>
                  <a:pt x="1292" y="14051"/>
                </a:cubicBezTo>
                <a:lnTo>
                  <a:pt x="5419" y="14051"/>
                </a:lnTo>
                <a:cubicBezTo>
                  <a:pt x="5545" y="14051"/>
                  <a:pt x="5671" y="14020"/>
                  <a:pt x="5734" y="13925"/>
                </a:cubicBezTo>
                <a:lnTo>
                  <a:pt x="7120" y="12413"/>
                </a:lnTo>
                <a:lnTo>
                  <a:pt x="8506" y="13925"/>
                </a:lnTo>
                <a:cubicBezTo>
                  <a:pt x="8569" y="14020"/>
                  <a:pt x="8696" y="14051"/>
                  <a:pt x="8822" y="14051"/>
                </a:cubicBezTo>
                <a:lnTo>
                  <a:pt x="12949" y="14051"/>
                </a:lnTo>
                <a:cubicBezTo>
                  <a:pt x="13106" y="14051"/>
                  <a:pt x="13264" y="13925"/>
                  <a:pt x="13358" y="13768"/>
                </a:cubicBezTo>
                <a:cubicBezTo>
                  <a:pt x="13390" y="13610"/>
                  <a:pt x="13358" y="13421"/>
                  <a:pt x="13232" y="13327"/>
                </a:cubicBezTo>
                <a:lnTo>
                  <a:pt x="9263" y="10082"/>
                </a:lnTo>
                <a:lnTo>
                  <a:pt x="10869" y="8286"/>
                </a:lnTo>
                <a:lnTo>
                  <a:pt x="11310" y="8695"/>
                </a:lnTo>
                <a:cubicBezTo>
                  <a:pt x="11389" y="8774"/>
                  <a:pt x="11492" y="8814"/>
                  <a:pt x="11594" y="8814"/>
                </a:cubicBezTo>
                <a:cubicBezTo>
                  <a:pt x="11696" y="8814"/>
                  <a:pt x="11799" y="8774"/>
                  <a:pt x="11878" y="8695"/>
                </a:cubicBezTo>
                <a:lnTo>
                  <a:pt x="13673" y="6931"/>
                </a:lnTo>
                <a:cubicBezTo>
                  <a:pt x="14083" y="6490"/>
                  <a:pt x="14303" y="5955"/>
                  <a:pt x="14240" y="5387"/>
                </a:cubicBezTo>
                <a:lnTo>
                  <a:pt x="14240" y="5356"/>
                </a:lnTo>
                <a:lnTo>
                  <a:pt x="14240" y="2867"/>
                </a:lnTo>
                <a:cubicBezTo>
                  <a:pt x="14240" y="2205"/>
                  <a:pt x="13705" y="1670"/>
                  <a:pt x="12980" y="1670"/>
                </a:cubicBezTo>
                <a:lnTo>
                  <a:pt x="12571" y="1670"/>
                </a:lnTo>
                <a:lnTo>
                  <a:pt x="12571" y="788"/>
                </a:lnTo>
                <a:lnTo>
                  <a:pt x="13736" y="788"/>
                </a:lnTo>
                <a:lnTo>
                  <a:pt x="13736" y="819"/>
                </a:lnTo>
                <a:cubicBezTo>
                  <a:pt x="13988" y="819"/>
                  <a:pt x="14177" y="630"/>
                  <a:pt x="14177" y="441"/>
                </a:cubicBezTo>
                <a:cubicBezTo>
                  <a:pt x="14177" y="189"/>
                  <a:pt x="13988" y="0"/>
                  <a:pt x="13736" y="0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34" name="Google Shape;8334;p53"/>
          <p:cNvSpPr/>
          <p:nvPr/>
        </p:nvSpPr>
        <p:spPr>
          <a:xfrm>
            <a:off x="4616792" y="2528958"/>
            <a:ext cx="343849" cy="298988"/>
          </a:xfrm>
          <a:custGeom>
            <a:avLst/>
            <a:gdLst/>
            <a:ahLst/>
            <a:cxnLst/>
            <a:rect l="l" t="t" r="r" b="b"/>
            <a:pathLst>
              <a:path w="14241" h="12383" extrusionOk="0">
                <a:moveTo>
                  <a:pt x="9610" y="4128"/>
                </a:moveTo>
                <a:cubicBezTo>
                  <a:pt x="10271" y="4128"/>
                  <a:pt x="10870" y="4664"/>
                  <a:pt x="10870" y="5388"/>
                </a:cubicBezTo>
                <a:cubicBezTo>
                  <a:pt x="10870" y="6050"/>
                  <a:pt x="10303" y="6617"/>
                  <a:pt x="9610" y="6617"/>
                </a:cubicBezTo>
                <a:lnTo>
                  <a:pt x="8444" y="6617"/>
                </a:lnTo>
                <a:cubicBezTo>
                  <a:pt x="8412" y="6207"/>
                  <a:pt x="8381" y="5829"/>
                  <a:pt x="8381" y="5388"/>
                </a:cubicBezTo>
                <a:cubicBezTo>
                  <a:pt x="8381" y="4947"/>
                  <a:pt x="8412" y="4569"/>
                  <a:pt x="8444" y="4128"/>
                </a:cubicBezTo>
                <a:close/>
                <a:moveTo>
                  <a:pt x="3183" y="3309"/>
                </a:moveTo>
                <a:cubicBezTo>
                  <a:pt x="2773" y="3876"/>
                  <a:pt x="2553" y="4632"/>
                  <a:pt x="2553" y="5388"/>
                </a:cubicBezTo>
                <a:cubicBezTo>
                  <a:pt x="2553" y="6144"/>
                  <a:pt x="2773" y="6837"/>
                  <a:pt x="3183" y="7468"/>
                </a:cubicBezTo>
                <a:lnTo>
                  <a:pt x="2994" y="7468"/>
                </a:lnTo>
                <a:cubicBezTo>
                  <a:pt x="1765" y="7436"/>
                  <a:pt x="820" y="6459"/>
                  <a:pt x="883" y="5262"/>
                </a:cubicBezTo>
                <a:cubicBezTo>
                  <a:pt x="946" y="4191"/>
                  <a:pt x="1954" y="3309"/>
                  <a:pt x="3088" y="3309"/>
                </a:cubicBezTo>
                <a:close/>
                <a:moveTo>
                  <a:pt x="8129" y="2175"/>
                </a:moveTo>
                <a:lnTo>
                  <a:pt x="8129" y="2175"/>
                </a:lnTo>
                <a:cubicBezTo>
                  <a:pt x="7751" y="3088"/>
                  <a:pt x="7562" y="4160"/>
                  <a:pt x="7562" y="5294"/>
                </a:cubicBezTo>
                <a:cubicBezTo>
                  <a:pt x="7562" y="6428"/>
                  <a:pt x="7751" y="7499"/>
                  <a:pt x="8129" y="8413"/>
                </a:cubicBezTo>
                <a:lnTo>
                  <a:pt x="7908" y="8255"/>
                </a:lnTo>
                <a:cubicBezTo>
                  <a:pt x="6995" y="7783"/>
                  <a:pt x="5861" y="7436"/>
                  <a:pt x="4600" y="7436"/>
                </a:cubicBezTo>
                <a:lnTo>
                  <a:pt x="4254" y="7436"/>
                </a:lnTo>
                <a:cubicBezTo>
                  <a:pt x="3687" y="6869"/>
                  <a:pt x="3372" y="6144"/>
                  <a:pt x="3372" y="5357"/>
                </a:cubicBezTo>
                <a:cubicBezTo>
                  <a:pt x="3372" y="4569"/>
                  <a:pt x="3687" y="3813"/>
                  <a:pt x="4254" y="3246"/>
                </a:cubicBezTo>
                <a:lnTo>
                  <a:pt x="4632" y="3246"/>
                </a:lnTo>
                <a:cubicBezTo>
                  <a:pt x="5798" y="3246"/>
                  <a:pt x="6963" y="2931"/>
                  <a:pt x="7908" y="2332"/>
                </a:cubicBezTo>
                <a:lnTo>
                  <a:pt x="8129" y="2175"/>
                </a:lnTo>
                <a:close/>
                <a:moveTo>
                  <a:pt x="5041" y="8287"/>
                </a:moveTo>
                <a:cubicBezTo>
                  <a:pt x="5293" y="8287"/>
                  <a:pt x="5577" y="8350"/>
                  <a:pt x="5861" y="8413"/>
                </a:cubicBezTo>
                <a:lnTo>
                  <a:pt x="5861" y="8696"/>
                </a:lnTo>
                <a:cubicBezTo>
                  <a:pt x="5861" y="8917"/>
                  <a:pt x="5672" y="9137"/>
                  <a:pt x="5419" y="9137"/>
                </a:cubicBezTo>
                <a:lnTo>
                  <a:pt x="5041" y="9137"/>
                </a:lnTo>
                <a:lnTo>
                  <a:pt x="5041" y="8287"/>
                </a:lnTo>
                <a:close/>
                <a:moveTo>
                  <a:pt x="10870" y="757"/>
                </a:moveTo>
                <a:cubicBezTo>
                  <a:pt x="12193" y="757"/>
                  <a:pt x="13327" y="2868"/>
                  <a:pt x="13327" y="5325"/>
                </a:cubicBezTo>
                <a:cubicBezTo>
                  <a:pt x="13327" y="7814"/>
                  <a:pt x="12193" y="9925"/>
                  <a:pt x="10870" y="9925"/>
                </a:cubicBezTo>
                <a:cubicBezTo>
                  <a:pt x="10712" y="9925"/>
                  <a:pt x="10492" y="9862"/>
                  <a:pt x="10334" y="9799"/>
                </a:cubicBezTo>
                <a:lnTo>
                  <a:pt x="9862" y="9515"/>
                </a:lnTo>
                <a:cubicBezTo>
                  <a:pt x="9358" y="9074"/>
                  <a:pt x="8917" y="8350"/>
                  <a:pt x="8664" y="7436"/>
                </a:cubicBezTo>
                <a:lnTo>
                  <a:pt x="9610" y="7436"/>
                </a:lnTo>
                <a:cubicBezTo>
                  <a:pt x="10744" y="7436"/>
                  <a:pt x="11689" y="6491"/>
                  <a:pt x="11689" y="5325"/>
                </a:cubicBezTo>
                <a:cubicBezTo>
                  <a:pt x="11689" y="4191"/>
                  <a:pt x="10744" y="3246"/>
                  <a:pt x="9610" y="3246"/>
                </a:cubicBezTo>
                <a:lnTo>
                  <a:pt x="8664" y="3246"/>
                </a:lnTo>
                <a:cubicBezTo>
                  <a:pt x="8948" y="2332"/>
                  <a:pt x="9326" y="1608"/>
                  <a:pt x="9862" y="1167"/>
                </a:cubicBezTo>
                <a:lnTo>
                  <a:pt x="10334" y="883"/>
                </a:lnTo>
                <a:cubicBezTo>
                  <a:pt x="10523" y="820"/>
                  <a:pt x="10712" y="757"/>
                  <a:pt x="10870" y="757"/>
                </a:cubicBezTo>
                <a:close/>
                <a:moveTo>
                  <a:pt x="4222" y="8255"/>
                </a:moveTo>
                <a:lnTo>
                  <a:pt x="4222" y="11185"/>
                </a:lnTo>
                <a:cubicBezTo>
                  <a:pt x="4222" y="11406"/>
                  <a:pt x="4002" y="11595"/>
                  <a:pt x="3813" y="11595"/>
                </a:cubicBezTo>
                <a:cubicBezTo>
                  <a:pt x="3624" y="11595"/>
                  <a:pt x="3372" y="11406"/>
                  <a:pt x="3372" y="11185"/>
                </a:cubicBezTo>
                <a:lnTo>
                  <a:pt x="3372" y="8255"/>
                </a:lnTo>
                <a:close/>
                <a:moveTo>
                  <a:pt x="10870" y="1"/>
                </a:moveTo>
                <a:cubicBezTo>
                  <a:pt x="10303" y="1"/>
                  <a:pt x="9830" y="190"/>
                  <a:pt x="9389" y="536"/>
                </a:cubicBezTo>
                <a:lnTo>
                  <a:pt x="7467" y="1671"/>
                </a:lnTo>
                <a:cubicBezTo>
                  <a:pt x="6648" y="2206"/>
                  <a:pt x="5609" y="2458"/>
                  <a:pt x="4632" y="2458"/>
                </a:cubicBezTo>
                <a:lnTo>
                  <a:pt x="3088" y="2458"/>
                </a:lnTo>
                <a:cubicBezTo>
                  <a:pt x="1513" y="2458"/>
                  <a:pt x="158" y="3655"/>
                  <a:pt x="64" y="5231"/>
                </a:cubicBezTo>
                <a:cubicBezTo>
                  <a:pt x="1" y="6806"/>
                  <a:pt x="1135" y="8066"/>
                  <a:pt x="2553" y="8255"/>
                </a:cubicBezTo>
                <a:lnTo>
                  <a:pt x="2553" y="11185"/>
                </a:lnTo>
                <a:cubicBezTo>
                  <a:pt x="2553" y="11847"/>
                  <a:pt x="3088" y="12382"/>
                  <a:pt x="3813" y="12382"/>
                </a:cubicBezTo>
                <a:cubicBezTo>
                  <a:pt x="4474" y="12382"/>
                  <a:pt x="5073" y="11847"/>
                  <a:pt x="5073" y="11185"/>
                </a:cubicBezTo>
                <a:lnTo>
                  <a:pt x="5073" y="9925"/>
                </a:lnTo>
                <a:lnTo>
                  <a:pt x="5451" y="9925"/>
                </a:lnTo>
                <a:cubicBezTo>
                  <a:pt x="6144" y="9925"/>
                  <a:pt x="6711" y="9358"/>
                  <a:pt x="6711" y="8696"/>
                </a:cubicBezTo>
                <a:lnTo>
                  <a:pt x="6711" y="8665"/>
                </a:lnTo>
                <a:cubicBezTo>
                  <a:pt x="6995" y="8759"/>
                  <a:pt x="7278" y="8885"/>
                  <a:pt x="7562" y="9043"/>
                </a:cubicBezTo>
                <a:lnTo>
                  <a:pt x="9484" y="10177"/>
                </a:lnTo>
                <a:cubicBezTo>
                  <a:pt x="9925" y="10555"/>
                  <a:pt x="10397" y="10744"/>
                  <a:pt x="10933" y="10744"/>
                </a:cubicBezTo>
                <a:cubicBezTo>
                  <a:pt x="11878" y="10744"/>
                  <a:pt x="12697" y="10145"/>
                  <a:pt x="13327" y="9074"/>
                </a:cubicBezTo>
                <a:cubicBezTo>
                  <a:pt x="13926" y="8098"/>
                  <a:pt x="14241" y="6774"/>
                  <a:pt x="14241" y="5388"/>
                </a:cubicBezTo>
                <a:cubicBezTo>
                  <a:pt x="14178" y="2458"/>
                  <a:pt x="12792" y="1"/>
                  <a:pt x="10870" y="1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335" name="Google Shape;8335;p53"/>
          <p:cNvGrpSpPr/>
          <p:nvPr/>
        </p:nvGrpSpPr>
        <p:grpSpPr>
          <a:xfrm>
            <a:off x="5916673" y="1668522"/>
            <a:ext cx="299736" cy="343849"/>
            <a:chOff x="-9570950" y="1622100"/>
            <a:chExt cx="310350" cy="356025"/>
          </a:xfrm>
          <a:solidFill>
            <a:srgbClr val="171536"/>
          </a:solidFill>
        </p:grpSpPr>
        <p:sp>
          <p:nvSpPr>
            <p:cNvPr id="8336" name="Google Shape;8336;p53"/>
            <p:cNvSpPr/>
            <p:nvPr/>
          </p:nvSpPr>
          <p:spPr>
            <a:xfrm>
              <a:off x="-9570950" y="1622100"/>
              <a:ext cx="310350" cy="356025"/>
            </a:xfrm>
            <a:custGeom>
              <a:avLst/>
              <a:gdLst/>
              <a:ahLst/>
              <a:cxnLst/>
              <a:rect l="l" t="t" r="r" b="b"/>
              <a:pathLst>
                <a:path w="12414" h="14241" extrusionOk="0">
                  <a:moveTo>
                    <a:pt x="7026" y="851"/>
                  </a:moveTo>
                  <a:cubicBezTo>
                    <a:pt x="7246" y="851"/>
                    <a:pt x="7404" y="1040"/>
                    <a:pt x="7404" y="1229"/>
                  </a:cubicBezTo>
                  <a:lnTo>
                    <a:pt x="7404" y="1670"/>
                  </a:lnTo>
                  <a:lnTo>
                    <a:pt x="4915" y="1670"/>
                  </a:lnTo>
                  <a:lnTo>
                    <a:pt x="4915" y="1229"/>
                  </a:lnTo>
                  <a:lnTo>
                    <a:pt x="4978" y="1229"/>
                  </a:lnTo>
                  <a:cubicBezTo>
                    <a:pt x="4978" y="1009"/>
                    <a:pt x="5167" y="851"/>
                    <a:pt x="5356" y="851"/>
                  </a:cubicBezTo>
                  <a:close/>
                  <a:moveTo>
                    <a:pt x="9987" y="2490"/>
                  </a:moveTo>
                  <a:lnTo>
                    <a:pt x="9987" y="7688"/>
                  </a:lnTo>
                  <a:lnTo>
                    <a:pt x="9924" y="7688"/>
                  </a:lnTo>
                  <a:lnTo>
                    <a:pt x="8160" y="5924"/>
                  </a:lnTo>
                  <a:cubicBezTo>
                    <a:pt x="8081" y="5845"/>
                    <a:pt x="7971" y="5805"/>
                    <a:pt x="7861" y="5805"/>
                  </a:cubicBezTo>
                  <a:cubicBezTo>
                    <a:pt x="7750" y="5805"/>
                    <a:pt x="7640" y="5845"/>
                    <a:pt x="7561" y="5924"/>
                  </a:cubicBezTo>
                  <a:lnTo>
                    <a:pt x="6396" y="7121"/>
                  </a:lnTo>
                  <a:lnTo>
                    <a:pt x="4883" y="5136"/>
                  </a:lnTo>
                  <a:cubicBezTo>
                    <a:pt x="4820" y="5010"/>
                    <a:pt x="4694" y="4978"/>
                    <a:pt x="4568" y="4978"/>
                  </a:cubicBezTo>
                  <a:cubicBezTo>
                    <a:pt x="4474" y="4978"/>
                    <a:pt x="4348" y="5073"/>
                    <a:pt x="4253" y="5136"/>
                  </a:cubicBezTo>
                  <a:lnTo>
                    <a:pt x="2521" y="7467"/>
                  </a:lnTo>
                  <a:lnTo>
                    <a:pt x="2521" y="2490"/>
                  </a:lnTo>
                  <a:close/>
                  <a:moveTo>
                    <a:pt x="4537" y="6081"/>
                  </a:moveTo>
                  <a:lnTo>
                    <a:pt x="6175" y="8286"/>
                  </a:lnTo>
                  <a:lnTo>
                    <a:pt x="2867" y="8286"/>
                  </a:lnTo>
                  <a:lnTo>
                    <a:pt x="4537" y="6081"/>
                  </a:lnTo>
                  <a:close/>
                  <a:moveTo>
                    <a:pt x="7845" y="6806"/>
                  </a:moveTo>
                  <a:lnTo>
                    <a:pt x="9326" y="8286"/>
                  </a:lnTo>
                  <a:lnTo>
                    <a:pt x="7215" y="8286"/>
                  </a:lnTo>
                  <a:lnTo>
                    <a:pt x="6868" y="7782"/>
                  </a:lnTo>
                  <a:lnTo>
                    <a:pt x="7845" y="6806"/>
                  </a:lnTo>
                  <a:close/>
                  <a:moveTo>
                    <a:pt x="1670" y="2458"/>
                  </a:moveTo>
                  <a:lnTo>
                    <a:pt x="1670" y="8696"/>
                  </a:lnTo>
                  <a:cubicBezTo>
                    <a:pt x="1670" y="8917"/>
                    <a:pt x="1859" y="9106"/>
                    <a:pt x="2080" y="9106"/>
                  </a:cubicBezTo>
                  <a:lnTo>
                    <a:pt x="10365" y="9106"/>
                  </a:lnTo>
                  <a:cubicBezTo>
                    <a:pt x="10586" y="9106"/>
                    <a:pt x="10806" y="8917"/>
                    <a:pt x="10743" y="8696"/>
                  </a:cubicBezTo>
                  <a:lnTo>
                    <a:pt x="10743" y="2490"/>
                  </a:lnTo>
                  <a:lnTo>
                    <a:pt x="11153" y="2490"/>
                  </a:lnTo>
                  <a:cubicBezTo>
                    <a:pt x="11374" y="2490"/>
                    <a:pt x="11594" y="2647"/>
                    <a:pt x="11594" y="2899"/>
                  </a:cubicBezTo>
                  <a:lnTo>
                    <a:pt x="11594" y="9515"/>
                  </a:lnTo>
                  <a:cubicBezTo>
                    <a:pt x="11594" y="9736"/>
                    <a:pt x="11374" y="9956"/>
                    <a:pt x="11184" y="9956"/>
                  </a:cubicBezTo>
                  <a:lnTo>
                    <a:pt x="1260" y="9956"/>
                  </a:lnTo>
                  <a:cubicBezTo>
                    <a:pt x="1040" y="9956"/>
                    <a:pt x="882" y="9736"/>
                    <a:pt x="882" y="9515"/>
                  </a:cubicBezTo>
                  <a:lnTo>
                    <a:pt x="882" y="2899"/>
                  </a:lnTo>
                  <a:cubicBezTo>
                    <a:pt x="882" y="2647"/>
                    <a:pt x="1071" y="2458"/>
                    <a:pt x="1260" y="2458"/>
                  </a:cubicBezTo>
                  <a:close/>
                  <a:moveTo>
                    <a:pt x="8286" y="10775"/>
                  </a:moveTo>
                  <a:lnTo>
                    <a:pt x="8286" y="11626"/>
                  </a:lnTo>
                  <a:lnTo>
                    <a:pt x="4127" y="11626"/>
                  </a:lnTo>
                  <a:lnTo>
                    <a:pt x="4127" y="10775"/>
                  </a:lnTo>
                  <a:close/>
                  <a:moveTo>
                    <a:pt x="3340" y="10775"/>
                  </a:moveTo>
                  <a:lnTo>
                    <a:pt x="3340" y="12886"/>
                  </a:lnTo>
                  <a:lnTo>
                    <a:pt x="3308" y="12886"/>
                  </a:lnTo>
                  <a:cubicBezTo>
                    <a:pt x="3308" y="13138"/>
                    <a:pt x="3119" y="13327"/>
                    <a:pt x="2930" y="13327"/>
                  </a:cubicBezTo>
                  <a:cubicBezTo>
                    <a:pt x="2710" y="13327"/>
                    <a:pt x="2521" y="13138"/>
                    <a:pt x="2521" y="12886"/>
                  </a:cubicBezTo>
                  <a:lnTo>
                    <a:pt x="2521" y="10775"/>
                  </a:lnTo>
                  <a:close/>
                  <a:moveTo>
                    <a:pt x="9956" y="10775"/>
                  </a:moveTo>
                  <a:lnTo>
                    <a:pt x="9956" y="12886"/>
                  </a:lnTo>
                  <a:lnTo>
                    <a:pt x="9924" y="12886"/>
                  </a:lnTo>
                  <a:cubicBezTo>
                    <a:pt x="9924" y="13138"/>
                    <a:pt x="9735" y="13327"/>
                    <a:pt x="9546" y="13327"/>
                  </a:cubicBezTo>
                  <a:cubicBezTo>
                    <a:pt x="9326" y="13327"/>
                    <a:pt x="9137" y="13138"/>
                    <a:pt x="9137" y="12886"/>
                  </a:cubicBezTo>
                  <a:lnTo>
                    <a:pt x="9137" y="10775"/>
                  </a:lnTo>
                  <a:close/>
                  <a:moveTo>
                    <a:pt x="5356" y="1"/>
                  </a:moveTo>
                  <a:cubicBezTo>
                    <a:pt x="4694" y="1"/>
                    <a:pt x="4127" y="568"/>
                    <a:pt x="4127" y="1292"/>
                  </a:cubicBezTo>
                  <a:lnTo>
                    <a:pt x="4127" y="1702"/>
                  </a:lnTo>
                  <a:lnTo>
                    <a:pt x="1229" y="1702"/>
                  </a:lnTo>
                  <a:cubicBezTo>
                    <a:pt x="567" y="1702"/>
                    <a:pt x="0" y="2269"/>
                    <a:pt x="0" y="2962"/>
                  </a:cubicBezTo>
                  <a:lnTo>
                    <a:pt x="0" y="9578"/>
                  </a:lnTo>
                  <a:cubicBezTo>
                    <a:pt x="0" y="10271"/>
                    <a:pt x="567" y="10838"/>
                    <a:pt x="1229" y="10838"/>
                  </a:cubicBezTo>
                  <a:lnTo>
                    <a:pt x="1607" y="10838"/>
                  </a:lnTo>
                  <a:lnTo>
                    <a:pt x="1607" y="12981"/>
                  </a:lnTo>
                  <a:cubicBezTo>
                    <a:pt x="1607" y="13642"/>
                    <a:pt x="2174" y="14241"/>
                    <a:pt x="2867" y="14241"/>
                  </a:cubicBezTo>
                  <a:cubicBezTo>
                    <a:pt x="3592" y="14241"/>
                    <a:pt x="4127" y="13674"/>
                    <a:pt x="4127" y="12981"/>
                  </a:cubicBezTo>
                  <a:lnTo>
                    <a:pt x="4127" y="12540"/>
                  </a:lnTo>
                  <a:lnTo>
                    <a:pt x="8286" y="12540"/>
                  </a:lnTo>
                  <a:lnTo>
                    <a:pt x="8286" y="12981"/>
                  </a:lnTo>
                  <a:cubicBezTo>
                    <a:pt x="8286" y="13642"/>
                    <a:pt x="8822" y="14241"/>
                    <a:pt x="9483" y="14241"/>
                  </a:cubicBezTo>
                  <a:cubicBezTo>
                    <a:pt x="10176" y="14241"/>
                    <a:pt x="10775" y="13674"/>
                    <a:pt x="10775" y="12981"/>
                  </a:cubicBezTo>
                  <a:lnTo>
                    <a:pt x="10775" y="10838"/>
                  </a:lnTo>
                  <a:lnTo>
                    <a:pt x="11153" y="10838"/>
                  </a:lnTo>
                  <a:cubicBezTo>
                    <a:pt x="11815" y="10838"/>
                    <a:pt x="12413" y="10303"/>
                    <a:pt x="12413" y="9578"/>
                  </a:cubicBezTo>
                  <a:lnTo>
                    <a:pt x="12413" y="2899"/>
                  </a:lnTo>
                  <a:cubicBezTo>
                    <a:pt x="12413" y="2238"/>
                    <a:pt x="11878" y="1639"/>
                    <a:pt x="11153" y="1639"/>
                  </a:cubicBezTo>
                  <a:lnTo>
                    <a:pt x="8286" y="1639"/>
                  </a:lnTo>
                  <a:lnTo>
                    <a:pt x="8286" y="1198"/>
                  </a:lnTo>
                  <a:cubicBezTo>
                    <a:pt x="8286" y="568"/>
                    <a:pt x="7687" y="1"/>
                    <a:pt x="702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7" name="Google Shape;8337;p53"/>
            <p:cNvSpPr/>
            <p:nvPr/>
          </p:nvSpPr>
          <p:spPr>
            <a:xfrm>
              <a:off x="-9426025" y="1695350"/>
              <a:ext cx="63025" cy="62250"/>
            </a:xfrm>
            <a:custGeom>
              <a:avLst/>
              <a:gdLst/>
              <a:ahLst/>
              <a:cxnLst/>
              <a:rect l="l" t="t" r="r" b="b"/>
              <a:pathLst>
                <a:path w="2521" h="2490" extrusionOk="0">
                  <a:moveTo>
                    <a:pt x="1260" y="820"/>
                  </a:moveTo>
                  <a:cubicBezTo>
                    <a:pt x="1449" y="820"/>
                    <a:pt x="1638" y="977"/>
                    <a:pt x="1638" y="1229"/>
                  </a:cubicBezTo>
                  <a:cubicBezTo>
                    <a:pt x="1638" y="1450"/>
                    <a:pt x="1449" y="1639"/>
                    <a:pt x="1260" y="1639"/>
                  </a:cubicBezTo>
                  <a:cubicBezTo>
                    <a:pt x="1071" y="1639"/>
                    <a:pt x="851" y="1450"/>
                    <a:pt x="851" y="1229"/>
                  </a:cubicBezTo>
                  <a:cubicBezTo>
                    <a:pt x="851" y="977"/>
                    <a:pt x="1071" y="820"/>
                    <a:pt x="1260" y="820"/>
                  </a:cubicBezTo>
                  <a:close/>
                  <a:moveTo>
                    <a:pt x="1260" y="1"/>
                  </a:moveTo>
                  <a:cubicBezTo>
                    <a:pt x="536" y="1"/>
                    <a:pt x="0" y="505"/>
                    <a:pt x="0" y="1229"/>
                  </a:cubicBezTo>
                  <a:cubicBezTo>
                    <a:pt x="0" y="1891"/>
                    <a:pt x="536" y="2490"/>
                    <a:pt x="1260" y="2490"/>
                  </a:cubicBezTo>
                  <a:cubicBezTo>
                    <a:pt x="1985" y="2490"/>
                    <a:pt x="2521" y="1922"/>
                    <a:pt x="2521" y="1229"/>
                  </a:cubicBezTo>
                  <a:cubicBezTo>
                    <a:pt x="2521" y="505"/>
                    <a:pt x="1985" y="1"/>
                    <a:pt x="126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38" name="Google Shape;8338;p53"/>
          <p:cNvGrpSpPr/>
          <p:nvPr/>
        </p:nvGrpSpPr>
        <p:grpSpPr>
          <a:xfrm>
            <a:off x="5895377" y="2077478"/>
            <a:ext cx="342328" cy="341579"/>
            <a:chOff x="-9594575" y="2056875"/>
            <a:chExt cx="354450" cy="353675"/>
          </a:xfrm>
          <a:solidFill>
            <a:srgbClr val="171536"/>
          </a:solidFill>
        </p:grpSpPr>
        <p:sp>
          <p:nvSpPr>
            <p:cNvPr id="8339" name="Google Shape;8339;p53"/>
            <p:cNvSpPr/>
            <p:nvPr/>
          </p:nvSpPr>
          <p:spPr>
            <a:xfrm>
              <a:off x="-9594575" y="2056875"/>
              <a:ext cx="354450" cy="353675"/>
            </a:xfrm>
            <a:custGeom>
              <a:avLst/>
              <a:gdLst/>
              <a:ahLst/>
              <a:cxnLst/>
              <a:rect l="l" t="t" r="r" b="b"/>
              <a:pathLst>
                <a:path w="14178" h="14147" extrusionOk="0">
                  <a:moveTo>
                    <a:pt x="3781" y="819"/>
                  </a:moveTo>
                  <a:cubicBezTo>
                    <a:pt x="4442" y="819"/>
                    <a:pt x="5041" y="1387"/>
                    <a:pt x="5041" y="2080"/>
                  </a:cubicBezTo>
                  <a:cubicBezTo>
                    <a:pt x="4694" y="1796"/>
                    <a:pt x="4253" y="1639"/>
                    <a:pt x="3812" y="1639"/>
                  </a:cubicBezTo>
                  <a:cubicBezTo>
                    <a:pt x="3340" y="1639"/>
                    <a:pt x="2930" y="1796"/>
                    <a:pt x="2552" y="2048"/>
                  </a:cubicBezTo>
                  <a:cubicBezTo>
                    <a:pt x="2552" y="1387"/>
                    <a:pt x="3119" y="819"/>
                    <a:pt x="3781" y="819"/>
                  </a:cubicBezTo>
                  <a:close/>
                  <a:moveTo>
                    <a:pt x="10491" y="819"/>
                  </a:moveTo>
                  <a:cubicBezTo>
                    <a:pt x="11153" y="819"/>
                    <a:pt x="11688" y="1387"/>
                    <a:pt x="11751" y="2048"/>
                  </a:cubicBezTo>
                  <a:cubicBezTo>
                    <a:pt x="11373" y="1765"/>
                    <a:pt x="10964" y="1639"/>
                    <a:pt x="10491" y="1639"/>
                  </a:cubicBezTo>
                  <a:cubicBezTo>
                    <a:pt x="10019" y="1639"/>
                    <a:pt x="9578" y="1796"/>
                    <a:pt x="9263" y="2080"/>
                  </a:cubicBezTo>
                  <a:cubicBezTo>
                    <a:pt x="9231" y="1387"/>
                    <a:pt x="9767" y="819"/>
                    <a:pt x="10491" y="819"/>
                  </a:cubicBezTo>
                  <a:close/>
                  <a:moveTo>
                    <a:pt x="6742" y="5797"/>
                  </a:moveTo>
                  <a:lnTo>
                    <a:pt x="6742" y="7467"/>
                  </a:lnTo>
                  <a:lnTo>
                    <a:pt x="5860" y="7467"/>
                  </a:lnTo>
                  <a:lnTo>
                    <a:pt x="5860" y="5797"/>
                  </a:lnTo>
                  <a:close/>
                  <a:moveTo>
                    <a:pt x="8380" y="5766"/>
                  </a:moveTo>
                  <a:lnTo>
                    <a:pt x="8380" y="7467"/>
                  </a:lnTo>
                  <a:lnTo>
                    <a:pt x="7530" y="7467"/>
                  </a:lnTo>
                  <a:lnTo>
                    <a:pt x="7530" y="5766"/>
                  </a:lnTo>
                  <a:close/>
                  <a:moveTo>
                    <a:pt x="8380" y="8318"/>
                  </a:moveTo>
                  <a:lnTo>
                    <a:pt x="8380" y="9137"/>
                  </a:lnTo>
                  <a:lnTo>
                    <a:pt x="5860" y="9137"/>
                  </a:lnTo>
                  <a:lnTo>
                    <a:pt x="5860" y="8318"/>
                  </a:lnTo>
                  <a:close/>
                  <a:moveTo>
                    <a:pt x="3781" y="2489"/>
                  </a:moveTo>
                  <a:cubicBezTo>
                    <a:pt x="4442" y="2489"/>
                    <a:pt x="5041" y="3025"/>
                    <a:pt x="5041" y="3686"/>
                  </a:cubicBezTo>
                  <a:lnTo>
                    <a:pt x="5041" y="9168"/>
                  </a:lnTo>
                  <a:cubicBezTo>
                    <a:pt x="4537" y="8633"/>
                    <a:pt x="3781" y="8318"/>
                    <a:pt x="2962" y="8318"/>
                  </a:cubicBezTo>
                  <a:cubicBezTo>
                    <a:pt x="2363" y="8318"/>
                    <a:pt x="1859" y="8475"/>
                    <a:pt x="1386" y="8790"/>
                  </a:cubicBezTo>
                  <a:lnTo>
                    <a:pt x="2552" y="3497"/>
                  </a:lnTo>
                  <a:cubicBezTo>
                    <a:pt x="2678" y="2899"/>
                    <a:pt x="3182" y="2489"/>
                    <a:pt x="3781" y="2489"/>
                  </a:cubicBezTo>
                  <a:close/>
                  <a:moveTo>
                    <a:pt x="10491" y="2489"/>
                  </a:moveTo>
                  <a:cubicBezTo>
                    <a:pt x="11090" y="2489"/>
                    <a:pt x="11594" y="2899"/>
                    <a:pt x="11720" y="3497"/>
                  </a:cubicBezTo>
                  <a:lnTo>
                    <a:pt x="12886" y="8790"/>
                  </a:lnTo>
                  <a:cubicBezTo>
                    <a:pt x="12413" y="8444"/>
                    <a:pt x="11909" y="8318"/>
                    <a:pt x="11310" y="8318"/>
                  </a:cubicBezTo>
                  <a:cubicBezTo>
                    <a:pt x="10491" y="8318"/>
                    <a:pt x="9767" y="8633"/>
                    <a:pt x="9231" y="9168"/>
                  </a:cubicBezTo>
                  <a:lnTo>
                    <a:pt x="9231" y="3686"/>
                  </a:lnTo>
                  <a:cubicBezTo>
                    <a:pt x="9231" y="3025"/>
                    <a:pt x="9767" y="2489"/>
                    <a:pt x="10491" y="2489"/>
                  </a:cubicBezTo>
                  <a:close/>
                  <a:moveTo>
                    <a:pt x="2962" y="9074"/>
                  </a:moveTo>
                  <a:cubicBezTo>
                    <a:pt x="4096" y="9074"/>
                    <a:pt x="5041" y="10019"/>
                    <a:pt x="5041" y="11185"/>
                  </a:cubicBezTo>
                  <a:cubicBezTo>
                    <a:pt x="5041" y="12350"/>
                    <a:pt x="4096" y="13264"/>
                    <a:pt x="2962" y="13264"/>
                  </a:cubicBezTo>
                  <a:cubicBezTo>
                    <a:pt x="1827" y="13264"/>
                    <a:pt x="882" y="12319"/>
                    <a:pt x="882" y="11185"/>
                  </a:cubicBezTo>
                  <a:cubicBezTo>
                    <a:pt x="882" y="10019"/>
                    <a:pt x="1764" y="9074"/>
                    <a:pt x="2962" y="9074"/>
                  </a:cubicBezTo>
                  <a:close/>
                  <a:moveTo>
                    <a:pt x="11310" y="9074"/>
                  </a:moveTo>
                  <a:cubicBezTo>
                    <a:pt x="12445" y="9074"/>
                    <a:pt x="13390" y="9987"/>
                    <a:pt x="13390" y="11185"/>
                  </a:cubicBezTo>
                  <a:cubicBezTo>
                    <a:pt x="13358" y="12350"/>
                    <a:pt x="12445" y="13264"/>
                    <a:pt x="11310" y="13264"/>
                  </a:cubicBezTo>
                  <a:cubicBezTo>
                    <a:pt x="10176" y="13264"/>
                    <a:pt x="9231" y="12319"/>
                    <a:pt x="9231" y="11185"/>
                  </a:cubicBezTo>
                  <a:cubicBezTo>
                    <a:pt x="9231" y="10019"/>
                    <a:pt x="10176" y="9074"/>
                    <a:pt x="11310" y="9074"/>
                  </a:cubicBezTo>
                  <a:close/>
                  <a:moveTo>
                    <a:pt x="3749" y="0"/>
                  </a:moveTo>
                  <a:cubicBezTo>
                    <a:pt x="2615" y="0"/>
                    <a:pt x="1670" y="946"/>
                    <a:pt x="1670" y="2080"/>
                  </a:cubicBezTo>
                  <a:cubicBezTo>
                    <a:pt x="1670" y="2363"/>
                    <a:pt x="1733" y="2647"/>
                    <a:pt x="1827" y="2899"/>
                  </a:cubicBezTo>
                  <a:cubicBezTo>
                    <a:pt x="1733" y="3056"/>
                    <a:pt x="1701" y="3182"/>
                    <a:pt x="1701" y="3340"/>
                  </a:cubicBezTo>
                  <a:lnTo>
                    <a:pt x="63" y="10680"/>
                  </a:lnTo>
                  <a:cubicBezTo>
                    <a:pt x="0" y="10870"/>
                    <a:pt x="0" y="11027"/>
                    <a:pt x="0" y="11216"/>
                  </a:cubicBezTo>
                  <a:cubicBezTo>
                    <a:pt x="0" y="12823"/>
                    <a:pt x="1323" y="14146"/>
                    <a:pt x="2930" y="14146"/>
                  </a:cubicBezTo>
                  <a:cubicBezTo>
                    <a:pt x="4537" y="14146"/>
                    <a:pt x="5797" y="12823"/>
                    <a:pt x="5797" y="11216"/>
                  </a:cubicBezTo>
                  <a:lnTo>
                    <a:pt x="5797" y="9956"/>
                  </a:lnTo>
                  <a:lnTo>
                    <a:pt x="8317" y="9956"/>
                  </a:lnTo>
                  <a:lnTo>
                    <a:pt x="8317" y="11185"/>
                  </a:lnTo>
                  <a:cubicBezTo>
                    <a:pt x="8317" y="12791"/>
                    <a:pt x="9609" y="14083"/>
                    <a:pt x="11184" y="14083"/>
                  </a:cubicBezTo>
                  <a:cubicBezTo>
                    <a:pt x="12760" y="14083"/>
                    <a:pt x="14114" y="12791"/>
                    <a:pt x="14114" y="11185"/>
                  </a:cubicBezTo>
                  <a:cubicBezTo>
                    <a:pt x="14177" y="11027"/>
                    <a:pt x="14177" y="10870"/>
                    <a:pt x="14146" y="10680"/>
                  </a:cubicBezTo>
                  <a:cubicBezTo>
                    <a:pt x="14146" y="10680"/>
                    <a:pt x="12539" y="3466"/>
                    <a:pt x="12476" y="3340"/>
                  </a:cubicBezTo>
                  <a:cubicBezTo>
                    <a:pt x="12445" y="3182"/>
                    <a:pt x="12413" y="3025"/>
                    <a:pt x="12382" y="2899"/>
                  </a:cubicBezTo>
                  <a:cubicBezTo>
                    <a:pt x="12476" y="2647"/>
                    <a:pt x="12539" y="2363"/>
                    <a:pt x="12539" y="2080"/>
                  </a:cubicBezTo>
                  <a:cubicBezTo>
                    <a:pt x="12539" y="946"/>
                    <a:pt x="11594" y="0"/>
                    <a:pt x="10428" y="0"/>
                  </a:cubicBezTo>
                  <a:cubicBezTo>
                    <a:pt x="9294" y="0"/>
                    <a:pt x="8349" y="946"/>
                    <a:pt x="8349" y="2080"/>
                  </a:cubicBezTo>
                  <a:cubicBezTo>
                    <a:pt x="8349" y="2363"/>
                    <a:pt x="8443" y="2647"/>
                    <a:pt x="8506" y="2899"/>
                  </a:cubicBezTo>
                  <a:cubicBezTo>
                    <a:pt x="8412" y="3151"/>
                    <a:pt x="8349" y="3466"/>
                    <a:pt x="8349" y="3749"/>
                  </a:cubicBezTo>
                  <a:lnTo>
                    <a:pt x="8349" y="5010"/>
                  </a:lnTo>
                  <a:lnTo>
                    <a:pt x="5828" y="5010"/>
                  </a:lnTo>
                  <a:lnTo>
                    <a:pt x="5828" y="3749"/>
                  </a:lnTo>
                  <a:cubicBezTo>
                    <a:pt x="5828" y="3466"/>
                    <a:pt x="5765" y="3151"/>
                    <a:pt x="5671" y="2899"/>
                  </a:cubicBezTo>
                  <a:cubicBezTo>
                    <a:pt x="5797" y="2647"/>
                    <a:pt x="5828" y="2363"/>
                    <a:pt x="5828" y="2080"/>
                  </a:cubicBezTo>
                  <a:cubicBezTo>
                    <a:pt x="5828" y="946"/>
                    <a:pt x="4883" y="0"/>
                    <a:pt x="374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0" name="Google Shape;8340;p53"/>
            <p:cNvSpPr/>
            <p:nvPr/>
          </p:nvSpPr>
          <p:spPr>
            <a:xfrm>
              <a:off x="-9342550" y="2305750"/>
              <a:ext cx="62250" cy="62250"/>
            </a:xfrm>
            <a:custGeom>
              <a:avLst/>
              <a:gdLst/>
              <a:ahLst/>
              <a:cxnLst/>
              <a:rect l="l" t="t" r="r" b="b"/>
              <a:pathLst>
                <a:path w="2490" h="2490" extrusionOk="0">
                  <a:moveTo>
                    <a:pt x="1229" y="820"/>
                  </a:moveTo>
                  <a:cubicBezTo>
                    <a:pt x="1450" y="820"/>
                    <a:pt x="1670" y="1041"/>
                    <a:pt x="1670" y="1230"/>
                  </a:cubicBezTo>
                  <a:cubicBezTo>
                    <a:pt x="1607" y="1450"/>
                    <a:pt x="1418" y="1639"/>
                    <a:pt x="1229" y="1639"/>
                  </a:cubicBezTo>
                  <a:cubicBezTo>
                    <a:pt x="977" y="1639"/>
                    <a:pt x="820" y="1450"/>
                    <a:pt x="820" y="1230"/>
                  </a:cubicBezTo>
                  <a:cubicBezTo>
                    <a:pt x="820" y="978"/>
                    <a:pt x="1040" y="820"/>
                    <a:pt x="1229" y="820"/>
                  </a:cubicBezTo>
                  <a:close/>
                  <a:moveTo>
                    <a:pt x="1229" y="1"/>
                  </a:moveTo>
                  <a:cubicBezTo>
                    <a:pt x="568" y="1"/>
                    <a:pt x="1" y="568"/>
                    <a:pt x="1" y="1230"/>
                  </a:cubicBezTo>
                  <a:cubicBezTo>
                    <a:pt x="1" y="1891"/>
                    <a:pt x="568" y="2490"/>
                    <a:pt x="1229" y="2490"/>
                  </a:cubicBezTo>
                  <a:cubicBezTo>
                    <a:pt x="1891" y="2490"/>
                    <a:pt x="2490" y="1923"/>
                    <a:pt x="2490" y="1230"/>
                  </a:cubicBezTo>
                  <a:cubicBezTo>
                    <a:pt x="2458" y="568"/>
                    <a:pt x="1891" y="1"/>
                    <a:pt x="122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1" name="Google Shape;8341;p53"/>
            <p:cNvSpPr/>
            <p:nvPr/>
          </p:nvSpPr>
          <p:spPr>
            <a:xfrm>
              <a:off x="-9552050" y="2305750"/>
              <a:ext cx="63025" cy="62250"/>
            </a:xfrm>
            <a:custGeom>
              <a:avLst/>
              <a:gdLst/>
              <a:ahLst/>
              <a:cxnLst/>
              <a:rect l="l" t="t" r="r" b="b"/>
              <a:pathLst>
                <a:path w="2521" h="2490" extrusionOk="0">
                  <a:moveTo>
                    <a:pt x="1261" y="820"/>
                  </a:moveTo>
                  <a:cubicBezTo>
                    <a:pt x="1481" y="820"/>
                    <a:pt x="1639" y="1041"/>
                    <a:pt x="1639" y="1230"/>
                  </a:cubicBezTo>
                  <a:cubicBezTo>
                    <a:pt x="1702" y="1450"/>
                    <a:pt x="1481" y="1639"/>
                    <a:pt x="1261" y="1639"/>
                  </a:cubicBezTo>
                  <a:cubicBezTo>
                    <a:pt x="1009" y="1639"/>
                    <a:pt x="819" y="1450"/>
                    <a:pt x="819" y="1230"/>
                  </a:cubicBezTo>
                  <a:cubicBezTo>
                    <a:pt x="819" y="978"/>
                    <a:pt x="1009" y="820"/>
                    <a:pt x="1261" y="820"/>
                  </a:cubicBezTo>
                  <a:close/>
                  <a:moveTo>
                    <a:pt x="1261" y="1"/>
                  </a:moveTo>
                  <a:cubicBezTo>
                    <a:pt x="599" y="1"/>
                    <a:pt x="0" y="568"/>
                    <a:pt x="0" y="1230"/>
                  </a:cubicBezTo>
                  <a:cubicBezTo>
                    <a:pt x="0" y="1891"/>
                    <a:pt x="536" y="2490"/>
                    <a:pt x="1261" y="2490"/>
                  </a:cubicBezTo>
                  <a:cubicBezTo>
                    <a:pt x="1922" y="2490"/>
                    <a:pt x="2489" y="1923"/>
                    <a:pt x="2489" y="1230"/>
                  </a:cubicBezTo>
                  <a:cubicBezTo>
                    <a:pt x="2521" y="568"/>
                    <a:pt x="1954" y="1"/>
                    <a:pt x="126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342" name="Google Shape;8342;p53"/>
          <p:cNvSpPr/>
          <p:nvPr/>
        </p:nvSpPr>
        <p:spPr>
          <a:xfrm>
            <a:off x="7181693" y="2107916"/>
            <a:ext cx="342352" cy="280710"/>
          </a:xfrm>
          <a:custGeom>
            <a:avLst/>
            <a:gdLst/>
            <a:ahLst/>
            <a:cxnLst/>
            <a:rect l="l" t="t" r="r" b="b"/>
            <a:pathLst>
              <a:path w="14179" h="11626" extrusionOk="0">
                <a:moveTo>
                  <a:pt x="1009" y="4159"/>
                </a:moveTo>
                <a:lnTo>
                  <a:pt x="1009" y="4159"/>
                </a:lnTo>
                <a:cubicBezTo>
                  <a:pt x="1671" y="4317"/>
                  <a:pt x="2301" y="4695"/>
                  <a:pt x="2742" y="5230"/>
                </a:cubicBezTo>
                <a:lnTo>
                  <a:pt x="3214" y="6616"/>
                </a:lnTo>
                <a:lnTo>
                  <a:pt x="1608" y="6616"/>
                </a:lnTo>
                <a:lnTo>
                  <a:pt x="1009" y="4159"/>
                </a:lnTo>
                <a:close/>
                <a:moveTo>
                  <a:pt x="2710" y="2521"/>
                </a:moveTo>
                <a:lnTo>
                  <a:pt x="2710" y="2521"/>
                </a:lnTo>
                <a:cubicBezTo>
                  <a:pt x="3782" y="2678"/>
                  <a:pt x="4758" y="3182"/>
                  <a:pt x="5514" y="3970"/>
                </a:cubicBezTo>
                <a:lnTo>
                  <a:pt x="6491" y="6616"/>
                </a:lnTo>
                <a:lnTo>
                  <a:pt x="4097" y="6616"/>
                </a:lnTo>
                <a:cubicBezTo>
                  <a:pt x="4002" y="6396"/>
                  <a:pt x="2773" y="2678"/>
                  <a:pt x="2710" y="2521"/>
                </a:cubicBezTo>
                <a:close/>
                <a:moveTo>
                  <a:pt x="5199" y="851"/>
                </a:moveTo>
                <a:cubicBezTo>
                  <a:pt x="8224" y="1135"/>
                  <a:pt x="10618" y="3592"/>
                  <a:pt x="10807" y="6616"/>
                </a:cubicBezTo>
                <a:lnTo>
                  <a:pt x="7342" y="6616"/>
                </a:lnTo>
                <a:lnTo>
                  <a:pt x="5199" y="851"/>
                </a:lnTo>
                <a:close/>
                <a:moveTo>
                  <a:pt x="13170" y="4159"/>
                </a:moveTo>
                <a:lnTo>
                  <a:pt x="12603" y="6616"/>
                </a:lnTo>
                <a:lnTo>
                  <a:pt x="11658" y="6616"/>
                </a:lnTo>
                <a:cubicBezTo>
                  <a:pt x="11595" y="6144"/>
                  <a:pt x="11532" y="5703"/>
                  <a:pt x="11437" y="5262"/>
                </a:cubicBezTo>
                <a:cubicBezTo>
                  <a:pt x="11847" y="4695"/>
                  <a:pt x="12477" y="4317"/>
                  <a:pt x="13170" y="4159"/>
                </a:cubicBezTo>
                <a:close/>
                <a:moveTo>
                  <a:pt x="12477" y="7436"/>
                </a:moveTo>
                <a:lnTo>
                  <a:pt x="12477" y="9105"/>
                </a:lnTo>
                <a:lnTo>
                  <a:pt x="9957" y="9105"/>
                </a:lnTo>
                <a:lnTo>
                  <a:pt x="9957" y="8664"/>
                </a:lnTo>
                <a:cubicBezTo>
                  <a:pt x="9957" y="8475"/>
                  <a:pt x="9799" y="8255"/>
                  <a:pt x="9547" y="8255"/>
                </a:cubicBezTo>
                <a:cubicBezTo>
                  <a:pt x="9326" y="8255"/>
                  <a:pt x="9169" y="8475"/>
                  <a:pt x="9169" y="8664"/>
                </a:cubicBezTo>
                <a:lnTo>
                  <a:pt x="9169" y="9105"/>
                </a:lnTo>
                <a:lnTo>
                  <a:pt x="7499" y="9105"/>
                </a:lnTo>
                <a:lnTo>
                  <a:pt x="7499" y="8664"/>
                </a:lnTo>
                <a:cubicBezTo>
                  <a:pt x="7499" y="8412"/>
                  <a:pt x="7310" y="8255"/>
                  <a:pt x="7121" y="8255"/>
                </a:cubicBezTo>
                <a:cubicBezTo>
                  <a:pt x="6869" y="8255"/>
                  <a:pt x="6680" y="8475"/>
                  <a:pt x="6680" y="8664"/>
                </a:cubicBezTo>
                <a:lnTo>
                  <a:pt x="6680" y="9105"/>
                </a:lnTo>
                <a:lnTo>
                  <a:pt x="5042" y="9105"/>
                </a:lnTo>
                <a:lnTo>
                  <a:pt x="5042" y="8664"/>
                </a:lnTo>
                <a:cubicBezTo>
                  <a:pt x="5042" y="8412"/>
                  <a:pt x="4821" y="8255"/>
                  <a:pt x="4601" y="8255"/>
                </a:cubicBezTo>
                <a:cubicBezTo>
                  <a:pt x="4349" y="8255"/>
                  <a:pt x="4191" y="8475"/>
                  <a:pt x="4191" y="8664"/>
                </a:cubicBezTo>
                <a:lnTo>
                  <a:pt x="4191" y="9105"/>
                </a:lnTo>
                <a:lnTo>
                  <a:pt x="1671" y="9105"/>
                </a:lnTo>
                <a:lnTo>
                  <a:pt x="1671" y="7436"/>
                </a:lnTo>
                <a:close/>
                <a:moveTo>
                  <a:pt x="12855" y="9924"/>
                </a:moveTo>
                <a:cubicBezTo>
                  <a:pt x="13107" y="9924"/>
                  <a:pt x="13265" y="10113"/>
                  <a:pt x="13265" y="10365"/>
                </a:cubicBezTo>
                <a:lnTo>
                  <a:pt x="13265" y="10744"/>
                </a:lnTo>
                <a:lnTo>
                  <a:pt x="852" y="10744"/>
                </a:lnTo>
                <a:lnTo>
                  <a:pt x="852" y="10365"/>
                </a:lnTo>
                <a:cubicBezTo>
                  <a:pt x="852" y="10113"/>
                  <a:pt x="1041" y="9924"/>
                  <a:pt x="1261" y="9924"/>
                </a:cubicBezTo>
                <a:close/>
                <a:moveTo>
                  <a:pt x="4601" y="0"/>
                </a:moveTo>
                <a:cubicBezTo>
                  <a:pt x="4475" y="0"/>
                  <a:pt x="4317" y="63"/>
                  <a:pt x="4254" y="189"/>
                </a:cubicBezTo>
                <a:cubicBezTo>
                  <a:pt x="4160" y="315"/>
                  <a:pt x="4160" y="410"/>
                  <a:pt x="4191" y="568"/>
                </a:cubicBezTo>
                <a:lnTo>
                  <a:pt x="4916" y="2458"/>
                </a:lnTo>
                <a:cubicBezTo>
                  <a:pt x="4097" y="1954"/>
                  <a:pt x="3088" y="1670"/>
                  <a:pt x="2112" y="1670"/>
                </a:cubicBezTo>
                <a:cubicBezTo>
                  <a:pt x="1986" y="1670"/>
                  <a:pt x="1828" y="1765"/>
                  <a:pt x="1765" y="1828"/>
                </a:cubicBezTo>
                <a:cubicBezTo>
                  <a:pt x="1671" y="1954"/>
                  <a:pt x="1639" y="2080"/>
                  <a:pt x="1734" y="2206"/>
                </a:cubicBezTo>
                <a:lnTo>
                  <a:pt x="2238" y="3781"/>
                </a:lnTo>
                <a:cubicBezTo>
                  <a:pt x="1671" y="3466"/>
                  <a:pt x="1041" y="3308"/>
                  <a:pt x="411" y="3308"/>
                </a:cubicBezTo>
                <a:cubicBezTo>
                  <a:pt x="316" y="3308"/>
                  <a:pt x="190" y="3340"/>
                  <a:pt x="95" y="3466"/>
                </a:cubicBezTo>
                <a:cubicBezTo>
                  <a:pt x="32" y="3592"/>
                  <a:pt x="1" y="3686"/>
                  <a:pt x="32" y="3813"/>
                </a:cubicBezTo>
                <a:lnTo>
                  <a:pt x="852" y="7089"/>
                </a:lnTo>
                <a:lnTo>
                  <a:pt x="852" y="9168"/>
                </a:lnTo>
                <a:cubicBezTo>
                  <a:pt x="379" y="9326"/>
                  <a:pt x="32" y="9798"/>
                  <a:pt x="32" y="10365"/>
                </a:cubicBezTo>
                <a:lnTo>
                  <a:pt x="32" y="11185"/>
                </a:lnTo>
                <a:cubicBezTo>
                  <a:pt x="32" y="11405"/>
                  <a:pt x="221" y="11626"/>
                  <a:pt x="411" y="11626"/>
                </a:cubicBezTo>
                <a:lnTo>
                  <a:pt x="13706" y="11626"/>
                </a:lnTo>
                <a:cubicBezTo>
                  <a:pt x="13926" y="11626"/>
                  <a:pt x="14084" y="11405"/>
                  <a:pt x="14084" y="11185"/>
                </a:cubicBezTo>
                <a:lnTo>
                  <a:pt x="14084" y="10365"/>
                </a:lnTo>
                <a:cubicBezTo>
                  <a:pt x="14115" y="9798"/>
                  <a:pt x="13769" y="9326"/>
                  <a:pt x="13296" y="9168"/>
                </a:cubicBezTo>
                <a:lnTo>
                  <a:pt x="13296" y="7089"/>
                </a:lnTo>
                <a:lnTo>
                  <a:pt x="14115" y="3813"/>
                </a:lnTo>
                <a:cubicBezTo>
                  <a:pt x="14178" y="3686"/>
                  <a:pt x="14115" y="3592"/>
                  <a:pt x="14052" y="3466"/>
                </a:cubicBezTo>
                <a:cubicBezTo>
                  <a:pt x="13958" y="3340"/>
                  <a:pt x="13863" y="3308"/>
                  <a:pt x="13737" y="3308"/>
                </a:cubicBezTo>
                <a:cubicBezTo>
                  <a:pt x="12760" y="3308"/>
                  <a:pt x="11847" y="3686"/>
                  <a:pt x="11122" y="4348"/>
                </a:cubicBezTo>
                <a:cubicBezTo>
                  <a:pt x="10083" y="1796"/>
                  <a:pt x="7562" y="0"/>
                  <a:pt x="4601" y="0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343" name="Google Shape;8343;p53"/>
          <p:cNvGrpSpPr/>
          <p:nvPr/>
        </p:nvGrpSpPr>
        <p:grpSpPr>
          <a:xfrm>
            <a:off x="2902515" y="1670043"/>
            <a:ext cx="342328" cy="340807"/>
            <a:chOff x="-12661600" y="1640225"/>
            <a:chExt cx="354450" cy="352875"/>
          </a:xfrm>
          <a:solidFill>
            <a:srgbClr val="171536"/>
          </a:solidFill>
        </p:grpSpPr>
        <p:sp>
          <p:nvSpPr>
            <p:cNvPr id="8344" name="Google Shape;8344;p53"/>
            <p:cNvSpPr/>
            <p:nvPr/>
          </p:nvSpPr>
          <p:spPr>
            <a:xfrm>
              <a:off x="-12661600" y="1764675"/>
              <a:ext cx="188275" cy="228425"/>
            </a:xfrm>
            <a:custGeom>
              <a:avLst/>
              <a:gdLst/>
              <a:ahLst/>
              <a:cxnLst/>
              <a:rect l="l" t="t" r="r" b="b"/>
              <a:pathLst>
                <a:path w="7531" h="9137" extrusionOk="0">
                  <a:moveTo>
                    <a:pt x="5451" y="819"/>
                  </a:moveTo>
                  <a:cubicBezTo>
                    <a:pt x="5672" y="819"/>
                    <a:pt x="5829" y="1008"/>
                    <a:pt x="5829" y="1229"/>
                  </a:cubicBezTo>
                  <a:cubicBezTo>
                    <a:pt x="5829" y="1481"/>
                    <a:pt x="5640" y="1670"/>
                    <a:pt x="5451" y="1670"/>
                  </a:cubicBezTo>
                  <a:lnTo>
                    <a:pt x="2112" y="1670"/>
                  </a:lnTo>
                  <a:cubicBezTo>
                    <a:pt x="1860" y="1670"/>
                    <a:pt x="1671" y="1481"/>
                    <a:pt x="1671" y="1229"/>
                  </a:cubicBezTo>
                  <a:cubicBezTo>
                    <a:pt x="1671" y="1008"/>
                    <a:pt x="1860" y="819"/>
                    <a:pt x="2112" y="819"/>
                  </a:cubicBezTo>
                  <a:close/>
                  <a:moveTo>
                    <a:pt x="5010" y="2457"/>
                  </a:moveTo>
                  <a:lnTo>
                    <a:pt x="5010" y="3308"/>
                  </a:lnTo>
                  <a:lnTo>
                    <a:pt x="2490" y="3308"/>
                  </a:lnTo>
                  <a:lnTo>
                    <a:pt x="2490" y="2457"/>
                  </a:lnTo>
                  <a:close/>
                  <a:moveTo>
                    <a:pt x="5325" y="4159"/>
                  </a:moveTo>
                  <a:lnTo>
                    <a:pt x="6428" y="4726"/>
                  </a:lnTo>
                  <a:cubicBezTo>
                    <a:pt x="6585" y="4789"/>
                    <a:pt x="6680" y="4915"/>
                    <a:pt x="6680" y="5072"/>
                  </a:cubicBezTo>
                  <a:lnTo>
                    <a:pt x="6680" y="7876"/>
                  </a:lnTo>
                  <a:cubicBezTo>
                    <a:pt x="6680" y="8097"/>
                    <a:pt x="6459" y="8286"/>
                    <a:pt x="6239" y="8286"/>
                  </a:cubicBezTo>
                  <a:lnTo>
                    <a:pt x="1229" y="8286"/>
                  </a:lnTo>
                  <a:cubicBezTo>
                    <a:pt x="1009" y="8286"/>
                    <a:pt x="788" y="8097"/>
                    <a:pt x="788" y="7876"/>
                  </a:cubicBezTo>
                  <a:lnTo>
                    <a:pt x="788" y="5072"/>
                  </a:lnTo>
                  <a:lnTo>
                    <a:pt x="851" y="5072"/>
                  </a:lnTo>
                  <a:cubicBezTo>
                    <a:pt x="851" y="4915"/>
                    <a:pt x="914" y="4757"/>
                    <a:pt x="1072" y="4726"/>
                  </a:cubicBezTo>
                  <a:lnTo>
                    <a:pt x="2175" y="4159"/>
                  </a:lnTo>
                  <a:close/>
                  <a:moveTo>
                    <a:pt x="2112" y="0"/>
                  </a:moveTo>
                  <a:cubicBezTo>
                    <a:pt x="1418" y="0"/>
                    <a:pt x="851" y="536"/>
                    <a:pt x="851" y="1260"/>
                  </a:cubicBezTo>
                  <a:cubicBezTo>
                    <a:pt x="851" y="1796"/>
                    <a:pt x="1198" y="2237"/>
                    <a:pt x="1671" y="2426"/>
                  </a:cubicBezTo>
                  <a:lnTo>
                    <a:pt x="1671" y="3497"/>
                  </a:lnTo>
                  <a:lnTo>
                    <a:pt x="694" y="3970"/>
                  </a:lnTo>
                  <a:cubicBezTo>
                    <a:pt x="253" y="4159"/>
                    <a:pt x="1" y="4600"/>
                    <a:pt x="1" y="5072"/>
                  </a:cubicBezTo>
                  <a:lnTo>
                    <a:pt x="1" y="7876"/>
                  </a:lnTo>
                  <a:cubicBezTo>
                    <a:pt x="1" y="8538"/>
                    <a:pt x="568" y="9136"/>
                    <a:pt x="1261" y="9136"/>
                  </a:cubicBezTo>
                  <a:lnTo>
                    <a:pt x="6270" y="9136"/>
                  </a:lnTo>
                  <a:cubicBezTo>
                    <a:pt x="6963" y="9136"/>
                    <a:pt x="7530" y="8538"/>
                    <a:pt x="7530" y="7876"/>
                  </a:cubicBezTo>
                  <a:lnTo>
                    <a:pt x="7530" y="5072"/>
                  </a:lnTo>
                  <a:cubicBezTo>
                    <a:pt x="7530" y="4600"/>
                    <a:pt x="7247" y="4159"/>
                    <a:pt x="6869" y="3970"/>
                  </a:cubicBezTo>
                  <a:lnTo>
                    <a:pt x="5892" y="3497"/>
                  </a:lnTo>
                  <a:lnTo>
                    <a:pt x="5892" y="2426"/>
                  </a:lnTo>
                  <a:cubicBezTo>
                    <a:pt x="6365" y="2268"/>
                    <a:pt x="6711" y="1796"/>
                    <a:pt x="6711" y="1260"/>
                  </a:cubicBezTo>
                  <a:cubicBezTo>
                    <a:pt x="6711" y="567"/>
                    <a:pt x="6144" y="0"/>
                    <a:pt x="545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5" name="Google Shape;8345;p53"/>
            <p:cNvSpPr/>
            <p:nvPr/>
          </p:nvSpPr>
          <p:spPr>
            <a:xfrm>
              <a:off x="-12451300" y="1640225"/>
              <a:ext cx="144150" cy="350500"/>
            </a:xfrm>
            <a:custGeom>
              <a:avLst/>
              <a:gdLst/>
              <a:ahLst/>
              <a:cxnLst/>
              <a:rect l="l" t="t" r="r" b="b"/>
              <a:pathLst>
                <a:path w="5766" h="14020" extrusionOk="0">
                  <a:moveTo>
                    <a:pt x="2836" y="788"/>
                  </a:moveTo>
                  <a:cubicBezTo>
                    <a:pt x="3970" y="788"/>
                    <a:pt x="4915" y="1733"/>
                    <a:pt x="4915" y="2867"/>
                  </a:cubicBezTo>
                  <a:lnTo>
                    <a:pt x="4915" y="4285"/>
                  </a:lnTo>
                  <a:lnTo>
                    <a:pt x="3246" y="5388"/>
                  </a:lnTo>
                  <a:lnTo>
                    <a:pt x="3246" y="4569"/>
                  </a:lnTo>
                  <a:lnTo>
                    <a:pt x="3246" y="2048"/>
                  </a:lnTo>
                  <a:cubicBezTo>
                    <a:pt x="3246" y="1828"/>
                    <a:pt x="3057" y="1607"/>
                    <a:pt x="2836" y="1607"/>
                  </a:cubicBezTo>
                  <a:cubicBezTo>
                    <a:pt x="2584" y="1607"/>
                    <a:pt x="2426" y="1828"/>
                    <a:pt x="2426" y="2048"/>
                  </a:cubicBezTo>
                  <a:lnTo>
                    <a:pt x="2426" y="3781"/>
                  </a:lnTo>
                  <a:lnTo>
                    <a:pt x="788" y="2678"/>
                  </a:lnTo>
                  <a:cubicBezTo>
                    <a:pt x="914" y="1607"/>
                    <a:pt x="1765" y="788"/>
                    <a:pt x="2836" y="788"/>
                  </a:cubicBezTo>
                  <a:close/>
                  <a:moveTo>
                    <a:pt x="788" y="3655"/>
                  </a:moveTo>
                  <a:lnTo>
                    <a:pt x="2426" y="4758"/>
                  </a:lnTo>
                  <a:lnTo>
                    <a:pt x="2426" y="7089"/>
                  </a:lnTo>
                  <a:lnTo>
                    <a:pt x="788" y="5986"/>
                  </a:lnTo>
                  <a:lnTo>
                    <a:pt x="788" y="3655"/>
                  </a:lnTo>
                  <a:close/>
                  <a:moveTo>
                    <a:pt x="4915" y="5325"/>
                  </a:moveTo>
                  <a:lnTo>
                    <a:pt x="4915" y="7656"/>
                  </a:lnTo>
                  <a:lnTo>
                    <a:pt x="3277" y="8759"/>
                  </a:lnTo>
                  <a:lnTo>
                    <a:pt x="3277" y="6427"/>
                  </a:lnTo>
                  <a:lnTo>
                    <a:pt x="4915" y="5325"/>
                  </a:lnTo>
                  <a:close/>
                  <a:moveTo>
                    <a:pt x="788" y="7026"/>
                  </a:moveTo>
                  <a:lnTo>
                    <a:pt x="2426" y="8129"/>
                  </a:lnTo>
                  <a:lnTo>
                    <a:pt x="2426" y="11027"/>
                  </a:lnTo>
                  <a:lnTo>
                    <a:pt x="1355" y="9956"/>
                  </a:lnTo>
                  <a:cubicBezTo>
                    <a:pt x="977" y="9578"/>
                    <a:pt x="788" y="9074"/>
                    <a:pt x="788" y="8507"/>
                  </a:cubicBezTo>
                  <a:lnTo>
                    <a:pt x="788" y="7026"/>
                  </a:lnTo>
                  <a:close/>
                  <a:moveTo>
                    <a:pt x="4884" y="8664"/>
                  </a:moveTo>
                  <a:cubicBezTo>
                    <a:pt x="4884" y="9137"/>
                    <a:pt x="4632" y="9609"/>
                    <a:pt x="4285" y="9956"/>
                  </a:cubicBezTo>
                  <a:lnTo>
                    <a:pt x="3214" y="11027"/>
                  </a:lnTo>
                  <a:lnTo>
                    <a:pt x="3214" y="9767"/>
                  </a:lnTo>
                  <a:lnTo>
                    <a:pt x="4884" y="8664"/>
                  </a:lnTo>
                  <a:close/>
                  <a:moveTo>
                    <a:pt x="2868" y="0"/>
                  </a:moveTo>
                  <a:cubicBezTo>
                    <a:pt x="1292" y="0"/>
                    <a:pt x="1" y="1292"/>
                    <a:pt x="1" y="2930"/>
                  </a:cubicBezTo>
                  <a:lnTo>
                    <a:pt x="1" y="2962"/>
                  </a:lnTo>
                  <a:lnTo>
                    <a:pt x="1" y="8475"/>
                  </a:lnTo>
                  <a:cubicBezTo>
                    <a:pt x="1" y="9263"/>
                    <a:pt x="316" y="9956"/>
                    <a:pt x="851" y="10523"/>
                  </a:cubicBezTo>
                  <a:lnTo>
                    <a:pt x="2489" y="12130"/>
                  </a:lnTo>
                  <a:lnTo>
                    <a:pt x="2489" y="13642"/>
                  </a:lnTo>
                  <a:cubicBezTo>
                    <a:pt x="2489" y="13862"/>
                    <a:pt x="2679" y="14020"/>
                    <a:pt x="2868" y="14020"/>
                  </a:cubicBezTo>
                  <a:cubicBezTo>
                    <a:pt x="3057" y="14020"/>
                    <a:pt x="3309" y="13831"/>
                    <a:pt x="3309" y="13642"/>
                  </a:cubicBezTo>
                  <a:lnTo>
                    <a:pt x="3309" y="12130"/>
                  </a:lnTo>
                  <a:lnTo>
                    <a:pt x="4915" y="10523"/>
                  </a:lnTo>
                  <a:cubicBezTo>
                    <a:pt x="5451" y="9956"/>
                    <a:pt x="5766" y="9263"/>
                    <a:pt x="5766" y="8475"/>
                  </a:cubicBezTo>
                  <a:cubicBezTo>
                    <a:pt x="5734" y="8223"/>
                    <a:pt x="5734" y="3119"/>
                    <a:pt x="5734" y="2930"/>
                  </a:cubicBezTo>
                  <a:cubicBezTo>
                    <a:pt x="5734" y="1292"/>
                    <a:pt x="4443" y="0"/>
                    <a:pt x="286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6" name="Google Shape;8346;p53"/>
            <p:cNvSpPr/>
            <p:nvPr/>
          </p:nvSpPr>
          <p:spPr>
            <a:xfrm>
              <a:off x="-12619850" y="1887525"/>
              <a:ext cx="104000" cy="63050"/>
            </a:xfrm>
            <a:custGeom>
              <a:avLst/>
              <a:gdLst/>
              <a:ahLst/>
              <a:cxnLst/>
              <a:rect l="l" t="t" r="r" b="b"/>
              <a:pathLst>
                <a:path w="4160" h="2522" extrusionOk="0">
                  <a:moveTo>
                    <a:pt x="3340" y="851"/>
                  </a:moveTo>
                  <a:lnTo>
                    <a:pt x="3340" y="1702"/>
                  </a:lnTo>
                  <a:lnTo>
                    <a:pt x="820" y="1702"/>
                  </a:lnTo>
                  <a:lnTo>
                    <a:pt x="820" y="851"/>
                  </a:lnTo>
                  <a:close/>
                  <a:moveTo>
                    <a:pt x="442" y="1"/>
                  </a:moveTo>
                  <a:cubicBezTo>
                    <a:pt x="190" y="1"/>
                    <a:pt x="1" y="190"/>
                    <a:pt x="1" y="442"/>
                  </a:cubicBezTo>
                  <a:lnTo>
                    <a:pt x="1" y="2080"/>
                  </a:lnTo>
                  <a:cubicBezTo>
                    <a:pt x="1" y="2332"/>
                    <a:pt x="190" y="2521"/>
                    <a:pt x="442" y="2521"/>
                  </a:cubicBezTo>
                  <a:lnTo>
                    <a:pt x="3781" y="2521"/>
                  </a:lnTo>
                  <a:cubicBezTo>
                    <a:pt x="4002" y="2521"/>
                    <a:pt x="4159" y="2332"/>
                    <a:pt x="4159" y="2080"/>
                  </a:cubicBezTo>
                  <a:lnTo>
                    <a:pt x="4159" y="442"/>
                  </a:lnTo>
                  <a:cubicBezTo>
                    <a:pt x="4159" y="190"/>
                    <a:pt x="3970" y="1"/>
                    <a:pt x="378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47" name="Google Shape;8347;p53"/>
          <p:cNvGrpSpPr/>
          <p:nvPr/>
        </p:nvGrpSpPr>
        <p:grpSpPr>
          <a:xfrm>
            <a:off x="2902889" y="2098581"/>
            <a:ext cx="341579" cy="299374"/>
            <a:chOff x="-12660025" y="2096250"/>
            <a:chExt cx="353675" cy="309975"/>
          </a:xfrm>
          <a:solidFill>
            <a:srgbClr val="171536"/>
          </a:solidFill>
        </p:grpSpPr>
        <p:sp>
          <p:nvSpPr>
            <p:cNvPr id="8348" name="Google Shape;8348;p53"/>
            <p:cNvSpPr/>
            <p:nvPr/>
          </p:nvSpPr>
          <p:spPr>
            <a:xfrm>
              <a:off x="-12619850" y="2136425"/>
              <a:ext cx="63025" cy="62250"/>
            </a:xfrm>
            <a:custGeom>
              <a:avLst/>
              <a:gdLst/>
              <a:ahLst/>
              <a:cxnLst/>
              <a:rect l="l" t="t" r="r" b="b"/>
              <a:pathLst>
                <a:path w="2521" h="2490" extrusionOk="0">
                  <a:moveTo>
                    <a:pt x="1261" y="819"/>
                  </a:moveTo>
                  <a:cubicBezTo>
                    <a:pt x="1481" y="819"/>
                    <a:pt x="1702" y="1040"/>
                    <a:pt x="1702" y="1261"/>
                  </a:cubicBezTo>
                  <a:cubicBezTo>
                    <a:pt x="1702" y="1513"/>
                    <a:pt x="1481" y="1702"/>
                    <a:pt x="1261" y="1702"/>
                  </a:cubicBezTo>
                  <a:cubicBezTo>
                    <a:pt x="1040" y="1702"/>
                    <a:pt x="851" y="1513"/>
                    <a:pt x="851" y="1261"/>
                  </a:cubicBezTo>
                  <a:cubicBezTo>
                    <a:pt x="820" y="1040"/>
                    <a:pt x="1009" y="819"/>
                    <a:pt x="1261" y="819"/>
                  </a:cubicBezTo>
                  <a:close/>
                  <a:moveTo>
                    <a:pt x="1261" y="0"/>
                  </a:moveTo>
                  <a:cubicBezTo>
                    <a:pt x="568" y="0"/>
                    <a:pt x="1" y="567"/>
                    <a:pt x="1" y="1229"/>
                  </a:cubicBezTo>
                  <a:cubicBezTo>
                    <a:pt x="1" y="1922"/>
                    <a:pt x="568" y="2489"/>
                    <a:pt x="1261" y="2489"/>
                  </a:cubicBezTo>
                  <a:cubicBezTo>
                    <a:pt x="1922" y="2489"/>
                    <a:pt x="2521" y="1922"/>
                    <a:pt x="2521" y="1229"/>
                  </a:cubicBezTo>
                  <a:cubicBezTo>
                    <a:pt x="2521" y="567"/>
                    <a:pt x="1954" y="0"/>
                    <a:pt x="126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9" name="Google Shape;8349;p53"/>
            <p:cNvSpPr/>
            <p:nvPr/>
          </p:nvSpPr>
          <p:spPr>
            <a:xfrm>
              <a:off x="-12496200" y="2136425"/>
              <a:ext cx="63050" cy="62250"/>
            </a:xfrm>
            <a:custGeom>
              <a:avLst/>
              <a:gdLst/>
              <a:ahLst/>
              <a:cxnLst/>
              <a:rect l="l" t="t" r="r" b="b"/>
              <a:pathLst>
                <a:path w="2522" h="2490" extrusionOk="0">
                  <a:moveTo>
                    <a:pt x="1261" y="819"/>
                  </a:moveTo>
                  <a:cubicBezTo>
                    <a:pt x="1513" y="819"/>
                    <a:pt x="1702" y="1040"/>
                    <a:pt x="1702" y="1261"/>
                  </a:cubicBezTo>
                  <a:cubicBezTo>
                    <a:pt x="1702" y="1513"/>
                    <a:pt x="1513" y="1702"/>
                    <a:pt x="1261" y="1702"/>
                  </a:cubicBezTo>
                  <a:cubicBezTo>
                    <a:pt x="1040" y="1702"/>
                    <a:pt x="883" y="1513"/>
                    <a:pt x="883" y="1261"/>
                  </a:cubicBezTo>
                  <a:cubicBezTo>
                    <a:pt x="851" y="1040"/>
                    <a:pt x="1040" y="819"/>
                    <a:pt x="1261" y="819"/>
                  </a:cubicBezTo>
                  <a:close/>
                  <a:moveTo>
                    <a:pt x="1261" y="0"/>
                  </a:moveTo>
                  <a:cubicBezTo>
                    <a:pt x="568" y="0"/>
                    <a:pt x="64" y="567"/>
                    <a:pt x="64" y="1229"/>
                  </a:cubicBezTo>
                  <a:cubicBezTo>
                    <a:pt x="1" y="1922"/>
                    <a:pt x="568" y="2489"/>
                    <a:pt x="1261" y="2489"/>
                  </a:cubicBezTo>
                  <a:cubicBezTo>
                    <a:pt x="1954" y="2489"/>
                    <a:pt x="2521" y="1922"/>
                    <a:pt x="2521" y="1229"/>
                  </a:cubicBezTo>
                  <a:cubicBezTo>
                    <a:pt x="2521" y="567"/>
                    <a:pt x="1986" y="0"/>
                    <a:pt x="126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0" name="Google Shape;8350;p53"/>
            <p:cNvSpPr/>
            <p:nvPr/>
          </p:nvSpPr>
          <p:spPr>
            <a:xfrm>
              <a:off x="-12453650" y="2261650"/>
              <a:ext cx="19700" cy="19725"/>
            </a:xfrm>
            <a:custGeom>
              <a:avLst/>
              <a:gdLst/>
              <a:ahLst/>
              <a:cxnLst/>
              <a:rect l="l" t="t" r="r" b="b"/>
              <a:pathLst>
                <a:path w="788" h="789" extrusionOk="0">
                  <a:moveTo>
                    <a:pt x="410" y="1"/>
                  </a:moveTo>
                  <a:cubicBezTo>
                    <a:pt x="189" y="1"/>
                    <a:pt x="0" y="158"/>
                    <a:pt x="0" y="379"/>
                  </a:cubicBezTo>
                  <a:cubicBezTo>
                    <a:pt x="0" y="599"/>
                    <a:pt x="189" y="788"/>
                    <a:pt x="410" y="788"/>
                  </a:cubicBezTo>
                  <a:cubicBezTo>
                    <a:pt x="630" y="788"/>
                    <a:pt x="788" y="599"/>
                    <a:pt x="788" y="379"/>
                  </a:cubicBezTo>
                  <a:cubicBezTo>
                    <a:pt x="788" y="158"/>
                    <a:pt x="630" y="1"/>
                    <a:pt x="41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1" name="Google Shape;8351;p53"/>
            <p:cNvSpPr/>
            <p:nvPr/>
          </p:nvSpPr>
          <p:spPr>
            <a:xfrm>
              <a:off x="-12494625" y="2261650"/>
              <a:ext cx="19725" cy="19725"/>
            </a:xfrm>
            <a:custGeom>
              <a:avLst/>
              <a:gdLst/>
              <a:ahLst/>
              <a:cxnLst/>
              <a:rect l="l" t="t" r="r" b="b"/>
              <a:pathLst>
                <a:path w="789" h="789" extrusionOk="0">
                  <a:moveTo>
                    <a:pt x="379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99"/>
                    <a:pt x="158" y="788"/>
                    <a:pt x="379" y="788"/>
                  </a:cubicBezTo>
                  <a:cubicBezTo>
                    <a:pt x="599" y="788"/>
                    <a:pt x="788" y="599"/>
                    <a:pt x="788" y="379"/>
                  </a:cubicBezTo>
                  <a:cubicBezTo>
                    <a:pt x="788" y="158"/>
                    <a:pt x="599" y="1"/>
                    <a:pt x="37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2" name="Google Shape;8352;p53"/>
            <p:cNvSpPr/>
            <p:nvPr/>
          </p:nvSpPr>
          <p:spPr>
            <a:xfrm>
              <a:off x="-12619850" y="2301825"/>
              <a:ext cx="103200" cy="60675"/>
            </a:xfrm>
            <a:custGeom>
              <a:avLst/>
              <a:gdLst/>
              <a:ahLst/>
              <a:cxnLst/>
              <a:rect l="l" t="t" r="r" b="b"/>
              <a:pathLst>
                <a:path w="4128" h="2427" extrusionOk="0">
                  <a:moveTo>
                    <a:pt x="3309" y="819"/>
                  </a:moveTo>
                  <a:lnTo>
                    <a:pt x="3309" y="1670"/>
                  </a:lnTo>
                  <a:lnTo>
                    <a:pt x="820" y="1670"/>
                  </a:lnTo>
                  <a:lnTo>
                    <a:pt x="820" y="819"/>
                  </a:lnTo>
                  <a:close/>
                  <a:moveTo>
                    <a:pt x="442" y="0"/>
                  </a:moveTo>
                  <a:cubicBezTo>
                    <a:pt x="190" y="0"/>
                    <a:pt x="1" y="189"/>
                    <a:pt x="1" y="410"/>
                  </a:cubicBezTo>
                  <a:lnTo>
                    <a:pt x="1" y="2048"/>
                  </a:lnTo>
                  <a:cubicBezTo>
                    <a:pt x="1" y="2269"/>
                    <a:pt x="190" y="2426"/>
                    <a:pt x="442" y="2426"/>
                  </a:cubicBezTo>
                  <a:lnTo>
                    <a:pt x="3750" y="2426"/>
                  </a:lnTo>
                  <a:cubicBezTo>
                    <a:pt x="3970" y="2426"/>
                    <a:pt x="4128" y="2237"/>
                    <a:pt x="4128" y="2048"/>
                  </a:cubicBezTo>
                  <a:lnTo>
                    <a:pt x="4128" y="410"/>
                  </a:lnTo>
                  <a:cubicBezTo>
                    <a:pt x="4128" y="189"/>
                    <a:pt x="3970" y="0"/>
                    <a:pt x="375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3" name="Google Shape;8353;p53"/>
            <p:cNvSpPr/>
            <p:nvPr/>
          </p:nvSpPr>
          <p:spPr>
            <a:xfrm>
              <a:off x="-12660025" y="2096250"/>
              <a:ext cx="353675" cy="309975"/>
            </a:xfrm>
            <a:custGeom>
              <a:avLst/>
              <a:gdLst/>
              <a:ahLst/>
              <a:cxnLst/>
              <a:rect l="l" t="t" r="r" b="b"/>
              <a:pathLst>
                <a:path w="14147" h="12399" extrusionOk="0">
                  <a:moveTo>
                    <a:pt x="5357" y="4317"/>
                  </a:moveTo>
                  <a:cubicBezTo>
                    <a:pt x="5451" y="4569"/>
                    <a:pt x="5609" y="4758"/>
                    <a:pt x="5766" y="4915"/>
                  </a:cubicBezTo>
                  <a:lnTo>
                    <a:pt x="4884" y="4915"/>
                  </a:lnTo>
                  <a:cubicBezTo>
                    <a:pt x="5042" y="4758"/>
                    <a:pt x="5199" y="4569"/>
                    <a:pt x="5357" y="4317"/>
                  </a:cubicBezTo>
                  <a:close/>
                  <a:moveTo>
                    <a:pt x="2868" y="788"/>
                  </a:moveTo>
                  <a:cubicBezTo>
                    <a:pt x="4002" y="788"/>
                    <a:pt x="4947" y="1733"/>
                    <a:pt x="4947" y="2868"/>
                  </a:cubicBezTo>
                  <a:cubicBezTo>
                    <a:pt x="4947" y="4002"/>
                    <a:pt x="4002" y="4947"/>
                    <a:pt x="2868" y="4947"/>
                  </a:cubicBezTo>
                  <a:cubicBezTo>
                    <a:pt x="1734" y="4915"/>
                    <a:pt x="788" y="4002"/>
                    <a:pt x="788" y="2868"/>
                  </a:cubicBezTo>
                  <a:cubicBezTo>
                    <a:pt x="788" y="1733"/>
                    <a:pt x="1734" y="788"/>
                    <a:pt x="2868" y="788"/>
                  </a:cubicBezTo>
                  <a:close/>
                  <a:moveTo>
                    <a:pt x="7814" y="788"/>
                  </a:moveTo>
                  <a:cubicBezTo>
                    <a:pt x="8980" y="788"/>
                    <a:pt x="9925" y="1733"/>
                    <a:pt x="9925" y="2868"/>
                  </a:cubicBezTo>
                  <a:cubicBezTo>
                    <a:pt x="9925" y="4002"/>
                    <a:pt x="8980" y="4947"/>
                    <a:pt x="7814" y="4947"/>
                  </a:cubicBezTo>
                  <a:cubicBezTo>
                    <a:pt x="6680" y="4947"/>
                    <a:pt x="5735" y="4002"/>
                    <a:pt x="5735" y="2868"/>
                  </a:cubicBezTo>
                  <a:cubicBezTo>
                    <a:pt x="5735" y="1733"/>
                    <a:pt x="6680" y="788"/>
                    <a:pt x="7814" y="788"/>
                  </a:cubicBezTo>
                  <a:close/>
                  <a:moveTo>
                    <a:pt x="13264" y="5987"/>
                  </a:moveTo>
                  <a:lnTo>
                    <a:pt x="13264" y="11311"/>
                  </a:lnTo>
                  <a:lnTo>
                    <a:pt x="10744" y="10051"/>
                  </a:lnTo>
                  <a:lnTo>
                    <a:pt x="10744" y="7247"/>
                  </a:lnTo>
                  <a:lnTo>
                    <a:pt x="13264" y="5987"/>
                  </a:lnTo>
                  <a:close/>
                  <a:moveTo>
                    <a:pt x="9484" y="5734"/>
                  </a:moveTo>
                  <a:cubicBezTo>
                    <a:pt x="9704" y="5734"/>
                    <a:pt x="9862" y="5955"/>
                    <a:pt x="9862" y="6176"/>
                  </a:cubicBezTo>
                  <a:lnTo>
                    <a:pt x="9862" y="11153"/>
                  </a:lnTo>
                  <a:cubicBezTo>
                    <a:pt x="9862" y="11374"/>
                    <a:pt x="9673" y="11563"/>
                    <a:pt x="9484" y="11563"/>
                  </a:cubicBezTo>
                  <a:lnTo>
                    <a:pt x="1198" y="11563"/>
                  </a:lnTo>
                  <a:cubicBezTo>
                    <a:pt x="977" y="11563"/>
                    <a:pt x="788" y="11374"/>
                    <a:pt x="788" y="11153"/>
                  </a:cubicBezTo>
                  <a:lnTo>
                    <a:pt x="788" y="6176"/>
                  </a:lnTo>
                  <a:cubicBezTo>
                    <a:pt x="788" y="5955"/>
                    <a:pt x="977" y="5734"/>
                    <a:pt x="1198" y="5734"/>
                  </a:cubicBezTo>
                  <a:close/>
                  <a:moveTo>
                    <a:pt x="2868" y="1"/>
                  </a:moveTo>
                  <a:cubicBezTo>
                    <a:pt x="1261" y="1"/>
                    <a:pt x="1" y="1292"/>
                    <a:pt x="1" y="2868"/>
                  </a:cubicBezTo>
                  <a:cubicBezTo>
                    <a:pt x="1" y="3687"/>
                    <a:pt x="347" y="4443"/>
                    <a:pt x="883" y="5010"/>
                  </a:cubicBezTo>
                  <a:cubicBezTo>
                    <a:pt x="379" y="5167"/>
                    <a:pt x="1" y="5640"/>
                    <a:pt x="1" y="6176"/>
                  </a:cubicBezTo>
                  <a:lnTo>
                    <a:pt x="1" y="11153"/>
                  </a:lnTo>
                  <a:cubicBezTo>
                    <a:pt x="1" y="11815"/>
                    <a:pt x="536" y="12382"/>
                    <a:pt x="1261" y="12382"/>
                  </a:cubicBezTo>
                  <a:lnTo>
                    <a:pt x="9515" y="12382"/>
                  </a:lnTo>
                  <a:cubicBezTo>
                    <a:pt x="10208" y="12382"/>
                    <a:pt x="10775" y="11846"/>
                    <a:pt x="10775" y="11153"/>
                  </a:cubicBezTo>
                  <a:lnTo>
                    <a:pt x="10775" y="10996"/>
                  </a:lnTo>
                  <a:lnTo>
                    <a:pt x="13548" y="12350"/>
                  </a:lnTo>
                  <a:cubicBezTo>
                    <a:pt x="13594" y="12385"/>
                    <a:pt x="13645" y="12399"/>
                    <a:pt x="13695" y="12399"/>
                  </a:cubicBezTo>
                  <a:cubicBezTo>
                    <a:pt x="13781" y="12399"/>
                    <a:pt x="13866" y="12359"/>
                    <a:pt x="13926" y="12319"/>
                  </a:cubicBezTo>
                  <a:cubicBezTo>
                    <a:pt x="14052" y="12256"/>
                    <a:pt x="14146" y="12130"/>
                    <a:pt x="14146" y="11972"/>
                  </a:cubicBezTo>
                  <a:lnTo>
                    <a:pt x="14146" y="5356"/>
                  </a:lnTo>
                  <a:cubicBezTo>
                    <a:pt x="14083" y="5199"/>
                    <a:pt x="14020" y="5073"/>
                    <a:pt x="13894" y="5010"/>
                  </a:cubicBezTo>
                  <a:cubicBezTo>
                    <a:pt x="13815" y="4950"/>
                    <a:pt x="13722" y="4928"/>
                    <a:pt x="13633" y="4928"/>
                  </a:cubicBezTo>
                  <a:cubicBezTo>
                    <a:pt x="13581" y="4928"/>
                    <a:pt x="13531" y="4935"/>
                    <a:pt x="13485" y="4947"/>
                  </a:cubicBezTo>
                  <a:lnTo>
                    <a:pt x="10744" y="6333"/>
                  </a:lnTo>
                  <a:lnTo>
                    <a:pt x="10744" y="6176"/>
                  </a:lnTo>
                  <a:cubicBezTo>
                    <a:pt x="10744" y="5577"/>
                    <a:pt x="10334" y="5104"/>
                    <a:pt x="9830" y="5010"/>
                  </a:cubicBezTo>
                  <a:cubicBezTo>
                    <a:pt x="10397" y="4474"/>
                    <a:pt x="10744" y="3750"/>
                    <a:pt x="10744" y="2868"/>
                  </a:cubicBezTo>
                  <a:cubicBezTo>
                    <a:pt x="10744" y="1261"/>
                    <a:pt x="9452" y="1"/>
                    <a:pt x="7814" y="1"/>
                  </a:cubicBezTo>
                  <a:cubicBezTo>
                    <a:pt x="6774" y="1"/>
                    <a:pt x="5861" y="536"/>
                    <a:pt x="5357" y="1418"/>
                  </a:cubicBezTo>
                  <a:cubicBezTo>
                    <a:pt x="4821" y="599"/>
                    <a:pt x="3939" y="1"/>
                    <a:pt x="286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54" name="Google Shape;8354;p53"/>
          <p:cNvGrpSpPr/>
          <p:nvPr/>
        </p:nvGrpSpPr>
        <p:grpSpPr>
          <a:xfrm>
            <a:off x="3328809" y="2507477"/>
            <a:ext cx="344622" cy="341941"/>
            <a:chOff x="-12663175" y="2506800"/>
            <a:chExt cx="356825" cy="354050"/>
          </a:xfrm>
          <a:solidFill>
            <a:srgbClr val="171536"/>
          </a:solidFill>
        </p:grpSpPr>
        <p:sp>
          <p:nvSpPr>
            <p:cNvPr id="8355" name="Google Shape;8355;p53"/>
            <p:cNvSpPr/>
            <p:nvPr/>
          </p:nvSpPr>
          <p:spPr>
            <a:xfrm>
              <a:off x="-12663175" y="2506800"/>
              <a:ext cx="356825" cy="354050"/>
            </a:xfrm>
            <a:custGeom>
              <a:avLst/>
              <a:gdLst/>
              <a:ahLst/>
              <a:cxnLst/>
              <a:rect l="l" t="t" r="r" b="b"/>
              <a:pathLst>
                <a:path w="14273" h="14162" extrusionOk="0">
                  <a:moveTo>
                    <a:pt x="9074" y="969"/>
                  </a:moveTo>
                  <a:lnTo>
                    <a:pt x="9169" y="1095"/>
                  </a:lnTo>
                  <a:cubicBezTo>
                    <a:pt x="8980" y="1536"/>
                    <a:pt x="9011" y="2135"/>
                    <a:pt x="9421" y="2513"/>
                  </a:cubicBezTo>
                  <a:cubicBezTo>
                    <a:pt x="9658" y="2770"/>
                    <a:pt x="9969" y="2890"/>
                    <a:pt x="10284" y="2890"/>
                  </a:cubicBezTo>
                  <a:cubicBezTo>
                    <a:pt x="10472" y="2890"/>
                    <a:pt x="10662" y="2847"/>
                    <a:pt x="10838" y="2765"/>
                  </a:cubicBezTo>
                  <a:lnTo>
                    <a:pt x="11500" y="3427"/>
                  </a:lnTo>
                  <a:cubicBezTo>
                    <a:pt x="11280" y="3899"/>
                    <a:pt x="11343" y="4435"/>
                    <a:pt x="11752" y="4844"/>
                  </a:cubicBezTo>
                  <a:cubicBezTo>
                    <a:pt x="11988" y="5080"/>
                    <a:pt x="12297" y="5206"/>
                    <a:pt x="12603" y="5206"/>
                  </a:cubicBezTo>
                  <a:cubicBezTo>
                    <a:pt x="12788" y="5206"/>
                    <a:pt x="12972" y="5160"/>
                    <a:pt x="13138" y="5065"/>
                  </a:cubicBezTo>
                  <a:lnTo>
                    <a:pt x="13264" y="5191"/>
                  </a:lnTo>
                  <a:cubicBezTo>
                    <a:pt x="13107" y="5537"/>
                    <a:pt x="13107" y="5947"/>
                    <a:pt x="13264" y="6262"/>
                  </a:cubicBezTo>
                  <a:lnTo>
                    <a:pt x="12445" y="7081"/>
                  </a:lnTo>
                  <a:lnTo>
                    <a:pt x="12162" y="6798"/>
                  </a:lnTo>
                  <a:cubicBezTo>
                    <a:pt x="12083" y="6719"/>
                    <a:pt x="11981" y="6680"/>
                    <a:pt x="11874" y="6680"/>
                  </a:cubicBezTo>
                  <a:cubicBezTo>
                    <a:pt x="11768" y="6680"/>
                    <a:pt x="11658" y="6719"/>
                    <a:pt x="11563" y="6798"/>
                  </a:cubicBezTo>
                  <a:cubicBezTo>
                    <a:pt x="11406" y="6955"/>
                    <a:pt x="11406" y="7239"/>
                    <a:pt x="11563" y="7396"/>
                  </a:cubicBezTo>
                  <a:lnTo>
                    <a:pt x="11847" y="7680"/>
                  </a:lnTo>
                  <a:lnTo>
                    <a:pt x="6333" y="13193"/>
                  </a:lnTo>
                  <a:cubicBezTo>
                    <a:pt x="6160" y="13114"/>
                    <a:pt x="5971" y="13075"/>
                    <a:pt x="5786" y="13075"/>
                  </a:cubicBezTo>
                  <a:cubicBezTo>
                    <a:pt x="5601" y="13075"/>
                    <a:pt x="5420" y="13114"/>
                    <a:pt x="5262" y="13193"/>
                  </a:cubicBezTo>
                  <a:lnTo>
                    <a:pt x="5168" y="13067"/>
                  </a:lnTo>
                  <a:cubicBezTo>
                    <a:pt x="5357" y="12626"/>
                    <a:pt x="5325" y="12059"/>
                    <a:pt x="4916" y="11649"/>
                  </a:cubicBezTo>
                  <a:cubicBezTo>
                    <a:pt x="4680" y="11414"/>
                    <a:pt x="4371" y="11288"/>
                    <a:pt x="4057" y="11288"/>
                  </a:cubicBezTo>
                  <a:cubicBezTo>
                    <a:pt x="3867" y="11288"/>
                    <a:pt x="3676" y="11334"/>
                    <a:pt x="3498" y="11429"/>
                  </a:cubicBezTo>
                  <a:lnTo>
                    <a:pt x="2836" y="10736"/>
                  </a:lnTo>
                  <a:cubicBezTo>
                    <a:pt x="3088" y="10263"/>
                    <a:pt x="2994" y="9728"/>
                    <a:pt x="2616" y="9318"/>
                  </a:cubicBezTo>
                  <a:cubicBezTo>
                    <a:pt x="2360" y="9082"/>
                    <a:pt x="2056" y="8957"/>
                    <a:pt x="1748" y="8957"/>
                  </a:cubicBezTo>
                  <a:cubicBezTo>
                    <a:pt x="1563" y="8957"/>
                    <a:pt x="1376" y="9003"/>
                    <a:pt x="1198" y="9098"/>
                  </a:cubicBezTo>
                  <a:lnTo>
                    <a:pt x="1072" y="8971"/>
                  </a:lnTo>
                  <a:cubicBezTo>
                    <a:pt x="1229" y="8625"/>
                    <a:pt x="1229" y="8215"/>
                    <a:pt x="1072" y="7900"/>
                  </a:cubicBezTo>
                  <a:lnTo>
                    <a:pt x="6585" y="2387"/>
                  </a:lnTo>
                  <a:lnTo>
                    <a:pt x="6869" y="2671"/>
                  </a:lnTo>
                  <a:cubicBezTo>
                    <a:pt x="6948" y="2749"/>
                    <a:pt x="7050" y="2789"/>
                    <a:pt x="7152" y="2789"/>
                  </a:cubicBezTo>
                  <a:cubicBezTo>
                    <a:pt x="7255" y="2789"/>
                    <a:pt x="7357" y="2749"/>
                    <a:pt x="7436" y="2671"/>
                  </a:cubicBezTo>
                  <a:cubicBezTo>
                    <a:pt x="7593" y="2513"/>
                    <a:pt x="7593" y="2229"/>
                    <a:pt x="7436" y="2072"/>
                  </a:cubicBezTo>
                  <a:lnTo>
                    <a:pt x="7184" y="1820"/>
                  </a:lnTo>
                  <a:lnTo>
                    <a:pt x="8003" y="969"/>
                  </a:lnTo>
                  <a:cubicBezTo>
                    <a:pt x="8176" y="1048"/>
                    <a:pt x="8365" y="1087"/>
                    <a:pt x="8550" y="1087"/>
                  </a:cubicBezTo>
                  <a:cubicBezTo>
                    <a:pt x="8735" y="1087"/>
                    <a:pt x="8917" y="1048"/>
                    <a:pt x="9074" y="969"/>
                  </a:cubicBezTo>
                  <a:close/>
                  <a:moveTo>
                    <a:pt x="7893" y="0"/>
                  </a:moveTo>
                  <a:cubicBezTo>
                    <a:pt x="7782" y="0"/>
                    <a:pt x="7672" y="40"/>
                    <a:pt x="7593" y="119"/>
                  </a:cubicBezTo>
                  <a:lnTo>
                    <a:pt x="158" y="7554"/>
                  </a:lnTo>
                  <a:cubicBezTo>
                    <a:pt x="1" y="7711"/>
                    <a:pt x="1" y="7995"/>
                    <a:pt x="158" y="8152"/>
                  </a:cubicBezTo>
                  <a:cubicBezTo>
                    <a:pt x="316" y="8310"/>
                    <a:pt x="316" y="8593"/>
                    <a:pt x="158" y="8751"/>
                  </a:cubicBezTo>
                  <a:cubicBezTo>
                    <a:pt x="1" y="8908"/>
                    <a:pt x="1" y="9161"/>
                    <a:pt x="158" y="9318"/>
                  </a:cubicBezTo>
                  <a:lnTo>
                    <a:pt x="757" y="9917"/>
                  </a:lnTo>
                  <a:cubicBezTo>
                    <a:pt x="836" y="9995"/>
                    <a:pt x="938" y="10035"/>
                    <a:pt x="1040" y="10035"/>
                  </a:cubicBezTo>
                  <a:cubicBezTo>
                    <a:pt x="1143" y="10035"/>
                    <a:pt x="1245" y="9995"/>
                    <a:pt x="1324" y="9917"/>
                  </a:cubicBezTo>
                  <a:cubicBezTo>
                    <a:pt x="1418" y="9838"/>
                    <a:pt x="1529" y="9798"/>
                    <a:pt x="1635" y="9798"/>
                  </a:cubicBezTo>
                  <a:cubicBezTo>
                    <a:pt x="1741" y="9798"/>
                    <a:pt x="1844" y="9838"/>
                    <a:pt x="1923" y="9917"/>
                  </a:cubicBezTo>
                  <a:cubicBezTo>
                    <a:pt x="2080" y="10074"/>
                    <a:pt x="2080" y="10358"/>
                    <a:pt x="1923" y="10515"/>
                  </a:cubicBezTo>
                  <a:cubicBezTo>
                    <a:pt x="1765" y="10673"/>
                    <a:pt x="1765" y="10956"/>
                    <a:pt x="1923" y="11114"/>
                  </a:cubicBezTo>
                  <a:lnTo>
                    <a:pt x="3120" y="12279"/>
                  </a:lnTo>
                  <a:cubicBezTo>
                    <a:pt x="3199" y="12358"/>
                    <a:pt x="3301" y="12398"/>
                    <a:pt x="3403" y="12398"/>
                  </a:cubicBezTo>
                  <a:cubicBezTo>
                    <a:pt x="3506" y="12398"/>
                    <a:pt x="3608" y="12358"/>
                    <a:pt x="3687" y="12279"/>
                  </a:cubicBezTo>
                  <a:cubicBezTo>
                    <a:pt x="3781" y="12201"/>
                    <a:pt x="3892" y="12161"/>
                    <a:pt x="3998" y="12161"/>
                  </a:cubicBezTo>
                  <a:cubicBezTo>
                    <a:pt x="4104" y="12161"/>
                    <a:pt x="4207" y="12201"/>
                    <a:pt x="4285" y="12279"/>
                  </a:cubicBezTo>
                  <a:cubicBezTo>
                    <a:pt x="4443" y="12437"/>
                    <a:pt x="4443" y="12721"/>
                    <a:pt x="4285" y="12878"/>
                  </a:cubicBezTo>
                  <a:cubicBezTo>
                    <a:pt x="4128" y="13036"/>
                    <a:pt x="4128" y="13319"/>
                    <a:pt x="4285" y="13477"/>
                  </a:cubicBezTo>
                  <a:lnTo>
                    <a:pt x="4884" y="14044"/>
                  </a:lnTo>
                  <a:cubicBezTo>
                    <a:pt x="4963" y="14123"/>
                    <a:pt x="5073" y="14162"/>
                    <a:pt x="5183" y="14162"/>
                  </a:cubicBezTo>
                  <a:cubicBezTo>
                    <a:pt x="5294" y="14162"/>
                    <a:pt x="5404" y="14123"/>
                    <a:pt x="5483" y="14044"/>
                  </a:cubicBezTo>
                  <a:cubicBezTo>
                    <a:pt x="5561" y="13965"/>
                    <a:pt x="5664" y="13926"/>
                    <a:pt x="5766" y="13926"/>
                  </a:cubicBezTo>
                  <a:cubicBezTo>
                    <a:pt x="5869" y="13926"/>
                    <a:pt x="5971" y="13965"/>
                    <a:pt x="6050" y="14044"/>
                  </a:cubicBezTo>
                  <a:cubicBezTo>
                    <a:pt x="6144" y="14123"/>
                    <a:pt x="6254" y="14162"/>
                    <a:pt x="6361" y="14162"/>
                  </a:cubicBezTo>
                  <a:cubicBezTo>
                    <a:pt x="6467" y="14162"/>
                    <a:pt x="6570" y="14123"/>
                    <a:pt x="6648" y="14044"/>
                  </a:cubicBezTo>
                  <a:lnTo>
                    <a:pt x="14115" y="6609"/>
                  </a:lnTo>
                  <a:cubicBezTo>
                    <a:pt x="14272" y="6451"/>
                    <a:pt x="14272" y="6168"/>
                    <a:pt x="14115" y="6010"/>
                  </a:cubicBezTo>
                  <a:cubicBezTo>
                    <a:pt x="13926" y="5853"/>
                    <a:pt x="13926" y="5600"/>
                    <a:pt x="14115" y="5443"/>
                  </a:cubicBezTo>
                  <a:cubicBezTo>
                    <a:pt x="14241" y="5285"/>
                    <a:pt x="14241" y="5002"/>
                    <a:pt x="14115" y="4844"/>
                  </a:cubicBezTo>
                  <a:lnTo>
                    <a:pt x="13516" y="4246"/>
                  </a:lnTo>
                  <a:cubicBezTo>
                    <a:pt x="13438" y="4167"/>
                    <a:pt x="13327" y="4128"/>
                    <a:pt x="13217" y="4128"/>
                  </a:cubicBezTo>
                  <a:cubicBezTo>
                    <a:pt x="13107" y="4128"/>
                    <a:pt x="12997" y="4167"/>
                    <a:pt x="12918" y="4246"/>
                  </a:cubicBezTo>
                  <a:cubicBezTo>
                    <a:pt x="12839" y="4325"/>
                    <a:pt x="12729" y="4364"/>
                    <a:pt x="12618" y="4364"/>
                  </a:cubicBezTo>
                  <a:cubicBezTo>
                    <a:pt x="12508" y="4364"/>
                    <a:pt x="12398" y="4325"/>
                    <a:pt x="12319" y="4246"/>
                  </a:cubicBezTo>
                  <a:cubicBezTo>
                    <a:pt x="12162" y="4088"/>
                    <a:pt x="12162" y="3805"/>
                    <a:pt x="12319" y="3647"/>
                  </a:cubicBezTo>
                  <a:cubicBezTo>
                    <a:pt x="12477" y="3490"/>
                    <a:pt x="12477" y="3238"/>
                    <a:pt x="12319" y="3080"/>
                  </a:cubicBezTo>
                  <a:lnTo>
                    <a:pt x="11154" y="1883"/>
                  </a:lnTo>
                  <a:cubicBezTo>
                    <a:pt x="11075" y="1804"/>
                    <a:pt x="10964" y="1765"/>
                    <a:pt x="10854" y="1765"/>
                  </a:cubicBezTo>
                  <a:cubicBezTo>
                    <a:pt x="10744" y="1765"/>
                    <a:pt x="10634" y="1804"/>
                    <a:pt x="10555" y="1883"/>
                  </a:cubicBezTo>
                  <a:cubicBezTo>
                    <a:pt x="10476" y="1962"/>
                    <a:pt x="10366" y="2001"/>
                    <a:pt x="10256" y="2001"/>
                  </a:cubicBezTo>
                  <a:cubicBezTo>
                    <a:pt x="10145" y="2001"/>
                    <a:pt x="10035" y="1962"/>
                    <a:pt x="9956" y="1883"/>
                  </a:cubicBezTo>
                  <a:cubicBezTo>
                    <a:pt x="9799" y="1725"/>
                    <a:pt x="9799" y="1442"/>
                    <a:pt x="9956" y="1284"/>
                  </a:cubicBezTo>
                  <a:cubicBezTo>
                    <a:pt x="10114" y="1127"/>
                    <a:pt x="10114" y="875"/>
                    <a:pt x="9956" y="717"/>
                  </a:cubicBezTo>
                  <a:lnTo>
                    <a:pt x="9389" y="119"/>
                  </a:lnTo>
                  <a:cubicBezTo>
                    <a:pt x="9295" y="40"/>
                    <a:pt x="9184" y="0"/>
                    <a:pt x="9078" y="0"/>
                  </a:cubicBezTo>
                  <a:cubicBezTo>
                    <a:pt x="8972" y="0"/>
                    <a:pt x="8869" y="40"/>
                    <a:pt x="8791" y="119"/>
                  </a:cubicBezTo>
                  <a:cubicBezTo>
                    <a:pt x="8712" y="197"/>
                    <a:pt x="8602" y="237"/>
                    <a:pt x="8491" y="237"/>
                  </a:cubicBezTo>
                  <a:cubicBezTo>
                    <a:pt x="8381" y="237"/>
                    <a:pt x="8271" y="197"/>
                    <a:pt x="8192" y="119"/>
                  </a:cubicBezTo>
                  <a:cubicBezTo>
                    <a:pt x="8113" y="40"/>
                    <a:pt x="8003" y="0"/>
                    <a:pt x="789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6" name="Google Shape;8356;p53"/>
            <p:cNvSpPr/>
            <p:nvPr/>
          </p:nvSpPr>
          <p:spPr>
            <a:xfrm>
              <a:off x="-12466275" y="2586350"/>
              <a:ext cx="37850" cy="35850"/>
            </a:xfrm>
            <a:custGeom>
              <a:avLst/>
              <a:gdLst/>
              <a:ahLst/>
              <a:cxnLst/>
              <a:rect l="l" t="t" r="r" b="b"/>
              <a:pathLst>
                <a:path w="1514" h="1434" extrusionOk="0">
                  <a:moveTo>
                    <a:pt x="458" y="0"/>
                  </a:moveTo>
                  <a:cubicBezTo>
                    <a:pt x="348" y="0"/>
                    <a:pt x="237" y="40"/>
                    <a:pt x="159" y="119"/>
                  </a:cubicBezTo>
                  <a:cubicBezTo>
                    <a:pt x="1" y="276"/>
                    <a:pt x="1" y="560"/>
                    <a:pt x="159" y="717"/>
                  </a:cubicBezTo>
                  <a:lnTo>
                    <a:pt x="757" y="1316"/>
                  </a:lnTo>
                  <a:cubicBezTo>
                    <a:pt x="836" y="1395"/>
                    <a:pt x="938" y="1434"/>
                    <a:pt x="1041" y="1434"/>
                  </a:cubicBezTo>
                  <a:cubicBezTo>
                    <a:pt x="1143" y="1434"/>
                    <a:pt x="1245" y="1395"/>
                    <a:pt x="1324" y="1316"/>
                  </a:cubicBezTo>
                  <a:cubicBezTo>
                    <a:pt x="1513" y="1158"/>
                    <a:pt x="1513" y="875"/>
                    <a:pt x="1324" y="717"/>
                  </a:cubicBezTo>
                  <a:lnTo>
                    <a:pt x="757" y="119"/>
                  </a:lnTo>
                  <a:cubicBezTo>
                    <a:pt x="678" y="40"/>
                    <a:pt x="568" y="0"/>
                    <a:pt x="45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7" name="Google Shape;8357;p53"/>
            <p:cNvSpPr/>
            <p:nvPr/>
          </p:nvSpPr>
          <p:spPr>
            <a:xfrm>
              <a:off x="-12422950" y="2630450"/>
              <a:ext cx="37825" cy="35875"/>
            </a:xfrm>
            <a:custGeom>
              <a:avLst/>
              <a:gdLst/>
              <a:ahLst/>
              <a:cxnLst/>
              <a:rect l="l" t="t" r="r" b="b"/>
              <a:pathLst>
                <a:path w="1513" h="1435" extrusionOk="0">
                  <a:moveTo>
                    <a:pt x="458" y="1"/>
                  </a:moveTo>
                  <a:cubicBezTo>
                    <a:pt x="347" y="1"/>
                    <a:pt x="237" y="40"/>
                    <a:pt x="158" y="119"/>
                  </a:cubicBezTo>
                  <a:cubicBezTo>
                    <a:pt x="1" y="276"/>
                    <a:pt x="1" y="560"/>
                    <a:pt x="158" y="717"/>
                  </a:cubicBezTo>
                  <a:lnTo>
                    <a:pt x="757" y="1316"/>
                  </a:lnTo>
                  <a:cubicBezTo>
                    <a:pt x="836" y="1395"/>
                    <a:pt x="938" y="1434"/>
                    <a:pt x="1044" y="1434"/>
                  </a:cubicBezTo>
                  <a:cubicBezTo>
                    <a:pt x="1151" y="1434"/>
                    <a:pt x="1261" y="1395"/>
                    <a:pt x="1355" y="1316"/>
                  </a:cubicBezTo>
                  <a:cubicBezTo>
                    <a:pt x="1513" y="1159"/>
                    <a:pt x="1513" y="875"/>
                    <a:pt x="1355" y="717"/>
                  </a:cubicBezTo>
                  <a:lnTo>
                    <a:pt x="757" y="119"/>
                  </a:lnTo>
                  <a:cubicBezTo>
                    <a:pt x="678" y="40"/>
                    <a:pt x="568" y="1"/>
                    <a:pt x="45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8" name="Google Shape;8358;p53"/>
            <p:cNvSpPr/>
            <p:nvPr/>
          </p:nvSpPr>
          <p:spPr>
            <a:xfrm>
              <a:off x="-12591500" y="2644250"/>
              <a:ext cx="192200" cy="142975"/>
            </a:xfrm>
            <a:custGeom>
              <a:avLst/>
              <a:gdLst/>
              <a:ahLst/>
              <a:cxnLst/>
              <a:rect l="l" t="t" r="r" b="b"/>
              <a:pathLst>
                <a:path w="7688" h="5719" extrusionOk="0">
                  <a:moveTo>
                    <a:pt x="1371" y="1780"/>
                  </a:moveTo>
                  <a:cubicBezTo>
                    <a:pt x="1481" y="1780"/>
                    <a:pt x="1592" y="1819"/>
                    <a:pt x="1670" y="1898"/>
                  </a:cubicBezTo>
                  <a:cubicBezTo>
                    <a:pt x="1828" y="2056"/>
                    <a:pt x="1828" y="2339"/>
                    <a:pt x="1670" y="2497"/>
                  </a:cubicBezTo>
                  <a:cubicBezTo>
                    <a:pt x="1592" y="2576"/>
                    <a:pt x="1481" y="2615"/>
                    <a:pt x="1371" y="2615"/>
                  </a:cubicBezTo>
                  <a:cubicBezTo>
                    <a:pt x="1261" y="2615"/>
                    <a:pt x="1151" y="2576"/>
                    <a:pt x="1072" y="2497"/>
                  </a:cubicBezTo>
                  <a:cubicBezTo>
                    <a:pt x="914" y="2339"/>
                    <a:pt x="914" y="2056"/>
                    <a:pt x="1072" y="1898"/>
                  </a:cubicBezTo>
                  <a:cubicBezTo>
                    <a:pt x="1151" y="1819"/>
                    <a:pt x="1261" y="1780"/>
                    <a:pt x="1371" y="1780"/>
                  </a:cubicBezTo>
                  <a:close/>
                  <a:moveTo>
                    <a:pt x="4317" y="985"/>
                  </a:moveTo>
                  <a:lnTo>
                    <a:pt x="6522" y="2308"/>
                  </a:lnTo>
                  <a:lnTo>
                    <a:pt x="5955" y="2843"/>
                  </a:lnTo>
                  <a:lnTo>
                    <a:pt x="3750" y="1552"/>
                  </a:lnTo>
                  <a:lnTo>
                    <a:pt x="4317" y="985"/>
                  </a:lnTo>
                  <a:close/>
                  <a:moveTo>
                    <a:pt x="3687" y="4111"/>
                  </a:moveTo>
                  <a:cubicBezTo>
                    <a:pt x="3789" y="4111"/>
                    <a:pt x="3892" y="4151"/>
                    <a:pt x="3970" y="4230"/>
                  </a:cubicBezTo>
                  <a:cubicBezTo>
                    <a:pt x="4159" y="4387"/>
                    <a:pt x="4159" y="4671"/>
                    <a:pt x="3970" y="4828"/>
                  </a:cubicBezTo>
                  <a:cubicBezTo>
                    <a:pt x="3892" y="4907"/>
                    <a:pt x="3789" y="4946"/>
                    <a:pt x="3687" y="4946"/>
                  </a:cubicBezTo>
                  <a:cubicBezTo>
                    <a:pt x="3584" y="4946"/>
                    <a:pt x="3482" y="4907"/>
                    <a:pt x="3403" y="4828"/>
                  </a:cubicBezTo>
                  <a:cubicBezTo>
                    <a:pt x="3246" y="4671"/>
                    <a:pt x="3246" y="4387"/>
                    <a:pt x="3403" y="4230"/>
                  </a:cubicBezTo>
                  <a:cubicBezTo>
                    <a:pt x="3482" y="4151"/>
                    <a:pt x="3584" y="4111"/>
                    <a:pt x="3687" y="4111"/>
                  </a:cubicBezTo>
                  <a:close/>
                  <a:moveTo>
                    <a:pt x="4302" y="0"/>
                  </a:moveTo>
                  <a:cubicBezTo>
                    <a:pt x="4187" y="0"/>
                    <a:pt x="4067" y="37"/>
                    <a:pt x="3970" y="134"/>
                  </a:cubicBezTo>
                  <a:lnTo>
                    <a:pt x="2490" y="1615"/>
                  </a:lnTo>
                  <a:lnTo>
                    <a:pt x="2269" y="1268"/>
                  </a:lnTo>
                  <a:cubicBezTo>
                    <a:pt x="2033" y="1032"/>
                    <a:pt x="1718" y="914"/>
                    <a:pt x="1395" y="914"/>
                  </a:cubicBezTo>
                  <a:cubicBezTo>
                    <a:pt x="1072" y="914"/>
                    <a:pt x="741" y="1032"/>
                    <a:pt x="473" y="1268"/>
                  </a:cubicBezTo>
                  <a:cubicBezTo>
                    <a:pt x="1" y="1741"/>
                    <a:pt x="1" y="2528"/>
                    <a:pt x="473" y="3032"/>
                  </a:cubicBezTo>
                  <a:cubicBezTo>
                    <a:pt x="710" y="3269"/>
                    <a:pt x="1025" y="3387"/>
                    <a:pt x="1348" y="3387"/>
                  </a:cubicBezTo>
                  <a:cubicBezTo>
                    <a:pt x="1670" y="3387"/>
                    <a:pt x="2001" y="3269"/>
                    <a:pt x="2269" y="3032"/>
                  </a:cubicBezTo>
                  <a:lnTo>
                    <a:pt x="3214" y="2087"/>
                  </a:lnTo>
                  <a:lnTo>
                    <a:pt x="5420" y="3410"/>
                  </a:lnTo>
                  <a:lnTo>
                    <a:pt x="4852" y="3946"/>
                  </a:lnTo>
                  <a:lnTo>
                    <a:pt x="4632" y="3600"/>
                  </a:lnTo>
                  <a:cubicBezTo>
                    <a:pt x="4396" y="3363"/>
                    <a:pt x="4081" y="3245"/>
                    <a:pt x="3758" y="3245"/>
                  </a:cubicBezTo>
                  <a:cubicBezTo>
                    <a:pt x="3435" y="3245"/>
                    <a:pt x="3104" y="3363"/>
                    <a:pt x="2836" y="3600"/>
                  </a:cubicBezTo>
                  <a:cubicBezTo>
                    <a:pt x="2364" y="4072"/>
                    <a:pt x="2364" y="4860"/>
                    <a:pt x="2836" y="5364"/>
                  </a:cubicBezTo>
                  <a:cubicBezTo>
                    <a:pt x="3072" y="5600"/>
                    <a:pt x="3387" y="5718"/>
                    <a:pt x="3710" y="5718"/>
                  </a:cubicBezTo>
                  <a:cubicBezTo>
                    <a:pt x="4033" y="5718"/>
                    <a:pt x="4364" y="5600"/>
                    <a:pt x="4632" y="5364"/>
                  </a:cubicBezTo>
                  <a:lnTo>
                    <a:pt x="7530" y="2465"/>
                  </a:lnTo>
                  <a:cubicBezTo>
                    <a:pt x="7688" y="2308"/>
                    <a:pt x="7656" y="1993"/>
                    <a:pt x="7404" y="1835"/>
                  </a:cubicBezTo>
                  <a:lnTo>
                    <a:pt x="4506" y="39"/>
                  </a:lnTo>
                  <a:cubicBezTo>
                    <a:pt x="4445" y="15"/>
                    <a:pt x="4374" y="0"/>
                    <a:pt x="430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59" name="Google Shape;8359;p53"/>
          <p:cNvGrpSpPr/>
          <p:nvPr/>
        </p:nvGrpSpPr>
        <p:grpSpPr>
          <a:xfrm>
            <a:off x="4612603" y="1669657"/>
            <a:ext cx="340807" cy="341579"/>
            <a:chOff x="-10896525" y="1663050"/>
            <a:chExt cx="352875" cy="353675"/>
          </a:xfrm>
          <a:solidFill>
            <a:srgbClr val="171536"/>
          </a:solidFill>
        </p:grpSpPr>
        <p:sp>
          <p:nvSpPr>
            <p:cNvPr id="8360" name="Google Shape;8360;p53"/>
            <p:cNvSpPr/>
            <p:nvPr/>
          </p:nvSpPr>
          <p:spPr>
            <a:xfrm>
              <a:off x="-10896525" y="1663050"/>
              <a:ext cx="166200" cy="311925"/>
            </a:xfrm>
            <a:custGeom>
              <a:avLst/>
              <a:gdLst/>
              <a:ahLst/>
              <a:cxnLst/>
              <a:rect l="l" t="t" r="r" b="b"/>
              <a:pathLst>
                <a:path w="6648" h="12477" extrusionOk="0">
                  <a:moveTo>
                    <a:pt x="3308" y="820"/>
                  </a:moveTo>
                  <a:cubicBezTo>
                    <a:pt x="3781" y="820"/>
                    <a:pt x="4285" y="1230"/>
                    <a:pt x="4663" y="1923"/>
                  </a:cubicBezTo>
                  <a:lnTo>
                    <a:pt x="3308" y="2931"/>
                  </a:lnTo>
                  <a:lnTo>
                    <a:pt x="1922" y="1923"/>
                  </a:lnTo>
                  <a:cubicBezTo>
                    <a:pt x="2300" y="1230"/>
                    <a:pt x="2804" y="820"/>
                    <a:pt x="3308" y="820"/>
                  </a:cubicBezTo>
                  <a:close/>
                  <a:moveTo>
                    <a:pt x="1513" y="2679"/>
                  </a:moveTo>
                  <a:lnTo>
                    <a:pt x="2584" y="3466"/>
                  </a:lnTo>
                  <a:lnTo>
                    <a:pt x="977" y="4695"/>
                  </a:lnTo>
                  <a:cubicBezTo>
                    <a:pt x="1072" y="3939"/>
                    <a:pt x="1292" y="3277"/>
                    <a:pt x="1513" y="2679"/>
                  </a:cubicBezTo>
                  <a:close/>
                  <a:moveTo>
                    <a:pt x="5010" y="2679"/>
                  </a:moveTo>
                  <a:cubicBezTo>
                    <a:pt x="5262" y="3277"/>
                    <a:pt x="5451" y="3939"/>
                    <a:pt x="5577" y="4695"/>
                  </a:cubicBezTo>
                  <a:lnTo>
                    <a:pt x="3970" y="3466"/>
                  </a:lnTo>
                  <a:lnTo>
                    <a:pt x="5010" y="2679"/>
                  </a:lnTo>
                  <a:close/>
                  <a:moveTo>
                    <a:pt x="3308" y="4002"/>
                  </a:moveTo>
                  <a:lnTo>
                    <a:pt x="5734" y="5829"/>
                  </a:lnTo>
                  <a:lnTo>
                    <a:pt x="5734" y="5861"/>
                  </a:lnTo>
                  <a:cubicBezTo>
                    <a:pt x="5608" y="6302"/>
                    <a:pt x="5230" y="6617"/>
                    <a:pt x="4758" y="6617"/>
                  </a:cubicBezTo>
                  <a:lnTo>
                    <a:pt x="1891" y="6617"/>
                  </a:lnTo>
                  <a:cubicBezTo>
                    <a:pt x="1355" y="6617"/>
                    <a:pt x="977" y="6302"/>
                    <a:pt x="851" y="5829"/>
                  </a:cubicBezTo>
                  <a:lnTo>
                    <a:pt x="3308" y="4002"/>
                  </a:lnTo>
                  <a:close/>
                  <a:moveTo>
                    <a:pt x="756" y="7121"/>
                  </a:moveTo>
                  <a:lnTo>
                    <a:pt x="756" y="7121"/>
                  </a:lnTo>
                  <a:cubicBezTo>
                    <a:pt x="1072" y="7310"/>
                    <a:pt x="1450" y="7436"/>
                    <a:pt x="1796" y="7436"/>
                  </a:cubicBezTo>
                  <a:lnTo>
                    <a:pt x="4663" y="7436"/>
                  </a:lnTo>
                  <a:cubicBezTo>
                    <a:pt x="5073" y="7436"/>
                    <a:pt x="5419" y="7310"/>
                    <a:pt x="5703" y="7121"/>
                  </a:cubicBezTo>
                  <a:lnTo>
                    <a:pt x="5703" y="7121"/>
                  </a:lnTo>
                  <a:cubicBezTo>
                    <a:pt x="5734" y="8507"/>
                    <a:pt x="5545" y="9830"/>
                    <a:pt x="5136" y="10902"/>
                  </a:cubicBezTo>
                  <a:cubicBezTo>
                    <a:pt x="4978" y="11374"/>
                    <a:pt x="4537" y="11626"/>
                    <a:pt x="3970" y="11626"/>
                  </a:cubicBezTo>
                  <a:lnTo>
                    <a:pt x="2395" y="11626"/>
                  </a:lnTo>
                  <a:cubicBezTo>
                    <a:pt x="1954" y="11626"/>
                    <a:pt x="1544" y="11343"/>
                    <a:pt x="1387" y="10902"/>
                  </a:cubicBezTo>
                  <a:cubicBezTo>
                    <a:pt x="1009" y="9830"/>
                    <a:pt x="820" y="8507"/>
                    <a:pt x="756" y="7121"/>
                  </a:cubicBezTo>
                  <a:close/>
                  <a:moveTo>
                    <a:pt x="3308" y="1"/>
                  </a:moveTo>
                  <a:cubicBezTo>
                    <a:pt x="2269" y="1"/>
                    <a:pt x="1450" y="946"/>
                    <a:pt x="1009" y="1891"/>
                  </a:cubicBezTo>
                  <a:cubicBezTo>
                    <a:pt x="252" y="3372"/>
                    <a:pt x="0" y="5262"/>
                    <a:pt x="0" y="6932"/>
                  </a:cubicBezTo>
                  <a:cubicBezTo>
                    <a:pt x="0" y="8507"/>
                    <a:pt x="221" y="9988"/>
                    <a:pt x="662" y="11217"/>
                  </a:cubicBezTo>
                  <a:cubicBezTo>
                    <a:pt x="946" y="11973"/>
                    <a:pt x="1639" y="12477"/>
                    <a:pt x="2426" y="12477"/>
                  </a:cubicBezTo>
                  <a:lnTo>
                    <a:pt x="4002" y="12477"/>
                  </a:lnTo>
                  <a:cubicBezTo>
                    <a:pt x="4947" y="12477"/>
                    <a:pt x="5703" y="12004"/>
                    <a:pt x="5986" y="11217"/>
                  </a:cubicBezTo>
                  <a:cubicBezTo>
                    <a:pt x="6396" y="10051"/>
                    <a:pt x="6648" y="8507"/>
                    <a:pt x="6648" y="6932"/>
                  </a:cubicBezTo>
                  <a:cubicBezTo>
                    <a:pt x="6585" y="3183"/>
                    <a:pt x="5230" y="1"/>
                    <a:pt x="330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1" name="Google Shape;8361;p53"/>
            <p:cNvSpPr/>
            <p:nvPr/>
          </p:nvSpPr>
          <p:spPr>
            <a:xfrm>
              <a:off x="-10709850" y="1704025"/>
              <a:ext cx="166200" cy="312700"/>
            </a:xfrm>
            <a:custGeom>
              <a:avLst/>
              <a:gdLst/>
              <a:ahLst/>
              <a:cxnLst/>
              <a:rect l="l" t="t" r="r" b="b"/>
              <a:pathLst>
                <a:path w="6648" h="12508" extrusionOk="0">
                  <a:moveTo>
                    <a:pt x="3308" y="851"/>
                  </a:moveTo>
                  <a:cubicBezTo>
                    <a:pt x="3781" y="851"/>
                    <a:pt x="4285" y="1229"/>
                    <a:pt x="4694" y="1954"/>
                  </a:cubicBezTo>
                  <a:lnTo>
                    <a:pt x="3308" y="2962"/>
                  </a:lnTo>
                  <a:lnTo>
                    <a:pt x="1922" y="1954"/>
                  </a:lnTo>
                  <a:cubicBezTo>
                    <a:pt x="2363" y="1229"/>
                    <a:pt x="2835" y="851"/>
                    <a:pt x="3308" y="851"/>
                  </a:cubicBezTo>
                  <a:close/>
                  <a:moveTo>
                    <a:pt x="1575" y="2678"/>
                  </a:moveTo>
                  <a:lnTo>
                    <a:pt x="2646" y="3466"/>
                  </a:lnTo>
                  <a:lnTo>
                    <a:pt x="1040" y="4694"/>
                  </a:lnTo>
                  <a:cubicBezTo>
                    <a:pt x="1134" y="3938"/>
                    <a:pt x="1355" y="3277"/>
                    <a:pt x="1575" y="2678"/>
                  </a:cubicBezTo>
                  <a:close/>
                  <a:moveTo>
                    <a:pt x="5072" y="2678"/>
                  </a:moveTo>
                  <a:cubicBezTo>
                    <a:pt x="5324" y="3277"/>
                    <a:pt x="5513" y="3938"/>
                    <a:pt x="5639" y="4694"/>
                  </a:cubicBezTo>
                  <a:lnTo>
                    <a:pt x="4001" y="3466"/>
                  </a:lnTo>
                  <a:lnTo>
                    <a:pt x="5072" y="2678"/>
                  </a:lnTo>
                  <a:close/>
                  <a:moveTo>
                    <a:pt x="3308" y="4033"/>
                  </a:moveTo>
                  <a:lnTo>
                    <a:pt x="5765" y="5829"/>
                  </a:lnTo>
                  <a:lnTo>
                    <a:pt x="5765" y="5892"/>
                  </a:lnTo>
                  <a:cubicBezTo>
                    <a:pt x="5639" y="6301"/>
                    <a:pt x="5230" y="6616"/>
                    <a:pt x="4757" y="6616"/>
                  </a:cubicBezTo>
                  <a:lnTo>
                    <a:pt x="1859" y="6616"/>
                  </a:lnTo>
                  <a:cubicBezTo>
                    <a:pt x="1418" y="6616"/>
                    <a:pt x="977" y="6301"/>
                    <a:pt x="851" y="5829"/>
                  </a:cubicBezTo>
                  <a:lnTo>
                    <a:pt x="3308" y="4033"/>
                  </a:lnTo>
                  <a:close/>
                  <a:moveTo>
                    <a:pt x="819" y="7152"/>
                  </a:moveTo>
                  <a:lnTo>
                    <a:pt x="819" y="7152"/>
                  </a:lnTo>
                  <a:cubicBezTo>
                    <a:pt x="1134" y="7341"/>
                    <a:pt x="1512" y="7467"/>
                    <a:pt x="1859" y="7467"/>
                  </a:cubicBezTo>
                  <a:lnTo>
                    <a:pt x="4757" y="7467"/>
                  </a:lnTo>
                  <a:cubicBezTo>
                    <a:pt x="5167" y="7467"/>
                    <a:pt x="5513" y="7341"/>
                    <a:pt x="5797" y="7152"/>
                  </a:cubicBezTo>
                  <a:lnTo>
                    <a:pt x="5797" y="7152"/>
                  </a:lnTo>
                  <a:cubicBezTo>
                    <a:pt x="5797" y="8507"/>
                    <a:pt x="5545" y="9861"/>
                    <a:pt x="5198" y="10932"/>
                  </a:cubicBezTo>
                  <a:cubicBezTo>
                    <a:pt x="5041" y="11405"/>
                    <a:pt x="4600" y="11625"/>
                    <a:pt x="4001" y="11625"/>
                  </a:cubicBezTo>
                  <a:lnTo>
                    <a:pt x="2426" y="11625"/>
                  </a:lnTo>
                  <a:cubicBezTo>
                    <a:pt x="2016" y="11625"/>
                    <a:pt x="1607" y="11342"/>
                    <a:pt x="1449" y="10932"/>
                  </a:cubicBezTo>
                  <a:cubicBezTo>
                    <a:pt x="1071" y="9861"/>
                    <a:pt x="851" y="8507"/>
                    <a:pt x="819" y="7152"/>
                  </a:cubicBezTo>
                  <a:close/>
                  <a:moveTo>
                    <a:pt x="3308" y="0"/>
                  </a:moveTo>
                  <a:cubicBezTo>
                    <a:pt x="2174" y="0"/>
                    <a:pt x="1355" y="1103"/>
                    <a:pt x="851" y="2174"/>
                  </a:cubicBezTo>
                  <a:cubicBezTo>
                    <a:pt x="315" y="3466"/>
                    <a:pt x="0" y="5167"/>
                    <a:pt x="0" y="6931"/>
                  </a:cubicBezTo>
                  <a:cubicBezTo>
                    <a:pt x="0" y="8507"/>
                    <a:pt x="221" y="10019"/>
                    <a:pt x="662" y="11247"/>
                  </a:cubicBezTo>
                  <a:cubicBezTo>
                    <a:pt x="945" y="11972"/>
                    <a:pt x="1638" y="12508"/>
                    <a:pt x="2426" y="12508"/>
                  </a:cubicBezTo>
                  <a:lnTo>
                    <a:pt x="4001" y="12508"/>
                  </a:lnTo>
                  <a:cubicBezTo>
                    <a:pt x="4978" y="12508"/>
                    <a:pt x="5702" y="12035"/>
                    <a:pt x="5986" y="11247"/>
                  </a:cubicBezTo>
                  <a:cubicBezTo>
                    <a:pt x="6427" y="10050"/>
                    <a:pt x="6648" y="8507"/>
                    <a:pt x="6648" y="6931"/>
                  </a:cubicBezTo>
                  <a:cubicBezTo>
                    <a:pt x="6616" y="3214"/>
                    <a:pt x="5293" y="0"/>
                    <a:pt x="330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362" name="Google Shape;8362;p53"/>
          <p:cNvSpPr/>
          <p:nvPr/>
        </p:nvSpPr>
        <p:spPr>
          <a:xfrm>
            <a:off x="4651793" y="2077409"/>
            <a:ext cx="262456" cy="341724"/>
          </a:xfrm>
          <a:custGeom>
            <a:avLst/>
            <a:gdLst/>
            <a:ahLst/>
            <a:cxnLst/>
            <a:rect l="l" t="t" r="r" b="b"/>
            <a:pathLst>
              <a:path w="10870" h="14153" extrusionOk="0">
                <a:moveTo>
                  <a:pt x="8286" y="1702"/>
                </a:moveTo>
                <a:lnTo>
                  <a:pt x="8286" y="4222"/>
                </a:lnTo>
                <a:lnTo>
                  <a:pt x="2521" y="4222"/>
                </a:lnTo>
                <a:lnTo>
                  <a:pt x="2521" y="1702"/>
                </a:lnTo>
                <a:close/>
                <a:moveTo>
                  <a:pt x="8286" y="5041"/>
                </a:moveTo>
                <a:lnTo>
                  <a:pt x="8286" y="6680"/>
                </a:lnTo>
                <a:lnTo>
                  <a:pt x="2521" y="6680"/>
                </a:lnTo>
                <a:lnTo>
                  <a:pt x="2521" y="5041"/>
                </a:lnTo>
                <a:close/>
                <a:moveTo>
                  <a:pt x="1733" y="5262"/>
                </a:moveTo>
                <a:lnTo>
                  <a:pt x="1733" y="6680"/>
                </a:lnTo>
                <a:lnTo>
                  <a:pt x="1292" y="6680"/>
                </a:lnTo>
                <a:cubicBezTo>
                  <a:pt x="1134" y="6680"/>
                  <a:pt x="1008" y="6711"/>
                  <a:pt x="914" y="6774"/>
                </a:cubicBezTo>
                <a:lnTo>
                  <a:pt x="914" y="5703"/>
                </a:lnTo>
                <a:lnTo>
                  <a:pt x="1733" y="5262"/>
                </a:lnTo>
                <a:close/>
                <a:moveTo>
                  <a:pt x="9137" y="5262"/>
                </a:moveTo>
                <a:lnTo>
                  <a:pt x="9956" y="5703"/>
                </a:lnTo>
                <a:lnTo>
                  <a:pt x="9956" y="6774"/>
                </a:lnTo>
                <a:cubicBezTo>
                  <a:pt x="9830" y="6743"/>
                  <a:pt x="9672" y="6680"/>
                  <a:pt x="9515" y="6680"/>
                </a:cubicBezTo>
                <a:lnTo>
                  <a:pt x="9137" y="6680"/>
                </a:lnTo>
                <a:lnTo>
                  <a:pt x="9137" y="5262"/>
                </a:lnTo>
                <a:close/>
                <a:moveTo>
                  <a:pt x="9578" y="7467"/>
                </a:moveTo>
                <a:cubicBezTo>
                  <a:pt x="9798" y="7467"/>
                  <a:pt x="9987" y="7688"/>
                  <a:pt x="9987" y="7908"/>
                </a:cubicBezTo>
                <a:cubicBezTo>
                  <a:pt x="9956" y="8160"/>
                  <a:pt x="9798" y="8349"/>
                  <a:pt x="9578" y="8349"/>
                </a:cubicBezTo>
                <a:lnTo>
                  <a:pt x="1292" y="8349"/>
                </a:lnTo>
                <a:cubicBezTo>
                  <a:pt x="1071" y="8349"/>
                  <a:pt x="914" y="8160"/>
                  <a:pt x="914" y="7908"/>
                </a:cubicBezTo>
                <a:cubicBezTo>
                  <a:pt x="914" y="7688"/>
                  <a:pt x="1103" y="7467"/>
                  <a:pt x="1292" y="7467"/>
                </a:cubicBezTo>
                <a:close/>
                <a:moveTo>
                  <a:pt x="7467" y="9169"/>
                </a:moveTo>
                <a:lnTo>
                  <a:pt x="5419" y="10712"/>
                </a:lnTo>
                <a:lnTo>
                  <a:pt x="3340" y="9169"/>
                </a:lnTo>
                <a:close/>
                <a:moveTo>
                  <a:pt x="2048" y="1"/>
                </a:moveTo>
                <a:cubicBezTo>
                  <a:pt x="1796" y="1"/>
                  <a:pt x="1638" y="190"/>
                  <a:pt x="1638" y="442"/>
                </a:cubicBezTo>
                <a:lnTo>
                  <a:pt x="1638" y="4380"/>
                </a:lnTo>
                <a:lnTo>
                  <a:pt x="221" y="5073"/>
                </a:lnTo>
                <a:cubicBezTo>
                  <a:pt x="63" y="5167"/>
                  <a:pt x="0" y="5325"/>
                  <a:pt x="0" y="5419"/>
                </a:cubicBezTo>
                <a:lnTo>
                  <a:pt x="0" y="7908"/>
                </a:lnTo>
                <a:cubicBezTo>
                  <a:pt x="0" y="8570"/>
                  <a:pt x="536" y="9137"/>
                  <a:pt x="1260" y="9137"/>
                </a:cubicBezTo>
                <a:lnTo>
                  <a:pt x="1953" y="9137"/>
                </a:lnTo>
                <a:lnTo>
                  <a:pt x="4726" y="11216"/>
                </a:lnTo>
                <a:lnTo>
                  <a:pt x="1859" y="13390"/>
                </a:lnTo>
                <a:cubicBezTo>
                  <a:pt x="1638" y="13516"/>
                  <a:pt x="1607" y="13768"/>
                  <a:pt x="1764" y="13989"/>
                </a:cubicBezTo>
                <a:cubicBezTo>
                  <a:pt x="1836" y="14096"/>
                  <a:pt x="1958" y="14153"/>
                  <a:pt x="2085" y="14153"/>
                </a:cubicBezTo>
                <a:cubicBezTo>
                  <a:pt x="2182" y="14153"/>
                  <a:pt x="2281" y="14120"/>
                  <a:pt x="2363" y="14052"/>
                </a:cubicBezTo>
                <a:lnTo>
                  <a:pt x="5419" y="11783"/>
                </a:lnTo>
                <a:lnTo>
                  <a:pt x="8506" y="14052"/>
                </a:lnTo>
                <a:cubicBezTo>
                  <a:pt x="8591" y="14108"/>
                  <a:pt x="8689" y="14140"/>
                  <a:pt x="8785" y="14140"/>
                </a:cubicBezTo>
                <a:cubicBezTo>
                  <a:pt x="8903" y="14140"/>
                  <a:pt x="9018" y="14093"/>
                  <a:pt x="9105" y="13989"/>
                </a:cubicBezTo>
                <a:cubicBezTo>
                  <a:pt x="9200" y="13768"/>
                  <a:pt x="9200" y="13548"/>
                  <a:pt x="9011" y="13390"/>
                </a:cubicBezTo>
                <a:lnTo>
                  <a:pt x="6144" y="11216"/>
                </a:lnTo>
                <a:lnTo>
                  <a:pt x="8885" y="9137"/>
                </a:lnTo>
                <a:lnTo>
                  <a:pt x="9609" y="9137"/>
                </a:lnTo>
                <a:cubicBezTo>
                  <a:pt x="10271" y="9137"/>
                  <a:pt x="10869" y="8570"/>
                  <a:pt x="10869" y="7908"/>
                </a:cubicBezTo>
                <a:lnTo>
                  <a:pt x="10869" y="5419"/>
                </a:lnTo>
                <a:cubicBezTo>
                  <a:pt x="10869" y="5262"/>
                  <a:pt x="10775" y="5104"/>
                  <a:pt x="10617" y="5073"/>
                </a:cubicBezTo>
                <a:lnTo>
                  <a:pt x="9200" y="4380"/>
                </a:lnTo>
                <a:lnTo>
                  <a:pt x="9200" y="442"/>
                </a:lnTo>
                <a:lnTo>
                  <a:pt x="9137" y="442"/>
                </a:lnTo>
                <a:cubicBezTo>
                  <a:pt x="9137" y="190"/>
                  <a:pt x="8916" y="1"/>
                  <a:pt x="8695" y="1"/>
                </a:cubicBezTo>
                <a:cubicBezTo>
                  <a:pt x="8475" y="1"/>
                  <a:pt x="8254" y="190"/>
                  <a:pt x="8254" y="442"/>
                </a:cubicBezTo>
                <a:lnTo>
                  <a:pt x="8254" y="820"/>
                </a:lnTo>
                <a:lnTo>
                  <a:pt x="2489" y="820"/>
                </a:lnTo>
                <a:lnTo>
                  <a:pt x="2489" y="442"/>
                </a:lnTo>
                <a:cubicBezTo>
                  <a:pt x="2489" y="190"/>
                  <a:pt x="2268" y="1"/>
                  <a:pt x="2048" y="1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363" name="Google Shape;8363;p53"/>
          <p:cNvGrpSpPr/>
          <p:nvPr/>
        </p:nvGrpSpPr>
        <p:grpSpPr>
          <a:xfrm>
            <a:off x="5039658" y="2518692"/>
            <a:ext cx="341579" cy="319511"/>
            <a:chOff x="-10898100" y="2542050"/>
            <a:chExt cx="353675" cy="330825"/>
          </a:xfrm>
          <a:solidFill>
            <a:srgbClr val="171536"/>
          </a:solidFill>
        </p:grpSpPr>
        <p:sp>
          <p:nvSpPr>
            <p:cNvPr id="8364" name="Google Shape;8364;p53"/>
            <p:cNvSpPr/>
            <p:nvPr/>
          </p:nvSpPr>
          <p:spPr>
            <a:xfrm>
              <a:off x="-10772875" y="2583800"/>
              <a:ext cx="82725" cy="82725"/>
            </a:xfrm>
            <a:custGeom>
              <a:avLst/>
              <a:gdLst/>
              <a:ahLst/>
              <a:cxnLst/>
              <a:rect l="l" t="t" r="r" b="b"/>
              <a:pathLst>
                <a:path w="3309" h="3309" extrusionOk="0">
                  <a:moveTo>
                    <a:pt x="1639" y="819"/>
                  </a:moveTo>
                  <a:cubicBezTo>
                    <a:pt x="2111" y="819"/>
                    <a:pt x="2490" y="1166"/>
                    <a:pt x="2490" y="1638"/>
                  </a:cubicBezTo>
                  <a:cubicBezTo>
                    <a:pt x="2490" y="2111"/>
                    <a:pt x="2111" y="2457"/>
                    <a:pt x="1639" y="2457"/>
                  </a:cubicBezTo>
                  <a:cubicBezTo>
                    <a:pt x="1166" y="2457"/>
                    <a:pt x="820" y="2111"/>
                    <a:pt x="820" y="1638"/>
                  </a:cubicBezTo>
                  <a:cubicBezTo>
                    <a:pt x="820" y="1166"/>
                    <a:pt x="1229" y="819"/>
                    <a:pt x="1639" y="819"/>
                  </a:cubicBezTo>
                  <a:close/>
                  <a:moveTo>
                    <a:pt x="1639" y="0"/>
                  </a:moveTo>
                  <a:cubicBezTo>
                    <a:pt x="757" y="0"/>
                    <a:pt x="1" y="725"/>
                    <a:pt x="1" y="1638"/>
                  </a:cubicBezTo>
                  <a:cubicBezTo>
                    <a:pt x="1" y="2552"/>
                    <a:pt x="757" y="3308"/>
                    <a:pt x="1639" y="3308"/>
                  </a:cubicBezTo>
                  <a:cubicBezTo>
                    <a:pt x="2553" y="3308"/>
                    <a:pt x="3309" y="2552"/>
                    <a:pt x="3309" y="1638"/>
                  </a:cubicBezTo>
                  <a:cubicBezTo>
                    <a:pt x="3309" y="725"/>
                    <a:pt x="2553" y="0"/>
                    <a:pt x="163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5" name="Google Shape;8365;p53"/>
            <p:cNvSpPr/>
            <p:nvPr/>
          </p:nvSpPr>
          <p:spPr>
            <a:xfrm>
              <a:off x="-10772875" y="2749200"/>
              <a:ext cx="82725" cy="81950"/>
            </a:xfrm>
            <a:custGeom>
              <a:avLst/>
              <a:gdLst/>
              <a:ahLst/>
              <a:cxnLst/>
              <a:rect l="l" t="t" r="r" b="b"/>
              <a:pathLst>
                <a:path w="3309" h="3278" extrusionOk="0">
                  <a:moveTo>
                    <a:pt x="1639" y="819"/>
                  </a:moveTo>
                  <a:cubicBezTo>
                    <a:pt x="2111" y="819"/>
                    <a:pt x="2490" y="1166"/>
                    <a:pt x="2490" y="1638"/>
                  </a:cubicBezTo>
                  <a:cubicBezTo>
                    <a:pt x="2490" y="2111"/>
                    <a:pt x="2111" y="2457"/>
                    <a:pt x="1639" y="2457"/>
                  </a:cubicBezTo>
                  <a:cubicBezTo>
                    <a:pt x="1229" y="2457"/>
                    <a:pt x="820" y="2079"/>
                    <a:pt x="820" y="1638"/>
                  </a:cubicBezTo>
                  <a:cubicBezTo>
                    <a:pt x="820" y="1166"/>
                    <a:pt x="1198" y="819"/>
                    <a:pt x="1639" y="819"/>
                  </a:cubicBezTo>
                  <a:close/>
                  <a:moveTo>
                    <a:pt x="1639" y="0"/>
                  </a:moveTo>
                  <a:cubicBezTo>
                    <a:pt x="757" y="0"/>
                    <a:pt x="1" y="725"/>
                    <a:pt x="1" y="1638"/>
                  </a:cubicBezTo>
                  <a:cubicBezTo>
                    <a:pt x="1" y="2552"/>
                    <a:pt x="757" y="3277"/>
                    <a:pt x="1639" y="3277"/>
                  </a:cubicBezTo>
                  <a:cubicBezTo>
                    <a:pt x="1658" y="3277"/>
                    <a:pt x="1677" y="3278"/>
                    <a:pt x="1696" y="3278"/>
                  </a:cubicBezTo>
                  <a:cubicBezTo>
                    <a:pt x="2613" y="3278"/>
                    <a:pt x="3309" y="2534"/>
                    <a:pt x="3309" y="1638"/>
                  </a:cubicBezTo>
                  <a:cubicBezTo>
                    <a:pt x="3309" y="725"/>
                    <a:pt x="2553" y="0"/>
                    <a:pt x="163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6" name="Google Shape;8366;p53"/>
            <p:cNvSpPr/>
            <p:nvPr/>
          </p:nvSpPr>
          <p:spPr>
            <a:xfrm>
              <a:off x="-10855575" y="2666500"/>
              <a:ext cx="82725" cy="81925"/>
            </a:xfrm>
            <a:custGeom>
              <a:avLst/>
              <a:gdLst/>
              <a:ahLst/>
              <a:cxnLst/>
              <a:rect l="l" t="t" r="r" b="b"/>
              <a:pathLst>
                <a:path w="3309" h="3277" extrusionOk="0">
                  <a:moveTo>
                    <a:pt x="1670" y="819"/>
                  </a:moveTo>
                  <a:cubicBezTo>
                    <a:pt x="2143" y="819"/>
                    <a:pt x="2490" y="1166"/>
                    <a:pt x="2490" y="1638"/>
                  </a:cubicBezTo>
                  <a:cubicBezTo>
                    <a:pt x="2490" y="2079"/>
                    <a:pt x="2111" y="2457"/>
                    <a:pt x="1670" y="2457"/>
                  </a:cubicBezTo>
                  <a:cubicBezTo>
                    <a:pt x="1166" y="2457"/>
                    <a:pt x="820" y="2111"/>
                    <a:pt x="820" y="1638"/>
                  </a:cubicBezTo>
                  <a:cubicBezTo>
                    <a:pt x="820" y="1166"/>
                    <a:pt x="1198" y="819"/>
                    <a:pt x="1670" y="819"/>
                  </a:cubicBezTo>
                  <a:close/>
                  <a:moveTo>
                    <a:pt x="1670" y="0"/>
                  </a:moveTo>
                  <a:cubicBezTo>
                    <a:pt x="757" y="0"/>
                    <a:pt x="1" y="725"/>
                    <a:pt x="1" y="1638"/>
                  </a:cubicBezTo>
                  <a:cubicBezTo>
                    <a:pt x="1" y="2552"/>
                    <a:pt x="757" y="3277"/>
                    <a:pt x="1670" y="3277"/>
                  </a:cubicBezTo>
                  <a:cubicBezTo>
                    <a:pt x="2553" y="3277"/>
                    <a:pt x="3309" y="2552"/>
                    <a:pt x="3309" y="1638"/>
                  </a:cubicBezTo>
                  <a:cubicBezTo>
                    <a:pt x="3309" y="725"/>
                    <a:pt x="2584" y="0"/>
                    <a:pt x="167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7" name="Google Shape;8367;p53"/>
            <p:cNvSpPr/>
            <p:nvPr/>
          </p:nvSpPr>
          <p:spPr>
            <a:xfrm>
              <a:off x="-10690175" y="2666500"/>
              <a:ext cx="82725" cy="82725"/>
            </a:xfrm>
            <a:custGeom>
              <a:avLst/>
              <a:gdLst/>
              <a:ahLst/>
              <a:cxnLst/>
              <a:rect l="l" t="t" r="r" b="b"/>
              <a:pathLst>
                <a:path w="3309" h="3309" extrusionOk="0">
                  <a:moveTo>
                    <a:pt x="1639" y="819"/>
                  </a:moveTo>
                  <a:cubicBezTo>
                    <a:pt x="2143" y="819"/>
                    <a:pt x="2490" y="1166"/>
                    <a:pt x="2490" y="1638"/>
                  </a:cubicBezTo>
                  <a:cubicBezTo>
                    <a:pt x="2490" y="2111"/>
                    <a:pt x="2112" y="2457"/>
                    <a:pt x="1639" y="2457"/>
                  </a:cubicBezTo>
                  <a:cubicBezTo>
                    <a:pt x="1198" y="2457"/>
                    <a:pt x="820" y="2111"/>
                    <a:pt x="820" y="1638"/>
                  </a:cubicBezTo>
                  <a:cubicBezTo>
                    <a:pt x="820" y="1166"/>
                    <a:pt x="1229" y="819"/>
                    <a:pt x="1639" y="819"/>
                  </a:cubicBezTo>
                  <a:close/>
                  <a:moveTo>
                    <a:pt x="1639" y="0"/>
                  </a:moveTo>
                  <a:cubicBezTo>
                    <a:pt x="757" y="0"/>
                    <a:pt x="1" y="725"/>
                    <a:pt x="1" y="1638"/>
                  </a:cubicBezTo>
                  <a:cubicBezTo>
                    <a:pt x="1" y="2552"/>
                    <a:pt x="757" y="3308"/>
                    <a:pt x="1639" y="3308"/>
                  </a:cubicBezTo>
                  <a:cubicBezTo>
                    <a:pt x="2553" y="3308"/>
                    <a:pt x="3309" y="2552"/>
                    <a:pt x="3309" y="1638"/>
                  </a:cubicBezTo>
                  <a:cubicBezTo>
                    <a:pt x="3309" y="725"/>
                    <a:pt x="2553" y="0"/>
                    <a:pt x="163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8" name="Google Shape;8368;p53"/>
            <p:cNvSpPr/>
            <p:nvPr/>
          </p:nvSpPr>
          <p:spPr>
            <a:xfrm>
              <a:off x="-10752400" y="2686975"/>
              <a:ext cx="41775" cy="40975"/>
            </a:xfrm>
            <a:custGeom>
              <a:avLst/>
              <a:gdLst/>
              <a:ahLst/>
              <a:cxnLst/>
              <a:rect l="l" t="t" r="r" b="b"/>
              <a:pathLst>
                <a:path w="1671" h="1639" extrusionOk="0">
                  <a:moveTo>
                    <a:pt x="851" y="0"/>
                  </a:moveTo>
                  <a:cubicBezTo>
                    <a:pt x="379" y="0"/>
                    <a:pt x="1" y="378"/>
                    <a:pt x="1" y="819"/>
                  </a:cubicBezTo>
                  <a:cubicBezTo>
                    <a:pt x="1" y="1260"/>
                    <a:pt x="379" y="1638"/>
                    <a:pt x="851" y="1638"/>
                  </a:cubicBezTo>
                  <a:cubicBezTo>
                    <a:pt x="1292" y="1638"/>
                    <a:pt x="1671" y="1260"/>
                    <a:pt x="1671" y="819"/>
                  </a:cubicBezTo>
                  <a:cubicBezTo>
                    <a:pt x="1671" y="378"/>
                    <a:pt x="1292" y="0"/>
                    <a:pt x="85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9" name="Google Shape;8369;p53"/>
            <p:cNvSpPr/>
            <p:nvPr/>
          </p:nvSpPr>
          <p:spPr>
            <a:xfrm>
              <a:off x="-10898100" y="2542050"/>
              <a:ext cx="353675" cy="330825"/>
            </a:xfrm>
            <a:custGeom>
              <a:avLst/>
              <a:gdLst/>
              <a:ahLst/>
              <a:cxnLst/>
              <a:rect l="l" t="t" r="r" b="b"/>
              <a:pathLst>
                <a:path w="14147" h="13233" extrusionOk="0">
                  <a:moveTo>
                    <a:pt x="6711" y="819"/>
                  </a:moveTo>
                  <a:cubicBezTo>
                    <a:pt x="9893" y="819"/>
                    <a:pt x="12476" y="3434"/>
                    <a:pt x="12476" y="6616"/>
                  </a:cubicBezTo>
                  <a:cubicBezTo>
                    <a:pt x="12476" y="9798"/>
                    <a:pt x="9893" y="12413"/>
                    <a:pt x="6711" y="12413"/>
                  </a:cubicBezTo>
                  <a:cubicBezTo>
                    <a:pt x="3466" y="12413"/>
                    <a:pt x="883" y="9798"/>
                    <a:pt x="883" y="6616"/>
                  </a:cubicBezTo>
                  <a:cubicBezTo>
                    <a:pt x="883" y="3434"/>
                    <a:pt x="3466" y="819"/>
                    <a:pt x="6711" y="819"/>
                  </a:cubicBezTo>
                  <a:close/>
                  <a:moveTo>
                    <a:pt x="13358" y="10743"/>
                  </a:moveTo>
                  <a:lnTo>
                    <a:pt x="13358" y="12413"/>
                  </a:lnTo>
                  <a:lnTo>
                    <a:pt x="9893" y="12413"/>
                  </a:lnTo>
                  <a:cubicBezTo>
                    <a:pt x="10649" y="12004"/>
                    <a:pt x="11311" y="11468"/>
                    <a:pt x="11846" y="10743"/>
                  </a:cubicBezTo>
                  <a:close/>
                  <a:moveTo>
                    <a:pt x="6648" y="0"/>
                  </a:moveTo>
                  <a:cubicBezTo>
                    <a:pt x="2993" y="0"/>
                    <a:pt x="0" y="2962"/>
                    <a:pt x="0" y="6616"/>
                  </a:cubicBezTo>
                  <a:cubicBezTo>
                    <a:pt x="0" y="10082"/>
                    <a:pt x="2678" y="12917"/>
                    <a:pt x="6112" y="13201"/>
                  </a:cubicBezTo>
                  <a:cubicBezTo>
                    <a:pt x="6144" y="13201"/>
                    <a:pt x="6175" y="13232"/>
                    <a:pt x="6238" y="13232"/>
                  </a:cubicBezTo>
                  <a:lnTo>
                    <a:pt x="13705" y="13232"/>
                  </a:lnTo>
                  <a:cubicBezTo>
                    <a:pt x="13957" y="13232"/>
                    <a:pt x="14146" y="13043"/>
                    <a:pt x="14146" y="12791"/>
                  </a:cubicBezTo>
                  <a:lnTo>
                    <a:pt x="14146" y="10302"/>
                  </a:lnTo>
                  <a:cubicBezTo>
                    <a:pt x="14146" y="10082"/>
                    <a:pt x="13957" y="9924"/>
                    <a:pt x="13737" y="9924"/>
                  </a:cubicBezTo>
                  <a:lnTo>
                    <a:pt x="12413" y="9924"/>
                  </a:lnTo>
                  <a:cubicBezTo>
                    <a:pt x="13012" y="8948"/>
                    <a:pt x="13264" y="7814"/>
                    <a:pt x="13264" y="6616"/>
                  </a:cubicBezTo>
                  <a:cubicBezTo>
                    <a:pt x="13264" y="2962"/>
                    <a:pt x="10334" y="0"/>
                    <a:pt x="664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70" name="Google Shape;8370;p53"/>
          <p:cNvGrpSpPr/>
          <p:nvPr/>
        </p:nvGrpSpPr>
        <p:grpSpPr>
          <a:xfrm>
            <a:off x="6322049" y="1670732"/>
            <a:ext cx="340058" cy="339430"/>
            <a:chOff x="-9157450" y="1622750"/>
            <a:chExt cx="352100" cy="351450"/>
          </a:xfrm>
          <a:solidFill>
            <a:srgbClr val="171536"/>
          </a:solidFill>
        </p:grpSpPr>
        <p:sp>
          <p:nvSpPr>
            <p:cNvPr id="8371" name="Google Shape;8371;p53"/>
            <p:cNvSpPr/>
            <p:nvPr/>
          </p:nvSpPr>
          <p:spPr>
            <a:xfrm>
              <a:off x="-9034575" y="1706075"/>
              <a:ext cx="229225" cy="268125"/>
            </a:xfrm>
            <a:custGeom>
              <a:avLst/>
              <a:gdLst/>
              <a:ahLst/>
              <a:cxnLst/>
              <a:rect l="l" t="t" r="r" b="b"/>
              <a:pathLst>
                <a:path w="9169" h="10725" extrusionOk="0">
                  <a:moveTo>
                    <a:pt x="8317" y="989"/>
                  </a:moveTo>
                  <a:lnTo>
                    <a:pt x="8317" y="1777"/>
                  </a:lnTo>
                  <a:lnTo>
                    <a:pt x="3308" y="3195"/>
                  </a:lnTo>
                  <a:lnTo>
                    <a:pt x="3308" y="2407"/>
                  </a:lnTo>
                  <a:lnTo>
                    <a:pt x="8317" y="989"/>
                  </a:lnTo>
                  <a:close/>
                  <a:moveTo>
                    <a:pt x="7498" y="6629"/>
                  </a:moveTo>
                  <a:cubicBezTo>
                    <a:pt x="7971" y="6629"/>
                    <a:pt x="8317" y="6975"/>
                    <a:pt x="8317" y="7448"/>
                  </a:cubicBezTo>
                  <a:cubicBezTo>
                    <a:pt x="8317" y="7920"/>
                    <a:pt x="7971" y="8267"/>
                    <a:pt x="7498" y="8267"/>
                  </a:cubicBezTo>
                  <a:cubicBezTo>
                    <a:pt x="7026" y="8267"/>
                    <a:pt x="6679" y="7920"/>
                    <a:pt x="6679" y="7448"/>
                  </a:cubicBezTo>
                  <a:cubicBezTo>
                    <a:pt x="6679" y="6975"/>
                    <a:pt x="7026" y="6629"/>
                    <a:pt x="7498" y="6629"/>
                  </a:cubicBezTo>
                  <a:close/>
                  <a:moveTo>
                    <a:pt x="1670" y="8267"/>
                  </a:moveTo>
                  <a:cubicBezTo>
                    <a:pt x="2142" y="8267"/>
                    <a:pt x="2489" y="8645"/>
                    <a:pt x="2489" y="9118"/>
                  </a:cubicBezTo>
                  <a:cubicBezTo>
                    <a:pt x="2489" y="9590"/>
                    <a:pt x="2111" y="9937"/>
                    <a:pt x="1670" y="9937"/>
                  </a:cubicBezTo>
                  <a:cubicBezTo>
                    <a:pt x="1197" y="9937"/>
                    <a:pt x="851" y="9590"/>
                    <a:pt x="851" y="9118"/>
                  </a:cubicBezTo>
                  <a:cubicBezTo>
                    <a:pt x="851" y="8645"/>
                    <a:pt x="1197" y="8267"/>
                    <a:pt x="1670" y="8267"/>
                  </a:cubicBezTo>
                  <a:close/>
                  <a:moveTo>
                    <a:pt x="8733" y="0"/>
                  </a:moveTo>
                  <a:cubicBezTo>
                    <a:pt x="8700" y="0"/>
                    <a:pt x="8666" y="4"/>
                    <a:pt x="8632" y="13"/>
                  </a:cubicBezTo>
                  <a:lnTo>
                    <a:pt x="2804" y="1651"/>
                  </a:lnTo>
                  <a:cubicBezTo>
                    <a:pt x="2615" y="1714"/>
                    <a:pt x="2489" y="1872"/>
                    <a:pt x="2489" y="2061"/>
                  </a:cubicBezTo>
                  <a:lnTo>
                    <a:pt x="2489" y="7637"/>
                  </a:lnTo>
                  <a:cubicBezTo>
                    <a:pt x="2268" y="7479"/>
                    <a:pt x="1985" y="7416"/>
                    <a:pt x="1670" y="7416"/>
                  </a:cubicBezTo>
                  <a:cubicBezTo>
                    <a:pt x="756" y="7416"/>
                    <a:pt x="0" y="8172"/>
                    <a:pt x="0" y="9055"/>
                  </a:cubicBezTo>
                  <a:cubicBezTo>
                    <a:pt x="0" y="9968"/>
                    <a:pt x="756" y="10724"/>
                    <a:pt x="1670" y="10724"/>
                  </a:cubicBezTo>
                  <a:cubicBezTo>
                    <a:pt x="2584" y="10724"/>
                    <a:pt x="3340" y="9968"/>
                    <a:pt x="3340" y="9055"/>
                  </a:cubicBezTo>
                  <a:lnTo>
                    <a:pt x="3340" y="3982"/>
                  </a:lnTo>
                  <a:lnTo>
                    <a:pt x="8317" y="2565"/>
                  </a:lnTo>
                  <a:lnTo>
                    <a:pt x="8317" y="5967"/>
                  </a:lnTo>
                  <a:cubicBezTo>
                    <a:pt x="8097" y="5810"/>
                    <a:pt x="7813" y="5715"/>
                    <a:pt x="7498" y="5715"/>
                  </a:cubicBezTo>
                  <a:cubicBezTo>
                    <a:pt x="6585" y="5715"/>
                    <a:pt x="5860" y="6471"/>
                    <a:pt x="5860" y="7385"/>
                  </a:cubicBezTo>
                  <a:cubicBezTo>
                    <a:pt x="5860" y="8267"/>
                    <a:pt x="6585" y="9023"/>
                    <a:pt x="7498" y="9023"/>
                  </a:cubicBezTo>
                  <a:cubicBezTo>
                    <a:pt x="8412" y="9023"/>
                    <a:pt x="9168" y="8267"/>
                    <a:pt x="9168" y="7385"/>
                  </a:cubicBezTo>
                  <a:lnTo>
                    <a:pt x="9168" y="359"/>
                  </a:lnTo>
                  <a:cubicBezTo>
                    <a:pt x="9137" y="296"/>
                    <a:pt x="9105" y="170"/>
                    <a:pt x="8979" y="76"/>
                  </a:cubicBezTo>
                  <a:cubicBezTo>
                    <a:pt x="8910" y="30"/>
                    <a:pt x="8824" y="0"/>
                    <a:pt x="873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2" name="Google Shape;8372;p53"/>
            <p:cNvSpPr/>
            <p:nvPr/>
          </p:nvSpPr>
          <p:spPr>
            <a:xfrm>
              <a:off x="-9157450" y="1622750"/>
              <a:ext cx="164625" cy="249850"/>
            </a:xfrm>
            <a:custGeom>
              <a:avLst/>
              <a:gdLst/>
              <a:ahLst/>
              <a:cxnLst/>
              <a:rect l="l" t="t" r="r" b="b"/>
              <a:pathLst>
                <a:path w="6585" h="9994" extrusionOk="0">
                  <a:moveTo>
                    <a:pt x="1607" y="7473"/>
                  </a:moveTo>
                  <a:cubicBezTo>
                    <a:pt x="2080" y="7473"/>
                    <a:pt x="2458" y="7819"/>
                    <a:pt x="2458" y="8292"/>
                  </a:cubicBezTo>
                  <a:cubicBezTo>
                    <a:pt x="2458" y="8765"/>
                    <a:pt x="2048" y="9143"/>
                    <a:pt x="1607" y="9143"/>
                  </a:cubicBezTo>
                  <a:cubicBezTo>
                    <a:pt x="1135" y="9143"/>
                    <a:pt x="788" y="8765"/>
                    <a:pt x="788" y="8292"/>
                  </a:cubicBezTo>
                  <a:cubicBezTo>
                    <a:pt x="788" y="7819"/>
                    <a:pt x="1135" y="7473"/>
                    <a:pt x="1607" y="7473"/>
                  </a:cubicBezTo>
                  <a:close/>
                  <a:moveTo>
                    <a:pt x="2922" y="0"/>
                  </a:moveTo>
                  <a:cubicBezTo>
                    <a:pt x="2874" y="0"/>
                    <a:pt x="2825" y="12"/>
                    <a:pt x="2773" y="38"/>
                  </a:cubicBezTo>
                  <a:cubicBezTo>
                    <a:pt x="2615" y="69"/>
                    <a:pt x="2489" y="227"/>
                    <a:pt x="2489" y="416"/>
                  </a:cubicBezTo>
                  <a:lnTo>
                    <a:pt x="2489" y="6906"/>
                  </a:lnTo>
                  <a:cubicBezTo>
                    <a:pt x="2237" y="6748"/>
                    <a:pt x="1985" y="6685"/>
                    <a:pt x="1670" y="6685"/>
                  </a:cubicBezTo>
                  <a:cubicBezTo>
                    <a:pt x="756" y="6685"/>
                    <a:pt x="0" y="7441"/>
                    <a:pt x="0" y="8355"/>
                  </a:cubicBezTo>
                  <a:cubicBezTo>
                    <a:pt x="0" y="9237"/>
                    <a:pt x="756" y="9993"/>
                    <a:pt x="1670" y="9993"/>
                  </a:cubicBezTo>
                  <a:cubicBezTo>
                    <a:pt x="2552" y="9993"/>
                    <a:pt x="3308" y="9237"/>
                    <a:pt x="3308" y="8355"/>
                  </a:cubicBezTo>
                  <a:lnTo>
                    <a:pt x="3308" y="1739"/>
                  </a:lnTo>
                  <a:cubicBezTo>
                    <a:pt x="3812" y="2369"/>
                    <a:pt x="4443" y="2999"/>
                    <a:pt x="5293" y="3566"/>
                  </a:cubicBezTo>
                  <a:cubicBezTo>
                    <a:pt x="5608" y="3818"/>
                    <a:pt x="5797" y="4165"/>
                    <a:pt x="5797" y="4574"/>
                  </a:cubicBezTo>
                  <a:cubicBezTo>
                    <a:pt x="5797" y="5236"/>
                    <a:pt x="5230" y="5835"/>
                    <a:pt x="4569" y="5835"/>
                  </a:cubicBezTo>
                  <a:cubicBezTo>
                    <a:pt x="4348" y="5835"/>
                    <a:pt x="4190" y="6024"/>
                    <a:pt x="4190" y="6244"/>
                  </a:cubicBezTo>
                  <a:cubicBezTo>
                    <a:pt x="4190" y="6496"/>
                    <a:pt x="4380" y="6654"/>
                    <a:pt x="4569" y="6654"/>
                  </a:cubicBezTo>
                  <a:cubicBezTo>
                    <a:pt x="5640" y="6654"/>
                    <a:pt x="6585" y="5740"/>
                    <a:pt x="6585" y="4606"/>
                  </a:cubicBezTo>
                  <a:cubicBezTo>
                    <a:pt x="6585" y="3944"/>
                    <a:pt x="6270" y="3314"/>
                    <a:pt x="5766" y="2936"/>
                  </a:cubicBezTo>
                  <a:cubicBezTo>
                    <a:pt x="4852" y="2275"/>
                    <a:pt x="4190" y="1613"/>
                    <a:pt x="3718" y="888"/>
                  </a:cubicBezTo>
                  <a:lnTo>
                    <a:pt x="3245" y="195"/>
                  </a:lnTo>
                  <a:cubicBezTo>
                    <a:pt x="3154" y="81"/>
                    <a:pt x="3046" y="0"/>
                    <a:pt x="29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73" name="Google Shape;8373;p53"/>
          <p:cNvGrpSpPr/>
          <p:nvPr/>
        </p:nvGrpSpPr>
        <p:grpSpPr>
          <a:xfrm>
            <a:off x="6360089" y="2078999"/>
            <a:ext cx="263977" cy="338537"/>
            <a:chOff x="-9119650" y="2056875"/>
            <a:chExt cx="273325" cy="350525"/>
          </a:xfrm>
          <a:solidFill>
            <a:srgbClr val="171536"/>
          </a:solidFill>
        </p:grpSpPr>
        <p:sp>
          <p:nvSpPr>
            <p:cNvPr id="8374" name="Google Shape;8374;p53"/>
            <p:cNvSpPr/>
            <p:nvPr/>
          </p:nvSpPr>
          <p:spPr>
            <a:xfrm>
              <a:off x="-9023550" y="2056875"/>
              <a:ext cx="82725" cy="82725"/>
            </a:xfrm>
            <a:custGeom>
              <a:avLst/>
              <a:gdLst/>
              <a:ahLst/>
              <a:cxnLst/>
              <a:rect l="l" t="t" r="r" b="b"/>
              <a:pathLst>
                <a:path w="3309" h="3309" extrusionOk="0">
                  <a:moveTo>
                    <a:pt x="1670" y="819"/>
                  </a:moveTo>
                  <a:cubicBezTo>
                    <a:pt x="2143" y="819"/>
                    <a:pt x="2489" y="1166"/>
                    <a:pt x="2489" y="1639"/>
                  </a:cubicBezTo>
                  <a:cubicBezTo>
                    <a:pt x="2489" y="2080"/>
                    <a:pt x="2143" y="2489"/>
                    <a:pt x="1670" y="2489"/>
                  </a:cubicBezTo>
                  <a:cubicBezTo>
                    <a:pt x="1197" y="2489"/>
                    <a:pt x="819" y="2111"/>
                    <a:pt x="819" y="1639"/>
                  </a:cubicBezTo>
                  <a:cubicBezTo>
                    <a:pt x="819" y="1166"/>
                    <a:pt x="1197" y="819"/>
                    <a:pt x="1670" y="819"/>
                  </a:cubicBezTo>
                  <a:close/>
                  <a:moveTo>
                    <a:pt x="1670" y="0"/>
                  </a:moveTo>
                  <a:cubicBezTo>
                    <a:pt x="756" y="0"/>
                    <a:pt x="0" y="756"/>
                    <a:pt x="0" y="1639"/>
                  </a:cubicBezTo>
                  <a:cubicBezTo>
                    <a:pt x="0" y="2552"/>
                    <a:pt x="756" y="3308"/>
                    <a:pt x="1670" y="3308"/>
                  </a:cubicBezTo>
                  <a:cubicBezTo>
                    <a:pt x="2552" y="3308"/>
                    <a:pt x="3308" y="2552"/>
                    <a:pt x="3308" y="1639"/>
                  </a:cubicBezTo>
                  <a:cubicBezTo>
                    <a:pt x="3308" y="756"/>
                    <a:pt x="2552" y="0"/>
                    <a:pt x="167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5" name="Google Shape;8375;p53"/>
            <p:cNvSpPr/>
            <p:nvPr/>
          </p:nvSpPr>
          <p:spPr>
            <a:xfrm>
              <a:off x="-9119650" y="2137200"/>
              <a:ext cx="273325" cy="270200"/>
            </a:xfrm>
            <a:custGeom>
              <a:avLst/>
              <a:gdLst/>
              <a:ahLst/>
              <a:cxnLst/>
              <a:rect l="l" t="t" r="r" b="b"/>
              <a:pathLst>
                <a:path w="10933" h="10808" extrusionOk="0">
                  <a:moveTo>
                    <a:pt x="9641" y="915"/>
                  </a:moveTo>
                  <a:cubicBezTo>
                    <a:pt x="9862" y="915"/>
                    <a:pt x="10082" y="1104"/>
                    <a:pt x="10082" y="1356"/>
                  </a:cubicBezTo>
                  <a:cubicBezTo>
                    <a:pt x="10082" y="1576"/>
                    <a:pt x="9862" y="1734"/>
                    <a:pt x="9641" y="1734"/>
                  </a:cubicBezTo>
                  <a:lnTo>
                    <a:pt x="6333" y="1734"/>
                  </a:lnTo>
                  <a:cubicBezTo>
                    <a:pt x="6081" y="1734"/>
                    <a:pt x="5924" y="1923"/>
                    <a:pt x="5924" y="2175"/>
                  </a:cubicBezTo>
                  <a:lnTo>
                    <a:pt x="5924" y="9641"/>
                  </a:lnTo>
                  <a:cubicBezTo>
                    <a:pt x="5924" y="9893"/>
                    <a:pt x="5734" y="10051"/>
                    <a:pt x="5514" y="10051"/>
                  </a:cubicBezTo>
                  <a:cubicBezTo>
                    <a:pt x="5262" y="10051"/>
                    <a:pt x="5104" y="9862"/>
                    <a:pt x="5104" y="9641"/>
                  </a:cubicBezTo>
                  <a:lnTo>
                    <a:pt x="5104" y="5703"/>
                  </a:lnTo>
                  <a:cubicBezTo>
                    <a:pt x="5104" y="5459"/>
                    <a:pt x="4917" y="5293"/>
                    <a:pt x="4707" y="5293"/>
                  </a:cubicBezTo>
                  <a:cubicBezTo>
                    <a:pt x="4619" y="5293"/>
                    <a:pt x="4527" y="5323"/>
                    <a:pt x="4443" y="5388"/>
                  </a:cubicBezTo>
                  <a:lnTo>
                    <a:pt x="1639" y="7531"/>
                  </a:lnTo>
                  <a:cubicBezTo>
                    <a:pt x="1557" y="7585"/>
                    <a:pt x="1464" y="7616"/>
                    <a:pt x="1372" y="7616"/>
                  </a:cubicBezTo>
                  <a:cubicBezTo>
                    <a:pt x="1250" y="7616"/>
                    <a:pt x="1130" y="7562"/>
                    <a:pt x="1040" y="7436"/>
                  </a:cubicBezTo>
                  <a:cubicBezTo>
                    <a:pt x="946" y="7247"/>
                    <a:pt x="946" y="7026"/>
                    <a:pt x="1135" y="6869"/>
                  </a:cubicBezTo>
                  <a:lnTo>
                    <a:pt x="4947" y="4033"/>
                  </a:lnTo>
                  <a:cubicBezTo>
                    <a:pt x="5073" y="3939"/>
                    <a:pt x="5104" y="3844"/>
                    <a:pt x="5104" y="3718"/>
                  </a:cubicBezTo>
                  <a:lnTo>
                    <a:pt x="5104" y="2206"/>
                  </a:lnTo>
                  <a:cubicBezTo>
                    <a:pt x="5104" y="1986"/>
                    <a:pt x="4915" y="1765"/>
                    <a:pt x="4726" y="1765"/>
                  </a:cubicBezTo>
                  <a:lnTo>
                    <a:pt x="1418" y="1765"/>
                  </a:lnTo>
                  <a:cubicBezTo>
                    <a:pt x="1166" y="1765"/>
                    <a:pt x="1009" y="1576"/>
                    <a:pt x="1009" y="1387"/>
                  </a:cubicBezTo>
                  <a:cubicBezTo>
                    <a:pt x="1009" y="1135"/>
                    <a:pt x="1198" y="946"/>
                    <a:pt x="1418" y="946"/>
                  </a:cubicBezTo>
                  <a:lnTo>
                    <a:pt x="9641" y="946"/>
                  </a:lnTo>
                  <a:lnTo>
                    <a:pt x="9641" y="915"/>
                  </a:lnTo>
                  <a:close/>
                  <a:moveTo>
                    <a:pt x="1355" y="1"/>
                  </a:moveTo>
                  <a:cubicBezTo>
                    <a:pt x="694" y="95"/>
                    <a:pt x="158" y="631"/>
                    <a:pt x="158" y="1293"/>
                  </a:cubicBezTo>
                  <a:cubicBezTo>
                    <a:pt x="158" y="1986"/>
                    <a:pt x="694" y="2521"/>
                    <a:pt x="1355" y="2521"/>
                  </a:cubicBezTo>
                  <a:lnTo>
                    <a:pt x="4285" y="2521"/>
                  </a:lnTo>
                  <a:lnTo>
                    <a:pt x="4285" y="3403"/>
                  </a:lnTo>
                  <a:lnTo>
                    <a:pt x="662" y="6113"/>
                  </a:lnTo>
                  <a:cubicBezTo>
                    <a:pt x="95" y="6491"/>
                    <a:pt x="1" y="7278"/>
                    <a:pt x="410" y="7846"/>
                  </a:cubicBezTo>
                  <a:cubicBezTo>
                    <a:pt x="651" y="8160"/>
                    <a:pt x="1022" y="8333"/>
                    <a:pt x="1396" y="8333"/>
                  </a:cubicBezTo>
                  <a:cubicBezTo>
                    <a:pt x="1658" y="8333"/>
                    <a:pt x="1922" y="8248"/>
                    <a:pt x="2143" y="8066"/>
                  </a:cubicBezTo>
                  <a:lnTo>
                    <a:pt x="4317" y="6459"/>
                  </a:lnTo>
                  <a:lnTo>
                    <a:pt x="4317" y="9578"/>
                  </a:lnTo>
                  <a:cubicBezTo>
                    <a:pt x="4317" y="10240"/>
                    <a:pt x="4884" y="10807"/>
                    <a:pt x="5545" y="10807"/>
                  </a:cubicBezTo>
                  <a:cubicBezTo>
                    <a:pt x="6207" y="10807"/>
                    <a:pt x="6806" y="10240"/>
                    <a:pt x="6806" y="9578"/>
                  </a:cubicBezTo>
                  <a:lnTo>
                    <a:pt x="6806" y="2490"/>
                  </a:lnTo>
                  <a:lnTo>
                    <a:pt x="9673" y="2490"/>
                  </a:lnTo>
                  <a:cubicBezTo>
                    <a:pt x="10334" y="2490"/>
                    <a:pt x="10933" y="1923"/>
                    <a:pt x="10933" y="1261"/>
                  </a:cubicBezTo>
                  <a:cubicBezTo>
                    <a:pt x="10933" y="599"/>
                    <a:pt x="10397" y="1"/>
                    <a:pt x="967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376" name="Google Shape;8376;p53"/>
          <p:cNvSpPr/>
          <p:nvPr/>
        </p:nvSpPr>
        <p:spPr>
          <a:xfrm>
            <a:off x="6749502" y="2507674"/>
            <a:ext cx="340058" cy="341555"/>
          </a:xfrm>
          <a:custGeom>
            <a:avLst/>
            <a:gdLst/>
            <a:ahLst/>
            <a:cxnLst/>
            <a:rect l="l" t="t" r="r" b="b"/>
            <a:pathLst>
              <a:path w="14084" h="14146" extrusionOk="0">
                <a:moveTo>
                  <a:pt x="5829" y="5261"/>
                </a:moveTo>
                <a:lnTo>
                  <a:pt x="6963" y="6585"/>
                </a:lnTo>
                <a:lnTo>
                  <a:pt x="5829" y="6585"/>
                </a:lnTo>
                <a:lnTo>
                  <a:pt x="5829" y="5261"/>
                </a:lnTo>
                <a:close/>
                <a:moveTo>
                  <a:pt x="6333" y="788"/>
                </a:moveTo>
                <a:cubicBezTo>
                  <a:pt x="6648" y="788"/>
                  <a:pt x="6963" y="914"/>
                  <a:pt x="7215" y="1166"/>
                </a:cubicBezTo>
                <a:lnTo>
                  <a:pt x="7877" y="1827"/>
                </a:lnTo>
                <a:cubicBezTo>
                  <a:pt x="8287" y="2205"/>
                  <a:pt x="8791" y="2426"/>
                  <a:pt x="9326" y="2426"/>
                </a:cubicBezTo>
                <a:lnTo>
                  <a:pt x="10334" y="2426"/>
                </a:lnTo>
                <a:cubicBezTo>
                  <a:pt x="11469" y="2426"/>
                  <a:pt x="12414" y="3371"/>
                  <a:pt x="12414" y="4505"/>
                </a:cubicBezTo>
                <a:cubicBezTo>
                  <a:pt x="12414" y="5639"/>
                  <a:pt x="11469" y="6585"/>
                  <a:pt x="10334" y="6585"/>
                </a:cubicBezTo>
                <a:lnTo>
                  <a:pt x="8003" y="6585"/>
                </a:lnTo>
                <a:lnTo>
                  <a:pt x="5766" y="4033"/>
                </a:lnTo>
                <a:lnTo>
                  <a:pt x="5766" y="2048"/>
                </a:lnTo>
                <a:cubicBezTo>
                  <a:pt x="5766" y="1827"/>
                  <a:pt x="5546" y="1670"/>
                  <a:pt x="5357" y="1670"/>
                </a:cubicBezTo>
                <a:cubicBezTo>
                  <a:pt x="5168" y="1670"/>
                  <a:pt x="4979" y="1859"/>
                  <a:pt x="4979" y="2048"/>
                </a:cubicBezTo>
                <a:lnTo>
                  <a:pt x="4979" y="3087"/>
                </a:lnTo>
                <a:lnTo>
                  <a:pt x="2994" y="788"/>
                </a:lnTo>
                <a:close/>
                <a:moveTo>
                  <a:pt x="13233" y="7341"/>
                </a:moveTo>
                <a:lnTo>
                  <a:pt x="13233" y="9451"/>
                </a:lnTo>
                <a:lnTo>
                  <a:pt x="13264" y="9451"/>
                </a:lnTo>
                <a:cubicBezTo>
                  <a:pt x="13264" y="9704"/>
                  <a:pt x="13075" y="9893"/>
                  <a:pt x="12886" y="9893"/>
                </a:cubicBezTo>
                <a:lnTo>
                  <a:pt x="820" y="9893"/>
                </a:lnTo>
                <a:lnTo>
                  <a:pt x="820" y="9451"/>
                </a:lnTo>
                <a:cubicBezTo>
                  <a:pt x="820" y="9231"/>
                  <a:pt x="1009" y="9042"/>
                  <a:pt x="1230" y="9042"/>
                </a:cubicBezTo>
                <a:lnTo>
                  <a:pt x="2049" y="9042"/>
                </a:lnTo>
                <a:cubicBezTo>
                  <a:pt x="2269" y="9042"/>
                  <a:pt x="2427" y="8821"/>
                  <a:pt x="2427" y="8601"/>
                </a:cubicBezTo>
                <a:lnTo>
                  <a:pt x="2427" y="7782"/>
                </a:lnTo>
                <a:cubicBezTo>
                  <a:pt x="2427" y="7530"/>
                  <a:pt x="2647" y="7341"/>
                  <a:pt x="2836" y="7341"/>
                </a:cubicBezTo>
                <a:close/>
                <a:moveTo>
                  <a:pt x="2427" y="10712"/>
                </a:moveTo>
                <a:lnTo>
                  <a:pt x="2112" y="13232"/>
                </a:lnTo>
                <a:lnTo>
                  <a:pt x="2049" y="13232"/>
                </a:lnTo>
                <a:lnTo>
                  <a:pt x="1734" y="10712"/>
                </a:lnTo>
                <a:close/>
                <a:moveTo>
                  <a:pt x="9043" y="10712"/>
                </a:moveTo>
                <a:lnTo>
                  <a:pt x="8728" y="13232"/>
                </a:lnTo>
                <a:lnTo>
                  <a:pt x="8665" y="13232"/>
                </a:lnTo>
                <a:lnTo>
                  <a:pt x="8350" y="10712"/>
                </a:lnTo>
                <a:close/>
                <a:moveTo>
                  <a:pt x="12414" y="10712"/>
                </a:moveTo>
                <a:lnTo>
                  <a:pt x="12099" y="13232"/>
                </a:lnTo>
                <a:lnTo>
                  <a:pt x="12004" y="13232"/>
                </a:lnTo>
                <a:lnTo>
                  <a:pt x="11689" y="10712"/>
                </a:lnTo>
                <a:close/>
                <a:moveTo>
                  <a:pt x="2080" y="0"/>
                </a:moveTo>
                <a:cubicBezTo>
                  <a:pt x="1923" y="0"/>
                  <a:pt x="1765" y="95"/>
                  <a:pt x="1702" y="252"/>
                </a:cubicBezTo>
                <a:cubicBezTo>
                  <a:pt x="1608" y="410"/>
                  <a:pt x="1639" y="567"/>
                  <a:pt x="1765" y="662"/>
                </a:cubicBezTo>
                <a:lnTo>
                  <a:pt x="4947" y="4348"/>
                </a:lnTo>
                <a:lnTo>
                  <a:pt x="4947" y="6616"/>
                </a:lnTo>
                <a:lnTo>
                  <a:pt x="2868" y="6616"/>
                </a:lnTo>
                <a:cubicBezTo>
                  <a:pt x="2206" y="6616"/>
                  <a:pt x="1608" y="7183"/>
                  <a:pt x="1608" y="7876"/>
                </a:cubicBezTo>
                <a:lnTo>
                  <a:pt x="1608" y="8286"/>
                </a:lnTo>
                <a:lnTo>
                  <a:pt x="1230" y="8286"/>
                </a:lnTo>
                <a:cubicBezTo>
                  <a:pt x="536" y="8286"/>
                  <a:pt x="1" y="8821"/>
                  <a:pt x="1" y="9546"/>
                </a:cubicBezTo>
                <a:lnTo>
                  <a:pt x="1" y="10365"/>
                </a:lnTo>
                <a:cubicBezTo>
                  <a:pt x="1" y="10586"/>
                  <a:pt x="190" y="10806"/>
                  <a:pt x="379" y="10806"/>
                </a:cubicBezTo>
                <a:lnTo>
                  <a:pt x="851" y="10806"/>
                </a:lnTo>
                <a:lnTo>
                  <a:pt x="1230" y="13799"/>
                </a:lnTo>
                <a:cubicBezTo>
                  <a:pt x="1261" y="13988"/>
                  <a:pt x="1419" y="14146"/>
                  <a:pt x="1608" y="14146"/>
                </a:cubicBezTo>
                <a:lnTo>
                  <a:pt x="2427" y="14146"/>
                </a:lnTo>
                <a:cubicBezTo>
                  <a:pt x="2647" y="14146"/>
                  <a:pt x="2836" y="13988"/>
                  <a:pt x="2836" y="13799"/>
                </a:cubicBezTo>
                <a:lnTo>
                  <a:pt x="3183" y="10806"/>
                </a:lnTo>
                <a:lnTo>
                  <a:pt x="7436" y="10806"/>
                </a:lnTo>
                <a:lnTo>
                  <a:pt x="7783" y="13799"/>
                </a:lnTo>
                <a:cubicBezTo>
                  <a:pt x="7846" y="13988"/>
                  <a:pt x="8003" y="14146"/>
                  <a:pt x="8192" y="14146"/>
                </a:cubicBezTo>
                <a:lnTo>
                  <a:pt x="9011" y="14146"/>
                </a:lnTo>
                <a:cubicBezTo>
                  <a:pt x="9200" y="14146"/>
                  <a:pt x="9421" y="13988"/>
                  <a:pt x="9421" y="13799"/>
                </a:cubicBezTo>
                <a:lnTo>
                  <a:pt x="9767" y="10806"/>
                </a:lnTo>
                <a:lnTo>
                  <a:pt x="10713" y="10806"/>
                </a:lnTo>
                <a:lnTo>
                  <a:pt x="11059" y="13799"/>
                </a:lnTo>
                <a:cubicBezTo>
                  <a:pt x="11091" y="13988"/>
                  <a:pt x="11248" y="14146"/>
                  <a:pt x="11469" y="14146"/>
                </a:cubicBezTo>
                <a:lnTo>
                  <a:pt x="12288" y="14146"/>
                </a:lnTo>
                <a:cubicBezTo>
                  <a:pt x="12477" y="14146"/>
                  <a:pt x="12666" y="13988"/>
                  <a:pt x="12666" y="13799"/>
                </a:cubicBezTo>
                <a:lnTo>
                  <a:pt x="13075" y="10712"/>
                </a:lnTo>
                <a:cubicBezTo>
                  <a:pt x="13579" y="10554"/>
                  <a:pt x="13926" y="10082"/>
                  <a:pt x="13926" y="9546"/>
                </a:cubicBezTo>
                <a:lnTo>
                  <a:pt x="13926" y="7057"/>
                </a:lnTo>
                <a:cubicBezTo>
                  <a:pt x="14084" y="6742"/>
                  <a:pt x="13926" y="6585"/>
                  <a:pt x="13705" y="6585"/>
                </a:cubicBezTo>
                <a:lnTo>
                  <a:pt x="12414" y="6585"/>
                </a:lnTo>
                <a:cubicBezTo>
                  <a:pt x="12949" y="6080"/>
                  <a:pt x="13264" y="5324"/>
                  <a:pt x="13264" y="4505"/>
                </a:cubicBezTo>
                <a:cubicBezTo>
                  <a:pt x="13264" y="2898"/>
                  <a:pt x="11973" y="1607"/>
                  <a:pt x="10366" y="1607"/>
                </a:cubicBezTo>
                <a:lnTo>
                  <a:pt x="9389" y="1607"/>
                </a:lnTo>
                <a:cubicBezTo>
                  <a:pt x="9074" y="1607"/>
                  <a:pt x="8728" y="1512"/>
                  <a:pt x="8507" y="1260"/>
                </a:cubicBezTo>
                <a:lnTo>
                  <a:pt x="7846" y="599"/>
                </a:lnTo>
                <a:cubicBezTo>
                  <a:pt x="7436" y="189"/>
                  <a:pt x="6932" y="0"/>
                  <a:pt x="6365" y="0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77" name="Google Shape;8377;p53"/>
          <p:cNvSpPr/>
          <p:nvPr/>
        </p:nvSpPr>
        <p:spPr>
          <a:xfrm>
            <a:off x="7202252" y="1669672"/>
            <a:ext cx="301233" cy="341555"/>
          </a:xfrm>
          <a:custGeom>
            <a:avLst/>
            <a:gdLst/>
            <a:ahLst/>
            <a:cxnLst/>
            <a:rect l="l" t="t" r="r" b="b"/>
            <a:pathLst>
              <a:path w="12476" h="14146" extrusionOk="0">
                <a:moveTo>
                  <a:pt x="2552" y="819"/>
                </a:moveTo>
                <a:cubicBezTo>
                  <a:pt x="3056" y="819"/>
                  <a:pt x="3403" y="1198"/>
                  <a:pt x="3403" y="1670"/>
                </a:cubicBezTo>
                <a:lnTo>
                  <a:pt x="1733" y="1670"/>
                </a:lnTo>
                <a:cubicBezTo>
                  <a:pt x="1733" y="1198"/>
                  <a:pt x="2079" y="819"/>
                  <a:pt x="2552" y="819"/>
                </a:cubicBezTo>
                <a:close/>
                <a:moveTo>
                  <a:pt x="10019" y="819"/>
                </a:moveTo>
                <a:cubicBezTo>
                  <a:pt x="10491" y="819"/>
                  <a:pt x="10838" y="1198"/>
                  <a:pt x="10838" y="1670"/>
                </a:cubicBezTo>
                <a:lnTo>
                  <a:pt x="9168" y="1670"/>
                </a:lnTo>
                <a:cubicBezTo>
                  <a:pt x="9168" y="1198"/>
                  <a:pt x="9578" y="819"/>
                  <a:pt x="10019" y="819"/>
                </a:cubicBezTo>
                <a:close/>
                <a:moveTo>
                  <a:pt x="8286" y="2489"/>
                </a:moveTo>
                <a:lnTo>
                  <a:pt x="7593" y="5829"/>
                </a:lnTo>
                <a:lnTo>
                  <a:pt x="4978" y="5829"/>
                </a:lnTo>
                <a:lnTo>
                  <a:pt x="4285" y="2489"/>
                </a:lnTo>
                <a:cubicBezTo>
                  <a:pt x="4978" y="2489"/>
                  <a:pt x="5545" y="2710"/>
                  <a:pt x="5986" y="3182"/>
                </a:cubicBezTo>
                <a:cubicBezTo>
                  <a:pt x="6065" y="3261"/>
                  <a:pt x="6175" y="3300"/>
                  <a:pt x="6285" y="3300"/>
                </a:cubicBezTo>
                <a:cubicBezTo>
                  <a:pt x="6396" y="3300"/>
                  <a:pt x="6506" y="3261"/>
                  <a:pt x="6585" y="3182"/>
                </a:cubicBezTo>
                <a:cubicBezTo>
                  <a:pt x="7026" y="2773"/>
                  <a:pt x="7656" y="2489"/>
                  <a:pt x="8286" y="2489"/>
                </a:cubicBezTo>
                <a:close/>
                <a:moveTo>
                  <a:pt x="7120" y="6648"/>
                </a:moveTo>
                <a:cubicBezTo>
                  <a:pt x="7341" y="6648"/>
                  <a:pt x="7530" y="6648"/>
                  <a:pt x="7719" y="6711"/>
                </a:cubicBezTo>
                <a:lnTo>
                  <a:pt x="8443" y="8066"/>
                </a:lnTo>
                <a:cubicBezTo>
                  <a:pt x="8506" y="8223"/>
                  <a:pt x="8664" y="8318"/>
                  <a:pt x="8790" y="8318"/>
                </a:cubicBezTo>
                <a:cubicBezTo>
                  <a:pt x="8853" y="8318"/>
                  <a:pt x="8916" y="8318"/>
                  <a:pt x="8979" y="8286"/>
                </a:cubicBezTo>
                <a:cubicBezTo>
                  <a:pt x="9168" y="8160"/>
                  <a:pt x="9262" y="7908"/>
                  <a:pt x="9168" y="7719"/>
                </a:cubicBezTo>
                <a:lnTo>
                  <a:pt x="8821" y="6963"/>
                </a:lnTo>
                <a:lnTo>
                  <a:pt x="8821" y="6963"/>
                </a:lnTo>
                <a:cubicBezTo>
                  <a:pt x="10523" y="7656"/>
                  <a:pt x="11751" y="9294"/>
                  <a:pt x="11751" y="11216"/>
                </a:cubicBezTo>
                <a:lnTo>
                  <a:pt x="11751" y="11626"/>
                </a:lnTo>
                <a:lnTo>
                  <a:pt x="977" y="11626"/>
                </a:lnTo>
                <a:lnTo>
                  <a:pt x="977" y="11216"/>
                </a:lnTo>
                <a:cubicBezTo>
                  <a:pt x="914" y="9294"/>
                  <a:pt x="2142" y="7593"/>
                  <a:pt x="3812" y="6963"/>
                </a:cubicBezTo>
                <a:lnTo>
                  <a:pt x="3812" y="6963"/>
                </a:lnTo>
                <a:lnTo>
                  <a:pt x="3466" y="7719"/>
                </a:lnTo>
                <a:cubicBezTo>
                  <a:pt x="3340" y="7908"/>
                  <a:pt x="3466" y="8160"/>
                  <a:pt x="3655" y="8286"/>
                </a:cubicBezTo>
                <a:cubicBezTo>
                  <a:pt x="3749" y="8318"/>
                  <a:pt x="3781" y="8318"/>
                  <a:pt x="3875" y="8318"/>
                </a:cubicBezTo>
                <a:cubicBezTo>
                  <a:pt x="4033" y="8318"/>
                  <a:pt x="4190" y="8223"/>
                  <a:pt x="4222" y="8066"/>
                </a:cubicBezTo>
                <a:lnTo>
                  <a:pt x="4915" y="6711"/>
                </a:lnTo>
                <a:cubicBezTo>
                  <a:pt x="5135" y="6648"/>
                  <a:pt x="5324" y="6648"/>
                  <a:pt x="5513" y="6648"/>
                </a:cubicBezTo>
                <a:lnTo>
                  <a:pt x="5923" y="6648"/>
                </a:lnTo>
                <a:lnTo>
                  <a:pt x="5923" y="8759"/>
                </a:lnTo>
                <a:cubicBezTo>
                  <a:pt x="5923" y="8979"/>
                  <a:pt x="6112" y="9168"/>
                  <a:pt x="6333" y="9168"/>
                </a:cubicBezTo>
                <a:cubicBezTo>
                  <a:pt x="6585" y="9168"/>
                  <a:pt x="6742" y="8979"/>
                  <a:pt x="6742" y="8759"/>
                </a:cubicBezTo>
                <a:lnTo>
                  <a:pt x="6742" y="6648"/>
                </a:lnTo>
                <a:close/>
                <a:moveTo>
                  <a:pt x="11657" y="12445"/>
                </a:moveTo>
                <a:lnTo>
                  <a:pt x="11657" y="13264"/>
                </a:lnTo>
                <a:lnTo>
                  <a:pt x="914" y="13264"/>
                </a:lnTo>
                <a:lnTo>
                  <a:pt x="914" y="12445"/>
                </a:lnTo>
                <a:close/>
                <a:moveTo>
                  <a:pt x="2520" y="0"/>
                </a:moveTo>
                <a:cubicBezTo>
                  <a:pt x="1607" y="0"/>
                  <a:pt x="882" y="756"/>
                  <a:pt x="882" y="1670"/>
                </a:cubicBezTo>
                <a:lnTo>
                  <a:pt x="882" y="2048"/>
                </a:lnTo>
                <a:cubicBezTo>
                  <a:pt x="882" y="2269"/>
                  <a:pt x="1071" y="2489"/>
                  <a:pt x="1260" y="2489"/>
                </a:cubicBezTo>
                <a:lnTo>
                  <a:pt x="3403" y="2489"/>
                </a:lnTo>
                <a:lnTo>
                  <a:pt x="4096" y="5986"/>
                </a:lnTo>
                <a:cubicBezTo>
                  <a:pt x="1764" y="6585"/>
                  <a:pt x="0" y="8696"/>
                  <a:pt x="0" y="11216"/>
                </a:cubicBezTo>
                <a:lnTo>
                  <a:pt x="0" y="13705"/>
                </a:lnTo>
                <a:cubicBezTo>
                  <a:pt x="0" y="13925"/>
                  <a:pt x="189" y="14146"/>
                  <a:pt x="410" y="14146"/>
                </a:cubicBezTo>
                <a:lnTo>
                  <a:pt x="11972" y="14146"/>
                </a:lnTo>
                <a:cubicBezTo>
                  <a:pt x="12224" y="14146"/>
                  <a:pt x="12413" y="13925"/>
                  <a:pt x="12413" y="13705"/>
                </a:cubicBezTo>
                <a:lnTo>
                  <a:pt x="12413" y="11216"/>
                </a:lnTo>
                <a:cubicBezTo>
                  <a:pt x="12476" y="8696"/>
                  <a:pt x="10743" y="6585"/>
                  <a:pt x="8443" y="5986"/>
                </a:cubicBezTo>
                <a:lnTo>
                  <a:pt x="9136" y="2489"/>
                </a:lnTo>
                <a:lnTo>
                  <a:pt x="11279" y="2489"/>
                </a:lnTo>
                <a:cubicBezTo>
                  <a:pt x="11499" y="2489"/>
                  <a:pt x="11657" y="2269"/>
                  <a:pt x="11657" y="2048"/>
                </a:cubicBezTo>
                <a:lnTo>
                  <a:pt x="11657" y="1670"/>
                </a:lnTo>
                <a:cubicBezTo>
                  <a:pt x="11657" y="756"/>
                  <a:pt x="10901" y="0"/>
                  <a:pt x="10019" y="0"/>
                </a:cubicBezTo>
                <a:cubicBezTo>
                  <a:pt x="9105" y="0"/>
                  <a:pt x="8349" y="756"/>
                  <a:pt x="8349" y="1670"/>
                </a:cubicBezTo>
                <a:lnTo>
                  <a:pt x="8286" y="1670"/>
                </a:lnTo>
                <a:cubicBezTo>
                  <a:pt x="7530" y="1670"/>
                  <a:pt x="6868" y="1891"/>
                  <a:pt x="6269" y="2332"/>
                </a:cubicBezTo>
                <a:cubicBezTo>
                  <a:pt x="5702" y="1891"/>
                  <a:pt x="5009" y="1670"/>
                  <a:pt x="4253" y="1670"/>
                </a:cubicBezTo>
                <a:lnTo>
                  <a:pt x="4190" y="1670"/>
                </a:lnTo>
                <a:cubicBezTo>
                  <a:pt x="4190" y="756"/>
                  <a:pt x="3434" y="0"/>
                  <a:pt x="2520" y="0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378" name="Google Shape;8378;p53"/>
          <p:cNvGrpSpPr/>
          <p:nvPr/>
        </p:nvGrpSpPr>
        <p:grpSpPr>
          <a:xfrm>
            <a:off x="1624800" y="3048000"/>
            <a:ext cx="341579" cy="340348"/>
            <a:chOff x="-13947000" y="3212800"/>
            <a:chExt cx="353675" cy="352400"/>
          </a:xfrm>
          <a:solidFill>
            <a:srgbClr val="171536"/>
          </a:solidFill>
        </p:grpSpPr>
        <p:sp>
          <p:nvSpPr>
            <p:cNvPr id="8379" name="Google Shape;8379;p53"/>
            <p:cNvSpPr/>
            <p:nvPr/>
          </p:nvSpPr>
          <p:spPr>
            <a:xfrm>
              <a:off x="-13947000" y="3212800"/>
              <a:ext cx="229225" cy="268125"/>
            </a:xfrm>
            <a:custGeom>
              <a:avLst/>
              <a:gdLst/>
              <a:ahLst/>
              <a:cxnLst/>
              <a:rect l="l" t="t" r="r" b="b"/>
              <a:pathLst>
                <a:path w="9169" h="10725" extrusionOk="0">
                  <a:moveTo>
                    <a:pt x="2959" y="2501"/>
                  </a:moveTo>
                  <a:cubicBezTo>
                    <a:pt x="3099" y="2501"/>
                    <a:pt x="3225" y="2585"/>
                    <a:pt x="3309" y="2753"/>
                  </a:cubicBezTo>
                  <a:cubicBezTo>
                    <a:pt x="3435" y="2942"/>
                    <a:pt x="3309" y="3194"/>
                    <a:pt x="3120" y="3289"/>
                  </a:cubicBezTo>
                  <a:lnTo>
                    <a:pt x="1450" y="4140"/>
                  </a:lnTo>
                  <a:cubicBezTo>
                    <a:pt x="1404" y="4155"/>
                    <a:pt x="1354" y="4163"/>
                    <a:pt x="1304" y="4163"/>
                  </a:cubicBezTo>
                  <a:cubicBezTo>
                    <a:pt x="1148" y="4163"/>
                    <a:pt x="986" y="4086"/>
                    <a:pt x="914" y="3919"/>
                  </a:cubicBezTo>
                  <a:cubicBezTo>
                    <a:pt x="788" y="3730"/>
                    <a:pt x="914" y="3509"/>
                    <a:pt x="1103" y="3383"/>
                  </a:cubicBezTo>
                  <a:lnTo>
                    <a:pt x="2742" y="2564"/>
                  </a:lnTo>
                  <a:cubicBezTo>
                    <a:pt x="2815" y="2522"/>
                    <a:pt x="2889" y="2501"/>
                    <a:pt x="2959" y="2501"/>
                  </a:cubicBezTo>
                  <a:close/>
                  <a:moveTo>
                    <a:pt x="416" y="0"/>
                  </a:moveTo>
                  <a:cubicBezTo>
                    <a:pt x="338" y="0"/>
                    <a:pt x="259" y="23"/>
                    <a:pt x="190" y="75"/>
                  </a:cubicBezTo>
                  <a:cubicBezTo>
                    <a:pt x="64" y="138"/>
                    <a:pt x="1" y="264"/>
                    <a:pt x="1" y="422"/>
                  </a:cubicBezTo>
                  <a:lnTo>
                    <a:pt x="1" y="5337"/>
                  </a:lnTo>
                  <a:cubicBezTo>
                    <a:pt x="32" y="7952"/>
                    <a:pt x="1922" y="10220"/>
                    <a:pt x="4537" y="10724"/>
                  </a:cubicBezTo>
                  <a:lnTo>
                    <a:pt x="4569" y="10724"/>
                  </a:lnTo>
                  <a:cubicBezTo>
                    <a:pt x="4317" y="10062"/>
                    <a:pt x="4159" y="9369"/>
                    <a:pt x="4159" y="8613"/>
                  </a:cubicBezTo>
                  <a:lnTo>
                    <a:pt x="4159" y="7511"/>
                  </a:lnTo>
                  <a:cubicBezTo>
                    <a:pt x="3813" y="7574"/>
                    <a:pt x="3498" y="7763"/>
                    <a:pt x="3214" y="8015"/>
                  </a:cubicBezTo>
                  <a:cubicBezTo>
                    <a:pt x="3135" y="8093"/>
                    <a:pt x="3033" y="8133"/>
                    <a:pt x="2931" y="8133"/>
                  </a:cubicBezTo>
                  <a:cubicBezTo>
                    <a:pt x="2828" y="8133"/>
                    <a:pt x="2726" y="8093"/>
                    <a:pt x="2647" y="8015"/>
                  </a:cubicBezTo>
                  <a:cubicBezTo>
                    <a:pt x="2490" y="7857"/>
                    <a:pt x="2490" y="7574"/>
                    <a:pt x="2647" y="7448"/>
                  </a:cubicBezTo>
                  <a:cubicBezTo>
                    <a:pt x="3057" y="7006"/>
                    <a:pt x="3592" y="6754"/>
                    <a:pt x="4159" y="6691"/>
                  </a:cubicBezTo>
                  <a:lnTo>
                    <a:pt x="4159" y="3761"/>
                  </a:lnTo>
                  <a:cubicBezTo>
                    <a:pt x="4159" y="3068"/>
                    <a:pt x="4726" y="2564"/>
                    <a:pt x="5420" y="2564"/>
                  </a:cubicBezTo>
                  <a:cubicBezTo>
                    <a:pt x="5577" y="2564"/>
                    <a:pt x="5735" y="2596"/>
                    <a:pt x="5892" y="2627"/>
                  </a:cubicBezTo>
                  <a:cubicBezTo>
                    <a:pt x="6932" y="3068"/>
                    <a:pt x="8066" y="3257"/>
                    <a:pt x="9169" y="3289"/>
                  </a:cubicBezTo>
                  <a:lnTo>
                    <a:pt x="9169" y="422"/>
                  </a:lnTo>
                  <a:cubicBezTo>
                    <a:pt x="9169" y="296"/>
                    <a:pt x="9106" y="138"/>
                    <a:pt x="8980" y="75"/>
                  </a:cubicBezTo>
                  <a:cubicBezTo>
                    <a:pt x="8910" y="23"/>
                    <a:pt x="8831" y="0"/>
                    <a:pt x="8753" y="0"/>
                  </a:cubicBezTo>
                  <a:cubicBezTo>
                    <a:pt x="8690" y="0"/>
                    <a:pt x="8627" y="16"/>
                    <a:pt x="8570" y="44"/>
                  </a:cubicBezTo>
                  <a:cubicBezTo>
                    <a:pt x="7294" y="548"/>
                    <a:pt x="5939" y="800"/>
                    <a:pt x="4585" y="800"/>
                  </a:cubicBezTo>
                  <a:cubicBezTo>
                    <a:pt x="3230" y="800"/>
                    <a:pt x="1875" y="548"/>
                    <a:pt x="599" y="44"/>
                  </a:cubicBezTo>
                  <a:cubicBezTo>
                    <a:pt x="543" y="16"/>
                    <a:pt x="480" y="0"/>
                    <a:pt x="4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0" name="Google Shape;8380;p53"/>
            <p:cNvSpPr/>
            <p:nvPr/>
          </p:nvSpPr>
          <p:spPr>
            <a:xfrm>
              <a:off x="-13821775" y="3295600"/>
              <a:ext cx="228450" cy="269600"/>
            </a:xfrm>
            <a:custGeom>
              <a:avLst/>
              <a:gdLst/>
              <a:ahLst/>
              <a:cxnLst/>
              <a:rect l="l" t="t" r="r" b="b"/>
              <a:pathLst>
                <a:path w="9138" h="10784" extrusionOk="0">
                  <a:moveTo>
                    <a:pt x="2108" y="3311"/>
                  </a:moveTo>
                  <a:cubicBezTo>
                    <a:pt x="2163" y="3311"/>
                    <a:pt x="2219" y="3323"/>
                    <a:pt x="2269" y="3348"/>
                  </a:cubicBezTo>
                  <a:lnTo>
                    <a:pt x="3939" y="4167"/>
                  </a:lnTo>
                  <a:cubicBezTo>
                    <a:pt x="4128" y="4293"/>
                    <a:pt x="4191" y="4514"/>
                    <a:pt x="4128" y="4703"/>
                  </a:cubicBezTo>
                  <a:cubicBezTo>
                    <a:pt x="4033" y="4870"/>
                    <a:pt x="3883" y="4946"/>
                    <a:pt x="3720" y="4946"/>
                  </a:cubicBezTo>
                  <a:cubicBezTo>
                    <a:pt x="3668" y="4946"/>
                    <a:pt x="3615" y="4938"/>
                    <a:pt x="3561" y="4923"/>
                  </a:cubicBezTo>
                  <a:lnTo>
                    <a:pt x="1923" y="4073"/>
                  </a:lnTo>
                  <a:cubicBezTo>
                    <a:pt x="1734" y="4010"/>
                    <a:pt x="1639" y="3726"/>
                    <a:pt x="1734" y="3537"/>
                  </a:cubicBezTo>
                  <a:cubicBezTo>
                    <a:pt x="1803" y="3399"/>
                    <a:pt x="1957" y="3311"/>
                    <a:pt x="2108" y="3311"/>
                  </a:cubicBezTo>
                  <a:close/>
                  <a:moveTo>
                    <a:pt x="7086" y="3316"/>
                  </a:moveTo>
                  <a:cubicBezTo>
                    <a:pt x="7226" y="3316"/>
                    <a:pt x="7352" y="3400"/>
                    <a:pt x="7436" y="3568"/>
                  </a:cubicBezTo>
                  <a:cubicBezTo>
                    <a:pt x="7562" y="3758"/>
                    <a:pt x="7436" y="4010"/>
                    <a:pt x="7247" y="4104"/>
                  </a:cubicBezTo>
                  <a:lnTo>
                    <a:pt x="5577" y="4955"/>
                  </a:lnTo>
                  <a:cubicBezTo>
                    <a:pt x="5528" y="4979"/>
                    <a:pt x="5472" y="4991"/>
                    <a:pt x="5415" y="4991"/>
                  </a:cubicBezTo>
                  <a:cubicBezTo>
                    <a:pt x="5255" y="4991"/>
                    <a:pt x="5088" y="4897"/>
                    <a:pt x="5042" y="4734"/>
                  </a:cubicBezTo>
                  <a:cubicBezTo>
                    <a:pt x="4947" y="4514"/>
                    <a:pt x="5042" y="4262"/>
                    <a:pt x="5231" y="4199"/>
                  </a:cubicBezTo>
                  <a:lnTo>
                    <a:pt x="6869" y="3379"/>
                  </a:lnTo>
                  <a:cubicBezTo>
                    <a:pt x="6943" y="3337"/>
                    <a:pt x="7016" y="3316"/>
                    <a:pt x="7086" y="3316"/>
                  </a:cubicBezTo>
                  <a:close/>
                  <a:moveTo>
                    <a:pt x="6223" y="6632"/>
                  </a:moveTo>
                  <a:cubicBezTo>
                    <a:pt x="6333" y="6632"/>
                    <a:pt x="6444" y="6672"/>
                    <a:pt x="6522" y="6750"/>
                  </a:cubicBezTo>
                  <a:cubicBezTo>
                    <a:pt x="6680" y="6908"/>
                    <a:pt x="6680" y="7192"/>
                    <a:pt x="6522" y="7349"/>
                  </a:cubicBezTo>
                  <a:cubicBezTo>
                    <a:pt x="5987" y="7885"/>
                    <a:pt x="5262" y="8137"/>
                    <a:pt x="4601" y="8137"/>
                  </a:cubicBezTo>
                  <a:cubicBezTo>
                    <a:pt x="3939" y="8137"/>
                    <a:pt x="3183" y="7853"/>
                    <a:pt x="2679" y="7349"/>
                  </a:cubicBezTo>
                  <a:cubicBezTo>
                    <a:pt x="2521" y="7192"/>
                    <a:pt x="2521" y="6908"/>
                    <a:pt x="2679" y="6750"/>
                  </a:cubicBezTo>
                  <a:cubicBezTo>
                    <a:pt x="2758" y="6672"/>
                    <a:pt x="2860" y="6632"/>
                    <a:pt x="2962" y="6632"/>
                  </a:cubicBezTo>
                  <a:cubicBezTo>
                    <a:pt x="3065" y="6632"/>
                    <a:pt x="3167" y="6672"/>
                    <a:pt x="3246" y="6750"/>
                  </a:cubicBezTo>
                  <a:cubicBezTo>
                    <a:pt x="3608" y="7129"/>
                    <a:pt x="4097" y="7318"/>
                    <a:pt x="4585" y="7318"/>
                  </a:cubicBezTo>
                  <a:cubicBezTo>
                    <a:pt x="5073" y="7318"/>
                    <a:pt x="5562" y="7129"/>
                    <a:pt x="5924" y="6750"/>
                  </a:cubicBezTo>
                  <a:cubicBezTo>
                    <a:pt x="6003" y="6672"/>
                    <a:pt x="6113" y="6632"/>
                    <a:pt x="6223" y="6632"/>
                  </a:cubicBezTo>
                  <a:close/>
                  <a:moveTo>
                    <a:pt x="8737" y="0"/>
                  </a:moveTo>
                  <a:cubicBezTo>
                    <a:pt x="8681" y="0"/>
                    <a:pt x="8624" y="13"/>
                    <a:pt x="8570" y="40"/>
                  </a:cubicBezTo>
                  <a:cubicBezTo>
                    <a:pt x="7294" y="544"/>
                    <a:pt x="5932" y="796"/>
                    <a:pt x="4565" y="796"/>
                  </a:cubicBezTo>
                  <a:cubicBezTo>
                    <a:pt x="3199" y="796"/>
                    <a:pt x="1828" y="544"/>
                    <a:pt x="537" y="40"/>
                  </a:cubicBezTo>
                  <a:cubicBezTo>
                    <a:pt x="494" y="22"/>
                    <a:pt x="447" y="13"/>
                    <a:pt x="400" y="13"/>
                  </a:cubicBezTo>
                  <a:cubicBezTo>
                    <a:pt x="205" y="13"/>
                    <a:pt x="1" y="164"/>
                    <a:pt x="1" y="418"/>
                  </a:cubicBezTo>
                  <a:lnTo>
                    <a:pt x="1" y="5301"/>
                  </a:lnTo>
                  <a:cubicBezTo>
                    <a:pt x="1" y="7948"/>
                    <a:pt x="1891" y="10279"/>
                    <a:pt x="4475" y="10783"/>
                  </a:cubicBezTo>
                  <a:lnTo>
                    <a:pt x="4632" y="10783"/>
                  </a:lnTo>
                  <a:cubicBezTo>
                    <a:pt x="7247" y="10247"/>
                    <a:pt x="9137" y="7948"/>
                    <a:pt x="9137" y="5301"/>
                  </a:cubicBezTo>
                  <a:lnTo>
                    <a:pt x="9137" y="418"/>
                  </a:lnTo>
                  <a:cubicBezTo>
                    <a:pt x="9137" y="170"/>
                    <a:pt x="8943" y="0"/>
                    <a:pt x="873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81" name="Google Shape;8381;p53"/>
          <p:cNvGrpSpPr/>
          <p:nvPr/>
        </p:nvGrpSpPr>
        <p:grpSpPr>
          <a:xfrm>
            <a:off x="1624812" y="3470706"/>
            <a:ext cx="341555" cy="340058"/>
            <a:chOff x="-13946200" y="3647075"/>
            <a:chExt cx="353650" cy="352100"/>
          </a:xfrm>
          <a:solidFill>
            <a:srgbClr val="171536"/>
          </a:solidFill>
        </p:grpSpPr>
        <p:sp>
          <p:nvSpPr>
            <p:cNvPr id="8382" name="Google Shape;8382;p53"/>
            <p:cNvSpPr/>
            <p:nvPr/>
          </p:nvSpPr>
          <p:spPr>
            <a:xfrm>
              <a:off x="-13717000" y="3647075"/>
              <a:ext cx="124450" cy="144150"/>
            </a:xfrm>
            <a:custGeom>
              <a:avLst/>
              <a:gdLst/>
              <a:ahLst/>
              <a:cxnLst/>
              <a:rect l="l" t="t" r="r" b="b"/>
              <a:pathLst>
                <a:path w="4978" h="5766" extrusionOk="0">
                  <a:moveTo>
                    <a:pt x="0" y="1"/>
                  </a:moveTo>
                  <a:lnTo>
                    <a:pt x="0" y="2868"/>
                  </a:lnTo>
                  <a:cubicBezTo>
                    <a:pt x="0" y="4317"/>
                    <a:pt x="1103" y="5514"/>
                    <a:pt x="2489" y="5703"/>
                  </a:cubicBezTo>
                  <a:cubicBezTo>
                    <a:pt x="1985" y="5167"/>
                    <a:pt x="1670" y="4474"/>
                    <a:pt x="1670" y="3687"/>
                  </a:cubicBezTo>
                  <a:lnTo>
                    <a:pt x="1670" y="2017"/>
                  </a:lnTo>
                  <a:cubicBezTo>
                    <a:pt x="1670" y="1796"/>
                    <a:pt x="1859" y="1607"/>
                    <a:pt x="2079" y="1607"/>
                  </a:cubicBezTo>
                  <a:cubicBezTo>
                    <a:pt x="2268" y="1607"/>
                    <a:pt x="2489" y="1796"/>
                    <a:pt x="2489" y="2017"/>
                  </a:cubicBezTo>
                  <a:lnTo>
                    <a:pt x="2489" y="3687"/>
                  </a:lnTo>
                  <a:cubicBezTo>
                    <a:pt x="2489" y="4821"/>
                    <a:pt x="3434" y="5766"/>
                    <a:pt x="4568" y="5766"/>
                  </a:cubicBezTo>
                  <a:lnTo>
                    <a:pt x="4978" y="5766"/>
                  </a:lnTo>
                  <a:lnTo>
                    <a:pt x="4978" y="379"/>
                  </a:lnTo>
                  <a:cubicBezTo>
                    <a:pt x="4978" y="127"/>
                    <a:pt x="4789" y="1"/>
                    <a:pt x="456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3" name="Google Shape;8383;p53"/>
            <p:cNvSpPr/>
            <p:nvPr/>
          </p:nvSpPr>
          <p:spPr>
            <a:xfrm>
              <a:off x="-13801275" y="3647075"/>
              <a:ext cx="63025" cy="61075"/>
            </a:xfrm>
            <a:custGeom>
              <a:avLst/>
              <a:gdLst/>
              <a:ahLst/>
              <a:cxnLst/>
              <a:rect l="l" t="t" r="r" b="b"/>
              <a:pathLst>
                <a:path w="2521" h="2443" extrusionOk="0">
                  <a:moveTo>
                    <a:pt x="0" y="1"/>
                  </a:moveTo>
                  <a:lnTo>
                    <a:pt x="0" y="2017"/>
                  </a:lnTo>
                  <a:cubicBezTo>
                    <a:pt x="347" y="2300"/>
                    <a:pt x="796" y="2442"/>
                    <a:pt x="1248" y="2442"/>
                  </a:cubicBezTo>
                  <a:cubicBezTo>
                    <a:pt x="1701" y="2442"/>
                    <a:pt x="2158" y="2300"/>
                    <a:pt x="2520" y="2017"/>
                  </a:cubicBezTo>
                  <a:lnTo>
                    <a:pt x="2520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4" name="Google Shape;8384;p53"/>
            <p:cNvSpPr/>
            <p:nvPr/>
          </p:nvSpPr>
          <p:spPr>
            <a:xfrm>
              <a:off x="-13946200" y="3647075"/>
              <a:ext cx="124450" cy="143400"/>
            </a:xfrm>
            <a:custGeom>
              <a:avLst/>
              <a:gdLst/>
              <a:ahLst/>
              <a:cxnLst/>
              <a:rect l="l" t="t" r="r" b="b"/>
              <a:pathLst>
                <a:path w="4978" h="5736" extrusionOk="0">
                  <a:moveTo>
                    <a:pt x="441" y="1"/>
                  </a:moveTo>
                  <a:cubicBezTo>
                    <a:pt x="189" y="1"/>
                    <a:pt x="0" y="190"/>
                    <a:pt x="0" y="379"/>
                  </a:cubicBezTo>
                  <a:lnTo>
                    <a:pt x="0" y="5734"/>
                  </a:lnTo>
                  <a:lnTo>
                    <a:pt x="441" y="5734"/>
                  </a:lnTo>
                  <a:cubicBezTo>
                    <a:pt x="460" y="5735"/>
                    <a:pt x="478" y="5735"/>
                    <a:pt x="496" y="5735"/>
                  </a:cubicBezTo>
                  <a:cubicBezTo>
                    <a:pt x="1605" y="5735"/>
                    <a:pt x="2489" y="4802"/>
                    <a:pt x="2489" y="3687"/>
                  </a:cubicBezTo>
                  <a:lnTo>
                    <a:pt x="2489" y="2048"/>
                  </a:lnTo>
                  <a:cubicBezTo>
                    <a:pt x="2489" y="1796"/>
                    <a:pt x="2678" y="1607"/>
                    <a:pt x="2867" y="1607"/>
                  </a:cubicBezTo>
                  <a:cubicBezTo>
                    <a:pt x="3119" y="1607"/>
                    <a:pt x="3308" y="1796"/>
                    <a:pt x="3308" y="2048"/>
                  </a:cubicBezTo>
                  <a:lnTo>
                    <a:pt x="3308" y="3687"/>
                  </a:lnTo>
                  <a:cubicBezTo>
                    <a:pt x="3308" y="4474"/>
                    <a:pt x="2993" y="5199"/>
                    <a:pt x="2489" y="5703"/>
                  </a:cubicBezTo>
                  <a:cubicBezTo>
                    <a:pt x="3907" y="5514"/>
                    <a:pt x="4978" y="4317"/>
                    <a:pt x="4978" y="2868"/>
                  </a:cubicBezTo>
                  <a:lnTo>
                    <a:pt x="4978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5" name="Google Shape;8385;p53"/>
            <p:cNvSpPr/>
            <p:nvPr/>
          </p:nvSpPr>
          <p:spPr>
            <a:xfrm>
              <a:off x="-13946200" y="3873900"/>
              <a:ext cx="352875" cy="125275"/>
            </a:xfrm>
            <a:custGeom>
              <a:avLst/>
              <a:gdLst/>
              <a:ahLst/>
              <a:cxnLst/>
              <a:rect l="l" t="t" r="r" b="b"/>
              <a:pathLst>
                <a:path w="14115" h="5011" extrusionOk="0">
                  <a:moveTo>
                    <a:pt x="4915" y="1"/>
                  </a:moveTo>
                  <a:lnTo>
                    <a:pt x="5766" y="1639"/>
                  </a:lnTo>
                  <a:cubicBezTo>
                    <a:pt x="5829" y="1797"/>
                    <a:pt x="5797" y="1986"/>
                    <a:pt x="5671" y="2112"/>
                  </a:cubicBezTo>
                  <a:cubicBezTo>
                    <a:pt x="5388" y="2332"/>
                    <a:pt x="5072" y="2458"/>
                    <a:pt x="4726" y="2458"/>
                  </a:cubicBezTo>
                  <a:cubicBezTo>
                    <a:pt x="4253" y="2458"/>
                    <a:pt x="3812" y="2206"/>
                    <a:pt x="3560" y="1828"/>
                  </a:cubicBezTo>
                  <a:cubicBezTo>
                    <a:pt x="3434" y="1671"/>
                    <a:pt x="3245" y="1592"/>
                    <a:pt x="3056" y="1592"/>
                  </a:cubicBezTo>
                  <a:cubicBezTo>
                    <a:pt x="2867" y="1592"/>
                    <a:pt x="2678" y="1671"/>
                    <a:pt x="2552" y="1828"/>
                  </a:cubicBezTo>
                  <a:cubicBezTo>
                    <a:pt x="2289" y="2214"/>
                    <a:pt x="1845" y="2411"/>
                    <a:pt x="1397" y="2411"/>
                  </a:cubicBezTo>
                  <a:cubicBezTo>
                    <a:pt x="931" y="2411"/>
                    <a:pt x="462" y="2199"/>
                    <a:pt x="189" y="1765"/>
                  </a:cubicBezTo>
                  <a:cubicBezTo>
                    <a:pt x="158" y="1702"/>
                    <a:pt x="95" y="1671"/>
                    <a:pt x="0" y="1608"/>
                  </a:cubicBezTo>
                  <a:lnTo>
                    <a:pt x="0" y="4569"/>
                  </a:lnTo>
                  <a:cubicBezTo>
                    <a:pt x="0" y="4821"/>
                    <a:pt x="189" y="5010"/>
                    <a:pt x="441" y="5010"/>
                  </a:cubicBezTo>
                  <a:lnTo>
                    <a:pt x="13705" y="5010"/>
                  </a:lnTo>
                  <a:cubicBezTo>
                    <a:pt x="13957" y="5010"/>
                    <a:pt x="14114" y="4821"/>
                    <a:pt x="14114" y="4569"/>
                  </a:cubicBezTo>
                  <a:lnTo>
                    <a:pt x="14114" y="1608"/>
                  </a:lnTo>
                  <a:cubicBezTo>
                    <a:pt x="14020" y="1671"/>
                    <a:pt x="13957" y="1702"/>
                    <a:pt x="13894" y="1765"/>
                  </a:cubicBezTo>
                  <a:cubicBezTo>
                    <a:pt x="13637" y="2199"/>
                    <a:pt x="13176" y="2411"/>
                    <a:pt x="12710" y="2411"/>
                  </a:cubicBezTo>
                  <a:cubicBezTo>
                    <a:pt x="12261" y="2411"/>
                    <a:pt x="11809" y="2214"/>
                    <a:pt x="11531" y="1828"/>
                  </a:cubicBezTo>
                  <a:cubicBezTo>
                    <a:pt x="11421" y="1671"/>
                    <a:pt x="11240" y="1592"/>
                    <a:pt x="11054" y="1592"/>
                  </a:cubicBezTo>
                  <a:cubicBezTo>
                    <a:pt x="10869" y="1592"/>
                    <a:pt x="10680" y="1671"/>
                    <a:pt x="10554" y="1828"/>
                  </a:cubicBezTo>
                  <a:cubicBezTo>
                    <a:pt x="10271" y="2206"/>
                    <a:pt x="9861" y="2458"/>
                    <a:pt x="9389" y="2458"/>
                  </a:cubicBezTo>
                  <a:cubicBezTo>
                    <a:pt x="9011" y="2458"/>
                    <a:pt x="8664" y="2332"/>
                    <a:pt x="8444" y="2112"/>
                  </a:cubicBezTo>
                  <a:cubicBezTo>
                    <a:pt x="8317" y="1986"/>
                    <a:pt x="8286" y="1797"/>
                    <a:pt x="8349" y="1639"/>
                  </a:cubicBezTo>
                  <a:lnTo>
                    <a:pt x="9168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6" name="Google Shape;8386;p53"/>
            <p:cNvSpPr/>
            <p:nvPr/>
          </p:nvSpPr>
          <p:spPr>
            <a:xfrm>
              <a:off x="-13713850" y="3810125"/>
              <a:ext cx="120525" cy="105075"/>
            </a:xfrm>
            <a:custGeom>
              <a:avLst/>
              <a:gdLst/>
              <a:ahLst/>
              <a:cxnLst/>
              <a:rect l="l" t="t" r="r" b="b"/>
              <a:pathLst>
                <a:path w="4821" h="4203" extrusionOk="0">
                  <a:moveTo>
                    <a:pt x="2079" y="0"/>
                  </a:moveTo>
                  <a:lnTo>
                    <a:pt x="0" y="4190"/>
                  </a:lnTo>
                  <a:lnTo>
                    <a:pt x="189" y="4190"/>
                  </a:lnTo>
                  <a:cubicBezTo>
                    <a:pt x="378" y="4127"/>
                    <a:pt x="504" y="4064"/>
                    <a:pt x="599" y="3938"/>
                  </a:cubicBezTo>
                  <a:cubicBezTo>
                    <a:pt x="882" y="3529"/>
                    <a:pt x="1323" y="3324"/>
                    <a:pt x="1764" y="3324"/>
                  </a:cubicBezTo>
                  <a:cubicBezTo>
                    <a:pt x="2205" y="3324"/>
                    <a:pt x="2647" y="3529"/>
                    <a:pt x="2930" y="3938"/>
                  </a:cubicBezTo>
                  <a:cubicBezTo>
                    <a:pt x="3027" y="4099"/>
                    <a:pt x="3197" y="4202"/>
                    <a:pt x="3386" y="4202"/>
                  </a:cubicBezTo>
                  <a:cubicBezTo>
                    <a:pt x="3568" y="4202"/>
                    <a:pt x="3768" y="4107"/>
                    <a:pt x="3938" y="3875"/>
                  </a:cubicBezTo>
                  <a:cubicBezTo>
                    <a:pt x="4190" y="3560"/>
                    <a:pt x="4505" y="3403"/>
                    <a:pt x="4820" y="3308"/>
                  </a:cubicBezTo>
                  <a:lnTo>
                    <a:pt x="4820" y="95"/>
                  </a:lnTo>
                  <a:lnTo>
                    <a:pt x="2741" y="95"/>
                  </a:lnTo>
                  <a:cubicBezTo>
                    <a:pt x="2521" y="95"/>
                    <a:pt x="2332" y="32"/>
                    <a:pt x="207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7" name="Google Shape;8387;p53"/>
            <p:cNvSpPr/>
            <p:nvPr/>
          </p:nvSpPr>
          <p:spPr>
            <a:xfrm>
              <a:off x="-13946200" y="3810125"/>
              <a:ext cx="121300" cy="105175"/>
            </a:xfrm>
            <a:custGeom>
              <a:avLst/>
              <a:gdLst/>
              <a:ahLst/>
              <a:cxnLst/>
              <a:rect l="l" t="t" r="r" b="b"/>
              <a:pathLst>
                <a:path w="4852" h="4207" extrusionOk="0">
                  <a:moveTo>
                    <a:pt x="2773" y="0"/>
                  </a:moveTo>
                  <a:cubicBezTo>
                    <a:pt x="2521" y="32"/>
                    <a:pt x="2332" y="95"/>
                    <a:pt x="2080" y="95"/>
                  </a:cubicBezTo>
                  <a:lnTo>
                    <a:pt x="0" y="95"/>
                  </a:lnTo>
                  <a:lnTo>
                    <a:pt x="0" y="3340"/>
                  </a:lnTo>
                  <a:cubicBezTo>
                    <a:pt x="315" y="3434"/>
                    <a:pt x="630" y="3592"/>
                    <a:pt x="882" y="3907"/>
                  </a:cubicBezTo>
                  <a:cubicBezTo>
                    <a:pt x="1048" y="4118"/>
                    <a:pt x="1244" y="4206"/>
                    <a:pt x="1422" y="4206"/>
                  </a:cubicBezTo>
                  <a:cubicBezTo>
                    <a:pt x="1617" y="4206"/>
                    <a:pt x="1792" y="4102"/>
                    <a:pt x="1890" y="3938"/>
                  </a:cubicBezTo>
                  <a:cubicBezTo>
                    <a:pt x="2174" y="3529"/>
                    <a:pt x="2615" y="3324"/>
                    <a:pt x="3056" y="3324"/>
                  </a:cubicBezTo>
                  <a:cubicBezTo>
                    <a:pt x="3497" y="3324"/>
                    <a:pt x="3938" y="3529"/>
                    <a:pt x="4222" y="3938"/>
                  </a:cubicBezTo>
                  <a:cubicBezTo>
                    <a:pt x="4285" y="4096"/>
                    <a:pt x="4442" y="4190"/>
                    <a:pt x="4663" y="4190"/>
                  </a:cubicBezTo>
                  <a:lnTo>
                    <a:pt x="4852" y="4190"/>
                  </a:lnTo>
                  <a:lnTo>
                    <a:pt x="2773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388" name="Google Shape;8388;p53"/>
          <p:cNvSpPr/>
          <p:nvPr/>
        </p:nvSpPr>
        <p:spPr>
          <a:xfrm>
            <a:off x="2089916" y="3890329"/>
            <a:ext cx="260187" cy="339286"/>
          </a:xfrm>
          <a:custGeom>
            <a:avLst/>
            <a:gdLst/>
            <a:ahLst/>
            <a:cxnLst/>
            <a:rect l="l" t="t" r="r" b="b"/>
            <a:pathLst>
              <a:path w="10776" h="14052" extrusionOk="0">
                <a:moveTo>
                  <a:pt x="5388" y="0"/>
                </a:moveTo>
                <a:cubicBezTo>
                  <a:pt x="3939" y="0"/>
                  <a:pt x="2741" y="1071"/>
                  <a:pt x="2552" y="2489"/>
                </a:cubicBezTo>
                <a:lnTo>
                  <a:pt x="4569" y="2489"/>
                </a:lnTo>
                <a:cubicBezTo>
                  <a:pt x="4789" y="2489"/>
                  <a:pt x="5010" y="2678"/>
                  <a:pt x="5010" y="2867"/>
                </a:cubicBezTo>
                <a:cubicBezTo>
                  <a:pt x="5010" y="3056"/>
                  <a:pt x="4789" y="3277"/>
                  <a:pt x="4569" y="3277"/>
                </a:cubicBezTo>
                <a:lnTo>
                  <a:pt x="2489" y="3277"/>
                </a:lnTo>
                <a:lnTo>
                  <a:pt x="2489" y="4096"/>
                </a:lnTo>
                <a:lnTo>
                  <a:pt x="4569" y="4096"/>
                </a:lnTo>
                <a:cubicBezTo>
                  <a:pt x="4789" y="4096"/>
                  <a:pt x="5010" y="4285"/>
                  <a:pt x="5010" y="4537"/>
                </a:cubicBezTo>
                <a:cubicBezTo>
                  <a:pt x="5010" y="4757"/>
                  <a:pt x="4789" y="4915"/>
                  <a:pt x="4569" y="4915"/>
                </a:cubicBezTo>
                <a:lnTo>
                  <a:pt x="2489" y="4915"/>
                </a:lnTo>
                <a:lnTo>
                  <a:pt x="2489" y="5734"/>
                </a:lnTo>
                <a:lnTo>
                  <a:pt x="4569" y="5734"/>
                </a:lnTo>
                <a:cubicBezTo>
                  <a:pt x="4789" y="5734"/>
                  <a:pt x="5010" y="5955"/>
                  <a:pt x="5010" y="6144"/>
                </a:cubicBezTo>
                <a:cubicBezTo>
                  <a:pt x="5010" y="6396"/>
                  <a:pt x="4789" y="6585"/>
                  <a:pt x="4569" y="6585"/>
                </a:cubicBezTo>
                <a:lnTo>
                  <a:pt x="2552" y="6585"/>
                </a:lnTo>
                <a:cubicBezTo>
                  <a:pt x="2741" y="7845"/>
                  <a:pt x="3750" y="8822"/>
                  <a:pt x="5010" y="9011"/>
                </a:cubicBezTo>
                <a:lnTo>
                  <a:pt x="5010" y="9861"/>
                </a:lnTo>
                <a:cubicBezTo>
                  <a:pt x="2804" y="9641"/>
                  <a:pt x="1072" y="7876"/>
                  <a:pt x="851" y="5671"/>
                </a:cubicBezTo>
                <a:lnTo>
                  <a:pt x="851" y="5671"/>
                </a:lnTo>
                <a:cubicBezTo>
                  <a:pt x="977" y="5703"/>
                  <a:pt x="1135" y="5734"/>
                  <a:pt x="1261" y="5734"/>
                </a:cubicBezTo>
                <a:cubicBezTo>
                  <a:pt x="1418" y="5734"/>
                  <a:pt x="1544" y="5703"/>
                  <a:pt x="1702" y="5671"/>
                </a:cubicBezTo>
                <a:lnTo>
                  <a:pt x="1702" y="3340"/>
                </a:lnTo>
                <a:cubicBezTo>
                  <a:pt x="1576" y="3308"/>
                  <a:pt x="1418" y="3277"/>
                  <a:pt x="1261" y="3277"/>
                </a:cubicBezTo>
                <a:cubicBezTo>
                  <a:pt x="599" y="3277"/>
                  <a:pt x="0" y="3812"/>
                  <a:pt x="0" y="4537"/>
                </a:cubicBezTo>
                <a:lnTo>
                  <a:pt x="0" y="5356"/>
                </a:lnTo>
                <a:cubicBezTo>
                  <a:pt x="0" y="8191"/>
                  <a:pt x="2206" y="10523"/>
                  <a:pt x="4947" y="10712"/>
                </a:cubicBezTo>
                <a:lnTo>
                  <a:pt x="4947" y="11657"/>
                </a:lnTo>
                <a:cubicBezTo>
                  <a:pt x="4002" y="11846"/>
                  <a:pt x="3308" y="12697"/>
                  <a:pt x="3308" y="13673"/>
                </a:cubicBezTo>
                <a:cubicBezTo>
                  <a:pt x="3308" y="13894"/>
                  <a:pt x="3497" y="14051"/>
                  <a:pt x="3750" y="14051"/>
                </a:cubicBezTo>
                <a:lnTo>
                  <a:pt x="7058" y="14051"/>
                </a:lnTo>
                <a:cubicBezTo>
                  <a:pt x="7278" y="14051"/>
                  <a:pt x="7436" y="13862"/>
                  <a:pt x="7436" y="13673"/>
                </a:cubicBezTo>
                <a:cubicBezTo>
                  <a:pt x="7436" y="12697"/>
                  <a:pt x="6743" y="11815"/>
                  <a:pt x="5797" y="11657"/>
                </a:cubicBezTo>
                <a:lnTo>
                  <a:pt x="5797" y="10712"/>
                </a:lnTo>
                <a:cubicBezTo>
                  <a:pt x="8570" y="10523"/>
                  <a:pt x="10775" y="8191"/>
                  <a:pt x="10775" y="5356"/>
                </a:cubicBezTo>
                <a:lnTo>
                  <a:pt x="10775" y="4537"/>
                </a:lnTo>
                <a:cubicBezTo>
                  <a:pt x="10775" y="3875"/>
                  <a:pt x="10240" y="3277"/>
                  <a:pt x="9515" y="3277"/>
                </a:cubicBezTo>
                <a:cubicBezTo>
                  <a:pt x="9357" y="3277"/>
                  <a:pt x="9263" y="3308"/>
                  <a:pt x="9137" y="3340"/>
                </a:cubicBezTo>
                <a:lnTo>
                  <a:pt x="9137" y="5671"/>
                </a:lnTo>
                <a:cubicBezTo>
                  <a:pt x="9263" y="5703"/>
                  <a:pt x="9420" y="5734"/>
                  <a:pt x="9515" y="5734"/>
                </a:cubicBezTo>
                <a:cubicBezTo>
                  <a:pt x="9672" y="5734"/>
                  <a:pt x="9798" y="5703"/>
                  <a:pt x="9925" y="5671"/>
                </a:cubicBezTo>
                <a:lnTo>
                  <a:pt x="9925" y="5671"/>
                </a:lnTo>
                <a:cubicBezTo>
                  <a:pt x="9767" y="7876"/>
                  <a:pt x="8003" y="9641"/>
                  <a:pt x="5797" y="9861"/>
                </a:cubicBezTo>
                <a:lnTo>
                  <a:pt x="5797" y="9011"/>
                </a:lnTo>
                <a:cubicBezTo>
                  <a:pt x="7058" y="8822"/>
                  <a:pt x="8034" y="7845"/>
                  <a:pt x="8223" y="6585"/>
                </a:cubicBezTo>
                <a:lnTo>
                  <a:pt x="6207" y="6585"/>
                </a:lnTo>
                <a:cubicBezTo>
                  <a:pt x="5986" y="6585"/>
                  <a:pt x="5829" y="6396"/>
                  <a:pt x="5829" y="6144"/>
                </a:cubicBezTo>
                <a:cubicBezTo>
                  <a:pt x="5829" y="5892"/>
                  <a:pt x="6018" y="5734"/>
                  <a:pt x="6207" y="5734"/>
                </a:cubicBezTo>
                <a:lnTo>
                  <a:pt x="8318" y="5734"/>
                </a:lnTo>
                <a:lnTo>
                  <a:pt x="8318" y="4915"/>
                </a:lnTo>
                <a:lnTo>
                  <a:pt x="6207" y="4915"/>
                </a:lnTo>
                <a:cubicBezTo>
                  <a:pt x="5986" y="4915"/>
                  <a:pt x="5829" y="4726"/>
                  <a:pt x="5829" y="4537"/>
                </a:cubicBezTo>
                <a:cubicBezTo>
                  <a:pt x="5829" y="4285"/>
                  <a:pt x="6018" y="4096"/>
                  <a:pt x="6207" y="4096"/>
                </a:cubicBezTo>
                <a:lnTo>
                  <a:pt x="8318" y="4096"/>
                </a:lnTo>
                <a:lnTo>
                  <a:pt x="8318" y="3277"/>
                </a:lnTo>
                <a:lnTo>
                  <a:pt x="6207" y="3277"/>
                </a:lnTo>
                <a:cubicBezTo>
                  <a:pt x="5986" y="3277"/>
                  <a:pt x="5829" y="3056"/>
                  <a:pt x="5829" y="2867"/>
                </a:cubicBezTo>
                <a:cubicBezTo>
                  <a:pt x="5829" y="2678"/>
                  <a:pt x="6018" y="2489"/>
                  <a:pt x="6207" y="2489"/>
                </a:cubicBezTo>
                <a:lnTo>
                  <a:pt x="8223" y="2489"/>
                </a:lnTo>
                <a:cubicBezTo>
                  <a:pt x="8034" y="1071"/>
                  <a:pt x="6806" y="0"/>
                  <a:pt x="5388" y="0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389" name="Google Shape;8389;p53"/>
          <p:cNvGrpSpPr/>
          <p:nvPr/>
        </p:nvGrpSpPr>
        <p:grpSpPr>
          <a:xfrm>
            <a:off x="3334900" y="3048338"/>
            <a:ext cx="342328" cy="339672"/>
            <a:chOff x="-12163025" y="3214275"/>
            <a:chExt cx="354450" cy="351700"/>
          </a:xfrm>
          <a:solidFill>
            <a:srgbClr val="171536"/>
          </a:solidFill>
        </p:grpSpPr>
        <p:sp>
          <p:nvSpPr>
            <p:cNvPr id="8390" name="Google Shape;8390;p53"/>
            <p:cNvSpPr/>
            <p:nvPr/>
          </p:nvSpPr>
          <p:spPr>
            <a:xfrm>
              <a:off x="-12163025" y="3214275"/>
              <a:ext cx="354450" cy="165025"/>
            </a:xfrm>
            <a:custGeom>
              <a:avLst/>
              <a:gdLst/>
              <a:ahLst/>
              <a:cxnLst/>
              <a:rect l="l" t="t" r="r" b="b"/>
              <a:pathLst>
                <a:path w="14178" h="6601" extrusionOk="0">
                  <a:moveTo>
                    <a:pt x="10271" y="1812"/>
                  </a:moveTo>
                  <a:cubicBezTo>
                    <a:pt x="10649" y="1812"/>
                    <a:pt x="10996" y="1844"/>
                    <a:pt x="11342" y="1970"/>
                  </a:cubicBezTo>
                  <a:cubicBezTo>
                    <a:pt x="11626" y="2064"/>
                    <a:pt x="11846" y="2096"/>
                    <a:pt x="12130" y="2096"/>
                  </a:cubicBezTo>
                  <a:cubicBezTo>
                    <a:pt x="12350" y="2096"/>
                    <a:pt x="12508" y="2285"/>
                    <a:pt x="12508" y="2505"/>
                  </a:cubicBezTo>
                  <a:lnTo>
                    <a:pt x="12508" y="2820"/>
                  </a:lnTo>
                  <a:cubicBezTo>
                    <a:pt x="12508" y="3955"/>
                    <a:pt x="11563" y="4900"/>
                    <a:pt x="10429" y="4900"/>
                  </a:cubicBezTo>
                  <a:lnTo>
                    <a:pt x="9767" y="4900"/>
                  </a:lnTo>
                  <a:cubicBezTo>
                    <a:pt x="9105" y="4900"/>
                    <a:pt x="8507" y="4553"/>
                    <a:pt x="8192" y="3923"/>
                  </a:cubicBezTo>
                  <a:lnTo>
                    <a:pt x="7908" y="3324"/>
                  </a:lnTo>
                  <a:cubicBezTo>
                    <a:pt x="7877" y="3198"/>
                    <a:pt x="7908" y="3041"/>
                    <a:pt x="8034" y="2883"/>
                  </a:cubicBezTo>
                  <a:lnTo>
                    <a:pt x="8349" y="2568"/>
                  </a:lnTo>
                  <a:cubicBezTo>
                    <a:pt x="8979" y="1938"/>
                    <a:pt x="9735" y="1812"/>
                    <a:pt x="10271" y="1812"/>
                  </a:cubicBezTo>
                  <a:close/>
                  <a:moveTo>
                    <a:pt x="3939" y="1844"/>
                  </a:moveTo>
                  <a:cubicBezTo>
                    <a:pt x="4474" y="1844"/>
                    <a:pt x="5262" y="1970"/>
                    <a:pt x="5892" y="2600"/>
                  </a:cubicBezTo>
                  <a:lnTo>
                    <a:pt x="6207" y="2915"/>
                  </a:lnTo>
                  <a:cubicBezTo>
                    <a:pt x="6333" y="3041"/>
                    <a:pt x="6364" y="3230"/>
                    <a:pt x="6301" y="3387"/>
                  </a:cubicBezTo>
                  <a:lnTo>
                    <a:pt x="6018" y="3986"/>
                  </a:lnTo>
                  <a:cubicBezTo>
                    <a:pt x="5703" y="4585"/>
                    <a:pt x="5104" y="4963"/>
                    <a:pt x="4443" y="4963"/>
                  </a:cubicBezTo>
                  <a:lnTo>
                    <a:pt x="3781" y="4963"/>
                  </a:lnTo>
                  <a:cubicBezTo>
                    <a:pt x="2647" y="4963"/>
                    <a:pt x="1702" y="4018"/>
                    <a:pt x="1702" y="2883"/>
                  </a:cubicBezTo>
                  <a:lnTo>
                    <a:pt x="1702" y="2537"/>
                  </a:lnTo>
                  <a:lnTo>
                    <a:pt x="1733" y="2537"/>
                  </a:lnTo>
                  <a:cubicBezTo>
                    <a:pt x="1733" y="2285"/>
                    <a:pt x="1891" y="2127"/>
                    <a:pt x="2111" y="2127"/>
                  </a:cubicBezTo>
                  <a:cubicBezTo>
                    <a:pt x="2395" y="2127"/>
                    <a:pt x="2678" y="2096"/>
                    <a:pt x="2899" y="2001"/>
                  </a:cubicBezTo>
                  <a:cubicBezTo>
                    <a:pt x="3277" y="1907"/>
                    <a:pt x="3623" y="1844"/>
                    <a:pt x="3939" y="1844"/>
                  </a:cubicBezTo>
                  <a:close/>
                  <a:moveTo>
                    <a:pt x="13784" y="1"/>
                  </a:moveTo>
                  <a:cubicBezTo>
                    <a:pt x="13713" y="1"/>
                    <a:pt x="13642" y="16"/>
                    <a:pt x="13579" y="48"/>
                  </a:cubicBezTo>
                  <a:lnTo>
                    <a:pt x="13043" y="331"/>
                  </a:lnTo>
                  <a:cubicBezTo>
                    <a:pt x="12798" y="445"/>
                    <a:pt x="12552" y="502"/>
                    <a:pt x="12299" y="502"/>
                  </a:cubicBezTo>
                  <a:cubicBezTo>
                    <a:pt x="12131" y="502"/>
                    <a:pt x="11960" y="476"/>
                    <a:pt x="11783" y="426"/>
                  </a:cubicBezTo>
                  <a:cubicBezTo>
                    <a:pt x="11291" y="283"/>
                    <a:pt x="10793" y="213"/>
                    <a:pt x="10307" y="213"/>
                  </a:cubicBezTo>
                  <a:cubicBezTo>
                    <a:pt x="9083" y="213"/>
                    <a:pt x="7932" y="654"/>
                    <a:pt x="7121" y="1466"/>
                  </a:cubicBezTo>
                  <a:lnTo>
                    <a:pt x="7089" y="1497"/>
                  </a:lnTo>
                  <a:lnTo>
                    <a:pt x="7058" y="1466"/>
                  </a:lnTo>
                  <a:cubicBezTo>
                    <a:pt x="6246" y="654"/>
                    <a:pt x="5127" y="213"/>
                    <a:pt x="3898" y="213"/>
                  </a:cubicBezTo>
                  <a:cubicBezTo>
                    <a:pt x="3410" y="213"/>
                    <a:pt x="2905" y="283"/>
                    <a:pt x="2395" y="426"/>
                  </a:cubicBezTo>
                  <a:cubicBezTo>
                    <a:pt x="2231" y="476"/>
                    <a:pt x="2062" y="502"/>
                    <a:pt x="1892" y="502"/>
                  </a:cubicBezTo>
                  <a:cubicBezTo>
                    <a:pt x="1637" y="502"/>
                    <a:pt x="1380" y="445"/>
                    <a:pt x="1135" y="331"/>
                  </a:cubicBezTo>
                  <a:lnTo>
                    <a:pt x="599" y="48"/>
                  </a:lnTo>
                  <a:cubicBezTo>
                    <a:pt x="546" y="21"/>
                    <a:pt x="487" y="12"/>
                    <a:pt x="427" y="12"/>
                  </a:cubicBezTo>
                  <a:cubicBezTo>
                    <a:pt x="345" y="12"/>
                    <a:pt x="262" y="30"/>
                    <a:pt x="189" y="48"/>
                  </a:cubicBezTo>
                  <a:cubicBezTo>
                    <a:pt x="95" y="111"/>
                    <a:pt x="0" y="237"/>
                    <a:pt x="0" y="394"/>
                  </a:cubicBezTo>
                  <a:lnTo>
                    <a:pt x="0" y="2883"/>
                  </a:lnTo>
                  <a:cubicBezTo>
                    <a:pt x="63" y="4931"/>
                    <a:pt x="1733" y="6601"/>
                    <a:pt x="3781" y="6601"/>
                  </a:cubicBezTo>
                  <a:lnTo>
                    <a:pt x="4443" y="6601"/>
                  </a:lnTo>
                  <a:cubicBezTo>
                    <a:pt x="5514" y="6601"/>
                    <a:pt x="6490" y="6128"/>
                    <a:pt x="7121" y="5278"/>
                  </a:cubicBezTo>
                  <a:cubicBezTo>
                    <a:pt x="7751" y="6128"/>
                    <a:pt x="8727" y="6601"/>
                    <a:pt x="9798" y="6601"/>
                  </a:cubicBezTo>
                  <a:lnTo>
                    <a:pt x="10460" y="6601"/>
                  </a:lnTo>
                  <a:cubicBezTo>
                    <a:pt x="12508" y="6601"/>
                    <a:pt x="14178" y="4931"/>
                    <a:pt x="14178" y="2883"/>
                  </a:cubicBezTo>
                  <a:lnTo>
                    <a:pt x="14178" y="394"/>
                  </a:lnTo>
                  <a:cubicBezTo>
                    <a:pt x="14178" y="237"/>
                    <a:pt x="14083" y="142"/>
                    <a:pt x="13989" y="48"/>
                  </a:cubicBezTo>
                  <a:cubicBezTo>
                    <a:pt x="13926" y="16"/>
                    <a:pt x="13855" y="1"/>
                    <a:pt x="1378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1" name="Google Shape;8391;p53"/>
            <p:cNvSpPr/>
            <p:nvPr/>
          </p:nvSpPr>
          <p:spPr>
            <a:xfrm>
              <a:off x="-12161450" y="3503725"/>
              <a:ext cx="41775" cy="62250"/>
            </a:xfrm>
            <a:custGeom>
              <a:avLst/>
              <a:gdLst/>
              <a:ahLst/>
              <a:cxnLst/>
              <a:rect l="l" t="t" r="r" b="b"/>
              <a:pathLst>
                <a:path w="1671" h="2490" extrusionOk="0">
                  <a:moveTo>
                    <a:pt x="0" y="1"/>
                  </a:moveTo>
                  <a:lnTo>
                    <a:pt x="0" y="1670"/>
                  </a:lnTo>
                  <a:cubicBezTo>
                    <a:pt x="0" y="2143"/>
                    <a:pt x="378" y="2490"/>
                    <a:pt x="851" y="2490"/>
                  </a:cubicBezTo>
                  <a:cubicBezTo>
                    <a:pt x="1324" y="2490"/>
                    <a:pt x="1670" y="2143"/>
                    <a:pt x="1670" y="1670"/>
                  </a:cubicBezTo>
                  <a:lnTo>
                    <a:pt x="1670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2" name="Google Shape;8392;p53"/>
            <p:cNvSpPr/>
            <p:nvPr/>
          </p:nvSpPr>
          <p:spPr>
            <a:xfrm>
              <a:off x="-12161450" y="3350150"/>
              <a:ext cx="41775" cy="133125"/>
            </a:xfrm>
            <a:custGeom>
              <a:avLst/>
              <a:gdLst/>
              <a:ahLst/>
              <a:cxnLst/>
              <a:rect l="l" t="t" r="r" b="b"/>
              <a:pathLst>
                <a:path w="1671" h="5325" extrusionOk="0">
                  <a:moveTo>
                    <a:pt x="0" y="0"/>
                  </a:moveTo>
                  <a:lnTo>
                    <a:pt x="0" y="5325"/>
                  </a:lnTo>
                  <a:lnTo>
                    <a:pt x="1670" y="5325"/>
                  </a:lnTo>
                  <a:lnTo>
                    <a:pt x="1670" y="1481"/>
                  </a:lnTo>
                  <a:cubicBezTo>
                    <a:pt x="1009" y="1103"/>
                    <a:pt x="441" y="63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393" name="Google Shape;8393;p53"/>
          <p:cNvGrpSpPr/>
          <p:nvPr/>
        </p:nvGrpSpPr>
        <p:grpSpPr>
          <a:xfrm>
            <a:off x="3335649" y="3469958"/>
            <a:ext cx="340831" cy="341555"/>
            <a:chOff x="-12160675" y="3647875"/>
            <a:chExt cx="352900" cy="353650"/>
          </a:xfrm>
          <a:solidFill>
            <a:srgbClr val="171536"/>
          </a:solidFill>
        </p:grpSpPr>
        <p:sp>
          <p:nvSpPr>
            <p:cNvPr id="8394" name="Google Shape;8394;p53"/>
            <p:cNvSpPr/>
            <p:nvPr/>
          </p:nvSpPr>
          <p:spPr>
            <a:xfrm>
              <a:off x="-12059850" y="3958975"/>
              <a:ext cx="149675" cy="42550"/>
            </a:xfrm>
            <a:custGeom>
              <a:avLst/>
              <a:gdLst/>
              <a:ahLst/>
              <a:cxnLst/>
              <a:rect l="l" t="t" r="r" b="b"/>
              <a:pathLst>
                <a:path w="5987" h="1702" extrusionOk="0">
                  <a:moveTo>
                    <a:pt x="1" y="0"/>
                  </a:moveTo>
                  <a:lnTo>
                    <a:pt x="1009" y="1481"/>
                  </a:lnTo>
                  <a:cubicBezTo>
                    <a:pt x="1072" y="1607"/>
                    <a:pt x="1198" y="1702"/>
                    <a:pt x="1355" y="1702"/>
                  </a:cubicBezTo>
                  <a:lnTo>
                    <a:pt x="4663" y="1702"/>
                  </a:lnTo>
                  <a:cubicBezTo>
                    <a:pt x="4821" y="1702"/>
                    <a:pt x="4947" y="1607"/>
                    <a:pt x="5010" y="1481"/>
                  </a:cubicBezTo>
                  <a:lnTo>
                    <a:pt x="5986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5" name="Google Shape;8395;p53"/>
            <p:cNvSpPr/>
            <p:nvPr/>
          </p:nvSpPr>
          <p:spPr>
            <a:xfrm>
              <a:off x="-11850350" y="3749475"/>
              <a:ext cx="42575" cy="149675"/>
            </a:xfrm>
            <a:custGeom>
              <a:avLst/>
              <a:gdLst/>
              <a:ahLst/>
              <a:cxnLst/>
              <a:rect l="l" t="t" r="r" b="b"/>
              <a:pathLst>
                <a:path w="1703" h="5987" extrusionOk="0">
                  <a:moveTo>
                    <a:pt x="1" y="0"/>
                  </a:moveTo>
                  <a:lnTo>
                    <a:pt x="1" y="5986"/>
                  </a:lnTo>
                  <a:lnTo>
                    <a:pt x="1513" y="4978"/>
                  </a:lnTo>
                  <a:cubicBezTo>
                    <a:pt x="1639" y="4915"/>
                    <a:pt x="1702" y="4789"/>
                    <a:pt x="1702" y="4631"/>
                  </a:cubicBezTo>
                  <a:lnTo>
                    <a:pt x="1702" y="1323"/>
                  </a:lnTo>
                  <a:cubicBezTo>
                    <a:pt x="1702" y="1166"/>
                    <a:pt x="1639" y="1040"/>
                    <a:pt x="1513" y="977"/>
                  </a:cubicBezTo>
                  <a:lnTo>
                    <a:pt x="1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6" name="Google Shape;8396;p53"/>
            <p:cNvSpPr/>
            <p:nvPr/>
          </p:nvSpPr>
          <p:spPr>
            <a:xfrm>
              <a:off x="-12059850" y="3647875"/>
              <a:ext cx="148875" cy="42550"/>
            </a:xfrm>
            <a:custGeom>
              <a:avLst/>
              <a:gdLst/>
              <a:ahLst/>
              <a:cxnLst/>
              <a:rect l="l" t="t" r="r" b="b"/>
              <a:pathLst>
                <a:path w="5955" h="1702" extrusionOk="0">
                  <a:moveTo>
                    <a:pt x="1355" y="0"/>
                  </a:moveTo>
                  <a:cubicBezTo>
                    <a:pt x="1198" y="0"/>
                    <a:pt x="1072" y="63"/>
                    <a:pt x="977" y="189"/>
                  </a:cubicBezTo>
                  <a:lnTo>
                    <a:pt x="1" y="1701"/>
                  </a:lnTo>
                  <a:lnTo>
                    <a:pt x="5955" y="1701"/>
                  </a:lnTo>
                  <a:lnTo>
                    <a:pt x="4978" y="189"/>
                  </a:lnTo>
                  <a:cubicBezTo>
                    <a:pt x="4947" y="63"/>
                    <a:pt x="4821" y="0"/>
                    <a:pt x="466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7" name="Google Shape;8397;p53"/>
            <p:cNvSpPr/>
            <p:nvPr/>
          </p:nvSpPr>
          <p:spPr>
            <a:xfrm>
              <a:off x="-12160675" y="3750250"/>
              <a:ext cx="41775" cy="148900"/>
            </a:xfrm>
            <a:custGeom>
              <a:avLst/>
              <a:gdLst/>
              <a:ahLst/>
              <a:cxnLst/>
              <a:rect l="l" t="t" r="r" b="b"/>
              <a:pathLst>
                <a:path w="1671" h="5956" extrusionOk="0">
                  <a:moveTo>
                    <a:pt x="1671" y="1"/>
                  </a:moveTo>
                  <a:lnTo>
                    <a:pt x="190" y="977"/>
                  </a:lnTo>
                  <a:cubicBezTo>
                    <a:pt x="64" y="1040"/>
                    <a:pt x="1" y="1166"/>
                    <a:pt x="1" y="1324"/>
                  </a:cubicBezTo>
                  <a:lnTo>
                    <a:pt x="1" y="4632"/>
                  </a:lnTo>
                  <a:cubicBezTo>
                    <a:pt x="1" y="4789"/>
                    <a:pt x="64" y="4915"/>
                    <a:pt x="190" y="4978"/>
                  </a:cubicBezTo>
                  <a:lnTo>
                    <a:pt x="1671" y="5955"/>
                  </a:lnTo>
                  <a:lnTo>
                    <a:pt x="1671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8" name="Google Shape;8398;p53"/>
            <p:cNvSpPr/>
            <p:nvPr/>
          </p:nvSpPr>
          <p:spPr>
            <a:xfrm>
              <a:off x="-12099225" y="3710875"/>
              <a:ext cx="228425" cy="226200"/>
            </a:xfrm>
            <a:custGeom>
              <a:avLst/>
              <a:gdLst/>
              <a:ahLst/>
              <a:cxnLst/>
              <a:rect l="l" t="t" r="r" b="b"/>
              <a:pathLst>
                <a:path w="9137" h="9048" extrusionOk="0">
                  <a:moveTo>
                    <a:pt x="4569" y="820"/>
                  </a:moveTo>
                  <a:cubicBezTo>
                    <a:pt x="6616" y="820"/>
                    <a:pt x="8318" y="2489"/>
                    <a:pt x="8318" y="4537"/>
                  </a:cubicBezTo>
                  <a:cubicBezTo>
                    <a:pt x="8318" y="6553"/>
                    <a:pt x="6616" y="8255"/>
                    <a:pt x="4569" y="8255"/>
                  </a:cubicBezTo>
                  <a:cubicBezTo>
                    <a:pt x="2521" y="8255"/>
                    <a:pt x="882" y="6616"/>
                    <a:pt x="882" y="4537"/>
                  </a:cubicBezTo>
                  <a:cubicBezTo>
                    <a:pt x="882" y="2426"/>
                    <a:pt x="2521" y="820"/>
                    <a:pt x="4569" y="820"/>
                  </a:cubicBezTo>
                  <a:close/>
                  <a:moveTo>
                    <a:pt x="1260" y="0"/>
                  </a:moveTo>
                  <a:cubicBezTo>
                    <a:pt x="599" y="0"/>
                    <a:pt x="0" y="536"/>
                    <a:pt x="0" y="1229"/>
                  </a:cubicBezTo>
                  <a:lnTo>
                    <a:pt x="0" y="7845"/>
                  </a:lnTo>
                  <a:cubicBezTo>
                    <a:pt x="0" y="8507"/>
                    <a:pt x="567" y="9042"/>
                    <a:pt x="1260" y="9042"/>
                  </a:cubicBezTo>
                  <a:lnTo>
                    <a:pt x="7877" y="9042"/>
                  </a:lnTo>
                  <a:cubicBezTo>
                    <a:pt x="7910" y="9046"/>
                    <a:pt x="7944" y="9047"/>
                    <a:pt x="7977" y="9047"/>
                  </a:cubicBezTo>
                  <a:cubicBezTo>
                    <a:pt x="8598" y="9047"/>
                    <a:pt x="9137" y="8503"/>
                    <a:pt x="9137" y="7845"/>
                  </a:cubicBezTo>
                  <a:lnTo>
                    <a:pt x="9137" y="1229"/>
                  </a:lnTo>
                  <a:cubicBezTo>
                    <a:pt x="9137" y="536"/>
                    <a:pt x="8601" y="0"/>
                    <a:pt x="787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9" name="Google Shape;8399;p53"/>
            <p:cNvSpPr/>
            <p:nvPr/>
          </p:nvSpPr>
          <p:spPr>
            <a:xfrm>
              <a:off x="-12056700" y="3751825"/>
              <a:ext cx="144950" cy="144950"/>
            </a:xfrm>
            <a:custGeom>
              <a:avLst/>
              <a:gdLst/>
              <a:ahLst/>
              <a:cxnLst/>
              <a:rect l="l" t="t" r="r" b="b"/>
              <a:pathLst>
                <a:path w="5798" h="5798" extrusionOk="0">
                  <a:moveTo>
                    <a:pt x="2868" y="788"/>
                  </a:moveTo>
                  <a:cubicBezTo>
                    <a:pt x="4033" y="788"/>
                    <a:pt x="4947" y="1733"/>
                    <a:pt x="4947" y="2899"/>
                  </a:cubicBezTo>
                  <a:cubicBezTo>
                    <a:pt x="4947" y="4033"/>
                    <a:pt x="4033" y="4978"/>
                    <a:pt x="2868" y="4978"/>
                  </a:cubicBezTo>
                  <a:cubicBezTo>
                    <a:pt x="1733" y="4978"/>
                    <a:pt x="788" y="4033"/>
                    <a:pt x="788" y="2899"/>
                  </a:cubicBezTo>
                  <a:cubicBezTo>
                    <a:pt x="788" y="1733"/>
                    <a:pt x="1733" y="788"/>
                    <a:pt x="2868" y="788"/>
                  </a:cubicBezTo>
                  <a:close/>
                  <a:moveTo>
                    <a:pt x="2868" y="1"/>
                  </a:moveTo>
                  <a:cubicBezTo>
                    <a:pt x="1261" y="1"/>
                    <a:pt x="1" y="1324"/>
                    <a:pt x="1" y="2899"/>
                  </a:cubicBezTo>
                  <a:cubicBezTo>
                    <a:pt x="1" y="4506"/>
                    <a:pt x="1292" y="5798"/>
                    <a:pt x="2868" y="5798"/>
                  </a:cubicBezTo>
                  <a:cubicBezTo>
                    <a:pt x="4474" y="5798"/>
                    <a:pt x="5797" y="4506"/>
                    <a:pt x="5797" y="2899"/>
                  </a:cubicBezTo>
                  <a:cubicBezTo>
                    <a:pt x="5797" y="1324"/>
                    <a:pt x="4474" y="1"/>
                    <a:pt x="286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0" name="Google Shape;8400;p53"/>
            <p:cNvSpPr/>
            <p:nvPr/>
          </p:nvSpPr>
          <p:spPr>
            <a:xfrm>
              <a:off x="-12016525" y="3792775"/>
              <a:ext cx="63025" cy="63050"/>
            </a:xfrm>
            <a:custGeom>
              <a:avLst/>
              <a:gdLst/>
              <a:ahLst/>
              <a:cxnLst/>
              <a:rect l="l" t="t" r="r" b="b"/>
              <a:pathLst>
                <a:path w="2521" h="2522" extrusionOk="0">
                  <a:moveTo>
                    <a:pt x="1261" y="1"/>
                  </a:moveTo>
                  <a:cubicBezTo>
                    <a:pt x="567" y="1"/>
                    <a:pt x="0" y="537"/>
                    <a:pt x="0" y="1261"/>
                  </a:cubicBezTo>
                  <a:cubicBezTo>
                    <a:pt x="0" y="1954"/>
                    <a:pt x="567" y="2521"/>
                    <a:pt x="1261" y="2521"/>
                  </a:cubicBezTo>
                  <a:cubicBezTo>
                    <a:pt x="1954" y="2521"/>
                    <a:pt x="2521" y="1954"/>
                    <a:pt x="2521" y="1261"/>
                  </a:cubicBezTo>
                  <a:cubicBezTo>
                    <a:pt x="2521" y="537"/>
                    <a:pt x="1954" y="1"/>
                    <a:pt x="126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01" name="Google Shape;8401;p53"/>
          <p:cNvGrpSpPr/>
          <p:nvPr/>
        </p:nvGrpSpPr>
        <p:grpSpPr>
          <a:xfrm>
            <a:off x="3769149" y="3889187"/>
            <a:ext cx="340058" cy="341555"/>
            <a:chOff x="-12160675" y="4081850"/>
            <a:chExt cx="352100" cy="353650"/>
          </a:xfrm>
          <a:solidFill>
            <a:srgbClr val="171536"/>
          </a:solidFill>
        </p:grpSpPr>
        <p:sp>
          <p:nvSpPr>
            <p:cNvPr id="8402" name="Google Shape;8402;p53"/>
            <p:cNvSpPr/>
            <p:nvPr/>
          </p:nvSpPr>
          <p:spPr>
            <a:xfrm>
              <a:off x="-12014950" y="4081850"/>
              <a:ext cx="61450" cy="62275"/>
            </a:xfrm>
            <a:custGeom>
              <a:avLst/>
              <a:gdLst/>
              <a:ahLst/>
              <a:cxnLst/>
              <a:rect l="l" t="t" r="r" b="b"/>
              <a:pathLst>
                <a:path w="2458" h="2491" extrusionOk="0">
                  <a:moveTo>
                    <a:pt x="1198" y="0"/>
                  </a:moveTo>
                  <a:cubicBezTo>
                    <a:pt x="536" y="0"/>
                    <a:pt x="0" y="599"/>
                    <a:pt x="0" y="1260"/>
                  </a:cubicBezTo>
                  <a:cubicBezTo>
                    <a:pt x="0" y="1922"/>
                    <a:pt x="536" y="2489"/>
                    <a:pt x="1198" y="2489"/>
                  </a:cubicBezTo>
                  <a:cubicBezTo>
                    <a:pt x="1216" y="2490"/>
                    <a:pt x="1235" y="2490"/>
                    <a:pt x="1253" y="2490"/>
                  </a:cubicBezTo>
                  <a:cubicBezTo>
                    <a:pt x="1892" y="2490"/>
                    <a:pt x="2458" y="1965"/>
                    <a:pt x="2458" y="1260"/>
                  </a:cubicBezTo>
                  <a:cubicBezTo>
                    <a:pt x="2458" y="599"/>
                    <a:pt x="1922" y="0"/>
                    <a:pt x="119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3" name="Google Shape;8403;p53"/>
            <p:cNvSpPr/>
            <p:nvPr/>
          </p:nvSpPr>
          <p:spPr>
            <a:xfrm>
              <a:off x="-12077175" y="4352000"/>
              <a:ext cx="186700" cy="83500"/>
            </a:xfrm>
            <a:custGeom>
              <a:avLst/>
              <a:gdLst/>
              <a:ahLst/>
              <a:cxnLst/>
              <a:rect l="l" t="t" r="r" b="b"/>
              <a:pathLst>
                <a:path w="7468" h="3340" extrusionOk="0">
                  <a:moveTo>
                    <a:pt x="1639" y="0"/>
                  </a:moveTo>
                  <a:cubicBezTo>
                    <a:pt x="1166" y="0"/>
                    <a:pt x="820" y="347"/>
                    <a:pt x="820" y="819"/>
                  </a:cubicBezTo>
                  <a:lnTo>
                    <a:pt x="820" y="1670"/>
                  </a:lnTo>
                  <a:cubicBezTo>
                    <a:pt x="347" y="1670"/>
                    <a:pt x="0" y="2048"/>
                    <a:pt x="0" y="2521"/>
                  </a:cubicBezTo>
                  <a:lnTo>
                    <a:pt x="0" y="2899"/>
                  </a:lnTo>
                  <a:cubicBezTo>
                    <a:pt x="0" y="3151"/>
                    <a:pt x="189" y="3340"/>
                    <a:pt x="410" y="3340"/>
                  </a:cubicBezTo>
                  <a:lnTo>
                    <a:pt x="7026" y="3340"/>
                  </a:lnTo>
                  <a:cubicBezTo>
                    <a:pt x="7278" y="3340"/>
                    <a:pt x="7467" y="3151"/>
                    <a:pt x="7467" y="2899"/>
                  </a:cubicBezTo>
                  <a:lnTo>
                    <a:pt x="7467" y="2521"/>
                  </a:lnTo>
                  <a:cubicBezTo>
                    <a:pt x="7467" y="2048"/>
                    <a:pt x="7121" y="1670"/>
                    <a:pt x="6648" y="1670"/>
                  </a:cubicBezTo>
                  <a:lnTo>
                    <a:pt x="6648" y="819"/>
                  </a:lnTo>
                  <a:cubicBezTo>
                    <a:pt x="6616" y="347"/>
                    <a:pt x="6207" y="0"/>
                    <a:pt x="57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4" name="Google Shape;8404;p53"/>
            <p:cNvSpPr/>
            <p:nvPr/>
          </p:nvSpPr>
          <p:spPr>
            <a:xfrm>
              <a:off x="-11911775" y="4186000"/>
              <a:ext cx="103200" cy="101425"/>
            </a:xfrm>
            <a:custGeom>
              <a:avLst/>
              <a:gdLst/>
              <a:ahLst/>
              <a:cxnLst/>
              <a:rect l="l" t="t" r="r" b="b"/>
              <a:pathLst>
                <a:path w="4128" h="4057" extrusionOk="0">
                  <a:moveTo>
                    <a:pt x="2060" y="1"/>
                  </a:moveTo>
                  <a:cubicBezTo>
                    <a:pt x="1914" y="1"/>
                    <a:pt x="1765" y="72"/>
                    <a:pt x="1670" y="213"/>
                  </a:cubicBezTo>
                  <a:lnTo>
                    <a:pt x="1198" y="1190"/>
                  </a:lnTo>
                  <a:lnTo>
                    <a:pt x="221" y="1663"/>
                  </a:lnTo>
                  <a:cubicBezTo>
                    <a:pt x="63" y="1757"/>
                    <a:pt x="0" y="1852"/>
                    <a:pt x="0" y="2009"/>
                  </a:cubicBezTo>
                  <a:cubicBezTo>
                    <a:pt x="0" y="2167"/>
                    <a:pt x="63" y="2324"/>
                    <a:pt x="221" y="2356"/>
                  </a:cubicBezTo>
                  <a:lnTo>
                    <a:pt x="1198" y="2828"/>
                  </a:lnTo>
                  <a:lnTo>
                    <a:pt x="1670" y="3836"/>
                  </a:lnTo>
                  <a:cubicBezTo>
                    <a:pt x="1765" y="3994"/>
                    <a:pt x="1891" y="4057"/>
                    <a:pt x="2048" y="4057"/>
                  </a:cubicBezTo>
                  <a:cubicBezTo>
                    <a:pt x="2206" y="4057"/>
                    <a:pt x="2363" y="3994"/>
                    <a:pt x="2395" y="3836"/>
                  </a:cubicBezTo>
                  <a:lnTo>
                    <a:pt x="2867" y="2828"/>
                  </a:lnTo>
                  <a:lnTo>
                    <a:pt x="3907" y="2356"/>
                  </a:lnTo>
                  <a:cubicBezTo>
                    <a:pt x="4065" y="2293"/>
                    <a:pt x="4128" y="2167"/>
                    <a:pt x="4128" y="2009"/>
                  </a:cubicBezTo>
                  <a:cubicBezTo>
                    <a:pt x="4128" y="1852"/>
                    <a:pt x="4033" y="1757"/>
                    <a:pt x="3939" y="1663"/>
                  </a:cubicBezTo>
                  <a:lnTo>
                    <a:pt x="2899" y="1190"/>
                  </a:lnTo>
                  <a:lnTo>
                    <a:pt x="2426" y="213"/>
                  </a:lnTo>
                  <a:cubicBezTo>
                    <a:pt x="2348" y="72"/>
                    <a:pt x="2206" y="1"/>
                    <a:pt x="206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5" name="Google Shape;8405;p53"/>
            <p:cNvSpPr/>
            <p:nvPr/>
          </p:nvSpPr>
          <p:spPr>
            <a:xfrm>
              <a:off x="-12160675" y="4186000"/>
              <a:ext cx="104000" cy="101425"/>
            </a:xfrm>
            <a:custGeom>
              <a:avLst/>
              <a:gdLst/>
              <a:ahLst/>
              <a:cxnLst/>
              <a:rect l="l" t="t" r="r" b="b"/>
              <a:pathLst>
                <a:path w="4160" h="4057" extrusionOk="0">
                  <a:moveTo>
                    <a:pt x="2092" y="1"/>
                  </a:moveTo>
                  <a:cubicBezTo>
                    <a:pt x="1946" y="1"/>
                    <a:pt x="1797" y="72"/>
                    <a:pt x="1702" y="213"/>
                  </a:cubicBezTo>
                  <a:lnTo>
                    <a:pt x="1230" y="1190"/>
                  </a:lnTo>
                  <a:lnTo>
                    <a:pt x="221" y="1663"/>
                  </a:lnTo>
                  <a:cubicBezTo>
                    <a:pt x="64" y="1757"/>
                    <a:pt x="1" y="1852"/>
                    <a:pt x="1" y="2009"/>
                  </a:cubicBezTo>
                  <a:cubicBezTo>
                    <a:pt x="1" y="2167"/>
                    <a:pt x="64" y="2324"/>
                    <a:pt x="221" y="2387"/>
                  </a:cubicBezTo>
                  <a:lnTo>
                    <a:pt x="1230" y="2860"/>
                  </a:lnTo>
                  <a:lnTo>
                    <a:pt x="1702" y="3836"/>
                  </a:lnTo>
                  <a:cubicBezTo>
                    <a:pt x="1797" y="3994"/>
                    <a:pt x="1923" y="4057"/>
                    <a:pt x="2080" y="4057"/>
                  </a:cubicBezTo>
                  <a:cubicBezTo>
                    <a:pt x="2238" y="4057"/>
                    <a:pt x="2395" y="3994"/>
                    <a:pt x="2427" y="3836"/>
                  </a:cubicBezTo>
                  <a:lnTo>
                    <a:pt x="2899" y="2860"/>
                  </a:lnTo>
                  <a:lnTo>
                    <a:pt x="3876" y="2387"/>
                  </a:lnTo>
                  <a:cubicBezTo>
                    <a:pt x="4034" y="2324"/>
                    <a:pt x="4160" y="2167"/>
                    <a:pt x="4160" y="2009"/>
                  </a:cubicBezTo>
                  <a:cubicBezTo>
                    <a:pt x="4160" y="1852"/>
                    <a:pt x="4065" y="1694"/>
                    <a:pt x="3939" y="1663"/>
                  </a:cubicBezTo>
                  <a:lnTo>
                    <a:pt x="2931" y="1190"/>
                  </a:lnTo>
                  <a:lnTo>
                    <a:pt x="2458" y="213"/>
                  </a:lnTo>
                  <a:cubicBezTo>
                    <a:pt x="2380" y="72"/>
                    <a:pt x="2238" y="1"/>
                    <a:pt x="209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6" name="Google Shape;8406;p53"/>
            <p:cNvSpPr/>
            <p:nvPr/>
          </p:nvSpPr>
          <p:spPr>
            <a:xfrm>
              <a:off x="-12049600" y="4144075"/>
              <a:ext cx="127600" cy="67750"/>
            </a:xfrm>
            <a:custGeom>
              <a:avLst/>
              <a:gdLst/>
              <a:ahLst/>
              <a:cxnLst/>
              <a:rect l="l" t="t" r="r" b="b"/>
              <a:pathLst>
                <a:path w="5104" h="2710" extrusionOk="0">
                  <a:moveTo>
                    <a:pt x="851" y="0"/>
                  </a:moveTo>
                  <a:cubicBezTo>
                    <a:pt x="819" y="32"/>
                    <a:pt x="662" y="63"/>
                    <a:pt x="599" y="189"/>
                  </a:cubicBezTo>
                  <a:cubicBezTo>
                    <a:pt x="63" y="945"/>
                    <a:pt x="0" y="1890"/>
                    <a:pt x="347" y="2710"/>
                  </a:cubicBezTo>
                  <a:lnTo>
                    <a:pt x="2394" y="1670"/>
                  </a:lnTo>
                  <a:cubicBezTo>
                    <a:pt x="2426" y="1638"/>
                    <a:pt x="2521" y="1638"/>
                    <a:pt x="2552" y="1638"/>
                  </a:cubicBezTo>
                  <a:cubicBezTo>
                    <a:pt x="2647" y="1638"/>
                    <a:pt x="2678" y="1638"/>
                    <a:pt x="2710" y="1670"/>
                  </a:cubicBezTo>
                  <a:lnTo>
                    <a:pt x="4757" y="2710"/>
                  </a:lnTo>
                  <a:cubicBezTo>
                    <a:pt x="5104" y="1890"/>
                    <a:pt x="5041" y="945"/>
                    <a:pt x="4537" y="189"/>
                  </a:cubicBezTo>
                  <a:cubicBezTo>
                    <a:pt x="4442" y="63"/>
                    <a:pt x="4316" y="0"/>
                    <a:pt x="415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7" name="Google Shape;8407;p53"/>
            <p:cNvSpPr/>
            <p:nvPr/>
          </p:nvSpPr>
          <p:spPr>
            <a:xfrm>
              <a:off x="-12033850" y="4212600"/>
              <a:ext cx="99250" cy="118150"/>
            </a:xfrm>
            <a:custGeom>
              <a:avLst/>
              <a:gdLst/>
              <a:ahLst/>
              <a:cxnLst/>
              <a:rect l="l" t="t" r="r" b="b"/>
              <a:pathLst>
                <a:path w="3970" h="4726" extrusionOk="0">
                  <a:moveTo>
                    <a:pt x="1575" y="0"/>
                  </a:moveTo>
                  <a:lnTo>
                    <a:pt x="0" y="788"/>
                  </a:lnTo>
                  <a:lnTo>
                    <a:pt x="662" y="4726"/>
                  </a:lnTo>
                  <a:lnTo>
                    <a:pt x="3308" y="4726"/>
                  </a:lnTo>
                  <a:lnTo>
                    <a:pt x="3970" y="788"/>
                  </a:lnTo>
                  <a:lnTo>
                    <a:pt x="2395" y="0"/>
                  </a:lnTo>
                  <a:lnTo>
                    <a:pt x="2395" y="1827"/>
                  </a:lnTo>
                  <a:cubicBezTo>
                    <a:pt x="2395" y="2048"/>
                    <a:pt x="2206" y="2268"/>
                    <a:pt x="1954" y="2268"/>
                  </a:cubicBezTo>
                  <a:cubicBezTo>
                    <a:pt x="1733" y="2268"/>
                    <a:pt x="1575" y="2048"/>
                    <a:pt x="1575" y="1827"/>
                  </a:cubicBezTo>
                  <a:lnTo>
                    <a:pt x="157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08" name="Google Shape;8408;p53"/>
          <p:cNvGrpSpPr/>
          <p:nvPr/>
        </p:nvGrpSpPr>
        <p:grpSpPr>
          <a:xfrm>
            <a:off x="5043212" y="3047674"/>
            <a:ext cx="340807" cy="341000"/>
            <a:chOff x="-10391650" y="3180600"/>
            <a:chExt cx="352875" cy="353075"/>
          </a:xfrm>
          <a:solidFill>
            <a:srgbClr val="171536"/>
          </a:solidFill>
        </p:grpSpPr>
        <p:sp>
          <p:nvSpPr>
            <p:cNvPr id="8409" name="Google Shape;8409;p53"/>
            <p:cNvSpPr/>
            <p:nvPr/>
          </p:nvSpPr>
          <p:spPr>
            <a:xfrm>
              <a:off x="-10390875" y="3263500"/>
              <a:ext cx="352100" cy="42550"/>
            </a:xfrm>
            <a:custGeom>
              <a:avLst/>
              <a:gdLst/>
              <a:ahLst/>
              <a:cxnLst/>
              <a:rect l="l" t="t" r="r" b="b"/>
              <a:pathLst>
                <a:path w="14084" h="1702" extrusionOk="0">
                  <a:moveTo>
                    <a:pt x="820" y="1"/>
                  </a:moveTo>
                  <a:cubicBezTo>
                    <a:pt x="347" y="1"/>
                    <a:pt x="1" y="379"/>
                    <a:pt x="1" y="851"/>
                  </a:cubicBezTo>
                  <a:lnTo>
                    <a:pt x="1" y="1261"/>
                  </a:lnTo>
                  <a:cubicBezTo>
                    <a:pt x="1" y="1513"/>
                    <a:pt x="190" y="1702"/>
                    <a:pt x="410" y="1702"/>
                  </a:cubicBezTo>
                  <a:lnTo>
                    <a:pt x="13674" y="1702"/>
                  </a:lnTo>
                  <a:cubicBezTo>
                    <a:pt x="13894" y="1702"/>
                    <a:pt x="14083" y="1513"/>
                    <a:pt x="14083" y="1261"/>
                  </a:cubicBezTo>
                  <a:lnTo>
                    <a:pt x="14083" y="851"/>
                  </a:lnTo>
                  <a:cubicBezTo>
                    <a:pt x="14083" y="410"/>
                    <a:pt x="13705" y="1"/>
                    <a:pt x="1326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0" name="Google Shape;8410;p53"/>
            <p:cNvSpPr/>
            <p:nvPr/>
          </p:nvSpPr>
          <p:spPr>
            <a:xfrm>
              <a:off x="-10391650" y="3451750"/>
              <a:ext cx="352875" cy="81925"/>
            </a:xfrm>
            <a:custGeom>
              <a:avLst/>
              <a:gdLst/>
              <a:ahLst/>
              <a:cxnLst/>
              <a:rect l="l" t="t" r="r" b="b"/>
              <a:pathLst>
                <a:path w="14115" h="3277" extrusionOk="0">
                  <a:moveTo>
                    <a:pt x="2079" y="0"/>
                  </a:moveTo>
                  <a:cubicBezTo>
                    <a:pt x="1418" y="0"/>
                    <a:pt x="819" y="536"/>
                    <a:pt x="819" y="1229"/>
                  </a:cubicBezTo>
                  <a:lnTo>
                    <a:pt x="819" y="1607"/>
                  </a:lnTo>
                  <a:cubicBezTo>
                    <a:pt x="347" y="1607"/>
                    <a:pt x="0" y="1954"/>
                    <a:pt x="0" y="2458"/>
                  </a:cubicBezTo>
                  <a:lnTo>
                    <a:pt x="0" y="2867"/>
                  </a:lnTo>
                  <a:cubicBezTo>
                    <a:pt x="0" y="3119"/>
                    <a:pt x="189" y="3277"/>
                    <a:pt x="378" y="3277"/>
                  </a:cubicBezTo>
                  <a:lnTo>
                    <a:pt x="13642" y="3277"/>
                  </a:lnTo>
                  <a:cubicBezTo>
                    <a:pt x="13894" y="3277"/>
                    <a:pt x="14083" y="3088"/>
                    <a:pt x="14083" y="2867"/>
                  </a:cubicBezTo>
                  <a:lnTo>
                    <a:pt x="14083" y="2458"/>
                  </a:lnTo>
                  <a:cubicBezTo>
                    <a:pt x="14114" y="1954"/>
                    <a:pt x="13736" y="1607"/>
                    <a:pt x="13295" y="1607"/>
                  </a:cubicBezTo>
                  <a:lnTo>
                    <a:pt x="13295" y="1229"/>
                  </a:lnTo>
                  <a:cubicBezTo>
                    <a:pt x="13295" y="567"/>
                    <a:pt x="12760" y="0"/>
                    <a:pt x="1203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1" name="Google Shape;8411;p53"/>
            <p:cNvSpPr/>
            <p:nvPr/>
          </p:nvSpPr>
          <p:spPr>
            <a:xfrm>
              <a:off x="-10327075" y="3180600"/>
              <a:ext cx="223700" cy="62450"/>
            </a:xfrm>
            <a:custGeom>
              <a:avLst/>
              <a:gdLst/>
              <a:ahLst/>
              <a:cxnLst/>
              <a:rect l="l" t="t" r="r" b="b"/>
              <a:pathLst>
                <a:path w="8948" h="2498" extrusionOk="0">
                  <a:moveTo>
                    <a:pt x="4490" y="1"/>
                  </a:moveTo>
                  <a:cubicBezTo>
                    <a:pt x="4419" y="1"/>
                    <a:pt x="4348" y="24"/>
                    <a:pt x="4285" y="72"/>
                  </a:cubicBezTo>
                  <a:lnTo>
                    <a:pt x="0" y="2498"/>
                  </a:lnTo>
                  <a:lnTo>
                    <a:pt x="8948" y="2498"/>
                  </a:lnTo>
                  <a:lnTo>
                    <a:pt x="4695" y="72"/>
                  </a:lnTo>
                  <a:cubicBezTo>
                    <a:pt x="4632" y="24"/>
                    <a:pt x="4561" y="1"/>
                    <a:pt x="449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2" name="Google Shape;8412;p53"/>
            <p:cNvSpPr/>
            <p:nvPr/>
          </p:nvSpPr>
          <p:spPr>
            <a:xfrm>
              <a:off x="-10245950" y="3325725"/>
              <a:ext cx="61450" cy="104775"/>
            </a:xfrm>
            <a:custGeom>
              <a:avLst/>
              <a:gdLst/>
              <a:ahLst/>
              <a:cxnLst/>
              <a:rect l="l" t="t" r="r" b="b"/>
              <a:pathLst>
                <a:path w="2458" h="4191" extrusionOk="0">
                  <a:moveTo>
                    <a:pt x="0" y="1"/>
                  </a:moveTo>
                  <a:lnTo>
                    <a:pt x="0" y="4191"/>
                  </a:lnTo>
                  <a:lnTo>
                    <a:pt x="2458" y="4191"/>
                  </a:lnTo>
                  <a:lnTo>
                    <a:pt x="2458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3" name="Google Shape;8413;p53"/>
            <p:cNvSpPr/>
            <p:nvPr/>
          </p:nvSpPr>
          <p:spPr>
            <a:xfrm>
              <a:off x="-10142775" y="3325725"/>
              <a:ext cx="63025" cy="104775"/>
            </a:xfrm>
            <a:custGeom>
              <a:avLst/>
              <a:gdLst/>
              <a:ahLst/>
              <a:cxnLst/>
              <a:rect l="l" t="t" r="r" b="b"/>
              <a:pathLst>
                <a:path w="2521" h="4191" extrusionOk="0">
                  <a:moveTo>
                    <a:pt x="1" y="1"/>
                  </a:moveTo>
                  <a:lnTo>
                    <a:pt x="1" y="4191"/>
                  </a:lnTo>
                  <a:lnTo>
                    <a:pt x="2521" y="4191"/>
                  </a:lnTo>
                  <a:lnTo>
                    <a:pt x="2521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4" name="Google Shape;8414;p53"/>
            <p:cNvSpPr/>
            <p:nvPr/>
          </p:nvSpPr>
          <p:spPr>
            <a:xfrm>
              <a:off x="-10350700" y="3325725"/>
              <a:ext cx="62250" cy="104775"/>
            </a:xfrm>
            <a:custGeom>
              <a:avLst/>
              <a:gdLst/>
              <a:ahLst/>
              <a:cxnLst/>
              <a:rect l="l" t="t" r="r" b="b"/>
              <a:pathLst>
                <a:path w="2490" h="4191" extrusionOk="0">
                  <a:moveTo>
                    <a:pt x="0" y="1"/>
                  </a:moveTo>
                  <a:lnTo>
                    <a:pt x="0" y="4191"/>
                  </a:lnTo>
                  <a:lnTo>
                    <a:pt x="2489" y="4191"/>
                  </a:lnTo>
                  <a:lnTo>
                    <a:pt x="2489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15" name="Google Shape;8415;p53"/>
          <p:cNvGrpSpPr/>
          <p:nvPr/>
        </p:nvGrpSpPr>
        <p:grpSpPr>
          <a:xfrm>
            <a:off x="5043586" y="3471081"/>
            <a:ext cx="340058" cy="339310"/>
            <a:chOff x="-10390875" y="3616350"/>
            <a:chExt cx="352100" cy="351325"/>
          </a:xfrm>
          <a:solidFill>
            <a:srgbClr val="171536"/>
          </a:solidFill>
        </p:grpSpPr>
        <p:sp>
          <p:nvSpPr>
            <p:cNvPr id="8416" name="Google Shape;8416;p53"/>
            <p:cNvSpPr/>
            <p:nvPr/>
          </p:nvSpPr>
          <p:spPr>
            <a:xfrm>
              <a:off x="-10308950" y="3780175"/>
              <a:ext cx="186675" cy="104800"/>
            </a:xfrm>
            <a:custGeom>
              <a:avLst/>
              <a:gdLst/>
              <a:ahLst/>
              <a:cxnLst/>
              <a:rect l="l" t="t" r="r" b="b"/>
              <a:pathLst>
                <a:path w="7467" h="4192" extrusionOk="0">
                  <a:moveTo>
                    <a:pt x="0" y="1"/>
                  </a:moveTo>
                  <a:lnTo>
                    <a:pt x="0" y="4191"/>
                  </a:lnTo>
                  <a:lnTo>
                    <a:pt x="7467" y="4191"/>
                  </a:lnTo>
                  <a:lnTo>
                    <a:pt x="7467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7" name="Google Shape;8417;p53"/>
            <p:cNvSpPr/>
            <p:nvPr/>
          </p:nvSpPr>
          <p:spPr>
            <a:xfrm>
              <a:off x="-10390875" y="3698275"/>
              <a:ext cx="352100" cy="269400"/>
            </a:xfrm>
            <a:custGeom>
              <a:avLst/>
              <a:gdLst/>
              <a:ahLst/>
              <a:cxnLst/>
              <a:rect l="l" t="t" r="r" b="b"/>
              <a:pathLst>
                <a:path w="14084" h="10776" extrusionOk="0">
                  <a:moveTo>
                    <a:pt x="11216" y="2426"/>
                  </a:moveTo>
                  <a:cubicBezTo>
                    <a:pt x="11468" y="2426"/>
                    <a:pt x="11626" y="2615"/>
                    <a:pt x="11626" y="2867"/>
                  </a:cubicBezTo>
                  <a:lnTo>
                    <a:pt x="11626" y="7845"/>
                  </a:lnTo>
                  <a:cubicBezTo>
                    <a:pt x="11626" y="8097"/>
                    <a:pt x="11437" y="8255"/>
                    <a:pt x="11216" y="8255"/>
                  </a:cubicBezTo>
                  <a:lnTo>
                    <a:pt x="2931" y="8255"/>
                  </a:lnTo>
                  <a:cubicBezTo>
                    <a:pt x="2678" y="8255"/>
                    <a:pt x="2489" y="8066"/>
                    <a:pt x="2489" y="7845"/>
                  </a:cubicBezTo>
                  <a:lnTo>
                    <a:pt x="2489" y="2867"/>
                  </a:lnTo>
                  <a:cubicBezTo>
                    <a:pt x="2489" y="2615"/>
                    <a:pt x="2678" y="2426"/>
                    <a:pt x="2931" y="2426"/>
                  </a:cubicBezTo>
                  <a:close/>
                  <a:moveTo>
                    <a:pt x="1670" y="0"/>
                  </a:moveTo>
                  <a:cubicBezTo>
                    <a:pt x="757" y="0"/>
                    <a:pt x="1" y="725"/>
                    <a:pt x="1" y="1639"/>
                  </a:cubicBezTo>
                  <a:cubicBezTo>
                    <a:pt x="1" y="2237"/>
                    <a:pt x="316" y="2773"/>
                    <a:pt x="820" y="3056"/>
                  </a:cubicBezTo>
                  <a:lnTo>
                    <a:pt x="820" y="7719"/>
                  </a:lnTo>
                  <a:cubicBezTo>
                    <a:pt x="316" y="7971"/>
                    <a:pt x="1" y="8538"/>
                    <a:pt x="1" y="9137"/>
                  </a:cubicBezTo>
                  <a:cubicBezTo>
                    <a:pt x="1" y="10019"/>
                    <a:pt x="757" y="10775"/>
                    <a:pt x="1670" y="10775"/>
                  </a:cubicBezTo>
                  <a:cubicBezTo>
                    <a:pt x="2237" y="10775"/>
                    <a:pt x="2805" y="10460"/>
                    <a:pt x="3057" y="9956"/>
                  </a:cubicBezTo>
                  <a:lnTo>
                    <a:pt x="11027" y="9956"/>
                  </a:lnTo>
                  <a:cubicBezTo>
                    <a:pt x="11311" y="10460"/>
                    <a:pt x="11846" y="10775"/>
                    <a:pt x="12445" y="10775"/>
                  </a:cubicBezTo>
                  <a:cubicBezTo>
                    <a:pt x="13359" y="10775"/>
                    <a:pt x="14083" y="10019"/>
                    <a:pt x="14083" y="9137"/>
                  </a:cubicBezTo>
                  <a:cubicBezTo>
                    <a:pt x="14083" y="8538"/>
                    <a:pt x="13800" y="7971"/>
                    <a:pt x="13264" y="7719"/>
                  </a:cubicBezTo>
                  <a:lnTo>
                    <a:pt x="13264" y="3056"/>
                  </a:lnTo>
                  <a:cubicBezTo>
                    <a:pt x="13800" y="2741"/>
                    <a:pt x="14083" y="2237"/>
                    <a:pt x="14083" y="1639"/>
                  </a:cubicBezTo>
                  <a:cubicBezTo>
                    <a:pt x="14083" y="725"/>
                    <a:pt x="13359" y="0"/>
                    <a:pt x="12445" y="0"/>
                  </a:cubicBezTo>
                  <a:cubicBezTo>
                    <a:pt x="11846" y="0"/>
                    <a:pt x="11311" y="315"/>
                    <a:pt x="11027" y="820"/>
                  </a:cubicBezTo>
                  <a:lnTo>
                    <a:pt x="3057" y="820"/>
                  </a:lnTo>
                  <a:cubicBezTo>
                    <a:pt x="2805" y="315"/>
                    <a:pt x="2237" y="0"/>
                    <a:pt x="167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8" name="Google Shape;8418;p53"/>
            <p:cNvSpPr/>
            <p:nvPr/>
          </p:nvSpPr>
          <p:spPr>
            <a:xfrm>
              <a:off x="-10268000" y="3616350"/>
              <a:ext cx="103975" cy="81150"/>
            </a:xfrm>
            <a:custGeom>
              <a:avLst/>
              <a:gdLst/>
              <a:ahLst/>
              <a:cxnLst/>
              <a:rect l="l" t="t" r="r" b="b"/>
              <a:pathLst>
                <a:path w="4159" h="3246" extrusionOk="0">
                  <a:moveTo>
                    <a:pt x="2048" y="1"/>
                  </a:moveTo>
                  <a:cubicBezTo>
                    <a:pt x="1387" y="1"/>
                    <a:pt x="851" y="536"/>
                    <a:pt x="851" y="1230"/>
                  </a:cubicBezTo>
                  <a:cubicBezTo>
                    <a:pt x="851" y="1450"/>
                    <a:pt x="914" y="1671"/>
                    <a:pt x="1040" y="1891"/>
                  </a:cubicBezTo>
                  <a:lnTo>
                    <a:pt x="0" y="3246"/>
                  </a:lnTo>
                  <a:lnTo>
                    <a:pt x="1072" y="3246"/>
                  </a:lnTo>
                  <a:lnTo>
                    <a:pt x="1733" y="2364"/>
                  </a:lnTo>
                  <a:cubicBezTo>
                    <a:pt x="1859" y="2395"/>
                    <a:pt x="1985" y="2427"/>
                    <a:pt x="2080" y="2427"/>
                  </a:cubicBezTo>
                  <a:cubicBezTo>
                    <a:pt x="2206" y="2427"/>
                    <a:pt x="2332" y="2395"/>
                    <a:pt x="2458" y="2364"/>
                  </a:cubicBezTo>
                  <a:lnTo>
                    <a:pt x="3119" y="3246"/>
                  </a:lnTo>
                  <a:lnTo>
                    <a:pt x="4159" y="3246"/>
                  </a:lnTo>
                  <a:lnTo>
                    <a:pt x="3119" y="1891"/>
                  </a:lnTo>
                  <a:cubicBezTo>
                    <a:pt x="3245" y="1671"/>
                    <a:pt x="3308" y="1450"/>
                    <a:pt x="3308" y="1230"/>
                  </a:cubicBezTo>
                  <a:cubicBezTo>
                    <a:pt x="3308" y="536"/>
                    <a:pt x="2773" y="1"/>
                    <a:pt x="204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19" name="Google Shape;8419;p53"/>
          <p:cNvGrpSpPr/>
          <p:nvPr/>
        </p:nvGrpSpPr>
        <p:grpSpPr>
          <a:xfrm>
            <a:off x="5496860" y="3889936"/>
            <a:ext cx="299736" cy="340058"/>
            <a:chOff x="-10370400" y="4049550"/>
            <a:chExt cx="310350" cy="352100"/>
          </a:xfrm>
          <a:solidFill>
            <a:srgbClr val="171536"/>
          </a:solidFill>
        </p:grpSpPr>
        <p:sp>
          <p:nvSpPr>
            <p:cNvPr id="8420" name="Google Shape;8420;p53"/>
            <p:cNvSpPr/>
            <p:nvPr/>
          </p:nvSpPr>
          <p:spPr>
            <a:xfrm>
              <a:off x="-10308175" y="4224400"/>
              <a:ext cx="185900" cy="115800"/>
            </a:xfrm>
            <a:custGeom>
              <a:avLst/>
              <a:gdLst/>
              <a:ahLst/>
              <a:cxnLst/>
              <a:rect l="l" t="t" r="r" b="b"/>
              <a:pathLst>
                <a:path w="7436" h="4632" extrusionOk="0">
                  <a:moveTo>
                    <a:pt x="1" y="1"/>
                  </a:moveTo>
                  <a:lnTo>
                    <a:pt x="1" y="4632"/>
                  </a:lnTo>
                  <a:lnTo>
                    <a:pt x="1639" y="4632"/>
                  </a:lnTo>
                  <a:lnTo>
                    <a:pt x="1639" y="1261"/>
                  </a:lnTo>
                  <a:cubicBezTo>
                    <a:pt x="1639" y="1040"/>
                    <a:pt x="1859" y="883"/>
                    <a:pt x="2048" y="883"/>
                  </a:cubicBezTo>
                  <a:cubicBezTo>
                    <a:pt x="2269" y="883"/>
                    <a:pt x="2489" y="1072"/>
                    <a:pt x="2489" y="1261"/>
                  </a:cubicBezTo>
                  <a:lnTo>
                    <a:pt x="2489" y="4632"/>
                  </a:lnTo>
                  <a:lnTo>
                    <a:pt x="3309" y="4632"/>
                  </a:lnTo>
                  <a:lnTo>
                    <a:pt x="3309" y="1261"/>
                  </a:lnTo>
                  <a:cubicBezTo>
                    <a:pt x="3309" y="1040"/>
                    <a:pt x="3498" y="883"/>
                    <a:pt x="3750" y="883"/>
                  </a:cubicBezTo>
                  <a:cubicBezTo>
                    <a:pt x="3970" y="883"/>
                    <a:pt x="4128" y="1072"/>
                    <a:pt x="4128" y="1261"/>
                  </a:cubicBezTo>
                  <a:lnTo>
                    <a:pt x="4128" y="4632"/>
                  </a:lnTo>
                  <a:lnTo>
                    <a:pt x="4947" y="4632"/>
                  </a:lnTo>
                  <a:lnTo>
                    <a:pt x="4947" y="1261"/>
                  </a:lnTo>
                  <a:cubicBezTo>
                    <a:pt x="4947" y="1040"/>
                    <a:pt x="5167" y="883"/>
                    <a:pt x="5388" y="883"/>
                  </a:cubicBezTo>
                  <a:cubicBezTo>
                    <a:pt x="5640" y="883"/>
                    <a:pt x="5829" y="1072"/>
                    <a:pt x="5829" y="1261"/>
                  </a:cubicBezTo>
                  <a:lnTo>
                    <a:pt x="5829" y="4632"/>
                  </a:lnTo>
                  <a:lnTo>
                    <a:pt x="7436" y="4632"/>
                  </a:lnTo>
                  <a:lnTo>
                    <a:pt x="7436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1" name="Google Shape;8421;p53"/>
            <p:cNvSpPr/>
            <p:nvPr/>
          </p:nvSpPr>
          <p:spPr>
            <a:xfrm>
              <a:off x="-10292425" y="4121225"/>
              <a:ext cx="159125" cy="30750"/>
            </a:xfrm>
            <a:custGeom>
              <a:avLst/>
              <a:gdLst/>
              <a:ahLst/>
              <a:cxnLst/>
              <a:rect l="l" t="t" r="r" b="b"/>
              <a:pathLst>
                <a:path w="6365" h="1230" extrusionOk="0">
                  <a:moveTo>
                    <a:pt x="694" y="0"/>
                  </a:moveTo>
                  <a:cubicBezTo>
                    <a:pt x="694" y="158"/>
                    <a:pt x="662" y="316"/>
                    <a:pt x="631" y="442"/>
                  </a:cubicBezTo>
                  <a:cubicBezTo>
                    <a:pt x="505" y="757"/>
                    <a:pt x="284" y="1040"/>
                    <a:pt x="1" y="1229"/>
                  </a:cubicBezTo>
                  <a:lnTo>
                    <a:pt x="6365" y="1229"/>
                  </a:lnTo>
                  <a:cubicBezTo>
                    <a:pt x="6018" y="1040"/>
                    <a:pt x="5798" y="788"/>
                    <a:pt x="5672" y="442"/>
                  </a:cubicBezTo>
                  <a:cubicBezTo>
                    <a:pt x="5577" y="284"/>
                    <a:pt x="5577" y="126"/>
                    <a:pt x="557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2" name="Google Shape;8422;p53"/>
            <p:cNvSpPr/>
            <p:nvPr/>
          </p:nvSpPr>
          <p:spPr>
            <a:xfrm>
              <a:off x="-10370400" y="4049550"/>
              <a:ext cx="310350" cy="91400"/>
            </a:xfrm>
            <a:custGeom>
              <a:avLst/>
              <a:gdLst/>
              <a:ahLst/>
              <a:cxnLst/>
              <a:rect l="l" t="t" r="r" b="b"/>
              <a:pathLst>
                <a:path w="12414" h="3656" extrusionOk="0">
                  <a:moveTo>
                    <a:pt x="2049" y="1"/>
                  </a:moveTo>
                  <a:cubicBezTo>
                    <a:pt x="977" y="1"/>
                    <a:pt x="95" y="820"/>
                    <a:pt x="1" y="1891"/>
                  </a:cubicBezTo>
                  <a:cubicBezTo>
                    <a:pt x="95" y="2867"/>
                    <a:pt x="946" y="3655"/>
                    <a:pt x="1954" y="3655"/>
                  </a:cubicBezTo>
                  <a:cubicBezTo>
                    <a:pt x="2427" y="3655"/>
                    <a:pt x="2773" y="3340"/>
                    <a:pt x="2899" y="3025"/>
                  </a:cubicBezTo>
                  <a:cubicBezTo>
                    <a:pt x="2931" y="2867"/>
                    <a:pt x="2962" y="2678"/>
                    <a:pt x="2805" y="2521"/>
                  </a:cubicBezTo>
                  <a:cubicBezTo>
                    <a:pt x="2729" y="2461"/>
                    <a:pt x="2618" y="2422"/>
                    <a:pt x="2520" y="2422"/>
                  </a:cubicBezTo>
                  <a:cubicBezTo>
                    <a:pt x="2411" y="2422"/>
                    <a:pt x="2317" y="2469"/>
                    <a:pt x="2301" y="2584"/>
                  </a:cubicBezTo>
                  <a:cubicBezTo>
                    <a:pt x="2274" y="2793"/>
                    <a:pt x="2097" y="2915"/>
                    <a:pt x="1911" y="2915"/>
                  </a:cubicBezTo>
                  <a:cubicBezTo>
                    <a:pt x="1873" y="2915"/>
                    <a:pt x="1834" y="2910"/>
                    <a:pt x="1796" y="2899"/>
                  </a:cubicBezTo>
                  <a:cubicBezTo>
                    <a:pt x="1544" y="2867"/>
                    <a:pt x="1418" y="2647"/>
                    <a:pt x="1481" y="2395"/>
                  </a:cubicBezTo>
                  <a:cubicBezTo>
                    <a:pt x="1595" y="1848"/>
                    <a:pt x="2036" y="1594"/>
                    <a:pt x="2500" y="1594"/>
                  </a:cubicBezTo>
                  <a:cubicBezTo>
                    <a:pt x="2811" y="1594"/>
                    <a:pt x="3132" y="1708"/>
                    <a:pt x="3372" y="1922"/>
                  </a:cubicBezTo>
                  <a:lnTo>
                    <a:pt x="3466" y="2048"/>
                  </a:lnTo>
                  <a:lnTo>
                    <a:pt x="8917" y="2048"/>
                  </a:lnTo>
                  <a:lnTo>
                    <a:pt x="9043" y="1922"/>
                  </a:lnTo>
                  <a:cubicBezTo>
                    <a:pt x="9262" y="1715"/>
                    <a:pt x="9561" y="1612"/>
                    <a:pt x="9856" y="1612"/>
                  </a:cubicBezTo>
                  <a:cubicBezTo>
                    <a:pt x="10325" y="1612"/>
                    <a:pt x="10785" y="1873"/>
                    <a:pt x="10901" y="2395"/>
                  </a:cubicBezTo>
                  <a:cubicBezTo>
                    <a:pt x="10964" y="2647"/>
                    <a:pt x="10838" y="2836"/>
                    <a:pt x="10618" y="2899"/>
                  </a:cubicBezTo>
                  <a:cubicBezTo>
                    <a:pt x="10575" y="2910"/>
                    <a:pt x="10533" y="2915"/>
                    <a:pt x="10494" y="2915"/>
                  </a:cubicBezTo>
                  <a:cubicBezTo>
                    <a:pt x="10304" y="2915"/>
                    <a:pt x="10161" y="2793"/>
                    <a:pt x="10082" y="2584"/>
                  </a:cubicBezTo>
                  <a:cubicBezTo>
                    <a:pt x="10066" y="2469"/>
                    <a:pt x="9963" y="2422"/>
                    <a:pt x="9851" y="2422"/>
                  </a:cubicBezTo>
                  <a:cubicBezTo>
                    <a:pt x="9749" y="2422"/>
                    <a:pt x="9638" y="2461"/>
                    <a:pt x="9578" y="2521"/>
                  </a:cubicBezTo>
                  <a:cubicBezTo>
                    <a:pt x="9421" y="2678"/>
                    <a:pt x="9452" y="2867"/>
                    <a:pt x="9515" y="3025"/>
                  </a:cubicBezTo>
                  <a:cubicBezTo>
                    <a:pt x="9610" y="3340"/>
                    <a:pt x="10019" y="3655"/>
                    <a:pt x="10460" y="3655"/>
                  </a:cubicBezTo>
                  <a:cubicBezTo>
                    <a:pt x="11311" y="3655"/>
                    <a:pt x="12067" y="3056"/>
                    <a:pt x="12288" y="2269"/>
                  </a:cubicBezTo>
                  <a:cubicBezTo>
                    <a:pt x="12288" y="2206"/>
                    <a:pt x="12351" y="2111"/>
                    <a:pt x="12351" y="2048"/>
                  </a:cubicBezTo>
                  <a:cubicBezTo>
                    <a:pt x="12414" y="883"/>
                    <a:pt x="11468" y="1"/>
                    <a:pt x="1033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3" name="Google Shape;8423;p53"/>
            <p:cNvSpPr/>
            <p:nvPr/>
          </p:nvSpPr>
          <p:spPr>
            <a:xfrm>
              <a:off x="-10328650" y="4173200"/>
              <a:ext cx="226850" cy="30750"/>
            </a:xfrm>
            <a:custGeom>
              <a:avLst/>
              <a:gdLst/>
              <a:ahLst/>
              <a:cxnLst/>
              <a:rect l="l" t="t" r="r" b="b"/>
              <a:pathLst>
                <a:path w="9074" h="1230" extrusionOk="0">
                  <a:moveTo>
                    <a:pt x="0" y="1"/>
                  </a:moveTo>
                  <a:cubicBezTo>
                    <a:pt x="0" y="694"/>
                    <a:pt x="536" y="1229"/>
                    <a:pt x="1198" y="1229"/>
                  </a:cubicBezTo>
                  <a:lnTo>
                    <a:pt x="7814" y="1229"/>
                  </a:lnTo>
                  <a:cubicBezTo>
                    <a:pt x="8507" y="1229"/>
                    <a:pt x="9074" y="694"/>
                    <a:pt x="90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4" name="Google Shape;8424;p53"/>
            <p:cNvSpPr/>
            <p:nvPr/>
          </p:nvSpPr>
          <p:spPr>
            <a:xfrm>
              <a:off x="-10328650" y="4360650"/>
              <a:ext cx="226850" cy="41000"/>
            </a:xfrm>
            <a:custGeom>
              <a:avLst/>
              <a:gdLst/>
              <a:ahLst/>
              <a:cxnLst/>
              <a:rect l="l" t="t" r="r" b="b"/>
              <a:pathLst>
                <a:path w="9074" h="1640" extrusionOk="0">
                  <a:moveTo>
                    <a:pt x="410" y="1"/>
                  </a:moveTo>
                  <a:cubicBezTo>
                    <a:pt x="189" y="1"/>
                    <a:pt x="0" y="190"/>
                    <a:pt x="0" y="379"/>
                  </a:cubicBezTo>
                  <a:lnTo>
                    <a:pt x="0" y="1230"/>
                  </a:lnTo>
                  <a:cubicBezTo>
                    <a:pt x="0" y="1450"/>
                    <a:pt x="189" y="1639"/>
                    <a:pt x="410" y="1639"/>
                  </a:cubicBezTo>
                  <a:lnTo>
                    <a:pt x="8696" y="1639"/>
                  </a:lnTo>
                  <a:cubicBezTo>
                    <a:pt x="8916" y="1639"/>
                    <a:pt x="9074" y="1450"/>
                    <a:pt x="9074" y="1230"/>
                  </a:cubicBezTo>
                  <a:lnTo>
                    <a:pt x="9074" y="379"/>
                  </a:lnTo>
                  <a:cubicBezTo>
                    <a:pt x="9074" y="158"/>
                    <a:pt x="8885" y="1"/>
                    <a:pt x="869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25" name="Google Shape;8425;p53"/>
          <p:cNvGrpSpPr/>
          <p:nvPr/>
        </p:nvGrpSpPr>
        <p:grpSpPr>
          <a:xfrm>
            <a:off x="6741635" y="3048060"/>
            <a:ext cx="363648" cy="340227"/>
            <a:chOff x="-8674650" y="3210975"/>
            <a:chExt cx="376525" cy="352275"/>
          </a:xfrm>
          <a:solidFill>
            <a:srgbClr val="171536"/>
          </a:solidFill>
        </p:grpSpPr>
        <p:sp>
          <p:nvSpPr>
            <p:cNvPr id="8426" name="Google Shape;8426;p53"/>
            <p:cNvSpPr/>
            <p:nvPr/>
          </p:nvSpPr>
          <p:spPr>
            <a:xfrm>
              <a:off x="-8542325" y="3335375"/>
              <a:ext cx="112650" cy="104375"/>
            </a:xfrm>
            <a:custGeom>
              <a:avLst/>
              <a:gdLst/>
              <a:ahLst/>
              <a:cxnLst/>
              <a:rect l="l" t="t" r="r" b="b"/>
              <a:pathLst>
                <a:path w="4506" h="4175" extrusionOk="0">
                  <a:moveTo>
                    <a:pt x="2226" y="843"/>
                  </a:moveTo>
                  <a:cubicBezTo>
                    <a:pt x="2537" y="843"/>
                    <a:pt x="2852" y="969"/>
                    <a:pt x="3120" y="1221"/>
                  </a:cubicBezTo>
                  <a:cubicBezTo>
                    <a:pt x="3624" y="1694"/>
                    <a:pt x="3624" y="2545"/>
                    <a:pt x="3120" y="3017"/>
                  </a:cubicBezTo>
                  <a:cubicBezTo>
                    <a:pt x="2883" y="3238"/>
                    <a:pt x="2568" y="3348"/>
                    <a:pt x="2249" y="3348"/>
                  </a:cubicBezTo>
                  <a:cubicBezTo>
                    <a:pt x="1930" y="3348"/>
                    <a:pt x="1607" y="3238"/>
                    <a:pt x="1355" y="3017"/>
                  </a:cubicBezTo>
                  <a:cubicBezTo>
                    <a:pt x="883" y="2545"/>
                    <a:pt x="883" y="1694"/>
                    <a:pt x="1355" y="1221"/>
                  </a:cubicBezTo>
                  <a:cubicBezTo>
                    <a:pt x="1607" y="969"/>
                    <a:pt x="1915" y="843"/>
                    <a:pt x="2226" y="843"/>
                  </a:cubicBezTo>
                  <a:close/>
                  <a:moveTo>
                    <a:pt x="2277" y="1"/>
                  </a:moveTo>
                  <a:cubicBezTo>
                    <a:pt x="1749" y="1"/>
                    <a:pt x="1214" y="197"/>
                    <a:pt x="788" y="591"/>
                  </a:cubicBezTo>
                  <a:cubicBezTo>
                    <a:pt x="1" y="1379"/>
                    <a:pt x="1" y="2765"/>
                    <a:pt x="788" y="3584"/>
                  </a:cubicBezTo>
                  <a:cubicBezTo>
                    <a:pt x="1182" y="3978"/>
                    <a:pt x="1718" y="4175"/>
                    <a:pt x="2253" y="4175"/>
                  </a:cubicBezTo>
                  <a:cubicBezTo>
                    <a:pt x="2789" y="4175"/>
                    <a:pt x="3324" y="3978"/>
                    <a:pt x="3718" y="3584"/>
                  </a:cubicBezTo>
                  <a:cubicBezTo>
                    <a:pt x="4506" y="2797"/>
                    <a:pt x="4506" y="1442"/>
                    <a:pt x="3718" y="591"/>
                  </a:cubicBezTo>
                  <a:cubicBezTo>
                    <a:pt x="3324" y="197"/>
                    <a:pt x="2805" y="1"/>
                    <a:pt x="227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7" name="Google Shape;8427;p53"/>
            <p:cNvSpPr/>
            <p:nvPr/>
          </p:nvSpPr>
          <p:spPr>
            <a:xfrm>
              <a:off x="-8496650" y="3377125"/>
              <a:ext cx="22875" cy="20900"/>
            </a:xfrm>
            <a:custGeom>
              <a:avLst/>
              <a:gdLst/>
              <a:ahLst/>
              <a:cxnLst/>
              <a:rect l="l" t="t" r="r" b="b"/>
              <a:pathLst>
                <a:path w="915" h="836" extrusionOk="0">
                  <a:moveTo>
                    <a:pt x="458" y="0"/>
                  </a:moveTo>
                  <a:cubicBezTo>
                    <a:pt x="348" y="0"/>
                    <a:pt x="237" y="40"/>
                    <a:pt x="159" y="118"/>
                  </a:cubicBezTo>
                  <a:cubicBezTo>
                    <a:pt x="1" y="276"/>
                    <a:pt x="1" y="560"/>
                    <a:pt x="159" y="717"/>
                  </a:cubicBezTo>
                  <a:cubicBezTo>
                    <a:pt x="237" y="796"/>
                    <a:pt x="348" y="835"/>
                    <a:pt x="458" y="835"/>
                  </a:cubicBezTo>
                  <a:cubicBezTo>
                    <a:pt x="568" y="835"/>
                    <a:pt x="678" y="796"/>
                    <a:pt x="757" y="717"/>
                  </a:cubicBezTo>
                  <a:cubicBezTo>
                    <a:pt x="915" y="560"/>
                    <a:pt x="915" y="276"/>
                    <a:pt x="757" y="118"/>
                  </a:cubicBezTo>
                  <a:cubicBezTo>
                    <a:pt x="678" y="40"/>
                    <a:pt x="568" y="0"/>
                    <a:pt x="45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8" name="Google Shape;8428;p53"/>
            <p:cNvSpPr/>
            <p:nvPr/>
          </p:nvSpPr>
          <p:spPr>
            <a:xfrm>
              <a:off x="-8540750" y="3332825"/>
              <a:ext cx="242625" cy="230425"/>
            </a:xfrm>
            <a:custGeom>
              <a:avLst/>
              <a:gdLst/>
              <a:ahLst/>
              <a:cxnLst/>
              <a:rect l="l" t="t" r="r" b="b"/>
              <a:pathLst>
                <a:path w="9705" h="9217" extrusionOk="0">
                  <a:moveTo>
                    <a:pt x="8917" y="0"/>
                  </a:moveTo>
                  <a:lnTo>
                    <a:pt x="4978" y="1449"/>
                  </a:lnTo>
                  <a:cubicBezTo>
                    <a:pt x="5262" y="2521"/>
                    <a:pt x="4947" y="3529"/>
                    <a:pt x="4254" y="4253"/>
                  </a:cubicBezTo>
                  <a:cubicBezTo>
                    <a:pt x="3721" y="4763"/>
                    <a:pt x="2999" y="5069"/>
                    <a:pt x="2241" y="5069"/>
                  </a:cubicBezTo>
                  <a:cubicBezTo>
                    <a:pt x="1969" y="5069"/>
                    <a:pt x="1693" y="5030"/>
                    <a:pt x="1418" y="4946"/>
                  </a:cubicBezTo>
                  <a:lnTo>
                    <a:pt x="1" y="8853"/>
                  </a:lnTo>
                  <a:cubicBezTo>
                    <a:pt x="727" y="9095"/>
                    <a:pt x="1483" y="9216"/>
                    <a:pt x="2238" y="9216"/>
                  </a:cubicBezTo>
                  <a:cubicBezTo>
                    <a:pt x="4038" y="9216"/>
                    <a:pt x="5830" y="8528"/>
                    <a:pt x="7184" y="7152"/>
                  </a:cubicBezTo>
                  <a:cubicBezTo>
                    <a:pt x="9137" y="5230"/>
                    <a:pt x="9704" y="2426"/>
                    <a:pt x="891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9" name="Google Shape;8429;p53"/>
            <p:cNvSpPr/>
            <p:nvPr/>
          </p:nvSpPr>
          <p:spPr>
            <a:xfrm>
              <a:off x="-8645500" y="3428125"/>
              <a:ext cx="120525" cy="118950"/>
            </a:xfrm>
            <a:custGeom>
              <a:avLst/>
              <a:gdLst/>
              <a:ahLst/>
              <a:cxnLst/>
              <a:rect l="l" t="t" r="r" b="b"/>
              <a:pathLst>
                <a:path w="4821" h="4758" extrusionOk="0">
                  <a:moveTo>
                    <a:pt x="3939" y="0"/>
                  </a:moveTo>
                  <a:lnTo>
                    <a:pt x="1" y="1418"/>
                  </a:lnTo>
                  <a:cubicBezTo>
                    <a:pt x="347" y="2143"/>
                    <a:pt x="788" y="2804"/>
                    <a:pt x="1387" y="3403"/>
                  </a:cubicBezTo>
                  <a:cubicBezTo>
                    <a:pt x="1985" y="3970"/>
                    <a:pt x="2678" y="4442"/>
                    <a:pt x="3403" y="4757"/>
                  </a:cubicBezTo>
                  <a:lnTo>
                    <a:pt x="4821" y="819"/>
                  </a:lnTo>
                  <a:cubicBezTo>
                    <a:pt x="4663" y="756"/>
                    <a:pt x="4506" y="599"/>
                    <a:pt x="4348" y="473"/>
                  </a:cubicBezTo>
                  <a:cubicBezTo>
                    <a:pt x="4191" y="315"/>
                    <a:pt x="4065" y="158"/>
                    <a:pt x="393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0" name="Google Shape;8430;p53"/>
            <p:cNvSpPr/>
            <p:nvPr/>
          </p:nvSpPr>
          <p:spPr>
            <a:xfrm>
              <a:off x="-8448600" y="3227275"/>
              <a:ext cx="122900" cy="122900"/>
            </a:xfrm>
            <a:custGeom>
              <a:avLst/>
              <a:gdLst/>
              <a:ahLst/>
              <a:cxnLst/>
              <a:rect l="l" t="t" r="r" b="b"/>
              <a:pathLst>
                <a:path w="4916" h="4916" extrusionOk="0">
                  <a:moveTo>
                    <a:pt x="1419" y="1"/>
                  </a:moveTo>
                  <a:lnTo>
                    <a:pt x="1" y="3939"/>
                  </a:lnTo>
                  <a:cubicBezTo>
                    <a:pt x="190" y="4065"/>
                    <a:pt x="410" y="4191"/>
                    <a:pt x="568" y="4380"/>
                  </a:cubicBezTo>
                  <a:cubicBezTo>
                    <a:pt x="725" y="4537"/>
                    <a:pt x="883" y="4726"/>
                    <a:pt x="977" y="4915"/>
                  </a:cubicBezTo>
                  <a:lnTo>
                    <a:pt x="4916" y="3466"/>
                  </a:lnTo>
                  <a:cubicBezTo>
                    <a:pt x="4569" y="2710"/>
                    <a:pt x="4096" y="2017"/>
                    <a:pt x="3498" y="1418"/>
                  </a:cubicBezTo>
                  <a:cubicBezTo>
                    <a:pt x="2931" y="820"/>
                    <a:pt x="2175" y="347"/>
                    <a:pt x="141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1" name="Google Shape;8431;p53"/>
            <p:cNvSpPr/>
            <p:nvPr/>
          </p:nvSpPr>
          <p:spPr>
            <a:xfrm>
              <a:off x="-8674650" y="3210975"/>
              <a:ext cx="241825" cy="232925"/>
            </a:xfrm>
            <a:custGeom>
              <a:avLst/>
              <a:gdLst/>
              <a:ahLst/>
              <a:cxnLst/>
              <a:rect l="l" t="t" r="r" b="b"/>
              <a:pathLst>
                <a:path w="9673" h="9317" extrusionOk="0">
                  <a:moveTo>
                    <a:pt x="7515" y="0"/>
                  </a:moveTo>
                  <a:cubicBezTo>
                    <a:pt x="5700" y="0"/>
                    <a:pt x="3894" y="698"/>
                    <a:pt x="2521" y="2070"/>
                  </a:cubicBezTo>
                  <a:cubicBezTo>
                    <a:pt x="568" y="3992"/>
                    <a:pt x="1" y="6827"/>
                    <a:pt x="820" y="9316"/>
                  </a:cubicBezTo>
                  <a:lnTo>
                    <a:pt x="4758" y="7899"/>
                  </a:lnTo>
                  <a:cubicBezTo>
                    <a:pt x="4475" y="6796"/>
                    <a:pt x="4790" y="5693"/>
                    <a:pt x="5514" y="5000"/>
                  </a:cubicBezTo>
                  <a:cubicBezTo>
                    <a:pt x="6037" y="4454"/>
                    <a:pt x="6793" y="4194"/>
                    <a:pt x="7538" y="4194"/>
                  </a:cubicBezTo>
                  <a:cubicBezTo>
                    <a:pt x="7781" y="4194"/>
                    <a:pt x="8023" y="4221"/>
                    <a:pt x="8255" y="4276"/>
                  </a:cubicBezTo>
                  <a:lnTo>
                    <a:pt x="9673" y="337"/>
                  </a:lnTo>
                  <a:cubicBezTo>
                    <a:pt x="8970" y="112"/>
                    <a:pt x="8242" y="0"/>
                    <a:pt x="751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32" name="Google Shape;8432;p53"/>
          <p:cNvGrpSpPr/>
          <p:nvPr/>
        </p:nvGrpSpPr>
        <p:grpSpPr>
          <a:xfrm>
            <a:off x="2049202" y="3047384"/>
            <a:ext cx="341579" cy="341579"/>
            <a:chOff x="-13512225" y="3211525"/>
            <a:chExt cx="353675" cy="353675"/>
          </a:xfrm>
          <a:solidFill>
            <a:srgbClr val="171536"/>
          </a:solidFill>
        </p:grpSpPr>
        <p:sp>
          <p:nvSpPr>
            <p:cNvPr id="8433" name="Google Shape;8433;p53"/>
            <p:cNvSpPr/>
            <p:nvPr/>
          </p:nvSpPr>
          <p:spPr>
            <a:xfrm>
              <a:off x="-13283825" y="3482475"/>
              <a:ext cx="125275" cy="82725"/>
            </a:xfrm>
            <a:custGeom>
              <a:avLst/>
              <a:gdLst/>
              <a:ahLst/>
              <a:cxnLst/>
              <a:rect l="l" t="t" r="r" b="b"/>
              <a:pathLst>
                <a:path w="5011" h="3309" extrusionOk="0">
                  <a:moveTo>
                    <a:pt x="1671" y="0"/>
                  </a:moveTo>
                  <a:cubicBezTo>
                    <a:pt x="757" y="0"/>
                    <a:pt x="1" y="725"/>
                    <a:pt x="1" y="1638"/>
                  </a:cubicBezTo>
                  <a:cubicBezTo>
                    <a:pt x="1" y="2552"/>
                    <a:pt x="757" y="3308"/>
                    <a:pt x="1671" y="3308"/>
                  </a:cubicBezTo>
                  <a:cubicBezTo>
                    <a:pt x="2269" y="3308"/>
                    <a:pt x="2584" y="3056"/>
                    <a:pt x="4790" y="1985"/>
                  </a:cubicBezTo>
                  <a:cubicBezTo>
                    <a:pt x="4884" y="1953"/>
                    <a:pt x="5010" y="1796"/>
                    <a:pt x="5010" y="1638"/>
                  </a:cubicBezTo>
                  <a:cubicBezTo>
                    <a:pt x="5010" y="1481"/>
                    <a:pt x="4947" y="1323"/>
                    <a:pt x="4790" y="1292"/>
                  </a:cubicBezTo>
                  <a:cubicBezTo>
                    <a:pt x="2584" y="221"/>
                    <a:pt x="2269" y="0"/>
                    <a:pt x="167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4" name="Google Shape;8434;p53"/>
            <p:cNvSpPr/>
            <p:nvPr/>
          </p:nvSpPr>
          <p:spPr>
            <a:xfrm>
              <a:off x="-13512225" y="3211525"/>
              <a:ext cx="353675" cy="249700"/>
            </a:xfrm>
            <a:custGeom>
              <a:avLst/>
              <a:gdLst/>
              <a:ahLst/>
              <a:cxnLst/>
              <a:rect l="l" t="t" r="r" b="b"/>
              <a:pathLst>
                <a:path w="14147" h="9988" extrusionOk="0">
                  <a:moveTo>
                    <a:pt x="6679" y="1702"/>
                  </a:moveTo>
                  <a:cubicBezTo>
                    <a:pt x="7152" y="1702"/>
                    <a:pt x="7499" y="2048"/>
                    <a:pt x="7499" y="2521"/>
                  </a:cubicBezTo>
                  <a:cubicBezTo>
                    <a:pt x="7499" y="2993"/>
                    <a:pt x="7152" y="3340"/>
                    <a:pt x="6679" y="3340"/>
                  </a:cubicBezTo>
                  <a:cubicBezTo>
                    <a:pt x="6207" y="3340"/>
                    <a:pt x="5829" y="2993"/>
                    <a:pt x="5829" y="2521"/>
                  </a:cubicBezTo>
                  <a:cubicBezTo>
                    <a:pt x="5829" y="2048"/>
                    <a:pt x="6207" y="1702"/>
                    <a:pt x="6679" y="1702"/>
                  </a:cubicBezTo>
                  <a:close/>
                  <a:moveTo>
                    <a:pt x="4191" y="2143"/>
                  </a:moveTo>
                  <a:cubicBezTo>
                    <a:pt x="4663" y="2143"/>
                    <a:pt x="5010" y="2489"/>
                    <a:pt x="5010" y="2962"/>
                  </a:cubicBezTo>
                  <a:cubicBezTo>
                    <a:pt x="5010" y="3434"/>
                    <a:pt x="4663" y="3781"/>
                    <a:pt x="4191" y="3781"/>
                  </a:cubicBezTo>
                  <a:cubicBezTo>
                    <a:pt x="3718" y="3781"/>
                    <a:pt x="3371" y="3434"/>
                    <a:pt x="3371" y="2962"/>
                  </a:cubicBezTo>
                  <a:cubicBezTo>
                    <a:pt x="3371" y="2489"/>
                    <a:pt x="3718" y="2143"/>
                    <a:pt x="4191" y="2143"/>
                  </a:cubicBezTo>
                  <a:close/>
                  <a:moveTo>
                    <a:pt x="2521" y="4191"/>
                  </a:moveTo>
                  <a:cubicBezTo>
                    <a:pt x="2993" y="4191"/>
                    <a:pt x="3371" y="4537"/>
                    <a:pt x="3371" y="5010"/>
                  </a:cubicBezTo>
                  <a:cubicBezTo>
                    <a:pt x="3371" y="5482"/>
                    <a:pt x="2993" y="5829"/>
                    <a:pt x="2521" y="5829"/>
                  </a:cubicBezTo>
                  <a:cubicBezTo>
                    <a:pt x="2048" y="5829"/>
                    <a:pt x="1702" y="5482"/>
                    <a:pt x="1702" y="5010"/>
                  </a:cubicBezTo>
                  <a:cubicBezTo>
                    <a:pt x="1702" y="4537"/>
                    <a:pt x="2048" y="4191"/>
                    <a:pt x="2521" y="4191"/>
                  </a:cubicBezTo>
                  <a:close/>
                  <a:moveTo>
                    <a:pt x="10397" y="3340"/>
                  </a:moveTo>
                  <a:cubicBezTo>
                    <a:pt x="11563" y="3340"/>
                    <a:pt x="12508" y="4096"/>
                    <a:pt x="12508" y="5010"/>
                  </a:cubicBezTo>
                  <a:cubicBezTo>
                    <a:pt x="12508" y="5923"/>
                    <a:pt x="11563" y="6648"/>
                    <a:pt x="10397" y="6648"/>
                  </a:cubicBezTo>
                  <a:cubicBezTo>
                    <a:pt x="9263" y="6648"/>
                    <a:pt x="8318" y="5892"/>
                    <a:pt x="8318" y="5010"/>
                  </a:cubicBezTo>
                  <a:cubicBezTo>
                    <a:pt x="8318" y="4096"/>
                    <a:pt x="9263" y="3340"/>
                    <a:pt x="10397" y="3340"/>
                  </a:cubicBezTo>
                  <a:close/>
                  <a:moveTo>
                    <a:pt x="4191" y="6270"/>
                  </a:moveTo>
                  <a:cubicBezTo>
                    <a:pt x="4663" y="6270"/>
                    <a:pt x="5010" y="6616"/>
                    <a:pt x="5010" y="7089"/>
                  </a:cubicBezTo>
                  <a:cubicBezTo>
                    <a:pt x="5010" y="7562"/>
                    <a:pt x="4663" y="7908"/>
                    <a:pt x="4191" y="7908"/>
                  </a:cubicBezTo>
                  <a:cubicBezTo>
                    <a:pt x="3718" y="7908"/>
                    <a:pt x="3371" y="7562"/>
                    <a:pt x="3371" y="7089"/>
                  </a:cubicBezTo>
                  <a:cubicBezTo>
                    <a:pt x="3371" y="6616"/>
                    <a:pt x="3718" y="6270"/>
                    <a:pt x="4191" y="6270"/>
                  </a:cubicBezTo>
                  <a:close/>
                  <a:moveTo>
                    <a:pt x="6679" y="6648"/>
                  </a:moveTo>
                  <a:cubicBezTo>
                    <a:pt x="7152" y="6648"/>
                    <a:pt x="7499" y="6994"/>
                    <a:pt x="7499" y="7499"/>
                  </a:cubicBezTo>
                  <a:cubicBezTo>
                    <a:pt x="7499" y="7971"/>
                    <a:pt x="7152" y="8318"/>
                    <a:pt x="6679" y="8318"/>
                  </a:cubicBezTo>
                  <a:cubicBezTo>
                    <a:pt x="6207" y="8318"/>
                    <a:pt x="5829" y="7971"/>
                    <a:pt x="5829" y="7499"/>
                  </a:cubicBezTo>
                  <a:cubicBezTo>
                    <a:pt x="5829" y="7057"/>
                    <a:pt x="6207" y="6648"/>
                    <a:pt x="6679" y="6648"/>
                  </a:cubicBezTo>
                  <a:close/>
                  <a:moveTo>
                    <a:pt x="7089" y="0"/>
                  </a:moveTo>
                  <a:cubicBezTo>
                    <a:pt x="3245" y="0"/>
                    <a:pt x="63" y="2237"/>
                    <a:pt x="63" y="5010"/>
                  </a:cubicBezTo>
                  <a:cubicBezTo>
                    <a:pt x="0" y="7751"/>
                    <a:pt x="3214" y="9987"/>
                    <a:pt x="7089" y="9987"/>
                  </a:cubicBezTo>
                  <a:cubicBezTo>
                    <a:pt x="10964" y="9987"/>
                    <a:pt x="14146" y="7751"/>
                    <a:pt x="14146" y="5010"/>
                  </a:cubicBezTo>
                  <a:cubicBezTo>
                    <a:pt x="14146" y="2300"/>
                    <a:pt x="10964" y="0"/>
                    <a:pt x="708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5" name="Google Shape;8435;p53"/>
            <p:cNvSpPr/>
            <p:nvPr/>
          </p:nvSpPr>
          <p:spPr>
            <a:xfrm>
              <a:off x="-13512225" y="3483250"/>
              <a:ext cx="100050" cy="81150"/>
            </a:xfrm>
            <a:custGeom>
              <a:avLst/>
              <a:gdLst/>
              <a:ahLst/>
              <a:cxnLst/>
              <a:rect l="l" t="t" r="r" b="b"/>
              <a:pathLst>
                <a:path w="4002" h="3246" extrusionOk="0">
                  <a:moveTo>
                    <a:pt x="4002" y="1"/>
                  </a:moveTo>
                  <a:cubicBezTo>
                    <a:pt x="2206" y="127"/>
                    <a:pt x="63" y="536"/>
                    <a:pt x="63" y="1607"/>
                  </a:cubicBezTo>
                  <a:cubicBezTo>
                    <a:pt x="0" y="2710"/>
                    <a:pt x="2174" y="3120"/>
                    <a:pt x="4002" y="3246"/>
                  </a:cubicBezTo>
                  <a:cubicBezTo>
                    <a:pt x="3592" y="2805"/>
                    <a:pt x="3371" y="2206"/>
                    <a:pt x="3371" y="1607"/>
                  </a:cubicBezTo>
                  <a:cubicBezTo>
                    <a:pt x="3371" y="1040"/>
                    <a:pt x="3592" y="442"/>
                    <a:pt x="400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6" name="Google Shape;8436;p53"/>
            <p:cNvSpPr/>
            <p:nvPr/>
          </p:nvSpPr>
          <p:spPr>
            <a:xfrm>
              <a:off x="-13407475" y="3483250"/>
              <a:ext cx="36250" cy="81150"/>
            </a:xfrm>
            <a:custGeom>
              <a:avLst/>
              <a:gdLst/>
              <a:ahLst/>
              <a:cxnLst/>
              <a:rect l="l" t="t" r="r" b="b"/>
              <a:pathLst>
                <a:path w="1450" h="3246" extrusionOk="0">
                  <a:moveTo>
                    <a:pt x="1418" y="1"/>
                  </a:moveTo>
                  <a:lnTo>
                    <a:pt x="1418" y="1"/>
                  </a:lnTo>
                  <a:cubicBezTo>
                    <a:pt x="1103" y="32"/>
                    <a:pt x="788" y="190"/>
                    <a:pt x="505" y="442"/>
                  </a:cubicBezTo>
                  <a:cubicBezTo>
                    <a:pt x="190" y="757"/>
                    <a:pt x="1" y="1166"/>
                    <a:pt x="1" y="1607"/>
                  </a:cubicBezTo>
                  <a:cubicBezTo>
                    <a:pt x="1" y="2048"/>
                    <a:pt x="158" y="2489"/>
                    <a:pt x="505" y="2805"/>
                  </a:cubicBezTo>
                  <a:cubicBezTo>
                    <a:pt x="788" y="3025"/>
                    <a:pt x="1103" y="3183"/>
                    <a:pt x="1450" y="3246"/>
                  </a:cubicBezTo>
                  <a:cubicBezTo>
                    <a:pt x="1072" y="2805"/>
                    <a:pt x="820" y="2206"/>
                    <a:pt x="820" y="1607"/>
                  </a:cubicBezTo>
                  <a:cubicBezTo>
                    <a:pt x="820" y="977"/>
                    <a:pt x="1072" y="442"/>
                    <a:pt x="141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7" name="Google Shape;8437;p53"/>
            <p:cNvSpPr/>
            <p:nvPr/>
          </p:nvSpPr>
          <p:spPr>
            <a:xfrm>
              <a:off x="-13366525" y="3485625"/>
              <a:ext cx="70125" cy="76425"/>
            </a:xfrm>
            <a:custGeom>
              <a:avLst/>
              <a:gdLst/>
              <a:ahLst/>
              <a:cxnLst/>
              <a:rect l="l" t="t" r="r" b="b"/>
              <a:pathLst>
                <a:path w="2805" h="3057" extrusionOk="0">
                  <a:moveTo>
                    <a:pt x="1072" y="0"/>
                  </a:moveTo>
                  <a:cubicBezTo>
                    <a:pt x="442" y="221"/>
                    <a:pt x="1" y="819"/>
                    <a:pt x="1" y="1512"/>
                  </a:cubicBezTo>
                  <a:cubicBezTo>
                    <a:pt x="1" y="2237"/>
                    <a:pt x="442" y="2836"/>
                    <a:pt x="1072" y="3056"/>
                  </a:cubicBezTo>
                  <a:cubicBezTo>
                    <a:pt x="1702" y="2962"/>
                    <a:pt x="2301" y="2867"/>
                    <a:pt x="2805" y="2710"/>
                  </a:cubicBezTo>
                  <a:cubicBezTo>
                    <a:pt x="2616" y="2363"/>
                    <a:pt x="2490" y="1953"/>
                    <a:pt x="2490" y="1512"/>
                  </a:cubicBezTo>
                  <a:cubicBezTo>
                    <a:pt x="2490" y="1071"/>
                    <a:pt x="2616" y="693"/>
                    <a:pt x="2805" y="347"/>
                  </a:cubicBezTo>
                  <a:cubicBezTo>
                    <a:pt x="2301" y="189"/>
                    <a:pt x="1702" y="63"/>
                    <a:pt x="107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38" name="Google Shape;8438;p53"/>
          <p:cNvGrpSpPr/>
          <p:nvPr/>
        </p:nvGrpSpPr>
        <p:grpSpPr>
          <a:xfrm>
            <a:off x="2049202" y="3470706"/>
            <a:ext cx="341579" cy="340058"/>
            <a:chOff x="-13512225" y="3647075"/>
            <a:chExt cx="353675" cy="352100"/>
          </a:xfrm>
          <a:solidFill>
            <a:srgbClr val="171536"/>
          </a:solidFill>
        </p:grpSpPr>
        <p:sp>
          <p:nvSpPr>
            <p:cNvPr id="8439" name="Google Shape;8439;p53"/>
            <p:cNvSpPr/>
            <p:nvPr/>
          </p:nvSpPr>
          <p:spPr>
            <a:xfrm>
              <a:off x="-13344475" y="3876275"/>
              <a:ext cx="19725" cy="19725"/>
            </a:xfrm>
            <a:custGeom>
              <a:avLst/>
              <a:gdLst/>
              <a:ahLst/>
              <a:cxnLst/>
              <a:rect l="l" t="t" r="r" b="b"/>
              <a:pathLst>
                <a:path w="789" h="789" extrusionOk="0">
                  <a:moveTo>
                    <a:pt x="411" y="0"/>
                  </a:moveTo>
                  <a:cubicBezTo>
                    <a:pt x="190" y="0"/>
                    <a:pt x="1" y="158"/>
                    <a:pt x="1" y="379"/>
                  </a:cubicBezTo>
                  <a:cubicBezTo>
                    <a:pt x="1" y="599"/>
                    <a:pt x="190" y="788"/>
                    <a:pt x="411" y="788"/>
                  </a:cubicBezTo>
                  <a:cubicBezTo>
                    <a:pt x="600" y="788"/>
                    <a:pt x="789" y="599"/>
                    <a:pt x="789" y="379"/>
                  </a:cubicBezTo>
                  <a:cubicBezTo>
                    <a:pt x="789" y="158"/>
                    <a:pt x="600" y="0"/>
                    <a:pt x="41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0" name="Google Shape;8440;p53"/>
            <p:cNvSpPr/>
            <p:nvPr/>
          </p:nvSpPr>
          <p:spPr>
            <a:xfrm>
              <a:off x="-13268850" y="3854225"/>
              <a:ext cx="110300" cy="62250"/>
            </a:xfrm>
            <a:custGeom>
              <a:avLst/>
              <a:gdLst/>
              <a:ahLst/>
              <a:cxnLst/>
              <a:rect l="l" t="t" r="r" b="b"/>
              <a:pathLst>
                <a:path w="4412" h="2490" extrusionOk="0">
                  <a:moveTo>
                    <a:pt x="0" y="0"/>
                  </a:moveTo>
                  <a:cubicBezTo>
                    <a:pt x="189" y="410"/>
                    <a:pt x="284" y="788"/>
                    <a:pt x="284" y="1229"/>
                  </a:cubicBezTo>
                  <a:cubicBezTo>
                    <a:pt x="284" y="1670"/>
                    <a:pt x="158" y="2111"/>
                    <a:pt x="0" y="2489"/>
                  </a:cubicBezTo>
                  <a:lnTo>
                    <a:pt x="4411" y="2489"/>
                  </a:lnTo>
                  <a:lnTo>
                    <a:pt x="4411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1" name="Google Shape;8441;p53"/>
            <p:cNvSpPr/>
            <p:nvPr/>
          </p:nvSpPr>
          <p:spPr>
            <a:xfrm>
              <a:off x="-13512225" y="3936925"/>
              <a:ext cx="353675" cy="62250"/>
            </a:xfrm>
            <a:custGeom>
              <a:avLst/>
              <a:gdLst/>
              <a:ahLst/>
              <a:cxnLst/>
              <a:rect l="l" t="t" r="r" b="b"/>
              <a:pathLst>
                <a:path w="14147" h="2490" extrusionOk="0">
                  <a:moveTo>
                    <a:pt x="63" y="0"/>
                  </a:moveTo>
                  <a:lnTo>
                    <a:pt x="63" y="1261"/>
                  </a:lnTo>
                  <a:cubicBezTo>
                    <a:pt x="0" y="1954"/>
                    <a:pt x="568" y="2489"/>
                    <a:pt x="1261" y="2489"/>
                  </a:cubicBezTo>
                  <a:lnTo>
                    <a:pt x="12886" y="2489"/>
                  </a:lnTo>
                  <a:cubicBezTo>
                    <a:pt x="13548" y="2489"/>
                    <a:pt x="14146" y="1954"/>
                    <a:pt x="14146" y="1261"/>
                  </a:cubicBezTo>
                  <a:lnTo>
                    <a:pt x="14146" y="0"/>
                  </a:lnTo>
                  <a:lnTo>
                    <a:pt x="9137" y="0"/>
                  </a:lnTo>
                  <a:cubicBezTo>
                    <a:pt x="8633" y="536"/>
                    <a:pt x="7877" y="851"/>
                    <a:pt x="7089" y="851"/>
                  </a:cubicBezTo>
                  <a:cubicBezTo>
                    <a:pt x="6301" y="851"/>
                    <a:pt x="5608" y="536"/>
                    <a:pt x="510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2" name="Google Shape;8442;p53"/>
            <p:cNvSpPr/>
            <p:nvPr/>
          </p:nvSpPr>
          <p:spPr>
            <a:xfrm>
              <a:off x="-13387000" y="3833750"/>
              <a:ext cx="104775" cy="104775"/>
            </a:xfrm>
            <a:custGeom>
              <a:avLst/>
              <a:gdLst/>
              <a:ahLst/>
              <a:cxnLst/>
              <a:rect l="l" t="t" r="r" b="b"/>
              <a:pathLst>
                <a:path w="4191" h="4191" extrusionOk="0">
                  <a:moveTo>
                    <a:pt x="2080" y="819"/>
                  </a:moveTo>
                  <a:cubicBezTo>
                    <a:pt x="2773" y="819"/>
                    <a:pt x="3340" y="1386"/>
                    <a:pt x="3340" y="2048"/>
                  </a:cubicBezTo>
                  <a:cubicBezTo>
                    <a:pt x="3340" y="2710"/>
                    <a:pt x="2773" y="3308"/>
                    <a:pt x="2080" y="3308"/>
                  </a:cubicBezTo>
                  <a:cubicBezTo>
                    <a:pt x="1418" y="3308"/>
                    <a:pt x="820" y="2773"/>
                    <a:pt x="820" y="2048"/>
                  </a:cubicBezTo>
                  <a:cubicBezTo>
                    <a:pt x="820" y="1355"/>
                    <a:pt x="1387" y="819"/>
                    <a:pt x="2080" y="819"/>
                  </a:cubicBezTo>
                  <a:close/>
                  <a:moveTo>
                    <a:pt x="2080" y="0"/>
                  </a:moveTo>
                  <a:cubicBezTo>
                    <a:pt x="946" y="0"/>
                    <a:pt x="1" y="945"/>
                    <a:pt x="1" y="2080"/>
                  </a:cubicBezTo>
                  <a:cubicBezTo>
                    <a:pt x="1" y="3214"/>
                    <a:pt x="946" y="4190"/>
                    <a:pt x="2080" y="4190"/>
                  </a:cubicBezTo>
                  <a:cubicBezTo>
                    <a:pt x="3246" y="4190"/>
                    <a:pt x="4191" y="3245"/>
                    <a:pt x="4191" y="2080"/>
                  </a:cubicBezTo>
                  <a:cubicBezTo>
                    <a:pt x="4191" y="945"/>
                    <a:pt x="3183" y="0"/>
                    <a:pt x="208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3" name="Google Shape;8443;p53"/>
            <p:cNvSpPr/>
            <p:nvPr/>
          </p:nvSpPr>
          <p:spPr>
            <a:xfrm>
              <a:off x="-13512225" y="3855000"/>
              <a:ext cx="111875" cy="62250"/>
            </a:xfrm>
            <a:custGeom>
              <a:avLst/>
              <a:gdLst/>
              <a:ahLst/>
              <a:cxnLst/>
              <a:rect l="l" t="t" r="r" b="b"/>
              <a:pathLst>
                <a:path w="4475" h="2490" extrusionOk="0">
                  <a:moveTo>
                    <a:pt x="0" y="1"/>
                  </a:moveTo>
                  <a:lnTo>
                    <a:pt x="0" y="2490"/>
                  </a:lnTo>
                  <a:lnTo>
                    <a:pt x="4474" y="2490"/>
                  </a:lnTo>
                  <a:cubicBezTo>
                    <a:pt x="4317" y="2112"/>
                    <a:pt x="4191" y="1671"/>
                    <a:pt x="4191" y="1230"/>
                  </a:cubicBezTo>
                  <a:cubicBezTo>
                    <a:pt x="4191" y="788"/>
                    <a:pt x="4317" y="379"/>
                    <a:pt x="44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4" name="Google Shape;8444;p53"/>
            <p:cNvSpPr/>
            <p:nvPr/>
          </p:nvSpPr>
          <p:spPr>
            <a:xfrm>
              <a:off x="-13490175" y="3730575"/>
              <a:ext cx="62250" cy="40975"/>
            </a:xfrm>
            <a:custGeom>
              <a:avLst/>
              <a:gdLst/>
              <a:ahLst/>
              <a:cxnLst/>
              <a:rect l="l" t="t" r="r" b="b"/>
              <a:pathLst>
                <a:path w="2490" h="1639" extrusionOk="0">
                  <a:moveTo>
                    <a:pt x="1261" y="0"/>
                  </a:moveTo>
                  <a:cubicBezTo>
                    <a:pt x="536" y="0"/>
                    <a:pt x="1" y="536"/>
                    <a:pt x="1" y="1260"/>
                  </a:cubicBezTo>
                  <a:lnTo>
                    <a:pt x="1" y="1638"/>
                  </a:lnTo>
                  <a:lnTo>
                    <a:pt x="2489" y="1638"/>
                  </a:lnTo>
                  <a:lnTo>
                    <a:pt x="2489" y="1260"/>
                  </a:lnTo>
                  <a:cubicBezTo>
                    <a:pt x="2489" y="599"/>
                    <a:pt x="1922" y="0"/>
                    <a:pt x="126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5" name="Google Shape;8445;p53"/>
            <p:cNvSpPr/>
            <p:nvPr/>
          </p:nvSpPr>
          <p:spPr>
            <a:xfrm>
              <a:off x="-13241275" y="3730575"/>
              <a:ext cx="62225" cy="40975"/>
            </a:xfrm>
            <a:custGeom>
              <a:avLst/>
              <a:gdLst/>
              <a:ahLst/>
              <a:cxnLst/>
              <a:rect l="l" t="t" r="r" b="b"/>
              <a:pathLst>
                <a:path w="2489" h="1639" extrusionOk="0">
                  <a:moveTo>
                    <a:pt x="1260" y="0"/>
                  </a:moveTo>
                  <a:cubicBezTo>
                    <a:pt x="599" y="0"/>
                    <a:pt x="0" y="536"/>
                    <a:pt x="0" y="1260"/>
                  </a:cubicBezTo>
                  <a:lnTo>
                    <a:pt x="0" y="1638"/>
                  </a:lnTo>
                  <a:lnTo>
                    <a:pt x="2489" y="1638"/>
                  </a:lnTo>
                  <a:lnTo>
                    <a:pt x="2489" y="1260"/>
                  </a:lnTo>
                  <a:cubicBezTo>
                    <a:pt x="2489" y="599"/>
                    <a:pt x="1922" y="0"/>
                    <a:pt x="126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6" name="Google Shape;8446;p53"/>
            <p:cNvSpPr/>
            <p:nvPr/>
          </p:nvSpPr>
          <p:spPr>
            <a:xfrm>
              <a:off x="-13427950" y="3647075"/>
              <a:ext cx="186700" cy="63025"/>
            </a:xfrm>
            <a:custGeom>
              <a:avLst/>
              <a:gdLst/>
              <a:ahLst/>
              <a:cxnLst/>
              <a:rect l="l" t="t" r="r" b="b"/>
              <a:pathLst>
                <a:path w="7468" h="2521" extrusionOk="0">
                  <a:moveTo>
                    <a:pt x="820" y="1"/>
                  </a:moveTo>
                  <a:cubicBezTo>
                    <a:pt x="347" y="1"/>
                    <a:pt x="0" y="347"/>
                    <a:pt x="0" y="820"/>
                  </a:cubicBezTo>
                  <a:lnTo>
                    <a:pt x="0" y="1670"/>
                  </a:lnTo>
                  <a:cubicBezTo>
                    <a:pt x="0" y="2143"/>
                    <a:pt x="347" y="2521"/>
                    <a:pt x="820" y="2521"/>
                  </a:cubicBezTo>
                  <a:lnTo>
                    <a:pt x="6648" y="2521"/>
                  </a:lnTo>
                  <a:cubicBezTo>
                    <a:pt x="7089" y="2521"/>
                    <a:pt x="7467" y="2143"/>
                    <a:pt x="7467" y="1670"/>
                  </a:cubicBezTo>
                  <a:lnTo>
                    <a:pt x="7467" y="820"/>
                  </a:lnTo>
                  <a:cubicBezTo>
                    <a:pt x="7467" y="347"/>
                    <a:pt x="7121" y="1"/>
                    <a:pt x="664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7" name="Google Shape;8447;p53"/>
            <p:cNvSpPr/>
            <p:nvPr/>
          </p:nvSpPr>
          <p:spPr>
            <a:xfrm>
              <a:off x="-13512225" y="3773100"/>
              <a:ext cx="353675" cy="60675"/>
            </a:xfrm>
            <a:custGeom>
              <a:avLst/>
              <a:gdLst/>
              <a:ahLst/>
              <a:cxnLst/>
              <a:rect l="l" t="t" r="r" b="b"/>
              <a:pathLst>
                <a:path w="14147" h="2427" extrusionOk="0">
                  <a:moveTo>
                    <a:pt x="4726" y="0"/>
                  </a:moveTo>
                  <a:lnTo>
                    <a:pt x="4348" y="819"/>
                  </a:lnTo>
                  <a:lnTo>
                    <a:pt x="1261" y="819"/>
                  </a:lnTo>
                  <a:cubicBezTo>
                    <a:pt x="599" y="819"/>
                    <a:pt x="0" y="1355"/>
                    <a:pt x="0" y="2048"/>
                  </a:cubicBezTo>
                  <a:lnTo>
                    <a:pt x="0" y="2426"/>
                  </a:lnTo>
                  <a:lnTo>
                    <a:pt x="5041" y="2426"/>
                  </a:lnTo>
                  <a:cubicBezTo>
                    <a:pt x="5608" y="1922"/>
                    <a:pt x="6301" y="1607"/>
                    <a:pt x="7089" y="1607"/>
                  </a:cubicBezTo>
                  <a:cubicBezTo>
                    <a:pt x="7877" y="1607"/>
                    <a:pt x="8633" y="1922"/>
                    <a:pt x="9137" y="2426"/>
                  </a:cubicBezTo>
                  <a:lnTo>
                    <a:pt x="14146" y="2426"/>
                  </a:lnTo>
                  <a:lnTo>
                    <a:pt x="14146" y="2048"/>
                  </a:lnTo>
                  <a:cubicBezTo>
                    <a:pt x="14146" y="1355"/>
                    <a:pt x="13611" y="819"/>
                    <a:pt x="12886" y="819"/>
                  </a:cubicBezTo>
                  <a:lnTo>
                    <a:pt x="9830" y="819"/>
                  </a:lnTo>
                  <a:lnTo>
                    <a:pt x="942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8" name="Google Shape;8448;p53"/>
            <p:cNvSpPr/>
            <p:nvPr/>
          </p:nvSpPr>
          <p:spPr>
            <a:xfrm>
              <a:off x="-13411400" y="3730575"/>
              <a:ext cx="153600" cy="20500"/>
            </a:xfrm>
            <a:custGeom>
              <a:avLst/>
              <a:gdLst/>
              <a:ahLst/>
              <a:cxnLst/>
              <a:rect l="l" t="t" r="r" b="b"/>
              <a:pathLst>
                <a:path w="6144" h="820" extrusionOk="0">
                  <a:moveTo>
                    <a:pt x="0" y="0"/>
                  </a:moveTo>
                  <a:lnTo>
                    <a:pt x="599" y="819"/>
                  </a:lnTo>
                  <a:lnTo>
                    <a:pt x="5545" y="819"/>
                  </a:lnTo>
                  <a:lnTo>
                    <a:pt x="6144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49" name="Google Shape;8449;p53"/>
          <p:cNvGrpSpPr/>
          <p:nvPr/>
        </p:nvGrpSpPr>
        <p:grpSpPr>
          <a:xfrm>
            <a:off x="2482315" y="3889562"/>
            <a:ext cx="341579" cy="340807"/>
            <a:chOff x="-13512225" y="4080275"/>
            <a:chExt cx="353675" cy="352875"/>
          </a:xfrm>
          <a:solidFill>
            <a:srgbClr val="171536"/>
          </a:solidFill>
        </p:grpSpPr>
        <p:sp>
          <p:nvSpPr>
            <p:cNvPr id="8450" name="Google Shape;8450;p53"/>
            <p:cNvSpPr/>
            <p:nvPr/>
          </p:nvSpPr>
          <p:spPr>
            <a:xfrm>
              <a:off x="-13512225" y="4203925"/>
              <a:ext cx="353675" cy="229225"/>
            </a:xfrm>
            <a:custGeom>
              <a:avLst/>
              <a:gdLst/>
              <a:ahLst/>
              <a:cxnLst/>
              <a:rect l="l" t="t" r="r" b="b"/>
              <a:pathLst>
                <a:path w="14147" h="9169" extrusionOk="0">
                  <a:moveTo>
                    <a:pt x="5407" y="1717"/>
                  </a:moveTo>
                  <a:cubicBezTo>
                    <a:pt x="5482" y="1717"/>
                    <a:pt x="5561" y="1733"/>
                    <a:pt x="5640" y="1765"/>
                  </a:cubicBezTo>
                  <a:lnTo>
                    <a:pt x="9767" y="4254"/>
                  </a:lnTo>
                  <a:cubicBezTo>
                    <a:pt x="9893" y="4348"/>
                    <a:pt x="9987" y="4443"/>
                    <a:pt x="9987" y="4600"/>
                  </a:cubicBezTo>
                  <a:cubicBezTo>
                    <a:pt x="9987" y="4758"/>
                    <a:pt x="9893" y="4915"/>
                    <a:pt x="9767" y="5010"/>
                  </a:cubicBezTo>
                  <a:lnTo>
                    <a:pt x="5640" y="7499"/>
                  </a:lnTo>
                  <a:cubicBezTo>
                    <a:pt x="5577" y="7530"/>
                    <a:pt x="5506" y="7546"/>
                    <a:pt x="5431" y="7546"/>
                  </a:cubicBezTo>
                  <a:cubicBezTo>
                    <a:pt x="5356" y="7546"/>
                    <a:pt x="5277" y="7530"/>
                    <a:pt x="5199" y="7499"/>
                  </a:cubicBezTo>
                  <a:cubicBezTo>
                    <a:pt x="5104" y="7404"/>
                    <a:pt x="5010" y="7278"/>
                    <a:pt x="5010" y="7121"/>
                  </a:cubicBezTo>
                  <a:lnTo>
                    <a:pt x="5010" y="2143"/>
                  </a:lnTo>
                  <a:cubicBezTo>
                    <a:pt x="5010" y="1985"/>
                    <a:pt x="5104" y="1859"/>
                    <a:pt x="5199" y="1765"/>
                  </a:cubicBezTo>
                  <a:cubicBezTo>
                    <a:pt x="5262" y="1733"/>
                    <a:pt x="5333" y="1717"/>
                    <a:pt x="5407" y="1717"/>
                  </a:cubicBezTo>
                  <a:close/>
                  <a:moveTo>
                    <a:pt x="63" y="0"/>
                  </a:moveTo>
                  <a:lnTo>
                    <a:pt x="63" y="7971"/>
                  </a:lnTo>
                  <a:cubicBezTo>
                    <a:pt x="0" y="8633"/>
                    <a:pt x="568" y="9168"/>
                    <a:pt x="1261" y="9168"/>
                  </a:cubicBezTo>
                  <a:lnTo>
                    <a:pt x="12886" y="9168"/>
                  </a:lnTo>
                  <a:cubicBezTo>
                    <a:pt x="13548" y="9168"/>
                    <a:pt x="14146" y="8633"/>
                    <a:pt x="14146" y="7908"/>
                  </a:cubicBezTo>
                  <a:lnTo>
                    <a:pt x="14146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1" name="Google Shape;8451;p53"/>
            <p:cNvSpPr/>
            <p:nvPr/>
          </p:nvSpPr>
          <p:spPr>
            <a:xfrm>
              <a:off x="-13366525" y="4275600"/>
              <a:ext cx="73275" cy="88225"/>
            </a:xfrm>
            <a:custGeom>
              <a:avLst/>
              <a:gdLst/>
              <a:ahLst/>
              <a:cxnLst/>
              <a:rect l="l" t="t" r="r" b="b"/>
              <a:pathLst>
                <a:path w="2931" h="3529" extrusionOk="0">
                  <a:moveTo>
                    <a:pt x="1" y="0"/>
                  </a:moveTo>
                  <a:lnTo>
                    <a:pt x="1" y="3529"/>
                  </a:lnTo>
                  <a:lnTo>
                    <a:pt x="2931" y="1733"/>
                  </a:lnTo>
                  <a:lnTo>
                    <a:pt x="1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2" name="Google Shape;8452;p53"/>
            <p:cNvSpPr/>
            <p:nvPr/>
          </p:nvSpPr>
          <p:spPr>
            <a:xfrm>
              <a:off x="-13398800" y="4143275"/>
              <a:ext cx="65375" cy="40975"/>
            </a:xfrm>
            <a:custGeom>
              <a:avLst/>
              <a:gdLst/>
              <a:ahLst/>
              <a:cxnLst/>
              <a:rect l="l" t="t" r="r" b="b"/>
              <a:pathLst>
                <a:path w="2615" h="1639" extrusionOk="0">
                  <a:moveTo>
                    <a:pt x="1103" y="1"/>
                  </a:moveTo>
                  <a:lnTo>
                    <a:pt x="0" y="1639"/>
                  </a:lnTo>
                  <a:lnTo>
                    <a:pt x="1512" y="1639"/>
                  </a:lnTo>
                  <a:lnTo>
                    <a:pt x="2615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3" name="Google Shape;8453;p53"/>
            <p:cNvSpPr/>
            <p:nvPr/>
          </p:nvSpPr>
          <p:spPr>
            <a:xfrm>
              <a:off x="-13336575" y="4143275"/>
              <a:ext cx="64600" cy="40975"/>
            </a:xfrm>
            <a:custGeom>
              <a:avLst/>
              <a:gdLst/>
              <a:ahLst/>
              <a:cxnLst/>
              <a:rect l="l" t="t" r="r" b="b"/>
              <a:pathLst>
                <a:path w="2584" h="1639" extrusionOk="0">
                  <a:moveTo>
                    <a:pt x="1103" y="1"/>
                  </a:moveTo>
                  <a:lnTo>
                    <a:pt x="0" y="1639"/>
                  </a:lnTo>
                  <a:lnTo>
                    <a:pt x="1481" y="1639"/>
                  </a:lnTo>
                  <a:lnTo>
                    <a:pt x="2583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4" name="Google Shape;8454;p53"/>
            <p:cNvSpPr/>
            <p:nvPr/>
          </p:nvSpPr>
          <p:spPr>
            <a:xfrm>
              <a:off x="-13398800" y="4081050"/>
              <a:ext cx="65375" cy="40975"/>
            </a:xfrm>
            <a:custGeom>
              <a:avLst/>
              <a:gdLst/>
              <a:ahLst/>
              <a:cxnLst/>
              <a:rect l="l" t="t" r="r" b="b"/>
              <a:pathLst>
                <a:path w="2615" h="1639" extrusionOk="0">
                  <a:moveTo>
                    <a:pt x="0" y="1"/>
                  </a:moveTo>
                  <a:lnTo>
                    <a:pt x="1103" y="1639"/>
                  </a:lnTo>
                  <a:lnTo>
                    <a:pt x="2615" y="1639"/>
                  </a:lnTo>
                  <a:lnTo>
                    <a:pt x="1512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5" name="Google Shape;8455;p53"/>
            <p:cNvSpPr/>
            <p:nvPr/>
          </p:nvSpPr>
          <p:spPr>
            <a:xfrm>
              <a:off x="-13274375" y="4143275"/>
              <a:ext cx="64625" cy="40975"/>
            </a:xfrm>
            <a:custGeom>
              <a:avLst/>
              <a:gdLst/>
              <a:ahLst/>
              <a:cxnLst/>
              <a:rect l="l" t="t" r="r" b="b"/>
              <a:pathLst>
                <a:path w="2585" h="1639" extrusionOk="0">
                  <a:moveTo>
                    <a:pt x="1104" y="1"/>
                  </a:moveTo>
                  <a:lnTo>
                    <a:pt x="1" y="1639"/>
                  </a:lnTo>
                  <a:lnTo>
                    <a:pt x="1482" y="1639"/>
                  </a:lnTo>
                  <a:lnTo>
                    <a:pt x="2584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6" name="Google Shape;8456;p53"/>
            <p:cNvSpPr/>
            <p:nvPr/>
          </p:nvSpPr>
          <p:spPr>
            <a:xfrm>
              <a:off x="-13212925" y="4081050"/>
              <a:ext cx="54375" cy="40975"/>
            </a:xfrm>
            <a:custGeom>
              <a:avLst/>
              <a:gdLst/>
              <a:ahLst/>
              <a:cxnLst/>
              <a:rect l="l" t="t" r="r" b="b"/>
              <a:pathLst>
                <a:path w="2175" h="1639" extrusionOk="0">
                  <a:moveTo>
                    <a:pt x="0" y="1"/>
                  </a:moveTo>
                  <a:lnTo>
                    <a:pt x="1103" y="1639"/>
                  </a:lnTo>
                  <a:lnTo>
                    <a:pt x="2174" y="1639"/>
                  </a:lnTo>
                  <a:lnTo>
                    <a:pt x="2174" y="820"/>
                  </a:lnTo>
                  <a:cubicBezTo>
                    <a:pt x="2174" y="347"/>
                    <a:pt x="1796" y="1"/>
                    <a:pt x="132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7" name="Google Shape;8457;p53"/>
            <p:cNvSpPr/>
            <p:nvPr/>
          </p:nvSpPr>
          <p:spPr>
            <a:xfrm>
              <a:off x="-13212925" y="4143275"/>
              <a:ext cx="54375" cy="40975"/>
            </a:xfrm>
            <a:custGeom>
              <a:avLst/>
              <a:gdLst/>
              <a:ahLst/>
              <a:cxnLst/>
              <a:rect l="l" t="t" r="r" b="b"/>
              <a:pathLst>
                <a:path w="2175" h="1639" extrusionOk="0">
                  <a:moveTo>
                    <a:pt x="1103" y="1"/>
                  </a:moveTo>
                  <a:lnTo>
                    <a:pt x="0" y="1639"/>
                  </a:lnTo>
                  <a:lnTo>
                    <a:pt x="2174" y="1639"/>
                  </a:lnTo>
                  <a:lnTo>
                    <a:pt x="2174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8" name="Google Shape;8458;p53"/>
            <p:cNvSpPr/>
            <p:nvPr/>
          </p:nvSpPr>
          <p:spPr>
            <a:xfrm>
              <a:off x="-13274375" y="4081050"/>
              <a:ext cx="64625" cy="40975"/>
            </a:xfrm>
            <a:custGeom>
              <a:avLst/>
              <a:gdLst/>
              <a:ahLst/>
              <a:cxnLst/>
              <a:rect l="l" t="t" r="r" b="b"/>
              <a:pathLst>
                <a:path w="2585" h="1639" extrusionOk="0">
                  <a:moveTo>
                    <a:pt x="1" y="1"/>
                  </a:moveTo>
                  <a:lnTo>
                    <a:pt x="1104" y="1639"/>
                  </a:lnTo>
                  <a:lnTo>
                    <a:pt x="2584" y="1639"/>
                  </a:lnTo>
                  <a:lnTo>
                    <a:pt x="1482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9" name="Google Shape;8459;p53"/>
            <p:cNvSpPr/>
            <p:nvPr/>
          </p:nvSpPr>
          <p:spPr>
            <a:xfrm>
              <a:off x="-13336575" y="4081050"/>
              <a:ext cx="64600" cy="40975"/>
            </a:xfrm>
            <a:custGeom>
              <a:avLst/>
              <a:gdLst/>
              <a:ahLst/>
              <a:cxnLst/>
              <a:rect l="l" t="t" r="r" b="b"/>
              <a:pathLst>
                <a:path w="2584" h="1639" extrusionOk="0">
                  <a:moveTo>
                    <a:pt x="0" y="1"/>
                  </a:moveTo>
                  <a:lnTo>
                    <a:pt x="1103" y="1639"/>
                  </a:lnTo>
                  <a:lnTo>
                    <a:pt x="2583" y="1639"/>
                  </a:lnTo>
                  <a:lnTo>
                    <a:pt x="1481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0" name="Google Shape;8460;p53"/>
            <p:cNvSpPr/>
            <p:nvPr/>
          </p:nvSpPr>
          <p:spPr>
            <a:xfrm>
              <a:off x="-13512225" y="4080275"/>
              <a:ext cx="123675" cy="103200"/>
            </a:xfrm>
            <a:custGeom>
              <a:avLst/>
              <a:gdLst/>
              <a:ahLst/>
              <a:cxnLst/>
              <a:rect l="l" t="t" r="r" b="b"/>
              <a:pathLst>
                <a:path w="4947" h="4128" extrusionOk="0">
                  <a:moveTo>
                    <a:pt x="2489" y="1260"/>
                  </a:moveTo>
                  <a:cubicBezTo>
                    <a:pt x="2962" y="1260"/>
                    <a:pt x="3371" y="1607"/>
                    <a:pt x="3371" y="2080"/>
                  </a:cubicBezTo>
                  <a:cubicBezTo>
                    <a:pt x="3371" y="2552"/>
                    <a:pt x="2962" y="2899"/>
                    <a:pt x="2489" y="2899"/>
                  </a:cubicBezTo>
                  <a:cubicBezTo>
                    <a:pt x="2017" y="2899"/>
                    <a:pt x="1670" y="2552"/>
                    <a:pt x="1670" y="2080"/>
                  </a:cubicBezTo>
                  <a:cubicBezTo>
                    <a:pt x="1670" y="1607"/>
                    <a:pt x="2017" y="1260"/>
                    <a:pt x="2489" y="1260"/>
                  </a:cubicBezTo>
                  <a:close/>
                  <a:moveTo>
                    <a:pt x="1261" y="0"/>
                  </a:moveTo>
                  <a:cubicBezTo>
                    <a:pt x="599" y="0"/>
                    <a:pt x="0" y="536"/>
                    <a:pt x="0" y="1260"/>
                  </a:cubicBezTo>
                  <a:lnTo>
                    <a:pt x="0" y="4127"/>
                  </a:lnTo>
                  <a:lnTo>
                    <a:pt x="3560" y="4127"/>
                  </a:lnTo>
                  <a:lnTo>
                    <a:pt x="4947" y="2080"/>
                  </a:lnTo>
                  <a:lnTo>
                    <a:pt x="356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61" name="Google Shape;8461;p53"/>
          <p:cNvGrpSpPr/>
          <p:nvPr/>
        </p:nvGrpSpPr>
        <p:grpSpPr>
          <a:xfrm>
            <a:off x="3759290" y="3078966"/>
            <a:ext cx="341555" cy="278416"/>
            <a:chOff x="-11728250" y="3245400"/>
            <a:chExt cx="353650" cy="288275"/>
          </a:xfrm>
          <a:solidFill>
            <a:srgbClr val="171536"/>
          </a:solidFill>
        </p:grpSpPr>
        <p:sp>
          <p:nvSpPr>
            <p:cNvPr id="8462" name="Google Shape;8462;p53"/>
            <p:cNvSpPr/>
            <p:nvPr/>
          </p:nvSpPr>
          <p:spPr>
            <a:xfrm>
              <a:off x="-11603025" y="3389725"/>
              <a:ext cx="104775" cy="143950"/>
            </a:xfrm>
            <a:custGeom>
              <a:avLst/>
              <a:gdLst/>
              <a:ahLst/>
              <a:cxnLst/>
              <a:rect l="l" t="t" r="r" b="b"/>
              <a:pathLst>
                <a:path w="4191" h="5758" extrusionOk="0">
                  <a:moveTo>
                    <a:pt x="2096" y="0"/>
                  </a:moveTo>
                  <a:cubicBezTo>
                    <a:pt x="1560" y="0"/>
                    <a:pt x="1024" y="197"/>
                    <a:pt x="631" y="591"/>
                  </a:cubicBezTo>
                  <a:cubicBezTo>
                    <a:pt x="252" y="1001"/>
                    <a:pt x="63" y="1505"/>
                    <a:pt x="63" y="2040"/>
                  </a:cubicBezTo>
                  <a:cubicBezTo>
                    <a:pt x="63" y="2261"/>
                    <a:pt x="95" y="2418"/>
                    <a:pt x="126" y="2576"/>
                  </a:cubicBezTo>
                  <a:lnTo>
                    <a:pt x="1387" y="3048"/>
                  </a:lnTo>
                  <a:lnTo>
                    <a:pt x="158" y="4372"/>
                  </a:lnTo>
                  <a:cubicBezTo>
                    <a:pt x="0" y="4561"/>
                    <a:pt x="0" y="4813"/>
                    <a:pt x="158" y="4970"/>
                  </a:cubicBezTo>
                  <a:cubicBezTo>
                    <a:pt x="662" y="5474"/>
                    <a:pt x="1387" y="5758"/>
                    <a:pt x="2111" y="5758"/>
                  </a:cubicBezTo>
                  <a:cubicBezTo>
                    <a:pt x="2836" y="5758"/>
                    <a:pt x="3497" y="5474"/>
                    <a:pt x="4033" y="4970"/>
                  </a:cubicBezTo>
                  <a:cubicBezTo>
                    <a:pt x="4191" y="4813"/>
                    <a:pt x="4191" y="4561"/>
                    <a:pt x="4033" y="4372"/>
                  </a:cubicBezTo>
                  <a:lnTo>
                    <a:pt x="2804" y="3048"/>
                  </a:lnTo>
                  <a:lnTo>
                    <a:pt x="4065" y="2576"/>
                  </a:lnTo>
                  <a:cubicBezTo>
                    <a:pt x="4096" y="2418"/>
                    <a:pt x="4159" y="2198"/>
                    <a:pt x="4159" y="2040"/>
                  </a:cubicBezTo>
                  <a:cubicBezTo>
                    <a:pt x="4159" y="1505"/>
                    <a:pt x="3939" y="1001"/>
                    <a:pt x="3560" y="591"/>
                  </a:cubicBezTo>
                  <a:cubicBezTo>
                    <a:pt x="3167" y="197"/>
                    <a:pt x="2631" y="0"/>
                    <a:pt x="209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3" name="Google Shape;8463;p53"/>
            <p:cNvSpPr/>
            <p:nvPr/>
          </p:nvSpPr>
          <p:spPr>
            <a:xfrm>
              <a:off x="-11647125" y="3246175"/>
              <a:ext cx="86650" cy="133925"/>
            </a:xfrm>
            <a:custGeom>
              <a:avLst/>
              <a:gdLst/>
              <a:ahLst/>
              <a:cxnLst/>
              <a:rect l="l" t="t" r="r" b="b"/>
              <a:pathLst>
                <a:path w="3466" h="5357" extrusionOk="0">
                  <a:moveTo>
                    <a:pt x="3466" y="1"/>
                  </a:moveTo>
                  <a:cubicBezTo>
                    <a:pt x="2205" y="64"/>
                    <a:pt x="1008" y="473"/>
                    <a:pt x="0" y="1135"/>
                  </a:cubicBezTo>
                  <a:lnTo>
                    <a:pt x="2426" y="5356"/>
                  </a:lnTo>
                  <a:cubicBezTo>
                    <a:pt x="2741" y="5167"/>
                    <a:pt x="3056" y="5041"/>
                    <a:pt x="3466" y="5010"/>
                  </a:cubicBezTo>
                  <a:lnTo>
                    <a:pt x="3466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4" name="Google Shape;8464;p53"/>
            <p:cNvSpPr/>
            <p:nvPr/>
          </p:nvSpPr>
          <p:spPr>
            <a:xfrm>
              <a:off x="-11540025" y="3245400"/>
              <a:ext cx="86675" cy="133900"/>
            </a:xfrm>
            <a:custGeom>
              <a:avLst/>
              <a:gdLst/>
              <a:ahLst/>
              <a:cxnLst/>
              <a:rect l="l" t="t" r="r" b="b"/>
              <a:pathLst>
                <a:path w="3467" h="5356" extrusionOk="0">
                  <a:moveTo>
                    <a:pt x="1" y="0"/>
                  </a:moveTo>
                  <a:lnTo>
                    <a:pt x="1" y="4978"/>
                  </a:lnTo>
                  <a:cubicBezTo>
                    <a:pt x="379" y="5041"/>
                    <a:pt x="725" y="5135"/>
                    <a:pt x="1040" y="5356"/>
                  </a:cubicBezTo>
                  <a:lnTo>
                    <a:pt x="3466" y="1134"/>
                  </a:lnTo>
                  <a:cubicBezTo>
                    <a:pt x="2458" y="473"/>
                    <a:pt x="1261" y="63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5" name="Google Shape;8465;p53"/>
            <p:cNvSpPr/>
            <p:nvPr/>
          </p:nvSpPr>
          <p:spPr>
            <a:xfrm>
              <a:off x="-11498275" y="3285550"/>
              <a:ext cx="123675" cy="160700"/>
            </a:xfrm>
            <a:custGeom>
              <a:avLst/>
              <a:gdLst/>
              <a:ahLst/>
              <a:cxnLst/>
              <a:rect l="l" t="t" r="r" b="b"/>
              <a:pathLst>
                <a:path w="4947" h="6428" extrusionOk="0">
                  <a:moveTo>
                    <a:pt x="2426" y="1"/>
                  </a:moveTo>
                  <a:lnTo>
                    <a:pt x="1" y="4254"/>
                  </a:lnTo>
                  <a:cubicBezTo>
                    <a:pt x="505" y="4790"/>
                    <a:pt x="788" y="5483"/>
                    <a:pt x="788" y="6207"/>
                  </a:cubicBezTo>
                  <a:lnTo>
                    <a:pt x="788" y="6428"/>
                  </a:lnTo>
                  <a:lnTo>
                    <a:pt x="4663" y="4947"/>
                  </a:lnTo>
                  <a:cubicBezTo>
                    <a:pt x="4884" y="4884"/>
                    <a:pt x="4947" y="4727"/>
                    <a:pt x="4947" y="4538"/>
                  </a:cubicBezTo>
                  <a:cubicBezTo>
                    <a:pt x="4726" y="2710"/>
                    <a:pt x="3781" y="1135"/>
                    <a:pt x="242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6" name="Google Shape;8466;p53"/>
            <p:cNvSpPr/>
            <p:nvPr/>
          </p:nvSpPr>
          <p:spPr>
            <a:xfrm>
              <a:off x="-11728250" y="3286350"/>
              <a:ext cx="125250" cy="160700"/>
            </a:xfrm>
            <a:custGeom>
              <a:avLst/>
              <a:gdLst/>
              <a:ahLst/>
              <a:cxnLst/>
              <a:rect l="l" t="t" r="r" b="b"/>
              <a:pathLst>
                <a:path w="5010" h="6428" extrusionOk="0">
                  <a:moveTo>
                    <a:pt x="2584" y="0"/>
                  </a:moveTo>
                  <a:cubicBezTo>
                    <a:pt x="1229" y="1103"/>
                    <a:pt x="284" y="2678"/>
                    <a:pt x="63" y="4537"/>
                  </a:cubicBezTo>
                  <a:cubicBezTo>
                    <a:pt x="0" y="4726"/>
                    <a:pt x="126" y="4884"/>
                    <a:pt x="315" y="4978"/>
                  </a:cubicBezTo>
                  <a:lnTo>
                    <a:pt x="4222" y="6427"/>
                  </a:lnTo>
                  <a:lnTo>
                    <a:pt x="4222" y="6238"/>
                  </a:lnTo>
                  <a:cubicBezTo>
                    <a:pt x="4222" y="5482"/>
                    <a:pt x="4505" y="4758"/>
                    <a:pt x="5009" y="4254"/>
                  </a:cubicBezTo>
                  <a:lnTo>
                    <a:pt x="2584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467" name="Google Shape;8467;p53"/>
          <p:cNvSpPr/>
          <p:nvPr/>
        </p:nvSpPr>
        <p:spPr>
          <a:xfrm>
            <a:off x="3910683" y="3600407"/>
            <a:ext cx="38801" cy="80668"/>
          </a:xfrm>
          <a:custGeom>
            <a:avLst/>
            <a:gdLst/>
            <a:ahLst/>
            <a:cxnLst/>
            <a:rect l="l" t="t" r="r" b="b"/>
            <a:pathLst>
              <a:path w="1607" h="3341" extrusionOk="0">
                <a:moveTo>
                  <a:pt x="0" y="1"/>
                </a:moveTo>
                <a:lnTo>
                  <a:pt x="0" y="2804"/>
                </a:lnTo>
                <a:cubicBezTo>
                  <a:pt x="158" y="2962"/>
                  <a:pt x="315" y="3183"/>
                  <a:pt x="504" y="3340"/>
                </a:cubicBezTo>
                <a:lnTo>
                  <a:pt x="1607" y="1891"/>
                </a:lnTo>
                <a:cubicBezTo>
                  <a:pt x="630" y="1418"/>
                  <a:pt x="0" y="788"/>
                  <a:pt x="0" y="1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468" name="Google Shape;8468;p53"/>
          <p:cNvGrpSpPr/>
          <p:nvPr/>
        </p:nvGrpSpPr>
        <p:grpSpPr>
          <a:xfrm>
            <a:off x="3758144" y="3469282"/>
            <a:ext cx="343849" cy="342907"/>
            <a:chOff x="-11729050" y="3646475"/>
            <a:chExt cx="356025" cy="355050"/>
          </a:xfrm>
          <a:solidFill>
            <a:srgbClr val="171536"/>
          </a:solidFill>
        </p:grpSpPr>
        <p:sp>
          <p:nvSpPr>
            <p:cNvPr id="8469" name="Google Shape;8469;p53"/>
            <p:cNvSpPr/>
            <p:nvPr/>
          </p:nvSpPr>
          <p:spPr>
            <a:xfrm>
              <a:off x="-11460475" y="3648050"/>
              <a:ext cx="86675" cy="80175"/>
            </a:xfrm>
            <a:custGeom>
              <a:avLst/>
              <a:gdLst/>
              <a:ahLst/>
              <a:cxnLst/>
              <a:rect l="l" t="t" r="r" b="b"/>
              <a:pathLst>
                <a:path w="3467" h="3207" extrusionOk="0">
                  <a:moveTo>
                    <a:pt x="3025" y="1"/>
                  </a:moveTo>
                  <a:cubicBezTo>
                    <a:pt x="2923" y="1"/>
                    <a:pt x="2821" y="40"/>
                    <a:pt x="2742" y="119"/>
                  </a:cubicBezTo>
                  <a:lnTo>
                    <a:pt x="1" y="2955"/>
                  </a:lnTo>
                  <a:cubicBezTo>
                    <a:pt x="316" y="3018"/>
                    <a:pt x="631" y="3112"/>
                    <a:pt x="914" y="3207"/>
                  </a:cubicBezTo>
                  <a:lnTo>
                    <a:pt x="3309" y="749"/>
                  </a:lnTo>
                  <a:cubicBezTo>
                    <a:pt x="3466" y="529"/>
                    <a:pt x="3466" y="277"/>
                    <a:pt x="3309" y="119"/>
                  </a:cubicBezTo>
                  <a:cubicBezTo>
                    <a:pt x="3230" y="40"/>
                    <a:pt x="3128" y="1"/>
                    <a:pt x="30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0" name="Google Shape;8470;p53"/>
            <p:cNvSpPr/>
            <p:nvPr/>
          </p:nvSpPr>
          <p:spPr>
            <a:xfrm>
              <a:off x="-11601450" y="3773875"/>
              <a:ext cx="19725" cy="19725"/>
            </a:xfrm>
            <a:custGeom>
              <a:avLst/>
              <a:gdLst/>
              <a:ahLst/>
              <a:cxnLst/>
              <a:rect l="l" t="t" r="r" b="b"/>
              <a:pathLst>
                <a:path w="789" h="789" extrusionOk="0">
                  <a:moveTo>
                    <a:pt x="378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99"/>
                    <a:pt x="158" y="788"/>
                    <a:pt x="378" y="788"/>
                  </a:cubicBezTo>
                  <a:cubicBezTo>
                    <a:pt x="599" y="788"/>
                    <a:pt x="788" y="599"/>
                    <a:pt x="788" y="379"/>
                  </a:cubicBezTo>
                  <a:cubicBezTo>
                    <a:pt x="788" y="158"/>
                    <a:pt x="599" y="1"/>
                    <a:pt x="37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1" name="Google Shape;8471;p53"/>
            <p:cNvSpPr/>
            <p:nvPr/>
          </p:nvSpPr>
          <p:spPr>
            <a:xfrm>
              <a:off x="-11729050" y="3646475"/>
              <a:ext cx="353675" cy="209350"/>
            </a:xfrm>
            <a:custGeom>
              <a:avLst/>
              <a:gdLst/>
              <a:ahLst/>
              <a:cxnLst/>
              <a:rect l="l" t="t" r="r" b="b"/>
              <a:pathLst>
                <a:path w="14147" h="8374" extrusionOk="0">
                  <a:moveTo>
                    <a:pt x="457" y="1"/>
                  </a:moveTo>
                  <a:cubicBezTo>
                    <a:pt x="347" y="1"/>
                    <a:pt x="237" y="40"/>
                    <a:pt x="158" y="119"/>
                  </a:cubicBezTo>
                  <a:cubicBezTo>
                    <a:pt x="1" y="277"/>
                    <a:pt x="1" y="560"/>
                    <a:pt x="158" y="718"/>
                  </a:cubicBezTo>
                  <a:lnTo>
                    <a:pt x="2553" y="3207"/>
                  </a:lnTo>
                  <a:cubicBezTo>
                    <a:pt x="1103" y="3679"/>
                    <a:pt x="32" y="4435"/>
                    <a:pt x="32" y="5443"/>
                  </a:cubicBezTo>
                  <a:cubicBezTo>
                    <a:pt x="32" y="7334"/>
                    <a:pt x="3718" y="8373"/>
                    <a:pt x="7089" y="8373"/>
                  </a:cubicBezTo>
                  <a:cubicBezTo>
                    <a:pt x="10523" y="8373"/>
                    <a:pt x="14146" y="7334"/>
                    <a:pt x="14146" y="5443"/>
                  </a:cubicBezTo>
                  <a:cubicBezTo>
                    <a:pt x="14146" y="4467"/>
                    <a:pt x="13075" y="3679"/>
                    <a:pt x="11626" y="3207"/>
                  </a:cubicBezTo>
                  <a:lnTo>
                    <a:pt x="9893" y="4971"/>
                  </a:lnTo>
                  <a:cubicBezTo>
                    <a:pt x="10019" y="5160"/>
                    <a:pt x="10051" y="5317"/>
                    <a:pt x="10051" y="5475"/>
                  </a:cubicBezTo>
                  <a:cubicBezTo>
                    <a:pt x="10051" y="6168"/>
                    <a:pt x="9484" y="6704"/>
                    <a:pt x="8791" y="6704"/>
                  </a:cubicBezTo>
                  <a:cubicBezTo>
                    <a:pt x="8129" y="6704"/>
                    <a:pt x="7530" y="6168"/>
                    <a:pt x="7530" y="5475"/>
                  </a:cubicBezTo>
                  <a:cubicBezTo>
                    <a:pt x="7530" y="4813"/>
                    <a:pt x="8066" y="4278"/>
                    <a:pt x="8791" y="4278"/>
                  </a:cubicBezTo>
                  <a:cubicBezTo>
                    <a:pt x="8980" y="4278"/>
                    <a:pt x="9232" y="4341"/>
                    <a:pt x="9389" y="4404"/>
                  </a:cubicBezTo>
                  <a:lnTo>
                    <a:pt x="10744" y="2986"/>
                  </a:lnTo>
                  <a:cubicBezTo>
                    <a:pt x="9641" y="2734"/>
                    <a:pt x="8349" y="2608"/>
                    <a:pt x="7121" y="2608"/>
                  </a:cubicBezTo>
                  <a:cubicBezTo>
                    <a:pt x="5861" y="2608"/>
                    <a:pt x="4600" y="2765"/>
                    <a:pt x="3498" y="2986"/>
                  </a:cubicBezTo>
                  <a:lnTo>
                    <a:pt x="4884" y="4404"/>
                  </a:lnTo>
                  <a:cubicBezTo>
                    <a:pt x="5073" y="4341"/>
                    <a:pt x="5293" y="4278"/>
                    <a:pt x="5482" y="4278"/>
                  </a:cubicBezTo>
                  <a:cubicBezTo>
                    <a:pt x="6144" y="4278"/>
                    <a:pt x="6743" y="4813"/>
                    <a:pt x="6743" y="5475"/>
                  </a:cubicBezTo>
                  <a:cubicBezTo>
                    <a:pt x="6743" y="6168"/>
                    <a:pt x="6176" y="6704"/>
                    <a:pt x="5482" y="6704"/>
                  </a:cubicBezTo>
                  <a:cubicBezTo>
                    <a:pt x="4821" y="6704"/>
                    <a:pt x="4222" y="6168"/>
                    <a:pt x="4222" y="5475"/>
                  </a:cubicBezTo>
                  <a:cubicBezTo>
                    <a:pt x="4222" y="5317"/>
                    <a:pt x="4254" y="5160"/>
                    <a:pt x="4285" y="5002"/>
                  </a:cubicBezTo>
                  <a:lnTo>
                    <a:pt x="2553" y="3238"/>
                  </a:lnTo>
                  <a:cubicBezTo>
                    <a:pt x="2836" y="3112"/>
                    <a:pt x="3151" y="3049"/>
                    <a:pt x="3466" y="2955"/>
                  </a:cubicBezTo>
                  <a:lnTo>
                    <a:pt x="757" y="119"/>
                  </a:lnTo>
                  <a:cubicBezTo>
                    <a:pt x="678" y="40"/>
                    <a:pt x="568" y="1"/>
                    <a:pt x="45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2" name="Google Shape;8472;p53"/>
            <p:cNvSpPr/>
            <p:nvPr/>
          </p:nvSpPr>
          <p:spPr>
            <a:xfrm>
              <a:off x="-11518750" y="3773875"/>
              <a:ext cx="19725" cy="19725"/>
            </a:xfrm>
            <a:custGeom>
              <a:avLst/>
              <a:gdLst/>
              <a:ahLst/>
              <a:cxnLst/>
              <a:rect l="l" t="t" r="r" b="b"/>
              <a:pathLst>
                <a:path w="789" h="789" extrusionOk="0">
                  <a:moveTo>
                    <a:pt x="379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99"/>
                    <a:pt x="158" y="788"/>
                    <a:pt x="379" y="788"/>
                  </a:cubicBezTo>
                  <a:cubicBezTo>
                    <a:pt x="599" y="788"/>
                    <a:pt x="788" y="599"/>
                    <a:pt x="788" y="379"/>
                  </a:cubicBezTo>
                  <a:cubicBezTo>
                    <a:pt x="788" y="158"/>
                    <a:pt x="599" y="1"/>
                    <a:pt x="37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3" name="Google Shape;8473;p53"/>
            <p:cNvSpPr/>
            <p:nvPr/>
          </p:nvSpPr>
          <p:spPr>
            <a:xfrm>
              <a:off x="-11698325" y="3858150"/>
              <a:ext cx="67750" cy="69350"/>
            </a:xfrm>
            <a:custGeom>
              <a:avLst/>
              <a:gdLst/>
              <a:ahLst/>
              <a:cxnLst/>
              <a:rect l="l" t="t" r="r" b="b"/>
              <a:pathLst>
                <a:path w="2710" h="2774" extrusionOk="0">
                  <a:moveTo>
                    <a:pt x="1261" y="1"/>
                  </a:moveTo>
                  <a:lnTo>
                    <a:pt x="0" y="1639"/>
                  </a:lnTo>
                  <a:cubicBezTo>
                    <a:pt x="756" y="2112"/>
                    <a:pt x="1702" y="2490"/>
                    <a:pt x="2710" y="2773"/>
                  </a:cubicBezTo>
                  <a:lnTo>
                    <a:pt x="1859" y="221"/>
                  </a:lnTo>
                  <a:cubicBezTo>
                    <a:pt x="1639" y="158"/>
                    <a:pt x="1450" y="95"/>
                    <a:pt x="126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4" name="Google Shape;8474;p53"/>
            <p:cNvSpPr/>
            <p:nvPr/>
          </p:nvSpPr>
          <p:spPr>
            <a:xfrm>
              <a:off x="-11627450" y="3869175"/>
              <a:ext cx="47300" cy="55175"/>
            </a:xfrm>
            <a:custGeom>
              <a:avLst/>
              <a:gdLst/>
              <a:ahLst/>
              <a:cxnLst/>
              <a:rect l="l" t="t" r="r" b="b"/>
              <a:pathLst>
                <a:path w="1892" h="2207" extrusionOk="0">
                  <a:moveTo>
                    <a:pt x="1" y="1"/>
                  </a:moveTo>
                  <a:lnTo>
                    <a:pt x="694" y="2206"/>
                  </a:lnTo>
                  <a:lnTo>
                    <a:pt x="1891" y="221"/>
                  </a:lnTo>
                  <a:cubicBezTo>
                    <a:pt x="1229" y="190"/>
                    <a:pt x="599" y="127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5" name="Google Shape;8475;p53"/>
            <p:cNvSpPr/>
            <p:nvPr/>
          </p:nvSpPr>
          <p:spPr>
            <a:xfrm>
              <a:off x="-11414775" y="3803025"/>
              <a:ext cx="41750" cy="83525"/>
            </a:xfrm>
            <a:custGeom>
              <a:avLst/>
              <a:gdLst/>
              <a:ahLst/>
              <a:cxnLst/>
              <a:rect l="l" t="t" r="r" b="b"/>
              <a:pathLst>
                <a:path w="1670" h="3341" extrusionOk="0">
                  <a:moveTo>
                    <a:pt x="1670" y="1"/>
                  </a:moveTo>
                  <a:cubicBezTo>
                    <a:pt x="1607" y="851"/>
                    <a:pt x="977" y="1481"/>
                    <a:pt x="0" y="1891"/>
                  </a:cubicBezTo>
                  <a:lnTo>
                    <a:pt x="1134" y="3340"/>
                  </a:lnTo>
                  <a:cubicBezTo>
                    <a:pt x="1355" y="3214"/>
                    <a:pt x="1512" y="3025"/>
                    <a:pt x="1670" y="2836"/>
                  </a:cubicBezTo>
                  <a:lnTo>
                    <a:pt x="1670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6" name="Google Shape;8476;p53"/>
            <p:cNvSpPr/>
            <p:nvPr/>
          </p:nvSpPr>
          <p:spPr>
            <a:xfrm>
              <a:off x="-11592800" y="3876275"/>
              <a:ext cx="84300" cy="62250"/>
            </a:xfrm>
            <a:custGeom>
              <a:avLst/>
              <a:gdLst/>
              <a:ahLst/>
              <a:cxnLst/>
              <a:rect l="l" t="t" r="r" b="b"/>
              <a:pathLst>
                <a:path w="3372" h="2490" extrusionOk="0">
                  <a:moveTo>
                    <a:pt x="1419" y="0"/>
                  </a:moveTo>
                  <a:lnTo>
                    <a:pt x="1" y="2363"/>
                  </a:lnTo>
                  <a:cubicBezTo>
                    <a:pt x="537" y="2426"/>
                    <a:pt x="1104" y="2489"/>
                    <a:pt x="1671" y="2489"/>
                  </a:cubicBezTo>
                  <a:cubicBezTo>
                    <a:pt x="2269" y="2489"/>
                    <a:pt x="2836" y="2426"/>
                    <a:pt x="3372" y="2363"/>
                  </a:cubicBezTo>
                  <a:lnTo>
                    <a:pt x="1954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7" name="Google Shape;8477;p53"/>
            <p:cNvSpPr/>
            <p:nvPr/>
          </p:nvSpPr>
          <p:spPr>
            <a:xfrm>
              <a:off x="-11520325" y="3869175"/>
              <a:ext cx="47275" cy="55175"/>
            </a:xfrm>
            <a:custGeom>
              <a:avLst/>
              <a:gdLst/>
              <a:ahLst/>
              <a:cxnLst/>
              <a:rect l="l" t="t" r="r" b="b"/>
              <a:pathLst>
                <a:path w="1891" h="2207" extrusionOk="0">
                  <a:moveTo>
                    <a:pt x="1891" y="1"/>
                  </a:moveTo>
                  <a:cubicBezTo>
                    <a:pt x="1292" y="127"/>
                    <a:pt x="631" y="190"/>
                    <a:pt x="0" y="253"/>
                  </a:cubicBezTo>
                  <a:lnTo>
                    <a:pt x="1198" y="2206"/>
                  </a:lnTo>
                  <a:lnTo>
                    <a:pt x="1891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8" name="Google Shape;8478;p53"/>
            <p:cNvSpPr/>
            <p:nvPr/>
          </p:nvSpPr>
          <p:spPr>
            <a:xfrm>
              <a:off x="-11726675" y="3903850"/>
              <a:ext cx="352075" cy="97675"/>
            </a:xfrm>
            <a:custGeom>
              <a:avLst/>
              <a:gdLst/>
              <a:ahLst/>
              <a:cxnLst/>
              <a:rect l="l" t="t" r="r" b="b"/>
              <a:pathLst>
                <a:path w="14083" h="3907" extrusionOk="0">
                  <a:moveTo>
                    <a:pt x="0" y="0"/>
                  </a:moveTo>
                  <a:lnTo>
                    <a:pt x="0" y="977"/>
                  </a:lnTo>
                  <a:cubicBezTo>
                    <a:pt x="0" y="2867"/>
                    <a:pt x="3655" y="3907"/>
                    <a:pt x="7057" y="3907"/>
                  </a:cubicBezTo>
                  <a:cubicBezTo>
                    <a:pt x="10460" y="3907"/>
                    <a:pt x="14083" y="2867"/>
                    <a:pt x="14083" y="977"/>
                  </a:cubicBezTo>
                  <a:lnTo>
                    <a:pt x="14083" y="32"/>
                  </a:lnTo>
                  <a:cubicBezTo>
                    <a:pt x="12508" y="1386"/>
                    <a:pt x="9956" y="2237"/>
                    <a:pt x="7057" y="2237"/>
                  </a:cubicBezTo>
                  <a:cubicBezTo>
                    <a:pt x="4568" y="2205"/>
                    <a:pt x="1796" y="1575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9" name="Google Shape;8479;p53"/>
            <p:cNvSpPr/>
            <p:nvPr/>
          </p:nvSpPr>
          <p:spPr>
            <a:xfrm>
              <a:off x="-11470700" y="3859725"/>
              <a:ext cx="66975" cy="68550"/>
            </a:xfrm>
            <a:custGeom>
              <a:avLst/>
              <a:gdLst/>
              <a:ahLst/>
              <a:cxnLst/>
              <a:rect l="l" t="t" r="r" b="b"/>
              <a:pathLst>
                <a:path w="2679" h="2742" extrusionOk="0">
                  <a:moveTo>
                    <a:pt x="1449" y="1"/>
                  </a:moveTo>
                  <a:cubicBezTo>
                    <a:pt x="1260" y="32"/>
                    <a:pt x="1071" y="95"/>
                    <a:pt x="851" y="158"/>
                  </a:cubicBezTo>
                  <a:lnTo>
                    <a:pt x="0" y="2742"/>
                  </a:lnTo>
                  <a:cubicBezTo>
                    <a:pt x="1008" y="2458"/>
                    <a:pt x="1922" y="2080"/>
                    <a:pt x="2678" y="1608"/>
                  </a:cubicBezTo>
                  <a:lnTo>
                    <a:pt x="1449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80" name="Google Shape;8480;p53"/>
          <p:cNvGrpSpPr/>
          <p:nvPr/>
        </p:nvGrpSpPr>
        <p:grpSpPr>
          <a:xfrm>
            <a:off x="4213688" y="3889562"/>
            <a:ext cx="298988" cy="340807"/>
            <a:chOff x="-11703850" y="4081850"/>
            <a:chExt cx="309575" cy="352875"/>
          </a:xfrm>
          <a:solidFill>
            <a:srgbClr val="171536"/>
          </a:solidFill>
        </p:grpSpPr>
        <p:sp>
          <p:nvSpPr>
            <p:cNvPr id="8481" name="Google Shape;8481;p53"/>
            <p:cNvSpPr/>
            <p:nvPr/>
          </p:nvSpPr>
          <p:spPr>
            <a:xfrm>
              <a:off x="-11703850" y="4081850"/>
              <a:ext cx="309575" cy="125250"/>
            </a:xfrm>
            <a:custGeom>
              <a:avLst/>
              <a:gdLst/>
              <a:ahLst/>
              <a:cxnLst/>
              <a:rect l="l" t="t" r="r" b="b"/>
              <a:pathLst>
                <a:path w="12383" h="5010" extrusionOk="0">
                  <a:moveTo>
                    <a:pt x="6932" y="2552"/>
                  </a:moveTo>
                  <a:cubicBezTo>
                    <a:pt x="7593" y="2552"/>
                    <a:pt x="8192" y="3119"/>
                    <a:pt x="8192" y="3781"/>
                  </a:cubicBezTo>
                  <a:cubicBezTo>
                    <a:pt x="8224" y="3970"/>
                    <a:pt x="8035" y="4190"/>
                    <a:pt x="7783" y="4190"/>
                  </a:cubicBezTo>
                  <a:cubicBezTo>
                    <a:pt x="7530" y="4190"/>
                    <a:pt x="7341" y="3970"/>
                    <a:pt x="7341" y="3781"/>
                  </a:cubicBezTo>
                  <a:cubicBezTo>
                    <a:pt x="7341" y="3560"/>
                    <a:pt x="7152" y="3403"/>
                    <a:pt x="6963" y="3403"/>
                  </a:cubicBezTo>
                  <a:cubicBezTo>
                    <a:pt x="6743" y="3403"/>
                    <a:pt x="6522" y="3592"/>
                    <a:pt x="6522" y="3781"/>
                  </a:cubicBezTo>
                  <a:cubicBezTo>
                    <a:pt x="6522" y="4033"/>
                    <a:pt x="6333" y="4190"/>
                    <a:pt x="6144" y="4190"/>
                  </a:cubicBezTo>
                  <a:cubicBezTo>
                    <a:pt x="5892" y="4190"/>
                    <a:pt x="5703" y="3970"/>
                    <a:pt x="5703" y="3781"/>
                  </a:cubicBezTo>
                  <a:cubicBezTo>
                    <a:pt x="5703" y="3560"/>
                    <a:pt x="5514" y="3403"/>
                    <a:pt x="5262" y="3403"/>
                  </a:cubicBezTo>
                  <a:cubicBezTo>
                    <a:pt x="5042" y="3403"/>
                    <a:pt x="4884" y="3592"/>
                    <a:pt x="4884" y="3781"/>
                  </a:cubicBezTo>
                  <a:cubicBezTo>
                    <a:pt x="4884" y="4033"/>
                    <a:pt x="4664" y="4190"/>
                    <a:pt x="4443" y="4190"/>
                  </a:cubicBezTo>
                  <a:cubicBezTo>
                    <a:pt x="4191" y="4190"/>
                    <a:pt x="4033" y="3970"/>
                    <a:pt x="4033" y="3781"/>
                  </a:cubicBezTo>
                  <a:cubicBezTo>
                    <a:pt x="4033" y="3119"/>
                    <a:pt x="4601" y="2552"/>
                    <a:pt x="5262" y="2552"/>
                  </a:cubicBezTo>
                  <a:cubicBezTo>
                    <a:pt x="5577" y="2552"/>
                    <a:pt x="5861" y="2678"/>
                    <a:pt x="6081" y="2867"/>
                  </a:cubicBezTo>
                  <a:cubicBezTo>
                    <a:pt x="6333" y="2678"/>
                    <a:pt x="6617" y="2552"/>
                    <a:pt x="6932" y="2552"/>
                  </a:cubicBezTo>
                  <a:close/>
                  <a:moveTo>
                    <a:pt x="5357" y="0"/>
                  </a:moveTo>
                  <a:cubicBezTo>
                    <a:pt x="4348" y="0"/>
                    <a:pt x="3498" y="725"/>
                    <a:pt x="3340" y="1670"/>
                  </a:cubicBezTo>
                  <a:cubicBezTo>
                    <a:pt x="3304" y="1668"/>
                    <a:pt x="3267" y="1666"/>
                    <a:pt x="3231" y="1666"/>
                  </a:cubicBezTo>
                  <a:cubicBezTo>
                    <a:pt x="2310" y="1666"/>
                    <a:pt x="1639" y="2430"/>
                    <a:pt x="1639" y="3340"/>
                  </a:cubicBezTo>
                  <a:cubicBezTo>
                    <a:pt x="725" y="3340"/>
                    <a:pt x="1" y="4096"/>
                    <a:pt x="1" y="5009"/>
                  </a:cubicBezTo>
                  <a:lnTo>
                    <a:pt x="12382" y="5009"/>
                  </a:lnTo>
                  <a:cubicBezTo>
                    <a:pt x="12351" y="4096"/>
                    <a:pt x="11595" y="3340"/>
                    <a:pt x="10681" y="3340"/>
                  </a:cubicBezTo>
                  <a:cubicBezTo>
                    <a:pt x="10681" y="2395"/>
                    <a:pt x="9956" y="1670"/>
                    <a:pt x="9011" y="1670"/>
                  </a:cubicBezTo>
                  <a:cubicBezTo>
                    <a:pt x="8822" y="725"/>
                    <a:pt x="7972" y="0"/>
                    <a:pt x="6995" y="0"/>
                  </a:cubicBezTo>
                  <a:cubicBezTo>
                    <a:pt x="6711" y="0"/>
                    <a:pt x="6459" y="95"/>
                    <a:pt x="6176" y="189"/>
                  </a:cubicBezTo>
                  <a:cubicBezTo>
                    <a:pt x="5892" y="95"/>
                    <a:pt x="5609" y="0"/>
                    <a:pt x="535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2" name="Google Shape;8482;p53"/>
            <p:cNvSpPr/>
            <p:nvPr/>
          </p:nvSpPr>
          <p:spPr>
            <a:xfrm>
              <a:off x="-11622725" y="4288975"/>
              <a:ext cx="144175" cy="63050"/>
            </a:xfrm>
            <a:custGeom>
              <a:avLst/>
              <a:gdLst/>
              <a:ahLst/>
              <a:cxnLst/>
              <a:rect l="l" t="t" r="r" b="b"/>
              <a:pathLst>
                <a:path w="5767" h="2522" extrusionOk="0">
                  <a:moveTo>
                    <a:pt x="2868" y="1"/>
                  </a:moveTo>
                  <a:cubicBezTo>
                    <a:pt x="1293" y="1"/>
                    <a:pt x="1" y="537"/>
                    <a:pt x="1" y="1261"/>
                  </a:cubicBezTo>
                  <a:cubicBezTo>
                    <a:pt x="1" y="1954"/>
                    <a:pt x="1293" y="2521"/>
                    <a:pt x="2868" y="2521"/>
                  </a:cubicBezTo>
                  <a:cubicBezTo>
                    <a:pt x="4475" y="2521"/>
                    <a:pt x="5766" y="1954"/>
                    <a:pt x="5766" y="1261"/>
                  </a:cubicBezTo>
                  <a:cubicBezTo>
                    <a:pt x="5766" y="537"/>
                    <a:pt x="4475" y="1"/>
                    <a:pt x="286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3" name="Google Shape;8483;p53"/>
            <p:cNvSpPr/>
            <p:nvPr/>
          </p:nvSpPr>
          <p:spPr>
            <a:xfrm>
              <a:off x="-11596725" y="4364600"/>
              <a:ext cx="36250" cy="70125"/>
            </a:xfrm>
            <a:custGeom>
              <a:avLst/>
              <a:gdLst/>
              <a:ahLst/>
              <a:cxnLst/>
              <a:rect l="l" t="t" r="r" b="b"/>
              <a:pathLst>
                <a:path w="1450" h="2805" extrusionOk="0">
                  <a:moveTo>
                    <a:pt x="0" y="0"/>
                  </a:moveTo>
                  <a:lnTo>
                    <a:pt x="253" y="2804"/>
                  </a:lnTo>
                  <a:lnTo>
                    <a:pt x="1450" y="2804"/>
                  </a:lnTo>
                  <a:lnTo>
                    <a:pt x="1450" y="284"/>
                  </a:lnTo>
                  <a:cubicBezTo>
                    <a:pt x="883" y="221"/>
                    <a:pt x="410" y="158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4" name="Google Shape;8484;p53"/>
            <p:cNvSpPr/>
            <p:nvPr/>
          </p:nvSpPr>
          <p:spPr>
            <a:xfrm>
              <a:off x="-11540025" y="4364600"/>
              <a:ext cx="37050" cy="70125"/>
            </a:xfrm>
            <a:custGeom>
              <a:avLst/>
              <a:gdLst/>
              <a:ahLst/>
              <a:cxnLst/>
              <a:rect l="l" t="t" r="r" b="b"/>
              <a:pathLst>
                <a:path w="1482" h="2805" extrusionOk="0">
                  <a:moveTo>
                    <a:pt x="1482" y="0"/>
                  </a:moveTo>
                  <a:lnTo>
                    <a:pt x="1482" y="0"/>
                  </a:lnTo>
                  <a:cubicBezTo>
                    <a:pt x="1040" y="126"/>
                    <a:pt x="505" y="221"/>
                    <a:pt x="1" y="221"/>
                  </a:cubicBezTo>
                  <a:lnTo>
                    <a:pt x="1" y="2741"/>
                  </a:lnTo>
                  <a:lnTo>
                    <a:pt x="1198" y="2741"/>
                  </a:lnTo>
                  <a:lnTo>
                    <a:pt x="1198" y="2804"/>
                  </a:lnTo>
                  <a:lnTo>
                    <a:pt x="1482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5" name="Google Shape;8485;p53"/>
            <p:cNvSpPr/>
            <p:nvPr/>
          </p:nvSpPr>
          <p:spPr>
            <a:xfrm>
              <a:off x="-11610900" y="4227550"/>
              <a:ext cx="50425" cy="51225"/>
            </a:xfrm>
            <a:custGeom>
              <a:avLst/>
              <a:gdLst/>
              <a:ahLst/>
              <a:cxnLst/>
              <a:rect l="l" t="t" r="r" b="b"/>
              <a:pathLst>
                <a:path w="2017" h="2049" extrusionOk="0">
                  <a:moveTo>
                    <a:pt x="0" y="1"/>
                  </a:moveTo>
                  <a:lnTo>
                    <a:pt x="189" y="2048"/>
                  </a:lnTo>
                  <a:cubicBezTo>
                    <a:pt x="725" y="1859"/>
                    <a:pt x="1355" y="1702"/>
                    <a:pt x="2017" y="1670"/>
                  </a:cubicBezTo>
                  <a:lnTo>
                    <a:pt x="2017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6" name="Google Shape;8486;p53"/>
            <p:cNvSpPr/>
            <p:nvPr/>
          </p:nvSpPr>
          <p:spPr>
            <a:xfrm>
              <a:off x="-11540025" y="4228350"/>
              <a:ext cx="50450" cy="51200"/>
            </a:xfrm>
            <a:custGeom>
              <a:avLst/>
              <a:gdLst/>
              <a:ahLst/>
              <a:cxnLst/>
              <a:rect l="l" t="t" r="r" b="b"/>
              <a:pathLst>
                <a:path w="2018" h="2048" extrusionOk="0">
                  <a:moveTo>
                    <a:pt x="1" y="0"/>
                  </a:moveTo>
                  <a:lnTo>
                    <a:pt x="1" y="1670"/>
                  </a:lnTo>
                  <a:cubicBezTo>
                    <a:pt x="694" y="1701"/>
                    <a:pt x="1293" y="1827"/>
                    <a:pt x="1828" y="2048"/>
                  </a:cubicBezTo>
                  <a:lnTo>
                    <a:pt x="2017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7" name="Google Shape;8487;p53"/>
            <p:cNvSpPr/>
            <p:nvPr/>
          </p:nvSpPr>
          <p:spPr>
            <a:xfrm>
              <a:off x="-11489600" y="4227550"/>
              <a:ext cx="92175" cy="207175"/>
            </a:xfrm>
            <a:custGeom>
              <a:avLst/>
              <a:gdLst/>
              <a:ahLst/>
              <a:cxnLst/>
              <a:rect l="l" t="t" r="r" b="b"/>
              <a:pathLst>
                <a:path w="3687" h="8287" extrusionOk="0">
                  <a:moveTo>
                    <a:pt x="819" y="1"/>
                  </a:moveTo>
                  <a:lnTo>
                    <a:pt x="599" y="2489"/>
                  </a:lnTo>
                  <a:cubicBezTo>
                    <a:pt x="1040" y="2836"/>
                    <a:pt x="1292" y="3246"/>
                    <a:pt x="1292" y="3718"/>
                  </a:cubicBezTo>
                  <a:cubicBezTo>
                    <a:pt x="1292" y="4254"/>
                    <a:pt x="945" y="4758"/>
                    <a:pt x="315" y="5136"/>
                  </a:cubicBezTo>
                  <a:lnTo>
                    <a:pt x="0" y="8286"/>
                  </a:lnTo>
                  <a:lnTo>
                    <a:pt x="1040" y="8286"/>
                  </a:lnTo>
                  <a:cubicBezTo>
                    <a:pt x="1607" y="8286"/>
                    <a:pt x="2111" y="7877"/>
                    <a:pt x="2237" y="7278"/>
                  </a:cubicBezTo>
                  <a:lnTo>
                    <a:pt x="3686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8" name="Google Shape;8488;p53"/>
            <p:cNvSpPr/>
            <p:nvPr/>
          </p:nvSpPr>
          <p:spPr>
            <a:xfrm>
              <a:off x="-11703850" y="4227550"/>
              <a:ext cx="92175" cy="207175"/>
            </a:xfrm>
            <a:custGeom>
              <a:avLst/>
              <a:gdLst/>
              <a:ahLst/>
              <a:cxnLst/>
              <a:rect l="l" t="t" r="r" b="b"/>
              <a:pathLst>
                <a:path w="3687" h="8287" extrusionOk="0">
                  <a:moveTo>
                    <a:pt x="1" y="1"/>
                  </a:moveTo>
                  <a:lnTo>
                    <a:pt x="1450" y="7278"/>
                  </a:lnTo>
                  <a:cubicBezTo>
                    <a:pt x="1576" y="7877"/>
                    <a:pt x="2080" y="8286"/>
                    <a:pt x="2679" y="8286"/>
                  </a:cubicBezTo>
                  <a:lnTo>
                    <a:pt x="3687" y="8286"/>
                  </a:lnTo>
                  <a:lnTo>
                    <a:pt x="3372" y="5136"/>
                  </a:lnTo>
                  <a:cubicBezTo>
                    <a:pt x="2773" y="4758"/>
                    <a:pt x="2395" y="4254"/>
                    <a:pt x="2395" y="3718"/>
                  </a:cubicBezTo>
                  <a:cubicBezTo>
                    <a:pt x="2427" y="3246"/>
                    <a:pt x="2647" y="2836"/>
                    <a:pt x="3088" y="2489"/>
                  </a:cubicBezTo>
                  <a:lnTo>
                    <a:pt x="2868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89" name="Google Shape;8489;p53"/>
          <p:cNvGrpSpPr/>
          <p:nvPr/>
        </p:nvGrpSpPr>
        <p:grpSpPr>
          <a:xfrm>
            <a:off x="5472110" y="3047770"/>
            <a:ext cx="342328" cy="340807"/>
            <a:chOff x="-9958475" y="3180025"/>
            <a:chExt cx="354450" cy="352875"/>
          </a:xfrm>
          <a:solidFill>
            <a:srgbClr val="171536"/>
          </a:solidFill>
        </p:grpSpPr>
        <p:sp>
          <p:nvSpPr>
            <p:cNvPr id="8490" name="Google Shape;8490;p53"/>
            <p:cNvSpPr/>
            <p:nvPr/>
          </p:nvSpPr>
          <p:spPr>
            <a:xfrm>
              <a:off x="-9958475" y="3491125"/>
              <a:ext cx="354450" cy="41775"/>
            </a:xfrm>
            <a:custGeom>
              <a:avLst/>
              <a:gdLst/>
              <a:ahLst/>
              <a:cxnLst/>
              <a:rect l="l" t="t" r="r" b="b"/>
              <a:pathLst>
                <a:path w="14178" h="1671" extrusionOk="0">
                  <a:moveTo>
                    <a:pt x="1702" y="1"/>
                  </a:moveTo>
                  <a:cubicBezTo>
                    <a:pt x="1387" y="1"/>
                    <a:pt x="1135" y="158"/>
                    <a:pt x="977" y="442"/>
                  </a:cubicBezTo>
                  <a:lnTo>
                    <a:pt x="442" y="442"/>
                  </a:lnTo>
                  <a:cubicBezTo>
                    <a:pt x="190" y="442"/>
                    <a:pt x="1" y="631"/>
                    <a:pt x="1" y="820"/>
                  </a:cubicBezTo>
                  <a:cubicBezTo>
                    <a:pt x="1" y="1072"/>
                    <a:pt x="190" y="1261"/>
                    <a:pt x="442" y="1261"/>
                  </a:cubicBezTo>
                  <a:lnTo>
                    <a:pt x="977" y="1261"/>
                  </a:lnTo>
                  <a:cubicBezTo>
                    <a:pt x="1135" y="1513"/>
                    <a:pt x="1387" y="1670"/>
                    <a:pt x="1702" y="1670"/>
                  </a:cubicBezTo>
                  <a:lnTo>
                    <a:pt x="12477" y="1670"/>
                  </a:lnTo>
                  <a:cubicBezTo>
                    <a:pt x="12792" y="1670"/>
                    <a:pt x="13044" y="1513"/>
                    <a:pt x="13170" y="1261"/>
                  </a:cubicBezTo>
                  <a:lnTo>
                    <a:pt x="13737" y="1261"/>
                  </a:lnTo>
                  <a:cubicBezTo>
                    <a:pt x="13957" y="1261"/>
                    <a:pt x="14178" y="1072"/>
                    <a:pt x="14178" y="820"/>
                  </a:cubicBezTo>
                  <a:cubicBezTo>
                    <a:pt x="14178" y="631"/>
                    <a:pt x="13957" y="442"/>
                    <a:pt x="13737" y="442"/>
                  </a:cubicBezTo>
                  <a:lnTo>
                    <a:pt x="13170" y="442"/>
                  </a:lnTo>
                  <a:cubicBezTo>
                    <a:pt x="13044" y="190"/>
                    <a:pt x="12792" y="1"/>
                    <a:pt x="1247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1" name="Google Shape;8491;p53"/>
            <p:cNvSpPr/>
            <p:nvPr/>
          </p:nvSpPr>
          <p:spPr>
            <a:xfrm>
              <a:off x="-9958475" y="3180025"/>
              <a:ext cx="354450" cy="42550"/>
            </a:xfrm>
            <a:custGeom>
              <a:avLst/>
              <a:gdLst/>
              <a:ahLst/>
              <a:cxnLst/>
              <a:rect l="l" t="t" r="r" b="b"/>
              <a:pathLst>
                <a:path w="14178" h="1702" extrusionOk="0">
                  <a:moveTo>
                    <a:pt x="1702" y="0"/>
                  </a:moveTo>
                  <a:cubicBezTo>
                    <a:pt x="1387" y="0"/>
                    <a:pt x="1135" y="158"/>
                    <a:pt x="977" y="441"/>
                  </a:cubicBezTo>
                  <a:lnTo>
                    <a:pt x="442" y="441"/>
                  </a:lnTo>
                  <a:cubicBezTo>
                    <a:pt x="190" y="441"/>
                    <a:pt x="1" y="630"/>
                    <a:pt x="1" y="819"/>
                  </a:cubicBezTo>
                  <a:cubicBezTo>
                    <a:pt x="1" y="1040"/>
                    <a:pt x="190" y="1260"/>
                    <a:pt x="442" y="1260"/>
                  </a:cubicBezTo>
                  <a:lnTo>
                    <a:pt x="977" y="1260"/>
                  </a:lnTo>
                  <a:cubicBezTo>
                    <a:pt x="1135" y="1512"/>
                    <a:pt x="1387" y="1701"/>
                    <a:pt x="1702" y="1701"/>
                  </a:cubicBezTo>
                  <a:lnTo>
                    <a:pt x="12477" y="1701"/>
                  </a:lnTo>
                  <a:cubicBezTo>
                    <a:pt x="12792" y="1701"/>
                    <a:pt x="13044" y="1544"/>
                    <a:pt x="13170" y="1260"/>
                  </a:cubicBezTo>
                  <a:lnTo>
                    <a:pt x="13737" y="1260"/>
                  </a:lnTo>
                  <a:cubicBezTo>
                    <a:pt x="13957" y="1260"/>
                    <a:pt x="14178" y="1071"/>
                    <a:pt x="14178" y="819"/>
                  </a:cubicBezTo>
                  <a:cubicBezTo>
                    <a:pt x="14178" y="599"/>
                    <a:pt x="13957" y="441"/>
                    <a:pt x="13737" y="441"/>
                  </a:cubicBezTo>
                  <a:lnTo>
                    <a:pt x="13170" y="441"/>
                  </a:lnTo>
                  <a:cubicBezTo>
                    <a:pt x="13044" y="189"/>
                    <a:pt x="12792" y="0"/>
                    <a:pt x="1247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2" name="Google Shape;8492;p53"/>
            <p:cNvSpPr/>
            <p:nvPr/>
          </p:nvSpPr>
          <p:spPr>
            <a:xfrm>
              <a:off x="-9916725" y="3243025"/>
              <a:ext cx="270175" cy="228425"/>
            </a:xfrm>
            <a:custGeom>
              <a:avLst/>
              <a:gdLst/>
              <a:ahLst/>
              <a:cxnLst/>
              <a:rect l="l" t="t" r="r" b="b"/>
              <a:pathLst>
                <a:path w="10807" h="9137" extrusionOk="0">
                  <a:moveTo>
                    <a:pt x="7940" y="820"/>
                  </a:moveTo>
                  <a:cubicBezTo>
                    <a:pt x="8160" y="820"/>
                    <a:pt x="8349" y="1040"/>
                    <a:pt x="8349" y="1261"/>
                  </a:cubicBezTo>
                  <a:cubicBezTo>
                    <a:pt x="8349" y="1513"/>
                    <a:pt x="8160" y="1670"/>
                    <a:pt x="7940" y="1670"/>
                  </a:cubicBezTo>
                  <a:lnTo>
                    <a:pt x="2962" y="1670"/>
                  </a:lnTo>
                  <a:cubicBezTo>
                    <a:pt x="2741" y="1670"/>
                    <a:pt x="2521" y="1450"/>
                    <a:pt x="2521" y="1261"/>
                  </a:cubicBezTo>
                  <a:cubicBezTo>
                    <a:pt x="2521" y="1040"/>
                    <a:pt x="2741" y="820"/>
                    <a:pt x="2962" y="820"/>
                  </a:cubicBezTo>
                  <a:close/>
                  <a:moveTo>
                    <a:pt x="6270" y="2489"/>
                  </a:moveTo>
                  <a:cubicBezTo>
                    <a:pt x="6459" y="2489"/>
                    <a:pt x="6680" y="2679"/>
                    <a:pt x="6680" y="2931"/>
                  </a:cubicBezTo>
                  <a:cubicBezTo>
                    <a:pt x="6680" y="3151"/>
                    <a:pt x="6459" y="3340"/>
                    <a:pt x="6270" y="3340"/>
                  </a:cubicBezTo>
                  <a:lnTo>
                    <a:pt x="3781" y="3340"/>
                  </a:lnTo>
                  <a:cubicBezTo>
                    <a:pt x="3561" y="3340"/>
                    <a:pt x="3403" y="3151"/>
                    <a:pt x="3403" y="2931"/>
                  </a:cubicBezTo>
                  <a:cubicBezTo>
                    <a:pt x="3403" y="2679"/>
                    <a:pt x="3592" y="2489"/>
                    <a:pt x="3781" y="2489"/>
                  </a:cubicBezTo>
                  <a:close/>
                  <a:moveTo>
                    <a:pt x="7940" y="4128"/>
                  </a:moveTo>
                  <a:cubicBezTo>
                    <a:pt x="8160" y="4128"/>
                    <a:pt x="8349" y="4348"/>
                    <a:pt x="8349" y="4569"/>
                  </a:cubicBezTo>
                  <a:cubicBezTo>
                    <a:pt x="8349" y="4789"/>
                    <a:pt x="8160" y="5010"/>
                    <a:pt x="7940" y="5010"/>
                  </a:cubicBezTo>
                  <a:lnTo>
                    <a:pt x="2962" y="5010"/>
                  </a:lnTo>
                  <a:cubicBezTo>
                    <a:pt x="2741" y="5010"/>
                    <a:pt x="2521" y="4789"/>
                    <a:pt x="2521" y="4569"/>
                  </a:cubicBezTo>
                  <a:cubicBezTo>
                    <a:pt x="2521" y="4348"/>
                    <a:pt x="2741" y="4128"/>
                    <a:pt x="2962" y="4128"/>
                  </a:cubicBezTo>
                  <a:close/>
                  <a:moveTo>
                    <a:pt x="6312" y="5826"/>
                  </a:moveTo>
                  <a:cubicBezTo>
                    <a:pt x="6490" y="5826"/>
                    <a:pt x="6680" y="6005"/>
                    <a:pt x="6680" y="6239"/>
                  </a:cubicBezTo>
                  <a:cubicBezTo>
                    <a:pt x="6680" y="6459"/>
                    <a:pt x="6459" y="6617"/>
                    <a:pt x="6270" y="6617"/>
                  </a:cubicBezTo>
                  <a:lnTo>
                    <a:pt x="3781" y="6617"/>
                  </a:lnTo>
                  <a:cubicBezTo>
                    <a:pt x="3561" y="6617"/>
                    <a:pt x="3403" y="6428"/>
                    <a:pt x="3403" y="6239"/>
                  </a:cubicBezTo>
                  <a:cubicBezTo>
                    <a:pt x="3403" y="5987"/>
                    <a:pt x="3592" y="5829"/>
                    <a:pt x="3781" y="5829"/>
                  </a:cubicBezTo>
                  <a:lnTo>
                    <a:pt x="6270" y="5829"/>
                  </a:lnTo>
                  <a:cubicBezTo>
                    <a:pt x="6284" y="5827"/>
                    <a:pt x="6298" y="5826"/>
                    <a:pt x="6312" y="5826"/>
                  </a:cubicBezTo>
                  <a:close/>
                  <a:moveTo>
                    <a:pt x="7940" y="7436"/>
                  </a:moveTo>
                  <a:cubicBezTo>
                    <a:pt x="8160" y="7436"/>
                    <a:pt x="8349" y="7656"/>
                    <a:pt x="8349" y="7877"/>
                  </a:cubicBezTo>
                  <a:cubicBezTo>
                    <a:pt x="8349" y="8129"/>
                    <a:pt x="8160" y="8286"/>
                    <a:pt x="7940" y="8286"/>
                  </a:cubicBezTo>
                  <a:lnTo>
                    <a:pt x="2962" y="8286"/>
                  </a:lnTo>
                  <a:cubicBezTo>
                    <a:pt x="2741" y="8286"/>
                    <a:pt x="2521" y="8066"/>
                    <a:pt x="2521" y="7877"/>
                  </a:cubicBezTo>
                  <a:cubicBezTo>
                    <a:pt x="2521" y="7656"/>
                    <a:pt x="2741" y="7436"/>
                    <a:pt x="2962" y="7436"/>
                  </a:cubicBezTo>
                  <a:close/>
                  <a:moveTo>
                    <a:pt x="1" y="1"/>
                  </a:moveTo>
                  <a:lnTo>
                    <a:pt x="1" y="5388"/>
                  </a:lnTo>
                  <a:cubicBezTo>
                    <a:pt x="1" y="5545"/>
                    <a:pt x="95" y="5703"/>
                    <a:pt x="253" y="5766"/>
                  </a:cubicBezTo>
                  <a:lnTo>
                    <a:pt x="1166" y="6239"/>
                  </a:lnTo>
                  <a:lnTo>
                    <a:pt x="253" y="6711"/>
                  </a:lnTo>
                  <a:cubicBezTo>
                    <a:pt x="127" y="6743"/>
                    <a:pt x="1" y="6900"/>
                    <a:pt x="1" y="7058"/>
                  </a:cubicBezTo>
                  <a:lnTo>
                    <a:pt x="1" y="9137"/>
                  </a:lnTo>
                  <a:lnTo>
                    <a:pt x="10807" y="9137"/>
                  </a:lnTo>
                  <a:lnTo>
                    <a:pt x="10807" y="3750"/>
                  </a:lnTo>
                  <a:cubicBezTo>
                    <a:pt x="10807" y="3592"/>
                    <a:pt x="10712" y="3435"/>
                    <a:pt x="10555" y="3403"/>
                  </a:cubicBezTo>
                  <a:lnTo>
                    <a:pt x="9673" y="2931"/>
                  </a:lnTo>
                  <a:lnTo>
                    <a:pt x="10555" y="2458"/>
                  </a:lnTo>
                  <a:cubicBezTo>
                    <a:pt x="10712" y="2363"/>
                    <a:pt x="10807" y="2237"/>
                    <a:pt x="10807" y="2080"/>
                  </a:cubicBezTo>
                  <a:lnTo>
                    <a:pt x="10807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93" name="Google Shape;8493;p53"/>
          <p:cNvGrpSpPr/>
          <p:nvPr/>
        </p:nvGrpSpPr>
        <p:grpSpPr>
          <a:xfrm>
            <a:off x="5481237" y="3470392"/>
            <a:ext cx="324074" cy="340686"/>
            <a:chOff x="-9949025" y="3615575"/>
            <a:chExt cx="335550" cy="352750"/>
          </a:xfrm>
          <a:solidFill>
            <a:srgbClr val="171536"/>
          </a:solidFill>
        </p:grpSpPr>
        <p:sp>
          <p:nvSpPr>
            <p:cNvPr id="8494" name="Google Shape;8494;p53"/>
            <p:cNvSpPr/>
            <p:nvPr/>
          </p:nvSpPr>
          <p:spPr>
            <a:xfrm>
              <a:off x="-9800950" y="3615575"/>
              <a:ext cx="61475" cy="61450"/>
            </a:xfrm>
            <a:custGeom>
              <a:avLst/>
              <a:gdLst/>
              <a:ahLst/>
              <a:cxnLst/>
              <a:rect l="l" t="t" r="r" b="b"/>
              <a:pathLst>
                <a:path w="2459" h="2458" extrusionOk="0">
                  <a:moveTo>
                    <a:pt x="1261" y="0"/>
                  </a:moveTo>
                  <a:cubicBezTo>
                    <a:pt x="568" y="0"/>
                    <a:pt x="1" y="567"/>
                    <a:pt x="1" y="1261"/>
                  </a:cubicBezTo>
                  <a:cubicBezTo>
                    <a:pt x="1" y="1922"/>
                    <a:pt x="536" y="2458"/>
                    <a:pt x="1261" y="2458"/>
                  </a:cubicBezTo>
                  <a:cubicBezTo>
                    <a:pt x="1891" y="2458"/>
                    <a:pt x="2458" y="1922"/>
                    <a:pt x="2458" y="1261"/>
                  </a:cubicBezTo>
                  <a:cubicBezTo>
                    <a:pt x="2458" y="567"/>
                    <a:pt x="1923" y="0"/>
                    <a:pt x="126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5" name="Google Shape;8495;p53"/>
            <p:cNvSpPr/>
            <p:nvPr/>
          </p:nvSpPr>
          <p:spPr>
            <a:xfrm>
              <a:off x="-9949025" y="3688650"/>
              <a:ext cx="335550" cy="279675"/>
            </a:xfrm>
            <a:custGeom>
              <a:avLst/>
              <a:gdLst/>
              <a:ahLst/>
              <a:cxnLst/>
              <a:rect l="l" t="t" r="r" b="b"/>
              <a:pathLst>
                <a:path w="13422" h="11187" extrusionOk="0">
                  <a:moveTo>
                    <a:pt x="5523" y="1"/>
                  </a:moveTo>
                  <a:cubicBezTo>
                    <a:pt x="5383" y="1"/>
                    <a:pt x="5245" y="34"/>
                    <a:pt x="5136" y="102"/>
                  </a:cubicBezTo>
                  <a:lnTo>
                    <a:pt x="599" y="2969"/>
                  </a:lnTo>
                  <a:cubicBezTo>
                    <a:pt x="158" y="3158"/>
                    <a:pt x="1" y="3630"/>
                    <a:pt x="190" y="4071"/>
                  </a:cubicBezTo>
                  <a:cubicBezTo>
                    <a:pt x="360" y="4370"/>
                    <a:pt x="617" y="4538"/>
                    <a:pt x="892" y="4538"/>
                  </a:cubicBezTo>
                  <a:cubicBezTo>
                    <a:pt x="1024" y="4538"/>
                    <a:pt x="1160" y="4500"/>
                    <a:pt x="1293" y="4418"/>
                  </a:cubicBezTo>
                  <a:lnTo>
                    <a:pt x="4727" y="2055"/>
                  </a:lnTo>
                  <a:cubicBezTo>
                    <a:pt x="5073" y="3441"/>
                    <a:pt x="5231" y="3851"/>
                    <a:pt x="5987" y="4985"/>
                  </a:cubicBezTo>
                  <a:lnTo>
                    <a:pt x="4033" y="6812"/>
                  </a:lnTo>
                  <a:cubicBezTo>
                    <a:pt x="3750" y="7096"/>
                    <a:pt x="3655" y="7505"/>
                    <a:pt x="3876" y="7852"/>
                  </a:cubicBezTo>
                  <a:lnTo>
                    <a:pt x="5703" y="10750"/>
                  </a:lnTo>
                  <a:cubicBezTo>
                    <a:pt x="5873" y="11026"/>
                    <a:pt x="6141" y="11187"/>
                    <a:pt x="6433" y="11187"/>
                  </a:cubicBezTo>
                  <a:cubicBezTo>
                    <a:pt x="6576" y="11187"/>
                    <a:pt x="6724" y="11148"/>
                    <a:pt x="6869" y="11066"/>
                  </a:cubicBezTo>
                  <a:cubicBezTo>
                    <a:pt x="7247" y="10845"/>
                    <a:pt x="7373" y="10372"/>
                    <a:pt x="7121" y="9931"/>
                  </a:cubicBezTo>
                  <a:lnTo>
                    <a:pt x="5640" y="7568"/>
                  </a:lnTo>
                  <a:lnTo>
                    <a:pt x="7594" y="5678"/>
                  </a:lnTo>
                  <a:lnTo>
                    <a:pt x="12886" y="2780"/>
                  </a:lnTo>
                  <a:cubicBezTo>
                    <a:pt x="13264" y="2591"/>
                    <a:pt x="13422" y="2055"/>
                    <a:pt x="13233" y="1677"/>
                  </a:cubicBezTo>
                  <a:cubicBezTo>
                    <a:pt x="13102" y="1394"/>
                    <a:pt x="12822" y="1217"/>
                    <a:pt x="12526" y="1217"/>
                  </a:cubicBezTo>
                  <a:cubicBezTo>
                    <a:pt x="12393" y="1217"/>
                    <a:pt x="12257" y="1252"/>
                    <a:pt x="12130" y="1331"/>
                  </a:cubicBezTo>
                  <a:lnTo>
                    <a:pt x="7342" y="4008"/>
                  </a:lnTo>
                  <a:cubicBezTo>
                    <a:pt x="6774" y="3158"/>
                    <a:pt x="6302" y="2307"/>
                    <a:pt x="6302" y="889"/>
                  </a:cubicBezTo>
                  <a:cubicBezTo>
                    <a:pt x="6270" y="574"/>
                    <a:pt x="6239" y="322"/>
                    <a:pt x="6018" y="165"/>
                  </a:cubicBezTo>
                  <a:cubicBezTo>
                    <a:pt x="5893" y="58"/>
                    <a:pt x="5707" y="1"/>
                    <a:pt x="552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6" name="Google Shape;8496;p53"/>
            <p:cNvSpPr/>
            <p:nvPr/>
          </p:nvSpPr>
          <p:spPr>
            <a:xfrm>
              <a:off x="-9947450" y="3657100"/>
              <a:ext cx="106350" cy="50650"/>
            </a:xfrm>
            <a:custGeom>
              <a:avLst/>
              <a:gdLst/>
              <a:ahLst/>
              <a:cxnLst/>
              <a:rect l="l" t="t" r="r" b="b"/>
              <a:pathLst>
                <a:path w="4254" h="2026" extrusionOk="0">
                  <a:moveTo>
                    <a:pt x="910" y="0"/>
                  </a:moveTo>
                  <a:cubicBezTo>
                    <a:pt x="499" y="0"/>
                    <a:pt x="178" y="268"/>
                    <a:pt x="64" y="639"/>
                  </a:cubicBezTo>
                  <a:cubicBezTo>
                    <a:pt x="1" y="1112"/>
                    <a:pt x="253" y="1553"/>
                    <a:pt x="694" y="1616"/>
                  </a:cubicBezTo>
                  <a:lnTo>
                    <a:pt x="2427" y="2025"/>
                  </a:lnTo>
                  <a:lnTo>
                    <a:pt x="4254" y="891"/>
                  </a:lnTo>
                  <a:lnTo>
                    <a:pt x="1041" y="9"/>
                  </a:lnTo>
                  <a:cubicBezTo>
                    <a:pt x="996" y="3"/>
                    <a:pt x="953" y="0"/>
                    <a:pt x="91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97" name="Google Shape;8497;p53"/>
          <p:cNvGrpSpPr/>
          <p:nvPr/>
        </p:nvGrpSpPr>
        <p:grpSpPr>
          <a:xfrm>
            <a:off x="5903702" y="3888137"/>
            <a:ext cx="345370" cy="343656"/>
            <a:chOff x="-9961625" y="4048175"/>
            <a:chExt cx="357600" cy="355825"/>
          </a:xfrm>
          <a:solidFill>
            <a:srgbClr val="171536"/>
          </a:solidFill>
        </p:grpSpPr>
        <p:sp>
          <p:nvSpPr>
            <p:cNvPr id="8498" name="Google Shape;8498;p53"/>
            <p:cNvSpPr/>
            <p:nvPr/>
          </p:nvSpPr>
          <p:spPr>
            <a:xfrm>
              <a:off x="-9958475" y="4048175"/>
              <a:ext cx="64625" cy="62650"/>
            </a:xfrm>
            <a:custGeom>
              <a:avLst/>
              <a:gdLst/>
              <a:ahLst/>
              <a:cxnLst/>
              <a:rect l="l" t="t" r="r" b="b"/>
              <a:pathLst>
                <a:path w="2585" h="2506" extrusionOk="0">
                  <a:moveTo>
                    <a:pt x="442" y="0"/>
                  </a:moveTo>
                  <a:cubicBezTo>
                    <a:pt x="339" y="0"/>
                    <a:pt x="237" y="40"/>
                    <a:pt x="158" y="119"/>
                  </a:cubicBezTo>
                  <a:cubicBezTo>
                    <a:pt x="1" y="339"/>
                    <a:pt x="1" y="560"/>
                    <a:pt x="158" y="717"/>
                  </a:cubicBezTo>
                  <a:lnTo>
                    <a:pt x="1828" y="2387"/>
                  </a:lnTo>
                  <a:cubicBezTo>
                    <a:pt x="1923" y="2466"/>
                    <a:pt x="2033" y="2505"/>
                    <a:pt x="2139" y="2505"/>
                  </a:cubicBezTo>
                  <a:cubicBezTo>
                    <a:pt x="2246" y="2505"/>
                    <a:pt x="2348" y="2466"/>
                    <a:pt x="2427" y="2387"/>
                  </a:cubicBezTo>
                  <a:cubicBezTo>
                    <a:pt x="2584" y="2229"/>
                    <a:pt x="2584" y="1946"/>
                    <a:pt x="2427" y="1788"/>
                  </a:cubicBezTo>
                  <a:lnTo>
                    <a:pt x="725" y="119"/>
                  </a:lnTo>
                  <a:cubicBezTo>
                    <a:pt x="647" y="40"/>
                    <a:pt x="544" y="0"/>
                    <a:pt x="44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9" name="Google Shape;8499;p53"/>
            <p:cNvSpPr/>
            <p:nvPr/>
          </p:nvSpPr>
          <p:spPr>
            <a:xfrm>
              <a:off x="-9873400" y="4048775"/>
              <a:ext cx="21275" cy="63025"/>
            </a:xfrm>
            <a:custGeom>
              <a:avLst/>
              <a:gdLst/>
              <a:ahLst/>
              <a:cxnLst/>
              <a:rect l="l" t="t" r="r" b="b"/>
              <a:pathLst>
                <a:path w="851" h="2521" extrusionOk="0">
                  <a:moveTo>
                    <a:pt x="410" y="0"/>
                  </a:moveTo>
                  <a:cubicBezTo>
                    <a:pt x="189" y="0"/>
                    <a:pt x="0" y="189"/>
                    <a:pt x="0" y="410"/>
                  </a:cubicBezTo>
                  <a:lnTo>
                    <a:pt x="0" y="2079"/>
                  </a:lnTo>
                  <a:cubicBezTo>
                    <a:pt x="0" y="2300"/>
                    <a:pt x="221" y="2520"/>
                    <a:pt x="410" y="2520"/>
                  </a:cubicBezTo>
                  <a:cubicBezTo>
                    <a:pt x="630" y="2520"/>
                    <a:pt x="851" y="2300"/>
                    <a:pt x="851" y="2079"/>
                  </a:cubicBezTo>
                  <a:lnTo>
                    <a:pt x="851" y="410"/>
                  </a:lnTo>
                  <a:cubicBezTo>
                    <a:pt x="851" y="189"/>
                    <a:pt x="630" y="0"/>
                    <a:pt x="41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0" name="Google Shape;8500;p53"/>
            <p:cNvSpPr/>
            <p:nvPr/>
          </p:nvSpPr>
          <p:spPr>
            <a:xfrm>
              <a:off x="-9957675" y="4133050"/>
              <a:ext cx="63025" cy="19700"/>
            </a:xfrm>
            <a:custGeom>
              <a:avLst/>
              <a:gdLst/>
              <a:ahLst/>
              <a:cxnLst/>
              <a:rect l="l" t="t" r="r" b="b"/>
              <a:pathLst>
                <a:path w="2521" h="788" extrusionOk="0">
                  <a:moveTo>
                    <a:pt x="441" y="0"/>
                  </a:moveTo>
                  <a:cubicBezTo>
                    <a:pt x="189" y="0"/>
                    <a:pt x="0" y="189"/>
                    <a:pt x="0" y="410"/>
                  </a:cubicBezTo>
                  <a:cubicBezTo>
                    <a:pt x="0" y="599"/>
                    <a:pt x="189" y="788"/>
                    <a:pt x="441" y="788"/>
                  </a:cubicBezTo>
                  <a:lnTo>
                    <a:pt x="2111" y="788"/>
                  </a:lnTo>
                  <a:cubicBezTo>
                    <a:pt x="2363" y="788"/>
                    <a:pt x="2521" y="599"/>
                    <a:pt x="2521" y="410"/>
                  </a:cubicBezTo>
                  <a:cubicBezTo>
                    <a:pt x="2521" y="158"/>
                    <a:pt x="2332" y="0"/>
                    <a:pt x="211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1" name="Google Shape;8501;p53"/>
            <p:cNvSpPr/>
            <p:nvPr/>
          </p:nvSpPr>
          <p:spPr>
            <a:xfrm>
              <a:off x="-9961625" y="4132250"/>
              <a:ext cx="253650" cy="271750"/>
            </a:xfrm>
            <a:custGeom>
              <a:avLst/>
              <a:gdLst/>
              <a:ahLst/>
              <a:cxnLst/>
              <a:rect l="l" t="t" r="r" b="b"/>
              <a:pathLst>
                <a:path w="10146" h="10870" extrusionOk="0">
                  <a:moveTo>
                    <a:pt x="5357" y="1"/>
                  </a:moveTo>
                  <a:cubicBezTo>
                    <a:pt x="5010" y="1"/>
                    <a:pt x="4727" y="253"/>
                    <a:pt x="4727" y="631"/>
                  </a:cubicBezTo>
                  <a:lnTo>
                    <a:pt x="4727" y="5388"/>
                  </a:lnTo>
                  <a:cubicBezTo>
                    <a:pt x="4727" y="5640"/>
                    <a:pt x="4537" y="5797"/>
                    <a:pt x="4317" y="5797"/>
                  </a:cubicBezTo>
                  <a:cubicBezTo>
                    <a:pt x="4128" y="5797"/>
                    <a:pt x="3907" y="5577"/>
                    <a:pt x="3907" y="5388"/>
                  </a:cubicBezTo>
                  <a:lnTo>
                    <a:pt x="3907" y="1450"/>
                  </a:lnTo>
                  <a:cubicBezTo>
                    <a:pt x="3907" y="1103"/>
                    <a:pt x="3624" y="820"/>
                    <a:pt x="3277" y="820"/>
                  </a:cubicBezTo>
                  <a:cubicBezTo>
                    <a:pt x="2931" y="820"/>
                    <a:pt x="2647" y="1103"/>
                    <a:pt x="2647" y="1450"/>
                  </a:cubicBezTo>
                  <a:lnTo>
                    <a:pt x="2647" y="7940"/>
                  </a:lnTo>
                  <a:lnTo>
                    <a:pt x="1576" y="6900"/>
                  </a:lnTo>
                  <a:cubicBezTo>
                    <a:pt x="1416" y="6740"/>
                    <a:pt x="1176" y="6640"/>
                    <a:pt x="935" y="6640"/>
                  </a:cubicBezTo>
                  <a:cubicBezTo>
                    <a:pt x="748" y="6640"/>
                    <a:pt x="561" y="6700"/>
                    <a:pt x="410" y="6837"/>
                  </a:cubicBezTo>
                  <a:cubicBezTo>
                    <a:pt x="95" y="7121"/>
                    <a:pt x="1" y="7625"/>
                    <a:pt x="284" y="7971"/>
                  </a:cubicBezTo>
                  <a:lnTo>
                    <a:pt x="1734" y="10208"/>
                  </a:lnTo>
                  <a:cubicBezTo>
                    <a:pt x="2049" y="10618"/>
                    <a:pt x="2521" y="10870"/>
                    <a:pt x="3088" y="10870"/>
                  </a:cubicBezTo>
                  <a:lnTo>
                    <a:pt x="8035" y="10870"/>
                  </a:lnTo>
                  <a:cubicBezTo>
                    <a:pt x="9169" y="10870"/>
                    <a:pt x="10114" y="9925"/>
                    <a:pt x="10114" y="8759"/>
                  </a:cubicBezTo>
                  <a:lnTo>
                    <a:pt x="10114" y="4002"/>
                  </a:lnTo>
                  <a:cubicBezTo>
                    <a:pt x="10145" y="3592"/>
                    <a:pt x="9893" y="3309"/>
                    <a:pt x="9515" y="3309"/>
                  </a:cubicBezTo>
                  <a:cubicBezTo>
                    <a:pt x="9169" y="3309"/>
                    <a:pt x="8885" y="3592"/>
                    <a:pt x="8885" y="3939"/>
                  </a:cubicBezTo>
                  <a:lnTo>
                    <a:pt x="8885" y="5388"/>
                  </a:lnTo>
                  <a:cubicBezTo>
                    <a:pt x="8885" y="5640"/>
                    <a:pt x="8696" y="5797"/>
                    <a:pt x="8507" y="5797"/>
                  </a:cubicBezTo>
                  <a:cubicBezTo>
                    <a:pt x="8255" y="5797"/>
                    <a:pt x="8066" y="5577"/>
                    <a:pt x="8066" y="5388"/>
                  </a:cubicBezTo>
                  <a:lnTo>
                    <a:pt x="8066" y="1450"/>
                  </a:lnTo>
                  <a:cubicBezTo>
                    <a:pt x="8066" y="1103"/>
                    <a:pt x="7782" y="820"/>
                    <a:pt x="7436" y="820"/>
                  </a:cubicBezTo>
                  <a:cubicBezTo>
                    <a:pt x="7089" y="820"/>
                    <a:pt x="6806" y="1103"/>
                    <a:pt x="6806" y="1450"/>
                  </a:cubicBezTo>
                  <a:lnTo>
                    <a:pt x="6806" y="5388"/>
                  </a:lnTo>
                  <a:cubicBezTo>
                    <a:pt x="6806" y="5640"/>
                    <a:pt x="6617" y="5797"/>
                    <a:pt x="6428" y="5797"/>
                  </a:cubicBezTo>
                  <a:cubicBezTo>
                    <a:pt x="6176" y="5797"/>
                    <a:pt x="5987" y="5577"/>
                    <a:pt x="5987" y="5388"/>
                  </a:cubicBezTo>
                  <a:lnTo>
                    <a:pt x="5987" y="631"/>
                  </a:lnTo>
                  <a:cubicBezTo>
                    <a:pt x="5987" y="284"/>
                    <a:pt x="5703" y="1"/>
                    <a:pt x="535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2" name="Google Shape;8502;p53"/>
            <p:cNvSpPr/>
            <p:nvPr/>
          </p:nvSpPr>
          <p:spPr>
            <a:xfrm>
              <a:off x="-9791500" y="4069250"/>
              <a:ext cx="31550" cy="66175"/>
            </a:xfrm>
            <a:custGeom>
              <a:avLst/>
              <a:gdLst/>
              <a:ahLst/>
              <a:cxnLst/>
              <a:rect l="l" t="t" r="r" b="b"/>
              <a:pathLst>
                <a:path w="1262" h="2647" extrusionOk="0">
                  <a:moveTo>
                    <a:pt x="631" y="0"/>
                  </a:moveTo>
                  <a:cubicBezTo>
                    <a:pt x="284" y="0"/>
                    <a:pt x="1" y="252"/>
                    <a:pt x="1" y="630"/>
                  </a:cubicBezTo>
                  <a:lnTo>
                    <a:pt x="1" y="2647"/>
                  </a:lnTo>
                  <a:cubicBezTo>
                    <a:pt x="190" y="2552"/>
                    <a:pt x="410" y="2489"/>
                    <a:pt x="631" y="2489"/>
                  </a:cubicBezTo>
                  <a:cubicBezTo>
                    <a:pt x="883" y="2521"/>
                    <a:pt x="1072" y="2552"/>
                    <a:pt x="1261" y="2647"/>
                  </a:cubicBezTo>
                  <a:lnTo>
                    <a:pt x="1261" y="630"/>
                  </a:lnTo>
                  <a:cubicBezTo>
                    <a:pt x="1261" y="284"/>
                    <a:pt x="977" y="0"/>
                    <a:pt x="63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3" name="Google Shape;8503;p53"/>
            <p:cNvSpPr/>
            <p:nvPr/>
          </p:nvSpPr>
          <p:spPr>
            <a:xfrm>
              <a:off x="-9740300" y="4049550"/>
              <a:ext cx="136275" cy="268600"/>
            </a:xfrm>
            <a:custGeom>
              <a:avLst/>
              <a:gdLst/>
              <a:ahLst/>
              <a:cxnLst/>
              <a:rect l="l" t="t" r="r" b="b"/>
              <a:pathLst>
                <a:path w="5451" h="10744" extrusionOk="0">
                  <a:moveTo>
                    <a:pt x="631" y="1"/>
                  </a:moveTo>
                  <a:cubicBezTo>
                    <a:pt x="284" y="1"/>
                    <a:pt x="1" y="253"/>
                    <a:pt x="1" y="631"/>
                  </a:cubicBezTo>
                  <a:lnTo>
                    <a:pt x="1" y="5955"/>
                  </a:lnTo>
                  <a:cubicBezTo>
                    <a:pt x="190" y="5860"/>
                    <a:pt x="410" y="5797"/>
                    <a:pt x="631" y="5797"/>
                  </a:cubicBezTo>
                  <a:cubicBezTo>
                    <a:pt x="1418" y="5797"/>
                    <a:pt x="2080" y="6428"/>
                    <a:pt x="2080" y="7247"/>
                  </a:cubicBezTo>
                  <a:lnTo>
                    <a:pt x="2080" y="10744"/>
                  </a:lnTo>
                  <a:lnTo>
                    <a:pt x="3309" y="10744"/>
                  </a:lnTo>
                  <a:cubicBezTo>
                    <a:pt x="4443" y="10744"/>
                    <a:pt x="5388" y="9799"/>
                    <a:pt x="5388" y="8664"/>
                  </a:cubicBezTo>
                  <a:lnTo>
                    <a:pt x="5388" y="3876"/>
                  </a:lnTo>
                  <a:cubicBezTo>
                    <a:pt x="5451" y="3592"/>
                    <a:pt x="5167" y="3309"/>
                    <a:pt x="4821" y="3309"/>
                  </a:cubicBezTo>
                  <a:cubicBezTo>
                    <a:pt x="4443" y="3309"/>
                    <a:pt x="4191" y="3592"/>
                    <a:pt x="4191" y="3939"/>
                  </a:cubicBezTo>
                  <a:lnTo>
                    <a:pt x="4191" y="5388"/>
                  </a:lnTo>
                  <a:cubicBezTo>
                    <a:pt x="4191" y="5640"/>
                    <a:pt x="3970" y="5797"/>
                    <a:pt x="3781" y="5797"/>
                  </a:cubicBezTo>
                  <a:cubicBezTo>
                    <a:pt x="3561" y="5797"/>
                    <a:pt x="3340" y="5577"/>
                    <a:pt x="3340" y="5388"/>
                  </a:cubicBezTo>
                  <a:lnTo>
                    <a:pt x="3340" y="1450"/>
                  </a:lnTo>
                  <a:cubicBezTo>
                    <a:pt x="3340" y="1103"/>
                    <a:pt x="3088" y="820"/>
                    <a:pt x="2710" y="820"/>
                  </a:cubicBezTo>
                  <a:cubicBezTo>
                    <a:pt x="2364" y="820"/>
                    <a:pt x="2080" y="1103"/>
                    <a:pt x="2080" y="1450"/>
                  </a:cubicBezTo>
                  <a:lnTo>
                    <a:pt x="2080" y="5388"/>
                  </a:lnTo>
                  <a:cubicBezTo>
                    <a:pt x="2080" y="5640"/>
                    <a:pt x="1891" y="5797"/>
                    <a:pt x="1702" y="5797"/>
                  </a:cubicBezTo>
                  <a:cubicBezTo>
                    <a:pt x="1450" y="5797"/>
                    <a:pt x="1261" y="5577"/>
                    <a:pt x="1261" y="5388"/>
                  </a:cubicBezTo>
                  <a:lnTo>
                    <a:pt x="1261" y="631"/>
                  </a:lnTo>
                  <a:cubicBezTo>
                    <a:pt x="1261" y="284"/>
                    <a:pt x="977" y="1"/>
                    <a:pt x="6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04" name="Google Shape;8504;p53"/>
          <p:cNvGrpSpPr/>
          <p:nvPr/>
        </p:nvGrpSpPr>
        <p:grpSpPr>
          <a:xfrm>
            <a:off x="6748480" y="3469451"/>
            <a:ext cx="349958" cy="342569"/>
            <a:chOff x="-8680950" y="3624225"/>
            <a:chExt cx="362350" cy="354700"/>
          </a:xfrm>
          <a:solidFill>
            <a:srgbClr val="171536"/>
          </a:solidFill>
        </p:grpSpPr>
        <p:sp>
          <p:nvSpPr>
            <p:cNvPr id="8505" name="Google Shape;8505;p53"/>
            <p:cNvSpPr/>
            <p:nvPr/>
          </p:nvSpPr>
          <p:spPr>
            <a:xfrm>
              <a:off x="-8512400" y="3686450"/>
              <a:ext cx="130775" cy="129800"/>
            </a:xfrm>
            <a:custGeom>
              <a:avLst/>
              <a:gdLst/>
              <a:ahLst/>
              <a:cxnLst/>
              <a:rect l="l" t="t" r="r" b="b"/>
              <a:pathLst>
                <a:path w="5231" h="5192" extrusionOk="0">
                  <a:moveTo>
                    <a:pt x="4065" y="1"/>
                  </a:moveTo>
                  <a:lnTo>
                    <a:pt x="158" y="3876"/>
                  </a:lnTo>
                  <a:cubicBezTo>
                    <a:pt x="1" y="4096"/>
                    <a:pt x="1" y="4317"/>
                    <a:pt x="158" y="4474"/>
                  </a:cubicBezTo>
                  <a:lnTo>
                    <a:pt x="757" y="5073"/>
                  </a:lnTo>
                  <a:cubicBezTo>
                    <a:pt x="836" y="5152"/>
                    <a:pt x="938" y="5191"/>
                    <a:pt x="1041" y="5191"/>
                  </a:cubicBezTo>
                  <a:cubicBezTo>
                    <a:pt x="1143" y="5191"/>
                    <a:pt x="1245" y="5152"/>
                    <a:pt x="1324" y="5073"/>
                  </a:cubicBezTo>
                  <a:lnTo>
                    <a:pt x="5231" y="1166"/>
                  </a:lnTo>
                  <a:lnTo>
                    <a:pt x="4065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6" name="Google Shape;8506;p53"/>
            <p:cNvSpPr/>
            <p:nvPr/>
          </p:nvSpPr>
          <p:spPr>
            <a:xfrm>
              <a:off x="-8395825" y="3624225"/>
              <a:ext cx="77225" cy="77225"/>
            </a:xfrm>
            <a:custGeom>
              <a:avLst/>
              <a:gdLst/>
              <a:ahLst/>
              <a:cxnLst/>
              <a:rect l="l" t="t" r="r" b="b"/>
              <a:pathLst>
                <a:path w="3089" h="3089" extrusionOk="0">
                  <a:moveTo>
                    <a:pt x="1607" y="1"/>
                  </a:moveTo>
                  <a:cubicBezTo>
                    <a:pt x="1481" y="1"/>
                    <a:pt x="1355" y="64"/>
                    <a:pt x="1292" y="158"/>
                  </a:cubicBezTo>
                  <a:lnTo>
                    <a:pt x="1" y="1891"/>
                  </a:lnTo>
                  <a:lnTo>
                    <a:pt x="1198" y="3088"/>
                  </a:lnTo>
                  <a:lnTo>
                    <a:pt x="2931" y="1797"/>
                  </a:lnTo>
                  <a:cubicBezTo>
                    <a:pt x="3057" y="1734"/>
                    <a:pt x="3088" y="1608"/>
                    <a:pt x="3088" y="1482"/>
                  </a:cubicBezTo>
                  <a:lnTo>
                    <a:pt x="3088" y="442"/>
                  </a:lnTo>
                  <a:cubicBezTo>
                    <a:pt x="3057" y="190"/>
                    <a:pt x="2868" y="1"/>
                    <a:pt x="261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7" name="Google Shape;8507;p53"/>
            <p:cNvSpPr/>
            <p:nvPr/>
          </p:nvSpPr>
          <p:spPr>
            <a:xfrm>
              <a:off x="-8676125" y="3883875"/>
              <a:ext cx="98375" cy="92925"/>
            </a:xfrm>
            <a:custGeom>
              <a:avLst/>
              <a:gdLst/>
              <a:ahLst/>
              <a:cxnLst/>
              <a:rect l="l" t="t" r="r" b="b"/>
              <a:pathLst>
                <a:path w="3935" h="3717" extrusionOk="0">
                  <a:moveTo>
                    <a:pt x="2478" y="0"/>
                  </a:moveTo>
                  <a:cubicBezTo>
                    <a:pt x="2338" y="0"/>
                    <a:pt x="2197" y="75"/>
                    <a:pt x="2108" y="201"/>
                  </a:cubicBezTo>
                  <a:lnTo>
                    <a:pt x="154" y="3130"/>
                  </a:lnTo>
                  <a:cubicBezTo>
                    <a:pt x="0" y="3413"/>
                    <a:pt x="244" y="3717"/>
                    <a:pt x="527" y="3717"/>
                  </a:cubicBezTo>
                  <a:cubicBezTo>
                    <a:pt x="591" y="3717"/>
                    <a:pt x="657" y="3701"/>
                    <a:pt x="721" y="3666"/>
                  </a:cubicBezTo>
                  <a:lnTo>
                    <a:pt x="3620" y="1744"/>
                  </a:lnTo>
                  <a:cubicBezTo>
                    <a:pt x="3903" y="1618"/>
                    <a:pt x="3935" y="1303"/>
                    <a:pt x="3746" y="1114"/>
                  </a:cubicBezTo>
                  <a:lnTo>
                    <a:pt x="2769" y="138"/>
                  </a:lnTo>
                  <a:cubicBezTo>
                    <a:pt x="2688" y="43"/>
                    <a:pt x="2583" y="0"/>
                    <a:pt x="247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8" name="Google Shape;8508;p53"/>
            <p:cNvSpPr/>
            <p:nvPr/>
          </p:nvSpPr>
          <p:spPr>
            <a:xfrm>
              <a:off x="-8680950" y="3708850"/>
              <a:ext cx="282800" cy="270075"/>
            </a:xfrm>
            <a:custGeom>
              <a:avLst/>
              <a:gdLst/>
              <a:ahLst/>
              <a:cxnLst/>
              <a:rect l="l" t="t" r="r" b="b"/>
              <a:pathLst>
                <a:path w="11312" h="10803" extrusionOk="0">
                  <a:moveTo>
                    <a:pt x="4337" y="4327"/>
                  </a:moveTo>
                  <a:cubicBezTo>
                    <a:pt x="4656" y="4327"/>
                    <a:pt x="4979" y="4445"/>
                    <a:pt x="5231" y="4681"/>
                  </a:cubicBezTo>
                  <a:cubicBezTo>
                    <a:pt x="5388" y="4839"/>
                    <a:pt x="5388" y="5122"/>
                    <a:pt x="5231" y="5280"/>
                  </a:cubicBezTo>
                  <a:cubicBezTo>
                    <a:pt x="5152" y="5359"/>
                    <a:pt x="5050" y="5398"/>
                    <a:pt x="4947" y="5398"/>
                  </a:cubicBezTo>
                  <a:cubicBezTo>
                    <a:pt x="4845" y="5398"/>
                    <a:pt x="4742" y="5359"/>
                    <a:pt x="4664" y="5280"/>
                  </a:cubicBezTo>
                  <a:cubicBezTo>
                    <a:pt x="4585" y="5201"/>
                    <a:pt x="4475" y="5162"/>
                    <a:pt x="4364" y="5162"/>
                  </a:cubicBezTo>
                  <a:cubicBezTo>
                    <a:pt x="4254" y="5162"/>
                    <a:pt x="4144" y="5201"/>
                    <a:pt x="4065" y="5280"/>
                  </a:cubicBezTo>
                  <a:cubicBezTo>
                    <a:pt x="3829" y="5516"/>
                    <a:pt x="3514" y="5634"/>
                    <a:pt x="3195" y="5634"/>
                  </a:cubicBezTo>
                  <a:cubicBezTo>
                    <a:pt x="2876" y="5634"/>
                    <a:pt x="2553" y="5516"/>
                    <a:pt x="2301" y="5280"/>
                  </a:cubicBezTo>
                  <a:cubicBezTo>
                    <a:pt x="2143" y="5122"/>
                    <a:pt x="2143" y="4839"/>
                    <a:pt x="2301" y="4681"/>
                  </a:cubicBezTo>
                  <a:cubicBezTo>
                    <a:pt x="2379" y="4602"/>
                    <a:pt x="2482" y="4563"/>
                    <a:pt x="2584" y="4563"/>
                  </a:cubicBezTo>
                  <a:cubicBezTo>
                    <a:pt x="2687" y="4563"/>
                    <a:pt x="2789" y="4602"/>
                    <a:pt x="2868" y="4681"/>
                  </a:cubicBezTo>
                  <a:cubicBezTo>
                    <a:pt x="2947" y="4760"/>
                    <a:pt x="3057" y="4799"/>
                    <a:pt x="3167" y="4799"/>
                  </a:cubicBezTo>
                  <a:cubicBezTo>
                    <a:pt x="3277" y="4799"/>
                    <a:pt x="3388" y="4760"/>
                    <a:pt x="3466" y="4681"/>
                  </a:cubicBezTo>
                  <a:cubicBezTo>
                    <a:pt x="3703" y="4445"/>
                    <a:pt x="4018" y="4327"/>
                    <a:pt x="4337" y="4327"/>
                  </a:cubicBezTo>
                  <a:close/>
                  <a:moveTo>
                    <a:pt x="6097" y="5697"/>
                  </a:moveTo>
                  <a:cubicBezTo>
                    <a:pt x="6207" y="5697"/>
                    <a:pt x="6318" y="5737"/>
                    <a:pt x="6396" y="5815"/>
                  </a:cubicBezTo>
                  <a:cubicBezTo>
                    <a:pt x="6869" y="6288"/>
                    <a:pt x="6869" y="7076"/>
                    <a:pt x="6396" y="7611"/>
                  </a:cubicBezTo>
                  <a:cubicBezTo>
                    <a:pt x="6239" y="7769"/>
                    <a:pt x="6239" y="8021"/>
                    <a:pt x="6396" y="8178"/>
                  </a:cubicBezTo>
                  <a:cubicBezTo>
                    <a:pt x="6554" y="8336"/>
                    <a:pt x="6554" y="8619"/>
                    <a:pt x="6396" y="8777"/>
                  </a:cubicBezTo>
                  <a:cubicBezTo>
                    <a:pt x="6318" y="8856"/>
                    <a:pt x="6207" y="8895"/>
                    <a:pt x="6097" y="8895"/>
                  </a:cubicBezTo>
                  <a:cubicBezTo>
                    <a:pt x="5987" y="8895"/>
                    <a:pt x="5877" y="8856"/>
                    <a:pt x="5798" y="8777"/>
                  </a:cubicBezTo>
                  <a:cubicBezTo>
                    <a:pt x="5325" y="8304"/>
                    <a:pt x="5325" y="7517"/>
                    <a:pt x="5798" y="7013"/>
                  </a:cubicBezTo>
                  <a:cubicBezTo>
                    <a:pt x="5955" y="6855"/>
                    <a:pt x="5955" y="6571"/>
                    <a:pt x="5798" y="6414"/>
                  </a:cubicBezTo>
                  <a:cubicBezTo>
                    <a:pt x="5640" y="6256"/>
                    <a:pt x="5640" y="5973"/>
                    <a:pt x="5798" y="5815"/>
                  </a:cubicBezTo>
                  <a:cubicBezTo>
                    <a:pt x="5877" y="5737"/>
                    <a:pt x="5987" y="5697"/>
                    <a:pt x="6097" y="5697"/>
                  </a:cubicBezTo>
                  <a:close/>
                  <a:moveTo>
                    <a:pt x="6968" y="1"/>
                  </a:moveTo>
                  <a:cubicBezTo>
                    <a:pt x="6230" y="1"/>
                    <a:pt x="5491" y="269"/>
                    <a:pt x="4916" y="806"/>
                  </a:cubicBezTo>
                  <a:lnTo>
                    <a:pt x="4286" y="1468"/>
                  </a:lnTo>
                  <a:cubicBezTo>
                    <a:pt x="4191" y="1562"/>
                    <a:pt x="4128" y="1783"/>
                    <a:pt x="4222" y="1909"/>
                  </a:cubicBezTo>
                  <a:cubicBezTo>
                    <a:pt x="4380" y="2255"/>
                    <a:pt x="4286" y="2633"/>
                    <a:pt x="4065" y="2854"/>
                  </a:cubicBezTo>
                  <a:cubicBezTo>
                    <a:pt x="3892" y="3027"/>
                    <a:pt x="3643" y="3124"/>
                    <a:pt x="3401" y="3124"/>
                  </a:cubicBezTo>
                  <a:cubicBezTo>
                    <a:pt x="3203" y="3124"/>
                    <a:pt x="3010" y="3059"/>
                    <a:pt x="2868" y="2917"/>
                  </a:cubicBezTo>
                  <a:lnTo>
                    <a:pt x="2616" y="2633"/>
                  </a:lnTo>
                  <a:cubicBezTo>
                    <a:pt x="2537" y="2555"/>
                    <a:pt x="2427" y="2515"/>
                    <a:pt x="2316" y="2515"/>
                  </a:cubicBezTo>
                  <a:cubicBezTo>
                    <a:pt x="2206" y="2515"/>
                    <a:pt x="2096" y="2555"/>
                    <a:pt x="2017" y="2633"/>
                  </a:cubicBezTo>
                  <a:lnTo>
                    <a:pt x="1419" y="3232"/>
                  </a:lnTo>
                  <a:cubicBezTo>
                    <a:pt x="158" y="4492"/>
                    <a:pt x="1" y="6445"/>
                    <a:pt x="946" y="7895"/>
                  </a:cubicBezTo>
                  <a:lnTo>
                    <a:pt x="1608" y="6792"/>
                  </a:lnTo>
                  <a:cubicBezTo>
                    <a:pt x="1765" y="6477"/>
                    <a:pt x="2143" y="6256"/>
                    <a:pt x="2521" y="6225"/>
                  </a:cubicBezTo>
                  <a:cubicBezTo>
                    <a:pt x="2590" y="6214"/>
                    <a:pt x="2659" y="6209"/>
                    <a:pt x="2726" y="6209"/>
                  </a:cubicBezTo>
                  <a:cubicBezTo>
                    <a:pt x="3056" y="6209"/>
                    <a:pt x="3357" y="6336"/>
                    <a:pt x="3592" y="6571"/>
                  </a:cubicBezTo>
                  <a:lnTo>
                    <a:pt x="4569" y="7548"/>
                  </a:lnTo>
                  <a:cubicBezTo>
                    <a:pt x="4853" y="7832"/>
                    <a:pt x="4979" y="8210"/>
                    <a:pt x="4916" y="8619"/>
                  </a:cubicBezTo>
                  <a:cubicBezTo>
                    <a:pt x="4884" y="8997"/>
                    <a:pt x="4601" y="9312"/>
                    <a:pt x="4286" y="9533"/>
                  </a:cubicBezTo>
                  <a:lnTo>
                    <a:pt x="3246" y="10195"/>
                  </a:lnTo>
                  <a:cubicBezTo>
                    <a:pt x="3867" y="10600"/>
                    <a:pt x="4575" y="10802"/>
                    <a:pt x="5283" y="10802"/>
                  </a:cubicBezTo>
                  <a:cubicBezTo>
                    <a:pt x="6227" y="10802"/>
                    <a:pt x="7170" y="10442"/>
                    <a:pt x="7909" y="9722"/>
                  </a:cubicBezTo>
                  <a:lnTo>
                    <a:pt x="8507" y="9123"/>
                  </a:lnTo>
                  <a:cubicBezTo>
                    <a:pt x="8665" y="8966"/>
                    <a:pt x="8665" y="8682"/>
                    <a:pt x="8507" y="8525"/>
                  </a:cubicBezTo>
                  <a:lnTo>
                    <a:pt x="8224" y="8273"/>
                  </a:lnTo>
                  <a:cubicBezTo>
                    <a:pt x="7909" y="7958"/>
                    <a:pt x="7972" y="7391"/>
                    <a:pt x="8287" y="7076"/>
                  </a:cubicBezTo>
                  <a:cubicBezTo>
                    <a:pt x="8432" y="6930"/>
                    <a:pt x="8659" y="6840"/>
                    <a:pt x="8887" y="6840"/>
                  </a:cubicBezTo>
                  <a:cubicBezTo>
                    <a:pt x="9005" y="6840"/>
                    <a:pt x="9124" y="6864"/>
                    <a:pt x="9232" y="6918"/>
                  </a:cubicBezTo>
                  <a:cubicBezTo>
                    <a:pt x="9294" y="6955"/>
                    <a:pt x="9361" y="6973"/>
                    <a:pt x="9427" y="6973"/>
                  </a:cubicBezTo>
                  <a:cubicBezTo>
                    <a:pt x="9529" y="6973"/>
                    <a:pt x="9628" y="6931"/>
                    <a:pt x="9704" y="6855"/>
                  </a:cubicBezTo>
                  <a:lnTo>
                    <a:pt x="10334" y="6225"/>
                  </a:lnTo>
                  <a:cubicBezTo>
                    <a:pt x="11154" y="5185"/>
                    <a:pt x="11311" y="3831"/>
                    <a:pt x="10713" y="2696"/>
                  </a:cubicBezTo>
                  <a:lnTo>
                    <a:pt x="10713" y="2696"/>
                  </a:lnTo>
                  <a:lnTo>
                    <a:pt x="8665" y="4744"/>
                  </a:lnTo>
                  <a:cubicBezTo>
                    <a:pt x="8428" y="4980"/>
                    <a:pt x="8113" y="5099"/>
                    <a:pt x="7794" y="5099"/>
                  </a:cubicBezTo>
                  <a:cubicBezTo>
                    <a:pt x="7475" y="5099"/>
                    <a:pt x="7152" y="4980"/>
                    <a:pt x="6900" y="4744"/>
                  </a:cubicBezTo>
                  <a:lnTo>
                    <a:pt x="6302" y="4177"/>
                  </a:lnTo>
                  <a:cubicBezTo>
                    <a:pt x="5829" y="3705"/>
                    <a:pt x="5829" y="2917"/>
                    <a:pt x="6302" y="2381"/>
                  </a:cubicBezTo>
                  <a:lnTo>
                    <a:pt x="8350" y="334"/>
                  </a:lnTo>
                  <a:cubicBezTo>
                    <a:pt x="7918" y="112"/>
                    <a:pt x="7443" y="1"/>
                    <a:pt x="696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9" name="Google Shape;8509;p53"/>
            <p:cNvSpPr/>
            <p:nvPr/>
          </p:nvSpPr>
          <p:spPr>
            <a:xfrm>
              <a:off x="-8440725" y="3857375"/>
              <a:ext cx="117400" cy="86450"/>
            </a:xfrm>
            <a:custGeom>
              <a:avLst/>
              <a:gdLst/>
              <a:ahLst/>
              <a:cxnLst/>
              <a:rect l="l" t="t" r="r" b="b"/>
              <a:pathLst>
                <a:path w="4696" h="3458" extrusionOk="0">
                  <a:moveTo>
                    <a:pt x="1765" y="0"/>
                  </a:moveTo>
                  <a:cubicBezTo>
                    <a:pt x="1608" y="284"/>
                    <a:pt x="1419" y="567"/>
                    <a:pt x="1198" y="788"/>
                  </a:cubicBezTo>
                  <a:lnTo>
                    <a:pt x="568" y="1418"/>
                  </a:lnTo>
                  <a:cubicBezTo>
                    <a:pt x="410" y="1576"/>
                    <a:pt x="190" y="1702"/>
                    <a:pt x="1" y="1733"/>
                  </a:cubicBezTo>
                  <a:lnTo>
                    <a:pt x="442" y="2174"/>
                  </a:lnTo>
                  <a:cubicBezTo>
                    <a:pt x="830" y="2563"/>
                    <a:pt x="1382" y="2767"/>
                    <a:pt x="1930" y="2767"/>
                  </a:cubicBezTo>
                  <a:cubicBezTo>
                    <a:pt x="2316" y="2767"/>
                    <a:pt x="2700" y="2666"/>
                    <a:pt x="3025" y="2458"/>
                  </a:cubicBezTo>
                  <a:lnTo>
                    <a:pt x="3939" y="3340"/>
                  </a:lnTo>
                  <a:cubicBezTo>
                    <a:pt x="4018" y="3419"/>
                    <a:pt x="4128" y="3458"/>
                    <a:pt x="4238" y="3458"/>
                  </a:cubicBezTo>
                  <a:cubicBezTo>
                    <a:pt x="4349" y="3458"/>
                    <a:pt x="4459" y="3419"/>
                    <a:pt x="4538" y="3340"/>
                  </a:cubicBezTo>
                  <a:cubicBezTo>
                    <a:pt x="4695" y="3182"/>
                    <a:pt x="4695" y="2930"/>
                    <a:pt x="4538" y="2773"/>
                  </a:cubicBezTo>
                  <a:lnTo>
                    <a:pt x="176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0" name="Google Shape;8510;p53"/>
            <p:cNvSpPr/>
            <p:nvPr/>
          </p:nvSpPr>
          <p:spPr>
            <a:xfrm>
              <a:off x="-8638400" y="3630725"/>
              <a:ext cx="86650" cy="115625"/>
            </a:xfrm>
            <a:custGeom>
              <a:avLst/>
              <a:gdLst/>
              <a:ahLst/>
              <a:cxnLst/>
              <a:rect l="l" t="t" r="r" b="b"/>
              <a:pathLst>
                <a:path w="3466" h="4625" extrusionOk="0">
                  <a:moveTo>
                    <a:pt x="457" y="1"/>
                  </a:moveTo>
                  <a:cubicBezTo>
                    <a:pt x="347" y="1"/>
                    <a:pt x="236" y="40"/>
                    <a:pt x="158" y="119"/>
                  </a:cubicBezTo>
                  <a:cubicBezTo>
                    <a:pt x="0" y="277"/>
                    <a:pt x="0" y="560"/>
                    <a:pt x="158" y="718"/>
                  </a:cubicBezTo>
                  <a:lnTo>
                    <a:pt x="1071" y="1631"/>
                  </a:lnTo>
                  <a:cubicBezTo>
                    <a:pt x="819" y="1978"/>
                    <a:pt x="693" y="2387"/>
                    <a:pt x="693" y="2765"/>
                  </a:cubicBezTo>
                  <a:cubicBezTo>
                    <a:pt x="693" y="3269"/>
                    <a:pt x="914" y="3805"/>
                    <a:pt x="1292" y="4183"/>
                  </a:cubicBezTo>
                  <a:lnTo>
                    <a:pt x="1733" y="4624"/>
                  </a:lnTo>
                  <a:cubicBezTo>
                    <a:pt x="1764" y="4435"/>
                    <a:pt x="1890" y="4215"/>
                    <a:pt x="2048" y="4057"/>
                  </a:cubicBezTo>
                  <a:lnTo>
                    <a:pt x="2678" y="3427"/>
                  </a:lnTo>
                  <a:cubicBezTo>
                    <a:pt x="2899" y="3206"/>
                    <a:pt x="3182" y="3017"/>
                    <a:pt x="3466" y="2860"/>
                  </a:cubicBezTo>
                  <a:lnTo>
                    <a:pt x="756" y="119"/>
                  </a:lnTo>
                  <a:cubicBezTo>
                    <a:pt x="677" y="40"/>
                    <a:pt x="567" y="1"/>
                    <a:pt x="45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11" name="Google Shape;8511;p53"/>
          <p:cNvGrpSpPr/>
          <p:nvPr/>
        </p:nvGrpSpPr>
        <p:grpSpPr>
          <a:xfrm>
            <a:off x="2501316" y="3047758"/>
            <a:ext cx="300485" cy="340831"/>
            <a:chOff x="-13056975" y="3212300"/>
            <a:chExt cx="311125" cy="352900"/>
          </a:xfrm>
          <a:solidFill>
            <a:srgbClr val="171536"/>
          </a:solidFill>
        </p:grpSpPr>
        <p:sp>
          <p:nvSpPr>
            <p:cNvPr id="8512" name="Google Shape;8512;p53"/>
            <p:cNvSpPr/>
            <p:nvPr/>
          </p:nvSpPr>
          <p:spPr>
            <a:xfrm>
              <a:off x="-12972700" y="3273750"/>
              <a:ext cx="144950" cy="229225"/>
            </a:xfrm>
            <a:custGeom>
              <a:avLst/>
              <a:gdLst/>
              <a:ahLst/>
              <a:cxnLst/>
              <a:rect l="l" t="t" r="r" b="b"/>
              <a:pathLst>
                <a:path w="5798" h="9169" extrusionOk="0">
                  <a:moveTo>
                    <a:pt x="0" y="0"/>
                  </a:moveTo>
                  <a:lnTo>
                    <a:pt x="0" y="819"/>
                  </a:lnTo>
                  <a:lnTo>
                    <a:pt x="851" y="819"/>
                  </a:lnTo>
                  <a:lnTo>
                    <a:pt x="851" y="8538"/>
                  </a:lnTo>
                  <a:lnTo>
                    <a:pt x="788" y="8538"/>
                  </a:lnTo>
                  <a:cubicBezTo>
                    <a:pt x="1071" y="8696"/>
                    <a:pt x="1355" y="8853"/>
                    <a:pt x="1639" y="8948"/>
                  </a:cubicBezTo>
                  <a:lnTo>
                    <a:pt x="1639" y="851"/>
                  </a:lnTo>
                  <a:lnTo>
                    <a:pt x="2458" y="851"/>
                  </a:lnTo>
                  <a:lnTo>
                    <a:pt x="2458" y="9137"/>
                  </a:lnTo>
                  <a:cubicBezTo>
                    <a:pt x="2615" y="9137"/>
                    <a:pt x="2741" y="9168"/>
                    <a:pt x="2899" y="9168"/>
                  </a:cubicBezTo>
                  <a:cubicBezTo>
                    <a:pt x="3056" y="9168"/>
                    <a:pt x="3151" y="9137"/>
                    <a:pt x="3308" y="9137"/>
                  </a:cubicBezTo>
                  <a:lnTo>
                    <a:pt x="3308" y="851"/>
                  </a:lnTo>
                  <a:lnTo>
                    <a:pt x="4159" y="851"/>
                  </a:lnTo>
                  <a:lnTo>
                    <a:pt x="4159" y="8948"/>
                  </a:lnTo>
                  <a:cubicBezTo>
                    <a:pt x="4411" y="8822"/>
                    <a:pt x="4695" y="8696"/>
                    <a:pt x="4978" y="8538"/>
                  </a:cubicBezTo>
                  <a:lnTo>
                    <a:pt x="4978" y="819"/>
                  </a:lnTo>
                  <a:lnTo>
                    <a:pt x="5797" y="819"/>
                  </a:lnTo>
                  <a:lnTo>
                    <a:pt x="5797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3" name="Google Shape;8513;p53"/>
            <p:cNvSpPr/>
            <p:nvPr/>
          </p:nvSpPr>
          <p:spPr>
            <a:xfrm>
              <a:off x="-12808875" y="3212300"/>
              <a:ext cx="63025" cy="278075"/>
            </a:xfrm>
            <a:custGeom>
              <a:avLst/>
              <a:gdLst/>
              <a:ahLst/>
              <a:cxnLst/>
              <a:rect l="l" t="t" r="r" b="b"/>
              <a:pathLst>
                <a:path w="2521" h="11123" extrusionOk="0">
                  <a:moveTo>
                    <a:pt x="1261" y="1"/>
                  </a:moveTo>
                  <a:cubicBezTo>
                    <a:pt x="599" y="1"/>
                    <a:pt x="0" y="568"/>
                    <a:pt x="0" y="1230"/>
                  </a:cubicBezTo>
                  <a:lnTo>
                    <a:pt x="0" y="5514"/>
                  </a:lnTo>
                  <a:cubicBezTo>
                    <a:pt x="0" y="5672"/>
                    <a:pt x="32" y="5829"/>
                    <a:pt x="158" y="5987"/>
                  </a:cubicBezTo>
                  <a:cubicBezTo>
                    <a:pt x="536" y="6617"/>
                    <a:pt x="788" y="7310"/>
                    <a:pt x="851" y="8003"/>
                  </a:cubicBezTo>
                  <a:cubicBezTo>
                    <a:pt x="945" y="8759"/>
                    <a:pt x="756" y="9452"/>
                    <a:pt x="347" y="10114"/>
                  </a:cubicBezTo>
                  <a:lnTo>
                    <a:pt x="1607" y="11122"/>
                  </a:lnTo>
                  <a:cubicBezTo>
                    <a:pt x="2174" y="10208"/>
                    <a:pt x="2521" y="9137"/>
                    <a:pt x="2521" y="8003"/>
                  </a:cubicBezTo>
                  <a:cubicBezTo>
                    <a:pt x="2489" y="7026"/>
                    <a:pt x="2174" y="6113"/>
                    <a:pt x="1702" y="5294"/>
                  </a:cubicBezTo>
                  <a:lnTo>
                    <a:pt x="1702" y="4979"/>
                  </a:lnTo>
                  <a:lnTo>
                    <a:pt x="1702" y="2395"/>
                  </a:lnTo>
                  <a:lnTo>
                    <a:pt x="1891" y="2301"/>
                  </a:lnTo>
                  <a:cubicBezTo>
                    <a:pt x="2269" y="2049"/>
                    <a:pt x="2521" y="1671"/>
                    <a:pt x="2521" y="1230"/>
                  </a:cubicBezTo>
                  <a:cubicBezTo>
                    <a:pt x="2521" y="568"/>
                    <a:pt x="1954" y="1"/>
                    <a:pt x="126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4" name="Google Shape;8514;p53"/>
            <p:cNvSpPr/>
            <p:nvPr/>
          </p:nvSpPr>
          <p:spPr>
            <a:xfrm>
              <a:off x="-13056975" y="3212300"/>
              <a:ext cx="63025" cy="278075"/>
            </a:xfrm>
            <a:custGeom>
              <a:avLst/>
              <a:gdLst/>
              <a:ahLst/>
              <a:cxnLst/>
              <a:rect l="l" t="t" r="r" b="b"/>
              <a:pathLst>
                <a:path w="2521" h="11123" extrusionOk="0">
                  <a:moveTo>
                    <a:pt x="1260" y="1"/>
                  </a:moveTo>
                  <a:cubicBezTo>
                    <a:pt x="567" y="1"/>
                    <a:pt x="0" y="568"/>
                    <a:pt x="0" y="1230"/>
                  </a:cubicBezTo>
                  <a:cubicBezTo>
                    <a:pt x="32" y="1671"/>
                    <a:pt x="284" y="2112"/>
                    <a:pt x="662" y="2301"/>
                  </a:cubicBezTo>
                  <a:lnTo>
                    <a:pt x="851" y="2427"/>
                  </a:lnTo>
                  <a:lnTo>
                    <a:pt x="851" y="4979"/>
                  </a:lnTo>
                  <a:lnTo>
                    <a:pt x="851" y="5294"/>
                  </a:lnTo>
                  <a:cubicBezTo>
                    <a:pt x="378" y="6113"/>
                    <a:pt x="63" y="7026"/>
                    <a:pt x="32" y="8003"/>
                  </a:cubicBezTo>
                  <a:cubicBezTo>
                    <a:pt x="32" y="9137"/>
                    <a:pt x="378" y="10208"/>
                    <a:pt x="945" y="11122"/>
                  </a:cubicBezTo>
                  <a:lnTo>
                    <a:pt x="2206" y="10145"/>
                  </a:lnTo>
                  <a:cubicBezTo>
                    <a:pt x="1859" y="9515"/>
                    <a:pt x="1639" y="8791"/>
                    <a:pt x="1702" y="8035"/>
                  </a:cubicBezTo>
                  <a:lnTo>
                    <a:pt x="1702" y="8003"/>
                  </a:lnTo>
                  <a:cubicBezTo>
                    <a:pt x="1733" y="7279"/>
                    <a:pt x="1954" y="6585"/>
                    <a:pt x="2363" y="5987"/>
                  </a:cubicBezTo>
                  <a:cubicBezTo>
                    <a:pt x="2458" y="5829"/>
                    <a:pt x="2521" y="5672"/>
                    <a:pt x="2521" y="5514"/>
                  </a:cubicBezTo>
                  <a:lnTo>
                    <a:pt x="2521" y="1230"/>
                  </a:lnTo>
                  <a:cubicBezTo>
                    <a:pt x="2521" y="568"/>
                    <a:pt x="1954" y="1"/>
                    <a:pt x="126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5" name="Google Shape;8515;p53"/>
            <p:cNvSpPr/>
            <p:nvPr/>
          </p:nvSpPr>
          <p:spPr>
            <a:xfrm>
              <a:off x="-13020750" y="3483250"/>
              <a:ext cx="240250" cy="81950"/>
            </a:xfrm>
            <a:custGeom>
              <a:avLst/>
              <a:gdLst/>
              <a:ahLst/>
              <a:cxnLst/>
              <a:rect l="l" t="t" r="r" b="b"/>
              <a:pathLst>
                <a:path w="9610" h="3278" extrusionOk="0">
                  <a:moveTo>
                    <a:pt x="1261" y="1"/>
                  </a:moveTo>
                  <a:lnTo>
                    <a:pt x="0" y="977"/>
                  </a:lnTo>
                  <a:cubicBezTo>
                    <a:pt x="1103" y="2395"/>
                    <a:pt x="2867" y="3277"/>
                    <a:pt x="4821" y="3277"/>
                  </a:cubicBezTo>
                  <a:cubicBezTo>
                    <a:pt x="6743" y="3277"/>
                    <a:pt x="8475" y="2363"/>
                    <a:pt x="9610" y="977"/>
                  </a:cubicBezTo>
                  <a:lnTo>
                    <a:pt x="8349" y="1"/>
                  </a:lnTo>
                  <a:cubicBezTo>
                    <a:pt x="7530" y="946"/>
                    <a:pt x="6270" y="1639"/>
                    <a:pt x="4821" y="1639"/>
                  </a:cubicBezTo>
                  <a:cubicBezTo>
                    <a:pt x="3466" y="1639"/>
                    <a:pt x="2143" y="1009"/>
                    <a:pt x="126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16" name="Google Shape;8516;p53"/>
          <p:cNvGrpSpPr/>
          <p:nvPr/>
        </p:nvGrpSpPr>
        <p:grpSpPr>
          <a:xfrm>
            <a:off x="2479634" y="3470392"/>
            <a:ext cx="343849" cy="340686"/>
            <a:chOff x="-13077450" y="3647075"/>
            <a:chExt cx="356025" cy="352750"/>
          </a:xfrm>
          <a:solidFill>
            <a:srgbClr val="171536"/>
          </a:solidFill>
        </p:grpSpPr>
        <p:sp>
          <p:nvSpPr>
            <p:cNvPr id="8517" name="Google Shape;8517;p53"/>
            <p:cNvSpPr/>
            <p:nvPr/>
          </p:nvSpPr>
          <p:spPr>
            <a:xfrm>
              <a:off x="-13014450" y="3708500"/>
              <a:ext cx="104000" cy="145750"/>
            </a:xfrm>
            <a:custGeom>
              <a:avLst/>
              <a:gdLst/>
              <a:ahLst/>
              <a:cxnLst/>
              <a:rect l="l" t="t" r="r" b="b"/>
              <a:pathLst>
                <a:path w="4160" h="5830" extrusionOk="0">
                  <a:moveTo>
                    <a:pt x="2899" y="820"/>
                  </a:moveTo>
                  <a:cubicBezTo>
                    <a:pt x="3151" y="820"/>
                    <a:pt x="3309" y="1041"/>
                    <a:pt x="3309" y="1261"/>
                  </a:cubicBezTo>
                  <a:cubicBezTo>
                    <a:pt x="3309" y="1513"/>
                    <a:pt x="3088" y="1671"/>
                    <a:pt x="2899" y="1671"/>
                  </a:cubicBezTo>
                  <a:lnTo>
                    <a:pt x="1198" y="1671"/>
                  </a:lnTo>
                  <a:cubicBezTo>
                    <a:pt x="977" y="1671"/>
                    <a:pt x="788" y="1482"/>
                    <a:pt x="788" y="1261"/>
                  </a:cubicBezTo>
                  <a:cubicBezTo>
                    <a:pt x="788" y="1041"/>
                    <a:pt x="977" y="820"/>
                    <a:pt x="1198" y="820"/>
                  </a:cubicBezTo>
                  <a:close/>
                  <a:moveTo>
                    <a:pt x="2899" y="2490"/>
                  </a:moveTo>
                  <a:cubicBezTo>
                    <a:pt x="3151" y="2490"/>
                    <a:pt x="3309" y="2679"/>
                    <a:pt x="3309" y="2868"/>
                  </a:cubicBezTo>
                  <a:cubicBezTo>
                    <a:pt x="3309" y="3151"/>
                    <a:pt x="3088" y="3309"/>
                    <a:pt x="2899" y="3309"/>
                  </a:cubicBezTo>
                  <a:lnTo>
                    <a:pt x="1198" y="3309"/>
                  </a:lnTo>
                  <a:cubicBezTo>
                    <a:pt x="977" y="3309"/>
                    <a:pt x="788" y="3120"/>
                    <a:pt x="788" y="2868"/>
                  </a:cubicBezTo>
                  <a:cubicBezTo>
                    <a:pt x="788" y="2647"/>
                    <a:pt x="977" y="2490"/>
                    <a:pt x="1198" y="2490"/>
                  </a:cubicBezTo>
                  <a:close/>
                  <a:moveTo>
                    <a:pt x="2899" y="4191"/>
                  </a:moveTo>
                  <a:cubicBezTo>
                    <a:pt x="3151" y="4191"/>
                    <a:pt x="3309" y="4380"/>
                    <a:pt x="3309" y="4632"/>
                  </a:cubicBezTo>
                  <a:cubicBezTo>
                    <a:pt x="3309" y="4821"/>
                    <a:pt x="3088" y="5010"/>
                    <a:pt x="2899" y="5010"/>
                  </a:cubicBezTo>
                  <a:lnTo>
                    <a:pt x="1198" y="5010"/>
                  </a:lnTo>
                  <a:cubicBezTo>
                    <a:pt x="977" y="5010"/>
                    <a:pt x="788" y="4821"/>
                    <a:pt x="788" y="4632"/>
                  </a:cubicBezTo>
                  <a:cubicBezTo>
                    <a:pt x="788" y="4380"/>
                    <a:pt x="977" y="4191"/>
                    <a:pt x="1198" y="4191"/>
                  </a:cubicBezTo>
                  <a:close/>
                  <a:moveTo>
                    <a:pt x="1" y="1"/>
                  </a:moveTo>
                  <a:lnTo>
                    <a:pt x="1" y="5829"/>
                  </a:lnTo>
                  <a:lnTo>
                    <a:pt x="4159" y="5829"/>
                  </a:lnTo>
                  <a:lnTo>
                    <a:pt x="4159" y="1261"/>
                  </a:lnTo>
                  <a:cubicBezTo>
                    <a:pt x="4128" y="600"/>
                    <a:pt x="3561" y="1"/>
                    <a:pt x="289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8" name="Google Shape;8518;p53"/>
            <p:cNvSpPr/>
            <p:nvPr/>
          </p:nvSpPr>
          <p:spPr>
            <a:xfrm>
              <a:off x="-12890800" y="3708500"/>
              <a:ext cx="104775" cy="145750"/>
            </a:xfrm>
            <a:custGeom>
              <a:avLst/>
              <a:gdLst/>
              <a:ahLst/>
              <a:cxnLst/>
              <a:rect l="l" t="t" r="r" b="b"/>
              <a:pathLst>
                <a:path w="4191" h="5830" extrusionOk="0">
                  <a:moveTo>
                    <a:pt x="2931" y="820"/>
                  </a:moveTo>
                  <a:cubicBezTo>
                    <a:pt x="3151" y="852"/>
                    <a:pt x="3340" y="1041"/>
                    <a:pt x="3340" y="1261"/>
                  </a:cubicBezTo>
                  <a:cubicBezTo>
                    <a:pt x="3340" y="1513"/>
                    <a:pt x="3151" y="1671"/>
                    <a:pt x="2931" y="1671"/>
                  </a:cubicBezTo>
                  <a:lnTo>
                    <a:pt x="1230" y="1671"/>
                  </a:lnTo>
                  <a:cubicBezTo>
                    <a:pt x="1009" y="1671"/>
                    <a:pt x="820" y="1482"/>
                    <a:pt x="820" y="1261"/>
                  </a:cubicBezTo>
                  <a:cubicBezTo>
                    <a:pt x="820" y="1041"/>
                    <a:pt x="1040" y="820"/>
                    <a:pt x="1230" y="820"/>
                  </a:cubicBezTo>
                  <a:close/>
                  <a:moveTo>
                    <a:pt x="2931" y="2490"/>
                  </a:moveTo>
                  <a:cubicBezTo>
                    <a:pt x="3151" y="2490"/>
                    <a:pt x="3340" y="2679"/>
                    <a:pt x="3340" y="2868"/>
                  </a:cubicBezTo>
                  <a:cubicBezTo>
                    <a:pt x="3340" y="3151"/>
                    <a:pt x="3151" y="3309"/>
                    <a:pt x="2931" y="3309"/>
                  </a:cubicBezTo>
                  <a:lnTo>
                    <a:pt x="1230" y="3309"/>
                  </a:lnTo>
                  <a:cubicBezTo>
                    <a:pt x="1009" y="3309"/>
                    <a:pt x="820" y="3120"/>
                    <a:pt x="820" y="2868"/>
                  </a:cubicBezTo>
                  <a:cubicBezTo>
                    <a:pt x="820" y="2647"/>
                    <a:pt x="1040" y="2490"/>
                    <a:pt x="1230" y="2490"/>
                  </a:cubicBezTo>
                  <a:close/>
                  <a:moveTo>
                    <a:pt x="2931" y="4191"/>
                  </a:moveTo>
                  <a:cubicBezTo>
                    <a:pt x="3151" y="4191"/>
                    <a:pt x="3340" y="4380"/>
                    <a:pt x="3340" y="4632"/>
                  </a:cubicBezTo>
                  <a:cubicBezTo>
                    <a:pt x="3340" y="4821"/>
                    <a:pt x="3151" y="5010"/>
                    <a:pt x="2931" y="5010"/>
                  </a:cubicBezTo>
                  <a:lnTo>
                    <a:pt x="1230" y="5010"/>
                  </a:lnTo>
                  <a:cubicBezTo>
                    <a:pt x="1009" y="5010"/>
                    <a:pt x="820" y="4821"/>
                    <a:pt x="820" y="4632"/>
                  </a:cubicBezTo>
                  <a:cubicBezTo>
                    <a:pt x="820" y="4380"/>
                    <a:pt x="1040" y="4191"/>
                    <a:pt x="1230" y="4191"/>
                  </a:cubicBezTo>
                  <a:close/>
                  <a:moveTo>
                    <a:pt x="1261" y="1"/>
                  </a:moveTo>
                  <a:cubicBezTo>
                    <a:pt x="568" y="1"/>
                    <a:pt x="1" y="600"/>
                    <a:pt x="1" y="1261"/>
                  </a:cubicBezTo>
                  <a:lnTo>
                    <a:pt x="1" y="5829"/>
                  </a:lnTo>
                  <a:lnTo>
                    <a:pt x="4191" y="5829"/>
                  </a:lnTo>
                  <a:lnTo>
                    <a:pt x="4191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9" name="Google Shape;8519;p53"/>
            <p:cNvSpPr/>
            <p:nvPr/>
          </p:nvSpPr>
          <p:spPr>
            <a:xfrm>
              <a:off x="-13077450" y="3647075"/>
              <a:ext cx="356025" cy="352750"/>
            </a:xfrm>
            <a:custGeom>
              <a:avLst/>
              <a:gdLst/>
              <a:ahLst/>
              <a:cxnLst/>
              <a:rect l="l" t="t" r="r" b="b"/>
              <a:pathLst>
                <a:path w="14241" h="14110" extrusionOk="0">
                  <a:moveTo>
                    <a:pt x="12130" y="1670"/>
                  </a:moveTo>
                  <a:cubicBezTo>
                    <a:pt x="12350" y="1670"/>
                    <a:pt x="12508" y="1891"/>
                    <a:pt x="12508" y="2080"/>
                  </a:cubicBezTo>
                  <a:lnTo>
                    <a:pt x="12508" y="8727"/>
                  </a:lnTo>
                  <a:lnTo>
                    <a:pt x="12476" y="8727"/>
                  </a:lnTo>
                  <a:cubicBezTo>
                    <a:pt x="12476" y="8979"/>
                    <a:pt x="12287" y="9168"/>
                    <a:pt x="12067" y="9168"/>
                  </a:cubicBezTo>
                  <a:lnTo>
                    <a:pt x="2111" y="9168"/>
                  </a:lnTo>
                  <a:cubicBezTo>
                    <a:pt x="1890" y="9168"/>
                    <a:pt x="1733" y="8979"/>
                    <a:pt x="1733" y="8727"/>
                  </a:cubicBezTo>
                  <a:lnTo>
                    <a:pt x="1733" y="2080"/>
                  </a:lnTo>
                  <a:cubicBezTo>
                    <a:pt x="1733" y="1828"/>
                    <a:pt x="1922" y="1670"/>
                    <a:pt x="2111" y="1670"/>
                  </a:cubicBezTo>
                  <a:lnTo>
                    <a:pt x="5450" y="1670"/>
                  </a:lnTo>
                  <a:cubicBezTo>
                    <a:pt x="6144" y="1670"/>
                    <a:pt x="6711" y="1985"/>
                    <a:pt x="7120" y="2521"/>
                  </a:cubicBezTo>
                  <a:cubicBezTo>
                    <a:pt x="7498" y="1985"/>
                    <a:pt x="8097" y="1670"/>
                    <a:pt x="8790" y="1670"/>
                  </a:cubicBezTo>
                  <a:close/>
                  <a:moveTo>
                    <a:pt x="1260" y="1"/>
                  </a:moveTo>
                  <a:cubicBezTo>
                    <a:pt x="567" y="1"/>
                    <a:pt x="0" y="536"/>
                    <a:pt x="0" y="1229"/>
                  </a:cubicBezTo>
                  <a:lnTo>
                    <a:pt x="0" y="9547"/>
                  </a:lnTo>
                  <a:cubicBezTo>
                    <a:pt x="0" y="10240"/>
                    <a:pt x="536" y="10775"/>
                    <a:pt x="1260" y="10775"/>
                  </a:cubicBezTo>
                  <a:lnTo>
                    <a:pt x="6238" y="10775"/>
                  </a:lnTo>
                  <a:lnTo>
                    <a:pt x="4285" y="13422"/>
                  </a:lnTo>
                  <a:cubicBezTo>
                    <a:pt x="4159" y="13611"/>
                    <a:pt x="4159" y="13863"/>
                    <a:pt x="4348" y="14020"/>
                  </a:cubicBezTo>
                  <a:cubicBezTo>
                    <a:pt x="4439" y="14059"/>
                    <a:pt x="4531" y="14082"/>
                    <a:pt x="4617" y="14082"/>
                  </a:cubicBezTo>
                  <a:cubicBezTo>
                    <a:pt x="4740" y="14082"/>
                    <a:pt x="4854" y="14036"/>
                    <a:pt x="4946" y="13926"/>
                  </a:cubicBezTo>
                  <a:lnTo>
                    <a:pt x="6679" y="11594"/>
                  </a:lnTo>
                  <a:lnTo>
                    <a:pt x="6679" y="12855"/>
                  </a:lnTo>
                  <a:cubicBezTo>
                    <a:pt x="6679" y="13107"/>
                    <a:pt x="6900" y="13296"/>
                    <a:pt x="7120" y="13296"/>
                  </a:cubicBezTo>
                  <a:cubicBezTo>
                    <a:pt x="7341" y="13296"/>
                    <a:pt x="7561" y="13107"/>
                    <a:pt x="7561" y="12855"/>
                  </a:cubicBezTo>
                  <a:lnTo>
                    <a:pt x="7561" y="11594"/>
                  </a:lnTo>
                  <a:lnTo>
                    <a:pt x="9294" y="13926"/>
                  </a:lnTo>
                  <a:cubicBezTo>
                    <a:pt x="9352" y="14041"/>
                    <a:pt x="9480" y="14109"/>
                    <a:pt x="9614" y="14109"/>
                  </a:cubicBezTo>
                  <a:cubicBezTo>
                    <a:pt x="9700" y="14109"/>
                    <a:pt x="9788" y="14082"/>
                    <a:pt x="9861" y="14020"/>
                  </a:cubicBezTo>
                  <a:cubicBezTo>
                    <a:pt x="10082" y="13894"/>
                    <a:pt x="10113" y="13611"/>
                    <a:pt x="9956" y="13422"/>
                  </a:cubicBezTo>
                  <a:lnTo>
                    <a:pt x="8002" y="10775"/>
                  </a:lnTo>
                  <a:lnTo>
                    <a:pt x="12980" y="10775"/>
                  </a:lnTo>
                  <a:cubicBezTo>
                    <a:pt x="13673" y="10775"/>
                    <a:pt x="14240" y="10240"/>
                    <a:pt x="14240" y="9547"/>
                  </a:cubicBezTo>
                  <a:lnTo>
                    <a:pt x="14240" y="1229"/>
                  </a:lnTo>
                  <a:cubicBezTo>
                    <a:pt x="14114" y="536"/>
                    <a:pt x="13579" y="1"/>
                    <a:pt x="1285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20" name="Google Shape;8520;p53"/>
          <p:cNvGrpSpPr/>
          <p:nvPr/>
        </p:nvGrpSpPr>
        <p:grpSpPr>
          <a:xfrm>
            <a:off x="2913508" y="3888801"/>
            <a:ext cx="342328" cy="342328"/>
            <a:chOff x="-13079025" y="4079475"/>
            <a:chExt cx="354450" cy="354450"/>
          </a:xfrm>
          <a:solidFill>
            <a:srgbClr val="171536"/>
          </a:solidFill>
        </p:grpSpPr>
        <p:sp>
          <p:nvSpPr>
            <p:cNvPr id="8521" name="Google Shape;8521;p53"/>
            <p:cNvSpPr/>
            <p:nvPr/>
          </p:nvSpPr>
          <p:spPr>
            <a:xfrm>
              <a:off x="-13004200" y="4079475"/>
              <a:ext cx="207150" cy="63050"/>
            </a:xfrm>
            <a:custGeom>
              <a:avLst/>
              <a:gdLst/>
              <a:ahLst/>
              <a:cxnLst/>
              <a:rect l="l" t="t" r="r" b="b"/>
              <a:pathLst>
                <a:path w="8286" h="2522" extrusionOk="0">
                  <a:moveTo>
                    <a:pt x="4159" y="1"/>
                  </a:moveTo>
                  <a:cubicBezTo>
                    <a:pt x="1859" y="1"/>
                    <a:pt x="0" y="568"/>
                    <a:pt x="0" y="1261"/>
                  </a:cubicBezTo>
                  <a:cubicBezTo>
                    <a:pt x="0" y="1986"/>
                    <a:pt x="1859" y="2521"/>
                    <a:pt x="4159" y="2521"/>
                  </a:cubicBezTo>
                  <a:cubicBezTo>
                    <a:pt x="6427" y="2521"/>
                    <a:pt x="8286" y="1986"/>
                    <a:pt x="8286" y="1261"/>
                  </a:cubicBezTo>
                  <a:cubicBezTo>
                    <a:pt x="8286" y="568"/>
                    <a:pt x="6427" y="1"/>
                    <a:pt x="415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2" name="Google Shape;8522;p53"/>
            <p:cNvSpPr/>
            <p:nvPr/>
          </p:nvSpPr>
          <p:spPr>
            <a:xfrm>
              <a:off x="-13079025" y="4303175"/>
              <a:ext cx="354450" cy="130750"/>
            </a:xfrm>
            <a:custGeom>
              <a:avLst/>
              <a:gdLst/>
              <a:ahLst/>
              <a:cxnLst/>
              <a:rect l="l" t="t" r="r" b="b"/>
              <a:pathLst>
                <a:path w="14178" h="5230" extrusionOk="0">
                  <a:moveTo>
                    <a:pt x="2773" y="0"/>
                  </a:moveTo>
                  <a:cubicBezTo>
                    <a:pt x="1040" y="536"/>
                    <a:pt x="0" y="1355"/>
                    <a:pt x="0" y="2331"/>
                  </a:cubicBezTo>
                  <a:cubicBezTo>
                    <a:pt x="0" y="4222"/>
                    <a:pt x="3686" y="5230"/>
                    <a:pt x="7057" y="5230"/>
                  </a:cubicBezTo>
                  <a:cubicBezTo>
                    <a:pt x="10460" y="5230"/>
                    <a:pt x="14114" y="4222"/>
                    <a:pt x="14114" y="2331"/>
                  </a:cubicBezTo>
                  <a:cubicBezTo>
                    <a:pt x="14177" y="1355"/>
                    <a:pt x="13169" y="567"/>
                    <a:pt x="11436" y="0"/>
                  </a:cubicBezTo>
                  <a:lnTo>
                    <a:pt x="11247" y="1985"/>
                  </a:lnTo>
                  <a:cubicBezTo>
                    <a:pt x="11216" y="2993"/>
                    <a:pt x="9830" y="3560"/>
                    <a:pt x="7089" y="3560"/>
                  </a:cubicBezTo>
                  <a:cubicBezTo>
                    <a:pt x="5577" y="3560"/>
                    <a:pt x="2962" y="3371"/>
                    <a:pt x="2962" y="1890"/>
                  </a:cubicBezTo>
                  <a:lnTo>
                    <a:pt x="2773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3" name="Google Shape;8523;p53"/>
            <p:cNvSpPr/>
            <p:nvPr/>
          </p:nvSpPr>
          <p:spPr>
            <a:xfrm>
              <a:off x="-12986875" y="4313400"/>
              <a:ext cx="173300" cy="58300"/>
            </a:xfrm>
            <a:custGeom>
              <a:avLst/>
              <a:gdLst/>
              <a:ahLst/>
              <a:cxnLst/>
              <a:rect l="l" t="t" r="r" b="b"/>
              <a:pathLst>
                <a:path w="6932" h="2332" extrusionOk="0">
                  <a:moveTo>
                    <a:pt x="0" y="1"/>
                  </a:moveTo>
                  <a:lnTo>
                    <a:pt x="158" y="1481"/>
                  </a:lnTo>
                  <a:cubicBezTo>
                    <a:pt x="158" y="1954"/>
                    <a:pt x="1638" y="2332"/>
                    <a:pt x="3466" y="2332"/>
                  </a:cubicBezTo>
                  <a:cubicBezTo>
                    <a:pt x="4159" y="2332"/>
                    <a:pt x="6774" y="2206"/>
                    <a:pt x="6774" y="1481"/>
                  </a:cubicBezTo>
                  <a:lnTo>
                    <a:pt x="6931" y="1"/>
                  </a:lnTo>
                  <a:lnTo>
                    <a:pt x="6931" y="1"/>
                  </a:lnTo>
                  <a:cubicBezTo>
                    <a:pt x="5860" y="442"/>
                    <a:pt x="4694" y="662"/>
                    <a:pt x="3466" y="662"/>
                  </a:cubicBezTo>
                  <a:cubicBezTo>
                    <a:pt x="2237" y="662"/>
                    <a:pt x="1040" y="442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4" name="Google Shape;8524;p53"/>
            <p:cNvSpPr/>
            <p:nvPr/>
          </p:nvSpPr>
          <p:spPr>
            <a:xfrm>
              <a:off x="-13004200" y="4143275"/>
              <a:ext cx="206375" cy="166225"/>
            </a:xfrm>
            <a:custGeom>
              <a:avLst/>
              <a:gdLst/>
              <a:ahLst/>
              <a:cxnLst/>
              <a:rect l="l" t="t" r="r" b="b"/>
              <a:pathLst>
                <a:path w="8255" h="6649" extrusionOk="0">
                  <a:moveTo>
                    <a:pt x="8254" y="1"/>
                  </a:moveTo>
                  <a:lnTo>
                    <a:pt x="8254" y="1"/>
                  </a:lnTo>
                  <a:cubicBezTo>
                    <a:pt x="6994" y="725"/>
                    <a:pt x="4694" y="820"/>
                    <a:pt x="4096" y="820"/>
                  </a:cubicBezTo>
                  <a:cubicBezTo>
                    <a:pt x="3529" y="820"/>
                    <a:pt x="1260" y="788"/>
                    <a:pt x="0" y="32"/>
                  </a:cubicBezTo>
                  <a:lnTo>
                    <a:pt x="0" y="32"/>
                  </a:lnTo>
                  <a:lnTo>
                    <a:pt x="567" y="5892"/>
                  </a:lnTo>
                  <a:cubicBezTo>
                    <a:pt x="1638" y="6365"/>
                    <a:pt x="2836" y="6648"/>
                    <a:pt x="4096" y="6648"/>
                  </a:cubicBezTo>
                  <a:cubicBezTo>
                    <a:pt x="5356" y="6648"/>
                    <a:pt x="6585" y="6365"/>
                    <a:pt x="7656" y="5892"/>
                  </a:cubicBezTo>
                  <a:lnTo>
                    <a:pt x="8254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25" name="Google Shape;8525;p53"/>
          <p:cNvGrpSpPr/>
          <p:nvPr/>
        </p:nvGrpSpPr>
        <p:grpSpPr>
          <a:xfrm>
            <a:off x="4190471" y="3048145"/>
            <a:ext cx="341579" cy="340058"/>
            <a:chOff x="-11292700" y="3213875"/>
            <a:chExt cx="353675" cy="352100"/>
          </a:xfrm>
          <a:solidFill>
            <a:srgbClr val="171536"/>
          </a:solidFill>
        </p:grpSpPr>
        <p:sp>
          <p:nvSpPr>
            <p:cNvPr id="8526" name="Google Shape;8526;p53"/>
            <p:cNvSpPr/>
            <p:nvPr/>
          </p:nvSpPr>
          <p:spPr>
            <a:xfrm>
              <a:off x="-11178500" y="3213875"/>
              <a:ext cx="124475" cy="124475"/>
            </a:xfrm>
            <a:custGeom>
              <a:avLst/>
              <a:gdLst/>
              <a:ahLst/>
              <a:cxnLst/>
              <a:rect l="l" t="t" r="r" b="b"/>
              <a:pathLst>
                <a:path w="4979" h="4979" extrusionOk="0">
                  <a:moveTo>
                    <a:pt x="2489" y="1671"/>
                  </a:moveTo>
                  <a:cubicBezTo>
                    <a:pt x="2962" y="1671"/>
                    <a:pt x="3309" y="2049"/>
                    <a:pt x="3309" y="2521"/>
                  </a:cubicBezTo>
                  <a:cubicBezTo>
                    <a:pt x="3309" y="2994"/>
                    <a:pt x="2962" y="3340"/>
                    <a:pt x="2489" y="3340"/>
                  </a:cubicBezTo>
                  <a:cubicBezTo>
                    <a:pt x="2017" y="3340"/>
                    <a:pt x="1670" y="2994"/>
                    <a:pt x="1670" y="2521"/>
                  </a:cubicBezTo>
                  <a:cubicBezTo>
                    <a:pt x="1639" y="2049"/>
                    <a:pt x="2017" y="1671"/>
                    <a:pt x="2489" y="1671"/>
                  </a:cubicBezTo>
                  <a:close/>
                  <a:moveTo>
                    <a:pt x="2489" y="1"/>
                  </a:moveTo>
                  <a:cubicBezTo>
                    <a:pt x="2048" y="1"/>
                    <a:pt x="1891" y="221"/>
                    <a:pt x="1702" y="537"/>
                  </a:cubicBezTo>
                  <a:cubicBezTo>
                    <a:pt x="1555" y="523"/>
                    <a:pt x="1414" y="498"/>
                    <a:pt x="1278" y="498"/>
                  </a:cubicBezTo>
                  <a:cubicBezTo>
                    <a:pt x="1094" y="498"/>
                    <a:pt x="920" y="544"/>
                    <a:pt x="757" y="726"/>
                  </a:cubicBezTo>
                  <a:cubicBezTo>
                    <a:pt x="442" y="1041"/>
                    <a:pt x="505" y="1324"/>
                    <a:pt x="568" y="1734"/>
                  </a:cubicBezTo>
                  <a:cubicBezTo>
                    <a:pt x="221" y="1923"/>
                    <a:pt x="1" y="2080"/>
                    <a:pt x="1" y="2521"/>
                  </a:cubicBezTo>
                  <a:cubicBezTo>
                    <a:pt x="1" y="2931"/>
                    <a:pt x="221" y="3088"/>
                    <a:pt x="568" y="3309"/>
                  </a:cubicBezTo>
                  <a:cubicBezTo>
                    <a:pt x="473" y="3687"/>
                    <a:pt x="442" y="3939"/>
                    <a:pt x="757" y="4254"/>
                  </a:cubicBezTo>
                  <a:cubicBezTo>
                    <a:pt x="938" y="4436"/>
                    <a:pt x="1109" y="4481"/>
                    <a:pt x="1288" y="4481"/>
                  </a:cubicBezTo>
                  <a:cubicBezTo>
                    <a:pt x="1419" y="4481"/>
                    <a:pt x="1555" y="4456"/>
                    <a:pt x="1702" y="4443"/>
                  </a:cubicBezTo>
                  <a:cubicBezTo>
                    <a:pt x="1922" y="4758"/>
                    <a:pt x="2080" y="4979"/>
                    <a:pt x="2489" y="4979"/>
                  </a:cubicBezTo>
                  <a:cubicBezTo>
                    <a:pt x="2931" y="4979"/>
                    <a:pt x="3088" y="4758"/>
                    <a:pt x="3277" y="4443"/>
                  </a:cubicBezTo>
                  <a:cubicBezTo>
                    <a:pt x="3431" y="4469"/>
                    <a:pt x="3565" y="4495"/>
                    <a:pt x="3690" y="4495"/>
                  </a:cubicBezTo>
                  <a:cubicBezTo>
                    <a:pt x="3871" y="4495"/>
                    <a:pt x="4036" y="4441"/>
                    <a:pt x="4222" y="4254"/>
                  </a:cubicBezTo>
                  <a:cubicBezTo>
                    <a:pt x="4537" y="3939"/>
                    <a:pt x="4443" y="3655"/>
                    <a:pt x="4411" y="3309"/>
                  </a:cubicBezTo>
                  <a:cubicBezTo>
                    <a:pt x="4726" y="3057"/>
                    <a:pt x="4978" y="2899"/>
                    <a:pt x="4978" y="2521"/>
                  </a:cubicBezTo>
                  <a:cubicBezTo>
                    <a:pt x="4978" y="2080"/>
                    <a:pt x="4726" y="1923"/>
                    <a:pt x="4411" y="1734"/>
                  </a:cubicBezTo>
                  <a:cubicBezTo>
                    <a:pt x="4506" y="1324"/>
                    <a:pt x="4537" y="1041"/>
                    <a:pt x="4222" y="726"/>
                  </a:cubicBezTo>
                  <a:cubicBezTo>
                    <a:pt x="4041" y="544"/>
                    <a:pt x="3870" y="498"/>
                    <a:pt x="3691" y="498"/>
                  </a:cubicBezTo>
                  <a:cubicBezTo>
                    <a:pt x="3560" y="498"/>
                    <a:pt x="3424" y="523"/>
                    <a:pt x="3277" y="537"/>
                  </a:cubicBezTo>
                  <a:cubicBezTo>
                    <a:pt x="3025" y="221"/>
                    <a:pt x="2868" y="1"/>
                    <a:pt x="248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7" name="Google Shape;8527;p53"/>
            <p:cNvSpPr/>
            <p:nvPr/>
          </p:nvSpPr>
          <p:spPr>
            <a:xfrm>
              <a:off x="-11292700" y="3255625"/>
              <a:ext cx="117375" cy="124475"/>
            </a:xfrm>
            <a:custGeom>
              <a:avLst/>
              <a:gdLst/>
              <a:ahLst/>
              <a:cxnLst/>
              <a:rect l="l" t="t" r="r" b="b"/>
              <a:pathLst>
                <a:path w="4695" h="4979" extrusionOk="0">
                  <a:moveTo>
                    <a:pt x="2521" y="1670"/>
                  </a:moveTo>
                  <a:cubicBezTo>
                    <a:pt x="2993" y="1670"/>
                    <a:pt x="3340" y="2017"/>
                    <a:pt x="3340" y="2490"/>
                  </a:cubicBezTo>
                  <a:cubicBezTo>
                    <a:pt x="3340" y="2962"/>
                    <a:pt x="2993" y="3309"/>
                    <a:pt x="2521" y="3309"/>
                  </a:cubicBezTo>
                  <a:cubicBezTo>
                    <a:pt x="2048" y="3309"/>
                    <a:pt x="1702" y="2962"/>
                    <a:pt x="1702" y="2490"/>
                  </a:cubicBezTo>
                  <a:cubicBezTo>
                    <a:pt x="1702" y="2017"/>
                    <a:pt x="2048" y="1670"/>
                    <a:pt x="2521" y="1670"/>
                  </a:cubicBezTo>
                  <a:close/>
                  <a:moveTo>
                    <a:pt x="2552" y="1"/>
                  </a:moveTo>
                  <a:cubicBezTo>
                    <a:pt x="2111" y="1"/>
                    <a:pt x="1954" y="253"/>
                    <a:pt x="1765" y="568"/>
                  </a:cubicBezTo>
                  <a:cubicBezTo>
                    <a:pt x="1618" y="554"/>
                    <a:pt x="1476" y="530"/>
                    <a:pt x="1339" y="530"/>
                  </a:cubicBezTo>
                  <a:cubicBezTo>
                    <a:pt x="1151" y="530"/>
                    <a:pt x="969" y="575"/>
                    <a:pt x="788" y="757"/>
                  </a:cubicBezTo>
                  <a:cubicBezTo>
                    <a:pt x="473" y="1072"/>
                    <a:pt x="536" y="1355"/>
                    <a:pt x="599" y="1702"/>
                  </a:cubicBezTo>
                  <a:cubicBezTo>
                    <a:pt x="252" y="1891"/>
                    <a:pt x="0" y="2048"/>
                    <a:pt x="0" y="2490"/>
                  </a:cubicBezTo>
                  <a:cubicBezTo>
                    <a:pt x="0" y="2931"/>
                    <a:pt x="221" y="3088"/>
                    <a:pt x="536" y="3277"/>
                  </a:cubicBezTo>
                  <a:cubicBezTo>
                    <a:pt x="473" y="3687"/>
                    <a:pt x="441" y="3907"/>
                    <a:pt x="756" y="4222"/>
                  </a:cubicBezTo>
                  <a:cubicBezTo>
                    <a:pt x="943" y="4409"/>
                    <a:pt x="1107" y="4463"/>
                    <a:pt x="1295" y="4463"/>
                  </a:cubicBezTo>
                  <a:cubicBezTo>
                    <a:pt x="1425" y="4463"/>
                    <a:pt x="1566" y="4437"/>
                    <a:pt x="1733" y="4411"/>
                  </a:cubicBezTo>
                  <a:cubicBezTo>
                    <a:pt x="1954" y="4726"/>
                    <a:pt x="2111" y="4978"/>
                    <a:pt x="2521" y="4978"/>
                  </a:cubicBezTo>
                  <a:cubicBezTo>
                    <a:pt x="2962" y="4978"/>
                    <a:pt x="3119" y="4726"/>
                    <a:pt x="3308" y="4411"/>
                  </a:cubicBezTo>
                  <a:cubicBezTo>
                    <a:pt x="3458" y="4449"/>
                    <a:pt x="3588" y="4476"/>
                    <a:pt x="3710" y="4476"/>
                  </a:cubicBezTo>
                  <a:cubicBezTo>
                    <a:pt x="3896" y="4476"/>
                    <a:pt x="4063" y="4412"/>
                    <a:pt x="4254" y="4222"/>
                  </a:cubicBezTo>
                  <a:cubicBezTo>
                    <a:pt x="4569" y="3907"/>
                    <a:pt x="4474" y="3624"/>
                    <a:pt x="4443" y="3277"/>
                  </a:cubicBezTo>
                  <a:cubicBezTo>
                    <a:pt x="4583" y="3183"/>
                    <a:pt x="4592" y="3175"/>
                    <a:pt x="4592" y="3175"/>
                  </a:cubicBezTo>
                  <a:lnTo>
                    <a:pt x="4592" y="3175"/>
                  </a:lnTo>
                  <a:cubicBezTo>
                    <a:pt x="4592" y="3175"/>
                    <a:pt x="4592" y="3175"/>
                    <a:pt x="4592" y="3175"/>
                  </a:cubicBezTo>
                  <a:cubicBezTo>
                    <a:pt x="4594" y="3175"/>
                    <a:pt x="4606" y="3170"/>
                    <a:pt x="4695" y="3120"/>
                  </a:cubicBezTo>
                  <a:cubicBezTo>
                    <a:pt x="4411" y="2805"/>
                    <a:pt x="4254" y="2427"/>
                    <a:pt x="4254" y="2017"/>
                  </a:cubicBezTo>
                  <a:cubicBezTo>
                    <a:pt x="3939" y="1702"/>
                    <a:pt x="3781" y="1324"/>
                    <a:pt x="3781" y="851"/>
                  </a:cubicBezTo>
                  <a:cubicBezTo>
                    <a:pt x="3781" y="725"/>
                    <a:pt x="3781" y="631"/>
                    <a:pt x="3812" y="536"/>
                  </a:cubicBezTo>
                  <a:cubicBezTo>
                    <a:pt x="3754" y="517"/>
                    <a:pt x="3710" y="509"/>
                    <a:pt x="3671" y="509"/>
                  </a:cubicBezTo>
                  <a:cubicBezTo>
                    <a:pt x="3583" y="509"/>
                    <a:pt x="3514" y="546"/>
                    <a:pt x="3340" y="568"/>
                  </a:cubicBezTo>
                  <a:cubicBezTo>
                    <a:pt x="3119" y="253"/>
                    <a:pt x="2962" y="1"/>
                    <a:pt x="255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8" name="Google Shape;8528;p53"/>
            <p:cNvSpPr/>
            <p:nvPr/>
          </p:nvSpPr>
          <p:spPr>
            <a:xfrm>
              <a:off x="-11056425" y="3254850"/>
              <a:ext cx="117400" cy="125250"/>
            </a:xfrm>
            <a:custGeom>
              <a:avLst/>
              <a:gdLst/>
              <a:ahLst/>
              <a:cxnLst/>
              <a:rect l="l" t="t" r="r" b="b"/>
              <a:pathLst>
                <a:path w="4696" h="5010" extrusionOk="0">
                  <a:moveTo>
                    <a:pt x="2175" y="1701"/>
                  </a:moveTo>
                  <a:cubicBezTo>
                    <a:pt x="2647" y="1701"/>
                    <a:pt x="2994" y="2048"/>
                    <a:pt x="2994" y="2521"/>
                  </a:cubicBezTo>
                  <a:cubicBezTo>
                    <a:pt x="2994" y="2962"/>
                    <a:pt x="2616" y="3340"/>
                    <a:pt x="2175" y="3340"/>
                  </a:cubicBezTo>
                  <a:cubicBezTo>
                    <a:pt x="1702" y="3340"/>
                    <a:pt x="1324" y="2993"/>
                    <a:pt x="1324" y="2521"/>
                  </a:cubicBezTo>
                  <a:cubicBezTo>
                    <a:pt x="1324" y="2048"/>
                    <a:pt x="1702" y="1701"/>
                    <a:pt x="2175" y="1701"/>
                  </a:cubicBezTo>
                  <a:close/>
                  <a:moveTo>
                    <a:pt x="2112" y="0"/>
                  </a:moveTo>
                  <a:cubicBezTo>
                    <a:pt x="1702" y="0"/>
                    <a:pt x="1545" y="221"/>
                    <a:pt x="1324" y="567"/>
                  </a:cubicBezTo>
                  <a:cubicBezTo>
                    <a:pt x="1022" y="511"/>
                    <a:pt x="957" y="499"/>
                    <a:pt x="927" y="499"/>
                  </a:cubicBezTo>
                  <a:cubicBezTo>
                    <a:pt x="907" y="499"/>
                    <a:pt x="902" y="504"/>
                    <a:pt x="852" y="504"/>
                  </a:cubicBezTo>
                  <a:cubicBezTo>
                    <a:pt x="915" y="630"/>
                    <a:pt x="915" y="725"/>
                    <a:pt x="915" y="819"/>
                  </a:cubicBezTo>
                  <a:cubicBezTo>
                    <a:pt x="915" y="1260"/>
                    <a:pt x="757" y="1701"/>
                    <a:pt x="442" y="2016"/>
                  </a:cubicBezTo>
                  <a:cubicBezTo>
                    <a:pt x="442" y="2458"/>
                    <a:pt x="284" y="2836"/>
                    <a:pt x="1" y="3119"/>
                  </a:cubicBezTo>
                  <a:lnTo>
                    <a:pt x="32" y="3151"/>
                  </a:lnTo>
                  <a:lnTo>
                    <a:pt x="221" y="3308"/>
                  </a:lnTo>
                  <a:cubicBezTo>
                    <a:pt x="158" y="3718"/>
                    <a:pt x="127" y="3938"/>
                    <a:pt x="442" y="4253"/>
                  </a:cubicBezTo>
                  <a:cubicBezTo>
                    <a:pt x="628" y="4440"/>
                    <a:pt x="793" y="4494"/>
                    <a:pt x="974" y="4494"/>
                  </a:cubicBezTo>
                  <a:cubicBezTo>
                    <a:pt x="1099" y="4494"/>
                    <a:pt x="1233" y="4468"/>
                    <a:pt x="1387" y="4442"/>
                  </a:cubicBezTo>
                  <a:cubicBezTo>
                    <a:pt x="1608" y="4757"/>
                    <a:pt x="1765" y="5009"/>
                    <a:pt x="2175" y="5009"/>
                  </a:cubicBezTo>
                  <a:cubicBezTo>
                    <a:pt x="2584" y="5009"/>
                    <a:pt x="2742" y="4757"/>
                    <a:pt x="2962" y="4442"/>
                  </a:cubicBezTo>
                  <a:cubicBezTo>
                    <a:pt x="3112" y="4480"/>
                    <a:pt x="3247" y="4507"/>
                    <a:pt x="3375" y="4507"/>
                  </a:cubicBezTo>
                  <a:cubicBezTo>
                    <a:pt x="3570" y="4507"/>
                    <a:pt x="3749" y="4443"/>
                    <a:pt x="3939" y="4253"/>
                  </a:cubicBezTo>
                  <a:cubicBezTo>
                    <a:pt x="4254" y="3938"/>
                    <a:pt x="4160" y="3655"/>
                    <a:pt x="4128" y="3308"/>
                  </a:cubicBezTo>
                  <a:cubicBezTo>
                    <a:pt x="4443" y="3088"/>
                    <a:pt x="4695" y="2930"/>
                    <a:pt x="4695" y="2521"/>
                  </a:cubicBezTo>
                  <a:cubicBezTo>
                    <a:pt x="4632" y="2079"/>
                    <a:pt x="4412" y="1922"/>
                    <a:pt x="4097" y="1701"/>
                  </a:cubicBezTo>
                  <a:cubicBezTo>
                    <a:pt x="4191" y="1292"/>
                    <a:pt x="4223" y="1071"/>
                    <a:pt x="3907" y="756"/>
                  </a:cubicBezTo>
                  <a:cubicBezTo>
                    <a:pt x="3721" y="570"/>
                    <a:pt x="3546" y="516"/>
                    <a:pt x="3349" y="516"/>
                  </a:cubicBezTo>
                  <a:cubicBezTo>
                    <a:pt x="3213" y="516"/>
                    <a:pt x="3067" y="542"/>
                    <a:pt x="2899" y="567"/>
                  </a:cubicBezTo>
                  <a:cubicBezTo>
                    <a:pt x="2679" y="221"/>
                    <a:pt x="2521" y="0"/>
                    <a:pt x="211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9" name="Google Shape;8529;p53"/>
            <p:cNvSpPr/>
            <p:nvPr/>
          </p:nvSpPr>
          <p:spPr>
            <a:xfrm>
              <a:off x="-11209225" y="3503725"/>
              <a:ext cx="188275" cy="62250"/>
            </a:xfrm>
            <a:custGeom>
              <a:avLst/>
              <a:gdLst/>
              <a:ahLst/>
              <a:cxnLst/>
              <a:rect l="l" t="t" r="r" b="b"/>
              <a:pathLst>
                <a:path w="7531" h="2490" extrusionOk="0">
                  <a:moveTo>
                    <a:pt x="1356" y="1"/>
                  </a:moveTo>
                  <a:lnTo>
                    <a:pt x="127" y="1859"/>
                  </a:lnTo>
                  <a:cubicBezTo>
                    <a:pt x="1" y="2017"/>
                    <a:pt x="32" y="2206"/>
                    <a:pt x="158" y="2364"/>
                  </a:cubicBezTo>
                  <a:cubicBezTo>
                    <a:pt x="179" y="2448"/>
                    <a:pt x="284" y="2490"/>
                    <a:pt x="408" y="2490"/>
                  </a:cubicBezTo>
                  <a:cubicBezTo>
                    <a:pt x="470" y="2490"/>
                    <a:pt x="536" y="2479"/>
                    <a:pt x="600" y="2458"/>
                  </a:cubicBezTo>
                  <a:lnTo>
                    <a:pt x="1419" y="2017"/>
                  </a:lnTo>
                  <a:cubicBezTo>
                    <a:pt x="1623" y="1922"/>
                    <a:pt x="1844" y="1875"/>
                    <a:pt x="2064" y="1875"/>
                  </a:cubicBezTo>
                  <a:cubicBezTo>
                    <a:pt x="2285" y="1875"/>
                    <a:pt x="2506" y="1922"/>
                    <a:pt x="2710" y="2017"/>
                  </a:cubicBezTo>
                  <a:cubicBezTo>
                    <a:pt x="3025" y="2175"/>
                    <a:pt x="3372" y="2253"/>
                    <a:pt x="3718" y="2253"/>
                  </a:cubicBezTo>
                  <a:cubicBezTo>
                    <a:pt x="4065" y="2253"/>
                    <a:pt x="4412" y="2175"/>
                    <a:pt x="4727" y="2017"/>
                  </a:cubicBezTo>
                  <a:cubicBezTo>
                    <a:pt x="4931" y="1922"/>
                    <a:pt x="5152" y="1875"/>
                    <a:pt x="5373" y="1875"/>
                  </a:cubicBezTo>
                  <a:cubicBezTo>
                    <a:pt x="5593" y="1875"/>
                    <a:pt x="5814" y="1922"/>
                    <a:pt x="6018" y="2017"/>
                  </a:cubicBezTo>
                  <a:lnTo>
                    <a:pt x="6869" y="2458"/>
                  </a:lnTo>
                  <a:cubicBezTo>
                    <a:pt x="6921" y="2479"/>
                    <a:pt x="6978" y="2490"/>
                    <a:pt x="7035" y="2490"/>
                  </a:cubicBezTo>
                  <a:cubicBezTo>
                    <a:pt x="7149" y="2490"/>
                    <a:pt x="7268" y="2448"/>
                    <a:pt x="7373" y="2364"/>
                  </a:cubicBezTo>
                  <a:cubicBezTo>
                    <a:pt x="7499" y="2206"/>
                    <a:pt x="7531" y="2017"/>
                    <a:pt x="7405" y="1859"/>
                  </a:cubicBezTo>
                  <a:lnTo>
                    <a:pt x="6176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0" name="Google Shape;8530;p53"/>
            <p:cNvSpPr/>
            <p:nvPr/>
          </p:nvSpPr>
          <p:spPr>
            <a:xfrm>
              <a:off x="-11167475" y="3462775"/>
              <a:ext cx="103200" cy="20500"/>
            </a:xfrm>
            <a:custGeom>
              <a:avLst/>
              <a:gdLst/>
              <a:ahLst/>
              <a:cxnLst/>
              <a:rect l="l" t="t" r="r" b="b"/>
              <a:pathLst>
                <a:path w="4128" h="820" extrusionOk="0">
                  <a:moveTo>
                    <a:pt x="1" y="0"/>
                  </a:moveTo>
                  <a:lnTo>
                    <a:pt x="1" y="820"/>
                  </a:lnTo>
                  <a:lnTo>
                    <a:pt x="4128" y="820"/>
                  </a:lnTo>
                  <a:lnTo>
                    <a:pt x="4128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1" name="Google Shape;8531;p53"/>
            <p:cNvSpPr/>
            <p:nvPr/>
          </p:nvSpPr>
          <p:spPr>
            <a:xfrm>
              <a:off x="-11213150" y="3344625"/>
              <a:ext cx="141000" cy="97700"/>
            </a:xfrm>
            <a:custGeom>
              <a:avLst/>
              <a:gdLst/>
              <a:ahLst/>
              <a:cxnLst/>
              <a:rect l="l" t="t" r="r" b="b"/>
              <a:pathLst>
                <a:path w="5640" h="3908" extrusionOk="0">
                  <a:moveTo>
                    <a:pt x="2206" y="1"/>
                  </a:moveTo>
                  <a:lnTo>
                    <a:pt x="2080" y="64"/>
                  </a:lnTo>
                  <a:cubicBezTo>
                    <a:pt x="2080" y="442"/>
                    <a:pt x="2017" y="851"/>
                    <a:pt x="1607" y="1261"/>
                  </a:cubicBezTo>
                  <a:cubicBezTo>
                    <a:pt x="1292" y="1576"/>
                    <a:pt x="946" y="1733"/>
                    <a:pt x="504" y="1733"/>
                  </a:cubicBezTo>
                  <a:lnTo>
                    <a:pt x="441" y="1733"/>
                  </a:lnTo>
                  <a:cubicBezTo>
                    <a:pt x="315" y="1860"/>
                    <a:pt x="158" y="1954"/>
                    <a:pt x="0" y="2080"/>
                  </a:cubicBezTo>
                  <a:lnTo>
                    <a:pt x="1355" y="3907"/>
                  </a:lnTo>
                  <a:lnTo>
                    <a:pt x="4411" y="3907"/>
                  </a:lnTo>
                  <a:lnTo>
                    <a:pt x="5608" y="536"/>
                  </a:lnTo>
                  <a:cubicBezTo>
                    <a:pt x="5640" y="379"/>
                    <a:pt x="5608" y="221"/>
                    <a:pt x="5608" y="127"/>
                  </a:cubicBezTo>
                  <a:lnTo>
                    <a:pt x="5482" y="32"/>
                  </a:lnTo>
                  <a:cubicBezTo>
                    <a:pt x="5356" y="64"/>
                    <a:pt x="5199" y="64"/>
                    <a:pt x="5073" y="64"/>
                  </a:cubicBezTo>
                  <a:lnTo>
                    <a:pt x="5010" y="64"/>
                  </a:lnTo>
                  <a:cubicBezTo>
                    <a:pt x="4758" y="347"/>
                    <a:pt x="4411" y="599"/>
                    <a:pt x="3875" y="599"/>
                  </a:cubicBezTo>
                  <a:cubicBezTo>
                    <a:pt x="3308" y="599"/>
                    <a:pt x="2962" y="347"/>
                    <a:pt x="2678" y="64"/>
                  </a:cubicBezTo>
                  <a:lnTo>
                    <a:pt x="2647" y="64"/>
                  </a:lnTo>
                  <a:cubicBezTo>
                    <a:pt x="2489" y="64"/>
                    <a:pt x="2363" y="32"/>
                    <a:pt x="220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2" name="Google Shape;8532;p53"/>
            <p:cNvSpPr/>
            <p:nvPr/>
          </p:nvSpPr>
          <p:spPr>
            <a:xfrm>
              <a:off x="-11080825" y="3379275"/>
              <a:ext cx="59100" cy="61475"/>
            </a:xfrm>
            <a:custGeom>
              <a:avLst/>
              <a:gdLst/>
              <a:ahLst/>
              <a:cxnLst/>
              <a:rect l="l" t="t" r="r" b="b"/>
              <a:pathLst>
                <a:path w="2364" h="2459" extrusionOk="0">
                  <a:moveTo>
                    <a:pt x="882" y="1"/>
                  </a:moveTo>
                  <a:lnTo>
                    <a:pt x="0" y="2458"/>
                  </a:lnTo>
                  <a:lnTo>
                    <a:pt x="1008" y="2458"/>
                  </a:lnTo>
                  <a:lnTo>
                    <a:pt x="2363" y="663"/>
                  </a:lnTo>
                  <a:cubicBezTo>
                    <a:pt x="2237" y="568"/>
                    <a:pt x="2080" y="474"/>
                    <a:pt x="1954" y="347"/>
                  </a:cubicBezTo>
                  <a:lnTo>
                    <a:pt x="1891" y="347"/>
                  </a:lnTo>
                  <a:cubicBezTo>
                    <a:pt x="1512" y="347"/>
                    <a:pt x="1197" y="221"/>
                    <a:pt x="88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33" name="Google Shape;8533;p53"/>
          <p:cNvGrpSpPr/>
          <p:nvPr/>
        </p:nvGrpSpPr>
        <p:grpSpPr>
          <a:xfrm>
            <a:off x="4184772" y="3469958"/>
            <a:ext cx="352976" cy="341555"/>
            <a:chOff x="-11299000" y="3647875"/>
            <a:chExt cx="365475" cy="353650"/>
          </a:xfrm>
          <a:solidFill>
            <a:srgbClr val="171536"/>
          </a:solidFill>
        </p:grpSpPr>
        <p:sp>
          <p:nvSpPr>
            <p:cNvPr id="8534" name="Google Shape;8534;p53"/>
            <p:cNvSpPr/>
            <p:nvPr/>
          </p:nvSpPr>
          <p:spPr>
            <a:xfrm>
              <a:off x="-11299000" y="3734700"/>
              <a:ext cx="142575" cy="134325"/>
            </a:xfrm>
            <a:custGeom>
              <a:avLst/>
              <a:gdLst/>
              <a:ahLst/>
              <a:cxnLst/>
              <a:rect l="l" t="t" r="r" b="b"/>
              <a:pathLst>
                <a:path w="5703" h="5373" extrusionOk="0">
                  <a:moveTo>
                    <a:pt x="2300" y="0"/>
                  </a:moveTo>
                  <a:cubicBezTo>
                    <a:pt x="1772" y="0"/>
                    <a:pt x="1245" y="197"/>
                    <a:pt x="851" y="591"/>
                  </a:cubicBezTo>
                  <a:cubicBezTo>
                    <a:pt x="0" y="1379"/>
                    <a:pt x="0" y="2702"/>
                    <a:pt x="851" y="3490"/>
                  </a:cubicBezTo>
                  <a:lnTo>
                    <a:pt x="2615" y="5254"/>
                  </a:lnTo>
                  <a:cubicBezTo>
                    <a:pt x="2694" y="5333"/>
                    <a:pt x="2804" y="5372"/>
                    <a:pt x="2915" y="5372"/>
                  </a:cubicBezTo>
                  <a:cubicBezTo>
                    <a:pt x="3025" y="5372"/>
                    <a:pt x="3135" y="5333"/>
                    <a:pt x="3214" y="5254"/>
                  </a:cubicBezTo>
                  <a:lnTo>
                    <a:pt x="5514" y="2954"/>
                  </a:lnTo>
                  <a:cubicBezTo>
                    <a:pt x="5703" y="2797"/>
                    <a:pt x="5703" y="2513"/>
                    <a:pt x="5514" y="2355"/>
                  </a:cubicBezTo>
                  <a:lnTo>
                    <a:pt x="3749" y="591"/>
                  </a:lnTo>
                  <a:cubicBezTo>
                    <a:pt x="3356" y="197"/>
                    <a:pt x="2828" y="0"/>
                    <a:pt x="230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5" name="Google Shape;8535;p53"/>
            <p:cNvSpPr/>
            <p:nvPr/>
          </p:nvSpPr>
          <p:spPr>
            <a:xfrm>
              <a:off x="-11076100" y="3734700"/>
              <a:ext cx="142575" cy="134325"/>
            </a:xfrm>
            <a:custGeom>
              <a:avLst/>
              <a:gdLst/>
              <a:ahLst/>
              <a:cxnLst/>
              <a:rect l="l" t="t" r="r" b="b"/>
              <a:pathLst>
                <a:path w="5703" h="5373" extrusionOk="0">
                  <a:moveTo>
                    <a:pt x="3379" y="0"/>
                  </a:moveTo>
                  <a:cubicBezTo>
                    <a:pt x="2836" y="0"/>
                    <a:pt x="2300" y="197"/>
                    <a:pt x="1922" y="591"/>
                  </a:cubicBezTo>
                  <a:lnTo>
                    <a:pt x="158" y="2355"/>
                  </a:lnTo>
                  <a:cubicBezTo>
                    <a:pt x="0" y="2513"/>
                    <a:pt x="0" y="2797"/>
                    <a:pt x="158" y="2954"/>
                  </a:cubicBezTo>
                  <a:lnTo>
                    <a:pt x="2521" y="5254"/>
                  </a:lnTo>
                  <a:cubicBezTo>
                    <a:pt x="2599" y="5333"/>
                    <a:pt x="2710" y="5372"/>
                    <a:pt x="2820" y="5372"/>
                  </a:cubicBezTo>
                  <a:cubicBezTo>
                    <a:pt x="2930" y="5372"/>
                    <a:pt x="3040" y="5333"/>
                    <a:pt x="3119" y="5254"/>
                  </a:cubicBezTo>
                  <a:lnTo>
                    <a:pt x="4884" y="3490"/>
                  </a:lnTo>
                  <a:cubicBezTo>
                    <a:pt x="5703" y="2702"/>
                    <a:pt x="5703" y="1379"/>
                    <a:pt x="4884" y="591"/>
                  </a:cubicBezTo>
                  <a:cubicBezTo>
                    <a:pt x="4474" y="197"/>
                    <a:pt x="3923" y="0"/>
                    <a:pt x="337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6" name="Google Shape;8536;p53"/>
            <p:cNvSpPr/>
            <p:nvPr/>
          </p:nvSpPr>
          <p:spPr>
            <a:xfrm>
              <a:off x="-11254900" y="3917225"/>
              <a:ext cx="124475" cy="84300"/>
            </a:xfrm>
            <a:custGeom>
              <a:avLst/>
              <a:gdLst/>
              <a:ahLst/>
              <a:cxnLst/>
              <a:rect l="l" t="t" r="r" b="b"/>
              <a:pathLst>
                <a:path w="4979" h="3372" extrusionOk="0">
                  <a:moveTo>
                    <a:pt x="3466" y="1"/>
                  </a:moveTo>
                  <a:lnTo>
                    <a:pt x="316" y="2616"/>
                  </a:lnTo>
                  <a:cubicBezTo>
                    <a:pt x="1" y="2836"/>
                    <a:pt x="190" y="3372"/>
                    <a:pt x="568" y="3372"/>
                  </a:cubicBezTo>
                  <a:lnTo>
                    <a:pt x="3372" y="3372"/>
                  </a:lnTo>
                  <a:cubicBezTo>
                    <a:pt x="3466" y="3309"/>
                    <a:pt x="3561" y="3277"/>
                    <a:pt x="3655" y="3214"/>
                  </a:cubicBezTo>
                  <a:lnTo>
                    <a:pt x="4978" y="1702"/>
                  </a:lnTo>
                  <a:lnTo>
                    <a:pt x="3466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7" name="Google Shape;8537;p53"/>
            <p:cNvSpPr/>
            <p:nvPr/>
          </p:nvSpPr>
          <p:spPr>
            <a:xfrm>
              <a:off x="-11099725" y="3838475"/>
              <a:ext cx="55150" cy="50425"/>
            </a:xfrm>
            <a:custGeom>
              <a:avLst/>
              <a:gdLst/>
              <a:ahLst/>
              <a:cxnLst/>
              <a:rect l="l" t="t" r="r" b="b"/>
              <a:pathLst>
                <a:path w="2206" h="2017" extrusionOk="0">
                  <a:moveTo>
                    <a:pt x="1197" y="0"/>
                  </a:moveTo>
                  <a:lnTo>
                    <a:pt x="0" y="914"/>
                  </a:lnTo>
                  <a:lnTo>
                    <a:pt x="1323" y="2017"/>
                  </a:lnTo>
                  <a:lnTo>
                    <a:pt x="2205" y="1040"/>
                  </a:lnTo>
                  <a:lnTo>
                    <a:pt x="1197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8" name="Google Shape;8538;p53"/>
            <p:cNvSpPr/>
            <p:nvPr/>
          </p:nvSpPr>
          <p:spPr>
            <a:xfrm>
              <a:off x="-11187950" y="3836900"/>
              <a:ext cx="210325" cy="162275"/>
            </a:xfrm>
            <a:custGeom>
              <a:avLst/>
              <a:gdLst/>
              <a:ahLst/>
              <a:cxnLst/>
              <a:rect l="l" t="t" r="r" b="b"/>
              <a:pathLst>
                <a:path w="8413" h="6491" extrusionOk="0">
                  <a:moveTo>
                    <a:pt x="1040" y="0"/>
                  </a:moveTo>
                  <a:lnTo>
                    <a:pt x="1" y="1103"/>
                  </a:lnTo>
                  <a:lnTo>
                    <a:pt x="4758" y="6364"/>
                  </a:lnTo>
                  <a:cubicBezTo>
                    <a:pt x="4821" y="6459"/>
                    <a:pt x="4947" y="6490"/>
                    <a:pt x="5073" y="6490"/>
                  </a:cubicBezTo>
                  <a:lnTo>
                    <a:pt x="7845" y="6490"/>
                  </a:lnTo>
                  <a:cubicBezTo>
                    <a:pt x="8255" y="6490"/>
                    <a:pt x="8412" y="6018"/>
                    <a:pt x="8129" y="5734"/>
                  </a:cubicBezTo>
                  <a:lnTo>
                    <a:pt x="104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9" name="Google Shape;8539;p53"/>
            <p:cNvSpPr/>
            <p:nvPr/>
          </p:nvSpPr>
          <p:spPr>
            <a:xfrm>
              <a:off x="-11292700" y="3647875"/>
              <a:ext cx="353675" cy="87450"/>
            </a:xfrm>
            <a:custGeom>
              <a:avLst/>
              <a:gdLst/>
              <a:ahLst/>
              <a:cxnLst/>
              <a:rect l="l" t="t" r="r" b="b"/>
              <a:pathLst>
                <a:path w="14147" h="3498" extrusionOk="0">
                  <a:moveTo>
                    <a:pt x="441" y="0"/>
                  </a:moveTo>
                  <a:cubicBezTo>
                    <a:pt x="189" y="0"/>
                    <a:pt x="0" y="189"/>
                    <a:pt x="0" y="378"/>
                  </a:cubicBezTo>
                  <a:cubicBezTo>
                    <a:pt x="0" y="630"/>
                    <a:pt x="189" y="819"/>
                    <a:pt x="441" y="819"/>
                  </a:cubicBezTo>
                  <a:lnTo>
                    <a:pt x="1639" y="819"/>
                  </a:lnTo>
                  <a:lnTo>
                    <a:pt x="1639" y="1670"/>
                  </a:lnTo>
                  <a:lnTo>
                    <a:pt x="1261" y="1670"/>
                  </a:lnTo>
                  <a:cubicBezTo>
                    <a:pt x="599" y="1670"/>
                    <a:pt x="0" y="2237"/>
                    <a:pt x="0" y="2899"/>
                  </a:cubicBezTo>
                  <a:lnTo>
                    <a:pt x="0" y="3497"/>
                  </a:lnTo>
                  <a:lnTo>
                    <a:pt x="32" y="3466"/>
                  </a:lnTo>
                  <a:cubicBezTo>
                    <a:pt x="536" y="2930"/>
                    <a:pt x="1292" y="2615"/>
                    <a:pt x="2080" y="2615"/>
                  </a:cubicBezTo>
                  <a:cubicBezTo>
                    <a:pt x="2867" y="2615"/>
                    <a:pt x="3623" y="2930"/>
                    <a:pt x="4128" y="3466"/>
                  </a:cubicBezTo>
                  <a:lnTo>
                    <a:pt x="4159" y="3497"/>
                  </a:lnTo>
                  <a:lnTo>
                    <a:pt x="4159" y="2899"/>
                  </a:lnTo>
                  <a:cubicBezTo>
                    <a:pt x="4159" y="2237"/>
                    <a:pt x="3623" y="1670"/>
                    <a:pt x="2899" y="1670"/>
                  </a:cubicBezTo>
                  <a:lnTo>
                    <a:pt x="2521" y="1670"/>
                  </a:lnTo>
                  <a:lnTo>
                    <a:pt x="2521" y="819"/>
                  </a:lnTo>
                  <a:lnTo>
                    <a:pt x="11657" y="819"/>
                  </a:lnTo>
                  <a:lnTo>
                    <a:pt x="11657" y="1670"/>
                  </a:lnTo>
                  <a:lnTo>
                    <a:pt x="11216" y="1670"/>
                  </a:lnTo>
                  <a:cubicBezTo>
                    <a:pt x="10555" y="1670"/>
                    <a:pt x="9956" y="2237"/>
                    <a:pt x="9956" y="2899"/>
                  </a:cubicBezTo>
                  <a:lnTo>
                    <a:pt x="9956" y="3497"/>
                  </a:lnTo>
                  <a:lnTo>
                    <a:pt x="9987" y="3466"/>
                  </a:lnTo>
                  <a:cubicBezTo>
                    <a:pt x="10523" y="2930"/>
                    <a:pt x="11248" y="2615"/>
                    <a:pt x="12035" y="2615"/>
                  </a:cubicBezTo>
                  <a:cubicBezTo>
                    <a:pt x="12823" y="2615"/>
                    <a:pt x="13579" y="2930"/>
                    <a:pt x="14083" y="3466"/>
                  </a:cubicBezTo>
                  <a:lnTo>
                    <a:pt x="14146" y="3497"/>
                  </a:lnTo>
                  <a:lnTo>
                    <a:pt x="14146" y="2899"/>
                  </a:lnTo>
                  <a:cubicBezTo>
                    <a:pt x="14146" y="2237"/>
                    <a:pt x="13579" y="1670"/>
                    <a:pt x="12917" y="1670"/>
                  </a:cubicBezTo>
                  <a:lnTo>
                    <a:pt x="12476" y="1670"/>
                  </a:lnTo>
                  <a:lnTo>
                    <a:pt x="12476" y="819"/>
                  </a:lnTo>
                  <a:lnTo>
                    <a:pt x="13705" y="819"/>
                  </a:lnTo>
                  <a:cubicBezTo>
                    <a:pt x="13926" y="819"/>
                    <a:pt x="14083" y="630"/>
                    <a:pt x="14083" y="378"/>
                  </a:cubicBezTo>
                  <a:cubicBezTo>
                    <a:pt x="14083" y="158"/>
                    <a:pt x="13894" y="0"/>
                    <a:pt x="1370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40" name="Google Shape;8540;p53"/>
          <p:cNvGrpSpPr/>
          <p:nvPr/>
        </p:nvGrpSpPr>
        <p:grpSpPr>
          <a:xfrm>
            <a:off x="4622823" y="3900210"/>
            <a:ext cx="343100" cy="319511"/>
            <a:chOff x="-11295075" y="4092875"/>
            <a:chExt cx="355250" cy="330825"/>
          </a:xfrm>
          <a:solidFill>
            <a:srgbClr val="171536"/>
          </a:solidFill>
        </p:grpSpPr>
        <p:sp>
          <p:nvSpPr>
            <p:cNvPr id="8541" name="Google Shape;8541;p53"/>
            <p:cNvSpPr/>
            <p:nvPr/>
          </p:nvSpPr>
          <p:spPr>
            <a:xfrm>
              <a:off x="-11084775" y="4196825"/>
              <a:ext cx="61475" cy="61475"/>
            </a:xfrm>
            <a:custGeom>
              <a:avLst/>
              <a:gdLst/>
              <a:ahLst/>
              <a:cxnLst/>
              <a:rect l="l" t="t" r="r" b="b"/>
              <a:pathLst>
                <a:path w="2459" h="2459" extrusionOk="0">
                  <a:moveTo>
                    <a:pt x="64" y="1"/>
                  </a:moveTo>
                  <a:cubicBezTo>
                    <a:pt x="32" y="410"/>
                    <a:pt x="1" y="852"/>
                    <a:pt x="1" y="1230"/>
                  </a:cubicBezTo>
                  <a:cubicBezTo>
                    <a:pt x="1" y="1639"/>
                    <a:pt x="32" y="2049"/>
                    <a:pt x="64" y="2458"/>
                  </a:cubicBezTo>
                  <a:lnTo>
                    <a:pt x="1198" y="2458"/>
                  </a:lnTo>
                  <a:cubicBezTo>
                    <a:pt x="1891" y="2458"/>
                    <a:pt x="2458" y="1891"/>
                    <a:pt x="2458" y="1230"/>
                  </a:cubicBezTo>
                  <a:cubicBezTo>
                    <a:pt x="2458" y="568"/>
                    <a:pt x="1922" y="1"/>
                    <a:pt x="119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2" name="Google Shape;8542;p53"/>
            <p:cNvSpPr/>
            <p:nvPr/>
          </p:nvSpPr>
          <p:spPr>
            <a:xfrm>
              <a:off x="-11080050" y="4092875"/>
              <a:ext cx="140225" cy="269375"/>
            </a:xfrm>
            <a:custGeom>
              <a:avLst/>
              <a:gdLst/>
              <a:ahLst/>
              <a:cxnLst/>
              <a:rect l="l" t="t" r="r" b="b"/>
              <a:pathLst>
                <a:path w="5609" h="10775" extrusionOk="0">
                  <a:moveTo>
                    <a:pt x="2679" y="0"/>
                  </a:moveTo>
                  <a:cubicBezTo>
                    <a:pt x="1450" y="0"/>
                    <a:pt x="442" y="1387"/>
                    <a:pt x="1" y="3308"/>
                  </a:cubicBezTo>
                  <a:lnTo>
                    <a:pt x="1009" y="3308"/>
                  </a:lnTo>
                  <a:cubicBezTo>
                    <a:pt x="2175" y="3308"/>
                    <a:pt x="3120" y="4253"/>
                    <a:pt x="3120" y="5388"/>
                  </a:cubicBezTo>
                  <a:cubicBezTo>
                    <a:pt x="3120" y="6522"/>
                    <a:pt x="2175" y="7467"/>
                    <a:pt x="1009" y="7467"/>
                  </a:cubicBezTo>
                  <a:lnTo>
                    <a:pt x="1" y="7467"/>
                  </a:lnTo>
                  <a:cubicBezTo>
                    <a:pt x="442" y="9420"/>
                    <a:pt x="1450" y="10775"/>
                    <a:pt x="2679" y="10775"/>
                  </a:cubicBezTo>
                  <a:cubicBezTo>
                    <a:pt x="4285" y="10775"/>
                    <a:pt x="5609" y="8381"/>
                    <a:pt x="5609" y="5419"/>
                  </a:cubicBezTo>
                  <a:cubicBezTo>
                    <a:pt x="5609" y="2458"/>
                    <a:pt x="4285" y="0"/>
                    <a:pt x="267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3" name="Google Shape;8543;p53"/>
            <p:cNvSpPr/>
            <p:nvPr/>
          </p:nvSpPr>
          <p:spPr>
            <a:xfrm>
              <a:off x="-11230475" y="4320500"/>
              <a:ext cx="103975" cy="103200"/>
            </a:xfrm>
            <a:custGeom>
              <a:avLst/>
              <a:gdLst/>
              <a:ahLst/>
              <a:cxnLst/>
              <a:rect l="l" t="t" r="r" b="b"/>
              <a:pathLst>
                <a:path w="4159" h="4128" extrusionOk="0">
                  <a:moveTo>
                    <a:pt x="0" y="0"/>
                  </a:moveTo>
                  <a:lnTo>
                    <a:pt x="0" y="2867"/>
                  </a:lnTo>
                  <a:cubicBezTo>
                    <a:pt x="0" y="3529"/>
                    <a:pt x="536" y="4127"/>
                    <a:pt x="1260" y="4127"/>
                  </a:cubicBezTo>
                  <a:cubicBezTo>
                    <a:pt x="1922" y="4127"/>
                    <a:pt x="2521" y="3560"/>
                    <a:pt x="2521" y="2867"/>
                  </a:cubicBezTo>
                  <a:lnTo>
                    <a:pt x="2521" y="1638"/>
                  </a:lnTo>
                  <a:lnTo>
                    <a:pt x="2962" y="1638"/>
                  </a:lnTo>
                  <a:cubicBezTo>
                    <a:pt x="3623" y="1638"/>
                    <a:pt x="4127" y="1134"/>
                    <a:pt x="4159" y="473"/>
                  </a:cubicBezTo>
                  <a:cubicBezTo>
                    <a:pt x="3875" y="347"/>
                    <a:pt x="3623" y="221"/>
                    <a:pt x="3340" y="158"/>
                  </a:cubicBezTo>
                  <a:lnTo>
                    <a:pt x="3340" y="378"/>
                  </a:lnTo>
                  <a:cubicBezTo>
                    <a:pt x="3340" y="630"/>
                    <a:pt x="3151" y="788"/>
                    <a:pt x="2962" y="788"/>
                  </a:cubicBezTo>
                  <a:lnTo>
                    <a:pt x="2521" y="788"/>
                  </a:lnTo>
                  <a:lnTo>
                    <a:pt x="2521" y="0"/>
                  </a:lnTo>
                  <a:cubicBezTo>
                    <a:pt x="2468" y="11"/>
                    <a:pt x="2416" y="14"/>
                    <a:pt x="2364" y="14"/>
                  </a:cubicBezTo>
                  <a:cubicBezTo>
                    <a:pt x="2262" y="14"/>
                    <a:pt x="2164" y="0"/>
                    <a:pt x="208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4" name="Google Shape;8544;p53"/>
            <p:cNvSpPr/>
            <p:nvPr/>
          </p:nvSpPr>
          <p:spPr>
            <a:xfrm>
              <a:off x="-11210000" y="4113350"/>
              <a:ext cx="137850" cy="226075"/>
            </a:xfrm>
            <a:custGeom>
              <a:avLst/>
              <a:gdLst/>
              <a:ahLst/>
              <a:cxnLst/>
              <a:rect l="l" t="t" r="r" b="b"/>
              <a:pathLst>
                <a:path w="5514" h="9043" extrusionOk="0">
                  <a:moveTo>
                    <a:pt x="5514" y="0"/>
                  </a:moveTo>
                  <a:lnTo>
                    <a:pt x="4096" y="883"/>
                  </a:lnTo>
                  <a:cubicBezTo>
                    <a:pt x="3308" y="1355"/>
                    <a:pt x="2363" y="1607"/>
                    <a:pt x="1418" y="1607"/>
                  </a:cubicBezTo>
                  <a:cubicBezTo>
                    <a:pt x="536" y="2300"/>
                    <a:pt x="0" y="3340"/>
                    <a:pt x="0" y="4537"/>
                  </a:cubicBezTo>
                  <a:cubicBezTo>
                    <a:pt x="0" y="5703"/>
                    <a:pt x="567" y="6774"/>
                    <a:pt x="1418" y="7436"/>
                  </a:cubicBezTo>
                  <a:cubicBezTo>
                    <a:pt x="2363" y="7499"/>
                    <a:pt x="3308" y="7719"/>
                    <a:pt x="4096" y="8192"/>
                  </a:cubicBezTo>
                  <a:lnTo>
                    <a:pt x="5514" y="9042"/>
                  </a:lnTo>
                  <a:cubicBezTo>
                    <a:pt x="4695" y="8097"/>
                    <a:pt x="4159" y="6427"/>
                    <a:pt x="4159" y="4537"/>
                  </a:cubicBezTo>
                  <a:cubicBezTo>
                    <a:pt x="4159" y="2647"/>
                    <a:pt x="4726" y="946"/>
                    <a:pt x="551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5" name="Google Shape;8545;p53"/>
            <p:cNvSpPr/>
            <p:nvPr/>
          </p:nvSpPr>
          <p:spPr>
            <a:xfrm>
              <a:off x="-11295075" y="4153525"/>
              <a:ext cx="89825" cy="145725"/>
            </a:xfrm>
            <a:custGeom>
              <a:avLst/>
              <a:gdLst/>
              <a:ahLst/>
              <a:cxnLst/>
              <a:rect l="l" t="t" r="r" b="b"/>
              <a:pathLst>
                <a:path w="3593" h="5829" extrusionOk="0">
                  <a:moveTo>
                    <a:pt x="3088" y="0"/>
                  </a:moveTo>
                  <a:cubicBezTo>
                    <a:pt x="1482" y="0"/>
                    <a:pt x="127" y="1229"/>
                    <a:pt x="64" y="2773"/>
                  </a:cubicBezTo>
                  <a:cubicBezTo>
                    <a:pt x="1" y="4505"/>
                    <a:pt x="1356" y="5829"/>
                    <a:pt x="2962" y="5829"/>
                  </a:cubicBezTo>
                  <a:lnTo>
                    <a:pt x="3592" y="5829"/>
                  </a:lnTo>
                  <a:cubicBezTo>
                    <a:pt x="2931" y="5041"/>
                    <a:pt x="2521" y="4064"/>
                    <a:pt x="2521" y="2930"/>
                  </a:cubicBezTo>
                  <a:cubicBezTo>
                    <a:pt x="2521" y="1796"/>
                    <a:pt x="2931" y="788"/>
                    <a:pt x="359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46" name="Google Shape;8546;p53"/>
          <p:cNvGrpSpPr/>
          <p:nvPr/>
        </p:nvGrpSpPr>
        <p:grpSpPr>
          <a:xfrm>
            <a:off x="5916673" y="3047770"/>
            <a:ext cx="299736" cy="340807"/>
            <a:chOff x="-9500075" y="3180800"/>
            <a:chExt cx="310350" cy="352875"/>
          </a:xfrm>
          <a:solidFill>
            <a:srgbClr val="171536"/>
          </a:solidFill>
        </p:grpSpPr>
        <p:sp>
          <p:nvSpPr>
            <p:cNvPr id="8547" name="Google Shape;8547;p53"/>
            <p:cNvSpPr/>
            <p:nvPr/>
          </p:nvSpPr>
          <p:spPr>
            <a:xfrm>
              <a:off x="-9429175" y="3332825"/>
              <a:ext cx="82725" cy="55150"/>
            </a:xfrm>
            <a:custGeom>
              <a:avLst/>
              <a:gdLst/>
              <a:ahLst/>
              <a:cxnLst/>
              <a:rect l="l" t="t" r="r" b="b"/>
              <a:pathLst>
                <a:path w="3309" h="2206" extrusionOk="0">
                  <a:moveTo>
                    <a:pt x="1670" y="0"/>
                  </a:moveTo>
                  <a:lnTo>
                    <a:pt x="0" y="2205"/>
                  </a:lnTo>
                  <a:lnTo>
                    <a:pt x="3308" y="2205"/>
                  </a:lnTo>
                  <a:lnTo>
                    <a:pt x="167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8" name="Google Shape;8548;p53"/>
            <p:cNvSpPr/>
            <p:nvPr/>
          </p:nvSpPr>
          <p:spPr>
            <a:xfrm>
              <a:off x="-9335450" y="3274525"/>
              <a:ext cx="19700" cy="19725"/>
            </a:xfrm>
            <a:custGeom>
              <a:avLst/>
              <a:gdLst/>
              <a:ahLst/>
              <a:cxnLst/>
              <a:rect l="l" t="t" r="r" b="b"/>
              <a:pathLst>
                <a:path w="788" h="789" extrusionOk="0">
                  <a:moveTo>
                    <a:pt x="378" y="1"/>
                  </a:moveTo>
                  <a:cubicBezTo>
                    <a:pt x="189" y="1"/>
                    <a:pt x="0" y="190"/>
                    <a:pt x="0" y="379"/>
                  </a:cubicBezTo>
                  <a:cubicBezTo>
                    <a:pt x="0" y="599"/>
                    <a:pt x="189" y="788"/>
                    <a:pt x="378" y="788"/>
                  </a:cubicBezTo>
                  <a:cubicBezTo>
                    <a:pt x="599" y="788"/>
                    <a:pt x="788" y="599"/>
                    <a:pt x="788" y="379"/>
                  </a:cubicBezTo>
                  <a:cubicBezTo>
                    <a:pt x="788" y="190"/>
                    <a:pt x="599" y="1"/>
                    <a:pt x="37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9" name="Google Shape;8549;p53"/>
            <p:cNvSpPr/>
            <p:nvPr/>
          </p:nvSpPr>
          <p:spPr>
            <a:xfrm>
              <a:off x="-9330725" y="3351725"/>
              <a:ext cx="62250" cy="36250"/>
            </a:xfrm>
            <a:custGeom>
              <a:avLst/>
              <a:gdLst/>
              <a:ahLst/>
              <a:cxnLst/>
              <a:rect l="l" t="t" r="r" b="b"/>
              <a:pathLst>
                <a:path w="2490" h="1450" extrusionOk="0">
                  <a:moveTo>
                    <a:pt x="1040" y="0"/>
                  </a:moveTo>
                  <a:lnTo>
                    <a:pt x="0" y="977"/>
                  </a:lnTo>
                  <a:lnTo>
                    <a:pt x="410" y="1449"/>
                  </a:lnTo>
                  <a:lnTo>
                    <a:pt x="2489" y="1449"/>
                  </a:lnTo>
                  <a:lnTo>
                    <a:pt x="104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0" name="Google Shape;8550;p53"/>
            <p:cNvSpPr/>
            <p:nvPr/>
          </p:nvSpPr>
          <p:spPr>
            <a:xfrm>
              <a:off x="-9440200" y="3220975"/>
              <a:ext cx="186675" cy="152025"/>
            </a:xfrm>
            <a:custGeom>
              <a:avLst/>
              <a:gdLst/>
              <a:ahLst/>
              <a:cxnLst/>
              <a:rect l="l" t="t" r="r" b="b"/>
              <a:pathLst>
                <a:path w="7467" h="6081" extrusionOk="0">
                  <a:moveTo>
                    <a:pt x="4568" y="1324"/>
                  </a:moveTo>
                  <a:cubicBezTo>
                    <a:pt x="5261" y="1324"/>
                    <a:pt x="5828" y="1859"/>
                    <a:pt x="5828" y="2552"/>
                  </a:cubicBezTo>
                  <a:cubicBezTo>
                    <a:pt x="5828" y="3214"/>
                    <a:pt x="5293" y="3813"/>
                    <a:pt x="4568" y="3813"/>
                  </a:cubicBezTo>
                  <a:cubicBezTo>
                    <a:pt x="3875" y="3813"/>
                    <a:pt x="3308" y="3245"/>
                    <a:pt x="3308" y="2552"/>
                  </a:cubicBezTo>
                  <a:cubicBezTo>
                    <a:pt x="3308" y="1828"/>
                    <a:pt x="3875" y="1324"/>
                    <a:pt x="4568" y="1324"/>
                  </a:cubicBezTo>
                  <a:close/>
                  <a:moveTo>
                    <a:pt x="0" y="0"/>
                  </a:moveTo>
                  <a:lnTo>
                    <a:pt x="0" y="5860"/>
                  </a:lnTo>
                  <a:lnTo>
                    <a:pt x="1733" y="3529"/>
                  </a:lnTo>
                  <a:cubicBezTo>
                    <a:pt x="1812" y="3434"/>
                    <a:pt x="1945" y="3387"/>
                    <a:pt x="2079" y="3387"/>
                  </a:cubicBezTo>
                  <a:cubicBezTo>
                    <a:pt x="2213" y="3387"/>
                    <a:pt x="2347" y="3434"/>
                    <a:pt x="2426" y="3529"/>
                  </a:cubicBezTo>
                  <a:lnTo>
                    <a:pt x="3907" y="5482"/>
                  </a:lnTo>
                  <a:lnTo>
                    <a:pt x="5104" y="4317"/>
                  </a:lnTo>
                  <a:cubicBezTo>
                    <a:pt x="5183" y="4238"/>
                    <a:pt x="5285" y="4198"/>
                    <a:pt x="5387" y="4198"/>
                  </a:cubicBezTo>
                  <a:cubicBezTo>
                    <a:pt x="5490" y="4198"/>
                    <a:pt x="5592" y="4238"/>
                    <a:pt x="5671" y="4317"/>
                  </a:cubicBezTo>
                  <a:lnTo>
                    <a:pt x="7467" y="6081"/>
                  </a:lnTo>
                  <a:lnTo>
                    <a:pt x="7467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1" name="Google Shape;8551;p53"/>
            <p:cNvSpPr/>
            <p:nvPr/>
          </p:nvSpPr>
          <p:spPr>
            <a:xfrm>
              <a:off x="-9500075" y="3222550"/>
              <a:ext cx="310350" cy="228425"/>
            </a:xfrm>
            <a:custGeom>
              <a:avLst/>
              <a:gdLst/>
              <a:ahLst/>
              <a:cxnLst/>
              <a:rect l="l" t="t" r="r" b="b"/>
              <a:pathLst>
                <a:path w="12414" h="9137" extrusionOk="0">
                  <a:moveTo>
                    <a:pt x="1229" y="0"/>
                  </a:moveTo>
                  <a:cubicBezTo>
                    <a:pt x="568" y="0"/>
                    <a:pt x="1" y="599"/>
                    <a:pt x="1" y="1261"/>
                  </a:cubicBezTo>
                  <a:lnTo>
                    <a:pt x="1" y="7877"/>
                  </a:lnTo>
                  <a:cubicBezTo>
                    <a:pt x="1" y="8538"/>
                    <a:pt x="568" y="9137"/>
                    <a:pt x="1229" y="9137"/>
                  </a:cubicBezTo>
                  <a:lnTo>
                    <a:pt x="11153" y="9137"/>
                  </a:lnTo>
                  <a:cubicBezTo>
                    <a:pt x="11815" y="9137"/>
                    <a:pt x="12414" y="8538"/>
                    <a:pt x="12414" y="7877"/>
                  </a:cubicBezTo>
                  <a:lnTo>
                    <a:pt x="12414" y="1261"/>
                  </a:lnTo>
                  <a:cubicBezTo>
                    <a:pt x="12319" y="536"/>
                    <a:pt x="11784" y="0"/>
                    <a:pt x="11122" y="0"/>
                  </a:cubicBezTo>
                  <a:lnTo>
                    <a:pt x="10712" y="0"/>
                  </a:lnTo>
                  <a:lnTo>
                    <a:pt x="10712" y="7058"/>
                  </a:lnTo>
                  <a:cubicBezTo>
                    <a:pt x="10712" y="7278"/>
                    <a:pt x="10523" y="7436"/>
                    <a:pt x="10334" y="7436"/>
                  </a:cubicBezTo>
                  <a:lnTo>
                    <a:pt x="2048" y="7436"/>
                  </a:lnTo>
                  <a:cubicBezTo>
                    <a:pt x="1828" y="7436"/>
                    <a:pt x="1607" y="7247"/>
                    <a:pt x="1607" y="7058"/>
                  </a:cubicBezTo>
                  <a:lnTo>
                    <a:pt x="1607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2" name="Google Shape;8552;p53"/>
            <p:cNvSpPr/>
            <p:nvPr/>
          </p:nvSpPr>
          <p:spPr>
            <a:xfrm>
              <a:off x="-9398475" y="3180800"/>
              <a:ext cx="103200" cy="21300"/>
            </a:xfrm>
            <a:custGeom>
              <a:avLst/>
              <a:gdLst/>
              <a:ahLst/>
              <a:cxnLst/>
              <a:rect l="l" t="t" r="r" b="b"/>
              <a:pathLst>
                <a:path w="4128" h="852" extrusionOk="0">
                  <a:moveTo>
                    <a:pt x="820" y="1"/>
                  </a:moveTo>
                  <a:cubicBezTo>
                    <a:pt x="347" y="1"/>
                    <a:pt x="1" y="379"/>
                    <a:pt x="1" y="851"/>
                  </a:cubicBezTo>
                  <a:lnTo>
                    <a:pt x="4128" y="851"/>
                  </a:lnTo>
                  <a:cubicBezTo>
                    <a:pt x="4128" y="379"/>
                    <a:pt x="3781" y="1"/>
                    <a:pt x="330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3" name="Google Shape;8553;p53"/>
            <p:cNvSpPr/>
            <p:nvPr/>
          </p:nvSpPr>
          <p:spPr>
            <a:xfrm>
              <a:off x="-9460700" y="3471450"/>
              <a:ext cx="41775" cy="62225"/>
            </a:xfrm>
            <a:custGeom>
              <a:avLst/>
              <a:gdLst/>
              <a:ahLst/>
              <a:cxnLst/>
              <a:rect l="l" t="t" r="r" b="b"/>
              <a:pathLst>
                <a:path w="1671" h="2489" extrusionOk="0">
                  <a:moveTo>
                    <a:pt x="1" y="0"/>
                  </a:moveTo>
                  <a:lnTo>
                    <a:pt x="1" y="1670"/>
                  </a:lnTo>
                  <a:cubicBezTo>
                    <a:pt x="1" y="2142"/>
                    <a:pt x="347" y="2489"/>
                    <a:pt x="820" y="2489"/>
                  </a:cubicBezTo>
                  <a:cubicBezTo>
                    <a:pt x="1293" y="2489"/>
                    <a:pt x="1671" y="2142"/>
                    <a:pt x="1671" y="1670"/>
                  </a:cubicBezTo>
                  <a:lnTo>
                    <a:pt x="1671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4" name="Google Shape;8554;p53"/>
            <p:cNvSpPr/>
            <p:nvPr/>
          </p:nvSpPr>
          <p:spPr>
            <a:xfrm>
              <a:off x="-9274800" y="3471450"/>
              <a:ext cx="41750" cy="62225"/>
            </a:xfrm>
            <a:custGeom>
              <a:avLst/>
              <a:gdLst/>
              <a:ahLst/>
              <a:cxnLst/>
              <a:rect l="l" t="t" r="r" b="b"/>
              <a:pathLst>
                <a:path w="1670" h="2489" extrusionOk="0">
                  <a:moveTo>
                    <a:pt x="0" y="0"/>
                  </a:moveTo>
                  <a:lnTo>
                    <a:pt x="0" y="1670"/>
                  </a:lnTo>
                  <a:cubicBezTo>
                    <a:pt x="0" y="2142"/>
                    <a:pt x="378" y="2489"/>
                    <a:pt x="851" y="2489"/>
                  </a:cubicBezTo>
                  <a:cubicBezTo>
                    <a:pt x="1323" y="2489"/>
                    <a:pt x="1670" y="2142"/>
                    <a:pt x="1670" y="1670"/>
                  </a:cubicBezTo>
                  <a:lnTo>
                    <a:pt x="167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5" name="Google Shape;8555;p53"/>
            <p:cNvSpPr/>
            <p:nvPr/>
          </p:nvSpPr>
          <p:spPr>
            <a:xfrm>
              <a:off x="-9398475" y="3471450"/>
              <a:ext cx="103200" cy="20500"/>
            </a:xfrm>
            <a:custGeom>
              <a:avLst/>
              <a:gdLst/>
              <a:ahLst/>
              <a:cxnLst/>
              <a:rect l="l" t="t" r="r" b="b"/>
              <a:pathLst>
                <a:path w="4128" h="820" extrusionOk="0">
                  <a:moveTo>
                    <a:pt x="1" y="0"/>
                  </a:moveTo>
                  <a:lnTo>
                    <a:pt x="1" y="819"/>
                  </a:lnTo>
                  <a:lnTo>
                    <a:pt x="4128" y="819"/>
                  </a:lnTo>
                  <a:lnTo>
                    <a:pt x="4128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56" name="Google Shape;8556;p53"/>
          <p:cNvGrpSpPr/>
          <p:nvPr/>
        </p:nvGrpSpPr>
        <p:grpSpPr>
          <a:xfrm>
            <a:off x="5895751" y="3469946"/>
            <a:ext cx="341579" cy="341579"/>
            <a:chOff x="-9523700" y="3614000"/>
            <a:chExt cx="353675" cy="353675"/>
          </a:xfrm>
          <a:solidFill>
            <a:srgbClr val="171536"/>
          </a:solidFill>
        </p:grpSpPr>
        <p:sp>
          <p:nvSpPr>
            <p:cNvPr id="8557" name="Google Shape;8557;p53"/>
            <p:cNvSpPr/>
            <p:nvPr/>
          </p:nvSpPr>
          <p:spPr>
            <a:xfrm>
              <a:off x="-9523700" y="3843975"/>
              <a:ext cx="124475" cy="123700"/>
            </a:xfrm>
            <a:custGeom>
              <a:avLst/>
              <a:gdLst/>
              <a:ahLst/>
              <a:cxnLst/>
              <a:rect l="l" t="t" r="r" b="b"/>
              <a:pathLst>
                <a:path w="4979" h="4948" extrusionOk="0">
                  <a:moveTo>
                    <a:pt x="2489" y="1198"/>
                  </a:moveTo>
                  <a:cubicBezTo>
                    <a:pt x="3151" y="1198"/>
                    <a:pt x="3718" y="1765"/>
                    <a:pt x="3718" y="2427"/>
                  </a:cubicBezTo>
                  <a:cubicBezTo>
                    <a:pt x="3718" y="3088"/>
                    <a:pt x="3151" y="3687"/>
                    <a:pt x="2489" y="3687"/>
                  </a:cubicBezTo>
                  <a:cubicBezTo>
                    <a:pt x="1828" y="3687"/>
                    <a:pt x="1229" y="3151"/>
                    <a:pt x="1229" y="2427"/>
                  </a:cubicBezTo>
                  <a:cubicBezTo>
                    <a:pt x="1229" y="1734"/>
                    <a:pt x="1828" y="1198"/>
                    <a:pt x="2489" y="1198"/>
                  </a:cubicBezTo>
                  <a:close/>
                  <a:moveTo>
                    <a:pt x="2489" y="1"/>
                  </a:moveTo>
                  <a:cubicBezTo>
                    <a:pt x="1103" y="1"/>
                    <a:pt x="1" y="1103"/>
                    <a:pt x="1" y="2458"/>
                  </a:cubicBezTo>
                  <a:cubicBezTo>
                    <a:pt x="1" y="3844"/>
                    <a:pt x="1135" y="4947"/>
                    <a:pt x="2489" y="4947"/>
                  </a:cubicBezTo>
                  <a:cubicBezTo>
                    <a:pt x="3876" y="4947"/>
                    <a:pt x="4978" y="3844"/>
                    <a:pt x="4978" y="2458"/>
                  </a:cubicBezTo>
                  <a:cubicBezTo>
                    <a:pt x="4978" y="1103"/>
                    <a:pt x="3876" y="1"/>
                    <a:pt x="248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8" name="Google Shape;8558;p53"/>
            <p:cNvSpPr/>
            <p:nvPr/>
          </p:nvSpPr>
          <p:spPr>
            <a:xfrm>
              <a:off x="-9515825" y="3656525"/>
              <a:ext cx="116600" cy="195350"/>
            </a:xfrm>
            <a:custGeom>
              <a:avLst/>
              <a:gdLst/>
              <a:ahLst/>
              <a:cxnLst/>
              <a:rect l="l" t="t" r="r" b="b"/>
              <a:pathLst>
                <a:path w="4664" h="7814" extrusionOk="0">
                  <a:moveTo>
                    <a:pt x="2994" y="1"/>
                  </a:moveTo>
                  <a:cubicBezTo>
                    <a:pt x="2206" y="1"/>
                    <a:pt x="1513" y="536"/>
                    <a:pt x="1387" y="1324"/>
                  </a:cubicBezTo>
                  <a:lnTo>
                    <a:pt x="1" y="7499"/>
                  </a:lnTo>
                  <a:cubicBezTo>
                    <a:pt x="599" y="6963"/>
                    <a:pt x="1355" y="6648"/>
                    <a:pt x="2174" y="6648"/>
                  </a:cubicBezTo>
                  <a:cubicBezTo>
                    <a:pt x="3151" y="6648"/>
                    <a:pt x="4065" y="7089"/>
                    <a:pt x="4663" y="7814"/>
                  </a:cubicBezTo>
                  <a:lnTo>
                    <a:pt x="4663" y="1639"/>
                  </a:lnTo>
                  <a:cubicBezTo>
                    <a:pt x="4663" y="757"/>
                    <a:pt x="3907" y="1"/>
                    <a:pt x="299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9" name="Google Shape;8559;p53"/>
            <p:cNvSpPr/>
            <p:nvPr/>
          </p:nvSpPr>
          <p:spPr>
            <a:xfrm>
              <a:off x="-9481175" y="3614000"/>
              <a:ext cx="80375" cy="37050"/>
            </a:xfrm>
            <a:custGeom>
              <a:avLst/>
              <a:gdLst/>
              <a:ahLst/>
              <a:cxnLst/>
              <a:rect l="l" t="t" r="r" b="b"/>
              <a:pathLst>
                <a:path w="3215" h="1482" extrusionOk="0">
                  <a:moveTo>
                    <a:pt x="1608" y="0"/>
                  </a:moveTo>
                  <a:cubicBezTo>
                    <a:pt x="788" y="63"/>
                    <a:pt x="127" y="693"/>
                    <a:pt x="1" y="1481"/>
                  </a:cubicBezTo>
                  <a:cubicBezTo>
                    <a:pt x="442" y="1072"/>
                    <a:pt x="1009" y="851"/>
                    <a:pt x="1608" y="851"/>
                  </a:cubicBezTo>
                  <a:cubicBezTo>
                    <a:pt x="2238" y="851"/>
                    <a:pt x="2805" y="1072"/>
                    <a:pt x="3214" y="1481"/>
                  </a:cubicBezTo>
                  <a:cubicBezTo>
                    <a:pt x="3120" y="630"/>
                    <a:pt x="2427" y="0"/>
                    <a:pt x="160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0" name="Google Shape;8560;p53"/>
            <p:cNvSpPr/>
            <p:nvPr/>
          </p:nvSpPr>
          <p:spPr>
            <a:xfrm>
              <a:off x="-9294500" y="3843975"/>
              <a:ext cx="124475" cy="123700"/>
            </a:xfrm>
            <a:custGeom>
              <a:avLst/>
              <a:gdLst/>
              <a:ahLst/>
              <a:cxnLst/>
              <a:rect l="l" t="t" r="r" b="b"/>
              <a:pathLst>
                <a:path w="4979" h="4948" extrusionOk="0">
                  <a:moveTo>
                    <a:pt x="2489" y="1198"/>
                  </a:moveTo>
                  <a:cubicBezTo>
                    <a:pt x="3151" y="1198"/>
                    <a:pt x="3718" y="1765"/>
                    <a:pt x="3718" y="2427"/>
                  </a:cubicBezTo>
                  <a:cubicBezTo>
                    <a:pt x="3718" y="3088"/>
                    <a:pt x="3151" y="3687"/>
                    <a:pt x="2489" y="3687"/>
                  </a:cubicBezTo>
                  <a:cubicBezTo>
                    <a:pt x="1828" y="3687"/>
                    <a:pt x="1229" y="3151"/>
                    <a:pt x="1229" y="2427"/>
                  </a:cubicBezTo>
                  <a:cubicBezTo>
                    <a:pt x="1229" y="1734"/>
                    <a:pt x="1796" y="1198"/>
                    <a:pt x="2489" y="1198"/>
                  </a:cubicBezTo>
                  <a:close/>
                  <a:moveTo>
                    <a:pt x="2489" y="1"/>
                  </a:moveTo>
                  <a:cubicBezTo>
                    <a:pt x="1103" y="1"/>
                    <a:pt x="0" y="1103"/>
                    <a:pt x="0" y="2458"/>
                  </a:cubicBezTo>
                  <a:cubicBezTo>
                    <a:pt x="0" y="3844"/>
                    <a:pt x="1103" y="4947"/>
                    <a:pt x="2489" y="4947"/>
                  </a:cubicBezTo>
                  <a:cubicBezTo>
                    <a:pt x="3876" y="4947"/>
                    <a:pt x="4978" y="3844"/>
                    <a:pt x="4978" y="2458"/>
                  </a:cubicBezTo>
                  <a:cubicBezTo>
                    <a:pt x="4978" y="1103"/>
                    <a:pt x="3876" y="1"/>
                    <a:pt x="248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1" name="Google Shape;8561;p53"/>
            <p:cNvSpPr/>
            <p:nvPr/>
          </p:nvSpPr>
          <p:spPr>
            <a:xfrm>
              <a:off x="-9294500" y="3656525"/>
              <a:ext cx="116600" cy="195350"/>
            </a:xfrm>
            <a:custGeom>
              <a:avLst/>
              <a:gdLst/>
              <a:ahLst/>
              <a:cxnLst/>
              <a:rect l="l" t="t" r="r" b="b"/>
              <a:pathLst>
                <a:path w="4664" h="7814" extrusionOk="0">
                  <a:moveTo>
                    <a:pt x="1670" y="1"/>
                  </a:moveTo>
                  <a:cubicBezTo>
                    <a:pt x="757" y="1"/>
                    <a:pt x="0" y="757"/>
                    <a:pt x="0" y="1639"/>
                  </a:cubicBezTo>
                  <a:lnTo>
                    <a:pt x="0" y="7814"/>
                  </a:lnTo>
                  <a:cubicBezTo>
                    <a:pt x="599" y="7089"/>
                    <a:pt x="1513" y="6648"/>
                    <a:pt x="2489" y="6648"/>
                  </a:cubicBezTo>
                  <a:cubicBezTo>
                    <a:pt x="3308" y="6648"/>
                    <a:pt x="4065" y="6963"/>
                    <a:pt x="4663" y="7499"/>
                  </a:cubicBezTo>
                  <a:lnTo>
                    <a:pt x="3277" y="1324"/>
                  </a:lnTo>
                  <a:cubicBezTo>
                    <a:pt x="3119" y="536"/>
                    <a:pt x="2458" y="1"/>
                    <a:pt x="167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2" name="Google Shape;8562;p53"/>
            <p:cNvSpPr/>
            <p:nvPr/>
          </p:nvSpPr>
          <p:spPr>
            <a:xfrm>
              <a:off x="-9294500" y="3615575"/>
              <a:ext cx="81150" cy="36250"/>
            </a:xfrm>
            <a:custGeom>
              <a:avLst/>
              <a:gdLst/>
              <a:ahLst/>
              <a:cxnLst/>
              <a:rect l="l" t="t" r="r" b="b"/>
              <a:pathLst>
                <a:path w="3246" h="1450" extrusionOk="0">
                  <a:moveTo>
                    <a:pt x="1639" y="0"/>
                  </a:moveTo>
                  <a:cubicBezTo>
                    <a:pt x="788" y="0"/>
                    <a:pt x="126" y="630"/>
                    <a:pt x="0" y="1450"/>
                  </a:cubicBezTo>
                  <a:cubicBezTo>
                    <a:pt x="442" y="1040"/>
                    <a:pt x="1040" y="820"/>
                    <a:pt x="1639" y="820"/>
                  </a:cubicBezTo>
                  <a:cubicBezTo>
                    <a:pt x="2269" y="820"/>
                    <a:pt x="2804" y="1040"/>
                    <a:pt x="3245" y="1450"/>
                  </a:cubicBezTo>
                  <a:cubicBezTo>
                    <a:pt x="3119" y="599"/>
                    <a:pt x="2458" y="0"/>
                    <a:pt x="163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3" name="Google Shape;8563;p53"/>
            <p:cNvSpPr/>
            <p:nvPr/>
          </p:nvSpPr>
          <p:spPr>
            <a:xfrm>
              <a:off x="-9378775" y="3822725"/>
              <a:ext cx="63025" cy="41750"/>
            </a:xfrm>
            <a:custGeom>
              <a:avLst/>
              <a:gdLst/>
              <a:ahLst/>
              <a:cxnLst/>
              <a:rect l="l" t="t" r="r" b="b"/>
              <a:pathLst>
                <a:path w="2521" h="1670" extrusionOk="0">
                  <a:moveTo>
                    <a:pt x="0" y="0"/>
                  </a:moveTo>
                  <a:lnTo>
                    <a:pt x="0" y="1670"/>
                  </a:lnTo>
                  <a:lnTo>
                    <a:pt x="2521" y="1670"/>
                  </a:lnTo>
                  <a:lnTo>
                    <a:pt x="2521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4" name="Google Shape;8564;p53"/>
            <p:cNvSpPr/>
            <p:nvPr/>
          </p:nvSpPr>
          <p:spPr>
            <a:xfrm>
              <a:off x="-9336250" y="3739225"/>
              <a:ext cx="21300" cy="63050"/>
            </a:xfrm>
            <a:custGeom>
              <a:avLst/>
              <a:gdLst/>
              <a:ahLst/>
              <a:cxnLst/>
              <a:rect l="l" t="t" r="r" b="b"/>
              <a:pathLst>
                <a:path w="852" h="2522" extrusionOk="0">
                  <a:moveTo>
                    <a:pt x="1" y="1"/>
                  </a:moveTo>
                  <a:lnTo>
                    <a:pt x="1" y="2521"/>
                  </a:lnTo>
                  <a:lnTo>
                    <a:pt x="851" y="2521"/>
                  </a:lnTo>
                  <a:lnTo>
                    <a:pt x="851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5" name="Google Shape;8565;p53"/>
            <p:cNvSpPr/>
            <p:nvPr/>
          </p:nvSpPr>
          <p:spPr>
            <a:xfrm>
              <a:off x="-9378775" y="3739225"/>
              <a:ext cx="20500" cy="63050"/>
            </a:xfrm>
            <a:custGeom>
              <a:avLst/>
              <a:gdLst/>
              <a:ahLst/>
              <a:cxnLst/>
              <a:rect l="l" t="t" r="r" b="b"/>
              <a:pathLst>
                <a:path w="820" h="2522" extrusionOk="0">
                  <a:moveTo>
                    <a:pt x="0" y="1"/>
                  </a:moveTo>
                  <a:lnTo>
                    <a:pt x="0" y="2521"/>
                  </a:lnTo>
                  <a:lnTo>
                    <a:pt x="820" y="2521"/>
                  </a:lnTo>
                  <a:lnTo>
                    <a:pt x="820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66" name="Google Shape;8566;p53"/>
          <p:cNvGrpSpPr/>
          <p:nvPr/>
        </p:nvGrpSpPr>
        <p:grpSpPr>
          <a:xfrm>
            <a:off x="6328865" y="3889936"/>
            <a:ext cx="341579" cy="340058"/>
            <a:chOff x="-9523700" y="4049550"/>
            <a:chExt cx="353675" cy="352100"/>
          </a:xfrm>
          <a:solidFill>
            <a:srgbClr val="171536"/>
          </a:solidFill>
        </p:grpSpPr>
        <p:sp>
          <p:nvSpPr>
            <p:cNvPr id="8567" name="Google Shape;8567;p53"/>
            <p:cNvSpPr/>
            <p:nvPr/>
          </p:nvSpPr>
          <p:spPr>
            <a:xfrm>
              <a:off x="-9523700" y="4049550"/>
              <a:ext cx="82725" cy="82725"/>
            </a:xfrm>
            <a:custGeom>
              <a:avLst/>
              <a:gdLst/>
              <a:ahLst/>
              <a:cxnLst/>
              <a:rect l="l" t="t" r="r" b="b"/>
              <a:pathLst>
                <a:path w="3309" h="3309" extrusionOk="0">
                  <a:moveTo>
                    <a:pt x="1670" y="1"/>
                  </a:moveTo>
                  <a:cubicBezTo>
                    <a:pt x="757" y="1"/>
                    <a:pt x="1" y="725"/>
                    <a:pt x="1" y="1639"/>
                  </a:cubicBezTo>
                  <a:cubicBezTo>
                    <a:pt x="1" y="2552"/>
                    <a:pt x="757" y="3309"/>
                    <a:pt x="1670" y="3309"/>
                  </a:cubicBezTo>
                  <a:cubicBezTo>
                    <a:pt x="2584" y="3309"/>
                    <a:pt x="3309" y="2552"/>
                    <a:pt x="3309" y="1639"/>
                  </a:cubicBezTo>
                  <a:cubicBezTo>
                    <a:pt x="3309" y="725"/>
                    <a:pt x="2584" y="1"/>
                    <a:pt x="167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8" name="Google Shape;8568;p53"/>
            <p:cNvSpPr/>
            <p:nvPr/>
          </p:nvSpPr>
          <p:spPr>
            <a:xfrm>
              <a:off x="-9523700" y="4148800"/>
              <a:ext cx="82725" cy="252850"/>
            </a:xfrm>
            <a:custGeom>
              <a:avLst/>
              <a:gdLst/>
              <a:ahLst/>
              <a:cxnLst/>
              <a:rect l="l" t="t" r="r" b="b"/>
              <a:pathLst>
                <a:path w="3309" h="10114" extrusionOk="0">
                  <a:moveTo>
                    <a:pt x="820" y="0"/>
                  </a:moveTo>
                  <a:lnTo>
                    <a:pt x="820" y="7876"/>
                  </a:lnTo>
                  <a:cubicBezTo>
                    <a:pt x="316" y="8160"/>
                    <a:pt x="1" y="8695"/>
                    <a:pt x="1" y="9294"/>
                  </a:cubicBezTo>
                  <a:lnTo>
                    <a:pt x="1" y="9672"/>
                  </a:lnTo>
                  <a:cubicBezTo>
                    <a:pt x="1" y="9924"/>
                    <a:pt x="190" y="10113"/>
                    <a:pt x="442" y="10113"/>
                  </a:cubicBezTo>
                  <a:lnTo>
                    <a:pt x="2930" y="10113"/>
                  </a:lnTo>
                  <a:cubicBezTo>
                    <a:pt x="3151" y="10113"/>
                    <a:pt x="3309" y="9924"/>
                    <a:pt x="3309" y="9672"/>
                  </a:cubicBezTo>
                  <a:lnTo>
                    <a:pt x="3309" y="9294"/>
                  </a:lnTo>
                  <a:cubicBezTo>
                    <a:pt x="3309" y="8664"/>
                    <a:pt x="2993" y="8160"/>
                    <a:pt x="2489" y="7876"/>
                  </a:cubicBezTo>
                  <a:lnTo>
                    <a:pt x="2489" y="0"/>
                  </a:lnTo>
                  <a:cubicBezTo>
                    <a:pt x="2206" y="63"/>
                    <a:pt x="1922" y="158"/>
                    <a:pt x="1670" y="158"/>
                  </a:cubicBezTo>
                  <a:cubicBezTo>
                    <a:pt x="1387" y="158"/>
                    <a:pt x="1103" y="63"/>
                    <a:pt x="82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9" name="Google Shape;8569;p53"/>
            <p:cNvSpPr/>
            <p:nvPr/>
          </p:nvSpPr>
          <p:spPr>
            <a:xfrm>
              <a:off x="-9252750" y="4049550"/>
              <a:ext cx="82725" cy="82725"/>
            </a:xfrm>
            <a:custGeom>
              <a:avLst/>
              <a:gdLst/>
              <a:ahLst/>
              <a:cxnLst/>
              <a:rect l="l" t="t" r="r" b="b"/>
              <a:pathLst>
                <a:path w="3309" h="3309" extrusionOk="0">
                  <a:moveTo>
                    <a:pt x="1670" y="1"/>
                  </a:moveTo>
                  <a:cubicBezTo>
                    <a:pt x="756" y="1"/>
                    <a:pt x="0" y="725"/>
                    <a:pt x="0" y="1639"/>
                  </a:cubicBezTo>
                  <a:cubicBezTo>
                    <a:pt x="0" y="2552"/>
                    <a:pt x="756" y="3309"/>
                    <a:pt x="1670" y="3309"/>
                  </a:cubicBezTo>
                  <a:cubicBezTo>
                    <a:pt x="2552" y="3309"/>
                    <a:pt x="3308" y="2552"/>
                    <a:pt x="3308" y="1639"/>
                  </a:cubicBezTo>
                  <a:cubicBezTo>
                    <a:pt x="3308" y="725"/>
                    <a:pt x="2552" y="1"/>
                    <a:pt x="167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0" name="Google Shape;8570;p53"/>
            <p:cNvSpPr/>
            <p:nvPr/>
          </p:nvSpPr>
          <p:spPr>
            <a:xfrm>
              <a:off x="-9252750" y="4148800"/>
              <a:ext cx="82725" cy="252850"/>
            </a:xfrm>
            <a:custGeom>
              <a:avLst/>
              <a:gdLst/>
              <a:ahLst/>
              <a:cxnLst/>
              <a:rect l="l" t="t" r="r" b="b"/>
              <a:pathLst>
                <a:path w="3309" h="10114" extrusionOk="0">
                  <a:moveTo>
                    <a:pt x="819" y="0"/>
                  </a:moveTo>
                  <a:lnTo>
                    <a:pt x="819" y="7876"/>
                  </a:lnTo>
                  <a:cubicBezTo>
                    <a:pt x="315" y="8160"/>
                    <a:pt x="0" y="8695"/>
                    <a:pt x="0" y="9294"/>
                  </a:cubicBezTo>
                  <a:lnTo>
                    <a:pt x="0" y="9704"/>
                  </a:lnTo>
                  <a:cubicBezTo>
                    <a:pt x="0" y="9924"/>
                    <a:pt x="189" y="10113"/>
                    <a:pt x="441" y="10113"/>
                  </a:cubicBezTo>
                  <a:lnTo>
                    <a:pt x="2899" y="10113"/>
                  </a:lnTo>
                  <a:cubicBezTo>
                    <a:pt x="3151" y="10113"/>
                    <a:pt x="3308" y="9924"/>
                    <a:pt x="3308" y="9704"/>
                  </a:cubicBezTo>
                  <a:lnTo>
                    <a:pt x="3308" y="9294"/>
                  </a:lnTo>
                  <a:cubicBezTo>
                    <a:pt x="3308" y="8664"/>
                    <a:pt x="2962" y="8160"/>
                    <a:pt x="2489" y="7876"/>
                  </a:cubicBezTo>
                  <a:lnTo>
                    <a:pt x="2489" y="0"/>
                  </a:lnTo>
                  <a:cubicBezTo>
                    <a:pt x="2206" y="95"/>
                    <a:pt x="1922" y="158"/>
                    <a:pt x="1638" y="158"/>
                  </a:cubicBezTo>
                  <a:cubicBezTo>
                    <a:pt x="1386" y="158"/>
                    <a:pt x="1103" y="95"/>
                    <a:pt x="8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1" name="Google Shape;8571;p53"/>
            <p:cNvSpPr/>
            <p:nvPr/>
          </p:nvSpPr>
          <p:spPr>
            <a:xfrm>
              <a:off x="-9440200" y="4214950"/>
              <a:ext cx="187475" cy="167000"/>
            </a:xfrm>
            <a:custGeom>
              <a:avLst/>
              <a:gdLst/>
              <a:ahLst/>
              <a:cxnLst/>
              <a:rect l="l" t="t" r="r" b="b"/>
              <a:pathLst>
                <a:path w="7499" h="6680" extrusionOk="0">
                  <a:moveTo>
                    <a:pt x="1229" y="1"/>
                  </a:moveTo>
                  <a:cubicBezTo>
                    <a:pt x="1071" y="1"/>
                    <a:pt x="914" y="64"/>
                    <a:pt x="882" y="221"/>
                  </a:cubicBezTo>
                  <a:lnTo>
                    <a:pt x="0" y="1954"/>
                  </a:lnTo>
                  <a:lnTo>
                    <a:pt x="0" y="4852"/>
                  </a:lnTo>
                  <a:cubicBezTo>
                    <a:pt x="536" y="5325"/>
                    <a:pt x="851" y="5955"/>
                    <a:pt x="851" y="6680"/>
                  </a:cubicBezTo>
                  <a:lnTo>
                    <a:pt x="6679" y="6680"/>
                  </a:lnTo>
                  <a:cubicBezTo>
                    <a:pt x="6679" y="5955"/>
                    <a:pt x="6994" y="5325"/>
                    <a:pt x="7498" y="4852"/>
                  </a:cubicBezTo>
                  <a:lnTo>
                    <a:pt x="7498" y="1954"/>
                  </a:lnTo>
                  <a:lnTo>
                    <a:pt x="6616" y="221"/>
                  </a:lnTo>
                  <a:cubicBezTo>
                    <a:pt x="6553" y="64"/>
                    <a:pt x="6427" y="1"/>
                    <a:pt x="6270" y="1"/>
                  </a:cubicBezTo>
                  <a:lnTo>
                    <a:pt x="4726" y="1"/>
                  </a:lnTo>
                  <a:lnTo>
                    <a:pt x="6616" y="4443"/>
                  </a:lnTo>
                  <a:cubicBezTo>
                    <a:pt x="6679" y="4569"/>
                    <a:pt x="6679" y="4726"/>
                    <a:pt x="6585" y="4852"/>
                  </a:cubicBezTo>
                  <a:cubicBezTo>
                    <a:pt x="6522" y="4947"/>
                    <a:pt x="6396" y="5041"/>
                    <a:pt x="6238" y="5041"/>
                  </a:cubicBezTo>
                  <a:lnTo>
                    <a:pt x="1260" y="5041"/>
                  </a:lnTo>
                  <a:cubicBezTo>
                    <a:pt x="1103" y="5041"/>
                    <a:pt x="1008" y="4947"/>
                    <a:pt x="914" y="4852"/>
                  </a:cubicBezTo>
                  <a:cubicBezTo>
                    <a:pt x="851" y="4726"/>
                    <a:pt x="851" y="4569"/>
                    <a:pt x="882" y="4443"/>
                  </a:cubicBezTo>
                  <a:lnTo>
                    <a:pt x="2772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2" name="Google Shape;8572;p53"/>
            <p:cNvSpPr/>
            <p:nvPr/>
          </p:nvSpPr>
          <p:spPr>
            <a:xfrm>
              <a:off x="-9393750" y="4214950"/>
              <a:ext cx="93750" cy="104000"/>
            </a:xfrm>
            <a:custGeom>
              <a:avLst/>
              <a:gdLst/>
              <a:ahLst/>
              <a:cxnLst/>
              <a:rect l="l" t="t" r="r" b="b"/>
              <a:pathLst>
                <a:path w="3750" h="4160" extrusionOk="0">
                  <a:moveTo>
                    <a:pt x="1828" y="1"/>
                  </a:moveTo>
                  <a:lnTo>
                    <a:pt x="1" y="4159"/>
                  </a:lnTo>
                  <a:lnTo>
                    <a:pt x="3750" y="4159"/>
                  </a:lnTo>
                  <a:lnTo>
                    <a:pt x="1923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3" name="Google Shape;8573;p53"/>
            <p:cNvSpPr/>
            <p:nvPr/>
          </p:nvSpPr>
          <p:spPr>
            <a:xfrm>
              <a:off x="-9440200" y="4140125"/>
              <a:ext cx="187475" cy="32325"/>
            </a:xfrm>
            <a:custGeom>
              <a:avLst/>
              <a:gdLst/>
              <a:ahLst/>
              <a:cxnLst/>
              <a:rect l="l" t="t" r="r" b="b"/>
              <a:pathLst>
                <a:path w="7499" h="1293" extrusionOk="0">
                  <a:moveTo>
                    <a:pt x="0" y="1"/>
                  </a:moveTo>
                  <a:lnTo>
                    <a:pt x="0" y="851"/>
                  </a:lnTo>
                  <a:cubicBezTo>
                    <a:pt x="1229" y="1135"/>
                    <a:pt x="2489" y="1292"/>
                    <a:pt x="3749" y="1292"/>
                  </a:cubicBezTo>
                  <a:cubicBezTo>
                    <a:pt x="5009" y="1292"/>
                    <a:pt x="6270" y="1135"/>
                    <a:pt x="7498" y="851"/>
                  </a:cubicBezTo>
                  <a:lnTo>
                    <a:pt x="7498" y="1"/>
                  </a:lnTo>
                  <a:cubicBezTo>
                    <a:pt x="6270" y="300"/>
                    <a:pt x="5001" y="450"/>
                    <a:pt x="3737" y="450"/>
                  </a:cubicBezTo>
                  <a:cubicBezTo>
                    <a:pt x="2473" y="450"/>
                    <a:pt x="1213" y="300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74" name="Google Shape;8574;p53"/>
          <p:cNvGrpSpPr/>
          <p:nvPr/>
        </p:nvGrpSpPr>
        <p:grpSpPr>
          <a:xfrm>
            <a:off x="7181694" y="3491628"/>
            <a:ext cx="342328" cy="298215"/>
            <a:chOff x="-8209150" y="3659675"/>
            <a:chExt cx="354450" cy="308775"/>
          </a:xfrm>
          <a:solidFill>
            <a:srgbClr val="171536"/>
          </a:solidFill>
        </p:grpSpPr>
        <p:sp>
          <p:nvSpPr>
            <p:cNvPr id="8575" name="Google Shape;8575;p53"/>
            <p:cNvSpPr/>
            <p:nvPr/>
          </p:nvSpPr>
          <p:spPr>
            <a:xfrm>
              <a:off x="-8209150" y="3907775"/>
              <a:ext cx="353675" cy="60675"/>
            </a:xfrm>
            <a:custGeom>
              <a:avLst/>
              <a:gdLst/>
              <a:ahLst/>
              <a:cxnLst/>
              <a:rect l="l" t="t" r="r" b="b"/>
              <a:pathLst>
                <a:path w="14147" h="2427" extrusionOk="0">
                  <a:moveTo>
                    <a:pt x="1261" y="1"/>
                  </a:moveTo>
                  <a:cubicBezTo>
                    <a:pt x="599" y="1"/>
                    <a:pt x="0" y="536"/>
                    <a:pt x="0" y="1229"/>
                  </a:cubicBezTo>
                  <a:lnTo>
                    <a:pt x="0" y="2048"/>
                  </a:lnTo>
                  <a:cubicBezTo>
                    <a:pt x="0" y="2269"/>
                    <a:pt x="189" y="2427"/>
                    <a:pt x="378" y="2427"/>
                  </a:cubicBezTo>
                  <a:lnTo>
                    <a:pt x="13673" y="2427"/>
                  </a:lnTo>
                  <a:cubicBezTo>
                    <a:pt x="13894" y="2427"/>
                    <a:pt x="14052" y="2238"/>
                    <a:pt x="14052" y="2048"/>
                  </a:cubicBezTo>
                  <a:lnTo>
                    <a:pt x="14052" y="1229"/>
                  </a:lnTo>
                  <a:cubicBezTo>
                    <a:pt x="14146" y="599"/>
                    <a:pt x="13579" y="1"/>
                    <a:pt x="1288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6" name="Google Shape;8576;p53"/>
            <p:cNvSpPr/>
            <p:nvPr/>
          </p:nvSpPr>
          <p:spPr>
            <a:xfrm>
              <a:off x="-8188675" y="3825075"/>
              <a:ext cx="311125" cy="63050"/>
            </a:xfrm>
            <a:custGeom>
              <a:avLst/>
              <a:gdLst/>
              <a:ahLst/>
              <a:cxnLst/>
              <a:rect l="l" t="t" r="r" b="b"/>
              <a:pathLst>
                <a:path w="12445" h="2522" extrusionOk="0">
                  <a:moveTo>
                    <a:pt x="442" y="1"/>
                  </a:moveTo>
                  <a:cubicBezTo>
                    <a:pt x="189" y="1"/>
                    <a:pt x="0" y="190"/>
                    <a:pt x="0" y="410"/>
                  </a:cubicBezTo>
                  <a:lnTo>
                    <a:pt x="0" y="2521"/>
                  </a:lnTo>
                  <a:lnTo>
                    <a:pt x="3308" y="2521"/>
                  </a:lnTo>
                  <a:lnTo>
                    <a:pt x="3308" y="2080"/>
                  </a:lnTo>
                  <a:cubicBezTo>
                    <a:pt x="3308" y="1828"/>
                    <a:pt x="3497" y="1670"/>
                    <a:pt x="3718" y="1670"/>
                  </a:cubicBezTo>
                  <a:cubicBezTo>
                    <a:pt x="3939" y="1670"/>
                    <a:pt x="4128" y="1891"/>
                    <a:pt x="4128" y="2080"/>
                  </a:cubicBezTo>
                  <a:lnTo>
                    <a:pt x="4128" y="2521"/>
                  </a:lnTo>
                  <a:lnTo>
                    <a:pt x="5797" y="2521"/>
                  </a:lnTo>
                  <a:lnTo>
                    <a:pt x="5797" y="2080"/>
                  </a:lnTo>
                  <a:cubicBezTo>
                    <a:pt x="5797" y="1828"/>
                    <a:pt x="5986" y="1670"/>
                    <a:pt x="6238" y="1670"/>
                  </a:cubicBezTo>
                  <a:cubicBezTo>
                    <a:pt x="6459" y="1670"/>
                    <a:pt x="6616" y="1891"/>
                    <a:pt x="6616" y="2080"/>
                  </a:cubicBezTo>
                  <a:lnTo>
                    <a:pt x="6616" y="2521"/>
                  </a:lnTo>
                  <a:lnTo>
                    <a:pt x="8318" y="2521"/>
                  </a:lnTo>
                  <a:lnTo>
                    <a:pt x="8318" y="2080"/>
                  </a:lnTo>
                  <a:cubicBezTo>
                    <a:pt x="8318" y="1828"/>
                    <a:pt x="8507" y="1670"/>
                    <a:pt x="8696" y="1670"/>
                  </a:cubicBezTo>
                  <a:cubicBezTo>
                    <a:pt x="8948" y="1670"/>
                    <a:pt x="9105" y="1891"/>
                    <a:pt x="9105" y="2080"/>
                  </a:cubicBezTo>
                  <a:lnTo>
                    <a:pt x="9105" y="2521"/>
                  </a:lnTo>
                  <a:lnTo>
                    <a:pt x="12445" y="2521"/>
                  </a:lnTo>
                  <a:lnTo>
                    <a:pt x="12445" y="410"/>
                  </a:lnTo>
                  <a:cubicBezTo>
                    <a:pt x="12445" y="190"/>
                    <a:pt x="12256" y="1"/>
                    <a:pt x="1206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7" name="Google Shape;8577;p53"/>
            <p:cNvSpPr/>
            <p:nvPr/>
          </p:nvSpPr>
          <p:spPr>
            <a:xfrm>
              <a:off x="-7913800" y="3743175"/>
              <a:ext cx="59100" cy="62250"/>
            </a:xfrm>
            <a:custGeom>
              <a:avLst/>
              <a:gdLst/>
              <a:ahLst/>
              <a:cxnLst/>
              <a:rect l="l" t="t" r="r" b="b"/>
              <a:pathLst>
                <a:path w="2364" h="2490" extrusionOk="0">
                  <a:moveTo>
                    <a:pt x="1922" y="0"/>
                  </a:moveTo>
                  <a:cubicBezTo>
                    <a:pt x="1261" y="0"/>
                    <a:pt x="599" y="189"/>
                    <a:pt x="1" y="567"/>
                  </a:cubicBezTo>
                  <a:cubicBezTo>
                    <a:pt x="284" y="1134"/>
                    <a:pt x="473" y="1827"/>
                    <a:pt x="536" y="2489"/>
                  </a:cubicBezTo>
                  <a:lnTo>
                    <a:pt x="1796" y="2489"/>
                  </a:lnTo>
                  <a:lnTo>
                    <a:pt x="2332" y="504"/>
                  </a:lnTo>
                  <a:cubicBezTo>
                    <a:pt x="2364" y="410"/>
                    <a:pt x="2332" y="284"/>
                    <a:pt x="2238" y="158"/>
                  </a:cubicBezTo>
                  <a:cubicBezTo>
                    <a:pt x="2175" y="32"/>
                    <a:pt x="2048" y="0"/>
                    <a:pt x="19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8" name="Google Shape;8578;p53"/>
            <p:cNvSpPr/>
            <p:nvPr/>
          </p:nvSpPr>
          <p:spPr>
            <a:xfrm>
              <a:off x="-8105975" y="3659675"/>
              <a:ext cx="185125" cy="145750"/>
            </a:xfrm>
            <a:custGeom>
              <a:avLst/>
              <a:gdLst/>
              <a:ahLst/>
              <a:cxnLst/>
              <a:rect l="l" t="t" r="r" b="b"/>
              <a:pathLst>
                <a:path w="7405" h="5830" extrusionOk="0">
                  <a:moveTo>
                    <a:pt x="442" y="1"/>
                  </a:moveTo>
                  <a:cubicBezTo>
                    <a:pt x="316" y="1"/>
                    <a:pt x="158" y="64"/>
                    <a:pt x="95" y="190"/>
                  </a:cubicBezTo>
                  <a:cubicBezTo>
                    <a:pt x="0" y="316"/>
                    <a:pt x="0" y="442"/>
                    <a:pt x="32" y="599"/>
                  </a:cubicBezTo>
                  <a:lnTo>
                    <a:pt x="2017" y="5829"/>
                  </a:lnTo>
                  <a:lnTo>
                    <a:pt x="7404" y="5829"/>
                  </a:lnTo>
                  <a:cubicBezTo>
                    <a:pt x="6806" y="2521"/>
                    <a:pt x="3907" y="1"/>
                    <a:pt x="44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9" name="Google Shape;8579;p53"/>
            <p:cNvSpPr/>
            <p:nvPr/>
          </p:nvSpPr>
          <p:spPr>
            <a:xfrm>
              <a:off x="-8168975" y="3700625"/>
              <a:ext cx="91375" cy="104000"/>
            </a:xfrm>
            <a:custGeom>
              <a:avLst/>
              <a:gdLst/>
              <a:ahLst/>
              <a:cxnLst/>
              <a:rect l="l" t="t" r="r" b="b"/>
              <a:pathLst>
                <a:path w="3655" h="4160" extrusionOk="0">
                  <a:moveTo>
                    <a:pt x="473" y="1"/>
                  </a:moveTo>
                  <a:cubicBezTo>
                    <a:pt x="347" y="1"/>
                    <a:pt x="189" y="95"/>
                    <a:pt x="126" y="158"/>
                  </a:cubicBezTo>
                  <a:cubicBezTo>
                    <a:pt x="32" y="284"/>
                    <a:pt x="0" y="410"/>
                    <a:pt x="95" y="505"/>
                  </a:cubicBezTo>
                  <a:lnTo>
                    <a:pt x="1260" y="4097"/>
                  </a:lnTo>
                  <a:lnTo>
                    <a:pt x="3631" y="4097"/>
                  </a:lnTo>
                  <a:lnTo>
                    <a:pt x="2205" y="284"/>
                  </a:lnTo>
                  <a:cubicBezTo>
                    <a:pt x="1670" y="95"/>
                    <a:pt x="1071" y="1"/>
                    <a:pt x="473" y="1"/>
                  </a:cubicBezTo>
                  <a:close/>
                  <a:moveTo>
                    <a:pt x="3631" y="4097"/>
                  </a:moveTo>
                  <a:lnTo>
                    <a:pt x="3655" y="4160"/>
                  </a:lnTo>
                  <a:lnTo>
                    <a:pt x="3655" y="4097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0" name="Google Shape;8580;p53"/>
            <p:cNvSpPr/>
            <p:nvPr/>
          </p:nvSpPr>
          <p:spPr>
            <a:xfrm>
              <a:off x="-8209150" y="3742375"/>
              <a:ext cx="50425" cy="61475"/>
            </a:xfrm>
            <a:custGeom>
              <a:avLst/>
              <a:gdLst/>
              <a:ahLst/>
              <a:cxnLst/>
              <a:rect l="l" t="t" r="r" b="b"/>
              <a:pathLst>
                <a:path w="2017" h="2459" extrusionOk="0">
                  <a:moveTo>
                    <a:pt x="441" y="1"/>
                  </a:moveTo>
                  <a:cubicBezTo>
                    <a:pt x="315" y="1"/>
                    <a:pt x="189" y="32"/>
                    <a:pt x="126" y="158"/>
                  </a:cubicBezTo>
                  <a:cubicBezTo>
                    <a:pt x="32" y="253"/>
                    <a:pt x="0" y="379"/>
                    <a:pt x="32" y="505"/>
                  </a:cubicBezTo>
                  <a:lnTo>
                    <a:pt x="504" y="2458"/>
                  </a:lnTo>
                  <a:lnTo>
                    <a:pt x="2017" y="2458"/>
                  </a:lnTo>
                  <a:lnTo>
                    <a:pt x="1229" y="64"/>
                  </a:lnTo>
                  <a:cubicBezTo>
                    <a:pt x="977" y="32"/>
                    <a:pt x="693" y="1"/>
                    <a:pt x="44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81" name="Google Shape;8581;p53"/>
          <p:cNvGrpSpPr/>
          <p:nvPr/>
        </p:nvGrpSpPr>
        <p:grpSpPr>
          <a:xfrm>
            <a:off x="2902889" y="3047758"/>
            <a:ext cx="341579" cy="340831"/>
            <a:chOff x="-12643475" y="3212300"/>
            <a:chExt cx="353675" cy="352900"/>
          </a:xfrm>
          <a:solidFill>
            <a:srgbClr val="171536"/>
          </a:solidFill>
        </p:grpSpPr>
        <p:sp>
          <p:nvSpPr>
            <p:cNvPr id="8582" name="Google Shape;8582;p53"/>
            <p:cNvSpPr/>
            <p:nvPr/>
          </p:nvSpPr>
          <p:spPr>
            <a:xfrm>
              <a:off x="-12372525" y="3517125"/>
              <a:ext cx="20500" cy="48075"/>
            </a:xfrm>
            <a:custGeom>
              <a:avLst/>
              <a:gdLst/>
              <a:ahLst/>
              <a:cxnLst/>
              <a:rect l="l" t="t" r="r" b="b"/>
              <a:pathLst>
                <a:path w="820" h="1923" extrusionOk="0">
                  <a:moveTo>
                    <a:pt x="0" y="0"/>
                  </a:moveTo>
                  <a:lnTo>
                    <a:pt x="0" y="1513"/>
                  </a:lnTo>
                  <a:cubicBezTo>
                    <a:pt x="0" y="1765"/>
                    <a:pt x="189" y="1922"/>
                    <a:pt x="410" y="1922"/>
                  </a:cubicBezTo>
                  <a:cubicBezTo>
                    <a:pt x="662" y="1922"/>
                    <a:pt x="819" y="1702"/>
                    <a:pt x="819" y="1513"/>
                  </a:cubicBezTo>
                  <a:lnTo>
                    <a:pt x="819" y="0"/>
                  </a:lnTo>
                  <a:cubicBezTo>
                    <a:pt x="662" y="126"/>
                    <a:pt x="567" y="221"/>
                    <a:pt x="410" y="221"/>
                  </a:cubicBezTo>
                  <a:cubicBezTo>
                    <a:pt x="189" y="221"/>
                    <a:pt x="126" y="126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3" name="Google Shape;8583;p53"/>
            <p:cNvSpPr/>
            <p:nvPr/>
          </p:nvSpPr>
          <p:spPr>
            <a:xfrm>
              <a:off x="-12581250" y="3480900"/>
              <a:ext cx="63025" cy="21275"/>
            </a:xfrm>
            <a:custGeom>
              <a:avLst/>
              <a:gdLst/>
              <a:ahLst/>
              <a:cxnLst/>
              <a:rect l="l" t="t" r="r" b="b"/>
              <a:pathLst>
                <a:path w="2521" h="851" extrusionOk="0">
                  <a:moveTo>
                    <a:pt x="0" y="0"/>
                  </a:moveTo>
                  <a:lnTo>
                    <a:pt x="0" y="851"/>
                  </a:lnTo>
                  <a:lnTo>
                    <a:pt x="2521" y="851"/>
                  </a:lnTo>
                  <a:lnTo>
                    <a:pt x="2521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4" name="Google Shape;8584;p53"/>
            <p:cNvSpPr/>
            <p:nvPr/>
          </p:nvSpPr>
          <p:spPr>
            <a:xfrm>
              <a:off x="-12643475" y="3398975"/>
              <a:ext cx="186700" cy="166225"/>
            </a:xfrm>
            <a:custGeom>
              <a:avLst/>
              <a:gdLst/>
              <a:ahLst/>
              <a:cxnLst/>
              <a:rect l="l" t="t" r="r" b="b"/>
              <a:pathLst>
                <a:path w="7468" h="6649" extrusionOk="0">
                  <a:moveTo>
                    <a:pt x="5419" y="2458"/>
                  </a:moveTo>
                  <a:cubicBezTo>
                    <a:pt x="5671" y="2458"/>
                    <a:pt x="5860" y="2647"/>
                    <a:pt x="5860" y="2899"/>
                  </a:cubicBezTo>
                  <a:lnTo>
                    <a:pt x="5860" y="4537"/>
                  </a:lnTo>
                  <a:cubicBezTo>
                    <a:pt x="5860" y="4789"/>
                    <a:pt x="5671" y="4978"/>
                    <a:pt x="5419" y="4978"/>
                  </a:cubicBezTo>
                  <a:lnTo>
                    <a:pt x="2080" y="4978"/>
                  </a:lnTo>
                  <a:cubicBezTo>
                    <a:pt x="1859" y="4978"/>
                    <a:pt x="1639" y="4789"/>
                    <a:pt x="1639" y="4537"/>
                  </a:cubicBezTo>
                  <a:lnTo>
                    <a:pt x="1639" y="2899"/>
                  </a:lnTo>
                  <a:cubicBezTo>
                    <a:pt x="1639" y="2647"/>
                    <a:pt x="1859" y="2458"/>
                    <a:pt x="2080" y="2458"/>
                  </a:cubicBezTo>
                  <a:close/>
                  <a:moveTo>
                    <a:pt x="1639" y="1"/>
                  </a:moveTo>
                  <a:lnTo>
                    <a:pt x="1639" y="977"/>
                  </a:lnTo>
                  <a:lnTo>
                    <a:pt x="662" y="1450"/>
                  </a:lnTo>
                  <a:cubicBezTo>
                    <a:pt x="221" y="1639"/>
                    <a:pt x="0" y="2080"/>
                    <a:pt x="0" y="2552"/>
                  </a:cubicBezTo>
                  <a:lnTo>
                    <a:pt x="0" y="5356"/>
                  </a:lnTo>
                  <a:cubicBezTo>
                    <a:pt x="0" y="6049"/>
                    <a:pt x="536" y="6648"/>
                    <a:pt x="1261" y="6648"/>
                  </a:cubicBezTo>
                  <a:lnTo>
                    <a:pt x="6270" y="6648"/>
                  </a:lnTo>
                  <a:cubicBezTo>
                    <a:pt x="6931" y="6648"/>
                    <a:pt x="7467" y="6049"/>
                    <a:pt x="7467" y="5388"/>
                  </a:cubicBezTo>
                  <a:lnTo>
                    <a:pt x="7467" y="2584"/>
                  </a:lnTo>
                  <a:cubicBezTo>
                    <a:pt x="7467" y="2111"/>
                    <a:pt x="7215" y="1670"/>
                    <a:pt x="6805" y="1481"/>
                  </a:cubicBezTo>
                  <a:lnTo>
                    <a:pt x="5829" y="1009"/>
                  </a:lnTo>
                  <a:lnTo>
                    <a:pt x="5829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5" name="Google Shape;8585;p53"/>
            <p:cNvSpPr/>
            <p:nvPr/>
          </p:nvSpPr>
          <p:spPr>
            <a:xfrm>
              <a:off x="-12431600" y="3212300"/>
              <a:ext cx="141800" cy="137075"/>
            </a:xfrm>
            <a:custGeom>
              <a:avLst/>
              <a:gdLst/>
              <a:ahLst/>
              <a:cxnLst/>
              <a:rect l="l" t="t" r="r" b="b"/>
              <a:pathLst>
                <a:path w="5672" h="5483" extrusionOk="0">
                  <a:moveTo>
                    <a:pt x="2741" y="1"/>
                  </a:moveTo>
                  <a:cubicBezTo>
                    <a:pt x="1481" y="1"/>
                    <a:pt x="378" y="883"/>
                    <a:pt x="0" y="2017"/>
                  </a:cubicBezTo>
                  <a:lnTo>
                    <a:pt x="2300" y="3845"/>
                  </a:lnTo>
                  <a:lnTo>
                    <a:pt x="2300" y="2143"/>
                  </a:lnTo>
                  <a:cubicBezTo>
                    <a:pt x="2300" y="1891"/>
                    <a:pt x="2521" y="1702"/>
                    <a:pt x="2741" y="1702"/>
                  </a:cubicBezTo>
                  <a:cubicBezTo>
                    <a:pt x="2993" y="1702"/>
                    <a:pt x="3151" y="1891"/>
                    <a:pt x="3151" y="2143"/>
                  </a:cubicBezTo>
                  <a:lnTo>
                    <a:pt x="3151" y="5483"/>
                  </a:lnTo>
                  <a:lnTo>
                    <a:pt x="5608" y="3561"/>
                  </a:lnTo>
                  <a:lnTo>
                    <a:pt x="5608" y="2931"/>
                  </a:lnTo>
                  <a:cubicBezTo>
                    <a:pt x="5671" y="1324"/>
                    <a:pt x="4348" y="1"/>
                    <a:pt x="274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6" name="Google Shape;8586;p53"/>
            <p:cNvSpPr/>
            <p:nvPr/>
          </p:nvSpPr>
          <p:spPr>
            <a:xfrm>
              <a:off x="-12352050" y="3326525"/>
              <a:ext cx="62250" cy="104775"/>
            </a:xfrm>
            <a:custGeom>
              <a:avLst/>
              <a:gdLst/>
              <a:ahLst/>
              <a:cxnLst/>
              <a:rect l="l" t="t" r="r" b="b"/>
              <a:pathLst>
                <a:path w="2490" h="4191" extrusionOk="0">
                  <a:moveTo>
                    <a:pt x="2489" y="0"/>
                  </a:moveTo>
                  <a:lnTo>
                    <a:pt x="0" y="1890"/>
                  </a:lnTo>
                  <a:lnTo>
                    <a:pt x="0" y="4190"/>
                  </a:lnTo>
                  <a:lnTo>
                    <a:pt x="2489" y="2300"/>
                  </a:lnTo>
                  <a:lnTo>
                    <a:pt x="2489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7" name="Google Shape;8587;p53"/>
            <p:cNvSpPr/>
            <p:nvPr/>
          </p:nvSpPr>
          <p:spPr>
            <a:xfrm>
              <a:off x="-12434750" y="3285550"/>
              <a:ext cx="62250" cy="104000"/>
            </a:xfrm>
            <a:custGeom>
              <a:avLst/>
              <a:gdLst/>
              <a:ahLst/>
              <a:cxnLst/>
              <a:rect l="l" t="t" r="r" b="b"/>
              <a:pathLst>
                <a:path w="2490" h="4160" extrusionOk="0">
                  <a:moveTo>
                    <a:pt x="0" y="1"/>
                  </a:moveTo>
                  <a:lnTo>
                    <a:pt x="0" y="2269"/>
                  </a:lnTo>
                  <a:lnTo>
                    <a:pt x="2489" y="4160"/>
                  </a:lnTo>
                  <a:lnTo>
                    <a:pt x="2489" y="1891"/>
                  </a:lnTo>
                  <a:lnTo>
                    <a:pt x="0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8" name="Google Shape;8588;p53"/>
            <p:cNvSpPr/>
            <p:nvPr/>
          </p:nvSpPr>
          <p:spPr>
            <a:xfrm>
              <a:off x="-12352050" y="3409225"/>
              <a:ext cx="62250" cy="107925"/>
            </a:xfrm>
            <a:custGeom>
              <a:avLst/>
              <a:gdLst/>
              <a:ahLst/>
              <a:cxnLst/>
              <a:rect l="l" t="t" r="r" b="b"/>
              <a:pathLst>
                <a:path w="2490" h="4317" extrusionOk="0">
                  <a:moveTo>
                    <a:pt x="2489" y="0"/>
                  </a:moveTo>
                  <a:lnTo>
                    <a:pt x="0" y="1859"/>
                  </a:lnTo>
                  <a:lnTo>
                    <a:pt x="0" y="4316"/>
                  </a:lnTo>
                  <a:lnTo>
                    <a:pt x="1607" y="2678"/>
                  </a:lnTo>
                  <a:cubicBezTo>
                    <a:pt x="2174" y="2142"/>
                    <a:pt x="2489" y="1418"/>
                    <a:pt x="2489" y="630"/>
                  </a:cubicBezTo>
                  <a:lnTo>
                    <a:pt x="2489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9" name="Google Shape;8589;p53"/>
            <p:cNvSpPr/>
            <p:nvPr/>
          </p:nvSpPr>
          <p:spPr>
            <a:xfrm>
              <a:off x="-12434750" y="3368250"/>
              <a:ext cx="62250" cy="148900"/>
            </a:xfrm>
            <a:custGeom>
              <a:avLst/>
              <a:gdLst/>
              <a:ahLst/>
              <a:cxnLst/>
              <a:rect l="l" t="t" r="r" b="b"/>
              <a:pathLst>
                <a:path w="2490" h="5956" extrusionOk="0">
                  <a:moveTo>
                    <a:pt x="0" y="1"/>
                  </a:moveTo>
                  <a:lnTo>
                    <a:pt x="0" y="2269"/>
                  </a:lnTo>
                  <a:cubicBezTo>
                    <a:pt x="0" y="3057"/>
                    <a:pt x="315" y="3781"/>
                    <a:pt x="851" y="4317"/>
                  </a:cubicBezTo>
                  <a:lnTo>
                    <a:pt x="2489" y="5955"/>
                  </a:lnTo>
                  <a:lnTo>
                    <a:pt x="2489" y="1860"/>
                  </a:lnTo>
                  <a:lnTo>
                    <a:pt x="0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0" name="Google Shape;8590;p53"/>
            <p:cNvSpPr/>
            <p:nvPr/>
          </p:nvSpPr>
          <p:spPr>
            <a:xfrm>
              <a:off x="-12623000" y="3336750"/>
              <a:ext cx="145725" cy="40975"/>
            </a:xfrm>
            <a:custGeom>
              <a:avLst/>
              <a:gdLst/>
              <a:ahLst/>
              <a:cxnLst/>
              <a:rect l="l" t="t" r="r" b="b"/>
              <a:pathLst>
                <a:path w="5829" h="1639" extrusionOk="0">
                  <a:moveTo>
                    <a:pt x="820" y="1"/>
                  </a:moveTo>
                  <a:cubicBezTo>
                    <a:pt x="347" y="1"/>
                    <a:pt x="1" y="347"/>
                    <a:pt x="1" y="820"/>
                  </a:cubicBezTo>
                  <a:cubicBezTo>
                    <a:pt x="1" y="1292"/>
                    <a:pt x="410" y="1639"/>
                    <a:pt x="820" y="1639"/>
                  </a:cubicBezTo>
                  <a:lnTo>
                    <a:pt x="5010" y="1639"/>
                  </a:lnTo>
                  <a:cubicBezTo>
                    <a:pt x="5482" y="1639"/>
                    <a:pt x="5829" y="1292"/>
                    <a:pt x="5829" y="820"/>
                  </a:cubicBezTo>
                  <a:cubicBezTo>
                    <a:pt x="5829" y="347"/>
                    <a:pt x="5482" y="1"/>
                    <a:pt x="501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91" name="Google Shape;8591;p53"/>
          <p:cNvGrpSpPr/>
          <p:nvPr/>
        </p:nvGrpSpPr>
        <p:grpSpPr>
          <a:xfrm>
            <a:off x="2902889" y="3480920"/>
            <a:ext cx="341579" cy="319632"/>
            <a:chOff x="-12643475" y="3657325"/>
            <a:chExt cx="353675" cy="330950"/>
          </a:xfrm>
          <a:solidFill>
            <a:srgbClr val="171536"/>
          </a:solidFill>
        </p:grpSpPr>
        <p:sp>
          <p:nvSpPr>
            <p:cNvPr id="8592" name="Google Shape;8592;p53"/>
            <p:cNvSpPr/>
            <p:nvPr/>
          </p:nvSpPr>
          <p:spPr>
            <a:xfrm>
              <a:off x="-12580475" y="3719550"/>
              <a:ext cx="19725" cy="19700"/>
            </a:xfrm>
            <a:custGeom>
              <a:avLst/>
              <a:gdLst/>
              <a:ahLst/>
              <a:cxnLst/>
              <a:rect l="l" t="t" r="r" b="b"/>
              <a:pathLst>
                <a:path w="789" h="788" extrusionOk="0">
                  <a:moveTo>
                    <a:pt x="379" y="0"/>
                  </a:moveTo>
                  <a:cubicBezTo>
                    <a:pt x="190" y="0"/>
                    <a:pt x="1" y="189"/>
                    <a:pt x="1" y="410"/>
                  </a:cubicBezTo>
                  <a:cubicBezTo>
                    <a:pt x="1" y="599"/>
                    <a:pt x="190" y="788"/>
                    <a:pt x="379" y="788"/>
                  </a:cubicBezTo>
                  <a:cubicBezTo>
                    <a:pt x="599" y="788"/>
                    <a:pt x="788" y="599"/>
                    <a:pt x="788" y="410"/>
                  </a:cubicBezTo>
                  <a:cubicBezTo>
                    <a:pt x="788" y="189"/>
                    <a:pt x="599" y="0"/>
                    <a:pt x="37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3" name="Google Shape;8593;p53"/>
            <p:cNvSpPr/>
            <p:nvPr/>
          </p:nvSpPr>
          <p:spPr>
            <a:xfrm>
              <a:off x="-12456800" y="3719550"/>
              <a:ext cx="19700" cy="19700"/>
            </a:xfrm>
            <a:custGeom>
              <a:avLst/>
              <a:gdLst/>
              <a:ahLst/>
              <a:cxnLst/>
              <a:rect l="l" t="t" r="r" b="b"/>
              <a:pathLst>
                <a:path w="788" h="788" extrusionOk="0">
                  <a:moveTo>
                    <a:pt x="410" y="0"/>
                  </a:moveTo>
                  <a:cubicBezTo>
                    <a:pt x="189" y="0"/>
                    <a:pt x="0" y="189"/>
                    <a:pt x="0" y="410"/>
                  </a:cubicBezTo>
                  <a:cubicBezTo>
                    <a:pt x="0" y="599"/>
                    <a:pt x="189" y="788"/>
                    <a:pt x="410" y="788"/>
                  </a:cubicBezTo>
                  <a:cubicBezTo>
                    <a:pt x="630" y="788"/>
                    <a:pt x="788" y="599"/>
                    <a:pt x="788" y="410"/>
                  </a:cubicBezTo>
                  <a:cubicBezTo>
                    <a:pt x="788" y="189"/>
                    <a:pt x="630" y="0"/>
                    <a:pt x="41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4" name="Google Shape;8594;p53"/>
            <p:cNvSpPr/>
            <p:nvPr/>
          </p:nvSpPr>
          <p:spPr>
            <a:xfrm>
              <a:off x="-12643475" y="3657325"/>
              <a:ext cx="268600" cy="144950"/>
            </a:xfrm>
            <a:custGeom>
              <a:avLst/>
              <a:gdLst/>
              <a:ahLst/>
              <a:cxnLst/>
              <a:rect l="l" t="t" r="r" b="b"/>
              <a:pathLst>
                <a:path w="10744" h="5798" extrusionOk="0">
                  <a:moveTo>
                    <a:pt x="2899" y="1670"/>
                  </a:moveTo>
                  <a:cubicBezTo>
                    <a:pt x="3592" y="1670"/>
                    <a:pt x="4159" y="2205"/>
                    <a:pt x="4159" y="2899"/>
                  </a:cubicBezTo>
                  <a:cubicBezTo>
                    <a:pt x="4159" y="3560"/>
                    <a:pt x="3623" y="4159"/>
                    <a:pt x="2899" y="4159"/>
                  </a:cubicBezTo>
                  <a:cubicBezTo>
                    <a:pt x="2237" y="4159"/>
                    <a:pt x="1639" y="3592"/>
                    <a:pt x="1639" y="2899"/>
                  </a:cubicBezTo>
                  <a:cubicBezTo>
                    <a:pt x="1639" y="2205"/>
                    <a:pt x="2206" y="1670"/>
                    <a:pt x="2899" y="1670"/>
                  </a:cubicBezTo>
                  <a:close/>
                  <a:moveTo>
                    <a:pt x="7877" y="1670"/>
                  </a:moveTo>
                  <a:cubicBezTo>
                    <a:pt x="8538" y="1670"/>
                    <a:pt x="9137" y="2205"/>
                    <a:pt x="9137" y="2899"/>
                  </a:cubicBezTo>
                  <a:cubicBezTo>
                    <a:pt x="9137" y="3560"/>
                    <a:pt x="8570" y="4159"/>
                    <a:pt x="7877" y="4159"/>
                  </a:cubicBezTo>
                  <a:cubicBezTo>
                    <a:pt x="7215" y="4159"/>
                    <a:pt x="6616" y="3592"/>
                    <a:pt x="6616" y="2899"/>
                  </a:cubicBezTo>
                  <a:cubicBezTo>
                    <a:pt x="6616" y="2205"/>
                    <a:pt x="7152" y="1670"/>
                    <a:pt x="7877" y="1670"/>
                  </a:cubicBezTo>
                  <a:close/>
                  <a:moveTo>
                    <a:pt x="2899" y="0"/>
                  </a:moveTo>
                  <a:cubicBezTo>
                    <a:pt x="1292" y="0"/>
                    <a:pt x="32" y="1323"/>
                    <a:pt x="32" y="2899"/>
                  </a:cubicBezTo>
                  <a:cubicBezTo>
                    <a:pt x="0" y="4505"/>
                    <a:pt x="1292" y="5797"/>
                    <a:pt x="2899" y="5797"/>
                  </a:cubicBezTo>
                  <a:cubicBezTo>
                    <a:pt x="3970" y="5797"/>
                    <a:pt x="4884" y="5198"/>
                    <a:pt x="5388" y="4379"/>
                  </a:cubicBezTo>
                  <a:cubicBezTo>
                    <a:pt x="5892" y="5230"/>
                    <a:pt x="6805" y="5797"/>
                    <a:pt x="7877" y="5797"/>
                  </a:cubicBezTo>
                  <a:cubicBezTo>
                    <a:pt x="9483" y="5797"/>
                    <a:pt x="10744" y="4505"/>
                    <a:pt x="10744" y="2899"/>
                  </a:cubicBezTo>
                  <a:cubicBezTo>
                    <a:pt x="10744" y="1260"/>
                    <a:pt x="9452" y="0"/>
                    <a:pt x="7877" y="0"/>
                  </a:cubicBezTo>
                  <a:cubicBezTo>
                    <a:pt x="6805" y="0"/>
                    <a:pt x="5892" y="599"/>
                    <a:pt x="5388" y="1418"/>
                  </a:cubicBezTo>
                  <a:cubicBezTo>
                    <a:pt x="4884" y="567"/>
                    <a:pt x="3970" y="0"/>
                    <a:pt x="289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5" name="Google Shape;8595;p53"/>
            <p:cNvSpPr/>
            <p:nvPr/>
          </p:nvSpPr>
          <p:spPr>
            <a:xfrm>
              <a:off x="-12581250" y="3905425"/>
              <a:ext cx="62250" cy="20500"/>
            </a:xfrm>
            <a:custGeom>
              <a:avLst/>
              <a:gdLst/>
              <a:ahLst/>
              <a:cxnLst/>
              <a:rect l="l" t="t" r="r" b="b"/>
              <a:pathLst>
                <a:path w="2490" h="820" extrusionOk="0">
                  <a:moveTo>
                    <a:pt x="0" y="0"/>
                  </a:moveTo>
                  <a:lnTo>
                    <a:pt x="0" y="819"/>
                  </a:lnTo>
                  <a:lnTo>
                    <a:pt x="2489" y="819"/>
                  </a:lnTo>
                  <a:lnTo>
                    <a:pt x="2489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6" name="Google Shape;8596;p53"/>
            <p:cNvSpPr/>
            <p:nvPr/>
          </p:nvSpPr>
          <p:spPr>
            <a:xfrm>
              <a:off x="-12643475" y="3802250"/>
              <a:ext cx="269400" cy="185900"/>
            </a:xfrm>
            <a:custGeom>
              <a:avLst/>
              <a:gdLst/>
              <a:ahLst/>
              <a:cxnLst/>
              <a:rect l="l" t="t" r="r" b="b"/>
              <a:pathLst>
                <a:path w="10776" h="7436" extrusionOk="0">
                  <a:moveTo>
                    <a:pt x="7057" y="1670"/>
                  </a:moveTo>
                  <a:cubicBezTo>
                    <a:pt x="7278" y="1670"/>
                    <a:pt x="7436" y="1859"/>
                    <a:pt x="7436" y="2048"/>
                  </a:cubicBezTo>
                  <a:cubicBezTo>
                    <a:pt x="7436" y="2300"/>
                    <a:pt x="7247" y="2489"/>
                    <a:pt x="7057" y="2489"/>
                  </a:cubicBezTo>
                  <a:cubicBezTo>
                    <a:pt x="6805" y="2489"/>
                    <a:pt x="6616" y="2300"/>
                    <a:pt x="6616" y="2048"/>
                  </a:cubicBezTo>
                  <a:cubicBezTo>
                    <a:pt x="6616" y="1859"/>
                    <a:pt x="6805" y="1670"/>
                    <a:pt x="7057" y="1670"/>
                  </a:cubicBezTo>
                  <a:close/>
                  <a:moveTo>
                    <a:pt x="8696" y="1670"/>
                  </a:moveTo>
                  <a:cubicBezTo>
                    <a:pt x="8948" y="1670"/>
                    <a:pt x="9137" y="1859"/>
                    <a:pt x="9137" y="2048"/>
                  </a:cubicBezTo>
                  <a:cubicBezTo>
                    <a:pt x="9137" y="2300"/>
                    <a:pt x="8948" y="2489"/>
                    <a:pt x="8696" y="2489"/>
                  </a:cubicBezTo>
                  <a:cubicBezTo>
                    <a:pt x="8475" y="2489"/>
                    <a:pt x="8318" y="2300"/>
                    <a:pt x="8318" y="2048"/>
                  </a:cubicBezTo>
                  <a:cubicBezTo>
                    <a:pt x="8255" y="1859"/>
                    <a:pt x="8475" y="1670"/>
                    <a:pt x="8696" y="1670"/>
                  </a:cubicBezTo>
                  <a:close/>
                  <a:moveTo>
                    <a:pt x="5388" y="3277"/>
                  </a:moveTo>
                  <a:cubicBezTo>
                    <a:pt x="5640" y="3277"/>
                    <a:pt x="5829" y="3466"/>
                    <a:pt x="5829" y="3686"/>
                  </a:cubicBezTo>
                  <a:lnTo>
                    <a:pt x="5829" y="5356"/>
                  </a:lnTo>
                  <a:cubicBezTo>
                    <a:pt x="5829" y="5608"/>
                    <a:pt x="5640" y="5797"/>
                    <a:pt x="5388" y="5797"/>
                  </a:cubicBezTo>
                  <a:lnTo>
                    <a:pt x="2080" y="5797"/>
                  </a:lnTo>
                  <a:cubicBezTo>
                    <a:pt x="1859" y="5797"/>
                    <a:pt x="1639" y="5608"/>
                    <a:pt x="1639" y="5356"/>
                  </a:cubicBezTo>
                  <a:lnTo>
                    <a:pt x="1639" y="3686"/>
                  </a:lnTo>
                  <a:cubicBezTo>
                    <a:pt x="1639" y="3466"/>
                    <a:pt x="1859" y="3277"/>
                    <a:pt x="2080" y="3277"/>
                  </a:cubicBezTo>
                  <a:close/>
                  <a:moveTo>
                    <a:pt x="5230" y="0"/>
                  </a:moveTo>
                  <a:cubicBezTo>
                    <a:pt x="4600" y="504"/>
                    <a:pt x="3781" y="819"/>
                    <a:pt x="2899" y="819"/>
                  </a:cubicBezTo>
                  <a:cubicBezTo>
                    <a:pt x="2080" y="819"/>
                    <a:pt x="1324" y="536"/>
                    <a:pt x="756" y="126"/>
                  </a:cubicBezTo>
                  <a:cubicBezTo>
                    <a:pt x="315" y="315"/>
                    <a:pt x="32" y="756"/>
                    <a:pt x="32" y="1260"/>
                  </a:cubicBezTo>
                  <a:lnTo>
                    <a:pt x="32" y="6206"/>
                  </a:lnTo>
                  <a:cubicBezTo>
                    <a:pt x="0" y="6900"/>
                    <a:pt x="536" y="7435"/>
                    <a:pt x="1261" y="7435"/>
                  </a:cubicBezTo>
                  <a:lnTo>
                    <a:pt x="9515" y="7435"/>
                  </a:lnTo>
                  <a:cubicBezTo>
                    <a:pt x="10208" y="7435"/>
                    <a:pt x="10775" y="6900"/>
                    <a:pt x="10775" y="6206"/>
                  </a:cubicBezTo>
                  <a:lnTo>
                    <a:pt x="10775" y="1260"/>
                  </a:lnTo>
                  <a:cubicBezTo>
                    <a:pt x="10775" y="756"/>
                    <a:pt x="10460" y="315"/>
                    <a:pt x="10082" y="126"/>
                  </a:cubicBezTo>
                  <a:cubicBezTo>
                    <a:pt x="9452" y="536"/>
                    <a:pt x="8727" y="819"/>
                    <a:pt x="7908" y="819"/>
                  </a:cubicBezTo>
                  <a:cubicBezTo>
                    <a:pt x="7057" y="819"/>
                    <a:pt x="6270" y="504"/>
                    <a:pt x="557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7" name="Google Shape;8597;p53"/>
            <p:cNvSpPr/>
            <p:nvPr/>
          </p:nvSpPr>
          <p:spPr>
            <a:xfrm>
              <a:off x="-12352850" y="3802125"/>
              <a:ext cx="63050" cy="186150"/>
            </a:xfrm>
            <a:custGeom>
              <a:avLst/>
              <a:gdLst/>
              <a:ahLst/>
              <a:cxnLst/>
              <a:rect l="l" t="t" r="r" b="b"/>
              <a:pathLst>
                <a:path w="2522" h="7446" extrusionOk="0">
                  <a:moveTo>
                    <a:pt x="2092" y="0"/>
                  </a:moveTo>
                  <a:cubicBezTo>
                    <a:pt x="2035" y="0"/>
                    <a:pt x="1976" y="10"/>
                    <a:pt x="1923" y="37"/>
                  </a:cubicBezTo>
                  <a:lnTo>
                    <a:pt x="1" y="982"/>
                  </a:lnTo>
                  <a:lnTo>
                    <a:pt x="1" y="6464"/>
                  </a:lnTo>
                  <a:lnTo>
                    <a:pt x="1923" y="7409"/>
                  </a:lnTo>
                  <a:cubicBezTo>
                    <a:pt x="1976" y="7435"/>
                    <a:pt x="2035" y="7445"/>
                    <a:pt x="2092" y="7445"/>
                  </a:cubicBezTo>
                  <a:cubicBezTo>
                    <a:pt x="2170" y="7445"/>
                    <a:pt x="2246" y="7427"/>
                    <a:pt x="2301" y="7409"/>
                  </a:cubicBezTo>
                  <a:cubicBezTo>
                    <a:pt x="2427" y="7314"/>
                    <a:pt x="2521" y="7220"/>
                    <a:pt x="2521" y="7062"/>
                  </a:cubicBezTo>
                  <a:lnTo>
                    <a:pt x="2521" y="415"/>
                  </a:lnTo>
                  <a:cubicBezTo>
                    <a:pt x="2521" y="257"/>
                    <a:pt x="2427" y="131"/>
                    <a:pt x="2301" y="37"/>
                  </a:cubicBezTo>
                  <a:cubicBezTo>
                    <a:pt x="2246" y="18"/>
                    <a:pt x="2170" y="0"/>
                    <a:pt x="209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598" name="Google Shape;8598;p53"/>
          <p:cNvGrpSpPr/>
          <p:nvPr/>
        </p:nvGrpSpPr>
        <p:grpSpPr>
          <a:xfrm>
            <a:off x="3336002" y="3890709"/>
            <a:ext cx="341579" cy="338513"/>
            <a:chOff x="-12643475" y="4081850"/>
            <a:chExt cx="353675" cy="350500"/>
          </a:xfrm>
          <a:solidFill>
            <a:srgbClr val="171536"/>
          </a:solidFill>
        </p:grpSpPr>
        <p:sp>
          <p:nvSpPr>
            <p:cNvPr id="8599" name="Google Shape;8599;p53"/>
            <p:cNvSpPr/>
            <p:nvPr/>
          </p:nvSpPr>
          <p:spPr>
            <a:xfrm>
              <a:off x="-12552125" y="4262400"/>
              <a:ext cx="22875" cy="20125"/>
            </a:xfrm>
            <a:custGeom>
              <a:avLst/>
              <a:gdLst/>
              <a:ahLst/>
              <a:cxnLst/>
              <a:rect l="l" t="t" r="r" b="b"/>
              <a:pathLst>
                <a:path w="915" h="805" extrusionOk="0">
                  <a:moveTo>
                    <a:pt x="458" y="1"/>
                  </a:moveTo>
                  <a:cubicBezTo>
                    <a:pt x="348" y="1"/>
                    <a:pt x="237" y="40"/>
                    <a:pt x="158" y="119"/>
                  </a:cubicBezTo>
                  <a:cubicBezTo>
                    <a:pt x="1" y="276"/>
                    <a:pt x="1" y="528"/>
                    <a:pt x="158" y="686"/>
                  </a:cubicBezTo>
                  <a:cubicBezTo>
                    <a:pt x="237" y="765"/>
                    <a:pt x="348" y="804"/>
                    <a:pt x="458" y="804"/>
                  </a:cubicBezTo>
                  <a:cubicBezTo>
                    <a:pt x="568" y="804"/>
                    <a:pt x="678" y="765"/>
                    <a:pt x="757" y="686"/>
                  </a:cubicBezTo>
                  <a:cubicBezTo>
                    <a:pt x="915" y="528"/>
                    <a:pt x="915" y="276"/>
                    <a:pt x="757" y="119"/>
                  </a:cubicBezTo>
                  <a:cubicBezTo>
                    <a:pt x="678" y="40"/>
                    <a:pt x="568" y="1"/>
                    <a:pt x="45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0" name="Google Shape;8600;p53"/>
            <p:cNvSpPr/>
            <p:nvPr/>
          </p:nvSpPr>
          <p:spPr>
            <a:xfrm>
              <a:off x="-12480450" y="4241725"/>
              <a:ext cx="69350" cy="47275"/>
            </a:xfrm>
            <a:custGeom>
              <a:avLst/>
              <a:gdLst/>
              <a:ahLst/>
              <a:cxnLst/>
              <a:rect l="l" t="t" r="r" b="b"/>
              <a:pathLst>
                <a:path w="2774" h="1891" extrusionOk="0">
                  <a:moveTo>
                    <a:pt x="568" y="1"/>
                  </a:moveTo>
                  <a:lnTo>
                    <a:pt x="1" y="568"/>
                  </a:lnTo>
                  <a:lnTo>
                    <a:pt x="2206" y="1891"/>
                  </a:lnTo>
                  <a:lnTo>
                    <a:pt x="2773" y="1324"/>
                  </a:lnTo>
                  <a:lnTo>
                    <a:pt x="568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1" name="Google Shape;8601;p53"/>
            <p:cNvSpPr/>
            <p:nvPr/>
          </p:nvSpPr>
          <p:spPr>
            <a:xfrm>
              <a:off x="-12643475" y="4081850"/>
              <a:ext cx="353675" cy="350500"/>
            </a:xfrm>
            <a:custGeom>
              <a:avLst/>
              <a:gdLst/>
              <a:ahLst/>
              <a:cxnLst/>
              <a:rect l="l" t="t" r="r" b="b"/>
              <a:pathLst>
                <a:path w="14147" h="14020" extrusionOk="0">
                  <a:moveTo>
                    <a:pt x="8207" y="3127"/>
                  </a:moveTo>
                  <a:cubicBezTo>
                    <a:pt x="8318" y="3127"/>
                    <a:pt x="8428" y="3166"/>
                    <a:pt x="8507" y="3245"/>
                  </a:cubicBezTo>
                  <a:lnTo>
                    <a:pt x="9105" y="3812"/>
                  </a:lnTo>
                  <a:cubicBezTo>
                    <a:pt x="9263" y="3970"/>
                    <a:pt x="9263" y="4253"/>
                    <a:pt x="9105" y="4411"/>
                  </a:cubicBezTo>
                  <a:cubicBezTo>
                    <a:pt x="9027" y="4490"/>
                    <a:pt x="8916" y="4529"/>
                    <a:pt x="8806" y="4529"/>
                  </a:cubicBezTo>
                  <a:cubicBezTo>
                    <a:pt x="8696" y="4529"/>
                    <a:pt x="8585" y="4490"/>
                    <a:pt x="8507" y="4411"/>
                  </a:cubicBezTo>
                  <a:lnTo>
                    <a:pt x="7908" y="3812"/>
                  </a:lnTo>
                  <a:cubicBezTo>
                    <a:pt x="7751" y="3655"/>
                    <a:pt x="7751" y="3403"/>
                    <a:pt x="7908" y="3245"/>
                  </a:cubicBezTo>
                  <a:cubicBezTo>
                    <a:pt x="7987" y="3166"/>
                    <a:pt x="8097" y="3127"/>
                    <a:pt x="8207" y="3127"/>
                  </a:cubicBezTo>
                  <a:close/>
                  <a:moveTo>
                    <a:pt x="9940" y="4860"/>
                  </a:moveTo>
                  <a:cubicBezTo>
                    <a:pt x="10050" y="4860"/>
                    <a:pt x="10161" y="4899"/>
                    <a:pt x="10239" y="4978"/>
                  </a:cubicBezTo>
                  <a:lnTo>
                    <a:pt x="10838" y="5545"/>
                  </a:lnTo>
                  <a:cubicBezTo>
                    <a:pt x="10996" y="5766"/>
                    <a:pt x="10996" y="5986"/>
                    <a:pt x="10838" y="6144"/>
                  </a:cubicBezTo>
                  <a:cubicBezTo>
                    <a:pt x="10759" y="6222"/>
                    <a:pt x="10649" y="6262"/>
                    <a:pt x="10539" y="6262"/>
                  </a:cubicBezTo>
                  <a:cubicBezTo>
                    <a:pt x="10429" y="6262"/>
                    <a:pt x="10318" y="6222"/>
                    <a:pt x="10239" y="6144"/>
                  </a:cubicBezTo>
                  <a:lnTo>
                    <a:pt x="9641" y="5545"/>
                  </a:lnTo>
                  <a:cubicBezTo>
                    <a:pt x="9483" y="5388"/>
                    <a:pt x="9483" y="5136"/>
                    <a:pt x="9641" y="4978"/>
                  </a:cubicBezTo>
                  <a:cubicBezTo>
                    <a:pt x="9720" y="4899"/>
                    <a:pt x="9830" y="4860"/>
                    <a:pt x="9940" y="4860"/>
                  </a:cubicBezTo>
                  <a:close/>
                  <a:moveTo>
                    <a:pt x="7058" y="5467"/>
                  </a:moveTo>
                  <a:cubicBezTo>
                    <a:pt x="7125" y="5467"/>
                    <a:pt x="7192" y="5481"/>
                    <a:pt x="7247" y="5514"/>
                  </a:cubicBezTo>
                  <a:lnTo>
                    <a:pt x="10145" y="7278"/>
                  </a:lnTo>
                  <a:cubicBezTo>
                    <a:pt x="10397" y="7404"/>
                    <a:pt x="10429" y="7719"/>
                    <a:pt x="10271" y="7908"/>
                  </a:cubicBezTo>
                  <a:lnTo>
                    <a:pt x="7373" y="10838"/>
                  </a:lnTo>
                  <a:cubicBezTo>
                    <a:pt x="7136" y="11074"/>
                    <a:pt x="6821" y="11192"/>
                    <a:pt x="6498" y="11192"/>
                  </a:cubicBezTo>
                  <a:cubicBezTo>
                    <a:pt x="6175" y="11192"/>
                    <a:pt x="5845" y="11074"/>
                    <a:pt x="5577" y="10838"/>
                  </a:cubicBezTo>
                  <a:cubicBezTo>
                    <a:pt x="5104" y="10365"/>
                    <a:pt x="5104" y="9578"/>
                    <a:pt x="5577" y="9074"/>
                  </a:cubicBezTo>
                  <a:cubicBezTo>
                    <a:pt x="5813" y="8837"/>
                    <a:pt x="6144" y="8719"/>
                    <a:pt x="6475" y="8719"/>
                  </a:cubicBezTo>
                  <a:cubicBezTo>
                    <a:pt x="6805" y="8719"/>
                    <a:pt x="7136" y="8837"/>
                    <a:pt x="7373" y="9074"/>
                  </a:cubicBezTo>
                  <a:cubicBezTo>
                    <a:pt x="7467" y="9168"/>
                    <a:pt x="7562" y="9294"/>
                    <a:pt x="7593" y="9420"/>
                  </a:cubicBezTo>
                  <a:lnTo>
                    <a:pt x="8160" y="8853"/>
                  </a:lnTo>
                  <a:lnTo>
                    <a:pt x="5955" y="7561"/>
                  </a:lnTo>
                  <a:lnTo>
                    <a:pt x="5010" y="8507"/>
                  </a:lnTo>
                  <a:cubicBezTo>
                    <a:pt x="4773" y="8743"/>
                    <a:pt x="4458" y="8861"/>
                    <a:pt x="4135" y="8861"/>
                  </a:cubicBezTo>
                  <a:cubicBezTo>
                    <a:pt x="3812" y="8861"/>
                    <a:pt x="3482" y="8743"/>
                    <a:pt x="3214" y="8507"/>
                  </a:cubicBezTo>
                  <a:cubicBezTo>
                    <a:pt x="2741" y="8034"/>
                    <a:pt x="2741" y="7246"/>
                    <a:pt x="3214" y="6742"/>
                  </a:cubicBezTo>
                  <a:cubicBezTo>
                    <a:pt x="3450" y="6506"/>
                    <a:pt x="3781" y="6388"/>
                    <a:pt x="4112" y="6388"/>
                  </a:cubicBezTo>
                  <a:cubicBezTo>
                    <a:pt x="4443" y="6388"/>
                    <a:pt x="4773" y="6506"/>
                    <a:pt x="5010" y="6742"/>
                  </a:cubicBezTo>
                  <a:cubicBezTo>
                    <a:pt x="5104" y="6837"/>
                    <a:pt x="5199" y="6963"/>
                    <a:pt x="5230" y="7089"/>
                  </a:cubicBezTo>
                  <a:lnTo>
                    <a:pt x="6742" y="5577"/>
                  </a:lnTo>
                  <a:cubicBezTo>
                    <a:pt x="6804" y="5515"/>
                    <a:pt x="6932" y="5467"/>
                    <a:pt x="7058" y="5467"/>
                  </a:cubicBezTo>
                  <a:close/>
                  <a:moveTo>
                    <a:pt x="9042" y="0"/>
                  </a:moveTo>
                  <a:cubicBezTo>
                    <a:pt x="8948" y="0"/>
                    <a:pt x="8853" y="32"/>
                    <a:pt x="8790" y="126"/>
                  </a:cubicBezTo>
                  <a:cubicBezTo>
                    <a:pt x="8711" y="205"/>
                    <a:pt x="8601" y="244"/>
                    <a:pt x="8491" y="244"/>
                  </a:cubicBezTo>
                  <a:cubicBezTo>
                    <a:pt x="8381" y="244"/>
                    <a:pt x="8270" y="205"/>
                    <a:pt x="8192" y="126"/>
                  </a:cubicBezTo>
                  <a:cubicBezTo>
                    <a:pt x="8113" y="47"/>
                    <a:pt x="8003" y="8"/>
                    <a:pt x="7892" y="8"/>
                  </a:cubicBezTo>
                  <a:cubicBezTo>
                    <a:pt x="7782" y="8"/>
                    <a:pt x="7672" y="47"/>
                    <a:pt x="7593" y="126"/>
                  </a:cubicBezTo>
                  <a:lnTo>
                    <a:pt x="6490" y="1229"/>
                  </a:lnTo>
                  <a:lnTo>
                    <a:pt x="7373" y="2080"/>
                  </a:lnTo>
                  <a:cubicBezTo>
                    <a:pt x="7530" y="2237"/>
                    <a:pt x="7530" y="2521"/>
                    <a:pt x="7373" y="2678"/>
                  </a:cubicBezTo>
                  <a:cubicBezTo>
                    <a:pt x="7294" y="2757"/>
                    <a:pt x="7184" y="2796"/>
                    <a:pt x="7073" y="2796"/>
                  </a:cubicBezTo>
                  <a:cubicBezTo>
                    <a:pt x="6963" y="2796"/>
                    <a:pt x="6853" y="2757"/>
                    <a:pt x="6774" y="2678"/>
                  </a:cubicBezTo>
                  <a:lnTo>
                    <a:pt x="5892" y="1828"/>
                  </a:lnTo>
                  <a:lnTo>
                    <a:pt x="158" y="7561"/>
                  </a:lnTo>
                  <a:cubicBezTo>
                    <a:pt x="0" y="7719"/>
                    <a:pt x="0" y="8002"/>
                    <a:pt x="158" y="8160"/>
                  </a:cubicBezTo>
                  <a:cubicBezTo>
                    <a:pt x="221" y="8223"/>
                    <a:pt x="284" y="8349"/>
                    <a:pt x="284" y="8444"/>
                  </a:cubicBezTo>
                  <a:cubicBezTo>
                    <a:pt x="284" y="8538"/>
                    <a:pt x="221" y="8633"/>
                    <a:pt x="158" y="8696"/>
                  </a:cubicBezTo>
                  <a:cubicBezTo>
                    <a:pt x="63" y="8790"/>
                    <a:pt x="32" y="8916"/>
                    <a:pt x="32" y="8979"/>
                  </a:cubicBezTo>
                  <a:cubicBezTo>
                    <a:pt x="32" y="9105"/>
                    <a:pt x="63" y="9168"/>
                    <a:pt x="158" y="9263"/>
                  </a:cubicBezTo>
                  <a:lnTo>
                    <a:pt x="756" y="9861"/>
                  </a:lnTo>
                  <a:cubicBezTo>
                    <a:pt x="820" y="9924"/>
                    <a:pt x="946" y="9956"/>
                    <a:pt x="1009" y="9956"/>
                  </a:cubicBezTo>
                  <a:cubicBezTo>
                    <a:pt x="1135" y="9956"/>
                    <a:pt x="1229" y="9924"/>
                    <a:pt x="1292" y="9861"/>
                  </a:cubicBezTo>
                  <a:cubicBezTo>
                    <a:pt x="1371" y="9782"/>
                    <a:pt x="1481" y="9743"/>
                    <a:pt x="1591" y="9743"/>
                  </a:cubicBezTo>
                  <a:cubicBezTo>
                    <a:pt x="1702" y="9743"/>
                    <a:pt x="1812" y="9782"/>
                    <a:pt x="1891" y="9861"/>
                  </a:cubicBezTo>
                  <a:cubicBezTo>
                    <a:pt x="1985" y="9924"/>
                    <a:pt x="2017" y="10050"/>
                    <a:pt x="2017" y="10113"/>
                  </a:cubicBezTo>
                  <a:cubicBezTo>
                    <a:pt x="2017" y="10239"/>
                    <a:pt x="1985" y="10334"/>
                    <a:pt x="1891" y="10397"/>
                  </a:cubicBezTo>
                  <a:cubicBezTo>
                    <a:pt x="1733" y="10554"/>
                    <a:pt x="1733" y="10838"/>
                    <a:pt x="1891" y="10995"/>
                  </a:cubicBezTo>
                  <a:lnTo>
                    <a:pt x="3088" y="12161"/>
                  </a:lnTo>
                  <a:cubicBezTo>
                    <a:pt x="3167" y="12240"/>
                    <a:pt x="3269" y="12279"/>
                    <a:pt x="3371" y="12279"/>
                  </a:cubicBezTo>
                  <a:cubicBezTo>
                    <a:pt x="3474" y="12279"/>
                    <a:pt x="3576" y="12240"/>
                    <a:pt x="3655" y="12161"/>
                  </a:cubicBezTo>
                  <a:cubicBezTo>
                    <a:pt x="3734" y="12082"/>
                    <a:pt x="3844" y="12043"/>
                    <a:pt x="3954" y="12043"/>
                  </a:cubicBezTo>
                  <a:cubicBezTo>
                    <a:pt x="4065" y="12043"/>
                    <a:pt x="4175" y="12082"/>
                    <a:pt x="4254" y="12161"/>
                  </a:cubicBezTo>
                  <a:cubicBezTo>
                    <a:pt x="4411" y="12319"/>
                    <a:pt x="4411" y="12602"/>
                    <a:pt x="4254" y="12760"/>
                  </a:cubicBezTo>
                  <a:cubicBezTo>
                    <a:pt x="4159" y="12854"/>
                    <a:pt x="4128" y="12949"/>
                    <a:pt x="4128" y="13043"/>
                  </a:cubicBezTo>
                  <a:cubicBezTo>
                    <a:pt x="4128" y="13169"/>
                    <a:pt x="4159" y="13232"/>
                    <a:pt x="4254" y="13327"/>
                  </a:cubicBezTo>
                  <a:lnTo>
                    <a:pt x="4852" y="13894"/>
                  </a:lnTo>
                  <a:cubicBezTo>
                    <a:pt x="4915" y="13988"/>
                    <a:pt x="5041" y="14020"/>
                    <a:pt x="5136" y="14020"/>
                  </a:cubicBezTo>
                  <a:cubicBezTo>
                    <a:pt x="5230" y="14020"/>
                    <a:pt x="5325" y="13988"/>
                    <a:pt x="5388" y="13894"/>
                  </a:cubicBezTo>
                  <a:cubicBezTo>
                    <a:pt x="5466" y="13815"/>
                    <a:pt x="5577" y="13776"/>
                    <a:pt x="5687" y="13776"/>
                  </a:cubicBezTo>
                  <a:cubicBezTo>
                    <a:pt x="5797" y="13776"/>
                    <a:pt x="5908" y="13815"/>
                    <a:pt x="5986" y="13894"/>
                  </a:cubicBezTo>
                  <a:cubicBezTo>
                    <a:pt x="6081" y="13988"/>
                    <a:pt x="6175" y="14020"/>
                    <a:pt x="6270" y="14020"/>
                  </a:cubicBezTo>
                  <a:cubicBezTo>
                    <a:pt x="6396" y="14020"/>
                    <a:pt x="6459" y="13988"/>
                    <a:pt x="6553" y="13894"/>
                  </a:cubicBezTo>
                  <a:lnTo>
                    <a:pt x="12287" y="8160"/>
                  </a:lnTo>
                  <a:lnTo>
                    <a:pt x="11437" y="7278"/>
                  </a:lnTo>
                  <a:cubicBezTo>
                    <a:pt x="11248" y="7120"/>
                    <a:pt x="11248" y="6837"/>
                    <a:pt x="11437" y="6711"/>
                  </a:cubicBezTo>
                  <a:cubicBezTo>
                    <a:pt x="11515" y="6632"/>
                    <a:pt x="11618" y="6593"/>
                    <a:pt x="11720" y="6593"/>
                  </a:cubicBezTo>
                  <a:cubicBezTo>
                    <a:pt x="11823" y="6593"/>
                    <a:pt x="11925" y="6632"/>
                    <a:pt x="12004" y="6711"/>
                  </a:cubicBezTo>
                  <a:lnTo>
                    <a:pt x="12886" y="7561"/>
                  </a:lnTo>
                  <a:lnTo>
                    <a:pt x="13989" y="6459"/>
                  </a:lnTo>
                  <a:cubicBezTo>
                    <a:pt x="14146" y="6301"/>
                    <a:pt x="14146" y="6018"/>
                    <a:pt x="13989" y="5860"/>
                  </a:cubicBezTo>
                  <a:cubicBezTo>
                    <a:pt x="13894" y="5797"/>
                    <a:pt x="13863" y="5671"/>
                    <a:pt x="13863" y="5608"/>
                  </a:cubicBezTo>
                  <a:cubicBezTo>
                    <a:pt x="13863" y="5482"/>
                    <a:pt x="13894" y="5388"/>
                    <a:pt x="13989" y="5325"/>
                  </a:cubicBezTo>
                  <a:cubicBezTo>
                    <a:pt x="14115" y="5293"/>
                    <a:pt x="14146" y="5167"/>
                    <a:pt x="14146" y="5041"/>
                  </a:cubicBezTo>
                  <a:cubicBezTo>
                    <a:pt x="14146" y="4915"/>
                    <a:pt x="14115" y="4852"/>
                    <a:pt x="14020" y="4757"/>
                  </a:cubicBezTo>
                  <a:lnTo>
                    <a:pt x="13421" y="4190"/>
                  </a:lnTo>
                  <a:cubicBezTo>
                    <a:pt x="13358" y="4096"/>
                    <a:pt x="13232" y="4064"/>
                    <a:pt x="13138" y="4064"/>
                  </a:cubicBezTo>
                  <a:cubicBezTo>
                    <a:pt x="13075" y="4064"/>
                    <a:pt x="12949" y="4096"/>
                    <a:pt x="12886" y="4190"/>
                  </a:cubicBezTo>
                  <a:cubicBezTo>
                    <a:pt x="12807" y="4269"/>
                    <a:pt x="12697" y="4309"/>
                    <a:pt x="12587" y="4309"/>
                  </a:cubicBezTo>
                  <a:cubicBezTo>
                    <a:pt x="12476" y="4309"/>
                    <a:pt x="12366" y="4269"/>
                    <a:pt x="12287" y="4190"/>
                  </a:cubicBezTo>
                  <a:cubicBezTo>
                    <a:pt x="12193" y="4096"/>
                    <a:pt x="12161" y="3970"/>
                    <a:pt x="12161" y="3907"/>
                  </a:cubicBezTo>
                  <a:cubicBezTo>
                    <a:pt x="12161" y="3781"/>
                    <a:pt x="12193" y="3718"/>
                    <a:pt x="12287" y="3623"/>
                  </a:cubicBezTo>
                  <a:cubicBezTo>
                    <a:pt x="12445" y="3466"/>
                    <a:pt x="12445" y="3182"/>
                    <a:pt x="12287" y="3025"/>
                  </a:cubicBezTo>
                  <a:lnTo>
                    <a:pt x="11090" y="1859"/>
                  </a:lnTo>
                  <a:cubicBezTo>
                    <a:pt x="11011" y="1780"/>
                    <a:pt x="10909" y="1741"/>
                    <a:pt x="10807" y="1741"/>
                  </a:cubicBezTo>
                  <a:cubicBezTo>
                    <a:pt x="10704" y="1741"/>
                    <a:pt x="10602" y="1780"/>
                    <a:pt x="10523" y="1859"/>
                  </a:cubicBezTo>
                  <a:cubicBezTo>
                    <a:pt x="10444" y="1938"/>
                    <a:pt x="10334" y="1977"/>
                    <a:pt x="10224" y="1977"/>
                  </a:cubicBezTo>
                  <a:cubicBezTo>
                    <a:pt x="10113" y="1977"/>
                    <a:pt x="10003" y="1938"/>
                    <a:pt x="9924" y="1859"/>
                  </a:cubicBezTo>
                  <a:cubicBezTo>
                    <a:pt x="9767" y="1701"/>
                    <a:pt x="9767" y="1418"/>
                    <a:pt x="9924" y="1260"/>
                  </a:cubicBezTo>
                  <a:cubicBezTo>
                    <a:pt x="9987" y="1197"/>
                    <a:pt x="10050" y="1071"/>
                    <a:pt x="10050" y="977"/>
                  </a:cubicBezTo>
                  <a:cubicBezTo>
                    <a:pt x="10050" y="882"/>
                    <a:pt x="9987" y="788"/>
                    <a:pt x="9924" y="725"/>
                  </a:cubicBezTo>
                  <a:lnTo>
                    <a:pt x="9326" y="126"/>
                  </a:lnTo>
                  <a:cubicBezTo>
                    <a:pt x="9263" y="32"/>
                    <a:pt x="9137" y="0"/>
                    <a:pt x="904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2" name="Google Shape;8602;p53"/>
            <p:cNvSpPr/>
            <p:nvPr/>
          </p:nvSpPr>
          <p:spPr>
            <a:xfrm>
              <a:off x="-12493050" y="4319900"/>
              <a:ext cx="22875" cy="20900"/>
            </a:xfrm>
            <a:custGeom>
              <a:avLst/>
              <a:gdLst/>
              <a:ahLst/>
              <a:cxnLst/>
              <a:rect l="l" t="t" r="r" b="b"/>
              <a:pathLst>
                <a:path w="915" h="836" extrusionOk="0">
                  <a:moveTo>
                    <a:pt x="446" y="1"/>
                  </a:moveTo>
                  <a:cubicBezTo>
                    <a:pt x="339" y="1"/>
                    <a:pt x="237" y="40"/>
                    <a:pt x="158" y="119"/>
                  </a:cubicBezTo>
                  <a:cubicBezTo>
                    <a:pt x="1" y="276"/>
                    <a:pt x="1" y="560"/>
                    <a:pt x="158" y="717"/>
                  </a:cubicBezTo>
                  <a:cubicBezTo>
                    <a:pt x="237" y="796"/>
                    <a:pt x="347" y="835"/>
                    <a:pt x="458" y="835"/>
                  </a:cubicBezTo>
                  <a:cubicBezTo>
                    <a:pt x="568" y="835"/>
                    <a:pt x="678" y="796"/>
                    <a:pt x="757" y="717"/>
                  </a:cubicBezTo>
                  <a:cubicBezTo>
                    <a:pt x="914" y="560"/>
                    <a:pt x="914" y="276"/>
                    <a:pt x="757" y="119"/>
                  </a:cubicBezTo>
                  <a:cubicBezTo>
                    <a:pt x="662" y="40"/>
                    <a:pt x="552" y="1"/>
                    <a:pt x="44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03" name="Google Shape;8603;p53"/>
          <p:cNvGrpSpPr/>
          <p:nvPr/>
        </p:nvGrpSpPr>
        <p:grpSpPr>
          <a:xfrm>
            <a:off x="4612603" y="3048145"/>
            <a:ext cx="340807" cy="340058"/>
            <a:chOff x="-10857925" y="3213875"/>
            <a:chExt cx="352875" cy="352100"/>
          </a:xfrm>
          <a:solidFill>
            <a:srgbClr val="171536"/>
          </a:solidFill>
        </p:grpSpPr>
        <p:sp>
          <p:nvSpPr>
            <p:cNvPr id="8604" name="Google Shape;8604;p53"/>
            <p:cNvSpPr/>
            <p:nvPr/>
          </p:nvSpPr>
          <p:spPr>
            <a:xfrm>
              <a:off x="-10759475" y="3265875"/>
              <a:ext cx="64600" cy="87450"/>
            </a:xfrm>
            <a:custGeom>
              <a:avLst/>
              <a:gdLst/>
              <a:ahLst/>
              <a:cxnLst/>
              <a:rect l="l" t="t" r="r" b="b"/>
              <a:pathLst>
                <a:path w="2584" h="3498" extrusionOk="0">
                  <a:moveTo>
                    <a:pt x="1702" y="0"/>
                  </a:moveTo>
                  <a:lnTo>
                    <a:pt x="0" y="1418"/>
                  </a:lnTo>
                  <a:lnTo>
                    <a:pt x="2584" y="3497"/>
                  </a:lnTo>
                  <a:cubicBezTo>
                    <a:pt x="2458" y="2111"/>
                    <a:pt x="2143" y="914"/>
                    <a:pt x="170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5" name="Google Shape;8605;p53"/>
            <p:cNvSpPr/>
            <p:nvPr/>
          </p:nvSpPr>
          <p:spPr>
            <a:xfrm>
              <a:off x="-10857925" y="3265075"/>
              <a:ext cx="64600" cy="87450"/>
            </a:xfrm>
            <a:custGeom>
              <a:avLst/>
              <a:gdLst/>
              <a:ahLst/>
              <a:cxnLst/>
              <a:rect l="l" t="t" r="r" b="b"/>
              <a:pathLst>
                <a:path w="2584" h="3498" extrusionOk="0">
                  <a:moveTo>
                    <a:pt x="882" y="1"/>
                  </a:moveTo>
                  <a:cubicBezTo>
                    <a:pt x="441" y="946"/>
                    <a:pt x="189" y="2143"/>
                    <a:pt x="0" y="3498"/>
                  </a:cubicBezTo>
                  <a:lnTo>
                    <a:pt x="2584" y="1418"/>
                  </a:lnTo>
                  <a:lnTo>
                    <a:pt x="882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6" name="Google Shape;8606;p53"/>
            <p:cNvSpPr/>
            <p:nvPr/>
          </p:nvSpPr>
          <p:spPr>
            <a:xfrm>
              <a:off x="-10850050" y="3313925"/>
              <a:ext cx="148100" cy="65375"/>
            </a:xfrm>
            <a:custGeom>
              <a:avLst/>
              <a:gdLst/>
              <a:ahLst/>
              <a:cxnLst/>
              <a:rect l="l" t="t" r="r" b="b"/>
              <a:pathLst>
                <a:path w="5924" h="2615" extrusionOk="0">
                  <a:moveTo>
                    <a:pt x="2993" y="0"/>
                  </a:moveTo>
                  <a:lnTo>
                    <a:pt x="0" y="2363"/>
                  </a:lnTo>
                  <a:cubicBezTo>
                    <a:pt x="221" y="2520"/>
                    <a:pt x="410" y="2615"/>
                    <a:pt x="693" y="2615"/>
                  </a:cubicBezTo>
                  <a:lnTo>
                    <a:pt x="5261" y="2615"/>
                  </a:lnTo>
                  <a:cubicBezTo>
                    <a:pt x="5482" y="2615"/>
                    <a:pt x="5734" y="2520"/>
                    <a:pt x="5923" y="2363"/>
                  </a:cubicBezTo>
                  <a:lnTo>
                    <a:pt x="2993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7" name="Google Shape;8607;p53"/>
            <p:cNvSpPr/>
            <p:nvPr/>
          </p:nvSpPr>
          <p:spPr>
            <a:xfrm>
              <a:off x="-10857925" y="3391900"/>
              <a:ext cx="165425" cy="133125"/>
            </a:xfrm>
            <a:custGeom>
              <a:avLst/>
              <a:gdLst/>
              <a:ahLst/>
              <a:cxnLst/>
              <a:rect l="l" t="t" r="r" b="b"/>
              <a:pathLst>
                <a:path w="6617" h="5325" extrusionOk="0">
                  <a:moveTo>
                    <a:pt x="6616" y="0"/>
                  </a:moveTo>
                  <a:cubicBezTo>
                    <a:pt x="6301" y="189"/>
                    <a:pt x="5986" y="315"/>
                    <a:pt x="5608" y="315"/>
                  </a:cubicBezTo>
                  <a:lnTo>
                    <a:pt x="1040" y="315"/>
                  </a:lnTo>
                  <a:cubicBezTo>
                    <a:pt x="662" y="315"/>
                    <a:pt x="284" y="189"/>
                    <a:pt x="32" y="0"/>
                  </a:cubicBezTo>
                  <a:lnTo>
                    <a:pt x="32" y="0"/>
                  </a:lnTo>
                  <a:cubicBezTo>
                    <a:pt x="0" y="1449"/>
                    <a:pt x="221" y="2867"/>
                    <a:pt x="630" y="4001"/>
                  </a:cubicBezTo>
                  <a:cubicBezTo>
                    <a:pt x="914" y="4757"/>
                    <a:pt x="1638" y="5324"/>
                    <a:pt x="2426" y="5324"/>
                  </a:cubicBezTo>
                  <a:lnTo>
                    <a:pt x="4001" y="5324"/>
                  </a:lnTo>
                  <a:cubicBezTo>
                    <a:pt x="4946" y="5324"/>
                    <a:pt x="5671" y="4789"/>
                    <a:pt x="5955" y="4001"/>
                  </a:cubicBezTo>
                  <a:cubicBezTo>
                    <a:pt x="6396" y="2867"/>
                    <a:pt x="6585" y="1449"/>
                    <a:pt x="66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8" name="Google Shape;8608;p53"/>
            <p:cNvSpPr/>
            <p:nvPr/>
          </p:nvSpPr>
          <p:spPr>
            <a:xfrm>
              <a:off x="-10824850" y="3213875"/>
              <a:ext cx="98475" cy="74850"/>
            </a:xfrm>
            <a:custGeom>
              <a:avLst/>
              <a:gdLst/>
              <a:ahLst/>
              <a:cxnLst/>
              <a:rect l="l" t="t" r="r" b="b"/>
              <a:pathLst>
                <a:path w="3939" h="2994" extrusionOk="0">
                  <a:moveTo>
                    <a:pt x="1954" y="1"/>
                  </a:moveTo>
                  <a:cubicBezTo>
                    <a:pt x="1198" y="1"/>
                    <a:pt x="536" y="505"/>
                    <a:pt x="0" y="1324"/>
                  </a:cubicBezTo>
                  <a:lnTo>
                    <a:pt x="1954" y="2994"/>
                  </a:lnTo>
                  <a:lnTo>
                    <a:pt x="3938" y="1324"/>
                  </a:lnTo>
                  <a:cubicBezTo>
                    <a:pt x="3371" y="505"/>
                    <a:pt x="2710" y="1"/>
                    <a:pt x="195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9" name="Google Shape;8609;p53"/>
            <p:cNvSpPr/>
            <p:nvPr/>
          </p:nvSpPr>
          <p:spPr>
            <a:xfrm>
              <a:off x="-10571250" y="3306825"/>
              <a:ext cx="64625" cy="87450"/>
            </a:xfrm>
            <a:custGeom>
              <a:avLst/>
              <a:gdLst/>
              <a:ahLst/>
              <a:cxnLst/>
              <a:rect l="l" t="t" r="r" b="b"/>
              <a:pathLst>
                <a:path w="2585" h="3498" extrusionOk="0">
                  <a:moveTo>
                    <a:pt x="1702" y="0"/>
                  </a:moveTo>
                  <a:lnTo>
                    <a:pt x="1" y="1418"/>
                  </a:lnTo>
                  <a:lnTo>
                    <a:pt x="2584" y="3498"/>
                  </a:lnTo>
                  <a:cubicBezTo>
                    <a:pt x="2458" y="2143"/>
                    <a:pt x="2143" y="914"/>
                    <a:pt x="170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0" name="Google Shape;8610;p53"/>
            <p:cNvSpPr/>
            <p:nvPr/>
          </p:nvSpPr>
          <p:spPr>
            <a:xfrm>
              <a:off x="-10669700" y="3306025"/>
              <a:ext cx="63825" cy="87475"/>
            </a:xfrm>
            <a:custGeom>
              <a:avLst/>
              <a:gdLst/>
              <a:ahLst/>
              <a:cxnLst/>
              <a:rect l="l" t="t" r="r" b="b"/>
              <a:pathLst>
                <a:path w="2553" h="3499" extrusionOk="0">
                  <a:moveTo>
                    <a:pt x="883" y="1"/>
                  </a:moveTo>
                  <a:cubicBezTo>
                    <a:pt x="442" y="946"/>
                    <a:pt x="127" y="2175"/>
                    <a:pt x="1" y="3498"/>
                  </a:cubicBezTo>
                  <a:lnTo>
                    <a:pt x="2553" y="1419"/>
                  </a:lnTo>
                  <a:lnTo>
                    <a:pt x="883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1" name="Google Shape;8611;p53"/>
            <p:cNvSpPr/>
            <p:nvPr/>
          </p:nvSpPr>
          <p:spPr>
            <a:xfrm>
              <a:off x="-10661825" y="3355650"/>
              <a:ext cx="148100" cy="64625"/>
            </a:xfrm>
            <a:custGeom>
              <a:avLst/>
              <a:gdLst/>
              <a:ahLst/>
              <a:cxnLst/>
              <a:rect l="l" t="t" r="r" b="b"/>
              <a:pathLst>
                <a:path w="5924" h="2585" extrusionOk="0">
                  <a:moveTo>
                    <a:pt x="2994" y="1"/>
                  </a:moveTo>
                  <a:lnTo>
                    <a:pt x="1" y="2364"/>
                  </a:lnTo>
                  <a:cubicBezTo>
                    <a:pt x="221" y="2521"/>
                    <a:pt x="410" y="2584"/>
                    <a:pt x="694" y="2584"/>
                  </a:cubicBezTo>
                  <a:lnTo>
                    <a:pt x="5231" y="2584"/>
                  </a:lnTo>
                  <a:cubicBezTo>
                    <a:pt x="5483" y="2584"/>
                    <a:pt x="5735" y="2521"/>
                    <a:pt x="5924" y="2364"/>
                  </a:cubicBezTo>
                  <a:lnTo>
                    <a:pt x="2994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2" name="Google Shape;8612;p53"/>
            <p:cNvSpPr/>
            <p:nvPr/>
          </p:nvSpPr>
          <p:spPr>
            <a:xfrm>
              <a:off x="-10670475" y="3432850"/>
              <a:ext cx="165425" cy="133125"/>
            </a:xfrm>
            <a:custGeom>
              <a:avLst/>
              <a:gdLst/>
              <a:ahLst/>
              <a:cxnLst/>
              <a:rect l="l" t="t" r="r" b="b"/>
              <a:pathLst>
                <a:path w="6617" h="5325" extrusionOk="0">
                  <a:moveTo>
                    <a:pt x="6616" y="0"/>
                  </a:moveTo>
                  <a:cubicBezTo>
                    <a:pt x="6301" y="221"/>
                    <a:pt x="5986" y="315"/>
                    <a:pt x="5577" y="315"/>
                  </a:cubicBezTo>
                  <a:lnTo>
                    <a:pt x="1040" y="315"/>
                  </a:lnTo>
                  <a:cubicBezTo>
                    <a:pt x="630" y="315"/>
                    <a:pt x="284" y="221"/>
                    <a:pt x="0" y="0"/>
                  </a:cubicBezTo>
                  <a:lnTo>
                    <a:pt x="0" y="0"/>
                  </a:lnTo>
                  <a:cubicBezTo>
                    <a:pt x="0" y="1481"/>
                    <a:pt x="221" y="2930"/>
                    <a:pt x="630" y="4064"/>
                  </a:cubicBezTo>
                  <a:cubicBezTo>
                    <a:pt x="914" y="4821"/>
                    <a:pt x="1607" y="5325"/>
                    <a:pt x="2395" y="5325"/>
                  </a:cubicBezTo>
                  <a:lnTo>
                    <a:pt x="3970" y="5325"/>
                  </a:lnTo>
                  <a:cubicBezTo>
                    <a:pt x="4915" y="5325"/>
                    <a:pt x="5671" y="4852"/>
                    <a:pt x="5955" y="4064"/>
                  </a:cubicBezTo>
                  <a:cubicBezTo>
                    <a:pt x="6364" y="2930"/>
                    <a:pt x="6585" y="1481"/>
                    <a:pt x="66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3" name="Google Shape;8613;p53"/>
            <p:cNvSpPr/>
            <p:nvPr/>
          </p:nvSpPr>
          <p:spPr>
            <a:xfrm>
              <a:off x="-10638175" y="3254850"/>
              <a:ext cx="98475" cy="74850"/>
            </a:xfrm>
            <a:custGeom>
              <a:avLst/>
              <a:gdLst/>
              <a:ahLst/>
              <a:cxnLst/>
              <a:rect l="l" t="t" r="r" b="b"/>
              <a:pathLst>
                <a:path w="3939" h="2994" extrusionOk="0">
                  <a:moveTo>
                    <a:pt x="1985" y="0"/>
                  </a:moveTo>
                  <a:cubicBezTo>
                    <a:pt x="1229" y="0"/>
                    <a:pt x="567" y="504"/>
                    <a:pt x="0" y="1355"/>
                  </a:cubicBezTo>
                  <a:lnTo>
                    <a:pt x="1985" y="2993"/>
                  </a:lnTo>
                  <a:lnTo>
                    <a:pt x="3938" y="1355"/>
                  </a:lnTo>
                  <a:cubicBezTo>
                    <a:pt x="3403" y="504"/>
                    <a:pt x="2709" y="0"/>
                    <a:pt x="198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614" name="Google Shape;8614;p53"/>
          <p:cNvSpPr/>
          <p:nvPr/>
        </p:nvSpPr>
        <p:spPr>
          <a:xfrm>
            <a:off x="4651780" y="3470785"/>
            <a:ext cx="262480" cy="339913"/>
          </a:xfrm>
          <a:custGeom>
            <a:avLst/>
            <a:gdLst/>
            <a:ahLst/>
            <a:cxnLst/>
            <a:rect l="l" t="t" r="r" b="b"/>
            <a:pathLst>
              <a:path w="10871" h="14078" extrusionOk="0">
                <a:moveTo>
                  <a:pt x="8255" y="5009"/>
                </a:moveTo>
                <a:lnTo>
                  <a:pt x="8255" y="6648"/>
                </a:lnTo>
                <a:lnTo>
                  <a:pt x="2490" y="6648"/>
                </a:lnTo>
                <a:lnTo>
                  <a:pt x="2490" y="5009"/>
                </a:lnTo>
                <a:close/>
                <a:moveTo>
                  <a:pt x="9106" y="5230"/>
                </a:moveTo>
                <a:lnTo>
                  <a:pt x="9925" y="5639"/>
                </a:lnTo>
                <a:lnTo>
                  <a:pt x="9925" y="6679"/>
                </a:lnTo>
                <a:cubicBezTo>
                  <a:pt x="9799" y="6648"/>
                  <a:pt x="9641" y="6616"/>
                  <a:pt x="9484" y="6616"/>
                </a:cubicBezTo>
                <a:lnTo>
                  <a:pt x="9043" y="6616"/>
                </a:lnTo>
                <a:lnTo>
                  <a:pt x="9043" y="5230"/>
                </a:lnTo>
                <a:close/>
                <a:moveTo>
                  <a:pt x="1608" y="5261"/>
                </a:moveTo>
                <a:lnTo>
                  <a:pt x="1608" y="6648"/>
                </a:lnTo>
                <a:lnTo>
                  <a:pt x="1230" y="6648"/>
                </a:lnTo>
                <a:cubicBezTo>
                  <a:pt x="1072" y="6648"/>
                  <a:pt x="946" y="6679"/>
                  <a:pt x="789" y="6711"/>
                </a:cubicBezTo>
                <a:lnTo>
                  <a:pt x="789" y="5671"/>
                </a:lnTo>
                <a:lnTo>
                  <a:pt x="1608" y="5261"/>
                </a:lnTo>
                <a:close/>
                <a:moveTo>
                  <a:pt x="7405" y="9136"/>
                </a:moveTo>
                <a:lnTo>
                  <a:pt x="5357" y="10649"/>
                </a:lnTo>
                <a:lnTo>
                  <a:pt x="3277" y="9136"/>
                </a:lnTo>
                <a:close/>
                <a:moveTo>
                  <a:pt x="2049" y="0"/>
                </a:moveTo>
                <a:cubicBezTo>
                  <a:pt x="1828" y="0"/>
                  <a:pt x="1671" y="189"/>
                  <a:pt x="1671" y="378"/>
                </a:cubicBezTo>
                <a:lnTo>
                  <a:pt x="1671" y="4285"/>
                </a:lnTo>
                <a:lnTo>
                  <a:pt x="253" y="5009"/>
                </a:lnTo>
                <a:cubicBezTo>
                  <a:pt x="127" y="5041"/>
                  <a:pt x="1" y="5198"/>
                  <a:pt x="1" y="5356"/>
                </a:cubicBezTo>
                <a:lnTo>
                  <a:pt x="1" y="7845"/>
                </a:lnTo>
                <a:cubicBezTo>
                  <a:pt x="1" y="8506"/>
                  <a:pt x="568" y="9042"/>
                  <a:pt x="1261" y="9042"/>
                </a:cubicBezTo>
                <a:lnTo>
                  <a:pt x="1986" y="9042"/>
                </a:lnTo>
                <a:lnTo>
                  <a:pt x="4727" y="11153"/>
                </a:lnTo>
                <a:lnTo>
                  <a:pt x="1860" y="13295"/>
                </a:lnTo>
                <a:cubicBezTo>
                  <a:pt x="1671" y="13421"/>
                  <a:pt x="1608" y="13705"/>
                  <a:pt x="1765" y="13894"/>
                </a:cubicBezTo>
                <a:cubicBezTo>
                  <a:pt x="1842" y="14009"/>
                  <a:pt x="1978" y="14077"/>
                  <a:pt x="2115" y="14077"/>
                </a:cubicBezTo>
                <a:cubicBezTo>
                  <a:pt x="2202" y="14077"/>
                  <a:pt x="2290" y="14050"/>
                  <a:pt x="2364" y="13988"/>
                </a:cubicBezTo>
                <a:lnTo>
                  <a:pt x="5451" y="11657"/>
                </a:lnTo>
                <a:lnTo>
                  <a:pt x="8507" y="13988"/>
                </a:lnTo>
                <a:cubicBezTo>
                  <a:pt x="8586" y="14027"/>
                  <a:pt x="8675" y="14050"/>
                  <a:pt x="8763" y="14050"/>
                </a:cubicBezTo>
                <a:cubicBezTo>
                  <a:pt x="8889" y="14050"/>
                  <a:pt x="9014" y="14004"/>
                  <a:pt x="9106" y="13894"/>
                </a:cubicBezTo>
                <a:cubicBezTo>
                  <a:pt x="9232" y="13705"/>
                  <a:pt x="9232" y="13453"/>
                  <a:pt x="9011" y="13295"/>
                </a:cubicBezTo>
                <a:lnTo>
                  <a:pt x="6144" y="11153"/>
                </a:lnTo>
                <a:lnTo>
                  <a:pt x="8917" y="9042"/>
                </a:lnTo>
                <a:lnTo>
                  <a:pt x="9610" y="9042"/>
                </a:lnTo>
                <a:cubicBezTo>
                  <a:pt x="10271" y="9042"/>
                  <a:pt x="10870" y="8506"/>
                  <a:pt x="10870" y="7845"/>
                </a:cubicBezTo>
                <a:lnTo>
                  <a:pt x="10870" y="5387"/>
                </a:lnTo>
                <a:cubicBezTo>
                  <a:pt x="10870" y="5230"/>
                  <a:pt x="10744" y="5072"/>
                  <a:pt x="10650" y="5041"/>
                </a:cubicBezTo>
                <a:lnTo>
                  <a:pt x="9232" y="4316"/>
                </a:lnTo>
                <a:lnTo>
                  <a:pt x="9232" y="441"/>
                </a:lnTo>
                <a:cubicBezTo>
                  <a:pt x="9232" y="189"/>
                  <a:pt x="9011" y="32"/>
                  <a:pt x="8822" y="32"/>
                </a:cubicBezTo>
                <a:cubicBezTo>
                  <a:pt x="8602" y="32"/>
                  <a:pt x="8381" y="221"/>
                  <a:pt x="8381" y="441"/>
                </a:cubicBezTo>
                <a:lnTo>
                  <a:pt x="8381" y="851"/>
                </a:lnTo>
                <a:lnTo>
                  <a:pt x="2616" y="851"/>
                </a:lnTo>
                <a:lnTo>
                  <a:pt x="2616" y="378"/>
                </a:lnTo>
                <a:lnTo>
                  <a:pt x="2490" y="378"/>
                </a:lnTo>
                <a:cubicBezTo>
                  <a:pt x="2490" y="158"/>
                  <a:pt x="2269" y="0"/>
                  <a:pt x="2049" y="0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615" name="Google Shape;8615;p53"/>
          <p:cNvGrpSpPr/>
          <p:nvPr/>
        </p:nvGrpSpPr>
        <p:grpSpPr>
          <a:xfrm>
            <a:off x="5045330" y="3900210"/>
            <a:ext cx="341579" cy="319511"/>
            <a:chOff x="-10858725" y="4092875"/>
            <a:chExt cx="353675" cy="330825"/>
          </a:xfrm>
          <a:solidFill>
            <a:srgbClr val="171536"/>
          </a:solidFill>
        </p:grpSpPr>
        <p:sp>
          <p:nvSpPr>
            <p:cNvPr id="8616" name="Google Shape;8616;p53"/>
            <p:cNvSpPr/>
            <p:nvPr/>
          </p:nvSpPr>
          <p:spPr>
            <a:xfrm>
              <a:off x="-10795700" y="4237000"/>
              <a:ext cx="41750" cy="41775"/>
            </a:xfrm>
            <a:custGeom>
              <a:avLst/>
              <a:gdLst/>
              <a:ahLst/>
              <a:cxnLst/>
              <a:rect l="l" t="t" r="r" b="b"/>
              <a:pathLst>
                <a:path w="1670" h="1671" extrusionOk="0">
                  <a:moveTo>
                    <a:pt x="851" y="1"/>
                  </a:moveTo>
                  <a:cubicBezTo>
                    <a:pt x="378" y="1"/>
                    <a:pt x="0" y="379"/>
                    <a:pt x="0" y="851"/>
                  </a:cubicBezTo>
                  <a:cubicBezTo>
                    <a:pt x="0" y="1292"/>
                    <a:pt x="378" y="1670"/>
                    <a:pt x="851" y="1670"/>
                  </a:cubicBezTo>
                  <a:cubicBezTo>
                    <a:pt x="1292" y="1670"/>
                    <a:pt x="1670" y="1292"/>
                    <a:pt x="1670" y="851"/>
                  </a:cubicBezTo>
                  <a:cubicBezTo>
                    <a:pt x="1670" y="379"/>
                    <a:pt x="1292" y="1"/>
                    <a:pt x="85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7" name="Google Shape;8617;p53"/>
            <p:cNvSpPr/>
            <p:nvPr/>
          </p:nvSpPr>
          <p:spPr>
            <a:xfrm>
              <a:off x="-10713000" y="4154300"/>
              <a:ext cx="41750" cy="41775"/>
            </a:xfrm>
            <a:custGeom>
              <a:avLst/>
              <a:gdLst/>
              <a:ahLst/>
              <a:cxnLst/>
              <a:rect l="l" t="t" r="r" b="b"/>
              <a:pathLst>
                <a:path w="1670" h="1671" extrusionOk="0">
                  <a:moveTo>
                    <a:pt x="851" y="1"/>
                  </a:moveTo>
                  <a:cubicBezTo>
                    <a:pt x="378" y="1"/>
                    <a:pt x="0" y="379"/>
                    <a:pt x="0" y="851"/>
                  </a:cubicBezTo>
                  <a:cubicBezTo>
                    <a:pt x="0" y="1292"/>
                    <a:pt x="378" y="1670"/>
                    <a:pt x="851" y="1670"/>
                  </a:cubicBezTo>
                  <a:cubicBezTo>
                    <a:pt x="1292" y="1670"/>
                    <a:pt x="1670" y="1292"/>
                    <a:pt x="1670" y="851"/>
                  </a:cubicBezTo>
                  <a:cubicBezTo>
                    <a:pt x="1670" y="379"/>
                    <a:pt x="1292" y="1"/>
                    <a:pt x="85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8" name="Google Shape;8618;p53"/>
            <p:cNvSpPr/>
            <p:nvPr/>
          </p:nvSpPr>
          <p:spPr>
            <a:xfrm>
              <a:off x="-10713000" y="4320500"/>
              <a:ext cx="41750" cy="40975"/>
            </a:xfrm>
            <a:custGeom>
              <a:avLst/>
              <a:gdLst/>
              <a:ahLst/>
              <a:cxnLst/>
              <a:rect l="l" t="t" r="r" b="b"/>
              <a:pathLst>
                <a:path w="1670" h="1639" extrusionOk="0">
                  <a:moveTo>
                    <a:pt x="851" y="0"/>
                  </a:moveTo>
                  <a:cubicBezTo>
                    <a:pt x="378" y="0"/>
                    <a:pt x="0" y="347"/>
                    <a:pt x="0" y="819"/>
                  </a:cubicBezTo>
                  <a:cubicBezTo>
                    <a:pt x="0" y="1260"/>
                    <a:pt x="378" y="1638"/>
                    <a:pt x="851" y="1638"/>
                  </a:cubicBezTo>
                  <a:cubicBezTo>
                    <a:pt x="1292" y="1638"/>
                    <a:pt x="1670" y="1260"/>
                    <a:pt x="1670" y="819"/>
                  </a:cubicBezTo>
                  <a:cubicBezTo>
                    <a:pt x="1670" y="347"/>
                    <a:pt x="1292" y="0"/>
                    <a:pt x="85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9" name="Google Shape;8619;p53"/>
            <p:cNvSpPr/>
            <p:nvPr/>
          </p:nvSpPr>
          <p:spPr>
            <a:xfrm>
              <a:off x="-10858725" y="4092875"/>
              <a:ext cx="331625" cy="330825"/>
            </a:xfrm>
            <a:custGeom>
              <a:avLst/>
              <a:gdLst/>
              <a:ahLst/>
              <a:cxnLst/>
              <a:rect l="l" t="t" r="r" b="b"/>
              <a:pathLst>
                <a:path w="13265" h="13233" extrusionOk="0">
                  <a:moveTo>
                    <a:pt x="6648" y="1639"/>
                  </a:moveTo>
                  <a:cubicBezTo>
                    <a:pt x="7562" y="1639"/>
                    <a:pt x="8318" y="2395"/>
                    <a:pt x="8318" y="3308"/>
                  </a:cubicBezTo>
                  <a:cubicBezTo>
                    <a:pt x="8318" y="4222"/>
                    <a:pt x="7562" y="4947"/>
                    <a:pt x="6648" y="4947"/>
                  </a:cubicBezTo>
                  <a:cubicBezTo>
                    <a:pt x="5766" y="4947"/>
                    <a:pt x="5010" y="4222"/>
                    <a:pt x="5010" y="3308"/>
                  </a:cubicBezTo>
                  <a:cubicBezTo>
                    <a:pt x="5010" y="2395"/>
                    <a:pt x="5735" y="1639"/>
                    <a:pt x="6648" y="1639"/>
                  </a:cubicBezTo>
                  <a:close/>
                  <a:moveTo>
                    <a:pt x="6648" y="5797"/>
                  </a:moveTo>
                  <a:cubicBezTo>
                    <a:pt x="7121" y="5797"/>
                    <a:pt x="7499" y="6144"/>
                    <a:pt x="7499" y="6616"/>
                  </a:cubicBezTo>
                  <a:cubicBezTo>
                    <a:pt x="7499" y="7089"/>
                    <a:pt x="7121" y="7435"/>
                    <a:pt x="6648" y="7435"/>
                  </a:cubicBezTo>
                  <a:cubicBezTo>
                    <a:pt x="6207" y="7435"/>
                    <a:pt x="5829" y="7089"/>
                    <a:pt x="5829" y="6616"/>
                  </a:cubicBezTo>
                  <a:cubicBezTo>
                    <a:pt x="5829" y="6144"/>
                    <a:pt x="6207" y="5797"/>
                    <a:pt x="6648" y="5797"/>
                  </a:cubicBezTo>
                  <a:close/>
                  <a:moveTo>
                    <a:pt x="3372" y="4947"/>
                  </a:moveTo>
                  <a:cubicBezTo>
                    <a:pt x="4254" y="4947"/>
                    <a:pt x="5010" y="5703"/>
                    <a:pt x="5010" y="6616"/>
                  </a:cubicBezTo>
                  <a:cubicBezTo>
                    <a:pt x="5010" y="7530"/>
                    <a:pt x="4254" y="8255"/>
                    <a:pt x="3372" y="8255"/>
                  </a:cubicBezTo>
                  <a:cubicBezTo>
                    <a:pt x="2458" y="8255"/>
                    <a:pt x="1702" y="7530"/>
                    <a:pt x="1702" y="6616"/>
                  </a:cubicBezTo>
                  <a:cubicBezTo>
                    <a:pt x="1702" y="5703"/>
                    <a:pt x="2395" y="4947"/>
                    <a:pt x="3372" y="4947"/>
                  </a:cubicBezTo>
                  <a:close/>
                  <a:moveTo>
                    <a:pt x="9956" y="4947"/>
                  </a:moveTo>
                  <a:cubicBezTo>
                    <a:pt x="10870" y="4947"/>
                    <a:pt x="11626" y="5703"/>
                    <a:pt x="11626" y="6616"/>
                  </a:cubicBezTo>
                  <a:cubicBezTo>
                    <a:pt x="11626" y="7530"/>
                    <a:pt x="10870" y="8255"/>
                    <a:pt x="9956" y="8255"/>
                  </a:cubicBezTo>
                  <a:cubicBezTo>
                    <a:pt x="9074" y="8255"/>
                    <a:pt x="8318" y="7530"/>
                    <a:pt x="8318" y="6616"/>
                  </a:cubicBezTo>
                  <a:cubicBezTo>
                    <a:pt x="8318" y="5703"/>
                    <a:pt x="9011" y="4947"/>
                    <a:pt x="9956" y="4947"/>
                  </a:cubicBezTo>
                  <a:close/>
                  <a:moveTo>
                    <a:pt x="6648" y="8255"/>
                  </a:moveTo>
                  <a:cubicBezTo>
                    <a:pt x="7562" y="8255"/>
                    <a:pt x="8318" y="9011"/>
                    <a:pt x="8318" y="9924"/>
                  </a:cubicBezTo>
                  <a:cubicBezTo>
                    <a:pt x="8318" y="10838"/>
                    <a:pt x="7562" y="11563"/>
                    <a:pt x="6648" y="11563"/>
                  </a:cubicBezTo>
                  <a:cubicBezTo>
                    <a:pt x="5766" y="11563"/>
                    <a:pt x="5010" y="10838"/>
                    <a:pt x="5010" y="9924"/>
                  </a:cubicBezTo>
                  <a:cubicBezTo>
                    <a:pt x="5010" y="9011"/>
                    <a:pt x="5766" y="8255"/>
                    <a:pt x="6648" y="8255"/>
                  </a:cubicBezTo>
                  <a:close/>
                  <a:moveTo>
                    <a:pt x="6648" y="0"/>
                  </a:moveTo>
                  <a:cubicBezTo>
                    <a:pt x="2994" y="0"/>
                    <a:pt x="1" y="2962"/>
                    <a:pt x="1" y="6616"/>
                  </a:cubicBezTo>
                  <a:cubicBezTo>
                    <a:pt x="1" y="10271"/>
                    <a:pt x="2994" y="13232"/>
                    <a:pt x="6648" y="13232"/>
                  </a:cubicBezTo>
                  <a:cubicBezTo>
                    <a:pt x="10334" y="13232"/>
                    <a:pt x="13264" y="10271"/>
                    <a:pt x="13264" y="6616"/>
                  </a:cubicBezTo>
                  <a:cubicBezTo>
                    <a:pt x="13264" y="2962"/>
                    <a:pt x="10334" y="0"/>
                    <a:pt x="664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0" name="Google Shape;8620;p53"/>
            <p:cNvSpPr/>
            <p:nvPr/>
          </p:nvSpPr>
          <p:spPr>
            <a:xfrm>
              <a:off x="-10630300" y="4237000"/>
              <a:ext cx="41750" cy="41775"/>
            </a:xfrm>
            <a:custGeom>
              <a:avLst/>
              <a:gdLst/>
              <a:ahLst/>
              <a:cxnLst/>
              <a:rect l="l" t="t" r="r" b="b"/>
              <a:pathLst>
                <a:path w="1670" h="1671" extrusionOk="0">
                  <a:moveTo>
                    <a:pt x="819" y="1"/>
                  </a:moveTo>
                  <a:cubicBezTo>
                    <a:pt x="378" y="1"/>
                    <a:pt x="0" y="379"/>
                    <a:pt x="0" y="851"/>
                  </a:cubicBezTo>
                  <a:cubicBezTo>
                    <a:pt x="0" y="1292"/>
                    <a:pt x="378" y="1670"/>
                    <a:pt x="819" y="1670"/>
                  </a:cubicBezTo>
                  <a:cubicBezTo>
                    <a:pt x="1292" y="1670"/>
                    <a:pt x="1670" y="1292"/>
                    <a:pt x="1670" y="851"/>
                  </a:cubicBezTo>
                  <a:cubicBezTo>
                    <a:pt x="1670" y="379"/>
                    <a:pt x="1292" y="1"/>
                    <a:pt x="81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1" name="Google Shape;8621;p53"/>
            <p:cNvSpPr/>
            <p:nvPr/>
          </p:nvSpPr>
          <p:spPr>
            <a:xfrm>
              <a:off x="-10607475" y="4340975"/>
              <a:ext cx="102425" cy="82725"/>
            </a:xfrm>
            <a:custGeom>
              <a:avLst/>
              <a:gdLst/>
              <a:ahLst/>
              <a:cxnLst/>
              <a:rect l="l" t="t" r="r" b="b"/>
              <a:pathLst>
                <a:path w="4097" h="3309" extrusionOk="0">
                  <a:moveTo>
                    <a:pt x="3309" y="0"/>
                  </a:moveTo>
                  <a:cubicBezTo>
                    <a:pt x="2584" y="1418"/>
                    <a:pt x="1418" y="2584"/>
                    <a:pt x="1" y="3308"/>
                  </a:cubicBezTo>
                  <a:lnTo>
                    <a:pt x="3655" y="3308"/>
                  </a:lnTo>
                  <a:cubicBezTo>
                    <a:pt x="3907" y="3308"/>
                    <a:pt x="4096" y="3119"/>
                    <a:pt x="4096" y="2867"/>
                  </a:cubicBezTo>
                  <a:lnTo>
                    <a:pt x="4096" y="378"/>
                  </a:lnTo>
                  <a:cubicBezTo>
                    <a:pt x="4065" y="189"/>
                    <a:pt x="3907" y="0"/>
                    <a:pt x="365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22" name="Google Shape;8622;p53"/>
          <p:cNvGrpSpPr/>
          <p:nvPr/>
        </p:nvGrpSpPr>
        <p:grpSpPr>
          <a:xfrm>
            <a:off x="6321349" y="3048241"/>
            <a:ext cx="341459" cy="339865"/>
            <a:chOff x="-9089725" y="3180200"/>
            <a:chExt cx="353550" cy="351900"/>
          </a:xfrm>
          <a:solidFill>
            <a:srgbClr val="171536"/>
          </a:solidFill>
        </p:grpSpPr>
        <p:sp>
          <p:nvSpPr>
            <p:cNvPr id="8623" name="Google Shape;8623;p53"/>
            <p:cNvSpPr/>
            <p:nvPr/>
          </p:nvSpPr>
          <p:spPr>
            <a:xfrm>
              <a:off x="-9089725" y="3180200"/>
              <a:ext cx="165425" cy="250300"/>
            </a:xfrm>
            <a:custGeom>
              <a:avLst/>
              <a:gdLst/>
              <a:ahLst/>
              <a:cxnLst/>
              <a:rect l="l" t="t" r="r" b="b"/>
              <a:pathLst>
                <a:path w="6617" h="10012" extrusionOk="0">
                  <a:moveTo>
                    <a:pt x="2945" y="1"/>
                  </a:moveTo>
                  <a:cubicBezTo>
                    <a:pt x="2900" y="1"/>
                    <a:pt x="2854" y="8"/>
                    <a:pt x="2805" y="25"/>
                  </a:cubicBezTo>
                  <a:cubicBezTo>
                    <a:pt x="2647" y="56"/>
                    <a:pt x="2521" y="214"/>
                    <a:pt x="2521" y="434"/>
                  </a:cubicBezTo>
                  <a:lnTo>
                    <a:pt x="2521" y="6924"/>
                  </a:lnTo>
                  <a:cubicBezTo>
                    <a:pt x="2301" y="6767"/>
                    <a:pt x="2017" y="6704"/>
                    <a:pt x="1702" y="6704"/>
                  </a:cubicBezTo>
                  <a:cubicBezTo>
                    <a:pt x="788" y="6704"/>
                    <a:pt x="64" y="7428"/>
                    <a:pt x="64" y="8342"/>
                  </a:cubicBezTo>
                  <a:cubicBezTo>
                    <a:pt x="1" y="9256"/>
                    <a:pt x="757" y="10012"/>
                    <a:pt x="1671" y="10012"/>
                  </a:cubicBezTo>
                  <a:cubicBezTo>
                    <a:pt x="2584" y="10012"/>
                    <a:pt x="3309" y="9256"/>
                    <a:pt x="3309" y="8342"/>
                  </a:cubicBezTo>
                  <a:lnTo>
                    <a:pt x="3309" y="1820"/>
                  </a:lnTo>
                  <a:cubicBezTo>
                    <a:pt x="3907" y="2545"/>
                    <a:pt x="4632" y="3144"/>
                    <a:pt x="5294" y="3616"/>
                  </a:cubicBezTo>
                  <a:cubicBezTo>
                    <a:pt x="5609" y="3868"/>
                    <a:pt x="5798" y="4215"/>
                    <a:pt x="5798" y="4593"/>
                  </a:cubicBezTo>
                  <a:cubicBezTo>
                    <a:pt x="5798" y="5286"/>
                    <a:pt x="5262" y="5822"/>
                    <a:pt x="4537" y="5822"/>
                  </a:cubicBezTo>
                  <a:cubicBezTo>
                    <a:pt x="4317" y="5822"/>
                    <a:pt x="4159" y="6011"/>
                    <a:pt x="4159" y="6263"/>
                  </a:cubicBezTo>
                  <a:cubicBezTo>
                    <a:pt x="4159" y="6483"/>
                    <a:pt x="4348" y="6704"/>
                    <a:pt x="4537" y="6704"/>
                  </a:cubicBezTo>
                  <a:cubicBezTo>
                    <a:pt x="5672" y="6704"/>
                    <a:pt x="6617" y="5727"/>
                    <a:pt x="6617" y="4593"/>
                  </a:cubicBezTo>
                  <a:cubicBezTo>
                    <a:pt x="6617" y="3931"/>
                    <a:pt x="6302" y="3333"/>
                    <a:pt x="5798" y="2955"/>
                  </a:cubicBezTo>
                  <a:cubicBezTo>
                    <a:pt x="5042" y="2388"/>
                    <a:pt x="4317" y="1726"/>
                    <a:pt x="3750" y="907"/>
                  </a:cubicBezTo>
                  <a:lnTo>
                    <a:pt x="3277" y="182"/>
                  </a:lnTo>
                  <a:cubicBezTo>
                    <a:pt x="3184" y="65"/>
                    <a:pt x="3073" y="1"/>
                    <a:pt x="294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4" name="Google Shape;8624;p53"/>
            <p:cNvSpPr/>
            <p:nvPr/>
          </p:nvSpPr>
          <p:spPr>
            <a:xfrm>
              <a:off x="-8965275" y="3264575"/>
              <a:ext cx="229100" cy="267525"/>
            </a:xfrm>
            <a:custGeom>
              <a:avLst/>
              <a:gdLst/>
              <a:ahLst/>
              <a:cxnLst/>
              <a:rect l="l" t="t" r="r" b="b"/>
              <a:pathLst>
                <a:path w="9164" h="10701" extrusionOk="0">
                  <a:moveTo>
                    <a:pt x="8747" y="0"/>
                  </a:moveTo>
                  <a:cubicBezTo>
                    <a:pt x="8709" y="0"/>
                    <a:pt x="8671" y="7"/>
                    <a:pt x="8633" y="21"/>
                  </a:cubicBezTo>
                  <a:lnTo>
                    <a:pt x="2804" y="1659"/>
                  </a:lnTo>
                  <a:cubicBezTo>
                    <a:pt x="2584" y="1690"/>
                    <a:pt x="2489" y="1848"/>
                    <a:pt x="2489" y="2069"/>
                  </a:cubicBezTo>
                  <a:lnTo>
                    <a:pt x="2489" y="7645"/>
                  </a:lnTo>
                  <a:cubicBezTo>
                    <a:pt x="2237" y="7487"/>
                    <a:pt x="1985" y="7424"/>
                    <a:pt x="1670" y="7424"/>
                  </a:cubicBezTo>
                  <a:cubicBezTo>
                    <a:pt x="757" y="7424"/>
                    <a:pt x="1" y="8149"/>
                    <a:pt x="1" y="9063"/>
                  </a:cubicBezTo>
                  <a:cubicBezTo>
                    <a:pt x="1" y="9976"/>
                    <a:pt x="757" y="10701"/>
                    <a:pt x="1670" y="10701"/>
                  </a:cubicBezTo>
                  <a:cubicBezTo>
                    <a:pt x="2552" y="10701"/>
                    <a:pt x="3309" y="9976"/>
                    <a:pt x="3309" y="9063"/>
                  </a:cubicBezTo>
                  <a:lnTo>
                    <a:pt x="3309" y="3990"/>
                  </a:lnTo>
                  <a:lnTo>
                    <a:pt x="8318" y="2573"/>
                  </a:lnTo>
                  <a:lnTo>
                    <a:pt x="8318" y="5944"/>
                  </a:lnTo>
                  <a:cubicBezTo>
                    <a:pt x="8066" y="5786"/>
                    <a:pt x="7814" y="5723"/>
                    <a:pt x="7499" y="5723"/>
                  </a:cubicBezTo>
                  <a:cubicBezTo>
                    <a:pt x="6585" y="5723"/>
                    <a:pt x="5829" y="6448"/>
                    <a:pt x="5829" y="7361"/>
                  </a:cubicBezTo>
                  <a:cubicBezTo>
                    <a:pt x="5829" y="8275"/>
                    <a:pt x="6585" y="9031"/>
                    <a:pt x="7499" y="9031"/>
                  </a:cubicBezTo>
                  <a:cubicBezTo>
                    <a:pt x="8381" y="9031"/>
                    <a:pt x="9137" y="8275"/>
                    <a:pt x="9137" y="7361"/>
                  </a:cubicBezTo>
                  <a:lnTo>
                    <a:pt x="9137" y="367"/>
                  </a:lnTo>
                  <a:cubicBezTo>
                    <a:pt x="9164" y="207"/>
                    <a:pt x="8963" y="0"/>
                    <a:pt x="87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25" name="Google Shape;8625;p53"/>
          <p:cNvGrpSpPr/>
          <p:nvPr/>
        </p:nvGrpSpPr>
        <p:grpSpPr>
          <a:xfrm>
            <a:off x="6371124" y="3470332"/>
            <a:ext cx="241909" cy="340807"/>
            <a:chOff x="-9039300" y="3614000"/>
            <a:chExt cx="250475" cy="352875"/>
          </a:xfrm>
          <a:solidFill>
            <a:srgbClr val="171536"/>
          </a:solidFill>
        </p:grpSpPr>
        <p:sp>
          <p:nvSpPr>
            <p:cNvPr id="8626" name="Google Shape;8626;p53"/>
            <p:cNvSpPr/>
            <p:nvPr/>
          </p:nvSpPr>
          <p:spPr>
            <a:xfrm>
              <a:off x="-8944000" y="3614000"/>
              <a:ext cx="63025" cy="63025"/>
            </a:xfrm>
            <a:custGeom>
              <a:avLst/>
              <a:gdLst/>
              <a:ahLst/>
              <a:cxnLst/>
              <a:rect l="l" t="t" r="r" b="b"/>
              <a:pathLst>
                <a:path w="2521" h="2521" extrusionOk="0">
                  <a:moveTo>
                    <a:pt x="1260" y="0"/>
                  </a:moveTo>
                  <a:cubicBezTo>
                    <a:pt x="567" y="0"/>
                    <a:pt x="0" y="567"/>
                    <a:pt x="0" y="1261"/>
                  </a:cubicBezTo>
                  <a:cubicBezTo>
                    <a:pt x="0" y="1954"/>
                    <a:pt x="567" y="2521"/>
                    <a:pt x="1260" y="2521"/>
                  </a:cubicBezTo>
                  <a:cubicBezTo>
                    <a:pt x="1985" y="2521"/>
                    <a:pt x="2521" y="1954"/>
                    <a:pt x="2521" y="1261"/>
                  </a:cubicBezTo>
                  <a:cubicBezTo>
                    <a:pt x="2521" y="567"/>
                    <a:pt x="1985" y="0"/>
                    <a:pt x="126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7" name="Google Shape;8627;p53"/>
            <p:cNvSpPr/>
            <p:nvPr/>
          </p:nvSpPr>
          <p:spPr>
            <a:xfrm>
              <a:off x="-9039300" y="3696700"/>
              <a:ext cx="250475" cy="270175"/>
            </a:xfrm>
            <a:custGeom>
              <a:avLst/>
              <a:gdLst/>
              <a:ahLst/>
              <a:cxnLst/>
              <a:rect l="l" t="t" r="r" b="b"/>
              <a:pathLst>
                <a:path w="10019" h="10807" extrusionOk="0">
                  <a:moveTo>
                    <a:pt x="914" y="0"/>
                  </a:moveTo>
                  <a:cubicBezTo>
                    <a:pt x="473" y="32"/>
                    <a:pt x="126" y="410"/>
                    <a:pt x="126" y="883"/>
                  </a:cubicBezTo>
                  <a:cubicBezTo>
                    <a:pt x="126" y="1355"/>
                    <a:pt x="473" y="1702"/>
                    <a:pt x="945" y="1702"/>
                  </a:cubicBezTo>
                  <a:lnTo>
                    <a:pt x="4253" y="1702"/>
                  </a:lnTo>
                  <a:lnTo>
                    <a:pt x="4253" y="4033"/>
                  </a:lnTo>
                  <a:lnTo>
                    <a:pt x="441" y="6868"/>
                  </a:lnTo>
                  <a:cubicBezTo>
                    <a:pt x="95" y="7120"/>
                    <a:pt x="0" y="7656"/>
                    <a:pt x="284" y="8003"/>
                  </a:cubicBezTo>
                  <a:cubicBezTo>
                    <a:pt x="453" y="8210"/>
                    <a:pt x="713" y="8327"/>
                    <a:pt x="962" y="8327"/>
                  </a:cubicBezTo>
                  <a:cubicBezTo>
                    <a:pt x="1129" y="8327"/>
                    <a:pt x="1291" y="8274"/>
                    <a:pt x="1418" y="8160"/>
                  </a:cubicBezTo>
                  <a:lnTo>
                    <a:pt x="4222" y="6018"/>
                  </a:lnTo>
                  <a:lnTo>
                    <a:pt x="4222" y="9956"/>
                  </a:lnTo>
                  <a:cubicBezTo>
                    <a:pt x="4222" y="10428"/>
                    <a:pt x="4568" y="10807"/>
                    <a:pt x="5041" y="10807"/>
                  </a:cubicBezTo>
                  <a:cubicBezTo>
                    <a:pt x="5513" y="10807"/>
                    <a:pt x="5860" y="10460"/>
                    <a:pt x="5860" y="9956"/>
                  </a:cubicBezTo>
                  <a:lnTo>
                    <a:pt x="5860" y="1670"/>
                  </a:lnTo>
                  <a:lnTo>
                    <a:pt x="9168" y="1670"/>
                  </a:lnTo>
                  <a:cubicBezTo>
                    <a:pt x="9641" y="1670"/>
                    <a:pt x="10019" y="1292"/>
                    <a:pt x="10019" y="820"/>
                  </a:cubicBezTo>
                  <a:cubicBezTo>
                    <a:pt x="10019" y="347"/>
                    <a:pt x="9641" y="0"/>
                    <a:pt x="916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28" name="Google Shape;8628;p53"/>
          <p:cNvGrpSpPr/>
          <p:nvPr/>
        </p:nvGrpSpPr>
        <p:grpSpPr>
          <a:xfrm>
            <a:off x="6753430" y="3889936"/>
            <a:ext cx="340058" cy="340058"/>
            <a:chOff x="-9088150" y="4049550"/>
            <a:chExt cx="352100" cy="352100"/>
          </a:xfrm>
          <a:solidFill>
            <a:srgbClr val="171536"/>
          </a:solidFill>
        </p:grpSpPr>
        <p:sp>
          <p:nvSpPr>
            <p:cNvPr id="8629" name="Google Shape;8629;p53"/>
            <p:cNvSpPr/>
            <p:nvPr/>
          </p:nvSpPr>
          <p:spPr>
            <a:xfrm>
              <a:off x="-9047975" y="4049550"/>
              <a:ext cx="290650" cy="165425"/>
            </a:xfrm>
            <a:custGeom>
              <a:avLst/>
              <a:gdLst/>
              <a:ahLst/>
              <a:cxnLst/>
              <a:rect l="l" t="t" r="r" b="b"/>
              <a:pathLst>
                <a:path w="11626" h="6617" extrusionOk="0">
                  <a:moveTo>
                    <a:pt x="473" y="1"/>
                  </a:moveTo>
                  <a:cubicBezTo>
                    <a:pt x="316" y="1"/>
                    <a:pt x="158" y="64"/>
                    <a:pt x="64" y="221"/>
                  </a:cubicBezTo>
                  <a:cubicBezTo>
                    <a:pt x="1" y="379"/>
                    <a:pt x="32" y="536"/>
                    <a:pt x="158" y="662"/>
                  </a:cubicBezTo>
                  <a:lnTo>
                    <a:pt x="3340" y="4317"/>
                  </a:lnTo>
                  <a:lnTo>
                    <a:pt x="3340" y="2048"/>
                  </a:lnTo>
                  <a:cubicBezTo>
                    <a:pt x="3340" y="1796"/>
                    <a:pt x="3529" y="1639"/>
                    <a:pt x="3781" y="1639"/>
                  </a:cubicBezTo>
                  <a:cubicBezTo>
                    <a:pt x="4002" y="1639"/>
                    <a:pt x="4159" y="1859"/>
                    <a:pt x="4159" y="2048"/>
                  </a:cubicBezTo>
                  <a:lnTo>
                    <a:pt x="4159" y="5262"/>
                  </a:lnTo>
                  <a:lnTo>
                    <a:pt x="5325" y="6617"/>
                  </a:lnTo>
                  <a:lnTo>
                    <a:pt x="10744" y="6617"/>
                  </a:lnTo>
                  <a:cubicBezTo>
                    <a:pt x="11311" y="6112"/>
                    <a:pt x="11626" y="5356"/>
                    <a:pt x="11626" y="4537"/>
                  </a:cubicBezTo>
                  <a:cubicBezTo>
                    <a:pt x="11626" y="2899"/>
                    <a:pt x="10303" y="1607"/>
                    <a:pt x="8727" y="1607"/>
                  </a:cubicBezTo>
                  <a:lnTo>
                    <a:pt x="7751" y="1607"/>
                  </a:lnTo>
                  <a:cubicBezTo>
                    <a:pt x="7436" y="1607"/>
                    <a:pt x="7121" y="1481"/>
                    <a:pt x="6900" y="1261"/>
                  </a:cubicBezTo>
                  <a:lnTo>
                    <a:pt x="6207" y="599"/>
                  </a:lnTo>
                  <a:cubicBezTo>
                    <a:pt x="5829" y="190"/>
                    <a:pt x="5325" y="1"/>
                    <a:pt x="475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0" name="Google Shape;8630;p53"/>
            <p:cNvSpPr/>
            <p:nvPr/>
          </p:nvSpPr>
          <p:spPr>
            <a:xfrm>
              <a:off x="-8964475" y="4157450"/>
              <a:ext cx="20500" cy="57525"/>
            </a:xfrm>
            <a:custGeom>
              <a:avLst/>
              <a:gdLst/>
              <a:ahLst/>
              <a:cxnLst/>
              <a:rect l="l" t="t" r="r" b="b"/>
              <a:pathLst>
                <a:path w="820" h="2301" extrusionOk="0">
                  <a:moveTo>
                    <a:pt x="0" y="1"/>
                  </a:moveTo>
                  <a:lnTo>
                    <a:pt x="0" y="2301"/>
                  </a:lnTo>
                  <a:lnTo>
                    <a:pt x="819" y="2301"/>
                  </a:lnTo>
                  <a:lnTo>
                    <a:pt x="819" y="946"/>
                  </a:lnTo>
                  <a:lnTo>
                    <a:pt x="0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1" name="Google Shape;8631;p53"/>
            <p:cNvSpPr/>
            <p:nvPr/>
          </p:nvSpPr>
          <p:spPr>
            <a:xfrm>
              <a:off x="-9088150" y="4235425"/>
              <a:ext cx="352100" cy="82725"/>
            </a:xfrm>
            <a:custGeom>
              <a:avLst/>
              <a:gdLst/>
              <a:ahLst/>
              <a:cxnLst/>
              <a:rect l="l" t="t" r="r" b="b"/>
              <a:pathLst>
                <a:path w="14084" h="3309" extrusionOk="0">
                  <a:moveTo>
                    <a:pt x="2868" y="1"/>
                  </a:moveTo>
                  <a:cubicBezTo>
                    <a:pt x="2206" y="1"/>
                    <a:pt x="1639" y="568"/>
                    <a:pt x="1639" y="1229"/>
                  </a:cubicBezTo>
                  <a:lnTo>
                    <a:pt x="1639" y="1670"/>
                  </a:lnTo>
                  <a:lnTo>
                    <a:pt x="820" y="1670"/>
                  </a:lnTo>
                  <a:cubicBezTo>
                    <a:pt x="347" y="1670"/>
                    <a:pt x="1" y="2017"/>
                    <a:pt x="1" y="2490"/>
                  </a:cubicBezTo>
                  <a:lnTo>
                    <a:pt x="1" y="2868"/>
                  </a:lnTo>
                  <a:cubicBezTo>
                    <a:pt x="1" y="3120"/>
                    <a:pt x="190" y="3309"/>
                    <a:pt x="379" y="3309"/>
                  </a:cubicBezTo>
                  <a:lnTo>
                    <a:pt x="13264" y="3309"/>
                  </a:lnTo>
                  <a:cubicBezTo>
                    <a:pt x="13737" y="3309"/>
                    <a:pt x="14083" y="2962"/>
                    <a:pt x="14083" y="2490"/>
                  </a:cubicBezTo>
                  <a:lnTo>
                    <a:pt x="14083" y="410"/>
                  </a:lnTo>
                  <a:cubicBezTo>
                    <a:pt x="14083" y="158"/>
                    <a:pt x="13894" y="1"/>
                    <a:pt x="1364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2" name="Google Shape;8632;p53"/>
            <p:cNvSpPr/>
            <p:nvPr/>
          </p:nvSpPr>
          <p:spPr>
            <a:xfrm>
              <a:off x="-9064525" y="4338600"/>
              <a:ext cx="53600" cy="63050"/>
            </a:xfrm>
            <a:custGeom>
              <a:avLst/>
              <a:gdLst/>
              <a:ahLst/>
              <a:cxnLst/>
              <a:rect l="l" t="t" r="r" b="b"/>
              <a:pathLst>
                <a:path w="2144" h="2522" extrusionOk="0">
                  <a:moveTo>
                    <a:pt x="1" y="1"/>
                  </a:moveTo>
                  <a:lnTo>
                    <a:pt x="253" y="2175"/>
                  </a:lnTo>
                  <a:cubicBezTo>
                    <a:pt x="316" y="2364"/>
                    <a:pt x="473" y="2521"/>
                    <a:pt x="663" y="2521"/>
                  </a:cubicBezTo>
                  <a:lnTo>
                    <a:pt x="1482" y="2521"/>
                  </a:lnTo>
                  <a:cubicBezTo>
                    <a:pt x="1671" y="2521"/>
                    <a:pt x="1891" y="2364"/>
                    <a:pt x="1891" y="2175"/>
                  </a:cubicBezTo>
                  <a:lnTo>
                    <a:pt x="2143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3" name="Google Shape;8633;p53"/>
            <p:cNvSpPr/>
            <p:nvPr/>
          </p:nvSpPr>
          <p:spPr>
            <a:xfrm>
              <a:off x="-8898325" y="4338600"/>
              <a:ext cx="54375" cy="63050"/>
            </a:xfrm>
            <a:custGeom>
              <a:avLst/>
              <a:gdLst/>
              <a:ahLst/>
              <a:cxnLst/>
              <a:rect l="l" t="t" r="r" b="b"/>
              <a:pathLst>
                <a:path w="2175" h="2522" extrusionOk="0">
                  <a:moveTo>
                    <a:pt x="0" y="1"/>
                  </a:moveTo>
                  <a:lnTo>
                    <a:pt x="284" y="2175"/>
                  </a:lnTo>
                  <a:cubicBezTo>
                    <a:pt x="284" y="2364"/>
                    <a:pt x="473" y="2521"/>
                    <a:pt x="662" y="2521"/>
                  </a:cubicBezTo>
                  <a:lnTo>
                    <a:pt x="1481" y="2521"/>
                  </a:lnTo>
                  <a:cubicBezTo>
                    <a:pt x="1702" y="2521"/>
                    <a:pt x="1891" y="2364"/>
                    <a:pt x="1891" y="2175"/>
                  </a:cubicBezTo>
                  <a:lnTo>
                    <a:pt x="2174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4" name="Google Shape;8634;p53"/>
            <p:cNvSpPr/>
            <p:nvPr/>
          </p:nvSpPr>
          <p:spPr>
            <a:xfrm>
              <a:off x="-8814850" y="4338600"/>
              <a:ext cx="54375" cy="63050"/>
            </a:xfrm>
            <a:custGeom>
              <a:avLst/>
              <a:gdLst/>
              <a:ahLst/>
              <a:cxnLst/>
              <a:rect l="l" t="t" r="r" b="b"/>
              <a:pathLst>
                <a:path w="2175" h="2522" extrusionOk="0">
                  <a:moveTo>
                    <a:pt x="1" y="1"/>
                  </a:moveTo>
                  <a:lnTo>
                    <a:pt x="285" y="2175"/>
                  </a:lnTo>
                  <a:cubicBezTo>
                    <a:pt x="285" y="2364"/>
                    <a:pt x="442" y="2521"/>
                    <a:pt x="663" y="2521"/>
                  </a:cubicBezTo>
                  <a:lnTo>
                    <a:pt x="1513" y="2521"/>
                  </a:lnTo>
                  <a:cubicBezTo>
                    <a:pt x="1702" y="2521"/>
                    <a:pt x="1891" y="2364"/>
                    <a:pt x="1891" y="2175"/>
                  </a:cubicBezTo>
                  <a:lnTo>
                    <a:pt x="2175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35" name="Google Shape;8635;p53"/>
          <p:cNvGrpSpPr/>
          <p:nvPr/>
        </p:nvGrpSpPr>
        <p:grpSpPr>
          <a:xfrm>
            <a:off x="7201469" y="3048145"/>
            <a:ext cx="302778" cy="340058"/>
            <a:chOff x="-8191825" y="3174500"/>
            <a:chExt cx="313500" cy="352100"/>
          </a:xfrm>
          <a:solidFill>
            <a:srgbClr val="171536"/>
          </a:solidFill>
        </p:grpSpPr>
        <p:sp>
          <p:nvSpPr>
            <p:cNvPr id="8636" name="Google Shape;8636;p53"/>
            <p:cNvSpPr/>
            <p:nvPr/>
          </p:nvSpPr>
          <p:spPr>
            <a:xfrm>
              <a:off x="-8191825" y="3486400"/>
              <a:ext cx="310350" cy="40200"/>
            </a:xfrm>
            <a:custGeom>
              <a:avLst/>
              <a:gdLst/>
              <a:ahLst/>
              <a:cxnLst/>
              <a:rect l="l" t="t" r="r" b="b"/>
              <a:pathLst>
                <a:path w="12414" h="1608" extrusionOk="0">
                  <a:moveTo>
                    <a:pt x="0" y="1"/>
                  </a:moveTo>
                  <a:lnTo>
                    <a:pt x="0" y="1229"/>
                  </a:lnTo>
                  <a:lnTo>
                    <a:pt x="63" y="1229"/>
                  </a:lnTo>
                  <a:cubicBezTo>
                    <a:pt x="63" y="1450"/>
                    <a:pt x="252" y="1607"/>
                    <a:pt x="441" y="1607"/>
                  </a:cubicBezTo>
                  <a:lnTo>
                    <a:pt x="12035" y="1607"/>
                  </a:lnTo>
                  <a:cubicBezTo>
                    <a:pt x="12256" y="1607"/>
                    <a:pt x="12413" y="1418"/>
                    <a:pt x="12413" y="1229"/>
                  </a:cubicBezTo>
                  <a:lnTo>
                    <a:pt x="12413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7" name="Google Shape;8637;p53"/>
            <p:cNvSpPr/>
            <p:nvPr/>
          </p:nvSpPr>
          <p:spPr>
            <a:xfrm>
              <a:off x="-8188675" y="3318650"/>
              <a:ext cx="310350" cy="146500"/>
            </a:xfrm>
            <a:custGeom>
              <a:avLst/>
              <a:gdLst/>
              <a:ahLst/>
              <a:cxnLst/>
              <a:rect l="l" t="t" r="r" b="b"/>
              <a:pathLst>
                <a:path w="12414" h="5860" extrusionOk="0">
                  <a:moveTo>
                    <a:pt x="5199" y="0"/>
                  </a:moveTo>
                  <a:lnTo>
                    <a:pt x="4096" y="2237"/>
                  </a:lnTo>
                  <a:cubicBezTo>
                    <a:pt x="4024" y="2404"/>
                    <a:pt x="3863" y="2481"/>
                    <a:pt x="3706" y="2481"/>
                  </a:cubicBezTo>
                  <a:cubicBezTo>
                    <a:pt x="3656" y="2481"/>
                    <a:pt x="3606" y="2473"/>
                    <a:pt x="3560" y="2457"/>
                  </a:cubicBezTo>
                  <a:cubicBezTo>
                    <a:pt x="3371" y="2331"/>
                    <a:pt x="3277" y="2111"/>
                    <a:pt x="3371" y="1890"/>
                  </a:cubicBezTo>
                  <a:lnTo>
                    <a:pt x="4222" y="126"/>
                  </a:lnTo>
                  <a:lnTo>
                    <a:pt x="4222" y="126"/>
                  </a:lnTo>
                  <a:cubicBezTo>
                    <a:pt x="1828" y="630"/>
                    <a:pt x="0" y="2836"/>
                    <a:pt x="0" y="5450"/>
                  </a:cubicBezTo>
                  <a:lnTo>
                    <a:pt x="0" y="5860"/>
                  </a:lnTo>
                  <a:lnTo>
                    <a:pt x="12413" y="5860"/>
                  </a:lnTo>
                  <a:lnTo>
                    <a:pt x="12413" y="5450"/>
                  </a:lnTo>
                  <a:cubicBezTo>
                    <a:pt x="12319" y="2836"/>
                    <a:pt x="10523" y="630"/>
                    <a:pt x="8129" y="126"/>
                  </a:cubicBezTo>
                  <a:lnTo>
                    <a:pt x="8129" y="126"/>
                  </a:lnTo>
                  <a:lnTo>
                    <a:pt x="8979" y="1890"/>
                  </a:lnTo>
                  <a:cubicBezTo>
                    <a:pt x="9105" y="2111"/>
                    <a:pt x="8979" y="2331"/>
                    <a:pt x="8790" y="2457"/>
                  </a:cubicBezTo>
                  <a:cubicBezTo>
                    <a:pt x="8741" y="2482"/>
                    <a:pt x="8685" y="2494"/>
                    <a:pt x="8628" y="2494"/>
                  </a:cubicBezTo>
                  <a:cubicBezTo>
                    <a:pt x="8468" y="2494"/>
                    <a:pt x="8301" y="2400"/>
                    <a:pt x="8255" y="2237"/>
                  </a:cubicBezTo>
                  <a:lnTo>
                    <a:pt x="7152" y="0"/>
                  </a:lnTo>
                  <a:lnTo>
                    <a:pt x="6585" y="0"/>
                  </a:lnTo>
                  <a:lnTo>
                    <a:pt x="6585" y="2899"/>
                  </a:lnTo>
                  <a:cubicBezTo>
                    <a:pt x="6585" y="3119"/>
                    <a:pt x="6396" y="3308"/>
                    <a:pt x="6207" y="3308"/>
                  </a:cubicBezTo>
                  <a:cubicBezTo>
                    <a:pt x="5955" y="3308"/>
                    <a:pt x="5797" y="3119"/>
                    <a:pt x="5797" y="2899"/>
                  </a:cubicBezTo>
                  <a:lnTo>
                    <a:pt x="5797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8" name="Google Shape;8638;p53"/>
            <p:cNvSpPr/>
            <p:nvPr/>
          </p:nvSpPr>
          <p:spPr>
            <a:xfrm>
              <a:off x="-8169775" y="3174500"/>
              <a:ext cx="267825" cy="129975"/>
            </a:xfrm>
            <a:custGeom>
              <a:avLst/>
              <a:gdLst/>
              <a:ahLst/>
              <a:cxnLst/>
              <a:rect l="l" t="t" r="r" b="b"/>
              <a:pathLst>
                <a:path w="10713" h="5199" extrusionOk="0">
                  <a:moveTo>
                    <a:pt x="1639" y="1"/>
                  </a:moveTo>
                  <a:cubicBezTo>
                    <a:pt x="757" y="1"/>
                    <a:pt x="1" y="725"/>
                    <a:pt x="1" y="1639"/>
                  </a:cubicBezTo>
                  <a:lnTo>
                    <a:pt x="1" y="2080"/>
                  </a:lnTo>
                  <a:cubicBezTo>
                    <a:pt x="1" y="2301"/>
                    <a:pt x="190" y="2521"/>
                    <a:pt x="379" y="2521"/>
                  </a:cubicBezTo>
                  <a:lnTo>
                    <a:pt x="2521" y="2521"/>
                  </a:lnTo>
                  <a:lnTo>
                    <a:pt x="3057" y="5199"/>
                  </a:lnTo>
                  <a:cubicBezTo>
                    <a:pt x="3529" y="5073"/>
                    <a:pt x="4002" y="4978"/>
                    <a:pt x="4537" y="4978"/>
                  </a:cubicBezTo>
                  <a:lnTo>
                    <a:pt x="6176" y="4978"/>
                  </a:lnTo>
                  <a:cubicBezTo>
                    <a:pt x="6680" y="4978"/>
                    <a:pt x="7152" y="5073"/>
                    <a:pt x="7625" y="5199"/>
                  </a:cubicBezTo>
                  <a:lnTo>
                    <a:pt x="8192" y="2521"/>
                  </a:lnTo>
                  <a:lnTo>
                    <a:pt x="10303" y="2521"/>
                  </a:lnTo>
                  <a:cubicBezTo>
                    <a:pt x="10555" y="2521"/>
                    <a:pt x="10712" y="2301"/>
                    <a:pt x="10712" y="2080"/>
                  </a:cubicBezTo>
                  <a:lnTo>
                    <a:pt x="10712" y="1639"/>
                  </a:lnTo>
                  <a:cubicBezTo>
                    <a:pt x="10712" y="725"/>
                    <a:pt x="9956" y="1"/>
                    <a:pt x="9042" y="1"/>
                  </a:cubicBezTo>
                  <a:cubicBezTo>
                    <a:pt x="8160" y="1"/>
                    <a:pt x="7404" y="725"/>
                    <a:pt x="7404" y="1639"/>
                  </a:cubicBezTo>
                  <a:lnTo>
                    <a:pt x="7310" y="1639"/>
                  </a:lnTo>
                  <a:cubicBezTo>
                    <a:pt x="6617" y="1639"/>
                    <a:pt x="5892" y="1891"/>
                    <a:pt x="5325" y="2364"/>
                  </a:cubicBezTo>
                  <a:cubicBezTo>
                    <a:pt x="4852" y="1891"/>
                    <a:pt x="4128" y="1639"/>
                    <a:pt x="3372" y="1639"/>
                  </a:cubicBezTo>
                  <a:lnTo>
                    <a:pt x="3309" y="1639"/>
                  </a:lnTo>
                  <a:cubicBezTo>
                    <a:pt x="3309" y="725"/>
                    <a:pt x="2552" y="1"/>
                    <a:pt x="163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39" name="Google Shape;8639;p53"/>
          <p:cNvGrpSpPr/>
          <p:nvPr/>
        </p:nvGrpSpPr>
        <p:grpSpPr>
          <a:xfrm>
            <a:off x="6330362" y="2508154"/>
            <a:ext cx="343094" cy="341569"/>
            <a:chOff x="6001575" y="3119050"/>
            <a:chExt cx="315025" cy="313625"/>
          </a:xfrm>
          <a:solidFill>
            <a:srgbClr val="171536"/>
          </a:solidFill>
        </p:grpSpPr>
        <p:sp>
          <p:nvSpPr>
            <p:cNvPr id="8640" name="Google Shape;8640;p53"/>
            <p:cNvSpPr/>
            <p:nvPr/>
          </p:nvSpPr>
          <p:spPr>
            <a:xfrm>
              <a:off x="6001575" y="3119050"/>
              <a:ext cx="315025" cy="313625"/>
            </a:xfrm>
            <a:custGeom>
              <a:avLst/>
              <a:gdLst/>
              <a:ahLst/>
              <a:cxnLst/>
              <a:rect l="l" t="t" r="r" b="b"/>
              <a:pathLst>
                <a:path w="12601" h="12545" extrusionOk="0">
                  <a:moveTo>
                    <a:pt x="1952" y="726"/>
                  </a:moveTo>
                  <a:cubicBezTo>
                    <a:pt x="2565" y="726"/>
                    <a:pt x="3039" y="1227"/>
                    <a:pt x="3039" y="1841"/>
                  </a:cubicBezTo>
                  <a:cubicBezTo>
                    <a:pt x="3039" y="2454"/>
                    <a:pt x="2565" y="2928"/>
                    <a:pt x="1952" y="2928"/>
                  </a:cubicBezTo>
                  <a:cubicBezTo>
                    <a:pt x="1366" y="2928"/>
                    <a:pt x="837" y="2454"/>
                    <a:pt x="837" y="1841"/>
                  </a:cubicBezTo>
                  <a:cubicBezTo>
                    <a:pt x="837" y="1227"/>
                    <a:pt x="1339" y="726"/>
                    <a:pt x="1952" y="726"/>
                  </a:cubicBezTo>
                  <a:close/>
                  <a:moveTo>
                    <a:pt x="10788" y="726"/>
                  </a:moveTo>
                  <a:cubicBezTo>
                    <a:pt x="11374" y="726"/>
                    <a:pt x="11903" y="1227"/>
                    <a:pt x="11903" y="1841"/>
                  </a:cubicBezTo>
                  <a:cubicBezTo>
                    <a:pt x="11903" y="2454"/>
                    <a:pt x="11402" y="2928"/>
                    <a:pt x="10788" y="2928"/>
                  </a:cubicBezTo>
                  <a:cubicBezTo>
                    <a:pt x="10175" y="2928"/>
                    <a:pt x="9701" y="2454"/>
                    <a:pt x="9701" y="1841"/>
                  </a:cubicBezTo>
                  <a:cubicBezTo>
                    <a:pt x="9673" y="1227"/>
                    <a:pt x="10175" y="726"/>
                    <a:pt x="10788" y="726"/>
                  </a:cubicBezTo>
                  <a:close/>
                  <a:moveTo>
                    <a:pt x="9673" y="4015"/>
                  </a:moveTo>
                  <a:lnTo>
                    <a:pt x="9673" y="7639"/>
                  </a:lnTo>
                  <a:lnTo>
                    <a:pt x="8893" y="6078"/>
                  </a:lnTo>
                  <a:cubicBezTo>
                    <a:pt x="8837" y="5938"/>
                    <a:pt x="8726" y="5855"/>
                    <a:pt x="8586" y="5855"/>
                  </a:cubicBezTo>
                  <a:lnTo>
                    <a:pt x="4126" y="5855"/>
                  </a:lnTo>
                  <a:cubicBezTo>
                    <a:pt x="3987" y="5855"/>
                    <a:pt x="3847" y="5938"/>
                    <a:pt x="3819" y="6078"/>
                  </a:cubicBezTo>
                  <a:lnTo>
                    <a:pt x="3039" y="7639"/>
                  </a:lnTo>
                  <a:lnTo>
                    <a:pt x="3039" y="4015"/>
                  </a:lnTo>
                  <a:cubicBezTo>
                    <a:pt x="4126" y="4266"/>
                    <a:pt x="5241" y="4405"/>
                    <a:pt x="6356" y="4405"/>
                  </a:cubicBezTo>
                  <a:cubicBezTo>
                    <a:pt x="7471" y="4405"/>
                    <a:pt x="8586" y="4266"/>
                    <a:pt x="9673" y="4015"/>
                  </a:cubicBezTo>
                  <a:close/>
                  <a:moveTo>
                    <a:pt x="6746" y="6579"/>
                  </a:moveTo>
                  <a:lnTo>
                    <a:pt x="8001" y="9562"/>
                  </a:lnTo>
                  <a:lnTo>
                    <a:pt x="4712" y="9562"/>
                  </a:lnTo>
                  <a:lnTo>
                    <a:pt x="5966" y="6579"/>
                  </a:lnTo>
                  <a:close/>
                  <a:moveTo>
                    <a:pt x="1617" y="3633"/>
                  </a:moveTo>
                  <a:lnTo>
                    <a:pt x="1617" y="3633"/>
                  </a:lnTo>
                  <a:cubicBezTo>
                    <a:pt x="1697" y="3652"/>
                    <a:pt x="1797" y="3652"/>
                    <a:pt x="1896" y="3652"/>
                  </a:cubicBezTo>
                  <a:cubicBezTo>
                    <a:pt x="2035" y="3708"/>
                    <a:pt x="2175" y="3764"/>
                    <a:pt x="2314" y="3792"/>
                  </a:cubicBezTo>
                  <a:lnTo>
                    <a:pt x="2314" y="10343"/>
                  </a:lnTo>
                  <a:cubicBezTo>
                    <a:pt x="2203" y="10315"/>
                    <a:pt x="2063" y="10315"/>
                    <a:pt x="1952" y="10315"/>
                  </a:cubicBezTo>
                  <a:cubicBezTo>
                    <a:pt x="1868" y="10315"/>
                    <a:pt x="1729" y="10315"/>
                    <a:pt x="1617" y="10343"/>
                  </a:cubicBezTo>
                  <a:lnTo>
                    <a:pt x="1617" y="3633"/>
                  </a:lnTo>
                  <a:close/>
                  <a:moveTo>
                    <a:pt x="11123" y="3625"/>
                  </a:moveTo>
                  <a:lnTo>
                    <a:pt x="11123" y="10343"/>
                  </a:lnTo>
                  <a:cubicBezTo>
                    <a:pt x="11011" y="10315"/>
                    <a:pt x="10872" y="10315"/>
                    <a:pt x="10733" y="10315"/>
                  </a:cubicBezTo>
                  <a:cubicBezTo>
                    <a:pt x="10593" y="10315"/>
                    <a:pt x="10482" y="10315"/>
                    <a:pt x="10398" y="10343"/>
                  </a:cubicBezTo>
                  <a:lnTo>
                    <a:pt x="10398" y="3792"/>
                  </a:lnTo>
                  <a:cubicBezTo>
                    <a:pt x="10537" y="3764"/>
                    <a:pt x="10677" y="3736"/>
                    <a:pt x="10816" y="3652"/>
                  </a:cubicBezTo>
                  <a:cubicBezTo>
                    <a:pt x="10928" y="3652"/>
                    <a:pt x="11011" y="3652"/>
                    <a:pt x="11123" y="3625"/>
                  </a:cubicBezTo>
                  <a:close/>
                  <a:moveTo>
                    <a:pt x="8363" y="6579"/>
                  </a:moveTo>
                  <a:lnTo>
                    <a:pt x="9701" y="9283"/>
                  </a:lnTo>
                  <a:lnTo>
                    <a:pt x="9701" y="10677"/>
                  </a:lnTo>
                  <a:cubicBezTo>
                    <a:pt x="9534" y="10761"/>
                    <a:pt x="9422" y="10900"/>
                    <a:pt x="9311" y="11012"/>
                  </a:cubicBezTo>
                  <a:lnTo>
                    <a:pt x="3429" y="11012"/>
                  </a:lnTo>
                  <a:cubicBezTo>
                    <a:pt x="3318" y="10872"/>
                    <a:pt x="3178" y="10761"/>
                    <a:pt x="3067" y="10677"/>
                  </a:cubicBezTo>
                  <a:lnTo>
                    <a:pt x="3067" y="9283"/>
                  </a:lnTo>
                  <a:lnTo>
                    <a:pt x="4405" y="6579"/>
                  </a:lnTo>
                  <a:lnTo>
                    <a:pt x="5213" y="6579"/>
                  </a:lnTo>
                  <a:lnTo>
                    <a:pt x="3847" y="9785"/>
                  </a:lnTo>
                  <a:cubicBezTo>
                    <a:pt x="3819" y="9897"/>
                    <a:pt x="3819" y="10036"/>
                    <a:pt x="3875" y="10147"/>
                  </a:cubicBezTo>
                  <a:cubicBezTo>
                    <a:pt x="3959" y="10259"/>
                    <a:pt x="4042" y="10315"/>
                    <a:pt x="4182" y="10315"/>
                  </a:cubicBezTo>
                  <a:lnTo>
                    <a:pt x="8586" y="10315"/>
                  </a:lnTo>
                  <a:cubicBezTo>
                    <a:pt x="8726" y="10315"/>
                    <a:pt x="8837" y="10259"/>
                    <a:pt x="8893" y="10147"/>
                  </a:cubicBezTo>
                  <a:cubicBezTo>
                    <a:pt x="8976" y="10036"/>
                    <a:pt x="8976" y="9897"/>
                    <a:pt x="8921" y="9785"/>
                  </a:cubicBezTo>
                  <a:lnTo>
                    <a:pt x="7583" y="6579"/>
                  </a:lnTo>
                  <a:close/>
                  <a:moveTo>
                    <a:pt x="1952" y="11012"/>
                  </a:moveTo>
                  <a:cubicBezTo>
                    <a:pt x="2454" y="11012"/>
                    <a:pt x="2844" y="11318"/>
                    <a:pt x="3011" y="11736"/>
                  </a:cubicBezTo>
                  <a:lnTo>
                    <a:pt x="920" y="11736"/>
                  </a:lnTo>
                  <a:cubicBezTo>
                    <a:pt x="1060" y="11318"/>
                    <a:pt x="1478" y="11012"/>
                    <a:pt x="1952" y="11012"/>
                  </a:cubicBezTo>
                  <a:close/>
                  <a:moveTo>
                    <a:pt x="10788" y="11012"/>
                  </a:moveTo>
                  <a:cubicBezTo>
                    <a:pt x="11262" y="11012"/>
                    <a:pt x="11652" y="11318"/>
                    <a:pt x="11820" y="11736"/>
                  </a:cubicBezTo>
                  <a:lnTo>
                    <a:pt x="9729" y="11736"/>
                  </a:lnTo>
                  <a:cubicBezTo>
                    <a:pt x="9868" y="11318"/>
                    <a:pt x="10287" y="11012"/>
                    <a:pt x="10788" y="11012"/>
                  </a:cubicBezTo>
                  <a:close/>
                  <a:moveTo>
                    <a:pt x="1868" y="1"/>
                  </a:moveTo>
                  <a:cubicBezTo>
                    <a:pt x="837" y="1"/>
                    <a:pt x="1" y="837"/>
                    <a:pt x="1" y="1841"/>
                  </a:cubicBezTo>
                  <a:cubicBezTo>
                    <a:pt x="1" y="2454"/>
                    <a:pt x="279" y="2956"/>
                    <a:pt x="753" y="3318"/>
                  </a:cubicBezTo>
                  <a:lnTo>
                    <a:pt x="753" y="10677"/>
                  </a:lnTo>
                  <a:cubicBezTo>
                    <a:pt x="279" y="11012"/>
                    <a:pt x="1" y="11541"/>
                    <a:pt x="1" y="12127"/>
                  </a:cubicBezTo>
                  <a:cubicBezTo>
                    <a:pt x="1" y="12322"/>
                    <a:pt x="196" y="12517"/>
                    <a:pt x="363" y="12517"/>
                  </a:cubicBezTo>
                  <a:lnTo>
                    <a:pt x="3290" y="12517"/>
                  </a:lnTo>
                  <a:cubicBezTo>
                    <a:pt x="3485" y="12517"/>
                    <a:pt x="3624" y="12322"/>
                    <a:pt x="3624" y="12127"/>
                  </a:cubicBezTo>
                  <a:cubicBezTo>
                    <a:pt x="3624" y="11987"/>
                    <a:pt x="3624" y="11876"/>
                    <a:pt x="3596" y="11764"/>
                  </a:cubicBezTo>
                  <a:lnTo>
                    <a:pt x="8865" y="11764"/>
                  </a:lnTo>
                  <a:cubicBezTo>
                    <a:pt x="8837" y="11876"/>
                    <a:pt x="8837" y="12015"/>
                    <a:pt x="8837" y="12154"/>
                  </a:cubicBezTo>
                  <a:cubicBezTo>
                    <a:pt x="8837" y="12377"/>
                    <a:pt x="9004" y="12545"/>
                    <a:pt x="9199" y="12545"/>
                  </a:cubicBezTo>
                  <a:lnTo>
                    <a:pt x="12126" y="12545"/>
                  </a:lnTo>
                  <a:cubicBezTo>
                    <a:pt x="12349" y="12545"/>
                    <a:pt x="12489" y="12377"/>
                    <a:pt x="12489" y="12154"/>
                  </a:cubicBezTo>
                  <a:cubicBezTo>
                    <a:pt x="12489" y="11569"/>
                    <a:pt x="12210" y="11039"/>
                    <a:pt x="11764" y="10705"/>
                  </a:cubicBezTo>
                  <a:lnTo>
                    <a:pt x="11764" y="3346"/>
                  </a:lnTo>
                  <a:cubicBezTo>
                    <a:pt x="12321" y="2956"/>
                    <a:pt x="12600" y="2454"/>
                    <a:pt x="12600" y="1841"/>
                  </a:cubicBezTo>
                  <a:cubicBezTo>
                    <a:pt x="12600" y="837"/>
                    <a:pt x="11764" y="1"/>
                    <a:pt x="10733" y="1"/>
                  </a:cubicBezTo>
                  <a:cubicBezTo>
                    <a:pt x="9729" y="1"/>
                    <a:pt x="8893" y="837"/>
                    <a:pt x="8893" y="1841"/>
                  </a:cubicBezTo>
                  <a:cubicBezTo>
                    <a:pt x="8893" y="2398"/>
                    <a:pt x="9172" y="2928"/>
                    <a:pt x="9562" y="3290"/>
                  </a:cubicBezTo>
                  <a:cubicBezTo>
                    <a:pt x="8503" y="3541"/>
                    <a:pt x="7401" y="3666"/>
                    <a:pt x="6300" y="3666"/>
                  </a:cubicBezTo>
                  <a:cubicBezTo>
                    <a:pt x="5199" y="3666"/>
                    <a:pt x="4098" y="3541"/>
                    <a:pt x="3039" y="3290"/>
                  </a:cubicBezTo>
                  <a:cubicBezTo>
                    <a:pt x="3457" y="2928"/>
                    <a:pt x="3708" y="2454"/>
                    <a:pt x="3708" y="1841"/>
                  </a:cubicBezTo>
                  <a:cubicBezTo>
                    <a:pt x="3708" y="837"/>
                    <a:pt x="2872" y="1"/>
                    <a:pt x="186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1" name="Google Shape;8641;p53"/>
            <p:cNvSpPr/>
            <p:nvPr/>
          </p:nvSpPr>
          <p:spPr>
            <a:xfrm flipH="1">
              <a:off x="6001575" y="3119050"/>
              <a:ext cx="315025" cy="313625"/>
            </a:xfrm>
            <a:custGeom>
              <a:avLst/>
              <a:gdLst/>
              <a:ahLst/>
              <a:cxnLst/>
              <a:rect l="l" t="t" r="r" b="b"/>
              <a:pathLst>
                <a:path w="12601" h="12545" extrusionOk="0">
                  <a:moveTo>
                    <a:pt x="1952" y="726"/>
                  </a:moveTo>
                  <a:cubicBezTo>
                    <a:pt x="2565" y="726"/>
                    <a:pt x="3039" y="1227"/>
                    <a:pt x="3039" y="1841"/>
                  </a:cubicBezTo>
                  <a:cubicBezTo>
                    <a:pt x="3039" y="2454"/>
                    <a:pt x="2565" y="2928"/>
                    <a:pt x="1952" y="2928"/>
                  </a:cubicBezTo>
                  <a:cubicBezTo>
                    <a:pt x="1366" y="2928"/>
                    <a:pt x="837" y="2454"/>
                    <a:pt x="837" y="1841"/>
                  </a:cubicBezTo>
                  <a:cubicBezTo>
                    <a:pt x="837" y="1227"/>
                    <a:pt x="1339" y="726"/>
                    <a:pt x="1952" y="726"/>
                  </a:cubicBezTo>
                  <a:close/>
                  <a:moveTo>
                    <a:pt x="10788" y="726"/>
                  </a:moveTo>
                  <a:cubicBezTo>
                    <a:pt x="11374" y="726"/>
                    <a:pt x="11903" y="1227"/>
                    <a:pt x="11903" y="1841"/>
                  </a:cubicBezTo>
                  <a:cubicBezTo>
                    <a:pt x="11903" y="2454"/>
                    <a:pt x="11402" y="2928"/>
                    <a:pt x="10788" y="2928"/>
                  </a:cubicBezTo>
                  <a:cubicBezTo>
                    <a:pt x="10175" y="2928"/>
                    <a:pt x="9701" y="2454"/>
                    <a:pt x="9701" y="1841"/>
                  </a:cubicBezTo>
                  <a:cubicBezTo>
                    <a:pt x="9673" y="1227"/>
                    <a:pt x="10175" y="726"/>
                    <a:pt x="10788" y="726"/>
                  </a:cubicBezTo>
                  <a:close/>
                  <a:moveTo>
                    <a:pt x="9673" y="4015"/>
                  </a:moveTo>
                  <a:lnTo>
                    <a:pt x="9673" y="7639"/>
                  </a:lnTo>
                  <a:lnTo>
                    <a:pt x="8893" y="6078"/>
                  </a:lnTo>
                  <a:cubicBezTo>
                    <a:pt x="8837" y="5938"/>
                    <a:pt x="8726" y="5855"/>
                    <a:pt x="8586" y="5855"/>
                  </a:cubicBezTo>
                  <a:lnTo>
                    <a:pt x="4126" y="5855"/>
                  </a:lnTo>
                  <a:cubicBezTo>
                    <a:pt x="3987" y="5855"/>
                    <a:pt x="3847" y="5938"/>
                    <a:pt x="3819" y="6078"/>
                  </a:cubicBezTo>
                  <a:lnTo>
                    <a:pt x="3039" y="7639"/>
                  </a:lnTo>
                  <a:lnTo>
                    <a:pt x="3039" y="4015"/>
                  </a:lnTo>
                  <a:cubicBezTo>
                    <a:pt x="4126" y="4266"/>
                    <a:pt x="5241" y="4405"/>
                    <a:pt x="6356" y="4405"/>
                  </a:cubicBezTo>
                  <a:cubicBezTo>
                    <a:pt x="7471" y="4405"/>
                    <a:pt x="8586" y="4266"/>
                    <a:pt x="9673" y="4015"/>
                  </a:cubicBezTo>
                  <a:close/>
                  <a:moveTo>
                    <a:pt x="6746" y="6579"/>
                  </a:moveTo>
                  <a:lnTo>
                    <a:pt x="8001" y="9562"/>
                  </a:lnTo>
                  <a:lnTo>
                    <a:pt x="4712" y="9562"/>
                  </a:lnTo>
                  <a:lnTo>
                    <a:pt x="5966" y="6579"/>
                  </a:lnTo>
                  <a:close/>
                  <a:moveTo>
                    <a:pt x="1617" y="3633"/>
                  </a:moveTo>
                  <a:lnTo>
                    <a:pt x="1617" y="3633"/>
                  </a:lnTo>
                  <a:cubicBezTo>
                    <a:pt x="1697" y="3652"/>
                    <a:pt x="1797" y="3652"/>
                    <a:pt x="1896" y="3652"/>
                  </a:cubicBezTo>
                  <a:cubicBezTo>
                    <a:pt x="2035" y="3708"/>
                    <a:pt x="2175" y="3764"/>
                    <a:pt x="2314" y="3792"/>
                  </a:cubicBezTo>
                  <a:lnTo>
                    <a:pt x="2314" y="10343"/>
                  </a:lnTo>
                  <a:cubicBezTo>
                    <a:pt x="2203" y="10315"/>
                    <a:pt x="2063" y="10315"/>
                    <a:pt x="1952" y="10315"/>
                  </a:cubicBezTo>
                  <a:cubicBezTo>
                    <a:pt x="1868" y="10315"/>
                    <a:pt x="1729" y="10315"/>
                    <a:pt x="1617" y="10343"/>
                  </a:cubicBezTo>
                  <a:lnTo>
                    <a:pt x="1617" y="3633"/>
                  </a:lnTo>
                  <a:close/>
                  <a:moveTo>
                    <a:pt x="11123" y="3625"/>
                  </a:moveTo>
                  <a:lnTo>
                    <a:pt x="11123" y="10343"/>
                  </a:lnTo>
                  <a:cubicBezTo>
                    <a:pt x="11011" y="10315"/>
                    <a:pt x="10872" y="10315"/>
                    <a:pt x="10733" y="10315"/>
                  </a:cubicBezTo>
                  <a:cubicBezTo>
                    <a:pt x="10593" y="10315"/>
                    <a:pt x="10482" y="10315"/>
                    <a:pt x="10398" y="10343"/>
                  </a:cubicBezTo>
                  <a:lnTo>
                    <a:pt x="10398" y="3792"/>
                  </a:lnTo>
                  <a:cubicBezTo>
                    <a:pt x="10537" y="3764"/>
                    <a:pt x="10677" y="3736"/>
                    <a:pt x="10816" y="3652"/>
                  </a:cubicBezTo>
                  <a:cubicBezTo>
                    <a:pt x="10928" y="3652"/>
                    <a:pt x="11011" y="3652"/>
                    <a:pt x="11123" y="3625"/>
                  </a:cubicBezTo>
                  <a:close/>
                  <a:moveTo>
                    <a:pt x="8363" y="6579"/>
                  </a:moveTo>
                  <a:lnTo>
                    <a:pt x="9701" y="9283"/>
                  </a:lnTo>
                  <a:lnTo>
                    <a:pt x="9701" y="10677"/>
                  </a:lnTo>
                  <a:cubicBezTo>
                    <a:pt x="9534" y="10761"/>
                    <a:pt x="9422" y="10900"/>
                    <a:pt x="9311" y="11012"/>
                  </a:cubicBezTo>
                  <a:lnTo>
                    <a:pt x="3429" y="11012"/>
                  </a:lnTo>
                  <a:cubicBezTo>
                    <a:pt x="3318" y="10872"/>
                    <a:pt x="3178" y="10761"/>
                    <a:pt x="3067" y="10677"/>
                  </a:cubicBezTo>
                  <a:lnTo>
                    <a:pt x="3067" y="9283"/>
                  </a:lnTo>
                  <a:lnTo>
                    <a:pt x="4405" y="6579"/>
                  </a:lnTo>
                  <a:lnTo>
                    <a:pt x="5213" y="6579"/>
                  </a:lnTo>
                  <a:lnTo>
                    <a:pt x="3847" y="9785"/>
                  </a:lnTo>
                  <a:cubicBezTo>
                    <a:pt x="3819" y="9897"/>
                    <a:pt x="3819" y="10036"/>
                    <a:pt x="3875" y="10147"/>
                  </a:cubicBezTo>
                  <a:cubicBezTo>
                    <a:pt x="3959" y="10259"/>
                    <a:pt x="4042" y="10315"/>
                    <a:pt x="4182" y="10315"/>
                  </a:cubicBezTo>
                  <a:lnTo>
                    <a:pt x="8586" y="10315"/>
                  </a:lnTo>
                  <a:cubicBezTo>
                    <a:pt x="8726" y="10315"/>
                    <a:pt x="8837" y="10259"/>
                    <a:pt x="8893" y="10147"/>
                  </a:cubicBezTo>
                  <a:cubicBezTo>
                    <a:pt x="8976" y="10036"/>
                    <a:pt x="8976" y="9897"/>
                    <a:pt x="8921" y="9785"/>
                  </a:cubicBezTo>
                  <a:lnTo>
                    <a:pt x="7583" y="6579"/>
                  </a:lnTo>
                  <a:close/>
                  <a:moveTo>
                    <a:pt x="1952" y="11012"/>
                  </a:moveTo>
                  <a:cubicBezTo>
                    <a:pt x="2454" y="11012"/>
                    <a:pt x="2844" y="11318"/>
                    <a:pt x="3011" y="11736"/>
                  </a:cubicBezTo>
                  <a:lnTo>
                    <a:pt x="920" y="11736"/>
                  </a:lnTo>
                  <a:cubicBezTo>
                    <a:pt x="1060" y="11318"/>
                    <a:pt x="1478" y="11012"/>
                    <a:pt x="1952" y="11012"/>
                  </a:cubicBezTo>
                  <a:close/>
                  <a:moveTo>
                    <a:pt x="10788" y="11012"/>
                  </a:moveTo>
                  <a:cubicBezTo>
                    <a:pt x="11262" y="11012"/>
                    <a:pt x="11652" y="11318"/>
                    <a:pt x="11820" y="11736"/>
                  </a:cubicBezTo>
                  <a:lnTo>
                    <a:pt x="9729" y="11736"/>
                  </a:lnTo>
                  <a:cubicBezTo>
                    <a:pt x="9868" y="11318"/>
                    <a:pt x="10287" y="11012"/>
                    <a:pt x="10788" y="11012"/>
                  </a:cubicBezTo>
                  <a:close/>
                  <a:moveTo>
                    <a:pt x="1868" y="1"/>
                  </a:moveTo>
                  <a:cubicBezTo>
                    <a:pt x="837" y="1"/>
                    <a:pt x="1" y="837"/>
                    <a:pt x="1" y="1841"/>
                  </a:cubicBezTo>
                  <a:cubicBezTo>
                    <a:pt x="1" y="2454"/>
                    <a:pt x="279" y="2956"/>
                    <a:pt x="753" y="3318"/>
                  </a:cubicBezTo>
                  <a:lnTo>
                    <a:pt x="753" y="10677"/>
                  </a:lnTo>
                  <a:cubicBezTo>
                    <a:pt x="279" y="11012"/>
                    <a:pt x="1" y="11541"/>
                    <a:pt x="1" y="12127"/>
                  </a:cubicBezTo>
                  <a:cubicBezTo>
                    <a:pt x="1" y="12322"/>
                    <a:pt x="196" y="12517"/>
                    <a:pt x="363" y="12517"/>
                  </a:cubicBezTo>
                  <a:lnTo>
                    <a:pt x="3290" y="12517"/>
                  </a:lnTo>
                  <a:cubicBezTo>
                    <a:pt x="3485" y="12517"/>
                    <a:pt x="3624" y="12322"/>
                    <a:pt x="3624" y="12127"/>
                  </a:cubicBezTo>
                  <a:cubicBezTo>
                    <a:pt x="3624" y="11987"/>
                    <a:pt x="3624" y="11876"/>
                    <a:pt x="3596" y="11764"/>
                  </a:cubicBezTo>
                  <a:lnTo>
                    <a:pt x="8865" y="11764"/>
                  </a:lnTo>
                  <a:cubicBezTo>
                    <a:pt x="8837" y="11876"/>
                    <a:pt x="8837" y="12015"/>
                    <a:pt x="8837" y="12154"/>
                  </a:cubicBezTo>
                  <a:cubicBezTo>
                    <a:pt x="8837" y="12377"/>
                    <a:pt x="9004" y="12545"/>
                    <a:pt x="9199" y="12545"/>
                  </a:cubicBezTo>
                  <a:lnTo>
                    <a:pt x="12126" y="12545"/>
                  </a:lnTo>
                  <a:cubicBezTo>
                    <a:pt x="12349" y="12545"/>
                    <a:pt x="12489" y="12377"/>
                    <a:pt x="12489" y="12154"/>
                  </a:cubicBezTo>
                  <a:cubicBezTo>
                    <a:pt x="12489" y="11569"/>
                    <a:pt x="12210" y="11039"/>
                    <a:pt x="11764" y="10705"/>
                  </a:cubicBezTo>
                  <a:lnTo>
                    <a:pt x="11764" y="3346"/>
                  </a:lnTo>
                  <a:cubicBezTo>
                    <a:pt x="12321" y="2956"/>
                    <a:pt x="12600" y="2454"/>
                    <a:pt x="12600" y="1841"/>
                  </a:cubicBezTo>
                  <a:cubicBezTo>
                    <a:pt x="12600" y="837"/>
                    <a:pt x="11764" y="1"/>
                    <a:pt x="10733" y="1"/>
                  </a:cubicBezTo>
                  <a:cubicBezTo>
                    <a:pt x="9729" y="1"/>
                    <a:pt x="8893" y="837"/>
                    <a:pt x="8893" y="1841"/>
                  </a:cubicBezTo>
                  <a:cubicBezTo>
                    <a:pt x="8893" y="2398"/>
                    <a:pt x="9172" y="2928"/>
                    <a:pt x="9562" y="3290"/>
                  </a:cubicBezTo>
                  <a:cubicBezTo>
                    <a:pt x="8503" y="3541"/>
                    <a:pt x="7401" y="3666"/>
                    <a:pt x="6300" y="3666"/>
                  </a:cubicBezTo>
                  <a:cubicBezTo>
                    <a:pt x="5199" y="3666"/>
                    <a:pt x="4098" y="3541"/>
                    <a:pt x="3039" y="3290"/>
                  </a:cubicBezTo>
                  <a:cubicBezTo>
                    <a:pt x="3457" y="2928"/>
                    <a:pt x="3708" y="2454"/>
                    <a:pt x="3708" y="1841"/>
                  </a:cubicBezTo>
                  <a:cubicBezTo>
                    <a:pt x="3708" y="837"/>
                    <a:pt x="2872" y="1"/>
                    <a:pt x="186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95" name="Рисунок 394">
            <a:extLst>
              <a:ext uri="{FF2B5EF4-FFF2-40B4-BE49-F238E27FC236}">
                <a16:creationId xmlns:a16="http://schemas.microsoft.com/office/drawing/2014/main" id="{70D92BEE-FA79-E941-A456-8EAE45B174D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070" y="76957"/>
            <a:ext cx="1086930" cy="556313"/>
          </a:xfrm>
          <a:prstGeom prst="rect">
            <a:avLst/>
          </a:prstGeom>
        </p:spPr>
      </p:pic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46" name="Google Shape;8646;p54"/>
          <p:cNvSpPr txBox="1">
            <a:spLocks noGrp="1"/>
          </p:cNvSpPr>
          <p:nvPr>
            <p:ph type="title" idx="4294967295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ru-RU" b="1" dirty="0">
                <a:solidFill>
                  <a:srgbClr val="171536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  <a:sym typeface="Arial"/>
              </a:rPr>
              <a:t>Маркетинг</a:t>
            </a:r>
            <a:endParaRPr b="1" dirty="0">
              <a:solidFill>
                <a:srgbClr val="171536"/>
              </a:solidFill>
              <a:latin typeface="Roboto Light" panose="02000000000000000000" pitchFamily="2" charset="0"/>
              <a:ea typeface="Roboto Light" panose="02000000000000000000" pitchFamily="2" charset="0"/>
              <a:cs typeface="Roboto Light" panose="02000000000000000000" pitchFamily="2" charset="0"/>
              <a:sym typeface="Arial"/>
            </a:endParaRPr>
          </a:p>
        </p:txBody>
      </p:sp>
      <p:sp>
        <p:nvSpPr>
          <p:cNvPr id="8647" name="Google Shape;8647;p54"/>
          <p:cNvSpPr/>
          <p:nvPr/>
        </p:nvSpPr>
        <p:spPr>
          <a:xfrm>
            <a:off x="1294960" y="1629978"/>
            <a:ext cx="311534" cy="303982"/>
          </a:xfrm>
          <a:custGeom>
            <a:avLst/>
            <a:gdLst/>
            <a:ahLst/>
            <a:cxnLst/>
            <a:rect l="l" t="t" r="r" b="b"/>
            <a:pathLst>
              <a:path w="12004" h="11713" extrusionOk="0">
                <a:moveTo>
                  <a:pt x="8633" y="2088"/>
                </a:moveTo>
                <a:cubicBezTo>
                  <a:pt x="8900" y="2088"/>
                  <a:pt x="9168" y="2182"/>
                  <a:pt x="9357" y="2371"/>
                </a:cubicBezTo>
                <a:cubicBezTo>
                  <a:pt x="9767" y="2781"/>
                  <a:pt x="9767" y="3442"/>
                  <a:pt x="9357" y="3820"/>
                </a:cubicBezTo>
                <a:lnTo>
                  <a:pt x="8128" y="5018"/>
                </a:lnTo>
                <a:cubicBezTo>
                  <a:pt x="7939" y="4702"/>
                  <a:pt x="7750" y="4419"/>
                  <a:pt x="7498" y="4135"/>
                </a:cubicBezTo>
                <a:cubicBezTo>
                  <a:pt x="7278" y="3915"/>
                  <a:pt x="6994" y="3726"/>
                  <a:pt x="6679" y="3568"/>
                </a:cubicBezTo>
                <a:lnTo>
                  <a:pt x="7908" y="2371"/>
                </a:lnTo>
                <a:cubicBezTo>
                  <a:pt x="8097" y="2182"/>
                  <a:pt x="8365" y="2088"/>
                  <a:pt x="8633" y="2088"/>
                </a:cubicBezTo>
                <a:close/>
                <a:moveTo>
                  <a:pt x="5230" y="5333"/>
                </a:moveTo>
                <a:cubicBezTo>
                  <a:pt x="5514" y="5333"/>
                  <a:pt x="5829" y="5396"/>
                  <a:pt x="6018" y="5648"/>
                </a:cubicBezTo>
                <a:cubicBezTo>
                  <a:pt x="6207" y="5837"/>
                  <a:pt x="6333" y="6120"/>
                  <a:pt x="6333" y="6435"/>
                </a:cubicBezTo>
                <a:cubicBezTo>
                  <a:pt x="6049" y="6435"/>
                  <a:pt x="5766" y="6309"/>
                  <a:pt x="5545" y="6120"/>
                </a:cubicBezTo>
                <a:cubicBezTo>
                  <a:pt x="5356" y="5931"/>
                  <a:pt x="5230" y="5648"/>
                  <a:pt x="5230" y="5333"/>
                </a:cubicBezTo>
                <a:close/>
                <a:moveTo>
                  <a:pt x="8617" y="717"/>
                </a:moveTo>
                <a:cubicBezTo>
                  <a:pt x="9223" y="717"/>
                  <a:pt x="9830" y="953"/>
                  <a:pt x="10302" y="1426"/>
                </a:cubicBezTo>
                <a:cubicBezTo>
                  <a:pt x="11247" y="2340"/>
                  <a:pt x="11247" y="3883"/>
                  <a:pt x="10302" y="4828"/>
                </a:cubicBezTo>
                <a:lnTo>
                  <a:pt x="8381" y="6719"/>
                </a:lnTo>
                <a:cubicBezTo>
                  <a:pt x="8412" y="6404"/>
                  <a:pt x="8412" y="6089"/>
                  <a:pt x="8349" y="5774"/>
                </a:cubicBezTo>
                <a:lnTo>
                  <a:pt x="9798" y="4356"/>
                </a:lnTo>
                <a:cubicBezTo>
                  <a:pt x="10460" y="3663"/>
                  <a:pt x="10460" y="2560"/>
                  <a:pt x="9798" y="1930"/>
                </a:cubicBezTo>
                <a:cubicBezTo>
                  <a:pt x="9467" y="1599"/>
                  <a:pt x="9034" y="1434"/>
                  <a:pt x="8601" y="1434"/>
                </a:cubicBezTo>
                <a:cubicBezTo>
                  <a:pt x="8168" y="1434"/>
                  <a:pt x="7735" y="1599"/>
                  <a:pt x="7404" y="1930"/>
                </a:cubicBezTo>
                <a:cubicBezTo>
                  <a:pt x="7309" y="2025"/>
                  <a:pt x="5356" y="3946"/>
                  <a:pt x="5073" y="4230"/>
                </a:cubicBezTo>
                <a:cubicBezTo>
                  <a:pt x="4411" y="4892"/>
                  <a:pt x="4411" y="5963"/>
                  <a:pt x="5073" y="6624"/>
                </a:cubicBezTo>
                <a:cubicBezTo>
                  <a:pt x="5356" y="6908"/>
                  <a:pt x="5671" y="7065"/>
                  <a:pt x="6049" y="7097"/>
                </a:cubicBezTo>
                <a:lnTo>
                  <a:pt x="5514" y="7664"/>
                </a:lnTo>
                <a:cubicBezTo>
                  <a:pt x="5167" y="7538"/>
                  <a:pt x="4883" y="7349"/>
                  <a:pt x="4600" y="7097"/>
                </a:cubicBezTo>
                <a:cubicBezTo>
                  <a:pt x="3655" y="6152"/>
                  <a:pt x="3655" y="4671"/>
                  <a:pt x="4600" y="3726"/>
                </a:cubicBezTo>
                <a:lnTo>
                  <a:pt x="6931" y="1426"/>
                </a:lnTo>
                <a:cubicBezTo>
                  <a:pt x="7404" y="953"/>
                  <a:pt x="8010" y="717"/>
                  <a:pt x="8617" y="717"/>
                </a:cubicBezTo>
                <a:close/>
                <a:moveTo>
                  <a:pt x="3497" y="6719"/>
                </a:moveTo>
                <a:cubicBezTo>
                  <a:pt x="3655" y="7034"/>
                  <a:pt x="3844" y="7286"/>
                  <a:pt x="4127" y="7569"/>
                </a:cubicBezTo>
                <a:cubicBezTo>
                  <a:pt x="4348" y="7821"/>
                  <a:pt x="4663" y="8042"/>
                  <a:pt x="4978" y="8168"/>
                </a:cubicBezTo>
                <a:lnTo>
                  <a:pt x="3812" y="9334"/>
                </a:lnTo>
                <a:cubicBezTo>
                  <a:pt x="3608" y="9538"/>
                  <a:pt x="3340" y="9641"/>
                  <a:pt x="3076" y="9641"/>
                </a:cubicBezTo>
                <a:cubicBezTo>
                  <a:pt x="2812" y="9641"/>
                  <a:pt x="2552" y="9538"/>
                  <a:pt x="2363" y="9334"/>
                </a:cubicBezTo>
                <a:cubicBezTo>
                  <a:pt x="1954" y="8956"/>
                  <a:pt x="1954" y="8294"/>
                  <a:pt x="2363" y="7884"/>
                </a:cubicBezTo>
                <a:lnTo>
                  <a:pt x="3497" y="6719"/>
                </a:lnTo>
                <a:close/>
                <a:moveTo>
                  <a:pt x="6112" y="4135"/>
                </a:moveTo>
                <a:cubicBezTo>
                  <a:pt x="6396" y="4261"/>
                  <a:pt x="6742" y="4450"/>
                  <a:pt x="6963" y="4702"/>
                </a:cubicBezTo>
                <a:cubicBezTo>
                  <a:pt x="7908" y="5648"/>
                  <a:pt x="7908" y="7128"/>
                  <a:pt x="6963" y="8073"/>
                </a:cubicBezTo>
                <a:lnTo>
                  <a:pt x="4757" y="10342"/>
                </a:lnTo>
                <a:cubicBezTo>
                  <a:pt x="4285" y="10814"/>
                  <a:pt x="3671" y="11051"/>
                  <a:pt x="3056" y="11051"/>
                </a:cubicBezTo>
                <a:cubicBezTo>
                  <a:pt x="2442" y="11051"/>
                  <a:pt x="1828" y="10814"/>
                  <a:pt x="1355" y="10342"/>
                </a:cubicBezTo>
                <a:cubicBezTo>
                  <a:pt x="945" y="9901"/>
                  <a:pt x="662" y="9271"/>
                  <a:pt x="662" y="8641"/>
                </a:cubicBezTo>
                <a:cubicBezTo>
                  <a:pt x="662" y="8010"/>
                  <a:pt x="882" y="7380"/>
                  <a:pt x="1355" y="6939"/>
                </a:cubicBezTo>
                <a:lnTo>
                  <a:pt x="3214" y="5081"/>
                </a:lnTo>
                <a:lnTo>
                  <a:pt x="3214" y="5081"/>
                </a:lnTo>
                <a:cubicBezTo>
                  <a:pt x="3182" y="5396"/>
                  <a:pt x="3214" y="5679"/>
                  <a:pt x="3245" y="5994"/>
                </a:cubicBezTo>
                <a:lnTo>
                  <a:pt x="1828" y="7443"/>
                </a:lnTo>
                <a:cubicBezTo>
                  <a:pt x="1166" y="8105"/>
                  <a:pt x="1166" y="9176"/>
                  <a:pt x="1828" y="9838"/>
                </a:cubicBezTo>
                <a:cubicBezTo>
                  <a:pt x="2174" y="10184"/>
                  <a:pt x="2623" y="10358"/>
                  <a:pt x="3064" y="10358"/>
                </a:cubicBezTo>
                <a:cubicBezTo>
                  <a:pt x="3505" y="10358"/>
                  <a:pt x="3938" y="10184"/>
                  <a:pt x="4253" y="9838"/>
                </a:cubicBezTo>
                <a:lnTo>
                  <a:pt x="6490" y="7569"/>
                </a:lnTo>
                <a:cubicBezTo>
                  <a:pt x="7152" y="6908"/>
                  <a:pt x="7152" y="5837"/>
                  <a:pt x="6490" y="5175"/>
                </a:cubicBezTo>
                <a:cubicBezTo>
                  <a:pt x="6207" y="4892"/>
                  <a:pt x="5892" y="4734"/>
                  <a:pt x="5514" y="4702"/>
                </a:cubicBezTo>
                <a:lnTo>
                  <a:pt x="6112" y="4135"/>
                </a:lnTo>
                <a:close/>
                <a:moveTo>
                  <a:pt x="8585" y="0"/>
                </a:moveTo>
                <a:cubicBezTo>
                  <a:pt x="7798" y="0"/>
                  <a:pt x="7010" y="308"/>
                  <a:pt x="6396" y="922"/>
                </a:cubicBezTo>
                <a:lnTo>
                  <a:pt x="4096" y="3190"/>
                </a:lnTo>
                <a:lnTo>
                  <a:pt x="882" y="6467"/>
                </a:lnTo>
                <a:cubicBezTo>
                  <a:pt x="315" y="7065"/>
                  <a:pt x="0" y="7821"/>
                  <a:pt x="0" y="8641"/>
                </a:cubicBezTo>
                <a:cubicBezTo>
                  <a:pt x="0" y="9460"/>
                  <a:pt x="315" y="10247"/>
                  <a:pt x="882" y="10814"/>
                </a:cubicBezTo>
                <a:cubicBezTo>
                  <a:pt x="1497" y="11413"/>
                  <a:pt x="2284" y="11712"/>
                  <a:pt x="3072" y="11712"/>
                </a:cubicBezTo>
                <a:cubicBezTo>
                  <a:pt x="3860" y="11712"/>
                  <a:pt x="4647" y="11413"/>
                  <a:pt x="5262" y="10814"/>
                </a:cubicBezTo>
                <a:cubicBezTo>
                  <a:pt x="8034" y="8010"/>
                  <a:pt x="6837" y="9145"/>
                  <a:pt x="10775" y="5301"/>
                </a:cubicBezTo>
                <a:cubicBezTo>
                  <a:pt x="12004" y="4072"/>
                  <a:pt x="12004" y="2151"/>
                  <a:pt x="10775" y="922"/>
                </a:cubicBezTo>
                <a:cubicBezTo>
                  <a:pt x="10161" y="308"/>
                  <a:pt x="9373" y="0"/>
                  <a:pt x="8585" y="0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648" name="Google Shape;8648;p54"/>
          <p:cNvGrpSpPr/>
          <p:nvPr/>
        </p:nvGrpSpPr>
        <p:grpSpPr>
          <a:xfrm>
            <a:off x="1297056" y="1996893"/>
            <a:ext cx="306629" cy="302554"/>
            <a:chOff x="-6713450" y="2397900"/>
            <a:chExt cx="295375" cy="291450"/>
          </a:xfrm>
          <a:solidFill>
            <a:srgbClr val="171536"/>
          </a:solidFill>
        </p:grpSpPr>
        <p:sp>
          <p:nvSpPr>
            <p:cNvPr id="8649" name="Google Shape;8649;p54"/>
            <p:cNvSpPr/>
            <p:nvPr/>
          </p:nvSpPr>
          <p:spPr>
            <a:xfrm>
              <a:off x="-6628400" y="2465650"/>
              <a:ext cx="69350" cy="17350"/>
            </a:xfrm>
            <a:custGeom>
              <a:avLst/>
              <a:gdLst/>
              <a:ahLst/>
              <a:cxnLst/>
              <a:rect l="l" t="t" r="r" b="b"/>
              <a:pathLst>
                <a:path w="2774" h="694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79" y="693"/>
                  </a:cubicBezTo>
                  <a:lnTo>
                    <a:pt x="2427" y="693"/>
                  </a:lnTo>
                  <a:cubicBezTo>
                    <a:pt x="2616" y="693"/>
                    <a:pt x="2773" y="536"/>
                    <a:pt x="2773" y="347"/>
                  </a:cubicBezTo>
                  <a:cubicBezTo>
                    <a:pt x="2773" y="158"/>
                    <a:pt x="2616" y="0"/>
                    <a:pt x="242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0" name="Google Shape;8650;p54"/>
            <p:cNvSpPr/>
            <p:nvPr/>
          </p:nvSpPr>
          <p:spPr>
            <a:xfrm>
              <a:off x="-6713450" y="2397900"/>
              <a:ext cx="295375" cy="291450"/>
            </a:xfrm>
            <a:custGeom>
              <a:avLst/>
              <a:gdLst/>
              <a:ahLst/>
              <a:cxnLst/>
              <a:rect l="l" t="t" r="r" b="b"/>
              <a:pathLst>
                <a:path w="11815" h="11658" extrusionOk="0">
                  <a:moveTo>
                    <a:pt x="2048" y="1167"/>
                  </a:moveTo>
                  <a:lnTo>
                    <a:pt x="2048" y="2017"/>
                  </a:lnTo>
                  <a:lnTo>
                    <a:pt x="1166" y="2017"/>
                  </a:lnTo>
                  <a:lnTo>
                    <a:pt x="2048" y="1167"/>
                  </a:lnTo>
                  <a:close/>
                  <a:moveTo>
                    <a:pt x="10330" y="2773"/>
                  </a:moveTo>
                  <a:cubicBezTo>
                    <a:pt x="10507" y="2773"/>
                    <a:pt x="10680" y="2836"/>
                    <a:pt x="10806" y="2962"/>
                  </a:cubicBezTo>
                  <a:cubicBezTo>
                    <a:pt x="11058" y="3246"/>
                    <a:pt x="11058" y="3687"/>
                    <a:pt x="10775" y="3908"/>
                  </a:cubicBezTo>
                  <a:lnTo>
                    <a:pt x="10176" y="4506"/>
                  </a:lnTo>
                  <a:lnTo>
                    <a:pt x="9231" y="3561"/>
                  </a:lnTo>
                  <a:lnTo>
                    <a:pt x="9830" y="2962"/>
                  </a:lnTo>
                  <a:cubicBezTo>
                    <a:pt x="9972" y="2836"/>
                    <a:pt x="10153" y="2773"/>
                    <a:pt x="10330" y="2773"/>
                  </a:cubicBezTo>
                  <a:close/>
                  <a:moveTo>
                    <a:pt x="8727" y="4034"/>
                  </a:moveTo>
                  <a:lnTo>
                    <a:pt x="9672" y="4979"/>
                  </a:lnTo>
                  <a:cubicBezTo>
                    <a:pt x="8538" y="6207"/>
                    <a:pt x="7026" y="7688"/>
                    <a:pt x="5892" y="8854"/>
                  </a:cubicBezTo>
                  <a:lnTo>
                    <a:pt x="4915" y="7846"/>
                  </a:lnTo>
                  <a:lnTo>
                    <a:pt x="8727" y="4034"/>
                  </a:lnTo>
                  <a:close/>
                  <a:moveTo>
                    <a:pt x="4600" y="8539"/>
                  </a:moveTo>
                  <a:lnTo>
                    <a:pt x="5230" y="9169"/>
                  </a:lnTo>
                  <a:lnTo>
                    <a:pt x="4285" y="9421"/>
                  </a:lnTo>
                  <a:cubicBezTo>
                    <a:pt x="4348" y="9232"/>
                    <a:pt x="4505" y="8728"/>
                    <a:pt x="4600" y="8539"/>
                  </a:cubicBezTo>
                  <a:close/>
                  <a:moveTo>
                    <a:pt x="7908" y="694"/>
                  </a:moveTo>
                  <a:cubicBezTo>
                    <a:pt x="8097" y="694"/>
                    <a:pt x="8255" y="852"/>
                    <a:pt x="8255" y="1041"/>
                  </a:cubicBezTo>
                  <a:lnTo>
                    <a:pt x="8255" y="3592"/>
                  </a:lnTo>
                  <a:lnTo>
                    <a:pt x="7467" y="4380"/>
                  </a:lnTo>
                  <a:cubicBezTo>
                    <a:pt x="7435" y="4286"/>
                    <a:pt x="7309" y="4160"/>
                    <a:pt x="7152" y="4160"/>
                  </a:cubicBezTo>
                  <a:lnTo>
                    <a:pt x="1733" y="4160"/>
                  </a:lnTo>
                  <a:cubicBezTo>
                    <a:pt x="1512" y="4160"/>
                    <a:pt x="1386" y="4317"/>
                    <a:pt x="1386" y="4506"/>
                  </a:cubicBezTo>
                  <a:cubicBezTo>
                    <a:pt x="1386" y="4695"/>
                    <a:pt x="1512" y="4853"/>
                    <a:pt x="1733" y="4853"/>
                  </a:cubicBezTo>
                  <a:lnTo>
                    <a:pt x="6994" y="4853"/>
                  </a:lnTo>
                  <a:lnTo>
                    <a:pt x="6333" y="5546"/>
                  </a:lnTo>
                  <a:lnTo>
                    <a:pt x="1733" y="5546"/>
                  </a:lnTo>
                  <a:cubicBezTo>
                    <a:pt x="1512" y="5546"/>
                    <a:pt x="1355" y="5703"/>
                    <a:pt x="1355" y="5892"/>
                  </a:cubicBezTo>
                  <a:cubicBezTo>
                    <a:pt x="1355" y="6081"/>
                    <a:pt x="1512" y="6239"/>
                    <a:pt x="1733" y="6239"/>
                  </a:cubicBezTo>
                  <a:lnTo>
                    <a:pt x="5608" y="6239"/>
                  </a:lnTo>
                  <a:lnTo>
                    <a:pt x="4947" y="6901"/>
                  </a:lnTo>
                  <a:lnTo>
                    <a:pt x="1733" y="6901"/>
                  </a:lnTo>
                  <a:cubicBezTo>
                    <a:pt x="1512" y="6901"/>
                    <a:pt x="1355" y="7058"/>
                    <a:pt x="1355" y="7279"/>
                  </a:cubicBezTo>
                  <a:cubicBezTo>
                    <a:pt x="1355" y="7468"/>
                    <a:pt x="1512" y="7625"/>
                    <a:pt x="1733" y="7625"/>
                  </a:cubicBezTo>
                  <a:lnTo>
                    <a:pt x="4285" y="7625"/>
                  </a:lnTo>
                  <a:cubicBezTo>
                    <a:pt x="4190" y="7688"/>
                    <a:pt x="4159" y="7751"/>
                    <a:pt x="4127" y="7814"/>
                  </a:cubicBezTo>
                  <a:lnTo>
                    <a:pt x="3970" y="8287"/>
                  </a:lnTo>
                  <a:lnTo>
                    <a:pt x="1733" y="8287"/>
                  </a:lnTo>
                  <a:cubicBezTo>
                    <a:pt x="1512" y="8287"/>
                    <a:pt x="1355" y="8444"/>
                    <a:pt x="1355" y="8633"/>
                  </a:cubicBezTo>
                  <a:cubicBezTo>
                    <a:pt x="1355" y="8854"/>
                    <a:pt x="1512" y="9011"/>
                    <a:pt x="1733" y="9011"/>
                  </a:cubicBezTo>
                  <a:lnTo>
                    <a:pt x="3718" y="9011"/>
                  </a:lnTo>
                  <a:lnTo>
                    <a:pt x="3466" y="9893"/>
                  </a:lnTo>
                  <a:cubicBezTo>
                    <a:pt x="3385" y="10136"/>
                    <a:pt x="3557" y="10355"/>
                    <a:pt x="3766" y="10355"/>
                  </a:cubicBezTo>
                  <a:cubicBezTo>
                    <a:pt x="3802" y="10355"/>
                    <a:pt x="3839" y="10348"/>
                    <a:pt x="3875" y="10335"/>
                  </a:cubicBezTo>
                  <a:lnTo>
                    <a:pt x="6018" y="9704"/>
                  </a:lnTo>
                  <a:cubicBezTo>
                    <a:pt x="6049" y="9704"/>
                    <a:pt x="6144" y="9673"/>
                    <a:pt x="6175" y="9641"/>
                  </a:cubicBezTo>
                  <a:lnTo>
                    <a:pt x="8286" y="7499"/>
                  </a:lnTo>
                  <a:lnTo>
                    <a:pt x="8286" y="10681"/>
                  </a:lnTo>
                  <a:cubicBezTo>
                    <a:pt x="8255" y="10839"/>
                    <a:pt x="8097" y="10996"/>
                    <a:pt x="7908" y="10996"/>
                  </a:cubicBezTo>
                  <a:lnTo>
                    <a:pt x="1040" y="10996"/>
                  </a:lnTo>
                  <a:cubicBezTo>
                    <a:pt x="851" y="10996"/>
                    <a:pt x="693" y="10839"/>
                    <a:pt x="693" y="10650"/>
                  </a:cubicBezTo>
                  <a:lnTo>
                    <a:pt x="693" y="2742"/>
                  </a:lnTo>
                  <a:lnTo>
                    <a:pt x="2395" y="2742"/>
                  </a:lnTo>
                  <a:cubicBezTo>
                    <a:pt x="2584" y="2742"/>
                    <a:pt x="2741" y="2584"/>
                    <a:pt x="2741" y="2395"/>
                  </a:cubicBezTo>
                  <a:lnTo>
                    <a:pt x="2741" y="694"/>
                  </a:lnTo>
                  <a:close/>
                  <a:moveTo>
                    <a:pt x="2363" y="1"/>
                  </a:moveTo>
                  <a:cubicBezTo>
                    <a:pt x="2237" y="1"/>
                    <a:pt x="2143" y="64"/>
                    <a:pt x="2111" y="127"/>
                  </a:cubicBezTo>
                  <a:lnTo>
                    <a:pt x="158" y="2112"/>
                  </a:lnTo>
                  <a:cubicBezTo>
                    <a:pt x="63" y="2175"/>
                    <a:pt x="0" y="2269"/>
                    <a:pt x="0" y="2364"/>
                  </a:cubicBezTo>
                  <a:lnTo>
                    <a:pt x="0" y="10650"/>
                  </a:lnTo>
                  <a:cubicBezTo>
                    <a:pt x="0" y="11217"/>
                    <a:pt x="473" y="11658"/>
                    <a:pt x="1008" y="11658"/>
                  </a:cubicBezTo>
                  <a:lnTo>
                    <a:pt x="7908" y="11658"/>
                  </a:lnTo>
                  <a:cubicBezTo>
                    <a:pt x="8444" y="11658"/>
                    <a:pt x="8916" y="11217"/>
                    <a:pt x="8916" y="10650"/>
                  </a:cubicBezTo>
                  <a:lnTo>
                    <a:pt x="8916" y="6774"/>
                  </a:lnTo>
                  <a:lnTo>
                    <a:pt x="11279" y="4412"/>
                  </a:lnTo>
                  <a:cubicBezTo>
                    <a:pt x="11815" y="3876"/>
                    <a:pt x="11815" y="3025"/>
                    <a:pt x="11279" y="2490"/>
                  </a:cubicBezTo>
                  <a:cubicBezTo>
                    <a:pt x="11011" y="2222"/>
                    <a:pt x="10657" y="2088"/>
                    <a:pt x="10306" y="2088"/>
                  </a:cubicBezTo>
                  <a:cubicBezTo>
                    <a:pt x="9956" y="2088"/>
                    <a:pt x="9609" y="2222"/>
                    <a:pt x="9357" y="2490"/>
                  </a:cubicBezTo>
                  <a:lnTo>
                    <a:pt x="8916" y="2931"/>
                  </a:lnTo>
                  <a:lnTo>
                    <a:pt x="8916" y="1041"/>
                  </a:lnTo>
                  <a:cubicBezTo>
                    <a:pt x="8916" y="474"/>
                    <a:pt x="8444" y="1"/>
                    <a:pt x="790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651" name="Google Shape;8651;p54"/>
          <p:cNvSpPr/>
          <p:nvPr/>
        </p:nvSpPr>
        <p:spPr>
          <a:xfrm>
            <a:off x="1305978" y="2370609"/>
            <a:ext cx="306655" cy="303359"/>
          </a:xfrm>
          <a:custGeom>
            <a:avLst/>
            <a:gdLst/>
            <a:ahLst/>
            <a:cxnLst/>
            <a:rect l="l" t="t" r="r" b="b"/>
            <a:pathLst>
              <a:path w="11816" h="11689" extrusionOk="0">
                <a:moveTo>
                  <a:pt x="7026" y="757"/>
                </a:moveTo>
                <a:lnTo>
                  <a:pt x="7026" y="2710"/>
                </a:lnTo>
                <a:lnTo>
                  <a:pt x="5829" y="2710"/>
                </a:lnTo>
                <a:cubicBezTo>
                  <a:pt x="5924" y="2332"/>
                  <a:pt x="6081" y="1954"/>
                  <a:pt x="6176" y="1702"/>
                </a:cubicBezTo>
                <a:cubicBezTo>
                  <a:pt x="6428" y="1229"/>
                  <a:pt x="6711" y="914"/>
                  <a:pt x="7026" y="757"/>
                </a:cubicBezTo>
                <a:close/>
                <a:moveTo>
                  <a:pt x="7688" y="757"/>
                </a:moveTo>
                <a:cubicBezTo>
                  <a:pt x="8003" y="914"/>
                  <a:pt x="8287" y="1229"/>
                  <a:pt x="8507" y="1702"/>
                </a:cubicBezTo>
                <a:cubicBezTo>
                  <a:pt x="8665" y="2017"/>
                  <a:pt x="8791" y="2364"/>
                  <a:pt x="8854" y="2710"/>
                </a:cubicBezTo>
                <a:lnTo>
                  <a:pt x="7688" y="2710"/>
                </a:lnTo>
                <a:lnTo>
                  <a:pt x="7688" y="757"/>
                </a:lnTo>
                <a:close/>
                <a:moveTo>
                  <a:pt x="8917" y="977"/>
                </a:moveTo>
                <a:cubicBezTo>
                  <a:pt x="9704" y="1387"/>
                  <a:pt x="10334" y="1954"/>
                  <a:pt x="10712" y="2710"/>
                </a:cubicBezTo>
                <a:lnTo>
                  <a:pt x="9578" y="2710"/>
                </a:lnTo>
                <a:cubicBezTo>
                  <a:pt x="9452" y="2206"/>
                  <a:pt x="9295" y="1765"/>
                  <a:pt x="9106" y="1387"/>
                </a:cubicBezTo>
                <a:cubicBezTo>
                  <a:pt x="9011" y="1261"/>
                  <a:pt x="8948" y="1103"/>
                  <a:pt x="8917" y="977"/>
                </a:cubicBezTo>
                <a:close/>
                <a:moveTo>
                  <a:pt x="5798" y="1009"/>
                </a:moveTo>
                <a:lnTo>
                  <a:pt x="5798" y="1009"/>
                </a:lnTo>
                <a:cubicBezTo>
                  <a:pt x="5703" y="1135"/>
                  <a:pt x="5640" y="1261"/>
                  <a:pt x="5609" y="1418"/>
                </a:cubicBezTo>
                <a:cubicBezTo>
                  <a:pt x="5388" y="1796"/>
                  <a:pt x="5231" y="2269"/>
                  <a:pt x="5136" y="2742"/>
                </a:cubicBezTo>
                <a:lnTo>
                  <a:pt x="3970" y="2742"/>
                </a:lnTo>
                <a:cubicBezTo>
                  <a:pt x="4380" y="1954"/>
                  <a:pt x="5042" y="1387"/>
                  <a:pt x="5798" y="1009"/>
                </a:cubicBezTo>
                <a:close/>
                <a:moveTo>
                  <a:pt x="5010" y="3435"/>
                </a:moveTo>
                <a:cubicBezTo>
                  <a:pt x="4978" y="3750"/>
                  <a:pt x="4915" y="4096"/>
                  <a:pt x="4915" y="4443"/>
                </a:cubicBezTo>
                <a:cubicBezTo>
                  <a:pt x="4978" y="4789"/>
                  <a:pt x="4978" y="5167"/>
                  <a:pt x="5010" y="5482"/>
                </a:cubicBezTo>
                <a:lnTo>
                  <a:pt x="3718" y="5482"/>
                </a:lnTo>
                <a:cubicBezTo>
                  <a:pt x="3624" y="5167"/>
                  <a:pt x="3561" y="4789"/>
                  <a:pt x="3561" y="4443"/>
                </a:cubicBezTo>
                <a:cubicBezTo>
                  <a:pt x="3561" y="4096"/>
                  <a:pt x="3592" y="3750"/>
                  <a:pt x="3718" y="3435"/>
                </a:cubicBezTo>
                <a:close/>
                <a:moveTo>
                  <a:pt x="7026" y="3435"/>
                </a:moveTo>
                <a:lnTo>
                  <a:pt x="7026" y="5482"/>
                </a:lnTo>
                <a:lnTo>
                  <a:pt x="5703" y="5482"/>
                </a:lnTo>
                <a:cubicBezTo>
                  <a:pt x="5672" y="5136"/>
                  <a:pt x="5640" y="4789"/>
                  <a:pt x="5640" y="4443"/>
                </a:cubicBezTo>
                <a:cubicBezTo>
                  <a:pt x="5640" y="4096"/>
                  <a:pt x="5672" y="3718"/>
                  <a:pt x="5703" y="3435"/>
                </a:cubicBezTo>
                <a:close/>
                <a:moveTo>
                  <a:pt x="8980" y="3435"/>
                </a:moveTo>
                <a:cubicBezTo>
                  <a:pt x="9011" y="3750"/>
                  <a:pt x="9074" y="4096"/>
                  <a:pt x="9074" y="4443"/>
                </a:cubicBezTo>
                <a:cubicBezTo>
                  <a:pt x="9074" y="4789"/>
                  <a:pt x="9011" y="5167"/>
                  <a:pt x="8980" y="5482"/>
                </a:cubicBezTo>
                <a:lnTo>
                  <a:pt x="7688" y="5482"/>
                </a:lnTo>
                <a:lnTo>
                  <a:pt x="7688" y="3435"/>
                </a:lnTo>
                <a:close/>
                <a:moveTo>
                  <a:pt x="10996" y="3435"/>
                </a:moveTo>
                <a:cubicBezTo>
                  <a:pt x="11059" y="3750"/>
                  <a:pt x="11153" y="4096"/>
                  <a:pt x="11153" y="4443"/>
                </a:cubicBezTo>
                <a:cubicBezTo>
                  <a:pt x="11153" y="4789"/>
                  <a:pt x="11122" y="5167"/>
                  <a:pt x="10996" y="5482"/>
                </a:cubicBezTo>
                <a:lnTo>
                  <a:pt x="9704" y="5482"/>
                </a:lnTo>
                <a:cubicBezTo>
                  <a:pt x="9736" y="5136"/>
                  <a:pt x="9767" y="4789"/>
                  <a:pt x="9767" y="4443"/>
                </a:cubicBezTo>
                <a:cubicBezTo>
                  <a:pt x="9736" y="4096"/>
                  <a:pt x="9736" y="3750"/>
                  <a:pt x="9704" y="3435"/>
                </a:cubicBezTo>
                <a:close/>
                <a:moveTo>
                  <a:pt x="5136" y="6144"/>
                </a:moveTo>
                <a:cubicBezTo>
                  <a:pt x="5231" y="6648"/>
                  <a:pt x="5388" y="7089"/>
                  <a:pt x="5609" y="7467"/>
                </a:cubicBezTo>
                <a:cubicBezTo>
                  <a:pt x="5672" y="7593"/>
                  <a:pt x="5766" y="7751"/>
                  <a:pt x="5798" y="7877"/>
                </a:cubicBezTo>
                <a:cubicBezTo>
                  <a:pt x="5042" y="7530"/>
                  <a:pt x="4380" y="6932"/>
                  <a:pt x="3970" y="6144"/>
                </a:cubicBezTo>
                <a:close/>
                <a:moveTo>
                  <a:pt x="10712" y="6144"/>
                </a:moveTo>
                <a:cubicBezTo>
                  <a:pt x="10334" y="6932"/>
                  <a:pt x="9704" y="7530"/>
                  <a:pt x="8917" y="7877"/>
                </a:cubicBezTo>
                <a:cubicBezTo>
                  <a:pt x="8980" y="7751"/>
                  <a:pt x="9074" y="7625"/>
                  <a:pt x="9106" y="7467"/>
                </a:cubicBezTo>
                <a:cubicBezTo>
                  <a:pt x="9295" y="7089"/>
                  <a:pt x="9452" y="6617"/>
                  <a:pt x="9578" y="6144"/>
                </a:cubicBezTo>
                <a:close/>
                <a:moveTo>
                  <a:pt x="7026" y="6144"/>
                </a:moveTo>
                <a:lnTo>
                  <a:pt x="7026" y="8097"/>
                </a:lnTo>
                <a:cubicBezTo>
                  <a:pt x="6743" y="7940"/>
                  <a:pt x="6428" y="7625"/>
                  <a:pt x="6239" y="7152"/>
                </a:cubicBezTo>
                <a:cubicBezTo>
                  <a:pt x="6081" y="6837"/>
                  <a:pt x="5955" y="6491"/>
                  <a:pt x="5861" y="6144"/>
                </a:cubicBezTo>
                <a:close/>
                <a:moveTo>
                  <a:pt x="8854" y="6144"/>
                </a:moveTo>
                <a:cubicBezTo>
                  <a:pt x="8791" y="6522"/>
                  <a:pt x="8633" y="6900"/>
                  <a:pt x="8507" y="7152"/>
                </a:cubicBezTo>
                <a:cubicBezTo>
                  <a:pt x="8287" y="7688"/>
                  <a:pt x="8003" y="8003"/>
                  <a:pt x="7688" y="8097"/>
                </a:cubicBezTo>
                <a:lnTo>
                  <a:pt x="7688" y="6144"/>
                </a:lnTo>
                <a:close/>
                <a:moveTo>
                  <a:pt x="2726" y="8759"/>
                </a:moveTo>
                <a:cubicBezTo>
                  <a:pt x="2813" y="8759"/>
                  <a:pt x="2899" y="8790"/>
                  <a:pt x="2962" y="8853"/>
                </a:cubicBezTo>
                <a:cubicBezTo>
                  <a:pt x="3088" y="8980"/>
                  <a:pt x="3088" y="9169"/>
                  <a:pt x="2962" y="9326"/>
                </a:cubicBezTo>
                <a:lnTo>
                  <a:pt x="1387" y="10901"/>
                </a:lnTo>
                <a:cubicBezTo>
                  <a:pt x="1324" y="10964"/>
                  <a:pt x="1237" y="10996"/>
                  <a:pt x="1151" y="10996"/>
                </a:cubicBezTo>
                <a:cubicBezTo>
                  <a:pt x="1064" y="10996"/>
                  <a:pt x="977" y="10964"/>
                  <a:pt x="914" y="10901"/>
                </a:cubicBezTo>
                <a:cubicBezTo>
                  <a:pt x="788" y="10775"/>
                  <a:pt x="788" y="10555"/>
                  <a:pt x="914" y="10429"/>
                </a:cubicBezTo>
                <a:lnTo>
                  <a:pt x="2490" y="8853"/>
                </a:lnTo>
                <a:cubicBezTo>
                  <a:pt x="2553" y="8790"/>
                  <a:pt x="2639" y="8759"/>
                  <a:pt x="2726" y="8759"/>
                </a:cubicBezTo>
                <a:close/>
                <a:moveTo>
                  <a:pt x="7373" y="1"/>
                </a:moveTo>
                <a:cubicBezTo>
                  <a:pt x="4915" y="1"/>
                  <a:pt x="2931" y="1985"/>
                  <a:pt x="2931" y="4443"/>
                </a:cubicBezTo>
                <a:cubicBezTo>
                  <a:pt x="2931" y="5514"/>
                  <a:pt x="3309" y="6522"/>
                  <a:pt x="4002" y="7310"/>
                </a:cubicBezTo>
                <a:lnTo>
                  <a:pt x="3151" y="8160"/>
                </a:lnTo>
                <a:cubicBezTo>
                  <a:pt x="3011" y="8079"/>
                  <a:pt x="2858" y="8040"/>
                  <a:pt x="2705" y="8040"/>
                </a:cubicBezTo>
                <a:cubicBezTo>
                  <a:pt x="2445" y="8040"/>
                  <a:pt x="2184" y="8151"/>
                  <a:pt x="1986" y="8349"/>
                </a:cubicBezTo>
                <a:lnTo>
                  <a:pt x="410" y="9925"/>
                </a:lnTo>
                <a:cubicBezTo>
                  <a:pt x="1" y="10303"/>
                  <a:pt x="1" y="10996"/>
                  <a:pt x="410" y="11374"/>
                </a:cubicBezTo>
                <a:cubicBezTo>
                  <a:pt x="599" y="11563"/>
                  <a:pt x="883" y="11689"/>
                  <a:pt x="1103" y="11689"/>
                </a:cubicBezTo>
                <a:cubicBezTo>
                  <a:pt x="1387" y="11689"/>
                  <a:pt x="1607" y="11563"/>
                  <a:pt x="1828" y="11374"/>
                </a:cubicBezTo>
                <a:lnTo>
                  <a:pt x="3403" y="9799"/>
                </a:lnTo>
                <a:cubicBezTo>
                  <a:pt x="3718" y="9484"/>
                  <a:pt x="3781" y="9011"/>
                  <a:pt x="3592" y="8633"/>
                </a:cubicBezTo>
                <a:lnTo>
                  <a:pt x="4411" y="7782"/>
                </a:lnTo>
                <a:cubicBezTo>
                  <a:pt x="5199" y="8444"/>
                  <a:pt x="6207" y="8853"/>
                  <a:pt x="7278" y="8853"/>
                </a:cubicBezTo>
                <a:cubicBezTo>
                  <a:pt x="7298" y="8854"/>
                  <a:pt x="7318" y="8854"/>
                  <a:pt x="7338" y="8854"/>
                </a:cubicBezTo>
                <a:cubicBezTo>
                  <a:pt x="9830" y="8854"/>
                  <a:pt x="11815" y="6881"/>
                  <a:pt x="11815" y="4443"/>
                </a:cubicBezTo>
                <a:cubicBezTo>
                  <a:pt x="11815" y="2017"/>
                  <a:pt x="9799" y="1"/>
                  <a:pt x="7373" y="1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652" name="Google Shape;8652;p54"/>
          <p:cNvGrpSpPr/>
          <p:nvPr/>
        </p:nvGrpSpPr>
        <p:grpSpPr>
          <a:xfrm>
            <a:off x="3241793" y="1630911"/>
            <a:ext cx="304189" cy="302347"/>
            <a:chOff x="-4932650" y="2046625"/>
            <a:chExt cx="293025" cy="291250"/>
          </a:xfrm>
          <a:solidFill>
            <a:srgbClr val="171536"/>
          </a:solidFill>
        </p:grpSpPr>
        <p:sp>
          <p:nvSpPr>
            <p:cNvPr id="8653" name="Google Shape;8653;p54"/>
            <p:cNvSpPr/>
            <p:nvPr/>
          </p:nvSpPr>
          <p:spPr>
            <a:xfrm>
              <a:off x="-4932650" y="2046625"/>
              <a:ext cx="293025" cy="291250"/>
            </a:xfrm>
            <a:custGeom>
              <a:avLst/>
              <a:gdLst/>
              <a:ahLst/>
              <a:cxnLst/>
              <a:rect l="l" t="t" r="r" b="b"/>
              <a:pathLst>
                <a:path w="11721" h="11650" extrusionOk="0">
                  <a:moveTo>
                    <a:pt x="7625" y="694"/>
                  </a:moveTo>
                  <a:cubicBezTo>
                    <a:pt x="9515" y="694"/>
                    <a:pt x="11059" y="2206"/>
                    <a:pt x="11059" y="4096"/>
                  </a:cubicBezTo>
                  <a:cubicBezTo>
                    <a:pt x="11059" y="5987"/>
                    <a:pt x="9515" y="7530"/>
                    <a:pt x="7625" y="7530"/>
                  </a:cubicBezTo>
                  <a:cubicBezTo>
                    <a:pt x="5735" y="7530"/>
                    <a:pt x="4223" y="5987"/>
                    <a:pt x="4223" y="4096"/>
                  </a:cubicBezTo>
                  <a:cubicBezTo>
                    <a:pt x="4223" y="2206"/>
                    <a:pt x="5735" y="694"/>
                    <a:pt x="7625" y="694"/>
                  </a:cubicBezTo>
                  <a:close/>
                  <a:moveTo>
                    <a:pt x="3344" y="8066"/>
                  </a:moveTo>
                  <a:cubicBezTo>
                    <a:pt x="3435" y="8066"/>
                    <a:pt x="3529" y="8098"/>
                    <a:pt x="3593" y="8161"/>
                  </a:cubicBezTo>
                  <a:cubicBezTo>
                    <a:pt x="3719" y="8287"/>
                    <a:pt x="3719" y="8507"/>
                    <a:pt x="3593" y="8633"/>
                  </a:cubicBezTo>
                  <a:lnTo>
                    <a:pt x="1324" y="10870"/>
                  </a:lnTo>
                  <a:cubicBezTo>
                    <a:pt x="1277" y="10933"/>
                    <a:pt x="1190" y="10964"/>
                    <a:pt x="1100" y="10964"/>
                  </a:cubicBezTo>
                  <a:cubicBezTo>
                    <a:pt x="1009" y="10964"/>
                    <a:pt x="915" y="10933"/>
                    <a:pt x="852" y="10870"/>
                  </a:cubicBezTo>
                  <a:cubicBezTo>
                    <a:pt x="757" y="10744"/>
                    <a:pt x="757" y="10523"/>
                    <a:pt x="852" y="10397"/>
                  </a:cubicBezTo>
                  <a:lnTo>
                    <a:pt x="3120" y="8161"/>
                  </a:lnTo>
                  <a:cubicBezTo>
                    <a:pt x="3167" y="8098"/>
                    <a:pt x="3254" y="8066"/>
                    <a:pt x="3344" y="8066"/>
                  </a:cubicBezTo>
                  <a:close/>
                  <a:moveTo>
                    <a:pt x="7625" y="1"/>
                  </a:moveTo>
                  <a:cubicBezTo>
                    <a:pt x="5357" y="1"/>
                    <a:pt x="3529" y="1860"/>
                    <a:pt x="3529" y="4096"/>
                  </a:cubicBezTo>
                  <a:cubicBezTo>
                    <a:pt x="3529" y="5136"/>
                    <a:pt x="3908" y="6050"/>
                    <a:pt x="4538" y="6743"/>
                  </a:cubicBezTo>
                  <a:lnTo>
                    <a:pt x="3813" y="7467"/>
                  </a:lnTo>
                  <a:cubicBezTo>
                    <a:pt x="3673" y="7386"/>
                    <a:pt x="3520" y="7347"/>
                    <a:pt x="3367" y="7347"/>
                  </a:cubicBezTo>
                  <a:cubicBezTo>
                    <a:pt x="3106" y="7347"/>
                    <a:pt x="2846" y="7458"/>
                    <a:pt x="2647" y="7656"/>
                  </a:cubicBezTo>
                  <a:lnTo>
                    <a:pt x="379" y="9893"/>
                  </a:lnTo>
                  <a:cubicBezTo>
                    <a:pt x="1" y="10271"/>
                    <a:pt x="1" y="10964"/>
                    <a:pt x="379" y="11343"/>
                  </a:cubicBezTo>
                  <a:cubicBezTo>
                    <a:pt x="584" y="11547"/>
                    <a:pt x="852" y="11650"/>
                    <a:pt x="1119" y="11650"/>
                  </a:cubicBezTo>
                  <a:cubicBezTo>
                    <a:pt x="1387" y="11650"/>
                    <a:pt x="1655" y="11547"/>
                    <a:pt x="1860" y="11343"/>
                  </a:cubicBezTo>
                  <a:lnTo>
                    <a:pt x="4097" y="9106"/>
                  </a:lnTo>
                  <a:cubicBezTo>
                    <a:pt x="4412" y="8791"/>
                    <a:pt x="4506" y="8318"/>
                    <a:pt x="4286" y="7909"/>
                  </a:cubicBezTo>
                  <a:lnTo>
                    <a:pt x="5010" y="7215"/>
                  </a:lnTo>
                  <a:cubicBezTo>
                    <a:pt x="5703" y="7814"/>
                    <a:pt x="6648" y="8192"/>
                    <a:pt x="7625" y="8192"/>
                  </a:cubicBezTo>
                  <a:cubicBezTo>
                    <a:pt x="9925" y="8192"/>
                    <a:pt x="11721" y="6333"/>
                    <a:pt x="11721" y="4096"/>
                  </a:cubicBezTo>
                  <a:cubicBezTo>
                    <a:pt x="11721" y="1828"/>
                    <a:pt x="9893" y="1"/>
                    <a:pt x="76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4" name="Google Shape;8654;p54"/>
            <p:cNvSpPr/>
            <p:nvPr/>
          </p:nvSpPr>
          <p:spPr>
            <a:xfrm>
              <a:off x="-4802675" y="2115050"/>
              <a:ext cx="122100" cy="86075"/>
            </a:xfrm>
            <a:custGeom>
              <a:avLst/>
              <a:gdLst/>
              <a:ahLst/>
              <a:cxnLst/>
              <a:rect l="l" t="t" r="r" b="b"/>
              <a:pathLst>
                <a:path w="4884" h="3443" extrusionOk="0">
                  <a:moveTo>
                    <a:pt x="2428" y="1"/>
                  </a:moveTo>
                  <a:cubicBezTo>
                    <a:pt x="2301" y="1"/>
                    <a:pt x="2172" y="72"/>
                    <a:pt x="2111" y="225"/>
                  </a:cubicBezTo>
                  <a:lnTo>
                    <a:pt x="1418" y="2116"/>
                  </a:lnTo>
                  <a:lnTo>
                    <a:pt x="693" y="225"/>
                  </a:lnTo>
                  <a:cubicBezTo>
                    <a:pt x="645" y="105"/>
                    <a:pt x="524" y="4"/>
                    <a:pt x="400" y="4"/>
                  </a:cubicBezTo>
                  <a:cubicBezTo>
                    <a:pt x="361" y="4"/>
                    <a:pt x="321" y="14"/>
                    <a:pt x="284" y="36"/>
                  </a:cubicBezTo>
                  <a:cubicBezTo>
                    <a:pt x="126" y="99"/>
                    <a:pt x="0" y="288"/>
                    <a:pt x="63" y="446"/>
                  </a:cubicBezTo>
                  <a:lnTo>
                    <a:pt x="1103" y="3218"/>
                  </a:lnTo>
                  <a:cubicBezTo>
                    <a:pt x="1168" y="3364"/>
                    <a:pt x="1299" y="3443"/>
                    <a:pt x="1428" y="3443"/>
                  </a:cubicBezTo>
                  <a:cubicBezTo>
                    <a:pt x="1551" y="3443"/>
                    <a:pt x="1672" y="3372"/>
                    <a:pt x="1733" y="3218"/>
                  </a:cubicBezTo>
                  <a:lnTo>
                    <a:pt x="2426" y="1328"/>
                  </a:lnTo>
                  <a:lnTo>
                    <a:pt x="3151" y="3218"/>
                  </a:lnTo>
                  <a:cubicBezTo>
                    <a:pt x="3215" y="3364"/>
                    <a:pt x="3346" y="3443"/>
                    <a:pt x="3476" y="3443"/>
                  </a:cubicBezTo>
                  <a:cubicBezTo>
                    <a:pt x="3598" y="3443"/>
                    <a:pt x="3719" y="3372"/>
                    <a:pt x="3781" y="3218"/>
                  </a:cubicBezTo>
                  <a:lnTo>
                    <a:pt x="4789" y="446"/>
                  </a:lnTo>
                  <a:cubicBezTo>
                    <a:pt x="4884" y="257"/>
                    <a:pt x="4789" y="68"/>
                    <a:pt x="4600" y="36"/>
                  </a:cubicBezTo>
                  <a:cubicBezTo>
                    <a:pt x="4562" y="14"/>
                    <a:pt x="4521" y="4"/>
                    <a:pt x="4479" y="4"/>
                  </a:cubicBezTo>
                  <a:cubicBezTo>
                    <a:pt x="4346" y="4"/>
                    <a:pt x="4207" y="105"/>
                    <a:pt x="4159" y="225"/>
                  </a:cubicBezTo>
                  <a:lnTo>
                    <a:pt x="3466" y="2116"/>
                  </a:lnTo>
                  <a:lnTo>
                    <a:pt x="2741" y="225"/>
                  </a:lnTo>
                  <a:cubicBezTo>
                    <a:pt x="2693" y="80"/>
                    <a:pt x="2561" y="1"/>
                    <a:pt x="242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655" name="Google Shape;8655;p54"/>
          <p:cNvSpPr/>
          <p:nvPr/>
        </p:nvSpPr>
        <p:spPr>
          <a:xfrm>
            <a:off x="3242872" y="1997159"/>
            <a:ext cx="302554" cy="301750"/>
          </a:xfrm>
          <a:custGeom>
            <a:avLst/>
            <a:gdLst/>
            <a:ahLst/>
            <a:cxnLst/>
            <a:rect l="l" t="t" r="r" b="b"/>
            <a:pathLst>
              <a:path w="11658" h="11627" extrusionOk="0">
                <a:moveTo>
                  <a:pt x="6806" y="2017"/>
                </a:moveTo>
                <a:lnTo>
                  <a:pt x="6806" y="2773"/>
                </a:lnTo>
                <a:lnTo>
                  <a:pt x="4758" y="2773"/>
                </a:lnTo>
                <a:lnTo>
                  <a:pt x="4758" y="2017"/>
                </a:lnTo>
                <a:close/>
                <a:moveTo>
                  <a:pt x="7152" y="694"/>
                </a:moveTo>
                <a:cubicBezTo>
                  <a:pt x="7688" y="694"/>
                  <a:pt x="8192" y="1167"/>
                  <a:pt x="8192" y="1702"/>
                </a:cubicBezTo>
                <a:lnTo>
                  <a:pt x="8192" y="2773"/>
                </a:lnTo>
                <a:lnTo>
                  <a:pt x="7499" y="2773"/>
                </a:lnTo>
                <a:lnTo>
                  <a:pt x="7499" y="1702"/>
                </a:lnTo>
                <a:cubicBezTo>
                  <a:pt x="7499" y="1513"/>
                  <a:pt x="7341" y="1356"/>
                  <a:pt x="7152" y="1356"/>
                </a:cubicBezTo>
                <a:lnTo>
                  <a:pt x="4411" y="1356"/>
                </a:lnTo>
                <a:cubicBezTo>
                  <a:pt x="4191" y="1356"/>
                  <a:pt x="4033" y="1513"/>
                  <a:pt x="4033" y="1702"/>
                </a:cubicBezTo>
                <a:lnTo>
                  <a:pt x="4033" y="2773"/>
                </a:lnTo>
                <a:lnTo>
                  <a:pt x="3371" y="2773"/>
                </a:lnTo>
                <a:lnTo>
                  <a:pt x="3371" y="1702"/>
                </a:lnTo>
                <a:cubicBezTo>
                  <a:pt x="3371" y="1167"/>
                  <a:pt x="3844" y="694"/>
                  <a:pt x="4411" y="694"/>
                </a:cubicBezTo>
                <a:close/>
                <a:moveTo>
                  <a:pt x="10618" y="3498"/>
                </a:moveTo>
                <a:cubicBezTo>
                  <a:pt x="10807" y="3498"/>
                  <a:pt x="10964" y="3656"/>
                  <a:pt x="10964" y="3845"/>
                </a:cubicBezTo>
                <a:lnTo>
                  <a:pt x="10964" y="5010"/>
                </a:lnTo>
                <a:cubicBezTo>
                  <a:pt x="9546" y="6239"/>
                  <a:pt x="7688" y="6901"/>
                  <a:pt x="5766" y="6901"/>
                </a:cubicBezTo>
                <a:cubicBezTo>
                  <a:pt x="3876" y="6901"/>
                  <a:pt x="2080" y="6239"/>
                  <a:pt x="662" y="5010"/>
                </a:cubicBezTo>
                <a:lnTo>
                  <a:pt x="662" y="3971"/>
                </a:lnTo>
                <a:cubicBezTo>
                  <a:pt x="662" y="3687"/>
                  <a:pt x="851" y="3498"/>
                  <a:pt x="1135" y="3498"/>
                </a:cubicBezTo>
                <a:close/>
                <a:moveTo>
                  <a:pt x="6806" y="7531"/>
                </a:moveTo>
                <a:lnTo>
                  <a:pt x="6806" y="7940"/>
                </a:lnTo>
                <a:cubicBezTo>
                  <a:pt x="6806" y="8129"/>
                  <a:pt x="6648" y="8287"/>
                  <a:pt x="6459" y="8287"/>
                </a:cubicBezTo>
                <a:lnTo>
                  <a:pt x="5073" y="8287"/>
                </a:lnTo>
                <a:cubicBezTo>
                  <a:pt x="4884" y="8287"/>
                  <a:pt x="4726" y="8129"/>
                  <a:pt x="4726" y="7940"/>
                </a:cubicBezTo>
                <a:lnTo>
                  <a:pt x="4726" y="7531"/>
                </a:lnTo>
                <a:lnTo>
                  <a:pt x="4758" y="7531"/>
                </a:lnTo>
                <a:cubicBezTo>
                  <a:pt x="5104" y="7594"/>
                  <a:pt x="5419" y="7625"/>
                  <a:pt x="5766" y="7625"/>
                </a:cubicBezTo>
                <a:cubicBezTo>
                  <a:pt x="6112" y="7625"/>
                  <a:pt x="6427" y="7594"/>
                  <a:pt x="6806" y="7531"/>
                </a:cubicBezTo>
                <a:close/>
                <a:moveTo>
                  <a:pt x="10964" y="5892"/>
                </a:moveTo>
                <a:lnTo>
                  <a:pt x="10964" y="9988"/>
                </a:lnTo>
                <a:cubicBezTo>
                  <a:pt x="10964" y="10524"/>
                  <a:pt x="10492" y="10996"/>
                  <a:pt x="9956" y="10996"/>
                </a:cubicBezTo>
                <a:lnTo>
                  <a:pt x="1670" y="10996"/>
                </a:lnTo>
                <a:cubicBezTo>
                  <a:pt x="1135" y="10996"/>
                  <a:pt x="662" y="10524"/>
                  <a:pt x="662" y="9988"/>
                </a:cubicBezTo>
                <a:lnTo>
                  <a:pt x="662" y="5892"/>
                </a:lnTo>
                <a:cubicBezTo>
                  <a:pt x="1670" y="6649"/>
                  <a:pt x="2804" y="7184"/>
                  <a:pt x="4065" y="7436"/>
                </a:cubicBezTo>
                <a:lnTo>
                  <a:pt x="4065" y="7940"/>
                </a:lnTo>
                <a:cubicBezTo>
                  <a:pt x="4065" y="8476"/>
                  <a:pt x="4537" y="8948"/>
                  <a:pt x="5104" y="8948"/>
                </a:cubicBezTo>
                <a:lnTo>
                  <a:pt x="6490" y="8948"/>
                </a:lnTo>
                <a:cubicBezTo>
                  <a:pt x="7026" y="8948"/>
                  <a:pt x="7499" y="8476"/>
                  <a:pt x="7499" y="7940"/>
                </a:cubicBezTo>
                <a:lnTo>
                  <a:pt x="7499" y="7436"/>
                </a:lnTo>
                <a:cubicBezTo>
                  <a:pt x="7971" y="7342"/>
                  <a:pt x="8444" y="7184"/>
                  <a:pt x="8916" y="7027"/>
                </a:cubicBezTo>
                <a:cubicBezTo>
                  <a:pt x="9672" y="6743"/>
                  <a:pt x="10334" y="6365"/>
                  <a:pt x="10964" y="5892"/>
                </a:cubicBezTo>
                <a:close/>
                <a:moveTo>
                  <a:pt x="4411" y="1"/>
                </a:moveTo>
                <a:cubicBezTo>
                  <a:pt x="3466" y="1"/>
                  <a:pt x="2710" y="757"/>
                  <a:pt x="2710" y="1702"/>
                </a:cubicBezTo>
                <a:lnTo>
                  <a:pt x="2710" y="2773"/>
                </a:lnTo>
                <a:lnTo>
                  <a:pt x="1135" y="2773"/>
                </a:lnTo>
                <a:cubicBezTo>
                  <a:pt x="505" y="2773"/>
                  <a:pt x="0" y="3277"/>
                  <a:pt x="0" y="3908"/>
                </a:cubicBezTo>
                <a:lnTo>
                  <a:pt x="0" y="9957"/>
                </a:lnTo>
                <a:cubicBezTo>
                  <a:pt x="0" y="10902"/>
                  <a:pt x="725" y="11626"/>
                  <a:pt x="1670" y="11626"/>
                </a:cubicBezTo>
                <a:lnTo>
                  <a:pt x="9956" y="11626"/>
                </a:lnTo>
                <a:cubicBezTo>
                  <a:pt x="10901" y="11626"/>
                  <a:pt x="11657" y="10902"/>
                  <a:pt x="11657" y="9957"/>
                </a:cubicBezTo>
                <a:lnTo>
                  <a:pt x="11657" y="3813"/>
                </a:lnTo>
                <a:cubicBezTo>
                  <a:pt x="11626" y="3246"/>
                  <a:pt x="11153" y="2773"/>
                  <a:pt x="10618" y="2773"/>
                </a:cubicBezTo>
                <a:lnTo>
                  <a:pt x="8853" y="2773"/>
                </a:lnTo>
                <a:lnTo>
                  <a:pt x="8853" y="1702"/>
                </a:lnTo>
                <a:cubicBezTo>
                  <a:pt x="8853" y="757"/>
                  <a:pt x="8097" y="1"/>
                  <a:pt x="7152" y="1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656" name="Google Shape;8656;p54"/>
          <p:cNvGrpSpPr/>
          <p:nvPr/>
        </p:nvGrpSpPr>
        <p:grpSpPr>
          <a:xfrm>
            <a:off x="3250372" y="2371167"/>
            <a:ext cx="304189" cy="302554"/>
            <a:chOff x="-4931075" y="2765725"/>
            <a:chExt cx="293025" cy="291450"/>
          </a:xfrm>
          <a:solidFill>
            <a:srgbClr val="171536"/>
          </a:solidFill>
        </p:grpSpPr>
        <p:sp>
          <p:nvSpPr>
            <p:cNvPr id="8657" name="Google Shape;8657;p54"/>
            <p:cNvSpPr/>
            <p:nvPr/>
          </p:nvSpPr>
          <p:spPr>
            <a:xfrm>
              <a:off x="-4810550" y="2884650"/>
              <a:ext cx="51225" cy="51225"/>
            </a:xfrm>
            <a:custGeom>
              <a:avLst/>
              <a:gdLst/>
              <a:ahLst/>
              <a:cxnLst/>
              <a:rect l="l" t="t" r="r" b="b"/>
              <a:pathLst>
                <a:path w="2049" h="2049" extrusionOk="0">
                  <a:moveTo>
                    <a:pt x="1008" y="663"/>
                  </a:moveTo>
                  <a:cubicBezTo>
                    <a:pt x="1229" y="663"/>
                    <a:pt x="1386" y="820"/>
                    <a:pt x="1386" y="1041"/>
                  </a:cubicBezTo>
                  <a:cubicBezTo>
                    <a:pt x="1386" y="1230"/>
                    <a:pt x="1229" y="1387"/>
                    <a:pt x="1008" y="1387"/>
                  </a:cubicBezTo>
                  <a:cubicBezTo>
                    <a:pt x="819" y="1387"/>
                    <a:pt x="662" y="1230"/>
                    <a:pt x="662" y="1041"/>
                  </a:cubicBezTo>
                  <a:cubicBezTo>
                    <a:pt x="662" y="820"/>
                    <a:pt x="819" y="663"/>
                    <a:pt x="1008" y="663"/>
                  </a:cubicBezTo>
                  <a:close/>
                  <a:moveTo>
                    <a:pt x="1008" y="1"/>
                  </a:moveTo>
                  <a:cubicBezTo>
                    <a:pt x="473" y="1"/>
                    <a:pt x="0" y="473"/>
                    <a:pt x="0" y="1041"/>
                  </a:cubicBezTo>
                  <a:cubicBezTo>
                    <a:pt x="0" y="1576"/>
                    <a:pt x="473" y="2049"/>
                    <a:pt x="1040" y="2049"/>
                  </a:cubicBezTo>
                  <a:cubicBezTo>
                    <a:pt x="1575" y="2049"/>
                    <a:pt x="2048" y="1576"/>
                    <a:pt x="2048" y="1041"/>
                  </a:cubicBezTo>
                  <a:cubicBezTo>
                    <a:pt x="2048" y="473"/>
                    <a:pt x="1607" y="1"/>
                    <a:pt x="100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8" name="Google Shape;8658;p54"/>
            <p:cNvSpPr/>
            <p:nvPr/>
          </p:nvSpPr>
          <p:spPr>
            <a:xfrm>
              <a:off x="-4931075" y="2765725"/>
              <a:ext cx="293025" cy="291450"/>
            </a:xfrm>
            <a:custGeom>
              <a:avLst/>
              <a:gdLst/>
              <a:ahLst/>
              <a:cxnLst/>
              <a:rect l="l" t="t" r="r" b="b"/>
              <a:pathLst>
                <a:path w="11721" h="11658" extrusionOk="0">
                  <a:moveTo>
                    <a:pt x="3214" y="1387"/>
                  </a:moveTo>
                  <a:lnTo>
                    <a:pt x="4475" y="3844"/>
                  </a:lnTo>
                  <a:cubicBezTo>
                    <a:pt x="4223" y="4002"/>
                    <a:pt x="4034" y="4222"/>
                    <a:pt x="3876" y="4443"/>
                  </a:cubicBezTo>
                  <a:lnTo>
                    <a:pt x="1356" y="3214"/>
                  </a:lnTo>
                  <a:cubicBezTo>
                    <a:pt x="1828" y="2427"/>
                    <a:pt x="2458" y="1796"/>
                    <a:pt x="3214" y="1387"/>
                  </a:cubicBezTo>
                  <a:close/>
                  <a:moveTo>
                    <a:pt x="5829" y="4128"/>
                  </a:moveTo>
                  <a:cubicBezTo>
                    <a:pt x="6775" y="4128"/>
                    <a:pt x="7531" y="4884"/>
                    <a:pt x="7531" y="5829"/>
                  </a:cubicBezTo>
                  <a:cubicBezTo>
                    <a:pt x="7562" y="6743"/>
                    <a:pt x="6775" y="7530"/>
                    <a:pt x="5829" y="7530"/>
                  </a:cubicBezTo>
                  <a:cubicBezTo>
                    <a:pt x="4884" y="7530"/>
                    <a:pt x="4160" y="6774"/>
                    <a:pt x="4160" y="5829"/>
                  </a:cubicBezTo>
                  <a:cubicBezTo>
                    <a:pt x="4160" y="4884"/>
                    <a:pt x="4884" y="4128"/>
                    <a:pt x="5829" y="4128"/>
                  </a:cubicBezTo>
                  <a:close/>
                  <a:moveTo>
                    <a:pt x="5798" y="662"/>
                  </a:moveTo>
                  <a:cubicBezTo>
                    <a:pt x="8665" y="662"/>
                    <a:pt x="10996" y="2994"/>
                    <a:pt x="10996" y="5861"/>
                  </a:cubicBezTo>
                  <a:cubicBezTo>
                    <a:pt x="10996" y="6585"/>
                    <a:pt x="10839" y="7247"/>
                    <a:pt x="10618" y="7845"/>
                  </a:cubicBezTo>
                  <a:lnTo>
                    <a:pt x="8129" y="6585"/>
                  </a:lnTo>
                  <a:cubicBezTo>
                    <a:pt x="8192" y="6333"/>
                    <a:pt x="8255" y="6050"/>
                    <a:pt x="8255" y="5829"/>
                  </a:cubicBezTo>
                  <a:cubicBezTo>
                    <a:pt x="8255" y="4474"/>
                    <a:pt x="7184" y="3435"/>
                    <a:pt x="5829" y="3435"/>
                  </a:cubicBezTo>
                  <a:cubicBezTo>
                    <a:pt x="5577" y="3435"/>
                    <a:pt x="5325" y="3466"/>
                    <a:pt x="5105" y="3529"/>
                  </a:cubicBezTo>
                  <a:lnTo>
                    <a:pt x="3845" y="1072"/>
                  </a:lnTo>
                  <a:cubicBezTo>
                    <a:pt x="4412" y="820"/>
                    <a:pt x="5105" y="662"/>
                    <a:pt x="5798" y="662"/>
                  </a:cubicBezTo>
                  <a:close/>
                  <a:moveTo>
                    <a:pt x="7814" y="7152"/>
                  </a:moveTo>
                  <a:lnTo>
                    <a:pt x="10303" y="8412"/>
                  </a:lnTo>
                  <a:cubicBezTo>
                    <a:pt x="9862" y="9200"/>
                    <a:pt x="9232" y="9830"/>
                    <a:pt x="8444" y="10271"/>
                  </a:cubicBezTo>
                  <a:lnTo>
                    <a:pt x="7216" y="7751"/>
                  </a:lnTo>
                  <a:cubicBezTo>
                    <a:pt x="7468" y="7593"/>
                    <a:pt x="7657" y="7404"/>
                    <a:pt x="7814" y="7152"/>
                  </a:cubicBezTo>
                  <a:close/>
                  <a:moveTo>
                    <a:pt x="1072" y="3844"/>
                  </a:moveTo>
                  <a:lnTo>
                    <a:pt x="3593" y="5073"/>
                  </a:lnTo>
                  <a:cubicBezTo>
                    <a:pt x="3530" y="5325"/>
                    <a:pt x="3498" y="5546"/>
                    <a:pt x="3498" y="5829"/>
                  </a:cubicBezTo>
                  <a:cubicBezTo>
                    <a:pt x="3498" y="7152"/>
                    <a:pt x="4538" y="8223"/>
                    <a:pt x="5892" y="8223"/>
                  </a:cubicBezTo>
                  <a:cubicBezTo>
                    <a:pt x="6176" y="8223"/>
                    <a:pt x="6396" y="8192"/>
                    <a:pt x="6648" y="8097"/>
                  </a:cubicBezTo>
                  <a:lnTo>
                    <a:pt x="7846" y="10618"/>
                  </a:lnTo>
                  <a:cubicBezTo>
                    <a:pt x="7216" y="10901"/>
                    <a:pt x="6554" y="11027"/>
                    <a:pt x="5892" y="11027"/>
                  </a:cubicBezTo>
                  <a:cubicBezTo>
                    <a:pt x="2994" y="10996"/>
                    <a:pt x="694" y="8665"/>
                    <a:pt x="694" y="5829"/>
                  </a:cubicBezTo>
                  <a:cubicBezTo>
                    <a:pt x="694" y="5104"/>
                    <a:pt x="852" y="4443"/>
                    <a:pt x="1072" y="3844"/>
                  </a:cubicBezTo>
                  <a:close/>
                  <a:moveTo>
                    <a:pt x="5798" y="1"/>
                  </a:moveTo>
                  <a:cubicBezTo>
                    <a:pt x="4254" y="1"/>
                    <a:pt x="2773" y="599"/>
                    <a:pt x="1702" y="1702"/>
                  </a:cubicBezTo>
                  <a:cubicBezTo>
                    <a:pt x="600" y="2805"/>
                    <a:pt x="1" y="4254"/>
                    <a:pt x="1" y="5798"/>
                  </a:cubicBezTo>
                  <a:cubicBezTo>
                    <a:pt x="1" y="8980"/>
                    <a:pt x="2647" y="11657"/>
                    <a:pt x="5892" y="11657"/>
                  </a:cubicBezTo>
                  <a:cubicBezTo>
                    <a:pt x="9106" y="11657"/>
                    <a:pt x="11721" y="9043"/>
                    <a:pt x="11721" y="5829"/>
                  </a:cubicBezTo>
                  <a:cubicBezTo>
                    <a:pt x="11658" y="2647"/>
                    <a:pt x="9043" y="1"/>
                    <a:pt x="579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59" name="Google Shape;8659;p54"/>
          <p:cNvGrpSpPr/>
          <p:nvPr/>
        </p:nvGrpSpPr>
        <p:grpSpPr>
          <a:xfrm>
            <a:off x="5195689" y="1648805"/>
            <a:ext cx="302554" cy="266558"/>
            <a:chOff x="-3137650" y="2067900"/>
            <a:chExt cx="291450" cy="256775"/>
          </a:xfrm>
          <a:solidFill>
            <a:srgbClr val="171536"/>
          </a:solidFill>
        </p:grpSpPr>
        <p:sp>
          <p:nvSpPr>
            <p:cNvPr id="8660" name="Google Shape;8660;p54"/>
            <p:cNvSpPr/>
            <p:nvPr/>
          </p:nvSpPr>
          <p:spPr>
            <a:xfrm>
              <a:off x="-3137650" y="2067900"/>
              <a:ext cx="291450" cy="187475"/>
            </a:xfrm>
            <a:custGeom>
              <a:avLst/>
              <a:gdLst/>
              <a:ahLst/>
              <a:cxnLst/>
              <a:rect l="l" t="t" r="r" b="b"/>
              <a:pathLst>
                <a:path w="11658" h="7499" extrusionOk="0">
                  <a:moveTo>
                    <a:pt x="10618" y="694"/>
                  </a:moveTo>
                  <a:cubicBezTo>
                    <a:pt x="10838" y="694"/>
                    <a:pt x="10964" y="851"/>
                    <a:pt x="10964" y="1040"/>
                  </a:cubicBezTo>
                  <a:lnTo>
                    <a:pt x="10964" y="6522"/>
                  </a:lnTo>
                  <a:cubicBezTo>
                    <a:pt x="10964" y="6711"/>
                    <a:pt x="10838" y="6868"/>
                    <a:pt x="10618" y="6868"/>
                  </a:cubicBezTo>
                  <a:lnTo>
                    <a:pt x="1009" y="6868"/>
                  </a:lnTo>
                  <a:cubicBezTo>
                    <a:pt x="820" y="6868"/>
                    <a:pt x="662" y="6711"/>
                    <a:pt x="662" y="6522"/>
                  </a:cubicBezTo>
                  <a:lnTo>
                    <a:pt x="662" y="1040"/>
                  </a:lnTo>
                  <a:cubicBezTo>
                    <a:pt x="662" y="851"/>
                    <a:pt x="820" y="694"/>
                    <a:pt x="1009" y="694"/>
                  </a:cubicBezTo>
                  <a:close/>
                  <a:moveTo>
                    <a:pt x="1009" y="0"/>
                  </a:moveTo>
                  <a:cubicBezTo>
                    <a:pt x="473" y="0"/>
                    <a:pt x="1" y="473"/>
                    <a:pt x="1" y="1009"/>
                  </a:cubicBezTo>
                  <a:lnTo>
                    <a:pt x="1" y="6490"/>
                  </a:lnTo>
                  <a:cubicBezTo>
                    <a:pt x="1" y="7026"/>
                    <a:pt x="473" y="7499"/>
                    <a:pt x="1009" y="7499"/>
                  </a:cubicBezTo>
                  <a:lnTo>
                    <a:pt x="10618" y="7499"/>
                  </a:lnTo>
                  <a:cubicBezTo>
                    <a:pt x="11185" y="7499"/>
                    <a:pt x="11658" y="7026"/>
                    <a:pt x="11658" y="6490"/>
                  </a:cubicBezTo>
                  <a:lnTo>
                    <a:pt x="11658" y="1009"/>
                  </a:lnTo>
                  <a:cubicBezTo>
                    <a:pt x="11658" y="473"/>
                    <a:pt x="11217" y="0"/>
                    <a:pt x="1061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1" name="Google Shape;8661;p54"/>
            <p:cNvSpPr/>
            <p:nvPr/>
          </p:nvSpPr>
          <p:spPr>
            <a:xfrm>
              <a:off x="-3137650" y="2273475"/>
              <a:ext cx="291450" cy="51200"/>
            </a:xfrm>
            <a:custGeom>
              <a:avLst/>
              <a:gdLst/>
              <a:ahLst/>
              <a:cxnLst/>
              <a:rect l="l" t="t" r="r" b="b"/>
              <a:pathLst>
                <a:path w="11658" h="2048" extrusionOk="0">
                  <a:moveTo>
                    <a:pt x="10618" y="662"/>
                  </a:moveTo>
                  <a:cubicBezTo>
                    <a:pt x="10838" y="662"/>
                    <a:pt x="10964" y="819"/>
                    <a:pt x="10964" y="1008"/>
                  </a:cubicBezTo>
                  <a:cubicBezTo>
                    <a:pt x="10964" y="1197"/>
                    <a:pt x="10838" y="1355"/>
                    <a:pt x="10618" y="1355"/>
                  </a:cubicBezTo>
                  <a:lnTo>
                    <a:pt x="6050" y="1355"/>
                  </a:lnTo>
                  <a:cubicBezTo>
                    <a:pt x="6113" y="1260"/>
                    <a:pt x="6113" y="1134"/>
                    <a:pt x="6113" y="1008"/>
                  </a:cubicBezTo>
                  <a:cubicBezTo>
                    <a:pt x="6113" y="882"/>
                    <a:pt x="6050" y="788"/>
                    <a:pt x="6050" y="662"/>
                  </a:cubicBezTo>
                  <a:close/>
                  <a:moveTo>
                    <a:pt x="5105" y="662"/>
                  </a:moveTo>
                  <a:cubicBezTo>
                    <a:pt x="5294" y="662"/>
                    <a:pt x="5451" y="819"/>
                    <a:pt x="5451" y="1008"/>
                  </a:cubicBezTo>
                  <a:cubicBezTo>
                    <a:pt x="5451" y="1229"/>
                    <a:pt x="5294" y="1386"/>
                    <a:pt x="5105" y="1386"/>
                  </a:cubicBezTo>
                  <a:lnTo>
                    <a:pt x="1009" y="1386"/>
                  </a:lnTo>
                  <a:cubicBezTo>
                    <a:pt x="820" y="1355"/>
                    <a:pt x="662" y="1229"/>
                    <a:pt x="662" y="1008"/>
                  </a:cubicBezTo>
                  <a:cubicBezTo>
                    <a:pt x="662" y="819"/>
                    <a:pt x="820" y="662"/>
                    <a:pt x="1009" y="662"/>
                  </a:cubicBezTo>
                  <a:close/>
                  <a:moveTo>
                    <a:pt x="1009" y="0"/>
                  </a:moveTo>
                  <a:cubicBezTo>
                    <a:pt x="473" y="0"/>
                    <a:pt x="1" y="473"/>
                    <a:pt x="1" y="1008"/>
                  </a:cubicBezTo>
                  <a:cubicBezTo>
                    <a:pt x="1" y="1575"/>
                    <a:pt x="473" y="2048"/>
                    <a:pt x="1009" y="2048"/>
                  </a:cubicBezTo>
                  <a:lnTo>
                    <a:pt x="10618" y="2048"/>
                  </a:lnTo>
                  <a:cubicBezTo>
                    <a:pt x="11185" y="2048"/>
                    <a:pt x="11658" y="1575"/>
                    <a:pt x="11658" y="1008"/>
                  </a:cubicBezTo>
                  <a:cubicBezTo>
                    <a:pt x="11658" y="473"/>
                    <a:pt x="11217" y="0"/>
                    <a:pt x="1061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2" name="Google Shape;8662;p54"/>
            <p:cNvSpPr/>
            <p:nvPr/>
          </p:nvSpPr>
          <p:spPr>
            <a:xfrm>
              <a:off x="-3035250" y="2103000"/>
              <a:ext cx="104000" cy="118500"/>
            </a:xfrm>
            <a:custGeom>
              <a:avLst/>
              <a:gdLst/>
              <a:ahLst/>
              <a:cxnLst/>
              <a:rect l="l" t="t" r="r" b="b"/>
              <a:pathLst>
                <a:path w="4160" h="4740" extrusionOk="0">
                  <a:moveTo>
                    <a:pt x="662" y="896"/>
                  </a:moveTo>
                  <a:lnTo>
                    <a:pt x="3056" y="2346"/>
                  </a:lnTo>
                  <a:lnTo>
                    <a:pt x="662" y="3826"/>
                  </a:lnTo>
                  <a:lnTo>
                    <a:pt x="662" y="896"/>
                  </a:lnTo>
                  <a:close/>
                  <a:moveTo>
                    <a:pt x="322" y="1"/>
                  </a:moveTo>
                  <a:cubicBezTo>
                    <a:pt x="144" y="1"/>
                    <a:pt x="0" y="131"/>
                    <a:pt x="0" y="298"/>
                  </a:cubicBezTo>
                  <a:lnTo>
                    <a:pt x="0" y="4425"/>
                  </a:lnTo>
                  <a:cubicBezTo>
                    <a:pt x="0" y="4607"/>
                    <a:pt x="132" y="4740"/>
                    <a:pt x="301" y="4740"/>
                  </a:cubicBezTo>
                  <a:cubicBezTo>
                    <a:pt x="365" y="4740"/>
                    <a:pt x="435" y="4720"/>
                    <a:pt x="504" y="4677"/>
                  </a:cubicBezTo>
                  <a:lnTo>
                    <a:pt x="3939" y="2629"/>
                  </a:lnTo>
                  <a:cubicBezTo>
                    <a:pt x="4159" y="2535"/>
                    <a:pt x="4159" y="2219"/>
                    <a:pt x="3939" y="2093"/>
                  </a:cubicBezTo>
                  <a:lnTo>
                    <a:pt x="504" y="46"/>
                  </a:lnTo>
                  <a:cubicBezTo>
                    <a:pt x="443" y="15"/>
                    <a:pt x="381" y="1"/>
                    <a:pt x="32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63" name="Google Shape;8663;p54"/>
          <p:cNvGrpSpPr/>
          <p:nvPr/>
        </p:nvGrpSpPr>
        <p:grpSpPr>
          <a:xfrm>
            <a:off x="5195689" y="1996543"/>
            <a:ext cx="302554" cy="303255"/>
            <a:chOff x="-3137650" y="2408950"/>
            <a:chExt cx="291450" cy="292125"/>
          </a:xfrm>
          <a:solidFill>
            <a:srgbClr val="171536"/>
          </a:solidFill>
        </p:grpSpPr>
        <p:sp>
          <p:nvSpPr>
            <p:cNvPr id="8664" name="Google Shape;8664;p54"/>
            <p:cNvSpPr/>
            <p:nvPr/>
          </p:nvSpPr>
          <p:spPr>
            <a:xfrm>
              <a:off x="-3137650" y="2408950"/>
              <a:ext cx="291450" cy="292125"/>
            </a:xfrm>
            <a:custGeom>
              <a:avLst/>
              <a:gdLst/>
              <a:ahLst/>
              <a:cxnLst/>
              <a:rect l="l" t="t" r="r" b="b"/>
              <a:pathLst>
                <a:path w="11658" h="11685" extrusionOk="0">
                  <a:moveTo>
                    <a:pt x="10618" y="662"/>
                  </a:moveTo>
                  <a:cubicBezTo>
                    <a:pt x="10807" y="662"/>
                    <a:pt x="10964" y="851"/>
                    <a:pt x="10964" y="1040"/>
                  </a:cubicBezTo>
                  <a:lnTo>
                    <a:pt x="10964" y="2741"/>
                  </a:lnTo>
                  <a:lnTo>
                    <a:pt x="662" y="2741"/>
                  </a:lnTo>
                  <a:lnTo>
                    <a:pt x="662" y="1040"/>
                  </a:lnTo>
                  <a:cubicBezTo>
                    <a:pt x="662" y="851"/>
                    <a:pt x="820" y="662"/>
                    <a:pt x="1009" y="662"/>
                  </a:cubicBezTo>
                  <a:close/>
                  <a:moveTo>
                    <a:pt x="10964" y="3403"/>
                  </a:moveTo>
                  <a:lnTo>
                    <a:pt x="10964" y="8601"/>
                  </a:lnTo>
                  <a:cubicBezTo>
                    <a:pt x="10964" y="8790"/>
                    <a:pt x="10838" y="8947"/>
                    <a:pt x="10618" y="8947"/>
                  </a:cubicBezTo>
                  <a:lnTo>
                    <a:pt x="10145" y="8947"/>
                  </a:lnTo>
                  <a:cubicBezTo>
                    <a:pt x="10208" y="8727"/>
                    <a:pt x="10240" y="8443"/>
                    <a:pt x="10240" y="8160"/>
                  </a:cubicBezTo>
                  <a:lnTo>
                    <a:pt x="10240" y="5860"/>
                  </a:lnTo>
                  <a:cubicBezTo>
                    <a:pt x="10240" y="5673"/>
                    <a:pt x="10058" y="5531"/>
                    <a:pt x="9868" y="5531"/>
                  </a:cubicBezTo>
                  <a:cubicBezTo>
                    <a:pt x="9835" y="5531"/>
                    <a:pt x="9801" y="5535"/>
                    <a:pt x="9767" y="5545"/>
                  </a:cubicBezTo>
                  <a:cubicBezTo>
                    <a:pt x="9545" y="5641"/>
                    <a:pt x="9341" y="5691"/>
                    <a:pt x="9142" y="5691"/>
                  </a:cubicBezTo>
                  <a:cubicBezTo>
                    <a:pt x="8693" y="5691"/>
                    <a:pt x="8275" y="5439"/>
                    <a:pt x="7751" y="4915"/>
                  </a:cubicBezTo>
                  <a:cubicBezTo>
                    <a:pt x="7688" y="4868"/>
                    <a:pt x="7601" y="4844"/>
                    <a:pt x="7515" y="4844"/>
                  </a:cubicBezTo>
                  <a:cubicBezTo>
                    <a:pt x="7428" y="4844"/>
                    <a:pt x="7341" y="4868"/>
                    <a:pt x="7278" y="4915"/>
                  </a:cubicBezTo>
                  <a:cubicBezTo>
                    <a:pt x="6753" y="5440"/>
                    <a:pt x="6334" y="5677"/>
                    <a:pt x="5884" y="5677"/>
                  </a:cubicBezTo>
                  <a:cubicBezTo>
                    <a:pt x="5686" y="5677"/>
                    <a:pt x="5483" y="5631"/>
                    <a:pt x="5262" y="5545"/>
                  </a:cubicBezTo>
                  <a:cubicBezTo>
                    <a:pt x="5229" y="5535"/>
                    <a:pt x="5195" y="5531"/>
                    <a:pt x="5161" y="5531"/>
                  </a:cubicBezTo>
                  <a:cubicBezTo>
                    <a:pt x="4971" y="5531"/>
                    <a:pt x="4789" y="5673"/>
                    <a:pt x="4789" y="5860"/>
                  </a:cubicBezTo>
                  <a:lnTo>
                    <a:pt x="4789" y="8160"/>
                  </a:lnTo>
                  <a:cubicBezTo>
                    <a:pt x="4789" y="8443"/>
                    <a:pt x="4821" y="8664"/>
                    <a:pt x="4884" y="8947"/>
                  </a:cubicBezTo>
                  <a:lnTo>
                    <a:pt x="1009" y="8947"/>
                  </a:lnTo>
                  <a:cubicBezTo>
                    <a:pt x="820" y="8947"/>
                    <a:pt x="662" y="8790"/>
                    <a:pt x="662" y="8601"/>
                  </a:cubicBezTo>
                  <a:lnTo>
                    <a:pt x="662" y="3403"/>
                  </a:lnTo>
                  <a:close/>
                  <a:moveTo>
                    <a:pt x="7152" y="5923"/>
                  </a:moveTo>
                  <a:lnTo>
                    <a:pt x="7152" y="10838"/>
                  </a:lnTo>
                  <a:cubicBezTo>
                    <a:pt x="6144" y="10365"/>
                    <a:pt x="5451" y="9357"/>
                    <a:pt x="5451" y="8160"/>
                  </a:cubicBezTo>
                  <a:lnTo>
                    <a:pt x="5451" y="6301"/>
                  </a:lnTo>
                  <a:cubicBezTo>
                    <a:pt x="5604" y="6330"/>
                    <a:pt x="5750" y="6344"/>
                    <a:pt x="5891" y="6344"/>
                  </a:cubicBezTo>
                  <a:cubicBezTo>
                    <a:pt x="6359" y="6344"/>
                    <a:pt x="6765" y="6189"/>
                    <a:pt x="7152" y="5923"/>
                  </a:cubicBezTo>
                  <a:close/>
                  <a:moveTo>
                    <a:pt x="7877" y="5923"/>
                  </a:moveTo>
                  <a:cubicBezTo>
                    <a:pt x="8242" y="6166"/>
                    <a:pt x="8644" y="6353"/>
                    <a:pt x="9128" y="6353"/>
                  </a:cubicBezTo>
                  <a:cubicBezTo>
                    <a:pt x="9271" y="6353"/>
                    <a:pt x="9420" y="6337"/>
                    <a:pt x="9578" y="6301"/>
                  </a:cubicBezTo>
                  <a:lnTo>
                    <a:pt x="9578" y="8160"/>
                  </a:lnTo>
                  <a:cubicBezTo>
                    <a:pt x="9547" y="9357"/>
                    <a:pt x="8885" y="10365"/>
                    <a:pt x="7877" y="10838"/>
                  </a:cubicBezTo>
                  <a:lnTo>
                    <a:pt x="7877" y="5923"/>
                  </a:lnTo>
                  <a:close/>
                  <a:moveTo>
                    <a:pt x="1009" y="0"/>
                  </a:moveTo>
                  <a:cubicBezTo>
                    <a:pt x="473" y="0"/>
                    <a:pt x="1" y="473"/>
                    <a:pt x="1" y="1040"/>
                  </a:cubicBezTo>
                  <a:lnTo>
                    <a:pt x="1" y="8601"/>
                  </a:lnTo>
                  <a:cubicBezTo>
                    <a:pt x="1" y="9136"/>
                    <a:pt x="473" y="9609"/>
                    <a:pt x="1009" y="9609"/>
                  </a:cubicBezTo>
                  <a:lnTo>
                    <a:pt x="5073" y="9609"/>
                  </a:lnTo>
                  <a:cubicBezTo>
                    <a:pt x="5199" y="9893"/>
                    <a:pt x="5357" y="10145"/>
                    <a:pt x="5514" y="10365"/>
                  </a:cubicBezTo>
                  <a:cubicBezTo>
                    <a:pt x="5987" y="10995"/>
                    <a:pt x="6617" y="11436"/>
                    <a:pt x="7404" y="11657"/>
                  </a:cubicBezTo>
                  <a:cubicBezTo>
                    <a:pt x="7446" y="11657"/>
                    <a:pt x="7488" y="11685"/>
                    <a:pt x="7530" y="11685"/>
                  </a:cubicBezTo>
                  <a:cubicBezTo>
                    <a:pt x="7551" y="11685"/>
                    <a:pt x="7572" y="11678"/>
                    <a:pt x="7593" y="11657"/>
                  </a:cubicBezTo>
                  <a:cubicBezTo>
                    <a:pt x="8350" y="11436"/>
                    <a:pt x="9011" y="10995"/>
                    <a:pt x="9484" y="10365"/>
                  </a:cubicBezTo>
                  <a:cubicBezTo>
                    <a:pt x="9641" y="10145"/>
                    <a:pt x="9799" y="9893"/>
                    <a:pt x="9925" y="9609"/>
                  </a:cubicBezTo>
                  <a:lnTo>
                    <a:pt x="10618" y="9609"/>
                  </a:lnTo>
                  <a:cubicBezTo>
                    <a:pt x="11185" y="9609"/>
                    <a:pt x="11658" y="9136"/>
                    <a:pt x="11658" y="8601"/>
                  </a:cubicBezTo>
                  <a:lnTo>
                    <a:pt x="11658" y="1040"/>
                  </a:lnTo>
                  <a:cubicBezTo>
                    <a:pt x="11658" y="473"/>
                    <a:pt x="11217" y="0"/>
                    <a:pt x="1061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5" name="Google Shape;8665;p54"/>
            <p:cNvSpPr/>
            <p:nvPr/>
          </p:nvSpPr>
          <p:spPr>
            <a:xfrm>
              <a:off x="-3104575" y="244280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8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8" y="694"/>
                  </a:cubicBezTo>
                  <a:cubicBezTo>
                    <a:pt x="568" y="694"/>
                    <a:pt x="726" y="536"/>
                    <a:pt x="726" y="347"/>
                  </a:cubicBezTo>
                  <a:cubicBezTo>
                    <a:pt x="726" y="158"/>
                    <a:pt x="568" y="1"/>
                    <a:pt x="34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6" name="Google Shape;8666;p54"/>
            <p:cNvSpPr/>
            <p:nvPr/>
          </p:nvSpPr>
          <p:spPr>
            <a:xfrm>
              <a:off x="-3069900" y="244280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7" name="Google Shape;8667;p54"/>
            <p:cNvSpPr/>
            <p:nvPr/>
          </p:nvSpPr>
          <p:spPr>
            <a:xfrm>
              <a:off x="-3035250" y="244280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8" name="Google Shape;8668;p54"/>
            <p:cNvSpPr/>
            <p:nvPr/>
          </p:nvSpPr>
          <p:spPr>
            <a:xfrm>
              <a:off x="-3002175" y="2442800"/>
              <a:ext cx="120525" cy="17350"/>
            </a:xfrm>
            <a:custGeom>
              <a:avLst/>
              <a:gdLst/>
              <a:ahLst/>
              <a:cxnLst/>
              <a:rect l="l" t="t" r="r" b="b"/>
              <a:pathLst>
                <a:path w="4821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32" y="536"/>
                    <a:pt x="190" y="694"/>
                    <a:pt x="347" y="694"/>
                  </a:cubicBezTo>
                  <a:lnTo>
                    <a:pt x="4443" y="694"/>
                  </a:lnTo>
                  <a:cubicBezTo>
                    <a:pt x="4663" y="694"/>
                    <a:pt x="4821" y="536"/>
                    <a:pt x="4821" y="347"/>
                  </a:cubicBezTo>
                  <a:cubicBezTo>
                    <a:pt x="4821" y="158"/>
                    <a:pt x="4663" y="1"/>
                    <a:pt x="444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69" name="Google Shape;8669;p54"/>
          <p:cNvGrpSpPr/>
          <p:nvPr/>
        </p:nvGrpSpPr>
        <p:grpSpPr>
          <a:xfrm>
            <a:off x="5204268" y="2388750"/>
            <a:ext cx="302554" cy="267389"/>
            <a:chOff x="-3137650" y="2787000"/>
            <a:chExt cx="291450" cy="257575"/>
          </a:xfrm>
          <a:solidFill>
            <a:srgbClr val="171536"/>
          </a:solidFill>
        </p:grpSpPr>
        <p:sp>
          <p:nvSpPr>
            <p:cNvPr id="8670" name="Google Shape;8670;p54"/>
            <p:cNvSpPr/>
            <p:nvPr/>
          </p:nvSpPr>
          <p:spPr>
            <a:xfrm>
              <a:off x="-3137650" y="2787000"/>
              <a:ext cx="291450" cy="257575"/>
            </a:xfrm>
            <a:custGeom>
              <a:avLst/>
              <a:gdLst/>
              <a:ahLst/>
              <a:cxnLst/>
              <a:rect l="l" t="t" r="r" b="b"/>
              <a:pathLst>
                <a:path w="11658" h="10303" extrusionOk="0">
                  <a:moveTo>
                    <a:pt x="10618" y="693"/>
                  </a:moveTo>
                  <a:cubicBezTo>
                    <a:pt x="10807" y="693"/>
                    <a:pt x="10964" y="851"/>
                    <a:pt x="10964" y="1040"/>
                  </a:cubicBezTo>
                  <a:lnTo>
                    <a:pt x="10964" y="2741"/>
                  </a:lnTo>
                  <a:lnTo>
                    <a:pt x="662" y="2741"/>
                  </a:lnTo>
                  <a:lnTo>
                    <a:pt x="662" y="1040"/>
                  </a:lnTo>
                  <a:cubicBezTo>
                    <a:pt x="662" y="851"/>
                    <a:pt x="820" y="693"/>
                    <a:pt x="1009" y="693"/>
                  </a:cubicBezTo>
                  <a:close/>
                  <a:moveTo>
                    <a:pt x="10996" y="3403"/>
                  </a:moveTo>
                  <a:lnTo>
                    <a:pt x="10996" y="9231"/>
                  </a:lnTo>
                  <a:cubicBezTo>
                    <a:pt x="10964" y="9420"/>
                    <a:pt x="10838" y="9578"/>
                    <a:pt x="10618" y="9578"/>
                  </a:cubicBezTo>
                  <a:lnTo>
                    <a:pt x="1009" y="9578"/>
                  </a:lnTo>
                  <a:cubicBezTo>
                    <a:pt x="820" y="9578"/>
                    <a:pt x="662" y="9420"/>
                    <a:pt x="662" y="9231"/>
                  </a:cubicBezTo>
                  <a:lnTo>
                    <a:pt x="662" y="3403"/>
                  </a:lnTo>
                  <a:close/>
                  <a:moveTo>
                    <a:pt x="1009" y="0"/>
                  </a:moveTo>
                  <a:cubicBezTo>
                    <a:pt x="473" y="0"/>
                    <a:pt x="1" y="473"/>
                    <a:pt x="1" y="1040"/>
                  </a:cubicBezTo>
                  <a:lnTo>
                    <a:pt x="1" y="9263"/>
                  </a:lnTo>
                  <a:cubicBezTo>
                    <a:pt x="1" y="9830"/>
                    <a:pt x="473" y="10302"/>
                    <a:pt x="1009" y="10302"/>
                  </a:cubicBezTo>
                  <a:lnTo>
                    <a:pt x="10618" y="10302"/>
                  </a:lnTo>
                  <a:cubicBezTo>
                    <a:pt x="11185" y="10302"/>
                    <a:pt x="11658" y="9830"/>
                    <a:pt x="11658" y="9263"/>
                  </a:cubicBezTo>
                  <a:lnTo>
                    <a:pt x="11658" y="1040"/>
                  </a:lnTo>
                  <a:cubicBezTo>
                    <a:pt x="11658" y="441"/>
                    <a:pt x="11217" y="0"/>
                    <a:pt x="1061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1" name="Google Shape;8671;p54"/>
            <p:cNvSpPr/>
            <p:nvPr/>
          </p:nvSpPr>
          <p:spPr>
            <a:xfrm>
              <a:off x="-3104575" y="2820875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8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8" y="693"/>
                  </a:cubicBezTo>
                  <a:cubicBezTo>
                    <a:pt x="568" y="693"/>
                    <a:pt x="726" y="536"/>
                    <a:pt x="726" y="347"/>
                  </a:cubicBezTo>
                  <a:cubicBezTo>
                    <a:pt x="726" y="158"/>
                    <a:pt x="568" y="0"/>
                    <a:pt x="34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2" name="Google Shape;8672;p54"/>
            <p:cNvSpPr/>
            <p:nvPr/>
          </p:nvSpPr>
          <p:spPr>
            <a:xfrm>
              <a:off x="-3069900" y="282087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3" name="Google Shape;8673;p54"/>
            <p:cNvSpPr/>
            <p:nvPr/>
          </p:nvSpPr>
          <p:spPr>
            <a:xfrm>
              <a:off x="-3035250" y="282087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4" name="Google Shape;8674;p54"/>
            <p:cNvSpPr/>
            <p:nvPr/>
          </p:nvSpPr>
          <p:spPr>
            <a:xfrm>
              <a:off x="-3002175" y="2820875"/>
              <a:ext cx="121325" cy="17350"/>
            </a:xfrm>
            <a:custGeom>
              <a:avLst/>
              <a:gdLst/>
              <a:ahLst/>
              <a:cxnLst/>
              <a:rect l="l" t="t" r="r" b="b"/>
              <a:pathLst>
                <a:path w="4853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32" y="536"/>
                    <a:pt x="190" y="693"/>
                    <a:pt x="347" y="693"/>
                  </a:cubicBezTo>
                  <a:lnTo>
                    <a:pt x="4506" y="693"/>
                  </a:lnTo>
                  <a:cubicBezTo>
                    <a:pt x="4695" y="693"/>
                    <a:pt x="4852" y="536"/>
                    <a:pt x="4852" y="347"/>
                  </a:cubicBezTo>
                  <a:cubicBezTo>
                    <a:pt x="4852" y="158"/>
                    <a:pt x="4695" y="0"/>
                    <a:pt x="450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5" name="Google Shape;8675;p54"/>
            <p:cNvSpPr/>
            <p:nvPr/>
          </p:nvSpPr>
          <p:spPr>
            <a:xfrm>
              <a:off x="-2948625" y="2907300"/>
              <a:ext cx="52025" cy="85300"/>
            </a:xfrm>
            <a:custGeom>
              <a:avLst/>
              <a:gdLst/>
              <a:ahLst/>
              <a:cxnLst/>
              <a:rect l="l" t="t" r="r" b="b"/>
              <a:pathLst>
                <a:path w="2081" h="3412" extrusionOk="0">
                  <a:moveTo>
                    <a:pt x="347" y="1"/>
                  </a:moveTo>
                  <a:cubicBezTo>
                    <a:pt x="261" y="1"/>
                    <a:pt x="174" y="24"/>
                    <a:pt x="127" y="72"/>
                  </a:cubicBezTo>
                  <a:cubicBezTo>
                    <a:pt x="1" y="198"/>
                    <a:pt x="1" y="450"/>
                    <a:pt x="127" y="544"/>
                  </a:cubicBezTo>
                  <a:lnTo>
                    <a:pt x="1261" y="1710"/>
                  </a:lnTo>
                  <a:lnTo>
                    <a:pt x="127" y="2844"/>
                  </a:lnTo>
                  <a:cubicBezTo>
                    <a:pt x="1" y="2970"/>
                    <a:pt x="1" y="3191"/>
                    <a:pt x="127" y="3317"/>
                  </a:cubicBezTo>
                  <a:cubicBezTo>
                    <a:pt x="174" y="3380"/>
                    <a:pt x="261" y="3411"/>
                    <a:pt x="347" y="3411"/>
                  </a:cubicBezTo>
                  <a:cubicBezTo>
                    <a:pt x="434" y="3411"/>
                    <a:pt x="521" y="3380"/>
                    <a:pt x="568" y="3317"/>
                  </a:cubicBezTo>
                  <a:lnTo>
                    <a:pt x="1954" y="1930"/>
                  </a:lnTo>
                  <a:cubicBezTo>
                    <a:pt x="2080" y="1804"/>
                    <a:pt x="2080" y="1584"/>
                    <a:pt x="1954" y="1458"/>
                  </a:cubicBezTo>
                  <a:lnTo>
                    <a:pt x="568" y="72"/>
                  </a:lnTo>
                  <a:cubicBezTo>
                    <a:pt x="521" y="24"/>
                    <a:pt x="434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6" name="Google Shape;8676;p54"/>
            <p:cNvSpPr/>
            <p:nvPr/>
          </p:nvSpPr>
          <p:spPr>
            <a:xfrm>
              <a:off x="-3088025" y="2907300"/>
              <a:ext cx="53575" cy="85300"/>
            </a:xfrm>
            <a:custGeom>
              <a:avLst/>
              <a:gdLst/>
              <a:ahLst/>
              <a:cxnLst/>
              <a:rect l="l" t="t" r="r" b="b"/>
              <a:pathLst>
                <a:path w="2143" h="3412" extrusionOk="0">
                  <a:moveTo>
                    <a:pt x="1749" y="1"/>
                  </a:moveTo>
                  <a:cubicBezTo>
                    <a:pt x="1662" y="1"/>
                    <a:pt x="1576" y="24"/>
                    <a:pt x="1513" y="72"/>
                  </a:cubicBezTo>
                  <a:lnTo>
                    <a:pt x="127" y="1458"/>
                  </a:lnTo>
                  <a:cubicBezTo>
                    <a:pt x="1" y="1584"/>
                    <a:pt x="1" y="1804"/>
                    <a:pt x="127" y="1930"/>
                  </a:cubicBezTo>
                  <a:lnTo>
                    <a:pt x="1513" y="3317"/>
                  </a:lnTo>
                  <a:cubicBezTo>
                    <a:pt x="1576" y="3380"/>
                    <a:pt x="1662" y="3411"/>
                    <a:pt x="1749" y="3411"/>
                  </a:cubicBezTo>
                  <a:cubicBezTo>
                    <a:pt x="1836" y="3411"/>
                    <a:pt x="1922" y="3380"/>
                    <a:pt x="1985" y="3317"/>
                  </a:cubicBezTo>
                  <a:cubicBezTo>
                    <a:pt x="2111" y="3191"/>
                    <a:pt x="2111" y="2970"/>
                    <a:pt x="1985" y="2844"/>
                  </a:cubicBezTo>
                  <a:lnTo>
                    <a:pt x="851" y="1710"/>
                  </a:lnTo>
                  <a:lnTo>
                    <a:pt x="1985" y="544"/>
                  </a:lnTo>
                  <a:cubicBezTo>
                    <a:pt x="2143" y="450"/>
                    <a:pt x="2143" y="198"/>
                    <a:pt x="1985" y="72"/>
                  </a:cubicBezTo>
                  <a:cubicBezTo>
                    <a:pt x="1922" y="24"/>
                    <a:pt x="1836" y="1"/>
                    <a:pt x="174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7" name="Google Shape;8677;p54"/>
            <p:cNvSpPr/>
            <p:nvPr/>
          </p:nvSpPr>
          <p:spPr>
            <a:xfrm>
              <a:off x="-3019500" y="2888975"/>
              <a:ext cx="54375" cy="119400"/>
            </a:xfrm>
            <a:custGeom>
              <a:avLst/>
              <a:gdLst/>
              <a:ahLst/>
              <a:cxnLst/>
              <a:rect l="l" t="t" r="r" b="b"/>
              <a:pathLst>
                <a:path w="2175" h="4776" extrusionOk="0">
                  <a:moveTo>
                    <a:pt x="1778" y="0"/>
                  </a:moveTo>
                  <a:cubicBezTo>
                    <a:pt x="1617" y="0"/>
                    <a:pt x="1501" y="108"/>
                    <a:pt x="1450" y="237"/>
                  </a:cubicBezTo>
                  <a:lnTo>
                    <a:pt x="63" y="4333"/>
                  </a:lnTo>
                  <a:cubicBezTo>
                    <a:pt x="0" y="4522"/>
                    <a:pt x="95" y="4680"/>
                    <a:pt x="253" y="4743"/>
                  </a:cubicBezTo>
                  <a:cubicBezTo>
                    <a:pt x="305" y="4765"/>
                    <a:pt x="354" y="4775"/>
                    <a:pt x="399" y="4775"/>
                  </a:cubicBezTo>
                  <a:cubicBezTo>
                    <a:pt x="543" y="4775"/>
                    <a:pt x="646" y="4674"/>
                    <a:pt x="694" y="4554"/>
                  </a:cubicBezTo>
                  <a:lnTo>
                    <a:pt x="2080" y="458"/>
                  </a:lnTo>
                  <a:cubicBezTo>
                    <a:pt x="2174" y="300"/>
                    <a:pt x="2048" y="111"/>
                    <a:pt x="1891" y="17"/>
                  </a:cubicBezTo>
                  <a:cubicBezTo>
                    <a:pt x="1851" y="6"/>
                    <a:pt x="1813" y="0"/>
                    <a:pt x="177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678" name="Google Shape;8678;p54"/>
          <p:cNvSpPr/>
          <p:nvPr/>
        </p:nvSpPr>
        <p:spPr>
          <a:xfrm>
            <a:off x="7145884" y="1675664"/>
            <a:ext cx="302554" cy="212603"/>
          </a:xfrm>
          <a:custGeom>
            <a:avLst/>
            <a:gdLst/>
            <a:ahLst/>
            <a:cxnLst/>
            <a:rect l="l" t="t" r="r" b="b"/>
            <a:pathLst>
              <a:path w="11658" h="8192" extrusionOk="0">
                <a:moveTo>
                  <a:pt x="10429" y="662"/>
                </a:moveTo>
                <a:cubicBezTo>
                  <a:pt x="10114" y="1008"/>
                  <a:pt x="6207" y="4915"/>
                  <a:pt x="6081" y="5072"/>
                </a:cubicBezTo>
                <a:cubicBezTo>
                  <a:pt x="6018" y="5135"/>
                  <a:pt x="5916" y="5167"/>
                  <a:pt x="5813" y="5167"/>
                </a:cubicBezTo>
                <a:cubicBezTo>
                  <a:pt x="5711" y="5167"/>
                  <a:pt x="5608" y="5135"/>
                  <a:pt x="5545" y="5072"/>
                </a:cubicBezTo>
                <a:lnTo>
                  <a:pt x="1135" y="662"/>
                </a:lnTo>
                <a:close/>
                <a:moveTo>
                  <a:pt x="662" y="1134"/>
                </a:moveTo>
                <a:lnTo>
                  <a:pt x="3624" y="4096"/>
                </a:lnTo>
                <a:lnTo>
                  <a:pt x="662" y="7057"/>
                </a:lnTo>
                <a:lnTo>
                  <a:pt x="662" y="1134"/>
                </a:lnTo>
                <a:close/>
                <a:moveTo>
                  <a:pt x="10996" y="1134"/>
                </a:moveTo>
                <a:lnTo>
                  <a:pt x="10996" y="7057"/>
                </a:lnTo>
                <a:lnTo>
                  <a:pt x="8034" y="4096"/>
                </a:lnTo>
                <a:lnTo>
                  <a:pt x="10996" y="1134"/>
                </a:lnTo>
                <a:close/>
                <a:moveTo>
                  <a:pt x="7562" y="4568"/>
                </a:moveTo>
                <a:lnTo>
                  <a:pt x="10492" y="7530"/>
                </a:lnTo>
                <a:lnTo>
                  <a:pt x="1198" y="7530"/>
                </a:lnTo>
                <a:lnTo>
                  <a:pt x="4096" y="4568"/>
                </a:lnTo>
                <a:lnTo>
                  <a:pt x="5073" y="5545"/>
                </a:lnTo>
                <a:cubicBezTo>
                  <a:pt x="5278" y="5750"/>
                  <a:pt x="5553" y="5852"/>
                  <a:pt x="5829" y="5852"/>
                </a:cubicBezTo>
                <a:cubicBezTo>
                  <a:pt x="6105" y="5852"/>
                  <a:pt x="6380" y="5750"/>
                  <a:pt x="6585" y="5545"/>
                </a:cubicBezTo>
                <a:lnTo>
                  <a:pt x="7562" y="4568"/>
                </a:lnTo>
                <a:close/>
                <a:moveTo>
                  <a:pt x="1009" y="0"/>
                </a:moveTo>
                <a:cubicBezTo>
                  <a:pt x="473" y="0"/>
                  <a:pt x="1" y="473"/>
                  <a:pt x="1" y="1008"/>
                </a:cubicBezTo>
                <a:lnTo>
                  <a:pt x="1" y="7152"/>
                </a:lnTo>
                <a:cubicBezTo>
                  <a:pt x="1" y="7719"/>
                  <a:pt x="473" y="8191"/>
                  <a:pt x="1009" y="8191"/>
                </a:cubicBezTo>
                <a:lnTo>
                  <a:pt x="10618" y="8191"/>
                </a:lnTo>
                <a:cubicBezTo>
                  <a:pt x="11185" y="8191"/>
                  <a:pt x="11657" y="7719"/>
                  <a:pt x="11657" y="7152"/>
                </a:cubicBezTo>
                <a:lnTo>
                  <a:pt x="11657" y="1008"/>
                </a:lnTo>
                <a:cubicBezTo>
                  <a:pt x="11657" y="441"/>
                  <a:pt x="11185" y="0"/>
                  <a:pt x="10618" y="0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79" name="Google Shape;8679;p54"/>
          <p:cNvSpPr/>
          <p:nvPr/>
        </p:nvSpPr>
        <p:spPr>
          <a:xfrm>
            <a:off x="1685970" y="1630224"/>
            <a:ext cx="303359" cy="303489"/>
          </a:xfrm>
          <a:custGeom>
            <a:avLst/>
            <a:gdLst/>
            <a:ahLst/>
            <a:cxnLst/>
            <a:rect l="l" t="t" r="r" b="b"/>
            <a:pathLst>
              <a:path w="11689" h="11694" extrusionOk="0">
                <a:moveTo>
                  <a:pt x="5829" y="2048"/>
                </a:moveTo>
                <a:cubicBezTo>
                  <a:pt x="6018" y="2048"/>
                  <a:pt x="6175" y="2206"/>
                  <a:pt x="6175" y="2395"/>
                </a:cubicBezTo>
                <a:cubicBezTo>
                  <a:pt x="6175" y="2615"/>
                  <a:pt x="6018" y="2804"/>
                  <a:pt x="5829" y="2804"/>
                </a:cubicBezTo>
                <a:cubicBezTo>
                  <a:pt x="5640" y="2804"/>
                  <a:pt x="5482" y="2615"/>
                  <a:pt x="5482" y="2395"/>
                </a:cubicBezTo>
                <a:cubicBezTo>
                  <a:pt x="5482" y="2206"/>
                  <a:pt x="5640" y="2048"/>
                  <a:pt x="5829" y="2048"/>
                </a:cubicBezTo>
                <a:close/>
                <a:moveTo>
                  <a:pt x="5829" y="725"/>
                </a:moveTo>
                <a:cubicBezTo>
                  <a:pt x="6774" y="725"/>
                  <a:pt x="7530" y="1449"/>
                  <a:pt x="7530" y="2395"/>
                </a:cubicBezTo>
                <a:cubicBezTo>
                  <a:pt x="7530" y="2521"/>
                  <a:pt x="7530" y="2678"/>
                  <a:pt x="7467" y="2804"/>
                </a:cubicBezTo>
                <a:lnTo>
                  <a:pt x="6774" y="2804"/>
                </a:lnTo>
                <a:cubicBezTo>
                  <a:pt x="6806" y="2678"/>
                  <a:pt x="6837" y="2552"/>
                  <a:pt x="6837" y="2395"/>
                </a:cubicBezTo>
                <a:cubicBezTo>
                  <a:pt x="6837" y="1859"/>
                  <a:pt x="6364" y="1386"/>
                  <a:pt x="5829" y="1386"/>
                </a:cubicBezTo>
                <a:cubicBezTo>
                  <a:pt x="5262" y="1386"/>
                  <a:pt x="4789" y="1859"/>
                  <a:pt x="4789" y="2395"/>
                </a:cubicBezTo>
                <a:cubicBezTo>
                  <a:pt x="4789" y="2521"/>
                  <a:pt x="4852" y="2678"/>
                  <a:pt x="4884" y="2804"/>
                </a:cubicBezTo>
                <a:lnTo>
                  <a:pt x="4159" y="2804"/>
                </a:lnTo>
                <a:cubicBezTo>
                  <a:pt x="4128" y="2678"/>
                  <a:pt x="4128" y="2521"/>
                  <a:pt x="4128" y="2395"/>
                </a:cubicBezTo>
                <a:cubicBezTo>
                  <a:pt x="4128" y="1449"/>
                  <a:pt x="4884" y="725"/>
                  <a:pt x="5829" y="725"/>
                </a:cubicBezTo>
                <a:close/>
                <a:moveTo>
                  <a:pt x="10681" y="3466"/>
                </a:moveTo>
                <a:cubicBezTo>
                  <a:pt x="10870" y="3466"/>
                  <a:pt x="11027" y="3623"/>
                  <a:pt x="11027" y="3812"/>
                </a:cubicBezTo>
                <a:cubicBezTo>
                  <a:pt x="11027" y="4033"/>
                  <a:pt x="10870" y="4190"/>
                  <a:pt x="10681" y="4190"/>
                </a:cubicBezTo>
                <a:lnTo>
                  <a:pt x="1009" y="4190"/>
                </a:lnTo>
                <a:cubicBezTo>
                  <a:pt x="820" y="4190"/>
                  <a:pt x="662" y="4033"/>
                  <a:pt x="662" y="3812"/>
                </a:cubicBezTo>
                <a:cubicBezTo>
                  <a:pt x="662" y="3623"/>
                  <a:pt x="851" y="3466"/>
                  <a:pt x="1009" y="3466"/>
                </a:cubicBezTo>
                <a:close/>
                <a:moveTo>
                  <a:pt x="9799" y="4852"/>
                </a:moveTo>
                <a:lnTo>
                  <a:pt x="7058" y="7593"/>
                </a:lnTo>
                <a:lnTo>
                  <a:pt x="4600" y="7593"/>
                </a:lnTo>
                <a:lnTo>
                  <a:pt x="1859" y="4852"/>
                </a:lnTo>
                <a:close/>
                <a:moveTo>
                  <a:pt x="6869" y="8255"/>
                </a:moveTo>
                <a:lnTo>
                  <a:pt x="6869" y="9767"/>
                </a:lnTo>
                <a:lnTo>
                  <a:pt x="4789" y="10775"/>
                </a:lnTo>
                <a:lnTo>
                  <a:pt x="4789" y="8255"/>
                </a:lnTo>
                <a:close/>
                <a:moveTo>
                  <a:pt x="5829" y="0"/>
                </a:moveTo>
                <a:cubicBezTo>
                  <a:pt x="4474" y="0"/>
                  <a:pt x="3435" y="1071"/>
                  <a:pt x="3435" y="2395"/>
                </a:cubicBezTo>
                <a:cubicBezTo>
                  <a:pt x="3435" y="2521"/>
                  <a:pt x="3435" y="2678"/>
                  <a:pt x="3466" y="2804"/>
                </a:cubicBezTo>
                <a:lnTo>
                  <a:pt x="1009" y="2804"/>
                </a:lnTo>
                <a:cubicBezTo>
                  <a:pt x="473" y="2804"/>
                  <a:pt x="0" y="3277"/>
                  <a:pt x="0" y="3812"/>
                </a:cubicBezTo>
                <a:cubicBezTo>
                  <a:pt x="0" y="4348"/>
                  <a:pt x="379" y="4757"/>
                  <a:pt x="851" y="4852"/>
                </a:cubicBezTo>
                <a:lnTo>
                  <a:pt x="4096" y="8065"/>
                </a:lnTo>
                <a:lnTo>
                  <a:pt x="4096" y="11342"/>
                </a:lnTo>
                <a:cubicBezTo>
                  <a:pt x="4096" y="11518"/>
                  <a:pt x="4277" y="11694"/>
                  <a:pt x="4462" y="11694"/>
                </a:cubicBezTo>
                <a:cubicBezTo>
                  <a:pt x="4508" y="11694"/>
                  <a:pt x="4556" y="11683"/>
                  <a:pt x="4600" y="11657"/>
                </a:cubicBezTo>
                <a:lnTo>
                  <a:pt x="7373" y="10271"/>
                </a:lnTo>
                <a:cubicBezTo>
                  <a:pt x="7467" y="10239"/>
                  <a:pt x="7562" y="10113"/>
                  <a:pt x="7562" y="9956"/>
                </a:cubicBezTo>
                <a:lnTo>
                  <a:pt x="7562" y="8034"/>
                </a:lnTo>
                <a:lnTo>
                  <a:pt x="10838" y="4820"/>
                </a:lnTo>
                <a:cubicBezTo>
                  <a:pt x="11311" y="4757"/>
                  <a:pt x="11689" y="4348"/>
                  <a:pt x="11689" y="3812"/>
                </a:cubicBezTo>
                <a:cubicBezTo>
                  <a:pt x="11689" y="3277"/>
                  <a:pt x="11216" y="2804"/>
                  <a:pt x="10681" y="2804"/>
                </a:cubicBezTo>
                <a:lnTo>
                  <a:pt x="8192" y="2804"/>
                </a:lnTo>
                <a:cubicBezTo>
                  <a:pt x="8192" y="2678"/>
                  <a:pt x="8223" y="2521"/>
                  <a:pt x="8223" y="2395"/>
                </a:cubicBezTo>
                <a:cubicBezTo>
                  <a:pt x="8223" y="1071"/>
                  <a:pt x="7152" y="0"/>
                  <a:pt x="5829" y="0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80" name="Google Shape;8680;p54"/>
          <p:cNvSpPr/>
          <p:nvPr/>
        </p:nvSpPr>
        <p:spPr>
          <a:xfrm>
            <a:off x="1684738" y="1996044"/>
            <a:ext cx="305824" cy="303982"/>
          </a:xfrm>
          <a:custGeom>
            <a:avLst/>
            <a:gdLst/>
            <a:ahLst/>
            <a:cxnLst/>
            <a:rect l="l" t="t" r="r" b="b"/>
            <a:pathLst>
              <a:path w="11784" h="11713" extrusionOk="0">
                <a:moveTo>
                  <a:pt x="5136" y="4128"/>
                </a:moveTo>
                <a:cubicBezTo>
                  <a:pt x="5671" y="4128"/>
                  <a:pt x="6112" y="4569"/>
                  <a:pt x="6144" y="5136"/>
                </a:cubicBezTo>
                <a:lnTo>
                  <a:pt x="5230" y="4853"/>
                </a:lnTo>
                <a:cubicBezTo>
                  <a:pt x="5198" y="4839"/>
                  <a:pt x="5165" y="4832"/>
                  <a:pt x="5131" y="4832"/>
                </a:cubicBezTo>
                <a:cubicBezTo>
                  <a:pt x="4934" y="4832"/>
                  <a:pt x="4735" y="5052"/>
                  <a:pt x="4789" y="5294"/>
                </a:cubicBezTo>
                <a:lnTo>
                  <a:pt x="5073" y="6239"/>
                </a:lnTo>
                <a:cubicBezTo>
                  <a:pt x="4537" y="6176"/>
                  <a:pt x="4096" y="5703"/>
                  <a:pt x="4096" y="5168"/>
                </a:cubicBezTo>
                <a:cubicBezTo>
                  <a:pt x="4096" y="4601"/>
                  <a:pt x="4569" y="4128"/>
                  <a:pt x="5136" y="4128"/>
                </a:cubicBezTo>
                <a:close/>
                <a:moveTo>
                  <a:pt x="5199" y="2364"/>
                </a:moveTo>
                <a:cubicBezTo>
                  <a:pt x="6680" y="2364"/>
                  <a:pt x="7940" y="3592"/>
                  <a:pt x="7940" y="5136"/>
                </a:cubicBezTo>
                <a:cubicBezTo>
                  <a:pt x="7940" y="5294"/>
                  <a:pt x="7940" y="5388"/>
                  <a:pt x="7908" y="5546"/>
                </a:cubicBezTo>
                <a:lnTo>
                  <a:pt x="6932" y="5294"/>
                </a:lnTo>
                <a:lnTo>
                  <a:pt x="6932" y="5136"/>
                </a:lnTo>
                <a:cubicBezTo>
                  <a:pt x="6806" y="4223"/>
                  <a:pt x="6049" y="3466"/>
                  <a:pt x="5104" y="3466"/>
                </a:cubicBezTo>
                <a:cubicBezTo>
                  <a:pt x="4159" y="3466"/>
                  <a:pt x="3435" y="4223"/>
                  <a:pt x="3435" y="5168"/>
                </a:cubicBezTo>
                <a:cubicBezTo>
                  <a:pt x="3435" y="5609"/>
                  <a:pt x="3624" y="6081"/>
                  <a:pt x="3939" y="6396"/>
                </a:cubicBezTo>
                <a:cubicBezTo>
                  <a:pt x="4254" y="6743"/>
                  <a:pt x="4695" y="6900"/>
                  <a:pt x="5167" y="6900"/>
                </a:cubicBezTo>
                <a:lnTo>
                  <a:pt x="5325" y="6900"/>
                </a:lnTo>
                <a:lnTo>
                  <a:pt x="5577" y="7877"/>
                </a:lnTo>
                <a:cubicBezTo>
                  <a:pt x="5482" y="7909"/>
                  <a:pt x="5325" y="7909"/>
                  <a:pt x="5199" y="7909"/>
                </a:cubicBezTo>
                <a:cubicBezTo>
                  <a:pt x="3687" y="7909"/>
                  <a:pt x="2426" y="6648"/>
                  <a:pt x="2426" y="5136"/>
                </a:cubicBezTo>
                <a:cubicBezTo>
                  <a:pt x="2426" y="3624"/>
                  <a:pt x="3655" y="2364"/>
                  <a:pt x="5199" y="2364"/>
                </a:cubicBezTo>
                <a:close/>
                <a:moveTo>
                  <a:pt x="5167" y="726"/>
                </a:moveTo>
                <a:cubicBezTo>
                  <a:pt x="7940" y="726"/>
                  <a:pt x="10051" y="3277"/>
                  <a:pt x="9515" y="6018"/>
                </a:cubicBezTo>
                <a:lnTo>
                  <a:pt x="8507" y="5766"/>
                </a:lnTo>
                <a:cubicBezTo>
                  <a:pt x="8538" y="5546"/>
                  <a:pt x="8538" y="5357"/>
                  <a:pt x="8538" y="5136"/>
                </a:cubicBezTo>
                <a:cubicBezTo>
                  <a:pt x="8538" y="3246"/>
                  <a:pt x="7026" y="1702"/>
                  <a:pt x="5104" y="1702"/>
                </a:cubicBezTo>
                <a:cubicBezTo>
                  <a:pt x="3214" y="1702"/>
                  <a:pt x="1702" y="3246"/>
                  <a:pt x="1702" y="5136"/>
                </a:cubicBezTo>
                <a:cubicBezTo>
                  <a:pt x="1702" y="7027"/>
                  <a:pt x="3214" y="8602"/>
                  <a:pt x="5104" y="8602"/>
                </a:cubicBezTo>
                <a:cubicBezTo>
                  <a:pt x="5325" y="8602"/>
                  <a:pt x="5514" y="8602"/>
                  <a:pt x="5703" y="8539"/>
                </a:cubicBezTo>
                <a:lnTo>
                  <a:pt x="5986" y="9578"/>
                </a:lnTo>
                <a:cubicBezTo>
                  <a:pt x="5695" y="9636"/>
                  <a:pt x="5405" y="9664"/>
                  <a:pt x="5119" y="9664"/>
                </a:cubicBezTo>
                <a:cubicBezTo>
                  <a:pt x="2751" y="9664"/>
                  <a:pt x="694" y="7758"/>
                  <a:pt x="694" y="5199"/>
                </a:cubicBezTo>
                <a:cubicBezTo>
                  <a:pt x="694" y="2679"/>
                  <a:pt x="2773" y="726"/>
                  <a:pt x="5167" y="726"/>
                </a:cubicBezTo>
                <a:close/>
                <a:moveTo>
                  <a:pt x="5671" y="5672"/>
                </a:moveTo>
                <a:lnTo>
                  <a:pt x="5671" y="5672"/>
                </a:lnTo>
                <a:cubicBezTo>
                  <a:pt x="10240" y="6964"/>
                  <a:pt x="9578" y="6774"/>
                  <a:pt x="9704" y="6806"/>
                </a:cubicBezTo>
                <a:lnTo>
                  <a:pt x="8853" y="7373"/>
                </a:lnTo>
                <a:cubicBezTo>
                  <a:pt x="8664" y="7499"/>
                  <a:pt x="8664" y="7751"/>
                  <a:pt x="8822" y="7877"/>
                </a:cubicBezTo>
                <a:lnTo>
                  <a:pt x="10964" y="9956"/>
                </a:lnTo>
                <a:cubicBezTo>
                  <a:pt x="11027" y="10114"/>
                  <a:pt x="11027" y="10335"/>
                  <a:pt x="10901" y="10492"/>
                </a:cubicBezTo>
                <a:lnTo>
                  <a:pt x="10429" y="10965"/>
                </a:lnTo>
                <a:cubicBezTo>
                  <a:pt x="10366" y="11012"/>
                  <a:pt x="10279" y="11035"/>
                  <a:pt x="10192" y="11035"/>
                </a:cubicBezTo>
                <a:cubicBezTo>
                  <a:pt x="10106" y="11035"/>
                  <a:pt x="10019" y="11012"/>
                  <a:pt x="9956" y="10965"/>
                </a:cubicBezTo>
                <a:lnTo>
                  <a:pt x="7845" y="8854"/>
                </a:lnTo>
                <a:cubicBezTo>
                  <a:pt x="7777" y="8786"/>
                  <a:pt x="7691" y="8753"/>
                  <a:pt x="7606" y="8753"/>
                </a:cubicBezTo>
                <a:cubicBezTo>
                  <a:pt x="7493" y="8753"/>
                  <a:pt x="7381" y="8809"/>
                  <a:pt x="7310" y="8917"/>
                </a:cubicBezTo>
                <a:cubicBezTo>
                  <a:pt x="7247" y="8980"/>
                  <a:pt x="6806" y="9641"/>
                  <a:pt x="6774" y="9736"/>
                </a:cubicBezTo>
                <a:cubicBezTo>
                  <a:pt x="6680" y="9484"/>
                  <a:pt x="5703" y="5861"/>
                  <a:pt x="5671" y="5672"/>
                </a:cubicBezTo>
                <a:close/>
                <a:moveTo>
                  <a:pt x="5104" y="1"/>
                </a:moveTo>
                <a:cubicBezTo>
                  <a:pt x="2363" y="1"/>
                  <a:pt x="0" y="2238"/>
                  <a:pt x="0" y="5168"/>
                </a:cubicBezTo>
                <a:cubicBezTo>
                  <a:pt x="0" y="8066"/>
                  <a:pt x="2332" y="10303"/>
                  <a:pt x="5104" y="10303"/>
                </a:cubicBezTo>
                <a:cubicBezTo>
                  <a:pt x="5482" y="10303"/>
                  <a:pt x="5797" y="10272"/>
                  <a:pt x="6144" y="10208"/>
                </a:cubicBezTo>
                <a:lnTo>
                  <a:pt x="6270" y="10587"/>
                </a:lnTo>
                <a:cubicBezTo>
                  <a:pt x="6307" y="10755"/>
                  <a:pt x="6444" y="10845"/>
                  <a:pt x="6596" y="10845"/>
                </a:cubicBezTo>
                <a:cubicBezTo>
                  <a:pt x="6700" y="10845"/>
                  <a:pt x="6810" y="10802"/>
                  <a:pt x="6900" y="10713"/>
                </a:cubicBezTo>
                <a:lnTo>
                  <a:pt x="7625" y="9610"/>
                </a:lnTo>
                <a:lnTo>
                  <a:pt x="9483" y="11406"/>
                </a:lnTo>
                <a:cubicBezTo>
                  <a:pt x="9688" y="11610"/>
                  <a:pt x="9956" y="11713"/>
                  <a:pt x="10220" y="11713"/>
                </a:cubicBezTo>
                <a:cubicBezTo>
                  <a:pt x="10484" y="11713"/>
                  <a:pt x="10744" y="11610"/>
                  <a:pt x="10933" y="11406"/>
                </a:cubicBezTo>
                <a:lnTo>
                  <a:pt x="11405" y="10933"/>
                </a:lnTo>
                <a:cubicBezTo>
                  <a:pt x="11783" y="10555"/>
                  <a:pt x="11783" y="9893"/>
                  <a:pt x="11374" y="9484"/>
                </a:cubicBezTo>
                <a:lnTo>
                  <a:pt x="9515" y="7720"/>
                </a:lnTo>
                <a:lnTo>
                  <a:pt x="10618" y="6964"/>
                </a:lnTo>
                <a:cubicBezTo>
                  <a:pt x="10870" y="6806"/>
                  <a:pt x="10838" y="6428"/>
                  <a:pt x="10555" y="6333"/>
                </a:cubicBezTo>
                <a:lnTo>
                  <a:pt x="10145" y="6239"/>
                </a:lnTo>
                <a:cubicBezTo>
                  <a:pt x="10303" y="5483"/>
                  <a:pt x="10271" y="4695"/>
                  <a:pt x="10082" y="3908"/>
                </a:cubicBezTo>
                <a:cubicBezTo>
                  <a:pt x="9483" y="1576"/>
                  <a:pt x="7436" y="1"/>
                  <a:pt x="5104" y="1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681" name="Google Shape;8681;p54"/>
          <p:cNvGrpSpPr/>
          <p:nvPr/>
        </p:nvGrpSpPr>
        <p:grpSpPr>
          <a:xfrm>
            <a:off x="1694212" y="2370764"/>
            <a:ext cx="303359" cy="303359"/>
            <a:chOff x="-6354300" y="2757075"/>
            <a:chExt cx="292225" cy="292225"/>
          </a:xfrm>
          <a:solidFill>
            <a:srgbClr val="171536"/>
          </a:solidFill>
        </p:grpSpPr>
        <p:sp>
          <p:nvSpPr>
            <p:cNvPr id="8682" name="Google Shape;8682;p54"/>
            <p:cNvSpPr/>
            <p:nvPr/>
          </p:nvSpPr>
          <p:spPr>
            <a:xfrm>
              <a:off x="-6354300" y="2757075"/>
              <a:ext cx="292225" cy="292225"/>
            </a:xfrm>
            <a:custGeom>
              <a:avLst/>
              <a:gdLst/>
              <a:ahLst/>
              <a:cxnLst/>
              <a:rect l="l" t="t" r="r" b="b"/>
              <a:pathLst>
                <a:path w="11689" h="11689" extrusionOk="0">
                  <a:moveTo>
                    <a:pt x="10681" y="4159"/>
                  </a:moveTo>
                  <a:cubicBezTo>
                    <a:pt x="10870" y="4159"/>
                    <a:pt x="11027" y="4316"/>
                    <a:pt x="11027" y="4505"/>
                  </a:cubicBezTo>
                  <a:lnTo>
                    <a:pt x="11027" y="4915"/>
                  </a:lnTo>
                  <a:cubicBezTo>
                    <a:pt x="10901" y="4883"/>
                    <a:pt x="10775" y="4883"/>
                    <a:pt x="10681" y="4883"/>
                  </a:cubicBezTo>
                  <a:lnTo>
                    <a:pt x="9609" y="4883"/>
                  </a:lnTo>
                  <a:lnTo>
                    <a:pt x="9609" y="4190"/>
                  </a:lnTo>
                  <a:lnTo>
                    <a:pt x="10681" y="4190"/>
                  </a:lnTo>
                  <a:lnTo>
                    <a:pt x="10681" y="4159"/>
                  </a:lnTo>
                  <a:close/>
                  <a:moveTo>
                    <a:pt x="2048" y="2773"/>
                  </a:moveTo>
                  <a:lnTo>
                    <a:pt x="2048" y="6207"/>
                  </a:lnTo>
                  <a:lnTo>
                    <a:pt x="662" y="6207"/>
                  </a:lnTo>
                  <a:lnTo>
                    <a:pt x="662" y="3151"/>
                  </a:lnTo>
                  <a:cubicBezTo>
                    <a:pt x="694" y="2930"/>
                    <a:pt x="851" y="2773"/>
                    <a:pt x="1009" y="2773"/>
                  </a:cubicBezTo>
                  <a:close/>
                  <a:moveTo>
                    <a:pt x="8885" y="693"/>
                  </a:moveTo>
                  <a:lnTo>
                    <a:pt x="8885" y="4883"/>
                  </a:lnTo>
                  <a:cubicBezTo>
                    <a:pt x="8538" y="4915"/>
                    <a:pt x="8223" y="5104"/>
                    <a:pt x="8066" y="5419"/>
                  </a:cubicBezTo>
                  <a:lnTo>
                    <a:pt x="7751" y="6049"/>
                  </a:lnTo>
                  <a:cubicBezTo>
                    <a:pt x="7719" y="6175"/>
                    <a:pt x="7593" y="6238"/>
                    <a:pt x="7436" y="6238"/>
                  </a:cubicBezTo>
                  <a:lnTo>
                    <a:pt x="2710" y="6238"/>
                  </a:lnTo>
                  <a:lnTo>
                    <a:pt x="2710" y="693"/>
                  </a:lnTo>
                  <a:close/>
                  <a:moveTo>
                    <a:pt x="10681" y="5513"/>
                  </a:moveTo>
                  <a:cubicBezTo>
                    <a:pt x="10870" y="5513"/>
                    <a:pt x="11027" y="5671"/>
                    <a:pt x="11027" y="5860"/>
                  </a:cubicBezTo>
                  <a:lnTo>
                    <a:pt x="11027" y="10649"/>
                  </a:lnTo>
                  <a:cubicBezTo>
                    <a:pt x="11027" y="10869"/>
                    <a:pt x="10870" y="11027"/>
                    <a:pt x="10681" y="11027"/>
                  </a:cubicBezTo>
                  <a:lnTo>
                    <a:pt x="1009" y="11027"/>
                  </a:lnTo>
                  <a:cubicBezTo>
                    <a:pt x="820" y="11027"/>
                    <a:pt x="662" y="10869"/>
                    <a:pt x="662" y="10649"/>
                  </a:cubicBezTo>
                  <a:lnTo>
                    <a:pt x="662" y="6868"/>
                  </a:lnTo>
                  <a:lnTo>
                    <a:pt x="7436" y="6868"/>
                  </a:lnTo>
                  <a:cubicBezTo>
                    <a:pt x="7845" y="6868"/>
                    <a:pt x="8192" y="6648"/>
                    <a:pt x="8349" y="6333"/>
                  </a:cubicBezTo>
                  <a:lnTo>
                    <a:pt x="8664" y="5703"/>
                  </a:lnTo>
                  <a:cubicBezTo>
                    <a:pt x="8696" y="5576"/>
                    <a:pt x="8822" y="5513"/>
                    <a:pt x="8979" y="5513"/>
                  </a:cubicBezTo>
                  <a:close/>
                  <a:moveTo>
                    <a:pt x="2395" y="0"/>
                  </a:moveTo>
                  <a:cubicBezTo>
                    <a:pt x="2206" y="0"/>
                    <a:pt x="2048" y="158"/>
                    <a:pt x="2048" y="347"/>
                  </a:cubicBezTo>
                  <a:lnTo>
                    <a:pt x="2048" y="2111"/>
                  </a:lnTo>
                  <a:lnTo>
                    <a:pt x="1009" y="2111"/>
                  </a:lnTo>
                  <a:cubicBezTo>
                    <a:pt x="473" y="2111"/>
                    <a:pt x="0" y="2584"/>
                    <a:pt x="0" y="3151"/>
                  </a:cubicBezTo>
                  <a:lnTo>
                    <a:pt x="0" y="10649"/>
                  </a:lnTo>
                  <a:cubicBezTo>
                    <a:pt x="0" y="11216"/>
                    <a:pt x="473" y="11688"/>
                    <a:pt x="1009" y="11688"/>
                  </a:cubicBezTo>
                  <a:lnTo>
                    <a:pt x="10618" y="11688"/>
                  </a:lnTo>
                  <a:cubicBezTo>
                    <a:pt x="11185" y="11688"/>
                    <a:pt x="11657" y="11216"/>
                    <a:pt x="11657" y="10649"/>
                  </a:cubicBezTo>
                  <a:lnTo>
                    <a:pt x="11657" y="4505"/>
                  </a:lnTo>
                  <a:cubicBezTo>
                    <a:pt x="11689" y="3938"/>
                    <a:pt x="11216" y="3466"/>
                    <a:pt x="10681" y="3466"/>
                  </a:cubicBezTo>
                  <a:lnTo>
                    <a:pt x="9609" y="3466"/>
                  </a:lnTo>
                  <a:lnTo>
                    <a:pt x="9609" y="347"/>
                  </a:lnTo>
                  <a:cubicBezTo>
                    <a:pt x="9609" y="158"/>
                    <a:pt x="9452" y="0"/>
                    <a:pt x="926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3" name="Google Shape;8683;p54"/>
            <p:cNvSpPr/>
            <p:nvPr/>
          </p:nvSpPr>
          <p:spPr>
            <a:xfrm>
              <a:off x="-6268450" y="2790150"/>
              <a:ext cx="119750" cy="18125"/>
            </a:xfrm>
            <a:custGeom>
              <a:avLst/>
              <a:gdLst/>
              <a:ahLst/>
              <a:cxnLst/>
              <a:rect l="l" t="t" r="r" b="b"/>
              <a:pathLst>
                <a:path w="4790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99"/>
                    <a:pt x="158" y="725"/>
                    <a:pt x="347" y="725"/>
                  </a:cubicBezTo>
                  <a:lnTo>
                    <a:pt x="4443" y="725"/>
                  </a:lnTo>
                  <a:cubicBezTo>
                    <a:pt x="4632" y="725"/>
                    <a:pt x="4789" y="567"/>
                    <a:pt x="4789" y="347"/>
                  </a:cubicBezTo>
                  <a:cubicBezTo>
                    <a:pt x="4789" y="158"/>
                    <a:pt x="4632" y="0"/>
                    <a:pt x="444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4" name="Google Shape;8684;p54"/>
            <p:cNvSpPr/>
            <p:nvPr/>
          </p:nvSpPr>
          <p:spPr>
            <a:xfrm>
              <a:off x="-6268450" y="2825600"/>
              <a:ext cx="119750" cy="18125"/>
            </a:xfrm>
            <a:custGeom>
              <a:avLst/>
              <a:gdLst/>
              <a:ahLst/>
              <a:cxnLst/>
              <a:rect l="l" t="t" r="r" b="b"/>
              <a:pathLst>
                <a:path w="4790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99"/>
                    <a:pt x="158" y="725"/>
                    <a:pt x="347" y="725"/>
                  </a:cubicBezTo>
                  <a:lnTo>
                    <a:pt x="4443" y="725"/>
                  </a:lnTo>
                  <a:cubicBezTo>
                    <a:pt x="4632" y="725"/>
                    <a:pt x="4789" y="567"/>
                    <a:pt x="4789" y="347"/>
                  </a:cubicBezTo>
                  <a:cubicBezTo>
                    <a:pt x="4789" y="158"/>
                    <a:pt x="4632" y="0"/>
                    <a:pt x="444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5" name="Google Shape;8685;p54"/>
            <p:cNvSpPr/>
            <p:nvPr/>
          </p:nvSpPr>
          <p:spPr>
            <a:xfrm>
              <a:off x="-6268450" y="2860250"/>
              <a:ext cx="119750" cy="17350"/>
            </a:xfrm>
            <a:custGeom>
              <a:avLst/>
              <a:gdLst/>
              <a:ahLst/>
              <a:cxnLst/>
              <a:rect l="l" t="t" r="r" b="b"/>
              <a:pathLst>
                <a:path w="4790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lnTo>
                    <a:pt x="4443" y="693"/>
                  </a:lnTo>
                  <a:cubicBezTo>
                    <a:pt x="4632" y="693"/>
                    <a:pt x="4789" y="536"/>
                    <a:pt x="4789" y="347"/>
                  </a:cubicBezTo>
                  <a:cubicBezTo>
                    <a:pt x="4789" y="158"/>
                    <a:pt x="4632" y="0"/>
                    <a:pt x="444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86" name="Google Shape;8686;p54"/>
          <p:cNvGrpSpPr/>
          <p:nvPr/>
        </p:nvGrpSpPr>
        <p:grpSpPr>
          <a:xfrm>
            <a:off x="3631214" y="1629587"/>
            <a:ext cx="304994" cy="304994"/>
            <a:chOff x="-4573475" y="2045850"/>
            <a:chExt cx="293800" cy="293800"/>
          </a:xfrm>
          <a:solidFill>
            <a:srgbClr val="171536"/>
          </a:solidFill>
        </p:grpSpPr>
        <p:sp>
          <p:nvSpPr>
            <p:cNvPr id="8687" name="Google Shape;8687;p54"/>
            <p:cNvSpPr/>
            <p:nvPr/>
          </p:nvSpPr>
          <p:spPr>
            <a:xfrm>
              <a:off x="-4573475" y="2045850"/>
              <a:ext cx="293800" cy="293800"/>
            </a:xfrm>
            <a:custGeom>
              <a:avLst/>
              <a:gdLst/>
              <a:ahLst/>
              <a:cxnLst/>
              <a:rect l="l" t="t" r="r" b="b"/>
              <a:pathLst>
                <a:path w="11752" h="11752" extrusionOk="0">
                  <a:moveTo>
                    <a:pt x="6333" y="756"/>
                  </a:moveTo>
                  <a:lnTo>
                    <a:pt x="6459" y="1292"/>
                  </a:lnTo>
                  <a:cubicBezTo>
                    <a:pt x="6490" y="1418"/>
                    <a:pt x="6585" y="1544"/>
                    <a:pt x="6742" y="1576"/>
                  </a:cubicBezTo>
                  <a:cubicBezTo>
                    <a:pt x="7372" y="1702"/>
                    <a:pt x="7908" y="1922"/>
                    <a:pt x="8444" y="2300"/>
                  </a:cubicBezTo>
                  <a:cubicBezTo>
                    <a:pt x="8491" y="2332"/>
                    <a:pt x="8546" y="2347"/>
                    <a:pt x="8605" y="2347"/>
                  </a:cubicBezTo>
                  <a:cubicBezTo>
                    <a:pt x="8664" y="2347"/>
                    <a:pt x="8727" y="2332"/>
                    <a:pt x="8790" y="2300"/>
                  </a:cubicBezTo>
                  <a:lnTo>
                    <a:pt x="9231" y="2017"/>
                  </a:lnTo>
                  <a:lnTo>
                    <a:pt x="9798" y="2584"/>
                  </a:lnTo>
                  <a:lnTo>
                    <a:pt x="9546" y="3025"/>
                  </a:lnTo>
                  <a:cubicBezTo>
                    <a:pt x="9452" y="3151"/>
                    <a:pt x="9452" y="3308"/>
                    <a:pt x="9546" y="3371"/>
                  </a:cubicBezTo>
                  <a:cubicBezTo>
                    <a:pt x="9893" y="3907"/>
                    <a:pt x="10113" y="4505"/>
                    <a:pt x="10239" y="5073"/>
                  </a:cubicBezTo>
                  <a:cubicBezTo>
                    <a:pt x="10271" y="5199"/>
                    <a:pt x="10365" y="5325"/>
                    <a:pt x="10523" y="5356"/>
                  </a:cubicBezTo>
                  <a:lnTo>
                    <a:pt x="11058" y="5482"/>
                  </a:lnTo>
                  <a:lnTo>
                    <a:pt x="11058" y="6301"/>
                  </a:lnTo>
                  <a:lnTo>
                    <a:pt x="10523" y="6427"/>
                  </a:lnTo>
                  <a:cubicBezTo>
                    <a:pt x="10397" y="6459"/>
                    <a:pt x="10271" y="6553"/>
                    <a:pt x="10239" y="6711"/>
                  </a:cubicBezTo>
                  <a:cubicBezTo>
                    <a:pt x="10113" y="7309"/>
                    <a:pt x="9893" y="7877"/>
                    <a:pt x="9546" y="8381"/>
                  </a:cubicBezTo>
                  <a:cubicBezTo>
                    <a:pt x="9452" y="8507"/>
                    <a:pt x="9452" y="8633"/>
                    <a:pt x="9546" y="8759"/>
                  </a:cubicBezTo>
                  <a:lnTo>
                    <a:pt x="9798" y="9168"/>
                  </a:lnTo>
                  <a:lnTo>
                    <a:pt x="9231" y="9767"/>
                  </a:lnTo>
                  <a:lnTo>
                    <a:pt x="8790" y="9483"/>
                  </a:lnTo>
                  <a:cubicBezTo>
                    <a:pt x="8727" y="9452"/>
                    <a:pt x="8656" y="9436"/>
                    <a:pt x="8593" y="9436"/>
                  </a:cubicBezTo>
                  <a:cubicBezTo>
                    <a:pt x="8530" y="9436"/>
                    <a:pt x="8475" y="9452"/>
                    <a:pt x="8444" y="9483"/>
                  </a:cubicBezTo>
                  <a:cubicBezTo>
                    <a:pt x="7908" y="9861"/>
                    <a:pt x="7341" y="10082"/>
                    <a:pt x="6742" y="10208"/>
                  </a:cubicBezTo>
                  <a:cubicBezTo>
                    <a:pt x="6616" y="10239"/>
                    <a:pt x="6490" y="10334"/>
                    <a:pt x="6459" y="10428"/>
                  </a:cubicBezTo>
                  <a:lnTo>
                    <a:pt x="6333" y="10964"/>
                  </a:lnTo>
                  <a:lnTo>
                    <a:pt x="5514" y="10964"/>
                  </a:lnTo>
                  <a:lnTo>
                    <a:pt x="5388" y="10428"/>
                  </a:lnTo>
                  <a:cubicBezTo>
                    <a:pt x="5356" y="10334"/>
                    <a:pt x="5230" y="10208"/>
                    <a:pt x="5136" y="10208"/>
                  </a:cubicBezTo>
                  <a:cubicBezTo>
                    <a:pt x="4505" y="10082"/>
                    <a:pt x="3938" y="9861"/>
                    <a:pt x="3434" y="9483"/>
                  </a:cubicBezTo>
                  <a:cubicBezTo>
                    <a:pt x="3371" y="9452"/>
                    <a:pt x="3308" y="9436"/>
                    <a:pt x="3249" y="9436"/>
                  </a:cubicBezTo>
                  <a:cubicBezTo>
                    <a:pt x="3190" y="9436"/>
                    <a:pt x="3135" y="9452"/>
                    <a:pt x="3088" y="9483"/>
                  </a:cubicBezTo>
                  <a:lnTo>
                    <a:pt x="2647" y="9767"/>
                  </a:lnTo>
                  <a:lnTo>
                    <a:pt x="2048" y="9168"/>
                  </a:lnTo>
                  <a:lnTo>
                    <a:pt x="2332" y="8759"/>
                  </a:lnTo>
                  <a:cubicBezTo>
                    <a:pt x="2395" y="8633"/>
                    <a:pt x="2395" y="8475"/>
                    <a:pt x="2332" y="8381"/>
                  </a:cubicBezTo>
                  <a:cubicBezTo>
                    <a:pt x="1985" y="7877"/>
                    <a:pt x="1733" y="7278"/>
                    <a:pt x="1607" y="6711"/>
                  </a:cubicBezTo>
                  <a:cubicBezTo>
                    <a:pt x="1575" y="6585"/>
                    <a:pt x="1512" y="6459"/>
                    <a:pt x="1386" y="6427"/>
                  </a:cubicBezTo>
                  <a:lnTo>
                    <a:pt x="882" y="6301"/>
                  </a:lnTo>
                  <a:lnTo>
                    <a:pt x="882" y="5482"/>
                  </a:lnTo>
                  <a:lnTo>
                    <a:pt x="1386" y="5356"/>
                  </a:lnTo>
                  <a:cubicBezTo>
                    <a:pt x="1512" y="5325"/>
                    <a:pt x="1607" y="5199"/>
                    <a:pt x="1607" y="5073"/>
                  </a:cubicBezTo>
                  <a:cubicBezTo>
                    <a:pt x="1733" y="4442"/>
                    <a:pt x="1985" y="3907"/>
                    <a:pt x="2332" y="3371"/>
                  </a:cubicBezTo>
                  <a:cubicBezTo>
                    <a:pt x="2395" y="3277"/>
                    <a:pt x="2395" y="3151"/>
                    <a:pt x="2332" y="3025"/>
                  </a:cubicBezTo>
                  <a:lnTo>
                    <a:pt x="2048" y="2584"/>
                  </a:lnTo>
                  <a:lnTo>
                    <a:pt x="2647" y="2017"/>
                  </a:lnTo>
                  <a:lnTo>
                    <a:pt x="3088" y="2300"/>
                  </a:lnTo>
                  <a:cubicBezTo>
                    <a:pt x="3135" y="2332"/>
                    <a:pt x="3198" y="2347"/>
                    <a:pt x="3261" y="2347"/>
                  </a:cubicBezTo>
                  <a:cubicBezTo>
                    <a:pt x="3324" y="2347"/>
                    <a:pt x="3387" y="2332"/>
                    <a:pt x="3434" y="2300"/>
                  </a:cubicBezTo>
                  <a:cubicBezTo>
                    <a:pt x="3938" y="1922"/>
                    <a:pt x="4537" y="1702"/>
                    <a:pt x="5136" y="1576"/>
                  </a:cubicBezTo>
                  <a:cubicBezTo>
                    <a:pt x="5230" y="1544"/>
                    <a:pt x="5356" y="1450"/>
                    <a:pt x="5388" y="1292"/>
                  </a:cubicBezTo>
                  <a:lnTo>
                    <a:pt x="5514" y="756"/>
                  </a:lnTo>
                  <a:close/>
                  <a:moveTo>
                    <a:pt x="5167" y="0"/>
                  </a:moveTo>
                  <a:cubicBezTo>
                    <a:pt x="5009" y="0"/>
                    <a:pt x="4852" y="126"/>
                    <a:pt x="4852" y="284"/>
                  </a:cubicBezTo>
                  <a:lnTo>
                    <a:pt x="4694" y="882"/>
                  </a:lnTo>
                  <a:cubicBezTo>
                    <a:pt x="4127" y="977"/>
                    <a:pt x="3623" y="1229"/>
                    <a:pt x="3119" y="1513"/>
                  </a:cubicBezTo>
                  <a:lnTo>
                    <a:pt x="2615" y="1197"/>
                  </a:lnTo>
                  <a:cubicBezTo>
                    <a:pt x="2557" y="1154"/>
                    <a:pt x="2485" y="1130"/>
                    <a:pt x="2412" y="1130"/>
                  </a:cubicBezTo>
                  <a:cubicBezTo>
                    <a:pt x="2327" y="1130"/>
                    <a:pt x="2242" y="1161"/>
                    <a:pt x="2174" y="1229"/>
                  </a:cubicBezTo>
                  <a:lnTo>
                    <a:pt x="1197" y="2206"/>
                  </a:lnTo>
                  <a:cubicBezTo>
                    <a:pt x="1071" y="2332"/>
                    <a:pt x="1071" y="2489"/>
                    <a:pt x="1134" y="2647"/>
                  </a:cubicBezTo>
                  <a:lnTo>
                    <a:pt x="1449" y="3151"/>
                  </a:lnTo>
                  <a:cubicBezTo>
                    <a:pt x="1134" y="3623"/>
                    <a:pt x="945" y="4159"/>
                    <a:pt x="819" y="4726"/>
                  </a:cubicBezTo>
                  <a:lnTo>
                    <a:pt x="284" y="4884"/>
                  </a:lnTo>
                  <a:cubicBezTo>
                    <a:pt x="126" y="4915"/>
                    <a:pt x="0" y="5041"/>
                    <a:pt x="0" y="5199"/>
                  </a:cubicBezTo>
                  <a:lnTo>
                    <a:pt x="0" y="6585"/>
                  </a:lnTo>
                  <a:cubicBezTo>
                    <a:pt x="0" y="6742"/>
                    <a:pt x="126" y="6868"/>
                    <a:pt x="284" y="6900"/>
                  </a:cubicBezTo>
                  <a:lnTo>
                    <a:pt x="819" y="7057"/>
                  </a:lnTo>
                  <a:cubicBezTo>
                    <a:pt x="945" y="7593"/>
                    <a:pt x="1197" y="8129"/>
                    <a:pt x="1449" y="8633"/>
                  </a:cubicBezTo>
                  <a:lnTo>
                    <a:pt x="1134" y="9137"/>
                  </a:lnTo>
                  <a:cubicBezTo>
                    <a:pt x="1071" y="9263"/>
                    <a:pt x="1071" y="9452"/>
                    <a:pt x="1197" y="9578"/>
                  </a:cubicBezTo>
                  <a:lnTo>
                    <a:pt x="2174" y="10554"/>
                  </a:lnTo>
                  <a:cubicBezTo>
                    <a:pt x="2242" y="10622"/>
                    <a:pt x="2318" y="10653"/>
                    <a:pt x="2399" y="10653"/>
                  </a:cubicBezTo>
                  <a:cubicBezTo>
                    <a:pt x="2469" y="10653"/>
                    <a:pt x="2542" y="10630"/>
                    <a:pt x="2615" y="10586"/>
                  </a:cubicBezTo>
                  <a:lnTo>
                    <a:pt x="3119" y="10271"/>
                  </a:lnTo>
                  <a:cubicBezTo>
                    <a:pt x="3592" y="10586"/>
                    <a:pt x="4127" y="10806"/>
                    <a:pt x="4694" y="10901"/>
                  </a:cubicBezTo>
                  <a:lnTo>
                    <a:pt x="4852" y="11468"/>
                  </a:lnTo>
                  <a:cubicBezTo>
                    <a:pt x="4883" y="11626"/>
                    <a:pt x="5009" y="11752"/>
                    <a:pt x="5167" y="11752"/>
                  </a:cubicBezTo>
                  <a:lnTo>
                    <a:pt x="6553" y="11752"/>
                  </a:lnTo>
                  <a:cubicBezTo>
                    <a:pt x="6711" y="11752"/>
                    <a:pt x="6805" y="11626"/>
                    <a:pt x="6868" y="11468"/>
                  </a:cubicBezTo>
                  <a:lnTo>
                    <a:pt x="7026" y="10901"/>
                  </a:lnTo>
                  <a:cubicBezTo>
                    <a:pt x="7561" y="10806"/>
                    <a:pt x="8065" y="10554"/>
                    <a:pt x="8601" y="10271"/>
                  </a:cubicBezTo>
                  <a:lnTo>
                    <a:pt x="9105" y="10586"/>
                  </a:lnTo>
                  <a:cubicBezTo>
                    <a:pt x="9164" y="10630"/>
                    <a:pt x="9236" y="10653"/>
                    <a:pt x="9309" y="10653"/>
                  </a:cubicBezTo>
                  <a:cubicBezTo>
                    <a:pt x="9393" y="10653"/>
                    <a:pt x="9479" y="10622"/>
                    <a:pt x="9546" y="10554"/>
                  </a:cubicBezTo>
                  <a:lnTo>
                    <a:pt x="10523" y="9578"/>
                  </a:lnTo>
                  <a:cubicBezTo>
                    <a:pt x="10649" y="9452"/>
                    <a:pt x="10649" y="9294"/>
                    <a:pt x="10554" y="9137"/>
                  </a:cubicBezTo>
                  <a:lnTo>
                    <a:pt x="10239" y="8633"/>
                  </a:lnTo>
                  <a:cubicBezTo>
                    <a:pt x="10554" y="8160"/>
                    <a:pt x="10743" y="7656"/>
                    <a:pt x="10869" y="7057"/>
                  </a:cubicBezTo>
                  <a:lnTo>
                    <a:pt x="11468" y="6900"/>
                  </a:lnTo>
                  <a:cubicBezTo>
                    <a:pt x="11626" y="6868"/>
                    <a:pt x="11752" y="6742"/>
                    <a:pt x="11752" y="6585"/>
                  </a:cubicBezTo>
                  <a:lnTo>
                    <a:pt x="11752" y="5199"/>
                  </a:lnTo>
                  <a:cubicBezTo>
                    <a:pt x="11752" y="5041"/>
                    <a:pt x="11626" y="4915"/>
                    <a:pt x="11468" y="4884"/>
                  </a:cubicBezTo>
                  <a:lnTo>
                    <a:pt x="10869" y="4726"/>
                  </a:lnTo>
                  <a:cubicBezTo>
                    <a:pt x="10743" y="4159"/>
                    <a:pt x="10523" y="3655"/>
                    <a:pt x="10239" y="3151"/>
                  </a:cubicBezTo>
                  <a:lnTo>
                    <a:pt x="10554" y="2647"/>
                  </a:lnTo>
                  <a:cubicBezTo>
                    <a:pt x="10649" y="2521"/>
                    <a:pt x="10649" y="2332"/>
                    <a:pt x="10523" y="2206"/>
                  </a:cubicBezTo>
                  <a:lnTo>
                    <a:pt x="9546" y="1229"/>
                  </a:lnTo>
                  <a:cubicBezTo>
                    <a:pt x="9479" y="1161"/>
                    <a:pt x="9402" y="1130"/>
                    <a:pt x="9321" y="1130"/>
                  </a:cubicBezTo>
                  <a:cubicBezTo>
                    <a:pt x="9251" y="1130"/>
                    <a:pt x="9178" y="1154"/>
                    <a:pt x="9105" y="1197"/>
                  </a:cubicBezTo>
                  <a:lnTo>
                    <a:pt x="8601" y="1513"/>
                  </a:lnTo>
                  <a:cubicBezTo>
                    <a:pt x="8128" y="1197"/>
                    <a:pt x="7593" y="977"/>
                    <a:pt x="7026" y="882"/>
                  </a:cubicBezTo>
                  <a:lnTo>
                    <a:pt x="6868" y="284"/>
                  </a:lnTo>
                  <a:cubicBezTo>
                    <a:pt x="6805" y="126"/>
                    <a:pt x="6711" y="0"/>
                    <a:pt x="655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8" name="Google Shape;8688;p54"/>
            <p:cNvSpPr/>
            <p:nvPr/>
          </p:nvSpPr>
          <p:spPr>
            <a:xfrm>
              <a:off x="-4521500" y="2099400"/>
              <a:ext cx="189050" cy="188275"/>
            </a:xfrm>
            <a:custGeom>
              <a:avLst/>
              <a:gdLst/>
              <a:ahLst/>
              <a:cxnLst/>
              <a:rect l="l" t="t" r="r" b="b"/>
              <a:pathLst>
                <a:path w="7562" h="7531" extrusionOk="0">
                  <a:moveTo>
                    <a:pt x="3750" y="662"/>
                  </a:moveTo>
                  <a:cubicBezTo>
                    <a:pt x="5451" y="662"/>
                    <a:pt x="6837" y="2017"/>
                    <a:pt x="6837" y="3718"/>
                  </a:cubicBezTo>
                  <a:cubicBezTo>
                    <a:pt x="6869" y="5104"/>
                    <a:pt x="6049" y="6239"/>
                    <a:pt x="4821" y="6648"/>
                  </a:cubicBezTo>
                  <a:lnTo>
                    <a:pt x="4821" y="5892"/>
                  </a:lnTo>
                  <a:cubicBezTo>
                    <a:pt x="5640" y="5514"/>
                    <a:pt x="6207" y="4663"/>
                    <a:pt x="6207" y="3718"/>
                  </a:cubicBezTo>
                  <a:cubicBezTo>
                    <a:pt x="6207" y="2710"/>
                    <a:pt x="5577" y="1796"/>
                    <a:pt x="4569" y="1481"/>
                  </a:cubicBezTo>
                  <a:cubicBezTo>
                    <a:pt x="4535" y="1472"/>
                    <a:pt x="4501" y="1467"/>
                    <a:pt x="4468" y="1467"/>
                  </a:cubicBezTo>
                  <a:cubicBezTo>
                    <a:pt x="4278" y="1467"/>
                    <a:pt x="4096" y="1609"/>
                    <a:pt x="4096" y="1796"/>
                  </a:cubicBezTo>
                  <a:lnTo>
                    <a:pt x="4096" y="3372"/>
                  </a:lnTo>
                  <a:lnTo>
                    <a:pt x="3435" y="3372"/>
                  </a:lnTo>
                  <a:lnTo>
                    <a:pt x="3435" y="1796"/>
                  </a:lnTo>
                  <a:cubicBezTo>
                    <a:pt x="3435" y="1609"/>
                    <a:pt x="3276" y="1467"/>
                    <a:pt x="3073" y="1467"/>
                  </a:cubicBezTo>
                  <a:cubicBezTo>
                    <a:pt x="3037" y="1467"/>
                    <a:pt x="3000" y="1472"/>
                    <a:pt x="2962" y="1481"/>
                  </a:cubicBezTo>
                  <a:cubicBezTo>
                    <a:pt x="2017" y="1828"/>
                    <a:pt x="1355" y="2742"/>
                    <a:pt x="1355" y="3718"/>
                  </a:cubicBezTo>
                  <a:cubicBezTo>
                    <a:pt x="1355" y="4663"/>
                    <a:pt x="1891" y="5514"/>
                    <a:pt x="2741" y="5892"/>
                  </a:cubicBezTo>
                  <a:lnTo>
                    <a:pt x="2741" y="6648"/>
                  </a:lnTo>
                  <a:cubicBezTo>
                    <a:pt x="1544" y="6207"/>
                    <a:pt x="694" y="5073"/>
                    <a:pt x="694" y="3718"/>
                  </a:cubicBezTo>
                  <a:cubicBezTo>
                    <a:pt x="694" y="2017"/>
                    <a:pt x="2048" y="662"/>
                    <a:pt x="3750" y="662"/>
                  </a:cubicBezTo>
                  <a:close/>
                  <a:moveTo>
                    <a:pt x="4852" y="2363"/>
                  </a:moveTo>
                  <a:cubicBezTo>
                    <a:pt x="5293" y="2679"/>
                    <a:pt x="5514" y="3183"/>
                    <a:pt x="5514" y="3718"/>
                  </a:cubicBezTo>
                  <a:cubicBezTo>
                    <a:pt x="5514" y="4443"/>
                    <a:pt x="5041" y="5104"/>
                    <a:pt x="4380" y="5356"/>
                  </a:cubicBezTo>
                  <a:cubicBezTo>
                    <a:pt x="4254" y="5388"/>
                    <a:pt x="4159" y="5545"/>
                    <a:pt x="4159" y="5671"/>
                  </a:cubicBezTo>
                  <a:lnTo>
                    <a:pt x="4159" y="6806"/>
                  </a:lnTo>
                  <a:lnTo>
                    <a:pt x="3781" y="6806"/>
                  </a:lnTo>
                  <a:cubicBezTo>
                    <a:pt x="3734" y="6821"/>
                    <a:pt x="3679" y="6829"/>
                    <a:pt x="3624" y="6829"/>
                  </a:cubicBezTo>
                  <a:cubicBezTo>
                    <a:pt x="3568" y="6829"/>
                    <a:pt x="3513" y="6821"/>
                    <a:pt x="3466" y="6806"/>
                  </a:cubicBezTo>
                  <a:lnTo>
                    <a:pt x="3466" y="5671"/>
                  </a:lnTo>
                  <a:cubicBezTo>
                    <a:pt x="3466" y="5514"/>
                    <a:pt x="3403" y="5388"/>
                    <a:pt x="3246" y="5356"/>
                  </a:cubicBezTo>
                  <a:cubicBezTo>
                    <a:pt x="2584" y="5104"/>
                    <a:pt x="2111" y="4443"/>
                    <a:pt x="2111" y="3718"/>
                  </a:cubicBezTo>
                  <a:cubicBezTo>
                    <a:pt x="2111" y="3183"/>
                    <a:pt x="2363" y="2679"/>
                    <a:pt x="2773" y="2363"/>
                  </a:cubicBezTo>
                  <a:lnTo>
                    <a:pt x="2773" y="3718"/>
                  </a:lnTo>
                  <a:cubicBezTo>
                    <a:pt x="2773" y="3939"/>
                    <a:pt x="2930" y="4096"/>
                    <a:pt x="3120" y="4096"/>
                  </a:cubicBezTo>
                  <a:lnTo>
                    <a:pt x="4506" y="4096"/>
                  </a:lnTo>
                  <a:cubicBezTo>
                    <a:pt x="4695" y="4096"/>
                    <a:pt x="4852" y="3939"/>
                    <a:pt x="4852" y="3718"/>
                  </a:cubicBezTo>
                  <a:lnTo>
                    <a:pt x="4852" y="2363"/>
                  </a:lnTo>
                  <a:close/>
                  <a:moveTo>
                    <a:pt x="3781" y="1"/>
                  </a:moveTo>
                  <a:cubicBezTo>
                    <a:pt x="1702" y="1"/>
                    <a:pt x="1" y="1670"/>
                    <a:pt x="1" y="3781"/>
                  </a:cubicBezTo>
                  <a:cubicBezTo>
                    <a:pt x="1" y="5861"/>
                    <a:pt x="1702" y="7530"/>
                    <a:pt x="3781" y="7530"/>
                  </a:cubicBezTo>
                  <a:cubicBezTo>
                    <a:pt x="5892" y="7530"/>
                    <a:pt x="7562" y="5861"/>
                    <a:pt x="7562" y="3781"/>
                  </a:cubicBezTo>
                  <a:cubicBezTo>
                    <a:pt x="7562" y="1670"/>
                    <a:pt x="5892" y="1"/>
                    <a:pt x="378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89" name="Google Shape;8689;p54"/>
          <p:cNvGrpSpPr/>
          <p:nvPr/>
        </p:nvGrpSpPr>
        <p:grpSpPr>
          <a:xfrm>
            <a:off x="3630799" y="1995660"/>
            <a:ext cx="305824" cy="305020"/>
            <a:chOff x="-4570325" y="2405775"/>
            <a:chExt cx="294600" cy="293825"/>
          </a:xfrm>
          <a:solidFill>
            <a:srgbClr val="171536"/>
          </a:solidFill>
        </p:grpSpPr>
        <p:sp>
          <p:nvSpPr>
            <p:cNvPr id="8690" name="Google Shape;8690;p54"/>
            <p:cNvSpPr/>
            <p:nvPr/>
          </p:nvSpPr>
          <p:spPr>
            <a:xfrm>
              <a:off x="-4570325" y="2405775"/>
              <a:ext cx="294600" cy="293825"/>
            </a:xfrm>
            <a:custGeom>
              <a:avLst/>
              <a:gdLst/>
              <a:ahLst/>
              <a:cxnLst/>
              <a:rect l="l" t="t" r="r" b="b"/>
              <a:pathLst>
                <a:path w="11784" h="11753" extrusionOk="0">
                  <a:moveTo>
                    <a:pt x="5734" y="694"/>
                  </a:moveTo>
                  <a:cubicBezTo>
                    <a:pt x="7624" y="694"/>
                    <a:pt x="9168" y="2238"/>
                    <a:pt x="9168" y="4128"/>
                  </a:cubicBezTo>
                  <a:cubicBezTo>
                    <a:pt x="9168" y="6050"/>
                    <a:pt x="7624" y="7594"/>
                    <a:pt x="5734" y="7594"/>
                  </a:cubicBezTo>
                  <a:cubicBezTo>
                    <a:pt x="3844" y="7594"/>
                    <a:pt x="2332" y="6018"/>
                    <a:pt x="2332" y="4128"/>
                  </a:cubicBezTo>
                  <a:cubicBezTo>
                    <a:pt x="2332" y="2238"/>
                    <a:pt x="3844" y="694"/>
                    <a:pt x="5734" y="694"/>
                  </a:cubicBezTo>
                  <a:close/>
                  <a:moveTo>
                    <a:pt x="977" y="7531"/>
                  </a:moveTo>
                  <a:cubicBezTo>
                    <a:pt x="1166" y="7531"/>
                    <a:pt x="1323" y="7688"/>
                    <a:pt x="1323" y="7909"/>
                  </a:cubicBezTo>
                  <a:cubicBezTo>
                    <a:pt x="1292" y="8129"/>
                    <a:pt x="1134" y="8255"/>
                    <a:pt x="977" y="8255"/>
                  </a:cubicBezTo>
                  <a:cubicBezTo>
                    <a:pt x="788" y="8255"/>
                    <a:pt x="630" y="8098"/>
                    <a:pt x="630" y="7909"/>
                  </a:cubicBezTo>
                  <a:cubicBezTo>
                    <a:pt x="630" y="7688"/>
                    <a:pt x="788" y="7531"/>
                    <a:pt x="977" y="7531"/>
                  </a:cubicBezTo>
                  <a:close/>
                  <a:moveTo>
                    <a:pt x="10586" y="7531"/>
                  </a:moveTo>
                  <a:cubicBezTo>
                    <a:pt x="10775" y="7531"/>
                    <a:pt x="10932" y="7688"/>
                    <a:pt x="10932" y="7909"/>
                  </a:cubicBezTo>
                  <a:cubicBezTo>
                    <a:pt x="10932" y="8129"/>
                    <a:pt x="10775" y="8255"/>
                    <a:pt x="10586" y="8255"/>
                  </a:cubicBezTo>
                  <a:cubicBezTo>
                    <a:pt x="10397" y="8255"/>
                    <a:pt x="10239" y="8098"/>
                    <a:pt x="10239" y="7909"/>
                  </a:cubicBezTo>
                  <a:cubicBezTo>
                    <a:pt x="10239" y="7688"/>
                    <a:pt x="10397" y="7531"/>
                    <a:pt x="10586" y="7531"/>
                  </a:cubicBezTo>
                  <a:close/>
                  <a:moveTo>
                    <a:pt x="3025" y="9641"/>
                  </a:moveTo>
                  <a:cubicBezTo>
                    <a:pt x="3214" y="9641"/>
                    <a:pt x="3371" y="9799"/>
                    <a:pt x="3371" y="9988"/>
                  </a:cubicBezTo>
                  <a:cubicBezTo>
                    <a:pt x="3340" y="10177"/>
                    <a:pt x="3214" y="10335"/>
                    <a:pt x="3025" y="10335"/>
                  </a:cubicBezTo>
                  <a:cubicBezTo>
                    <a:pt x="2836" y="10335"/>
                    <a:pt x="2678" y="10177"/>
                    <a:pt x="2678" y="9988"/>
                  </a:cubicBezTo>
                  <a:cubicBezTo>
                    <a:pt x="2678" y="9799"/>
                    <a:pt x="2836" y="9641"/>
                    <a:pt x="3025" y="9641"/>
                  </a:cubicBezTo>
                  <a:close/>
                  <a:moveTo>
                    <a:pt x="8475" y="9641"/>
                  </a:moveTo>
                  <a:cubicBezTo>
                    <a:pt x="8696" y="9641"/>
                    <a:pt x="8822" y="9799"/>
                    <a:pt x="8822" y="9988"/>
                  </a:cubicBezTo>
                  <a:cubicBezTo>
                    <a:pt x="8822" y="10177"/>
                    <a:pt x="8664" y="10335"/>
                    <a:pt x="8475" y="10335"/>
                  </a:cubicBezTo>
                  <a:cubicBezTo>
                    <a:pt x="8255" y="10335"/>
                    <a:pt x="8128" y="10177"/>
                    <a:pt x="8128" y="9988"/>
                  </a:cubicBezTo>
                  <a:cubicBezTo>
                    <a:pt x="8128" y="9799"/>
                    <a:pt x="8255" y="9641"/>
                    <a:pt x="8475" y="9641"/>
                  </a:cubicBezTo>
                  <a:close/>
                  <a:moveTo>
                    <a:pt x="5734" y="10303"/>
                  </a:moveTo>
                  <a:cubicBezTo>
                    <a:pt x="5955" y="10303"/>
                    <a:pt x="6112" y="10461"/>
                    <a:pt x="6112" y="10650"/>
                  </a:cubicBezTo>
                  <a:cubicBezTo>
                    <a:pt x="6112" y="10839"/>
                    <a:pt x="5955" y="10996"/>
                    <a:pt x="5734" y="10996"/>
                  </a:cubicBezTo>
                  <a:cubicBezTo>
                    <a:pt x="5545" y="10996"/>
                    <a:pt x="5388" y="10839"/>
                    <a:pt x="5388" y="10650"/>
                  </a:cubicBezTo>
                  <a:cubicBezTo>
                    <a:pt x="5388" y="10461"/>
                    <a:pt x="5545" y="10303"/>
                    <a:pt x="5734" y="10303"/>
                  </a:cubicBezTo>
                  <a:close/>
                  <a:moveTo>
                    <a:pt x="5797" y="1"/>
                  </a:moveTo>
                  <a:cubicBezTo>
                    <a:pt x="3497" y="1"/>
                    <a:pt x="1701" y="1860"/>
                    <a:pt x="1701" y="4097"/>
                  </a:cubicBezTo>
                  <a:cubicBezTo>
                    <a:pt x="1701" y="5010"/>
                    <a:pt x="2017" y="5924"/>
                    <a:pt x="2552" y="6617"/>
                  </a:cubicBezTo>
                  <a:lnTo>
                    <a:pt x="1701" y="7153"/>
                  </a:lnTo>
                  <a:cubicBezTo>
                    <a:pt x="1481" y="6995"/>
                    <a:pt x="1260" y="6901"/>
                    <a:pt x="1040" y="6901"/>
                  </a:cubicBezTo>
                  <a:cubicBezTo>
                    <a:pt x="473" y="6901"/>
                    <a:pt x="0" y="7373"/>
                    <a:pt x="0" y="7940"/>
                  </a:cubicBezTo>
                  <a:cubicBezTo>
                    <a:pt x="0" y="8476"/>
                    <a:pt x="473" y="8948"/>
                    <a:pt x="1040" y="8948"/>
                  </a:cubicBezTo>
                  <a:cubicBezTo>
                    <a:pt x="1575" y="8948"/>
                    <a:pt x="2048" y="8476"/>
                    <a:pt x="2048" y="7940"/>
                  </a:cubicBezTo>
                  <a:lnTo>
                    <a:pt x="2048" y="7751"/>
                  </a:lnTo>
                  <a:lnTo>
                    <a:pt x="3088" y="7153"/>
                  </a:lnTo>
                  <a:cubicBezTo>
                    <a:pt x="3340" y="7373"/>
                    <a:pt x="3623" y="7625"/>
                    <a:pt x="3970" y="7783"/>
                  </a:cubicBezTo>
                  <a:lnTo>
                    <a:pt x="3308" y="8948"/>
                  </a:lnTo>
                  <a:lnTo>
                    <a:pt x="3119" y="8948"/>
                  </a:lnTo>
                  <a:cubicBezTo>
                    <a:pt x="2552" y="8948"/>
                    <a:pt x="2080" y="9421"/>
                    <a:pt x="2080" y="9988"/>
                  </a:cubicBezTo>
                  <a:cubicBezTo>
                    <a:pt x="2080" y="10524"/>
                    <a:pt x="2552" y="10996"/>
                    <a:pt x="3119" y="10996"/>
                  </a:cubicBezTo>
                  <a:cubicBezTo>
                    <a:pt x="3655" y="10996"/>
                    <a:pt x="4127" y="10524"/>
                    <a:pt x="4127" y="9988"/>
                  </a:cubicBezTo>
                  <a:cubicBezTo>
                    <a:pt x="4127" y="9736"/>
                    <a:pt x="4064" y="9515"/>
                    <a:pt x="3907" y="9326"/>
                  </a:cubicBezTo>
                  <a:lnTo>
                    <a:pt x="4600" y="8098"/>
                  </a:lnTo>
                  <a:cubicBezTo>
                    <a:pt x="4883" y="8161"/>
                    <a:pt x="5199" y="8255"/>
                    <a:pt x="5514" y="8287"/>
                  </a:cubicBezTo>
                  <a:lnTo>
                    <a:pt x="5514" y="9736"/>
                  </a:lnTo>
                  <a:cubicBezTo>
                    <a:pt x="5136" y="9894"/>
                    <a:pt x="4852" y="10272"/>
                    <a:pt x="4852" y="10713"/>
                  </a:cubicBezTo>
                  <a:cubicBezTo>
                    <a:pt x="4852" y="11280"/>
                    <a:pt x="5325" y="11752"/>
                    <a:pt x="5860" y="11752"/>
                  </a:cubicBezTo>
                  <a:cubicBezTo>
                    <a:pt x="6427" y="11752"/>
                    <a:pt x="6900" y="11280"/>
                    <a:pt x="6900" y="10713"/>
                  </a:cubicBezTo>
                  <a:cubicBezTo>
                    <a:pt x="6900" y="10303"/>
                    <a:pt x="6616" y="9894"/>
                    <a:pt x="6238" y="9736"/>
                  </a:cubicBezTo>
                  <a:lnTo>
                    <a:pt x="6238" y="8287"/>
                  </a:lnTo>
                  <a:cubicBezTo>
                    <a:pt x="6553" y="8255"/>
                    <a:pt x="6868" y="8224"/>
                    <a:pt x="7120" y="8098"/>
                  </a:cubicBezTo>
                  <a:lnTo>
                    <a:pt x="7845" y="9326"/>
                  </a:lnTo>
                  <a:cubicBezTo>
                    <a:pt x="7687" y="9515"/>
                    <a:pt x="7593" y="9736"/>
                    <a:pt x="7593" y="9988"/>
                  </a:cubicBezTo>
                  <a:cubicBezTo>
                    <a:pt x="7593" y="10524"/>
                    <a:pt x="8065" y="10996"/>
                    <a:pt x="8633" y="10996"/>
                  </a:cubicBezTo>
                  <a:cubicBezTo>
                    <a:pt x="9168" y="10996"/>
                    <a:pt x="9641" y="10524"/>
                    <a:pt x="9641" y="9988"/>
                  </a:cubicBezTo>
                  <a:cubicBezTo>
                    <a:pt x="9641" y="9421"/>
                    <a:pt x="9168" y="8948"/>
                    <a:pt x="8633" y="8948"/>
                  </a:cubicBezTo>
                  <a:lnTo>
                    <a:pt x="8444" y="8948"/>
                  </a:lnTo>
                  <a:lnTo>
                    <a:pt x="7750" y="7783"/>
                  </a:lnTo>
                  <a:cubicBezTo>
                    <a:pt x="8065" y="7625"/>
                    <a:pt x="8381" y="7373"/>
                    <a:pt x="8664" y="7153"/>
                  </a:cubicBezTo>
                  <a:lnTo>
                    <a:pt x="9735" y="7751"/>
                  </a:lnTo>
                  <a:lnTo>
                    <a:pt x="9735" y="7940"/>
                  </a:lnTo>
                  <a:cubicBezTo>
                    <a:pt x="9735" y="8476"/>
                    <a:pt x="10208" y="8948"/>
                    <a:pt x="10743" y="8948"/>
                  </a:cubicBezTo>
                  <a:cubicBezTo>
                    <a:pt x="11310" y="8948"/>
                    <a:pt x="11783" y="8476"/>
                    <a:pt x="11783" y="7940"/>
                  </a:cubicBezTo>
                  <a:cubicBezTo>
                    <a:pt x="11626" y="7342"/>
                    <a:pt x="11153" y="6901"/>
                    <a:pt x="10586" y="6901"/>
                  </a:cubicBezTo>
                  <a:cubicBezTo>
                    <a:pt x="10302" y="6901"/>
                    <a:pt x="10082" y="6995"/>
                    <a:pt x="9924" y="7153"/>
                  </a:cubicBezTo>
                  <a:lnTo>
                    <a:pt x="9011" y="6617"/>
                  </a:lnTo>
                  <a:cubicBezTo>
                    <a:pt x="9578" y="5924"/>
                    <a:pt x="9893" y="5010"/>
                    <a:pt x="9893" y="4097"/>
                  </a:cubicBezTo>
                  <a:cubicBezTo>
                    <a:pt x="9893" y="1828"/>
                    <a:pt x="8034" y="1"/>
                    <a:pt x="579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1" name="Google Shape;8691;p54"/>
            <p:cNvSpPr/>
            <p:nvPr/>
          </p:nvSpPr>
          <p:spPr>
            <a:xfrm>
              <a:off x="-4478175" y="2439650"/>
              <a:ext cx="103975" cy="120525"/>
            </a:xfrm>
            <a:custGeom>
              <a:avLst/>
              <a:gdLst/>
              <a:ahLst/>
              <a:cxnLst/>
              <a:rect l="l" t="t" r="r" b="b"/>
              <a:pathLst>
                <a:path w="4159" h="4821" extrusionOk="0">
                  <a:moveTo>
                    <a:pt x="2048" y="725"/>
                  </a:moveTo>
                  <a:cubicBezTo>
                    <a:pt x="2458" y="725"/>
                    <a:pt x="2741" y="1040"/>
                    <a:pt x="2741" y="1387"/>
                  </a:cubicBezTo>
                  <a:cubicBezTo>
                    <a:pt x="2741" y="1765"/>
                    <a:pt x="2426" y="2049"/>
                    <a:pt x="2048" y="2049"/>
                  </a:cubicBezTo>
                  <a:cubicBezTo>
                    <a:pt x="1702" y="2049"/>
                    <a:pt x="1387" y="1733"/>
                    <a:pt x="1387" y="1387"/>
                  </a:cubicBezTo>
                  <a:cubicBezTo>
                    <a:pt x="1387" y="1040"/>
                    <a:pt x="1702" y="725"/>
                    <a:pt x="2048" y="725"/>
                  </a:cubicBezTo>
                  <a:close/>
                  <a:moveTo>
                    <a:pt x="2363" y="2773"/>
                  </a:moveTo>
                  <a:cubicBezTo>
                    <a:pt x="2930" y="2773"/>
                    <a:pt x="3403" y="3246"/>
                    <a:pt x="3403" y="3781"/>
                  </a:cubicBezTo>
                  <a:lnTo>
                    <a:pt x="3403" y="4128"/>
                  </a:lnTo>
                  <a:lnTo>
                    <a:pt x="630" y="4128"/>
                  </a:lnTo>
                  <a:lnTo>
                    <a:pt x="630" y="3781"/>
                  </a:lnTo>
                  <a:lnTo>
                    <a:pt x="693" y="3781"/>
                  </a:lnTo>
                  <a:cubicBezTo>
                    <a:pt x="693" y="3246"/>
                    <a:pt x="1166" y="2773"/>
                    <a:pt x="1702" y="2773"/>
                  </a:cubicBezTo>
                  <a:close/>
                  <a:moveTo>
                    <a:pt x="2111" y="1"/>
                  </a:moveTo>
                  <a:cubicBezTo>
                    <a:pt x="1355" y="1"/>
                    <a:pt x="725" y="631"/>
                    <a:pt x="725" y="1387"/>
                  </a:cubicBezTo>
                  <a:cubicBezTo>
                    <a:pt x="725" y="1702"/>
                    <a:pt x="851" y="2017"/>
                    <a:pt x="1040" y="2238"/>
                  </a:cubicBezTo>
                  <a:cubicBezTo>
                    <a:pt x="441" y="2521"/>
                    <a:pt x="63" y="3120"/>
                    <a:pt x="63" y="3781"/>
                  </a:cubicBezTo>
                  <a:lnTo>
                    <a:pt x="63" y="4443"/>
                  </a:lnTo>
                  <a:cubicBezTo>
                    <a:pt x="0" y="4663"/>
                    <a:pt x="158" y="4821"/>
                    <a:pt x="378" y="4821"/>
                  </a:cubicBezTo>
                  <a:lnTo>
                    <a:pt x="3781" y="4821"/>
                  </a:lnTo>
                  <a:cubicBezTo>
                    <a:pt x="4001" y="4821"/>
                    <a:pt x="4159" y="4663"/>
                    <a:pt x="4159" y="4443"/>
                  </a:cubicBezTo>
                  <a:lnTo>
                    <a:pt x="4159" y="3781"/>
                  </a:lnTo>
                  <a:cubicBezTo>
                    <a:pt x="4159" y="3120"/>
                    <a:pt x="3749" y="2521"/>
                    <a:pt x="3151" y="2238"/>
                  </a:cubicBezTo>
                  <a:cubicBezTo>
                    <a:pt x="3371" y="2017"/>
                    <a:pt x="3466" y="1733"/>
                    <a:pt x="3466" y="1387"/>
                  </a:cubicBezTo>
                  <a:cubicBezTo>
                    <a:pt x="3466" y="631"/>
                    <a:pt x="2836" y="1"/>
                    <a:pt x="211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92" name="Google Shape;8692;p54"/>
          <p:cNvGrpSpPr/>
          <p:nvPr/>
        </p:nvGrpSpPr>
        <p:grpSpPr>
          <a:xfrm>
            <a:off x="3640195" y="2370362"/>
            <a:ext cx="304189" cy="304163"/>
            <a:chOff x="-4572700" y="2764950"/>
            <a:chExt cx="293025" cy="293000"/>
          </a:xfrm>
          <a:solidFill>
            <a:srgbClr val="171536"/>
          </a:solidFill>
        </p:grpSpPr>
        <p:sp>
          <p:nvSpPr>
            <p:cNvPr id="8693" name="Google Shape;8693;p54"/>
            <p:cNvSpPr/>
            <p:nvPr/>
          </p:nvSpPr>
          <p:spPr>
            <a:xfrm>
              <a:off x="-4572700" y="2764950"/>
              <a:ext cx="293025" cy="293000"/>
            </a:xfrm>
            <a:custGeom>
              <a:avLst/>
              <a:gdLst/>
              <a:ahLst/>
              <a:cxnLst/>
              <a:rect l="l" t="t" r="r" b="b"/>
              <a:pathLst>
                <a:path w="11721" h="11720" extrusionOk="0">
                  <a:moveTo>
                    <a:pt x="10681" y="2048"/>
                  </a:moveTo>
                  <a:cubicBezTo>
                    <a:pt x="10870" y="2048"/>
                    <a:pt x="11027" y="2206"/>
                    <a:pt x="11027" y="2395"/>
                  </a:cubicBezTo>
                  <a:lnTo>
                    <a:pt x="11027" y="7246"/>
                  </a:lnTo>
                  <a:cubicBezTo>
                    <a:pt x="11027" y="7435"/>
                    <a:pt x="10870" y="7593"/>
                    <a:pt x="10681" y="7593"/>
                  </a:cubicBezTo>
                  <a:lnTo>
                    <a:pt x="1072" y="7593"/>
                  </a:lnTo>
                  <a:cubicBezTo>
                    <a:pt x="883" y="7593"/>
                    <a:pt x="725" y="7435"/>
                    <a:pt x="725" y="7246"/>
                  </a:cubicBezTo>
                  <a:lnTo>
                    <a:pt x="725" y="2395"/>
                  </a:lnTo>
                  <a:cubicBezTo>
                    <a:pt x="725" y="2206"/>
                    <a:pt x="883" y="2048"/>
                    <a:pt x="1072" y="2048"/>
                  </a:cubicBezTo>
                  <a:close/>
                  <a:moveTo>
                    <a:pt x="4821" y="8286"/>
                  </a:moveTo>
                  <a:lnTo>
                    <a:pt x="4821" y="8979"/>
                  </a:lnTo>
                  <a:lnTo>
                    <a:pt x="3435" y="8979"/>
                  </a:lnTo>
                  <a:lnTo>
                    <a:pt x="3435" y="8286"/>
                  </a:lnTo>
                  <a:close/>
                  <a:moveTo>
                    <a:pt x="8287" y="8286"/>
                  </a:moveTo>
                  <a:lnTo>
                    <a:pt x="8287" y="8979"/>
                  </a:lnTo>
                  <a:lnTo>
                    <a:pt x="6869" y="8979"/>
                  </a:lnTo>
                  <a:lnTo>
                    <a:pt x="6869" y="8286"/>
                  </a:lnTo>
                  <a:close/>
                  <a:moveTo>
                    <a:pt x="6207" y="8254"/>
                  </a:moveTo>
                  <a:lnTo>
                    <a:pt x="6207" y="11027"/>
                  </a:lnTo>
                  <a:lnTo>
                    <a:pt x="5514" y="11027"/>
                  </a:lnTo>
                  <a:lnTo>
                    <a:pt x="5514" y="8254"/>
                  </a:lnTo>
                  <a:close/>
                  <a:moveTo>
                    <a:pt x="1733" y="0"/>
                  </a:moveTo>
                  <a:cubicBezTo>
                    <a:pt x="1544" y="0"/>
                    <a:pt x="1387" y="158"/>
                    <a:pt x="1387" y="347"/>
                  </a:cubicBezTo>
                  <a:cubicBezTo>
                    <a:pt x="1387" y="536"/>
                    <a:pt x="1544" y="693"/>
                    <a:pt x="1733" y="693"/>
                  </a:cubicBezTo>
                  <a:lnTo>
                    <a:pt x="2112" y="693"/>
                  </a:lnTo>
                  <a:lnTo>
                    <a:pt x="2112" y="1355"/>
                  </a:lnTo>
                  <a:lnTo>
                    <a:pt x="1072" y="1355"/>
                  </a:lnTo>
                  <a:cubicBezTo>
                    <a:pt x="536" y="1355"/>
                    <a:pt x="64" y="1827"/>
                    <a:pt x="64" y="2395"/>
                  </a:cubicBezTo>
                  <a:lnTo>
                    <a:pt x="64" y="7246"/>
                  </a:lnTo>
                  <a:cubicBezTo>
                    <a:pt x="64" y="7782"/>
                    <a:pt x="536" y="8254"/>
                    <a:pt x="1072" y="8254"/>
                  </a:cubicBezTo>
                  <a:lnTo>
                    <a:pt x="2773" y="8254"/>
                  </a:lnTo>
                  <a:lnTo>
                    <a:pt x="2773" y="8916"/>
                  </a:lnTo>
                  <a:lnTo>
                    <a:pt x="1733" y="8916"/>
                  </a:lnTo>
                  <a:cubicBezTo>
                    <a:pt x="1544" y="8916"/>
                    <a:pt x="1387" y="9074"/>
                    <a:pt x="1387" y="9294"/>
                  </a:cubicBezTo>
                  <a:cubicBezTo>
                    <a:pt x="1387" y="9483"/>
                    <a:pt x="1544" y="9641"/>
                    <a:pt x="1733" y="9641"/>
                  </a:cubicBezTo>
                  <a:lnTo>
                    <a:pt x="4821" y="9641"/>
                  </a:lnTo>
                  <a:lnTo>
                    <a:pt x="4821" y="11027"/>
                  </a:lnTo>
                  <a:lnTo>
                    <a:pt x="379" y="11027"/>
                  </a:lnTo>
                  <a:cubicBezTo>
                    <a:pt x="158" y="11027"/>
                    <a:pt x="1" y="11184"/>
                    <a:pt x="1" y="11373"/>
                  </a:cubicBezTo>
                  <a:cubicBezTo>
                    <a:pt x="1" y="11562"/>
                    <a:pt x="158" y="11720"/>
                    <a:pt x="379" y="11720"/>
                  </a:cubicBezTo>
                  <a:lnTo>
                    <a:pt x="11342" y="11720"/>
                  </a:lnTo>
                  <a:cubicBezTo>
                    <a:pt x="11563" y="11720"/>
                    <a:pt x="11721" y="11562"/>
                    <a:pt x="11721" y="11373"/>
                  </a:cubicBezTo>
                  <a:cubicBezTo>
                    <a:pt x="11721" y="11184"/>
                    <a:pt x="11563" y="11027"/>
                    <a:pt x="11342" y="11027"/>
                  </a:cubicBezTo>
                  <a:lnTo>
                    <a:pt x="6869" y="11027"/>
                  </a:lnTo>
                  <a:lnTo>
                    <a:pt x="6869" y="9641"/>
                  </a:lnTo>
                  <a:lnTo>
                    <a:pt x="9988" y="9641"/>
                  </a:lnTo>
                  <a:cubicBezTo>
                    <a:pt x="10177" y="9641"/>
                    <a:pt x="10334" y="9483"/>
                    <a:pt x="10334" y="9294"/>
                  </a:cubicBezTo>
                  <a:cubicBezTo>
                    <a:pt x="10334" y="9074"/>
                    <a:pt x="10177" y="8916"/>
                    <a:pt x="9988" y="8916"/>
                  </a:cubicBezTo>
                  <a:lnTo>
                    <a:pt x="8948" y="8916"/>
                  </a:lnTo>
                  <a:lnTo>
                    <a:pt x="8948" y="8254"/>
                  </a:lnTo>
                  <a:lnTo>
                    <a:pt x="10681" y="8254"/>
                  </a:lnTo>
                  <a:cubicBezTo>
                    <a:pt x="11248" y="8254"/>
                    <a:pt x="11721" y="7782"/>
                    <a:pt x="11721" y="7246"/>
                  </a:cubicBezTo>
                  <a:lnTo>
                    <a:pt x="11721" y="2395"/>
                  </a:lnTo>
                  <a:cubicBezTo>
                    <a:pt x="11721" y="1827"/>
                    <a:pt x="11248" y="1355"/>
                    <a:pt x="10681" y="1355"/>
                  </a:cubicBezTo>
                  <a:lnTo>
                    <a:pt x="9673" y="1355"/>
                  </a:lnTo>
                  <a:lnTo>
                    <a:pt x="9673" y="693"/>
                  </a:lnTo>
                  <a:lnTo>
                    <a:pt x="10019" y="693"/>
                  </a:lnTo>
                  <a:cubicBezTo>
                    <a:pt x="10208" y="693"/>
                    <a:pt x="10366" y="536"/>
                    <a:pt x="10366" y="347"/>
                  </a:cubicBezTo>
                  <a:cubicBezTo>
                    <a:pt x="10366" y="158"/>
                    <a:pt x="10208" y="0"/>
                    <a:pt x="10019" y="0"/>
                  </a:cubicBezTo>
                  <a:lnTo>
                    <a:pt x="8633" y="0"/>
                  </a:lnTo>
                  <a:cubicBezTo>
                    <a:pt x="8444" y="0"/>
                    <a:pt x="8287" y="158"/>
                    <a:pt x="8287" y="347"/>
                  </a:cubicBezTo>
                  <a:cubicBezTo>
                    <a:pt x="8287" y="536"/>
                    <a:pt x="8444" y="693"/>
                    <a:pt x="8633" y="693"/>
                  </a:cubicBezTo>
                  <a:lnTo>
                    <a:pt x="8980" y="693"/>
                  </a:lnTo>
                  <a:lnTo>
                    <a:pt x="8980" y="1355"/>
                  </a:lnTo>
                  <a:lnTo>
                    <a:pt x="6207" y="1355"/>
                  </a:lnTo>
                  <a:lnTo>
                    <a:pt x="6207" y="693"/>
                  </a:lnTo>
                  <a:lnTo>
                    <a:pt x="6554" y="693"/>
                  </a:lnTo>
                  <a:cubicBezTo>
                    <a:pt x="6743" y="693"/>
                    <a:pt x="6900" y="536"/>
                    <a:pt x="6900" y="347"/>
                  </a:cubicBezTo>
                  <a:cubicBezTo>
                    <a:pt x="6900" y="158"/>
                    <a:pt x="6743" y="0"/>
                    <a:pt x="6554" y="0"/>
                  </a:cubicBezTo>
                  <a:lnTo>
                    <a:pt x="5168" y="0"/>
                  </a:lnTo>
                  <a:cubicBezTo>
                    <a:pt x="4978" y="0"/>
                    <a:pt x="4821" y="158"/>
                    <a:pt x="4821" y="347"/>
                  </a:cubicBezTo>
                  <a:cubicBezTo>
                    <a:pt x="4821" y="536"/>
                    <a:pt x="4978" y="693"/>
                    <a:pt x="5168" y="693"/>
                  </a:cubicBezTo>
                  <a:lnTo>
                    <a:pt x="5514" y="693"/>
                  </a:lnTo>
                  <a:lnTo>
                    <a:pt x="5514" y="1355"/>
                  </a:lnTo>
                  <a:lnTo>
                    <a:pt x="2773" y="1355"/>
                  </a:lnTo>
                  <a:lnTo>
                    <a:pt x="2773" y="693"/>
                  </a:lnTo>
                  <a:lnTo>
                    <a:pt x="3120" y="693"/>
                  </a:lnTo>
                  <a:cubicBezTo>
                    <a:pt x="3309" y="693"/>
                    <a:pt x="3466" y="536"/>
                    <a:pt x="3466" y="347"/>
                  </a:cubicBezTo>
                  <a:cubicBezTo>
                    <a:pt x="3466" y="158"/>
                    <a:pt x="3309" y="0"/>
                    <a:pt x="312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4" name="Google Shape;8694;p54"/>
            <p:cNvSpPr/>
            <p:nvPr/>
          </p:nvSpPr>
          <p:spPr>
            <a:xfrm>
              <a:off x="-4538825" y="2833475"/>
              <a:ext cx="86650" cy="104775"/>
            </a:xfrm>
            <a:custGeom>
              <a:avLst/>
              <a:gdLst/>
              <a:ahLst/>
              <a:cxnLst/>
              <a:rect l="l" t="t" r="r" b="b"/>
              <a:pathLst>
                <a:path w="3466" h="4191" extrusionOk="0">
                  <a:moveTo>
                    <a:pt x="2804" y="662"/>
                  </a:moveTo>
                  <a:lnTo>
                    <a:pt x="2804" y="3466"/>
                  </a:lnTo>
                  <a:lnTo>
                    <a:pt x="757" y="3466"/>
                  </a:lnTo>
                  <a:lnTo>
                    <a:pt x="757" y="662"/>
                  </a:lnTo>
                  <a:close/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3812"/>
                  </a:lnTo>
                  <a:cubicBezTo>
                    <a:pt x="0" y="4033"/>
                    <a:pt x="158" y="4190"/>
                    <a:pt x="347" y="4190"/>
                  </a:cubicBezTo>
                  <a:lnTo>
                    <a:pt x="3119" y="4190"/>
                  </a:lnTo>
                  <a:cubicBezTo>
                    <a:pt x="3308" y="4190"/>
                    <a:pt x="3466" y="4033"/>
                    <a:pt x="3466" y="3812"/>
                  </a:cubicBezTo>
                  <a:lnTo>
                    <a:pt x="3466" y="347"/>
                  </a:lnTo>
                  <a:cubicBezTo>
                    <a:pt x="3466" y="158"/>
                    <a:pt x="3308" y="0"/>
                    <a:pt x="31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5" name="Google Shape;8695;p54"/>
            <p:cNvSpPr/>
            <p:nvPr/>
          </p:nvSpPr>
          <p:spPr>
            <a:xfrm>
              <a:off x="-4435650" y="2902775"/>
              <a:ext cx="121325" cy="17350"/>
            </a:xfrm>
            <a:custGeom>
              <a:avLst/>
              <a:gdLst/>
              <a:ahLst/>
              <a:cxnLst/>
              <a:rect l="l" t="t" r="r" b="b"/>
              <a:pathLst>
                <a:path w="4853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32" y="536"/>
                    <a:pt x="158" y="694"/>
                    <a:pt x="347" y="694"/>
                  </a:cubicBezTo>
                  <a:lnTo>
                    <a:pt x="4506" y="694"/>
                  </a:lnTo>
                  <a:cubicBezTo>
                    <a:pt x="4695" y="694"/>
                    <a:pt x="4852" y="536"/>
                    <a:pt x="4852" y="347"/>
                  </a:cubicBezTo>
                  <a:cubicBezTo>
                    <a:pt x="4852" y="158"/>
                    <a:pt x="4695" y="1"/>
                    <a:pt x="450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6" name="Google Shape;8696;p54"/>
            <p:cNvSpPr/>
            <p:nvPr/>
          </p:nvSpPr>
          <p:spPr>
            <a:xfrm>
              <a:off x="-4435650" y="2867325"/>
              <a:ext cx="121325" cy="17350"/>
            </a:xfrm>
            <a:custGeom>
              <a:avLst/>
              <a:gdLst/>
              <a:ahLst/>
              <a:cxnLst/>
              <a:rect l="l" t="t" r="r" b="b"/>
              <a:pathLst>
                <a:path w="4853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32" y="568"/>
                    <a:pt x="158" y="694"/>
                    <a:pt x="347" y="694"/>
                  </a:cubicBezTo>
                  <a:lnTo>
                    <a:pt x="4506" y="694"/>
                  </a:lnTo>
                  <a:cubicBezTo>
                    <a:pt x="4695" y="694"/>
                    <a:pt x="4852" y="536"/>
                    <a:pt x="4852" y="347"/>
                  </a:cubicBezTo>
                  <a:cubicBezTo>
                    <a:pt x="4852" y="158"/>
                    <a:pt x="4695" y="1"/>
                    <a:pt x="450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7" name="Google Shape;8697;p54"/>
            <p:cNvSpPr/>
            <p:nvPr/>
          </p:nvSpPr>
          <p:spPr>
            <a:xfrm>
              <a:off x="-4435650" y="2833475"/>
              <a:ext cx="121325" cy="18125"/>
            </a:xfrm>
            <a:custGeom>
              <a:avLst/>
              <a:gdLst/>
              <a:ahLst/>
              <a:cxnLst/>
              <a:rect l="l" t="t" r="r" b="b"/>
              <a:pathLst>
                <a:path w="4853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32" y="567"/>
                    <a:pt x="158" y="725"/>
                    <a:pt x="347" y="725"/>
                  </a:cubicBezTo>
                  <a:lnTo>
                    <a:pt x="4506" y="725"/>
                  </a:lnTo>
                  <a:cubicBezTo>
                    <a:pt x="4695" y="725"/>
                    <a:pt x="4852" y="567"/>
                    <a:pt x="4852" y="347"/>
                  </a:cubicBezTo>
                  <a:cubicBezTo>
                    <a:pt x="4852" y="158"/>
                    <a:pt x="4695" y="0"/>
                    <a:pt x="450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698" name="Google Shape;8698;p54"/>
          <p:cNvGrpSpPr/>
          <p:nvPr/>
        </p:nvGrpSpPr>
        <p:grpSpPr>
          <a:xfrm>
            <a:off x="5587584" y="1630794"/>
            <a:ext cx="298272" cy="302580"/>
            <a:chOff x="-2777700" y="2049775"/>
            <a:chExt cx="287325" cy="291475"/>
          </a:xfrm>
          <a:solidFill>
            <a:srgbClr val="171536"/>
          </a:solidFill>
        </p:grpSpPr>
        <p:sp>
          <p:nvSpPr>
            <p:cNvPr id="8699" name="Google Shape;8699;p54"/>
            <p:cNvSpPr/>
            <p:nvPr/>
          </p:nvSpPr>
          <p:spPr>
            <a:xfrm>
              <a:off x="-2777700" y="2049775"/>
              <a:ext cx="287325" cy="291475"/>
            </a:xfrm>
            <a:custGeom>
              <a:avLst/>
              <a:gdLst/>
              <a:ahLst/>
              <a:cxnLst/>
              <a:rect l="l" t="t" r="r" b="b"/>
              <a:pathLst>
                <a:path w="11493" h="11659" extrusionOk="0">
                  <a:moveTo>
                    <a:pt x="7121" y="662"/>
                  </a:moveTo>
                  <a:cubicBezTo>
                    <a:pt x="7341" y="662"/>
                    <a:pt x="7499" y="820"/>
                    <a:pt x="7499" y="1040"/>
                  </a:cubicBezTo>
                  <a:cubicBezTo>
                    <a:pt x="7499" y="1230"/>
                    <a:pt x="7341" y="1387"/>
                    <a:pt x="7121" y="1387"/>
                  </a:cubicBezTo>
                  <a:lnTo>
                    <a:pt x="4380" y="1387"/>
                  </a:lnTo>
                  <a:cubicBezTo>
                    <a:pt x="4191" y="1387"/>
                    <a:pt x="4033" y="1230"/>
                    <a:pt x="4033" y="1040"/>
                  </a:cubicBezTo>
                  <a:cubicBezTo>
                    <a:pt x="4033" y="820"/>
                    <a:pt x="4191" y="662"/>
                    <a:pt x="4380" y="662"/>
                  </a:cubicBezTo>
                  <a:close/>
                  <a:moveTo>
                    <a:pt x="6774" y="2049"/>
                  </a:moveTo>
                  <a:lnTo>
                    <a:pt x="6774" y="4285"/>
                  </a:lnTo>
                  <a:cubicBezTo>
                    <a:pt x="6774" y="4412"/>
                    <a:pt x="6774" y="4443"/>
                    <a:pt x="7499" y="5514"/>
                  </a:cubicBezTo>
                  <a:lnTo>
                    <a:pt x="3970" y="5514"/>
                  </a:lnTo>
                  <a:cubicBezTo>
                    <a:pt x="4758" y="4412"/>
                    <a:pt x="4726" y="4443"/>
                    <a:pt x="4726" y="4348"/>
                  </a:cubicBezTo>
                  <a:lnTo>
                    <a:pt x="4726" y="2049"/>
                  </a:lnTo>
                  <a:close/>
                  <a:moveTo>
                    <a:pt x="8003" y="6176"/>
                  </a:moveTo>
                  <a:cubicBezTo>
                    <a:pt x="8696" y="7215"/>
                    <a:pt x="9578" y="8507"/>
                    <a:pt x="10177" y="9389"/>
                  </a:cubicBezTo>
                  <a:cubicBezTo>
                    <a:pt x="10649" y="10082"/>
                    <a:pt x="10177" y="10996"/>
                    <a:pt x="9294" y="10996"/>
                  </a:cubicBezTo>
                  <a:lnTo>
                    <a:pt x="2206" y="10996"/>
                  </a:lnTo>
                  <a:cubicBezTo>
                    <a:pt x="1387" y="10996"/>
                    <a:pt x="914" y="10051"/>
                    <a:pt x="1387" y="9389"/>
                  </a:cubicBezTo>
                  <a:cubicBezTo>
                    <a:pt x="1859" y="8665"/>
                    <a:pt x="2804" y="7341"/>
                    <a:pt x="3561" y="6176"/>
                  </a:cubicBezTo>
                  <a:close/>
                  <a:moveTo>
                    <a:pt x="4380" y="1"/>
                  </a:moveTo>
                  <a:cubicBezTo>
                    <a:pt x="3813" y="1"/>
                    <a:pt x="3340" y="473"/>
                    <a:pt x="3340" y="1040"/>
                  </a:cubicBezTo>
                  <a:cubicBezTo>
                    <a:pt x="3340" y="1513"/>
                    <a:pt x="3655" y="1860"/>
                    <a:pt x="4065" y="2017"/>
                  </a:cubicBezTo>
                  <a:lnTo>
                    <a:pt x="4065" y="4222"/>
                  </a:lnTo>
                  <a:cubicBezTo>
                    <a:pt x="3718" y="4790"/>
                    <a:pt x="1198" y="8413"/>
                    <a:pt x="788" y="8980"/>
                  </a:cubicBezTo>
                  <a:cubicBezTo>
                    <a:pt x="1" y="10114"/>
                    <a:pt x="820" y="11658"/>
                    <a:pt x="2206" y="11658"/>
                  </a:cubicBezTo>
                  <a:lnTo>
                    <a:pt x="9294" y="11658"/>
                  </a:lnTo>
                  <a:cubicBezTo>
                    <a:pt x="9308" y="11658"/>
                    <a:pt x="9322" y="11658"/>
                    <a:pt x="9335" y="11658"/>
                  </a:cubicBezTo>
                  <a:cubicBezTo>
                    <a:pt x="10697" y="11658"/>
                    <a:pt x="11492" y="10103"/>
                    <a:pt x="10712" y="9011"/>
                  </a:cubicBezTo>
                  <a:cubicBezTo>
                    <a:pt x="10271" y="8444"/>
                    <a:pt x="7845" y="4853"/>
                    <a:pt x="7499" y="4254"/>
                  </a:cubicBezTo>
                  <a:lnTo>
                    <a:pt x="7499" y="1986"/>
                  </a:lnTo>
                  <a:cubicBezTo>
                    <a:pt x="7877" y="1828"/>
                    <a:pt x="8160" y="1450"/>
                    <a:pt x="8160" y="1040"/>
                  </a:cubicBezTo>
                  <a:cubicBezTo>
                    <a:pt x="8160" y="473"/>
                    <a:pt x="7688" y="1"/>
                    <a:pt x="712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0" name="Google Shape;8700;p54"/>
            <p:cNvSpPr/>
            <p:nvPr/>
          </p:nvSpPr>
          <p:spPr>
            <a:xfrm>
              <a:off x="-2694200" y="2221475"/>
              <a:ext cx="69325" cy="68550"/>
            </a:xfrm>
            <a:custGeom>
              <a:avLst/>
              <a:gdLst/>
              <a:ahLst/>
              <a:cxnLst/>
              <a:rect l="l" t="t" r="r" b="b"/>
              <a:pathLst>
                <a:path w="2773" h="2742" extrusionOk="0">
                  <a:moveTo>
                    <a:pt x="1386" y="694"/>
                  </a:moveTo>
                  <a:cubicBezTo>
                    <a:pt x="1733" y="694"/>
                    <a:pt x="2048" y="1009"/>
                    <a:pt x="2048" y="1356"/>
                  </a:cubicBezTo>
                  <a:cubicBezTo>
                    <a:pt x="2048" y="1765"/>
                    <a:pt x="1764" y="2049"/>
                    <a:pt x="1386" y="2049"/>
                  </a:cubicBezTo>
                  <a:cubicBezTo>
                    <a:pt x="1008" y="2049"/>
                    <a:pt x="725" y="1702"/>
                    <a:pt x="725" y="1356"/>
                  </a:cubicBezTo>
                  <a:cubicBezTo>
                    <a:pt x="725" y="978"/>
                    <a:pt x="1040" y="694"/>
                    <a:pt x="1386" y="694"/>
                  </a:cubicBezTo>
                  <a:close/>
                  <a:moveTo>
                    <a:pt x="1386" y="1"/>
                  </a:moveTo>
                  <a:cubicBezTo>
                    <a:pt x="630" y="1"/>
                    <a:pt x="0" y="631"/>
                    <a:pt x="0" y="1356"/>
                  </a:cubicBezTo>
                  <a:cubicBezTo>
                    <a:pt x="0" y="2112"/>
                    <a:pt x="630" y="2742"/>
                    <a:pt x="1386" y="2742"/>
                  </a:cubicBezTo>
                  <a:cubicBezTo>
                    <a:pt x="2142" y="2742"/>
                    <a:pt x="2772" y="2112"/>
                    <a:pt x="2772" y="1356"/>
                  </a:cubicBezTo>
                  <a:cubicBezTo>
                    <a:pt x="2772" y="631"/>
                    <a:pt x="2142" y="1"/>
                    <a:pt x="138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1" name="Google Shape;8701;p54"/>
            <p:cNvSpPr/>
            <p:nvPr/>
          </p:nvSpPr>
          <p:spPr>
            <a:xfrm>
              <a:off x="-2608350" y="2255350"/>
              <a:ext cx="51200" cy="51225"/>
            </a:xfrm>
            <a:custGeom>
              <a:avLst/>
              <a:gdLst/>
              <a:ahLst/>
              <a:cxnLst/>
              <a:rect l="l" t="t" r="r" b="b"/>
              <a:pathLst>
                <a:path w="2048" h="2049" extrusionOk="0">
                  <a:moveTo>
                    <a:pt x="1040" y="694"/>
                  </a:moveTo>
                  <a:cubicBezTo>
                    <a:pt x="1229" y="694"/>
                    <a:pt x="1386" y="851"/>
                    <a:pt x="1386" y="1040"/>
                  </a:cubicBezTo>
                  <a:cubicBezTo>
                    <a:pt x="1386" y="1229"/>
                    <a:pt x="1229" y="1387"/>
                    <a:pt x="1040" y="1387"/>
                  </a:cubicBezTo>
                  <a:cubicBezTo>
                    <a:pt x="819" y="1387"/>
                    <a:pt x="693" y="1229"/>
                    <a:pt x="693" y="1040"/>
                  </a:cubicBezTo>
                  <a:cubicBezTo>
                    <a:pt x="693" y="851"/>
                    <a:pt x="819" y="694"/>
                    <a:pt x="1040" y="694"/>
                  </a:cubicBezTo>
                  <a:close/>
                  <a:moveTo>
                    <a:pt x="1040" y="1"/>
                  </a:moveTo>
                  <a:cubicBezTo>
                    <a:pt x="473" y="1"/>
                    <a:pt x="0" y="473"/>
                    <a:pt x="0" y="1040"/>
                  </a:cubicBezTo>
                  <a:cubicBezTo>
                    <a:pt x="0" y="1576"/>
                    <a:pt x="473" y="2048"/>
                    <a:pt x="1040" y="2048"/>
                  </a:cubicBezTo>
                  <a:cubicBezTo>
                    <a:pt x="1575" y="2048"/>
                    <a:pt x="2048" y="1576"/>
                    <a:pt x="2048" y="1040"/>
                  </a:cubicBezTo>
                  <a:cubicBezTo>
                    <a:pt x="2048" y="473"/>
                    <a:pt x="1575" y="1"/>
                    <a:pt x="104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02" name="Google Shape;8702;p54"/>
          <p:cNvGrpSpPr/>
          <p:nvPr/>
        </p:nvGrpSpPr>
        <p:grpSpPr>
          <a:xfrm>
            <a:off x="5585051" y="1996906"/>
            <a:ext cx="303359" cy="302528"/>
            <a:chOff x="-2571737" y="2403625"/>
            <a:chExt cx="292225" cy="291425"/>
          </a:xfrm>
          <a:solidFill>
            <a:srgbClr val="171536"/>
          </a:solidFill>
        </p:grpSpPr>
        <p:sp>
          <p:nvSpPr>
            <p:cNvPr id="8703" name="Google Shape;8703;p54"/>
            <p:cNvSpPr/>
            <p:nvPr/>
          </p:nvSpPr>
          <p:spPr>
            <a:xfrm>
              <a:off x="-2571737" y="2403625"/>
              <a:ext cx="292225" cy="291425"/>
            </a:xfrm>
            <a:custGeom>
              <a:avLst/>
              <a:gdLst/>
              <a:ahLst/>
              <a:cxnLst/>
              <a:rect l="l" t="t" r="r" b="b"/>
              <a:pathLst>
                <a:path w="11689" h="11657" extrusionOk="0">
                  <a:moveTo>
                    <a:pt x="9547" y="725"/>
                  </a:moveTo>
                  <a:cubicBezTo>
                    <a:pt x="9704" y="725"/>
                    <a:pt x="9830" y="788"/>
                    <a:pt x="9893" y="914"/>
                  </a:cubicBezTo>
                  <a:lnTo>
                    <a:pt x="10681" y="2772"/>
                  </a:lnTo>
                  <a:lnTo>
                    <a:pt x="1135" y="2772"/>
                  </a:lnTo>
                  <a:lnTo>
                    <a:pt x="1891" y="914"/>
                  </a:lnTo>
                  <a:cubicBezTo>
                    <a:pt x="1922" y="788"/>
                    <a:pt x="2080" y="725"/>
                    <a:pt x="2206" y="725"/>
                  </a:cubicBezTo>
                  <a:close/>
                  <a:moveTo>
                    <a:pt x="10649" y="3403"/>
                  </a:moveTo>
                  <a:cubicBezTo>
                    <a:pt x="10870" y="3403"/>
                    <a:pt x="11027" y="3560"/>
                    <a:pt x="11027" y="3749"/>
                  </a:cubicBezTo>
                  <a:lnTo>
                    <a:pt x="11027" y="5167"/>
                  </a:lnTo>
                  <a:cubicBezTo>
                    <a:pt x="11027" y="5356"/>
                    <a:pt x="10870" y="5513"/>
                    <a:pt x="10649" y="5513"/>
                  </a:cubicBezTo>
                  <a:lnTo>
                    <a:pt x="1040" y="5513"/>
                  </a:lnTo>
                  <a:cubicBezTo>
                    <a:pt x="851" y="5513"/>
                    <a:pt x="694" y="5356"/>
                    <a:pt x="694" y="5167"/>
                  </a:cubicBezTo>
                  <a:lnTo>
                    <a:pt x="694" y="3749"/>
                  </a:lnTo>
                  <a:cubicBezTo>
                    <a:pt x="694" y="3560"/>
                    <a:pt x="851" y="3403"/>
                    <a:pt x="1040" y="3403"/>
                  </a:cubicBezTo>
                  <a:close/>
                  <a:moveTo>
                    <a:pt x="10681" y="6206"/>
                  </a:moveTo>
                  <a:cubicBezTo>
                    <a:pt x="10870" y="6238"/>
                    <a:pt x="11027" y="6364"/>
                    <a:pt x="11027" y="6553"/>
                  </a:cubicBezTo>
                  <a:lnTo>
                    <a:pt x="11027" y="7939"/>
                  </a:lnTo>
                  <a:cubicBezTo>
                    <a:pt x="11027" y="8128"/>
                    <a:pt x="10870" y="8286"/>
                    <a:pt x="10681" y="8286"/>
                  </a:cubicBezTo>
                  <a:lnTo>
                    <a:pt x="1072" y="8286"/>
                  </a:lnTo>
                  <a:cubicBezTo>
                    <a:pt x="851" y="8286"/>
                    <a:pt x="694" y="8128"/>
                    <a:pt x="694" y="7939"/>
                  </a:cubicBezTo>
                  <a:lnTo>
                    <a:pt x="694" y="6553"/>
                  </a:lnTo>
                  <a:cubicBezTo>
                    <a:pt x="694" y="6364"/>
                    <a:pt x="851" y="6206"/>
                    <a:pt x="1072" y="6206"/>
                  </a:cubicBezTo>
                  <a:close/>
                  <a:moveTo>
                    <a:pt x="10681" y="8947"/>
                  </a:moveTo>
                  <a:cubicBezTo>
                    <a:pt x="10870" y="8947"/>
                    <a:pt x="11027" y="9105"/>
                    <a:pt x="11027" y="9294"/>
                  </a:cubicBezTo>
                  <a:lnTo>
                    <a:pt x="11027" y="10680"/>
                  </a:lnTo>
                  <a:cubicBezTo>
                    <a:pt x="11027" y="10869"/>
                    <a:pt x="10870" y="11027"/>
                    <a:pt x="10681" y="11027"/>
                  </a:cubicBezTo>
                  <a:lnTo>
                    <a:pt x="1072" y="11027"/>
                  </a:lnTo>
                  <a:cubicBezTo>
                    <a:pt x="851" y="11027"/>
                    <a:pt x="694" y="10869"/>
                    <a:pt x="694" y="10680"/>
                  </a:cubicBezTo>
                  <a:lnTo>
                    <a:pt x="694" y="9294"/>
                  </a:lnTo>
                  <a:cubicBezTo>
                    <a:pt x="694" y="9105"/>
                    <a:pt x="851" y="8947"/>
                    <a:pt x="1072" y="8947"/>
                  </a:cubicBezTo>
                  <a:close/>
                  <a:moveTo>
                    <a:pt x="2174" y="0"/>
                  </a:moveTo>
                  <a:cubicBezTo>
                    <a:pt x="1733" y="0"/>
                    <a:pt x="1387" y="252"/>
                    <a:pt x="1229" y="630"/>
                  </a:cubicBezTo>
                  <a:lnTo>
                    <a:pt x="64" y="3403"/>
                  </a:lnTo>
                  <a:cubicBezTo>
                    <a:pt x="32" y="3529"/>
                    <a:pt x="0" y="3686"/>
                    <a:pt x="0" y="3781"/>
                  </a:cubicBezTo>
                  <a:lnTo>
                    <a:pt x="0" y="5198"/>
                  </a:lnTo>
                  <a:cubicBezTo>
                    <a:pt x="0" y="5482"/>
                    <a:pt x="127" y="5734"/>
                    <a:pt x="284" y="5860"/>
                  </a:cubicBezTo>
                  <a:cubicBezTo>
                    <a:pt x="127" y="6080"/>
                    <a:pt x="0" y="6301"/>
                    <a:pt x="0" y="6553"/>
                  </a:cubicBezTo>
                  <a:lnTo>
                    <a:pt x="0" y="7908"/>
                  </a:lnTo>
                  <a:cubicBezTo>
                    <a:pt x="0" y="8191"/>
                    <a:pt x="127" y="8443"/>
                    <a:pt x="284" y="8601"/>
                  </a:cubicBezTo>
                  <a:cubicBezTo>
                    <a:pt x="127" y="8790"/>
                    <a:pt x="0" y="9010"/>
                    <a:pt x="0" y="9262"/>
                  </a:cubicBezTo>
                  <a:lnTo>
                    <a:pt x="0" y="10649"/>
                  </a:lnTo>
                  <a:cubicBezTo>
                    <a:pt x="0" y="11184"/>
                    <a:pt x="473" y="11657"/>
                    <a:pt x="1009" y="11657"/>
                  </a:cubicBezTo>
                  <a:lnTo>
                    <a:pt x="10618" y="11657"/>
                  </a:lnTo>
                  <a:cubicBezTo>
                    <a:pt x="11185" y="11657"/>
                    <a:pt x="11657" y="11184"/>
                    <a:pt x="11657" y="10649"/>
                  </a:cubicBezTo>
                  <a:lnTo>
                    <a:pt x="11657" y="9262"/>
                  </a:lnTo>
                  <a:cubicBezTo>
                    <a:pt x="11657" y="8979"/>
                    <a:pt x="11531" y="8758"/>
                    <a:pt x="11374" y="8601"/>
                  </a:cubicBezTo>
                  <a:cubicBezTo>
                    <a:pt x="11531" y="8380"/>
                    <a:pt x="11657" y="8160"/>
                    <a:pt x="11657" y="7908"/>
                  </a:cubicBezTo>
                  <a:lnTo>
                    <a:pt x="11657" y="6553"/>
                  </a:lnTo>
                  <a:cubicBezTo>
                    <a:pt x="11657" y="6269"/>
                    <a:pt x="11531" y="6017"/>
                    <a:pt x="11374" y="5860"/>
                  </a:cubicBezTo>
                  <a:cubicBezTo>
                    <a:pt x="11531" y="5671"/>
                    <a:pt x="11657" y="5450"/>
                    <a:pt x="11657" y="5198"/>
                  </a:cubicBezTo>
                  <a:lnTo>
                    <a:pt x="11657" y="3781"/>
                  </a:lnTo>
                  <a:lnTo>
                    <a:pt x="11689" y="3781"/>
                  </a:lnTo>
                  <a:cubicBezTo>
                    <a:pt x="11689" y="3686"/>
                    <a:pt x="11657" y="3529"/>
                    <a:pt x="11594" y="3403"/>
                  </a:cubicBezTo>
                  <a:lnTo>
                    <a:pt x="10460" y="630"/>
                  </a:lnTo>
                  <a:cubicBezTo>
                    <a:pt x="10303" y="252"/>
                    <a:pt x="9925" y="0"/>
                    <a:pt x="951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4" name="Google Shape;8704;p54"/>
            <p:cNvSpPr/>
            <p:nvPr/>
          </p:nvSpPr>
          <p:spPr>
            <a:xfrm>
              <a:off x="-2485967" y="2649150"/>
              <a:ext cx="173300" cy="18150"/>
            </a:xfrm>
            <a:custGeom>
              <a:avLst/>
              <a:gdLst/>
              <a:ahLst/>
              <a:cxnLst/>
              <a:rect l="l" t="t" r="r" b="b"/>
              <a:pathLst>
                <a:path w="6932" h="726" extrusionOk="0">
                  <a:moveTo>
                    <a:pt x="378" y="1"/>
                  </a:moveTo>
                  <a:cubicBezTo>
                    <a:pt x="158" y="1"/>
                    <a:pt x="0" y="159"/>
                    <a:pt x="0" y="379"/>
                  </a:cubicBezTo>
                  <a:cubicBezTo>
                    <a:pt x="0" y="568"/>
                    <a:pt x="158" y="726"/>
                    <a:pt x="378" y="726"/>
                  </a:cubicBezTo>
                  <a:lnTo>
                    <a:pt x="6585" y="726"/>
                  </a:lnTo>
                  <a:cubicBezTo>
                    <a:pt x="6774" y="726"/>
                    <a:pt x="6931" y="568"/>
                    <a:pt x="6931" y="379"/>
                  </a:cubicBezTo>
                  <a:cubicBezTo>
                    <a:pt x="6931" y="159"/>
                    <a:pt x="6774" y="1"/>
                    <a:pt x="658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5" name="Google Shape;8705;p54"/>
            <p:cNvSpPr/>
            <p:nvPr/>
          </p:nvSpPr>
          <p:spPr>
            <a:xfrm>
              <a:off x="-2485967" y="2511325"/>
              <a:ext cx="173300" cy="18150"/>
            </a:xfrm>
            <a:custGeom>
              <a:avLst/>
              <a:gdLst/>
              <a:ahLst/>
              <a:cxnLst/>
              <a:rect l="l" t="t" r="r" b="b"/>
              <a:pathLst>
                <a:path w="6932" h="726" extrusionOk="0">
                  <a:moveTo>
                    <a:pt x="378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78" y="725"/>
                  </a:cubicBezTo>
                  <a:lnTo>
                    <a:pt x="6585" y="725"/>
                  </a:lnTo>
                  <a:cubicBezTo>
                    <a:pt x="6774" y="725"/>
                    <a:pt x="6931" y="568"/>
                    <a:pt x="6931" y="379"/>
                  </a:cubicBezTo>
                  <a:cubicBezTo>
                    <a:pt x="6931" y="158"/>
                    <a:pt x="6774" y="1"/>
                    <a:pt x="658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6" name="Google Shape;8706;p54"/>
            <p:cNvSpPr/>
            <p:nvPr/>
          </p:nvSpPr>
          <p:spPr>
            <a:xfrm>
              <a:off x="-2540185" y="2511325"/>
              <a:ext cx="18125" cy="18925"/>
            </a:xfrm>
            <a:custGeom>
              <a:avLst/>
              <a:gdLst/>
              <a:ahLst/>
              <a:cxnLst/>
              <a:rect l="l" t="t" r="r" b="b"/>
              <a:pathLst>
                <a:path w="725" h="757" extrusionOk="0">
                  <a:moveTo>
                    <a:pt x="378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57"/>
                    <a:pt x="378" y="757"/>
                  </a:cubicBezTo>
                  <a:cubicBezTo>
                    <a:pt x="567" y="757"/>
                    <a:pt x="725" y="568"/>
                    <a:pt x="725" y="379"/>
                  </a:cubicBezTo>
                  <a:cubicBezTo>
                    <a:pt x="725" y="158"/>
                    <a:pt x="567" y="1"/>
                    <a:pt x="37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7" name="Google Shape;8707;p54"/>
            <p:cNvSpPr/>
            <p:nvPr/>
          </p:nvSpPr>
          <p:spPr>
            <a:xfrm>
              <a:off x="-2485579" y="2580625"/>
              <a:ext cx="172525" cy="17350"/>
            </a:xfrm>
            <a:custGeom>
              <a:avLst/>
              <a:gdLst/>
              <a:ahLst/>
              <a:cxnLst/>
              <a:rect l="l" t="t" r="r" b="b"/>
              <a:pathLst>
                <a:path w="6901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32" y="536"/>
                    <a:pt x="158" y="693"/>
                    <a:pt x="347" y="693"/>
                  </a:cubicBezTo>
                  <a:lnTo>
                    <a:pt x="6554" y="693"/>
                  </a:lnTo>
                  <a:cubicBezTo>
                    <a:pt x="6774" y="693"/>
                    <a:pt x="6900" y="536"/>
                    <a:pt x="6900" y="347"/>
                  </a:cubicBezTo>
                  <a:cubicBezTo>
                    <a:pt x="6900" y="158"/>
                    <a:pt x="6774" y="0"/>
                    <a:pt x="655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8" name="Google Shape;8708;p54"/>
            <p:cNvSpPr/>
            <p:nvPr/>
          </p:nvSpPr>
          <p:spPr>
            <a:xfrm>
              <a:off x="-2540185" y="2580625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78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78" y="693"/>
                  </a:cubicBezTo>
                  <a:cubicBezTo>
                    <a:pt x="567" y="693"/>
                    <a:pt x="725" y="536"/>
                    <a:pt x="725" y="347"/>
                  </a:cubicBezTo>
                  <a:cubicBezTo>
                    <a:pt x="725" y="158"/>
                    <a:pt x="567" y="0"/>
                    <a:pt x="37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9" name="Google Shape;8709;p54"/>
            <p:cNvSpPr/>
            <p:nvPr/>
          </p:nvSpPr>
          <p:spPr>
            <a:xfrm>
              <a:off x="-2540185" y="2649150"/>
              <a:ext cx="18125" cy="18150"/>
            </a:xfrm>
            <a:custGeom>
              <a:avLst/>
              <a:gdLst/>
              <a:ahLst/>
              <a:cxnLst/>
              <a:rect l="l" t="t" r="r" b="b"/>
              <a:pathLst>
                <a:path w="725" h="726" extrusionOk="0">
                  <a:moveTo>
                    <a:pt x="378" y="1"/>
                  </a:moveTo>
                  <a:cubicBezTo>
                    <a:pt x="158" y="1"/>
                    <a:pt x="0" y="159"/>
                    <a:pt x="0" y="379"/>
                  </a:cubicBezTo>
                  <a:cubicBezTo>
                    <a:pt x="0" y="568"/>
                    <a:pt x="158" y="726"/>
                    <a:pt x="378" y="726"/>
                  </a:cubicBezTo>
                  <a:cubicBezTo>
                    <a:pt x="567" y="726"/>
                    <a:pt x="725" y="568"/>
                    <a:pt x="725" y="379"/>
                  </a:cubicBezTo>
                  <a:cubicBezTo>
                    <a:pt x="725" y="159"/>
                    <a:pt x="567" y="1"/>
                    <a:pt x="37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10" name="Google Shape;8710;p54"/>
          <p:cNvGrpSpPr/>
          <p:nvPr/>
        </p:nvGrpSpPr>
        <p:grpSpPr>
          <a:xfrm>
            <a:off x="5593630" y="2371582"/>
            <a:ext cx="303359" cy="301724"/>
            <a:chOff x="-2571737" y="2764550"/>
            <a:chExt cx="292225" cy="290650"/>
          </a:xfrm>
          <a:solidFill>
            <a:srgbClr val="171536"/>
          </a:solidFill>
        </p:grpSpPr>
        <p:sp>
          <p:nvSpPr>
            <p:cNvPr id="8711" name="Google Shape;8711;p54"/>
            <p:cNvSpPr/>
            <p:nvPr/>
          </p:nvSpPr>
          <p:spPr>
            <a:xfrm>
              <a:off x="-2496085" y="300910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27" y="1"/>
                    <a:pt x="0" y="158"/>
                    <a:pt x="0" y="347"/>
                  </a:cubicBezTo>
                  <a:cubicBezTo>
                    <a:pt x="0" y="536"/>
                    <a:pt x="127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62" y="158"/>
                    <a:pt x="505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2" name="Google Shape;8712;p54"/>
            <p:cNvSpPr/>
            <p:nvPr/>
          </p:nvSpPr>
          <p:spPr>
            <a:xfrm>
              <a:off x="-2398548" y="2800375"/>
              <a:ext cx="52000" cy="120525"/>
            </a:xfrm>
            <a:custGeom>
              <a:avLst/>
              <a:gdLst/>
              <a:ahLst/>
              <a:cxnLst/>
              <a:rect l="l" t="t" r="r" b="b"/>
              <a:pathLst>
                <a:path w="2080" h="4821" extrusionOk="0">
                  <a:moveTo>
                    <a:pt x="1008" y="0"/>
                  </a:moveTo>
                  <a:cubicBezTo>
                    <a:pt x="819" y="0"/>
                    <a:pt x="662" y="158"/>
                    <a:pt x="662" y="378"/>
                  </a:cubicBezTo>
                  <a:lnTo>
                    <a:pt x="662" y="757"/>
                  </a:lnTo>
                  <a:cubicBezTo>
                    <a:pt x="252" y="914"/>
                    <a:pt x="0" y="1261"/>
                    <a:pt x="0" y="1733"/>
                  </a:cubicBezTo>
                  <a:cubicBezTo>
                    <a:pt x="0" y="2300"/>
                    <a:pt x="473" y="2773"/>
                    <a:pt x="1008" y="2773"/>
                  </a:cubicBezTo>
                  <a:cubicBezTo>
                    <a:pt x="1323" y="2773"/>
                    <a:pt x="1481" y="3119"/>
                    <a:pt x="1260" y="3371"/>
                  </a:cubicBezTo>
                  <a:cubicBezTo>
                    <a:pt x="1197" y="3419"/>
                    <a:pt x="1103" y="3442"/>
                    <a:pt x="1012" y="3442"/>
                  </a:cubicBezTo>
                  <a:cubicBezTo>
                    <a:pt x="922" y="3442"/>
                    <a:pt x="835" y="3419"/>
                    <a:pt x="788" y="3371"/>
                  </a:cubicBezTo>
                  <a:cubicBezTo>
                    <a:pt x="725" y="3308"/>
                    <a:pt x="630" y="3277"/>
                    <a:pt x="540" y="3277"/>
                  </a:cubicBezTo>
                  <a:cubicBezTo>
                    <a:pt x="449" y="3277"/>
                    <a:pt x="362" y="3308"/>
                    <a:pt x="315" y="3371"/>
                  </a:cubicBezTo>
                  <a:cubicBezTo>
                    <a:pt x="189" y="3466"/>
                    <a:pt x="189" y="3718"/>
                    <a:pt x="315" y="3844"/>
                  </a:cubicBezTo>
                  <a:cubicBezTo>
                    <a:pt x="410" y="3939"/>
                    <a:pt x="536" y="4033"/>
                    <a:pt x="693" y="4065"/>
                  </a:cubicBezTo>
                  <a:lnTo>
                    <a:pt x="693" y="4474"/>
                  </a:lnTo>
                  <a:cubicBezTo>
                    <a:pt x="693" y="4663"/>
                    <a:pt x="851" y="4821"/>
                    <a:pt x="1040" y="4821"/>
                  </a:cubicBezTo>
                  <a:cubicBezTo>
                    <a:pt x="1260" y="4821"/>
                    <a:pt x="1418" y="4663"/>
                    <a:pt x="1418" y="4474"/>
                  </a:cubicBezTo>
                  <a:lnTo>
                    <a:pt x="1418" y="4065"/>
                  </a:lnTo>
                  <a:cubicBezTo>
                    <a:pt x="1796" y="3907"/>
                    <a:pt x="2079" y="3560"/>
                    <a:pt x="2079" y="3088"/>
                  </a:cubicBezTo>
                  <a:cubicBezTo>
                    <a:pt x="2079" y="2521"/>
                    <a:pt x="1607" y="2048"/>
                    <a:pt x="1040" y="2048"/>
                  </a:cubicBezTo>
                  <a:cubicBezTo>
                    <a:pt x="851" y="2048"/>
                    <a:pt x="693" y="1891"/>
                    <a:pt x="693" y="1702"/>
                  </a:cubicBezTo>
                  <a:cubicBezTo>
                    <a:pt x="693" y="1495"/>
                    <a:pt x="842" y="1356"/>
                    <a:pt x="1016" y="1356"/>
                  </a:cubicBezTo>
                  <a:cubicBezTo>
                    <a:pt x="1107" y="1356"/>
                    <a:pt x="1205" y="1394"/>
                    <a:pt x="1292" y="1481"/>
                  </a:cubicBezTo>
                  <a:cubicBezTo>
                    <a:pt x="1355" y="1528"/>
                    <a:pt x="1441" y="1552"/>
                    <a:pt x="1528" y="1552"/>
                  </a:cubicBezTo>
                  <a:cubicBezTo>
                    <a:pt x="1615" y="1552"/>
                    <a:pt x="1701" y="1528"/>
                    <a:pt x="1764" y="1481"/>
                  </a:cubicBezTo>
                  <a:cubicBezTo>
                    <a:pt x="1859" y="1355"/>
                    <a:pt x="1859" y="1103"/>
                    <a:pt x="1764" y="1009"/>
                  </a:cubicBezTo>
                  <a:cubicBezTo>
                    <a:pt x="1638" y="883"/>
                    <a:pt x="1512" y="788"/>
                    <a:pt x="1355" y="757"/>
                  </a:cubicBezTo>
                  <a:lnTo>
                    <a:pt x="1355" y="378"/>
                  </a:lnTo>
                  <a:cubicBezTo>
                    <a:pt x="1355" y="158"/>
                    <a:pt x="1197" y="0"/>
                    <a:pt x="100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3" name="Google Shape;8713;p54"/>
            <p:cNvSpPr/>
            <p:nvPr/>
          </p:nvSpPr>
          <p:spPr>
            <a:xfrm>
              <a:off x="-2571737" y="2764550"/>
              <a:ext cx="292225" cy="290650"/>
            </a:xfrm>
            <a:custGeom>
              <a:avLst/>
              <a:gdLst/>
              <a:ahLst/>
              <a:cxnLst/>
              <a:rect l="l" t="t" r="r" b="b"/>
              <a:pathLst>
                <a:path w="11689" h="11626" extrusionOk="0">
                  <a:moveTo>
                    <a:pt x="5009" y="1355"/>
                  </a:moveTo>
                  <a:cubicBezTo>
                    <a:pt x="4789" y="1576"/>
                    <a:pt x="4694" y="1796"/>
                    <a:pt x="4537" y="2049"/>
                  </a:cubicBezTo>
                  <a:lnTo>
                    <a:pt x="662" y="2049"/>
                  </a:lnTo>
                  <a:lnTo>
                    <a:pt x="662" y="1670"/>
                  </a:lnTo>
                  <a:cubicBezTo>
                    <a:pt x="662" y="1513"/>
                    <a:pt x="819" y="1355"/>
                    <a:pt x="1008" y="1355"/>
                  </a:cubicBezTo>
                  <a:close/>
                  <a:moveTo>
                    <a:pt x="7908" y="694"/>
                  </a:moveTo>
                  <a:cubicBezTo>
                    <a:pt x="9609" y="694"/>
                    <a:pt x="10995" y="2080"/>
                    <a:pt x="10995" y="3781"/>
                  </a:cubicBezTo>
                  <a:cubicBezTo>
                    <a:pt x="10995" y="5451"/>
                    <a:pt x="9609" y="6837"/>
                    <a:pt x="7908" y="6837"/>
                  </a:cubicBezTo>
                  <a:cubicBezTo>
                    <a:pt x="7309" y="6837"/>
                    <a:pt x="6679" y="6680"/>
                    <a:pt x="6206" y="6365"/>
                  </a:cubicBezTo>
                  <a:cubicBezTo>
                    <a:pt x="6162" y="6342"/>
                    <a:pt x="6086" y="6320"/>
                    <a:pt x="6023" y="6320"/>
                  </a:cubicBezTo>
                  <a:cubicBezTo>
                    <a:pt x="5997" y="6320"/>
                    <a:pt x="5973" y="6324"/>
                    <a:pt x="5954" y="6333"/>
                  </a:cubicBezTo>
                  <a:cubicBezTo>
                    <a:pt x="5671" y="6396"/>
                    <a:pt x="5324" y="6522"/>
                    <a:pt x="5009" y="6648"/>
                  </a:cubicBezTo>
                  <a:lnTo>
                    <a:pt x="5324" y="5703"/>
                  </a:lnTo>
                  <a:cubicBezTo>
                    <a:pt x="5356" y="5609"/>
                    <a:pt x="5324" y="5514"/>
                    <a:pt x="5261" y="5420"/>
                  </a:cubicBezTo>
                  <a:cubicBezTo>
                    <a:pt x="4946" y="4947"/>
                    <a:pt x="4789" y="4348"/>
                    <a:pt x="4789" y="3781"/>
                  </a:cubicBezTo>
                  <a:cubicBezTo>
                    <a:pt x="4789" y="2080"/>
                    <a:pt x="6238" y="694"/>
                    <a:pt x="7908" y="694"/>
                  </a:cubicBezTo>
                  <a:close/>
                  <a:moveTo>
                    <a:pt x="4253" y="2710"/>
                  </a:moveTo>
                  <a:cubicBezTo>
                    <a:pt x="4190" y="3025"/>
                    <a:pt x="4096" y="3372"/>
                    <a:pt x="4096" y="3718"/>
                  </a:cubicBezTo>
                  <a:cubicBezTo>
                    <a:pt x="4096" y="4411"/>
                    <a:pt x="4253" y="5041"/>
                    <a:pt x="4600" y="5609"/>
                  </a:cubicBezTo>
                  <a:lnTo>
                    <a:pt x="4127" y="7089"/>
                  </a:lnTo>
                  <a:cubicBezTo>
                    <a:pt x="4096" y="7184"/>
                    <a:pt x="4127" y="7341"/>
                    <a:pt x="4222" y="7436"/>
                  </a:cubicBezTo>
                  <a:cubicBezTo>
                    <a:pt x="4266" y="7480"/>
                    <a:pt x="4358" y="7525"/>
                    <a:pt x="4453" y="7525"/>
                  </a:cubicBezTo>
                  <a:cubicBezTo>
                    <a:pt x="4492" y="7525"/>
                    <a:pt x="4531" y="7517"/>
                    <a:pt x="4568" y="7499"/>
                  </a:cubicBezTo>
                  <a:cubicBezTo>
                    <a:pt x="4568" y="7499"/>
                    <a:pt x="5387" y="7247"/>
                    <a:pt x="6017" y="7026"/>
                  </a:cubicBezTo>
                  <a:cubicBezTo>
                    <a:pt x="6080" y="7089"/>
                    <a:pt x="6143" y="7089"/>
                    <a:pt x="6175" y="7121"/>
                  </a:cubicBezTo>
                  <a:lnTo>
                    <a:pt x="6175" y="8223"/>
                  </a:lnTo>
                  <a:lnTo>
                    <a:pt x="662" y="8223"/>
                  </a:lnTo>
                  <a:lnTo>
                    <a:pt x="662" y="2710"/>
                  </a:lnTo>
                  <a:close/>
                  <a:moveTo>
                    <a:pt x="6112" y="8885"/>
                  </a:moveTo>
                  <a:lnTo>
                    <a:pt x="6112" y="10618"/>
                  </a:lnTo>
                  <a:cubicBezTo>
                    <a:pt x="6143" y="10807"/>
                    <a:pt x="5986" y="10964"/>
                    <a:pt x="5797" y="10964"/>
                  </a:cubicBezTo>
                  <a:lnTo>
                    <a:pt x="977" y="10964"/>
                  </a:lnTo>
                  <a:cubicBezTo>
                    <a:pt x="788" y="10964"/>
                    <a:pt x="630" y="10807"/>
                    <a:pt x="630" y="10618"/>
                  </a:cubicBezTo>
                  <a:lnTo>
                    <a:pt x="630" y="8885"/>
                  </a:lnTo>
                  <a:close/>
                  <a:moveTo>
                    <a:pt x="7908" y="1"/>
                  </a:moveTo>
                  <a:cubicBezTo>
                    <a:pt x="7120" y="1"/>
                    <a:pt x="6364" y="221"/>
                    <a:pt x="5734" y="662"/>
                  </a:cubicBezTo>
                  <a:lnTo>
                    <a:pt x="1008" y="662"/>
                  </a:lnTo>
                  <a:cubicBezTo>
                    <a:pt x="473" y="662"/>
                    <a:pt x="0" y="1135"/>
                    <a:pt x="0" y="1670"/>
                  </a:cubicBezTo>
                  <a:lnTo>
                    <a:pt x="0" y="10618"/>
                  </a:lnTo>
                  <a:cubicBezTo>
                    <a:pt x="0" y="11153"/>
                    <a:pt x="473" y="11626"/>
                    <a:pt x="1008" y="11626"/>
                  </a:cubicBezTo>
                  <a:lnTo>
                    <a:pt x="5828" y="11626"/>
                  </a:lnTo>
                  <a:cubicBezTo>
                    <a:pt x="6364" y="11626"/>
                    <a:pt x="6837" y="11153"/>
                    <a:pt x="6837" y="10618"/>
                  </a:cubicBezTo>
                  <a:lnTo>
                    <a:pt x="6837" y="7341"/>
                  </a:lnTo>
                  <a:cubicBezTo>
                    <a:pt x="7215" y="7436"/>
                    <a:pt x="7561" y="7499"/>
                    <a:pt x="7908" y="7499"/>
                  </a:cubicBezTo>
                  <a:cubicBezTo>
                    <a:pt x="9987" y="7499"/>
                    <a:pt x="11688" y="5798"/>
                    <a:pt x="11688" y="3718"/>
                  </a:cubicBezTo>
                  <a:cubicBezTo>
                    <a:pt x="11657" y="1670"/>
                    <a:pt x="9956" y="1"/>
                    <a:pt x="790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14" name="Google Shape;8714;p54"/>
          <p:cNvGrpSpPr/>
          <p:nvPr/>
        </p:nvGrpSpPr>
        <p:grpSpPr>
          <a:xfrm>
            <a:off x="7145411" y="1995788"/>
            <a:ext cx="303359" cy="304760"/>
            <a:chOff x="-1333975" y="2365850"/>
            <a:chExt cx="292225" cy="293575"/>
          </a:xfrm>
          <a:solidFill>
            <a:srgbClr val="171536"/>
          </a:solidFill>
        </p:grpSpPr>
        <p:sp>
          <p:nvSpPr>
            <p:cNvPr id="8715" name="Google Shape;8715;p54"/>
            <p:cNvSpPr/>
            <p:nvPr/>
          </p:nvSpPr>
          <p:spPr>
            <a:xfrm>
              <a:off x="-1285150" y="2365850"/>
              <a:ext cx="191225" cy="293575"/>
            </a:xfrm>
            <a:custGeom>
              <a:avLst/>
              <a:gdLst/>
              <a:ahLst/>
              <a:cxnLst/>
              <a:rect l="l" t="t" r="r" b="b"/>
              <a:pathLst>
                <a:path w="7649" h="11743" extrusionOk="0">
                  <a:moveTo>
                    <a:pt x="3813" y="684"/>
                  </a:moveTo>
                  <a:cubicBezTo>
                    <a:pt x="5545" y="684"/>
                    <a:pt x="6900" y="2039"/>
                    <a:pt x="6900" y="3740"/>
                  </a:cubicBezTo>
                  <a:cubicBezTo>
                    <a:pt x="6931" y="4780"/>
                    <a:pt x="6553" y="5347"/>
                    <a:pt x="6270" y="5788"/>
                  </a:cubicBezTo>
                  <a:cubicBezTo>
                    <a:pt x="5797" y="6544"/>
                    <a:pt x="5608" y="6922"/>
                    <a:pt x="5608" y="7930"/>
                  </a:cubicBezTo>
                  <a:cubicBezTo>
                    <a:pt x="5608" y="8119"/>
                    <a:pt x="5451" y="8277"/>
                    <a:pt x="5230" y="8277"/>
                  </a:cubicBezTo>
                  <a:lnTo>
                    <a:pt x="2489" y="8277"/>
                  </a:lnTo>
                  <a:cubicBezTo>
                    <a:pt x="2300" y="8277"/>
                    <a:pt x="2143" y="8119"/>
                    <a:pt x="2143" y="7930"/>
                  </a:cubicBezTo>
                  <a:cubicBezTo>
                    <a:pt x="2143" y="6922"/>
                    <a:pt x="1922" y="6576"/>
                    <a:pt x="1450" y="5820"/>
                  </a:cubicBezTo>
                  <a:cubicBezTo>
                    <a:pt x="1198" y="5347"/>
                    <a:pt x="567" y="4528"/>
                    <a:pt x="788" y="3205"/>
                  </a:cubicBezTo>
                  <a:cubicBezTo>
                    <a:pt x="1040" y="1819"/>
                    <a:pt x="2237" y="684"/>
                    <a:pt x="3813" y="684"/>
                  </a:cubicBezTo>
                  <a:close/>
                  <a:moveTo>
                    <a:pt x="4852" y="8907"/>
                  </a:moveTo>
                  <a:lnTo>
                    <a:pt x="4852" y="9569"/>
                  </a:lnTo>
                  <a:lnTo>
                    <a:pt x="4506" y="9569"/>
                  </a:lnTo>
                  <a:cubicBezTo>
                    <a:pt x="4285" y="9569"/>
                    <a:pt x="4128" y="9726"/>
                    <a:pt x="4128" y="9915"/>
                  </a:cubicBezTo>
                  <a:cubicBezTo>
                    <a:pt x="4128" y="10136"/>
                    <a:pt x="4285" y="10293"/>
                    <a:pt x="4506" y="10293"/>
                  </a:cubicBezTo>
                  <a:lnTo>
                    <a:pt x="4852" y="10293"/>
                  </a:lnTo>
                  <a:lnTo>
                    <a:pt x="4852" y="10640"/>
                  </a:lnTo>
                  <a:cubicBezTo>
                    <a:pt x="4884" y="10829"/>
                    <a:pt x="4726" y="10986"/>
                    <a:pt x="4537" y="10986"/>
                  </a:cubicBezTo>
                  <a:lnTo>
                    <a:pt x="3151" y="10986"/>
                  </a:lnTo>
                  <a:cubicBezTo>
                    <a:pt x="2962" y="10986"/>
                    <a:pt x="2804" y="10829"/>
                    <a:pt x="2804" y="10640"/>
                  </a:cubicBezTo>
                  <a:lnTo>
                    <a:pt x="2804" y="10293"/>
                  </a:lnTo>
                  <a:lnTo>
                    <a:pt x="3151" y="10293"/>
                  </a:lnTo>
                  <a:cubicBezTo>
                    <a:pt x="3371" y="10293"/>
                    <a:pt x="3529" y="10136"/>
                    <a:pt x="3529" y="9915"/>
                  </a:cubicBezTo>
                  <a:cubicBezTo>
                    <a:pt x="3529" y="9726"/>
                    <a:pt x="3371" y="9569"/>
                    <a:pt x="3151" y="9569"/>
                  </a:cubicBezTo>
                  <a:lnTo>
                    <a:pt x="2804" y="9569"/>
                  </a:lnTo>
                  <a:lnTo>
                    <a:pt x="2804" y="8907"/>
                  </a:lnTo>
                  <a:close/>
                  <a:moveTo>
                    <a:pt x="3897" y="1"/>
                  </a:moveTo>
                  <a:cubicBezTo>
                    <a:pt x="3632" y="1"/>
                    <a:pt x="3361" y="28"/>
                    <a:pt x="3088" y="86"/>
                  </a:cubicBezTo>
                  <a:cubicBezTo>
                    <a:pt x="1607" y="401"/>
                    <a:pt x="441" y="1566"/>
                    <a:pt x="158" y="3079"/>
                  </a:cubicBezTo>
                  <a:cubicBezTo>
                    <a:pt x="0" y="3992"/>
                    <a:pt x="158" y="4969"/>
                    <a:pt x="631" y="5757"/>
                  </a:cubicBezTo>
                  <a:cubicBezTo>
                    <a:pt x="757" y="5914"/>
                    <a:pt x="820" y="6072"/>
                    <a:pt x="914" y="6229"/>
                  </a:cubicBezTo>
                  <a:cubicBezTo>
                    <a:pt x="1355" y="6891"/>
                    <a:pt x="1450" y="7143"/>
                    <a:pt x="1450" y="7962"/>
                  </a:cubicBezTo>
                  <a:cubicBezTo>
                    <a:pt x="1450" y="8403"/>
                    <a:pt x="1733" y="8781"/>
                    <a:pt x="2143" y="8939"/>
                  </a:cubicBezTo>
                  <a:lnTo>
                    <a:pt x="2143" y="10703"/>
                  </a:lnTo>
                  <a:cubicBezTo>
                    <a:pt x="2143" y="11270"/>
                    <a:pt x="2615" y="11743"/>
                    <a:pt x="3151" y="11743"/>
                  </a:cubicBezTo>
                  <a:lnTo>
                    <a:pt x="4537" y="11743"/>
                  </a:lnTo>
                  <a:cubicBezTo>
                    <a:pt x="5073" y="11743"/>
                    <a:pt x="5545" y="11270"/>
                    <a:pt x="5545" y="10703"/>
                  </a:cubicBezTo>
                  <a:lnTo>
                    <a:pt x="5545" y="8939"/>
                  </a:lnTo>
                  <a:cubicBezTo>
                    <a:pt x="5955" y="8781"/>
                    <a:pt x="6238" y="8435"/>
                    <a:pt x="6238" y="7962"/>
                  </a:cubicBezTo>
                  <a:lnTo>
                    <a:pt x="6238" y="7930"/>
                  </a:lnTo>
                  <a:cubicBezTo>
                    <a:pt x="6238" y="7143"/>
                    <a:pt x="6427" y="6828"/>
                    <a:pt x="6805" y="6229"/>
                  </a:cubicBezTo>
                  <a:cubicBezTo>
                    <a:pt x="7089" y="5788"/>
                    <a:pt x="7593" y="5032"/>
                    <a:pt x="7593" y="3835"/>
                  </a:cubicBezTo>
                  <a:cubicBezTo>
                    <a:pt x="7649" y="1658"/>
                    <a:pt x="5950" y="1"/>
                    <a:pt x="389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6" name="Google Shape;8716;p54"/>
            <p:cNvSpPr/>
            <p:nvPr/>
          </p:nvSpPr>
          <p:spPr>
            <a:xfrm>
              <a:off x="-1076425" y="2452250"/>
              <a:ext cx="34675" cy="18150"/>
            </a:xfrm>
            <a:custGeom>
              <a:avLst/>
              <a:gdLst/>
              <a:ahLst/>
              <a:cxnLst/>
              <a:rect l="l" t="t" r="r" b="b"/>
              <a:pathLst>
                <a:path w="1387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1040" y="725"/>
                  </a:lnTo>
                  <a:cubicBezTo>
                    <a:pt x="1229" y="725"/>
                    <a:pt x="1386" y="568"/>
                    <a:pt x="1386" y="379"/>
                  </a:cubicBezTo>
                  <a:cubicBezTo>
                    <a:pt x="1386" y="158"/>
                    <a:pt x="1229" y="1"/>
                    <a:pt x="104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7" name="Google Shape;8717;p54"/>
            <p:cNvSpPr/>
            <p:nvPr/>
          </p:nvSpPr>
          <p:spPr>
            <a:xfrm>
              <a:off x="-1333975" y="2452250"/>
              <a:ext cx="34675" cy="18150"/>
            </a:xfrm>
            <a:custGeom>
              <a:avLst/>
              <a:gdLst/>
              <a:ahLst/>
              <a:cxnLst/>
              <a:rect l="l" t="t" r="r" b="b"/>
              <a:pathLst>
                <a:path w="1387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1008" y="725"/>
                  </a:lnTo>
                  <a:cubicBezTo>
                    <a:pt x="1197" y="694"/>
                    <a:pt x="1386" y="536"/>
                    <a:pt x="1386" y="379"/>
                  </a:cubicBezTo>
                  <a:cubicBezTo>
                    <a:pt x="1386" y="158"/>
                    <a:pt x="1197" y="1"/>
                    <a:pt x="100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8" name="Google Shape;8718;p54"/>
            <p:cNvSpPr/>
            <p:nvPr/>
          </p:nvSpPr>
          <p:spPr>
            <a:xfrm>
              <a:off x="-1093750" y="2383050"/>
              <a:ext cx="35450" cy="26575"/>
            </a:xfrm>
            <a:custGeom>
              <a:avLst/>
              <a:gdLst/>
              <a:ahLst/>
              <a:cxnLst/>
              <a:rect l="l" t="t" r="r" b="b"/>
              <a:pathLst>
                <a:path w="1418" h="1063" extrusionOk="0">
                  <a:moveTo>
                    <a:pt x="992" y="1"/>
                  </a:moveTo>
                  <a:cubicBezTo>
                    <a:pt x="931" y="1"/>
                    <a:pt x="870" y="19"/>
                    <a:pt x="819" y="59"/>
                  </a:cubicBezTo>
                  <a:lnTo>
                    <a:pt x="221" y="406"/>
                  </a:lnTo>
                  <a:cubicBezTo>
                    <a:pt x="63" y="500"/>
                    <a:pt x="0" y="721"/>
                    <a:pt x="95" y="878"/>
                  </a:cubicBezTo>
                  <a:cubicBezTo>
                    <a:pt x="159" y="985"/>
                    <a:pt x="295" y="1063"/>
                    <a:pt x="415" y="1063"/>
                  </a:cubicBezTo>
                  <a:cubicBezTo>
                    <a:pt x="473" y="1063"/>
                    <a:pt x="527" y="1045"/>
                    <a:pt x="567" y="1005"/>
                  </a:cubicBezTo>
                  <a:lnTo>
                    <a:pt x="1166" y="658"/>
                  </a:lnTo>
                  <a:cubicBezTo>
                    <a:pt x="1323" y="563"/>
                    <a:pt x="1418" y="343"/>
                    <a:pt x="1292" y="185"/>
                  </a:cubicBezTo>
                  <a:cubicBezTo>
                    <a:pt x="1249" y="79"/>
                    <a:pt x="1120" y="1"/>
                    <a:pt x="99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9" name="Google Shape;8719;p54"/>
            <p:cNvSpPr/>
            <p:nvPr/>
          </p:nvSpPr>
          <p:spPr>
            <a:xfrm>
              <a:off x="-1317450" y="2512575"/>
              <a:ext cx="35475" cy="26225"/>
            </a:xfrm>
            <a:custGeom>
              <a:avLst/>
              <a:gdLst/>
              <a:ahLst/>
              <a:cxnLst/>
              <a:rect l="l" t="t" r="r" b="b"/>
              <a:pathLst>
                <a:path w="1419" h="1049" extrusionOk="0">
                  <a:moveTo>
                    <a:pt x="1005" y="1"/>
                  </a:moveTo>
                  <a:cubicBezTo>
                    <a:pt x="944" y="1"/>
                    <a:pt x="880" y="15"/>
                    <a:pt x="820" y="45"/>
                  </a:cubicBezTo>
                  <a:lnTo>
                    <a:pt x="221" y="392"/>
                  </a:lnTo>
                  <a:cubicBezTo>
                    <a:pt x="64" y="486"/>
                    <a:pt x="1" y="707"/>
                    <a:pt x="127" y="864"/>
                  </a:cubicBezTo>
                  <a:cubicBezTo>
                    <a:pt x="169" y="971"/>
                    <a:pt x="299" y="1049"/>
                    <a:pt x="427" y="1049"/>
                  </a:cubicBezTo>
                  <a:cubicBezTo>
                    <a:pt x="488" y="1049"/>
                    <a:pt x="548" y="1031"/>
                    <a:pt x="599" y="990"/>
                  </a:cubicBezTo>
                  <a:lnTo>
                    <a:pt x="1166" y="644"/>
                  </a:lnTo>
                  <a:cubicBezTo>
                    <a:pt x="1324" y="549"/>
                    <a:pt x="1418" y="329"/>
                    <a:pt x="1292" y="171"/>
                  </a:cubicBezTo>
                  <a:cubicBezTo>
                    <a:pt x="1250" y="64"/>
                    <a:pt x="1134" y="1"/>
                    <a:pt x="100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0" name="Google Shape;8720;p54"/>
            <p:cNvSpPr/>
            <p:nvPr/>
          </p:nvSpPr>
          <p:spPr>
            <a:xfrm>
              <a:off x="-1092975" y="2512575"/>
              <a:ext cx="34675" cy="25525"/>
            </a:xfrm>
            <a:custGeom>
              <a:avLst/>
              <a:gdLst/>
              <a:ahLst/>
              <a:cxnLst/>
              <a:rect l="l" t="t" r="r" b="b"/>
              <a:pathLst>
                <a:path w="1387" h="1021" extrusionOk="0">
                  <a:moveTo>
                    <a:pt x="378" y="1"/>
                  </a:moveTo>
                  <a:cubicBezTo>
                    <a:pt x="264" y="1"/>
                    <a:pt x="149" y="64"/>
                    <a:pt x="64" y="171"/>
                  </a:cubicBezTo>
                  <a:cubicBezTo>
                    <a:pt x="1" y="329"/>
                    <a:pt x="32" y="518"/>
                    <a:pt x="190" y="644"/>
                  </a:cubicBezTo>
                  <a:lnTo>
                    <a:pt x="788" y="990"/>
                  </a:lnTo>
                  <a:cubicBezTo>
                    <a:pt x="838" y="1010"/>
                    <a:pt x="891" y="1021"/>
                    <a:pt x="944" y="1021"/>
                  </a:cubicBezTo>
                  <a:cubicBezTo>
                    <a:pt x="1059" y="1021"/>
                    <a:pt x="1175" y="972"/>
                    <a:pt x="1261" y="864"/>
                  </a:cubicBezTo>
                  <a:cubicBezTo>
                    <a:pt x="1387" y="675"/>
                    <a:pt x="1292" y="486"/>
                    <a:pt x="1135" y="392"/>
                  </a:cubicBezTo>
                  <a:lnTo>
                    <a:pt x="536" y="45"/>
                  </a:lnTo>
                  <a:cubicBezTo>
                    <a:pt x="486" y="15"/>
                    <a:pt x="432" y="1"/>
                    <a:pt x="37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1" name="Google Shape;8721;p54"/>
            <p:cNvSpPr/>
            <p:nvPr/>
          </p:nvSpPr>
          <p:spPr>
            <a:xfrm>
              <a:off x="-1316650" y="2383750"/>
              <a:ext cx="34675" cy="25525"/>
            </a:xfrm>
            <a:custGeom>
              <a:avLst/>
              <a:gdLst/>
              <a:ahLst/>
              <a:cxnLst/>
              <a:rect l="l" t="t" r="r" b="b"/>
              <a:pathLst>
                <a:path w="1387" h="1021" extrusionOk="0">
                  <a:moveTo>
                    <a:pt x="405" y="1"/>
                  </a:moveTo>
                  <a:cubicBezTo>
                    <a:pt x="283" y="1"/>
                    <a:pt x="159" y="50"/>
                    <a:pt x="95" y="157"/>
                  </a:cubicBezTo>
                  <a:cubicBezTo>
                    <a:pt x="0" y="315"/>
                    <a:pt x="63" y="504"/>
                    <a:pt x="221" y="630"/>
                  </a:cubicBezTo>
                  <a:lnTo>
                    <a:pt x="788" y="977"/>
                  </a:lnTo>
                  <a:cubicBezTo>
                    <a:pt x="838" y="1007"/>
                    <a:pt x="895" y="1021"/>
                    <a:pt x="953" y="1021"/>
                  </a:cubicBezTo>
                  <a:cubicBezTo>
                    <a:pt x="1074" y="1021"/>
                    <a:pt x="1196" y="958"/>
                    <a:pt x="1260" y="850"/>
                  </a:cubicBezTo>
                  <a:cubicBezTo>
                    <a:pt x="1386" y="693"/>
                    <a:pt x="1292" y="504"/>
                    <a:pt x="1134" y="378"/>
                  </a:cubicBezTo>
                  <a:lnTo>
                    <a:pt x="567" y="31"/>
                  </a:lnTo>
                  <a:cubicBezTo>
                    <a:pt x="517" y="11"/>
                    <a:pt x="461" y="1"/>
                    <a:pt x="40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2" name="Google Shape;8722;p54"/>
            <p:cNvSpPr/>
            <p:nvPr/>
          </p:nvSpPr>
          <p:spPr>
            <a:xfrm>
              <a:off x="-1239475" y="2401575"/>
              <a:ext cx="102425" cy="153100"/>
            </a:xfrm>
            <a:custGeom>
              <a:avLst/>
              <a:gdLst/>
              <a:ahLst/>
              <a:cxnLst/>
              <a:rect l="l" t="t" r="r" b="b"/>
              <a:pathLst>
                <a:path w="4097" h="6124" extrusionOk="0">
                  <a:moveTo>
                    <a:pt x="1733" y="1492"/>
                  </a:moveTo>
                  <a:lnTo>
                    <a:pt x="1733" y="2343"/>
                  </a:lnTo>
                  <a:cubicBezTo>
                    <a:pt x="1733" y="2500"/>
                    <a:pt x="1796" y="2626"/>
                    <a:pt x="1922" y="2658"/>
                  </a:cubicBezTo>
                  <a:lnTo>
                    <a:pt x="3246" y="3225"/>
                  </a:lnTo>
                  <a:lnTo>
                    <a:pt x="2395" y="4611"/>
                  </a:lnTo>
                  <a:lnTo>
                    <a:pt x="2395" y="3729"/>
                  </a:lnTo>
                  <a:cubicBezTo>
                    <a:pt x="2395" y="3572"/>
                    <a:pt x="2332" y="3445"/>
                    <a:pt x="2206" y="3414"/>
                  </a:cubicBezTo>
                  <a:lnTo>
                    <a:pt x="851" y="2878"/>
                  </a:lnTo>
                  <a:lnTo>
                    <a:pt x="1733" y="1492"/>
                  </a:lnTo>
                  <a:close/>
                  <a:moveTo>
                    <a:pt x="2038" y="0"/>
                  </a:moveTo>
                  <a:cubicBezTo>
                    <a:pt x="1919" y="0"/>
                    <a:pt x="1814" y="47"/>
                    <a:pt x="1765" y="169"/>
                  </a:cubicBezTo>
                  <a:lnTo>
                    <a:pt x="64" y="2941"/>
                  </a:lnTo>
                  <a:cubicBezTo>
                    <a:pt x="32" y="3004"/>
                    <a:pt x="1" y="3130"/>
                    <a:pt x="32" y="3225"/>
                  </a:cubicBezTo>
                  <a:cubicBezTo>
                    <a:pt x="64" y="3288"/>
                    <a:pt x="158" y="3382"/>
                    <a:pt x="221" y="3414"/>
                  </a:cubicBezTo>
                  <a:lnTo>
                    <a:pt x="1733" y="4013"/>
                  </a:lnTo>
                  <a:lnTo>
                    <a:pt x="1733" y="5808"/>
                  </a:lnTo>
                  <a:cubicBezTo>
                    <a:pt x="1733" y="5966"/>
                    <a:pt x="1859" y="6092"/>
                    <a:pt x="1954" y="6123"/>
                  </a:cubicBezTo>
                  <a:lnTo>
                    <a:pt x="2049" y="6123"/>
                  </a:lnTo>
                  <a:cubicBezTo>
                    <a:pt x="2143" y="6123"/>
                    <a:pt x="2269" y="6092"/>
                    <a:pt x="2301" y="5966"/>
                  </a:cubicBezTo>
                  <a:lnTo>
                    <a:pt x="4002" y="3225"/>
                  </a:lnTo>
                  <a:cubicBezTo>
                    <a:pt x="4033" y="3130"/>
                    <a:pt x="4096" y="3004"/>
                    <a:pt x="4033" y="2941"/>
                  </a:cubicBezTo>
                  <a:cubicBezTo>
                    <a:pt x="4033" y="2878"/>
                    <a:pt x="3970" y="2784"/>
                    <a:pt x="3907" y="2752"/>
                  </a:cubicBezTo>
                  <a:lnTo>
                    <a:pt x="2395" y="2154"/>
                  </a:lnTo>
                  <a:lnTo>
                    <a:pt x="2395" y="358"/>
                  </a:lnTo>
                  <a:cubicBezTo>
                    <a:pt x="2395" y="169"/>
                    <a:pt x="2269" y="74"/>
                    <a:pt x="2143" y="11"/>
                  </a:cubicBezTo>
                  <a:cubicBezTo>
                    <a:pt x="2108" y="4"/>
                    <a:pt x="2072" y="0"/>
                    <a:pt x="203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23" name="Google Shape;8723;p54"/>
          <p:cNvGrpSpPr/>
          <p:nvPr/>
        </p:nvGrpSpPr>
        <p:grpSpPr>
          <a:xfrm>
            <a:off x="2093040" y="2370764"/>
            <a:ext cx="286178" cy="303359"/>
            <a:chOff x="-5995925" y="2757850"/>
            <a:chExt cx="275675" cy="292225"/>
          </a:xfrm>
          <a:solidFill>
            <a:srgbClr val="171536"/>
          </a:solidFill>
        </p:grpSpPr>
        <p:sp>
          <p:nvSpPr>
            <p:cNvPr id="8724" name="Google Shape;8724;p54"/>
            <p:cNvSpPr/>
            <p:nvPr/>
          </p:nvSpPr>
          <p:spPr>
            <a:xfrm>
              <a:off x="-5995925" y="2757850"/>
              <a:ext cx="275675" cy="292225"/>
            </a:xfrm>
            <a:custGeom>
              <a:avLst/>
              <a:gdLst/>
              <a:ahLst/>
              <a:cxnLst/>
              <a:rect l="l" t="t" r="r" b="b"/>
              <a:pathLst>
                <a:path w="11027" h="11689" extrusionOk="0">
                  <a:moveTo>
                    <a:pt x="9924" y="1324"/>
                  </a:moveTo>
                  <a:cubicBezTo>
                    <a:pt x="10113" y="1324"/>
                    <a:pt x="10271" y="1481"/>
                    <a:pt x="10271" y="1702"/>
                  </a:cubicBezTo>
                  <a:lnTo>
                    <a:pt x="10271" y="9263"/>
                  </a:lnTo>
                  <a:lnTo>
                    <a:pt x="10302" y="9263"/>
                  </a:lnTo>
                  <a:cubicBezTo>
                    <a:pt x="10302" y="9452"/>
                    <a:pt x="10145" y="9610"/>
                    <a:pt x="9956" y="9610"/>
                  </a:cubicBezTo>
                  <a:lnTo>
                    <a:pt x="9609" y="9610"/>
                  </a:lnTo>
                  <a:lnTo>
                    <a:pt x="9609" y="8570"/>
                  </a:lnTo>
                  <a:cubicBezTo>
                    <a:pt x="9609" y="8381"/>
                    <a:pt x="9452" y="8223"/>
                    <a:pt x="9263" y="8223"/>
                  </a:cubicBezTo>
                  <a:lnTo>
                    <a:pt x="4442" y="8223"/>
                  </a:lnTo>
                  <a:cubicBezTo>
                    <a:pt x="4253" y="8223"/>
                    <a:pt x="4096" y="8381"/>
                    <a:pt x="4096" y="8570"/>
                  </a:cubicBezTo>
                  <a:lnTo>
                    <a:pt x="4096" y="9610"/>
                  </a:lnTo>
                  <a:lnTo>
                    <a:pt x="3434" y="9610"/>
                  </a:lnTo>
                  <a:lnTo>
                    <a:pt x="3434" y="1324"/>
                  </a:lnTo>
                  <a:close/>
                  <a:moveTo>
                    <a:pt x="2426" y="631"/>
                  </a:moveTo>
                  <a:cubicBezTo>
                    <a:pt x="2647" y="631"/>
                    <a:pt x="2804" y="788"/>
                    <a:pt x="2804" y="977"/>
                  </a:cubicBezTo>
                  <a:lnTo>
                    <a:pt x="2804" y="9925"/>
                  </a:lnTo>
                  <a:cubicBezTo>
                    <a:pt x="2804" y="10114"/>
                    <a:pt x="2647" y="10271"/>
                    <a:pt x="2426" y="10271"/>
                  </a:cubicBezTo>
                  <a:lnTo>
                    <a:pt x="1071" y="10271"/>
                  </a:lnTo>
                  <a:cubicBezTo>
                    <a:pt x="851" y="10271"/>
                    <a:pt x="693" y="10114"/>
                    <a:pt x="693" y="9925"/>
                  </a:cubicBezTo>
                  <a:lnTo>
                    <a:pt x="693" y="977"/>
                  </a:lnTo>
                  <a:cubicBezTo>
                    <a:pt x="693" y="788"/>
                    <a:pt x="851" y="631"/>
                    <a:pt x="1071" y="631"/>
                  </a:cubicBezTo>
                  <a:close/>
                  <a:moveTo>
                    <a:pt x="8948" y="8948"/>
                  </a:moveTo>
                  <a:lnTo>
                    <a:pt x="8948" y="10996"/>
                  </a:lnTo>
                  <a:lnTo>
                    <a:pt x="4852" y="10996"/>
                  </a:lnTo>
                  <a:lnTo>
                    <a:pt x="4852" y="8948"/>
                  </a:lnTo>
                  <a:close/>
                  <a:moveTo>
                    <a:pt x="1008" y="1"/>
                  </a:moveTo>
                  <a:cubicBezTo>
                    <a:pt x="473" y="1"/>
                    <a:pt x="0" y="473"/>
                    <a:pt x="0" y="1009"/>
                  </a:cubicBezTo>
                  <a:lnTo>
                    <a:pt x="0" y="9956"/>
                  </a:lnTo>
                  <a:cubicBezTo>
                    <a:pt x="0" y="10523"/>
                    <a:pt x="473" y="10996"/>
                    <a:pt x="1008" y="10996"/>
                  </a:cubicBezTo>
                  <a:lnTo>
                    <a:pt x="2395" y="10996"/>
                  </a:lnTo>
                  <a:cubicBezTo>
                    <a:pt x="2836" y="10996"/>
                    <a:pt x="3214" y="10712"/>
                    <a:pt x="3371" y="10303"/>
                  </a:cubicBezTo>
                  <a:lnTo>
                    <a:pt x="4127" y="10303"/>
                  </a:lnTo>
                  <a:lnTo>
                    <a:pt x="4127" y="11342"/>
                  </a:lnTo>
                  <a:cubicBezTo>
                    <a:pt x="4127" y="11531"/>
                    <a:pt x="4285" y="11689"/>
                    <a:pt x="4474" y="11689"/>
                  </a:cubicBezTo>
                  <a:lnTo>
                    <a:pt x="9294" y="11689"/>
                  </a:lnTo>
                  <a:cubicBezTo>
                    <a:pt x="9483" y="11689"/>
                    <a:pt x="9641" y="11531"/>
                    <a:pt x="9641" y="11342"/>
                  </a:cubicBezTo>
                  <a:lnTo>
                    <a:pt x="9641" y="10271"/>
                  </a:lnTo>
                  <a:lnTo>
                    <a:pt x="9987" y="10271"/>
                  </a:lnTo>
                  <a:cubicBezTo>
                    <a:pt x="10554" y="10271"/>
                    <a:pt x="11027" y="9799"/>
                    <a:pt x="11027" y="9263"/>
                  </a:cubicBezTo>
                  <a:lnTo>
                    <a:pt x="11027" y="1702"/>
                  </a:lnTo>
                  <a:cubicBezTo>
                    <a:pt x="10995" y="1103"/>
                    <a:pt x="10554" y="662"/>
                    <a:pt x="9956" y="662"/>
                  </a:cubicBezTo>
                  <a:lnTo>
                    <a:pt x="3371" y="662"/>
                  </a:lnTo>
                  <a:cubicBezTo>
                    <a:pt x="3214" y="284"/>
                    <a:pt x="2867" y="1"/>
                    <a:pt x="239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5" name="Google Shape;8725;p54"/>
            <p:cNvSpPr/>
            <p:nvPr/>
          </p:nvSpPr>
          <p:spPr>
            <a:xfrm>
              <a:off x="-5892750" y="2808250"/>
              <a:ext cx="137850" cy="69350"/>
            </a:xfrm>
            <a:custGeom>
              <a:avLst/>
              <a:gdLst/>
              <a:ahLst/>
              <a:cxnLst/>
              <a:rect l="l" t="t" r="r" b="b"/>
              <a:pathLst>
                <a:path w="5514" h="2774" extrusionOk="0">
                  <a:moveTo>
                    <a:pt x="4821" y="694"/>
                  </a:moveTo>
                  <a:lnTo>
                    <a:pt x="4821" y="2112"/>
                  </a:lnTo>
                  <a:lnTo>
                    <a:pt x="725" y="2112"/>
                  </a:lnTo>
                  <a:lnTo>
                    <a:pt x="725" y="694"/>
                  </a:ln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48"/>
                  </a:cubicBezTo>
                  <a:lnTo>
                    <a:pt x="0" y="2427"/>
                  </a:lnTo>
                  <a:cubicBezTo>
                    <a:pt x="0" y="2616"/>
                    <a:pt x="158" y="2773"/>
                    <a:pt x="347" y="2773"/>
                  </a:cubicBezTo>
                  <a:lnTo>
                    <a:pt x="5167" y="2773"/>
                  </a:lnTo>
                  <a:cubicBezTo>
                    <a:pt x="5356" y="2773"/>
                    <a:pt x="5514" y="2616"/>
                    <a:pt x="5514" y="2427"/>
                  </a:cubicBezTo>
                  <a:lnTo>
                    <a:pt x="5514" y="348"/>
                  </a:lnTo>
                  <a:cubicBezTo>
                    <a:pt x="5514" y="158"/>
                    <a:pt x="5356" y="1"/>
                    <a:pt x="516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6" name="Google Shape;8726;p54"/>
            <p:cNvSpPr/>
            <p:nvPr/>
          </p:nvSpPr>
          <p:spPr>
            <a:xfrm>
              <a:off x="-5891975" y="2895675"/>
              <a:ext cx="34700" cy="17375"/>
            </a:xfrm>
            <a:custGeom>
              <a:avLst/>
              <a:gdLst/>
              <a:ahLst/>
              <a:cxnLst/>
              <a:rect l="l" t="t" r="r" b="b"/>
              <a:pathLst>
                <a:path w="1388" h="695" extrusionOk="0">
                  <a:moveTo>
                    <a:pt x="379" y="1"/>
                  </a:moveTo>
                  <a:cubicBezTo>
                    <a:pt x="158" y="1"/>
                    <a:pt x="1" y="159"/>
                    <a:pt x="1" y="348"/>
                  </a:cubicBezTo>
                  <a:cubicBezTo>
                    <a:pt x="1" y="537"/>
                    <a:pt x="158" y="694"/>
                    <a:pt x="379" y="694"/>
                  </a:cubicBezTo>
                  <a:lnTo>
                    <a:pt x="1041" y="694"/>
                  </a:lnTo>
                  <a:cubicBezTo>
                    <a:pt x="1230" y="694"/>
                    <a:pt x="1387" y="537"/>
                    <a:pt x="1387" y="348"/>
                  </a:cubicBezTo>
                  <a:cubicBezTo>
                    <a:pt x="1356" y="127"/>
                    <a:pt x="1198" y="1"/>
                    <a:pt x="104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7" name="Google Shape;8727;p54"/>
            <p:cNvSpPr/>
            <p:nvPr/>
          </p:nvSpPr>
          <p:spPr>
            <a:xfrm>
              <a:off x="-5891975" y="2928775"/>
              <a:ext cx="34700" cy="18125"/>
            </a:xfrm>
            <a:custGeom>
              <a:avLst/>
              <a:gdLst/>
              <a:ahLst/>
              <a:cxnLst/>
              <a:rect l="l" t="t" r="r" b="b"/>
              <a:pathLst>
                <a:path w="1388" h="725" extrusionOk="0">
                  <a:moveTo>
                    <a:pt x="379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79" y="725"/>
                  </a:cubicBezTo>
                  <a:lnTo>
                    <a:pt x="1041" y="725"/>
                  </a:lnTo>
                  <a:cubicBezTo>
                    <a:pt x="1230" y="725"/>
                    <a:pt x="1387" y="567"/>
                    <a:pt x="1387" y="378"/>
                  </a:cubicBezTo>
                  <a:cubicBezTo>
                    <a:pt x="1356" y="158"/>
                    <a:pt x="1198" y="0"/>
                    <a:pt x="104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8" name="Google Shape;8728;p54"/>
            <p:cNvSpPr/>
            <p:nvPr/>
          </p:nvSpPr>
          <p:spPr>
            <a:xfrm>
              <a:off x="-5840775" y="2928775"/>
              <a:ext cx="34675" cy="18125"/>
            </a:xfrm>
            <a:custGeom>
              <a:avLst/>
              <a:gdLst/>
              <a:ahLst/>
              <a:cxnLst/>
              <a:rect l="l" t="t" r="r" b="b"/>
              <a:pathLst>
                <a:path w="1387" h="725" extrusionOk="0">
                  <a:moveTo>
                    <a:pt x="379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79" y="725"/>
                  </a:cubicBezTo>
                  <a:lnTo>
                    <a:pt x="1040" y="725"/>
                  </a:lnTo>
                  <a:cubicBezTo>
                    <a:pt x="1229" y="725"/>
                    <a:pt x="1387" y="567"/>
                    <a:pt x="1387" y="378"/>
                  </a:cubicBezTo>
                  <a:cubicBezTo>
                    <a:pt x="1387" y="158"/>
                    <a:pt x="1229" y="0"/>
                    <a:pt x="104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9" name="Google Shape;8729;p54"/>
            <p:cNvSpPr/>
            <p:nvPr/>
          </p:nvSpPr>
          <p:spPr>
            <a:xfrm>
              <a:off x="-5840775" y="2895675"/>
              <a:ext cx="34675" cy="17375"/>
            </a:xfrm>
            <a:custGeom>
              <a:avLst/>
              <a:gdLst/>
              <a:ahLst/>
              <a:cxnLst/>
              <a:rect l="l" t="t" r="r" b="b"/>
              <a:pathLst>
                <a:path w="1387" h="695" extrusionOk="0">
                  <a:moveTo>
                    <a:pt x="379" y="1"/>
                  </a:moveTo>
                  <a:cubicBezTo>
                    <a:pt x="158" y="1"/>
                    <a:pt x="1" y="159"/>
                    <a:pt x="1" y="348"/>
                  </a:cubicBezTo>
                  <a:cubicBezTo>
                    <a:pt x="1" y="537"/>
                    <a:pt x="158" y="694"/>
                    <a:pt x="379" y="694"/>
                  </a:cubicBezTo>
                  <a:lnTo>
                    <a:pt x="1040" y="694"/>
                  </a:lnTo>
                  <a:cubicBezTo>
                    <a:pt x="1229" y="694"/>
                    <a:pt x="1387" y="537"/>
                    <a:pt x="1387" y="348"/>
                  </a:cubicBezTo>
                  <a:cubicBezTo>
                    <a:pt x="1387" y="127"/>
                    <a:pt x="1229" y="1"/>
                    <a:pt x="104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0" name="Google Shape;8730;p54"/>
            <p:cNvSpPr/>
            <p:nvPr/>
          </p:nvSpPr>
          <p:spPr>
            <a:xfrm>
              <a:off x="-5789575" y="2895675"/>
              <a:ext cx="34675" cy="17375"/>
            </a:xfrm>
            <a:custGeom>
              <a:avLst/>
              <a:gdLst/>
              <a:ahLst/>
              <a:cxnLst/>
              <a:rect l="l" t="t" r="r" b="b"/>
              <a:pathLst>
                <a:path w="1387" h="695" extrusionOk="0">
                  <a:moveTo>
                    <a:pt x="379" y="1"/>
                  </a:moveTo>
                  <a:cubicBezTo>
                    <a:pt x="158" y="1"/>
                    <a:pt x="1" y="159"/>
                    <a:pt x="1" y="348"/>
                  </a:cubicBezTo>
                  <a:cubicBezTo>
                    <a:pt x="1" y="537"/>
                    <a:pt x="158" y="694"/>
                    <a:pt x="379" y="694"/>
                  </a:cubicBezTo>
                  <a:lnTo>
                    <a:pt x="1040" y="694"/>
                  </a:lnTo>
                  <a:cubicBezTo>
                    <a:pt x="1229" y="694"/>
                    <a:pt x="1387" y="537"/>
                    <a:pt x="1387" y="348"/>
                  </a:cubicBezTo>
                  <a:cubicBezTo>
                    <a:pt x="1387" y="127"/>
                    <a:pt x="1229" y="1"/>
                    <a:pt x="104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1" name="Google Shape;8731;p54"/>
            <p:cNvSpPr/>
            <p:nvPr/>
          </p:nvSpPr>
          <p:spPr>
            <a:xfrm>
              <a:off x="-5789575" y="2928775"/>
              <a:ext cx="34675" cy="18125"/>
            </a:xfrm>
            <a:custGeom>
              <a:avLst/>
              <a:gdLst/>
              <a:ahLst/>
              <a:cxnLst/>
              <a:rect l="l" t="t" r="r" b="b"/>
              <a:pathLst>
                <a:path w="1387" h="725" extrusionOk="0">
                  <a:moveTo>
                    <a:pt x="379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79" y="725"/>
                  </a:cubicBezTo>
                  <a:lnTo>
                    <a:pt x="1040" y="725"/>
                  </a:lnTo>
                  <a:cubicBezTo>
                    <a:pt x="1229" y="725"/>
                    <a:pt x="1387" y="567"/>
                    <a:pt x="1387" y="378"/>
                  </a:cubicBezTo>
                  <a:cubicBezTo>
                    <a:pt x="1387" y="158"/>
                    <a:pt x="1229" y="0"/>
                    <a:pt x="104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2" name="Google Shape;8732;p54"/>
            <p:cNvSpPr/>
            <p:nvPr/>
          </p:nvSpPr>
          <p:spPr>
            <a:xfrm>
              <a:off x="-5858100" y="2998075"/>
              <a:ext cx="68550" cy="17350"/>
            </a:xfrm>
            <a:custGeom>
              <a:avLst/>
              <a:gdLst/>
              <a:ahLst/>
              <a:cxnLst/>
              <a:rect l="l" t="t" r="r" b="b"/>
              <a:pathLst>
                <a:path w="2742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2395" y="694"/>
                  </a:lnTo>
                  <a:cubicBezTo>
                    <a:pt x="2584" y="694"/>
                    <a:pt x="2742" y="536"/>
                    <a:pt x="2742" y="347"/>
                  </a:cubicBezTo>
                  <a:cubicBezTo>
                    <a:pt x="2742" y="158"/>
                    <a:pt x="2584" y="1"/>
                    <a:pt x="239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33" name="Google Shape;8733;p54"/>
          <p:cNvGrpSpPr/>
          <p:nvPr/>
        </p:nvGrpSpPr>
        <p:grpSpPr>
          <a:xfrm>
            <a:off x="4020181" y="1631209"/>
            <a:ext cx="303385" cy="301750"/>
            <a:chOff x="-4211975" y="2046625"/>
            <a:chExt cx="292250" cy="290675"/>
          </a:xfrm>
          <a:solidFill>
            <a:srgbClr val="171536"/>
          </a:solidFill>
        </p:grpSpPr>
        <p:sp>
          <p:nvSpPr>
            <p:cNvPr id="8734" name="Google Shape;8734;p54"/>
            <p:cNvSpPr/>
            <p:nvPr/>
          </p:nvSpPr>
          <p:spPr>
            <a:xfrm>
              <a:off x="-4211975" y="2081300"/>
              <a:ext cx="256025" cy="256000"/>
            </a:xfrm>
            <a:custGeom>
              <a:avLst/>
              <a:gdLst/>
              <a:ahLst/>
              <a:cxnLst/>
              <a:rect l="l" t="t" r="r" b="b"/>
              <a:pathLst>
                <a:path w="10241" h="10240" extrusionOk="0">
                  <a:moveTo>
                    <a:pt x="4758" y="693"/>
                  </a:moveTo>
                  <a:lnTo>
                    <a:pt x="4758" y="5167"/>
                  </a:lnTo>
                  <a:cubicBezTo>
                    <a:pt x="4758" y="5356"/>
                    <a:pt x="4916" y="5513"/>
                    <a:pt x="5105" y="5513"/>
                  </a:cubicBezTo>
                  <a:lnTo>
                    <a:pt x="9578" y="5513"/>
                  </a:lnTo>
                  <a:cubicBezTo>
                    <a:pt x="9358" y="7813"/>
                    <a:pt x="7436" y="9609"/>
                    <a:pt x="5105" y="9609"/>
                  </a:cubicBezTo>
                  <a:cubicBezTo>
                    <a:pt x="2679" y="9609"/>
                    <a:pt x="663" y="7593"/>
                    <a:pt x="663" y="5167"/>
                  </a:cubicBezTo>
                  <a:cubicBezTo>
                    <a:pt x="663" y="2835"/>
                    <a:pt x="2490" y="914"/>
                    <a:pt x="4758" y="693"/>
                  </a:cubicBezTo>
                  <a:close/>
                  <a:moveTo>
                    <a:pt x="5105" y="0"/>
                  </a:moveTo>
                  <a:cubicBezTo>
                    <a:pt x="2269" y="0"/>
                    <a:pt x="1" y="2300"/>
                    <a:pt x="1" y="5104"/>
                  </a:cubicBezTo>
                  <a:cubicBezTo>
                    <a:pt x="1" y="7939"/>
                    <a:pt x="2269" y="10239"/>
                    <a:pt x="5105" y="10239"/>
                  </a:cubicBezTo>
                  <a:cubicBezTo>
                    <a:pt x="7940" y="10239"/>
                    <a:pt x="10240" y="7939"/>
                    <a:pt x="10240" y="5104"/>
                  </a:cubicBezTo>
                  <a:cubicBezTo>
                    <a:pt x="10240" y="4978"/>
                    <a:pt x="10083" y="4820"/>
                    <a:pt x="9925" y="4820"/>
                  </a:cubicBezTo>
                  <a:lnTo>
                    <a:pt x="5483" y="4820"/>
                  </a:lnTo>
                  <a:lnTo>
                    <a:pt x="5483" y="347"/>
                  </a:lnTo>
                  <a:cubicBezTo>
                    <a:pt x="5483" y="158"/>
                    <a:pt x="5325" y="0"/>
                    <a:pt x="510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5" name="Google Shape;8735;p54"/>
            <p:cNvSpPr/>
            <p:nvPr/>
          </p:nvSpPr>
          <p:spPr>
            <a:xfrm>
              <a:off x="-4057600" y="2046625"/>
              <a:ext cx="137875" cy="137875"/>
            </a:xfrm>
            <a:custGeom>
              <a:avLst/>
              <a:gdLst/>
              <a:ahLst/>
              <a:cxnLst/>
              <a:rect l="l" t="t" r="r" b="b"/>
              <a:pathLst>
                <a:path w="5515" h="5515" extrusionOk="0">
                  <a:moveTo>
                    <a:pt x="663" y="694"/>
                  </a:moveTo>
                  <a:cubicBezTo>
                    <a:pt x="2836" y="851"/>
                    <a:pt x="4601" y="2616"/>
                    <a:pt x="4758" y="4790"/>
                  </a:cubicBezTo>
                  <a:lnTo>
                    <a:pt x="663" y="4790"/>
                  </a:lnTo>
                  <a:lnTo>
                    <a:pt x="663" y="694"/>
                  </a:lnTo>
                  <a:close/>
                  <a:moveTo>
                    <a:pt x="348" y="1"/>
                  </a:moveTo>
                  <a:cubicBezTo>
                    <a:pt x="158" y="1"/>
                    <a:pt x="1" y="158"/>
                    <a:pt x="1" y="379"/>
                  </a:cubicBezTo>
                  <a:lnTo>
                    <a:pt x="1" y="5168"/>
                  </a:lnTo>
                  <a:cubicBezTo>
                    <a:pt x="1" y="5357"/>
                    <a:pt x="158" y="5514"/>
                    <a:pt x="348" y="5514"/>
                  </a:cubicBezTo>
                  <a:lnTo>
                    <a:pt x="5168" y="5514"/>
                  </a:lnTo>
                  <a:cubicBezTo>
                    <a:pt x="5357" y="5514"/>
                    <a:pt x="5514" y="5357"/>
                    <a:pt x="5514" y="5168"/>
                  </a:cubicBezTo>
                  <a:cubicBezTo>
                    <a:pt x="5483" y="3750"/>
                    <a:pt x="4979" y="2490"/>
                    <a:pt x="3971" y="1513"/>
                  </a:cubicBezTo>
                  <a:cubicBezTo>
                    <a:pt x="2994" y="536"/>
                    <a:pt x="1734" y="1"/>
                    <a:pt x="34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36" name="Google Shape;8736;p54"/>
          <p:cNvGrpSpPr/>
          <p:nvPr/>
        </p:nvGrpSpPr>
        <p:grpSpPr>
          <a:xfrm>
            <a:off x="4056164" y="1995660"/>
            <a:ext cx="231418" cy="305020"/>
            <a:chOff x="-4178875" y="2405775"/>
            <a:chExt cx="222925" cy="293825"/>
          </a:xfrm>
          <a:solidFill>
            <a:srgbClr val="171536"/>
          </a:solidFill>
        </p:grpSpPr>
        <p:sp>
          <p:nvSpPr>
            <p:cNvPr id="8737" name="Google Shape;8737;p54"/>
            <p:cNvSpPr/>
            <p:nvPr/>
          </p:nvSpPr>
          <p:spPr>
            <a:xfrm>
              <a:off x="-4178875" y="2405775"/>
              <a:ext cx="222925" cy="293825"/>
            </a:xfrm>
            <a:custGeom>
              <a:avLst/>
              <a:gdLst/>
              <a:ahLst/>
              <a:cxnLst/>
              <a:rect l="l" t="t" r="r" b="b"/>
              <a:pathLst>
                <a:path w="8917" h="11753" extrusionOk="0">
                  <a:moveTo>
                    <a:pt x="4474" y="694"/>
                  </a:moveTo>
                  <a:cubicBezTo>
                    <a:pt x="6553" y="694"/>
                    <a:pt x="8254" y="2395"/>
                    <a:pt x="8254" y="4475"/>
                  </a:cubicBezTo>
                  <a:cubicBezTo>
                    <a:pt x="8191" y="5262"/>
                    <a:pt x="7971" y="6018"/>
                    <a:pt x="7530" y="6649"/>
                  </a:cubicBezTo>
                  <a:lnTo>
                    <a:pt x="4474" y="10776"/>
                  </a:lnTo>
                  <a:lnTo>
                    <a:pt x="1418" y="6712"/>
                  </a:lnTo>
                  <a:cubicBezTo>
                    <a:pt x="945" y="6050"/>
                    <a:pt x="693" y="5294"/>
                    <a:pt x="693" y="4475"/>
                  </a:cubicBezTo>
                  <a:cubicBezTo>
                    <a:pt x="693" y="2395"/>
                    <a:pt x="2363" y="694"/>
                    <a:pt x="4474" y="694"/>
                  </a:cubicBezTo>
                  <a:close/>
                  <a:moveTo>
                    <a:pt x="4474" y="1"/>
                  </a:moveTo>
                  <a:cubicBezTo>
                    <a:pt x="2017" y="1"/>
                    <a:pt x="0" y="2017"/>
                    <a:pt x="0" y="4475"/>
                  </a:cubicBezTo>
                  <a:cubicBezTo>
                    <a:pt x="0" y="5451"/>
                    <a:pt x="315" y="6365"/>
                    <a:pt x="882" y="7153"/>
                  </a:cubicBezTo>
                  <a:lnTo>
                    <a:pt x="4190" y="11595"/>
                  </a:lnTo>
                  <a:cubicBezTo>
                    <a:pt x="4253" y="11689"/>
                    <a:pt x="4348" y="11752"/>
                    <a:pt x="4474" y="11752"/>
                  </a:cubicBezTo>
                  <a:cubicBezTo>
                    <a:pt x="4568" y="11752"/>
                    <a:pt x="4663" y="11721"/>
                    <a:pt x="4726" y="11595"/>
                  </a:cubicBezTo>
                  <a:lnTo>
                    <a:pt x="8097" y="7058"/>
                  </a:lnTo>
                  <a:cubicBezTo>
                    <a:pt x="8633" y="6333"/>
                    <a:pt x="8916" y="5420"/>
                    <a:pt x="8916" y="4506"/>
                  </a:cubicBezTo>
                  <a:cubicBezTo>
                    <a:pt x="8916" y="1986"/>
                    <a:pt x="6900" y="1"/>
                    <a:pt x="44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8" name="Google Shape;8738;p54"/>
            <p:cNvSpPr/>
            <p:nvPr/>
          </p:nvSpPr>
          <p:spPr>
            <a:xfrm>
              <a:off x="-4093025" y="2491650"/>
              <a:ext cx="51225" cy="51200"/>
            </a:xfrm>
            <a:custGeom>
              <a:avLst/>
              <a:gdLst/>
              <a:ahLst/>
              <a:cxnLst/>
              <a:rect l="l" t="t" r="r" b="b"/>
              <a:pathLst>
                <a:path w="2049" h="2048" extrusionOk="0">
                  <a:moveTo>
                    <a:pt x="1040" y="630"/>
                  </a:moveTo>
                  <a:cubicBezTo>
                    <a:pt x="1229" y="630"/>
                    <a:pt x="1386" y="788"/>
                    <a:pt x="1386" y="1008"/>
                  </a:cubicBezTo>
                  <a:cubicBezTo>
                    <a:pt x="1386" y="1197"/>
                    <a:pt x="1197" y="1355"/>
                    <a:pt x="1040" y="1355"/>
                  </a:cubicBezTo>
                  <a:cubicBezTo>
                    <a:pt x="819" y="1355"/>
                    <a:pt x="662" y="1197"/>
                    <a:pt x="662" y="1008"/>
                  </a:cubicBezTo>
                  <a:cubicBezTo>
                    <a:pt x="662" y="788"/>
                    <a:pt x="819" y="630"/>
                    <a:pt x="1040" y="630"/>
                  </a:cubicBezTo>
                  <a:close/>
                  <a:moveTo>
                    <a:pt x="1040" y="0"/>
                  </a:moveTo>
                  <a:cubicBezTo>
                    <a:pt x="473" y="0"/>
                    <a:pt x="0" y="473"/>
                    <a:pt x="0" y="1040"/>
                  </a:cubicBezTo>
                  <a:cubicBezTo>
                    <a:pt x="0" y="1575"/>
                    <a:pt x="473" y="2048"/>
                    <a:pt x="1040" y="2048"/>
                  </a:cubicBezTo>
                  <a:cubicBezTo>
                    <a:pt x="1575" y="2048"/>
                    <a:pt x="2048" y="1575"/>
                    <a:pt x="2048" y="1040"/>
                  </a:cubicBezTo>
                  <a:cubicBezTo>
                    <a:pt x="2048" y="441"/>
                    <a:pt x="1575" y="0"/>
                    <a:pt x="104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9" name="Google Shape;8739;p54"/>
            <p:cNvSpPr/>
            <p:nvPr/>
          </p:nvSpPr>
          <p:spPr>
            <a:xfrm>
              <a:off x="-4145800" y="2439650"/>
              <a:ext cx="155975" cy="155200"/>
            </a:xfrm>
            <a:custGeom>
              <a:avLst/>
              <a:gdLst/>
              <a:ahLst/>
              <a:cxnLst/>
              <a:rect l="l" t="t" r="r" b="b"/>
              <a:pathLst>
                <a:path w="6239" h="6208" extrusionOk="0">
                  <a:moveTo>
                    <a:pt x="3403" y="694"/>
                  </a:moveTo>
                  <a:lnTo>
                    <a:pt x="3403" y="1166"/>
                  </a:lnTo>
                  <a:cubicBezTo>
                    <a:pt x="3403" y="1324"/>
                    <a:pt x="3497" y="1450"/>
                    <a:pt x="3655" y="1481"/>
                  </a:cubicBezTo>
                  <a:cubicBezTo>
                    <a:pt x="3844" y="1576"/>
                    <a:pt x="4033" y="1670"/>
                    <a:pt x="4191" y="1828"/>
                  </a:cubicBezTo>
                  <a:cubicBezTo>
                    <a:pt x="4268" y="1867"/>
                    <a:pt x="4358" y="1894"/>
                    <a:pt x="4445" y="1894"/>
                  </a:cubicBezTo>
                  <a:cubicBezTo>
                    <a:pt x="4499" y="1894"/>
                    <a:pt x="4552" y="1884"/>
                    <a:pt x="4600" y="1859"/>
                  </a:cubicBezTo>
                  <a:lnTo>
                    <a:pt x="4978" y="1607"/>
                  </a:lnTo>
                  <a:lnTo>
                    <a:pt x="5356" y="2206"/>
                  </a:lnTo>
                  <a:lnTo>
                    <a:pt x="4947" y="2458"/>
                  </a:lnTo>
                  <a:cubicBezTo>
                    <a:pt x="4821" y="2521"/>
                    <a:pt x="4789" y="2647"/>
                    <a:pt x="4789" y="2805"/>
                  </a:cubicBezTo>
                  <a:cubicBezTo>
                    <a:pt x="4821" y="3025"/>
                    <a:pt x="4821" y="3183"/>
                    <a:pt x="4789" y="3435"/>
                  </a:cubicBezTo>
                  <a:cubicBezTo>
                    <a:pt x="4758" y="3592"/>
                    <a:pt x="4821" y="3687"/>
                    <a:pt x="4947" y="3781"/>
                  </a:cubicBezTo>
                  <a:lnTo>
                    <a:pt x="5356" y="4033"/>
                  </a:lnTo>
                  <a:lnTo>
                    <a:pt x="4978" y="4600"/>
                  </a:lnTo>
                  <a:lnTo>
                    <a:pt x="4600" y="4380"/>
                  </a:lnTo>
                  <a:cubicBezTo>
                    <a:pt x="4554" y="4345"/>
                    <a:pt x="4503" y="4332"/>
                    <a:pt x="4452" y="4332"/>
                  </a:cubicBezTo>
                  <a:cubicBezTo>
                    <a:pt x="4363" y="4332"/>
                    <a:pt x="4270" y="4372"/>
                    <a:pt x="4191" y="4411"/>
                  </a:cubicBezTo>
                  <a:cubicBezTo>
                    <a:pt x="4033" y="4537"/>
                    <a:pt x="3844" y="4632"/>
                    <a:pt x="3655" y="4726"/>
                  </a:cubicBezTo>
                  <a:cubicBezTo>
                    <a:pt x="3529" y="4758"/>
                    <a:pt x="3403" y="4915"/>
                    <a:pt x="3403" y="5041"/>
                  </a:cubicBezTo>
                  <a:lnTo>
                    <a:pt x="3403" y="5514"/>
                  </a:lnTo>
                  <a:lnTo>
                    <a:pt x="2741" y="5514"/>
                  </a:lnTo>
                  <a:lnTo>
                    <a:pt x="2741" y="5041"/>
                  </a:lnTo>
                  <a:cubicBezTo>
                    <a:pt x="2741" y="4884"/>
                    <a:pt x="2678" y="4758"/>
                    <a:pt x="2521" y="4726"/>
                  </a:cubicBezTo>
                  <a:cubicBezTo>
                    <a:pt x="2300" y="4663"/>
                    <a:pt x="2111" y="4569"/>
                    <a:pt x="1954" y="4411"/>
                  </a:cubicBezTo>
                  <a:cubicBezTo>
                    <a:pt x="1874" y="4372"/>
                    <a:pt x="1782" y="4332"/>
                    <a:pt x="1701" y="4332"/>
                  </a:cubicBezTo>
                  <a:cubicBezTo>
                    <a:pt x="1654" y="4332"/>
                    <a:pt x="1610" y="4345"/>
                    <a:pt x="1576" y="4380"/>
                  </a:cubicBezTo>
                  <a:lnTo>
                    <a:pt x="1166" y="4600"/>
                  </a:lnTo>
                  <a:lnTo>
                    <a:pt x="820" y="4033"/>
                  </a:lnTo>
                  <a:lnTo>
                    <a:pt x="1198" y="3781"/>
                  </a:lnTo>
                  <a:cubicBezTo>
                    <a:pt x="1324" y="3718"/>
                    <a:pt x="1418" y="3592"/>
                    <a:pt x="1355" y="3435"/>
                  </a:cubicBezTo>
                  <a:cubicBezTo>
                    <a:pt x="1324" y="3183"/>
                    <a:pt x="1324" y="3025"/>
                    <a:pt x="1355" y="2805"/>
                  </a:cubicBezTo>
                  <a:cubicBezTo>
                    <a:pt x="1418" y="2647"/>
                    <a:pt x="1324" y="2521"/>
                    <a:pt x="1198" y="2458"/>
                  </a:cubicBezTo>
                  <a:lnTo>
                    <a:pt x="820" y="2206"/>
                  </a:lnTo>
                  <a:lnTo>
                    <a:pt x="1166" y="1607"/>
                  </a:lnTo>
                  <a:lnTo>
                    <a:pt x="1576" y="1859"/>
                  </a:lnTo>
                  <a:cubicBezTo>
                    <a:pt x="1612" y="1884"/>
                    <a:pt x="1657" y="1894"/>
                    <a:pt x="1706" y="1894"/>
                  </a:cubicBezTo>
                  <a:cubicBezTo>
                    <a:pt x="1786" y="1894"/>
                    <a:pt x="1876" y="1867"/>
                    <a:pt x="1954" y="1828"/>
                  </a:cubicBezTo>
                  <a:cubicBezTo>
                    <a:pt x="2111" y="1702"/>
                    <a:pt x="2300" y="1576"/>
                    <a:pt x="2521" y="1481"/>
                  </a:cubicBezTo>
                  <a:cubicBezTo>
                    <a:pt x="2615" y="1450"/>
                    <a:pt x="2741" y="1292"/>
                    <a:pt x="2741" y="1166"/>
                  </a:cubicBezTo>
                  <a:lnTo>
                    <a:pt x="2741" y="694"/>
                  </a:lnTo>
                  <a:close/>
                  <a:moveTo>
                    <a:pt x="2426" y="1"/>
                  </a:moveTo>
                  <a:cubicBezTo>
                    <a:pt x="2237" y="1"/>
                    <a:pt x="2080" y="158"/>
                    <a:pt x="2080" y="347"/>
                  </a:cubicBezTo>
                  <a:lnTo>
                    <a:pt x="2080" y="946"/>
                  </a:lnTo>
                  <a:cubicBezTo>
                    <a:pt x="1954" y="977"/>
                    <a:pt x="1828" y="1072"/>
                    <a:pt x="1765" y="1135"/>
                  </a:cubicBezTo>
                  <a:lnTo>
                    <a:pt x="1261" y="851"/>
                  </a:lnTo>
                  <a:cubicBezTo>
                    <a:pt x="1211" y="831"/>
                    <a:pt x="1158" y="821"/>
                    <a:pt x="1104" y="821"/>
                  </a:cubicBezTo>
                  <a:cubicBezTo>
                    <a:pt x="990" y="821"/>
                    <a:pt x="874" y="870"/>
                    <a:pt x="788" y="977"/>
                  </a:cubicBezTo>
                  <a:lnTo>
                    <a:pt x="126" y="2175"/>
                  </a:lnTo>
                  <a:cubicBezTo>
                    <a:pt x="32" y="2332"/>
                    <a:pt x="63" y="2521"/>
                    <a:pt x="221" y="2647"/>
                  </a:cubicBezTo>
                  <a:lnTo>
                    <a:pt x="757" y="2899"/>
                  </a:lnTo>
                  <a:lnTo>
                    <a:pt x="757" y="3120"/>
                  </a:lnTo>
                  <a:lnTo>
                    <a:pt x="757" y="3309"/>
                  </a:lnTo>
                  <a:lnTo>
                    <a:pt x="221" y="3592"/>
                  </a:lnTo>
                  <a:cubicBezTo>
                    <a:pt x="63" y="3655"/>
                    <a:pt x="0" y="3907"/>
                    <a:pt x="126" y="4065"/>
                  </a:cubicBezTo>
                  <a:lnTo>
                    <a:pt x="788" y="5231"/>
                  </a:lnTo>
                  <a:cubicBezTo>
                    <a:pt x="831" y="5337"/>
                    <a:pt x="960" y="5415"/>
                    <a:pt x="1088" y="5415"/>
                  </a:cubicBezTo>
                  <a:cubicBezTo>
                    <a:pt x="1149" y="5415"/>
                    <a:pt x="1210" y="5397"/>
                    <a:pt x="1261" y="5357"/>
                  </a:cubicBezTo>
                  <a:lnTo>
                    <a:pt x="1765" y="5073"/>
                  </a:lnTo>
                  <a:cubicBezTo>
                    <a:pt x="1891" y="5167"/>
                    <a:pt x="1954" y="5199"/>
                    <a:pt x="2080" y="5262"/>
                  </a:cubicBezTo>
                  <a:lnTo>
                    <a:pt x="2080" y="5861"/>
                  </a:lnTo>
                  <a:cubicBezTo>
                    <a:pt x="2080" y="6050"/>
                    <a:pt x="2237" y="6207"/>
                    <a:pt x="2426" y="6207"/>
                  </a:cubicBezTo>
                  <a:lnTo>
                    <a:pt x="3812" y="6207"/>
                  </a:lnTo>
                  <a:cubicBezTo>
                    <a:pt x="4002" y="6207"/>
                    <a:pt x="4159" y="6050"/>
                    <a:pt x="4159" y="5861"/>
                  </a:cubicBezTo>
                  <a:lnTo>
                    <a:pt x="4159" y="5262"/>
                  </a:lnTo>
                  <a:cubicBezTo>
                    <a:pt x="4285" y="5231"/>
                    <a:pt x="4411" y="5167"/>
                    <a:pt x="4474" y="5073"/>
                  </a:cubicBezTo>
                  <a:lnTo>
                    <a:pt x="4978" y="5357"/>
                  </a:lnTo>
                  <a:cubicBezTo>
                    <a:pt x="5028" y="5376"/>
                    <a:pt x="5084" y="5387"/>
                    <a:pt x="5141" y="5387"/>
                  </a:cubicBezTo>
                  <a:cubicBezTo>
                    <a:pt x="5263" y="5387"/>
                    <a:pt x="5386" y="5338"/>
                    <a:pt x="5451" y="5231"/>
                  </a:cubicBezTo>
                  <a:lnTo>
                    <a:pt x="6144" y="4065"/>
                  </a:lnTo>
                  <a:cubicBezTo>
                    <a:pt x="6207" y="3907"/>
                    <a:pt x="6175" y="3687"/>
                    <a:pt x="6018" y="3592"/>
                  </a:cubicBezTo>
                  <a:lnTo>
                    <a:pt x="5514" y="3309"/>
                  </a:lnTo>
                  <a:lnTo>
                    <a:pt x="5514" y="3120"/>
                  </a:lnTo>
                  <a:lnTo>
                    <a:pt x="5514" y="2899"/>
                  </a:lnTo>
                  <a:lnTo>
                    <a:pt x="6018" y="2647"/>
                  </a:lnTo>
                  <a:cubicBezTo>
                    <a:pt x="6175" y="2521"/>
                    <a:pt x="6238" y="2332"/>
                    <a:pt x="6144" y="2175"/>
                  </a:cubicBezTo>
                  <a:lnTo>
                    <a:pt x="5451" y="977"/>
                  </a:lnTo>
                  <a:cubicBezTo>
                    <a:pt x="5408" y="870"/>
                    <a:pt x="5278" y="807"/>
                    <a:pt x="5149" y="807"/>
                  </a:cubicBezTo>
                  <a:cubicBezTo>
                    <a:pt x="5089" y="807"/>
                    <a:pt x="5029" y="821"/>
                    <a:pt x="4978" y="851"/>
                  </a:cubicBezTo>
                  <a:lnTo>
                    <a:pt x="4474" y="1135"/>
                  </a:lnTo>
                  <a:cubicBezTo>
                    <a:pt x="4348" y="1072"/>
                    <a:pt x="4285" y="1009"/>
                    <a:pt x="4159" y="946"/>
                  </a:cubicBezTo>
                  <a:lnTo>
                    <a:pt x="4159" y="347"/>
                  </a:lnTo>
                  <a:cubicBezTo>
                    <a:pt x="4159" y="158"/>
                    <a:pt x="4002" y="1"/>
                    <a:pt x="381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40" name="Google Shape;8740;p54"/>
          <p:cNvGrpSpPr/>
          <p:nvPr/>
        </p:nvGrpSpPr>
        <p:grpSpPr>
          <a:xfrm>
            <a:off x="4029175" y="2380173"/>
            <a:ext cx="302554" cy="284543"/>
            <a:chOff x="-4211975" y="2783850"/>
            <a:chExt cx="291450" cy="274100"/>
          </a:xfrm>
          <a:solidFill>
            <a:srgbClr val="171536"/>
          </a:solidFill>
        </p:grpSpPr>
        <p:sp>
          <p:nvSpPr>
            <p:cNvPr id="8741" name="Google Shape;8741;p54"/>
            <p:cNvSpPr/>
            <p:nvPr/>
          </p:nvSpPr>
          <p:spPr>
            <a:xfrm>
              <a:off x="-4211975" y="2937125"/>
              <a:ext cx="291450" cy="120825"/>
            </a:xfrm>
            <a:custGeom>
              <a:avLst/>
              <a:gdLst/>
              <a:ahLst/>
              <a:cxnLst/>
              <a:rect l="l" t="t" r="r" b="b"/>
              <a:pathLst>
                <a:path w="11658" h="4833" extrusionOk="0">
                  <a:moveTo>
                    <a:pt x="978" y="706"/>
                  </a:moveTo>
                  <a:cubicBezTo>
                    <a:pt x="1167" y="706"/>
                    <a:pt x="1324" y="863"/>
                    <a:pt x="1324" y="1052"/>
                  </a:cubicBezTo>
                  <a:lnTo>
                    <a:pt x="1324" y="3762"/>
                  </a:lnTo>
                  <a:cubicBezTo>
                    <a:pt x="1324" y="3982"/>
                    <a:pt x="1167" y="4140"/>
                    <a:pt x="978" y="4140"/>
                  </a:cubicBezTo>
                  <a:lnTo>
                    <a:pt x="631" y="4140"/>
                  </a:lnTo>
                  <a:lnTo>
                    <a:pt x="631" y="706"/>
                  </a:lnTo>
                  <a:close/>
                  <a:moveTo>
                    <a:pt x="3866" y="717"/>
                  </a:moveTo>
                  <a:cubicBezTo>
                    <a:pt x="4374" y="717"/>
                    <a:pt x="4886" y="859"/>
                    <a:pt x="5325" y="1147"/>
                  </a:cubicBezTo>
                  <a:cubicBezTo>
                    <a:pt x="5672" y="1367"/>
                    <a:pt x="5703" y="1399"/>
                    <a:pt x="5829" y="1399"/>
                  </a:cubicBezTo>
                  <a:lnTo>
                    <a:pt x="7247" y="1399"/>
                  </a:lnTo>
                  <a:cubicBezTo>
                    <a:pt x="7436" y="1399"/>
                    <a:pt x="7594" y="1556"/>
                    <a:pt x="7594" y="1777"/>
                  </a:cubicBezTo>
                  <a:cubicBezTo>
                    <a:pt x="7594" y="1966"/>
                    <a:pt x="7436" y="2124"/>
                    <a:pt x="7247" y="2124"/>
                  </a:cubicBezTo>
                  <a:lnTo>
                    <a:pt x="4758" y="2124"/>
                  </a:lnTo>
                  <a:cubicBezTo>
                    <a:pt x="4380" y="2124"/>
                    <a:pt x="4034" y="2344"/>
                    <a:pt x="3845" y="2659"/>
                  </a:cubicBezTo>
                  <a:cubicBezTo>
                    <a:pt x="3782" y="2817"/>
                    <a:pt x="3845" y="3069"/>
                    <a:pt x="4002" y="3132"/>
                  </a:cubicBezTo>
                  <a:cubicBezTo>
                    <a:pt x="4045" y="3158"/>
                    <a:pt x="4096" y="3169"/>
                    <a:pt x="4148" y="3169"/>
                  </a:cubicBezTo>
                  <a:cubicBezTo>
                    <a:pt x="4284" y="3169"/>
                    <a:pt x="4429" y="3088"/>
                    <a:pt x="4475" y="2974"/>
                  </a:cubicBezTo>
                  <a:cubicBezTo>
                    <a:pt x="4538" y="2848"/>
                    <a:pt x="4632" y="2785"/>
                    <a:pt x="4790" y="2785"/>
                  </a:cubicBezTo>
                  <a:lnTo>
                    <a:pt x="7562" y="2785"/>
                  </a:lnTo>
                  <a:cubicBezTo>
                    <a:pt x="7783" y="2785"/>
                    <a:pt x="8003" y="2722"/>
                    <a:pt x="8192" y="2596"/>
                  </a:cubicBezTo>
                  <a:lnTo>
                    <a:pt x="10555" y="769"/>
                  </a:lnTo>
                  <a:cubicBezTo>
                    <a:pt x="10603" y="747"/>
                    <a:pt x="10649" y="737"/>
                    <a:pt x="10693" y="737"/>
                  </a:cubicBezTo>
                  <a:cubicBezTo>
                    <a:pt x="10969" y="737"/>
                    <a:pt x="11146" y="1123"/>
                    <a:pt x="10902" y="1367"/>
                  </a:cubicBezTo>
                  <a:cubicBezTo>
                    <a:pt x="10844" y="1406"/>
                    <a:pt x="10817" y="1419"/>
                    <a:pt x="10805" y="1419"/>
                  </a:cubicBezTo>
                  <a:cubicBezTo>
                    <a:pt x="10780" y="1419"/>
                    <a:pt x="10836" y="1354"/>
                    <a:pt x="10826" y="1354"/>
                  </a:cubicBezTo>
                  <a:cubicBezTo>
                    <a:pt x="10804" y="1354"/>
                    <a:pt x="10447" y="1686"/>
                    <a:pt x="8066" y="3856"/>
                  </a:cubicBezTo>
                  <a:cubicBezTo>
                    <a:pt x="7877" y="4014"/>
                    <a:pt x="7625" y="4140"/>
                    <a:pt x="7373" y="4140"/>
                  </a:cubicBezTo>
                  <a:lnTo>
                    <a:pt x="3435" y="4140"/>
                  </a:lnTo>
                  <a:cubicBezTo>
                    <a:pt x="2962" y="4140"/>
                    <a:pt x="2490" y="4014"/>
                    <a:pt x="2049" y="3825"/>
                  </a:cubicBezTo>
                  <a:lnTo>
                    <a:pt x="2049" y="1399"/>
                  </a:lnTo>
                  <a:lnTo>
                    <a:pt x="2332" y="1210"/>
                  </a:lnTo>
                  <a:cubicBezTo>
                    <a:pt x="2774" y="883"/>
                    <a:pt x="3318" y="717"/>
                    <a:pt x="3866" y="717"/>
                  </a:cubicBezTo>
                  <a:close/>
                  <a:moveTo>
                    <a:pt x="3817" y="0"/>
                  </a:moveTo>
                  <a:cubicBezTo>
                    <a:pt x="3151" y="0"/>
                    <a:pt x="2491" y="205"/>
                    <a:pt x="1923" y="611"/>
                  </a:cubicBezTo>
                  <a:cubicBezTo>
                    <a:pt x="1765" y="265"/>
                    <a:pt x="1419" y="13"/>
                    <a:pt x="1009" y="13"/>
                  </a:cubicBezTo>
                  <a:lnTo>
                    <a:pt x="348" y="13"/>
                  </a:lnTo>
                  <a:cubicBezTo>
                    <a:pt x="159" y="13"/>
                    <a:pt x="1" y="170"/>
                    <a:pt x="1" y="391"/>
                  </a:cubicBezTo>
                  <a:lnTo>
                    <a:pt x="1" y="4486"/>
                  </a:lnTo>
                  <a:cubicBezTo>
                    <a:pt x="1" y="4675"/>
                    <a:pt x="159" y="4833"/>
                    <a:pt x="348" y="4833"/>
                  </a:cubicBezTo>
                  <a:lnTo>
                    <a:pt x="1009" y="4833"/>
                  </a:lnTo>
                  <a:cubicBezTo>
                    <a:pt x="1324" y="4833"/>
                    <a:pt x="1608" y="4675"/>
                    <a:pt x="1797" y="4486"/>
                  </a:cubicBezTo>
                  <a:cubicBezTo>
                    <a:pt x="2332" y="4707"/>
                    <a:pt x="2868" y="4833"/>
                    <a:pt x="3435" y="4833"/>
                  </a:cubicBezTo>
                  <a:lnTo>
                    <a:pt x="7373" y="4833"/>
                  </a:lnTo>
                  <a:cubicBezTo>
                    <a:pt x="7783" y="4833"/>
                    <a:pt x="8192" y="4675"/>
                    <a:pt x="8507" y="4392"/>
                  </a:cubicBezTo>
                  <a:cubicBezTo>
                    <a:pt x="8539" y="4392"/>
                    <a:pt x="11217" y="1903"/>
                    <a:pt x="11248" y="1872"/>
                  </a:cubicBezTo>
                  <a:cubicBezTo>
                    <a:pt x="11406" y="1809"/>
                    <a:pt x="11658" y="1493"/>
                    <a:pt x="11658" y="1084"/>
                  </a:cubicBezTo>
                  <a:cubicBezTo>
                    <a:pt x="11658" y="454"/>
                    <a:pt x="11185" y="44"/>
                    <a:pt x="10618" y="44"/>
                  </a:cubicBezTo>
                  <a:cubicBezTo>
                    <a:pt x="10303" y="44"/>
                    <a:pt x="10051" y="202"/>
                    <a:pt x="9925" y="296"/>
                  </a:cubicBezTo>
                  <a:lnTo>
                    <a:pt x="8192" y="1619"/>
                  </a:lnTo>
                  <a:cubicBezTo>
                    <a:pt x="8098" y="1084"/>
                    <a:pt x="7688" y="706"/>
                    <a:pt x="7153" y="706"/>
                  </a:cubicBezTo>
                  <a:lnTo>
                    <a:pt x="5861" y="706"/>
                  </a:lnTo>
                  <a:lnTo>
                    <a:pt x="5640" y="548"/>
                  </a:lnTo>
                  <a:cubicBezTo>
                    <a:pt x="5075" y="182"/>
                    <a:pt x="4444" y="0"/>
                    <a:pt x="381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2" name="Google Shape;8742;p54"/>
            <p:cNvSpPr/>
            <p:nvPr/>
          </p:nvSpPr>
          <p:spPr>
            <a:xfrm>
              <a:off x="-4109575" y="2783850"/>
              <a:ext cx="153625" cy="154400"/>
            </a:xfrm>
            <a:custGeom>
              <a:avLst/>
              <a:gdLst/>
              <a:ahLst/>
              <a:cxnLst/>
              <a:rect l="l" t="t" r="r" b="b"/>
              <a:pathLst>
                <a:path w="6145" h="6176" extrusionOk="0">
                  <a:moveTo>
                    <a:pt x="3057" y="693"/>
                  </a:moveTo>
                  <a:cubicBezTo>
                    <a:pt x="4411" y="693"/>
                    <a:pt x="5482" y="1765"/>
                    <a:pt x="5482" y="3088"/>
                  </a:cubicBezTo>
                  <a:cubicBezTo>
                    <a:pt x="5482" y="4442"/>
                    <a:pt x="4411" y="5482"/>
                    <a:pt x="3057" y="5482"/>
                  </a:cubicBezTo>
                  <a:cubicBezTo>
                    <a:pt x="1733" y="5482"/>
                    <a:pt x="662" y="4442"/>
                    <a:pt x="662" y="3088"/>
                  </a:cubicBezTo>
                  <a:cubicBezTo>
                    <a:pt x="662" y="1765"/>
                    <a:pt x="1733" y="693"/>
                    <a:pt x="3057" y="693"/>
                  </a:cubicBezTo>
                  <a:close/>
                  <a:moveTo>
                    <a:pt x="3057" y="0"/>
                  </a:moveTo>
                  <a:cubicBezTo>
                    <a:pt x="1387" y="0"/>
                    <a:pt x="1" y="1387"/>
                    <a:pt x="1" y="3088"/>
                  </a:cubicBezTo>
                  <a:cubicBezTo>
                    <a:pt x="1" y="4789"/>
                    <a:pt x="1387" y="6175"/>
                    <a:pt x="3057" y="6175"/>
                  </a:cubicBezTo>
                  <a:cubicBezTo>
                    <a:pt x="4758" y="6175"/>
                    <a:pt x="6144" y="4789"/>
                    <a:pt x="6144" y="3088"/>
                  </a:cubicBezTo>
                  <a:cubicBezTo>
                    <a:pt x="6144" y="1387"/>
                    <a:pt x="4758" y="0"/>
                    <a:pt x="305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3" name="Google Shape;8743;p54"/>
            <p:cNvSpPr/>
            <p:nvPr/>
          </p:nvSpPr>
          <p:spPr>
            <a:xfrm>
              <a:off x="-4074925" y="2818500"/>
              <a:ext cx="84300" cy="85100"/>
            </a:xfrm>
            <a:custGeom>
              <a:avLst/>
              <a:gdLst/>
              <a:ahLst/>
              <a:cxnLst/>
              <a:rect l="l" t="t" r="r" b="b"/>
              <a:pathLst>
                <a:path w="3372" h="3404" extrusionOk="0">
                  <a:moveTo>
                    <a:pt x="1671" y="631"/>
                  </a:moveTo>
                  <a:cubicBezTo>
                    <a:pt x="2238" y="631"/>
                    <a:pt x="2710" y="1103"/>
                    <a:pt x="2710" y="1670"/>
                  </a:cubicBezTo>
                  <a:cubicBezTo>
                    <a:pt x="2710" y="2206"/>
                    <a:pt x="2238" y="2678"/>
                    <a:pt x="1671" y="2678"/>
                  </a:cubicBezTo>
                  <a:cubicBezTo>
                    <a:pt x="1135" y="2678"/>
                    <a:pt x="662" y="2206"/>
                    <a:pt x="662" y="1670"/>
                  </a:cubicBezTo>
                  <a:cubicBezTo>
                    <a:pt x="662" y="1103"/>
                    <a:pt x="1135" y="631"/>
                    <a:pt x="1671" y="631"/>
                  </a:cubicBezTo>
                  <a:close/>
                  <a:moveTo>
                    <a:pt x="1671" y="1"/>
                  </a:moveTo>
                  <a:cubicBezTo>
                    <a:pt x="725" y="1"/>
                    <a:pt x="1" y="757"/>
                    <a:pt x="1" y="1702"/>
                  </a:cubicBezTo>
                  <a:cubicBezTo>
                    <a:pt x="1" y="2647"/>
                    <a:pt x="725" y="3403"/>
                    <a:pt x="1671" y="3403"/>
                  </a:cubicBezTo>
                  <a:cubicBezTo>
                    <a:pt x="2616" y="3403"/>
                    <a:pt x="3372" y="2647"/>
                    <a:pt x="3372" y="1702"/>
                  </a:cubicBezTo>
                  <a:cubicBezTo>
                    <a:pt x="3372" y="757"/>
                    <a:pt x="2616" y="1"/>
                    <a:pt x="167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744" name="Google Shape;8744;p54"/>
          <p:cNvSpPr/>
          <p:nvPr/>
        </p:nvSpPr>
        <p:spPr>
          <a:xfrm>
            <a:off x="5981934" y="1629874"/>
            <a:ext cx="287009" cy="304189"/>
          </a:xfrm>
          <a:custGeom>
            <a:avLst/>
            <a:gdLst/>
            <a:ahLst/>
            <a:cxnLst/>
            <a:rect l="l" t="t" r="r" b="b"/>
            <a:pathLst>
              <a:path w="11059" h="11721" extrusionOk="0">
                <a:moveTo>
                  <a:pt x="1418" y="693"/>
                </a:moveTo>
                <a:lnTo>
                  <a:pt x="1418" y="1387"/>
                </a:lnTo>
                <a:lnTo>
                  <a:pt x="725" y="1387"/>
                </a:lnTo>
                <a:lnTo>
                  <a:pt x="725" y="693"/>
                </a:lnTo>
                <a:close/>
                <a:moveTo>
                  <a:pt x="9011" y="693"/>
                </a:moveTo>
                <a:lnTo>
                  <a:pt x="9011" y="1387"/>
                </a:lnTo>
                <a:lnTo>
                  <a:pt x="8349" y="1387"/>
                </a:lnTo>
                <a:lnTo>
                  <a:pt x="8349" y="693"/>
                </a:lnTo>
                <a:close/>
                <a:moveTo>
                  <a:pt x="7656" y="1324"/>
                </a:moveTo>
                <a:lnTo>
                  <a:pt x="7656" y="1670"/>
                </a:lnTo>
                <a:cubicBezTo>
                  <a:pt x="7656" y="1891"/>
                  <a:pt x="7813" y="2048"/>
                  <a:pt x="8034" y="2048"/>
                </a:cubicBezTo>
                <a:lnTo>
                  <a:pt x="8381" y="2048"/>
                </a:lnTo>
                <a:lnTo>
                  <a:pt x="8381" y="4222"/>
                </a:lnTo>
                <a:cubicBezTo>
                  <a:pt x="8255" y="4253"/>
                  <a:pt x="8160" y="4316"/>
                  <a:pt x="8034" y="4411"/>
                </a:cubicBezTo>
                <a:cubicBezTo>
                  <a:pt x="7845" y="4243"/>
                  <a:pt x="7614" y="4159"/>
                  <a:pt x="7369" y="4159"/>
                </a:cubicBezTo>
                <a:cubicBezTo>
                  <a:pt x="7246" y="4159"/>
                  <a:pt x="7120" y="4180"/>
                  <a:pt x="6994" y="4222"/>
                </a:cubicBezTo>
                <a:lnTo>
                  <a:pt x="6994" y="3088"/>
                </a:lnTo>
                <a:cubicBezTo>
                  <a:pt x="6994" y="2552"/>
                  <a:pt x="6522" y="2080"/>
                  <a:pt x="5986" y="2080"/>
                </a:cubicBezTo>
                <a:cubicBezTo>
                  <a:pt x="5419" y="2080"/>
                  <a:pt x="4947" y="2552"/>
                  <a:pt x="4947" y="3088"/>
                </a:cubicBezTo>
                <a:lnTo>
                  <a:pt x="4947" y="6459"/>
                </a:lnTo>
                <a:lnTo>
                  <a:pt x="4789" y="6301"/>
                </a:lnTo>
                <a:cubicBezTo>
                  <a:pt x="4600" y="6097"/>
                  <a:pt x="4340" y="5994"/>
                  <a:pt x="4076" y="5994"/>
                </a:cubicBezTo>
                <a:cubicBezTo>
                  <a:pt x="3812" y="5994"/>
                  <a:pt x="3545" y="6097"/>
                  <a:pt x="3340" y="6301"/>
                </a:cubicBezTo>
                <a:cubicBezTo>
                  <a:pt x="2962" y="6679"/>
                  <a:pt x="2962" y="7341"/>
                  <a:pt x="3340" y="7751"/>
                </a:cubicBezTo>
                <a:lnTo>
                  <a:pt x="3812" y="8223"/>
                </a:lnTo>
                <a:lnTo>
                  <a:pt x="2111" y="8223"/>
                </a:lnTo>
                <a:lnTo>
                  <a:pt x="2111" y="7908"/>
                </a:lnTo>
                <a:cubicBezTo>
                  <a:pt x="2111" y="7719"/>
                  <a:pt x="1954" y="7561"/>
                  <a:pt x="1765" y="7561"/>
                </a:cubicBezTo>
                <a:lnTo>
                  <a:pt x="1418" y="7561"/>
                </a:lnTo>
                <a:lnTo>
                  <a:pt x="1418" y="2048"/>
                </a:lnTo>
                <a:lnTo>
                  <a:pt x="1765" y="2048"/>
                </a:lnTo>
                <a:cubicBezTo>
                  <a:pt x="1954" y="2048"/>
                  <a:pt x="2111" y="1891"/>
                  <a:pt x="2111" y="1670"/>
                </a:cubicBezTo>
                <a:lnTo>
                  <a:pt x="2111" y="1324"/>
                </a:lnTo>
                <a:close/>
                <a:moveTo>
                  <a:pt x="1418" y="8255"/>
                </a:moveTo>
                <a:lnTo>
                  <a:pt x="1418" y="8948"/>
                </a:lnTo>
                <a:lnTo>
                  <a:pt x="725" y="8948"/>
                </a:lnTo>
                <a:lnTo>
                  <a:pt x="725" y="8255"/>
                </a:lnTo>
                <a:close/>
                <a:moveTo>
                  <a:pt x="5955" y="2836"/>
                </a:moveTo>
                <a:cubicBezTo>
                  <a:pt x="6144" y="2836"/>
                  <a:pt x="6301" y="2993"/>
                  <a:pt x="6301" y="3182"/>
                </a:cubicBezTo>
                <a:lnTo>
                  <a:pt x="6301" y="6616"/>
                </a:lnTo>
                <a:cubicBezTo>
                  <a:pt x="6301" y="6805"/>
                  <a:pt x="6459" y="6963"/>
                  <a:pt x="6648" y="6963"/>
                </a:cubicBezTo>
                <a:cubicBezTo>
                  <a:pt x="6837" y="6963"/>
                  <a:pt x="6994" y="6805"/>
                  <a:pt x="6994" y="6616"/>
                </a:cubicBezTo>
                <a:lnTo>
                  <a:pt x="6994" y="5230"/>
                </a:lnTo>
                <a:cubicBezTo>
                  <a:pt x="6994" y="5041"/>
                  <a:pt x="7152" y="4884"/>
                  <a:pt x="7372" y="4884"/>
                </a:cubicBezTo>
                <a:cubicBezTo>
                  <a:pt x="7561" y="4884"/>
                  <a:pt x="7719" y="5041"/>
                  <a:pt x="7719" y="5230"/>
                </a:cubicBezTo>
                <a:lnTo>
                  <a:pt x="7719" y="6616"/>
                </a:lnTo>
                <a:cubicBezTo>
                  <a:pt x="7719" y="6805"/>
                  <a:pt x="7876" y="6963"/>
                  <a:pt x="8066" y="6963"/>
                </a:cubicBezTo>
                <a:cubicBezTo>
                  <a:pt x="8255" y="6963"/>
                  <a:pt x="8412" y="6805"/>
                  <a:pt x="8412" y="6616"/>
                </a:cubicBezTo>
                <a:lnTo>
                  <a:pt x="8412" y="5230"/>
                </a:lnTo>
                <a:cubicBezTo>
                  <a:pt x="8412" y="5041"/>
                  <a:pt x="8570" y="4884"/>
                  <a:pt x="8790" y="4884"/>
                </a:cubicBezTo>
                <a:cubicBezTo>
                  <a:pt x="8979" y="4884"/>
                  <a:pt x="9137" y="5041"/>
                  <a:pt x="9137" y="5230"/>
                </a:cubicBezTo>
                <a:lnTo>
                  <a:pt x="9137" y="6616"/>
                </a:lnTo>
                <a:cubicBezTo>
                  <a:pt x="9137" y="6805"/>
                  <a:pt x="9294" y="6963"/>
                  <a:pt x="9483" y="6963"/>
                </a:cubicBezTo>
                <a:cubicBezTo>
                  <a:pt x="9672" y="6963"/>
                  <a:pt x="9830" y="6805"/>
                  <a:pt x="9830" y="6616"/>
                </a:cubicBezTo>
                <a:lnTo>
                  <a:pt x="9830" y="5955"/>
                </a:lnTo>
                <a:cubicBezTo>
                  <a:pt x="9704" y="5703"/>
                  <a:pt x="9861" y="5545"/>
                  <a:pt x="10019" y="5545"/>
                </a:cubicBezTo>
                <a:cubicBezTo>
                  <a:pt x="10239" y="5545"/>
                  <a:pt x="10397" y="5703"/>
                  <a:pt x="10397" y="5892"/>
                </a:cubicBezTo>
                <a:lnTo>
                  <a:pt x="10397" y="7057"/>
                </a:lnTo>
                <a:cubicBezTo>
                  <a:pt x="10397" y="8003"/>
                  <a:pt x="10176" y="8885"/>
                  <a:pt x="9830" y="9672"/>
                </a:cubicBezTo>
                <a:lnTo>
                  <a:pt x="6144" y="9672"/>
                </a:lnTo>
                <a:lnTo>
                  <a:pt x="3812" y="7372"/>
                </a:lnTo>
                <a:cubicBezTo>
                  <a:pt x="3686" y="7246"/>
                  <a:pt x="3686" y="6994"/>
                  <a:pt x="3812" y="6900"/>
                </a:cubicBezTo>
                <a:cubicBezTo>
                  <a:pt x="3875" y="6837"/>
                  <a:pt x="3962" y="6805"/>
                  <a:pt x="4049" y="6805"/>
                </a:cubicBezTo>
                <a:cubicBezTo>
                  <a:pt x="4135" y="6805"/>
                  <a:pt x="4222" y="6837"/>
                  <a:pt x="4285" y="6900"/>
                </a:cubicBezTo>
                <a:lnTo>
                  <a:pt x="5010" y="7593"/>
                </a:lnTo>
                <a:cubicBezTo>
                  <a:pt x="5075" y="7659"/>
                  <a:pt x="5163" y="7690"/>
                  <a:pt x="5251" y="7690"/>
                </a:cubicBezTo>
                <a:cubicBezTo>
                  <a:pt x="5415" y="7690"/>
                  <a:pt x="5577" y="7578"/>
                  <a:pt x="5577" y="7372"/>
                </a:cubicBezTo>
                <a:lnTo>
                  <a:pt x="5577" y="3182"/>
                </a:lnTo>
                <a:cubicBezTo>
                  <a:pt x="5577" y="2993"/>
                  <a:pt x="5734" y="2836"/>
                  <a:pt x="5955" y="2836"/>
                </a:cubicBezTo>
                <a:close/>
                <a:moveTo>
                  <a:pt x="9672" y="10302"/>
                </a:moveTo>
                <a:lnTo>
                  <a:pt x="9672" y="10680"/>
                </a:lnTo>
                <a:cubicBezTo>
                  <a:pt x="9704" y="10869"/>
                  <a:pt x="9546" y="11027"/>
                  <a:pt x="9357" y="11027"/>
                </a:cubicBezTo>
                <a:lnTo>
                  <a:pt x="6616" y="11027"/>
                </a:lnTo>
                <a:cubicBezTo>
                  <a:pt x="6396" y="11027"/>
                  <a:pt x="6238" y="10869"/>
                  <a:pt x="6238" y="10680"/>
                </a:cubicBezTo>
                <a:lnTo>
                  <a:pt x="6238" y="10302"/>
                </a:lnTo>
                <a:close/>
                <a:moveTo>
                  <a:pt x="347" y="0"/>
                </a:moveTo>
                <a:cubicBezTo>
                  <a:pt x="158" y="0"/>
                  <a:pt x="0" y="158"/>
                  <a:pt x="0" y="347"/>
                </a:cubicBezTo>
                <a:lnTo>
                  <a:pt x="0" y="1733"/>
                </a:lnTo>
                <a:cubicBezTo>
                  <a:pt x="0" y="1922"/>
                  <a:pt x="158" y="2080"/>
                  <a:pt x="347" y="2080"/>
                </a:cubicBezTo>
                <a:lnTo>
                  <a:pt x="693" y="2080"/>
                </a:lnTo>
                <a:lnTo>
                  <a:pt x="693" y="7593"/>
                </a:lnTo>
                <a:lnTo>
                  <a:pt x="347" y="7593"/>
                </a:lnTo>
                <a:cubicBezTo>
                  <a:pt x="158" y="7593"/>
                  <a:pt x="0" y="7751"/>
                  <a:pt x="0" y="7940"/>
                </a:cubicBezTo>
                <a:lnTo>
                  <a:pt x="0" y="9326"/>
                </a:lnTo>
                <a:cubicBezTo>
                  <a:pt x="0" y="9515"/>
                  <a:pt x="158" y="9672"/>
                  <a:pt x="347" y="9672"/>
                </a:cubicBezTo>
                <a:lnTo>
                  <a:pt x="1733" y="9672"/>
                </a:lnTo>
                <a:cubicBezTo>
                  <a:pt x="1922" y="9672"/>
                  <a:pt x="2080" y="9515"/>
                  <a:pt x="2080" y="9326"/>
                </a:cubicBezTo>
                <a:lnTo>
                  <a:pt x="2080" y="8979"/>
                </a:lnTo>
                <a:lnTo>
                  <a:pt x="4442" y="8979"/>
                </a:lnTo>
                <a:lnTo>
                  <a:pt x="5577" y="10113"/>
                </a:lnTo>
                <a:lnTo>
                  <a:pt x="5577" y="10712"/>
                </a:lnTo>
                <a:cubicBezTo>
                  <a:pt x="5577" y="11248"/>
                  <a:pt x="6049" y="11720"/>
                  <a:pt x="6616" y="11720"/>
                </a:cubicBezTo>
                <a:lnTo>
                  <a:pt x="9357" y="11720"/>
                </a:lnTo>
                <a:cubicBezTo>
                  <a:pt x="9924" y="11720"/>
                  <a:pt x="10397" y="11248"/>
                  <a:pt x="10397" y="10712"/>
                </a:cubicBezTo>
                <a:lnTo>
                  <a:pt x="10397" y="10113"/>
                </a:lnTo>
                <a:cubicBezTo>
                  <a:pt x="10806" y="9200"/>
                  <a:pt x="11058" y="8160"/>
                  <a:pt x="11058" y="7026"/>
                </a:cubicBezTo>
                <a:lnTo>
                  <a:pt x="11058" y="5892"/>
                </a:lnTo>
                <a:cubicBezTo>
                  <a:pt x="11058" y="5325"/>
                  <a:pt x="10617" y="4884"/>
                  <a:pt x="10019" y="4884"/>
                </a:cubicBezTo>
                <a:cubicBezTo>
                  <a:pt x="9924" y="4884"/>
                  <a:pt x="9767" y="4915"/>
                  <a:pt x="9641" y="4947"/>
                </a:cubicBezTo>
                <a:cubicBezTo>
                  <a:pt x="9546" y="4632"/>
                  <a:pt x="9326" y="4379"/>
                  <a:pt x="9011" y="4253"/>
                </a:cubicBezTo>
                <a:lnTo>
                  <a:pt x="9011" y="2080"/>
                </a:lnTo>
                <a:lnTo>
                  <a:pt x="9357" y="2080"/>
                </a:lnTo>
                <a:cubicBezTo>
                  <a:pt x="9546" y="2080"/>
                  <a:pt x="9735" y="1922"/>
                  <a:pt x="9735" y="1733"/>
                </a:cubicBezTo>
                <a:lnTo>
                  <a:pt x="9735" y="347"/>
                </a:lnTo>
                <a:cubicBezTo>
                  <a:pt x="9735" y="158"/>
                  <a:pt x="9546" y="0"/>
                  <a:pt x="9357" y="0"/>
                </a:cubicBezTo>
                <a:lnTo>
                  <a:pt x="7971" y="0"/>
                </a:lnTo>
                <a:cubicBezTo>
                  <a:pt x="7782" y="0"/>
                  <a:pt x="7624" y="158"/>
                  <a:pt x="7624" y="347"/>
                </a:cubicBezTo>
                <a:lnTo>
                  <a:pt x="7624" y="693"/>
                </a:lnTo>
                <a:lnTo>
                  <a:pt x="2080" y="693"/>
                </a:lnTo>
                <a:lnTo>
                  <a:pt x="2080" y="347"/>
                </a:lnTo>
                <a:cubicBezTo>
                  <a:pt x="2080" y="158"/>
                  <a:pt x="1922" y="0"/>
                  <a:pt x="1733" y="0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745" name="Google Shape;8745;p54"/>
          <p:cNvGrpSpPr/>
          <p:nvPr/>
        </p:nvGrpSpPr>
        <p:grpSpPr>
          <a:xfrm>
            <a:off x="5974033" y="1996893"/>
            <a:ext cx="302554" cy="302554"/>
            <a:chOff x="-2419325" y="2408150"/>
            <a:chExt cx="291450" cy="291450"/>
          </a:xfrm>
          <a:solidFill>
            <a:srgbClr val="171536"/>
          </a:solidFill>
        </p:grpSpPr>
        <p:sp>
          <p:nvSpPr>
            <p:cNvPr id="8746" name="Google Shape;8746;p54"/>
            <p:cNvSpPr/>
            <p:nvPr/>
          </p:nvSpPr>
          <p:spPr>
            <a:xfrm>
              <a:off x="-2419325" y="2408150"/>
              <a:ext cx="291450" cy="291450"/>
            </a:xfrm>
            <a:custGeom>
              <a:avLst/>
              <a:gdLst/>
              <a:ahLst/>
              <a:cxnLst/>
              <a:rect l="l" t="t" r="r" b="b"/>
              <a:pathLst>
                <a:path w="11658" h="11658" extrusionOk="0">
                  <a:moveTo>
                    <a:pt x="8948" y="725"/>
                  </a:moveTo>
                  <a:lnTo>
                    <a:pt x="8948" y="2489"/>
                  </a:lnTo>
                  <a:lnTo>
                    <a:pt x="8948" y="10366"/>
                  </a:lnTo>
                  <a:cubicBezTo>
                    <a:pt x="8948" y="10586"/>
                    <a:pt x="9011" y="10838"/>
                    <a:pt x="9137" y="11027"/>
                  </a:cubicBezTo>
                  <a:lnTo>
                    <a:pt x="1733" y="11027"/>
                  </a:lnTo>
                  <a:cubicBezTo>
                    <a:pt x="1134" y="11027"/>
                    <a:pt x="662" y="10586"/>
                    <a:pt x="662" y="10019"/>
                  </a:cubicBezTo>
                  <a:lnTo>
                    <a:pt x="662" y="725"/>
                  </a:lnTo>
                  <a:close/>
                  <a:moveTo>
                    <a:pt x="11027" y="2836"/>
                  </a:moveTo>
                  <a:lnTo>
                    <a:pt x="11027" y="10366"/>
                  </a:lnTo>
                  <a:lnTo>
                    <a:pt x="10995" y="10366"/>
                  </a:lnTo>
                  <a:cubicBezTo>
                    <a:pt x="10995" y="10744"/>
                    <a:pt x="10680" y="11027"/>
                    <a:pt x="10334" y="11027"/>
                  </a:cubicBezTo>
                  <a:cubicBezTo>
                    <a:pt x="9987" y="11027"/>
                    <a:pt x="9672" y="10712"/>
                    <a:pt x="9672" y="10366"/>
                  </a:cubicBezTo>
                  <a:lnTo>
                    <a:pt x="9672" y="2836"/>
                  </a:ln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9956"/>
                  </a:lnTo>
                  <a:cubicBezTo>
                    <a:pt x="0" y="10901"/>
                    <a:pt x="756" y="11657"/>
                    <a:pt x="1702" y="11657"/>
                  </a:cubicBezTo>
                  <a:lnTo>
                    <a:pt x="10302" y="11657"/>
                  </a:lnTo>
                  <a:cubicBezTo>
                    <a:pt x="11027" y="11657"/>
                    <a:pt x="11657" y="11027"/>
                    <a:pt x="11657" y="10271"/>
                  </a:cubicBezTo>
                  <a:lnTo>
                    <a:pt x="11657" y="2395"/>
                  </a:lnTo>
                  <a:cubicBezTo>
                    <a:pt x="11657" y="2300"/>
                    <a:pt x="11500" y="2143"/>
                    <a:pt x="11342" y="2143"/>
                  </a:cubicBezTo>
                  <a:lnTo>
                    <a:pt x="9641" y="2143"/>
                  </a:lnTo>
                  <a:lnTo>
                    <a:pt x="9641" y="347"/>
                  </a:lnTo>
                  <a:cubicBezTo>
                    <a:pt x="9641" y="158"/>
                    <a:pt x="9483" y="1"/>
                    <a:pt x="929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7" name="Google Shape;8747;p54"/>
            <p:cNvSpPr/>
            <p:nvPr/>
          </p:nvSpPr>
          <p:spPr>
            <a:xfrm>
              <a:off x="-2385475" y="2444375"/>
              <a:ext cx="173325" cy="86675"/>
            </a:xfrm>
            <a:custGeom>
              <a:avLst/>
              <a:gdLst/>
              <a:ahLst/>
              <a:cxnLst/>
              <a:rect l="l" t="t" r="r" b="b"/>
              <a:pathLst>
                <a:path w="6933" h="3467" extrusionOk="0">
                  <a:moveTo>
                    <a:pt x="6207" y="694"/>
                  </a:moveTo>
                  <a:lnTo>
                    <a:pt x="6207" y="2742"/>
                  </a:lnTo>
                  <a:lnTo>
                    <a:pt x="694" y="2742"/>
                  </a:lnTo>
                  <a:lnTo>
                    <a:pt x="694" y="694"/>
                  </a:lnTo>
                  <a:close/>
                  <a:moveTo>
                    <a:pt x="348" y="1"/>
                  </a:moveTo>
                  <a:cubicBezTo>
                    <a:pt x="159" y="1"/>
                    <a:pt x="1" y="158"/>
                    <a:pt x="1" y="379"/>
                  </a:cubicBezTo>
                  <a:lnTo>
                    <a:pt x="1" y="3120"/>
                  </a:lnTo>
                  <a:cubicBezTo>
                    <a:pt x="1" y="3309"/>
                    <a:pt x="159" y="3466"/>
                    <a:pt x="348" y="3466"/>
                  </a:cubicBezTo>
                  <a:lnTo>
                    <a:pt x="6554" y="3466"/>
                  </a:lnTo>
                  <a:cubicBezTo>
                    <a:pt x="6775" y="3466"/>
                    <a:pt x="6932" y="3309"/>
                    <a:pt x="6932" y="3120"/>
                  </a:cubicBezTo>
                  <a:lnTo>
                    <a:pt x="6932" y="379"/>
                  </a:lnTo>
                  <a:cubicBezTo>
                    <a:pt x="6869" y="158"/>
                    <a:pt x="6712" y="1"/>
                    <a:pt x="655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8" name="Google Shape;8748;p54"/>
            <p:cNvSpPr/>
            <p:nvPr/>
          </p:nvSpPr>
          <p:spPr>
            <a:xfrm>
              <a:off x="-2385475" y="2545975"/>
              <a:ext cx="86675" cy="86675"/>
            </a:xfrm>
            <a:custGeom>
              <a:avLst/>
              <a:gdLst/>
              <a:ahLst/>
              <a:cxnLst/>
              <a:rect l="l" t="t" r="r" b="b"/>
              <a:pathLst>
                <a:path w="3467" h="3467" extrusionOk="0">
                  <a:moveTo>
                    <a:pt x="2742" y="757"/>
                  </a:moveTo>
                  <a:lnTo>
                    <a:pt x="2742" y="2805"/>
                  </a:lnTo>
                  <a:lnTo>
                    <a:pt x="694" y="2805"/>
                  </a:lnTo>
                  <a:lnTo>
                    <a:pt x="694" y="757"/>
                  </a:lnTo>
                  <a:close/>
                  <a:moveTo>
                    <a:pt x="348" y="1"/>
                  </a:moveTo>
                  <a:cubicBezTo>
                    <a:pt x="159" y="1"/>
                    <a:pt x="1" y="158"/>
                    <a:pt x="1" y="347"/>
                  </a:cubicBezTo>
                  <a:lnTo>
                    <a:pt x="1" y="3120"/>
                  </a:lnTo>
                  <a:cubicBezTo>
                    <a:pt x="1" y="3309"/>
                    <a:pt x="159" y="3466"/>
                    <a:pt x="348" y="3466"/>
                  </a:cubicBezTo>
                  <a:lnTo>
                    <a:pt x="3088" y="3466"/>
                  </a:lnTo>
                  <a:cubicBezTo>
                    <a:pt x="3309" y="3466"/>
                    <a:pt x="3467" y="3309"/>
                    <a:pt x="3467" y="3120"/>
                  </a:cubicBezTo>
                  <a:lnTo>
                    <a:pt x="3467" y="347"/>
                  </a:lnTo>
                  <a:cubicBezTo>
                    <a:pt x="3467" y="158"/>
                    <a:pt x="3309" y="1"/>
                    <a:pt x="308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9" name="Google Shape;8749;p54"/>
            <p:cNvSpPr/>
            <p:nvPr/>
          </p:nvSpPr>
          <p:spPr>
            <a:xfrm>
              <a:off x="-2281500" y="2546775"/>
              <a:ext cx="69350" cy="18125"/>
            </a:xfrm>
            <a:custGeom>
              <a:avLst/>
              <a:gdLst/>
              <a:ahLst/>
              <a:cxnLst/>
              <a:rect l="l" t="t" r="r" b="b"/>
              <a:pathLst>
                <a:path w="2774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2395" y="725"/>
                  </a:lnTo>
                  <a:cubicBezTo>
                    <a:pt x="2616" y="725"/>
                    <a:pt x="2773" y="567"/>
                    <a:pt x="2773" y="378"/>
                  </a:cubicBezTo>
                  <a:cubicBezTo>
                    <a:pt x="2710" y="158"/>
                    <a:pt x="2553" y="0"/>
                    <a:pt x="239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0" name="Google Shape;8750;p54"/>
            <p:cNvSpPr/>
            <p:nvPr/>
          </p:nvSpPr>
          <p:spPr>
            <a:xfrm>
              <a:off x="-2281500" y="2581425"/>
              <a:ext cx="69350" cy="18150"/>
            </a:xfrm>
            <a:custGeom>
              <a:avLst/>
              <a:gdLst/>
              <a:ahLst/>
              <a:cxnLst/>
              <a:rect l="l" t="t" r="r" b="b"/>
              <a:pathLst>
                <a:path w="2774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2395" y="725"/>
                  </a:lnTo>
                  <a:cubicBezTo>
                    <a:pt x="2616" y="725"/>
                    <a:pt x="2773" y="568"/>
                    <a:pt x="2773" y="347"/>
                  </a:cubicBezTo>
                  <a:cubicBezTo>
                    <a:pt x="2710" y="158"/>
                    <a:pt x="2553" y="1"/>
                    <a:pt x="239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1" name="Google Shape;8751;p54"/>
            <p:cNvSpPr/>
            <p:nvPr/>
          </p:nvSpPr>
          <p:spPr>
            <a:xfrm>
              <a:off x="-2281500" y="2616075"/>
              <a:ext cx="69350" cy="17350"/>
            </a:xfrm>
            <a:custGeom>
              <a:avLst/>
              <a:gdLst/>
              <a:ahLst/>
              <a:cxnLst/>
              <a:rect l="l" t="t" r="r" b="b"/>
              <a:pathLst>
                <a:path w="2774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2395" y="694"/>
                  </a:lnTo>
                  <a:cubicBezTo>
                    <a:pt x="2616" y="694"/>
                    <a:pt x="2773" y="536"/>
                    <a:pt x="2773" y="347"/>
                  </a:cubicBezTo>
                  <a:cubicBezTo>
                    <a:pt x="2710" y="158"/>
                    <a:pt x="2553" y="1"/>
                    <a:pt x="239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2" name="Google Shape;8752;p54"/>
            <p:cNvSpPr/>
            <p:nvPr/>
          </p:nvSpPr>
          <p:spPr>
            <a:xfrm>
              <a:off x="-2385475" y="2649150"/>
              <a:ext cx="173325" cy="18150"/>
            </a:xfrm>
            <a:custGeom>
              <a:avLst/>
              <a:gdLst/>
              <a:ahLst/>
              <a:cxnLst/>
              <a:rect l="l" t="t" r="r" b="b"/>
              <a:pathLst>
                <a:path w="6933" h="726" extrusionOk="0">
                  <a:moveTo>
                    <a:pt x="348" y="1"/>
                  </a:moveTo>
                  <a:cubicBezTo>
                    <a:pt x="159" y="1"/>
                    <a:pt x="1" y="159"/>
                    <a:pt x="1" y="379"/>
                  </a:cubicBezTo>
                  <a:cubicBezTo>
                    <a:pt x="1" y="568"/>
                    <a:pt x="159" y="726"/>
                    <a:pt x="348" y="726"/>
                  </a:cubicBezTo>
                  <a:lnTo>
                    <a:pt x="6554" y="726"/>
                  </a:lnTo>
                  <a:cubicBezTo>
                    <a:pt x="6775" y="726"/>
                    <a:pt x="6932" y="568"/>
                    <a:pt x="6932" y="379"/>
                  </a:cubicBezTo>
                  <a:cubicBezTo>
                    <a:pt x="6869" y="159"/>
                    <a:pt x="6712" y="1"/>
                    <a:pt x="655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753" name="Google Shape;8753;p54"/>
          <p:cNvSpPr/>
          <p:nvPr/>
        </p:nvSpPr>
        <p:spPr>
          <a:xfrm>
            <a:off x="5981520" y="2370193"/>
            <a:ext cx="304994" cy="304189"/>
          </a:xfrm>
          <a:custGeom>
            <a:avLst/>
            <a:gdLst/>
            <a:ahLst/>
            <a:cxnLst/>
            <a:rect l="l" t="t" r="r" b="b"/>
            <a:pathLst>
              <a:path w="11752" h="11721" extrusionOk="0">
                <a:moveTo>
                  <a:pt x="6490" y="662"/>
                </a:moveTo>
                <a:cubicBezTo>
                  <a:pt x="6711" y="662"/>
                  <a:pt x="6868" y="820"/>
                  <a:pt x="6868" y="1009"/>
                </a:cubicBezTo>
                <a:lnTo>
                  <a:pt x="6868" y="1355"/>
                </a:lnTo>
                <a:lnTo>
                  <a:pt x="5167" y="1355"/>
                </a:lnTo>
                <a:cubicBezTo>
                  <a:pt x="4600" y="1355"/>
                  <a:pt x="4127" y="1828"/>
                  <a:pt x="4127" y="2395"/>
                </a:cubicBezTo>
                <a:lnTo>
                  <a:pt x="4127" y="2773"/>
                </a:lnTo>
                <a:lnTo>
                  <a:pt x="3088" y="2773"/>
                </a:lnTo>
                <a:cubicBezTo>
                  <a:pt x="2993" y="2773"/>
                  <a:pt x="2867" y="2836"/>
                  <a:pt x="2836" y="2899"/>
                </a:cubicBezTo>
                <a:lnTo>
                  <a:pt x="2048" y="3687"/>
                </a:lnTo>
                <a:lnTo>
                  <a:pt x="2048" y="3151"/>
                </a:lnTo>
                <a:cubicBezTo>
                  <a:pt x="2048" y="2931"/>
                  <a:pt x="1891" y="2773"/>
                  <a:pt x="1702" y="2773"/>
                </a:cubicBezTo>
                <a:lnTo>
                  <a:pt x="1040" y="2773"/>
                </a:lnTo>
                <a:cubicBezTo>
                  <a:pt x="819" y="2773"/>
                  <a:pt x="662" y="2616"/>
                  <a:pt x="662" y="2427"/>
                </a:cubicBezTo>
                <a:lnTo>
                  <a:pt x="662" y="1009"/>
                </a:lnTo>
                <a:cubicBezTo>
                  <a:pt x="662" y="820"/>
                  <a:pt x="819" y="662"/>
                  <a:pt x="1040" y="662"/>
                </a:cubicBezTo>
                <a:close/>
                <a:moveTo>
                  <a:pt x="10649" y="1986"/>
                </a:moveTo>
                <a:cubicBezTo>
                  <a:pt x="10838" y="1986"/>
                  <a:pt x="10995" y="2143"/>
                  <a:pt x="10995" y="2364"/>
                </a:cubicBezTo>
                <a:lnTo>
                  <a:pt x="10995" y="3781"/>
                </a:lnTo>
                <a:cubicBezTo>
                  <a:pt x="10995" y="3970"/>
                  <a:pt x="10838" y="4128"/>
                  <a:pt x="10649" y="4128"/>
                </a:cubicBezTo>
                <a:lnTo>
                  <a:pt x="8601" y="4128"/>
                </a:lnTo>
                <a:cubicBezTo>
                  <a:pt x="8412" y="4128"/>
                  <a:pt x="8255" y="4285"/>
                  <a:pt x="8255" y="4474"/>
                </a:cubicBezTo>
                <a:lnTo>
                  <a:pt x="8255" y="5041"/>
                </a:lnTo>
                <a:lnTo>
                  <a:pt x="7404" y="4191"/>
                </a:lnTo>
                <a:cubicBezTo>
                  <a:pt x="7372" y="4159"/>
                  <a:pt x="7246" y="4128"/>
                  <a:pt x="7183" y="4128"/>
                </a:cubicBezTo>
                <a:lnTo>
                  <a:pt x="5136" y="4128"/>
                </a:lnTo>
                <a:cubicBezTo>
                  <a:pt x="4947" y="4128"/>
                  <a:pt x="4789" y="3970"/>
                  <a:pt x="4789" y="3781"/>
                </a:cubicBezTo>
                <a:lnTo>
                  <a:pt x="4789" y="2364"/>
                </a:lnTo>
                <a:cubicBezTo>
                  <a:pt x="4789" y="2143"/>
                  <a:pt x="4947" y="1986"/>
                  <a:pt x="5136" y="1986"/>
                </a:cubicBezTo>
                <a:close/>
                <a:moveTo>
                  <a:pt x="3088" y="6207"/>
                </a:moveTo>
                <a:cubicBezTo>
                  <a:pt x="3623" y="6207"/>
                  <a:pt x="4096" y="6680"/>
                  <a:pt x="4096" y="7247"/>
                </a:cubicBezTo>
                <a:cubicBezTo>
                  <a:pt x="4096" y="7782"/>
                  <a:pt x="3623" y="8255"/>
                  <a:pt x="3088" y="8255"/>
                </a:cubicBezTo>
                <a:cubicBezTo>
                  <a:pt x="2521" y="8255"/>
                  <a:pt x="2048" y="7782"/>
                  <a:pt x="2048" y="7247"/>
                </a:cubicBezTo>
                <a:cubicBezTo>
                  <a:pt x="2048" y="6648"/>
                  <a:pt x="2489" y="6207"/>
                  <a:pt x="3088" y="6207"/>
                </a:cubicBezTo>
                <a:close/>
                <a:moveTo>
                  <a:pt x="8601" y="6207"/>
                </a:moveTo>
                <a:cubicBezTo>
                  <a:pt x="9137" y="6207"/>
                  <a:pt x="9609" y="6648"/>
                  <a:pt x="9609" y="7247"/>
                </a:cubicBezTo>
                <a:cubicBezTo>
                  <a:pt x="9609" y="7782"/>
                  <a:pt x="9137" y="8255"/>
                  <a:pt x="8601" y="8255"/>
                </a:cubicBezTo>
                <a:cubicBezTo>
                  <a:pt x="8003" y="8255"/>
                  <a:pt x="7530" y="7782"/>
                  <a:pt x="7530" y="7247"/>
                </a:cubicBezTo>
                <a:cubicBezTo>
                  <a:pt x="7530" y="6680"/>
                  <a:pt x="8003" y="6207"/>
                  <a:pt x="8601" y="6207"/>
                </a:cubicBezTo>
                <a:close/>
                <a:moveTo>
                  <a:pt x="3749" y="8980"/>
                </a:moveTo>
                <a:cubicBezTo>
                  <a:pt x="4695" y="8980"/>
                  <a:pt x="5451" y="9704"/>
                  <a:pt x="5451" y="10649"/>
                </a:cubicBezTo>
                <a:lnTo>
                  <a:pt x="5451" y="11027"/>
                </a:lnTo>
                <a:lnTo>
                  <a:pt x="630" y="11027"/>
                </a:lnTo>
                <a:lnTo>
                  <a:pt x="630" y="10649"/>
                </a:lnTo>
                <a:lnTo>
                  <a:pt x="662" y="10649"/>
                </a:lnTo>
                <a:cubicBezTo>
                  <a:pt x="662" y="9704"/>
                  <a:pt x="1418" y="8980"/>
                  <a:pt x="2363" y="8980"/>
                </a:cubicBezTo>
                <a:close/>
                <a:moveTo>
                  <a:pt x="9369" y="8976"/>
                </a:moveTo>
                <a:cubicBezTo>
                  <a:pt x="10266" y="8976"/>
                  <a:pt x="10995" y="9740"/>
                  <a:pt x="10995" y="10649"/>
                </a:cubicBezTo>
                <a:lnTo>
                  <a:pt x="10995" y="11027"/>
                </a:lnTo>
                <a:lnTo>
                  <a:pt x="6144" y="11027"/>
                </a:lnTo>
                <a:lnTo>
                  <a:pt x="6144" y="10649"/>
                </a:lnTo>
                <a:cubicBezTo>
                  <a:pt x="6144" y="9704"/>
                  <a:pt x="6900" y="8980"/>
                  <a:pt x="7845" y="8980"/>
                </a:cubicBezTo>
                <a:lnTo>
                  <a:pt x="9263" y="8980"/>
                </a:lnTo>
                <a:cubicBezTo>
                  <a:pt x="9298" y="8977"/>
                  <a:pt x="9334" y="8976"/>
                  <a:pt x="9369" y="8976"/>
                </a:cubicBezTo>
                <a:close/>
                <a:moveTo>
                  <a:pt x="1040" y="1"/>
                </a:moveTo>
                <a:cubicBezTo>
                  <a:pt x="473" y="1"/>
                  <a:pt x="0" y="473"/>
                  <a:pt x="0" y="1009"/>
                </a:cubicBezTo>
                <a:lnTo>
                  <a:pt x="0" y="2427"/>
                </a:lnTo>
                <a:cubicBezTo>
                  <a:pt x="0" y="2994"/>
                  <a:pt x="473" y="3466"/>
                  <a:pt x="1040" y="3466"/>
                </a:cubicBezTo>
                <a:lnTo>
                  <a:pt x="1386" y="3466"/>
                </a:lnTo>
                <a:lnTo>
                  <a:pt x="1386" y="4474"/>
                </a:lnTo>
                <a:cubicBezTo>
                  <a:pt x="1386" y="4688"/>
                  <a:pt x="1546" y="4829"/>
                  <a:pt x="1727" y="4829"/>
                </a:cubicBezTo>
                <a:cubicBezTo>
                  <a:pt x="1813" y="4829"/>
                  <a:pt x="1904" y="4797"/>
                  <a:pt x="1985" y="4726"/>
                </a:cubicBezTo>
                <a:lnTo>
                  <a:pt x="3245" y="3466"/>
                </a:lnTo>
                <a:lnTo>
                  <a:pt x="4096" y="3466"/>
                </a:lnTo>
                <a:lnTo>
                  <a:pt x="4096" y="3813"/>
                </a:lnTo>
                <a:cubicBezTo>
                  <a:pt x="4096" y="4348"/>
                  <a:pt x="4568" y="4821"/>
                  <a:pt x="5136" y="4821"/>
                </a:cubicBezTo>
                <a:lnTo>
                  <a:pt x="7057" y="4821"/>
                </a:lnTo>
                <a:lnTo>
                  <a:pt x="7908" y="5672"/>
                </a:lnTo>
                <a:cubicBezTo>
                  <a:pt x="7341" y="5924"/>
                  <a:pt x="6868" y="6522"/>
                  <a:pt x="6868" y="7247"/>
                </a:cubicBezTo>
                <a:cubicBezTo>
                  <a:pt x="6868" y="7625"/>
                  <a:pt x="7026" y="8034"/>
                  <a:pt x="7278" y="8349"/>
                </a:cubicBezTo>
                <a:cubicBezTo>
                  <a:pt x="6648" y="8507"/>
                  <a:pt x="6144" y="8885"/>
                  <a:pt x="5829" y="9452"/>
                </a:cubicBezTo>
                <a:cubicBezTo>
                  <a:pt x="5514" y="8917"/>
                  <a:pt x="5010" y="8539"/>
                  <a:pt x="4411" y="8381"/>
                </a:cubicBezTo>
                <a:cubicBezTo>
                  <a:pt x="4663" y="8066"/>
                  <a:pt x="4821" y="7719"/>
                  <a:pt x="4821" y="7278"/>
                </a:cubicBezTo>
                <a:cubicBezTo>
                  <a:pt x="4821" y="6333"/>
                  <a:pt x="4064" y="5577"/>
                  <a:pt x="3119" y="5577"/>
                </a:cubicBezTo>
                <a:cubicBezTo>
                  <a:pt x="2174" y="5577"/>
                  <a:pt x="1418" y="6333"/>
                  <a:pt x="1418" y="7278"/>
                </a:cubicBezTo>
                <a:cubicBezTo>
                  <a:pt x="1418" y="7719"/>
                  <a:pt x="1576" y="8097"/>
                  <a:pt x="1828" y="8381"/>
                </a:cubicBezTo>
                <a:cubicBezTo>
                  <a:pt x="788" y="8665"/>
                  <a:pt x="32" y="9610"/>
                  <a:pt x="32" y="10712"/>
                </a:cubicBezTo>
                <a:lnTo>
                  <a:pt x="32" y="11374"/>
                </a:lnTo>
                <a:cubicBezTo>
                  <a:pt x="32" y="11563"/>
                  <a:pt x="189" y="11721"/>
                  <a:pt x="410" y="11721"/>
                </a:cubicBezTo>
                <a:lnTo>
                  <a:pt x="11374" y="11721"/>
                </a:lnTo>
                <a:cubicBezTo>
                  <a:pt x="11594" y="11721"/>
                  <a:pt x="11752" y="11563"/>
                  <a:pt x="11752" y="11374"/>
                </a:cubicBezTo>
                <a:lnTo>
                  <a:pt x="11752" y="10712"/>
                </a:lnTo>
                <a:cubicBezTo>
                  <a:pt x="11752" y="9610"/>
                  <a:pt x="10995" y="8665"/>
                  <a:pt x="9956" y="8381"/>
                </a:cubicBezTo>
                <a:cubicBezTo>
                  <a:pt x="10208" y="8066"/>
                  <a:pt x="10365" y="7719"/>
                  <a:pt x="10365" y="7278"/>
                </a:cubicBezTo>
                <a:cubicBezTo>
                  <a:pt x="10365" y="6459"/>
                  <a:pt x="9767" y="5735"/>
                  <a:pt x="8979" y="5577"/>
                </a:cubicBezTo>
                <a:lnTo>
                  <a:pt x="8979" y="4884"/>
                </a:lnTo>
                <a:lnTo>
                  <a:pt x="10649" y="4884"/>
                </a:lnTo>
                <a:lnTo>
                  <a:pt x="10649" y="4821"/>
                </a:lnTo>
                <a:cubicBezTo>
                  <a:pt x="11185" y="4821"/>
                  <a:pt x="11657" y="4348"/>
                  <a:pt x="11657" y="3813"/>
                </a:cubicBezTo>
                <a:lnTo>
                  <a:pt x="11657" y="2395"/>
                </a:lnTo>
                <a:cubicBezTo>
                  <a:pt x="11657" y="1828"/>
                  <a:pt x="11185" y="1355"/>
                  <a:pt x="10649" y="1355"/>
                </a:cubicBezTo>
                <a:lnTo>
                  <a:pt x="7530" y="1355"/>
                </a:lnTo>
                <a:lnTo>
                  <a:pt x="7530" y="1009"/>
                </a:lnTo>
                <a:cubicBezTo>
                  <a:pt x="7530" y="473"/>
                  <a:pt x="7057" y="1"/>
                  <a:pt x="6490" y="1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754" name="Google Shape;8754;p54"/>
          <p:cNvGrpSpPr/>
          <p:nvPr/>
        </p:nvGrpSpPr>
        <p:grpSpPr>
          <a:xfrm>
            <a:off x="7154392" y="2370765"/>
            <a:ext cx="302554" cy="303359"/>
            <a:chOff x="-1333200" y="2770450"/>
            <a:chExt cx="291450" cy="292225"/>
          </a:xfrm>
          <a:solidFill>
            <a:srgbClr val="171536"/>
          </a:solidFill>
        </p:grpSpPr>
        <p:sp>
          <p:nvSpPr>
            <p:cNvPr id="8755" name="Google Shape;8755;p54"/>
            <p:cNvSpPr/>
            <p:nvPr/>
          </p:nvSpPr>
          <p:spPr>
            <a:xfrm>
              <a:off x="-1299325" y="2808250"/>
              <a:ext cx="222925" cy="134725"/>
            </a:xfrm>
            <a:custGeom>
              <a:avLst/>
              <a:gdLst/>
              <a:ahLst/>
              <a:cxnLst/>
              <a:rect l="l" t="t" r="r" b="b"/>
              <a:pathLst>
                <a:path w="8917" h="5389" extrusionOk="0">
                  <a:moveTo>
                    <a:pt x="7877" y="631"/>
                  </a:moveTo>
                  <a:cubicBezTo>
                    <a:pt x="8066" y="631"/>
                    <a:pt x="8223" y="789"/>
                    <a:pt x="8223" y="978"/>
                  </a:cubicBezTo>
                  <a:cubicBezTo>
                    <a:pt x="8223" y="1167"/>
                    <a:pt x="8066" y="1324"/>
                    <a:pt x="7877" y="1324"/>
                  </a:cubicBezTo>
                  <a:cubicBezTo>
                    <a:pt x="7656" y="1324"/>
                    <a:pt x="7498" y="1167"/>
                    <a:pt x="7498" y="978"/>
                  </a:cubicBezTo>
                  <a:cubicBezTo>
                    <a:pt x="7498" y="789"/>
                    <a:pt x="7656" y="631"/>
                    <a:pt x="7877" y="631"/>
                  </a:cubicBezTo>
                  <a:close/>
                  <a:moveTo>
                    <a:pt x="3056" y="1293"/>
                  </a:moveTo>
                  <a:cubicBezTo>
                    <a:pt x="3245" y="1293"/>
                    <a:pt x="3403" y="1450"/>
                    <a:pt x="3403" y="1639"/>
                  </a:cubicBezTo>
                  <a:cubicBezTo>
                    <a:pt x="3403" y="1828"/>
                    <a:pt x="3245" y="1986"/>
                    <a:pt x="3056" y="1986"/>
                  </a:cubicBezTo>
                  <a:cubicBezTo>
                    <a:pt x="2867" y="1986"/>
                    <a:pt x="2710" y="1828"/>
                    <a:pt x="2710" y="1639"/>
                  </a:cubicBezTo>
                  <a:cubicBezTo>
                    <a:pt x="2741" y="1450"/>
                    <a:pt x="2899" y="1293"/>
                    <a:pt x="3056" y="1293"/>
                  </a:cubicBezTo>
                  <a:close/>
                  <a:moveTo>
                    <a:pt x="5797" y="3340"/>
                  </a:moveTo>
                  <a:cubicBezTo>
                    <a:pt x="6018" y="3340"/>
                    <a:pt x="6175" y="3498"/>
                    <a:pt x="6175" y="3687"/>
                  </a:cubicBezTo>
                  <a:cubicBezTo>
                    <a:pt x="6175" y="3876"/>
                    <a:pt x="6018" y="4034"/>
                    <a:pt x="5797" y="4034"/>
                  </a:cubicBezTo>
                  <a:cubicBezTo>
                    <a:pt x="5608" y="4034"/>
                    <a:pt x="5451" y="3876"/>
                    <a:pt x="5451" y="3687"/>
                  </a:cubicBezTo>
                  <a:cubicBezTo>
                    <a:pt x="5451" y="3498"/>
                    <a:pt x="5608" y="3340"/>
                    <a:pt x="5797" y="3340"/>
                  </a:cubicBezTo>
                  <a:close/>
                  <a:moveTo>
                    <a:pt x="1008" y="4034"/>
                  </a:moveTo>
                  <a:cubicBezTo>
                    <a:pt x="1198" y="4034"/>
                    <a:pt x="1355" y="4191"/>
                    <a:pt x="1355" y="4412"/>
                  </a:cubicBezTo>
                  <a:cubicBezTo>
                    <a:pt x="1355" y="4601"/>
                    <a:pt x="1198" y="4758"/>
                    <a:pt x="1008" y="4758"/>
                  </a:cubicBezTo>
                  <a:cubicBezTo>
                    <a:pt x="819" y="4758"/>
                    <a:pt x="662" y="4601"/>
                    <a:pt x="662" y="4412"/>
                  </a:cubicBezTo>
                  <a:cubicBezTo>
                    <a:pt x="662" y="4191"/>
                    <a:pt x="819" y="4034"/>
                    <a:pt x="1008" y="4034"/>
                  </a:cubicBezTo>
                  <a:close/>
                  <a:moveTo>
                    <a:pt x="7908" y="1"/>
                  </a:moveTo>
                  <a:cubicBezTo>
                    <a:pt x="7341" y="1"/>
                    <a:pt x="6868" y="474"/>
                    <a:pt x="6868" y="1009"/>
                  </a:cubicBezTo>
                  <a:cubicBezTo>
                    <a:pt x="6868" y="1198"/>
                    <a:pt x="6963" y="1419"/>
                    <a:pt x="7026" y="1576"/>
                  </a:cubicBezTo>
                  <a:lnTo>
                    <a:pt x="6112" y="2742"/>
                  </a:lnTo>
                  <a:cubicBezTo>
                    <a:pt x="6032" y="2722"/>
                    <a:pt x="5943" y="2711"/>
                    <a:pt x="5850" y="2711"/>
                  </a:cubicBezTo>
                  <a:cubicBezTo>
                    <a:pt x="5650" y="2711"/>
                    <a:pt x="5434" y="2760"/>
                    <a:pt x="5262" y="2868"/>
                  </a:cubicBezTo>
                  <a:lnTo>
                    <a:pt x="4096" y="1954"/>
                  </a:lnTo>
                  <a:cubicBezTo>
                    <a:pt x="4127" y="1891"/>
                    <a:pt x="4127" y="1765"/>
                    <a:pt x="4127" y="1639"/>
                  </a:cubicBezTo>
                  <a:cubicBezTo>
                    <a:pt x="4127" y="1104"/>
                    <a:pt x="3655" y="631"/>
                    <a:pt x="3088" y="631"/>
                  </a:cubicBezTo>
                  <a:cubicBezTo>
                    <a:pt x="2552" y="631"/>
                    <a:pt x="2080" y="1104"/>
                    <a:pt x="2080" y="1639"/>
                  </a:cubicBezTo>
                  <a:cubicBezTo>
                    <a:pt x="2080" y="1828"/>
                    <a:pt x="2143" y="2049"/>
                    <a:pt x="2237" y="2206"/>
                  </a:cubicBezTo>
                  <a:lnTo>
                    <a:pt x="1324" y="3372"/>
                  </a:lnTo>
                  <a:cubicBezTo>
                    <a:pt x="1261" y="3340"/>
                    <a:pt x="1134" y="3340"/>
                    <a:pt x="1008" y="3340"/>
                  </a:cubicBezTo>
                  <a:cubicBezTo>
                    <a:pt x="441" y="3340"/>
                    <a:pt x="0" y="3813"/>
                    <a:pt x="0" y="4349"/>
                  </a:cubicBezTo>
                  <a:cubicBezTo>
                    <a:pt x="0" y="4947"/>
                    <a:pt x="441" y="5388"/>
                    <a:pt x="1008" y="5388"/>
                  </a:cubicBezTo>
                  <a:cubicBezTo>
                    <a:pt x="1576" y="5388"/>
                    <a:pt x="2017" y="4916"/>
                    <a:pt x="2017" y="4349"/>
                  </a:cubicBezTo>
                  <a:cubicBezTo>
                    <a:pt x="2017" y="4160"/>
                    <a:pt x="1954" y="3971"/>
                    <a:pt x="1859" y="3813"/>
                  </a:cubicBezTo>
                  <a:lnTo>
                    <a:pt x="2773" y="2616"/>
                  </a:lnTo>
                  <a:cubicBezTo>
                    <a:pt x="2875" y="2650"/>
                    <a:pt x="2980" y="2667"/>
                    <a:pt x="3087" y="2667"/>
                  </a:cubicBezTo>
                  <a:cubicBezTo>
                    <a:pt x="3278" y="2667"/>
                    <a:pt x="3473" y="2611"/>
                    <a:pt x="3655" y="2490"/>
                  </a:cubicBezTo>
                  <a:lnTo>
                    <a:pt x="4821" y="3403"/>
                  </a:lnTo>
                  <a:cubicBezTo>
                    <a:pt x="4789" y="3498"/>
                    <a:pt x="4789" y="3624"/>
                    <a:pt x="4789" y="3719"/>
                  </a:cubicBezTo>
                  <a:cubicBezTo>
                    <a:pt x="4789" y="4286"/>
                    <a:pt x="5262" y="4758"/>
                    <a:pt x="5797" y="4758"/>
                  </a:cubicBezTo>
                  <a:cubicBezTo>
                    <a:pt x="6364" y="4758"/>
                    <a:pt x="6837" y="4286"/>
                    <a:pt x="6837" y="3719"/>
                  </a:cubicBezTo>
                  <a:cubicBezTo>
                    <a:pt x="6837" y="3529"/>
                    <a:pt x="6742" y="3340"/>
                    <a:pt x="6679" y="3183"/>
                  </a:cubicBezTo>
                  <a:lnTo>
                    <a:pt x="7593" y="1986"/>
                  </a:lnTo>
                  <a:cubicBezTo>
                    <a:pt x="7656" y="2049"/>
                    <a:pt x="7782" y="2049"/>
                    <a:pt x="7908" y="2049"/>
                  </a:cubicBezTo>
                  <a:cubicBezTo>
                    <a:pt x="8444" y="2049"/>
                    <a:pt x="8916" y="1576"/>
                    <a:pt x="8916" y="1009"/>
                  </a:cubicBezTo>
                  <a:cubicBezTo>
                    <a:pt x="8916" y="474"/>
                    <a:pt x="8444" y="1"/>
                    <a:pt x="790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6" name="Google Shape;8756;p54"/>
            <p:cNvSpPr/>
            <p:nvPr/>
          </p:nvSpPr>
          <p:spPr>
            <a:xfrm>
              <a:off x="-1333200" y="2770450"/>
              <a:ext cx="291450" cy="292225"/>
            </a:xfrm>
            <a:custGeom>
              <a:avLst/>
              <a:gdLst/>
              <a:ahLst/>
              <a:cxnLst/>
              <a:rect l="l" t="t" r="r" b="b"/>
              <a:pathLst>
                <a:path w="11658" h="11689" extrusionOk="0">
                  <a:moveTo>
                    <a:pt x="10586" y="725"/>
                  </a:moveTo>
                  <a:cubicBezTo>
                    <a:pt x="10807" y="725"/>
                    <a:pt x="10964" y="883"/>
                    <a:pt x="10964" y="1072"/>
                  </a:cubicBezTo>
                  <a:lnTo>
                    <a:pt x="10964" y="7593"/>
                  </a:lnTo>
                  <a:lnTo>
                    <a:pt x="631" y="7593"/>
                  </a:lnTo>
                  <a:lnTo>
                    <a:pt x="631" y="1072"/>
                  </a:lnTo>
                  <a:cubicBezTo>
                    <a:pt x="662" y="883"/>
                    <a:pt x="820" y="725"/>
                    <a:pt x="977" y="725"/>
                  </a:cubicBezTo>
                  <a:close/>
                  <a:moveTo>
                    <a:pt x="10996" y="8286"/>
                  </a:moveTo>
                  <a:lnTo>
                    <a:pt x="10996" y="8633"/>
                  </a:lnTo>
                  <a:cubicBezTo>
                    <a:pt x="10996" y="8822"/>
                    <a:pt x="10838" y="8980"/>
                    <a:pt x="10618" y="8980"/>
                  </a:cubicBezTo>
                  <a:lnTo>
                    <a:pt x="1009" y="8980"/>
                  </a:lnTo>
                  <a:cubicBezTo>
                    <a:pt x="820" y="8980"/>
                    <a:pt x="662" y="8822"/>
                    <a:pt x="662" y="8633"/>
                  </a:cubicBezTo>
                  <a:lnTo>
                    <a:pt x="662" y="8286"/>
                  </a:lnTo>
                  <a:close/>
                  <a:moveTo>
                    <a:pt x="6617" y="9641"/>
                  </a:moveTo>
                  <a:lnTo>
                    <a:pt x="6932" y="11027"/>
                  </a:lnTo>
                  <a:lnTo>
                    <a:pt x="4632" y="11027"/>
                  </a:lnTo>
                  <a:lnTo>
                    <a:pt x="4947" y="9641"/>
                  </a:lnTo>
                  <a:close/>
                  <a:moveTo>
                    <a:pt x="1009" y="1"/>
                  </a:moveTo>
                  <a:cubicBezTo>
                    <a:pt x="473" y="1"/>
                    <a:pt x="1" y="473"/>
                    <a:pt x="1" y="1040"/>
                  </a:cubicBezTo>
                  <a:lnTo>
                    <a:pt x="1" y="8570"/>
                  </a:lnTo>
                  <a:cubicBezTo>
                    <a:pt x="1" y="9137"/>
                    <a:pt x="473" y="9610"/>
                    <a:pt x="1009" y="9610"/>
                  </a:cubicBezTo>
                  <a:lnTo>
                    <a:pt x="4285" y="9610"/>
                  </a:lnTo>
                  <a:lnTo>
                    <a:pt x="3970" y="10996"/>
                  </a:lnTo>
                  <a:lnTo>
                    <a:pt x="3057" y="10996"/>
                  </a:lnTo>
                  <a:cubicBezTo>
                    <a:pt x="2868" y="10996"/>
                    <a:pt x="2710" y="11153"/>
                    <a:pt x="2710" y="11342"/>
                  </a:cubicBezTo>
                  <a:cubicBezTo>
                    <a:pt x="2710" y="11531"/>
                    <a:pt x="2868" y="11689"/>
                    <a:pt x="3057" y="11689"/>
                  </a:cubicBezTo>
                  <a:lnTo>
                    <a:pt x="8538" y="11689"/>
                  </a:lnTo>
                  <a:cubicBezTo>
                    <a:pt x="8727" y="11689"/>
                    <a:pt x="8885" y="11531"/>
                    <a:pt x="8885" y="11342"/>
                  </a:cubicBezTo>
                  <a:cubicBezTo>
                    <a:pt x="8885" y="11153"/>
                    <a:pt x="8727" y="10996"/>
                    <a:pt x="8538" y="10996"/>
                  </a:cubicBezTo>
                  <a:lnTo>
                    <a:pt x="7625" y="10996"/>
                  </a:lnTo>
                  <a:lnTo>
                    <a:pt x="7310" y="9610"/>
                  </a:lnTo>
                  <a:lnTo>
                    <a:pt x="10618" y="9610"/>
                  </a:lnTo>
                  <a:cubicBezTo>
                    <a:pt x="11185" y="9610"/>
                    <a:pt x="11657" y="9137"/>
                    <a:pt x="11657" y="8570"/>
                  </a:cubicBezTo>
                  <a:lnTo>
                    <a:pt x="11657" y="1040"/>
                  </a:lnTo>
                  <a:cubicBezTo>
                    <a:pt x="11657" y="473"/>
                    <a:pt x="11185" y="1"/>
                    <a:pt x="1061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57" name="Google Shape;8757;p54"/>
          <p:cNvGrpSpPr/>
          <p:nvPr/>
        </p:nvGrpSpPr>
        <p:grpSpPr>
          <a:xfrm>
            <a:off x="2463949" y="1630806"/>
            <a:ext cx="304189" cy="302554"/>
            <a:chOff x="-5635200" y="2037975"/>
            <a:chExt cx="293025" cy="291450"/>
          </a:xfrm>
          <a:solidFill>
            <a:srgbClr val="171536"/>
          </a:solidFill>
        </p:grpSpPr>
        <p:sp>
          <p:nvSpPr>
            <p:cNvPr id="8758" name="Google Shape;8758;p54"/>
            <p:cNvSpPr/>
            <p:nvPr/>
          </p:nvSpPr>
          <p:spPr>
            <a:xfrm>
              <a:off x="-5635200" y="2037975"/>
              <a:ext cx="293025" cy="291450"/>
            </a:xfrm>
            <a:custGeom>
              <a:avLst/>
              <a:gdLst/>
              <a:ahLst/>
              <a:cxnLst/>
              <a:rect l="l" t="t" r="r" b="b"/>
              <a:pathLst>
                <a:path w="11721" h="11658" extrusionOk="0">
                  <a:moveTo>
                    <a:pt x="2395" y="725"/>
                  </a:moveTo>
                  <a:cubicBezTo>
                    <a:pt x="2930" y="725"/>
                    <a:pt x="3403" y="1197"/>
                    <a:pt x="3403" y="1733"/>
                  </a:cubicBezTo>
                  <a:cubicBezTo>
                    <a:pt x="3403" y="2300"/>
                    <a:pt x="2930" y="2773"/>
                    <a:pt x="2395" y="2773"/>
                  </a:cubicBezTo>
                  <a:cubicBezTo>
                    <a:pt x="1828" y="2773"/>
                    <a:pt x="1355" y="2300"/>
                    <a:pt x="1355" y="1733"/>
                  </a:cubicBezTo>
                  <a:cubicBezTo>
                    <a:pt x="1355" y="1197"/>
                    <a:pt x="1828" y="725"/>
                    <a:pt x="2395" y="725"/>
                  </a:cubicBezTo>
                  <a:close/>
                  <a:moveTo>
                    <a:pt x="10303" y="725"/>
                  </a:moveTo>
                  <a:lnTo>
                    <a:pt x="10303" y="6585"/>
                  </a:lnTo>
                  <a:lnTo>
                    <a:pt x="10334" y="6585"/>
                  </a:lnTo>
                  <a:cubicBezTo>
                    <a:pt x="10334" y="6774"/>
                    <a:pt x="10177" y="6931"/>
                    <a:pt x="9988" y="6931"/>
                  </a:cubicBezTo>
                  <a:lnTo>
                    <a:pt x="4789" y="6931"/>
                  </a:lnTo>
                  <a:lnTo>
                    <a:pt x="4789" y="5167"/>
                  </a:lnTo>
                  <a:cubicBezTo>
                    <a:pt x="4789" y="4253"/>
                    <a:pt x="4285" y="3434"/>
                    <a:pt x="3498" y="3025"/>
                  </a:cubicBezTo>
                  <a:cubicBezTo>
                    <a:pt x="3844" y="2710"/>
                    <a:pt x="4096" y="2237"/>
                    <a:pt x="4096" y="1733"/>
                  </a:cubicBezTo>
                  <a:cubicBezTo>
                    <a:pt x="4096" y="1355"/>
                    <a:pt x="3970" y="977"/>
                    <a:pt x="3718" y="725"/>
                  </a:cubicBezTo>
                  <a:close/>
                  <a:moveTo>
                    <a:pt x="2710" y="3466"/>
                  </a:moveTo>
                  <a:cubicBezTo>
                    <a:pt x="3498" y="3623"/>
                    <a:pt x="4096" y="4316"/>
                    <a:pt x="4096" y="5167"/>
                  </a:cubicBezTo>
                  <a:lnTo>
                    <a:pt x="4096" y="7246"/>
                  </a:lnTo>
                  <a:cubicBezTo>
                    <a:pt x="4128" y="7435"/>
                    <a:pt x="3970" y="7593"/>
                    <a:pt x="3750" y="7593"/>
                  </a:cubicBezTo>
                  <a:cubicBezTo>
                    <a:pt x="3561" y="7593"/>
                    <a:pt x="3403" y="7750"/>
                    <a:pt x="3403" y="7971"/>
                  </a:cubicBezTo>
                  <a:lnTo>
                    <a:pt x="3403" y="10712"/>
                  </a:lnTo>
                  <a:cubicBezTo>
                    <a:pt x="3403" y="10901"/>
                    <a:pt x="3246" y="11058"/>
                    <a:pt x="3056" y="11058"/>
                  </a:cubicBezTo>
                  <a:lnTo>
                    <a:pt x="1670" y="11058"/>
                  </a:lnTo>
                  <a:cubicBezTo>
                    <a:pt x="1481" y="11058"/>
                    <a:pt x="1324" y="10901"/>
                    <a:pt x="1324" y="10712"/>
                  </a:cubicBezTo>
                  <a:lnTo>
                    <a:pt x="1324" y="7971"/>
                  </a:lnTo>
                  <a:cubicBezTo>
                    <a:pt x="1324" y="7750"/>
                    <a:pt x="1166" y="7593"/>
                    <a:pt x="977" y="7593"/>
                  </a:cubicBezTo>
                  <a:cubicBezTo>
                    <a:pt x="788" y="7593"/>
                    <a:pt x="631" y="7435"/>
                    <a:pt x="631" y="7246"/>
                  </a:cubicBezTo>
                  <a:lnTo>
                    <a:pt x="631" y="5167"/>
                  </a:lnTo>
                  <a:cubicBezTo>
                    <a:pt x="631" y="4316"/>
                    <a:pt x="1198" y="3623"/>
                    <a:pt x="1985" y="3466"/>
                  </a:cubicBezTo>
                  <a:lnTo>
                    <a:pt x="1985" y="5829"/>
                  </a:lnTo>
                  <a:cubicBezTo>
                    <a:pt x="1985" y="6018"/>
                    <a:pt x="2143" y="6175"/>
                    <a:pt x="2363" y="6175"/>
                  </a:cubicBezTo>
                  <a:cubicBezTo>
                    <a:pt x="2552" y="6175"/>
                    <a:pt x="2710" y="6018"/>
                    <a:pt x="2710" y="5829"/>
                  </a:cubicBezTo>
                  <a:lnTo>
                    <a:pt x="2710" y="3466"/>
                  </a:lnTo>
                  <a:close/>
                  <a:moveTo>
                    <a:pt x="2395" y="0"/>
                  </a:moveTo>
                  <a:cubicBezTo>
                    <a:pt x="1450" y="0"/>
                    <a:pt x="694" y="756"/>
                    <a:pt x="694" y="1702"/>
                  </a:cubicBezTo>
                  <a:cubicBezTo>
                    <a:pt x="694" y="2206"/>
                    <a:pt x="946" y="2678"/>
                    <a:pt x="1292" y="2993"/>
                  </a:cubicBezTo>
                  <a:cubicBezTo>
                    <a:pt x="536" y="3403"/>
                    <a:pt x="1" y="4222"/>
                    <a:pt x="1" y="5136"/>
                  </a:cubicBezTo>
                  <a:lnTo>
                    <a:pt x="1" y="7215"/>
                  </a:lnTo>
                  <a:cubicBezTo>
                    <a:pt x="1" y="7656"/>
                    <a:pt x="253" y="8034"/>
                    <a:pt x="662" y="8192"/>
                  </a:cubicBezTo>
                  <a:lnTo>
                    <a:pt x="662" y="10649"/>
                  </a:lnTo>
                  <a:cubicBezTo>
                    <a:pt x="662" y="11184"/>
                    <a:pt x="1135" y="11657"/>
                    <a:pt x="1670" y="11657"/>
                  </a:cubicBezTo>
                  <a:lnTo>
                    <a:pt x="3056" y="11657"/>
                  </a:lnTo>
                  <a:cubicBezTo>
                    <a:pt x="3624" y="11657"/>
                    <a:pt x="4096" y="11184"/>
                    <a:pt x="4096" y="10649"/>
                  </a:cubicBezTo>
                  <a:lnTo>
                    <a:pt x="4096" y="8192"/>
                  </a:lnTo>
                  <a:cubicBezTo>
                    <a:pt x="4348" y="8065"/>
                    <a:pt x="4600" y="7876"/>
                    <a:pt x="4726" y="7561"/>
                  </a:cubicBezTo>
                  <a:lnTo>
                    <a:pt x="9988" y="7561"/>
                  </a:lnTo>
                  <a:cubicBezTo>
                    <a:pt x="10555" y="7561"/>
                    <a:pt x="11027" y="7089"/>
                    <a:pt x="11027" y="6553"/>
                  </a:cubicBezTo>
                  <a:lnTo>
                    <a:pt x="11027" y="662"/>
                  </a:lnTo>
                  <a:lnTo>
                    <a:pt x="11374" y="662"/>
                  </a:lnTo>
                  <a:cubicBezTo>
                    <a:pt x="11563" y="662"/>
                    <a:pt x="11720" y="504"/>
                    <a:pt x="11720" y="315"/>
                  </a:cubicBezTo>
                  <a:cubicBezTo>
                    <a:pt x="11720" y="158"/>
                    <a:pt x="11563" y="0"/>
                    <a:pt x="113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9" name="Google Shape;8759;p54"/>
            <p:cNvSpPr/>
            <p:nvPr/>
          </p:nvSpPr>
          <p:spPr>
            <a:xfrm>
              <a:off x="-5496575" y="2072625"/>
              <a:ext cx="102425" cy="102425"/>
            </a:xfrm>
            <a:custGeom>
              <a:avLst/>
              <a:gdLst/>
              <a:ahLst/>
              <a:cxnLst/>
              <a:rect l="l" t="t" r="r" b="b"/>
              <a:pathLst>
                <a:path w="4097" h="4097" extrusionOk="0">
                  <a:moveTo>
                    <a:pt x="2395" y="725"/>
                  </a:moveTo>
                  <a:cubicBezTo>
                    <a:pt x="2867" y="851"/>
                    <a:pt x="3245" y="1229"/>
                    <a:pt x="3371" y="1733"/>
                  </a:cubicBezTo>
                  <a:lnTo>
                    <a:pt x="2395" y="1733"/>
                  </a:lnTo>
                  <a:lnTo>
                    <a:pt x="2395" y="725"/>
                  </a:lnTo>
                  <a:close/>
                  <a:moveTo>
                    <a:pt x="1733" y="757"/>
                  </a:moveTo>
                  <a:lnTo>
                    <a:pt x="1733" y="2080"/>
                  </a:lnTo>
                  <a:cubicBezTo>
                    <a:pt x="1733" y="2269"/>
                    <a:pt x="1891" y="2426"/>
                    <a:pt x="2080" y="2426"/>
                  </a:cubicBezTo>
                  <a:lnTo>
                    <a:pt x="3403" y="2426"/>
                  </a:lnTo>
                  <a:cubicBezTo>
                    <a:pt x="3245" y="3025"/>
                    <a:pt x="2741" y="3466"/>
                    <a:pt x="2080" y="3466"/>
                  </a:cubicBezTo>
                  <a:cubicBezTo>
                    <a:pt x="1324" y="3466"/>
                    <a:pt x="693" y="2836"/>
                    <a:pt x="693" y="2080"/>
                  </a:cubicBezTo>
                  <a:cubicBezTo>
                    <a:pt x="693" y="1418"/>
                    <a:pt x="1135" y="851"/>
                    <a:pt x="1733" y="757"/>
                  </a:cubicBezTo>
                  <a:close/>
                  <a:moveTo>
                    <a:pt x="2048" y="0"/>
                  </a:moveTo>
                  <a:cubicBezTo>
                    <a:pt x="883" y="0"/>
                    <a:pt x="0" y="914"/>
                    <a:pt x="0" y="2048"/>
                  </a:cubicBezTo>
                  <a:cubicBezTo>
                    <a:pt x="0" y="3182"/>
                    <a:pt x="946" y="4096"/>
                    <a:pt x="2048" y="4096"/>
                  </a:cubicBezTo>
                  <a:cubicBezTo>
                    <a:pt x="3182" y="4096"/>
                    <a:pt x="4096" y="3182"/>
                    <a:pt x="4096" y="2048"/>
                  </a:cubicBezTo>
                  <a:cubicBezTo>
                    <a:pt x="4096" y="914"/>
                    <a:pt x="3182" y="0"/>
                    <a:pt x="204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60" name="Google Shape;8760;p54"/>
          <p:cNvGrpSpPr/>
          <p:nvPr/>
        </p:nvGrpSpPr>
        <p:grpSpPr>
          <a:xfrm>
            <a:off x="2462716" y="1996893"/>
            <a:ext cx="306655" cy="302554"/>
            <a:chOff x="-5637575" y="2397900"/>
            <a:chExt cx="295400" cy="291450"/>
          </a:xfrm>
          <a:solidFill>
            <a:srgbClr val="171536"/>
          </a:solidFill>
        </p:grpSpPr>
        <p:sp>
          <p:nvSpPr>
            <p:cNvPr id="8761" name="Google Shape;8761;p54"/>
            <p:cNvSpPr/>
            <p:nvPr/>
          </p:nvSpPr>
          <p:spPr>
            <a:xfrm>
              <a:off x="-5575350" y="2547550"/>
              <a:ext cx="79575" cy="88250"/>
            </a:xfrm>
            <a:custGeom>
              <a:avLst/>
              <a:gdLst/>
              <a:ahLst/>
              <a:cxnLst/>
              <a:rect l="l" t="t" r="r" b="b"/>
              <a:pathLst>
                <a:path w="3183" h="3530" extrusionOk="0">
                  <a:moveTo>
                    <a:pt x="1088" y="1"/>
                  </a:moveTo>
                  <a:cubicBezTo>
                    <a:pt x="1001" y="1"/>
                    <a:pt x="915" y="32"/>
                    <a:pt x="852" y="95"/>
                  </a:cubicBezTo>
                  <a:lnTo>
                    <a:pt x="379" y="568"/>
                  </a:lnTo>
                  <a:cubicBezTo>
                    <a:pt x="1" y="978"/>
                    <a:pt x="1" y="1639"/>
                    <a:pt x="379" y="2017"/>
                  </a:cubicBezTo>
                  <a:cubicBezTo>
                    <a:pt x="584" y="2222"/>
                    <a:pt x="852" y="2324"/>
                    <a:pt x="1115" y="2324"/>
                  </a:cubicBezTo>
                  <a:cubicBezTo>
                    <a:pt x="1379" y="2324"/>
                    <a:pt x="1639" y="2222"/>
                    <a:pt x="1828" y="2017"/>
                  </a:cubicBezTo>
                  <a:cubicBezTo>
                    <a:pt x="1891" y="1970"/>
                    <a:pt x="1986" y="1946"/>
                    <a:pt x="2076" y="1946"/>
                  </a:cubicBezTo>
                  <a:cubicBezTo>
                    <a:pt x="2167" y="1946"/>
                    <a:pt x="2253" y="1970"/>
                    <a:pt x="2301" y="2017"/>
                  </a:cubicBezTo>
                  <a:cubicBezTo>
                    <a:pt x="2427" y="2143"/>
                    <a:pt x="2427" y="2395"/>
                    <a:pt x="2301" y="2490"/>
                  </a:cubicBezTo>
                  <a:lnTo>
                    <a:pt x="1828" y="2962"/>
                  </a:lnTo>
                  <a:cubicBezTo>
                    <a:pt x="1734" y="3088"/>
                    <a:pt x="1734" y="3340"/>
                    <a:pt x="1828" y="3435"/>
                  </a:cubicBezTo>
                  <a:cubicBezTo>
                    <a:pt x="1891" y="3498"/>
                    <a:pt x="1986" y="3529"/>
                    <a:pt x="2076" y="3529"/>
                  </a:cubicBezTo>
                  <a:cubicBezTo>
                    <a:pt x="2167" y="3529"/>
                    <a:pt x="2253" y="3498"/>
                    <a:pt x="2301" y="3435"/>
                  </a:cubicBezTo>
                  <a:lnTo>
                    <a:pt x="2773" y="2962"/>
                  </a:lnTo>
                  <a:cubicBezTo>
                    <a:pt x="3183" y="2584"/>
                    <a:pt x="3183" y="1923"/>
                    <a:pt x="2773" y="1513"/>
                  </a:cubicBezTo>
                  <a:cubicBezTo>
                    <a:pt x="2569" y="1293"/>
                    <a:pt x="2309" y="1182"/>
                    <a:pt x="2049" y="1182"/>
                  </a:cubicBezTo>
                  <a:cubicBezTo>
                    <a:pt x="1789" y="1182"/>
                    <a:pt x="1529" y="1293"/>
                    <a:pt x="1324" y="1513"/>
                  </a:cubicBezTo>
                  <a:cubicBezTo>
                    <a:pt x="1261" y="1576"/>
                    <a:pt x="1174" y="1608"/>
                    <a:pt x="1088" y="1608"/>
                  </a:cubicBezTo>
                  <a:cubicBezTo>
                    <a:pt x="1001" y="1608"/>
                    <a:pt x="915" y="1576"/>
                    <a:pt x="852" y="1513"/>
                  </a:cubicBezTo>
                  <a:cubicBezTo>
                    <a:pt x="726" y="1387"/>
                    <a:pt x="726" y="1167"/>
                    <a:pt x="852" y="1041"/>
                  </a:cubicBezTo>
                  <a:lnTo>
                    <a:pt x="1324" y="568"/>
                  </a:lnTo>
                  <a:cubicBezTo>
                    <a:pt x="1450" y="442"/>
                    <a:pt x="1450" y="221"/>
                    <a:pt x="1324" y="95"/>
                  </a:cubicBezTo>
                  <a:cubicBezTo>
                    <a:pt x="1261" y="32"/>
                    <a:pt x="1174" y="1"/>
                    <a:pt x="108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2" name="Google Shape;8762;p54"/>
            <p:cNvSpPr/>
            <p:nvPr/>
          </p:nvSpPr>
          <p:spPr>
            <a:xfrm>
              <a:off x="-5526500" y="2499525"/>
              <a:ext cx="85075" cy="81725"/>
            </a:xfrm>
            <a:custGeom>
              <a:avLst/>
              <a:gdLst/>
              <a:ahLst/>
              <a:cxnLst/>
              <a:rect l="l" t="t" r="r" b="b"/>
              <a:pathLst>
                <a:path w="3403" h="3269" extrusionOk="0">
                  <a:moveTo>
                    <a:pt x="1107" y="0"/>
                  </a:moveTo>
                  <a:cubicBezTo>
                    <a:pt x="1016" y="0"/>
                    <a:pt x="930" y="32"/>
                    <a:pt x="882" y="95"/>
                  </a:cubicBezTo>
                  <a:lnTo>
                    <a:pt x="410" y="567"/>
                  </a:lnTo>
                  <a:cubicBezTo>
                    <a:pt x="0" y="945"/>
                    <a:pt x="0" y="1638"/>
                    <a:pt x="410" y="2016"/>
                  </a:cubicBezTo>
                  <a:lnTo>
                    <a:pt x="882" y="2489"/>
                  </a:lnTo>
                  <a:lnTo>
                    <a:pt x="1355" y="2962"/>
                  </a:lnTo>
                  <a:cubicBezTo>
                    <a:pt x="1544" y="3166"/>
                    <a:pt x="1804" y="3269"/>
                    <a:pt x="2068" y="3269"/>
                  </a:cubicBezTo>
                  <a:cubicBezTo>
                    <a:pt x="2332" y="3269"/>
                    <a:pt x="2599" y="3166"/>
                    <a:pt x="2804" y="2962"/>
                  </a:cubicBezTo>
                  <a:lnTo>
                    <a:pt x="3277" y="2489"/>
                  </a:lnTo>
                  <a:cubicBezTo>
                    <a:pt x="3403" y="2363"/>
                    <a:pt x="3403" y="2142"/>
                    <a:pt x="3277" y="2016"/>
                  </a:cubicBezTo>
                  <a:cubicBezTo>
                    <a:pt x="3178" y="1918"/>
                    <a:pt x="3070" y="1870"/>
                    <a:pt x="2977" y="1870"/>
                  </a:cubicBezTo>
                  <a:cubicBezTo>
                    <a:pt x="2892" y="1870"/>
                    <a:pt x="2818" y="1910"/>
                    <a:pt x="2773" y="1985"/>
                  </a:cubicBezTo>
                  <a:lnTo>
                    <a:pt x="2300" y="2457"/>
                  </a:lnTo>
                  <a:cubicBezTo>
                    <a:pt x="2237" y="2520"/>
                    <a:pt x="2143" y="2552"/>
                    <a:pt x="2052" y="2552"/>
                  </a:cubicBezTo>
                  <a:cubicBezTo>
                    <a:pt x="1961" y="2552"/>
                    <a:pt x="1875" y="2520"/>
                    <a:pt x="1827" y="2457"/>
                  </a:cubicBezTo>
                  <a:lnTo>
                    <a:pt x="1575" y="2205"/>
                  </a:lnTo>
                  <a:lnTo>
                    <a:pt x="2300" y="1512"/>
                  </a:lnTo>
                  <a:cubicBezTo>
                    <a:pt x="2395" y="1386"/>
                    <a:pt x="2395" y="1134"/>
                    <a:pt x="2300" y="1040"/>
                  </a:cubicBezTo>
                  <a:cubicBezTo>
                    <a:pt x="2237" y="977"/>
                    <a:pt x="2143" y="945"/>
                    <a:pt x="2052" y="945"/>
                  </a:cubicBezTo>
                  <a:cubicBezTo>
                    <a:pt x="1961" y="945"/>
                    <a:pt x="1875" y="977"/>
                    <a:pt x="1827" y="1040"/>
                  </a:cubicBezTo>
                  <a:lnTo>
                    <a:pt x="1103" y="1733"/>
                  </a:lnTo>
                  <a:lnTo>
                    <a:pt x="882" y="1512"/>
                  </a:lnTo>
                  <a:cubicBezTo>
                    <a:pt x="756" y="1386"/>
                    <a:pt x="756" y="1166"/>
                    <a:pt x="882" y="1040"/>
                  </a:cubicBezTo>
                  <a:lnTo>
                    <a:pt x="1355" y="567"/>
                  </a:lnTo>
                  <a:cubicBezTo>
                    <a:pt x="1449" y="441"/>
                    <a:pt x="1449" y="221"/>
                    <a:pt x="1355" y="95"/>
                  </a:cubicBezTo>
                  <a:cubicBezTo>
                    <a:pt x="1292" y="32"/>
                    <a:pt x="1197" y="0"/>
                    <a:pt x="110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3" name="Google Shape;8763;p54"/>
            <p:cNvSpPr/>
            <p:nvPr/>
          </p:nvSpPr>
          <p:spPr>
            <a:xfrm>
              <a:off x="-5480050" y="2456975"/>
              <a:ext cx="80375" cy="75650"/>
            </a:xfrm>
            <a:custGeom>
              <a:avLst/>
              <a:gdLst/>
              <a:ahLst/>
              <a:cxnLst/>
              <a:rect l="l" t="t" r="r" b="b"/>
              <a:pathLst>
                <a:path w="3215" h="3026" extrusionOk="0">
                  <a:moveTo>
                    <a:pt x="1100" y="686"/>
                  </a:moveTo>
                  <a:cubicBezTo>
                    <a:pt x="1190" y="686"/>
                    <a:pt x="1277" y="710"/>
                    <a:pt x="1324" y="757"/>
                  </a:cubicBezTo>
                  <a:lnTo>
                    <a:pt x="2332" y="1765"/>
                  </a:lnTo>
                  <a:cubicBezTo>
                    <a:pt x="2490" y="1860"/>
                    <a:pt x="2490" y="2112"/>
                    <a:pt x="2332" y="2238"/>
                  </a:cubicBezTo>
                  <a:cubicBezTo>
                    <a:pt x="2269" y="2285"/>
                    <a:pt x="2183" y="2309"/>
                    <a:pt x="2096" y="2309"/>
                  </a:cubicBezTo>
                  <a:cubicBezTo>
                    <a:pt x="2009" y="2309"/>
                    <a:pt x="1923" y="2285"/>
                    <a:pt x="1860" y="2238"/>
                  </a:cubicBezTo>
                  <a:lnTo>
                    <a:pt x="852" y="1229"/>
                  </a:lnTo>
                  <a:cubicBezTo>
                    <a:pt x="757" y="1135"/>
                    <a:pt x="757" y="883"/>
                    <a:pt x="852" y="757"/>
                  </a:cubicBezTo>
                  <a:cubicBezTo>
                    <a:pt x="915" y="710"/>
                    <a:pt x="1009" y="686"/>
                    <a:pt x="1100" y="686"/>
                  </a:cubicBezTo>
                  <a:close/>
                  <a:moveTo>
                    <a:pt x="1119" y="1"/>
                  </a:moveTo>
                  <a:cubicBezTo>
                    <a:pt x="852" y="1"/>
                    <a:pt x="584" y="95"/>
                    <a:pt x="379" y="284"/>
                  </a:cubicBezTo>
                  <a:cubicBezTo>
                    <a:pt x="1" y="694"/>
                    <a:pt x="1" y="1356"/>
                    <a:pt x="379" y="1765"/>
                  </a:cubicBezTo>
                  <a:lnTo>
                    <a:pt x="1387" y="2742"/>
                  </a:lnTo>
                  <a:cubicBezTo>
                    <a:pt x="1576" y="2931"/>
                    <a:pt x="1836" y="3025"/>
                    <a:pt x="2100" y="3025"/>
                  </a:cubicBezTo>
                  <a:cubicBezTo>
                    <a:pt x="2364" y="3025"/>
                    <a:pt x="2632" y="2931"/>
                    <a:pt x="2836" y="2742"/>
                  </a:cubicBezTo>
                  <a:cubicBezTo>
                    <a:pt x="3214" y="2332"/>
                    <a:pt x="3214" y="1671"/>
                    <a:pt x="2836" y="1293"/>
                  </a:cubicBezTo>
                  <a:lnTo>
                    <a:pt x="1860" y="284"/>
                  </a:lnTo>
                  <a:cubicBezTo>
                    <a:pt x="1655" y="95"/>
                    <a:pt x="1387" y="1"/>
                    <a:pt x="111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4" name="Google Shape;8764;p54"/>
            <p:cNvSpPr/>
            <p:nvPr/>
          </p:nvSpPr>
          <p:spPr>
            <a:xfrm>
              <a:off x="-5637575" y="2397900"/>
              <a:ext cx="295400" cy="291450"/>
            </a:xfrm>
            <a:custGeom>
              <a:avLst/>
              <a:gdLst/>
              <a:ahLst/>
              <a:cxnLst/>
              <a:rect l="l" t="t" r="r" b="b"/>
              <a:pathLst>
                <a:path w="11816" h="11658" extrusionOk="0">
                  <a:moveTo>
                    <a:pt x="9185" y="1479"/>
                  </a:moveTo>
                  <a:cubicBezTo>
                    <a:pt x="9245" y="1479"/>
                    <a:pt x="9245" y="1482"/>
                    <a:pt x="9263" y="1482"/>
                  </a:cubicBezTo>
                  <a:cubicBezTo>
                    <a:pt x="9421" y="1482"/>
                    <a:pt x="9579" y="1513"/>
                    <a:pt x="9673" y="1545"/>
                  </a:cubicBezTo>
                  <a:lnTo>
                    <a:pt x="9106" y="2143"/>
                  </a:lnTo>
                  <a:cubicBezTo>
                    <a:pt x="8980" y="2269"/>
                    <a:pt x="8980" y="2490"/>
                    <a:pt x="9106" y="2616"/>
                  </a:cubicBezTo>
                  <a:cubicBezTo>
                    <a:pt x="9153" y="2679"/>
                    <a:pt x="9240" y="2710"/>
                    <a:pt x="9330" y="2710"/>
                  </a:cubicBezTo>
                  <a:cubicBezTo>
                    <a:pt x="9421" y="2710"/>
                    <a:pt x="9515" y="2679"/>
                    <a:pt x="9579" y="2616"/>
                  </a:cubicBezTo>
                  <a:lnTo>
                    <a:pt x="10146" y="2017"/>
                  </a:lnTo>
                  <a:cubicBezTo>
                    <a:pt x="10272" y="2175"/>
                    <a:pt x="10303" y="2332"/>
                    <a:pt x="10303" y="2553"/>
                  </a:cubicBezTo>
                  <a:lnTo>
                    <a:pt x="10146" y="5325"/>
                  </a:lnTo>
                  <a:cubicBezTo>
                    <a:pt x="10114" y="5798"/>
                    <a:pt x="9925" y="6239"/>
                    <a:pt x="9515" y="6554"/>
                  </a:cubicBezTo>
                  <a:lnTo>
                    <a:pt x="9484" y="6585"/>
                  </a:lnTo>
                  <a:lnTo>
                    <a:pt x="8570" y="7499"/>
                  </a:lnTo>
                  <a:cubicBezTo>
                    <a:pt x="5231" y="10902"/>
                    <a:pt x="5829" y="10303"/>
                    <a:pt x="5199" y="10902"/>
                  </a:cubicBezTo>
                  <a:cubicBezTo>
                    <a:pt x="5136" y="10949"/>
                    <a:pt x="5050" y="10972"/>
                    <a:pt x="4963" y="10972"/>
                  </a:cubicBezTo>
                  <a:cubicBezTo>
                    <a:pt x="4876" y="10972"/>
                    <a:pt x="4790" y="10949"/>
                    <a:pt x="4727" y="10902"/>
                  </a:cubicBezTo>
                  <a:lnTo>
                    <a:pt x="820" y="6995"/>
                  </a:lnTo>
                  <a:cubicBezTo>
                    <a:pt x="694" y="6869"/>
                    <a:pt x="694" y="6648"/>
                    <a:pt x="820" y="6522"/>
                  </a:cubicBezTo>
                  <a:lnTo>
                    <a:pt x="5262" y="2112"/>
                  </a:lnTo>
                  <a:cubicBezTo>
                    <a:pt x="5577" y="1797"/>
                    <a:pt x="5987" y="1639"/>
                    <a:pt x="6365" y="1608"/>
                  </a:cubicBezTo>
                  <a:cubicBezTo>
                    <a:pt x="8503" y="1495"/>
                    <a:pt x="9033" y="1479"/>
                    <a:pt x="9185" y="1479"/>
                  </a:cubicBezTo>
                  <a:close/>
                  <a:moveTo>
                    <a:pt x="11422" y="1"/>
                  </a:moveTo>
                  <a:cubicBezTo>
                    <a:pt x="11335" y="1"/>
                    <a:pt x="11248" y="32"/>
                    <a:pt x="11185" y="95"/>
                  </a:cubicBezTo>
                  <a:lnTo>
                    <a:pt x="10240" y="1041"/>
                  </a:lnTo>
                  <a:cubicBezTo>
                    <a:pt x="9958" y="871"/>
                    <a:pt x="9650" y="752"/>
                    <a:pt x="9316" y="752"/>
                  </a:cubicBezTo>
                  <a:cubicBezTo>
                    <a:pt x="9278" y="752"/>
                    <a:pt x="9239" y="754"/>
                    <a:pt x="9200" y="757"/>
                  </a:cubicBezTo>
                  <a:lnTo>
                    <a:pt x="6428" y="883"/>
                  </a:lnTo>
                  <a:cubicBezTo>
                    <a:pt x="5829" y="915"/>
                    <a:pt x="5262" y="1167"/>
                    <a:pt x="4853" y="1608"/>
                  </a:cubicBezTo>
                  <a:lnTo>
                    <a:pt x="379" y="6018"/>
                  </a:lnTo>
                  <a:cubicBezTo>
                    <a:pt x="1" y="6396"/>
                    <a:pt x="1" y="7058"/>
                    <a:pt x="379" y="7468"/>
                  </a:cubicBezTo>
                  <a:lnTo>
                    <a:pt x="4286" y="11374"/>
                  </a:lnTo>
                  <a:cubicBezTo>
                    <a:pt x="4490" y="11563"/>
                    <a:pt x="4758" y="11658"/>
                    <a:pt x="5022" y="11658"/>
                  </a:cubicBezTo>
                  <a:cubicBezTo>
                    <a:pt x="5286" y="11658"/>
                    <a:pt x="5546" y="11563"/>
                    <a:pt x="5735" y="11374"/>
                  </a:cubicBezTo>
                  <a:lnTo>
                    <a:pt x="9137" y="7972"/>
                  </a:lnTo>
                  <a:lnTo>
                    <a:pt x="10051" y="7058"/>
                  </a:lnTo>
                  <a:cubicBezTo>
                    <a:pt x="10555" y="6648"/>
                    <a:pt x="10870" y="6018"/>
                    <a:pt x="10902" y="5388"/>
                  </a:cubicBezTo>
                  <a:lnTo>
                    <a:pt x="11059" y="2584"/>
                  </a:lnTo>
                  <a:cubicBezTo>
                    <a:pt x="11059" y="2238"/>
                    <a:pt x="10996" y="1828"/>
                    <a:pt x="10776" y="1545"/>
                  </a:cubicBezTo>
                  <a:lnTo>
                    <a:pt x="11721" y="600"/>
                  </a:lnTo>
                  <a:cubicBezTo>
                    <a:pt x="11815" y="442"/>
                    <a:pt x="11815" y="221"/>
                    <a:pt x="11658" y="95"/>
                  </a:cubicBezTo>
                  <a:cubicBezTo>
                    <a:pt x="11595" y="32"/>
                    <a:pt x="11508" y="1"/>
                    <a:pt x="1142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65" name="Google Shape;8765;p54"/>
          <p:cNvGrpSpPr/>
          <p:nvPr/>
        </p:nvGrpSpPr>
        <p:grpSpPr>
          <a:xfrm>
            <a:off x="2472540" y="2370764"/>
            <a:ext cx="304163" cy="303359"/>
            <a:chOff x="-5635975" y="2757075"/>
            <a:chExt cx="293000" cy="292225"/>
          </a:xfrm>
          <a:solidFill>
            <a:srgbClr val="171536"/>
          </a:solidFill>
        </p:grpSpPr>
        <p:sp>
          <p:nvSpPr>
            <p:cNvPr id="8766" name="Google Shape;8766;p54"/>
            <p:cNvSpPr/>
            <p:nvPr/>
          </p:nvSpPr>
          <p:spPr>
            <a:xfrm>
              <a:off x="-5635975" y="2757075"/>
              <a:ext cx="293000" cy="292225"/>
            </a:xfrm>
            <a:custGeom>
              <a:avLst/>
              <a:gdLst/>
              <a:ahLst/>
              <a:cxnLst/>
              <a:rect l="l" t="t" r="r" b="b"/>
              <a:pathLst>
                <a:path w="11720" h="11689" extrusionOk="0">
                  <a:moveTo>
                    <a:pt x="10649" y="693"/>
                  </a:moveTo>
                  <a:cubicBezTo>
                    <a:pt x="10838" y="693"/>
                    <a:pt x="10995" y="851"/>
                    <a:pt x="10995" y="1040"/>
                  </a:cubicBezTo>
                  <a:lnTo>
                    <a:pt x="10995" y="7593"/>
                  </a:lnTo>
                  <a:lnTo>
                    <a:pt x="693" y="7593"/>
                  </a:lnTo>
                  <a:lnTo>
                    <a:pt x="693" y="1040"/>
                  </a:lnTo>
                  <a:cubicBezTo>
                    <a:pt x="725" y="851"/>
                    <a:pt x="882" y="693"/>
                    <a:pt x="1040" y="693"/>
                  </a:cubicBezTo>
                  <a:close/>
                  <a:moveTo>
                    <a:pt x="10995" y="8223"/>
                  </a:moveTo>
                  <a:lnTo>
                    <a:pt x="10995" y="8569"/>
                  </a:lnTo>
                  <a:cubicBezTo>
                    <a:pt x="11027" y="8821"/>
                    <a:pt x="10869" y="8916"/>
                    <a:pt x="10680" y="8916"/>
                  </a:cubicBezTo>
                  <a:lnTo>
                    <a:pt x="1040" y="8916"/>
                  </a:lnTo>
                  <a:cubicBezTo>
                    <a:pt x="851" y="8916"/>
                    <a:pt x="693" y="8758"/>
                    <a:pt x="693" y="8569"/>
                  </a:cubicBezTo>
                  <a:lnTo>
                    <a:pt x="693" y="8223"/>
                  </a:lnTo>
                  <a:close/>
                  <a:moveTo>
                    <a:pt x="6679" y="9641"/>
                  </a:moveTo>
                  <a:lnTo>
                    <a:pt x="6994" y="11027"/>
                  </a:lnTo>
                  <a:lnTo>
                    <a:pt x="4694" y="11027"/>
                  </a:lnTo>
                  <a:lnTo>
                    <a:pt x="5009" y="9641"/>
                  </a:lnTo>
                  <a:close/>
                  <a:moveTo>
                    <a:pt x="1040" y="0"/>
                  </a:moveTo>
                  <a:cubicBezTo>
                    <a:pt x="473" y="0"/>
                    <a:pt x="0" y="473"/>
                    <a:pt x="0" y="1008"/>
                  </a:cubicBezTo>
                  <a:lnTo>
                    <a:pt x="0" y="8569"/>
                  </a:lnTo>
                  <a:cubicBezTo>
                    <a:pt x="0" y="9137"/>
                    <a:pt x="473" y="9609"/>
                    <a:pt x="1040" y="9609"/>
                  </a:cubicBezTo>
                  <a:lnTo>
                    <a:pt x="4316" y="9609"/>
                  </a:lnTo>
                  <a:lnTo>
                    <a:pt x="4001" y="10964"/>
                  </a:lnTo>
                  <a:lnTo>
                    <a:pt x="3087" y="10964"/>
                  </a:lnTo>
                  <a:cubicBezTo>
                    <a:pt x="2898" y="10964"/>
                    <a:pt x="2741" y="11121"/>
                    <a:pt x="2741" y="11342"/>
                  </a:cubicBezTo>
                  <a:cubicBezTo>
                    <a:pt x="2741" y="11531"/>
                    <a:pt x="2898" y="11688"/>
                    <a:pt x="3087" y="11688"/>
                  </a:cubicBezTo>
                  <a:lnTo>
                    <a:pt x="8569" y="11688"/>
                  </a:lnTo>
                  <a:cubicBezTo>
                    <a:pt x="8758" y="11688"/>
                    <a:pt x="8916" y="11531"/>
                    <a:pt x="8916" y="11342"/>
                  </a:cubicBezTo>
                  <a:cubicBezTo>
                    <a:pt x="8916" y="11121"/>
                    <a:pt x="8758" y="10964"/>
                    <a:pt x="8569" y="10964"/>
                  </a:cubicBezTo>
                  <a:lnTo>
                    <a:pt x="7656" y="10964"/>
                  </a:lnTo>
                  <a:lnTo>
                    <a:pt x="7341" y="9609"/>
                  </a:lnTo>
                  <a:lnTo>
                    <a:pt x="10649" y="9609"/>
                  </a:lnTo>
                  <a:cubicBezTo>
                    <a:pt x="11216" y="9609"/>
                    <a:pt x="11688" y="9137"/>
                    <a:pt x="11688" y="8569"/>
                  </a:cubicBezTo>
                  <a:lnTo>
                    <a:pt x="11688" y="1008"/>
                  </a:lnTo>
                  <a:cubicBezTo>
                    <a:pt x="11720" y="473"/>
                    <a:pt x="11247" y="0"/>
                    <a:pt x="1068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7" name="Google Shape;8767;p54"/>
            <p:cNvSpPr/>
            <p:nvPr/>
          </p:nvSpPr>
          <p:spPr>
            <a:xfrm>
              <a:off x="-5584800" y="2790150"/>
              <a:ext cx="189850" cy="138050"/>
            </a:xfrm>
            <a:custGeom>
              <a:avLst/>
              <a:gdLst/>
              <a:ahLst/>
              <a:cxnLst/>
              <a:rect l="l" t="t" r="r" b="b"/>
              <a:pathLst>
                <a:path w="7594" h="5522" extrusionOk="0">
                  <a:moveTo>
                    <a:pt x="2994" y="725"/>
                  </a:moveTo>
                  <a:lnTo>
                    <a:pt x="2332" y="1387"/>
                  </a:lnTo>
                  <a:lnTo>
                    <a:pt x="1230" y="1387"/>
                  </a:lnTo>
                  <a:lnTo>
                    <a:pt x="1891" y="725"/>
                  </a:lnTo>
                  <a:close/>
                  <a:moveTo>
                    <a:pt x="3781" y="882"/>
                  </a:moveTo>
                  <a:lnTo>
                    <a:pt x="4349" y="1418"/>
                  </a:lnTo>
                  <a:lnTo>
                    <a:pt x="3246" y="1418"/>
                  </a:lnTo>
                  <a:lnTo>
                    <a:pt x="3781" y="882"/>
                  </a:lnTo>
                  <a:close/>
                  <a:moveTo>
                    <a:pt x="5735" y="756"/>
                  </a:moveTo>
                  <a:lnTo>
                    <a:pt x="6396" y="1418"/>
                  </a:lnTo>
                  <a:lnTo>
                    <a:pt x="5294" y="1418"/>
                  </a:lnTo>
                  <a:lnTo>
                    <a:pt x="4632" y="756"/>
                  </a:lnTo>
                  <a:close/>
                  <a:moveTo>
                    <a:pt x="2175" y="2080"/>
                  </a:moveTo>
                  <a:lnTo>
                    <a:pt x="2868" y="3749"/>
                  </a:lnTo>
                  <a:lnTo>
                    <a:pt x="1198" y="2080"/>
                  </a:lnTo>
                  <a:close/>
                  <a:moveTo>
                    <a:pt x="6396" y="2080"/>
                  </a:moveTo>
                  <a:lnTo>
                    <a:pt x="4727" y="3749"/>
                  </a:lnTo>
                  <a:lnTo>
                    <a:pt x="5420" y="2080"/>
                  </a:lnTo>
                  <a:close/>
                  <a:moveTo>
                    <a:pt x="4664" y="2080"/>
                  </a:moveTo>
                  <a:lnTo>
                    <a:pt x="3781" y="4253"/>
                  </a:lnTo>
                  <a:lnTo>
                    <a:pt x="2931" y="2080"/>
                  </a:lnTo>
                  <a:close/>
                  <a:moveTo>
                    <a:pt x="1734" y="0"/>
                  </a:moveTo>
                  <a:cubicBezTo>
                    <a:pt x="1671" y="0"/>
                    <a:pt x="1545" y="32"/>
                    <a:pt x="1513" y="126"/>
                  </a:cubicBezTo>
                  <a:lnTo>
                    <a:pt x="127" y="1513"/>
                  </a:lnTo>
                  <a:cubicBezTo>
                    <a:pt x="1" y="1670"/>
                    <a:pt x="1" y="1859"/>
                    <a:pt x="127" y="2017"/>
                  </a:cubicBezTo>
                  <a:lnTo>
                    <a:pt x="3561" y="5451"/>
                  </a:lnTo>
                  <a:cubicBezTo>
                    <a:pt x="3624" y="5498"/>
                    <a:pt x="3711" y="5522"/>
                    <a:pt x="3797" y="5522"/>
                  </a:cubicBezTo>
                  <a:cubicBezTo>
                    <a:pt x="3884" y="5522"/>
                    <a:pt x="3970" y="5498"/>
                    <a:pt x="4033" y="5451"/>
                  </a:cubicBezTo>
                  <a:lnTo>
                    <a:pt x="7468" y="2017"/>
                  </a:lnTo>
                  <a:cubicBezTo>
                    <a:pt x="7594" y="1891"/>
                    <a:pt x="7594" y="1702"/>
                    <a:pt x="7499" y="1544"/>
                  </a:cubicBezTo>
                  <a:lnTo>
                    <a:pt x="7468" y="1513"/>
                  </a:lnTo>
                  <a:lnTo>
                    <a:pt x="6081" y="126"/>
                  </a:lnTo>
                  <a:cubicBezTo>
                    <a:pt x="6018" y="32"/>
                    <a:pt x="5924" y="0"/>
                    <a:pt x="586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68" name="Google Shape;8768;p54"/>
          <p:cNvGrpSpPr/>
          <p:nvPr/>
        </p:nvGrpSpPr>
        <p:grpSpPr>
          <a:xfrm>
            <a:off x="4402304" y="1630807"/>
            <a:ext cx="304189" cy="302554"/>
            <a:chOff x="-3854375" y="2046625"/>
            <a:chExt cx="293025" cy="291450"/>
          </a:xfrm>
          <a:solidFill>
            <a:srgbClr val="171536"/>
          </a:solidFill>
        </p:grpSpPr>
        <p:sp>
          <p:nvSpPr>
            <p:cNvPr id="8769" name="Google Shape;8769;p54"/>
            <p:cNvSpPr/>
            <p:nvPr/>
          </p:nvSpPr>
          <p:spPr>
            <a:xfrm>
              <a:off x="-3854375" y="2046625"/>
              <a:ext cx="293025" cy="291450"/>
            </a:xfrm>
            <a:custGeom>
              <a:avLst/>
              <a:gdLst/>
              <a:ahLst/>
              <a:cxnLst/>
              <a:rect l="l" t="t" r="r" b="b"/>
              <a:pathLst>
                <a:path w="11721" h="11658" extrusionOk="0">
                  <a:moveTo>
                    <a:pt x="7624" y="694"/>
                  </a:moveTo>
                  <a:cubicBezTo>
                    <a:pt x="9515" y="694"/>
                    <a:pt x="11058" y="2206"/>
                    <a:pt x="11058" y="4096"/>
                  </a:cubicBezTo>
                  <a:cubicBezTo>
                    <a:pt x="11058" y="5987"/>
                    <a:pt x="9515" y="7530"/>
                    <a:pt x="7624" y="7530"/>
                  </a:cubicBezTo>
                  <a:cubicBezTo>
                    <a:pt x="5734" y="7530"/>
                    <a:pt x="4190" y="5987"/>
                    <a:pt x="4190" y="4096"/>
                  </a:cubicBezTo>
                  <a:cubicBezTo>
                    <a:pt x="4190" y="2206"/>
                    <a:pt x="5734" y="694"/>
                    <a:pt x="7624" y="694"/>
                  </a:cubicBezTo>
                  <a:close/>
                  <a:moveTo>
                    <a:pt x="3336" y="8066"/>
                  </a:moveTo>
                  <a:cubicBezTo>
                    <a:pt x="3426" y="8066"/>
                    <a:pt x="3513" y="8098"/>
                    <a:pt x="3560" y="8161"/>
                  </a:cubicBezTo>
                  <a:cubicBezTo>
                    <a:pt x="3686" y="8287"/>
                    <a:pt x="3686" y="8507"/>
                    <a:pt x="3560" y="8633"/>
                  </a:cubicBezTo>
                  <a:lnTo>
                    <a:pt x="1323" y="10870"/>
                  </a:lnTo>
                  <a:cubicBezTo>
                    <a:pt x="1260" y="10933"/>
                    <a:pt x="1174" y="10964"/>
                    <a:pt x="1087" y="10964"/>
                  </a:cubicBezTo>
                  <a:cubicBezTo>
                    <a:pt x="1001" y="10964"/>
                    <a:pt x="914" y="10933"/>
                    <a:pt x="851" y="10870"/>
                  </a:cubicBezTo>
                  <a:cubicBezTo>
                    <a:pt x="725" y="10744"/>
                    <a:pt x="725" y="10523"/>
                    <a:pt x="851" y="10397"/>
                  </a:cubicBezTo>
                  <a:lnTo>
                    <a:pt x="3088" y="8161"/>
                  </a:lnTo>
                  <a:cubicBezTo>
                    <a:pt x="3151" y="8098"/>
                    <a:pt x="3245" y="8066"/>
                    <a:pt x="3336" y="8066"/>
                  </a:cubicBezTo>
                  <a:close/>
                  <a:moveTo>
                    <a:pt x="7624" y="1"/>
                  </a:moveTo>
                  <a:cubicBezTo>
                    <a:pt x="5356" y="1"/>
                    <a:pt x="3529" y="1860"/>
                    <a:pt x="3529" y="4096"/>
                  </a:cubicBezTo>
                  <a:cubicBezTo>
                    <a:pt x="3529" y="5136"/>
                    <a:pt x="3875" y="6050"/>
                    <a:pt x="4505" y="6743"/>
                  </a:cubicBezTo>
                  <a:lnTo>
                    <a:pt x="3812" y="7467"/>
                  </a:lnTo>
                  <a:cubicBezTo>
                    <a:pt x="3661" y="7386"/>
                    <a:pt x="3500" y="7347"/>
                    <a:pt x="3342" y="7347"/>
                  </a:cubicBezTo>
                  <a:cubicBezTo>
                    <a:pt x="3074" y="7347"/>
                    <a:pt x="2813" y="7458"/>
                    <a:pt x="2615" y="7656"/>
                  </a:cubicBezTo>
                  <a:lnTo>
                    <a:pt x="378" y="9893"/>
                  </a:lnTo>
                  <a:cubicBezTo>
                    <a:pt x="0" y="10271"/>
                    <a:pt x="0" y="10964"/>
                    <a:pt x="378" y="11343"/>
                  </a:cubicBezTo>
                  <a:cubicBezTo>
                    <a:pt x="567" y="11532"/>
                    <a:pt x="851" y="11658"/>
                    <a:pt x="1103" y="11658"/>
                  </a:cubicBezTo>
                  <a:cubicBezTo>
                    <a:pt x="1355" y="11658"/>
                    <a:pt x="1607" y="11532"/>
                    <a:pt x="1796" y="11343"/>
                  </a:cubicBezTo>
                  <a:lnTo>
                    <a:pt x="4033" y="9106"/>
                  </a:lnTo>
                  <a:cubicBezTo>
                    <a:pt x="4348" y="8791"/>
                    <a:pt x="4442" y="8318"/>
                    <a:pt x="4253" y="7909"/>
                  </a:cubicBezTo>
                  <a:lnTo>
                    <a:pt x="4947" y="7215"/>
                  </a:lnTo>
                  <a:cubicBezTo>
                    <a:pt x="5671" y="7814"/>
                    <a:pt x="6616" y="8192"/>
                    <a:pt x="7593" y="8192"/>
                  </a:cubicBezTo>
                  <a:cubicBezTo>
                    <a:pt x="9861" y="8192"/>
                    <a:pt x="11689" y="6333"/>
                    <a:pt x="11689" y="4096"/>
                  </a:cubicBezTo>
                  <a:cubicBezTo>
                    <a:pt x="11720" y="1828"/>
                    <a:pt x="9861" y="1"/>
                    <a:pt x="762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0" name="Google Shape;8770;p54"/>
            <p:cNvSpPr/>
            <p:nvPr/>
          </p:nvSpPr>
          <p:spPr>
            <a:xfrm>
              <a:off x="-3714975" y="2080500"/>
              <a:ext cx="103200" cy="119750"/>
            </a:xfrm>
            <a:custGeom>
              <a:avLst/>
              <a:gdLst/>
              <a:ahLst/>
              <a:cxnLst/>
              <a:rect l="l" t="t" r="r" b="b"/>
              <a:pathLst>
                <a:path w="4128" h="4790" extrusionOk="0">
                  <a:moveTo>
                    <a:pt x="2048" y="694"/>
                  </a:moveTo>
                  <a:cubicBezTo>
                    <a:pt x="2458" y="694"/>
                    <a:pt x="2710" y="1009"/>
                    <a:pt x="2710" y="1387"/>
                  </a:cubicBezTo>
                  <a:cubicBezTo>
                    <a:pt x="2710" y="1765"/>
                    <a:pt x="2395" y="2048"/>
                    <a:pt x="2048" y="2048"/>
                  </a:cubicBezTo>
                  <a:cubicBezTo>
                    <a:pt x="1702" y="2048"/>
                    <a:pt x="1387" y="1733"/>
                    <a:pt x="1387" y="1387"/>
                  </a:cubicBezTo>
                  <a:cubicBezTo>
                    <a:pt x="1355" y="1009"/>
                    <a:pt x="1670" y="694"/>
                    <a:pt x="2048" y="694"/>
                  </a:cubicBezTo>
                  <a:close/>
                  <a:moveTo>
                    <a:pt x="2363" y="2741"/>
                  </a:moveTo>
                  <a:cubicBezTo>
                    <a:pt x="2931" y="2741"/>
                    <a:pt x="3403" y="3214"/>
                    <a:pt x="3403" y="3781"/>
                  </a:cubicBezTo>
                  <a:lnTo>
                    <a:pt x="3403" y="4128"/>
                  </a:lnTo>
                  <a:lnTo>
                    <a:pt x="662" y="4128"/>
                  </a:lnTo>
                  <a:lnTo>
                    <a:pt x="662" y="3781"/>
                  </a:lnTo>
                  <a:cubicBezTo>
                    <a:pt x="662" y="3214"/>
                    <a:pt x="1135" y="2741"/>
                    <a:pt x="1702" y="2741"/>
                  </a:cubicBezTo>
                  <a:close/>
                  <a:moveTo>
                    <a:pt x="2048" y="1"/>
                  </a:moveTo>
                  <a:cubicBezTo>
                    <a:pt x="1292" y="1"/>
                    <a:pt x="662" y="631"/>
                    <a:pt x="662" y="1387"/>
                  </a:cubicBezTo>
                  <a:cubicBezTo>
                    <a:pt x="662" y="1702"/>
                    <a:pt x="788" y="2017"/>
                    <a:pt x="977" y="2237"/>
                  </a:cubicBezTo>
                  <a:cubicBezTo>
                    <a:pt x="410" y="2521"/>
                    <a:pt x="1" y="3119"/>
                    <a:pt x="1" y="3781"/>
                  </a:cubicBezTo>
                  <a:lnTo>
                    <a:pt x="1" y="4443"/>
                  </a:lnTo>
                  <a:cubicBezTo>
                    <a:pt x="1" y="4632"/>
                    <a:pt x="158" y="4789"/>
                    <a:pt x="347" y="4789"/>
                  </a:cubicBezTo>
                  <a:lnTo>
                    <a:pt x="3781" y="4789"/>
                  </a:lnTo>
                  <a:cubicBezTo>
                    <a:pt x="3970" y="4789"/>
                    <a:pt x="4128" y="4632"/>
                    <a:pt x="4128" y="4443"/>
                  </a:cubicBezTo>
                  <a:lnTo>
                    <a:pt x="4128" y="3781"/>
                  </a:lnTo>
                  <a:cubicBezTo>
                    <a:pt x="4096" y="3119"/>
                    <a:pt x="3718" y="2521"/>
                    <a:pt x="3120" y="2237"/>
                  </a:cubicBezTo>
                  <a:cubicBezTo>
                    <a:pt x="3309" y="2017"/>
                    <a:pt x="3435" y="1733"/>
                    <a:pt x="3435" y="1387"/>
                  </a:cubicBezTo>
                  <a:cubicBezTo>
                    <a:pt x="3435" y="631"/>
                    <a:pt x="2805" y="1"/>
                    <a:pt x="204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71" name="Google Shape;8771;p54"/>
          <p:cNvGrpSpPr/>
          <p:nvPr/>
        </p:nvGrpSpPr>
        <p:grpSpPr>
          <a:xfrm>
            <a:off x="4401486" y="1995673"/>
            <a:ext cx="305824" cy="304994"/>
            <a:chOff x="-3854375" y="2405000"/>
            <a:chExt cx="294600" cy="293800"/>
          </a:xfrm>
          <a:solidFill>
            <a:srgbClr val="171536"/>
          </a:solidFill>
        </p:grpSpPr>
        <p:sp>
          <p:nvSpPr>
            <p:cNvPr id="8772" name="Google Shape;8772;p54"/>
            <p:cNvSpPr/>
            <p:nvPr/>
          </p:nvSpPr>
          <p:spPr>
            <a:xfrm>
              <a:off x="-3854375" y="2405000"/>
              <a:ext cx="294600" cy="293800"/>
            </a:xfrm>
            <a:custGeom>
              <a:avLst/>
              <a:gdLst/>
              <a:ahLst/>
              <a:cxnLst/>
              <a:rect l="l" t="t" r="r" b="b"/>
              <a:pathLst>
                <a:path w="11784" h="11752" extrusionOk="0">
                  <a:moveTo>
                    <a:pt x="6994" y="694"/>
                  </a:moveTo>
                  <a:lnTo>
                    <a:pt x="6994" y="1103"/>
                  </a:lnTo>
                  <a:cubicBezTo>
                    <a:pt x="6994" y="1261"/>
                    <a:pt x="7120" y="1387"/>
                    <a:pt x="7278" y="1418"/>
                  </a:cubicBezTo>
                  <a:cubicBezTo>
                    <a:pt x="7467" y="1481"/>
                    <a:pt x="7719" y="1576"/>
                    <a:pt x="7908" y="1702"/>
                  </a:cubicBezTo>
                  <a:cubicBezTo>
                    <a:pt x="7954" y="1736"/>
                    <a:pt x="8009" y="1750"/>
                    <a:pt x="8066" y="1750"/>
                  </a:cubicBezTo>
                  <a:cubicBezTo>
                    <a:pt x="8164" y="1750"/>
                    <a:pt x="8269" y="1710"/>
                    <a:pt x="8349" y="1670"/>
                  </a:cubicBezTo>
                  <a:lnTo>
                    <a:pt x="8664" y="1355"/>
                  </a:lnTo>
                  <a:lnTo>
                    <a:pt x="9137" y="1828"/>
                  </a:lnTo>
                  <a:lnTo>
                    <a:pt x="8822" y="2143"/>
                  </a:lnTo>
                  <a:cubicBezTo>
                    <a:pt x="8696" y="2269"/>
                    <a:pt x="8696" y="2426"/>
                    <a:pt x="8759" y="2584"/>
                  </a:cubicBezTo>
                  <a:cubicBezTo>
                    <a:pt x="8885" y="2773"/>
                    <a:pt x="8979" y="2962"/>
                    <a:pt x="9042" y="3214"/>
                  </a:cubicBezTo>
                  <a:cubicBezTo>
                    <a:pt x="9074" y="3372"/>
                    <a:pt x="9200" y="3466"/>
                    <a:pt x="9357" y="3466"/>
                  </a:cubicBezTo>
                  <a:lnTo>
                    <a:pt x="9798" y="3466"/>
                  </a:lnTo>
                  <a:lnTo>
                    <a:pt x="9798" y="4159"/>
                  </a:lnTo>
                  <a:lnTo>
                    <a:pt x="9357" y="4159"/>
                  </a:lnTo>
                  <a:cubicBezTo>
                    <a:pt x="9200" y="4159"/>
                    <a:pt x="9074" y="4222"/>
                    <a:pt x="9042" y="4380"/>
                  </a:cubicBezTo>
                  <a:cubicBezTo>
                    <a:pt x="9011" y="4569"/>
                    <a:pt x="8885" y="4821"/>
                    <a:pt x="8759" y="5010"/>
                  </a:cubicBezTo>
                  <a:cubicBezTo>
                    <a:pt x="8696" y="5136"/>
                    <a:pt x="8727" y="5325"/>
                    <a:pt x="8822" y="5451"/>
                  </a:cubicBezTo>
                  <a:lnTo>
                    <a:pt x="9137" y="5766"/>
                  </a:lnTo>
                  <a:lnTo>
                    <a:pt x="8664" y="6238"/>
                  </a:lnTo>
                  <a:lnTo>
                    <a:pt x="8349" y="5923"/>
                  </a:lnTo>
                  <a:cubicBezTo>
                    <a:pt x="8275" y="5850"/>
                    <a:pt x="8191" y="5819"/>
                    <a:pt x="8101" y="5819"/>
                  </a:cubicBezTo>
                  <a:cubicBezTo>
                    <a:pt x="8038" y="5819"/>
                    <a:pt x="7973" y="5834"/>
                    <a:pt x="7908" y="5860"/>
                  </a:cubicBezTo>
                  <a:cubicBezTo>
                    <a:pt x="7719" y="5986"/>
                    <a:pt x="7498" y="6081"/>
                    <a:pt x="7278" y="6144"/>
                  </a:cubicBezTo>
                  <a:cubicBezTo>
                    <a:pt x="7120" y="6175"/>
                    <a:pt x="6994" y="6301"/>
                    <a:pt x="6994" y="6459"/>
                  </a:cubicBezTo>
                  <a:lnTo>
                    <a:pt x="6994" y="6900"/>
                  </a:lnTo>
                  <a:lnTo>
                    <a:pt x="6333" y="6900"/>
                  </a:lnTo>
                  <a:lnTo>
                    <a:pt x="6333" y="6459"/>
                  </a:lnTo>
                  <a:cubicBezTo>
                    <a:pt x="6333" y="6301"/>
                    <a:pt x="6207" y="6207"/>
                    <a:pt x="6049" y="6144"/>
                  </a:cubicBezTo>
                  <a:cubicBezTo>
                    <a:pt x="5860" y="6112"/>
                    <a:pt x="5608" y="5986"/>
                    <a:pt x="5419" y="5860"/>
                  </a:cubicBezTo>
                  <a:cubicBezTo>
                    <a:pt x="5374" y="5838"/>
                    <a:pt x="5322" y="5828"/>
                    <a:pt x="5267" y="5828"/>
                  </a:cubicBezTo>
                  <a:cubicBezTo>
                    <a:pt x="5167" y="5828"/>
                    <a:pt x="5059" y="5862"/>
                    <a:pt x="4978" y="5923"/>
                  </a:cubicBezTo>
                  <a:lnTo>
                    <a:pt x="4663" y="6238"/>
                  </a:lnTo>
                  <a:lnTo>
                    <a:pt x="4190" y="5766"/>
                  </a:lnTo>
                  <a:lnTo>
                    <a:pt x="4505" y="5451"/>
                  </a:lnTo>
                  <a:cubicBezTo>
                    <a:pt x="4631" y="5325"/>
                    <a:pt x="4631" y="5167"/>
                    <a:pt x="4568" y="5010"/>
                  </a:cubicBezTo>
                  <a:cubicBezTo>
                    <a:pt x="4442" y="4821"/>
                    <a:pt x="4348" y="4632"/>
                    <a:pt x="4285" y="4380"/>
                  </a:cubicBezTo>
                  <a:cubicBezTo>
                    <a:pt x="4253" y="4254"/>
                    <a:pt x="4127" y="4159"/>
                    <a:pt x="4001" y="4159"/>
                  </a:cubicBezTo>
                  <a:lnTo>
                    <a:pt x="3529" y="4159"/>
                  </a:lnTo>
                  <a:lnTo>
                    <a:pt x="3529" y="3466"/>
                  </a:lnTo>
                  <a:lnTo>
                    <a:pt x="3970" y="3466"/>
                  </a:lnTo>
                  <a:cubicBezTo>
                    <a:pt x="4127" y="3466"/>
                    <a:pt x="4253" y="3372"/>
                    <a:pt x="4285" y="3214"/>
                  </a:cubicBezTo>
                  <a:cubicBezTo>
                    <a:pt x="4316" y="2993"/>
                    <a:pt x="4442" y="2773"/>
                    <a:pt x="4568" y="2584"/>
                  </a:cubicBezTo>
                  <a:cubicBezTo>
                    <a:pt x="4631" y="2458"/>
                    <a:pt x="4600" y="2269"/>
                    <a:pt x="4505" y="2143"/>
                  </a:cubicBezTo>
                  <a:lnTo>
                    <a:pt x="4190" y="1828"/>
                  </a:lnTo>
                  <a:lnTo>
                    <a:pt x="4663" y="1355"/>
                  </a:lnTo>
                  <a:lnTo>
                    <a:pt x="4978" y="1670"/>
                  </a:lnTo>
                  <a:cubicBezTo>
                    <a:pt x="5046" y="1738"/>
                    <a:pt x="5122" y="1769"/>
                    <a:pt x="5203" y="1769"/>
                  </a:cubicBezTo>
                  <a:cubicBezTo>
                    <a:pt x="5273" y="1769"/>
                    <a:pt x="5346" y="1746"/>
                    <a:pt x="5419" y="1702"/>
                  </a:cubicBezTo>
                  <a:cubicBezTo>
                    <a:pt x="5608" y="1576"/>
                    <a:pt x="5829" y="1513"/>
                    <a:pt x="6049" y="1418"/>
                  </a:cubicBezTo>
                  <a:cubicBezTo>
                    <a:pt x="6207" y="1387"/>
                    <a:pt x="6333" y="1261"/>
                    <a:pt x="6333" y="1103"/>
                  </a:cubicBezTo>
                  <a:lnTo>
                    <a:pt x="6333" y="694"/>
                  </a:lnTo>
                  <a:close/>
                  <a:moveTo>
                    <a:pt x="10964" y="4821"/>
                  </a:moveTo>
                  <a:lnTo>
                    <a:pt x="9830" y="8255"/>
                  </a:lnTo>
                  <a:lnTo>
                    <a:pt x="2773" y="8255"/>
                  </a:lnTo>
                  <a:lnTo>
                    <a:pt x="2143" y="4821"/>
                  </a:lnTo>
                  <a:lnTo>
                    <a:pt x="3686" y="4821"/>
                  </a:lnTo>
                  <a:cubicBezTo>
                    <a:pt x="3718" y="4947"/>
                    <a:pt x="3781" y="5010"/>
                    <a:pt x="3812" y="5136"/>
                  </a:cubicBezTo>
                  <a:lnTo>
                    <a:pt x="3466" y="5482"/>
                  </a:lnTo>
                  <a:cubicBezTo>
                    <a:pt x="3340" y="5608"/>
                    <a:pt x="3340" y="5829"/>
                    <a:pt x="3466" y="5955"/>
                  </a:cubicBezTo>
                  <a:lnTo>
                    <a:pt x="4442" y="6932"/>
                  </a:lnTo>
                  <a:cubicBezTo>
                    <a:pt x="4505" y="6995"/>
                    <a:pt x="4592" y="7026"/>
                    <a:pt x="4679" y="7026"/>
                  </a:cubicBezTo>
                  <a:cubicBezTo>
                    <a:pt x="4765" y="7026"/>
                    <a:pt x="4852" y="6995"/>
                    <a:pt x="4915" y="6932"/>
                  </a:cubicBezTo>
                  <a:lnTo>
                    <a:pt x="5262" y="6585"/>
                  </a:lnTo>
                  <a:cubicBezTo>
                    <a:pt x="5356" y="6617"/>
                    <a:pt x="5451" y="6680"/>
                    <a:pt x="5577" y="6711"/>
                  </a:cubicBezTo>
                  <a:lnTo>
                    <a:pt x="5577" y="7215"/>
                  </a:lnTo>
                  <a:cubicBezTo>
                    <a:pt x="5577" y="7404"/>
                    <a:pt x="5734" y="7562"/>
                    <a:pt x="5923" y="7562"/>
                  </a:cubicBezTo>
                  <a:lnTo>
                    <a:pt x="7309" y="7562"/>
                  </a:lnTo>
                  <a:cubicBezTo>
                    <a:pt x="7498" y="7562"/>
                    <a:pt x="7656" y="7404"/>
                    <a:pt x="7656" y="7215"/>
                  </a:cubicBezTo>
                  <a:lnTo>
                    <a:pt x="7656" y="6711"/>
                  </a:lnTo>
                  <a:cubicBezTo>
                    <a:pt x="7782" y="6680"/>
                    <a:pt x="7876" y="6617"/>
                    <a:pt x="7971" y="6585"/>
                  </a:cubicBezTo>
                  <a:lnTo>
                    <a:pt x="8349" y="6932"/>
                  </a:lnTo>
                  <a:cubicBezTo>
                    <a:pt x="8396" y="6995"/>
                    <a:pt x="8483" y="7026"/>
                    <a:pt x="8574" y="7026"/>
                  </a:cubicBezTo>
                  <a:cubicBezTo>
                    <a:pt x="8664" y="7026"/>
                    <a:pt x="8759" y="6995"/>
                    <a:pt x="8822" y="6932"/>
                  </a:cubicBezTo>
                  <a:lnTo>
                    <a:pt x="9798" y="5955"/>
                  </a:lnTo>
                  <a:cubicBezTo>
                    <a:pt x="9924" y="5829"/>
                    <a:pt x="9924" y="5608"/>
                    <a:pt x="9798" y="5482"/>
                  </a:cubicBezTo>
                  <a:lnTo>
                    <a:pt x="9452" y="5136"/>
                  </a:lnTo>
                  <a:cubicBezTo>
                    <a:pt x="9483" y="5041"/>
                    <a:pt x="9515" y="4947"/>
                    <a:pt x="9546" y="4821"/>
                  </a:cubicBezTo>
                  <a:close/>
                  <a:moveTo>
                    <a:pt x="3907" y="10334"/>
                  </a:moveTo>
                  <a:cubicBezTo>
                    <a:pt x="4096" y="10366"/>
                    <a:pt x="4253" y="10523"/>
                    <a:pt x="4253" y="10681"/>
                  </a:cubicBezTo>
                  <a:cubicBezTo>
                    <a:pt x="4253" y="10870"/>
                    <a:pt x="4096" y="11027"/>
                    <a:pt x="3907" y="11027"/>
                  </a:cubicBezTo>
                  <a:cubicBezTo>
                    <a:pt x="3686" y="11027"/>
                    <a:pt x="3529" y="10870"/>
                    <a:pt x="3529" y="10681"/>
                  </a:cubicBezTo>
                  <a:cubicBezTo>
                    <a:pt x="3529" y="10492"/>
                    <a:pt x="3686" y="10334"/>
                    <a:pt x="3907" y="10334"/>
                  </a:cubicBezTo>
                  <a:close/>
                  <a:moveTo>
                    <a:pt x="8664" y="10334"/>
                  </a:moveTo>
                  <a:cubicBezTo>
                    <a:pt x="8853" y="10366"/>
                    <a:pt x="9011" y="10523"/>
                    <a:pt x="9011" y="10681"/>
                  </a:cubicBezTo>
                  <a:cubicBezTo>
                    <a:pt x="9011" y="10870"/>
                    <a:pt x="8853" y="11027"/>
                    <a:pt x="8664" y="11027"/>
                  </a:cubicBezTo>
                  <a:cubicBezTo>
                    <a:pt x="8444" y="11027"/>
                    <a:pt x="8286" y="10870"/>
                    <a:pt x="8286" y="10681"/>
                  </a:cubicBezTo>
                  <a:cubicBezTo>
                    <a:pt x="8286" y="10492"/>
                    <a:pt x="8444" y="10334"/>
                    <a:pt x="8664" y="10334"/>
                  </a:cubicBezTo>
                  <a:close/>
                  <a:moveTo>
                    <a:pt x="5892" y="0"/>
                  </a:moveTo>
                  <a:cubicBezTo>
                    <a:pt x="5703" y="0"/>
                    <a:pt x="5545" y="158"/>
                    <a:pt x="5545" y="379"/>
                  </a:cubicBezTo>
                  <a:lnTo>
                    <a:pt x="5545" y="883"/>
                  </a:lnTo>
                  <a:cubicBezTo>
                    <a:pt x="5419" y="914"/>
                    <a:pt x="5356" y="946"/>
                    <a:pt x="5230" y="1009"/>
                  </a:cubicBezTo>
                  <a:lnTo>
                    <a:pt x="4883" y="631"/>
                  </a:lnTo>
                  <a:cubicBezTo>
                    <a:pt x="4820" y="583"/>
                    <a:pt x="4734" y="560"/>
                    <a:pt x="4647" y="560"/>
                  </a:cubicBezTo>
                  <a:cubicBezTo>
                    <a:pt x="4561" y="560"/>
                    <a:pt x="4474" y="583"/>
                    <a:pt x="4411" y="631"/>
                  </a:cubicBezTo>
                  <a:lnTo>
                    <a:pt x="3434" y="1639"/>
                  </a:lnTo>
                  <a:cubicBezTo>
                    <a:pt x="3308" y="1733"/>
                    <a:pt x="3308" y="1985"/>
                    <a:pt x="3434" y="2111"/>
                  </a:cubicBezTo>
                  <a:lnTo>
                    <a:pt x="3781" y="2458"/>
                  </a:lnTo>
                  <a:cubicBezTo>
                    <a:pt x="3718" y="2521"/>
                    <a:pt x="3686" y="2647"/>
                    <a:pt x="3655" y="2773"/>
                  </a:cubicBezTo>
                  <a:lnTo>
                    <a:pt x="3151" y="2773"/>
                  </a:lnTo>
                  <a:cubicBezTo>
                    <a:pt x="2930" y="2773"/>
                    <a:pt x="2773" y="2930"/>
                    <a:pt x="2773" y="3119"/>
                  </a:cubicBezTo>
                  <a:lnTo>
                    <a:pt x="2773" y="4159"/>
                  </a:lnTo>
                  <a:lnTo>
                    <a:pt x="1985" y="4159"/>
                  </a:lnTo>
                  <a:lnTo>
                    <a:pt x="1765" y="2930"/>
                  </a:lnTo>
                  <a:cubicBezTo>
                    <a:pt x="1670" y="2458"/>
                    <a:pt x="1197" y="2111"/>
                    <a:pt x="693" y="2111"/>
                  </a:cubicBezTo>
                  <a:lnTo>
                    <a:pt x="347" y="2111"/>
                  </a:lnTo>
                  <a:cubicBezTo>
                    <a:pt x="158" y="2111"/>
                    <a:pt x="0" y="2269"/>
                    <a:pt x="0" y="2458"/>
                  </a:cubicBezTo>
                  <a:cubicBezTo>
                    <a:pt x="0" y="2647"/>
                    <a:pt x="158" y="2804"/>
                    <a:pt x="347" y="2804"/>
                  </a:cubicBezTo>
                  <a:lnTo>
                    <a:pt x="693" y="2804"/>
                  </a:lnTo>
                  <a:cubicBezTo>
                    <a:pt x="882" y="2804"/>
                    <a:pt x="1103" y="2930"/>
                    <a:pt x="1103" y="3088"/>
                  </a:cubicBezTo>
                  <a:lnTo>
                    <a:pt x="2080" y="8570"/>
                  </a:lnTo>
                  <a:cubicBezTo>
                    <a:pt x="1891" y="8759"/>
                    <a:pt x="1765" y="9042"/>
                    <a:pt x="1765" y="9357"/>
                  </a:cubicBezTo>
                  <a:cubicBezTo>
                    <a:pt x="1765" y="9861"/>
                    <a:pt x="2143" y="10366"/>
                    <a:pt x="2867" y="10366"/>
                  </a:cubicBezTo>
                  <a:cubicBezTo>
                    <a:pt x="2836" y="10492"/>
                    <a:pt x="2836" y="10618"/>
                    <a:pt x="2836" y="10712"/>
                  </a:cubicBezTo>
                  <a:cubicBezTo>
                    <a:pt x="2836" y="11279"/>
                    <a:pt x="3308" y="11752"/>
                    <a:pt x="3844" y="11752"/>
                  </a:cubicBezTo>
                  <a:cubicBezTo>
                    <a:pt x="4411" y="11752"/>
                    <a:pt x="4883" y="11279"/>
                    <a:pt x="4883" y="10712"/>
                  </a:cubicBezTo>
                  <a:cubicBezTo>
                    <a:pt x="4883" y="10618"/>
                    <a:pt x="4820" y="10492"/>
                    <a:pt x="4820" y="10366"/>
                  </a:cubicBezTo>
                  <a:lnTo>
                    <a:pt x="7719" y="10366"/>
                  </a:lnTo>
                  <a:cubicBezTo>
                    <a:pt x="7656" y="10492"/>
                    <a:pt x="7656" y="10618"/>
                    <a:pt x="7656" y="10712"/>
                  </a:cubicBezTo>
                  <a:cubicBezTo>
                    <a:pt x="7656" y="11279"/>
                    <a:pt x="8129" y="11752"/>
                    <a:pt x="8696" y="11752"/>
                  </a:cubicBezTo>
                  <a:cubicBezTo>
                    <a:pt x="9231" y="11752"/>
                    <a:pt x="9735" y="11279"/>
                    <a:pt x="9735" y="10712"/>
                  </a:cubicBezTo>
                  <a:cubicBezTo>
                    <a:pt x="9735" y="10618"/>
                    <a:pt x="9672" y="10492"/>
                    <a:pt x="9672" y="10366"/>
                  </a:cubicBezTo>
                  <a:lnTo>
                    <a:pt x="10082" y="10366"/>
                  </a:lnTo>
                  <a:cubicBezTo>
                    <a:pt x="10271" y="10366"/>
                    <a:pt x="10428" y="10208"/>
                    <a:pt x="10428" y="10019"/>
                  </a:cubicBezTo>
                  <a:cubicBezTo>
                    <a:pt x="10428" y="9830"/>
                    <a:pt x="10271" y="9672"/>
                    <a:pt x="10082" y="9672"/>
                  </a:cubicBezTo>
                  <a:lnTo>
                    <a:pt x="2867" y="9672"/>
                  </a:lnTo>
                  <a:cubicBezTo>
                    <a:pt x="2678" y="9672"/>
                    <a:pt x="2521" y="9515"/>
                    <a:pt x="2521" y="9294"/>
                  </a:cubicBezTo>
                  <a:cubicBezTo>
                    <a:pt x="2521" y="9137"/>
                    <a:pt x="2678" y="8948"/>
                    <a:pt x="2867" y="8948"/>
                  </a:cubicBezTo>
                  <a:lnTo>
                    <a:pt x="10082" y="8948"/>
                  </a:lnTo>
                  <a:cubicBezTo>
                    <a:pt x="10239" y="8948"/>
                    <a:pt x="10334" y="8885"/>
                    <a:pt x="10397" y="8727"/>
                  </a:cubicBezTo>
                  <a:lnTo>
                    <a:pt x="11720" y="4663"/>
                  </a:lnTo>
                  <a:cubicBezTo>
                    <a:pt x="11783" y="4537"/>
                    <a:pt x="11720" y="4411"/>
                    <a:pt x="11689" y="4348"/>
                  </a:cubicBezTo>
                  <a:cubicBezTo>
                    <a:pt x="11563" y="4191"/>
                    <a:pt x="11405" y="4191"/>
                    <a:pt x="11279" y="4191"/>
                  </a:cubicBezTo>
                  <a:lnTo>
                    <a:pt x="10397" y="4191"/>
                  </a:lnTo>
                  <a:lnTo>
                    <a:pt x="10397" y="3119"/>
                  </a:lnTo>
                  <a:cubicBezTo>
                    <a:pt x="10397" y="2930"/>
                    <a:pt x="10239" y="2773"/>
                    <a:pt x="10019" y="2773"/>
                  </a:cubicBezTo>
                  <a:lnTo>
                    <a:pt x="9515" y="2773"/>
                  </a:lnTo>
                  <a:cubicBezTo>
                    <a:pt x="9483" y="2647"/>
                    <a:pt x="9452" y="2584"/>
                    <a:pt x="9389" y="2458"/>
                  </a:cubicBezTo>
                  <a:lnTo>
                    <a:pt x="9767" y="2080"/>
                  </a:lnTo>
                  <a:cubicBezTo>
                    <a:pt x="9861" y="1985"/>
                    <a:pt x="9861" y="1733"/>
                    <a:pt x="9767" y="1607"/>
                  </a:cubicBezTo>
                  <a:lnTo>
                    <a:pt x="8759" y="631"/>
                  </a:lnTo>
                  <a:cubicBezTo>
                    <a:pt x="8711" y="568"/>
                    <a:pt x="8625" y="536"/>
                    <a:pt x="8534" y="536"/>
                  </a:cubicBezTo>
                  <a:cubicBezTo>
                    <a:pt x="8444" y="536"/>
                    <a:pt x="8349" y="568"/>
                    <a:pt x="8286" y="631"/>
                  </a:cubicBezTo>
                  <a:lnTo>
                    <a:pt x="7939" y="1009"/>
                  </a:lnTo>
                  <a:cubicBezTo>
                    <a:pt x="7876" y="946"/>
                    <a:pt x="7750" y="914"/>
                    <a:pt x="7624" y="883"/>
                  </a:cubicBezTo>
                  <a:lnTo>
                    <a:pt x="7624" y="379"/>
                  </a:lnTo>
                  <a:cubicBezTo>
                    <a:pt x="7624" y="158"/>
                    <a:pt x="7467" y="0"/>
                    <a:pt x="727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3" name="Google Shape;8773;p54"/>
            <p:cNvSpPr/>
            <p:nvPr/>
          </p:nvSpPr>
          <p:spPr>
            <a:xfrm>
              <a:off x="-3731500" y="2458550"/>
              <a:ext cx="84300" cy="84300"/>
            </a:xfrm>
            <a:custGeom>
              <a:avLst/>
              <a:gdLst/>
              <a:ahLst/>
              <a:cxnLst/>
              <a:rect l="l" t="t" r="r" b="b"/>
              <a:pathLst>
                <a:path w="3372" h="3372" extrusionOk="0">
                  <a:moveTo>
                    <a:pt x="1701" y="631"/>
                  </a:moveTo>
                  <a:cubicBezTo>
                    <a:pt x="2237" y="631"/>
                    <a:pt x="2709" y="1103"/>
                    <a:pt x="2709" y="1639"/>
                  </a:cubicBezTo>
                  <a:cubicBezTo>
                    <a:pt x="2709" y="2206"/>
                    <a:pt x="2237" y="2679"/>
                    <a:pt x="1701" y="2679"/>
                  </a:cubicBezTo>
                  <a:cubicBezTo>
                    <a:pt x="1134" y="2679"/>
                    <a:pt x="662" y="2206"/>
                    <a:pt x="662" y="1639"/>
                  </a:cubicBezTo>
                  <a:cubicBezTo>
                    <a:pt x="662" y="1103"/>
                    <a:pt x="1134" y="631"/>
                    <a:pt x="1701" y="631"/>
                  </a:cubicBezTo>
                  <a:close/>
                  <a:moveTo>
                    <a:pt x="1701" y="1"/>
                  </a:moveTo>
                  <a:cubicBezTo>
                    <a:pt x="756" y="1"/>
                    <a:pt x="0" y="725"/>
                    <a:pt x="0" y="1702"/>
                  </a:cubicBezTo>
                  <a:cubicBezTo>
                    <a:pt x="0" y="2647"/>
                    <a:pt x="756" y="3372"/>
                    <a:pt x="1701" y="3372"/>
                  </a:cubicBezTo>
                  <a:cubicBezTo>
                    <a:pt x="2646" y="3372"/>
                    <a:pt x="3371" y="2647"/>
                    <a:pt x="3371" y="1702"/>
                  </a:cubicBezTo>
                  <a:cubicBezTo>
                    <a:pt x="3371" y="725"/>
                    <a:pt x="2646" y="1"/>
                    <a:pt x="170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74" name="Google Shape;8774;p54"/>
          <p:cNvGrpSpPr/>
          <p:nvPr/>
        </p:nvGrpSpPr>
        <p:grpSpPr>
          <a:xfrm>
            <a:off x="4411700" y="2370362"/>
            <a:ext cx="302554" cy="304163"/>
            <a:chOff x="-3852025" y="2764950"/>
            <a:chExt cx="291450" cy="293000"/>
          </a:xfrm>
          <a:solidFill>
            <a:srgbClr val="171536"/>
          </a:solidFill>
        </p:grpSpPr>
        <p:sp>
          <p:nvSpPr>
            <p:cNvPr id="8775" name="Google Shape;8775;p54"/>
            <p:cNvSpPr/>
            <p:nvPr/>
          </p:nvSpPr>
          <p:spPr>
            <a:xfrm>
              <a:off x="-3852025" y="2764950"/>
              <a:ext cx="291450" cy="293000"/>
            </a:xfrm>
            <a:custGeom>
              <a:avLst/>
              <a:gdLst/>
              <a:ahLst/>
              <a:cxnLst/>
              <a:rect l="l" t="t" r="r" b="b"/>
              <a:pathLst>
                <a:path w="11658" h="11720" extrusionOk="0">
                  <a:moveTo>
                    <a:pt x="4380" y="693"/>
                  </a:moveTo>
                  <a:cubicBezTo>
                    <a:pt x="6774" y="693"/>
                    <a:pt x="8161" y="1355"/>
                    <a:pt x="8161" y="1733"/>
                  </a:cubicBezTo>
                  <a:cubicBezTo>
                    <a:pt x="8161" y="2080"/>
                    <a:pt x="6774" y="2741"/>
                    <a:pt x="4380" y="2741"/>
                  </a:cubicBezTo>
                  <a:cubicBezTo>
                    <a:pt x="1986" y="2741"/>
                    <a:pt x="599" y="2080"/>
                    <a:pt x="599" y="1733"/>
                  </a:cubicBezTo>
                  <a:cubicBezTo>
                    <a:pt x="631" y="1355"/>
                    <a:pt x="2017" y="693"/>
                    <a:pt x="4380" y="693"/>
                  </a:cubicBezTo>
                  <a:close/>
                  <a:moveTo>
                    <a:pt x="8224" y="2710"/>
                  </a:moveTo>
                  <a:lnTo>
                    <a:pt x="8224" y="4190"/>
                  </a:lnTo>
                  <a:lnTo>
                    <a:pt x="7845" y="4190"/>
                  </a:lnTo>
                  <a:cubicBezTo>
                    <a:pt x="7815" y="4189"/>
                    <a:pt x="7784" y="4189"/>
                    <a:pt x="7753" y="4189"/>
                  </a:cubicBezTo>
                  <a:cubicBezTo>
                    <a:pt x="6625" y="4189"/>
                    <a:pt x="5622" y="4748"/>
                    <a:pt x="4947" y="5545"/>
                  </a:cubicBezTo>
                  <a:cubicBezTo>
                    <a:pt x="4743" y="5555"/>
                    <a:pt x="4544" y="5560"/>
                    <a:pt x="4352" y="5560"/>
                  </a:cubicBezTo>
                  <a:cubicBezTo>
                    <a:pt x="2081" y="5560"/>
                    <a:pt x="662" y="4912"/>
                    <a:pt x="662" y="4505"/>
                  </a:cubicBezTo>
                  <a:lnTo>
                    <a:pt x="662" y="2710"/>
                  </a:lnTo>
                  <a:cubicBezTo>
                    <a:pt x="1639" y="3308"/>
                    <a:pt x="3246" y="3466"/>
                    <a:pt x="4443" y="3466"/>
                  </a:cubicBezTo>
                  <a:cubicBezTo>
                    <a:pt x="5577" y="3466"/>
                    <a:pt x="7215" y="3308"/>
                    <a:pt x="8224" y="2710"/>
                  </a:cubicBezTo>
                  <a:close/>
                  <a:moveTo>
                    <a:pt x="631" y="5514"/>
                  </a:moveTo>
                  <a:cubicBezTo>
                    <a:pt x="1639" y="6081"/>
                    <a:pt x="3309" y="6238"/>
                    <a:pt x="4474" y="6238"/>
                  </a:cubicBezTo>
                  <a:cubicBezTo>
                    <a:pt x="4222" y="6711"/>
                    <a:pt x="4065" y="7309"/>
                    <a:pt x="4065" y="7939"/>
                  </a:cubicBezTo>
                  <a:lnTo>
                    <a:pt x="4065" y="8286"/>
                  </a:lnTo>
                  <a:cubicBezTo>
                    <a:pt x="1860" y="8223"/>
                    <a:pt x="631" y="7624"/>
                    <a:pt x="631" y="7278"/>
                  </a:cubicBezTo>
                  <a:lnTo>
                    <a:pt x="631" y="5514"/>
                  </a:lnTo>
                  <a:close/>
                  <a:moveTo>
                    <a:pt x="631" y="8223"/>
                  </a:moveTo>
                  <a:cubicBezTo>
                    <a:pt x="1576" y="8759"/>
                    <a:pt x="3120" y="8979"/>
                    <a:pt x="4222" y="8979"/>
                  </a:cubicBezTo>
                  <a:cubicBezTo>
                    <a:pt x="4474" y="9798"/>
                    <a:pt x="4947" y="10460"/>
                    <a:pt x="5609" y="10964"/>
                  </a:cubicBezTo>
                  <a:cubicBezTo>
                    <a:pt x="5199" y="11005"/>
                    <a:pt x="4802" y="11024"/>
                    <a:pt x="4424" y="11024"/>
                  </a:cubicBezTo>
                  <a:cubicBezTo>
                    <a:pt x="2216" y="11024"/>
                    <a:pt x="631" y="10391"/>
                    <a:pt x="631" y="9987"/>
                  </a:cubicBezTo>
                  <a:lnTo>
                    <a:pt x="631" y="8223"/>
                  </a:lnTo>
                  <a:close/>
                  <a:moveTo>
                    <a:pt x="7814" y="4852"/>
                  </a:moveTo>
                  <a:cubicBezTo>
                    <a:pt x="9515" y="4852"/>
                    <a:pt x="10933" y="6238"/>
                    <a:pt x="10933" y="7939"/>
                  </a:cubicBezTo>
                  <a:cubicBezTo>
                    <a:pt x="10964" y="9641"/>
                    <a:pt x="9547" y="11027"/>
                    <a:pt x="7814" y="11027"/>
                  </a:cubicBezTo>
                  <a:cubicBezTo>
                    <a:pt x="6113" y="11027"/>
                    <a:pt x="4726" y="9641"/>
                    <a:pt x="4726" y="7939"/>
                  </a:cubicBezTo>
                  <a:cubicBezTo>
                    <a:pt x="4726" y="6238"/>
                    <a:pt x="6113" y="4852"/>
                    <a:pt x="7814" y="4852"/>
                  </a:cubicBezTo>
                  <a:close/>
                  <a:moveTo>
                    <a:pt x="4411" y="0"/>
                  </a:moveTo>
                  <a:cubicBezTo>
                    <a:pt x="3277" y="0"/>
                    <a:pt x="2206" y="158"/>
                    <a:pt x="1418" y="410"/>
                  </a:cubicBezTo>
                  <a:cubicBezTo>
                    <a:pt x="253" y="819"/>
                    <a:pt x="1" y="1323"/>
                    <a:pt x="1" y="1733"/>
                  </a:cubicBezTo>
                  <a:lnTo>
                    <a:pt x="1" y="9987"/>
                  </a:lnTo>
                  <a:cubicBezTo>
                    <a:pt x="1" y="10334"/>
                    <a:pt x="253" y="10901"/>
                    <a:pt x="1418" y="11279"/>
                  </a:cubicBezTo>
                  <a:cubicBezTo>
                    <a:pt x="2269" y="11562"/>
                    <a:pt x="3309" y="11720"/>
                    <a:pt x="4411" y="11720"/>
                  </a:cubicBezTo>
                  <a:cubicBezTo>
                    <a:pt x="5199" y="11720"/>
                    <a:pt x="5955" y="11657"/>
                    <a:pt x="6617" y="11531"/>
                  </a:cubicBezTo>
                  <a:cubicBezTo>
                    <a:pt x="7026" y="11657"/>
                    <a:pt x="7404" y="11720"/>
                    <a:pt x="7845" y="11720"/>
                  </a:cubicBezTo>
                  <a:cubicBezTo>
                    <a:pt x="9925" y="11720"/>
                    <a:pt x="11658" y="10019"/>
                    <a:pt x="11658" y="7939"/>
                  </a:cubicBezTo>
                  <a:cubicBezTo>
                    <a:pt x="11626" y="6175"/>
                    <a:pt x="10397" y="4757"/>
                    <a:pt x="8822" y="4316"/>
                  </a:cubicBezTo>
                  <a:lnTo>
                    <a:pt x="8822" y="1733"/>
                  </a:lnTo>
                  <a:cubicBezTo>
                    <a:pt x="8822" y="1355"/>
                    <a:pt x="8602" y="819"/>
                    <a:pt x="7404" y="410"/>
                  </a:cubicBezTo>
                  <a:cubicBezTo>
                    <a:pt x="6585" y="158"/>
                    <a:pt x="5514" y="0"/>
                    <a:pt x="441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6" name="Google Shape;8776;p54"/>
            <p:cNvSpPr/>
            <p:nvPr/>
          </p:nvSpPr>
          <p:spPr>
            <a:xfrm>
              <a:off x="-3707100" y="2937425"/>
              <a:ext cx="103200" cy="67775"/>
            </a:xfrm>
            <a:custGeom>
              <a:avLst/>
              <a:gdLst/>
              <a:ahLst/>
              <a:cxnLst/>
              <a:rect l="l" t="t" r="r" b="b"/>
              <a:pathLst>
                <a:path w="4128" h="2711" extrusionOk="0">
                  <a:moveTo>
                    <a:pt x="3785" y="1"/>
                  </a:moveTo>
                  <a:cubicBezTo>
                    <a:pt x="3695" y="1"/>
                    <a:pt x="3608" y="32"/>
                    <a:pt x="3561" y="95"/>
                  </a:cubicBezTo>
                  <a:lnTo>
                    <a:pt x="1733" y="1923"/>
                  </a:lnTo>
                  <a:lnTo>
                    <a:pt x="599" y="757"/>
                  </a:lnTo>
                  <a:cubicBezTo>
                    <a:pt x="536" y="710"/>
                    <a:pt x="450" y="686"/>
                    <a:pt x="363" y="686"/>
                  </a:cubicBezTo>
                  <a:cubicBezTo>
                    <a:pt x="276" y="686"/>
                    <a:pt x="190" y="710"/>
                    <a:pt x="127" y="757"/>
                  </a:cubicBezTo>
                  <a:cubicBezTo>
                    <a:pt x="1" y="883"/>
                    <a:pt x="1" y="1135"/>
                    <a:pt x="127" y="1229"/>
                  </a:cubicBezTo>
                  <a:lnTo>
                    <a:pt x="1513" y="2616"/>
                  </a:lnTo>
                  <a:cubicBezTo>
                    <a:pt x="1560" y="2679"/>
                    <a:pt x="1647" y="2710"/>
                    <a:pt x="1737" y="2710"/>
                  </a:cubicBezTo>
                  <a:cubicBezTo>
                    <a:pt x="1828" y="2710"/>
                    <a:pt x="1922" y="2679"/>
                    <a:pt x="1985" y="2616"/>
                  </a:cubicBezTo>
                  <a:lnTo>
                    <a:pt x="4033" y="568"/>
                  </a:lnTo>
                  <a:cubicBezTo>
                    <a:pt x="4128" y="442"/>
                    <a:pt x="4128" y="221"/>
                    <a:pt x="4033" y="95"/>
                  </a:cubicBezTo>
                  <a:cubicBezTo>
                    <a:pt x="3970" y="32"/>
                    <a:pt x="3876" y="1"/>
                    <a:pt x="378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777" name="Google Shape;8777;p54"/>
          <p:cNvSpPr/>
          <p:nvPr/>
        </p:nvSpPr>
        <p:spPr>
          <a:xfrm>
            <a:off x="6366383" y="1667088"/>
            <a:ext cx="303359" cy="229757"/>
          </a:xfrm>
          <a:custGeom>
            <a:avLst/>
            <a:gdLst/>
            <a:ahLst/>
            <a:cxnLst/>
            <a:rect l="l" t="t" r="r" b="b"/>
            <a:pathLst>
              <a:path w="11689" h="8853" extrusionOk="0">
                <a:moveTo>
                  <a:pt x="1040" y="2709"/>
                </a:moveTo>
                <a:cubicBezTo>
                  <a:pt x="1229" y="2709"/>
                  <a:pt x="1386" y="2867"/>
                  <a:pt x="1386" y="3056"/>
                </a:cubicBezTo>
                <a:lnTo>
                  <a:pt x="1386" y="5828"/>
                </a:lnTo>
                <a:cubicBezTo>
                  <a:pt x="1386" y="6017"/>
                  <a:pt x="1229" y="6175"/>
                  <a:pt x="1040" y="6175"/>
                </a:cubicBezTo>
                <a:cubicBezTo>
                  <a:pt x="819" y="6175"/>
                  <a:pt x="662" y="6017"/>
                  <a:pt x="662" y="5828"/>
                </a:cubicBezTo>
                <a:lnTo>
                  <a:pt x="662" y="3056"/>
                </a:lnTo>
                <a:cubicBezTo>
                  <a:pt x="662" y="2867"/>
                  <a:pt x="819" y="2709"/>
                  <a:pt x="1040" y="2709"/>
                </a:cubicBezTo>
                <a:close/>
                <a:moveTo>
                  <a:pt x="9641" y="1449"/>
                </a:moveTo>
                <a:lnTo>
                  <a:pt x="9641" y="7435"/>
                </a:lnTo>
                <a:lnTo>
                  <a:pt x="2079" y="5545"/>
                </a:lnTo>
                <a:lnTo>
                  <a:pt x="2079" y="3340"/>
                </a:lnTo>
                <a:lnTo>
                  <a:pt x="9641" y="1449"/>
                </a:lnTo>
                <a:close/>
                <a:moveTo>
                  <a:pt x="3466" y="6616"/>
                </a:moveTo>
                <a:lnTo>
                  <a:pt x="6112" y="7278"/>
                </a:lnTo>
                <a:cubicBezTo>
                  <a:pt x="5954" y="7845"/>
                  <a:pt x="5450" y="8223"/>
                  <a:pt x="4820" y="8223"/>
                </a:cubicBezTo>
                <a:cubicBezTo>
                  <a:pt x="4064" y="8223"/>
                  <a:pt x="3434" y="7593"/>
                  <a:pt x="3434" y="6837"/>
                </a:cubicBezTo>
                <a:cubicBezTo>
                  <a:pt x="3434" y="6774"/>
                  <a:pt x="3434" y="6679"/>
                  <a:pt x="3466" y="6616"/>
                </a:cubicBezTo>
                <a:close/>
                <a:moveTo>
                  <a:pt x="10680" y="662"/>
                </a:moveTo>
                <a:cubicBezTo>
                  <a:pt x="10869" y="662"/>
                  <a:pt x="11027" y="819"/>
                  <a:pt x="11027" y="1008"/>
                </a:cubicBezTo>
                <a:lnTo>
                  <a:pt x="11027" y="7876"/>
                </a:lnTo>
                <a:cubicBezTo>
                  <a:pt x="11027" y="8065"/>
                  <a:pt x="10869" y="8223"/>
                  <a:pt x="10680" y="8223"/>
                </a:cubicBezTo>
                <a:cubicBezTo>
                  <a:pt x="10491" y="8223"/>
                  <a:pt x="10334" y="8065"/>
                  <a:pt x="10334" y="7876"/>
                </a:cubicBezTo>
                <a:lnTo>
                  <a:pt x="10334" y="1008"/>
                </a:lnTo>
                <a:cubicBezTo>
                  <a:pt x="10334" y="819"/>
                  <a:pt x="10491" y="662"/>
                  <a:pt x="10680" y="662"/>
                </a:cubicBezTo>
                <a:close/>
                <a:moveTo>
                  <a:pt x="10680" y="0"/>
                </a:moveTo>
                <a:cubicBezTo>
                  <a:pt x="10208" y="0"/>
                  <a:pt x="9798" y="315"/>
                  <a:pt x="9704" y="756"/>
                </a:cubicBezTo>
                <a:lnTo>
                  <a:pt x="1985" y="2678"/>
                </a:lnTo>
                <a:cubicBezTo>
                  <a:pt x="1827" y="2331"/>
                  <a:pt x="1449" y="2048"/>
                  <a:pt x="1040" y="2048"/>
                </a:cubicBezTo>
                <a:cubicBezTo>
                  <a:pt x="473" y="2048"/>
                  <a:pt x="0" y="2520"/>
                  <a:pt x="0" y="3056"/>
                </a:cubicBezTo>
                <a:lnTo>
                  <a:pt x="0" y="5828"/>
                </a:lnTo>
                <a:cubicBezTo>
                  <a:pt x="0" y="6364"/>
                  <a:pt x="473" y="6837"/>
                  <a:pt x="1040" y="6837"/>
                </a:cubicBezTo>
                <a:cubicBezTo>
                  <a:pt x="1449" y="6837"/>
                  <a:pt x="1827" y="6616"/>
                  <a:pt x="1985" y="6206"/>
                </a:cubicBezTo>
                <a:lnTo>
                  <a:pt x="2804" y="6427"/>
                </a:lnTo>
                <a:cubicBezTo>
                  <a:pt x="2772" y="6522"/>
                  <a:pt x="2772" y="6679"/>
                  <a:pt x="2772" y="6805"/>
                </a:cubicBezTo>
                <a:cubicBezTo>
                  <a:pt x="2772" y="7939"/>
                  <a:pt x="3655" y="8853"/>
                  <a:pt x="4820" y="8853"/>
                </a:cubicBezTo>
                <a:cubicBezTo>
                  <a:pt x="5324" y="8853"/>
                  <a:pt x="5828" y="8664"/>
                  <a:pt x="6175" y="8317"/>
                </a:cubicBezTo>
                <a:cubicBezTo>
                  <a:pt x="6459" y="8065"/>
                  <a:pt x="6648" y="7719"/>
                  <a:pt x="6774" y="7341"/>
                </a:cubicBezTo>
                <a:lnTo>
                  <a:pt x="9704" y="8065"/>
                </a:lnTo>
                <a:cubicBezTo>
                  <a:pt x="9798" y="8506"/>
                  <a:pt x="10208" y="8821"/>
                  <a:pt x="10680" y="8821"/>
                </a:cubicBezTo>
                <a:cubicBezTo>
                  <a:pt x="11216" y="8821"/>
                  <a:pt x="11688" y="8349"/>
                  <a:pt x="11688" y="7782"/>
                </a:cubicBezTo>
                <a:lnTo>
                  <a:pt x="11688" y="945"/>
                </a:lnTo>
                <a:cubicBezTo>
                  <a:pt x="11688" y="473"/>
                  <a:pt x="11279" y="0"/>
                  <a:pt x="10680" y="0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78" name="Google Shape;8778;p54"/>
          <p:cNvSpPr/>
          <p:nvPr/>
        </p:nvSpPr>
        <p:spPr>
          <a:xfrm>
            <a:off x="6366383" y="1996770"/>
            <a:ext cx="303359" cy="302528"/>
          </a:xfrm>
          <a:custGeom>
            <a:avLst/>
            <a:gdLst/>
            <a:ahLst/>
            <a:cxnLst/>
            <a:rect l="l" t="t" r="r" b="b"/>
            <a:pathLst>
              <a:path w="11689" h="11657" extrusionOk="0">
                <a:moveTo>
                  <a:pt x="5860" y="662"/>
                </a:moveTo>
                <a:cubicBezTo>
                  <a:pt x="6080" y="662"/>
                  <a:pt x="6238" y="851"/>
                  <a:pt x="6238" y="1040"/>
                </a:cubicBezTo>
                <a:lnTo>
                  <a:pt x="6238" y="1386"/>
                </a:lnTo>
                <a:lnTo>
                  <a:pt x="756" y="1386"/>
                </a:lnTo>
                <a:lnTo>
                  <a:pt x="756" y="1040"/>
                </a:lnTo>
                <a:cubicBezTo>
                  <a:pt x="725" y="851"/>
                  <a:pt x="882" y="662"/>
                  <a:pt x="1071" y="662"/>
                </a:cubicBezTo>
                <a:close/>
                <a:moveTo>
                  <a:pt x="6175" y="2048"/>
                </a:moveTo>
                <a:lnTo>
                  <a:pt x="6175" y="3686"/>
                </a:lnTo>
                <a:cubicBezTo>
                  <a:pt x="5639" y="3686"/>
                  <a:pt x="5198" y="4096"/>
                  <a:pt x="5198" y="4663"/>
                </a:cubicBezTo>
                <a:cubicBezTo>
                  <a:pt x="4820" y="4694"/>
                  <a:pt x="4505" y="4883"/>
                  <a:pt x="4348" y="5261"/>
                </a:cubicBezTo>
                <a:lnTo>
                  <a:pt x="3592" y="4505"/>
                </a:lnTo>
                <a:cubicBezTo>
                  <a:pt x="3403" y="4300"/>
                  <a:pt x="3135" y="4198"/>
                  <a:pt x="2867" y="4198"/>
                </a:cubicBezTo>
                <a:cubicBezTo>
                  <a:pt x="2599" y="4198"/>
                  <a:pt x="2331" y="4300"/>
                  <a:pt x="2142" y="4505"/>
                </a:cubicBezTo>
                <a:cubicBezTo>
                  <a:pt x="1733" y="4883"/>
                  <a:pt x="1733" y="5576"/>
                  <a:pt x="2142" y="5954"/>
                </a:cubicBezTo>
                <a:lnTo>
                  <a:pt x="4505" y="8317"/>
                </a:lnTo>
                <a:lnTo>
                  <a:pt x="4316" y="8317"/>
                </a:lnTo>
                <a:cubicBezTo>
                  <a:pt x="3875" y="8317"/>
                  <a:pt x="3466" y="8601"/>
                  <a:pt x="3308" y="9042"/>
                </a:cubicBezTo>
                <a:lnTo>
                  <a:pt x="725" y="9042"/>
                </a:lnTo>
                <a:lnTo>
                  <a:pt x="725" y="8979"/>
                </a:lnTo>
                <a:lnTo>
                  <a:pt x="725" y="2048"/>
                </a:lnTo>
                <a:close/>
                <a:moveTo>
                  <a:pt x="7640" y="3907"/>
                </a:moveTo>
                <a:cubicBezTo>
                  <a:pt x="7727" y="3907"/>
                  <a:pt x="7813" y="3938"/>
                  <a:pt x="7876" y="4001"/>
                </a:cubicBezTo>
                <a:lnTo>
                  <a:pt x="8664" y="4789"/>
                </a:lnTo>
                <a:cubicBezTo>
                  <a:pt x="9325" y="5450"/>
                  <a:pt x="9861" y="6238"/>
                  <a:pt x="10113" y="7026"/>
                </a:cubicBezTo>
                <a:lnTo>
                  <a:pt x="7530" y="9609"/>
                </a:lnTo>
                <a:lnTo>
                  <a:pt x="4222" y="9609"/>
                </a:lnTo>
                <a:cubicBezTo>
                  <a:pt x="4033" y="9609"/>
                  <a:pt x="3875" y="9451"/>
                  <a:pt x="3875" y="9262"/>
                </a:cubicBezTo>
                <a:cubicBezTo>
                  <a:pt x="3875" y="9073"/>
                  <a:pt x="4033" y="8916"/>
                  <a:pt x="4222" y="8916"/>
                </a:cubicBezTo>
                <a:lnTo>
                  <a:pt x="5230" y="8916"/>
                </a:lnTo>
                <a:cubicBezTo>
                  <a:pt x="5387" y="8916"/>
                  <a:pt x="5513" y="8821"/>
                  <a:pt x="5545" y="8695"/>
                </a:cubicBezTo>
                <a:cubicBezTo>
                  <a:pt x="5608" y="8601"/>
                  <a:pt x="5608" y="8443"/>
                  <a:pt x="5482" y="8349"/>
                </a:cubicBezTo>
                <a:lnTo>
                  <a:pt x="2520" y="5387"/>
                </a:lnTo>
                <a:cubicBezTo>
                  <a:pt x="2394" y="5293"/>
                  <a:pt x="2394" y="5041"/>
                  <a:pt x="2520" y="4915"/>
                </a:cubicBezTo>
                <a:cubicBezTo>
                  <a:pt x="2583" y="4868"/>
                  <a:pt x="2670" y="4844"/>
                  <a:pt x="2757" y="4844"/>
                </a:cubicBezTo>
                <a:cubicBezTo>
                  <a:pt x="2843" y="4844"/>
                  <a:pt x="2930" y="4868"/>
                  <a:pt x="2993" y="4915"/>
                </a:cubicBezTo>
                <a:lnTo>
                  <a:pt x="4442" y="6395"/>
                </a:lnTo>
                <a:lnTo>
                  <a:pt x="5450" y="7372"/>
                </a:lnTo>
                <a:cubicBezTo>
                  <a:pt x="5498" y="7435"/>
                  <a:pt x="5584" y="7467"/>
                  <a:pt x="5675" y="7467"/>
                </a:cubicBezTo>
                <a:cubicBezTo>
                  <a:pt x="5765" y="7467"/>
                  <a:pt x="5860" y="7435"/>
                  <a:pt x="5923" y="7372"/>
                </a:cubicBezTo>
                <a:cubicBezTo>
                  <a:pt x="6017" y="7246"/>
                  <a:pt x="6017" y="7026"/>
                  <a:pt x="5923" y="6900"/>
                </a:cubicBezTo>
                <a:lnTo>
                  <a:pt x="4915" y="5923"/>
                </a:lnTo>
                <a:cubicBezTo>
                  <a:pt x="4820" y="5797"/>
                  <a:pt x="4820" y="5545"/>
                  <a:pt x="4915" y="5450"/>
                </a:cubicBezTo>
                <a:cubicBezTo>
                  <a:pt x="4978" y="5387"/>
                  <a:pt x="5072" y="5356"/>
                  <a:pt x="5163" y="5356"/>
                </a:cubicBezTo>
                <a:cubicBezTo>
                  <a:pt x="5253" y="5356"/>
                  <a:pt x="5340" y="5387"/>
                  <a:pt x="5387" y="5450"/>
                </a:cubicBezTo>
                <a:lnTo>
                  <a:pt x="6396" y="6427"/>
                </a:lnTo>
                <a:cubicBezTo>
                  <a:pt x="6443" y="6490"/>
                  <a:pt x="6529" y="6522"/>
                  <a:pt x="6620" y="6522"/>
                </a:cubicBezTo>
                <a:cubicBezTo>
                  <a:pt x="6711" y="6522"/>
                  <a:pt x="6805" y="6490"/>
                  <a:pt x="6868" y="6427"/>
                </a:cubicBezTo>
                <a:cubicBezTo>
                  <a:pt x="6963" y="6301"/>
                  <a:pt x="6963" y="6080"/>
                  <a:pt x="6868" y="5954"/>
                </a:cubicBezTo>
                <a:lnTo>
                  <a:pt x="5860" y="4978"/>
                </a:lnTo>
                <a:cubicBezTo>
                  <a:pt x="5765" y="4852"/>
                  <a:pt x="5765" y="4631"/>
                  <a:pt x="5860" y="4505"/>
                </a:cubicBezTo>
                <a:cubicBezTo>
                  <a:pt x="5923" y="4442"/>
                  <a:pt x="6017" y="4411"/>
                  <a:pt x="6108" y="4411"/>
                </a:cubicBezTo>
                <a:cubicBezTo>
                  <a:pt x="6199" y="4411"/>
                  <a:pt x="6285" y="4442"/>
                  <a:pt x="6333" y="4505"/>
                </a:cubicBezTo>
                <a:lnTo>
                  <a:pt x="7341" y="5482"/>
                </a:lnTo>
                <a:cubicBezTo>
                  <a:pt x="7388" y="5545"/>
                  <a:pt x="7475" y="5576"/>
                  <a:pt x="7565" y="5576"/>
                </a:cubicBezTo>
                <a:cubicBezTo>
                  <a:pt x="7656" y="5576"/>
                  <a:pt x="7750" y="5545"/>
                  <a:pt x="7813" y="5482"/>
                </a:cubicBezTo>
                <a:cubicBezTo>
                  <a:pt x="7908" y="5356"/>
                  <a:pt x="7908" y="5135"/>
                  <a:pt x="7813" y="5009"/>
                </a:cubicBezTo>
                <a:lnTo>
                  <a:pt x="7341" y="4537"/>
                </a:lnTo>
                <a:cubicBezTo>
                  <a:pt x="7278" y="4348"/>
                  <a:pt x="7278" y="4096"/>
                  <a:pt x="7404" y="4001"/>
                </a:cubicBezTo>
                <a:cubicBezTo>
                  <a:pt x="7467" y="3938"/>
                  <a:pt x="7553" y="3907"/>
                  <a:pt x="7640" y="3907"/>
                </a:cubicBezTo>
                <a:close/>
                <a:moveTo>
                  <a:pt x="10554" y="7624"/>
                </a:moveTo>
                <a:lnTo>
                  <a:pt x="10806" y="7845"/>
                </a:lnTo>
                <a:cubicBezTo>
                  <a:pt x="10964" y="8002"/>
                  <a:pt x="10964" y="8191"/>
                  <a:pt x="10806" y="8317"/>
                </a:cubicBezTo>
                <a:lnTo>
                  <a:pt x="8853" y="10239"/>
                </a:lnTo>
                <a:cubicBezTo>
                  <a:pt x="8806" y="10302"/>
                  <a:pt x="8719" y="10334"/>
                  <a:pt x="8628" y="10334"/>
                </a:cubicBezTo>
                <a:cubicBezTo>
                  <a:pt x="8538" y="10334"/>
                  <a:pt x="8443" y="10302"/>
                  <a:pt x="8380" y="10239"/>
                </a:cubicBezTo>
                <a:lnTo>
                  <a:pt x="8160" y="10019"/>
                </a:lnTo>
                <a:lnTo>
                  <a:pt x="10554" y="7624"/>
                </a:lnTo>
                <a:close/>
                <a:moveTo>
                  <a:pt x="3277" y="9672"/>
                </a:moveTo>
                <a:cubicBezTo>
                  <a:pt x="3434" y="10050"/>
                  <a:pt x="3781" y="10334"/>
                  <a:pt x="4222" y="10334"/>
                </a:cubicBezTo>
                <a:lnTo>
                  <a:pt x="6143" y="10334"/>
                </a:lnTo>
                <a:lnTo>
                  <a:pt x="6143" y="10680"/>
                </a:lnTo>
                <a:lnTo>
                  <a:pt x="6175" y="10680"/>
                </a:lnTo>
                <a:cubicBezTo>
                  <a:pt x="6175" y="10869"/>
                  <a:pt x="6017" y="11027"/>
                  <a:pt x="5828" y="11027"/>
                </a:cubicBezTo>
                <a:lnTo>
                  <a:pt x="1040" y="11027"/>
                </a:lnTo>
                <a:cubicBezTo>
                  <a:pt x="819" y="11027"/>
                  <a:pt x="662" y="10869"/>
                  <a:pt x="662" y="10680"/>
                </a:cubicBezTo>
                <a:lnTo>
                  <a:pt x="662" y="9672"/>
                </a:lnTo>
                <a:close/>
                <a:moveTo>
                  <a:pt x="1040" y="0"/>
                </a:moveTo>
                <a:cubicBezTo>
                  <a:pt x="473" y="0"/>
                  <a:pt x="0" y="473"/>
                  <a:pt x="0" y="1040"/>
                </a:cubicBezTo>
                <a:lnTo>
                  <a:pt x="0" y="10649"/>
                </a:lnTo>
                <a:cubicBezTo>
                  <a:pt x="0" y="11184"/>
                  <a:pt x="473" y="11657"/>
                  <a:pt x="1040" y="11657"/>
                </a:cubicBezTo>
                <a:lnTo>
                  <a:pt x="5828" y="11657"/>
                </a:lnTo>
                <a:cubicBezTo>
                  <a:pt x="6396" y="11657"/>
                  <a:pt x="6868" y="11184"/>
                  <a:pt x="6868" y="10649"/>
                </a:cubicBezTo>
                <a:lnTo>
                  <a:pt x="6868" y="10334"/>
                </a:lnTo>
                <a:lnTo>
                  <a:pt x="7467" y="10334"/>
                </a:lnTo>
                <a:lnTo>
                  <a:pt x="7876" y="10775"/>
                </a:lnTo>
                <a:cubicBezTo>
                  <a:pt x="8081" y="10964"/>
                  <a:pt x="8349" y="11058"/>
                  <a:pt x="8613" y="11058"/>
                </a:cubicBezTo>
                <a:cubicBezTo>
                  <a:pt x="8877" y="11058"/>
                  <a:pt x="9136" y="10964"/>
                  <a:pt x="9325" y="10775"/>
                </a:cubicBezTo>
                <a:lnTo>
                  <a:pt x="11279" y="8821"/>
                </a:lnTo>
                <a:cubicBezTo>
                  <a:pt x="11688" y="8443"/>
                  <a:pt x="11688" y="7782"/>
                  <a:pt x="11310" y="7372"/>
                </a:cubicBezTo>
                <a:lnTo>
                  <a:pt x="10869" y="6931"/>
                </a:lnTo>
                <a:cubicBezTo>
                  <a:pt x="10554" y="6080"/>
                  <a:pt x="10082" y="5261"/>
                  <a:pt x="9420" y="4505"/>
                </a:cubicBezTo>
                <a:lnTo>
                  <a:pt x="8380" y="3466"/>
                </a:lnTo>
                <a:cubicBezTo>
                  <a:pt x="8191" y="3277"/>
                  <a:pt x="7931" y="3182"/>
                  <a:pt x="7668" y="3182"/>
                </a:cubicBezTo>
                <a:cubicBezTo>
                  <a:pt x="7404" y="3182"/>
                  <a:pt x="7136" y="3277"/>
                  <a:pt x="6931" y="3466"/>
                </a:cubicBezTo>
                <a:lnTo>
                  <a:pt x="6868" y="3560"/>
                </a:lnTo>
                <a:lnTo>
                  <a:pt x="6868" y="1040"/>
                </a:lnTo>
                <a:cubicBezTo>
                  <a:pt x="6868" y="473"/>
                  <a:pt x="6396" y="0"/>
                  <a:pt x="5828" y="0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779" name="Google Shape;8779;p54"/>
          <p:cNvGrpSpPr/>
          <p:nvPr/>
        </p:nvGrpSpPr>
        <p:grpSpPr>
          <a:xfrm>
            <a:off x="6375254" y="2370765"/>
            <a:ext cx="302554" cy="303359"/>
            <a:chOff x="-2060175" y="2768875"/>
            <a:chExt cx="291450" cy="292225"/>
          </a:xfrm>
          <a:solidFill>
            <a:srgbClr val="171536"/>
          </a:solidFill>
        </p:grpSpPr>
        <p:sp>
          <p:nvSpPr>
            <p:cNvPr id="8780" name="Google Shape;8780;p54"/>
            <p:cNvSpPr/>
            <p:nvPr/>
          </p:nvSpPr>
          <p:spPr>
            <a:xfrm>
              <a:off x="-2060175" y="2768875"/>
              <a:ext cx="291450" cy="292225"/>
            </a:xfrm>
            <a:custGeom>
              <a:avLst/>
              <a:gdLst/>
              <a:ahLst/>
              <a:cxnLst/>
              <a:rect l="l" t="t" r="r" b="b"/>
              <a:pathLst>
                <a:path w="11658" h="11689" extrusionOk="0">
                  <a:moveTo>
                    <a:pt x="10649" y="662"/>
                  </a:moveTo>
                  <a:cubicBezTo>
                    <a:pt x="10838" y="662"/>
                    <a:pt x="10996" y="820"/>
                    <a:pt x="10996" y="1009"/>
                  </a:cubicBezTo>
                  <a:cubicBezTo>
                    <a:pt x="10996" y="1198"/>
                    <a:pt x="10838" y="1355"/>
                    <a:pt x="10649" y="1355"/>
                  </a:cubicBezTo>
                  <a:lnTo>
                    <a:pt x="1040" y="1355"/>
                  </a:lnTo>
                  <a:cubicBezTo>
                    <a:pt x="851" y="1355"/>
                    <a:pt x="694" y="1198"/>
                    <a:pt x="694" y="1009"/>
                  </a:cubicBezTo>
                  <a:cubicBezTo>
                    <a:pt x="694" y="820"/>
                    <a:pt x="851" y="662"/>
                    <a:pt x="1040" y="662"/>
                  </a:cubicBezTo>
                  <a:close/>
                  <a:moveTo>
                    <a:pt x="10303" y="2049"/>
                  </a:moveTo>
                  <a:lnTo>
                    <a:pt x="10303" y="7908"/>
                  </a:lnTo>
                  <a:cubicBezTo>
                    <a:pt x="10334" y="8097"/>
                    <a:pt x="10177" y="8255"/>
                    <a:pt x="9988" y="8255"/>
                  </a:cubicBezTo>
                  <a:lnTo>
                    <a:pt x="1702" y="8255"/>
                  </a:lnTo>
                  <a:cubicBezTo>
                    <a:pt x="1513" y="8255"/>
                    <a:pt x="1355" y="8097"/>
                    <a:pt x="1355" y="7908"/>
                  </a:cubicBezTo>
                  <a:lnTo>
                    <a:pt x="1355" y="2049"/>
                  </a:lnTo>
                  <a:close/>
                  <a:moveTo>
                    <a:pt x="5797" y="10271"/>
                  </a:moveTo>
                  <a:cubicBezTo>
                    <a:pt x="5986" y="10271"/>
                    <a:pt x="6144" y="10429"/>
                    <a:pt x="6144" y="10618"/>
                  </a:cubicBezTo>
                  <a:cubicBezTo>
                    <a:pt x="6144" y="10807"/>
                    <a:pt x="5986" y="10964"/>
                    <a:pt x="5797" y="10964"/>
                  </a:cubicBezTo>
                  <a:cubicBezTo>
                    <a:pt x="5608" y="10964"/>
                    <a:pt x="5451" y="10807"/>
                    <a:pt x="5451" y="10618"/>
                  </a:cubicBezTo>
                  <a:cubicBezTo>
                    <a:pt x="5451" y="10429"/>
                    <a:pt x="5608" y="10271"/>
                    <a:pt x="5797" y="10271"/>
                  </a:cubicBezTo>
                  <a:close/>
                  <a:moveTo>
                    <a:pt x="1040" y="1"/>
                  </a:moveTo>
                  <a:cubicBezTo>
                    <a:pt x="473" y="1"/>
                    <a:pt x="1" y="473"/>
                    <a:pt x="1" y="1009"/>
                  </a:cubicBezTo>
                  <a:cubicBezTo>
                    <a:pt x="1" y="1450"/>
                    <a:pt x="284" y="1828"/>
                    <a:pt x="694" y="1986"/>
                  </a:cubicBezTo>
                  <a:lnTo>
                    <a:pt x="694" y="7908"/>
                  </a:lnTo>
                  <a:cubicBezTo>
                    <a:pt x="694" y="8444"/>
                    <a:pt x="1166" y="8917"/>
                    <a:pt x="1702" y="8917"/>
                  </a:cubicBezTo>
                  <a:lnTo>
                    <a:pt x="5482" y="8917"/>
                  </a:lnTo>
                  <a:lnTo>
                    <a:pt x="5482" y="9673"/>
                  </a:lnTo>
                  <a:cubicBezTo>
                    <a:pt x="5104" y="9830"/>
                    <a:pt x="4821" y="10177"/>
                    <a:pt x="4821" y="10649"/>
                  </a:cubicBezTo>
                  <a:cubicBezTo>
                    <a:pt x="4821" y="11216"/>
                    <a:pt x="5293" y="11689"/>
                    <a:pt x="5829" y="11689"/>
                  </a:cubicBezTo>
                  <a:cubicBezTo>
                    <a:pt x="6396" y="11689"/>
                    <a:pt x="6869" y="11216"/>
                    <a:pt x="6869" y="10649"/>
                  </a:cubicBezTo>
                  <a:cubicBezTo>
                    <a:pt x="6869" y="10240"/>
                    <a:pt x="6585" y="9830"/>
                    <a:pt x="6207" y="9673"/>
                  </a:cubicBezTo>
                  <a:lnTo>
                    <a:pt x="6207" y="8917"/>
                  </a:lnTo>
                  <a:lnTo>
                    <a:pt x="10019" y="8917"/>
                  </a:lnTo>
                  <a:cubicBezTo>
                    <a:pt x="10555" y="8917"/>
                    <a:pt x="11027" y="8444"/>
                    <a:pt x="11027" y="7908"/>
                  </a:cubicBezTo>
                  <a:lnTo>
                    <a:pt x="11027" y="1986"/>
                  </a:lnTo>
                  <a:cubicBezTo>
                    <a:pt x="11405" y="1828"/>
                    <a:pt x="11657" y="1450"/>
                    <a:pt x="11657" y="1009"/>
                  </a:cubicBezTo>
                  <a:cubicBezTo>
                    <a:pt x="11657" y="473"/>
                    <a:pt x="11185" y="1"/>
                    <a:pt x="1064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1" name="Google Shape;8781;p54"/>
            <p:cNvSpPr/>
            <p:nvPr/>
          </p:nvSpPr>
          <p:spPr>
            <a:xfrm>
              <a:off x="-2008975" y="2855525"/>
              <a:ext cx="189050" cy="84500"/>
            </a:xfrm>
            <a:custGeom>
              <a:avLst/>
              <a:gdLst/>
              <a:ahLst/>
              <a:cxnLst/>
              <a:rect l="l" t="t" r="r" b="b"/>
              <a:pathLst>
                <a:path w="7562" h="3380" extrusionOk="0">
                  <a:moveTo>
                    <a:pt x="6553" y="0"/>
                  </a:moveTo>
                  <a:cubicBezTo>
                    <a:pt x="6144" y="0"/>
                    <a:pt x="6081" y="504"/>
                    <a:pt x="6427" y="662"/>
                  </a:cubicBezTo>
                  <a:lnTo>
                    <a:pt x="4474" y="2584"/>
                  </a:lnTo>
                  <a:lnTo>
                    <a:pt x="2647" y="788"/>
                  </a:lnTo>
                  <a:cubicBezTo>
                    <a:pt x="2584" y="725"/>
                    <a:pt x="2497" y="693"/>
                    <a:pt x="2410" y="693"/>
                  </a:cubicBezTo>
                  <a:cubicBezTo>
                    <a:pt x="2324" y="693"/>
                    <a:pt x="2237" y="725"/>
                    <a:pt x="2174" y="788"/>
                  </a:cubicBezTo>
                  <a:lnTo>
                    <a:pt x="126" y="2836"/>
                  </a:lnTo>
                  <a:cubicBezTo>
                    <a:pt x="0" y="2930"/>
                    <a:pt x="0" y="3182"/>
                    <a:pt x="126" y="3308"/>
                  </a:cubicBezTo>
                  <a:cubicBezTo>
                    <a:pt x="189" y="3356"/>
                    <a:pt x="276" y="3379"/>
                    <a:pt x="363" y="3379"/>
                  </a:cubicBezTo>
                  <a:cubicBezTo>
                    <a:pt x="449" y="3379"/>
                    <a:pt x="536" y="3356"/>
                    <a:pt x="599" y="3308"/>
                  </a:cubicBezTo>
                  <a:lnTo>
                    <a:pt x="2426" y="1481"/>
                  </a:lnTo>
                  <a:lnTo>
                    <a:pt x="4222" y="3308"/>
                  </a:lnTo>
                  <a:cubicBezTo>
                    <a:pt x="4285" y="3356"/>
                    <a:pt x="4372" y="3379"/>
                    <a:pt x="4458" y="3379"/>
                  </a:cubicBezTo>
                  <a:cubicBezTo>
                    <a:pt x="4545" y="3379"/>
                    <a:pt x="4632" y="3356"/>
                    <a:pt x="4695" y="3308"/>
                  </a:cubicBezTo>
                  <a:lnTo>
                    <a:pt x="6900" y="1134"/>
                  </a:lnTo>
                  <a:cubicBezTo>
                    <a:pt x="6931" y="1260"/>
                    <a:pt x="7057" y="1355"/>
                    <a:pt x="7215" y="1355"/>
                  </a:cubicBezTo>
                  <a:cubicBezTo>
                    <a:pt x="7404" y="1355"/>
                    <a:pt x="7562" y="1197"/>
                    <a:pt x="7562" y="1008"/>
                  </a:cubicBezTo>
                  <a:lnTo>
                    <a:pt x="7562" y="347"/>
                  </a:lnTo>
                  <a:cubicBezTo>
                    <a:pt x="7562" y="158"/>
                    <a:pt x="7467" y="0"/>
                    <a:pt x="724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82" name="Google Shape;8782;p54"/>
          <p:cNvGrpSpPr/>
          <p:nvPr/>
        </p:nvGrpSpPr>
        <p:grpSpPr>
          <a:xfrm>
            <a:off x="7545660" y="1630808"/>
            <a:ext cx="303359" cy="302554"/>
            <a:chOff x="-937025" y="2064750"/>
            <a:chExt cx="292225" cy="291450"/>
          </a:xfrm>
          <a:solidFill>
            <a:srgbClr val="171536"/>
          </a:solidFill>
        </p:grpSpPr>
        <p:sp>
          <p:nvSpPr>
            <p:cNvPr id="8783" name="Google Shape;8783;p54"/>
            <p:cNvSpPr/>
            <p:nvPr/>
          </p:nvSpPr>
          <p:spPr>
            <a:xfrm>
              <a:off x="-834625" y="2134850"/>
              <a:ext cx="86650" cy="85075"/>
            </a:xfrm>
            <a:custGeom>
              <a:avLst/>
              <a:gdLst/>
              <a:ahLst/>
              <a:cxnLst/>
              <a:rect l="l" t="t" r="r" b="b"/>
              <a:pathLst>
                <a:path w="3466" h="3403" extrusionOk="0">
                  <a:moveTo>
                    <a:pt x="1702" y="599"/>
                  </a:moveTo>
                  <a:cubicBezTo>
                    <a:pt x="1922" y="599"/>
                    <a:pt x="2080" y="788"/>
                    <a:pt x="2080" y="977"/>
                  </a:cubicBezTo>
                  <a:cubicBezTo>
                    <a:pt x="2080" y="1166"/>
                    <a:pt x="1922" y="1324"/>
                    <a:pt x="1702" y="1324"/>
                  </a:cubicBezTo>
                  <a:cubicBezTo>
                    <a:pt x="1512" y="1324"/>
                    <a:pt x="1355" y="1166"/>
                    <a:pt x="1355" y="977"/>
                  </a:cubicBezTo>
                  <a:cubicBezTo>
                    <a:pt x="1355" y="788"/>
                    <a:pt x="1512" y="599"/>
                    <a:pt x="1702" y="599"/>
                  </a:cubicBezTo>
                  <a:close/>
                  <a:moveTo>
                    <a:pt x="1765" y="2048"/>
                  </a:moveTo>
                  <a:cubicBezTo>
                    <a:pt x="2174" y="2048"/>
                    <a:pt x="2584" y="2300"/>
                    <a:pt x="2741" y="2710"/>
                  </a:cubicBezTo>
                  <a:lnTo>
                    <a:pt x="756" y="2710"/>
                  </a:lnTo>
                  <a:cubicBezTo>
                    <a:pt x="914" y="2300"/>
                    <a:pt x="1292" y="2048"/>
                    <a:pt x="1765" y="2048"/>
                  </a:cubicBezTo>
                  <a:close/>
                  <a:moveTo>
                    <a:pt x="1702" y="0"/>
                  </a:moveTo>
                  <a:cubicBezTo>
                    <a:pt x="1166" y="0"/>
                    <a:pt x="693" y="441"/>
                    <a:pt x="693" y="1009"/>
                  </a:cubicBezTo>
                  <a:cubicBezTo>
                    <a:pt x="693" y="1198"/>
                    <a:pt x="788" y="1387"/>
                    <a:pt x="851" y="1576"/>
                  </a:cubicBezTo>
                  <a:cubicBezTo>
                    <a:pt x="347" y="1891"/>
                    <a:pt x="0" y="2426"/>
                    <a:pt x="0" y="3056"/>
                  </a:cubicBezTo>
                  <a:cubicBezTo>
                    <a:pt x="0" y="3245"/>
                    <a:pt x="158" y="3403"/>
                    <a:pt x="347" y="3403"/>
                  </a:cubicBezTo>
                  <a:lnTo>
                    <a:pt x="3088" y="3403"/>
                  </a:lnTo>
                  <a:cubicBezTo>
                    <a:pt x="3308" y="3403"/>
                    <a:pt x="3466" y="3245"/>
                    <a:pt x="3466" y="3056"/>
                  </a:cubicBezTo>
                  <a:cubicBezTo>
                    <a:pt x="3434" y="2426"/>
                    <a:pt x="3088" y="1828"/>
                    <a:pt x="2584" y="1576"/>
                  </a:cubicBezTo>
                  <a:cubicBezTo>
                    <a:pt x="2710" y="1387"/>
                    <a:pt x="2741" y="1198"/>
                    <a:pt x="2741" y="1009"/>
                  </a:cubicBezTo>
                  <a:cubicBezTo>
                    <a:pt x="2741" y="441"/>
                    <a:pt x="2269" y="0"/>
                    <a:pt x="170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4" name="Google Shape;8784;p54"/>
            <p:cNvSpPr/>
            <p:nvPr/>
          </p:nvSpPr>
          <p:spPr>
            <a:xfrm>
              <a:off x="-936225" y="2304975"/>
              <a:ext cx="289850" cy="51225"/>
            </a:xfrm>
            <a:custGeom>
              <a:avLst/>
              <a:gdLst/>
              <a:ahLst/>
              <a:cxnLst/>
              <a:rect l="l" t="t" r="r" b="b"/>
              <a:pathLst>
                <a:path w="11594" h="2049" extrusionOk="0">
                  <a:moveTo>
                    <a:pt x="3056" y="662"/>
                  </a:moveTo>
                  <a:cubicBezTo>
                    <a:pt x="3277" y="662"/>
                    <a:pt x="3434" y="820"/>
                    <a:pt x="3434" y="1009"/>
                  </a:cubicBezTo>
                  <a:cubicBezTo>
                    <a:pt x="3434" y="1229"/>
                    <a:pt x="3277" y="1387"/>
                    <a:pt x="3056" y="1387"/>
                  </a:cubicBezTo>
                  <a:lnTo>
                    <a:pt x="1008" y="1387"/>
                  </a:lnTo>
                  <a:cubicBezTo>
                    <a:pt x="819" y="1387"/>
                    <a:pt x="662" y="1229"/>
                    <a:pt x="662" y="1009"/>
                  </a:cubicBezTo>
                  <a:cubicBezTo>
                    <a:pt x="662" y="820"/>
                    <a:pt x="819" y="662"/>
                    <a:pt x="1008" y="662"/>
                  </a:cubicBezTo>
                  <a:close/>
                  <a:moveTo>
                    <a:pt x="10586" y="693"/>
                  </a:moveTo>
                  <a:cubicBezTo>
                    <a:pt x="10775" y="693"/>
                    <a:pt x="10932" y="851"/>
                    <a:pt x="10932" y="1072"/>
                  </a:cubicBezTo>
                  <a:cubicBezTo>
                    <a:pt x="10901" y="1229"/>
                    <a:pt x="10775" y="1387"/>
                    <a:pt x="10586" y="1387"/>
                  </a:cubicBezTo>
                  <a:lnTo>
                    <a:pt x="4001" y="1387"/>
                  </a:lnTo>
                  <a:cubicBezTo>
                    <a:pt x="4096" y="1166"/>
                    <a:pt x="4096" y="914"/>
                    <a:pt x="4001" y="693"/>
                  </a:cubicBezTo>
                  <a:close/>
                  <a:moveTo>
                    <a:pt x="1008" y="0"/>
                  </a:moveTo>
                  <a:cubicBezTo>
                    <a:pt x="473" y="0"/>
                    <a:pt x="0" y="473"/>
                    <a:pt x="0" y="1009"/>
                  </a:cubicBezTo>
                  <a:cubicBezTo>
                    <a:pt x="0" y="1576"/>
                    <a:pt x="473" y="2048"/>
                    <a:pt x="1008" y="2048"/>
                  </a:cubicBezTo>
                  <a:lnTo>
                    <a:pt x="10586" y="2048"/>
                  </a:lnTo>
                  <a:cubicBezTo>
                    <a:pt x="11121" y="2048"/>
                    <a:pt x="11594" y="1576"/>
                    <a:pt x="11594" y="1009"/>
                  </a:cubicBezTo>
                  <a:cubicBezTo>
                    <a:pt x="11594" y="473"/>
                    <a:pt x="11121" y="0"/>
                    <a:pt x="1058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5" name="Google Shape;8785;p54"/>
            <p:cNvSpPr/>
            <p:nvPr/>
          </p:nvSpPr>
          <p:spPr>
            <a:xfrm>
              <a:off x="-937025" y="2064750"/>
              <a:ext cx="292225" cy="223125"/>
            </a:xfrm>
            <a:custGeom>
              <a:avLst/>
              <a:gdLst/>
              <a:ahLst/>
              <a:cxnLst/>
              <a:rect l="l" t="t" r="r" b="b"/>
              <a:pathLst>
                <a:path w="11689" h="8925" extrusionOk="0">
                  <a:moveTo>
                    <a:pt x="3813" y="662"/>
                  </a:moveTo>
                  <a:cubicBezTo>
                    <a:pt x="4002" y="662"/>
                    <a:pt x="4159" y="820"/>
                    <a:pt x="4159" y="1009"/>
                  </a:cubicBezTo>
                  <a:lnTo>
                    <a:pt x="4159" y="1355"/>
                  </a:lnTo>
                  <a:lnTo>
                    <a:pt x="3813" y="1355"/>
                  </a:lnTo>
                  <a:cubicBezTo>
                    <a:pt x="3246" y="1355"/>
                    <a:pt x="2773" y="1828"/>
                    <a:pt x="2773" y="2395"/>
                  </a:cubicBezTo>
                  <a:lnTo>
                    <a:pt x="2773" y="4978"/>
                  </a:lnTo>
                  <a:lnTo>
                    <a:pt x="2080" y="5703"/>
                  </a:lnTo>
                  <a:lnTo>
                    <a:pt x="2080" y="5199"/>
                  </a:lnTo>
                  <a:cubicBezTo>
                    <a:pt x="2080" y="4978"/>
                    <a:pt x="1922" y="4821"/>
                    <a:pt x="1702" y="4821"/>
                  </a:cubicBezTo>
                  <a:lnTo>
                    <a:pt x="1040" y="4821"/>
                  </a:lnTo>
                  <a:cubicBezTo>
                    <a:pt x="851" y="4821"/>
                    <a:pt x="694" y="4663"/>
                    <a:pt x="694" y="4474"/>
                  </a:cubicBezTo>
                  <a:lnTo>
                    <a:pt x="694" y="1009"/>
                  </a:lnTo>
                  <a:cubicBezTo>
                    <a:pt x="694" y="820"/>
                    <a:pt x="851" y="662"/>
                    <a:pt x="1040" y="662"/>
                  </a:cubicBezTo>
                  <a:close/>
                  <a:moveTo>
                    <a:pt x="10649" y="662"/>
                  </a:moveTo>
                  <a:cubicBezTo>
                    <a:pt x="10838" y="662"/>
                    <a:pt x="10996" y="820"/>
                    <a:pt x="10996" y="1009"/>
                  </a:cubicBezTo>
                  <a:lnTo>
                    <a:pt x="10996" y="4474"/>
                  </a:lnTo>
                  <a:cubicBezTo>
                    <a:pt x="10996" y="4695"/>
                    <a:pt x="10838" y="4852"/>
                    <a:pt x="10649" y="4852"/>
                  </a:cubicBezTo>
                  <a:lnTo>
                    <a:pt x="9893" y="4852"/>
                  </a:lnTo>
                  <a:cubicBezTo>
                    <a:pt x="9704" y="4852"/>
                    <a:pt x="9547" y="5010"/>
                    <a:pt x="9547" y="5199"/>
                  </a:cubicBezTo>
                  <a:lnTo>
                    <a:pt x="9547" y="5703"/>
                  </a:lnTo>
                  <a:lnTo>
                    <a:pt x="8885" y="5010"/>
                  </a:lnTo>
                  <a:lnTo>
                    <a:pt x="8885" y="2395"/>
                  </a:lnTo>
                  <a:cubicBezTo>
                    <a:pt x="8885" y="1859"/>
                    <a:pt x="8412" y="1387"/>
                    <a:pt x="7845" y="1387"/>
                  </a:cubicBezTo>
                  <a:lnTo>
                    <a:pt x="7499" y="1387"/>
                  </a:lnTo>
                  <a:lnTo>
                    <a:pt x="7499" y="1009"/>
                  </a:lnTo>
                  <a:cubicBezTo>
                    <a:pt x="7499" y="820"/>
                    <a:pt x="7656" y="662"/>
                    <a:pt x="7845" y="662"/>
                  </a:cubicBezTo>
                  <a:close/>
                  <a:moveTo>
                    <a:pt x="7845" y="2048"/>
                  </a:moveTo>
                  <a:cubicBezTo>
                    <a:pt x="8066" y="2048"/>
                    <a:pt x="8223" y="2206"/>
                    <a:pt x="8223" y="2395"/>
                  </a:cubicBezTo>
                  <a:lnTo>
                    <a:pt x="8223" y="6522"/>
                  </a:lnTo>
                  <a:cubicBezTo>
                    <a:pt x="8223" y="6742"/>
                    <a:pt x="8066" y="6900"/>
                    <a:pt x="7845" y="6900"/>
                  </a:cubicBezTo>
                  <a:lnTo>
                    <a:pt x="6711" y="6900"/>
                  </a:lnTo>
                  <a:cubicBezTo>
                    <a:pt x="6585" y="6900"/>
                    <a:pt x="6491" y="6931"/>
                    <a:pt x="6428" y="7057"/>
                  </a:cubicBezTo>
                  <a:lnTo>
                    <a:pt x="5798" y="8003"/>
                  </a:lnTo>
                  <a:lnTo>
                    <a:pt x="5167" y="7057"/>
                  </a:lnTo>
                  <a:cubicBezTo>
                    <a:pt x="5104" y="6963"/>
                    <a:pt x="5010" y="6900"/>
                    <a:pt x="4915" y="6900"/>
                  </a:cubicBezTo>
                  <a:lnTo>
                    <a:pt x="3750" y="6900"/>
                  </a:lnTo>
                  <a:cubicBezTo>
                    <a:pt x="3561" y="6900"/>
                    <a:pt x="3403" y="6742"/>
                    <a:pt x="3403" y="6522"/>
                  </a:cubicBezTo>
                  <a:lnTo>
                    <a:pt x="3403" y="2395"/>
                  </a:lnTo>
                  <a:cubicBezTo>
                    <a:pt x="3403" y="2206"/>
                    <a:pt x="3561" y="2048"/>
                    <a:pt x="3750" y="2048"/>
                  </a:cubicBezTo>
                  <a:close/>
                  <a:moveTo>
                    <a:pt x="1009" y="0"/>
                  </a:moveTo>
                  <a:cubicBezTo>
                    <a:pt x="473" y="0"/>
                    <a:pt x="1" y="473"/>
                    <a:pt x="1" y="1009"/>
                  </a:cubicBezTo>
                  <a:lnTo>
                    <a:pt x="1" y="4474"/>
                  </a:lnTo>
                  <a:cubicBezTo>
                    <a:pt x="1" y="5041"/>
                    <a:pt x="473" y="5514"/>
                    <a:pt x="1009" y="5514"/>
                  </a:cubicBezTo>
                  <a:lnTo>
                    <a:pt x="1355" y="5514"/>
                  </a:lnTo>
                  <a:lnTo>
                    <a:pt x="1355" y="6522"/>
                  </a:lnTo>
                  <a:cubicBezTo>
                    <a:pt x="1355" y="6736"/>
                    <a:pt x="1544" y="6877"/>
                    <a:pt x="1724" y="6877"/>
                  </a:cubicBezTo>
                  <a:cubicBezTo>
                    <a:pt x="1809" y="6877"/>
                    <a:pt x="1893" y="6845"/>
                    <a:pt x="1954" y="6774"/>
                  </a:cubicBezTo>
                  <a:lnTo>
                    <a:pt x="2742" y="5986"/>
                  </a:lnTo>
                  <a:lnTo>
                    <a:pt x="2742" y="6522"/>
                  </a:lnTo>
                  <a:cubicBezTo>
                    <a:pt x="2742" y="7089"/>
                    <a:pt x="3214" y="7562"/>
                    <a:pt x="3781" y="7562"/>
                  </a:cubicBezTo>
                  <a:lnTo>
                    <a:pt x="4726" y="7562"/>
                  </a:lnTo>
                  <a:lnTo>
                    <a:pt x="5545" y="8759"/>
                  </a:lnTo>
                  <a:cubicBezTo>
                    <a:pt x="5608" y="8869"/>
                    <a:pt x="5719" y="8924"/>
                    <a:pt x="5825" y="8924"/>
                  </a:cubicBezTo>
                  <a:cubicBezTo>
                    <a:pt x="5931" y="8924"/>
                    <a:pt x="6034" y="8869"/>
                    <a:pt x="6081" y="8759"/>
                  </a:cubicBezTo>
                  <a:lnTo>
                    <a:pt x="6932" y="7562"/>
                  </a:lnTo>
                  <a:lnTo>
                    <a:pt x="7877" y="7562"/>
                  </a:lnTo>
                  <a:cubicBezTo>
                    <a:pt x="8412" y="7562"/>
                    <a:pt x="8885" y="7089"/>
                    <a:pt x="8885" y="6522"/>
                  </a:cubicBezTo>
                  <a:lnTo>
                    <a:pt x="8885" y="5986"/>
                  </a:lnTo>
                  <a:lnTo>
                    <a:pt x="9673" y="6774"/>
                  </a:lnTo>
                  <a:cubicBezTo>
                    <a:pt x="9733" y="6845"/>
                    <a:pt x="9817" y="6877"/>
                    <a:pt x="9903" y="6877"/>
                  </a:cubicBezTo>
                  <a:cubicBezTo>
                    <a:pt x="10083" y="6877"/>
                    <a:pt x="10271" y="6736"/>
                    <a:pt x="10271" y="6522"/>
                  </a:cubicBezTo>
                  <a:lnTo>
                    <a:pt x="10271" y="5514"/>
                  </a:lnTo>
                  <a:lnTo>
                    <a:pt x="10649" y="5514"/>
                  </a:lnTo>
                  <a:cubicBezTo>
                    <a:pt x="11216" y="5514"/>
                    <a:pt x="11689" y="5041"/>
                    <a:pt x="11689" y="4474"/>
                  </a:cubicBezTo>
                  <a:lnTo>
                    <a:pt x="11689" y="1009"/>
                  </a:lnTo>
                  <a:cubicBezTo>
                    <a:pt x="11689" y="441"/>
                    <a:pt x="11216" y="0"/>
                    <a:pt x="10649" y="0"/>
                  </a:cubicBezTo>
                  <a:lnTo>
                    <a:pt x="7845" y="0"/>
                  </a:lnTo>
                  <a:cubicBezTo>
                    <a:pt x="7310" y="0"/>
                    <a:pt x="6837" y="473"/>
                    <a:pt x="6837" y="1009"/>
                  </a:cubicBezTo>
                  <a:lnTo>
                    <a:pt x="6837" y="1387"/>
                  </a:lnTo>
                  <a:lnTo>
                    <a:pt x="4789" y="1387"/>
                  </a:lnTo>
                  <a:lnTo>
                    <a:pt x="4789" y="1009"/>
                  </a:lnTo>
                  <a:cubicBezTo>
                    <a:pt x="4789" y="473"/>
                    <a:pt x="4317" y="0"/>
                    <a:pt x="378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786" name="Google Shape;8786;p54"/>
          <p:cNvGrpSpPr/>
          <p:nvPr/>
        </p:nvGrpSpPr>
        <p:grpSpPr>
          <a:xfrm>
            <a:off x="2858189" y="1630404"/>
            <a:ext cx="303385" cy="303359"/>
            <a:chOff x="-5276050" y="2037975"/>
            <a:chExt cx="292250" cy="292225"/>
          </a:xfrm>
          <a:solidFill>
            <a:srgbClr val="171536"/>
          </a:solidFill>
        </p:grpSpPr>
        <p:sp>
          <p:nvSpPr>
            <p:cNvPr id="8787" name="Google Shape;8787;p54"/>
            <p:cNvSpPr/>
            <p:nvPr/>
          </p:nvSpPr>
          <p:spPr>
            <a:xfrm>
              <a:off x="-5102775" y="2211250"/>
              <a:ext cx="51225" cy="49650"/>
            </a:xfrm>
            <a:custGeom>
              <a:avLst/>
              <a:gdLst/>
              <a:ahLst/>
              <a:cxnLst/>
              <a:rect l="l" t="t" r="r" b="b"/>
              <a:pathLst>
                <a:path w="2049" h="1986" extrusionOk="0">
                  <a:moveTo>
                    <a:pt x="343" y="0"/>
                  </a:moveTo>
                  <a:cubicBezTo>
                    <a:pt x="253" y="0"/>
                    <a:pt x="158" y="32"/>
                    <a:pt x="95" y="95"/>
                  </a:cubicBezTo>
                  <a:cubicBezTo>
                    <a:pt x="1" y="189"/>
                    <a:pt x="1" y="441"/>
                    <a:pt x="95" y="536"/>
                  </a:cubicBezTo>
                  <a:lnTo>
                    <a:pt x="536" y="977"/>
                  </a:lnTo>
                  <a:lnTo>
                    <a:pt x="95" y="1418"/>
                  </a:lnTo>
                  <a:cubicBezTo>
                    <a:pt x="1" y="1544"/>
                    <a:pt x="1" y="1765"/>
                    <a:pt x="95" y="1891"/>
                  </a:cubicBezTo>
                  <a:cubicBezTo>
                    <a:pt x="158" y="1954"/>
                    <a:pt x="253" y="1985"/>
                    <a:pt x="343" y="1985"/>
                  </a:cubicBezTo>
                  <a:cubicBezTo>
                    <a:pt x="434" y="1985"/>
                    <a:pt x="521" y="1954"/>
                    <a:pt x="568" y="1891"/>
                  </a:cubicBezTo>
                  <a:lnTo>
                    <a:pt x="1009" y="1450"/>
                  </a:lnTo>
                  <a:lnTo>
                    <a:pt x="1450" y="1891"/>
                  </a:lnTo>
                  <a:cubicBezTo>
                    <a:pt x="1513" y="1954"/>
                    <a:pt x="1600" y="1985"/>
                    <a:pt x="1686" y="1985"/>
                  </a:cubicBezTo>
                  <a:cubicBezTo>
                    <a:pt x="1773" y="1985"/>
                    <a:pt x="1860" y="1954"/>
                    <a:pt x="1923" y="1891"/>
                  </a:cubicBezTo>
                  <a:cubicBezTo>
                    <a:pt x="2049" y="1765"/>
                    <a:pt x="2049" y="1544"/>
                    <a:pt x="1923" y="1418"/>
                  </a:cubicBezTo>
                  <a:lnTo>
                    <a:pt x="1482" y="977"/>
                  </a:lnTo>
                  <a:lnTo>
                    <a:pt x="1923" y="536"/>
                  </a:lnTo>
                  <a:cubicBezTo>
                    <a:pt x="2049" y="441"/>
                    <a:pt x="2049" y="189"/>
                    <a:pt x="1923" y="95"/>
                  </a:cubicBezTo>
                  <a:cubicBezTo>
                    <a:pt x="1860" y="32"/>
                    <a:pt x="1773" y="0"/>
                    <a:pt x="1686" y="0"/>
                  </a:cubicBezTo>
                  <a:cubicBezTo>
                    <a:pt x="1600" y="0"/>
                    <a:pt x="1513" y="32"/>
                    <a:pt x="1450" y="95"/>
                  </a:cubicBezTo>
                  <a:lnTo>
                    <a:pt x="1009" y="504"/>
                  </a:lnTo>
                  <a:lnTo>
                    <a:pt x="568" y="95"/>
                  </a:lnTo>
                  <a:cubicBezTo>
                    <a:pt x="521" y="32"/>
                    <a:pt x="434" y="0"/>
                    <a:pt x="34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8" name="Google Shape;8788;p54"/>
            <p:cNvSpPr/>
            <p:nvPr/>
          </p:nvSpPr>
          <p:spPr>
            <a:xfrm>
              <a:off x="-5224050" y="2107875"/>
              <a:ext cx="51200" cy="49825"/>
            </a:xfrm>
            <a:custGeom>
              <a:avLst/>
              <a:gdLst/>
              <a:ahLst/>
              <a:cxnLst/>
              <a:rect l="l" t="t" r="r" b="b"/>
              <a:pathLst>
                <a:path w="2048" h="1993" extrusionOk="0">
                  <a:moveTo>
                    <a:pt x="351" y="0"/>
                  </a:moveTo>
                  <a:cubicBezTo>
                    <a:pt x="260" y="0"/>
                    <a:pt x="173" y="24"/>
                    <a:pt x="126" y="71"/>
                  </a:cubicBezTo>
                  <a:cubicBezTo>
                    <a:pt x="0" y="197"/>
                    <a:pt x="0" y="449"/>
                    <a:pt x="126" y="544"/>
                  </a:cubicBezTo>
                  <a:lnTo>
                    <a:pt x="536" y="985"/>
                  </a:lnTo>
                  <a:lnTo>
                    <a:pt x="126" y="1426"/>
                  </a:lnTo>
                  <a:cubicBezTo>
                    <a:pt x="0" y="1552"/>
                    <a:pt x="0" y="1772"/>
                    <a:pt x="126" y="1898"/>
                  </a:cubicBezTo>
                  <a:cubicBezTo>
                    <a:pt x="173" y="1961"/>
                    <a:pt x="260" y="1993"/>
                    <a:pt x="351" y="1993"/>
                  </a:cubicBezTo>
                  <a:cubicBezTo>
                    <a:pt x="441" y="1993"/>
                    <a:pt x="536" y="1961"/>
                    <a:pt x="599" y="1898"/>
                  </a:cubicBezTo>
                  <a:lnTo>
                    <a:pt x="1008" y="1457"/>
                  </a:lnTo>
                  <a:lnTo>
                    <a:pt x="1449" y="1898"/>
                  </a:lnTo>
                  <a:cubicBezTo>
                    <a:pt x="1512" y="1961"/>
                    <a:pt x="1599" y="1993"/>
                    <a:pt x="1686" y="1993"/>
                  </a:cubicBezTo>
                  <a:cubicBezTo>
                    <a:pt x="1772" y="1993"/>
                    <a:pt x="1859" y="1961"/>
                    <a:pt x="1922" y="1898"/>
                  </a:cubicBezTo>
                  <a:cubicBezTo>
                    <a:pt x="2048" y="1772"/>
                    <a:pt x="2048" y="1520"/>
                    <a:pt x="1922" y="1426"/>
                  </a:cubicBezTo>
                  <a:lnTo>
                    <a:pt x="1481" y="985"/>
                  </a:lnTo>
                  <a:lnTo>
                    <a:pt x="1922" y="544"/>
                  </a:lnTo>
                  <a:cubicBezTo>
                    <a:pt x="2048" y="449"/>
                    <a:pt x="2048" y="197"/>
                    <a:pt x="1922" y="71"/>
                  </a:cubicBezTo>
                  <a:cubicBezTo>
                    <a:pt x="1875" y="24"/>
                    <a:pt x="1788" y="0"/>
                    <a:pt x="1697" y="0"/>
                  </a:cubicBezTo>
                  <a:cubicBezTo>
                    <a:pt x="1607" y="0"/>
                    <a:pt x="1512" y="24"/>
                    <a:pt x="1449" y="71"/>
                  </a:cubicBezTo>
                  <a:lnTo>
                    <a:pt x="1008" y="512"/>
                  </a:lnTo>
                  <a:lnTo>
                    <a:pt x="599" y="71"/>
                  </a:lnTo>
                  <a:cubicBezTo>
                    <a:pt x="536" y="24"/>
                    <a:pt x="441" y="0"/>
                    <a:pt x="35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9" name="Google Shape;8789;p54"/>
            <p:cNvSpPr/>
            <p:nvPr/>
          </p:nvSpPr>
          <p:spPr>
            <a:xfrm>
              <a:off x="-5276050" y="2037975"/>
              <a:ext cx="292250" cy="292225"/>
            </a:xfrm>
            <a:custGeom>
              <a:avLst/>
              <a:gdLst/>
              <a:ahLst/>
              <a:cxnLst/>
              <a:rect l="l" t="t" r="r" b="b"/>
              <a:pathLst>
                <a:path w="11690" h="11689" extrusionOk="0">
                  <a:moveTo>
                    <a:pt x="10334" y="3119"/>
                  </a:moveTo>
                  <a:cubicBezTo>
                    <a:pt x="10712" y="3119"/>
                    <a:pt x="11028" y="3403"/>
                    <a:pt x="11028" y="3781"/>
                  </a:cubicBezTo>
                  <a:cubicBezTo>
                    <a:pt x="11028" y="4190"/>
                    <a:pt x="10712" y="4442"/>
                    <a:pt x="10334" y="4442"/>
                  </a:cubicBezTo>
                  <a:cubicBezTo>
                    <a:pt x="9956" y="4442"/>
                    <a:pt x="9673" y="4127"/>
                    <a:pt x="9673" y="3781"/>
                  </a:cubicBezTo>
                  <a:cubicBezTo>
                    <a:pt x="9673" y="3403"/>
                    <a:pt x="9988" y="3119"/>
                    <a:pt x="10334" y="3119"/>
                  </a:cubicBezTo>
                  <a:close/>
                  <a:moveTo>
                    <a:pt x="4443" y="7593"/>
                  </a:moveTo>
                  <a:cubicBezTo>
                    <a:pt x="4853" y="7593"/>
                    <a:pt x="5105" y="7908"/>
                    <a:pt x="5105" y="8255"/>
                  </a:cubicBezTo>
                  <a:cubicBezTo>
                    <a:pt x="5105" y="8664"/>
                    <a:pt x="4790" y="8948"/>
                    <a:pt x="4443" y="8948"/>
                  </a:cubicBezTo>
                  <a:cubicBezTo>
                    <a:pt x="4065" y="8948"/>
                    <a:pt x="3781" y="8633"/>
                    <a:pt x="3781" y="8255"/>
                  </a:cubicBezTo>
                  <a:cubicBezTo>
                    <a:pt x="3781" y="7876"/>
                    <a:pt x="4096" y="7593"/>
                    <a:pt x="4443" y="7593"/>
                  </a:cubicBezTo>
                  <a:close/>
                  <a:moveTo>
                    <a:pt x="5829" y="725"/>
                  </a:moveTo>
                  <a:cubicBezTo>
                    <a:pt x="7341" y="725"/>
                    <a:pt x="8822" y="1386"/>
                    <a:pt x="9799" y="2521"/>
                  </a:cubicBezTo>
                  <a:cubicBezTo>
                    <a:pt x="9326" y="2710"/>
                    <a:pt x="8980" y="3245"/>
                    <a:pt x="8980" y="3781"/>
                  </a:cubicBezTo>
                  <a:cubicBezTo>
                    <a:pt x="8980" y="3718"/>
                    <a:pt x="8917" y="3623"/>
                    <a:pt x="8885" y="3560"/>
                  </a:cubicBezTo>
                  <a:lnTo>
                    <a:pt x="8854" y="3497"/>
                  </a:lnTo>
                  <a:lnTo>
                    <a:pt x="8192" y="2836"/>
                  </a:lnTo>
                  <a:cubicBezTo>
                    <a:pt x="8129" y="2773"/>
                    <a:pt x="8035" y="2741"/>
                    <a:pt x="7944" y="2741"/>
                  </a:cubicBezTo>
                  <a:cubicBezTo>
                    <a:pt x="7853" y="2741"/>
                    <a:pt x="7767" y="2773"/>
                    <a:pt x="7719" y="2836"/>
                  </a:cubicBezTo>
                  <a:cubicBezTo>
                    <a:pt x="7593" y="2962"/>
                    <a:pt x="7593" y="3182"/>
                    <a:pt x="7719" y="3308"/>
                  </a:cubicBezTo>
                  <a:lnTo>
                    <a:pt x="7814" y="3434"/>
                  </a:lnTo>
                  <a:cubicBezTo>
                    <a:pt x="6869" y="3466"/>
                    <a:pt x="5987" y="3875"/>
                    <a:pt x="5262" y="4568"/>
                  </a:cubicBezTo>
                  <a:cubicBezTo>
                    <a:pt x="4600" y="5230"/>
                    <a:pt x="4254" y="6081"/>
                    <a:pt x="4159" y="6963"/>
                  </a:cubicBezTo>
                  <a:cubicBezTo>
                    <a:pt x="3561" y="7120"/>
                    <a:pt x="3151" y="7656"/>
                    <a:pt x="3151" y="8318"/>
                  </a:cubicBezTo>
                  <a:cubicBezTo>
                    <a:pt x="3151" y="9074"/>
                    <a:pt x="3781" y="9704"/>
                    <a:pt x="4506" y="9704"/>
                  </a:cubicBezTo>
                  <a:cubicBezTo>
                    <a:pt x="5262" y="9704"/>
                    <a:pt x="5892" y="9074"/>
                    <a:pt x="5892" y="8318"/>
                  </a:cubicBezTo>
                  <a:cubicBezTo>
                    <a:pt x="5892" y="7687"/>
                    <a:pt x="5451" y="7120"/>
                    <a:pt x="4884" y="6963"/>
                  </a:cubicBezTo>
                  <a:cubicBezTo>
                    <a:pt x="5042" y="5482"/>
                    <a:pt x="6302" y="4222"/>
                    <a:pt x="7814" y="4127"/>
                  </a:cubicBezTo>
                  <a:lnTo>
                    <a:pt x="7814" y="4127"/>
                  </a:lnTo>
                  <a:lnTo>
                    <a:pt x="7751" y="4222"/>
                  </a:lnTo>
                  <a:cubicBezTo>
                    <a:pt x="7625" y="4348"/>
                    <a:pt x="7625" y="4568"/>
                    <a:pt x="7751" y="4694"/>
                  </a:cubicBezTo>
                  <a:cubicBezTo>
                    <a:pt x="7814" y="4757"/>
                    <a:pt x="7901" y="4789"/>
                    <a:pt x="7987" y="4789"/>
                  </a:cubicBezTo>
                  <a:cubicBezTo>
                    <a:pt x="8074" y="4789"/>
                    <a:pt x="8161" y="4757"/>
                    <a:pt x="8224" y="4694"/>
                  </a:cubicBezTo>
                  <a:lnTo>
                    <a:pt x="8885" y="4033"/>
                  </a:lnTo>
                  <a:cubicBezTo>
                    <a:pt x="8980" y="3938"/>
                    <a:pt x="9011" y="3875"/>
                    <a:pt x="9011" y="3781"/>
                  </a:cubicBezTo>
                  <a:cubicBezTo>
                    <a:pt x="9011" y="4537"/>
                    <a:pt x="9641" y="5167"/>
                    <a:pt x="10397" y="5167"/>
                  </a:cubicBezTo>
                  <a:cubicBezTo>
                    <a:pt x="10618" y="5167"/>
                    <a:pt x="10807" y="5136"/>
                    <a:pt x="11028" y="5010"/>
                  </a:cubicBezTo>
                  <a:cubicBezTo>
                    <a:pt x="11059" y="5293"/>
                    <a:pt x="11091" y="5545"/>
                    <a:pt x="11091" y="5829"/>
                  </a:cubicBezTo>
                  <a:cubicBezTo>
                    <a:pt x="11028" y="8696"/>
                    <a:pt x="8696" y="11027"/>
                    <a:pt x="5829" y="11027"/>
                  </a:cubicBezTo>
                  <a:cubicBezTo>
                    <a:pt x="2994" y="11027"/>
                    <a:pt x="694" y="8696"/>
                    <a:pt x="694" y="5829"/>
                  </a:cubicBezTo>
                  <a:cubicBezTo>
                    <a:pt x="694" y="2993"/>
                    <a:pt x="2994" y="725"/>
                    <a:pt x="5829" y="725"/>
                  </a:cubicBezTo>
                  <a:close/>
                  <a:moveTo>
                    <a:pt x="5829" y="0"/>
                  </a:moveTo>
                  <a:cubicBezTo>
                    <a:pt x="2584" y="0"/>
                    <a:pt x="1" y="2615"/>
                    <a:pt x="1" y="5829"/>
                  </a:cubicBezTo>
                  <a:cubicBezTo>
                    <a:pt x="1" y="7404"/>
                    <a:pt x="599" y="8853"/>
                    <a:pt x="1702" y="9956"/>
                  </a:cubicBezTo>
                  <a:cubicBezTo>
                    <a:pt x="2773" y="11058"/>
                    <a:pt x="4254" y="11689"/>
                    <a:pt x="5829" y="11689"/>
                  </a:cubicBezTo>
                  <a:cubicBezTo>
                    <a:pt x="6617" y="11689"/>
                    <a:pt x="7341" y="11531"/>
                    <a:pt x="8098" y="11216"/>
                  </a:cubicBezTo>
                  <a:cubicBezTo>
                    <a:pt x="8822" y="10901"/>
                    <a:pt x="9452" y="10523"/>
                    <a:pt x="9956" y="9956"/>
                  </a:cubicBezTo>
                  <a:cubicBezTo>
                    <a:pt x="10492" y="9420"/>
                    <a:pt x="10901" y="8790"/>
                    <a:pt x="11217" y="8128"/>
                  </a:cubicBezTo>
                  <a:cubicBezTo>
                    <a:pt x="11532" y="7404"/>
                    <a:pt x="11689" y="6616"/>
                    <a:pt x="11689" y="5829"/>
                  </a:cubicBezTo>
                  <a:cubicBezTo>
                    <a:pt x="11689" y="5356"/>
                    <a:pt x="11658" y="4884"/>
                    <a:pt x="11532" y="4442"/>
                  </a:cubicBezTo>
                  <a:cubicBezTo>
                    <a:pt x="11595" y="4253"/>
                    <a:pt x="11689" y="4033"/>
                    <a:pt x="11689" y="3781"/>
                  </a:cubicBezTo>
                  <a:cubicBezTo>
                    <a:pt x="11689" y="3119"/>
                    <a:pt x="11217" y="2552"/>
                    <a:pt x="10586" y="2458"/>
                  </a:cubicBezTo>
                  <a:cubicBezTo>
                    <a:pt x="9484" y="945"/>
                    <a:pt x="7719" y="0"/>
                    <a:pt x="582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790" name="Google Shape;8790;p54"/>
          <p:cNvSpPr/>
          <p:nvPr/>
        </p:nvSpPr>
        <p:spPr>
          <a:xfrm>
            <a:off x="2855615" y="2005853"/>
            <a:ext cx="309094" cy="284362"/>
          </a:xfrm>
          <a:custGeom>
            <a:avLst/>
            <a:gdLst/>
            <a:ahLst/>
            <a:cxnLst/>
            <a:rect l="l" t="t" r="r" b="b"/>
            <a:pathLst>
              <a:path w="11910" h="10957" extrusionOk="0">
                <a:moveTo>
                  <a:pt x="7325" y="654"/>
                </a:moveTo>
                <a:cubicBezTo>
                  <a:pt x="7412" y="654"/>
                  <a:pt x="7498" y="686"/>
                  <a:pt x="7561" y="749"/>
                </a:cubicBezTo>
                <a:lnTo>
                  <a:pt x="10995" y="4088"/>
                </a:lnTo>
                <a:cubicBezTo>
                  <a:pt x="11122" y="4246"/>
                  <a:pt x="11122" y="4466"/>
                  <a:pt x="10995" y="4592"/>
                </a:cubicBezTo>
                <a:lnTo>
                  <a:pt x="10082" y="5506"/>
                </a:lnTo>
                <a:lnTo>
                  <a:pt x="7404" y="2859"/>
                </a:lnTo>
                <a:cubicBezTo>
                  <a:pt x="7215" y="2670"/>
                  <a:pt x="6955" y="2576"/>
                  <a:pt x="6691" y="2576"/>
                </a:cubicBezTo>
                <a:cubicBezTo>
                  <a:pt x="6427" y="2576"/>
                  <a:pt x="6159" y="2670"/>
                  <a:pt x="5955" y="2859"/>
                </a:cubicBezTo>
                <a:lnTo>
                  <a:pt x="4978" y="3805"/>
                </a:lnTo>
                <a:cubicBezTo>
                  <a:pt x="4915" y="3868"/>
                  <a:pt x="4828" y="3899"/>
                  <a:pt x="4742" y="3899"/>
                </a:cubicBezTo>
                <a:cubicBezTo>
                  <a:pt x="4655" y="3899"/>
                  <a:pt x="4568" y="3868"/>
                  <a:pt x="4505" y="3805"/>
                </a:cubicBezTo>
                <a:cubicBezTo>
                  <a:pt x="4379" y="3679"/>
                  <a:pt x="4379" y="3458"/>
                  <a:pt x="4505" y="3332"/>
                </a:cubicBezTo>
                <a:lnTo>
                  <a:pt x="5955" y="1883"/>
                </a:lnTo>
                <a:lnTo>
                  <a:pt x="7089" y="749"/>
                </a:lnTo>
                <a:cubicBezTo>
                  <a:pt x="7152" y="686"/>
                  <a:pt x="7239" y="654"/>
                  <a:pt x="7325" y="654"/>
                </a:cubicBezTo>
                <a:close/>
                <a:moveTo>
                  <a:pt x="2808" y="5183"/>
                </a:moveTo>
                <a:cubicBezTo>
                  <a:pt x="2899" y="5183"/>
                  <a:pt x="2993" y="5207"/>
                  <a:pt x="3056" y="5254"/>
                </a:cubicBezTo>
                <a:cubicBezTo>
                  <a:pt x="3151" y="5380"/>
                  <a:pt x="3151" y="5632"/>
                  <a:pt x="3056" y="5726"/>
                </a:cubicBezTo>
                <a:lnTo>
                  <a:pt x="2048" y="6735"/>
                </a:lnTo>
                <a:cubicBezTo>
                  <a:pt x="2001" y="6782"/>
                  <a:pt x="1914" y="6805"/>
                  <a:pt x="1824" y="6805"/>
                </a:cubicBezTo>
                <a:cubicBezTo>
                  <a:pt x="1733" y="6805"/>
                  <a:pt x="1639" y="6782"/>
                  <a:pt x="1576" y="6735"/>
                </a:cubicBezTo>
                <a:cubicBezTo>
                  <a:pt x="1449" y="6609"/>
                  <a:pt x="1449" y="6357"/>
                  <a:pt x="1576" y="6262"/>
                </a:cubicBezTo>
                <a:lnTo>
                  <a:pt x="2584" y="5254"/>
                </a:lnTo>
                <a:cubicBezTo>
                  <a:pt x="2631" y="5207"/>
                  <a:pt x="2718" y="5183"/>
                  <a:pt x="2808" y="5183"/>
                </a:cubicBezTo>
                <a:close/>
                <a:moveTo>
                  <a:pt x="3785" y="6167"/>
                </a:moveTo>
                <a:cubicBezTo>
                  <a:pt x="3875" y="6167"/>
                  <a:pt x="3970" y="6199"/>
                  <a:pt x="4033" y="6262"/>
                </a:cubicBezTo>
                <a:cubicBezTo>
                  <a:pt x="4159" y="6357"/>
                  <a:pt x="4159" y="6609"/>
                  <a:pt x="4033" y="6735"/>
                </a:cubicBezTo>
                <a:lnTo>
                  <a:pt x="3056" y="7711"/>
                </a:lnTo>
                <a:cubicBezTo>
                  <a:pt x="2993" y="7774"/>
                  <a:pt x="2899" y="7806"/>
                  <a:pt x="2808" y="7806"/>
                </a:cubicBezTo>
                <a:cubicBezTo>
                  <a:pt x="2718" y="7806"/>
                  <a:pt x="2631" y="7774"/>
                  <a:pt x="2584" y="7711"/>
                </a:cubicBezTo>
                <a:cubicBezTo>
                  <a:pt x="2395" y="7554"/>
                  <a:pt x="2395" y="7365"/>
                  <a:pt x="2584" y="7239"/>
                </a:cubicBezTo>
                <a:lnTo>
                  <a:pt x="3560" y="6262"/>
                </a:lnTo>
                <a:cubicBezTo>
                  <a:pt x="3608" y="6199"/>
                  <a:pt x="3694" y="6167"/>
                  <a:pt x="3785" y="6167"/>
                </a:cubicBezTo>
                <a:close/>
                <a:moveTo>
                  <a:pt x="4730" y="7113"/>
                </a:moveTo>
                <a:cubicBezTo>
                  <a:pt x="4821" y="7113"/>
                  <a:pt x="4915" y="7144"/>
                  <a:pt x="4978" y="7207"/>
                </a:cubicBezTo>
                <a:cubicBezTo>
                  <a:pt x="5073" y="7302"/>
                  <a:pt x="5073" y="7554"/>
                  <a:pt x="4978" y="7680"/>
                </a:cubicBezTo>
                <a:lnTo>
                  <a:pt x="4001" y="8656"/>
                </a:lnTo>
                <a:cubicBezTo>
                  <a:pt x="3938" y="8719"/>
                  <a:pt x="3844" y="8751"/>
                  <a:pt x="3749" y="8751"/>
                </a:cubicBezTo>
                <a:cubicBezTo>
                  <a:pt x="3655" y="8751"/>
                  <a:pt x="3560" y="8719"/>
                  <a:pt x="3497" y="8656"/>
                </a:cubicBezTo>
                <a:cubicBezTo>
                  <a:pt x="3403" y="8530"/>
                  <a:pt x="3403" y="8310"/>
                  <a:pt x="3497" y="8184"/>
                </a:cubicBezTo>
                <a:lnTo>
                  <a:pt x="4505" y="7207"/>
                </a:lnTo>
                <a:cubicBezTo>
                  <a:pt x="4553" y="7144"/>
                  <a:pt x="4639" y="7113"/>
                  <a:pt x="4730" y="7113"/>
                </a:cubicBezTo>
                <a:close/>
                <a:moveTo>
                  <a:pt x="4100" y="969"/>
                </a:moveTo>
                <a:cubicBezTo>
                  <a:pt x="4190" y="969"/>
                  <a:pt x="4285" y="1001"/>
                  <a:pt x="4348" y="1064"/>
                </a:cubicBezTo>
                <a:lnTo>
                  <a:pt x="5041" y="1725"/>
                </a:lnTo>
                <a:lnTo>
                  <a:pt x="3938" y="2828"/>
                </a:lnTo>
                <a:cubicBezTo>
                  <a:pt x="3560" y="3206"/>
                  <a:pt x="3560" y="3899"/>
                  <a:pt x="3938" y="4277"/>
                </a:cubicBezTo>
                <a:cubicBezTo>
                  <a:pt x="4143" y="4482"/>
                  <a:pt x="4411" y="4584"/>
                  <a:pt x="4675" y="4584"/>
                </a:cubicBezTo>
                <a:cubicBezTo>
                  <a:pt x="4939" y="4584"/>
                  <a:pt x="5199" y="4482"/>
                  <a:pt x="5388" y="4277"/>
                </a:cubicBezTo>
                <a:lnTo>
                  <a:pt x="6396" y="3332"/>
                </a:lnTo>
                <a:cubicBezTo>
                  <a:pt x="6443" y="3269"/>
                  <a:pt x="6530" y="3238"/>
                  <a:pt x="6620" y="3238"/>
                </a:cubicBezTo>
                <a:cubicBezTo>
                  <a:pt x="6711" y="3238"/>
                  <a:pt x="6805" y="3269"/>
                  <a:pt x="6868" y="3332"/>
                </a:cubicBezTo>
                <a:lnTo>
                  <a:pt x="10334" y="6735"/>
                </a:lnTo>
                <a:cubicBezTo>
                  <a:pt x="10491" y="6829"/>
                  <a:pt x="10491" y="7113"/>
                  <a:pt x="10365" y="7239"/>
                </a:cubicBezTo>
                <a:cubicBezTo>
                  <a:pt x="10302" y="7302"/>
                  <a:pt x="10216" y="7333"/>
                  <a:pt x="10129" y="7333"/>
                </a:cubicBezTo>
                <a:cubicBezTo>
                  <a:pt x="10042" y="7333"/>
                  <a:pt x="9956" y="7302"/>
                  <a:pt x="9893" y="7239"/>
                </a:cubicBezTo>
                <a:lnTo>
                  <a:pt x="8444" y="5789"/>
                </a:lnTo>
                <a:cubicBezTo>
                  <a:pt x="8381" y="5726"/>
                  <a:pt x="8286" y="5695"/>
                  <a:pt x="8195" y="5695"/>
                </a:cubicBezTo>
                <a:cubicBezTo>
                  <a:pt x="8105" y="5695"/>
                  <a:pt x="8018" y="5726"/>
                  <a:pt x="7971" y="5789"/>
                </a:cubicBezTo>
                <a:cubicBezTo>
                  <a:pt x="7845" y="5884"/>
                  <a:pt x="7845" y="6136"/>
                  <a:pt x="7971" y="6262"/>
                </a:cubicBezTo>
                <a:lnTo>
                  <a:pt x="9420" y="7711"/>
                </a:lnTo>
                <a:cubicBezTo>
                  <a:pt x="9546" y="7837"/>
                  <a:pt x="9546" y="8058"/>
                  <a:pt x="9420" y="8184"/>
                </a:cubicBezTo>
                <a:cubicBezTo>
                  <a:pt x="9357" y="8247"/>
                  <a:pt x="9271" y="8278"/>
                  <a:pt x="9184" y="8278"/>
                </a:cubicBezTo>
                <a:cubicBezTo>
                  <a:pt x="9097" y="8278"/>
                  <a:pt x="9011" y="8247"/>
                  <a:pt x="8948" y="8184"/>
                </a:cubicBezTo>
                <a:lnTo>
                  <a:pt x="7498" y="6735"/>
                </a:lnTo>
                <a:cubicBezTo>
                  <a:pt x="7435" y="6672"/>
                  <a:pt x="7341" y="6640"/>
                  <a:pt x="7250" y="6640"/>
                </a:cubicBezTo>
                <a:cubicBezTo>
                  <a:pt x="7160" y="6640"/>
                  <a:pt x="7073" y="6672"/>
                  <a:pt x="7026" y="6735"/>
                </a:cubicBezTo>
                <a:cubicBezTo>
                  <a:pt x="6900" y="6829"/>
                  <a:pt x="6900" y="7081"/>
                  <a:pt x="7026" y="7176"/>
                </a:cubicBezTo>
                <a:lnTo>
                  <a:pt x="8475" y="8656"/>
                </a:lnTo>
                <a:cubicBezTo>
                  <a:pt x="8601" y="8751"/>
                  <a:pt x="8601" y="9003"/>
                  <a:pt x="8475" y="9129"/>
                </a:cubicBezTo>
                <a:cubicBezTo>
                  <a:pt x="8412" y="9176"/>
                  <a:pt x="8325" y="9200"/>
                  <a:pt x="8239" y="9200"/>
                </a:cubicBezTo>
                <a:cubicBezTo>
                  <a:pt x="8152" y="9200"/>
                  <a:pt x="8066" y="9176"/>
                  <a:pt x="8003" y="9129"/>
                </a:cubicBezTo>
                <a:lnTo>
                  <a:pt x="6459" y="7648"/>
                </a:lnTo>
                <a:cubicBezTo>
                  <a:pt x="6270" y="7459"/>
                  <a:pt x="6018" y="7396"/>
                  <a:pt x="5797" y="7396"/>
                </a:cubicBezTo>
                <a:cubicBezTo>
                  <a:pt x="5797" y="7144"/>
                  <a:pt x="5671" y="6924"/>
                  <a:pt x="5482" y="6735"/>
                </a:cubicBezTo>
                <a:cubicBezTo>
                  <a:pt x="5293" y="6514"/>
                  <a:pt x="5041" y="6451"/>
                  <a:pt x="4821" y="6388"/>
                </a:cubicBezTo>
                <a:cubicBezTo>
                  <a:pt x="4821" y="6167"/>
                  <a:pt x="4694" y="5947"/>
                  <a:pt x="4505" y="5726"/>
                </a:cubicBezTo>
                <a:cubicBezTo>
                  <a:pt x="4285" y="5537"/>
                  <a:pt x="4064" y="5474"/>
                  <a:pt x="3812" y="5411"/>
                </a:cubicBezTo>
                <a:cubicBezTo>
                  <a:pt x="3812" y="5191"/>
                  <a:pt x="3718" y="4939"/>
                  <a:pt x="3497" y="4750"/>
                </a:cubicBezTo>
                <a:cubicBezTo>
                  <a:pt x="3308" y="4561"/>
                  <a:pt x="3048" y="4466"/>
                  <a:pt x="2785" y="4466"/>
                </a:cubicBezTo>
                <a:cubicBezTo>
                  <a:pt x="2521" y="4466"/>
                  <a:pt x="2253" y="4561"/>
                  <a:pt x="2048" y="4750"/>
                </a:cubicBezTo>
                <a:lnTo>
                  <a:pt x="1544" y="5254"/>
                </a:lnTo>
                <a:lnTo>
                  <a:pt x="819" y="4561"/>
                </a:lnTo>
                <a:cubicBezTo>
                  <a:pt x="725" y="4435"/>
                  <a:pt x="725" y="4183"/>
                  <a:pt x="819" y="4088"/>
                </a:cubicBezTo>
                <a:lnTo>
                  <a:pt x="3875" y="1064"/>
                </a:lnTo>
                <a:cubicBezTo>
                  <a:pt x="3923" y="1001"/>
                  <a:pt x="4009" y="969"/>
                  <a:pt x="4100" y="969"/>
                </a:cubicBezTo>
                <a:close/>
                <a:moveTo>
                  <a:pt x="5718" y="8089"/>
                </a:moveTo>
                <a:cubicBezTo>
                  <a:pt x="5805" y="8089"/>
                  <a:pt x="5892" y="8121"/>
                  <a:pt x="5955" y="8184"/>
                </a:cubicBezTo>
                <a:cubicBezTo>
                  <a:pt x="6081" y="8310"/>
                  <a:pt x="6081" y="8530"/>
                  <a:pt x="5955" y="8656"/>
                </a:cubicBezTo>
                <a:lnTo>
                  <a:pt x="4978" y="9633"/>
                </a:lnTo>
                <a:cubicBezTo>
                  <a:pt x="4915" y="9696"/>
                  <a:pt x="4821" y="9728"/>
                  <a:pt x="4730" y="9728"/>
                </a:cubicBezTo>
                <a:cubicBezTo>
                  <a:pt x="4639" y="9728"/>
                  <a:pt x="4553" y="9696"/>
                  <a:pt x="4505" y="9633"/>
                </a:cubicBezTo>
                <a:cubicBezTo>
                  <a:pt x="4379" y="9507"/>
                  <a:pt x="4379" y="9286"/>
                  <a:pt x="4505" y="9160"/>
                </a:cubicBezTo>
                <a:lnTo>
                  <a:pt x="5482" y="8184"/>
                </a:lnTo>
                <a:cubicBezTo>
                  <a:pt x="5545" y="8121"/>
                  <a:pt x="5632" y="8089"/>
                  <a:pt x="5718" y="8089"/>
                </a:cubicBezTo>
                <a:close/>
                <a:moveTo>
                  <a:pt x="6616" y="8877"/>
                </a:moveTo>
                <a:lnTo>
                  <a:pt x="7467" y="9665"/>
                </a:lnTo>
                <a:cubicBezTo>
                  <a:pt x="7593" y="9759"/>
                  <a:pt x="7593" y="9980"/>
                  <a:pt x="7435" y="10106"/>
                </a:cubicBezTo>
                <a:cubicBezTo>
                  <a:pt x="7388" y="10169"/>
                  <a:pt x="7286" y="10200"/>
                  <a:pt x="7179" y="10200"/>
                </a:cubicBezTo>
                <a:cubicBezTo>
                  <a:pt x="7073" y="10200"/>
                  <a:pt x="6963" y="10169"/>
                  <a:pt x="6900" y="10106"/>
                </a:cubicBezTo>
                <a:lnTo>
                  <a:pt x="6207" y="9412"/>
                </a:lnTo>
                <a:lnTo>
                  <a:pt x="6427" y="9160"/>
                </a:lnTo>
                <a:cubicBezTo>
                  <a:pt x="6522" y="9097"/>
                  <a:pt x="6585" y="8971"/>
                  <a:pt x="6616" y="8877"/>
                </a:cubicBezTo>
                <a:close/>
                <a:moveTo>
                  <a:pt x="7309" y="0"/>
                </a:moveTo>
                <a:cubicBezTo>
                  <a:pt x="7042" y="0"/>
                  <a:pt x="6774" y="103"/>
                  <a:pt x="6585" y="308"/>
                </a:cubicBezTo>
                <a:lnTo>
                  <a:pt x="5608" y="1284"/>
                </a:lnTo>
                <a:lnTo>
                  <a:pt x="4852" y="560"/>
                </a:lnTo>
                <a:cubicBezTo>
                  <a:pt x="4656" y="394"/>
                  <a:pt x="4409" y="307"/>
                  <a:pt x="4163" y="307"/>
                </a:cubicBezTo>
                <a:cubicBezTo>
                  <a:pt x="3897" y="307"/>
                  <a:pt x="3631" y="409"/>
                  <a:pt x="3434" y="623"/>
                </a:cubicBezTo>
                <a:lnTo>
                  <a:pt x="410" y="3647"/>
                </a:lnTo>
                <a:cubicBezTo>
                  <a:pt x="0" y="4025"/>
                  <a:pt x="0" y="4718"/>
                  <a:pt x="410" y="5096"/>
                </a:cubicBezTo>
                <a:lnTo>
                  <a:pt x="1103" y="5821"/>
                </a:lnTo>
                <a:cubicBezTo>
                  <a:pt x="725" y="6199"/>
                  <a:pt x="725" y="6829"/>
                  <a:pt x="1103" y="7239"/>
                </a:cubicBezTo>
                <a:cubicBezTo>
                  <a:pt x="1292" y="7428"/>
                  <a:pt x="1544" y="7491"/>
                  <a:pt x="1765" y="7554"/>
                </a:cubicBezTo>
                <a:cubicBezTo>
                  <a:pt x="1765" y="7774"/>
                  <a:pt x="1891" y="8026"/>
                  <a:pt x="2080" y="8215"/>
                </a:cubicBezTo>
                <a:cubicBezTo>
                  <a:pt x="2300" y="8404"/>
                  <a:pt x="2521" y="8499"/>
                  <a:pt x="2773" y="8530"/>
                </a:cubicBezTo>
                <a:cubicBezTo>
                  <a:pt x="2773" y="8751"/>
                  <a:pt x="2867" y="9003"/>
                  <a:pt x="3088" y="9192"/>
                </a:cubicBezTo>
                <a:cubicBezTo>
                  <a:pt x="3277" y="9381"/>
                  <a:pt x="3497" y="9475"/>
                  <a:pt x="3749" y="9507"/>
                </a:cubicBezTo>
                <a:cubicBezTo>
                  <a:pt x="3749" y="9759"/>
                  <a:pt x="3875" y="9980"/>
                  <a:pt x="4064" y="10169"/>
                </a:cubicBezTo>
                <a:cubicBezTo>
                  <a:pt x="4253" y="10373"/>
                  <a:pt x="4521" y="10476"/>
                  <a:pt x="4789" y="10476"/>
                </a:cubicBezTo>
                <a:cubicBezTo>
                  <a:pt x="5057" y="10476"/>
                  <a:pt x="5325" y="10373"/>
                  <a:pt x="5514" y="10169"/>
                </a:cubicBezTo>
                <a:lnTo>
                  <a:pt x="5766" y="9948"/>
                </a:lnTo>
                <a:lnTo>
                  <a:pt x="6459" y="10673"/>
                </a:lnTo>
                <a:cubicBezTo>
                  <a:pt x="6664" y="10862"/>
                  <a:pt x="6939" y="10956"/>
                  <a:pt x="7219" y="10956"/>
                </a:cubicBezTo>
                <a:cubicBezTo>
                  <a:pt x="7498" y="10956"/>
                  <a:pt x="7782" y="10862"/>
                  <a:pt x="8003" y="10673"/>
                </a:cubicBezTo>
                <a:cubicBezTo>
                  <a:pt x="8192" y="10452"/>
                  <a:pt x="8286" y="10232"/>
                  <a:pt x="8318" y="9980"/>
                </a:cubicBezTo>
                <a:cubicBezTo>
                  <a:pt x="8538" y="9980"/>
                  <a:pt x="8790" y="9885"/>
                  <a:pt x="8979" y="9665"/>
                </a:cubicBezTo>
                <a:cubicBezTo>
                  <a:pt x="9168" y="9475"/>
                  <a:pt x="9263" y="9255"/>
                  <a:pt x="9294" y="9003"/>
                </a:cubicBezTo>
                <a:cubicBezTo>
                  <a:pt x="9546" y="9003"/>
                  <a:pt x="9767" y="8877"/>
                  <a:pt x="9956" y="8688"/>
                </a:cubicBezTo>
                <a:cubicBezTo>
                  <a:pt x="10176" y="8499"/>
                  <a:pt x="10239" y="8247"/>
                  <a:pt x="10271" y="8026"/>
                </a:cubicBezTo>
                <a:cubicBezTo>
                  <a:pt x="10523" y="8026"/>
                  <a:pt x="10743" y="7900"/>
                  <a:pt x="10964" y="7711"/>
                </a:cubicBezTo>
                <a:cubicBezTo>
                  <a:pt x="11342" y="7302"/>
                  <a:pt x="11342" y="6640"/>
                  <a:pt x="10964" y="6262"/>
                </a:cubicBezTo>
                <a:lnTo>
                  <a:pt x="10680" y="5978"/>
                </a:lnTo>
                <a:lnTo>
                  <a:pt x="11594" y="5065"/>
                </a:lnTo>
                <a:cubicBezTo>
                  <a:pt x="11909" y="4687"/>
                  <a:pt x="11909" y="4057"/>
                  <a:pt x="11468" y="3647"/>
                </a:cubicBezTo>
                <a:lnTo>
                  <a:pt x="8034" y="308"/>
                </a:lnTo>
                <a:cubicBezTo>
                  <a:pt x="7845" y="103"/>
                  <a:pt x="7577" y="0"/>
                  <a:pt x="7309" y="0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91" name="Google Shape;8791;p54"/>
          <p:cNvSpPr/>
          <p:nvPr/>
        </p:nvSpPr>
        <p:spPr>
          <a:xfrm>
            <a:off x="2867061" y="2371024"/>
            <a:ext cx="303359" cy="302528"/>
          </a:xfrm>
          <a:custGeom>
            <a:avLst/>
            <a:gdLst/>
            <a:ahLst/>
            <a:cxnLst/>
            <a:rect l="l" t="t" r="r" b="b"/>
            <a:pathLst>
              <a:path w="11689" h="11657" extrusionOk="0">
                <a:moveTo>
                  <a:pt x="5797" y="2111"/>
                </a:moveTo>
                <a:cubicBezTo>
                  <a:pt x="6175" y="2111"/>
                  <a:pt x="6459" y="2426"/>
                  <a:pt x="6459" y="2773"/>
                </a:cubicBezTo>
                <a:cubicBezTo>
                  <a:pt x="6459" y="3151"/>
                  <a:pt x="6175" y="3466"/>
                  <a:pt x="5797" y="3466"/>
                </a:cubicBezTo>
                <a:cubicBezTo>
                  <a:pt x="5388" y="3466"/>
                  <a:pt x="5104" y="3151"/>
                  <a:pt x="5104" y="2773"/>
                </a:cubicBezTo>
                <a:cubicBezTo>
                  <a:pt x="5104" y="2426"/>
                  <a:pt x="5419" y="2111"/>
                  <a:pt x="5797" y="2111"/>
                </a:cubicBezTo>
                <a:close/>
                <a:moveTo>
                  <a:pt x="6112" y="4159"/>
                </a:moveTo>
                <a:cubicBezTo>
                  <a:pt x="6648" y="4159"/>
                  <a:pt x="7120" y="4631"/>
                  <a:pt x="7120" y="5198"/>
                </a:cubicBezTo>
                <a:lnTo>
                  <a:pt x="7120" y="5545"/>
                </a:lnTo>
                <a:lnTo>
                  <a:pt x="4379" y="5545"/>
                </a:lnTo>
                <a:lnTo>
                  <a:pt x="4379" y="5198"/>
                </a:lnTo>
                <a:cubicBezTo>
                  <a:pt x="4411" y="4600"/>
                  <a:pt x="4884" y="4159"/>
                  <a:pt x="5419" y="4159"/>
                </a:cubicBezTo>
                <a:close/>
                <a:moveTo>
                  <a:pt x="10586" y="662"/>
                </a:moveTo>
                <a:cubicBezTo>
                  <a:pt x="10775" y="662"/>
                  <a:pt x="10932" y="819"/>
                  <a:pt x="10932" y="1008"/>
                </a:cubicBezTo>
                <a:lnTo>
                  <a:pt x="10932" y="5860"/>
                </a:lnTo>
                <a:lnTo>
                  <a:pt x="10996" y="5860"/>
                </a:lnTo>
                <a:cubicBezTo>
                  <a:pt x="10996" y="6049"/>
                  <a:pt x="10838" y="6207"/>
                  <a:pt x="10617" y="6207"/>
                </a:cubicBezTo>
                <a:lnTo>
                  <a:pt x="9483" y="6207"/>
                </a:lnTo>
                <a:cubicBezTo>
                  <a:pt x="9326" y="5829"/>
                  <a:pt x="8979" y="5545"/>
                  <a:pt x="8507" y="5545"/>
                </a:cubicBezTo>
                <a:lnTo>
                  <a:pt x="7845" y="5545"/>
                </a:lnTo>
                <a:lnTo>
                  <a:pt x="7845" y="5198"/>
                </a:lnTo>
                <a:cubicBezTo>
                  <a:pt x="7845" y="4505"/>
                  <a:pt x="7435" y="3938"/>
                  <a:pt x="6837" y="3655"/>
                </a:cubicBezTo>
                <a:cubicBezTo>
                  <a:pt x="7057" y="3403"/>
                  <a:pt x="7152" y="3151"/>
                  <a:pt x="7152" y="2773"/>
                </a:cubicBezTo>
                <a:cubicBezTo>
                  <a:pt x="7152" y="2048"/>
                  <a:pt x="6522" y="1418"/>
                  <a:pt x="5797" y="1418"/>
                </a:cubicBezTo>
                <a:cubicBezTo>
                  <a:pt x="5041" y="1418"/>
                  <a:pt x="4411" y="2048"/>
                  <a:pt x="4411" y="2773"/>
                </a:cubicBezTo>
                <a:cubicBezTo>
                  <a:pt x="4411" y="3088"/>
                  <a:pt x="4537" y="3403"/>
                  <a:pt x="4726" y="3655"/>
                </a:cubicBezTo>
                <a:cubicBezTo>
                  <a:pt x="4127" y="3938"/>
                  <a:pt x="3749" y="4505"/>
                  <a:pt x="3749" y="5198"/>
                </a:cubicBezTo>
                <a:lnTo>
                  <a:pt x="3749" y="5545"/>
                </a:lnTo>
                <a:lnTo>
                  <a:pt x="3056" y="5545"/>
                </a:lnTo>
                <a:cubicBezTo>
                  <a:pt x="2647" y="5545"/>
                  <a:pt x="2237" y="5829"/>
                  <a:pt x="2080" y="6207"/>
                </a:cubicBezTo>
                <a:lnTo>
                  <a:pt x="977" y="6207"/>
                </a:lnTo>
                <a:cubicBezTo>
                  <a:pt x="788" y="6207"/>
                  <a:pt x="630" y="6049"/>
                  <a:pt x="630" y="5860"/>
                </a:cubicBezTo>
                <a:lnTo>
                  <a:pt x="630" y="1008"/>
                </a:lnTo>
                <a:cubicBezTo>
                  <a:pt x="630" y="819"/>
                  <a:pt x="788" y="662"/>
                  <a:pt x="977" y="662"/>
                </a:cubicBezTo>
                <a:close/>
                <a:moveTo>
                  <a:pt x="8538" y="6175"/>
                </a:moveTo>
                <a:cubicBezTo>
                  <a:pt x="8759" y="6175"/>
                  <a:pt x="8916" y="6333"/>
                  <a:pt x="8916" y="6522"/>
                </a:cubicBezTo>
                <a:cubicBezTo>
                  <a:pt x="8853" y="6711"/>
                  <a:pt x="8696" y="6868"/>
                  <a:pt x="8538" y="6868"/>
                </a:cubicBezTo>
                <a:lnTo>
                  <a:pt x="3088" y="6868"/>
                </a:lnTo>
                <a:cubicBezTo>
                  <a:pt x="2867" y="6868"/>
                  <a:pt x="2710" y="6711"/>
                  <a:pt x="2710" y="6522"/>
                </a:cubicBezTo>
                <a:cubicBezTo>
                  <a:pt x="2710" y="6333"/>
                  <a:pt x="2867" y="6175"/>
                  <a:pt x="3088" y="6175"/>
                </a:cubicBezTo>
                <a:close/>
                <a:moveTo>
                  <a:pt x="8160" y="7593"/>
                </a:moveTo>
                <a:lnTo>
                  <a:pt x="7561" y="11027"/>
                </a:lnTo>
                <a:lnTo>
                  <a:pt x="4033" y="11027"/>
                </a:lnTo>
                <a:lnTo>
                  <a:pt x="3466" y="7593"/>
                </a:lnTo>
                <a:close/>
                <a:moveTo>
                  <a:pt x="1008" y="0"/>
                </a:moveTo>
                <a:cubicBezTo>
                  <a:pt x="473" y="0"/>
                  <a:pt x="0" y="473"/>
                  <a:pt x="0" y="1008"/>
                </a:cubicBezTo>
                <a:lnTo>
                  <a:pt x="0" y="5860"/>
                </a:lnTo>
                <a:cubicBezTo>
                  <a:pt x="0" y="6396"/>
                  <a:pt x="473" y="6868"/>
                  <a:pt x="1008" y="6868"/>
                </a:cubicBezTo>
                <a:lnTo>
                  <a:pt x="2111" y="6868"/>
                </a:lnTo>
                <a:cubicBezTo>
                  <a:pt x="2237" y="7183"/>
                  <a:pt x="2489" y="7435"/>
                  <a:pt x="2804" y="7498"/>
                </a:cubicBezTo>
                <a:lnTo>
                  <a:pt x="3434" y="11373"/>
                </a:lnTo>
                <a:cubicBezTo>
                  <a:pt x="3466" y="11531"/>
                  <a:pt x="3592" y="11657"/>
                  <a:pt x="3781" y="11657"/>
                </a:cubicBezTo>
                <a:lnTo>
                  <a:pt x="7877" y="11657"/>
                </a:lnTo>
                <a:cubicBezTo>
                  <a:pt x="8034" y="11657"/>
                  <a:pt x="8192" y="11531"/>
                  <a:pt x="8223" y="11373"/>
                </a:cubicBezTo>
                <a:lnTo>
                  <a:pt x="8853" y="7498"/>
                </a:lnTo>
                <a:cubicBezTo>
                  <a:pt x="9168" y="7435"/>
                  <a:pt x="9420" y="7183"/>
                  <a:pt x="9546" y="6868"/>
                </a:cubicBezTo>
                <a:lnTo>
                  <a:pt x="10680" y="6868"/>
                </a:lnTo>
                <a:cubicBezTo>
                  <a:pt x="11216" y="6868"/>
                  <a:pt x="11689" y="6396"/>
                  <a:pt x="11689" y="5860"/>
                </a:cubicBezTo>
                <a:lnTo>
                  <a:pt x="11689" y="1008"/>
                </a:lnTo>
                <a:cubicBezTo>
                  <a:pt x="11657" y="473"/>
                  <a:pt x="11185" y="0"/>
                  <a:pt x="10617" y="0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792" name="Google Shape;8792;p54"/>
          <p:cNvGrpSpPr/>
          <p:nvPr/>
        </p:nvGrpSpPr>
        <p:grpSpPr>
          <a:xfrm>
            <a:off x="4841790" y="1630807"/>
            <a:ext cx="233053" cy="302554"/>
            <a:chOff x="-3462150" y="2046625"/>
            <a:chExt cx="224500" cy="291450"/>
          </a:xfrm>
          <a:solidFill>
            <a:srgbClr val="171536"/>
          </a:solidFill>
        </p:grpSpPr>
        <p:sp>
          <p:nvSpPr>
            <p:cNvPr id="8793" name="Google Shape;8793;p54"/>
            <p:cNvSpPr/>
            <p:nvPr/>
          </p:nvSpPr>
          <p:spPr>
            <a:xfrm>
              <a:off x="-3425125" y="2253000"/>
              <a:ext cx="51225" cy="50425"/>
            </a:xfrm>
            <a:custGeom>
              <a:avLst/>
              <a:gdLst/>
              <a:ahLst/>
              <a:cxnLst/>
              <a:rect l="l" t="t" r="r" b="b"/>
              <a:pathLst>
                <a:path w="2049" h="2017" extrusionOk="0">
                  <a:moveTo>
                    <a:pt x="1009" y="662"/>
                  </a:moveTo>
                  <a:cubicBezTo>
                    <a:pt x="1198" y="662"/>
                    <a:pt x="1355" y="819"/>
                    <a:pt x="1355" y="1008"/>
                  </a:cubicBezTo>
                  <a:cubicBezTo>
                    <a:pt x="1355" y="1197"/>
                    <a:pt x="1166" y="1355"/>
                    <a:pt x="1009" y="1355"/>
                  </a:cubicBezTo>
                  <a:cubicBezTo>
                    <a:pt x="820" y="1355"/>
                    <a:pt x="662" y="1197"/>
                    <a:pt x="662" y="1008"/>
                  </a:cubicBezTo>
                  <a:cubicBezTo>
                    <a:pt x="662" y="819"/>
                    <a:pt x="820" y="662"/>
                    <a:pt x="1009" y="662"/>
                  </a:cubicBezTo>
                  <a:close/>
                  <a:moveTo>
                    <a:pt x="1009" y="0"/>
                  </a:moveTo>
                  <a:cubicBezTo>
                    <a:pt x="473" y="0"/>
                    <a:pt x="0" y="441"/>
                    <a:pt x="0" y="1008"/>
                  </a:cubicBezTo>
                  <a:cubicBezTo>
                    <a:pt x="0" y="1575"/>
                    <a:pt x="473" y="2016"/>
                    <a:pt x="1009" y="2016"/>
                  </a:cubicBezTo>
                  <a:cubicBezTo>
                    <a:pt x="1576" y="2016"/>
                    <a:pt x="2048" y="1575"/>
                    <a:pt x="2048" y="1008"/>
                  </a:cubicBezTo>
                  <a:cubicBezTo>
                    <a:pt x="2048" y="441"/>
                    <a:pt x="1576" y="0"/>
                    <a:pt x="100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4" name="Google Shape;8794;p54"/>
            <p:cNvSpPr/>
            <p:nvPr/>
          </p:nvSpPr>
          <p:spPr>
            <a:xfrm>
              <a:off x="-3425125" y="2116725"/>
              <a:ext cx="51225" cy="49650"/>
            </a:xfrm>
            <a:custGeom>
              <a:avLst/>
              <a:gdLst/>
              <a:ahLst/>
              <a:cxnLst/>
              <a:rect l="l" t="t" r="r" b="b"/>
              <a:pathLst>
                <a:path w="2049" h="1986" extrusionOk="0">
                  <a:moveTo>
                    <a:pt x="343" y="1"/>
                  </a:moveTo>
                  <a:cubicBezTo>
                    <a:pt x="252" y="1"/>
                    <a:pt x="158" y="32"/>
                    <a:pt x="95" y="95"/>
                  </a:cubicBezTo>
                  <a:cubicBezTo>
                    <a:pt x="0" y="190"/>
                    <a:pt x="0" y="442"/>
                    <a:pt x="95" y="536"/>
                  </a:cubicBezTo>
                  <a:lnTo>
                    <a:pt x="536" y="977"/>
                  </a:lnTo>
                  <a:lnTo>
                    <a:pt x="95" y="1418"/>
                  </a:lnTo>
                  <a:cubicBezTo>
                    <a:pt x="0" y="1544"/>
                    <a:pt x="0" y="1765"/>
                    <a:pt x="95" y="1891"/>
                  </a:cubicBezTo>
                  <a:cubicBezTo>
                    <a:pt x="158" y="1954"/>
                    <a:pt x="252" y="1986"/>
                    <a:pt x="343" y="1986"/>
                  </a:cubicBezTo>
                  <a:cubicBezTo>
                    <a:pt x="434" y="1986"/>
                    <a:pt x="520" y="1954"/>
                    <a:pt x="568" y="1891"/>
                  </a:cubicBezTo>
                  <a:lnTo>
                    <a:pt x="1009" y="1450"/>
                  </a:lnTo>
                  <a:lnTo>
                    <a:pt x="1450" y="1891"/>
                  </a:lnTo>
                  <a:cubicBezTo>
                    <a:pt x="1513" y="1954"/>
                    <a:pt x="1599" y="1986"/>
                    <a:pt x="1686" y="1986"/>
                  </a:cubicBezTo>
                  <a:cubicBezTo>
                    <a:pt x="1773" y="1986"/>
                    <a:pt x="1859" y="1954"/>
                    <a:pt x="1922" y="1891"/>
                  </a:cubicBezTo>
                  <a:cubicBezTo>
                    <a:pt x="2048" y="1765"/>
                    <a:pt x="2048" y="1544"/>
                    <a:pt x="1922" y="1418"/>
                  </a:cubicBezTo>
                  <a:lnTo>
                    <a:pt x="1481" y="977"/>
                  </a:lnTo>
                  <a:lnTo>
                    <a:pt x="1922" y="536"/>
                  </a:lnTo>
                  <a:cubicBezTo>
                    <a:pt x="2048" y="442"/>
                    <a:pt x="2048" y="190"/>
                    <a:pt x="1922" y="95"/>
                  </a:cubicBezTo>
                  <a:cubicBezTo>
                    <a:pt x="1859" y="32"/>
                    <a:pt x="1773" y="1"/>
                    <a:pt x="1686" y="1"/>
                  </a:cubicBezTo>
                  <a:cubicBezTo>
                    <a:pt x="1599" y="1"/>
                    <a:pt x="1513" y="32"/>
                    <a:pt x="1450" y="95"/>
                  </a:cubicBezTo>
                  <a:lnTo>
                    <a:pt x="1009" y="505"/>
                  </a:lnTo>
                  <a:lnTo>
                    <a:pt x="568" y="95"/>
                  </a:lnTo>
                  <a:cubicBezTo>
                    <a:pt x="520" y="32"/>
                    <a:pt x="434" y="1"/>
                    <a:pt x="34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5" name="Google Shape;8795;p54"/>
            <p:cNvSpPr/>
            <p:nvPr/>
          </p:nvSpPr>
          <p:spPr>
            <a:xfrm>
              <a:off x="-3425125" y="2185250"/>
              <a:ext cx="51225" cy="49650"/>
            </a:xfrm>
            <a:custGeom>
              <a:avLst/>
              <a:gdLst/>
              <a:ahLst/>
              <a:cxnLst/>
              <a:rect l="l" t="t" r="r" b="b"/>
              <a:pathLst>
                <a:path w="2049" h="1986" extrusionOk="0">
                  <a:moveTo>
                    <a:pt x="343" y="1"/>
                  </a:moveTo>
                  <a:cubicBezTo>
                    <a:pt x="252" y="1"/>
                    <a:pt x="158" y="32"/>
                    <a:pt x="95" y="95"/>
                  </a:cubicBezTo>
                  <a:cubicBezTo>
                    <a:pt x="0" y="221"/>
                    <a:pt x="0" y="442"/>
                    <a:pt x="95" y="568"/>
                  </a:cubicBezTo>
                  <a:lnTo>
                    <a:pt x="536" y="1009"/>
                  </a:lnTo>
                  <a:lnTo>
                    <a:pt x="95" y="1418"/>
                  </a:lnTo>
                  <a:cubicBezTo>
                    <a:pt x="0" y="1544"/>
                    <a:pt x="0" y="1796"/>
                    <a:pt x="95" y="1891"/>
                  </a:cubicBezTo>
                  <a:cubicBezTo>
                    <a:pt x="158" y="1954"/>
                    <a:pt x="252" y="1985"/>
                    <a:pt x="343" y="1985"/>
                  </a:cubicBezTo>
                  <a:cubicBezTo>
                    <a:pt x="434" y="1985"/>
                    <a:pt x="520" y="1954"/>
                    <a:pt x="568" y="1891"/>
                  </a:cubicBezTo>
                  <a:lnTo>
                    <a:pt x="1009" y="1481"/>
                  </a:lnTo>
                  <a:lnTo>
                    <a:pt x="1450" y="1891"/>
                  </a:lnTo>
                  <a:cubicBezTo>
                    <a:pt x="1513" y="1954"/>
                    <a:pt x="1599" y="1985"/>
                    <a:pt x="1686" y="1985"/>
                  </a:cubicBezTo>
                  <a:cubicBezTo>
                    <a:pt x="1773" y="1985"/>
                    <a:pt x="1859" y="1954"/>
                    <a:pt x="1922" y="1891"/>
                  </a:cubicBezTo>
                  <a:cubicBezTo>
                    <a:pt x="2048" y="1796"/>
                    <a:pt x="2048" y="1544"/>
                    <a:pt x="1922" y="1418"/>
                  </a:cubicBezTo>
                  <a:lnTo>
                    <a:pt x="1481" y="1009"/>
                  </a:lnTo>
                  <a:lnTo>
                    <a:pt x="1922" y="568"/>
                  </a:lnTo>
                  <a:cubicBezTo>
                    <a:pt x="2048" y="410"/>
                    <a:pt x="2048" y="221"/>
                    <a:pt x="1922" y="95"/>
                  </a:cubicBezTo>
                  <a:cubicBezTo>
                    <a:pt x="1859" y="32"/>
                    <a:pt x="1773" y="1"/>
                    <a:pt x="1686" y="1"/>
                  </a:cubicBezTo>
                  <a:cubicBezTo>
                    <a:pt x="1599" y="1"/>
                    <a:pt x="1513" y="32"/>
                    <a:pt x="1450" y="95"/>
                  </a:cubicBezTo>
                  <a:lnTo>
                    <a:pt x="1009" y="536"/>
                  </a:lnTo>
                  <a:lnTo>
                    <a:pt x="568" y="95"/>
                  </a:lnTo>
                  <a:cubicBezTo>
                    <a:pt x="520" y="32"/>
                    <a:pt x="434" y="1"/>
                    <a:pt x="34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6" name="Google Shape;8796;p54"/>
            <p:cNvSpPr/>
            <p:nvPr/>
          </p:nvSpPr>
          <p:spPr>
            <a:xfrm>
              <a:off x="-3462150" y="2046625"/>
              <a:ext cx="224500" cy="291450"/>
            </a:xfrm>
            <a:custGeom>
              <a:avLst/>
              <a:gdLst/>
              <a:ahLst/>
              <a:cxnLst/>
              <a:rect l="l" t="t" r="r" b="b"/>
              <a:pathLst>
                <a:path w="8980" h="11658" extrusionOk="0">
                  <a:moveTo>
                    <a:pt x="5924" y="694"/>
                  </a:moveTo>
                  <a:cubicBezTo>
                    <a:pt x="6113" y="694"/>
                    <a:pt x="6270" y="851"/>
                    <a:pt x="6270" y="1040"/>
                  </a:cubicBezTo>
                  <a:cubicBezTo>
                    <a:pt x="6270" y="1229"/>
                    <a:pt x="6113" y="1387"/>
                    <a:pt x="5924" y="1387"/>
                  </a:cubicBezTo>
                  <a:lnTo>
                    <a:pt x="3151" y="1387"/>
                  </a:lnTo>
                  <a:cubicBezTo>
                    <a:pt x="2962" y="1387"/>
                    <a:pt x="2805" y="1229"/>
                    <a:pt x="2805" y="1040"/>
                  </a:cubicBezTo>
                  <a:cubicBezTo>
                    <a:pt x="2805" y="851"/>
                    <a:pt x="2962" y="694"/>
                    <a:pt x="3151" y="694"/>
                  </a:cubicBezTo>
                  <a:close/>
                  <a:moveTo>
                    <a:pt x="8034" y="1356"/>
                  </a:moveTo>
                  <a:cubicBezTo>
                    <a:pt x="8255" y="1356"/>
                    <a:pt x="8413" y="1513"/>
                    <a:pt x="8413" y="1702"/>
                  </a:cubicBezTo>
                  <a:lnTo>
                    <a:pt x="8413" y="10649"/>
                  </a:lnTo>
                  <a:lnTo>
                    <a:pt x="8287" y="10649"/>
                  </a:lnTo>
                  <a:cubicBezTo>
                    <a:pt x="8287" y="10838"/>
                    <a:pt x="8129" y="10996"/>
                    <a:pt x="7940" y="10996"/>
                  </a:cubicBezTo>
                  <a:lnTo>
                    <a:pt x="1103" y="10996"/>
                  </a:lnTo>
                  <a:cubicBezTo>
                    <a:pt x="914" y="10996"/>
                    <a:pt x="757" y="10838"/>
                    <a:pt x="757" y="10649"/>
                  </a:cubicBezTo>
                  <a:lnTo>
                    <a:pt x="757" y="1702"/>
                  </a:lnTo>
                  <a:cubicBezTo>
                    <a:pt x="757" y="1513"/>
                    <a:pt x="914" y="1356"/>
                    <a:pt x="1103" y="1356"/>
                  </a:cubicBezTo>
                  <a:lnTo>
                    <a:pt x="2206" y="1356"/>
                  </a:lnTo>
                  <a:cubicBezTo>
                    <a:pt x="2364" y="1734"/>
                    <a:pt x="2742" y="2017"/>
                    <a:pt x="3214" y="2017"/>
                  </a:cubicBezTo>
                  <a:lnTo>
                    <a:pt x="5955" y="2017"/>
                  </a:lnTo>
                  <a:cubicBezTo>
                    <a:pt x="6396" y="2017"/>
                    <a:pt x="6774" y="1734"/>
                    <a:pt x="6932" y="1356"/>
                  </a:cubicBezTo>
                  <a:close/>
                  <a:moveTo>
                    <a:pt x="3120" y="1"/>
                  </a:moveTo>
                  <a:cubicBezTo>
                    <a:pt x="2679" y="1"/>
                    <a:pt x="2301" y="284"/>
                    <a:pt x="2143" y="694"/>
                  </a:cubicBezTo>
                  <a:lnTo>
                    <a:pt x="1040" y="694"/>
                  </a:lnTo>
                  <a:cubicBezTo>
                    <a:pt x="473" y="694"/>
                    <a:pt x="1" y="1166"/>
                    <a:pt x="1" y="1702"/>
                  </a:cubicBezTo>
                  <a:lnTo>
                    <a:pt x="1" y="10649"/>
                  </a:lnTo>
                  <a:cubicBezTo>
                    <a:pt x="1" y="11185"/>
                    <a:pt x="473" y="11658"/>
                    <a:pt x="1040" y="11658"/>
                  </a:cubicBezTo>
                  <a:lnTo>
                    <a:pt x="7877" y="11658"/>
                  </a:lnTo>
                  <a:cubicBezTo>
                    <a:pt x="8444" y="11658"/>
                    <a:pt x="8917" y="11185"/>
                    <a:pt x="8917" y="10649"/>
                  </a:cubicBezTo>
                  <a:lnTo>
                    <a:pt x="8917" y="1702"/>
                  </a:lnTo>
                  <a:cubicBezTo>
                    <a:pt x="8980" y="1166"/>
                    <a:pt x="8507" y="694"/>
                    <a:pt x="7971" y="694"/>
                  </a:cubicBezTo>
                  <a:lnTo>
                    <a:pt x="6869" y="694"/>
                  </a:lnTo>
                  <a:cubicBezTo>
                    <a:pt x="6711" y="284"/>
                    <a:pt x="6365" y="1"/>
                    <a:pt x="589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7" name="Google Shape;8797;p54"/>
            <p:cNvSpPr/>
            <p:nvPr/>
          </p:nvSpPr>
          <p:spPr>
            <a:xfrm>
              <a:off x="-3358175" y="2133275"/>
              <a:ext cx="86650" cy="18125"/>
            </a:xfrm>
            <a:custGeom>
              <a:avLst/>
              <a:gdLst/>
              <a:ahLst/>
              <a:cxnLst/>
              <a:rect l="l" t="t" r="r" b="b"/>
              <a:pathLst>
                <a:path w="3466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3088" y="725"/>
                  </a:lnTo>
                  <a:cubicBezTo>
                    <a:pt x="3308" y="725"/>
                    <a:pt x="3466" y="567"/>
                    <a:pt x="3466" y="378"/>
                  </a:cubicBezTo>
                  <a:cubicBezTo>
                    <a:pt x="3466" y="158"/>
                    <a:pt x="3308" y="0"/>
                    <a:pt x="308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8" name="Google Shape;8798;p54"/>
            <p:cNvSpPr/>
            <p:nvPr/>
          </p:nvSpPr>
          <p:spPr>
            <a:xfrm>
              <a:off x="-3358175" y="2201800"/>
              <a:ext cx="86650" cy="17350"/>
            </a:xfrm>
            <a:custGeom>
              <a:avLst/>
              <a:gdLst/>
              <a:ahLst/>
              <a:cxnLst/>
              <a:rect l="l" t="t" r="r" b="b"/>
              <a:pathLst>
                <a:path w="3466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3088" y="693"/>
                  </a:lnTo>
                  <a:cubicBezTo>
                    <a:pt x="3308" y="693"/>
                    <a:pt x="3466" y="536"/>
                    <a:pt x="3466" y="347"/>
                  </a:cubicBezTo>
                  <a:cubicBezTo>
                    <a:pt x="3466" y="158"/>
                    <a:pt x="3308" y="0"/>
                    <a:pt x="308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9" name="Google Shape;8799;p54"/>
            <p:cNvSpPr/>
            <p:nvPr/>
          </p:nvSpPr>
          <p:spPr>
            <a:xfrm>
              <a:off x="-3358175" y="2270325"/>
              <a:ext cx="86650" cy="18125"/>
            </a:xfrm>
            <a:custGeom>
              <a:avLst/>
              <a:gdLst/>
              <a:ahLst/>
              <a:cxnLst/>
              <a:rect l="l" t="t" r="r" b="b"/>
              <a:pathLst>
                <a:path w="3466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3088" y="725"/>
                  </a:lnTo>
                  <a:cubicBezTo>
                    <a:pt x="3308" y="725"/>
                    <a:pt x="3466" y="567"/>
                    <a:pt x="3466" y="347"/>
                  </a:cubicBezTo>
                  <a:cubicBezTo>
                    <a:pt x="3466" y="158"/>
                    <a:pt x="3308" y="0"/>
                    <a:pt x="308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800" name="Google Shape;8800;p54"/>
          <p:cNvGrpSpPr/>
          <p:nvPr/>
        </p:nvGrpSpPr>
        <p:grpSpPr>
          <a:xfrm>
            <a:off x="4824221" y="1996076"/>
            <a:ext cx="268193" cy="304189"/>
            <a:chOff x="-3478675" y="2405775"/>
            <a:chExt cx="258350" cy="293025"/>
          </a:xfrm>
          <a:solidFill>
            <a:srgbClr val="171536"/>
          </a:solidFill>
        </p:grpSpPr>
        <p:sp>
          <p:nvSpPr>
            <p:cNvPr id="8801" name="Google Shape;8801;p54"/>
            <p:cNvSpPr/>
            <p:nvPr/>
          </p:nvSpPr>
          <p:spPr>
            <a:xfrm>
              <a:off x="-3478675" y="2405775"/>
              <a:ext cx="258350" cy="293025"/>
            </a:xfrm>
            <a:custGeom>
              <a:avLst/>
              <a:gdLst/>
              <a:ahLst/>
              <a:cxnLst/>
              <a:rect l="l" t="t" r="r" b="b"/>
              <a:pathLst>
                <a:path w="10334" h="11721" extrusionOk="0">
                  <a:moveTo>
                    <a:pt x="6018" y="694"/>
                  </a:moveTo>
                  <a:cubicBezTo>
                    <a:pt x="6175" y="694"/>
                    <a:pt x="6301" y="757"/>
                    <a:pt x="6333" y="915"/>
                  </a:cubicBezTo>
                  <a:lnTo>
                    <a:pt x="6490" y="1450"/>
                  </a:lnTo>
                  <a:lnTo>
                    <a:pt x="3781" y="1450"/>
                  </a:lnTo>
                  <a:lnTo>
                    <a:pt x="3970" y="915"/>
                  </a:lnTo>
                  <a:cubicBezTo>
                    <a:pt x="4033" y="757"/>
                    <a:pt x="4127" y="694"/>
                    <a:pt x="4285" y="694"/>
                  </a:cubicBezTo>
                  <a:close/>
                  <a:moveTo>
                    <a:pt x="9326" y="2049"/>
                  </a:moveTo>
                  <a:cubicBezTo>
                    <a:pt x="9546" y="2049"/>
                    <a:pt x="9704" y="2206"/>
                    <a:pt x="9704" y="2427"/>
                  </a:cubicBezTo>
                  <a:lnTo>
                    <a:pt x="9704" y="2773"/>
                  </a:lnTo>
                  <a:lnTo>
                    <a:pt x="756" y="2773"/>
                  </a:lnTo>
                  <a:lnTo>
                    <a:pt x="756" y="2427"/>
                  </a:lnTo>
                  <a:cubicBezTo>
                    <a:pt x="756" y="2206"/>
                    <a:pt x="914" y="2049"/>
                    <a:pt x="1103" y="2049"/>
                  </a:cubicBezTo>
                  <a:close/>
                  <a:moveTo>
                    <a:pt x="8916" y="3498"/>
                  </a:moveTo>
                  <a:lnTo>
                    <a:pt x="8317" y="10681"/>
                  </a:lnTo>
                  <a:cubicBezTo>
                    <a:pt x="8317" y="10839"/>
                    <a:pt x="8160" y="10996"/>
                    <a:pt x="7971" y="10996"/>
                  </a:cubicBezTo>
                  <a:lnTo>
                    <a:pt x="2363" y="10996"/>
                  </a:lnTo>
                  <a:cubicBezTo>
                    <a:pt x="2174" y="10996"/>
                    <a:pt x="2048" y="10902"/>
                    <a:pt x="2016" y="10681"/>
                  </a:cubicBezTo>
                  <a:lnTo>
                    <a:pt x="1418" y="3498"/>
                  </a:lnTo>
                  <a:close/>
                  <a:moveTo>
                    <a:pt x="4285" y="1"/>
                  </a:moveTo>
                  <a:cubicBezTo>
                    <a:pt x="3875" y="1"/>
                    <a:pt x="3466" y="285"/>
                    <a:pt x="3308" y="726"/>
                  </a:cubicBezTo>
                  <a:lnTo>
                    <a:pt x="3088" y="1450"/>
                  </a:lnTo>
                  <a:lnTo>
                    <a:pt x="1040" y="1450"/>
                  </a:lnTo>
                  <a:cubicBezTo>
                    <a:pt x="473" y="1450"/>
                    <a:pt x="0" y="1923"/>
                    <a:pt x="0" y="2458"/>
                  </a:cubicBezTo>
                  <a:lnTo>
                    <a:pt x="0" y="3120"/>
                  </a:lnTo>
                  <a:cubicBezTo>
                    <a:pt x="0" y="3341"/>
                    <a:pt x="158" y="3498"/>
                    <a:pt x="347" y="3498"/>
                  </a:cubicBezTo>
                  <a:lnTo>
                    <a:pt x="725" y="3498"/>
                  </a:lnTo>
                  <a:lnTo>
                    <a:pt x="1292" y="10776"/>
                  </a:lnTo>
                  <a:cubicBezTo>
                    <a:pt x="1355" y="11311"/>
                    <a:pt x="1764" y="11721"/>
                    <a:pt x="2331" y="11721"/>
                  </a:cubicBezTo>
                  <a:lnTo>
                    <a:pt x="7908" y="11721"/>
                  </a:lnTo>
                  <a:cubicBezTo>
                    <a:pt x="8475" y="11721"/>
                    <a:pt x="8916" y="11311"/>
                    <a:pt x="8948" y="10776"/>
                  </a:cubicBezTo>
                  <a:lnTo>
                    <a:pt x="9546" y="3498"/>
                  </a:lnTo>
                  <a:lnTo>
                    <a:pt x="9893" y="3498"/>
                  </a:lnTo>
                  <a:cubicBezTo>
                    <a:pt x="10082" y="3498"/>
                    <a:pt x="10239" y="3341"/>
                    <a:pt x="10239" y="3120"/>
                  </a:cubicBezTo>
                  <a:lnTo>
                    <a:pt x="10239" y="2458"/>
                  </a:lnTo>
                  <a:cubicBezTo>
                    <a:pt x="10334" y="1860"/>
                    <a:pt x="9861" y="1450"/>
                    <a:pt x="9294" y="1450"/>
                  </a:cubicBezTo>
                  <a:lnTo>
                    <a:pt x="7246" y="1450"/>
                  </a:lnTo>
                  <a:lnTo>
                    <a:pt x="7026" y="726"/>
                  </a:lnTo>
                  <a:cubicBezTo>
                    <a:pt x="6868" y="285"/>
                    <a:pt x="6490" y="1"/>
                    <a:pt x="601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2" name="Google Shape;8802;p54"/>
            <p:cNvSpPr/>
            <p:nvPr/>
          </p:nvSpPr>
          <p:spPr>
            <a:xfrm>
              <a:off x="-3408575" y="2509750"/>
              <a:ext cx="17350" cy="154400"/>
            </a:xfrm>
            <a:custGeom>
              <a:avLst/>
              <a:gdLst/>
              <a:ahLst/>
              <a:cxnLst/>
              <a:rect l="l" t="t" r="r" b="b"/>
              <a:pathLst>
                <a:path w="694" h="6176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5829"/>
                  </a:lnTo>
                  <a:cubicBezTo>
                    <a:pt x="0" y="6018"/>
                    <a:pt x="158" y="6176"/>
                    <a:pt x="347" y="6176"/>
                  </a:cubicBezTo>
                  <a:cubicBezTo>
                    <a:pt x="536" y="6176"/>
                    <a:pt x="693" y="6018"/>
                    <a:pt x="693" y="5829"/>
                  </a:cubicBezTo>
                  <a:lnTo>
                    <a:pt x="693" y="347"/>
                  </a:ln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3" name="Google Shape;8803;p54"/>
            <p:cNvSpPr/>
            <p:nvPr/>
          </p:nvSpPr>
          <p:spPr>
            <a:xfrm>
              <a:off x="-3357400" y="2509750"/>
              <a:ext cx="17350" cy="154400"/>
            </a:xfrm>
            <a:custGeom>
              <a:avLst/>
              <a:gdLst/>
              <a:ahLst/>
              <a:cxnLst/>
              <a:rect l="l" t="t" r="r" b="b"/>
              <a:pathLst>
                <a:path w="694" h="617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5829"/>
                  </a:lnTo>
                  <a:cubicBezTo>
                    <a:pt x="1" y="6018"/>
                    <a:pt x="158" y="6176"/>
                    <a:pt x="347" y="6176"/>
                  </a:cubicBezTo>
                  <a:cubicBezTo>
                    <a:pt x="536" y="6176"/>
                    <a:pt x="694" y="6018"/>
                    <a:pt x="694" y="5829"/>
                  </a:cubicBezTo>
                  <a:lnTo>
                    <a:pt x="694" y="347"/>
                  </a:ln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4" name="Google Shape;8804;p54"/>
            <p:cNvSpPr/>
            <p:nvPr/>
          </p:nvSpPr>
          <p:spPr>
            <a:xfrm>
              <a:off x="-3306200" y="2509750"/>
              <a:ext cx="17350" cy="154400"/>
            </a:xfrm>
            <a:custGeom>
              <a:avLst/>
              <a:gdLst/>
              <a:ahLst/>
              <a:cxnLst/>
              <a:rect l="l" t="t" r="r" b="b"/>
              <a:pathLst>
                <a:path w="694" h="617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5829"/>
                  </a:lnTo>
                  <a:cubicBezTo>
                    <a:pt x="1" y="6018"/>
                    <a:pt x="158" y="6176"/>
                    <a:pt x="347" y="6176"/>
                  </a:cubicBezTo>
                  <a:cubicBezTo>
                    <a:pt x="536" y="6176"/>
                    <a:pt x="694" y="6018"/>
                    <a:pt x="694" y="5829"/>
                  </a:cubicBezTo>
                  <a:lnTo>
                    <a:pt x="694" y="347"/>
                  </a:ln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805" name="Google Shape;8805;p54"/>
          <p:cNvGrpSpPr/>
          <p:nvPr/>
        </p:nvGrpSpPr>
        <p:grpSpPr>
          <a:xfrm>
            <a:off x="4869171" y="2370765"/>
            <a:ext cx="195448" cy="303359"/>
            <a:chOff x="-3443250" y="2765725"/>
            <a:chExt cx="188275" cy="292225"/>
          </a:xfrm>
          <a:solidFill>
            <a:srgbClr val="171536"/>
          </a:solidFill>
        </p:grpSpPr>
        <p:sp>
          <p:nvSpPr>
            <p:cNvPr id="8806" name="Google Shape;8806;p54"/>
            <p:cNvSpPr/>
            <p:nvPr/>
          </p:nvSpPr>
          <p:spPr>
            <a:xfrm>
              <a:off x="-3443250" y="2765725"/>
              <a:ext cx="188275" cy="292225"/>
            </a:xfrm>
            <a:custGeom>
              <a:avLst/>
              <a:gdLst/>
              <a:ahLst/>
              <a:cxnLst/>
              <a:rect l="l" t="t" r="r" b="b"/>
              <a:pathLst>
                <a:path w="7531" h="11689" extrusionOk="0">
                  <a:moveTo>
                    <a:pt x="6491" y="662"/>
                  </a:moveTo>
                  <a:cubicBezTo>
                    <a:pt x="6711" y="662"/>
                    <a:pt x="6869" y="820"/>
                    <a:pt x="6869" y="1009"/>
                  </a:cubicBezTo>
                  <a:lnTo>
                    <a:pt x="6869" y="7908"/>
                  </a:lnTo>
                  <a:cubicBezTo>
                    <a:pt x="6869" y="8097"/>
                    <a:pt x="6711" y="8255"/>
                    <a:pt x="6491" y="8255"/>
                  </a:cubicBezTo>
                  <a:lnTo>
                    <a:pt x="1040" y="8255"/>
                  </a:lnTo>
                  <a:cubicBezTo>
                    <a:pt x="851" y="8255"/>
                    <a:pt x="694" y="8097"/>
                    <a:pt x="694" y="7908"/>
                  </a:cubicBezTo>
                  <a:lnTo>
                    <a:pt x="694" y="1009"/>
                  </a:lnTo>
                  <a:cubicBezTo>
                    <a:pt x="694" y="820"/>
                    <a:pt x="851" y="662"/>
                    <a:pt x="1040" y="662"/>
                  </a:cubicBezTo>
                  <a:close/>
                  <a:moveTo>
                    <a:pt x="4821" y="8948"/>
                  </a:moveTo>
                  <a:lnTo>
                    <a:pt x="4821" y="10996"/>
                  </a:lnTo>
                  <a:lnTo>
                    <a:pt x="2773" y="10996"/>
                  </a:lnTo>
                  <a:lnTo>
                    <a:pt x="2773" y="8948"/>
                  </a:lnTo>
                  <a:close/>
                  <a:moveTo>
                    <a:pt x="1040" y="1"/>
                  </a:moveTo>
                  <a:cubicBezTo>
                    <a:pt x="473" y="1"/>
                    <a:pt x="1" y="473"/>
                    <a:pt x="1" y="1009"/>
                  </a:cubicBezTo>
                  <a:lnTo>
                    <a:pt x="1" y="7908"/>
                  </a:lnTo>
                  <a:cubicBezTo>
                    <a:pt x="1" y="8475"/>
                    <a:pt x="473" y="8917"/>
                    <a:pt x="1040" y="8917"/>
                  </a:cubicBezTo>
                  <a:lnTo>
                    <a:pt x="2049" y="8917"/>
                  </a:lnTo>
                  <a:lnTo>
                    <a:pt x="2049" y="10964"/>
                  </a:lnTo>
                  <a:lnTo>
                    <a:pt x="1040" y="10964"/>
                  </a:lnTo>
                  <a:cubicBezTo>
                    <a:pt x="851" y="10964"/>
                    <a:pt x="694" y="11122"/>
                    <a:pt x="694" y="11342"/>
                  </a:cubicBezTo>
                  <a:cubicBezTo>
                    <a:pt x="694" y="11531"/>
                    <a:pt x="851" y="11689"/>
                    <a:pt x="1040" y="11689"/>
                  </a:cubicBezTo>
                  <a:lnTo>
                    <a:pt x="6491" y="11689"/>
                  </a:lnTo>
                  <a:cubicBezTo>
                    <a:pt x="6711" y="11689"/>
                    <a:pt x="6869" y="11531"/>
                    <a:pt x="6869" y="11342"/>
                  </a:cubicBezTo>
                  <a:cubicBezTo>
                    <a:pt x="6869" y="11122"/>
                    <a:pt x="6711" y="10964"/>
                    <a:pt x="6491" y="10964"/>
                  </a:cubicBezTo>
                  <a:lnTo>
                    <a:pt x="5483" y="10964"/>
                  </a:lnTo>
                  <a:lnTo>
                    <a:pt x="5483" y="8917"/>
                  </a:lnTo>
                  <a:lnTo>
                    <a:pt x="6491" y="8917"/>
                  </a:lnTo>
                  <a:cubicBezTo>
                    <a:pt x="7058" y="8917"/>
                    <a:pt x="7531" y="8475"/>
                    <a:pt x="7531" y="7908"/>
                  </a:cubicBezTo>
                  <a:lnTo>
                    <a:pt x="7531" y="1009"/>
                  </a:lnTo>
                  <a:cubicBezTo>
                    <a:pt x="7531" y="442"/>
                    <a:pt x="7089" y="1"/>
                    <a:pt x="649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7" name="Google Shape;8807;p54"/>
            <p:cNvSpPr/>
            <p:nvPr/>
          </p:nvSpPr>
          <p:spPr>
            <a:xfrm>
              <a:off x="-3411725" y="2799375"/>
              <a:ext cx="124450" cy="86100"/>
            </a:xfrm>
            <a:custGeom>
              <a:avLst/>
              <a:gdLst/>
              <a:ahLst/>
              <a:cxnLst/>
              <a:rect l="l" t="t" r="r" b="b"/>
              <a:pathLst>
                <a:path w="4978" h="3444" extrusionOk="0">
                  <a:moveTo>
                    <a:pt x="1859" y="1144"/>
                  </a:moveTo>
                  <a:lnTo>
                    <a:pt x="2678" y="2750"/>
                  </a:lnTo>
                  <a:lnTo>
                    <a:pt x="1040" y="2750"/>
                  </a:lnTo>
                  <a:lnTo>
                    <a:pt x="1859" y="1144"/>
                  </a:lnTo>
                  <a:close/>
                  <a:moveTo>
                    <a:pt x="3151" y="1049"/>
                  </a:moveTo>
                  <a:lnTo>
                    <a:pt x="4033" y="2782"/>
                  </a:lnTo>
                  <a:lnTo>
                    <a:pt x="3403" y="2782"/>
                  </a:lnTo>
                  <a:lnTo>
                    <a:pt x="3403" y="2750"/>
                  </a:lnTo>
                  <a:lnTo>
                    <a:pt x="2804" y="1553"/>
                  </a:lnTo>
                  <a:lnTo>
                    <a:pt x="3151" y="1049"/>
                  </a:lnTo>
                  <a:close/>
                  <a:moveTo>
                    <a:pt x="3213" y="1"/>
                  </a:moveTo>
                  <a:cubicBezTo>
                    <a:pt x="3110" y="1"/>
                    <a:pt x="3003" y="48"/>
                    <a:pt x="2930" y="135"/>
                  </a:cubicBezTo>
                  <a:lnTo>
                    <a:pt x="2457" y="829"/>
                  </a:lnTo>
                  <a:lnTo>
                    <a:pt x="2142" y="198"/>
                  </a:lnTo>
                  <a:cubicBezTo>
                    <a:pt x="2079" y="72"/>
                    <a:pt x="1961" y="9"/>
                    <a:pt x="1839" y="9"/>
                  </a:cubicBezTo>
                  <a:cubicBezTo>
                    <a:pt x="1717" y="9"/>
                    <a:pt x="1591" y="72"/>
                    <a:pt x="1512" y="198"/>
                  </a:cubicBezTo>
                  <a:lnTo>
                    <a:pt x="126" y="2939"/>
                  </a:lnTo>
                  <a:cubicBezTo>
                    <a:pt x="0" y="3191"/>
                    <a:pt x="158" y="3443"/>
                    <a:pt x="441" y="3443"/>
                  </a:cubicBezTo>
                  <a:lnTo>
                    <a:pt x="4537" y="3443"/>
                  </a:lnTo>
                  <a:cubicBezTo>
                    <a:pt x="4757" y="3443"/>
                    <a:pt x="4978" y="3191"/>
                    <a:pt x="4852" y="2939"/>
                  </a:cubicBezTo>
                  <a:lnTo>
                    <a:pt x="3497" y="198"/>
                  </a:lnTo>
                  <a:cubicBezTo>
                    <a:pt x="3446" y="63"/>
                    <a:pt x="3332" y="1"/>
                    <a:pt x="321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8" name="Google Shape;8808;p54"/>
            <p:cNvSpPr/>
            <p:nvPr/>
          </p:nvSpPr>
          <p:spPr>
            <a:xfrm>
              <a:off x="-3392825" y="2903575"/>
              <a:ext cx="86650" cy="17350"/>
            </a:xfrm>
            <a:custGeom>
              <a:avLst/>
              <a:gdLst/>
              <a:ahLst/>
              <a:cxnLst/>
              <a:rect l="l" t="t" r="r" b="b"/>
              <a:pathLst>
                <a:path w="3466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3119" y="693"/>
                  </a:lnTo>
                  <a:cubicBezTo>
                    <a:pt x="3308" y="693"/>
                    <a:pt x="3466" y="536"/>
                    <a:pt x="3466" y="347"/>
                  </a:cubicBezTo>
                  <a:cubicBezTo>
                    <a:pt x="3466" y="158"/>
                    <a:pt x="3308" y="0"/>
                    <a:pt x="31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9" name="Google Shape;8809;p54"/>
            <p:cNvSpPr/>
            <p:nvPr/>
          </p:nvSpPr>
          <p:spPr>
            <a:xfrm>
              <a:off x="-3392825" y="2938225"/>
              <a:ext cx="86650" cy="17350"/>
            </a:xfrm>
            <a:custGeom>
              <a:avLst/>
              <a:gdLst/>
              <a:ahLst/>
              <a:cxnLst/>
              <a:rect l="l" t="t" r="r" b="b"/>
              <a:pathLst>
                <a:path w="3466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3119" y="693"/>
                  </a:lnTo>
                  <a:cubicBezTo>
                    <a:pt x="3308" y="693"/>
                    <a:pt x="3466" y="536"/>
                    <a:pt x="3466" y="347"/>
                  </a:cubicBezTo>
                  <a:cubicBezTo>
                    <a:pt x="3466" y="158"/>
                    <a:pt x="3308" y="0"/>
                    <a:pt x="31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810" name="Google Shape;8810;p54"/>
          <p:cNvGrpSpPr/>
          <p:nvPr/>
        </p:nvGrpSpPr>
        <p:grpSpPr>
          <a:xfrm>
            <a:off x="6775572" y="1629989"/>
            <a:ext cx="267389" cy="304189"/>
            <a:chOff x="-1684475" y="2049000"/>
            <a:chExt cx="257575" cy="293025"/>
          </a:xfrm>
          <a:solidFill>
            <a:srgbClr val="171536"/>
          </a:solidFill>
        </p:grpSpPr>
        <p:sp>
          <p:nvSpPr>
            <p:cNvPr id="8811" name="Google Shape;8811;p54"/>
            <p:cNvSpPr/>
            <p:nvPr/>
          </p:nvSpPr>
          <p:spPr>
            <a:xfrm>
              <a:off x="-1684475" y="2049000"/>
              <a:ext cx="257575" cy="293025"/>
            </a:xfrm>
            <a:custGeom>
              <a:avLst/>
              <a:gdLst/>
              <a:ahLst/>
              <a:cxnLst/>
              <a:rect l="l" t="t" r="r" b="b"/>
              <a:pathLst>
                <a:path w="10303" h="11721" extrusionOk="0">
                  <a:moveTo>
                    <a:pt x="1355" y="693"/>
                  </a:moveTo>
                  <a:lnTo>
                    <a:pt x="1355" y="1387"/>
                  </a:lnTo>
                  <a:lnTo>
                    <a:pt x="694" y="1387"/>
                  </a:lnTo>
                  <a:lnTo>
                    <a:pt x="694" y="693"/>
                  </a:lnTo>
                  <a:close/>
                  <a:moveTo>
                    <a:pt x="9546" y="693"/>
                  </a:moveTo>
                  <a:lnTo>
                    <a:pt x="9546" y="1387"/>
                  </a:lnTo>
                  <a:lnTo>
                    <a:pt x="8885" y="1387"/>
                  </a:lnTo>
                  <a:lnTo>
                    <a:pt x="8885" y="693"/>
                  </a:lnTo>
                  <a:close/>
                  <a:moveTo>
                    <a:pt x="8223" y="1387"/>
                  </a:moveTo>
                  <a:lnTo>
                    <a:pt x="8223" y="1733"/>
                  </a:lnTo>
                  <a:cubicBezTo>
                    <a:pt x="8223" y="1922"/>
                    <a:pt x="8381" y="2080"/>
                    <a:pt x="8570" y="2080"/>
                  </a:cubicBezTo>
                  <a:lnTo>
                    <a:pt x="8916" y="2080"/>
                  </a:lnTo>
                  <a:lnTo>
                    <a:pt x="8916" y="9641"/>
                  </a:lnTo>
                  <a:lnTo>
                    <a:pt x="8538" y="9641"/>
                  </a:lnTo>
                  <a:cubicBezTo>
                    <a:pt x="8349" y="9641"/>
                    <a:pt x="8192" y="9798"/>
                    <a:pt x="8192" y="9987"/>
                  </a:cubicBezTo>
                  <a:lnTo>
                    <a:pt x="8192" y="10365"/>
                  </a:lnTo>
                  <a:lnTo>
                    <a:pt x="2080" y="10365"/>
                  </a:lnTo>
                  <a:lnTo>
                    <a:pt x="2080" y="9987"/>
                  </a:lnTo>
                  <a:cubicBezTo>
                    <a:pt x="2080" y="9798"/>
                    <a:pt x="1922" y="9641"/>
                    <a:pt x="1733" y="9641"/>
                  </a:cubicBezTo>
                  <a:lnTo>
                    <a:pt x="1355" y="9641"/>
                  </a:lnTo>
                  <a:lnTo>
                    <a:pt x="1355" y="2080"/>
                  </a:lnTo>
                  <a:lnTo>
                    <a:pt x="1733" y="2080"/>
                  </a:lnTo>
                  <a:cubicBezTo>
                    <a:pt x="1922" y="2080"/>
                    <a:pt x="2080" y="1922"/>
                    <a:pt x="2080" y="1733"/>
                  </a:cubicBezTo>
                  <a:lnTo>
                    <a:pt x="2080" y="1387"/>
                  </a:lnTo>
                  <a:close/>
                  <a:moveTo>
                    <a:pt x="1355" y="10365"/>
                  </a:moveTo>
                  <a:lnTo>
                    <a:pt x="1355" y="11027"/>
                  </a:lnTo>
                  <a:lnTo>
                    <a:pt x="694" y="11027"/>
                  </a:lnTo>
                  <a:lnTo>
                    <a:pt x="694" y="10365"/>
                  </a:lnTo>
                  <a:close/>
                  <a:moveTo>
                    <a:pt x="9609" y="10365"/>
                  </a:moveTo>
                  <a:lnTo>
                    <a:pt x="9609" y="11027"/>
                  </a:lnTo>
                  <a:lnTo>
                    <a:pt x="8916" y="11027"/>
                  </a:lnTo>
                  <a:lnTo>
                    <a:pt x="8916" y="10365"/>
                  </a:lnTo>
                  <a:close/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733"/>
                  </a:lnTo>
                  <a:cubicBezTo>
                    <a:pt x="0" y="1922"/>
                    <a:pt x="158" y="2080"/>
                    <a:pt x="347" y="2080"/>
                  </a:cubicBezTo>
                  <a:lnTo>
                    <a:pt x="694" y="2080"/>
                  </a:lnTo>
                  <a:lnTo>
                    <a:pt x="694" y="9641"/>
                  </a:lnTo>
                  <a:lnTo>
                    <a:pt x="347" y="9641"/>
                  </a:lnTo>
                  <a:cubicBezTo>
                    <a:pt x="158" y="9641"/>
                    <a:pt x="0" y="9798"/>
                    <a:pt x="0" y="9987"/>
                  </a:cubicBezTo>
                  <a:lnTo>
                    <a:pt x="0" y="11374"/>
                  </a:lnTo>
                  <a:cubicBezTo>
                    <a:pt x="0" y="11563"/>
                    <a:pt x="158" y="11720"/>
                    <a:pt x="347" y="11720"/>
                  </a:cubicBezTo>
                  <a:lnTo>
                    <a:pt x="1733" y="11720"/>
                  </a:lnTo>
                  <a:cubicBezTo>
                    <a:pt x="1922" y="11720"/>
                    <a:pt x="2080" y="11563"/>
                    <a:pt x="2080" y="11374"/>
                  </a:cubicBezTo>
                  <a:lnTo>
                    <a:pt x="2080" y="11027"/>
                  </a:lnTo>
                  <a:lnTo>
                    <a:pt x="8223" y="11027"/>
                  </a:lnTo>
                  <a:lnTo>
                    <a:pt x="8223" y="11374"/>
                  </a:lnTo>
                  <a:cubicBezTo>
                    <a:pt x="8223" y="11563"/>
                    <a:pt x="8381" y="11720"/>
                    <a:pt x="8570" y="11720"/>
                  </a:cubicBezTo>
                  <a:lnTo>
                    <a:pt x="9956" y="11720"/>
                  </a:lnTo>
                  <a:cubicBezTo>
                    <a:pt x="10145" y="11720"/>
                    <a:pt x="10303" y="11563"/>
                    <a:pt x="10303" y="11374"/>
                  </a:cubicBezTo>
                  <a:lnTo>
                    <a:pt x="10303" y="9987"/>
                  </a:lnTo>
                  <a:cubicBezTo>
                    <a:pt x="10303" y="9798"/>
                    <a:pt x="10145" y="9641"/>
                    <a:pt x="9956" y="9641"/>
                  </a:cubicBezTo>
                  <a:lnTo>
                    <a:pt x="9609" y="9641"/>
                  </a:lnTo>
                  <a:lnTo>
                    <a:pt x="9609" y="2080"/>
                  </a:lnTo>
                  <a:lnTo>
                    <a:pt x="9924" y="2080"/>
                  </a:lnTo>
                  <a:cubicBezTo>
                    <a:pt x="10113" y="2080"/>
                    <a:pt x="10271" y="1922"/>
                    <a:pt x="10271" y="1733"/>
                  </a:cubicBezTo>
                  <a:lnTo>
                    <a:pt x="10271" y="347"/>
                  </a:lnTo>
                  <a:cubicBezTo>
                    <a:pt x="10271" y="158"/>
                    <a:pt x="10113" y="0"/>
                    <a:pt x="9924" y="0"/>
                  </a:cubicBezTo>
                  <a:lnTo>
                    <a:pt x="8538" y="0"/>
                  </a:lnTo>
                  <a:cubicBezTo>
                    <a:pt x="8349" y="0"/>
                    <a:pt x="8192" y="158"/>
                    <a:pt x="8192" y="347"/>
                  </a:cubicBezTo>
                  <a:lnTo>
                    <a:pt x="8192" y="693"/>
                  </a:lnTo>
                  <a:lnTo>
                    <a:pt x="2080" y="693"/>
                  </a:lnTo>
                  <a:lnTo>
                    <a:pt x="2080" y="347"/>
                  </a:lnTo>
                  <a:cubicBezTo>
                    <a:pt x="2080" y="158"/>
                    <a:pt x="1922" y="0"/>
                    <a:pt x="173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2" name="Google Shape;8812;p54"/>
            <p:cNvSpPr/>
            <p:nvPr/>
          </p:nvSpPr>
          <p:spPr>
            <a:xfrm>
              <a:off x="-1615950" y="2238800"/>
              <a:ext cx="120525" cy="18150"/>
            </a:xfrm>
            <a:custGeom>
              <a:avLst/>
              <a:gdLst/>
              <a:ahLst/>
              <a:cxnLst/>
              <a:rect l="l" t="t" r="r" b="b"/>
              <a:pathLst>
                <a:path w="4821" h="726" extrusionOk="0">
                  <a:moveTo>
                    <a:pt x="347" y="1"/>
                  </a:moveTo>
                  <a:cubicBezTo>
                    <a:pt x="158" y="1"/>
                    <a:pt x="0" y="159"/>
                    <a:pt x="0" y="348"/>
                  </a:cubicBezTo>
                  <a:cubicBezTo>
                    <a:pt x="0" y="568"/>
                    <a:pt x="158" y="726"/>
                    <a:pt x="347" y="726"/>
                  </a:cubicBezTo>
                  <a:lnTo>
                    <a:pt x="4443" y="726"/>
                  </a:lnTo>
                  <a:cubicBezTo>
                    <a:pt x="4663" y="726"/>
                    <a:pt x="4821" y="568"/>
                    <a:pt x="4821" y="348"/>
                  </a:cubicBezTo>
                  <a:cubicBezTo>
                    <a:pt x="4821" y="159"/>
                    <a:pt x="4663" y="1"/>
                    <a:pt x="444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3" name="Google Shape;8813;p54"/>
            <p:cNvSpPr/>
            <p:nvPr/>
          </p:nvSpPr>
          <p:spPr>
            <a:xfrm>
              <a:off x="-1615950" y="2273475"/>
              <a:ext cx="120525" cy="17350"/>
            </a:xfrm>
            <a:custGeom>
              <a:avLst/>
              <a:gdLst/>
              <a:ahLst/>
              <a:cxnLst/>
              <a:rect l="l" t="t" r="r" b="b"/>
              <a:pathLst>
                <a:path w="4821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4443" y="693"/>
                  </a:lnTo>
                  <a:cubicBezTo>
                    <a:pt x="4663" y="693"/>
                    <a:pt x="4821" y="536"/>
                    <a:pt x="4821" y="347"/>
                  </a:cubicBezTo>
                  <a:cubicBezTo>
                    <a:pt x="4821" y="158"/>
                    <a:pt x="4663" y="0"/>
                    <a:pt x="444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4" name="Google Shape;8814;p54"/>
            <p:cNvSpPr/>
            <p:nvPr/>
          </p:nvSpPr>
          <p:spPr>
            <a:xfrm>
              <a:off x="-1630925" y="2100975"/>
              <a:ext cx="153625" cy="116600"/>
            </a:xfrm>
            <a:custGeom>
              <a:avLst/>
              <a:gdLst/>
              <a:ahLst/>
              <a:cxnLst/>
              <a:rect l="l" t="t" r="r" b="b"/>
              <a:pathLst>
                <a:path w="6145" h="4664" extrusionOk="0">
                  <a:moveTo>
                    <a:pt x="4695" y="662"/>
                  </a:moveTo>
                  <a:lnTo>
                    <a:pt x="2994" y="1985"/>
                  </a:lnTo>
                  <a:lnTo>
                    <a:pt x="1261" y="662"/>
                  </a:lnTo>
                  <a:close/>
                  <a:moveTo>
                    <a:pt x="599" y="1040"/>
                  </a:moveTo>
                  <a:lnTo>
                    <a:pt x="2427" y="2395"/>
                  </a:lnTo>
                  <a:lnTo>
                    <a:pt x="599" y="3781"/>
                  </a:lnTo>
                  <a:lnTo>
                    <a:pt x="599" y="1040"/>
                  </a:lnTo>
                  <a:close/>
                  <a:moveTo>
                    <a:pt x="5357" y="1040"/>
                  </a:moveTo>
                  <a:lnTo>
                    <a:pt x="5357" y="3781"/>
                  </a:lnTo>
                  <a:lnTo>
                    <a:pt x="3561" y="2395"/>
                  </a:lnTo>
                  <a:lnTo>
                    <a:pt x="5357" y="1040"/>
                  </a:lnTo>
                  <a:close/>
                  <a:moveTo>
                    <a:pt x="2994" y="2836"/>
                  </a:moveTo>
                  <a:lnTo>
                    <a:pt x="4695" y="4128"/>
                  </a:lnTo>
                  <a:lnTo>
                    <a:pt x="1292" y="4128"/>
                  </a:lnTo>
                  <a:lnTo>
                    <a:pt x="2994" y="2836"/>
                  </a:lnTo>
                  <a:close/>
                  <a:moveTo>
                    <a:pt x="316" y="1"/>
                  </a:moveTo>
                  <a:cubicBezTo>
                    <a:pt x="158" y="1"/>
                    <a:pt x="1" y="127"/>
                    <a:pt x="1" y="284"/>
                  </a:cubicBezTo>
                  <a:lnTo>
                    <a:pt x="1" y="4380"/>
                  </a:lnTo>
                  <a:cubicBezTo>
                    <a:pt x="64" y="4506"/>
                    <a:pt x="127" y="4600"/>
                    <a:pt x="253" y="4663"/>
                  </a:cubicBezTo>
                  <a:lnTo>
                    <a:pt x="5798" y="4663"/>
                  </a:lnTo>
                  <a:cubicBezTo>
                    <a:pt x="5955" y="4663"/>
                    <a:pt x="6113" y="4537"/>
                    <a:pt x="6144" y="4317"/>
                  </a:cubicBezTo>
                  <a:lnTo>
                    <a:pt x="6081" y="316"/>
                  </a:lnTo>
                  <a:cubicBezTo>
                    <a:pt x="6081" y="158"/>
                    <a:pt x="5955" y="32"/>
                    <a:pt x="579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815" name="Google Shape;8815;p54"/>
          <p:cNvSpPr/>
          <p:nvPr/>
        </p:nvSpPr>
        <p:spPr>
          <a:xfrm>
            <a:off x="6751138" y="1996550"/>
            <a:ext cx="316439" cy="302969"/>
          </a:xfrm>
          <a:custGeom>
            <a:avLst/>
            <a:gdLst/>
            <a:ahLst/>
            <a:cxnLst/>
            <a:rect l="l" t="t" r="r" b="b"/>
            <a:pathLst>
              <a:path w="12193" h="11674" extrusionOk="0">
                <a:moveTo>
                  <a:pt x="9483" y="1174"/>
                </a:moveTo>
                <a:lnTo>
                  <a:pt x="9483" y="2308"/>
                </a:lnTo>
                <a:cubicBezTo>
                  <a:pt x="9483" y="2497"/>
                  <a:pt x="9641" y="2655"/>
                  <a:pt x="9830" y="2655"/>
                </a:cubicBezTo>
                <a:lnTo>
                  <a:pt x="10901" y="2655"/>
                </a:lnTo>
                <a:lnTo>
                  <a:pt x="9515" y="4041"/>
                </a:lnTo>
                <a:lnTo>
                  <a:pt x="8097" y="4041"/>
                </a:lnTo>
                <a:lnTo>
                  <a:pt x="8097" y="2560"/>
                </a:lnTo>
                <a:lnTo>
                  <a:pt x="9483" y="1174"/>
                </a:lnTo>
                <a:close/>
                <a:moveTo>
                  <a:pt x="4885" y="6181"/>
                </a:moveTo>
                <a:cubicBezTo>
                  <a:pt x="5033" y="6181"/>
                  <a:pt x="5183" y="6212"/>
                  <a:pt x="5325" y="6278"/>
                </a:cubicBezTo>
                <a:lnTo>
                  <a:pt x="4600" y="7003"/>
                </a:lnTo>
                <a:cubicBezTo>
                  <a:pt x="4474" y="7129"/>
                  <a:pt x="4474" y="7349"/>
                  <a:pt x="4600" y="7475"/>
                </a:cubicBezTo>
                <a:cubicBezTo>
                  <a:pt x="4663" y="7538"/>
                  <a:pt x="4750" y="7570"/>
                  <a:pt x="4836" y="7570"/>
                </a:cubicBezTo>
                <a:cubicBezTo>
                  <a:pt x="4923" y="7570"/>
                  <a:pt x="5010" y="7538"/>
                  <a:pt x="5073" y="7475"/>
                </a:cubicBezTo>
                <a:lnTo>
                  <a:pt x="5797" y="6751"/>
                </a:lnTo>
                <a:lnTo>
                  <a:pt x="5797" y="6751"/>
                </a:lnTo>
                <a:cubicBezTo>
                  <a:pt x="5986" y="7160"/>
                  <a:pt x="5892" y="7633"/>
                  <a:pt x="5577" y="7948"/>
                </a:cubicBezTo>
                <a:cubicBezTo>
                  <a:pt x="5388" y="8137"/>
                  <a:pt x="5128" y="8231"/>
                  <a:pt x="4864" y="8231"/>
                </a:cubicBezTo>
                <a:cubicBezTo>
                  <a:pt x="4600" y="8231"/>
                  <a:pt x="4332" y="8137"/>
                  <a:pt x="4127" y="7948"/>
                </a:cubicBezTo>
                <a:cubicBezTo>
                  <a:pt x="3749" y="7538"/>
                  <a:pt x="3749" y="6877"/>
                  <a:pt x="4127" y="6499"/>
                </a:cubicBezTo>
                <a:cubicBezTo>
                  <a:pt x="4333" y="6293"/>
                  <a:pt x="4606" y="6181"/>
                  <a:pt x="4885" y="6181"/>
                </a:cubicBezTo>
                <a:close/>
                <a:moveTo>
                  <a:pt x="4897" y="4831"/>
                </a:moveTo>
                <a:cubicBezTo>
                  <a:pt x="5396" y="4831"/>
                  <a:pt x="5890" y="4990"/>
                  <a:pt x="6301" y="5301"/>
                </a:cubicBezTo>
                <a:lnTo>
                  <a:pt x="5829" y="5774"/>
                </a:lnTo>
                <a:cubicBezTo>
                  <a:pt x="5553" y="5590"/>
                  <a:pt x="5233" y="5499"/>
                  <a:pt x="4911" y="5499"/>
                </a:cubicBezTo>
                <a:cubicBezTo>
                  <a:pt x="4460" y="5499"/>
                  <a:pt x="4004" y="5677"/>
                  <a:pt x="3655" y="6026"/>
                </a:cubicBezTo>
                <a:cubicBezTo>
                  <a:pt x="2993" y="6688"/>
                  <a:pt x="2993" y="7790"/>
                  <a:pt x="3655" y="8420"/>
                </a:cubicBezTo>
                <a:cubicBezTo>
                  <a:pt x="3986" y="8751"/>
                  <a:pt x="4427" y="8917"/>
                  <a:pt x="4864" y="8917"/>
                </a:cubicBezTo>
                <a:cubicBezTo>
                  <a:pt x="5301" y="8917"/>
                  <a:pt x="5734" y="8751"/>
                  <a:pt x="6049" y="8420"/>
                </a:cubicBezTo>
                <a:cubicBezTo>
                  <a:pt x="6648" y="7822"/>
                  <a:pt x="6742" y="6908"/>
                  <a:pt x="6301" y="6246"/>
                </a:cubicBezTo>
                <a:lnTo>
                  <a:pt x="6774" y="5774"/>
                </a:lnTo>
                <a:lnTo>
                  <a:pt x="6774" y="5774"/>
                </a:lnTo>
                <a:cubicBezTo>
                  <a:pt x="7467" y="6719"/>
                  <a:pt x="7404" y="8074"/>
                  <a:pt x="6585" y="8924"/>
                </a:cubicBezTo>
                <a:cubicBezTo>
                  <a:pt x="6112" y="9397"/>
                  <a:pt x="5498" y="9633"/>
                  <a:pt x="4883" y="9633"/>
                </a:cubicBezTo>
                <a:cubicBezTo>
                  <a:pt x="4269" y="9633"/>
                  <a:pt x="3655" y="9397"/>
                  <a:pt x="3182" y="8924"/>
                </a:cubicBezTo>
                <a:cubicBezTo>
                  <a:pt x="2237" y="7979"/>
                  <a:pt x="2237" y="6499"/>
                  <a:pt x="3182" y="5553"/>
                </a:cubicBezTo>
                <a:cubicBezTo>
                  <a:pt x="3667" y="5068"/>
                  <a:pt x="4286" y="4831"/>
                  <a:pt x="4897" y="4831"/>
                </a:cubicBezTo>
                <a:close/>
                <a:moveTo>
                  <a:pt x="4873" y="3463"/>
                </a:moveTo>
                <a:cubicBezTo>
                  <a:pt x="5728" y="3463"/>
                  <a:pt x="6583" y="3748"/>
                  <a:pt x="7278" y="4325"/>
                </a:cubicBezTo>
                <a:lnTo>
                  <a:pt x="6805" y="4797"/>
                </a:lnTo>
                <a:cubicBezTo>
                  <a:pt x="6228" y="4353"/>
                  <a:pt x="5533" y="4125"/>
                  <a:pt x="4844" y="4125"/>
                </a:cubicBezTo>
                <a:cubicBezTo>
                  <a:pt x="4065" y="4125"/>
                  <a:pt x="3294" y="4416"/>
                  <a:pt x="2710" y="5018"/>
                </a:cubicBezTo>
                <a:cubicBezTo>
                  <a:pt x="1481" y="6246"/>
                  <a:pt x="1481" y="8168"/>
                  <a:pt x="2710" y="9397"/>
                </a:cubicBezTo>
                <a:cubicBezTo>
                  <a:pt x="3324" y="10011"/>
                  <a:pt x="4112" y="10318"/>
                  <a:pt x="4899" y="10318"/>
                </a:cubicBezTo>
                <a:cubicBezTo>
                  <a:pt x="5687" y="10318"/>
                  <a:pt x="6474" y="10011"/>
                  <a:pt x="7089" y="9397"/>
                </a:cubicBezTo>
                <a:cubicBezTo>
                  <a:pt x="8223" y="8263"/>
                  <a:pt x="8255" y="6467"/>
                  <a:pt x="7309" y="5301"/>
                </a:cubicBezTo>
                <a:lnTo>
                  <a:pt x="7782" y="4829"/>
                </a:lnTo>
                <a:lnTo>
                  <a:pt x="7782" y="4829"/>
                </a:lnTo>
                <a:cubicBezTo>
                  <a:pt x="8979" y="6278"/>
                  <a:pt x="8885" y="8483"/>
                  <a:pt x="7530" y="9870"/>
                </a:cubicBezTo>
                <a:cubicBezTo>
                  <a:pt x="6790" y="10594"/>
                  <a:pt x="5821" y="10956"/>
                  <a:pt x="4856" y="10956"/>
                </a:cubicBezTo>
                <a:cubicBezTo>
                  <a:pt x="3891" y="10956"/>
                  <a:pt x="2930" y="10594"/>
                  <a:pt x="2206" y="9870"/>
                </a:cubicBezTo>
                <a:cubicBezTo>
                  <a:pt x="756" y="8420"/>
                  <a:pt x="756" y="6026"/>
                  <a:pt x="2206" y="4545"/>
                </a:cubicBezTo>
                <a:cubicBezTo>
                  <a:pt x="2941" y="3827"/>
                  <a:pt x="3907" y="3463"/>
                  <a:pt x="4873" y="3463"/>
                </a:cubicBezTo>
                <a:close/>
                <a:moveTo>
                  <a:pt x="9899" y="0"/>
                </a:moveTo>
                <a:cubicBezTo>
                  <a:pt x="9813" y="0"/>
                  <a:pt x="9722" y="32"/>
                  <a:pt x="9641" y="103"/>
                </a:cubicBezTo>
                <a:lnTo>
                  <a:pt x="7561" y="2182"/>
                </a:lnTo>
                <a:cubicBezTo>
                  <a:pt x="7467" y="2277"/>
                  <a:pt x="7435" y="2340"/>
                  <a:pt x="7435" y="2434"/>
                </a:cubicBezTo>
                <a:lnTo>
                  <a:pt x="7435" y="3600"/>
                </a:lnTo>
                <a:cubicBezTo>
                  <a:pt x="6670" y="3071"/>
                  <a:pt x="5769" y="2807"/>
                  <a:pt x="4868" y="2807"/>
                </a:cubicBezTo>
                <a:cubicBezTo>
                  <a:pt x="3731" y="2807"/>
                  <a:pt x="2595" y="3229"/>
                  <a:pt x="1733" y="4073"/>
                </a:cubicBezTo>
                <a:cubicBezTo>
                  <a:pt x="0" y="5805"/>
                  <a:pt x="0" y="8641"/>
                  <a:pt x="1733" y="10374"/>
                </a:cubicBezTo>
                <a:cubicBezTo>
                  <a:pt x="2599" y="11240"/>
                  <a:pt x="3741" y="11673"/>
                  <a:pt x="4883" y="11673"/>
                </a:cubicBezTo>
                <a:cubicBezTo>
                  <a:pt x="6026" y="11673"/>
                  <a:pt x="7168" y="11240"/>
                  <a:pt x="8034" y="10374"/>
                </a:cubicBezTo>
                <a:cubicBezTo>
                  <a:pt x="9578" y="8861"/>
                  <a:pt x="9735" y="6436"/>
                  <a:pt x="8538" y="4703"/>
                </a:cubicBezTo>
                <a:lnTo>
                  <a:pt x="9672" y="4703"/>
                </a:lnTo>
                <a:cubicBezTo>
                  <a:pt x="9767" y="4703"/>
                  <a:pt x="9893" y="4671"/>
                  <a:pt x="9924" y="4608"/>
                </a:cubicBezTo>
                <a:lnTo>
                  <a:pt x="12004" y="2497"/>
                </a:lnTo>
                <a:cubicBezTo>
                  <a:pt x="12193" y="2308"/>
                  <a:pt x="12035" y="1962"/>
                  <a:pt x="11783" y="1962"/>
                </a:cubicBezTo>
                <a:lnTo>
                  <a:pt x="10239" y="1962"/>
                </a:lnTo>
                <a:lnTo>
                  <a:pt x="10239" y="355"/>
                </a:lnTo>
                <a:cubicBezTo>
                  <a:pt x="10239" y="141"/>
                  <a:pt x="10080" y="0"/>
                  <a:pt x="9899" y="0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816" name="Google Shape;8816;p54"/>
          <p:cNvGrpSpPr/>
          <p:nvPr/>
        </p:nvGrpSpPr>
        <p:grpSpPr>
          <a:xfrm>
            <a:off x="6766568" y="2370765"/>
            <a:ext cx="302554" cy="303359"/>
            <a:chOff x="-1700225" y="2768875"/>
            <a:chExt cx="291450" cy="292225"/>
          </a:xfrm>
          <a:solidFill>
            <a:srgbClr val="171536"/>
          </a:solidFill>
        </p:grpSpPr>
        <p:sp>
          <p:nvSpPr>
            <p:cNvPr id="8817" name="Google Shape;8817;p54"/>
            <p:cNvSpPr/>
            <p:nvPr/>
          </p:nvSpPr>
          <p:spPr>
            <a:xfrm>
              <a:off x="-1700225" y="2768875"/>
              <a:ext cx="291450" cy="292225"/>
            </a:xfrm>
            <a:custGeom>
              <a:avLst/>
              <a:gdLst/>
              <a:ahLst/>
              <a:cxnLst/>
              <a:rect l="l" t="t" r="r" b="b"/>
              <a:pathLst>
                <a:path w="11658" h="11689" extrusionOk="0">
                  <a:moveTo>
                    <a:pt x="10617" y="662"/>
                  </a:moveTo>
                  <a:cubicBezTo>
                    <a:pt x="10806" y="662"/>
                    <a:pt x="10964" y="820"/>
                    <a:pt x="10964" y="1009"/>
                  </a:cubicBezTo>
                  <a:lnTo>
                    <a:pt x="10964" y="2710"/>
                  </a:lnTo>
                  <a:lnTo>
                    <a:pt x="662" y="2710"/>
                  </a:lnTo>
                  <a:lnTo>
                    <a:pt x="662" y="1009"/>
                  </a:lnTo>
                  <a:cubicBezTo>
                    <a:pt x="662" y="820"/>
                    <a:pt x="819" y="662"/>
                    <a:pt x="1008" y="662"/>
                  </a:cubicBezTo>
                  <a:close/>
                  <a:moveTo>
                    <a:pt x="10933" y="3372"/>
                  </a:moveTo>
                  <a:lnTo>
                    <a:pt x="10933" y="9232"/>
                  </a:lnTo>
                  <a:cubicBezTo>
                    <a:pt x="10964" y="9484"/>
                    <a:pt x="10806" y="9610"/>
                    <a:pt x="10617" y="9610"/>
                  </a:cubicBezTo>
                  <a:lnTo>
                    <a:pt x="8916" y="9610"/>
                  </a:lnTo>
                  <a:lnTo>
                    <a:pt x="8570" y="9232"/>
                  </a:lnTo>
                  <a:cubicBezTo>
                    <a:pt x="8601" y="9169"/>
                    <a:pt x="8664" y="9043"/>
                    <a:pt x="8696" y="8917"/>
                  </a:cubicBezTo>
                  <a:lnTo>
                    <a:pt x="9200" y="8917"/>
                  </a:lnTo>
                  <a:cubicBezTo>
                    <a:pt x="9389" y="8917"/>
                    <a:pt x="9546" y="8759"/>
                    <a:pt x="9546" y="8570"/>
                  </a:cubicBezTo>
                  <a:lnTo>
                    <a:pt x="9546" y="7184"/>
                  </a:lnTo>
                  <a:cubicBezTo>
                    <a:pt x="9546" y="6995"/>
                    <a:pt x="9389" y="6837"/>
                    <a:pt x="9200" y="6837"/>
                  </a:cubicBezTo>
                  <a:lnTo>
                    <a:pt x="8696" y="6837"/>
                  </a:lnTo>
                  <a:cubicBezTo>
                    <a:pt x="8664" y="6711"/>
                    <a:pt x="8601" y="6648"/>
                    <a:pt x="8570" y="6522"/>
                  </a:cubicBezTo>
                  <a:lnTo>
                    <a:pt x="8916" y="6176"/>
                  </a:lnTo>
                  <a:cubicBezTo>
                    <a:pt x="9042" y="6050"/>
                    <a:pt x="9042" y="5798"/>
                    <a:pt x="8916" y="5703"/>
                  </a:cubicBezTo>
                  <a:lnTo>
                    <a:pt x="7940" y="4695"/>
                  </a:lnTo>
                  <a:cubicBezTo>
                    <a:pt x="7877" y="4648"/>
                    <a:pt x="7790" y="4624"/>
                    <a:pt x="7703" y="4624"/>
                  </a:cubicBezTo>
                  <a:cubicBezTo>
                    <a:pt x="7617" y="4624"/>
                    <a:pt x="7530" y="4648"/>
                    <a:pt x="7467" y="4695"/>
                  </a:cubicBezTo>
                  <a:lnTo>
                    <a:pt x="7120" y="5073"/>
                  </a:lnTo>
                  <a:cubicBezTo>
                    <a:pt x="7026" y="5041"/>
                    <a:pt x="6931" y="4978"/>
                    <a:pt x="6805" y="4947"/>
                  </a:cubicBezTo>
                  <a:lnTo>
                    <a:pt x="6805" y="4443"/>
                  </a:lnTo>
                  <a:cubicBezTo>
                    <a:pt x="6805" y="4222"/>
                    <a:pt x="6648" y="4065"/>
                    <a:pt x="6459" y="4065"/>
                  </a:cubicBezTo>
                  <a:lnTo>
                    <a:pt x="5073" y="4065"/>
                  </a:lnTo>
                  <a:cubicBezTo>
                    <a:pt x="4884" y="4065"/>
                    <a:pt x="4726" y="4222"/>
                    <a:pt x="4726" y="4443"/>
                  </a:cubicBezTo>
                  <a:lnTo>
                    <a:pt x="4726" y="4947"/>
                  </a:lnTo>
                  <a:cubicBezTo>
                    <a:pt x="4600" y="4978"/>
                    <a:pt x="4506" y="5010"/>
                    <a:pt x="4411" y="5073"/>
                  </a:cubicBezTo>
                  <a:lnTo>
                    <a:pt x="4033" y="4695"/>
                  </a:lnTo>
                  <a:cubicBezTo>
                    <a:pt x="3986" y="4648"/>
                    <a:pt x="3899" y="4624"/>
                    <a:pt x="3808" y="4624"/>
                  </a:cubicBezTo>
                  <a:cubicBezTo>
                    <a:pt x="3718" y="4624"/>
                    <a:pt x="3623" y="4648"/>
                    <a:pt x="3560" y="4695"/>
                  </a:cubicBezTo>
                  <a:lnTo>
                    <a:pt x="2584" y="5703"/>
                  </a:lnTo>
                  <a:cubicBezTo>
                    <a:pt x="2458" y="5829"/>
                    <a:pt x="2458" y="6050"/>
                    <a:pt x="2584" y="6176"/>
                  </a:cubicBezTo>
                  <a:lnTo>
                    <a:pt x="2930" y="6522"/>
                  </a:lnTo>
                  <a:cubicBezTo>
                    <a:pt x="2899" y="6585"/>
                    <a:pt x="2867" y="6711"/>
                    <a:pt x="2836" y="6837"/>
                  </a:cubicBezTo>
                  <a:lnTo>
                    <a:pt x="2300" y="6837"/>
                  </a:lnTo>
                  <a:cubicBezTo>
                    <a:pt x="2111" y="6837"/>
                    <a:pt x="1954" y="6995"/>
                    <a:pt x="1954" y="7184"/>
                  </a:cubicBezTo>
                  <a:lnTo>
                    <a:pt x="1954" y="8570"/>
                  </a:lnTo>
                  <a:cubicBezTo>
                    <a:pt x="1954" y="8759"/>
                    <a:pt x="2111" y="8917"/>
                    <a:pt x="2300" y="8917"/>
                  </a:cubicBezTo>
                  <a:lnTo>
                    <a:pt x="2836" y="8917"/>
                  </a:lnTo>
                  <a:cubicBezTo>
                    <a:pt x="2867" y="9043"/>
                    <a:pt x="2899" y="9137"/>
                    <a:pt x="2930" y="9232"/>
                  </a:cubicBezTo>
                  <a:lnTo>
                    <a:pt x="2584" y="9610"/>
                  </a:lnTo>
                  <a:lnTo>
                    <a:pt x="977" y="9610"/>
                  </a:lnTo>
                  <a:cubicBezTo>
                    <a:pt x="788" y="9610"/>
                    <a:pt x="630" y="9452"/>
                    <a:pt x="630" y="9232"/>
                  </a:cubicBezTo>
                  <a:lnTo>
                    <a:pt x="630" y="3372"/>
                  </a:lnTo>
                  <a:close/>
                  <a:moveTo>
                    <a:pt x="6112" y="4726"/>
                  </a:moveTo>
                  <a:lnTo>
                    <a:pt x="6112" y="5136"/>
                  </a:lnTo>
                  <a:cubicBezTo>
                    <a:pt x="6112" y="5294"/>
                    <a:pt x="6207" y="5420"/>
                    <a:pt x="6364" y="5451"/>
                  </a:cubicBezTo>
                  <a:cubicBezTo>
                    <a:pt x="6553" y="5514"/>
                    <a:pt x="6805" y="5609"/>
                    <a:pt x="6994" y="5735"/>
                  </a:cubicBezTo>
                  <a:cubicBezTo>
                    <a:pt x="7041" y="5769"/>
                    <a:pt x="7096" y="5783"/>
                    <a:pt x="7153" y="5783"/>
                  </a:cubicBezTo>
                  <a:cubicBezTo>
                    <a:pt x="7251" y="5783"/>
                    <a:pt x="7356" y="5743"/>
                    <a:pt x="7435" y="5703"/>
                  </a:cubicBezTo>
                  <a:lnTo>
                    <a:pt x="7751" y="5388"/>
                  </a:lnTo>
                  <a:lnTo>
                    <a:pt x="8223" y="5861"/>
                  </a:lnTo>
                  <a:lnTo>
                    <a:pt x="7908" y="6176"/>
                  </a:lnTo>
                  <a:cubicBezTo>
                    <a:pt x="7782" y="6302"/>
                    <a:pt x="7782" y="6459"/>
                    <a:pt x="7877" y="6617"/>
                  </a:cubicBezTo>
                  <a:cubicBezTo>
                    <a:pt x="7971" y="6806"/>
                    <a:pt x="8066" y="6995"/>
                    <a:pt x="8129" y="7247"/>
                  </a:cubicBezTo>
                  <a:cubicBezTo>
                    <a:pt x="8192" y="7404"/>
                    <a:pt x="8286" y="7499"/>
                    <a:pt x="8444" y="7499"/>
                  </a:cubicBezTo>
                  <a:lnTo>
                    <a:pt x="8885" y="7499"/>
                  </a:lnTo>
                  <a:lnTo>
                    <a:pt x="8885" y="8192"/>
                  </a:lnTo>
                  <a:lnTo>
                    <a:pt x="8444" y="8192"/>
                  </a:lnTo>
                  <a:cubicBezTo>
                    <a:pt x="8286" y="8192"/>
                    <a:pt x="8192" y="8286"/>
                    <a:pt x="8129" y="8444"/>
                  </a:cubicBezTo>
                  <a:cubicBezTo>
                    <a:pt x="8097" y="8665"/>
                    <a:pt x="7971" y="8885"/>
                    <a:pt x="7877" y="9074"/>
                  </a:cubicBezTo>
                  <a:cubicBezTo>
                    <a:pt x="7782" y="9200"/>
                    <a:pt x="7814" y="9389"/>
                    <a:pt x="7908" y="9515"/>
                  </a:cubicBezTo>
                  <a:lnTo>
                    <a:pt x="8223" y="9830"/>
                  </a:lnTo>
                  <a:lnTo>
                    <a:pt x="7751" y="10303"/>
                  </a:lnTo>
                  <a:lnTo>
                    <a:pt x="7435" y="9988"/>
                  </a:lnTo>
                  <a:cubicBezTo>
                    <a:pt x="7368" y="9920"/>
                    <a:pt x="7291" y="9889"/>
                    <a:pt x="7211" y="9889"/>
                  </a:cubicBezTo>
                  <a:cubicBezTo>
                    <a:pt x="7141" y="9889"/>
                    <a:pt x="7068" y="9912"/>
                    <a:pt x="6994" y="9956"/>
                  </a:cubicBezTo>
                  <a:cubicBezTo>
                    <a:pt x="6805" y="10082"/>
                    <a:pt x="6616" y="10145"/>
                    <a:pt x="6364" y="10208"/>
                  </a:cubicBezTo>
                  <a:cubicBezTo>
                    <a:pt x="6207" y="10271"/>
                    <a:pt x="6112" y="10366"/>
                    <a:pt x="6112" y="10555"/>
                  </a:cubicBezTo>
                  <a:lnTo>
                    <a:pt x="6112" y="10964"/>
                  </a:lnTo>
                  <a:lnTo>
                    <a:pt x="5419" y="10964"/>
                  </a:lnTo>
                  <a:lnTo>
                    <a:pt x="5419" y="10555"/>
                  </a:lnTo>
                  <a:cubicBezTo>
                    <a:pt x="5419" y="10366"/>
                    <a:pt x="5325" y="10271"/>
                    <a:pt x="5167" y="10208"/>
                  </a:cubicBezTo>
                  <a:cubicBezTo>
                    <a:pt x="4947" y="10177"/>
                    <a:pt x="4726" y="10051"/>
                    <a:pt x="4537" y="9956"/>
                  </a:cubicBezTo>
                  <a:cubicBezTo>
                    <a:pt x="4491" y="9921"/>
                    <a:pt x="4436" y="9908"/>
                    <a:pt x="4379" y="9908"/>
                  </a:cubicBezTo>
                  <a:cubicBezTo>
                    <a:pt x="4281" y="9908"/>
                    <a:pt x="4176" y="9948"/>
                    <a:pt x="4096" y="9988"/>
                  </a:cubicBezTo>
                  <a:lnTo>
                    <a:pt x="3781" y="10303"/>
                  </a:lnTo>
                  <a:lnTo>
                    <a:pt x="3308" y="9830"/>
                  </a:lnTo>
                  <a:lnTo>
                    <a:pt x="3623" y="9515"/>
                  </a:lnTo>
                  <a:cubicBezTo>
                    <a:pt x="3749" y="9389"/>
                    <a:pt x="3749" y="9232"/>
                    <a:pt x="3655" y="9074"/>
                  </a:cubicBezTo>
                  <a:cubicBezTo>
                    <a:pt x="3529" y="8885"/>
                    <a:pt x="3466" y="8696"/>
                    <a:pt x="3371" y="8444"/>
                  </a:cubicBezTo>
                  <a:cubicBezTo>
                    <a:pt x="3340" y="8286"/>
                    <a:pt x="3214" y="8192"/>
                    <a:pt x="3056" y="8192"/>
                  </a:cubicBezTo>
                  <a:lnTo>
                    <a:pt x="2647" y="8192"/>
                  </a:lnTo>
                  <a:lnTo>
                    <a:pt x="2647" y="7499"/>
                  </a:lnTo>
                  <a:lnTo>
                    <a:pt x="3056" y="7499"/>
                  </a:lnTo>
                  <a:cubicBezTo>
                    <a:pt x="3214" y="7499"/>
                    <a:pt x="3340" y="7404"/>
                    <a:pt x="3371" y="7247"/>
                  </a:cubicBezTo>
                  <a:cubicBezTo>
                    <a:pt x="3434" y="7026"/>
                    <a:pt x="3529" y="6806"/>
                    <a:pt x="3655" y="6617"/>
                  </a:cubicBezTo>
                  <a:cubicBezTo>
                    <a:pt x="3749" y="6491"/>
                    <a:pt x="3686" y="6302"/>
                    <a:pt x="3623" y="6176"/>
                  </a:cubicBezTo>
                  <a:lnTo>
                    <a:pt x="3308" y="5861"/>
                  </a:lnTo>
                  <a:lnTo>
                    <a:pt x="3781" y="5388"/>
                  </a:lnTo>
                  <a:lnTo>
                    <a:pt x="4096" y="5703"/>
                  </a:lnTo>
                  <a:cubicBezTo>
                    <a:pt x="4163" y="5771"/>
                    <a:pt x="4240" y="5802"/>
                    <a:pt x="4321" y="5802"/>
                  </a:cubicBezTo>
                  <a:cubicBezTo>
                    <a:pt x="4391" y="5802"/>
                    <a:pt x="4464" y="5778"/>
                    <a:pt x="4537" y="5735"/>
                  </a:cubicBezTo>
                  <a:cubicBezTo>
                    <a:pt x="4726" y="5609"/>
                    <a:pt x="4915" y="5546"/>
                    <a:pt x="5167" y="5451"/>
                  </a:cubicBezTo>
                  <a:cubicBezTo>
                    <a:pt x="5325" y="5420"/>
                    <a:pt x="5419" y="5294"/>
                    <a:pt x="5419" y="5136"/>
                  </a:cubicBezTo>
                  <a:lnTo>
                    <a:pt x="5419" y="4726"/>
                  </a:lnTo>
                  <a:close/>
                  <a:moveTo>
                    <a:pt x="1008" y="1"/>
                  </a:moveTo>
                  <a:cubicBezTo>
                    <a:pt x="473" y="1"/>
                    <a:pt x="0" y="473"/>
                    <a:pt x="0" y="1009"/>
                  </a:cubicBezTo>
                  <a:lnTo>
                    <a:pt x="0" y="9295"/>
                  </a:lnTo>
                  <a:cubicBezTo>
                    <a:pt x="0" y="9830"/>
                    <a:pt x="473" y="10303"/>
                    <a:pt x="1008" y="10303"/>
                  </a:cubicBezTo>
                  <a:lnTo>
                    <a:pt x="2867" y="10303"/>
                  </a:lnTo>
                  <a:lnTo>
                    <a:pt x="3623" y="11059"/>
                  </a:lnTo>
                  <a:cubicBezTo>
                    <a:pt x="3671" y="11122"/>
                    <a:pt x="3757" y="11153"/>
                    <a:pt x="3848" y="11153"/>
                  </a:cubicBezTo>
                  <a:cubicBezTo>
                    <a:pt x="3938" y="11153"/>
                    <a:pt x="4033" y="11122"/>
                    <a:pt x="4096" y="11059"/>
                  </a:cubicBezTo>
                  <a:lnTo>
                    <a:pt x="4442" y="10712"/>
                  </a:lnTo>
                  <a:cubicBezTo>
                    <a:pt x="4506" y="10744"/>
                    <a:pt x="4632" y="10775"/>
                    <a:pt x="4758" y="10807"/>
                  </a:cubicBezTo>
                  <a:lnTo>
                    <a:pt x="4758" y="11342"/>
                  </a:lnTo>
                  <a:cubicBezTo>
                    <a:pt x="4758" y="11531"/>
                    <a:pt x="4915" y="11689"/>
                    <a:pt x="5104" y="11689"/>
                  </a:cubicBezTo>
                  <a:lnTo>
                    <a:pt x="6490" y="11689"/>
                  </a:lnTo>
                  <a:cubicBezTo>
                    <a:pt x="6679" y="11689"/>
                    <a:pt x="6837" y="11531"/>
                    <a:pt x="6837" y="11342"/>
                  </a:cubicBezTo>
                  <a:lnTo>
                    <a:pt x="6837" y="10807"/>
                  </a:lnTo>
                  <a:cubicBezTo>
                    <a:pt x="6963" y="10775"/>
                    <a:pt x="7026" y="10744"/>
                    <a:pt x="7152" y="10712"/>
                  </a:cubicBezTo>
                  <a:lnTo>
                    <a:pt x="7498" y="11059"/>
                  </a:lnTo>
                  <a:cubicBezTo>
                    <a:pt x="7561" y="11122"/>
                    <a:pt x="7656" y="11153"/>
                    <a:pt x="7747" y="11153"/>
                  </a:cubicBezTo>
                  <a:cubicBezTo>
                    <a:pt x="7837" y="11153"/>
                    <a:pt x="7924" y="11122"/>
                    <a:pt x="7971" y="11059"/>
                  </a:cubicBezTo>
                  <a:lnTo>
                    <a:pt x="8727" y="10303"/>
                  </a:lnTo>
                  <a:lnTo>
                    <a:pt x="10617" y="10303"/>
                  </a:lnTo>
                  <a:cubicBezTo>
                    <a:pt x="11185" y="10303"/>
                    <a:pt x="11657" y="9830"/>
                    <a:pt x="11657" y="9295"/>
                  </a:cubicBezTo>
                  <a:lnTo>
                    <a:pt x="11657" y="1009"/>
                  </a:lnTo>
                  <a:cubicBezTo>
                    <a:pt x="11657" y="473"/>
                    <a:pt x="11216" y="1"/>
                    <a:pt x="1061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8" name="Google Shape;8818;p54"/>
            <p:cNvSpPr/>
            <p:nvPr/>
          </p:nvSpPr>
          <p:spPr>
            <a:xfrm>
              <a:off x="-1667150" y="2801950"/>
              <a:ext cx="18150" cy="18150"/>
            </a:xfrm>
            <a:custGeom>
              <a:avLst/>
              <a:gdLst/>
              <a:ahLst/>
              <a:cxnLst/>
              <a:rect l="l" t="t" r="r" b="b"/>
              <a:pathLst>
                <a:path w="726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726"/>
                    <a:pt x="347" y="726"/>
                  </a:cubicBezTo>
                  <a:cubicBezTo>
                    <a:pt x="568" y="726"/>
                    <a:pt x="725" y="536"/>
                    <a:pt x="725" y="347"/>
                  </a:cubicBezTo>
                  <a:cubicBezTo>
                    <a:pt x="725" y="158"/>
                    <a:pt x="568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9" name="Google Shape;8819;p54"/>
            <p:cNvSpPr/>
            <p:nvPr/>
          </p:nvSpPr>
          <p:spPr>
            <a:xfrm>
              <a:off x="-1632500" y="2801950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6"/>
                    <a:pt x="347" y="726"/>
                  </a:cubicBezTo>
                  <a:cubicBezTo>
                    <a:pt x="536" y="726"/>
                    <a:pt x="694" y="568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0" name="Google Shape;8820;p54"/>
            <p:cNvSpPr/>
            <p:nvPr/>
          </p:nvSpPr>
          <p:spPr>
            <a:xfrm>
              <a:off x="-1597850" y="2801950"/>
              <a:ext cx="17375" cy="18150"/>
            </a:xfrm>
            <a:custGeom>
              <a:avLst/>
              <a:gdLst/>
              <a:ahLst/>
              <a:cxnLst/>
              <a:rect l="l" t="t" r="r" b="b"/>
              <a:pathLst>
                <a:path w="695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6"/>
                    <a:pt x="347" y="726"/>
                  </a:cubicBezTo>
                  <a:cubicBezTo>
                    <a:pt x="537" y="726"/>
                    <a:pt x="694" y="568"/>
                    <a:pt x="694" y="347"/>
                  </a:cubicBezTo>
                  <a:cubicBezTo>
                    <a:pt x="694" y="158"/>
                    <a:pt x="537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1" name="Google Shape;8821;p54"/>
            <p:cNvSpPr/>
            <p:nvPr/>
          </p:nvSpPr>
          <p:spPr>
            <a:xfrm>
              <a:off x="-1564750" y="2801950"/>
              <a:ext cx="120525" cy="18150"/>
            </a:xfrm>
            <a:custGeom>
              <a:avLst/>
              <a:gdLst/>
              <a:ahLst/>
              <a:cxnLst/>
              <a:rect l="l" t="t" r="r" b="b"/>
              <a:pathLst>
                <a:path w="4821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32" y="568"/>
                    <a:pt x="189" y="726"/>
                    <a:pt x="347" y="726"/>
                  </a:cubicBezTo>
                  <a:lnTo>
                    <a:pt x="4442" y="726"/>
                  </a:lnTo>
                  <a:cubicBezTo>
                    <a:pt x="4663" y="726"/>
                    <a:pt x="4820" y="568"/>
                    <a:pt x="4820" y="347"/>
                  </a:cubicBezTo>
                  <a:cubicBezTo>
                    <a:pt x="4820" y="158"/>
                    <a:pt x="4663" y="1"/>
                    <a:pt x="444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2" name="Google Shape;8822;p54"/>
            <p:cNvSpPr/>
            <p:nvPr/>
          </p:nvSpPr>
          <p:spPr>
            <a:xfrm>
              <a:off x="-1597850" y="2924050"/>
              <a:ext cx="85100" cy="85075"/>
            </a:xfrm>
            <a:custGeom>
              <a:avLst/>
              <a:gdLst/>
              <a:ahLst/>
              <a:cxnLst/>
              <a:rect l="l" t="t" r="r" b="b"/>
              <a:pathLst>
                <a:path w="3404" h="3403" extrusionOk="0">
                  <a:moveTo>
                    <a:pt x="1671" y="662"/>
                  </a:moveTo>
                  <a:cubicBezTo>
                    <a:pt x="2238" y="662"/>
                    <a:pt x="2710" y="1134"/>
                    <a:pt x="2710" y="1701"/>
                  </a:cubicBezTo>
                  <a:cubicBezTo>
                    <a:pt x="2710" y="2237"/>
                    <a:pt x="2269" y="2710"/>
                    <a:pt x="1671" y="2710"/>
                  </a:cubicBezTo>
                  <a:cubicBezTo>
                    <a:pt x="1135" y="2710"/>
                    <a:pt x="663" y="2237"/>
                    <a:pt x="663" y="1701"/>
                  </a:cubicBezTo>
                  <a:cubicBezTo>
                    <a:pt x="663" y="1134"/>
                    <a:pt x="1135" y="662"/>
                    <a:pt x="1671" y="662"/>
                  </a:cubicBezTo>
                  <a:close/>
                  <a:moveTo>
                    <a:pt x="1671" y="0"/>
                  </a:moveTo>
                  <a:cubicBezTo>
                    <a:pt x="726" y="0"/>
                    <a:pt x="1" y="756"/>
                    <a:pt x="1" y="1701"/>
                  </a:cubicBezTo>
                  <a:cubicBezTo>
                    <a:pt x="1" y="2647"/>
                    <a:pt x="726" y="3403"/>
                    <a:pt x="1671" y="3403"/>
                  </a:cubicBezTo>
                  <a:cubicBezTo>
                    <a:pt x="2616" y="3403"/>
                    <a:pt x="3372" y="2647"/>
                    <a:pt x="3372" y="1701"/>
                  </a:cubicBezTo>
                  <a:cubicBezTo>
                    <a:pt x="3403" y="756"/>
                    <a:pt x="2616" y="0"/>
                    <a:pt x="167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823" name="Google Shape;8823;p54"/>
          <p:cNvGrpSpPr/>
          <p:nvPr/>
        </p:nvGrpSpPr>
        <p:grpSpPr>
          <a:xfrm>
            <a:off x="7563645" y="1996076"/>
            <a:ext cx="267389" cy="304189"/>
            <a:chOff x="-919700" y="2420750"/>
            <a:chExt cx="257575" cy="293025"/>
          </a:xfrm>
          <a:solidFill>
            <a:srgbClr val="171536"/>
          </a:solidFill>
        </p:grpSpPr>
        <p:sp>
          <p:nvSpPr>
            <p:cNvPr id="8824" name="Google Shape;8824;p54"/>
            <p:cNvSpPr/>
            <p:nvPr/>
          </p:nvSpPr>
          <p:spPr>
            <a:xfrm>
              <a:off x="-884250" y="2490850"/>
              <a:ext cx="84300" cy="51225"/>
            </a:xfrm>
            <a:custGeom>
              <a:avLst/>
              <a:gdLst/>
              <a:ahLst/>
              <a:cxnLst/>
              <a:rect l="l" t="t" r="r" b="b"/>
              <a:pathLst>
                <a:path w="3372" h="2049" extrusionOk="0">
                  <a:moveTo>
                    <a:pt x="977" y="631"/>
                  </a:moveTo>
                  <a:cubicBezTo>
                    <a:pt x="1166" y="631"/>
                    <a:pt x="1324" y="788"/>
                    <a:pt x="1324" y="977"/>
                  </a:cubicBezTo>
                  <a:cubicBezTo>
                    <a:pt x="1324" y="1198"/>
                    <a:pt x="1166" y="1355"/>
                    <a:pt x="977" y="1355"/>
                  </a:cubicBezTo>
                  <a:cubicBezTo>
                    <a:pt x="788" y="1355"/>
                    <a:pt x="631" y="1198"/>
                    <a:pt x="631" y="977"/>
                  </a:cubicBezTo>
                  <a:cubicBezTo>
                    <a:pt x="631" y="788"/>
                    <a:pt x="788" y="631"/>
                    <a:pt x="977" y="631"/>
                  </a:cubicBezTo>
                  <a:close/>
                  <a:moveTo>
                    <a:pt x="2363" y="631"/>
                  </a:moveTo>
                  <a:cubicBezTo>
                    <a:pt x="2552" y="631"/>
                    <a:pt x="2710" y="788"/>
                    <a:pt x="2710" y="977"/>
                  </a:cubicBezTo>
                  <a:cubicBezTo>
                    <a:pt x="2710" y="1198"/>
                    <a:pt x="2552" y="1355"/>
                    <a:pt x="2363" y="1355"/>
                  </a:cubicBezTo>
                  <a:cubicBezTo>
                    <a:pt x="2174" y="1355"/>
                    <a:pt x="2017" y="1198"/>
                    <a:pt x="2017" y="977"/>
                  </a:cubicBezTo>
                  <a:cubicBezTo>
                    <a:pt x="2017" y="788"/>
                    <a:pt x="2174" y="631"/>
                    <a:pt x="2363" y="631"/>
                  </a:cubicBezTo>
                  <a:close/>
                  <a:moveTo>
                    <a:pt x="1009" y="1"/>
                  </a:moveTo>
                  <a:cubicBezTo>
                    <a:pt x="473" y="1"/>
                    <a:pt x="0" y="473"/>
                    <a:pt x="0" y="1040"/>
                  </a:cubicBezTo>
                  <a:cubicBezTo>
                    <a:pt x="0" y="1576"/>
                    <a:pt x="473" y="2048"/>
                    <a:pt x="1009" y="2048"/>
                  </a:cubicBezTo>
                  <a:cubicBezTo>
                    <a:pt x="1292" y="2048"/>
                    <a:pt x="1544" y="1922"/>
                    <a:pt x="1702" y="1765"/>
                  </a:cubicBezTo>
                  <a:cubicBezTo>
                    <a:pt x="1891" y="1922"/>
                    <a:pt x="2111" y="2048"/>
                    <a:pt x="2363" y="2048"/>
                  </a:cubicBezTo>
                  <a:cubicBezTo>
                    <a:pt x="2899" y="2048"/>
                    <a:pt x="3371" y="1576"/>
                    <a:pt x="3371" y="1040"/>
                  </a:cubicBezTo>
                  <a:cubicBezTo>
                    <a:pt x="3371" y="442"/>
                    <a:pt x="2899" y="1"/>
                    <a:pt x="2363" y="1"/>
                  </a:cubicBezTo>
                  <a:cubicBezTo>
                    <a:pt x="2080" y="1"/>
                    <a:pt x="1859" y="127"/>
                    <a:pt x="1702" y="284"/>
                  </a:cubicBezTo>
                  <a:cubicBezTo>
                    <a:pt x="1481" y="127"/>
                    <a:pt x="1261" y="1"/>
                    <a:pt x="100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5" name="Google Shape;8825;p54"/>
            <p:cNvSpPr/>
            <p:nvPr/>
          </p:nvSpPr>
          <p:spPr>
            <a:xfrm>
              <a:off x="-919700" y="2420750"/>
              <a:ext cx="257575" cy="293025"/>
            </a:xfrm>
            <a:custGeom>
              <a:avLst/>
              <a:gdLst/>
              <a:ahLst/>
              <a:cxnLst/>
              <a:rect l="l" t="t" r="r" b="b"/>
              <a:pathLst>
                <a:path w="10303" h="11721" extrusionOk="0">
                  <a:moveTo>
                    <a:pt x="7152" y="694"/>
                  </a:moveTo>
                  <a:cubicBezTo>
                    <a:pt x="7373" y="694"/>
                    <a:pt x="7530" y="851"/>
                    <a:pt x="7530" y="1040"/>
                  </a:cubicBezTo>
                  <a:lnTo>
                    <a:pt x="7530" y="1418"/>
                  </a:lnTo>
                  <a:lnTo>
                    <a:pt x="662" y="1418"/>
                  </a:lnTo>
                  <a:lnTo>
                    <a:pt x="662" y="1040"/>
                  </a:lnTo>
                  <a:cubicBezTo>
                    <a:pt x="694" y="851"/>
                    <a:pt x="851" y="694"/>
                    <a:pt x="1009" y="694"/>
                  </a:cubicBezTo>
                  <a:close/>
                  <a:moveTo>
                    <a:pt x="7562" y="2111"/>
                  </a:moveTo>
                  <a:lnTo>
                    <a:pt x="7562" y="3403"/>
                  </a:lnTo>
                  <a:lnTo>
                    <a:pt x="7247" y="3088"/>
                  </a:lnTo>
                  <a:cubicBezTo>
                    <a:pt x="7042" y="2883"/>
                    <a:pt x="6784" y="2792"/>
                    <a:pt x="6528" y="2792"/>
                  </a:cubicBezTo>
                  <a:cubicBezTo>
                    <a:pt x="5999" y="2792"/>
                    <a:pt x="5483" y="3186"/>
                    <a:pt x="5483" y="3781"/>
                  </a:cubicBezTo>
                  <a:cubicBezTo>
                    <a:pt x="5483" y="4065"/>
                    <a:pt x="5577" y="4348"/>
                    <a:pt x="5798" y="4506"/>
                  </a:cubicBezTo>
                  <a:lnTo>
                    <a:pt x="6774" y="5482"/>
                  </a:lnTo>
                  <a:lnTo>
                    <a:pt x="1009" y="5482"/>
                  </a:lnTo>
                  <a:cubicBezTo>
                    <a:pt x="995" y="5485"/>
                    <a:pt x="982" y="5486"/>
                    <a:pt x="968" y="5486"/>
                  </a:cubicBezTo>
                  <a:cubicBezTo>
                    <a:pt x="825" y="5486"/>
                    <a:pt x="694" y="5340"/>
                    <a:pt x="694" y="5167"/>
                  </a:cubicBezTo>
                  <a:lnTo>
                    <a:pt x="694" y="2111"/>
                  </a:lnTo>
                  <a:close/>
                  <a:moveTo>
                    <a:pt x="8160" y="2584"/>
                  </a:moveTo>
                  <a:lnTo>
                    <a:pt x="9200" y="3624"/>
                  </a:lnTo>
                  <a:cubicBezTo>
                    <a:pt x="9421" y="3844"/>
                    <a:pt x="9515" y="4065"/>
                    <a:pt x="9515" y="4348"/>
                  </a:cubicBezTo>
                  <a:lnTo>
                    <a:pt x="9515" y="6900"/>
                  </a:lnTo>
                  <a:cubicBezTo>
                    <a:pt x="9515" y="7373"/>
                    <a:pt x="9358" y="7845"/>
                    <a:pt x="9043" y="8192"/>
                  </a:cubicBezTo>
                  <a:lnTo>
                    <a:pt x="5955" y="8192"/>
                  </a:lnTo>
                  <a:cubicBezTo>
                    <a:pt x="5640" y="7845"/>
                    <a:pt x="5483" y="7373"/>
                    <a:pt x="5483" y="6900"/>
                  </a:cubicBezTo>
                  <a:lnTo>
                    <a:pt x="5483" y="6144"/>
                  </a:lnTo>
                  <a:lnTo>
                    <a:pt x="6837" y="6144"/>
                  </a:lnTo>
                  <a:lnTo>
                    <a:pt x="6837" y="6207"/>
                  </a:lnTo>
                  <a:cubicBezTo>
                    <a:pt x="6837" y="6585"/>
                    <a:pt x="6900" y="6932"/>
                    <a:pt x="7089" y="7373"/>
                  </a:cubicBezTo>
                  <a:cubicBezTo>
                    <a:pt x="7135" y="7487"/>
                    <a:pt x="7263" y="7568"/>
                    <a:pt x="7403" y="7568"/>
                  </a:cubicBezTo>
                  <a:cubicBezTo>
                    <a:pt x="7455" y="7568"/>
                    <a:pt x="7510" y="7556"/>
                    <a:pt x="7562" y="7530"/>
                  </a:cubicBezTo>
                  <a:cubicBezTo>
                    <a:pt x="7719" y="7467"/>
                    <a:pt x="7782" y="7247"/>
                    <a:pt x="7719" y="7058"/>
                  </a:cubicBezTo>
                  <a:cubicBezTo>
                    <a:pt x="7593" y="6774"/>
                    <a:pt x="7530" y="6522"/>
                    <a:pt x="7530" y="6239"/>
                  </a:cubicBezTo>
                  <a:lnTo>
                    <a:pt x="7530" y="5451"/>
                  </a:lnTo>
                  <a:cubicBezTo>
                    <a:pt x="7530" y="5356"/>
                    <a:pt x="7467" y="5262"/>
                    <a:pt x="7404" y="5199"/>
                  </a:cubicBezTo>
                  <a:lnTo>
                    <a:pt x="6207" y="4033"/>
                  </a:lnTo>
                  <a:cubicBezTo>
                    <a:pt x="6018" y="3844"/>
                    <a:pt x="6144" y="3435"/>
                    <a:pt x="6459" y="3435"/>
                  </a:cubicBezTo>
                  <a:cubicBezTo>
                    <a:pt x="6522" y="3435"/>
                    <a:pt x="6648" y="3466"/>
                    <a:pt x="6680" y="3561"/>
                  </a:cubicBezTo>
                  <a:lnTo>
                    <a:pt x="8255" y="5136"/>
                  </a:lnTo>
                  <a:cubicBezTo>
                    <a:pt x="8318" y="5199"/>
                    <a:pt x="8413" y="5230"/>
                    <a:pt x="8503" y="5230"/>
                  </a:cubicBezTo>
                  <a:cubicBezTo>
                    <a:pt x="8594" y="5230"/>
                    <a:pt x="8680" y="5199"/>
                    <a:pt x="8728" y="5136"/>
                  </a:cubicBezTo>
                  <a:cubicBezTo>
                    <a:pt x="8854" y="5010"/>
                    <a:pt x="8854" y="4789"/>
                    <a:pt x="8728" y="4663"/>
                  </a:cubicBezTo>
                  <a:lnTo>
                    <a:pt x="8160" y="4065"/>
                  </a:lnTo>
                  <a:lnTo>
                    <a:pt x="8160" y="2584"/>
                  </a:lnTo>
                  <a:close/>
                  <a:moveTo>
                    <a:pt x="9295" y="8948"/>
                  </a:moveTo>
                  <a:cubicBezTo>
                    <a:pt x="9484" y="8948"/>
                    <a:pt x="9641" y="9105"/>
                    <a:pt x="9641" y="9295"/>
                  </a:cubicBezTo>
                  <a:lnTo>
                    <a:pt x="9641" y="10996"/>
                  </a:lnTo>
                  <a:lnTo>
                    <a:pt x="5514" y="10996"/>
                  </a:lnTo>
                  <a:lnTo>
                    <a:pt x="5514" y="9295"/>
                  </a:lnTo>
                  <a:cubicBezTo>
                    <a:pt x="5514" y="9105"/>
                    <a:pt x="5672" y="8948"/>
                    <a:pt x="5861" y="8948"/>
                  </a:cubicBezTo>
                  <a:close/>
                  <a:moveTo>
                    <a:pt x="1009" y="1"/>
                  </a:moveTo>
                  <a:cubicBezTo>
                    <a:pt x="473" y="1"/>
                    <a:pt x="1" y="473"/>
                    <a:pt x="1" y="1040"/>
                  </a:cubicBezTo>
                  <a:lnTo>
                    <a:pt x="1" y="5167"/>
                  </a:lnTo>
                  <a:cubicBezTo>
                    <a:pt x="1" y="5734"/>
                    <a:pt x="473" y="6207"/>
                    <a:pt x="1009" y="6207"/>
                  </a:cubicBezTo>
                  <a:lnTo>
                    <a:pt x="4789" y="6207"/>
                  </a:lnTo>
                  <a:lnTo>
                    <a:pt x="4789" y="6932"/>
                  </a:lnTo>
                  <a:cubicBezTo>
                    <a:pt x="4789" y="7499"/>
                    <a:pt x="4947" y="8003"/>
                    <a:pt x="5231" y="8444"/>
                  </a:cubicBezTo>
                  <a:cubicBezTo>
                    <a:pt x="4947" y="8633"/>
                    <a:pt x="4789" y="8948"/>
                    <a:pt x="4789" y="9295"/>
                  </a:cubicBezTo>
                  <a:lnTo>
                    <a:pt x="4789" y="11342"/>
                  </a:lnTo>
                  <a:cubicBezTo>
                    <a:pt x="4789" y="11563"/>
                    <a:pt x="4947" y="11720"/>
                    <a:pt x="5168" y="11720"/>
                  </a:cubicBezTo>
                  <a:lnTo>
                    <a:pt x="9956" y="11720"/>
                  </a:lnTo>
                  <a:cubicBezTo>
                    <a:pt x="10145" y="11720"/>
                    <a:pt x="10303" y="11563"/>
                    <a:pt x="10303" y="11342"/>
                  </a:cubicBezTo>
                  <a:lnTo>
                    <a:pt x="10303" y="9295"/>
                  </a:lnTo>
                  <a:cubicBezTo>
                    <a:pt x="10303" y="8948"/>
                    <a:pt x="10114" y="8633"/>
                    <a:pt x="9893" y="8444"/>
                  </a:cubicBezTo>
                  <a:cubicBezTo>
                    <a:pt x="10177" y="8003"/>
                    <a:pt x="10303" y="7499"/>
                    <a:pt x="10303" y="6932"/>
                  </a:cubicBezTo>
                  <a:lnTo>
                    <a:pt x="10303" y="4380"/>
                  </a:lnTo>
                  <a:lnTo>
                    <a:pt x="10271" y="4380"/>
                  </a:lnTo>
                  <a:cubicBezTo>
                    <a:pt x="10271" y="3907"/>
                    <a:pt x="10082" y="3466"/>
                    <a:pt x="9767" y="3151"/>
                  </a:cubicBezTo>
                  <a:lnTo>
                    <a:pt x="8224" y="1639"/>
                  </a:lnTo>
                  <a:lnTo>
                    <a:pt x="8224" y="1040"/>
                  </a:lnTo>
                  <a:cubicBezTo>
                    <a:pt x="8224" y="473"/>
                    <a:pt x="7751" y="1"/>
                    <a:pt x="721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6" name="Google Shape;8826;p54"/>
            <p:cNvSpPr/>
            <p:nvPr/>
          </p:nvSpPr>
          <p:spPr>
            <a:xfrm>
              <a:off x="-766100" y="2660975"/>
              <a:ext cx="18125" cy="18150"/>
            </a:xfrm>
            <a:custGeom>
              <a:avLst/>
              <a:gdLst/>
              <a:ahLst/>
              <a:cxnLst/>
              <a:rect l="l" t="t" r="r" b="b"/>
              <a:pathLst>
                <a:path w="725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725" y="568"/>
                    <a:pt x="725" y="379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827" name="Google Shape;8827;p54"/>
          <p:cNvGrpSpPr/>
          <p:nvPr/>
        </p:nvGrpSpPr>
        <p:grpSpPr>
          <a:xfrm>
            <a:off x="1292857" y="3269120"/>
            <a:ext cx="318904" cy="302528"/>
            <a:chOff x="-6696925" y="3272575"/>
            <a:chExt cx="307200" cy="291425"/>
          </a:xfrm>
          <a:solidFill>
            <a:srgbClr val="171536"/>
          </a:solidFill>
        </p:grpSpPr>
        <p:sp>
          <p:nvSpPr>
            <p:cNvPr id="8828" name="Google Shape;8828;p54"/>
            <p:cNvSpPr/>
            <p:nvPr/>
          </p:nvSpPr>
          <p:spPr>
            <a:xfrm>
              <a:off x="-6696925" y="3371400"/>
              <a:ext cx="220575" cy="192600"/>
            </a:xfrm>
            <a:custGeom>
              <a:avLst/>
              <a:gdLst/>
              <a:ahLst/>
              <a:cxnLst/>
              <a:rect l="l" t="t" r="r" b="b"/>
              <a:pathLst>
                <a:path w="8823" h="7704" extrusionOk="0">
                  <a:moveTo>
                    <a:pt x="7531" y="1"/>
                  </a:moveTo>
                  <a:lnTo>
                    <a:pt x="6333" y="1167"/>
                  </a:lnTo>
                  <a:cubicBezTo>
                    <a:pt x="6207" y="1293"/>
                    <a:pt x="6207" y="1513"/>
                    <a:pt x="6333" y="1639"/>
                  </a:cubicBezTo>
                  <a:cubicBezTo>
                    <a:pt x="6743" y="2017"/>
                    <a:pt x="6743" y="2710"/>
                    <a:pt x="6333" y="3088"/>
                  </a:cubicBezTo>
                  <a:lnTo>
                    <a:pt x="4096" y="5325"/>
                  </a:lnTo>
                  <a:cubicBezTo>
                    <a:pt x="3892" y="5530"/>
                    <a:pt x="3624" y="5632"/>
                    <a:pt x="3360" y="5632"/>
                  </a:cubicBezTo>
                  <a:cubicBezTo>
                    <a:pt x="3096" y="5632"/>
                    <a:pt x="2836" y="5530"/>
                    <a:pt x="2647" y="5325"/>
                  </a:cubicBezTo>
                  <a:cubicBezTo>
                    <a:pt x="2238" y="4947"/>
                    <a:pt x="2238" y="4286"/>
                    <a:pt x="2647" y="3876"/>
                  </a:cubicBezTo>
                  <a:lnTo>
                    <a:pt x="3309" y="3214"/>
                  </a:lnTo>
                  <a:cubicBezTo>
                    <a:pt x="2994" y="2679"/>
                    <a:pt x="2836" y="2017"/>
                    <a:pt x="2836" y="1387"/>
                  </a:cubicBezTo>
                  <a:cubicBezTo>
                    <a:pt x="2836" y="1167"/>
                    <a:pt x="2868" y="978"/>
                    <a:pt x="2899" y="726"/>
                  </a:cubicBezTo>
                  <a:lnTo>
                    <a:pt x="2899" y="726"/>
                  </a:lnTo>
                  <a:lnTo>
                    <a:pt x="1230" y="2427"/>
                  </a:lnTo>
                  <a:cubicBezTo>
                    <a:pt x="1" y="3592"/>
                    <a:pt x="1" y="5577"/>
                    <a:pt x="1230" y="6806"/>
                  </a:cubicBezTo>
                  <a:cubicBezTo>
                    <a:pt x="1820" y="7396"/>
                    <a:pt x="2621" y="7704"/>
                    <a:pt x="3423" y="7704"/>
                  </a:cubicBezTo>
                  <a:cubicBezTo>
                    <a:pt x="4204" y="7704"/>
                    <a:pt x="4986" y="7412"/>
                    <a:pt x="5577" y="6806"/>
                  </a:cubicBezTo>
                  <a:cubicBezTo>
                    <a:pt x="7531" y="4884"/>
                    <a:pt x="8003" y="4506"/>
                    <a:pt x="8350" y="3813"/>
                  </a:cubicBezTo>
                  <a:cubicBezTo>
                    <a:pt x="8822" y="2994"/>
                    <a:pt x="8822" y="1986"/>
                    <a:pt x="8381" y="1104"/>
                  </a:cubicBezTo>
                  <a:cubicBezTo>
                    <a:pt x="8161" y="568"/>
                    <a:pt x="7877" y="253"/>
                    <a:pt x="75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9" name="Google Shape;8829;p54"/>
            <p:cNvSpPr/>
            <p:nvPr/>
          </p:nvSpPr>
          <p:spPr>
            <a:xfrm>
              <a:off x="-6621300" y="3272575"/>
              <a:ext cx="231575" cy="194950"/>
            </a:xfrm>
            <a:custGeom>
              <a:avLst/>
              <a:gdLst/>
              <a:ahLst/>
              <a:cxnLst/>
              <a:rect l="l" t="t" r="r" b="b"/>
              <a:pathLst>
                <a:path w="9263" h="7798" extrusionOk="0">
                  <a:moveTo>
                    <a:pt x="5868" y="0"/>
                  </a:moveTo>
                  <a:cubicBezTo>
                    <a:pt x="5073" y="0"/>
                    <a:pt x="4269" y="299"/>
                    <a:pt x="3655" y="898"/>
                  </a:cubicBezTo>
                  <a:lnTo>
                    <a:pt x="1387" y="3229"/>
                  </a:lnTo>
                  <a:cubicBezTo>
                    <a:pt x="0" y="4615"/>
                    <a:pt x="315" y="6852"/>
                    <a:pt x="1670" y="7797"/>
                  </a:cubicBezTo>
                  <a:lnTo>
                    <a:pt x="2836" y="6632"/>
                  </a:lnTo>
                  <a:cubicBezTo>
                    <a:pt x="2962" y="6506"/>
                    <a:pt x="2962" y="6317"/>
                    <a:pt x="2836" y="6159"/>
                  </a:cubicBezTo>
                  <a:cubicBezTo>
                    <a:pt x="2552" y="5907"/>
                    <a:pt x="2489" y="5466"/>
                    <a:pt x="2552" y="5372"/>
                  </a:cubicBezTo>
                  <a:cubicBezTo>
                    <a:pt x="2552" y="4742"/>
                    <a:pt x="3214" y="4332"/>
                    <a:pt x="5167" y="2379"/>
                  </a:cubicBezTo>
                  <a:cubicBezTo>
                    <a:pt x="5384" y="2162"/>
                    <a:pt x="5630" y="2071"/>
                    <a:pt x="5869" y="2071"/>
                  </a:cubicBezTo>
                  <a:cubicBezTo>
                    <a:pt x="6673" y="2071"/>
                    <a:pt x="7393" y="3099"/>
                    <a:pt x="6616" y="3828"/>
                  </a:cubicBezTo>
                  <a:lnTo>
                    <a:pt x="5923" y="4521"/>
                  </a:lnTo>
                  <a:cubicBezTo>
                    <a:pt x="6364" y="5372"/>
                    <a:pt x="6522" y="6159"/>
                    <a:pt x="6364" y="7010"/>
                  </a:cubicBezTo>
                  <a:lnTo>
                    <a:pt x="8097" y="5277"/>
                  </a:lnTo>
                  <a:cubicBezTo>
                    <a:pt x="9263" y="4048"/>
                    <a:pt x="9263" y="2127"/>
                    <a:pt x="8034" y="898"/>
                  </a:cubicBezTo>
                  <a:cubicBezTo>
                    <a:pt x="7451" y="299"/>
                    <a:pt x="6664" y="0"/>
                    <a:pt x="586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830" name="Google Shape;8830;p54"/>
          <p:cNvGrpSpPr/>
          <p:nvPr/>
        </p:nvGrpSpPr>
        <p:grpSpPr>
          <a:xfrm>
            <a:off x="1292844" y="3640695"/>
            <a:ext cx="318930" cy="303359"/>
            <a:chOff x="-6690625" y="3631325"/>
            <a:chExt cx="307225" cy="292225"/>
          </a:xfrm>
          <a:solidFill>
            <a:srgbClr val="171536"/>
          </a:solidFill>
        </p:grpSpPr>
        <p:sp>
          <p:nvSpPr>
            <p:cNvPr id="8831" name="Google Shape;8831;p54"/>
            <p:cNvSpPr/>
            <p:nvPr/>
          </p:nvSpPr>
          <p:spPr>
            <a:xfrm>
              <a:off x="-6690625" y="3631325"/>
              <a:ext cx="222925" cy="292225"/>
            </a:xfrm>
            <a:custGeom>
              <a:avLst/>
              <a:gdLst/>
              <a:ahLst/>
              <a:cxnLst/>
              <a:rect l="l" t="t" r="r" b="b"/>
              <a:pathLst>
                <a:path w="8917" h="11689" extrusionOk="0">
                  <a:moveTo>
                    <a:pt x="5861" y="2773"/>
                  </a:moveTo>
                  <a:cubicBezTo>
                    <a:pt x="6270" y="2773"/>
                    <a:pt x="6333" y="3435"/>
                    <a:pt x="5861" y="3435"/>
                  </a:cubicBezTo>
                  <a:lnTo>
                    <a:pt x="3813" y="3435"/>
                  </a:lnTo>
                  <a:cubicBezTo>
                    <a:pt x="3372" y="3435"/>
                    <a:pt x="3340" y="2773"/>
                    <a:pt x="3813" y="2773"/>
                  </a:cubicBezTo>
                  <a:close/>
                  <a:moveTo>
                    <a:pt x="2742" y="0"/>
                  </a:moveTo>
                  <a:lnTo>
                    <a:pt x="2742" y="2395"/>
                  </a:lnTo>
                  <a:cubicBezTo>
                    <a:pt x="2742" y="2584"/>
                    <a:pt x="2584" y="2741"/>
                    <a:pt x="2395" y="2741"/>
                  </a:cubicBezTo>
                  <a:lnTo>
                    <a:pt x="1" y="2741"/>
                  </a:lnTo>
                  <a:lnTo>
                    <a:pt x="1" y="10649"/>
                  </a:lnTo>
                  <a:cubicBezTo>
                    <a:pt x="1" y="11216"/>
                    <a:pt x="473" y="11689"/>
                    <a:pt x="1009" y="11689"/>
                  </a:cubicBezTo>
                  <a:lnTo>
                    <a:pt x="7909" y="11689"/>
                  </a:lnTo>
                  <a:cubicBezTo>
                    <a:pt x="8444" y="11689"/>
                    <a:pt x="8917" y="11248"/>
                    <a:pt x="8917" y="10649"/>
                  </a:cubicBezTo>
                  <a:lnTo>
                    <a:pt x="8917" y="7751"/>
                  </a:lnTo>
                  <a:lnTo>
                    <a:pt x="6491" y="10177"/>
                  </a:lnTo>
                  <a:cubicBezTo>
                    <a:pt x="6491" y="10271"/>
                    <a:pt x="6428" y="10303"/>
                    <a:pt x="6365" y="10303"/>
                  </a:cubicBezTo>
                  <a:lnTo>
                    <a:pt x="4317" y="10901"/>
                  </a:lnTo>
                  <a:cubicBezTo>
                    <a:pt x="4198" y="10938"/>
                    <a:pt x="4080" y="10955"/>
                    <a:pt x="3967" y="10955"/>
                  </a:cubicBezTo>
                  <a:cubicBezTo>
                    <a:pt x="3209" y="10955"/>
                    <a:pt x="2625" y="10192"/>
                    <a:pt x="2899" y="9452"/>
                  </a:cubicBezTo>
                  <a:lnTo>
                    <a:pt x="3057" y="8979"/>
                  </a:lnTo>
                  <a:lnTo>
                    <a:pt x="1765" y="8979"/>
                  </a:lnTo>
                  <a:cubicBezTo>
                    <a:pt x="1324" y="8979"/>
                    <a:pt x="1293" y="8255"/>
                    <a:pt x="1765" y="8255"/>
                  </a:cubicBezTo>
                  <a:lnTo>
                    <a:pt x="3277" y="8255"/>
                  </a:lnTo>
                  <a:lnTo>
                    <a:pt x="3529" y="7593"/>
                  </a:lnTo>
                  <a:lnTo>
                    <a:pt x="1797" y="7593"/>
                  </a:lnTo>
                  <a:cubicBezTo>
                    <a:pt x="1356" y="7593"/>
                    <a:pt x="1324" y="6869"/>
                    <a:pt x="1797" y="6869"/>
                  </a:cubicBezTo>
                  <a:lnTo>
                    <a:pt x="4034" y="6869"/>
                  </a:lnTo>
                  <a:lnTo>
                    <a:pt x="4695" y="6207"/>
                  </a:lnTo>
                  <a:lnTo>
                    <a:pt x="1765" y="6207"/>
                  </a:lnTo>
                  <a:cubicBezTo>
                    <a:pt x="1324" y="6207"/>
                    <a:pt x="1293" y="5514"/>
                    <a:pt x="1765" y="5514"/>
                  </a:cubicBezTo>
                  <a:lnTo>
                    <a:pt x="5388" y="5514"/>
                  </a:lnTo>
                  <a:lnTo>
                    <a:pt x="6050" y="4821"/>
                  </a:lnTo>
                  <a:lnTo>
                    <a:pt x="1734" y="4821"/>
                  </a:lnTo>
                  <a:cubicBezTo>
                    <a:pt x="1293" y="4821"/>
                    <a:pt x="1261" y="4128"/>
                    <a:pt x="1734" y="4128"/>
                  </a:cubicBezTo>
                  <a:lnTo>
                    <a:pt x="6711" y="4128"/>
                  </a:lnTo>
                  <a:cubicBezTo>
                    <a:pt x="6963" y="3876"/>
                    <a:pt x="8696" y="2080"/>
                    <a:pt x="8917" y="1891"/>
                  </a:cubicBezTo>
                  <a:lnTo>
                    <a:pt x="8917" y="1009"/>
                  </a:lnTo>
                  <a:cubicBezTo>
                    <a:pt x="8917" y="473"/>
                    <a:pt x="8507" y="0"/>
                    <a:pt x="790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2" name="Google Shape;8832;p54"/>
            <p:cNvSpPr/>
            <p:nvPr/>
          </p:nvSpPr>
          <p:spPr>
            <a:xfrm>
              <a:off x="-6604350" y="3832175"/>
              <a:ext cx="58675" cy="56550"/>
            </a:xfrm>
            <a:custGeom>
              <a:avLst/>
              <a:gdLst/>
              <a:ahLst/>
              <a:cxnLst/>
              <a:rect l="l" t="t" r="r" b="b"/>
              <a:pathLst>
                <a:path w="2347" h="2262" extrusionOk="0">
                  <a:moveTo>
                    <a:pt x="614" y="0"/>
                  </a:moveTo>
                  <a:lnTo>
                    <a:pt x="110" y="1607"/>
                  </a:lnTo>
                  <a:cubicBezTo>
                    <a:pt x="1" y="1934"/>
                    <a:pt x="222" y="2262"/>
                    <a:pt x="550" y="2262"/>
                  </a:cubicBezTo>
                  <a:cubicBezTo>
                    <a:pt x="600" y="2262"/>
                    <a:pt x="654" y="2254"/>
                    <a:pt x="709" y="2237"/>
                  </a:cubicBezTo>
                  <a:lnTo>
                    <a:pt x="2347" y="1701"/>
                  </a:lnTo>
                  <a:lnTo>
                    <a:pt x="614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3" name="Google Shape;8833;p54"/>
            <p:cNvSpPr/>
            <p:nvPr/>
          </p:nvSpPr>
          <p:spPr>
            <a:xfrm>
              <a:off x="-6470875" y="3684775"/>
              <a:ext cx="87475" cy="71800"/>
            </a:xfrm>
            <a:custGeom>
              <a:avLst/>
              <a:gdLst/>
              <a:ahLst/>
              <a:cxnLst/>
              <a:rect l="l" t="t" r="r" b="b"/>
              <a:pathLst>
                <a:path w="3499" h="2872" extrusionOk="0">
                  <a:moveTo>
                    <a:pt x="1479" y="1"/>
                  </a:moveTo>
                  <a:cubicBezTo>
                    <a:pt x="1176" y="1"/>
                    <a:pt x="868" y="114"/>
                    <a:pt x="599" y="383"/>
                  </a:cubicBezTo>
                  <a:lnTo>
                    <a:pt x="1" y="950"/>
                  </a:lnTo>
                  <a:lnTo>
                    <a:pt x="1954" y="2872"/>
                  </a:lnTo>
                  <a:lnTo>
                    <a:pt x="2521" y="2305"/>
                  </a:lnTo>
                  <a:cubicBezTo>
                    <a:pt x="3498" y="1352"/>
                    <a:pt x="2524" y="1"/>
                    <a:pt x="147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4" name="Google Shape;8834;p54"/>
            <p:cNvSpPr/>
            <p:nvPr/>
          </p:nvSpPr>
          <p:spPr>
            <a:xfrm>
              <a:off x="-6578775" y="3721900"/>
              <a:ext cx="143375" cy="143375"/>
            </a:xfrm>
            <a:custGeom>
              <a:avLst/>
              <a:gdLst/>
              <a:ahLst/>
              <a:cxnLst/>
              <a:rect l="l" t="t" r="r" b="b"/>
              <a:pathLst>
                <a:path w="5735" h="5735" extrusionOk="0">
                  <a:moveTo>
                    <a:pt x="3813" y="1"/>
                  </a:moveTo>
                  <a:lnTo>
                    <a:pt x="1" y="3813"/>
                  </a:lnTo>
                  <a:lnTo>
                    <a:pt x="1922" y="5734"/>
                  </a:lnTo>
                  <a:lnTo>
                    <a:pt x="4474" y="3183"/>
                  </a:lnTo>
                  <a:lnTo>
                    <a:pt x="5734" y="1922"/>
                  </a:lnTo>
                  <a:lnTo>
                    <a:pt x="3813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5" name="Google Shape;8835;p54"/>
            <p:cNvSpPr/>
            <p:nvPr/>
          </p:nvSpPr>
          <p:spPr>
            <a:xfrm>
              <a:off x="-6685100" y="3636850"/>
              <a:ext cx="47275" cy="46475"/>
            </a:xfrm>
            <a:custGeom>
              <a:avLst/>
              <a:gdLst/>
              <a:ahLst/>
              <a:cxnLst/>
              <a:rect l="l" t="t" r="r" b="b"/>
              <a:pathLst>
                <a:path w="1891" h="1859" extrusionOk="0">
                  <a:moveTo>
                    <a:pt x="1891" y="0"/>
                  </a:moveTo>
                  <a:lnTo>
                    <a:pt x="0" y="1859"/>
                  </a:lnTo>
                  <a:lnTo>
                    <a:pt x="1891" y="1859"/>
                  </a:lnTo>
                  <a:lnTo>
                    <a:pt x="1891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836" name="Google Shape;8836;p54"/>
          <p:cNvGrpSpPr/>
          <p:nvPr/>
        </p:nvGrpSpPr>
        <p:grpSpPr>
          <a:xfrm>
            <a:off x="1308793" y="4038903"/>
            <a:ext cx="304189" cy="302347"/>
            <a:chOff x="-6689825" y="3992050"/>
            <a:chExt cx="293025" cy="291250"/>
          </a:xfrm>
          <a:solidFill>
            <a:srgbClr val="171536"/>
          </a:solidFill>
        </p:grpSpPr>
        <p:sp>
          <p:nvSpPr>
            <p:cNvPr id="8837" name="Google Shape;8837;p54"/>
            <p:cNvSpPr/>
            <p:nvPr/>
          </p:nvSpPr>
          <p:spPr>
            <a:xfrm>
              <a:off x="-6547275" y="3992050"/>
              <a:ext cx="30750" cy="65400"/>
            </a:xfrm>
            <a:custGeom>
              <a:avLst/>
              <a:gdLst/>
              <a:ahLst/>
              <a:cxnLst/>
              <a:rect l="l" t="t" r="r" b="b"/>
              <a:pathLst>
                <a:path w="1230" h="2616" extrusionOk="0">
                  <a:moveTo>
                    <a:pt x="1229" y="1"/>
                  </a:moveTo>
                  <a:cubicBezTo>
                    <a:pt x="757" y="379"/>
                    <a:pt x="284" y="1355"/>
                    <a:pt x="1" y="2616"/>
                  </a:cubicBezTo>
                  <a:lnTo>
                    <a:pt x="1229" y="2616"/>
                  </a:lnTo>
                  <a:lnTo>
                    <a:pt x="1229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8" name="Google Shape;8838;p54"/>
            <p:cNvSpPr/>
            <p:nvPr/>
          </p:nvSpPr>
          <p:spPr>
            <a:xfrm>
              <a:off x="-6547275" y="4143275"/>
              <a:ext cx="30750" cy="64600"/>
            </a:xfrm>
            <a:custGeom>
              <a:avLst/>
              <a:gdLst/>
              <a:ahLst/>
              <a:cxnLst/>
              <a:rect l="l" t="t" r="r" b="b"/>
              <a:pathLst>
                <a:path w="1230" h="2584" extrusionOk="0">
                  <a:moveTo>
                    <a:pt x="1" y="1"/>
                  </a:moveTo>
                  <a:cubicBezTo>
                    <a:pt x="284" y="1261"/>
                    <a:pt x="757" y="2237"/>
                    <a:pt x="1229" y="2584"/>
                  </a:cubicBezTo>
                  <a:lnTo>
                    <a:pt x="1229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9" name="Google Shape;8839;p54"/>
            <p:cNvSpPr/>
            <p:nvPr/>
          </p:nvSpPr>
          <p:spPr>
            <a:xfrm>
              <a:off x="-6551200" y="4073975"/>
              <a:ext cx="34675" cy="51200"/>
            </a:xfrm>
            <a:custGeom>
              <a:avLst/>
              <a:gdLst/>
              <a:ahLst/>
              <a:cxnLst/>
              <a:rect l="l" t="t" r="r" b="b"/>
              <a:pathLst>
                <a:path w="1387" h="2048" extrusionOk="0">
                  <a:moveTo>
                    <a:pt x="63" y="0"/>
                  </a:moveTo>
                  <a:cubicBezTo>
                    <a:pt x="0" y="725"/>
                    <a:pt x="0" y="1355"/>
                    <a:pt x="63" y="2048"/>
                  </a:cubicBezTo>
                  <a:lnTo>
                    <a:pt x="1386" y="2048"/>
                  </a:lnTo>
                  <a:lnTo>
                    <a:pt x="1386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0" name="Google Shape;8840;p54"/>
            <p:cNvSpPr/>
            <p:nvPr/>
          </p:nvSpPr>
          <p:spPr>
            <a:xfrm>
              <a:off x="-6475600" y="3994425"/>
              <a:ext cx="70125" cy="63025"/>
            </a:xfrm>
            <a:custGeom>
              <a:avLst/>
              <a:gdLst/>
              <a:ahLst/>
              <a:cxnLst/>
              <a:rect l="l" t="t" r="r" b="b"/>
              <a:pathLst>
                <a:path w="2805" h="2521" extrusionOk="0">
                  <a:moveTo>
                    <a:pt x="1" y="0"/>
                  </a:moveTo>
                  <a:cubicBezTo>
                    <a:pt x="442" y="630"/>
                    <a:pt x="757" y="1512"/>
                    <a:pt x="946" y="2521"/>
                  </a:cubicBezTo>
                  <a:lnTo>
                    <a:pt x="2805" y="2521"/>
                  </a:lnTo>
                  <a:cubicBezTo>
                    <a:pt x="2301" y="1292"/>
                    <a:pt x="1261" y="347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1" name="Google Shape;8841;p54"/>
            <p:cNvSpPr/>
            <p:nvPr/>
          </p:nvSpPr>
          <p:spPr>
            <a:xfrm>
              <a:off x="-6449600" y="4073975"/>
              <a:ext cx="52800" cy="51200"/>
            </a:xfrm>
            <a:custGeom>
              <a:avLst/>
              <a:gdLst/>
              <a:ahLst/>
              <a:cxnLst/>
              <a:rect l="l" t="t" r="r" b="b"/>
              <a:pathLst>
                <a:path w="2112" h="2048" extrusionOk="0">
                  <a:moveTo>
                    <a:pt x="0" y="0"/>
                  </a:moveTo>
                  <a:cubicBezTo>
                    <a:pt x="63" y="725"/>
                    <a:pt x="63" y="1355"/>
                    <a:pt x="0" y="2048"/>
                  </a:cubicBezTo>
                  <a:lnTo>
                    <a:pt x="1954" y="2048"/>
                  </a:lnTo>
                  <a:cubicBezTo>
                    <a:pt x="2048" y="1733"/>
                    <a:pt x="2080" y="1386"/>
                    <a:pt x="2080" y="1040"/>
                  </a:cubicBezTo>
                  <a:cubicBezTo>
                    <a:pt x="2111" y="662"/>
                    <a:pt x="2048" y="347"/>
                    <a:pt x="195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2" name="Google Shape;8842;p54"/>
            <p:cNvSpPr/>
            <p:nvPr/>
          </p:nvSpPr>
          <p:spPr>
            <a:xfrm>
              <a:off x="-6500000" y="3992050"/>
              <a:ext cx="30725" cy="65400"/>
            </a:xfrm>
            <a:custGeom>
              <a:avLst/>
              <a:gdLst/>
              <a:ahLst/>
              <a:cxnLst/>
              <a:rect l="l" t="t" r="r" b="b"/>
              <a:pathLst>
                <a:path w="1229" h="2616" extrusionOk="0">
                  <a:moveTo>
                    <a:pt x="0" y="1"/>
                  </a:moveTo>
                  <a:lnTo>
                    <a:pt x="0" y="2616"/>
                  </a:lnTo>
                  <a:lnTo>
                    <a:pt x="1229" y="2616"/>
                  </a:lnTo>
                  <a:cubicBezTo>
                    <a:pt x="977" y="1355"/>
                    <a:pt x="473" y="379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3" name="Google Shape;8843;p54"/>
            <p:cNvSpPr/>
            <p:nvPr/>
          </p:nvSpPr>
          <p:spPr>
            <a:xfrm>
              <a:off x="-6500000" y="4143275"/>
              <a:ext cx="30725" cy="64600"/>
            </a:xfrm>
            <a:custGeom>
              <a:avLst/>
              <a:gdLst/>
              <a:ahLst/>
              <a:cxnLst/>
              <a:rect l="l" t="t" r="r" b="b"/>
              <a:pathLst>
                <a:path w="1229" h="2584" extrusionOk="0">
                  <a:moveTo>
                    <a:pt x="0" y="1"/>
                  </a:moveTo>
                  <a:lnTo>
                    <a:pt x="0" y="2584"/>
                  </a:lnTo>
                  <a:cubicBezTo>
                    <a:pt x="473" y="2237"/>
                    <a:pt x="945" y="1261"/>
                    <a:pt x="122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4" name="Google Shape;8844;p54"/>
            <p:cNvSpPr/>
            <p:nvPr/>
          </p:nvSpPr>
          <p:spPr>
            <a:xfrm>
              <a:off x="-6689825" y="4141700"/>
              <a:ext cx="149675" cy="141600"/>
            </a:xfrm>
            <a:custGeom>
              <a:avLst/>
              <a:gdLst/>
              <a:ahLst/>
              <a:cxnLst/>
              <a:rect l="l" t="t" r="r" b="b"/>
              <a:pathLst>
                <a:path w="5987" h="5664" extrusionOk="0">
                  <a:moveTo>
                    <a:pt x="3182" y="1"/>
                  </a:moveTo>
                  <a:cubicBezTo>
                    <a:pt x="3371" y="442"/>
                    <a:pt x="3623" y="851"/>
                    <a:pt x="3938" y="1198"/>
                  </a:cubicBezTo>
                  <a:lnTo>
                    <a:pt x="3088" y="2017"/>
                  </a:lnTo>
                  <a:cubicBezTo>
                    <a:pt x="2946" y="1946"/>
                    <a:pt x="2791" y="1911"/>
                    <a:pt x="2638" y="1911"/>
                  </a:cubicBezTo>
                  <a:cubicBezTo>
                    <a:pt x="2382" y="1911"/>
                    <a:pt x="2131" y="2009"/>
                    <a:pt x="1954" y="2206"/>
                  </a:cubicBezTo>
                  <a:lnTo>
                    <a:pt x="378" y="3907"/>
                  </a:lnTo>
                  <a:cubicBezTo>
                    <a:pt x="0" y="4317"/>
                    <a:pt x="0" y="4978"/>
                    <a:pt x="378" y="5356"/>
                  </a:cubicBezTo>
                  <a:cubicBezTo>
                    <a:pt x="583" y="5561"/>
                    <a:pt x="851" y="5664"/>
                    <a:pt x="1115" y="5664"/>
                  </a:cubicBezTo>
                  <a:cubicBezTo>
                    <a:pt x="1379" y="5664"/>
                    <a:pt x="1639" y="5561"/>
                    <a:pt x="1828" y="5356"/>
                  </a:cubicBezTo>
                  <a:lnTo>
                    <a:pt x="3403" y="3687"/>
                  </a:lnTo>
                  <a:cubicBezTo>
                    <a:pt x="3718" y="3372"/>
                    <a:pt x="3781" y="2899"/>
                    <a:pt x="3623" y="2521"/>
                  </a:cubicBezTo>
                  <a:lnTo>
                    <a:pt x="4443" y="1702"/>
                  </a:lnTo>
                  <a:cubicBezTo>
                    <a:pt x="4821" y="2111"/>
                    <a:pt x="5388" y="2426"/>
                    <a:pt x="5986" y="2584"/>
                  </a:cubicBezTo>
                  <a:cubicBezTo>
                    <a:pt x="5545" y="1954"/>
                    <a:pt x="5230" y="1040"/>
                    <a:pt x="504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5" name="Google Shape;8845;p54"/>
            <p:cNvSpPr/>
            <p:nvPr/>
          </p:nvSpPr>
          <p:spPr>
            <a:xfrm>
              <a:off x="-6475600" y="4141700"/>
              <a:ext cx="70125" cy="64600"/>
            </a:xfrm>
            <a:custGeom>
              <a:avLst/>
              <a:gdLst/>
              <a:ahLst/>
              <a:cxnLst/>
              <a:rect l="l" t="t" r="r" b="b"/>
              <a:pathLst>
                <a:path w="2805" h="2584" extrusionOk="0">
                  <a:moveTo>
                    <a:pt x="946" y="1"/>
                  </a:moveTo>
                  <a:cubicBezTo>
                    <a:pt x="757" y="1040"/>
                    <a:pt x="442" y="1954"/>
                    <a:pt x="1" y="2584"/>
                  </a:cubicBezTo>
                  <a:cubicBezTo>
                    <a:pt x="1261" y="2174"/>
                    <a:pt x="2301" y="1229"/>
                    <a:pt x="280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6" name="Google Shape;8846;p54"/>
            <p:cNvSpPr/>
            <p:nvPr/>
          </p:nvSpPr>
          <p:spPr>
            <a:xfrm>
              <a:off x="-6618950" y="4073975"/>
              <a:ext cx="52025" cy="51200"/>
            </a:xfrm>
            <a:custGeom>
              <a:avLst/>
              <a:gdLst/>
              <a:ahLst/>
              <a:cxnLst/>
              <a:rect l="l" t="t" r="r" b="b"/>
              <a:pathLst>
                <a:path w="2081" h="2048" extrusionOk="0">
                  <a:moveTo>
                    <a:pt x="95" y="0"/>
                  </a:moveTo>
                  <a:cubicBezTo>
                    <a:pt x="32" y="315"/>
                    <a:pt x="1" y="662"/>
                    <a:pt x="1" y="1040"/>
                  </a:cubicBezTo>
                  <a:cubicBezTo>
                    <a:pt x="1" y="1386"/>
                    <a:pt x="32" y="1733"/>
                    <a:pt x="95" y="2048"/>
                  </a:cubicBezTo>
                  <a:lnTo>
                    <a:pt x="2080" y="2048"/>
                  </a:lnTo>
                  <a:cubicBezTo>
                    <a:pt x="1986" y="1355"/>
                    <a:pt x="1986" y="725"/>
                    <a:pt x="208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7" name="Google Shape;8847;p54"/>
            <p:cNvSpPr/>
            <p:nvPr/>
          </p:nvSpPr>
          <p:spPr>
            <a:xfrm>
              <a:off x="-6610275" y="3992850"/>
              <a:ext cx="70125" cy="63025"/>
            </a:xfrm>
            <a:custGeom>
              <a:avLst/>
              <a:gdLst/>
              <a:ahLst/>
              <a:cxnLst/>
              <a:rect l="l" t="t" r="r" b="b"/>
              <a:pathLst>
                <a:path w="2805" h="2521" extrusionOk="0">
                  <a:moveTo>
                    <a:pt x="2804" y="0"/>
                  </a:moveTo>
                  <a:lnTo>
                    <a:pt x="2804" y="0"/>
                  </a:lnTo>
                  <a:cubicBezTo>
                    <a:pt x="1544" y="410"/>
                    <a:pt x="504" y="1355"/>
                    <a:pt x="0" y="2521"/>
                  </a:cubicBezTo>
                  <a:lnTo>
                    <a:pt x="1859" y="2521"/>
                  </a:lnTo>
                  <a:cubicBezTo>
                    <a:pt x="2017" y="1575"/>
                    <a:pt x="2363" y="693"/>
                    <a:pt x="280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8" name="Google Shape;8848;p54"/>
            <p:cNvSpPr/>
            <p:nvPr/>
          </p:nvSpPr>
          <p:spPr>
            <a:xfrm>
              <a:off x="-6500000" y="4073975"/>
              <a:ext cx="35450" cy="51200"/>
            </a:xfrm>
            <a:custGeom>
              <a:avLst/>
              <a:gdLst/>
              <a:ahLst/>
              <a:cxnLst/>
              <a:rect l="l" t="t" r="r" b="b"/>
              <a:pathLst>
                <a:path w="1418" h="2048" extrusionOk="0">
                  <a:moveTo>
                    <a:pt x="0" y="0"/>
                  </a:moveTo>
                  <a:lnTo>
                    <a:pt x="0" y="2048"/>
                  </a:lnTo>
                  <a:lnTo>
                    <a:pt x="1292" y="2048"/>
                  </a:lnTo>
                  <a:cubicBezTo>
                    <a:pt x="1418" y="1355"/>
                    <a:pt x="1418" y="725"/>
                    <a:pt x="129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849" name="Google Shape;8849;p54"/>
          <p:cNvSpPr/>
          <p:nvPr/>
        </p:nvSpPr>
        <p:spPr>
          <a:xfrm>
            <a:off x="3239412" y="3269078"/>
            <a:ext cx="313350" cy="302243"/>
          </a:xfrm>
          <a:custGeom>
            <a:avLst/>
            <a:gdLst/>
            <a:ahLst/>
            <a:cxnLst/>
            <a:rect l="l" t="t" r="r" b="b"/>
            <a:pathLst>
              <a:path w="12074" h="11646" extrusionOk="0">
                <a:moveTo>
                  <a:pt x="10001" y="2714"/>
                </a:moveTo>
                <a:cubicBezTo>
                  <a:pt x="10213" y="2714"/>
                  <a:pt x="10440" y="2904"/>
                  <a:pt x="10341" y="3182"/>
                </a:cubicBezTo>
                <a:lnTo>
                  <a:pt x="9332" y="5923"/>
                </a:lnTo>
                <a:cubicBezTo>
                  <a:pt x="9269" y="6065"/>
                  <a:pt x="9143" y="6136"/>
                  <a:pt x="9017" y="6136"/>
                </a:cubicBezTo>
                <a:cubicBezTo>
                  <a:pt x="8891" y="6136"/>
                  <a:pt x="8765" y="6065"/>
                  <a:pt x="8702" y="5923"/>
                </a:cubicBezTo>
                <a:lnTo>
                  <a:pt x="7978" y="4033"/>
                </a:lnTo>
                <a:lnTo>
                  <a:pt x="7285" y="5923"/>
                </a:lnTo>
                <a:cubicBezTo>
                  <a:pt x="7222" y="6065"/>
                  <a:pt x="7080" y="6136"/>
                  <a:pt x="6946" y="6136"/>
                </a:cubicBezTo>
                <a:cubicBezTo>
                  <a:pt x="6812" y="6136"/>
                  <a:pt x="6686" y="6065"/>
                  <a:pt x="6655" y="5923"/>
                </a:cubicBezTo>
                <a:lnTo>
                  <a:pt x="5615" y="3182"/>
                </a:lnTo>
                <a:cubicBezTo>
                  <a:pt x="5516" y="2904"/>
                  <a:pt x="5729" y="2714"/>
                  <a:pt x="5941" y="2714"/>
                </a:cubicBezTo>
                <a:cubicBezTo>
                  <a:pt x="6064" y="2714"/>
                  <a:pt x="6187" y="2779"/>
                  <a:pt x="6245" y="2930"/>
                </a:cubicBezTo>
                <a:lnTo>
                  <a:pt x="6970" y="4820"/>
                </a:lnTo>
                <a:lnTo>
                  <a:pt x="7663" y="2930"/>
                </a:lnTo>
                <a:cubicBezTo>
                  <a:pt x="7726" y="2804"/>
                  <a:pt x="7867" y="2741"/>
                  <a:pt x="8001" y="2741"/>
                </a:cubicBezTo>
                <a:cubicBezTo>
                  <a:pt x="8135" y="2741"/>
                  <a:pt x="8261" y="2804"/>
                  <a:pt x="8293" y="2930"/>
                </a:cubicBezTo>
                <a:lnTo>
                  <a:pt x="9017" y="4820"/>
                </a:lnTo>
                <a:lnTo>
                  <a:pt x="9711" y="2930"/>
                </a:lnTo>
                <a:cubicBezTo>
                  <a:pt x="9757" y="2779"/>
                  <a:pt x="9877" y="2714"/>
                  <a:pt x="10001" y="2714"/>
                </a:cubicBezTo>
                <a:close/>
                <a:moveTo>
                  <a:pt x="7946" y="0"/>
                </a:moveTo>
                <a:cubicBezTo>
                  <a:pt x="5678" y="0"/>
                  <a:pt x="3851" y="1827"/>
                  <a:pt x="3851" y="4096"/>
                </a:cubicBezTo>
                <a:cubicBezTo>
                  <a:pt x="3851" y="5104"/>
                  <a:pt x="4197" y="6018"/>
                  <a:pt x="4827" y="6711"/>
                </a:cubicBezTo>
                <a:lnTo>
                  <a:pt x="4134" y="7435"/>
                </a:lnTo>
                <a:cubicBezTo>
                  <a:pt x="3981" y="7364"/>
                  <a:pt x="3827" y="7329"/>
                  <a:pt x="3678" y="7329"/>
                </a:cubicBezTo>
                <a:cubicBezTo>
                  <a:pt x="3431" y="7329"/>
                  <a:pt x="3197" y="7427"/>
                  <a:pt x="3000" y="7624"/>
                </a:cubicBezTo>
                <a:lnTo>
                  <a:pt x="732" y="9861"/>
                </a:lnTo>
                <a:cubicBezTo>
                  <a:pt x="0" y="10593"/>
                  <a:pt x="722" y="11645"/>
                  <a:pt x="1524" y="11645"/>
                </a:cubicBezTo>
                <a:cubicBezTo>
                  <a:pt x="1758" y="11645"/>
                  <a:pt x="1999" y="11555"/>
                  <a:pt x="2212" y="11342"/>
                </a:cubicBezTo>
                <a:lnTo>
                  <a:pt x="4449" y="9074"/>
                </a:lnTo>
                <a:cubicBezTo>
                  <a:pt x="4764" y="8759"/>
                  <a:pt x="4796" y="8286"/>
                  <a:pt x="4638" y="7939"/>
                </a:cubicBezTo>
                <a:lnTo>
                  <a:pt x="5363" y="7246"/>
                </a:lnTo>
                <a:cubicBezTo>
                  <a:pt x="6056" y="7813"/>
                  <a:pt x="7001" y="8223"/>
                  <a:pt x="7978" y="8223"/>
                </a:cubicBezTo>
                <a:cubicBezTo>
                  <a:pt x="10278" y="8223"/>
                  <a:pt x="12073" y="6364"/>
                  <a:pt x="12073" y="4127"/>
                </a:cubicBezTo>
                <a:cubicBezTo>
                  <a:pt x="12073" y="1796"/>
                  <a:pt x="10246" y="0"/>
                  <a:pt x="7946" y="0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850" name="Google Shape;8850;p54"/>
          <p:cNvGrpSpPr/>
          <p:nvPr/>
        </p:nvGrpSpPr>
        <p:grpSpPr>
          <a:xfrm>
            <a:off x="3243334" y="3641096"/>
            <a:ext cx="304994" cy="302554"/>
            <a:chOff x="-4837325" y="3612425"/>
            <a:chExt cx="293800" cy="291450"/>
          </a:xfrm>
          <a:solidFill>
            <a:srgbClr val="171536"/>
          </a:solidFill>
        </p:grpSpPr>
        <p:sp>
          <p:nvSpPr>
            <p:cNvPr id="8851" name="Google Shape;8851;p54"/>
            <p:cNvSpPr/>
            <p:nvPr/>
          </p:nvSpPr>
          <p:spPr>
            <a:xfrm>
              <a:off x="-4836550" y="3612425"/>
              <a:ext cx="293025" cy="170925"/>
            </a:xfrm>
            <a:custGeom>
              <a:avLst/>
              <a:gdLst/>
              <a:ahLst/>
              <a:cxnLst/>
              <a:rect l="l" t="t" r="r" b="b"/>
              <a:pathLst>
                <a:path w="11721" h="6837" extrusionOk="0">
                  <a:moveTo>
                    <a:pt x="6837" y="2017"/>
                  </a:moveTo>
                  <a:lnTo>
                    <a:pt x="6837" y="2741"/>
                  </a:lnTo>
                  <a:lnTo>
                    <a:pt x="4789" y="2741"/>
                  </a:lnTo>
                  <a:lnTo>
                    <a:pt x="4789" y="2017"/>
                  </a:lnTo>
                  <a:close/>
                  <a:moveTo>
                    <a:pt x="4411" y="0"/>
                  </a:moveTo>
                  <a:cubicBezTo>
                    <a:pt x="3466" y="0"/>
                    <a:pt x="2741" y="725"/>
                    <a:pt x="2741" y="1702"/>
                  </a:cubicBezTo>
                  <a:lnTo>
                    <a:pt x="2741" y="2741"/>
                  </a:lnTo>
                  <a:lnTo>
                    <a:pt x="1166" y="2741"/>
                  </a:lnTo>
                  <a:cubicBezTo>
                    <a:pt x="536" y="2741"/>
                    <a:pt x="1" y="3277"/>
                    <a:pt x="1" y="3875"/>
                  </a:cubicBezTo>
                  <a:lnTo>
                    <a:pt x="1" y="4254"/>
                  </a:lnTo>
                  <a:cubicBezTo>
                    <a:pt x="1513" y="5860"/>
                    <a:pt x="3592" y="6837"/>
                    <a:pt x="5829" y="6837"/>
                  </a:cubicBezTo>
                  <a:cubicBezTo>
                    <a:pt x="8097" y="6837"/>
                    <a:pt x="10208" y="5892"/>
                    <a:pt x="11720" y="4254"/>
                  </a:cubicBezTo>
                  <a:lnTo>
                    <a:pt x="11720" y="3718"/>
                  </a:lnTo>
                  <a:cubicBezTo>
                    <a:pt x="11657" y="3214"/>
                    <a:pt x="11185" y="2741"/>
                    <a:pt x="10649" y="2741"/>
                  </a:cubicBezTo>
                  <a:lnTo>
                    <a:pt x="8885" y="2741"/>
                  </a:lnTo>
                  <a:lnTo>
                    <a:pt x="8885" y="1702"/>
                  </a:lnTo>
                  <a:cubicBezTo>
                    <a:pt x="8885" y="756"/>
                    <a:pt x="8129" y="0"/>
                    <a:pt x="718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2" name="Google Shape;8852;p54"/>
            <p:cNvSpPr/>
            <p:nvPr/>
          </p:nvSpPr>
          <p:spPr>
            <a:xfrm>
              <a:off x="-4837325" y="3743950"/>
              <a:ext cx="291425" cy="159925"/>
            </a:xfrm>
            <a:custGeom>
              <a:avLst/>
              <a:gdLst/>
              <a:ahLst/>
              <a:cxnLst/>
              <a:rect l="l" t="t" r="r" b="b"/>
              <a:pathLst>
                <a:path w="11657" h="6397" extrusionOk="0">
                  <a:moveTo>
                    <a:pt x="11657" y="1"/>
                  </a:moveTo>
                  <a:cubicBezTo>
                    <a:pt x="10523" y="1072"/>
                    <a:pt x="9073" y="1828"/>
                    <a:pt x="7530" y="2143"/>
                  </a:cubicBezTo>
                  <a:lnTo>
                    <a:pt x="7530" y="2647"/>
                  </a:lnTo>
                  <a:cubicBezTo>
                    <a:pt x="7530" y="3214"/>
                    <a:pt x="7057" y="3687"/>
                    <a:pt x="6490" y="3687"/>
                  </a:cubicBezTo>
                  <a:lnTo>
                    <a:pt x="5135" y="3687"/>
                  </a:lnTo>
                  <a:cubicBezTo>
                    <a:pt x="4568" y="3687"/>
                    <a:pt x="4096" y="3214"/>
                    <a:pt x="4096" y="2647"/>
                  </a:cubicBezTo>
                  <a:lnTo>
                    <a:pt x="4096" y="2143"/>
                  </a:lnTo>
                  <a:cubicBezTo>
                    <a:pt x="2552" y="1828"/>
                    <a:pt x="1134" y="1103"/>
                    <a:pt x="0" y="64"/>
                  </a:cubicBezTo>
                  <a:lnTo>
                    <a:pt x="0" y="4695"/>
                  </a:lnTo>
                  <a:cubicBezTo>
                    <a:pt x="0" y="5640"/>
                    <a:pt x="756" y="6396"/>
                    <a:pt x="1701" y="6396"/>
                  </a:cubicBezTo>
                  <a:lnTo>
                    <a:pt x="9956" y="6396"/>
                  </a:lnTo>
                  <a:cubicBezTo>
                    <a:pt x="10901" y="6396"/>
                    <a:pt x="11657" y="5640"/>
                    <a:pt x="11657" y="4695"/>
                  </a:cubicBezTo>
                  <a:lnTo>
                    <a:pt x="11657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3" name="Google Shape;8853;p54"/>
            <p:cNvSpPr/>
            <p:nvPr/>
          </p:nvSpPr>
          <p:spPr>
            <a:xfrm>
              <a:off x="-4716825" y="3799075"/>
              <a:ext cx="51225" cy="18950"/>
            </a:xfrm>
            <a:custGeom>
              <a:avLst/>
              <a:gdLst/>
              <a:ahLst/>
              <a:cxnLst/>
              <a:rect l="l" t="t" r="r" b="b"/>
              <a:pathLst>
                <a:path w="2049" h="758" extrusionOk="0">
                  <a:moveTo>
                    <a:pt x="0" y="1"/>
                  </a:moveTo>
                  <a:lnTo>
                    <a:pt x="0" y="411"/>
                  </a:lnTo>
                  <a:cubicBezTo>
                    <a:pt x="0" y="600"/>
                    <a:pt x="158" y="757"/>
                    <a:pt x="347" y="757"/>
                  </a:cubicBezTo>
                  <a:lnTo>
                    <a:pt x="1670" y="757"/>
                  </a:lnTo>
                  <a:cubicBezTo>
                    <a:pt x="1891" y="757"/>
                    <a:pt x="2048" y="600"/>
                    <a:pt x="2048" y="411"/>
                  </a:cubicBezTo>
                  <a:lnTo>
                    <a:pt x="2048" y="1"/>
                  </a:lnTo>
                  <a:cubicBezTo>
                    <a:pt x="1686" y="48"/>
                    <a:pt x="1347" y="72"/>
                    <a:pt x="1012" y="72"/>
                  </a:cubicBezTo>
                  <a:cubicBezTo>
                    <a:pt x="678" y="72"/>
                    <a:pt x="347" y="48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854" name="Google Shape;8854;p54"/>
          <p:cNvGrpSpPr/>
          <p:nvPr/>
        </p:nvGrpSpPr>
        <p:grpSpPr>
          <a:xfrm>
            <a:off x="3252729" y="4038799"/>
            <a:ext cx="303359" cy="302554"/>
            <a:chOff x="-4837325" y="3971575"/>
            <a:chExt cx="292225" cy="291450"/>
          </a:xfrm>
          <a:solidFill>
            <a:srgbClr val="171536"/>
          </a:solidFill>
        </p:grpSpPr>
        <p:sp>
          <p:nvSpPr>
            <p:cNvPr id="8855" name="Google Shape;8855;p54"/>
            <p:cNvSpPr/>
            <p:nvPr/>
          </p:nvSpPr>
          <p:spPr>
            <a:xfrm>
              <a:off x="-4734150" y="4073975"/>
              <a:ext cx="86650" cy="86650"/>
            </a:xfrm>
            <a:custGeom>
              <a:avLst/>
              <a:gdLst/>
              <a:ahLst/>
              <a:cxnLst/>
              <a:rect l="l" t="t" r="r" b="b"/>
              <a:pathLst>
                <a:path w="3466" h="3466" extrusionOk="0">
                  <a:moveTo>
                    <a:pt x="1701" y="725"/>
                  </a:moveTo>
                  <a:cubicBezTo>
                    <a:pt x="2269" y="725"/>
                    <a:pt x="2773" y="1197"/>
                    <a:pt x="2773" y="1733"/>
                  </a:cubicBezTo>
                  <a:cubicBezTo>
                    <a:pt x="2773" y="2300"/>
                    <a:pt x="2300" y="2804"/>
                    <a:pt x="1733" y="2804"/>
                  </a:cubicBezTo>
                  <a:cubicBezTo>
                    <a:pt x="1197" y="2804"/>
                    <a:pt x="693" y="2300"/>
                    <a:pt x="693" y="1733"/>
                  </a:cubicBezTo>
                  <a:cubicBezTo>
                    <a:pt x="693" y="1197"/>
                    <a:pt x="1166" y="725"/>
                    <a:pt x="1701" y="725"/>
                  </a:cubicBezTo>
                  <a:close/>
                  <a:moveTo>
                    <a:pt x="1701" y="0"/>
                  </a:moveTo>
                  <a:cubicBezTo>
                    <a:pt x="756" y="0"/>
                    <a:pt x="0" y="756"/>
                    <a:pt x="0" y="1701"/>
                  </a:cubicBezTo>
                  <a:cubicBezTo>
                    <a:pt x="0" y="2647"/>
                    <a:pt x="851" y="3466"/>
                    <a:pt x="1796" y="3466"/>
                  </a:cubicBezTo>
                  <a:cubicBezTo>
                    <a:pt x="2741" y="3466"/>
                    <a:pt x="3466" y="2647"/>
                    <a:pt x="3466" y="1701"/>
                  </a:cubicBezTo>
                  <a:cubicBezTo>
                    <a:pt x="3434" y="756"/>
                    <a:pt x="2647" y="0"/>
                    <a:pt x="170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6" name="Google Shape;8856;p54"/>
            <p:cNvSpPr/>
            <p:nvPr/>
          </p:nvSpPr>
          <p:spPr>
            <a:xfrm>
              <a:off x="-4700300" y="4108625"/>
              <a:ext cx="18950" cy="17350"/>
            </a:xfrm>
            <a:custGeom>
              <a:avLst/>
              <a:gdLst/>
              <a:ahLst/>
              <a:cxnLst/>
              <a:rect l="l" t="t" r="r" b="b"/>
              <a:pathLst>
                <a:path w="758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cubicBezTo>
                    <a:pt x="536" y="693"/>
                    <a:pt x="757" y="536"/>
                    <a:pt x="757" y="347"/>
                  </a:cubicBezTo>
                  <a:cubicBezTo>
                    <a:pt x="757" y="158"/>
                    <a:pt x="536" y="0"/>
                    <a:pt x="3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7" name="Google Shape;8857;p54"/>
            <p:cNvSpPr/>
            <p:nvPr/>
          </p:nvSpPr>
          <p:spPr>
            <a:xfrm>
              <a:off x="-4748325" y="3971575"/>
              <a:ext cx="203225" cy="204025"/>
            </a:xfrm>
            <a:custGeom>
              <a:avLst/>
              <a:gdLst/>
              <a:ahLst/>
              <a:cxnLst/>
              <a:rect l="l" t="t" r="r" b="b"/>
              <a:pathLst>
                <a:path w="8129" h="8161" extrusionOk="0">
                  <a:moveTo>
                    <a:pt x="2268" y="1"/>
                  </a:moveTo>
                  <a:cubicBezTo>
                    <a:pt x="1449" y="1"/>
                    <a:pt x="693" y="158"/>
                    <a:pt x="0" y="473"/>
                  </a:cubicBezTo>
                  <a:lnTo>
                    <a:pt x="1512" y="3561"/>
                  </a:lnTo>
                  <a:cubicBezTo>
                    <a:pt x="1764" y="3466"/>
                    <a:pt x="1985" y="3435"/>
                    <a:pt x="2268" y="3435"/>
                  </a:cubicBezTo>
                  <a:cubicBezTo>
                    <a:pt x="3623" y="3435"/>
                    <a:pt x="4726" y="4506"/>
                    <a:pt x="4726" y="5829"/>
                  </a:cubicBezTo>
                  <a:cubicBezTo>
                    <a:pt x="4726" y="6112"/>
                    <a:pt x="4663" y="6396"/>
                    <a:pt x="4600" y="6617"/>
                  </a:cubicBezTo>
                  <a:lnTo>
                    <a:pt x="7656" y="8160"/>
                  </a:lnTo>
                  <a:cubicBezTo>
                    <a:pt x="7971" y="7436"/>
                    <a:pt x="8128" y="6617"/>
                    <a:pt x="8128" y="5829"/>
                  </a:cubicBezTo>
                  <a:cubicBezTo>
                    <a:pt x="8128" y="2647"/>
                    <a:pt x="5513" y="1"/>
                    <a:pt x="226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8" name="Google Shape;8858;p54"/>
            <p:cNvSpPr/>
            <p:nvPr/>
          </p:nvSpPr>
          <p:spPr>
            <a:xfrm>
              <a:off x="-4656175" y="4151950"/>
              <a:ext cx="91375" cy="91375"/>
            </a:xfrm>
            <a:custGeom>
              <a:avLst/>
              <a:gdLst/>
              <a:ahLst/>
              <a:cxnLst/>
              <a:rect l="l" t="t" r="r" b="b"/>
              <a:pathLst>
                <a:path w="3655" h="3655" extrusionOk="0">
                  <a:moveTo>
                    <a:pt x="599" y="0"/>
                  </a:moveTo>
                  <a:cubicBezTo>
                    <a:pt x="441" y="221"/>
                    <a:pt x="252" y="441"/>
                    <a:pt x="0" y="599"/>
                  </a:cubicBezTo>
                  <a:lnTo>
                    <a:pt x="1544" y="3655"/>
                  </a:lnTo>
                  <a:cubicBezTo>
                    <a:pt x="2395" y="3151"/>
                    <a:pt x="3151" y="2395"/>
                    <a:pt x="3655" y="1544"/>
                  </a:cubicBezTo>
                  <a:lnTo>
                    <a:pt x="599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9" name="Google Shape;8859;p54"/>
            <p:cNvSpPr/>
            <p:nvPr/>
          </p:nvSpPr>
          <p:spPr>
            <a:xfrm>
              <a:off x="-4817650" y="3991275"/>
              <a:ext cx="91400" cy="91375"/>
            </a:xfrm>
            <a:custGeom>
              <a:avLst/>
              <a:gdLst/>
              <a:ahLst/>
              <a:cxnLst/>
              <a:rect l="l" t="t" r="r" b="b"/>
              <a:pathLst>
                <a:path w="3656" h="3655" extrusionOk="0">
                  <a:moveTo>
                    <a:pt x="2143" y="0"/>
                  </a:moveTo>
                  <a:cubicBezTo>
                    <a:pt x="1261" y="504"/>
                    <a:pt x="536" y="1260"/>
                    <a:pt x="1" y="2111"/>
                  </a:cubicBezTo>
                  <a:lnTo>
                    <a:pt x="3088" y="3655"/>
                  </a:lnTo>
                  <a:cubicBezTo>
                    <a:pt x="3246" y="3434"/>
                    <a:pt x="3435" y="3214"/>
                    <a:pt x="3655" y="3088"/>
                  </a:cubicBezTo>
                  <a:lnTo>
                    <a:pt x="2143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0" name="Google Shape;8860;p54"/>
            <p:cNvSpPr/>
            <p:nvPr/>
          </p:nvSpPr>
          <p:spPr>
            <a:xfrm>
              <a:off x="-4837325" y="4059000"/>
              <a:ext cx="204000" cy="204025"/>
            </a:xfrm>
            <a:custGeom>
              <a:avLst/>
              <a:gdLst/>
              <a:ahLst/>
              <a:cxnLst/>
              <a:rect l="l" t="t" r="r" b="b"/>
              <a:pathLst>
                <a:path w="8160" h="8161" extrusionOk="0">
                  <a:moveTo>
                    <a:pt x="473" y="1"/>
                  </a:moveTo>
                  <a:cubicBezTo>
                    <a:pt x="158" y="725"/>
                    <a:pt x="0" y="1513"/>
                    <a:pt x="0" y="2300"/>
                  </a:cubicBezTo>
                  <a:cubicBezTo>
                    <a:pt x="0" y="5482"/>
                    <a:pt x="2615" y="8160"/>
                    <a:pt x="5828" y="8160"/>
                  </a:cubicBezTo>
                  <a:cubicBezTo>
                    <a:pt x="6648" y="8160"/>
                    <a:pt x="7435" y="8003"/>
                    <a:pt x="8160" y="7688"/>
                  </a:cubicBezTo>
                  <a:lnTo>
                    <a:pt x="6616" y="4632"/>
                  </a:lnTo>
                  <a:cubicBezTo>
                    <a:pt x="6396" y="4695"/>
                    <a:pt x="6144" y="4726"/>
                    <a:pt x="5860" y="4726"/>
                  </a:cubicBezTo>
                  <a:cubicBezTo>
                    <a:pt x="4537" y="4726"/>
                    <a:pt x="3434" y="3624"/>
                    <a:pt x="3434" y="2300"/>
                  </a:cubicBezTo>
                  <a:cubicBezTo>
                    <a:pt x="3434" y="2017"/>
                    <a:pt x="3466" y="1796"/>
                    <a:pt x="3560" y="1544"/>
                  </a:cubicBezTo>
                  <a:lnTo>
                    <a:pt x="473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861" name="Google Shape;8861;p54"/>
          <p:cNvGrpSpPr/>
          <p:nvPr/>
        </p:nvGrpSpPr>
        <p:grpSpPr>
          <a:xfrm>
            <a:off x="5193545" y="3287103"/>
            <a:ext cx="310729" cy="266558"/>
            <a:chOff x="-3037625" y="3254850"/>
            <a:chExt cx="299325" cy="256775"/>
          </a:xfrm>
          <a:solidFill>
            <a:srgbClr val="171536"/>
          </a:solidFill>
        </p:grpSpPr>
        <p:sp>
          <p:nvSpPr>
            <p:cNvPr id="8862" name="Google Shape;8862;p54"/>
            <p:cNvSpPr/>
            <p:nvPr/>
          </p:nvSpPr>
          <p:spPr>
            <a:xfrm>
              <a:off x="-3037625" y="3460400"/>
              <a:ext cx="152825" cy="51225"/>
            </a:xfrm>
            <a:custGeom>
              <a:avLst/>
              <a:gdLst/>
              <a:ahLst/>
              <a:cxnLst/>
              <a:rect l="l" t="t" r="r" b="b"/>
              <a:pathLst>
                <a:path w="6113" h="2049" extrusionOk="0">
                  <a:moveTo>
                    <a:pt x="1356" y="1"/>
                  </a:moveTo>
                  <a:cubicBezTo>
                    <a:pt x="1" y="1"/>
                    <a:pt x="1" y="2049"/>
                    <a:pt x="1356" y="2049"/>
                  </a:cubicBezTo>
                  <a:lnTo>
                    <a:pt x="4758" y="2049"/>
                  </a:lnTo>
                  <a:cubicBezTo>
                    <a:pt x="6113" y="2049"/>
                    <a:pt x="6113" y="1"/>
                    <a:pt x="475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3" name="Google Shape;8863;p54"/>
            <p:cNvSpPr/>
            <p:nvPr/>
          </p:nvSpPr>
          <p:spPr>
            <a:xfrm>
              <a:off x="-2884825" y="3460400"/>
              <a:ext cx="146525" cy="51225"/>
            </a:xfrm>
            <a:custGeom>
              <a:avLst/>
              <a:gdLst/>
              <a:ahLst/>
              <a:cxnLst/>
              <a:rect l="l" t="t" r="r" b="b"/>
              <a:pathLst>
                <a:path w="5861" h="2049" extrusionOk="0">
                  <a:moveTo>
                    <a:pt x="1" y="1"/>
                  </a:moveTo>
                  <a:cubicBezTo>
                    <a:pt x="473" y="631"/>
                    <a:pt x="473" y="1419"/>
                    <a:pt x="1" y="2049"/>
                  </a:cubicBezTo>
                  <a:lnTo>
                    <a:pt x="4853" y="2049"/>
                  </a:lnTo>
                  <a:cubicBezTo>
                    <a:pt x="5388" y="2049"/>
                    <a:pt x="5861" y="1576"/>
                    <a:pt x="5861" y="1041"/>
                  </a:cubicBezTo>
                  <a:cubicBezTo>
                    <a:pt x="5861" y="442"/>
                    <a:pt x="5451" y="1"/>
                    <a:pt x="485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4" name="Google Shape;8864;p54"/>
            <p:cNvSpPr/>
            <p:nvPr/>
          </p:nvSpPr>
          <p:spPr>
            <a:xfrm>
              <a:off x="-2909225" y="3313125"/>
              <a:ext cx="59875" cy="72475"/>
            </a:xfrm>
            <a:custGeom>
              <a:avLst/>
              <a:gdLst/>
              <a:ahLst/>
              <a:cxnLst/>
              <a:rect l="l" t="t" r="r" b="b"/>
              <a:pathLst>
                <a:path w="2395" h="2899" extrusionOk="0">
                  <a:moveTo>
                    <a:pt x="0" y="1"/>
                  </a:moveTo>
                  <a:lnTo>
                    <a:pt x="0" y="2899"/>
                  </a:lnTo>
                  <a:lnTo>
                    <a:pt x="2395" y="1450"/>
                  </a:lnTo>
                  <a:lnTo>
                    <a:pt x="0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5" name="Google Shape;8865;p54"/>
            <p:cNvSpPr/>
            <p:nvPr/>
          </p:nvSpPr>
          <p:spPr>
            <a:xfrm>
              <a:off x="-3029750" y="3254850"/>
              <a:ext cx="291450" cy="188250"/>
            </a:xfrm>
            <a:custGeom>
              <a:avLst/>
              <a:gdLst/>
              <a:ahLst/>
              <a:cxnLst/>
              <a:rect l="l" t="t" r="r" b="b"/>
              <a:pathLst>
                <a:path w="11658" h="7530" extrusionOk="0">
                  <a:moveTo>
                    <a:pt x="4414" y="1387"/>
                  </a:moveTo>
                  <a:cubicBezTo>
                    <a:pt x="4476" y="1387"/>
                    <a:pt x="4541" y="1407"/>
                    <a:pt x="4601" y="1449"/>
                  </a:cubicBezTo>
                  <a:lnTo>
                    <a:pt x="8035" y="3497"/>
                  </a:lnTo>
                  <a:cubicBezTo>
                    <a:pt x="8287" y="3623"/>
                    <a:pt x="8287" y="3938"/>
                    <a:pt x="8035" y="4064"/>
                  </a:cubicBezTo>
                  <a:lnTo>
                    <a:pt x="4601" y="6112"/>
                  </a:lnTo>
                  <a:cubicBezTo>
                    <a:pt x="4552" y="6140"/>
                    <a:pt x="4500" y="6153"/>
                    <a:pt x="4448" y="6153"/>
                  </a:cubicBezTo>
                  <a:cubicBezTo>
                    <a:pt x="4268" y="6153"/>
                    <a:pt x="4097" y="6000"/>
                    <a:pt x="4097" y="5829"/>
                  </a:cubicBezTo>
                  <a:lnTo>
                    <a:pt x="4097" y="1733"/>
                  </a:lnTo>
                  <a:cubicBezTo>
                    <a:pt x="4097" y="1527"/>
                    <a:pt x="4247" y="1387"/>
                    <a:pt x="4414" y="1387"/>
                  </a:cubicBezTo>
                  <a:close/>
                  <a:moveTo>
                    <a:pt x="1041" y="0"/>
                  </a:moveTo>
                  <a:cubicBezTo>
                    <a:pt x="473" y="0"/>
                    <a:pt x="1" y="473"/>
                    <a:pt x="1" y="1040"/>
                  </a:cubicBezTo>
                  <a:lnTo>
                    <a:pt x="1" y="6490"/>
                  </a:lnTo>
                  <a:cubicBezTo>
                    <a:pt x="1" y="7057"/>
                    <a:pt x="473" y="7530"/>
                    <a:pt x="1041" y="7530"/>
                  </a:cubicBezTo>
                  <a:lnTo>
                    <a:pt x="10650" y="7530"/>
                  </a:lnTo>
                  <a:cubicBezTo>
                    <a:pt x="11185" y="7530"/>
                    <a:pt x="11658" y="7057"/>
                    <a:pt x="11658" y="6490"/>
                  </a:cubicBezTo>
                  <a:lnTo>
                    <a:pt x="11658" y="1040"/>
                  </a:lnTo>
                  <a:cubicBezTo>
                    <a:pt x="11658" y="473"/>
                    <a:pt x="11248" y="0"/>
                    <a:pt x="1065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866" name="Google Shape;8866;p54"/>
          <p:cNvGrpSpPr/>
          <p:nvPr/>
        </p:nvGrpSpPr>
        <p:grpSpPr>
          <a:xfrm>
            <a:off x="5196400" y="3640680"/>
            <a:ext cx="305020" cy="303385"/>
            <a:chOff x="-3031325" y="3597450"/>
            <a:chExt cx="293825" cy="292250"/>
          </a:xfrm>
          <a:solidFill>
            <a:srgbClr val="171536"/>
          </a:solidFill>
        </p:grpSpPr>
        <p:sp>
          <p:nvSpPr>
            <p:cNvPr id="8867" name="Google Shape;8867;p54"/>
            <p:cNvSpPr/>
            <p:nvPr/>
          </p:nvSpPr>
          <p:spPr>
            <a:xfrm>
              <a:off x="-3029750" y="3597450"/>
              <a:ext cx="292250" cy="67775"/>
            </a:xfrm>
            <a:custGeom>
              <a:avLst/>
              <a:gdLst/>
              <a:ahLst/>
              <a:cxnLst/>
              <a:rect l="l" t="t" r="r" b="b"/>
              <a:pathLst>
                <a:path w="11690" h="2711" extrusionOk="0">
                  <a:moveTo>
                    <a:pt x="1702" y="1387"/>
                  </a:moveTo>
                  <a:cubicBezTo>
                    <a:pt x="1891" y="1387"/>
                    <a:pt x="2049" y="1545"/>
                    <a:pt x="2049" y="1734"/>
                  </a:cubicBezTo>
                  <a:cubicBezTo>
                    <a:pt x="2049" y="1923"/>
                    <a:pt x="1891" y="2080"/>
                    <a:pt x="1702" y="2080"/>
                  </a:cubicBezTo>
                  <a:cubicBezTo>
                    <a:pt x="1513" y="2080"/>
                    <a:pt x="1356" y="1923"/>
                    <a:pt x="1356" y="1734"/>
                  </a:cubicBezTo>
                  <a:cubicBezTo>
                    <a:pt x="1356" y="1545"/>
                    <a:pt x="1513" y="1387"/>
                    <a:pt x="1702" y="1387"/>
                  </a:cubicBezTo>
                  <a:close/>
                  <a:moveTo>
                    <a:pt x="3120" y="1387"/>
                  </a:moveTo>
                  <a:cubicBezTo>
                    <a:pt x="3309" y="1387"/>
                    <a:pt x="3466" y="1545"/>
                    <a:pt x="3466" y="1734"/>
                  </a:cubicBezTo>
                  <a:cubicBezTo>
                    <a:pt x="3466" y="1923"/>
                    <a:pt x="3309" y="2080"/>
                    <a:pt x="3120" y="2080"/>
                  </a:cubicBezTo>
                  <a:cubicBezTo>
                    <a:pt x="2931" y="2080"/>
                    <a:pt x="2773" y="1923"/>
                    <a:pt x="2773" y="1734"/>
                  </a:cubicBezTo>
                  <a:cubicBezTo>
                    <a:pt x="2773" y="1545"/>
                    <a:pt x="2931" y="1387"/>
                    <a:pt x="3120" y="1387"/>
                  </a:cubicBezTo>
                  <a:close/>
                  <a:moveTo>
                    <a:pt x="9985" y="1417"/>
                  </a:moveTo>
                  <a:cubicBezTo>
                    <a:pt x="10400" y="1417"/>
                    <a:pt x="10449" y="2080"/>
                    <a:pt x="9956" y="2080"/>
                  </a:cubicBezTo>
                  <a:lnTo>
                    <a:pt x="5861" y="2080"/>
                  </a:lnTo>
                  <a:cubicBezTo>
                    <a:pt x="5451" y="2080"/>
                    <a:pt x="5388" y="1418"/>
                    <a:pt x="5861" y="1418"/>
                  </a:cubicBezTo>
                  <a:lnTo>
                    <a:pt x="9956" y="1418"/>
                  </a:lnTo>
                  <a:cubicBezTo>
                    <a:pt x="9966" y="1418"/>
                    <a:pt x="9976" y="1417"/>
                    <a:pt x="9985" y="1417"/>
                  </a:cubicBezTo>
                  <a:close/>
                  <a:moveTo>
                    <a:pt x="1041" y="1"/>
                  </a:moveTo>
                  <a:cubicBezTo>
                    <a:pt x="473" y="1"/>
                    <a:pt x="1" y="473"/>
                    <a:pt x="1" y="1040"/>
                  </a:cubicBezTo>
                  <a:lnTo>
                    <a:pt x="1" y="2710"/>
                  </a:lnTo>
                  <a:lnTo>
                    <a:pt x="11689" y="2710"/>
                  </a:lnTo>
                  <a:lnTo>
                    <a:pt x="11689" y="1040"/>
                  </a:lnTo>
                  <a:cubicBezTo>
                    <a:pt x="11658" y="473"/>
                    <a:pt x="11248" y="1"/>
                    <a:pt x="1065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8" name="Google Shape;8868;p54"/>
            <p:cNvSpPr/>
            <p:nvPr/>
          </p:nvSpPr>
          <p:spPr>
            <a:xfrm>
              <a:off x="-3031325" y="3687250"/>
              <a:ext cx="292250" cy="153600"/>
            </a:xfrm>
            <a:custGeom>
              <a:avLst/>
              <a:gdLst/>
              <a:ahLst/>
              <a:cxnLst/>
              <a:rect l="l" t="t" r="r" b="b"/>
              <a:pathLst>
                <a:path w="11690" h="6144" extrusionOk="0">
                  <a:moveTo>
                    <a:pt x="1" y="0"/>
                  </a:moveTo>
                  <a:lnTo>
                    <a:pt x="1" y="5104"/>
                  </a:lnTo>
                  <a:lnTo>
                    <a:pt x="64" y="5104"/>
                  </a:lnTo>
                  <a:cubicBezTo>
                    <a:pt x="64" y="5671"/>
                    <a:pt x="536" y="6144"/>
                    <a:pt x="1104" y="6144"/>
                  </a:cubicBezTo>
                  <a:lnTo>
                    <a:pt x="4475" y="6144"/>
                  </a:lnTo>
                  <a:cubicBezTo>
                    <a:pt x="4317" y="5671"/>
                    <a:pt x="4223" y="5199"/>
                    <a:pt x="4223" y="4695"/>
                  </a:cubicBezTo>
                  <a:lnTo>
                    <a:pt x="4223" y="2395"/>
                  </a:lnTo>
                  <a:cubicBezTo>
                    <a:pt x="4223" y="1790"/>
                    <a:pt x="4686" y="1366"/>
                    <a:pt x="5227" y="1366"/>
                  </a:cubicBezTo>
                  <a:cubicBezTo>
                    <a:pt x="5362" y="1366"/>
                    <a:pt x="5502" y="1393"/>
                    <a:pt x="5640" y="1450"/>
                  </a:cubicBezTo>
                  <a:cubicBezTo>
                    <a:pt x="5735" y="1481"/>
                    <a:pt x="5861" y="1544"/>
                    <a:pt x="5987" y="1544"/>
                  </a:cubicBezTo>
                  <a:cubicBezTo>
                    <a:pt x="6144" y="1544"/>
                    <a:pt x="6365" y="1450"/>
                    <a:pt x="6900" y="977"/>
                  </a:cubicBezTo>
                  <a:cubicBezTo>
                    <a:pt x="7090" y="788"/>
                    <a:pt x="7349" y="693"/>
                    <a:pt x="7613" y="693"/>
                  </a:cubicBezTo>
                  <a:cubicBezTo>
                    <a:pt x="7877" y="693"/>
                    <a:pt x="8145" y="788"/>
                    <a:pt x="8350" y="977"/>
                  </a:cubicBezTo>
                  <a:cubicBezTo>
                    <a:pt x="8822" y="1450"/>
                    <a:pt x="9106" y="1544"/>
                    <a:pt x="9263" y="1544"/>
                  </a:cubicBezTo>
                  <a:cubicBezTo>
                    <a:pt x="9358" y="1544"/>
                    <a:pt x="9484" y="1481"/>
                    <a:pt x="9610" y="1450"/>
                  </a:cubicBezTo>
                  <a:cubicBezTo>
                    <a:pt x="9742" y="1393"/>
                    <a:pt x="9878" y="1366"/>
                    <a:pt x="10011" y="1366"/>
                  </a:cubicBezTo>
                  <a:cubicBezTo>
                    <a:pt x="10544" y="1366"/>
                    <a:pt x="11028" y="1790"/>
                    <a:pt x="11028" y="2395"/>
                  </a:cubicBezTo>
                  <a:lnTo>
                    <a:pt x="11028" y="4695"/>
                  </a:lnTo>
                  <a:cubicBezTo>
                    <a:pt x="11028" y="5199"/>
                    <a:pt x="10933" y="5671"/>
                    <a:pt x="10744" y="6144"/>
                  </a:cubicBezTo>
                  <a:cubicBezTo>
                    <a:pt x="11248" y="6112"/>
                    <a:pt x="11689" y="5671"/>
                    <a:pt x="11689" y="5104"/>
                  </a:cubicBezTo>
                  <a:lnTo>
                    <a:pt x="11689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9" name="Google Shape;8869;p54"/>
            <p:cNvSpPr/>
            <p:nvPr/>
          </p:nvSpPr>
          <p:spPr>
            <a:xfrm>
              <a:off x="-2908450" y="3724275"/>
              <a:ext cx="59900" cy="164625"/>
            </a:xfrm>
            <a:custGeom>
              <a:avLst/>
              <a:gdLst/>
              <a:ahLst/>
              <a:cxnLst/>
              <a:rect l="l" t="t" r="r" b="b"/>
              <a:pathLst>
                <a:path w="2396" h="6585" extrusionOk="0">
                  <a:moveTo>
                    <a:pt x="2395" y="0"/>
                  </a:moveTo>
                  <a:cubicBezTo>
                    <a:pt x="1904" y="491"/>
                    <a:pt x="1500" y="721"/>
                    <a:pt x="1085" y="721"/>
                  </a:cubicBezTo>
                  <a:cubicBezTo>
                    <a:pt x="887" y="721"/>
                    <a:pt x="687" y="669"/>
                    <a:pt x="473" y="567"/>
                  </a:cubicBezTo>
                  <a:cubicBezTo>
                    <a:pt x="423" y="548"/>
                    <a:pt x="374" y="539"/>
                    <a:pt x="327" y="539"/>
                  </a:cubicBezTo>
                  <a:cubicBezTo>
                    <a:pt x="142" y="539"/>
                    <a:pt x="1" y="681"/>
                    <a:pt x="1" y="882"/>
                  </a:cubicBezTo>
                  <a:lnTo>
                    <a:pt x="1" y="3214"/>
                  </a:lnTo>
                  <a:cubicBezTo>
                    <a:pt x="1" y="3718"/>
                    <a:pt x="127" y="4222"/>
                    <a:pt x="316" y="4663"/>
                  </a:cubicBezTo>
                  <a:cubicBezTo>
                    <a:pt x="725" y="5513"/>
                    <a:pt x="1387" y="6238"/>
                    <a:pt x="2395" y="6585"/>
                  </a:cubicBezTo>
                  <a:lnTo>
                    <a:pt x="239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0" name="Google Shape;8870;p54"/>
            <p:cNvSpPr/>
            <p:nvPr/>
          </p:nvSpPr>
          <p:spPr>
            <a:xfrm>
              <a:off x="-2831250" y="3725850"/>
              <a:ext cx="59875" cy="163850"/>
            </a:xfrm>
            <a:custGeom>
              <a:avLst/>
              <a:gdLst/>
              <a:ahLst/>
              <a:cxnLst/>
              <a:rect l="l" t="t" r="r" b="b"/>
              <a:pathLst>
                <a:path w="2395" h="6554" extrusionOk="0">
                  <a:moveTo>
                    <a:pt x="0" y="0"/>
                  </a:moveTo>
                  <a:lnTo>
                    <a:pt x="0" y="6553"/>
                  </a:lnTo>
                  <a:cubicBezTo>
                    <a:pt x="1008" y="6175"/>
                    <a:pt x="1670" y="5450"/>
                    <a:pt x="2079" y="4631"/>
                  </a:cubicBezTo>
                  <a:cubicBezTo>
                    <a:pt x="2269" y="4159"/>
                    <a:pt x="2395" y="3686"/>
                    <a:pt x="2395" y="3182"/>
                  </a:cubicBezTo>
                  <a:lnTo>
                    <a:pt x="2395" y="851"/>
                  </a:lnTo>
                  <a:cubicBezTo>
                    <a:pt x="2395" y="623"/>
                    <a:pt x="2212" y="477"/>
                    <a:pt x="2042" y="477"/>
                  </a:cubicBezTo>
                  <a:cubicBezTo>
                    <a:pt x="2000" y="477"/>
                    <a:pt x="1959" y="485"/>
                    <a:pt x="1922" y="504"/>
                  </a:cubicBezTo>
                  <a:cubicBezTo>
                    <a:pt x="1704" y="598"/>
                    <a:pt x="1496" y="647"/>
                    <a:pt x="1291" y="647"/>
                  </a:cubicBezTo>
                  <a:cubicBezTo>
                    <a:pt x="873" y="647"/>
                    <a:pt x="465" y="444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871" name="Google Shape;8871;p54"/>
          <p:cNvGrpSpPr/>
          <p:nvPr/>
        </p:nvGrpSpPr>
        <p:grpSpPr>
          <a:xfrm>
            <a:off x="5205393" y="4056380"/>
            <a:ext cx="304189" cy="267389"/>
            <a:chOff x="-3030525" y="3973150"/>
            <a:chExt cx="293025" cy="257575"/>
          </a:xfrm>
          <a:solidFill>
            <a:srgbClr val="171536"/>
          </a:solidFill>
        </p:grpSpPr>
        <p:sp>
          <p:nvSpPr>
            <p:cNvPr id="8872" name="Google Shape;8872;p54"/>
            <p:cNvSpPr/>
            <p:nvPr/>
          </p:nvSpPr>
          <p:spPr>
            <a:xfrm>
              <a:off x="-3029750" y="3973150"/>
              <a:ext cx="292250" cy="68550"/>
            </a:xfrm>
            <a:custGeom>
              <a:avLst/>
              <a:gdLst/>
              <a:ahLst/>
              <a:cxnLst/>
              <a:rect l="l" t="t" r="r" b="b"/>
              <a:pathLst>
                <a:path w="11690" h="2742" extrusionOk="0">
                  <a:moveTo>
                    <a:pt x="1702" y="1355"/>
                  </a:moveTo>
                  <a:cubicBezTo>
                    <a:pt x="1891" y="1355"/>
                    <a:pt x="2049" y="1513"/>
                    <a:pt x="2049" y="1702"/>
                  </a:cubicBezTo>
                  <a:cubicBezTo>
                    <a:pt x="2049" y="1922"/>
                    <a:pt x="1891" y="2080"/>
                    <a:pt x="1702" y="2080"/>
                  </a:cubicBezTo>
                  <a:cubicBezTo>
                    <a:pt x="1513" y="2080"/>
                    <a:pt x="1356" y="1922"/>
                    <a:pt x="1356" y="1702"/>
                  </a:cubicBezTo>
                  <a:cubicBezTo>
                    <a:pt x="1356" y="1513"/>
                    <a:pt x="1513" y="1355"/>
                    <a:pt x="1702" y="1355"/>
                  </a:cubicBezTo>
                  <a:close/>
                  <a:moveTo>
                    <a:pt x="3088" y="1355"/>
                  </a:moveTo>
                  <a:cubicBezTo>
                    <a:pt x="3277" y="1355"/>
                    <a:pt x="3435" y="1513"/>
                    <a:pt x="3435" y="1702"/>
                  </a:cubicBezTo>
                  <a:cubicBezTo>
                    <a:pt x="3435" y="1922"/>
                    <a:pt x="3277" y="2080"/>
                    <a:pt x="3088" y="2080"/>
                  </a:cubicBezTo>
                  <a:cubicBezTo>
                    <a:pt x="2868" y="2080"/>
                    <a:pt x="2710" y="1922"/>
                    <a:pt x="2710" y="1702"/>
                  </a:cubicBezTo>
                  <a:cubicBezTo>
                    <a:pt x="2710" y="1513"/>
                    <a:pt x="2868" y="1355"/>
                    <a:pt x="3088" y="1355"/>
                  </a:cubicBezTo>
                  <a:close/>
                  <a:moveTo>
                    <a:pt x="9925" y="1387"/>
                  </a:moveTo>
                  <a:cubicBezTo>
                    <a:pt x="10366" y="1387"/>
                    <a:pt x="10366" y="2080"/>
                    <a:pt x="9925" y="2080"/>
                  </a:cubicBezTo>
                  <a:lnTo>
                    <a:pt x="5829" y="2080"/>
                  </a:lnTo>
                  <a:cubicBezTo>
                    <a:pt x="5388" y="2080"/>
                    <a:pt x="5357" y="1387"/>
                    <a:pt x="5829" y="1387"/>
                  </a:cubicBezTo>
                  <a:close/>
                  <a:moveTo>
                    <a:pt x="1041" y="1"/>
                  </a:moveTo>
                  <a:cubicBezTo>
                    <a:pt x="473" y="1"/>
                    <a:pt x="1" y="473"/>
                    <a:pt x="1" y="1040"/>
                  </a:cubicBezTo>
                  <a:lnTo>
                    <a:pt x="1" y="2741"/>
                  </a:lnTo>
                  <a:lnTo>
                    <a:pt x="11689" y="2741"/>
                  </a:lnTo>
                  <a:lnTo>
                    <a:pt x="11689" y="1040"/>
                  </a:lnTo>
                  <a:cubicBezTo>
                    <a:pt x="11658" y="505"/>
                    <a:pt x="11248" y="1"/>
                    <a:pt x="1065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3" name="Google Shape;8873;p54"/>
            <p:cNvSpPr/>
            <p:nvPr/>
          </p:nvSpPr>
          <p:spPr>
            <a:xfrm>
              <a:off x="-3030525" y="4059000"/>
              <a:ext cx="292225" cy="171725"/>
            </a:xfrm>
            <a:custGeom>
              <a:avLst/>
              <a:gdLst/>
              <a:ahLst/>
              <a:cxnLst/>
              <a:rect l="l" t="t" r="r" b="b"/>
              <a:pathLst>
                <a:path w="11689" h="6869" extrusionOk="0">
                  <a:moveTo>
                    <a:pt x="3773" y="1366"/>
                  </a:moveTo>
                  <a:cubicBezTo>
                    <a:pt x="4065" y="1366"/>
                    <a:pt x="4260" y="1775"/>
                    <a:pt x="3970" y="1985"/>
                  </a:cubicBezTo>
                  <a:lnTo>
                    <a:pt x="2363" y="3088"/>
                  </a:lnTo>
                  <a:lnTo>
                    <a:pt x="3970" y="4191"/>
                  </a:lnTo>
                  <a:cubicBezTo>
                    <a:pt x="4252" y="4370"/>
                    <a:pt x="4075" y="4801"/>
                    <a:pt x="3795" y="4801"/>
                  </a:cubicBezTo>
                  <a:cubicBezTo>
                    <a:pt x="3731" y="4801"/>
                    <a:pt x="3662" y="4779"/>
                    <a:pt x="3592" y="4726"/>
                  </a:cubicBezTo>
                  <a:lnTo>
                    <a:pt x="1544" y="3372"/>
                  </a:lnTo>
                  <a:cubicBezTo>
                    <a:pt x="1324" y="3246"/>
                    <a:pt x="1324" y="2962"/>
                    <a:pt x="1544" y="2805"/>
                  </a:cubicBezTo>
                  <a:lnTo>
                    <a:pt x="3592" y="1418"/>
                  </a:lnTo>
                  <a:cubicBezTo>
                    <a:pt x="3654" y="1382"/>
                    <a:pt x="3715" y="1366"/>
                    <a:pt x="3773" y="1366"/>
                  </a:cubicBezTo>
                  <a:close/>
                  <a:moveTo>
                    <a:pt x="7912" y="1407"/>
                  </a:moveTo>
                  <a:cubicBezTo>
                    <a:pt x="7979" y="1407"/>
                    <a:pt x="8053" y="1429"/>
                    <a:pt x="8129" y="1481"/>
                  </a:cubicBezTo>
                  <a:lnTo>
                    <a:pt x="10145" y="2836"/>
                  </a:lnTo>
                  <a:cubicBezTo>
                    <a:pt x="10366" y="2962"/>
                    <a:pt x="10366" y="3277"/>
                    <a:pt x="10145" y="3403"/>
                  </a:cubicBezTo>
                  <a:lnTo>
                    <a:pt x="8129" y="4789"/>
                  </a:lnTo>
                  <a:cubicBezTo>
                    <a:pt x="8061" y="4826"/>
                    <a:pt x="7996" y="4841"/>
                    <a:pt x="7935" y="4841"/>
                  </a:cubicBezTo>
                  <a:cubicBezTo>
                    <a:pt x="7624" y="4841"/>
                    <a:pt x="7430" y="4433"/>
                    <a:pt x="7719" y="4222"/>
                  </a:cubicBezTo>
                  <a:lnTo>
                    <a:pt x="9326" y="3120"/>
                  </a:lnTo>
                  <a:lnTo>
                    <a:pt x="7719" y="2017"/>
                  </a:lnTo>
                  <a:cubicBezTo>
                    <a:pt x="7437" y="1837"/>
                    <a:pt x="7615" y="1407"/>
                    <a:pt x="7912" y="1407"/>
                  </a:cubicBezTo>
                  <a:close/>
                  <a:moveTo>
                    <a:pt x="6515" y="714"/>
                  </a:moveTo>
                  <a:cubicBezTo>
                    <a:pt x="6728" y="714"/>
                    <a:pt x="6948" y="909"/>
                    <a:pt x="6868" y="1166"/>
                  </a:cubicBezTo>
                  <a:lnTo>
                    <a:pt x="5482" y="5262"/>
                  </a:lnTo>
                  <a:cubicBezTo>
                    <a:pt x="5434" y="5420"/>
                    <a:pt x="5306" y="5489"/>
                    <a:pt x="5176" y="5489"/>
                  </a:cubicBezTo>
                  <a:cubicBezTo>
                    <a:pt x="4968" y="5489"/>
                    <a:pt x="4755" y="5313"/>
                    <a:pt x="4852" y="5041"/>
                  </a:cubicBezTo>
                  <a:lnTo>
                    <a:pt x="6207" y="946"/>
                  </a:lnTo>
                  <a:cubicBezTo>
                    <a:pt x="6265" y="782"/>
                    <a:pt x="6389" y="714"/>
                    <a:pt x="6515" y="714"/>
                  </a:cubicBezTo>
                  <a:close/>
                  <a:moveTo>
                    <a:pt x="0" y="1"/>
                  </a:moveTo>
                  <a:lnTo>
                    <a:pt x="0" y="5829"/>
                  </a:lnTo>
                  <a:lnTo>
                    <a:pt x="32" y="5829"/>
                  </a:lnTo>
                  <a:cubicBezTo>
                    <a:pt x="32" y="6396"/>
                    <a:pt x="504" y="6869"/>
                    <a:pt x="1072" y="6869"/>
                  </a:cubicBezTo>
                  <a:lnTo>
                    <a:pt x="10681" y="6869"/>
                  </a:lnTo>
                  <a:cubicBezTo>
                    <a:pt x="11216" y="6869"/>
                    <a:pt x="11689" y="6396"/>
                    <a:pt x="11689" y="5829"/>
                  </a:cubicBezTo>
                  <a:lnTo>
                    <a:pt x="11689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874" name="Google Shape;8874;p54"/>
          <p:cNvGrpSpPr/>
          <p:nvPr/>
        </p:nvGrpSpPr>
        <p:grpSpPr>
          <a:xfrm>
            <a:off x="7146940" y="3313250"/>
            <a:ext cx="304189" cy="214264"/>
            <a:chOff x="-1199300" y="3279250"/>
            <a:chExt cx="293025" cy="206400"/>
          </a:xfrm>
          <a:solidFill>
            <a:srgbClr val="171536"/>
          </a:solidFill>
        </p:grpSpPr>
        <p:sp>
          <p:nvSpPr>
            <p:cNvPr id="8875" name="Google Shape;8875;p54"/>
            <p:cNvSpPr/>
            <p:nvPr/>
          </p:nvSpPr>
          <p:spPr>
            <a:xfrm>
              <a:off x="-1183550" y="3395050"/>
              <a:ext cx="261525" cy="90600"/>
            </a:xfrm>
            <a:custGeom>
              <a:avLst/>
              <a:gdLst/>
              <a:ahLst/>
              <a:cxnLst/>
              <a:rect l="l" t="t" r="r" b="b"/>
              <a:pathLst>
                <a:path w="10461" h="3624" extrusionOk="0">
                  <a:moveTo>
                    <a:pt x="3498" y="0"/>
                  </a:moveTo>
                  <a:lnTo>
                    <a:pt x="1" y="3529"/>
                  </a:lnTo>
                  <a:cubicBezTo>
                    <a:pt x="127" y="3623"/>
                    <a:pt x="284" y="3623"/>
                    <a:pt x="442" y="3623"/>
                  </a:cubicBezTo>
                  <a:lnTo>
                    <a:pt x="10051" y="3623"/>
                  </a:lnTo>
                  <a:cubicBezTo>
                    <a:pt x="10208" y="3623"/>
                    <a:pt x="10366" y="3560"/>
                    <a:pt x="10460" y="3529"/>
                  </a:cubicBezTo>
                  <a:lnTo>
                    <a:pt x="6963" y="0"/>
                  </a:lnTo>
                  <a:lnTo>
                    <a:pt x="5986" y="977"/>
                  </a:lnTo>
                  <a:cubicBezTo>
                    <a:pt x="5797" y="1166"/>
                    <a:pt x="5522" y="1260"/>
                    <a:pt x="5242" y="1260"/>
                  </a:cubicBezTo>
                  <a:cubicBezTo>
                    <a:pt x="4963" y="1260"/>
                    <a:pt x="4679" y="1166"/>
                    <a:pt x="4474" y="977"/>
                  </a:cubicBezTo>
                  <a:lnTo>
                    <a:pt x="3498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6" name="Google Shape;8876;p54"/>
            <p:cNvSpPr/>
            <p:nvPr/>
          </p:nvSpPr>
          <p:spPr>
            <a:xfrm>
              <a:off x="-1184325" y="3279250"/>
              <a:ext cx="261500" cy="129400"/>
            </a:xfrm>
            <a:custGeom>
              <a:avLst/>
              <a:gdLst/>
              <a:ahLst/>
              <a:cxnLst/>
              <a:rect l="l" t="t" r="r" b="b"/>
              <a:pathLst>
                <a:path w="10460" h="5176" extrusionOk="0">
                  <a:moveTo>
                    <a:pt x="410" y="1"/>
                  </a:moveTo>
                  <a:cubicBezTo>
                    <a:pt x="252" y="1"/>
                    <a:pt x="95" y="64"/>
                    <a:pt x="0" y="95"/>
                  </a:cubicBezTo>
                  <a:lnTo>
                    <a:pt x="3781" y="3876"/>
                  </a:lnTo>
                  <a:lnTo>
                    <a:pt x="4978" y="5105"/>
                  </a:lnTo>
                  <a:cubicBezTo>
                    <a:pt x="5041" y="5152"/>
                    <a:pt x="5143" y="5175"/>
                    <a:pt x="5246" y="5175"/>
                  </a:cubicBezTo>
                  <a:cubicBezTo>
                    <a:pt x="5348" y="5175"/>
                    <a:pt x="5450" y="5152"/>
                    <a:pt x="5513" y="5105"/>
                  </a:cubicBezTo>
                  <a:lnTo>
                    <a:pt x="6711" y="3876"/>
                  </a:lnTo>
                  <a:lnTo>
                    <a:pt x="10460" y="95"/>
                  </a:lnTo>
                  <a:cubicBezTo>
                    <a:pt x="10334" y="1"/>
                    <a:pt x="10176" y="1"/>
                    <a:pt x="1001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7" name="Google Shape;8877;p54"/>
            <p:cNvSpPr/>
            <p:nvPr/>
          </p:nvSpPr>
          <p:spPr>
            <a:xfrm>
              <a:off x="-1199300" y="3294225"/>
              <a:ext cx="90600" cy="175650"/>
            </a:xfrm>
            <a:custGeom>
              <a:avLst/>
              <a:gdLst/>
              <a:ahLst/>
              <a:cxnLst/>
              <a:rect l="l" t="t" r="r" b="b"/>
              <a:pathLst>
                <a:path w="3624" h="7026" extrusionOk="0">
                  <a:moveTo>
                    <a:pt x="126" y="0"/>
                  </a:moveTo>
                  <a:cubicBezTo>
                    <a:pt x="32" y="126"/>
                    <a:pt x="0" y="284"/>
                    <a:pt x="0" y="441"/>
                  </a:cubicBezTo>
                  <a:lnTo>
                    <a:pt x="0" y="6585"/>
                  </a:lnTo>
                  <a:cubicBezTo>
                    <a:pt x="0" y="6742"/>
                    <a:pt x="32" y="6900"/>
                    <a:pt x="126" y="7026"/>
                  </a:cubicBezTo>
                  <a:lnTo>
                    <a:pt x="3624" y="3466"/>
                  </a:lnTo>
                  <a:lnTo>
                    <a:pt x="126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8" name="Google Shape;8878;p54"/>
            <p:cNvSpPr/>
            <p:nvPr/>
          </p:nvSpPr>
          <p:spPr>
            <a:xfrm>
              <a:off x="-996875" y="3294225"/>
              <a:ext cx="90600" cy="177225"/>
            </a:xfrm>
            <a:custGeom>
              <a:avLst/>
              <a:gdLst/>
              <a:ahLst/>
              <a:cxnLst/>
              <a:rect l="l" t="t" r="r" b="b"/>
              <a:pathLst>
                <a:path w="3624" h="7089" extrusionOk="0">
                  <a:moveTo>
                    <a:pt x="3529" y="0"/>
                  </a:moveTo>
                  <a:lnTo>
                    <a:pt x="0" y="3529"/>
                  </a:lnTo>
                  <a:lnTo>
                    <a:pt x="3529" y="7089"/>
                  </a:lnTo>
                  <a:cubicBezTo>
                    <a:pt x="3592" y="6963"/>
                    <a:pt x="3623" y="6805"/>
                    <a:pt x="3623" y="6648"/>
                  </a:cubicBezTo>
                  <a:lnTo>
                    <a:pt x="3623" y="504"/>
                  </a:lnTo>
                  <a:cubicBezTo>
                    <a:pt x="3592" y="284"/>
                    <a:pt x="3560" y="126"/>
                    <a:pt x="352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879" name="Google Shape;8879;p54"/>
          <p:cNvGrpSpPr/>
          <p:nvPr/>
        </p:nvGrpSpPr>
        <p:grpSpPr>
          <a:xfrm>
            <a:off x="1678982" y="3268783"/>
            <a:ext cx="320539" cy="303203"/>
            <a:chOff x="-6338550" y="3272950"/>
            <a:chExt cx="308775" cy="292075"/>
          </a:xfrm>
          <a:solidFill>
            <a:srgbClr val="171536"/>
          </a:solidFill>
        </p:grpSpPr>
        <p:sp>
          <p:nvSpPr>
            <p:cNvPr id="8880" name="Google Shape;8880;p54"/>
            <p:cNvSpPr/>
            <p:nvPr/>
          </p:nvSpPr>
          <p:spPr>
            <a:xfrm>
              <a:off x="-6338550" y="3272950"/>
              <a:ext cx="308775" cy="119750"/>
            </a:xfrm>
            <a:custGeom>
              <a:avLst/>
              <a:gdLst/>
              <a:ahLst/>
              <a:cxnLst/>
              <a:rect l="l" t="t" r="r" b="b"/>
              <a:pathLst>
                <a:path w="12351" h="4790" extrusionOk="0">
                  <a:moveTo>
                    <a:pt x="6144" y="2017"/>
                  </a:moveTo>
                  <a:cubicBezTo>
                    <a:pt x="6333" y="2017"/>
                    <a:pt x="6491" y="2206"/>
                    <a:pt x="6491" y="2395"/>
                  </a:cubicBezTo>
                  <a:cubicBezTo>
                    <a:pt x="6459" y="2584"/>
                    <a:pt x="6333" y="2742"/>
                    <a:pt x="6144" y="2742"/>
                  </a:cubicBezTo>
                  <a:cubicBezTo>
                    <a:pt x="5955" y="2742"/>
                    <a:pt x="5797" y="2584"/>
                    <a:pt x="5797" y="2395"/>
                  </a:cubicBezTo>
                  <a:cubicBezTo>
                    <a:pt x="5797" y="2206"/>
                    <a:pt x="5955" y="2017"/>
                    <a:pt x="6144" y="2017"/>
                  </a:cubicBezTo>
                  <a:close/>
                  <a:moveTo>
                    <a:pt x="6144" y="1"/>
                  </a:moveTo>
                  <a:cubicBezTo>
                    <a:pt x="4789" y="1"/>
                    <a:pt x="3750" y="1040"/>
                    <a:pt x="3750" y="2395"/>
                  </a:cubicBezTo>
                  <a:cubicBezTo>
                    <a:pt x="3750" y="2521"/>
                    <a:pt x="3750" y="2616"/>
                    <a:pt x="3781" y="2742"/>
                  </a:cubicBezTo>
                  <a:lnTo>
                    <a:pt x="1324" y="2742"/>
                  </a:lnTo>
                  <a:cubicBezTo>
                    <a:pt x="1" y="2742"/>
                    <a:pt x="1" y="4790"/>
                    <a:pt x="1324" y="4790"/>
                  </a:cubicBezTo>
                  <a:lnTo>
                    <a:pt x="10996" y="4790"/>
                  </a:lnTo>
                  <a:cubicBezTo>
                    <a:pt x="12351" y="4790"/>
                    <a:pt x="12351" y="2742"/>
                    <a:pt x="10996" y="2742"/>
                  </a:cubicBezTo>
                  <a:lnTo>
                    <a:pt x="8507" y="2742"/>
                  </a:lnTo>
                  <a:cubicBezTo>
                    <a:pt x="8507" y="2616"/>
                    <a:pt x="8538" y="2521"/>
                    <a:pt x="8538" y="2395"/>
                  </a:cubicBezTo>
                  <a:cubicBezTo>
                    <a:pt x="8538" y="1040"/>
                    <a:pt x="7467" y="1"/>
                    <a:pt x="614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1" name="Google Shape;8881;p54"/>
            <p:cNvSpPr/>
            <p:nvPr/>
          </p:nvSpPr>
          <p:spPr>
            <a:xfrm>
              <a:off x="-6228275" y="3479325"/>
              <a:ext cx="86650" cy="85700"/>
            </a:xfrm>
            <a:custGeom>
              <a:avLst/>
              <a:gdLst/>
              <a:ahLst/>
              <a:cxnLst/>
              <a:rect l="l" t="t" r="r" b="b"/>
              <a:pathLst>
                <a:path w="3466" h="3428" extrusionOk="0">
                  <a:moveTo>
                    <a:pt x="32" y="0"/>
                  </a:moveTo>
                  <a:lnTo>
                    <a:pt x="32" y="3088"/>
                  </a:lnTo>
                  <a:lnTo>
                    <a:pt x="0" y="3088"/>
                  </a:lnTo>
                  <a:cubicBezTo>
                    <a:pt x="0" y="3268"/>
                    <a:pt x="190" y="3428"/>
                    <a:pt x="380" y="3428"/>
                  </a:cubicBezTo>
                  <a:cubicBezTo>
                    <a:pt x="422" y="3428"/>
                    <a:pt x="464" y="3420"/>
                    <a:pt x="504" y="3403"/>
                  </a:cubicBezTo>
                  <a:lnTo>
                    <a:pt x="3277" y="2016"/>
                  </a:lnTo>
                  <a:cubicBezTo>
                    <a:pt x="3371" y="1985"/>
                    <a:pt x="3466" y="1859"/>
                    <a:pt x="3466" y="1701"/>
                  </a:cubicBezTo>
                  <a:lnTo>
                    <a:pt x="3466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2" name="Google Shape;8882;p54"/>
            <p:cNvSpPr/>
            <p:nvPr/>
          </p:nvSpPr>
          <p:spPr>
            <a:xfrm>
              <a:off x="-6292075" y="3410800"/>
              <a:ext cx="212675" cy="50425"/>
            </a:xfrm>
            <a:custGeom>
              <a:avLst/>
              <a:gdLst/>
              <a:ahLst/>
              <a:cxnLst/>
              <a:rect l="l" t="t" r="r" b="b"/>
              <a:pathLst>
                <a:path w="8507" h="2017" extrusionOk="0">
                  <a:moveTo>
                    <a:pt x="0" y="0"/>
                  </a:moveTo>
                  <a:lnTo>
                    <a:pt x="2048" y="2016"/>
                  </a:lnTo>
                  <a:lnTo>
                    <a:pt x="6459" y="2016"/>
                  </a:lnTo>
                  <a:lnTo>
                    <a:pt x="8507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883" name="Google Shape;8883;p54"/>
          <p:cNvGrpSpPr/>
          <p:nvPr/>
        </p:nvGrpSpPr>
        <p:grpSpPr>
          <a:xfrm>
            <a:off x="1687157" y="3641097"/>
            <a:ext cx="304189" cy="302554"/>
            <a:chOff x="-6329100" y="3632100"/>
            <a:chExt cx="293025" cy="291450"/>
          </a:xfrm>
          <a:solidFill>
            <a:srgbClr val="171536"/>
          </a:solidFill>
        </p:grpSpPr>
        <p:sp>
          <p:nvSpPr>
            <p:cNvPr id="8884" name="Google Shape;8884;p54"/>
            <p:cNvSpPr/>
            <p:nvPr/>
          </p:nvSpPr>
          <p:spPr>
            <a:xfrm>
              <a:off x="-6210700" y="3751600"/>
              <a:ext cx="174625" cy="171950"/>
            </a:xfrm>
            <a:custGeom>
              <a:avLst/>
              <a:gdLst/>
              <a:ahLst/>
              <a:cxnLst/>
              <a:rect l="l" t="t" r="r" b="b"/>
              <a:pathLst>
                <a:path w="6985" h="6878" extrusionOk="0">
                  <a:moveTo>
                    <a:pt x="492" y="0"/>
                  </a:moveTo>
                  <a:cubicBezTo>
                    <a:pt x="219" y="0"/>
                    <a:pt x="0" y="235"/>
                    <a:pt x="85" y="545"/>
                  </a:cubicBezTo>
                  <a:lnTo>
                    <a:pt x="1503" y="5712"/>
                  </a:lnTo>
                  <a:cubicBezTo>
                    <a:pt x="1559" y="5882"/>
                    <a:pt x="1707" y="5984"/>
                    <a:pt x="1856" y="5984"/>
                  </a:cubicBezTo>
                  <a:cubicBezTo>
                    <a:pt x="1956" y="5984"/>
                    <a:pt x="2057" y="5939"/>
                    <a:pt x="2133" y="5838"/>
                  </a:cubicBezTo>
                  <a:lnTo>
                    <a:pt x="2889" y="4735"/>
                  </a:lnTo>
                  <a:lnTo>
                    <a:pt x="3739" y="5712"/>
                  </a:lnTo>
                  <a:lnTo>
                    <a:pt x="4622" y="6594"/>
                  </a:lnTo>
                  <a:cubicBezTo>
                    <a:pt x="4811" y="6783"/>
                    <a:pt x="5086" y="6878"/>
                    <a:pt x="5362" y="6878"/>
                  </a:cubicBezTo>
                  <a:cubicBezTo>
                    <a:pt x="5638" y="6878"/>
                    <a:pt x="5913" y="6783"/>
                    <a:pt x="6102" y="6594"/>
                  </a:cubicBezTo>
                  <a:lnTo>
                    <a:pt x="6575" y="6122"/>
                  </a:lnTo>
                  <a:cubicBezTo>
                    <a:pt x="6984" y="5712"/>
                    <a:pt x="6984" y="5113"/>
                    <a:pt x="6575" y="4672"/>
                  </a:cubicBezTo>
                  <a:lnTo>
                    <a:pt x="4811" y="2814"/>
                  </a:lnTo>
                  <a:lnTo>
                    <a:pt x="5913" y="2058"/>
                  </a:lnTo>
                  <a:cubicBezTo>
                    <a:pt x="6134" y="1900"/>
                    <a:pt x="6102" y="1522"/>
                    <a:pt x="5787" y="1427"/>
                  </a:cubicBezTo>
                  <a:lnTo>
                    <a:pt x="589" y="10"/>
                  </a:lnTo>
                  <a:cubicBezTo>
                    <a:pt x="556" y="3"/>
                    <a:pt x="524" y="0"/>
                    <a:pt x="49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5" name="Google Shape;8885;p54"/>
            <p:cNvSpPr/>
            <p:nvPr/>
          </p:nvSpPr>
          <p:spPr>
            <a:xfrm>
              <a:off x="-6272400" y="3691975"/>
              <a:ext cx="136300" cy="135500"/>
            </a:xfrm>
            <a:custGeom>
              <a:avLst/>
              <a:gdLst/>
              <a:ahLst/>
              <a:cxnLst/>
              <a:rect l="l" t="t" r="r" b="b"/>
              <a:pathLst>
                <a:path w="5452" h="5420" extrusionOk="0">
                  <a:moveTo>
                    <a:pt x="2742" y="0"/>
                  </a:moveTo>
                  <a:cubicBezTo>
                    <a:pt x="1261" y="0"/>
                    <a:pt x="1" y="1229"/>
                    <a:pt x="1" y="2710"/>
                  </a:cubicBezTo>
                  <a:cubicBezTo>
                    <a:pt x="1" y="4127"/>
                    <a:pt x="1041" y="5293"/>
                    <a:pt x="2427" y="5419"/>
                  </a:cubicBezTo>
                  <a:lnTo>
                    <a:pt x="2112" y="4317"/>
                  </a:lnTo>
                  <a:cubicBezTo>
                    <a:pt x="1482" y="4096"/>
                    <a:pt x="1009" y="3466"/>
                    <a:pt x="1009" y="2741"/>
                  </a:cubicBezTo>
                  <a:cubicBezTo>
                    <a:pt x="1041" y="1765"/>
                    <a:pt x="1828" y="1009"/>
                    <a:pt x="2773" y="1009"/>
                  </a:cubicBezTo>
                  <a:cubicBezTo>
                    <a:pt x="3530" y="1009"/>
                    <a:pt x="4128" y="1481"/>
                    <a:pt x="4349" y="2143"/>
                  </a:cubicBezTo>
                  <a:lnTo>
                    <a:pt x="5451" y="2458"/>
                  </a:lnTo>
                  <a:cubicBezTo>
                    <a:pt x="5294" y="1072"/>
                    <a:pt x="4160" y="0"/>
                    <a:pt x="274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6" name="Google Shape;8886;p54"/>
            <p:cNvSpPr/>
            <p:nvPr/>
          </p:nvSpPr>
          <p:spPr>
            <a:xfrm>
              <a:off x="-6329100" y="3632100"/>
              <a:ext cx="257575" cy="256025"/>
            </a:xfrm>
            <a:custGeom>
              <a:avLst/>
              <a:gdLst/>
              <a:ahLst/>
              <a:cxnLst/>
              <a:rect l="l" t="t" r="r" b="b"/>
              <a:pathLst>
                <a:path w="10303" h="10241" extrusionOk="0">
                  <a:moveTo>
                    <a:pt x="5136" y="1"/>
                  </a:moveTo>
                  <a:cubicBezTo>
                    <a:pt x="2301" y="1"/>
                    <a:pt x="1" y="2269"/>
                    <a:pt x="1" y="5105"/>
                  </a:cubicBezTo>
                  <a:cubicBezTo>
                    <a:pt x="1" y="7972"/>
                    <a:pt x="2332" y="10240"/>
                    <a:pt x="5136" y="10240"/>
                  </a:cubicBezTo>
                  <a:cubicBezTo>
                    <a:pt x="5262" y="10240"/>
                    <a:pt x="5356" y="10240"/>
                    <a:pt x="5451" y="10177"/>
                  </a:cubicBezTo>
                  <a:lnTo>
                    <a:pt x="4978" y="8444"/>
                  </a:lnTo>
                  <a:cubicBezTo>
                    <a:pt x="4959" y="8445"/>
                    <a:pt x="4940" y="8445"/>
                    <a:pt x="4921" y="8445"/>
                  </a:cubicBezTo>
                  <a:cubicBezTo>
                    <a:pt x="3089" y="8445"/>
                    <a:pt x="1639" y="6945"/>
                    <a:pt x="1639" y="5105"/>
                  </a:cubicBezTo>
                  <a:cubicBezTo>
                    <a:pt x="1639" y="3214"/>
                    <a:pt x="3151" y="1702"/>
                    <a:pt x="5073" y="1702"/>
                  </a:cubicBezTo>
                  <a:cubicBezTo>
                    <a:pt x="6900" y="1702"/>
                    <a:pt x="8412" y="3151"/>
                    <a:pt x="8475" y="4979"/>
                  </a:cubicBezTo>
                  <a:lnTo>
                    <a:pt x="10208" y="5451"/>
                  </a:lnTo>
                  <a:cubicBezTo>
                    <a:pt x="10303" y="4002"/>
                    <a:pt x="9799" y="2553"/>
                    <a:pt x="8759" y="1482"/>
                  </a:cubicBezTo>
                  <a:cubicBezTo>
                    <a:pt x="7782" y="505"/>
                    <a:pt x="6522" y="1"/>
                    <a:pt x="513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887" name="Google Shape;8887;p54"/>
          <p:cNvGrpSpPr/>
          <p:nvPr/>
        </p:nvGrpSpPr>
        <p:grpSpPr>
          <a:xfrm>
            <a:off x="1696566" y="4038800"/>
            <a:ext cx="302528" cy="302554"/>
            <a:chOff x="-6329875" y="3992050"/>
            <a:chExt cx="291425" cy="291450"/>
          </a:xfrm>
          <a:solidFill>
            <a:srgbClr val="171536"/>
          </a:solidFill>
        </p:grpSpPr>
        <p:sp>
          <p:nvSpPr>
            <p:cNvPr id="8888" name="Google Shape;8888;p54"/>
            <p:cNvSpPr/>
            <p:nvPr/>
          </p:nvSpPr>
          <p:spPr>
            <a:xfrm>
              <a:off x="-6090450" y="4077900"/>
              <a:ext cx="52000" cy="34675"/>
            </a:xfrm>
            <a:custGeom>
              <a:avLst/>
              <a:gdLst/>
              <a:ahLst/>
              <a:cxnLst/>
              <a:rect l="l" t="t" r="r" b="b"/>
              <a:pathLst>
                <a:path w="2080" h="1387" extrusionOk="0">
                  <a:moveTo>
                    <a:pt x="1" y="1"/>
                  </a:moveTo>
                  <a:lnTo>
                    <a:pt x="1" y="1387"/>
                  </a:lnTo>
                  <a:lnTo>
                    <a:pt x="2080" y="1387"/>
                  </a:lnTo>
                  <a:lnTo>
                    <a:pt x="2080" y="1040"/>
                  </a:lnTo>
                  <a:cubicBezTo>
                    <a:pt x="2080" y="473"/>
                    <a:pt x="1607" y="1"/>
                    <a:pt x="107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9" name="Google Shape;8889;p54"/>
            <p:cNvSpPr/>
            <p:nvPr/>
          </p:nvSpPr>
          <p:spPr>
            <a:xfrm>
              <a:off x="-6262925" y="3992050"/>
              <a:ext cx="154400" cy="155200"/>
            </a:xfrm>
            <a:custGeom>
              <a:avLst/>
              <a:gdLst/>
              <a:ahLst/>
              <a:cxnLst/>
              <a:rect l="l" t="t" r="r" b="b"/>
              <a:pathLst>
                <a:path w="6176" h="6208" extrusionOk="0">
                  <a:moveTo>
                    <a:pt x="5167" y="1387"/>
                  </a:moveTo>
                  <a:cubicBezTo>
                    <a:pt x="5608" y="1387"/>
                    <a:pt x="5639" y="2048"/>
                    <a:pt x="5167" y="2048"/>
                  </a:cubicBezTo>
                  <a:lnTo>
                    <a:pt x="1071" y="2048"/>
                  </a:lnTo>
                  <a:cubicBezTo>
                    <a:pt x="1053" y="2051"/>
                    <a:pt x="1035" y="2052"/>
                    <a:pt x="1018" y="2052"/>
                  </a:cubicBezTo>
                  <a:cubicBezTo>
                    <a:pt x="628" y="2052"/>
                    <a:pt x="618" y="1387"/>
                    <a:pt x="1071" y="1387"/>
                  </a:cubicBezTo>
                  <a:close/>
                  <a:moveTo>
                    <a:pt x="5167" y="2773"/>
                  </a:moveTo>
                  <a:cubicBezTo>
                    <a:pt x="5608" y="2773"/>
                    <a:pt x="5639" y="3435"/>
                    <a:pt x="5167" y="3435"/>
                  </a:cubicBezTo>
                  <a:lnTo>
                    <a:pt x="1071" y="3435"/>
                  </a:lnTo>
                  <a:cubicBezTo>
                    <a:pt x="630" y="3435"/>
                    <a:pt x="599" y="2773"/>
                    <a:pt x="1071" y="2773"/>
                  </a:cubicBezTo>
                  <a:close/>
                  <a:moveTo>
                    <a:pt x="5167" y="4159"/>
                  </a:moveTo>
                  <a:cubicBezTo>
                    <a:pt x="5608" y="4159"/>
                    <a:pt x="5639" y="4821"/>
                    <a:pt x="5167" y="4821"/>
                  </a:cubicBezTo>
                  <a:lnTo>
                    <a:pt x="1071" y="4821"/>
                  </a:lnTo>
                  <a:cubicBezTo>
                    <a:pt x="630" y="4821"/>
                    <a:pt x="599" y="4159"/>
                    <a:pt x="1071" y="4159"/>
                  </a:cubicBez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lnTo>
                    <a:pt x="0" y="6207"/>
                  </a:lnTo>
                  <a:lnTo>
                    <a:pt x="4726" y="6207"/>
                  </a:lnTo>
                  <a:cubicBezTo>
                    <a:pt x="5041" y="6207"/>
                    <a:pt x="5198" y="5672"/>
                    <a:pt x="5356" y="5420"/>
                  </a:cubicBezTo>
                  <a:cubicBezTo>
                    <a:pt x="5513" y="5104"/>
                    <a:pt x="5828" y="4884"/>
                    <a:pt x="6175" y="4852"/>
                  </a:cubicBezTo>
                  <a:lnTo>
                    <a:pt x="6175" y="379"/>
                  </a:lnTo>
                  <a:cubicBezTo>
                    <a:pt x="6175" y="158"/>
                    <a:pt x="6018" y="1"/>
                    <a:pt x="582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0" name="Google Shape;8890;p54"/>
            <p:cNvSpPr/>
            <p:nvPr/>
          </p:nvSpPr>
          <p:spPr>
            <a:xfrm>
              <a:off x="-6329875" y="4044825"/>
              <a:ext cx="51200" cy="102425"/>
            </a:xfrm>
            <a:custGeom>
              <a:avLst/>
              <a:gdLst/>
              <a:ahLst/>
              <a:cxnLst/>
              <a:rect l="l" t="t" r="r" b="b"/>
              <a:pathLst>
                <a:path w="2048" h="4097" extrusionOk="0">
                  <a:moveTo>
                    <a:pt x="1040" y="0"/>
                  </a:moveTo>
                  <a:cubicBezTo>
                    <a:pt x="473" y="0"/>
                    <a:pt x="0" y="473"/>
                    <a:pt x="0" y="1009"/>
                  </a:cubicBezTo>
                  <a:lnTo>
                    <a:pt x="0" y="4096"/>
                  </a:lnTo>
                  <a:lnTo>
                    <a:pt x="2048" y="4096"/>
                  </a:lnTo>
                  <a:lnTo>
                    <a:pt x="2048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1" name="Google Shape;8891;p54"/>
            <p:cNvSpPr/>
            <p:nvPr/>
          </p:nvSpPr>
          <p:spPr>
            <a:xfrm>
              <a:off x="-6329875" y="4129900"/>
              <a:ext cx="291425" cy="153600"/>
            </a:xfrm>
            <a:custGeom>
              <a:avLst/>
              <a:gdLst/>
              <a:ahLst/>
              <a:cxnLst/>
              <a:rect l="l" t="t" r="r" b="b"/>
              <a:pathLst>
                <a:path w="11657" h="6144" extrusionOk="0">
                  <a:moveTo>
                    <a:pt x="8948" y="0"/>
                  </a:moveTo>
                  <a:cubicBezTo>
                    <a:pt x="8664" y="0"/>
                    <a:pt x="8506" y="473"/>
                    <a:pt x="8349" y="788"/>
                  </a:cubicBezTo>
                  <a:cubicBezTo>
                    <a:pt x="8191" y="1166"/>
                    <a:pt x="7845" y="1355"/>
                    <a:pt x="7467" y="1355"/>
                  </a:cubicBezTo>
                  <a:lnTo>
                    <a:pt x="0" y="1355"/>
                  </a:lnTo>
                  <a:lnTo>
                    <a:pt x="0" y="5135"/>
                  </a:lnTo>
                  <a:cubicBezTo>
                    <a:pt x="0" y="5671"/>
                    <a:pt x="473" y="6143"/>
                    <a:pt x="1040" y="6143"/>
                  </a:cubicBezTo>
                  <a:lnTo>
                    <a:pt x="10649" y="6143"/>
                  </a:lnTo>
                  <a:cubicBezTo>
                    <a:pt x="11184" y="6143"/>
                    <a:pt x="11657" y="5671"/>
                    <a:pt x="11657" y="5135"/>
                  </a:cubicBezTo>
                  <a:lnTo>
                    <a:pt x="11657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892" name="Google Shape;8892;p54"/>
          <p:cNvGrpSpPr/>
          <p:nvPr/>
        </p:nvGrpSpPr>
        <p:grpSpPr>
          <a:xfrm>
            <a:off x="3633144" y="3267886"/>
            <a:ext cx="305020" cy="304994"/>
            <a:chOff x="-4478975" y="3251700"/>
            <a:chExt cx="293825" cy="293800"/>
          </a:xfrm>
          <a:solidFill>
            <a:srgbClr val="171536"/>
          </a:solidFill>
        </p:grpSpPr>
        <p:sp>
          <p:nvSpPr>
            <p:cNvPr id="8893" name="Google Shape;8893;p54"/>
            <p:cNvSpPr/>
            <p:nvPr/>
          </p:nvSpPr>
          <p:spPr>
            <a:xfrm>
              <a:off x="-4375000" y="3365100"/>
              <a:ext cx="85075" cy="110900"/>
            </a:xfrm>
            <a:custGeom>
              <a:avLst/>
              <a:gdLst/>
              <a:ahLst/>
              <a:cxnLst/>
              <a:rect l="l" t="t" r="r" b="b"/>
              <a:pathLst>
                <a:path w="3403" h="4436" extrusionOk="0">
                  <a:moveTo>
                    <a:pt x="662" y="1"/>
                  </a:moveTo>
                  <a:cubicBezTo>
                    <a:pt x="221" y="316"/>
                    <a:pt x="0" y="820"/>
                    <a:pt x="0" y="1387"/>
                  </a:cubicBezTo>
                  <a:cubicBezTo>
                    <a:pt x="0" y="2080"/>
                    <a:pt x="473" y="2773"/>
                    <a:pt x="1135" y="2994"/>
                  </a:cubicBezTo>
                  <a:cubicBezTo>
                    <a:pt x="1261" y="3025"/>
                    <a:pt x="1355" y="3183"/>
                    <a:pt x="1355" y="3309"/>
                  </a:cubicBezTo>
                  <a:lnTo>
                    <a:pt x="1355" y="4412"/>
                  </a:lnTo>
                  <a:cubicBezTo>
                    <a:pt x="1576" y="4427"/>
                    <a:pt x="1647" y="4435"/>
                    <a:pt x="1714" y="4435"/>
                  </a:cubicBezTo>
                  <a:cubicBezTo>
                    <a:pt x="1780" y="4435"/>
                    <a:pt x="1843" y="4427"/>
                    <a:pt x="2048" y="4412"/>
                  </a:cubicBezTo>
                  <a:lnTo>
                    <a:pt x="2048" y="3309"/>
                  </a:lnTo>
                  <a:cubicBezTo>
                    <a:pt x="2048" y="3151"/>
                    <a:pt x="2111" y="3025"/>
                    <a:pt x="2269" y="2994"/>
                  </a:cubicBezTo>
                  <a:cubicBezTo>
                    <a:pt x="2962" y="2710"/>
                    <a:pt x="3403" y="2080"/>
                    <a:pt x="3403" y="1387"/>
                  </a:cubicBezTo>
                  <a:cubicBezTo>
                    <a:pt x="3403" y="820"/>
                    <a:pt x="3119" y="316"/>
                    <a:pt x="2741" y="1"/>
                  </a:cubicBezTo>
                  <a:lnTo>
                    <a:pt x="2741" y="1387"/>
                  </a:lnTo>
                  <a:cubicBezTo>
                    <a:pt x="2741" y="1576"/>
                    <a:pt x="2584" y="1734"/>
                    <a:pt x="2395" y="1734"/>
                  </a:cubicBezTo>
                  <a:lnTo>
                    <a:pt x="1009" y="1734"/>
                  </a:lnTo>
                  <a:cubicBezTo>
                    <a:pt x="820" y="1734"/>
                    <a:pt x="662" y="1576"/>
                    <a:pt x="662" y="1387"/>
                  </a:cubicBezTo>
                  <a:lnTo>
                    <a:pt x="662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4" name="Google Shape;8894;p54"/>
            <p:cNvSpPr/>
            <p:nvPr/>
          </p:nvSpPr>
          <p:spPr>
            <a:xfrm>
              <a:off x="-4408875" y="3321800"/>
              <a:ext cx="154400" cy="148875"/>
            </a:xfrm>
            <a:custGeom>
              <a:avLst/>
              <a:gdLst/>
              <a:ahLst/>
              <a:cxnLst/>
              <a:rect l="l" t="t" r="r" b="b"/>
              <a:pathLst>
                <a:path w="6176" h="5955" extrusionOk="0">
                  <a:moveTo>
                    <a:pt x="3057" y="0"/>
                  </a:moveTo>
                  <a:cubicBezTo>
                    <a:pt x="1387" y="0"/>
                    <a:pt x="1" y="1386"/>
                    <a:pt x="1" y="3088"/>
                  </a:cubicBezTo>
                  <a:cubicBezTo>
                    <a:pt x="1" y="4411"/>
                    <a:pt x="851" y="5545"/>
                    <a:pt x="2049" y="5954"/>
                  </a:cubicBezTo>
                  <a:lnTo>
                    <a:pt x="2049" y="5230"/>
                  </a:lnTo>
                  <a:cubicBezTo>
                    <a:pt x="1229" y="4852"/>
                    <a:pt x="662" y="4001"/>
                    <a:pt x="662" y="3088"/>
                  </a:cubicBezTo>
                  <a:cubicBezTo>
                    <a:pt x="662" y="2048"/>
                    <a:pt x="1292" y="1134"/>
                    <a:pt x="2269" y="819"/>
                  </a:cubicBezTo>
                  <a:cubicBezTo>
                    <a:pt x="2307" y="810"/>
                    <a:pt x="2344" y="805"/>
                    <a:pt x="2380" y="805"/>
                  </a:cubicBezTo>
                  <a:cubicBezTo>
                    <a:pt x="2583" y="805"/>
                    <a:pt x="2742" y="947"/>
                    <a:pt x="2742" y="1134"/>
                  </a:cubicBezTo>
                  <a:lnTo>
                    <a:pt x="2742" y="2710"/>
                  </a:lnTo>
                  <a:lnTo>
                    <a:pt x="3435" y="2710"/>
                  </a:lnTo>
                  <a:lnTo>
                    <a:pt x="3435" y="1134"/>
                  </a:lnTo>
                  <a:cubicBezTo>
                    <a:pt x="3435" y="947"/>
                    <a:pt x="3594" y="805"/>
                    <a:pt x="3796" y="805"/>
                  </a:cubicBezTo>
                  <a:cubicBezTo>
                    <a:pt x="3832" y="805"/>
                    <a:pt x="3869" y="810"/>
                    <a:pt x="3907" y="819"/>
                  </a:cubicBezTo>
                  <a:cubicBezTo>
                    <a:pt x="4852" y="1197"/>
                    <a:pt x="5514" y="2079"/>
                    <a:pt x="5514" y="3088"/>
                  </a:cubicBezTo>
                  <a:cubicBezTo>
                    <a:pt x="5514" y="4001"/>
                    <a:pt x="4947" y="4852"/>
                    <a:pt x="4128" y="5230"/>
                  </a:cubicBezTo>
                  <a:lnTo>
                    <a:pt x="4128" y="5954"/>
                  </a:lnTo>
                  <a:cubicBezTo>
                    <a:pt x="5325" y="5513"/>
                    <a:pt x="6176" y="4411"/>
                    <a:pt x="6176" y="3088"/>
                  </a:cubicBezTo>
                  <a:cubicBezTo>
                    <a:pt x="6144" y="1386"/>
                    <a:pt x="4758" y="0"/>
                    <a:pt x="305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5" name="Google Shape;8895;p54"/>
            <p:cNvSpPr/>
            <p:nvPr/>
          </p:nvSpPr>
          <p:spPr>
            <a:xfrm>
              <a:off x="-4478975" y="3251700"/>
              <a:ext cx="293825" cy="293800"/>
            </a:xfrm>
            <a:custGeom>
              <a:avLst/>
              <a:gdLst/>
              <a:ahLst/>
              <a:cxnLst/>
              <a:rect l="l" t="t" r="r" b="b"/>
              <a:pathLst>
                <a:path w="11753" h="11752" extrusionOk="0">
                  <a:moveTo>
                    <a:pt x="5861" y="2111"/>
                  </a:moveTo>
                  <a:cubicBezTo>
                    <a:pt x="7972" y="2111"/>
                    <a:pt x="9641" y="3781"/>
                    <a:pt x="9641" y="5892"/>
                  </a:cubicBezTo>
                  <a:cubicBezTo>
                    <a:pt x="9610" y="7971"/>
                    <a:pt x="7909" y="9672"/>
                    <a:pt x="5861" y="9672"/>
                  </a:cubicBezTo>
                  <a:cubicBezTo>
                    <a:pt x="3781" y="9672"/>
                    <a:pt x="2080" y="7971"/>
                    <a:pt x="2080" y="5892"/>
                  </a:cubicBezTo>
                  <a:cubicBezTo>
                    <a:pt x="2080" y="3781"/>
                    <a:pt x="3781" y="2111"/>
                    <a:pt x="5861" y="2111"/>
                  </a:cubicBezTo>
                  <a:close/>
                  <a:moveTo>
                    <a:pt x="5168" y="0"/>
                  </a:moveTo>
                  <a:cubicBezTo>
                    <a:pt x="5010" y="0"/>
                    <a:pt x="4884" y="126"/>
                    <a:pt x="4853" y="284"/>
                  </a:cubicBezTo>
                  <a:lnTo>
                    <a:pt x="4695" y="882"/>
                  </a:lnTo>
                  <a:cubicBezTo>
                    <a:pt x="4128" y="1008"/>
                    <a:pt x="3624" y="1229"/>
                    <a:pt x="3120" y="1512"/>
                  </a:cubicBezTo>
                  <a:lnTo>
                    <a:pt x="2616" y="1197"/>
                  </a:lnTo>
                  <a:cubicBezTo>
                    <a:pt x="2557" y="1153"/>
                    <a:pt x="2485" y="1130"/>
                    <a:pt x="2412" y="1130"/>
                  </a:cubicBezTo>
                  <a:cubicBezTo>
                    <a:pt x="2328" y="1130"/>
                    <a:pt x="2242" y="1161"/>
                    <a:pt x="2175" y="1229"/>
                  </a:cubicBezTo>
                  <a:lnTo>
                    <a:pt x="1198" y="2205"/>
                  </a:lnTo>
                  <a:cubicBezTo>
                    <a:pt x="1072" y="2332"/>
                    <a:pt x="1072" y="2489"/>
                    <a:pt x="1135" y="2647"/>
                  </a:cubicBezTo>
                  <a:lnTo>
                    <a:pt x="1450" y="3151"/>
                  </a:lnTo>
                  <a:cubicBezTo>
                    <a:pt x="1135" y="3623"/>
                    <a:pt x="946" y="4190"/>
                    <a:pt x="820" y="4726"/>
                  </a:cubicBezTo>
                  <a:lnTo>
                    <a:pt x="284" y="4883"/>
                  </a:lnTo>
                  <a:cubicBezTo>
                    <a:pt x="127" y="4946"/>
                    <a:pt x="1" y="5041"/>
                    <a:pt x="1" y="5198"/>
                  </a:cubicBezTo>
                  <a:lnTo>
                    <a:pt x="1" y="6585"/>
                  </a:lnTo>
                  <a:cubicBezTo>
                    <a:pt x="1" y="6742"/>
                    <a:pt x="127" y="6868"/>
                    <a:pt x="284" y="6900"/>
                  </a:cubicBezTo>
                  <a:lnTo>
                    <a:pt x="820" y="7057"/>
                  </a:lnTo>
                  <a:cubicBezTo>
                    <a:pt x="946" y="7593"/>
                    <a:pt x="1198" y="8128"/>
                    <a:pt x="1450" y="8632"/>
                  </a:cubicBezTo>
                  <a:lnTo>
                    <a:pt x="1135" y="9137"/>
                  </a:lnTo>
                  <a:cubicBezTo>
                    <a:pt x="1072" y="9263"/>
                    <a:pt x="1072" y="9452"/>
                    <a:pt x="1198" y="9578"/>
                  </a:cubicBezTo>
                  <a:lnTo>
                    <a:pt x="2175" y="10554"/>
                  </a:lnTo>
                  <a:cubicBezTo>
                    <a:pt x="2248" y="10628"/>
                    <a:pt x="2333" y="10659"/>
                    <a:pt x="2422" y="10659"/>
                  </a:cubicBezTo>
                  <a:cubicBezTo>
                    <a:pt x="2485" y="10659"/>
                    <a:pt x="2550" y="10643"/>
                    <a:pt x="2616" y="10617"/>
                  </a:cubicBezTo>
                  <a:lnTo>
                    <a:pt x="3120" y="10302"/>
                  </a:lnTo>
                  <a:cubicBezTo>
                    <a:pt x="3592" y="10617"/>
                    <a:pt x="4128" y="10806"/>
                    <a:pt x="4695" y="10932"/>
                  </a:cubicBezTo>
                  <a:lnTo>
                    <a:pt x="4853" y="11468"/>
                  </a:lnTo>
                  <a:cubicBezTo>
                    <a:pt x="4884" y="11625"/>
                    <a:pt x="5010" y="11751"/>
                    <a:pt x="5168" y="11751"/>
                  </a:cubicBezTo>
                  <a:lnTo>
                    <a:pt x="6554" y="11751"/>
                  </a:lnTo>
                  <a:cubicBezTo>
                    <a:pt x="6711" y="11751"/>
                    <a:pt x="6806" y="11625"/>
                    <a:pt x="6869" y="11468"/>
                  </a:cubicBezTo>
                  <a:lnTo>
                    <a:pt x="7026" y="10932"/>
                  </a:lnTo>
                  <a:cubicBezTo>
                    <a:pt x="7562" y="10806"/>
                    <a:pt x="8066" y="10554"/>
                    <a:pt x="8602" y="10302"/>
                  </a:cubicBezTo>
                  <a:lnTo>
                    <a:pt x="9106" y="10617"/>
                  </a:lnTo>
                  <a:cubicBezTo>
                    <a:pt x="9158" y="10643"/>
                    <a:pt x="9221" y="10659"/>
                    <a:pt x="9286" y="10659"/>
                  </a:cubicBezTo>
                  <a:cubicBezTo>
                    <a:pt x="9378" y="10659"/>
                    <a:pt x="9473" y="10628"/>
                    <a:pt x="9547" y="10554"/>
                  </a:cubicBezTo>
                  <a:lnTo>
                    <a:pt x="10523" y="9578"/>
                  </a:lnTo>
                  <a:cubicBezTo>
                    <a:pt x="10649" y="9452"/>
                    <a:pt x="10649" y="9294"/>
                    <a:pt x="10555" y="9137"/>
                  </a:cubicBezTo>
                  <a:lnTo>
                    <a:pt x="10240" y="8632"/>
                  </a:lnTo>
                  <a:cubicBezTo>
                    <a:pt x="10555" y="8160"/>
                    <a:pt x="10744" y="7593"/>
                    <a:pt x="10870" y="7057"/>
                  </a:cubicBezTo>
                  <a:lnTo>
                    <a:pt x="11469" y="6900"/>
                  </a:lnTo>
                  <a:cubicBezTo>
                    <a:pt x="11626" y="6868"/>
                    <a:pt x="11752" y="6742"/>
                    <a:pt x="11752" y="6585"/>
                  </a:cubicBezTo>
                  <a:lnTo>
                    <a:pt x="11752" y="5198"/>
                  </a:lnTo>
                  <a:cubicBezTo>
                    <a:pt x="11752" y="5041"/>
                    <a:pt x="11626" y="4946"/>
                    <a:pt x="11469" y="4883"/>
                  </a:cubicBezTo>
                  <a:lnTo>
                    <a:pt x="10870" y="4726"/>
                  </a:lnTo>
                  <a:cubicBezTo>
                    <a:pt x="10744" y="4190"/>
                    <a:pt x="10523" y="3686"/>
                    <a:pt x="10240" y="3151"/>
                  </a:cubicBezTo>
                  <a:lnTo>
                    <a:pt x="10555" y="2647"/>
                  </a:lnTo>
                  <a:cubicBezTo>
                    <a:pt x="10649" y="2521"/>
                    <a:pt x="10649" y="2332"/>
                    <a:pt x="10523" y="2205"/>
                  </a:cubicBezTo>
                  <a:lnTo>
                    <a:pt x="9547" y="1229"/>
                  </a:lnTo>
                  <a:cubicBezTo>
                    <a:pt x="9479" y="1161"/>
                    <a:pt x="9403" y="1130"/>
                    <a:pt x="9322" y="1130"/>
                  </a:cubicBezTo>
                  <a:cubicBezTo>
                    <a:pt x="9252" y="1130"/>
                    <a:pt x="9179" y="1153"/>
                    <a:pt x="9106" y="1197"/>
                  </a:cubicBezTo>
                  <a:lnTo>
                    <a:pt x="8602" y="1512"/>
                  </a:lnTo>
                  <a:cubicBezTo>
                    <a:pt x="8129" y="1197"/>
                    <a:pt x="7562" y="1008"/>
                    <a:pt x="7026" y="882"/>
                  </a:cubicBezTo>
                  <a:lnTo>
                    <a:pt x="6869" y="284"/>
                  </a:lnTo>
                  <a:cubicBezTo>
                    <a:pt x="6806" y="126"/>
                    <a:pt x="6711" y="0"/>
                    <a:pt x="655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896" name="Google Shape;8896;p54"/>
          <p:cNvGrpSpPr/>
          <p:nvPr/>
        </p:nvGrpSpPr>
        <p:grpSpPr>
          <a:xfrm>
            <a:off x="3633144" y="3641096"/>
            <a:ext cx="305020" cy="302554"/>
            <a:chOff x="-4475825" y="3612425"/>
            <a:chExt cx="293825" cy="291450"/>
          </a:xfrm>
          <a:solidFill>
            <a:srgbClr val="171536"/>
          </a:solidFill>
        </p:grpSpPr>
        <p:sp>
          <p:nvSpPr>
            <p:cNvPr id="8897" name="Google Shape;8897;p54"/>
            <p:cNvSpPr/>
            <p:nvPr/>
          </p:nvSpPr>
          <p:spPr>
            <a:xfrm>
              <a:off x="-4349800" y="3664400"/>
              <a:ext cx="34675" cy="33100"/>
            </a:xfrm>
            <a:custGeom>
              <a:avLst/>
              <a:gdLst/>
              <a:ahLst/>
              <a:cxnLst/>
              <a:rect l="l" t="t" r="r" b="b"/>
              <a:pathLst>
                <a:path w="1387" h="1324" extrusionOk="0">
                  <a:moveTo>
                    <a:pt x="694" y="1"/>
                  </a:moveTo>
                  <a:cubicBezTo>
                    <a:pt x="347" y="1"/>
                    <a:pt x="32" y="316"/>
                    <a:pt x="32" y="662"/>
                  </a:cubicBezTo>
                  <a:cubicBezTo>
                    <a:pt x="1" y="1040"/>
                    <a:pt x="316" y="1324"/>
                    <a:pt x="694" y="1324"/>
                  </a:cubicBezTo>
                  <a:cubicBezTo>
                    <a:pt x="1103" y="1324"/>
                    <a:pt x="1387" y="1009"/>
                    <a:pt x="1387" y="662"/>
                  </a:cubicBezTo>
                  <a:cubicBezTo>
                    <a:pt x="1387" y="284"/>
                    <a:pt x="1072" y="1"/>
                    <a:pt x="69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8" name="Google Shape;8898;p54"/>
            <p:cNvSpPr/>
            <p:nvPr/>
          </p:nvSpPr>
          <p:spPr>
            <a:xfrm>
              <a:off x="-4366325" y="3714800"/>
              <a:ext cx="68525" cy="34700"/>
            </a:xfrm>
            <a:custGeom>
              <a:avLst/>
              <a:gdLst/>
              <a:ahLst/>
              <a:cxnLst/>
              <a:rect l="l" t="t" r="r" b="b"/>
              <a:pathLst>
                <a:path w="2741" h="1388" extrusionOk="0">
                  <a:moveTo>
                    <a:pt x="1008" y="1"/>
                  </a:moveTo>
                  <a:cubicBezTo>
                    <a:pt x="473" y="1"/>
                    <a:pt x="0" y="474"/>
                    <a:pt x="0" y="1009"/>
                  </a:cubicBezTo>
                  <a:lnTo>
                    <a:pt x="0" y="1387"/>
                  </a:lnTo>
                  <a:lnTo>
                    <a:pt x="2741" y="1387"/>
                  </a:lnTo>
                  <a:lnTo>
                    <a:pt x="2741" y="1009"/>
                  </a:lnTo>
                  <a:cubicBezTo>
                    <a:pt x="2741" y="474"/>
                    <a:pt x="2268" y="1"/>
                    <a:pt x="167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9" name="Google Shape;8899;p54"/>
            <p:cNvSpPr/>
            <p:nvPr/>
          </p:nvSpPr>
          <p:spPr>
            <a:xfrm>
              <a:off x="-4475825" y="3612425"/>
              <a:ext cx="293825" cy="291450"/>
            </a:xfrm>
            <a:custGeom>
              <a:avLst/>
              <a:gdLst/>
              <a:ahLst/>
              <a:cxnLst/>
              <a:rect l="l" t="t" r="r" b="b"/>
              <a:pathLst>
                <a:path w="11753" h="11658" extrusionOk="0">
                  <a:moveTo>
                    <a:pt x="5703" y="1324"/>
                  </a:moveTo>
                  <a:cubicBezTo>
                    <a:pt x="6459" y="1324"/>
                    <a:pt x="7089" y="1954"/>
                    <a:pt x="7089" y="2710"/>
                  </a:cubicBezTo>
                  <a:cubicBezTo>
                    <a:pt x="7089" y="3025"/>
                    <a:pt x="6963" y="3340"/>
                    <a:pt x="6774" y="3592"/>
                  </a:cubicBezTo>
                  <a:cubicBezTo>
                    <a:pt x="7373" y="3844"/>
                    <a:pt x="7751" y="4443"/>
                    <a:pt x="7751" y="5104"/>
                  </a:cubicBezTo>
                  <a:lnTo>
                    <a:pt x="7751" y="5766"/>
                  </a:lnTo>
                  <a:lnTo>
                    <a:pt x="7783" y="5766"/>
                  </a:lnTo>
                  <a:cubicBezTo>
                    <a:pt x="7783" y="5986"/>
                    <a:pt x="7625" y="6144"/>
                    <a:pt x="7436" y="6144"/>
                  </a:cubicBezTo>
                  <a:lnTo>
                    <a:pt x="4002" y="6144"/>
                  </a:lnTo>
                  <a:cubicBezTo>
                    <a:pt x="3813" y="6144"/>
                    <a:pt x="3655" y="5986"/>
                    <a:pt x="3655" y="5766"/>
                  </a:cubicBezTo>
                  <a:lnTo>
                    <a:pt x="3655" y="5104"/>
                  </a:lnTo>
                  <a:cubicBezTo>
                    <a:pt x="3655" y="4443"/>
                    <a:pt x="4065" y="3844"/>
                    <a:pt x="4664" y="3592"/>
                  </a:cubicBezTo>
                  <a:cubicBezTo>
                    <a:pt x="4443" y="3340"/>
                    <a:pt x="4348" y="3056"/>
                    <a:pt x="4348" y="2710"/>
                  </a:cubicBezTo>
                  <a:cubicBezTo>
                    <a:pt x="4348" y="1954"/>
                    <a:pt x="4979" y="1324"/>
                    <a:pt x="5703" y="1324"/>
                  </a:cubicBezTo>
                  <a:close/>
                  <a:moveTo>
                    <a:pt x="5798" y="0"/>
                  </a:moveTo>
                  <a:cubicBezTo>
                    <a:pt x="3561" y="0"/>
                    <a:pt x="1702" y="1859"/>
                    <a:pt x="1702" y="4096"/>
                  </a:cubicBezTo>
                  <a:cubicBezTo>
                    <a:pt x="1702" y="5041"/>
                    <a:pt x="2017" y="5955"/>
                    <a:pt x="2553" y="6616"/>
                  </a:cubicBezTo>
                  <a:lnTo>
                    <a:pt x="1702" y="7120"/>
                  </a:lnTo>
                  <a:cubicBezTo>
                    <a:pt x="1513" y="6963"/>
                    <a:pt x="1293" y="6900"/>
                    <a:pt x="1040" y="6900"/>
                  </a:cubicBezTo>
                  <a:cubicBezTo>
                    <a:pt x="473" y="6900"/>
                    <a:pt x="1" y="7341"/>
                    <a:pt x="1" y="7908"/>
                  </a:cubicBezTo>
                  <a:cubicBezTo>
                    <a:pt x="1" y="8475"/>
                    <a:pt x="473" y="8948"/>
                    <a:pt x="1040" y="8948"/>
                  </a:cubicBezTo>
                  <a:cubicBezTo>
                    <a:pt x="1576" y="8948"/>
                    <a:pt x="2049" y="8475"/>
                    <a:pt x="2049" y="7908"/>
                  </a:cubicBezTo>
                  <a:lnTo>
                    <a:pt x="2049" y="7719"/>
                  </a:lnTo>
                  <a:lnTo>
                    <a:pt x="3025" y="7120"/>
                  </a:lnTo>
                  <a:cubicBezTo>
                    <a:pt x="3309" y="7372"/>
                    <a:pt x="3592" y="7593"/>
                    <a:pt x="3939" y="7751"/>
                  </a:cubicBezTo>
                  <a:lnTo>
                    <a:pt x="3277" y="8948"/>
                  </a:lnTo>
                  <a:lnTo>
                    <a:pt x="3088" y="8948"/>
                  </a:lnTo>
                  <a:cubicBezTo>
                    <a:pt x="2521" y="8948"/>
                    <a:pt x="2049" y="9420"/>
                    <a:pt x="2049" y="9956"/>
                  </a:cubicBezTo>
                  <a:cubicBezTo>
                    <a:pt x="2049" y="10523"/>
                    <a:pt x="2521" y="10996"/>
                    <a:pt x="3088" y="10996"/>
                  </a:cubicBezTo>
                  <a:cubicBezTo>
                    <a:pt x="3624" y="10996"/>
                    <a:pt x="4096" y="10523"/>
                    <a:pt x="4096" y="9956"/>
                  </a:cubicBezTo>
                  <a:cubicBezTo>
                    <a:pt x="4096" y="9735"/>
                    <a:pt x="4033" y="9483"/>
                    <a:pt x="3876" y="9294"/>
                  </a:cubicBezTo>
                  <a:lnTo>
                    <a:pt x="4569" y="8034"/>
                  </a:lnTo>
                  <a:cubicBezTo>
                    <a:pt x="4853" y="8097"/>
                    <a:pt x="5168" y="8192"/>
                    <a:pt x="5483" y="8223"/>
                  </a:cubicBezTo>
                  <a:lnTo>
                    <a:pt x="5483" y="9672"/>
                  </a:lnTo>
                  <a:cubicBezTo>
                    <a:pt x="5073" y="9830"/>
                    <a:pt x="4821" y="10208"/>
                    <a:pt x="4821" y="10617"/>
                  </a:cubicBezTo>
                  <a:cubicBezTo>
                    <a:pt x="4821" y="11185"/>
                    <a:pt x="5294" y="11657"/>
                    <a:pt x="5829" y="11657"/>
                  </a:cubicBezTo>
                  <a:cubicBezTo>
                    <a:pt x="6396" y="11657"/>
                    <a:pt x="6869" y="11185"/>
                    <a:pt x="6869" y="10617"/>
                  </a:cubicBezTo>
                  <a:cubicBezTo>
                    <a:pt x="6869" y="10208"/>
                    <a:pt x="6585" y="9798"/>
                    <a:pt x="6176" y="9672"/>
                  </a:cubicBezTo>
                  <a:lnTo>
                    <a:pt x="6176" y="8223"/>
                  </a:lnTo>
                  <a:cubicBezTo>
                    <a:pt x="6491" y="8192"/>
                    <a:pt x="6806" y="8160"/>
                    <a:pt x="7089" y="8034"/>
                  </a:cubicBezTo>
                  <a:lnTo>
                    <a:pt x="7814" y="9294"/>
                  </a:lnTo>
                  <a:cubicBezTo>
                    <a:pt x="7657" y="9483"/>
                    <a:pt x="7562" y="9672"/>
                    <a:pt x="7562" y="9956"/>
                  </a:cubicBezTo>
                  <a:cubicBezTo>
                    <a:pt x="7562" y="10523"/>
                    <a:pt x="8035" y="10996"/>
                    <a:pt x="8602" y="10996"/>
                  </a:cubicBezTo>
                  <a:cubicBezTo>
                    <a:pt x="9137" y="10996"/>
                    <a:pt x="9610" y="10523"/>
                    <a:pt x="9610" y="9956"/>
                  </a:cubicBezTo>
                  <a:cubicBezTo>
                    <a:pt x="9610" y="9420"/>
                    <a:pt x="9137" y="8948"/>
                    <a:pt x="8602" y="8948"/>
                  </a:cubicBezTo>
                  <a:lnTo>
                    <a:pt x="8381" y="8948"/>
                  </a:lnTo>
                  <a:lnTo>
                    <a:pt x="7720" y="7751"/>
                  </a:lnTo>
                  <a:cubicBezTo>
                    <a:pt x="8035" y="7593"/>
                    <a:pt x="8350" y="7372"/>
                    <a:pt x="8633" y="7120"/>
                  </a:cubicBezTo>
                  <a:lnTo>
                    <a:pt x="9704" y="7719"/>
                  </a:lnTo>
                  <a:lnTo>
                    <a:pt x="9704" y="7908"/>
                  </a:lnTo>
                  <a:cubicBezTo>
                    <a:pt x="9704" y="8475"/>
                    <a:pt x="10177" y="8948"/>
                    <a:pt x="10713" y="8948"/>
                  </a:cubicBezTo>
                  <a:cubicBezTo>
                    <a:pt x="11280" y="8948"/>
                    <a:pt x="11752" y="8475"/>
                    <a:pt x="11752" y="7908"/>
                  </a:cubicBezTo>
                  <a:cubicBezTo>
                    <a:pt x="11626" y="7309"/>
                    <a:pt x="11154" y="6900"/>
                    <a:pt x="10586" y="6900"/>
                  </a:cubicBezTo>
                  <a:cubicBezTo>
                    <a:pt x="10366" y="6900"/>
                    <a:pt x="10114" y="6963"/>
                    <a:pt x="9925" y="7120"/>
                  </a:cubicBezTo>
                  <a:lnTo>
                    <a:pt x="9011" y="6616"/>
                  </a:lnTo>
                  <a:cubicBezTo>
                    <a:pt x="9515" y="5892"/>
                    <a:pt x="9893" y="4978"/>
                    <a:pt x="9893" y="4096"/>
                  </a:cubicBezTo>
                  <a:cubicBezTo>
                    <a:pt x="9893" y="1796"/>
                    <a:pt x="8035" y="0"/>
                    <a:pt x="579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00" name="Google Shape;8900;p54"/>
          <p:cNvGrpSpPr/>
          <p:nvPr/>
        </p:nvGrpSpPr>
        <p:grpSpPr>
          <a:xfrm>
            <a:off x="3639685" y="4038811"/>
            <a:ext cx="309094" cy="302528"/>
            <a:chOff x="-4480550" y="3970800"/>
            <a:chExt cx="297750" cy="291425"/>
          </a:xfrm>
          <a:solidFill>
            <a:srgbClr val="171536"/>
          </a:solidFill>
        </p:grpSpPr>
        <p:sp>
          <p:nvSpPr>
            <p:cNvPr id="8901" name="Google Shape;8901;p54"/>
            <p:cNvSpPr/>
            <p:nvPr/>
          </p:nvSpPr>
          <p:spPr>
            <a:xfrm>
              <a:off x="-4426200" y="4058225"/>
              <a:ext cx="51225" cy="69325"/>
            </a:xfrm>
            <a:custGeom>
              <a:avLst/>
              <a:gdLst/>
              <a:ahLst/>
              <a:cxnLst/>
              <a:rect l="l" t="t" r="r" b="b"/>
              <a:pathLst>
                <a:path w="2049" h="2773" extrusionOk="0">
                  <a:moveTo>
                    <a:pt x="1" y="0"/>
                  </a:moveTo>
                  <a:lnTo>
                    <a:pt x="1" y="2773"/>
                  </a:lnTo>
                  <a:lnTo>
                    <a:pt x="2048" y="2773"/>
                  </a:lnTo>
                  <a:lnTo>
                    <a:pt x="2048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2" name="Google Shape;8902;p54"/>
            <p:cNvSpPr/>
            <p:nvPr/>
          </p:nvSpPr>
          <p:spPr>
            <a:xfrm>
              <a:off x="-4480550" y="3970800"/>
              <a:ext cx="297750" cy="291425"/>
            </a:xfrm>
            <a:custGeom>
              <a:avLst/>
              <a:gdLst/>
              <a:ahLst/>
              <a:cxnLst/>
              <a:rect l="l" t="t" r="r" b="b"/>
              <a:pathLst>
                <a:path w="11910" h="11657" extrusionOk="0">
                  <a:moveTo>
                    <a:pt x="10082" y="2804"/>
                  </a:moveTo>
                  <a:cubicBezTo>
                    <a:pt x="10492" y="2804"/>
                    <a:pt x="10555" y="3466"/>
                    <a:pt x="10082" y="3466"/>
                  </a:cubicBezTo>
                  <a:lnTo>
                    <a:pt x="5924" y="3466"/>
                  </a:lnTo>
                  <a:cubicBezTo>
                    <a:pt x="5913" y="3466"/>
                    <a:pt x="5903" y="3467"/>
                    <a:pt x="5893" y="3467"/>
                  </a:cubicBezTo>
                  <a:cubicBezTo>
                    <a:pt x="5451" y="3467"/>
                    <a:pt x="5462" y="2804"/>
                    <a:pt x="5924" y="2804"/>
                  </a:cubicBezTo>
                  <a:close/>
                  <a:moveTo>
                    <a:pt x="10082" y="4159"/>
                  </a:moveTo>
                  <a:cubicBezTo>
                    <a:pt x="10492" y="4159"/>
                    <a:pt x="10555" y="4852"/>
                    <a:pt x="10082" y="4852"/>
                  </a:cubicBezTo>
                  <a:lnTo>
                    <a:pt x="5924" y="4852"/>
                  </a:lnTo>
                  <a:cubicBezTo>
                    <a:pt x="5451" y="4852"/>
                    <a:pt x="5451" y="4159"/>
                    <a:pt x="5924" y="4159"/>
                  </a:cubicBezTo>
                  <a:close/>
                  <a:moveTo>
                    <a:pt x="6807" y="5481"/>
                  </a:moveTo>
                  <a:cubicBezTo>
                    <a:pt x="7492" y="5481"/>
                    <a:pt x="8531" y="5513"/>
                    <a:pt x="10082" y="5513"/>
                  </a:cubicBezTo>
                  <a:cubicBezTo>
                    <a:pt x="10492" y="5513"/>
                    <a:pt x="10555" y="6175"/>
                    <a:pt x="10082" y="6175"/>
                  </a:cubicBezTo>
                  <a:lnTo>
                    <a:pt x="5924" y="6175"/>
                  </a:lnTo>
                  <a:lnTo>
                    <a:pt x="5924" y="6206"/>
                  </a:lnTo>
                  <a:cubicBezTo>
                    <a:pt x="5735" y="6206"/>
                    <a:pt x="5577" y="6049"/>
                    <a:pt x="5577" y="5860"/>
                  </a:cubicBezTo>
                  <a:cubicBezTo>
                    <a:pt x="5577" y="5546"/>
                    <a:pt x="5837" y="5481"/>
                    <a:pt x="6807" y="5481"/>
                  </a:cubicBezTo>
                  <a:close/>
                  <a:moveTo>
                    <a:pt x="4569" y="2804"/>
                  </a:moveTo>
                  <a:cubicBezTo>
                    <a:pt x="4758" y="2804"/>
                    <a:pt x="4916" y="2961"/>
                    <a:pt x="4916" y="3151"/>
                  </a:cubicBezTo>
                  <a:lnTo>
                    <a:pt x="4916" y="6585"/>
                  </a:lnTo>
                  <a:cubicBezTo>
                    <a:pt x="4916" y="6774"/>
                    <a:pt x="4758" y="6931"/>
                    <a:pt x="4569" y="6931"/>
                  </a:cubicBezTo>
                  <a:lnTo>
                    <a:pt x="1797" y="6931"/>
                  </a:lnTo>
                  <a:cubicBezTo>
                    <a:pt x="1608" y="6931"/>
                    <a:pt x="1450" y="6774"/>
                    <a:pt x="1450" y="6585"/>
                  </a:cubicBezTo>
                  <a:lnTo>
                    <a:pt x="1450" y="3151"/>
                  </a:lnTo>
                  <a:cubicBezTo>
                    <a:pt x="1450" y="2961"/>
                    <a:pt x="1608" y="2804"/>
                    <a:pt x="1797" y="2804"/>
                  </a:cubicBezTo>
                  <a:close/>
                  <a:moveTo>
                    <a:pt x="4916" y="8317"/>
                  </a:moveTo>
                  <a:lnTo>
                    <a:pt x="4916" y="8979"/>
                  </a:lnTo>
                  <a:lnTo>
                    <a:pt x="3529" y="8979"/>
                  </a:lnTo>
                  <a:lnTo>
                    <a:pt x="3529" y="8317"/>
                  </a:lnTo>
                  <a:close/>
                  <a:moveTo>
                    <a:pt x="8381" y="8317"/>
                  </a:moveTo>
                  <a:lnTo>
                    <a:pt x="8381" y="8979"/>
                  </a:lnTo>
                  <a:lnTo>
                    <a:pt x="6963" y="8979"/>
                  </a:lnTo>
                  <a:lnTo>
                    <a:pt x="6963" y="8317"/>
                  </a:lnTo>
                  <a:close/>
                  <a:moveTo>
                    <a:pt x="1828" y="0"/>
                  </a:moveTo>
                  <a:cubicBezTo>
                    <a:pt x="1419" y="0"/>
                    <a:pt x="1355" y="662"/>
                    <a:pt x="1828" y="662"/>
                  </a:cubicBezTo>
                  <a:lnTo>
                    <a:pt x="2206" y="662"/>
                  </a:lnTo>
                  <a:lnTo>
                    <a:pt x="2206" y="1418"/>
                  </a:lnTo>
                  <a:lnTo>
                    <a:pt x="1166" y="1418"/>
                  </a:lnTo>
                  <a:cubicBezTo>
                    <a:pt x="631" y="1418"/>
                    <a:pt x="158" y="1890"/>
                    <a:pt x="158" y="2426"/>
                  </a:cubicBezTo>
                  <a:lnTo>
                    <a:pt x="158" y="7246"/>
                  </a:lnTo>
                  <a:cubicBezTo>
                    <a:pt x="158" y="7782"/>
                    <a:pt x="631" y="8254"/>
                    <a:pt x="1166" y="8254"/>
                  </a:cubicBezTo>
                  <a:lnTo>
                    <a:pt x="2868" y="8254"/>
                  </a:lnTo>
                  <a:lnTo>
                    <a:pt x="2868" y="8947"/>
                  </a:lnTo>
                  <a:lnTo>
                    <a:pt x="1828" y="8947"/>
                  </a:lnTo>
                  <a:cubicBezTo>
                    <a:pt x="1419" y="8947"/>
                    <a:pt x="1355" y="9609"/>
                    <a:pt x="1828" y="9609"/>
                  </a:cubicBezTo>
                  <a:lnTo>
                    <a:pt x="4916" y="9609"/>
                  </a:lnTo>
                  <a:lnTo>
                    <a:pt x="4916" y="10995"/>
                  </a:lnTo>
                  <a:lnTo>
                    <a:pt x="473" y="10995"/>
                  </a:lnTo>
                  <a:cubicBezTo>
                    <a:pt x="32" y="10995"/>
                    <a:pt x="1" y="11657"/>
                    <a:pt x="473" y="11657"/>
                  </a:cubicBezTo>
                  <a:lnTo>
                    <a:pt x="11437" y="11657"/>
                  </a:lnTo>
                  <a:cubicBezTo>
                    <a:pt x="11878" y="11657"/>
                    <a:pt x="11910" y="10995"/>
                    <a:pt x="11437" y="10995"/>
                  </a:cubicBezTo>
                  <a:lnTo>
                    <a:pt x="6963" y="10995"/>
                  </a:lnTo>
                  <a:lnTo>
                    <a:pt x="6963" y="9609"/>
                  </a:lnTo>
                  <a:lnTo>
                    <a:pt x="10082" y="9609"/>
                  </a:lnTo>
                  <a:cubicBezTo>
                    <a:pt x="10492" y="9609"/>
                    <a:pt x="10555" y="8947"/>
                    <a:pt x="10082" y="8947"/>
                  </a:cubicBezTo>
                  <a:lnTo>
                    <a:pt x="9043" y="8947"/>
                  </a:lnTo>
                  <a:lnTo>
                    <a:pt x="9043" y="8254"/>
                  </a:lnTo>
                  <a:lnTo>
                    <a:pt x="10775" y="8254"/>
                  </a:lnTo>
                  <a:cubicBezTo>
                    <a:pt x="11343" y="8254"/>
                    <a:pt x="11815" y="7782"/>
                    <a:pt x="11815" y="7246"/>
                  </a:cubicBezTo>
                  <a:lnTo>
                    <a:pt x="11815" y="2426"/>
                  </a:lnTo>
                  <a:cubicBezTo>
                    <a:pt x="11815" y="1890"/>
                    <a:pt x="11343" y="1418"/>
                    <a:pt x="10775" y="1418"/>
                  </a:cubicBezTo>
                  <a:lnTo>
                    <a:pt x="9767" y="1418"/>
                  </a:lnTo>
                  <a:lnTo>
                    <a:pt x="9767" y="662"/>
                  </a:lnTo>
                  <a:lnTo>
                    <a:pt x="10114" y="662"/>
                  </a:lnTo>
                  <a:cubicBezTo>
                    <a:pt x="10555" y="662"/>
                    <a:pt x="10586" y="0"/>
                    <a:pt x="10114" y="0"/>
                  </a:cubicBezTo>
                  <a:lnTo>
                    <a:pt x="8728" y="0"/>
                  </a:lnTo>
                  <a:cubicBezTo>
                    <a:pt x="8287" y="0"/>
                    <a:pt x="8255" y="662"/>
                    <a:pt x="8728" y="662"/>
                  </a:cubicBezTo>
                  <a:lnTo>
                    <a:pt x="9074" y="662"/>
                  </a:lnTo>
                  <a:lnTo>
                    <a:pt x="9074" y="1418"/>
                  </a:lnTo>
                  <a:lnTo>
                    <a:pt x="6302" y="1418"/>
                  </a:lnTo>
                  <a:lnTo>
                    <a:pt x="6302" y="662"/>
                  </a:lnTo>
                  <a:lnTo>
                    <a:pt x="6648" y="662"/>
                  </a:lnTo>
                  <a:cubicBezTo>
                    <a:pt x="7089" y="662"/>
                    <a:pt x="7121" y="0"/>
                    <a:pt x="6648" y="0"/>
                  </a:cubicBezTo>
                  <a:lnTo>
                    <a:pt x="5262" y="0"/>
                  </a:lnTo>
                  <a:cubicBezTo>
                    <a:pt x="4821" y="0"/>
                    <a:pt x="4790" y="662"/>
                    <a:pt x="5262" y="662"/>
                  </a:cubicBezTo>
                  <a:lnTo>
                    <a:pt x="5609" y="662"/>
                  </a:lnTo>
                  <a:lnTo>
                    <a:pt x="5609" y="1418"/>
                  </a:lnTo>
                  <a:lnTo>
                    <a:pt x="2868" y="1418"/>
                  </a:lnTo>
                  <a:lnTo>
                    <a:pt x="2868" y="662"/>
                  </a:lnTo>
                  <a:lnTo>
                    <a:pt x="3214" y="662"/>
                  </a:lnTo>
                  <a:cubicBezTo>
                    <a:pt x="3655" y="662"/>
                    <a:pt x="3687" y="0"/>
                    <a:pt x="321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03" name="Google Shape;8903;p54"/>
          <p:cNvGrpSpPr/>
          <p:nvPr/>
        </p:nvGrpSpPr>
        <p:grpSpPr>
          <a:xfrm>
            <a:off x="5589021" y="3269105"/>
            <a:ext cx="299284" cy="302554"/>
            <a:chOff x="-2668225" y="3239075"/>
            <a:chExt cx="288300" cy="291450"/>
          </a:xfrm>
          <a:solidFill>
            <a:srgbClr val="171536"/>
          </a:solidFill>
        </p:grpSpPr>
        <p:sp>
          <p:nvSpPr>
            <p:cNvPr id="8904" name="Google Shape;8904;p54"/>
            <p:cNvSpPr/>
            <p:nvPr/>
          </p:nvSpPr>
          <p:spPr>
            <a:xfrm>
              <a:off x="-2592600" y="3239075"/>
              <a:ext cx="137850" cy="51225"/>
            </a:xfrm>
            <a:custGeom>
              <a:avLst/>
              <a:gdLst/>
              <a:ahLst/>
              <a:cxnLst/>
              <a:rect l="l" t="t" r="r" b="b"/>
              <a:pathLst>
                <a:path w="5514" h="2049" extrusionOk="0">
                  <a:moveTo>
                    <a:pt x="1355" y="1"/>
                  </a:moveTo>
                  <a:cubicBezTo>
                    <a:pt x="0" y="1"/>
                    <a:pt x="11" y="2049"/>
                    <a:pt x="1386" y="2049"/>
                  </a:cubicBezTo>
                  <a:lnTo>
                    <a:pt x="4127" y="2049"/>
                  </a:lnTo>
                  <a:cubicBezTo>
                    <a:pt x="5482" y="2049"/>
                    <a:pt x="5514" y="1"/>
                    <a:pt x="4127" y="1"/>
                  </a:cubicBezTo>
                  <a:lnTo>
                    <a:pt x="1386" y="1"/>
                  </a:lnTo>
                  <a:cubicBezTo>
                    <a:pt x="1376" y="1"/>
                    <a:pt x="1366" y="1"/>
                    <a:pt x="135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5" name="Google Shape;8905;p54"/>
            <p:cNvSpPr/>
            <p:nvPr/>
          </p:nvSpPr>
          <p:spPr>
            <a:xfrm>
              <a:off x="-2587875" y="3307875"/>
              <a:ext cx="129200" cy="69850"/>
            </a:xfrm>
            <a:custGeom>
              <a:avLst/>
              <a:gdLst/>
              <a:ahLst/>
              <a:cxnLst/>
              <a:rect l="l" t="t" r="r" b="b"/>
              <a:pathLst>
                <a:path w="5168" h="2794" extrusionOk="0">
                  <a:moveTo>
                    <a:pt x="1235" y="1"/>
                  </a:moveTo>
                  <a:cubicBezTo>
                    <a:pt x="1002" y="1"/>
                    <a:pt x="977" y="13"/>
                    <a:pt x="882" y="53"/>
                  </a:cubicBezTo>
                  <a:lnTo>
                    <a:pt x="882" y="1502"/>
                  </a:lnTo>
                  <a:cubicBezTo>
                    <a:pt x="788" y="1628"/>
                    <a:pt x="599" y="1943"/>
                    <a:pt x="0" y="2794"/>
                  </a:cubicBezTo>
                  <a:lnTo>
                    <a:pt x="5167" y="2794"/>
                  </a:lnTo>
                  <a:cubicBezTo>
                    <a:pt x="4568" y="1912"/>
                    <a:pt x="4379" y="1597"/>
                    <a:pt x="4316" y="1471"/>
                  </a:cubicBezTo>
                  <a:lnTo>
                    <a:pt x="4316" y="22"/>
                  </a:lnTo>
                  <a:lnTo>
                    <a:pt x="3938" y="22"/>
                  </a:lnTo>
                  <a:cubicBezTo>
                    <a:pt x="2228" y="22"/>
                    <a:pt x="1547" y="1"/>
                    <a:pt x="123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6" name="Google Shape;8906;p54"/>
            <p:cNvSpPr/>
            <p:nvPr/>
          </p:nvSpPr>
          <p:spPr>
            <a:xfrm>
              <a:off x="-2566625" y="3427325"/>
              <a:ext cx="33125" cy="33100"/>
            </a:xfrm>
            <a:custGeom>
              <a:avLst/>
              <a:gdLst/>
              <a:ahLst/>
              <a:cxnLst/>
              <a:rect l="l" t="t" r="r" b="b"/>
              <a:pathLst>
                <a:path w="1325" h="1324" extrusionOk="0">
                  <a:moveTo>
                    <a:pt x="662" y="1"/>
                  </a:moveTo>
                  <a:cubicBezTo>
                    <a:pt x="253" y="1"/>
                    <a:pt x="1" y="316"/>
                    <a:pt x="1" y="662"/>
                  </a:cubicBezTo>
                  <a:cubicBezTo>
                    <a:pt x="1" y="1009"/>
                    <a:pt x="316" y="1324"/>
                    <a:pt x="662" y="1324"/>
                  </a:cubicBezTo>
                  <a:cubicBezTo>
                    <a:pt x="1041" y="1324"/>
                    <a:pt x="1324" y="1009"/>
                    <a:pt x="1324" y="662"/>
                  </a:cubicBezTo>
                  <a:cubicBezTo>
                    <a:pt x="1324" y="316"/>
                    <a:pt x="1041" y="1"/>
                    <a:pt x="66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7" name="Google Shape;8907;p54"/>
            <p:cNvSpPr/>
            <p:nvPr/>
          </p:nvSpPr>
          <p:spPr>
            <a:xfrm>
              <a:off x="-2481550" y="3461200"/>
              <a:ext cx="18125" cy="18150"/>
            </a:xfrm>
            <a:custGeom>
              <a:avLst/>
              <a:gdLst/>
              <a:ahLst/>
              <a:cxnLst/>
              <a:rect l="l" t="t" r="r" b="b"/>
              <a:pathLst>
                <a:path w="725" h="726" extrusionOk="0">
                  <a:moveTo>
                    <a:pt x="378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8"/>
                    <a:pt x="158" y="725"/>
                    <a:pt x="378" y="725"/>
                  </a:cubicBezTo>
                  <a:cubicBezTo>
                    <a:pt x="567" y="725"/>
                    <a:pt x="725" y="568"/>
                    <a:pt x="725" y="378"/>
                  </a:cubicBezTo>
                  <a:cubicBezTo>
                    <a:pt x="725" y="158"/>
                    <a:pt x="536" y="0"/>
                    <a:pt x="37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8" name="Google Shape;8908;p54"/>
            <p:cNvSpPr/>
            <p:nvPr/>
          </p:nvSpPr>
          <p:spPr>
            <a:xfrm>
              <a:off x="-2668225" y="3393475"/>
              <a:ext cx="288300" cy="137050"/>
            </a:xfrm>
            <a:custGeom>
              <a:avLst/>
              <a:gdLst/>
              <a:ahLst/>
              <a:cxnLst/>
              <a:rect l="l" t="t" r="r" b="b"/>
              <a:pathLst>
                <a:path w="11532" h="5482" extrusionOk="0">
                  <a:moveTo>
                    <a:pt x="4726" y="630"/>
                  </a:moveTo>
                  <a:cubicBezTo>
                    <a:pt x="5483" y="630"/>
                    <a:pt x="6113" y="1260"/>
                    <a:pt x="6113" y="2016"/>
                  </a:cubicBezTo>
                  <a:cubicBezTo>
                    <a:pt x="6113" y="2804"/>
                    <a:pt x="5514" y="3403"/>
                    <a:pt x="4726" y="3403"/>
                  </a:cubicBezTo>
                  <a:cubicBezTo>
                    <a:pt x="3970" y="3403"/>
                    <a:pt x="3340" y="2772"/>
                    <a:pt x="3340" y="2016"/>
                  </a:cubicBezTo>
                  <a:cubicBezTo>
                    <a:pt x="3340" y="1260"/>
                    <a:pt x="3970" y="630"/>
                    <a:pt x="4726" y="630"/>
                  </a:cubicBezTo>
                  <a:close/>
                  <a:moveTo>
                    <a:pt x="7845" y="2048"/>
                  </a:moveTo>
                  <a:cubicBezTo>
                    <a:pt x="8381" y="2048"/>
                    <a:pt x="8854" y="2520"/>
                    <a:pt x="8854" y="3087"/>
                  </a:cubicBezTo>
                  <a:cubicBezTo>
                    <a:pt x="8854" y="3623"/>
                    <a:pt x="8381" y="4096"/>
                    <a:pt x="7845" y="4096"/>
                  </a:cubicBezTo>
                  <a:cubicBezTo>
                    <a:pt x="7278" y="4096"/>
                    <a:pt x="6806" y="3623"/>
                    <a:pt x="6806" y="3087"/>
                  </a:cubicBezTo>
                  <a:cubicBezTo>
                    <a:pt x="6806" y="2520"/>
                    <a:pt x="7278" y="2048"/>
                    <a:pt x="7845" y="2048"/>
                  </a:cubicBezTo>
                  <a:close/>
                  <a:moveTo>
                    <a:pt x="2710" y="0"/>
                  </a:moveTo>
                  <a:cubicBezTo>
                    <a:pt x="2238" y="693"/>
                    <a:pt x="1607" y="1575"/>
                    <a:pt x="788" y="2804"/>
                  </a:cubicBezTo>
                  <a:cubicBezTo>
                    <a:pt x="1" y="3938"/>
                    <a:pt x="820" y="5482"/>
                    <a:pt x="2206" y="5482"/>
                  </a:cubicBezTo>
                  <a:lnTo>
                    <a:pt x="9295" y="5482"/>
                  </a:lnTo>
                  <a:cubicBezTo>
                    <a:pt x="10712" y="5482"/>
                    <a:pt x="11532" y="3938"/>
                    <a:pt x="10744" y="2804"/>
                  </a:cubicBezTo>
                  <a:cubicBezTo>
                    <a:pt x="9925" y="1575"/>
                    <a:pt x="9295" y="693"/>
                    <a:pt x="88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09" name="Google Shape;8909;p54"/>
          <p:cNvGrpSpPr/>
          <p:nvPr/>
        </p:nvGrpSpPr>
        <p:grpSpPr>
          <a:xfrm>
            <a:off x="5586970" y="3641095"/>
            <a:ext cx="303385" cy="302554"/>
            <a:chOff x="-2671375" y="3597450"/>
            <a:chExt cx="292250" cy="291450"/>
          </a:xfrm>
          <a:solidFill>
            <a:srgbClr val="171536"/>
          </a:solidFill>
        </p:grpSpPr>
        <p:sp>
          <p:nvSpPr>
            <p:cNvPr id="8910" name="Google Shape;8910;p54"/>
            <p:cNvSpPr/>
            <p:nvPr/>
          </p:nvSpPr>
          <p:spPr>
            <a:xfrm>
              <a:off x="-2654050" y="3597450"/>
              <a:ext cx="260725" cy="51225"/>
            </a:xfrm>
            <a:custGeom>
              <a:avLst/>
              <a:gdLst/>
              <a:ahLst/>
              <a:cxnLst/>
              <a:rect l="l" t="t" r="r" b="b"/>
              <a:pathLst>
                <a:path w="10429" h="2049" extrusionOk="0">
                  <a:moveTo>
                    <a:pt x="1513" y="1"/>
                  </a:moveTo>
                  <a:cubicBezTo>
                    <a:pt x="1072" y="1"/>
                    <a:pt x="725" y="253"/>
                    <a:pt x="568" y="631"/>
                  </a:cubicBezTo>
                  <a:lnTo>
                    <a:pt x="1" y="2049"/>
                  </a:lnTo>
                  <a:lnTo>
                    <a:pt x="10429" y="2049"/>
                  </a:lnTo>
                  <a:lnTo>
                    <a:pt x="9830" y="631"/>
                  </a:lnTo>
                  <a:cubicBezTo>
                    <a:pt x="9673" y="253"/>
                    <a:pt x="9263" y="1"/>
                    <a:pt x="888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1" name="Google Shape;8911;p54"/>
            <p:cNvSpPr/>
            <p:nvPr/>
          </p:nvSpPr>
          <p:spPr>
            <a:xfrm>
              <a:off x="-2671375" y="3667550"/>
              <a:ext cx="292250" cy="221350"/>
            </a:xfrm>
            <a:custGeom>
              <a:avLst/>
              <a:gdLst/>
              <a:ahLst/>
              <a:cxnLst/>
              <a:rect l="l" t="t" r="r" b="b"/>
              <a:pathLst>
                <a:path w="11690" h="8854" extrusionOk="0">
                  <a:moveTo>
                    <a:pt x="1733" y="1324"/>
                  </a:moveTo>
                  <a:cubicBezTo>
                    <a:pt x="1922" y="1324"/>
                    <a:pt x="2080" y="1481"/>
                    <a:pt x="2080" y="1702"/>
                  </a:cubicBezTo>
                  <a:cubicBezTo>
                    <a:pt x="2080" y="1891"/>
                    <a:pt x="1922" y="2049"/>
                    <a:pt x="1733" y="2049"/>
                  </a:cubicBezTo>
                  <a:cubicBezTo>
                    <a:pt x="1544" y="2049"/>
                    <a:pt x="1387" y="1891"/>
                    <a:pt x="1387" y="1702"/>
                  </a:cubicBezTo>
                  <a:cubicBezTo>
                    <a:pt x="1387" y="1481"/>
                    <a:pt x="1544" y="1324"/>
                    <a:pt x="1733" y="1324"/>
                  </a:cubicBezTo>
                  <a:close/>
                  <a:moveTo>
                    <a:pt x="10019" y="1387"/>
                  </a:moveTo>
                  <a:cubicBezTo>
                    <a:pt x="10492" y="1387"/>
                    <a:pt x="10492" y="2049"/>
                    <a:pt x="10019" y="2049"/>
                  </a:cubicBezTo>
                  <a:lnTo>
                    <a:pt x="3781" y="2049"/>
                  </a:lnTo>
                  <a:cubicBezTo>
                    <a:pt x="3340" y="2049"/>
                    <a:pt x="3309" y="1387"/>
                    <a:pt x="3781" y="1387"/>
                  </a:cubicBezTo>
                  <a:close/>
                  <a:moveTo>
                    <a:pt x="1733" y="4096"/>
                  </a:moveTo>
                  <a:cubicBezTo>
                    <a:pt x="1922" y="4096"/>
                    <a:pt x="2080" y="4254"/>
                    <a:pt x="2080" y="4443"/>
                  </a:cubicBezTo>
                  <a:cubicBezTo>
                    <a:pt x="2080" y="4632"/>
                    <a:pt x="1922" y="4789"/>
                    <a:pt x="1733" y="4789"/>
                  </a:cubicBezTo>
                  <a:cubicBezTo>
                    <a:pt x="1544" y="4789"/>
                    <a:pt x="1387" y="4632"/>
                    <a:pt x="1387" y="4443"/>
                  </a:cubicBezTo>
                  <a:cubicBezTo>
                    <a:pt x="1387" y="4254"/>
                    <a:pt x="1544" y="4096"/>
                    <a:pt x="1733" y="4096"/>
                  </a:cubicBezTo>
                  <a:close/>
                  <a:moveTo>
                    <a:pt x="10050" y="4127"/>
                  </a:moveTo>
                  <a:cubicBezTo>
                    <a:pt x="10492" y="4127"/>
                    <a:pt x="10481" y="4789"/>
                    <a:pt x="10019" y="4789"/>
                  </a:cubicBezTo>
                  <a:lnTo>
                    <a:pt x="3781" y="4789"/>
                  </a:lnTo>
                  <a:cubicBezTo>
                    <a:pt x="3340" y="4789"/>
                    <a:pt x="3309" y="4128"/>
                    <a:pt x="3781" y="4128"/>
                  </a:cubicBezTo>
                  <a:lnTo>
                    <a:pt x="10019" y="4128"/>
                  </a:lnTo>
                  <a:cubicBezTo>
                    <a:pt x="10030" y="4127"/>
                    <a:pt x="10040" y="4127"/>
                    <a:pt x="10050" y="4127"/>
                  </a:cubicBezTo>
                  <a:close/>
                  <a:moveTo>
                    <a:pt x="1733" y="6806"/>
                  </a:moveTo>
                  <a:cubicBezTo>
                    <a:pt x="1922" y="6806"/>
                    <a:pt x="2080" y="6963"/>
                    <a:pt x="2080" y="7152"/>
                  </a:cubicBezTo>
                  <a:cubicBezTo>
                    <a:pt x="2080" y="7373"/>
                    <a:pt x="1922" y="7499"/>
                    <a:pt x="1733" y="7499"/>
                  </a:cubicBezTo>
                  <a:cubicBezTo>
                    <a:pt x="1544" y="7499"/>
                    <a:pt x="1387" y="7373"/>
                    <a:pt x="1387" y="7152"/>
                  </a:cubicBezTo>
                  <a:cubicBezTo>
                    <a:pt x="1387" y="6963"/>
                    <a:pt x="1544" y="6806"/>
                    <a:pt x="1733" y="6806"/>
                  </a:cubicBezTo>
                  <a:close/>
                  <a:moveTo>
                    <a:pt x="10019" y="6837"/>
                  </a:moveTo>
                  <a:cubicBezTo>
                    <a:pt x="10492" y="6837"/>
                    <a:pt x="10492" y="7499"/>
                    <a:pt x="10019" y="7499"/>
                  </a:cubicBezTo>
                  <a:lnTo>
                    <a:pt x="3781" y="7499"/>
                  </a:lnTo>
                  <a:cubicBezTo>
                    <a:pt x="3340" y="7499"/>
                    <a:pt x="3309" y="6837"/>
                    <a:pt x="3781" y="6837"/>
                  </a:cubicBezTo>
                  <a:close/>
                  <a:moveTo>
                    <a:pt x="379" y="1"/>
                  </a:moveTo>
                  <a:lnTo>
                    <a:pt x="95" y="631"/>
                  </a:lnTo>
                  <a:cubicBezTo>
                    <a:pt x="64" y="757"/>
                    <a:pt x="1" y="883"/>
                    <a:pt x="1" y="1009"/>
                  </a:cubicBezTo>
                  <a:lnTo>
                    <a:pt x="1" y="2395"/>
                  </a:lnTo>
                  <a:cubicBezTo>
                    <a:pt x="1" y="2679"/>
                    <a:pt x="127" y="2899"/>
                    <a:pt x="284" y="3057"/>
                  </a:cubicBezTo>
                  <a:cubicBezTo>
                    <a:pt x="127" y="3246"/>
                    <a:pt x="1" y="3498"/>
                    <a:pt x="1" y="3718"/>
                  </a:cubicBezTo>
                  <a:lnTo>
                    <a:pt x="1" y="5104"/>
                  </a:lnTo>
                  <a:cubicBezTo>
                    <a:pt x="1" y="5388"/>
                    <a:pt x="127" y="5609"/>
                    <a:pt x="284" y="5766"/>
                  </a:cubicBezTo>
                  <a:cubicBezTo>
                    <a:pt x="127" y="5987"/>
                    <a:pt x="1" y="6207"/>
                    <a:pt x="1" y="6459"/>
                  </a:cubicBezTo>
                  <a:lnTo>
                    <a:pt x="1" y="7814"/>
                  </a:lnTo>
                  <a:cubicBezTo>
                    <a:pt x="1" y="8381"/>
                    <a:pt x="473" y="8854"/>
                    <a:pt x="1040" y="8854"/>
                  </a:cubicBezTo>
                  <a:lnTo>
                    <a:pt x="10649" y="8854"/>
                  </a:lnTo>
                  <a:cubicBezTo>
                    <a:pt x="11185" y="8854"/>
                    <a:pt x="11658" y="8381"/>
                    <a:pt x="11658" y="7814"/>
                  </a:cubicBezTo>
                  <a:lnTo>
                    <a:pt x="11658" y="6459"/>
                  </a:lnTo>
                  <a:cubicBezTo>
                    <a:pt x="11658" y="6176"/>
                    <a:pt x="11563" y="5924"/>
                    <a:pt x="11405" y="5766"/>
                  </a:cubicBezTo>
                  <a:cubicBezTo>
                    <a:pt x="11563" y="5577"/>
                    <a:pt x="11658" y="5357"/>
                    <a:pt x="11658" y="5104"/>
                  </a:cubicBezTo>
                  <a:lnTo>
                    <a:pt x="11658" y="3718"/>
                  </a:lnTo>
                  <a:cubicBezTo>
                    <a:pt x="11658" y="3466"/>
                    <a:pt x="11563" y="3214"/>
                    <a:pt x="11405" y="3057"/>
                  </a:cubicBezTo>
                  <a:cubicBezTo>
                    <a:pt x="11563" y="2868"/>
                    <a:pt x="11658" y="2616"/>
                    <a:pt x="11658" y="2395"/>
                  </a:cubicBezTo>
                  <a:lnTo>
                    <a:pt x="11658" y="1009"/>
                  </a:lnTo>
                  <a:lnTo>
                    <a:pt x="11689" y="1009"/>
                  </a:lnTo>
                  <a:cubicBezTo>
                    <a:pt x="11689" y="883"/>
                    <a:pt x="11658" y="757"/>
                    <a:pt x="11626" y="631"/>
                  </a:cubicBezTo>
                  <a:lnTo>
                    <a:pt x="11342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12" name="Google Shape;8912;p54"/>
          <p:cNvGrpSpPr/>
          <p:nvPr/>
        </p:nvGrpSpPr>
        <p:grpSpPr>
          <a:xfrm>
            <a:off x="5594744" y="4037980"/>
            <a:ext cx="304994" cy="304189"/>
            <a:chOff x="-2670575" y="3956600"/>
            <a:chExt cx="293800" cy="293025"/>
          </a:xfrm>
          <a:solidFill>
            <a:srgbClr val="171536"/>
          </a:solidFill>
        </p:grpSpPr>
        <p:sp>
          <p:nvSpPr>
            <p:cNvPr id="8913" name="Google Shape;8913;p54"/>
            <p:cNvSpPr/>
            <p:nvPr/>
          </p:nvSpPr>
          <p:spPr>
            <a:xfrm>
              <a:off x="-2670575" y="3975525"/>
              <a:ext cx="116575" cy="34675"/>
            </a:xfrm>
            <a:custGeom>
              <a:avLst/>
              <a:gdLst/>
              <a:ahLst/>
              <a:cxnLst/>
              <a:rect l="l" t="t" r="r" b="b"/>
              <a:pathLst>
                <a:path w="4663" h="1387" extrusionOk="0">
                  <a:moveTo>
                    <a:pt x="1040" y="0"/>
                  </a:moveTo>
                  <a:cubicBezTo>
                    <a:pt x="473" y="0"/>
                    <a:pt x="0" y="473"/>
                    <a:pt x="0" y="1040"/>
                  </a:cubicBezTo>
                  <a:lnTo>
                    <a:pt x="0" y="1386"/>
                  </a:lnTo>
                  <a:lnTo>
                    <a:pt x="3781" y="1386"/>
                  </a:lnTo>
                  <a:cubicBezTo>
                    <a:pt x="4001" y="882"/>
                    <a:pt x="4316" y="410"/>
                    <a:pt x="466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4" name="Google Shape;8914;p54"/>
            <p:cNvSpPr/>
            <p:nvPr/>
          </p:nvSpPr>
          <p:spPr>
            <a:xfrm>
              <a:off x="-2669800" y="4026700"/>
              <a:ext cx="170950" cy="136300"/>
            </a:xfrm>
            <a:custGeom>
              <a:avLst/>
              <a:gdLst/>
              <a:ahLst/>
              <a:cxnLst/>
              <a:rect l="l" t="t" r="r" b="b"/>
              <a:pathLst>
                <a:path w="6838" h="5452" extrusionOk="0">
                  <a:moveTo>
                    <a:pt x="1" y="1"/>
                  </a:moveTo>
                  <a:lnTo>
                    <a:pt x="1" y="5451"/>
                  </a:lnTo>
                  <a:lnTo>
                    <a:pt x="6837" y="5451"/>
                  </a:lnTo>
                  <a:lnTo>
                    <a:pt x="6837" y="5357"/>
                  </a:lnTo>
                  <a:cubicBezTo>
                    <a:pt x="6522" y="5294"/>
                    <a:pt x="6207" y="5168"/>
                    <a:pt x="5924" y="5042"/>
                  </a:cubicBezTo>
                  <a:lnTo>
                    <a:pt x="5104" y="5325"/>
                  </a:lnTo>
                  <a:cubicBezTo>
                    <a:pt x="4975" y="5368"/>
                    <a:pt x="4845" y="5389"/>
                    <a:pt x="4720" y="5389"/>
                  </a:cubicBezTo>
                  <a:cubicBezTo>
                    <a:pt x="3931" y="5389"/>
                    <a:pt x="3289" y="4597"/>
                    <a:pt x="3561" y="3781"/>
                  </a:cubicBezTo>
                  <a:lnTo>
                    <a:pt x="3844" y="2962"/>
                  </a:lnTo>
                  <a:cubicBezTo>
                    <a:pt x="3561" y="2364"/>
                    <a:pt x="3403" y="1702"/>
                    <a:pt x="3403" y="1041"/>
                  </a:cubicBezTo>
                  <a:cubicBezTo>
                    <a:pt x="3403" y="662"/>
                    <a:pt x="3466" y="316"/>
                    <a:pt x="352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5" name="Google Shape;8915;p54"/>
            <p:cNvSpPr/>
            <p:nvPr/>
          </p:nvSpPr>
          <p:spPr>
            <a:xfrm>
              <a:off x="-2669800" y="4179500"/>
              <a:ext cx="170950" cy="70125"/>
            </a:xfrm>
            <a:custGeom>
              <a:avLst/>
              <a:gdLst/>
              <a:ahLst/>
              <a:cxnLst/>
              <a:rect l="l" t="t" r="r" b="b"/>
              <a:pathLst>
                <a:path w="6838" h="2805" extrusionOk="0">
                  <a:moveTo>
                    <a:pt x="3403" y="757"/>
                  </a:moveTo>
                  <a:cubicBezTo>
                    <a:pt x="3592" y="757"/>
                    <a:pt x="3750" y="914"/>
                    <a:pt x="3750" y="1103"/>
                  </a:cubicBezTo>
                  <a:cubicBezTo>
                    <a:pt x="3750" y="1293"/>
                    <a:pt x="3592" y="1450"/>
                    <a:pt x="3403" y="1450"/>
                  </a:cubicBezTo>
                  <a:cubicBezTo>
                    <a:pt x="3214" y="1450"/>
                    <a:pt x="3057" y="1293"/>
                    <a:pt x="3057" y="1103"/>
                  </a:cubicBezTo>
                  <a:cubicBezTo>
                    <a:pt x="3057" y="914"/>
                    <a:pt x="3214" y="757"/>
                    <a:pt x="3403" y="757"/>
                  </a:cubicBezTo>
                  <a:close/>
                  <a:moveTo>
                    <a:pt x="1" y="1"/>
                  </a:moveTo>
                  <a:lnTo>
                    <a:pt x="1" y="1765"/>
                  </a:lnTo>
                  <a:cubicBezTo>
                    <a:pt x="1" y="2332"/>
                    <a:pt x="442" y="2805"/>
                    <a:pt x="1009" y="2805"/>
                  </a:cubicBezTo>
                  <a:lnTo>
                    <a:pt x="5829" y="2805"/>
                  </a:lnTo>
                  <a:cubicBezTo>
                    <a:pt x="6365" y="2805"/>
                    <a:pt x="6837" y="2332"/>
                    <a:pt x="6837" y="1765"/>
                  </a:cubicBezTo>
                  <a:lnTo>
                    <a:pt x="6837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6" name="Google Shape;8916;p54"/>
            <p:cNvSpPr/>
            <p:nvPr/>
          </p:nvSpPr>
          <p:spPr>
            <a:xfrm>
              <a:off x="-2566625" y="3956600"/>
              <a:ext cx="189850" cy="190650"/>
            </a:xfrm>
            <a:custGeom>
              <a:avLst/>
              <a:gdLst/>
              <a:ahLst/>
              <a:cxnLst/>
              <a:rect l="l" t="t" r="r" b="b"/>
              <a:pathLst>
                <a:path w="7594" h="7626" extrusionOk="0">
                  <a:moveTo>
                    <a:pt x="3759" y="1391"/>
                  </a:moveTo>
                  <a:cubicBezTo>
                    <a:pt x="3929" y="1391"/>
                    <a:pt x="4096" y="1502"/>
                    <a:pt x="4096" y="1734"/>
                  </a:cubicBezTo>
                  <a:lnTo>
                    <a:pt x="4096" y="2175"/>
                  </a:lnTo>
                  <a:cubicBezTo>
                    <a:pt x="4254" y="2206"/>
                    <a:pt x="4349" y="2301"/>
                    <a:pt x="4475" y="2427"/>
                  </a:cubicBezTo>
                  <a:cubicBezTo>
                    <a:pt x="4716" y="2669"/>
                    <a:pt x="4494" y="3003"/>
                    <a:pt x="4235" y="3003"/>
                  </a:cubicBezTo>
                  <a:cubicBezTo>
                    <a:pt x="4157" y="3003"/>
                    <a:pt x="4075" y="2973"/>
                    <a:pt x="4002" y="2899"/>
                  </a:cubicBezTo>
                  <a:cubicBezTo>
                    <a:pt x="3926" y="2823"/>
                    <a:pt x="3839" y="2791"/>
                    <a:pt x="3756" y="2791"/>
                  </a:cubicBezTo>
                  <a:cubicBezTo>
                    <a:pt x="3493" y="2791"/>
                    <a:pt x="3266" y="3109"/>
                    <a:pt x="3529" y="3372"/>
                  </a:cubicBezTo>
                  <a:cubicBezTo>
                    <a:pt x="3624" y="3435"/>
                    <a:pt x="3687" y="3466"/>
                    <a:pt x="3781" y="3466"/>
                  </a:cubicBezTo>
                  <a:cubicBezTo>
                    <a:pt x="4317" y="3466"/>
                    <a:pt x="4790" y="3939"/>
                    <a:pt x="4790" y="4506"/>
                  </a:cubicBezTo>
                  <a:cubicBezTo>
                    <a:pt x="4790" y="4884"/>
                    <a:pt x="4569" y="5294"/>
                    <a:pt x="4128" y="5451"/>
                  </a:cubicBezTo>
                  <a:lnTo>
                    <a:pt x="4128" y="5829"/>
                  </a:lnTo>
                  <a:cubicBezTo>
                    <a:pt x="4128" y="6054"/>
                    <a:pt x="3957" y="6172"/>
                    <a:pt x="3789" y="6172"/>
                  </a:cubicBezTo>
                  <a:cubicBezTo>
                    <a:pt x="3626" y="6172"/>
                    <a:pt x="3466" y="6062"/>
                    <a:pt x="3466" y="5829"/>
                  </a:cubicBezTo>
                  <a:lnTo>
                    <a:pt x="3466" y="5451"/>
                  </a:lnTo>
                  <a:cubicBezTo>
                    <a:pt x="3309" y="5420"/>
                    <a:pt x="3183" y="5325"/>
                    <a:pt x="3057" y="5199"/>
                  </a:cubicBezTo>
                  <a:cubicBezTo>
                    <a:pt x="2815" y="4957"/>
                    <a:pt x="3037" y="4623"/>
                    <a:pt x="3296" y="4623"/>
                  </a:cubicBezTo>
                  <a:cubicBezTo>
                    <a:pt x="3374" y="4623"/>
                    <a:pt x="3456" y="4653"/>
                    <a:pt x="3529" y="4727"/>
                  </a:cubicBezTo>
                  <a:cubicBezTo>
                    <a:pt x="3603" y="4800"/>
                    <a:pt x="3684" y="4831"/>
                    <a:pt x="3763" y="4831"/>
                  </a:cubicBezTo>
                  <a:cubicBezTo>
                    <a:pt x="4022" y="4831"/>
                    <a:pt x="4244" y="4496"/>
                    <a:pt x="4002" y="4254"/>
                  </a:cubicBezTo>
                  <a:cubicBezTo>
                    <a:pt x="3939" y="4191"/>
                    <a:pt x="3844" y="4160"/>
                    <a:pt x="3781" y="4160"/>
                  </a:cubicBezTo>
                  <a:cubicBezTo>
                    <a:pt x="3214" y="4160"/>
                    <a:pt x="2742" y="3687"/>
                    <a:pt x="2742" y="3120"/>
                  </a:cubicBezTo>
                  <a:cubicBezTo>
                    <a:pt x="2742" y="2710"/>
                    <a:pt x="2994" y="2332"/>
                    <a:pt x="3403" y="2175"/>
                  </a:cubicBezTo>
                  <a:lnTo>
                    <a:pt x="3403" y="1734"/>
                  </a:lnTo>
                  <a:cubicBezTo>
                    <a:pt x="3403" y="1509"/>
                    <a:pt x="3583" y="1391"/>
                    <a:pt x="3759" y="1391"/>
                  </a:cubicBezTo>
                  <a:close/>
                  <a:moveTo>
                    <a:pt x="3781" y="1"/>
                  </a:moveTo>
                  <a:cubicBezTo>
                    <a:pt x="1734" y="1"/>
                    <a:pt x="1" y="1671"/>
                    <a:pt x="1" y="3782"/>
                  </a:cubicBezTo>
                  <a:cubicBezTo>
                    <a:pt x="1" y="4380"/>
                    <a:pt x="158" y="5010"/>
                    <a:pt x="410" y="5514"/>
                  </a:cubicBezTo>
                  <a:cubicBezTo>
                    <a:pt x="473" y="5609"/>
                    <a:pt x="473" y="5735"/>
                    <a:pt x="473" y="5798"/>
                  </a:cubicBezTo>
                  <a:lnTo>
                    <a:pt x="158" y="6774"/>
                  </a:lnTo>
                  <a:cubicBezTo>
                    <a:pt x="46" y="7141"/>
                    <a:pt x="311" y="7482"/>
                    <a:pt x="684" y="7482"/>
                  </a:cubicBezTo>
                  <a:cubicBezTo>
                    <a:pt x="728" y="7482"/>
                    <a:pt x="774" y="7478"/>
                    <a:pt x="820" y="7468"/>
                  </a:cubicBezTo>
                  <a:lnTo>
                    <a:pt x="1797" y="7121"/>
                  </a:lnTo>
                  <a:cubicBezTo>
                    <a:pt x="1831" y="7110"/>
                    <a:pt x="1866" y="7102"/>
                    <a:pt x="1900" y="7102"/>
                  </a:cubicBezTo>
                  <a:cubicBezTo>
                    <a:pt x="1960" y="7102"/>
                    <a:pt x="2020" y="7124"/>
                    <a:pt x="2080" y="7184"/>
                  </a:cubicBezTo>
                  <a:cubicBezTo>
                    <a:pt x="2584" y="7468"/>
                    <a:pt x="3214" y="7625"/>
                    <a:pt x="3813" y="7625"/>
                  </a:cubicBezTo>
                  <a:cubicBezTo>
                    <a:pt x="5892" y="7625"/>
                    <a:pt x="7594" y="5924"/>
                    <a:pt x="7594" y="3813"/>
                  </a:cubicBezTo>
                  <a:cubicBezTo>
                    <a:pt x="7499" y="1702"/>
                    <a:pt x="5861" y="1"/>
                    <a:pt x="378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17" name="Google Shape;8917;p54"/>
          <p:cNvGrpSpPr/>
          <p:nvPr/>
        </p:nvGrpSpPr>
        <p:grpSpPr>
          <a:xfrm>
            <a:off x="7145306" y="3641562"/>
            <a:ext cx="307459" cy="301620"/>
            <a:chOff x="-1183550" y="3586525"/>
            <a:chExt cx="296175" cy="290550"/>
          </a:xfrm>
          <a:solidFill>
            <a:srgbClr val="171536"/>
          </a:solidFill>
        </p:grpSpPr>
        <p:sp>
          <p:nvSpPr>
            <p:cNvPr id="8918" name="Google Shape;8918;p54"/>
            <p:cNvSpPr/>
            <p:nvPr/>
          </p:nvSpPr>
          <p:spPr>
            <a:xfrm>
              <a:off x="-927575" y="3671500"/>
              <a:ext cx="40200" cy="16575"/>
            </a:xfrm>
            <a:custGeom>
              <a:avLst/>
              <a:gdLst/>
              <a:ahLst/>
              <a:cxnLst/>
              <a:rect l="l" t="t" r="r" b="b"/>
              <a:pathLst>
                <a:path w="1608" h="663" extrusionOk="0">
                  <a:moveTo>
                    <a:pt x="473" y="0"/>
                  </a:moveTo>
                  <a:cubicBezTo>
                    <a:pt x="32" y="0"/>
                    <a:pt x="1" y="662"/>
                    <a:pt x="473" y="662"/>
                  </a:cubicBezTo>
                  <a:lnTo>
                    <a:pt x="1135" y="662"/>
                  </a:lnTo>
                  <a:cubicBezTo>
                    <a:pt x="1145" y="663"/>
                    <a:pt x="1156" y="663"/>
                    <a:pt x="1166" y="663"/>
                  </a:cubicBezTo>
                  <a:cubicBezTo>
                    <a:pt x="1607" y="663"/>
                    <a:pt x="1597" y="0"/>
                    <a:pt x="113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9" name="Google Shape;8919;p54"/>
            <p:cNvSpPr/>
            <p:nvPr/>
          </p:nvSpPr>
          <p:spPr>
            <a:xfrm>
              <a:off x="-1183550" y="3671500"/>
              <a:ext cx="39400" cy="16575"/>
            </a:xfrm>
            <a:custGeom>
              <a:avLst/>
              <a:gdLst/>
              <a:ahLst/>
              <a:cxnLst/>
              <a:rect l="l" t="t" r="r" b="b"/>
              <a:pathLst>
                <a:path w="1576" h="663" extrusionOk="0">
                  <a:moveTo>
                    <a:pt x="473" y="0"/>
                  </a:moveTo>
                  <a:cubicBezTo>
                    <a:pt x="32" y="0"/>
                    <a:pt x="1" y="662"/>
                    <a:pt x="473" y="662"/>
                  </a:cubicBezTo>
                  <a:lnTo>
                    <a:pt x="1135" y="662"/>
                  </a:lnTo>
                  <a:cubicBezTo>
                    <a:pt x="1145" y="663"/>
                    <a:pt x="1154" y="663"/>
                    <a:pt x="1163" y="663"/>
                  </a:cubicBezTo>
                  <a:cubicBezTo>
                    <a:pt x="1576" y="663"/>
                    <a:pt x="1566" y="0"/>
                    <a:pt x="113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0" name="Google Shape;8920;p54"/>
            <p:cNvSpPr/>
            <p:nvPr/>
          </p:nvSpPr>
          <p:spPr>
            <a:xfrm>
              <a:off x="-944250" y="3603025"/>
              <a:ext cx="39525" cy="26375"/>
            </a:xfrm>
            <a:custGeom>
              <a:avLst/>
              <a:gdLst/>
              <a:ahLst/>
              <a:cxnLst/>
              <a:rect l="l" t="t" r="r" b="b"/>
              <a:pathLst>
                <a:path w="1581" h="1055" extrusionOk="0">
                  <a:moveTo>
                    <a:pt x="1086" y="1"/>
                  </a:moveTo>
                  <a:cubicBezTo>
                    <a:pt x="1024" y="1"/>
                    <a:pt x="957" y="19"/>
                    <a:pt x="888" y="61"/>
                  </a:cubicBezTo>
                  <a:lnTo>
                    <a:pt x="321" y="408"/>
                  </a:lnTo>
                  <a:cubicBezTo>
                    <a:pt x="0" y="595"/>
                    <a:pt x="179" y="1054"/>
                    <a:pt x="490" y="1054"/>
                  </a:cubicBezTo>
                  <a:cubicBezTo>
                    <a:pt x="546" y="1054"/>
                    <a:pt x="606" y="1040"/>
                    <a:pt x="668" y="1006"/>
                  </a:cubicBezTo>
                  <a:lnTo>
                    <a:pt x="1266" y="660"/>
                  </a:lnTo>
                  <a:cubicBezTo>
                    <a:pt x="1581" y="450"/>
                    <a:pt x="1394" y="1"/>
                    <a:pt x="108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1" name="Google Shape;8921;p54"/>
            <p:cNvSpPr/>
            <p:nvPr/>
          </p:nvSpPr>
          <p:spPr>
            <a:xfrm>
              <a:off x="-1166200" y="3731225"/>
              <a:ext cx="39700" cy="26075"/>
            </a:xfrm>
            <a:custGeom>
              <a:avLst/>
              <a:gdLst/>
              <a:ahLst/>
              <a:cxnLst/>
              <a:rect l="l" t="t" r="r" b="b"/>
              <a:pathLst>
                <a:path w="1588" h="1043" extrusionOk="0">
                  <a:moveTo>
                    <a:pt x="1071" y="1"/>
                  </a:moveTo>
                  <a:cubicBezTo>
                    <a:pt x="1021" y="1"/>
                    <a:pt x="968" y="12"/>
                    <a:pt x="913" y="37"/>
                  </a:cubicBezTo>
                  <a:lnTo>
                    <a:pt x="315" y="384"/>
                  </a:lnTo>
                  <a:cubicBezTo>
                    <a:pt x="0" y="593"/>
                    <a:pt x="187" y="1043"/>
                    <a:pt x="495" y="1043"/>
                  </a:cubicBezTo>
                  <a:cubicBezTo>
                    <a:pt x="557" y="1043"/>
                    <a:pt x="624" y="1025"/>
                    <a:pt x="693" y="982"/>
                  </a:cubicBezTo>
                  <a:lnTo>
                    <a:pt x="1260" y="636"/>
                  </a:lnTo>
                  <a:cubicBezTo>
                    <a:pt x="1587" y="472"/>
                    <a:pt x="1395" y="1"/>
                    <a:pt x="107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2" name="Google Shape;8922;p54"/>
            <p:cNvSpPr/>
            <p:nvPr/>
          </p:nvSpPr>
          <p:spPr>
            <a:xfrm>
              <a:off x="-944925" y="3730950"/>
              <a:ext cx="40200" cy="26375"/>
            </a:xfrm>
            <a:custGeom>
              <a:avLst/>
              <a:gdLst/>
              <a:ahLst/>
              <a:cxnLst/>
              <a:rect l="l" t="t" r="r" b="b"/>
              <a:pathLst>
                <a:path w="1608" h="1055" extrusionOk="0">
                  <a:moveTo>
                    <a:pt x="515" y="0"/>
                  </a:moveTo>
                  <a:cubicBezTo>
                    <a:pt x="198" y="0"/>
                    <a:pt x="1" y="460"/>
                    <a:pt x="348" y="647"/>
                  </a:cubicBezTo>
                  <a:lnTo>
                    <a:pt x="915" y="993"/>
                  </a:lnTo>
                  <a:cubicBezTo>
                    <a:pt x="984" y="1036"/>
                    <a:pt x="1052" y="1054"/>
                    <a:pt x="1114" y="1054"/>
                  </a:cubicBezTo>
                  <a:cubicBezTo>
                    <a:pt x="1421" y="1054"/>
                    <a:pt x="1608" y="609"/>
                    <a:pt x="1293" y="426"/>
                  </a:cubicBezTo>
                  <a:lnTo>
                    <a:pt x="695" y="48"/>
                  </a:lnTo>
                  <a:cubicBezTo>
                    <a:pt x="633" y="15"/>
                    <a:pt x="572" y="0"/>
                    <a:pt x="51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3" name="Google Shape;8923;p54"/>
            <p:cNvSpPr/>
            <p:nvPr/>
          </p:nvSpPr>
          <p:spPr>
            <a:xfrm>
              <a:off x="-1167000" y="3603025"/>
              <a:ext cx="40200" cy="26375"/>
            </a:xfrm>
            <a:custGeom>
              <a:avLst/>
              <a:gdLst/>
              <a:ahLst/>
              <a:cxnLst/>
              <a:rect l="l" t="t" r="r" b="b"/>
              <a:pathLst>
                <a:path w="1608" h="1055" extrusionOk="0">
                  <a:moveTo>
                    <a:pt x="477" y="1"/>
                  </a:moveTo>
                  <a:cubicBezTo>
                    <a:pt x="188" y="1"/>
                    <a:pt x="1" y="450"/>
                    <a:pt x="315" y="660"/>
                  </a:cubicBezTo>
                  <a:lnTo>
                    <a:pt x="914" y="1006"/>
                  </a:lnTo>
                  <a:cubicBezTo>
                    <a:pt x="981" y="1040"/>
                    <a:pt x="1044" y="1054"/>
                    <a:pt x="1103" y="1054"/>
                  </a:cubicBezTo>
                  <a:cubicBezTo>
                    <a:pt x="1434" y="1054"/>
                    <a:pt x="1608" y="595"/>
                    <a:pt x="1260" y="408"/>
                  </a:cubicBezTo>
                  <a:lnTo>
                    <a:pt x="662" y="61"/>
                  </a:lnTo>
                  <a:cubicBezTo>
                    <a:pt x="598" y="19"/>
                    <a:pt x="536" y="1"/>
                    <a:pt x="47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4" name="Google Shape;8924;p54"/>
            <p:cNvSpPr/>
            <p:nvPr/>
          </p:nvSpPr>
          <p:spPr>
            <a:xfrm>
              <a:off x="-1065400" y="3658900"/>
              <a:ext cx="59875" cy="77200"/>
            </a:xfrm>
            <a:custGeom>
              <a:avLst/>
              <a:gdLst/>
              <a:ahLst/>
              <a:cxnLst/>
              <a:rect l="l" t="t" r="r" b="b"/>
              <a:pathLst>
                <a:path w="2395" h="3088" extrusionOk="0">
                  <a:moveTo>
                    <a:pt x="882" y="0"/>
                  </a:moveTo>
                  <a:lnTo>
                    <a:pt x="0" y="1355"/>
                  </a:lnTo>
                  <a:lnTo>
                    <a:pt x="1355" y="1922"/>
                  </a:lnTo>
                  <a:cubicBezTo>
                    <a:pt x="1450" y="1953"/>
                    <a:pt x="1544" y="2111"/>
                    <a:pt x="1544" y="2237"/>
                  </a:cubicBezTo>
                  <a:lnTo>
                    <a:pt x="1544" y="3088"/>
                  </a:lnTo>
                  <a:lnTo>
                    <a:pt x="2395" y="1733"/>
                  </a:lnTo>
                  <a:lnTo>
                    <a:pt x="1071" y="1166"/>
                  </a:lnTo>
                  <a:cubicBezTo>
                    <a:pt x="945" y="1134"/>
                    <a:pt x="882" y="1008"/>
                    <a:pt x="882" y="851"/>
                  </a:cubicBezTo>
                  <a:lnTo>
                    <a:pt x="882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5" name="Google Shape;8925;p54"/>
            <p:cNvSpPr/>
            <p:nvPr/>
          </p:nvSpPr>
          <p:spPr>
            <a:xfrm>
              <a:off x="-1078000" y="3809325"/>
              <a:ext cx="85075" cy="67750"/>
            </a:xfrm>
            <a:custGeom>
              <a:avLst/>
              <a:gdLst/>
              <a:ahLst/>
              <a:cxnLst/>
              <a:rect l="l" t="t" r="r" b="b"/>
              <a:pathLst>
                <a:path w="3403" h="2710" extrusionOk="0">
                  <a:moveTo>
                    <a:pt x="0" y="1"/>
                  </a:moveTo>
                  <a:lnTo>
                    <a:pt x="0" y="662"/>
                  </a:lnTo>
                  <a:lnTo>
                    <a:pt x="1008" y="662"/>
                  </a:lnTo>
                  <a:cubicBezTo>
                    <a:pt x="1449" y="662"/>
                    <a:pt x="1481" y="1324"/>
                    <a:pt x="1008" y="1324"/>
                  </a:cubicBezTo>
                  <a:lnTo>
                    <a:pt x="0" y="1324"/>
                  </a:lnTo>
                  <a:lnTo>
                    <a:pt x="0" y="1670"/>
                  </a:lnTo>
                  <a:cubicBezTo>
                    <a:pt x="0" y="2237"/>
                    <a:pt x="473" y="2710"/>
                    <a:pt x="1008" y="2710"/>
                  </a:cubicBezTo>
                  <a:lnTo>
                    <a:pt x="2395" y="2710"/>
                  </a:lnTo>
                  <a:cubicBezTo>
                    <a:pt x="2962" y="2710"/>
                    <a:pt x="3403" y="2237"/>
                    <a:pt x="3403" y="1670"/>
                  </a:cubicBezTo>
                  <a:lnTo>
                    <a:pt x="3403" y="1324"/>
                  </a:lnTo>
                  <a:lnTo>
                    <a:pt x="2395" y="1324"/>
                  </a:lnTo>
                  <a:cubicBezTo>
                    <a:pt x="1954" y="1324"/>
                    <a:pt x="1922" y="662"/>
                    <a:pt x="2395" y="662"/>
                  </a:cubicBezTo>
                  <a:lnTo>
                    <a:pt x="3403" y="662"/>
                  </a:lnTo>
                  <a:lnTo>
                    <a:pt x="3403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6" name="Google Shape;8926;p54"/>
            <p:cNvSpPr/>
            <p:nvPr/>
          </p:nvSpPr>
          <p:spPr>
            <a:xfrm>
              <a:off x="-1135500" y="3586525"/>
              <a:ext cx="193775" cy="204700"/>
            </a:xfrm>
            <a:custGeom>
              <a:avLst/>
              <a:gdLst/>
              <a:ahLst/>
              <a:cxnLst/>
              <a:rect l="l" t="t" r="r" b="b"/>
              <a:pathLst>
                <a:path w="7751" h="8188" extrusionOk="0">
                  <a:moveTo>
                    <a:pt x="4023" y="1424"/>
                  </a:moveTo>
                  <a:cubicBezTo>
                    <a:pt x="4201" y="1424"/>
                    <a:pt x="4380" y="1561"/>
                    <a:pt x="4380" y="1761"/>
                  </a:cubicBezTo>
                  <a:lnTo>
                    <a:pt x="4380" y="3588"/>
                  </a:lnTo>
                  <a:lnTo>
                    <a:pt x="5892" y="4124"/>
                  </a:lnTo>
                  <a:cubicBezTo>
                    <a:pt x="5955" y="4187"/>
                    <a:pt x="6049" y="4250"/>
                    <a:pt x="6081" y="4344"/>
                  </a:cubicBezTo>
                  <a:cubicBezTo>
                    <a:pt x="6081" y="4407"/>
                    <a:pt x="6081" y="4533"/>
                    <a:pt x="5986" y="4628"/>
                  </a:cubicBezTo>
                  <a:lnTo>
                    <a:pt x="4285" y="7369"/>
                  </a:lnTo>
                  <a:cubicBezTo>
                    <a:pt x="4222" y="7495"/>
                    <a:pt x="4127" y="7526"/>
                    <a:pt x="4033" y="7526"/>
                  </a:cubicBezTo>
                  <a:lnTo>
                    <a:pt x="3938" y="7526"/>
                  </a:lnTo>
                  <a:cubicBezTo>
                    <a:pt x="3781" y="7495"/>
                    <a:pt x="3718" y="7369"/>
                    <a:pt x="3718" y="7211"/>
                  </a:cubicBezTo>
                  <a:lnTo>
                    <a:pt x="3718" y="5384"/>
                  </a:lnTo>
                  <a:lnTo>
                    <a:pt x="2206" y="4817"/>
                  </a:lnTo>
                  <a:cubicBezTo>
                    <a:pt x="2143" y="4754"/>
                    <a:pt x="2048" y="4691"/>
                    <a:pt x="2017" y="4596"/>
                  </a:cubicBezTo>
                  <a:cubicBezTo>
                    <a:pt x="1985" y="4533"/>
                    <a:pt x="2017" y="4407"/>
                    <a:pt x="2048" y="4344"/>
                  </a:cubicBezTo>
                  <a:lnTo>
                    <a:pt x="3749" y="1572"/>
                  </a:lnTo>
                  <a:cubicBezTo>
                    <a:pt x="3818" y="1469"/>
                    <a:pt x="3920" y="1424"/>
                    <a:pt x="4023" y="1424"/>
                  </a:cubicBezTo>
                  <a:close/>
                  <a:moveTo>
                    <a:pt x="4019" y="1"/>
                  </a:moveTo>
                  <a:cubicBezTo>
                    <a:pt x="3743" y="1"/>
                    <a:pt x="3463" y="31"/>
                    <a:pt x="3182" y="91"/>
                  </a:cubicBezTo>
                  <a:cubicBezTo>
                    <a:pt x="1733" y="406"/>
                    <a:pt x="567" y="1572"/>
                    <a:pt x="284" y="3084"/>
                  </a:cubicBezTo>
                  <a:cubicBezTo>
                    <a:pt x="0" y="4533"/>
                    <a:pt x="599" y="5479"/>
                    <a:pt x="1040" y="6140"/>
                  </a:cubicBezTo>
                  <a:cubicBezTo>
                    <a:pt x="1922" y="7526"/>
                    <a:pt x="1387" y="7526"/>
                    <a:pt x="1670" y="8188"/>
                  </a:cubicBezTo>
                  <a:lnTo>
                    <a:pt x="6301" y="8188"/>
                  </a:lnTo>
                  <a:cubicBezTo>
                    <a:pt x="6553" y="7526"/>
                    <a:pt x="6018" y="7526"/>
                    <a:pt x="6931" y="6109"/>
                  </a:cubicBezTo>
                  <a:cubicBezTo>
                    <a:pt x="7373" y="5447"/>
                    <a:pt x="7719" y="4817"/>
                    <a:pt x="7719" y="3746"/>
                  </a:cubicBezTo>
                  <a:cubicBezTo>
                    <a:pt x="7751" y="2612"/>
                    <a:pt x="7246" y="1540"/>
                    <a:pt x="6396" y="847"/>
                  </a:cubicBezTo>
                  <a:cubicBezTo>
                    <a:pt x="5726" y="297"/>
                    <a:pt x="4892" y="1"/>
                    <a:pt x="401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27" name="Google Shape;8927;p54"/>
          <p:cNvGrpSpPr/>
          <p:nvPr/>
        </p:nvGrpSpPr>
        <p:grpSpPr>
          <a:xfrm>
            <a:off x="2077310" y="3269523"/>
            <a:ext cx="303385" cy="301724"/>
            <a:chOff x="-5971525" y="3273750"/>
            <a:chExt cx="292250" cy="290650"/>
          </a:xfrm>
          <a:solidFill>
            <a:srgbClr val="171536"/>
          </a:solidFill>
        </p:grpSpPr>
        <p:sp>
          <p:nvSpPr>
            <p:cNvPr id="8928" name="Google Shape;8928;p54"/>
            <p:cNvSpPr/>
            <p:nvPr/>
          </p:nvSpPr>
          <p:spPr>
            <a:xfrm>
              <a:off x="-5868325" y="3273750"/>
              <a:ext cx="85075" cy="84300"/>
            </a:xfrm>
            <a:custGeom>
              <a:avLst/>
              <a:gdLst/>
              <a:ahLst/>
              <a:cxnLst/>
              <a:rect l="l" t="t" r="r" b="b"/>
              <a:pathLst>
                <a:path w="3403" h="3372" extrusionOk="0">
                  <a:moveTo>
                    <a:pt x="1701" y="0"/>
                  </a:moveTo>
                  <a:cubicBezTo>
                    <a:pt x="788" y="0"/>
                    <a:pt x="0" y="756"/>
                    <a:pt x="0" y="1702"/>
                  </a:cubicBezTo>
                  <a:cubicBezTo>
                    <a:pt x="0" y="2615"/>
                    <a:pt x="788" y="3371"/>
                    <a:pt x="1701" y="3371"/>
                  </a:cubicBezTo>
                  <a:cubicBezTo>
                    <a:pt x="2646" y="3371"/>
                    <a:pt x="3403" y="2615"/>
                    <a:pt x="3403" y="1702"/>
                  </a:cubicBezTo>
                  <a:cubicBezTo>
                    <a:pt x="3403" y="756"/>
                    <a:pt x="2646" y="0"/>
                    <a:pt x="170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9" name="Google Shape;8929;p54"/>
            <p:cNvSpPr/>
            <p:nvPr/>
          </p:nvSpPr>
          <p:spPr>
            <a:xfrm>
              <a:off x="-5971525" y="3308400"/>
              <a:ext cx="292250" cy="256000"/>
            </a:xfrm>
            <a:custGeom>
              <a:avLst/>
              <a:gdLst/>
              <a:ahLst/>
              <a:cxnLst/>
              <a:rect l="l" t="t" r="r" b="b"/>
              <a:pathLst>
                <a:path w="11690" h="10240" extrusionOk="0">
                  <a:moveTo>
                    <a:pt x="2049" y="1"/>
                  </a:moveTo>
                  <a:cubicBezTo>
                    <a:pt x="1324" y="1"/>
                    <a:pt x="694" y="599"/>
                    <a:pt x="694" y="1355"/>
                  </a:cubicBezTo>
                  <a:cubicBezTo>
                    <a:pt x="694" y="1733"/>
                    <a:pt x="852" y="2080"/>
                    <a:pt x="1072" y="2300"/>
                  </a:cubicBezTo>
                  <a:cubicBezTo>
                    <a:pt x="442" y="2647"/>
                    <a:pt x="1" y="3340"/>
                    <a:pt x="1" y="4096"/>
                  </a:cubicBezTo>
                  <a:lnTo>
                    <a:pt x="1" y="5766"/>
                  </a:lnTo>
                  <a:cubicBezTo>
                    <a:pt x="1" y="6207"/>
                    <a:pt x="284" y="6617"/>
                    <a:pt x="694" y="6774"/>
                  </a:cubicBezTo>
                  <a:lnTo>
                    <a:pt x="694" y="8538"/>
                  </a:lnTo>
                  <a:cubicBezTo>
                    <a:pt x="694" y="9074"/>
                    <a:pt x="1167" y="9546"/>
                    <a:pt x="1702" y="9546"/>
                  </a:cubicBezTo>
                  <a:lnTo>
                    <a:pt x="2364" y="9546"/>
                  </a:lnTo>
                  <a:cubicBezTo>
                    <a:pt x="2931" y="9546"/>
                    <a:pt x="3403" y="9074"/>
                    <a:pt x="3403" y="8538"/>
                  </a:cubicBezTo>
                  <a:lnTo>
                    <a:pt x="3403" y="6774"/>
                  </a:lnTo>
                  <a:cubicBezTo>
                    <a:pt x="3529" y="6711"/>
                    <a:pt x="3624" y="6648"/>
                    <a:pt x="3750" y="6522"/>
                  </a:cubicBezTo>
                  <a:cubicBezTo>
                    <a:pt x="3876" y="6585"/>
                    <a:pt x="3939" y="6680"/>
                    <a:pt x="4097" y="6774"/>
                  </a:cubicBezTo>
                  <a:lnTo>
                    <a:pt x="4097" y="9200"/>
                  </a:lnTo>
                  <a:cubicBezTo>
                    <a:pt x="4097" y="9735"/>
                    <a:pt x="4569" y="10240"/>
                    <a:pt x="5136" y="10240"/>
                  </a:cubicBezTo>
                  <a:lnTo>
                    <a:pt x="6522" y="10240"/>
                  </a:lnTo>
                  <a:cubicBezTo>
                    <a:pt x="7058" y="10240"/>
                    <a:pt x="7562" y="9767"/>
                    <a:pt x="7562" y="9200"/>
                  </a:cubicBezTo>
                  <a:lnTo>
                    <a:pt x="7562" y="6774"/>
                  </a:lnTo>
                  <a:cubicBezTo>
                    <a:pt x="7688" y="6711"/>
                    <a:pt x="7814" y="6648"/>
                    <a:pt x="7940" y="6522"/>
                  </a:cubicBezTo>
                  <a:cubicBezTo>
                    <a:pt x="8035" y="6585"/>
                    <a:pt x="8129" y="6680"/>
                    <a:pt x="8287" y="6774"/>
                  </a:cubicBezTo>
                  <a:lnTo>
                    <a:pt x="8287" y="8538"/>
                  </a:lnTo>
                  <a:cubicBezTo>
                    <a:pt x="8287" y="9074"/>
                    <a:pt x="8759" y="9546"/>
                    <a:pt x="9295" y="9546"/>
                  </a:cubicBezTo>
                  <a:lnTo>
                    <a:pt x="9988" y="9546"/>
                  </a:lnTo>
                  <a:cubicBezTo>
                    <a:pt x="10524" y="9546"/>
                    <a:pt x="10996" y="9074"/>
                    <a:pt x="10996" y="8538"/>
                  </a:cubicBezTo>
                  <a:lnTo>
                    <a:pt x="10996" y="6774"/>
                  </a:lnTo>
                  <a:cubicBezTo>
                    <a:pt x="11406" y="6617"/>
                    <a:pt x="11658" y="6238"/>
                    <a:pt x="11658" y="5766"/>
                  </a:cubicBezTo>
                  <a:lnTo>
                    <a:pt x="11658" y="4096"/>
                  </a:lnTo>
                  <a:cubicBezTo>
                    <a:pt x="11689" y="3340"/>
                    <a:pt x="11280" y="2678"/>
                    <a:pt x="10650" y="2300"/>
                  </a:cubicBezTo>
                  <a:cubicBezTo>
                    <a:pt x="10870" y="2080"/>
                    <a:pt x="11028" y="1733"/>
                    <a:pt x="11028" y="1355"/>
                  </a:cubicBezTo>
                  <a:cubicBezTo>
                    <a:pt x="11028" y="599"/>
                    <a:pt x="10398" y="1"/>
                    <a:pt x="9641" y="1"/>
                  </a:cubicBezTo>
                  <a:cubicBezTo>
                    <a:pt x="8917" y="1"/>
                    <a:pt x="8287" y="599"/>
                    <a:pt x="8287" y="1355"/>
                  </a:cubicBezTo>
                  <a:cubicBezTo>
                    <a:pt x="8287" y="1733"/>
                    <a:pt x="8444" y="2080"/>
                    <a:pt x="8665" y="2300"/>
                  </a:cubicBezTo>
                  <a:cubicBezTo>
                    <a:pt x="8444" y="2426"/>
                    <a:pt x="8224" y="2584"/>
                    <a:pt x="8066" y="2773"/>
                  </a:cubicBezTo>
                  <a:cubicBezTo>
                    <a:pt x="7972" y="2521"/>
                    <a:pt x="7751" y="2237"/>
                    <a:pt x="7562" y="2017"/>
                  </a:cubicBezTo>
                  <a:cubicBezTo>
                    <a:pt x="7216" y="2395"/>
                    <a:pt x="6743" y="2584"/>
                    <a:pt x="6239" y="2647"/>
                  </a:cubicBezTo>
                  <a:lnTo>
                    <a:pt x="6239" y="4380"/>
                  </a:lnTo>
                  <a:cubicBezTo>
                    <a:pt x="6239" y="4604"/>
                    <a:pt x="6043" y="4722"/>
                    <a:pt x="5851" y="4722"/>
                  </a:cubicBezTo>
                  <a:cubicBezTo>
                    <a:pt x="5665" y="4722"/>
                    <a:pt x="5483" y="4612"/>
                    <a:pt x="5483" y="4380"/>
                  </a:cubicBezTo>
                  <a:lnTo>
                    <a:pt x="5483" y="2647"/>
                  </a:lnTo>
                  <a:cubicBezTo>
                    <a:pt x="4979" y="2584"/>
                    <a:pt x="4506" y="2332"/>
                    <a:pt x="4160" y="2017"/>
                  </a:cubicBezTo>
                  <a:cubicBezTo>
                    <a:pt x="3908" y="2237"/>
                    <a:pt x="3750" y="2521"/>
                    <a:pt x="3624" y="2773"/>
                  </a:cubicBezTo>
                  <a:cubicBezTo>
                    <a:pt x="3466" y="2584"/>
                    <a:pt x="3277" y="2426"/>
                    <a:pt x="3057" y="2300"/>
                  </a:cubicBezTo>
                  <a:cubicBezTo>
                    <a:pt x="3277" y="2080"/>
                    <a:pt x="3435" y="1733"/>
                    <a:pt x="3435" y="1355"/>
                  </a:cubicBezTo>
                  <a:cubicBezTo>
                    <a:pt x="3435" y="599"/>
                    <a:pt x="2805" y="1"/>
                    <a:pt x="204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30" name="Google Shape;8930;p54"/>
          <p:cNvGrpSpPr/>
          <p:nvPr/>
        </p:nvGrpSpPr>
        <p:grpSpPr>
          <a:xfrm>
            <a:off x="2073223" y="3640111"/>
            <a:ext cx="311560" cy="304527"/>
            <a:chOff x="-5974675" y="3632100"/>
            <a:chExt cx="300125" cy="293350"/>
          </a:xfrm>
          <a:solidFill>
            <a:srgbClr val="171536"/>
          </a:solidFill>
        </p:grpSpPr>
        <p:sp>
          <p:nvSpPr>
            <p:cNvPr id="8931" name="Google Shape;8931;p54"/>
            <p:cNvSpPr/>
            <p:nvPr/>
          </p:nvSpPr>
          <p:spPr>
            <a:xfrm>
              <a:off x="-5974675" y="3701875"/>
              <a:ext cx="141025" cy="221650"/>
            </a:xfrm>
            <a:custGeom>
              <a:avLst/>
              <a:gdLst/>
              <a:ahLst/>
              <a:cxnLst/>
              <a:rect l="l" t="t" r="r" b="b"/>
              <a:pathLst>
                <a:path w="5641" h="8866" extrusionOk="0">
                  <a:moveTo>
                    <a:pt x="540" y="1"/>
                  </a:moveTo>
                  <a:cubicBezTo>
                    <a:pt x="331" y="1"/>
                    <a:pt x="123" y="188"/>
                    <a:pt x="221" y="423"/>
                  </a:cubicBezTo>
                  <a:lnTo>
                    <a:pt x="568" y="1526"/>
                  </a:lnTo>
                  <a:cubicBezTo>
                    <a:pt x="788" y="2251"/>
                    <a:pt x="1419" y="2723"/>
                    <a:pt x="2175" y="2723"/>
                  </a:cubicBezTo>
                  <a:lnTo>
                    <a:pt x="2899" y="2723"/>
                  </a:lnTo>
                  <a:lnTo>
                    <a:pt x="2899" y="4110"/>
                  </a:lnTo>
                  <a:lnTo>
                    <a:pt x="473" y="4110"/>
                  </a:lnTo>
                  <a:cubicBezTo>
                    <a:pt x="64" y="4110"/>
                    <a:pt x="1" y="4771"/>
                    <a:pt x="473" y="4771"/>
                  </a:cubicBezTo>
                  <a:lnTo>
                    <a:pt x="2899" y="4771"/>
                  </a:lnTo>
                  <a:lnTo>
                    <a:pt x="2899" y="5779"/>
                  </a:lnTo>
                  <a:cubicBezTo>
                    <a:pt x="2899" y="5905"/>
                    <a:pt x="2899" y="6031"/>
                    <a:pt x="2931" y="6126"/>
                  </a:cubicBezTo>
                  <a:lnTo>
                    <a:pt x="2175" y="6126"/>
                  </a:lnTo>
                  <a:cubicBezTo>
                    <a:pt x="1419" y="6126"/>
                    <a:pt x="788" y="6598"/>
                    <a:pt x="568" y="7323"/>
                  </a:cubicBezTo>
                  <a:lnTo>
                    <a:pt x="221" y="8426"/>
                  </a:lnTo>
                  <a:cubicBezTo>
                    <a:pt x="126" y="8691"/>
                    <a:pt x="329" y="8866"/>
                    <a:pt x="533" y="8866"/>
                  </a:cubicBezTo>
                  <a:cubicBezTo>
                    <a:pt x="667" y="8866"/>
                    <a:pt x="801" y="8790"/>
                    <a:pt x="852" y="8615"/>
                  </a:cubicBezTo>
                  <a:lnTo>
                    <a:pt x="1198" y="7512"/>
                  </a:lnTo>
                  <a:cubicBezTo>
                    <a:pt x="1356" y="7071"/>
                    <a:pt x="1734" y="6819"/>
                    <a:pt x="2175" y="6819"/>
                  </a:cubicBezTo>
                  <a:lnTo>
                    <a:pt x="3088" y="6819"/>
                  </a:lnTo>
                  <a:cubicBezTo>
                    <a:pt x="3466" y="7922"/>
                    <a:pt x="4475" y="8709"/>
                    <a:pt x="5640" y="8835"/>
                  </a:cubicBezTo>
                  <a:lnTo>
                    <a:pt x="5640" y="613"/>
                  </a:lnTo>
                  <a:lnTo>
                    <a:pt x="3939" y="613"/>
                  </a:lnTo>
                  <a:cubicBezTo>
                    <a:pt x="3372" y="676"/>
                    <a:pt x="2899" y="1148"/>
                    <a:pt x="2899" y="1684"/>
                  </a:cubicBezTo>
                  <a:lnTo>
                    <a:pt x="2899" y="2062"/>
                  </a:lnTo>
                  <a:lnTo>
                    <a:pt x="2175" y="2062"/>
                  </a:lnTo>
                  <a:cubicBezTo>
                    <a:pt x="1734" y="2062"/>
                    <a:pt x="1356" y="1778"/>
                    <a:pt x="1198" y="1337"/>
                  </a:cubicBezTo>
                  <a:lnTo>
                    <a:pt x="852" y="234"/>
                  </a:lnTo>
                  <a:cubicBezTo>
                    <a:pt x="792" y="69"/>
                    <a:pt x="666" y="1"/>
                    <a:pt x="54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2" name="Google Shape;8932;p54"/>
            <p:cNvSpPr/>
            <p:nvPr/>
          </p:nvSpPr>
          <p:spPr>
            <a:xfrm>
              <a:off x="-5880150" y="3632100"/>
              <a:ext cx="108725" cy="68550"/>
            </a:xfrm>
            <a:custGeom>
              <a:avLst/>
              <a:gdLst/>
              <a:ahLst/>
              <a:cxnLst/>
              <a:rect l="l" t="t" r="r" b="b"/>
              <a:pathLst>
                <a:path w="4349" h="2742" extrusionOk="0">
                  <a:moveTo>
                    <a:pt x="788" y="1"/>
                  </a:moveTo>
                  <a:cubicBezTo>
                    <a:pt x="599" y="1"/>
                    <a:pt x="442" y="159"/>
                    <a:pt x="442" y="348"/>
                  </a:cubicBezTo>
                  <a:lnTo>
                    <a:pt x="442" y="1009"/>
                  </a:lnTo>
                  <a:cubicBezTo>
                    <a:pt x="442" y="1324"/>
                    <a:pt x="599" y="1608"/>
                    <a:pt x="788" y="1797"/>
                  </a:cubicBezTo>
                  <a:cubicBezTo>
                    <a:pt x="442" y="2049"/>
                    <a:pt x="158" y="2364"/>
                    <a:pt x="0" y="2742"/>
                  </a:cubicBezTo>
                  <a:lnTo>
                    <a:pt x="4348" y="2742"/>
                  </a:lnTo>
                  <a:cubicBezTo>
                    <a:pt x="4159" y="2364"/>
                    <a:pt x="3876" y="2049"/>
                    <a:pt x="3561" y="1797"/>
                  </a:cubicBezTo>
                  <a:cubicBezTo>
                    <a:pt x="3813" y="1608"/>
                    <a:pt x="3907" y="1324"/>
                    <a:pt x="3907" y="1009"/>
                  </a:cubicBezTo>
                  <a:lnTo>
                    <a:pt x="3907" y="348"/>
                  </a:lnTo>
                  <a:cubicBezTo>
                    <a:pt x="3907" y="123"/>
                    <a:pt x="3736" y="5"/>
                    <a:pt x="3568" y="5"/>
                  </a:cubicBezTo>
                  <a:cubicBezTo>
                    <a:pt x="3405" y="5"/>
                    <a:pt x="3245" y="115"/>
                    <a:pt x="3245" y="348"/>
                  </a:cubicBezTo>
                  <a:lnTo>
                    <a:pt x="3245" y="1009"/>
                  </a:lnTo>
                  <a:cubicBezTo>
                    <a:pt x="3245" y="1230"/>
                    <a:pt x="3088" y="1387"/>
                    <a:pt x="2899" y="1387"/>
                  </a:cubicBezTo>
                  <a:lnTo>
                    <a:pt x="1513" y="1387"/>
                  </a:lnTo>
                  <a:cubicBezTo>
                    <a:pt x="1324" y="1387"/>
                    <a:pt x="1166" y="1230"/>
                    <a:pt x="1166" y="1009"/>
                  </a:cubicBezTo>
                  <a:lnTo>
                    <a:pt x="1166" y="348"/>
                  </a:lnTo>
                  <a:cubicBezTo>
                    <a:pt x="1166" y="159"/>
                    <a:pt x="1009" y="1"/>
                    <a:pt x="78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3" name="Google Shape;8933;p54"/>
            <p:cNvSpPr/>
            <p:nvPr/>
          </p:nvSpPr>
          <p:spPr>
            <a:xfrm>
              <a:off x="-5814775" y="3702500"/>
              <a:ext cx="140225" cy="222950"/>
            </a:xfrm>
            <a:custGeom>
              <a:avLst/>
              <a:gdLst/>
              <a:ahLst/>
              <a:cxnLst/>
              <a:rect l="l" t="t" r="r" b="b"/>
              <a:pathLst>
                <a:path w="5609" h="8918" extrusionOk="0">
                  <a:moveTo>
                    <a:pt x="5092" y="1"/>
                  </a:moveTo>
                  <a:cubicBezTo>
                    <a:pt x="4964" y="1"/>
                    <a:pt x="4837" y="72"/>
                    <a:pt x="4789" y="241"/>
                  </a:cubicBezTo>
                  <a:lnTo>
                    <a:pt x="4443" y="1344"/>
                  </a:lnTo>
                  <a:cubicBezTo>
                    <a:pt x="4285" y="1785"/>
                    <a:pt x="3907" y="2068"/>
                    <a:pt x="3466" y="2068"/>
                  </a:cubicBezTo>
                  <a:lnTo>
                    <a:pt x="2710" y="2068"/>
                  </a:lnTo>
                  <a:lnTo>
                    <a:pt x="2710" y="1722"/>
                  </a:lnTo>
                  <a:cubicBezTo>
                    <a:pt x="2710" y="1155"/>
                    <a:pt x="2237" y="682"/>
                    <a:pt x="1702" y="682"/>
                  </a:cubicBezTo>
                  <a:lnTo>
                    <a:pt x="0" y="682"/>
                  </a:lnTo>
                  <a:lnTo>
                    <a:pt x="0" y="8873"/>
                  </a:lnTo>
                  <a:cubicBezTo>
                    <a:pt x="1198" y="8747"/>
                    <a:pt x="2174" y="7928"/>
                    <a:pt x="2552" y="6857"/>
                  </a:cubicBezTo>
                  <a:lnTo>
                    <a:pt x="3466" y="6857"/>
                  </a:lnTo>
                  <a:cubicBezTo>
                    <a:pt x="3907" y="6857"/>
                    <a:pt x="4285" y="7140"/>
                    <a:pt x="4443" y="7582"/>
                  </a:cubicBezTo>
                  <a:lnTo>
                    <a:pt x="4789" y="8684"/>
                  </a:lnTo>
                  <a:cubicBezTo>
                    <a:pt x="4848" y="8850"/>
                    <a:pt x="4974" y="8918"/>
                    <a:pt x="5100" y="8918"/>
                  </a:cubicBezTo>
                  <a:cubicBezTo>
                    <a:pt x="5309" y="8918"/>
                    <a:pt x="5518" y="8731"/>
                    <a:pt x="5419" y="8495"/>
                  </a:cubicBezTo>
                  <a:lnTo>
                    <a:pt x="5041" y="7298"/>
                  </a:lnTo>
                  <a:cubicBezTo>
                    <a:pt x="4789" y="6573"/>
                    <a:pt x="4159" y="6101"/>
                    <a:pt x="3434" y="6101"/>
                  </a:cubicBezTo>
                  <a:lnTo>
                    <a:pt x="2678" y="6101"/>
                  </a:lnTo>
                  <a:cubicBezTo>
                    <a:pt x="2678" y="6006"/>
                    <a:pt x="2710" y="5880"/>
                    <a:pt x="2710" y="5754"/>
                  </a:cubicBezTo>
                  <a:lnTo>
                    <a:pt x="2710" y="4778"/>
                  </a:lnTo>
                  <a:lnTo>
                    <a:pt x="5136" y="4778"/>
                  </a:lnTo>
                  <a:cubicBezTo>
                    <a:pt x="5545" y="4778"/>
                    <a:pt x="5608" y="4116"/>
                    <a:pt x="5136" y="4116"/>
                  </a:cubicBezTo>
                  <a:lnTo>
                    <a:pt x="2710" y="4116"/>
                  </a:lnTo>
                  <a:lnTo>
                    <a:pt x="2710" y="2730"/>
                  </a:lnTo>
                  <a:lnTo>
                    <a:pt x="3466" y="2730"/>
                  </a:lnTo>
                  <a:cubicBezTo>
                    <a:pt x="4222" y="2730"/>
                    <a:pt x="4852" y="2257"/>
                    <a:pt x="5073" y="1564"/>
                  </a:cubicBezTo>
                  <a:lnTo>
                    <a:pt x="5419" y="461"/>
                  </a:lnTo>
                  <a:cubicBezTo>
                    <a:pt x="5517" y="189"/>
                    <a:pt x="5301" y="1"/>
                    <a:pt x="509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34" name="Google Shape;8934;p54"/>
          <p:cNvGrpSpPr/>
          <p:nvPr/>
        </p:nvGrpSpPr>
        <p:grpSpPr>
          <a:xfrm>
            <a:off x="2094881" y="4037982"/>
            <a:ext cx="285400" cy="304189"/>
            <a:chOff x="-5971525" y="3990475"/>
            <a:chExt cx="274925" cy="293025"/>
          </a:xfrm>
          <a:solidFill>
            <a:srgbClr val="171536"/>
          </a:solidFill>
        </p:grpSpPr>
        <p:sp>
          <p:nvSpPr>
            <p:cNvPr id="8935" name="Google Shape;8935;p54"/>
            <p:cNvSpPr/>
            <p:nvPr/>
          </p:nvSpPr>
          <p:spPr>
            <a:xfrm>
              <a:off x="-5851000" y="4061375"/>
              <a:ext cx="102400" cy="33875"/>
            </a:xfrm>
            <a:custGeom>
              <a:avLst/>
              <a:gdLst/>
              <a:ahLst/>
              <a:cxnLst/>
              <a:rect l="l" t="t" r="r" b="b"/>
              <a:pathLst>
                <a:path w="4096" h="1355" extrusionOk="0">
                  <a:moveTo>
                    <a:pt x="0" y="0"/>
                  </a:moveTo>
                  <a:lnTo>
                    <a:pt x="0" y="1355"/>
                  </a:lnTo>
                  <a:lnTo>
                    <a:pt x="4096" y="1355"/>
                  </a:lnTo>
                  <a:lnTo>
                    <a:pt x="4096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6" name="Google Shape;8936;p54"/>
            <p:cNvSpPr/>
            <p:nvPr/>
          </p:nvSpPr>
          <p:spPr>
            <a:xfrm>
              <a:off x="-5971525" y="3990475"/>
              <a:ext cx="69350" cy="275700"/>
            </a:xfrm>
            <a:custGeom>
              <a:avLst/>
              <a:gdLst/>
              <a:ahLst/>
              <a:cxnLst/>
              <a:rect l="l" t="t" r="r" b="b"/>
              <a:pathLst>
                <a:path w="2774" h="11028" extrusionOk="0">
                  <a:moveTo>
                    <a:pt x="1041" y="1"/>
                  </a:moveTo>
                  <a:lnTo>
                    <a:pt x="1041" y="32"/>
                  </a:lnTo>
                  <a:cubicBezTo>
                    <a:pt x="473" y="32"/>
                    <a:pt x="1" y="505"/>
                    <a:pt x="1" y="1072"/>
                  </a:cubicBezTo>
                  <a:lnTo>
                    <a:pt x="1" y="9988"/>
                  </a:lnTo>
                  <a:cubicBezTo>
                    <a:pt x="1" y="10555"/>
                    <a:pt x="473" y="11027"/>
                    <a:pt x="1041" y="11027"/>
                  </a:cubicBezTo>
                  <a:lnTo>
                    <a:pt x="2395" y="11027"/>
                  </a:lnTo>
                  <a:cubicBezTo>
                    <a:pt x="2521" y="11027"/>
                    <a:pt x="2647" y="10996"/>
                    <a:pt x="2773" y="10933"/>
                  </a:cubicBezTo>
                  <a:lnTo>
                    <a:pt x="2773" y="64"/>
                  </a:lnTo>
                  <a:cubicBezTo>
                    <a:pt x="2647" y="32"/>
                    <a:pt x="2521" y="1"/>
                    <a:pt x="239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7" name="Google Shape;8937;p54"/>
            <p:cNvSpPr/>
            <p:nvPr/>
          </p:nvSpPr>
          <p:spPr>
            <a:xfrm>
              <a:off x="-5851000" y="4214950"/>
              <a:ext cx="103200" cy="68550"/>
            </a:xfrm>
            <a:custGeom>
              <a:avLst/>
              <a:gdLst/>
              <a:ahLst/>
              <a:cxnLst/>
              <a:rect l="l" t="t" r="r" b="b"/>
              <a:pathLst>
                <a:path w="4128" h="2742" extrusionOk="0">
                  <a:moveTo>
                    <a:pt x="3056" y="694"/>
                  </a:moveTo>
                  <a:cubicBezTo>
                    <a:pt x="3277" y="694"/>
                    <a:pt x="3434" y="851"/>
                    <a:pt x="3434" y="1072"/>
                  </a:cubicBezTo>
                  <a:cubicBezTo>
                    <a:pt x="3434" y="1261"/>
                    <a:pt x="3277" y="1418"/>
                    <a:pt x="3056" y="1418"/>
                  </a:cubicBezTo>
                  <a:lnTo>
                    <a:pt x="1008" y="1418"/>
                  </a:lnTo>
                  <a:cubicBezTo>
                    <a:pt x="819" y="1418"/>
                    <a:pt x="662" y="1261"/>
                    <a:pt x="662" y="1072"/>
                  </a:cubicBezTo>
                  <a:cubicBezTo>
                    <a:pt x="662" y="851"/>
                    <a:pt x="819" y="694"/>
                    <a:pt x="1008" y="694"/>
                  </a:cubicBezTo>
                  <a:close/>
                  <a:moveTo>
                    <a:pt x="32" y="1"/>
                  </a:moveTo>
                  <a:lnTo>
                    <a:pt x="32" y="2395"/>
                  </a:lnTo>
                  <a:lnTo>
                    <a:pt x="0" y="2395"/>
                  </a:lnTo>
                  <a:cubicBezTo>
                    <a:pt x="0" y="2584"/>
                    <a:pt x="158" y="2741"/>
                    <a:pt x="347" y="2741"/>
                  </a:cubicBezTo>
                  <a:lnTo>
                    <a:pt x="3781" y="2741"/>
                  </a:lnTo>
                  <a:cubicBezTo>
                    <a:pt x="3970" y="2741"/>
                    <a:pt x="4127" y="2584"/>
                    <a:pt x="4127" y="2395"/>
                  </a:cubicBezTo>
                  <a:lnTo>
                    <a:pt x="4127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8" name="Google Shape;8938;p54"/>
            <p:cNvSpPr/>
            <p:nvPr/>
          </p:nvSpPr>
          <p:spPr>
            <a:xfrm>
              <a:off x="-5885675" y="4010175"/>
              <a:ext cx="189075" cy="239450"/>
            </a:xfrm>
            <a:custGeom>
              <a:avLst/>
              <a:gdLst/>
              <a:ahLst/>
              <a:cxnLst/>
              <a:rect l="l" t="t" r="r" b="b"/>
              <a:pathLst>
                <a:path w="7563" h="9578" extrusionOk="0">
                  <a:moveTo>
                    <a:pt x="5829" y="1323"/>
                  </a:moveTo>
                  <a:cubicBezTo>
                    <a:pt x="6018" y="1323"/>
                    <a:pt x="6176" y="1481"/>
                    <a:pt x="6176" y="1702"/>
                  </a:cubicBezTo>
                  <a:lnTo>
                    <a:pt x="6176" y="3749"/>
                  </a:lnTo>
                  <a:cubicBezTo>
                    <a:pt x="6176" y="3938"/>
                    <a:pt x="6018" y="4096"/>
                    <a:pt x="5829" y="4096"/>
                  </a:cubicBezTo>
                  <a:lnTo>
                    <a:pt x="1009" y="4096"/>
                  </a:lnTo>
                  <a:cubicBezTo>
                    <a:pt x="820" y="4096"/>
                    <a:pt x="663" y="3938"/>
                    <a:pt x="663" y="3749"/>
                  </a:cubicBezTo>
                  <a:lnTo>
                    <a:pt x="663" y="1702"/>
                  </a:lnTo>
                  <a:cubicBezTo>
                    <a:pt x="663" y="1481"/>
                    <a:pt x="820" y="1323"/>
                    <a:pt x="1009" y="1323"/>
                  </a:cubicBezTo>
                  <a:close/>
                  <a:moveTo>
                    <a:pt x="1734" y="4789"/>
                  </a:moveTo>
                  <a:cubicBezTo>
                    <a:pt x="2175" y="4789"/>
                    <a:pt x="2175" y="5482"/>
                    <a:pt x="1734" y="5482"/>
                  </a:cubicBezTo>
                  <a:lnTo>
                    <a:pt x="1072" y="5482"/>
                  </a:lnTo>
                  <a:cubicBezTo>
                    <a:pt x="631" y="5482"/>
                    <a:pt x="600" y="4789"/>
                    <a:pt x="1072" y="4789"/>
                  </a:cubicBezTo>
                  <a:close/>
                  <a:moveTo>
                    <a:pt x="3782" y="4758"/>
                  </a:moveTo>
                  <a:cubicBezTo>
                    <a:pt x="4223" y="4789"/>
                    <a:pt x="4223" y="5482"/>
                    <a:pt x="3782" y="5482"/>
                  </a:cubicBezTo>
                  <a:lnTo>
                    <a:pt x="3120" y="5482"/>
                  </a:lnTo>
                  <a:cubicBezTo>
                    <a:pt x="2899" y="5482"/>
                    <a:pt x="2742" y="5325"/>
                    <a:pt x="2742" y="5104"/>
                  </a:cubicBezTo>
                  <a:cubicBezTo>
                    <a:pt x="2742" y="4915"/>
                    <a:pt x="2899" y="4758"/>
                    <a:pt x="3120" y="4758"/>
                  </a:cubicBezTo>
                  <a:close/>
                  <a:moveTo>
                    <a:pt x="5829" y="4789"/>
                  </a:moveTo>
                  <a:cubicBezTo>
                    <a:pt x="6270" y="4789"/>
                    <a:pt x="6302" y="5482"/>
                    <a:pt x="5829" y="5482"/>
                  </a:cubicBezTo>
                  <a:lnTo>
                    <a:pt x="5168" y="5482"/>
                  </a:lnTo>
                  <a:cubicBezTo>
                    <a:pt x="4727" y="5482"/>
                    <a:pt x="4695" y="4789"/>
                    <a:pt x="5168" y="4789"/>
                  </a:cubicBezTo>
                  <a:close/>
                  <a:moveTo>
                    <a:pt x="1762" y="6174"/>
                  </a:moveTo>
                  <a:cubicBezTo>
                    <a:pt x="2175" y="6174"/>
                    <a:pt x="2165" y="6837"/>
                    <a:pt x="1734" y="6837"/>
                  </a:cubicBezTo>
                  <a:lnTo>
                    <a:pt x="1072" y="6837"/>
                  </a:lnTo>
                  <a:cubicBezTo>
                    <a:pt x="631" y="6837"/>
                    <a:pt x="600" y="6175"/>
                    <a:pt x="1072" y="6175"/>
                  </a:cubicBezTo>
                  <a:lnTo>
                    <a:pt x="1734" y="6175"/>
                  </a:lnTo>
                  <a:cubicBezTo>
                    <a:pt x="1744" y="6175"/>
                    <a:pt x="1753" y="6174"/>
                    <a:pt x="1762" y="6174"/>
                  </a:cubicBezTo>
                  <a:close/>
                  <a:moveTo>
                    <a:pt x="3782" y="6144"/>
                  </a:moveTo>
                  <a:cubicBezTo>
                    <a:pt x="4223" y="6144"/>
                    <a:pt x="4223" y="6837"/>
                    <a:pt x="3782" y="6837"/>
                  </a:cubicBezTo>
                  <a:lnTo>
                    <a:pt x="3120" y="6837"/>
                  </a:lnTo>
                  <a:cubicBezTo>
                    <a:pt x="2899" y="6837"/>
                    <a:pt x="2742" y="6679"/>
                    <a:pt x="2742" y="6490"/>
                  </a:cubicBezTo>
                  <a:cubicBezTo>
                    <a:pt x="2742" y="6301"/>
                    <a:pt x="2899" y="6144"/>
                    <a:pt x="3120" y="6144"/>
                  </a:cubicBezTo>
                  <a:close/>
                  <a:moveTo>
                    <a:pt x="5858" y="6174"/>
                  </a:moveTo>
                  <a:cubicBezTo>
                    <a:pt x="6272" y="6174"/>
                    <a:pt x="6291" y="6837"/>
                    <a:pt x="5829" y="6837"/>
                  </a:cubicBezTo>
                  <a:lnTo>
                    <a:pt x="5168" y="6837"/>
                  </a:lnTo>
                  <a:cubicBezTo>
                    <a:pt x="4727" y="6837"/>
                    <a:pt x="4695" y="6175"/>
                    <a:pt x="5168" y="6175"/>
                  </a:cubicBezTo>
                  <a:lnTo>
                    <a:pt x="5829" y="6175"/>
                  </a:lnTo>
                  <a:cubicBezTo>
                    <a:pt x="5839" y="6175"/>
                    <a:pt x="5849" y="6174"/>
                    <a:pt x="5858" y="6174"/>
                  </a:cubicBezTo>
                  <a:close/>
                  <a:moveTo>
                    <a:pt x="1" y="0"/>
                  </a:moveTo>
                  <a:lnTo>
                    <a:pt x="1" y="9578"/>
                  </a:lnTo>
                  <a:lnTo>
                    <a:pt x="663" y="9578"/>
                  </a:lnTo>
                  <a:lnTo>
                    <a:pt x="663" y="7876"/>
                  </a:lnTo>
                  <a:cubicBezTo>
                    <a:pt x="663" y="7687"/>
                    <a:pt x="820" y="7530"/>
                    <a:pt x="1009" y="7530"/>
                  </a:cubicBezTo>
                  <a:lnTo>
                    <a:pt x="5829" y="7530"/>
                  </a:lnTo>
                  <a:cubicBezTo>
                    <a:pt x="6018" y="7530"/>
                    <a:pt x="6176" y="7687"/>
                    <a:pt x="6176" y="7876"/>
                  </a:cubicBezTo>
                  <a:lnTo>
                    <a:pt x="6176" y="9578"/>
                  </a:lnTo>
                  <a:lnTo>
                    <a:pt x="6522" y="9578"/>
                  </a:lnTo>
                  <a:cubicBezTo>
                    <a:pt x="7090" y="9578"/>
                    <a:pt x="7562" y="9105"/>
                    <a:pt x="7562" y="8538"/>
                  </a:cubicBezTo>
                  <a:lnTo>
                    <a:pt x="7562" y="1008"/>
                  </a:lnTo>
                  <a:cubicBezTo>
                    <a:pt x="7531" y="473"/>
                    <a:pt x="7090" y="0"/>
                    <a:pt x="649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39" name="Google Shape;8939;p54"/>
          <p:cNvGrpSpPr/>
          <p:nvPr/>
        </p:nvGrpSpPr>
        <p:grpSpPr>
          <a:xfrm>
            <a:off x="4022136" y="3269521"/>
            <a:ext cx="303359" cy="301724"/>
            <a:chOff x="-4118225" y="3253275"/>
            <a:chExt cx="292225" cy="290650"/>
          </a:xfrm>
          <a:solidFill>
            <a:srgbClr val="171536"/>
          </a:solidFill>
        </p:grpSpPr>
        <p:sp>
          <p:nvSpPr>
            <p:cNvPr id="8940" name="Google Shape;8940;p54"/>
            <p:cNvSpPr/>
            <p:nvPr/>
          </p:nvSpPr>
          <p:spPr>
            <a:xfrm>
              <a:off x="-4118225" y="3287125"/>
              <a:ext cx="256725" cy="256800"/>
            </a:xfrm>
            <a:custGeom>
              <a:avLst/>
              <a:gdLst/>
              <a:ahLst/>
              <a:cxnLst/>
              <a:rect l="l" t="t" r="r" b="b"/>
              <a:pathLst>
                <a:path w="10269" h="10272" extrusionOk="0">
                  <a:moveTo>
                    <a:pt x="5104" y="1"/>
                  </a:moveTo>
                  <a:cubicBezTo>
                    <a:pt x="2268" y="1"/>
                    <a:pt x="0" y="2301"/>
                    <a:pt x="0" y="5136"/>
                  </a:cubicBezTo>
                  <a:cubicBezTo>
                    <a:pt x="0" y="7972"/>
                    <a:pt x="2268" y="10271"/>
                    <a:pt x="5104" y="10271"/>
                  </a:cubicBezTo>
                  <a:cubicBezTo>
                    <a:pt x="7939" y="10271"/>
                    <a:pt x="10239" y="8003"/>
                    <a:pt x="10239" y="5168"/>
                  </a:cubicBezTo>
                  <a:cubicBezTo>
                    <a:pt x="10268" y="4993"/>
                    <a:pt x="10108" y="4818"/>
                    <a:pt x="9910" y="4818"/>
                  </a:cubicBezTo>
                  <a:cubicBezTo>
                    <a:pt x="9894" y="4818"/>
                    <a:pt x="9877" y="4819"/>
                    <a:pt x="9861" y="4821"/>
                  </a:cubicBezTo>
                  <a:lnTo>
                    <a:pt x="5797" y="4821"/>
                  </a:lnTo>
                  <a:cubicBezTo>
                    <a:pt x="5639" y="4821"/>
                    <a:pt x="5450" y="4695"/>
                    <a:pt x="5450" y="4506"/>
                  </a:cubicBezTo>
                  <a:lnTo>
                    <a:pt x="5450" y="347"/>
                  </a:lnTo>
                  <a:cubicBezTo>
                    <a:pt x="5450" y="158"/>
                    <a:pt x="5324" y="1"/>
                    <a:pt x="510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1" name="Google Shape;8941;p54"/>
            <p:cNvSpPr/>
            <p:nvPr/>
          </p:nvSpPr>
          <p:spPr>
            <a:xfrm>
              <a:off x="-3963850" y="3253275"/>
              <a:ext cx="137850" cy="137850"/>
            </a:xfrm>
            <a:custGeom>
              <a:avLst/>
              <a:gdLst/>
              <a:ahLst/>
              <a:cxnLst/>
              <a:rect l="l" t="t" r="r" b="b"/>
              <a:pathLst>
                <a:path w="5514" h="551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5135"/>
                  </a:lnTo>
                  <a:cubicBezTo>
                    <a:pt x="0" y="5356"/>
                    <a:pt x="158" y="5514"/>
                    <a:pt x="347" y="5514"/>
                  </a:cubicBezTo>
                  <a:lnTo>
                    <a:pt x="5167" y="5514"/>
                  </a:lnTo>
                  <a:cubicBezTo>
                    <a:pt x="5356" y="5514"/>
                    <a:pt x="5513" y="5356"/>
                    <a:pt x="5513" y="5135"/>
                  </a:cubicBezTo>
                  <a:cubicBezTo>
                    <a:pt x="5513" y="2269"/>
                    <a:pt x="3182" y="0"/>
                    <a:pt x="3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42" name="Google Shape;8942;p54"/>
          <p:cNvGrpSpPr/>
          <p:nvPr/>
        </p:nvGrpSpPr>
        <p:grpSpPr>
          <a:xfrm>
            <a:off x="4058509" y="3640902"/>
            <a:ext cx="230614" cy="302944"/>
            <a:chOff x="-4082800" y="3612425"/>
            <a:chExt cx="222150" cy="291825"/>
          </a:xfrm>
          <a:solidFill>
            <a:srgbClr val="171536"/>
          </a:solidFill>
        </p:grpSpPr>
        <p:sp>
          <p:nvSpPr>
            <p:cNvPr id="8943" name="Google Shape;8943;p54"/>
            <p:cNvSpPr/>
            <p:nvPr/>
          </p:nvSpPr>
          <p:spPr>
            <a:xfrm>
              <a:off x="-4027650" y="3663625"/>
              <a:ext cx="112650" cy="119725"/>
            </a:xfrm>
            <a:custGeom>
              <a:avLst/>
              <a:gdLst/>
              <a:ahLst/>
              <a:cxnLst/>
              <a:rect l="l" t="t" r="r" b="b"/>
              <a:pathLst>
                <a:path w="4506" h="4789" extrusionOk="0">
                  <a:moveTo>
                    <a:pt x="2237" y="1355"/>
                  </a:moveTo>
                  <a:cubicBezTo>
                    <a:pt x="2773" y="1355"/>
                    <a:pt x="3245" y="1827"/>
                    <a:pt x="3245" y="2395"/>
                  </a:cubicBezTo>
                  <a:cubicBezTo>
                    <a:pt x="3308" y="2930"/>
                    <a:pt x="2836" y="3434"/>
                    <a:pt x="2237" y="3434"/>
                  </a:cubicBezTo>
                  <a:cubicBezTo>
                    <a:pt x="1670" y="3434"/>
                    <a:pt x="1197" y="2962"/>
                    <a:pt x="1197" y="2395"/>
                  </a:cubicBezTo>
                  <a:cubicBezTo>
                    <a:pt x="1197" y="1859"/>
                    <a:pt x="1670" y="1355"/>
                    <a:pt x="2237" y="1355"/>
                  </a:cubicBezTo>
                  <a:close/>
                  <a:moveTo>
                    <a:pt x="1922" y="0"/>
                  </a:moveTo>
                  <a:lnTo>
                    <a:pt x="1922" y="473"/>
                  </a:lnTo>
                  <a:cubicBezTo>
                    <a:pt x="1922" y="630"/>
                    <a:pt x="1827" y="725"/>
                    <a:pt x="1670" y="788"/>
                  </a:cubicBezTo>
                  <a:cubicBezTo>
                    <a:pt x="1481" y="851"/>
                    <a:pt x="1292" y="945"/>
                    <a:pt x="1134" y="1103"/>
                  </a:cubicBezTo>
                  <a:cubicBezTo>
                    <a:pt x="1055" y="1143"/>
                    <a:pt x="962" y="1183"/>
                    <a:pt x="873" y="1183"/>
                  </a:cubicBezTo>
                  <a:cubicBezTo>
                    <a:pt x="822" y="1183"/>
                    <a:pt x="771" y="1169"/>
                    <a:pt x="725" y="1134"/>
                  </a:cubicBezTo>
                  <a:lnTo>
                    <a:pt x="347" y="914"/>
                  </a:lnTo>
                  <a:lnTo>
                    <a:pt x="0" y="1481"/>
                  </a:lnTo>
                  <a:lnTo>
                    <a:pt x="378" y="1733"/>
                  </a:lnTo>
                  <a:cubicBezTo>
                    <a:pt x="504" y="1796"/>
                    <a:pt x="599" y="1922"/>
                    <a:pt x="536" y="2079"/>
                  </a:cubicBezTo>
                  <a:cubicBezTo>
                    <a:pt x="504" y="2332"/>
                    <a:pt x="504" y="2489"/>
                    <a:pt x="536" y="2710"/>
                  </a:cubicBezTo>
                  <a:cubicBezTo>
                    <a:pt x="599" y="2867"/>
                    <a:pt x="504" y="2993"/>
                    <a:pt x="378" y="3056"/>
                  </a:cubicBezTo>
                  <a:lnTo>
                    <a:pt x="0" y="3308"/>
                  </a:lnTo>
                  <a:lnTo>
                    <a:pt x="347" y="3907"/>
                  </a:lnTo>
                  <a:lnTo>
                    <a:pt x="725" y="3655"/>
                  </a:lnTo>
                  <a:cubicBezTo>
                    <a:pt x="773" y="3631"/>
                    <a:pt x="826" y="3620"/>
                    <a:pt x="879" y="3620"/>
                  </a:cubicBezTo>
                  <a:cubicBezTo>
                    <a:pt x="967" y="3620"/>
                    <a:pt x="1056" y="3647"/>
                    <a:pt x="1134" y="3686"/>
                  </a:cubicBezTo>
                  <a:cubicBezTo>
                    <a:pt x="1292" y="3812"/>
                    <a:pt x="1481" y="3938"/>
                    <a:pt x="1670" y="4001"/>
                  </a:cubicBezTo>
                  <a:cubicBezTo>
                    <a:pt x="1796" y="4064"/>
                    <a:pt x="1922" y="4222"/>
                    <a:pt x="1922" y="4316"/>
                  </a:cubicBezTo>
                  <a:lnTo>
                    <a:pt x="1922" y="4789"/>
                  </a:lnTo>
                  <a:lnTo>
                    <a:pt x="2584" y="4789"/>
                  </a:lnTo>
                  <a:lnTo>
                    <a:pt x="2584" y="4316"/>
                  </a:lnTo>
                  <a:cubicBezTo>
                    <a:pt x="2584" y="4159"/>
                    <a:pt x="2678" y="4064"/>
                    <a:pt x="2836" y="4001"/>
                  </a:cubicBezTo>
                  <a:cubicBezTo>
                    <a:pt x="3025" y="3938"/>
                    <a:pt x="3182" y="3844"/>
                    <a:pt x="3371" y="3686"/>
                  </a:cubicBezTo>
                  <a:cubicBezTo>
                    <a:pt x="3449" y="3647"/>
                    <a:pt x="3539" y="3620"/>
                    <a:pt x="3626" y="3620"/>
                  </a:cubicBezTo>
                  <a:cubicBezTo>
                    <a:pt x="3680" y="3620"/>
                    <a:pt x="3733" y="3631"/>
                    <a:pt x="3781" y="3655"/>
                  </a:cubicBezTo>
                  <a:lnTo>
                    <a:pt x="4159" y="3907"/>
                  </a:lnTo>
                  <a:lnTo>
                    <a:pt x="4505" y="3308"/>
                  </a:lnTo>
                  <a:lnTo>
                    <a:pt x="4127" y="3056"/>
                  </a:lnTo>
                  <a:cubicBezTo>
                    <a:pt x="4001" y="2993"/>
                    <a:pt x="3938" y="2867"/>
                    <a:pt x="3970" y="2710"/>
                  </a:cubicBezTo>
                  <a:cubicBezTo>
                    <a:pt x="4001" y="2489"/>
                    <a:pt x="4001" y="2332"/>
                    <a:pt x="3970" y="2079"/>
                  </a:cubicBezTo>
                  <a:cubicBezTo>
                    <a:pt x="3938" y="1922"/>
                    <a:pt x="4001" y="1796"/>
                    <a:pt x="4127" y="1733"/>
                  </a:cubicBezTo>
                  <a:lnTo>
                    <a:pt x="4505" y="1481"/>
                  </a:lnTo>
                  <a:lnTo>
                    <a:pt x="4159" y="914"/>
                  </a:lnTo>
                  <a:lnTo>
                    <a:pt x="3781" y="1134"/>
                  </a:lnTo>
                  <a:cubicBezTo>
                    <a:pt x="3734" y="1169"/>
                    <a:pt x="3684" y="1183"/>
                    <a:pt x="3632" y="1183"/>
                  </a:cubicBezTo>
                  <a:cubicBezTo>
                    <a:pt x="3543" y="1183"/>
                    <a:pt x="3451" y="1143"/>
                    <a:pt x="3371" y="1103"/>
                  </a:cubicBezTo>
                  <a:cubicBezTo>
                    <a:pt x="3214" y="977"/>
                    <a:pt x="3025" y="851"/>
                    <a:pt x="2836" y="788"/>
                  </a:cubicBezTo>
                  <a:cubicBezTo>
                    <a:pt x="2710" y="725"/>
                    <a:pt x="2584" y="567"/>
                    <a:pt x="2584" y="473"/>
                  </a:cubicBezTo>
                  <a:lnTo>
                    <a:pt x="2584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4" name="Google Shape;8944;p54"/>
            <p:cNvSpPr/>
            <p:nvPr/>
          </p:nvSpPr>
          <p:spPr>
            <a:xfrm>
              <a:off x="-4082800" y="3612425"/>
              <a:ext cx="222150" cy="291825"/>
            </a:xfrm>
            <a:custGeom>
              <a:avLst/>
              <a:gdLst/>
              <a:ahLst/>
              <a:cxnLst/>
              <a:rect l="l" t="t" r="r" b="b"/>
              <a:pathLst>
                <a:path w="8886" h="11673" extrusionOk="0">
                  <a:moveTo>
                    <a:pt x="5168" y="1324"/>
                  </a:moveTo>
                  <a:cubicBezTo>
                    <a:pt x="5357" y="1324"/>
                    <a:pt x="5514" y="1481"/>
                    <a:pt x="5514" y="1702"/>
                  </a:cubicBezTo>
                  <a:lnTo>
                    <a:pt x="5514" y="2269"/>
                  </a:lnTo>
                  <a:cubicBezTo>
                    <a:pt x="5609" y="2332"/>
                    <a:pt x="5735" y="2395"/>
                    <a:pt x="5829" y="2489"/>
                  </a:cubicBezTo>
                  <a:lnTo>
                    <a:pt x="6333" y="2206"/>
                  </a:lnTo>
                  <a:cubicBezTo>
                    <a:pt x="6396" y="2174"/>
                    <a:pt x="6491" y="2174"/>
                    <a:pt x="6617" y="2174"/>
                  </a:cubicBezTo>
                  <a:cubicBezTo>
                    <a:pt x="6680" y="2206"/>
                    <a:pt x="6774" y="2237"/>
                    <a:pt x="6806" y="2300"/>
                  </a:cubicBezTo>
                  <a:lnTo>
                    <a:pt x="7467" y="3497"/>
                  </a:lnTo>
                  <a:cubicBezTo>
                    <a:pt x="7562" y="3655"/>
                    <a:pt x="7530" y="3844"/>
                    <a:pt x="7341" y="3970"/>
                  </a:cubicBezTo>
                  <a:lnTo>
                    <a:pt x="6837" y="4254"/>
                  </a:lnTo>
                  <a:cubicBezTo>
                    <a:pt x="6869" y="4380"/>
                    <a:pt x="6869" y="4474"/>
                    <a:pt x="6837" y="4632"/>
                  </a:cubicBezTo>
                  <a:lnTo>
                    <a:pt x="7341" y="4915"/>
                  </a:lnTo>
                  <a:cubicBezTo>
                    <a:pt x="7499" y="4978"/>
                    <a:pt x="7593" y="5230"/>
                    <a:pt x="7467" y="5388"/>
                  </a:cubicBezTo>
                  <a:lnTo>
                    <a:pt x="6806" y="6553"/>
                  </a:lnTo>
                  <a:cubicBezTo>
                    <a:pt x="6774" y="6648"/>
                    <a:pt x="6680" y="6679"/>
                    <a:pt x="6617" y="6711"/>
                  </a:cubicBezTo>
                  <a:cubicBezTo>
                    <a:pt x="6588" y="6730"/>
                    <a:pt x="6555" y="6738"/>
                    <a:pt x="6523" y="6738"/>
                  </a:cubicBezTo>
                  <a:cubicBezTo>
                    <a:pt x="6450" y="6738"/>
                    <a:pt x="6377" y="6701"/>
                    <a:pt x="6333" y="6679"/>
                  </a:cubicBezTo>
                  <a:lnTo>
                    <a:pt x="5829" y="6396"/>
                  </a:lnTo>
                  <a:cubicBezTo>
                    <a:pt x="5703" y="6490"/>
                    <a:pt x="5609" y="6522"/>
                    <a:pt x="5514" y="6616"/>
                  </a:cubicBezTo>
                  <a:lnTo>
                    <a:pt x="5514" y="7183"/>
                  </a:lnTo>
                  <a:cubicBezTo>
                    <a:pt x="5514" y="7404"/>
                    <a:pt x="5357" y="7562"/>
                    <a:pt x="5168" y="7562"/>
                  </a:cubicBezTo>
                  <a:lnTo>
                    <a:pt x="3781" y="7562"/>
                  </a:lnTo>
                  <a:cubicBezTo>
                    <a:pt x="3592" y="7562"/>
                    <a:pt x="3435" y="7404"/>
                    <a:pt x="3435" y="7183"/>
                  </a:cubicBezTo>
                  <a:lnTo>
                    <a:pt x="3435" y="6616"/>
                  </a:lnTo>
                  <a:cubicBezTo>
                    <a:pt x="3309" y="6553"/>
                    <a:pt x="3183" y="6490"/>
                    <a:pt x="3120" y="6396"/>
                  </a:cubicBezTo>
                  <a:lnTo>
                    <a:pt x="2584" y="6679"/>
                  </a:lnTo>
                  <a:cubicBezTo>
                    <a:pt x="2521" y="6711"/>
                    <a:pt x="2427" y="6711"/>
                    <a:pt x="2332" y="6711"/>
                  </a:cubicBezTo>
                  <a:cubicBezTo>
                    <a:pt x="2238" y="6679"/>
                    <a:pt x="2175" y="6648"/>
                    <a:pt x="2112" y="6553"/>
                  </a:cubicBezTo>
                  <a:lnTo>
                    <a:pt x="1450" y="5388"/>
                  </a:lnTo>
                  <a:cubicBezTo>
                    <a:pt x="1387" y="5230"/>
                    <a:pt x="1419" y="5041"/>
                    <a:pt x="1576" y="4915"/>
                  </a:cubicBezTo>
                  <a:lnTo>
                    <a:pt x="2080" y="4632"/>
                  </a:lnTo>
                  <a:lnTo>
                    <a:pt x="2080" y="4443"/>
                  </a:lnTo>
                  <a:lnTo>
                    <a:pt x="2080" y="4254"/>
                  </a:lnTo>
                  <a:lnTo>
                    <a:pt x="1576" y="3970"/>
                  </a:lnTo>
                  <a:cubicBezTo>
                    <a:pt x="1419" y="3907"/>
                    <a:pt x="1324" y="3655"/>
                    <a:pt x="1450" y="3497"/>
                  </a:cubicBezTo>
                  <a:lnTo>
                    <a:pt x="2112" y="2332"/>
                  </a:lnTo>
                  <a:cubicBezTo>
                    <a:pt x="2175" y="2237"/>
                    <a:pt x="2238" y="2206"/>
                    <a:pt x="2332" y="2174"/>
                  </a:cubicBezTo>
                  <a:cubicBezTo>
                    <a:pt x="2352" y="2155"/>
                    <a:pt x="2377" y="2147"/>
                    <a:pt x="2405" y="2147"/>
                  </a:cubicBezTo>
                  <a:cubicBezTo>
                    <a:pt x="2467" y="2147"/>
                    <a:pt x="2541" y="2184"/>
                    <a:pt x="2584" y="2206"/>
                  </a:cubicBezTo>
                  <a:lnTo>
                    <a:pt x="3120" y="2489"/>
                  </a:lnTo>
                  <a:cubicBezTo>
                    <a:pt x="3214" y="2395"/>
                    <a:pt x="3309" y="2363"/>
                    <a:pt x="3435" y="2269"/>
                  </a:cubicBezTo>
                  <a:lnTo>
                    <a:pt x="3435" y="1702"/>
                  </a:lnTo>
                  <a:cubicBezTo>
                    <a:pt x="3435" y="1481"/>
                    <a:pt x="3592" y="1324"/>
                    <a:pt x="3781" y="1324"/>
                  </a:cubicBezTo>
                  <a:close/>
                  <a:moveTo>
                    <a:pt x="4443" y="0"/>
                  </a:moveTo>
                  <a:cubicBezTo>
                    <a:pt x="1986" y="0"/>
                    <a:pt x="1" y="2017"/>
                    <a:pt x="1" y="4443"/>
                  </a:cubicBezTo>
                  <a:cubicBezTo>
                    <a:pt x="1" y="5419"/>
                    <a:pt x="316" y="6333"/>
                    <a:pt x="851" y="7120"/>
                  </a:cubicBezTo>
                  <a:lnTo>
                    <a:pt x="4159" y="11531"/>
                  </a:lnTo>
                  <a:cubicBezTo>
                    <a:pt x="4222" y="11626"/>
                    <a:pt x="4325" y="11673"/>
                    <a:pt x="4431" y="11673"/>
                  </a:cubicBezTo>
                  <a:cubicBezTo>
                    <a:pt x="4538" y="11673"/>
                    <a:pt x="4648" y="11626"/>
                    <a:pt x="4727" y="11531"/>
                  </a:cubicBezTo>
                  <a:lnTo>
                    <a:pt x="8066" y="6994"/>
                  </a:lnTo>
                  <a:cubicBezTo>
                    <a:pt x="8602" y="6270"/>
                    <a:pt x="8885" y="5356"/>
                    <a:pt x="8885" y="4443"/>
                  </a:cubicBezTo>
                  <a:cubicBezTo>
                    <a:pt x="8885" y="2017"/>
                    <a:pt x="6932" y="0"/>
                    <a:pt x="444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5" name="Google Shape;8945;p54"/>
            <p:cNvSpPr/>
            <p:nvPr/>
          </p:nvSpPr>
          <p:spPr>
            <a:xfrm>
              <a:off x="-3980400" y="3714800"/>
              <a:ext cx="17350" cy="17375"/>
            </a:xfrm>
            <a:custGeom>
              <a:avLst/>
              <a:gdLst/>
              <a:ahLst/>
              <a:cxnLst/>
              <a:rect l="l" t="t" r="r" b="b"/>
              <a:pathLst>
                <a:path w="694" h="695" extrusionOk="0">
                  <a:moveTo>
                    <a:pt x="347" y="1"/>
                  </a:moveTo>
                  <a:cubicBezTo>
                    <a:pt x="158" y="1"/>
                    <a:pt x="0" y="159"/>
                    <a:pt x="0" y="348"/>
                  </a:cubicBezTo>
                  <a:cubicBezTo>
                    <a:pt x="0" y="537"/>
                    <a:pt x="158" y="694"/>
                    <a:pt x="347" y="694"/>
                  </a:cubicBezTo>
                  <a:cubicBezTo>
                    <a:pt x="536" y="694"/>
                    <a:pt x="694" y="537"/>
                    <a:pt x="694" y="348"/>
                  </a:cubicBezTo>
                  <a:cubicBezTo>
                    <a:pt x="694" y="159"/>
                    <a:pt x="536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46" name="Google Shape;8946;p54"/>
          <p:cNvGrpSpPr/>
          <p:nvPr/>
        </p:nvGrpSpPr>
        <p:grpSpPr>
          <a:xfrm>
            <a:off x="4030715" y="4048207"/>
            <a:ext cx="303359" cy="283739"/>
            <a:chOff x="-4118225" y="3990475"/>
            <a:chExt cx="292225" cy="273325"/>
          </a:xfrm>
          <a:solidFill>
            <a:srgbClr val="171536"/>
          </a:solidFill>
        </p:grpSpPr>
        <p:sp>
          <p:nvSpPr>
            <p:cNvPr id="8947" name="Google Shape;8947;p54"/>
            <p:cNvSpPr/>
            <p:nvPr/>
          </p:nvSpPr>
          <p:spPr>
            <a:xfrm>
              <a:off x="-3963850" y="4040100"/>
              <a:ext cx="51200" cy="51225"/>
            </a:xfrm>
            <a:custGeom>
              <a:avLst/>
              <a:gdLst/>
              <a:ahLst/>
              <a:cxnLst/>
              <a:rect l="l" t="t" r="r" b="b"/>
              <a:pathLst>
                <a:path w="2048" h="2049" extrusionOk="0">
                  <a:moveTo>
                    <a:pt x="1008" y="0"/>
                  </a:moveTo>
                  <a:cubicBezTo>
                    <a:pt x="473" y="0"/>
                    <a:pt x="0" y="473"/>
                    <a:pt x="0" y="1040"/>
                  </a:cubicBezTo>
                  <a:cubicBezTo>
                    <a:pt x="0" y="1607"/>
                    <a:pt x="473" y="2048"/>
                    <a:pt x="1008" y="2048"/>
                  </a:cubicBezTo>
                  <a:cubicBezTo>
                    <a:pt x="1575" y="2048"/>
                    <a:pt x="2048" y="1607"/>
                    <a:pt x="2048" y="1040"/>
                  </a:cubicBezTo>
                  <a:cubicBezTo>
                    <a:pt x="2048" y="473"/>
                    <a:pt x="1575" y="0"/>
                    <a:pt x="100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8" name="Google Shape;8948;p54"/>
            <p:cNvSpPr/>
            <p:nvPr/>
          </p:nvSpPr>
          <p:spPr>
            <a:xfrm>
              <a:off x="-4015050" y="3990475"/>
              <a:ext cx="153600" cy="153625"/>
            </a:xfrm>
            <a:custGeom>
              <a:avLst/>
              <a:gdLst/>
              <a:ahLst/>
              <a:cxnLst/>
              <a:rect l="l" t="t" r="r" b="b"/>
              <a:pathLst>
                <a:path w="6144" h="6145" extrusionOk="0">
                  <a:moveTo>
                    <a:pt x="3056" y="1324"/>
                  </a:moveTo>
                  <a:cubicBezTo>
                    <a:pt x="4001" y="1324"/>
                    <a:pt x="4757" y="2080"/>
                    <a:pt x="4757" y="3025"/>
                  </a:cubicBezTo>
                  <a:cubicBezTo>
                    <a:pt x="4757" y="3970"/>
                    <a:pt x="4033" y="4726"/>
                    <a:pt x="3056" y="4726"/>
                  </a:cubicBezTo>
                  <a:cubicBezTo>
                    <a:pt x="2111" y="4726"/>
                    <a:pt x="1386" y="3970"/>
                    <a:pt x="1386" y="3025"/>
                  </a:cubicBezTo>
                  <a:cubicBezTo>
                    <a:pt x="1386" y="2080"/>
                    <a:pt x="2111" y="1324"/>
                    <a:pt x="3056" y="1324"/>
                  </a:cubicBezTo>
                  <a:close/>
                  <a:moveTo>
                    <a:pt x="3056" y="1"/>
                  </a:moveTo>
                  <a:cubicBezTo>
                    <a:pt x="1386" y="1"/>
                    <a:pt x="0" y="1355"/>
                    <a:pt x="0" y="3057"/>
                  </a:cubicBezTo>
                  <a:cubicBezTo>
                    <a:pt x="0" y="4758"/>
                    <a:pt x="1323" y="6144"/>
                    <a:pt x="3056" y="6144"/>
                  </a:cubicBezTo>
                  <a:cubicBezTo>
                    <a:pt x="4757" y="6144"/>
                    <a:pt x="6144" y="4758"/>
                    <a:pt x="6144" y="3057"/>
                  </a:cubicBezTo>
                  <a:cubicBezTo>
                    <a:pt x="6144" y="1355"/>
                    <a:pt x="4757" y="1"/>
                    <a:pt x="305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9" name="Google Shape;8949;p54"/>
            <p:cNvSpPr/>
            <p:nvPr/>
          </p:nvSpPr>
          <p:spPr>
            <a:xfrm>
              <a:off x="-4118225" y="4144075"/>
              <a:ext cx="33875" cy="119725"/>
            </a:xfrm>
            <a:custGeom>
              <a:avLst/>
              <a:gdLst/>
              <a:ahLst/>
              <a:cxnLst/>
              <a:rect l="l" t="t" r="r" b="b"/>
              <a:pathLst>
                <a:path w="1355" h="4789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4442"/>
                  </a:lnTo>
                  <a:cubicBezTo>
                    <a:pt x="0" y="4631"/>
                    <a:pt x="158" y="4789"/>
                    <a:pt x="347" y="4789"/>
                  </a:cubicBezTo>
                  <a:lnTo>
                    <a:pt x="1008" y="4789"/>
                  </a:lnTo>
                  <a:cubicBezTo>
                    <a:pt x="1134" y="4789"/>
                    <a:pt x="1260" y="4757"/>
                    <a:pt x="1355" y="4726"/>
                  </a:cubicBezTo>
                  <a:lnTo>
                    <a:pt x="1355" y="63"/>
                  </a:lnTo>
                  <a:cubicBezTo>
                    <a:pt x="1260" y="32"/>
                    <a:pt x="1134" y="0"/>
                    <a:pt x="100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0" name="Google Shape;8950;p54"/>
            <p:cNvSpPr/>
            <p:nvPr/>
          </p:nvSpPr>
          <p:spPr>
            <a:xfrm>
              <a:off x="-4067050" y="4143750"/>
              <a:ext cx="241050" cy="120050"/>
            </a:xfrm>
            <a:custGeom>
              <a:avLst/>
              <a:gdLst/>
              <a:ahLst/>
              <a:cxnLst/>
              <a:rect l="l" t="t" r="r" b="b"/>
              <a:pathLst>
                <a:path w="9642" h="4802" extrusionOk="0">
                  <a:moveTo>
                    <a:pt x="1750" y="1"/>
                  </a:moveTo>
                  <a:cubicBezTo>
                    <a:pt x="1124" y="1"/>
                    <a:pt x="537" y="197"/>
                    <a:pt x="1" y="549"/>
                  </a:cubicBezTo>
                  <a:lnTo>
                    <a:pt x="1" y="4550"/>
                  </a:lnTo>
                  <a:cubicBezTo>
                    <a:pt x="410" y="4707"/>
                    <a:pt x="883" y="4802"/>
                    <a:pt x="1356" y="4802"/>
                  </a:cubicBezTo>
                  <a:lnTo>
                    <a:pt x="5294" y="4802"/>
                  </a:lnTo>
                  <a:cubicBezTo>
                    <a:pt x="5735" y="4802"/>
                    <a:pt x="6144" y="4644"/>
                    <a:pt x="6459" y="4392"/>
                  </a:cubicBezTo>
                  <a:cubicBezTo>
                    <a:pt x="6459" y="4392"/>
                    <a:pt x="8507" y="2502"/>
                    <a:pt x="9169" y="1872"/>
                  </a:cubicBezTo>
                  <a:cubicBezTo>
                    <a:pt x="9169" y="1872"/>
                    <a:pt x="9547" y="1399"/>
                    <a:pt x="9547" y="1021"/>
                  </a:cubicBezTo>
                  <a:cubicBezTo>
                    <a:pt x="9641" y="454"/>
                    <a:pt x="9169" y="13"/>
                    <a:pt x="8602" y="13"/>
                  </a:cubicBezTo>
                  <a:cubicBezTo>
                    <a:pt x="8413" y="13"/>
                    <a:pt x="7751" y="202"/>
                    <a:pt x="6711" y="1777"/>
                  </a:cubicBezTo>
                  <a:cubicBezTo>
                    <a:pt x="6333" y="2376"/>
                    <a:pt x="5766" y="2754"/>
                    <a:pt x="5199" y="2754"/>
                  </a:cubicBezTo>
                  <a:lnTo>
                    <a:pt x="2710" y="2754"/>
                  </a:lnTo>
                  <a:cubicBezTo>
                    <a:pt x="2584" y="2754"/>
                    <a:pt x="2458" y="2849"/>
                    <a:pt x="2395" y="2975"/>
                  </a:cubicBezTo>
                  <a:cubicBezTo>
                    <a:pt x="2333" y="3099"/>
                    <a:pt x="2223" y="3152"/>
                    <a:pt x="2110" y="3152"/>
                  </a:cubicBezTo>
                  <a:cubicBezTo>
                    <a:pt x="1880" y="3152"/>
                    <a:pt x="1638" y="2934"/>
                    <a:pt x="1765" y="2660"/>
                  </a:cubicBezTo>
                  <a:cubicBezTo>
                    <a:pt x="1923" y="2344"/>
                    <a:pt x="2238" y="2092"/>
                    <a:pt x="2616" y="2092"/>
                  </a:cubicBezTo>
                  <a:lnTo>
                    <a:pt x="5231" y="2092"/>
                  </a:lnTo>
                  <a:cubicBezTo>
                    <a:pt x="6081" y="2061"/>
                    <a:pt x="6081" y="706"/>
                    <a:pt x="5136" y="706"/>
                  </a:cubicBezTo>
                  <a:lnTo>
                    <a:pt x="3844" y="706"/>
                  </a:lnTo>
                  <a:cubicBezTo>
                    <a:pt x="3116" y="220"/>
                    <a:pt x="2412" y="1"/>
                    <a:pt x="175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51" name="Google Shape;8951;p54"/>
          <p:cNvGrpSpPr/>
          <p:nvPr/>
        </p:nvGrpSpPr>
        <p:grpSpPr>
          <a:xfrm>
            <a:off x="5984968" y="3268288"/>
            <a:ext cx="284569" cy="304189"/>
            <a:chOff x="-2312225" y="3238300"/>
            <a:chExt cx="274125" cy="293025"/>
          </a:xfrm>
          <a:solidFill>
            <a:srgbClr val="171536"/>
          </a:solidFill>
        </p:grpSpPr>
        <p:sp>
          <p:nvSpPr>
            <p:cNvPr id="8952" name="Google Shape;8952;p54"/>
            <p:cNvSpPr/>
            <p:nvPr/>
          </p:nvSpPr>
          <p:spPr>
            <a:xfrm>
              <a:off x="-2241325" y="3289500"/>
              <a:ext cx="203225" cy="241825"/>
            </a:xfrm>
            <a:custGeom>
              <a:avLst/>
              <a:gdLst/>
              <a:ahLst/>
              <a:cxnLst/>
              <a:rect l="l" t="t" r="r" b="b"/>
              <a:pathLst>
                <a:path w="8129" h="9673" extrusionOk="0">
                  <a:moveTo>
                    <a:pt x="2458" y="0"/>
                  </a:moveTo>
                  <a:cubicBezTo>
                    <a:pt x="2174" y="0"/>
                    <a:pt x="1954" y="221"/>
                    <a:pt x="1954" y="504"/>
                  </a:cubicBezTo>
                  <a:lnTo>
                    <a:pt x="1954" y="2836"/>
                  </a:lnTo>
                  <a:lnTo>
                    <a:pt x="1954" y="5167"/>
                  </a:lnTo>
                  <a:lnTo>
                    <a:pt x="914" y="4128"/>
                  </a:lnTo>
                  <a:cubicBezTo>
                    <a:pt x="820" y="4033"/>
                    <a:pt x="693" y="3986"/>
                    <a:pt x="567" y="3986"/>
                  </a:cubicBezTo>
                  <a:cubicBezTo>
                    <a:pt x="441" y="3986"/>
                    <a:pt x="315" y="4033"/>
                    <a:pt x="221" y="4128"/>
                  </a:cubicBezTo>
                  <a:cubicBezTo>
                    <a:pt x="0" y="4317"/>
                    <a:pt x="0" y="4632"/>
                    <a:pt x="221" y="4852"/>
                  </a:cubicBezTo>
                  <a:lnTo>
                    <a:pt x="2678" y="7310"/>
                  </a:lnTo>
                  <a:lnTo>
                    <a:pt x="2678" y="8664"/>
                  </a:lnTo>
                  <a:cubicBezTo>
                    <a:pt x="2678" y="9200"/>
                    <a:pt x="3151" y="9672"/>
                    <a:pt x="3718" y="9672"/>
                  </a:cubicBezTo>
                  <a:lnTo>
                    <a:pt x="6459" y="9672"/>
                  </a:lnTo>
                  <a:cubicBezTo>
                    <a:pt x="7026" y="9672"/>
                    <a:pt x="7499" y="9200"/>
                    <a:pt x="7499" y="8664"/>
                  </a:cubicBezTo>
                  <a:lnTo>
                    <a:pt x="7499" y="8066"/>
                  </a:lnTo>
                  <a:cubicBezTo>
                    <a:pt x="7688" y="7656"/>
                    <a:pt x="7845" y="7278"/>
                    <a:pt x="7940" y="6837"/>
                  </a:cubicBezTo>
                  <a:cubicBezTo>
                    <a:pt x="8034" y="6396"/>
                    <a:pt x="8129" y="5986"/>
                    <a:pt x="8129" y="5514"/>
                  </a:cubicBezTo>
                  <a:lnTo>
                    <a:pt x="8129" y="3308"/>
                  </a:lnTo>
                  <a:cubicBezTo>
                    <a:pt x="8129" y="3025"/>
                    <a:pt x="7877" y="2773"/>
                    <a:pt x="7625" y="2773"/>
                  </a:cubicBezTo>
                  <a:cubicBezTo>
                    <a:pt x="7341" y="2773"/>
                    <a:pt x="7089" y="3025"/>
                    <a:pt x="7089" y="3308"/>
                  </a:cubicBezTo>
                  <a:lnTo>
                    <a:pt x="7089" y="3812"/>
                  </a:lnTo>
                  <a:cubicBezTo>
                    <a:pt x="7089" y="4002"/>
                    <a:pt x="6931" y="4159"/>
                    <a:pt x="6742" y="4159"/>
                  </a:cubicBezTo>
                  <a:cubicBezTo>
                    <a:pt x="6553" y="4159"/>
                    <a:pt x="6396" y="4002"/>
                    <a:pt x="6396" y="3812"/>
                  </a:cubicBezTo>
                  <a:lnTo>
                    <a:pt x="6396" y="2615"/>
                  </a:lnTo>
                  <a:cubicBezTo>
                    <a:pt x="6396" y="2363"/>
                    <a:pt x="6144" y="2111"/>
                    <a:pt x="5892" y="2111"/>
                  </a:cubicBezTo>
                  <a:cubicBezTo>
                    <a:pt x="5608" y="2111"/>
                    <a:pt x="5356" y="2363"/>
                    <a:pt x="5356" y="2615"/>
                  </a:cubicBezTo>
                  <a:cubicBezTo>
                    <a:pt x="5357" y="2615"/>
                    <a:pt x="5358" y="2615"/>
                    <a:pt x="5359" y="2615"/>
                  </a:cubicBezTo>
                  <a:cubicBezTo>
                    <a:pt x="5418" y="2615"/>
                    <a:pt x="5419" y="3769"/>
                    <a:pt x="5419" y="3781"/>
                  </a:cubicBezTo>
                  <a:lnTo>
                    <a:pt x="5419" y="3781"/>
                  </a:lnTo>
                  <a:cubicBezTo>
                    <a:pt x="5419" y="3970"/>
                    <a:pt x="5262" y="4128"/>
                    <a:pt x="5041" y="4128"/>
                  </a:cubicBezTo>
                  <a:cubicBezTo>
                    <a:pt x="4852" y="4128"/>
                    <a:pt x="4695" y="3970"/>
                    <a:pt x="4695" y="3781"/>
                  </a:cubicBezTo>
                  <a:lnTo>
                    <a:pt x="4695" y="2584"/>
                  </a:lnTo>
                  <a:cubicBezTo>
                    <a:pt x="4695" y="2332"/>
                    <a:pt x="4474" y="2080"/>
                    <a:pt x="4191" y="2080"/>
                  </a:cubicBezTo>
                  <a:cubicBezTo>
                    <a:pt x="3907" y="2080"/>
                    <a:pt x="3686" y="2332"/>
                    <a:pt x="3686" y="2584"/>
                  </a:cubicBezTo>
                  <a:lnTo>
                    <a:pt x="3686" y="3781"/>
                  </a:lnTo>
                  <a:cubicBezTo>
                    <a:pt x="3686" y="3970"/>
                    <a:pt x="3529" y="4128"/>
                    <a:pt x="3308" y="4128"/>
                  </a:cubicBezTo>
                  <a:cubicBezTo>
                    <a:pt x="3119" y="4128"/>
                    <a:pt x="2962" y="3970"/>
                    <a:pt x="2962" y="3781"/>
                  </a:cubicBezTo>
                  <a:lnTo>
                    <a:pt x="2962" y="504"/>
                  </a:lnTo>
                  <a:cubicBezTo>
                    <a:pt x="2962" y="221"/>
                    <a:pt x="2741" y="0"/>
                    <a:pt x="245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3" name="Google Shape;8953;p54"/>
            <p:cNvSpPr/>
            <p:nvPr/>
          </p:nvSpPr>
          <p:spPr>
            <a:xfrm>
              <a:off x="-2312225" y="3238300"/>
              <a:ext cx="241825" cy="241050"/>
            </a:xfrm>
            <a:custGeom>
              <a:avLst/>
              <a:gdLst/>
              <a:ahLst/>
              <a:cxnLst/>
              <a:rect l="l" t="t" r="r" b="b"/>
              <a:pathLst>
                <a:path w="9673" h="9642" extrusionOk="0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1733"/>
                  </a:lnTo>
                  <a:cubicBezTo>
                    <a:pt x="1" y="1922"/>
                    <a:pt x="158" y="2080"/>
                    <a:pt x="379" y="2080"/>
                  </a:cubicBezTo>
                  <a:lnTo>
                    <a:pt x="726" y="2080"/>
                  </a:lnTo>
                  <a:lnTo>
                    <a:pt x="726" y="7562"/>
                  </a:lnTo>
                  <a:lnTo>
                    <a:pt x="379" y="7562"/>
                  </a:lnTo>
                  <a:cubicBezTo>
                    <a:pt x="158" y="7562"/>
                    <a:pt x="1" y="7719"/>
                    <a:pt x="1" y="7908"/>
                  </a:cubicBezTo>
                  <a:lnTo>
                    <a:pt x="1" y="9294"/>
                  </a:lnTo>
                  <a:cubicBezTo>
                    <a:pt x="1" y="9484"/>
                    <a:pt x="158" y="9641"/>
                    <a:pt x="379" y="9641"/>
                  </a:cubicBezTo>
                  <a:lnTo>
                    <a:pt x="1734" y="9641"/>
                  </a:lnTo>
                  <a:cubicBezTo>
                    <a:pt x="1954" y="9641"/>
                    <a:pt x="2112" y="9484"/>
                    <a:pt x="2112" y="9294"/>
                  </a:cubicBezTo>
                  <a:lnTo>
                    <a:pt x="2112" y="8916"/>
                  </a:lnTo>
                  <a:lnTo>
                    <a:pt x="4160" y="8916"/>
                  </a:lnTo>
                  <a:lnTo>
                    <a:pt x="3435" y="8223"/>
                  </a:lnTo>
                  <a:lnTo>
                    <a:pt x="2112" y="8223"/>
                  </a:lnTo>
                  <a:lnTo>
                    <a:pt x="2112" y="7877"/>
                  </a:lnTo>
                  <a:cubicBezTo>
                    <a:pt x="2112" y="7688"/>
                    <a:pt x="1954" y="7530"/>
                    <a:pt x="1734" y="7530"/>
                  </a:cubicBezTo>
                  <a:lnTo>
                    <a:pt x="1387" y="7530"/>
                  </a:lnTo>
                  <a:lnTo>
                    <a:pt x="1387" y="2080"/>
                  </a:lnTo>
                  <a:lnTo>
                    <a:pt x="1734" y="2080"/>
                  </a:lnTo>
                  <a:cubicBezTo>
                    <a:pt x="1954" y="2080"/>
                    <a:pt x="2112" y="1922"/>
                    <a:pt x="2112" y="1733"/>
                  </a:cubicBezTo>
                  <a:lnTo>
                    <a:pt x="2112" y="1387"/>
                  </a:lnTo>
                  <a:lnTo>
                    <a:pt x="7562" y="1387"/>
                  </a:lnTo>
                  <a:lnTo>
                    <a:pt x="7562" y="1733"/>
                  </a:lnTo>
                  <a:cubicBezTo>
                    <a:pt x="7562" y="1922"/>
                    <a:pt x="7720" y="2080"/>
                    <a:pt x="7940" y="2080"/>
                  </a:cubicBezTo>
                  <a:lnTo>
                    <a:pt x="8287" y="2080"/>
                  </a:lnTo>
                  <a:lnTo>
                    <a:pt x="8287" y="3592"/>
                  </a:lnTo>
                  <a:cubicBezTo>
                    <a:pt x="8444" y="3498"/>
                    <a:pt x="8602" y="3466"/>
                    <a:pt x="8791" y="3466"/>
                  </a:cubicBezTo>
                  <a:cubicBezTo>
                    <a:pt x="8885" y="3466"/>
                    <a:pt x="8917" y="3466"/>
                    <a:pt x="8948" y="3498"/>
                  </a:cubicBezTo>
                  <a:lnTo>
                    <a:pt x="8948" y="2080"/>
                  </a:lnTo>
                  <a:lnTo>
                    <a:pt x="9326" y="2080"/>
                  </a:lnTo>
                  <a:cubicBezTo>
                    <a:pt x="9515" y="2080"/>
                    <a:pt x="9673" y="1922"/>
                    <a:pt x="9673" y="1733"/>
                  </a:cubicBezTo>
                  <a:lnTo>
                    <a:pt x="9673" y="347"/>
                  </a:lnTo>
                  <a:cubicBezTo>
                    <a:pt x="9673" y="158"/>
                    <a:pt x="9515" y="1"/>
                    <a:pt x="9326" y="1"/>
                  </a:cubicBezTo>
                  <a:lnTo>
                    <a:pt x="7940" y="1"/>
                  </a:lnTo>
                  <a:cubicBezTo>
                    <a:pt x="7751" y="1"/>
                    <a:pt x="7562" y="158"/>
                    <a:pt x="7562" y="347"/>
                  </a:cubicBezTo>
                  <a:lnTo>
                    <a:pt x="7562" y="694"/>
                  </a:lnTo>
                  <a:lnTo>
                    <a:pt x="2112" y="694"/>
                  </a:lnTo>
                  <a:lnTo>
                    <a:pt x="2112" y="347"/>
                  </a:lnTo>
                  <a:cubicBezTo>
                    <a:pt x="2112" y="158"/>
                    <a:pt x="1954" y="1"/>
                    <a:pt x="173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54" name="Google Shape;8954;p54"/>
          <p:cNvGrpSpPr/>
          <p:nvPr/>
        </p:nvGrpSpPr>
        <p:grpSpPr>
          <a:xfrm>
            <a:off x="5975561" y="3603891"/>
            <a:ext cx="303385" cy="376960"/>
            <a:chOff x="-2310650" y="3525775"/>
            <a:chExt cx="292250" cy="363125"/>
          </a:xfrm>
          <a:solidFill>
            <a:srgbClr val="171536"/>
          </a:solidFill>
        </p:grpSpPr>
        <p:sp>
          <p:nvSpPr>
            <p:cNvPr id="8955" name="Google Shape;8955;p54"/>
            <p:cNvSpPr/>
            <p:nvPr/>
          </p:nvSpPr>
          <p:spPr>
            <a:xfrm>
              <a:off x="-2053075" y="3648650"/>
              <a:ext cx="34675" cy="233950"/>
            </a:xfrm>
            <a:custGeom>
              <a:avLst/>
              <a:gdLst/>
              <a:ahLst/>
              <a:cxnLst/>
              <a:rect l="l" t="t" r="r" b="b"/>
              <a:pathLst>
                <a:path w="1387" h="9358" extrusionOk="0">
                  <a:moveTo>
                    <a:pt x="0" y="1"/>
                  </a:moveTo>
                  <a:lnTo>
                    <a:pt x="0" y="8286"/>
                  </a:lnTo>
                  <a:cubicBezTo>
                    <a:pt x="0" y="8664"/>
                    <a:pt x="158" y="9011"/>
                    <a:pt x="441" y="9263"/>
                  </a:cubicBezTo>
                  <a:cubicBezTo>
                    <a:pt x="504" y="9326"/>
                    <a:pt x="591" y="9358"/>
                    <a:pt x="677" y="9358"/>
                  </a:cubicBezTo>
                  <a:cubicBezTo>
                    <a:pt x="764" y="9358"/>
                    <a:pt x="851" y="9326"/>
                    <a:pt x="914" y="9263"/>
                  </a:cubicBezTo>
                  <a:cubicBezTo>
                    <a:pt x="1197" y="9011"/>
                    <a:pt x="1355" y="8664"/>
                    <a:pt x="1355" y="8286"/>
                  </a:cubicBezTo>
                  <a:lnTo>
                    <a:pt x="1355" y="347"/>
                  </a:lnTo>
                  <a:lnTo>
                    <a:pt x="1386" y="347"/>
                  </a:lnTo>
                  <a:cubicBezTo>
                    <a:pt x="1386" y="158"/>
                    <a:pt x="1229" y="1"/>
                    <a:pt x="104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6" name="Google Shape;8956;p54"/>
            <p:cNvSpPr/>
            <p:nvPr/>
          </p:nvSpPr>
          <p:spPr>
            <a:xfrm>
              <a:off x="-2259450" y="3751825"/>
              <a:ext cx="51225" cy="51225"/>
            </a:xfrm>
            <a:custGeom>
              <a:avLst/>
              <a:gdLst/>
              <a:ahLst/>
              <a:cxnLst/>
              <a:rect l="l" t="t" r="r" b="b"/>
              <a:pathLst>
                <a:path w="2049" h="2049" extrusionOk="0">
                  <a:moveTo>
                    <a:pt x="1" y="1"/>
                  </a:moveTo>
                  <a:lnTo>
                    <a:pt x="1" y="2049"/>
                  </a:lnTo>
                  <a:lnTo>
                    <a:pt x="2049" y="2049"/>
                  </a:lnTo>
                  <a:lnTo>
                    <a:pt x="2049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7" name="Google Shape;8957;p54"/>
            <p:cNvSpPr/>
            <p:nvPr/>
          </p:nvSpPr>
          <p:spPr>
            <a:xfrm>
              <a:off x="-2259450" y="3649450"/>
              <a:ext cx="137075" cy="51200"/>
            </a:xfrm>
            <a:custGeom>
              <a:avLst/>
              <a:gdLst/>
              <a:ahLst/>
              <a:cxnLst/>
              <a:rect l="l" t="t" r="r" b="b"/>
              <a:pathLst>
                <a:path w="5483" h="2048" extrusionOk="0">
                  <a:moveTo>
                    <a:pt x="1" y="0"/>
                  </a:moveTo>
                  <a:lnTo>
                    <a:pt x="1" y="2048"/>
                  </a:lnTo>
                  <a:lnTo>
                    <a:pt x="5483" y="2048"/>
                  </a:lnTo>
                  <a:lnTo>
                    <a:pt x="5483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8" name="Google Shape;8958;p54"/>
            <p:cNvSpPr/>
            <p:nvPr/>
          </p:nvSpPr>
          <p:spPr>
            <a:xfrm>
              <a:off x="-2310650" y="3525775"/>
              <a:ext cx="252075" cy="363125"/>
            </a:xfrm>
            <a:custGeom>
              <a:avLst/>
              <a:gdLst/>
              <a:ahLst/>
              <a:cxnLst/>
              <a:rect l="l" t="t" r="r" b="b"/>
              <a:pathLst>
                <a:path w="10083" h="14525" extrusionOk="0">
                  <a:moveTo>
                    <a:pt x="7814" y="4222"/>
                  </a:moveTo>
                  <a:cubicBezTo>
                    <a:pt x="8035" y="4222"/>
                    <a:pt x="8192" y="4380"/>
                    <a:pt x="8192" y="4569"/>
                  </a:cubicBezTo>
                  <a:lnTo>
                    <a:pt x="8192" y="7310"/>
                  </a:lnTo>
                  <a:cubicBezTo>
                    <a:pt x="8192" y="7530"/>
                    <a:pt x="8035" y="7657"/>
                    <a:pt x="7814" y="7657"/>
                  </a:cubicBezTo>
                  <a:lnTo>
                    <a:pt x="1671" y="7657"/>
                  </a:lnTo>
                  <a:cubicBezTo>
                    <a:pt x="1482" y="7657"/>
                    <a:pt x="1324" y="7530"/>
                    <a:pt x="1324" y="7310"/>
                  </a:cubicBezTo>
                  <a:lnTo>
                    <a:pt x="1324" y="4569"/>
                  </a:lnTo>
                  <a:cubicBezTo>
                    <a:pt x="1324" y="4380"/>
                    <a:pt x="1482" y="4222"/>
                    <a:pt x="1671" y="4222"/>
                  </a:cubicBezTo>
                  <a:close/>
                  <a:moveTo>
                    <a:pt x="7904" y="8380"/>
                  </a:moveTo>
                  <a:cubicBezTo>
                    <a:pt x="8287" y="8380"/>
                    <a:pt x="8278" y="9043"/>
                    <a:pt x="7877" y="9043"/>
                  </a:cubicBezTo>
                  <a:lnTo>
                    <a:pt x="5829" y="9043"/>
                  </a:lnTo>
                  <a:cubicBezTo>
                    <a:pt x="5388" y="9043"/>
                    <a:pt x="5357" y="8381"/>
                    <a:pt x="5829" y="8381"/>
                  </a:cubicBezTo>
                  <a:lnTo>
                    <a:pt x="7877" y="8381"/>
                  </a:lnTo>
                  <a:cubicBezTo>
                    <a:pt x="7886" y="8380"/>
                    <a:pt x="7895" y="8380"/>
                    <a:pt x="7904" y="8380"/>
                  </a:cubicBezTo>
                  <a:close/>
                  <a:moveTo>
                    <a:pt x="7904" y="9766"/>
                  </a:moveTo>
                  <a:cubicBezTo>
                    <a:pt x="8287" y="9766"/>
                    <a:pt x="8278" y="10429"/>
                    <a:pt x="7877" y="10429"/>
                  </a:cubicBezTo>
                  <a:lnTo>
                    <a:pt x="5829" y="10429"/>
                  </a:lnTo>
                  <a:cubicBezTo>
                    <a:pt x="5388" y="10429"/>
                    <a:pt x="5357" y="9767"/>
                    <a:pt x="5829" y="9767"/>
                  </a:cubicBezTo>
                  <a:lnTo>
                    <a:pt x="7877" y="9767"/>
                  </a:lnTo>
                  <a:cubicBezTo>
                    <a:pt x="7886" y="9767"/>
                    <a:pt x="7895" y="9766"/>
                    <a:pt x="7904" y="9766"/>
                  </a:cubicBezTo>
                  <a:close/>
                  <a:moveTo>
                    <a:pt x="7877" y="11091"/>
                  </a:moveTo>
                  <a:cubicBezTo>
                    <a:pt x="8287" y="11091"/>
                    <a:pt x="8287" y="11784"/>
                    <a:pt x="7877" y="11784"/>
                  </a:cubicBezTo>
                  <a:lnTo>
                    <a:pt x="5829" y="11784"/>
                  </a:lnTo>
                  <a:cubicBezTo>
                    <a:pt x="5388" y="11784"/>
                    <a:pt x="5357" y="11091"/>
                    <a:pt x="5829" y="11091"/>
                  </a:cubicBezTo>
                  <a:close/>
                  <a:moveTo>
                    <a:pt x="4475" y="8350"/>
                  </a:moveTo>
                  <a:cubicBezTo>
                    <a:pt x="4664" y="8350"/>
                    <a:pt x="4821" y="8507"/>
                    <a:pt x="4821" y="8696"/>
                  </a:cubicBezTo>
                  <a:lnTo>
                    <a:pt x="4821" y="11469"/>
                  </a:lnTo>
                  <a:cubicBezTo>
                    <a:pt x="4821" y="11658"/>
                    <a:pt x="4664" y="11815"/>
                    <a:pt x="4475" y="11815"/>
                  </a:cubicBezTo>
                  <a:lnTo>
                    <a:pt x="1734" y="11815"/>
                  </a:lnTo>
                  <a:cubicBezTo>
                    <a:pt x="1513" y="11815"/>
                    <a:pt x="1356" y="11658"/>
                    <a:pt x="1356" y="11469"/>
                  </a:cubicBezTo>
                  <a:lnTo>
                    <a:pt x="1356" y="8696"/>
                  </a:lnTo>
                  <a:cubicBezTo>
                    <a:pt x="1356" y="8507"/>
                    <a:pt x="1513" y="8350"/>
                    <a:pt x="1734" y="8350"/>
                  </a:cubicBezTo>
                  <a:close/>
                  <a:moveTo>
                    <a:pt x="7877" y="12508"/>
                  </a:moveTo>
                  <a:cubicBezTo>
                    <a:pt x="8287" y="12508"/>
                    <a:pt x="8287" y="13170"/>
                    <a:pt x="7877" y="13170"/>
                  </a:cubicBezTo>
                  <a:lnTo>
                    <a:pt x="1734" y="13170"/>
                  </a:lnTo>
                  <a:cubicBezTo>
                    <a:pt x="1293" y="13170"/>
                    <a:pt x="1261" y="12508"/>
                    <a:pt x="1734" y="12508"/>
                  </a:cubicBezTo>
                  <a:close/>
                  <a:moveTo>
                    <a:pt x="348" y="2868"/>
                  </a:moveTo>
                  <a:cubicBezTo>
                    <a:pt x="158" y="2868"/>
                    <a:pt x="1" y="3025"/>
                    <a:pt x="1" y="3214"/>
                  </a:cubicBezTo>
                  <a:lnTo>
                    <a:pt x="1" y="12823"/>
                  </a:lnTo>
                  <a:cubicBezTo>
                    <a:pt x="1" y="13768"/>
                    <a:pt x="726" y="14525"/>
                    <a:pt x="1702" y="14525"/>
                  </a:cubicBezTo>
                  <a:lnTo>
                    <a:pt x="10083" y="14525"/>
                  </a:lnTo>
                  <a:cubicBezTo>
                    <a:pt x="9767" y="14178"/>
                    <a:pt x="9515" y="13705"/>
                    <a:pt x="9515" y="13138"/>
                  </a:cubicBezTo>
                  <a:cubicBezTo>
                    <a:pt x="9547" y="1"/>
                    <a:pt x="9547" y="6333"/>
                    <a:pt x="9547" y="3214"/>
                  </a:cubicBezTo>
                  <a:cubicBezTo>
                    <a:pt x="9547" y="3025"/>
                    <a:pt x="9389" y="2868"/>
                    <a:pt x="9200" y="2868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59" name="Google Shape;8959;p54"/>
          <p:cNvGrpSpPr/>
          <p:nvPr/>
        </p:nvGrpSpPr>
        <p:grpSpPr>
          <a:xfrm>
            <a:off x="5983322" y="4038798"/>
            <a:ext cx="305020" cy="302554"/>
            <a:chOff x="-2310650" y="3958175"/>
            <a:chExt cx="293825" cy="291450"/>
          </a:xfrm>
          <a:solidFill>
            <a:srgbClr val="171536"/>
          </a:solidFill>
        </p:grpSpPr>
        <p:sp>
          <p:nvSpPr>
            <p:cNvPr id="8960" name="Google Shape;8960;p54"/>
            <p:cNvSpPr/>
            <p:nvPr/>
          </p:nvSpPr>
          <p:spPr>
            <a:xfrm>
              <a:off x="-2310650" y="3958175"/>
              <a:ext cx="185925" cy="118950"/>
            </a:xfrm>
            <a:custGeom>
              <a:avLst/>
              <a:gdLst/>
              <a:ahLst/>
              <a:cxnLst/>
              <a:rect l="l" t="t" r="r" b="b"/>
              <a:pathLst>
                <a:path w="7437" h="4758" extrusionOk="0">
                  <a:moveTo>
                    <a:pt x="1009" y="1"/>
                  </a:moveTo>
                  <a:cubicBezTo>
                    <a:pt x="474" y="1"/>
                    <a:pt x="1" y="474"/>
                    <a:pt x="1" y="1009"/>
                  </a:cubicBezTo>
                  <a:lnTo>
                    <a:pt x="1" y="2395"/>
                  </a:lnTo>
                  <a:cubicBezTo>
                    <a:pt x="1" y="2931"/>
                    <a:pt x="474" y="3372"/>
                    <a:pt x="1009" y="3372"/>
                  </a:cubicBezTo>
                  <a:lnTo>
                    <a:pt x="1356" y="3372"/>
                  </a:lnTo>
                  <a:lnTo>
                    <a:pt x="1356" y="4412"/>
                  </a:lnTo>
                  <a:cubicBezTo>
                    <a:pt x="1356" y="4618"/>
                    <a:pt x="1518" y="4757"/>
                    <a:pt x="1692" y="4757"/>
                  </a:cubicBezTo>
                  <a:cubicBezTo>
                    <a:pt x="1784" y="4757"/>
                    <a:pt x="1878" y="4719"/>
                    <a:pt x="1954" y="4632"/>
                  </a:cubicBezTo>
                  <a:lnTo>
                    <a:pt x="3214" y="3372"/>
                  </a:lnTo>
                  <a:lnTo>
                    <a:pt x="3403" y="3372"/>
                  </a:lnTo>
                  <a:lnTo>
                    <a:pt x="3403" y="2364"/>
                  </a:lnTo>
                  <a:cubicBezTo>
                    <a:pt x="3403" y="1419"/>
                    <a:pt x="4160" y="663"/>
                    <a:pt x="5105" y="663"/>
                  </a:cubicBezTo>
                  <a:lnTo>
                    <a:pt x="7436" y="663"/>
                  </a:lnTo>
                  <a:cubicBezTo>
                    <a:pt x="7279" y="253"/>
                    <a:pt x="6932" y="1"/>
                    <a:pt x="649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1" name="Google Shape;8961;p54"/>
            <p:cNvSpPr/>
            <p:nvPr/>
          </p:nvSpPr>
          <p:spPr>
            <a:xfrm>
              <a:off x="-2309075" y="3992050"/>
              <a:ext cx="292250" cy="257575"/>
            </a:xfrm>
            <a:custGeom>
              <a:avLst/>
              <a:gdLst/>
              <a:ahLst/>
              <a:cxnLst/>
              <a:rect l="l" t="t" r="r" b="b"/>
              <a:pathLst>
                <a:path w="11690" h="10303" extrusionOk="0">
                  <a:moveTo>
                    <a:pt x="5042" y="1"/>
                  </a:moveTo>
                  <a:cubicBezTo>
                    <a:pt x="4506" y="1"/>
                    <a:pt x="4034" y="473"/>
                    <a:pt x="4034" y="1040"/>
                  </a:cubicBezTo>
                  <a:lnTo>
                    <a:pt x="4034" y="2395"/>
                  </a:lnTo>
                  <a:cubicBezTo>
                    <a:pt x="4034" y="2962"/>
                    <a:pt x="4506" y="3435"/>
                    <a:pt x="5042" y="3435"/>
                  </a:cubicBezTo>
                  <a:lnTo>
                    <a:pt x="6964" y="3435"/>
                  </a:lnTo>
                  <a:lnTo>
                    <a:pt x="7814" y="4254"/>
                  </a:lnTo>
                  <a:cubicBezTo>
                    <a:pt x="7216" y="4537"/>
                    <a:pt x="6775" y="5136"/>
                    <a:pt x="6775" y="5829"/>
                  </a:cubicBezTo>
                  <a:cubicBezTo>
                    <a:pt x="6775" y="6270"/>
                    <a:pt x="6932" y="6680"/>
                    <a:pt x="7216" y="6932"/>
                  </a:cubicBezTo>
                  <a:cubicBezTo>
                    <a:pt x="6585" y="7089"/>
                    <a:pt x="6081" y="7499"/>
                    <a:pt x="5766" y="8034"/>
                  </a:cubicBezTo>
                  <a:cubicBezTo>
                    <a:pt x="5451" y="7499"/>
                    <a:pt x="4916" y="7089"/>
                    <a:pt x="4286" y="6932"/>
                  </a:cubicBezTo>
                  <a:cubicBezTo>
                    <a:pt x="4569" y="6617"/>
                    <a:pt x="4727" y="6270"/>
                    <a:pt x="4727" y="5829"/>
                  </a:cubicBezTo>
                  <a:cubicBezTo>
                    <a:pt x="4727" y="4884"/>
                    <a:pt x="3971" y="4159"/>
                    <a:pt x="3025" y="4159"/>
                  </a:cubicBezTo>
                  <a:cubicBezTo>
                    <a:pt x="2080" y="4159"/>
                    <a:pt x="1356" y="4884"/>
                    <a:pt x="1356" y="5829"/>
                  </a:cubicBezTo>
                  <a:cubicBezTo>
                    <a:pt x="1356" y="6270"/>
                    <a:pt x="1513" y="6680"/>
                    <a:pt x="1765" y="6932"/>
                  </a:cubicBezTo>
                  <a:cubicBezTo>
                    <a:pt x="757" y="7215"/>
                    <a:pt x="1" y="8129"/>
                    <a:pt x="1" y="9263"/>
                  </a:cubicBezTo>
                  <a:lnTo>
                    <a:pt x="1" y="9925"/>
                  </a:lnTo>
                  <a:cubicBezTo>
                    <a:pt x="1" y="10145"/>
                    <a:pt x="158" y="10303"/>
                    <a:pt x="348" y="10303"/>
                  </a:cubicBezTo>
                  <a:lnTo>
                    <a:pt x="11343" y="10303"/>
                  </a:lnTo>
                  <a:cubicBezTo>
                    <a:pt x="11532" y="10303"/>
                    <a:pt x="11689" y="10145"/>
                    <a:pt x="11689" y="9925"/>
                  </a:cubicBezTo>
                  <a:lnTo>
                    <a:pt x="11689" y="9263"/>
                  </a:lnTo>
                  <a:cubicBezTo>
                    <a:pt x="11689" y="8160"/>
                    <a:pt x="10965" y="7215"/>
                    <a:pt x="9925" y="6932"/>
                  </a:cubicBezTo>
                  <a:cubicBezTo>
                    <a:pt x="10209" y="6617"/>
                    <a:pt x="10366" y="6270"/>
                    <a:pt x="10366" y="5829"/>
                  </a:cubicBezTo>
                  <a:cubicBezTo>
                    <a:pt x="10366" y="5010"/>
                    <a:pt x="9767" y="4317"/>
                    <a:pt x="8980" y="4159"/>
                  </a:cubicBezTo>
                  <a:lnTo>
                    <a:pt x="8980" y="3435"/>
                  </a:lnTo>
                  <a:lnTo>
                    <a:pt x="10555" y="3435"/>
                  </a:lnTo>
                  <a:cubicBezTo>
                    <a:pt x="11122" y="3435"/>
                    <a:pt x="11595" y="2962"/>
                    <a:pt x="11595" y="2395"/>
                  </a:cubicBezTo>
                  <a:lnTo>
                    <a:pt x="11595" y="1040"/>
                  </a:lnTo>
                  <a:cubicBezTo>
                    <a:pt x="11595" y="473"/>
                    <a:pt x="11122" y="1"/>
                    <a:pt x="1055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62" name="Google Shape;8962;p54"/>
          <p:cNvGrpSpPr/>
          <p:nvPr/>
        </p:nvGrpSpPr>
        <p:grpSpPr>
          <a:xfrm>
            <a:off x="7154715" y="4038798"/>
            <a:ext cx="305798" cy="302554"/>
            <a:chOff x="-1182750" y="3962900"/>
            <a:chExt cx="294575" cy="291450"/>
          </a:xfrm>
          <a:solidFill>
            <a:srgbClr val="171536"/>
          </a:solidFill>
        </p:grpSpPr>
        <p:sp>
          <p:nvSpPr>
            <p:cNvPr id="8963" name="Google Shape;8963;p54"/>
            <p:cNvSpPr/>
            <p:nvPr/>
          </p:nvSpPr>
          <p:spPr>
            <a:xfrm>
              <a:off x="-1078000" y="403065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4" name="Google Shape;8964;p54"/>
            <p:cNvSpPr/>
            <p:nvPr/>
          </p:nvSpPr>
          <p:spPr>
            <a:xfrm>
              <a:off x="-1129200" y="409995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5" name="Google Shape;8965;p54"/>
            <p:cNvSpPr/>
            <p:nvPr/>
          </p:nvSpPr>
          <p:spPr>
            <a:xfrm>
              <a:off x="-1009475" y="4081850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67" y="693"/>
                    <a:pt x="725" y="536"/>
                    <a:pt x="725" y="347"/>
                  </a:cubicBezTo>
                  <a:cubicBezTo>
                    <a:pt x="725" y="158"/>
                    <a:pt x="567" y="0"/>
                    <a:pt x="3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6" name="Google Shape;8966;p54"/>
            <p:cNvSpPr/>
            <p:nvPr/>
          </p:nvSpPr>
          <p:spPr>
            <a:xfrm>
              <a:off x="-1182750" y="4168475"/>
              <a:ext cx="292225" cy="34675"/>
            </a:xfrm>
            <a:custGeom>
              <a:avLst/>
              <a:gdLst/>
              <a:ahLst/>
              <a:cxnLst/>
              <a:rect l="l" t="t" r="r" b="b"/>
              <a:pathLst>
                <a:path w="11689" h="1387" extrusionOk="0">
                  <a:moveTo>
                    <a:pt x="0" y="1"/>
                  </a:moveTo>
                  <a:lnTo>
                    <a:pt x="0" y="347"/>
                  </a:lnTo>
                  <a:lnTo>
                    <a:pt x="63" y="347"/>
                  </a:lnTo>
                  <a:cubicBezTo>
                    <a:pt x="63" y="914"/>
                    <a:pt x="504" y="1387"/>
                    <a:pt x="1071" y="1387"/>
                  </a:cubicBezTo>
                  <a:lnTo>
                    <a:pt x="10680" y="1387"/>
                  </a:lnTo>
                  <a:cubicBezTo>
                    <a:pt x="11247" y="1387"/>
                    <a:pt x="11688" y="914"/>
                    <a:pt x="11688" y="347"/>
                  </a:cubicBezTo>
                  <a:lnTo>
                    <a:pt x="11688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7" name="Google Shape;8967;p54"/>
            <p:cNvSpPr/>
            <p:nvPr/>
          </p:nvSpPr>
          <p:spPr>
            <a:xfrm>
              <a:off x="-1117400" y="4220475"/>
              <a:ext cx="161500" cy="33875"/>
            </a:xfrm>
            <a:custGeom>
              <a:avLst/>
              <a:gdLst/>
              <a:ahLst/>
              <a:cxnLst/>
              <a:rect l="l" t="t" r="r" b="b"/>
              <a:pathLst>
                <a:path w="6460" h="1355" extrusionOk="0">
                  <a:moveTo>
                    <a:pt x="1513" y="0"/>
                  </a:moveTo>
                  <a:lnTo>
                    <a:pt x="1356" y="693"/>
                  </a:lnTo>
                  <a:lnTo>
                    <a:pt x="474" y="693"/>
                  </a:lnTo>
                  <a:cubicBezTo>
                    <a:pt x="32" y="693"/>
                    <a:pt x="1" y="1355"/>
                    <a:pt x="474" y="1355"/>
                  </a:cubicBezTo>
                  <a:lnTo>
                    <a:pt x="5924" y="1355"/>
                  </a:lnTo>
                  <a:cubicBezTo>
                    <a:pt x="6459" y="1355"/>
                    <a:pt x="6459" y="693"/>
                    <a:pt x="5987" y="693"/>
                  </a:cubicBezTo>
                  <a:lnTo>
                    <a:pt x="5073" y="693"/>
                  </a:lnTo>
                  <a:lnTo>
                    <a:pt x="4916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8" name="Google Shape;8968;p54"/>
            <p:cNvSpPr/>
            <p:nvPr/>
          </p:nvSpPr>
          <p:spPr>
            <a:xfrm>
              <a:off x="-958300" y="401410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8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8" y="694"/>
                  </a:cubicBezTo>
                  <a:cubicBezTo>
                    <a:pt x="568" y="694"/>
                    <a:pt x="726" y="536"/>
                    <a:pt x="726" y="347"/>
                  </a:cubicBezTo>
                  <a:cubicBezTo>
                    <a:pt x="726" y="158"/>
                    <a:pt x="568" y="1"/>
                    <a:pt x="34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9" name="Google Shape;8969;p54"/>
            <p:cNvSpPr/>
            <p:nvPr/>
          </p:nvSpPr>
          <p:spPr>
            <a:xfrm>
              <a:off x="-1180400" y="3962900"/>
              <a:ext cx="292225" cy="188275"/>
            </a:xfrm>
            <a:custGeom>
              <a:avLst/>
              <a:gdLst/>
              <a:ahLst/>
              <a:cxnLst/>
              <a:rect l="l" t="t" r="r" b="b"/>
              <a:pathLst>
                <a:path w="11689" h="7531" extrusionOk="0">
                  <a:moveTo>
                    <a:pt x="9232" y="1324"/>
                  </a:moveTo>
                  <a:cubicBezTo>
                    <a:pt x="9799" y="1324"/>
                    <a:pt x="10271" y="1797"/>
                    <a:pt x="10271" y="2364"/>
                  </a:cubicBezTo>
                  <a:cubicBezTo>
                    <a:pt x="10271" y="2922"/>
                    <a:pt x="9822" y="3391"/>
                    <a:pt x="9247" y="3391"/>
                  </a:cubicBezTo>
                  <a:cubicBezTo>
                    <a:pt x="9140" y="3391"/>
                    <a:pt x="9029" y="3375"/>
                    <a:pt x="8916" y="3341"/>
                  </a:cubicBezTo>
                  <a:lnTo>
                    <a:pt x="8034" y="4538"/>
                  </a:lnTo>
                  <a:cubicBezTo>
                    <a:pt x="8507" y="5199"/>
                    <a:pt x="7971" y="6144"/>
                    <a:pt x="7152" y="6144"/>
                  </a:cubicBezTo>
                  <a:cubicBezTo>
                    <a:pt x="6491" y="6144"/>
                    <a:pt x="5987" y="5514"/>
                    <a:pt x="6176" y="4790"/>
                  </a:cubicBezTo>
                  <a:lnTo>
                    <a:pt x="4978" y="3908"/>
                  </a:lnTo>
                  <a:cubicBezTo>
                    <a:pt x="4839" y="4007"/>
                    <a:pt x="4661" y="4069"/>
                    <a:pt x="4470" y="4069"/>
                  </a:cubicBezTo>
                  <a:cubicBezTo>
                    <a:pt x="4359" y="4069"/>
                    <a:pt x="4243" y="4048"/>
                    <a:pt x="4128" y="4002"/>
                  </a:cubicBezTo>
                  <a:lnTo>
                    <a:pt x="3214" y="5199"/>
                  </a:lnTo>
                  <a:cubicBezTo>
                    <a:pt x="3340" y="5357"/>
                    <a:pt x="3372" y="5546"/>
                    <a:pt x="3372" y="5735"/>
                  </a:cubicBezTo>
                  <a:cubicBezTo>
                    <a:pt x="3372" y="6302"/>
                    <a:pt x="2899" y="6775"/>
                    <a:pt x="2363" y="6775"/>
                  </a:cubicBezTo>
                  <a:cubicBezTo>
                    <a:pt x="1796" y="6775"/>
                    <a:pt x="1324" y="6302"/>
                    <a:pt x="1324" y="5735"/>
                  </a:cubicBezTo>
                  <a:cubicBezTo>
                    <a:pt x="1324" y="5199"/>
                    <a:pt x="1796" y="4727"/>
                    <a:pt x="2363" y="4727"/>
                  </a:cubicBezTo>
                  <a:cubicBezTo>
                    <a:pt x="2489" y="4727"/>
                    <a:pt x="2552" y="4758"/>
                    <a:pt x="2678" y="4758"/>
                  </a:cubicBezTo>
                  <a:lnTo>
                    <a:pt x="3592" y="3593"/>
                  </a:lnTo>
                  <a:cubicBezTo>
                    <a:pt x="3120" y="2899"/>
                    <a:pt x="3624" y="1954"/>
                    <a:pt x="4443" y="1954"/>
                  </a:cubicBezTo>
                  <a:cubicBezTo>
                    <a:pt x="5104" y="1954"/>
                    <a:pt x="5640" y="2584"/>
                    <a:pt x="5419" y="3309"/>
                  </a:cubicBezTo>
                  <a:lnTo>
                    <a:pt x="6617" y="4223"/>
                  </a:lnTo>
                  <a:cubicBezTo>
                    <a:pt x="6766" y="4116"/>
                    <a:pt x="6959" y="4038"/>
                    <a:pt x="7165" y="4038"/>
                  </a:cubicBezTo>
                  <a:cubicBezTo>
                    <a:pt x="7264" y="4038"/>
                    <a:pt x="7365" y="4056"/>
                    <a:pt x="7467" y="4097"/>
                  </a:cubicBezTo>
                  <a:lnTo>
                    <a:pt x="8381" y="2899"/>
                  </a:lnTo>
                  <a:cubicBezTo>
                    <a:pt x="8255" y="2742"/>
                    <a:pt x="8223" y="2553"/>
                    <a:pt x="8223" y="2364"/>
                  </a:cubicBezTo>
                  <a:cubicBezTo>
                    <a:pt x="8223" y="1797"/>
                    <a:pt x="8696" y="1324"/>
                    <a:pt x="9232" y="1324"/>
                  </a:cubicBezTo>
                  <a:close/>
                  <a:moveTo>
                    <a:pt x="1009" y="1"/>
                  </a:moveTo>
                  <a:cubicBezTo>
                    <a:pt x="473" y="1"/>
                    <a:pt x="1" y="474"/>
                    <a:pt x="1" y="1009"/>
                  </a:cubicBezTo>
                  <a:lnTo>
                    <a:pt x="1" y="7531"/>
                  </a:lnTo>
                  <a:lnTo>
                    <a:pt x="11689" y="7531"/>
                  </a:lnTo>
                  <a:lnTo>
                    <a:pt x="11689" y="1009"/>
                  </a:lnTo>
                  <a:cubicBezTo>
                    <a:pt x="11657" y="411"/>
                    <a:pt x="11185" y="1"/>
                    <a:pt x="1061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70" name="Google Shape;8970;p54"/>
          <p:cNvGrpSpPr/>
          <p:nvPr/>
        </p:nvGrpSpPr>
        <p:grpSpPr>
          <a:xfrm>
            <a:off x="2465070" y="3269107"/>
            <a:ext cx="305824" cy="302554"/>
            <a:chOff x="-5611575" y="3272950"/>
            <a:chExt cx="294600" cy="291450"/>
          </a:xfrm>
          <a:solidFill>
            <a:srgbClr val="171536"/>
          </a:solidFill>
        </p:grpSpPr>
        <p:sp>
          <p:nvSpPr>
            <p:cNvPr id="8971" name="Google Shape;8971;p54"/>
            <p:cNvSpPr/>
            <p:nvPr/>
          </p:nvSpPr>
          <p:spPr>
            <a:xfrm>
              <a:off x="-5594250" y="3273750"/>
              <a:ext cx="85875" cy="84300"/>
            </a:xfrm>
            <a:custGeom>
              <a:avLst/>
              <a:gdLst/>
              <a:ahLst/>
              <a:cxnLst/>
              <a:rect l="l" t="t" r="r" b="b"/>
              <a:pathLst>
                <a:path w="3435" h="3372" extrusionOk="0">
                  <a:moveTo>
                    <a:pt x="1734" y="0"/>
                  </a:moveTo>
                  <a:cubicBezTo>
                    <a:pt x="788" y="0"/>
                    <a:pt x="32" y="756"/>
                    <a:pt x="32" y="1702"/>
                  </a:cubicBezTo>
                  <a:cubicBezTo>
                    <a:pt x="1" y="2678"/>
                    <a:pt x="820" y="3371"/>
                    <a:pt x="1702" y="3371"/>
                  </a:cubicBezTo>
                  <a:cubicBezTo>
                    <a:pt x="2269" y="3371"/>
                    <a:pt x="2899" y="3025"/>
                    <a:pt x="3214" y="2426"/>
                  </a:cubicBezTo>
                  <a:cubicBezTo>
                    <a:pt x="3340" y="2206"/>
                    <a:pt x="3435" y="1922"/>
                    <a:pt x="3435" y="1702"/>
                  </a:cubicBezTo>
                  <a:cubicBezTo>
                    <a:pt x="3435" y="756"/>
                    <a:pt x="2679" y="0"/>
                    <a:pt x="173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2" name="Google Shape;8972;p54"/>
            <p:cNvSpPr/>
            <p:nvPr/>
          </p:nvSpPr>
          <p:spPr>
            <a:xfrm>
              <a:off x="-5457200" y="3324950"/>
              <a:ext cx="67775" cy="67750"/>
            </a:xfrm>
            <a:custGeom>
              <a:avLst/>
              <a:gdLst/>
              <a:ahLst/>
              <a:cxnLst/>
              <a:rect l="l" t="t" r="r" b="b"/>
              <a:pathLst>
                <a:path w="2711" h="2710" extrusionOk="0">
                  <a:moveTo>
                    <a:pt x="1009" y="0"/>
                  </a:moveTo>
                  <a:cubicBezTo>
                    <a:pt x="410" y="158"/>
                    <a:pt x="1" y="662"/>
                    <a:pt x="1" y="1323"/>
                  </a:cubicBezTo>
                  <a:cubicBezTo>
                    <a:pt x="1" y="2079"/>
                    <a:pt x="631" y="2710"/>
                    <a:pt x="1355" y="2710"/>
                  </a:cubicBezTo>
                  <a:cubicBezTo>
                    <a:pt x="1985" y="2710"/>
                    <a:pt x="2553" y="2268"/>
                    <a:pt x="2710" y="1701"/>
                  </a:cubicBezTo>
                  <a:lnTo>
                    <a:pt x="1355" y="1701"/>
                  </a:lnTo>
                  <a:cubicBezTo>
                    <a:pt x="1166" y="1701"/>
                    <a:pt x="1009" y="1544"/>
                    <a:pt x="1009" y="1323"/>
                  </a:cubicBezTo>
                  <a:lnTo>
                    <a:pt x="1009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3" name="Google Shape;8973;p54"/>
            <p:cNvSpPr/>
            <p:nvPr/>
          </p:nvSpPr>
          <p:spPr>
            <a:xfrm>
              <a:off x="-5415450" y="3325725"/>
              <a:ext cx="25225" cy="24450"/>
            </a:xfrm>
            <a:custGeom>
              <a:avLst/>
              <a:gdLst/>
              <a:ahLst/>
              <a:cxnLst/>
              <a:rect l="l" t="t" r="r" b="b"/>
              <a:pathLst>
                <a:path w="1009" h="978" extrusionOk="0">
                  <a:moveTo>
                    <a:pt x="0" y="1"/>
                  </a:moveTo>
                  <a:lnTo>
                    <a:pt x="0" y="977"/>
                  </a:lnTo>
                  <a:lnTo>
                    <a:pt x="1009" y="977"/>
                  </a:lnTo>
                  <a:cubicBezTo>
                    <a:pt x="883" y="473"/>
                    <a:pt x="473" y="127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4" name="Google Shape;8974;p54"/>
            <p:cNvSpPr/>
            <p:nvPr/>
          </p:nvSpPr>
          <p:spPr>
            <a:xfrm>
              <a:off x="-5611575" y="3359600"/>
              <a:ext cx="118950" cy="204800"/>
            </a:xfrm>
            <a:custGeom>
              <a:avLst/>
              <a:gdLst/>
              <a:ahLst/>
              <a:cxnLst/>
              <a:rect l="l" t="t" r="r" b="b"/>
              <a:pathLst>
                <a:path w="4758" h="8192" extrusionOk="0">
                  <a:moveTo>
                    <a:pt x="694" y="0"/>
                  </a:moveTo>
                  <a:cubicBezTo>
                    <a:pt x="253" y="410"/>
                    <a:pt x="1" y="1008"/>
                    <a:pt x="1" y="1670"/>
                  </a:cubicBezTo>
                  <a:lnTo>
                    <a:pt x="1" y="3718"/>
                  </a:lnTo>
                  <a:cubicBezTo>
                    <a:pt x="1" y="4159"/>
                    <a:pt x="253" y="4569"/>
                    <a:pt x="662" y="4726"/>
                  </a:cubicBezTo>
                  <a:lnTo>
                    <a:pt x="662" y="7152"/>
                  </a:lnTo>
                  <a:cubicBezTo>
                    <a:pt x="662" y="7687"/>
                    <a:pt x="1135" y="8192"/>
                    <a:pt x="1670" y="8192"/>
                  </a:cubicBezTo>
                  <a:lnTo>
                    <a:pt x="3057" y="8192"/>
                  </a:lnTo>
                  <a:cubicBezTo>
                    <a:pt x="3624" y="8192"/>
                    <a:pt x="4096" y="7719"/>
                    <a:pt x="4096" y="7152"/>
                  </a:cubicBezTo>
                  <a:lnTo>
                    <a:pt x="4096" y="4726"/>
                  </a:lnTo>
                  <a:cubicBezTo>
                    <a:pt x="4474" y="4569"/>
                    <a:pt x="4758" y="4190"/>
                    <a:pt x="4758" y="3718"/>
                  </a:cubicBezTo>
                  <a:lnTo>
                    <a:pt x="4758" y="1670"/>
                  </a:lnTo>
                  <a:cubicBezTo>
                    <a:pt x="4758" y="1008"/>
                    <a:pt x="4474" y="410"/>
                    <a:pt x="4033" y="0"/>
                  </a:cubicBezTo>
                  <a:cubicBezTo>
                    <a:pt x="3718" y="347"/>
                    <a:pt x="3246" y="567"/>
                    <a:pt x="2742" y="662"/>
                  </a:cubicBezTo>
                  <a:lnTo>
                    <a:pt x="2742" y="2395"/>
                  </a:lnTo>
                  <a:cubicBezTo>
                    <a:pt x="2742" y="2584"/>
                    <a:pt x="2584" y="2741"/>
                    <a:pt x="2395" y="2741"/>
                  </a:cubicBezTo>
                  <a:cubicBezTo>
                    <a:pt x="2175" y="2741"/>
                    <a:pt x="2017" y="2584"/>
                    <a:pt x="2017" y="2395"/>
                  </a:cubicBezTo>
                  <a:lnTo>
                    <a:pt x="2017" y="662"/>
                  </a:lnTo>
                  <a:cubicBezTo>
                    <a:pt x="1513" y="567"/>
                    <a:pt x="1040" y="347"/>
                    <a:pt x="69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5" name="Google Shape;8975;p54"/>
            <p:cNvSpPr/>
            <p:nvPr/>
          </p:nvSpPr>
          <p:spPr>
            <a:xfrm>
              <a:off x="-5510750" y="3272950"/>
              <a:ext cx="193775" cy="187475"/>
            </a:xfrm>
            <a:custGeom>
              <a:avLst/>
              <a:gdLst/>
              <a:ahLst/>
              <a:cxnLst/>
              <a:rect l="l" t="t" r="r" b="b"/>
              <a:pathLst>
                <a:path w="7751" h="7499" extrusionOk="0">
                  <a:moveTo>
                    <a:pt x="3497" y="1355"/>
                  </a:moveTo>
                  <a:cubicBezTo>
                    <a:pt x="4663" y="1355"/>
                    <a:pt x="5577" y="2269"/>
                    <a:pt x="5577" y="3403"/>
                  </a:cubicBezTo>
                  <a:cubicBezTo>
                    <a:pt x="5577" y="4569"/>
                    <a:pt x="4600" y="5451"/>
                    <a:pt x="3497" y="5451"/>
                  </a:cubicBezTo>
                  <a:cubicBezTo>
                    <a:pt x="2363" y="5451"/>
                    <a:pt x="1450" y="4569"/>
                    <a:pt x="1450" y="3403"/>
                  </a:cubicBezTo>
                  <a:cubicBezTo>
                    <a:pt x="1450" y="2269"/>
                    <a:pt x="2363" y="1355"/>
                    <a:pt x="3497" y="1355"/>
                  </a:cubicBezTo>
                  <a:close/>
                  <a:moveTo>
                    <a:pt x="0" y="1"/>
                  </a:moveTo>
                  <a:cubicBezTo>
                    <a:pt x="441" y="410"/>
                    <a:pt x="725" y="1009"/>
                    <a:pt x="725" y="1671"/>
                  </a:cubicBezTo>
                  <a:cubicBezTo>
                    <a:pt x="725" y="2112"/>
                    <a:pt x="599" y="2521"/>
                    <a:pt x="410" y="2868"/>
                  </a:cubicBezTo>
                  <a:cubicBezTo>
                    <a:pt x="1040" y="3403"/>
                    <a:pt x="1387" y="4191"/>
                    <a:pt x="1387" y="5105"/>
                  </a:cubicBezTo>
                  <a:lnTo>
                    <a:pt x="1387" y="7152"/>
                  </a:lnTo>
                  <a:cubicBezTo>
                    <a:pt x="1387" y="7278"/>
                    <a:pt x="1387" y="7404"/>
                    <a:pt x="1355" y="7499"/>
                  </a:cubicBezTo>
                  <a:lnTo>
                    <a:pt x="5829" y="7499"/>
                  </a:lnTo>
                  <a:cubicBezTo>
                    <a:pt x="6396" y="7499"/>
                    <a:pt x="6900" y="7026"/>
                    <a:pt x="6900" y="6491"/>
                  </a:cubicBezTo>
                  <a:lnTo>
                    <a:pt x="6900" y="694"/>
                  </a:lnTo>
                  <a:lnTo>
                    <a:pt x="7246" y="694"/>
                  </a:lnTo>
                  <a:cubicBezTo>
                    <a:pt x="7751" y="694"/>
                    <a:pt x="7751" y="1"/>
                    <a:pt x="727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76" name="Google Shape;8976;p54"/>
          <p:cNvGrpSpPr/>
          <p:nvPr/>
        </p:nvGrpSpPr>
        <p:grpSpPr>
          <a:xfrm>
            <a:off x="2465070" y="3641513"/>
            <a:ext cx="305824" cy="301724"/>
            <a:chOff x="-5613150" y="3632900"/>
            <a:chExt cx="294600" cy="290650"/>
          </a:xfrm>
          <a:solidFill>
            <a:srgbClr val="171536"/>
          </a:solidFill>
        </p:grpSpPr>
        <p:sp>
          <p:nvSpPr>
            <p:cNvPr id="8977" name="Google Shape;8977;p54"/>
            <p:cNvSpPr/>
            <p:nvPr/>
          </p:nvSpPr>
          <p:spPr>
            <a:xfrm>
              <a:off x="-5440825" y="3708275"/>
              <a:ext cx="49550" cy="41450"/>
            </a:xfrm>
            <a:custGeom>
              <a:avLst/>
              <a:gdLst/>
              <a:ahLst/>
              <a:cxnLst/>
              <a:rect l="l" t="t" r="r" b="b"/>
              <a:pathLst>
                <a:path w="1982" h="1658" extrusionOk="0">
                  <a:moveTo>
                    <a:pt x="522" y="1"/>
                  </a:moveTo>
                  <a:cubicBezTo>
                    <a:pt x="249" y="1"/>
                    <a:pt x="1" y="335"/>
                    <a:pt x="291" y="577"/>
                  </a:cubicBezTo>
                  <a:lnTo>
                    <a:pt x="1267" y="1554"/>
                  </a:lnTo>
                  <a:cubicBezTo>
                    <a:pt x="1341" y="1627"/>
                    <a:pt x="1422" y="1658"/>
                    <a:pt x="1501" y="1658"/>
                  </a:cubicBezTo>
                  <a:cubicBezTo>
                    <a:pt x="1760" y="1658"/>
                    <a:pt x="1982" y="1323"/>
                    <a:pt x="1740" y="1081"/>
                  </a:cubicBezTo>
                  <a:lnTo>
                    <a:pt x="763" y="104"/>
                  </a:lnTo>
                  <a:cubicBezTo>
                    <a:pt x="690" y="31"/>
                    <a:pt x="605" y="1"/>
                    <a:pt x="52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8" name="Google Shape;8978;p54"/>
            <p:cNvSpPr/>
            <p:nvPr/>
          </p:nvSpPr>
          <p:spPr>
            <a:xfrm>
              <a:off x="-5613150" y="3632900"/>
              <a:ext cx="294600" cy="290650"/>
            </a:xfrm>
            <a:custGeom>
              <a:avLst/>
              <a:gdLst/>
              <a:ahLst/>
              <a:cxnLst/>
              <a:rect l="l" t="t" r="r" b="b"/>
              <a:pathLst>
                <a:path w="11784" h="11626" extrusionOk="0">
                  <a:moveTo>
                    <a:pt x="7444" y="2281"/>
                  </a:moveTo>
                  <a:cubicBezTo>
                    <a:pt x="7676" y="2281"/>
                    <a:pt x="7915" y="2370"/>
                    <a:pt x="8129" y="2584"/>
                  </a:cubicBezTo>
                  <a:lnTo>
                    <a:pt x="9106" y="3592"/>
                  </a:lnTo>
                  <a:cubicBezTo>
                    <a:pt x="9736" y="4254"/>
                    <a:pt x="9263" y="5356"/>
                    <a:pt x="8349" y="5356"/>
                  </a:cubicBezTo>
                  <a:cubicBezTo>
                    <a:pt x="8066" y="5356"/>
                    <a:pt x="7814" y="5230"/>
                    <a:pt x="7656" y="5041"/>
                  </a:cubicBezTo>
                  <a:lnTo>
                    <a:pt x="6648" y="4065"/>
                  </a:lnTo>
                  <a:cubicBezTo>
                    <a:pt x="5941" y="3333"/>
                    <a:pt x="6649" y="2281"/>
                    <a:pt x="7444" y="2281"/>
                  </a:cubicBezTo>
                  <a:close/>
                  <a:moveTo>
                    <a:pt x="5495" y="3992"/>
                  </a:moveTo>
                  <a:cubicBezTo>
                    <a:pt x="5754" y="3992"/>
                    <a:pt x="5976" y="4327"/>
                    <a:pt x="5735" y="4569"/>
                  </a:cubicBezTo>
                  <a:lnTo>
                    <a:pt x="5262" y="5041"/>
                  </a:lnTo>
                  <a:cubicBezTo>
                    <a:pt x="4978" y="5325"/>
                    <a:pt x="5262" y="5514"/>
                    <a:pt x="5483" y="5734"/>
                  </a:cubicBezTo>
                  <a:lnTo>
                    <a:pt x="6207" y="5041"/>
                  </a:lnTo>
                  <a:cubicBezTo>
                    <a:pt x="6280" y="4968"/>
                    <a:pt x="6362" y="4937"/>
                    <a:pt x="6440" y="4937"/>
                  </a:cubicBezTo>
                  <a:cubicBezTo>
                    <a:pt x="6699" y="4937"/>
                    <a:pt x="6922" y="5272"/>
                    <a:pt x="6680" y="5514"/>
                  </a:cubicBezTo>
                  <a:lnTo>
                    <a:pt x="5955" y="6207"/>
                  </a:lnTo>
                  <a:cubicBezTo>
                    <a:pt x="6132" y="6384"/>
                    <a:pt x="6294" y="6577"/>
                    <a:pt x="6462" y="6577"/>
                  </a:cubicBezTo>
                  <a:cubicBezTo>
                    <a:pt x="6533" y="6577"/>
                    <a:pt x="6605" y="6543"/>
                    <a:pt x="6680" y="6459"/>
                  </a:cubicBezTo>
                  <a:lnTo>
                    <a:pt x="7152" y="5986"/>
                  </a:lnTo>
                  <a:cubicBezTo>
                    <a:pt x="7213" y="5926"/>
                    <a:pt x="7285" y="5900"/>
                    <a:pt x="7358" y="5900"/>
                  </a:cubicBezTo>
                  <a:cubicBezTo>
                    <a:pt x="7626" y="5900"/>
                    <a:pt x="7904" y="6250"/>
                    <a:pt x="7656" y="6522"/>
                  </a:cubicBezTo>
                  <a:lnTo>
                    <a:pt x="7184" y="6995"/>
                  </a:lnTo>
                  <a:cubicBezTo>
                    <a:pt x="6963" y="7215"/>
                    <a:pt x="6743" y="7310"/>
                    <a:pt x="6459" y="7310"/>
                  </a:cubicBezTo>
                  <a:cubicBezTo>
                    <a:pt x="6176" y="7310"/>
                    <a:pt x="5924" y="7215"/>
                    <a:pt x="5766" y="6995"/>
                  </a:cubicBezTo>
                  <a:lnTo>
                    <a:pt x="4789" y="6018"/>
                  </a:lnTo>
                  <a:cubicBezTo>
                    <a:pt x="4380" y="5640"/>
                    <a:pt x="4380" y="4947"/>
                    <a:pt x="4789" y="4569"/>
                  </a:cubicBezTo>
                  <a:lnTo>
                    <a:pt x="5262" y="4096"/>
                  </a:lnTo>
                  <a:cubicBezTo>
                    <a:pt x="5335" y="4023"/>
                    <a:pt x="5417" y="3992"/>
                    <a:pt x="5495" y="3992"/>
                  </a:cubicBezTo>
                  <a:close/>
                  <a:moveTo>
                    <a:pt x="3510" y="5977"/>
                  </a:moveTo>
                  <a:cubicBezTo>
                    <a:pt x="3769" y="5977"/>
                    <a:pt x="3992" y="6312"/>
                    <a:pt x="3750" y="6553"/>
                  </a:cubicBezTo>
                  <a:lnTo>
                    <a:pt x="3277" y="7026"/>
                  </a:lnTo>
                  <a:cubicBezTo>
                    <a:pt x="3035" y="7268"/>
                    <a:pt x="3258" y="7603"/>
                    <a:pt x="3516" y="7603"/>
                  </a:cubicBezTo>
                  <a:cubicBezTo>
                    <a:pt x="3595" y="7603"/>
                    <a:pt x="3677" y="7572"/>
                    <a:pt x="3750" y="7499"/>
                  </a:cubicBezTo>
                  <a:cubicBezTo>
                    <a:pt x="3976" y="7273"/>
                    <a:pt x="4227" y="7178"/>
                    <a:pt x="4467" y="7178"/>
                  </a:cubicBezTo>
                  <a:cubicBezTo>
                    <a:pt x="5267" y="7178"/>
                    <a:pt x="5950" y="8221"/>
                    <a:pt x="5199" y="8948"/>
                  </a:cubicBezTo>
                  <a:lnTo>
                    <a:pt x="4726" y="9420"/>
                  </a:lnTo>
                  <a:cubicBezTo>
                    <a:pt x="4653" y="9494"/>
                    <a:pt x="4571" y="9524"/>
                    <a:pt x="4493" y="9524"/>
                  </a:cubicBezTo>
                  <a:cubicBezTo>
                    <a:pt x="4234" y="9524"/>
                    <a:pt x="4012" y="9190"/>
                    <a:pt x="4254" y="8948"/>
                  </a:cubicBezTo>
                  <a:lnTo>
                    <a:pt x="4726" y="8475"/>
                  </a:lnTo>
                  <a:cubicBezTo>
                    <a:pt x="4968" y="8233"/>
                    <a:pt x="4746" y="7899"/>
                    <a:pt x="4487" y="7899"/>
                  </a:cubicBezTo>
                  <a:cubicBezTo>
                    <a:pt x="4409" y="7899"/>
                    <a:pt x="4327" y="7929"/>
                    <a:pt x="4254" y="8003"/>
                  </a:cubicBezTo>
                  <a:cubicBezTo>
                    <a:pt x="4035" y="8222"/>
                    <a:pt x="3787" y="8314"/>
                    <a:pt x="3547" y="8314"/>
                  </a:cubicBezTo>
                  <a:cubicBezTo>
                    <a:pt x="2754" y="8314"/>
                    <a:pt x="2054" y="7304"/>
                    <a:pt x="2805" y="6553"/>
                  </a:cubicBezTo>
                  <a:lnTo>
                    <a:pt x="3277" y="6081"/>
                  </a:lnTo>
                  <a:cubicBezTo>
                    <a:pt x="3350" y="6008"/>
                    <a:pt x="3432" y="5977"/>
                    <a:pt x="3510" y="5977"/>
                  </a:cubicBezTo>
                  <a:close/>
                  <a:moveTo>
                    <a:pt x="11390" y="0"/>
                  </a:moveTo>
                  <a:cubicBezTo>
                    <a:pt x="11303" y="0"/>
                    <a:pt x="11216" y="32"/>
                    <a:pt x="11153" y="95"/>
                  </a:cubicBezTo>
                  <a:lnTo>
                    <a:pt x="10208" y="1009"/>
                  </a:lnTo>
                  <a:cubicBezTo>
                    <a:pt x="9893" y="820"/>
                    <a:pt x="9547" y="757"/>
                    <a:pt x="9169" y="757"/>
                  </a:cubicBezTo>
                  <a:lnTo>
                    <a:pt x="6396" y="914"/>
                  </a:lnTo>
                  <a:cubicBezTo>
                    <a:pt x="5798" y="946"/>
                    <a:pt x="5230" y="1166"/>
                    <a:pt x="4821" y="1607"/>
                  </a:cubicBezTo>
                  <a:lnTo>
                    <a:pt x="410" y="6018"/>
                  </a:lnTo>
                  <a:cubicBezTo>
                    <a:pt x="1" y="6427"/>
                    <a:pt x="1" y="7089"/>
                    <a:pt x="410" y="7467"/>
                  </a:cubicBezTo>
                  <a:lnTo>
                    <a:pt x="4254" y="11342"/>
                  </a:lnTo>
                  <a:cubicBezTo>
                    <a:pt x="4459" y="11531"/>
                    <a:pt x="4726" y="11626"/>
                    <a:pt x="4990" y="11626"/>
                  </a:cubicBezTo>
                  <a:cubicBezTo>
                    <a:pt x="5254" y="11626"/>
                    <a:pt x="5514" y="11531"/>
                    <a:pt x="5703" y="11342"/>
                  </a:cubicBezTo>
                  <a:cubicBezTo>
                    <a:pt x="9704" y="7373"/>
                    <a:pt x="8854" y="8192"/>
                    <a:pt x="9956" y="7058"/>
                  </a:cubicBezTo>
                  <a:cubicBezTo>
                    <a:pt x="10492" y="6616"/>
                    <a:pt x="10807" y="5986"/>
                    <a:pt x="10838" y="5325"/>
                  </a:cubicBezTo>
                  <a:lnTo>
                    <a:pt x="10996" y="2521"/>
                  </a:lnTo>
                  <a:cubicBezTo>
                    <a:pt x="10996" y="2174"/>
                    <a:pt x="10901" y="1765"/>
                    <a:pt x="10712" y="1481"/>
                  </a:cubicBezTo>
                  <a:lnTo>
                    <a:pt x="11689" y="568"/>
                  </a:lnTo>
                  <a:cubicBezTo>
                    <a:pt x="11784" y="442"/>
                    <a:pt x="11784" y="190"/>
                    <a:pt x="11626" y="95"/>
                  </a:cubicBezTo>
                  <a:cubicBezTo>
                    <a:pt x="11563" y="32"/>
                    <a:pt x="11476" y="0"/>
                    <a:pt x="1139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79" name="Google Shape;8979;p54"/>
          <p:cNvGrpSpPr/>
          <p:nvPr/>
        </p:nvGrpSpPr>
        <p:grpSpPr>
          <a:xfrm>
            <a:off x="2473648" y="4038397"/>
            <a:ext cx="305824" cy="303359"/>
            <a:chOff x="-5613150" y="3991275"/>
            <a:chExt cx="294600" cy="292225"/>
          </a:xfrm>
          <a:solidFill>
            <a:srgbClr val="171536"/>
          </a:solidFill>
        </p:grpSpPr>
        <p:sp>
          <p:nvSpPr>
            <p:cNvPr id="8980" name="Google Shape;8980;p54"/>
            <p:cNvSpPr/>
            <p:nvPr/>
          </p:nvSpPr>
          <p:spPr>
            <a:xfrm>
              <a:off x="-5480050" y="4046400"/>
              <a:ext cx="27600" cy="14200"/>
            </a:xfrm>
            <a:custGeom>
              <a:avLst/>
              <a:gdLst/>
              <a:ahLst/>
              <a:cxnLst/>
              <a:rect l="l" t="t" r="r" b="b"/>
              <a:pathLst>
                <a:path w="1104" h="568" extrusionOk="0">
                  <a:moveTo>
                    <a:pt x="537" y="1"/>
                  </a:moveTo>
                  <a:lnTo>
                    <a:pt x="1" y="568"/>
                  </a:lnTo>
                  <a:lnTo>
                    <a:pt x="1104" y="568"/>
                  </a:lnTo>
                  <a:lnTo>
                    <a:pt x="537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1" name="Google Shape;8981;p54"/>
            <p:cNvSpPr/>
            <p:nvPr/>
          </p:nvSpPr>
          <p:spPr>
            <a:xfrm>
              <a:off x="-5531225" y="4042450"/>
              <a:ext cx="44125" cy="18150"/>
            </a:xfrm>
            <a:custGeom>
              <a:avLst/>
              <a:gdLst/>
              <a:ahLst/>
              <a:cxnLst/>
              <a:rect l="l" t="t" r="r" b="b"/>
              <a:pathLst>
                <a:path w="1765" h="726" extrusionOk="0">
                  <a:moveTo>
                    <a:pt x="693" y="1"/>
                  </a:moveTo>
                  <a:lnTo>
                    <a:pt x="0" y="726"/>
                  </a:lnTo>
                  <a:lnTo>
                    <a:pt x="1103" y="726"/>
                  </a:lnTo>
                  <a:lnTo>
                    <a:pt x="1764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2" name="Google Shape;8982;p54"/>
            <p:cNvSpPr/>
            <p:nvPr/>
          </p:nvSpPr>
          <p:spPr>
            <a:xfrm>
              <a:off x="-5443025" y="4077125"/>
              <a:ext cx="41775" cy="40975"/>
            </a:xfrm>
            <a:custGeom>
              <a:avLst/>
              <a:gdLst/>
              <a:ahLst/>
              <a:cxnLst/>
              <a:rect l="l" t="t" r="r" b="b"/>
              <a:pathLst>
                <a:path w="1671" h="1639" extrusionOk="0">
                  <a:moveTo>
                    <a:pt x="694" y="0"/>
                  </a:moveTo>
                  <a:lnTo>
                    <a:pt x="1" y="1638"/>
                  </a:lnTo>
                  <a:lnTo>
                    <a:pt x="1" y="1638"/>
                  </a:lnTo>
                  <a:lnTo>
                    <a:pt x="167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3" name="Google Shape;8983;p54"/>
            <p:cNvSpPr/>
            <p:nvPr/>
          </p:nvSpPr>
          <p:spPr>
            <a:xfrm>
              <a:off x="-5487925" y="4077125"/>
              <a:ext cx="43350" cy="54375"/>
            </a:xfrm>
            <a:custGeom>
              <a:avLst/>
              <a:gdLst/>
              <a:ahLst/>
              <a:cxnLst/>
              <a:rect l="l" t="t" r="r" b="b"/>
              <a:pathLst>
                <a:path w="1734" h="2175" extrusionOk="0">
                  <a:moveTo>
                    <a:pt x="1" y="0"/>
                  </a:moveTo>
                  <a:lnTo>
                    <a:pt x="852" y="2174"/>
                  </a:lnTo>
                  <a:lnTo>
                    <a:pt x="1734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4" name="Google Shape;8984;p54"/>
            <p:cNvSpPr/>
            <p:nvPr/>
          </p:nvSpPr>
          <p:spPr>
            <a:xfrm>
              <a:off x="-5445375" y="4042450"/>
              <a:ext cx="44125" cy="18150"/>
            </a:xfrm>
            <a:custGeom>
              <a:avLst/>
              <a:gdLst/>
              <a:ahLst/>
              <a:cxnLst/>
              <a:rect l="l" t="t" r="r" b="b"/>
              <a:pathLst>
                <a:path w="1765" h="726" extrusionOk="0">
                  <a:moveTo>
                    <a:pt x="0" y="1"/>
                  </a:moveTo>
                  <a:lnTo>
                    <a:pt x="693" y="726"/>
                  </a:lnTo>
                  <a:lnTo>
                    <a:pt x="1764" y="726"/>
                  </a:lnTo>
                  <a:lnTo>
                    <a:pt x="1103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5" name="Google Shape;8985;p54"/>
            <p:cNvSpPr/>
            <p:nvPr/>
          </p:nvSpPr>
          <p:spPr>
            <a:xfrm>
              <a:off x="-5531225" y="4077125"/>
              <a:ext cx="41750" cy="40975"/>
            </a:xfrm>
            <a:custGeom>
              <a:avLst/>
              <a:gdLst/>
              <a:ahLst/>
              <a:cxnLst/>
              <a:rect l="l" t="t" r="r" b="b"/>
              <a:pathLst>
                <a:path w="1670" h="1639" extrusionOk="0">
                  <a:moveTo>
                    <a:pt x="0" y="0"/>
                  </a:moveTo>
                  <a:lnTo>
                    <a:pt x="1670" y="1638"/>
                  </a:lnTo>
                  <a:lnTo>
                    <a:pt x="977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6" name="Google Shape;8986;p54"/>
            <p:cNvSpPr/>
            <p:nvPr/>
          </p:nvSpPr>
          <p:spPr>
            <a:xfrm>
              <a:off x="-5613150" y="4198400"/>
              <a:ext cx="292225" cy="33900"/>
            </a:xfrm>
            <a:custGeom>
              <a:avLst/>
              <a:gdLst/>
              <a:ahLst/>
              <a:cxnLst/>
              <a:rect l="l" t="t" r="r" b="b"/>
              <a:pathLst>
                <a:path w="11689" h="1356" extrusionOk="0">
                  <a:moveTo>
                    <a:pt x="1" y="1"/>
                  </a:moveTo>
                  <a:lnTo>
                    <a:pt x="1" y="347"/>
                  </a:lnTo>
                  <a:lnTo>
                    <a:pt x="32" y="347"/>
                  </a:lnTo>
                  <a:cubicBezTo>
                    <a:pt x="32" y="883"/>
                    <a:pt x="505" y="1356"/>
                    <a:pt x="1072" y="1356"/>
                  </a:cubicBezTo>
                  <a:lnTo>
                    <a:pt x="10681" y="1356"/>
                  </a:lnTo>
                  <a:cubicBezTo>
                    <a:pt x="11216" y="1356"/>
                    <a:pt x="11689" y="883"/>
                    <a:pt x="11689" y="347"/>
                  </a:cubicBezTo>
                  <a:lnTo>
                    <a:pt x="11689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7" name="Google Shape;8987;p54"/>
            <p:cNvSpPr/>
            <p:nvPr/>
          </p:nvSpPr>
          <p:spPr>
            <a:xfrm>
              <a:off x="-5610775" y="3991275"/>
              <a:ext cx="292225" cy="189050"/>
            </a:xfrm>
            <a:custGeom>
              <a:avLst/>
              <a:gdLst/>
              <a:ahLst/>
              <a:cxnLst/>
              <a:rect l="l" t="t" r="r" b="b"/>
              <a:pathLst>
                <a:path w="11689" h="7562" extrusionOk="0">
                  <a:moveTo>
                    <a:pt x="7813" y="1386"/>
                  </a:moveTo>
                  <a:cubicBezTo>
                    <a:pt x="7908" y="1386"/>
                    <a:pt x="8034" y="1418"/>
                    <a:pt x="8065" y="1512"/>
                  </a:cubicBezTo>
                  <a:cubicBezTo>
                    <a:pt x="8128" y="1575"/>
                    <a:pt x="9483" y="2867"/>
                    <a:pt x="9515" y="2993"/>
                  </a:cubicBezTo>
                  <a:cubicBezTo>
                    <a:pt x="9578" y="3088"/>
                    <a:pt x="9578" y="3214"/>
                    <a:pt x="9452" y="3340"/>
                  </a:cubicBezTo>
                  <a:lnTo>
                    <a:pt x="6018" y="6774"/>
                  </a:lnTo>
                  <a:cubicBezTo>
                    <a:pt x="5943" y="6848"/>
                    <a:pt x="5862" y="6880"/>
                    <a:pt x="5783" y="6880"/>
                  </a:cubicBezTo>
                  <a:cubicBezTo>
                    <a:pt x="5696" y="6880"/>
                    <a:pt x="5612" y="6840"/>
                    <a:pt x="5545" y="6774"/>
                  </a:cubicBezTo>
                  <a:lnTo>
                    <a:pt x="2111" y="3340"/>
                  </a:lnTo>
                  <a:cubicBezTo>
                    <a:pt x="2001" y="3230"/>
                    <a:pt x="1987" y="2976"/>
                    <a:pt x="2027" y="2976"/>
                  </a:cubicBezTo>
                  <a:cubicBezTo>
                    <a:pt x="2033" y="2976"/>
                    <a:pt x="2040" y="2981"/>
                    <a:pt x="2048" y="2993"/>
                  </a:cubicBezTo>
                  <a:cubicBezTo>
                    <a:pt x="2048" y="2962"/>
                    <a:pt x="2079" y="2930"/>
                    <a:pt x="2111" y="2867"/>
                  </a:cubicBezTo>
                  <a:lnTo>
                    <a:pt x="3497" y="1512"/>
                  </a:lnTo>
                  <a:cubicBezTo>
                    <a:pt x="3560" y="1418"/>
                    <a:pt x="3655" y="1386"/>
                    <a:pt x="3718" y="1386"/>
                  </a:cubicBezTo>
                  <a:close/>
                  <a:moveTo>
                    <a:pt x="1008" y="0"/>
                  </a:moveTo>
                  <a:cubicBezTo>
                    <a:pt x="473" y="0"/>
                    <a:pt x="0" y="473"/>
                    <a:pt x="0" y="1040"/>
                  </a:cubicBezTo>
                  <a:lnTo>
                    <a:pt x="0" y="7561"/>
                  </a:lnTo>
                  <a:lnTo>
                    <a:pt x="11689" y="7561"/>
                  </a:lnTo>
                  <a:lnTo>
                    <a:pt x="11689" y="1040"/>
                  </a:lnTo>
                  <a:cubicBezTo>
                    <a:pt x="11657" y="473"/>
                    <a:pt x="11184" y="0"/>
                    <a:pt x="1061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8" name="Google Shape;8988;p54"/>
            <p:cNvSpPr/>
            <p:nvPr/>
          </p:nvSpPr>
          <p:spPr>
            <a:xfrm>
              <a:off x="-5546975" y="4250400"/>
              <a:ext cx="160700" cy="33100"/>
            </a:xfrm>
            <a:custGeom>
              <a:avLst/>
              <a:gdLst/>
              <a:ahLst/>
              <a:cxnLst/>
              <a:rect l="l" t="t" r="r" b="b"/>
              <a:pathLst>
                <a:path w="6428" h="1324" extrusionOk="0">
                  <a:moveTo>
                    <a:pt x="1544" y="0"/>
                  </a:moveTo>
                  <a:lnTo>
                    <a:pt x="1386" y="662"/>
                  </a:lnTo>
                  <a:lnTo>
                    <a:pt x="473" y="662"/>
                  </a:lnTo>
                  <a:cubicBezTo>
                    <a:pt x="32" y="662"/>
                    <a:pt x="0" y="1323"/>
                    <a:pt x="473" y="1323"/>
                  </a:cubicBezTo>
                  <a:lnTo>
                    <a:pt x="5955" y="1323"/>
                  </a:lnTo>
                  <a:cubicBezTo>
                    <a:pt x="6427" y="1323"/>
                    <a:pt x="6427" y="662"/>
                    <a:pt x="5986" y="662"/>
                  </a:cubicBezTo>
                  <a:lnTo>
                    <a:pt x="5072" y="662"/>
                  </a:lnTo>
                  <a:lnTo>
                    <a:pt x="491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89" name="Google Shape;8989;p54"/>
          <p:cNvGrpSpPr/>
          <p:nvPr/>
        </p:nvGrpSpPr>
        <p:grpSpPr>
          <a:xfrm>
            <a:off x="4399665" y="3269262"/>
            <a:ext cx="313350" cy="302243"/>
            <a:chOff x="-3768700" y="3253275"/>
            <a:chExt cx="301850" cy="291150"/>
          </a:xfrm>
          <a:solidFill>
            <a:srgbClr val="171536"/>
          </a:solidFill>
        </p:grpSpPr>
        <p:sp>
          <p:nvSpPr>
            <p:cNvPr id="8990" name="Google Shape;8990;p54"/>
            <p:cNvSpPr/>
            <p:nvPr/>
          </p:nvSpPr>
          <p:spPr>
            <a:xfrm>
              <a:off x="-3603925" y="3355650"/>
              <a:ext cx="69350" cy="33900"/>
            </a:xfrm>
            <a:custGeom>
              <a:avLst/>
              <a:gdLst/>
              <a:ahLst/>
              <a:cxnLst/>
              <a:rect l="l" t="t" r="r" b="b"/>
              <a:pathLst>
                <a:path w="2774" h="1356" extrusionOk="0">
                  <a:moveTo>
                    <a:pt x="1040" y="1"/>
                  </a:moveTo>
                  <a:cubicBezTo>
                    <a:pt x="505" y="1"/>
                    <a:pt x="1" y="473"/>
                    <a:pt x="1" y="1009"/>
                  </a:cubicBezTo>
                  <a:lnTo>
                    <a:pt x="1" y="1356"/>
                  </a:lnTo>
                  <a:lnTo>
                    <a:pt x="2773" y="1356"/>
                  </a:lnTo>
                  <a:lnTo>
                    <a:pt x="2773" y="1009"/>
                  </a:lnTo>
                  <a:cubicBezTo>
                    <a:pt x="2742" y="473"/>
                    <a:pt x="2269" y="1"/>
                    <a:pt x="170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1" name="Google Shape;8991;p54"/>
            <p:cNvSpPr/>
            <p:nvPr/>
          </p:nvSpPr>
          <p:spPr>
            <a:xfrm>
              <a:off x="-3586600" y="3305250"/>
              <a:ext cx="33125" cy="33100"/>
            </a:xfrm>
            <a:custGeom>
              <a:avLst/>
              <a:gdLst/>
              <a:ahLst/>
              <a:cxnLst/>
              <a:rect l="l" t="t" r="r" b="b"/>
              <a:pathLst>
                <a:path w="1325" h="1324" extrusionOk="0">
                  <a:moveTo>
                    <a:pt x="663" y="0"/>
                  </a:moveTo>
                  <a:cubicBezTo>
                    <a:pt x="253" y="0"/>
                    <a:pt x="1" y="316"/>
                    <a:pt x="1" y="662"/>
                  </a:cubicBezTo>
                  <a:cubicBezTo>
                    <a:pt x="1" y="1009"/>
                    <a:pt x="316" y="1324"/>
                    <a:pt x="663" y="1324"/>
                  </a:cubicBezTo>
                  <a:cubicBezTo>
                    <a:pt x="1041" y="1324"/>
                    <a:pt x="1324" y="1009"/>
                    <a:pt x="1324" y="662"/>
                  </a:cubicBezTo>
                  <a:cubicBezTo>
                    <a:pt x="1324" y="284"/>
                    <a:pt x="1009" y="0"/>
                    <a:pt x="66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2" name="Google Shape;8992;p54"/>
            <p:cNvSpPr/>
            <p:nvPr/>
          </p:nvSpPr>
          <p:spPr>
            <a:xfrm>
              <a:off x="-3768700" y="3253275"/>
              <a:ext cx="301850" cy="291150"/>
            </a:xfrm>
            <a:custGeom>
              <a:avLst/>
              <a:gdLst/>
              <a:ahLst/>
              <a:cxnLst/>
              <a:rect l="l" t="t" r="r" b="b"/>
              <a:pathLst>
                <a:path w="12074" h="11646" extrusionOk="0">
                  <a:moveTo>
                    <a:pt x="7947" y="1323"/>
                  </a:moveTo>
                  <a:cubicBezTo>
                    <a:pt x="8703" y="1323"/>
                    <a:pt x="9333" y="1953"/>
                    <a:pt x="9333" y="2710"/>
                  </a:cubicBezTo>
                  <a:cubicBezTo>
                    <a:pt x="9333" y="3025"/>
                    <a:pt x="9207" y="3340"/>
                    <a:pt x="9018" y="3560"/>
                  </a:cubicBezTo>
                  <a:cubicBezTo>
                    <a:pt x="9585" y="3844"/>
                    <a:pt x="9994" y="4442"/>
                    <a:pt x="9994" y="5104"/>
                  </a:cubicBezTo>
                  <a:lnTo>
                    <a:pt x="9994" y="5766"/>
                  </a:lnTo>
                  <a:lnTo>
                    <a:pt x="10026" y="5766"/>
                  </a:lnTo>
                  <a:cubicBezTo>
                    <a:pt x="10026" y="5955"/>
                    <a:pt x="9868" y="6112"/>
                    <a:pt x="9679" y="6112"/>
                  </a:cubicBezTo>
                  <a:lnTo>
                    <a:pt x="6245" y="6112"/>
                  </a:lnTo>
                  <a:cubicBezTo>
                    <a:pt x="6056" y="6112"/>
                    <a:pt x="5899" y="5955"/>
                    <a:pt x="5899" y="5766"/>
                  </a:cubicBezTo>
                  <a:lnTo>
                    <a:pt x="5899" y="5104"/>
                  </a:lnTo>
                  <a:cubicBezTo>
                    <a:pt x="5899" y="4442"/>
                    <a:pt x="6308" y="3844"/>
                    <a:pt x="6875" y="3560"/>
                  </a:cubicBezTo>
                  <a:cubicBezTo>
                    <a:pt x="6686" y="3340"/>
                    <a:pt x="6560" y="3056"/>
                    <a:pt x="6560" y="2710"/>
                  </a:cubicBezTo>
                  <a:cubicBezTo>
                    <a:pt x="6560" y="1953"/>
                    <a:pt x="7190" y="1323"/>
                    <a:pt x="7947" y="1323"/>
                  </a:cubicBezTo>
                  <a:close/>
                  <a:moveTo>
                    <a:pt x="7947" y="0"/>
                  </a:moveTo>
                  <a:cubicBezTo>
                    <a:pt x="5647" y="0"/>
                    <a:pt x="3851" y="1827"/>
                    <a:pt x="3851" y="4096"/>
                  </a:cubicBezTo>
                  <a:cubicBezTo>
                    <a:pt x="3851" y="5104"/>
                    <a:pt x="4197" y="6018"/>
                    <a:pt x="4828" y="6711"/>
                  </a:cubicBezTo>
                  <a:lnTo>
                    <a:pt x="4134" y="7435"/>
                  </a:lnTo>
                  <a:cubicBezTo>
                    <a:pt x="3981" y="7364"/>
                    <a:pt x="3823" y="7329"/>
                    <a:pt x="3669" y="7329"/>
                  </a:cubicBezTo>
                  <a:cubicBezTo>
                    <a:pt x="3412" y="7329"/>
                    <a:pt x="3166" y="7427"/>
                    <a:pt x="2969" y="7624"/>
                  </a:cubicBezTo>
                  <a:lnTo>
                    <a:pt x="732" y="9861"/>
                  </a:lnTo>
                  <a:cubicBezTo>
                    <a:pt x="0" y="10593"/>
                    <a:pt x="722" y="11645"/>
                    <a:pt x="1509" y="11645"/>
                  </a:cubicBezTo>
                  <a:cubicBezTo>
                    <a:pt x="1739" y="11645"/>
                    <a:pt x="1975" y="11555"/>
                    <a:pt x="2181" y="11342"/>
                  </a:cubicBezTo>
                  <a:lnTo>
                    <a:pt x="4449" y="9074"/>
                  </a:lnTo>
                  <a:cubicBezTo>
                    <a:pt x="4765" y="8759"/>
                    <a:pt x="4796" y="8286"/>
                    <a:pt x="4638" y="7939"/>
                  </a:cubicBezTo>
                  <a:lnTo>
                    <a:pt x="5332" y="7246"/>
                  </a:lnTo>
                  <a:cubicBezTo>
                    <a:pt x="6056" y="7813"/>
                    <a:pt x="7001" y="8223"/>
                    <a:pt x="7978" y="8223"/>
                  </a:cubicBezTo>
                  <a:cubicBezTo>
                    <a:pt x="10278" y="8223"/>
                    <a:pt x="12074" y="6364"/>
                    <a:pt x="12074" y="4127"/>
                  </a:cubicBezTo>
                  <a:cubicBezTo>
                    <a:pt x="12074" y="1796"/>
                    <a:pt x="10215" y="0"/>
                    <a:pt x="79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93" name="Google Shape;8993;p54"/>
          <p:cNvGrpSpPr/>
          <p:nvPr/>
        </p:nvGrpSpPr>
        <p:grpSpPr>
          <a:xfrm>
            <a:off x="4402609" y="3649674"/>
            <a:ext cx="307459" cy="285400"/>
            <a:chOff x="-3808700" y="3628950"/>
            <a:chExt cx="296175" cy="274925"/>
          </a:xfrm>
          <a:solidFill>
            <a:srgbClr val="171536"/>
          </a:solidFill>
        </p:grpSpPr>
        <p:sp>
          <p:nvSpPr>
            <p:cNvPr id="8994" name="Google Shape;8994;p54"/>
            <p:cNvSpPr/>
            <p:nvPr/>
          </p:nvSpPr>
          <p:spPr>
            <a:xfrm>
              <a:off x="-3665972" y="3680950"/>
              <a:ext cx="51200" cy="51225"/>
            </a:xfrm>
            <a:custGeom>
              <a:avLst/>
              <a:gdLst/>
              <a:ahLst/>
              <a:cxnLst/>
              <a:rect l="l" t="t" r="r" b="b"/>
              <a:pathLst>
                <a:path w="2048" h="2049" extrusionOk="0">
                  <a:moveTo>
                    <a:pt x="1008" y="0"/>
                  </a:moveTo>
                  <a:cubicBezTo>
                    <a:pt x="441" y="0"/>
                    <a:pt x="0" y="473"/>
                    <a:pt x="0" y="1040"/>
                  </a:cubicBezTo>
                  <a:cubicBezTo>
                    <a:pt x="0" y="1607"/>
                    <a:pt x="441" y="2048"/>
                    <a:pt x="1008" y="2048"/>
                  </a:cubicBezTo>
                  <a:cubicBezTo>
                    <a:pt x="1575" y="2048"/>
                    <a:pt x="2048" y="1607"/>
                    <a:pt x="2048" y="1040"/>
                  </a:cubicBezTo>
                  <a:cubicBezTo>
                    <a:pt x="2048" y="473"/>
                    <a:pt x="1575" y="0"/>
                    <a:pt x="100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5" name="Google Shape;8995;p54"/>
            <p:cNvSpPr/>
            <p:nvPr/>
          </p:nvSpPr>
          <p:spPr>
            <a:xfrm>
              <a:off x="-3808700" y="3664400"/>
              <a:ext cx="296175" cy="239475"/>
            </a:xfrm>
            <a:custGeom>
              <a:avLst/>
              <a:gdLst/>
              <a:ahLst/>
              <a:cxnLst/>
              <a:rect l="l" t="t" r="r" b="b"/>
              <a:pathLst>
                <a:path w="11847" h="9579" extrusionOk="0">
                  <a:moveTo>
                    <a:pt x="3970" y="8223"/>
                  </a:moveTo>
                  <a:cubicBezTo>
                    <a:pt x="4159" y="8223"/>
                    <a:pt x="4316" y="8381"/>
                    <a:pt x="4316" y="8570"/>
                  </a:cubicBezTo>
                  <a:cubicBezTo>
                    <a:pt x="4316" y="8791"/>
                    <a:pt x="4159" y="8948"/>
                    <a:pt x="3970" y="8948"/>
                  </a:cubicBezTo>
                  <a:cubicBezTo>
                    <a:pt x="3781" y="8948"/>
                    <a:pt x="3623" y="8791"/>
                    <a:pt x="3623" y="8570"/>
                  </a:cubicBezTo>
                  <a:cubicBezTo>
                    <a:pt x="3623" y="8349"/>
                    <a:pt x="3781" y="8223"/>
                    <a:pt x="3970" y="8223"/>
                  </a:cubicBezTo>
                  <a:close/>
                  <a:moveTo>
                    <a:pt x="8727" y="8223"/>
                  </a:moveTo>
                  <a:cubicBezTo>
                    <a:pt x="8916" y="8223"/>
                    <a:pt x="9074" y="8381"/>
                    <a:pt x="9074" y="8570"/>
                  </a:cubicBezTo>
                  <a:cubicBezTo>
                    <a:pt x="9074" y="8791"/>
                    <a:pt x="8916" y="8948"/>
                    <a:pt x="8727" y="8948"/>
                  </a:cubicBezTo>
                  <a:cubicBezTo>
                    <a:pt x="8538" y="8948"/>
                    <a:pt x="8381" y="8791"/>
                    <a:pt x="8381" y="8570"/>
                  </a:cubicBezTo>
                  <a:cubicBezTo>
                    <a:pt x="8412" y="8349"/>
                    <a:pt x="8538" y="8223"/>
                    <a:pt x="8727" y="8223"/>
                  </a:cubicBezTo>
                  <a:close/>
                  <a:moveTo>
                    <a:pt x="473" y="1"/>
                  </a:moveTo>
                  <a:cubicBezTo>
                    <a:pt x="32" y="1"/>
                    <a:pt x="0" y="662"/>
                    <a:pt x="473" y="662"/>
                  </a:cubicBezTo>
                  <a:lnTo>
                    <a:pt x="819" y="662"/>
                  </a:lnTo>
                  <a:cubicBezTo>
                    <a:pt x="977" y="662"/>
                    <a:pt x="1134" y="788"/>
                    <a:pt x="1166" y="946"/>
                  </a:cubicBezTo>
                  <a:lnTo>
                    <a:pt x="2143" y="6428"/>
                  </a:lnTo>
                  <a:cubicBezTo>
                    <a:pt x="1481" y="7058"/>
                    <a:pt x="1922" y="8192"/>
                    <a:pt x="2867" y="8192"/>
                  </a:cubicBezTo>
                  <a:lnTo>
                    <a:pt x="2930" y="8192"/>
                  </a:lnTo>
                  <a:cubicBezTo>
                    <a:pt x="2899" y="8318"/>
                    <a:pt x="2867" y="8412"/>
                    <a:pt x="2867" y="8538"/>
                  </a:cubicBezTo>
                  <a:cubicBezTo>
                    <a:pt x="2867" y="9106"/>
                    <a:pt x="3340" y="9578"/>
                    <a:pt x="3875" y="9578"/>
                  </a:cubicBezTo>
                  <a:cubicBezTo>
                    <a:pt x="4442" y="9578"/>
                    <a:pt x="4915" y="9106"/>
                    <a:pt x="4915" y="8538"/>
                  </a:cubicBezTo>
                  <a:cubicBezTo>
                    <a:pt x="4915" y="8412"/>
                    <a:pt x="4884" y="8318"/>
                    <a:pt x="4821" y="8192"/>
                  </a:cubicBezTo>
                  <a:lnTo>
                    <a:pt x="7719" y="8192"/>
                  </a:lnTo>
                  <a:cubicBezTo>
                    <a:pt x="7656" y="8318"/>
                    <a:pt x="7624" y="8412"/>
                    <a:pt x="7624" y="8538"/>
                  </a:cubicBezTo>
                  <a:cubicBezTo>
                    <a:pt x="7624" y="9106"/>
                    <a:pt x="8097" y="9578"/>
                    <a:pt x="8664" y="9578"/>
                  </a:cubicBezTo>
                  <a:cubicBezTo>
                    <a:pt x="9200" y="9578"/>
                    <a:pt x="9672" y="9106"/>
                    <a:pt x="9672" y="8538"/>
                  </a:cubicBezTo>
                  <a:cubicBezTo>
                    <a:pt x="9672" y="8412"/>
                    <a:pt x="9641" y="8318"/>
                    <a:pt x="9609" y="8192"/>
                  </a:cubicBezTo>
                  <a:lnTo>
                    <a:pt x="9987" y="8192"/>
                  </a:lnTo>
                  <a:cubicBezTo>
                    <a:pt x="10176" y="8192"/>
                    <a:pt x="10334" y="8034"/>
                    <a:pt x="10334" y="7845"/>
                  </a:cubicBezTo>
                  <a:cubicBezTo>
                    <a:pt x="10334" y="7625"/>
                    <a:pt x="10176" y="7467"/>
                    <a:pt x="9987" y="7467"/>
                  </a:cubicBezTo>
                  <a:lnTo>
                    <a:pt x="2773" y="7467"/>
                  </a:lnTo>
                  <a:cubicBezTo>
                    <a:pt x="2759" y="7470"/>
                    <a:pt x="2746" y="7471"/>
                    <a:pt x="2733" y="7471"/>
                  </a:cubicBezTo>
                  <a:cubicBezTo>
                    <a:pt x="2459" y="7471"/>
                    <a:pt x="2477" y="6837"/>
                    <a:pt x="2899" y="6837"/>
                  </a:cubicBezTo>
                  <a:lnTo>
                    <a:pt x="10145" y="6837"/>
                  </a:lnTo>
                  <a:cubicBezTo>
                    <a:pt x="10302" y="6837"/>
                    <a:pt x="10428" y="6774"/>
                    <a:pt x="10460" y="6617"/>
                  </a:cubicBezTo>
                  <a:lnTo>
                    <a:pt x="11815" y="2553"/>
                  </a:lnTo>
                  <a:cubicBezTo>
                    <a:pt x="11846" y="2427"/>
                    <a:pt x="11815" y="2332"/>
                    <a:pt x="11752" y="2238"/>
                  </a:cubicBezTo>
                  <a:cubicBezTo>
                    <a:pt x="11657" y="2080"/>
                    <a:pt x="11500" y="2048"/>
                    <a:pt x="10775" y="2048"/>
                  </a:cubicBezTo>
                  <a:lnTo>
                    <a:pt x="10491" y="2048"/>
                  </a:lnTo>
                  <a:lnTo>
                    <a:pt x="10491" y="2395"/>
                  </a:lnTo>
                  <a:cubicBezTo>
                    <a:pt x="10491" y="2584"/>
                    <a:pt x="10334" y="2742"/>
                    <a:pt x="10145" y="2742"/>
                  </a:cubicBezTo>
                  <a:lnTo>
                    <a:pt x="9641" y="2742"/>
                  </a:lnTo>
                  <a:cubicBezTo>
                    <a:pt x="9609" y="2868"/>
                    <a:pt x="9546" y="2962"/>
                    <a:pt x="9515" y="3057"/>
                  </a:cubicBezTo>
                  <a:lnTo>
                    <a:pt x="9861" y="3435"/>
                  </a:lnTo>
                  <a:cubicBezTo>
                    <a:pt x="9987" y="3529"/>
                    <a:pt x="9987" y="3781"/>
                    <a:pt x="9861" y="3907"/>
                  </a:cubicBezTo>
                  <a:lnTo>
                    <a:pt x="8885" y="4884"/>
                  </a:lnTo>
                  <a:cubicBezTo>
                    <a:pt x="8822" y="4947"/>
                    <a:pt x="8735" y="4978"/>
                    <a:pt x="8648" y="4978"/>
                  </a:cubicBezTo>
                  <a:cubicBezTo>
                    <a:pt x="8562" y="4978"/>
                    <a:pt x="8475" y="4947"/>
                    <a:pt x="8412" y="4884"/>
                  </a:cubicBezTo>
                  <a:lnTo>
                    <a:pt x="8066" y="4537"/>
                  </a:lnTo>
                  <a:cubicBezTo>
                    <a:pt x="7971" y="4569"/>
                    <a:pt x="7877" y="4600"/>
                    <a:pt x="7751" y="4632"/>
                  </a:cubicBezTo>
                  <a:lnTo>
                    <a:pt x="7751" y="5167"/>
                  </a:lnTo>
                  <a:cubicBezTo>
                    <a:pt x="7751" y="5356"/>
                    <a:pt x="7593" y="5514"/>
                    <a:pt x="7404" y="5514"/>
                  </a:cubicBezTo>
                  <a:lnTo>
                    <a:pt x="5986" y="5514"/>
                  </a:lnTo>
                  <a:cubicBezTo>
                    <a:pt x="5766" y="5514"/>
                    <a:pt x="5608" y="5356"/>
                    <a:pt x="5608" y="5167"/>
                  </a:cubicBezTo>
                  <a:lnTo>
                    <a:pt x="5608" y="4632"/>
                  </a:lnTo>
                  <a:cubicBezTo>
                    <a:pt x="5514" y="4600"/>
                    <a:pt x="5419" y="4569"/>
                    <a:pt x="5293" y="4537"/>
                  </a:cubicBezTo>
                  <a:lnTo>
                    <a:pt x="4947" y="4884"/>
                  </a:lnTo>
                  <a:cubicBezTo>
                    <a:pt x="4884" y="4947"/>
                    <a:pt x="4797" y="4978"/>
                    <a:pt x="4710" y="4978"/>
                  </a:cubicBezTo>
                  <a:cubicBezTo>
                    <a:pt x="4624" y="4978"/>
                    <a:pt x="4537" y="4947"/>
                    <a:pt x="4474" y="4884"/>
                  </a:cubicBezTo>
                  <a:lnTo>
                    <a:pt x="3497" y="3907"/>
                  </a:lnTo>
                  <a:cubicBezTo>
                    <a:pt x="3371" y="3781"/>
                    <a:pt x="3371" y="3529"/>
                    <a:pt x="3497" y="3435"/>
                  </a:cubicBezTo>
                  <a:lnTo>
                    <a:pt x="3844" y="3057"/>
                  </a:lnTo>
                  <a:cubicBezTo>
                    <a:pt x="3812" y="2994"/>
                    <a:pt x="3781" y="2868"/>
                    <a:pt x="3718" y="2742"/>
                  </a:cubicBezTo>
                  <a:lnTo>
                    <a:pt x="3214" y="2742"/>
                  </a:lnTo>
                  <a:cubicBezTo>
                    <a:pt x="3025" y="2742"/>
                    <a:pt x="2867" y="2584"/>
                    <a:pt x="2867" y="2395"/>
                  </a:cubicBezTo>
                  <a:lnTo>
                    <a:pt x="2867" y="2048"/>
                  </a:lnTo>
                  <a:lnTo>
                    <a:pt x="2080" y="2048"/>
                  </a:lnTo>
                  <a:lnTo>
                    <a:pt x="1828" y="820"/>
                  </a:lnTo>
                  <a:cubicBezTo>
                    <a:pt x="1765" y="347"/>
                    <a:pt x="1324" y="1"/>
                    <a:pt x="81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6" name="Google Shape;8996;p54"/>
            <p:cNvSpPr/>
            <p:nvPr/>
          </p:nvSpPr>
          <p:spPr>
            <a:xfrm>
              <a:off x="-3718359" y="3628950"/>
              <a:ext cx="155975" cy="156775"/>
            </a:xfrm>
            <a:custGeom>
              <a:avLst/>
              <a:gdLst/>
              <a:ahLst/>
              <a:cxnLst/>
              <a:rect l="l" t="t" r="r" b="b"/>
              <a:pathLst>
                <a:path w="6239" h="6271" extrusionOk="0">
                  <a:moveTo>
                    <a:pt x="3056" y="1419"/>
                  </a:moveTo>
                  <a:cubicBezTo>
                    <a:pt x="4001" y="1419"/>
                    <a:pt x="4758" y="2175"/>
                    <a:pt x="4758" y="3120"/>
                  </a:cubicBezTo>
                  <a:cubicBezTo>
                    <a:pt x="4758" y="4065"/>
                    <a:pt x="4001" y="4821"/>
                    <a:pt x="3056" y="4821"/>
                  </a:cubicBezTo>
                  <a:cubicBezTo>
                    <a:pt x="2111" y="4821"/>
                    <a:pt x="1355" y="4065"/>
                    <a:pt x="1355" y="3120"/>
                  </a:cubicBezTo>
                  <a:cubicBezTo>
                    <a:pt x="1355" y="2175"/>
                    <a:pt x="2111" y="1419"/>
                    <a:pt x="3056" y="1419"/>
                  </a:cubicBezTo>
                  <a:close/>
                  <a:moveTo>
                    <a:pt x="2773" y="1"/>
                  </a:moveTo>
                  <a:lnTo>
                    <a:pt x="2773" y="442"/>
                  </a:lnTo>
                  <a:cubicBezTo>
                    <a:pt x="2773" y="600"/>
                    <a:pt x="2678" y="726"/>
                    <a:pt x="2521" y="757"/>
                  </a:cubicBezTo>
                  <a:cubicBezTo>
                    <a:pt x="2300" y="789"/>
                    <a:pt x="2080" y="915"/>
                    <a:pt x="1891" y="1041"/>
                  </a:cubicBezTo>
                  <a:cubicBezTo>
                    <a:pt x="1846" y="1063"/>
                    <a:pt x="1793" y="1073"/>
                    <a:pt x="1739" y="1073"/>
                  </a:cubicBezTo>
                  <a:cubicBezTo>
                    <a:pt x="1639" y="1073"/>
                    <a:pt x="1531" y="1039"/>
                    <a:pt x="1450" y="978"/>
                  </a:cubicBezTo>
                  <a:lnTo>
                    <a:pt x="1135" y="663"/>
                  </a:lnTo>
                  <a:lnTo>
                    <a:pt x="662" y="1135"/>
                  </a:lnTo>
                  <a:lnTo>
                    <a:pt x="977" y="1450"/>
                  </a:lnTo>
                  <a:cubicBezTo>
                    <a:pt x="1103" y="1576"/>
                    <a:pt x="1103" y="1734"/>
                    <a:pt x="1009" y="1891"/>
                  </a:cubicBezTo>
                  <a:cubicBezTo>
                    <a:pt x="883" y="2080"/>
                    <a:pt x="819" y="2301"/>
                    <a:pt x="725" y="2521"/>
                  </a:cubicBezTo>
                  <a:cubicBezTo>
                    <a:pt x="693" y="2679"/>
                    <a:pt x="599" y="2805"/>
                    <a:pt x="410" y="2805"/>
                  </a:cubicBezTo>
                  <a:lnTo>
                    <a:pt x="0" y="2805"/>
                  </a:lnTo>
                  <a:lnTo>
                    <a:pt x="0" y="3466"/>
                  </a:lnTo>
                  <a:lnTo>
                    <a:pt x="410" y="3466"/>
                  </a:lnTo>
                  <a:cubicBezTo>
                    <a:pt x="567" y="3466"/>
                    <a:pt x="693" y="3593"/>
                    <a:pt x="725" y="3750"/>
                  </a:cubicBezTo>
                  <a:cubicBezTo>
                    <a:pt x="788" y="3939"/>
                    <a:pt x="883" y="4191"/>
                    <a:pt x="1009" y="4380"/>
                  </a:cubicBezTo>
                  <a:cubicBezTo>
                    <a:pt x="1103" y="4506"/>
                    <a:pt x="1040" y="4695"/>
                    <a:pt x="977" y="4821"/>
                  </a:cubicBezTo>
                  <a:lnTo>
                    <a:pt x="662" y="5136"/>
                  </a:lnTo>
                  <a:lnTo>
                    <a:pt x="1135" y="5609"/>
                  </a:lnTo>
                  <a:lnTo>
                    <a:pt x="1450" y="5294"/>
                  </a:lnTo>
                  <a:cubicBezTo>
                    <a:pt x="1523" y="5220"/>
                    <a:pt x="1608" y="5189"/>
                    <a:pt x="1697" y="5189"/>
                  </a:cubicBezTo>
                  <a:cubicBezTo>
                    <a:pt x="1760" y="5189"/>
                    <a:pt x="1825" y="5205"/>
                    <a:pt x="1891" y="5231"/>
                  </a:cubicBezTo>
                  <a:cubicBezTo>
                    <a:pt x="2080" y="5357"/>
                    <a:pt x="2269" y="5451"/>
                    <a:pt x="2521" y="5514"/>
                  </a:cubicBezTo>
                  <a:cubicBezTo>
                    <a:pt x="2678" y="5546"/>
                    <a:pt x="2773" y="5672"/>
                    <a:pt x="2773" y="5829"/>
                  </a:cubicBezTo>
                  <a:lnTo>
                    <a:pt x="2773" y="6270"/>
                  </a:lnTo>
                  <a:lnTo>
                    <a:pt x="3466" y="6270"/>
                  </a:lnTo>
                  <a:lnTo>
                    <a:pt x="3466" y="5829"/>
                  </a:lnTo>
                  <a:cubicBezTo>
                    <a:pt x="3466" y="5672"/>
                    <a:pt x="3560" y="5546"/>
                    <a:pt x="3718" y="5514"/>
                  </a:cubicBezTo>
                  <a:cubicBezTo>
                    <a:pt x="3938" y="5483"/>
                    <a:pt x="4159" y="5357"/>
                    <a:pt x="4348" y="5231"/>
                  </a:cubicBezTo>
                  <a:cubicBezTo>
                    <a:pt x="4393" y="5208"/>
                    <a:pt x="4445" y="5198"/>
                    <a:pt x="4500" y="5198"/>
                  </a:cubicBezTo>
                  <a:cubicBezTo>
                    <a:pt x="4600" y="5198"/>
                    <a:pt x="4708" y="5233"/>
                    <a:pt x="4789" y="5294"/>
                  </a:cubicBezTo>
                  <a:lnTo>
                    <a:pt x="5104" y="5609"/>
                  </a:lnTo>
                  <a:lnTo>
                    <a:pt x="5577" y="5136"/>
                  </a:lnTo>
                  <a:lnTo>
                    <a:pt x="5262" y="4821"/>
                  </a:lnTo>
                  <a:cubicBezTo>
                    <a:pt x="5136" y="4695"/>
                    <a:pt x="5136" y="4538"/>
                    <a:pt x="5230" y="4380"/>
                  </a:cubicBezTo>
                  <a:cubicBezTo>
                    <a:pt x="5356" y="4191"/>
                    <a:pt x="5419" y="3971"/>
                    <a:pt x="5514" y="3750"/>
                  </a:cubicBezTo>
                  <a:cubicBezTo>
                    <a:pt x="5545" y="3593"/>
                    <a:pt x="5671" y="3466"/>
                    <a:pt x="5829" y="3466"/>
                  </a:cubicBezTo>
                  <a:lnTo>
                    <a:pt x="6238" y="3466"/>
                  </a:lnTo>
                  <a:lnTo>
                    <a:pt x="6238" y="2805"/>
                  </a:lnTo>
                  <a:lnTo>
                    <a:pt x="5829" y="2805"/>
                  </a:lnTo>
                  <a:cubicBezTo>
                    <a:pt x="5671" y="2805"/>
                    <a:pt x="5545" y="2679"/>
                    <a:pt x="5514" y="2521"/>
                  </a:cubicBezTo>
                  <a:cubicBezTo>
                    <a:pt x="5451" y="2332"/>
                    <a:pt x="5356" y="2080"/>
                    <a:pt x="5230" y="1891"/>
                  </a:cubicBezTo>
                  <a:cubicBezTo>
                    <a:pt x="5136" y="1765"/>
                    <a:pt x="5199" y="1576"/>
                    <a:pt x="5262" y="1450"/>
                  </a:cubicBezTo>
                  <a:lnTo>
                    <a:pt x="5577" y="1135"/>
                  </a:lnTo>
                  <a:lnTo>
                    <a:pt x="5104" y="663"/>
                  </a:lnTo>
                  <a:lnTo>
                    <a:pt x="4789" y="978"/>
                  </a:lnTo>
                  <a:cubicBezTo>
                    <a:pt x="4715" y="1051"/>
                    <a:pt x="4641" y="1082"/>
                    <a:pt x="4555" y="1082"/>
                  </a:cubicBezTo>
                  <a:cubicBezTo>
                    <a:pt x="4494" y="1082"/>
                    <a:pt x="4426" y="1067"/>
                    <a:pt x="4348" y="1041"/>
                  </a:cubicBezTo>
                  <a:cubicBezTo>
                    <a:pt x="4159" y="915"/>
                    <a:pt x="3970" y="820"/>
                    <a:pt x="3718" y="757"/>
                  </a:cubicBezTo>
                  <a:cubicBezTo>
                    <a:pt x="3560" y="726"/>
                    <a:pt x="3466" y="600"/>
                    <a:pt x="3466" y="442"/>
                  </a:cubicBezTo>
                  <a:lnTo>
                    <a:pt x="3466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97" name="Google Shape;8997;p54"/>
          <p:cNvGrpSpPr/>
          <p:nvPr/>
        </p:nvGrpSpPr>
        <p:grpSpPr>
          <a:xfrm>
            <a:off x="4449623" y="4038500"/>
            <a:ext cx="302399" cy="303151"/>
            <a:chOff x="-3771675" y="3971775"/>
            <a:chExt cx="291300" cy="292025"/>
          </a:xfrm>
          <a:solidFill>
            <a:srgbClr val="171536"/>
          </a:solidFill>
        </p:grpSpPr>
        <p:sp>
          <p:nvSpPr>
            <p:cNvPr id="8998" name="Google Shape;8998;p54"/>
            <p:cNvSpPr/>
            <p:nvPr/>
          </p:nvSpPr>
          <p:spPr>
            <a:xfrm>
              <a:off x="-3770100" y="3971775"/>
              <a:ext cx="218975" cy="66775"/>
            </a:xfrm>
            <a:custGeom>
              <a:avLst/>
              <a:gdLst/>
              <a:ahLst/>
              <a:cxnLst/>
              <a:rect l="l" t="t" r="r" b="b"/>
              <a:pathLst>
                <a:path w="8759" h="2671" extrusionOk="0">
                  <a:moveTo>
                    <a:pt x="4391" y="0"/>
                  </a:moveTo>
                  <a:cubicBezTo>
                    <a:pt x="2410" y="0"/>
                    <a:pt x="426" y="449"/>
                    <a:pt x="0" y="1347"/>
                  </a:cubicBezTo>
                  <a:cubicBezTo>
                    <a:pt x="426" y="2229"/>
                    <a:pt x="2410" y="2670"/>
                    <a:pt x="4391" y="2670"/>
                  </a:cubicBezTo>
                  <a:cubicBezTo>
                    <a:pt x="6372" y="2670"/>
                    <a:pt x="8349" y="2229"/>
                    <a:pt x="8759" y="1347"/>
                  </a:cubicBezTo>
                  <a:cubicBezTo>
                    <a:pt x="8349" y="449"/>
                    <a:pt x="6372" y="0"/>
                    <a:pt x="439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9" name="Google Shape;8999;p54"/>
            <p:cNvSpPr/>
            <p:nvPr/>
          </p:nvSpPr>
          <p:spPr>
            <a:xfrm>
              <a:off x="-3771675" y="4030650"/>
              <a:ext cx="222125" cy="78000"/>
            </a:xfrm>
            <a:custGeom>
              <a:avLst/>
              <a:gdLst/>
              <a:ahLst/>
              <a:cxnLst/>
              <a:rect l="l" t="t" r="r" b="b"/>
              <a:pathLst>
                <a:path w="8885" h="3120" extrusionOk="0">
                  <a:moveTo>
                    <a:pt x="0" y="0"/>
                  </a:moveTo>
                  <a:lnTo>
                    <a:pt x="0" y="1418"/>
                  </a:lnTo>
                  <a:cubicBezTo>
                    <a:pt x="0" y="2521"/>
                    <a:pt x="2048" y="3088"/>
                    <a:pt x="4127" y="3119"/>
                  </a:cubicBezTo>
                  <a:cubicBezTo>
                    <a:pt x="4915" y="1891"/>
                    <a:pt x="6301" y="1103"/>
                    <a:pt x="7877" y="1103"/>
                  </a:cubicBezTo>
                  <a:cubicBezTo>
                    <a:pt x="8223" y="1103"/>
                    <a:pt x="8570" y="1135"/>
                    <a:pt x="8885" y="1229"/>
                  </a:cubicBezTo>
                  <a:lnTo>
                    <a:pt x="8885" y="0"/>
                  </a:lnTo>
                  <a:cubicBezTo>
                    <a:pt x="7908" y="788"/>
                    <a:pt x="6112" y="1072"/>
                    <a:pt x="4443" y="1072"/>
                  </a:cubicBezTo>
                  <a:cubicBezTo>
                    <a:pt x="2804" y="1072"/>
                    <a:pt x="977" y="757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0" name="Google Shape;9000;p54"/>
            <p:cNvSpPr/>
            <p:nvPr/>
          </p:nvSpPr>
          <p:spPr>
            <a:xfrm>
              <a:off x="-3669425" y="4074750"/>
              <a:ext cx="189050" cy="189050"/>
            </a:xfrm>
            <a:custGeom>
              <a:avLst/>
              <a:gdLst/>
              <a:ahLst/>
              <a:cxnLst/>
              <a:rect l="l" t="t" r="r" b="b"/>
              <a:pathLst>
                <a:path w="7562" h="7562" extrusionOk="0">
                  <a:moveTo>
                    <a:pt x="5501" y="2732"/>
                  </a:moveTo>
                  <a:cubicBezTo>
                    <a:pt x="5748" y="2732"/>
                    <a:pt x="6008" y="3067"/>
                    <a:pt x="5766" y="3309"/>
                  </a:cubicBezTo>
                  <a:lnTo>
                    <a:pt x="3718" y="5356"/>
                  </a:lnTo>
                  <a:cubicBezTo>
                    <a:pt x="3655" y="5420"/>
                    <a:pt x="3568" y="5451"/>
                    <a:pt x="3482" y="5451"/>
                  </a:cubicBezTo>
                  <a:cubicBezTo>
                    <a:pt x="3395" y="5451"/>
                    <a:pt x="3308" y="5420"/>
                    <a:pt x="3245" y="5356"/>
                  </a:cubicBezTo>
                  <a:lnTo>
                    <a:pt x="1859" y="4002"/>
                  </a:lnTo>
                  <a:cubicBezTo>
                    <a:pt x="1617" y="3760"/>
                    <a:pt x="1840" y="3425"/>
                    <a:pt x="2099" y="3425"/>
                  </a:cubicBezTo>
                  <a:cubicBezTo>
                    <a:pt x="2177" y="3425"/>
                    <a:pt x="2259" y="3456"/>
                    <a:pt x="2332" y="3529"/>
                  </a:cubicBezTo>
                  <a:lnTo>
                    <a:pt x="3466" y="4663"/>
                  </a:lnTo>
                  <a:lnTo>
                    <a:pt x="5293" y="2836"/>
                  </a:lnTo>
                  <a:cubicBezTo>
                    <a:pt x="5352" y="2763"/>
                    <a:pt x="5426" y="2732"/>
                    <a:pt x="5501" y="2732"/>
                  </a:cubicBezTo>
                  <a:close/>
                  <a:moveTo>
                    <a:pt x="3781" y="1"/>
                  </a:moveTo>
                  <a:cubicBezTo>
                    <a:pt x="1702" y="1"/>
                    <a:pt x="0" y="1702"/>
                    <a:pt x="0" y="3781"/>
                  </a:cubicBezTo>
                  <a:cubicBezTo>
                    <a:pt x="0" y="5892"/>
                    <a:pt x="1702" y="7562"/>
                    <a:pt x="3781" y="7562"/>
                  </a:cubicBezTo>
                  <a:cubicBezTo>
                    <a:pt x="5860" y="7562"/>
                    <a:pt x="7562" y="5892"/>
                    <a:pt x="7562" y="3781"/>
                  </a:cubicBezTo>
                  <a:cubicBezTo>
                    <a:pt x="7562" y="1702"/>
                    <a:pt x="5860" y="1"/>
                    <a:pt x="378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1" name="Google Shape;9001;p54"/>
            <p:cNvSpPr/>
            <p:nvPr/>
          </p:nvSpPr>
          <p:spPr>
            <a:xfrm>
              <a:off x="-3771675" y="4099950"/>
              <a:ext cx="94525" cy="76425"/>
            </a:xfrm>
            <a:custGeom>
              <a:avLst/>
              <a:gdLst/>
              <a:ahLst/>
              <a:cxnLst/>
              <a:rect l="l" t="t" r="r" b="b"/>
              <a:pathLst>
                <a:path w="3781" h="3057" extrusionOk="0">
                  <a:moveTo>
                    <a:pt x="0" y="1"/>
                  </a:moveTo>
                  <a:lnTo>
                    <a:pt x="0" y="1419"/>
                  </a:lnTo>
                  <a:cubicBezTo>
                    <a:pt x="0" y="2364"/>
                    <a:pt x="1607" y="2899"/>
                    <a:pt x="3434" y="3057"/>
                  </a:cubicBezTo>
                  <a:cubicBezTo>
                    <a:pt x="3371" y="2364"/>
                    <a:pt x="3497" y="1671"/>
                    <a:pt x="3781" y="1040"/>
                  </a:cubicBezTo>
                  <a:cubicBezTo>
                    <a:pt x="2332" y="977"/>
                    <a:pt x="819" y="662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2" name="Google Shape;9002;p54"/>
            <p:cNvSpPr/>
            <p:nvPr/>
          </p:nvSpPr>
          <p:spPr>
            <a:xfrm>
              <a:off x="-3771675" y="4167700"/>
              <a:ext cx="135500" cy="95325"/>
            </a:xfrm>
            <a:custGeom>
              <a:avLst/>
              <a:gdLst/>
              <a:ahLst/>
              <a:cxnLst/>
              <a:rect l="l" t="t" r="r" b="b"/>
              <a:pathLst>
                <a:path w="5420" h="3813" extrusionOk="0">
                  <a:moveTo>
                    <a:pt x="0" y="0"/>
                  </a:moveTo>
                  <a:lnTo>
                    <a:pt x="0" y="2111"/>
                  </a:lnTo>
                  <a:cubicBezTo>
                    <a:pt x="0" y="3277"/>
                    <a:pt x="2237" y="3812"/>
                    <a:pt x="4443" y="3812"/>
                  </a:cubicBezTo>
                  <a:cubicBezTo>
                    <a:pt x="4789" y="3812"/>
                    <a:pt x="5104" y="3812"/>
                    <a:pt x="5419" y="3781"/>
                  </a:cubicBezTo>
                  <a:cubicBezTo>
                    <a:pt x="4474" y="3151"/>
                    <a:pt x="3781" y="2206"/>
                    <a:pt x="3529" y="1071"/>
                  </a:cubicBezTo>
                  <a:cubicBezTo>
                    <a:pt x="2174" y="977"/>
                    <a:pt x="788" y="662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03" name="Google Shape;9003;p54"/>
          <p:cNvGrpSpPr/>
          <p:nvPr/>
        </p:nvGrpSpPr>
        <p:grpSpPr>
          <a:xfrm>
            <a:off x="6368398" y="3304751"/>
            <a:ext cx="302995" cy="231263"/>
            <a:chOff x="-1951475" y="3273100"/>
            <a:chExt cx="291875" cy="222775"/>
          </a:xfrm>
          <a:solidFill>
            <a:srgbClr val="171536"/>
          </a:solidFill>
        </p:grpSpPr>
        <p:sp>
          <p:nvSpPr>
            <p:cNvPr id="9004" name="Google Shape;9004;p54"/>
            <p:cNvSpPr/>
            <p:nvPr/>
          </p:nvSpPr>
          <p:spPr>
            <a:xfrm>
              <a:off x="-1951475" y="3325050"/>
              <a:ext cx="51225" cy="119250"/>
            </a:xfrm>
            <a:custGeom>
              <a:avLst/>
              <a:gdLst/>
              <a:ahLst/>
              <a:cxnLst/>
              <a:rect l="l" t="t" r="r" b="b"/>
              <a:pathLst>
                <a:path w="2049" h="4770" extrusionOk="0">
                  <a:moveTo>
                    <a:pt x="1033" y="0"/>
                  </a:moveTo>
                  <a:cubicBezTo>
                    <a:pt x="518" y="0"/>
                    <a:pt x="0" y="339"/>
                    <a:pt x="0" y="1004"/>
                  </a:cubicBezTo>
                  <a:lnTo>
                    <a:pt x="0" y="3777"/>
                  </a:lnTo>
                  <a:cubicBezTo>
                    <a:pt x="0" y="4438"/>
                    <a:pt x="512" y="4769"/>
                    <a:pt x="1024" y="4769"/>
                  </a:cubicBezTo>
                  <a:cubicBezTo>
                    <a:pt x="1536" y="4769"/>
                    <a:pt x="2048" y="4438"/>
                    <a:pt x="2048" y="3777"/>
                  </a:cubicBezTo>
                  <a:lnTo>
                    <a:pt x="2048" y="1004"/>
                  </a:lnTo>
                  <a:cubicBezTo>
                    <a:pt x="2048" y="331"/>
                    <a:pt x="1542" y="0"/>
                    <a:pt x="103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5" name="Google Shape;9005;p54"/>
            <p:cNvSpPr/>
            <p:nvPr/>
          </p:nvSpPr>
          <p:spPr>
            <a:xfrm>
              <a:off x="-1711250" y="3273100"/>
              <a:ext cx="51650" cy="221725"/>
            </a:xfrm>
            <a:custGeom>
              <a:avLst/>
              <a:gdLst/>
              <a:ahLst/>
              <a:cxnLst/>
              <a:rect l="l" t="t" r="r" b="b"/>
              <a:pathLst>
                <a:path w="2066" h="8869" extrusionOk="0">
                  <a:moveTo>
                    <a:pt x="1027" y="0"/>
                  </a:moveTo>
                  <a:cubicBezTo>
                    <a:pt x="608" y="0"/>
                    <a:pt x="186" y="229"/>
                    <a:pt x="32" y="719"/>
                  </a:cubicBezTo>
                  <a:cubicBezTo>
                    <a:pt x="0" y="814"/>
                    <a:pt x="0" y="940"/>
                    <a:pt x="0" y="1003"/>
                  </a:cubicBezTo>
                  <a:lnTo>
                    <a:pt x="0" y="7871"/>
                  </a:lnTo>
                  <a:cubicBezTo>
                    <a:pt x="0" y="7934"/>
                    <a:pt x="0" y="8060"/>
                    <a:pt x="32" y="8123"/>
                  </a:cubicBezTo>
                  <a:cubicBezTo>
                    <a:pt x="173" y="8632"/>
                    <a:pt x="594" y="8869"/>
                    <a:pt x="1015" y="8869"/>
                  </a:cubicBezTo>
                  <a:cubicBezTo>
                    <a:pt x="1532" y="8869"/>
                    <a:pt x="2048" y="8513"/>
                    <a:pt x="2048" y="7871"/>
                  </a:cubicBezTo>
                  <a:lnTo>
                    <a:pt x="2048" y="1003"/>
                  </a:lnTo>
                  <a:cubicBezTo>
                    <a:pt x="2066" y="356"/>
                    <a:pt x="1549" y="0"/>
                    <a:pt x="102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6" name="Google Shape;9006;p54"/>
            <p:cNvSpPr/>
            <p:nvPr/>
          </p:nvSpPr>
          <p:spPr>
            <a:xfrm>
              <a:off x="-1886900" y="3296575"/>
              <a:ext cx="156775" cy="199300"/>
            </a:xfrm>
            <a:custGeom>
              <a:avLst/>
              <a:gdLst/>
              <a:ahLst/>
              <a:cxnLst/>
              <a:rect l="l" t="t" r="r" b="b"/>
              <a:pathLst>
                <a:path w="6271" h="7972" extrusionOk="0">
                  <a:moveTo>
                    <a:pt x="851" y="5672"/>
                  </a:moveTo>
                  <a:lnTo>
                    <a:pt x="3466" y="6333"/>
                  </a:lnTo>
                  <a:cubicBezTo>
                    <a:pt x="3277" y="6869"/>
                    <a:pt x="2773" y="7279"/>
                    <a:pt x="2174" y="7279"/>
                  </a:cubicBezTo>
                  <a:cubicBezTo>
                    <a:pt x="1418" y="7279"/>
                    <a:pt x="788" y="6648"/>
                    <a:pt x="788" y="5892"/>
                  </a:cubicBezTo>
                  <a:cubicBezTo>
                    <a:pt x="851" y="5798"/>
                    <a:pt x="851" y="5735"/>
                    <a:pt x="851" y="5672"/>
                  </a:cubicBezTo>
                  <a:close/>
                  <a:moveTo>
                    <a:pt x="6270" y="1"/>
                  </a:moveTo>
                  <a:lnTo>
                    <a:pt x="1" y="1576"/>
                  </a:lnTo>
                  <a:cubicBezTo>
                    <a:pt x="95" y="1734"/>
                    <a:pt x="127" y="1923"/>
                    <a:pt x="127" y="2143"/>
                  </a:cubicBezTo>
                  <a:lnTo>
                    <a:pt x="127" y="4916"/>
                  </a:lnTo>
                  <a:cubicBezTo>
                    <a:pt x="127" y="5105"/>
                    <a:pt x="95" y="5294"/>
                    <a:pt x="1" y="5514"/>
                  </a:cubicBezTo>
                  <a:lnTo>
                    <a:pt x="158" y="5546"/>
                  </a:lnTo>
                  <a:cubicBezTo>
                    <a:pt x="127" y="5672"/>
                    <a:pt x="127" y="5829"/>
                    <a:pt x="127" y="5924"/>
                  </a:cubicBezTo>
                  <a:cubicBezTo>
                    <a:pt x="127" y="7090"/>
                    <a:pt x="1040" y="7972"/>
                    <a:pt x="2174" y="7972"/>
                  </a:cubicBezTo>
                  <a:cubicBezTo>
                    <a:pt x="3120" y="7972"/>
                    <a:pt x="3907" y="7405"/>
                    <a:pt x="4159" y="6522"/>
                  </a:cubicBezTo>
                  <a:lnTo>
                    <a:pt x="6270" y="7090"/>
                  </a:lnTo>
                  <a:lnTo>
                    <a:pt x="6270" y="5672"/>
                  </a:lnTo>
                  <a:lnTo>
                    <a:pt x="6270" y="2238"/>
                  </a:lnTo>
                  <a:lnTo>
                    <a:pt x="6270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07" name="Google Shape;9007;p54"/>
          <p:cNvGrpSpPr/>
          <p:nvPr/>
        </p:nvGrpSpPr>
        <p:grpSpPr>
          <a:xfrm>
            <a:off x="6366582" y="3641095"/>
            <a:ext cx="306629" cy="302554"/>
            <a:chOff x="-1951475" y="3597450"/>
            <a:chExt cx="295375" cy="291450"/>
          </a:xfrm>
          <a:solidFill>
            <a:srgbClr val="171536"/>
          </a:solidFill>
        </p:grpSpPr>
        <p:sp>
          <p:nvSpPr>
            <p:cNvPr id="9008" name="Google Shape;9008;p54"/>
            <p:cNvSpPr/>
            <p:nvPr/>
          </p:nvSpPr>
          <p:spPr>
            <a:xfrm>
              <a:off x="-1951475" y="3597450"/>
              <a:ext cx="170925" cy="34675"/>
            </a:xfrm>
            <a:custGeom>
              <a:avLst/>
              <a:gdLst/>
              <a:ahLst/>
              <a:cxnLst/>
              <a:rect l="l" t="t" r="r" b="b"/>
              <a:pathLst>
                <a:path w="6837" h="1387" extrusionOk="0">
                  <a:moveTo>
                    <a:pt x="1008" y="1"/>
                  </a:moveTo>
                  <a:cubicBezTo>
                    <a:pt x="473" y="1"/>
                    <a:pt x="0" y="473"/>
                    <a:pt x="0" y="1040"/>
                  </a:cubicBezTo>
                  <a:lnTo>
                    <a:pt x="0" y="1387"/>
                  </a:lnTo>
                  <a:lnTo>
                    <a:pt x="6837" y="1387"/>
                  </a:lnTo>
                  <a:lnTo>
                    <a:pt x="6837" y="1040"/>
                  </a:lnTo>
                  <a:cubicBezTo>
                    <a:pt x="6837" y="473"/>
                    <a:pt x="6364" y="1"/>
                    <a:pt x="582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9" name="Google Shape;9009;p54"/>
            <p:cNvSpPr/>
            <p:nvPr/>
          </p:nvSpPr>
          <p:spPr>
            <a:xfrm>
              <a:off x="-1949900" y="3648650"/>
              <a:ext cx="171725" cy="173300"/>
            </a:xfrm>
            <a:custGeom>
              <a:avLst/>
              <a:gdLst/>
              <a:ahLst/>
              <a:cxnLst/>
              <a:rect l="l" t="t" r="r" b="b"/>
              <a:pathLst>
                <a:path w="6869" h="6932" extrusionOk="0">
                  <a:moveTo>
                    <a:pt x="0" y="1"/>
                  </a:moveTo>
                  <a:lnTo>
                    <a:pt x="0" y="6932"/>
                  </a:lnTo>
                  <a:lnTo>
                    <a:pt x="2426" y="6932"/>
                  </a:lnTo>
                  <a:cubicBezTo>
                    <a:pt x="2521" y="6585"/>
                    <a:pt x="2836" y="6333"/>
                    <a:pt x="3245" y="6270"/>
                  </a:cubicBezTo>
                  <a:lnTo>
                    <a:pt x="1166" y="4191"/>
                  </a:lnTo>
                  <a:cubicBezTo>
                    <a:pt x="693" y="3718"/>
                    <a:pt x="693" y="2962"/>
                    <a:pt x="1166" y="2489"/>
                  </a:cubicBezTo>
                  <a:cubicBezTo>
                    <a:pt x="1386" y="2237"/>
                    <a:pt x="1670" y="2143"/>
                    <a:pt x="2017" y="2143"/>
                  </a:cubicBezTo>
                  <a:cubicBezTo>
                    <a:pt x="2363" y="2143"/>
                    <a:pt x="2647" y="2237"/>
                    <a:pt x="2899" y="2489"/>
                  </a:cubicBezTo>
                  <a:lnTo>
                    <a:pt x="3560" y="3151"/>
                  </a:lnTo>
                  <a:cubicBezTo>
                    <a:pt x="3592" y="2994"/>
                    <a:pt x="3718" y="2836"/>
                    <a:pt x="3844" y="2710"/>
                  </a:cubicBezTo>
                  <a:cubicBezTo>
                    <a:pt x="4064" y="2489"/>
                    <a:pt x="4348" y="2363"/>
                    <a:pt x="4694" y="2363"/>
                  </a:cubicBezTo>
                  <a:cubicBezTo>
                    <a:pt x="4694" y="2048"/>
                    <a:pt x="4820" y="1733"/>
                    <a:pt x="5041" y="1513"/>
                  </a:cubicBezTo>
                  <a:cubicBezTo>
                    <a:pt x="5293" y="1261"/>
                    <a:pt x="5577" y="1135"/>
                    <a:pt x="5923" y="1135"/>
                  </a:cubicBezTo>
                  <a:cubicBezTo>
                    <a:pt x="6112" y="1135"/>
                    <a:pt x="6301" y="1198"/>
                    <a:pt x="6459" y="1261"/>
                  </a:cubicBezTo>
                  <a:cubicBezTo>
                    <a:pt x="6522" y="1072"/>
                    <a:pt x="6616" y="914"/>
                    <a:pt x="6774" y="757"/>
                  </a:cubicBezTo>
                  <a:lnTo>
                    <a:pt x="6868" y="662"/>
                  </a:lnTo>
                  <a:lnTo>
                    <a:pt x="6868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0" name="Google Shape;9010;p54"/>
            <p:cNvSpPr/>
            <p:nvPr/>
          </p:nvSpPr>
          <p:spPr>
            <a:xfrm>
              <a:off x="-1951475" y="3838475"/>
              <a:ext cx="170925" cy="50425"/>
            </a:xfrm>
            <a:custGeom>
              <a:avLst/>
              <a:gdLst/>
              <a:ahLst/>
              <a:cxnLst/>
              <a:rect l="l" t="t" r="r" b="b"/>
              <a:pathLst>
                <a:path w="6837" h="2017" extrusionOk="0">
                  <a:moveTo>
                    <a:pt x="0" y="0"/>
                  </a:moveTo>
                  <a:lnTo>
                    <a:pt x="0" y="1008"/>
                  </a:lnTo>
                  <a:cubicBezTo>
                    <a:pt x="0" y="1544"/>
                    <a:pt x="473" y="2017"/>
                    <a:pt x="1008" y="2017"/>
                  </a:cubicBezTo>
                  <a:lnTo>
                    <a:pt x="5829" y="2017"/>
                  </a:lnTo>
                  <a:cubicBezTo>
                    <a:pt x="6333" y="2017"/>
                    <a:pt x="6774" y="1670"/>
                    <a:pt x="6837" y="1166"/>
                  </a:cubicBezTo>
                  <a:lnTo>
                    <a:pt x="6679" y="1071"/>
                  </a:lnTo>
                  <a:lnTo>
                    <a:pt x="3466" y="1071"/>
                  </a:lnTo>
                  <a:cubicBezTo>
                    <a:pt x="2867" y="1071"/>
                    <a:pt x="2363" y="599"/>
                    <a:pt x="226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1" name="Google Shape;9011;p54"/>
            <p:cNvSpPr/>
            <p:nvPr/>
          </p:nvSpPr>
          <p:spPr>
            <a:xfrm>
              <a:off x="-1912900" y="3675825"/>
              <a:ext cx="256800" cy="202825"/>
            </a:xfrm>
            <a:custGeom>
              <a:avLst/>
              <a:gdLst/>
              <a:ahLst/>
              <a:cxnLst/>
              <a:rect l="l" t="t" r="r" b="b"/>
              <a:pathLst>
                <a:path w="10272" h="8113" extrusionOk="0">
                  <a:moveTo>
                    <a:pt x="6085" y="0"/>
                  </a:moveTo>
                  <a:cubicBezTo>
                    <a:pt x="5955" y="0"/>
                    <a:pt x="5829" y="48"/>
                    <a:pt x="5735" y="142"/>
                  </a:cubicBezTo>
                  <a:cubicBezTo>
                    <a:pt x="5546" y="331"/>
                    <a:pt x="5546" y="646"/>
                    <a:pt x="5735" y="835"/>
                  </a:cubicBezTo>
                  <a:lnTo>
                    <a:pt x="6081" y="1213"/>
                  </a:lnTo>
                  <a:cubicBezTo>
                    <a:pt x="6207" y="1308"/>
                    <a:pt x="6207" y="1560"/>
                    <a:pt x="6081" y="1655"/>
                  </a:cubicBezTo>
                  <a:cubicBezTo>
                    <a:pt x="6034" y="1718"/>
                    <a:pt x="5948" y="1749"/>
                    <a:pt x="5857" y="1749"/>
                  </a:cubicBezTo>
                  <a:cubicBezTo>
                    <a:pt x="5766" y="1749"/>
                    <a:pt x="5672" y="1718"/>
                    <a:pt x="5609" y="1655"/>
                  </a:cubicBezTo>
                  <a:lnTo>
                    <a:pt x="4758" y="804"/>
                  </a:lnTo>
                  <a:cubicBezTo>
                    <a:pt x="4664" y="709"/>
                    <a:pt x="4538" y="662"/>
                    <a:pt x="4408" y="662"/>
                  </a:cubicBezTo>
                  <a:cubicBezTo>
                    <a:pt x="4278" y="662"/>
                    <a:pt x="4144" y="709"/>
                    <a:pt x="4034" y="804"/>
                  </a:cubicBezTo>
                  <a:cubicBezTo>
                    <a:pt x="3845" y="993"/>
                    <a:pt x="3845" y="1308"/>
                    <a:pt x="4034" y="1528"/>
                  </a:cubicBezTo>
                  <a:cubicBezTo>
                    <a:pt x="4034" y="1655"/>
                    <a:pt x="4884" y="2505"/>
                    <a:pt x="4821" y="2505"/>
                  </a:cubicBezTo>
                  <a:cubicBezTo>
                    <a:pt x="4947" y="2631"/>
                    <a:pt x="4947" y="2852"/>
                    <a:pt x="4821" y="2978"/>
                  </a:cubicBezTo>
                  <a:cubicBezTo>
                    <a:pt x="4774" y="3041"/>
                    <a:pt x="4687" y="3072"/>
                    <a:pt x="4601" y="3072"/>
                  </a:cubicBezTo>
                  <a:cubicBezTo>
                    <a:pt x="4514" y="3072"/>
                    <a:pt x="4427" y="3041"/>
                    <a:pt x="4380" y="2978"/>
                  </a:cubicBezTo>
                  <a:lnTo>
                    <a:pt x="3498" y="2096"/>
                  </a:lnTo>
                  <a:cubicBezTo>
                    <a:pt x="3403" y="2001"/>
                    <a:pt x="3277" y="1954"/>
                    <a:pt x="3151" y="1954"/>
                  </a:cubicBezTo>
                  <a:cubicBezTo>
                    <a:pt x="3025" y="1954"/>
                    <a:pt x="2899" y="2001"/>
                    <a:pt x="2805" y="2096"/>
                  </a:cubicBezTo>
                  <a:cubicBezTo>
                    <a:pt x="2584" y="2316"/>
                    <a:pt x="2584" y="2631"/>
                    <a:pt x="2805" y="2820"/>
                  </a:cubicBezTo>
                  <a:lnTo>
                    <a:pt x="3656" y="3671"/>
                  </a:lnTo>
                  <a:cubicBezTo>
                    <a:pt x="3782" y="3797"/>
                    <a:pt x="3782" y="4017"/>
                    <a:pt x="3656" y="4143"/>
                  </a:cubicBezTo>
                  <a:cubicBezTo>
                    <a:pt x="3593" y="4206"/>
                    <a:pt x="3506" y="4238"/>
                    <a:pt x="3419" y="4238"/>
                  </a:cubicBezTo>
                  <a:cubicBezTo>
                    <a:pt x="3333" y="4238"/>
                    <a:pt x="3246" y="4206"/>
                    <a:pt x="3183" y="4143"/>
                  </a:cubicBezTo>
                  <a:lnTo>
                    <a:pt x="883" y="1875"/>
                  </a:lnTo>
                  <a:cubicBezTo>
                    <a:pt x="789" y="1765"/>
                    <a:pt x="663" y="1710"/>
                    <a:pt x="537" y="1710"/>
                  </a:cubicBezTo>
                  <a:cubicBezTo>
                    <a:pt x="411" y="1710"/>
                    <a:pt x="284" y="1765"/>
                    <a:pt x="190" y="1875"/>
                  </a:cubicBezTo>
                  <a:cubicBezTo>
                    <a:pt x="1" y="2064"/>
                    <a:pt x="1" y="2379"/>
                    <a:pt x="190" y="2568"/>
                  </a:cubicBezTo>
                  <a:lnTo>
                    <a:pt x="1797" y="4206"/>
                  </a:lnTo>
                  <a:lnTo>
                    <a:pt x="3403" y="5845"/>
                  </a:lnTo>
                  <a:lnTo>
                    <a:pt x="1954" y="5845"/>
                  </a:lnTo>
                  <a:cubicBezTo>
                    <a:pt x="1671" y="5845"/>
                    <a:pt x="1450" y="6097"/>
                    <a:pt x="1450" y="6349"/>
                  </a:cubicBezTo>
                  <a:cubicBezTo>
                    <a:pt x="1450" y="6632"/>
                    <a:pt x="1671" y="6884"/>
                    <a:pt x="1954" y="6884"/>
                  </a:cubicBezTo>
                  <a:lnTo>
                    <a:pt x="5451" y="6884"/>
                  </a:lnTo>
                  <a:cubicBezTo>
                    <a:pt x="5514" y="6916"/>
                    <a:pt x="6491" y="7829"/>
                    <a:pt x="6491" y="7829"/>
                  </a:cubicBezTo>
                  <a:cubicBezTo>
                    <a:pt x="6680" y="8018"/>
                    <a:pt x="6948" y="8113"/>
                    <a:pt x="7216" y="8113"/>
                  </a:cubicBezTo>
                  <a:cubicBezTo>
                    <a:pt x="7483" y="8113"/>
                    <a:pt x="7751" y="8018"/>
                    <a:pt x="7940" y="7829"/>
                  </a:cubicBezTo>
                  <a:lnTo>
                    <a:pt x="9862" y="5876"/>
                  </a:lnTo>
                  <a:cubicBezTo>
                    <a:pt x="10272" y="5498"/>
                    <a:pt x="10272" y="4836"/>
                    <a:pt x="9862" y="4427"/>
                  </a:cubicBezTo>
                  <a:lnTo>
                    <a:pt x="9452" y="3986"/>
                  </a:lnTo>
                  <a:cubicBezTo>
                    <a:pt x="9326" y="3608"/>
                    <a:pt x="9043" y="3198"/>
                    <a:pt x="8822" y="2820"/>
                  </a:cubicBezTo>
                  <a:cubicBezTo>
                    <a:pt x="8570" y="2411"/>
                    <a:pt x="8350" y="2064"/>
                    <a:pt x="8035" y="1718"/>
                  </a:cubicBezTo>
                  <a:lnTo>
                    <a:pt x="6459" y="142"/>
                  </a:lnTo>
                  <a:cubicBezTo>
                    <a:pt x="6349" y="48"/>
                    <a:pt x="6215" y="0"/>
                    <a:pt x="608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12" name="Google Shape;9012;p54"/>
          <p:cNvGrpSpPr/>
          <p:nvPr/>
        </p:nvGrpSpPr>
        <p:grpSpPr>
          <a:xfrm>
            <a:off x="6368205" y="4038798"/>
            <a:ext cx="320539" cy="302554"/>
            <a:chOff x="-1960150" y="3956600"/>
            <a:chExt cx="308775" cy="291450"/>
          </a:xfrm>
          <a:solidFill>
            <a:srgbClr val="171536"/>
          </a:solidFill>
        </p:grpSpPr>
        <p:sp>
          <p:nvSpPr>
            <p:cNvPr id="9013" name="Google Shape;9013;p54"/>
            <p:cNvSpPr/>
            <p:nvPr/>
          </p:nvSpPr>
          <p:spPr>
            <a:xfrm>
              <a:off x="-1960150" y="3956600"/>
              <a:ext cx="308775" cy="51275"/>
            </a:xfrm>
            <a:custGeom>
              <a:avLst/>
              <a:gdLst/>
              <a:ahLst/>
              <a:cxnLst/>
              <a:rect l="l" t="t" r="r" b="b"/>
              <a:pathLst>
                <a:path w="12351" h="2051" extrusionOk="0">
                  <a:moveTo>
                    <a:pt x="1355" y="1"/>
                  </a:moveTo>
                  <a:cubicBezTo>
                    <a:pt x="1" y="1"/>
                    <a:pt x="32" y="2049"/>
                    <a:pt x="1355" y="2049"/>
                  </a:cubicBezTo>
                  <a:lnTo>
                    <a:pt x="11027" y="2049"/>
                  </a:lnTo>
                  <a:cubicBezTo>
                    <a:pt x="11047" y="2050"/>
                    <a:pt x="11066" y="2050"/>
                    <a:pt x="11085" y="2050"/>
                  </a:cubicBezTo>
                  <a:cubicBezTo>
                    <a:pt x="12350" y="2050"/>
                    <a:pt x="12331" y="1"/>
                    <a:pt x="1102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4" name="Google Shape;9014;p54"/>
            <p:cNvSpPr/>
            <p:nvPr/>
          </p:nvSpPr>
          <p:spPr>
            <a:xfrm>
              <a:off x="-1934950" y="4025925"/>
              <a:ext cx="256000" cy="222125"/>
            </a:xfrm>
            <a:custGeom>
              <a:avLst/>
              <a:gdLst/>
              <a:ahLst/>
              <a:cxnLst/>
              <a:rect l="l" t="t" r="r" b="b"/>
              <a:pathLst>
                <a:path w="10240" h="8885" extrusionOk="0">
                  <a:moveTo>
                    <a:pt x="8570" y="756"/>
                  </a:moveTo>
                  <a:cubicBezTo>
                    <a:pt x="8759" y="756"/>
                    <a:pt x="8917" y="914"/>
                    <a:pt x="8917" y="1103"/>
                  </a:cubicBezTo>
                  <a:lnTo>
                    <a:pt x="8917" y="1765"/>
                  </a:lnTo>
                  <a:cubicBezTo>
                    <a:pt x="8917" y="1995"/>
                    <a:pt x="8737" y="2116"/>
                    <a:pt x="8558" y="2116"/>
                  </a:cubicBezTo>
                  <a:cubicBezTo>
                    <a:pt x="8419" y="2116"/>
                    <a:pt x="8279" y="2042"/>
                    <a:pt x="8224" y="1891"/>
                  </a:cubicBezTo>
                  <a:lnTo>
                    <a:pt x="6081" y="4065"/>
                  </a:lnTo>
                  <a:cubicBezTo>
                    <a:pt x="6018" y="4112"/>
                    <a:pt x="5924" y="4135"/>
                    <a:pt x="5833" y="4135"/>
                  </a:cubicBezTo>
                  <a:cubicBezTo>
                    <a:pt x="5743" y="4135"/>
                    <a:pt x="5656" y="4112"/>
                    <a:pt x="5609" y="4065"/>
                  </a:cubicBezTo>
                  <a:lnTo>
                    <a:pt x="3781" y="2237"/>
                  </a:lnTo>
                  <a:lnTo>
                    <a:pt x="1986" y="4065"/>
                  </a:lnTo>
                  <a:cubicBezTo>
                    <a:pt x="1912" y="4138"/>
                    <a:pt x="1831" y="4168"/>
                    <a:pt x="1752" y="4168"/>
                  </a:cubicBezTo>
                  <a:cubicBezTo>
                    <a:pt x="1493" y="4168"/>
                    <a:pt x="1271" y="3834"/>
                    <a:pt x="1513" y="3592"/>
                  </a:cubicBezTo>
                  <a:lnTo>
                    <a:pt x="3561" y="1544"/>
                  </a:lnTo>
                  <a:cubicBezTo>
                    <a:pt x="3624" y="1481"/>
                    <a:pt x="3711" y="1450"/>
                    <a:pt x="3797" y="1450"/>
                  </a:cubicBezTo>
                  <a:cubicBezTo>
                    <a:pt x="3884" y="1450"/>
                    <a:pt x="3970" y="1481"/>
                    <a:pt x="4033" y="1544"/>
                  </a:cubicBezTo>
                  <a:lnTo>
                    <a:pt x="5829" y="3340"/>
                  </a:lnTo>
                  <a:lnTo>
                    <a:pt x="7783" y="1418"/>
                  </a:lnTo>
                  <a:cubicBezTo>
                    <a:pt x="7404" y="1292"/>
                    <a:pt x="7499" y="756"/>
                    <a:pt x="7877" y="756"/>
                  </a:cubicBezTo>
                  <a:close/>
                  <a:moveTo>
                    <a:pt x="5136" y="7562"/>
                  </a:moveTo>
                  <a:cubicBezTo>
                    <a:pt x="5325" y="7562"/>
                    <a:pt x="5483" y="7719"/>
                    <a:pt x="5483" y="7908"/>
                  </a:cubicBezTo>
                  <a:cubicBezTo>
                    <a:pt x="5483" y="8097"/>
                    <a:pt x="5325" y="8255"/>
                    <a:pt x="5136" y="8255"/>
                  </a:cubicBezTo>
                  <a:cubicBezTo>
                    <a:pt x="4916" y="8255"/>
                    <a:pt x="4758" y="8097"/>
                    <a:pt x="4758" y="7908"/>
                  </a:cubicBezTo>
                  <a:cubicBezTo>
                    <a:pt x="4758" y="7719"/>
                    <a:pt x="4916" y="7562"/>
                    <a:pt x="5136" y="7562"/>
                  </a:cubicBezTo>
                  <a:close/>
                  <a:moveTo>
                    <a:pt x="1" y="0"/>
                  </a:moveTo>
                  <a:lnTo>
                    <a:pt x="1" y="5167"/>
                  </a:lnTo>
                  <a:cubicBezTo>
                    <a:pt x="1" y="5703"/>
                    <a:pt x="442" y="6175"/>
                    <a:pt x="1040" y="6175"/>
                  </a:cubicBezTo>
                  <a:lnTo>
                    <a:pt x="4758" y="6175"/>
                  </a:lnTo>
                  <a:lnTo>
                    <a:pt x="4758" y="6931"/>
                  </a:lnTo>
                  <a:cubicBezTo>
                    <a:pt x="4380" y="7089"/>
                    <a:pt x="4096" y="7436"/>
                    <a:pt x="4096" y="7877"/>
                  </a:cubicBezTo>
                  <a:cubicBezTo>
                    <a:pt x="4096" y="8412"/>
                    <a:pt x="4569" y="8885"/>
                    <a:pt x="5136" y="8885"/>
                  </a:cubicBezTo>
                  <a:cubicBezTo>
                    <a:pt x="5672" y="8885"/>
                    <a:pt x="6144" y="8412"/>
                    <a:pt x="6144" y="7877"/>
                  </a:cubicBezTo>
                  <a:cubicBezTo>
                    <a:pt x="6144" y="7436"/>
                    <a:pt x="5861" y="7057"/>
                    <a:pt x="5483" y="6931"/>
                  </a:cubicBezTo>
                  <a:lnTo>
                    <a:pt x="5483" y="6175"/>
                  </a:lnTo>
                  <a:lnTo>
                    <a:pt x="9232" y="6175"/>
                  </a:lnTo>
                  <a:cubicBezTo>
                    <a:pt x="9767" y="6175"/>
                    <a:pt x="10240" y="5703"/>
                    <a:pt x="10240" y="5167"/>
                  </a:cubicBezTo>
                  <a:lnTo>
                    <a:pt x="10240" y="0"/>
                  </a:lnTo>
                  <a:cubicBezTo>
                    <a:pt x="10114" y="32"/>
                    <a:pt x="10019" y="32"/>
                    <a:pt x="9893" y="32"/>
                  </a:cubicBezTo>
                  <a:lnTo>
                    <a:pt x="347" y="32"/>
                  </a:lnTo>
                  <a:cubicBezTo>
                    <a:pt x="253" y="32"/>
                    <a:pt x="127" y="32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15" name="Google Shape;9015;p54"/>
          <p:cNvGrpSpPr/>
          <p:nvPr/>
        </p:nvGrpSpPr>
        <p:grpSpPr>
          <a:xfrm>
            <a:off x="7547604" y="3268702"/>
            <a:ext cx="303359" cy="303359"/>
            <a:chOff x="-804700" y="3226500"/>
            <a:chExt cx="292225" cy="292225"/>
          </a:xfrm>
          <a:solidFill>
            <a:srgbClr val="171536"/>
          </a:solidFill>
        </p:grpSpPr>
        <p:sp>
          <p:nvSpPr>
            <p:cNvPr id="9016" name="Google Shape;9016;p54"/>
            <p:cNvSpPr/>
            <p:nvPr/>
          </p:nvSpPr>
          <p:spPr>
            <a:xfrm>
              <a:off x="-804700" y="3467500"/>
              <a:ext cx="85875" cy="51225"/>
            </a:xfrm>
            <a:custGeom>
              <a:avLst/>
              <a:gdLst/>
              <a:ahLst/>
              <a:cxnLst/>
              <a:rect l="l" t="t" r="r" b="b"/>
              <a:pathLst>
                <a:path w="3435" h="2049" extrusionOk="0">
                  <a:moveTo>
                    <a:pt x="1040" y="0"/>
                  </a:moveTo>
                  <a:cubicBezTo>
                    <a:pt x="473" y="0"/>
                    <a:pt x="0" y="473"/>
                    <a:pt x="0" y="1040"/>
                  </a:cubicBezTo>
                  <a:cubicBezTo>
                    <a:pt x="0" y="1576"/>
                    <a:pt x="473" y="2048"/>
                    <a:pt x="1040" y="2048"/>
                  </a:cubicBezTo>
                  <a:lnTo>
                    <a:pt x="2395" y="2048"/>
                  </a:lnTo>
                  <a:cubicBezTo>
                    <a:pt x="2962" y="2048"/>
                    <a:pt x="3434" y="1576"/>
                    <a:pt x="3434" y="1040"/>
                  </a:cubicBezTo>
                  <a:cubicBezTo>
                    <a:pt x="3434" y="473"/>
                    <a:pt x="2962" y="0"/>
                    <a:pt x="239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7" name="Google Shape;9017;p54"/>
            <p:cNvSpPr/>
            <p:nvPr/>
          </p:nvSpPr>
          <p:spPr>
            <a:xfrm>
              <a:off x="-710975" y="3466700"/>
              <a:ext cx="196925" cy="51225"/>
            </a:xfrm>
            <a:custGeom>
              <a:avLst/>
              <a:gdLst/>
              <a:ahLst/>
              <a:cxnLst/>
              <a:rect l="l" t="t" r="r" b="b"/>
              <a:pathLst>
                <a:path w="7877" h="2049" extrusionOk="0">
                  <a:moveTo>
                    <a:pt x="1" y="1"/>
                  </a:moveTo>
                  <a:cubicBezTo>
                    <a:pt x="221" y="253"/>
                    <a:pt x="347" y="663"/>
                    <a:pt x="347" y="1009"/>
                  </a:cubicBezTo>
                  <a:cubicBezTo>
                    <a:pt x="347" y="1419"/>
                    <a:pt x="221" y="1765"/>
                    <a:pt x="1" y="2049"/>
                  </a:cubicBezTo>
                  <a:lnTo>
                    <a:pt x="6837" y="2049"/>
                  </a:lnTo>
                  <a:cubicBezTo>
                    <a:pt x="7404" y="2049"/>
                    <a:pt x="7877" y="1576"/>
                    <a:pt x="7877" y="1009"/>
                  </a:cubicBezTo>
                  <a:cubicBezTo>
                    <a:pt x="7877" y="474"/>
                    <a:pt x="7436" y="1"/>
                    <a:pt x="683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8" name="Google Shape;9018;p54"/>
            <p:cNvSpPr/>
            <p:nvPr/>
          </p:nvSpPr>
          <p:spPr>
            <a:xfrm>
              <a:off x="-667650" y="3312350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693"/>
                    <a:pt x="347" y="693"/>
                  </a:cubicBezTo>
                  <a:cubicBezTo>
                    <a:pt x="536" y="693"/>
                    <a:pt x="725" y="536"/>
                    <a:pt x="725" y="347"/>
                  </a:cubicBezTo>
                  <a:cubicBezTo>
                    <a:pt x="725" y="158"/>
                    <a:pt x="536" y="0"/>
                    <a:pt x="3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9" name="Google Shape;9019;p54"/>
            <p:cNvSpPr/>
            <p:nvPr/>
          </p:nvSpPr>
          <p:spPr>
            <a:xfrm>
              <a:off x="-683400" y="3347775"/>
              <a:ext cx="48050" cy="16575"/>
            </a:xfrm>
            <a:custGeom>
              <a:avLst/>
              <a:gdLst/>
              <a:ahLst/>
              <a:cxnLst/>
              <a:rect l="l" t="t" r="r" b="b"/>
              <a:pathLst>
                <a:path w="1922" h="663" extrusionOk="0">
                  <a:moveTo>
                    <a:pt x="977" y="1"/>
                  </a:moveTo>
                  <a:cubicBezTo>
                    <a:pt x="567" y="1"/>
                    <a:pt x="158" y="253"/>
                    <a:pt x="0" y="662"/>
                  </a:cubicBezTo>
                  <a:lnTo>
                    <a:pt x="1922" y="662"/>
                  </a:lnTo>
                  <a:cubicBezTo>
                    <a:pt x="1796" y="253"/>
                    <a:pt x="1418" y="1"/>
                    <a:pt x="97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0" name="Google Shape;9020;p54"/>
            <p:cNvSpPr/>
            <p:nvPr/>
          </p:nvSpPr>
          <p:spPr>
            <a:xfrm>
              <a:off x="-735400" y="3261925"/>
              <a:ext cx="153625" cy="187875"/>
            </a:xfrm>
            <a:custGeom>
              <a:avLst/>
              <a:gdLst/>
              <a:ahLst/>
              <a:cxnLst/>
              <a:rect l="l" t="t" r="r" b="b"/>
              <a:pathLst>
                <a:path w="6145" h="7515" extrusionOk="0">
                  <a:moveTo>
                    <a:pt x="3025" y="1324"/>
                  </a:moveTo>
                  <a:cubicBezTo>
                    <a:pt x="3561" y="1324"/>
                    <a:pt x="4034" y="1796"/>
                    <a:pt x="4034" y="2364"/>
                  </a:cubicBezTo>
                  <a:cubicBezTo>
                    <a:pt x="4034" y="2553"/>
                    <a:pt x="3970" y="2742"/>
                    <a:pt x="3844" y="2962"/>
                  </a:cubicBezTo>
                  <a:cubicBezTo>
                    <a:pt x="4349" y="3277"/>
                    <a:pt x="4727" y="3781"/>
                    <a:pt x="4727" y="4443"/>
                  </a:cubicBezTo>
                  <a:cubicBezTo>
                    <a:pt x="4758" y="4632"/>
                    <a:pt x="4601" y="4789"/>
                    <a:pt x="4443" y="4789"/>
                  </a:cubicBezTo>
                  <a:lnTo>
                    <a:pt x="1671" y="4789"/>
                  </a:lnTo>
                  <a:cubicBezTo>
                    <a:pt x="1482" y="4789"/>
                    <a:pt x="1324" y="4632"/>
                    <a:pt x="1324" y="4443"/>
                  </a:cubicBezTo>
                  <a:cubicBezTo>
                    <a:pt x="1324" y="3813"/>
                    <a:pt x="1671" y="3277"/>
                    <a:pt x="2206" y="2962"/>
                  </a:cubicBezTo>
                  <a:cubicBezTo>
                    <a:pt x="2080" y="2805"/>
                    <a:pt x="1986" y="2584"/>
                    <a:pt x="1986" y="2364"/>
                  </a:cubicBezTo>
                  <a:cubicBezTo>
                    <a:pt x="1986" y="1796"/>
                    <a:pt x="2458" y="1324"/>
                    <a:pt x="3025" y="1324"/>
                  </a:cubicBezTo>
                  <a:close/>
                  <a:moveTo>
                    <a:pt x="1009" y="1"/>
                  </a:moveTo>
                  <a:cubicBezTo>
                    <a:pt x="473" y="1"/>
                    <a:pt x="1" y="473"/>
                    <a:pt x="1" y="1009"/>
                  </a:cubicBezTo>
                  <a:lnTo>
                    <a:pt x="1" y="5105"/>
                  </a:lnTo>
                  <a:cubicBezTo>
                    <a:pt x="1" y="5672"/>
                    <a:pt x="473" y="6144"/>
                    <a:pt x="1009" y="6144"/>
                  </a:cubicBezTo>
                  <a:lnTo>
                    <a:pt x="1954" y="6144"/>
                  </a:lnTo>
                  <a:lnTo>
                    <a:pt x="2773" y="7373"/>
                  </a:lnTo>
                  <a:cubicBezTo>
                    <a:pt x="2836" y="7467"/>
                    <a:pt x="2947" y="7515"/>
                    <a:pt x="3057" y="7515"/>
                  </a:cubicBezTo>
                  <a:cubicBezTo>
                    <a:pt x="3167" y="7515"/>
                    <a:pt x="3277" y="7467"/>
                    <a:pt x="3340" y="7373"/>
                  </a:cubicBezTo>
                  <a:lnTo>
                    <a:pt x="4160" y="6144"/>
                  </a:lnTo>
                  <a:lnTo>
                    <a:pt x="5105" y="6144"/>
                  </a:lnTo>
                  <a:cubicBezTo>
                    <a:pt x="5672" y="6144"/>
                    <a:pt x="6144" y="5672"/>
                    <a:pt x="6144" y="5105"/>
                  </a:cubicBezTo>
                  <a:lnTo>
                    <a:pt x="6144" y="1009"/>
                  </a:lnTo>
                  <a:cubicBezTo>
                    <a:pt x="6144" y="473"/>
                    <a:pt x="5672" y="1"/>
                    <a:pt x="510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1" name="Google Shape;9021;p54"/>
            <p:cNvSpPr/>
            <p:nvPr/>
          </p:nvSpPr>
          <p:spPr>
            <a:xfrm>
              <a:off x="-804700" y="3226500"/>
              <a:ext cx="118175" cy="170925"/>
            </a:xfrm>
            <a:custGeom>
              <a:avLst/>
              <a:gdLst/>
              <a:ahLst/>
              <a:cxnLst/>
              <a:rect l="l" t="t" r="r" b="b"/>
              <a:pathLst>
                <a:path w="4727" h="6837" extrusionOk="0">
                  <a:moveTo>
                    <a:pt x="1040" y="0"/>
                  </a:moveTo>
                  <a:cubicBezTo>
                    <a:pt x="473" y="0"/>
                    <a:pt x="0" y="473"/>
                    <a:pt x="0" y="1008"/>
                  </a:cubicBezTo>
                  <a:lnTo>
                    <a:pt x="0" y="4442"/>
                  </a:lnTo>
                  <a:cubicBezTo>
                    <a:pt x="0" y="5009"/>
                    <a:pt x="473" y="5450"/>
                    <a:pt x="1040" y="5450"/>
                  </a:cubicBezTo>
                  <a:cubicBezTo>
                    <a:pt x="1040" y="5450"/>
                    <a:pt x="1198" y="5986"/>
                    <a:pt x="1387" y="6490"/>
                  </a:cubicBezTo>
                  <a:cubicBezTo>
                    <a:pt x="1481" y="6679"/>
                    <a:pt x="1544" y="6837"/>
                    <a:pt x="1733" y="6837"/>
                  </a:cubicBezTo>
                  <a:cubicBezTo>
                    <a:pt x="1891" y="6837"/>
                    <a:pt x="1985" y="6774"/>
                    <a:pt x="2111" y="6648"/>
                  </a:cubicBezTo>
                  <a:lnTo>
                    <a:pt x="2111" y="6522"/>
                  </a:lnTo>
                  <a:lnTo>
                    <a:pt x="2111" y="2426"/>
                  </a:lnTo>
                  <a:cubicBezTo>
                    <a:pt x="2111" y="1481"/>
                    <a:pt x="2836" y="725"/>
                    <a:pt x="3781" y="725"/>
                  </a:cubicBezTo>
                  <a:lnTo>
                    <a:pt x="4726" y="725"/>
                  </a:lnTo>
                  <a:cubicBezTo>
                    <a:pt x="4569" y="284"/>
                    <a:pt x="4222" y="0"/>
                    <a:pt x="378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2" name="Google Shape;9022;p54"/>
            <p:cNvSpPr/>
            <p:nvPr/>
          </p:nvSpPr>
          <p:spPr>
            <a:xfrm>
              <a:off x="-630625" y="3226500"/>
              <a:ext cx="118150" cy="170950"/>
            </a:xfrm>
            <a:custGeom>
              <a:avLst/>
              <a:gdLst/>
              <a:ahLst/>
              <a:cxnLst/>
              <a:rect l="l" t="t" r="r" b="b"/>
              <a:pathLst>
                <a:path w="4726" h="6838" extrusionOk="0">
                  <a:moveTo>
                    <a:pt x="945" y="0"/>
                  </a:moveTo>
                  <a:cubicBezTo>
                    <a:pt x="536" y="0"/>
                    <a:pt x="126" y="284"/>
                    <a:pt x="0" y="662"/>
                  </a:cubicBezTo>
                  <a:lnTo>
                    <a:pt x="945" y="662"/>
                  </a:lnTo>
                  <a:cubicBezTo>
                    <a:pt x="1890" y="662"/>
                    <a:pt x="2646" y="1418"/>
                    <a:pt x="2646" y="2363"/>
                  </a:cubicBezTo>
                  <a:lnTo>
                    <a:pt x="2646" y="6490"/>
                  </a:lnTo>
                  <a:lnTo>
                    <a:pt x="2646" y="6616"/>
                  </a:lnTo>
                  <a:cubicBezTo>
                    <a:pt x="2766" y="6736"/>
                    <a:pt x="2868" y="6838"/>
                    <a:pt x="2993" y="6838"/>
                  </a:cubicBezTo>
                  <a:cubicBezTo>
                    <a:pt x="3032" y="6838"/>
                    <a:pt x="3074" y="6828"/>
                    <a:pt x="3119" y="6805"/>
                  </a:cubicBezTo>
                  <a:cubicBezTo>
                    <a:pt x="3245" y="6774"/>
                    <a:pt x="3277" y="6616"/>
                    <a:pt x="3308" y="6490"/>
                  </a:cubicBezTo>
                  <a:cubicBezTo>
                    <a:pt x="3497" y="6017"/>
                    <a:pt x="3686" y="5482"/>
                    <a:pt x="3686" y="5482"/>
                  </a:cubicBezTo>
                  <a:cubicBezTo>
                    <a:pt x="4222" y="5482"/>
                    <a:pt x="4694" y="5009"/>
                    <a:pt x="4694" y="4442"/>
                  </a:cubicBezTo>
                  <a:lnTo>
                    <a:pt x="4694" y="1008"/>
                  </a:lnTo>
                  <a:cubicBezTo>
                    <a:pt x="4726" y="473"/>
                    <a:pt x="4253" y="0"/>
                    <a:pt x="371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23" name="Google Shape;9023;p54"/>
          <p:cNvGrpSpPr/>
          <p:nvPr/>
        </p:nvGrpSpPr>
        <p:grpSpPr>
          <a:xfrm>
            <a:off x="2860141" y="3268692"/>
            <a:ext cx="303359" cy="303385"/>
            <a:chOff x="-5251625" y="3272950"/>
            <a:chExt cx="292225" cy="292250"/>
          </a:xfrm>
          <a:solidFill>
            <a:srgbClr val="171536"/>
          </a:solidFill>
        </p:grpSpPr>
        <p:sp>
          <p:nvSpPr>
            <p:cNvPr id="9024" name="Google Shape;9024;p54"/>
            <p:cNvSpPr/>
            <p:nvPr/>
          </p:nvSpPr>
          <p:spPr>
            <a:xfrm>
              <a:off x="-5156325" y="3462775"/>
              <a:ext cx="33900" cy="33100"/>
            </a:xfrm>
            <a:custGeom>
              <a:avLst/>
              <a:gdLst/>
              <a:ahLst/>
              <a:cxnLst/>
              <a:rect l="l" t="t" r="r" b="b"/>
              <a:pathLst>
                <a:path w="1356" h="1324" extrusionOk="0">
                  <a:moveTo>
                    <a:pt x="662" y="0"/>
                  </a:moveTo>
                  <a:cubicBezTo>
                    <a:pt x="284" y="0"/>
                    <a:pt x="1" y="315"/>
                    <a:pt x="1" y="662"/>
                  </a:cubicBezTo>
                  <a:cubicBezTo>
                    <a:pt x="1" y="1072"/>
                    <a:pt x="316" y="1324"/>
                    <a:pt x="662" y="1324"/>
                  </a:cubicBezTo>
                  <a:cubicBezTo>
                    <a:pt x="1072" y="1324"/>
                    <a:pt x="1355" y="1009"/>
                    <a:pt x="1355" y="662"/>
                  </a:cubicBezTo>
                  <a:cubicBezTo>
                    <a:pt x="1355" y="284"/>
                    <a:pt x="1040" y="0"/>
                    <a:pt x="66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5" name="Google Shape;9025;p54"/>
            <p:cNvSpPr/>
            <p:nvPr/>
          </p:nvSpPr>
          <p:spPr>
            <a:xfrm>
              <a:off x="-5251625" y="3272950"/>
              <a:ext cx="292225" cy="292250"/>
            </a:xfrm>
            <a:custGeom>
              <a:avLst/>
              <a:gdLst/>
              <a:ahLst/>
              <a:cxnLst/>
              <a:rect l="l" t="t" r="r" b="b"/>
              <a:pathLst>
                <a:path w="11689" h="11690" extrusionOk="0">
                  <a:moveTo>
                    <a:pt x="3699" y="2764"/>
                  </a:moveTo>
                  <a:cubicBezTo>
                    <a:pt x="3958" y="2764"/>
                    <a:pt x="4180" y="3098"/>
                    <a:pt x="3939" y="3340"/>
                  </a:cubicBezTo>
                  <a:lnTo>
                    <a:pt x="3497" y="3781"/>
                  </a:lnTo>
                  <a:lnTo>
                    <a:pt x="3939" y="4191"/>
                  </a:lnTo>
                  <a:cubicBezTo>
                    <a:pt x="4180" y="4433"/>
                    <a:pt x="3958" y="4767"/>
                    <a:pt x="3699" y="4767"/>
                  </a:cubicBezTo>
                  <a:cubicBezTo>
                    <a:pt x="3621" y="4767"/>
                    <a:pt x="3539" y="4737"/>
                    <a:pt x="3466" y="4664"/>
                  </a:cubicBezTo>
                  <a:lnTo>
                    <a:pt x="3025" y="4222"/>
                  </a:lnTo>
                  <a:lnTo>
                    <a:pt x="2584" y="4664"/>
                  </a:lnTo>
                  <a:cubicBezTo>
                    <a:pt x="2515" y="4756"/>
                    <a:pt x="2432" y="4794"/>
                    <a:pt x="2352" y="4794"/>
                  </a:cubicBezTo>
                  <a:cubicBezTo>
                    <a:pt x="2103" y="4794"/>
                    <a:pt x="1873" y="4429"/>
                    <a:pt x="2111" y="4191"/>
                  </a:cubicBezTo>
                  <a:lnTo>
                    <a:pt x="2552" y="3781"/>
                  </a:lnTo>
                  <a:lnTo>
                    <a:pt x="2111" y="3340"/>
                  </a:lnTo>
                  <a:cubicBezTo>
                    <a:pt x="1869" y="3098"/>
                    <a:pt x="2092" y="2764"/>
                    <a:pt x="2351" y="2764"/>
                  </a:cubicBezTo>
                  <a:cubicBezTo>
                    <a:pt x="2429" y="2764"/>
                    <a:pt x="2511" y="2795"/>
                    <a:pt x="2584" y="2868"/>
                  </a:cubicBezTo>
                  <a:lnTo>
                    <a:pt x="3025" y="3309"/>
                  </a:lnTo>
                  <a:lnTo>
                    <a:pt x="3466" y="2868"/>
                  </a:lnTo>
                  <a:cubicBezTo>
                    <a:pt x="3539" y="2795"/>
                    <a:pt x="3621" y="2764"/>
                    <a:pt x="3699" y="2764"/>
                  </a:cubicBezTo>
                  <a:close/>
                  <a:moveTo>
                    <a:pt x="8583" y="6922"/>
                  </a:moveTo>
                  <a:cubicBezTo>
                    <a:pt x="8841" y="6922"/>
                    <a:pt x="9064" y="7257"/>
                    <a:pt x="8822" y="7499"/>
                  </a:cubicBezTo>
                  <a:lnTo>
                    <a:pt x="8381" y="7940"/>
                  </a:lnTo>
                  <a:lnTo>
                    <a:pt x="8822" y="8381"/>
                  </a:lnTo>
                  <a:cubicBezTo>
                    <a:pt x="9064" y="8623"/>
                    <a:pt x="8841" y="8958"/>
                    <a:pt x="8583" y="8958"/>
                  </a:cubicBezTo>
                  <a:cubicBezTo>
                    <a:pt x="8504" y="8958"/>
                    <a:pt x="8422" y="8927"/>
                    <a:pt x="8349" y="8854"/>
                  </a:cubicBezTo>
                  <a:lnTo>
                    <a:pt x="7908" y="8413"/>
                  </a:lnTo>
                  <a:lnTo>
                    <a:pt x="7467" y="8854"/>
                  </a:lnTo>
                  <a:cubicBezTo>
                    <a:pt x="7394" y="8927"/>
                    <a:pt x="7312" y="8958"/>
                    <a:pt x="7234" y="8958"/>
                  </a:cubicBezTo>
                  <a:cubicBezTo>
                    <a:pt x="6975" y="8958"/>
                    <a:pt x="6753" y="8623"/>
                    <a:pt x="6995" y="8381"/>
                  </a:cubicBezTo>
                  <a:lnTo>
                    <a:pt x="7436" y="7940"/>
                  </a:lnTo>
                  <a:lnTo>
                    <a:pt x="6995" y="7499"/>
                  </a:lnTo>
                  <a:cubicBezTo>
                    <a:pt x="6753" y="7257"/>
                    <a:pt x="6975" y="6922"/>
                    <a:pt x="7234" y="6922"/>
                  </a:cubicBezTo>
                  <a:cubicBezTo>
                    <a:pt x="7312" y="6922"/>
                    <a:pt x="7394" y="6953"/>
                    <a:pt x="7467" y="7026"/>
                  </a:cubicBezTo>
                  <a:lnTo>
                    <a:pt x="7908" y="7467"/>
                  </a:lnTo>
                  <a:lnTo>
                    <a:pt x="8349" y="7026"/>
                  </a:lnTo>
                  <a:cubicBezTo>
                    <a:pt x="8422" y="6953"/>
                    <a:pt x="8504" y="6922"/>
                    <a:pt x="8583" y="6922"/>
                  </a:cubicBezTo>
                  <a:close/>
                  <a:moveTo>
                    <a:pt x="7895" y="2732"/>
                  </a:moveTo>
                  <a:cubicBezTo>
                    <a:pt x="7974" y="2732"/>
                    <a:pt x="8055" y="2763"/>
                    <a:pt x="8129" y="2836"/>
                  </a:cubicBezTo>
                  <a:lnTo>
                    <a:pt x="8790" y="3498"/>
                  </a:lnTo>
                  <a:cubicBezTo>
                    <a:pt x="8916" y="3624"/>
                    <a:pt x="8916" y="3844"/>
                    <a:pt x="8790" y="3970"/>
                  </a:cubicBezTo>
                  <a:lnTo>
                    <a:pt x="8129" y="4632"/>
                  </a:lnTo>
                  <a:cubicBezTo>
                    <a:pt x="8055" y="4705"/>
                    <a:pt x="7974" y="4736"/>
                    <a:pt x="7895" y="4736"/>
                  </a:cubicBezTo>
                  <a:cubicBezTo>
                    <a:pt x="7637" y="4736"/>
                    <a:pt x="7414" y="4401"/>
                    <a:pt x="7656" y="4159"/>
                  </a:cubicBezTo>
                  <a:lnTo>
                    <a:pt x="7719" y="4096"/>
                  </a:lnTo>
                  <a:lnTo>
                    <a:pt x="7719" y="4096"/>
                  </a:lnTo>
                  <a:cubicBezTo>
                    <a:pt x="6175" y="4159"/>
                    <a:pt x="4978" y="5388"/>
                    <a:pt x="4852" y="6932"/>
                  </a:cubicBezTo>
                  <a:cubicBezTo>
                    <a:pt x="5451" y="7089"/>
                    <a:pt x="5829" y="7593"/>
                    <a:pt x="5829" y="8224"/>
                  </a:cubicBezTo>
                  <a:cubicBezTo>
                    <a:pt x="5829" y="9011"/>
                    <a:pt x="5230" y="9641"/>
                    <a:pt x="4474" y="9641"/>
                  </a:cubicBezTo>
                  <a:cubicBezTo>
                    <a:pt x="3750" y="9641"/>
                    <a:pt x="3119" y="9011"/>
                    <a:pt x="3119" y="8255"/>
                  </a:cubicBezTo>
                  <a:cubicBezTo>
                    <a:pt x="3119" y="7625"/>
                    <a:pt x="3529" y="7089"/>
                    <a:pt x="4128" y="6932"/>
                  </a:cubicBezTo>
                  <a:cubicBezTo>
                    <a:pt x="4285" y="5042"/>
                    <a:pt x="5829" y="3498"/>
                    <a:pt x="7751" y="3403"/>
                  </a:cubicBezTo>
                  <a:lnTo>
                    <a:pt x="7656" y="3309"/>
                  </a:lnTo>
                  <a:cubicBezTo>
                    <a:pt x="7414" y="3067"/>
                    <a:pt x="7637" y="2732"/>
                    <a:pt x="7895" y="2732"/>
                  </a:cubicBezTo>
                  <a:close/>
                  <a:moveTo>
                    <a:pt x="5829" y="1"/>
                  </a:moveTo>
                  <a:cubicBezTo>
                    <a:pt x="2647" y="1"/>
                    <a:pt x="0" y="2584"/>
                    <a:pt x="0" y="5829"/>
                  </a:cubicBezTo>
                  <a:cubicBezTo>
                    <a:pt x="0" y="9011"/>
                    <a:pt x="2615" y="11689"/>
                    <a:pt x="5829" y="11689"/>
                  </a:cubicBezTo>
                  <a:cubicBezTo>
                    <a:pt x="9011" y="11689"/>
                    <a:pt x="11689" y="9043"/>
                    <a:pt x="11689" y="5829"/>
                  </a:cubicBezTo>
                  <a:cubicBezTo>
                    <a:pt x="11657" y="5357"/>
                    <a:pt x="11563" y="4884"/>
                    <a:pt x="11500" y="4443"/>
                  </a:cubicBezTo>
                  <a:cubicBezTo>
                    <a:pt x="11248" y="4884"/>
                    <a:pt x="10838" y="5136"/>
                    <a:pt x="10303" y="5136"/>
                  </a:cubicBezTo>
                  <a:cubicBezTo>
                    <a:pt x="9578" y="5136"/>
                    <a:pt x="8948" y="4506"/>
                    <a:pt x="8948" y="3781"/>
                  </a:cubicBezTo>
                  <a:cubicBezTo>
                    <a:pt x="8948" y="3025"/>
                    <a:pt x="9578" y="2395"/>
                    <a:pt x="10303" y="2395"/>
                  </a:cubicBezTo>
                  <a:cubicBezTo>
                    <a:pt x="10397" y="2395"/>
                    <a:pt x="10523" y="2395"/>
                    <a:pt x="10586" y="2427"/>
                  </a:cubicBezTo>
                  <a:cubicBezTo>
                    <a:pt x="9483" y="883"/>
                    <a:pt x="7719" y="1"/>
                    <a:pt x="582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6" name="Google Shape;9026;p54"/>
            <p:cNvSpPr/>
            <p:nvPr/>
          </p:nvSpPr>
          <p:spPr>
            <a:xfrm>
              <a:off x="-5011400" y="3350150"/>
              <a:ext cx="33900" cy="33875"/>
            </a:xfrm>
            <a:custGeom>
              <a:avLst/>
              <a:gdLst/>
              <a:ahLst/>
              <a:cxnLst/>
              <a:rect l="l" t="t" r="r" b="b"/>
              <a:pathLst>
                <a:path w="1356" h="1355" extrusionOk="0">
                  <a:moveTo>
                    <a:pt x="662" y="0"/>
                  </a:moveTo>
                  <a:cubicBezTo>
                    <a:pt x="315" y="0"/>
                    <a:pt x="0" y="284"/>
                    <a:pt x="0" y="693"/>
                  </a:cubicBezTo>
                  <a:cubicBezTo>
                    <a:pt x="0" y="1071"/>
                    <a:pt x="315" y="1355"/>
                    <a:pt x="662" y="1355"/>
                  </a:cubicBezTo>
                  <a:cubicBezTo>
                    <a:pt x="1072" y="1355"/>
                    <a:pt x="1355" y="1040"/>
                    <a:pt x="1355" y="693"/>
                  </a:cubicBezTo>
                  <a:cubicBezTo>
                    <a:pt x="1355" y="315"/>
                    <a:pt x="1040" y="0"/>
                    <a:pt x="66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27" name="Google Shape;9027;p54"/>
          <p:cNvGrpSpPr/>
          <p:nvPr/>
        </p:nvGrpSpPr>
        <p:grpSpPr>
          <a:xfrm>
            <a:off x="2857689" y="3640488"/>
            <a:ext cx="308264" cy="303774"/>
            <a:chOff x="-5254775" y="3631325"/>
            <a:chExt cx="296950" cy="292625"/>
          </a:xfrm>
          <a:solidFill>
            <a:srgbClr val="171536"/>
          </a:solidFill>
        </p:grpSpPr>
        <p:sp>
          <p:nvSpPr>
            <p:cNvPr id="9028" name="Google Shape;9028;p54"/>
            <p:cNvSpPr/>
            <p:nvPr/>
          </p:nvSpPr>
          <p:spPr>
            <a:xfrm>
              <a:off x="-5246900" y="3766400"/>
              <a:ext cx="58300" cy="55150"/>
            </a:xfrm>
            <a:custGeom>
              <a:avLst/>
              <a:gdLst/>
              <a:ahLst/>
              <a:cxnLst/>
              <a:rect l="l" t="t" r="r" b="b"/>
              <a:pathLst>
                <a:path w="2332" h="2206" extrusionOk="0">
                  <a:moveTo>
                    <a:pt x="1769" y="1"/>
                  </a:moveTo>
                  <a:cubicBezTo>
                    <a:pt x="1639" y="1"/>
                    <a:pt x="1513" y="48"/>
                    <a:pt x="1418" y="142"/>
                  </a:cubicBezTo>
                  <a:lnTo>
                    <a:pt x="189" y="1371"/>
                  </a:lnTo>
                  <a:cubicBezTo>
                    <a:pt x="0" y="1560"/>
                    <a:pt x="0" y="1875"/>
                    <a:pt x="189" y="2064"/>
                  </a:cubicBezTo>
                  <a:cubicBezTo>
                    <a:pt x="300" y="2159"/>
                    <a:pt x="434" y="2206"/>
                    <a:pt x="564" y="2206"/>
                  </a:cubicBezTo>
                  <a:cubicBezTo>
                    <a:pt x="694" y="2206"/>
                    <a:pt x="820" y="2159"/>
                    <a:pt x="914" y="2064"/>
                  </a:cubicBezTo>
                  <a:lnTo>
                    <a:pt x="2143" y="835"/>
                  </a:lnTo>
                  <a:cubicBezTo>
                    <a:pt x="2332" y="646"/>
                    <a:pt x="2332" y="331"/>
                    <a:pt x="2143" y="142"/>
                  </a:cubicBezTo>
                  <a:cubicBezTo>
                    <a:pt x="2033" y="48"/>
                    <a:pt x="1899" y="1"/>
                    <a:pt x="176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9" name="Google Shape;9029;p54"/>
            <p:cNvSpPr/>
            <p:nvPr/>
          </p:nvSpPr>
          <p:spPr>
            <a:xfrm>
              <a:off x="-5216175" y="3795550"/>
              <a:ext cx="58300" cy="55950"/>
            </a:xfrm>
            <a:custGeom>
              <a:avLst/>
              <a:gdLst/>
              <a:ahLst/>
              <a:cxnLst/>
              <a:rect l="l" t="t" r="r" b="b"/>
              <a:pathLst>
                <a:path w="2332" h="2238" extrusionOk="0">
                  <a:moveTo>
                    <a:pt x="1764" y="0"/>
                  </a:moveTo>
                  <a:cubicBezTo>
                    <a:pt x="1638" y="0"/>
                    <a:pt x="1512" y="47"/>
                    <a:pt x="1418" y="142"/>
                  </a:cubicBezTo>
                  <a:lnTo>
                    <a:pt x="189" y="1371"/>
                  </a:lnTo>
                  <a:cubicBezTo>
                    <a:pt x="0" y="1560"/>
                    <a:pt x="0" y="1875"/>
                    <a:pt x="189" y="2095"/>
                  </a:cubicBezTo>
                  <a:cubicBezTo>
                    <a:pt x="284" y="2190"/>
                    <a:pt x="410" y="2237"/>
                    <a:pt x="540" y="2237"/>
                  </a:cubicBezTo>
                  <a:cubicBezTo>
                    <a:pt x="670" y="2237"/>
                    <a:pt x="804" y="2190"/>
                    <a:pt x="914" y="2095"/>
                  </a:cubicBezTo>
                  <a:lnTo>
                    <a:pt x="2111" y="867"/>
                  </a:lnTo>
                  <a:cubicBezTo>
                    <a:pt x="2332" y="678"/>
                    <a:pt x="2332" y="363"/>
                    <a:pt x="2111" y="142"/>
                  </a:cubicBezTo>
                  <a:cubicBezTo>
                    <a:pt x="2016" y="47"/>
                    <a:pt x="1890" y="0"/>
                    <a:pt x="176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0" name="Google Shape;9030;p54"/>
            <p:cNvSpPr/>
            <p:nvPr/>
          </p:nvSpPr>
          <p:spPr>
            <a:xfrm>
              <a:off x="-5185475" y="3826250"/>
              <a:ext cx="57525" cy="55750"/>
            </a:xfrm>
            <a:custGeom>
              <a:avLst/>
              <a:gdLst/>
              <a:ahLst/>
              <a:cxnLst/>
              <a:rect l="l" t="t" r="r" b="b"/>
              <a:pathLst>
                <a:path w="2301" h="2230" extrusionOk="0">
                  <a:moveTo>
                    <a:pt x="1765" y="1"/>
                  </a:moveTo>
                  <a:cubicBezTo>
                    <a:pt x="1639" y="1"/>
                    <a:pt x="1513" y="48"/>
                    <a:pt x="1419" y="143"/>
                  </a:cubicBezTo>
                  <a:lnTo>
                    <a:pt x="190" y="1371"/>
                  </a:lnTo>
                  <a:cubicBezTo>
                    <a:pt x="1" y="1560"/>
                    <a:pt x="1" y="1875"/>
                    <a:pt x="190" y="2064"/>
                  </a:cubicBezTo>
                  <a:cubicBezTo>
                    <a:pt x="284" y="2175"/>
                    <a:pt x="410" y="2230"/>
                    <a:pt x="536" y="2230"/>
                  </a:cubicBezTo>
                  <a:cubicBezTo>
                    <a:pt x="662" y="2230"/>
                    <a:pt x="788" y="2175"/>
                    <a:pt x="883" y="2064"/>
                  </a:cubicBezTo>
                  <a:lnTo>
                    <a:pt x="2112" y="836"/>
                  </a:lnTo>
                  <a:cubicBezTo>
                    <a:pt x="2301" y="647"/>
                    <a:pt x="2301" y="332"/>
                    <a:pt x="2112" y="143"/>
                  </a:cubicBezTo>
                  <a:cubicBezTo>
                    <a:pt x="2017" y="48"/>
                    <a:pt x="1891" y="1"/>
                    <a:pt x="17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1" name="Google Shape;9031;p54"/>
            <p:cNvSpPr/>
            <p:nvPr/>
          </p:nvSpPr>
          <p:spPr>
            <a:xfrm>
              <a:off x="-5156325" y="3856375"/>
              <a:ext cx="58300" cy="55750"/>
            </a:xfrm>
            <a:custGeom>
              <a:avLst/>
              <a:gdLst/>
              <a:ahLst/>
              <a:cxnLst/>
              <a:rect l="l" t="t" r="r" b="b"/>
              <a:pathLst>
                <a:path w="2332" h="2230" extrusionOk="0">
                  <a:moveTo>
                    <a:pt x="1781" y="1"/>
                  </a:moveTo>
                  <a:cubicBezTo>
                    <a:pt x="1655" y="1"/>
                    <a:pt x="1529" y="56"/>
                    <a:pt x="1418" y="166"/>
                  </a:cubicBezTo>
                  <a:lnTo>
                    <a:pt x="190" y="1395"/>
                  </a:lnTo>
                  <a:cubicBezTo>
                    <a:pt x="1" y="1584"/>
                    <a:pt x="1" y="1899"/>
                    <a:pt x="190" y="2088"/>
                  </a:cubicBezTo>
                  <a:cubicBezTo>
                    <a:pt x="300" y="2183"/>
                    <a:pt x="442" y="2230"/>
                    <a:pt x="575" y="2230"/>
                  </a:cubicBezTo>
                  <a:cubicBezTo>
                    <a:pt x="709" y="2230"/>
                    <a:pt x="835" y="2183"/>
                    <a:pt x="914" y="2088"/>
                  </a:cubicBezTo>
                  <a:lnTo>
                    <a:pt x="2143" y="859"/>
                  </a:lnTo>
                  <a:cubicBezTo>
                    <a:pt x="2332" y="670"/>
                    <a:pt x="2332" y="355"/>
                    <a:pt x="2143" y="166"/>
                  </a:cubicBezTo>
                  <a:cubicBezTo>
                    <a:pt x="2033" y="56"/>
                    <a:pt x="1907" y="1"/>
                    <a:pt x="178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2" name="Google Shape;9032;p54"/>
            <p:cNvSpPr/>
            <p:nvPr/>
          </p:nvSpPr>
          <p:spPr>
            <a:xfrm>
              <a:off x="-5105925" y="3886525"/>
              <a:ext cx="37050" cy="37425"/>
            </a:xfrm>
            <a:custGeom>
              <a:avLst/>
              <a:gdLst/>
              <a:ahLst/>
              <a:cxnLst/>
              <a:rect l="l" t="t" r="r" b="b"/>
              <a:pathLst>
                <a:path w="1482" h="1497" extrusionOk="0">
                  <a:moveTo>
                    <a:pt x="662" y="0"/>
                  </a:moveTo>
                  <a:lnTo>
                    <a:pt x="536" y="126"/>
                  </a:lnTo>
                  <a:lnTo>
                    <a:pt x="1" y="756"/>
                  </a:lnTo>
                  <a:lnTo>
                    <a:pt x="599" y="1355"/>
                  </a:lnTo>
                  <a:cubicBezTo>
                    <a:pt x="694" y="1449"/>
                    <a:pt x="820" y="1497"/>
                    <a:pt x="946" y="1497"/>
                  </a:cubicBezTo>
                  <a:cubicBezTo>
                    <a:pt x="1072" y="1497"/>
                    <a:pt x="1198" y="1449"/>
                    <a:pt x="1293" y="1355"/>
                  </a:cubicBezTo>
                  <a:cubicBezTo>
                    <a:pt x="1482" y="1166"/>
                    <a:pt x="1482" y="851"/>
                    <a:pt x="1293" y="662"/>
                  </a:cubicBezTo>
                  <a:lnTo>
                    <a:pt x="662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3" name="Google Shape;9033;p54"/>
            <p:cNvSpPr/>
            <p:nvPr/>
          </p:nvSpPr>
          <p:spPr>
            <a:xfrm>
              <a:off x="-5254775" y="3648050"/>
              <a:ext cx="278050" cy="248325"/>
            </a:xfrm>
            <a:custGeom>
              <a:avLst/>
              <a:gdLst/>
              <a:ahLst/>
              <a:cxnLst/>
              <a:rect l="l" t="t" r="r" b="b"/>
              <a:pathLst>
                <a:path w="11122" h="9933" extrusionOk="0">
                  <a:moveTo>
                    <a:pt x="4049" y="1"/>
                  </a:moveTo>
                  <a:cubicBezTo>
                    <a:pt x="3781" y="1"/>
                    <a:pt x="3513" y="103"/>
                    <a:pt x="3308" y="308"/>
                  </a:cubicBezTo>
                  <a:lnTo>
                    <a:pt x="410" y="3364"/>
                  </a:lnTo>
                  <a:cubicBezTo>
                    <a:pt x="0" y="3774"/>
                    <a:pt x="0" y="4435"/>
                    <a:pt x="410" y="4813"/>
                  </a:cubicBezTo>
                  <a:lnTo>
                    <a:pt x="631" y="5065"/>
                  </a:lnTo>
                  <a:lnTo>
                    <a:pt x="1198" y="4498"/>
                  </a:lnTo>
                  <a:cubicBezTo>
                    <a:pt x="1454" y="4242"/>
                    <a:pt x="1794" y="4106"/>
                    <a:pt x="2122" y="4106"/>
                  </a:cubicBezTo>
                  <a:cubicBezTo>
                    <a:pt x="2398" y="4106"/>
                    <a:pt x="2666" y="4202"/>
                    <a:pt x="2867" y="4404"/>
                  </a:cubicBezTo>
                  <a:cubicBezTo>
                    <a:pt x="3151" y="4624"/>
                    <a:pt x="3308" y="4971"/>
                    <a:pt x="3277" y="5286"/>
                  </a:cubicBezTo>
                  <a:cubicBezTo>
                    <a:pt x="3592" y="5286"/>
                    <a:pt x="3907" y="5412"/>
                    <a:pt x="4128" y="5664"/>
                  </a:cubicBezTo>
                  <a:cubicBezTo>
                    <a:pt x="4380" y="5884"/>
                    <a:pt x="4506" y="6200"/>
                    <a:pt x="4506" y="6515"/>
                  </a:cubicBezTo>
                  <a:cubicBezTo>
                    <a:pt x="4821" y="6515"/>
                    <a:pt x="5136" y="6641"/>
                    <a:pt x="5356" y="6861"/>
                  </a:cubicBezTo>
                  <a:cubicBezTo>
                    <a:pt x="5608" y="7113"/>
                    <a:pt x="5703" y="7428"/>
                    <a:pt x="5703" y="7743"/>
                  </a:cubicBezTo>
                  <a:cubicBezTo>
                    <a:pt x="6018" y="7743"/>
                    <a:pt x="6364" y="7869"/>
                    <a:pt x="6585" y="8090"/>
                  </a:cubicBezTo>
                  <a:cubicBezTo>
                    <a:pt x="6837" y="8342"/>
                    <a:pt x="6931" y="8657"/>
                    <a:pt x="6931" y="8909"/>
                  </a:cubicBezTo>
                  <a:lnTo>
                    <a:pt x="7814" y="9791"/>
                  </a:lnTo>
                  <a:cubicBezTo>
                    <a:pt x="7908" y="9886"/>
                    <a:pt x="8034" y="9933"/>
                    <a:pt x="8160" y="9933"/>
                  </a:cubicBezTo>
                  <a:cubicBezTo>
                    <a:pt x="8286" y="9933"/>
                    <a:pt x="8412" y="9886"/>
                    <a:pt x="8507" y="9791"/>
                  </a:cubicBezTo>
                  <a:cubicBezTo>
                    <a:pt x="8727" y="9602"/>
                    <a:pt x="8727" y="9287"/>
                    <a:pt x="8507" y="9066"/>
                  </a:cubicBezTo>
                  <a:lnTo>
                    <a:pt x="7656" y="8216"/>
                  </a:lnTo>
                  <a:cubicBezTo>
                    <a:pt x="7530" y="8090"/>
                    <a:pt x="7530" y="7869"/>
                    <a:pt x="7656" y="7743"/>
                  </a:cubicBezTo>
                  <a:cubicBezTo>
                    <a:pt x="7748" y="7596"/>
                    <a:pt x="7851" y="7534"/>
                    <a:pt x="7953" y="7534"/>
                  </a:cubicBezTo>
                  <a:cubicBezTo>
                    <a:pt x="8024" y="7534"/>
                    <a:pt x="8095" y="7565"/>
                    <a:pt x="8160" y="7617"/>
                  </a:cubicBezTo>
                  <a:lnTo>
                    <a:pt x="9011" y="8499"/>
                  </a:lnTo>
                  <a:cubicBezTo>
                    <a:pt x="9121" y="8594"/>
                    <a:pt x="9255" y="8641"/>
                    <a:pt x="9385" y="8641"/>
                  </a:cubicBezTo>
                  <a:cubicBezTo>
                    <a:pt x="9515" y="8641"/>
                    <a:pt x="9641" y="8594"/>
                    <a:pt x="9735" y="8499"/>
                  </a:cubicBezTo>
                  <a:cubicBezTo>
                    <a:pt x="9924" y="8279"/>
                    <a:pt x="9924" y="7964"/>
                    <a:pt x="9735" y="7775"/>
                  </a:cubicBezTo>
                  <a:lnTo>
                    <a:pt x="8853" y="6924"/>
                  </a:lnTo>
                  <a:cubicBezTo>
                    <a:pt x="8759" y="6798"/>
                    <a:pt x="8759" y="6578"/>
                    <a:pt x="8853" y="6452"/>
                  </a:cubicBezTo>
                  <a:cubicBezTo>
                    <a:pt x="8916" y="6389"/>
                    <a:pt x="9011" y="6357"/>
                    <a:pt x="9101" y="6357"/>
                  </a:cubicBezTo>
                  <a:cubicBezTo>
                    <a:pt x="9192" y="6357"/>
                    <a:pt x="9279" y="6389"/>
                    <a:pt x="9326" y="6452"/>
                  </a:cubicBezTo>
                  <a:lnTo>
                    <a:pt x="10208" y="7302"/>
                  </a:lnTo>
                  <a:cubicBezTo>
                    <a:pt x="10303" y="7397"/>
                    <a:pt x="10429" y="7444"/>
                    <a:pt x="10555" y="7444"/>
                  </a:cubicBezTo>
                  <a:cubicBezTo>
                    <a:pt x="10681" y="7444"/>
                    <a:pt x="10807" y="7397"/>
                    <a:pt x="10901" y="7302"/>
                  </a:cubicBezTo>
                  <a:cubicBezTo>
                    <a:pt x="11122" y="7113"/>
                    <a:pt x="11122" y="6798"/>
                    <a:pt x="10901" y="6609"/>
                  </a:cubicBezTo>
                  <a:lnTo>
                    <a:pt x="10334" y="6010"/>
                  </a:lnTo>
                  <a:lnTo>
                    <a:pt x="10208" y="5884"/>
                  </a:lnTo>
                  <a:lnTo>
                    <a:pt x="6931" y="2608"/>
                  </a:lnTo>
                  <a:cubicBezTo>
                    <a:pt x="6884" y="2561"/>
                    <a:pt x="6798" y="2537"/>
                    <a:pt x="6707" y="2537"/>
                  </a:cubicBezTo>
                  <a:cubicBezTo>
                    <a:pt x="6616" y="2537"/>
                    <a:pt x="6522" y="2561"/>
                    <a:pt x="6459" y="2608"/>
                  </a:cubicBezTo>
                  <a:lnTo>
                    <a:pt x="5167" y="3931"/>
                  </a:lnTo>
                  <a:cubicBezTo>
                    <a:pt x="4904" y="4176"/>
                    <a:pt x="4562" y="4308"/>
                    <a:pt x="4229" y="4308"/>
                  </a:cubicBezTo>
                  <a:cubicBezTo>
                    <a:pt x="4004" y="4308"/>
                    <a:pt x="3783" y="4247"/>
                    <a:pt x="3592" y="4120"/>
                  </a:cubicBezTo>
                  <a:cubicBezTo>
                    <a:pt x="2962" y="3679"/>
                    <a:pt x="2930" y="2829"/>
                    <a:pt x="3434" y="2293"/>
                  </a:cubicBezTo>
                  <a:lnTo>
                    <a:pt x="5010" y="529"/>
                  </a:lnTo>
                  <a:lnTo>
                    <a:pt x="4789" y="308"/>
                  </a:lnTo>
                  <a:cubicBezTo>
                    <a:pt x="4584" y="103"/>
                    <a:pt x="4317" y="1"/>
                    <a:pt x="404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4" name="Google Shape;9034;p54"/>
            <p:cNvSpPr/>
            <p:nvPr/>
          </p:nvSpPr>
          <p:spPr>
            <a:xfrm>
              <a:off x="-5163425" y="3631325"/>
              <a:ext cx="205600" cy="150450"/>
            </a:xfrm>
            <a:custGeom>
              <a:avLst/>
              <a:gdLst/>
              <a:ahLst/>
              <a:cxnLst/>
              <a:rect l="l" t="t" r="r" b="b"/>
              <a:pathLst>
                <a:path w="8224" h="6018" extrusionOk="0">
                  <a:moveTo>
                    <a:pt x="3699" y="0"/>
                  </a:moveTo>
                  <a:cubicBezTo>
                    <a:pt x="3435" y="0"/>
                    <a:pt x="3167" y="95"/>
                    <a:pt x="2962" y="284"/>
                  </a:cubicBezTo>
                  <a:lnTo>
                    <a:pt x="2364" y="883"/>
                  </a:lnTo>
                  <a:lnTo>
                    <a:pt x="2269" y="1009"/>
                  </a:lnTo>
                  <a:lnTo>
                    <a:pt x="222" y="3245"/>
                  </a:lnTo>
                  <a:cubicBezTo>
                    <a:pt x="1" y="3435"/>
                    <a:pt x="1" y="3781"/>
                    <a:pt x="222" y="3970"/>
                  </a:cubicBezTo>
                  <a:cubicBezTo>
                    <a:pt x="316" y="4065"/>
                    <a:pt x="442" y="4112"/>
                    <a:pt x="568" y="4112"/>
                  </a:cubicBezTo>
                  <a:cubicBezTo>
                    <a:pt x="694" y="4112"/>
                    <a:pt x="820" y="4065"/>
                    <a:pt x="915" y="3970"/>
                  </a:cubicBezTo>
                  <a:lnTo>
                    <a:pt x="2269" y="2615"/>
                  </a:lnTo>
                  <a:cubicBezTo>
                    <a:pt x="2458" y="2426"/>
                    <a:pt x="2718" y="2332"/>
                    <a:pt x="2982" y="2332"/>
                  </a:cubicBezTo>
                  <a:cubicBezTo>
                    <a:pt x="3246" y="2332"/>
                    <a:pt x="3514" y="2426"/>
                    <a:pt x="3719" y="2615"/>
                  </a:cubicBezTo>
                  <a:lnTo>
                    <a:pt x="7090" y="6018"/>
                  </a:lnTo>
                  <a:lnTo>
                    <a:pt x="7814" y="5356"/>
                  </a:lnTo>
                  <a:cubicBezTo>
                    <a:pt x="8224" y="4947"/>
                    <a:pt x="8224" y="4285"/>
                    <a:pt x="7814" y="3876"/>
                  </a:cubicBezTo>
                  <a:lnTo>
                    <a:pt x="4412" y="284"/>
                  </a:lnTo>
                  <a:cubicBezTo>
                    <a:pt x="4223" y="95"/>
                    <a:pt x="3963" y="0"/>
                    <a:pt x="369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35" name="Google Shape;9035;p54"/>
          <p:cNvGrpSpPr/>
          <p:nvPr/>
        </p:nvGrpSpPr>
        <p:grpSpPr>
          <a:xfrm>
            <a:off x="2869122" y="4038397"/>
            <a:ext cx="302554" cy="303359"/>
            <a:chOff x="-5251625" y="3991275"/>
            <a:chExt cx="291450" cy="292225"/>
          </a:xfrm>
          <a:solidFill>
            <a:srgbClr val="171536"/>
          </a:solidFill>
        </p:grpSpPr>
        <p:sp>
          <p:nvSpPr>
            <p:cNvPr id="9036" name="Google Shape;9036;p54"/>
            <p:cNvSpPr/>
            <p:nvPr/>
          </p:nvSpPr>
          <p:spPr>
            <a:xfrm>
              <a:off x="-5179950" y="4198400"/>
              <a:ext cx="145725" cy="85100"/>
            </a:xfrm>
            <a:custGeom>
              <a:avLst/>
              <a:gdLst/>
              <a:ahLst/>
              <a:cxnLst/>
              <a:rect l="l" t="t" r="r" b="b"/>
              <a:pathLst>
                <a:path w="5829" h="3404" extrusionOk="0">
                  <a:moveTo>
                    <a:pt x="0" y="1"/>
                  </a:moveTo>
                  <a:lnTo>
                    <a:pt x="504" y="3151"/>
                  </a:lnTo>
                  <a:cubicBezTo>
                    <a:pt x="567" y="3309"/>
                    <a:pt x="662" y="3403"/>
                    <a:pt x="883" y="3403"/>
                  </a:cubicBezTo>
                  <a:lnTo>
                    <a:pt x="4978" y="3403"/>
                  </a:lnTo>
                  <a:cubicBezTo>
                    <a:pt x="5136" y="3403"/>
                    <a:pt x="5293" y="3309"/>
                    <a:pt x="5325" y="3151"/>
                  </a:cubicBezTo>
                  <a:lnTo>
                    <a:pt x="5829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7" name="Google Shape;9037;p54"/>
            <p:cNvSpPr/>
            <p:nvPr/>
          </p:nvSpPr>
          <p:spPr>
            <a:xfrm>
              <a:off x="-5203575" y="4129100"/>
              <a:ext cx="196925" cy="51225"/>
            </a:xfrm>
            <a:custGeom>
              <a:avLst/>
              <a:gdLst/>
              <a:ahLst/>
              <a:cxnLst/>
              <a:rect l="l" t="t" r="r" b="b"/>
              <a:pathLst>
                <a:path w="7877" h="2049" extrusionOk="0">
                  <a:moveTo>
                    <a:pt x="1229" y="1"/>
                  </a:moveTo>
                  <a:cubicBezTo>
                    <a:pt x="504" y="1"/>
                    <a:pt x="0" y="662"/>
                    <a:pt x="284" y="1387"/>
                  </a:cubicBezTo>
                  <a:cubicBezTo>
                    <a:pt x="284" y="1702"/>
                    <a:pt x="567" y="1922"/>
                    <a:pt x="882" y="2017"/>
                  </a:cubicBezTo>
                  <a:cubicBezTo>
                    <a:pt x="945" y="2048"/>
                    <a:pt x="1071" y="2048"/>
                    <a:pt x="1197" y="2048"/>
                  </a:cubicBezTo>
                  <a:lnTo>
                    <a:pt x="6648" y="2048"/>
                  </a:lnTo>
                  <a:cubicBezTo>
                    <a:pt x="6774" y="2048"/>
                    <a:pt x="6868" y="2017"/>
                    <a:pt x="6963" y="2017"/>
                  </a:cubicBezTo>
                  <a:cubicBezTo>
                    <a:pt x="7278" y="1922"/>
                    <a:pt x="7530" y="1702"/>
                    <a:pt x="7656" y="1387"/>
                  </a:cubicBezTo>
                  <a:cubicBezTo>
                    <a:pt x="7876" y="662"/>
                    <a:pt x="7372" y="1"/>
                    <a:pt x="671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8" name="Google Shape;9038;p54"/>
            <p:cNvSpPr/>
            <p:nvPr/>
          </p:nvSpPr>
          <p:spPr>
            <a:xfrm>
              <a:off x="-5251625" y="3991275"/>
              <a:ext cx="291450" cy="172500"/>
            </a:xfrm>
            <a:custGeom>
              <a:avLst/>
              <a:gdLst/>
              <a:ahLst/>
              <a:cxnLst/>
              <a:rect l="l" t="t" r="r" b="b"/>
              <a:pathLst>
                <a:path w="11658" h="6900" extrusionOk="0">
                  <a:moveTo>
                    <a:pt x="1009" y="0"/>
                  </a:moveTo>
                  <a:cubicBezTo>
                    <a:pt x="473" y="0"/>
                    <a:pt x="0" y="473"/>
                    <a:pt x="0" y="1040"/>
                  </a:cubicBezTo>
                  <a:lnTo>
                    <a:pt x="0" y="5829"/>
                  </a:lnTo>
                  <a:cubicBezTo>
                    <a:pt x="0" y="6396"/>
                    <a:pt x="473" y="6900"/>
                    <a:pt x="1009" y="6900"/>
                  </a:cubicBezTo>
                  <a:lnTo>
                    <a:pt x="1418" y="6900"/>
                  </a:lnTo>
                  <a:cubicBezTo>
                    <a:pt x="1387" y="6774"/>
                    <a:pt x="1387" y="6648"/>
                    <a:pt x="1387" y="6553"/>
                  </a:cubicBezTo>
                  <a:cubicBezTo>
                    <a:pt x="1387" y="5608"/>
                    <a:pt x="2111" y="4852"/>
                    <a:pt x="3056" y="4852"/>
                  </a:cubicBezTo>
                  <a:lnTo>
                    <a:pt x="3781" y="4852"/>
                  </a:lnTo>
                  <a:cubicBezTo>
                    <a:pt x="3907" y="4285"/>
                    <a:pt x="4254" y="3875"/>
                    <a:pt x="4726" y="3623"/>
                  </a:cubicBezTo>
                  <a:cubicBezTo>
                    <a:pt x="4537" y="3371"/>
                    <a:pt x="4411" y="3119"/>
                    <a:pt x="4411" y="2773"/>
                  </a:cubicBezTo>
                  <a:cubicBezTo>
                    <a:pt x="4411" y="2016"/>
                    <a:pt x="5041" y="1386"/>
                    <a:pt x="5797" y="1386"/>
                  </a:cubicBezTo>
                  <a:cubicBezTo>
                    <a:pt x="6522" y="1386"/>
                    <a:pt x="7152" y="2016"/>
                    <a:pt x="7152" y="2773"/>
                  </a:cubicBezTo>
                  <a:cubicBezTo>
                    <a:pt x="7152" y="3088"/>
                    <a:pt x="7058" y="3403"/>
                    <a:pt x="6837" y="3623"/>
                  </a:cubicBezTo>
                  <a:cubicBezTo>
                    <a:pt x="7310" y="3875"/>
                    <a:pt x="7688" y="4285"/>
                    <a:pt x="7782" y="4852"/>
                  </a:cubicBezTo>
                  <a:lnTo>
                    <a:pt x="8507" y="4852"/>
                  </a:lnTo>
                  <a:cubicBezTo>
                    <a:pt x="9452" y="4852"/>
                    <a:pt x="10208" y="5608"/>
                    <a:pt x="10208" y="6553"/>
                  </a:cubicBezTo>
                  <a:cubicBezTo>
                    <a:pt x="10208" y="6648"/>
                    <a:pt x="10208" y="6774"/>
                    <a:pt x="10145" y="6900"/>
                  </a:cubicBezTo>
                  <a:lnTo>
                    <a:pt x="10586" y="6900"/>
                  </a:lnTo>
                  <a:cubicBezTo>
                    <a:pt x="11153" y="6900"/>
                    <a:pt x="11626" y="6427"/>
                    <a:pt x="11626" y="5829"/>
                  </a:cubicBezTo>
                  <a:lnTo>
                    <a:pt x="11626" y="1040"/>
                  </a:lnTo>
                  <a:cubicBezTo>
                    <a:pt x="11657" y="473"/>
                    <a:pt x="11185" y="0"/>
                    <a:pt x="1061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9" name="Google Shape;9039;p54"/>
            <p:cNvSpPr/>
            <p:nvPr/>
          </p:nvSpPr>
          <p:spPr>
            <a:xfrm>
              <a:off x="-5139775" y="4096025"/>
              <a:ext cx="65400" cy="17350"/>
            </a:xfrm>
            <a:custGeom>
              <a:avLst/>
              <a:gdLst/>
              <a:ahLst/>
              <a:cxnLst/>
              <a:rect l="l" t="t" r="r" b="b"/>
              <a:pathLst>
                <a:path w="2616" h="694" extrusionOk="0">
                  <a:moveTo>
                    <a:pt x="1008" y="0"/>
                  </a:moveTo>
                  <a:cubicBezTo>
                    <a:pt x="567" y="0"/>
                    <a:pt x="158" y="315"/>
                    <a:pt x="0" y="693"/>
                  </a:cubicBezTo>
                  <a:lnTo>
                    <a:pt x="2615" y="693"/>
                  </a:lnTo>
                  <a:cubicBezTo>
                    <a:pt x="2489" y="252"/>
                    <a:pt x="2111" y="0"/>
                    <a:pt x="167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0" name="Google Shape;9040;p54"/>
            <p:cNvSpPr/>
            <p:nvPr/>
          </p:nvSpPr>
          <p:spPr>
            <a:xfrm>
              <a:off x="-5122450" y="4044825"/>
              <a:ext cx="33100" cy="33100"/>
            </a:xfrm>
            <a:custGeom>
              <a:avLst/>
              <a:gdLst/>
              <a:ahLst/>
              <a:cxnLst/>
              <a:rect l="l" t="t" r="r" b="b"/>
              <a:pathLst>
                <a:path w="1324" h="1324" extrusionOk="0">
                  <a:moveTo>
                    <a:pt x="662" y="0"/>
                  </a:moveTo>
                  <a:cubicBezTo>
                    <a:pt x="252" y="0"/>
                    <a:pt x="0" y="316"/>
                    <a:pt x="0" y="662"/>
                  </a:cubicBezTo>
                  <a:cubicBezTo>
                    <a:pt x="0" y="1009"/>
                    <a:pt x="315" y="1324"/>
                    <a:pt x="662" y="1324"/>
                  </a:cubicBezTo>
                  <a:cubicBezTo>
                    <a:pt x="1008" y="1324"/>
                    <a:pt x="1323" y="1009"/>
                    <a:pt x="1323" y="662"/>
                  </a:cubicBezTo>
                  <a:cubicBezTo>
                    <a:pt x="1323" y="253"/>
                    <a:pt x="1008" y="0"/>
                    <a:pt x="66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41" name="Google Shape;9041;p54"/>
          <p:cNvGrpSpPr/>
          <p:nvPr/>
        </p:nvGrpSpPr>
        <p:grpSpPr>
          <a:xfrm>
            <a:off x="4844953" y="3269119"/>
            <a:ext cx="230614" cy="302528"/>
            <a:chOff x="-3365275" y="3253275"/>
            <a:chExt cx="222150" cy="291425"/>
          </a:xfrm>
          <a:solidFill>
            <a:srgbClr val="171536"/>
          </a:solidFill>
        </p:grpSpPr>
        <p:sp>
          <p:nvSpPr>
            <p:cNvPr id="9042" name="Google Shape;9042;p54"/>
            <p:cNvSpPr/>
            <p:nvPr/>
          </p:nvSpPr>
          <p:spPr>
            <a:xfrm>
              <a:off x="-3365275" y="3253275"/>
              <a:ext cx="222150" cy="291425"/>
            </a:xfrm>
            <a:custGeom>
              <a:avLst/>
              <a:gdLst/>
              <a:ahLst/>
              <a:cxnLst/>
              <a:rect l="l" t="t" r="r" b="b"/>
              <a:pathLst>
                <a:path w="8886" h="11657" extrusionOk="0">
                  <a:moveTo>
                    <a:pt x="5861" y="662"/>
                  </a:moveTo>
                  <a:cubicBezTo>
                    <a:pt x="6302" y="662"/>
                    <a:pt x="6302" y="1323"/>
                    <a:pt x="5861" y="1323"/>
                  </a:cubicBezTo>
                  <a:lnTo>
                    <a:pt x="3120" y="1323"/>
                  </a:lnTo>
                  <a:cubicBezTo>
                    <a:pt x="2647" y="1323"/>
                    <a:pt x="2647" y="662"/>
                    <a:pt x="3120" y="662"/>
                  </a:cubicBezTo>
                  <a:close/>
                  <a:moveTo>
                    <a:pt x="7215" y="3466"/>
                  </a:moveTo>
                  <a:cubicBezTo>
                    <a:pt x="7625" y="3466"/>
                    <a:pt x="7625" y="4127"/>
                    <a:pt x="7215" y="4127"/>
                  </a:cubicBezTo>
                  <a:lnTo>
                    <a:pt x="4443" y="4127"/>
                  </a:lnTo>
                  <a:cubicBezTo>
                    <a:pt x="4002" y="4127"/>
                    <a:pt x="3970" y="3466"/>
                    <a:pt x="4443" y="3466"/>
                  </a:cubicBezTo>
                  <a:close/>
                  <a:moveTo>
                    <a:pt x="3101" y="2795"/>
                  </a:moveTo>
                  <a:cubicBezTo>
                    <a:pt x="3360" y="2795"/>
                    <a:pt x="3582" y="3129"/>
                    <a:pt x="3340" y="3371"/>
                  </a:cubicBezTo>
                  <a:lnTo>
                    <a:pt x="2899" y="3812"/>
                  </a:lnTo>
                  <a:lnTo>
                    <a:pt x="3340" y="4253"/>
                  </a:lnTo>
                  <a:cubicBezTo>
                    <a:pt x="3582" y="4495"/>
                    <a:pt x="3360" y="4830"/>
                    <a:pt x="3101" y="4830"/>
                  </a:cubicBezTo>
                  <a:cubicBezTo>
                    <a:pt x="3023" y="4830"/>
                    <a:pt x="2941" y="4799"/>
                    <a:pt x="2868" y="4726"/>
                  </a:cubicBezTo>
                  <a:lnTo>
                    <a:pt x="2427" y="4285"/>
                  </a:lnTo>
                  <a:lnTo>
                    <a:pt x="2017" y="4726"/>
                  </a:lnTo>
                  <a:cubicBezTo>
                    <a:pt x="1944" y="4799"/>
                    <a:pt x="1862" y="4830"/>
                    <a:pt x="1784" y="4830"/>
                  </a:cubicBezTo>
                  <a:cubicBezTo>
                    <a:pt x="1525" y="4830"/>
                    <a:pt x="1303" y="4495"/>
                    <a:pt x="1545" y="4253"/>
                  </a:cubicBezTo>
                  <a:lnTo>
                    <a:pt x="1954" y="3812"/>
                  </a:lnTo>
                  <a:lnTo>
                    <a:pt x="1545" y="3371"/>
                  </a:lnTo>
                  <a:cubicBezTo>
                    <a:pt x="1303" y="3129"/>
                    <a:pt x="1525" y="2795"/>
                    <a:pt x="1784" y="2795"/>
                  </a:cubicBezTo>
                  <a:cubicBezTo>
                    <a:pt x="1862" y="2795"/>
                    <a:pt x="1944" y="2825"/>
                    <a:pt x="2017" y="2899"/>
                  </a:cubicBezTo>
                  <a:lnTo>
                    <a:pt x="2427" y="3340"/>
                  </a:lnTo>
                  <a:lnTo>
                    <a:pt x="2868" y="2899"/>
                  </a:lnTo>
                  <a:cubicBezTo>
                    <a:pt x="2941" y="2825"/>
                    <a:pt x="3023" y="2795"/>
                    <a:pt x="3101" y="2795"/>
                  </a:cubicBezTo>
                  <a:close/>
                  <a:moveTo>
                    <a:pt x="7242" y="6206"/>
                  </a:moveTo>
                  <a:cubicBezTo>
                    <a:pt x="7625" y="6206"/>
                    <a:pt x="7616" y="6868"/>
                    <a:pt x="7215" y="6868"/>
                  </a:cubicBezTo>
                  <a:lnTo>
                    <a:pt x="4443" y="6868"/>
                  </a:lnTo>
                  <a:cubicBezTo>
                    <a:pt x="4002" y="6868"/>
                    <a:pt x="3970" y="6207"/>
                    <a:pt x="4443" y="6207"/>
                  </a:cubicBezTo>
                  <a:lnTo>
                    <a:pt x="7215" y="6207"/>
                  </a:lnTo>
                  <a:cubicBezTo>
                    <a:pt x="7225" y="6206"/>
                    <a:pt x="7233" y="6206"/>
                    <a:pt x="7242" y="6206"/>
                  </a:cubicBezTo>
                  <a:close/>
                  <a:moveTo>
                    <a:pt x="3101" y="5504"/>
                  </a:moveTo>
                  <a:cubicBezTo>
                    <a:pt x="3360" y="5504"/>
                    <a:pt x="3582" y="5839"/>
                    <a:pt x="3340" y="6081"/>
                  </a:cubicBezTo>
                  <a:lnTo>
                    <a:pt x="2899" y="6522"/>
                  </a:lnTo>
                  <a:lnTo>
                    <a:pt x="3340" y="6963"/>
                  </a:lnTo>
                  <a:cubicBezTo>
                    <a:pt x="3582" y="7205"/>
                    <a:pt x="3360" y="7539"/>
                    <a:pt x="3101" y="7539"/>
                  </a:cubicBezTo>
                  <a:cubicBezTo>
                    <a:pt x="3023" y="7539"/>
                    <a:pt x="2941" y="7509"/>
                    <a:pt x="2868" y="7435"/>
                  </a:cubicBezTo>
                  <a:lnTo>
                    <a:pt x="2427" y="6994"/>
                  </a:lnTo>
                  <a:lnTo>
                    <a:pt x="2017" y="7435"/>
                  </a:lnTo>
                  <a:cubicBezTo>
                    <a:pt x="1944" y="7509"/>
                    <a:pt x="1862" y="7539"/>
                    <a:pt x="1784" y="7539"/>
                  </a:cubicBezTo>
                  <a:cubicBezTo>
                    <a:pt x="1525" y="7539"/>
                    <a:pt x="1303" y="7205"/>
                    <a:pt x="1545" y="6963"/>
                  </a:cubicBezTo>
                  <a:lnTo>
                    <a:pt x="1954" y="6522"/>
                  </a:lnTo>
                  <a:lnTo>
                    <a:pt x="1545" y="6081"/>
                  </a:lnTo>
                  <a:cubicBezTo>
                    <a:pt x="1303" y="5839"/>
                    <a:pt x="1525" y="5504"/>
                    <a:pt x="1784" y="5504"/>
                  </a:cubicBezTo>
                  <a:cubicBezTo>
                    <a:pt x="1862" y="5504"/>
                    <a:pt x="1944" y="5535"/>
                    <a:pt x="2017" y="5608"/>
                  </a:cubicBezTo>
                  <a:lnTo>
                    <a:pt x="2427" y="6049"/>
                  </a:lnTo>
                  <a:lnTo>
                    <a:pt x="2868" y="5608"/>
                  </a:lnTo>
                  <a:cubicBezTo>
                    <a:pt x="2941" y="5535"/>
                    <a:pt x="3023" y="5504"/>
                    <a:pt x="3101" y="5504"/>
                  </a:cubicBezTo>
                  <a:close/>
                  <a:moveTo>
                    <a:pt x="7215" y="8916"/>
                  </a:moveTo>
                  <a:cubicBezTo>
                    <a:pt x="7625" y="8916"/>
                    <a:pt x="7625" y="9609"/>
                    <a:pt x="7215" y="9609"/>
                  </a:cubicBezTo>
                  <a:lnTo>
                    <a:pt x="4443" y="9609"/>
                  </a:lnTo>
                  <a:cubicBezTo>
                    <a:pt x="4002" y="9609"/>
                    <a:pt x="3970" y="8916"/>
                    <a:pt x="4443" y="8916"/>
                  </a:cubicBezTo>
                  <a:close/>
                  <a:moveTo>
                    <a:pt x="2395" y="8254"/>
                  </a:moveTo>
                  <a:cubicBezTo>
                    <a:pt x="2962" y="8254"/>
                    <a:pt x="3435" y="8727"/>
                    <a:pt x="3435" y="9263"/>
                  </a:cubicBezTo>
                  <a:cubicBezTo>
                    <a:pt x="3435" y="9830"/>
                    <a:pt x="2994" y="10302"/>
                    <a:pt x="2395" y="10302"/>
                  </a:cubicBezTo>
                  <a:cubicBezTo>
                    <a:pt x="1860" y="10302"/>
                    <a:pt x="1387" y="9830"/>
                    <a:pt x="1387" y="9263"/>
                  </a:cubicBezTo>
                  <a:cubicBezTo>
                    <a:pt x="1387" y="8727"/>
                    <a:pt x="1860" y="8254"/>
                    <a:pt x="2395" y="8254"/>
                  </a:cubicBezTo>
                  <a:close/>
                  <a:moveTo>
                    <a:pt x="3057" y="0"/>
                  </a:moveTo>
                  <a:cubicBezTo>
                    <a:pt x="2647" y="0"/>
                    <a:pt x="2238" y="252"/>
                    <a:pt x="2112" y="662"/>
                  </a:cubicBezTo>
                  <a:lnTo>
                    <a:pt x="1009" y="662"/>
                  </a:lnTo>
                  <a:cubicBezTo>
                    <a:pt x="473" y="662"/>
                    <a:pt x="1" y="1134"/>
                    <a:pt x="1" y="1670"/>
                  </a:cubicBezTo>
                  <a:lnTo>
                    <a:pt x="1" y="10617"/>
                  </a:lnTo>
                  <a:cubicBezTo>
                    <a:pt x="1" y="11153"/>
                    <a:pt x="473" y="11657"/>
                    <a:pt x="1009" y="11657"/>
                  </a:cubicBezTo>
                  <a:lnTo>
                    <a:pt x="7877" y="11657"/>
                  </a:lnTo>
                  <a:cubicBezTo>
                    <a:pt x="8413" y="11657"/>
                    <a:pt x="8885" y="11184"/>
                    <a:pt x="8885" y="10617"/>
                  </a:cubicBezTo>
                  <a:lnTo>
                    <a:pt x="8885" y="1670"/>
                  </a:lnTo>
                  <a:cubicBezTo>
                    <a:pt x="8885" y="1134"/>
                    <a:pt x="8476" y="662"/>
                    <a:pt x="7877" y="662"/>
                  </a:cubicBezTo>
                  <a:lnTo>
                    <a:pt x="6774" y="662"/>
                  </a:lnTo>
                  <a:cubicBezTo>
                    <a:pt x="6617" y="252"/>
                    <a:pt x="6270" y="0"/>
                    <a:pt x="582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3" name="Google Shape;9043;p54"/>
            <p:cNvSpPr/>
            <p:nvPr/>
          </p:nvSpPr>
          <p:spPr>
            <a:xfrm>
              <a:off x="-3314075" y="3476175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cubicBezTo>
                    <a:pt x="536" y="725"/>
                    <a:pt x="694" y="567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44" name="Google Shape;9044;p54"/>
          <p:cNvGrpSpPr/>
          <p:nvPr/>
        </p:nvGrpSpPr>
        <p:grpSpPr>
          <a:xfrm>
            <a:off x="4826163" y="3640279"/>
            <a:ext cx="268193" cy="304189"/>
            <a:chOff x="-3383375" y="3611625"/>
            <a:chExt cx="258350" cy="293025"/>
          </a:xfrm>
          <a:solidFill>
            <a:srgbClr val="171536"/>
          </a:solidFill>
        </p:grpSpPr>
        <p:sp>
          <p:nvSpPr>
            <p:cNvPr id="9045" name="Google Shape;9045;p54"/>
            <p:cNvSpPr/>
            <p:nvPr/>
          </p:nvSpPr>
          <p:spPr>
            <a:xfrm>
              <a:off x="-3383375" y="3611625"/>
              <a:ext cx="258350" cy="85175"/>
            </a:xfrm>
            <a:custGeom>
              <a:avLst/>
              <a:gdLst/>
              <a:ahLst/>
              <a:cxnLst/>
              <a:rect l="l" t="t" r="r" b="b"/>
              <a:pathLst>
                <a:path w="10334" h="3407" extrusionOk="0">
                  <a:moveTo>
                    <a:pt x="6049" y="694"/>
                  </a:moveTo>
                  <a:cubicBezTo>
                    <a:pt x="6207" y="694"/>
                    <a:pt x="6301" y="757"/>
                    <a:pt x="6364" y="946"/>
                  </a:cubicBezTo>
                  <a:lnTo>
                    <a:pt x="6522" y="1356"/>
                  </a:lnTo>
                  <a:lnTo>
                    <a:pt x="3781" y="1356"/>
                  </a:lnTo>
                  <a:lnTo>
                    <a:pt x="4001" y="946"/>
                  </a:lnTo>
                  <a:cubicBezTo>
                    <a:pt x="4033" y="788"/>
                    <a:pt x="4190" y="694"/>
                    <a:pt x="4316" y="694"/>
                  </a:cubicBezTo>
                  <a:close/>
                  <a:moveTo>
                    <a:pt x="4316" y="1"/>
                  </a:moveTo>
                  <a:cubicBezTo>
                    <a:pt x="3875" y="1"/>
                    <a:pt x="3466" y="253"/>
                    <a:pt x="3308" y="694"/>
                  </a:cubicBezTo>
                  <a:lnTo>
                    <a:pt x="3088" y="1356"/>
                  </a:lnTo>
                  <a:lnTo>
                    <a:pt x="1040" y="1356"/>
                  </a:lnTo>
                  <a:cubicBezTo>
                    <a:pt x="473" y="1356"/>
                    <a:pt x="0" y="1828"/>
                    <a:pt x="0" y="2395"/>
                  </a:cubicBezTo>
                  <a:lnTo>
                    <a:pt x="0" y="3057"/>
                  </a:lnTo>
                  <a:cubicBezTo>
                    <a:pt x="0" y="3370"/>
                    <a:pt x="221" y="3407"/>
                    <a:pt x="480" y="3407"/>
                  </a:cubicBezTo>
                  <a:cubicBezTo>
                    <a:pt x="560" y="3407"/>
                    <a:pt x="643" y="3403"/>
                    <a:pt x="725" y="3403"/>
                  </a:cubicBezTo>
                  <a:lnTo>
                    <a:pt x="9924" y="3403"/>
                  </a:lnTo>
                  <a:cubicBezTo>
                    <a:pt x="10145" y="3403"/>
                    <a:pt x="10302" y="3246"/>
                    <a:pt x="10302" y="3057"/>
                  </a:cubicBezTo>
                  <a:lnTo>
                    <a:pt x="10302" y="2395"/>
                  </a:lnTo>
                  <a:cubicBezTo>
                    <a:pt x="10334" y="1828"/>
                    <a:pt x="9861" y="1356"/>
                    <a:pt x="9294" y="1356"/>
                  </a:cubicBezTo>
                  <a:lnTo>
                    <a:pt x="7246" y="1356"/>
                  </a:lnTo>
                  <a:lnTo>
                    <a:pt x="7026" y="694"/>
                  </a:lnTo>
                  <a:cubicBezTo>
                    <a:pt x="6868" y="253"/>
                    <a:pt x="6522" y="1"/>
                    <a:pt x="604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6" name="Google Shape;9046;p54"/>
            <p:cNvSpPr/>
            <p:nvPr/>
          </p:nvSpPr>
          <p:spPr>
            <a:xfrm>
              <a:off x="-3362900" y="3716375"/>
              <a:ext cx="218200" cy="188275"/>
            </a:xfrm>
            <a:custGeom>
              <a:avLst/>
              <a:gdLst/>
              <a:ahLst/>
              <a:cxnLst/>
              <a:rect l="l" t="t" r="r" b="b"/>
              <a:pathLst>
                <a:path w="8728" h="7531" extrusionOk="0">
                  <a:moveTo>
                    <a:pt x="2324" y="666"/>
                  </a:moveTo>
                  <a:cubicBezTo>
                    <a:pt x="2487" y="666"/>
                    <a:pt x="2647" y="777"/>
                    <a:pt x="2647" y="1009"/>
                  </a:cubicBezTo>
                  <a:lnTo>
                    <a:pt x="2647" y="5798"/>
                  </a:lnTo>
                  <a:cubicBezTo>
                    <a:pt x="2647" y="6022"/>
                    <a:pt x="2476" y="6141"/>
                    <a:pt x="2307" y="6141"/>
                  </a:cubicBezTo>
                  <a:cubicBezTo>
                    <a:pt x="2145" y="6141"/>
                    <a:pt x="1985" y="6030"/>
                    <a:pt x="1985" y="5798"/>
                  </a:cubicBezTo>
                  <a:lnTo>
                    <a:pt x="1985" y="1009"/>
                  </a:lnTo>
                  <a:cubicBezTo>
                    <a:pt x="1985" y="785"/>
                    <a:pt x="2156" y="666"/>
                    <a:pt x="2324" y="666"/>
                  </a:cubicBezTo>
                  <a:close/>
                  <a:moveTo>
                    <a:pt x="4372" y="666"/>
                  </a:moveTo>
                  <a:cubicBezTo>
                    <a:pt x="4535" y="666"/>
                    <a:pt x="4695" y="777"/>
                    <a:pt x="4695" y="1009"/>
                  </a:cubicBezTo>
                  <a:lnTo>
                    <a:pt x="4695" y="5798"/>
                  </a:lnTo>
                  <a:cubicBezTo>
                    <a:pt x="4695" y="6022"/>
                    <a:pt x="4523" y="6141"/>
                    <a:pt x="4355" y="6141"/>
                  </a:cubicBezTo>
                  <a:cubicBezTo>
                    <a:pt x="4193" y="6141"/>
                    <a:pt x="4033" y="6030"/>
                    <a:pt x="4033" y="5798"/>
                  </a:cubicBezTo>
                  <a:lnTo>
                    <a:pt x="4033" y="1009"/>
                  </a:lnTo>
                  <a:cubicBezTo>
                    <a:pt x="4033" y="785"/>
                    <a:pt x="4204" y="666"/>
                    <a:pt x="4372" y="666"/>
                  </a:cubicBezTo>
                  <a:close/>
                  <a:moveTo>
                    <a:pt x="6427" y="631"/>
                  </a:moveTo>
                  <a:cubicBezTo>
                    <a:pt x="6648" y="631"/>
                    <a:pt x="6805" y="789"/>
                    <a:pt x="6805" y="1009"/>
                  </a:cubicBezTo>
                  <a:lnTo>
                    <a:pt x="6805" y="5798"/>
                  </a:lnTo>
                  <a:cubicBezTo>
                    <a:pt x="6805" y="6022"/>
                    <a:pt x="6626" y="6141"/>
                    <a:pt x="6450" y="6141"/>
                  </a:cubicBezTo>
                  <a:cubicBezTo>
                    <a:pt x="6280" y="6141"/>
                    <a:pt x="6112" y="6030"/>
                    <a:pt x="6112" y="5798"/>
                  </a:cubicBezTo>
                  <a:lnTo>
                    <a:pt x="6112" y="1009"/>
                  </a:lnTo>
                  <a:lnTo>
                    <a:pt x="6081" y="1009"/>
                  </a:lnTo>
                  <a:cubicBezTo>
                    <a:pt x="6081" y="789"/>
                    <a:pt x="6238" y="631"/>
                    <a:pt x="6427" y="631"/>
                  </a:cubicBezTo>
                  <a:close/>
                  <a:moveTo>
                    <a:pt x="0" y="1"/>
                  </a:moveTo>
                  <a:lnTo>
                    <a:pt x="536" y="6585"/>
                  </a:lnTo>
                  <a:cubicBezTo>
                    <a:pt x="567" y="7121"/>
                    <a:pt x="1008" y="7531"/>
                    <a:pt x="1576" y="7531"/>
                  </a:cubicBezTo>
                  <a:lnTo>
                    <a:pt x="7152" y="7531"/>
                  </a:lnTo>
                  <a:cubicBezTo>
                    <a:pt x="7688" y="7531"/>
                    <a:pt x="8129" y="7121"/>
                    <a:pt x="8192" y="6585"/>
                  </a:cubicBezTo>
                  <a:lnTo>
                    <a:pt x="8727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47" name="Google Shape;9047;p54"/>
          <p:cNvGrpSpPr/>
          <p:nvPr/>
        </p:nvGrpSpPr>
        <p:grpSpPr>
          <a:xfrm>
            <a:off x="4871114" y="4038799"/>
            <a:ext cx="195448" cy="302554"/>
            <a:chOff x="-3347950" y="3971575"/>
            <a:chExt cx="188275" cy="291450"/>
          </a:xfrm>
          <a:solidFill>
            <a:srgbClr val="171536"/>
          </a:solidFill>
        </p:grpSpPr>
        <p:sp>
          <p:nvSpPr>
            <p:cNvPr id="9048" name="Google Shape;9048;p54"/>
            <p:cNvSpPr/>
            <p:nvPr/>
          </p:nvSpPr>
          <p:spPr>
            <a:xfrm>
              <a:off x="-3246325" y="4032225"/>
              <a:ext cx="29950" cy="42550"/>
            </a:xfrm>
            <a:custGeom>
              <a:avLst/>
              <a:gdLst/>
              <a:ahLst/>
              <a:cxnLst/>
              <a:rect l="l" t="t" r="r" b="b"/>
              <a:pathLst>
                <a:path w="1198" h="1702" extrusionOk="0">
                  <a:moveTo>
                    <a:pt x="347" y="0"/>
                  </a:moveTo>
                  <a:lnTo>
                    <a:pt x="0" y="536"/>
                  </a:lnTo>
                  <a:lnTo>
                    <a:pt x="599" y="1702"/>
                  </a:lnTo>
                  <a:lnTo>
                    <a:pt x="1197" y="1702"/>
                  </a:lnTo>
                  <a:lnTo>
                    <a:pt x="347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9" name="Google Shape;9049;p54"/>
            <p:cNvSpPr/>
            <p:nvPr/>
          </p:nvSpPr>
          <p:spPr>
            <a:xfrm>
              <a:off x="-3291225" y="4034575"/>
              <a:ext cx="40975" cy="40200"/>
            </a:xfrm>
            <a:custGeom>
              <a:avLst/>
              <a:gdLst/>
              <a:ahLst/>
              <a:cxnLst/>
              <a:rect l="l" t="t" r="r" b="b"/>
              <a:pathLst>
                <a:path w="1639" h="1608" extrusionOk="0">
                  <a:moveTo>
                    <a:pt x="819" y="1"/>
                  </a:moveTo>
                  <a:lnTo>
                    <a:pt x="0" y="1608"/>
                  </a:lnTo>
                  <a:lnTo>
                    <a:pt x="1639" y="1608"/>
                  </a:lnTo>
                  <a:lnTo>
                    <a:pt x="819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0" name="Google Shape;9050;p54"/>
            <p:cNvSpPr/>
            <p:nvPr/>
          </p:nvSpPr>
          <p:spPr>
            <a:xfrm>
              <a:off x="-3347950" y="3971575"/>
              <a:ext cx="188275" cy="291450"/>
            </a:xfrm>
            <a:custGeom>
              <a:avLst/>
              <a:gdLst/>
              <a:ahLst/>
              <a:cxnLst/>
              <a:rect l="l" t="t" r="r" b="b"/>
              <a:pathLst>
                <a:path w="7531" h="11658" extrusionOk="0">
                  <a:moveTo>
                    <a:pt x="4491" y="1351"/>
                  </a:moveTo>
                  <a:cubicBezTo>
                    <a:pt x="4609" y="1351"/>
                    <a:pt x="4725" y="1414"/>
                    <a:pt x="4790" y="1544"/>
                  </a:cubicBezTo>
                  <a:lnTo>
                    <a:pt x="6144" y="4285"/>
                  </a:lnTo>
                  <a:cubicBezTo>
                    <a:pt x="6239" y="4569"/>
                    <a:pt x="6081" y="4821"/>
                    <a:pt x="5829" y="4821"/>
                  </a:cubicBezTo>
                  <a:lnTo>
                    <a:pt x="1702" y="4821"/>
                  </a:lnTo>
                  <a:cubicBezTo>
                    <a:pt x="1482" y="4821"/>
                    <a:pt x="1261" y="4537"/>
                    <a:pt x="1387" y="4285"/>
                  </a:cubicBezTo>
                  <a:lnTo>
                    <a:pt x="2773" y="1544"/>
                  </a:lnTo>
                  <a:cubicBezTo>
                    <a:pt x="2836" y="1418"/>
                    <a:pt x="2962" y="1355"/>
                    <a:pt x="3088" y="1355"/>
                  </a:cubicBezTo>
                  <a:cubicBezTo>
                    <a:pt x="3214" y="1355"/>
                    <a:pt x="3340" y="1418"/>
                    <a:pt x="3403" y="1544"/>
                  </a:cubicBezTo>
                  <a:lnTo>
                    <a:pt x="3719" y="2174"/>
                  </a:lnTo>
                  <a:lnTo>
                    <a:pt x="4191" y="1513"/>
                  </a:lnTo>
                  <a:cubicBezTo>
                    <a:pt x="4267" y="1406"/>
                    <a:pt x="4380" y="1351"/>
                    <a:pt x="4491" y="1351"/>
                  </a:cubicBezTo>
                  <a:close/>
                  <a:moveTo>
                    <a:pt x="5136" y="5514"/>
                  </a:moveTo>
                  <a:cubicBezTo>
                    <a:pt x="5609" y="5514"/>
                    <a:pt x="5609" y="6175"/>
                    <a:pt x="5136" y="6175"/>
                  </a:cubicBezTo>
                  <a:lnTo>
                    <a:pt x="2364" y="6175"/>
                  </a:lnTo>
                  <a:cubicBezTo>
                    <a:pt x="1954" y="6175"/>
                    <a:pt x="1891" y="5514"/>
                    <a:pt x="2364" y="5514"/>
                  </a:cubicBezTo>
                  <a:close/>
                  <a:moveTo>
                    <a:pt x="5136" y="6869"/>
                  </a:moveTo>
                  <a:cubicBezTo>
                    <a:pt x="5609" y="6900"/>
                    <a:pt x="5609" y="7562"/>
                    <a:pt x="5136" y="7562"/>
                  </a:cubicBezTo>
                  <a:lnTo>
                    <a:pt x="2364" y="7562"/>
                  </a:lnTo>
                  <a:cubicBezTo>
                    <a:pt x="2175" y="7562"/>
                    <a:pt x="2017" y="7404"/>
                    <a:pt x="2017" y="7215"/>
                  </a:cubicBezTo>
                  <a:cubicBezTo>
                    <a:pt x="2017" y="7026"/>
                    <a:pt x="2175" y="6869"/>
                    <a:pt x="2364" y="6869"/>
                  </a:cubicBezTo>
                  <a:close/>
                  <a:moveTo>
                    <a:pt x="4790" y="8948"/>
                  </a:moveTo>
                  <a:lnTo>
                    <a:pt x="4790" y="10996"/>
                  </a:lnTo>
                  <a:lnTo>
                    <a:pt x="2742" y="10996"/>
                  </a:lnTo>
                  <a:lnTo>
                    <a:pt x="2742" y="8948"/>
                  </a:lnTo>
                  <a:close/>
                  <a:moveTo>
                    <a:pt x="1041" y="1"/>
                  </a:moveTo>
                  <a:cubicBezTo>
                    <a:pt x="505" y="1"/>
                    <a:pt x="1" y="473"/>
                    <a:pt x="1" y="1040"/>
                  </a:cubicBezTo>
                  <a:lnTo>
                    <a:pt x="1" y="7908"/>
                  </a:lnTo>
                  <a:cubicBezTo>
                    <a:pt x="1" y="8475"/>
                    <a:pt x="473" y="8948"/>
                    <a:pt x="1041" y="8948"/>
                  </a:cubicBezTo>
                  <a:lnTo>
                    <a:pt x="2080" y="8948"/>
                  </a:lnTo>
                  <a:lnTo>
                    <a:pt x="2080" y="10996"/>
                  </a:lnTo>
                  <a:lnTo>
                    <a:pt x="1041" y="10996"/>
                  </a:lnTo>
                  <a:cubicBezTo>
                    <a:pt x="600" y="10996"/>
                    <a:pt x="568" y="11657"/>
                    <a:pt x="1041" y="11657"/>
                  </a:cubicBezTo>
                  <a:lnTo>
                    <a:pt x="6522" y="11657"/>
                  </a:lnTo>
                  <a:cubicBezTo>
                    <a:pt x="6711" y="11657"/>
                    <a:pt x="6869" y="11500"/>
                    <a:pt x="6869" y="11311"/>
                  </a:cubicBezTo>
                  <a:cubicBezTo>
                    <a:pt x="6869" y="11122"/>
                    <a:pt x="6711" y="10964"/>
                    <a:pt x="6522" y="10964"/>
                  </a:cubicBezTo>
                  <a:lnTo>
                    <a:pt x="5483" y="10964"/>
                  </a:lnTo>
                  <a:lnTo>
                    <a:pt x="5483" y="8916"/>
                  </a:lnTo>
                  <a:lnTo>
                    <a:pt x="6522" y="8916"/>
                  </a:lnTo>
                  <a:cubicBezTo>
                    <a:pt x="7058" y="8916"/>
                    <a:pt x="7531" y="8444"/>
                    <a:pt x="7531" y="7877"/>
                  </a:cubicBezTo>
                  <a:lnTo>
                    <a:pt x="7531" y="977"/>
                  </a:lnTo>
                  <a:cubicBezTo>
                    <a:pt x="7531" y="442"/>
                    <a:pt x="7058" y="1"/>
                    <a:pt x="652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51" name="Google Shape;9051;p54"/>
          <p:cNvGrpSpPr/>
          <p:nvPr/>
        </p:nvGrpSpPr>
        <p:grpSpPr>
          <a:xfrm>
            <a:off x="6777113" y="3268288"/>
            <a:ext cx="268193" cy="304189"/>
            <a:chOff x="-1575775" y="3238300"/>
            <a:chExt cx="258350" cy="293025"/>
          </a:xfrm>
          <a:solidFill>
            <a:srgbClr val="171536"/>
          </a:solidFill>
        </p:grpSpPr>
        <p:sp>
          <p:nvSpPr>
            <p:cNvPr id="9052" name="Google Shape;9052;p54"/>
            <p:cNvSpPr/>
            <p:nvPr/>
          </p:nvSpPr>
          <p:spPr>
            <a:xfrm>
              <a:off x="-1489150" y="3306825"/>
              <a:ext cx="85875" cy="33100"/>
            </a:xfrm>
            <a:custGeom>
              <a:avLst/>
              <a:gdLst/>
              <a:ahLst/>
              <a:cxnLst/>
              <a:rect l="l" t="t" r="r" b="b"/>
              <a:pathLst>
                <a:path w="3435" h="1324" extrusionOk="0">
                  <a:moveTo>
                    <a:pt x="1" y="0"/>
                  </a:moveTo>
                  <a:lnTo>
                    <a:pt x="1702" y="1324"/>
                  </a:lnTo>
                  <a:lnTo>
                    <a:pt x="343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3" name="Google Shape;9053;p54"/>
            <p:cNvSpPr/>
            <p:nvPr/>
          </p:nvSpPr>
          <p:spPr>
            <a:xfrm>
              <a:off x="-1506475" y="3316275"/>
              <a:ext cx="46500" cy="67750"/>
            </a:xfrm>
            <a:custGeom>
              <a:avLst/>
              <a:gdLst/>
              <a:ahLst/>
              <a:cxnLst/>
              <a:rect l="l" t="t" r="r" b="b"/>
              <a:pathLst>
                <a:path w="1860" h="2710" extrusionOk="0">
                  <a:moveTo>
                    <a:pt x="1" y="1"/>
                  </a:moveTo>
                  <a:lnTo>
                    <a:pt x="1" y="2710"/>
                  </a:lnTo>
                  <a:lnTo>
                    <a:pt x="1859" y="1324"/>
                  </a:lnTo>
                  <a:lnTo>
                    <a:pt x="1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4" name="Google Shape;9054;p54"/>
            <p:cNvSpPr/>
            <p:nvPr/>
          </p:nvSpPr>
          <p:spPr>
            <a:xfrm>
              <a:off x="-1575775" y="3238300"/>
              <a:ext cx="258350" cy="293025"/>
            </a:xfrm>
            <a:custGeom>
              <a:avLst/>
              <a:gdLst/>
              <a:ahLst/>
              <a:cxnLst/>
              <a:rect l="l" t="t" r="r" b="b"/>
              <a:pathLst>
                <a:path w="10334" h="11721" extrusionOk="0">
                  <a:moveTo>
                    <a:pt x="1418" y="694"/>
                  </a:moveTo>
                  <a:lnTo>
                    <a:pt x="1418" y="1387"/>
                  </a:lnTo>
                  <a:lnTo>
                    <a:pt x="756" y="1387"/>
                  </a:lnTo>
                  <a:lnTo>
                    <a:pt x="756" y="694"/>
                  </a:lnTo>
                  <a:close/>
                  <a:moveTo>
                    <a:pt x="9609" y="694"/>
                  </a:moveTo>
                  <a:lnTo>
                    <a:pt x="9609" y="1387"/>
                  </a:lnTo>
                  <a:lnTo>
                    <a:pt x="8947" y="1387"/>
                  </a:lnTo>
                  <a:lnTo>
                    <a:pt x="8947" y="694"/>
                  </a:lnTo>
                  <a:close/>
                  <a:moveTo>
                    <a:pt x="8002" y="2080"/>
                  </a:moveTo>
                  <a:cubicBezTo>
                    <a:pt x="8160" y="2080"/>
                    <a:pt x="8286" y="2206"/>
                    <a:pt x="8317" y="2395"/>
                  </a:cubicBezTo>
                  <a:lnTo>
                    <a:pt x="8317" y="2426"/>
                  </a:lnTo>
                  <a:lnTo>
                    <a:pt x="8317" y="6522"/>
                  </a:lnTo>
                  <a:lnTo>
                    <a:pt x="8254" y="6522"/>
                  </a:lnTo>
                  <a:cubicBezTo>
                    <a:pt x="8191" y="6774"/>
                    <a:pt x="8034" y="6900"/>
                    <a:pt x="7876" y="6900"/>
                  </a:cubicBezTo>
                  <a:lnTo>
                    <a:pt x="2457" y="6900"/>
                  </a:lnTo>
                  <a:cubicBezTo>
                    <a:pt x="2300" y="6900"/>
                    <a:pt x="2142" y="6774"/>
                    <a:pt x="2142" y="6554"/>
                  </a:cubicBezTo>
                  <a:lnTo>
                    <a:pt x="2142" y="6522"/>
                  </a:lnTo>
                  <a:lnTo>
                    <a:pt x="2142" y="2426"/>
                  </a:lnTo>
                  <a:cubicBezTo>
                    <a:pt x="2142" y="2269"/>
                    <a:pt x="2300" y="2080"/>
                    <a:pt x="2489" y="2080"/>
                  </a:cubicBezTo>
                  <a:close/>
                  <a:moveTo>
                    <a:pt x="7215" y="7562"/>
                  </a:moveTo>
                  <a:cubicBezTo>
                    <a:pt x="7687" y="7562"/>
                    <a:pt x="7687" y="8223"/>
                    <a:pt x="7215" y="8223"/>
                  </a:cubicBezTo>
                  <a:lnTo>
                    <a:pt x="3119" y="8223"/>
                  </a:lnTo>
                  <a:cubicBezTo>
                    <a:pt x="2678" y="8223"/>
                    <a:pt x="2646" y="7562"/>
                    <a:pt x="3119" y="7562"/>
                  </a:cubicBezTo>
                  <a:close/>
                  <a:moveTo>
                    <a:pt x="7215" y="8979"/>
                  </a:moveTo>
                  <a:cubicBezTo>
                    <a:pt x="7687" y="8979"/>
                    <a:pt x="7687" y="9641"/>
                    <a:pt x="7215" y="9641"/>
                  </a:cubicBezTo>
                  <a:lnTo>
                    <a:pt x="3119" y="9641"/>
                  </a:lnTo>
                  <a:cubicBezTo>
                    <a:pt x="2678" y="9641"/>
                    <a:pt x="2646" y="8979"/>
                    <a:pt x="3119" y="8979"/>
                  </a:cubicBezTo>
                  <a:close/>
                  <a:moveTo>
                    <a:pt x="1418" y="10366"/>
                  </a:moveTo>
                  <a:lnTo>
                    <a:pt x="1418" y="11027"/>
                  </a:lnTo>
                  <a:lnTo>
                    <a:pt x="756" y="11027"/>
                  </a:lnTo>
                  <a:lnTo>
                    <a:pt x="756" y="10366"/>
                  </a:lnTo>
                  <a:close/>
                  <a:moveTo>
                    <a:pt x="9609" y="10366"/>
                  </a:moveTo>
                  <a:lnTo>
                    <a:pt x="9609" y="11027"/>
                  </a:lnTo>
                  <a:lnTo>
                    <a:pt x="8947" y="11027"/>
                  </a:lnTo>
                  <a:lnTo>
                    <a:pt x="8947" y="10366"/>
                  </a:lnTo>
                  <a:close/>
                  <a:moveTo>
                    <a:pt x="378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733"/>
                  </a:lnTo>
                  <a:cubicBezTo>
                    <a:pt x="0" y="1922"/>
                    <a:pt x="158" y="2080"/>
                    <a:pt x="378" y="2080"/>
                  </a:cubicBezTo>
                  <a:lnTo>
                    <a:pt x="725" y="2080"/>
                  </a:lnTo>
                  <a:lnTo>
                    <a:pt x="725" y="9641"/>
                  </a:lnTo>
                  <a:lnTo>
                    <a:pt x="378" y="9641"/>
                  </a:lnTo>
                  <a:cubicBezTo>
                    <a:pt x="158" y="9641"/>
                    <a:pt x="0" y="9799"/>
                    <a:pt x="0" y="9988"/>
                  </a:cubicBezTo>
                  <a:lnTo>
                    <a:pt x="0" y="11374"/>
                  </a:lnTo>
                  <a:cubicBezTo>
                    <a:pt x="0" y="11563"/>
                    <a:pt x="158" y="11720"/>
                    <a:pt x="378" y="11720"/>
                  </a:cubicBezTo>
                  <a:lnTo>
                    <a:pt x="1733" y="11720"/>
                  </a:lnTo>
                  <a:cubicBezTo>
                    <a:pt x="1953" y="11720"/>
                    <a:pt x="2111" y="11563"/>
                    <a:pt x="2111" y="11374"/>
                  </a:cubicBezTo>
                  <a:lnTo>
                    <a:pt x="2111" y="11027"/>
                  </a:lnTo>
                  <a:lnTo>
                    <a:pt x="8254" y="11027"/>
                  </a:lnTo>
                  <a:lnTo>
                    <a:pt x="8254" y="11374"/>
                  </a:lnTo>
                  <a:cubicBezTo>
                    <a:pt x="8254" y="11563"/>
                    <a:pt x="8412" y="11720"/>
                    <a:pt x="8601" y="11720"/>
                  </a:cubicBezTo>
                  <a:lnTo>
                    <a:pt x="9987" y="11720"/>
                  </a:lnTo>
                  <a:cubicBezTo>
                    <a:pt x="10176" y="11720"/>
                    <a:pt x="10334" y="11563"/>
                    <a:pt x="10334" y="11374"/>
                  </a:cubicBezTo>
                  <a:lnTo>
                    <a:pt x="10334" y="9988"/>
                  </a:lnTo>
                  <a:cubicBezTo>
                    <a:pt x="10334" y="9799"/>
                    <a:pt x="10176" y="9641"/>
                    <a:pt x="9987" y="9641"/>
                  </a:cubicBezTo>
                  <a:lnTo>
                    <a:pt x="9609" y="9641"/>
                  </a:lnTo>
                  <a:lnTo>
                    <a:pt x="9609" y="2080"/>
                  </a:lnTo>
                  <a:lnTo>
                    <a:pt x="9987" y="2080"/>
                  </a:lnTo>
                  <a:cubicBezTo>
                    <a:pt x="10176" y="2080"/>
                    <a:pt x="10334" y="1922"/>
                    <a:pt x="10334" y="1733"/>
                  </a:cubicBezTo>
                  <a:lnTo>
                    <a:pt x="10334" y="347"/>
                  </a:lnTo>
                  <a:cubicBezTo>
                    <a:pt x="10334" y="158"/>
                    <a:pt x="10176" y="1"/>
                    <a:pt x="9987" y="1"/>
                  </a:cubicBezTo>
                  <a:lnTo>
                    <a:pt x="8601" y="1"/>
                  </a:lnTo>
                  <a:cubicBezTo>
                    <a:pt x="8412" y="1"/>
                    <a:pt x="8254" y="158"/>
                    <a:pt x="8254" y="347"/>
                  </a:cubicBezTo>
                  <a:lnTo>
                    <a:pt x="8254" y="694"/>
                  </a:lnTo>
                  <a:lnTo>
                    <a:pt x="2111" y="694"/>
                  </a:lnTo>
                  <a:lnTo>
                    <a:pt x="2111" y="347"/>
                  </a:lnTo>
                  <a:cubicBezTo>
                    <a:pt x="2111" y="158"/>
                    <a:pt x="1953" y="1"/>
                    <a:pt x="173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5" name="Google Shape;9055;p54"/>
            <p:cNvSpPr/>
            <p:nvPr/>
          </p:nvSpPr>
          <p:spPr>
            <a:xfrm>
              <a:off x="-1489150" y="3360375"/>
              <a:ext cx="85875" cy="32325"/>
            </a:xfrm>
            <a:custGeom>
              <a:avLst/>
              <a:gdLst/>
              <a:ahLst/>
              <a:cxnLst/>
              <a:rect l="l" t="t" r="r" b="b"/>
              <a:pathLst>
                <a:path w="3435" h="1293" extrusionOk="0">
                  <a:moveTo>
                    <a:pt x="1702" y="1"/>
                  </a:moveTo>
                  <a:lnTo>
                    <a:pt x="1" y="1293"/>
                  </a:lnTo>
                  <a:lnTo>
                    <a:pt x="3435" y="1293"/>
                  </a:lnTo>
                  <a:lnTo>
                    <a:pt x="1702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6" name="Google Shape;9056;p54"/>
            <p:cNvSpPr/>
            <p:nvPr/>
          </p:nvSpPr>
          <p:spPr>
            <a:xfrm>
              <a:off x="-1431650" y="3316275"/>
              <a:ext cx="44925" cy="67750"/>
            </a:xfrm>
            <a:custGeom>
              <a:avLst/>
              <a:gdLst/>
              <a:ahLst/>
              <a:cxnLst/>
              <a:rect l="l" t="t" r="r" b="b"/>
              <a:pathLst>
                <a:path w="1797" h="2710" extrusionOk="0">
                  <a:moveTo>
                    <a:pt x="1796" y="1"/>
                  </a:moveTo>
                  <a:lnTo>
                    <a:pt x="0" y="1324"/>
                  </a:lnTo>
                  <a:lnTo>
                    <a:pt x="1796" y="2710"/>
                  </a:lnTo>
                  <a:lnTo>
                    <a:pt x="1796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57" name="Google Shape;9057;p54"/>
          <p:cNvGrpSpPr/>
          <p:nvPr/>
        </p:nvGrpSpPr>
        <p:grpSpPr>
          <a:xfrm>
            <a:off x="6758700" y="3639474"/>
            <a:ext cx="305020" cy="305798"/>
            <a:chOff x="-1591550" y="3597475"/>
            <a:chExt cx="293825" cy="294575"/>
          </a:xfrm>
          <a:solidFill>
            <a:srgbClr val="171536"/>
          </a:solidFill>
        </p:grpSpPr>
        <p:sp>
          <p:nvSpPr>
            <p:cNvPr id="9058" name="Google Shape;9058;p54"/>
            <p:cNvSpPr/>
            <p:nvPr/>
          </p:nvSpPr>
          <p:spPr>
            <a:xfrm>
              <a:off x="-1509625" y="3597475"/>
              <a:ext cx="211900" cy="207150"/>
            </a:xfrm>
            <a:custGeom>
              <a:avLst/>
              <a:gdLst/>
              <a:ahLst/>
              <a:cxnLst/>
              <a:rect l="l" t="t" r="r" b="b"/>
              <a:pathLst>
                <a:path w="8476" h="8286" extrusionOk="0">
                  <a:moveTo>
                    <a:pt x="6105" y="1"/>
                  </a:moveTo>
                  <a:cubicBezTo>
                    <a:pt x="6014" y="1"/>
                    <a:pt x="5916" y="39"/>
                    <a:pt x="5829" y="126"/>
                  </a:cubicBezTo>
                  <a:lnTo>
                    <a:pt x="3781" y="2205"/>
                  </a:lnTo>
                  <a:cubicBezTo>
                    <a:pt x="3718" y="2268"/>
                    <a:pt x="3655" y="2363"/>
                    <a:pt x="3655" y="2426"/>
                  </a:cubicBezTo>
                  <a:lnTo>
                    <a:pt x="3655" y="4253"/>
                  </a:lnTo>
                  <a:lnTo>
                    <a:pt x="1544" y="6332"/>
                  </a:lnTo>
                  <a:cubicBezTo>
                    <a:pt x="1400" y="6270"/>
                    <a:pt x="1256" y="6242"/>
                    <a:pt x="1119" y="6242"/>
                  </a:cubicBezTo>
                  <a:cubicBezTo>
                    <a:pt x="835" y="6242"/>
                    <a:pt x="580" y="6362"/>
                    <a:pt x="410" y="6553"/>
                  </a:cubicBezTo>
                  <a:cubicBezTo>
                    <a:pt x="0" y="6931"/>
                    <a:pt x="0" y="7592"/>
                    <a:pt x="410" y="8002"/>
                  </a:cubicBezTo>
                  <a:cubicBezTo>
                    <a:pt x="599" y="8191"/>
                    <a:pt x="859" y="8286"/>
                    <a:pt x="1123" y="8286"/>
                  </a:cubicBezTo>
                  <a:cubicBezTo>
                    <a:pt x="1387" y="8286"/>
                    <a:pt x="1655" y="8191"/>
                    <a:pt x="1859" y="8002"/>
                  </a:cubicBezTo>
                  <a:cubicBezTo>
                    <a:pt x="2174" y="7687"/>
                    <a:pt x="2206" y="7214"/>
                    <a:pt x="2048" y="6868"/>
                  </a:cubicBezTo>
                  <a:lnTo>
                    <a:pt x="4128" y="4757"/>
                  </a:lnTo>
                  <a:lnTo>
                    <a:pt x="5955" y="4757"/>
                  </a:lnTo>
                  <a:cubicBezTo>
                    <a:pt x="6018" y="4757"/>
                    <a:pt x="6144" y="4725"/>
                    <a:pt x="6175" y="4662"/>
                  </a:cubicBezTo>
                  <a:lnTo>
                    <a:pt x="8286" y="2552"/>
                  </a:lnTo>
                  <a:cubicBezTo>
                    <a:pt x="8475" y="2331"/>
                    <a:pt x="8349" y="1985"/>
                    <a:pt x="8034" y="1985"/>
                  </a:cubicBezTo>
                  <a:lnTo>
                    <a:pt x="6428" y="1985"/>
                  </a:lnTo>
                  <a:lnTo>
                    <a:pt x="6428" y="346"/>
                  </a:lnTo>
                  <a:cubicBezTo>
                    <a:pt x="6428" y="140"/>
                    <a:pt x="6278" y="1"/>
                    <a:pt x="610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9" name="Google Shape;9059;p54"/>
            <p:cNvSpPr/>
            <p:nvPr/>
          </p:nvSpPr>
          <p:spPr>
            <a:xfrm>
              <a:off x="-1541125" y="3719125"/>
              <a:ext cx="120525" cy="118275"/>
            </a:xfrm>
            <a:custGeom>
              <a:avLst/>
              <a:gdLst/>
              <a:ahLst/>
              <a:cxnLst/>
              <a:rect l="l" t="t" r="r" b="b"/>
              <a:pathLst>
                <a:path w="4821" h="4731" extrusionOk="0">
                  <a:moveTo>
                    <a:pt x="2340" y="1"/>
                  </a:moveTo>
                  <a:cubicBezTo>
                    <a:pt x="1722" y="1"/>
                    <a:pt x="1163" y="241"/>
                    <a:pt x="725" y="679"/>
                  </a:cubicBezTo>
                  <a:cubicBezTo>
                    <a:pt x="284" y="1120"/>
                    <a:pt x="0" y="1750"/>
                    <a:pt x="0" y="2380"/>
                  </a:cubicBezTo>
                  <a:cubicBezTo>
                    <a:pt x="0" y="3943"/>
                    <a:pt x="1211" y="4731"/>
                    <a:pt x="2420" y="4731"/>
                  </a:cubicBezTo>
                  <a:cubicBezTo>
                    <a:pt x="3622" y="4731"/>
                    <a:pt x="4821" y="3951"/>
                    <a:pt x="4821" y="2380"/>
                  </a:cubicBezTo>
                  <a:cubicBezTo>
                    <a:pt x="4821" y="2096"/>
                    <a:pt x="4758" y="1844"/>
                    <a:pt x="4663" y="1592"/>
                  </a:cubicBezTo>
                  <a:lnTo>
                    <a:pt x="4096" y="2159"/>
                  </a:lnTo>
                  <a:cubicBezTo>
                    <a:pt x="4253" y="3199"/>
                    <a:pt x="3434" y="4081"/>
                    <a:pt x="2395" y="4081"/>
                  </a:cubicBezTo>
                  <a:cubicBezTo>
                    <a:pt x="882" y="4081"/>
                    <a:pt x="126" y="2222"/>
                    <a:pt x="1197" y="1151"/>
                  </a:cubicBezTo>
                  <a:cubicBezTo>
                    <a:pt x="1522" y="827"/>
                    <a:pt x="1984" y="665"/>
                    <a:pt x="2428" y="665"/>
                  </a:cubicBezTo>
                  <a:cubicBezTo>
                    <a:pt x="2501" y="665"/>
                    <a:pt x="2575" y="670"/>
                    <a:pt x="2647" y="679"/>
                  </a:cubicBezTo>
                  <a:lnTo>
                    <a:pt x="3182" y="143"/>
                  </a:lnTo>
                  <a:cubicBezTo>
                    <a:pt x="2894" y="47"/>
                    <a:pt x="2611" y="1"/>
                    <a:pt x="234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0" name="Google Shape;9060;p54"/>
            <p:cNvSpPr/>
            <p:nvPr/>
          </p:nvSpPr>
          <p:spPr>
            <a:xfrm>
              <a:off x="-1591550" y="3668825"/>
              <a:ext cx="222925" cy="223225"/>
            </a:xfrm>
            <a:custGeom>
              <a:avLst/>
              <a:gdLst/>
              <a:ahLst/>
              <a:cxnLst/>
              <a:rect l="l" t="t" r="r" b="b"/>
              <a:pathLst>
                <a:path w="8917" h="8929" extrusionOk="0">
                  <a:moveTo>
                    <a:pt x="4475" y="1"/>
                  </a:moveTo>
                  <a:cubicBezTo>
                    <a:pt x="3329" y="1"/>
                    <a:pt x="2187" y="454"/>
                    <a:pt x="1324" y="1336"/>
                  </a:cubicBezTo>
                  <a:cubicBezTo>
                    <a:pt x="474" y="2155"/>
                    <a:pt x="1" y="3289"/>
                    <a:pt x="1" y="4486"/>
                  </a:cubicBezTo>
                  <a:cubicBezTo>
                    <a:pt x="1" y="6912"/>
                    <a:pt x="2017" y="8929"/>
                    <a:pt x="4475" y="8929"/>
                  </a:cubicBezTo>
                  <a:cubicBezTo>
                    <a:pt x="6901" y="8929"/>
                    <a:pt x="8917" y="6912"/>
                    <a:pt x="8917" y="4486"/>
                  </a:cubicBezTo>
                  <a:cubicBezTo>
                    <a:pt x="8917" y="3604"/>
                    <a:pt x="8696" y="2817"/>
                    <a:pt x="8255" y="2124"/>
                  </a:cubicBezTo>
                  <a:cubicBezTo>
                    <a:pt x="8098" y="2218"/>
                    <a:pt x="7342" y="2943"/>
                    <a:pt x="7184" y="3100"/>
                  </a:cubicBezTo>
                  <a:cubicBezTo>
                    <a:pt x="8161" y="5148"/>
                    <a:pt x="6680" y="7511"/>
                    <a:pt x="4412" y="7511"/>
                  </a:cubicBezTo>
                  <a:cubicBezTo>
                    <a:pt x="1702" y="7511"/>
                    <a:pt x="316" y="4203"/>
                    <a:pt x="2269" y="2281"/>
                  </a:cubicBezTo>
                  <a:cubicBezTo>
                    <a:pt x="2869" y="1681"/>
                    <a:pt x="3659" y="1373"/>
                    <a:pt x="4447" y="1373"/>
                  </a:cubicBezTo>
                  <a:cubicBezTo>
                    <a:pt x="4900" y="1373"/>
                    <a:pt x="5352" y="1475"/>
                    <a:pt x="5766" y="1682"/>
                  </a:cubicBezTo>
                  <a:cubicBezTo>
                    <a:pt x="5924" y="1525"/>
                    <a:pt x="6617" y="800"/>
                    <a:pt x="6838" y="706"/>
                  </a:cubicBezTo>
                  <a:cubicBezTo>
                    <a:pt x="6115" y="233"/>
                    <a:pt x="5294" y="1"/>
                    <a:pt x="447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61" name="Google Shape;9061;p54"/>
          <p:cNvGrpSpPr/>
          <p:nvPr/>
        </p:nvGrpSpPr>
        <p:grpSpPr>
          <a:xfrm>
            <a:off x="6767694" y="4046155"/>
            <a:ext cx="304189" cy="287839"/>
            <a:chOff x="-1592325" y="3957400"/>
            <a:chExt cx="293025" cy="277275"/>
          </a:xfrm>
          <a:solidFill>
            <a:srgbClr val="171536"/>
          </a:solidFill>
        </p:grpSpPr>
        <p:sp>
          <p:nvSpPr>
            <p:cNvPr id="9062" name="Google Shape;9062;p54"/>
            <p:cNvSpPr/>
            <p:nvPr/>
          </p:nvSpPr>
          <p:spPr>
            <a:xfrm>
              <a:off x="-1591550" y="3957400"/>
              <a:ext cx="292250" cy="68550"/>
            </a:xfrm>
            <a:custGeom>
              <a:avLst/>
              <a:gdLst/>
              <a:ahLst/>
              <a:cxnLst/>
              <a:rect l="l" t="t" r="r" b="b"/>
              <a:pathLst>
                <a:path w="11690" h="2742" extrusionOk="0">
                  <a:moveTo>
                    <a:pt x="9894" y="1355"/>
                  </a:moveTo>
                  <a:cubicBezTo>
                    <a:pt x="10335" y="1355"/>
                    <a:pt x="10366" y="2017"/>
                    <a:pt x="9894" y="2017"/>
                  </a:cubicBezTo>
                  <a:lnTo>
                    <a:pt x="5798" y="2017"/>
                  </a:lnTo>
                  <a:cubicBezTo>
                    <a:pt x="5778" y="2019"/>
                    <a:pt x="5759" y="2021"/>
                    <a:pt x="5741" y="2021"/>
                  </a:cubicBezTo>
                  <a:cubicBezTo>
                    <a:pt x="5326" y="2021"/>
                    <a:pt x="5345" y="1355"/>
                    <a:pt x="5798" y="1355"/>
                  </a:cubicBezTo>
                  <a:close/>
                  <a:moveTo>
                    <a:pt x="1671" y="1355"/>
                  </a:moveTo>
                  <a:cubicBezTo>
                    <a:pt x="1860" y="1355"/>
                    <a:pt x="2017" y="1513"/>
                    <a:pt x="2017" y="1702"/>
                  </a:cubicBezTo>
                  <a:cubicBezTo>
                    <a:pt x="2017" y="1891"/>
                    <a:pt x="1860" y="2048"/>
                    <a:pt x="1671" y="2048"/>
                  </a:cubicBezTo>
                  <a:cubicBezTo>
                    <a:pt x="1482" y="2048"/>
                    <a:pt x="1324" y="1891"/>
                    <a:pt x="1324" y="1702"/>
                  </a:cubicBezTo>
                  <a:cubicBezTo>
                    <a:pt x="1356" y="1513"/>
                    <a:pt x="1513" y="1355"/>
                    <a:pt x="1671" y="1355"/>
                  </a:cubicBezTo>
                  <a:close/>
                  <a:moveTo>
                    <a:pt x="3057" y="1355"/>
                  </a:moveTo>
                  <a:cubicBezTo>
                    <a:pt x="3246" y="1355"/>
                    <a:pt x="3404" y="1513"/>
                    <a:pt x="3404" y="1702"/>
                  </a:cubicBezTo>
                  <a:cubicBezTo>
                    <a:pt x="3404" y="1891"/>
                    <a:pt x="3246" y="2048"/>
                    <a:pt x="3057" y="2048"/>
                  </a:cubicBezTo>
                  <a:cubicBezTo>
                    <a:pt x="2836" y="2048"/>
                    <a:pt x="2679" y="1891"/>
                    <a:pt x="2679" y="1702"/>
                  </a:cubicBezTo>
                  <a:cubicBezTo>
                    <a:pt x="2679" y="1513"/>
                    <a:pt x="2836" y="1355"/>
                    <a:pt x="3057" y="1355"/>
                  </a:cubicBezTo>
                  <a:close/>
                  <a:moveTo>
                    <a:pt x="4412" y="1355"/>
                  </a:moveTo>
                  <a:cubicBezTo>
                    <a:pt x="4632" y="1355"/>
                    <a:pt x="4790" y="1513"/>
                    <a:pt x="4790" y="1702"/>
                  </a:cubicBezTo>
                  <a:cubicBezTo>
                    <a:pt x="4790" y="1891"/>
                    <a:pt x="4632" y="2048"/>
                    <a:pt x="4412" y="2048"/>
                  </a:cubicBezTo>
                  <a:cubicBezTo>
                    <a:pt x="4223" y="2048"/>
                    <a:pt x="4065" y="1891"/>
                    <a:pt x="4065" y="1702"/>
                  </a:cubicBezTo>
                  <a:cubicBezTo>
                    <a:pt x="4065" y="1513"/>
                    <a:pt x="4223" y="1355"/>
                    <a:pt x="4412" y="1355"/>
                  </a:cubicBezTo>
                  <a:close/>
                  <a:moveTo>
                    <a:pt x="1041" y="0"/>
                  </a:moveTo>
                  <a:cubicBezTo>
                    <a:pt x="474" y="0"/>
                    <a:pt x="1" y="473"/>
                    <a:pt x="1" y="1040"/>
                  </a:cubicBezTo>
                  <a:lnTo>
                    <a:pt x="1" y="2741"/>
                  </a:lnTo>
                  <a:lnTo>
                    <a:pt x="11689" y="2741"/>
                  </a:lnTo>
                  <a:lnTo>
                    <a:pt x="11689" y="1040"/>
                  </a:lnTo>
                  <a:cubicBezTo>
                    <a:pt x="11689" y="505"/>
                    <a:pt x="11154" y="0"/>
                    <a:pt x="1061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3" name="Google Shape;9063;p54"/>
            <p:cNvSpPr/>
            <p:nvPr/>
          </p:nvSpPr>
          <p:spPr>
            <a:xfrm>
              <a:off x="-1592325" y="4043250"/>
              <a:ext cx="291450" cy="171725"/>
            </a:xfrm>
            <a:custGeom>
              <a:avLst/>
              <a:gdLst/>
              <a:ahLst/>
              <a:cxnLst/>
              <a:rect l="l" t="t" r="r" b="b"/>
              <a:pathLst>
                <a:path w="11658" h="6869" extrusionOk="0">
                  <a:moveTo>
                    <a:pt x="0" y="0"/>
                  </a:moveTo>
                  <a:lnTo>
                    <a:pt x="0" y="5829"/>
                  </a:lnTo>
                  <a:cubicBezTo>
                    <a:pt x="0" y="6396"/>
                    <a:pt x="473" y="6869"/>
                    <a:pt x="1040" y="6869"/>
                  </a:cubicBezTo>
                  <a:lnTo>
                    <a:pt x="2867" y="6869"/>
                  </a:lnTo>
                  <a:lnTo>
                    <a:pt x="2647" y="6616"/>
                  </a:lnTo>
                  <a:cubicBezTo>
                    <a:pt x="2521" y="6522"/>
                    <a:pt x="2521" y="6270"/>
                    <a:pt x="2647" y="6144"/>
                  </a:cubicBezTo>
                  <a:lnTo>
                    <a:pt x="2993" y="5797"/>
                  </a:lnTo>
                  <a:cubicBezTo>
                    <a:pt x="2962" y="5734"/>
                    <a:pt x="2930" y="5608"/>
                    <a:pt x="2867" y="5482"/>
                  </a:cubicBezTo>
                  <a:lnTo>
                    <a:pt x="2363" y="5482"/>
                  </a:lnTo>
                  <a:cubicBezTo>
                    <a:pt x="2174" y="5482"/>
                    <a:pt x="2017" y="5325"/>
                    <a:pt x="2017" y="5136"/>
                  </a:cubicBezTo>
                  <a:lnTo>
                    <a:pt x="2017" y="3750"/>
                  </a:lnTo>
                  <a:cubicBezTo>
                    <a:pt x="2017" y="3561"/>
                    <a:pt x="2174" y="3403"/>
                    <a:pt x="2363" y="3403"/>
                  </a:cubicBezTo>
                  <a:lnTo>
                    <a:pt x="2867" y="3403"/>
                  </a:lnTo>
                  <a:cubicBezTo>
                    <a:pt x="2930" y="3277"/>
                    <a:pt x="2962" y="3214"/>
                    <a:pt x="2993" y="3088"/>
                  </a:cubicBezTo>
                  <a:lnTo>
                    <a:pt x="2647" y="2741"/>
                  </a:lnTo>
                  <a:cubicBezTo>
                    <a:pt x="2521" y="2615"/>
                    <a:pt x="2521" y="2363"/>
                    <a:pt x="2647" y="2269"/>
                  </a:cubicBezTo>
                  <a:lnTo>
                    <a:pt x="3624" y="1261"/>
                  </a:lnTo>
                  <a:cubicBezTo>
                    <a:pt x="3687" y="1213"/>
                    <a:pt x="3773" y="1190"/>
                    <a:pt x="3860" y="1190"/>
                  </a:cubicBezTo>
                  <a:cubicBezTo>
                    <a:pt x="3946" y="1190"/>
                    <a:pt x="4033" y="1213"/>
                    <a:pt x="4096" y="1261"/>
                  </a:cubicBezTo>
                  <a:lnTo>
                    <a:pt x="4443" y="1639"/>
                  </a:lnTo>
                  <a:cubicBezTo>
                    <a:pt x="4537" y="1576"/>
                    <a:pt x="4663" y="1544"/>
                    <a:pt x="4758" y="1513"/>
                  </a:cubicBezTo>
                  <a:lnTo>
                    <a:pt x="4758" y="1009"/>
                  </a:lnTo>
                  <a:cubicBezTo>
                    <a:pt x="4758" y="788"/>
                    <a:pt x="4915" y="631"/>
                    <a:pt x="5136" y="631"/>
                  </a:cubicBezTo>
                  <a:lnTo>
                    <a:pt x="6490" y="631"/>
                  </a:lnTo>
                  <a:cubicBezTo>
                    <a:pt x="6711" y="631"/>
                    <a:pt x="6869" y="788"/>
                    <a:pt x="6869" y="1009"/>
                  </a:cubicBezTo>
                  <a:lnTo>
                    <a:pt x="6869" y="1513"/>
                  </a:lnTo>
                  <a:cubicBezTo>
                    <a:pt x="6963" y="1544"/>
                    <a:pt x="7058" y="1576"/>
                    <a:pt x="7184" y="1639"/>
                  </a:cubicBezTo>
                  <a:lnTo>
                    <a:pt x="7530" y="1261"/>
                  </a:lnTo>
                  <a:cubicBezTo>
                    <a:pt x="7593" y="1213"/>
                    <a:pt x="7680" y="1190"/>
                    <a:pt x="7766" y="1190"/>
                  </a:cubicBezTo>
                  <a:cubicBezTo>
                    <a:pt x="7853" y="1190"/>
                    <a:pt x="7940" y="1213"/>
                    <a:pt x="8003" y="1261"/>
                  </a:cubicBezTo>
                  <a:lnTo>
                    <a:pt x="8979" y="2269"/>
                  </a:lnTo>
                  <a:cubicBezTo>
                    <a:pt x="9105" y="2363"/>
                    <a:pt x="9105" y="2615"/>
                    <a:pt x="8979" y="2741"/>
                  </a:cubicBezTo>
                  <a:lnTo>
                    <a:pt x="8633" y="3088"/>
                  </a:lnTo>
                  <a:cubicBezTo>
                    <a:pt x="8664" y="3151"/>
                    <a:pt x="8696" y="3277"/>
                    <a:pt x="8759" y="3403"/>
                  </a:cubicBezTo>
                  <a:lnTo>
                    <a:pt x="9263" y="3403"/>
                  </a:lnTo>
                  <a:cubicBezTo>
                    <a:pt x="9452" y="3403"/>
                    <a:pt x="9609" y="3561"/>
                    <a:pt x="9609" y="3750"/>
                  </a:cubicBezTo>
                  <a:lnTo>
                    <a:pt x="9609" y="5136"/>
                  </a:lnTo>
                  <a:cubicBezTo>
                    <a:pt x="9609" y="5325"/>
                    <a:pt x="9452" y="5482"/>
                    <a:pt x="9263" y="5482"/>
                  </a:cubicBezTo>
                  <a:lnTo>
                    <a:pt x="8759" y="5482"/>
                  </a:lnTo>
                  <a:cubicBezTo>
                    <a:pt x="8727" y="5608"/>
                    <a:pt x="8664" y="5671"/>
                    <a:pt x="8633" y="5797"/>
                  </a:cubicBezTo>
                  <a:lnTo>
                    <a:pt x="8979" y="6144"/>
                  </a:lnTo>
                  <a:cubicBezTo>
                    <a:pt x="9105" y="6270"/>
                    <a:pt x="9105" y="6522"/>
                    <a:pt x="8979" y="6616"/>
                  </a:cubicBezTo>
                  <a:lnTo>
                    <a:pt x="8759" y="6869"/>
                  </a:lnTo>
                  <a:lnTo>
                    <a:pt x="10586" y="6869"/>
                  </a:lnTo>
                  <a:cubicBezTo>
                    <a:pt x="11153" y="6869"/>
                    <a:pt x="11657" y="6396"/>
                    <a:pt x="11657" y="5829"/>
                  </a:cubicBezTo>
                  <a:lnTo>
                    <a:pt x="11657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4" name="Google Shape;9064;p54"/>
            <p:cNvSpPr/>
            <p:nvPr/>
          </p:nvSpPr>
          <p:spPr>
            <a:xfrm>
              <a:off x="-1471825" y="4129100"/>
              <a:ext cx="51225" cy="51225"/>
            </a:xfrm>
            <a:custGeom>
              <a:avLst/>
              <a:gdLst/>
              <a:ahLst/>
              <a:cxnLst/>
              <a:rect l="l" t="t" r="r" b="b"/>
              <a:pathLst>
                <a:path w="2049" h="2049" extrusionOk="0">
                  <a:moveTo>
                    <a:pt x="1009" y="1"/>
                  </a:moveTo>
                  <a:cubicBezTo>
                    <a:pt x="442" y="1"/>
                    <a:pt x="1" y="473"/>
                    <a:pt x="1" y="1009"/>
                  </a:cubicBezTo>
                  <a:cubicBezTo>
                    <a:pt x="1" y="1576"/>
                    <a:pt x="442" y="2048"/>
                    <a:pt x="1009" y="2048"/>
                  </a:cubicBezTo>
                  <a:cubicBezTo>
                    <a:pt x="1576" y="2048"/>
                    <a:pt x="2049" y="1576"/>
                    <a:pt x="2049" y="1009"/>
                  </a:cubicBezTo>
                  <a:cubicBezTo>
                    <a:pt x="2049" y="473"/>
                    <a:pt x="1576" y="1"/>
                    <a:pt x="100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5" name="Google Shape;9065;p54"/>
            <p:cNvSpPr/>
            <p:nvPr/>
          </p:nvSpPr>
          <p:spPr>
            <a:xfrm>
              <a:off x="-1526175" y="4077900"/>
              <a:ext cx="156775" cy="156775"/>
            </a:xfrm>
            <a:custGeom>
              <a:avLst/>
              <a:gdLst/>
              <a:ahLst/>
              <a:cxnLst/>
              <a:rect l="l" t="t" r="r" b="b"/>
              <a:pathLst>
                <a:path w="6271" h="6271" extrusionOk="0">
                  <a:moveTo>
                    <a:pt x="3183" y="1418"/>
                  </a:moveTo>
                  <a:cubicBezTo>
                    <a:pt x="4128" y="1418"/>
                    <a:pt x="4884" y="2175"/>
                    <a:pt x="4884" y="3120"/>
                  </a:cubicBezTo>
                  <a:cubicBezTo>
                    <a:pt x="4884" y="4033"/>
                    <a:pt x="4128" y="4821"/>
                    <a:pt x="3183" y="4821"/>
                  </a:cubicBezTo>
                  <a:cubicBezTo>
                    <a:pt x="2238" y="4821"/>
                    <a:pt x="1482" y="4065"/>
                    <a:pt x="1482" y="3120"/>
                  </a:cubicBezTo>
                  <a:cubicBezTo>
                    <a:pt x="1482" y="2175"/>
                    <a:pt x="2238" y="1418"/>
                    <a:pt x="3183" y="1418"/>
                  </a:cubicBezTo>
                  <a:close/>
                  <a:moveTo>
                    <a:pt x="2805" y="1"/>
                  </a:moveTo>
                  <a:lnTo>
                    <a:pt x="2805" y="442"/>
                  </a:lnTo>
                  <a:cubicBezTo>
                    <a:pt x="2805" y="599"/>
                    <a:pt x="2679" y="725"/>
                    <a:pt x="2521" y="757"/>
                  </a:cubicBezTo>
                  <a:cubicBezTo>
                    <a:pt x="2332" y="788"/>
                    <a:pt x="2080" y="914"/>
                    <a:pt x="1891" y="1040"/>
                  </a:cubicBezTo>
                  <a:cubicBezTo>
                    <a:pt x="1847" y="1063"/>
                    <a:pt x="1794" y="1073"/>
                    <a:pt x="1739" y="1073"/>
                  </a:cubicBezTo>
                  <a:cubicBezTo>
                    <a:pt x="1639" y="1073"/>
                    <a:pt x="1531" y="1038"/>
                    <a:pt x="1450" y="977"/>
                  </a:cubicBezTo>
                  <a:lnTo>
                    <a:pt x="1135" y="662"/>
                  </a:lnTo>
                  <a:lnTo>
                    <a:pt x="662" y="1135"/>
                  </a:lnTo>
                  <a:lnTo>
                    <a:pt x="978" y="1450"/>
                  </a:lnTo>
                  <a:cubicBezTo>
                    <a:pt x="1104" y="1576"/>
                    <a:pt x="1104" y="1733"/>
                    <a:pt x="1041" y="1891"/>
                  </a:cubicBezTo>
                  <a:cubicBezTo>
                    <a:pt x="915" y="2080"/>
                    <a:pt x="820" y="2301"/>
                    <a:pt x="757" y="2521"/>
                  </a:cubicBezTo>
                  <a:cubicBezTo>
                    <a:pt x="726" y="2679"/>
                    <a:pt x="599" y="2805"/>
                    <a:pt x="442" y="2805"/>
                  </a:cubicBezTo>
                  <a:lnTo>
                    <a:pt x="1" y="2805"/>
                  </a:lnTo>
                  <a:lnTo>
                    <a:pt x="1" y="3466"/>
                  </a:lnTo>
                  <a:lnTo>
                    <a:pt x="442" y="3466"/>
                  </a:lnTo>
                  <a:cubicBezTo>
                    <a:pt x="599" y="3466"/>
                    <a:pt x="726" y="3592"/>
                    <a:pt x="757" y="3750"/>
                  </a:cubicBezTo>
                  <a:cubicBezTo>
                    <a:pt x="789" y="3939"/>
                    <a:pt x="915" y="4191"/>
                    <a:pt x="1041" y="4380"/>
                  </a:cubicBezTo>
                  <a:cubicBezTo>
                    <a:pt x="1104" y="4506"/>
                    <a:pt x="1072" y="4695"/>
                    <a:pt x="978" y="4821"/>
                  </a:cubicBezTo>
                  <a:lnTo>
                    <a:pt x="662" y="5136"/>
                  </a:lnTo>
                  <a:lnTo>
                    <a:pt x="1135" y="5609"/>
                  </a:lnTo>
                  <a:lnTo>
                    <a:pt x="1450" y="5294"/>
                  </a:lnTo>
                  <a:cubicBezTo>
                    <a:pt x="1524" y="5220"/>
                    <a:pt x="1609" y="5189"/>
                    <a:pt x="1698" y="5189"/>
                  </a:cubicBezTo>
                  <a:cubicBezTo>
                    <a:pt x="1761" y="5189"/>
                    <a:pt x="1826" y="5204"/>
                    <a:pt x="1891" y="5230"/>
                  </a:cubicBezTo>
                  <a:cubicBezTo>
                    <a:pt x="2080" y="5357"/>
                    <a:pt x="2301" y="5451"/>
                    <a:pt x="2521" y="5514"/>
                  </a:cubicBezTo>
                  <a:cubicBezTo>
                    <a:pt x="2679" y="5546"/>
                    <a:pt x="2805" y="5672"/>
                    <a:pt x="2805" y="5829"/>
                  </a:cubicBezTo>
                  <a:lnTo>
                    <a:pt x="2805" y="6270"/>
                  </a:lnTo>
                  <a:lnTo>
                    <a:pt x="3466" y="6270"/>
                  </a:lnTo>
                  <a:lnTo>
                    <a:pt x="3466" y="5829"/>
                  </a:lnTo>
                  <a:cubicBezTo>
                    <a:pt x="3466" y="5672"/>
                    <a:pt x="3592" y="5546"/>
                    <a:pt x="3750" y="5514"/>
                  </a:cubicBezTo>
                  <a:cubicBezTo>
                    <a:pt x="3939" y="5483"/>
                    <a:pt x="4160" y="5357"/>
                    <a:pt x="4380" y="5230"/>
                  </a:cubicBezTo>
                  <a:cubicBezTo>
                    <a:pt x="4414" y="5208"/>
                    <a:pt x="4463" y="5198"/>
                    <a:pt x="4517" y="5198"/>
                  </a:cubicBezTo>
                  <a:cubicBezTo>
                    <a:pt x="4615" y="5198"/>
                    <a:pt x="4729" y="5232"/>
                    <a:pt x="4790" y="5294"/>
                  </a:cubicBezTo>
                  <a:lnTo>
                    <a:pt x="5105" y="5609"/>
                  </a:lnTo>
                  <a:lnTo>
                    <a:pt x="5577" y="5136"/>
                  </a:lnTo>
                  <a:lnTo>
                    <a:pt x="5262" y="4821"/>
                  </a:lnTo>
                  <a:cubicBezTo>
                    <a:pt x="5168" y="4695"/>
                    <a:pt x="5168" y="4537"/>
                    <a:pt x="5231" y="4380"/>
                  </a:cubicBezTo>
                  <a:cubicBezTo>
                    <a:pt x="5357" y="4191"/>
                    <a:pt x="5420" y="3970"/>
                    <a:pt x="5514" y="3750"/>
                  </a:cubicBezTo>
                  <a:cubicBezTo>
                    <a:pt x="5546" y="3592"/>
                    <a:pt x="5672" y="3466"/>
                    <a:pt x="5829" y="3466"/>
                  </a:cubicBezTo>
                  <a:lnTo>
                    <a:pt x="6270" y="3466"/>
                  </a:lnTo>
                  <a:lnTo>
                    <a:pt x="6270" y="2773"/>
                  </a:lnTo>
                  <a:lnTo>
                    <a:pt x="5829" y="2773"/>
                  </a:lnTo>
                  <a:cubicBezTo>
                    <a:pt x="5672" y="2773"/>
                    <a:pt x="5546" y="2647"/>
                    <a:pt x="5514" y="2490"/>
                  </a:cubicBezTo>
                  <a:cubicBezTo>
                    <a:pt x="5483" y="2301"/>
                    <a:pt x="5357" y="2049"/>
                    <a:pt x="5231" y="1859"/>
                  </a:cubicBezTo>
                  <a:cubicBezTo>
                    <a:pt x="5168" y="1733"/>
                    <a:pt x="5199" y="1544"/>
                    <a:pt x="5262" y="1418"/>
                  </a:cubicBezTo>
                  <a:lnTo>
                    <a:pt x="5577" y="1103"/>
                  </a:lnTo>
                  <a:lnTo>
                    <a:pt x="5105" y="631"/>
                  </a:lnTo>
                  <a:lnTo>
                    <a:pt x="4790" y="946"/>
                  </a:lnTo>
                  <a:cubicBezTo>
                    <a:pt x="4739" y="1013"/>
                    <a:pt x="4670" y="1045"/>
                    <a:pt x="4593" y="1045"/>
                  </a:cubicBezTo>
                  <a:cubicBezTo>
                    <a:pt x="4526" y="1045"/>
                    <a:pt x="4453" y="1021"/>
                    <a:pt x="4380" y="977"/>
                  </a:cubicBezTo>
                  <a:cubicBezTo>
                    <a:pt x="4160" y="883"/>
                    <a:pt x="3971" y="788"/>
                    <a:pt x="3750" y="725"/>
                  </a:cubicBezTo>
                  <a:cubicBezTo>
                    <a:pt x="3592" y="662"/>
                    <a:pt x="3466" y="568"/>
                    <a:pt x="3466" y="410"/>
                  </a:cubicBezTo>
                  <a:lnTo>
                    <a:pt x="3466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66" name="Google Shape;9066;p54"/>
          <p:cNvGrpSpPr/>
          <p:nvPr/>
        </p:nvGrpSpPr>
        <p:grpSpPr>
          <a:xfrm>
            <a:off x="7566005" y="3640694"/>
            <a:ext cx="266558" cy="303359"/>
            <a:chOff x="-778700" y="3612425"/>
            <a:chExt cx="256775" cy="292225"/>
          </a:xfrm>
          <a:solidFill>
            <a:srgbClr val="171536"/>
          </a:solidFill>
        </p:grpSpPr>
        <p:sp>
          <p:nvSpPr>
            <p:cNvPr id="9067" name="Google Shape;9067;p54"/>
            <p:cNvSpPr/>
            <p:nvPr/>
          </p:nvSpPr>
          <p:spPr>
            <a:xfrm>
              <a:off x="-692850" y="369905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8" name="Google Shape;9068;p54"/>
            <p:cNvSpPr/>
            <p:nvPr/>
          </p:nvSpPr>
          <p:spPr>
            <a:xfrm>
              <a:off x="-777925" y="3612425"/>
              <a:ext cx="204800" cy="34675"/>
            </a:xfrm>
            <a:custGeom>
              <a:avLst/>
              <a:gdLst/>
              <a:ahLst/>
              <a:cxnLst/>
              <a:rect l="l" t="t" r="r" b="b"/>
              <a:pathLst>
                <a:path w="8192" h="1387" extrusionOk="0">
                  <a:moveTo>
                    <a:pt x="1009" y="0"/>
                  </a:moveTo>
                  <a:cubicBezTo>
                    <a:pt x="473" y="0"/>
                    <a:pt x="1" y="473"/>
                    <a:pt x="1" y="1009"/>
                  </a:cubicBezTo>
                  <a:lnTo>
                    <a:pt x="1" y="1387"/>
                  </a:lnTo>
                  <a:lnTo>
                    <a:pt x="8192" y="1387"/>
                  </a:lnTo>
                  <a:lnTo>
                    <a:pt x="8192" y="1009"/>
                  </a:lnTo>
                  <a:cubicBezTo>
                    <a:pt x="8192" y="473"/>
                    <a:pt x="7719" y="0"/>
                    <a:pt x="715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9" name="Google Shape;9069;p54"/>
            <p:cNvSpPr/>
            <p:nvPr/>
          </p:nvSpPr>
          <p:spPr>
            <a:xfrm>
              <a:off x="-727525" y="3699050"/>
              <a:ext cx="17375" cy="17350"/>
            </a:xfrm>
            <a:custGeom>
              <a:avLst/>
              <a:gdLst/>
              <a:ahLst/>
              <a:cxnLst/>
              <a:rect l="l" t="t" r="r" b="b"/>
              <a:pathLst>
                <a:path w="695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7" y="694"/>
                    <a:pt x="694" y="536"/>
                    <a:pt x="694" y="347"/>
                  </a:cubicBezTo>
                  <a:cubicBezTo>
                    <a:pt x="694" y="158"/>
                    <a:pt x="537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0" name="Google Shape;9070;p54"/>
            <p:cNvSpPr/>
            <p:nvPr/>
          </p:nvSpPr>
          <p:spPr>
            <a:xfrm>
              <a:off x="-778700" y="3664400"/>
              <a:ext cx="205575" cy="102425"/>
            </a:xfrm>
            <a:custGeom>
              <a:avLst/>
              <a:gdLst/>
              <a:ahLst/>
              <a:cxnLst/>
              <a:rect l="l" t="t" r="r" b="b"/>
              <a:pathLst>
                <a:path w="8223" h="4097" extrusionOk="0">
                  <a:moveTo>
                    <a:pt x="3781" y="694"/>
                  </a:moveTo>
                  <a:cubicBezTo>
                    <a:pt x="4316" y="694"/>
                    <a:pt x="4789" y="1166"/>
                    <a:pt x="4789" y="1733"/>
                  </a:cubicBezTo>
                  <a:cubicBezTo>
                    <a:pt x="4789" y="2301"/>
                    <a:pt x="4316" y="2773"/>
                    <a:pt x="3781" y="2773"/>
                  </a:cubicBezTo>
                  <a:cubicBezTo>
                    <a:pt x="3497" y="2773"/>
                    <a:pt x="3245" y="2647"/>
                    <a:pt x="3088" y="2490"/>
                  </a:cubicBezTo>
                  <a:cubicBezTo>
                    <a:pt x="2899" y="2647"/>
                    <a:pt x="2678" y="2773"/>
                    <a:pt x="2426" y="2773"/>
                  </a:cubicBezTo>
                  <a:cubicBezTo>
                    <a:pt x="1890" y="2773"/>
                    <a:pt x="1418" y="2301"/>
                    <a:pt x="1418" y="1733"/>
                  </a:cubicBezTo>
                  <a:cubicBezTo>
                    <a:pt x="1418" y="1198"/>
                    <a:pt x="1890" y="694"/>
                    <a:pt x="2426" y="694"/>
                  </a:cubicBezTo>
                  <a:cubicBezTo>
                    <a:pt x="2710" y="694"/>
                    <a:pt x="2930" y="820"/>
                    <a:pt x="3088" y="977"/>
                  </a:cubicBezTo>
                  <a:cubicBezTo>
                    <a:pt x="3308" y="820"/>
                    <a:pt x="3529" y="694"/>
                    <a:pt x="3781" y="694"/>
                  </a:cubicBezTo>
                  <a:close/>
                  <a:moveTo>
                    <a:pt x="0" y="1"/>
                  </a:moveTo>
                  <a:lnTo>
                    <a:pt x="0" y="3088"/>
                  </a:lnTo>
                  <a:cubicBezTo>
                    <a:pt x="0" y="3624"/>
                    <a:pt x="473" y="4096"/>
                    <a:pt x="1008" y="4096"/>
                  </a:cubicBezTo>
                  <a:lnTo>
                    <a:pt x="6837" y="4096"/>
                  </a:lnTo>
                  <a:lnTo>
                    <a:pt x="6837" y="3498"/>
                  </a:lnTo>
                  <a:lnTo>
                    <a:pt x="5766" y="2458"/>
                  </a:lnTo>
                  <a:cubicBezTo>
                    <a:pt x="5034" y="1726"/>
                    <a:pt x="5756" y="674"/>
                    <a:pt x="6558" y="674"/>
                  </a:cubicBezTo>
                  <a:cubicBezTo>
                    <a:pt x="6792" y="674"/>
                    <a:pt x="7033" y="764"/>
                    <a:pt x="7246" y="977"/>
                  </a:cubicBezTo>
                  <a:lnTo>
                    <a:pt x="8223" y="1985"/>
                  </a:lnTo>
                  <a:lnTo>
                    <a:pt x="8223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1" name="Google Shape;9071;p54"/>
            <p:cNvSpPr/>
            <p:nvPr/>
          </p:nvSpPr>
          <p:spPr>
            <a:xfrm>
              <a:off x="-659775" y="3835325"/>
              <a:ext cx="137850" cy="69325"/>
            </a:xfrm>
            <a:custGeom>
              <a:avLst/>
              <a:gdLst/>
              <a:ahLst/>
              <a:cxnLst/>
              <a:rect l="l" t="t" r="r" b="b"/>
              <a:pathLst>
                <a:path w="5514" h="2773" extrusionOk="0">
                  <a:moveTo>
                    <a:pt x="1733" y="693"/>
                  </a:moveTo>
                  <a:cubicBezTo>
                    <a:pt x="1922" y="693"/>
                    <a:pt x="2080" y="851"/>
                    <a:pt x="2080" y="1040"/>
                  </a:cubicBezTo>
                  <a:cubicBezTo>
                    <a:pt x="2080" y="1229"/>
                    <a:pt x="1922" y="1386"/>
                    <a:pt x="1733" y="1386"/>
                  </a:cubicBezTo>
                  <a:cubicBezTo>
                    <a:pt x="1544" y="1386"/>
                    <a:pt x="1387" y="1229"/>
                    <a:pt x="1387" y="1040"/>
                  </a:cubicBezTo>
                  <a:cubicBezTo>
                    <a:pt x="1387" y="851"/>
                    <a:pt x="1544" y="693"/>
                    <a:pt x="1733" y="693"/>
                  </a:cubicBezTo>
                  <a:close/>
                  <a:moveTo>
                    <a:pt x="63" y="0"/>
                  </a:moveTo>
                  <a:cubicBezTo>
                    <a:pt x="32" y="126"/>
                    <a:pt x="0" y="252"/>
                    <a:pt x="0" y="378"/>
                  </a:cubicBezTo>
                  <a:lnTo>
                    <a:pt x="0" y="2426"/>
                  </a:lnTo>
                  <a:cubicBezTo>
                    <a:pt x="0" y="2615"/>
                    <a:pt x="158" y="2773"/>
                    <a:pt x="347" y="2773"/>
                  </a:cubicBezTo>
                  <a:lnTo>
                    <a:pt x="5167" y="2773"/>
                  </a:lnTo>
                  <a:cubicBezTo>
                    <a:pt x="5356" y="2773"/>
                    <a:pt x="5514" y="2615"/>
                    <a:pt x="5514" y="2426"/>
                  </a:cubicBezTo>
                  <a:lnTo>
                    <a:pt x="5514" y="378"/>
                  </a:lnTo>
                  <a:cubicBezTo>
                    <a:pt x="5514" y="252"/>
                    <a:pt x="5482" y="126"/>
                    <a:pt x="545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2" name="Google Shape;9072;p54"/>
            <p:cNvSpPr/>
            <p:nvPr/>
          </p:nvSpPr>
          <p:spPr>
            <a:xfrm>
              <a:off x="-658200" y="3669925"/>
              <a:ext cx="136275" cy="148875"/>
            </a:xfrm>
            <a:custGeom>
              <a:avLst/>
              <a:gdLst/>
              <a:ahLst/>
              <a:cxnLst/>
              <a:rect l="l" t="t" r="r" b="b"/>
              <a:pathLst>
                <a:path w="5451" h="5955" extrusionOk="0">
                  <a:moveTo>
                    <a:pt x="4064" y="0"/>
                  </a:moveTo>
                  <a:lnTo>
                    <a:pt x="4064" y="2615"/>
                  </a:lnTo>
                  <a:cubicBezTo>
                    <a:pt x="4064" y="2829"/>
                    <a:pt x="3905" y="2970"/>
                    <a:pt x="3734" y="2970"/>
                  </a:cubicBezTo>
                  <a:cubicBezTo>
                    <a:pt x="3652" y="2970"/>
                    <a:pt x="3568" y="2938"/>
                    <a:pt x="3497" y="2867"/>
                  </a:cubicBezTo>
                  <a:lnTo>
                    <a:pt x="1922" y="1292"/>
                  </a:lnTo>
                  <a:cubicBezTo>
                    <a:pt x="1858" y="1228"/>
                    <a:pt x="1780" y="1201"/>
                    <a:pt x="1701" y="1201"/>
                  </a:cubicBezTo>
                  <a:cubicBezTo>
                    <a:pt x="1429" y="1201"/>
                    <a:pt x="1150" y="1520"/>
                    <a:pt x="1418" y="1764"/>
                  </a:cubicBezTo>
                  <a:lnTo>
                    <a:pt x="2615" y="2930"/>
                  </a:lnTo>
                  <a:cubicBezTo>
                    <a:pt x="2710" y="3025"/>
                    <a:pt x="2741" y="3088"/>
                    <a:pt x="2741" y="3182"/>
                  </a:cubicBezTo>
                  <a:lnTo>
                    <a:pt x="2741" y="3970"/>
                  </a:lnTo>
                  <a:cubicBezTo>
                    <a:pt x="2741" y="4222"/>
                    <a:pt x="2804" y="4505"/>
                    <a:pt x="2930" y="4789"/>
                  </a:cubicBezTo>
                  <a:cubicBezTo>
                    <a:pt x="3052" y="5074"/>
                    <a:pt x="2833" y="5280"/>
                    <a:pt x="2611" y="5280"/>
                  </a:cubicBezTo>
                  <a:cubicBezTo>
                    <a:pt x="2490" y="5280"/>
                    <a:pt x="2367" y="5218"/>
                    <a:pt x="2300" y="5072"/>
                  </a:cubicBezTo>
                  <a:cubicBezTo>
                    <a:pt x="2206" y="4915"/>
                    <a:pt x="2174" y="4757"/>
                    <a:pt x="2143" y="4600"/>
                  </a:cubicBezTo>
                  <a:lnTo>
                    <a:pt x="0" y="4600"/>
                  </a:lnTo>
                  <a:lnTo>
                    <a:pt x="0" y="4631"/>
                  </a:lnTo>
                  <a:cubicBezTo>
                    <a:pt x="0" y="5104"/>
                    <a:pt x="126" y="5545"/>
                    <a:pt x="378" y="5923"/>
                  </a:cubicBezTo>
                  <a:lnTo>
                    <a:pt x="5104" y="5923"/>
                  </a:lnTo>
                  <a:lnTo>
                    <a:pt x="5104" y="5955"/>
                  </a:lnTo>
                  <a:cubicBezTo>
                    <a:pt x="5325" y="5577"/>
                    <a:pt x="5451" y="5104"/>
                    <a:pt x="5451" y="4663"/>
                  </a:cubicBezTo>
                  <a:lnTo>
                    <a:pt x="5451" y="2111"/>
                  </a:lnTo>
                  <a:cubicBezTo>
                    <a:pt x="5451" y="1638"/>
                    <a:pt x="5262" y="1197"/>
                    <a:pt x="4947" y="882"/>
                  </a:cubicBezTo>
                  <a:lnTo>
                    <a:pt x="4064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73" name="Google Shape;9073;p54"/>
          <p:cNvGrpSpPr/>
          <p:nvPr/>
        </p:nvGrpSpPr>
        <p:grpSpPr>
          <a:xfrm>
            <a:off x="2080850" y="1641166"/>
            <a:ext cx="294442" cy="295215"/>
            <a:chOff x="6679825" y="2693700"/>
            <a:chExt cx="257875" cy="258575"/>
          </a:xfrm>
          <a:solidFill>
            <a:srgbClr val="171536"/>
          </a:solidFill>
        </p:grpSpPr>
        <p:sp>
          <p:nvSpPr>
            <p:cNvPr id="9074" name="Google Shape;9074;p54"/>
            <p:cNvSpPr/>
            <p:nvPr/>
          </p:nvSpPr>
          <p:spPr>
            <a:xfrm>
              <a:off x="6679825" y="2693700"/>
              <a:ext cx="257875" cy="258575"/>
            </a:xfrm>
            <a:custGeom>
              <a:avLst/>
              <a:gdLst/>
              <a:ahLst/>
              <a:cxnLst/>
              <a:rect l="l" t="t" r="r" b="b"/>
              <a:pathLst>
                <a:path w="10315" h="10343" extrusionOk="0">
                  <a:moveTo>
                    <a:pt x="5102" y="670"/>
                  </a:moveTo>
                  <a:cubicBezTo>
                    <a:pt x="5604" y="670"/>
                    <a:pt x="6022" y="1088"/>
                    <a:pt x="6022" y="1562"/>
                  </a:cubicBezTo>
                  <a:cubicBezTo>
                    <a:pt x="6022" y="2063"/>
                    <a:pt x="5604" y="2481"/>
                    <a:pt x="5102" y="2481"/>
                  </a:cubicBezTo>
                  <a:cubicBezTo>
                    <a:pt x="4600" y="2481"/>
                    <a:pt x="4182" y="2063"/>
                    <a:pt x="4182" y="1562"/>
                  </a:cubicBezTo>
                  <a:cubicBezTo>
                    <a:pt x="4182" y="1088"/>
                    <a:pt x="4600" y="670"/>
                    <a:pt x="5102" y="670"/>
                  </a:cubicBezTo>
                  <a:close/>
                  <a:moveTo>
                    <a:pt x="1757" y="1896"/>
                  </a:moveTo>
                  <a:cubicBezTo>
                    <a:pt x="2063" y="1896"/>
                    <a:pt x="2342" y="2175"/>
                    <a:pt x="2342" y="2481"/>
                  </a:cubicBezTo>
                  <a:cubicBezTo>
                    <a:pt x="2342" y="2788"/>
                    <a:pt x="2063" y="3067"/>
                    <a:pt x="1757" y="3067"/>
                  </a:cubicBezTo>
                  <a:cubicBezTo>
                    <a:pt x="1422" y="3067"/>
                    <a:pt x="1143" y="2788"/>
                    <a:pt x="1143" y="2481"/>
                  </a:cubicBezTo>
                  <a:cubicBezTo>
                    <a:pt x="1143" y="2119"/>
                    <a:pt x="1422" y="1896"/>
                    <a:pt x="1757" y="1896"/>
                  </a:cubicBezTo>
                  <a:close/>
                  <a:moveTo>
                    <a:pt x="8447" y="1896"/>
                  </a:moveTo>
                  <a:cubicBezTo>
                    <a:pt x="8781" y="1896"/>
                    <a:pt x="9032" y="2175"/>
                    <a:pt x="9032" y="2481"/>
                  </a:cubicBezTo>
                  <a:cubicBezTo>
                    <a:pt x="9032" y="2788"/>
                    <a:pt x="8753" y="3067"/>
                    <a:pt x="8447" y="3067"/>
                  </a:cubicBezTo>
                  <a:cubicBezTo>
                    <a:pt x="8112" y="3067"/>
                    <a:pt x="7834" y="2788"/>
                    <a:pt x="7834" y="2481"/>
                  </a:cubicBezTo>
                  <a:cubicBezTo>
                    <a:pt x="7834" y="2119"/>
                    <a:pt x="8112" y="1896"/>
                    <a:pt x="8447" y="1896"/>
                  </a:cubicBezTo>
                  <a:close/>
                  <a:moveTo>
                    <a:pt x="1701" y="3624"/>
                  </a:moveTo>
                  <a:cubicBezTo>
                    <a:pt x="2370" y="3624"/>
                    <a:pt x="2927" y="4182"/>
                    <a:pt x="2927" y="4851"/>
                  </a:cubicBezTo>
                  <a:lnTo>
                    <a:pt x="2927" y="6412"/>
                  </a:lnTo>
                  <a:cubicBezTo>
                    <a:pt x="2955" y="6635"/>
                    <a:pt x="2816" y="6719"/>
                    <a:pt x="2649" y="6719"/>
                  </a:cubicBezTo>
                  <a:cubicBezTo>
                    <a:pt x="2481" y="6719"/>
                    <a:pt x="2342" y="6858"/>
                    <a:pt x="2342" y="7053"/>
                  </a:cubicBezTo>
                  <a:lnTo>
                    <a:pt x="2342" y="8865"/>
                  </a:lnTo>
                  <a:cubicBezTo>
                    <a:pt x="2342" y="9032"/>
                    <a:pt x="2203" y="9172"/>
                    <a:pt x="2035" y="9172"/>
                  </a:cubicBezTo>
                  <a:lnTo>
                    <a:pt x="1422" y="9172"/>
                  </a:lnTo>
                  <a:cubicBezTo>
                    <a:pt x="1255" y="9172"/>
                    <a:pt x="1116" y="9032"/>
                    <a:pt x="1116" y="8865"/>
                  </a:cubicBezTo>
                  <a:lnTo>
                    <a:pt x="1116" y="7053"/>
                  </a:lnTo>
                  <a:cubicBezTo>
                    <a:pt x="1116" y="6858"/>
                    <a:pt x="976" y="6719"/>
                    <a:pt x="809" y="6719"/>
                  </a:cubicBezTo>
                  <a:cubicBezTo>
                    <a:pt x="642" y="6719"/>
                    <a:pt x="502" y="6579"/>
                    <a:pt x="502" y="6412"/>
                  </a:cubicBezTo>
                  <a:lnTo>
                    <a:pt x="502" y="4851"/>
                  </a:lnTo>
                  <a:cubicBezTo>
                    <a:pt x="502" y="4182"/>
                    <a:pt x="1060" y="3624"/>
                    <a:pt x="1701" y="3624"/>
                  </a:cubicBezTo>
                  <a:close/>
                  <a:moveTo>
                    <a:pt x="8391" y="3624"/>
                  </a:moveTo>
                  <a:cubicBezTo>
                    <a:pt x="9060" y="3624"/>
                    <a:pt x="9618" y="4182"/>
                    <a:pt x="9618" y="4851"/>
                  </a:cubicBezTo>
                  <a:lnTo>
                    <a:pt x="9618" y="6440"/>
                  </a:lnTo>
                  <a:lnTo>
                    <a:pt x="9645" y="6440"/>
                  </a:lnTo>
                  <a:cubicBezTo>
                    <a:pt x="9645" y="6635"/>
                    <a:pt x="9506" y="6774"/>
                    <a:pt x="9339" y="6774"/>
                  </a:cubicBezTo>
                  <a:cubicBezTo>
                    <a:pt x="9172" y="6774"/>
                    <a:pt x="9032" y="6914"/>
                    <a:pt x="9032" y="7081"/>
                  </a:cubicBezTo>
                  <a:lnTo>
                    <a:pt x="9032" y="8893"/>
                  </a:lnTo>
                  <a:cubicBezTo>
                    <a:pt x="9032" y="9060"/>
                    <a:pt x="8893" y="9199"/>
                    <a:pt x="8726" y="9199"/>
                  </a:cubicBezTo>
                  <a:lnTo>
                    <a:pt x="8112" y="9199"/>
                  </a:lnTo>
                  <a:cubicBezTo>
                    <a:pt x="7945" y="9199"/>
                    <a:pt x="7806" y="9060"/>
                    <a:pt x="7806" y="8893"/>
                  </a:cubicBezTo>
                  <a:lnTo>
                    <a:pt x="7806" y="7053"/>
                  </a:lnTo>
                  <a:cubicBezTo>
                    <a:pt x="7806" y="6858"/>
                    <a:pt x="7666" y="6719"/>
                    <a:pt x="7499" y="6719"/>
                  </a:cubicBezTo>
                  <a:cubicBezTo>
                    <a:pt x="7332" y="6719"/>
                    <a:pt x="7192" y="6579"/>
                    <a:pt x="7192" y="6412"/>
                  </a:cubicBezTo>
                  <a:lnTo>
                    <a:pt x="7192" y="4851"/>
                  </a:lnTo>
                  <a:cubicBezTo>
                    <a:pt x="7192" y="4182"/>
                    <a:pt x="7750" y="3624"/>
                    <a:pt x="8391" y="3624"/>
                  </a:cubicBezTo>
                  <a:close/>
                  <a:moveTo>
                    <a:pt x="5381" y="3095"/>
                  </a:moveTo>
                  <a:cubicBezTo>
                    <a:pt x="6077" y="3234"/>
                    <a:pt x="6635" y="3875"/>
                    <a:pt x="6635" y="4600"/>
                  </a:cubicBezTo>
                  <a:lnTo>
                    <a:pt x="6635" y="6440"/>
                  </a:lnTo>
                  <a:cubicBezTo>
                    <a:pt x="6663" y="6635"/>
                    <a:pt x="6523" y="6719"/>
                    <a:pt x="6356" y="6719"/>
                  </a:cubicBezTo>
                  <a:cubicBezTo>
                    <a:pt x="6161" y="6719"/>
                    <a:pt x="6022" y="6858"/>
                    <a:pt x="6022" y="7053"/>
                  </a:cubicBezTo>
                  <a:lnTo>
                    <a:pt x="6022" y="9478"/>
                  </a:lnTo>
                  <a:cubicBezTo>
                    <a:pt x="6022" y="9645"/>
                    <a:pt x="5882" y="9785"/>
                    <a:pt x="5715" y="9785"/>
                  </a:cubicBezTo>
                  <a:lnTo>
                    <a:pt x="4461" y="9785"/>
                  </a:lnTo>
                  <a:cubicBezTo>
                    <a:pt x="4293" y="9785"/>
                    <a:pt x="4154" y="9645"/>
                    <a:pt x="4154" y="9478"/>
                  </a:cubicBezTo>
                  <a:lnTo>
                    <a:pt x="4154" y="7053"/>
                  </a:lnTo>
                  <a:cubicBezTo>
                    <a:pt x="4154" y="6858"/>
                    <a:pt x="4015" y="6719"/>
                    <a:pt x="3847" y="6719"/>
                  </a:cubicBezTo>
                  <a:cubicBezTo>
                    <a:pt x="3652" y="6719"/>
                    <a:pt x="3513" y="6579"/>
                    <a:pt x="3513" y="6412"/>
                  </a:cubicBezTo>
                  <a:lnTo>
                    <a:pt x="3513" y="4851"/>
                  </a:lnTo>
                  <a:lnTo>
                    <a:pt x="3513" y="4600"/>
                  </a:lnTo>
                  <a:cubicBezTo>
                    <a:pt x="3513" y="3875"/>
                    <a:pt x="4043" y="3234"/>
                    <a:pt x="4739" y="3095"/>
                  </a:cubicBezTo>
                  <a:lnTo>
                    <a:pt x="4739" y="5185"/>
                  </a:lnTo>
                  <a:cubicBezTo>
                    <a:pt x="4739" y="5381"/>
                    <a:pt x="4879" y="5520"/>
                    <a:pt x="5046" y="5520"/>
                  </a:cubicBezTo>
                  <a:cubicBezTo>
                    <a:pt x="5241" y="5520"/>
                    <a:pt x="5381" y="5381"/>
                    <a:pt x="5381" y="5185"/>
                  </a:cubicBezTo>
                  <a:lnTo>
                    <a:pt x="5381" y="3095"/>
                  </a:lnTo>
                  <a:close/>
                  <a:moveTo>
                    <a:pt x="5130" y="1"/>
                  </a:moveTo>
                  <a:cubicBezTo>
                    <a:pt x="4293" y="1"/>
                    <a:pt x="3624" y="670"/>
                    <a:pt x="3624" y="1506"/>
                  </a:cubicBezTo>
                  <a:cubicBezTo>
                    <a:pt x="3624" y="1952"/>
                    <a:pt x="3847" y="2370"/>
                    <a:pt x="4154" y="2649"/>
                  </a:cubicBezTo>
                  <a:cubicBezTo>
                    <a:pt x="3736" y="2872"/>
                    <a:pt x="3373" y="3234"/>
                    <a:pt x="3206" y="3652"/>
                  </a:cubicBezTo>
                  <a:cubicBezTo>
                    <a:pt x="3067" y="3485"/>
                    <a:pt x="2900" y="3346"/>
                    <a:pt x="2677" y="3234"/>
                  </a:cubicBezTo>
                  <a:cubicBezTo>
                    <a:pt x="2900" y="3039"/>
                    <a:pt x="3039" y="2732"/>
                    <a:pt x="3039" y="2398"/>
                  </a:cubicBezTo>
                  <a:cubicBezTo>
                    <a:pt x="3039" y="1757"/>
                    <a:pt x="2481" y="1199"/>
                    <a:pt x="1812" y="1199"/>
                  </a:cubicBezTo>
                  <a:cubicBezTo>
                    <a:pt x="1143" y="1199"/>
                    <a:pt x="586" y="1757"/>
                    <a:pt x="586" y="2398"/>
                  </a:cubicBezTo>
                  <a:cubicBezTo>
                    <a:pt x="586" y="2732"/>
                    <a:pt x="725" y="3039"/>
                    <a:pt x="948" y="3234"/>
                  </a:cubicBezTo>
                  <a:cubicBezTo>
                    <a:pt x="391" y="3569"/>
                    <a:pt x="1" y="4154"/>
                    <a:pt x="1" y="4851"/>
                  </a:cubicBezTo>
                  <a:lnTo>
                    <a:pt x="1" y="6412"/>
                  </a:lnTo>
                  <a:cubicBezTo>
                    <a:pt x="1" y="6802"/>
                    <a:pt x="251" y="7137"/>
                    <a:pt x="586" y="7276"/>
                  </a:cubicBezTo>
                  <a:lnTo>
                    <a:pt x="586" y="8865"/>
                  </a:lnTo>
                  <a:cubicBezTo>
                    <a:pt x="586" y="9339"/>
                    <a:pt x="1004" y="9757"/>
                    <a:pt x="1506" y="9757"/>
                  </a:cubicBezTo>
                  <a:lnTo>
                    <a:pt x="2091" y="9757"/>
                  </a:lnTo>
                  <a:cubicBezTo>
                    <a:pt x="2593" y="9757"/>
                    <a:pt x="3011" y="9339"/>
                    <a:pt x="3011" y="8865"/>
                  </a:cubicBezTo>
                  <a:lnTo>
                    <a:pt x="3011" y="7276"/>
                  </a:lnTo>
                  <a:cubicBezTo>
                    <a:pt x="3095" y="7248"/>
                    <a:pt x="3206" y="7192"/>
                    <a:pt x="3318" y="7109"/>
                  </a:cubicBezTo>
                  <a:cubicBezTo>
                    <a:pt x="3429" y="7192"/>
                    <a:pt x="3485" y="7248"/>
                    <a:pt x="3624" y="7276"/>
                  </a:cubicBezTo>
                  <a:lnTo>
                    <a:pt x="3624" y="9450"/>
                  </a:lnTo>
                  <a:cubicBezTo>
                    <a:pt x="3624" y="9924"/>
                    <a:pt x="4043" y="10342"/>
                    <a:pt x="4544" y="10342"/>
                  </a:cubicBezTo>
                  <a:lnTo>
                    <a:pt x="5799" y="10342"/>
                  </a:lnTo>
                  <a:cubicBezTo>
                    <a:pt x="6273" y="10342"/>
                    <a:pt x="6691" y="9924"/>
                    <a:pt x="6691" y="9450"/>
                  </a:cubicBezTo>
                  <a:lnTo>
                    <a:pt x="6691" y="7276"/>
                  </a:lnTo>
                  <a:cubicBezTo>
                    <a:pt x="6802" y="7248"/>
                    <a:pt x="6914" y="7192"/>
                    <a:pt x="6997" y="7109"/>
                  </a:cubicBezTo>
                  <a:cubicBezTo>
                    <a:pt x="7109" y="7192"/>
                    <a:pt x="7192" y="7248"/>
                    <a:pt x="7332" y="7276"/>
                  </a:cubicBezTo>
                  <a:lnTo>
                    <a:pt x="7332" y="8865"/>
                  </a:lnTo>
                  <a:cubicBezTo>
                    <a:pt x="7332" y="9339"/>
                    <a:pt x="7750" y="9757"/>
                    <a:pt x="8224" y="9757"/>
                  </a:cubicBezTo>
                  <a:lnTo>
                    <a:pt x="8809" y="9757"/>
                  </a:lnTo>
                  <a:cubicBezTo>
                    <a:pt x="9311" y="9757"/>
                    <a:pt x="9729" y="9339"/>
                    <a:pt x="9729" y="8865"/>
                  </a:cubicBezTo>
                  <a:lnTo>
                    <a:pt x="9729" y="7276"/>
                  </a:lnTo>
                  <a:cubicBezTo>
                    <a:pt x="10064" y="7137"/>
                    <a:pt x="10314" y="6830"/>
                    <a:pt x="10314" y="6412"/>
                  </a:cubicBezTo>
                  <a:lnTo>
                    <a:pt x="10314" y="4851"/>
                  </a:lnTo>
                  <a:cubicBezTo>
                    <a:pt x="10287" y="4210"/>
                    <a:pt x="9896" y="3596"/>
                    <a:pt x="9339" y="3318"/>
                  </a:cubicBezTo>
                  <a:cubicBezTo>
                    <a:pt x="9562" y="3095"/>
                    <a:pt x="9701" y="2788"/>
                    <a:pt x="9701" y="2481"/>
                  </a:cubicBezTo>
                  <a:cubicBezTo>
                    <a:pt x="9701" y="1812"/>
                    <a:pt x="9144" y="1255"/>
                    <a:pt x="8475" y="1255"/>
                  </a:cubicBezTo>
                  <a:cubicBezTo>
                    <a:pt x="7806" y="1255"/>
                    <a:pt x="7248" y="1812"/>
                    <a:pt x="7248" y="2481"/>
                  </a:cubicBezTo>
                  <a:cubicBezTo>
                    <a:pt x="7248" y="2788"/>
                    <a:pt x="7388" y="3095"/>
                    <a:pt x="7611" y="3318"/>
                  </a:cubicBezTo>
                  <a:cubicBezTo>
                    <a:pt x="7388" y="3429"/>
                    <a:pt x="7220" y="3569"/>
                    <a:pt x="7081" y="3736"/>
                  </a:cubicBezTo>
                  <a:cubicBezTo>
                    <a:pt x="6969" y="3485"/>
                    <a:pt x="6802" y="3290"/>
                    <a:pt x="6635" y="3067"/>
                  </a:cubicBezTo>
                  <a:cubicBezTo>
                    <a:pt x="6496" y="2927"/>
                    <a:pt x="6300" y="2788"/>
                    <a:pt x="6105" y="2677"/>
                  </a:cubicBezTo>
                  <a:cubicBezTo>
                    <a:pt x="6440" y="2370"/>
                    <a:pt x="6663" y="1952"/>
                    <a:pt x="6663" y="1534"/>
                  </a:cubicBezTo>
                  <a:cubicBezTo>
                    <a:pt x="6663" y="1116"/>
                    <a:pt x="6496" y="725"/>
                    <a:pt x="6217" y="447"/>
                  </a:cubicBezTo>
                  <a:cubicBezTo>
                    <a:pt x="5938" y="168"/>
                    <a:pt x="5520" y="1"/>
                    <a:pt x="513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5" name="Google Shape;9075;p54"/>
            <p:cNvSpPr/>
            <p:nvPr/>
          </p:nvSpPr>
          <p:spPr>
            <a:xfrm flipH="1">
              <a:off x="6679825" y="2693700"/>
              <a:ext cx="257875" cy="258575"/>
            </a:xfrm>
            <a:custGeom>
              <a:avLst/>
              <a:gdLst/>
              <a:ahLst/>
              <a:cxnLst/>
              <a:rect l="l" t="t" r="r" b="b"/>
              <a:pathLst>
                <a:path w="10315" h="10343" extrusionOk="0">
                  <a:moveTo>
                    <a:pt x="5102" y="670"/>
                  </a:moveTo>
                  <a:cubicBezTo>
                    <a:pt x="5604" y="670"/>
                    <a:pt x="6022" y="1088"/>
                    <a:pt x="6022" y="1562"/>
                  </a:cubicBezTo>
                  <a:cubicBezTo>
                    <a:pt x="6022" y="2063"/>
                    <a:pt x="5604" y="2481"/>
                    <a:pt x="5102" y="2481"/>
                  </a:cubicBezTo>
                  <a:cubicBezTo>
                    <a:pt x="4600" y="2481"/>
                    <a:pt x="4182" y="2063"/>
                    <a:pt x="4182" y="1562"/>
                  </a:cubicBezTo>
                  <a:cubicBezTo>
                    <a:pt x="4182" y="1088"/>
                    <a:pt x="4600" y="670"/>
                    <a:pt x="5102" y="670"/>
                  </a:cubicBezTo>
                  <a:close/>
                  <a:moveTo>
                    <a:pt x="1757" y="1896"/>
                  </a:moveTo>
                  <a:cubicBezTo>
                    <a:pt x="2063" y="1896"/>
                    <a:pt x="2342" y="2175"/>
                    <a:pt x="2342" y="2481"/>
                  </a:cubicBezTo>
                  <a:cubicBezTo>
                    <a:pt x="2342" y="2788"/>
                    <a:pt x="2063" y="3067"/>
                    <a:pt x="1757" y="3067"/>
                  </a:cubicBezTo>
                  <a:cubicBezTo>
                    <a:pt x="1422" y="3067"/>
                    <a:pt x="1143" y="2788"/>
                    <a:pt x="1143" y="2481"/>
                  </a:cubicBezTo>
                  <a:cubicBezTo>
                    <a:pt x="1143" y="2119"/>
                    <a:pt x="1422" y="1896"/>
                    <a:pt x="1757" y="1896"/>
                  </a:cubicBezTo>
                  <a:close/>
                  <a:moveTo>
                    <a:pt x="8447" y="1896"/>
                  </a:moveTo>
                  <a:cubicBezTo>
                    <a:pt x="8781" y="1896"/>
                    <a:pt x="9032" y="2175"/>
                    <a:pt x="9032" y="2481"/>
                  </a:cubicBezTo>
                  <a:cubicBezTo>
                    <a:pt x="9032" y="2788"/>
                    <a:pt x="8753" y="3067"/>
                    <a:pt x="8447" y="3067"/>
                  </a:cubicBezTo>
                  <a:cubicBezTo>
                    <a:pt x="8112" y="3067"/>
                    <a:pt x="7834" y="2788"/>
                    <a:pt x="7834" y="2481"/>
                  </a:cubicBezTo>
                  <a:cubicBezTo>
                    <a:pt x="7834" y="2119"/>
                    <a:pt x="8112" y="1896"/>
                    <a:pt x="8447" y="1896"/>
                  </a:cubicBezTo>
                  <a:close/>
                  <a:moveTo>
                    <a:pt x="1701" y="3624"/>
                  </a:moveTo>
                  <a:cubicBezTo>
                    <a:pt x="2370" y="3624"/>
                    <a:pt x="2927" y="4182"/>
                    <a:pt x="2927" y="4851"/>
                  </a:cubicBezTo>
                  <a:lnTo>
                    <a:pt x="2927" y="6412"/>
                  </a:lnTo>
                  <a:cubicBezTo>
                    <a:pt x="2955" y="6635"/>
                    <a:pt x="2816" y="6719"/>
                    <a:pt x="2649" y="6719"/>
                  </a:cubicBezTo>
                  <a:cubicBezTo>
                    <a:pt x="2481" y="6719"/>
                    <a:pt x="2342" y="6858"/>
                    <a:pt x="2342" y="7053"/>
                  </a:cubicBezTo>
                  <a:lnTo>
                    <a:pt x="2342" y="8865"/>
                  </a:lnTo>
                  <a:cubicBezTo>
                    <a:pt x="2342" y="9032"/>
                    <a:pt x="2203" y="9172"/>
                    <a:pt x="2035" y="9172"/>
                  </a:cubicBezTo>
                  <a:lnTo>
                    <a:pt x="1422" y="9172"/>
                  </a:lnTo>
                  <a:cubicBezTo>
                    <a:pt x="1255" y="9172"/>
                    <a:pt x="1116" y="9032"/>
                    <a:pt x="1116" y="8865"/>
                  </a:cubicBezTo>
                  <a:lnTo>
                    <a:pt x="1116" y="7053"/>
                  </a:lnTo>
                  <a:cubicBezTo>
                    <a:pt x="1116" y="6858"/>
                    <a:pt x="976" y="6719"/>
                    <a:pt x="809" y="6719"/>
                  </a:cubicBezTo>
                  <a:cubicBezTo>
                    <a:pt x="642" y="6719"/>
                    <a:pt x="502" y="6579"/>
                    <a:pt x="502" y="6412"/>
                  </a:cubicBezTo>
                  <a:lnTo>
                    <a:pt x="502" y="4851"/>
                  </a:lnTo>
                  <a:cubicBezTo>
                    <a:pt x="502" y="4182"/>
                    <a:pt x="1060" y="3624"/>
                    <a:pt x="1701" y="3624"/>
                  </a:cubicBezTo>
                  <a:close/>
                  <a:moveTo>
                    <a:pt x="8391" y="3624"/>
                  </a:moveTo>
                  <a:cubicBezTo>
                    <a:pt x="9060" y="3624"/>
                    <a:pt x="9618" y="4182"/>
                    <a:pt x="9618" y="4851"/>
                  </a:cubicBezTo>
                  <a:lnTo>
                    <a:pt x="9618" y="6440"/>
                  </a:lnTo>
                  <a:lnTo>
                    <a:pt x="9645" y="6440"/>
                  </a:lnTo>
                  <a:cubicBezTo>
                    <a:pt x="9645" y="6635"/>
                    <a:pt x="9506" y="6774"/>
                    <a:pt x="9339" y="6774"/>
                  </a:cubicBezTo>
                  <a:cubicBezTo>
                    <a:pt x="9172" y="6774"/>
                    <a:pt x="9032" y="6914"/>
                    <a:pt x="9032" y="7081"/>
                  </a:cubicBezTo>
                  <a:lnTo>
                    <a:pt x="9032" y="8893"/>
                  </a:lnTo>
                  <a:cubicBezTo>
                    <a:pt x="9032" y="9060"/>
                    <a:pt x="8893" y="9199"/>
                    <a:pt x="8726" y="9199"/>
                  </a:cubicBezTo>
                  <a:lnTo>
                    <a:pt x="8112" y="9199"/>
                  </a:lnTo>
                  <a:cubicBezTo>
                    <a:pt x="7945" y="9199"/>
                    <a:pt x="7806" y="9060"/>
                    <a:pt x="7806" y="8893"/>
                  </a:cubicBezTo>
                  <a:lnTo>
                    <a:pt x="7806" y="7053"/>
                  </a:lnTo>
                  <a:cubicBezTo>
                    <a:pt x="7806" y="6858"/>
                    <a:pt x="7666" y="6719"/>
                    <a:pt x="7499" y="6719"/>
                  </a:cubicBezTo>
                  <a:cubicBezTo>
                    <a:pt x="7332" y="6719"/>
                    <a:pt x="7192" y="6579"/>
                    <a:pt x="7192" y="6412"/>
                  </a:cubicBezTo>
                  <a:lnTo>
                    <a:pt x="7192" y="4851"/>
                  </a:lnTo>
                  <a:cubicBezTo>
                    <a:pt x="7192" y="4182"/>
                    <a:pt x="7750" y="3624"/>
                    <a:pt x="8391" y="3624"/>
                  </a:cubicBezTo>
                  <a:close/>
                  <a:moveTo>
                    <a:pt x="5381" y="3095"/>
                  </a:moveTo>
                  <a:cubicBezTo>
                    <a:pt x="6077" y="3234"/>
                    <a:pt x="6635" y="3875"/>
                    <a:pt x="6635" y="4600"/>
                  </a:cubicBezTo>
                  <a:lnTo>
                    <a:pt x="6635" y="6440"/>
                  </a:lnTo>
                  <a:cubicBezTo>
                    <a:pt x="6663" y="6635"/>
                    <a:pt x="6523" y="6719"/>
                    <a:pt x="6356" y="6719"/>
                  </a:cubicBezTo>
                  <a:cubicBezTo>
                    <a:pt x="6161" y="6719"/>
                    <a:pt x="6022" y="6858"/>
                    <a:pt x="6022" y="7053"/>
                  </a:cubicBezTo>
                  <a:lnTo>
                    <a:pt x="6022" y="9478"/>
                  </a:lnTo>
                  <a:cubicBezTo>
                    <a:pt x="6022" y="9645"/>
                    <a:pt x="5882" y="9785"/>
                    <a:pt x="5715" y="9785"/>
                  </a:cubicBezTo>
                  <a:lnTo>
                    <a:pt x="4461" y="9785"/>
                  </a:lnTo>
                  <a:cubicBezTo>
                    <a:pt x="4293" y="9785"/>
                    <a:pt x="4154" y="9645"/>
                    <a:pt x="4154" y="9478"/>
                  </a:cubicBezTo>
                  <a:lnTo>
                    <a:pt x="4154" y="7053"/>
                  </a:lnTo>
                  <a:cubicBezTo>
                    <a:pt x="4154" y="6858"/>
                    <a:pt x="4015" y="6719"/>
                    <a:pt x="3847" y="6719"/>
                  </a:cubicBezTo>
                  <a:cubicBezTo>
                    <a:pt x="3652" y="6719"/>
                    <a:pt x="3513" y="6579"/>
                    <a:pt x="3513" y="6412"/>
                  </a:cubicBezTo>
                  <a:lnTo>
                    <a:pt x="3513" y="4851"/>
                  </a:lnTo>
                  <a:lnTo>
                    <a:pt x="3513" y="4600"/>
                  </a:lnTo>
                  <a:cubicBezTo>
                    <a:pt x="3513" y="3875"/>
                    <a:pt x="4043" y="3234"/>
                    <a:pt x="4739" y="3095"/>
                  </a:cubicBezTo>
                  <a:lnTo>
                    <a:pt x="4739" y="5185"/>
                  </a:lnTo>
                  <a:cubicBezTo>
                    <a:pt x="4739" y="5381"/>
                    <a:pt x="4879" y="5520"/>
                    <a:pt x="5046" y="5520"/>
                  </a:cubicBezTo>
                  <a:cubicBezTo>
                    <a:pt x="5241" y="5520"/>
                    <a:pt x="5381" y="5381"/>
                    <a:pt x="5381" y="5185"/>
                  </a:cubicBezTo>
                  <a:lnTo>
                    <a:pt x="5381" y="3095"/>
                  </a:lnTo>
                  <a:close/>
                  <a:moveTo>
                    <a:pt x="5130" y="1"/>
                  </a:moveTo>
                  <a:cubicBezTo>
                    <a:pt x="4293" y="1"/>
                    <a:pt x="3624" y="670"/>
                    <a:pt x="3624" y="1506"/>
                  </a:cubicBezTo>
                  <a:cubicBezTo>
                    <a:pt x="3624" y="1952"/>
                    <a:pt x="3847" y="2370"/>
                    <a:pt x="4154" y="2649"/>
                  </a:cubicBezTo>
                  <a:cubicBezTo>
                    <a:pt x="3736" y="2872"/>
                    <a:pt x="3373" y="3234"/>
                    <a:pt x="3206" y="3652"/>
                  </a:cubicBezTo>
                  <a:cubicBezTo>
                    <a:pt x="3067" y="3485"/>
                    <a:pt x="2900" y="3346"/>
                    <a:pt x="2677" y="3234"/>
                  </a:cubicBezTo>
                  <a:cubicBezTo>
                    <a:pt x="2900" y="3039"/>
                    <a:pt x="3039" y="2732"/>
                    <a:pt x="3039" y="2398"/>
                  </a:cubicBezTo>
                  <a:cubicBezTo>
                    <a:pt x="3039" y="1757"/>
                    <a:pt x="2481" y="1199"/>
                    <a:pt x="1812" y="1199"/>
                  </a:cubicBezTo>
                  <a:cubicBezTo>
                    <a:pt x="1143" y="1199"/>
                    <a:pt x="586" y="1757"/>
                    <a:pt x="586" y="2398"/>
                  </a:cubicBezTo>
                  <a:cubicBezTo>
                    <a:pt x="586" y="2732"/>
                    <a:pt x="725" y="3039"/>
                    <a:pt x="948" y="3234"/>
                  </a:cubicBezTo>
                  <a:cubicBezTo>
                    <a:pt x="391" y="3569"/>
                    <a:pt x="1" y="4154"/>
                    <a:pt x="1" y="4851"/>
                  </a:cubicBezTo>
                  <a:lnTo>
                    <a:pt x="1" y="6412"/>
                  </a:lnTo>
                  <a:cubicBezTo>
                    <a:pt x="1" y="6802"/>
                    <a:pt x="251" y="7137"/>
                    <a:pt x="586" y="7276"/>
                  </a:cubicBezTo>
                  <a:lnTo>
                    <a:pt x="586" y="8865"/>
                  </a:lnTo>
                  <a:cubicBezTo>
                    <a:pt x="586" y="9339"/>
                    <a:pt x="1004" y="9757"/>
                    <a:pt x="1506" y="9757"/>
                  </a:cubicBezTo>
                  <a:lnTo>
                    <a:pt x="2091" y="9757"/>
                  </a:lnTo>
                  <a:cubicBezTo>
                    <a:pt x="2593" y="9757"/>
                    <a:pt x="3011" y="9339"/>
                    <a:pt x="3011" y="8865"/>
                  </a:cubicBezTo>
                  <a:lnTo>
                    <a:pt x="3011" y="7276"/>
                  </a:lnTo>
                  <a:cubicBezTo>
                    <a:pt x="3095" y="7248"/>
                    <a:pt x="3206" y="7192"/>
                    <a:pt x="3318" y="7109"/>
                  </a:cubicBezTo>
                  <a:cubicBezTo>
                    <a:pt x="3429" y="7192"/>
                    <a:pt x="3485" y="7248"/>
                    <a:pt x="3624" y="7276"/>
                  </a:cubicBezTo>
                  <a:lnTo>
                    <a:pt x="3624" y="9450"/>
                  </a:lnTo>
                  <a:cubicBezTo>
                    <a:pt x="3624" y="9924"/>
                    <a:pt x="4043" y="10342"/>
                    <a:pt x="4544" y="10342"/>
                  </a:cubicBezTo>
                  <a:lnTo>
                    <a:pt x="5799" y="10342"/>
                  </a:lnTo>
                  <a:cubicBezTo>
                    <a:pt x="6273" y="10342"/>
                    <a:pt x="6691" y="9924"/>
                    <a:pt x="6691" y="9450"/>
                  </a:cubicBezTo>
                  <a:lnTo>
                    <a:pt x="6691" y="7276"/>
                  </a:lnTo>
                  <a:cubicBezTo>
                    <a:pt x="6802" y="7248"/>
                    <a:pt x="6914" y="7192"/>
                    <a:pt x="6997" y="7109"/>
                  </a:cubicBezTo>
                  <a:cubicBezTo>
                    <a:pt x="7109" y="7192"/>
                    <a:pt x="7192" y="7248"/>
                    <a:pt x="7332" y="7276"/>
                  </a:cubicBezTo>
                  <a:lnTo>
                    <a:pt x="7332" y="8865"/>
                  </a:lnTo>
                  <a:cubicBezTo>
                    <a:pt x="7332" y="9339"/>
                    <a:pt x="7750" y="9757"/>
                    <a:pt x="8224" y="9757"/>
                  </a:cubicBezTo>
                  <a:lnTo>
                    <a:pt x="8809" y="9757"/>
                  </a:lnTo>
                  <a:cubicBezTo>
                    <a:pt x="9311" y="9757"/>
                    <a:pt x="9729" y="9339"/>
                    <a:pt x="9729" y="8865"/>
                  </a:cubicBezTo>
                  <a:lnTo>
                    <a:pt x="9729" y="7276"/>
                  </a:lnTo>
                  <a:cubicBezTo>
                    <a:pt x="10064" y="7137"/>
                    <a:pt x="10314" y="6830"/>
                    <a:pt x="10314" y="6412"/>
                  </a:cubicBezTo>
                  <a:lnTo>
                    <a:pt x="10314" y="4851"/>
                  </a:lnTo>
                  <a:cubicBezTo>
                    <a:pt x="10287" y="4210"/>
                    <a:pt x="9896" y="3596"/>
                    <a:pt x="9339" y="3318"/>
                  </a:cubicBezTo>
                  <a:cubicBezTo>
                    <a:pt x="9562" y="3095"/>
                    <a:pt x="9701" y="2788"/>
                    <a:pt x="9701" y="2481"/>
                  </a:cubicBezTo>
                  <a:cubicBezTo>
                    <a:pt x="9701" y="1812"/>
                    <a:pt x="9144" y="1255"/>
                    <a:pt x="8475" y="1255"/>
                  </a:cubicBezTo>
                  <a:cubicBezTo>
                    <a:pt x="7806" y="1255"/>
                    <a:pt x="7248" y="1812"/>
                    <a:pt x="7248" y="2481"/>
                  </a:cubicBezTo>
                  <a:cubicBezTo>
                    <a:pt x="7248" y="2788"/>
                    <a:pt x="7388" y="3095"/>
                    <a:pt x="7611" y="3318"/>
                  </a:cubicBezTo>
                  <a:cubicBezTo>
                    <a:pt x="7388" y="3429"/>
                    <a:pt x="7220" y="3569"/>
                    <a:pt x="7081" y="3736"/>
                  </a:cubicBezTo>
                  <a:cubicBezTo>
                    <a:pt x="6969" y="3485"/>
                    <a:pt x="6802" y="3290"/>
                    <a:pt x="6635" y="3067"/>
                  </a:cubicBezTo>
                  <a:cubicBezTo>
                    <a:pt x="6496" y="2927"/>
                    <a:pt x="6300" y="2788"/>
                    <a:pt x="6105" y="2677"/>
                  </a:cubicBezTo>
                  <a:cubicBezTo>
                    <a:pt x="6440" y="2370"/>
                    <a:pt x="6663" y="1952"/>
                    <a:pt x="6663" y="1534"/>
                  </a:cubicBezTo>
                  <a:cubicBezTo>
                    <a:pt x="6663" y="1116"/>
                    <a:pt x="6496" y="725"/>
                    <a:pt x="6217" y="447"/>
                  </a:cubicBezTo>
                  <a:cubicBezTo>
                    <a:pt x="5938" y="168"/>
                    <a:pt x="5520" y="1"/>
                    <a:pt x="513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76" name="Google Shape;9076;p54"/>
          <p:cNvGrpSpPr/>
          <p:nvPr/>
        </p:nvGrpSpPr>
        <p:grpSpPr>
          <a:xfrm>
            <a:off x="2073922" y="1998089"/>
            <a:ext cx="302373" cy="300011"/>
            <a:chOff x="6790450" y="3119050"/>
            <a:chExt cx="262750" cy="260675"/>
          </a:xfrm>
          <a:solidFill>
            <a:srgbClr val="171536"/>
          </a:solidFill>
        </p:grpSpPr>
        <p:sp>
          <p:nvSpPr>
            <p:cNvPr id="9077" name="Google Shape;9077;p54"/>
            <p:cNvSpPr/>
            <p:nvPr/>
          </p:nvSpPr>
          <p:spPr>
            <a:xfrm>
              <a:off x="6790450" y="3119050"/>
              <a:ext cx="262750" cy="260675"/>
            </a:xfrm>
            <a:custGeom>
              <a:avLst/>
              <a:gdLst/>
              <a:ahLst/>
              <a:cxnLst/>
              <a:rect l="l" t="t" r="r" b="b"/>
              <a:pathLst>
                <a:path w="10510" h="10427" extrusionOk="0">
                  <a:moveTo>
                    <a:pt x="5269" y="1924"/>
                  </a:moveTo>
                  <a:cubicBezTo>
                    <a:pt x="6022" y="1924"/>
                    <a:pt x="6635" y="2454"/>
                    <a:pt x="6774" y="3151"/>
                  </a:cubicBezTo>
                  <a:lnTo>
                    <a:pt x="3791" y="3151"/>
                  </a:lnTo>
                  <a:cubicBezTo>
                    <a:pt x="3931" y="2454"/>
                    <a:pt x="4544" y="1924"/>
                    <a:pt x="5269" y="1924"/>
                  </a:cubicBezTo>
                  <a:close/>
                  <a:moveTo>
                    <a:pt x="4962" y="3764"/>
                  </a:moveTo>
                  <a:lnTo>
                    <a:pt x="4962" y="9785"/>
                  </a:lnTo>
                  <a:cubicBezTo>
                    <a:pt x="3959" y="9646"/>
                    <a:pt x="3150" y="8754"/>
                    <a:pt x="3150" y="7694"/>
                  </a:cubicBezTo>
                  <a:lnTo>
                    <a:pt x="3150" y="4071"/>
                  </a:lnTo>
                  <a:cubicBezTo>
                    <a:pt x="3150" y="3903"/>
                    <a:pt x="3290" y="3764"/>
                    <a:pt x="3485" y="3764"/>
                  </a:cubicBezTo>
                  <a:close/>
                  <a:moveTo>
                    <a:pt x="7109" y="3764"/>
                  </a:moveTo>
                  <a:cubicBezTo>
                    <a:pt x="7276" y="3764"/>
                    <a:pt x="7415" y="3903"/>
                    <a:pt x="7415" y="4071"/>
                  </a:cubicBezTo>
                  <a:lnTo>
                    <a:pt x="7415" y="7694"/>
                  </a:lnTo>
                  <a:cubicBezTo>
                    <a:pt x="7415" y="8754"/>
                    <a:pt x="6607" y="9646"/>
                    <a:pt x="5603" y="9785"/>
                  </a:cubicBezTo>
                  <a:lnTo>
                    <a:pt x="5603" y="3764"/>
                  </a:lnTo>
                  <a:close/>
                  <a:moveTo>
                    <a:pt x="3987" y="1"/>
                  </a:moveTo>
                  <a:cubicBezTo>
                    <a:pt x="3819" y="1"/>
                    <a:pt x="3680" y="140"/>
                    <a:pt x="3680" y="307"/>
                  </a:cubicBezTo>
                  <a:lnTo>
                    <a:pt x="3680" y="921"/>
                  </a:lnTo>
                  <a:cubicBezTo>
                    <a:pt x="3680" y="1199"/>
                    <a:pt x="3819" y="1422"/>
                    <a:pt x="3987" y="1618"/>
                  </a:cubicBezTo>
                  <a:cubicBezTo>
                    <a:pt x="3513" y="1952"/>
                    <a:pt x="3150" y="2482"/>
                    <a:pt x="3095" y="3095"/>
                  </a:cubicBezTo>
                  <a:cubicBezTo>
                    <a:pt x="2732" y="3206"/>
                    <a:pt x="2453" y="3569"/>
                    <a:pt x="2453" y="3987"/>
                  </a:cubicBezTo>
                  <a:lnTo>
                    <a:pt x="2453" y="4294"/>
                  </a:lnTo>
                  <a:lnTo>
                    <a:pt x="1840" y="4294"/>
                  </a:lnTo>
                  <a:cubicBezTo>
                    <a:pt x="1450" y="4294"/>
                    <a:pt x="1115" y="4043"/>
                    <a:pt x="976" y="3652"/>
                  </a:cubicBezTo>
                  <a:lnTo>
                    <a:pt x="642" y="2677"/>
                  </a:lnTo>
                  <a:cubicBezTo>
                    <a:pt x="600" y="2551"/>
                    <a:pt x="511" y="2489"/>
                    <a:pt x="399" y="2489"/>
                  </a:cubicBezTo>
                  <a:cubicBezTo>
                    <a:pt x="361" y="2489"/>
                    <a:pt x="321" y="2496"/>
                    <a:pt x="279" y="2510"/>
                  </a:cubicBezTo>
                  <a:cubicBezTo>
                    <a:pt x="84" y="2565"/>
                    <a:pt x="28" y="2705"/>
                    <a:pt x="84" y="2900"/>
                  </a:cubicBezTo>
                  <a:lnTo>
                    <a:pt x="419" y="3875"/>
                  </a:lnTo>
                  <a:cubicBezTo>
                    <a:pt x="614" y="4489"/>
                    <a:pt x="1171" y="4907"/>
                    <a:pt x="1840" y="4907"/>
                  </a:cubicBezTo>
                  <a:lnTo>
                    <a:pt x="2453" y="4907"/>
                  </a:lnTo>
                  <a:lnTo>
                    <a:pt x="2453" y="6133"/>
                  </a:lnTo>
                  <a:lnTo>
                    <a:pt x="335" y="6133"/>
                  </a:lnTo>
                  <a:cubicBezTo>
                    <a:pt x="168" y="6133"/>
                    <a:pt x="28" y="6273"/>
                    <a:pt x="28" y="6440"/>
                  </a:cubicBezTo>
                  <a:cubicBezTo>
                    <a:pt x="28" y="6635"/>
                    <a:pt x="168" y="6775"/>
                    <a:pt x="335" y="6775"/>
                  </a:cubicBezTo>
                  <a:lnTo>
                    <a:pt x="2453" y="6775"/>
                  </a:lnTo>
                  <a:lnTo>
                    <a:pt x="2453" y="7667"/>
                  </a:lnTo>
                  <a:lnTo>
                    <a:pt x="2453" y="7973"/>
                  </a:lnTo>
                  <a:lnTo>
                    <a:pt x="1812" y="7973"/>
                  </a:lnTo>
                  <a:cubicBezTo>
                    <a:pt x="1143" y="7973"/>
                    <a:pt x="586" y="8391"/>
                    <a:pt x="363" y="9032"/>
                  </a:cubicBezTo>
                  <a:lnTo>
                    <a:pt x="56" y="10008"/>
                  </a:lnTo>
                  <a:cubicBezTo>
                    <a:pt x="0" y="10175"/>
                    <a:pt x="84" y="10315"/>
                    <a:pt x="223" y="10398"/>
                  </a:cubicBezTo>
                  <a:cubicBezTo>
                    <a:pt x="259" y="10408"/>
                    <a:pt x="292" y="10413"/>
                    <a:pt x="323" y="10413"/>
                  </a:cubicBezTo>
                  <a:cubicBezTo>
                    <a:pt x="466" y="10413"/>
                    <a:pt x="568" y="10317"/>
                    <a:pt x="614" y="10203"/>
                  </a:cubicBezTo>
                  <a:lnTo>
                    <a:pt x="920" y="9228"/>
                  </a:lnTo>
                  <a:cubicBezTo>
                    <a:pt x="1060" y="8865"/>
                    <a:pt x="1394" y="8614"/>
                    <a:pt x="1812" y="8614"/>
                  </a:cubicBezTo>
                  <a:lnTo>
                    <a:pt x="2593" y="8614"/>
                  </a:lnTo>
                  <a:cubicBezTo>
                    <a:pt x="2983" y="9646"/>
                    <a:pt x="3987" y="10426"/>
                    <a:pt x="5185" y="10426"/>
                  </a:cubicBezTo>
                  <a:cubicBezTo>
                    <a:pt x="6356" y="10426"/>
                    <a:pt x="7387" y="9646"/>
                    <a:pt x="7750" y="8614"/>
                  </a:cubicBezTo>
                  <a:lnTo>
                    <a:pt x="8586" y="8614"/>
                  </a:lnTo>
                  <a:cubicBezTo>
                    <a:pt x="8976" y="8614"/>
                    <a:pt x="9339" y="8837"/>
                    <a:pt x="9478" y="9228"/>
                  </a:cubicBezTo>
                  <a:lnTo>
                    <a:pt x="9785" y="10203"/>
                  </a:lnTo>
                  <a:cubicBezTo>
                    <a:pt x="9827" y="10351"/>
                    <a:pt x="9917" y="10419"/>
                    <a:pt x="10043" y="10419"/>
                  </a:cubicBezTo>
                  <a:cubicBezTo>
                    <a:pt x="10084" y="10419"/>
                    <a:pt x="10128" y="10412"/>
                    <a:pt x="10175" y="10398"/>
                  </a:cubicBezTo>
                  <a:cubicBezTo>
                    <a:pt x="10342" y="10315"/>
                    <a:pt x="10398" y="10175"/>
                    <a:pt x="10342" y="10008"/>
                  </a:cubicBezTo>
                  <a:lnTo>
                    <a:pt x="10119" y="9032"/>
                  </a:lnTo>
                  <a:cubicBezTo>
                    <a:pt x="9924" y="8391"/>
                    <a:pt x="9367" y="7973"/>
                    <a:pt x="8698" y="7973"/>
                  </a:cubicBezTo>
                  <a:lnTo>
                    <a:pt x="8001" y="7973"/>
                  </a:lnTo>
                  <a:lnTo>
                    <a:pt x="8001" y="7667"/>
                  </a:lnTo>
                  <a:lnTo>
                    <a:pt x="8001" y="6775"/>
                  </a:lnTo>
                  <a:lnTo>
                    <a:pt x="10175" y="6775"/>
                  </a:lnTo>
                  <a:cubicBezTo>
                    <a:pt x="10342" y="6775"/>
                    <a:pt x="10482" y="6635"/>
                    <a:pt x="10482" y="6440"/>
                  </a:cubicBezTo>
                  <a:cubicBezTo>
                    <a:pt x="10482" y="6273"/>
                    <a:pt x="10342" y="6133"/>
                    <a:pt x="10175" y="6133"/>
                  </a:cubicBezTo>
                  <a:lnTo>
                    <a:pt x="8001" y="6133"/>
                  </a:lnTo>
                  <a:lnTo>
                    <a:pt x="8001" y="4907"/>
                  </a:lnTo>
                  <a:lnTo>
                    <a:pt x="8698" y="4907"/>
                  </a:lnTo>
                  <a:cubicBezTo>
                    <a:pt x="9367" y="4907"/>
                    <a:pt x="9924" y="4489"/>
                    <a:pt x="10119" y="3875"/>
                  </a:cubicBezTo>
                  <a:lnTo>
                    <a:pt x="10454" y="2900"/>
                  </a:lnTo>
                  <a:cubicBezTo>
                    <a:pt x="10509" y="2705"/>
                    <a:pt x="10398" y="2565"/>
                    <a:pt x="10259" y="2510"/>
                  </a:cubicBezTo>
                  <a:cubicBezTo>
                    <a:pt x="10223" y="2498"/>
                    <a:pt x="10188" y="2492"/>
                    <a:pt x="10156" y="2492"/>
                  </a:cubicBezTo>
                  <a:cubicBezTo>
                    <a:pt x="10036" y="2492"/>
                    <a:pt x="9940" y="2567"/>
                    <a:pt x="9896" y="2677"/>
                  </a:cubicBezTo>
                  <a:lnTo>
                    <a:pt x="9562" y="3652"/>
                  </a:lnTo>
                  <a:cubicBezTo>
                    <a:pt x="9422" y="4043"/>
                    <a:pt x="9116" y="4294"/>
                    <a:pt x="8698" y="4294"/>
                  </a:cubicBezTo>
                  <a:lnTo>
                    <a:pt x="8001" y="4294"/>
                  </a:lnTo>
                  <a:lnTo>
                    <a:pt x="8001" y="3987"/>
                  </a:lnTo>
                  <a:cubicBezTo>
                    <a:pt x="8001" y="3597"/>
                    <a:pt x="7750" y="3234"/>
                    <a:pt x="7387" y="3095"/>
                  </a:cubicBezTo>
                  <a:cubicBezTo>
                    <a:pt x="7304" y="2482"/>
                    <a:pt x="6969" y="1952"/>
                    <a:pt x="6468" y="1618"/>
                  </a:cubicBezTo>
                  <a:cubicBezTo>
                    <a:pt x="6691" y="1422"/>
                    <a:pt x="6774" y="1199"/>
                    <a:pt x="6774" y="921"/>
                  </a:cubicBezTo>
                  <a:lnTo>
                    <a:pt x="6774" y="307"/>
                  </a:lnTo>
                  <a:cubicBezTo>
                    <a:pt x="6774" y="140"/>
                    <a:pt x="6635" y="1"/>
                    <a:pt x="6468" y="1"/>
                  </a:cubicBezTo>
                  <a:cubicBezTo>
                    <a:pt x="6300" y="1"/>
                    <a:pt x="6161" y="140"/>
                    <a:pt x="6161" y="307"/>
                  </a:cubicBezTo>
                  <a:lnTo>
                    <a:pt x="6161" y="921"/>
                  </a:lnTo>
                  <a:cubicBezTo>
                    <a:pt x="6161" y="1088"/>
                    <a:pt x="6022" y="1255"/>
                    <a:pt x="5854" y="1255"/>
                  </a:cubicBezTo>
                  <a:lnTo>
                    <a:pt x="4628" y="1255"/>
                  </a:lnTo>
                  <a:cubicBezTo>
                    <a:pt x="4488" y="1255"/>
                    <a:pt x="4321" y="1088"/>
                    <a:pt x="4321" y="921"/>
                  </a:cubicBezTo>
                  <a:lnTo>
                    <a:pt x="4321" y="307"/>
                  </a:lnTo>
                  <a:cubicBezTo>
                    <a:pt x="4321" y="140"/>
                    <a:pt x="4182" y="1"/>
                    <a:pt x="398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8" name="Google Shape;9078;p54"/>
            <p:cNvSpPr/>
            <p:nvPr/>
          </p:nvSpPr>
          <p:spPr>
            <a:xfrm flipH="1">
              <a:off x="6790450" y="3119050"/>
              <a:ext cx="262750" cy="260675"/>
            </a:xfrm>
            <a:custGeom>
              <a:avLst/>
              <a:gdLst/>
              <a:ahLst/>
              <a:cxnLst/>
              <a:rect l="l" t="t" r="r" b="b"/>
              <a:pathLst>
                <a:path w="10510" h="10427" extrusionOk="0">
                  <a:moveTo>
                    <a:pt x="5269" y="1924"/>
                  </a:moveTo>
                  <a:cubicBezTo>
                    <a:pt x="6022" y="1924"/>
                    <a:pt x="6635" y="2454"/>
                    <a:pt x="6774" y="3151"/>
                  </a:cubicBezTo>
                  <a:lnTo>
                    <a:pt x="3791" y="3151"/>
                  </a:lnTo>
                  <a:cubicBezTo>
                    <a:pt x="3931" y="2454"/>
                    <a:pt x="4544" y="1924"/>
                    <a:pt x="5269" y="1924"/>
                  </a:cubicBezTo>
                  <a:close/>
                  <a:moveTo>
                    <a:pt x="4962" y="3764"/>
                  </a:moveTo>
                  <a:lnTo>
                    <a:pt x="4962" y="9785"/>
                  </a:lnTo>
                  <a:cubicBezTo>
                    <a:pt x="3959" y="9646"/>
                    <a:pt x="3150" y="8754"/>
                    <a:pt x="3150" y="7694"/>
                  </a:cubicBezTo>
                  <a:lnTo>
                    <a:pt x="3150" y="4071"/>
                  </a:lnTo>
                  <a:cubicBezTo>
                    <a:pt x="3150" y="3903"/>
                    <a:pt x="3290" y="3764"/>
                    <a:pt x="3485" y="3764"/>
                  </a:cubicBezTo>
                  <a:close/>
                  <a:moveTo>
                    <a:pt x="7109" y="3764"/>
                  </a:moveTo>
                  <a:cubicBezTo>
                    <a:pt x="7276" y="3764"/>
                    <a:pt x="7415" y="3903"/>
                    <a:pt x="7415" y="4071"/>
                  </a:cubicBezTo>
                  <a:lnTo>
                    <a:pt x="7415" y="7694"/>
                  </a:lnTo>
                  <a:cubicBezTo>
                    <a:pt x="7415" y="8754"/>
                    <a:pt x="6607" y="9646"/>
                    <a:pt x="5603" y="9785"/>
                  </a:cubicBezTo>
                  <a:lnTo>
                    <a:pt x="5603" y="3764"/>
                  </a:lnTo>
                  <a:close/>
                  <a:moveTo>
                    <a:pt x="3987" y="1"/>
                  </a:moveTo>
                  <a:cubicBezTo>
                    <a:pt x="3819" y="1"/>
                    <a:pt x="3680" y="140"/>
                    <a:pt x="3680" y="307"/>
                  </a:cubicBezTo>
                  <a:lnTo>
                    <a:pt x="3680" y="921"/>
                  </a:lnTo>
                  <a:cubicBezTo>
                    <a:pt x="3680" y="1199"/>
                    <a:pt x="3819" y="1422"/>
                    <a:pt x="3987" y="1618"/>
                  </a:cubicBezTo>
                  <a:cubicBezTo>
                    <a:pt x="3513" y="1952"/>
                    <a:pt x="3150" y="2482"/>
                    <a:pt x="3095" y="3095"/>
                  </a:cubicBezTo>
                  <a:cubicBezTo>
                    <a:pt x="2732" y="3206"/>
                    <a:pt x="2453" y="3569"/>
                    <a:pt x="2453" y="3987"/>
                  </a:cubicBezTo>
                  <a:lnTo>
                    <a:pt x="2453" y="4294"/>
                  </a:lnTo>
                  <a:lnTo>
                    <a:pt x="1840" y="4294"/>
                  </a:lnTo>
                  <a:cubicBezTo>
                    <a:pt x="1450" y="4294"/>
                    <a:pt x="1115" y="4043"/>
                    <a:pt x="976" y="3652"/>
                  </a:cubicBezTo>
                  <a:lnTo>
                    <a:pt x="642" y="2677"/>
                  </a:lnTo>
                  <a:cubicBezTo>
                    <a:pt x="600" y="2551"/>
                    <a:pt x="511" y="2489"/>
                    <a:pt x="399" y="2489"/>
                  </a:cubicBezTo>
                  <a:cubicBezTo>
                    <a:pt x="361" y="2489"/>
                    <a:pt x="321" y="2496"/>
                    <a:pt x="279" y="2510"/>
                  </a:cubicBezTo>
                  <a:cubicBezTo>
                    <a:pt x="84" y="2565"/>
                    <a:pt x="28" y="2705"/>
                    <a:pt x="84" y="2900"/>
                  </a:cubicBezTo>
                  <a:lnTo>
                    <a:pt x="419" y="3875"/>
                  </a:lnTo>
                  <a:cubicBezTo>
                    <a:pt x="614" y="4489"/>
                    <a:pt x="1171" y="4907"/>
                    <a:pt x="1840" y="4907"/>
                  </a:cubicBezTo>
                  <a:lnTo>
                    <a:pt x="2453" y="4907"/>
                  </a:lnTo>
                  <a:lnTo>
                    <a:pt x="2453" y="6133"/>
                  </a:lnTo>
                  <a:lnTo>
                    <a:pt x="335" y="6133"/>
                  </a:lnTo>
                  <a:cubicBezTo>
                    <a:pt x="168" y="6133"/>
                    <a:pt x="28" y="6273"/>
                    <a:pt x="28" y="6440"/>
                  </a:cubicBezTo>
                  <a:cubicBezTo>
                    <a:pt x="28" y="6635"/>
                    <a:pt x="168" y="6775"/>
                    <a:pt x="335" y="6775"/>
                  </a:cubicBezTo>
                  <a:lnTo>
                    <a:pt x="2453" y="6775"/>
                  </a:lnTo>
                  <a:lnTo>
                    <a:pt x="2453" y="7667"/>
                  </a:lnTo>
                  <a:lnTo>
                    <a:pt x="2453" y="7973"/>
                  </a:lnTo>
                  <a:lnTo>
                    <a:pt x="1812" y="7973"/>
                  </a:lnTo>
                  <a:cubicBezTo>
                    <a:pt x="1143" y="7973"/>
                    <a:pt x="586" y="8391"/>
                    <a:pt x="363" y="9032"/>
                  </a:cubicBezTo>
                  <a:lnTo>
                    <a:pt x="56" y="10008"/>
                  </a:lnTo>
                  <a:cubicBezTo>
                    <a:pt x="0" y="10175"/>
                    <a:pt x="84" y="10315"/>
                    <a:pt x="223" y="10398"/>
                  </a:cubicBezTo>
                  <a:cubicBezTo>
                    <a:pt x="259" y="10408"/>
                    <a:pt x="292" y="10413"/>
                    <a:pt x="323" y="10413"/>
                  </a:cubicBezTo>
                  <a:cubicBezTo>
                    <a:pt x="466" y="10413"/>
                    <a:pt x="568" y="10317"/>
                    <a:pt x="614" y="10203"/>
                  </a:cubicBezTo>
                  <a:lnTo>
                    <a:pt x="920" y="9228"/>
                  </a:lnTo>
                  <a:cubicBezTo>
                    <a:pt x="1060" y="8865"/>
                    <a:pt x="1394" y="8614"/>
                    <a:pt x="1812" y="8614"/>
                  </a:cubicBezTo>
                  <a:lnTo>
                    <a:pt x="2593" y="8614"/>
                  </a:lnTo>
                  <a:cubicBezTo>
                    <a:pt x="2983" y="9646"/>
                    <a:pt x="3987" y="10426"/>
                    <a:pt x="5185" y="10426"/>
                  </a:cubicBezTo>
                  <a:cubicBezTo>
                    <a:pt x="6356" y="10426"/>
                    <a:pt x="7387" y="9646"/>
                    <a:pt x="7750" y="8614"/>
                  </a:cubicBezTo>
                  <a:lnTo>
                    <a:pt x="8586" y="8614"/>
                  </a:lnTo>
                  <a:cubicBezTo>
                    <a:pt x="8976" y="8614"/>
                    <a:pt x="9339" y="8837"/>
                    <a:pt x="9478" y="9228"/>
                  </a:cubicBezTo>
                  <a:lnTo>
                    <a:pt x="9785" y="10203"/>
                  </a:lnTo>
                  <a:cubicBezTo>
                    <a:pt x="9827" y="10351"/>
                    <a:pt x="9917" y="10419"/>
                    <a:pt x="10043" y="10419"/>
                  </a:cubicBezTo>
                  <a:cubicBezTo>
                    <a:pt x="10084" y="10419"/>
                    <a:pt x="10128" y="10412"/>
                    <a:pt x="10175" y="10398"/>
                  </a:cubicBezTo>
                  <a:cubicBezTo>
                    <a:pt x="10342" y="10315"/>
                    <a:pt x="10398" y="10175"/>
                    <a:pt x="10342" y="10008"/>
                  </a:cubicBezTo>
                  <a:lnTo>
                    <a:pt x="10119" y="9032"/>
                  </a:lnTo>
                  <a:cubicBezTo>
                    <a:pt x="9924" y="8391"/>
                    <a:pt x="9367" y="7973"/>
                    <a:pt x="8698" y="7973"/>
                  </a:cubicBezTo>
                  <a:lnTo>
                    <a:pt x="8001" y="7973"/>
                  </a:lnTo>
                  <a:lnTo>
                    <a:pt x="8001" y="7667"/>
                  </a:lnTo>
                  <a:lnTo>
                    <a:pt x="8001" y="6775"/>
                  </a:lnTo>
                  <a:lnTo>
                    <a:pt x="10175" y="6775"/>
                  </a:lnTo>
                  <a:cubicBezTo>
                    <a:pt x="10342" y="6775"/>
                    <a:pt x="10482" y="6635"/>
                    <a:pt x="10482" y="6440"/>
                  </a:cubicBezTo>
                  <a:cubicBezTo>
                    <a:pt x="10482" y="6273"/>
                    <a:pt x="10342" y="6133"/>
                    <a:pt x="10175" y="6133"/>
                  </a:cubicBezTo>
                  <a:lnTo>
                    <a:pt x="8001" y="6133"/>
                  </a:lnTo>
                  <a:lnTo>
                    <a:pt x="8001" y="4907"/>
                  </a:lnTo>
                  <a:lnTo>
                    <a:pt x="8698" y="4907"/>
                  </a:lnTo>
                  <a:cubicBezTo>
                    <a:pt x="9367" y="4907"/>
                    <a:pt x="9924" y="4489"/>
                    <a:pt x="10119" y="3875"/>
                  </a:cubicBezTo>
                  <a:lnTo>
                    <a:pt x="10454" y="2900"/>
                  </a:lnTo>
                  <a:cubicBezTo>
                    <a:pt x="10509" y="2705"/>
                    <a:pt x="10398" y="2565"/>
                    <a:pt x="10259" y="2510"/>
                  </a:cubicBezTo>
                  <a:cubicBezTo>
                    <a:pt x="10223" y="2498"/>
                    <a:pt x="10188" y="2492"/>
                    <a:pt x="10156" y="2492"/>
                  </a:cubicBezTo>
                  <a:cubicBezTo>
                    <a:pt x="10036" y="2492"/>
                    <a:pt x="9940" y="2567"/>
                    <a:pt x="9896" y="2677"/>
                  </a:cubicBezTo>
                  <a:lnTo>
                    <a:pt x="9562" y="3652"/>
                  </a:lnTo>
                  <a:cubicBezTo>
                    <a:pt x="9422" y="4043"/>
                    <a:pt x="9116" y="4294"/>
                    <a:pt x="8698" y="4294"/>
                  </a:cubicBezTo>
                  <a:lnTo>
                    <a:pt x="8001" y="4294"/>
                  </a:lnTo>
                  <a:lnTo>
                    <a:pt x="8001" y="3987"/>
                  </a:lnTo>
                  <a:cubicBezTo>
                    <a:pt x="8001" y="3597"/>
                    <a:pt x="7750" y="3234"/>
                    <a:pt x="7387" y="3095"/>
                  </a:cubicBezTo>
                  <a:cubicBezTo>
                    <a:pt x="7304" y="2482"/>
                    <a:pt x="6969" y="1952"/>
                    <a:pt x="6468" y="1618"/>
                  </a:cubicBezTo>
                  <a:cubicBezTo>
                    <a:pt x="6691" y="1422"/>
                    <a:pt x="6774" y="1199"/>
                    <a:pt x="6774" y="921"/>
                  </a:cubicBezTo>
                  <a:lnTo>
                    <a:pt x="6774" y="307"/>
                  </a:lnTo>
                  <a:cubicBezTo>
                    <a:pt x="6774" y="140"/>
                    <a:pt x="6635" y="1"/>
                    <a:pt x="6468" y="1"/>
                  </a:cubicBezTo>
                  <a:cubicBezTo>
                    <a:pt x="6300" y="1"/>
                    <a:pt x="6161" y="140"/>
                    <a:pt x="6161" y="307"/>
                  </a:cubicBezTo>
                  <a:lnTo>
                    <a:pt x="6161" y="921"/>
                  </a:lnTo>
                  <a:cubicBezTo>
                    <a:pt x="6161" y="1088"/>
                    <a:pt x="6022" y="1255"/>
                    <a:pt x="5854" y="1255"/>
                  </a:cubicBezTo>
                  <a:lnTo>
                    <a:pt x="4628" y="1255"/>
                  </a:lnTo>
                  <a:cubicBezTo>
                    <a:pt x="4488" y="1255"/>
                    <a:pt x="4321" y="1088"/>
                    <a:pt x="4321" y="921"/>
                  </a:cubicBezTo>
                  <a:lnTo>
                    <a:pt x="4321" y="307"/>
                  </a:lnTo>
                  <a:cubicBezTo>
                    <a:pt x="4321" y="140"/>
                    <a:pt x="4182" y="1"/>
                    <a:pt x="398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79" name="Google Shape;9079;p54"/>
          <p:cNvGrpSpPr/>
          <p:nvPr/>
        </p:nvGrpSpPr>
        <p:grpSpPr>
          <a:xfrm>
            <a:off x="6586588" y="4426561"/>
            <a:ext cx="245642" cy="279461"/>
            <a:chOff x="7728464" y="1561258"/>
            <a:chExt cx="349719" cy="397866"/>
          </a:xfrm>
          <a:solidFill>
            <a:srgbClr val="171536"/>
          </a:solidFill>
        </p:grpSpPr>
        <p:sp>
          <p:nvSpPr>
            <p:cNvPr id="9080" name="Google Shape;9080;p54"/>
            <p:cNvSpPr/>
            <p:nvPr/>
          </p:nvSpPr>
          <p:spPr>
            <a:xfrm>
              <a:off x="7891642" y="1678585"/>
              <a:ext cx="23354" cy="23333"/>
            </a:xfrm>
            <a:custGeom>
              <a:avLst/>
              <a:gdLst/>
              <a:ahLst/>
              <a:cxnLst/>
              <a:rect l="l" t="t" r="r" b="b"/>
              <a:pathLst>
                <a:path w="1119" h="1118" extrusionOk="0">
                  <a:moveTo>
                    <a:pt x="0" y="1"/>
                  </a:moveTo>
                  <a:lnTo>
                    <a:pt x="0" y="1117"/>
                  </a:lnTo>
                  <a:lnTo>
                    <a:pt x="1118" y="1117"/>
                  </a:lnTo>
                  <a:lnTo>
                    <a:pt x="1118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1" name="Google Shape;9081;p54"/>
            <p:cNvSpPr/>
            <p:nvPr/>
          </p:nvSpPr>
          <p:spPr>
            <a:xfrm>
              <a:off x="7728464" y="1561258"/>
              <a:ext cx="349719" cy="397866"/>
            </a:xfrm>
            <a:custGeom>
              <a:avLst/>
              <a:gdLst/>
              <a:ahLst/>
              <a:cxnLst/>
              <a:rect l="l" t="t" r="r" b="b"/>
              <a:pathLst>
                <a:path w="16757" h="19064" extrusionOk="0">
                  <a:moveTo>
                    <a:pt x="9496" y="2830"/>
                  </a:moveTo>
                  <a:cubicBezTo>
                    <a:pt x="9804" y="2830"/>
                    <a:pt x="10054" y="3079"/>
                    <a:pt x="10054" y="3389"/>
                  </a:cubicBezTo>
                  <a:lnTo>
                    <a:pt x="10054" y="4505"/>
                  </a:lnTo>
                  <a:lnTo>
                    <a:pt x="11172" y="4505"/>
                  </a:lnTo>
                  <a:cubicBezTo>
                    <a:pt x="11480" y="4505"/>
                    <a:pt x="11729" y="4756"/>
                    <a:pt x="11729" y="5064"/>
                  </a:cubicBezTo>
                  <a:cubicBezTo>
                    <a:pt x="11729" y="5373"/>
                    <a:pt x="11480" y="5623"/>
                    <a:pt x="11172" y="5623"/>
                  </a:cubicBezTo>
                  <a:lnTo>
                    <a:pt x="10054" y="5623"/>
                  </a:lnTo>
                  <a:lnTo>
                    <a:pt x="10054" y="6739"/>
                  </a:lnTo>
                  <a:lnTo>
                    <a:pt x="11172" y="6739"/>
                  </a:lnTo>
                  <a:cubicBezTo>
                    <a:pt x="11480" y="6739"/>
                    <a:pt x="11729" y="6990"/>
                    <a:pt x="11729" y="7298"/>
                  </a:cubicBezTo>
                  <a:cubicBezTo>
                    <a:pt x="11729" y="7608"/>
                    <a:pt x="11480" y="7857"/>
                    <a:pt x="11172" y="7857"/>
                  </a:cubicBezTo>
                  <a:lnTo>
                    <a:pt x="10054" y="7857"/>
                  </a:lnTo>
                  <a:lnTo>
                    <a:pt x="10054" y="8973"/>
                  </a:lnTo>
                  <a:cubicBezTo>
                    <a:pt x="10054" y="9283"/>
                    <a:pt x="9804" y="9532"/>
                    <a:pt x="9495" y="9532"/>
                  </a:cubicBezTo>
                  <a:cubicBezTo>
                    <a:pt x="9187" y="9532"/>
                    <a:pt x="8936" y="9283"/>
                    <a:pt x="8936" y="8973"/>
                  </a:cubicBezTo>
                  <a:lnTo>
                    <a:pt x="8936" y="7857"/>
                  </a:lnTo>
                  <a:lnTo>
                    <a:pt x="7819" y="7857"/>
                  </a:lnTo>
                  <a:lnTo>
                    <a:pt x="7819" y="8973"/>
                  </a:lnTo>
                  <a:cubicBezTo>
                    <a:pt x="7819" y="9283"/>
                    <a:pt x="7570" y="9532"/>
                    <a:pt x="7260" y="9532"/>
                  </a:cubicBezTo>
                  <a:cubicBezTo>
                    <a:pt x="6953" y="9532"/>
                    <a:pt x="6701" y="9283"/>
                    <a:pt x="6701" y="8973"/>
                  </a:cubicBezTo>
                  <a:lnTo>
                    <a:pt x="6701" y="7857"/>
                  </a:lnTo>
                  <a:lnTo>
                    <a:pt x="5585" y="7857"/>
                  </a:lnTo>
                  <a:cubicBezTo>
                    <a:pt x="5276" y="7857"/>
                    <a:pt x="5026" y="7608"/>
                    <a:pt x="5026" y="7298"/>
                  </a:cubicBezTo>
                  <a:cubicBezTo>
                    <a:pt x="5026" y="6990"/>
                    <a:pt x="5276" y="6739"/>
                    <a:pt x="5585" y="6739"/>
                  </a:cubicBezTo>
                  <a:lnTo>
                    <a:pt x="6701" y="6739"/>
                  </a:lnTo>
                  <a:lnTo>
                    <a:pt x="6701" y="5623"/>
                  </a:lnTo>
                  <a:lnTo>
                    <a:pt x="5585" y="5623"/>
                  </a:lnTo>
                  <a:cubicBezTo>
                    <a:pt x="5277" y="5623"/>
                    <a:pt x="5028" y="5373"/>
                    <a:pt x="5028" y="5064"/>
                  </a:cubicBezTo>
                  <a:cubicBezTo>
                    <a:pt x="5028" y="4756"/>
                    <a:pt x="5277" y="4505"/>
                    <a:pt x="5585" y="4505"/>
                  </a:cubicBezTo>
                  <a:lnTo>
                    <a:pt x="6703" y="4505"/>
                  </a:lnTo>
                  <a:lnTo>
                    <a:pt x="6703" y="3389"/>
                  </a:lnTo>
                  <a:cubicBezTo>
                    <a:pt x="6703" y="3079"/>
                    <a:pt x="6953" y="2830"/>
                    <a:pt x="7262" y="2830"/>
                  </a:cubicBezTo>
                  <a:cubicBezTo>
                    <a:pt x="7570" y="2830"/>
                    <a:pt x="7819" y="3079"/>
                    <a:pt x="7819" y="3389"/>
                  </a:cubicBezTo>
                  <a:lnTo>
                    <a:pt x="7819" y="4505"/>
                  </a:lnTo>
                  <a:lnTo>
                    <a:pt x="8937" y="4505"/>
                  </a:lnTo>
                  <a:lnTo>
                    <a:pt x="8937" y="3389"/>
                  </a:lnTo>
                  <a:cubicBezTo>
                    <a:pt x="8937" y="3079"/>
                    <a:pt x="9187" y="2830"/>
                    <a:pt x="9496" y="2830"/>
                  </a:cubicBezTo>
                  <a:close/>
                  <a:moveTo>
                    <a:pt x="12845" y="10091"/>
                  </a:moveTo>
                  <a:cubicBezTo>
                    <a:pt x="12952" y="10091"/>
                    <a:pt x="13060" y="10121"/>
                    <a:pt x="13157" y="10185"/>
                  </a:cubicBezTo>
                  <a:cubicBezTo>
                    <a:pt x="13413" y="10357"/>
                    <a:pt x="13482" y="10702"/>
                    <a:pt x="13310" y="10960"/>
                  </a:cubicBezTo>
                  <a:cubicBezTo>
                    <a:pt x="12210" y="12612"/>
                    <a:pt x="10365" y="13599"/>
                    <a:pt x="8378" y="13599"/>
                  </a:cubicBezTo>
                  <a:cubicBezTo>
                    <a:pt x="6392" y="13599"/>
                    <a:pt x="4547" y="12612"/>
                    <a:pt x="3445" y="10960"/>
                  </a:cubicBezTo>
                  <a:cubicBezTo>
                    <a:pt x="3275" y="10702"/>
                    <a:pt x="3344" y="10355"/>
                    <a:pt x="3600" y="10185"/>
                  </a:cubicBezTo>
                  <a:cubicBezTo>
                    <a:pt x="3696" y="10121"/>
                    <a:pt x="3804" y="10091"/>
                    <a:pt x="3910" y="10091"/>
                  </a:cubicBezTo>
                  <a:cubicBezTo>
                    <a:pt x="4090" y="10091"/>
                    <a:pt x="4267" y="10178"/>
                    <a:pt x="4375" y="10339"/>
                  </a:cubicBezTo>
                  <a:cubicBezTo>
                    <a:pt x="5269" y="11682"/>
                    <a:pt x="6765" y="12481"/>
                    <a:pt x="8378" y="12481"/>
                  </a:cubicBezTo>
                  <a:cubicBezTo>
                    <a:pt x="9990" y="12481"/>
                    <a:pt x="11487" y="11682"/>
                    <a:pt x="12382" y="10339"/>
                  </a:cubicBezTo>
                  <a:cubicBezTo>
                    <a:pt x="12488" y="10178"/>
                    <a:pt x="12665" y="10091"/>
                    <a:pt x="12845" y="10091"/>
                  </a:cubicBezTo>
                  <a:close/>
                  <a:moveTo>
                    <a:pt x="2794" y="1"/>
                  </a:moveTo>
                  <a:cubicBezTo>
                    <a:pt x="1253" y="1"/>
                    <a:pt x="0" y="1291"/>
                    <a:pt x="0" y="2830"/>
                  </a:cubicBezTo>
                  <a:lnTo>
                    <a:pt x="0" y="14001"/>
                  </a:lnTo>
                  <a:cubicBezTo>
                    <a:pt x="0" y="15540"/>
                    <a:pt x="1253" y="16792"/>
                    <a:pt x="2794" y="16792"/>
                  </a:cubicBezTo>
                  <a:lnTo>
                    <a:pt x="5912" y="16792"/>
                  </a:lnTo>
                  <a:lnTo>
                    <a:pt x="7984" y="18901"/>
                  </a:lnTo>
                  <a:cubicBezTo>
                    <a:pt x="8092" y="19009"/>
                    <a:pt x="8235" y="19064"/>
                    <a:pt x="8378" y="19064"/>
                  </a:cubicBezTo>
                  <a:cubicBezTo>
                    <a:pt x="8522" y="19064"/>
                    <a:pt x="8665" y="19009"/>
                    <a:pt x="8773" y="18901"/>
                  </a:cubicBezTo>
                  <a:lnTo>
                    <a:pt x="10844" y="16792"/>
                  </a:lnTo>
                  <a:lnTo>
                    <a:pt x="13963" y="16792"/>
                  </a:lnTo>
                  <a:cubicBezTo>
                    <a:pt x="15504" y="16792"/>
                    <a:pt x="16756" y="15540"/>
                    <a:pt x="16756" y="14001"/>
                  </a:cubicBezTo>
                  <a:lnTo>
                    <a:pt x="16756" y="2830"/>
                  </a:lnTo>
                  <a:cubicBezTo>
                    <a:pt x="16756" y="1291"/>
                    <a:pt x="15504" y="1"/>
                    <a:pt x="1396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82" name="Google Shape;9082;p54"/>
          <p:cNvGrpSpPr/>
          <p:nvPr/>
        </p:nvGrpSpPr>
        <p:grpSpPr>
          <a:xfrm>
            <a:off x="5089198" y="4426561"/>
            <a:ext cx="279490" cy="279461"/>
            <a:chOff x="5611350" y="1561258"/>
            <a:chExt cx="397907" cy="397866"/>
          </a:xfrm>
          <a:solidFill>
            <a:srgbClr val="171536"/>
          </a:solidFill>
        </p:grpSpPr>
        <p:sp>
          <p:nvSpPr>
            <p:cNvPr id="9083" name="Google Shape;9083;p54"/>
            <p:cNvSpPr/>
            <p:nvPr/>
          </p:nvSpPr>
          <p:spPr>
            <a:xfrm>
              <a:off x="5713589" y="1812337"/>
              <a:ext cx="38443" cy="39653"/>
            </a:xfrm>
            <a:custGeom>
              <a:avLst/>
              <a:gdLst/>
              <a:ahLst/>
              <a:cxnLst/>
              <a:rect l="l" t="t" r="r" b="b"/>
              <a:pathLst>
                <a:path w="1842" h="1900" extrusionOk="0">
                  <a:moveTo>
                    <a:pt x="1842" y="1"/>
                  </a:moveTo>
                  <a:lnTo>
                    <a:pt x="630" y="486"/>
                  </a:lnTo>
                  <a:cubicBezTo>
                    <a:pt x="81" y="705"/>
                    <a:pt x="0" y="1450"/>
                    <a:pt x="490" y="1782"/>
                  </a:cubicBezTo>
                  <a:cubicBezTo>
                    <a:pt x="608" y="1862"/>
                    <a:pt x="755" y="1900"/>
                    <a:pt x="908" y="1900"/>
                  </a:cubicBezTo>
                  <a:cubicBezTo>
                    <a:pt x="1349" y="1900"/>
                    <a:pt x="1842" y="1590"/>
                    <a:pt x="1842" y="1092"/>
                  </a:cubicBezTo>
                  <a:lnTo>
                    <a:pt x="1842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4" name="Google Shape;9084;p54"/>
            <p:cNvSpPr/>
            <p:nvPr/>
          </p:nvSpPr>
          <p:spPr>
            <a:xfrm>
              <a:off x="5830124" y="1789047"/>
              <a:ext cx="38505" cy="39653"/>
            </a:xfrm>
            <a:custGeom>
              <a:avLst/>
              <a:gdLst/>
              <a:ahLst/>
              <a:cxnLst/>
              <a:rect l="l" t="t" r="r" b="b"/>
              <a:pathLst>
                <a:path w="1845" h="1900" extrusionOk="0">
                  <a:moveTo>
                    <a:pt x="1844" y="1"/>
                  </a:moveTo>
                  <a:lnTo>
                    <a:pt x="631" y="485"/>
                  </a:lnTo>
                  <a:cubicBezTo>
                    <a:pt x="82" y="705"/>
                    <a:pt x="1" y="1450"/>
                    <a:pt x="491" y="1782"/>
                  </a:cubicBezTo>
                  <a:cubicBezTo>
                    <a:pt x="608" y="1862"/>
                    <a:pt x="755" y="1899"/>
                    <a:pt x="908" y="1899"/>
                  </a:cubicBezTo>
                  <a:cubicBezTo>
                    <a:pt x="1349" y="1899"/>
                    <a:pt x="1844" y="1588"/>
                    <a:pt x="1844" y="1090"/>
                  </a:cubicBezTo>
                  <a:lnTo>
                    <a:pt x="1844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5" name="Google Shape;9085;p54"/>
            <p:cNvSpPr/>
            <p:nvPr/>
          </p:nvSpPr>
          <p:spPr>
            <a:xfrm>
              <a:off x="5611350" y="1561258"/>
              <a:ext cx="397907" cy="397866"/>
            </a:xfrm>
            <a:custGeom>
              <a:avLst/>
              <a:gdLst/>
              <a:ahLst/>
              <a:cxnLst/>
              <a:rect l="l" t="t" r="r" b="b"/>
              <a:pathLst>
                <a:path w="19066" h="19064" extrusionOk="0">
                  <a:moveTo>
                    <a:pt x="12883" y="3949"/>
                  </a:moveTo>
                  <a:cubicBezTo>
                    <a:pt x="13013" y="3949"/>
                    <a:pt x="13138" y="3991"/>
                    <a:pt x="13238" y="4073"/>
                  </a:cubicBezTo>
                  <a:cubicBezTo>
                    <a:pt x="13369" y="4179"/>
                    <a:pt x="13443" y="4339"/>
                    <a:pt x="13443" y="4505"/>
                  </a:cubicBezTo>
                  <a:lnTo>
                    <a:pt x="13443" y="12005"/>
                  </a:lnTo>
                  <a:cubicBezTo>
                    <a:pt x="13443" y="13161"/>
                    <a:pt x="12421" y="13941"/>
                    <a:pt x="11388" y="13941"/>
                  </a:cubicBezTo>
                  <a:cubicBezTo>
                    <a:pt x="10369" y="13941"/>
                    <a:pt x="9534" y="13113"/>
                    <a:pt x="9534" y="12085"/>
                  </a:cubicBezTo>
                  <a:cubicBezTo>
                    <a:pt x="9534" y="11323"/>
                    <a:pt x="9990" y="10647"/>
                    <a:pt x="10700" y="10364"/>
                  </a:cubicBezTo>
                  <a:lnTo>
                    <a:pt x="12327" y="9713"/>
                  </a:lnTo>
                  <a:lnTo>
                    <a:pt x="12327" y="7420"/>
                  </a:lnTo>
                  <a:lnTo>
                    <a:pt x="7859" y="8315"/>
                  </a:lnTo>
                  <a:lnTo>
                    <a:pt x="7859" y="13123"/>
                  </a:lnTo>
                  <a:cubicBezTo>
                    <a:pt x="7859" y="14277"/>
                    <a:pt x="6834" y="15057"/>
                    <a:pt x="5803" y="15057"/>
                  </a:cubicBezTo>
                  <a:cubicBezTo>
                    <a:pt x="4784" y="15057"/>
                    <a:pt x="3949" y="14229"/>
                    <a:pt x="3949" y="13203"/>
                  </a:cubicBezTo>
                  <a:cubicBezTo>
                    <a:pt x="3949" y="12439"/>
                    <a:pt x="4406" y="11763"/>
                    <a:pt x="5115" y="11480"/>
                  </a:cubicBezTo>
                  <a:lnTo>
                    <a:pt x="6741" y="10829"/>
                  </a:lnTo>
                  <a:lnTo>
                    <a:pt x="6741" y="5623"/>
                  </a:lnTo>
                  <a:cubicBezTo>
                    <a:pt x="6741" y="5356"/>
                    <a:pt x="6930" y="5128"/>
                    <a:pt x="7190" y="5074"/>
                  </a:cubicBezTo>
                  <a:lnTo>
                    <a:pt x="12775" y="3958"/>
                  </a:lnTo>
                  <a:cubicBezTo>
                    <a:pt x="12811" y="3952"/>
                    <a:pt x="12847" y="3949"/>
                    <a:pt x="12883" y="3949"/>
                  </a:cubicBezTo>
                  <a:close/>
                  <a:moveTo>
                    <a:pt x="9534" y="1"/>
                  </a:moveTo>
                  <a:cubicBezTo>
                    <a:pt x="4298" y="1"/>
                    <a:pt x="1" y="4296"/>
                    <a:pt x="1" y="9532"/>
                  </a:cubicBezTo>
                  <a:cubicBezTo>
                    <a:pt x="1" y="14769"/>
                    <a:pt x="4298" y="19064"/>
                    <a:pt x="9534" y="19064"/>
                  </a:cubicBezTo>
                  <a:cubicBezTo>
                    <a:pt x="14768" y="19064"/>
                    <a:pt x="19065" y="14769"/>
                    <a:pt x="19065" y="9532"/>
                  </a:cubicBezTo>
                  <a:cubicBezTo>
                    <a:pt x="19065" y="4296"/>
                    <a:pt x="14768" y="1"/>
                    <a:pt x="953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6" name="Google Shape;9086;p54"/>
            <p:cNvSpPr/>
            <p:nvPr/>
          </p:nvSpPr>
          <p:spPr>
            <a:xfrm>
              <a:off x="5775341" y="1669507"/>
              <a:ext cx="93247" cy="41531"/>
            </a:xfrm>
            <a:custGeom>
              <a:avLst/>
              <a:gdLst/>
              <a:ahLst/>
              <a:cxnLst/>
              <a:rect l="l" t="t" r="r" b="b"/>
              <a:pathLst>
                <a:path w="4468" h="1990" extrusionOk="0">
                  <a:moveTo>
                    <a:pt x="4467" y="1"/>
                  </a:moveTo>
                  <a:lnTo>
                    <a:pt x="1" y="894"/>
                  </a:lnTo>
                  <a:lnTo>
                    <a:pt x="1" y="1989"/>
                  </a:lnTo>
                  <a:lnTo>
                    <a:pt x="4467" y="1096"/>
                  </a:lnTo>
                  <a:lnTo>
                    <a:pt x="4467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87" name="Google Shape;9087;p54"/>
          <p:cNvGrpSpPr/>
          <p:nvPr/>
        </p:nvGrpSpPr>
        <p:grpSpPr>
          <a:xfrm>
            <a:off x="5463566" y="4496683"/>
            <a:ext cx="279439" cy="139217"/>
            <a:chOff x="6140660" y="1661097"/>
            <a:chExt cx="397835" cy="198202"/>
          </a:xfrm>
          <a:solidFill>
            <a:srgbClr val="171536"/>
          </a:solidFill>
        </p:grpSpPr>
        <p:sp>
          <p:nvSpPr>
            <p:cNvPr id="9088" name="Google Shape;9088;p54"/>
            <p:cNvSpPr/>
            <p:nvPr/>
          </p:nvSpPr>
          <p:spPr>
            <a:xfrm>
              <a:off x="6281298" y="1707719"/>
              <a:ext cx="58290" cy="151579"/>
            </a:xfrm>
            <a:custGeom>
              <a:avLst/>
              <a:gdLst/>
              <a:ahLst/>
              <a:cxnLst/>
              <a:rect l="l" t="t" r="r" b="b"/>
              <a:pathLst>
                <a:path w="2793" h="7263" extrusionOk="0">
                  <a:moveTo>
                    <a:pt x="1397" y="1"/>
                  </a:moveTo>
                  <a:cubicBezTo>
                    <a:pt x="627" y="1"/>
                    <a:pt x="1" y="627"/>
                    <a:pt x="1" y="1398"/>
                  </a:cubicBezTo>
                  <a:lnTo>
                    <a:pt x="1" y="5865"/>
                  </a:lnTo>
                  <a:cubicBezTo>
                    <a:pt x="1" y="6636"/>
                    <a:pt x="627" y="7262"/>
                    <a:pt x="1397" y="7262"/>
                  </a:cubicBezTo>
                  <a:cubicBezTo>
                    <a:pt x="2166" y="7262"/>
                    <a:pt x="2792" y="6634"/>
                    <a:pt x="2792" y="5865"/>
                  </a:cubicBezTo>
                  <a:lnTo>
                    <a:pt x="2792" y="1398"/>
                  </a:lnTo>
                  <a:cubicBezTo>
                    <a:pt x="2792" y="627"/>
                    <a:pt x="2166" y="1"/>
                    <a:pt x="139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9" name="Google Shape;9089;p54"/>
            <p:cNvSpPr/>
            <p:nvPr/>
          </p:nvSpPr>
          <p:spPr>
            <a:xfrm>
              <a:off x="6480225" y="1742675"/>
              <a:ext cx="58269" cy="58332"/>
            </a:xfrm>
            <a:custGeom>
              <a:avLst/>
              <a:gdLst/>
              <a:ahLst/>
              <a:cxnLst/>
              <a:rect l="l" t="t" r="r" b="b"/>
              <a:pathLst>
                <a:path w="2792" h="2795" extrusionOk="0">
                  <a:moveTo>
                    <a:pt x="1396" y="1"/>
                  </a:moveTo>
                  <a:cubicBezTo>
                    <a:pt x="627" y="1"/>
                    <a:pt x="0" y="629"/>
                    <a:pt x="0" y="1398"/>
                  </a:cubicBezTo>
                  <a:cubicBezTo>
                    <a:pt x="0" y="2168"/>
                    <a:pt x="627" y="2794"/>
                    <a:pt x="1396" y="2794"/>
                  </a:cubicBezTo>
                  <a:cubicBezTo>
                    <a:pt x="2167" y="2794"/>
                    <a:pt x="2792" y="2168"/>
                    <a:pt x="2792" y="1398"/>
                  </a:cubicBezTo>
                  <a:cubicBezTo>
                    <a:pt x="2792" y="629"/>
                    <a:pt x="2167" y="1"/>
                    <a:pt x="139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0" name="Google Shape;9090;p54"/>
            <p:cNvSpPr/>
            <p:nvPr/>
          </p:nvSpPr>
          <p:spPr>
            <a:xfrm>
              <a:off x="6352004" y="1661097"/>
              <a:ext cx="129206" cy="198202"/>
            </a:xfrm>
            <a:custGeom>
              <a:avLst/>
              <a:gdLst/>
              <a:ahLst/>
              <a:cxnLst/>
              <a:rect l="l" t="t" r="r" b="b"/>
              <a:pathLst>
                <a:path w="6191" h="9497" extrusionOk="0">
                  <a:moveTo>
                    <a:pt x="1396" y="0"/>
                  </a:moveTo>
                  <a:cubicBezTo>
                    <a:pt x="627" y="0"/>
                    <a:pt x="1" y="628"/>
                    <a:pt x="1" y="1398"/>
                  </a:cubicBezTo>
                  <a:lnTo>
                    <a:pt x="1" y="8099"/>
                  </a:lnTo>
                  <a:cubicBezTo>
                    <a:pt x="1" y="8870"/>
                    <a:pt x="627" y="9496"/>
                    <a:pt x="1396" y="9496"/>
                  </a:cubicBezTo>
                  <a:cubicBezTo>
                    <a:pt x="2168" y="9496"/>
                    <a:pt x="2792" y="8868"/>
                    <a:pt x="2792" y="8099"/>
                  </a:cubicBezTo>
                  <a:lnTo>
                    <a:pt x="2792" y="7683"/>
                  </a:lnTo>
                  <a:lnTo>
                    <a:pt x="3586" y="8874"/>
                  </a:lnTo>
                  <a:cubicBezTo>
                    <a:pt x="3845" y="9263"/>
                    <a:pt x="4280" y="9496"/>
                    <a:pt x="4749" y="9496"/>
                  </a:cubicBezTo>
                  <a:cubicBezTo>
                    <a:pt x="5025" y="9496"/>
                    <a:pt x="5293" y="9415"/>
                    <a:pt x="5522" y="9261"/>
                  </a:cubicBezTo>
                  <a:cubicBezTo>
                    <a:pt x="5833" y="9054"/>
                    <a:pt x="6044" y="8739"/>
                    <a:pt x="6118" y="8373"/>
                  </a:cubicBezTo>
                  <a:cubicBezTo>
                    <a:pt x="6190" y="8007"/>
                    <a:pt x="6116" y="7635"/>
                    <a:pt x="5909" y="7324"/>
                  </a:cubicBezTo>
                  <a:lnTo>
                    <a:pt x="4535" y="5261"/>
                  </a:lnTo>
                  <a:lnTo>
                    <a:pt x="5177" y="4619"/>
                  </a:lnTo>
                  <a:cubicBezTo>
                    <a:pt x="5722" y="4074"/>
                    <a:pt x="5722" y="3188"/>
                    <a:pt x="5177" y="2643"/>
                  </a:cubicBezTo>
                  <a:cubicBezTo>
                    <a:pt x="4904" y="2372"/>
                    <a:pt x="4547" y="2236"/>
                    <a:pt x="4190" y="2236"/>
                  </a:cubicBezTo>
                  <a:cubicBezTo>
                    <a:pt x="3832" y="2236"/>
                    <a:pt x="3475" y="2372"/>
                    <a:pt x="3203" y="2643"/>
                  </a:cubicBezTo>
                  <a:lnTo>
                    <a:pt x="2792" y="3054"/>
                  </a:lnTo>
                  <a:lnTo>
                    <a:pt x="2792" y="1398"/>
                  </a:lnTo>
                  <a:cubicBezTo>
                    <a:pt x="2792" y="627"/>
                    <a:pt x="2166" y="0"/>
                    <a:pt x="139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1" name="Google Shape;9091;p54"/>
            <p:cNvSpPr/>
            <p:nvPr/>
          </p:nvSpPr>
          <p:spPr>
            <a:xfrm>
              <a:off x="6140660" y="1661097"/>
              <a:ext cx="129185" cy="198202"/>
            </a:xfrm>
            <a:custGeom>
              <a:avLst/>
              <a:gdLst/>
              <a:ahLst/>
              <a:cxnLst/>
              <a:rect l="l" t="t" r="r" b="b"/>
              <a:pathLst>
                <a:path w="6190" h="9497" extrusionOk="0">
                  <a:moveTo>
                    <a:pt x="1396" y="0"/>
                  </a:moveTo>
                  <a:cubicBezTo>
                    <a:pt x="626" y="0"/>
                    <a:pt x="0" y="628"/>
                    <a:pt x="0" y="1398"/>
                  </a:cubicBezTo>
                  <a:lnTo>
                    <a:pt x="0" y="8099"/>
                  </a:lnTo>
                  <a:cubicBezTo>
                    <a:pt x="0" y="8870"/>
                    <a:pt x="626" y="9496"/>
                    <a:pt x="1396" y="9496"/>
                  </a:cubicBezTo>
                  <a:cubicBezTo>
                    <a:pt x="2165" y="9496"/>
                    <a:pt x="2792" y="8868"/>
                    <a:pt x="2792" y="8099"/>
                  </a:cubicBezTo>
                  <a:lnTo>
                    <a:pt x="2792" y="7683"/>
                  </a:lnTo>
                  <a:lnTo>
                    <a:pt x="3586" y="8874"/>
                  </a:lnTo>
                  <a:cubicBezTo>
                    <a:pt x="3844" y="9263"/>
                    <a:pt x="4279" y="9496"/>
                    <a:pt x="4748" y="9496"/>
                  </a:cubicBezTo>
                  <a:cubicBezTo>
                    <a:pt x="5024" y="9496"/>
                    <a:pt x="5291" y="9415"/>
                    <a:pt x="5521" y="9261"/>
                  </a:cubicBezTo>
                  <a:cubicBezTo>
                    <a:pt x="5832" y="9054"/>
                    <a:pt x="6043" y="8739"/>
                    <a:pt x="6117" y="8373"/>
                  </a:cubicBezTo>
                  <a:cubicBezTo>
                    <a:pt x="6190" y="8007"/>
                    <a:pt x="6115" y="7635"/>
                    <a:pt x="5909" y="7324"/>
                  </a:cubicBezTo>
                  <a:lnTo>
                    <a:pt x="4534" y="5261"/>
                  </a:lnTo>
                  <a:lnTo>
                    <a:pt x="5176" y="4619"/>
                  </a:lnTo>
                  <a:cubicBezTo>
                    <a:pt x="5721" y="4074"/>
                    <a:pt x="5721" y="3188"/>
                    <a:pt x="5176" y="2643"/>
                  </a:cubicBezTo>
                  <a:cubicBezTo>
                    <a:pt x="4904" y="2372"/>
                    <a:pt x="4546" y="2236"/>
                    <a:pt x="4188" y="2236"/>
                  </a:cubicBezTo>
                  <a:cubicBezTo>
                    <a:pt x="3831" y="2236"/>
                    <a:pt x="3473" y="2372"/>
                    <a:pt x="3202" y="2643"/>
                  </a:cubicBezTo>
                  <a:lnTo>
                    <a:pt x="2792" y="3054"/>
                  </a:lnTo>
                  <a:lnTo>
                    <a:pt x="2792" y="1398"/>
                  </a:lnTo>
                  <a:cubicBezTo>
                    <a:pt x="2792" y="627"/>
                    <a:pt x="2165" y="0"/>
                    <a:pt x="139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92" name="Google Shape;9092;p54"/>
          <p:cNvGrpSpPr/>
          <p:nvPr/>
        </p:nvGrpSpPr>
        <p:grpSpPr>
          <a:xfrm>
            <a:off x="5837882" y="4426561"/>
            <a:ext cx="279490" cy="279461"/>
            <a:chOff x="6669907" y="1561258"/>
            <a:chExt cx="397907" cy="397866"/>
          </a:xfrm>
          <a:solidFill>
            <a:srgbClr val="171536"/>
          </a:solidFill>
        </p:grpSpPr>
        <p:sp>
          <p:nvSpPr>
            <p:cNvPr id="9093" name="Google Shape;9093;p54"/>
            <p:cNvSpPr/>
            <p:nvPr/>
          </p:nvSpPr>
          <p:spPr>
            <a:xfrm>
              <a:off x="6950454" y="1655253"/>
              <a:ext cx="23312" cy="23354"/>
            </a:xfrm>
            <a:custGeom>
              <a:avLst/>
              <a:gdLst/>
              <a:ahLst/>
              <a:cxnLst/>
              <a:rect l="l" t="t" r="r" b="b"/>
              <a:pathLst>
                <a:path w="1117" h="1119" extrusionOk="0">
                  <a:moveTo>
                    <a:pt x="558" y="1"/>
                  </a:moveTo>
                  <a:cubicBezTo>
                    <a:pt x="250" y="1"/>
                    <a:pt x="0" y="252"/>
                    <a:pt x="0" y="560"/>
                  </a:cubicBezTo>
                  <a:cubicBezTo>
                    <a:pt x="0" y="868"/>
                    <a:pt x="250" y="1119"/>
                    <a:pt x="558" y="1119"/>
                  </a:cubicBezTo>
                  <a:cubicBezTo>
                    <a:pt x="867" y="1119"/>
                    <a:pt x="1117" y="868"/>
                    <a:pt x="1117" y="560"/>
                  </a:cubicBezTo>
                  <a:cubicBezTo>
                    <a:pt x="1117" y="252"/>
                    <a:pt x="867" y="1"/>
                    <a:pt x="55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4" name="Google Shape;9094;p54"/>
            <p:cNvSpPr/>
            <p:nvPr/>
          </p:nvSpPr>
          <p:spPr>
            <a:xfrm>
              <a:off x="6740633" y="1725228"/>
              <a:ext cx="36919" cy="39632"/>
            </a:xfrm>
            <a:custGeom>
              <a:avLst/>
              <a:gdLst/>
              <a:ahLst/>
              <a:cxnLst/>
              <a:rect l="l" t="t" r="r" b="b"/>
              <a:pathLst>
                <a:path w="1769" h="1899" extrusionOk="0">
                  <a:moveTo>
                    <a:pt x="1117" y="0"/>
                  </a:moveTo>
                  <a:cubicBezTo>
                    <a:pt x="502" y="0"/>
                    <a:pt x="1" y="501"/>
                    <a:pt x="1" y="1116"/>
                  </a:cubicBezTo>
                  <a:cubicBezTo>
                    <a:pt x="1" y="1419"/>
                    <a:pt x="135" y="1691"/>
                    <a:pt x="341" y="1898"/>
                  </a:cubicBezTo>
                  <a:cubicBezTo>
                    <a:pt x="643" y="1261"/>
                    <a:pt x="1133" y="690"/>
                    <a:pt x="1768" y="219"/>
                  </a:cubicBezTo>
                  <a:cubicBezTo>
                    <a:pt x="1581" y="83"/>
                    <a:pt x="1358" y="0"/>
                    <a:pt x="111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5" name="Google Shape;9095;p54"/>
            <p:cNvSpPr/>
            <p:nvPr/>
          </p:nvSpPr>
          <p:spPr>
            <a:xfrm>
              <a:off x="6763944" y="1725228"/>
              <a:ext cx="209827" cy="139892"/>
            </a:xfrm>
            <a:custGeom>
              <a:avLst/>
              <a:gdLst/>
              <a:ahLst/>
              <a:cxnLst/>
              <a:rect l="l" t="t" r="r" b="b"/>
              <a:pathLst>
                <a:path w="10054" h="6703" extrusionOk="0">
                  <a:moveTo>
                    <a:pt x="2793" y="1116"/>
                  </a:moveTo>
                  <a:cubicBezTo>
                    <a:pt x="3409" y="1116"/>
                    <a:pt x="3910" y="1619"/>
                    <a:pt x="3910" y="2234"/>
                  </a:cubicBezTo>
                  <a:cubicBezTo>
                    <a:pt x="3910" y="2850"/>
                    <a:pt x="3409" y="3351"/>
                    <a:pt x="2793" y="3351"/>
                  </a:cubicBezTo>
                  <a:cubicBezTo>
                    <a:pt x="2178" y="3351"/>
                    <a:pt x="1675" y="2850"/>
                    <a:pt x="1675" y="2234"/>
                  </a:cubicBezTo>
                  <a:cubicBezTo>
                    <a:pt x="1675" y="1619"/>
                    <a:pt x="2178" y="1116"/>
                    <a:pt x="2793" y="1116"/>
                  </a:cubicBezTo>
                  <a:close/>
                  <a:moveTo>
                    <a:pt x="7262" y="1116"/>
                  </a:moveTo>
                  <a:cubicBezTo>
                    <a:pt x="7878" y="1116"/>
                    <a:pt x="8378" y="1619"/>
                    <a:pt x="8378" y="2234"/>
                  </a:cubicBezTo>
                  <a:cubicBezTo>
                    <a:pt x="8378" y="2850"/>
                    <a:pt x="7878" y="3351"/>
                    <a:pt x="7262" y="3351"/>
                  </a:cubicBezTo>
                  <a:cubicBezTo>
                    <a:pt x="6645" y="3351"/>
                    <a:pt x="6144" y="2850"/>
                    <a:pt x="6144" y="2234"/>
                  </a:cubicBezTo>
                  <a:cubicBezTo>
                    <a:pt x="6144" y="1619"/>
                    <a:pt x="6645" y="1116"/>
                    <a:pt x="7262" y="1116"/>
                  </a:cubicBezTo>
                  <a:close/>
                  <a:moveTo>
                    <a:pt x="7261" y="4469"/>
                  </a:moveTo>
                  <a:cubicBezTo>
                    <a:pt x="7466" y="4469"/>
                    <a:pt x="7663" y="4581"/>
                    <a:pt x="7761" y="4776"/>
                  </a:cubicBezTo>
                  <a:cubicBezTo>
                    <a:pt x="7899" y="5052"/>
                    <a:pt x="7787" y="5389"/>
                    <a:pt x="7511" y="5527"/>
                  </a:cubicBezTo>
                  <a:cubicBezTo>
                    <a:pt x="6733" y="5916"/>
                    <a:pt x="5880" y="6109"/>
                    <a:pt x="5028" y="6109"/>
                  </a:cubicBezTo>
                  <a:cubicBezTo>
                    <a:pt x="4173" y="6109"/>
                    <a:pt x="3321" y="5916"/>
                    <a:pt x="2544" y="5527"/>
                  </a:cubicBezTo>
                  <a:cubicBezTo>
                    <a:pt x="2268" y="5389"/>
                    <a:pt x="2155" y="5052"/>
                    <a:pt x="2293" y="4776"/>
                  </a:cubicBezTo>
                  <a:cubicBezTo>
                    <a:pt x="2391" y="4581"/>
                    <a:pt x="2589" y="4469"/>
                    <a:pt x="2794" y="4469"/>
                  </a:cubicBezTo>
                  <a:cubicBezTo>
                    <a:pt x="2878" y="4469"/>
                    <a:pt x="2963" y="4487"/>
                    <a:pt x="3043" y="4527"/>
                  </a:cubicBezTo>
                  <a:cubicBezTo>
                    <a:pt x="3664" y="4838"/>
                    <a:pt x="4345" y="4994"/>
                    <a:pt x="5027" y="4994"/>
                  </a:cubicBezTo>
                  <a:cubicBezTo>
                    <a:pt x="5708" y="4994"/>
                    <a:pt x="6390" y="4838"/>
                    <a:pt x="7011" y="4527"/>
                  </a:cubicBezTo>
                  <a:cubicBezTo>
                    <a:pt x="7092" y="4487"/>
                    <a:pt x="7177" y="4469"/>
                    <a:pt x="7261" y="4469"/>
                  </a:cubicBezTo>
                  <a:close/>
                  <a:moveTo>
                    <a:pt x="5028" y="0"/>
                  </a:moveTo>
                  <a:cubicBezTo>
                    <a:pt x="2256" y="0"/>
                    <a:pt x="0" y="1504"/>
                    <a:pt x="0" y="3351"/>
                  </a:cubicBezTo>
                  <a:cubicBezTo>
                    <a:pt x="0" y="5199"/>
                    <a:pt x="2256" y="6703"/>
                    <a:pt x="5028" y="6703"/>
                  </a:cubicBezTo>
                  <a:cubicBezTo>
                    <a:pt x="7798" y="6703"/>
                    <a:pt x="10054" y="5199"/>
                    <a:pt x="10054" y="3351"/>
                  </a:cubicBezTo>
                  <a:cubicBezTo>
                    <a:pt x="10054" y="1504"/>
                    <a:pt x="7798" y="0"/>
                    <a:pt x="50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6" name="Google Shape;9096;p54"/>
            <p:cNvSpPr/>
            <p:nvPr/>
          </p:nvSpPr>
          <p:spPr>
            <a:xfrm>
              <a:off x="6669907" y="1561258"/>
              <a:ext cx="397907" cy="397866"/>
            </a:xfrm>
            <a:custGeom>
              <a:avLst/>
              <a:gdLst/>
              <a:ahLst/>
              <a:cxnLst/>
              <a:rect l="l" t="t" r="r" b="b"/>
              <a:pathLst>
                <a:path w="19066" h="19064" extrusionOk="0">
                  <a:moveTo>
                    <a:pt x="10650" y="3388"/>
                  </a:moveTo>
                  <a:cubicBezTo>
                    <a:pt x="10708" y="3388"/>
                    <a:pt x="10768" y="3398"/>
                    <a:pt x="10827" y="3417"/>
                  </a:cubicBezTo>
                  <a:lnTo>
                    <a:pt x="12686" y="4038"/>
                  </a:lnTo>
                  <a:cubicBezTo>
                    <a:pt x="12994" y="3645"/>
                    <a:pt x="13466" y="3389"/>
                    <a:pt x="14001" y="3389"/>
                  </a:cubicBezTo>
                  <a:cubicBezTo>
                    <a:pt x="14924" y="3389"/>
                    <a:pt x="15676" y="4140"/>
                    <a:pt x="15676" y="5064"/>
                  </a:cubicBezTo>
                  <a:cubicBezTo>
                    <a:pt x="15676" y="5987"/>
                    <a:pt x="14924" y="6739"/>
                    <a:pt x="14001" y="6739"/>
                  </a:cubicBezTo>
                  <a:cubicBezTo>
                    <a:pt x="13088" y="6739"/>
                    <a:pt x="12345" y="6003"/>
                    <a:pt x="12329" y="5094"/>
                  </a:cubicBezTo>
                  <a:lnTo>
                    <a:pt x="11004" y="4653"/>
                  </a:lnTo>
                  <a:lnTo>
                    <a:pt x="10294" y="6778"/>
                  </a:lnTo>
                  <a:cubicBezTo>
                    <a:pt x="11251" y="6865"/>
                    <a:pt x="12140" y="7109"/>
                    <a:pt x="12909" y="7479"/>
                  </a:cubicBezTo>
                  <a:cubicBezTo>
                    <a:pt x="13327" y="7017"/>
                    <a:pt x="13919" y="6739"/>
                    <a:pt x="14560" y="6739"/>
                  </a:cubicBezTo>
                  <a:cubicBezTo>
                    <a:pt x="15791" y="6739"/>
                    <a:pt x="16794" y="7742"/>
                    <a:pt x="16794" y="8973"/>
                  </a:cubicBezTo>
                  <a:cubicBezTo>
                    <a:pt x="16794" y="9780"/>
                    <a:pt x="16336" y="10498"/>
                    <a:pt x="15655" y="10891"/>
                  </a:cubicBezTo>
                  <a:cubicBezTo>
                    <a:pt x="15665" y="10997"/>
                    <a:pt x="15676" y="11101"/>
                    <a:pt x="15676" y="11208"/>
                  </a:cubicBezTo>
                  <a:cubicBezTo>
                    <a:pt x="15676" y="13672"/>
                    <a:pt x="12921" y="15676"/>
                    <a:pt x="9532" y="15676"/>
                  </a:cubicBezTo>
                  <a:cubicBezTo>
                    <a:pt x="6144" y="15676"/>
                    <a:pt x="3388" y="13672"/>
                    <a:pt x="3388" y="11208"/>
                  </a:cubicBezTo>
                  <a:cubicBezTo>
                    <a:pt x="3388" y="11101"/>
                    <a:pt x="3401" y="10997"/>
                    <a:pt x="3411" y="10891"/>
                  </a:cubicBezTo>
                  <a:cubicBezTo>
                    <a:pt x="2730" y="10498"/>
                    <a:pt x="2272" y="9780"/>
                    <a:pt x="2272" y="8973"/>
                  </a:cubicBezTo>
                  <a:cubicBezTo>
                    <a:pt x="2272" y="7742"/>
                    <a:pt x="3273" y="6739"/>
                    <a:pt x="4506" y="6739"/>
                  </a:cubicBezTo>
                  <a:cubicBezTo>
                    <a:pt x="5145" y="6739"/>
                    <a:pt x="5737" y="7017"/>
                    <a:pt x="6157" y="7479"/>
                  </a:cubicBezTo>
                  <a:cubicBezTo>
                    <a:pt x="7018" y="7065"/>
                    <a:pt x="8034" y="6806"/>
                    <a:pt x="9125" y="6755"/>
                  </a:cubicBezTo>
                  <a:lnTo>
                    <a:pt x="10119" y="3771"/>
                  </a:lnTo>
                  <a:cubicBezTo>
                    <a:pt x="10199" y="3537"/>
                    <a:pt x="10415" y="3388"/>
                    <a:pt x="10650" y="3388"/>
                  </a:cubicBezTo>
                  <a:close/>
                  <a:moveTo>
                    <a:pt x="9534" y="1"/>
                  </a:moveTo>
                  <a:cubicBezTo>
                    <a:pt x="4297" y="1"/>
                    <a:pt x="1" y="4296"/>
                    <a:pt x="1" y="9532"/>
                  </a:cubicBezTo>
                  <a:cubicBezTo>
                    <a:pt x="1" y="14769"/>
                    <a:pt x="4297" y="19064"/>
                    <a:pt x="9534" y="19064"/>
                  </a:cubicBezTo>
                  <a:cubicBezTo>
                    <a:pt x="14768" y="19064"/>
                    <a:pt x="19065" y="14769"/>
                    <a:pt x="19065" y="9532"/>
                  </a:cubicBezTo>
                  <a:cubicBezTo>
                    <a:pt x="19065" y="4296"/>
                    <a:pt x="14768" y="1"/>
                    <a:pt x="953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7" name="Google Shape;9097;p54"/>
            <p:cNvSpPr/>
            <p:nvPr/>
          </p:nvSpPr>
          <p:spPr>
            <a:xfrm>
              <a:off x="6960158" y="1725228"/>
              <a:ext cx="36940" cy="39632"/>
            </a:xfrm>
            <a:custGeom>
              <a:avLst/>
              <a:gdLst/>
              <a:ahLst/>
              <a:cxnLst/>
              <a:rect l="l" t="t" r="r" b="b"/>
              <a:pathLst>
                <a:path w="1770" h="1899" extrusionOk="0">
                  <a:moveTo>
                    <a:pt x="652" y="0"/>
                  </a:moveTo>
                  <a:cubicBezTo>
                    <a:pt x="413" y="0"/>
                    <a:pt x="188" y="83"/>
                    <a:pt x="1" y="219"/>
                  </a:cubicBezTo>
                  <a:cubicBezTo>
                    <a:pt x="637" y="690"/>
                    <a:pt x="1127" y="1261"/>
                    <a:pt x="1428" y="1898"/>
                  </a:cubicBezTo>
                  <a:cubicBezTo>
                    <a:pt x="1635" y="1691"/>
                    <a:pt x="1770" y="1419"/>
                    <a:pt x="1770" y="1116"/>
                  </a:cubicBezTo>
                  <a:cubicBezTo>
                    <a:pt x="1770" y="501"/>
                    <a:pt x="1267" y="0"/>
                    <a:pt x="65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98" name="Google Shape;9098;p54"/>
          <p:cNvGrpSpPr/>
          <p:nvPr/>
        </p:nvGrpSpPr>
        <p:grpSpPr>
          <a:xfrm>
            <a:off x="6212250" y="4426561"/>
            <a:ext cx="279461" cy="279461"/>
            <a:chOff x="7199196" y="1561258"/>
            <a:chExt cx="397866" cy="397866"/>
          </a:xfrm>
          <a:solidFill>
            <a:srgbClr val="171536"/>
          </a:solidFill>
        </p:grpSpPr>
        <p:sp>
          <p:nvSpPr>
            <p:cNvPr id="9099" name="Google Shape;9099;p54"/>
            <p:cNvSpPr/>
            <p:nvPr/>
          </p:nvSpPr>
          <p:spPr>
            <a:xfrm>
              <a:off x="7363167" y="1701896"/>
              <a:ext cx="69935" cy="69977"/>
            </a:xfrm>
            <a:custGeom>
              <a:avLst/>
              <a:gdLst/>
              <a:ahLst/>
              <a:cxnLst/>
              <a:rect l="l" t="t" r="r" b="b"/>
              <a:pathLst>
                <a:path w="3351" h="3353" extrusionOk="0">
                  <a:moveTo>
                    <a:pt x="1675" y="0"/>
                  </a:moveTo>
                  <a:cubicBezTo>
                    <a:pt x="1675" y="925"/>
                    <a:pt x="923" y="1677"/>
                    <a:pt x="0" y="1677"/>
                  </a:cubicBezTo>
                  <a:cubicBezTo>
                    <a:pt x="0" y="2601"/>
                    <a:pt x="752" y="3352"/>
                    <a:pt x="1675" y="3352"/>
                  </a:cubicBezTo>
                  <a:cubicBezTo>
                    <a:pt x="2599" y="3352"/>
                    <a:pt x="3351" y="2601"/>
                    <a:pt x="3351" y="1677"/>
                  </a:cubicBezTo>
                  <a:cubicBezTo>
                    <a:pt x="3351" y="752"/>
                    <a:pt x="2599" y="0"/>
                    <a:pt x="167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0" name="Google Shape;9100;p54"/>
            <p:cNvSpPr/>
            <p:nvPr/>
          </p:nvSpPr>
          <p:spPr>
            <a:xfrm>
              <a:off x="7316523" y="1655253"/>
              <a:ext cx="163203" cy="209869"/>
            </a:xfrm>
            <a:custGeom>
              <a:avLst/>
              <a:gdLst/>
              <a:ahLst/>
              <a:cxnLst/>
              <a:rect l="l" t="t" r="r" b="b"/>
              <a:pathLst>
                <a:path w="7820" h="10056" extrusionOk="0">
                  <a:moveTo>
                    <a:pt x="3910" y="1119"/>
                  </a:moveTo>
                  <a:cubicBezTo>
                    <a:pt x="5449" y="1119"/>
                    <a:pt x="6704" y="2371"/>
                    <a:pt x="6704" y="3910"/>
                  </a:cubicBezTo>
                  <a:cubicBezTo>
                    <a:pt x="6704" y="5451"/>
                    <a:pt x="5449" y="6704"/>
                    <a:pt x="3910" y="6704"/>
                  </a:cubicBezTo>
                  <a:cubicBezTo>
                    <a:pt x="2371" y="6704"/>
                    <a:pt x="1117" y="5451"/>
                    <a:pt x="1117" y="3912"/>
                  </a:cubicBezTo>
                  <a:cubicBezTo>
                    <a:pt x="1117" y="3652"/>
                    <a:pt x="1161" y="3383"/>
                    <a:pt x="1251" y="3091"/>
                  </a:cubicBezTo>
                  <a:cubicBezTo>
                    <a:pt x="1299" y="2939"/>
                    <a:pt x="1409" y="2814"/>
                    <a:pt x="1554" y="2746"/>
                  </a:cubicBezTo>
                  <a:cubicBezTo>
                    <a:pt x="1627" y="2713"/>
                    <a:pt x="1706" y="2696"/>
                    <a:pt x="1786" y="2696"/>
                  </a:cubicBezTo>
                  <a:cubicBezTo>
                    <a:pt x="1863" y="2696"/>
                    <a:pt x="1940" y="2712"/>
                    <a:pt x="2012" y="2745"/>
                  </a:cubicBezTo>
                  <a:cubicBezTo>
                    <a:pt x="2088" y="2779"/>
                    <a:pt x="2165" y="2794"/>
                    <a:pt x="2239" y="2794"/>
                  </a:cubicBezTo>
                  <a:cubicBezTo>
                    <a:pt x="2538" y="2794"/>
                    <a:pt x="2794" y="2541"/>
                    <a:pt x="2794" y="2235"/>
                  </a:cubicBezTo>
                  <a:cubicBezTo>
                    <a:pt x="2794" y="1934"/>
                    <a:pt x="2584" y="1911"/>
                    <a:pt x="2746" y="1554"/>
                  </a:cubicBezTo>
                  <a:cubicBezTo>
                    <a:pt x="2812" y="1409"/>
                    <a:pt x="2937" y="1299"/>
                    <a:pt x="3089" y="1252"/>
                  </a:cubicBezTo>
                  <a:cubicBezTo>
                    <a:pt x="3381" y="1163"/>
                    <a:pt x="3650" y="1119"/>
                    <a:pt x="3910" y="1119"/>
                  </a:cubicBezTo>
                  <a:close/>
                  <a:moveTo>
                    <a:pt x="3910" y="1"/>
                  </a:moveTo>
                  <a:cubicBezTo>
                    <a:pt x="1756" y="1"/>
                    <a:pt x="1" y="1756"/>
                    <a:pt x="1" y="3912"/>
                  </a:cubicBezTo>
                  <a:cubicBezTo>
                    <a:pt x="1" y="6194"/>
                    <a:pt x="3139" y="9964"/>
                    <a:pt x="3917" y="10056"/>
                  </a:cubicBezTo>
                  <a:cubicBezTo>
                    <a:pt x="4682" y="9964"/>
                    <a:pt x="7820" y="6194"/>
                    <a:pt x="7820" y="3912"/>
                  </a:cubicBezTo>
                  <a:cubicBezTo>
                    <a:pt x="7820" y="1756"/>
                    <a:pt x="6065" y="1"/>
                    <a:pt x="391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1" name="Google Shape;9101;p54"/>
            <p:cNvSpPr/>
            <p:nvPr/>
          </p:nvSpPr>
          <p:spPr>
            <a:xfrm>
              <a:off x="7199196" y="1561258"/>
              <a:ext cx="397866" cy="397866"/>
            </a:xfrm>
            <a:custGeom>
              <a:avLst/>
              <a:gdLst/>
              <a:ahLst/>
              <a:cxnLst/>
              <a:rect l="l" t="t" r="r" b="b"/>
              <a:pathLst>
                <a:path w="19064" h="19064" extrusionOk="0">
                  <a:moveTo>
                    <a:pt x="9532" y="3389"/>
                  </a:moveTo>
                  <a:cubicBezTo>
                    <a:pt x="12304" y="3389"/>
                    <a:pt x="14560" y="5644"/>
                    <a:pt x="14560" y="8416"/>
                  </a:cubicBezTo>
                  <a:cubicBezTo>
                    <a:pt x="14560" y="11045"/>
                    <a:pt x="11089" y="15676"/>
                    <a:pt x="9532" y="15676"/>
                  </a:cubicBezTo>
                  <a:cubicBezTo>
                    <a:pt x="7974" y="15676"/>
                    <a:pt x="4507" y="11045"/>
                    <a:pt x="4507" y="8416"/>
                  </a:cubicBezTo>
                  <a:cubicBezTo>
                    <a:pt x="4507" y="5644"/>
                    <a:pt x="6760" y="3389"/>
                    <a:pt x="9532" y="3389"/>
                  </a:cubicBezTo>
                  <a:close/>
                  <a:moveTo>
                    <a:pt x="9532" y="1"/>
                  </a:moveTo>
                  <a:cubicBezTo>
                    <a:pt x="4296" y="1"/>
                    <a:pt x="1" y="4296"/>
                    <a:pt x="1" y="9532"/>
                  </a:cubicBezTo>
                  <a:cubicBezTo>
                    <a:pt x="1" y="14769"/>
                    <a:pt x="4296" y="19064"/>
                    <a:pt x="9532" y="19064"/>
                  </a:cubicBezTo>
                  <a:cubicBezTo>
                    <a:pt x="14769" y="19064"/>
                    <a:pt x="19064" y="14769"/>
                    <a:pt x="19064" y="9532"/>
                  </a:cubicBezTo>
                  <a:cubicBezTo>
                    <a:pt x="19064" y="4296"/>
                    <a:pt x="14769" y="1"/>
                    <a:pt x="953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02" name="Google Shape;9102;p54"/>
          <p:cNvGrpSpPr/>
          <p:nvPr/>
        </p:nvGrpSpPr>
        <p:grpSpPr>
          <a:xfrm>
            <a:off x="3592360" y="4468039"/>
            <a:ext cx="279490" cy="196505"/>
            <a:chOff x="3386036" y="1746339"/>
            <a:chExt cx="397907" cy="279762"/>
          </a:xfrm>
          <a:solidFill>
            <a:srgbClr val="171536"/>
          </a:solidFill>
        </p:grpSpPr>
        <p:sp>
          <p:nvSpPr>
            <p:cNvPr id="9103" name="Google Shape;9103;p54"/>
            <p:cNvSpPr/>
            <p:nvPr/>
          </p:nvSpPr>
          <p:spPr>
            <a:xfrm>
              <a:off x="3561652" y="1848954"/>
              <a:ext cx="59646" cy="74506"/>
            </a:xfrm>
            <a:custGeom>
              <a:avLst/>
              <a:gdLst/>
              <a:ahLst/>
              <a:cxnLst/>
              <a:rect l="l" t="t" r="r" b="b"/>
              <a:pathLst>
                <a:path w="2858" h="3570" extrusionOk="0">
                  <a:moveTo>
                    <a:pt x="1" y="0"/>
                  </a:moveTo>
                  <a:lnTo>
                    <a:pt x="1" y="3570"/>
                  </a:lnTo>
                  <a:lnTo>
                    <a:pt x="2858" y="1785"/>
                  </a:lnTo>
                  <a:lnTo>
                    <a:pt x="1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4" name="Google Shape;9104;p54"/>
            <p:cNvSpPr/>
            <p:nvPr/>
          </p:nvSpPr>
          <p:spPr>
            <a:xfrm>
              <a:off x="3386036" y="1746339"/>
              <a:ext cx="397907" cy="279762"/>
            </a:xfrm>
            <a:custGeom>
              <a:avLst/>
              <a:gdLst/>
              <a:ahLst/>
              <a:cxnLst/>
              <a:rect l="l" t="t" r="r" b="b"/>
              <a:pathLst>
                <a:path w="19066" h="13405" extrusionOk="0">
                  <a:moveTo>
                    <a:pt x="7858" y="3351"/>
                  </a:moveTo>
                  <a:cubicBezTo>
                    <a:pt x="7961" y="3351"/>
                    <a:pt x="8064" y="3379"/>
                    <a:pt x="8154" y="3436"/>
                  </a:cubicBezTo>
                  <a:lnTo>
                    <a:pt x="12622" y="6230"/>
                  </a:lnTo>
                  <a:cubicBezTo>
                    <a:pt x="12785" y="6330"/>
                    <a:pt x="12884" y="6509"/>
                    <a:pt x="12884" y="6702"/>
                  </a:cubicBezTo>
                  <a:cubicBezTo>
                    <a:pt x="12884" y="6895"/>
                    <a:pt x="12785" y="7073"/>
                    <a:pt x="12622" y="7176"/>
                  </a:cubicBezTo>
                  <a:lnTo>
                    <a:pt x="8154" y="9968"/>
                  </a:lnTo>
                  <a:cubicBezTo>
                    <a:pt x="8063" y="10025"/>
                    <a:pt x="7961" y="10053"/>
                    <a:pt x="7859" y="10053"/>
                  </a:cubicBezTo>
                  <a:cubicBezTo>
                    <a:pt x="7765" y="10053"/>
                    <a:pt x="7671" y="10029"/>
                    <a:pt x="7588" y="9983"/>
                  </a:cubicBezTo>
                  <a:cubicBezTo>
                    <a:pt x="7409" y="9884"/>
                    <a:pt x="7299" y="9699"/>
                    <a:pt x="7299" y="9495"/>
                  </a:cubicBezTo>
                  <a:lnTo>
                    <a:pt x="7299" y="3910"/>
                  </a:lnTo>
                  <a:cubicBezTo>
                    <a:pt x="7299" y="3707"/>
                    <a:pt x="7409" y="3519"/>
                    <a:pt x="7588" y="3420"/>
                  </a:cubicBezTo>
                  <a:cubicBezTo>
                    <a:pt x="7671" y="3374"/>
                    <a:pt x="7765" y="3351"/>
                    <a:pt x="7858" y="3351"/>
                  </a:cubicBezTo>
                  <a:close/>
                  <a:moveTo>
                    <a:pt x="2794" y="1"/>
                  </a:moveTo>
                  <a:cubicBezTo>
                    <a:pt x="1255" y="1"/>
                    <a:pt x="1" y="1253"/>
                    <a:pt x="1" y="2792"/>
                  </a:cubicBezTo>
                  <a:lnTo>
                    <a:pt x="1" y="10611"/>
                  </a:lnTo>
                  <a:cubicBezTo>
                    <a:pt x="1" y="12152"/>
                    <a:pt x="1255" y="13405"/>
                    <a:pt x="2794" y="13405"/>
                  </a:cubicBezTo>
                  <a:lnTo>
                    <a:pt x="16274" y="13405"/>
                  </a:lnTo>
                  <a:cubicBezTo>
                    <a:pt x="17813" y="13405"/>
                    <a:pt x="19065" y="12152"/>
                    <a:pt x="19065" y="10611"/>
                  </a:cubicBezTo>
                  <a:lnTo>
                    <a:pt x="19065" y="2792"/>
                  </a:lnTo>
                  <a:cubicBezTo>
                    <a:pt x="19065" y="1253"/>
                    <a:pt x="17813" y="1"/>
                    <a:pt x="162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05" name="Google Shape;9105;p54"/>
          <p:cNvGrpSpPr/>
          <p:nvPr/>
        </p:nvGrpSpPr>
        <p:grpSpPr>
          <a:xfrm>
            <a:off x="4340466" y="4426546"/>
            <a:ext cx="279490" cy="279490"/>
            <a:chOff x="4417380" y="1687279"/>
            <a:chExt cx="397907" cy="397907"/>
          </a:xfrm>
          <a:solidFill>
            <a:srgbClr val="171536"/>
          </a:solidFill>
        </p:grpSpPr>
        <p:sp>
          <p:nvSpPr>
            <p:cNvPr id="9106" name="Google Shape;9106;p54"/>
            <p:cNvSpPr/>
            <p:nvPr/>
          </p:nvSpPr>
          <p:spPr>
            <a:xfrm>
              <a:off x="4417380" y="1687279"/>
              <a:ext cx="397907" cy="397907"/>
            </a:xfrm>
            <a:custGeom>
              <a:avLst/>
              <a:gdLst/>
              <a:ahLst/>
              <a:cxnLst/>
              <a:rect l="l" t="t" r="r" b="b"/>
              <a:pathLst>
                <a:path w="19066" h="19066" extrusionOk="0">
                  <a:moveTo>
                    <a:pt x="9525" y="2794"/>
                  </a:moveTo>
                  <a:cubicBezTo>
                    <a:pt x="11382" y="2845"/>
                    <a:pt x="13514" y="4021"/>
                    <a:pt x="13514" y="6949"/>
                  </a:cubicBezTo>
                  <a:cubicBezTo>
                    <a:pt x="13514" y="7361"/>
                    <a:pt x="13500" y="7674"/>
                    <a:pt x="13486" y="7912"/>
                  </a:cubicBezTo>
                  <a:cubicBezTo>
                    <a:pt x="13689" y="7867"/>
                    <a:pt x="14004" y="7789"/>
                    <a:pt x="14208" y="7789"/>
                  </a:cubicBezTo>
                  <a:cubicBezTo>
                    <a:pt x="14882" y="7789"/>
                    <a:pt x="15370" y="8202"/>
                    <a:pt x="15370" y="8769"/>
                  </a:cubicBezTo>
                  <a:cubicBezTo>
                    <a:pt x="15370" y="9574"/>
                    <a:pt x="14598" y="9882"/>
                    <a:pt x="14137" y="10066"/>
                  </a:cubicBezTo>
                  <a:cubicBezTo>
                    <a:pt x="14020" y="10112"/>
                    <a:pt x="13857" y="10178"/>
                    <a:pt x="13767" y="10231"/>
                  </a:cubicBezTo>
                  <a:cubicBezTo>
                    <a:pt x="13822" y="10949"/>
                    <a:pt x="14437" y="11278"/>
                    <a:pt x="15354" y="11690"/>
                  </a:cubicBezTo>
                  <a:cubicBezTo>
                    <a:pt x="16061" y="12007"/>
                    <a:pt x="16794" y="12336"/>
                    <a:pt x="16794" y="13104"/>
                  </a:cubicBezTo>
                  <a:cubicBezTo>
                    <a:pt x="16794" y="13896"/>
                    <a:pt x="16088" y="14016"/>
                    <a:pt x="15520" y="14112"/>
                  </a:cubicBezTo>
                  <a:cubicBezTo>
                    <a:pt x="15333" y="14146"/>
                    <a:pt x="15111" y="14183"/>
                    <a:pt x="14855" y="14239"/>
                  </a:cubicBezTo>
                  <a:cubicBezTo>
                    <a:pt x="14768" y="14620"/>
                    <a:pt x="14600" y="15156"/>
                    <a:pt x="13939" y="15156"/>
                  </a:cubicBezTo>
                  <a:cubicBezTo>
                    <a:pt x="13709" y="15156"/>
                    <a:pt x="13258" y="15035"/>
                    <a:pt x="12916" y="15035"/>
                  </a:cubicBezTo>
                  <a:cubicBezTo>
                    <a:pt x="12370" y="15035"/>
                    <a:pt x="12048" y="15253"/>
                    <a:pt x="11642" y="15531"/>
                  </a:cubicBezTo>
                  <a:cubicBezTo>
                    <a:pt x="11160" y="15860"/>
                    <a:pt x="10556" y="16272"/>
                    <a:pt x="9534" y="16272"/>
                  </a:cubicBezTo>
                  <a:cubicBezTo>
                    <a:pt x="8510" y="16272"/>
                    <a:pt x="7908" y="15860"/>
                    <a:pt x="7425" y="15531"/>
                  </a:cubicBezTo>
                  <a:cubicBezTo>
                    <a:pt x="7020" y="15255"/>
                    <a:pt x="6698" y="15035"/>
                    <a:pt x="6151" y="15035"/>
                  </a:cubicBezTo>
                  <a:cubicBezTo>
                    <a:pt x="5810" y="15035"/>
                    <a:pt x="5357" y="15156"/>
                    <a:pt x="5129" y="15156"/>
                  </a:cubicBezTo>
                  <a:cubicBezTo>
                    <a:pt x="4467" y="15156"/>
                    <a:pt x="4298" y="14620"/>
                    <a:pt x="4211" y="14239"/>
                  </a:cubicBezTo>
                  <a:cubicBezTo>
                    <a:pt x="3956" y="14183"/>
                    <a:pt x="3735" y="14146"/>
                    <a:pt x="3547" y="14112"/>
                  </a:cubicBezTo>
                  <a:cubicBezTo>
                    <a:pt x="2980" y="14016"/>
                    <a:pt x="2272" y="13896"/>
                    <a:pt x="2272" y="13104"/>
                  </a:cubicBezTo>
                  <a:cubicBezTo>
                    <a:pt x="2272" y="12336"/>
                    <a:pt x="3004" y="12007"/>
                    <a:pt x="3712" y="11690"/>
                  </a:cubicBezTo>
                  <a:cubicBezTo>
                    <a:pt x="4630" y="11280"/>
                    <a:pt x="5246" y="10949"/>
                    <a:pt x="5299" y="10231"/>
                  </a:cubicBezTo>
                  <a:cubicBezTo>
                    <a:pt x="5209" y="10178"/>
                    <a:pt x="5046" y="10112"/>
                    <a:pt x="4929" y="10066"/>
                  </a:cubicBezTo>
                  <a:cubicBezTo>
                    <a:pt x="4469" y="9882"/>
                    <a:pt x="3696" y="9573"/>
                    <a:pt x="3696" y="8769"/>
                  </a:cubicBezTo>
                  <a:cubicBezTo>
                    <a:pt x="3696" y="8202"/>
                    <a:pt x="4186" y="7789"/>
                    <a:pt x="4858" y="7789"/>
                  </a:cubicBezTo>
                  <a:cubicBezTo>
                    <a:pt x="5062" y="7789"/>
                    <a:pt x="5378" y="7867"/>
                    <a:pt x="5580" y="7912"/>
                  </a:cubicBezTo>
                  <a:cubicBezTo>
                    <a:pt x="5568" y="7674"/>
                    <a:pt x="5554" y="7361"/>
                    <a:pt x="5554" y="6949"/>
                  </a:cubicBezTo>
                  <a:cubicBezTo>
                    <a:pt x="5554" y="4011"/>
                    <a:pt x="7692" y="2840"/>
                    <a:pt x="9525" y="2794"/>
                  </a:cubicBezTo>
                  <a:close/>
                  <a:moveTo>
                    <a:pt x="2794" y="1"/>
                  </a:moveTo>
                  <a:cubicBezTo>
                    <a:pt x="1255" y="1"/>
                    <a:pt x="1" y="1253"/>
                    <a:pt x="1" y="2794"/>
                  </a:cubicBezTo>
                  <a:lnTo>
                    <a:pt x="1" y="16272"/>
                  </a:lnTo>
                  <a:cubicBezTo>
                    <a:pt x="1" y="17811"/>
                    <a:pt x="1255" y="19065"/>
                    <a:pt x="2794" y="19065"/>
                  </a:cubicBezTo>
                  <a:lnTo>
                    <a:pt x="16274" y="19065"/>
                  </a:lnTo>
                  <a:cubicBezTo>
                    <a:pt x="17813" y="19065"/>
                    <a:pt x="19065" y="17811"/>
                    <a:pt x="19065" y="16272"/>
                  </a:cubicBezTo>
                  <a:lnTo>
                    <a:pt x="19065" y="2792"/>
                  </a:lnTo>
                  <a:cubicBezTo>
                    <a:pt x="19065" y="1253"/>
                    <a:pt x="17813" y="1"/>
                    <a:pt x="1627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7" name="Google Shape;9107;p54"/>
            <p:cNvSpPr/>
            <p:nvPr/>
          </p:nvSpPr>
          <p:spPr>
            <a:xfrm>
              <a:off x="4492363" y="1768878"/>
              <a:ext cx="248270" cy="234704"/>
            </a:xfrm>
            <a:custGeom>
              <a:avLst/>
              <a:gdLst/>
              <a:ahLst/>
              <a:cxnLst/>
              <a:rect l="l" t="t" r="r" b="b"/>
              <a:pathLst>
                <a:path w="11896" h="11246" extrusionOk="0">
                  <a:moveTo>
                    <a:pt x="5930" y="0"/>
                  </a:moveTo>
                  <a:cubicBezTo>
                    <a:pt x="5093" y="21"/>
                    <a:pt x="3077" y="428"/>
                    <a:pt x="3077" y="3039"/>
                  </a:cubicBezTo>
                  <a:cubicBezTo>
                    <a:pt x="3077" y="3478"/>
                    <a:pt x="3094" y="3798"/>
                    <a:pt x="3107" y="4028"/>
                  </a:cubicBezTo>
                  <a:cubicBezTo>
                    <a:pt x="3142" y="4647"/>
                    <a:pt x="3077" y="5187"/>
                    <a:pt x="2410" y="5187"/>
                  </a:cubicBezTo>
                  <a:cubicBezTo>
                    <a:pt x="2173" y="5187"/>
                    <a:pt x="1840" y="5114"/>
                    <a:pt x="1608" y="5061"/>
                  </a:cubicBezTo>
                  <a:lnTo>
                    <a:pt x="1608" y="5061"/>
                  </a:lnTo>
                  <a:cubicBezTo>
                    <a:pt x="2217" y="5314"/>
                    <a:pt x="2827" y="5535"/>
                    <a:pt x="2827" y="6215"/>
                  </a:cubicBezTo>
                  <a:cubicBezTo>
                    <a:pt x="2827" y="7791"/>
                    <a:pt x="1472" y="8398"/>
                    <a:pt x="577" y="8799"/>
                  </a:cubicBezTo>
                  <a:cubicBezTo>
                    <a:pt x="400" y="8879"/>
                    <a:pt x="169" y="8981"/>
                    <a:pt x="0" y="9077"/>
                  </a:cubicBezTo>
                  <a:cubicBezTo>
                    <a:pt x="386" y="9148"/>
                    <a:pt x="526" y="9160"/>
                    <a:pt x="965" y="9263"/>
                  </a:cubicBezTo>
                  <a:cubicBezTo>
                    <a:pt x="1348" y="9355"/>
                    <a:pt x="1603" y="9620"/>
                    <a:pt x="1713" y="10103"/>
                  </a:cubicBezTo>
                  <a:cubicBezTo>
                    <a:pt x="2012" y="10046"/>
                    <a:pt x="2244" y="10007"/>
                    <a:pt x="2558" y="10007"/>
                  </a:cubicBezTo>
                  <a:cubicBezTo>
                    <a:pt x="3450" y="10007"/>
                    <a:pt x="3988" y="10373"/>
                    <a:pt x="4460" y="10697"/>
                  </a:cubicBezTo>
                  <a:cubicBezTo>
                    <a:pt x="4892" y="10991"/>
                    <a:pt x="5261" y="11244"/>
                    <a:pt x="5941" y="11246"/>
                  </a:cubicBezTo>
                  <a:cubicBezTo>
                    <a:pt x="6620" y="11244"/>
                    <a:pt x="6990" y="10991"/>
                    <a:pt x="7420" y="10697"/>
                  </a:cubicBezTo>
                  <a:cubicBezTo>
                    <a:pt x="7894" y="10373"/>
                    <a:pt x="8430" y="10007"/>
                    <a:pt x="9323" y="10007"/>
                  </a:cubicBezTo>
                  <a:cubicBezTo>
                    <a:pt x="9638" y="10007"/>
                    <a:pt x="9870" y="10044"/>
                    <a:pt x="10169" y="10103"/>
                  </a:cubicBezTo>
                  <a:cubicBezTo>
                    <a:pt x="10280" y="9616"/>
                    <a:pt x="10535" y="9355"/>
                    <a:pt x="10917" y="9263"/>
                  </a:cubicBezTo>
                  <a:cubicBezTo>
                    <a:pt x="11308" y="9171"/>
                    <a:pt x="11524" y="9140"/>
                    <a:pt x="11895" y="9075"/>
                  </a:cubicBezTo>
                  <a:cubicBezTo>
                    <a:pt x="11727" y="8988"/>
                    <a:pt x="11487" y="8880"/>
                    <a:pt x="11304" y="8799"/>
                  </a:cubicBezTo>
                  <a:cubicBezTo>
                    <a:pt x="10409" y="8398"/>
                    <a:pt x="9054" y="7791"/>
                    <a:pt x="9054" y="6215"/>
                  </a:cubicBezTo>
                  <a:cubicBezTo>
                    <a:pt x="9054" y="5541"/>
                    <a:pt x="9663" y="5312"/>
                    <a:pt x="10271" y="5061"/>
                  </a:cubicBezTo>
                  <a:lnTo>
                    <a:pt x="10271" y="5061"/>
                  </a:lnTo>
                  <a:cubicBezTo>
                    <a:pt x="9985" y="5105"/>
                    <a:pt x="9811" y="5187"/>
                    <a:pt x="9472" y="5187"/>
                  </a:cubicBezTo>
                  <a:cubicBezTo>
                    <a:pt x="8805" y="5187"/>
                    <a:pt x="8739" y="4647"/>
                    <a:pt x="8773" y="4028"/>
                  </a:cubicBezTo>
                  <a:cubicBezTo>
                    <a:pt x="8787" y="3798"/>
                    <a:pt x="8805" y="3478"/>
                    <a:pt x="8805" y="3039"/>
                  </a:cubicBezTo>
                  <a:cubicBezTo>
                    <a:pt x="8805" y="439"/>
                    <a:pt x="6795" y="25"/>
                    <a:pt x="593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08" name="Google Shape;9108;p54"/>
          <p:cNvGrpSpPr/>
          <p:nvPr/>
        </p:nvGrpSpPr>
        <p:grpSpPr>
          <a:xfrm>
            <a:off x="3218007" y="4426553"/>
            <a:ext cx="279476" cy="279476"/>
            <a:chOff x="2869999" y="1687279"/>
            <a:chExt cx="397887" cy="397887"/>
          </a:xfrm>
          <a:solidFill>
            <a:srgbClr val="171536"/>
          </a:solidFill>
        </p:grpSpPr>
        <p:sp>
          <p:nvSpPr>
            <p:cNvPr id="9109" name="Google Shape;9109;p54"/>
            <p:cNvSpPr/>
            <p:nvPr/>
          </p:nvSpPr>
          <p:spPr>
            <a:xfrm>
              <a:off x="2994590" y="1833740"/>
              <a:ext cx="148657" cy="81685"/>
            </a:xfrm>
            <a:custGeom>
              <a:avLst/>
              <a:gdLst/>
              <a:ahLst/>
              <a:cxnLst/>
              <a:rect l="l" t="t" r="r" b="b"/>
              <a:pathLst>
                <a:path w="7123" h="3914" extrusionOk="0">
                  <a:moveTo>
                    <a:pt x="2491" y="0"/>
                  </a:moveTo>
                  <a:lnTo>
                    <a:pt x="1" y="3112"/>
                  </a:lnTo>
                  <a:lnTo>
                    <a:pt x="1" y="3112"/>
                  </a:lnTo>
                  <a:lnTo>
                    <a:pt x="2196" y="2015"/>
                  </a:lnTo>
                  <a:cubicBezTo>
                    <a:pt x="2275" y="1975"/>
                    <a:pt x="2360" y="1956"/>
                    <a:pt x="2445" y="1956"/>
                  </a:cubicBezTo>
                  <a:cubicBezTo>
                    <a:pt x="2590" y="1956"/>
                    <a:pt x="2733" y="2012"/>
                    <a:pt x="2840" y="2119"/>
                  </a:cubicBezTo>
                  <a:lnTo>
                    <a:pt x="4634" y="3913"/>
                  </a:lnTo>
                  <a:lnTo>
                    <a:pt x="7123" y="800"/>
                  </a:lnTo>
                  <a:lnTo>
                    <a:pt x="4929" y="1897"/>
                  </a:lnTo>
                  <a:cubicBezTo>
                    <a:pt x="4850" y="1937"/>
                    <a:pt x="4764" y="1957"/>
                    <a:pt x="4679" y="1957"/>
                  </a:cubicBezTo>
                  <a:cubicBezTo>
                    <a:pt x="4535" y="1957"/>
                    <a:pt x="4392" y="1900"/>
                    <a:pt x="4285" y="1792"/>
                  </a:cubicBezTo>
                  <a:lnTo>
                    <a:pt x="2491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0" name="Google Shape;9110;p54"/>
            <p:cNvSpPr/>
            <p:nvPr/>
          </p:nvSpPr>
          <p:spPr>
            <a:xfrm>
              <a:off x="2869999" y="1687279"/>
              <a:ext cx="397887" cy="397887"/>
            </a:xfrm>
            <a:custGeom>
              <a:avLst/>
              <a:gdLst/>
              <a:ahLst/>
              <a:cxnLst/>
              <a:rect l="l" t="t" r="r" b="b"/>
              <a:pathLst>
                <a:path w="19065" h="19065" extrusionOk="0">
                  <a:moveTo>
                    <a:pt x="8420" y="5623"/>
                  </a:moveTo>
                  <a:cubicBezTo>
                    <a:pt x="8569" y="5623"/>
                    <a:pt x="8707" y="5682"/>
                    <a:pt x="8810" y="5787"/>
                  </a:cubicBezTo>
                  <a:lnTo>
                    <a:pt x="10759" y="7736"/>
                  </a:lnTo>
                  <a:lnTo>
                    <a:pt x="14867" y="5683"/>
                  </a:lnTo>
                  <a:cubicBezTo>
                    <a:pt x="14947" y="5643"/>
                    <a:pt x="15033" y="5624"/>
                    <a:pt x="15118" y="5624"/>
                  </a:cubicBezTo>
                  <a:cubicBezTo>
                    <a:pt x="15283" y="5624"/>
                    <a:pt x="15443" y="5695"/>
                    <a:pt x="15552" y="5829"/>
                  </a:cubicBezTo>
                  <a:cubicBezTo>
                    <a:pt x="15716" y="6035"/>
                    <a:pt x="15718" y="6325"/>
                    <a:pt x="15553" y="6530"/>
                  </a:cubicBezTo>
                  <a:lnTo>
                    <a:pt x="11085" y="12116"/>
                  </a:lnTo>
                  <a:cubicBezTo>
                    <a:pt x="10973" y="12256"/>
                    <a:pt x="10812" y="12324"/>
                    <a:pt x="10652" y="12324"/>
                  </a:cubicBezTo>
                  <a:cubicBezTo>
                    <a:pt x="10507" y="12324"/>
                    <a:pt x="10363" y="12269"/>
                    <a:pt x="10255" y="12161"/>
                  </a:cubicBezTo>
                  <a:lnTo>
                    <a:pt x="8306" y="10211"/>
                  </a:lnTo>
                  <a:lnTo>
                    <a:pt x="4196" y="12267"/>
                  </a:lnTo>
                  <a:cubicBezTo>
                    <a:pt x="4117" y="12306"/>
                    <a:pt x="4032" y="12325"/>
                    <a:pt x="3948" y="12325"/>
                  </a:cubicBezTo>
                  <a:cubicBezTo>
                    <a:pt x="3784" y="12325"/>
                    <a:pt x="3622" y="12253"/>
                    <a:pt x="3514" y="12118"/>
                  </a:cubicBezTo>
                  <a:cubicBezTo>
                    <a:pt x="3347" y="11913"/>
                    <a:pt x="3347" y="11623"/>
                    <a:pt x="3510" y="11418"/>
                  </a:cubicBezTo>
                  <a:lnTo>
                    <a:pt x="7979" y="5833"/>
                  </a:lnTo>
                  <a:cubicBezTo>
                    <a:pt x="8078" y="5709"/>
                    <a:pt x="8226" y="5633"/>
                    <a:pt x="8384" y="5624"/>
                  </a:cubicBezTo>
                  <a:cubicBezTo>
                    <a:pt x="8396" y="5623"/>
                    <a:pt x="8408" y="5623"/>
                    <a:pt x="8420" y="5623"/>
                  </a:cubicBezTo>
                  <a:close/>
                  <a:moveTo>
                    <a:pt x="9532" y="1"/>
                  </a:moveTo>
                  <a:cubicBezTo>
                    <a:pt x="4297" y="1"/>
                    <a:pt x="0" y="4046"/>
                    <a:pt x="0" y="8975"/>
                  </a:cubicBezTo>
                  <a:cubicBezTo>
                    <a:pt x="0" y="11616"/>
                    <a:pt x="1255" y="14085"/>
                    <a:pt x="3388" y="15787"/>
                  </a:cubicBezTo>
                  <a:lnTo>
                    <a:pt x="3388" y="18506"/>
                  </a:lnTo>
                  <a:cubicBezTo>
                    <a:pt x="3388" y="18699"/>
                    <a:pt x="3489" y="18879"/>
                    <a:pt x="3653" y="18980"/>
                  </a:cubicBezTo>
                  <a:cubicBezTo>
                    <a:pt x="3742" y="19036"/>
                    <a:pt x="3843" y="19064"/>
                    <a:pt x="3946" y="19064"/>
                  </a:cubicBezTo>
                  <a:cubicBezTo>
                    <a:pt x="4031" y="19064"/>
                    <a:pt x="4117" y="19045"/>
                    <a:pt x="4196" y="19005"/>
                  </a:cubicBezTo>
                  <a:lnTo>
                    <a:pt x="6970" y="17581"/>
                  </a:lnTo>
                  <a:cubicBezTo>
                    <a:pt x="7802" y="17799"/>
                    <a:pt x="8661" y="17910"/>
                    <a:pt x="9532" y="17910"/>
                  </a:cubicBezTo>
                  <a:cubicBezTo>
                    <a:pt x="14768" y="17910"/>
                    <a:pt x="19065" y="13901"/>
                    <a:pt x="19065" y="8975"/>
                  </a:cubicBezTo>
                  <a:cubicBezTo>
                    <a:pt x="19065" y="4046"/>
                    <a:pt x="14768" y="1"/>
                    <a:pt x="953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11" name="Google Shape;9111;p54"/>
          <p:cNvGrpSpPr/>
          <p:nvPr/>
        </p:nvGrpSpPr>
        <p:grpSpPr>
          <a:xfrm>
            <a:off x="3966728" y="4426817"/>
            <a:ext cx="278860" cy="278948"/>
            <a:chOff x="3902887" y="1687655"/>
            <a:chExt cx="397010" cy="397135"/>
          </a:xfrm>
          <a:solidFill>
            <a:srgbClr val="171536"/>
          </a:solidFill>
        </p:grpSpPr>
        <p:sp>
          <p:nvSpPr>
            <p:cNvPr id="9112" name="Google Shape;9112;p54"/>
            <p:cNvSpPr/>
            <p:nvPr/>
          </p:nvSpPr>
          <p:spPr>
            <a:xfrm>
              <a:off x="4023345" y="1785845"/>
              <a:ext cx="156275" cy="200269"/>
            </a:xfrm>
            <a:custGeom>
              <a:avLst/>
              <a:gdLst/>
              <a:ahLst/>
              <a:cxnLst/>
              <a:rect l="l" t="t" r="r" b="b"/>
              <a:pathLst>
                <a:path w="7488" h="9596" extrusionOk="0">
                  <a:moveTo>
                    <a:pt x="3585" y="1"/>
                  </a:moveTo>
                  <a:cubicBezTo>
                    <a:pt x="3550" y="1"/>
                    <a:pt x="36" y="31"/>
                    <a:pt x="36" y="2561"/>
                  </a:cubicBezTo>
                  <a:cubicBezTo>
                    <a:pt x="36" y="4296"/>
                    <a:pt x="1381" y="4712"/>
                    <a:pt x="3429" y="5147"/>
                  </a:cubicBezTo>
                  <a:cubicBezTo>
                    <a:pt x="4813" y="5440"/>
                    <a:pt x="6242" y="5745"/>
                    <a:pt x="6242" y="7084"/>
                  </a:cubicBezTo>
                  <a:cubicBezTo>
                    <a:pt x="6242" y="8290"/>
                    <a:pt x="4968" y="9010"/>
                    <a:pt x="3737" y="9010"/>
                  </a:cubicBezTo>
                  <a:cubicBezTo>
                    <a:pt x="2265" y="9010"/>
                    <a:pt x="1591" y="8227"/>
                    <a:pt x="1100" y="7655"/>
                  </a:cubicBezTo>
                  <a:cubicBezTo>
                    <a:pt x="793" y="7298"/>
                    <a:pt x="640" y="7140"/>
                    <a:pt x="463" y="7140"/>
                  </a:cubicBezTo>
                  <a:cubicBezTo>
                    <a:pt x="330" y="7140"/>
                    <a:pt x="1" y="7243"/>
                    <a:pt x="1" y="7485"/>
                  </a:cubicBezTo>
                  <a:cubicBezTo>
                    <a:pt x="1" y="8301"/>
                    <a:pt x="1016" y="9596"/>
                    <a:pt x="3744" y="9596"/>
                  </a:cubicBezTo>
                  <a:cubicBezTo>
                    <a:pt x="5165" y="9594"/>
                    <a:pt x="6203" y="9265"/>
                    <a:pt x="6831" y="8616"/>
                  </a:cubicBezTo>
                  <a:cubicBezTo>
                    <a:pt x="7479" y="7947"/>
                    <a:pt x="7487" y="7116"/>
                    <a:pt x="7482" y="6957"/>
                  </a:cubicBezTo>
                  <a:cubicBezTo>
                    <a:pt x="7482" y="5087"/>
                    <a:pt x="6088" y="4674"/>
                    <a:pt x="3964" y="4255"/>
                  </a:cubicBezTo>
                  <a:cubicBezTo>
                    <a:pt x="2598" y="3986"/>
                    <a:pt x="1186" y="3709"/>
                    <a:pt x="1186" y="2410"/>
                  </a:cubicBezTo>
                  <a:cubicBezTo>
                    <a:pt x="1186" y="1420"/>
                    <a:pt x="2170" y="675"/>
                    <a:pt x="3475" y="675"/>
                  </a:cubicBezTo>
                  <a:cubicBezTo>
                    <a:pt x="4868" y="675"/>
                    <a:pt x="5485" y="1305"/>
                    <a:pt x="5938" y="1766"/>
                  </a:cubicBezTo>
                  <a:cubicBezTo>
                    <a:pt x="6247" y="2081"/>
                    <a:pt x="6375" y="2191"/>
                    <a:pt x="6598" y="2191"/>
                  </a:cubicBezTo>
                  <a:cubicBezTo>
                    <a:pt x="6794" y="2191"/>
                    <a:pt x="7082" y="2072"/>
                    <a:pt x="7082" y="1818"/>
                  </a:cubicBezTo>
                  <a:cubicBezTo>
                    <a:pt x="7082" y="1381"/>
                    <a:pt x="5803" y="1"/>
                    <a:pt x="358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3" name="Google Shape;9113;p54"/>
            <p:cNvSpPr/>
            <p:nvPr/>
          </p:nvSpPr>
          <p:spPr>
            <a:xfrm>
              <a:off x="3902887" y="1687655"/>
              <a:ext cx="397010" cy="397135"/>
            </a:xfrm>
            <a:custGeom>
              <a:avLst/>
              <a:gdLst/>
              <a:ahLst/>
              <a:cxnLst/>
              <a:rect l="l" t="t" r="r" b="b"/>
              <a:pathLst>
                <a:path w="19023" h="19029" extrusionOk="0">
                  <a:moveTo>
                    <a:pt x="9357" y="3591"/>
                  </a:moveTo>
                  <a:cubicBezTo>
                    <a:pt x="11911" y="3591"/>
                    <a:pt x="13969" y="5196"/>
                    <a:pt x="13969" y="6523"/>
                  </a:cubicBezTo>
                  <a:cubicBezTo>
                    <a:pt x="13969" y="7455"/>
                    <a:pt x="13157" y="8010"/>
                    <a:pt x="12370" y="8010"/>
                  </a:cubicBezTo>
                  <a:cubicBezTo>
                    <a:pt x="11658" y="8010"/>
                    <a:pt x="11246" y="7589"/>
                    <a:pt x="10914" y="7251"/>
                  </a:cubicBezTo>
                  <a:cubicBezTo>
                    <a:pt x="10514" y="6845"/>
                    <a:pt x="10171" y="6494"/>
                    <a:pt x="9247" y="6494"/>
                  </a:cubicBezTo>
                  <a:cubicBezTo>
                    <a:pt x="8481" y="6494"/>
                    <a:pt x="8073" y="6855"/>
                    <a:pt x="8073" y="7115"/>
                  </a:cubicBezTo>
                  <a:cubicBezTo>
                    <a:pt x="8073" y="7497"/>
                    <a:pt x="9028" y="7685"/>
                    <a:pt x="9950" y="7867"/>
                  </a:cubicBezTo>
                  <a:cubicBezTo>
                    <a:pt x="11710" y="8214"/>
                    <a:pt x="14369" y="8739"/>
                    <a:pt x="14369" y="11635"/>
                  </a:cubicBezTo>
                  <a:cubicBezTo>
                    <a:pt x="14379" y="11960"/>
                    <a:pt x="14340" y="13128"/>
                    <a:pt x="13404" y="14096"/>
                  </a:cubicBezTo>
                  <a:cubicBezTo>
                    <a:pt x="12561" y="14970"/>
                    <a:pt x="11252" y="15414"/>
                    <a:pt x="9518" y="15415"/>
                  </a:cubicBezTo>
                  <a:lnTo>
                    <a:pt x="9516" y="15415"/>
                  </a:lnTo>
                  <a:cubicBezTo>
                    <a:pt x="5952" y="15415"/>
                    <a:pt x="4658" y="13487"/>
                    <a:pt x="4658" y="12190"/>
                  </a:cubicBezTo>
                  <a:cubicBezTo>
                    <a:pt x="4658" y="11290"/>
                    <a:pt x="5476" y="10731"/>
                    <a:pt x="6235" y="10731"/>
                  </a:cubicBezTo>
                  <a:cubicBezTo>
                    <a:pt x="6942" y="10731"/>
                    <a:pt x="7354" y="11210"/>
                    <a:pt x="7717" y="11633"/>
                  </a:cubicBezTo>
                  <a:cubicBezTo>
                    <a:pt x="8145" y="12132"/>
                    <a:pt x="8549" y="12601"/>
                    <a:pt x="9509" y="12601"/>
                  </a:cubicBezTo>
                  <a:cubicBezTo>
                    <a:pt x="10165" y="12601"/>
                    <a:pt x="10898" y="12254"/>
                    <a:pt x="10898" y="11789"/>
                  </a:cubicBezTo>
                  <a:cubicBezTo>
                    <a:pt x="10898" y="11384"/>
                    <a:pt x="10135" y="11191"/>
                    <a:pt x="8970" y="10943"/>
                  </a:cubicBezTo>
                  <a:cubicBezTo>
                    <a:pt x="7165" y="10559"/>
                    <a:pt x="4694" y="10032"/>
                    <a:pt x="4694" y="7266"/>
                  </a:cubicBezTo>
                  <a:cubicBezTo>
                    <a:pt x="4694" y="4359"/>
                    <a:pt x="7744" y="3591"/>
                    <a:pt x="9357" y="3591"/>
                  </a:cubicBezTo>
                  <a:close/>
                  <a:moveTo>
                    <a:pt x="5202" y="0"/>
                  </a:moveTo>
                  <a:cubicBezTo>
                    <a:pt x="2338" y="0"/>
                    <a:pt x="6" y="2303"/>
                    <a:pt x="1" y="5148"/>
                  </a:cubicBezTo>
                  <a:lnTo>
                    <a:pt x="1" y="5159"/>
                  </a:lnTo>
                  <a:cubicBezTo>
                    <a:pt x="2" y="6225"/>
                    <a:pt x="261" y="6830"/>
                    <a:pt x="469" y="7319"/>
                  </a:cubicBezTo>
                  <a:cubicBezTo>
                    <a:pt x="609" y="7646"/>
                    <a:pt x="712" y="7885"/>
                    <a:pt x="712" y="8212"/>
                  </a:cubicBezTo>
                  <a:cubicBezTo>
                    <a:pt x="712" y="8219"/>
                    <a:pt x="632" y="9035"/>
                    <a:pt x="632" y="9553"/>
                  </a:cubicBezTo>
                  <a:cubicBezTo>
                    <a:pt x="632" y="12302"/>
                    <a:pt x="2927" y="18423"/>
                    <a:pt x="9541" y="18423"/>
                  </a:cubicBezTo>
                  <a:cubicBezTo>
                    <a:pt x="10171" y="18423"/>
                    <a:pt x="10931" y="18343"/>
                    <a:pt x="10931" y="18343"/>
                  </a:cubicBezTo>
                  <a:cubicBezTo>
                    <a:pt x="11190" y="18343"/>
                    <a:pt x="11441" y="18446"/>
                    <a:pt x="11759" y="18577"/>
                  </a:cubicBezTo>
                  <a:cubicBezTo>
                    <a:pt x="12509" y="18886"/>
                    <a:pt x="13241" y="19028"/>
                    <a:pt x="13937" y="19028"/>
                  </a:cubicBezTo>
                  <a:cubicBezTo>
                    <a:pt x="15330" y="19028"/>
                    <a:pt x="16576" y="18458"/>
                    <a:pt x="17517" y="17520"/>
                  </a:cubicBezTo>
                  <a:cubicBezTo>
                    <a:pt x="18489" y="16555"/>
                    <a:pt x="19023" y="15260"/>
                    <a:pt x="19023" y="13878"/>
                  </a:cubicBezTo>
                  <a:cubicBezTo>
                    <a:pt x="19023" y="12804"/>
                    <a:pt x="18763" y="12198"/>
                    <a:pt x="18554" y="11708"/>
                  </a:cubicBezTo>
                  <a:cubicBezTo>
                    <a:pt x="18414" y="11380"/>
                    <a:pt x="18312" y="11141"/>
                    <a:pt x="18312" y="10814"/>
                  </a:cubicBezTo>
                  <a:cubicBezTo>
                    <a:pt x="18312" y="10804"/>
                    <a:pt x="18391" y="9993"/>
                    <a:pt x="18391" y="9473"/>
                  </a:cubicBezTo>
                  <a:cubicBezTo>
                    <a:pt x="18391" y="6724"/>
                    <a:pt x="16095" y="603"/>
                    <a:pt x="9483" y="603"/>
                  </a:cubicBezTo>
                  <a:cubicBezTo>
                    <a:pt x="8853" y="603"/>
                    <a:pt x="8092" y="683"/>
                    <a:pt x="8092" y="683"/>
                  </a:cubicBezTo>
                  <a:cubicBezTo>
                    <a:pt x="7832" y="683"/>
                    <a:pt x="7583" y="580"/>
                    <a:pt x="7264" y="450"/>
                  </a:cubicBezTo>
                  <a:cubicBezTo>
                    <a:pt x="6767" y="244"/>
                    <a:pt x="6150" y="0"/>
                    <a:pt x="520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14" name="Google Shape;9114;p54"/>
          <p:cNvGrpSpPr/>
          <p:nvPr/>
        </p:nvGrpSpPr>
        <p:grpSpPr>
          <a:xfrm>
            <a:off x="4714834" y="4426546"/>
            <a:ext cx="279490" cy="279490"/>
            <a:chOff x="4933458" y="1687279"/>
            <a:chExt cx="397907" cy="397907"/>
          </a:xfrm>
          <a:solidFill>
            <a:srgbClr val="171536"/>
          </a:solidFill>
        </p:grpSpPr>
        <p:sp>
          <p:nvSpPr>
            <p:cNvPr id="9115" name="Google Shape;9115;p54"/>
            <p:cNvSpPr/>
            <p:nvPr/>
          </p:nvSpPr>
          <p:spPr>
            <a:xfrm>
              <a:off x="5071801" y="1766541"/>
              <a:ext cx="125867" cy="241215"/>
            </a:xfrm>
            <a:custGeom>
              <a:avLst/>
              <a:gdLst/>
              <a:ahLst/>
              <a:cxnLst/>
              <a:rect l="l" t="t" r="r" b="b"/>
              <a:pathLst>
                <a:path w="6031" h="11558" extrusionOk="0">
                  <a:moveTo>
                    <a:pt x="2415" y="1"/>
                  </a:moveTo>
                  <a:cubicBezTo>
                    <a:pt x="2233" y="993"/>
                    <a:pt x="1808" y="2415"/>
                    <a:pt x="0" y="2785"/>
                  </a:cubicBezTo>
                  <a:lnTo>
                    <a:pt x="0" y="4244"/>
                  </a:lnTo>
                  <a:lnTo>
                    <a:pt x="1228" y="4244"/>
                  </a:lnTo>
                  <a:cubicBezTo>
                    <a:pt x="1537" y="4244"/>
                    <a:pt x="1787" y="4496"/>
                    <a:pt x="1787" y="4803"/>
                  </a:cubicBezTo>
                  <a:lnTo>
                    <a:pt x="1787" y="9077"/>
                  </a:lnTo>
                  <a:cubicBezTo>
                    <a:pt x="1787" y="10222"/>
                    <a:pt x="2553" y="11558"/>
                    <a:pt x="4714" y="11558"/>
                  </a:cubicBezTo>
                  <a:cubicBezTo>
                    <a:pt x="5212" y="11558"/>
                    <a:pt x="5689" y="11535"/>
                    <a:pt x="6031" y="11512"/>
                  </a:cubicBezTo>
                  <a:lnTo>
                    <a:pt x="6031" y="9905"/>
                  </a:lnTo>
                  <a:lnTo>
                    <a:pt x="4891" y="9905"/>
                  </a:lnTo>
                  <a:cubicBezTo>
                    <a:pt x="3535" y="9905"/>
                    <a:pt x="3351" y="9125"/>
                    <a:pt x="3351" y="8363"/>
                  </a:cubicBezTo>
                  <a:lnTo>
                    <a:pt x="3351" y="4803"/>
                  </a:lnTo>
                  <a:cubicBezTo>
                    <a:pt x="3351" y="4496"/>
                    <a:pt x="3600" y="4244"/>
                    <a:pt x="3910" y="4244"/>
                  </a:cubicBezTo>
                  <a:lnTo>
                    <a:pt x="6031" y="4244"/>
                  </a:lnTo>
                  <a:lnTo>
                    <a:pt x="6031" y="2681"/>
                  </a:lnTo>
                  <a:lnTo>
                    <a:pt x="3910" y="2681"/>
                  </a:lnTo>
                  <a:cubicBezTo>
                    <a:pt x="3600" y="2681"/>
                    <a:pt x="3351" y="2431"/>
                    <a:pt x="3351" y="2122"/>
                  </a:cubicBezTo>
                  <a:lnTo>
                    <a:pt x="3351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6" name="Google Shape;9116;p54"/>
            <p:cNvSpPr/>
            <p:nvPr/>
          </p:nvSpPr>
          <p:spPr>
            <a:xfrm>
              <a:off x="4933458" y="1687279"/>
              <a:ext cx="397907" cy="397907"/>
            </a:xfrm>
            <a:custGeom>
              <a:avLst/>
              <a:gdLst/>
              <a:ahLst/>
              <a:cxnLst/>
              <a:rect l="l" t="t" r="r" b="b"/>
              <a:pathLst>
                <a:path w="19066" h="19066" extrusionOk="0">
                  <a:moveTo>
                    <a:pt x="10539" y="2681"/>
                  </a:moveTo>
                  <a:cubicBezTo>
                    <a:pt x="10846" y="2681"/>
                    <a:pt x="11059" y="2932"/>
                    <a:pt x="11059" y="3240"/>
                  </a:cubicBezTo>
                  <a:lnTo>
                    <a:pt x="11059" y="5362"/>
                  </a:lnTo>
                  <a:lnTo>
                    <a:pt x="13219" y="5362"/>
                  </a:lnTo>
                  <a:cubicBezTo>
                    <a:pt x="13528" y="5362"/>
                    <a:pt x="13778" y="5612"/>
                    <a:pt x="13778" y="5921"/>
                  </a:cubicBezTo>
                  <a:lnTo>
                    <a:pt x="13778" y="8601"/>
                  </a:lnTo>
                  <a:cubicBezTo>
                    <a:pt x="13778" y="8911"/>
                    <a:pt x="13528" y="9160"/>
                    <a:pt x="13219" y="9160"/>
                  </a:cubicBezTo>
                  <a:lnTo>
                    <a:pt x="11096" y="9160"/>
                  </a:lnTo>
                  <a:lnTo>
                    <a:pt x="11096" y="12161"/>
                  </a:lnTo>
                  <a:cubicBezTo>
                    <a:pt x="11096" y="12440"/>
                    <a:pt x="11121" y="12520"/>
                    <a:pt x="11133" y="12541"/>
                  </a:cubicBezTo>
                  <a:cubicBezTo>
                    <a:pt x="11140" y="12541"/>
                    <a:pt x="11234" y="12585"/>
                    <a:pt x="11520" y="12585"/>
                  </a:cubicBezTo>
                  <a:lnTo>
                    <a:pt x="13219" y="12585"/>
                  </a:lnTo>
                  <a:cubicBezTo>
                    <a:pt x="13528" y="12585"/>
                    <a:pt x="13741" y="12836"/>
                    <a:pt x="13741" y="13144"/>
                  </a:cubicBezTo>
                  <a:lnTo>
                    <a:pt x="13741" y="15826"/>
                  </a:lnTo>
                  <a:cubicBezTo>
                    <a:pt x="13741" y="16113"/>
                    <a:pt x="13560" y="16351"/>
                    <a:pt x="13273" y="16382"/>
                  </a:cubicBezTo>
                  <a:cubicBezTo>
                    <a:pt x="13236" y="16385"/>
                    <a:pt x="12341" y="16474"/>
                    <a:pt x="11342" y="16474"/>
                  </a:cubicBezTo>
                  <a:cubicBezTo>
                    <a:pt x="8564" y="16474"/>
                    <a:pt x="7298" y="14609"/>
                    <a:pt x="7298" y="12877"/>
                  </a:cubicBezTo>
                  <a:lnTo>
                    <a:pt x="7298" y="9160"/>
                  </a:lnTo>
                  <a:lnTo>
                    <a:pt x="6070" y="9160"/>
                  </a:lnTo>
                  <a:cubicBezTo>
                    <a:pt x="5760" y="9160"/>
                    <a:pt x="5511" y="8911"/>
                    <a:pt x="5511" y="8601"/>
                  </a:cubicBezTo>
                  <a:lnTo>
                    <a:pt x="5511" y="6100"/>
                  </a:lnTo>
                  <a:cubicBezTo>
                    <a:pt x="5511" y="5808"/>
                    <a:pt x="5734" y="5568"/>
                    <a:pt x="6024" y="5543"/>
                  </a:cubicBezTo>
                  <a:cubicBezTo>
                    <a:pt x="7535" y="5417"/>
                    <a:pt x="7797" y="4524"/>
                    <a:pt x="8000" y="3275"/>
                  </a:cubicBezTo>
                  <a:lnTo>
                    <a:pt x="8021" y="3148"/>
                  </a:lnTo>
                  <a:cubicBezTo>
                    <a:pt x="8066" y="2879"/>
                    <a:pt x="8299" y="2681"/>
                    <a:pt x="8571" y="2681"/>
                  </a:cubicBezTo>
                  <a:close/>
                  <a:moveTo>
                    <a:pt x="2794" y="1"/>
                  </a:moveTo>
                  <a:cubicBezTo>
                    <a:pt x="1253" y="1"/>
                    <a:pt x="1" y="1253"/>
                    <a:pt x="1" y="2794"/>
                  </a:cubicBezTo>
                  <a:lnTo>
                    <a:pt x="1" y="16272"/>
                  </a:lnTo>
                  <a:cubicBezTo>
                    <a:pt x="1" y="17811"/>
                    <a:pt x="1253" y="19065"/>
                    <a:pt x="2794" y="19065"/>
                  </a:cubicBezTo>
                  <a:lnTo>
                    <a:pt x="16272" y="19065"/>
                  </a:lnTo>
                  <a:cubicBezTo>
                    <a:pt x="17813" y="19065"/>
                    <a:pt x="19065" y="17811"/>
                    <a:pt x="19065" y="16272"/>
                  </a:cubicBezTo>
                  <a:lnTo>
                    <a:pt x="19065" y="2792"/>
                  </a:lnTo>
                  <a:cubicBezTo>
                    <a:pt x="19065" y="1253"/>
                    <a:pt x="17813" y="1"/>
                    <a:pt x="1627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17" name="Google Shape;9117;p54"/>
          <p:cNvGrpSpPr/>
          <p:nvPr/>
        </p:nvGrpSpPr>
        <p:grpSpPr>
          <a:xfrm>
            <a:off x="2094198" y="4426553"/>
            <a:ext cx="279476" cy="279476"/>
            <a:chOff x="1379798" y="1723250"/>
            <a:chExt cx="397887" cy="397887"/>
          </a:xfrm>
          <a:solidFill>
            <a:srgbClr val="171536"/>
          </a:solidFill>
        </p:grpSpPr>
        <p:sp>
          <p:nvSpPr>
            <p:cNvPr id="9118" name="Google Shape;9118;p54"/>
            <p:cNvSpPr/>
            <p:nvPr/>
          </p:nvSpPr>
          <p:spPr>
            <a:xfrm>
              <a:off x="1462169" y="1793977"/>
              <a:ext cx="23354" cy="23312"/>
            </a:xfrm>
            <a:custGeom>
              <a:avLst/>
              <a:gdLst/>
              <a:ahLst/>
              <a:cxnLst/>
              <a:rect l="l" t="t" r="r" b="b"/>
              <a:pathLst>
                <a:path w="1119" h="1117" extrusionOk="0">
                  <a:moveTo>
                    <a:pt x="559" y="1"/>
                  </a:moveTo>
                  <a:cubicBezTo>
                    <a:pt x="251" y="1"/>
                    <a:pt x="0" y="250"/>
                    <a:pt x="0" y="558"/>
                  </a:cubicBezTo>
                  <a:cubicBezTo>
                    <a:pt x="0" y="866"/>
                    <a:pt x="251" y="1117"/>
                    <a:pt x="559" y="1117"/>
                  </a:cubicBezTo>
                  <a:cubicBezTo>
                    <a:pt x="867" y="1117"/>
                    <a:pt x="1118" y="866"/>
                    <a:pt x="1118" y="558"/>
                  </a:cubicBezTo>
                  <a:cubicBezTo>
                    <a:pt x="1118" y="250"/>
                    <a:pt x="867" y="1"/>
                    <a:pt x="55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9" name="Google Shape;9119;p54"/>
            <p:cNvSpPr/>
            <p:nvPr/>
          </p:nvSpPr>
          <p:spPr>
            <a:xfrm>
              <a:off x="1379798" y="1723250"/>
              <a:ext cx="397887" cy="397887"/>
            </a:xfrm>
            <a:custGeom>
              <a:avLst/>
              <a:gdLst/>
              <a:ahLst/>
              <a:cxnLst/>
              <a:rect l="l" t="t" r="r" b="b"/>
              <a:pathLst>
                <a:path w="19065" h="19065" extrusionOk="0">
                  <a:moveTo>
                    <a:pt x="4506" y="2271"/>
                  </a:moveTo>
                  <a:cubicBezTo>
                    <a:pt x="5429" y="2271"/>
                    <a:pt x="6181" y="3023"/>
                    <a:pt x="6181" y="3947"/>
                  </a:cubicBezTo>
                  <a:cubicBezTo>
                    <a:pt x="6181" y="4872"/>
                    <a:pt x="5429" y="5622"/>
                    <a:pt x="4506" y="5622"/>
                  </a:cubicBezTo>
                  <a:cubicBezTo>
                    <a:pt x="3583" y="5622"/>
                    <a:pt x="2831" y="4872"/>
                    <a:pt x="2831" y="3947"/>
                  </a:cubicBezTo>
                  <a:cubicBezTo>
                    <a:pt x="2831" y="3023"/>
                    <a:pt x="3583" y="2271"/>
                    <a:pt x="4506" y="2271"/>
                  </a:cubicBezTo>
                  <a:close/>
                  <a:moveTo>
                    <a:pt x="5622" y="6740"/>
                  </a:moveTo>
                  <a:cubicBezTo>
                    <a:pt x="5932" y="6740"/>
                    <a:pt x="6181" y="6989"/>
                    <a:pt x="6181" y="7299"/>
                  </a:cubicBezTo>
                  <a:lnTo>
                    <a:pt x="6181" y="16234"/>
                  </a:lnTo>
                  <a:cubicBezTo>
                    <a:pt x="6181" y="16544"/>
                    <a:pt x="5932" y="16793"/>
                    <a:pt x="5622" y="16793"/>
                  </a:cubicBezTo>
                  <a:lnTo>
                    <a:pt x="3388" y="16793"/>
                  </a:lnTo>
                  <a:cubicBezTo>
                    <a:pt x="3080" y="16793"/>
                    <a:pt x="2831" y="16544"/>
                    <a:pt x="2831" y="16234"/>
                  </a:cubicBezTo>
                  <a:lnTo>
                    <a:pt x="2831" y="7299"/>
                  </a:lnTo>
                  <a:cubicBezTo>
                    <a:pt x="2831" y="6989"/>
                    <a:pt x="3080" y="6740"/>
                    <a:pt x="3388" y="6740"/>
                  </a:cubicBezTo>
                  <a:close/>
                  <a:moveTo>
                    <a:pt x="12596" y="6721"/>
                  </a:moveTo>
                  <a:cubicBezTo>
                    <a:pt x="12811" y="6721"/>
                    <a:pt x="13027" y="6739"/>
                    <a:pt x="13241" y="6774"/>
                  </a:cubicBezTo>
                  <a:cubicBezTo>
                    <a:pt x="15058" y="7069"/>
                    <a:pt x="16235" y="8557"/>
                    <a:pt x="16235" y="10223"/>
                  </a:cubicBezTo>
                  <a:lnTo>
                    <a:pt x="16235" y="16234"/>
                  </a:lnTo>
                  <a:cubicBezTo>
                    <a:pt x="16235" y="16544"/>
                    <a:pt x="15985" y="16793"/>
                    <a:pt x="15676" y="16793"/>
                  </a:cubicBezTo>
                  <a:lnTo>
                    <a:pt x="13441" y="16793"/>
                  </a:lnTo>
                  <a:cubicBezTo>
                    <a:pt x="13133" y="16793"/>
                    <a:pt x="12884" y="16544"/>
                    <a:pt x="12884" y="16234"/>
                  </a:cubicBezTo>
                  <a:lnTo>
                    <a:pt x="12884" y="11209"/>
                  </a:lnTo>
                  <a:cubicBezTo>
                    <a:pt x="12884" y="10593"/>
                    <a:pt x="12382" y="10091"/>
                    <a:pt x="11766" y="10091"/>
                  </a:cubicBezTo>
                  <a:cubicBezTo>
                    <a:pt x="11150" y="10091"/>
                    <a:pt x="10650" y="10593"/>
                    <a:pt x="10650" y="11209"/>
                  </a:cubicBezTo>
                  <a:lnTo>
                    <a:pt x="10650" y="16234"/>
                  </a:lnTo>
                  <a:cubicBezTo>
                    <a:pt x="10650" y="16544"/>
                    <a:pt x="10399" y="16793"/>
                    <a:pt x="10091" y="16793"/>
                  </a:cubicBezTo>
                  <a:lnTo>
                    <a:pt x="7857" y="16793"/>
                  </a:lnTo>
                  <a:cubicBezTo>
                    <a:pt x="7547" y="16793"/>
                    <a:pt x="7298" y="16544"/>
                    <a:pt x="7298" y="16234"/>
                  </a:cubicBezTo>
                  <a:lnTo>
                    <a:pt x="7298" y="7299"/>
                  </a:lnTo>
                  <a:cubicBezTo>
                    <a:pt x="7298" y="6989"/>
                    <a:pt x="7547" y="6740"/>
                    <a:pt x="7857" y="6740"/>
                  </a:cubicBezTo>
                  <a:lnTo>
                    <a:pt x="10091" y="6740"/>
                  </a:lnTo>
                  <a:cubicBezTo>
                    <a:pt x="10377" y="6740"/>
                    <a:pt x="10613" y="6956"/>
                    <a:pt x="10644" y="7234"/>
                  </a:cubicBezTo>
                  <a:cubicBezTo>
                    <a:pt x="11219" y="6901"/>
                    <a:pt x="11901" y="6721"/>
                    <a:pt x="12596" y="6721"/>
                  </a:cubicBezTo>
                  <a:close/>
                  <a:moveTo>
                    <a:pt x="2831" y="0"/>
                  </a:moveTo>
                  <a:cubicBezTo>
                    <a:pt x="1290" y="0"/>
                    <a:pt x="0" y="1290"/>
                    <a:pt x="0" y="2831"/>
                  </a:cubicBezTo>
                  <a:lnTo>
                    <a:pt x="0" y="16234"/>
                  </a:lnTo>
                  <a:cubicBezTo>
                    <a:pt x="0" y="17775"/>
                    <a:pt x="1290" y="19065"/>
                    <a:pt x="2831" y="19065"/>
                  </a:cubicBezTo>
                  <a:lnTo>
                    <a:pt x="16235" y="19065"/>
                  </a:lnTo>
                  <a:cubicBezTo>
                    <a:pt x="17774" y="19065"/>
                    <a:pt x="19065" y="17775"/>
                    <a:pt x="19065" y="16234"/>
                  </a:cubicBezTo>
                  <a:lnTo>
                    <a:pt x="19065" y="2831"/>
                  </a:lnTo>
                  <a:cubicBezTo>
                    <a:pt x="19065" y="1290"/>
                    <a:pt x="17774" y="0"/>
                    <a:pt x="1623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0" name="Google Shape;9120;p54"/>
            <p:cNvSpPr/>
            <p:nvPr/>
          </p:nvSpPr>
          <p:spPr>
            <a:xfrm>
              <a:off x="1555413" y="1886846"/>
              <a:ext cx="139912" cy="163558"/>
            </a:xfrm>
            <a:custGeom>
              <a:avLst/>
              <a:gdLst/>
              <a:ahLst/>
              <a:cxnLst/>
              <a:rect l="l" t="t" r="r" b="b"/>
              <a:pathLst>
                <a:path w="6704" h="7837" extrusionOk="0">
                  <a:moveTo>
                    <a:pt x="4182" y="0"/>
                  </a:moveTo>
                  <a:cubicBezTo>
                    <a:pt x="3474" y="0"/>
                    <a:pt x="2782" y="261"/>
                    <a:pt x="2332" y="711"/>
                  </a:cubicBezTo>
                  <a:cubicBezTo>
                    <a:pt x="2108" y="935"/>
                    <a:pt x="1938" y="1142"/>
                    <a:pt x="1686" y="1142"/>
                  </a:cubicBezTo>
                  <a:cubicBezTo>
                    <a:pt x="1618" y="1142"/>
                    <a:pt x="1544" y="1127"/>
                    <a:pt x="1462" y="1093"/>
                  </a:cubicBezTo>
                  <a:cubicBezTo>
                    <a:pt x="1253" y="1006"/>
                    <a:pt x="1117" y="803"/>
                    <a:pt x="1117" y="576"/>
                  </a:cubicBezTo>
                  <a:lnTo>
                    <a:pt x="1117" y="17"/>
                  </a:lnTo>
                  <a:lnTo>
                    <a:pt x="1" y="17"/>
                  </a:lnTo>
                  <a:lnTo>
                    <a:pt x="1" y="7836"/>
                  </a:lnTo>
                  <a:lnTo>
                    <a:pt x="1117" y="7836"/>
                  </a:lnTo>
                  <a:lnTo>
                    <a:pt x="1117" y="3370"/>
                  </a:lnTo>
                  <a:cubicBezTo>
                    <a:pt x="1117" y="2137"/>
                    <a:pt x="2120" y="1135"/>
                    <a:pt x="3351" y="1135"/>
                  </a:cubicBezTo>
                  <a:cubicBezTo>
                    <a:pt x="4584" y="1135"/>
                    <a:pt x="5585" y="2137"/>
                    <a:pt x="5585" y="3370"/>
                  </a:cubicBezTo>
                  <a:lnTo>
                    <a:pt x="5585" y="7836"/>
                  </a:lnTo>
                  <a:lnTo>
                    <a:pt x="6703" y="7836"/>
                  </a:lnTo>
                  <a:lnTo>
                    <a:pt x="6703" y="2384"/>
                  </a:lnTo>
                  <a:cubicBezTo>
                    <a:pt x="6703" y="1266"/>
                    <a:pt x="5932" y="245"/>
                    <a:pt x="4648" y="38"/>
                  </a:cubicBezTo>
                  <a:cubicBezTo>
                    <a:pt x="4493" y="13"/>
                    <a:pt x="4337" y="0"/>
                    <a:pt x="418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1" name="Google Shape;9121;p54"/>
            <p:cNvSpPr/>
            <p:nvPr/>
          </p:nvSpPr>
          <p:spPr>
            <a:xfrm>
              <a:off x="1462169" y="1887200"/>
              <a:ext cx="23354" cy="163203"/>
            </a:xfrm>
            <a:custGeom>
              <a:avLst/>
              <a:gdLst/>
              <a:ahLst/>
              <a:cxnLst/>
              <a:rect l="l" t="t" r="r" b="b"/>
              <a:pathLst>
                <a:path w="1119" h="7820" extrusionOk="0">
                  <a:moveTo>
                    <a:pt x="0" y="0"/>
                  </a:moveTo>
                  <a:lnTo>
                    <a:pt x="0" y="7819"/>
                  </a:lnTo>
                  <a:lnTo>
                    <a:pt x="1118" y="7819"/>
                  </a:lnTo>
                  <a:lnTo>
                    <a:pt x="1118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22" name="Google Shape;9122;p54"/>
          <p:cNvGrpSpPr/>
          <p:nvPr/>
        </p:nvGrpSpPr>
        <p:grpSpPr>
          <a:xfrm>
            <a:off x="1345493" y="4426553"/>
            <a:ext cx="279490" cy="279476"/>
            <a:chOff x="266768" y="1721375"/>
            <a:chExt cx="397907" cy="397887"/>
          </a:xfrm>
          <a:solidFill>
            <a:srgbClr val="171536"/>
          </a:solidFill>
        </p:grpSpPr>
        <p:sp>
          <p:nvSpPr>
            <p:cNvPr id="9123" name="Google Shape;9123;p54"/>
            <p:cNvSpPr/>
            <p:nvPr/>
          </p:nvSpPr>
          <p:spPr>
            <a:xfrm>
              <a:off x="454843" y="1791037"/>
              <a:ext cx="136218" cy="328222"/>
            </a:xfrm>
            <a:custGeom>
              <a:avLst/>
              <a:gdLst/>
              <a:ahLst/>
              <a:cxnLst/>
              <a:rect l="l" t="t" r="r" b="b"/>
              <a:pathLst>
                <a:path w="6527" h="15727" extrusionOk="0">
                  <a:moveTo>
                    <a:pt x="4957" y="1"/>
                  </a:moveTo>
                  <a:cubicBezTo>
                    <a:pt x="4645" y="1"/>
                    <a:pt x="4336" y="24"/>
                    <a:pt x="4028" y="69"/>
                  </a:cubicBezTo>
                  <a:cubicBezTo>
                    <a:pt x="2588" y="280"/>
                    <a:pt x="1700" y="890"/>
                    <a:pt x="1675" y="2250"/>
                  </a:cubicBezTo>
                  <a:lnTo>
                    <a:pt x="1675" y="5040"/>
                  </a:lnTo>
                  <a:cubicBezTo>
                    <a:pt x="1675" y="5348"/>
                    <a:pt x="1426" y="5599"/>
                    <a:pt x="1118" y="5599"/>
                  </a:cubicBezTo>
                  <a:lnTo>
                    <a:pt x="0" y="5599"/>
                  </a:lnTo>
                  <a:lnTo>
                    <a:pt x="0" y="6715"/>
                  </a:lnTo>
                  <a:lnTo>
                    <a:pt x="1118" y="6715"/>
                  </a:lnTo>
                  <a:cubicBezTo>
                    <a:pt x="1426" y="6715"/>
                    <a:pt x="1675" y="6965"/>
                    <a:pt x="1675" y="7274"/>
                  </a:cubicBezTo>
                  <a:lnTo>
                    <a:pt x="1675" y="15727"/>
                  </a:lnTo>
                  <a:lnTo>
                    <a:pt x="3352" y="15727"/>
                  </a:lnTo>
                  <a:lnTo>
                    <a:pt x="3352" y="7274"/>
                  </a:lnTo>
                  <a:cubicBezTo>
                    <a:pt x="3352" y="6965"/>
                    <a:pt x="3602" y="6715"/>
                    <a:pt x="3910" y="6715"/>
                  </a:cubicBezTo>
                  <a:lnTo>
                    <a:pt x="5709" y="6715"/>
                  </a:lnTo>
                  <a:lnTo>
                    <a:pt x="5987" y="5599"/>
                  </a:lnTo>
                  <a:lnTo>
                    <a:pt x="3910" y="5599"/>
                  </a:lnTo>
                  <a:cubicBezTo>
                    <a:pt x="3602" y="5599"/>
                    <a:pt x="3352" y="5348"/>
                    <a:pt x="3352" y="5040"/>
                  </a:cubicBezTo>
                  <a:lnTo>
                    <a:pt x="3352" y="3253"/>
                  </a:lnTo>
                  <a:cubicBezTo>
                    <a:pt x="3352" y="2316"/>
                    <a:pt x="3942" y="1677"/>
                    <a:pt x="4968" y="1504"/>
                  </a:cubicBezTo>
                  <a:cubicBezTo>
                    <a:pt x="5157" y="1473"/>
                    <a:pt x="5339" y="1460"/>
                    <a:pt x="5511" y="1460"/>
                  </a:cubicBezTo>
                  <a:cubicBezTo>
                    <a:pt x="5810" y="1460"/>
                    <a:pt x="6082" y="1498"/>
                    <a:pt x="6324" y="1546"/>
                  </a:cubicBezTo>
                  <a:lnTo>
                    <a:pt x="6526" y="182"/>
                  </a:lnTo>
                  <a:cubicBezTo>
                    <a:pt x="5988" y="62"/>
                    <a:pt x="5468" y="1"/>
                    <a:pt x="495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4" name="Google Shape;9124;p54"/>
            <p:cNvSpPr/>
            <p:nvPr/>
          </p:nvSpPr>
          <p:spPr>
            <a:xfrm>
              <a:off x="266768" y="1721375"/>
              <a:ext cx="397907" cy="397887"/>
            </a:xfrm>
            <a:custGeom>
              <a:avLst/>
              <a:gdLst/>
              <a:ahLst/>
              <a:cxnLst/>
              <a:rect l="l" t="t" r="r" b="b"/>
              <a:pathLst>
                <a:path w="19066" h="19065" extrusionOk="0">
                  <a:moveTo>
                    <a:pt x="2794" y="0"/>
                  </a:moveTo>
                  <a:cubicBezTo>
                    <a:pt x="1255" y="0"/>
                    <a:pt x="1" y="1253"/>
                    <a:pt x="1" y="2793"/>
                  </a:cubicBezTo>
                  <a:lnTo>
                    <a:pt x="1" y="16271"/>
                  </a:lnTo>
                  <a:cubicBezTo>
                    <a:pt x="1" y="17812"/>
                    <a:pt x="1255" y="19065"/>
                    <a:pt x="2794" y="19065"/>
                  </a:cubicBezTo>
                  <a:lnTo>
                    <a:pt x="9571" y="19065"/>
                  </a:lnTo>
                  <a:lnTo>
                    <a:pt x="9571" y="11171"/>
                  </a:lnTo>
                  <a:lnTo>
                    <a:pt x="8453" y="11171"/>
                  </a:lnTo>
                  <a:cubicBezTo>
                    <a:pt x="8145" y="11171"/>
                    <a:pt x="7896" y="10920"/>
                    <a:pt x="7896" y="10612"/>
                  </a:cubicBezTo>
                  <a:lnTo>
                    <a:pt x="7896" y="8378"/>
                  </a:lnTo>
                  <a:cubicBezTo>
                    <a:pt x="7896" y="8070"/>
                    <a:pt x="8145" y="7819"/>
                    <a:pt x="8453" y="7819"/>
                  </a:cubicBezTo>
                  <a:lnTo>
                    <a:pt x="9571" y="7819"/>
                  </a:lnTo>
                  <a:lnTo>
                    <a:pt x="9571" y="5836"/>
                  </a:lnTo>
                  <a:cubicBezTo>
                    <a:pt x="9571" y="3710"/>
                    <a:pt x="10741" y="2615"/>
                    <a:pt x="12878" y="2302"/>
                  </a:cubicBezTo>
                  <a:cubicBezTo>
                    <a:pt x="13231" y="2249"/>
                    <a:pt x="13591" y="2223"/>
                    <a:pt x="13956" y="2223"/>
                  </a:cubicBezTo>
                  <a:cubicBezTo>
                    <a:pt x="14725" y="2223"/>
                    <a:pt x="15517" y="2339"/>
                    <a:pt x="16318" y="2567"/>
                  </a:cubicBezTo>
                  <a:cubicBezTo>
                    <a:pt x="16589" y="2643"/>
                    <a:pt x="16759" y="2908"/>
                    <a:pt x="16718" y="3186"/>
                  </a:cubicBezTo>
                  <a:lnTo>
                    <a:pt x="16352" y="5650"/>
                  </a:lnTo>
                  <a:cubicBezTo>
                    <a:pt x="16329" y="5806"/>
                    <a:pt x="16240" y="5944"/>
                    <a:pt x="16111" y="6031"/>
                  </a:cubicBezTo>
                  <a:cubicBezTo>
                    <a:pt x="16006" y="6102"/>
                    <a:pt x="15912" y="6127"/>
                    <a:pt x="15818" y="6127"/>
                  </a:cubicBezTo>
                  <a:cubicBezTo>
                    <a:pt x="15717" y="6127"/>
                    <a:pt x="15614" y="6098"/>
                    <a:pt x="15494" y="6068"/>
                  </a:cubicBezTo>
                  <a:cubicBezTo>
                    <a:pt x="15202" y="5995"/>
                    <a:pt x="14879" y="5914"/>
                    <a:pt x="14527" y="5914"/>
                  </a:cubicBezTo>
                  <a:cubicBezTo>
                    <a:pt x="14409" y="5914"/>
                    <a:pt x="14289" y="5923"/>
                    <a:pt x="14165" y="5944"/>
                  </a:cubicBezTo>
                  <a:cubicBezTo>
                    <a:pt x="13534" y="6050"/>
                    <a:pt x="13481" y="6333"/>
                    <a:pt x="13481" y="6590"/>
                  </a:cubicBezTo>
                  <a:lnTo>
                    <a:pt x="13481" y="7819"/>
                  </a:lnTo>
                  <a:lnTo>
                    <a:pt x="15715" y="7819"/>
                  </a:lnTo>
                  <a:cubicBezTo>
                    <a:pt x="15887" y="7819"/>
                    <a:pt x="16048" y="7899"/>
                    <a:pt x="16154" y="8035"/>
                  </a:cubicBezTo>
                  <a:cubicBezTo>
                    <a:pt x="16260" y="8169"/>
                    <a:pt x="16297" y="8346"/>
                    <a:pt x="16256" y="8513"/>
                  </a:cubicBezTo>
                  <a:lnTo>
                    <a:pt x="15697" y="10747"/>
                  </a:lnTo>
                  <a:cubicBezTo>
                    <a:pt x="15635" y="10996"/>
                    <a:pt x="15412" y="11170"/>
                    <a:pt x="15156" y="11170"/>
                  </a:cubicBezTo>
                  <a:lnTo>
                    <a:pt x="13481" y="11170"/>
                  </a:lnTo>
                  <a:lnTo>
                    <a:pt x="13481" y="19065"/>
                  </a:lnTo>
                  <a:lnTo>
                    <a:pt x="16272" y="19065"/>
                  </a:lnTo>
                  <a:cubicBezTo>
                    <a:pt x="17813" y="19065"/>
                    <a:pt x="19066" y="17810"/>
                    <a:pt x="19066" y="16271"/>
                  </a:cubicBezTo>
                  <a:lnTo>
                    <a:pt x="19066" y="2793"/>
                  </a:lnTo>
                  <a:cubicBezTo>
                    <a:pt x="19066" y="1253"/>
                    <a:pt x="17813" y="0"/>
                    <a:pt x="162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25" name="Google Shape;9125;p54"/>
          <p:cNvGrpSpPr/>
          <p:nvPr/>
        </p:nvGrpSpPr>
        <p:grpSpPr>
          <a:xfrm>
            <a:off x="1719859" y="4426553"/>
            <a:ext cx="279461" cy="279476"/>
            <a:chOff x="864491" y="1723250"/>
            <a:chExt cx="397866" cy="397887"/>
          </a:xfrm>
          <a:solidFill>
            <a:srgbClr val="171536"/>
          </a:solidFill>
        </p:grpSpPr>
        <p:sp>
          <p:nvSpPr>
            <p:cNvPr id="9126" name="Google Shape;9126;p54"/>
            <p:cNvSpPr/>
            <p:nvPr/>
          </p:nvSpPr>
          <p:spPr>
            <a:xfrm>
              <a:off x="935197" y="1793977"/>
              <a:ext cx="256451" cy="256430"/>
            </a:xfrm>
            <a:custGeom>
              <a:avLst/>
              <a:gdLst/>
              <a:ahLst/>
              <a:cxnLst/>
              <a:rect l="l" t="t" r="r" b="b"/>
              <a:pathLst>
                <a:path w="12288" h="12287" extrusionOk="0">
                  <a:moveTo>
                    <a:pt x="10053" y="1117"/>
                  </a:moveTo>
                  <a:cubicBezTo>
                    <a:pt x="10669" y="1117"/>
                    <a:pt x="11171" y="1617"/>
                    <a:pt x="11171" y="2233"/>
                  </a:cubicBezTo>
                  <a:cubicBezTo>
                    <a:pt x="11170" y="2850"/>
                    <a:pt x="10669" y="3351"/>
                    <a:pt x="10053" y="3351"/>
                  </a:cubicBezTo>
                  <a:cubicBezTo>
                    <a:pt x="9438" y="3351"/>
                    <a:pt x="8937" y="2850"/>
                    <a:pt x="8937" y="2233"/>
                  </a:cubicBezTo>
                  <a:cubicBezTo>
                    <a:pt x="8937" y="1617"/>
                    <a:pt x="9438" y="1117"/>
                    <a:pt x="10053" y="1117"/>
                  </a:cubicBezTo>
                  <a:close/>
                  <a:moveTo>
                    <a:pt x="6144" y="2233"/>
                  </a:moveTo>
                  <a:cubicBezTo>
                    <a:pt x="8300" y="2233"/>
                    <a:pt x="10053" y="3988"/>
                    <a:pt x="10053" y="6144"/>
                  </a:cubicBezTo>
                  <a:cubicBezTo>
                    <a:pt x="10053" y="8299"/>
                    <a:pt x="8300" y="10054"/>
                    <a:pt x="6144" y="10054"/>
                  </a:cubicBezTo>
                  <a:cubicBezTo>
                    <a:pt x="3989" y="10054"/>
                    <a:pt x="2234" y="8299"/>
                    <a:pt x="2234" y="6144"/>
                  </a:cubicBezTo>
                  <a:cubicBezTo>
                    <a:pt x="2234" y="3988"/>
                    <a:pt x="3987" y="2233"/>
                    <a:pt x="6144" y="2233"/>
                  </a:cubicBezTo>
                  <a:close/>
                  <a:moveTo>
                    <a:pt x="1675" y="1"/>
                  </a:moveTo>
                  <a:cubicBezTo>
                    <a:pt x="752" y="1"/>
                    <a:pt x="0" y="751"/>
                    <a:pt x="0" y="1676"/>
                  </a:cubicBezTo>
                  <a:lnTo>
                    <a:pt x="0" y="10611"/>
                  </a:lnTo>
                  <a:cubicBezTo>
                    <a:pt x="0" y="11536"/>
                    <a:pt x="752" y="12286"/>
                    <a:pt x="1675" y="12286"/>
                  </a:cubicBezTo>
                  <a:lnTo>
                    <a:pt x="10612" y="12286"/>
                  </a:lnTo>
                  <a:cubicBezTo>
                    <a:pt x="11536" y="12286"/>
                    <a:pt x="12288" y="11536"/>
                    <a:pt x="12288" y="10611"/>
                  </a:cubicBezTo>
                  <a:lnTo>
                    <a:pt x="12288" y="1676"/>
                  </a:lnTo>
                  <a:cubicBezTo>
                    <a:pt x="12288" y="752"/>
                    <a:pt x="11536" y="1"/>
                    <a:pt x="1061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7" name="Google Shape;9127;p54"/>
            <p:cNvSpPr/>
            <p:nvPr/>
          </p:nvSpPr>
          <p:spPr>
            <a:xfrm>
              <a:off x="1005109" y="1863910"/>
              <a:ext cx="116622" cy="116559"/>
            </a:xfrm>
            <a:custGeom>
              <a:avLst/>
              <a:gdLst/>
              <a:ahLst/>
              <a:cxnLst/>
              <a:rect l="l" t="t" r="r" b="b"/>
              <a:pathLst>
                <a:path w="5588" h="5585" extrusionOk="0">
                  <a:moveTo>
                    <a:pt x="2794" y="0"/>
                  </a:moveTo>
                  <a:cubicBezTo>
                    <a:pt x="1255" y="0"/>
                    <a:pt x="1" y="1252"/>
                    <a:pt x="1" y="2793"/>
                  </a:cubicBezTo>
                  <a:cubicBezTo>
                    <a:pt x="1" y="4332"/>
                    <a:pt x="1255" y="5585"/>
                    <a:pt x="2794" y="5585"/>
                  </a:cubicBezTo>
                  <a:cubicBezTo>
                    <a:pt x="4333" y="5585"/>
                    <a:pt x="5587" y="4332"/>
                    <a:pt x="5587" y="2793"/>
                  </a:cubicBezTo>
                  <a:cubicBezTo>
                    <a:pt x="5587" y="1252"/>
                    <a:pt x="4333" y="0"/>
                    <a:pt x="279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8" name="Google Shape;9128;p54"/>
            <p:cNvSpPr/>
            <p:nvPr/>
          </p:nvSpPr>
          <p:spPr>
            <a:xfrm>
              <a:off x="864491" y="1723250"/>
              <a:ext cx="397866" cy="397887"/>
            </a:xfrm>
            <a:custGeom>
              <a:avLst/>
              <a:gdLst/>
              <a:ahLst/>
              <a:cxnLst/>
              <a:rect l="l" t="t" r="r" b="b"/>
              <a:pathLst>
                <a:path w="19064" h="19065" extrusionOk="0">
                  <a:moveTo>
                    <a:pt x="14000" y="2271"/>
                  </a:moveTo>
                  <a:cubicBezTo>
                    <a:pt x="15539" y="2271"/>
                    <a:pt x="16794" y="3524"/>
                    <a:pt x="16794" y="5065"/>
                  </a:cubicBezTo>
                  <a:lnTo>
                    <a:pt x="16794" y="14000"/>
                  </a:lnTo>
                  <a:cubicBezTo>
                    <a:pt x="16794" y="15541"/>
                    <a:pt x="15539" y="16793"/>
                    <a:pt x="14000" y="16793"/>
                  </a:cubicBezTo>
                  <a:lnTo>
                    <a:pt x="5063" y="16793"/>
                  </a:lnTo>
                  <a:cubicBezTo>
                    <a:pt x="3524" y="16793"/>
                    <a:pt x="2272" y="15541"/>
                    <a:pt x="2272" y="14000"/>
                  </a:cubicBezTo>
                  <a:lnTo>
                    <a:pt x="2272" y="5065"/>
                  </a:lnTo>
                  <a:cubicBezTo>
                    <a:pt x="2272" y="3524"/>
                    <a:pt x="3524" y="2271"/>
                    <a:pt x="5063" y="2271"/>
                  </a:cubicBezTo>
                  <a:close/>
                  <a:moveTo>
                    <a:pt x="2829" y="0"/>
                  </a:moveTo>
                  <a:cubicBezTo>
                    <a:pt x="1290" y="0"/>
                    <a:pt x="0" y="1290"/>
                    <a:pt x="0" y="2831"/>
                  </a:cubicBezTo>
                  <a:lnTo>
                    <a:pt x="0" y="16234"/>
                  </a:lnTo>
                  <a:cubicBezTo>
                    <a:pt x="0" y="17775"/>
                    <a:pt x="1290" y="19065"/>
                    <a:pt x="2829" y="19065"/>
                  </a:cubicBezTo>
                  <a:lnTo>
                    <a:pt x="16235" y="19065"/>
                  </a:lnTo>
                  <a:cubicBezTo>
                    <a:pt x="17774" y="19065"/>
                    <a:pt x="19063" y="17775"/>
                    <a:pt x="19063" y="16234"/>
                  </a:cubicBezTo>
                  <a:lnTo>
                    <a:pt x="19063" y="2831"/>
                  </a:lnTo>
                  <a:cubicBezTo>
                    <a:pt x="19063" y="1290"/>
                    <a:pt x="17774" y="0"/>
                    <a:pt x="1623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129" name="Google Shape;9129;p54"/>
          <p:cNvSpPr/>
          <p:nvPr/>
        </p:nvSpPr>
        <p:spPr>
          <a:xfrm>
            <a:off x="2468592" y="4451988"/>
            <a:ext cx="280329" cy="228637"/>
          </a:xfrm>
          <a:custGeom>
            <a:avLst/>
            <a:gdLst/>
            <a:ahLst/>
            <a:cxnLst/>
            <a:rect l="l" t="t" r="r" b="b"/>
            <a:pathLst>
              <a:path w="19122" h="15596" extrusionOk="0">
                <a:moveTo>
                  <a:pt x="12981" y="0"/>
                </a:moveTo>
                <a:cubicBezTo>
                  <a:pt x="12091" y="0"/>
                  <a:pt x="10821" y="352"/>
                  <a:pt x="9915" y="1352"/>
                </a:cubicBezTo>
                <a:cubicBezTo>
                  <a:pt x="9203" y="2141"/>
                  <a:pt x="8847" y="3174"/>
                  <a:pt x="8856" y="4430"/>
                </a:cubicBezTo>
                <a:cubicBezTo>
                  <a:pt x="6243" y="4110"/>
                  <a:pt x="4101" y="2933"/>
                  <a:pt x="2323" y="846"/>
                </a:cubicBezTo>
                <a:cubicBezTo>
                  <a:pt x="2216" y="723"/>
                  <a:pt x="2064" y="650"/>
                  <a:pt x="1902" y="650"/>
                </a:cubicBezTo>
                <a:cubicBezTo>
                  <a:pt x="1875" y="650"/>
                  <a:pt x="1848" y="652"/>
                  <a:pt x="1820" y="656"/>
                </a:cubicBezTo>
                <a:cubicBezTo>
                  <a:pt x="1631" y="683"/>
                  <a:pt x="1468" y="805"/>
                  <a:pt x="1391" y="977"/>
                </a:cubicBezTo>
                <a:cubicBezTo>
                  <a:pt x="695" y="2512"/>
                  <a:pt x="701" y="3895"/>
                  <a:pt x="1403" y="5113"/>
                </a:cubicBezTo>
                <a:cubicBezTo>
                  <a:pt x="1389" y="5111"/>
                  <a:pt x="1374" y="5111"/>
                  <a:pt x="1360" y="5111"/>
                </a:cubicBezTo>
                <a:cubicBezTo>
                  <a:pt x="1076" y="5111"/>
                  <a:pt x="803" y="5375"/>
                  <a:pt x="824" y="5707"/>
                </a:cubicBezTo>
                <a:cubicBezTo>
                  <a:pt x="916" y="7101"/>
                  <a:pt x="1428" y="8182"/>
                  <a:pt x="2351" y="8934"/>
                </a:cubicBezTo>
                <a:cubicBezTo>
                  <a:pt x="2176" y="9073"/>
                  <a:pt x="2102" y="9307"/>
                  <a:pt x="2164" y="9524"/>
                </a:cubicBezTo>
                <a:cubicBezTo>
                  <a:pt x="2456" y="10535"/>
                  <a:pt x="3310" y="11633"/>
                  <a:pt x="4615" y="12155"/>
                </a:cubicBezTo>
                <a:cubicBezTo>
                  <a:pt x="3657" y="12655"/>
                  <a:pt x="2516" y="12903"/>
                  <a:pt x="1345" y="12903"/>
                </a:cubicBezTo>
                <a:cubicBezTo>
                  <a:pt x="1111" y="12903"/>
                  <a:pt x="876" y="12893"/>
                  <a:pt x="641" y="12873"/>
                </a:cubicBezTo>
                <a:cubicBezTo>
                  <a:pt x="628" y="12872"/>
                  <a:pt x="615" y="12872"/>
                  <a:pt x="603" y="12872"/>
                </a:cubicBezTo>
                <a:cubicBezTo>
                  <a:pt x="362" y="12872"/>
                  <a:pt x="155" y="13031"/>
                  <a:pt x="78" y="13266"/>
                </a:cubicBezTo>
                <a:cubicBezTo>
                  <a:pt x="0" y="13512"/>
                  <a:pt x="113" y="13788"/>
                  <a:pt x="334" y="13922"/>
                </a:cubicBezTo>
                <a:cubicBezTo>
                  <a:pt x="1162" y="14423"/>
                  <a:pt x="3243" y="15596"/>
                  <a:pt x="6294" y="15596"/>
                </a:cubicBezTo>
                <a:cubicBezTo>
                  <a:pt x="14568" y="15596"/>
                  <a:pt x="17244" y="8279"/>
                  <a:pt x="17244" y="4736"/>
                </a:cubicBezTo>
                <a:cubicBezTo>
                  <a:pt x="17241" y="4515"/>
                  <a:pt x="17243" y="4541"/>
                  <a:pt x="17230" y="4426"/>
                </a:cubicBezTo>
                <a:cubicBezTo>
                  <a:pt x="17250" y="4403"/>
                  <a:pt x="17326" y="4347"/>
                  <a:pt x="17386" y="4301"/>
                </a:cubicBezTo>
                <a:cubicBezTo>
                  <a:pt x="17696" y="4067"/>
                  <a:pt x="18237" y="3680"/>
                  <a:pt x="18983" y="2590"/>
                </a:cubicBezTo>
                <a:cubicBezTo>
                  <a:pt x="19121" y="2386"/>
                  <a:pt x="19111" y="2118"/>
                  <a:pt x="18957" y="1925"/>
                </a:cubicBezTo>
                <a:cubicBezTo>
                  <a:pt x="18840" y="1779"/>
                  <a:pt x="18708" y="1722"/>
                  <a:pt x="18558" y="1722"/>
                </a:cubicBezTo>
                <a:cubicBezTo>
                  <a:pt x="18451" y="1722"/>
                  <a:pt x="18336" y="1751"/>
                  <a:pt x="18212" y="1799"/>
                </a:cubicBezTo>
                <a:cubicBezTo>
                  <a:pt x="18352" y="1553"/>
                  <a:pt x="18467" y="1291"/>
                  <a:pt x="18559" y="1014"/>
                </a:cubicBezTo>
                <a:cubicBezTo>
                  <a:pt x="18631" y="800"/>
                  <a:pt x="18553" y="614"/>
                  <a:pt x="18382" y="465"/>
                </a:cubicBezTo>
                <a:cubicBezTo>
                  <a:pt x="18282" y="379"/>
                  <a:pt x="18151" y="335"/>
                  <a:pt x="18020" y="335"/>
                </a:cubicBezTo>
                <a:cubicBezTo>
                  <a:pt x="17928" y="335"/>
                  <a:pt x="17837" y="356"/>
                  <a:pt x="17754" y="398"/>
                </a:cubicBezTo>
                <a:cubicBezTo>
                  <a:pt x="16848" y="856"/>
                  <a:pt x="16172" y="1054"/>
                  <a:pt x="15873" y="1113"/>
                </a:cubicBezTo>
                <a:cubicBezTo>
                  <a:pt x="15090" y="395"/>
                  <a:pt x="14251" y="0"/>
                  <a:pt x="12981" y="0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130" name="Google Shape;9130;p54"/>
          <p:cNvGrpSpPr/>
          <p:nvPr/>
        </p:nvGrpSpPr>
        <p:grpSpPr>
          <a:xfrm>
            <a:off x="2843740" y="4426832"/>
            <a:ext cx="279388" cy="278918"/>
            <a:chOff x="2408992" y="1722875"/>
            <a:chExt cx="397761" cy="397093"/>
          </a:xfrm>
          <a:solidFill>
            <a:srgbClr val="171536"/>
          </a:solidFill>
        </p:grpSpPr>
        <p:sp>
          <p:nvSpPr>
            <p:cNvPr id="9131" name="Google Shape;9131;p54"/>
            <p:cNvSpPr/>
            <p:nvPr/>
          </p:nvSpPr>
          <p:spPr>
            <a:xfrm>
              <a:off x="2492135" y="1827639"/>
              <a:ext cx="213667" cy="185326"/>
            </a:xfrm>
            <a:custGeom>
              <a:avLst/>
              <a:gdLst/>
              <a:ahLst/>
              <a:cxnLst/>
              <a:rect l="l" t="t" r="r" b="b"/>
              <a:pathLst>
                <a:path w="10238" h="8880" extrusionOk="0">
                  <a:moveTo>
                    <a:pt x="2548" y="1"/>
                  </a:moveTo>
                  <a:cubicBezTo>
                    <a:pt x="2277" y="1"/>
                    <a:pt x="2002" y="169"/>
                    <a:pt x="1743" y="427"/>
                  </a:cubicBezTo>
                  <a:cubicBezTo>
                    <a:pt x="1" y="2171"/>
                    <a:pt x="2739" y="5655"/>
                    <a:pt x="3567" y="6491"/>
                  </a:cubicBezTo>
                  <a:cubicBezTo>
                    <a:pt x="4206" y="7123"/>
                    <a:pt x="6403" y="8880"/>
                    <a:pt x="8179" y="8880"/>
                  </a:cubicBezTo>
                  <a:cubicBezTo>
                    <a:pt x="8718" y="8880"/>
                    <a:pt x="9219" y="8718"/>
                    <a:pt x="9626" y="8312"/>
                  </a:cubicBezTo>
                  <a:cubicBezTo>
                    <a:pt x="10054" y="7884"/>
                    <a:pt x="10238" y="7401"/>
                    <a:pt x="9812" y="6981"/>
                  </a:cubicBezTo>
                  <a:cubicBezTo>
                    <a:pt x="9168" y="6339"/>
                    <a:pt x="8797" y="6140"/>
                    <a:pt x="8555" y="6140"/>
                  </a:cubicBezTo>
                  <a:cubicBezTo>
                    <a:pt x="8422" y="6140"/>
                    <a:pt x="8327" y="6200"/>
                    <a:pt x="8248" y="6279"/>
                  </a:cubicBezTo>
                  <a:cubicBezTo>
                    <a:pt x="8064" y="6461"/>
                    <a:pt x="7636" y="7077"/>
                    <a:pt x="7461" y="7252"/>
                  </a:cubicBezTo>
                  <a:cubicBezTo>
                    <a:pt x="7260" y="7452"/>
                    <a:pt x="7021" y="7534"/>
                    <a:pt x="6762" y="7534"/>
                  </a:cubicBezTo>
                  <a:cubicBezTo>
                    <a:pt x="5839" y="7534"/>
                    <a:pt x="4665" y="6485"/>
                    <a:pt x="4117" y="5939"/>
                  </a:cubicBezTo>
                  <a:lnTo>
                    <a:pt x="4115" y="5938"/>
                  </a:lnTo>
                  <a:cubicBezTo>
                    <a:pt x="3417" y="5235"/>
                    <a:pt x="1890" y="3505"/>
                    <a:pt x="2803" y="2592"/>
                  </a:cubicBezTo>
                  <a:cubicBezTo>
                    <a:pt x="2879" y="2516"/>
                    <a:pt x="3056" y="2378"/>
                    <a:pt x="3254" y="2228"/>
                  </a:cubicBezTo>
                  <a:cubicBezTo>
                    <a:pt x="3445" y="2083"/>
                    <a:pt x="3661" y="1922"/>
                    <a:pt x="3776" y="1807"/>
                  </a:cubicBezTo>
                  <a:cubicBezTo>
                    <a:pt x="3999" y="1584"/>
                    <a:pt x="4069" y="1241"/>
                    <a:pt x="3080" y="250"/>
                  </a:cubicBezTo>
                  <a:cubicBezTo>
                    <a:pt x="2909" y="76"/>
                    <a:pt x="2730" y="1"/>
                    <a:pt x="254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2" name="Google Shape;9132;p54"/>
            <p:cNvSpPr/>
            <p:nvPr/>
          </p:nvSpPr>
          <p:spPr>
            <a:xfrm>
              <a:off x="2408992" y="1722875"/>
              <a:ext cx="397761" cy="397093"/>
            </a:xfrm>
            <a:custGeom>
              <a:avLst/>
              <a:gdLst/>
              <a:ahLst/>
              <a:cxnLst/>
              <a:rect l="l" t="t" r="r" b="b"/>
              <a:pathLst>
                <a:path w="19059" h="19027" extrusionOk="0">
                  <a:moveTo>
                    <a:pt x="6538" y="3907"/>
                  </a:moveTo>
                  <a:cubicBezTo>
                    <a:pt x="7030" y="3907"/>
                    <a:pt x="7490" y="4114"/>
                    <a:pt x="7853" y="4483"/>
                  </a:cubicBezTo>
                  <a:cubicBezTo>
                    <a:pt x="8326" y="4955"/>
                    <a:pt x="9768" y="6397"/>
                    <a:pt x="8549" y="7616"/>
                  </a:cubicBezTo>
                  <a:cubicBezTo>
                    <a:pt x="8407" y="7756"/>
                    <a:pt x="8145" y="7957"/>
                    <a:pt x="7912" y="8136"/>
                  </a:cubicBezTo>
                  <a:cubicBezTo>
                    <a:pt x="7767" y="8246"/>
                    <a:pt x="7634" y="8343"/>
                    <a:pt x="7576" y="8400"/>
                  </a:cubicBezTo>
                  <a:cubicBezTo>
                    <a:pt x="7599" y="8585"/>
                    <a:pt x="8227" y="9504"/>
                    <a:pt x="8888" y="10169"/>
                  </a:cubicBezTo>
                  <a:cubicBezTo>
                    <a:pt x="9546" y="10823"/>
                    <a:pt x="10450" y="11437"/>
                    <a:pt x="10732" y="11437"/>
                  </a:cubicBezTo>
                  <a:cubicBezTo>
                    <a:pt x="10736" y="11437"/>
                    <a:pt x="10740" y="11437"/>
                    <a:pt x="10744" y="11437"/>
                  </a:cubicBezTo>
                  <a:cubicBezTo>
                    <a:pt x="10716" y="11423"/>
                    <a:pt x="10813" y="11292"/>
                    <a:pt x="10923" y="11147"/>
                  </a:cubicBezTo>
                  <a:cubicBezTo>
                    <a:pt x="11100" y="10913"/>
                    <a:pt x="11301" y="10650"/>
                    <a:pt x="11443" y="10510"/>
                  </a:cubicBezTo>
                  <a:cubicBezTo>
                    <a:pt x="11789" y="10163"/>
                    <a:pt x="12153" y="10031"/>
                    <a:pt x="12508" y="10031"/>
                  </a:cubicBezTo>
                  <a:cubicBezTo>
                    <a:pt x="13402" y="10031"/>
                    <a:pt x="14236" y="10866"/>
                    <a:pt x="14576" y="11205"/>
                  </a:cubicBezTo>
                  <a:cubicBezTo>
                    <a:pt x="15328" y="11943"/>
                    <a:pt x="15425" y="13093"/>
                    <a:pt x="14399" y="14119"/>
                  </a:cubicBezTo>
                  <a:cubicBezTo>
                    <a:pt x="13750" y="14770"/>
                    <a:pt x="12980" y="15023"/>
                    <a:pt x="12179" y="15023"/>
                  </a:cubicBezTo>
                  <a:cubicBezTo>
                    <a:pt x="10063" y="15023"/>
                    <a:pt x="7723" y="13248"/>
                    <a:pt x="6764" y="12299"/>
                  </a:cubicBezTo>
                  <a:cubicBezTo>
                    <a:pt x="5451" y="10974"/>
                    <a:pt x="2573" y="7025"/>
                    <a:pt x="4938" y="4660"/>
                  </a:cubicBezTo>
                  <a:cubicBezTo>
                    <a:pt x="5458" y="4140"/>
                    <a:pt x="6017" y="3907"/>
                    <a:pt x="6538" y="3907"/>
                  </a:cubicBezTo>
                  <a:close/>
                  <a:moveTo>
                    <a:pt x="9545" y="0"/>
                  </a:moveTo>
                  <a:cubicBezTo>
                    <a:pt x="4319" y="0"/>
                    <a:pt x="31" y="4288"/>
                    <a:pt x="31" y="9514"/>
                  </a:cubicBezTo>
                  <a:cubicBezTo>
                    <a:pt x="31" y="11064"/>
                    <a:pt x="448" y="12594"/>
                    <a:pt x="1172" y="13954"/>
                  </a:cubicBezTo>
                  <a:lnTo>
                    <a:pt x="49" y="18334"/>
                  </a:lnTo>
                  <a:cubicBezTo>
                    <a:pt x="1" y="18524"/>
                    <a:pt x="57" y="18725"/>
                    <a:pt x="195" y="18863"/>
                  </a:cubicBezTo>
                  <a:cubicBezTo>
                    <a:pt x="302" y="18971"/>
                    <a:pt x="445" y="19027"/>
                    <a:pt x="590" y="19027"/>
                  </a:cubicBezTo>
                  <a:cubicBezTo>
                    <a:pt x="635" y="19027"/>
                    <a:pt x="680" y="19021"/>
                    <a:pt x="724" y="19010"/>
                  </a:cubicBezTo>
                  <a:lnTo>
                    <a:pt x="5104" y="17887"/>
                  </a:lnTo>
                  <a:cubicBezTo>
                    <a:pt x="6465" y="18609"/>
                    <a:pt x="7995" y="19026"/>
                    <a:pt x="9545" y="19026"/>
                  </a:cubicBezTo>
                  <a:cubicBezTo>
                    <a:pt x="14770" y="19026"/>
                    <a:pt x="19058" y="14738"/>
                    <a:pt x="19058" y="9514"/>
                  </a:cubicBezTo>
                  <a:cubicBezTo>
                    <a:pt x="19058" y="4288"/>
                    <a:pt x="14770" y="0"/>
                    <a:pt x="954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33" name="Google Shape;9133;p54"/>
          <p:cNvGrpSpPr/>
          <p:nvPr/>
        </p:nvGrpSpPr>
        <p:grpSpPr>
          <a:xfrm>
            <a:off x="6576454" y="2738015"/>
            <a:ext cx="257472" cy="292918"/>
            <a:chOff x="7660859" y="2571753"/>
            <a:chExt cx="366561" cy="417024"/>
          </a:xfrm>
          <a:solidFill>
            <a:srgbClr val="171536"/>
          </a:solidFill>
        </p:grpSpPr>
        <p:sp>
          <p:nvSpPr>
            <p:cNvPr id="9134" name="Google Shape;9134;p54"/>
            <p:cNvSpPr/>
            <p:nvPr/>
          </p:nvSpPr>
          <p:spPr>
            <a:xfrm>
              <a:off x="7770506" y="2633631"/>
              <a:ext cx="147259" cy="146633"/>
            </a:xfrm>
            <a:custGeom>
              <a:avLst/>
              <a:gdLst/>
              <a:ahLst/>
              <a:cxnLst/>
              <a:rect l="l" t="t" r="r" b="b"/>
              <a:pathLst>
                <a:path w="7056" h="7026" extrusionOk="0">
                  <a:moveTo>
                    <a:pt x="4114" y="2928"/>
                  </a:moveTo>
                  <a:lnTo>
                    <a:pt x="4114" y="4099"/>
                  </a:lnTo>
                  <a:lnTo>
                    <a:pt x="2943" y="4099"/>
                  </a:lnTo>
                  <a:lnTo>
                    <a:pt x="2943" y="2928"/>
                  </a:lnTo>
                  <a:close/>
                  <a:moveTo>
                    <a:pt x="2354" y="1"/>
                  </a:moveTo>
                  <a:cubicBezTo>
                    <a:pt x="2032" y="1"/>
                    <a:pt x="1771" y="263"/>
                    <a:pt x="1771" y="586"/>
                  </a:cubicBezTo>
                  <a:lnTo>
                    <a:pt x="1771" y="1757"/>
                  </a:lnTo>
                  <a:lnTo>
                    <a:pt x="618" y="1757"/>
                  </a:lnTo>
                  <a:cubicBezTo>
                    <a:pt x="301" y="1757"/>
                    <a:pt x="31" y="1999"/>
                    <a:pt x="17" y="2314"/>
                  </a:cubicBezTo>
                  <a:cubicBezTo>
                    <a:pt x="1" y="2650"/>
                    <a:pt x="268" y="2928"/>
                    <a:pt x="600" y="2928"/>
                  </a:cubicBezTo>
                  <a:lnTo>
                    <a:pt x="1771" y="2928"/>
                  </a:lnTo>
                  <a:lnTo>
                    <a:pt x="1771" y="4099"/>
                  </a:lnTo>
                  <a:lnTo>
                    <a:pt x="618" y="4099"/>
                  </a:lnTo>
                  <a:cubicBezTo>
                    <a:pt x="301" y="4099"/>
                    <a:pt x="31" y="4341"/>
                    <a:pt x="17" y="4656"/>
                  </a:cubicBezTo>
                  <a:cubicBezTo>
                    <a:pt x="1" y="4992"/>
                    <a:pt x="268" y="5270"/>
                    <a:pt x="600" y="5270"/>
                  </a:cubicBezTo>
                  <a:lnTo>
                    <a:pt x="1771" y="5270"/>
                  </a:lnTo>
                  <a:lnTo>
                    <a:pt x="1771" y="6423"/>
                  </a:lnTo>
                  <a:cubicBezTo>
                    <a:pt x="1771" y="6738"/>
                    <a:pt x="2014" y="7011"/>
                    <a:pt x="2329" y="7025"/>
                  </a:cubicBezTo>
                  <a:cubicBezTo>
                    <a:pt x="2338" y="7025"/>
                    <a:pt x="2348" y="7025"/>
                    <a:pt x="2357" y="7025"/>
                  </a:cubicBezTo>
                  <a:cubicBezTo>
                    <a:pt x="2680" y="7025"/>
                    <a:pt x="2943" y="6764"/>
                    <a:pt x="2943" y="6441"/>
                  </a:cubicBezTo>
                  <a:lnTo>
                    <a:pt x="2943" y="5270"/>
                  </a:lnTo>
                  <a:lnTo>
                    <a:pt x="4114" y="5270"/>
                  </a:lnTo>
                  <a:lnTo>
                    <a:pt x="4114" y="6423"/>
                  </a:lnTo>
                  <a:cubicBezTo>
                    <a:pt x="4114" y="6738"/>
                    <a:pt x="4356" y="7011"/>
                    <a:pt x="4671" y="7025"/>
                  </a:cubicBezTo>
                  <a:cubicBezTo>
                    <a:pt x="4680" y="7025"/>
                    <a:pt x="4690" y="7025"/>
                    <a:pt x="4699" y="7025"/>
                  </a:cubicBezTo>
                  <a:cubicBezTo>
                    <a:pt x="5023" y="7025"/>
                    <a:pt x="5285" y="6764"/>
                    <a:pt x="5285" y="6441"/>
                  </a:cubicBezTo>
                  <a:lnTo>
                    <a:pt x="5285" y="5270"/>
                  </a:lnTo>
                  <a:lnTo>
                    <a:pt x="6456" y="5270"/>
                  </a:lnTo>
                  <a:cubicBezTo>
                    <a:pt x="6788" y="5270"/>
                    <a:pt x="7056" y="4992"/>
                    <a:pt x="7040" y="4656"/>
                  </a:cubicBezTo>
                  <a:cubicBezTo>
                    <a:pt x="7025" y="4341"/>
                    <a:pt x="6753" y="4099"/>
                    <a:pt x="6438" y="4099"/>
                  </a:cubicBezTo>
                  <a:lnTo>
                    <a:pt x="5285" y="4099"/>
                  </a:lnTo>
                  <a:lnTo>
                    <a:pt x="5285" y="2928"/>
                  </a:lnTo>
                  <a:lnTo>
                    <a:pt x="6438" y="2928"/>
                  </a:lnTo>
                  <a:cubicBezTo>
                    <a:pt x="6753" y="2928"/>
                    <a:pt x="7025" y="2685"/>
                    <a:pt x="7040" y="2370"/>
                  </a:cubicBezTo>
                  <a:cubicBezTo>
                    <a:pt x="7056" y="2034"/>
                    <a:pt x="6788" y="1757"/>
                    <a:pt x="6456" y="1757"/>
                  </a:cubicBezTo>
                  <a:lnTo>
                    <a:pt x="5285" y="1757"/>
                  </a:lnTo>
                  <a:lnTo>
                    <a:pt x="5285" y="603"/>
                  </a:lnTo>
                  <a:cubicBezTo>
                    <a:pt x="5285" y="287"/>
                    <a:pt x="5042" y="16"/>
                    <a:pt x="4727" y="2"/>
                  </a:cubicBezTo>
                  <a:cubicBezTo>
                    <a:pt x="4717" y="1"/>
                    <a:pt x="4707" y="1"/>
                    <a:pt x="4696" y="1"/>
                  </a:cubicBezTo>
                  <a:cubicBezTo>
                    <a:pt x="4374" y="1"/>
                    <a:pt x="4114" y="263"/>
                    <a:pt x="4114" y="586"/>
                  </a:cubicBezTo>
                  <a:lnTo>
                    <a:pt x="4114" y="1757"/>
                  </a:lnTo>
                  <a:lnTo>
                    <a:pt x="2943" y="1757"/>
                  </a:lnTo>
                  <a:lnTo>
                    <a:pt x="2943" y="603"/>
                  </a:lnTo>
                  <a:cubicBezTo>
                    <a:pt x="2943" y="287"/>
                    <a:pt x="2700" y="16"/>
                    <a:pt x="2385" y="2"/>
                  </a:cubicBezTo>
                  <a:cubicBezTo>
                    <a:pt x="2375" y="1"/>
                    <a:pt x="2364" y="1"/>
                    <a:pt x="235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5" name="Google Shape;9135;p54"/>
            <p:cNvSpPr/>
            <p:nvPr/>
          </p:nvSpPr>
          <p:spPr>
            <a:xfrm>
              <a:off x="7730834" y="2792447"/>
              <a:ext cx="226648" cy="76781"/>
            </a:xfrm>
            <a:custGeom>
              <a:avLst/>
              <a:gdLst/>
              <a:ahLst/>
              <a:cxnLst/>
              <a:rect l="l" t="t" r="r" b="b"/>
              <a:pathLst>
                <a:path w="10860" h="3679" extrusionOk="0">
                  <a:moveTo>
                    <a:pt x="747" y="0"/>
                  </a:moveTo>
                  <a:cubicBezTo>
                    <a:pt x="280" y="0"/>
                    <a:pt x="0" y="520"/>
                    <a:pt x="258" y="910"/>
                  </a:cubicBezTo>
                  <a:cubicBezTo>
                    <a:pt x="1470" y="2730"/>
                    <a:pt x="3430" y="3678"/>
                    <a:pt x="5429" y="3678"/>
                  </a:cubicBezTo>
                  <a:cubicBezTo>
                    <a:pt x="7423" y="3678"/>
                    <a:pt x="9385" y="2733"/>
                    <a:pt x="10600" y="911"/>
                  </a:cubicBezTo>
                  <a:cubicBezTo>
                    <a:pt x="10860" y="523"/>
                    <a:pt x="10578" y="2"/>
                    <a:pt x="10116" y="2"/>
                  </a:cubicBezTo>
                  <a:cubicBezTo>
                    <a:pt x="10115" y="2"/>
                    <a:pt x="10114" y="2"/>
                    <a:pt x="10113" y="2"/>
                  </a:cubicBezTo>
                  <a:cubicBezTo>
                    <a:pt x="9924" y="2"/>
                    <a:pt x="9738" y="92"/>
                    <a:pt x="9625" y="262"/>
                  </a:cubicBezTo>
                  <a:cubicBezTo>
                    <a:pt x="8688" y="1668"/>
                    <a:pt x="7119" y="2507"/>
                    <a:pt x="5429" y="2507"/>
                  </a:cubicBezTo>
                  <a:cubicBezTo>
                    <a:pt x="3740" y="2507"/>
                    <a:pt x="2172" y="1668"/>
                    <a:pt x="1235" y="264"/>
                  </a:cubicBezTo>
                  <a:cubicBezTo>
                    <a:pt x="1125" y="101"/>
                    <a:pt x="943" y="0"/>
                    <a:pt x="7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6" name="Google Shape;9136;p54"/>
            <p:cNvSpPr/>
            <p:nvPr/>
          </p:nvSpPr>
          <p:spPr>
            <a:xfrm>
              <a:off x="7660859" y="2571753"/>
              <a:ext cx="366561" cy="417024"/>
            </a:xfrm>
            <a:custGeom>
              <a:avLst/>
              <a:gdLst/>
              <a:ahLst/>
              <a:cxnLst/>
              <a:rect l="l" t="t" r="r" b="b"/>
              <a:pathLst>
                <a:path w="17564" h="19982" extrusionOk="0">
                  <a:moveTo>
                    <a:pt x="14636" y="1169"/>
                  </a:moveTo>
                  <a:cubicBezTo>
                    <a:pt x="15587" y="1169"/>
                    <a:pt x="16392" y="1992"/>
                    <a:pt x="16392" y="2965"/>
                  </a:cubicBezTo>
                  <a:lnTo>
                    <a:pt x="16392" y="14674"/>
                  </a:lnTo>
                  <a:cubicBezTo>
                    <a:pt x="16392" y="15643"/>
                    <a:pt x="15607" y="16431"/>
                    <a:pt x="14636" y="16431"/>
                  </a:cubicBezTo>
                  <a:lnTo>
                    <a:pt x="11124" y="16431"/>
                  </a:lnTo>
                  <a:cubicBezTo>
                    <a:pt x="10967" y="16431"/>
                    <a:pt x="10816" y="16493"/>
                    <a:pt x="10707" y="16604"/>
                  </a:cubicBezTo>
                  <a:lnTo>
                    <a:pt x="8782" y="18561"/>
                  </a:lnTo>
                  <a:lnTo>
                    <a:pt x="6857" y="16604"/>
                  </a:lnTo>
                  <a:cubicBezTo>
                    <a:pt x="6748" y="16493"/>
                    <a:pt x="6597" y="16431"/>
                    <a:pt x="6440" y="16431"/>
                  </a:cubicBezTo>
                  <a:lnTo>
                    <a:pt x="2928" y="16431"/>
                  </a:lnTo>
                  <a:cubicBezTo>
                    <a:pt x="1959" y="16431"/>
                    <a:pt x="1172" y="15643"/>
                    <a:pt x="1172" y="14674"/>
                  </a:cubicBezTo>
                  <a:lnTo>
                    <a:pt x="1172" y="2965"/>
                  </a:lnTo>
                  <a:cubicBezTo>
                    <a:pt x="1172" y="1992"/>
                    <a:pt x="1977" y="1169"/>
                    <a:pt x="2928" y="1169"/>
                  </a:cubicBezTo>
                  <a:close/>
                  <a:moveTo>
                    <a:pt x="2928" y="0"/>
                  </a:moveTo>
                  <a:cubicBezTo>
                    <a:pt x="1310" y="0"/>
                    <a:pt x="1" y="1346"/>
                    <a:pt x="1" y="2965"/>
                  </a:cubicBezTo>
                  <a:lnTo>
                    <a:pt x="1" y="14674"/>
                  </a:lnTo>
                  <a:cubicBezTo>
                    <a:pt x="1" y="16291"/>
                    <a:pt x="1312" y="17600"/>
                    <a:pt x="2928" y="17600"/>
                  </a:cubicBezTo>
                  <a:lnTo>
                    <a:pt x="6196" y="17600"/>
                  </a:lnTo>
                  <a:lnTo>
                    <a:pt x="8365" y="19806"/>
                  </a:lnTo>
                  <a:cubicBezTo>
                    <a:pt x="8474" y="19919"/>
                    <a:pt x="8625" y="19981"/>
                    <a:pt x="8782" y="19981"/>
                  </a:cubicBezTo>
                  <a:cubicBezTo>
                    <a:pt x="8940" y="19981"/>
                    <a:pt x="9090" y="19919"/>
                    <a:pt x="9200" y="19806"/>
                  </a:cubicBezTo>
                  <a:lnTo>
                    <a:pt x="11370" y="17600"/>
                  </a:lnTo>
                  <a:lnTo>
                    <a:pt x="14636" y="17600"/>
                  </a:lnTo>
                  <a:cubicBezTo>
                    <a:pt x="16251" y="17600"/>
                    <a:pt x="17563" y="16287"/>
                    <a:pt x="17563" y="14674"/>
                  </a:cubicBezTo>
                  <a:lnTo>
                    <a:pt x="17563" y="2965"/>
                  </a:lnTo>
                  <a:cubicBezTo>
                    <a:pt x="17563" y="1348"/>
                    <a:pt x="16254" y="0"/>
                    <a:pt x="1463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37" name="Google Shape;9137;p54"/>
          <p:cNvGrpSpPr/>
          <p:nvPr/>
        </p:nvGrpSpPr>
        <p:grpSpPr>
          <a:xfrm>
            <a:off x="5079333" y="2738015"/>
            <a:ext cx="292918" cy="292918"/>
            <a:chOff x="5566722" y="2571753"/>
            <a:chExt cx="417024" cy="417024"/>
          </a:xfrm>
          <a:solidFill>
            <a:srgbClr val="171536"/>
          </a:solidFill>
        </p:grpSpPr>
        <p:sp>
          <p:nvSpPr>
            <p:cNvPr id="9138" name="Google Shape;9138;p54"/>
            <p:cNvSpPr/>
            <p:nvPr/>
          </p:nvSpPr>
          <p:spPr>
            <a:xfrm>
              <a:off x="5566722" y="2571753"/>
              <a:ext cx="417024" cy="417024"/>
            </a:xfrm>
            <a:custGeom>
              <a:avLst/>
              <a:gdLst/>
              <a:ahLst/>
              <a:cxnLst/>
              <a:rect l="l" t="t" r="r" b="b"/>
              <a:pathLst>
                <a:path w="19982" h="19982" extrusionOk="0">
                  <a:moveTo>
                    <a:pt x="9990" y="1171"/>
                  </a:moveTo>
                  <a:cubicBezTo>
                    <a:pt x="14855" y="1171"/>
                    <a:pt x="18810" y="5127"/>
                    <a:pt x="18810" y="9991"/>
                  </a:cubicBezTo>
                  <a:cubicBezTo>
                    <a:pt x="18810" y="14854"/>
                    <a:pt x="14855" y="18810"/>
                    <a:pt x="9990" y="18810"/>
                  </a:cubicBezTo>
                  <a:cubicBezTo>
                    <a:pt x="5127" y="18810"/>
                    <a:pt x="1170" y="14854"/>
                    <a:pt x="1170" y="9991"/>
                  </a:cubicBezTo>
                  <a:cubicBezTo>
                    <a:pt x="1170" y="5127"/>
                    <a:pt x="5127" y="1171"/>
                    <a:pt x="9990" y="1171"/>
                  </a:cubicBezTo>
                  <a:close/>
                  <a:moveTo>
                    <a:pt x="9990" y="0"/>
                  </a:moveTo>
                  <a:cubicBezTo>
                    <a:pt x="4488" y="0"/>
                    <a:pt x="0" y="4490"/>
                    <a:pt x="0" y="9990"/>
                  </a:cubicBezTo>
                  <a:cubicBezTo>
                    <a:pt x="0" y="15493"/>
                    <a:pt x="4490" y="19981"/>
                    <a:pt x="9990" y="19981"/>
                  </a:cubicBezTo>
                  <a:cubicBezTo>
                    <a:pt x="15492" y="19981"/>
                    <a:pt x="19981" y="15491"/>
                    <a:pt x="19981" y="9990"/>
                  </a:cubicBezTo>
                  <a:cubicBezTo>
                    <a:pt x="19981" y="4488"/>
                    <a:pt x="15492" y="0"/>
                    <a:pt x="999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9" name="Google Shape;9139;p54"/>
            <p:cNvSpPr/>
            <p:nvPr/>
          </p:nvSpPr>
          <p:spPr>
            <a:xfrm>
              <a:off x="5653037" y="2658069"/>
              <a:ext cx="207719" cy="243052"/>
            </a:xfrm>
            <a:custGeom>
              <a:avLst/>
              <a:gdLst/>
              <a:ahLst/>
              <a:cxnLst/>
              <a:rect l="l" t="t" r="r" b="b"/>
              <a:pathLst>
                <a:path w="9953" h="11646" extrusionOk="0">
                  <a:moveTo>
                    <a:pt x="8782" y="1300"/>
                  </a:moveTo>
                  <a:lnTo>
                    <a:pt x="8782" y="2448"/>
                  </a:lnTo>
                  <a:lnTo>
                    <a:pt x="4099" y="3384"/>
                  </a:lnTo>
                  <a:lnTo>
                    <a:pt x="4099" y="2236"/>
                  </a:lnTo>
                  <a:lnTo>
                    <a:pt x="8782" y="1300"/>
                  </a:lnTo>
                  <a:close/>
                  <a:moveTo>
                    <a:pt x="8782" y="7304"/>
                  </a:moveTo>
                  <a:lnTo>
                    <a:pt x="8782" y="8447"/>
                  </a:lnTo>
                  <a:cubicBezTo>
                    <a:pt x="8782" y="8766"/>
                    <a:pt x="8591" y="9047"/>
                    <a:pt x="8295" y="9165"/>
                  </a:cubicBezTo>
                  <a:cubicBezTo>
                    <a:pt x="8163" y="9218"/>
                    <a:pt x="7987" y="9306"/>
                    <a:pt x="7782" y="9306"/>
                  </a:cubicBezTo>
                  <a:cubicBezTo>
                    <a:pt x="7653" y="9306"/>
                    <a:pt x="7513" y="9271"/>
                    <a:pt x="7365" y="9171"/>
                  </a:cubicBezTo>
                  <a:cubicBezTo>
                    <a:pt x="6850" y="8824"/>
                    <a:pt x="6937" y="8042"/>
                    <a:pt x="7512" y="7812"/>
                  </a:cubicBezTo>
                  <a:lnTo>
                    <a:pt x="8782" y="7304"/>
                  </a:lnTo>
                  <a:close/>
                  <a:moveTo>
                    <a:pt x="2928" y="8475"/>
                  </a:moveTo>
                  <a:lnTo>
                    <a:pt x="2928" y="9618"/>
                  </a:lnTo>
                  <a:cubicBezTo>
                    <a:pt x="2928" y="9937"/>
                    <a:pt x="2737" y="10218"/>
                    <a:pt x="2442" y="10336"/>
                  </a:cubicBezTo>
                  <a:cubicBezTo>
                    <a:pt x="2308" y="10389"/>
                    <a:pt x="2132" y="10476"/>
                    <a:pt x="1928" y="10476"/>
                  </a:cubicBezTo>
                  <a:cubicBezTo>
                    <a:pt x="1799" y="10476"/>
                    <a:pt x="1659" y="10442"/>
                    <a:pt x="1511" y="10342"/>
                  </a:cubicBezTo>
                  <a:cubicBezTo>
                    <a:pt x="996" y="9993"/>
                    <a:pt x="1083" y="9213"/>
                    <a:pt x="1658" y="8983"/>
                  </a:cubicBezTo>
                  <a:lnTo>
                    <a:pt x="2928" y="8475"/>
                  </a:lnTo>
                  <a:close/>
                  <a:moveTo>
                    <a:pt x="9369" y="1"/>
                  </a:moveTo>
                  <a:cubicBezTo>
                    <a:pt x="9330" y="1"/>
                    <a:pt x="9291" y="4"/>
                    <a:pt x="9252" y="12"/>
                  </a:cubicBezTo>
                  <a:lnTo>
                    <a:pt x="3399" y="1182"/>
                  </a:lnTo>
                  <a:cubicBezTo>
                    <a:pt x="3124" y="1237"/>
                    <a:pt x="2928" y="1477"/>
                    <a:pt x="2928" y="1757"/>
                  </a:cubicBezTo>
                  <a:lnTo>
                    <a:pt x="2928" y="7214"/>
                  </a:lnTo>
                  <a:lnTo>
                    <a:pt x="1223" y="7897"/>
                  </a:lnTo>
                  <a:cubicBezTo>
                    <a:pt x="480" y="8192"/>
                    <a:pt x="0" y="8902"/>
                    <a:pt x="0" y="9701"/>
                  </a:cubicBezTo>
                  <a:cubicBezTo>
                    <a:pt x="0" y="10782"/>
                    <a:pt x="880" y="11645"/>
                    <a:pt x="1944" y="11645"/>
                  </a:cubicBezTo>
                  <a:cubicBezTo>
                    <a:pt x="2362" y="11645"/>
                    <a:pt x="2624" y="11523"/>
                    <a:pt x="2877" y="11423"/>
                  </a:cubicBezTo>
                  <a:cubicBezTo>
                    <a:pt x="3618" y="11125"/>
                    <a:pt x="4099" y="10418"/>
                    <a:pt x="4099" y="9618"/>
                  </a:cubicBezTo>
                  <a:lnTo>
                    <a:pt x="4099" y="4578"/>
                  </a:lnTo>
                  <a:lnTo>
                    <a:pt x="8782" y="3641"/>
                  </a:lnTo>
                  <a:lnTo>
                    <a:pt x="8782" y="6043"/>
                  </a:lnTo>
                  <a:lnTo>
                    <a:pt x="7076" y="6726"/>
                  </a:lnTo>
                  <a:cubicBezTo>
                    <a:pt x="6335" y="7023"/>
                    <a:pt x="5854" y="7731"/>
                    <a:pt x="5854" y="8530"/>
                  </a:cubicBezTo>
                  <a:cubicBezTo>
                    <a:pt x="5854" y="9611"/>
                    <a:pt x="6733" y="10476"/>
                    <a:pt x="7798" y="10476"/>
                  </a:cubicBezTo>
                  <a:cubicBezTo>
                    <a:pt x="8216" y="10476"/>
                    <a:pt x="8477" y="10354"/>
                    <a:pt x="8730" y="10251"/>
                  </a:cubicBezTo>
                  <a:cubicBezTo>
                    <a:pt x="9473" y="9956"/>
                    <a:pt x="9953" y="9247"/>
                    <a:pt x="9953" y="8447"/>
                  </a:cubicBezTo>
                  <a:lnTo>
                    <a:pt x="9953" y="586"/>
                  </a:lnTo>
                  <a:cubicBezTo>
                    <a:pt x="9953" y="410"/>
                    <a:pt x="9873" y="244"/>
                    <a:pt x="9739" y="133"/>
                  </a:cubicBezTo>
                  <a:cubicBezTo>
                    <a:pt x="9633" y="47"/>
                    <a:pt x="9503" y="1"/>
                    <a:pt x="936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40" name="Google Shape;9140;p54"/>
          <p:cNvGrpSpPr/>
          <p:nvPr/>
        </p:nvGrpSpPr>
        <p:grpSpPr>
          <a:xfrm>
            <a:off x="5453615" y="2811538"/>
            <a:ext cx="292910" cy="145873"/>
            <a:chOff x="6090251" y="2676413"/>
            <a:chExt cx="417014" cy="207677"/>
          </a:xfrm>
          <a:solidFill>
            <a:srgbClr val="171536"/>
          </a:solidFill>
        </p:grpSpPr>
        <p:sp>
          <p:nvSpPr>
            <p:cNvPr id="9141" name="Google Shape;9141;p54"/>
            <p:cNvSpPr/>
            <p:nvPr/>
          </p:nvSpPr>
          <p:spPr>
            <a:xfrm>
              <a:off x="6237672" y="2725248"/>
              <a:ext cx="61086" cy="158842"/>
            </a:xfrm>
            <a:custGeom>
              <a:avLst/>
              <a:gdLst/>
              <a:ahLst/>
              <a:cxnLst/>
              <a:rect l="l" t="t" r="r" b="b"/>
              <a:pathLst>
                <a:path w="2927" h="7611" extrusionOk="0">
                  <a:moveTo>
                    <a:pt x="1463" y="1172"/>
                  </a:moveTo>
                  <a:cubicBezTo>
                    <a:pt x="1624" y="1172"/>
                    <a:pt x="1757" y="1303"/>
                    <a:pt x="1757" y="1465"/>
                  </a:cubicBezTo>
                  <a:lnTo>
                    <a:pt x="1757" y="6148"/>
                  </a:lnTo>
                  <a:cubicBezTo>
                    <a:pt x="1757" y="6309"/>
                    <a:pt x="1624" y="6440"/>
                    <a:pt x="1463" y="6440"/>
                  </a:cubicBezTo>
                  <a:cubicBezTo>
                    <a:pt x="1302" y="6440"/>
                    <a:pt x="1171" y="6309"/>
                    <a:pt x="1171" y="6148"/>
                  </a:cubicBezTo>
                  <a:lnTo>
                    <a:pt x="1171" y="1465"/>
                  </a:lnTo>
                  <a:cubicBezTo>
                    <a:pt x="1171" y="1303"/>
                    <a:pt x="1302" y="1172"/>
                    <a:pt x="1463" y="1172"/>
                  </a:cubicBezTo>
                  <a:close/>
                  <a:moveTo>
                    <a:pt x="1463" y="1"/>
                  </a:moveTo>
                  <a:cubicBezTo>
                    <a:pt x="657" y="1"/>
                    <a:pt x="0" y="657"/>
                    <a:pt x="0" y="1465"/>
                  </a:cubicBezTo>
                  <a:lnTo>
                    <a:pt x="0" y="6148"/>
                  </a:lnTo>
                  <a:cubicBezTo>
                    <a:pt x="0" y="6955"/>
                    <a:pt x="657" y="7611"/>
                    <a:pt x="1463" y="7611"/>
                  </a:cubicBezTo>
                  <a:cubicBezTo>
                    <a:pt x="2270" y="7611"/>
                    <a:pt x="2926" y="6955"/>
                    <a:pt x="2926" y="6148"/>
                  </a:cubicBezTo>
                  <a:lnTo>
                    <a:pt x="2926" y="1465"/>
                  </a:lnTo>
                  <a:cubicBezTo>
                    <a:pt x="2926" y="657"/>
                    <a:pt x="2270" y="1"/>
                    <a:pt x="146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2" name="Google Shape;9142;p54"/>
            <p:cNvSpPr/>
            <p:nvPr/>
          </p:nvSpPr>
          <p:spPr>
            <a:xfrm>
              <a:off x="6446178" y="2761915"/>
              <a:ext cx="61086" cy="61086"/>
            </a:xfrm>
            <a:custGeom>
              <a:avLst/>
              <a:gdLst/>
              <a:ahLst/>
              <a:cxnLst/>
              <a:rect l="l" t="t" r="r" b="b"/>
              <a:pathLst>
                <a:path w="2927" h="2927" extrusionOk="0">
                  <a:moveTo>
                    <a:pt x="1464" y="1171"/>
                  </a:moveTo>
                  <a:cubicBezTo>
                    <a:pt x="1625" y="1171"/>
                    <a:pt x="1756" y="1302"/>
                    <a:pt x="1756" y="1463"/>
                  </a:cubicBezTo>
                  <a:cubicBezTo>
                    <a:pt x="1756" y="1626"/>
                    <a:pt x="1625" y="1757"/>
                    <a:pt x="1464" y="1757"/>
                  </a:cubicBezTo>
                  <a:cubicBezTo>
                    <a:pt x="1303" y="1757"/>
                    <a:pt x="1170" y="1626"/>
                    <a:pt x="1170" y="1463"/>
                  </a:cubicBezTo>
                  <a:cubicBezTo>
                    <a:pt x="1170" y="1302"/>
                    <a:pt x="1303" y="1171"/>
                    <a:pt x="1464" y="1171"/>
                  </a:cubicBezTo>
                  <a:close/>
                  <a:moveTo>
                    <a:pt x="1464" y="0"/>
                  </a:moveTo>
                  <a:cubicBezTo>
                    <a:pt x="657" y="0"/>
                    <a:pt x="1" y="657"/>
                    <a:pt x="1" y="1463"/>
                  </a:cubicBezTo>
                  <a:cubicBezTo>
                    <a:pt x="1" y="2270"/>
                    <a:pt x="657" y="2926"/>
                    <a:pt x="1464" y="2926"/>
                  </a:cubicBezTo>
                  <a:cubicBezTo>
                    <a:pt x="2270" y="2926"/>
                    <a:pt x="2927" y="2270"/>
                    <a:pt x="2927" y="1463"/>
                  </a:cubicBezTo>
                  <a:cubicBezTo>
                    <a:pt x="2927" y="657"/>
                    <a:pt x="2270" y="0"/>
                    <a:pt x="146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3" name="Google Shape;9143;p54"/>
            <p:cNvSpPr/>
            <p:nvPr/>
          </p:nvSpPr>
          <p:spPr>
            <a:xfrm>
              <a:off x="6311758" y="2676413"/>
              <a:ext cx="135446" cy="207677"/>
            </a:xfrm>
            <a:custGeom>
              <a:avLst/>
              <a:gdLst/>
              <a:ahLst/>
              <a:cxnLst/>
              <a:rect l="l" t="t" r="r" b="b"/>
              <a:pathLst>
                <a:path w="6490" h="9951" extrusionOk="0">
                  <a:moveTo>
                    <a:pt x="1466" y="1171"/>
                  </a:moveTo>
                  <a:cubicBezTo>
                    <a:pt x="1627" y="1171"/>
                    <a:pt x="1757" y="1302"/>
                    <a:pt x="1757" y="1463"/>
                  </a:cubicBezTo>
                  <a:lnTo>
                    <a:pt x="1757" y="6026"/>
                  </a:lnTo>
                  <a:lnTo>
                    <a:pt x="4186" y="3598"/>
                  </a:lnTo>
                  <a:cubicBezTo>
                    <a:pt x="4243" y="3541"/>
                    <a:pt x="4318" y="3512"/>
                    <a:pt x="4392" y="3512"/>
                  </a:cubicBezTo>
                  <a:cubicBezTo>
                    <a:pt x="4467" y="3512"/>
                    <a:pt x="4542" y="3541"/>
                    <a:pt x="4598" y="3598"/>
                  </a:cubicBezTo>
                  <a:cubicBezTo>
                    <a:pt x="4713" y="3712"/>
                    <a:pt x="4713" y="3897"/>
                    <a:pt x="4598" y="4012"/>
                  </a:cubicBezTo>
                  <a:lnTo>
                    <a:pt x="3247" y="5364"/>
                  </a:lnTo>
                  <a:lnTo>
                    <a:pt x="5221" y="8325"/>
                  </a:lnTo>
                  <a:cubicBezTo>
                    <a:pt x="5280" y="8414"/>
                    <a:pt x="5274" y="8500"/>
                    <a:pt x="5265" y="8546"/>
                  </a:cubicBezTo>
                  <a:cubicBezTo>
                    <a:pt x="5257" y="8591"/>
                    <a:pt x="5228" y="8674"/>
                    <a:pt x="5140" y="8732"/>
                  </a:cubicBezTo>
                  <a:cubicBezTo>
                    <a:pt x="5090" y="8764"/>
                    <a:pt x="5037" y="8780"/>
                    <a:pt x="4979" y="8780"/>
                  </a:cubicBezTo>
                  <a:cubicBezTo>
                    <a:pt x="4880" y="8780"/>
                    <a:pt x="4788" y="8732"/>
                    <a:pt x="4735" y="8651"/>
                  </a:cubicBezTo>
                  <a:lnTo>
                    <a:pt x="2824" y="5787"/>
                  </a:lnTo>
                  <a:lnTo>
                    <a:pt x="1757" y="6853"/>
                  </a:lnTo>
                  <a:lnTo>
                    <a:pt x="1757" y="8488"/>
                  </a:lnTo>
                  <a:cubicBezTo>
                    <a:pt x="1757" y="8649"/>
                    <a:pt x="1627" y="8782"/>
                    <a:pt x="1466" y="8782"/>
                  </a:cubicBezTo>
                  <a:cubicBezTo>
                    <a:pt x="1305" y="8782"/>
                    <a:pt x="1172" y="8649"/>
                    <a:pt x="1172" y="8488"/>
                  </a:cubicBezTo>
                  <a:lnTo>
                    <a:pt x="1172" y="1463"/>
                  </a:lnTo>
                  <a:cubicBezTo>
                    <a:pt x="1172" y="1302"/>
                    <a:pt x="1305" y="1171"/>
                    <a:pt x="1466" y="1171"/>
                  </a:cubicBezTo>
                  <a:close/>
                  <a:moveTo>
                    <a:pt x="1466" y="0"/>
                  </a:moveTo>
                  <a:cubicBezTo>
                    <a:pt x="659" y="0"/>
                    <a:pt x="1" y="657"/>
                    <a:pt x="1" y="1463"/>
                  </a:cubicBezTo>
                  <a:lnTo>
                    <a:pt x="1" y="8488"/>
                  </a:lnTo>
                  <a:cubicBezTo>
                    <a:pt x="1" y="9295"/>
                    <a:pt x="659" y="9951"/>
                    <a:pt x="1466" y="9951"/>
                  </a:cubicBezTo>
                  <a:cubicBezTo>
                    <a:pt x="2272" y="9951"/>
                    <a:pt x="2929" y="9295"/>
                    <a:pt x="2929" y="8488"/>
                  </a:cubicBezTo>
                  <a:lnTo>
                    <a:pt x="2929" y="8053"/>
                  </a:lnTo>
                  <a:lnTo>
                    <a:pt x="3760" y="9300"/>
                  </a:lnTo>
                  <a:cubicBezTo>
                    <a:pt x="4032" y="9709"/>
                    <a:pt x="4487" y="9951"/>
                    <a:pt x="4979" y="9951"/>
                  </a:cubicBezTo>
                  <a:cubicBezTo>
                    <a:pt x="5269" y="9951"/>
                    <a:pt x="5548" y="9866"/>
                    <a:pt x="5789" y="9705"/>
                  </a:cubicBezTo>
                  <a:cubicBezTo>
                    <a:pt x="6114" y="9489"/>
                    <a:pt x="6336" y="9158"/>
                    <a:pt x="6413" y="8775"/>
                  </a:cubicBezTo>
                  <a:cubicBezTo>
                    <a:pt x="6490" y="8391"/>
                    <a:pt x="6412" y="8001"/>
                    <a:pt x="6196" y="7676"/>
                  </a:cubicBezTo>
                  <a:lnTo>
                    <a:pt x="4754" y="5512"/>
                  </a:lnTo>
                  <a:lnTo>
                    <a:pt x="5426" y="4840"/>
                  </a:lnTo>
                  <a:cubicBezTo>
                    <a:pt x="5998" y="4269"/>
                    <a:pt x="5998" y="3340"/>
                    <a:pt x="5426" y="2771"/>
                  </a:cubicBezTo>
                  <a:cubicBezTo>
                    <a:pt x="5142" y="2485"/>
                    <a:pt x="4767" y="2342"/>
                    <a:pt x="4392" y="2342"/>
                  </a:cubicBezTo>
                  <a:cubicBezTo>
                    <a:pt x="4017" y="2342"/>
                    <a:pt x="3642" y="2485"/>
                    <a:pt x="3357" y="2771"/>
                  </a:cubicBezTo>
                  <a:lnTo>
                    <a:pt x="2929" y="3199"/>
                  </a:lnTo>
                  <a:lnTo>
                    <a:pt x="2929" y="1463"/>
                  </a:lnTo>
                  <a:cubicBezTo>
                    <a:pt x="2929" y="657"/>
                    <a:pt x="2272" y="0"/>
                    <a:pt x="14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4" name="Google Shape;9144;p54"/>
            <p:cNvSpPr/>
            <p:nvPr/>
          </p:nvSpPr>
          <p:spPr>
            <a:xfrm>
              <a:off x="6090251" y="2676413"/>
              <a:ext cx="135405" cy="207677"/>
            </a:xfrm>
            <a:custGeom>
              <a:avLst/>
              <a:gdLst/>
              <a:ahLst/>
              <a:cxnLst/>
              <a:rect l="l" t="t" r="r" b="b"/>
              <a:pathLst>
                <a:path w="6488" h="9951" extrusionOk="0">
                  <a:moveTo>
                    <a:pt x="1464" y="1171"/>
                  </a:moveTo>
                  <a:cubicBezTo>
                    <a:pt x="1625" y="1171"/>
                    <a:pt x="1757" y="1302"/>
                    <a:pt x="1757" y="1463"/>
                  </a:cubicBezTo>
                  <a:lnTo>
                    <a:pt x="1757" y="6026"/>
                  </a:lnTo>
                  <a:lnTo>
                    <a:pt x="4184" y="3598"/>
                  </a:lnTo>
                  <a:cubicBezTo>
                    <a:pt x="4241" y="3541"/>
                    <a:pt x="4316" y="3512"/>
                    <a:pt x="4391" y="3512"/>
                  </a:cubicBezTo>
                  <a:cubicBezTo>
                    <a:pt x="4466" y="3512"/>
                    <a:pt x="4541" y="3541"/>
                    <a:pt x="4598" y="3598"/>
                  </a:cubicBezTo>
                  <a:cubicBezTo>
                    <a:pt x="4712" y="3712"/>
                    <a:pt x="4712" y="3897"/>
                    <a:pt x="4598" y="4012"/>
                  </a:cubicBezTo>
                  <a:lnTo>
                    <a:pt x="3245" y="5364"/>
                  </a:lnTo>
                  <a:lnTo>
                    <a:pt x="5219" y="8325"/>
                  </a:lnTo>
                  <a:cubicBezTo>
                    <a:pt x="5278" y="8414"/>
                    <a:pt x="5272" y="8500"/>
                    <a:pt x="5264" y="8546"/>
                  </a:cubicBezTo>
                  <a:cubicBezTo>
                    <a:pt x="5255" y="8591"/>
                    <a:pt x="5226" y="8674"/>
                    <a:pt x="5138" y="8732"/>
                  </a:cubicBezTo>
                  <a:cubicBezTo>
                    <a:pt x="5090" y="8764"/>
                    <a:pt x="5035" y="8780"/>
                    <a:pt x="4977" y="8780"/>
                  </a:cubicBezTo>
                  <a:cubicBezTo>
                    <a:pt x="4878" y="8780"/>
                    <a:pt x="4788" y="8732"/>
                    <a:pt x="4733" y="8651"/>
                  </a:cubicBezTo>
                  <a:lnTo>
                    <a:pt x="2824" y="5787"/>
                  </a:lnTo>
                  <a:lnTo>
                    <a:pt x="1757" y="6853"/>
                  </a:lnTo>
                  <a:lnTo>
                    <a:pt x="1757" y="8488"/>
                  </a:lnTo>
                  <a:cubicBezTo>
                    <a:pt x="1757" y="8649"/>
                    <a:pt x="1625" y="8782"/>
                    <a:pt x="1464" y="8782"/>
                  </a:cubicBezTo>
                  <a:cubicBezTo>
                    <a:pt x="1303" y="8782"/>
                    <a:pt x="1172" y="8649"/>
                    <a:pt x="1172" y="8488"/>
                  </a:cubicBezTo>
                  <a:lnTo>
                    <a:pt x="1172" y="1463"/>
                  </a:lnTo>
                  <a:cubicBezTo>
                    <a:pt x="1172" y="1302"/>
                    <a:pt x="1303" y="1171"/>
                    <a:pt x="1464" y="1171"/>
                  </a:cubicBezTo>
                  <a:close/>
                  <a:moveTo>
                    <a:pt x="1464" y="0"/>
                  </a:moveTo>
                  <a:cubicBezTo>
                    <a:pt x="657" y="0"/>
                    <a:pt x="1" y="657"/>
                    <a:pt x="1" y="1463"/>
                  </a:cubicBezTo>
                  <a:lnTo>
                    <a:pt x="1" y="8488"/>
                  </a:lnTo>
                  <a:cubicBezTo>
                    <a:pt x="1" y="9295"/>
                    <a:pt x="657" y="9951"/>
                    <a:pt x="1464" y="9951"/>
                  </a:cubicBezTo>
                  <a:cubicBezTo>
                    <a:pt x="2270" y="9951"/>
                    <a:pt x="2927" y="9295"/>
                    <a:pt x="2927" y="8488"/>
                  </a:cubicBezTo>
                  <a:lnTo>
                    <a:pt x="2927" y="8053"/>
                  </a:lnTo>
                  <a:lnTo>
                    <a:pt x="3758" y="9300"/>
                  </a:lnTo>
                  <a:cubicBezTo>
                    <a:pt x="4031" y="9709"/>
                    <a:pt x="4485" y="9951"/>
                    <a:pt x="4977" y="9951"/>
                  </a:cubicBezTo>
                  <a:cubicBezTo>
                    <a:pt x="5267" y="9951"/>
                    <a:pt x="5548" y="9866"/>
                    <a:pt x="5787" y="9705"/>
                  </a:cubicBezTo>
                  <a:cubicBezTo>
                    <a:pt x="6113" y="9489"/>
                    <a:pt x="6336" y="9158"/>
                    <a:pt x="6412" y="8775"/>
                  </a:cubicBezTo>
                  <a:cubicBezTo>
                    <a:pt x="6488" y="8391"/>
                    <a:pt x="6410" y="8001"/>
                    <a:pt x="6194" y="7676"/>
                  </a:cubicBezTo>
                  <a:lnTo>
                    <a:pt x="4752" y="5512"/>
                  </a:lnTo>
                  <a:lnTo>
                    <a:pt x="5426" y="4840"/>
                  </a:lnTo>
                  <a:cubicBezTo>
                    <a:pt x="5996" y="4269"/>
                    <a:pt x="5996" y="3340"/>
                    <a:pt x="5426" y="2771"/>
                  </a:cubicBezTo>
                  <a:cubicBezTo>
                    <a:pt x="5141" y="2485"/>
                    <a:pt x="4766" y="2342"/>
                    <a:pt x="4391" y="2342"/>
                  </a:cubicBezTo>
                  <a:cubicBezTo>
                    <a:pt x="4016" y="2342"/>
                    <a:pt x="3641" y="2485"/>
                    <a:pt x="3357" y="2771"/>
                  </a:cubicBezTo>
                  <a:lnTo>
                    <a:pt x="2927" y="3199"/>
                  </a:lnTo>
                  <a:lnTo>
                    <a:pt x="2927" y="1463"/>
                  </a:lnTo>
                  <a:cubicBezTo>
                    <a:pt x="2927" y="657"/>
                    <a:pt x="2270" y="0"/>
                    <a:pt x="146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45" name="Google Shape;9145;p54"/>
          <p:cNvGrpSpPr/>
          <p:nvPr/>
        </p:nvGrpSpPr>
        <p:grpSpPr>
          <a:xfrm>
            <a:off x="6202172" y="2738015"/>
            <a:ext cx="292918" cy="292918"/>
            <a:chOff x="7137330" y="2571753"/>
            <a:chExt cx="417024" cy="417024"/>
          </a:xfrm>
          <a:solidFill>
            <a:srgbClr val="171536"/>
          </a:solidFill>
        </p:grpSpPr>
        <p:sp>
          <p:nvSpPr>
            <p:cNvPr id="9146" name="Google Shape;9146;p54"/>
            <p:cNvSpPr/>
            <p:nvPr/>
          </p:nvSpPr>
          <p:spPr>
            <a:xfrm>
              <a:off x="7235854" y="2645840"/>
              <a:ext cx="219949" cy="268826"/>
            </a:xfrm>
            <a:custGeom>
              <a:avLst/>
              <a:gdLst/>
              <a:ahLst/>
              <a:cxnLst/>
              <a:rect l="l" t="t" r="r" b="b"/>
              <a:pathLst>
                <a:path w="10539" h="12881" extrusionOk="0">
                  <a:moveTo>
                    <a:pt x="5271" y="1172"/>
                  </a:moveTo>
                  <a:cubicBezTo>
                    <a:pt x="7530" y="1172"/>
                    <a:pt x="9368" y="3010"/>
                    <a:pt x="9368" y="5270"/>
                  </a:cubicBezTo>
                  <a:cubicBezTo>
                    <a:pt x="9368" y="6273"/>
                    <a:pt x="8717" y="7797"/>
                    <a:pt x="7624" y="9343"/>
                  </a:cubicBezTo>
                  <a:cubicBezTo>
                    <a:pt x="6513" y="10917"/>
                    <a:pt x="5536" y="11665"/>
                    <a:pt x="5271" y="11708"/>
                  </a:cubicBezTo>
                  <a:cubicBezTo>
                    <a:pt x="5004" y="11665"/>
                    <a:pt x="4029" y="10917"/>
                    <a:pt x="2916" y="9343"/>
                  </a:cubicBezTo>
                  <a:cubicBezTo>
                    <a:pt x="1825" y="7797"/>
                    <a:pt x="1172" y="6273"/>
                    <a:pt x="1172" y="5270"/>
                  </a:cubicBezTo>
                  <a:cubicBezTo>
                    <a:pt x="1172" y="3010"/>
                    <a:pt x="3010" y="1172"/>
                    <a:pt x="5271" y="1172"/>
                  </a:cubicBezTo>
                  <a:close/>
                  <a:moveTo>
                    <a:pt x="5271" y="1"/>
                  </a:moveTo>
                  <a:cubicBezTo>
                    <a:pt x="2366" y="1"/>
                    <a:pt x="1" y="2364"/>
                    <a:pt x="1" y="5270"/>
                  </a:cubicBezTo>
                  <a:cubicBezTo>
                    <a:pt x="1" y="7084"/>
                    <a:pt x="1409" y="9247"/>
                    <a:pt x="2014" y="10093"/>
                  </a:cubicBezTo>
                  <a:cubicBezTo>
                    <a:pt x="2481" y="10747"/>
                    <a:pt x="4098" y="12881"/>
                    <a:pt x="5271" y="12881"/>
                  </a:cubicBezTo>
                  <a:cubicBezTo>
                    <a:pt x="6444" y="12881"/>
                    <a:pt x="8059" y="10747"/>
                    <a:pt x="8528" y="10093"/>
                  </a:cubicBezTo>
                  <a:cubicBezTo>
                    <a:pt x="9133" y="9247"/>
                    <a:pt x="10539" y="7084"/>
                    <a:pt x="10539" y="5270"/>
                  </a:cubicBezTo>
                  <a:cubicBezTo>
                    <a:pt x="10539" y="2364"/>
                    <a:pt x="8175" y="1"/>
                    <a:pt x="527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7" name="Google Shape;9147;p54"/>
            <p:cNvSpPr/>
            <p:nvPr/>
          </p:nvSpPr>
          <p:spPr>
            <a:xfrm>
              <a:off x="7137330" y="2571753"/>
              <a:ext cx="417024" cy="417024"/>
            </a:xfrm>
            <a:custGeom>
              <a:avLst/>
              <a:gdLst/>
              <a:ahLst/>
              <a:cxnLst/>
              <a:rect l="l" t="t" r="r" b="b"/>
              <a:pathLst>
                <a:path w="19982" h="19982" extrusionOk="0">
                  <a:moveTo>
                    <a:pt x="9992" y="1171"/>
                  </a:moveTo>
                  <a:cubicBezTo>
                    <a:pt x="14855" y="1171"/>
                    <a:pt x="18812" y="5127"/>
                    <a:pt x="18812" y="9991"/>
                  </a:cubicBezTo>
                  <a:cubicBezTo>
                    <a:pt x="18812" y="14854"/>
                    <a:pt x="14855" y="18810"/>
                    <a:pt x="9992" y="18810"/>
                  </a:cubicBezTo>
                  <a:cubicBezTo>
                    <a:pt x="5127" y="18810"/>
                    <a:pt x="1171" y="14854"/>
                    <a:pt x="1171" y="9991"/>
                  </a:cubicBezTo>
                  <a:cubicBezTo>
                    <a:pt x="1171" y="5127"/>
                    <a:pt x="5127" y="1171"/>
                    <a:pt x="9992" y="1171"/>
                  </a:cubicBezTo>
                  <a:close/>
                  <a:moveTo>
                    <a:pt x="9992" y="0"/>
                  </a:moveTo>
                  <a:cubicBezTo>
                    <a:pt x="4490" y="0"/>
                    <a:pt x="0" y="4490"/>
                    <a:pt x="0" y="9990"/>
                  </a:cubicBezTo>
                  <a:cubicBezTo>
                    <a:pt x="0" y="15491"/>
                    <a:pt x="4490" y="19981"/>
                    <a:pt x="9992" y="19981"/>
                  </a:cubicBezTo>
                  <a:cubicBezTo>
                    <a:pt x="15493" y="19981"/>
                    <a:pt x="19981" y="15491"/>
                    <a:pt x="19981" y="9990"/>
                  </a:cubicBezTo>
                  <a:cubicBezTo>
                    <a:pt x="19981" y="4488"/>
                    <a:pt x="15492" y="0"/>
                    <a:pt x="999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8" name="Google Shape;9148;p54"/>
            <p:cNvSpPr/>
            <p:nvPr/>
          </p:nvSpPr>
          <p:spPr>
            <a:xfrm>
              <a:off x="7284751" y="2694716"/>
              <a:ext cx="122173" cy="122194"/>
            </a:xfrm>
            <a:custGeom>
              <a:avLst/>
              <a:gdLst/>
              <a:ahLst/>
              <a:cxnLst/>
              <a:rect l="l" t="t" r="r" b="b"/>
              <a:pathLst>
                <a:path w="5854" h="5855" extrusionOk="0">
                  <a:moveTo>
                    <a:pt x="2928" y="1172"/>
                  </a:moveTo>
                  <a:cubicBezTo>
                    <a:pt x="3895" y="1172"/>
                    <a:pt x="4684" y="1959"/>
                    <a:pt x="4684" y="2928"/>
                  </a:cubicBezTo>
                  <a:cubicBezTo>
                    <a:pt x="4684" y="3896"/>
                    <a:pt x="3895" y="4683"/>
                    <a:pt x="2928" y="4683"/>
                  </a:cubicBezTo>
                  <a:cubicBezTo>
                    <a:pt x="1958" y="4683"/>
                    <a:pt x="1171" y="3896"/>
                    <a:pt x="1171" y="2928"/>
                  </a:cubicBezTo>
                  <a:cubicBezTo>
                    <a:pt x="2139" y="2928"/>
                    <a:pt x="2928" y="2139"/>
                    <a:pt x="2928" y="1172"/>
                  </a:cubicBezTo>
                  <a:close/>
                  <a:moveTo>
                    <a:pt x="2928" y="1"/>
                  </a:moveTo>
                  <a:cubicBezTo>
                    <a:pt x="2655" y="1"/>
                    <a:pt x="2374" y="47"/>
                    <a:pt x="2066" y="142"/>
                  </a:cubicBezTo>
                  <a:cubicBezTo>
                    <a:pt x="1732" y="245"/>
                    <a:pt x="1562" y="616"/>
                    <a:pt x="1704" y="936"/>
                  </a:cubicBezTo>
                  <a:cubicBezTo>
                    <a:pt x="1885" y="1345"/>
                    <a:pt x="1569" y="1756"/>
                    <a:pt x="1177" y="1756"/>
                  </a:cubicBezTo>
                  <a:cubicBezTo>
                    <a:pt x="1099" y="1756"/>
                    <a:pt x="1018" y="1740"/>
                    <a:pt x="938" y="1704"/>
                  </a:cubicBezTo>
                  <a:cubicBezTo>
                    <a:pt x="860" y="1670"/>
                    <a:pt x="780" y="1654"/>
                    <a:pt x="701" y="1654"/>
                  </a:cubicBezTo>
                  <a:cubicBezTo>
                    <a:pt x="453" y="1654"/>
                    <a:pt x="219" y="1813"/>
                    <a:pt x="142" y="2067"/>
                  </a:cubicBezTo>
                  <a:cubicBezTo>
                    <a:pt x="46" y="2373"/>
                    <a:pt x="0" y="2656"/>
                    <a:pt x="0" y="2928"/>
                  </a:cubicBezTo>
                  <a:cubicBezTo>
                    <a:pt x="0" y="4542"/>
                    <a:pt x="1313" y="5854"/>
                    <a:pt x="2928" y="5854"/>
                  </a:cubicBezTo>
                  <a:cubicBezTo>
                    <a:pt x="4541" y="5854"/>
                    <a:pt x="5854" y="4542"/>
                    <a:pt x="5854" y="2928"/>
                  </a:cubicBezTo>
                  <a:cubicBezTo>
                    <a:pt x="5854" y="1313"/>
                    <a:pt x="4541" y="1"/>
                    <a:pt x="292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49" name="Google Shape;9149;p54"/>
          <p:cNvGrpSpPr/>
          <p:nvPr/>
        </p:nvGrpSpPr>
        <p:grpSpPr>
          <a:xfrm>
            <a:off x="5827890" y="2738015"/>
            <a:ext cx="292918" cy="292918"/>
            <a:chOff x="6613801" y="2571753"/>
            <a:chExt cx="417024" cy="417024"/>
          </a:xfrm>
          <a:solidFill>
            <a:srgbClr val="171536"/>
          </a:solidFill>
        </p:grpSpPr>
        <p:sp>
          <p:nvSpPr>
            <p:cNvPr id="9150" name="Google Shape;9150;p54"/>
            <p:cNvSpPr/>
            <p:nvPr/>
          </p:nvSpPr>
          <p:spPr>
            <a:xfrm>
              <a:off x="6613801" y="2571753"/>
              <a:ext cx="417024" cy="417024"/>
            </a:xfrm>
            <a:custGeom>
              <a:avLst/>
              <a:gdLst/>
              <a:ahLst/>
              <a:cxnLst/>
              <a:rect l="l" t="t" r="r" b="b"/>
              <a:pathLst>
                <a:path w="19982" h="19982" extrusionOk="0">
                  <a:moveTo>
                    <a:pt x="9991" y="1171"/>
                  </a:moveTo>
                  <a:cubicBezTo>
                    <a:pt x="14854" y="1171"/>
                    <a:pt x="18812" y="5127"/>
                    <a:pt x="18812" y="9991"/>
                  </a:cubicBezTo>
                  <a:cubicBezTo>
                    <a:pt x="18812" y="14854"/>
                    <a:pt x="14854" y="18810"/>
                    <a:pt x="9991" y="18810"/>
                  </a:cubicBezTo>
                  <a:cubicBezTo>
                    <a:pt x="5127" y="18810"/>
                    <a:pt x="1171" y="14854"/>
                    <a:pt x="1171" y="9991"/>
                  </a:cubicBezTo>
                  <a:cubicBezTo>
                    <a:pt x="1171" y="5127"/>
                    <a:pt x="5127" y="1171"/>
                    <a:pt x="9991" y="1171"/>
                  </a:cubicBezTo>
                  <a:close/>
                  <a:moveTo>
                    <a:pt x="9991" y="0"/>
                  </a:moveTo>
                  <a:cubicBezTo>
                    <a:pt x="4490" y="0"/>
                    <a:pt x="0" y="4490"/>
                    <a:pt x="0" y="9990"/>
                  </a:cubicBezTo>
                  <a:cubicBezTo>
                    <a:pt x="0" y="15493"/>
                    <a:pt x="4490" y="19981"/>
                    <a:pt x="9991" y="19981"/>
                  </a:cubicBezTo>
                  <a:cubicBezTo>
                    <a:pt x="15493" y="19981"/>
                    <a:pt x="19981" y="15491"/>
                    <a:pt x="19981" y="9990"/>
                  </a:cubicBezTo>
                  <a:cubicBezTo>
                    <a:pt x="19981" y="4488"/>
                    <a:pt x="15491" y="0"/>
                    <a:pt x="999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1" name="Google Shape;9151;p54"/>
            <p:cNvSpPr/>
            <p:nvPr/>
          </p:nvSpPr>
          <p:spPr>
            <a:xfrm>
              <a:off x="6663449" y="2645840"/>
              <a:ext cx="317704" cy="268826"/>
            </a:xfrm>
            <a:custGeom>
              <a:avLst/>
              <a:gdLst/>
              <a:ahLst/>
              <a:cxnLst/>
              <a:rect l="l" t="t" r="r" b="b"/>
              <a:pathLst>
                <a:path w="15223" h="12881" extrusionOk="0">
                  <a:moveTo>
                    <a:pt x="12295" y="1172"/>
                  </a:moveTo>
                  <a:cubicBezTo>
                    <a:pt x="12619" y="1172"/>
                    <a:pt x="12881" y="1435"/>
                    <a:pt x="12881" y="1757"/>
                  </a:cubicBezTo>
                  <a:cubicBezTo>
                    <a:pt x="12881" y="2079"/>
                    <a:pt x="12617" y="2343"/>
                    <a:pt x="12295" y="2343"/>
                  </a:cubicBezTo>
                  <a:cubicBezTo>
                    <a:pt x="11973" y="2343"/>
                    <a:pt x="11709" y="2079"/>
                    <a:pt x="11709" y="1757"/>
                  </a:cubicBezTo>
                  <a:cubicBezTo>
                    <a:pt x="11709" y="1435"/>
                    <a:pt x="11973" y="1172"/>
                    <a:pt x="12295" y="1172"/>
                  </a:cubicBezTo>
                  <a:close/>
                  <a:moveTo>
                    <a:pt x="2343" y="4685"/>
                  </a:moveTo>
                  <a:cubicBezTo>
                    <a:pt x="2592" y="4685"/>
                    <a:pt x="2827" y="4763"/>
                    <a:pt x="3022" y="4902"/>
                  </a:cubicBezTo>
                  <a:cubicBezTo>
                    <a:pt x="2330" y="5410"/>
                    <a:pt x="1821" y="6015"/>
                    <a:pt x="1513" y="6677"/>
                  </a:cubicBezTo>
                  <a:cubicBezTo>
                    <a:pt x="1301" y="6461"/>
                    <a:pt x="1173" y="6167"/>
                    <a:pt x="1173" y="5856"/>
                  </a:cubicBezTo>
                  <a:cubicBezTo>
                    <a:pt x="1173" y="5210"/>
                    <a:pt x="1697" y="4685"/>
                    <a:pt x="2343" y="4685"/>
                  </a:cubicBezTo>
                  <a:close/>
                  <a:moveTo>
                    <a:pt x="12881" y="4685"/>
                  </a:moveTo>
                  <a:cubicBezTo>
                    <a:pt x="13526" y="4685"/>
                    <a:pt x="14052" y="5208"/>
                    <a:pt x="14052" y="5854"/>
                  </a:cubicBezTo>
                  <a:cubicBezTo>
                    <a:pt x="14052" y="6167"/>
                    <a:pt x="13923" y="6461"/>
                    <a:pt x="13712" y="6677"/>
                  </a:cubicBezTo>
                  <a:cubicBezTo>
                    <a:pt x="13404" y="6015"/>
                    <a:pt x="12893" y="5410"/>
                    <a:pt x="12201" y="4902"/>
                  </a:cubicBezTo>
                  <a:cubicBezTo>
                    <a:pt x="12396" y="4763"/>
                    <a:pt x="12633" y="4685"/>
                    <a:pt x="12881" y="4685"/>
                  </a:cubicBezTo>
                  <a:close/>
                  <a:moveTo>
                    <a:pt x="7616" y="4685"/>
                  </a:moveTo>
                  <a:cubicBezTo>
                    <a:pt x="9058" y="4685"/>
                    <a:pt x="10407" y="5074"/>
                    <a:pt x="11416" y="5778"/>
                  </a:cubicBezTo>
                  <a:cubicBezTo>
                    <a:pt x="12360" y="6440"/>
                    <a:pt x="12881" y="7299"/>
                    <a:pt x="12881" y="8196"/>
                  </a:cubicBezTo>
                  <a:cubicBezTo>
                    <a:pt x="12881" y="9095"/>
                    <a:pt x="12360" y="9953"/>
                    <a:pt x="11416" y="10615"/>
                  </a:cubicBezTo>
                  <a:cubicBezTo>
                    <a:pt x="10407" y="11320"/>
                    <a:pt x="9056" y="11710"/>
                    <a:pt x="7612" y="11710"/>
                  </a:cubicBezTo>
                  <a:cubicBezTo>
                    <a:pt x="6167" y="11710"/>
                    <a:pt x="4816" y="11320"/>
                    <a:pt x="3807" y="10615"/>
                  </a:cubicBezTo>
                  <a:cubicBezTo>
                    <a:pt x="2863" y="9953"/>
                    <a:pt x="2343" y="9095"/>
                    <a:pt x="2343" y="8196"/>
                  </a:cubicBezTo>
                  <a:cubicBezTo>
                    <a:pt x="2343" y="7299"/>
                    <a:pt x="2863" y="6440"/>
                    <a:pt x="3807" y="5778"/>
                  </a:cubicBezTo>
                  <a:cubicBezTo>
                    <a:pt x="4816" y="5074"/>
                    <a:pt x="6165" y="4685"/>
                    <a:pt x="7609" y="4685"/>
                  </a:cubicBezTo>
                  <a:close/>
                  <a:moveTo>
                    <a:pt x="8782" y="0"/>
                  </a:moveTo>
                  <a:cubicBezTo>
                    <a:pt x="8538" y="0"/>
                    <a:pt x="8309" y="156"/>
                    <a:pt x="8228" y="402"/>
                  </a:cubicBezTo>
                  <a:lnTo>
                    <a:pt x="7186" y="3524"/>
                  </a:lnTo>
                  <a:cubicBezTo>
                    <a:pt x="6065" y="3576"/>
                    <a:pt x="4998" y="3836"/>
                    <a:pt x="4073" y="4276"/>
                  </a:cubicBezTo>
                  <a:cubicBezTo>
                    <a:pt x="3634" y="3797"/>
                    <a:pt x="3011" y="3514"/>
                    <a:pt x="2343" y="3514"/>
                  </a:cubicBezTo>
                  <a:cubicBezTo>
                    <a:pt x="1051" y="3514"/>
                    <a:pt x="0" y="4565"/>
                    <a:pt x="0" y="5856"/>
                  </a:cubicBezTo>
                  <a:cubicBezTo>
                    <a:pt x="0" y="6702"/>
                    <a:pt x="469" y="7478"/>
                    <a:pt x="1186" y="7889"/>
                  </a:cubicBezTo>
                  <a:cubicBezTo>
                    <a:pt x="1177" y="7991"/>
                    <a:pt x="1171" y="8094"/>
                    <a:pt x="1171" y="8196"/>
                  </a:cubicBezTo>
                  <a:cubicBezTo>
                    <a:pt x="1171" y="9488"/>
                    <a:pt x="1870" y="10687"/>
                    <a:pt x="3137" y="11573"/>
                  </a:cubicBezTo>
                  <a:cubicBezTo>
                    <a:pt x="4340" y="12415"/>
                    <a:pt x="5928" y="12881"/>
                    <a:pt x="7611" y="12881"/>
                  </a:cubicBezTo>
                  <a:cubicBezTo>
                    <a:pt x="9293" y="12881"/>
                    <a:pt x="10883" y="12415"/>
                    <a:pt x="12086" y="11573"/>
                  </a:cubicBezTo>
                  <a:cubicBezTo>
                    <a:pt x="13353" y="10687"/>
                    <a:pt x="14050" y="9488"/>
                    <a:pt x="14050" y="8196"/>
                  </a:cubicBezTo>
                  <a:cubicBezTo>
                    <a:pt x="14050" y="8094"/>
                    <a:pt x="14046" y="7991"/>
                    <a:pt x="14037" y="7889"/>
                  </a:cubicBezTo>
                  <a:cubicBezTo>
                    <a:pt x="14754" y="7478"/>
                    <a:pt x="15223" y="6702"/>
                    <a:pt x="15223" y="5856"/>
                  </a:cubicBezTo>
                  <a:cubicBezTo>
                    <a:pt x="15223" y="4565"/>
                    <a:pt x="14172" y="3514"/>
                    <a:pt x="12881" y="3514"/>
                  </a:cubicBezTo>
                  <a:cubicBezTo>
                    <a:pt x="12212" y="3514"/>
                    <a:pt x="11589" y="3797"/>
                    <a:pt x="11152" y="4276"/>
                  </a:cubicBezTo>
                  <a:cubicBezTo>
                    <a:pt x="10330" y="3885"/>
                    <a:pt x="9396" y="3636"/>
                    <a:pt x="8412" y="3549"/>
                  </a:cubicBezTo>
                  <a:lnTo>
                    <a:pt x="9153" y="1327"/>
                  </a:lnTo>
                  <a:lnTo>
                    <a:pt x="10540" y="1789"/>
                  </a:lnTo>
                  <a:cubicBezTo>
                    <a:pt x="10556" y="2742"/>
                    <a:pt x="11338" y="3514"/>
                    <a:pt x="12295" y="3514"/>
                  </a:cubicBezTo>
                  <a:cubicBezTo>
                    <a:pt x="13263" y="3514"/>
                    <a:pt x="14052" y="2725"/>
                    <a:pt x="14052" y="1757"/>
                  </a:cubicBezTo>
                  <a:cubicBezTo>
                    <a:pt x="14052" y="790"/>
                    <a:pt x="13263" y="1"/>
                    <a:pt x="12295" y="1"/>
                  </a:cubicBezTo>
                  <a:cubicBezTo>
                    <a:pt x="11732" y="1"/>
                    <a:pt x="11232" y="268"/>
                    <a:pt x="10910" y="678"/>
                  </a:cubicBezTo>
                  <a:lnTo>
                    <a:pt x="8968" y="31"/>
                  </a:lnTo>
                  <a:cubicBezTo>
                    <a:pt x="8906" y="10"/>
                    <a:pt x="8844" y="0"/>
                    <a:pt x="878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2" name="Google Shape;9152;p54"/>
            <p:cNvSpPr/>
            <p:nvPr/>
          </p:nvSpPr>
          <p:spPr>
            <a:xfrm>
              <a:off x="6748992" y="2768030"/>
              <a:ext cx="48898" cy="48878"/>
            </a:xfrm>
            <a:custGeom>
              <a:avLst/>
              <a:gdLst/>
              <a:ahLst/>
              <a:cxnLst/>
              <a:rect l="l" t="t" r="r" b="b"/>
              <a:pathLst>
                <a:path w="2343" h="2342" extrusionOk="0">
                  <a:moveTo>
                    <a:pt x="1171" y="1"/>
                  </a:moveTo>
                  <a:cubicBezTo>
                    <a:pt x="526" y="1"/>
                    <a:pt x="0" y="525"/>
                    <a:pt x="0" y="1170"/>
                  </a:cubicBezTo>
                  <a:cubicBezTo>
                    <a:pt x="0" y="1816"/>
                    <a:pt x="526" y="2341"/>
                    <a:pt x="1171" y="2341"/>
                  </a:cubicBezTo>
                  <a:cubicBezTo>
                    <a:pt x="1817" y="2341"/>
                    <a:pt x="2342" y="1816"/>
                    <a:pt x="2342" y="1170"/>
                  </a:cubicBezTo>
                  <a:cubicBezTo>
                    <a:pt x="2342" y="525"/>
                    <a:pt x="1817" y="1"/>
                    <a:pt x="117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3" name="Google Shape;9153;p54"/>
            <p:cNvSpPr/>
            <p:nvPr/>
          </p:nvSpPr>
          <p:spPr>
            <a:xfrm>
              <a:off x="6846703" y="2768030"/>
              <a:ext cx="48898" cy="48878"/>
            </a:xfrm>
            <a:custGeom>
              <a:avLst/>
              <a:gdLst/>
              <a:ahLst/>
              <a:cxnLst/>
              <a:rect l="l" t="t" r="r" b="b"/>
              <a:pathLst>
                <a:path w="2343" h="2342" extrusionOk="0">
                  <a:moveTo>
                    <a:pt x="1172" y="1"/>
                  </a:moveTo>
                  <a:cubicBezTo>
                    <a:pt x="526" y="1"/>
                    <a:pt x="1" y="525"/>
                    <a:pt x="1" y="1170"/>
                  </a:cubicBezTo>
                  <a:cubicBezTo>
                    <a:pt x="1" y="1816"/>
                    <a:pt x="526" y="2341"/>
                    <a:pt x="1172" y="2341"/>
                  </a:cubicBezTo>
                  <a:cubicBezTo>
                    <a:pt x="1818" y="2341"/>
                    <a:pt x="2343" y="1816"/>
                    <a:pt x="2343" y="1170"/>
                  </a:cubicBezTo>
                  <a:cubicBezTo>
                    <a:pt x="2343" y="525"/>
                    <a:pt x="1818" y="1"/>
                    <a:pt x="117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4" name="Google Shape;9154;p54"/>
            <p:cNvSpPr/>
            <p:nvPr/>
          </p:nvSpPr>
          <p:spPr>
            <a:xfrm>
              <a:off x="6759469" y="2841323"/>
              <a:ext cx="125658" cy="35938"/>
            </a:xfrm>
            <a:custGeom>
              <a:avLst/>
              <a:gdLst/>
              <a:ahLst/>
              <a:cxnLst/>
              <a:rect l="l" t="t" r="r" b="b"/>
              <a:pathLst>
                <a:path w="6021" h="1722" extrusionOk="0">
                  <a:moveTo>
                    <a:pt x="670" y="0"/>
                  </a:moveTo>
                  <a:cubicBezTo>
                    <a:pt x="455" y="0"/>
                    <a:pt x="249" y="119"/>
                    <a:pt x="146" y="324"/>
                  </a:cubicBezTo>
                  <a:cubicBezTo>
                    <a:pt x="1" y="614"/>
                    <a:pt x="117" y="965"/>
                    <a:pt x="407" y="1110"/>
                  </a:cubicBezTo>
                  <a:cubicBezTo>
                    <a:pt x="1223" y="1516"/>
                    <a:pt x="2116" y="1722"/>
                    <a:pt x="3011" y="1722"/>
                  </a:cubicBezTo>
                  <a:cubicBezTo>
                    <a:pt x="3905" y="1722"/>
                    <a:pt x="4800" y="1518"/>
                    <a:pt x="5614" y="1110"/>
                  </a:cubicBezTo>
                  <a:cubicBezTo>
                    <a:pt x="5904" y="965"/>
                    <a:pt x="6021" y="614"/>
                    <a:pt x="5875" y="324"/>
                  </a:cubicBezTo>
                  <a:cubicBezTo>
                    <a:pt x="5774" y="119"/>
                    <a:pt x="5567" y="0"/>
                    <a:pt x="5352" y="0"/>
                  </a:cubicBezTo>
                  <a:cubicBezTo>
                    <a:pt x="5264" y="0"/>
                    <a:pt x="5174" y="20"/>
                    <a:pt x="5090" y="62"/>
                  </a:cubicBezTo>
                  <a:cubicBezTo>
                    <a:pt x="4439" y="388"/>
                    <a:pt x="3725" y="551"/>
                    <a:pt x="3011" y="551"/>
                  </a:cubicBezTo>
                  <a:cubicBezTo>
                    <a:pt x="2296" y="551"/>
                    <a:pt x="1582" y="388"/>
                    <a:pt x="931" y="62"/>
                  </a:cubicBezTo>
                  <a:cubicBezTo>
                    <a:pt x="847" y="20"/>
                    <a:pt x="758" y="0"/>
                    <a:pt x="67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55" name="Google Shape;9155;p54"/>
          <p:cNvGrpSpPr/>
          <p:nvPr/>
        </p:nvGrpSpPr>
        <p:grpSpPr>
          <a:xfrm>
            <a:off x="3207894" y="2738008"/>
            <a:ext cx="292933" cy="292933"/>
            <a:chOff x="2964567" y="2571753"/>
            <a:chExt cx="417045" cy="417045"/>
          </a:xfrm>
          <a:solidFill>
            <a:srgbClr val="171536"/>
          </a:solidFill>
        </p:grpSpPr>
        <p:sp>
          <p:nvSpPr>
            <p:cNvPr id="9156" name="Google Shape;9156;p54"/>
            <p:cNvSpPr/>
            <p:nvPr/>
          </p:nvSpPr>
          <p:spPr>
            <a:xfrm>
              <a:off x="2964567" y="2571753"/>
              <a:ext cx="417045" cy="417045"/>
            </a:xfrm>
            <a:custGeom>
              <a:avLst/>
              <a:gdLst/>
              <a:ahLst/>
              <a:cxnLst/>
              <a:rect l="l" t="t" r="r" b="b"/>
              <a:pathLst>
                <a:path w="19983" h="19983" extrusionOk="0">
                  <a:moveTo>
                    <a:pt x="9992" y="1170"/>
                  </a:moveTo>
                  <a:cubicBezTo>
                    <a:pt x="14855" y="1170"/>
                    <a:pt x="18812" y="4866"/>
                    <a:pt x="18812" y="9405"/>
                  </a:cubicBezTo>
                  <a:cubicBezTo>
                    <a:pt x="18812" y="13925"/>
                    <a:pt x="14855" y="17601"/>
                    <a:pt x="9992" y="17601"/>
                  </a:cubicBezTo>
                  <a:cubicBezTo>
                    <a:pt x="9111" y="17601"/>
                    <a:pt x="8240" y="17481"/>
                    <a:pt x="7407" y="17242"/>
                  </a:cubicBezTo>
                  <a:cubicBezTo>
                    <a:pt x="7354" y="17226"/>
                    <a:pt x="7299" y="17218"/>
                    <a:pt x="7245" y="17218"/>
                  </a:cubicBezTo>
                  <a:cubicBezTo>
                    <a:pt x="7153" y="17218"/>
                    <a:pt x="7062" y="17240"/>
                    <a:pt x="6979" y="17282"/>
                  </a:cubicBezTo>
                  <a:lnTo>
                    <a:pt x="4723" y="18439"/>
                  </a:lnTo>
                  <a:lnTo>
                    <a:pt x="4723" y="16262"/>
                  </a:lnTo>
                  <a:cubicBezTo>
                    <a:pt x="4723" y="16078"/>
                    <a:pt x="4637" y="15904"/>
                    <a:pt x="4490" y="15793"/>
                  </a:cubicBezTo>
                  <a:cubicBezTo>
                    <a:pt x="2381" y="14208"/>
                    <a:pt x="1171" y="11880"/>
                    <a:pt x="1171" y="9405"/>
                  </a:cubicBezTo>
                  <a:cubicBezTo>
                    <a:pt x="1171" y="4866"/>
                    <a:pt x="5129" y="1170"/>
                    <a:pt x="9992" y="1170"/>
                  </a:cubicBezTo>
                  <a:close/>
                  <a:moveTo>
                    <a:pt x="9992" y="1"/>
                  </a:moveTo>
                  <a:cubicBezTo>
                    <a:pt x="4575" y="1"/>
                    <a:pt x="0" y="4153"/>
                    <a:pt x="0" y="9407"/>
                  </a:cubicBezTo>
                  <a:cubicBezTo>
                    <a:pt x="0" y="12221"/>
                    <a:pt x="1359" y="14795"/>
                    <a:pt x="3552" y="16548"/>
                  </a:cubicBezTo>
                  <a:lnTo>
                    <a:pt x="3552" y="19396"/>
                  </a:lnTo>
                  <a:cubicBezTo>
                    <a:pt x="3552" y="19602"/>
                    <a:pt x="3659" y="19791"/>
                    <a:pt x="3832" y="19897"/>
                  </a:cubicBezTo>
                  <a:cubicBezTo>
                    <a:pt x="3925" y="19953"/>
                    <a:pt x="4031" y="19982"/>
                    <a:pt x="4138" y="19982"/>
                  </a:cubicBezTo>
                  <a:cubicBezTo>
                    <a:pt x="4229" y="19982"/>
                    <a:pt x="4320" y="19961"/>
                    <a:pt x="4405" y="19918"/>
                  </a:cubicBezTo>
                  <a:lnTo>
                    <a:pt x="7310" y="18429"/>
                  </a:lnTo>
                  <a:cubicBezTo>
                    <a:pt x="8180" y="18657"/>
                    <a:pt x="9081" y="18772"/>
                    <a:pt x="9992" y="18772"/>
                  </a:cubicBezTo>
                  <a:cubicBezTo>
                    <a:pt x="15500" y="18772"/>
                    <a:pt x="19983" y="14570"/>
                    <a:pt x="19983" y="9407"/>
                  </a:cubicBezTo>
                  <a:cubicBezTo>
                    <a:pt x="19983" y="4151"/>
                    <a:pt x="15405" y="1"/>
                    <a:pt x="999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7" name="Google Shape;9157;p54"/>
            <p:cNvSpPr/>
            <p:nvPr/>
          </p:nvSpPr>
          <p:spPr>
            <a:xfrm>
              <a:off x="3037777" y="2694715"/>
              <a:ext cx="270642" cy="146633"/>
            </a:xfrm>
            <a:custGeom>
              <a:avLst/>
              <a:gdLst/>
              <a:ahLst/>
              <a:cxnLst/>
              <a:rect l="l" t="t" r="r" b="b"/>
              <a:pathLst>
                <a:path w="12968" h="7026" extrusionOk="0">
                  <a:moveTo>
                    <a:pt x="5362" y="1463"/>
                  </a:moveTo>
                  <a:lnTo>
                    <a:pt x="7241" y="3341"/>
                  </a:lnTo>
                  <a:cubicBezTo>
                    <a:pt x="7353" y="3454"/>
                    <a:pt x="7503" y="3513"/>
                    <a:pt x="7655" y="3513"/>
                  </a:cubicBezTo>
                  <a:cubicBezTo>
                    <a:pt x="7744" y="3513"/>
                    <a:pt x="7833" y="3493"/>
                    <a:pt x="7917" y="3451"/>
                  </a:cubicBezTo>
                  <a:lnTo>
                    <a:pt x="10216" y="2303"/>
                  </a:lnTo>
                  <a:lnTo>
                    <a:pt x="7605" y="5565"/>
                  </a:lnTo>
                  <a:lnTo>
                    <a:pt x="5726" y="3685"/>
                  </a:lnTo>
                  <a:cubicBezTo>
                    <a:pt x="5614" y="3573"/>
                    <a:pt x="5463" y="3514"/>
                    <a:pt x="5311" y="3514"/>
                  </a:cubicBezTo>
                  <a:cubicBezTo>
                    <a:pt x="5223" y="3514"/>
                    <a:pt x="5133" y="3534"/>
                    <a:pt x="5051" y="3575"/>
                  </a:cubicBezTo>
                  <a:lnTo>
                    <a:pt x="2751" y="4725"/>
                  </a:lnTo>
                  <a:lnTo>
                    <a:pt x="2751" y="4725"/>
                  </a:lnTo>
                  <a:lnTo>
                    <a:pt x="5362" y="1463"/>
                  </a:lnTo>
                  <a:close/>
                  <a:moveTo>
                    <a:pt x="5312" y="1"/>
                  </a:moveTo>
                  <a:cubicBezTo>
                    <a:pt x="5302" y="1"/>
                    <a:pt x="5291" y="1"/>
                    <a:pt x="5281" y="2"/>
                  </a:cubicBezTo>
                  <a:cubicBezTo>
                    <a:pt x="5114" y="12"/>
                    <a:pt x="4959" y="92"/>
                    <a:pt x="4856" y="221"/>
                  </a:cubicBezTo>
                  <a:lnTo>
                    <a:pt x="172" y="6075"/>
                  </a:lnTo>
                  <a:cubicBezTo>
                    <a:pt x="0" y="6290"/>
                    <a:pt x="2" y="6595"/>
                    <a:pt x="174" y="6809"/>
                  </a:cubicBezTo>
                  <a:cubicBezTo>
                    <a:pt x="288" y="6950"/>
                    <a:pt x="457" y="7026"/>
                    <a:pt x="630" y="7026"/>
                  </a:cubicBezTo>
                  <a:cubicBezTo>
                    <a:pt x="719" y="7026"/>
                    <a:pt x="808" y="7006"/>
                    <a:pt x="892" y="6964"/>
                  </a:cubicBezTo>
                  <a:lnTo>
                    <a:pt x="5198" y="4811"/>
                  </a:lnTo>
                  <a:lnTo>
                    <a:pt x="7241" y="6855"/>
                  </a:lnTo>
                  <a:cubicBezTo>
                    <a:pt x="7349" y="6964"/>
                    <a:pt x="7496" y="7026"/>
                    <a:pt x="7650" y="7026"/>
                  </a:cubicBezTo>
                  <a:cubicBezTo>
                    <a:pt x="7662" y="7026"/>
                    <a:pt x="7674" y="7025"/>
                    <a:pt x="7687" y="7024"/>
                  </a:cubicBezTo>
                  <a:cubicBezTo>
                    <a:pt x="7853" y="7016"/>
                    <a:pt x="8007" y="6936"/>
                    <a:pt x="8111" y="6807"/>
                  </a:cubicBezTo>
                  <a:lnTo>
                    <a:pt x="12795" y="951"/>
                  </a:lnTo>
                  <a:cubicBezTo>
                    <a:pt x="12967" y="737"/>
                    <a:pt x="12965" y="431"/>
                    <a:pt x="12792" y="219"/>
                  </a:cubicBezTo>
                  <a:cubicBezTo>
                    <a:pt x="12679" y="78"/>
                    <a:pt x="12510" y="1"/>
                    <a:pt x="12337" y="1"/>
                  </a:cubicBezTo>
                  <a:cubicBezTo>
                    <a:pt x="12249" y="1"/>
                    <a:pt x="12159" y="21"/>
                    <a:pt x="12075" y="63"/>
                  </a:cubicBezTo>
                  <a:lnTo>
                    <a:pt x="7770" y="2216"/>
                  </a:lnTo>
                  <a:lnTo>
                    <a:pt x="5726" y="173"/>
                  </a:lnTo>
                  <a:cubicBezTo>
                    <a:pt x="5617" y="62"/>
                    <a:pt x="5467" y="1"/>
                    <a:pt x="531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58" name="Google Shape;9158;p54"/>
          <p:cNvGrpSpPr/>
          <p:nvPr/>
        </p:nvGrpSpPr>
        <p:grpSpPr>
          <a:xfrm>
            <a:off x="3582191" y="2781487"/>
            <a:ext cx="292918" cy="205975"/>
            <a:chOff x="3476576" y="2633631"/>
            <a:chExt cx="417024" cy="293244"/>
          </a:xfrm>
          <a:solidFill>
            <a:srgbClr val="171536"/>
          </a:solidFill>
        </p:grpSpPr>
        <p:sp>
          <p:nvSpPr>
            <p:cNvPr id="9159" name="Google Shape;9159;p54"/>
            <p:cNvSpPr/>
            <p:nvPr/>
          </p:nvSpPr>
          <p:spPr>
            <a:xfrm>
              <a:off x="3476576" y="2633631"/>
              <a:ext cx="417024" cy="293244"/>
            </a:xfrm>
            <a:custGeom>
              <a:avLst/>
              <a:gdLst/>
              <a:ahLst/>
              <a:cxnLst/>
              <a:rect l="l" t="t" r="r" b="b"/>
              <a:pathLst>
                <a:path w="19982" h="14051" extrusionOk="0">
                  <a:moveTo>
                    <a:pt x="17056" y="1172"/>
                  </a:moveTo>
                  <a:cubicBezTo>
                    <a:pt x="18023" y="1172"/>
                    <a:pt x="18811" y="1961"/>
                    <a:pt x="18811" y="2929"/>
                  </a:cubicBezTo>
                  <a:lnTo>
                    <a:pt x="18811" y="11124"/>
                  </a:lnTo>
                  <a:cubicBezTo>
                    <a:pt x="18811" y="12092"/>
                    <a:pt x="18023" y="12881"/>
                    <a:pt x="17056" y="12881"/>
                  </a:cubicBezTo>
                  <a:lnTo>
                    <a:pt x="2927" y="12881"/>
                  </a:lnTo>
                  <a:cubicBezTo>
                    <a:pt x="1959" y="12881"/>
                    <a:pt x="1172" y="12092"/>
                    <a:pt x="1172" y="11124"/>
                  </a:cubicBezTo>
                  <a:lnTo>
                    <a:pt x="1172" y="2929"/>
                  </a:lnTo>
                  <a:cubicBezTo>
                    <a:pt x="1172" y="1961"/>
                    <a:pt x="1959" y="1172"/>
                    <a:pt x="2927" y="1172"/>
                  </a:cubicBezTo>
                  <a:close/>
                  <a:moveTo>
                    <a:pt x="2927" y="1"/>
                  </a:moveTo>
                  <a:cubicBezTo>
                    <a:pt x="1313" y="1"/>
                    <a:pt x="1" y="1315"/>
                    <a:pt x="1" y="2929"/>
                  </a:cubicBezTo>
                  <a:lnTo>
                    <a:pt x="1" y="11124"/>
                  </a:lnTo>
                  <a:cubicBezTo>
                    <a:pt x="1" y="12738"/>
                    <a:pt x="1313" y="14050"/>
                    <a:pt x="2927" y="14050"/>
                  </a:cubicBezTo>
                  <a:lnTo>
                    <a:pt x="17056" y="14050"/>
                  </a:lnTo>
                  <a:cubicBezTo>
                    <a:pt x="18669" y="14050"/>
                    <a:pt x="19982" y="12738"/>
                    <a:pt x="19982" y="11124"/>
                  </a:cubicBezTo>
                  <a:lnTo>
                    <a:pt x="19982" y="2929"/>
                  </a:lnTo>
                  <a:cubicBezTo>
                    <a:pt x="19982" y="1315"/>
                    <a:pt x="18669" y="1"/>
                    <a:pt x="1705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0" name="Google Shape;9160;p54"/>
            <p:cNvSpPr/>
            <p:nvPr/>
          </p:nvSpPr>
          <p:spPr>
            <a:xfrm>
              <a:off x="3636206" y="2706945"/>
              <a:ext cx="122194" cy="146633"/>
            </a:xfrm>
            <a:custGeom>
              <a:avLst/>
              <a:gdLst/>
              <a:ahLst/>
              <a:cxnLst/>
              <a:rect l="l" t="t" r="r" b="b"/>
              <a:pathLst>
                <a:path w="5855" h="7026" extrusionOk="0">
                  <a:moveTo>
                    <a:pt x="1172" y="1643"/>
                  </a:moveTo>
                  <a:lnTo>
                    <a:pt x="4165" y="3514"/>
                  </a:lnTo>
                  <a:lnTo>
                    <a:pt x="1172" y="5384"/>
                  </a:lnTo>
                  <a:lnTo>
                    <a:pt x="1172" y="1643"/>
                  </a:lnTo>
                  <a:close/>
                  <a:moveTo>
                    <a:pt x="586" y="0"/>
                  </a:moveTo>
                  <a:cubicBezTo>
                    <a:pt x="489" y="0"/>
                    <a:pt x="391" y="25"/>
                    <a:pt x="302" y="74"/>
                  </a:cubicBezTo>
                  <a:cubicBezTo>
                    <a:pt x="116" y="178"/>
                    <a:pt x="1" y="373"/>
                    <a:pt x="1" y="587"/>
                  </a:cubicBezTo>
                  <a:lnTo>
                    <a:pt x="1" y="6440"/>
                  </a:lnTo>
                  <a:cubicBezTo>
                    <a:pt x="1" y="6653"/>
                    <a:pt x="116" y="6849"/>
                    <a:pt x="302" y="6953"/>
                  </a:cubicBezTo>
                  <a:cubicBezTo>
                    <a:pt x="389" y="7001"/>
                    <a:pt x="487" y="7026"/>
                    <a:pt x="585" y="7026"/>
                  </a:cubicBezTo>
                  <a:cubicBezTo>
                    <a:pt x="693" y="7026"/>
                    <a:pt x="801" y="6997"/>
                    <a:pt x="896" y="6937"/>
                  </a:cubicBezTo>
                  <a:lnTo>
                    <a:pt x="5580" y="4010"/>
                  </a:lnTo>
                  <a:cubicBezTo>
                    <a:pt x="5750" y="3903"/>
                    <a:pt x="5854" y="3714"/>
                    <a:pt x="5854" y="3513"/>
                  </a:cubicBezTo>
                  <a:cubicBezTo>
                    <a:pt x="5854" y="3311"/>
                    <a:pt x="5750" y="3123"/>
                    <a:pt x="5580" y="3017"/>
                  </a:cubicBezTo>
                  <a:lnTo>
                    <a:pt x="896" y="90"/>
                  </a:lnTo>
                  <a:cubicBezTo>
                    <a:pt x="801" y="30"/>
                    <a:pt x="694" y="0"/>
                    <a:pt x="58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61" name="Google Shape;9161;p54"/>
          <p:cNvGrpSpPr/>
          <p:nvPr/>
        </p:nvGrpSpPr>
        <p:grpSpPr>
          <a:xfrm>
            <a:off x="3956473" y="2738067"/>
            <a:ext cx="292933" cy="292815"/>
            <a:chOff x="3988564" y="2571836"/>
            <a:chExt cx="417045" cy="416878"/>
          </a:xfrm>
          <a:solidFill>
            <a:srgbClr val="171536"/>
          </a:solidFill>
        </p:grpSpPr>
        <p:sp>
          <p:nvSpPr>
            <p:cNvPr id="9162" name="Google Shape;9162;p54"/>
            <p:cNvSpPr/>
            <p:nvPr/>
          </p:nvSpPr>
          <p:spPr>
            <a:xfrm>
              <a:off x="4090678" y="2650431"/>
              <a:ext cx="213124" cy="259268"/>
            </a:xfrm>
            <a:custGeom>
              <a:avLst/>
              <a:gdLst/>
              <a:ahLst/>
              <a:cxnLst/>
              <a:rect l="l" t="t" r="r" b="b"/>
              <a:pathLst>
                <a:path w="10212" h="12423" extrusionOk="0">
                  <a:moveTo>
                    <a:pt x="4938" y="1172"/>
                  </a:moveTo>
                  <a:cubicBezTo>
                    <a:pt x="7267" y="1172"/>
                    <a:pt x="8610" y="2621"/>
                    <a:pt x="8610" y="3081"/>
                  </a:cubicBezTo>
                  <a:cubicBezTo>
                    <a:pt x="8610" y="3348"/>
                    <a:pt x="8308" y="3471"/>
                    <a:pt x="8102" y="3471"/>
                  </a:cubicBezTo>
                  <a:cubicBezTo>
                    <a:pt x="7867" y="3471"/>
                    <a:pt x="7733" y="3357"/>
                    <a:pt x="7407" y="3026"/>
                  </a:cubicBezTo>
                  <a:cubicBezTo>
                    <a:pt x="6933" y="2541"/>
                    <a:pt x="6282" y="1879"/>
                    <a:pt x="4821" y="1879"/>
                  </a:cubicBezTo>
                  <a:cubicBezTo>
                    <a:pt x="4177" y="1879"/>
                    <a:pt x="3602" y="2046"/>
                    <a:pt x="3162" y="2362"/>
                  </a:cubicBezTo>
                  <a:cubicBezTo>
                    <a:pt x="2687" y="2700"/>
                    <a:pt x="2417" y="3188"/>
                    <a:pt x="2417" y="3701"/>
                  </a:cubicBezTo>
                  <a:cubicBezTo>
                    <a:pt x="2417" y="4145"/>
                    <a:pt x="2603" y="4758"/>
                    <a:pt x="3491" y="5152"/>
                  </a:cubicBezTo>
                  <a:cubicBezTo>
                    <a:pt x="3997" y="5378"/>
                    <a:pt x="4646" y="5506"/>
                    <a:pt x="5334" y="5642"/>
                  </a:cubicBezTo>
                  <a:cubicBezTo>
                    <a:pt x="7566" y="6081"/>
                    <a:pt x="9029" y="6514"/>
                    <a:pt x="9029" y="8449"/>
                  </a:cubicBezTo>
                  <a:cubicBezTo>
                    <a:pt x="9029" y="8455"/>
                    <a:pt x="9029" y="8464"/>
                    <a:pt x="9029" y="8478"/>
                  </a:cubicBezTo>
                  <a:cubicBezTo>
                    <a:pt x="9035" y="8646"/>
                    <a:pt x="9028" y="9518"/>
                    <a:pt x="8347" y="10222"/>
                  </a:cubicBezTo>
                  <a:cubicBezTo>
                    <a:pt x="7688" y="10903"/>
                    <a:pt x="6597" y="11248"/>
                    <a:pt x="5102" y="11252"/>
                  </a:cubicBezTo>
                  <a:cubicBezTo>
                    <a:pt x="2240" y="11250"/>
                    <a:pt x="1171" y="9891"/>
                    <a:pt x="1171" y="9033"/>
                  </a:cubicBezTo>
                  <a:cubicBezTo>
                    <a:pt x="1171" y="8780"/>
                    <a:pt x="1518" y="8672"/>
                    <a:pt x="1656" y="8672"/>
                  </a:cubicBezTo>
                  <a:cubicBezTo>
                    <a:pt x="1844" y="8672"/>
                    <a:pt x="2005" y="8837"/>
                    <a:pt x="2327" y="9212"/>
                  </a:cubicBezTo>
                  <a:cubicBezTo>
                    <a:pt x="2843" y="9813"/>
                    <a:pt x="3551" y="10636"/>
                    <a:pt x="5095" y="10636"/>
                  </a:cubicBezTo>
                  <a:cubicBezTo>
                    <a:pt x="6363" y="10636"/>
                    <a:pt x="7727" y="9881"/>
                    <a:pt x="7727" y="8612"/>
                  </a:cubicBezTo>
                  <a:cubicBezTo>
                    <a:pt x="7727" y="7951"/>
                    <a:pt x="7363" y="7445"/>
                    <a:pt x="6647" y="7109"/>
                  </a:cubicBezTo>
                  <a:cubicBezTo>
                    <a:pt x="6130" y="6866"/>
                    <a:pt x="5472" y="6726"/>
                    <a:pt x="4773" y="6578"/>
                  </a:cubicBezTo>
                  <a:cubicBezTo>
                    <a:pt x="2620" y="6120"/>
                    <a:pt x="1209" y="5683"/>
                    <a:pt x="1209" y="3859"/>
                  </a:cubicBezTo>
                  <a:cubicBezTo>
                    <a:pt x="1209" y="2893"/>
                    <a:pt x="1667" y="2191"/>
                    <a:pt x="2606" y="1711"/>
                  </a:cubicBezTo>
                  <a:cubicBezTo>
                    <a:pt x="3388" y="1313"/>
                    <a:pt x="4350" y="1172"/>
                    <a:pt x="4938" y="1172"/>
                  </a:cubicBezTo>
                  <a:close/>
                  <a:moveTo>
                    <a:pt x="4938" y="1"/>
                  </a:moveTo>
                  <a:cubicBezTo>
                    <a:pt x="2944" y="1"/>
                    <a:pt x="39" y="991"/>
                    <a:pt x="39" y="3861"/>
                  </a:cubicBezTo>
                  <a:cubicBezTo>
                    <a:pt x="39" y="5149"/>
                    <a:pt x="579" y="6129"/>
                    <a:pt x="1644" y="6772"/>
                  </a:cubicBezTo>
                  <a:cubicBezTo>
                    <a:pt x="2505" y="7293"/>
                    <a:pt x="3581" y="7523"/>
                    <a:pt x="4529" y="7724"/>
                  </a:cubicBezTo>
                  <a:cubicBezTo>
                    <a:pt x="5159" y="7857"/>
                    <a:pt x="5755" y="7984"/>
                    <a:pt x="6149" y="8170"/>
                  </a:cubicBezTo>
                  <a:cubicBezTo>
                    <a:pt x="6556" y="8359"/>
                    <a:pt x="6556" y="8518"/>
                    <a:pt x="6556" y="8612"/>
                  </a:cubicBezTo>
                  <a:cubicBezTo>
                    <a:pt x="6556" y="9100"/>
                    <a:pt x="5785" y="9465"/>
                    <a:pt x="5095" y="9465"/>
                  </a:cubicBezTo>
                  <a:cubicBezTo>
                    <a:pt x="4089" y="9465"/>
                    <a:pt x="3664" y="8971"/>
                    <a:pt x="3215" y="8449"/>
                  </a:cubicBezTo>
                  <a:cubicBezTo>
                    <a:pt x="2833" y="8005"/>
                    <a:pt x="2401" y="7501"/>
                    <a:pt x="1656" y="7501"/>
                  </a:cubicBezTo>
                  <a:cubicBezTo>
                    <a:pt x="860" y="7501"/>
                    <a:pt x="0" y="8087"/>
                    <a:pt x="0" y="9035"/>
                  </a:cubicBezTo>
                  <a:cubicBezTo>
                    <a:pt x="0" y="10459"/>
                    <a:pt x="1462" y="12423"/>
                    <a:pt x="5104" y="12423"/>
                  </a:cubicBezTo>
                  <a:cubicBezTo>
                    <a:pt x="6926" y="12419"/>
                    <a:pt x="8301" y="11954"/>
                    <a:pt x="9187" y="11036"/>
                  </a:cubicBezTo>
                  <a:cubicBezTo>
                    <a:pt x="10167" y="10024"/>
                    <a:pt x="10211" y="8803"/>
                    <a:pt x="10200" y="8442"/>
                  </a:cubicBezTo>
                  <a:cubicBezTo>
                    <a:pt x="10199" y="7101"/>
                    <a:pt x="9638" y="6090"/>
                    <a:pt x="8536" y="5435"/>
                  </a:cubicBezTo>
                  <a:cubicBezTo>
                    <a:pt x="7642" y="4904"/>
                    <a:pt x="6537" y="4685"/>
                    <a:pt x="5560" y="4492"/>
                  </a:cubicBezTo>
                  <a:cubicBezTo>
                    <a:pt x="4939" y="4370"/>
                    <a:pt x="4354" y="4255"/>
                    <a:pt x="3966" y="4084"/>
                  </a:cubicBezTo>
                  <a:cubicBezTo>
                    <a:pt x="3588" y="3916"/>
                    <a:pt x="3588" y="3781"/>
                    <a:pt x="3588" y="3703"/>
                  </a:cubicBezTo>
                  <a:cubicBezTo>
                    <a:pt x="3588" y="3429"/>
                    <a:pt x="4016" y="3050"/>
                    <a:pt x="4821" y="3050"/>
                  </a:cubicBezTo>
                  <a:cubicBezTo>
                    <a:pt x="5790" y="3050"/>
                    <a:pt x="6153" y="3418"/>
                    <a:pt x="6570" y="3847"/>
                  </a:cubicBezTo>
                  <a:cubicBezTo>
                    <a:pt x="6921" y="4202"/>
                    <a:pt x="7354" y="4644"/>
                    <a:pt x="8102" y="4644"/>
                  </a:cubicBezTo>
                  <a:cubicBezTo>
                    <a:pt x="8966" y="4644"/>
                    <a:pt x="9781" y="4016"/>
                    <a:pt x="9781" y="3082"/>
                  </a:cubicBezTo>
                  <a:cubicBezTo>
                    <a:pt x="9781" y="1768"/>
                    <a:pt x="7722" y="1"/>
                    <a:pt x="493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3" name="Google Shape;9163;p54"/>
            <p:cNvSpPr/>
            <p:nvPr/>
          </p:nvSpPr>
          <p:spPr>
            <a:xfrm>
              <a:off x="3988564" y="2571836"/>
              <a:ext cx="417045" cy="416878"/>
            </a:xfrm>
            <a:custGeom>
              <a:avLst/>
              <a:gdLst/>
              <a:ahLst/>
              <a:cxnLst/>
              <a:rect l="l" t="t" r="r" b="b"/>
              <a:pathLst>
                <a:path w="19983" h="19975" extrusionOk="0">
                  <a:moveTo>
                    <a:pt x="5465" y="1172"/>
                  </a:moveTo>
                  <a:cubicBezTo>
                    <a:pt x="6229" y="1172"/>
                    <a:pt x="6714" y="1356"/>
                    <a:pt x="7184" y="1548"/>
                  </a:cubicBezTo>
                  <a:cubicBezTo>
                    <a:pt x="7842" y="1820"/>
                    <a:pt x="8120" y="1882"/>
                    <a:pt x="8506" y="1882"/>
                  </a:cubicBezTo>
                  <a:cubicBezTo>
                    <a:pt x="8831" y="1882"/>
                    <a:pt x="9232" y="1838"/>
                    <a:pt x="10000" y="1838"/>
                  </a:cubicBezTo>
                  <a:cubicBezTo>
                    <a:pt x="13275" y="1838"/>
                    <a:pt x="15226" y="3478"/>
                    <a:pt x="16286" y="4855"/>
                  </a:cubicBezTo>
                  <a:cubicBezTo>
                    <a:pt x="17660" y="6641"/>
                    <a:pt x="18149" y="8709"/>
                    <a:pt x="18149" y="9937"/>
                  </a:cubicBezTo>
                  <a:cubicBezTo>
                    <a:pt x="18149" y="11304"/>
                    <a:pt x="17841" y="11405"/>
                    <a:pt x="18414" y="12744"/>
                  </a:cubicBezTo>
                  <a:cubicBezTo>
                    <a:pt x="18610" y="13203"/>
                    <a:pt x="18812" y="13675"/>
                    <a:pt x="18812" y="14565"/>
                  </a:cubicBezTo>
                  <a:cubicBezTo>
                    <a:pt x="18812" y="15702"/>
                    <a:pt x="18373" y="16765"/>
                    <a:pt x="17575" y="17561"/>
                  </a:cubicBezTo>
                  <a:cubicBezTo>
                    <a:pt x="16776" y="18358"/>
                    <a:pt x="15671" y="18803"/>
                    <a:pt x="14546" y="18803"/>
                  </a:cubicBezTo>
                  <a:cubicBezTo>
                    <a:pt x="14544" y="18803"/>
                    <a:pt x="14542" y="18803"/>
                    <a:pt x="14540" y="18803"/>
                  </a:cubicBezTo>
                  <a:lnTo>
                    <a:pt x="14519" y="18803"/>
                  </a:lnTo>
                  <a:cubicBezTo>
                    <a:pt x="13754" y="18803"/>
                    <a:pt x="13270" y="18612"/>
                    <a:pt x="12799" y="18418"/>
                  </a:cubicBezTo>
                  <a:cubicBezTo>
                    <a:pt x="12161" y="18154"/>
                    <a:pt x="11842" y="18085"/>
                    <a:pt x="11520" y="18085"/>
                  </a:cubicBezTo>
                  <a:cubicBezTo>
                    <a:pt x="11167" y="18085"/>
                    <a:pt x="10809" y="18168"/>
                    <a:pt x="10022" y="18168"/>
                  </a:cubicBezTo>
                  <a:cubicBezTo>
                    <a:pt x="6746" y="18168"/>
                    <a:pt x="4785" y="16516"/>
                    <a:pt x="3717" y="15131"/>
                  </a:cubicBezTo>
                  <a:cubicBezTo>
                    <a:pt x="2328" y="13328"/>
                    <a:pt x="1835" y="11257"/>
                    <a:pt x="1835" y="10031"/>
                  </a:cubicBezTo>
                  <a:cubicBezTo>
                    <a:pt x="1835" y="8674"/>
                    <a:pt x="2146" y="8571"/>
                    <a:pt x="1569" y="7222"/>
                  </a:cubicBezTo>
                  <a:cubicBezTo>
                    <a:pt x="1375" y="6765"/>
                    <a:pt x="1173" y="6293"/>
                    <a:pt x="1171" y="5408"/>
                  </a:cubicBezTo>
                  <a:cubicBezTo>
                    <a:pt x="1175" y="3063"/>
                    <a:pt x="3100" y="1172"/>
                    <a:pt x="5465" y="1172"/>
                  </a:cubicBezTo>
                  <a:close/>
                  <a:moveTo>
                    <a:pt x="5465" y="0"/>
                  </a:moveTo>
                  <a:cubicBezTo>
                    <a:pt x="3993" y="0"/>
                    <a:pt x="2617" y="552"/>
                    <a:pt x="1587" y="1582"/>
                  </a:cubicBezTo>
                  <a:cubicBezTo>
                    <a:pt x="566" y="2603"/>
                    <a:pt x="4" y="3960"/>
                    <a:pt x="0" y="5403"/>
                  </a:cubicBezTo>
                  <a:lnTo>
                    <a:pt x="0" y="5414"/>
                  </a:lnTo>
                  <a:cubicBezTo>
                    <a:pt x="2" y="6535"/>
                    <a:pt x="274" y="7170"/>
                    <a:pt x="492" y="7682"/>
                  </a:cubicBezTo>
                  <a:cubicBezTo>
                    <a:pt x="938" y="8725"/>
                    <a:pt x="664" y="8547"/>
                    <a:pt x="664" y="10031"/>
                  </a:cubicBezTo>
                  <a:cubicBezTo>
                    <a:pt x="664" y="11738"/>
                    <a:pt x="1385" y="14023"/>
                    <a:pt x="2790" y="15845"/>
                  </a:cubicBezTo>
                  <a:cubicBezTo>
                    <a:pt x="4019" y="17439"/>
                    <a:pt x="6270" y="19339"/>
                    <a:pt x="10022" y="19339"/>
                  </a:cubicBezTo>
                  <a:cubicBezTo>
                    <a:pt x="10942" y="19339"/>
                    <a:pt x="11234" y="19255"/>
                    <a:pt x="11494" y="19255"/>
                  </a:cubicBezTo>
                  <a:cubicBezTo>
                    <a:pt x="11700" y="19255"/>
                    <a:pt x="11887" y="19308"/>
                    <a:pt x="12353" y="19500"/>
                  </a:cubicBezTo>
                  <a:cubicBezTo>
                    <a:pt x="12875" y="19716"/>
                    <a:pt x="13523" y="19974"/>
                    <a:pt x="14519" y="19974"/>
                  </a:cubicBezTo>
                  <a:lnTo>
                    <a:pt x="14554" y="19974"/>
                  </a:lnTo>
                  <a:cubicBezTo>
                    <a:pt x="15985" y="19974"/>
                    <a:pt x="17386" y="19403"/>
                    <a:pt x="18402" y="18391"/>
                  </a:cubicBezTo>
                  <a:cubicBezTo>
                    <a:pt x="19422" y="17374"/>
                    <a:pt x="19983" y="16015"/>
                    <a:pt x="19983" y="14565"/>
                  </a:cubicBezTo>
                  <a:cubicBezTo>
                    <a:pt x="19983" y="13436"/>
                    <a:pt x="19711" y="12797"/>
                    <a:pt x="19491" y="12284"/>
                  </a:cubicBezTo>
                  <a:cubicBezTo>
                    <a:pt x="19045" y="11243"/>
                    <a:pt x="19320" y="11421"/>
                    <a:pt x="19320" y="9937"/>
                  </a:cubicBezTo>
                  <a:cubicBezTo>
                    <a:pt x="19320" y="8218"/>
                    <a:pt x="18603" y="5946"/>
                    <a:pt x="17213" y="4140"/>
                  </a:cubicBezTo>
                  <a:cubicBezTo>
                    <a:pt x="15994" y="2557"/>
                    <a:pt x="13753" y="667"/>
                    <a:pt x="10000" y="667"/>
                  </a:cubicBezTo>
                  <a:cubicBezTo>
                    <a:pt x="9146" y="667"/>
                    <a:pt x="8785" y="712"/>
                    <a:pt x="8528" y="712"/>
                  </a:cubicBezTo>
                  <a:cubicBezTo>
                    <a:pt x="8261" y="712"/>
                    <a:pt x="8109" y="664"/>
                    <a:pt x="7630" y="466"/>
                  </a:cubicBezTo>
                  <a:cubicBezTo>
                    <a:pt x="7110" y="252"/>
                    <a:pt x="6461" y="0"/>
                    <a:pt x="546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64" name="Google Shape;9164;p54"/>
          <p:cNvGrpSpPr/>
          <p:nvPr/>
        </p:nvGrpSpPr>
        <p:grpSpPr>
          <a:xfrm>
            <a:off x="4330770" y="2738015"/>
            <a:ext cx="292918" cy="292918"/>
            <a:chOff x="4500573" y="2571753"/>
            <a:chExt cx="417024" cy="417024"/>
          </a:xfrm>
          <a:solidFill>
            <a:srgbClr val="171536"/>
          </a:solidFill>
        </p:grpSpPr>
        <p:sp>
          <p:nvSpPr>
            <p:cNvPr id="9165" name="Google Shape;9165;p54"/>
            <p:cNvSpPr/>
            <p:nvPr/>
          </p:nvSpPr>
          <p:spPr>
            <a:xfrm>
              <a:off x="4550263" y="2632817"/>
              <a:ext cx="317683" cy="293244"/>
            </a:xfrm>
            <a:custGeom>
              <a:avLst/>
              <a:gdLst/>
              <a:ahLst/>
              <a:cxnLst/>
              <a:rect l="l" t="t" r="r" b="b"/>
              <a:pathLst>
                <a:path w="15222" h="14051" extrusionOk="0">
                  <a:moveTo>
                    <a:pt x="7616" y="1172"/>
                  </a:moveTo>
                  <a:cubicBezTo>
                    <a:pt x="8529" y="1202"/>
                    <a:pt x="10613" y="1570"/>
                    <a:pt x="10613" y="4280"/>
                  </a:cubicBezTo>
                  <a:cubicBezTo>
                    <a:pt x="10613" y="4791"/>
                    <a:pt x="10565" y="5662"/>
                    <a:pt x="10565" y="5683"/>
                  </a:cubicBezTo>
                  <a:cubicBezTo>
                    <a:pt x="10565" y="6490"/>
                    <a:pt x="11186" y="6530"/>
                    <a:pt x="11312" y="6530"/>
                  </a:cubicBezTo>
                  <a:cubicBezTo>
                    <a:pt x="11563" y="6530"/>
                    <a:pt x="11867" y="6461"/>
                    <a:pt x="12149" y="6399"/>
                  </a:cubicBezTo>
                  <a:lnTo>
                    <a:pt x="12149" y="6399"/>
                  </a:lnTo>
                  <a:cubicBezTo>
                    <a:pt x="11697" y="6589"/>
                    <a:pt x="10875" y="6838"/>
                    <a:pt x="10875" y="7608"/>
                  </a:cubicBezTo>
                  <a:cubicBezTo>
                    <a:pt x="10875" y="9260"/>
                    <a:pt x="12294" y="9897"/>
                    <a:pt x="13233" y="10316"/>
                  </a:cubicBezTo>
                  <a:cubicBezTo>
                    <a:pt x="13419" y="10399"/>
                    <a:pt x="13661" y="10509"/>
                    <a:pt x="13838" y="10608"/>
                  </a:cubicBezTo>
                  <a:cubicBezTo>
                    <a:pt x="13590" y="10652"/>
                    <a:pt x="13247" y="10703"/>
                    <a:pt x="12826" y="10802"/>
                  </a:cubicBezTo>
                  <a:cubicBezTo>
                    <a:pt x="12446" y="10894"/>
                    <a:pt x="12149" y="11195"/>
                    <a:pt x="12067" y="11574"/>
                  </a:cubicBezTo>
                  <a:cubicBezTo>
                    <a:pt x="12058" y="11614"/>
                    <a:pt x="12049" y="11652"/>
                    <a:pt x="12041" y="11683"/>
                  </a:cubicBezTo>
                  <a:cubicBezTo>
                    <a:pt x="11837" y="11646"/>
                    <a:pt x="11549" y="11584"/>
                    <a:pt x="11156" y="11584"/>
                  </a:cubicBezTo>
                  <a:cubicBezTo>
                    <a:pt x="10220" y="11584"/>
                    <a:pt x="9658" y="11968"/>
                    <a:pt x="9161" y="12306"/>
                  </a:cubicBezTo>
                  <a:cubicBezTo>
                    <a:pt x="8711" y="12614"/>
                    <a:pt x="8322" y="12879"/>
                    <a:pt x="7611" y="12881"/>
                  </a:cubicBezTo>
                  <a:cubicBezTo>
                    <a:pt x="6900" y="12879"/>
                    <a:pt x="6511" y="12614"/>
                    <a:pt x="6060" y="12306"/>
                  </a:cubicBezTo>
                  <a:cubicBezTo>
                    <a:pt x="5563" y="11968"/>
                    <a:pt x="5000" y="11584"/>
                    <a:pt x="4064" y="11584"/>
                  </a:cubicBezTo>
                  <a:cubicBezTo>
                    <a:pt x="3671" y="11584"/>
                    <a:pt x="3381" y="11646"/>
                    <a:pt x="3180" y="11683"/>
                  </a:cubicBezTo>
                  <a:cubicBezTo>
                    <a:pt x="3171" y="11652"/>
                    <a:pt x="3164" y="11614"/>
                    <a:pt x="3155" y="11574"/>
                  </a:cubicBezTo>
                  <a:cubicBezTo>
                    <a:pt x="3072" y="11195"/>
                    <a:pt x="2775" y="10894"/>
                    <a:pt x="2394" y="10802"/>
                  </a:cubicBezTo>
                  <a:cubicBezTo>
                    <a:pt x="1973" y="10703"/>
                    <a:pt x="1630" y="10652"/>
                    <a:pt x="1384" y="10608"/>
                  </a:cubicBezTo>
                  <a:cubicBezTo>
                    <a:pt x="1559" y="10509"/>
                    <a:pt x="1803" y="10399"/>
                    <a:pt x="1987" y="10316"/>
                  </a:cubicBezTo>
                  <a:cubicBezTo>
                    <a:pt x="2927" y="9897"/>
                    <a:pt x="4347" y="9260"/>
                    <a:pt x="4347" y="7608"/>
                  </a:cubicBezTo>
                  <a:cubicBezTo>
                    <a:pt x="4347" y="6838"/>
                    <a:pt x="3525" y="6589"/>
                    <a:pt x="3072" y="6399"/>
                  </a:cubicBezTo>
                  <a:lnTo>
                    <a:pt x="3072" y="6399"/>
                  </a:lnTo>
                  <a:cubicBezTo>
                    <a:pt x="3355" y="6461"/>
                    <a:pt x="3657" y="6530"/>
                    <a:pt x="3910" y="6530"/>
                  </a:cubicBezTo>
                  <a:cubicBezTo>
                    <a:pt x="4034" y="6530"/>
                    <a:pt x="4655" y="6490"/>
                    <a:pt x="4655" y="5683"/>
                  </a:cubicBezTo>
                  <a:cubicBezTo>
                    <a:pt x="4655" y="5662"/>
                    <a:pt x="4609" y="4793"/>
                    <a:pt x="4609" y="4280"/>
                  </a:cubicBezTo>
                  <a:cubicBezTo>
                    <a:pt x="4609" y="1558"/>
                    <a:pt x="6698" y="1199"/>
                    <a:pt x="7616" y="1172"/>
                  </a:cubicBezTo>
                  <a:close/>
                  <a:moveTo>
                    <a:pt x="7602" y="1"/>
                  </a:moveTo>
                  <a:cubicBezTo>
                    <a:pt x="7201" y="11"/>
                    <a:pt x="6164" y="98"/>
                    <a:pt x="5219" y="691"/>
                  </a:cubicBezTo>
                  <a:cubicBezTo>
                    <a:pt x="4407" y="1200"/>
                    <a:pt x="3438" y="2237"/>
                    <a:pt x="3438" y="4280"/>
                  </a:cubicBezTo>
                  <a:cubicBezTo>
                    <a:pt x="3438" y="4714"/>
                    <a:pt x="3454" y="5041"/>
                    <a:pt x="3466" y="5288"/>
                  </a:cubicBezTo>
                  <a:cubicBezTo>
                    <a:pt x="3176" y="5225"/>
                    <a:pt x="2914" y="5159"/>
                    <a:pt x="2711" y="5159"/>
                  </a:cubicBezTo>
                  <a:cubicBezTo>
                    <a:pt x="2005" y="5159"/>
                    <a:pt x="1492" y="5593"/>
                    <a:pt x="1492" y="6187"/>
                  </a:cubicBezTo>
                  <a:cubicBezTo>
                    <a:pt x="1492" y="7031"/>
                    <a:pt x="2302" y="7355"/>
                    <a:pt x="2785" y="7547"/>
                  </a:cubicBezTo>
                  <a:cubicBezTo>
                    <a:pt x="2907" y="7595"/>
                    <a:pt x="3077" y="7664"/>
                    <a:pt x="3173" y="7717"/>
                  </a:cubicBezTo>
                  <a:cubicBezTo>
                    <a:pt x="3084" y="8885"/>
                    <a:pt x="1453" y="9124"/>
                    <a:pt x="595" y="9723"/>
                  </a:cubicBezTo>
                  <a:cubicBezTo>
                    <a:pt x="201" y="9999"/>
                    <a:pt x="1" y="10337"/>
                    <a:pt x="1" y="10730"/>
                  </a:cubicBezTo>
                  <a:cubicBezTo>
                    <a:pt x="1" y="11119"/>
                    <a:pt x="194" y="11425"/>
                    <a:pt x="547" y="11590"/>
                  </a:cubicBezTo>
                  <a:cubicBezTo>
                    <a:pt x="892" y="11752"/>
                    <a:pt x="1340" y="11765"/>
                    <a:pt x="2032" y="11920"/>
                  </a:cubicBezTo>
                  <a:cubicBezTo>
                    <a:pt x="2081" y="12138"/>
                    <a:pt x="2134" y="12318"/>
                    <a:pt x="2231" y="12474"/>
                  </a:cubicBezTo>
                  <a:cubicBezTo>
                    <a:pt x="2428" y="12789"/>
                    <a:pt x="2691" y="12874"/>
                    <a:pt x="2981" y="12874"/>
                  </a:cubicBezTo>
                  <a:cubicBezTo>
                    <a:pt x="3325" y="12874"/>
                    <a:pt x="3708" y="12754"/>
                    <a:pt x="4064" y="12754"/>
                  </a:cubicBezTo>
                  <a:cubicBezTo>
                    <a:pt x="4639" y="12754"/>
                    <a:pt x="4975" y="12984"/>
                    <a:pt x="5400" y="13274"/>
                  </a:cubicBezTo>
                  <a:cubicBezTo>
                    <a:pt x="5907" y="13619"/>
                    <a:pt x="6537" y="14050"/>
                    <a:pt x="7609" y="14050"/>
                  </a:cubicBezTo>
                  <a:lnTo>
                    <a:pt x="7611" y="14050"/>
                  </a:lnTo>
                  <a:cubicBezTo>
                    <a:pt x="8683" y="14050"/>
                    <a:pt x="9315" y="13620"/>
                    <a:pt x="9821" y="13274"/>
                  </a:cubicBezTo>
                  <a:cubicBezTo>
                    <a:pt x="10247" y="12984"/>
                    <a:pt x="10581" y="12754"/>
                    <a:pt x="11156" y="12754"/>
                  </a:cubicBezTo>
                  <a:cubicBezTo>
                    <a:pt x="11621" y="12754"/>
                    <a:pt x="11881" y="12881"/>
                    <a:pt x="12228" y="12881"/>
                  </a:cubicBezTo>
                  <a:cubicBezTo>
                    <a:pt x="12647" y="12881"/>
                    <a:pt x="12874" y="12660"/>
                    <a:pt x="12991" y="12474"/>
                  </a:cubicBezTo>
                  <a:cubicBezTo>
                    <a:pt x="13088" y="12318"/>
                    <a:pt x="13139" y="12136"/>
                    <a:pt x="13189" y="11920"/>
                  </a:cubicBezTo>
                  <a:cubicBezTo>
                    <a:pt x="13880" y="11765"/>
                    <a:pt x="14328" y="11752"/>
                    <a:pt x="14673" y="11590"/>
                  </a:cubicBezTo>
                  <a:cubicBezTo>
                    <a:pt x="15027" y="11425"/>
                    <a:pt x="15221" y="11119"/>
                    <a:pt x="15221" y="10730"/>
                  </a:cubicBezTo>
                  <a:cubicBezTo>
                    <a:pt x="15221" y="10337"/>
                    <a:pt x="15020" y="9999"/>
                    <a:pt x="14625" y="9723"/>
                  </a:cubicBezTo>
                  <a:cubicBezTo>
                    <a:pt x="13769" y="9124"/>
                    <a:pt x="12136" y="8885"/>
                    <a:pt x="12048" y="7717"/>
                  </a:cubicBezTo>
                  <a:cubicBezTo>
                    <a:pt x="12143" y="7664"/>
                    <a:pt x="12313" y="7595"/>
                    <a:pt x="12435" y="7547"/>
                  </a:cubicBezTo>
                  <a:cubicBezTo>
                    <a:pt x="12918" y="7355"/>
                    <a:pt x="13728" y="7031"/>
                    <a:pt x="13728" y="6187"/>
                  </a:cubicBezTo>
                  <a:cubicBezTo>
                    <a:pt x="13728" y="5593"/>
                    <a:pt x="13215" y="5159"/>
                    <a:pt x="12509" y="5159"/>
                  </a:cubicBezTo>
                  <a:cubicBezTo>
                    <a:pt x="12306" y="5159"/>
                    <a:pt x="12044" y="5225"/>
                    <a:pt x="11754" y="5288"/>
                  </a:cubicBezTo>
                  <a:cubicBezTo>
                    <a:pt x="11768" y="5041"/>
                    <a:pt x="11782" y="4714"/>
                    <a:pt x="11782" y="4280"/>
                  </a:cubicBezTo>
                  <a:cubicBezTo>
                    <a:pt x="11782" y="2246"/>
                    <a:pt x="10822" y="1211"/>
                    <a:pt x="10017" y="700"/>
                  </a:cubicBezTo>
                  <a:cubicBezTo>
                    <a:pt x="9076" y="105"/>
                    <a:pt x="8037" y="13"/>
                    <a:pt x="763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6" name="Google Shape;9166;p54"/>
            <p:cNvSpPr/>
            <p:nvPr/>
          </p:nvSpPr>
          <p:spPr>
            <a:xfrm>
              <a:off x="4500573" y="2571753"/>
              <a:ext cx="417024" cy="417024"/>
            </a:xfrm>
            <a:custGeom>
              <a:avLst/>
              <a:gdLst/>
              <a:ahLst/>
              <a:cxnLst/>
              <a:rect l="l" t="t" r="r" b="b"/>
              <a:pathLst>
                <a:path w="19982" h="19982" extrusionOk="0">
                  <a:moveTo>
                    <a:pt x="17017" y="1172"/>
                  </a:moveTo>
                  <a:cubicBezTo>
                    <a:pt x="17990" y="1172"/>
                    <a:pt x="18812" y="1975"/>
                    <a:pt x="18812" y="2927"/>
                  </a:cubicBezTo>
                  <a:lnTo>
                    <a:pt x="18812" y="17017"/>
                  </a:lnTo>
                  <a:cubicBezTo>
                    <a:pt x="18812" y="17990"/>
                    <a:pt x="17990" y="18811"/>
                    <a:pt x="17017" y="18811"/>
                  </a:cubicBezTo>
                  <a:lnTo>
                    <a:pt x="2966" y="18811"/>
                  </a:lnTo>
                  <a:cubicBezTo>
                    <a:pt x="1993" y="18811"/>
                    <a:pt x="1172" y="17990"/>
                    <a:pt x="1172" y="17017"/>
                  </a:cubicBezTo>
                  <a:lnTo>
                    <a:pt x="1172" y="2927"/>
                  </a:lnTo>
                  <a:cubicBezTo>
                    <a:pt x="1172" y="1975"/>
                    <a:pt x="1993" y="1172"/>
                    <a:pt x="2966" y="1172"/>
                  </a:cubicBezTo>
                  <a:close/>
                  <a:moveTo>
                    <a:pt x="2966" y="1"/>
                  </a:moveTo>
                  <a:cubicBezTo>
                    <a:pt x="1349" y="1"/>
                    <a:pt x="1" y="1310"/>
                    <a:pt x="1" y="2927"/>
                  </a:cubicBezTo>
                  <a:lnTo>
                    <a:pt x="1" y="17015"/>
                  </a:lnTo>
                  <a:cubicBezTo>
                    <a:pt x="1" y="18636"/>
                    <a:pt x="1349" y="19982"/>
                    <a:pt x="2966" y="19982"/>
                  </a:cubicBezTo>
                  <a:lnTo>
                    <a:pt x="17017" y="19982"/>
                  </a:lnTo>
                  <a:cubicBezTo>
                    <a:pt x="18635" y="19982"/>
                    <a:pt x="19982" y="18634"/>
                    <a:pt x="19982" y="17015"/>
                  </a:cubicBezTo>
                  <a:lnTo>
                    <a:pt x="19982" y="2927"/>
                  </a:lnTo>
                  <a:cubicBezTo>
                    <a:pt x="19982" y="1310"/>
                    <a:pt x="18635" y="1"/>
                    <a:pt x="1701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67" name="Google Shape;9167;p54"/>
          <p:cNvGrpSpPr/>
          <p:nvPr/>
        </p:nvGrpSpPr>
        <p:grpSpPr>
          <a:xfrm>
            <a:off x="4705052" y="2738015"/>
            <a:ext cx="292918" cy="292918"/>
            <a:chOff x="5012603" y="2571753"/>
            <a:chExt cx="417024" cy="417024"/>
          </a:xfrm>
          <a:solidFill>
            <a:srgbClr val="171536"/>
          </a:solidFill>
        </p:grpSpPr>
        <p:sp>
          <p:nvSpPr>
            <p:cNvPr id="9168" name="Google Shape;9168;p54"/>
            <p:cNvSpPr/>
            <p:nvPr/>
          </p:nvSpPr>
          <p:spPr>
            <a:xfrm>
              <a:off x="5133124" y="2631210"/>
              <a:ext cx="180818" cy="300048"/>
            </a:xfrm>
            <a:custGeom>
              <a:avLst/>
              <a:gdLst/>
              <a:ahLst/>
              <a:cxnLst/>
              <a:rect l="l" t="t" r="r" b="b"/>
              <a:pathLst>
                <a:path w="8664" h="14377" extrusionOk="0">
                  <a:moveTo>
                    <a:pt x="4683" y="1171"/>
                  </a:moveTo>
                  <a:lnTo>
                    <a:pt x="4683" y="3395"/>
                  </a:lnTo>
                  <a:cubicBezTo>
                    <a:pt x="4683" y="3719"/>
                    <a:pt x="4945" y="3980"/>
                    <a:pt x="5269" y="3980"/>
                  </a:cubicBezTo>
                  <a:lnTo>
                    <a:pt x="7493" y="3980"/>
                  </a:lnTo>
                  <a:lnTo>
                    <a:pt x="7493" y="5620"/>
                  </a:lnTo>
                  <a:lnTo>
                    <a:pt x="5269" y="5620"/>
                  </a:lnTo>
                  <a:cubicBezTo>
                    <a:pt x="4945" y="5620"/>
                    <a:pt x="4683" y="5882"/>
                    <a:pt x="4683" y="6206"/>
                  </a:cubicBezTo>
                  <a:lnTo>
                    <a:pt x="4683" y="9859"/>
                  </a:lnTo>
                  <a:cubicBezTo>
                    <a:pt x="4683" y="10227"/>
                    <a:pt x="4706" y="10648"/>
                    <a:pt x="4975" y="10986"/>
                  </a:cubicBezTo>
                  <a:cubicBezTo>
                    <a:pt x="5327" y="11423"/>
                    <a:pt x="5899" y="11474"/>
                    <a:pt x="6299" y="11474"/>
                  </a:cubicBezTo>
                  <a:lnTo>
                    <a:pt x="7494" y="11474"/>
                  </a:lnTo>
                  <a:lnTo>
                    <a:pt x="7494" y="13158"/>
                  </a:lnTo>
                  <a:cubicBezTo>
                    <a:pt x="7137" y="13183"/>
                    <a:pt x="6635" y="13207"/>
                    <a:pt x="6113" y="13207"/>
                  </a:cubicBezTo>
                  <a:cubicBezTo>
                    <a:pt x="3848" y="13207"/>
                    <a:pt x="3044" y="11806"/>
                    <a:pt x="3044" y="10607"/>
                  </a:cubicBezTo>
                  <a:lnTo>
                    <a:pt x="3044" y="6206"/>
                  </a:lnTo>
                  <a:cubicBezTo>
                    <a:pt x="3044" y="5882"/>
                    <a:pt x="2782" y="5620"/>
                    <a:pt x="2460" y="5620"/>
                  </a:cubicBezTo>
                  <a:lnTo>
                    <a:pt x="1172" y="5620"/>
                  </a:lnTo>
                  <a:lnTo>
                    <a:pt x="1172" y="4090"/>
                  </a:lnTo>
                  <a:cubicBezTo>
                    <a:pt x="2035" y="3913"/>
                    <a:pt x="2690" y="3487"/>
                    <a:pt x="3120" y="2820"/>
                  </a:cubicBezTo>
                  <a:cubicBezTo>
                    <a:pt x="3463" y="2289"/>
                    <a:pt x="3608" y="1697"/>
                    <a:pt x="3703" y="1171"/>
                  </a:cubicBezTo>
                  <a:close/>
                  <a:moveTo>
                    <a:pt x="3208" y="0"/>
                  </a:moveTo>
                  <a:cubicBezTo>
                    <a:pt x="2922" y="0"/>
                    <a:pt x="2677" y="207"/>
                    <a:pt x="2631" y="490"/>
                  </a:cubicBezTo>
                  <a:cubicBezTo>
                    <a:pt x="2409" y="1822"/>
                    <a:pt x="2209" y="2861"/>
                    <a:pt x="537" y="3000"/>
                  </a:cubicBezTo>
                  <a:cubicBezTo>
                    <a:pt x="234" y="3025"/>
                    <a:pt x="1" y="3278"/>
                    <a:pt x="1" y="3582"/>
                  </a:cubicBezTo>
                  <a:lnTo>
                    <a:pt x="1" y="6206"/>
                  </a:lnTo>
                  <a:cubicBezTo>
                    <a:pt x="1" y="6529"/>
                    <a:pt x="263" y="6791"/>
                    <a:pt x="586" y="6791"/>
                  </a:cubicBezTo>
                  <a:lnTo>
                    <a:pt x="1874" y="6791"/>
                  </a:lnTo>
                  <a:lnTo>
                    <a:pt x="1874" y="10607"/>
                  </a:lnTo>
                  <a:cubicBezTo>
                    <a:pt x="1874" y="12618"/>
                    <a:pt x="3355" y="14377"/>
                    <a:pt x="6111" y="14377"/>
                  </a:cubicBezTo>
                  <a:cubicBezTo>
                    <a:pt x="7158" y="14377"/>
                    <a:pt x="8098" y="14285"/>
                    <a:pt x="8137" y="14281"/>
                  </a:cubicBezTo>
                  <a:cubicBezTo>
                    <a:pt x="8436" y="14251"/>
                    <a:pt x="8664" y="14000"/>
                    <a:pt x="8664" y="13699"/>
                  </a:cubicBezTo>
                  <a:lnTo>
                    <a:pt x="8664" y="10888"/>
                  </a:lnTo>
                  <a:cubicBezTo>
                    <a:pt x="8664" y="10565"/>
                    <a:pt x="8402" y="10303"/>
                    <a:pt x="8078" y="10303"/>
                  </a:cubicBezTo>
                  <a:lnTo>
                    <a:pt x="6299" y="10303"/>
                  </a:lnTo>
                  <a:cubicBezTo>
                    <a:pt x="5828" y="10303"/>
                    <a:pt x="5855" y="10292"/>
                    <a:pt x="5855" y="9859"/>
                  </a:cubicBezTo>
                  <a:lnTo>
                    <a:pt x="5855" y="6791"/>
                  </a:lnTo>
                  <a:lnTo>
                    <a:pt x="8078" y="6791"/>
                  </a:lnTo>
                  <a:cubicBezTo>
                    <a:pt x="8402" y="6791"/>
                    <a:pt x="8664" y="6529"/>
                    <a:pt x="8664" y="6206"/>
                  </a:cubicBezTo>
                  <a:lnTo>
                    <a:pt x="8664" y="3397"/>
                  </a:lnTo>
                  <a:cubicBezTo>
                    <a:pt x="8664" y="3073"/>
                    <a:pt x="8402" y="2811"/>
                    <a:pt x="8078" y="2811"/>
                  </a:cubicBezTo>
                  <a:lnTo>
                    <a:pt x="5855" y="2811"/>
                  </a:lnTo>
                  <a:lnTo>
                    <a:pt x="5855" y="586"/>
                  </a:lnTo>
                  <a:cubicBezTo>
                    <a:pt x="5855" y="262"/>
                    <a:pt x="5593" y="0"/>
                    <a:pt x="526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9" name="Google Shape;9169;p54"/>
            <p:cNvSpPr/>
            <p:nvPr/>
          </p:nvSpPr>
          <p:spPr>
            <a:xfrm>
              <a:off x="5012603" y="2571753"/>
              <a:ext cx="417024" cy="417024"/>
            </a:xfrm>
            <a:custGeom>
              <a:avLst/>
              <a:gdLst/>
              <a:ahLst/>
              <a:cxnLst/>
              <a:rect l="l" t="t" r="r" b="b"/>
              <a:pathLst>
                <a:path w="19982" h="19982" extrusionOk="0">
                  <a:moveTo>
                    <a:pt x="17053" y="1172"/>
                  </a:moveTo>
                  <a:cubicBezTo>
                    <a:pt x="18007" y="1172"/>
                    <a:pt x="18810" y="1993"/>
                    <a:pt x="18810" y="2966"/>
                  </a:cubicBezTo>
                  <a:lnTo>
                    <a:pt x="18810" y="17017"/>
                  </a:lnTo>
                  <a:cubicBezTo>
                    <a:pt x="18810" y="17990"/>
                    <a:pt x="18007" y="18811"/>
                    <a:pt x="17053" y="18811"/>
                  </a:cubicBezTo>
                  <a:lnTo>
                    <a:pt x="2965" y="18811"/>
                  </a:lnTo>
                  <a:cubicBezTo>
                    <a:pt x="1992" y="18811"/>
                    <a:pt x="1169" y="17990"/>
                    <a:pt x="1169" y="17017"/>
                  </a:cubicBezTo>
                  <a:lnTo>
                    <a:pt x="1169" y="2966"/>
                  </a:lnTo>
                  <a:cubicBezTo>
                    <a:pt x="1169" y="1993"/>
                    <a:pt x="1992" y="1172"/>
                    <a:pt x="2965" y="1172"/>
                  </a:cubicBezTo>
                  <a:close/>
                  <a:moveTo>
                    <a:pt x="2965" y="1"/>
                  </a:moveTo>
                  <a:cubicBezTo>
                    <a:pt x="1346" y="1"/>
                    <a:pt x="0" y="1349"/>
                    <a:pt x="0" y="2966"/>
                  </a:cubicBezTo>
                  <a:lnTo>
                    <a:pt x="0" y="17015"/>
                  </a:lnTo>
                  <a:cubicBezTo>
                    <a:pt x="0" y="18636"/>
                    <a:pt x="1348" y="19982"/>
                    <a:pt x="2965" y="19982"/>
                  </a:cubicBezTo>
                  <a:lnTo>
                    <a:pt x="17053" y="19982"/>
                  </a:lnTo>
                  <a:cubicBezTo>
                    <a:pt x="18672" y="19982"/>
                    <a:pt x="19981" y="18634"/>
                    <a:pt x="19981" y="17015"/>
                  </a:cubicBezTo>
                  <a:lnTo>
                    <a:pt x="19981" y="2966"/>
                  </a:lnTo>
                  <a:cubicBezTo>
                    <a:pt x="19981" y="1349"/>
                    <a:pt x="18672" y="1"/>
                    <a:pt x="1705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170" name="Google Shape;9170;p54"/>
          <p:cNvSpPr/>
          <p:nvPr/>
        </p:nvSpPr>
        <p:spPr>
          <a:xfrm>
            <a:off x="1334556" y="2738029"/>
            <a:ext cx="292936" cy="292936"/>
          </a:xfrm>
          <a:custGeom>
            <a:avLst/>
            <a:gdLst/>
            <a:ahLst/>
            <a:cxnLst/>
            <a:rect l="l" t="t" r="r" b="b"/>
            <a:pathLst>
              <a:path w="19982" h="19982" extrusionOk="0">
                <a:moveTo>
                  <a:pt x="14602" y="3500"/>
                </a:moveTo>
                <a:cubicBezTo>
                  <a:pt x="15137" y="3500"/>
                  <a:pt x="15682" y="3563"/>
                  <a:pt x="16247" y="3689"/>
                </a:cubicBezTo>
                <a:cubicBezTo>
                  <a:pt x="16179" y="4154"/>
                  <a:pt x="16095" y="4705"/>
                  <a:pt x="16033" y="5120"/>
                </a:cubicBezTo>
                <a:cubicBezTo>
                  <a:pt x="15810" y="5075"/>
                  <a:pt x="15484" y="5035"/>
                  <a:pt x="15150" y="5035"/>
                </a:cubicBezTo>
                <a:cubicBezTo>
                  <a:pt x="14968" y="5035"/>
                  <a:pt x="14783" y="5047"/>
                  <a:pt x="14611" y="5076"/>
                </a:cubicBezTo>
                <a:cubicBezTo>
                  <a:pt x="13536" y="5258"/>
                  <a:pt x="12918" y="5925"/>
                  <a:pt x="12918" y="6907"/>
                </a:cubicBezTo>
                <a:lnTo>
                  <a:pt x="12918" y="8819"/>
                </a:lnTo>
                <a:cubicBezTo>
                  <a:pt x="12918" y="9143"/>
                  <a:pt x="13180" y="9405"/>
                  <a:pt x="13504" y="9405"/>
                </a:cubicBezTo>
                <a:lnTo>
                  <a:pt x="15681" y="9405"/>
                </a:lnTo>
                <a:lnTo>
                  <a:pt x="15388" y="10576"/>
                </a:lnTo>
                <a:lnTo>
                  <a:pt x="13504" y="10576"/>
                </a:lnTo>
                <a:cubicBezTo>
                  <a:pt x="13180" y="10576"/>
                  <a:pt x="12918" y="10838"/>
                  <a:pt x="12918" y="11161"/>
                </a:cubicBezTo>
                <a:lnTo>
                  <a:pt x="12918" y="18811"/>
                </a:lnTo>
                <a:lnTo>
                  <a:pt x="11162" y="18811"/>
                </a:lnTo>
                <a:lnTo>
                  <a:pt x="11162" y="11161"/>
                </a:lnTo>
                <a:cubicBezTo>
                  <a:pt x="11162" y="10838"/>
                  <a:pt x="10900" y="10576"/>
                  <a:pt x="10576" y="10576"/>
                </a:cubicBezTo>
                <a:lnTo>
                  <a:pt x="9407" y="10576"/>
                </a:lnTo>
                <a:lnTo>
                  <a:pt x="9407" y="9405"/>
                </a:lnTo>
                <a:lnTo>
                  <a:pt x="10576" y="9405"/>
                </a:lnTo>
                <a:cubicBezTo>
                  <a:pt x="10900" y="9405"/>
                  <a:pt x="11162" y="9143"/>
                  <a:pt x="11162" y="8821"/>
                </a:cubicBezTo>
                <a:cubicBezTo>
                  <a:pt x="11162" y="7215"/>
                  <a:pt x="11162" y="6481"/>
                  <a:pt x="11162" y="6143"/>
                </a:cubicBezTo>
                <a:cubicBezTo>
                  <a:pt x="11162" y="5520"/>
                  <a:pt x="11163" y="4843"/>
                  <a:pt x="11770" y="4324"/>
                </a:cubicBezTo>
                <a:cubicBezTo>
                  <a:pt x="12234" y="3928"/>
                  <a:pt x="12823" y="3687"/>
                  <a:pt x="13628" y="3571"/>
                </a:cubicBezTo>
                <a:cubicBezTo>
                  <a:pt x="13950" y="3524"/>
                  <a:pt x="14274" y="3500"/>
                  <a:pt x="14602" y="3500"/>
                </a:cubicBezTo>
                <a:close/>
                <a:moveTo>
                  <a:pt x="17017" y="1170"/>
                </a:moveTo>
                <a:cubicBezTo>
                  <a:pt x="17990" y="1170"/>
                  <a:pt x="18811" y="1975"/>
                  <a:pt x="18811" y="2927"/>
                </a:cubicBezTo>
                <a:lnTo>
                  <a:pt x="18811" y="17056"/>
                </a:lnTo>
                <a:cubicBezTo>
                  <a:pt x="18811" y="18023"/>
                  <a:pt x="18024" y="18811"/>
                  <a:pt x="17056" y="18811"/>
                </a:cubicBezTo>
                <a:lnTo>
                  <a:pt x="14089" y="18811"/>
                </a:lnTo>
                <a:lnTo>
                  <a:pt x="14089" y="11747"/>
                </a:lnTo>
                <a:lnTo>
                  <a:pt x="15846" y="11747"/>
                </a:lnTo>
                <a:cubicBezTo>
                  <a:pt x="16115" y="11747"/>
                  <a:pt x="16348" y="11565"/>
                  <a:pt x="16414" y="11305"/>
                </a:cubicBezTo>
                <a:lnTo>
                  <a:pt x="16999" y="8963"/>
                </a:lnTo>
                <a:cubicBezTo>
                  <a:pt x="17042" y="8787"/>
                  <a:pt x="17003" y="8602"/>
                  <a:pt x="16893" y="8460"/>
                </a:cubicBezTo>
                <a:cubicBezTo>
                  <a:pt x="16782" y="8317"/>
                  <a:pt x="16612" y="8235"/>
                  <a:pt x="16431" y="8235"/>
                </a:cubicBezTo>
                <a:lnTo>
                  <a:pt x="14089" y="8235"/>
                </a:lnTo>
                <a:lnTo>
                  <a:pt x="14089" y="6909"/>
                </a:lnTo>
                <a:cubicBezTo>
                  <a:pt x="14089" y="6638"/>
                  <a:pt x="14144" y="6343"/>
                  <a:pt x="14808" y="6229"/>
                </a:cubicBezTo>
                <a:cubicBezTo>
                  <a:pt x="14936" y="6208"/>
                  <a:pt x="15061" y="6199"/>
                  <a:pt x="15182" y="6199"/>
                </a:cubicBezTo>
                <a:cubicBezTo>
                  <a:pt x="15552" y="6199"/>
                  <a:pt x="15890" y="6283"/>
                  <a:pt x="16198" y="6360"/>
                </a:cubicBezTo>
                <a:cubicBezTo>
                  <a:pt x="16304" y="6387"/>
                  <a:pt x="16415" y="6421"/>
                  <a:pt x="16532" y="6421"/>
                </a:cubicBezTo>
                <a:cubicBezTo>
                  <a:pt x="16632" y="6421"/>
                  <a:pt x="16736" y="6396"/>
                  <a:pt x="16847" y="6321"/>
                </a:cubicBezTo>
                <a:cubicBezTo>
                  <a:pt x="16983" y="6229"/>
                  <a:pt x="17074" y="6084"/>
                  <a:pt x="17098" y="5923"/>
                </a:cubicBezTo>
                <a:cubicBezTo>
                  <a:pt x="17098" y="5923"/>
                  <a:pt x="17362" y="4156"/>
                  <a:pt x="17482" y="3339"/>
                </a:cubicBezTo>
                <a:cubicBezTo>
                  <a:pt x="17525" y="3049"/>
                  <a:pt x="17346" y="2769"/>
                  <a:pt x="17063" y="2690"/>
                </a:cubicBezTo>
                <a:cubicBezTo>
                  <a:pt x="16267" y="2463"/>
                  <a:pt x="15346" y="2343"/>
                  <a:pt x="14504" y="2343"/>
                </a:cubicBezTo>
                <a:cubicBezTo>
                  <a:pt x="14137" y="2343"/>
                  <a:pt x="13786" y="2365"/>
                  <a:pt x="13467" y="2412"/>
                </a:cubicBezTo>
                <a:cubicBezTo>
                  <a:pt x="12434" y="2562"/>
                  <a:pt x="11646" y="2888"/>
                  <a:pt x="11009" y="3434"/>
                </a:cubicBezTo>
                <a:cubicBezTo>
                  <a:pt x="10121" y="4193"/>
                  <a:pt x="10010" y="5168"/>
                  <a:pt x="9999" y="5833"/>
                </a:cubicBezTo>
                <a:cubicBezTo>
                  <a:pt x="9999" y="5847"/>
                  <a:pt x="9999" y="7029"/>
                  <a:pt x="9999" y="8235"/>
                </a:cubicBezTo>
                <a:lnTo>
                  <a:pt x="8821" y="8235"/>
                </a:lnTo>
                <a:cubicBezTo>
                  <a:pt x="8497" y="8235"/>
                  <a:pt x="8236" y="8497"/>
                  <a:pt x="8236" y="8819"/>
                </a:cubicBezTo>
                <a:lnTo>
                  <a:pt x="8236" y="11161"/>
                </a:lnTo>
                <a:cubicBezTo>
                  <a:pt x="8236" y="11485"/>
                  <a:pt x="8497" y="11747"/>
                  <a:pt x="8821" y="11747"/>
                </a:cubicBezTo>
                <a:lnTo>
                  <a:pt x="9991" y="11747"/>
                </a:lnTo>
                <a:lnTo>
                  <a:pt x="9991" y="18811"/>
                </a:lnTo>
                <a:lnTo>
                  <a:pt x="2927" y="18811"/>
                </a:lnTo>
                <a:cubicBezTo>
                  <a:pt x="1959" y="18811"/>
                  <a:pt x="1172" y="18023"/>
                  <a:pt x="1172" y="17054"/>
                </a:cubicBezTo>
                <a:lnTo>
                  <a:pt x="1172" y="2927"/>
                </a:lnTo>
                <a:cubicBezTo>
                  <a:pt x="1172" y="1959"/>
                  <a:pt x="1959" y="1170"/>
                  <a:pt x="2927" y="1170"/>
                </a:cubicBezTo>
                <a:close/>
                <a:moveTo>
                  <a:pt x="2927" y="1"/>
                </a:moveTo>
                <a:cubicBezTo>
                  <a:pt x="1314" y="1"/>
                  <a:pt x="1" y="1313"/>
                  <a:pt x="1" y="2927"/>
                </a:cubicBezTo>
                <a:lnTo>
                  <a:pt x="1" y="17056"/>
                </a:lnTo>
                <a:cubicBezTo>
                  <a:pt x="1" y="18669"/>
                  <a:pt x="1314" y="19982"/>
                  <a:pt x="2927" y="19982"/>
                </a:cubicBezTo>
                <a:lnTo>
                  <a:pt x="17054" y="19982"/>
                </a:lnTo>
                <a:cubicBezTo>
                  <a:pt x="18669" y="19982"/>
                  <a:pt x="19982" y="18669"/>
                  <a:pt x="19982" y="17056"/>
                </a:cubicBezTo>
                <a:lnTo>
                  <a:pt x="19982" y="2927"/>
                </a:lnTo>
                <a:cubicBezTo>
                  <a:pt x="19982" y="2145"/>
                  <a:pt x="19669" y="1409"/>
                  <a:pt x="19101" y="853"/>
                </a:cubicBezTo>
                <a:cubicBezTo>
                  <a:pt x="18538" y="303"/>
                  <a:pt x="17797" y="1"/>
                  <a:pt x="17015" y="1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171" name="Google Shape;9171;p54"/>
          <p:cNvGrpSpPr/>
          <p:nvPr/>
        </p:nvGrpSpPr>
        <p:grpSpPr>
          <a:xfrm>
            <a:off x="1708832" y="2738015"/>
            <a:ext cx="292947" cy="292918"/>
            <a:chOff x="812101" y="2571761"/>
            <a:chExt cx="417066" cy="417024"/>
          </a:xfrm>
          <a:solidFill>
            <a:srgbClr val="171536"/>
          </a:solidFill>
        </p:grpSpPr>
        <p:sp>
          <p:nvSpPr>
            <p:cNvPr id="9172" name="Google Shape;9172;p54"/>
            <p:cNvSpPr/>
            <p:nvPr/>
          </p:nvSpPr>
          <p:spPr>
            <a:xfrm>
              <a:off x="935084" y="2694744"/>
              <a:ext cx="171071" cy="171071"/>
            </a:xfrm>
            <a:custGeom>
              <a:avLst/>
              <a:gdLst/>
              <a:ahLst/>
              <a:cxnLst/>
              <a:rect l="l" t="t" r="r" b="b"/>
              <a:pathLst>
                <a:path w="8197" h="8197" extrusionOk="0">
                  <a:moveTo>
                    <a:pt x="4099" y="1171"/>
                  </a:moveTo>
                  <a:cubicBezTo>
                    <a:pt x="5712" y="1171"/>
                    <a:pt x="7027" y="2484"/>
                    <a:pt x="7027" y="4097"/>
                  </a:cubicBezTo>
                  <a:cubicBezTo>
                    <a:pt x="7027" y="5712"/>
                    <a:pt x="5712" y="7025"/>
                    <a:pt x="4099" y="7025"/>
                  </a:cubicBezTo>
                  <a:cubicBezTo>
                    <a:pt x="2486" y="7025"/>
                    <a:pt x="1171" y="5712"/>
                    <a:pt x="1171" y="4097"/>
                  </a:cubicBezTo>
                  <a:cubicBezTo>
                    <a:pt x="1171" y="2484"/>
                    <a:pt x="2486" y="1171"/>
                    <a:pt x="4099" y="1171"/>
                  </a:cubicBezTo>
                  <a:close/>
                  <a:moveTo>
                    <a:pt x="4099" y="0"/>
                  </a:moveTo>
                  <a:cubicBezTo>
                    <a:pt x="1840" y="0"/>
                    <a:pt x="0" y="1838"/>
                    <a:pt x="0" y="4097"/>
                  </a:cubicBezTo>
                  <a:cubicBezTo>
                    <a:pt x="0" y="6358"/>
                    <a:pt x="1840" y="8196"/>
                    <a:pt x="4099" y="8196"/>
                  </a:cubicBezTo>
                  <a:cubicBezTo>
                    <a:pt x="6358" y="8196"/>
                    <a:pt x="8196" y="6358"/>
                    <a:pt x="8196" y="4097"/>
                  </a:cubicBezTo>
                  <a:cubicBezTo>
                    <a:pt x="8196" y="1838"/>
                    <a:pt x="6358" y="0"/>
                    <a:pt x="409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3" name="Google Shape;9173;p54"/>
            <p:cNvSpPr/>
            <p:nvPr/>
          </p:nvSpPr>
          <p:spPr>
            <a:xfrm>
              <a:off x="860977" y="2620616"/>
              <a:ext cx="319311" cy="319290"/>
            </a:xfrm>
            <a:custGeom>
              <a:avLst/>
              <a:gdLst/>
              <a:ahLst/>
              <a:cxnLst/>
              <a:rect l="l" t="t" r="r" b="b"/>
              <a:pathLst>
                <a:path w="15300" h="15299" extrusionOk="0">
                  <a:moveTo>
                    <a:pt x="12333" y="1171"/>
                  </a:moveTo>
                  <a:cubicBezTo>
                    <a:pt x="13306" y="1171"/>
                    <a:pt x="14128" y="1994"/>
                    <a:pt x="14128" y="2967"/>
                  </a:cubicBezTo>
                  <a:lnTo>
                    <a:pt x="14128" y="12334"/>
                  </a:lnTo>
                  <a:cubicBezTo>
                    <a:pt x="14128" y="13307"/>
                    <a:pt x="13306" y="14129"/>
                    <a:pt x="12333" y="14129"/>
                  </a:cubicBezTo>
                  <a:lnTo>
                    <a:pt x="2968" y="14129"/>
                  </a:lnTo>
                  <a:cubicBezTo>
                    <a:pt x="1993" y="14129"/>
                    <a:pt x="1172" y="13307"/>
                    <a:pt x="1172" y="12334"/>
                  </a:cubicBezTo>
                  <a:lnTo>
                    <a:pt x="1172" y="2967"/>
                  </a:lnTo>
                  <a:cubicBezTo>
                    <a:pt x="1172" y="1994"/>
                    <a:pt x="1993" y="1171"/>
                    <a:pt x="2968" y="1171"/>
                  </a:cubicBezTo>
                  <a:close/>
                  <a:moveTo>
                    <a:pt x="2968" y="0"/>
                  </a:moveTo>
                  <a:cubicBezTo>
                    <a:pt x="1351" y="0"/>
                    <a:pt x="1" y="1346"/>
                    <a:pt x="1" y="2967"/>
                  </a:cubicBezTo>
                  <a:lnTo>
                    <a:pt x="1" y="12334"/>
                  </a:lnTo>
                  <a:cubicBezTo>
                    <a:pt x="1" y="13952"/>
                    <a:pt x="1349" y="15299"/>
                    <a:pt x="2968" y="15299"/>
                  </a:cubicBezTo>
                  <a:lnTo>
                    <a:pt x="12333" y="15299"/>
                  </a:lnTo>
                  <a:cubicBezTo>
                    <a:pt x="13953" y="15299"/>
                    <a:pt x="15299" y="13951"/>
                    <a:pt x="15299" y="12334"/>
                  </a:cubicBezTo>
                  <a:lnTo>
                    <a:pt x="15299" y="2967"/>
                  </a:lnTo>
                  <a:cubicBezTo>
                    <a:pt x="15299" y="1345"/>
                    <a:pt x="13948" y="0"/>
                    <a:pt x="1233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4" name="Google Shape;9174;p54"/>
            <p:cNvSpPr/>
            <p:nvPr/>
          </p:nvSpPr>
          <p:spPr>
            <a:xfrm>
              <a:off x="812101" y="2571761"/>
              <a:ext cx="417066" cy="417024"/>
            </a:xfrm>
            <a:custGeom>
              <a:avLst/>
              <a:gdLst/>
              <a:ahLst/>
              <a:cxnLst/>
              <a:rect l="l" t="t" r="r" b="b"/>
              <a:pathLst>
                <a:path w="19984" h="19982" extrusionOk="0">
                  <a:moveTo>
                    <a:pt x="17056" y="1172"/>
                  </a:moveTo>
                  <a:cubicBezTo>
                    <a:pt x="18025" y="1172"/>
                    <a:pt x="18812" y="1959"/>
                    <a:pt x="18812" y="2927"/>
                  </a:cubicBezTo>
                  <a:lnTo>
                    <a:pt x="18812" y="17056"/>
                  </a:lnTo>
                  <a:cubicBezTo>
                    <a:pt x="18812" y="18023"/>
                    <a:pt x="18025" y="18811"/>
                    <a:pt x="17056" y="18811"/>
                  </a:cubicBezTo>
                  <a:lnTo>
                    <a:pt x="2928" y="18811"/>
                  </a:lnTo>
                  <a:cubicBezTo>
                    <a:pt x="1961" y="18811"/>
                    <a:pt x="1172" y="18023"/>
                    <a:pt x="1172" y="17056"/>
                  </a:cubicBezTo>
                  <a:lnTo>
                    <a:pt x="1172" y="2927"/>
                  </a:lnTo>
                  <a:cubicBezTo>
                    <a:pt x="1172" y="1959"/>
                    <a:pt x="1961" y="1172"/>
                    <a:pt x="2928" y="1172"/>
                  </a:cubicBezTo>
                  <a:close/>
                  <a:moveTo>
                    <a:pt x="2928" y="1"/>
                  </a:moveTo>
                  <a:cubicBezTo>
                    <a:pt x="1313" y="1"/>
                    <a:pt x="1" y="1313"/>
                    <a:pt x="1" y="2927"/>
                  </a:cubicBezTo>
                  <a:lnTo>
                    <a:pt x="1" y="17056"/>
                  </a:lnTo>
                  <a:cubicBezTo>
                    <a:pt x="1" y="18669"/>
                    <a:pt x="1313" y="19982"/>
                    <a:pt x="2928" y="19982"/>
                  </a:cubicBezTo>
                  <a:lnTo>
                    <a:pt x="17056" y="19982"/>
                  </a:lnTo>
                  <a:cubicBezTo>
                    <a:pt x="18669" y="19982"/>
                    <a:pt x="19984" y="18669"/>
                    <a:pt x="19984" y="17056"/>
                  </a:cubicBezTo>
                  <a:lnTo>
                    <a:pt x="19984" y="2927"/>
                  </a:lnTo>
                  <a:cubicBezTo>
                    <a:pt x="19984" y="1313"/>
                    <a:pt x="18669" y="1"/>
                    <a:pt x="1705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5" name="Google Shape;9175;p54"/>
            <p:cNvSpPr/>
            <p:nvPr/>
          </p:nvSpPr>
          <p:spPr>
            <a:xfrm>
              <a:off x="1081712" y="2670306"/>
              <a:ext cx="48878" cy="48898"/>
            </a:xfrm>
            <a:custGeom>
              <a:avLst/>
              <a:gdLst/>
              <a:ahLst/>
              <a:cxnLst/>
              <a:rect l="l" t="t" r="r" b="b"/>
              <a:pathLst>
                <a:path w="2342" h="2343" extrusionOk="0">
                  <a:moveTo>
                    <a:pt x="1170" y="0"/>
                  </a:moveTo>
                  <a:cubicBezTo>
                    <a:pt x="524" y="0"/>
                    <a:pt x="1" y="526"/>
                    <a:pt x="1" y="1171"/>
                  </a:cubicBezTo>
                  <a:cubicBezTo>
                    <a:pt x="1" y="1817"/>
                    <a:pt x="524" y="2342"/>
                    <a:pt x="1170" y="2342"/>
                  </a:cubicBezTo>
                  <a:cubicBezTo>
                    <a:pt x="1816" y="2342"/>
                    <a:pt x="2341" y="1817"/>
                    <a:pt x="2341" y="1171"/>
                  </a:cubicBezTo>
                  <a:cubicBezTo>
                    <a:pt x="2341" y="526"/>
                    <a:pt x="1816" y="0"/>
                    <a:pt x="117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176" name="Google Shape;9176;p54"/>
          <p:cNvGrpSpPr/>
          <p:nvPr/>
        </p:nvGrpSpPr>
        <p:grpSpPr>
          <a:xfrm>
            <a:off x="2083144" y="2738015"/>
            <a:ext cx="292918" cy="292918"/>
            <a:chOff x="1323129" y="2571761"/>
            <a:chExt cx="417024" cy="417024"/>
          </a:xfrm>
          <a:solidFill>
            <a:srgbClr val="171536"/>
          </a:solidFill>
        </p:grpSpPr>
        <p:sp>
          <p:nvSpPr>
            <p:cNvPr id="9177" name="Google Shape;9177;p54"/>
            <p:cNvSpPr/>
            <p:nvPr/>
          </p:nvSpPr>
          <p:spPr>
            <a:xfrm>
              <a:off x="1385007" y="2719183"/>
              <a:ext cx="73337" cy="219907"/>
            </a:xfrm>
            <a:custGeom>
              <a:avLst/>
              <a:gdLst/>
              <a:ahLst/>
              <a:cxnLst/>
              <a:rect l="l" t="t" r="r" b="b"/>
              <a:pathLst>
                <a:path w="3514" h="10537" extrusionOk="0">
                  <a:moveTo>
                    <a:pt x="2342" y="1171"/>
                  </a:moveTo>
                  <a:lnTo>
                    <a:pt x="2342" y="9367"/>
                  </a:lnTo>
                  <a:lnTo>
                    <a:pt x="1171" y="9367"/>
                  </a:lnTo>
                  <a:lnTo>
                    <a:pt x="1171" y="1171"/>
                  </a:lnTo>
                  <a:close/>
                  <a:moveTo>
                    <a:pt x="586" y="0"/>
                  </a:moveTo>
                  <a:cubicBezTo>
                    <a:pt x="264" y="0"/>
                    <a:pt x="0" y="262"/>
                    <a:pt x="0" y="586"/>
                  </a:cubicBezTo>
                  <a:lnTo>
                    <a:pt x="0" y="9951"/>
                  </a:lnTo>
                  <a:cubicBezTo>
                    <a:pt x="0" y="10275"/>
                    <a:pt x="264" y="10537"/>
                    <a:pt x="586" y="10537"/>
                  </a:cubicBezTo>
                  <a:lnTo>
                    <a:pt x="2928" y="10537"/>
                  </a:lnTo>
                  <a:cubicBezTo>
                    <a:pt x="3252" y="10537"/>
                    <a:pt x="3514" y="10275"/>
                    <a:pt x="3514" y="9951"/>
                  </a:cubicBezTo>
                  <a:lnTo>
                    <a:pt x="3514" y="586"/>
                  </a:lnTo>
                  <a:cubicBezTo>
                    <a:pt x="3514" y="262"/>
                    <a:pt x="3252" y="0"/>
                    <a:pt x="29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8" name="Google Shape;9178;p54"/>
            <p:cNvSpPr/>
            <p:nvPr/>
          </p:nvSpPr>
          <p:spPr>
            <a:xfrm>
              <a:off x="1385007" y="2621430"/>
              <a:ext cx="73337" cy="73337"/>
            </a:xfrm>
            <a:custGeom>
              <a:avLst/>
              <a:gdLst/>
              <a:ahLst/>
              <a:cxnLst/>
              <a:rect l="l" t="t" r="r" b="b"/>
              <a:pathLst>
                <a:path w="3514" h="3514" extrusionOk="0">
                  <a:moveTo>
                    <a:pt x="1757" y="1171"/>
                  </a:moveTo>
                  <a:cubicBezTo>
                    <a:pt x="2081" y="1171"/>
                    <a:pt x="2342" y="1435"/>
                    <a:pt x="2342" y="1757"/>
                  </a:cubicBezTo>
                  <a:cubicBezTo>
                    <a:pt x="2342" y="2080"/>
                    <a:pt x="2081" y="2342"/>
                    <a:pt x="1757" y="2342"/>
                  </a:cubicBezTo>
                  <a:cubicBezTo>
                    <a:pt x="1435" y="2342"/>
                    <a:pt x="1171" y="2080"/>
                    <a:pt x="1171" y="1757"/>
                  </a:cubicBezTo>
                  <a:cubicBezTo>
                    <a:pt x="1171" y="1435"/>
                    <a:pt x="1435" y="1171"/>
                    <a:pt x="1757" y="1171"/>
                  </a:cubicBezTo>
                  <a:close/>
                  <a:moveTo>
                    <a:pt x="1757" y="0"/>
                  </a:moveTo>
                  <a:cubicBezTo>
                    <a:pt x="789" y="0"/>
                    <a:pt x="0" y="789"/>
                    <a:pt x="0" y="1757"/>
                  </a:cubicBezTo>
                  <a:cubicBezTo>
                    <a:pt x="0" y="2726"/>
                    <a:pt x="789" y="3513"/>
                    <a:pt x="1757" y="3513"/>
                  </a:cubicBezTo>
                  <a:cubicBezTo>
                    <a:pt x="2726" y="3513"/>
                    <a:pt x="3514" y="2726"/>
                    <a:pt x="3514" y="1757"/>
                  </a:cubicBezTo>
                  <a:cubicBezTo>
                    <a:pt x="3514" y="789"/>
                    <a:pt x="2726" y="0"/>
                    <a:pt x="175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9" name="Google Shape;9179;p54"/>
            <p:cNvSpPr/>
            <p:nvPr/>
          </p:nvSpPr>
          <p:spPr>
            <a:xfrm>
              <a:off x="1482759" y="2718786"/>
              <a:ext cx="195510" cy="220304"/>
            </a:xfrm>
            <a:custGeom>
              <a:avLst/>
              <a:gdLst/>
              <a:ahLst/>
              <a:cxnLst/>
              <a:rect l="l" t="t" r="r" b="b"/>
              <a:pathLst>
                <a:path w="9368" h="10556" extrusionOk="0">
                  <a:moveTo>
                    <a:pt x="5559" y="1173"/>
                  </a:moveTo>
                  <a:cubicBezTo>
                    <a:pt x="5720" y="1173"/>
                    <a:pt x="5883" y="1186"/>
                    <a:pt x="6044" y="1212"/>
                  </a:cubicBezTo>
                  <a:cubicBezTo>
                    <a:pt x="7422" y="1435"/>
                    <a:pt x="8196" y="2535"/>
                    <a:pt x="8196" y="3669"/>
                  </a:cubicBezTo>
                  <a:lnTo>
                    <a:pt x="8196" y="9386"/>
                  </a:lnTo>
                  <a:lnTo>
                    <a:pt x="7025" y="9386"/>
                  </a:lnTo>
                  <a:lnTo>
                    <a:pt x="7025" y="4702"/>
                  </a:lnTo>
                  <a:cubicBezTo>
                    <a:pt x="7025" y="3411"/>
                    <a:pt x="5975" y="2360"/>
                    <a:pt x="4683" y="2360"/>
                  </a:cubicBezTo>
                  <a:cubicBezTo>
                    <a:pt x="3392" y="2360"/>
                    <a:pt x="2341" y="3411"/>
                    <a:pt x="2341" y="4702"/>
                  </a:cubicBezTo>
                  <a:lnTo>
                    <a:pt x="2341" y="9386"/>
                  </a:lnTo>
                  <a:lnTo>
                    <a:pt x="1170" y="9386"/>
                  </a:lnTo>
                  <a:lnTo>
                    <a:pt x="1170" y="1190"/>
                  </a:lnTo>
                  <a:lnTo>
                    <a:pt x="2341" y="1190"/>
                  </a:lnTo>
                  <a:lnTo>
                    <a:pt x="2341" y="1776"/>
                  </a:lnTo>
                  <a:cubicBezTo>
                    <a:pt x="2341" y="2011"/>
                    <a:pt x="2484" y="2225"/>
                    <a:pt x="2704" y="2316"/>
                  </a:cubicBezTo>
                  <a:cubicBezTo>
                    <a:pt x="2776" y="2346"/>
                    <a:pt x="2852" y="2361"/>
                    <a:pt x="2928" y="2361"/>
                  </a:cubicBezTo>
                  <a:cubicBezTo>
                    <a:pt x="3080" y="2361"/>
                    <a:pt x="3229" y="2301"/>
                    <a:pt x="3341" y="2190"/>
                  </a:cubicBezTo>
                  <a:lnTo>
                    <a:pt x="3615" y="1916"/>
                  </a:lnTo>
                  <a:cubicBezTo>
                    <a:pt x="4086" y="1443"/>
                    <a:pt x="4813" y="1173"/>
                    <a:pt x="5559" y="1173"/>
                  </a:cubicBezTo>
                  <a:close/>
                  <a:moveTo>
                    <a:pt x="5553" y="0"/>
                  </a:moveTo>
                  <a:cubicBezTo>
                    <a:pt x="4823" y="0"/>
                    <a:pt x="4110" y="189"/>
                    <a:pt x="3509" y="536"/>
                  </a:cubicBezTo>
                  <a:cubicBezTo>
                    <a:pt x="3475" y="246"/>
                    <a:pt x="3227" y="19"/>
                    <a:pt x="2927" y="19"/>
                  </a:cubicBezTo>
                  <a:lnTo>
                    <a:pt x="586" y="19"/>
                  </a:lnTo>
                  <a:cubicBezTo>
                    <a:pt x="262" y="19"/>
                    <a:pt x="1" y="281"/>
                    <a:pt x="1" y="605"/>
                  </a:cubicBezTo>
                  <a:lnTo>
                    <a:pt x="1" y="9970"/>
                  </a:lnTo>
                  <a:cubicBezTo>
                    <a:pt x="1" y="10294"/>
                    <a:pt x="262" y="10556"/>
                    <a:pt x="586" y="10556"/>
                  </a:cubicBezTo>
                  <a:lnTo>
                    <a:pt x="2927" y="10556"/>
                  </a:lnTo>
                  <a:cubicBezTo>
                    <a:pt x="3250" y="10556"/>
                    <a:pt x="3512" y="10294"/>
                    <a:pt x="3512" y="9970"/>
                  </a:cubicBezTo>
                  <a:lnTo>
                    <a:pt x="3512" y="4702"/>
                  </a:lnTo>
                  <a:cubicBezTo>
                    <a:pt x="3512" y="4056"/>
                    <a:pt x="4038" y="3531"/>
                    <a:pt x="4683" y="3531"/>
                  </a:cubicBezTo>
                  <a:cubicBezTo>
                    <a:pt x="5329" y="3531"/>
                    <a:pt x="5854" y="4056"/>
                    <a:pt x="5854" y="4702"/>
                  </a:cubicBezTo>
                  <a:lnTo>
                    <a:pt x="5854" y="9970"/>
                  </a:lnTo>
                  <a:cubicBezTo>
                    <a:pt x="5854" y="10294"/>
                    <a:pt x="6116" y="10556"/>
                    <a:pt x="6440" y="10556"/>
                  </a:cubicBezTo>
                  <a:lnTo>
                    <a:pt x="8782" y="10556"/>
                  </a:lnTo>
                  <a:cubicBezTo>
                    <a:pt x="9104" y="10556"/>
                    <a:pt x="9368" y="10294"/>
                    <a:pt x="9368" y="9970"/>
                  </a:cubicBezTo>
                  <a:lnTo>
                    <a:pt x="9368" y="3669"/>
                  </a:lnTo>
                  <a:cubicBezTo>
                    <a:pt x="9368" y="1921"/>
                    <a:pt x="8131" y="364"/>
                    <a:pt x="6231" y="55"/>
                  </a:cubicBezTo>
                  <a:cubicBezTo>
                    <a:pt x="6005" y="18"/>
                    <a:pt x="5779" y="0"/>
                    <a:pt x="555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0" name="Google Shape;9180;p54"/>
            <p:cNvSpPr/>
            <p:nvPr/>
          </p:nvSpPr>
          <p:spPr>
            <a:xfrm>
              <a:off x="1323129" y="2571761"/>
              <a:ext cx="417024" cy="417024"/>
            </a:xfrm>
            <a:custGeom>
              <a:avLst/>
              <a:gdLst/>
              <a:ahLst/>
              <a:cxnLst/>
              <a:rect l="l" t="t" r="r" b="b"/>
              <a:pathLst>
                <a:path w="19982" h="19982" extrusionOk="0">
                  <a:moveTo>
                    <a:pt x="17015" y="1170"/>
                  </a:moveTo>
                  <a:cubicBezTo>
                    <a:pt x="17989" y="1170"/>
                    <a:pt x="18810" y="1993"/>
                    <a:pt x="18810" y="2966"/>
                  </a:cubicBezTo>
                  <a:lnTo>
                    <a:pt x="18810" y="17015"/>
                  </a:lnTo>
                  <a:cubicBezTo>
                    <a:pt x="18810" y="17990"/>
                    <a:pt x="17989" y="18811"/>
                    <a:pt x="17015" y="18811"/>
                  </a:cubicBezTo>
                  <a:lnTo>
                    <a:pt x="2965" y="18811"/>
                  </a:lnTo>
                  <a:cubicBezTo>
                    <a:pt x="1992" y="18811"/>
                    <a:pt x="1170" y="17990"/>
                    <a:pt x="1170" y="17015"/>
                  </a:cubicBezTo>
                  <a:lnTo>
                    <a:pt x="1170" y="2966"/>
                  </a:lnTo>
                  <a:cubicBezTo>
                    <a:pt x="1170" y="1993"/>
                    <a:pt x="1992" y="1170"/>
                    <a:pt x="2965" y="1170"/>
                  </a:cubicBezTo>
                  <a:close/>
                  <a:moveTo>
                    <a:pt x="2965" y="1"/>
                  </a:moveTo>
                  <a:cubicBezTo>
                    <a:pt x="1347" y="1"/>
                    <a:pt x="0" y="1349"/>
                    <a:pt x="0" y="2966"/>
                  </a:cubicBezTo>
                  <a:lnTo>
                    <a:pt x="0" y="17015"/>
                  </a:lnTo>
                  <a:cubicBezTo>
                    <a:pt x="0" y="18635"/>
                    <a:pt x="1348" y="19982"/>
                    <a:pt x="2965" y="19982"/>
                  </a:cubicBezTo>
                  <a:lnTo>
                    <a:pt x="17017" y="19982"/>
                  </a:lnTo>
                  <a:cubicBezTo>
                    <a:pt x="18635" y="19982"/>
                    <a:pt x="19981" y="18634"/>
                    <a:pt x="19981" y="17015"/>
                  </a:cubicBezTo>
                  <a:lnTo>
                    <a:pt x="19981" y="2966"/>
                  </a:lnTo>
                  <a:cubicBezTo>
                    <a:pt x="19981" y="1347"/>
                    <a:pt x="18633" y="1"/>
                    <a:pt x="1701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181" name="Google Shape;9181;p54"/>
          <p:cNvSpPr/>
          <p:nvPr/>
        </p:nvSpPr>
        <p:spPr>
          <a:xfrm>
            <a:off x="2457466" y="2764452"/>
            <a:ext cx="294387" cy="240087"/>
          </a:xfrm>
          <a:custGeom>
            <a:avLst/>
            <a:gdLst/>
            <a:ahLst/>
            <a:cxnLst/>
            <a:rect l="l" t="t" r="r" b="b"/>
            <a:pathLst>
              <a:path w="20081" h="16377" extrusionOk="0">
                <a:moveTo>
                  <a:pt x="13632" y="1165"/>
                </a:moveTo>
                <a:cubicBezTo>
                  <a:pt x="14903" y="1165"/>
                  <a:pt x="15458" y="1658"/>
                  <a:pt x="15826" y="1984"/>
                </a:cubicBezTo>
                <a:cubicBezTo>
                  <a:pt x="16040" y="2173"/>
                  <a:pt x="16244" y="2353"/>
                  <a:pt x="16548" y="2353"/>
                </a:cubicBezTo>
                <a:cubicBezTo>
                  <a:pt x="16762" y="2353"/>
                  <a:pt x="17038" y="2293"/>
                  <a:pt x="17344" y="2196"/>
                </a:cubicBezTo>
                <a:lnTo>
                  <a:pt x="17344" y="2196"/>
                </a:lnTo>
                <a:cubicBezTo>
                  <a:pt x="17236" y="2288"/>
                  <a:pt x="17119" y="2376"/>
                  <a:pt x="16995" y="2461"/>
                </a:cubicBezTo>
                <a:cubicBezTo>
                  <a:pt x="16780" y="2612"/>
                  <a:pt x="16689" y="2889"/>
                  <a:pt x="16778" y="3137"/>
                </a:cubicBezTo>
                <a:cubicBezTo>
                  <a:pt x="16861" y="3373"/>
                  <a:pt x="17082" y="3528"/>
                  <a:pt x="17329" y="3528"/>
                </a:cubicBezTo>
                <a:cubicBezTo>
                  <a:pt x="17343" y="3528"/>
                  <a:pt x="17358" y="3527"/>
                  <a:pt x="17372" y="3526"/>
                </a:cubicBezTo>
                <a:cubicBezTo>
                  <a:pt x="17475" y="3519"/>
                  <a:pt x="17576" y="3508"/>
                  <a:pt x="17680" y="3494"/>
                </a:cubicBezTo>
                <a:lnTo>
                  <a:pt x="17680" y="3494"/>
                </a:lnTo>
                <a:cubicBezTo>
                  <a:pt x="17275" y="3802"/>
                  <a:pt x="16921" y="3990"/>
                  <a:pt x="16937" y="4786"/>
                </a:cubicBezTo>
                <a:cubicBezTo>
                  <a:pt x="16937" y="4826"/>
                  <a:pt x="16939" y="4881"/>
                  <a:pt x="16939" y="4971"/>
                </a:cubicBezTo>
                <a:cubicBezTo>
                  <a:pt x="16939" y="6510"/>
                  <a:pt x="16350" y="9097"/>
                  <a:pt x="14694" y="11320"/>
                </a:cubicBezTo>
                <a:cubicBezTo>
                  <a:pt x="13372" y="13093"/>
                  <a:pt x="10896" y="15207"/>
                  <a:pt x="6611" y="15207"/>
                </a:cubicBezTo>
                <a:cubicBezTo>
                  <a:pt x="5368" y="15207"/>
                  <a:pt x="4159" y="14996"/>
                  <a:pt x="3001" y="14582"/>
                </a:cubicBezTo>
                <a:cubicBezTo>
                  <a:pt x="4359" y="14345"/>
                  <a:pt x="5612" y="13799"/>
                  <a:pt x="6698" y="12960"/>
                </a:cubicBezTo>
                <a:cubicBezTo>
                  <a:pt x="6893" y="12812"/>
                  <a:pt x="6972" y="12557"/>
                  <a:pt x="6900" y="12323"/>
                </a:cubicBezTo>
                <a:cubicBezTo>
                  <a:pt x="6827" y="12090"/>
                  <a:pt x="6617" y="11925"/>
                  <a:pt x="6372" y="11913"/>
                </a:cubicBezTo>
                <a:cubicBezTo>
                  <a:pt x="5203" y="11849"/>
                  <a:pt x="4280" y="11209"/>
                  <a:pt x="3767" y="10448"/>
                </a:cubicBezTo>
                <a:cubicBezTo>
                  <a:pt x="3968" y="10434"/>
                  <a:pt x="4207" y="10404"/>
                  <a:pt x="4564" y="10340"/>
                </a:cubicBezTo>
                <a:cubicBezTo>
                  <a:pt x="4832" y="10294"/>
                  <a:pt x="5030" y="10071"/>
                  <a:pt x="5047" y="9801"/>
                </a:cubicBezTo>
                <a:cubicBezTo>
                  <a:pt x="5065" y="9532"/>
                  <a:pt x="4895" y="9286"/>
                  <a:pt x="4637" y="9205"/>
                </a:cubicBezTo>
                <a:cubicBezTo>
                  <a:pt x="3296" y="8787"/>
                  <a:pt x="2498" y="8025"/>
                  <a:pt x="2180" y="6838"/>
                </a:cubicBezTo>
                <a:lnTo>
                  <a:pt x="2180" y="6838"/>
                </a:lnTo>
                <a:cubicBezTo>
                  <a:pt x="2390" y="6891"/>
                  <a:pt x="2642" y="6933"/>
                  <a:pt x="3057" y="6986"/>
                </a:cubicBezTo>
                <a:cubicBezTo>
                  <a:pt x="3081" y="6989"/>
                  <a:pt x="3105" y="6991"/>
                  <a:pt x="3129" y="6991"/>
                </a:cubicBezTo>
                <a:cubicBezTo>
                  <a:pt x="3359" y="6991"/>
                  <a:pt x="3571" y="6854"/>
                  <a:pt x="3666" y="6640"/>
                </a:cubicBezTo>
                <a:cubicBezTo>
                  <a:pt x="3770" y="6403"/>
                  <a:pt x="3707" y="6125"/>
                  <a:pt x="3508" y="5957"/>
                </a:cubicBezTo>
                <a:cubicBezTo>
                  <a:pt x="2014" y="4697"/>
                  <a:pt x="1936" y="3409"/>
                  <a:pt x="2210" y="2373"/>
                </a:cubicBezTo>
                <a:lnTo>
                  <a:pt x="2210" y="2373"/>
                </a:lnTo>
                <a:cubicBezTo>
                  <a:pt x="4267" y="4464"/>
                  <a:pt x="6801" y="5670"/>
                  <a:pt x="9880" y="5882"/>
                </a:cubicBezTo>
                <a:cubicBezTo>
                  <a:pt x="9894" y="5883"/>
                  <a:pt x="9908" y="5884"/>
                  <a:pt x="9921" y="5884"/>
                </a:cubicBezTo>
                <a:cubicBezTo>
                  <a:pt x="10265" y="5884"/>
                  <a:pt x="10539" y="5586"/>
                  <a:pt x="10503" y="5239"/>
                </a:cubicBezTo>
                <a:cubicBezTo>
                  <a:pt x="10372" y="3940"/>
                  <a:pt x="10634" y="2919"/>
                  <a:pt x="11281" y="2203"/>
                </a:cubicBezTo>
                <a:cubicBezTo>
                  <a:pt x="11975" y="1437"/>
                  <a:pt x="12981" y="1165"/>
                  <a:pt x="13632" y="1165"/>
                </a:cubicBezTo>
                <a:close/>
                <a:moveTo>
                  <a:pt x="13631" y="1"/>
                </a:moveTo>
                <a:cubicBezTo>
                  <a:pt x="12698" y="1"/>
                  <a:pt x="11363" y="368"/>
                  <a:pt x="10413" y="1418"/>
                </a:cubicBezTo>
                <a:cubicBezTo>
                  <a:pt x="9665" y="2245"/>
                  <a:pt x="9291" y="3332"/>
                  <a:pt x="9300" y="4649"/>
                </a:cubicBezTo>
                <a:cubicBezTo>
                  <a:pt x="6556" y="4315"/>
                  <a:pt x="4306" y="3079"/>
                  <a:pt x="2438" y="887"/>
                </a:cubicBezTo>
                <a:cubicBezTo>
                  <a:pt x="2327" y="756"/>
                  <a:pt x="2163" y="681"/>
                  <a:pt x="1993" y="681"/>
                </a:cubicBezTo>
                <a:cubicBezTo>
                  <a:pt x="1966" y="681"/>
                  <a:pt x="1938" y="683"/>
                  <a:pt x="1911" y="687"/>
                </a:cubicBezTo>
                <a:cubicBezTo>
                  <a:pt x="1713" y="715"/>
                  <a:pt x="1541" y="843"/>
                  <a:pt x="1460" y="1025"/>
                </a:cubicBezTo>
                <a:cubicBezTo>
                  <a:pt x="1207" y="1582"/>
                  <a:pt x="876" y="2444"/>
                  <a:pt x="922" y="3466"/>
                </a:cubicBezTo>
                <a:cubicBezTo>
                  <a:pt x="952" y="4138"/>
                  <a:pt x="1138" y="4773"/>
                  <a:pt x="1479" y="5368"/>
                </a:cubicBezTo>
                <a:cubicBezTo>
                  <a:pt x="1469" y="5367"/>
                  <a:pt x="1459" y="5367"/>
                  <a:pt x="1449" y="5367"/>
                </a:cubicBezTo>
                <a:cubicBezTo>
                  <a:pt x="1114" y="5367"/>
                  <a:pt x="843" y="5650"/>
                  <a:pt x="865" y="5990"/>
                </a:cubicBezTo>
                <a:cubicBezTo>
                  <a:pt x="963" y="7455"/>
                  <a:pt x="1501" y="8589"/>
                  <a:pt x="2470" y="9380"/>
                </a:cubicBezTo>
                <a:cubicBezTo>
                  <a:pt x="2284" y="9528"/>
                  <a:pt x="2208" y="9773"/>
                  <a:pt x="2274" y="9999"/>
                </a:cubicBezTo>
                <a:cubicBezTo>
                  <a:pt x="2578" y="11057"/>
                  <a:pt x="3469" y="12207"/>
                  <a:pt x="4833" y="12757"/>
                </a:cubicBezTo>
                <a:cubicBezTo>
                  <a:pt x="3802" y="13279"/>
                  <a:pt x="2644" y="13546"/>
                  <a:pt x="1412" y="13546"/>
                </a:cubicBezTo>
                <a:cubicBezTo>
                  <a:pt x="1173" y="13546"/>
                  <a:pt x="932" y="13536"/>
                  <a:pt x="689" y="13516"/>
                </a:cubicBezTo>
                <a:cubicBezTo>
                  <a:pt x="673" y="13515"/>
                  <a:pt x="658" y="13514"/>
                  <a:pt x="642" y="13514"/>
                </a:cubicBezTo>
                <a:cubicBezTo>
                  <a:pt x="390" y="13514"/>
                  <a:pt x="164" y="13676"/>
                  <a:pt x="84" y="13919"/>
                </a:cubicBezTo>
                <a:cubicBezTo>
                  <a:pt x="0" y="14177"/>
                  <a:pt x="105" y="14460"/>
                  <a:pt x="338" y="14600"/>
                </a:cubicBezTo>
                <a:cubicBezTo>
                  <a:pt x="2284" y="15778"/>
                  <a:pt x="4395" y="16376"/>
                  <a:pt x="6611" y="16376"/>
                </a:cubicBezTo>
                <a:cubicBezTo>
                  <a:pt x="11382" y="16376"/>
                  <a:pt x="14151" y="14008"/>
                  <a:pt x="15631" y="12019"/>
                </a:cubicBezTo>
                <a:cubicBezTo>
                  <a:pt x="17461" y="9567"/>
                  <a:pt x="18108" y="6689"/>
                  <a:pt x="18108" y="4971"/>
                </a:cubicBezTo>
                <a:cubicBezTo>
                  <a:pt x="18108" y="4747"/>
                  <a:pt x="18103" y="4701"/>
                  <a:pt x="18110" y="4637"/>
                </a:cubicBezTo>
                <a:cubicBezTo>
                  <a:pt x="18336" y="4435"/>
                  <a:pt x="18964" y="4133"/>
                  <a:pt x="19935" y="2718"/>
                </a:cubicBezTo>
                <a:cubicBezTo>
                  <a:pt x="20080" y="2505"/>
                  <a:pt x="20070" y="2221"/>
                  <a:pt x="19909" y="2019"/>
                </a:cubicBezTo>
                <a:cubicBezTo>
                  <a:pt x="19795" y="1879"/>
                  <a:pt x="19625" y="1801"/>
                  <a:pt x="19451" y="1801"/>
                </a:cubicBezTo>
                <a:cubicBezTo>
                  <a:pt x="19377" y="1801"/>
                  <a:pt x="19303" y="1815"/>
                  <a:pt x="19231" y="1844"/>
                </a:cubicBezTo>
                <a:cubicBezTo>
                  <a:pt x="19194" y="1860"/>
                  <a:pt x="19155" y="1874"/>
                  <a:pt x="19118" y="1890"/>
                </a:cubicBezTo>
                <a:cubicBezTo>
                  <a:pt x="19269" y="1630"/>
                  <a:pt x="19392" y="1356"/>
                  <a:pt x="19490" y="1062"/>
                </a:cubicBezTo>
                <a:cubicBezTo>
                  <a:pt x="19564" y="841"/>
                  <a:pt x="19498" y="598"/>
                  <a:pt x="19327" y="443"/>
                </a:cubicBezTo>
                <a:cubicBezTo>
                  <a:pt x="19217" y="344"/>
                  <a:pt x="19076" y="292"/>
                  <a:pt x="18934" y="292"/>
                </a:cubicBezTo>
                <a:cubicBezTo>
                  <a:pt x="18853" y="292"/>
                  <a:pt x="18771" y="309"/>
                  <a:pt x="18694" y="344"/>
                </a:cubicBezTo>
                <a:cubicBezTo>
                  <a:pt x="18690" y="345"/>
                  <a:pt x="18676" y="351"/>
                  <a:pt x="18651" y="363"/>
                </a:cubicBezTo>
                <a:cubicBezTo>
                  <a:pt x="17724" y="830"/>
                  <a:pt x="16999" y="1103"/>
                  <a:pt x="16670" y="1166"/>
                </a:cubicBezTo>
                <a:cubicBezTo>
                  <a:pt x="16647" y="1147"/>
                  <a:pt x="16624" y="1126"/>
                  <a:pt x="16603" y="1106"/>
                </a:cubicBezTo>
                <a:cubicBezTo>
                  <a:pt x="16194" y="745"/>
                  <a:pt x="15347" y="1"/>
                  <a:pt x="13631" y="1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182" name="Google Shape;9182;p54"/>
          <p:cNvGrpSpPr/>
          <p:nvPr/>
        </p:nvGrpSpPr>
        <p:grpSpPr>
          <a:xfrm>
            <a:off x="2833159" y="2738008"/>
            <a:ext cx="293372" cy="292933"/>
            <a:chOff x="2344476" y="2571761"/>
            <a:chExt cx="417671" cy="417045"/>
          </a:xfrm>
          <a:solidFill>
            <a:srgbClr val="171536"/>
          </a:solidFill>
        </p:grpSpPr>
        <p:sp>
          <p:nvSpPr>
            <p:cNvPr id="9183" name="Google Shape;9183;p54"/>
            <p:cNvSpPr/>
            <p:nvPr/>
          </p:nvSpPr>
          <p:spPr>
            <a:xfrm>
              <a:off x="2344476" y="2571761"/>
              <a:ext cx="417671" cy="417045"/>
            </a:xfrm>
            <a:custGeom>
              <a:avLst/>
              <a:gdLst/>
              <a:ahLst/>
              <a:cxnLst/>
              <a:rect l="l" t="t" r="r" b="b"/>
              <a:pathLst>
                <a:path w="20013" h="19983" extrusionOk="0">
                  <a:moveTo>
                    <a:pt x="10022" y="1170"/>
                  </a:moveTo>
                  <a:cubicBezTo>
                    <a:pt x="14886" y="1170"/>
                    <a:pt x="18842" y="5127"/>
                    <a:pt x="18842" y="9990"/>
                  </a:cubicBezTo>
                  <a:cubicBezTo>
                    <a:pt x="18842" y="14855"/>
                    <a:pt x="14886" y="18811"/>
                    <a:pt x="10023" y="18811"/>
                  </a:cubicBezTo>
                  <a:cubicBezTo>
                    <a:pt x="8516" y="18811"/>
                    <a:pt x="7030" y="18423"/>
                    <a:pt x="5726" y="17691"/>
                  </a:cubicBezTo>
                  <a:cubicBezTo>
                    <a:pt x="5638" y="17641"/>
                    <a:pt x="5539" y="17615"/>
                    <a:pt x="5440" y="17615"/>
                  </a:cubicBezTo>
                  <a:cubicBezTo>
                    <a:pt x="5393" y="17615"/>
                    <a:pt x="5345" y="17621"/>
                    <a:pt x="5298" y="17632"/>
                  </a:cubicBezTo>
                  <a:lnTo>
                    <a:pt x="1419" y="18595"/>
                  </a:lnTo>
                  <a:lnTo>
                    <a:pt x="2381" y="14715"/>
                  </a:lnTo>
                  <a:cubicBezTo>
                    <a:pt x="2417" y="14570"/>
                    <a:pt x="2395" y="14416"/>
                    <a:pt x="2323" y="14287"/>
                  </a:cubicBezTo>
                  <a:cubicBezTo>
                    <a:pt x="1590" y="12982"/>
                    <a:pt x="1203" y="11498"/>
                    <a:pt x="1203" y="9990"/>
                  </a:cubicBezTo>
                  <a:cubicBezTo>
                    <a:pt x="1203" y="5127"/>
                    <a:pt x="5159" y="1170"/>
                    <a:pt x="10022" y="1170"/>
                  </a:cubicBezTo>
                  <a:close/>
                  <a:moveTo>
                    <a:pt x="10023" y="1"/>
                  </a:moveTo>
                  <a:cubicBezTo>
                    <a:pt x="4522" y="1"/>
                    <a:pt x="32" y="4491"/>
                    <a:pt x="32" y="9990"/>
                  </a:cubicBezTo>
                  <a:cubicBezTo>
                    <a:pt x="32" y="11620"/>
                    <a:pt x="432" y="13226"/>
                    <a:pt x="1191" y="14655"/>
                  </a:cubicBezTo>
                  <a:lnTo>
                    <a:pt x="50" y="19256"/>
                  </a:lnTo>
                  <a:cubicBezTo>
                    <a:pt x="0" y="19455"/>
                    <a:pt x="58" y="19665"/>
                    <a:pt x="204" y="19810"/>
                  </a:cubicBezTo>
                  <a:cubicBezTo>
                    <a:pt x="313" y="19921"/>
                    <a:pt x="461" y="19982"/>
                    <a:pt x="614" y="19982"/>
                  </a:cubicBezTo>
                  <a:cubicBezTo>
                    <a:pt x="662" y="19982"/>
                    <a:pt x="710" y="19976"/>
                    <a:pt x="757" y="19964"/>
                  </a:cubicBezTo>
                  <a:lnTo>
                    <a:pt x="5358" y="18823"/>
                  </a:lnTo>
                  <a:cubicBezTo>
                    <a:pt x="6788" y="19582"/>
                    <a:pt x="8394" y="19982"/>
                    <a:pt x="10022" y="19982"/>
                  </a:cubicBezTo>
                  <a:cubicBezTo>
                    <a:pt x="12680" y="19982"/>
                    <a:pt x="15187" y="18940"/>
                    <a:pt x="17078" y="17047"/>
                  </a:cubicBezTo>
                  <a:cubicBezTo>
                    <a:pt x="18971" y="15156"/>
                    <a:pt x="20013" y="12649"/>
                    <a:pt x="20013" y="9990"/>
                  </a:cubicBezTo>
                  <a:cubicBezTo>
                    <a:pt x="20013" y="7333"/>
                    <a:pt x="18971" y="4827"/>
                    <a:pt x="17080" y="2934"/>
                  </a:cubicBezTo>
                  <a:cubicBezTo>
                    <a:pt x="15187" y="1043"/>
                    <a:pt x="12680" y="1"/>
                    <a:pt x="1002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4" name="Google Shape;9184;p54"/>
            <p:cNvSpPr/>
            <p:nvPr/>
          </p:nvSpPr>
          <p:spPr>
            <a:xfrm>
              <a:off x="2421672" y="2657388"/>
              <a:ext cx="260625" cy="243636"/>
            </a:xfrm>
            <a:custGeom>
              <a:avLst/>
              <a:gdLst/>
              <a:ahLst/>
              <a:cxnLst/>
              <a:rect l="l" t="t" r="r" b="b"/>
              <a:pathLst>
                <a:path w="12488" h="11674" extrusionOk="0">
                  <a:moveTo>
                    <a:pt x="3164" y="1171"/>
                  </a:moveTo>
                  <a:cubicBezTo>
                    <a:pt x="3352" y="1171"/>
                    <a:pt x="3536" y="1247"/>
                    <a:pt x="3710" y="1424"/>
                  </a:cubicBezTo>
                  <a:lnTo>
                    <a:pt x="3719" y="1433"/>
                  </a:lnTo>
                  <a:cubicBezTo>
                    <a:pt x="4757" y="2473"/>
                    <a:pt x="4683" y="2832"/>
                    <a:pt x="4449" y="3068"/>
                  </a:cubicBezTo>
                  <a:cubicBezTo>
                    <a:pt x="4240" y="3275"/>
                    <a:pt x="3625" y="3692"/>
                    <a:pt x="3427" y="3892"/>
                  </a:cubicBezTo>
                  <a:cubicBezTo>
                    <a:pt x="2960" y="4359"/>
                    <a:pt x="3046" y="5081"/>
                    <a:pt x="3685" y="6039"/>
                  </a:cubicBezTo>
                  <a:cubicBezTo>
                    <a:pt x="4065" y="6611"/>
                    <a:pt x="4568" y="7166"/>
                    <a:pt x="4805" y="7405"/>
                  </a:cubicBezTo>
                  <a:lnTo>
                    <a:pt x="4806" y="7405"/>
                  </a:lnTo>
                  <a:cubicBezTo>
                    <a:pt x="5045" y="7642"/>
                    <a:pt x="5599" y="8146"/>
                    <a:pt x="6172" y="8527"/>
                  </a:cubicBezTo>
                  <a:cubicBezTo>
                    <a:pt x="6727" y="8895"/>
                    <a:pt x="7202" y="9079"/>
                    <a:pt x="7594" y="9079"/>
                  </a:cubicBezTo>
                  <a:cubicBezTo>
                    <a:pt x="7880" y="9079"/>
                    <a:pt x="8123" y="8981"/>
                    <a:pt x="8320" y="8785"/>
                  </a:cubicBezTo>
                  <a:cubicBezTo>
                    <a:pt x="8518" y="8585"/>
                    <a:pt x="8935" y="7971"/>
                    <a:pt x="9144" y="7762"/>
                  </a:cubicBezTo>
                  <a:cubicBezTo>
                    <a:pt x="9238" y="7668"/>
                    <a:pt x="9331" y="7609"/>
                    <a:pt x="9460" y="7609"/>
                  </a:cubicBezTo>
                  <a:cubicBezTo>
                    <a:pt x="9549" y="7609"/>
                    <a:pt x="9655" y="7637"/>
                    <a:pt x="9790" y="7702"/>
                  </a:cubicBezTo>
                  <a:cubicBezTo>
                    <a:pt x="10172" y="7886"/>
                    <a:pt x="10582" y="8297"/>
                    <a:pt x="10779" y="8493"/>
                  </a:cubicBezTo>
                  <a:lnTo>
                    <a:pt x="10788" y="8502"/>
                  </a:lnTo>
                  <a:cubicBezTo>
                    <a:pt x="11239" y="8944"/>
                    <a:pt x="11037" y="9452"/>
                    <a:pt x="10593" y="9898"/>
                  </a:cubicBezTo>
                  <a:cubicBezTo>
                    <a:pt x="10190" y="10300"/>
                    <a:pt x="9680" y="10502"/>
                    <a:pt x="9068" y="10502"/>
                  </a:cubicBezTo>
                  <a:cubicBezTo>
                    <a:pt x="8521" y="10502"/>
                    <a:pt x="7892" y="10341"/>
                    <a:pt x="7184" y="10020"/>
                  </a:cubicBezTo>
                  <a:cubicBezTo>
                    <a:pt x="5868" y="9420"/>
                    <a:pt x="4676" y="8428"/>
                    <a:pt x="4228" y="7984"/>
                  </a:cubicBezTo>
                  <a:cubicBezTo>
                    <a:pt x="3784" y="7536"/>
                    <a:pt x="2792" y="6344"/>
                    <a:pt x="2192" y="5028"/>
                  </a:cubicBezTo>
                  <a:cubicBezTo>
                    <a:pt x="1511" y="3527"/>
                    <a:pt x="1552" y="2381"/>
                    <a:pt x="2314" y="1619"/>
                  </a:cubicBezTo>
                  <a:cubicBezTo>
                    <a:pt x="2583" y="1350"/>
                    <a:pt x="2877" y="1171"/>
                    <a:pt x="3164" y="1171"/>
                  </a:cubicBezTo>
                  <a:close/>
                  <a:moveTo>
                    <a:pt x="3169" y="1"/>
                  </a:moveTo>
                  <a:cubicBezTo>
                    <a:pt x="2619" y="1"/>
                    <a:pt x="2030" y="247"/>
                    <a:pt x="1486" y="791"/>
                  </a:cubicBezTo>
                  <a:cubicBezTo>
                    <a:pt x="701" y="1576"/>
                    <a:pt x="0" y="3034"/>
                    <a:pt x="1127" y="5512"/>
                  </a:cubicBezTo>
                  <a:cubicBezTo>
                    <a:pt x="1794" y="6979"/>
                    <a:pt x="2868" y="8274"/>
                    <a:pt x="3398" y="8810"/>
                  </a:cubicBezTo>
                  <a:lnTo>
                    <a:pt x="3402" y="8813"/>
                  </a:lnTo>
                  <a:cubicBezTo>
                    <a:pt x="3938" y="9344"/>
                    <a:pt x="5235" y="10418"/>
                    <a:pt x="6699" y="11085"/>
                  </a:cubicBezTo>
                  <a:cubicBezTo>
                    <a:pt x="7490" y="11445"/>
                    <a:pt x="8308" y="11674"/>
                    <a:pt x="9088" y="11674"/>
                  </a:cubicBezTo>
                  <a:cubicBezTo>
                    <a:pt x="9940" y="11674"/>
                    <a:pt x="10746" y="11400"/>
                    <a:pt x="11421" y="10726"/>
                  </a:cubicBezTo>
                  <a:cubicBezTo>
                    <a:pt x="12488" y="9657"/>
                    <a:pt x="12399" y="8442"/>
                    <a:pt x="11607" y="7665"/>
                  </a:cubicBezTo>
                  <a:cubicBezTo>
                    <a:pt x="11219" y="7278"/>
                    <a:pt x="10791" y="6885"/>
                    <a:pt x="10297" y="6648"/>
                  </a:cubicBezTo>
                  <a:cubicBezTo>
                    <a:pt x="10009" y="6509"/>
                    <a:pt x="9725" y="6440"/>
                    <a:pt x="9455" y="6440"/>
                  </a:cubicBezTo>
                  <a:cubicBezTo>
                    <a:pt x="9034" y="6440"/>
                    <a:pt x="8646" y="6606"/>
                    <a:pt x="8316" y="6935"/>
                  </a:cubicBezTo>
                  <a:cubicBezTo>
                    <a:pt x="8070" y="7180"/>
                    <a:pt x="7732" y="7665"/>
                    <a:pt x="7538" y="7904"/>
                  </a:cubicBezTo>
                  <a:cubicBezTo>
                    <a:pt x="7035" y="7819"/>
                    <a:pt x="6032" y="6974"/>
                    <a:pt x="5634" y="6577"/>
                  </a:cubicBezTo>
                  <a:cubicBezTo>
                    <a:pt x="5236" y="6179"/>
                    <a:pt x="4393" y="5174"/>
                    <a:pt x="4308" y="4674"/>
                  </a:cubicBezTo>
                  <a:cubicBezTo>
                    <a:pt x="4545" y="4481"/>
                    <a:pt x="5031" y="4141"/>
                    <a:pt x="5277" y="3895"/>
                  </a:cubicBezTo>
                  <a:cubicBezTo>
                    <a:pt x="5817" y="3354"/>
                    <a:pt x="5919" y="2652"/>
                    <a:pt x="5564" y="1914"/>
                  </a:cubicBezTo>
                  <a:cubicBezTo>
                    <a:pt x="5327" y="1421"/>
                    <a:pt x="4934" y="993"/>
                    <a:pt x="4546" y="605"/>
                  </a:cubicBezTo>
                  <a:cubicBezTo>
                    <a:pt x="4165" y="216"/>
                    <a:pt x="3684" y="1"/>
                    <a:pt x="316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542" name="Рисунок 541">
            <a:extLst>
              <a:ext uri="{FF2B5EF4-FFF2-40B4-BE49-F238E27FC236}">
                <a16:creationId xmlns:a16="http://schemas.microsoft.com/office/drawing/2014/main" id="{AC3C27A0-425D-FB48-993B-FA448E40337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070" y="76957"/>
            <a:ext cx="1086930" cy="556313"/>
          </a:xfrm>
          <a:prstGeom prst="rect">
            <a:avLst/>
          </a:prstGeom>
        </p:spPr>
      </p:pic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89" name="Google Shape;9189;p55"/>
          <p:cNvSpPr txBox="1">
            <a:spLocks noGrp="1"/>
          </p:cNvSpPr>
          <p:nvPr>
            <p:ph type="title" idx="4294967295"/>
          </p:nvPr>
        </p:nvSpPr>
        <p:spPr>
          <a:xfrm>
            <a:off x="1068100" y="928284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ru-RU" b="1" dirty="0">
                <a:solidFill>
                  <a:srgbClr val="171536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  <a:sym typeface="Arial"/>
              </a:rPr>
              <a:t>Командная</a:t>
            </a:r>
            <a:r>
              <a:rPr lang="ru-RU" dirty="0">
                <a:solidFill>
                  <a:srgbClr val="171536"/>
                </a:solidFill>
                <a:latin typeface="Arial"/>
                <a:ea typeface="Arial"/>
                <a:cs typeface="Arial"/>
                <a:sym typeface="Arial"/>
              </a:rPr>
              <a:t> работа</a:t>
            </a:r>
            <a:endParaRPr dirty="0">
              <a:solidFill>
                <a:srgbClr val="171536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9190" name="Google Shape;9190;p55"/>
          <p:cNvGrpSpPr/>
          <p:nvPr/>
        </p:nvGrpSpPr>
        <p:grpSpPr>
          <a:xfrm>
            <a:off x="1049401" y="1688535"/>
            <a:ext cx="334346" cy="329068"/>
            <a:chOff x="683125" y="1955275"/>
            <a:chExt cx="299325" cy="294600"/>
          </a:xfrm>
          <a:solidFill>
            <a:srgbClr val="171536"/>
          </a:solidFill>
        </p:grpSpPr>
        <p:sp>
          <p:nvSpPr>
            <p:cNvPr id="9191" name="Google Shape;9191;p55"/>
            <p:cNvSpPr/>
            <p:nvPr/>
          </p:nvSpPr>
          <p:spPr>
            <a:xfrm>
              <a:off x="876875" y="1989925"/>
              <a:ext cx="52800" cy="63825"/>
            </a:xfrm>
            <a:custGeom>
              <a:avLst/>
              <a:gdLst/>
              <a:ahLst/>
              <a:cxnLst/>
              <a:rect l="l" t="t" r="r" b="b"/>
              <a:pathLst>
                <a:path w="2112" h="2553" extrusionOk="0">
                  <a:moveTo>
                    <a:pt x="1072" y="0"/>
                  </a:moveTo>
                  <a:cubicBezTo>
                    <a:pt x="473" y="0"/>
                    <a:pt x="64" y="473"/>
                    <a:pt x="64" y="1009"/>
                  </a:cubicBezTo>
                  <a:cubicBezTo>
                    <a:pt x="1" y="1229"/>
                    <a:pt x="158" y="1324"/>
                    <a:pt x="379" y="1324"/>
                  </a:cubicBezTo>
                  <a:cubicBezTo>
                    <a:pt x="568" y="1324"/>
                    <a:pt x="725" y="1166"/>
                    <a:pt x="725" y="977"/>
                  </a:cubicBezTo>
                  <a:cubicBezTo>
                    <a:pt x="725" y="788"/>
                    <a:pt x="883" y="631"/>
                    <a:pt x="1072" y="631"/>
                  </a:cubicBezTo>
                  <a:cubicBezTo>
                    <a:pt x="1261" y="631"/>
                    <a:pt x="1418" y="788"/>
                    <a:pt x="1418" y="977"/>
                  </a:cubicBezTo>
                  <a:cubicBezTo>
                    <a:pt x="1418" y="1103"/>
                    <a:pt x="1355" y="1198"/>
                    <a:pt x="1229" y="1292"/>
                  </a:cubicBezTo>
                  <a:cubicBezTo>
                    <a:pt x="914" y="1450"/>
                    <a:pt x="725" y="1796"/>
                    <a:pt x="725" y="2206"/>
                  </a:cubicBezTo>
                  <a:cubicBezTo>
                    <a:pt x="725" y="2395"/>
                    <a:pt x="883" y="2552"/>
                    <a:pt x="1072" y="2552"/>
                  </a:cubicBezTo>
                  <a:cubicBezTo>
                    <a:pt x="1261" y="2552"/>
                    <a:pt x="1418" y="2395"/>
                    <a:pt x="1418" y="2206"/>
                  </a:cubicBezTo>
                  <a:cubicBezTo>
                    <a:pt x="1418" y="2080"/>
                    <a:pt x="1481" y="1954"/>
                    <a:pt x="1544" y="1922"/>
                  </a:cubicBezTo>
                  <a:cubicBezTo>
                    <a:pt x="1891" y="1733"/>
                    <a:pt x="2111" y="1355"/>
                    <a:pt x="2111" y="1009"/>
                  </a:cubicBezTo>
                  <a:cubicBezTo>
                    <a:pt x="2111" y="410"/>
                    <a:pt x="1639" y="0"/>
                    <a:pt x="107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192" name="Google Shape;9192;p55"/>
            <p:cNvSpPr/>
            <p:nvPr/>
          </p:nvSpPr>
          <p:spPr>
            <a:xfrm>
              <a:off x="683125" y="2058450"/>
              <a:ext cx="159900" cy="191425"/>
            </a:xfrm>
            <a:custGeom>
              <a:avLst/>
              <a:gdLst/>
              <a:ahLst/>
              <a:cxnLst/>
              <a:rect l="l" t="t" r="r" b="b"/>
              <a:pathLst>
                <a:path w="6396" h="7657" extrusionOk="0">
                  <a:moveTo>
                    <a:pt x="3245" y="693"/>
                  </a:moveTo>
                  <a:cubicBezTo>
                    <a:pt x="3812" y="693"/>
                    <a:pt x="4285" y="1166"/>
                    <a:pt x="4285" y="1702"/>
                  </a:cubicBezTo>
                  <a:cubicBezTo>
                    <a:pt x="4285" y="2269"/>
                    <a:pt x="3812" y="2710"/>
                    <a:pt x="3245" y="2710"/>
                  </a:cubicBezTo>
                  <a:cubicBezTo>
                    <a:pt x="2647" y="2710"/>
                    <a:pt x="2174" y="2269"/>
                    <a:pt x="2174" y="1702"/>
                  </a:cubicBezTo>
                  <a:cubicBezTo>
                    <a:pt x="2174" y="1166"/>
                    <a:pt x="2678" y="693"/>
                    <a:pt x="3245" y="693"/>
                  </a:cubicBezTo>
                  <a:close/>
                  <a:moveTo>
                    <a:pt x="3245" y="3434"/>
                  </a:moveTo>
                  <a:cubicBezTo>
                    <a:pt x="4569" y="3434"/>
                    <a:pt x="5671" y="4537"/>
                    <a:pt x="5671" y="5892"/>
                  </a:cubicBezTo>
                  <a:lnTo>
                    <a:pt x="5671" y="6994"/>
                  </a:lnTo>
                  <a:lnTo>
                    <a:pt x="788" y="6994"/>
                  </a:lnTo>
                  <a:lnTo>
                    <a:pt x="788" y="5892"/>
                  </a:lnTo>
                  <a:cubicBezTo>
                    <a:pt x="788" y="4537"/>
                    <a:pt x="1891" y="3434"/>
                    <a:pt x="3245" y="3434"/>
                  </a:cubicBezTo>
                  <a:close/>
                  <a:moveTo>
                    <a:pt x="3182" y="0"/>
                  </a:moveTo>
                  <a:cubicBezTo>
                    <a:pt x="2237" y="0"/>
                    <a:pt x="1418" y="788"/>
                    <a:pt x="1418" y="1733"/>
                  </a:cubicBezTo>
                  <a:cubicBezTo>
                    <a:pt x="1418" y="2206"/>
                    <a:pt x="1607" y="2678"/>
                    <a:pt x="1985" y="2993"/>
                  </a:cubicBezTo>
                  <a:cubicBezTo>
                    <a:pt x="819" y="3466"/>
                    <a:pt x="0" y="4569"/>
                    <a:pt x="0" y="5892"/>
                  </a:cubicBezTo>
                  <a:lnTo>
                    <a:pt x="0" y="7309"/>
                  </a:lnTo>
                  <a:cubicBezTo>
                    <a:pt x="126" y="7499"/>
                    <a:pt x="284" y="7656"/>
                    <a:pt x="441" y="7656"/>
                  </a:cubicBezTo>
                  <a:lnTo>
                    <a:pt x="6018" y="7656"/>
                  </a:lnTo>
                  <a:cubicBezTo>
                    <a:pt x="6238" y="7656"/>
                    <a:pt x="6396" y="7499"/>
                    <a:pt x="6396" y="7309"/>
                  </a:cubicBezTo>
                  <a:lnTo>
                    <a:pt x="6396" y="5892"/>
                  </a:lnTo>
                  <a:cubicBezTo>
                    <a:pt x="6396" y="4569"/>
                    <a:pt x="5545" y="3466"/>
                    <a:pt x="4411" y="2993"/>
                  </a:cubicBezTo>
                  <a:cubicBezTo>
                    <a:pt x="4758" y="2647"/>
                    <a:pt x="4978" y="2206"/>
                    <a:pt x="4978" y="1733"/>
                  </a:cubicBezTo>
                  <a:cubicBezTo>
                    <a:pt x="4978" y="788"/>
                    <a:pt x="4190" y="0"/>
                    <a:pt x="318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193" name="Google Shape;9193;p55"/>
            <p:cNvSpPr/>
            <p:nvPr/>
          </p:nvSpPr>
          <p:spPr>
            <a:xfrm>
              <a:off x="824900" y="1955275"/>
              <a:ext cx="157550" cy="155975"/>
            </a:xfrm>
            <a:custGeom>
              <a:avLst/>
              <a:gdLst/>
              <a:ahLst/>
              <a:cxnLst/>
              <a:rect l="l" t="t" r="r" b="b"/>
              <a:pathLst>
                <a:path w="6302" h="6239" extrusionOk="0">
                  <a:moveTo>
                    <a:pt x="3151" y="662"/>
                  </a:moveTo>
                  <a:cubicBezTo>
                    <a:pt x="4505" y="662"/>
                    <a:pt x="5608" y="1765"/>
                    <a:pt x="5608" y="3119"/>
                  </a:cubicBezTo>
                  <a:cubicBezTo>
                    <a:pt x="5608" y="4442"/>
                    <a:pt x="4505" y="5545"/>
                    <a:pt x="3151" y="5545"/>
                  </a:cubicBezTo>
                  <a:cubicBezTo>
                    <a:pt x="2710" y="5545"/>
                    <a:pt x="2332" y="5451"/>
                    <a:pt x="1954" y="5230"/>
                  </a:cubicBezTo>
                  <a:cubicBezTo>
                    <a:pt x="1890" y="5199"/>
                    <a:pt x="1796" y="5199"/>
                    <a:pt x="1733" y="5199"/>
                  </a:cubicBezTo>
                  <a:lnTo>
                    <a:pt x="945" y="5388"/>
                  </a:lnTo>
                  <a:lnTo>
                    <a:pt x="1166" y="4694"/>
                  </a:lnTo>
                  <a:cubicBezTo>
                    <a:pt x="1229" y="4568"/>
                    <a:pt x="1166" y="4505"/>
                    <a:pt x="1134" y="4411"/>
                  </a:cubicBezTo>
                  <a:cubicBezTo>
                    <a:pt x="914" y="4033"/>
                    <a:pt x="756" y="3592"/>
                    <a:pt x="756" y="3119"/>
                  </a:cubicBezTo>
                  <a:cubicBezTo>
                    <a:pt x="725" y="1733"/>
                    <a:pt x="1827" y="662"/>
                    <a:pt x="3151" y="662"/>
                  </a:cubicBezTo>
                  <a:close/>
                  <a:moveTo>
                    <a:pt x="3182" y="0"/>
                  </a:moveTo>
                  <a:cubicBezTo>
                    <a:pt x="1449" y="0"/>
                    <a:pt x="95" y="1418"/>
                    <a:pt x="95" y="3119"/>
                  </a:cubicBezTo>
                  <a:cubicBezTo>
                    <a:pt x="95" y="3655"/>
                    <a:pt x="189" y="4190"/>
                    <a:pt x="473" y="4663"/>
                  </a:cubicBezTo>
                  <a:lnTo>
                    <a:pt x="32" y="5766"/>
                  </a:lnTo>
                  <a:cubicBezTo>
                    <a:pt x="0" y="5860"/>
                    <a:pt x="32" y="5986"/>
                    <a:pt x="126" y="6112"/>
                  </a:cubicBezTo>
                  <a:cubicBezTo>
                    <a:pt x="189" y="6175"/>
                    <a:pt x="315" y="6238"/>
                    <a:pt x="473" y="6238"/>
                  </a:cubicBezTo>
                  <a:lnTo>
                    <a:pt x="1764" y="5923"/>
                  </a:lnTo>
                  <a:cubicBezTo>
                    <a:pt x="2206" y="6144"/>
                    <a:pt x="2678" y="6238"/>
                    <a:pt x="3182" y="6238"/>
                  </a:cubicBezTo>
                  <a:cubicBezTo>
                    <a:pt x="4915" y="6238"/>
                    <a:pt x="6301" y="4820"/>
                    <a:pt x="6301" y="3119"/>
                  </a:cubicBezTo>
                  <a:cubicBezTo>
                    <a:pt x="6301" y="1386"/>
                    <a:pt x="4883" y="0"/>
                    <a:pt x="318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194" name="Google Shape;9194;p55"/>
            <p:cNvSpPr/>
            <p:nvPr/>
          </p:nvSpPr>
          <p:spPr>
            <a:xfrm>
              <a:off x="895000" y="2058450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cubicBezTo>
                    <a:pt x="536" y="725"/>
                    <a:pt x="693" y="567"/>
                    <a:pt x="693" y="378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</p:grpSp>
      <p:grpSp>
        <p:nvGrpSpPr>
          <p:cNvPr id="9195" name="Google Shape;9195;p55"/>
          <p:cNvGrpSpPr/>
          <p:nvPr/>
        </p:nvGrpSpPr>
        <p:grpSpPr>
          <a:xfrm>
            <a:off x="1050281" y="2079583"/>
            <a:ext cx="332587" cy="330855"/>
            <a:chOff x="685475" y="2318350"/>
            <a:chExt cx="297750" cy="296200"/>
          </a:xfrm>
          <a:solidFill>
            <a:srgbClr val="171536"/>
          </a:solidFill>
        </p:grpSpPr>
        <p:sp>
          <p:nvSpPr>
            <p:cNvPr id="9196" name="Google Shape;9196;p55"/>
            <p:cNvSpPr/>
            <p:nvPr/>
          </p:nvSpPr>
          <p:spPr>
            <a:xfrm>
              <a:off x="685475" y="2371925"/>
              <a:ext cx="142600" cy="241975"/>
            </a:xfrm>
            <a:custGeom>
              <a:avLst/>
              <a:gdLst/>
              <a:ahLst/>
              <a:cxnLst/>
              <a:rect l="l" t="t" r="r" b="b"/>
              <a:pathLst>
                <a:path w="5704" h="9679" extrusionOk="0">
                  <a:moveTo>
                    <a:pt x="2080" y="662"/>
                  </a:moveTo>
                  <a:cubicBezTo>
                    <a:pt x="2458" y="662"/>
                    <a:pt x="2773" y="977"/>
                    <a:pt x="2773" y="1387"/>
                  </a:cubicBezTo>
                  <a:cubicBezTo>
                    <a:pt x="2773" y="1765"/>
                    <a:pt x="2458" y="2080"/>
                    <a:pt x="2080" y="2080"/>
                  </a:cubicBezTo>
                  <a:cubicBezTo>
                    <a:pt x="1671" y="2080"/>
                    <a:pt x="1356" y="1765"/>
                    <a:pt x="1356" y="1387"/>
                  </a:cubicBezTo>
                  <a:cubicBezTo>
                    <a:pt x="1356" y="977"/>
                    <a:pt x="1734" y="662"/>
                    <a:pt x="2080" y="662"/>
                  </a:cubicBezTo>
                  <a:close/>
                  <a:moveTo>
                    <a:pt x="2962" y="6900"/>
                  </a:moveTo>
                  <a:lnTo>
                    <a:pt x="3120" y="7593"/>
                  </a:lnTo>
                  <a:lnTo>
                    <a:pt x="1135" y="7593"/>
                  </a:lnTo>
                  <a:lnTo>
                    <a:pt x="1293" y="6900"/>
                  </a:lnTo>
                  <a:close/>
                  <a:moveTo>
                    <a:pt x="1742" y="2767"/>
                  </a:moveTo>
                  <a:cubicBezTo>
                    <a:pt x="1866" y="2767"/>
                    <a:pt x="1991" y="2831"/>
                    <a:pt x="2049" y="2962"/>
                  </a:cubicBezTo>
                  <a:lnTo>
                    <a:pt x="2553" y="3938"/>
                  </a:lnTo>
                  <a:cubicBezTo>
                    <a:pt x="2584" y="4064"/>
                    <a:pt x="2742" y="4127"/>
                    <a:pt x="2868" y="4127"/>
                  </a:cubicBezTo>
                  <a:lnTo>
                    <a:pt x="3813" y="4127"/>
                  </a:lnTo>
                  <a:cubicBezTo>
                    <a:pt x="4002" y="4127"/>
                    <a:pt x="4159" y="4285"/>
                    <a:pt x="4159" y="4474"/>
                  </a:cubicBezTo>
                  <a:cubicBezTo>
                    <a:pt x="4159" y="4695"/>
                    <a:pt x="4002" y="4852"/>
                    <a:pt x="3813" y="4852"/>
                  </a:cubicBezTo>
                  <a:lnTo>
                    <a:pt x="2427" y="4852"/>
                  </a:lnTo>
                  <a:cubicBezTo>
                    <a:pt x="2301" y="4852"/>
                    <a:pt x="2175" y="4758"/>
                    <a:pt x="2112" y="4631"/>
                  </a:cubicBezTo>
                  <a:cubicBezTo>
                    <a:pt x="2042" y="4515"/>
                    <a:pt x="1919" y="4450"/>
                    <a:pt x="1784" y="4450"/>
                  </a:cubicBezTo>
                  <a:cubicBezTo>
                    <a:pt x="1737" y="4450"/>
                    <a:pt x="1688" y="4458"/>
                    <a:pt x="1639" y="4474"/>
                  </a:cubicBezTo>
                  <a:cubicBezTo>
                    <a:pt x="1482" y="4568"/>
                    <a:pt x="1387" y="4758"/>
                    <a:pt x="1482" y="4947"/>
                  </a:cubicBezTo>
                  <a:cubicBezTo>
                    <a:pt x="1671" y="5325"/>
                    <a:pt x="2017" y="5545"/>
                    <a:pt x="2427" y="5545"/>
                  </a:cubicBezTo>
                  <a:lnTo>
                    <a:pt x="3813" y="5545"/>
                  </a:lnTo>
                  <a:cubicBezTo>
                    <a:pt x="3970" y="5545"/>
                    <a:pt x="4128" y="5671"/>
                    <a:pt x="4159" y="5829"/>
                  </a:cubicBezTo>
                  <a:lnTo>
                    <a:pt x="4853" y="8570"/>
                  </a:lnTo>
                  <a:cubicBezTo>
                    <a:pt x="4916" y="8790"/>
                    <a:pt x="4790" y="8979"/>
                    <a:pt x="4632" y="9011"/>
                  </a:cubicBezTo>
                  <a:cubicBezTo>
                    <a:pt x="4608" y="9015"/>
                    <a:pt x="4584" y="9017"/>
                    <a:pt x="4560" y="9017"/>
                  </a:cubicBezTo>
                  <a:cubicBezTo>
                    <a:pt x="4403" y="9017"/>
                    <a:pt x="4273" y="8927"/>
                    <a:pt x="4191" y="8790"/>
                  </a:cubicBezTo>
                  <a:lnTo>
                    <a:pt x="3655" y="6522"/>
                  </a:lnTo>
                  <a:cubicBezTo>
                    <a:pt x="3592" y="6364"/>
                    <a:pt x="3498" y="6270"/>
                    <a:pt x="3277" y="6270"/>
                  </a:cubicBezTo>
                  <a:lnTo>
                    <a:pt x="1040" y="6270"/>
                  </a:lnTo>
                  <a:cubicBezTo>
                    <a:pt x="914" y="6270"/>
                    <a:pt x="851" y="6207"/>
                    <a:pt x="757" y="6144"/>
                  </a:cubicBezTo>
                  <a:cubicBezTo>
                    <a:pt x="694" y="5986"/>
                    <a:pt x="694" y="5892"/>
                    <a:pt x="694" y="5797"/>
                  </a:cubicBezTo>
                  <a:lnTo>
                    <a:pt x="1419" y="3025"/>
                  </a:lnTo>
                  <a:cubicBezTo>
                    <a:pt x="1453" y="2855"/>
                    <a:pt x="1597" y="2767"/>
                    <a:pt x="1742" y="2767"/>
                  </a:cubicBezTo>
                  <a:close/>
                  <a:moveTo>
                    <a:pt x="2143" y="0"/>
                  </a:moveTo>
                  <a:cubicBezTo>
                    <a:pt x="1419" y="0"/>
                    <a:pt x="788" y="630"/>
                    <a:pt x="788" y="1387"/>
                  </a:cubicBezTo>
                  <a:cubicBezTo>
                    <a:pt x="788" y="1733"/>
                    <a:pt x="946" y="2080"/>
                    <a:pt x="1135" y="2332"/>
                  </a:cubicBezTo>
                  <a:cubicBezTo>
                    <a:pt x="977" y="2426"/>
                    <a:pt x="851" y="2647"/>
                    <a:pt x="788" y="2867"/>
                  </a:cubicBezTo>
                  <a:lnTo>
                    <a:pt x="64" y="5640"/>
                  </a:lnTo>
                  <a:cubicBezTo>
                    <a:pt x="1" y="5955"/>
                    <a:pt x="64" y="6270"/>
                    <a:pt x="253" y="6522"/>
                  </a:cubicBezTo>
                  <a:cubicBezTo>
                    <a:pt x="347" y="6648"/>
                    <a:pt x="473" y="6774"/>
                    <a:pt x="631" y="6805"/>
                  </a:cubicBezTo>
                  <a:lnTo>
                    <a:pt x="32" y="9263"/>
                  </a:lnTo>
                  <a:cubicBezTo>
                    <a:pt x="1" y="9452"/>
                    <a:pt x="95" y="9609"/>
                    <a:pt x="253" y="9672"/>
                  </a:cubicBezTo>
                  <a:cubicBezTo>
                    <a:pt x="281" y="9676"/>
                    <a:pt x="309" y="9678"/>
                    <a:pt x="335" y="9678"/>
                  </a:cubicBezTo>
                  <a:cubicBezTo>
                    <a:pt x="513" y="9678"/>
                    <a:pt x="639" y="9589"/>
                    <a:pt x="694" y="9452"/>
                  </a:cubicBezTo>
                  <a:lnTo>
                    <a:pt x="977" y="8318"/>
                  </a:lnTo>
                  <a:lnTo>
                    <a:pt x="3372" y="8318"/>
                  </a:lnTo>
                  <a:lnTo>
                    <a:pt x="3529" y="8885"/>
                  </a:lnTo>
                  <a:cubicBezTo>
                    <a:pt x="3661" y="9359"/>
                    <a:pt x="4079" y="9679"/>
                    <a:pt x="4526" y="9679"/>
                  </a:cubicBezTo>
                  <a:cubicBezTo>
                    <a:pt x="4613" y="9679"/>
                    <a:pt x="4702" y="9667"/>
                    <a:pt x="4790" y="9641"/>
                  </a:cubicBezTo>
                  <a:cubicBezTo>
                    <a:pt x="5357" y="9483"/>
                    <a:pt x="5703" y="8916"/>
                    <a:pt x="5546" y="8381"/>
                  </a:cubicBezTo>
                  <a:lnTo>
                    <a:pt x="4821" y="5640"/>
                  </a:lnTo>
                  <a:cubicBezTo>
                    <a:pt x="4790" y="5482"/>
                    <a:pt x="4727" y="5325"/>
                    <a:pt x="4601" y="5199"/>
                  </a:cubicBezTo>
                  <a:cubicBezTo>
                    <a:pt x="4758" y="5010"/>
                    <a:pt x="4884" y="4758"/>
                    <a:pt x="4884" y="4474"/>
                  </a:cubicBezTo>
                  <a:cubicBezTo>
                    <a:pt x="4884" y="3907"/>
                    <a:pt x="4412" y="3466"/>
                    <a:pt x="3844" y="3466"/>
                  </a:cubicBezTo>
                  <a:lnTo>
                    <a:pt x="3088" y="3466"/>
                  </a:lnTo>
                  <a:lnTo>
                    <a:pt x="2710" y="2647"/>
                  </a:lnTo>
                  <a:cubicBezTo>
                    <a:pt x="3183" y="2395"/>
                    <a:pt x="3529" y="1922"/>
                    <a:pt x="3529" y="1387"/>
                  </a:cubicBezTo>
                  <a:cubicBezTo>
                    <a:pt x="3529" y="630"/>
                    <a:pt x="2899" y="0"/>
                    <a:pt x="214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197" name="Google Shape;9197;p55"/>
            <p:cNvSpPr/>
            <p:nvPr/>
          </p:nvSpPr>
          <p:spPr>
            <a:xfrm>
              <a:off x="839850" y="2371925"/>
              <a:ext cx="143375" cy="242625"/>
            </a:xfrm>
            <a:custGeom>
              <a:avLst/>
              <a:gdLst/>
              <a:ahLst/>
              <a:cxnLst/>
              <a:rect l="l" t="t" r="r" b="b"/>
              <a:pathLst>
                <a:path w="5735" h="9705" extrusionOk="0">
                  <a:moveTo>
                    <a:pt x="3624" y="662"/>
                  </a:moveTo>
                  <a:cubicBezTo>
                    <a:pt x="4002" y="662"/>
                    <a:pt x="4317" y="977"/>
                    <a:pt x="4317" y="1355"/>
                  </a:cubicBezTo>
                  <a:cubicBezTo>
                    <a:pt x="4317" y="1765"/>
                    <a:pt x="4002" y="2080"/>
                    <a:pt x="3624" y="2080"/>
                  </a:cubicBezTo>
                  <a:cubicBezTo>
                    <a:pt x="3214" y="2080"/>
                    <a:pt x="2899" y="1765"/>
                    <a:pt x="2899" y="1355"/>
                  </a:cubicBezTo>
                  <a:cubicBezTo>
                    <a:pt x="2899" y="977"/>
                    <a:pt x="3214" y="662"/>
                    <a:pt x="3624" y="662"/>
                  </a:cubicBezTo>
                  <a:close/>
                  <a:moveTo>
                    <a:pt x="4317" y="6900"/>
                  </a:moveTo>
                  <a:lnTo>
                    <a:pt x="4474" y="7593"/>
                  </a:lnTo>
                  <a:lnTo>
                    <a:pt x="2490" y="7593"/>
                  </a:lnTo>
                  <a:lnTo>
                    <a:pt x="2647" y="6900"/>
                  </a:lnTo>
                  <a:close/>
                  <a:moveTo>
                    <a:pt x="3962" y="2731"/>
                  </a:moveTo>
                  <a:cubicBezTo>
                    <a:pt x="4108" y="2731"/>
                    <a:pt x="4250" y="2818"/>
                    <a:pt x="4285" y="2993"/>
                  </a:cubicBezTo>
                  <a:lnTo>
                    <a:pt x="4979" y="5734"/>
                  </a:lnTo>
                  <a:cubicBezTo>
                    <a:pt x="5010" y="6018"/>
                    <a:pt x="4853" y="6207"/>
                    <a:pt x="4632" y="6207"/>
                  </a:cubicBezTo>
                  <a:lnTo>
                    <a:pt x="2395" y="6207"/>
                  </a:lnTo>
                  <a:cubicBezTo>
                    <a:pt x="2238" y="6207"/>
                    <a:pt x="2080" y="6333"/>
                    <a:pt x="2049" y="6490"/>
                  </a:cubicBezTo>
                  <a:lnTo>
                    <a:pt x="1482" y="8727"/>
                  </a:lnTo>
                  <a:cubicBezTo>
                    <a:pt x="1456" y="8883"/>
                    <a:pt x="1323" y="8996"/>
                    <a:pt x="1154" y="8996"/>
                  </a:cubicBezTo>
                  <a:cubicBezTo>
                    <a:pt x="1118" y="8996"/>
                    <a:pt x="1080" y="8990"/>
                    <a:pt x="1040" y="8979"/>
                  </a:cubicBezTo>
                  <a:cubicBezTo>
                    <a:pt x="851" y="8916"/>
                    <a:pt x="725" y="8727"/>
                    <a:pt x="820" y="8538"/>
                  </a:cubicBezTo>
                  <a:lnTo>
                    <a:pt x="1513" y="5766"/>
                  </a:lnTo>
                  <a:cubicBezTo>
                    <a:pt x="1576" y="5608"/>
                    <a:pt x="1671" y="5514"/>
                    <a:pt x="1891" y="5514"/>
                  </a:cubicBezTo>
                  <a:lnTo>
                    <a:pt x="3246" y="5514"/>
                  </a:lnTo>
                  <a:cubicBezTo>
                    <a:pt x="3655" y="5514"/>
                    <a:pt x="4002" y="5262"/>
                    <a:pt x="4222" y="4915"/>
                  </a:cubicBezTo>
                  <a:cubicBezTo>
                    <a:pt x="4285" y="4758"/>
                    <a:pt x="4222" y="4537"/>
                    <a:pt x="4033" y="4442"/>
                  </a:cubicBezTo>
                  <a:cubicBezTo>
                    <a:pt x="3993" y="4426"/>
                    <a:pt x="3948" y="4418"/>
                    <a:pt x="3902" y="4418"/>
                  </a:cubicBezTo>
                  <a:cubicBezTo>
                    <a:pt x="3770" y="4418"/>
                    <a:pt x="3631" y="4483"/>
                    <a:pt x="3561" y="4600"/>
                  </a:cubicBezTo>
                  <a:cubicBezTo>
                    <a:pt x="3529" y="4726"/>
                    <a:pt x="3372" y="4789"/>
                    <a:pt x="3246" y="4789"/>
                  </a:cubicBezTo>
                  <a:lnTo>
                    <a:pt x="1891" y="4789"/>
                  </a:lnTo>
                  <a:cubicBezTo>
                    <a:pt x="1671" y="4789"/>
                    <a:pt x="1513" y="4631"/>
                    <a:pt x="1513" y="4442"/>
                  </a:cubicBezTo>
                  <a:cubicBezTo>
                    <a:pt x="1513" y="4253"/>
                    <a:pt x="1671" y="4096"/>
                    <a:pt x="1891" y="4096"/>
                  </a:cubicBezTo>
                  <a:lnTo>
                    <a:pt x="2836" y="4096"/>
                  </a:lnTo>
                  <a:cubicBezTo>
                    <a:pt x="2931" y="4096"/>
                    <a:pt x="3057" y="4001"/>
                    <a:pt x="3151" y="3907"/>
                  </a:cubicBezTo>
                  <a:cubicBezTo>
                    <a:pt x="3151" y="3844"/>
                    <a:pt x="3655" y="2899"/>
                    <a:pt x="3655" y="2899"/>
                  </a:cubicBezTo>
                  <a:cubicBezTo>
                    <a:pt x="3725" y="2787"/>
                    <a:pt x="3845" y="2731"/>
                    <a:pt x="3962" y="2731"/>
                  </a:cubicBezTo>
                  <a:close/>
                  <a:moveTo>
                    <a:pt x="3529" y="0"/>
                  </a:moveTo>
                  <a:cubicBezTo>
                    <a:pt x="2805" y="0"/>
                    <a:pt x="2175" y="630"/>
                    <a:pt x="2175" y="1355"/>
                  </a:cubicBezTo>
                  <a:cubicBezTo>
                    <a:pt x="2175" y="1922"/>
                    <a:pt x="2490" y="2395"/>
                    <a:pt x="2994" y="2615"/>
                  </a:cubicBezTo>
                  <a:lnTo>
                    <a:pt x="2584" y="3466"/>
                  </a:lnTo>
                  <a:lnTo>
                    <a:pt x="1860" y="3466"/>
                  </a:lnTo>
                  <a:cubicBezTo>
                    <a:pt x="1261" y="3466"/>
                    <a:pt x="820" y="3938"/>
                    <a:pt x="820" y="4474"/>
                  </a:cubicBezTo>
                  <a:cubicBezTo>
                    <a:pt x="820" y="4758"/>
                    <a:pt x="946" y="4978"/>
                    <a:pt x="1103" y="5199"/>
                  </a:cubicBezTo>
                  <a:cubicBezTo>
                    <a:pt x="977" y="5325"/>
                    <a:pt x="914" y="5451"/>
                    <a:pt x="851" y="5608"/>
                  </a:cubicBezTo>
                  <a:lnTo>
                    <a:pt x="158" y="8381"/>
                  </a:lnTo>
                  <a:cubicBezTo>
                    <a:pt x="1" y="8916"/>
                    <a:pt x="347" y="9483"/>
                    <a:pt x="914" y="9641"/>
                  </a:cubicBezTo>
                  <a:cubicBezTo>
                    <a:pt x="1002" y="9667"/>
                    <a:pt x="1091" y="9679"/>
                    <a:pt x="1178" y="9679"/>
                  </a:cubicBezTo>
                  <a:cubicBezTo>
                    <a:pt x="1624" y="9679"/>
                    <a:pt x="2038" y="9359"/>
                    <a:pt x="2143" y="8885"/>
                  </a:cubicBezTo>
                  <a:lnTo>
                    <a:pt x="2332" y="8286"/>
                  </a:lnTo>
                  <a:lnTo>
                    <a:pt x="4695" y="8286"/>
                  </a:lnTo>
                  <a:lnTo>
                    <a:pt x="4947" y="9452"/>
                  </a:lnTo>
                  <a:cubicBezTo>
                    <a:pt x="4995" y="9597"/>
                    <a:pt x="5118" y="9704"/>
                    <a:pt x="5257" y="9704"/>
                  </a:cubicBezTo>
                  <a:cubicBezTo>
                    <a:pt x="5300" y="9704"/>
                    <a:pt x="5344" y="9694"/>
                    <a:pt x="5388" y="9672"/>
                  </a:cubicBezTo>
                  <a:cubicBezTo>
                    <a:pt x="5577" y="9641"/>
                    <a:pt x="5703" y="9452"/>
                    <a:pt x="5609" y="9231"/>
                  </a:cubicBezTo>
                  <a:lnTo>
                    <a:pt x="5042" y="6805"/>
                  </a:lnTo>
                  <a:cubicBezTo>
                    <a:pt x="5514" y="6616"/>
                    <a:pt x="5735" y="6144"/>
                    <a:pt x="5640" y="5640"/>
                  </a:cubicBezTo>
                  <a:lnTo>
                    <a:pt x="4916" y="2867"/>
                  </a:lnTo>
                  <a:cubicBezTo>
                    <a:pt x="4884" y="2647"/>
                    <a:pt x="4758" y="2489"/>
                    <a:pt x="4569" y="2332"/>
                  </a:cubicBezTo>
                  <a:cubicBezTo>
                    <a:pt x="4790" y="2080"/>
                    <a:pt x="4916" y="1733"/>
                    <a:pt x="4916" y="1355"/>
                  </a:cubicBezTo>
                  <a:cubicBezTo>
                    <a:pt x="4916" y="630"/>
                    <a:pt x="4285" y="0"/>
                    <a:pt x="352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198" name="Google Shape;9198;p55"/>
            <p:cNvSpPr/>
            <p:nvPr/>
          </p:nvSpPr>
          <p:spPr>
            <a:xfrm>
              <a:off x="772900" y="2318350"/>
              <a:ext cx="122125" cy="105075"/>
            </a:xfrm>
            <a:custGeom>
              <a:avLst/>
              <a:gdLst/>
              <a:ahLst/>
              <a:cxnLst/>
              <a:rect l="l" t="t" r="r" b="b"/>
              <a:pathLst>
                <a:path w="4885" h="4203" extrusionOk="0">
                  <a:moveTo>
                    <a:pt x="3844" y="631"/>
                  </a:moveTo>
                  <a:cubicBezTo>
                    <a:pt x="4034" y="631"/>
                    <a:pt x="4223" y="789"/>
                    <a:pt x="4223" y="978"/>
                  </a:cubicBezTo>
                  <a:lnTo>
                    <a:pt x="4223" y="1734"/>
                  </a:lnTo>
                  <a:cubicBezTo>
                    <a:pt x="4223" y="1923"/>
                    <a:pt x="4034" y="2112"/>
                    <a:pt x="3844" y="2112"/>
                  </a:cubicBezTo>
                  <a:cubicBezTo>
                    <a:pt x="3655" y="2143"/>
                    <a:pt x="3498" y="2301"/>
                    <a:pt x="3498" y="2458"/>
                  </a:cubicBezTo>
                  <a:lnTo>
                    <a:pt x="3498" y="2994"/>
                  </a:lnTo>
                  <a:lnTo>
                    <a:pt x="2679" y="2206"/>
                  </a:lnTo>
                  <a:cubicBezTo>
                    <a:pt x="2584" y="2143"/>
                    <a:pt x="2521" y="2112"/>
                    <a:pt x="2427" y="2112"/>
                  </a:cubicBezTo>
                  <a:lnTo>
                    <a:pt x="1009" y="2112"/>
                  </a:lnTo>
                  <a:cubicBezTo>
                    <a:pt x="820" y="2112"/>
                    <a:pt x="662" y="1923"/>
                    <a:pt x="662" y="1734"/>
                  </a:cubicBezTo>
                  <a:lnTo>
                    <a:pt x="662" y="978"/>
                  </a:lnTo>
                  <a:cubicBezTo>
                    <a:pt x="662" y="789"/>
                    <a:pt x="820" y="631"/>
                    <a:pt x="1009" y="631"/>
                  </a:cubicBezTo>
                  <a:close/>
                  <a:moveTo>
                    <a:pt x="1009" y="1"/>
                  </a:moveTo>
                  <a:cubicBezTo>
                    <a:pt x="442" y="1"/>
                    <a:pt x="1" y="474"/>
                    <a:pt x="1" y="1041"/>
                  </a:cubicBezTo>
                  <a:lnTo>
                    <a:pt x="1" y="1765"/>
                  </a:lnTo>
                  <a:cubicBezTo>
                    <a:pt x="1" y="2364"/>
                    <a:pt x="473" y="2805"/>
                    <a:pt x="1009" y="2805"/>
                  </a:cubicBezTo>
                  <a:lnTo>
                    <a:pt x="2269" y="2805"/>
                  </a:lnTo>
                  <a:lnTo>
                    <a:pt x="3592" y="4097"/>
                  </a:lnTo>
                  <a:cubicBezTo>
                    <a:pt x="3663" y="4167"/>
                    <a:pt x="3770" y="4203"/>
                    <a:pt x="3872" y="4203"/>
                  </a:cubicBezTo>
                  <a:cubicBezTo>
                    <a:pt x="3906" y="4203"/>
                    <a:pt x="3939" y="4199"/>
                    <a:pt x="3970" y="4191"/>
                  </a:cubicBezTo>
                  <a:cubicBezTo>
                    <a:pt x="4097" y="4160"/>
                    <a:pt x="4160" y="4002"/>
                    <a:pt x="4160" y="3876"/>
                  </a:cubicBezTo>
                  <a:lnTo>
                    <a:pt x="4160" y="2773"/>
                  </a:lnTo>
                  <a:cubicBezTo>
                    <a:pt x="4569" y="2616"/>
                    <a:pt x="4884" y="2238"/>
                    <a:pt x="4884" y="1765"/>
                  </a:cubicBezTo>
                  <a:lnTo>
                    <a:pt x="4884" y="1041"/>
                  </a:lnTo>
                  <a:cubicBezTo>
                    <a:pt x="4884" y="442"/>
                    <a:pt x="4412" y="1"/>
                    <a:pt x="384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</p:grpSp>
      <p:sp>
        <p:nvSpPr>
          <p:cNvPr id="9199" name="Google Shape;9199;p55"/>
          <p:cNvSpPr/>
          <p:nvPr/>
        </p:nvSpPr>
        <p:spPr>
          <a:xfrm>
            <a:off x="1051601" y="2504974"/>
            <a:ext cx="329934" cy="330800"/>
          </a:xfrm>
          <a:custGeom>
            <a:avLst/>
            <a:gdLst/>
            <a:ahLst/>
            <a:cxnLst/>
            <a:rect l="l" t="t" r="r" b="b"/>
            <a:pathLst>
              <a:path w="11815" h="11846" extrusionOk="0">
                <a:moveTo>
                  <a:pt x="5829" y="693"/>
                </a:moveTo>
                <a:cubicBezTo>
                  <a:pt x="6238" y="693"/>
                  <a:pt x="6553" y="1008"/>
                  <a:pt x="6553" y="1418"/>
                </a:cubicBezTo>
                <a:cubicBezTo>
                  <a:pt x="6553" y="1796"/>
                  <a:pt x="6238" y="2111"/>
                  <a:pt x="5829" y="2111"/>
                </a:cubicBezTo>
                <a:cubicBezTo>
                  <a:pt x="5451" y="2111"/>
                  <a:pt x="5136" y="1796"/>
                  <a:pt x="5136" y="1418"/>
                </a:cubicBezTo>
                <a:cubicBezTo>
                  <a:pt x="5136" y="1008"/>
                  <a:pt x="5482" y="693"/>
                  <a:pt x="5829" y="693"/>
                </a:cubicBezTo>
                <a:close/>
                <a:moveTo>
                  <a:pt x="5829" y="2773"/>
                </a:moveTo>
                <a:cubicBezTo>
                  <a:pt x="6774" y="2773"/>
                  <a:pt x="7562" y="3560"/>
                  <a:pt x="7562" y="4568"/>
                </a:cubicBezTo>
                <a:lnTo>
                  <a:pt x="7562" y="4915"/>
                </a:lnTo>
                <a:lnTo>
                  <a:pt x="4096" y="4915"/>
                </a:lnTo>
                <a:lnTo>
                  <a:pt x="4096" y="4568"/>
                </a:lnTo>
                <a:cubicBezTo>
                  <a:pt x="4096" y="3560"/>
                  <a:pt x="4884" y="2773"/>
                  <a:pt x="5829" y="2773"/>
                </a:cubicBezTo>
                <a:close/>
                <a:moveTo>
                  <a:pt x="2363" y="6963"/>
                </a:moveTo>
                <a:cubicBezTo>
                  <a:pt x="2773" y="6963"/>
                  <a:pt x="3088" y="7278"/>
                  <a:pt x="3088" y="7656"/>
                </a:cubicBezTo>
                <a:cubicBezTo>
                  <a:pt x="3088" y="8065"/>
                  <a:pt x="2773" y="8380"/>
                  <a:pt x="2363" y="8380"/>
                </a:cubicBezTo>
                <a:cubicBezTo>
                  <a:pt x="1985" y="8380"/>
                  <a:pt x="1670" y="8065"/>
                  <a:pt x="1670" y="7656"/>
                </a:cubicBezTo>
                <a:cubicBezTo>
                  <a:pt x="1670" y="7278"/>
                  <a:pt x="1985" y="6963"/>
                  <a:pt x="2363" y="6963"/>
                </a:cubicBezTo>
                <a:close/>
                <a:moveTo>
                  <a:pt x="9357" y="6963"/>
                </a:moveTo>
                <a:cubicBezTo>
                  <a:pt x="9735" y="6963"/>
                  <a:pt x="10050" y="7278"/>
                  <a:pt x="10050" y="7656"/>
                </a:cubicBezTo>
                <a:cubicBezTo>
                  <a:pt x="10050" y="8065"/>
                  <a:pt x="9735" y="8380"/>
                  <a:pt x="9357" y="8380"/>
                </a:cubicBezTo>
                <a:cubicBezTo>
                  <a:pt x="8948" y="8380"/>
                  <a:pt x="8633" y="8065"/>
                  <a:pt x="8633" y="7656"/>
                </a:cubicBezTo>
                <a:cubicBezTo>
                  <a:pt x="8633" y="7278"/>
                  <a:pt x="8948" y="6963"/>
                  <a:pt x="9357" y="6963"/>
                </a:cubicBezTo>
                <a:close/>
                <a:moveTo>
                  <a:pt x="2363" y="9042"/>
                </a:moveTo>
                <a:cubicBezTo>
                  <a:pt x="3308" y="9042"/>
                  <a:pt x="4096" y="9830"/>
                  <a:pt x="4096" y="10806"/>
                </a:cubicBezTo>
                <a:lnTo>
                  <a:pt x="4096" y="11184"/>
                </a:lnTo>
                <a:lnTo>
                  <a:pt x="630" y="11184"/>
                </a:lnTo>
                <a:lnTo>
                  <a:pt x="630" y="10806"/>
                </a:lnTo>
                <a:cubicBezTo>
                  <a:pt x="630" y="9830"/>
                  <a:pt x="1418" y="9042"/>
                  <a:pt x="2363" y="9042"/>
                </a:cubicBezTo>
                <a:close/>
                <a:moveTo>
                  <a:pt x="9357" y="9042"/>
                </a:moveTo>
                <a:cubicBezTo>
                  <a:pt x="10302" y="9042"/>
                  <a:pt x="11090" y="9830"/>
                  <a:pt x="11090" y="10806"/>
                </a:cubicBezTo>
                <a:lnTo>
                  <a:pt x="11090" y="11184"/>
                </a:lnTo>
                <a:lnTo>
                  <a:pt x="7625" y="11184"/>
                </a:lnTo>
                <a:lnTo>
                  <a:pt x="7625" y="10806"/>
                </a:lnTo>
                <a:cubicBezTo>
                  <a:pt x="7625" y="9830"/>
                  <a:pt x="8412" y="9042"/>
                  <a:pt x="9357" y="9042"/>
                </a:cubicBezTo>
                <a:close/>
                <a:moveTo>
                  <a:pt x="5892" y="0"/>
                </a:moveTo>
                <a:cubicBezTo>
                  <a:pt x="5136" y="0"/>
                  <a:pt x="4506" y="630"/>
                  <a:pt x="4506" y="1355"/>
                </a:cubicBezTo>
                <a:cubicBezTo>
                  <a:pt x="4506" y="1733"/>
                  <a:pt x="4632" y="2016"/>
                  <a:pt x="4852" y="2300"/>
                </a:cubicBezTo>
                <a:cubicBezTo>
                  <a:pt x="4033" y="2710"/>
                  <a:pt x="3466" y="3529"/>
                  <a:pt x="3466" y="4505"/>
                </a:cubicBezTo>
                <a:lnTo>
                  <a:pt x="3466" y="5230"/>
                </a:lnTo>
                <a:cubicBezTo>
                  <a:pt x="3466" y="5419"/>
                  <a:pt x="3623" y="5577"/>
                  <a:pt x="3844" y="5577"/>
                </a:cubicBezTo>
                <a:lnTo>
                  <a:pt x="5577" y="5577"/>
                </a:lnTo>
                <a:lnTo>
                  <a:pt x="5577" y="7152"/>
                </a:lnTo>
                <a:lnTo>
                  <a:pt x="3875" y="8822"/>
                </a:lnTo>
                <a:cubicBezTo>
                  <a:pt x="3749" y="8696"/>
                  <a:pt x="3592" y="8601"/>
                  <a:pt x="3434" y="8569"/>
                </a:cubicBezTo>
                <a:cubicBezTo>
                  <a:pt x="3686" y="8349"/>
                  <a:pt x="3781" y="8034"/>
                  <a:pt x="3781" y="7624"/>
                </a:cubicBezTo>
                <a:cubicBezTo>
                  <a:pt x="3781" y="6868"/>
                  <a:pt x="3151" y="6238"/>
                  <a:pt x="2426" y="6238"/>
                </a:cubicBezTo>
                <a:cubicBezTo>
                  <a:pt x="1670" y="6238"/>
                  <a:pt x="1040" y="6868"/>
                  <a:pt x="1040" y="7624"/>
                </a:cubicBezTo>
                <a:cubicBezTo>
                  <a:pt x="1040" y="7971"/>
                  <a:pt x="1166" y="8286"/>
                  <a:pt x="1387" y="8569"/>
                </a:cubicBezTo>
                <a:cubicBezTo>
                  <a:pt x="567" y="8979"/>
                  <a:pt x="0" y="9798"/>
                  <a:pt x="0" y="10775"/>
                </a:cubicBezTo>
                <a:lnTo>
                  <a:pt x="0" y="11499"/>
                </a:lnTo>
                <a:cubicBezTo>
                  <a:pt x="0" y="11688"/>
                  <a:pt x="158" y="11846"/>
                  <a:pt x="378" y="11846"/>
                </a:cubicBezTo>
                <a:lnTo>
                  <a:pt x="4474" y="11846"/>
                </a:lnTo>
                <a:cubicBezTo>
                  <a:pt x="4663" y="11846"/>
                  <a:pt x="4821" y="11688"/>
                  <a:pt x="4821" y="11499"/>
                </a:cubicBezTo>
                <a:lnTo>
                  <a:pt x="4821" y="10775"/>
                </a:lnTo>
                <a:cubicBezTo>
                  <a:pt x="4821" y="10239"/>
                  <a:pt x="4632" y="9704"/>
                  <a:pt x="4348" y="9326"/>
                </a:cubicBezTo>
                <a:lnTo>
                  <a:pt x="5860" y="7782"/>
                </a:lnTo>
                <a:lnTo>
                  <a:pt x="7404" y="9326"/>
                </a:lnTo>
                <a:cubicBezTo>
                  <a:pt x="7089" y="9704"/>
                  <a:pt x="6931" y="10239"/>
                  <a:pt x="6931" y="10775"/>
                </a:cubicBezTo>
                <a:lnTo>
                  <a:pt x="6931" y="11499"/>
                </a:lnTo>
                <a:cubicBezTo>
                  <a:pt x="6931" y="11688"/>
                  <a:pt x="7089" y="11846"/>
                  <a:pt x="7309" y="11846"/>
                </a:cubicBezTo>
                <a:lnTo>
                  <a:pt x="11468" y="11846"/>
                </a:lnTo>
                <a:cubicBezTo>
                  <a:pt x="11657" y="11846"/>
                  <a:pt x="11815" y="11688"/>
                  <a:pt x="11815" y="11499"/>
                </a:cubicBezTo>
                <a:lnTo>
                  <a:pt x="11815" y="10775"/>
                </a:lnTo>
                <a:cubicBezTo>
                  <a:pt x="11783" y="9830"/>
                  <a:pt x="11185" y="8979"/>
                  <a:pt x="10365" y="8569"/>
                </a:cubicBezTo>
                <a:cubicBezTo>
                  <a:pt x="10586" y="8349"/>
                  <a:pt x="10712" y="8034"/>
                  <a:pt x="10712" y="7624"/>
                </a:cubicBezTo>
                <a:cubicBezTo>
                  <a:pt x="10712" y="6868"/>
                  <a:pt x="10082" y="6238"/>
                  <a:pt x="9357" y="6238"/>
                </a:cubicBezTo>
                <a:cubicBezTo>
                  <a:pt x="8601" y="6238"/>
                  <a:pt x="7971" y="6868"/>
                  <a:pt x="7971" y="7624"/>
                </a:cubicBezTo>
                <a:cubicBezTo>
                  <a:pt x="7971" y="7971"/>
                  <a:pt x="8097" y="8286"/>
                  <a:pt x="8318" y="8569"/>
                </a:cubicBezTo>
                <a:cubicBezTo>
                  <a:pt x="8160" y="8664"/>
                  <a:pt x="8034" y="8727"/>
                  <a:pt x="7877" y="8822"/>
                </a:cubicBezTo>
                <a:lnTo>
                  <a:pt x="6207" y="7152"/>
                </a:lnTo>
                <a:lnTo>
                  <a:pt x="6207" y="5577"/>
                </a:lnTo>
                <a:lnTo>
                  <a:pt x="7940" y="5577"/>
                </a:lnTo>
                <a:cubicBezTo>
                  <a:pt x="8129" y="5577"/>
                  <a:pt x="8286" y="5419"/>
                  <a:pt x="8286" y="5230"/>
                </a:cubicBezTo>
                <a:lnTo>
                  <a:pt x="8286" y="4505"/>
                </a:lnTo>
                <a:cubicBezTo>
                  <a:pt x="8286" y="3529"/>
                  <a:pt x="7688" y="2710"/>
                  <a:pt x="6900" y="2300"/>
                </a:cubicBezTo>
                <a:cubicBezTo>
                  <a:pt x="7152" y="2080"/>
                  <a:pt x="7246" y="1764"/>
                  <a:pt x="7246" y="1355"/>
                </a:cubicBezTo>
                <a:cubicBezTo>
                  <a:pt x="7246" y="630"/>
                  <a:pt x="6616" y="0"/>
                  <a:pt x="5892" y="0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171536"/>
              </a:solidFill>
            </a:endParaRPr>
          </a:p>
        </p:txBody>
      </p:sp>
      <p:grpSp>
        <p:nvGrpSpPr>
          <p:cNvPr id="9200" name="Google Shape;9200;p55"/>
          <p:cNvGrpSpPr/>
          <p:nvPr/>
        </p:nvGrpSpPr>
        <p:grpSpPr>
          <a:xfrm>
            <a:off x="3159658" y="1688312"/>
            <a:ext cx="293017" cy="329515"/>
            <a:chOff x="2523000" y="1954875"/>
            <a:chExt cx="262325" cy="295000"/>
          </a:xfrm>
          <a:solidFill>
            <a:srgbClr val="171536"/>
          </a:solidFill>
        </p:grpSpPr>
        <p:sp>
          <p:nvSpPr>
            <p:cNvPr id="9201" name="Google Shape;9201;p55"/>
            <p:cNvSpPr/>
            <p:nvPr/>
          </p:nvSpPr>
          <p:spPr>
            <a:xfrm>
              <a:off x="2523000" y="1954875"/>
              <a:ext cx="262325" cy="295000"/>
            </a:xfrm>
            <a:custGeom>
              <a:avLst/>
              <a:gdLst/>
              <a:ahLst/>
              <a:cxnLst/>
              <a:rect l="l" t="t" r="r" b="b"/>
              <a:pathLst>
                <a:path w="10493" h="11800" extrusionOk="0">
                  <a:moveTo>
                    <a:pt x="5294" y="709"/>
                  </a:moveTo>
                  <a:cubicBezTo>
                    <a:pt x="6350" y="1316"/>
                    <a:pt x="7422" y="1602"/>
                    <a:pt x="8487" y="1602"/>
                  </a:cubicBezTo>
                  <a:cubicBezTo>
                    <a:pt x="8915" y="1602"/>
                    <a:pt x="9343" y="1556"/>
                    <a:pt x="9767" y="1465"/>
                  </a:cubicBezTo>
                  <a:lnTo>
                    <a:pt x="9767" y="5026"/>
                  </a:lnTo>
                  <a:cubicBezTo>
                    <a:pt x="9767" y="7798"/>
                    <a:pt x="7940" y="10287"/>
                    <a:pt x="5294" y="11137"/>
                  </a:cubicBezTo>
                  <a:cubicBezTo>
                    <a:pt x="2647" y="10350"/>
                    <a:pt x="789" y="7798"/>
                    <a:pt x="789" y="5026"/>
                  </a:cubicBezTo>
                  <a:lnTo>
                    <a:pt x="789" y="1465"/>
                  </a:lnTo>
                  <a:cubicBezTo>
                    <a:pt x="1222" y="1556"/>
                    <a:pt x="1654" y="1602"/>
                    <a:pt x="2084" y="1602"/>
                  </a:cubicBezTo>
                  <a:cubicBezTo>
                    <a:pt x="3153" y="1602"/>
                    <a:pt x="4215" y="1316"/>
                    <a:pt x="5294" y="709"/>
                  </a:cubicBezTo>
                  <a:close/>
                  <a:moveTo>
                    <a:pt x="5266" y="0"/>
                  </a:moveTo>
                  <a:cubicBezTo>
                    <a:pt x="5207" y="0"/>
                    <a:pt x="5152" y="16"/>
                    <a:pt x="5105" y="48"/>
                  </a:cubicBezTo>
                  <a:cubicBezTo>
                    <a:pt x="4065" y="646"/>
                    <a:pt x="3057" y="930"/>
                    <a:pt x="2017" y="930"/>
                  </a:cubicBezTo>
                  <a:cubicBezTo>
                    <a:pt x="1513" y="930"/>
                    <a:pt x="1009" y="835"/>
                    <a:pt x="473" y="678"/>
                  </a:cubicBezTo>
                  <a:cubicBezTo>
                    <a:pt x="440" y="669"/>
                    <a:pt x="408" y="665"/>
                    <a:pt x="378" y="665"/>
                  </a:cubicBezTo>
                  <a:cubicBezTo>
                    <a:pt x="297" y="665"/>
                    <a:pt x="228" y="695"/>
                    <a:pt x="158" y="741"/>
                  </a:cubicBezTo>
                  <a:cubicBezTo>
                    <a:pt x="95" y="804"/>
                    <a:pt x="1" y="898"/>
                    <a:pt x="1" y="993"/>
                  </a:cubicBezTo>
                  <a:lnTo>
                    <a:pt x="1" y="4994"/>
                  </a:lnTo>
                  <a:cubicBezTo>
                    <a:pt x="127" y="8176"/>
                    <a:pt x="2206" y="10917"/>
                    <a:pt x="5199" y="11799"/>
                  </a:cubicBezTo>
                  <a:lnTo>
                    <a:pt x="5357" y="11799"/>
                  </a:lnTo>
                  <a:cubicBezTo>
                    <a:pt x="8350" y="10917"/>
                    <a:pt x="10492" y="8176"/>
                    <a:pt x="10492" y="5026"/>
                  </a:cubicBezTo>
                  <a:lnTo>
                    <a:pt x="10492" y="1056"/>
                  </a:lnTo>
                  <a:cubicBezTo>
                    <a:pt x="10492" y="930"/>
                    <a:pt x="10429" y="835"/>
                    <a:pt x="10335" y="772"/>
                  </a:cubicBezTo>
                  <a:cubicBezTo>
                    <a:pt x="10282" y="720"/>
                    <a:pt x="10230" y="697"/>
                    <a:pt x="10173" y="697"/>
                  </a:cubicBezTo>
                  <a:cubicBezTo>
                    <a:pt x="10126" y="697"/>
                    <a:pt x="10076" y="713"/>
                    <a:pt x="10019" y="741"/>
                  </a:cubicBezTo>
                  <a:cubicBezTo>
                    <a:pt x="9509" y="876"/>
                    <a:pt x="9006" y="946"/>
                    <a:pt x="8504" y="946"/>
                  </a:cubicBezTo>
                  <a:cubicBezTo>
                    <a:pt x="7490" y="946"/>
                    <a:pt x="6485" y="659"/>
                    <a:pt x="5451" y="48"/>
                  </a:cubicBezTo>
                  <a:cubicBezTo>
                    <a:pt x="5388" y="16"/>
                    <a:pt x="5325" y="0"/>
                    <a:pt x="526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202" name="Google Shape;9202;p55"/>
            <p:cNvSpPr/>
            <p:nvPr/>
          </p:nvSpPr>
          <p:spPr>
            <a:xfrm>
              <a:off x="2595475" y="2024575"/>
              <a:ext cx="122100" cy="138650"/>
            </a:xfrm>
            <a:custGeom>
              <a:avLst/>
              <a:gdLst/>
              <a:ahLst/>
              <a:cxnLst/>
              <a:rect l="l" t="t" r="r" b="b"/>
              <a:pathLst>
                <a:path w="4884" h="5546" extrusionOk="0">
                  <a:moveTo>
                    <a:pt x="2426" y="694"/>
                  </a:moveTo>
                  <a:cubicBezTo>
                    <a:pt x="2836" y="694"/>
                    <a:pt x="3151" y="1009"/>
                    <a:pt x="3151" y="1418"/>
                  </a:cubicBezTo>
                  <a:cubicBezTo>
                    <a:pt x="3151" y="1796"/>
                    <a:pt x="2836" y="2111"/>
                    <a:pt x="2426" y="2111"/>
                  </a:cubicBezTo>
                  <a:cubicBezTo>
                    <a:pt x="2048" y="2111"/>
                    <a:pt x="1733" y="1796"/>
                    <a:pt x="1733" y="1418"/>
                  </a:cubicBezTo>
                  <a:cubicBezTo>
                    <a:pt x="1733" y="1009"/>
                    <a:pt x="2048" y="694"/>
                    <a:pt x="2426" y="694"/>
                  </a:cubicBezTo>
                  <a:close/>
                  <a:moveTo>
                    <a:pt x="2426" y="2742"/>
                  </a:moveTo>
                  <a:cubicBezTo>
                    <a:pt x="3371" y="2742"/>
                    <a:pt x="4159" y="3529"/>
                    <a:pt x="4159" y="4474"/>
                  </a:cubicBezTo>
                  <a:lnTo>
                    <a:pt x="4159" y="4821"/>
                  </a:lnTo>
                  <a:lnTo>
                    <a:pt x="693" y="4821"/>
                  </a:lnTo>
                  <a:lnTo>
                    <a:pt x="693" y="4474"/>
                  </a:lnTo>
                  <a:cubicBezTo>
                    <a:pt x="693" y="3529"/>
                    <a:pt x="1481" y="2742"/>
                    <a:pt x="2426" y="2742"/>
                  </a:cubicBezTo>
                  <a:close/>
                  <a:moveTo>
                    <a:pt x="2458" y="1"/>
                  </a:moveTo>
                  <a:cubicBezTo>
                    <a:pt x="1733" y="1"/>
                    <a:pt x="1103" y="599"/>
                    <a:pt x="1103" y="1355"/>
                  </a:cubicBezTo>
                  <a:cubicBezTo>
                    <a:pt x="1103" y="1733"/>
                    <a:pt x="1198" y="2048"/>
                    <a:pt x="1450" y="2269"/>
                  </a:cubicBezTo>
                  <a:cubicBezTo>
                    <a:pt x="630" y="2647"/>
                    <a:pt x="63" y="3498"/>
                    <a:pt x="63" y="4474"/>
                  </a:cubicBezTo>
                  <a:lnTo>
                    <a:pt x="63" y="5199"/>
                  </a:lnTo>
                  <a:cubicBezTo>
                    <a:pt x="0" y="5388"/>
                    <a:pt x="158" y="5546"/>
                    <a:pt x="347" y="5546"/>
                  </a:cubicBezTo>
                  <a:lnTo>
                    <a:pt x="4506" y="5546"/>
                  </a:lnTo>
                  <a:cubicBezTo>
                    <a:pt x="4726" y="5546"/>
                    <a:pt x="4884" y="5388"/>
                    <a:pt x="4884" y="5199"/>
                  </a:cubicBezTo>
                  <a:lnTo>
                    <a:pt x="4884" y="4474"/>
                  </a:lnTo>
                  <a:cubicBezTo>
                    <a:pt x="4884" y="3498"/>
                    <a:pt x="4317" y="2647"/>
                    <a:pt x="3497" y="2269"/>
                  </a:cubicBezTo>
                  <a:cubicBezTo>
                    <a:pt x="3718" y="2048"/>
                    <a:pt x="3844" y="1702"/>
                    <a:pt x="3844" y="1355"/>
                  </a:cubicBezTo>
                  <a:cubicBezTo>
                    <a:pt x="3844" y="599"/>
                    <a:pt x="3214" y="1"/>
                    <a:pt x="245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</p:grpSp>
      <p:grpSp>
        <p:nvGrpSpPr>
          <p:cNvPr id="9203" name="Google Shape;9203;p55"/>
          <p:cNvGrpSpPr/>
          <p:nvPr/>
        </p:nvGrpSpPr>
        <p:grpSpPr>
          <a:xfrm>
            <a:off x="3139873" y="2080030"/>
            <a:ext cx="332587" cy="329962"/>
            <a:chOff x="2508825" y="2318350"/>
            <a:chExt cx="297750" cy="295400"/>
          </a:xfrm>
          <a:solidFill>
            <a:srgbClr val="171536"/>
          </a:solidFill>
        </p:grpSpPr>
        <p:sp>
          <p:nvSpPr>
            <p:cNvPr id="9204" name="Google Shape;9204;p55"/>
            <p:cNvSpPr/>
            <p:nvPr/>
          </p:nvSpPr>
          <p:spPr>
            <a:xfrm>
              <a:off x="2508825" y="2318350"/>
              <a:ext cx="297750" cy="295400"/>
            </a:xfrm>
            <a:custGeom>
              <a:avLst/>
              <a:gdLst/>
              <a:ahLst/>
              <a:cxnLst/>
              <a:rect l="l" t="t" r="r" b="b"/>
              <a:pathLst>
                <a:path w="11910" h="11816" extrusionOk="0">
                  <a:moveTo>
                    <a:pt x="5892" y="694"/>
                  </a:moveTo>
                  <a:cubicBezTo>
                    <a:pt x="7625" y="694"/>
                    <a:pt x="9043" y="2112"/>
                    <a:pt x="9043" y="3845"/>
                  </a:cubicBezTo>
                  <a:cubicBezTo>
                    <a:pt x="9043" y="5483"/>
                    <a:pt x="7751" y="6838"/>
                    <a:pt x="6081" y="6932"/>
                  </a:cubicBezTo>
                  <a:cubicBezTo>
                    <a:pt x="6018" y="6932"/>
                    <a:pt x="5987" y="6901"/>
                    <a:pt x="5924" y="6869"/>
                  </a:cubicBezTo>
                  <a:lnTo>
                    <a:pt x="5766" y="6711"/>
                  </a:lnTo>
                  <a:cubicBezTo>
                    <a:pt x="5297" y="6298"/>
                    <a:pt x="4683" y="6101"/>
                    <a:pt x="4072" y="6101"/>
                  </a:cubicBezTo>
                  <a:cubicBezTo>
                    <a:pt x="3985" y="6101"/>
                    <a:pt x="3899" y="6105"/>
                    <a:pt x="3813" y="6113"/>
                  </a:cubicBezTo>
                  <a:cubicBezTo>
                    <a:pt x="3151" y="5577"/>
                    <a:pt x="2773" y="4727"/>
                    <a:pt x="2773" y="3845"/>
                  </a:cubicBezTo>
                  <a:cubicBezTo>
                    <a:pt x="2773" y="2112"/>
                    <a:pt x="4191" y="694"/>
                    <a:pt x="5892" y="694"/>
                  </a:cubicBezTo>
                  <a:close/>
                  <a:moveTo>
                    <a:pt x="4171" y="6822"/>
                  </a:moveTo>
                  <a:cubicBezTo>
                    <a:pt x="4577" y="6822"/>
                    <a:pt x="4979" y="6964"/>
                    <a:pt x="5294" y="7247"/>
                  </a:cubicBezTo>
                  <a:cubicBezTo>
                    <a:pt x="5420" y="7373"/>
                    <a:pt x="5735" y="7657"/>
                    <a:pt x="5892" y="7657"/>
                  </a:cubicBezTo>
                  <a:lnTo>
                    <a:pt x="7972" y="7657"/>
                  </a:lnTo>
                  <a:cubicBezTo>
                    <a:pt x="8192" y="7657"/>
                    <a:pt x="8350" y="7814"/>
                    <a:pt x="8350" y="8003"/>
                  </a:cubicBezTo>
                  <a:cubicBezTo>
                    <a:pt x="8350" y="8192"/>
                    <a:pt x="8192" y="8350"/>
                    <a:pt x="7972" y="8350"/>
                  </a:cubicBezTo>
                  <a:lnTo>
                    <a:pt x="5514" y="8350"/>
                  </a:lnTo>
                  <a:cubicBezTo>
                    <a:pt x="5294" y="8350"/>
                    <a:pt x="5136" y="8507"/>
                    <a:pt x="5136" y="8728"/>
                  </a:cubicBezTo>
                  <a:cubicBezTo>
                    <a:pt x="5136" y="8917"/>
                    <a:pt x="5294" y="9074"/>
                    <a:pt x="5514" y="9074"/>
                  </a:cubicBezTo>
                  <a:lnTo>
                    <a:pt x="8224" y="9074"/>
                  </a:lnTo>
                  <a:cubicBezTo>
                    <a:pt x="8507" y="9074"/>
                    <a:pt x="8759" y="8948"/>
                    <a:pt x="8980" y="8759"/>
                  </a:cubicBezTo>
                  <a:lnTo>
                    <a:pt x="10492" y="7090"/>
                  </a:lnTo>
                  <a:cubicBezTo>
                    <a:pt x="10568" y="7033"/>
                    <a:pt x="10666" y="6987"/>
                    <a:pt x="10766" y="6987"/>
                  </a:cubicBezTo>
                  <a:cubicBezTo>
                    <a:pt x="10833" y="6987"/>
                    <a:pt x="10902" y="7008"/>
                    <a:pt x="10965" y="7058"/>
                  </a:cubicBezTo>
                  <a:cubicBezTo>
                    <a:pt x="11122" y="7184"/>
                    <a:pt x="11185" y="7373"/>
                    <a:pt x="11059" y="7531"/>
                  </a:cubicBezTo>
                  <a:lnTo>
                    <a:pt x="9389" y="9767"/>
                  </a:lnTo>
                  <a:cubicBezTo>
                    <a:pt x="9074" y="10209"/>
                    <a:pt x="8570" y="10492"/>
                    <a:pt x="8035" y="10492"/>
                  </a:cubicBezTo>
                  <a:lnTo>
                    <a:pt x="2773" y="10492"/>
                  </a:lnTo>
                  <a:lnTo>
                    <a:pt x="2773" y="7468"/>
                  </a:lnTo>
                  <a:lnTo>
                    <a:pt x="3025" y="7247"/>
                  </a:lnTo>
                  <a:cubicBezTo>
                    <a:pt x="3356" y="6964"/>
                    <a:pt x="3766" y="6822"/>
                    <a:pt x="4171" y="6822"/>
                  </a:cubicBezTo>
                  <a:close/>
                  <a:moveTo>
                    <a:pt x="1734" y="6932"/>
                  </a:moveTo>
                  <a:cubicBezTo>
                    <a:pt x="1923" y="6932"/>
                    <a:pt x="2080" y="7090"/>
                    <a:pt x="2080" y="7310"/>
                  </a:cubicBezTo>
                  <a:lnTo>
                    <a:pt x="2080" y="10807"/>
                  </a:lnTo>
                  <a:cubicBezTo>
                    <a:pt x="2080" y="10996"/>
                    <a:pt x="1923" y="11154"/>
                    <a:pt x="1734" y="11154"/>
                  </a:cubicBezTo>
                  <a:lnTo>
                    <a:pt x="662" y="11154"/>
                  </a:lnTo>
                  <a:lnTo>
                    <a:pt x="662" y="6932"/>
                  </a:lnTo>
                  <a:close/>
                  <a:moveTo>
                    <a:pt x="5924" y="1"/>
                  </a:moveTo>
                  <a:cubicBezTo>
                    <a:pt x="3844" y="1"/>
                    <a:pt x="2112" y="1734"/>
                    <a:pt x="2112" y="3845"/>
                  </a:cubicBezTo>
                  <a:cubicBezTo>
                    <a:pt x="2112" y="4790"/>
                    <a:pt x="2458" y="5672"/>
                    <a:pt x="3088" y="6396"/>
                  </a:cubicBezTo>
                  <a:cubicBezTo>
                    <a:pt x="2931" y="6459"/>
                    <a:pt x="2773" y="6585"/>
                    <a:pt x="2616" y="6711"/>
                  </a:cubicBezTo>
                  <a:cubicBezTo>
                    <a:pt x="2427" y="6428"/>
                    <a:pt x="2112" y="6270"/>
                    <a:pt x="1765" y="6270"/>
                  </a:cubicBezTo>
                  <a:lnTo>
                    <a:pt x="347" y="6270"/>
                  </a:lnTo>
                  <a:cubicBezTo>
                    <a:pt x="158" y="6270"/>
                    <a:pt x="1" y="6428"/>
                    <a:pt x="1" y="6585"/>
                  </a:cubicBezTo>
                  <a:lnTo>
                    <a:pt x="1" y="11469"/>
                  </a:lnTo>
                  <a:cubicBezTo>
                    <a:pt x="1" y="11658"/>
                    <a:pt x="158" y="11815"/>
                    <a:pt x="347" y="11815"/>
                  </a:cubicBezTo>
                  <a:lnTo>
                    <a:pt x="1765" y="11815"/>
                  </a:lnTo>
                  <a:cubicBezTo>
                    <a:pt x="2238" y="11815"/>
                    <a:pt x="2584" y="11563"/>
                    <a:pt x="2742" y="11122"/>
                  </a:cubicBezTo>
                  <a:lnTo>
                    <a:pt x="8035" y="11122"/>
                  </a:lnTo>
                  <a:cubicBezTo>
                    <a:pt x="8759" y="11122"/>
                    <a:pt x="9515" y="10776"/>
                    <a:pt x="9956" y="10146"/>
                  </a:cubicBezTo>
                  <a:lnTo>
                    <a:pt x="11595" y="7877"/>
                  </a:lnTo>
                  <a:cubicBezTo>
                    <a:pt x="11910" y="7468"/>
                    <a:pt x="11878" y="6838"/>
                    <a:pt x="11437" y="6459"/>
                  </a:cubicBezTo>
                  <a:cubicBezTo>
                    <a:pt x="11249" y="6301"/>
                    <a:pt x="11015" y="6221"/>
                    <a:pt x="10780" y="6221"/>
                  </a:cubicBezTo>
                  <a:cubicBezTo>
                    <a:pt x="10503" y="6221"/>
                    <a:pt x="10224" y="6332"/>
                    <a:pt x="10019" y="6554"/>
                  </a:cubicBezTo>
                  <a:lnTo>
                    <a:pt x="9011" y="7657"/>
                  </a:lnTo>
                  <a:cubicBezTo>
                    <a:pt x="8885" y="7247"/>
                    <a:pt x="8539" y="6932"/>
                    <a:pt x="8098" y="6932"/>
                  </a:cubicBezTo>
                  <a:cubicBezTo>
                    <a:pt x="8287" y="6838"/>
                    <a:pt x="8444" y="6680"/>
                    <a:pt x="8602" y="6522"/>
                  </a:cubicBezTo>
                  <a:cubicBezTo>
                    <a:pt x="9358" y="5798"/>
                    <a:pt x="9767" y="4821"/>
                    <a:pt x="9767" y="3845"/>
                  </a:cubicBezTo>
                  <a:cubicBezTo>
                    <a:pt x="9767" y="1734"/>
                    <a:pt x="8035" y="1"/>
                    <a:pt x="592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205" name="Google Shape;9205;p55"/>
            <p:cNvSpPr/>
            <p:nvPr/>
          </p:nvSpPr>
          <p:spPr>
            <a:xfrm>
              <a:off x="2629350" y="2353025"/>
              <a:ext cx="54350" cy="121300"/>
            </a:xfrm>
            <a:custGeom>
              <a:avLst/>
              <a:gdLst/>
              <a:ahLst/>
              <a:cxnLst/>
              <a:rect l="l" t="t" r="r" b="b"/>
              <a:pathLst>
                <a:path w="2174" h="4852" extrusionOk="0">
                  <a:moveTo>
                    <a:pt x="1071" y="0"/>
                  </a:moveTo>
                  <a:cubicBezTo>
                    <a:pt x="882" y="0"/>
                    <a:pt x="725" y="158"/>
                    <a:pt x="725" y="347"/>
                  </a:cubicBezTo>
                  <a:lnTo>
                    <a:pt x="725" y="756"/>
                  </a:lnTo>
                  <a:cubicBezTo>
                    <a:pt x="315" y="914"/>
                    <a:pt x="63" y="1292"/>
                    <a:pt x="63" y="1733"/>
                  </a:cubicBezTo>
                  <a:cubicBezTo>
                    <a:pt x="0" y="2332"/>
                    <a:pt x="473" y="2804"/>
                    <a:pt x="1071" y="2804"/>
                  </a:cubicBezTo>
                  <a:cubicBezTo>
                    <a:pt x="1260" y="2804"/>
                    <a:pt x="1418" y="2962"/>
                    <a:pt x="1418" y="3151"/>
                  </a:cubicBezTo>
                  <a:cubicBezTo>
                    <a:pt x="1418" y="3308"/>
                    <a:pt x="1355" y="3434"/>
                    <a:pt x="1229" y="3466"/>
                  </a:cubicBezTo>
                  <a:cubicBezTo>
                    <a:pt x="1185" y="3492"/>
                    <a:pt x="1140" y="3503"/>
                    <a:pt x="1093" y="3503"/>
                  </a:cubicBezTo>
                  <a:cubicBezTo>
                    <a:pt x="970" y="3503"/>
                    <a:pt x="839" y="3422"/>
                    <a:pt x="725" y="3308"/>
                  </a:cubicBezTo>
                  <a:cubicBezTo>
                    <a:pt x="662" y="3245"/>
                    <a:pt x="575" y="3214"/>
                    <a:pt x="488" y="3214"/>
                  </a:cubicBezTo>
                  <a:cubicBezTo>
                    <a:pt x="402" y="3214"/>
                    <a:pt x="315" y="3245"/>
                    <a:pt x="252" y="3308"/>
                  </a:cubicBezTo>
                  <a:cubicBezTo>
                    <a:pt x="126" y="3434"/>
                    <a:pt x="126" y="3655"/>
                    <a:pt x="252" y="3781"/>
                  </a:cubicBezTo>
                  <a:cubicBezTo>
                    <a:pt x="410" y="3938"/>
                    <a:pt x="567" y="4064"/>
                    <a:pt x="756" y="4096"/>
                  </a:cubicBezTo>
                  <a:lnTo>
                    <a:pt x="756" y="4505"/>
                  </a:lnTo>
                  <a:cubicBezTo>
                    <a:pt x="756" y="4694"/>
                    <a:pt x="914" y="4852"/>
                    <a:pt x="1103" y="4852"/>
                  </a:cubicBezTo>
                  <a:cubicBezTo>
                    <a:pt x="1323" y="4852"/>
                    <a:pt x="1481" y="4694"/>
                    <a:pt x="1481" y="4505"/>
                  </a:cubicBezTo>
                  <a:lnTo>
                    <a:pt x="1481" y="4096"/>
                  </a:lnTo>
                  <a:cubicBezTo>
                    <a:pt x="1481" y="4096"/>
                    <a:pt x="1512" y="4096"/>
                    <a:pt x="1512" y="4064"/>
                  </a:cubicBezTo>
                  <a:cubicBezTo>
                    <a:pt x="1890" y="3907"/>
                    <a:pt x="2142" y="3497"/>
                    <a:pt x="2142" y="3119"/>
                  </a:cubicBezTo>
                  <a:cubicBezTo>
                    <a:pt x="2142" y="2521"/>
                    <a:pt x="1670" y="2079"/>
                    <a:pt x="1103" y="2079"/>
                  </a:cubicBezTo>
                  <a:cubicBezTo>
                    <a:pt x="914" y="2079"/>
                    <a:pt x="756" y="1922"/>
                    <a:pt x="756" y="1733"/>
                  </a:cubicBezTo>
                  <a:cubicBezTo>
                    <a:pt x="756" y="1575"/>
                    <a:pt x="851" y="1449"/>
                    <a:pt x="1008" y="1418"/>
                  </a:cubicBezTo>
                  <a:cubicBezTo>
                    <a:pt x="1047" y="1405"/>
                    <a:pt x="1085" y="1399"/>
                    <a:pt x="1124" y="1399"/>
                  </a:cubicBezTo>
                  <a:cubicBezTo>
                    <a:pt x="1273" y="1399"/>
                    <a:pt x="1418" y="1494"/>
                    <a:pt x="1544" y="1670"/>
                  </a:cubicBezTo>
                  <a:cubicBezTo>
                    <a:pt x="1610" y="1753"/>
                    <a:pt x="1703" y="1792"/>
                    <a:pt x="1795" y="1792"/>
                  </a:cubicBezTo>
                  <a:cubicBezTo>
                    <a:pt x="1876" y="1792"/>
                    <a:pt x="1957" y="1761"/>
                    <a:pt x="2016" y="1701"/>
                  </a:cubicBezTo>
                  <a:cubicBezTo>
                    <a:pt x="2174" y="1575"/>
                    <a:pt x="2174" y="1323"/>
                    <a:pt x="2048" y="1229"/>
                  </a:cubicBezTo>
                  <a:cubicBezTo>
                    <a:pt x="1859" y="977"/>
                    <a:pt x="1670" y="819"/>
                    <a:pt x="1418" y="756"/>
                  </a:cubicBezTo>
                  <a:lnTo>
                    <a:pt x="1418" y="347"/>
                  </a:lnTo>
                  <a:cubicBezTo>
                    <a:pt x="1418" y="158"/>
                    <a:pt x="1260" y="0"/>
                    <a:pt x="107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</p:grpSp>
      <p:sp>
        <p:nvSpPr>
          <p:cNvPr id="9206" name="Google Shape;9206;p55"/>
          <p:cNvSpPr/>
          <p:nvPr/>
        </p:nvSpPr>
        <p:spPr>
          <a:xfrm>
            <a:off x="3140731" y="2504974"/>
            <a:ext cx="330827" cy="330800"/>
          </a:xfrm>
          <a:custGeom>
            <a:avLst/>
            <a:gdLst/>
            <a:ahLst/>
            <a:cxnLst/>
            <a:rect l="l" t="t" r="r" b="b"/>
            <a:pathLst>
              <a:path w="11847" h="11846" extrusionOk="0">
                <a:moveTo>
                  <a:pt x="10744" y="3718"/>
                </a:moveTo>
                <a:lnTo>
                  <a:pt x="10428" y="4348"/>
                </a:lnTo>
                <a:cubicBezTo>
                  <a:pt x="10397" y="4442"/>
                  <a:pt x="10397" y="4568"/>
                  <a:pt x="10428" y="4663"/>
                </a:cubicBezTo>
                <a:lnTo>
                  <a:pt x="10744" y="5293"/>
                </a:lnTo>
                <a:lnTo>
                  <a:pt x="9483" y="4915"/>
                </a:lnTo>
                <a:lnTo>
                  <a:pt x="9105" y="4505"/>
                </a:lnTo>
                <a:lnTo>
                  <a:pt x="9483" y="4127"/>
                </a:lnTo>
                <a:lnTo>
                  <a:pt x="10744" y="3718"/>
                </a:lnTo>
                <a:close/>
                <a:moveTo>
                  <a:pt x="4443" y="3497"/>
                </a:moveTo>
                <a:cubicBezTo>
                  <a:pt x="4884" y="3497"/>
                  <a:pt x="5262" y="3781"/>
                  <a:pt x="5419" y="4190"/>
                </a:cubicBezTo>
                <a:lnTo>
                  <a:pt x="4443" y="4190"/>
                </a:lnTo>
                <a:cubicBezTo>
                  <a:pt x="4253" y="4190"/>
                  <a:pt x="4096" y="4348"/>
                  <a:pt x="4096" y="4568"/>
                </a:cubicBezTo>
                <a:cubicBezTo>
                  <a:pt x="4096" y="4663"/>
                  <a:pt x="4253" y="4820"/>
                  <a:pt x="4443" y="4820"/>
                </a:cubicBezTo>
                <a:lnTo>
                  <a:pt x="5419" y="4820"/>
                </a:lnTo>
                <a:cubicBezTo>
                  <a:pt x="5262" y="5230"/>
                  <a:pt x="4915" y="5545"/>
                  <a:pt x="4443" y="5545"/>
                </a:cubicBezTo>
                <a:cubicBezTo>
                  <a:pt x="3844" y="5545"/>
                  <a:pt x="3434" y="5072"/>
                  <a:pt x="3434" y="4505"/>
                </a:cubicBezTo>
                <a:cubicBezTo>
                  <a:pt x="3434" y="3970"/>
                  <a:pt x="3907" y="3497"/>
                  <a:pt x="4443" y="3497"/>
                </a:cubicBezTo>
                <a:close/>
                <a:moveTo>
                  <a:pt x="4443" y="2080"/>
                </a:moveTo>
                <a:cubicBezTo>
                  <a:pt x="5671" y="2080"/>
                  <a:pt x="6679" y="2993"/>
                  <a:pt x="6837" y="4159"/>
                </a:cubicBezTo>
                <a:lnTo>
                  <a:pt x="6144" y="4159"/>
                </a:lnTo>
                <a:cubicBezTo>
                  <a:pt x="5986" y="3371"/>
                  <a:pt x="5262" y="2773"/>
                  <a:pt x="4443" y="2773"/>
                </a:cubicBezTo>
                <a:cubicBezTo>
                  <a:pt x="3497" y="2773"/>
                  <a:pt x="2710" y="3560"/>
                  <a:pt x="2710" y="4505"/>
                </a:cubicBezTo>
                <a:cubicBezTo>
                  <a:pt x="2710" y="5451"/>
                  <a:pt x="3497" y="6238"/>
                  <a:pt x="4443" y="6238"/>
                </a:cubicBezTo>
                <a:cubicBezTo>
                  <a:pt x="5262" y="6238"/>
                  <a:pt x="5986" y="5671"/>
                  <a:pt x="6144" y="4883"/>
                </a:cubicBezTo>
                <a:lnTo>
                  <a:pt x="6837" y="4883"/>
                </a:lnTo>
                <a:cubicBezTo>
                  <a:pt x="6679" y="6049"/>
                  <a:pt x="5671" y="6963"/>
                  <a:pt x="4443" y="6963"/>
                </a:cubicBezTo>
                <a:cubicBezTo>
                  <a:pt x="3119" y="6963"/>
                  <a:pt x="2017" y="5860"/>
                  <a:pt x="2017" y="4505"/>
                </a:cubicBezTo>
                <a:cubicBezTo>
                  <a:pt x="2017" y="3182"/>
                  <a:pt x="3119" y="2080"/>
                  <a:pt x="4443" y="2080"/>
                </a:cubicBezTo>
                <a:close/>
                <a:moveTo>
                  <a:pt x="4474" y="662"/>
                </a:moveTo>
                <a:cubicBezTo>
                  <a:pt x="6459" y="662"/>
                  <a:pt x="8097" y="2206"/>
                  <a:pt x="8255" y="4127"/>
                </a:cubicBezTo>
                <a:lnTo>
                  <a:pt x="7562" y="4127"/>
                </a:lnTo>
                <a:cubicBezTo>
                  <a:pt x="7372" y="2584"/>
                  <a:pt x="6049" y="1355"/>
                  <a:pt x="4443" y="1355"/>
                </a:cubicBezTo>
                <a:cubicBezTo>
                  <a:pt x="2710" y="1355"/>
                  <a:pt x="1324" y="2773"/>
                  <a:pt x="1324" y="4474"/>
                </a:cubicBezTo>
                <a:cubicBezTo>
                  <a:pt x="1324" y="6175"/>
                  <a:pt x="2741" y="7593"/>
                  <a:pt x="4443" y="7593"/>
                </a:cubicBezTo>
                <a:cubicBezTo>
                  <a:pt x="6049" y="7593"/>
                  <a:pt x="7372" y="6364"/>
                  <a:pt x="7562" y="4820"/>
                </a:cubicBezTo>
                <a:lnTo>
                  <a:pt x="8255" y="4820"/>
                </a:lnTo>
                <a:cubicBezTo>
                  <a:pt x="8097" y="6774"/>
                  <a:pt x="6459" y="8286"/>
                  <a:pt x="4474" y="8286"/>
                </a:cubicBezTo>
                <a:cubicBezTo>
                  <a:pt x="2395" y="8286"/>
                  <a:pt x="662" y="6616"/>
                  <a:pt x="662" y="4474"/>
                </a:cubicBezTo>
                <a:cubicBezTo>
                  <a:pt x="662" y="2363"/>
                  <a:pt x="2363" y="662"/>
                  <a:pt x="4474" y="662"/>
                </a:cubicBezTo>
                <a:close/>
                <a:moveTo>
                  <a:pt x="5734" y="8822"/>
                </a:moveTo>
                <a:lnTo>
                  <a:pt x="6049" y="9767"/>
                </a:lnTo>
                <a:lnTo>
                  <a:pt x="2836" y="9767"/>
                </a:lnTo>
                <a:lnTo>
                  <a:pt x="3151" y="8822"/>
                </a:lnTo>
                <a:cubicBezTo>
                  <a:pt x="3529" y="8916"/>
                  <a:pt x="4001" y="9011"/>
                  <a:pt x="4443" y="9011"/>
                </a:cubicBezTo>
                <a:cubicBezTo>
                  <a:pt x="4884" y="9011"/>
                  <a:pt x="5356" y="8916"/>
                  <a:pt x="5734" y="8822"/>
                </a:cubicBezTo>
                <a:close/>
                <a:moveTo>
                  <a:pt x="6522" y="10428"/>
                </a:moveTo>
                <a:cubicBezTo>
                  <a:pt x="6963" y="10428"/>
                  <a:pt x="7372" y="10680"/>
                  <a:pt x="7530" y="11121"/>
                </a:cubicBezTo>
                <a:lnTo>
                  <a:pt x="1418" y="11121"/>
                </a:lnTo>
                <a:cubicBezTo>
                  <a:pt x="1576" y="10743"/>
                  <a:pt x="1922" y="10428"/>
                  <a:pt x="2395" y="10428"/>
                </a:cubicBezTo>
                <a:close/>
                <a:moveTo>
                  <a:pt x="4474" y="0"/>
                </a:moveTo>
                <a:cubicBezTo>
                  <a:pt x="1985" y="0"/>
                  <a:pt x="0" y="1985"/>
                  <a:pt x="0" y="4474"/>
                </a:cubicBezTo>
                <a:cubicBezTo>
                  <a:pt x="0" y="6238"/>
                  <a:pt x="1040" y="7813"/>
                  <a:pt x="2552" y="8538"/>
                </a:cubicBezTo>
                <a:lnTo>
                  <a:pt x="2143" y="9767"/>
                </a:lnTo>
                <a:cubicBezTo>
                  <a:pt x="1324" y="9861"/>
                  <a:pt x="693" y="10586"/>
                  <a:pt x="693" y="11499"/>
                </a:cubicBezTo>
                <a:cubicBezTo>
                  <a:pt x="693" y="11688"/>
                  <a:pt x="851" y="11846"/>
                  <a:pt x="1040" y="11846"/>
                </a:cubicBezTo>
                <a:lnTo>
                  <a:pt x="7971" y="11846"/>
                </a:lnTo>
                <a:cubicBezTo>
                  <a:pt x="8192" y="11846"/>
                  <a:pt x="8349" y="11688"/>
                  <a:pt x="8349" y="11499"/>
                </a:cubicBezTo>
                <a:cubicBezTo>
                  <a:pt x="8349" y="10617"/>
                  <a:pt x="7719" y="9924"/>
                  <a:pt x="6900" y="9767"/>
                </a:cubicBezTo>
                <a:lnTo>
                  <a:pt x="6490" y="8538"/>
                </a:lnTo>
                <a:cubicBezTo>
                  <a:pt x="7782" y="7908"/>
                  <a:pt x="8727" y="6679"/>
                  <a:pt x="8979" y="5230"/>
                </a:cubicBezTo>
                <a:lnTo>
                  <a:pt x="9137" y="5388"/>
                </a:lnTo>
                <a:cubicBezTo>
                  <a:pt x="9168" y="5419"/>
                  <a:pt x="9200" y="5451"/>
                  <a:pt x="9263" y="5451"/>
                </a:cubicBezTo>
                <a:lnTo>
                  <a:pt x="11374" y="6175"/>
                </a:lnTo>
                <a:cubicBezTo>
                  <a:pt x="11403" y="6183"/>
                  <a:pt x="11435" y="6186"/>
                  <a:pt x="11466" y="6186"/>
                </a:cubicBezTo>
                <a:cubicBezTo>
                  <a:pt x="11569" y="6186"/>
                  <a:pt x="11672" y="6145"/>
                  <a:pt x="11720" y="6049"/>
                </a:cubicBezTo>
                <a:cubicBezTo>
                  <a:pt x="11815" y="5923"/>
                  <a:pt x="11846" y="5766"/>
                  <a:pt x="11783" y="5671"/>
                </a:cubicBezTo>
                <a:lnTo>
                  <a:pt x="11153" y="4442"/>
                </a:lnTo>
                <a:lnTo>
                  <a:pt x="11783" y="3214"/>
                </a:lnTo>
                <a:cubicBezTo>
                  <a:pt x="11815" y="3151"/>
                  <a:pt x="11783" y="2993"/>
                  <a:pt x="11689" y="2899"/>
                </a:cubicBezTo>
                <a:cubicBezTo>
                  <a:pt x="11641" y="2802"/>
                  <a:pt x="11519" y="2761"/>
                  <a:pt x="11422" y="2761"/>
                </a:cubicBezTo>
                <a:cubicBezTo>
                  <a:pt x="11392" y="2761"/>
                  <a:pt x="11364" y="2765"/>
                  <a:pt x="11342" y="2773"/>
                </a:cubicBezTo>
                <a:lnTo>
                  <a:pt x="9200" y="3497"/>
                </a:lnTo>
                <a:cubicBezTo>
                  <a:pt x="9168" y="3497"/>
                  <a:pt x="9105" y="3529"/>
                  <a:pt x="9105" y="3560"/>
                </a:cubicBezTo>
                <a:lnTo>
                  <a:pt x="8916" y="3718"/>
                </a:lnTo>
                <a:cubicBezTo>
                  <a:pt x="8570" y="1607"/>
                  <a:pt x="6742" y="0"/>
                  <a:pt x="4474" y="0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171536"/>
              </a:solidFill>
            </a:endParaRPr>
          </a:p>
        </p:txBody>
      </p:sp>
      <p:grpSp>
        <p:nvGrpSpPr>
          <p:cNvPr id="9207" name="Google Shape;9207;p55"/>
          <p:cNvGrpSpPr/>
          <p:nvPr/>
        </p:nvGrpSpPr>
        <p:grpSpPr>
          <a:xfrm>
            <a:off x="5245510" y="1688103"/>
            <a:ext cx="329068" cy="329934"/>
            <a:chOff x="4321150" y="1946600"/>
            <a:chExt cx="294600" cy="295375"/>
          </a:xfrm>
          <a:solidFill>
            <a:srgbClr val="171536"/>
          </a:solidFill>
        </p:grpSpPr>
        <p:sp>
          <p:nvSpPr>
            <p:cNvPr id="9208" name="Google Shape;9208;p55"/>
            <p:cNvSpPr/>
            <p:nvPr/>
          </p:nvSpPr>
          <p:spPr>
            <a:xfrm>
              <a:off x="4321150" y="1946600"/>
              <a:ext cx="294600" cy="295375"/>
            </a:xfrm>
            <a:custGeom>
              <a:avLst/>
              <a:gdLst/>
              <a:ahLst/>
              <a:cxnLst/>
              <a:rect l="l" t="t" r="r" b="b"/>
              <a:pathLst>
                <a:path w="11784" h="11815" extrusionOk="0">
                  <a:moveTo>
                    <a:pt x="9043" y="662"/>
                  </a:moveTo>
                  <a:lnTo>
                    <a:pt x="9043" y="2080"/>
                  </a:lnTo>
                  <a:lnTo>
                    <a:pt x="2742" y="2080"/>
                  </a:lnTo>
                  <a:lnTo>
                    <a:pt x="2742" y="662"/>
                  </a:lnTo>
                  <a:close/>
                  <a:moveTo>
                    <a:pt x="10775" y="2742"/>
                  </a:moveTo>
                  <a:cubicBezTo>
                    <a:pt x="10996" y="2742"/>
                    <a:pt x="11153" y="2899"/>
                    <a:pt x="11153" y="3120"/>
                  </a:cubicBezTo>
                  <a:lnTo>
                    <a:pt x="11153" y="6554"/>
                  </a:lnTo>
                  <a:cubicBezTo>
                    <a:pt x="11153" y="6774"/>
                    <a:pt x="10996" y="6932"/>
                    <a:pt x="10775" y="6932"/>
                  </a:cubicBezTo>
                  <a:lnTo>
                    <a:pt x="9767" y="6932"/>
                  </a:lnTo>
                  <a:lnTo>
                    <a:pt x="9767" y="4474"/>
                  </a:lnTo>
                  <a:cubicBezTo>
                    <a:pt x="9767" y="4285"/>
                    <a:pt x="9610" y="4128"/>
                    <a:pt x="9421" y="4128"/>
                  </a:cubicBezTo>
                  <a:lnTo>
                    <a:pt x="2427" y="4128"/>
                  </a:lnTo>
                  <a:cubicBezTo>
                    <a:pt x="2238" y="4128"/>
                    <a:pt x="2080" y="4285"/>
                    <a:pt x="2080" y="4474"/>
                  </a:cubicBezTo>
                  <a:lnTo>
                    <a:pt x="2080" y="6932"/>
                  </a:lnTo>
                  <a:lnTo>
                    <a:pt x="1009" y="6932"/>
                  </a:lnTo>
                  <a:cubicBezTo>
                    <a:pt x="820" y="6932"/>
                    <a:pt x="662" y="6774"/>
                    <a:pt x="662" y="6554"/>
                  </a:cubicBezTo>
                  <a:lnTo>
                    <a:pt x="662" y="3120"/>
                  </a:lnTo>
                  <a:cubicBezTo>
                    <a:pt x="662" y="2899"/>
                    <a:pt x="820" y="2742"/>
                    <a:pt x="1009" y="2742"/>
                  </a:cubicBezTo>
                  <a:close/>
                  <a:moveTo>
                    <a:pt x="9011" y="4821"/>
                  </a:moveTo>
                  <a:lnTo>
                    <a:pt x="9011" y="11090"/>
                  </a:lnTo>
                  <a:lnTo>
                    <a:pt x="2710" y="11090"/>
                  </a:lnTo>
                  <a:lnTo>
                    <a:pt x="2710" y="4821"/>
                  </a:lnTo>
                  <a:close/>
                  <a:moveTo>
                    <a:pt x="2395" y="1"/>
                  </a:moveTo>
                  <a:cubicBezTo>
                    <a:pt x="2206" y="1"/>
                    <a:pt x="2049" y="158"/>
                    <a:pt x="2049" y="347"/>
                  </a:cubicBezTo>
                  <a:lnTo>
                    <a:pt x="2049" y="2112"/>
                  </a:lnTo>
                  <a:lnTo>
                    <a:pt x="1009" y="2112"/>
                  </a:lnTo>
                  <a:cubicBezTo>
                    <a:pt x="442" y="2112"/>
                    <a:pt x="1" y="2584"/>
                    <a:pt x="1" y="3151"/>
                  </a:cubicBezTo>
                  <a:lnTo>
                    <a:pt x="1" y="6617"/>
                  </a:lnTo>
                  <a:cubicBezTo>
                    <a:pt x="1" y="7215"/>
                    <a:pt x="473" y="7625"/>
                    <a:pt x="1009" y="7625"/>
                  </a:cubicBezTo>
                  <a:lnTo>
                    <a:pt x="2049" y="7625"/>
                  </a:lnTo>
                  <a:lnTo>
                    <a:pt x="2049" y="11468"/>
                  </a:lnTo>
                  <a:cubicBezTo>
                    <a:pt x="2049" y="11657"/>
                    <a:pt x="2206" y="11815"/>
                    <a:pt x="2395" y="11815"/>
                  </a:cubicBezTo>
                  <a:lnTo>
                    <a:pt x="9358" y="11815"/>
                  </a:lnTo>
                  <a:cubicBezTo>
                    <a:pt x="9578" y="11815"/>
                    <a:pt x="9736" y="11657"/>
                    <a:pt x="9736" y="11468"/>
                  </a:cubicBezTo>
                  <a:lnTo>
                    <a:pt x="9736" y="7625"/>
                  </a:lnTo>
                  <a:lnTo>
                    <a:pt x="10744" y="7625"/>
                  </a:lnTo>
                  <a:cubicBezTo>
                    <a:pt x="11343" y="7625"/>
                    <a:pt x="11784" y="7152"/>
                    <a:pt x="11784" y="6617"/>
                  </a:cubicBezTo>
                  <a:lnTo>
                    <a:pt x="11784" y="3151"/>
                  </a:lnTo>
                  <a:cubicBezTo>
                    <a:pt x="11784" y="2553"/>
                    <a:pt x="11311" y="2112"/>
                    <a:pt x="10744" y="2112"/>
                  </a:cubicBezTo>
                  <a:lnTo>
                    <a:pt x="9736" y="2112"/>
                  </a:lnTo>
                  <a:lnTo>
                    <a:pt x="9736" y="347"/>
                  </a:lnTo>
                  <a:cubicBezTo>
                    <a:pt x="9736" y="158"/>
                    <a:pt x="9578" y="1"/>
                    <a:pt x="935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209" name="Google Shape;9209;p55"/>
            <p:cNvSpPr/>
            <p:nvPr/>
          </p:nvSpPr>
          <p:spPr>
            <a:xfrm>
              <a:off x="4564525" y="2031675"/>
              <a:ext cx="17350" cy="18125"/>
            </a:xfrm>
            <a:custGeom>
              <a:avLst/>
              <a:gdLst/>
              <a:ahLst/>
              <a:cxnLst/>
              <a:rect l="l" t="t" r="r" b="b"/>
              <a:pathLst>
                <a:path w="694" h="725" extrusionOk="0">
                  <a:moveTo>
                    <a:pt x="347" y="0"/>
                  </a:moveTo>
                  <a:cubicBezTo>
                    <a:pt x="158" y="0"/>
                    <a:pt x="1" y="189"/>
                    <a:pt x="1" y="378"/>
                  </a:cubicBezTo>
                  <a:cubicBezTo>
                    <a:pt x="1" y="599"/>
                    <a:pt x="158" y="725"/>
                    <a:pt x="347" y="725"/>
                  </a:cubicBezTo>
                  <a:cubicBezTo>
                    <a:pt x="536" y="725"/>
                    <a:pt x="694" y="567"/>
                    <a:pt x="694" y="378"/>
                  </a:cubicBezTo>
                  <a:cubicBezTo>
                    <a:pt x="694" y="189"/>
                    <a:pt x="536" y="0"/>
                    <a:pt x="3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210" name="Google Shape;9210;p55"/>
            <p:cNvSpPr/>
            <p:nvPr/>
          </p:nvSpPr>
          <p:spPr>
            <a:xfrm>
              <a:off x="4414100" y="2084450"/>
              <a:ext cx="106350" cy="122100"/>
            </a:xfrm>
            <a:custGeom>
              <a:avLst/>
              <a:gdLst/>
              <a:ahLst/>
              <a:cxnLst/>
              <a:rect l="l" t="t" r="r" b="b"/>
              <a:pathLst>
                <a:path w="4254" h="4884" extrusionOk="0">
                  <a:moveTo>
                    <a:pt x="2174" y="693"/>
                  </a:moveTo>
                  <a:cubicBezTo>
                    <a:pt x="2584" y="693"/>
                    <a:pt x="2899" y="1008"/>
                    <a:pt x="2899" y="1418"/>
                  </a:cubicBezTo>
                  <a:cubicBezTo>
                    <a:pt x="2899" y="1796"/>
                    <a:pt x="2584" y="2111"/>
                    <a:pt x="2174" y="2111"/>
                  </a:cubicBezTo>
                  <a:cubicBezTo>
                    <a:pt x="1796" y="2111"/>
                    <a:pt x="1481" y="1796"/>
                    <a:pt x="1481" y="1418"/>
                  </a:cubicBezTo>
                  <a:cubicBezTo>
                    <a:pt x="1481" y="1008"/>
                    <a:pt x="1796" y="693"/>
                    <a:pt x="2174" y="693"/>
                  </a:cubicBezTo>
                  <a:close/>
                  <a:moveTo>
                    <a:pt x="2174" y="2804"/>
                  </a:moveTo>
                  <a:cubicBezTo>
                    <a:pt x="2930" y="2804"/>
                    <a:pt x="3592" y="3403"/>
                    <a:pt x="3592" y="4190"/>
                  </a:cubicBezTo>
                  <a:lnTo>
                    <a:pt x="756" y="4190"/>
                  </a:lnTo>
                  <a:cubicBezTo>
                    <a:pt x="756" y="3403"/>
                    <a:pt x="1387" y="2804"/>
                    <a:pt x="2174" y="2804"/>
                  </a:cubicBezTo>
                  <a:close/>
                  <a:moveTo>
                    <a:pt x="2143" y="0"/>
                  </a:moveTo>
                  <a:cubicBezTo>
                    <a:pt x="1387" y="0"/>
                    <a:pt x="725" y="630"/>
                    <a:pt x="725" y="1386"/>
                  </a:cubicBezTo>
                  <a:cubicBezTo>
                    <a:pt x="725" y="1733"/>
                    <a:pt x="882" y="2079"/>
                    <a:pt x="1103" y="2331"/>
                  </a:cubicBezTo>
                  <a:cubicBezTo>
                    <a:pt x="473" y="2678"/>
                    <a:pt x="0" y="3340"/>
                    <a:pt x="0" y="4159"/>
                  </a:cubicBezTo>
                  <a:lnTo>
                    <a:pt x="0" y="4537"/>
                  </a:lnTo>
                  <a:cubicBezTo>
                    <a:pt x="63" y="4726"/>
                    <a:pt x="221" y="4883"/>
                    <a:pt x="410" y="4883"/>
                  </a:cubicBezTo>
                  <a:lnTo>
                    <a:pt x="3907" y="4883"/>
                  </a:lnTo>
                  <a:cubicBezTo>
                    <a:pt x="4127" y="4883"/>
                    <a:pt x="4253" y="4726"/>
                    <a:pt x="4253" y="4537"/>
                  </a:cubicBezTo>
                  <a:lnTo>
                    <a:pt x="4253" y="4159"/>
                  </a:lnTo>
                  <a:cubicBezTo>
                    <a:pt x="4253" y="3371"/>
                    <a:pt x="3844" y="2709"/>
                    <a:pt x="3151" y="2331"/>
                  </a:cubicBezTo>
                  <a:cubicBezTo>
                    <a:pt x="3403" y="2048"/>
                    <a:pt x="3560" y="1733"/>
                    <a:pt x="3560" y="1386"/>
                  </a:cubicBezTo>
                  <a:cubicBezTo>
                    <a:pt x="3560" y="599"/>
                    <a:pt x="2930" y="0"/>
                    <a:pt x="214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</p:grpSp>
      <p:sp>
        <p:nvSpPr>
          <p:cNvPr id="9211" name="Google Shape;9211;p55"/>
          <p:cNvSpPr/>
          <p:nvPr/>
        </p:nvSpPr>
        <p:spPr>
          <a:xfrm>
            <a:off x="5242386" y="2090582"/>
            <a:ext cx="335240" cy="308851"/>
          </a:xfrm>
          <a:custGeom>
            <a:avLst/>
            <a:gdLst/>
            <a:ahLst/>
            <a:cxnLst/>
            <a:rect l="l" t="t" r="r" b="b"/>
            <a:pathLst>
              <a:path w="12005" h="11060" extrusionOk="0">
                <a:moveTo>
                  <a:pt x="2049" y="2049"/>
                </a:moveTo>
                <a:cubicBezTo>
                  <a:pt x="2238" y="2049"/>
                  <a:pt x="2395" y="2206"/>
                  <a:pt x="2395" y="2395"/>
                </a:cubicBezTo>
                <a:cubicBezTo>
                  <a:pt x="2395" y="2584"/>
                  <a:pt x="2238" y="2742"/>
                  <a:pt x="2049" y="2742"/>
                </a:cubicBezTo>
                <a:cubicBezTo>
                  <a:pt x="1860" y="2742"/>
                  <a:pt x="1702" y="2584"/>
                  <a:pt x="1702" y="2395"/>
                </a:cubicBezTo>
                <a:cubicBezTo>
                  <a:pt x="1734" y="2206"/>
                  <a:pt x="1860" y="2049"/>
                  <a:pt x="2049" y="2049"/>
                </a:cubicBezTo>
                <a:close/>
                <a:moveTo>
                  <a:pt x="9736" y="2049"/>
                </a:moveTo>
                <a:cubicBezTo>
                  <a:pt x="9925" y="2049"/>
                  <a:pt x="10082" y="2206"/>
                  <a:pt x="10082" y="2395"/>
                </a:cubicBezTo>
                <a:cubicBezTo>
                  <a:pt x="10082" y="2584"/>
                  <a:pt x="9925" y="2742"/>
                  <a:pt x="9736" y="2742"/>
                </a:cubicBezTo>
                <a:cubicBezTo>
                  <a:pt x="9515" y="2742"/>
                  <a:pt x="9358" y="2584"/>
                  <a:pt x="9358" y="2395"/>
                </a:cubicBezTo>
                <a:cubicBezTo>
                  <a:pt x="9358" y="2206"/>
                  <a:pt x="9515" y="2049"/>
                  <a:pt x="9736" y="2049"/>
                </a:cubicBezTo>
                <a:close/>
                <a:moveTo>
                  <a:pt x="2049" y="3719"/>
                </a:moveTo>
                <a:lnTo>
                  <a:pt x="3151" y="5514"/>
                </a:lnTo>
                <a:lnTo>
                  <a:pt x="946" y="5514"/>
                </a:lnTo>
                <a:lnTo>
                  <a:pt x="2049" y="3719"/>
                </a:lnTo>
                <a:close/>
                <a:moveTo>
                  <a:pt x="9736" y="3719"/>
                </a:moveTo>
                <a:lnTo>
                  <a:pt x="10838" y="5514"/>
                </a:lnTo>
                <a:lnTo>
                  <a:pt x="8633" y="5514"/>
                </a:lnTo>
                <a:lnTo>
                  <a:pt x="9736" y="3719"/>
                </a:lnTo>
                <a:close/>
                <a:moveTo>
                  <a:pt x="3435" y="6207"/>
                </a:moveTo>
                <a:cubicBezTo>
                  <a:pt x="3466" y="6964"/>
                  <a:pt x="2836" y="7594"/>
                  <a:pt x="2049" y="7594"/>
                </a:cubicBezTo>
                <a:cubicBezTo>
                  <a:pt x="1292" y="7594"/>
                  <a:pt x="662" y="6964"/>
                  <a:pt x="662" y="6207"/>
                </a:cubicBezTo>
                <a:close/>
                <a:moveTo>
                  <a:pt x="11090" y="6207"/>
                </a:moveTo>
                <a:cubicBezTo>
                  <a:pt x="11090" y="6964"/>
                  <a:pt x="10460" y="7594"/>
                  <a:pt x="9736" y="7594"/>
                </a:cubicBezTo>
                <a:cubicBezTo>
                  <a:pt x="8980" y="7594"/>
                  <a:pt x="8350" y="6964"/>
                  <a:pt x="8350" y="6207"/>
                </a:cubicBezTo>
                <a:close/>
                <a:moveTo>
                  <a:pt x="5892" y="663"/>
                </a:moveTo>
                <a:cubicBezTo>
                  <a:pt x="6113" y="663"/>
                  <a:pt x="6270" y="820"/>
                  <a:pt x="6270" y="1009"/>
                </a:cubicBezTo>
                <a:lnTo>
                  <a:pt x="6270" y="8980"/>
                </a:lnTo>
                <a:lnTo>
                  <a:pt x="5546" y="8980"/>
                </a:lnTo>
                <a:lnTo>
                  <a:pt x="5546" y="1009"/>
                </a:lnTo>
                <a:cubicBezTo>
                  <a:pt x="5546" y="820"/>
                  <a:pt x="5703" y="663"/>
                  <a:pt x="5892" y="663"/>
                </a:cubicBezTo>
                <a:close/>
                <a:moveTo>
                  <a:pt x="8003" y="9673"/>
                </a:moveTo>
                <a:cubicBezTo>
                  <a:pt x="8192" y="9673"/>
                  <a:pt x="8350" y="9830"/>
                  <a:pt x="8350" y="10020"/>
                </a:cubicBezTo>
                <a:lnTo>
                  <a:pt x="8350" y="10398"/>
                </a:lnTo>
                <a:lnTo>
                  <a:pt x="3466" y="10398"/>
                </a:lnTo>
                <a:lnTo>
                  <a:pt x="3466" y="10020"/>
                </a:lnTo>
                <a:cubicBezTo>
                  <a:pt x="3466" y="9830"/>
                  <a:pt x="3624" y="9673"/>
                  <a:pt x="3813" y="9673"/>
                </a:cubicBezTo>
                <a:close/>
                <a:moveTo>
                  <a:pt x="5955" y="1"/>
                </a:moveTo>
                <a:cubicBezTo>
                  <a:pt x="5357" y="1"/>
                  <a:pt x="4916" y="474"/>
                  <a:pt x="4916" y="1009"/>
                </a:cubicBezTo>
                <a:lnTo>
                  <a:pt x="4916" y="1167"/>
                </a:lnTo>
                <a:cubicBezTo>
                  <a:pt x="3970" y="1671"/>
                  <a:pt x="3655" y="1891"/>
                  <a:pt x="3057" y="1954"/>
                </a:cubicBezTo>
                <a:cubicBezTo>
                  <a:pt x="2899" y="1608"/>
                  <a:pt x="2553" y="1324"/>
                  <a:pt x="2112" y="1324"/>
                </a:cubicBezTo>
                <a:cubicBezTo>
                  <a:pt x="1734" y="1324"/>
                  <a:pt x="1387" y="1576"/>
                  <a:pt x="1166" y="1923"/>
                </a:cubicBezTo>
                <a:cubicBezTo>
                  <a:pt x="946" y="1891"/>
                  <a:pt x="694" y="1797"/>
                  <a:pt x="505" y="1734"/>
                </a:cubicBezTo>
                <a:cubicBezTo>
                  <a:pt x="454" y="1708"/>
                  <a:pt x="404" y="1697"/>
                  <a:pt x="355" y="1697"/>
                </a:cubicBezTo>
                <a:cubicBezTo>
                  <a:pt x="224" y="1697"/>
                  <a:pt x="110" y="1784"/>
                  <a:pt x="64" y="1923"/>
                </a:cubicBezTo>
                <a:cubicBezTo>
                  <a:pt x="1" y="2112"/>
                  <a:pt x="64" y="2301"/>
                  <a:pt x="284" y="2364"/>
                </a:cubicBezTo>
                <a:cubicBezTo>
                  <a:pt x="536" y="2458"/>
                  <a:pt x="820" y="2553"/>
                  <a:pt x="1135" y="2616"/>
                </a:cubicBezTo>
                <a:cubicBezTo>
                  <a:pt x="1229" y="2899"/>
                  <a:pt x="1387" y="3151"/>
                  <a:pt x="1607" y="3277"/>
                </a:cubicBezTo>
                <a:lnTo>
                  <a:pt x="127" y="5703"/>
                </a:lnTo>
                <a:cubicBezTo>
                  <a:pt x="64" y="5735"/>
                  <a:pt x="64" y="5829"/>
                  <a:pt x="64" y="5892"/>
                </a:cubicBezTo>
                <a:lnTo>
                  <a:pt x="64" y="6239"/>
                </a:lnTo>
                <a:cubicBezTo>
                  <a:pt x="64" y="7405"/>
                  <a:pt x="1009" y="8350"/>
                  <a:pt x="2175" y="8350"/>
                </a:cubicBezTo>
                <a:cubicBezTo>
                  <a:pt x="3309" y="8350"/>
                  <a:pt x="4254" y="7405"/>
                  <a:pt x="4254" y="6239"/>
                </a:cubicBezTo>
                <a:lnTo>
                  <a:pt x="4254" y="5892"/>
                </a:lnTo>
                <a:cubicBezTo>
                  <a:pt x="4254" y="5829"/>
                  <a:pt x="4254" y="5766"/>
                  <a:pt x="4222" y="5703"/>
                </a:cubicBezTo>
                <a:lnTo>
                  <a:pt x="2710" y="3277"/>
                </a:lnTo>
                <a:cubicBezTo>
                  <a:pt x="2962" y="3183"/>
                  <a:pt x="3120" y="2931"/>
                  <a:pt x="3183" y="2647"/>
                </a:cubicBezTo>
                <a:cubicBezTo>
                  <a:pt x="3844" y="2553"/>
                  <a:pt x="4222" y="2332"/>
                  <a:pt x="4947" y="1954"/>
                </a:cubicBezTo>
                <a:lnTo>
                  <a:pt x="4947" y="8980"/>
                </a:lnTo>
                <a:lnTo>
                  <a:pt x="3939" y="8980"/>
                </a:lnTo>
                <a:cubicBezTo>
                  <a:pt x="3340" y="8980"/>
                  <a:pt x="2899" y="9421"/>
                  <a:pt x="2899" y="9988"/>
                </a:cubicBezTo>
                <a:lnTo>
                  <a:pt x="2899" y="10713"/>
                </a:lnTo>
                <a:cubicBezTo>
                  <a:pt x="2899" y="10902"/>
                  <a:pt x="3057" y="11059"/>
                  <a:pt x="3246" y="11059"/>
                </a:cubicBezTo>
                <a:lnTo>
                  <a:pt x="8822" y="11059"/>
                </a:lnTo>
                <a:cubicBezTo>
                  <a:pt x="9011" y="11059"/>
                  <a:pt x="9169" y="10902"/>
                  <a:pt x="9169" y="10713"/>
                </a:cubicBezTo>
                <a:lnTo>
                  <a:pt x="9169" y="9988"/>
                </a:lnTo>
                <a:cubicBezTo>
                  <a:pt x="9169" y="9389"/>
                  <a:pt x="8696" y="8980"/>
                  <a:pt x="8129" y="8980"/>
                </a:cubicBezTo>
                <a:lnTo>
                  <a:pt x="7089" y="8980"/>
                </a:lnTo>
                <a:lnTo>
                  <a:pt x="7089" y="1954"/>
                </a:lnTo>
                <a:cubicBezTo>
                  <a:pt x="7814" y="2332"/>
                  <a:pt x="8224" y="2553"/>
                  <a:pt x="8885" y="2647"/>
                </a:cubicBezTo>
                <a:cubicBezTo>
                  <a:pt x="8980" y="2931"/>
                  <a:pt x="9137" y="3120"/>
                  <a:pt x="9358" y="3277"/>
                </a:cubicBezTo>
                <a:lnTo>
                  <a:pt x="7877" y="5703"/>
                </a:lnTo>
                <a:cubicBezTo>
                  <a:pt x="7814" y="5735"/>
                  <a:pt x="7814" y="5829"/>
                  <a:pt x="7814" y="5892"/>
                </a:cubicBezTo>
                <a:lnTo>
                  <a:pt x="7814" y="6239"/>
                </a:lnTo>
                <a:cubicBezTo>
                  <a:pt x="7814" y="7405"/>
                  <a:pt x="8759" y="8350"/>
                  <a:pt x="9925" y="8350"/>
                </a:cubicBezTo>
                <a:cubicBezTo>
                  <a:pt x="11059" y="8350"/>
                  <a:pt x="12004" y="7405"/>
                  <a:pt x="12004" y="6239"/>
                </a:cubicBezTo>
                <a:lnTo>
                  <a:pt x="12004" y="5892"/>
                </a:lnTo>
                <a:cubicBezTo>
                  <a:pt x="12004" y="5829"/>
                  <a:pt x="12004" y="5766"/>
                  <a:pt x="11973" y="5703"/>
                </a:cubicBezTo>
                <a:lnTo>
                  <a:pt x="10460" y="3277"/>
                </a:lnTo>
                <a:cubicBezTo>
                  <a:pt x="10523" y="3151"/>
                  <a:pt x="10681" y="2899"/>
                  <a:pt x="10744" y="2616"/>
                </a:cubicBezTo>
                <a:cubicBezTo>
                  <a:pt x="11027" y="2553"/>
                  <a:pt x="11343" y="2458"/>
                  <a:pt x="11626" y="2364"/>
                </a:cubicBezTo>
                <a:cubicBezTo>
                  <a:pt x="11815" y="2269"/>
                  <a:pt x="11878" y="2080"/>
                  <a:pt x="11815" y="1923"/>
                </a:cubicBezTo>
                <a:cubicBezTo>
                  <a:pt x="11746" y="1784"/>
                  <a:pt x="11626" y="1697"/>
                  <a:pt x="11505" y="1697"/>
                </a:cubicBezTo>
                <a:cubicBezTo>
                  <a:pt x="11461" y="1697"/>
                  <a:pt x="11416" y="1708"/>
                  <a:pt x="11374" y="1734"/>
                </a:cubicBezTo>
                <a:cubicBezTo>
                  <a:pt x="11122" y="1797"/>
                  <a:pt x="10933" y="1891"/>
                  <a:pt x="10712" y="1923"/>
                </a:cubicBezTo>
                <a:cubicBezTo>
                  <a:pt x="10555" y="1576"/>
                  <a:pt x="10208" y="1324"/>
                  <a:pt x="9767" y="1324"/>
                </a:cubicBezTo>
                <a:cubicBezTo>
                  <a:pt x="9326" y="1324"/>
                  <a:pt x="8980" y="1576"/>
                  <a:pt x="8822" y="1954"/>
                </a:cubicBezTo>
                <a:cubicBezTo>
                  <a:pt x="8224" y="1828"/>
                  <a:pt x="7908" y="1639"/>
                  <a:pt x="6963" y="1167"/>
                </a:cubicBezTo>
                <a:lnTo>
                  <a:pt x="6963" y="1009"/>
                </a:lnTo>
                <a:cubicBezTo>
                  <a:pt x="6963" y="411"/>
                  <a:pt x="6491" y="1"/>
                  <a:pt x="5955" y="1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171536"/>
              </a:solidFill>
            </a:endParaRPr>
          </a:p>
        </p:txBody>
      </p:sp>
      <p:sp>
        <p:nvSpPr>
          <p:cNvPr id="9212" name="Google Shape;9212;p55"/>
          <p:cNvSpPr/>
          <p:nvPr/>
        </p:nvSpPr>
        <p:spPr>
          <a:xfrm>
            <a:off x="5242833" y="2505407"/>
            <a:ext cx="334346" cy="329934"/>
          </a:xfrm>
          <a:custGeom>
            <a:avLst/>
            <a:gdLst/>
            <a:ahLst/>
            <a:cxnLst/>
            <a:rect l="l" t="t" r="r" b="b"/>
            <a:pathLst>
              <a:path w="11973" h="11815" extrusionOk="0">
                <a:moveTo>
                  <a:pt x="5986" y="631"/>
                </a:moveTo>
                <a:cubicBezTo>
                  <a:pt x="6396" y="631"/>
                  <a:pt x="6711" y="946"/>
                  <a:pt x="6711" y="1324"/>
                </a:cubicBezTo>
                <a:cubicBezTo>
                  <a:pt x="6711" y="1733"/>
                  <a:pt x="6396" y="2048"/>
                  <a:pt x="5986" y="2048"/>
                </a:cubicBezTo>
                <a:cubicBezTo>
                  <a:pt x="5608" y="2048"/>
                  <a:pt x="5293" y="1733"/>
                  <a:pt x="5293" y="1324"/>
                </a:cubicBezTo>
                <a:cubicBezTo>
                  <a:pt x="5293" y="946"/>
                  <a:pt x="5608" y="631"/>
                  <a:pt x="5986" y="631"/>
                </a:cubicBezTo>
                <a:close/>
                <a:moveTo>
                  <a:pt x="5986" y="2710"/>
                </a:moveTo>
                <a:cubicBezTo>
                  <a:pt x="6931" y="2710"/>
                  <a:pt x="7719" y="3498"/>
                  <a:pt x="7719" y="4443"/>
                </a:cubicBezTo>
                <a:lnTo>
                  <a:pt x="7719" y="4789"/>
                </a:lnTo>
                <a:lnTo>
                  <a:pt x="4253" y="4789"/>
                </a:lnTo>
                <a:lnTo>
                  <a:pt x="4253" y="4443"/>
                </a:lnTo>
                <a:cubicBezTo>
                  <a:pt x="4253" y="3498"/>
                  <a:pt x="5041" y="2710"/>
                  <a:pt x="5986" y="2710"/>
                </a:cubicBezTo>
                <a:close/>
                <a:moveTo>
                  <a:pt x="3245" y="6900"/>
                </a:moveTo>
                <a:cubicBezTo>
                  <a:pt x="3623" y="6900"/>
                  <a:pt x="3938" y="7215"/>
                  <a:pt x="3938" y="7593"/>
                </a:cubicBezTo>
                <a:cubicBezTo>
                  <a:pt x="3938" y="8003"/>
                  <a:pt x="3623" y="8318"/>
                  <a:pt x="3245" y="8318"/>
                </a:cubicBezTo>
                <a:cubicBezTo>
                  <a:pt x="2836" y="8255"/>
                  <a:pt x="2521" y="7940"/>
                  <a:pt x="2521" y="7593"/>
                </a:cubicBezTo>
                <a:cubicBezTo>
                  <a:pt x="2521" y="7215"/>
                  <a:pt x="2836" y="6900"/>
                  <a:pt x="3245" y="6900"/>
                </a:cubicBezTo>
                <a:close/>
                <a:moveTo>
                  <a:pt x="8759" y="6900"/>
                </a:moveTo>
                <a:cubicBezTo>
                  <a:pt x="9137" y="6900"/>
                  <a:pt x="9452" y="7215"/>
                  <a:pt x="9452" y="7593"/>
                </a:cubicBezTo>
                <a:cubicBezTo>
                  <a:pt x="9452" y="8003"/>
                  <a:pt x="9137" y="8318"/>
                  <a:pt x="8759" y="8318"/>
                </a:cubicBezTo>
                <a:cubicBezTo>
                  <a:pt x="8349" y="8318"/>
                  <a:pt x="8034" y="7940"/>
                  <a:pt x="8034" y="7593"/>
                </a:cubicBezTo>
                <a:cubicBezTo>
                  <a:pt x="8034" y="7215"/>
                  <a:pt x="8349" y="6900"/>
                  <a:pt x="8759" y="6900"/>
                </a:cubicBezTo>
                <a:close/>
                <a:moveTo>
                  <a:pt x="10365" y="5545"/>
                </a:moveTo>
                <a:cubicBezTo>
                  <a:pt x="10523" y="5545"/>
                  <a:pt x="10680" y="5672"/>
                  <a:pt x="10712" y="5829"/>
                </a:cubicBezTo>
                <a:lnTo>
                  <a:pt x="11216" y="8570"/>
                </a:lnTo>
                <a:cubicBezTo>
                  <a:pt x="11247" y="8790"/>
                  <a:pt x="11027" y="8980"/>
                  <a:pt x="10838" y="8980"/>
                </a:cubicBezTo>
                <a:lnTo>
                  <a:pt x="10460" y="8980"/>
                </a:lnTo>
                <a:cubicBezTo>
                  <a:pt x="10239" y="8790"/>
                  <a:pt x="10019" y="8633"/>
                  <a:pt x="9767" y="8507"/>
                </a:cubicBezTo>
                <a:cubicBezTo>
                  <a:pt x="10019" y="8255"/>
                  <a:pt x="10145" y="7940"/>
                  <a:pt x="10145" y="7562"/>
                </a:cubicBezTo>
                <a:cubicBezTo>
                  <a:pt x="10145" y="6806"/>
                  <a:pt x="9515" y="6176"/>
                  <a:pt x="8759" y="6176"/>
                </a:cubicBezTo>
                <a:cubicBezTo>
                  <a:pt x="8002" y="6176"/>
                  <a:pt x="7372" y="6806"/>
                  <a:pt x="7372" y="7562"/>
                </a:cubicBezTo>
                <a:cubicBezTo>
                  <a:pt x="7372" y="7908"/>
                  <a:pt x="7498" y="8223"/>
                  <a:pt x="7719" y="8507"/>
                </a:cubicBezTo>
                <a:cubicBezTo>
                  <a:pt x="7498" y="8633"/>
                  <a:pt x="7246" y="8790"/>
                  <a:pt x="7057" y="8980"/>
                </a:cubicBezTo>
                <a:lnTo>
                  <a:pt x="4883" y="8980"/>
                </a:lnTo>
                <a:cubicBezTo>
                  <a:pt x="4694" y="8790"/>
                  <a:pt x="4442" y="8633"/>
                  <a:pt x="4222" y="8507"/>
                </a:cubicBezTo>
                <a:cubicBezTo>
                  <a:pt x="4474" y="8255"/>
                  <a:pt x="4568" y="7940"/>
                  <a:pt x="4568" y="7562"/>
                </a:cubicBezTo>
                <a:cubicBezTo>
                  <a:pt x="4568" y="6806"/>
                  <a:pt x="3938" y="6176"/>
                  <a:pt x="3214" y="6176"/>
                </a:cubicBezTo>
                <a:cubicBezTo>
                  <a:pt x="2458" y="6176"/>
                  <a:pt x="1828" y="6806"/>
                  <a:pt x="1828" y="7562"/>
                </a:cubicBezTo>
                <a:cubicBezTo>
                  <a:pt x="1828" y="7908"/>
                  <a:pt x="1954" y="8223"/>
                  <a:pt x="2174" y="8507"/>
                </a:cubicBezTo>
                <a:cubicBezTo>
                  <a:pt x="1922" y="8633"/>
                  <a:pt x="1701" y="8790"/>
                  <a:pt x="1512" y="8980"/>
                </a:cubicBezTo>
                <a:lnTo>
                  <a:pt x="1103" y="8980"/>
                </a:lnTo>
                <a:cubicBezTo>
                  <a:pt x="882" y="8980"/>
                  <a:pt x="725" y="8790"/>
                  <a:pt x="756" y="8570"/>
                </a:cubicBezTo>
                <a:lnTo>
                  <a:pt x="1260" y="5829"/>
                </a:lnTo>
                <a:cubicBezTo>
                  <a:pt x="1323" y="5672"/>
                  <a:pt x="1418" y="5545"/>
                  <a:pt x="1638" y="5545"/>
                </a:cubicBezTo>
                <a:close/>
                <a:moveTo>
                  <a:pt x="3214" y="8948"/>
                </a:moveTo>
                <a:cubicBezTo>
                  <a:pt x="4127" y="8948"/>
                  <a:pt x="4915" y="9736"/>
                  <a:pt x="4915" y="10712"/>
                </a:cubicBezTo>
                <a:lnTo>
                  <a:pt x="4915" y="11059"/>
                </a:lnTo>
                <a:lnTo>
                  <a:pt x="1481" y="11059"/>
                </a:lnTo>
                <a:lnTo>
                  <a:pt x="1481" y="10712"/>
                </a:lnTo>
                <a:cubicBezTo>
                  <a:pt x="1481" y="9736"/>
                  <a:pt x="2269" y="8948"/>
                  <a:pt x="3214" y="8948"/>
                </a:cubicBezTo>
                <a:close/>
                <a:moveTo>
                  <a:pt x="8759" y="8948"/>
                </a:moveTo>
                <a:cubicBezTo>
                  <a:pt x="9704" y="8948"/>
                  <a:pt x="10491" y="9736"/>
                  <a:pt x="10491" y="10712"/>
                </a:cubicBezTo>
                <a:lnTo>
                  <a:pt x="10491" y="11059"/>
                </a:lnTo>
                <a:lnTo>
                  <a:pt x="7026" y="11059"/>
                </a:lnTo>
                <a:lnTo>
                  <a:pt x="7026" y="10712"/>
                </a:lnTo>
                <a:cubicBezTo>
                  <a:pt x="7026" y="9736"/>
                  <a:pt x="7813" y="8948"/>
                  <a:pt x="8759" y="8948"/>
                </a:cubicBezTo>
                <a:close/>
                <a:moveTo>
                  <a:pt x="5986" y="1"/>
                </a:moveTo>
                <a:cubicBezTo>
                  <a:pt x="5262" y="1"/>
                  <a:pt x="4631" y="631"/>
                  <a:pt x="4631" y="1387"/>
                </a:cubicBezTo>
                <a:cubicBezTo>
                  <a:pt x="4631" y="1733"/>
                  <a:pt x="4726" y="2048"/>
                  <a:pt x="4978" y="2269"/>
                </a:cubicBezTo>
                <a:cubicBezTo>
                  <a:pt x="4127" y="2679"/>
                  <a:pt x="3592" y="3498"/>
                  <a:pt x="3592" y="4474"/>
                </a:cubicBezTo>
                <a:lnTo>
                  <a:pt x="3592" y="4852"/>
                </a:lnTo>
                <a:lnTo>
                  <a:pt x="1670" y="4852"/>
                </a:lnTo>
                <a:cubicBezTo>
                  <a:pt x="1166" y="4852"/>
                  <a:pt x="725" y="5199"/>
                  <a:pt x="630" y="5703"/>
                </a:cubicBezTo>
                <a:lnTo>
                  <a:pt x="126" y="8475"/>
                </a:lnTo>
                <a:cubicBezTo>
                  <a:pt x="0" y="9043"/>
                  <a:pt x="473" y="9610"/>
                  <a:pt x="1071" y="9673"/>
                </a:cubicBezTo>
                <a:cubicBezTo>
                  <a:pt x="914" y="9988"/>
                  <a:pt x="819" y="10366"/>
                  <a:pt x="819" y="10744"/>
                </a:cubicBezTo>
                <a:lnTo>
                  <a:pt x="819" y="11468"/>
                </a:lnTo>
                <a:cubicBezTo>
                  <a:pt x="819" y="11657"/>
                  <a:pt x="977" y="11815"/>
                  <a:pt x="1197" y="11815"/>
                </a:cubicBezTo>
                <a:lnTo>
                  <a:pt x="5356" y="11815"/>
                </a:lnTo>
                <a:cubicBezTo>
                  <a:pt x="5545" y="11815"/>
                  <a:pt x="5703" y="11657"/>
                  <a:pt x="5703" y="11468"/>
                </a:cubicBezTo>
                <a:lnTo>
                  <a:pt x="5703" y="10744"/>
                </a:lnTo>
                <a:cubicBezTo>
                  <a:pt x="5703" y="10366"/>
                  <a:pt x="5640" y="9988"/>
                  <a:pt x="5482" y="9673"/>
                </a:cubicBezTo>
                <a:lnTo>
                  <a:pt x="6648" y="9673"/>
                </a:lnTo>
                <a:cubicBezTo>
                  <a:pt x="6490" y="9988"/>
                  <a:pt x="6427" y="10366"/>
                  <a:pt x="6427" y="10744"/>
                </a:cubicBezTo>
                <a:lnTo>
                  <a:pt x="6427" y="11468"/>
                </a:lnTo>
                <a:cubicBezTo>
                  <a:pt x="6427" y="11657"/>
                  <a:pt x="6585" y="11815"/>
                  <a:pt x="6774" y="11815"/>
                </a:cubicBezTo>
                <a:lnTo>
                  <a:pt x="10838" y="11815"/>
                </a:lnTo>
                <a:cubicBezTo>
                  <a:pt x="11027" y="11815"/>
                  <a:pt x="11184" y="11657"/>
                  <a:pt x="11184" y="11468"/>
                </a:cubicBezTo>
                <a:lnTo>
                  <a:pt x="11184" y="10744"/>
                </a:lnTo>
                <a:cubicBezTo>
                  <a:pt x="11184" y="10366"/>
                  <a:pt x="11121" y="9988"/>
                  <a:pt x="10964" y="9673"/>
                </a:cubicBezTo>
                <a:cubicBezTo>
                  <a:pt x="11563" y="9610"/>
                  <a:pt x="11972" y="9043"/>
                  <a:pt x="11878" y="8475"/>
                </a:cubicBezTo>
                <a:lnTo>
                  <a:pt x="11342" y="5703"/>
                </a:lnTo>
                <a:cubicBezTo>
                  <a:pt x="11279" y="5199"/>
                  <a:pt x="10838" y="4852"/>
                  <a:pt x="10334" y="4852"/>
                </a:cubicBezTo>
                <a:lnTo>
                  <a:pt x="8412" y="4852"/>
                </a:lnTo>
                <a:lnTo>
                  <a:pt x="8412" y="4474"/>
                </a:lnTo>
                <a:cubicBezTo>
                  <a:pt x="8412" y="3498"/>
                  <a:pt x="7845" y="2679"/>
                  <a:pt x="7026" y="2269"/>
                </a:cubicBezTo>
                <a:cubicBezTo>
                  <a:pt x="7246" y="2048"/>
                  <a:pt x="7372" y="1733"/>
                  <a:pt x="7372" y="1387"/>
                </a:cubicBezTo>
                <a:cubicBezTo>
                  <a:pt x="7372" y="631"/>
                  <a:pt x="6742" y="1"/>
                  <a:pt x="5986" y="1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171536"/>
              </a:solidFill>
            </a:endParaRPr>
          </a:p>
        </p:txBody>
      </p:sp>
      <p:sp>
        <p:nvSpPr>
          <p:cNvPr id="9213" name="Google Shape;9213;p55"/>
          <p:cNvSpPr/>
          <p:nvPr/>
        </p:nvSpPr>
        <p:spPr>
          <a:xfrm>
            <a:off x="7397176" y="1688979"/>
            <a:ext cx="212062" cy="328175"/>
          </a:xfrm>
          <a:custGeom>
            <a:avLst/>
            <a:gdLst/>
            <a:ahLst/>
            <a:cxnLst/>
            <a:rect l="l" t="t" r="r" b="b"/>
            <a:pathLst>
              <a:path w="7594" h="11752" extrusionOk="0">
                <a:moveTo>
                  <a:pt x="6585" y="662"/>
                </a:moveTo>
                <a:cubicBezTo>
                  <a:pt x="6774" y="662"/>
                  <a:pt x="6932" y="819"/>
                  <a:pt x="6932" y="1008"/>
                </a:cubicBezTo>
                <a:cubicBezTo>
                  <a:pt x="6932" y="1197"/>
                  <a:pt x="6774" y="1355"/>
                  <a:pt x="6585" y="1355"/>
                </a:cubicBezTo>
                <a:lnTo>
                  <a:pt x="1040" y="1355"/>
                </a:lnTo>
                <a:cubicBezTo>
                  <a:pt x="820" y="1355"/>
                  <a:pt x="662" y="1197"/>
                  <a:pt x="662" y="1008"/>
                </a:cubicBezTo>
                <a:cubicBezTo>
                  <a:pt x="662" y="819"/>
                  <a:pt x="820" y="662"/>
                  <a:pt x="1040" y="662"/>
                </a:cubicBezTo>
                <a:close/>
                <a:moveTo>
                  <a:pt x="6175" y="2048"/>
                </a:moveTo>
                <a:lnTo>
                  <a:pt x="6175" y="2867"/>
                </a:lnTo>
                <a:cubicBezTo>
                  <a:pt x="5435" y="3277"/>
                  <a:pt x="4600" y="3481"/>
                  <a:pt x="3765" y="3481"/>
                </a:cubicBezTo>
                <a:cubicBezTo>
                  <a:pt x="2930" y="3481"/>
                  <a:pt x="2096" y="3277"/>
                  <a:pt x="1355" y="2867"/>
                </a:cubicBezTo>
                <a:lnTo>
                  <a:pt x="1355" y="2048"/>
                </a:lnTo>
                <a:close/>
                <a:moveTo>
                  <a:pt x="1418" y="3686"/>
                </a:moveTo>
                <a:lnTo>
                  <a:pt x="1418" y="3686"/>
                </a:lnTo>
                <a:cubicBezTo>
                  <a:pt x="2174" y="4001"/>
                  <a:pt x="2962" y="4190"/>
                  <a:pt x="3781" y="4190"/>
                </a:cubicBezTo>
                <a:cubicBezTo>
                  <a:pt x="4600" y="4190"/>
                  <a:pt x="5388" y="4033"/>
                  <a:pt x="6144" y="3686"/>
                </a:cubicBezTo>
                <a:lnTo>
                  <a:pt x="6144" y="3686"/>
                </a:lnTo>
                <a:cubicBezTo>
                  <a:pt x="5860" y="4757"/>
                  <a:pt x="4915" y="5545"/>
                  <a:pt x="3781" y="5545"/>
                </a:cubicBezTo>
                <a:cubicBezTo>
                  <a:pt x="2647" y="5545"/>
                  <a:pt x="1702" y="4757"/>
                  <a:pt x="1418" y="3686"/>
                </a:cubicBezTo>
                <a:close/>
                <a:moveTo>
                  <a:pt x="3435" y="6238"/>
                </a:moveTo>
                <a:lnTo>
                  <a:pt x="3435" y="7813"/>
                </a:lnTo>
                <a:lnTo>
                  <a:pt x="1544" y="9704"/>
                </a:lnTo>
                <a:lnTo>
                  <a:pt x="1355" y="9704"/>
                </a:lnTo>
                <a:lnTo>
                  <a:pt x="1355" y="8695"/>
                </a:lnTo>
                <a:cubicBezTo>
                  <a:pt x="1355" y="7467"/>
                  <a:pt x="2237" y="6427"/>
                  <a:pt x="3435" y="6238"/>
                </a:cubicBezTo>
                <a:close/>
                <a:moveTo>
                  <a:pt x="3781" y="8443"/>
                </a:moveTo>
                <a:lnTo>
                  <a:pt x="5041" y="9704"/>
                </a:lnTo>
                <a:lnTo>
                  <a:pt x="2552" y="9704"/>
                </a:lnTo>
                <a:lnTo>
                  <a:pt x="3781" y="8443"/>
                </a:lnTo>
                <a:close/>
                <a:moveTo>
                  <a:pt x="4128" y="6238"/>
                </a:moveTo>
                <a:cubicBezTo>
                  <a:pt x="5325" y="6396"/>
                  <a:pt x="6207" y="7435"/>
                  <a:pt x="6207" y="8695"/>
                </a:cubicBezTo>
                <a:lnTo>
                  <a:pt x="6207" y="9704"/>
                </a:lnTo>
                <a:lnTo>
                  <a:pt x="6018" y="9704"/>
                </a:lnTo>
                <a:lnTo>
                  <a:pt x="4128" y="7813"/>
                </a:lnTo>
                <a:lnTo>
                  <a:pt x="4128" y="6238"/>
                </a:lnTo>
                <a:close/>
                <a:moveTo>
                  <a:pt x="6553" y="10397"/>
                </a:moveTo>
                <a:cubicBezTo>
                  <a:pt x="6743" y="10428"/>
                  <a:pt x="6900" y="10586"/>
                  <a:pt x="6900" y="10743"/>
                </a:cubicBezTo>
                <a:cubicBezTo>
                  <a:pt x="6900" y="10932"/>
                  <a:pt x="6743" y="11090"/>
                  <a:pt x="6553" y="11090"/>
                </a:cubicBezTo>
                <a:lnTo>
                  <a:pt x="977" y="11090"/>
                </a:lnTo>
                <a:cubicBezTo>
                  <a:pt x="788" y="11090"/>
                  <a:pt x="631" y="10932"/>
                  <a:pt x="631" y="10743"/>
                </a:cubicBezTo>
                <a:cubicBezTo>
                  <a:pt x="631" y="10554"/>
                  <a:pt x="788" y="10397"/>
                  <a:pt x="977" y="10397"/>
                </a:cubicBezTo>
                <a:close/>
                <a:moveTo>
                  <a:pt x="1009" y="0"/>
                </a:moveTo>
                <a:cubicBezTo>
                  <a:pt x="442" y="0"/>
                  <a:pt x="0" y="473"/>
                  <a:pt x="0" y="1008"/>
                </a:cubicBezTo>
                <a:cubicBezTo>
                  <a:pt x="0" y="1449"/>
                  <a:pt x="284" y="1827"/>
                  <a:pt x="694" y="1985"/>
                </a:cubicBezTo>
                <a:lnTo>
                  <a:pt x="694" y="3088"/>
                </a:lnTo>
                <a:cubicBezTo>
                  <a:pt x="694" y="4316"/>
                  <a:pt x="1387" y="5356"/>
                  <a:pt x="2395" y="5860"/>
                </a:cubicBezTo>
                <a:cubicBezTo>
                  <a:pt x="1387" y="6364"/>
                  <a:pt x="694" y="7435"/>
                  <a:pt x="694" y="8664"/>
                </a:cubicBezTo>
                <a:lnTo>
                  <a:pt x="694" y="9767"/>
                </a:lnTo>
                <a:cubicBezTo>
                  <a:pt x="316" y="9924"/>
                  <a:pt x="0" y="10271"/>
                  <a:pt x="0" y="10743"/>
                </a:cubicBezTo>
                <a:cubicBezTo>
                  <a:pt x="0" y="11342"/>
                  <a:pt x="473" y="11751"/>
                  <a:pt x="1009" y="11751"/>
                </a:cubicBezTo>
                <a:lnTo>
                  <a:pt x="6585" y="11751"/>
                </a:lnTo>
                <a:cubicBezTo>
                  <a:pt x="7152" y="11751"/>
                  <a:pt x="7593" y="11279"/>
                  <a:pt x="7593" y="10743"/>
                </a:cubicBezTo>
                <a:cubicBezTo>
                  <a:pt x="7593" y="10302"/>
                  <a:pt x="7310" y="9924"/>
                  <a:pt x="6900" y="9767"/>
                </a:cubicBezTo>
                <a:lnTo>
                  <a:pt x="6900" y="8664"/>
                </a:lnTo>
                <a:cubicBezTo>
                  <a:pt x="6900" y="7435"/>
                  <a:pt x="6207" y="6364"/>
                  <a:pt x="5199" y="5860"/>
                </a:cubicBezTo>
                <a:cubicBezTo>
                  <a:pt x="6207" y="5387"/>
                  <a:pt x="6900" y="4316"/>
                  <a:pt x="6900" y="3088"/>
                </a:cubicBezTo>
                <a:lnTo>
                  <a:pt x="6900" y="1985"/>
                </a:lnTo>
                <a:cubicBezTo>
                  <a:pt x="7278" y="1827"/>
                  <a:pt x="7593" y="1481"/>
                  <a:pt x="7593" y="1008"/>
                </a:cubicBezTo>
                <a:cubicBezTo>
                  <a:pt x="7593" y="410"/>
                  <a:pt x="7121" y="0"/>
                  <a:pt x="6585" y="0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171536"/>
              </a:solidFill>
            </a:endParaRPr>
          </a:p>
        </p:txBody>
      </p:sp>
      <p:sp>
        <p:nvSpPr>
          <p:cNvPr id="9214" name="Google Shape;9214;p55"/>
          <p:cNvSpPr/>
          <p:nvPr/>
        </p:nvSpPr>
        <p:spPr>
          <a:xfrm>
            <a:off x="1470463" y="1687653"/>
            <a:ext cx="332559" cy="330827"/>
          </a:xfrm>
          <a:custGeom>
            <a:avLst/>
            <a:gdLst/>
            <a:ahLst/>
            <a:cxnLst/>
            <a:rect l="l" t="t" r="r" b="b"/>
            <a:pathLst>
              <a:path w="11909" h="11847" extrusionOk="0">
                <a:moveTo>
                  <a:pt x="3560" y="2647"/>
                </a:moveTo>
                <a:lnTo>
                  <a:pt x="3560" y="3561"/>
                </a:lnTo>
                <a:lnTo>
                  <a:pt x="2615" y="3561"/>
                </a:lnTo>
                <a:lnTo>
                  <a:pt x="3560" y="2647"/>
                </a:lnTo>
                <a:close/>
                <a:moveTo>
                  <a:pt x="6616" y="4222"/>
                </a:moveTo>
                <a:cubicBezTo>
                  <a:pt x="7971" y="4285"/>
                  <a:pt x="9074" y="5325"/>
                  <a:pt x="9074" y="6680"/>
                </a:cubicBezTo>
                <a:cubicBezTo>
                  <a:pt x="9074" y="8003"/>
                  <a:pt x="7971" y="9106"/>
                  <a:pt x="6616" y="9106"/>
                </a:cubicBezTo>
                <a:cubicBezTo>
                  <a:pt x="5293" y="9106"/>
                  <a:pt x="4190" y="8003"/>
                  <a:pt x="4190" y="6680"/>
                </a:cubicBezTo>
                <a:cubicBezTo>
                  <a:pt x="4190" y="5325"/>
                  <a:pt x="5293" y="4222"/>
                  <a:pt x="6616" y="4222"/>
                </a:cubicBezTo>
                <a:close/>
                <a:moveTo>
                  <a:pt x="7687" y="757"/>
                </a:moveTo>
                <a:lnTo>
                  <a:pt x="7687" y="1513"/>
                </a:lnTo>
                <a:lnTo>
                  <a:pt x="3875" y="1513"/>
                </a:lnTo>
                <a:cubicBezTo>
                  <a:pt x="3781" y="1513"/>
                  <a:pt x="3655" y="1544"/>
                  <a:pt x="3623" y="1639"/>
                </a:cubicBezTo>
                <a:lnTo>
                  <a:pt x="1512" y="3718"/>
                </a:lnTo>
                <a:cubicBezTo>
                  <a:pt x="1418" y="3813"/>
                  <a:pt x="1386" y="3876"/>
                  <a:pt x="1386" y="3939"/>
                </a:cubicBezTo>
                <a:lnTo>
                  <a:pt x="1386" y="9862"/>
                </a:lnTo>
                <a:lnTo>
                  <a:pt x="662" y="9862"/>
                </a:lnTo>
                <a:lnTo>
                  <a:pt x="662" y="757"/>
                </a:lnTo>
                <a:close/>
                <a:moveTo>
                  <a:pt x="8380" y="2175"/>
                </a:moveTo>
                <a:lnTo>
                  <a:pt x="8380" y="4128"/>
                </a:lnTo>
                <a:cubicBezTo>
                  <a:pt x="7876" y="3813"/>
                  <a:pt x="7278" y="3592"/>
                  <a:pt x="6648" y="3592"/>
                </a:cubicBezTo>
                <a:cubicBezTo>
                  <a:pt x="4915" y="3592"/>
                  <a:pt x="3560" y="5010"/>
                  <a:pt x="3560" y="6711"/>
                </a:cubicBezTo>
                <a:cubicBezTo>
                  <a:pt x="3560" y="8444"/>
                  <a:pt x="4946" y="9830"/>
                  <a:pt x="6648" y="9830"/>
                </a:cubicBezTo>
                <a:cubicBezTo>
                  <a:pt x="7120" y="9830"/>
                  <a:pt x="7593" y="9704"/>
                  <a:pt x="8002" y="9515"/>
                </a:cubicBezTo>
                <a:lnTo>
                  <a:pt x="8380" y="9893"/>
                </a:lnTo>
                <a:lnTo>
                  <a:pt x="8380" y="10492"/>
                </a:lnTo>
                <a:lnTo>
                  <a:pt x="2079" y="10492"/>
                </a:lnTo>
                <a:lnTo>
                  <a:pt x="2079" y="4285"/>
                </a:lnTo>
                <a:lnTo>
                  <a:pt x="3875" y="4285"/>
                </a:lnTo>
                <a:cubicBezTo>
                  <a:pt x="4064" y="4285"/>
                  <a:pt x="4222" y="4128"/>
                  <a:pt x="4222" y="3907"/>
                </a:cubicBezTo>
                <a:lnTo>
                  <a:pt x="4222" y="2175"/>
                </a:lnTo>
                <a:close/>
                <a:moveTo>
                  <a:pt x="9074" y="8633"/>
                </a:moveTo>
                <a:lnTo>
                  <a:pt x="11027" y="10618"/>
                </a:lnTo>
                <a:cubicBezTo>
                  <a:pt x="11153" y="10744"/>
                  <a:pt x="11153" y="10964"/>
                  <a:pt x="11027" y="11090"/>
                </a:cubicBezTo>
                <a:cubicBezTo>
                  <a:pt x="10964" y="11153"/>
                  <a:pt x="10877" y="11185"/>
                  <a:pt x="10791" y="11185"/>
                </a:cubicBezTo>
                <a:cubicBezTo>
                  <a:pt x="10704" y="11185"/>
                  <a:pt x="10617" y="11153"/>
                  <a:pt x="10554" y="11090"/>
                </a:cubicBezTo>
                <a:lnTo>
                  <a:pt x="8601" y="9106"/>
                </a:lnTo>
                <a:cubicBezTo>
                  <a:pt x="8790" y="9011"/>
                  <a:pt x="8948" y="8791"/>
                  <a:pt x="9074" y="8633"/>
                </a:cubicBezTo>
                <a:close/>
                <a:moveTo>
                  <a:pt x="347" y="1"/>
                </a:moveTo>
                <a:cubicBezTo>
                  <a:pt x="158" y="1"/>
                  <a:pt x="0" y="190"/>
                  <a:pt x="0" y="379"/>
                </a:cubicBezTo>
                <a:lnTo>
                  <a:pt x="0" y="10145"/>
                </a:lnTo>
                <a:cubicBezTo>
                  <a:pt x="0" y="10334"/>
                  <a:pt x="158" y="10492"/>
                  <a:pt x="347" y="10492"/>
                </a:cubicBezTo>
                <a:lnTo>
                  <a:pt x="1386" y="10492"/>
                </a:lnTo>
                <a:lnTo>
                  <a:pt x="1386" y="10838"/>
                </a:lnTo>
                <a:cubicBezTo>
                  <a:pt x="1386" y="11059"/>
                  <a:pt x="1544" y="11216"/>
                  <a:pt x="1733" y="11216"/>
                </a:cubicBezTo>
                <a:lnTo>
                  <a:pt x="8695" y="11216"/>
                </a:lnTo>
                <a:cubicBezTo>
                  <a:pt x="8916" y="11216"/>
                  <a:pt x="9074" y="11059"/>
                  <a:pt x="9074" y="10838"/>
                </a:cubicBezTo>
                <a:lnTo>
                  <a:pt x="9074" y="10586"/>
                </a:lnTo>
                <a:lnTo>
                  <a:pt x="10050" y="11563"/>
                </a:lnTo>
                <a:cubicBezTo>
                  <a:pt x="10239" y="11752"/>
                  <a:pt x="10507" y="11847"/>
                  <a:pt x="10775" y="11847"/>
                </a:cubicBezTo>
                <a:cubicBezTo>
                  <a:pt x="11043" y="11847"/>
                  <a:pt x="11310" y="11752"/>
                  <a:pt x="11499" y="11563"/>
                </a:cubicBezTo>
                <a:cubicBezTo>
                  <a:pt x="11909" y="11153"/>
                  <a:pt x="11909" y="10492"/>
                  <a:pt x="11499" y="10114"/>
                </a:cubicBezTo>
                <a:lnTo>
                  <a:pt x="9420" y="8003"/>
                </a:lnTo>
                <a:cubicBezTo>
                  <a:pt x="9609" y="7625"/>
                  <a:pt x="9735" y="7152"/>
                  <a:pt x="9735" y="6680"/>
                </a:cubicBezTo>
                <a:cubicBezTo>
                  <a:pt x="9735" y="5924"/>
                  <a:pt x="9452" y="5262"/>
                  <a:pt x="9011" y="4695"/>
                </a:cubicBezTo>
                <a:lnTo>
                  <a:pt x="9011" y="1828"/>
                </a:lnTo>
                <a:cubicBezTo>
                  <a:pt x="9011" y="1639"/>
                  <a:pt x="8853" y="1481"/>
                  <a:pt x="8664" y="1481"/>
                </a:cubicBezTo>
                <a:lnTo>
                  <a:pt x="8317" y="1481"/>
                </a:lnTo>
                <a:lnTo>
                  <a:pt x="8317" y="379"/>
                </a:lnTo>
                <a:cubicBezTo>
                  <a:pt x="8317" y="190"/>
                  <a:pt x="8160" y="1"/>
                  <a:pt x="7971" y="1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171536"/>
              </a:solidFill>
            </a:endParaRPr>
          </a:p>
        </p:txBody>
      </p:sp>
      <p:grpSp>
        <p:nvGrpSpPr>
          <p:cNvPr id="9215" name="Google Shape;9215;p55"/>
          <p:cNvGrpSpPr/>
          <p:nvPr/>
        </p:nvGrpSpPr>
        <p:grpSpPr>
          <a:xfrm>
            <a:off x="1470025" y="2080030"/>
            <a:ext cx="333452" cy="329962"/>
            <a:chOff x="1049375" y="2318350"/>
            <a:chExt cx="298525" cy="295400"/>
          </a:xfrm>
          <a:solidFill>
            <a:srgbClr val="171536"/>
          </a:solidFill>
        </p:grpSpPr>
        <p:sp>
          <p:nvSpPr>
            <p:cNvPr id="9216" name="Google Shape;9216;p55"/>
            <p:cNvSpPr/>
            <p:nvPr/>
          </p:nvSpPr>
          <p:spPr>
            <a:xfrm>
              <a:off x="1101350" y="2492325"/>
              <a:ext cx="70125" cy="50525"/>
            </a:xfrm>
            <a:custGeom>
              <a:avLst/>
              <a:gdLst/>
              <a:ahLst/>
              <a:cxnLst/>
              <a:rect l="l" t="t" r="r" b="b"/>
              <a:pathLst>
                <a:path w="2805" h="2021" extrusionOk="0">
                  <a:moveTo>
                    <a:pt x="2473" y="0"/>
                  </a:moveTo>
                  <a:cubicBezTo>
                    <a:pt x="2377" y="0"/>
                    <a:pt x="2273" y="32"/>
                    <a:pt x="2206" y="99"/>
                  </a:cubicBezTo>
                  <a:lnTo>
                    <a:pt x="1072" y="1233"/>
                  </a:lnTo>
                  <a:lnTo>
                    <a:pt x="599" y="761"/>
                  </a:lnTo>
                  <a:cubicBezTo>
                    <a:pt x="536" y="713"/>
                    <a:pt x="449" y="690"/>
                    <a:pt x="363" y="690"/>
                  </a:cubicBezTo>
                  <a:cubicBezTo>
                    <a:pt x="276" y="690"/>
                    <a:pt x="189" y="713"/>
                    <a:pt x="126" y="761"/>
                  </a:cubicBezTo>
                  <a:cubicBezTo>
                    <a:pt x="0" y="887"/>
                    <a:pt x="0" y="1139"/>
                    <a:pt x="126" y="1233"/>
                  </a:cubicBezTo>
                  <a:lnTo>
                    <a:pt x="820" y="1958"/>
                  </a:lnTo>
                  <a:cubicBezTo>
                    <a:pt x="914" y="2021"/>
                    <a:pt x="977" y="2021"/>
                    <a:pt x="1072" y="2021"/>
                  </a:cubicBezTo>
                  <a:cubicBezTo>
                    <a:pt x="1135" y="2021"/>
                    <a:pt x="1261" y="1989"/>
                    <a:pt x="1292" y="1926"/>
                  </a:cubicBezTo>
                  <a:lnTo>
                    <a:pt x="2678" y="540"/>
                  </a:lnTo>
                  <a:cubicBezTo>
                    <a:pt x="2804" y="414"/>
                    <a:pt x="2804" y="162"/>
                    <a:pt x="2678" y="68"/>
                  </a:cubicBezTo>
                  <a:cubicBezTo>
                    <a:pt x="2634" y="24"/>
                    <a:pt x="2557" y="0"/>
                    <a:pt x="247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217" name="Google Shape;9217;p55"/>
            <p:cNvSpPr/>
            <p:nvPr/>
          </p:nvSpPr>
          <p:spPr>
            <a:xfrm>
              <a:off x="1101350" y="2440525"/>
              <a:ext cx="70125" cy="51150"/>
            </a:xfrm>
            <a:custGeom>
              <a:avLst/>
              <a:gdLst/>
              <a:ahLst/>
              <a:cxnLst/>
              <a:rect l="l" t="t" r="r" b="b"/>
              <a:pathLst>
                <a:path w="2805" h="2046" extrusionOk="0">
                  <a:moveTo>
                    <a:pt x="2469" y="1"/>
                  </a:moveTo>
                  <a:cubicBezTo>
                    <a:pt x="2374" y="1"/>
                    <a:pt x="2272" y="40"/>
                    <a:pt x="2206" y="123"/>
                  </a:cubicBezTo>
                  <a:lnTo>
                    <a:pt x="1072" y="1257"/>
                  </a:lnTo>
                  <a:lnTo>
                    <a:pt x="599" y="785"/>
                  </a:lnTo>
                  <a:cubicBezTo>
                    <a:pt x="536" y="738"/>
                    <a:pt x="449" y="714"/>
                    <a:pt x="363" y="714"/>
                  </a:cubicBezTo>
                  <a:cubicBezTo>
                    <a:pt x="276" y="714"/>
                    <a:pt x="189" y="738"/>
                    <a:pt x="126" y="785"/>
                  </a:cubicBezTo>
                  <a:cubicBezTo>
                    <a:pt x="0" y="911"/>
                    <a:pt x="0" y="1163"/>
                    <a:pt x="126" y="1257"/>
                  </a:cubicBezTo>
                  <a:lnTo>
                    <a:pt x="820" y="1982"/>
                  </a:lnTo>
                  <a:cubicBezTo>
                    <a:pt x="914" y="2045"/>
                    <a:pt x="977" y="2045"/>
                    <a:pt x="1072" y="2045"/>
                  </a:cubicBezTo>
                  <a:cubicBezTo>
                    <a:pt x="1135" y="2045"/>
                    <a:pt x="1261" y="2014"/>
                    <a:pt x="1292" y="1951"/>
                  </a:cubicBezTo>
                  <a:lnTo>
                    <a:pt x="2678" y="564"/>
                  </a:lnTo>
                  <a:cubicBezTo>
                    <a:pt x="2804" y="438"/>
                    <a:pt x="2804" y="186"/>
                    <a:pt x="2678" y="92"/>
                  </a:cubicBezTo>
                  <a:cubicBezTo>
                    <a:pt x="2634" y="32"/>
                    <a:pt x="2554" y="1"/>
                    <a:pt x="246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218" name="Google Shape;9218;p55"/>
            <p:cNvSpPr/>
            <p:nvPr/>
          </p:nvSpPr>
          <p:spPr>
            <a:xfrm>
              <a:off x="1101350" y="2388550"/>
              <a:ext cx="70125" cy="51125"/>
            </a:xfrm>
            <a:custGeom>
              <a:avLst/>
              <a:gdLst/>
              <a:ahLst/>
              <a:cxnLst/>
              <a:rect l="l" t="t" r="r" b="b"/>
              <a:pathLst>
                <a:path w="2805" h="2045" extrusionOk="0">
                  <a:moveTo>
                    <a:pt x="2469" y="1"/>
                  </a:moveTo>
                  <a:cubicBezTo>
                    <a:pt x="2374" y="1"/>
                    <a:pt x="2272" y="40"/>
                    <a:pt x="2206" y="123"/>
                  </a:cubicBezTo>
                  <a:lnTo>
                    <a:pt x="1072" y="1257"/>
                  </a:lnTo>
                  <a:lnTo>
                    <a:pt x="599" y="785"/>
                  </a:lnTo>
                  <a:cubicBezTo>
                    <a:pt x="536" y="722"/>
                    <a:pt x="449" y="690"/>
                    <a:pt x="363" y="690"/>
                  </a:cubicBezTo>
                  <a:cubicBezTo>
                    <a:pt x="276" y="690"/>
                    <a:pt x="189" y="722"/>
                    <a:pt x="126" y="785"/>
                  </a:cubicBezTo>
                  <a:cubicBezTo>
                    <a:pt x="0" y="911"/>
                    <a:pt x="0" y="1131"/>
                    <a:pt x="126" y="1257"/>
                  </a:cubicBezTo>
                  <a:lnTo>
                    <a:pt x="820" y="1982"/>
                  </a:lnTo>
                  <a:cubicBezTo>
                    <a:pt x="914" y="2045"/>
                    <a:pt x="977" y="2045"/>
                    <a:pt x="1072" y="2045"/>
                  </a:cubicBezTo>
                  <a:cubicBezTo>
                    <a:pt x="1135" y="2045"/>
                    <a:pt x="1261" y="2013"/>
                    <a:pt x="1292" y="1919"/>
                  </a:cubicBezTo>
                  <a:lnTo>
                    <a:pt x="2678" y="532"/>
                  </a:lnTo>
                  <a:cubicBezTo>
                    <a:pt x="2804" y="438"/>
                    <a:pt x="2804" y="186"/>
                    <a:pt x="2678" y="91"/>
                  </a:cubicBezTo>
                  <a:cubicBezTo>
                    <a:pt x="2634" y="32"/>
                    <a:pt x="2554" y="1"/>
                    <a:pt x="246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219" name="Google Shape;9219;p55"/>
            <p:cNvSpPr/>
            <p:nvPr/>
          </p:nvSpPr>
          <p:spPr>
            <a:xfrm>
              <a:off x="1049375" y="2318350"/>
              <a:ext cx="298525" cy="295400"/>
            </a:xfrm>
            <a:custGeom>
              <a:avLst/>
              <a:gdLst/>
              <a:ahLst/>
              <a:cxnLst/>
              <a:rect l="l" t="t" r="r" b="b"/>
              <a:pathLst>
                <a:path w="11941" h="11816" extrusionOk="0">
                  <a:moveTo>
                    <a:pt x="6963" y="1198"/>
                  </a:moveTo>
                  <a:lnTo>
                    <a:pt x="7876" y="2143"/>
                  </a:lnTo>
                  <a:lnTo>
                    <a:pt x="6963" y="2143"/>
                  </a:lnTo>
                  <a:lnTo>
                    <a:pt x="6963" y="1198"/>
                  </a:lnTo>
                  <a:close/>
                  <a:moveTo>
                    <a:pt x="10286" y="3498"/>
                  </a:moveTo>
                  <a:cubicBezTo>
                    <a:pt x="10373" y="3498"/>
                    <a:pt x="10460" y="3530"/>
                    <a:pt x="10523" y="3593"/>
                  </a:cubicBezTo>
                  <a:lnTo>
                    <a:pt x="10995" y="4065"/>
                  </a:lnTo>
                  <a:cubicBezTo>
                    <a:pt x="11184" y="4223"/>
                    <a:pt x="11184" y="4475"/>
                    <a:pt x="11027" y="4569"/>
                  </a:cubicBezTo>
                  <a:lnTo>
                    <a:pt x="10806" y="4821"/>
                  </a:lnTo>
                  <a:lnTo>
                    <a:pt x="9798" y="3845"/>
                  </a:lnTo>
                  <a:lnTo>
                    <a:pt x="10050" y="3593"/>
                  </a:lnTo>
                  <a:cubicBezTo>
                    <a:pt x="10113" y="3530"/>
                    <a:pt x="10200" y="3498"/>
                    <a:pt x="10286" y="3498"/>
                  </a:cubicBezTo>
                  <a:close/>
                  <a:moveTo>
                    <a:pt x="9294" y="4349"/>
                  </a:moveTo>
                  <a:lnTo>
                    <a:pt x="10271" y="5325"/>
                  </a:lnTo>
                  <a:lnTo>
                    <a:pt x="7845" y="7783"/>
                  </a:lnTo>
                  <a:lnTo>
                    <a:pt x="6868" y="6774"/>
                  </a:lnTo>
                  <a:lnTo>
                    <a:pt x="9294" y="4349"/>
                  </a:lnTo>
                  <a:close/>
                  <a:moveTo>
                    <a:pt x="6585" y="7499"/>
                  </a:moveTo>
                  <a:lnTo>
                    <a:pt x="7183" y="8098"/>
                  </a:lnTo>
                  <a:lnTo>
                    <a:pt x="6427" y="8255"/>
                  </a:lnTo>
                  <a:lnTo>
                    <a:pt x="6585" y="7499"/>
                  </a:lnTo>
                  <a:close/>
                  <a:moveTo>
                    <a:pt x="6994" y="10398"/>
                  </a:moveTo>
                  <a:lnTo>
                    <a:pt x="6994" y="10776"/>
                  </a:lnTo>
                  <a:cubicBezTo>
                    <a:pt x="6994" y="10870"/>
                    <a:pt x="7057" y="10996"/>
                    <a:pt x="7089" y="11122"/>
                  </a:cubicBezTo>
                  <a:lnTo>
                    <a:pt x="1071" y="11122"/>
                  </a:lnTo>
                  <a:cubicBezTo>
                    <a:pt x="882" y="11122"/>
                    <a:pt x="693" y="10965"/>
                    <a:pt x="693" y="10776"/>
                  </a:cubicBezTo>
                  <a:lnTo>
                    <a:pt x="693" y="10398"/>
                  </a:lnTo>
                  <a:close/>
                  <a:moveTo>
                    <a:pt x="6270" y="663"/>
                  </a:moveTo>
                  <a:lnTo>
                    <a:pt x="6270" y="2458"/>
                  </a:lnTo>
                  <a:cubicBezTo>
                    <a:pt x="6270" y="2647"/>
                    <a:pt x="6427" y="2805"/>
                    <a:pt x="6616" y="2805"/>
                  </a:cubicBezTo>
                  <a:lnTo>
                    <a:pt x="8349" y="2805"/>
                  </a:lnTo>
                  <a:lnTo>
                    <a:pt x="8349" y="4286"/>
                  </a:lnTo>
                  <a:lnTo>
                    <a:pt x="6112" y="6554"/>
                  </a:lnTo>
                  <a:cubicBezTo>
                    <a:pt x="6081" y="6585"/>
                    <a:pt x="6018" y="6680"/>
                    <a:pt x="6018" y="6711"/>
                  </a:cubicBezTo>
                  <a:lnTo>
                    <a:pt x="5608" y="8633"/>
                  </a:lnTo>
                  <a:cubicBezTo>
                    <a:pt x="5545" y="8759"/>
                    <a:pt x="5608" y="8885"/>
                    <a:pt x="5671" y="8948"/>
                  </a:cubicBezTo>
                  <a:cubicBezTo>
                    <a:pt x="5742" y="9019"/>
                    <a:pt x="5813" y="9055"/>
                    <a:pt x="5897" y="9055"/>
                  </a:cubicBezTo>
                  <a:cubicBezTo>
                    <a:pt x="5925" y="9055"/>
                    <a:pt x="5955" y="9051"/>
                    <a:pt x="5986" y="9043"/>
                  </a:cubicBezTo>
                  <a:lnTo>
                    <a:pt x="7908" y="8602"/>
                  </a:lnTo>
                  <a:cubicBezTo>
                    <a:pt x="8002" y="8602"/>
                    <a:pt x="8034" y="8570"/>
                    <a:pt x="8065" y="8507"/>
                  </a:cubicBezTo>
                  <a:lnTo>
                    <a:pt x="8349" y="8255"/>
                  </a:lnTo>
                  <a:lnTo>
                    <a:pt x="8349" y="10807"/>
                  </a:lnTo>
                  <a:lnTo>
                    <a:pt x="8380" y="10807"/>
                  </a:lnTo>
                  <a:cubicBezTo>
                    <a:pt x="8380" y="10996"/>
                    <a:pt x="8223" y="11154"/>
                    <a:pt x="8034" y="11154"/>
                  </a:cubicBezTo>
                  <a:cubicBezTo>
                    <a:pt x="7845" y="11154"/>
                    <a:pt x="7687" y="10996"/>
                    <a:pt x="7687" y="10807"/>
                  </a:cubicBezTo>
                  <a:lnTo>
                    <a:pt x="7687" y="10083"/>
                  </a:lnTo>
                  <a:cubicBezTo>
                    <a:pt x="7687" y="9893"/>
                    <a:pt x="7530" y="9736"/>
                    <a:pt x="7309" y="9736"/>
                  </a:cubicBezTo>
                  <a:lnTo>
                    <a:pt x="1386" y="9736"/>
                  </a:lnTo>
                  <a:lnTo>
                    <a:pt x="1386" y="663"/>
                  </a:lnTo>
                  <a:close/>
                  <a:moveTo>
                    <a:pt x="1071" y="1"/>
                  </a:moveTo>
                  <a:cubicBezTo>
                    <a:pt x="882" y="1"/>
                    <a:pt x="693" y="158"/>
                    <a:pt x="693" y="379"/>
                  </a:cubicBezTo>
                  <a:lnTo>
                    <a:pt x="693" y="9736"/>
                  </a:lnTo>
                  <a:lnTo>
                    <a:pt x="347" y="9736"/>
                  </a:lnTo>
                  <a:cubicBezTo>
                    <a:pt x="158" y="9736"/>
                    <a:pt x="0" y="9893"/>
                    <a:pt x="0" y="10083"/>
                  </a:cubicBezTo>
                  <a:lnTo>
                    <a:pt x="0" y="10807"/>
                  </a:lnTo>
                  <a:cubicBezTo>
                    <a:pt x="0" y="11406"/>
                    <a:pt x="473" y="11815"/>
                    <a:pt x="1008" y="11815"/>
                  </a:cubicBezTo>
                  <a:lnTo>
                    <a:pt x="8002" y="11815"/>
                  </a:lnTo>
                  <a:cubicBezTo>
                    <a:pt x="8569" y="11815"/>
                    <a:pt x="9011" y="11343"/>
                    <a:pt x="9011" y="10807"/>
                  </a:cubicBezTo>
                  <a:lnTo>
                    <a:pt x="9011" y="7562"/>
                  </a:lnTo>
                  <a:lnTo>
                    <a:pt x="11499" y="5105"/>
                  </a:lnTo>
                  <a:cubicBezTo>
                    <a:pt x="11940" y="4664"/>
                    <a:pt x="11940" y="4034"/>
                    <a:pt x="11531" y="3593"/>
                  </a:cubicBezTo>
                  <a:lnTo>
                    <a:pt x="11058" y="3120"/>
                  </a:lnTo>
                  <a:cubicBezTo>
                    <a:pt x="10869" y="2931"/>
                    <a:pt x="10609" y="2836"/>
                    <a:pt x="10346" y="2836"/>
                  </a:cubicBezTo>
                  <a:cubicBezTo>
                    <a:pt x="10082" y="2836"/>
                    <a:pt x="9814" y="2931"/>
                    <a:pt x="9609" y="3120"/>
                  </a:cubicBezTo>
                  <a:lnTo>
                    <a:pt x="9105" y="3624"/>
                  </a:lnTo>
                  <a:lnTo>
                    <a:pt x="9105" y="2490"/>
                  </a:lnTo>
                  <a:cubicBezTo>
                    <a:pt x="9105" y="2427"/>
                    <a:pt x="9074" y="2332"/>
                    <a:pt x="8979" y="2269"/>
                  </a:cubicBezTo>
                  <a:lnTo>
                    <a:pt x="6900" y="127"/>
                  </a:lnTo>
                  <a:cubicBezTo>
                    <a:pt x="6805" y="64"/>
                    <a:pt x="6742" y="1"/>
                    <a:pt x="664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</p:grpSp>
      <p:grpSp>
        <p:nvGrpSpPr>
          <p:cNvPr id="9220" name="Google Shape;9220;p55"/>
          <p:cNvGrpSpPr/>
          <p:nvPr/>
        </p:nvGrpSpPr>
        <p:grpSpPr>
          <a:xfrm>
            <a:off x="1470472" y="2504099"/>
            <a:ext cx="332559" cy="332559"/>
            <a:chOff x="1049375" y="2680675"/>
            <a:chExt cx="297725" cy="297725"/>
          </a:xfrm>
          <a:solidFill>
            <a:srgbClr val="171536"/>
          </a:solidFill>
        </p:grpSpPr>
        <p:sp>
          <p:nvSpPr>
            <p:cNvPr id="9221" name="Google Shape;9221;p55"/>
            <p:cNvSpPr/>
            <p:nvPr/>
          </p:nvSpPr>
          <p:spPr>
            <a:xfrm>
              <a:off x="1113175" y="2752350"/>
              <a:ext cx="161475" cy="155975"/>
            </a:xfrm>
            <a:custGeom>
              <a:avLst/>
              <a:gdLst/>
              <a:ahLst/>
              <a:cxnLst/>
              <a:rect l="l" t="t" r="r" b="b"/>
              <a:pathLst>
                <a:path w="6459" h="6239" extrusionOk="0">
                  <a:moveTo>
                    <a:pt x="3403" y="2079"/>
                  </a:moveTo>
                  <a:cubicBezTo>
                    <a:pt x="3781" y="2079"/>
                    <a:pt x="4096" y="2394"/>
                    <a:pt x="4096" y="2773"/>
                  </a:cubicBezTo>
                  <a:cubicBezTo>
                    <a:pt x="4096" y="3182"/>
                    <a:pt x="3781" y="3497"/>
                    <a:pt x="3403" y="3497"/>
                  </a:cubicBezTo>
                  <a:cubicBezTo>
                    <a:pt x="2993" y="3434"/>
                    <a:pt x="2678" y="3119"/>
                    <a:pt x="2678" y="2773"/>
                  </a:cubicBezTo>
                  <a:cubicBezTo>
                    <a:pt x="2678" y="2394"/>
                    <a:pt x="2993" y="2079"/>
                    <a:pt x="3403" y="2079"/>
                  </a:cubicBezTo>
                  <a:close/>
                  <a:moveTo>
                    <a:pt x="3371" y="693"/>
                  </a:moveTo>
                  <a:cubicBezTo>
                    <a:pt x="4694" y="693"/>
                    <a:pt x="5765" y="1796"/>
                    <a:pt x="5765" y="3119"/>
                  </a:cubicBezTo>
                  <a:cubicBezTo>
                    <a:pt x="5765" y="3686"/>
                    <a:pt x="5545" y="4222"/>
                    <a:pt x="5198" y="4663"/>
                  </a:cubicBezTo>
                  <a:cubicBezTo>
                    <a:pt x="5072" y="4442"/>
                    <a:pt x="4915" y="4190"/>
                    <a:pt x="4694" y="4001"/>
                  </a:cubicBezTo>
                  <a:cubicBezTo>
                    <a:pt x="4568" y="3907"/>
                    <a:pt x="4442" y="3812"/>
                    <a:pt x="4348" y="3749"/>
                  </a:cubicBezTo>
                  <a:cubicBezTo>
                    <a:pt x="4568" y="3529"/>
                    <a:pt x="4726" y="3182"/>
                    <a:pt x="4726" y="2804"/>
                  </a:cubicBezTo>
                  <a:cubicBezTo>
                    <a:pt x="4726" y="2079"/>
                    <a:pt x="4096" y="1449"/>
                    <a:pt x="3340" y="1449"/>
                  </a:cubicBezTo>
                  <a:cubicBezTo>
                    <a:pt x="2615" y="1449"/>
                    <a:pt x="1985" y="2079"/>
                    <a:pt x="1985" y="2804"/>
                  </a:cubicBezTo>
                  <a:cubicBezTo>
                    <a:pt x="1985" y="3182"/>
                    <a:pt x="2142" y="3529"/>
                    <a:pt x="2363" y="3749"/>
                  </a:cubicBezTo>
                  <a:lnTo>
                    <a:pt x="2016" y="4001"/>
                  </a:lnTo>
                  <a:cubicBezTo>
                    <a:pt x="1827" y="4190"/>
                    <a:pt x="1607" y="4442"/>
                    <a:pt x="1512" y="4663"/>
                  </a:cubicBezTo>
                  <a:cubicBezTo>
                    <a:pt x="1040" y="4064"/>
                    <a:pt x="882" y="3434"/>
                    <a:pt x="945" y="2773"/>
                  </a:cubicBezTo>
                  <a:cubicBezTo>
                    <a:pt x="1103" y="1670"/>
                    <a:pt x="2111" y="693"/>
                    <a:pt x="3371" y="693"/>
                  </a:cubicBezTo>
                  <a:close/>
                  <a:moveTo>
                    <a:pt x="3371" y="4159"/>
                  </a:moveTo>
                  <a:cubicBezTo>
                    <a:pt x="4001" y="4159"/>
                    <a:pt x="4505" y="4600"/>
                    <a:pt x="4694" y="5135"/>
                  </a:cubicBezTo>
                  <a:cubicBezTo>
                    <a:pt x="4316" y="5387"/>
                    <a:pt x="3875" y="5545"/>
                    <a:pt x="3371" y="5545"/>
                  </a:cubicBezTo>
                  <a:cubicBezTo>
                    <a:pt x="2898" y="5545"/>
                    <a:pt x="2426" y="5387"/>
                    <a:pt x="2016" y="5135"/>
                  </a:cubicBezTo>
                  <a:cubicBezTo>
                    <a:pt x="2174" y="4537"/>
                    <a:pt x="2741" y="4159"/>
                    <a:pt x="3371" y="4159"/>
                  </a:cubicBezTo>
                  <a:close/>
                  <a:moveTo>
                    <a:pt x="3308" y="0"/>
                  </a:moveTo>
                  <a:cubicBezTo>
                    <a:pt x="1701" y="0"/>
                    <a:pt x="441" y="1229"/>
                    <a:pt x="252" y="2710"/>
                  </a:cubicBezTo>
                  <a:cubicBezTo>
                    <a:pt x="0" y="4600"/>
                    <a:pt x="1512" y="6238"/>
                    <a:pt x="3371" y="6238"/>
                  </a:cubicBezTo>
                  <a:cubicBezTo>
                    <a:pt x="5104" y="6238"/>
                    <a:pt x="6459" y="4820"/>
                    <a:pt x="6459" y="3119"/>
                  </a:cubicBezTo>
                  <a:cubicBezTo>
                    <a:pt x="6459" y="1386"/>
                    <a:pt x="5041" y="0"/>
                    <a:pt x="330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222" name="Google Shape;9222;p55"/>
            <p:cNvSpPr/>
            <p:nvPr/>
          </p:nvSpPr>
          <p:spPr>
            <a:xfrm>
              <a:off x="1049375" y="2680675"/>
              <a:ext cx="297725" cy="297725"/>
            </a:xfrm>
            <a:custGeom>
              <a:avLst/>
              <a:gdLst/>
              <a:ahLst/>
              <a:cxnLst/>
              <a:rect l="l" t="t" r="r" b="b"/>
              <a:pathLst>
                <a:path w="11909" h="11909" extrusionOk="0">
                  <a:moveTo>
                    <a:pt x="6270" y="1512"/>
                  </a:moveTo>
                  <a:cubicBezTo>
                    <a:pt x="8475" y="1670"/>
                    <a:pt x="10239" y="3434"/>
                    <a:pt x="10397" y="5640"/>
                  </a:cubicBezTo>
                  <a:lnTo>
                    <a:pt x="10082" y="5640"/>
                  </a:lnTo>
                  <a:cubicBezTo>
                    <a:pt x="9893" y="5640"/>
                    <a:pt x="9735" y="5797"/>
                    <a:pt x="9735" y="5986"/>
                  </a:cubicBezTo>
                  <a:cubicBezTo>
                    <a:pt x="9735" y="6207"/>
                    <a:pt x="9893" y="6364"/>
                    <a:pt x="10082" y="6364"/>
                  </a:cubicBezTo>
                  <a:lnTo>
                    <a:pt x="10397" y="6364"/>
                  </a:lnTo>
                  <a:cubicBezTo>
                    <a:pt x="10239" y="8569"/>
                    <a:pt x="8475" y="10334"/>
                    <a:pt x="6270" y="10491"/>
                  </a:cubicBezTo>
                  <a:lnTo>
                    <a:pt x="6270" y="10176"/>
                  </a:lnTo>
                  <a:cubicBezTo>
                    <a:pt x="6270" y="9987"/>
                    <a:pt x="6112" y="9830"/>
                    <a:pt x="5923" y="9830"/>
                  </a:cubicBezTo>
                  <a:cubicBezTo>
                    <a:pt x="5703" y="9830"/>
                    <a:pt x="5545" y="9987"/>
                    <a:pt x="5545" y="10176"/>
                  </a:cubicBezTo>
                  <a:lnTo>
                    <a:pt x="5545" y="10491"/>
                  </a:lnTo>
                  <a:cubicBezTo>
                    <a:pt x="3340" y="10334"/>
                    <a:pt x="1575" y="8569"/>
                    <a:pt x="1418" y="6364"/>
                  </a:cubicBezTo>
                  <a:lnTo>
                    <a:pt x="1733" y="6364"/>
                  </a:lnTo>
                  <a:cubicBezTo>
                    <a:pt x="1922" y="6364"/>
                    <a:pt x="2079" y="6207"/>
                    <a:pt x="2079" y="5986"/>
                  </a:cubicBezTo>
                  <a:cubicBezTo>
                    <a:pt x="2142" y="5797"/>
                    <a:pt x="1985" y="5640"/>
                    <a:pt x="1764" y="5640"/>
                  </a:cubicBezTo>
                  <a:lnTo>
                    <a:pt x="1418" y="5640"/>
                  </a:lnTo>
                  <a:cubicBezTo>
                    <a:pt x="1575" y="3434"/>
                    <a:pt x="3340" y="1670"/>
                    <a:pt x="5545" y="1512"/>
                  </a:cubicBezTo>
                  <a:lnTo>
                    <a:pt x="5545" y="1827"/>
                  </a:lnTo>
                  <a:cubicBezTo>
                    <a:pt x="5545" y="2016"/>
                    <a:pt x="5703" y="2174"/>
                    <a:pt x="5923" y="2174"/>
                  </a:cubicBezTo>
                  <a:cubicBezTo>
                    <a:pt x="6112" y="2174"/>
                    <a:pt x="6270" y="2016"/>
                    <a:pt x="6270" y="1827"/>
                  </a:cubicBezTo>
                  <a:lnTo>
                    <a:pt x="6270" y="1512"/>
                  </a:lnTo>
                  <a:close/>
                  <a:moveTo>
                    <a:pt x="5955" y="0"/>
                  </a:moveTo>
                  <a:cubicBezTo>
                    <a:pt x="5766" y="0"/>
                    <a:pt x="5608" y="158"/>
                    <a:pt x="5608" y="347"/>
                  </a:cubicBezTo>
                  <a:lnTo>
                    <a:pt x="5608" y="756"/>
                  </a:lnTo>
                  <a:cubicBezTo>
                    <a:pt x="2993" y="914"/>
                    <a:pt x="914" y="2993"/>
                    <a:pt x="756" y="5608"/>
                  </a:cubicBezTo>
                  <a:lnTo>
                    <a:pt x="347" y="5608"/>
                  </a:lnTo>
                  <a:cubicBezTo>
                    <a:pt x="158" y="5608"/>
                    <a:pt x="0" y="5766"/>
                    <a:pt x="0" y="5955"/>
                  </a:cubicBezTo>
                  <a:cubicBezTo>
                    <a:pt x="0" y="6144"/>
                    <a:pt x="158" y="6301"/>
                    <a:pt x="347" y="6301"/>
                  </a:cubicBezTo>
                  <a:lnTo>
                    <a:pt x="756" y="6301"/>
                  </a:lnTo>
                  <a:cubicBezTo>
                    <a:pt x="914" y="8916"/>
                    <a:pt x="2993" y="10995"/>
                    <a:pt x="5608" y="11153"/>
                  </a:cubicBezTo>
                  <a:lnTo>
                    <a:pt x="5608" y="11562"/>
                  </a:lnTo>
                  <a:cubicBezTo>
                    <a:pt x="5608" y="11751"/>
                    <a:pt x="5766" y="11909"/>
                    <a:pt x="5955" y="11909"/>
                  </a:cubicBezTo>
                  <a:cubicBezTo>
                    <a:pt x="6144" y="11909"/>
                    <a:pt x="6301" y="11751"/>
                    <a:pt x="6301" y="11562"/>
                  </a:cubicBezTo>
                  <a:lnTo>
                    <a:pt x="6301" y="11153"/>
                  </a:lnTo>
                  <a:cubicBezTo>
                    <a:pt x="8916" y="10995"/>
                    <a:pt x="10995" y="8916"/>
                    <a:pt x="11153" y="6301"/>
                  </a:cubicBezTo>
                  <a:lnTo>
                    <a:pt x="11531" y="6301"/>
                  </a:lnTo>
                  <a:cubicBezTo>
                    <a:pt x="11751" y="6301"/>
                    <a:pt x="11909" y="6144"/>
                    <a:pt x="11909" y="5955"/>
                  </a:cubicBezTo>
                  <a:cubicBezTo>
                    <a:pt x="11909" y="5766"/>
                    <a:pt x="11751" y="5608"/>
                    <a:pt x="11531" y="5608"/>
                  </a:cubicBezTo>
                  <a:lnTo>
                    <a:pt x="11153" y="5608"/>
                  </a:lnTo>
                  <a:cubicBezTo>
                    <a:pt x="10995" y="2993"/>
                    <a:pt x="8916" y="914"/>
                    <a:pt x="6301" y="756"/>
                  </a:cubicBezTo>
                  <a:lnTo>
                    <a:pt x="6301" y="347"/>
                  </a:lnTo>
                  <a:cubicBezTo>
                    <a:pt x="6301" y="158"/>
                    <a:pt x="6144" y="0"/>
                    <a:pt x="595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</p:grpSp>
      <p:grpSp>
        <p:nvGrpSpPr>
          <p:cNvPr id="9223" name="Google Shape;9223;p55"/>
          <p:cNvGrpSpPr/>
          <p:nvPr/>
        </p:nvGrpSpPr>
        <p:grpSpPr>
          <a:xfrm>
            <a:off x="3565926" y="1688089"/>
            <a:ext cx="329934" cy="329962"/>
            <a:chOff x="2872725" y="1954475"/>
            <a:chExt cx="295375" cy="295400"/>
          </a:xfrm>
          <a:solidFill>
            <a:srgbClr val="171536"/>
          </a:solidFill>
        </p:grpSpPr>
        <p:sp>
          <p:nvSpPr>
            <p:cNvPr id="9224" name="Google Shape;9224;p55"/>
            <p:cNvSpPr/>
            <p:nvPr/>
          </p:nvSpPr>
          <p:spPr>
            <a:xfrm>
              <a:off x="2959350" y="1954475"/>
              <a:ext cx="122100" cy="139450"/>
            </a:xfrm>
            <a:custGeom>
              <a:avLst/>
              <a:gdLst/>
              <a:ahLst/>
              <a:cxnLst/>
              <a:rect l="l" t="t" r="r" b="b"/>
              <a:pathLst>
                <a:path w="4884" h="5578" extrusionOk="0">
                  <a:moveTo>
                    <a:pt x="2395" y="694"/>
                  </a:moveTo>
                  <a:cubicBezTo>
                    <a:pt x="2805" y="694"/>
                    <a:pt x="3120" y="1009"/>
                    <a:pt x="3120" y="1418"/>
                  </a:cubicBezTo>
                  <a:cubicBezTo>
                    <a:pt x="3120" y="1797"/>
                    <a:pt x="2805" y="2112"/>
                    <a:pt x="2395" y="2112"/>
                  </a:cubicBezTo>
                  <a:cubicBezTo>
                    <a:pt x="2017" y="2112"/>
                    <a:pt x="1702" y="1797"/>
                    <a:pt x="1702" y="1418"/>
                  </a:cubicBezTo>
                  <a:cubicBezTo>
                    <a:pt x="1733" y="1009"/>
                    <a:pt x="2048" y="694"/>
                    <a:pt x="2395" y="694"/>
                  </a:cubicBezTo>
                  <a:close/>
                  <a:moveTo>
                    <a:pt x="2395" y="2742"/>
                  </a:moveTo>
                  <a:cubicBezTo>
                    <a:pt x="3340" y="2742"/>
                    <a:pt x="4128" y="3529"/>
                    <a:pt x="4128" y="4537"/>
                  </a:cubicBezTo>
                  <a:lnTo>
                    <a:pt x="4128" y="4884"/>
                  </a:lnTo>
                  <a:lnTo>
                    <a:pt x="662" y="4884"/>
                  </a:lnTo>
                  <a:lnTo>
                    <a:pt x="662" y="4537"/>
                  </a:lnTo>
                  <a:cubicBezTo>
                    <a:pt x="662" y="3529"/>
                    <a:pt x="1450" y="2742"/>
                    <a:pt x="2395" y="2742"/>
                  </a:cubicBezTo>
                  <a:close/>
                  <a:moveTo>
                    <a:pt x="2490" y="1"/>
                  </a:moveTo>
                  <a:cubicBezTo>
                    <a:pt x="1733" y="1"/>
                    <a:pt x="1103" y="631"/>
                    <a:pt x="1103" y="1387"/>
                  </a:cubicBezTo>
                  <a:cubicBezTo>
                    <a:pt x="1103" y="1734"/>
                    <a:pt x="1229" y="2049"/>
                    <a:pt x="1450" y="2332"/>
                  </a:cubicBezTo>
                  <a:cubicBezTo>
                    <a:pt x="568" y="2710"/>
                    <a:pt x="1" y="3529"/>
                    <a:pt x="1" y="4537"/>
                  </a:cubicBezTo>
                  <a:lnTo>
                    <a:pt x="1" y="5231"/>
                  </a:lnTo>
                  <a:cubicBezTo>
                    <a:pt x="1" y="5420"/>
                    <a:pt x="158" y="5577"/>
                    <a:pt x="347" y="5577"/>
                  </a:cubicBezTo>
                  <a:lnTo>
                    <a:pt x="4537" y="5577"/>
                  </a:lnTo>
                  <a:cubicBezTo>
                    <a:pt x="4726" y="5577"/>
                    <a:pt x="4884" y="5420"/>
                    <a:pt x="4884" y="5231"/>
                  </a:cubicBezTo>
                  <a:lnTo>
                    <a:pt x="4884" y="4537"/>
                  </a:lnTo>
                  <a:cubicBezTo>
                    <a:pt x="4884" y="3529"/>
                    <a:pt x="4317" y="2710"/>
                    <a:pt x="3498" y="2332"/>
                  </a:cubicBezTo>
                  <a:cubicBezTo>
                    <a:pt x="3750" y="2080"/>
                    <a:pt x="3844" y="1765"/>
                    <a:pt x="3844" y="1387"/>
                  </a:cubicBezTo>
                  <a:cubicBezTo>
                    <a:pt x="3844" y="631"/>
                    <a:pt x="3214" y="1"/>
                    <a:pt x="249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225" name="Google Shape;9225;p55"/>
            <p:cNvSpPr/>
            <p:nvPr/>
          </p:nvSpPr>
          <p:spPr>
            <a:xfrm>
              <a:off x="2906575" y="2146650"/>
              <a:ext cx="191425" cy="69350"/>
            </a:xfrm>
            <a:custGeom>
              <a:avLst/>
              <a:gdLst/>
              <a:ahLst/>
              <a:cxnLst/>
              <a:rect l="l" t="t" r="r" b="b"/>
              <a:pathLst>
                <a:path w="7657" h="2774" extrusionOk="0">
                  <a:moveTo>
                    <a:pt x="1419" y="694"/>
                  </a:moveTo>
                  <a:lnTo>
                    <a:pt x="1419" y="2080"/>
                  </a:lnTo>
                  <a:lnTo>
                    <a:pt x="694" y="2080"/>
                  </a:lnTo>
                  <a:lnTo>
                    <a:pt x="694" y="694"/>
                  </a:lnTo>
                  <a:close/>
                  <a:moveTo>
                    <a:pt x="2773" y="694"/>
                  </a:moveTo>
                  <a:lnTo>
                    <a:pt x="2773" y="2080"/>
                  </a:lnTo>
                  <a:lnTo>
                    <a:pt x="2080" y="2080"/>
                  </a:lnTo>
                  <a:lnTo>
                    <a:pt x="2080" y="694"/>
                  </a:lnTo>
                  <a:close/>
                  <a:moveTo>
                    <a:pt x="4159" y="694"/>
                  </a:moveTo>
                  <a:lnTo>
                    <a:pt x="4159" y="2080"/>
                  </a:lnTo>
                  <a:lnTo>
                    <a:pt x="3466" y="2080"/>
                  </a:lnTo>
                  <a:lnTo>
                    <a:pt x="3466" y="694"/>
                  </a:lnTo>
                  <a:close/>
                  <a:moveTo>
                    <a:pt x="6995" y="694"/>
                  </a:moveTo>
                  <a:lnTo>
                    <a:pt x="6995" y="2080"/>
                  </a:lnTo>
                  <a:lnTo>
                    <a:pt x="4884" y="2080"/>
                  </a:lnTo>
                  <a:lnTo>
                    <a:pt x="4884" y="694"/>
                  </a:lnTo>
                  <a:close/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2427"/>
                  </a:lnTo>
                  <a:cubicBezTo>
                    <a:pt x="1" y="2616"/>
                    <a:pt x="158" y="2773"/>
                    <a:pt x="347" y="2773"/>
                  </a:cubicBezTo>
                  <a:lnTo>
                    <a:pt x="7310" y="2773"/>
                  </a:lnTo>
                  <a:cubicBezTo>
                    <a:pt x="7499" y="2773"/>
                    <a:pt x="7657" y="2616"/>
                    <a:pt x="7657" y="2427"/>
                  </a:cubicBezTo>
                  <a:lnTo>
                    <a:pt x="7657" y="347"/>
                  </a:lnTo>
                  <a:cubicBezTo>
                    <a:pt x="7657" y="127"/>
                    <a:pt x="7499" y="1"/>
                    <a:pt x="731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226" name="Google Shape;9226;p55"/>
            <p:cNvSpPr/>
            <p:nvPr/>
          </p:nvSpPr>
          <p:spPr>
            <a:xfrm>
              <a:off x="2872725" y="2112000"/>
              <a:ext cx="295375" cy="137875"/>
            </a:xfrm>
            <a:custGeom>
              <a:avLst/>
              <a:gdLst/>
              <a:ahLst/>
              <a:cxnLst/>
              <a:rect l="l" t="t" r="r" b="b"/>
              <a:pathLst>
                <a:path w="11815" h="5515" extrusionOk="0">
                  <a:moveTo>
                    <a:pt x="11121" y="2080"/>
                  </a:moveTo>
                  <a:lnTo>
                    <a:pt x="11121" y="3466"/>
                  </a:lnTo>
                  <a:lnTo>
                    <a:pt x="10397" y="3466"/>
                  </a:lnTo>
                  <a:lnTo>
                    <a:pt x="10397" y="2080"/>
                  </a:lnTo>
                  <a:close/>
                  <a:moveTo>
                    <a:pt x="9389" y="662"/>
                  </a:moveTo>
                  <a:cubicBezTo>
                    <a:pt x="9578" y="662"/>
                    <a:pt x="9735" y="820"/>
                    <a:pt x="9735" y="1009"/>
                  </a:cubicBezTo>
                  <a:lnTo>
                    <a:pt x="9735" y="4474"/>
                  </a:lnTo>
                  <a:cubicBezTo>
                    <a:pt x="9735" y="4663"/>
                    <a:pt x="9578" y="4852"/>
                    <a:pt x="9389" y="4852"/>
                  </a:cubicBezTo>
                  <a:lnTo>
                    <a:pt x="1040" y="4852"/>
                  </a:lnTo>
                  <a:cubicBezTo>
                    <a:pt x="819" y="4852"/>
                    <a:pt x="662" y="4663"/>
                    <a:pt x="662" y="4474"/>
                  </a:cubicBezTo>
                  <a:lnTo>
                    <a:pt x="662" y="1009"/>
                  </a:lnTo>
                  <a:cubicBezTo>
                    <a:pt x="662" y="820"/>
                    <a:pt x="819" y="662"/>
                    <a:pt x="1040" y="662"/>
                  </a:cubicBezTo>
                  <a:close/>
                  <a:moveTo>
                    <a:pt x="1040" y="1"/>
                  </a:moveTo>
                  <a:cubicBezTo>
                    <a:pt x="441" y="1"/>
                    <a:pt x="0" y="473"/>
                    <a:pt x="0" y="1009"/>
                  </a:cubicBezTo>
                  <a:lnTo>
                    <a:pt x="0" y="4474"/>
                  </a:lnTo>
                  <a:cubicBezTo>
                    <a:pt x="0" y="5073"/>
                    <a:pt x="473" y="5514"/>
                    <a:pt x="1040" y="5514"/>
                  </a:cubicBezTo>
                  <a:lnTo>
                    <a:pt x="9357" y="5514"/>
                  </a:lnTo>
                  <a:cubicBezTo>
                    <a:pt x="9956" y="5514"/>
                    <a:pt x="10397" y="5041"/>
                    <a:pt x="10397" y="4474"/>
                  </a:cubicBezTo>
                  <a:lnTo>
                    <a:pt x="10397" y="4128"/>
                  </a:lnTo>
                  <a:lnTo>
                    <a:pt x="11436" y="4128"/>
                  </a:lnTo>
                  <a:cubicBezTo>
                    <a:pt x="11625" y="4128"/>
                    <a:pt x="11783" y="3970"/>
                    <a:pt x="11783" y="3781"/>
                  </a:cubicBezTo>
                  <a:lnTo>
                    <a:pt x="11783" y="1702"/>
                  </a:lnTo>
                  <a:cubicBezTo>
                    <a:pt x="11814" y="1513"/>
                    <a:pt x="11657" y="1387"/>
                    <a:pt x="11468" y="1387"/>
                  </a:cubicBezTo>
                  <a:lnTo>
                    <a:pt x="10397" y="1387"/>
                  </a:lnTo>
                  <a:lnTo>
                    <a:pt x="10397" y="1009"/>
                  </a:lnTo>
                  <a:cubicBezTo>
                    <a:pt x="10397" y="442"/>
                    <a:pt x="9924" y="1"/>
                    <a:pt x="935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</p:grpSp>
      <p:grpSp>
        <p:nvGrpSpPr>
          <p:cNvPr id="9227" name="Google Shape;9227;p55"/>
          <p:cNvGrpSpPr/>
          <p:nvPr/>
        </p:nvGrpSpPr>
        <p:grpSpPr>
          <a:xfrm>
            <a:off x="3586158" y="2079150"/>
            <a:ext cx="289471" cy="331721"/>
            <a:chOff x="2890050" y="2318350"/>
            <a:chExt cx="259150" cy="296975"/>
          </a:xfrm>
          <a:solidFill>
            <a:srgbClr val="171536"/>
          </a:solidFill>
        </p:grpSpPr>
        <p:sp>
          <p:nvSpPr>
            <p:cNvPr id="9228" name="Google Shape;9228;p55"/>
            <p:cNvSpPr/>
            <p:nvPr/>
          </p:nvSpPr>
          <p:spPr>
            <a:xfrm>
              <a:off x="2936525" y="2353025"/>
              <a:ext cx="160700" cy="155975"/>
            </a:xfrm>
            <a:custGeom>
              <a:avLst/>
              <a:gdLst/>
              <a:ahLst/>
              <a:cxnLst/>
              <a:rect l="l" t="t" r="r" b="b"/>
              <a:pathLst>
                <a:path w="6428" h="6239" extrusionOk="0">
                  <a:moveTo>
                    <a:pt x="3371" y="2048"/>
                  </a:moveTo>
                  <a:cubicBezTo>
                    <a:pt x="3749" y="2048"/>
                    <a:pt x="4064" y="2363"/>
                    <a:pt x="4064" y="2773"/>
                  </a:cubicBezTo>
                  <a:cubicBezTo>
                    <a:pt x="4064" y="3151"/>
                    <a:pt x="3749" y="3466"/>
                    <a:pt x="3371" y="3466"/>
                  </a:cubicBezTo>
                  <a:cubicBezTo>
                    <a:pt x="2961" y="3466"/>
                    <a:pt x="2646" y="3151"/>
                    <a:pt x="2646" y="2773"/>
                  </a:cubicBezTo>
                  <a:cubicBezTo>
                    <a:pt x="2646" y="2363"/>
                    <a:pt x="2961" y="2048"/>
                    <a:pt x="3371" y="2048"/>
                  </a:cubicBezTo>
                  <a:close/>
                  <a:moveTo>
                    <a:pt x="3308" y="662"/>
                  </a:moveTo>
                  <a:cubicBezTo>
                    <a:pt x="4663" y="662"/>
                    <a:pt x="5734" y="1764"/>
                    <a:pt x="5734" y="3119"/>
                  </a:cubicBezTo>
                  <a:cubicBezTo>
                    <a:pt x="5734" y="3655"/>
                    <a:pt x="5513" y="4159"/>
                    <a:pt x="5167" y="4663"/>
                  </a:cubicBezTo>
                  <a:cubicBezTo>
                    <a:pt x="4978" y="4253"/>
                    <a:pt x="4694" y="3938"/>
                    <a:pt x="4316" y="3686"/>
                  </a:cubicBezTo>
                  <a:cubicBezTo>
                    <a:pt x="4537" y="3466"/>
                    <a:pt x="4694" y="3119"/>
                    <a:pt x="4694" y="2741"/>
                  </a:cubicBezTo>
                  <a:cubicBezTo>
                    <a:pt x="4694" y="2016"/>
                    <a:pt x="4064" y="1386"/>
                    <a:pt x="3308" y="1386"/>
                  </a:cubicBezTo>
                  <a:cubicBezTo>
                    <a:pt x="2583" y="1386"/>
                    <a:pt x="1953" y="2016"/>
                    <a:pt x="1953" y="2741"/>
                  </a:cubicBezTo>
                  <a:cubicBezTo>
                    <a:pt x="1953" y="3119"/>
                    <a:pt x="2111" y="3466"/>
                    <a:pt x="2331" y="3686"/>
                  </a:cubicBezTo>
                  <a:cubicBezTo>
                    <a:pt x="1953" y="3907"/>
                    <a:pt x="1670" y="4253"/>
                    <a:pt x="1481" y="4663"/>
                  </a:cubicBezTo>
                  <a:cubicBezTo>
                    <a:pt x="1008" y="4096"/>
                    <a:pt x="851" y="3434"/>
                    <a:pt x="914" y="2773"/>
                  </a:cubicBezTo>
                  <a:cubicBezTo>
                    <a:pt x="1071" y="1670"/>
                    <a:pt x="2048" y="662"/>
                    <a:pt x="3308" y="662"/>
                  </a:cubicBezTo>
                  <a:close/>
                  <a:moveTo>
                    <a:pt x="3308" y="4190"/>
                  </a:moveTo>
                  <a:cubicBezTo>
                    <a:pt x="3938" y="4190"/>
                    <a:pt x="4442" y="4600"/>
                    <a:pt x="4663" y="5167"/>
                  </a:cubicBezTo>
                  <a:cubicBezTo>
                    <a:pt x="4253" y="5387"/>
                    <a:pt x="3844" y="5545"/>
                    <a:pt x="3308" y="5545"/>
                  </a:cubicBezTo>
                  <a:cubicBezTo>
                    <a:pt x="2835" y="5545"/>
                    <a:pt x="2363" y="5387"/>
                    <a:pt x="1985" y="5167"/>
                  </a:cubicBezTo>
                  <a:cubicBezTo>
                    <a:pt x="2142" y="4568"/>
                    <a:pt x="2678" y="4190"/>
                    <a:pt x="3308" y="4190"/>
                  </a:cubicBezTo>
                  <a:close/>
                  <a:moveTo>
                    <a:pt x="3308" y="0"/>
                  </a:moveTo>
                  <a:cubicBezTo>
                    <a:pt x="1701" y="0"/>
                    <a:pt x="410" y="1229"/>
                    <a:pt x="252" y="2678"/>
                  </a:cubicBezTo>
                  <a:cubicBezTo>
                    <a:pt x="0" y="4600"/>
                    <a:pt x="1481" y="6238"/>
                    <a:pt x="3308" y="6238"/>
                  </a:cubicBezTo>
                  <a:cubicBezTo>
                    <a:pt x="5041" y="6238"/>
                    <a:pt x="6427" y="4820"/>
                    <a:pt x="6427" y="3119"/>
                  </a:cubicBezTo>
                  <a:cubicBezTo>
                    <a:pt x="6427" y="1386"/>
                    <a:pt x="5009" y="0"/>
                    <a:pt x="330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229" name="Google Shape;9229;p55"/>
            <p:cNvSpPr/>
            <p:nvPr/>
          </p:nvSpPr>
          <p:spPr>
            <a:xfrm>
              <a:off x="2890050" y="2318350"/>
              <a:ext cx="259150" cy="296975"/>
            </a:xfrm>
            <a:custGeom>
              <a:avLst/>
              <a:gdLst/>
              <a:ahLst/>
              <a:cxnLst/>
              <a:rect l="l" t="t" r="r" b="b"/>
              <a:pathLst>
                <a:path w="10366" h="11879" extrusionOk="0">
                  <a:moveTo>
                    <a:pt x="5167" y="694"/>
                  </a:moveTo>
                  <a:cubicBezTo>
                    <a:pt x="7309" y="694"/>
                    <a:pt x="9011" y="2427"/>
                    <a:pt x="9011" y="4506"/>
                  </a:cubicBezTo>
                  <a:cubicBezTo>
                    <a:pt x="9011" y="5640"/>
                    <a:pt x="8475" y="6711"/>
                    <a:pt x="7656" y="7405"/>
                  </a:cubicBezTo>
                  <a:lnTo>
                    <a:pt x="5167" y="9547"/>
                  </a:lnTo>
                  <a:lnTo>
                    <a:pt x="2710" y="7405"/>
                  </a:lnTo>
                  <a:cubicBezTo>
                    <a:pt x="1796" y="6585"/>
                    <a:pt x="1229" y="5420"/>
                    <a:pt x="1386" y="4034"/>
                  </a:cubicBezTo>
                  <a:cubicBezTo>
                    <a:pt x="1575" y="2206"/>
                    <a:pt x="3151" y="694"/>
                    <a:pt x="5167" y="694"/>
                  </a:cubicBezTo>
                  <a:close/>
                  <a:moveTo>
                    <a:pt x="8475" y="8980"/>
                  </a:moveTo>
                  <a:lnTo>
                    <a:pt x="9546" y="11122"/>
                  </a:lnTo>
                  <a:lnTo>
                    <a:pt x="977" y="11122"/>
                  </a:lnTo>
                  <a:lnTo>
                    <a:pt x="2017" y="8980"/>
                  </a:lnTo>
                  <a:lnTo>
                    <a:pt x="3529" y="8980"/>
                  </a:lnTo>
                  <a:lnTo>
                    <a:pt x="4978" y="10240"/>
                  </a:lnTo>
                  <a:cubicBezTo>
                    <a:pt x="5073" y="10272"/>
                    <a:pt x="5136" y="10335"/>
                    <a:pt x="5230" y="10335"/>
                  </a:cubicBezTo>
                  <a:cubicBezTo>
                    <a:pt x="5293" y="10335"/>
                    <a:pt x="5388" y="10272"/>
                    <a:pt x="5451" y="10240"/>
                  </a:cubicBezTo>
                  <a:lnTo>
                    <a:pt x="6900" y="8980"/>
                  </a:lnTo>
                  <a:close/>
                  <a:moveTo>
                    <a:pt x="5107" y="1"/>
                  </a:moveTo>
                  <a:cubicBezTo>
                    <a:pt x="2772" y="1"/>
                    <a:pt x="912" y="1815"/>
                    <a:pt x="662" y="3939"/>
                  </a:cubicBezTo>
                  <a:cubicBezTo>
                    <a:pt x="441" y="5483"/>
                    <a:pt x="1040" y="6932"/>
                    <a:pt x="2174" y="7940"/>
                  </a:cubicBezTo>
                  <a:lnTo>
                    <a:pt x="2615" y="8318"/>
                  </a:lnTo>
                  <a:lnTo>
                    <a:pt x="1638" y="8318"/>
                  </a:lnTo>
                  <a:cubicBezTo>
                    <a:pt x="1575" y="8318"/>
                    <a:pt x="1481" y="8413"/>
                    <a:pt x="1449" y="8507"/>
                  </a:cubicBezTo>
                  <a:lnTo>
                    <a:pt x="63" y="11343"/>
                  </a:lnTo>
                  <a:cubicBezTo>
                    <a:pt x="0" y="11469"/>
                    <a:pt x="0" y="11595"/>
                    <a:pt x="63" y="11721"/>
                  </a:cubicBezTo>
                  <a:cubicBezTo>
                    <a:pt x="126" y="11815"/>
                    <a:pt x="221" y="11878"/>
                    <a:pt x="347" y="11878"/>
                  </a:cubicBezTo>
                  <a:lnTo>
                    <a:pt x="10019" y="11878"/>
                  </a:lnTo>
                  <a:cubicBezTo>
                    <a:pt x="10145" y="11878"/>
                    <a:pt x="10271" y="11784"/>
                    <a:pt x="10302" y="11721"/>
                  </a:cubicBezTo>
                  <a:cubicBezTo>
                    <a:pt x="10365" y="11595"/>
                    <a:pt x="10365" y="11469"/>
                    <a:pt x="10302" y="11343"/>
                  </a:cubicBezTo>
                  <a:lnTo>
                    <a:pt x="8916" y="8507"/>
                  </a:lnTo>
                  <a:cubicBezTo>
                    <a:pt x="8885" y="8413"/>
                    <a:pt x="8727" y="8318"/>
                    <a:pt x="8601" y="8318"/>
                  </a:cubicBezTo>
                  <a:lnTo>
                    <a:pt x="7624" y="8318"/>
                  </a:lnTo>
                  <a:lnTo>
                    <a:pt x="8065" y="7940"/>
                  </a:lnTo>
                  <a:cubicBezTo>
                    <a:pt x="9042" y="7090"/>
                    <a:pt x="9641" y="5829"/>
                    <a:pt x="9641" y="4506"/>
                  </a:cubicBezTo>
                  <a:cubicBezTo>
                    <a:pt x="9641" y="2049"/>
                    <a:pt x="7656" y="1"/>
                    <a:pt x="5167" y="1"/>
                  </a:cubicBezTo>
                  <a:cubicBezTo>
                    <a:pt x="5147" y="1"/>
                    <a:pt x="5127" y="1"/>
                    <a:pt x="510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</p:grpSp>
      <p:sp>
        <p:nvSpPr>
          <p:cNvPr id="9230" name="Google Shape;9230;p55"/>
          <p:cNvSpPr/>
          <p:nvPr/>
        </p:nvSpPr>
        <p:spPr>
          <a:xfrm>
            <a:off x="3623957" y="2504527"/>
            <a:ext cx="213822" cy="331693"/>
          </a:xfrm>
          <a:custGeom>
            <a:avLst/>
            <a:gdLst/>
            <a:ahLst/>
            <a:cxnLst/>
            <a:rect l="l" t="t" r="r" b="b"/>
            <a:pathLst>
              <a:path w="7657" h="11878" extrusionOk="0">
                <a:moveTo>
                  <a:pt x="3813" y="1387"/>
                </a:moveTo>
                <a:cubicBezTo>
                  <a:pt x="4254" y="1387"/>
                  <a:pt x="4664" y="1670"/>
                  <a:pt x="4821" y="2112"/>
                </a:cubicBezTo>
                <a:lnTo>
                  <a:pt x="2836" y="2112"/>
                </a:lnTo>
                <a:cubicBezTo>
                  <a:pt x="2994" y="1702"/>
                  <a:pt x="3372" y="1387"/>
                  <a:pt x="3813" y="1387"/>
                </a:cubicBezTo>
                <a:close/>
                <a:moveTo>
                  <a:pt x="4947" y="2805"/>
                </a:moveTo>
                <a:cubicBezTo>
                  <a:pt x="5199" y="2805"/>
                  <a:pt x="5357" y="3057"/>
                  <a:pt x="5294" y="3277"/>
                </a:cubicBezTo>
                <a:lnTo>
                  <a:pt x="4947" y="4222"/>
                </a:lnTo>
                <a:lnTo>
                  <a:pt x="2679" y="4222"/>
                </a:lnTo>
                <a:lnTo>
                  <a:pt x="2364" y="3277"/>
                </a:lnTo>
                <a:cubicBezTo>
                  <a:pt x="2332" y="3025"/>
                  <a:pt x="2490" y="2805"/>
                  <a:pt x="2710" y="2805"/>
                </a:cubicBezTo>
                <a:close/>
                <a:moveTo>
                  <a:pt x="4916" y="4852"/>
                </a:moveTo>
                <a:lnTo>
                  <a:pt x="5514" y="8381"/>
                </a:lnTo>
                <a:lnTo>
                  <a:pt x="2175" y="8381"/>
                </a:lnTo>
                <a:lnTo>
                  <a:pt x="2773" y="4852"/>
                </a:lnTo>
                <a:close/>
                <a:moveTo>
                  <a:pt x="5955" y="9074"/>
                </a:moveTo>
                <a:cubicBezTo>
                  <a:pt x="6144" y="9074"/>
                  <a:pt x="6302" y="9232"/>
                  <a:pt x="6302" y="9421"/>
                </a:cubicBezTo>
                <a:lnTo>
                  <a:pt x="6302" y="9799"/>
                </a:lnTo>
                <a:lnTo>
                  <a:pt x="1450" y="9799"/>
                </a:lnTo>
                <a:lnTo>
                  <a:pt x="1450" y="9421"/>
                </a:lnTo>
                <a:cubicBezTo>
                  <a:pt x="1419" y="9232"/>
                  <a:pt x="1576" y="9074"/>
                  <a:pt x="1765" y="9074"/>
                </a:cubicBezTo>
                <a:close/>
                <a:moveTo>
                  <a:pt x="6648" y="10460"/>
                </a:moveTo>
                <a:cubicBezTo>
                  <a:pt x="6806" y="10460"/>
                  <a:pt x="6964" y="10618"/>
                  <a:pt x="6964" y="10807"/>
                </a:cubicBezTo>
                <a:lnTo>
                  <a:pt x="6964" y="11153"/>
                </a:lnTo>
                <a:lnTo>
                  <a:pt x="757" y="11153"/>
                </a:lnTo>
                <a:lnTo>
                  <a:pt x="757" y="10807"/>
                </a:lnTo>
                <a:cubicBezTo>
                  <a:pt x="757" y="10618"/>
                  <a:pt x="915" y="10460"/>
                  <a:pt x="1104" y="10460"/>
                </a:cubicBezTo>
                <a:close/>
                <a:moveTo>
                  <a:pt x="3782" y="1"/>
                </a:moveTo>
                <a:cubicBezTo>
                  <a:pt x="3592" y="1"/>
                  <a:pt x="3435" y="158"/>
                  <a:pt x="3435" y="379"/>
                </a:cubicBezTo>
                <a:lnTo>
                  <a:pt x="3435" y="757"/>
                </a:lnTo>
                <a:cubicBezTo>
                  <a:pt x="2679" y="914"/>
                  <a:pt x="2143" y="1544"/>
                  <a:pt x="2049" y="2301"/>
                </a:cubicBezTo>
                <a:cubicBezTo>
                  <a:pt x="1702" y="2521"/>
                  <a:pt x="1545" y="3025"/>
                  <a:pt x="1671" y="3466"/>
                </a:cubicBezTo>
                <a:lnTo>
                  <a:pt x="1891" y="4191"/>
                </a:lnTo>
                <a:lnTo>
                  <a:pt x="1702" y="4191"/>
                </a:lnTo>
                <a:cubicBezTo>
                  <a:pt x="1513" y="4191"/>
                  <a:pt x="1356" y="4348"/>
                  <a:pt x="1356" y="4537"/>
                </a:cubicBezTo>
                <a:cubicBezTo>
                  <a:pt x="1356" y="4758"/>
                  <a:pt x="1513" y="4915"/>
                  <a:pt x="1702" y="4915"/>
                </a:cubicBezTo>
                <a:lnTo>
                  <a:pt x="1986" y="4915"/>
                </a:lnTo>
                <a:lnTo>
                  <a:pt x="1387" y="8444"/>
                </a:lnTo>
                <a:cubicBezTo>
                  <a:pt x="1009" y="8570"/>
                  <a:pt x="726" y="8948"/>
                  <a:pt x="726" y="9421"/>
                </a:cubicBezTo>
                <a:lnTo>
                  <a:pt x="726" y="9830"/>
                </a:lnTo>
                <a:cubicBezTo>
                  <a:pt x="316" y="9988"/>
                  <a:pt x="1" y="10334"/>
                  <a:pt x="1" y="10807"/>
                </a:cubicBezTo>
                <a:lnTo>
                  <a:pt x="1" y="11531"/>
                </a:lnTo>
                <a:cubicBezTo>
                  <a:pt x="1" y="11720"/>
                  <a:pt x="158" y="11878"/>
                  <a:pt x="347" y="11878"/>
                </a:cubicBezTo>
                <a:lnTo>
                  <a:pt x="7279" y="11878"/>
                </a:lnTo>
                <a:cubicBezTo>
                  <a:pt x="7499" y="11878"/>
                  <a:pt x="7657" y="11720"/>
                  <a:pt x="7657" y="11531"/>
                </a:cubicBezTo>
                <a:lnTo>
                  <a:pt x="7657" y="10807"/>
                </a:lnTo>
                <a:cubicBezTo>
                  <a:pt x="7657" y="10366"/>
                  <a:pt x="7373" y="9988"/>
                  <a:pt x="6932" y="9830"/>
                </a:cubicBezTo>
                <a:lnTo>
                  <a:pt x="6932" y="9421"/>
                </a:lnTo>
                <a:cubicBezTo>
                  <a:pt x="6932" y="8948"/>
                  <a:pt x="6617" y="8570"/>
                  <a:pt x="6176" y="8444"/>
                </a:cubicBezTo>
                <a:lnTo>
                  <a:pt x="5609" y="4915"/>
                </a:lnTo>
                <a:lnTo>
                  <a:pt x="5861" y="4915"/>
                </a:lnTo>
                <a:cubicBezTo>
                  <a:pt x="6081" y="4915"/>
                  <a:pt x="6207" y="4758"/>
                  <a:pt x="6207" y="4537"/>
                </a:cubicBezTo>
                <a:cubicBezTo>
                  <a:pt x="6207" y="4348"/>
                  <a:pt x="6081" y="4191"/>
                  <a:pt x="5861" y="4191"/>
                </a:cubicBezTo>
                <a:lnTo>
                  <a:pt x="5672" y="4191"/>
                </a:lnTo>
                <a:lnTo>
                  <a:pt x="5924" y="3466"/>
                </a:lnTo>
                <a:cubicBezTo>
                  <a:pt x="6081" y="3025"/>
                  <a:pt x="5861" y="2584"/>
                  <a:pt x="5514" y="2301"/>
                </a:cubicBezTo>
                <a:cubicBezTo>
                  <a:pt x="5451" y="1513"/>
                  <a:pt x="4884" y="914"/>
                  <a:pt x="4128" y="757"/>
                </a:cubicBezTo>
                <a:lnTo>
                  <a:pt x="4128" y="379"/>
                </a:lnTo>
                <a:cubicBezTo>
                  <a:pt x="4128" y="158"/>
                  <a:pt x="3971" y="1"/>
                  <a:pt x="3782" y="1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171536"/>
              </a:solidFill>
            </a:endParaRPr>
          </a:p>
        </p:txBody>
      </p:sp>
      <p:grpSp>
        <p:nvGrpSpPr>
          <p:cNvPr id="9231" name="Google Shape;9231;p55"/>
          <p:cNvGrpSpPr/>
          <p:nvPr/>
        </p:nvGrpSpPr>
        <p:grpSpPr>
          <a:xfrm>
            <a:off x="5662394" y="1688549"/>
            <a:ext cx="329040" cy="329040"/>
            <a:chOff x="4685050" y="1945825"/>
            <a:chExt cx="294575" cy="294575"/>
          </a:xfrm>
          <a:solidFill>
            <a:srgbClr val="171536"/>
          </a:solidFill>
        </p:grpSpPr>
        <p:sp>
          <p:nvSpPr>
            <p:cNvPr id="9232" name="Google Shape;9232;p55"/>
            <p:cNvSpPr/>
            <p:nvPr/>
          </p:nvSpPr>
          <p:spPr>
            <a:xfrm>
              <a:off x="4720475" y="2086025"/>
              <a:ext cx="104775" cy="121300"/>
            </a:xfrm>
            <a:custGeom>
              <a:avLst/>
              <a:gdLst/>
              <a:ahLst/>
              <a:cxnLst/>
              <a:rect l="l" t="t" r="r" b="b"/>
              <a:pathLst>
                <a:path w="4191" h="4852" extrusionOk="0">
                  <a:moveTo>
                    <a:pt x="2017" y="693"/>
                  </a:moveTo>
                  <a:cubicBezTo>
                    <a:pt x="2427" y="693"/>
                    <a:pt x="2742" y="1008"/>
                    <a:pt x="2742" y="1386"/>
                  </a:cubicBezTo>
                  <a:cubicBezTo>
                    <a:pt x="2742" y="1796"/>
                    <a:pt x="2427" y="2111"/>
                    <a:pt x="2017" y="2111"/>
                  </a:cubicBezTo>
                  <a:cubicBezTo>
                    <a:pt x="1639" y="2111"/>
                    <a:pt x="1324" y="1796"/>
                    <a:pt x="1324" y="1386"/>
                  </a:cubicBezTo>
                  <a:cubicBezTo>
                    <a:pt x="1324" y="1008"/>
                    <a:pt x="1639" y="693"/>
                    <a:pt x="2017" y="693"/>
                  </a:cubicBezTo>
                  <a:close/>
                  <a:moveTo>
                    <a:pt x="2017" y="2772"/>
                  </a:moveTo>
                  <a:cubicBezTo>
                    <a:pt x="2773" y="2772"/>
                    <a:pt x="3403" y="3403"/>
                    <a:pt x="3403" y="4127"/>
                  </a:cubicBezTo>
                  <a:lnTo>
                    <a:pt x="631" y="4127"/>
                  </a:lnTo>
                  <a:cubicBezTo>
                    <a:pt x="631" y="3403"/>
                    <a:pt x="1261" y="2772"/>
                    <a:pt x="2017" y="2772"/>
                  </a:cubicBezTo>
                  <a:close/>
                  <a:moveTo>
                    <a:pt x="2049" y="0"/>
                  </a:moveTo>
                  <a:cubicBezTo>
                    <a:pt x="1324" y="0"/>
                    <a:pt x="694" y="630"/>
                    <a:pt x="694" y="1386"/>
                  </a:cubicBezTo>
                  <a:cubicBezTo>
                    <a:pt x="694" y="1733"/>
                    <a:pt x="851" y="2111"/>
                    <a:pt x="1072" y="2331"/>
                  </a:cubicBezTo>
                  <a:cubicBezTo>
                    <a:pt x="442" y="2678"/>
                    <a:pt x="1" y="3340"/>
                    <a:pt x="1" y="4127"/>
                  </a:cubicBezTo>
                  <a:lnTo>
                    <a:pt x="1" y="4505"/>
                  </a:lnTo>
                  <a:cubicBezTo>
                    <a:pt x="1" y="4694"/>
                    <a:pt x="158" y="4852"/>
                    <a:pt x="379" y="4852"/>
                  </a:cubicBezTo>
                  <a:lnTo>
                    <a:pt x="3844" y="4852"/>
                  </a:lnTo>
                  <a:cubicBezTo>
                    <a:pt x="4033" y="4852"/>
                    <a:pt x="4191" y="4694"/>
                    <a:pt x="4191" y="4505"/>
                  </a:cubicBezTo>
                  <a:lnTo>
                    <a:pt x="4191" y="4127"/>
                  </a:lnTo>
                  <a:cubicBezTo>
                    <a:pt x="4096" y="3340"/>
                    <a:pt x="3687" y="2678"/>
                    <a:pt x="3057" y="2331"/>
                  </a:cubicBezTo>
                  <a:cubicBezTo>
                    <a:pt x="3277" y="2111"/>
                    <a:pt x="3435" y="1733"/>
                    <a:pt x="3435" y="1386"/>
                  </a:cubicBezTo>
                  <a:cubicBezTo>
                    <a:pt x="3435" y="630"/>
                    <a:pt x="2805" y="0"/>
                    <a:pt x="204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233" name="Google Shape;9233;p55"/>
            <p:cNvSpPr/>
            <p:nvPr/>
          </p:nvSpPr>
          <p:spPr>
            <a:xfrm>
              <a:off x="4685050" y="1945825"/>
              <a:ext cx="294575" cy="294575"/>
            </a:xfrm>
            <a:custGeom>
              <a:avLst/>
              <a:gdLst/>
              <a:ahLst/>
              <a:cxnLst/>
              <a:rect l="l" t="t" r="r" b="b"/>
              <a:pathLst>
                <a:path w="11783" h="11783" extrusionOk="0">
                  <a:moveTo>
                    <a:pt x="6900" y="693"/>
                  </a:moveTo>
                  <a:lnTo>
                    <a:pt x="6900" y="1418"/>
                  </a:lnTo>
                  <a:lnTo>
                    <a:pt x="4820" y="1418"/>
                  </a:lnTo>
                  <a:lnTo>
                    <a:pt x="4820" y="693"/>
                  </a:lnTo>
                  <a:close/>
                  <a:moveTo>
                    <a:pt x="7215" y="2111"/>
                  </a:moveTo>
                  <a:cubicBezTo>
                    <a:pt x="7404" y="2111"/>
                    <a:pt x="7561" y="2269"/>
                    <a:pt x="7561" y="2458"/>
                  </a:cubicBezTo>
                  <a:cubicBezTo>
                    <a:pt x="7561" y="2678"/>
                    <a:pt x="7404" y="2836"/>
                    <a:pt x="7215" y="2836"/>
                  </a:cubicBezTo>
                  <a:lnTo>
                    <a:pt x="4474" y="2836"/>
                  </a:lnTo>
                  <a:cubicBezTo>
                    <a:pt x="4253" y="2836"/>
                    <a:pt x="4096" y="2678"/>
                    <a:pt x="4096" y="2458"/>
                  </a:cubicBezTo>
                  <a:cubicBezTo>
                    <a:pt x="4096" y="2269"/>
                    <a:pt x="4316" y="2111"/>
                    <a:pt x="4474" y="2111"/>
                  </a:cubicBezTo>
                  <a:close/>
                  <a:moveTo>
                    <a:pt x="6900" y="3497"/>
                  </a:moveTo>
                  <a:lnTo>
                    <a:pt x="6900" y="4568"/>
                  </a:lnTo>
                  <a:cubicBezTo>
                    <a:pt x="6900" y="4757"/>
                    <a:pt x="6742" y="4915"/>
                    <a:pt x="6553" y="4915"/>
                  </a:cubicBezTo>
                  <a:lnTo>
                    <a:pt x="5167" y="4915"/>
                  </a:lnTo>
                  <a:cubicBezTo>
                    <a:pt x="4978" y="4915"/>
                    <a:pt x="4820" y="4757"/>
                    <a:pt x="4820" y="4568"/>
                  </a:cubicBezTo>
                  <a:lnTo>
                    <a:pt x="4820" y="3497"/>
                  </a:lnTo>
                  <a:close/>
                  <a:moveTo>
                    <a:pt x="10775" y="4883"/>
                  </a:moveTo>
                  <a:cubicBezTo>
                    <a:pt x="10964" y="4883"/>
                    <a:pt x="11121" y="5041"/>
                    <a:pt x="11121" y="5230"/>
                  </a:cubicBezTo>
                  <a:lnTo>
                    <a:pt x="11121" y="10775"/>
                  </a:lnTo>
                  <a:cubicBezTo>
                    <a:pt x="11121" y="10964"/>
                    <a:pt x="10964" y="11121"/>
                    <a:pt x="10775" y="11121"/>
                  </a:cubicBezTo>
                  <a:lnTo>
                    <a:pt x="1008" y="11121"/>
                  </a:lnTo>
                  <a:cubicBezTo>
                    <a:pt x="788" y="11121"/>
                    <a:pt x="630" y="10964"/>
                    <a:pt x="630" y="10775"/>
                  </a:cubicBezTo>
                  <a:lnTo>
                    <a:pt x="630" y="5230"/>
                  </a:lnTo>
                  <a:cubicBezTo>
                    <a:pt x="630" y="5041"/>
                    <a:pt x="788" y="4883"/>
                    <a:pt x="1008" y="4883"/>
                  </a:cubicBezTo>
                  <a:lnTo>
                    <a:pt x="4190" y="4883"/>
                  </a:lnTo>
                  <a:cubicBezTo>
                    <a:pt x="4348" y="5261"/>
                    <a:pt x="4694" y="5577"/>
                    <a:pt x="5167" y="5577"/>
                  </a:cubicBezTo>
                  <a:lnTo>
                    <a:pt x="6553" y="5577"/>
                  </a:lnTo>
                  <a:cubicBezTo>
                    <a:pt x="6994" y="5577"/>
                    <a:pt x="7372" y="5293"/>
                    <a:pt x="7530" y="4883"/>
                  </a:cubicBezTo>
                  <a:close/>
                  <a:moveTo>
                    <a:pt x="4505" y="0"/>
                  </a:moveTo>
                  <a:cubicBezTo>
                    <a:pt x="4316" y="0"/>
                    <a:pt x="4159" y="158"/>
                    <a:pt x="4159" y="347"/>
                  </a:cubicBezTo>
                  <a:lnTo>
                    <a:pt x="4159" y="1449"/>
                  </a:lnTo>
                  <a:cubicBezTo>
                    <a:pt x="3749" y="1607"/>
                    <a:pt x="3434" y="1953"/>
                    <a:pt x="3434" y="2426"/>
                  </a:cubicBezTo>
                  <a:cubicBezTo>
                    <a:pt x="3434" y="2867"/>
                    <a:pt x="3718" y="3245"/>
                    <a:pt x="4159" y="3403"/>
                  </a:cubicBezTo>
                  <a:lnTo>
                    <a:pt x="4159" y="4190"/>
                  </a:lnTo>
                  <a:lnTo>
                    <a:pt x="1040" y="4190"/>
                  </a:lnTo>
                  <a:cubicBezTo>
                    <a:pt x="441" y="4190"/>
                    <a:pt x="0" y="4663"/>
                    <a:pt x="0" y="5230"/>
                  </a:cubicBezTo>
                  <a:lnTo>
                    <a:pt x="0" y="10775"/>
                  </a:lnTo>
                  <a:cubicBezTo>
                    <a:pt x="0" y="11373"/>
                    <a:pt x="473" y="11783"/>
                    <a:pt x="1040" y="11783"/>
                  </a:cubicBezTo>
                  <a:lnTo>
                    <a:pt x="10775" y="11783"/>
                  </a:lnTo>
                  <a:cubicBezTo>
                    <a:pt x="11342" y="11783"/>
                    <a:pt x="11783" y="11310"/>
                    <a:pt x="11783" y="10775"/>
                  </a:cubicBezTo>
                  <a:lnTo>
                    <a:pt x="11783" y="5230"/>
                  </a:lnTo>
                  <a:cubicBezTo>
                    <a:pt x="11783" y="4663"/>
                    <a:pt x="11342" y="4190"/>
                    <a:pt x="10775" y="4190"/>
                  </a:cubicBezTo>
                  <a:lnTo>
                    <a:pt x="7624" y="4190"/>
                  </a:lnTo>
                  <a:lnTo>
                    <a:pt x="7624" y="3403"/>
                  </a:lnTo>
                  <a:cubicBezTo>
                    <a:pt x="8002" y="3245"/>
                    <a:pt x="8317" y="2899"/>
                    <a:pt x="8317" y="2426"/>
                  </a:cubicBezTo>
                  <a:cubicBezTo>
                    <a:pt x="8317" y="1985"/>
                    <a:pt x="8034" y="1607"/>
                    <a:pt x="7624" y="1449"/>
                  </a:cubicBezTo>
                  <a:lnTo>
                    <a:pt x="7624" y="347"/>
                  </a:lnTo>
                  <a:cubicBezTo>
                    <a:pt x="7624" y="158"/>
                    <a:pt x="7467" y="0"/>
                    <a:pt x="724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234" name="Google Shape;9234;p55"/>
            <p:cNvSpPr/>
            <p:nvPr/>
          </p:nvSpPr>
          <p:spPr>
            <a:xfrm>
              <a:off x="4840200" y="2103350"/>
              <a:ext cx="104775" cy="17350"/>
            </a:xfrm>
            <a:custGeom>
              <a:avLst/>
              <a:gdLst/>
              <a:ahLst/>
              <a:cxnLst/>
              <a:rect l="l" t="t" r="r" b="b"/>
              <a:pathLst>
                <a:path w="4191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3844" y="693"/>
                  </a:lnTo>
                  <a:cubicBezTo>
                    <a:pt x="4033" y="693"/>
                    <a:pt x="4191" y="536"/>
                    <a:pt x="4191" y="347"/>
                  </a:cubicBezTo>
                  <a:cubicBezTo>
                    <a:pt x="4191" y="158"/>
                    <a:pt x="4033" y="0"/>
                    <a:pt x="384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235" name="Google Shape;9235;p55"/>
            <p:cNvSpPr/>
            <p:nvPr/>
          </p:nvSpPr>
          <p:spPr>
            <a:xfrm>
              <a:off x="4840200" y="2137200"/>
              <a:ext cx="104775" cy="18150"/>
            </a:xfrm>
            <a:custGeom>
              <a:avLst/>
              <a:gdLst/>
              <a:ahLst/>
              <a:cxnLst/>
              <a:rect l="l" t="t" r="r" b="b"/>
              <a:pathLst>
                <a:path w="4191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3844" y="725"/>
                  </a:lnTo>
                  <a:cubicBezTo>
                    <a:pt x="4033" y="725"/>
                    <a:pt x="4191" y="568"/>
                    <a:pt x="4191" y="379"/>
                  </a:cubicBezTo>
                  <a:cubicBezTo>
                    <a:pt x="4191" y="158"/>
                    <a:pt x="4033" y="1"/>
                    <a:pt x="384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236" name="Google Shape;9236;p55"/>
            <p:cNvSpPr/>
            <p:nvPr/>
          </p:nvSpPr>
          <p:spPr>
            <a:xfrm>
              <a:off x="4840200" y="2171875"/>
              <a:ext cx="104775" cy="18125"/>
            </a:xfrm>
            <a:custGeom>
              <a:avLst/>
              <a:gdLst/>
              <a:ahLst/>
              <a:cxnLst/>
              <a:rect l="l" t="t" r="r" b="b"/>
              <a:pathLst>
                <a:path w="4191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3844" y="725"/>
                  </a:lnTo>
                  <a:cubicBezTo>
                    <a:pt x="4033" y="725"/>
                    <a:pt x="4191" y="567"/>
                    <a:pt x="4191" y="347"/>
                  </a:cubicBezTo>
                  <a:cubicBezTo>
                    <a:pt x="4191" y="158"/>
                    <a:pt x="4033" y="0"/>
                    <a:pt x="384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</p:grpSp>
      <p:sp>
        <p:nvSpPr>
          <p:cNvPr id="9237" name="Google Shape;9237;p55"/>
          <p:cNvSpPr/>
          <p:nvPr/>
        </p:nvSpPr>
        <p:spPr>
          <a:xfrm>
            <a:off x="5661906" y="2080473"/>
            <a:ext cx="329934" cy="329068"/>
          </a:xfrm>
          <a:custGeom>
            <a:avLst/>
            <a:gdLst/>
            <a:ahLst/>
            <a:cxnLst/>
            <a:rect l="l" t="t" r="r" b="b"/>
            <a:pathLst>
              <a:path w="11815" h="11784" extrusionOk="0">
                <a:moveTo>
                  <a:pt x="5923" y="2080"/>
                </a:moveTo>
                <a:cubicBezTo>
                  <a:pt x="6459" y="2080"/>
                  <a:pt x="6932" y="2552"/>
                  <a:pt x="6932" y="3119"/>
                </a:cubicBezTo>
                <a:lnTo>
                  <a:pt x="6932" y="3466"/>
                </a:lnTo>
                <a:lnTo>
                  <a:pt x="4884" y="3466"/>
                </a:lnTo>
                <a:lnTo>
                  <a:pt x="4884" y="3119"/>
                </a:lnTo>
                <a:cubicBezTo>
                  <a:pt x="4884" y="2521"/>
                  <a:pt x="5356" y="2080"/>
                  <a:pt x="5923" y="2080"/>
                </a:cubicBezTo>
                <a:close/>
                <a:moveTo>
                  <a:pt x="5923" y="662"/>
                </a:moveTo>
                <a:cubicBezTo>
                  <a:pt x="7247" y="662"/>
                  <a:pt x="8349" y="1765"/>
                  <a:pt x="8349" y="3119"/>
                </a:cubicBezTo>
                <a:lnTo>
                  <a:pt x="8349" y="3466"/>
                </a:lnTo>
                <a:lnTo>
                  <a:pt x="7656" y="3466"/>
                </a:lnTo>
                <a:lnTo>
                  <a:pt x="7656" y="3119"/>
                </a:lnTo>
                <a:cubicBezTo>
                  <a:pt x="7656" y="2174"/>
                  <a:pt x="6869" y="1387"/>
                  <a:pt x="5923" y="1387"/>
                </a:cubicBezTo>
                <a:cubicBezTo>
                  <a:pt x="4978" y="1387"/>
                  <a:pt x="4191" y="2174"/>
                  <a:pt x="4191" y="3119"/>
                </a:cubicBezTo>
                <a:lnTo>
                  <a:pt x="4191" y="3466"/>
                </a:lnTo>
                <a:lnTo>
                  <a:pt x="3466" y="3466"/>
                </a:lnTo>
                <a:lnTo>
                  <a:pt x="3466" y="3119"/>
                </a:lnTo>
                <a:cubicBezTo>
                  <a:pt x="3466" y="1765"/>
                  <a:pt x="4569" y="662"/>
                  <a:pt x="5923" y="662"/>
                </a:cubicBezTo>
                <a:close/>
                <a:moveTo>
                  <a:pt x="1387" y="4191"/>
                </a:moveTo>
                <a:lnTo>
                  <a:pt x="1387" y="6742"/>
                </a:lnTo>
                <a:cubicBezTo>
                  <a:pt x="946" y="6490"/>
                  <a:pt x="662" y="6018"/>
                  <a:pt x="662" y="5545"/>
                </a:cubicBezTo>
                <a:lnTo>
                  <a:pt x="662" y="4537"/>
                </a:lnTo>
                <a:cubicBezTo>
                  <a:pt x="662" y="4348"/>
                  <a:pt x="820" y="4191"/>
                  <a:pt x="1040" y="4191"/>
                </a:cubicBezTo>
                <a:close/>
                <a:moveTo>
                  <a:pt x="10775" y="4128"/>
                </a:moveTo>
                <a:cubicBezTo>
                  <a:pt x="10996" y="4128"/>
                  <a:pt x="11153" y="4285"/>
                  <a:pt x="11153" y="4506"/>
                </a:cubicBezTo>
                <a:lnTo>
                  <a:pt x="11153" y="5545"/>
                </a:lnTo>
                <a:cubicBezTo>
                  <a:pt x="11153" y="6081"/>
                  <a:pt x="10870" y="6490"/>
                  <a:pt x="10429" y="6742"/>
                </a:cubicBezTo>
                <a:lnTo>
                  <a:pt x="10429" y="4128"/>
                </a:lnTo>
                <a:close/>
                <a:moveTo>
                  <a:pt x="8349" y="4191"/>
                </a:moveTo>
                <a:lnTo>
                  <a:pt x="8349" y="6931"/>
                </a:lnTo>
                <a:lnTo>
                  <a:pt x="3498" y="6931"/>
                </a:lnTo>
                <a:lnTo>
                  <a:pt x="3498" y="4191"/>
                </a:lnTo>
                <a:close/>
                <a:moveTo>
                  <a:pt x="6270" y="7593"/>
                </a:moveTo>
                <a:lnTo>
                  <a:pt x="6270" y="7971"/>
                </a:lnTo>
                <a:cubicBezTo>
                  <a:pt x="6270" y="8160"/>
                  <a:pt x="6112" y="8318"/>
                  <a:pt x="5923" y="8318"/>
                </a:cubicBezTo>
                <a:cubicBezTo>
                  <a:pt x="5703" y="8318"/>
                  <a:pt x="5545" y="8160"/>
                  <a:pt x="5545" y="7971"/>
                </a:cubicBezTo>
                <a:lnTo>
                  <a:pt x="5545" y="7593"/>
                </a:lnTo>
                <a:close/>
                <a:moveTo>
                  <a:pt x="662" y="7089"/>
                </a:moveTo>
                <a:cubicBezTo>
                  <a:pt x="883" y="7278"/>
                  <a:pt x="1103" y="7404"/>
                  <a:pt x="1387" y="7467"/>
                </a:cubicBezTo>
                <a:lnTo>
                  <a:pt x="1387" y="11153"/>
                </a:lnTo>
                <a:lnTo>
                  <a:pt x="1040" y="11153"/>
                </a:lnTo>
                <a:cubicBezTo>
                  <a:pt x="820" y="11153"/>
                  <a:pt x="662" y="10996"/>
                  <a:pt x="662" y="10807"/>
                </a:cubicBezTo>
                <a:lnTo>
                  <a:pt x="662" y="7089"/>
                </a:lnTo>
                <a:close/>
                <a:moveTo>
                  <a:pt x="2804" y="4191"/>
                </a:moveTo>
                <a:lnTo>
                  <a:pt x="2804" y="11153"/>
                </a:lnTo>
                <a:lnTo>
                  <a:pt x="2080" y="11153"/>
                </a:lnTo>
                <a:lnTo>
                  <a:pt x="2080" y="4191"/>
                </a:lnTo>
                <a:close/>
                <a:moveTo>
                  <a:pt x="8318" y="7656"/>
                </a:moveTo>
                <a:lnTo>
                  <a:pt x="8318" y="11153"/>
                </a:lnTo>
                <a:lnTo>
                  <a:pt x="3498" y="11153"/>
                </a:lnTo>
                <a:lnTo>
                  <a:pt x="3498" y="7656"/>
                </a:lnTo>
                <a:lnTo>
                  <a:pt x="4884" y="7656"/>
                </a:lnTo>
                <a:lnTo>
                  <a:pt x="4884" y="8003"/>
                </a:lnTo>
                <a:cubicBezTo>
                  <a:pt x="4884" y="8601"/>
                  <a:pt x="5356" y="9011"/>
                  <a:pt x="5923" y="9011"/>
                </a:cubicBezTo>
                <a:cubicBezTo>
                  <a:pt x="6459" y="9011"/>
                  <a:pt x="6932" y="8538"/>
                  <a:pt x="6932" y="8003"/>
                </a:cubicBezTo>
                <a:lnTo>
                  <a:pt x="6932" y="7656"/>
                </a:lnTo>
                <a:close/>
                <a:moveTo>
                  <a:pt x="9767" y="4191"/>
                </a:moveTo>
                <a:lnTo>
                  <a:pt x="9767" y="11153"/>
                </a:lnTo>
                <a:lnTo>
                  <a:pt x="9074" y="11153"/>
                </a:lnTo>
                <a:lnTo>
                  <a:pt x="9074" y="4191"/>
                </a:lnTo>
                <a:close/>
                <a:moveTo>
                  <a:pt x="11153" y="7120"/>
                </a:moveTo>
                <a:lnTo>
                  <a:pt x="11153" y="10807"/>
                </a:lnTo>
                <a:cubicBezTo>
                  <a:pt x="11153" y="10996"/>
                  <a:pt x="10996" y="11153"/>
                  <a:pt x="10807" y="11153"/>
                </a:cubicBezTo>
                <a:lnTo>
                  <a:pt x="10429" y="11153"/>
                </a:lnTo>
                <a:lnTo>
                  <a:pt x="10429" y="7530"/>
                </a:lnTo>
                <a:cubicBezTo>
                  <a:pt x="10712" y="7436"/>
                  <a:pt x="10964" y="7278"/>
                  <a:pt x="11153" y="7120"/>
                </a:cubicBezTo>
                <a:close/>
                <a:moveTo>
                  <a:pt x="5923" y="0"/>
                </a:moveTo>
                <a:cubicBezTo>
                  <a:pt x="4191" y="0"/>
                  <a:pt x="2804" y="1418"/>
                  <a:pt x="2804" y="3119"/>
                </a:cubicBezTo>
                <a:lnTo>
                  <a:pt x="2804" y="3466"/>
                </a:lnTo>
                <a:lnTo>
                  <a:pt x="1040" y="3466"/>
                </a:lnTo>
                <a:cubicBezTo>
                  <a:pt x="442" y="3466"/>
                  <a:pt x="1" y="3939"/>
                  <a:pt x="1" y="4474"/>
                </a:cubicBezTo>
                <a:lnTo>
                  <a:pt x="1" y="5514"/>
                </a:lnTo>
                <a:lnTo>
                  <a:pt x="1" y="10744"/>
                </a:lnTo>
                <a:cubicBezTo>
                  <a:pt x="1" y="11342"/>
                  <a:pt x="473" y="11783"/>
                  <a:pt x="1040" y="11783"/>
                </a:cubicBezTo>
                <a:lnTo>
                  <a:pt x="10807" y="11783"/>
                </a:lnTo>
                <a:cubicBezTo>
                  <a:pt x="11374" y="11783"/>
                  <a:pt x="11815" y="11311"/>
                  <a:pt x="11815" y="10744"/>
                </a:cubicBezTo>
                <a:lnTo>
                  <a:pt x="11815" y="5514"/>
                </a:lnTo>
                <a:lnTo>
                  <a:pt x="11815" y="4474"/>
                </a:lnTo>
                <a:cubicBezTo>
                  <a:pt x="11815" y="3939"/>
                  <a:pt x="11374" y="3466"/>
                  <a:pt x="10807" y="3466"/>
                </a:cubicBezTo>
                <a:lnTo>
                  <a:pt x="9011" y="3466"/>
                </a:lnTo>
                <a:lnTo>
                  <a:pt x="9011" y="3119"/>
                </a:lnTo>
                <a:cubicBezTo>
                  <a:pt x="9011" y="1387"/>
                  <a:pt x="7593" y="0"/>
                  <a:pt x="5923" y="0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171536"/>
              </a:solidFill>
            </a:endParaRPr>
          </a:p>
        </p:txBody>
      </p:sp>
      <p:sp>
        <p:nvSpPr>
          <p:cNvPr id="9238" name="Google Shape;9238;p55"/>
          <p:cNvSpPr/>
          <p:nvPr/>
        </p:nvSpPr>
        <p:spPr>
          <a:xfrm>
            <a:off x="5681705" y="2504527"/>
            <a:ext cx="290336" cy="331693"/>
          </a:xfrm>
          <a:custGeom>
            <a:avLst/>
            <a:gdLst/>
            <a:ahLst/>
            <a:cxnLst/>
            <a:rect l="l" t="t" r="r" b="b"/>
            <a:pathLst>
              <a:path w="10397" h="11878" extrusionOk="0">
                <a:moveTo>
                  <a:pt x="5135" y="725"/>
                </a:moveTo>
                <a:cubicBezTo>
                  <a:pt x="6868" y="725"/>
                  <a:pt x="8254" y="2142"/>
                  <a:pt x="8254" y="3844"/>
                </a:cubicBezTo>
                <a:lnTo>
                  <a:pt x="8254" y="5923"/>
                </a:lnTo>
                <a:cubicBezTo>
                  <a:pt x="8254" y="6112"/>
                  <a:pt x="8097" y="6270"/>
                  <a:pt x="7908" y="6270"/>
                </a:cubicBezTo>
                <a:lnTo>
                  <a:pt x="7498" y="6270"/>
                </a:lnTo>
                <a:cubicBezTo>
                  <a:pt x="7561" y="6144"/>
                  <a:pt x="7561" y="6049"/>
                  <a:pt x="7561" y="5923"/>
                </a:cubicBezTo>
                <a:lnTo>
                  <a:pt x="7561" y="3844"/>
                </a:lnTo>
                <a:cubicBezTo>
                  <a:pt x="7561" y="3623"/>
                  <a:pt x="7404" y="3466"/>
                  <a:pt x="7183" y="3466"/>
                </a:cubicBezTo>
                <a:lnTo>
                  <a:pt x="6490" y="3466"/>
                </a:lnTo>
                <a:cubicBezTo>
                  <a:pt x="5892" y="3466"/>
                  <a:pt x="5450" y="2993"/>
                  <a:pt x="5450" y="2458"/>
                </a:cubicBezTo>
                <a:lnTo>
                  <a:pt x="5450" y="1733"/>
                </a:lnTo>
                <a:cubicBezTo>
                  <a:pt x="5450" y="1544"/>
                  <a:pt x="5293" y="1386"/>
                  <a:pt x="5104" y="1386"/>
                </a:cubicBezTo>
                <a:cubicBezTo>
                  <a:pt x="4915" y="1386"/>
                  <a:pt x="4757" y="1544"/>
                  <a:pt x="4757" y="1733"/>
                </a:cubicBezTo>
                <a:lnTo>
                  <a:pt x="4757" y="2458"/>
                </a:lnTo>
                <a:cubicBezTo>
                  <a:pt x="4757" y="3056"/>
                  <a:pt x="4285" y="3466"/>
                  <a:pt x="3718" y="3466"/>
                </a:cubicBezTo>
                <a:lnTo>
                  <a:pt x="3088" y="3466"/>
                </a:lnTo>
                <a:cubicBezTo>
                  <a:pt x="2899" y="3466"/>
                  <a:pt x="2741" y="3623"/>
                  <a:pt x="2741" y="3844"/>
                </a:cubicBezTo>
                <a:lnTo>
                  <a:pt x="2741" y="5923"/>
                </a:lnTo>
                <a:cubicBezTo>
                  <a:pt x="2741" y="6049"/>
                  <a:pt x="2741" y="6144"/>
                  <a:pt x="2773" y="6270"/>
                </a:cubicBezTo>
                <a:lnTo>
                  <a:pt x="2395" y="6270"/>
                </a:lnTo>
                <a:cubicBezTo>
                  <a:pt x="2205" y="6270"/>
                  <a:pt x="2048" y="6112"/>
                  <a:pt x="2048" y="5923"/>
                </a:cubicBezTo>
                <a:lnTo>
                  <a:pt x="2048" y="3844"/>
                </a:lnTo>
                <a:cubicBezTo>
                  <a:pt x="2048" y="2111"/>
                  <a:pt x="3466" y="725"/>
                  <a:pt x="5135" y="725"/>
                </a:cubicBezTo>
                <a:close/>
                <a:moveTo>
                  <a:pt x="5230" y="3466"/>
                </a:moveTo>
                <a:cubicBezTo>
                  <a:pt x="5545" y="3907"/>
                  <a:pt x="6049" y="4190"/>
                  <a:pt x="6585" y="4190"/>
                </a:cubicBezTo>
                <a:lnTo>
                  <a:pt x="6963" y="4190"/>
                </a:lnTo>
                <a:lnTo>
                  <a:pt x="6963" y="5955"/>
                </a:lnTo>
                <a:lnTo>
                  <a:pt x="6931" y="5955"/>
                </a:lnTo>
                <a:cubicBezTo>
                  <a:pt x="6931" y="6553"/>
                  <a:pt x="6459" y="6994"/>
                  <a:pt x="5892" y="6994"/>
                </a:cubicBezTo>
                <a:lnTo>
                  <a:pt x="4505" y="6994"/>
                </a:lnTo>
                <a:cubicBezTo>
                  <a:pt x="3938" y="6994"/>
                  <a:pt x="3497" y="6522"/>
                  <a:pt x="3497" y="5955"/>
                </a:cubicBezTo>
                <a:lnTo>
                  <a:pt x="3497" y="4190"/>
                </a:lnTo>
                <a:lnTo>
                  <a:pt x="3844" y="4190"/>
                </a:lnTo>
                <a:cubicBezTo>
                  <a:pt x="4379" y="4190"/>
                  <a:pt x="4915" y="3907"/>
                  <a:pt x="5230" y="3466"/>
                </a:cubicBezTo>
                <a:close/>
                <a:moveTo>
                  <a:pt x="6301" y="7624"/>
                </a:moveTo>
                <a:cubicBezTo>
                  <a:pt x="6396" y="8034"/>
                  <a:pt x="6805" y="8349"/>
                  <a:pt x="7278" y="8349"/>
                </a:cubicBezTo>
                <a:lnTo>
                  <a:pt x="7624" y="8349"/>
                </a:lnTo>
                <a:lnTo>
                  <a:pt x="7624" y="9200"/>
                </a:lnTo>
                <a:cubicBezTo>
                  <a:pt x="6852" y="9546"/>
                  <a:pt x="6025" y="9719"/>
                  <a:pt x="5198" y="9719"/>
                </a:cubicBezTo>
                <a:cubicBezTo>
                  <a:pt x="4371" y="9719"/>
                  <a:pt x="3544" y="9546"/>
                  <a:pt x="2773" y="9200"/>
                </a:cubicBezTo>
                <a:lnTo>
                  <a:pt x="2773" y="8349"/>
                </a:lnTo>
                <a:lnTo>
                  <a:pt x="3119" y="8349"/>
                </a:lnTo>
                <a:cubicBezTo>
                  <a:pt x="3560" y="8349"/>
                  <a:pt x="3970" y="8034"/>
                  <a:pt x="4127" y="7624"/>
                </a:cubicBezTo>
                <a:cubicBezTo>
                  <a:pt x="4253" y="7656"/>
                  <a:pt x="4411" y="7656"/>
                  <a:pt x="4505" y="7656"/>
                </a:cubicBezTo>
                <a:lnTo>
                  <a:pt x="5892" y="7656"/>
                </a:lnTo>
                <a:cubicBezTo>
                  <a:pt x="6018" y="7656"/>
                  <a:pt x="6175" y="7656"/>
                  <a:pt x="6301" y="7624"/>
                </a:cubicBezTo>
                <a:close/>
                <a:moveTo>
                  <a:pt x="2079" y="8349"/>
                </a:moveTo>
                <a:lnTo>
                  <a:pt x="2079" y="11153"/>
                </a:lnTo>
                <a:lnTo>
                  <a:pt x="693" y="11153"/>
                </a:lnTo>
                <a:lnTo>
                  <a:pt x="693" y="9389"/>
                </a:lnTo>
                <a:cubicBezTo>
                  <a:pt x="693" y="8790"/>
                  <a:pt x="1166" y="8349"/>
                  <a:pt x="1733" y="8349"/>
                </a:cubicBezTo>
                <a:close/>
                <a:moveTo>
                  <a:pt x="7656" y="9924"/>
                </a:moveTo>
                <a:lnTo>
                  <a:pt x="7656" y="11153"/>
                </a:lnTo>
                <a:lnTo>
                  <a:pt x="2773" y="11153"/>
                </a:lnTo>
                <a:lnTo>
                  <a:pt x="2773" y="9924"/>
                </a:lnTo>
                <a:cubicBezTo>
                  <a:pt x="3560" y="10239"/>
                  <a:pt x="4411" y="10397"/>
                  <a:pt x="5230" y="10397"/>
                </a:cubicBezTo>
                <a:cubicBezTo>
                  <a:pt x="6049" y="10397"/>
                  <a:pt x="6868" y="10239"/>
                  <a:pt x="7656" y="9924"/>
                </a:cubicBezTo>
                <a:close/>
                <a:moveTo>
                  <a:pt x="8664" y="8349"/>
                </a:moveTo>
                <a:cubicBezTo>
                  <a:pt x="9231" y="8349"/>
                  <a:pt x="9672" y="8821"/>
                  <a:pt x="9672" y="9389"/>
                </a:cubicBezTo>
                <a:lnTo>
                  <a:pt x="9672" y="11153"/>
                </a:lnTo>
                <a:lnTo>
                  <a:pt x="8286" y="11153"/>
                </a:lnTo>
                <a:lnTo>
                  <a:pt x="8286" y="8349"/>
                </a:lnTo>
                <a:close/>
                <a:moveTo>
                  <a:pt x="5198" y="0"/>
                </a:moveTo>
                <a:cubicBezTo>
                  <a:pt x="3088" y="0"/>
                  <a:pt x="1355" y="1701"/>
                  <a:pt x="1355" y="3844"/>
                </a:cubicBezTo>
                <a:lnTo>
                  <a:pt x="1355" y="5923"/>
                </a:lnTo>
                <a:cubicBezTo>
                  <a:pt x="1355" y="6522"/>
                  <a:pt x="1827" y="6931"/>
                  <a:pt x="2395" y="6931"/>
                </a:cubicBezTo>
                <a:lnTo>
                  <a:pt x="3088" y="6931"/>
                </a:lnTo>
                <a:cubicBezTo>
                  <a:pt x="3182" y="7057"/>
                  <a:pt x="3308" y="7183"/>
                  <a:pt x="3466" y="7309"/>
                </a:cubicBezTo>
                <a:cubicBezTo>
                  <a:pt x="3466" y="7530"/>
                  <a:pt x="3308" y="7687"/>
                  <a:pt x="3088" y="7687"/>
                </a:cubicBezTo>
                <a:lnTo>
                  <a:pt x="1733" y="7687"/>
                </a:lnTo>
                <a:cubicBezTo>
                  <a:pt x="788" y="7687"/>
                  <a:pt x="0" y="8475"/>
                  <a:pt x="0" y="9420"/>
                </a:cubicBezTo>
                <a:lnTo>
                  <a:pt x="0" y="11499"/>
                </a:lnTo>
                <a:cubicBezTo>
                  <a:pt x="0" y="11720"/>
                  <a:pt x="158" y="11877"/>
                  <a:pt x="347" y="11877"/>
                </a:cubicBezTo>
                <a:lnTo>
                  <a:pt x="10019" y="11877"/>
                </a:lnTo>
                <a:cubicBezTo>
                  <a:pt x="10239" y="11877"/>
                  <a:pt x="10397" y="11720"/>
                  <a:pt x="10397" y="11499"/>
                </a:cubicBezTo>
                <a:lnTo>
                  <a:pt x="10397" y="9420"/>
                </a:lnTo>
                <a:cubicBezTo>
                  <a:pt x="10397" y="8475"/>
                  <a:pt x="9609" y="7687"/>
                  <a:pt x="8664" y="7687"/>
                </a:cubicBezTo>
                <a:lnTo>
                  <a:pt x="7278" y="7687"/>
                </a:lnTo>
                <a:cubicBezTo>
                  <a:pt x="7089" y="7687"/>
                  <a:pt x="6931" y="7530"/>
                  <a:pt x="6931" y="7341"/>
                </a:cubicBezTo>
                <a:cubicBezTo>
                  <a:pt x="7026" y="7246"/>
                  <a:pt x="7152" y="7152"/>
                  <a:pt x="7278" y="6994"/>
                </a:cubicBezTo>
                <a:lnTo>
                  <a:pt x="7971" y="6994"/>
                </a:lnTo>
                <a:cubicBezTo>
                  <a:pt x="8569" y="6994"/>
                  <a:pt x="9011" y="6522"/>
                  <a:pt x="9011" y="5955"/>
                </a:cubicBezTo>
                <a:lnTo>
                  <a:pt x="9011" y="3844"/>
                </a:lnTo>
                <a:cubicBezTo>
                  <a:pt x="9011" y="1733"/>
                  <a:pt x="7309" y="0"/>
                  <a:pt x="5198" y="0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171536"/>
              </a:solidFill>
            </a:endParaRPr>
          </a:p>
        </p:txBody>
      </p:sp>
      <p:grpSp>
        <p:nvGrpSpPr>
          <p:cNvPr id="9239" name="Google Shape;9239;p55"/>
          <p:cNvGrpSpPr/>
          <p:nvPr/>
        </p:nvGrpSpPr>
        <p:grpSpPr>
          <a:xfrm>
            <a:off x="7338295" y="2080477"/>
            <a:ext cx="329934" cy="329068"/>
            <a:chOff x="6131900" y="2301825"/>
            <a:chExt cx="295375" cy="294600"/>
          </a:xfrm>
          <a:solidFill>
            <a:srgbClr val="171536"/>
          </a:solidFill>
        </p:grpSpPr>
        <p:sp>
          <p:nvSpPr>
            <p:cNvPr id="9240" name="Google Shape;9240;p55"/>
            <p:cNvSpPr/>
            <p:nvPr/>
          </p:nvSpPr>
          <p:spPr>
            <a:xfrm>
              <a:off x="6131900" y="2301825"/>
              <a:ext cx="295375" cy="294600"/>
            </a:xfrm>
            <a:custGeom>
              <a:avLst/>
              <a:gdLst/>
              <a:ahLst/>
              <a:cxnLst/>
              <a:rect l="l" t="t" r="r" b="b"/>
              <a:pathLst>
                <a:path w="11815" h="11784" extrusionOk="0">
                  <a:moveTo>
                    <a:pt x="3813" y="630"/>
                  </a:moveTo>
                  <a:cubicBezTo>
                    <a:pt x="4002" y="630"/>
                    <a:pt x="4159" y="788"/>
                    <a:pt x="4159" y="977"/>
                  </a:cubicBezTo>
                  <a:lnTo>
                    <a:pt x="4159" y="1355"/>
                  </a:lnTo>
                  <a:lnTo>
                    <a:pt x="1387" y="1355"/>
                  </a:lnTo>
                  <a:lnTo>
                    <a:pt x="1387" y="977"/>
                  </a:lnTo>
                  <a:lnTo>
                    <a:pt x="1355" y="977"/>
                  </a:lnTo>
                  <a:cubicBezTo>
                    <a:pt x="1355" y="788"/>
                    <a:pt x="1513" y="630"/>
                    <a:pt x="1733" y="630"/>
                  </a:cubicBezTo>
                  <a:close/>
                  <a:moveTo>
                    <a:pt x="10114" y="1355"/>
                  </a:moveTo>
                  <a:cubicBezTo>
                    <a:pt x="10303" y="1355"/>
                    <a:pt x="10460" y="1513"/>
                    <a:pt x="10460" y="1702"/>
                  </a:cubicBezTo>
                  <a:lnTo>
                    <a:pt x="10460" y="3434"/>
                  </a:lnTo>
                  <a:lnTo>
                    <a:pt x="7688" y="3434"/>
                  </a:lnTo>
                  <a:cubicBezTo>
                    <a:pt x="7656" y="3277"/>
                    <a:pt x="7656" y="1859"/>
                    <a:pt x="7656" y="1702"/>
                  </a:cubicBezTo>
                  <a:cubicBezTo>
                    <a:pt x="7656" y="1513"/>
                    <a:pt x="7814" y="1355"/>
                    <a:pt x="8034" y="1355"/>
                  </a:cubicBezTo>
                  <a:close/>
                  <a:moveTo>
                    <a:pt x="4128" y="2048"/>
                  </a:moveTo>
                  <a:lnTo>
                    <a:pt x="4128" y="4821"/>
                  </a:lnTo>
                  <a:lnTo>
                    <a:pt x="1355" y="4821"/>
                  </a:lnTo>
                  <a:lnTo>
                    <a:pt x="1355" y="2048"/>
                  </a:lnTo>
                  <a:close/>
                  <a:moveTo>
                    <a:pt x="6617" y="2048"/>
                  </a:moveTo>
                  <a:cubicBezTo>
                    <a:pt x="6806" y="2048"/>
                    <a:pt x="6963" y="2206"/>
                    <a:pt x="6963" y="2395"/>
                  </a:cubicBezTo>
                  <a:lnTo>
                    <a:pt x="6963" y="4852"/>
                  </a:lnTo>
                  <a:lnTo>
                    <a:pt x="4821" y="4852"/>
                  </a:lnTo>
                  <a:lnTo>
                    <a:pt x="4821" y="2395"/>
                  </a:lnTo>
                  <a:cubicBezTo>
                    <a:pt x="4821" y="2206"/>
                    <a:pt x="4978" y="2048"/>
                    <a:pt x="5167" y="2048"/>
                  </a:cubicBezTo>
                  <a:close/>
                  <a:moveTo>
                    <a:pt x="10429" y="4127"/>
                  </a:moveTo>
                  <a:lnTo>
                    <a:pt x="10429" y="4852"/>
                  </a:lnTo>
                  <a:lnTo>
                    <a:pt x="7656" y="4852"/>
                  </a:lnTo>
                  <a:lnTo>
                    <a:pt x="7656" y="4127"/>
                  </a:lnTo>
                  <a:close/>
                  <a:moveTo>
                    <a:pt x="10775" y="5514"/>
                  </a:moveTo>
                  <a:cubicBezTo>
                    <a:pt x="10964" y="5514"/>
                    <a:pt x="11122" y="5671"/>
                    <a:pt x="11122" y="5860"/>
                  </a:cubicBezTo>
                  <a:lnTo>
                    <a:pt x="11122" y="10744"/>
                  </a:lnTo>
                  <a:cubicBezTo>
                    <a:pt x="11122" y="10964"/>
                    <a:pt x="10964" y="11122"/>
                    <a:pt x="10775" y="11122"/>
                  </a:cubicBezTo>
                  <a:lnTo>
                    <a:pt x="1009" y="11122"/>
                  </a:lnTo>
                  <a:cubicBezTo>
                    <a:pt x="820" y="11122"/>
                    <a:pt x="662" y="10964"/>
                    <a:pt x="662" y="10744"/>
                  </a:cubicBezTo>
                  <a:lnTo>
                    <a:pt x="662" y="5860"/>
                  </a:lnTo>
                  <a:cubicBezTo>
                    <a:pt x="662" y="5671"/>
                    <a:pt x="820" y="5514"/>
                    <a:pt x="1009" y="5514"/>
                  </a:cubicBezTo>
                  <a:close/>
                  <a:moveTo>
                    <a:pt x="1733" y="0"/>
                  </a:moveTo>
                  <a:cubicBezTo>
                    <a:pt x="1135" y="0"/>
                    <a:pt x="694" y="473"/>
                    <a:pt x="694" y="1040"/>
                  </a:cubicBezTo>
                  <a:lnTo>
                    <a:pt x="694" y="4884"/>
                  </a:lnTo>
                  <a:cubicBezTo>
                    <a:pt x="316" y="5041"/>
                    <a:pt x="1" y="5388"/>
                    <a:pt x="1" y="5860"/>
                  </a:cubicBezTo>
                  <a:lnTo>
                    <a:pt x="1" y="10744"/>
                  </a:lnTo>
                  <a:cubicBezTo>
                    <a:pt x="1" y="11342"/>
                    <a:pt x="473" y="11783"/>
                    <a:pt x="1009" y="11783"/>
                  </a:cubicBezTo>
                  <a:lnTo>
                    <a:pt x="10775" y="11783"/>
                  </a:lnTo>
                  <a:cubicBezTo>
                    <a:pt x="11374" y="11783"/>
                    <a:pt x="11815" y="11311"/>
                    <a:pt x="11815" y="10744"/>
                  </a:cubicBezTo>
                  <a:lnTo>
                    <a:pt x="11815" y="5860"/>
                  </a:lnTo>
                  <a:cubicBezTo>
                    <a:pt x="11815" y="5388"/>
                    <a:pt x="11531" y="5010"/>
                    <a:pt x="11122" y="4884"/>
                  </a:cubicBezTo>
                  <a:lnTo>
                    <a:pt x="11122" y="1702"/>
                  </a:lnTo>
                  <a:cubicBezTo>
                    <a:pt x="11122" y="1103"/>
                    <a:pt x="10649" y="662"/>
                    <a:pt x="10114" y="662"/>
                  </a:cubicBezTo>
                  <a:lnTo>
                    <a:pt x="8034" y="662"/>
                  </a:lnTo>
                  <a:cubicBezTo>
                    <a:pt x="7530" y="662"/>
                    <a:pt x="7152" y="977"/>
                    <a:pt x="7026" y="1418"/>
                  </a:cubicBezTo>
                  <a:cubicBezTo>
                    <a:pt x="6932" y="1387"/>
                    <a:pt x="6806" y="1355"/>
                    <a:pt x="6648" y="1355"/>
                  </a:cubicBezTo>
                  <a:lnTo>
                    <a:pt x="5230" y="1355"/>
                  </a:lnTo>
                  <a:cubicBezTo>
                    <a:pt x="5104" y="1355"/>
                    <a:pt x="4978" y="1387"/>
                    <a:pt x="4884" y="1418"/>
                  </a:cubicBezTo>
                  <a:lnTo>
                    <a:pt x="4884" y="1040"/>
                  </a:lnTo>
                  <a:cubicBezTo>
                    <a:pt x="4884" y="441"/>
                    <a:pt x="4380" y="0"/>
                    <a:pt x="384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241" name="Google Shape;9241;p55"/>
            <p:cNvSpPr/>
            <p:nvPr/>
          </p:nvSpPr>
          <p:spPr>
            <a:xfrm>
              <a:off x="6218550" y="2456200"/>
              <a:ext cx="122100" cy="51225"/>
            </a:xfrm>
            <a:custGeom>
              <a:avLst/>
              <a:gdLst/>
              <a:ahLst/>
              <a:cxnLst/>
              <a:rect l="l" t="t" r="r" b="b"/>
              <a:pathLst>
                <a:path w="4884" h="2049" extrusionOk="0">
                  <a:moveTo>
                    <a:pt x="3844" y="725"/>
                  </a:moveTo>
                  <a:cubicBezTo>
                    <a:pt x="4033" y="725"/>
                    <a:pt x="4190" y="882"/>
                    <a:pt x="4190" y="1071"/>
                  </a:cubicBezTo>
                  <a:cubicBezTo>
                    <a:pt x="4190" y="1260"/>
                    <a:pt x="4033" y="1418"/>
                    <a:pt x="3844" y="1418"/>
                  </a:cubicBezTo>
                  <a:lnTo>
                    <a:pt x="1008" y="1418"/>
                  </a:lnTo>
                  <a:cubicBezTo>
                    <a:pt x="819" y="1418"/>
                    <a:pt x="662" y="1260"/>
                    <a:pt x="662" y="1071"/>
                  </a:cubicBezTo>
                  <a:cubicBezTo>
                    <a:pt x="662" y="882"/>
                    <a:pt x="819" y="725"/>
                    <a:pt x="1008" y="725"/>
                  </a:cubicBezTo>
                  <a:close/>
                  <a:moveTo>
                    <a:pt x="1008" y="0"/>
                  </a:moveTo>
                  <a:cubicBezTo>
                    <a:pt x="410" y="0"/>
                    <a:pt x="0" y="473"/>
                    <a:pt x="0" y="1040"/>
                  </a:cubicBezTo>
                  <a:cubicBezTo>
                    <a:pt x="0" y="1639"/>
                    <a:pt x="473" y="2048"/>
                    <a:pt x="1008" y="2048"/>
                  </a:cubicBezTo>
                  <a:lnTo>
                    <a:pt x="3844" y="2048"/>
                  </a:lnTo>
                  <a:cubicBezTo>
                    <a:pt x="4442" y="2048"/>
                    <a:pt x="4883" y="1576"/>
                    <a:pt x="4883" y="1040"/>
                  </a:cubicBezTo>
                  <a:cubicBezTo>
                    <a:pt x="4852" y="473"/>
                    <a:pt x="4411" y="0"/>
                    <a:pt x="384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242" name="Google Shape;9242;p55"/>
            <p:cNvSpPr/>
            <p:nvPr/>
          </p:nvSpPr>
          <p:spPr>
            <a:xfrm>
              <a:off x="6340625" y="2353025"/>
              <a:ext cx="35475" cy="18125"/>
            </a:xfrm>
            <a:custGeom>
              <a:avLst/>
              <a:gdLst/>
              <a:ahLst/>
              <a:cxnLst/>
              <a:rect l="l" t="t" r="r" b="b"/>
              <a:pathLst>
                <a:path w="1419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040" y="725"/>
                  </a:lnTo>
                  <a:cubicBezTo>
                    <a:pt x="1261" y="725"/>
                    <a:pt x="1418" y="567"/>
                    <a:pt x="1418" y="347"/>
                  </a:cubicBezTo>
                  <a:cubicBezTo>
                    <a:pt x="1355" y="158"/>
                    <a:pt x="1198" y="0"/>
                    <a:pt x="104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243" name="Google Shape;9243;p55"/>
            <p:cNvSpPr/>
            <p:nvPr/>
          </p:nvSpPr>
          <p:spPr>
            <a:xfrm>
              <a:off x="6183100" y="2369550"/>
              <a:ext cx="35475" cy="18150"/>
            </a:xfrm>
            <a:custGeom>
              <a:avLst/>
              <a:gdLst/>
              <a:ahLst/>
              <a:cxnLst/>
              <a:rect l="l" t="t" r="r" b="b"/>
              <a:pathLst>
                <a:path w="1419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1040" y="725"/>
                  </a:lnTo>
                  <a:cubicBezTo>
                    <a:pt x="1261" y="725"/>
                    <a:pt x="1418" y="568"/>
                    <a:pt x="1418" y="379"/>
                  </a:cubicBezTo>
                  <a:cubicBezTo>
                    <a:pt x="1418" y="158"/>
                    <a:pt x="1261" y="1"/>
                    <a:pt x="104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</p:grpSp>
      <p:grpSp>
        <p:nvGrpSpPr>
          <p:cNvPr id="9244" name="Google Shape;9244;p55"/>
          <p:cNvGrpSpPr/>
          <p:nvPr/>
        </p:nvGrpSpPr>
        <p:grpSpPr>
          <a:xfrm>
            <a:off x="1890428" y="1687656"/>
            <a:ext cx="332587" cy="330827"/>
            <a:chOff x="1412450" y="1954475"/>
            <a:chExt cx="297750" cy="296175"/>
          </a:xfrm>
          <a:solidFill>
            <a:srgbClr val="171536"/>
          </a:solidFill>
        </p:grpSpPr>
        <p:sp>
          <p:nvSpPr>
            <p:cNvPr id="9245" name="Google Shape;9245;p55"/>
            <p:cNvSpPr/>
            <p:nvPr/>
          </p:nvSpPr>
          <p:spPr>
            <a:xfrm>
              <a:off x="1483350" y="2023800"/>
              <a:ext cx="155975" cy="155975"/>
            </a:xfrm>
            <a:custGeom>
              <a:avLst/>
              <a:gdLst/>
              <a:ahLst/>
              <a:cxnLst/>
              <a:rect l="l" t="t" r="r" b="b"/>
              <a:pathLst>
                <a:path w="6239" h="6239" extrusionOk="0">
                  <a:moveTo>
                    <a:pt x="3119" y="2079"/>
                  </a:moveTo>
                  <a:cubicBezTo>
                    <a:pt x="3529" y="2079"/>
                    <a:pt x="3844" y="2395"/>
                    <a:pt x="3844" y="2773"/>
                  </a:cubicBezTo>
                  <a:cubicBezTo>
                    <a:pt x="3844" y="3182"/>
                    <a:pt x="3529" y="3497"/>
                    <a:pt x="3119" y="3497"/>
                  </a:cubicBezTo>
                  <a:cubicBezTo>
                    <a:pt x="2741" y="3497"/>
                    <a:pt x="2426" y="3182"/>
                    <a:pt x="2426" y="2773"/>
                  </a:cubicBezTo>
                  <a:cubicBezTo>
                    <a:pt x="2426" y="2395"/>
                    <a:pt x="2741" y="2079"/>
                    <a:pt x="3119" y="2079"/>
                  </a:cubicBezTo>
                  <a:close/>
                  <a:moveTo>
                    <a:pt x="3119" y="725"/>
                  </a:moveTo>
                  <a:cubicBezTo>
                    <a:pt x="4474" y="725"/>
                    <a:pt x="5577" y="1827"/>
                    <a:pt x="5577" y="3182"/>
                  </a:cubicBezTo>
                  <a:cubicBezTo>
                    <a:pt x="5577" y="3686"/>
                    <a:pt x="5388" y="4159"/>
                    <a:pt x="5136" y="4537"/>
                  </a:cubicBezTo>
                  <a:cubicBezTo>
                    <a:pt x="4884" y="4190"/>
                    <a:pt x="4537" y="3907"/>
                    <a:pt x="4191" y="3718"/>
                  </a:cubicBezTo>
                  <a:cubicBezTo>
                    <a:pt x="4411" y="3497"/>
                    <a:pt x="4537" y="3182"/>
                    <a:pt x="4537" y="2804"/>
                  </a:cubicBezTo>
                  <a:cubicBezTo>
                    <a:pt x="4537" y="2079"/>
                    <a:pt x="3907" y="1449"/>
                    <a:pt x="3151" y="1449"/>
                  </a:cubicBezTo>
                  <a:cubicBezTo>
                    <a:pt x="2426" y="1449"/>
                    <a:pt x="1796" y="2079"/>
                    <a:pt x="1796" y="2804"/>
                  </a:cubicBezTo>
                  <a:cubicBezTo>
                    <a:pt x="1796" y="3182"/>
                    <a:pt x="1891" y="3497"/>
                    <a:pt x="2143" y="3718"/>
                  </a:cubicBezTo>
                  <a:cubicBezTo>
                    <a:pt x="1733" y="3907"/>
                    <a:pt x="1418" y="4190"/>
                    <a:pt x="1198" y="4537"/>
                  </a:cubicBezTo>
                  <a:cubicBezTo>
                    <a:pt x="914" y="4159"/>
                    <a:pt x="756" y="3686"/>
                    <a:pt x="756" y="3182"/>
                  </a:cubicBezTo>
                  <a:cubicBezTo>
                    <a:pt x="662" y="1796"/>
                    <a:pt x="1796" y="725"/>
                    <a:pt x="3119" y="725"/>
                  </a:cubicBezTo>
                  <a:close/>
                  <a:moveTo>
                    <a:pt x="3119" y="4190"/>
                  </a:moveTo>
                  <a:cubicBezTo>
                    <a:pt x="3749" y="4190"/>
                    <a:pt x="4317" y="4505"/>
                    <a:pt x="4632" y="5041"/>
                  </a:cubicBezTo>
                  <a:cubicBezTo>
                    <a:pt x="4222" y="5387"/>
                    <a:pt x="3686" y="5577"/>
                    <a:pt x="3119" y="5577"/>
                  </a:cubicBezTo>
                  <a:cubicBezTo>
                    <a:pt x="2584" y="5577"/>
                    <a:pt x="2017" y="5387"/>
                    <a:pt x="1639" y="5041"/>
                  </a:cubicBezTo>
                  <a:cubicBezTo>
                    <a:pt x="1954" y="4505"/>
                    <a:pt x="2489" y="4190"/>
                    <a:pt x="3119" y="4190"/>
                  </a:cubicBezTo>
                  <a:close/>
                  <a:moveTo>
                    <a:pt x="3119" y="0"/>
                  </a:moveTo>
                  <a:cubicBezTo>
                    <a:pt x="1387" y="0"/>
                    <a:pt x="0" y="1418"/>
                    <a:pt x="0" y="3119"/>
                  </a:cubicBezTo>
                  <a:cubicBezTo>
                    <a:pt x="0" y="4852"/>
                    <a:pt x="1387" y="6238"/>
                    <a:pt x="3119" y="6238"/>
                  </a:cubicBezTo>
                  <a:cubicBezTo>
                    <a:pt x="4852" y="6238"/>
                    <a:pt x="6238" y="4820"/>
                    <a:pt x="6238" y="3119"/>
                  </a:cubicBezTo>
                  <a:cubicBezTo>
                    <a:pt x="6238" y="1386"/>
                    <a:pt x="4821" y="0"/>
                    <a:pt x="31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246" name="Google Shape;9246;p55"/>
            <p:cNvSpPr/>
            <p:nvPr/>
          </p:nvSpPr>
          <p:spPr>
            <a:xfrm>
              <a:off x="1412450" y="1954475"/>
              <a:ext cx="297750" cy="296175"/>
            </a:xfrm>
            <a:custGeom>
              <a:avLst/>
              <a:gdLst/>
              <a:ahLst/>
              <a:cxnLst/>
              <a:rect l="l" t="t" r="r" b="b"/>
              <a:pathLst>
                <a:path w="11910" h="11847" extrusionOk="0">
                  <a:moveTo>
                    <a:pt x="6365" y="662"/>
                  </a:moveTo>
                  <a:lnTo>
                    <a:pt x="6522" y="1513"/>
                  </a:lnTo>
                  <a:cubicBezTo>
                    <a:pt x="6554" y="1702"/>
                    <a:pt x="6617" y="1765"/>
                    <a:pt x="6774" y="1797"/>
                  </a:cubicBezTo>
                  <a:cubicBezTo>
                    <a:pt x="7342" y="1923"/>
                    <a:pt x="7814" y="2112"/>
                    <a:pt x="8287" y="2427"/>
                  </a:cubicBezTo>
                  <a:cubicBezTo>
                    <a:pt x="8350" y="2474"/>
                    <a:pt x="8421" y="2498"/>
                    <a:pt x="8488" y="2498"/>
                  </a:cubicBezTo>
                  <a:cubicBezTo>
                    <a:pt x="8554" y="2498"/>
                    <a:pt x="8618" y="2474"/>
                    <a:pt x="8665" y="2427"/>
                  </a:cubicBezTo>
                  <a:lnTo>
                    <a:pt x="9389" y="1923"/>
                  </a:lnTo>
                  <a:lnTo>
                    <a:pt x="9925" y="2490"/>
                  </a:lnTo>
                  <a:lnTo>
                    <a:pt x="9421" y="3183"/>
                  </a:lnTo>
                  <a:cubicBezTo>
                    <a:pt x="9358" y="3309"/>
                    <a:pt x="9358" y="3466"/>
                    <a:pt x="9421" y="3592"/>
                  </a:cubicBezTo>
                  <a:cubicBezTo>
                    <a:pt x="9736" y="4065"/>
                    <a:pt x="9925" y="4537"/>
                    <a:pt x="10051" y="5073"/>
                  </a:cubicBezTo>
                  <a:cubicBezTo>
                    <a:pt x="10082" y="5231"/>
                    <a:pt x="10209" y="5294"/>
                    <a:pt x="10335" y="5357"/>
                  </a:cubicBezTo>
                  <a:lnTo>
                    <a:pt x="11185" y="5514"/>
                  </a:lnTo>
                  <a:lnTo>
                    <a:pt x="11185" y="6302"/>
                  </a:lnTo>
                  <a:lnTo>
                    <a:pt x="10335" y="6459"/>
                  </a:lnTo>
                  <a:cubicBezTo>
                    <a:pt x="10177" y="6491"/>
                    <a:pt x="10082" y="6585"/>
                    <a:pt x="10051" y="6743"/>
                  </a:cubicBezTo>
                  <a:cubicBezTo>
                    <a:pt x="9925" y="7278"/>
                    <a:pt x="9736" y="7751"/>
                    <a:pt x="9421" y="8224"/>
                  </a:cubicBezTo>
                  <a:cubicBezTo>
                    <a:pt x="9358" y="8350"/>
                    <a:pt x="9358" y="8507"/>
                    <a:pt x="9421" y="8633"/>
                  </a:cubicBezTo>
                  <a:lnTo>
                    <a:pt x="9925" y="9326"/>
                  </a:lnTo>
                  <a:lnTo>
                    <a:pt x="9389" y="9893"/>
                  </a:lnTo>
                  <a:lnTo>
                    <a:pt x="8665" y="9358"/>
                  </a:lnTo>
                  <a:cubicBezTo>
                    <a:pt x="8618" y="9326"/>
                    <a:pt x="8554" y="9310"/>
                    <a:pt x="8488" y="9310"/>
                  </a:cubicBezTo>
                  <a:cubicBezTo>
                    <a:pt x="8421" y="9310"/>
                    <a:pt x="8350" y="9326"/>
                    <a:pt x="8287" y="9358"/>
                  </a:cubicBezTo>
                  <a:cubicBezTo>
                    <a:pt x="7814" y="9673"/>
                    <a:pt x="7342" y="9893"/>
                    <a:pt x="6774" y="9988"/>
                  </a:cubicBezTo>
                  <a:cubicBezTo>
                    <a:pt x="6617" y="10051"/>
                    <a:pt x="6554" y="10145"/>
                    <a:pt x="6522" y="10271"/>
                  </a:cubicBezTo>
                  <a:lnTo>
                    <a:pt x="6365" y="11153"/>
                  </a:lnTo>
                  <a:lnTo>
                    <a:pt x="5577" y="11153"/>
                  </a:lnTo>
                  <a:lnTo>
                    <a:pt x="5420" y="10271"/>
                  </a:lnTo>
                  <a:cubicBezTo>
                    <a:pt x="5357" y="10114"/>
                    <a:pt x="5294" y="10051"/>
                    <a:pt x="5136" y="9988"/>
                  </a:cubicBezTo>
                  <a:cubicBezTo>
                    <a:pt x="4569" y="9893"/>
                    <a:pt x="4097" y="9673"/>
                    <a:pt x="3624" y="9358"/>
                  </a:cubicBezTo>
                  <a:cubicBezTo>
                    <a:pt x="3561" y="9326"/>
                    <a:pt x="3498" y="9310"/>
                    <a:pt x="3435" y="9310"/>
                  </a:cubicBezTo>
                  <a:cubicBezTo>
                    <a:pt x="3372" y="9310"/>
                    <a:pt x="3309" y="9326"/>
                    <a:pt x="3246" y="9358"/>
                  </a:cubicBezTo>
                  <a:lnTo>
                    <a:pt x="2521" y="9893"/>
                  </a:lnTo>
                  <a:lnTo>
                    <a:pt x="1986" y="9326"/>
                  </a:lnTo>
                  <a:lnTo>
                    <a:pt x="2490" y="8633"/>
                  </a:lnTo>
                  <a:cubicBezTo>
                    <a:pt x="2584" y="8507"/>
                    <a:pt x="2584" y="8350"/>
                    <a:pt x="2490" y="8224"/>
                  </a:cubicBezTo>
                  <a:cubicBezTo>
                    <a:pt x="2175" y="7751"/>
                    <a:pt x="1986" y="7278"/>
                    <a:pt x="1860" y="6743"/>
                  </a:cubicBezTo>
                  <a:cubicBezTo>
                    <a:pt x="1828" y="6585"/>
                    <a:pt x="1702" y="6491"/>
                    <a:pt x="1576" y="6459"/>
                  </a:cubicBezTo>
                  <a:lnTo>
                    <a:pt x="726" y="6302"/>
                  </a:lnTo>
                  <a:lnTo>
                    <a:pt x="726" y="5514"/>
                  </a:lnTo>
                  <a:lnTo>
                    <a:pt x="1576" y="5357"/>
                  </a:lnTo>
                  <a:cubicBezTo>
                    <a:pt x="1734" y="5325"/>
                    <a:pt x="1828" y="5231"/>
                    <a:pt x="1860" y="5073"/>
                  </a:cubicBezTo>
                  <a:cubicBezTo>
                    <a:pt x="1986" y="4506"/>
                    <a:pt x="2175" y="4065"/>
                    <a:pt x="2490" y="3592"/>
                  </a:cubicBezTo>
                  <a:cubicBezTo>
                    <a:pt x="2584" y="3466"/>
                    <a:pt x="2584" y="3309"/>
                    <a:pt x="2490" y="3183"/>
                  </a:cubicBezTo>
                  <a:lnTo>
                    <a:pt x="1986" y="2490"/>
                  </a:lnTo>
                  <a:lnTo>
                    <a:pt x="2521" y="1923"/>
                  </a:lnTo>
                  <a:lnTo>
                    <a:pt x="3246" y="2427"/>
                  </a:lnTo>
                  <a:cubicBezTo>
                    <a:pt x="3309" y="2474"/>
                    <a:pt x="3372" y="2498"/>
                    <a:pt x="3435" y="2498"/>
                  </a:cubicBezTo>
                  <a:cubicBezTo>
                    <a:pt x="3498" y="2498"/>
                    <a:pt x="3561" y="2474"/>
                    <a:pt x="3624" y="2427"/>
                  </a:cubicBezTo>
                  <a:cubicBezTo>
                    <a:pt x="4097" y="2112"/>
                    <a:pt x="4569" y="1923"/>
                    <a:pt x="5136" y="1797"/>
                  </a:cubicBezTo>
                  <a:cubicBezTo>
                    <a:pt x="5294" y="1765"/>
                    <a:pt x="5357" y="1639"/>
                    <a:pt x="5420" y="1513"/>
                  </a:cubicBezTo>
                  <a:lnTo>
                    <a:pt x="5577" y="662"/>
                  </a:lnTo>
                  <a:close/>
                  <a:moveTo>
                    <a:pt x="5262" y="1"/>
                  </a:moveTo>
                  <a:cubicBezTo>
                    <a:pt x="5073" y="1"/>
                    <a:pt x="4916" y="127"/>
                    <a:pt x="4884" y="284"/>
                  </a:cubicBezTo>
                  <a:lnTo>
                    <a:pt x="4727" y="1166"/>
                  </a:lnTo>
                  <a:cubicBezTo>
                    <a:pt x="4254" y="1292"/>
                    <a:pt x="3813" y="1481"/>
                    <a:pt x="3435" y="1734"/>
                  </a:cubicBezTo>
                  <a:lnTo>
                    <a:pt x="2679" y="1229"/>
                  </a:lnTo>
                  <a:cubicBezTo>
                    <a:pt x="2610" y="1174"/>
                    <a:pt x="2541" y="1149"/>
                    <a:pt x="2474" y="1149"/>
                  </a:cubicBezTo>
                  <a:cubicBezTo>
                    <a:pt x="2389" y="1149"/>
                    <a:pt x="2309" y="1190"/>
                    <a:pt x="2238" y="1261"/>
                  </a:cubicBezTo>
                  <a:lnTo>
                    <a:pt x="1261" y="2238"/>
                  </a:lnTo>
                  <a:cubicBezTo>
                    <a:pt x="1135" y="2364"/>
                    <a:pt x="1135" y="2553"/>
                    <a:pt x="1230" y="2679"/>
                  </a:cubicBezTo>
                  <a:lnTo>
                    <a:pt x="1734" y="3435"/>
                  </a:lnTo>
                  <a:cubicBezTo>
                    <a:pt x="1513" y="3813"/>
                    <a:pt x="1324" y="4254"/>
                    <a:pt x="1198" y="4726"/>
                  </a:cubicBezTo>
                  <a:lnTo>
                    <a:pt x="284" y="4884"/>
                  </a:lnTo>
                  <a:cubicBezTo>
                    <a:pt x="127" y="4915"/>
                    <a:pt x="1" y="5042"/>
                    <a:pt x="1" y="5231"/>
                  </a:cubicBezTo>
                  <a:lnTo>
                    <a:pt x="1" y="6617"/>
                  </a:lnTo>
                  <a:cubicBezTo>
                    <a:pt x="64" y="6774"/>
                    <a:pt x="158" y="6932"/>
                    <a:pt x="316" y="6963"/>
                  </a:cubicBezTo>
                  <a:lnTo>
                    <a:pt x="1230" y="7121"/>
                  </a:lnTo>
                  <a:cubicBezTo>
                    <a:pt x="1356" y="7593"/>
                    <a:pt x="1545" y="8034"/>
                    <a:pt x="1797" y="8413"/>
                  </a:cubicBezTo>
                  <a:lnTo>
                    <a:pt x="1261" y="9169"/>
                  </a:lnTo>
                  <a:cubicBezTo>
                    <a:pt x="1167" y="9295"/>
                    <a:pt x="1198" y="9484"/>
                    <a:pt x="1324" y="9610"/>
                  </a:cubicBezTo>
                  <a:lnTo>
                    <a:pt x="2301" y="10586"/>
                  </a:lnTo>
                  <a:cubicBezTo>
                    <a:pt x="2368" y="10654"/>
                    <a:pt x="2454" y="10685"/>
                    <a:pt x="2533" y="10685"/>
                  </a:cubicBezTo>
                  <a:cubicBezTo>
                    <a:pt x="2602" y="10685"/>
                    <a:pt x="2666" y="10662"/>
                    <a:pt x="2710" y="10618"/>
                  </a:cubicBezTo>
                  <a:lnTo>
                    <a:pt x="3466" y="10114"/>
                  </a:lnTo>
                  <a:cubicBezTo>
                    <a:pt x="3876" y="10366"/>
                    <a:pt x="4286" y="10555"/>
                    <a:pt x="4790" y="10681"/>
                  </a:cubicBezTo>
                  <a:lnTo>
                    <a:pt x="4947" y="11563"/>
                  </a:lnTo>
                  <a:cubicBezTo>
                    <a:pt x="4979" y="11721"/>
                    <a:pt x="5105" y="11847"/>
                    <a:pt x="5294" y="11847"/>
                  </a:cubicBezTo>
                  <a:lnTo>
                    <a:pt x="6680" y="11847"/>
                  </a:lnTo>
                  <a:cubicBezTo>
                    <a:pt x="6837" y="11847"/>
                    <a:pt x="6995" y="11721"/>
                    <a:pt x="7027" y="11563"/>
                  </a:cubicBezTo>
                  <a:lnTo>
                    <a:pt x="7184" y="10681"/>
                  </a:lnTo>
                  <a:cubicBezTo>
                    <a:pt x="7657" y="10555"/>
                    <a:pt x="8098" y="10366"/>
                    <a:pt x="8476" y="10114"/>
                  </a:cubicBezTo>
                  <a:lnTo>
                    <a:pt x="9232" y="10618"/>
                  </a:lnTo>
                  <a:cubicBezTo>
                    <a:pt x="9301" y="10673"/>
                    <a:pt x="9370" y="10698"/>
                    <a:pt x="9436" y="10698"/>
                  </a:cubicBezTo>
                  <a:cubicBezTo>
                    <a:pt x="9521" y="10698"/>
                    <a:pt x="9602" y="10657"/>
                    <a:pt x="9673" y="10586"/>
                  </a:cubicBezTo>
                  <a:lnTo>
                    <a:pt x="10650" y="9610"/>
                  </a:lnTo>
                  <a:cubicBezTo>
                    <a:pt x="10776" y="9484"/>
                    <a:pt x="10776" y="9295"/>
                    <a:pt x="10681" y="9169"/>
                  </a:cubicBezTo>
                  <a:lnTo>
                    <a:pt x="10177" y="8413"/>
                  </a:lnTo>
                  <a:cubicBezTo>
                    <a:pt x="10398" y="8034"/>
                    <a:pt x="10618" y="7593"/>
                    <a:pt x="10713" y="7121"/>
                  </a:cubicBezTo>
                  <a:lnTo>
                    <a:pt x="11626" y="6963"/>
                  </a:lnTo>
                  <a:cubicBezTo>
                    <a:pt x="11784" y="6932"/>
                    <a:pt x="11910" y="6806"/>
                    <a:pt x="11910" y="6617"/>
                  </a:cubicBezTo>
                  <a:lnTo>
                    <a:pt x="11910" y="5231"/>
                  </a:lnTo>
                  <a:cubicBezTo>
                    <a:pt x="11910" y="5073"/>
                    <a:pt x="11784" y="4915"/>
                    <a:pt x="11626" y="4884"/>
                  </a:cubicBezTo>
                  <a:lnTo>
                    <a:pt x="10713" y="4726"/>
                  </a:lnTo>
                  <a:cubicBezTo>
                    <a:pt x="10618" y="4254"/>
                    <a:pt x="10398" y="3813"/>
                    <a:pt x="10177" y="3403"/>
                  </a:cubicBezTo>
                  <a:lnTo>
                    <a:pt x="10681" y="2679"/>
                  </a:lnTo>
                  <a:cubicBezTo>
                    <a:pt x="10807" y="2553"/>
                    <a:pt x="10776" y="2364"/>
                    <a:pt x="10650" y="2238"/>
                  </a:cubicBezTo>
                  <a:lnTo>
                    <a:pt x="9673" y="1261"/>
                  </a:lnTo>
                  <a:cubicBezTo>
                    <a:pt x="9605" y="1193"/>
                    <a:pt x="9520" y="1162"/>
                    <a:pt x="9435" y="1162"/>
                  </a:cubicBezTo>
                  <a:cubicBezTo>
                    <a:pt x="9362" y="1162"/>
                    <a:pt x="9290" y="1186"/>
                    <a:pt x="9232" y="1229"/>
                  </a:cubicBezTo>
                  <a:lnTo>
                    <a:pt x="8476" y="1734"/>
                  </a:lnTo>
                  <a:cubicBezTo>
                    <a:pt x="8098" y="1481"/>
                    <a:pt x="7657" y="1292"/>
                    <a:pt x="7184" y="1166"/>
                  </a:cubicBezTo>
                  <a:lnTo>
                    <a:pt x="6995" y="284"/>
                  </a:lnTo>
                  <a:cubicBezTo>
                    <a:pt x="6932" y="127"/>
                    <a:pt x="6837" y="1"/>
                    <a:pt x="661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</p:grpSp>
      <p:sp>
        <p:nvSpPr>
          <p:cNvPr id="9247" name="Google Shape;9247;p55"/>
          <p:cNvSpPr/>
          <p:nvPr/>
        </p:nvSpPr>
        <p:spPr>
          <a:xfrm>
            <a:off x="1891728" y="2081353"/>
            <a:ext cx="329962" cy="327309"/>
          </a:xfrm>
          <a:custGeom>
            <a:avLst/>
            <a:gdLst/>
            <a:ahLst/>
            <a:cxnLst/>
            <a:rect l="l" t="t" r="r" b="b"/>
            <a:pathLst>
              <a:path w="11816" h="11721" extrusionOk="0">
                <a:moveTo>
                  <a:pt x="2395" y="631"/>
                </a:moveTo>
                <a:cubicBezTo>
                  <a:pt x="2584" y="631"/>
                  <a:pt x="2742" y="789"/>
                  <a:pt x="2742" y="978"/>
                </a:cubicBezTo>
                <a:cubicBezTo>
                  <a:pt x="2742" y="1167"/>
                  <a:pt x="2584" y="1324"/>
                  <a:pt x="2395" y="1324"/>
                </a:cubicBezTo>
                <a:lnTo>
                  <a:pt x="1009" y="1324"/>
                </a:lnTo>
                <a:cubicBezTo>
                  <a:pt x="820" y="1324"/>
                  <a:pt x="663" y="1167"/>
                  <a:pt x="663" y="978"/>
                </a:cubicBezTo>
                <a:cubicBezTo>
                  <a:pt x="663" y="789"/>
                  <a:pt x="820" y="631"/>
                  <a:pt x="1009" y="631"/>
                </a:cubicBezTo>
                <a:close/>
                <a:moveTo>
                  <a:pt x="6554" y="631"/>
                </a:moveTo>
                <a:cubicBezTo>
                  <a:pt x="6774" y="631"/>
                  <a:pt x="6932" y="789"/>
                  <a:pt x="6932" y="978"/>
                </a:cubicBezTo>
                <a:cubicBezTo>
                  <a:pt x="6932" y="1167"/>
                  <a:pt x="6774" y="1324"/>
                  <a:pt x="6554" y="1324"/>
                </a:cubicBezTo>
                <a:lnTo>
                  <a:pt x="5199" y="1324"/>
                </a:lnTo>
                <a:cubicBezTo>
                  <a:pt x="4979" y="1324"/>
                  <a:pt x="4821" y="1167"/>
                  <a:pt x="4821" y="978"/>
                </a:cubicBezTo>
                <a:cubicBezTo>
                  <a:pt x="4821" y="789"/>
                  <a:pt x="4979" y="631"/>
                  <a:pt x="5199" y="631"/>
                </a:cubicBezTo>
                <a:close/>
                <a:moveTo>
                  <a:pt x="10776" y="631"/>
                </a:moveTo>
                <a:cubicBezTo>
                  <a:pt x="10965" y="631"/>
                  <a:pt x="11122" y="789"/>
                  <a:pt x="11122" y="978"/>
                </a:cubicBezTo>
                <a:cubicBezTo>
                  <a:pt x="11122" y="1167"/>
                  <a:pt x="10965" y="1324"/>
                  <a:pt x="10776" y="1324"/>
                </a:cubicBezTo>
                <a:lnTo>
                  <a:pt x="9389" y="1324"/>
                </a:lnTo>
                <a:cubicBezTo>
                  <a:pt x="9200" y="1324"/>
                  <a:pt x="9043" y="1167"/>
                  <a:pt x="9043" y="978"/>
                </a:cubicBezTo>
                <a:cubicBezTo>
                  <a:pt x="9043" y="789"/>
                  <a:pt x="9200" y="631"/>
                  <a:pt x="9389" y="631"/>
                </a:cubicBezTo>
                <a:close/>
                <a:moveTo>
                  <a:pt x="7279" y="4790"/>
                </a:moveTo>
                <a:cubicBezTo>
                  <a:pt x="7468" y="4790"/>
                  <a:pt x="7625" y="4947"/>
                  <a:pt x="7625" y="5136"/>
                </a:cubicBezTo>
                <a:lnTo>
                  <a:pt x="7625" y="6554"/>
                </a:lnTo>
                <a:cubicBezTo>
                  <a:pt x="7625" y="6775"/>
                  <a:pt x="7468" y="6932"/>
                  <a:pt x="7279" y="6932"/>
                </a:cubicBezTo>
                <a:lnTo>
                  <a:pt x="4506" y="6932"/>
                </a:lnTo>
                <a:cubicBezTo>
                  <a:pt x="4317" y="6932"/>
                  <a:pt x="4160" y="6775"/>
                  <a:pt x="4160" y="6554"/>
                </a:cubicBezTo>
                <a:lnTo>
                  <a:pt x="4160" y="5136"/>
                </a:lnTo>
                <a:cubicBezTo>
                  <a:pt x="4160" y="4947"/>
                  <a:pt x="4317" y="4790"/>
                  <a:pt x="4506" y="4790"/>
                </a:cubicBezTo>
                <a:close/>
                <a:moveTo>
                  <a:pt x="2395" y="10398"/>
                </a:moveTo>
                <a:cubicBezTo>
                  <a:pt x="2584" y="10398"/>
                  <a:pt x="2742" y="10555"/>
                  <a:pt x="2742" y="10744"/>
                </a:cubicBezTo>
                <a:cubicBezTo>
                  <a:pt x="2742" y="10933"/>
                  <a:pt x="2584" y="11091"/>
                  <a:pt x="2395" y="11091"/>
                </a:cubicBezTo>
                <a:lnTo>
                  <a:pt x="1009" y="11091"/>
                </a:lnTo>
                <a:cubicBezTo>
                  <a:pt x="820" y="11091"/>
                  <a:pt x="663" y="10933"/>
                  <a:pt x="663" y="10744"/>
                </a:cubicBezTo>
                <a:cubicBezTo>
                  <a:pt x="663" y="10555"/>
                  <a:pt x="820" y="10398"/>
                  <a:pt x="1009" y="10398"/>
                </a:cubicBezTo>
                <a:close/>
                <a:moveTo>
                  <a:pt x="6585" y="10398"/>
                </a:moveTo>
                <a:cubicBezTo>
                  <a:pt x="6806" y="10398"/>
                  <a:pt x="6964" y="10555"/>
                  <a:pt x="6964" y="10744"/>
                </a:cubicBezTo>
                <a:cubicBezTo>
                  <a:pt x="6964" y="10933"/>
                  <a:pt x="6806" y="11091"/>
                  <a:pt x="6585" y="11091"/>
                </a:cubicBezTo>
                <a:lnTo>
                  <a:pt x="5231" y="11091"/>
                </a:lnTo>
                <a:cubicBezTo>
                  <a:pt x="5010" y="11091"/>
                  <a:pt x="4853" y="10933"/>
                  <a:pt x="4853" y="10744"/>
                </a:cubicBezTo>
                <a:cubicBezTo>
                  <a:pt x="4853" y="10555"/>
                  <a:pt x="5010" y="10398"/>
                  <a:pt x="5231" y="10398"/>
                </a:cubicBezTo>
                <a:close/>
                <a:moveTo>
                  <a:pt x="10776" y="10398"/>
                </a:moveTo>
                <a:cubicBezTo>
                  <a:pt x="10965" y="10398"/>
                  <a:pt x="11122" y="10555"/>
                  <a:pt x="11122" y="10744"/>
                </a:cubicBezTo>
                <a:cubicBezTo>
                  <a:pt x="11122" y="10933"/>
                  <a:pt x="10965" y="11091"/>
                  <a:pt x="10776" y="11091"/>
                </a:cubicBezTo>
                <a:lnTo>
                  <a:pt x="9389" y="11091"/>
                </a:lnTo>
                <a:cubicBezTo>
                  <a:pt x="9200" y="11091"/>
                  <a:pt x="9043" y="10933"/>
                  <a:pt x="9043" y="10744"/>
                </a:cubicBezTo>
                <a:cubicBezTo>
                  <a:pt x="9043" y="10555"/>
                  <a:pt x="9200" y="10398"/>
                  <a:pt x="9389" y="10398"/>
                </a:cubicBezTo>
                <a:close/>
                <a:moveTo>
                  <a:pt x="1009" y="1"/>
                </a:moveTo>
                <a:cubicBezTo>
                  <a:pt x="410" y="1"/>
                  <a:pt x="1" y="474"/>
                  <a:pt x="1" y="1009"/>
                </a:cubicBezTo>
                <a:cubicBezTo>
                  <a:pt x="1" y="1608"/>
                  <a:pt x="473" y="2049"/>
                  <a:pt x="1009" y="2049"/>
                </a:cubicBezTo>
                <a:lnTo>
                  <a:pt x="1356" y="2049"/>
                </a:lnTo>
                <a:lnTo>
                  <a:pt x="1356" y="2395"/>
                </a:lnTo>
                <a:cubicBezTo>
                  <a:pt x="1356" y="2994"/>
                  <a:pt x="1828" y="3403"/>
                  <a:pt x="2395" y="3403"/>
                </a:cubicBezTo>
                <a:lnTo>
                  <a:pt x="5546" y="3403"/>
                </a:lnTo>
                <a:lnTo>
                  <a:pt x="5546" y="4128"/>
                </a:lnTo>
                <a:lnTo>
                  <a:pt x="4506" y="4128"/>
                </a:lnTo>
                <a:cubicBezTo>
                  <a:pt x="3939" y="4128"/>
                  <a:pt x="3466" y="4601"/>
                  <a:pt x="3466" y="5136"/>
                </a:cubicBezTo>
                <a:lnTo>
                  <a:pt x="3466" y="6554"/>
                </a:lnTo>
                <a:cubicBezTo>
                  <a:pt x="3466" y="7153"/>
                  <a:pt x="3939" y="7594"/>
                  <a:pt x="4506" y="7594"/>
                </a:cubicBezTo>
                <a:lnTo>
                  <a:pt x="5546" y="7594"/>
                </a:lnTo>
                <a:lnTo>
                  <a:pt x="5546" y="8287"/>
                </a:lnTo>
                <a:lnTo>
                  <a:pt x="2395" y="8287"/>
                </a:lnTo>
                <a:cubicBezTo>
                  <a:pt x="1797" y="8287"/>
                  <a:pt x="1356" y="8759"/>
                  <a:pt x="1356" y="9326"/>
                </a:cubicBezTo>
                <a:lnTo>
                  <a:pt x="1356" y="9673"/>
                </a:lnTo>
                <a:lnTo>
                  <a:pt x="1009" y="9673"/>
                </a:lnTo>
                <a:cubicBezTo>
                  <a:pt x="410" y="9673"/>
                  <a:pt x="1" y="10146"/>
                  <a:pt x="1" y="10713"/>
                </a:cubicBezTo>
                <a:cubicBezTo>
                  <a:pt x="1" y="11280"/>
                  <a:pt x="473" y="11721"/>
                  <a:pt x="1009" y="11721"/>
                </a:cubicBezTo>
                <a:lnTo>
                  <a:pt x="2395" y="11721"/>
                </a:lnTo>
                <a:cubicBezTo>
                  <a:pt x="2994" y="11721"/>
                  <a:pt x="3403" y="11248"/>
                  <a:pt x="3403" y="10713"/>
                </a:cubicBezTo>
                <a:cubicBezTo>
                  <a:pt x="3403" y="10114"/>
                  <a:pt x="2931" y="9673"/>
                  <a:pt x="2395" y="9673"/>
                </a:cubicBezTo>
                <a:lnTo>
                  <a:pt x="2049" y="9673"/>
                </a:lnTo>
                <a:lnTo>
                  <a:pt x="2049" y="9326"/>
                </a:lnTo>
                <a:cubicBezTo>
                  <a:pt x="2049" y="9137"/>
                  <a:pt x="2206" y="8980"/>
                  <a:pt x="2395" y="8980"/>
                </a:cubicBezTo>
                <a:lnTo>
                  <a:pt x="5546" y="8980"/>
                </a:lnTo>
                <a:lnTo>
                  <a:pt x="5546" y="9673"/>
                </a:lnTo>
                <a:lnTo>
                  <a:pt x="5199" y="9673"/>
                </a:lnTo>
                <a:cubicBezTo>
                  <a:pt x="4601" y="9673"/>
                  <a:pt x="4160" y="10146"/>
                  <a:pt x="4160" y="10713"/>
                </a:cubicBezTo>
                <a:cubicBezTo>
                  <a:pt x="4160" y="11280"/>
                  <a:pt x="4632" y="11721"/>
                  <a:pt x="5199" y="11721"/>
                </a:cubicBezTo>
                <a:lnTo>
                  <a:pt x="6554" y="11721"/>
                </a:lnTo>
                <a:cubicBezTo>
                  <a:pt x="7153" y="11721"/>
                  <a:pt x="7594" y="11248"/>
                  <a:pt x="7594" y="10713"/>
                </a:cubicBezTo>
                <a:cubicBezTo>
                  <a:pt x="7594" y="10114"/>
                  <a:pt x="7121" y="9673"/>
                  <a:pt x="6554" y="9673"/>
                </a:cubicBezTo>
                <a:lnTo>
                  <a:pt x="6207" y="9673"/>
                </a:lnTo>
                <a:lnTo>
                  <a:pt x="6207" y="8980"/>
                </a:lnTo>
                <a:lnTo>
                  <a:pt x="9358" y="8980"/>
                </a:lnTo>
                <a:cubicBezTo>
                  <a:pt x="9547" y="8980"/>
                  <a:pt x="9704" y="9137"/>
                  <a:pt x="9704" y="9326"/>
                </a:cubicBezTo>
                <a:lnTo>
                  <a:pt x="9704" y="9673"/>
                </a:lnTo>
                <a:lnTo>
                  <a:pt x="9358" y="9673"/>
                </a:lnTo>
                <a:cubicBezTo>
                  <a:pt x="8759" y="9673"/>
                  <a:pt x="8350" y="10146"/>
                  <a:pt x="8350" y="10713"/>
                </a:cubicBezTo>
                <a:cubicBezTo>
                  <a:pt x="8350" y="11280"/>
                  <a:pt x="8791" y="11721"/>
                  <a:pt x="9358" y="11721"/>
                </a:cubicBezTo>
                <a:lnTo>
                  <a:pt x="10744" y="11721"/>
                </a:lnTo>
                <a:cubicBezTo>
                  <a:pt x="11311" y="11721"/>
                  <a:pt x="11752" y="11248"/>
                  <a:pt x="11752" y="10713"/>
                </a:cubicBezTo>
                <a:cubicBezTo>
                  <a:pt x="11752" y="10114"/>
                  <a:pt x="11280" y="9673"/>
                  <a:pt x="10744" y="9673"/>
                </a:cubicBezTo>
                <a:lnTo>
                  <a:pt x="10366" y="9673"/>
                </a:lnTo>
                <a:lnTo>
                  <a:pt x="10366" y="9326"/>
                </a:lnTo>
                <a:cubicBezTo>
                  <a:pt x="10366" y="8728"/>
                  <a:pt x="9925" y="8287"/>
                  <a:pt x="9358" y="8287"/>
                </a:cubicBezTo>
                <a:lnTo>
                  <a:pt x="6207" y="8287"/>
                </a:lnTo>
                <a:lnTo>
                  <a:pt x="6207" y="7594"/>
                </a:lnTo>
                <a:lnTo>
                  <a:pt x="7216" y="7594"/>
                </a:lnTo>
                <a:cubicBezTo>
                  <a:pt x="7814" y="7594"/>
                  <a:pt x="8287" y="7121"/>
                  <a:pt x="8287" y="6554"/>
                </a:cubicBezTo>
                <a:lnTo>
                  <a:pt x="8287" y="5136"/>
                </a:lnTo>
                <a:cubicBezTo>
                  <a:pt x="8287" y="4569"/>
                  <a:pt x="7814" y="4128"/>
                  <a:pt x="7216" y="4128"/>
                </a:cubicBezTo>
                <a:lnTo>
                  <a:pt x="6207" y="4128"/>
                </a:lnTo>
                <a:lnTo>
                  <a:pt x="6207" y="3403"/>
                </a:lnTo>
                <a:lnTo>
                  <a:pt x="9389" y="3403"/>
                </a:lnTo>
                <a:cubicBezTo>
                  <a:pt x="9988" y="3403"/>
                  <a:pt x="10429" y="2931"/>
                  <a:pt x="10429" y="2395"/>
                </a:cubicBezTo>
                <a:lnTo>
                  <a:pt x="10429" y="2049"/>
                </a:lnTo>
                <a:lnTo>
                  <a:pt x="10776" y="2049"/>
                </a:lnTo>
                <a:cubicBezTo>
                  <a:pt x="11374" y="2049"/>
                  <a:pt x="11815" y="1576"/>
                  <a:pt x="11815" y="1009"/>
                </a:cubicBezTo>
                <a:cubicBezTo>
                  <a:pt x="11815" y="411"/>
                  <a:pt x="11343" y="1"/>
                  <a:pt x="10776" y="1"/>
                </a:cubicBezTo>
                <a:lnTo>
                  <a:pt x="9389" y="1"/>
                </a:lnTo>
                <a:cubicBezTo>
                  <a:pt x="8822" y="1"/>
                  <a:pt x="8381" y="474"/>
                  <a:pt x="8381" y="1009"/>
                </a:cubicBezTo>
                <a:cubicBezTo>
                  <a:pt x="8381" y="1608"/>
                  <a:pt x="8854" y="2049"/>
                  <a:pt x="9389" y="2049"/>
                </a:cubicBezTo>
                <a:lnTo>
                  <a:pt x="9767" y="2049"/>
                </a:lnTo>
                <a:lnTo>
                  <a:pt x="9767" y="2395"/>
                </a:lnTo>
                <a:cubicBezTo>
                  <a:pt x="9767" y="2584"/>
                  <a:pt x="9610" y="2742"/>
                  <a:pt x="9389" y="2742"/>
                </a:cubicBezTo>
                <a:lnTo>
                  <a:pt x="6239" y="2742"/>
                </a:lnTo>
                <a:lnTo>
                  <a:pt x="6239" y="2049"/>
                </a:lnTo>
                <a:lnTo>
                  <a:pt x="6617" y="2049"/>
                </a:lnTo>
                <a:cubicBezTo>
                  <a:pt x="7184" y="2049"/>
                  <a:pt x="7625" y="1576"/>
                  <a:pt x="7625" y="1009"/>
                </a:cubicBezTo>
                <a:cubicBezTo>
                  <a:pt x="7625" y="411"/>
                  <a:pt x="7153" y="1"/>
                  <a:pt x="6617" y="1"/>
                </a:cubicBezTo>
                <a:lnTo>
                  <a:pt x="5231" y="1"/>
                </a:lnTo>
                <a:cubicBezTo>
                  <a:pt x="4632" y="1"/>
                  <a:pt x="4191" y="474"/>
                  <a:pt x="4191" y="1009"/>
                </a:cubicBezTo>
                <a:cubicBezTo>
                  <a:pt x="4191" y="1608"/>
                  <a:pt x="4664" y="2049"/>
                  <a:pt x="5231" y="2049"/>
                </a:cubicBezTo>
                <a:lnTo>
                  <a:pt x="5577" y="2049"/>
                </a:lnTo>
                <a:lnTo>
                  <a:pt x="5577" y="2742"/>
                </a:lnTo>
                <a:lnTo>
                  <a:pt x="2427" y="2742"/>
                </a:lnTo>
                <a:cubicBezTo>
                  <a:pt x="2238" y="2742"/>
                  <a:pt x="2080" y="2584"/>
                  <a:pt x="2080" y="2395"/>
                </a:cubicBezTo>
                <a:lnTo>
                  <a:pt x="2080" y="2049"/>
                </a:lnTo>
                <a:lnTo>
                  <a:pt x="2427" y="2049"/>
                </a:lnTo>
                <a:cubicBezTo>
                  <a:pt x="3025" y="2049"/>
                  <a:pt x="3466" y="1576"/>
                  <a:pt x="3466" y="1009"/>
                </a:cubicBezTo>
                <a:cubicBezTo>
                  <a:pt x="3466" y="411"/>
                  <a:pt x="2994" y="1"/>
                  <a:pt x="2427" y="1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171536"/>
              </a:solidFill>
            </a:endParaRPr>
          </a:p>
        </p:txBody>
      </p:sp>
      <p:grpSp>
        <p:nvGrpSpPr>
          <p:cNvPr id="9248" name="Google Shape;9248;p55"/>
          <p:cNvGrpSpPr/>
          <p:nvPr/>
        </p:nvGrpSpPr>
        <p:grpSpPr>
          <a:xfrm>
            <a:off x="1890428" y="2504211"/>
            <a:ext cx="332587" cy="332335"/>
            <a:chOff x="1413250" y="2680675"/>
            <a:chExt cx="297750" cy="297525"/>
          </a:xfrm>
          <a:solidFill>
            <a:srgbClr val="171536"/>
          </a:solidFill>
        </p:grpSpPr>
        <p:sp>
          <p:nvSpPr>
            <p:cNvPr id="9249" name="Google Shape;9249;p55"/>
            <p:cNvSpPr/>
            <p:nvPr/>
          </p:nvSpPr>
          <p:spPr>
            <a:xfrm>
              <a:off x="1413250" y="2680675"/>
              <a:ext cx="297750" cy="297525"/>
            </a:xfrm>
            <a:custGeom>
              <a:avLst/>
              <a:gdLst/>
              <a:ahLst/>
              <a:cxnLst/>
              <a:rect l="l" t="t" r="r" b="b"/>
              <a:pathLst>
                <a:path w="11910" h="11901" extrusionOk="0">
                  <a:moveTo>
                    <a:pt x="10460" y="1418"/>
                  </a:moveTo>
                  <a:lnTo>
                    <a:pt x="10460" y="7719"/>
                  </a:lnTo>
                  <a:lnTo>
                    <a:pt x="1387" y="7719"/>
                  </a:lnTo>
                  <a:lnTo>
                    <a:pt x="1387" y="1418"/>
                  </a:lnTo>
                  <a:close/>
                  <a:moveTo>
                    <a:pt x="5577" y="8380"/>
                  </a:moveTo>
                  <a:lnTo>
                    <a:pt x="5577" y="9105"/>
                  </a:lnTo>
                  <a:lnTo>
                    <a:pt x="5167" y="9105"/>
                  </a:lnTo>
                  <a:lnTo>
                    <a:pt x="5451" y="8380"/>
                  </a:lnTo>
                  <a:close/>
                  <a:moveTo>
                    <a:pt x="6396" y="8380"/>
                  </a:moveTo>
                  <a:lnTo>
                    <a:pt x="6679" y="9105"/>
                  </a:lnTo>
                  <a:lnTo>
                    <a:pt x="6270" y="9105"/>
                  </a:lnTo>
                  <a:lnTo>
                    <a:pt x="6270" y="8380"/>
                  </a:lnTo>
                  <a:close/>
                  <a:moveTo>
                    <a:pt x="5955" y="0"/>
                  </a:moveTo>
                  <a:cubicBezTo>
                    <a:pt x="5766" y="0"/>
                    <a:pt x="5608" y="158"/>
                    <a:pt x="5608" y="347"/>
                  </a:cubicBezTo>
                  <a:lnTo>
                    <a:pt x="5608" y="725"/>
                  </a:lnTo>
                  <a:lnTo>
                    <a:pt x="378" y="725"/>
                  </a:lnTo>
                  <a:cubicBezTo>
                    <a:pt x="158" y="725"/>
                    <a:pt x="0" y="882"/>
                    <a:pt x="0" y="1071"/>
                  </a:cubicBezTo>
                  <a:cubicBezTo>
                    <a:pt x="0" y="1260"/>
                    <a:pt x="158" y="1418"/>
                    <a:pt x="378" y="1418"/>
                  </a:cubicBezTo>
                  <a:lnTo>
                    <a:pt x="725" y="1418"/>
                  </a:lnTo>
                  <a:lnTo>
                    <a:pt x="725" y="7719"/>
                  </a:lnTo>
                  <a:lnTo>
                    <a:pt x="378" y="7719"/>
                  </a:lnTo>
                  <a:cubicBezTo>
                    <a:pt x="189" y="7719"/>
                    <a:pt x="32" y="7876"/>
                    <a:pt x="32" y="8097"/>
                  </a:cubicBezTo>
                  <a:cubicBezTo>
                    <a:pt x="32" y="8286"/>
                    <a:pt x="189" y="8443"/>
                    <a:pt x="378" y="8443"/>
                  </a:cubicBezTo>
                  <a:lnTo>
                    <a:pt x="4758" y="8443"/>
                  </a:lnTo>
                  <a:lnTo>
                    <a:pt x="3560" y="11436"/>
                  </a:lnTo>
                  <a:cubicBezTo>
                    <a:pt x="3497" y="11625"/>
                    <a:pt x="3560" y="11814"/>
                    <a:pt x="3749" y="11877"/>
                  </a:cubicBezTo>
                  <a:cubicBezTo>
                    <a:pt x="3803" y="11893"/>
                    <a:pt x="3855" y="11901"/>
                    <a:pt x="3903" y="11901"/>
                  </a:cubicBezTo>
                  <a:cubicBezTo>
                    <a:pt x="4052" y="11901"/>
                    <a:pt x="4167" y="11824"/>
                    <a:pt x="4191" y="11657"/>
                  </a:cubicBezTo>
                  <a:lnTo>
                    <a:pt x="4947" y="9830"/>
                  </a:lnTo>
                  <a:lnTo>
                    <a:pt x="5608" y="9830"/>
                  </a:lnTo>
                  <a:lnTo>
                    <a:pt x="5608" y="10838"/>
                  </a:lnTo>
                  <a:cubicBezTo>
                    <a:pt x="5608" y="11027"/>
                    <a:pt x="5766" y="11184"/>
                    <a:pt x="5955" y="11184"/>
                  </a:cubicBezTo>
                  <a:cubicBezTo>
                    <a:pt x="6175" y="11184"/>
                    <a:pt x="6333" y="11027"/>
                    <a:pt x="6333" y="10838"/>
                  </a:cubicBezTo>
                  <a:lnTo>
                    <a:pt x="6333" y="9830"/>
                  </a:lnTo>
                  <a:lnTo>
                    <a:pt x="6995" y="9830"/>
                  </a:lnTo>
                  <a:lnTo>
                    <a:pt x="7751" y="11657"/>
                  </a:lnTo>
                  <a:cubicBezTo>
                    <a:pt x="7798" y="11824"/>
                    <a:pt x="7918" y="11901"/>
                    <a:pt x="8042" y="11901"/>
                  </a:cubicBezTo>
                  <a:cubicBezTo>
                    <a:pt x="8082" y="11901"/>
                    <a:pt x="8122" y="11893"/>
                    <a:pt x="8160" y="11877"/>
                  </a:cubicBezTo>
                  <a:cubicBezTo>
                    <a:pt x="8381" y="11783"/>
                    <a:pt x="8444" y="11594"/>
                    <a:pt x="8381" y="11436"/>
                  </a:cubicBezTo>
                  <a:lnTo>
                    <a:pt x="7184" y="8443"/>
                  </a:lnTo>
                  <a:lnTo>
                    <a:pt x="11563" y="8443"/>
                  </a:lnTo>
                  <a:cubicBezTo>
                    <a:pt x="11752" y="8443"/>
                    <a:pt x="11909" y="8286"/>
                    <a:pt x="11909" y="8097"/>
                  </a:cubicBezTo>
                  <a:cubicBezTo>
                    <a:pt x="11909" y="7876"/>
                    <a:pt x="11752" y="7719"/>
                    <a:pt x="11563" y="7719"/>
                  </a:cubicBezTo>
                  <a:lnTo>
                    <a:pt x="11185" y="7719"/>
                  </a:lnTo>
                  <a:lnTo>
                    <a:pt x="11185" y="1418"/>
                  </a:lnTo>
                  <a:lnTo>
                    <a:pt x="11563" y="1418"/>
                  </a:lnTo>
                  <a:cubicBezTo>
                    <a:pt x="11752" y="1418"/>
                    <a:pt x="11909" y="1260"/>
                    <a:pt x="11909" y="1071"/>
                  </a:cubicBezTo>
                  <a:cubicBezTo>
                    <a:pt x="11909" y="882"/>
                    <a:pt x="11752" y="725"/>
                    <a:pt x="11563" y="725"/>
                  </a:cubicBezTo>
                  <a:lnTo>
                    <a:pt x="6301" y="725"/>
                  </a:lnTo>
                  <a:lnTo>
                    <a:pt x="6301" y="347"/>
                  </a:lnTo>
                  <a:cubicBezTo>
                    <a:pt x="6301" y="158"/>
                    <a:pt x="6144" y="0"/>
                    <a:pt x="595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250" name="Google Shape;9250;p55"/>
            <p:cNvSpPr/>
            <p:nvPr/>
          </p:nvSpPr>
          <p:spPr>
            <a:xfrm>
              <a:off x="1465225" y="2805100"/>
              <a:ext cx="52800" cy="52025"/>
            </a:xfrm>
            <a:custGeom>
              <a:avLst/>
              <a:gdLst/>
              <a:ahLst/>
              <a:cxnLst/>
              <a:rect l="l" t="t" r="r" b="b"/>
              <a:pathLst>
                <a:path w="2112" h="2081" extrusionOk="0">
                  <a:moveTo>
                    <a:pt x="1387" y="663"/>
                  </a:moveTo>
                  <a:lnTo>
                    <a:pt x="1387" y="1387"/>
                  </a:lnTo>
                  <a:lnTo>
                    <a:pt x="694" y="1387"/>
                  </a:lnTo>
                  <a:lnTo>
                    <a:pt x="694" y="663"/>
                  </a:lnTo>
                  <a:close/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1734"/>
                  </a:lnTo>
                  <a:cubicBezTo>
                    <a:pt x="1" y="1923"/>
                    <a:pt x="158" y="2080"/>
                    <a:pt x="347" y="2080"/>
                  </a:cubicBezTo>
                  <a:lnTo>
                    <a:pt x="1765" y="2080"/>
                  </a:lnTo>
                  <a:cubicBezTo>
                    <a:pt x="1954" y="2080"/>
                    <a:pt x="2112" y="1923"/>
                    <a:pt x="2112" y="1734"/>
                  </a:cubicBezTo>
                  <a:lnTo>
                    <a:pt x="2112" y="347"/>
                  </a:lnTo>
                  <a:cubicBezTo>
                    <a:pt x="2112" y="158"/>
                    <a:pt x="1954" y="1"/>
                    <a:pt x="176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251" name="Google Shape;9251;p55"/>
            <p:cNvSpPr/>
            <p:nvPr/>
          </p:nvSpPr>
          <p:spPr>
            <a:xfrm>
              <a:off x="1535325" y="2769675"/>
              <a:ext cx="52800" cy="87450"/>
            </a:xfrm>
            <a:custGeom>
              <a:avLst/>
              <a:gdLst/>
              <a:ahLst/>
              <a:cxnLst/>
              <a:rect l="l" t="t" r="r" b="b"/>
              <a:pathLst>
                <a:path w="2112" h="3498" extrusionOk="0">
                  <a:moveTo>
                    <a:pt x="1387" y="662"/>
                  </a:moveTo>
                  <a:lnTo>
                    <a:pt x="1387" y="2741"/>
                  </a:lnTo>
                  <a:lnTo>
                    <a:pt x="694" y="2741"/>
                  </a:lnTo>
                  <a:lnTo>
                    <a:pt x="694" y="662"/>
                  </a:lnTo>
                  <a:close/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3151"/>
                  </a:lnTo>
                  <a:cubicBezTo>
                    <a:pt x="1" y="3340"/>
                    <a:pt x="158" y="3497"/>
                    <a:pt x="379" y="3497"/>
                  </a:cubicBezTo>
                  <a:lnTo>
                    <a:pt x="1733" y="3497"/>
                  </a:lnTo>
                  <a:lnTo>
                    <a:pt x="1733" y="3466"/>
                  </a:lnTo>
                  <a:cubicBezTo>
                    <a:pt x="1954" y="3466"/>
                    <a:pt x="2112" y="3308"/>
                    <a:pt x="2112" y="3119"/>
                  </a:cubicBezTo>
                  <a:lnTo>
                    <a:pt x="2112" y="347"/>
                  </a:lnTo>
                  <a:cubicBezTo>
                    <a:pt x="2112" y="158"/>
                    <a:pt x="1954" y="0"/>
                    <a:pt x="173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252" name="Google Shape;9252;p55"/>
            <p:cNvSpPr/>
            <p:nvPr/>
          </p:nvSpPr>
          <p:spPr>
            <a:xfrm>
              <a:off x="1604650" y="2733425"/>
              <a:ext cx="52775" cy="122900"/>
            </a:xfrm>
            <a:custGeom>
              <a:avLst/>
              <a:gdLst/>
              <a:ahLst/>
              <a:cxnLst/>
              <a:rect l="l" t="t" r="r" b="b"/>
              <a:pathLst>
                <a:path w="2111" h="4916" extrusionOk="0">
                  <a:moveTo>
                    <a:pt x="1418" y="726"/>
                  </a:moveTo>
                  <a:lnTo>
                    <a:pt x="1418" y="4254"/>
                  </a:lnTo>
                  <a:lnTo>
                    <a:pt x="725" y="4254"/>
                  </a:lnTo>
                  <a:lnTo>
                    <a:pt x="725" y="726"/>
                  </a:lnTo>
                  <a:close/>
                  <a:moveTo>
                    <a:pt x="347" y="1"/>
                  </a:moveTo>
                  <a:cubicBezTo>
                    <a:pt x="158" y="1"/>
                    <a:pt x="0" y="159"/>
                    <a:pt x="0" y="348"/>
                  </a:cubicBezTo>
                  <a:lnTo>
                    <a:pt x="0" y="4569"/>
                  </a:lnTo>
                  <a:cubicBezTo>
                    <a:pt x="0" y="4758"/>
                    <a:pt x="158" y="4916"/>
                    <a:pt x="347" y="4916"/>
                  </a:cubicBezTo>
                  <a:lnTo>
                    <a:pt x="1764" y="4916"/>
                  </a:lnTo>
                  <a:cubicBezTo>
                    <a:pt x="1953" y="4916"/>
                    <a:pt x="2111" y="4758"/>
                    <a:pt x="2111" y="4569"/>
                  </a:cubicBezTo>
                  <a:lnTo>
                    <a:pt x="2111" y="348"/>
                  </a:lnTo>
                  <a:cubicBezTo>
                    <a:pt x="2111" y="159"/>
                    <a:pt x="1953" y="1"/>
                    <a:pt x="176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</p:grpSp>
      <p:sp>
        <p:nvSpPr>
          <p:cNvPr id="9253" name="Google Shape;9253;p55"/>
          <p:cNvSpPr/>
          <p:nvPr/>
        </p:nvSpPr>
        <p:spPr>
          <a:xfrm>
            <a:off x="4028449" y="1687666"/>
            <a:ext cx="256044" cy="330800"/>
          </a:xfrm>
          <a:custGeom>
            <a:avLst/>
            <a:gdLst/>
            <a:ahLst/>
            <a:cxnLst/>
            <a:rect l="l" t="t" r="r" b="b"/>
            <a:pathLst>
              <a:path w="9169" h="11846" extrusionOk="0">
                <a:moveTo>
                  <a:pt x="4695" y="2079"/>
                </a:moveTo>
                <a:cubicBezTo>
                  <a:pt x="5073" y="2079"/>
                  <a:pt x="5388" y="2394"/>
                  <a:pt x="5388" y="2772"/>
                </a:cubicBezTo>
                <a:cubicBezTo>
                  <a:pt x="5388" y="3181"/>
                  <a:pt x="5073" y="3496"/>
                  <a:pt x="4695" y="3496"/>
                </a:cubicBezTo>
                <a:cubicBezTo>
                  <a:pt x="4285" y="3496"/>
                  <a:pt x="3970" y="3181"/>
                  <a:pt x="3970" y="2772"/>
                </a:cubicBezTo>
                <a:cubicBezTo>
                  <a:pt x="3970" y="2394"/>
                  <a:pt x="4285" y="2079"/>
                  <a:pt x="4695" y="2079"/>
                </a:cubicBezTo>
                <a:close/>
                <a:moveTo>
                  <a:pt x="4695" y="4189"/>
                </a:moveTo>
                <a:cubicBezTo>
                  <a:pt x="5640" y="4189"/>
                  <a:pt x="6428" y="4977"/>
                  <a:pt x="6428" y="5922"/>
                </a:cubicBezTo>
                <a:lnTo>
                  <a:pt x="6428" y="6300"/>
                </a:lnTo>
                <a:lnTo>
                  <a:pt x="2962" y="6300"/>
                </a:lnTo>
                <a:lnTo>
                  <a:pt x="2962" y="5922"/>
                </a:lnTo>
                <a:cubicBezTo>
                  <a:pt x="2962" y="4945"/>
                  <a:pt x="3750" y="4189"/>
                  <a:pt x="4695" y="4189"/>
                </a:cubicBezTo>
                <a:close/>
                <a:moveTo>
                  <a:pt x="4730" y="664"/>
                </a:moveTo>
                <a:cubicBezTo>
                  <a:pt x="6870" y="664"/>
                  <a:pt x="8538" y="2418"/>
                  <a:pt x="8538" y="4473"/>
                </a:cubicBezTo>
                <a:cubicBezTo>
                  <a:pt x="8538" y="5544"/>
                  <a:pt x="8097" y="6552"/>
                  <a:pt x="7310" y="7277"/>
                </a:cubicBezTo>
                <a:cubicBezTo>
                  <a:pt x="7215" y="7403"/>
                  <a:pt x="7121" y="7466"/>
                  <a:pt x="6995" y="7497"/>
                </a:cubicBezTo>
                <a:cubicBezTo>
                  <a:pt x="6774" y="7718"/>
                  <a:pt x="6522" y="7907"/>
                  <a:pt x="6459" y="8285"/>
                </a:cubicBezTo>
                <a:lnTo>
                  <a:pt x="5041" y="8285"/>
                </a:lnTo>
                <a:lnTo>
                  <a:pt x="5041" y="6993"/>
                </a:lnTo>
                <a:lnTo>
                  <a:pt x="6774" y="6993"/>
                </a:lnTo>
                <a:cubicBezTo>
                  <a:pt x="6963" y="6993"/>
                  <a:pt x="7121" y="6836"/>
                  <a:pt x="7121" y="6647"/>
                </a:cubicBezTo>
                <a:lnTo>
                  <a:pt x="7121" y="5922"/>
                </a:lnTo>
                <a:cubicBezTo>
                  <a:pt x="7121" y="4945"/>
                  <a:pt x="6585" y="4126"/>
                  <a:pt x="5734" y="3717"/>
                </a:cubicBezTo>
                <a:cubicBezTo>
                  <a:pt x="5987" y="3496"/>
                  <a:pt x="6113" y="3181"/>
                  <a:pt x="6113" y="2835"/>
                </a:cubicBezTo>
                <a:cubicBezTo>
                  <a:pt x="6113" y="2079"/>
                  <a:pt x="5482" y="1448"/>
                  <a:pt x="4726" y="1448"/>
                </a:cubicBezTo>
                <a:cubicBezTo>
                  <a:pt x="3970" y="1448"/>
                  <a:pt x="3340" y="2079"/>
                  <a:pt x="3340" y="2835"/>
                </a:cubicBezTo>
                <a:cubicBezTo>
                  <a:pt x="3340" y="3181"/>
                  <a:pt x="3466" y="3496"/>
                  <a:pt x="3687" y="3717"/>
                </a:cubicBezTo>
                <a:cubicBezTo>
                  <a:pt x="2868" y="4126"/>
                  <a:pt x="2332" y="4945"/>
                  <a:pt x="2332" y="5922"/>
                </a:cubicBezTo>
                <a:lnTo>
                  <a:pt x="2332" y="6647"/>
                </a:lnTo>
                <a:cubicBezTo>
                  <a:pt x="2332" y="6836"/>
                  <a:pt x="2489" y="6993"/>
                  <a:pt x="2679" y="6993"/>
                </a:cubicBezTo>
                <a:lnTo>
                  <a:pt x="4411" y="6993"/>
                </a:lnTo>
                <a:lnTo>
                  <a:pt x="4411" y="8411"/>
                </a:lnTo>
                <a:lnTo>
                  <a:pt x="2931" y="8411"/>
                </a:lnTo>
                <a:lnTo>
                  <a:pt x="2931" y="8380"/>
                </a:lnTo>
                <a:cubicBezTo>
                  <a:pt x="2836" y="7938"/>
                  <a:pt x="2615" y="7749"/>
                  <a:pt x="2363" y="7560"/>
                </a:cubicBezTo>
                <a:cubicBezTo>
                  <a:pt x="2300" y="7466"/>
                  <a:pt x="2174" y="7403"/>
                  <a:pt x="2048" y="7277"/>
                </a:cubicBezTo>
                <a:cubicBezTo>
                  <a:pt x="1135" y="6395"/>
                  <a:pt x="757" y="5135"/>
                  <a:pt x="946" y="3874"/>
                </a:cubicBezTo>
                <a:cubicBezTo>
                  <a:pt x="1198" y="2236"/>
                  <a:pt x="2615" y="881"/>
                  <a:pt x="4254" y="692"/>
                </a:cubicBezTo>
                <a:cubicBezTo>
                  <a:pt x="4415" y="673"/>
                  <a:pt x="4574" y="664"/>
                  <a:pt x="4730" y="664"/>
                </a:cubicBezTo>
                <a:close/>
                <a:moveTo>
                  <a:pt x="6428" y="9073"/>
                </a:moveTo>
                <a:lnTo>
                  <a:pt x="6428" y="9419"/>
                </a:lnTo>
                <a:cubicBezTo>
                  <a:pt x="6428" y="9640"/>
                  <a:pt x="6270" y="9797"/>
                  <a:pt x="6081" y="9797"/>
                </a:cubicBezTo>
                <a:lnTo>
                  <a:pt x="3309" y="9797"/>
                </a:lnTo>
                <a:cubicBezTo>
                  <a:pt x="3120" y="9797"/>
                  <a:pt x="2962" y="9640"/>
                  <a:pt x="2962" y="9419"/>
                </a:cubicBezTo>
                <a:lnTo>
                  <a:pt x="2962" y="9073"/>
                </a:lnTo>
                <a:close/>
                <a:moveTo>
                  <a:pt x="5703" y="10459"/>
                </a:moveTo>
                <a:lnTo>
                  <a:pt x="5703" y="10805"/>
                </a:lnTo>
                <a:cubicBezTo>
                  <a:pt x="5703" y="10994"/>
                  <a:pt x="5545" y="11183"/>
                  <a:pt x="5356" y="11183"/>
                </a:cubicBezTo>
                <a:lnTo>
                  <a:pt x="3970" y="11183"/>
                </a:lnTo>
                <a:cubicBezTo>
                  <a:pt x="3781" y="11183"/>
                  <a:pt x="3624" y="10994"/>
                  <a:pt x="3624" y="10805"/>
                </a:cubicBezTo>
                <a:lnTo>
                  <a:pt x="3624" y="10459"/>
                </a:lnTo>
                <a:close/>
                <a:moveTo>
                  <a:pt x="4662" y="0"/>
                </a:moveTo>
                <a:cubicBezTo>
                  <a:pt x="4486" y="0"/>
                  <a:pt x="4308" y="10"/>
                  <a:pt x="4128" y="31"/>
                </a:cubicBezTo>
                <a:cubicBezTo>
                  <a:pt x="2174" y="251"/>
                  <a:pt x="568" y="1827"/>
                  <a:pt x="253" y="3780"/>
                </a:cubicBezTo>
                <a:cubicBezTo>
                  <a:pt x="1" y="5229"/>
                  <a:pt x="505" y="6710"/>
                  <a:pt x="1576" y="7749"/>
                </a:cubicBezTo>
                <a:cubicBezTo>
                  <a:pt x="1733" y="7875"/>
                  <a:pt x="1859" y="7970"/>
                  <a:pt x="1922" y="8064"/>
                </a:cubicBezTo>
                <a:cubicBezTo>
                  <a:pt x="2206" y="8285"/>
                  <a:pt x="2237" y="8348"/>
                  <a:pt x="2237" y="8695"/>
                </a:cubicBezTo>
                <a:lnTo>
                  <a:pt x="2237" y="9388"/>
                </a:lnTo>
                <a:cubicBezTo>
                  <a:pt x="2237" y="9829"/>
                  <a:pt x="2521" y="10238"/>
                  <a:pt x="2962" y="10396"/>
                </a:cubicBezTo>
                <a:lnTo>
                  <a:pt x="2962" y="10774"/>
                </a:lnTo>
                <a:cubicBezTo>
                  <a:pt x="2962" y="11404"/>
                  <a:pt x="3435" y="11845"/>
                  <a:pt x="3970" y="11845"/>
                </a:cubicBezTo>
                <a:lnTo>
                  <a:pt x="5356" y="11845"/>
                </a:lnTo>
                <a:cubicBezTo>
                  <a:pt x="5955" y="11845"/>
                  <a:pt x="6396" y="11372"/>
                  <a:pt x="6396" y="10805"/>
                </a:cubicBezTo>
                <a:lnTo>
                  <a:pt x="6396" y="10427"/>
                </a:lnTo>
                <a:cubicBezTo>
                  <a:pt x="6774" y="10270"/>
                  <a:pt x="7089" y="9923"/>
                  <a:pt x="7089" y="9451"/>
                </a:cubicBezTo>
                <a:lnTo>
                  <a:pt x="7089" y="8726"/>
                </a:lnTo>
                <a:cubicBezTo>
                  <a:pt x="7089" y="8380"/>
                  <a:pt x="7121" y="8348"/>
                  <a:pt x="7404" y="8096"/>
                </a:cubicBezTo>
                <a:cubicBezTo>
                  <a:pt x="7499" y="8033"/>
                  <a:pt x="7593" y="7938"/>
                  <a:pt x="7751" y="7812"/>
                </a:cubicBezTo>
                <a:cubicBezTo>
                  <a:pt x="8664" y="6962"/>
                  <a:pt x="9169" y="5765"/>
                  <a:pt x="9169" y="4504"/>
                </a:cubicBezTo>
                <a:cubicBezTo>
                  <a:pt x="9169" y="2060"/>
                  <a:pt x="7186" y="0"/>
                  <a:pt x="4662" y="0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171536"/>
              </a:solidFill>
            </a:endParaRPr>
          </a:p>
        </p:txBody>
      </p:sp>
      <p:sp>
        <p:nvSpPr>
          <p:cNvPr id="9254" name="Google Shape;9254;p55"/>
          <p:cNvSpPr/>
          <p:nvPr/>
        </p:nvSpPr>
        <p:spPr>
          <a:xfrm>
            <a:off x="3983141" y="2080263"/>
            <a:ext cx="346661" cy="329487"/>
          </a:xfrm>
          <a:custGeom>
            <a:avLst/>
            <a:gdLst/>
            <a:ahLst/>
            <a:cxnLst/>
            <a:rect l="l" t="t" r="r" b="b"/>
            <a:pathLst>
              <a:path w="12414" h="11799" extrusionOk="0">
                <a:moveTo>
                  <a:pt x="8979" y="2127"/>
                </a:moveTo>
                <a:cubicBezTo>
                  <a:pt x="9247" y="2127"/>
                  <a:pt x="9515" y="2229"/>
                  <a:pt x="9704" y="2434"/>
                </a:cubicBezTo>
                <a:cubicBezTo>
                  <a:pt x="10113" y="2812"/>
                  <a:pt x="10113" y="3473"/>
                  <a:pt x="9704" y="3883"/>
                </a:cubicBezTo>
                <a:lnTo>
                  <a:pt x="8885" y="4702"/>
                </a:lnTo>
                <a:cubicBezTo>
                  <a:pt x="8790" y="4765"/>
                  <a:pt x="8696" y="4860"/>
                  <a:pt x="8601" y="4891"/>
                </a:cubicBezTo>
                <a:cubicBezTo>
                  <a:pt x="8790" y="4513"/>
                  <a:pt x="8727" y="4041"/>
                  <a:pt x="8412" y="3726"/>
                </a:cubicBezTo>
                <a:cubicBezTo>
                  <a:pt x="8206" y="3520"/>
                  <a:pt x="7933" y="3408"/>
                  <a:pt x="7654" y="3408"/>
                </a:cubicBezTo>
                <a:cubicBezTo>
                  <a:pt x="7507" y="3408"/>
                  <a:pt x="7357" y="3439"/>
                  <a:pt x="7215" y="3505"/>
                </a:cubicBezTo>
                <a:cubicBezTo>
                  <a:pt x="7278" y="3410"/>
                  <a:pt x="7341" y="3316"/>
                  <a:pt x="7436" y="3253"/>
                </a:cubicBezTo>
                <a:lnTo>
                  <a:pt x="8255" y="2434"/>
                </a:lnTo>
                <a:cubicBezTo>
                  <a:pt x="8444" y="2229"/>
                  <a:pt x="8711" y="2127"/>
                  <a:pt x="8979" y="2127"/>
                </a:cubicBezTo>
                <a:close/>
                <a:moveTo>
                  <a:pt x="9027" y="685"/>
                </a:moveTo>
                <a:cubicBezTo>
                  <a:pt x="9649" y="685"/>
                  <a:pt x="10271" y="922"/>
                  <a:pt x="10744" y="1394"/>
                </a:cubicBezTo>
                <a:cubicBezTo>
                  <a:pt x="11689" y="2339"/>
                  <a:pt x="11689" y="3883"/>
                  <a:pt x="10744" y="4828"/>
                </a:cubicBezTo>
                <a:lnTo>
                  <a:pt x="9893" y="5647"/>
                </a:lnTo>
                <a:cubicBezTo>
                  <a:pt x="9431" y="6109"/>
                  <a:pt x="8816" y="6356"/>
                  <a:pt x="8187" y="6356"/>
                </a:cubicBezTo>
                <a:cubicBezTo>
                  <a:pt x="7914" y="6356"/>
                  <a:pt x="7639" y="6310"/>
                  <a:pt x="7373" y="6214"/>
                </a:cubicBezTo>
                <a:lnTo>
                  <a:pt x="7940" y="5647"/>
                </a:lnTo>
                <a:cubicBezTo>
                  <a:pt x="8008" y="5655"/>
                  <a:pt x="8077" y="5659"/>
                  <a:pt x="8146" y="5659"/>
                </a:cubicBezTo>
                <a:cubicBezTo>
                  <a:pt x="8617" y="5659"/>
                  <a:pt x="9087" y="5477"/>
                  <a:pt x="9389" y="5175"/>
                </a:cubicBezTo>
                <a:lnTo>
                  <a:pt x="10208" y="4356"/>
                </a:lnTo>
                <a:cubicBezTo>
                  <a:pt x="10901" y="3694"/>
                  <a:pt x="10901" y="2591"/>
                  <a:pt x="10208" y="1898"/>
                </a:cubicBezTo>
                <a:cubicBezTo>
                  <a:pt x="9877" y="1567"/>
                  <a:pt x="9436" y="1402"/>
                  <a:pt x="8995" y="1402"/>
                </a:cubicBezTo>
                <a:cubicBezTo>
                  <a:pt x="8554" y="1402"/>
                  <a:pt x="8113" y="1567"/>
                  <a:pt x="7782" y="1898"/>
                </a:cubicBezTo>
                <a:lnTo>
                  <a:pt x="6931" y="2749"/>
                </a:lnTo>
                <a:cubicBezTo>
                  <a:pt x="6553" y="3127"/>
                  <a:pt x="6396" y="3694"/>
                  <a:pt x="6490" y="4198"/>
                </a:cubicBezTo>
                <a:lnTo>
                  <a:pt x="5923" y="4734"/>
                </a:lnTo>
                <a:cubicBezTo>
                  <a:pt x="5608" y="3883"/>
                  <a:pt x="5797" y="2906"/>
                  <a:pt x="6490" y="2213"/>
                </a:cubicBezTo>
                <a:lnTo>
                  <a:pt x="7309" y="1394"/>
                </a:lnTo>
                <a:cubicBezTo>
                  <a:pt x="7782" y="922"/>
                  <a:pt x="8404" y="685"/>
                  <a:pt x="9027" y="685"/>
                </a:cubicBezTo>
                <a:close/>
                <a:moveTo>
                  <a:pt x="7703" y="4104"/>
                </a:moveTo>
                <a:cubicBezTo>
                  <a:pt x="7790" y="4104"/>
                  <a:pt x="7877" y="4135"/>
                  <a:pt x="7940" y="4198"/>
                </a:cubicBezTo>
                <a:cubicBezTo>
                  <a:pt x="8066" y="4324"/>
                  <a:pt x="8066" y="4545"/>
                  <a:pt x="7940" y="4671"/>
                </a:cubicBezTo>
                <a:lnTo>
                  <a:pt x="4978" y="7632"/>
                </a:lnTo>
                <a:cubicBezTo>
                  <a:pt x="4915" y="7679"/>
                  <a:pt x="4828" y="7703"/>
                  <a:pt x="4742" y="7703"/>
                </a:cubicBezTo>
                <a:cubicBezTo>
                  <a:pt x="4655" y="7703"/>
                  <a:pt x="4569" y="7679"/>
                  <a:pt x="4506" y="7632"/>
                </a:cubicBezTo>
                <a:cubicBezTo>
                  <a:pt x="4380" y="7506"/>
                  <a:pt x="4380" y="7254"/>
                  <a:pt x="4506" y="7160"/>
                </a:cubicBezTo>
                <a:lnTo>
                  <a:pt x="7467" y="4198"/>
                </a:lnTo>
                <a:cubicBezTo>
                  <a:pt x="7530" y="4135"/>
                  <a:pt x="7617" y="4104"/>
                  <a:pt x="7703" y="4104"/>
                </a:cubicBezTo>
                <a:close/>
                <a:moveTo>
                  <a:pt x="3781" y="6939"/>
                </a:moveTo>
                <a:lnTo>
                  <a:pt x="3781" y="6939"/>
                </a:lnTo>
                <a:cubicBezTo>
                  <a:pt x="3592" y="7349"/>
                  <a:pt x="3686" y="7821"/>
                  <a:pt x="4001" y="8136"/>
                </a:cubicBezTo>
                <a:cubicBezTo>
                  <a:pt x="4198" y="8333"/>
                  <a:pt x="4457" y="8432"/>
                  <a:pt x="4715" y="8432"/>
                </a:cubicBezTo>
                <a:cubicBezTo>
                  <a:pt x="4870" y="8432"/>
                  <a:pt x="5025" y="8396"/>
                  <a:pt x="5167" y="8325"/>
                </a:cubicBezTo>
                <a:lnTo>
                  <a:pt x="5167" y="8325"/>
                </a:lnTo>
                <a:cubicBezTo>
                  <a:pt x="5136" y="8451"/>
                  <a:pt x="5041" y="8514"/>
                  <a:pt x="4978" y="8609"/>
                </a:cubicBezTo>
                <a:lnTo>
                  <a:pt x="4159" y="9428"/>
                </a:lnTo>
                <a:cubicBezTo>
                  <a:pt x="3954" y="9633"/>
                  <a:pt x="3686" y="9735"/>
                  <a:pt x="3419" y="9735"/>
                </a:cubicBezTo>
                <a:cubicBezTo>
                  <a:pt x="3151" y="9735"/>
                  <a:pt x="2883" y="9633"/>
                  <a:pt x="2678" y="9428"/>
                </a:cubicBezTo>
                <a:cubicBezTo>
                  <a:pt x="2300" y="9050"/>
                  <a:pt x="2300" y="8357"/>
                  <a:pt x="2678" y="7979"/>
                </a:cubicBezTo>
                <a:lnTo>
                  <a:pt x="3529" y="7160"/>
                </a:lnTo>
                <a:cubicBezTo>
                  <a:pt x="3592" y="7065"/>
                  <a:pt x="3718" y="7002"/>
                  <a:pt x="3781" y="6939"/>
                </a:cubicBezTo>
                <a:close/>
                <a:moveTo>
                  <a:pt x="4212" y="5467"/>
                </a:moveTo>
                <a:cubicBezTo>
                  <a:pt x="4492" y="5467"/>
                  <a:pt x="4773" y="5516"/>
                  <a:pt x="5041" y="5616"/>
                </a:cubicBezTo>
                <a:lnTo>
                  <a:pt x="4506" y="6151"/>
                </a:lnTo>
                <a:cubicBezTo>
                  <a:pt x="4437" y="6143"/>
                  <a:pt x="4368" y="6139"/>
                  <a:pt x="4299" y="6139"/>
                </a:cubicBezTo>
                <a:cubicBezTo>
                  <a:pt x="3828" y="6139"/>
                  <a:pt x="3358" y="6322"/>
                  <a:pt x="3056" y="6624"/>
                </a:cubicBezTo>
                <a:lnTo>
                  <a:pt x="2206" y="7475"/>
                </a:lnTo>
                <a:cubicBezTo>
                  <a:pt x="1544" y="8136"/>
                  <a:pt x="1544" y="9239"/>
                  <a:pt x="2206" y="9900"/>
                </a:cubicBezTo>
                <a:cubicBezTo>
                  <a:pt x="2552" y="10231"/>
                  <a:pt x="3001" y="10397"/>
                  <a:pt x="3446" y="10397"/>
                </a:cubicBezTo>
                <a:cubicBezTo>
                  <a:pt x="3891" y="10397"/>
                  <a:pt x="4332" y="10231"/>
                  <a:pt x="4663" y="9900"/>
                </a:cubicBezTo>
                <a:lnTo>
                  <a:pt x="5482" y="9081"/>
                </a:lnTo>
                <a:cubicBezTo>
                  <a:pt x="5892" y="8672"/>
                  <a:pt x="6049" y="8136"/>
                  <a:pt x="5955" y="7632"/>
                </a:cubicBezTo>
                <a:lnTo>
                  <a:pt x="6522" y="7065"/>
                </a:lnTo>
                <a:lnTo>
                  <a:pt x="6522" y="7065"/>
                </a:lnTo>
                <a:cubicBezTo>
                  <a:pt x="6837" y="7947"/>
                  <a:pt x="6648" y="8924"/>
                  <a:pt x="5955" y="9585"/>
                </a:cubicBezTo>
                <a:lnTo>
                  <a:pt x="5136" y="10405"/>
                </a:lnTo>
                <a:cubicBezTo>
                  <a:pt x="4663" y="10877"/>
                  <a:pt x="4041" y="11113"/>
                  <a:pt x="3419" y="11113"/>
                </a:cubicBezTo>
                <a:cubicBezTo>
                  <a:pt x="2796" y="11113"/>
                  <a:pt x="2174" y="10877"/>
                  <a:pt x="1702" y="10405"/>
                </a:cubicBezTo>
                <a:cubicBezTo>
                  <a:pt x="756" y="9459"/>
                  <a:pt x="756" y="7916"/>
                  <a:pt x="1702" y="7002"/>
                </a:cubicBezTo>
                <a:lnTo>
                  <a:pt x="2552" y="6151"/>
                </a:lnTo>
                <a:cubicBezTo>
                  <a:pt x="3005" y="5699"/>
                  <a:pt x="3605" y="5467"/>
                  <a:pt x="4212" y="5467"/>
                </a:cubicBezTo>
                <a:close/>
                <a:moveTo>
                  <a:pt x="8999" y="0"/>
                </a:moveTo>
                <a:cubicBezTo>
                  <a:pt x="8200" y="0"/>
                  <a:pt x="7404" y="307"/>
                  <a:pt x="6805" y="922"/>
                </a:cubicBezTo>
                <a:lnTo>
                  <a:pt x="5955" y="1741"/>
                </a:lnTo>
                <a:cubicBezTo>
                  <a:pt x="5136" y="2560"/>
                  <a:pt x="4852" y="3789"/>
                  <a:pt x="5230" y="4891"/>
                </a:cubicBezTo>
                <a:cubicBezTo>
                  <a:pt x="4920" y="4794"/>
                  <a:pt x="4601" y="4746"/>
                  <a:pt x="4283" y="4746"/>
                </a:cubicBezTo>
                <a:cubicBezTo>
                  <a:pt x="3469" y="4746"/>
                  <a:pt x="2669" y="5058"/>
                  <a:pt x="2080" y="5647"/>
                </a:cubicBezTo>
                <a:lnTo>
                  <a:pt x="1229" y="6466"/>
                </a:lnTo>
                <a:cubicBezTo>
                  <a:pt x="0" y="7695"/>
                  <a:pt x="0" y="9680"/>
                  <a:pt x="1229" y="10877"/>
                </a:cubicBezTo>
                <a:cubicBezTo>
                  <a:pt x="1843" y="11491"/>
                  <a:pt x="2647" y="11799"/>
                  <a:pt x="3446" y="11799"/>
                </a:cubicBezTo>
                <a:cubicBezTo>
                  <a:pt x="4246" y="11799"/>
                  <a:pt x="5041" y="11491"/>
                  <a:pt x="5640" y="10877"/>
                </a:cubicBezTo>
                <a:lnTo>
                  <a:pt x="6490" y="10058"/>
                </a:lnTo>
                <a:cubicBezTo>
                  <a:pt x="7309" y="9239"/>
                  <a:pt x="7593" y="8010"/>
                  <a:pt x="7215" y="6908"/>
                </a:cubicBezTo>
                <a:lnTo>
                  <a:pt x="7215" y="6908"/>
                </a:lnTo>
                <a:cubicBezTo>
                  <a:pt x="7525" y="7005"/>
                  <a:pt x="7844" y="7053"/>
                  <a:pt x="8162" y="7053"/>
                </a:cubicBezTo>
                <a:cubicBezTo>
                  <a:pt x="8976" y="7053"/>
                  <a:pt x="9776" y="6740"/>
                  <a:pt x="10365" y="6151"/>
                </a:cubicBezTo>
                <a:lnTo>
                  <a:pt x="11216" y="5332"/>
                </a:lnTo>
                <a:cubicBezTo>
                  <a:pt x="12413" y="4104"/>
                  <a:pt x="12413" y="2150"/>
                  <a:pt x="11216" y="922"/>
                </a:cubicBezTo>
                <a:cubicBezTo>
                  <a:pt x="10602" y="307"/>
                  <a:pt x="9798" y="0"/>
                  <a:pt x="8999" y="0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171536"/>
              </a:solidFill>
            </a:endParaRPr>
          </a:p>
        </p:txBody>
      </p:sp>
      <p:sp>
        <p:nvSpPr>
          <p:cNvPr id="9255" name="Google Shape;9255;p55"/>
          <p:cNvSpPr/>
          <p:nvPr/>
        </p:nvSpPr>
        <p:spPr>
          <a:xfrm>
            <a:off x="3990178" y="2504974"/>
            <a:ext cx="332587" cy="330800"/>
          </a:xfrm>
          <a:custGeom>
            <a:avLst/>
            <a:gdLst/>
            <a:ahLst/>
            <a:cxnLst/>
            <a:rect l="l" t="t" r="r" b="b"/>
            <a:pathLst>
              <a:path w="11910" h="11846" extrusionOk="0">
                <a:moveTo>
                  <a:pt x="5924" y="2080"/>
                </a:moveTo>
                <a:cubicBezTo>
                  <a:pt x="6302" y="2080"/>
                  <a:pt x="6617" y="2395"/>
                  <a:pt x="6617" y="2773"/>
                </a:cubicBezTo>
                <a:cubicBezTo>
                  <a:pt x="6617" y="3182"/>
                  <a:pt x="6302" y="3497"/>
                  <a:pt x="5924" y="3497"/>
                </a:cubicBezTo>
                <a:cubicBezTo>
                  <a:pt x="5514" y="3497"/>
                  <a:pt x="5199" y="3182"/>
                  <a:pt x="5199" y="2773"/>
                </a:cubicBezTo>
                <a:cubicBezTo>
                  <a:pt x="5199" y="2395"/>
                  <a:pt x="5514" y="2080"/>
                  <a:pt x="5924" y="2080"/>
                </a:cubicBezTo>
                <a:close/>
                <a:moveTo>
                  <a:pt x="5924" y="662"/>
                </a:moveTo>
                <a:cubicBezTo>
                  <a:pt x="7247" y="662"/>
                  <a:pt x="8318" y="1764"/>
                  <a:pt x="8318" y="3088"/>
                </a:cubicBezTo>
                <a:cubicBezTo>
                  <a:pt x="8318" y="3655"/>
                  <a:pt x="8129" y="4190"/>
                  <a:pt x="7783" y="4631"/>
                </a:cubicBezTo>
                <a:cubicBezTo>
                  <a:pt x="7562" y="4222"/>
                  <a:pt x="7310" y="3907"/>
                  <a:pt x="6900" y="3686"/>
                </a:cubicBezTo>
                <a:cubicBezTo>
                  <a:pt x="7153" y="3434"/>
                  <a:pt x="7310" y="3088"/>
                  <a:pt x="7310" y="2741"/>
                </a:cubicBezTo>
                <a:cubicBezTo>
                  <a:pt x="7310" y="1985"/>
                  <a:pt x="6680" y="1355"/>
                  <a:pt x="5924" y="1355"/>
                </a:cubicBezTo>
                <a:cubicBezTo>
                  <a:pt x="5168" y="1355"/>
                  <a:pt x="4538" y="1985"/>
                  <a:pt x="4538" y="2741"/>
                </a:cubicBezTo>
                <a:cubicBezTo>
                  <a:pt x="4538" y="3088"/>
                  <a:pt x="4695" y="3434"/>
                  <a:pt x="4947" y="3686"/>
                </a:cubicBezTo>
                <a:cubicBezTo>
                  <a:pt x="4538" y="3938"/>
                  <a:pt x="4223" y="4285"/>
                  <a:pt x="4034" y="4631"/>
                </a:cubicBezTo>
                <a:cubicBezTo>
                  <a:pt x="3592" y="4096"/>
                  <a:pt x="3403" y="3403"/>
                  <a:pt x="3498" y="2741"/>
                </a:cubicBezTo>
                <a:cubicBezTo>
                  <a:pt x="3655" y="1638"/>
                  <a:pt x="4664" y="662"/>
                  <a:pt x="5924" y="662"/>
                </a:cubicBezTo>
                <a:close/>
                <a:moveTo>
                  <a:pt x="5924" y="4159"/>
                </a:moveTo>
                <a:cubicBezTo>
                  <a:pt x="6554" y="4159"/>
                  <a:pt x="7058" y="4600"/>
                  <a:pt x="7247" y="5135"/>
                </a:cubicBezTo>
                <a:cubicBezTo>
                  <a:pt x="6869" y="5388"/>
                  <a:pt x="6428" y="5545"/>
                  <a:pt x="5924" y="5545"/>
                </a:cubicBezTo>
                <a:cubicBezTo>
                  <a:pt x="5451" y="5545"/>
                  <a:pt x="4979" y="5388"/>
                  <a:pt x="4569" y="5135"/>
                </a:cubicBezTo>
                <a:cubicBezTo>
                  <a:pt x="4727" y="4568"/>
                  <a:pt x="5294" y="4159"/>
                  <a:pt x="5924" y="4159"/>
                </a:cubicBezTo>
                <a:close/>
                <a:moveTo>
                  <a:pt x="1734" y="9042"/>
                </a:moveTo>
                <a:cubicBezTo>
                  <a:pt x="2301" y="9042"/>
                  <a:pt x="2773" y="9483"/>
                  <a:pt x="2773" y="10082"/>
                </a:cubicBezTo>
                <a:cubicBezTo>
                  <a:pt x="2773" y="10649"/>
                  <a:pt x="2301" y="11121"/>
                  <a:pt x="1734" y="11121"/>
                </a:cubicBezTo>
                <a:cubicBezTo>
                  <a:pt x="1198" y="11121"/>
                  <a:pt x="726" y="10649"/>
                  <a:pt x="726" y="10082"/>
                </a:cubicBezTo>
                <a:cubicBezTo>
                  <a:pt x="726" y="9483"/>
                  <a:pt x="1198" y="9042"/>
                  <a:pt x="1734" y="9042"/>
                </a:cubicBezTo>
                <a:close/>
                <a:moveTo>
                  <a:pt x="5924" y="9042"/>
                </a:moveTo>
                <a:cubicBezTo>
                  <a:pt x="6522" y="9042"/>
                  <a:pt x="6932" y="9515"/>
                  <a:pt x="6932" y="10082"/>
                </a:cubicBezTo>
                <a:cubicBezTo>
                  <a:pt x="6932" y="10649"/>
                  <a:pt x="6459" y="11121"/>
                  <a:pt x="5924" y="11121"/>
                </a:cubicBezTo>
                <a:cubicBezTo>
                  <a:pt x="5357" y="11121"/>
                  <a:pt x="4884" y="10649"/>
                  <a:pt x="4884" y="10082"/>
                </a:cubicBezTo>
                <a:cubicBezTo>
                  <a:pt x="4884" y="9483"/>
                  <a:pt x="5325" y="9042"/>
                  <a:pt x="5924" y="9042"/>
                </a:cubicBezTo>
                <a:close/>
                <a:moveTo>
                  <a:pt x="10145" y="9042"/>
                </a:moveTo>
                <a:cubicBezTo>
                  <a:pt x="10681" y="9042"/>
                  <a:pt x="11154" y="9483"/>
                  <a:pt x="11154" y="10082"/>
                </a:cubicBezTo>
                <a:cubicBezTo>
                  <a:pt x="11154" y="10649"/>
                  <a:pt x="10681" y="11121"/>
                  <a:pt x="10145" y="11121"/>
                </a:cubicBezTo>
                <a:cubicBezTo>
                  <a:pt x="9578" y="11121"/>
                  <a:pt x="9106" y="10649"/>
                  <a:pt x="9106" y="10082"/>
                </a:cubicBezTo>
                <a:cubicBezTo>
                  <a:pt x="9106" y="9483"/>
                  <a:pt x="9578" y="9042"/>
                  <a:pt x="10145" y="9042"/>
                </a:cubicBezTo>
                <a:close/>
                <a:moveTo>
                  <a:pt x="5955" y="0"/>
                </a:moveTo>
                <a:cubicBezTo>
                  <a:pt x="4349" y="0"/>
                  <a:pt x="3088" y="1197"/>
                  <a:pt x="2868" y="2678"/>
                </a:cubicBezTo>
                <a:cubicBezTo>
                  <a:pt x="2647" y="4442"/>
                  <a:pt x="3908" y="6018"/>
                  <a:pt x="5640" y="6207"/>
                </a:cubicBezTo>
                <a:lnTo>
                  <a:pt x="5640" y="6963"/>
                </a:lnTo>
                <a:lnTo>
                  <a:pt x="2427" y="6963"/>
                </a:lnTo>
                <a:cubicBezTo>
                  <a:pt x="1828" y="6963"/>
                  <a:pt x="1387" y="7435"/>
                  <a:pt x="1387" y="7971"/>
                </a:cubicBezTo>
                <a:lnTo>
                  <a:pt x="1387" y="8380"/>
                </a:lnTo>
                <a:cubicBezTo>
                  <a:pt x="599" y="8538"/>
                  <a:pt x="1" y="9231"/>
                  <a:pt x="1" y="10082"/>
                </a:cubicBezTo>
                <a:cubicBezTo>
                  <a:pt x="1" y="11027"/>
                  <a:pt x="789" y="11846"/>
                  <a:pt x="1734" y="11846"/>
                </a:cubicBezTo>
                <a:cubicBezTo>
                  <a:pt x="2679" y="11846"/>
                  <a:pt x="3466" y="11058"/>
                  <a:pt x="3466" y="10082"/>
                </a:cubicBezTo>
                <a:cubicBezTo>
                  <a:pt x="3466" y="9231"/>
                  <a:pt x="2868" y="8538"/>
                  <a:pt x="2080" y="8380"/>
                </a:cubicBezTo>
                <a:lnTo>
                  <a:pt x="2080" y="7971"/>
                </a:lnTo>
                <a:cubicBezTo>
                  <a:pt x="2080" y="7782"/>
                  <a:pt x="2238" y="7624"/>
                  <a:pt x="2458" y="7624"/>
                </a:cubicBezTo>
                <a:lnTo>
                  <a:pt x="5609" y="7624"/>
                </a:lnTo>
                <a:lnTo>
                  <a:pt x="5609" y="8349"/>
                </a:lnTo>
                <a:cubicBezTo>
                  <a:pt x="4821" y="8506"/>
                  <a:pt x="4223" y="9200"/>
                  <a:pt x="4223" y="10019"/>
                </a:cubicBezTo>
                <a:cubicBezTo>
                  <a:pt x="4223" y="10964"/>
                  <a:pt x="5010" y="11814"/>
                  <a:pt x="5955" y="11814"/>
                </a:cubicBezTo>
                <a:cubicBezTo>
                  <a:pt x="6900" y="11814"/>
                  <a:pt x="7688" y="11027"/>
                  <a:pt x="7688" y="10019"/>
                </a:cubicBezTo>
                <a:cubicBezTo>
                  <a:pt x="7688" y="9200"/>
                  <a:pt x="7090" y="8506"/>
                  <a:pt x="6302" y="8349"/>
                </a:cubicBezTo>
                <a:lnTo>
                  <a:pt x="6302" y="7624"/>
                </a:lnTo>
                <a:lnTo>
                  <a:pt x="9452" y="7624"/>
                </a:lnTo>
                <a:cubicBezTo>
                  <a:pt x="9641" y="7624"/>
                  <a:pt x="9799" y="7782"/>
                  <a:pt x="9799" y="7971"/>
                </a:cubicBezTo>
                <a:lnTo>
                  <a:pt x="9799" y="8380"/>
                </a:lnTo>
                <a:cubicBezTo>
                  <a:pt x="9011" y="8538"/>
                  <a:pt x="8444" y="9231"/>
                  <a:pt x="8444" y="10082"/>
                </a:cubicBezTo>
                <a:cubicBezTo>
                  <a:pt x="8444" y="11027"/>
                  <a:pt x="9232" y="11846"/>
                  <a:pt x="10177" y="11846"/>
                </a:cubicBezTo>
                <a:cubicBezTo>
                  <a:pt x="11122" y="11846"/>
                  <a:pt x="11910" y="11058"/>
                  <a:pt x="11910" y="10082"/>
                </a:cubicBezTo>
                <a:cubicBezTo>
                  <a:pt x="11910" y="9231"/>
                  <a:pt x="11311" y="8538"/>
                  <a:pt x="10524" y="8380"/>
                </a:cubicBezTo>
                <a:lnTo>
                  <a:pt x="10524" y="7971"/>
                </a:lnTo>
                <a:cubicBezTo>
                  <a:pt x="10524" y="7404"/>
                  <a:pt x="10051" y="6963"/>
                  <a:pt x="9484" y="6963"/>
                </a:cubicBezTo>
                <a:lnTo>
                  <a:pt x="6333" y="6963"/>
                </a:lnTo>
                <a:lnTo>
                  <a:pt x="6333" y="6207"/>
                </a:lnTo>
                <a:cubicBezTo>
                  <a:pt x="7909" y="6049"/>
                  <a:pt x="9106" y="4726"/>
                  <a:pt x="9106" y="3088"/>
                </a:cubicBezTo>
                <a:cubicBezTo>
                  <a:pt x="9106" y="1355"/>
                  <a:pt x="7688" y="0"/>
                  <a:pt x="5955" y="0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171536"/>
              </a:solidFill>
            </a:endParaRPr>
          </a:p>
        </p:txBody>
      </p:sp>
      <p:grpSp>
        <p:nvGrpSpPr>
          <p:cNvPr id="9256" name="Google Shape;9256;p55"/>
          <p:cNvGrpSpPr/>
          <p:nvPr/>
        </p:nvGrpSpPr>
        <p:grpSpPr>
          <a:xfrm>
            <a:off x="6081470" y="1688228"/>
            <a:ext cx="331693" cy="329683"/>
            <a:chOff x="5045775" y="1946400"/>
            <a:chExt cx="296950" cy="295150"/>
          </a:xfrm>
          <a:solidFill>
            <a:srgbClr val="171536"/>
          </a:solidFill>
        </p:grpSpPr>
        <p:sp>
          <p:nvSpPr>
            <p:cNvPr id="9257" name="Google Shape;9257;p55"/>
            <p:cNvSpPr/>
            <p:nvPr/>
          </p:nvSpPr>
          <p:spPr>
            <a:xfrm>
              <a:off x="5113500" y="1998600"/>
              <a:ext cx="160700" cy="155950"/>
            </a:xfrm>
            <a:custGeom>
              <a:avLst/>
              <a:gdLst/>
              <a:ahLst/>
              <a:cxnLst/>
              <a:rect l="l" t="t" r="r" b="b"/>
              <a:pathLst>
                <a:path w="6428" h="6238" extrusionOk="0">
                  <a:moveTo>
                    <a:pt x="3309" y="2079"/>
                  </a:moveTo>
                  <a:cubicBezTo>
                    <a:pt x="3718" y="2079"/>
                    <a:pt x="4033" y="2394"/>
                    <a:pt x="4033" y="2804"/>
                  </a:cubicBezTo>
                  <a:cubicBezTo>
                    <a:pt x="4033" y="3182"/>
                    <a:pt x="3718" y="3497"/>
                    <a:pt x="3309" y="3497"/>
                  </a:cubicBezTo>
                  <a:cubicBezTo>
                    <a:pt x="2931" y="3497"/>
                    <a:pt x="2616" y="3150"/>
                    <a:pt x="2616" y="2804"/>
                  </a:cubicBezTo>
                  <a:cubicBezTo>
                    <a:pt x="2616" y="2394"/>
                    <a:pt x="2931" y="2079"/>
                    <a:pt x="3309" y="2079"/>
                  </a:cubicBezTo>
                  <a:close/>
                  <a:moveTo>
                    <a:pt x="3403" y="662"/>
                  </a:moveTo>
                  <a:cubicBezTo>
                    <a:pt x="4726" y="662"/>
                    <a:pt x="5798" y="1764"/>
                    <a:pt x="5798" y="3119"/>
                  </a:cubicBezTo>
                  <a:cubicBezTo>
                    <a:pt x="5703" y="3655"/>
                    <a:pt x="5546" y="4222"/>
                    <a:pt x="5199" y="4663"/>
                  </a:cubicBezTo>
                  <a:cubicBezTo>
                    <a:pt x="5010" y="4253"/>
                    <a:pt x="4726" y="3938"/>
                    <a:pt x="4348" y="3686"/>
                  </a:cubicBezTo>
                  <a:cubicBezTo>
                    <a:pt x="4569" y="3466"/>
                    <a:pt x="4726" y="3119"/>
                    <a:pt x="4726" y="2741"/>
                  </a:cubicBezTo>
                  <a:cubicBezTo>
                    <a:pt x="4726" y="2016"/>
                    <a:pt x="4096" y="1386"/>
                    <a:pt x="3340" y="1386"/>
                  </a:cubicBezTo>
                  <a:cubicBezTo>
                    <a:pt x="2616" y="1386"/>
                    <a:pt x="1986" y="2016"/>
                    <a:pt x="1986" y="2741"/>
                  </a:cubicBezTo>
                  <a:cubicBezTo>
                    <a:pt x="1986" y="3119"/>
                    <a:pt x="2143" y="3466"/>
                    <a:pt x="2364" y="3686"/>
                  </a:cubicBezTo>
                  <a:cubicBezTo>
                    <a:pt x="1986" y="3907"/>
                    <a:pt x="1702" y="4253"/>
                    <a:pt x="1513" y="4663"/>
                  </a:cubicBezTo>
                  <a:cubicBezTo>
                    <a:pt x="1072" y="4096"/>
                    <a:pt x="883" y="3434"/>
                    <a:pt x="977" y="2772"/>
                  </a:cubicBezTo>
                  <a:cubicBezTo>
                    <a:pt x="1135" y="1670"/>
                    <a:pt x="2143" y="662"/>
                    <a:pt x="3403" y="662"/>
                  </a:cubicBezTo>
                  <a:close/>
                  <a:moveTo>
                    <a:pt x="3309" y="4190"/>
                  </a:moveTo>
                  <a:cubicBezTo>
                    <a:pt x="3939" y="4190"/>
                    <a:pt x="4443" y="4600"/>
                    <a:pt x="4663" y="5167"/>
                  </a:cubicBezTo>
                  <a:cubicBezTo>
                    <a:pt x="4254" y="5450"/>
                    <a:pt x="3781" y="5545"/>
                    <a:pt x="3309" y="5545"/>
                  </a:cubicBezTo>
                  <a:cubicBezTo>
                    <a:pt x="2836" y="5545"/>
                    <a:pt x="2364" y="5387"/>
                    <a:pt x="1986" y="5167"/>
                  </a:cubicBezTo>
                  <a:cubicBezTo>
                    <a:pt x="2143" y="4568"/>
                    <a:pt x="2679" y="4190"/>
                    <a:pt x="3309" y="4190"/>
                  </a:cubicBezTo>
                  <a:close/>
                  <a:moveTo>
                    <a:pt x="3309" y="0"/>
                  </a:moveTo>
                  <a:cubicBezTo>
                    <a:pt x="1733" y="0"/>
                    <a:pt x="410" y="1229"/>
                    <a:pt x="253" y="2678"/>
                  </a:cubicBezTo>
                  <a:cubicBezTo>
                    <a:pt x="1" y="4600"/>
                    <a:pt x="1450" y="6238"/>
                    <a:pt x="3309" y="6238"/>
                  </a:cubicBezTo>
                  <a:cubicBezTo>
                    <a:pt x="5042" y="6238"/>
                    <a:pt x="6428" y="4820"/>
                    <a:pt x="6428" y="3119"/>
                  </a:cubicBezTo>
                  <a:cubicBezTo>
                    <a:pt x="6428" y="1418"/>
                    <a:pt x="5042" y="0"/>
                    <a:pt x="330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258" name="Google Shape;9258;p55"/>
            <p:cNvSpPr/>
            <p:nvPr/>
          </p:nvSpPr>
          <p:spPr>
            <a:xfrm>
              <a:off x="5045775" y="1946400"/>
              <a:ext cx="296950" cy="295150"/>
            </a:xfrm>
            <a:custGeom>
              <a:avLst/>
              <a:gdLst/>
              <a:ahLst/>
              <a:cxnLst/>
              <a:rect l="l" t="t" r="r" b="b"/>
              <a:pathLst>
                <a:path w="11878" h="11806" extrusionOk="0">
                  <a:moveTo>
                    <a:pt x="6018" y="765"/>
                  </a:moveTo>
                  <a:lnTo>
                    <a:pt x="6868" y="1426"/>
                  </a:lnTo>
                  <a:cubicBezTo>
                    <a:pt x="6963" y="1458"/>
                    <a:pt x="7026" y="1489"/>
                    <a:pt x="7152" y="1489"/>
                  </a:cubicBezTo>
                  <a:lnTo>
                    <a:pt x="8223" y="1332"/>
                  </a:lnTo>
                  <a:lnTo>
                    <a:pt x="8664" y="2372"/>
                  </a:lnTo>
                  <a:cubicBezTo>
                    <a:pt x="8696" y="2435"/>
                    <a:pt x="8790" y="2529"/>
                    <a:pt x="8853" y="2561"/>
                  </a:cubicBezTo>
                  <a:lnTo>
                    <a:pt x="9893" y="2970"/>
                  </a:lnTo>
                  <a:lnTo>
                    <a:pt x="9735" y="4073"/>
                  </a:lnTo>
                  <a:cubicBezTo>
                    <a:pt x="9735" y="4136"/>
                    <a:pt x="9735" y="4262"/>
                    <a:pt x="9798" y="4325"/>
                  </a:cubicBezTo>
                  <a:lnTo>
                    <a:pt x="10460" y="5207"/>
                  </a:lnTo>
                  <a:lnTo>
                    <a:pt x="9798" y="6058"/>
                  </a:lnTo>
                  <a:cubicBezTo>
                    <a:pt x="9767" y="6152"/>
                    <a:pt x="9735" y="6215"/>
                    <a:pt x="9735" y="6341"/>
                  </a:cubicBezTo>
                  <a:lnTo>
                    <a:pt x="9893" y="7444"/>
                  </a:lnTo>
                  <a:lnTo>
                    <a:pt x="8853" y="7853"/>
                  </a:lnTo>
                  <a:cubicBezTo>
                    <a:pt x="8790" y="7885"/>
                    <a:pt x="8696" y="7948"/>
                    <a:pt x="8664" y="8042"/>
                  </a:cubicBezTo>
                  <a:lnTo>
                    <a:pt x="8255" y="9051"/>
                  </a:lnTo>
                  <a:lnTo>
                    <a:pt x="7120" y="8893"/>
                  </a:lnTo>
                  <a:cubicBezTo>
                    <a:pt x="7057" y="8893"/>
                    <a:pt x="6931" y="8893"/>
                    <a:pt x="6837" y="8988"/>
                  </a:cubicBezTo>
                  <a:lnTo>
                    <a:pt x="5986" y="9649"/>
                  </a:lnTo>
                  <a:lnTo>
                    <a:pt x="5104" y="8988"/>
                  </a:lnTo>
                  <a:cubicBezTo>
                    <a:pt x="5041" y="8925"/>
                    <a:pt x="5010" y="8893"/>
                    <a:pt x="4915" y="8893"/>
                  </a:cubicBezTo>
                  <a:lnTo>
                    <a:pt x="4884" y="8893"/>
                  </a:lnTo>
                  <a:lnTo>
                    <a:pt x="3781" y="9051"/>
                  </a:lnTo>
                  <a:lnTo>
                    <a:pt x="3371" y="8042"/>
                  </a:lnTo>
                  <a:cubicBezTo>
                    <a:pt x="3340" y="7948"/>
                    <a:pt x="3277" y="7885"/>
                    <a:pt x="3182" y="7853"/>
                  </a:cubicBezTo>
                  <a:lnTo>
                    <a:pt x="2143" y="7444"/>
                  </a:lnTo>
                  <a:lnTo>
                    <a:pt x="2300" y="6341"/>
                  </a:lnTo>
                  <a:cubicBezTo>
                    <a:pt x="2300" y="6278"/>
                    <a:pt x="2300" y="6152"/>
                    <a:pt x="2237" y="6058"/>
                  </a:cubicBezTo>
                  <a:lnTo>
                    <a:pt x="1576" y="5207"/>
                  </a:lnTo>
                  <a:lnTo>
                    <a:pt x="2237" y="4325"/>
                  </a:lnTo>
                  <a:cubicBezTo>
                    <a:pt x="2269" y="4262"/>
                    <a:pt x="2300" y="4167"/>
                    <a:pt x="2300" y="4073"/>
                  </a:cubicBezTo>
                  <a:lnTo>
                    <a:pt x="2143" y="2970"/>
                  </a:lnTo>
                  <a:lnTo>
                    <a:pt x="3182" y="2561"/>
                  </a:lnTo>
                  <a:cubicBezTo>
                    <a:pt x="3277" y="2529"/>
                    <a:pt x="3340" y="2435"/>
                    <a:pt x="3371" y="2372"/>
                  </a:cubicBezTo>
                  <a:lnTo>
                    <a:pt x="3812" y="1332"/>
                  </a:lnTo>
                  <a:lnTo>
                    <a:pt x="4884" y="1489"/>
                  </a:lnTo>
                  <a:cubicBezTo>
                    <a:pt x="4947" y="1489"/>
                    <a:pt x="5073" y="1489"/>
                    <a:pt x="5167" y="1426"/>
                  </a:cubicBezTo>
                  <a:lnTo>
                    <a:pt x="6018" y="765"/>
                  </a:lnTo>
                  <a:close/>
                  <a:moveTo>
                    <a:pt x="2174" y="8168"/>
                  </a:moveTo>
                  <a:lnTo>
                    <a:pt x="2804" y="8420"/>
                  </a:lnTo>
                  <a:lnTo>
                    <a:pt x="3277" y="9586"/>
                  </a:lnTo>
                  <a:cubicBezTo>
                    <a:pt x="3308" y="9681"/>
                    <a:pt x="3434" y="9775"/>
                    <a:pt x="3529" y="9775"/>
                  </a:cubicBezTo>
                  <a:lnTo>
                    <a:pt x="2647" y="10720"/>
                  </a:lnTo>
                  <a:lnTo>
                    <a:pt x="2426" y="9649"/>
                  </a:lnTo>
                  <a:cubicBezTo>
                    <a:pt x="2395" y="9523"/>
                    <a:pt x="2332" y="9429"/>
                    <a:pt x="2174" y="9366"/>
                  </a:cubicBezTo>
                  <a:lnTo>
                    <a:pt x="1134" y="9177"/>
                  </a:lnTo>
                  <a:lnTo>
                    <a:pt x="2174" y="8168"/>
                  </a:lnTo>
                  <a:close/>
                  <a:moveTo>
                    <a:pt x="9861" y="8105"/>
                  </a:moveTo>
                  <a:lnTo>
                    <a:pt x="10901" y="9145"/>
                  </a:lnTo>
                  <a:lnTo>
                    <a:pt x="9893" y="9366"/>
                  </a:lnTo>
                  <a:cubicBezTo>
                    <a:pt x="9767" y="9429"/>
                    <a:pt x="9641" y="9492"/>
                    <a:pt x="9609" y="9649"/>
                  </a:cubicBezTo>
                  <a:lnTo>
                    <a:pt x="9389" y="10720"/>
                  </a:lnTo>
                  <a:lnTo>
                    <a:pt x="8507" y="9712"/>
                  </a:lnTo>
                  <a:cubicBezTo>
                    <a:pt x="8601" y="9712"/>
                    <a:pt x="8727" y="9649"/>
                    <a:pt x="8759" y="9523"/>
                  </a:cubicBezTo>
                  <a:lnTo>
                    <a:pt x="9231" y="8389"/>
                  </a:lnTo>
                  <a:lnTo>
                    <a:pt x="9861" y="8105"/>
                  </a:lnTo>
                  <a:close/>
                  <a:moveTo>
                    <a:pt x="6002" y="1"/>
                  </a:moveTo>
                  <a:cubicBezTo>
                    <a:pt x="5923" y="1"/>
                    <a:pt x="5844" y="24"/>
                    <a:pt x="5797" y="72"/>
                  </a:cubicBezTo>
                  <a:lnTo>
                    <a:pt x="4852" y="828"/>
                  </a:lnTo>
                  <a:lnTo>
                    <a:pt x="3623" y="670"/>
                  </a:lnTo>
                  <a:cubicBezTo>
                    <a:pt x="3607" y="667"/>
                    <a:pt x="3590" y="665"/>
                    <a:pt x="3573" y="665"/>
                  </a:cubicBezTo>
                  <a:cubicBezTo>
                    <a:pt x="3434" y="665"/>
                    <a:pt x="3305" y="775"/>
                    <a:pt x="3277" y="859"/>
                  </a:cubicBezTo>
                  <a:lnTo>
                    <a:pt x="2804" y="2025"/>
                  </a:lnTo>
                  <a:lnTo>
                    <a:pt x="1639" y="2498"/>
                  </a:lnTo>
                  <a:cubicBezTo>
                    <a:pt x="1481" y="2561"/>
                    <a:pt x="1418" y="2687"/>
                    <a:pt x="1450" y="2844"/>
                  </a:cubicBezTo>
                  <a:lnTo>
                    <a:pt x="1607" y="4073"/>
                  </a:lnTo>
                  <a:lnTo>
                    <a:pt x="851" y="5018"/>
                  </a:lnTo>
                  <a:cubicBezTo>
                    <a:pt x="788" y="5112"/>
                    <a:pt x="788" y="5333"/>
                    <a:pt x="851" y="5428"/>
                  </a:cubicBezTo>
                  <a:lnTo>
                    <a:pt x="1607" y="6373"/>
                  </a:lnTo>
                  <a:lnTo>
                    <a:pt x="1450" y="7601"/>
                  </a:lnTo>
                  <a:cubicBezTo>
                    <a:pt x="1450" y="7696"/>
                    <a:pt x="1450" y="7759"/>
                    <a:pt x="1481" y="7853"/>
                  </a:cubicBezTo>
                  <a:lnTo>
                    <a:pt x="189" y="9145"/>
                  </a:lnTo>
                  <a:cubicBezTo>
                    <a:pt x="0" y="9334"/>
                    <a:pt x="126" y="9649"/>
                    <a:pt x="347" y="9744"/>
                  </a:cubicBezTo>
                  <a:lnTo>
                    <a:pt x="1765" y="10059"/>
                  </a:lnTo>
                  <a:lnTo>
                    <a:pt x="2080" y="11539"/>
                  </a:lnTo>
                  <a:cubicBezTo>
                    <a:pt x="2099" y="11714"/>
                    <a:pt x="2250" y="11805"/>
                    <a:pt x="2407" y="11805"/>
                  </a:cubicBezTo>
                  <a:cubicBezTo>
                    <a:pt x="2505" y="11805"/>
                    <a:pt x="2606" y="11770"/>
                    <a:pt x="2678" y="11697"/>
                  </a:cubicBezTo>
                  <a:cubicBezTo>
                    <a:pt x="4410" y="9858"/>
                    <a:pt x="4587" y="9665"/>
                    <a:pt x="4601" y="9649"/>
                  </a:cubicBezTo>
                  <a:lnTo>
                    <a:pt x="4601" y="9649"/>
                  </a:lnTo>
                  <a:lnTo>
                    <a:pt x="4789" y="9618"/>
                  </a:lnTo>
                  <a:lnTo>
                    <a:pt x="5734" y="10374"/>
                  </a:lnTo>
                  <a:cubicBezTo>
                    <a:pt x="5829" y="10405"/>
                    <a:pt x="5860" y="10437"/>
                    <a:pt x="5955" y="10437"/>
                  </a:cubicBezTo>
                  <a:cubicBezTo>
                    <a:pt x="6018" y="10437"/>
                    <a:pt x="6112" y="10405"/>
                    <a:pt x="6144" y="10374"/>
                  </a:cubicBezTo>
                  <a:lnTo>
                    <a:pt x="7089" y="9618"/>
                  </a:lnTo>
                  <a:lnTo>
                    <a:pt x="7278" y="9649"/>
                  </a:lnTo>
                  <a:lnTo>
                    <a:pt x="9200" y="11697"/>
                  </a:lnTo>
                  <a:cubicBezTo>
                    <a:pt x="9284" y="11770"/>
                    <a:pt x="9388" y="11805"/>
                    <a:pt x="9485" y="11805"/>
                  </a:cubicBezTo>
                  <a:cubicBezTo>
                    <a:pt x="9640" y="11805"/>
                    <a:pt x="9779" y="11714"/>
                    <a:pt x="9798" y="11539"/>
                  </a:cubicBezTo>
                  <a:lnTo>
                    <a:pt x="10113" y="10059"/>
                  </a:lnTo>
                  <a:lnTo>
                    <a:pt x="11531" y="9744"/>
                  </a:lnTo>
                  <a:cubicBezTo>
                    <a:pt x="11815" y="9681"/>
                    <a:pt x="11878" y="9334"/>
                    <a:pt x="11689" y="9145"/>
                  </a:cubicBezTo>
                  <a:lnTo>
                    <a:pt x="10523" y="7853"/>
                  </a:lnTo>
                  <a:cubicBezTo>
                    <a:pt x="10554" y="7759"/>
                    <a:pt x="10586" y="7696"/>
                    <a:pt x="10554" y="7601"/>
                  </a:cubicBezTo>
                  <a:lnTo>
                    <a:pt x="10397" y="6373"/>
                  </a:lnTo>
                  <a:lnTo>
                    <a:pt x="11153" y="5428"/>
                  </a:lnTo>
                  <a:cubicBezTo>
                    <a:pt x="11216" y="5333"/>
                    <a:pt x="11216" y="5112"/>
                    <a:pt x="11153" y="5018"/>
                  </a:cubicBezTo>
                  <a:lnTo>
                    <a:pt x="10397" y="4073"/>
                  </a:lnTo>
                  <a:lnTo>
                    <a:pt x="10554" y="2844"/>
                  </a:lnTo>
                  <a:cubicBezTo>
                    <a:pt x="10586" y="2687"/>
                    <a:pt x="10460" y="2529"/>
                    <a:pt x="10365" y="2498"/>
                  </a:cubicBezTo>
                  <a:lnTo>
                    <a:pt x="9200" y="2025"/>
                  </a:lnTo>
                  <a:lnTo>
                    <a:pt x="8727" y="859"/>
                  </a:lnTo>
                  <a:cubicBezTo>
                    <a:pt x="8675" y="728"/>
                    <a:pt x="8578" y="662"/>
                    <a:pt x="8457" y="662"/>
                  </a:cubicBezTo>
                  <a:cubicBezTo>
                    <a:pt x="8432" y="662"/>
                    <a:pt x="8407" y="665"/>
                    <a:pt x="8381" y="670"/>
                  </a:cubicBezTo>
                  <a:lnTo>
                    <a:pt x="7152" y="828"/>
                  </a:lnTo>
                  <a:lnTo>
                    <a:pt x="6207" y="72"/>
                  </a:lnTo>
                  <a:cubicBezTo>
                    <a:pt x="6160" y="24"/>
                    <a:pt x="6081" y="1"/>
                    <a:pt x="600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</p:grpSp>
      <p:grpSp>
        <p:nvGrpSpPr>
          <p:cNvPr id="9259" name="Google Shape;9259;p55"/>
          <p:cNvGrpSpPr/>
          <p:nvPr/>
        </p:nvGrpSpPr>
        <p:grpSpPr>
          <a:xfrm>
            <a:off x="6080144" y="2098949"/>
            <a:ext cx="334346" cy="292123"/>
            <a:chOff x="5046550" y="2327025"/>
            <a:chExt cx="299325" cy="261525"/>
          </a:xfrm>
          <a:solidFill>
            <a:srgbClr val="171536"/>
          </a:solidFill>
        </p:grpSpPr>
        <p:sp>
          <p:nvSpPr>
            <p:cNvPr id="9260" name="Google Shape;9260;p55"/>
            <p:cNvSpPr/>
            <p:nvPr/>
          </p:nvSpPr>
          <p:spPr>
            <a:xfrm>
              <a:off x="5046550" y="2448325"/>
              <a:ext cx="297750" cy="140225"/>
            </a:xfrm>
            <a:custGeom>
              <a:avLst/>
              <a:gdLst/>
              <a:ahLst/>
              <a:cxnLst/>
              <a:rect l="l" t="t" r="r" b="b"/>
              <a:pathLst>
                <a:path w="11910" h="5609" extrusionOk="0">
                  <a:moveTo>
                    <a:pt x="4569" y="1386"/>
                  </a:moveTo>
                  <a:cubicBezTo>
                    <a:pt x="4538" y="1575"/>
                    <a:pt x="4506" y="1828"/>
                    <a:pt x="4443" y="2111"/>
                  </a:cubicBezTo>
                  <a:lnTo>
                    <a:pt x="757" y="2111"/>
                  </a:lnTo>
                  <a:lnTo>
                    <a:pt x="757" y="1386"/>
                  </a:lnTo>
                  <a:close/>
                  <a:moveTo>
                    <a:pt x="11185" y="1386"/>
                  </a:moveTo>
                  <a:lnTo>
                    <a:pt x="11185" y="2111"/>
                  </a:lnTo>
                  <a:lnTo>
                    <a:pt x="7530" y="2111"/>
                  </a:lnTo>
                  <a:cubicBezTo>
                    <a:pt x="7467" y="1828"/>
                    <a:pt x="7436" y="1575"/>
                    <a:pt x="7373" y="1386"/>
                  </a:cubicBezTo>
                  <a:close/>
                  <a:moveTo>
                    <a:pt x="5955" y="725"/>
                  </a:moveTo>
                  <a:cubicBezTo>
                    <a:pt x="6270" y="725"/>
                    <a:pt x="6396" y="788"/>
                    <a:pt x="6491" y="1071"/>
                  </a:cubicBezTo>
                  <a:cubicBezTo>
                    <a:pt x="6743" y="1639"/>
                    <a:pt x="6900" y="2804"/>
                    <a:pt x="7247" y="4852"/>
                  </a:cubicBezTo>
                  <a:lnTo>
                    <a:pt x="4664" y="4852"/>
                  </a:lnTo>
                  <a:cubicBezTo>
                    <a:pt x="5010" y="2804"/>
                    <a:pt x="5168" y="1639"/>
                    <a:pt x="5388" y="1071"/>
                  </a:cubicBezTo>
                  <a:cubicBezTo>
                    <a:pt x="5514" y="788"/>
                    <a:pt x="5640" y="725"/>
                    <a:pt x="5955" y="725"/>
                  </a:cubicBezTo>
                  <a:close/>
                  <a:moveTo>
                    <a:pt x="5955" y="0"/>
                  </a:moveTo>
                  <a:cubicBezTo>
                    <a:pt x="5357" y="0"/>
                    <a:pt x="5010" y="221"/>
                    <a:pt x="4758" y="725"/>
                  </a:cubicBezTo>
                  <a:lnTo>
                    <a:pt x="347" y="725"/>
                  </a:lnTo>
                  <a:cubicBezTo>
                    <a:pt x="158" y="725"/>
                    <a:pt x="1" y="882"/>
                    <a:pt x="1" y="1071"/>
                  </a:cubicBezTo>
                  <a:lnTo>
                    <a:pt x="1" y="2458"/>
                  </a:lnTo>
                  <a:cubicBezTo>
                    <a:pt x="1" y="2647"/>
                    <a:pt x="158" y="2804"/>
                    <a:pt x="347" y="2804"/>
                  </a:cubicBezTo>
                  <a:lnTo>
                    <a:pt x="4254" y="2804"/>
                  </a:lnTo>
                  <a:cubicBezTo>
                    <a:pt x="4191" y="3371"/>
                    <a:pt x="4065" y="4064"/>
                    <a:pt x="3907" y="4884"/>
                  </a:cubicBezTo>
                  <a:lnTo>
                    <a:pt x="3498" y="4884"/>
                  </a:lnTo>
                  <a:cubicBezTo>
                    <a:pt x="3309" y="4884"/>
                    <a:pt x="3151" y="5041"/>
                    <a:pt x="3151" y="5262"/>
                  </a:cubicBezTo>
                  <a:cubicBezTo>
                    <a:pt x="3151" y="5451"/>
                    <a:pt x="3309" y="5608"/>
                    <a:pt x="3498" y="5608"/>
                  </a:cubicBezTo>
                  <a:lnTo>
                    <a:pt x="8350" y="5608"/>
                  </a:lnTo>
                  <a:cubicBezTo>
                    <a:pt x="8539" y="5608"/>
                    <a:pt x="8696" y="5451"/>
                    <a:pt x="8696" y="5262"/>
                  </a:cubicBezTo>
                  <a:cubicBezTo>
                    <a:pt x="8696" y="5041"/>
                    <a:pt x="8539" y="4884"/>
                    <a:pt x="8350" y="4884"/>
                  </a:cubicBezTo>
                  <a:lnTo>
                    <a:pt x="7972" y="4884"/>
                  </a:lnTo>
                  <a:cubicBezTo>
                    <a:pt x="7814" y="4064"/>
                    <a:pt x="7688" y="3403"/>
                    <a:pt x="7593" y="2804"/>
                  </a:cubicBezTo>
                  <a:lnTo>
                    <a:pt x="11500" y="2804"/>
                  </a:lnTo>
                  <a:cubicBezTo>
                    <a:pt x="11689" y="2804"/>
                    <a:pt x="11847" y="2647"/>
                    <a:pt x="11847" y="2458"/>
                  </a:cubicBezTo>
                  <a:lnTo>
                    <a:pt x="11847" y="1071"/>
                  </a:lnTo>
                  <a:cubicBezTo>
                    <a:pt x="11910" y="882"/>
                    <a:pt x="11752" y="725"/>
                    <a:pt x="11532" y="725"/>
                  </a:cubicBezTo>
                  <a:lnTo>
                    <a:pt x="7121" y="725"/>
                  </a:lnTo>
                  <a:cubicBezTo>
                    <a:pt x="6900" y="252"/>
                    <a:pt x="6554" y="0"/>
                    <a:pt x="595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261" name="Google Shape;9261;p55"/>
            <p:cNvSpPr/>
            <p:nvPr/>
          </p:nvSpPr>
          <p:spPr>
            <a:xfrm>
              <a:off x="5241900" y="2327025"/>
              <a:ext cx="103975" cy="121325"/>
            </a:xfrm>
            <a:custGeom>
              <a:avLst/>
              <a:gdLst/>
              <a:ahLst/>
              <a:cxnLst/>
              <a:rect l="l" t="t" r="r" b="b"/>
              <a:pathLst>
                <a:path w="4159" h="4853" extrusionOk="0">
                  <a:moveTo>
                    <a:pt x="1985" y="725"/>
                  </a:moveTo>
                  <a:cubicBezTo>
                    <a:pt x="2394" y="725"/>
                    <a:pt x="2709" y="1040"/>
                    <a:pt x="2709" y="1450"/>
                  </a:cubicBezTo>
                  <a:cubicBezTo>
                    <a:pt x="2709" y="1828"/>
                    <a:pt x="2394" y="2143"/>
                    <a:pt x="1985" y="2143"/>
                  </a:cubicBezTo>
                  <a:cubicBezTo>
                    <a:pt x="1607" y="2143"/>
                    <a:pt x="1292" y="1828"/>
                    <a:pt x="1292" y="1450"/>
                  </a:cubicBezTo>
                  <a:cubicBezTo>
                    <a:pt x="1292" y="1040"/>
                    <a:pt x="1638" y="725"/>
                    <a:pt x="1985" y="725"/>
                  </a:cubicBezTo>
                  <a:close/>
                  <a:moveTo>
                    <a:pt x="1985" y="2804"/>
                  </a:moveTo>
                  <a:cubicBezTo>
                    <a:pt x="2741" y="2804"/>
                    <a:pt x="3371" y="3435"/>
                    <a:pt x="3371" y="4191"/>
                  </a:cubicBezTo>
                  <a:lnTo>
                    <a:pt x="630" y="4191"/>
                  </a:lnTo>
                  <a:cubicBezTo>
                    <a:pt x="630" y="3435"/>
                    <a:pt x="1260" y="2804"/>
                    <a:pt x="1985" y="2804"/>
                  </a:cubicBezTo>
                  <a:close/>
                  <a:moveTo>
                    <a:pt x="2048" y="1"/>
                  </a:moveTo>
                  <a:cubicBezTo>
                    <a:pt x="1292" y="1"/>
                    <a:pt x="662" y="631"/>
                    <a:pt x="662" y="1387"/>
                  </a:cubicBezTo>
                  <a:cubicBezTo>
                    <a:pt x="662" y="1765"/>
                    <a:pt x="819" y="2111"/>
                    <a:pt x="1040" y="2332"/>
                  </a:cubicBezTo>
                  <a:cubicBezTo>
                    <a:pt x="410" y="2710"/>
                    <a:pt x="0" y="3372"/>
                    <a:pt x="0" y="4159"/>
                  </a:cubicBezTo>
                  <a:lnTo>
                    <a:pt x="0" y="4506"/>
                  </a:lnTo>
                  <a:cubicBezTo>
                    <a:pt x="0" y="4695"/>
                    <a:pt x="158" y="4852"/>
                    <a:pt x="347" y="4852"/>
                  </a:cubicBezTo>
                  <a:lnTo>
                    <a:pt x="3812" y="4852"/>
                  </a:lnTo>
                  <a:cubicBezTo>
                    <a:pt x="4001" y="4852"/>
                    <a:pt x="4159" y="4695"/>
                    <a:pt x="4159" y="4506"/>
                  </a:cubicBezTo>
                  <a:lnTo>
                    <a:pt x="4159" y="4159"/>
                  </a:lnTo>
                  <a:cubicBezTo>
                    <a:pt x="4096" y="3403"/>
                    <a:pt x="3655" y="2710"/>
                    <a:pt x="3025" y="2332"/>
                  </a:cubicBezTo>
                  <a:cubicBezTo>
                    <a:pt x="3245" y="2111"/>
                    <a:pt x="3403" y="1765"/>
                    <a:pt x="3403" y="1387"/>
                  </a:cubicBezTo>
                  <a:cubicBezTo>
                    <a:pt x="3403" y="631"/>
                    <a:pt x="2772" y="1"/>
                    <a:pt x="204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262" name="Google Shape;9262;p55"/>
            <p:cNvSpPr/>
            <p:nvPr/>
          </p:nvSpPr>
          <p:spPr>
            <a:xfrm>
              <a:off x="5048925" y="2328600"/>
              <a:ext cx="103975" cy="121325"/>
            </a:xfrm>
            <a:custGeom>
              <a:avLst/>
              <a:gdLst/>
              <a:ahLst/>
              <a:cxnLst/>
              <a:rect l="l" t="t" r="r" b="b"/>
              <a:pathLst>
                <a:path w="4159" h="4853" extrusionOk="0">
                  <a:moveTo>
                    <a:pt x="2048" y="662"/>
                  </a:moveTo>
                  <a:cubicBezTo>
                    <a:pt x="2426" y="662"/>
                    <a:pt x="2741" y="977"/>
                    <a:pt x="2741" y="1387"/>
                  </a:cubicBezTo>
                  <a:cubicBezTo>
                    <a:pt x="2741" y="1765"/>
                    <a:pt x="2426" y="2080"/>
                    <a:pt x="2048" y="2080"/>
                  </a:cubicBezTo>
                  <a:cubicBezTo>
                    <a:pt x="1639" y="2080"/>
                    <a:pt x="1324" y="1765"/>
                    <a:pt x="1324" y="1387"/>
                  </a:cubicBezTo>
                  <a:cubicBezTo>
                    <a:pt x="1324" y="977"/>
                    <a:pt x="1670" y="662"/>
                    <a:pt x="2048" y="662"/>
                  </a:cubicBezTo>
                  <a:close/>
                  <a:moveTo>
                    <a:pt x="2048" y="2710"/>
                  </a:moveTo>
                  <a:cubicBezTo>
                    <a:pt x="2773" y="2710"/>
                    <a:pt x="3403" y="3340"/>
                    <a:pt x="3403" y="4096"/>
                  </a:cubicBezTo>
                  <a:lnTo>
                    <a:pt x="662" y="4096"/>
                  </a:lnTo>
                  <a:cubicBezTo>
                    <a:pt x="662" y="3340"/>
                    <a:pt x="1292" y="2710"/>
                    <a:pt x="2048" y="2710"/>
                  </a:cubicBezTo>
                  <a:close/>
                  <a:moveTo>
                    <a:pt x="2111" y="1"/>
                  </a:moveTo>
                  <a:cubicBezTo>
                    <a:pt x="1355" y="1"/>
                    <a:pt x="725" y="631"/>
                    <a:pt x="725" y="1387"/>
                  </a:cubicBezTo>
                  <a:cubicBezTo>
                    <a:pt x="725" y="1733"/>
                    <a:pt x="882" y="2080"/>
                    <a:pt x="1134" y="2332"/>
                  </a:cubicBezTo>
                  <a:cubicBezTo>
                    <a:pt x="410" y="2647"/>
                    <a:pt x="0" y="3340"/>
                    <a:pt x="0" y="4128"/>
                  </a:cubicBezTo>
                  <a:lnTo>
                    <a:pt x="0" y="4474"/>
                  </a:lnTo>
                  <a:cubicBezTo>
                    <a:pt x="0" y="4695"/>
                    <a:pt x="158" y="4852"/>
                    <a:pt x="347" y="4852"/>
                  </a:cubicBezTo>
                  <a:lnTo>
                    <a:pt x="3812" y="4852"/>
                  </a:lnTo>
                  <a:cubicBezTo>
                    <a:pt x="4001" y="4852"/>
                    <a:pt x="4159" y="4695"/>
                    <a:pt x="4159" y="4474"/>
                  </a:cubicBezTo>
                  <a:lnTo>
                    <a:pt x="4159" y="4128"/>
                  </a:lnTo>
                  <a:cubicBezTo>
                    <a:pt x="4159" y="3340"/>
                    <a:pt x="3718" y="2678"/>
                    <a:pt x="3088" y="2332"/>
                  </a:cubicBezTo>
                  <a:cubicBezTo>
                    <a:pt x="3340" y="2080"/>
                    <a:pt x="3497" y="1733"/>
                    <a:pt x="3497" y="1387"/>
                  </a:cubicBezTo>
                  <a:cubicBezTo>
                    <a:pt x="3497" y="631"/>
                    <a:pt x="2867" y="1"/>
                    <a:pt x="211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</p:grpSp>
      <p:sp>
        <p:nvSpPr>
          <p:cNvPr id="9263" name="Google Shape;9263;p55"/>
          <p:cNvSpPr/>
          <p:nvPr/>
        </p:nvSpPr>
        <p:spPr>
          <a:xfrm>
            <a:off x="6154882" y="2504527"/>
            <a:ext cx="184780" cy="331693"/>
          </a:xfrm>
          <a:custGeom>
            <a:avLst/>
            <a:gdLst/>
            <a:ahLst/>
            <a:cxnLst/>
            <a:rect l="l" t="t" r="r" b="b"/>
            <a:pathLst>
              <a:path w="6617" h="11878" extrusionOk="0">
                <a:moveTo>
                  <a:pt x="2962" y="725"/>
                </a:moveTo>
                <a:lnTo>
                  <a:pt x="2489" y="2111"/>
                </a:lnTo>
                <a:lnTo>
                  <a:pt x="1575" y="2111"/>
                </a:lnTo>
                <a:lnTo>
                  <a:pt x="1103" y="725"/>
                </a:lnTo>
                <a:close/>
                <a:moveTo>
                  <a:pt x="3277" y="3529"/>
                </a:moveTo>
                <a:lnTo>
                  <a:pt x="5892" y="6144"/>
                </a:lnTo>
                <a:lnTo>
                  <a:pt x="5892" y="6616"/>
                </a:lnTo>
                <a:lnTo>
                  <a:pt x="5419" y="6616"/>
                </a:lnTo>
                <a:lnTo>
                  <a:pt x="3434" y="4663"/>
                </a:lnTo>
                <a:lnTo>
                  <a:pt x="3277" y="3529"/>
                </a:lnTo>
                <a:close/>
                <a:moveTo>
                  <a:pt x="2458" y="2804"/>
                </a:moveTo>
                <a:lnTo>
                  <a:pt x="3434" y="9357"/>
                </a:lnTo>
                <a:lnTo>
                  <a:pt x="2048" y="10964"/>
                </a:lnTo>
                <a:lnTo>
                  <a:pt x="693" y="9357"/>
                </a:lnTo>
                <a:lnTo>
                  <a:pt x="1670" y="2804"/>
                </a:lnTo>
                <a:close/>
                <a:moveTo>
                  <a:pt x="693" y="0"/>
                </a:moveTo>
                <a:cubicBezTo>
                  <a:pt x="567" y="0"/>
                  <a:pt x="473" y="32"/>
                  <a:pt x="410" y="158"/>
                </a:cubicBezTo>
                <a:cubicBezTo>
                  <a:pt x="315" y="252"/>
                  <a:pt x="315" y="378"/>
                  <a:pt x="378" y="473"/>
                </a:cubicBezTo>
                <a:lnTo>
                  <a:pt x="1040" y="2489"/>
                </a:lnTo>
                <a:lnTo>
                  <a:pt x="0" y="9389"/>
                </a:lnTo>
                <a:cubicBezTo>
                  <a:pt x="0" y="9452"/>
                  <a:pt x="0" y="9578"/>
                  <a:pt x="95" y="9672"/>
                </a:cubicBezTo>
                <a:lnTo>
                  <a:pt x="1828" y="11751"/>
                </a:lnTo>
                <a:cubicBezTo>
                  <a:pt x="1891" y="11814"/>
                  <a:pt x="1985" y="11877"/>
                  <a:pt x="2080" y="11877"/>
                </a:cubicBezTo>
                <a:cubicBezTo>
                  <a:pt x="2206" y="11877"/>
                  <a:pt x="2300" y="11814"/>
                  <a:pt x="2363" y="11751"/>
                </a:cubicBezTo>
                <a:lnTo>
                  <a:pt x="4096" y="9672"/>
                </a:lnTo>
                <a:cubicBezTo>
                  <a:pt x="4190" y="9578"/>
                  <a:pt x="4190" y="9483"/>
                  <a:pt x="4190" y="9389"/>
                </a:cubicBezTo>
                <a:lnTo>
                  <a:pt x="3623" y="5797"/>
                </a:lnTo>
                <a:lnTo>
                  <a:pt x="5041" y="7183"/>
                </a:lnTo>
                <a:cubicBezTo>
                  <a:pt x="5136" y="7246"/>
                  <a:pt x="5199" y="7309"/>
                  <a:pt x="5293" y="7309"/>
                </a:cubicBezTo>
                <a:lnTo>
                  <a:pt x="6270" y="7309"/>
                </a:lnTo>
                <a:cubicBezTo>
                  <a:pt x="6459" y="7309"/>
                  <a:pt x="6616" y="7152"/>
                  <a:pt x="6616" y="6931"/>
                </a:cubicBezTo>
                <a:lnTo>
                  <a:pt x="6616" y="5955"/>
                </a:lnTo>
                <a:cubicBezTo>
                  <a:pt x="6616" y="5892"/>
                  <a:pt x="6585" y="5766"/>
                  <a:pt x="6490" y="5734"/>
                </a:cubicBezTo>
                <a:lnTo>
                  <a:pt x="3119" y="2426"/>
                </a:lnTo>
                <a:lnTo>
                  <a:pt x="3749" y="473"/>
                </a:lnTo>
                <a:cubicBezTo>
                  <a:pt x="3781" y="378"/>
                  <a:pt x="3749" y="252"/>
                  <a:pt x="3718" y="158"/>
                </a:cubicBezTo>
                <a:cubicBezTo>
                  <a:pt x="3623" y="95"/>
                  <a:pt x="3560" y="0"/>
                  <a:pt x="3434" y="0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171536"/>
              </a:solidFill>
            </a:endParaRPr>
          </a:p>
        </p:txBody>
      </p:sp>
      <p:grpSp>
        <p:nvGrpSpPr>
          <p:cNvPr id="9264" name="Google Shape;9264;p55"/>
          <p:cNvGrpSpPr/>
          <p:nvPr/>
        </p:nvGrpSpPr>
        <p:grpSpPr>
          <a:xfrm>
            <a:off x="7336969" y="2505411"/>
            <a:ext cx="332587" cy="329934"/>
            <a:chOff x="6167350" y="2672800"/>
            <a:chExt cx="297750" cy="295375"/>
          </a:xfrm>
          <a:solidFill>
            <a:srgbClr val="171536"/>
          </a:solidFill>
        </p:grpSpPr>
        <p:sp>
          <p:nvSpPr>
            <p:cNvPr id="9265" name="Google Shape;9265;p55"/>
            <p:cNvSpPr/>
            <p:nvPr/>
          </p:nvSpPr>
          <p:spPr>
            <a:xfrm>
              <a:off x="6167350" y="2672800"/>
              <a:ext cx="226850" cy="295375"/>
            </a:xfrm>
            <a:custGeom>
              <a:avLst/>
              <a:gdLst/>
              <a:ahLst/>
              <a:cxnLst/>
              <a:rect l="l" t="t" r="r" b="b"/>
              <a:pathLst>
                <a:path w="9074" h="11815" extrusionOk="0">
                  <a:moveTo>
                    <a:pt x="4537" y="725"/>
                  </a:moveTo>
                  <a:cubicBezTo>
                    <a:pt x="4758" y="725"/>
                    <a:pt x="4915" y="882"/>
                    <a:pt x="4915" y="1071"/>
                  </a:cubicBezTo>
                  <a:cubicBezTo>
                    <a:pt x="4915" y="1260"/>
                    <a:pt x="5073" y="1418"/>
                    <a:pt x="5262" y="1418"/>
                  </a:cubicBezTo>
                  <a:lnTo>
                    <a:pt x="5955" y="1418"/>
                  </a:lnTo>
                  <a:cubicBezTo>
                    <a:pt x="6175" y="1418"/>
                    <a:pt x="6333" y="1575"/>
                    <a:pt x="6333" y="1796"/>
                  </a:cubicBezTo>
                  <a:cubicBezTo>
                    <a:pt x="6333" y="1985"/>
                    <a:pt x="6175" y="2142"/>
                    <a:pt x="5955" y="2142"/>
                  </a:cubicBezTo>
                  <a:lnTo>
                    <a:pt x="3119" y="2142"/>
                  </a:lnTo>
                  <a:cubicBezTo>
                    <a:pt x="2930" y="2142"/>
                    <a:pt x="2773" y="1985"/>
                    <a:pt x="2773" y="1796"/>
                  </a:cubicBezTo>
                  <a:cubicBezTo>
                    <a:pt x="2773" y="1575"/>
                    <a:pt x="2930" y="1418"/>
                    <a:pt x="3151" y="1418"/>
                  </a:cubicBezTo>
                  <a:lnTo>
                    <a:pt x="3844" y="1418"/>
                  </a:lnTo>
                  <a:cubicBezTo>
                    <a:pt x="4033" y="1418"/>
                    <a:pt x="4191" y="1260"/>
                    <a:pt x="4191" y="1071"/>
                  </a:cubicBezTo>
                  <a:cubicBezTo>
                    <a:pt x="4191" y="882"/>
                    <a:pt x="4348" y="725"/>
                    <a:pt x="4537" y="725"/>
                  </a:cubicBezTo>
                  <a:close/>
                  <a:moveTo>
                    <a:pt x="8066" y="2111"/>
                  </a:moveTo>
                  <a:cubicBezTo>
                    <a:pt x="8255" y="2111"/>
                    <a:pt x="8412" y="2268"/>
                    <a:pt x="8412" y="2458"/>
                  </a:cubicBezTo>
                  <a:lnTo>
                    <a:pt x="8412" y="10806"/>
                  </a:lnTo>
                  <a:lnTo>
                    <a:pt x="8381" y="10806"/>
                  </a:lnTo>
                  <a:cubicBezTo>
                    <a:pt x="8381" y="10995"/>
                    <a:pt x="8223" y="11153"/>
                    <a:pt x="8034" y="11153"/>
                  </a:cubicBezTo>
                  <a:lnTo>
                    <a:pt x="1040" y="11153"/>
                  </a:lnTo>
                  <a:cubicBezTo>
                    <a:pt x="851" y="11153"/>
                    <a:pt x="693" y="10995"/>
                    <a:pt x="693" y="10806"/>
                  </a:cubicBezTo>
                  <a:lnTo>
                    <a:pt x="693" y="2458"/>
                  </a:lnTo>
                  <a:cubicBezTo>
                    <a:pt x="693" y="2268"/>
                    <a:pt x="851" y="2111"/>
                    <a:pt x="1040" y="2111"/>
                  </a:cubicBezTo>
                  <a:lnTo>
                    <a:pt x="2143" y="2111"/>
                  </a:lnTo>
                  <a:cubicBezTo>
                    <a:pt x="2300" y="2489"/>
                    <a:pt x="2647" y="2804"/>
                    <a:pt x="3119" y="2804"/>
                  </a:cubicBezTo>
                  <a:lnTo>
                    <a:pt x="5986" y="2804"/>
                  </a:lnTo>
                  <a:cubicBezTo>
                    <a:pt x="6396" y="2804"/>
                    <a:pt x="6805" y="2521"/>
                    <a:pt x="6963" y="2111"/>
                  </a:cubicBezTo>
                  <a:close/>
                  <a:moveTo>
                    <a:pt x="4506" y="0"/>
                  </a:moveTo>
                  <a:cubicBezTo>
                    <a:pt x="4096" y="0"/>
                    <a:pt x="3686" y="284"/>
                    <a:pt x="3529" y="725"/>
                  </a:cubicBezTo>
                  <a:lnTo>
                    <a:pt x="3088" y="725"/>
                  </a:lnTo>
                  <a:cubicBezTo>
                    <a:pt x="2678" y="725"/>
                    <a:pt x="2269" y="1008"/>
                    <a:pt x="2111" y="1418"/>
                  </a:cubicBezTo>
                  <a:lnTo>
                    <a:pt x="1009" y="1418"/>
                  </a:lnTo>
                  <a:cubicBezTo>
                    <a:pt x="410" y="1418"/>
                    <a:pt x="0" y="1890"/>
                    <a:pt x="0" y="2458"/>
                  </a:cubicBezTo>
                  <a:lnTo>
                    <a:pt x="0" y="10806"/>
                  </a:lnTo>
                  <a:cubicBezTo>
                    <a:pt x="0" y="11405"/>
                    <a:pt x="473" y="11814"/>
                    <a:pt x="1009" y="11814"/>
                  </a:cubicBezTo>
                  <a:lnTo>
                    <a:pt x="7971" y="11814"/>
                  </a:lnTo>
                  <a:cubicBezTo>
                    <a:pt x="8570" y="11814"/>
                    <a:pt x="9011" y="11342"/>
                    <a:pt x="9011" y="10806"/>
                  </a:cubicBezTo>
                  <a:lnTo>
                    <a:pt x="9011" y="2458"/>
                  </a:lnTo>
                  <a:cubicBezTo>
                    <a:pt x="9074" y="1859"/>
                    <a:pt x="8601" y="1418"/>
                    <a:pt x="8034" y="1418"/>
                  </a:cubicBezTo>
                  <a:lnTo>
                    <a:pt x="6931" y="1418"/>
                  </a:lnTo>
                  <a:cubicBezTo>
                    <a:pt x="6774" y="1040"/>
                    <a:pt x="6396" y="725"/>
                    <a:pt x="5923" y="725"/>
                  </a:cubicBezTo>
                  <a:lnTo>
                    <a:pt x="5545" y="725"/>
                  </a:lnTo>
                  <a:cubicBezTo>
                    <a:pt x="5514" y="567"/>
                    <a:pt x="5388" y="441"/>
                    <a:pt x="5262" y="315"/>
                  </a:cubicBezTo>
                  <a:cubicBezTo>
                    <a:pt x="5073" y="126"/>
                    <a:pt x="4789" y="0"/>
                    <a:pt x="450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266" name="Google Shape;9266;p55"/>
            <p:cNvSpPr/>
            <p:nvPr/>
          </p:nvSpPr>
          <p:spPr>
            <a:xfrm>
              <a:off x="6201225" y="2762575"/>
              <a:ext cx="52775" cy="49650"/>
            </a:xfrm>
            <a:custGeom>
              <a:avLst/>
              <a:gdLst/>
              <a:ahLst/>
              <a:cxnLst/>
              <a:rect l="l" t="t" r="r" b="b"/>
              <a:pathLst>
                <a:path w="2111" h="1986" extrusionOk="0">
                  <a:moveTo>
                    <a:pt x="406" y="1"/>
                  </a:moveTo>
                  <a:cubicBezTo>
                    <a:pt x="315" y="1"/>
                    <a:pt x="221" y="32"/>
                    <a:pt x="158" y="95"/>
                  </a:cubicBezTo>
                  <a:cubicBezTo>
                    <a:pt x="63" y="190"/>
                    <a:pt x="63" y="442"/>
                    <a:pt x="158" y="568"/>
                  </a:cubicBezTo>
                  <a:lnTo>
                    <a:pt x="599" y="977"/>
                  </a:lnTo>
                  <a:lnTo>
                    <a:pt x="158" y="1418"/>
                  </a:lnTo>
                  <a:cubicBezTo>
                    <a:pt x="0" y="1544"/>
                    <a:pt x="0" y="1733"/>
                    <a:pt x="158" y="1891"/>
                  </a:cubicBezTo>
                  <a:cubicBezTo>
                    <a:pt x="221" y="1954"/>
                    <a:pt x="315" y="1985"/>
                    <a:pt x="406" y="1985"/>
                  </a:cubicBezTo>
                  <a:cubicBezTo>
                    <a:pt x="496" y="1985"/>
                    <a:pt x="583" y="1954"/>
                    <a:pt x="630" y="1891"/>
                  </a:cubicBezTo>
                  <a:lnTo>
                    <a:pt x="1071" y="1450"/>
                  </a:lnTo>
                  <a:lnTo>
                    <a:pt x="1512" y="1891"/>
                  </a:lnTo>
                  <a:cubicBezTo>
                    <a:pt x="1575" y="1954"/>
                    <a:pt x="1662" y="1985"/>
                    <a:pt x="1749" y="1985"/>
                  </a:cubicBezTo>
                  <a:cubicBezTo>
                    <a:pt x="1835" y="1985"/>
                    <a:pt x="1922" y="1954"/>
                    <a:pt x="1985" y="1891"/>
                  </a:cubicBezTo>
                  <a:cubicBezTo>
                    <a:pt x="2111" y="1765"/>
                    <a:pt x="2111" y="1544"/>
                    <a:pt x="1985" y="1418"/>
                  </a:cubicBezTo>
                  <a:lnTo>
                    <a:pt x="1544" y="977"/>
                  </a:lnTo>
                  <a:lnTo>
                    <a:pt x="1985" y="568"/>
                  </a:lnTo>
                  <a:cubicBezTo>
                    <a:pt x="2111" y="442"/>
                    <a:pt x="2111" y="190"/>
                    <a:pt x="1985" y="95"/>
                  </a:cubicBezTo>
                  <a:cubicBezTo>
                    <a:pt x="1922" y="32"/>
                    <a:pt x="1835" y="1"/>
                    <a:pt x="1749" y="1"/>
                  </a:cubicBezTo>
                  <a:cubicBezTo>
                    <a:pt x="1662" y="1"/>
                    <a:pt x="1575" y="32"/>
                    <a:pt x="1512" y="95"/>
                  </a:cubicBezTo>
                  <a:lnTo>
                    <a:pt x="1071" y="505"/>
                  </a:lnTo>
                  <a:lnTo>
                    <a:pt x="630" y="95"/>
                  </a:lnTo>
                  <a:cubicBezTo>
                    <a:pt x="583" y="32"/>
                    <a:pt x="496" y="1"/>
                    <a:pt x="40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267" name="Google Shape;9267;p55"/>
            <p:cNvSpPr/>
            <p:nvPr/>
          </p:nvSpPr>
          <p:spPr>
            <a:xfrm>
              <a:off x="6308325" y="2882300"/>
              <a:ext cx="51225" cy="49650"/>
            </a:xfrm>
            <a:custGeom>
              <a:avLst/>
              <a:gdLst/>
              <a:ahLst/>
              <a:cxnLst/>
              <a:rect l="l" t="t" r="r" b="b"/>
              <a:pathLst>
                <a:path w="2049" h="1986" extrusionOk="0">
                  <a:moveTo>
                    <a:pt x="363" y="0"/>
                  </a:moveTo>
                  <a:cubicBezTo>
                    <a:pt x="276" y="0"/>
                    <a:pt x="190" y="32"/>
                    <a:pt x="127" y="95"/>
                  </a:cubicBezTo>
                  <a:cubicBezTo>
                    <a:pt x="1" y="221"/>
                    <a:pt x="1" y="441"/>
                    <a:pt x="127" y="567"/>
                  </a:cubicBezTo>
                  <a:lnTo>
                    <a:pt x="568" y="1009"/>
                  </a:lnTo>
                  <a:lnTo>
                    <a:pt x="127" y="1450"/>
                  </a:lnTo>
                  <a:cubicBezTo>
                    <a:pt x="1" y="1544"/>
                    <a:pt x="1" y="1796"/>
                    <a:pt x="127" y="1891"/>
                  </a:cubicBezTo>
                  <a:cubicBezTo>
                    <a:pt x="190" y="1954"/>
                    <a:pt x="276" y="1985"/>
                    <a:pt x="363" y="1985"/>
                  </a:cubicBezTo>
                  <a:cubicBezTo>
                    <a:pt x="450" y="1985"/>
                    <a:pt x="536" y="1954"/>
                    <a:pt x="599" y="1891"/>
                  </a:cubicBezTo>
                  <a:lnTo>
                    <a:pt x="1040" y="1481"/>
                  </a:lnTo>
                  <a:lnTo>
                    <a:pt x="1481" y="1891"/>
                  </a:lnTo>
                  <a:cubicBezTo>
                    <a:pt x="1529" y="1954"/>
                    <a:pt x="1615" y="1985"/>
                    <a:pt x="1706" y="1985"/>
                  </a:cubicBezTo>
                  <a:cubicBezTo>
                    <a:pt x="1797" y="1985"/>
                    <a:pt x="1891" y="1954"/>
                    <a:pt x="1954" y="1891"/>
                  </a:cubicBezTo>
                  <a:cubicBezTo>
                    <a:pt x="2049" y="1796"/>
                    <a:pt x="2049" y="1544"/>
                    <a:pt x="1954" y="1450"/>
                  </a:cubicBezTo>
                  <a:lnTo>
                    <a:pt x="1513" y="1009"/>
                  </a:lnTo>
                  <a:lnTo>
                    <a:pt x="1954" y="567"/>
                  </a:lnTo>
                  <a:cubicBezTo>
                    <a:pt x="2049" y="441"/>
                    <a:pt x="2049" y="252"/>
                    <a:pt x="1954" y="95"/>
                  </a:cubicBezTo>
                  <a:cubicBezTo>
                    <a:pt x="1891" y="32"/>
                    <a:pt x="1804" y="0"/>
                    <a:pt x="1718" y="0"/>
                  </a:cubicBezTo>
                  <a:cubicBezTo>
                    <a:pt x="1631" y="0"/>
                    <a:pt x="1544" y="32"/>
                    <a:pt x="1481" y="95"/>
                  </a:cubicBezTo>
                  <a:lnTo>
                    <a:pt x="1040" y="536"/>
                  </a:lnTo>
                  <a:lnTo>
                    <a:pt x="599" y="95"/>
                  </a:lnTo>
                  <a:cubicBezTo>
                    <a:pt x="536" y="32"/>
                    <a:pt x="450" y="0"/>
                    <a:pt x="36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268" name="Google Shape;9268;p55"/>
            <p:cNvSpPr/>
            <p:nvPr/>
          </p:nvSpPr>
          <p:spPr>
            <a:xfrm>
              <a:off x="6200425" y="2759425"/>
              <a:ext cx="156775" cy="174875"/>
            </a:xfrm>
            <a:custGeom>
              <a:avLst/>
              <a:gdLst/>
              <a:ahLst/>
              <a:cxnLst/>
              <a:rect l="l" t="t" r="r" b="b"/>
              <a:pathLst>
                <a:path w="6271" h="6995" extrusionOk="0">
                  <a:moveTo>
                    <a:pt x="1103" y="5609"/>
                  </a:moveTo>
                  <a:cubicBezTo>
                    <a:pt x="1292" y="5609"/>
                    <a:pt x="1450" y="5766"/>
                    <a:pt x="1450" y="5955"/>
                  </a:cubicBezTo>
                  <a:cubicBezTo>
                    <a:pt x="1450" y="6144"/>
                    <a:pt x="1292" y="6302"/>
                    <a:pt x="1103" y="6302"/>
                  </a:cubicBezTo>
                  <a:cubicBezTo>
                    <a:pt x="914" y="6302"/>
                    <a:pt x="757" y="6144"/>
                    <a:pt x="757" y="5955"/>
                  </a:cubicBezTo>
                  <a:cubicBezTo>
                    <a:pt x="757" y="5766"/>
                    <a:pt x="914" y="5609"/>
                    <a:pt x="1103" y="5609"/>
                  </a:cubicBezTo>
                  <a:close/>
                  <a:moveTo>
                    <a:pt x="5325" y="1"/>
                  </a:moveTo>
                  <a:cubicBezTo>
                    <a:pt x="5230" y="1"/>
                    <a:pt x="5136" y="64"/>
                    <a:pt x="5073" y="127"/>
                  </a:cubicBezTo>
                  <a:lnTo>
                    <a:pt x="4380" y="851"/>
                  </a:lnTo>
                  <a:cubicBezTo>
                    <a:pt x="4254" y="946"/>
                    <a:pt x="4254" y="1198"/>
                    <a:pt x="4380" y="1324"/>
                  </a:cubicBezTo>
                  <a:cubicBezTo>
                    <a:pt x="4443" y="1371"/>
                    <a:pt x="4529" y="1395"/>
                    <a:pt x="4616" y="1395"/>
                  </a:cubicBezTo>
                  <a:cubicBezTo>
                    <a:pt x="4703" y="1395"/>
                    <a:pt x="4789" y="1371"/>
                    <a:pt x="4852" y="1324"/>
                  </a:cubicBezTo>
                  <a:lnTo>
                    <a:pt x="4978" y="1198"/>
                  </a:lnTo>
                  <a:lnTo>
                    <a:pt x="4978" y="2458"/>
                  </a:lnTo>
                  <a:cubicBezTo>
                    <a:pt x="4978" y="2647"/>
                    <a:pt x="4821" y="2805"/>
                    <a:pt x="4600" y="2805"/>
                  </a:cubicBezTo>
                  <a:lnTo>
                    <a:pt x="1765" y="2805"/>
                  </a:lnTo>
                  <a:cubicBezTo>
                    <a:pt x="1513" y="2805"/>
                    <a:pt x="1229" y="2931"/>
                    <a:pt x="1040" y="3120"/>
                  </a:cubicBezTo>
                  <a:cubicBezTo>
                    <a:pt x="820" y="3309"/>
                    <a:pt x="725" y="3592"/>
                    <a:pt x="725" y="3876"/>
                  </a:cubicBezTo>
                  <a:lnTo>
                    <a:pt x="725" y="4978"/>
                  </a:lnTo>
                  <a:cubicBezTo>
                    <a:pt x="316" y="5136"/>
                    <a:pt x="1" y="5482"/>
                    <a:pt x="1" y="5955"/>
                  </a:cubicBezTo>
                  <a:cubicBezTo>
                    <a:pt x="1" y="6554"/>
                    <a:pt x="473" y="6995"/>
                    <a:pt x="1040" y="6995"/>
                  </a:cubicBezTo>
                  <a:cubicBezTo>
                    <a:pt x="1607" y="6995"/>
                    <a:pt x="2048" y="6522"/>
                    <a:pt x="2048" y="5955"/>
                  </a:cubicBezTo>
                  <a:cubicBezTo>
                    <a:pt x="2048" y="5514"/>
                    <a:pt x="1765" y="5136"/>
                    <a:pt x="1355" y="4978"/>
                  </a:cubicBezTo>
                  <a:lnTo>
                    <a:pt x="1355" y="3876"/>
                  </a:lnTo>
                  <a:cubicBezTo>
                    <a:pt x="1355" y="3687"/>
                    <a:pt x="1513" y="3529"/>
                    <a:pt x="1702" y="3529"/>
                  </a:cubicBezTo>
                  <a:lnTo>
                    <a:pt x="4537" y="3529"/>
                  </a:lnTo>
                  <a:cubicBezTo>
                    <a:pt x="5136" y="3529"/>
                    <a:pt x="5545" y="3057"/>
                    <a:pt x="5545" y="2490"/>
                  </a:cubicBezTo>
                  <a:lnTo>
                    <a:pt x="5545" y="1229"/>
                  </a:lnTo>
                  <a:lnTo>
                    <a:pt x="5671" y="1355"/>
                  </a:lnTo>
                  <a:cubicBezTo>
                    <a:pt x="5734" y="1418"/>
                    <a:pt x="5821" y="1450"/>
                    <a:pt x="5908" y="1450"/>
                  </a:cubicBezTo>
                  <a:cubicBezTo>
                    <a:pt x="5994" y="1450"/>
                    <a:pt x="6081" y="1418"/>
                    <a:pt x="6144" y="1355"/>
                  </a:cubicBezTo>
                  <a:cubicBezTo>
                    <a:pt x="6270" y="1229"/>
                    <a:pt x="6270" y="1009"/>
                    <a:pt x="6144" y="883"/>
                  </a:cubicBezTo>
                  <a:lnTo>
                    <a:pt x="5545" y="127"/>
                  </a:lnTo>
                  <a:cubicBezTo>
                    <a:pt x="5482" y="64"/>
                    <a:pt x="5388" y="1"/>
                    <a:pt x="53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269" name="Google Shape;9269;p55"/>
            <p:cNvSpPr/>
            <p:nvPr/>
          </p:nvSpPr>
          <p:spPr>
            <a:xfrm>
              <a:off x="6412300" y="2742900"/>
              <a:ext cx="52800" cy="208725"/>
            </a:xfrm>
            <a:custGeom>
              <a:avLst/>
              <a:gdLst/>
              <a:ahLst/>
              <a:cxnLst/>
              <a:rect l="l" t="t" r="r" b="b"/>
              <a:pathLst>
                <a:path w="2112" h="8349" extrusionOk="0">
                  <a:moveTo>
                    <a:pt x="1009" y="662"/>
                  </a:moveTo>
                  <a:cubicBezTo>
                    <a:pt x="1229" y="662"/>
                    <a:pt x="1387" y="819"/>
                    <a:pt x="1387" y="1040"/>
                  </a:cubicBezTo>
                  <a:lnTo>
                    <a:pt x="1387" y="1386"/>
                  </a:lnTo>
                  <a:lnTo>
                    <a:pt x="662" y="1386"/>
                  </a:lnTo>
                  <a:lnTo>
                    <a:pt x="662" y="1040"/>
                  </a:lnTo>
                  <a:cubicBezTo>
                    <a:pt x="662" y="819"/>
                    <a:pt x="820" y="662"/>
                    <a:pt x="1009" y="662"/>
                  </a:cubicBezTo>
                  <a:close/>
                  <a:moveTo>
                    <a:pt x="1387" y="2048"/>
                  </a:moveTo>
                  <a:lnTo>
                    <a:pt x="1387" y="6017"/>
                  </a:lnTo>
                  <a:cubicBezTo>
                    <a:pt x="1261" y="5986"/>
                    <a:pt x="1142" y="5970"/>
                    <a:pt x="1024" y="5970"/>
                  </a:cubicBezTo>
                  <a:cubicBezTo>
                    <a:pt x="906" y="5970"/>
                    <a:pt x="788" y="5986"/>
                    <a:pt x="662" y="6017"/>
                  </a:cubicBezTo>
                  <a:lnTo>
                    <a:pt x="662" y="2048"/>
                  </a:lnTo>
                  <a:close/>
                  <a:moveTo>
                    <a:pt x="1009" y="6711"/>
                  </a:moveTo>
                  <a:cubicBezTo>
                    <a:pt x="1103" y="6711"/>
                    <a:pt x="1166" y="6711"/>
                    <a:pt x="1261" y="6742"/>
                  </a:cubicBezTo>
                  <a:lnTo>
                    <a:pt x="1009" y="7246"/>
                  </a:lnTo>
                  <a:lnTo>
                    <a:pt x="788" y="6742"/>
                  </a:lnTo>
                  <a:cubicBezTo>
                    <a:pt x="851" y="6711"/>
                    <a:pt x="946" y="6711"/>
                    <a:pt x="1009" y="6711"/>
                  </a:cubicBezTo>
                  <a:close/>
                  <a:moveTo>
                    <a:pt x="1009" y="0"/>
                  </a:moveTo>
                  <a:cubicBezTo>
                    <a:pt x="441" y="0"/>
                    <a:pt x="0" y="473"/>
                    <a:pt x="0" y="1040"/>
                  </a:cubicBezTo>
                  <a:lnTo>
                    <a:pt x="0" y="6616"/>
                  </a:lnTo>
                  <a:cubicBezTo>
                    <a:pt x="0" y="6648"/>
                    <a:pt x="0" y="6742"/>
                    <a:pt x="32" y="6774"/>
                  </a:cubicBezTo>
                  <a:lnTo>
                    <a:pt x="757" y="8160"/>
                  </a:lnTo>
                  <a:cubicBezTo>
                    <a:pt x="788" y="8286"/>
                    <a:pt x="946" y="8349"/>
                    <a:pt x="1040" y="8349"/>
                  </a:cubicBezTo>
                  <a:cubicBezTo>
                    <a:pt x="1166" y="8349"/>
                    <a:pt x="1292" y="8286"/>
                    <a:pt x="1355" y="8160"/>
                  </a:cubicBezTo>
                  <a:lnTo>
                    <a:pt x="2080" y="6774"/>
                  </a:lnTo>
                  <a:cubicBezTo>
                    <a:pt x="2111" y="6742"/>
                    <a:pt x="2111" y="6648"/>
                    <a:pt x="2111" y="6616"/>
                  </a:cubicBezTo>
                  <a:lnTo>
                    <a:pt x="2111" y="1040"/>
                  </a:lnTo>
                  <a:cubicBezTo>
                    <a:pt x="2048" y="473"/>
                    <a:pt x="1576" y="0"/>
                    <a:pt x="100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</p:grpSp>
      <p:grpSp>
        <p:nvGrpSpPr>
          <p:cNvPr id="9270" name="Google Shape;9270;p55"/>
          <p:cNvGrpSpPr/>
          <p:nvPr/>
        </p:nvGrpSpPr>
        <p:grpSpPr>
          <a:xfrm>
            <a:off x="2310383" y="1687223"/>
            <a:ext cx="329068" cy="331693"/>
            <a:chOff x="1777925" y="1953700"/>
            <a:chExt cx="294600" cy="296950"/>
          </a:xfrm>
          <a:solidFill>
            <a:srgbClr val="171536"/>
          </a:solidFill>
        </p:grpSpPr>
        <p:sp>
          <p:nvSpPr>
            <p:cNvPr id="9271" name="Google Shape;9271;p55"/>
            <p:cNvSpPr/>
            <p:nvPr/>
          </p:nvSpPr>
          <p:spPr>
            <a:xfrm>
              <a:off x="1794450" y="2052125"/>
              <a:ext cx="278075" cy="198525"/>
            </a:xfrm>
            <a:custGeom>
              <a:avLst/>
              <a:gdLst/>
              <a:ahLst/>
              <a:cxnLst/>
              <a:rect l="l" t="t" r="r" b="b"/>
              <a:pathLst>
                <a:path w="11123" h="7941" extrusionOk="0">
                  <a:moveTo>
                    <a:pt x="10545" y="1"/>
                  </a:moveTo>
                  <a:cubicBezTo>
                    <a:pt x="10499" y="1"/>
                    <a:pt x="10449" y="11"/>
                    <a:pt x="10397" y="33"/>
                  </a:cubicBezTo>
                  <a:cubicBezTo>
                    <a:pt x="10208" y="64"/>
                    <a:pt x="10145" y="253"/>
                    <a:pt x="10177" y="474"/>
                  </a:cubicBezTo>
                  <a:cubicBezTo>
                    <a:pt x="10334" y="1009"/>
                    <a:pt x="10460" y="1514"/>
                    <a:pt x="10460" y="1986"/>
                  </a:cubicBezTo>
                  <a:cubicBezTo>
                    <a:pt x="10460" y="4885"/>
                    <a:pt x="8129" y="7247"/>
                    <a:pt x="5199" y="7247"/>
                  </a:cubicBezTo>
                  <a:cubicBezTo>
                    <a:pt x="3561" y="7247"/>
                    <a:pt x="2017" y="6460"/>
                    <a:pt x="1040" y="5137"/>
                  </a:cubicBezTo>
                  <a:lnTo>
                    <a:pt x="1734" y="5137"/>
                  </a:lnTo>
                  <a:cubicBezTo>
                    <a:pt x="1954" y="5137"/>
                    <a:pt x="2112" y="4979"/>
                    <a:pt x="2112" y="4790"/>
                  </a:cubicBezTo>
                  <a:cubicBezTo>
                    <a:pt x="2112" y="4601"/>
                    <a:pt x="1954" y="4444"/>
                    <a:pt x="1734" y="4444"/>
                  </a:cubicBezTo>
                  <a:lnTo>
                    <a:pt x="379" y="4444"/>
                  </a:lnTo>
                  <a:cubicBezTo>
                    <a:pt x="158" y="4444"/>
                    <a:pt x="1" y="4601"/>
                    <a:pt x="1" y="4790"/>
                  </a:cubicBezTo>
                  <a:lnTo>
                    <a:pt x="1" y="6176"/>
                  </a:lnTo>
                  <a:cubicBezTo>
                    <a:pt x="1" y="6365"/>
                    <a:pt x="158" y="6523"/>
                    <a:pt x="379" y="6523"/>
                  </a:cubicBezTo>
                  <a:cubicBezTo>
                    <a:pt x="568" y="6523"/>
                    <a:pt x="725" y="6365"/>
                    <a:pt x="725" y="6176"/>
                  </a:cubicBezTo>
                  <a:lnTo>
                    <a:pt x="725" y="5830"/>
                  </a:lnTo>
                  <a:cubicBezTo>
                    <a:pt x="1860" y="7184"/>
                    <a:pt x="3529" y="7941"/>
                    <a:pt x="5199" y="7941"/>
                  </a:cubicBezTo>
                  <a:cubicBezTo>
                    <a:pt x="8476" y="7941"/>
                    <a:pt x="11122" y="5294"/>
                    <a:pt x="11122" y="2049"/>
                  </a:cubicBezTo>
                  <a:cubicBezTo>
                    <a:pt x="11122" y="1482"/>
                    <a:pt x="11028" y="883"/>
                    <a:pt x="10839" y="253"/>
                  </a:cubicBezTo>
                  <a:cubicBezTo>
                    <a:pt x="10814" y="109"/>
                    <a:pt x="10698" y="1"/>
                    <a:pt x="1054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272" name="Google Shape;9272;p55"/>
            <p:cNvSpPr/>
            <p:nvPr/>
          </p:nvSpPr>
          <p:spPr>
            <a:xfrm>
              <a:off x="1777925" y="1953700"/>
              <a:ext cx="278050" cy="198675"/>
            </a:xfrm>
            <a:custGeom>
              <a:avLst/>
              <a:gdLst/>
              <a:ahLst/>
              <a:cxnLst/>
              <a:rect l="l" t="t" r="r" b="b"/>
              <a:pathLst>
                <a:path w="11122" h="7947" extrusionOk="0">
                  <a:moveTo>
                    <a:pt x="5892" y="0"/>
                  </a:moveTo>
                  <a:cubicBezTo>
                    <a:pt x="2647" y="0"/>
                    <a:pt x="0" y="2615"/>
                    <a:pt x="0" y="5892"/>
                  </a:cubicBezTo>
                  <a:cubicBezTo>
                    <a:pt x="0" y="6459"/>
                    <a:pt x="63" y="7026"/>
                    <a:pt x="284" y="7656"/>
                  </a:cubicBezTo>
                  <a:cubicBezTo>
                    <a:pt x="310" y="7869"/>
                    <a:pt x="450" y="7947"/>
                    <a:pt x="606" y="7947"/>
                  </a:cubicBezTo>
                  <a:cubicBezTo>
                    <a:pt x="635" y="7947"/>
                    <a:pt x="664" y="7944"/>
                    <a:pt x="693" y="7939"/>
                  </a:cubicBezTo>
                  <a:cubicBezTo>
                    <a:pt x="914" y="7908"/>
                    <a:pt x="977" y="7719"/>
                    <a:pt x="945" y="7498"/>
                  </a:cubicBezTo>
                  <a:cubicBezTo>
                    <a:pt x="788" y="6963"/>
                    <a:pt x="662" y="6459"/>
                    <a:pt x="662" y="5923"/>
                  </a:cubicBezTo>
                  <a:cubicBezTo>
                    <a:pt x="662" y="3056"/>
                    <a:pt x="2993" y="693"/>
                    <a:pt x="5923" y="693"/>
                  </a:cubicBezTo>
                  <a:cubicBezTo>
                    <a:pt x="7561" y="693"/>
                    <a:pt x="9105" y="1481"/>
                    <a:pt x="10082" y="2773"/>
                  </a:cubicBezTo>
                  <a:lnTo>
                    <a:pt x="9389" y="2773"/>
                  </a:lnTo>
                  <a:cubicBezTo>
                    <a:pt x="9168" y="2773"/>
                    <a:pt x="9011" y="2930"/>
                    <a:pt x="9011" y="3151"/>
                  </a:cubicBezTo>
                  <a:cubicBezTo>
                    <a:pt x="9011" y="3340"/>
                    <a:pt x="9168" y="3497"/>
                    <a:pt x="9389" y="3497"/>
                  </a:cubicBezTo>
                  <a:lnTo>
                    <a:pt x="10743" y="3497"/>
                  </a:lnTo>
                  <a:cubicBezTo>
                    <a:pt x="10964" y="3497"/>
                    <a:pt x="11121" y="3340"/>
                    <a:pt x="11121" y="3151"/>
                  </a:cubicBezTo>
                  <a:lnTo>
                    <a:pt x="11121" y="1765"/>
                  </a:lnTo>
                  <a:cubicBezTo>
                    <a:pt x="11121" y="1575"/>
                    <a:pt x="10964" y="1418"/>
                    <a:pt x="10743" y="1418"/>
                  </a:cubicBezTo>
                  <a:cubicBezTo>
                    <a:pt x="10554" y="1418"/>
                    <a:pt x="10397" y="1575"/>
                    <a:pt x="10397" y="1765"/>
                  </a:cubicBezTo>
                  <a:lnTo>
                    <a:pt x="10397" y="2111"/>
                  </a:lnTo>
                  <a:cubicBezTo>
                    <a:pt x="9263" y="725"/>
                    <a:pt x="7593" y="0"/>
                    <a:pt x="589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273" name="Google Shape;9273;p55"/>
            <p:cNvSpPr/>
            <p:nvPr/>
          </p:nvSpPr>
          <p:spPr>
            <a:xfrm>
              <a:off x="1829125" y="2006475"/>
              <a:ext cx="191400" cy="191400"/>
            </a:xfrm>
            <a:custGeom>
              <a:avLst/>
              <a:gdLst/>
              <a:ahLst/>
              <a:cxnLst/>
              <a:rect l="l" t="t" r="r" b="b"/>
              <a:pathLst>
                <a:path w="7656" h="7656" extrusionOk="0">
                  <a:moveTo>
                    <a:pt x="4190" y="693"/>
                  </a:moveTo>
                  <a:cubicBezTo>
                    <a:pt x="4757" y="788"/>
                    <a:pt x="5324" y="1008"/>
                    <a:pt x="5797" y="1386"/>
                  </a:cubicBezTo>
                  <a:lnTo>
                    <a:pt x="5545" y="1607"/>
                  </a:lnTo>
                  <a:cubicBezTo>
                    <a:pt x="5450" y="1733"/>
                    <a:pt x="5450" y="1953"/>
                    <a:pt x="5545" y="2079"/>
                  </a:cubicBezTo>
                  <a:cubicBezTo>
                    <a:pt x="5608" y="2142"/>
                    <a:pt x="5702" y="2174"/>
                    <a:pt x="5793" y="2174"/>
                  </a:cubicBezTo>
                  <a:cubicBezTo>
                    <a:pt x="5884" y="2174"/>
                    <a:pt x="5970" y="2142"/>
                    <a:pt x="6017" y="2079"/>
                  </a:cubicBezTo>
                  <a:lnTo>
                    <a:pt x="6270" y="1859"/>
                  </a:lnTo>
                  <a:cubicBezTo>
                    <a:pt x="6616" y="2268"/>
                    <a:pt x="6868" y="2835"/>
                    <a:pt x="6931" y="3466"/>
                  </a:cubicBezTo>
                  <a:lnTo>
                    <a:pt x="6616" y="3466"/>
                  </a:lnTo>
                  <a:cubicBezTo>
                    <a:pt x="6427" y="3466"/>
                    <a:pt x="6270" y="3623"/>
                    <a:pt x="6270" y="3812"/>
                  </a:cubicBezTo>
                  <a:cubicBezTo>
                    <a:pt x="6270" y="4001"/>
                    <a:pt x="6427" y="4159"/>
                    <a:pt x="6616" y="4159"/>
                  </a:cubicBezTo>
                  <a:lnTo>
                    <a:pt x="6931" y="4159"/>
                  </a:lnTo>
                  <a:cubicBezTo>
                    <a:pt x="6868" y="4757"/>
                    <a:pt x="6616" y="5324"/>
                    <a:pt x="6270" y="5797"/>
                  </a:cubicBezTo>
                  <a:lnTo>
                    <a:pt x="6017" y="5545"/>
                  </a:lnTo>
                  <a:cubicBezTo>
                    <a:pt x="5970" y="5482"/>
                    <a:pt x="5884" y="5450"/>
                    <a:pt x="5793" y="5450"/>
                  </a:cubicBezTo>
                  <a:cubicBezTo>
                    <a:pt x="5702" y="5450"/>
                    <a:pt x="5608" y="5482"/>
                    <a:pt x="5545" y="5545"/>
                  </a:cubicBezTo>
                  <a:cubicBezTo>
                    <a:pt x="5450" y="5671"/>
                    <a:pt x="5450" y="5923"/>
                    <a:pt x="5545" y="6017"/>
                  </a:cubicBezTo>
                  <a:lnTo>
                    <a:pt x="5797" y="6270"/>
                  </a:lnTo>
                  <a:cubicBezTo>
                    <a:pt x="5356" y="6616"/>
                    <a:pt x="4820" y="6837"/>
                    <a:pt x="4190" y="6931"/>
                  </a:cubicBezTo>
                  <a:lnTo>
                    <a:pt x="4190" y="6616"/>
                  </a:lnTo>
                  <a:cubicBezTo>
                    <a:pt x="4190" y="6427"/>
                    <a:pt x="4033" y="6270"/>
                    <a:pt x="3812" y="6270"/>
                  </a:cubicBezTo>
                  <a:cubicBezTo>
                    <a:pt x="3623" y="6270"/>
                    <a:pt x="3466" y="6427"/>
                    <a:pt x="3466" y="6616"/>
                  </a:cubicBezTo>
                  <a:lnTo>
                    <a:pt x="3466" y="6931"/>
                  </a:lnTo>
                  <a:cubicBezTo>
                    <a:pt x="2867" y="6837"/>
                    <a:pt x="2331" y="6616"/>
                    <a:pt x="1859" y="6270"/>
                  </a:cubicBezTo>
                  <a:lnTo>
                    <a:pt x="2079" y="6017"/>
                  </a:lnTo>
                  <a:cubicBezTo>
                    <a:pt x="2205" y="5891"/>
                    <a:pt x="2205" y="5671"/>
                    <a:pt x="2079" y="5545"/>
                  </a:cubicBezTo>
                  <a:cubicBezTo>
                    <a:pt x="2032" y="5482"/>
                    <a:pt x="1945" y="5450"/>
                    <a:pt x="1855" y="5450"/>
                  </a:cubicBezTo>
                  <a:cubicBezTo>
                    <a:pt x="1764" y="5450"/>
                    <a:pt x="1670" y="5482"/>
                    <a:pt x="1607" y="5545"/>
                  </a:cubicBezTo>
                  <a:lnTo>
                    <a:pt x="1386" y="5797"/>
                  </a:lnTo>
                  <a:cubicBezTo>
                    <a:pt x="1040" y="5356"/>
                    <a:pt x="788" y="4789"/>
                    <a:pt x="725" y="4159"/>
                  </a:cubicBezTo>
                  <a:lnTo>
                    <a:pt x="1040" y="4159"/>
                  </a:lnTo>
                  <a:cubicBezTo>
                    <a:pt x="1229" y="4159"/>
                    <a:pt x="1386" y="4001"/>
                    <a:pt x="1386" y="3812"/>
                  </a:cubicBezTo>
                  <a:cubicBezTo>
                    <a:pt x="1386" y="3623"/>
                    <a:pt x="1229" y="3466"/>
                    <a:pt x="1040" y="3466"/>
                  </a:cubicBezTo>
                  <a:lnTo>
                    <a:pt x="725" y="3466"/>
                  </a:lnTo>
                  <a:cubicBezTo>
                    <a:pt x="788" y="2867"/>
                    <a:pt x="1040" y="2331"/>
                    <a:pt x="1386" y="1859"/>
                  </a:cubicBezTo>
                  <a:lnTo>
                    <a:pt x="1607" y="2079"/>
                  </a:lnTo>
                  <a:cubicBezTo>
                    <a:pt x="1701" y="2174"/>
                    <a:pt x="1764" y="2205"/>
                    <a:pt x="1859" y="2205"/>
                  </a:cubicBezTo>
                  <a:cubicBezTo>
                    <a:pt x="1922" y="2205"/>
                    <a:pt x="2048" y="2174"/>
                    <a:pt x="2079" y="2079"/>
                  </a:cubicBezTo>
                  <a:cubicBezTo>
                    <a:pt x="2205" y="1953"/>
                    <a:pt x="2205" y="1733"/>
                    <a:pt x="2079" y="1607"/>
                  </a:cubicBezTo>
                  <a:lnTo>
                    <a:pt x="1859" y="1386"/>
                  </a:lnTo>
                  <a:cubicBezTo>
                    <a:pt x="2300" y="1008"/>
                    <a:pt x="2835" y="788"/>
                    <a:pt x="3466" y="693"/>
                  </a:cubicBezTo>
                  <a:lnTo>
                    <a:pt x="3466" y="1008"/>
                  </a:lnTo>
                  <a:cubicBezTo>
                    <a:pt x="3466" y="1229"/>
                    <a:pt x="3623" y="1386"/>
                    <a:pt x="3812" y="1386"/>
                  </a:cubicBezTo>
                  <a:cubicBezTo>
                    <a:pt x="4033" y="1386"/>
                    <a:pt x="4190" y="1229"/>
                    <a:pt x="4190" y="1008"/>
                  </a:cubicBezTo>
                  <a:lnTo>
                    <a:pt x="4190" y="693"/>
                  </a:lnTo>
                  <a:close/>
                  <a:moveTo>
                    <a:pt x="3812" y="0"/>
                  </a:moveTo>
                  <a:cubicBezTo>
                    <a:pt x="1733" y="0"/>
                    <a:pt x="0" y="1701"/>
                    <a:pt x="0" y="3812"/>
                  </a:cubicBezTo>
                  <a:cubicBezTo>
                    <a:pt x="0" y="5923"/>
                    <a:pt x="1701" y="7656"/>
                    <a:pt x="3812" y="7656"/>
                  </a:cubicBezTo>
                  <a:cubicBezTo>
                    <a:pt x="5923" y="7656"/>
                    <a:pt x="7656" y="5954"/>
                    <a:pt x="7656" y="3812"/>
                  </a:cubicBezTo>
                  <a:cubicBezTo>
                    <a:pt x="7656" y="1733"/>
                    <a:pt x="5954" y="0"/>
                    <a:pt x="381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274" name="Google Shape;9274;p55"/>
            <p:cNvSpPr/>
            <p:nvPr/>
          </p:nvSpPr>
          <p:spPr>
            <a:xfrm>
              <a:off x="1915750" y="2058450"/>
              <a:ext cx="35475" cy="52800"/>
            </a:xfrm>
            <a:custGeom>
              <a:avLst/>
              <a:gdLst/>
              <a:ahLst/>
              <a:cxnLst/>
              <a:rect l="l" t="t" r="r" b="b"/>
              <a:pathLst>
                <a:path w="1419" h="2112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lnTo>
                    <a:pt x="1" y="1733"/>
                  </a:lnTo>
                  <a:cubicBezTo>
                    <a:pt x="1" y="1954"/>
                    <a:pt x="158" y="2111"/>
                    <a:pt x="347" y="2111"/>
                  </a:cubicBezTo>
                  <a:lnTo>
                    <a:pt x="1072" y="2111"/>
                  </a:lnTo>
                  <a:cubicBezTo>
                    <a:pt x="1261" y="2111"/>
                    <a:pt x="1418" y="1954"/>
                    <a:pt x="1418" y="1733"/>
                  </a:cubicBezTo>
                  <a:cubicBezTo>
                    <a:pt x="1418" y="1544"/>
                    <a:pt x="1261" y="1387"/>
                    <a:pt x="1072" y="1387"/>
                  </a:cubicBezTo>
                  <a:lnTo>
                    <a:pt x="725" y="1387"/>
                  </a:lnTo>
                  <a:lnTo>
                    <a:pt x="725" y="378"/>
                  </a:lnTo>
                  <a:cubicBezTo>
                    <a:pt x="725" y="158"/>
                    <a:pt x="568" y="0"/>
                    <a:pt x="3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</p:grpSp>
      <p:grpSp>
        <p:nvGrpSpPr>
          <p:cNvPr id="9275" name="Google Shape;9275;p55"/>
          <p:cNvGrpSpPr/>
          <p:nvPr/>
        </p:nvGrpSpPr>
        <p:grpSpPr>
          <a:xfrm>
            <a:off x="2325351" y="2080477"/>
            <a:ext cx="299133" cy="329068"/>
            <a:chOff x="1790525" y="2319150"/>
            <a:chExt cx="267800" cy="294600"/>
          </a:xfrm>
          <a:solidFill>
            <a:srgbClr val="171536"/>
          </a:solidFill>
        </p:grpSpPr>
        <p:sp>
          <p:nvSpPr>
            <p:cNvPr id="9276" name="Google Shape;9276;p55"/>
            <p:cNvSpPr/>
            <p:nvPr/>
          </p:nvSpPr>
          <p:spPr>
            <a:xfrm>
              <a:off x="1881100" y="2423125"/>
              <a:ext cx="88225" cy="155175"/>
            </a:xfrm>
            <a:custGeom>
              <a:avLst/>
              <a:gdLst/>
              <a:ahLst/>
              <a:cxnLst/>
              <a:rect l="l" t="t" r="r" b="b"/>
              <a:pathLst>
                <a:path w="3529" h="6207" extrusionOk="0">
                  <a:moveTo>
                    <a:pt x="1418" y="1323"/>
                  </a:moveTo>
                  <a:lnTo>
                    <a:pt x="1418" y="2741"/>
                  </a:lnTo>
                  <a:lnTo>
                    <a:pt x="1072" y="2741"/>
                  </a:lnTo>
                  <a:cubicBezTo>
                    <a:pt x="882" y="2741"/>
                    <a:pt x="725" y="2583"/>
                    <a:pt x="725" y="2394"/>
                  </a:cubicBezTo>
                  <a:lnTo>
                    <a:pt x="725" y="1701"/>
                  </a:lnTo>
                  <a:cubicBezTo>
                    <a:pt x="725" y="1481"/>
                    <a:pt x="882" y="1323"/>
                    <a:pt x="1072" y="1323"/>
                  </a:cubicBezTo>
                  <a:close/>
                  <a:moveTo>
                    <a:pt x="2458" y="3466"/>
                  </a:moveTo>
                  <a:cubicBezTo>
                    <a:pt x="2647" y="3466"/>
                    <a:pt x="2804" y="3623"/>
                    <a:pt x="2804" y="3812"/>
                  </a:cubicBezTo>
                  <a:lnTo>
                    <a:pt x="2804" y="4537"/>
                  </a:lnTo>
                  <a:cubicBezTo>
                    <a:pt x="2804" y="4726"/>
                    <a:pt x="2647" y="4883"/>
                    <a:pt x="2458" y="4883"/>
                  </a:cubicBezTo>
                  <a:lnTo>
                    <a:pt x="2111" y="4883"/>
                  </a:lnTo>
                  <a:lnTo>
                    <a:pt x="2111" y="3466"/>
                  </a:lnTo>
                  <a:close/>
                  <a:moveTo>
                    <a:pt x="1796" y="0"/>
                  </a:moveTo>
                  <a:cubicBezTo>
                    <a:pt x="1576" y="0"/>
                    <a:pt x="1418" y="158"/>
                    <a:pt x="1418" y="347"/>
                  </a:cubicBezTo>
                  <a:lnTo>
                    <a:pt x="1418" y="693"/>
                  </a:lnTo>
                  <a:lnTo>
                    <a:pt x="1072" y="693"/>
                  </a:lnTo>
                  <a:cubicBezTo>
                    <a:pt x="473" y="693"/>
                    <a:pt x="63" y="1166"/>
                    <a:pt x="63" y="1733"/>
                  </a:cubicBezTo>
                  <a:lnTo>
                    <a:pt x="63" y="2426"/>
                  </a:lnTo>
                  <a:cubicBezTo>
                    <a:pt x="63" y="3025"/>
                    <a:pt x="536" y="3466"/>
                    <a:pt x="1072" y="3466"/>
                  </a:cubicBezTo>
                  <a:lnTo>
                    <a:pt x="1418" y="3466"/>
                  </a:lnTo>
                  <a:lnTo>
                    <a:pt x="1418" y="4852"/>
                  </a:lnTo>
                  <a:lnTo>
                    <a:pt x="1072" y="4852"/>
                  </a:lnTo>
                  <a:cubicBezTo>
                    <a:pt x="882" y="4852"/>
                    <a:pt x="725" y="4694"/>
                    <a:pt x="725" y="4474"/>
                  </a:cubicBezTo>
                  <a:cubicBezTo>
                    <a:pt x="725" y="4285"/>
                    <a:pt x="567" y="4127"/>
                    <a:pt x="378" y="4127"/>
                  </a:cubicBezTo>
                  <a:cubicBezTo>
                    <a:pt x="158" y="4127"/>
                    <a:pt x="0" y="4285"/>
                    <a:pt x="0" y="4474"/>
                  </a:cubicBezTo>
                  <a:cubicBezTo>
                    <a:pt x="0" y="5072"/>
                    <a:pt x="473" y="5513"/>
                    <a:pt x="1040" y="5513"/>
                  </a:cubicBezTo>
                  <a:lnTo>
                    <a:pt x="1387" y="5513"/>
                  </a:lnTo>
                  <a:lnTo>
                    <a:pt x="1387" y="5860"/>
                  </a:lnTo>
                  <a:cubicBezTo>
                    <a:pt x="1387" y="6049"/>
                    <a:pt x="1544" y="6207"/>
                    <a:pt x="1733" y="6207"/>
                  </a:cubicBezTo>
                  <a:cubicBezTo>
                    <a:pt x="1954" y="6207"/>
                    <a:pt x="2111" y="6049"/>
                    <a:pt x="2111" y="5860"/>
                  </a:cubicBezTo>
                  <a:lnTo>
                    <a:pt x="2111" y="5545"/>
                  </a:lnTo>
                  <a:lnTo>
                    <a:pt x="2458" y="5545"/>
                  </a:lnTo>
                  <a:cubicBezTo>
                    <a:pt x="3056" y="5545"/>
                    <a:pt x="3466" y="5072"/>
                    <a:pt x="3466" y="4537"/>
                  </a:cubicBezTo>
                  <a:lnTo>
                    <a:pt x="3466" y="3812"/>
                  </a:lnTo>
                  <a:cubicBezTo>
                    <a:pt x="3466" y="3214"/>
                    <a:pt x="2993" y="2804"/>
                    <a:pt x="2458" y="2804"/>
                  </a:cubicBezTo>
                  <a:lnTo>
                    <a:pt x="2111" y="2804"/>
                  </a:lnTo>
                  <a:lnTo>
                    <a:pt x="2111" y="1386"/>
                  </a:lnTo>
                  <a:lnTo>
                    <a:pt x="2458" y="1386"/>
                  </a:lnTo>
                  <a:cubicBezTo>
                    <a:pt x="2647" y="1386"/>
                    <a:pt x="2804" y="1544"/>
                    <a:pt x="2804" y="1733"/>
                  </a:cubicBezTo>
                  <a:cubicBezTo>
                    <a:pt x="2804" y="1922"/>
                    <a:pt x="2962" y="2079"/>
                    <a:pt x="3151" y="2079"/>
                  </a:cubicBezTo>
                  <a:cubicBezTo>
                    <a:pt x="3371" y="2079"/>
                    <a:pt x="3529" y="1922"/>
                    <a:pt x="3529" y="1733"/>
                  </a:cubicBezTo>
                  <a:cubicBezTo>
                    <a:pt x="3529" y="1134"/>
                    <a:pt x="3056" y="693"/>
                    <a:pt x="2489" y="693"/>
                  </a:cubicBezTo>
                  <a:lnTo>
                    <a:pt x="2143" y="693"/>
                  </a:lnTo>
                  <a:lnTo>
                    <a:pt x="2143" y="347"/>
                  </a:lnTo>
                  <a:cubicBezTo>
                    <a:pt x="2143" y="158"/>
                    <a:pt x="1985" y="0"/>
                    <a:pt x="179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277" name="Google Shape;9277;p55"/>
            <p:cNvSpPr/>
            <p:nvPr/>
          </p:nvSpPr>
          <p:spPr>
            <a:xfrm>
              <a:off x="1790525" y="2319150"/>
              <a:ext cx="267800" cy="294600"/>
            </a:xfrm>
            <a:custGeom>
              <a:avLst/>
              <a:gdLst/>
              <a:ahLst/>
              <a:cxnLst/>
              <a:rect l="l" t="t" r="r" b="b"/>
              <a:pathLst>
                <a:path w="10712" h="11784" extrusionOk="0">
                  <a:moveTo>
                    <a:pt x="6427" y="662"/>
                  </a:moveTo>
                  <a:cubicBezTo>
                    <a:pt x="6837" y="662"/>
                    <a:pt x="7152" y="977"/>
                    <a:pt x="7152" y="1355"/>
                  </a:cubicBezTo>
                  <a:cubicBezTo>
                    <a:pt x="7152" y="1765"/>
                    <a:pt x="6837" y="2080"/>
                    <a:pt x="6427" y="2080"/>
                  </a:cubicBezTo>
                  <a:lnTo>
                    <a:pt x="6427" y="1702"/>
                  </a:lnTo>
                  <a:cubicBezTo>
                    <a:pt x="6427" y="1513"/>
                    <a:pt x="6270" y="1355"/>
                    <a:pt x="6081" y="1355"/>
                  </a:cubicBezTo>
                  <a:lnTo>
                    <a:pt x="4695" y="1355"/>
                  </a:lnTo>
                  <a:cubicBezTo>
                    <a:pt x="4505" y="1355"/>
                    <a:pt x="4348" y="1513"/>
                    <a:pt x="4348" y="1702"/>
                  </a:cubicBezTo>
                  <a:lnTo>
                    <a:pt x="4348" y="2080"/>
                  </a:lnTo>
                  <a:cubicBezTo>
                    <a:pt x="3938" y="2017"/>
                    <a:pt x="3623" y="1765"/>
                    <a:pt x="3623" y="1355"/>
                  </a:cubicBezTo>
                  <a:cubicBezTo>
                    <a:pt x="3623" y="977"/>
                    <a:pt x="3938" y="662"/>
                    <a:pt x="4348" y="662"/>
                  </a:cubicBezTo>
                  <a:close/>
                  <a:moveTo>
                    <a:pt x="5734" y="2017"/>
                  </a:moveTo>
                  <a:lnTo>
                    <a:pt x="5734" y="2741"/>
                  </a:lnTo>
                  <a:lnTo>
                    <a:pt x="5010" y="2741"/>
                  </a:lnTo>
                  <a:lnTo>
                    <a:pt x="5010" y="2017"/>
                  </a:lnTo>
                  <a:close/>
                  <a:moveTo>
                    <a:pt x="1418" y="1985"/>
                  </a:moveTo>
                  <a:lnTo>
                    <a:pt x="1859" y="2489"/>
                  </a:lnTo>
                  <a:lnTo>
                    <a:pt x="1355" y="2930"/>
                  </a:lnTo>
                  <a:lnTo>
                    <a:pt x="914" y="2426"/>
                  </a:lnTo>
                  <a:lnTo>
                    <a:pt x="1418" y="1985"/>
                  </a:lnTo>
                  <a:close/>
                  <a:moveTo>
                    <a:pt x="9357" y="1985"/>
                  </a:moveTo>
                  <a:lnTo>
                    <a:pt x="9861" y="2426"/>
                  </a:lnTo>
                  <a:lnTo>
                    <a:pt x="9420" y="2930"/>
                  </a:lnTo>
                  <a:lnTo>
                    <a:pt x="8916" y="2489"/>
                  </a:lnTo>
                  <a:lnTo>
                    <a:pt x="9357" y="1985"/>
                  </a:lnTo>
                  <a:close/>
                  <a:moveTo>
                    <a:pt x="5356" y="3434"/>
                  </a:moveTo>
                  <a:cubicBezTo>
                    <a:pt x="7467" y="3434"/>
                    <a:pt x="9200" y="5167"/>
                    <a:pt x="9200" y="7278"/>
                  </a:cubicBezTo>
                  <a:cubicBezTo>
                    <a:pt x="9200" y="9389"/>
                    <a:pt x="7498" y="11090"/>
                    <a:pt x="5356" y="11090"/>
                  </a:cubicBezTo>
                  <a:cubicBezTo>
                    <a:pt x="3277" y="11090"/>
                    <a:pt x="1544" y="9357"/>
                    <a:pt x="1544" y="7278"/>
                  </a:cubicBezTo>
                  <a:cubicBezTo>
                    <a:pt x="1576" y="5136"/>
                    <a:pt x="3277" y="3434"/>
                    <a:pt x="5356" y="3434"/>
                  </a:cubicBezTo>
                  <a:close/>
                  <a:moveTo>
                    <a:pt x="4316" y="0"/>
                  </a:moveTo>
                  <a:cubicBezTo>
                    <a:pt x="3560" y="0"/>
                    <a:pt x="2930" y="631"/>
                    <a:pt x="2930" y="1387"/>
                  </a:cubicBezTo>
                  <a:cubicBezTo>
                    <a:pt x="2930" y="2143"/>
                    <a:pt x="3560" y="2773"/>
                    <a:pt x="4316" y="2773"/>
                  </a:cubicBezTo>
                  <a:lnTo>
                    <a:pt x="4316" y="2899"/>
                  </a:lnTo>
                  <a:cubicBezTo>
                    <a:pt x="3749" y="3025"/>
                    <a:pt x="3214" y="3277"/>
                    <a:pt x="2741" y="3592"/>
                  </a:cubicBezTo>
                  <a:lnTo>
                    <a:pt x="2269" y="3056"/>
                  </a:lnTo>
                  <a:lnTo>
                    <a:pt x="2521" y="2804"/>
                  </a:lnTo>
                  <a:cubicBezTo>
                    <a:pt x="2741" y="2678"/>
                    <a:pt x="2741" y="2458"/>
                    <a:pt x="2615" y="2332"/>
                  </a:cubicBezTo>
                  <a:lnTo>
                    <a:pt x="1702" y="1292"/>
                  </a:lnTo>
                  <a:cubicBezTo>
                    <a:pt x="1631" y="1203"/>
                    <a:pt x="1530" y="1165"/>
                    <a:pt x="1432" y="1165"/>
                  </a:cubicBezTo>
                  <a:cubicBezTo>
                    <a:pt x="1357" y="1165"/>
                    <a:pt x="1284" y="1188"/>
                    <a:pt x="1229" y="1229"/>
                  </a:cubicBezTo>
                  <a:lnTo>
                    <a:pt x="158" y="2143"/>
                  </a:lnTo>
                  <a:cubicBezTo>
                    <a:pt x="0" y="2269"/>
                    <a:pt x="0" y="2489"/>
                    <a:pt x="126" y="2615"/>
                  </a:cubicBezTo>
                  <a:lnTo>
                    <a:pt x="1040" y="3687"/>
                  </a:lnTo>
                  <a:cubicBezTo>
                    <a:pt x="1106" y="3770"/>
                    <a:pt x="1199" y="3809"/>
                    <a:pt x="1291" y="3809"/>
                  </a:cubicBezTo>
                  <a:cubicBezTo>
                    <a:pt x="1372" y="3809"/>
                    <a:pt x="1453" y="3778"/>
                    <a:pt x="1513" y="3718"/>
                  </a:cubicBezTo>
                  <a:lnTo>
                    <a:pt x="1796" y="3498"/>
                  </a:lnTo>
                  <a:lnTo>
                    <a:pt x="2269" y="4033"/>
                  </a:lnTo>
                  <a:cubicBezTo>
                    <a:pt x="1387" y="4852"/>
                    <a:pt x="882" y="6018"/>
                    <a:pt x="882" y="7278"/>
                  </a:cubicBezTo>
                  <a:cubicBezTo>
                    <a:pt x="882" y="9735"/>
                    <a:pt x="2899" y="11783"/>
                    <a:pt x="5356" y="11783"/>
                  </a:cubicBezTo>
                  <a:cubicBezTo>
                    <a:pt x="7845" y="11783"/>
                    <a:pt x="9861" y="9735"/>
                    <a:pt x="9861" y="7278"/>
                  </a:cubicBezTo>
                  <a:cubicBezTo>
                    <a:pt x="9861" y="6081"/>
                    <a:pt x="9389" y="4915"/>
                    <a:pt x="8475" y="4033"/>
                  </a:cubicBezTo>
                  <a:lnTo>
                    <a:pt x="8948" y="3498"/>
                  </a:lnTo>
                  <a:lnTo>
                    <a:pt x="9231" y="3718"/>
                  </a:lnTo>
                  <a:cubicBezTo>
                    <a:pt x="9306" y="3778"/>
                    <a:pt x="9387" y="3809"/>
                    <a:pt x="9465" y="3809"/>
                  </a:cubicBezTo>
                  <a:cubicBezTo>
                    <a:pt x="9553" y="3809"/>
                    <a:pt x="9637" y="3770"/>
                    <a:pt x="9704" y="3687"/>
                  </a:cubicBezTo>
                  <a:lnTo>
                    <a:pt x="10617" y="2615"/>
                  </a:lnTo>
                  <a:cubicBezTo>
                    <a:pt x="10712" y="2458"/>
                    <a:pt x="10712" y="2269"/>
                    <a:pt x="10554" y="2143"/>
                  </a:cubicBezTo>
                  <a:lnTo>
                    <a:pt x="9515" y="1229"/>
                  </a:lnTo>
                  <a:cubicBezTo>
                    <a:pt x="9446" y="1188"/>
                    <a:pt x="9365" y="1165"/>
                    <a:pt x="9288" y="1165"/>
                  </a:cubicBezTo>
                  <a:cubicBezTo>
                    <a:pt x="9189" y="1165"/>
                    <a:pt x="9095" y="1203"/>
                    <a:pt x="9042" y="1292"/>
                  </a:cubicBezTo>
                  <a:lnTo>
                    <a:pt x="8129" y="2332"/>
                  </a:lnTo>
                  <a:cubicBezTo>
                    <a:pt x="8003" y="2489"/>
                    <a:pt x="8003" y="2710"/>
                    <a:pt x="8160" y="2804"/>
                  </a:cubicBezTo>
                  <a:lnTo>
                    <a:pt x="8444" y="3056"/>
                  </a:lnTo>
                  <a:lnTo>
                    <a:pt x="7971" y="3592"/>
                  </a:lnTo>
                  <a:cubicBezTo>
                    <a:pt x="7498" y="3245"/>
                    <a:pt x="6931" y="3025"/>
                    <a:pt x="6396" y="2899"/>
                  </a:cubicBezTo>
                  <a:lnTo>
                    <a:pt x="6396" y="2773"/>
                  </a:lnTo>
                  <a:cubicBezTo>
                    <a:pt x="7152" y="2773"/>
                    <a:pt x="7782" y="2143"/>
                    <a:pt x="7782" y="1387"/>
                  </a:cubicBezTo>
                  <a:cubicBezTo>
                    <a:pt x="7782" y="631"/>
                    <a:pt x="7152" y="0"/>
                    <a:pt x="639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</p:grpSp>
      <p:sp>
        <p:nvSpPr>
          <p:cNvPr id="9278" name="Google Shape;9278;p55"/>
          <p:cNvSpPr/>
          <p:nvPr/>
        </p:nvSpPr>
        <p:spPr>
          <a:xfrm>
            <a:off x="2309041" y="2504527"/>
            <a:ext cx="331721" cy="331693"/>
          </a:xfrm>
          <a:custGeom>
            <a:avLst/>
            <a:gdLst/>
            <a:ahLst/>
            <a:cxnLst/>
            <a:rect l="l" t="t" r="r" b="b"/>
            <a:pathLst>
              <a:path w="11879" h="11878" extrusionOk="0">
                <a:moveTo>
                  <a:pt x="5892" y="693"/>
                </a:moveTo>
                <a:cubicBezTo>
                  <a:pt x="6302" y="693"/>
                  <a:pt x="6617" y="1008"/>
                  <a:pt x="6617" y="1418"/>
                </a:cubicBezTo>
                <a:cubicBezTo>
                  <a:pt x="6617" y="1796"/>
                  <a:pt x="6302" y="2111"/>
                  <a:pt x="5892" y="2111"/>
                </a:cubicBezTo>
                <a:cubicBezTo>
                  <a:pt x="5514" y="2111"/>
                  <a:pt x="5199" y="1796"/>
                  <a:pt x="5199" y="1418"/>
                </a:cubicBezTo>
                <a:cubicBezTo>
                  <a:pt x="5231" y="1008"/>
                  <a:pt x="5546" y="693"/>
                  <a:pt x="5892" y="693"/>
                </a:cubicBezTo>
                <a:close/>
                <a:moveTo>
                  <a:pt x="5892" y="2741"/>
                </a:moveTo>
                <a:cubicBezTo>
                  <a:pt x="6837" y="2741"/>
                  <a:pt x="7625" y="3529"/>
                  <a:pt x="7625" y="4505"/>
                </a:cubicBezTo>
                <a:lnTo>
                  <a:pt x="7625" y="5545"/>
                </a:lnTo>
                <a:lnTo>
                  <a:pt x="4159" y="5545"/>
                </a:lnTo>
                <a:lnTo>
                  <a:pt x="4159" y="4505"/>
                </a:lnTo>
                <a:cubicBezTo>
                  <a:pt x="4159" y="3529"/>
                  <a:pt x="4947" y="2741"/>
                  <a:pt x="5892" y="2741"/>
                </a:cubicBezTo>
                <a:close/>
                <a:moveTo>
                  <a:pt x="8381" y="5104"/>
                </a:moveTo>
                <a:cubicBezTo>
                  <a:pt x="9326" y="5356"/>
                  <a:pt x="9767" y="5703"/>
                  <a:pt x="9767" y="5892"/>
                </a:cubicBezTo>
                <a:cubicBezTo>
                  <a:pt x="9767" y="6238"/>
                  <a:pt x="8381" y="6931"/>
                  <a:pt x="5955" y="6931"/>
                </a:cubicBezTo>
                <a:cubicBezTo>
                  <a:pt x="5898" y="6932"/>
                  <a:pt x="5842" y="6932"/>
                  <a:pt x="5787" y="6932"/>
                </a:cubicBezTo>
                <a:cubicBezTo>
                  <a:pt x="3434" y="6932"/>
                  <a:pt x="2112" y="6292"/>
                  <a:pt x="2112" y="5892"/>
                </a:cubicBezTo>
                <a:cubicBezTo>
                  <a:pt x="2112" y="5703"/>
                  <a:pt x="2553" y="5388"/>
                  <a:pt x="3498" y="5104"/>
                </a:cubicBezTo>
                <a:lnTo>
                  <a:pt x="3498" y="5892"/>
                </a:lnTo>
                <a:cubicBezTo>
                  <a:pt x="3498" y="6081"/>
                  <a:pt x="3655" y="6238"/>
                  <a:pt x="3844" y="6238"/>
                </a:cubicBezTo>
                <a:lnTo>
                  <a:pt x="8034" y="6238"/>
                </a:lnTo>
                <a:cubicBezTo>
                  <a:pt x="8223" y="6238"/>
                  <a:pt x="8381" y="6081"/>
                  <a:pt x="8381" y="5892"/>
                </a:cubicBezTo>
                <a:lnTo>
                  <a:pt x="8381" y="5104"/>
                </a:lnTo>
                <a:close/>
                <a:moveTo>
                  <a:pt x="1765" y="10428"/>
                </a:moveTo>
                <a:cubicBezTo>
                  <a:pt x="2427" y="10428"/>
                  <a:pt x="2805" y="10680"/>
                  <a:pt x="2805" y="10775"/>
                </a:cubicBezTo>
                <a:cubicBezTo>
                  <a:pt x="2805" y="10869"/>
                  <a:pt x="2427" y="11121"/>
                  <a:pt x="1765" y="11121"/>
                </a:cubicBezTo>
                <a:cubicBezTo>
                  <a:pt x="1072" y="11121"/>
                  <a:pt x="694" y="10869"/>
                  <a:pt x="694" y="10775"/>
                </a:cubicBezTo>
                <a:cubicBezTo>
                  <a:pt x="694" y="10712"/>
                  <a:pt x="1072" y="10428"/>
                  <a:pt x="1765" y="10428"/>
                </a:cubicBezTo>
                <a:close/>
                <a:moveTo>
                  <a:pt x="5955" y="10428"/>
                </a:moveTo>
                <a:cubicBezTo>
                  <a:pt x="6617" y="10428"/>
                  <a:pt x="6963" y="10712"/>
                  <a:pt x="6963" y="10775"/>
                </a:cubicBezTo>
                <a:cubicBezTo>
                  <a:pt x="6963" y="10869"/>
                  <a:pt x="6617" y="11121"/>
                  <a:pt x="5955" y="11121"/>
                </a:cubicBezTo>
                <a:cubicBezTo>
                  <a:pt x="5262" y="11121"/>
                  <a:pt x="4915" y="10869"/>
                  <a:pt x="4915" y="10775"/>
                </a:cubicBezTo>
                <a:cubicBezTo>
                  <a:pt x="4915" y="10712"/>
                  <a:pt x="5262" y="10428"/>
                  <a:pt x="5955" y="10428"/>
                </a:cubicBezTo>
                <a:close/>
                <a:moveTo>
                  <a:pt x="10082" y="10428"/>
                </a:moveTo>
                <a:cubicBezTo>
                  <a:pt x="10775" y="10428"/>
                  <a:pt x="11153" y="10680"/>
                  <a:pt x="11153" y="10775"/>
                </a:cubicBezTo>
                <a:cubicBezTo>
                  <a:pt x="11153" y="10869"/>
                  <a:pt x="10775" y="11121"/>
                  <a:pt x="10082" y="11121"/>
                </a:cubicBezTo>
                <a:cubicBezTo>
                  <a:pt x="9421" y="11121"/>
                  <a:pt x="9043" y="10869"/>
                  <a:pt x="9043" y="10775"/>
                </a:cubicBezTo>
                <a:cubicBezTo>
                  <a:pt x="9043" y="10712"/>
                  <a:pt x="9421" y="10428"/>
                  <a:pt x="10082" y="10428"/>
                </a:cubicBezTo>
                <a:close/>
                <a:moveTo>
                  <a:pt x="5987" y="0"/>
                </a:moveTo>
                <a:cubicBezTo>
                  <a:pt x="5231" y="0"/>
                  <a:pt x="4600" y="630"/>
                  <a:pt x="4600" y="1355"/>
                </a:cubicBezTo>
                <a:cubicBezTo>
                  <a:pt x="4600" y="1733"/>
                  <a:pt x="4726" y="2016"/>
                  <a:pt x="4947" y="2300"/>
                </a:cubicBezTo>
                <a:cubicBezTo>
                  <a:pt x="4159" y="2710"/>
                  <a:pt x="3624" y="3497"/>
                  <a:pt x="3561" y="4442"/>
                </a:cubicBezTo>
                <a:cubicBezTo>
                  <a:pt x="2742" y="4631"/>
                  <a:pt x="1481" y="5072"/>
                  <a:pt x="1481" y="5923"/>
                </a:cubicBezTo>
                <a:cubicBezTo>
                  <a:pt x="1481" y="6679"/>
                  <a:pt x="2427" y="7120"/>
                  <a:pt x="3151" y="7309"/>
                </a:cubicBezTo>
                <a:lnTo>
                  <a:pt x="1954" y="9798"/>
                </a:lnTo>
                <a:lnTo>
                  <a:pt x="1828" y="9798"/>
                </a:lnTo>
                <a:cubicBezTo>
                  <a:pt x="851" y="9798"/>
                  <a:pt x="64" y="10239"/>
                  <a:pt x="64" y="10806"/>
                </a:cubicBezTo>
                <a:cubicBezTo>
                  <a:pt x="1" y="11373"/>
                  <a:pt x="725" y="11846"/>
                  <a:pt x="1765" y="11846"/>
                </a:cubicBezTo>
                <a:cubicBezTo>
                  <a:pt x="2679" y="11846"/>
                  <a:pt x="3498" y="11436"/>
                  <a:pt x="3498" y="10806"/>
                </a:cubicBezTo>
                <a:cubicBezTo>
                  <a:pt x="3498" y="10334"/>
                  <a:pt x="3057" y="10019"/>
                  <a:pt x="2584" y="9924"/>
                </a:cubicBezTo>
                <a:lnTo>
                  <a:pt x="3781" y="7498"/>
                </a:lnTo>
                <a:cubicBezTo>
                  <a:pt x="4317" y="7624"/>
                  <a:pt x="4947" y="7656"/>
                  <a:pt x="5577" y="7719"/>
                </a:cubicBezTo>
                <a:lnTo>
                  <a:pt x="5577" y="9830"/>
                </a:lnTo>
                <a:cubicBezTo>
                  <a:pt x="4947" y="9924"/>
                  <a:pt x="4222" y="10239"/>
                  <a:pt x="4222" y="10869"/>
                </a:cubicBezTo>
                <a:cubicBezTo>
                  <a:pt x="4222" y="11499"/>
                  <a:pt x="5041" y="11877"/>
                  <a:pt x="5955" y="11877"/>
                </a:cubicBezTo>
                <a:cubicBezTo>
                  <a:pt x="6837" y="11877"/>
                  <a:pt x="7688" y="11499"/>
                  <a:pt x="7688" y="10869"/>
                </a:cubicBezTo>
                <a:cubicBezTo>
                  <a:pt x="7688" y="10239"/>
                  <a:pt x="6932" y="9924"/>
                  <a:pt x="6302" y="9830"/>
                </a:cubicBezTo>
                <a:lnTo>
                  <a:pt x="6302" y="7719"/>
                </a:lnTo>
                <a:cubicBezTo>
                  <a:pt x="6932" y="7719"/>
                  <a:pt x="7562" y="7624"/>
                  <a:pt x="8097" y="7498"/>
                </a:cubicBezTo>
                <a:lnTo>
                  <a:pt x="9295" y="9924"/>
                </a:lnTo>
                <a:cubicBezTo>
                  <a:pt x="8822" y="10082"/>
                  <a:pt x="8381" y="10334"/>
                  <a:pt x="8381" y="10806"/>
                </a:cubicBezTo>
                <a:cubicBezTo>
                  <a:pt x="8381" y="11436"/>
                  <a:pt x="9200" y="11846"/>
                  <a:pt x="10114" y="11846"/>
                </a:cubicBezTo>
                <a:cubicBezTo>
                  <a:pt x="11090" y="11846"/>
                  <a:pt x="11878" y="11405"/>
                  <a:pt x="11878" y="10806"/>
                </a:cubicBezTo>
                <a:cubicBezTo>
                  <a:pt x="11878" y="10239"/>
                  <a:pt x="11153" y="9798"/>
                  <a:pt x="10114" y="9798"/>
                </a:cubicBezTo>
                <a:lnTo>
                  <a:pt x="9988" y="9798"/>
                </a:lnTo>
                <a:lnTo>
                  <a:pt x="8822" y="7309"/>
                </a:lnTo>
                <a:cubicBezTo>
                  <a:pt x="9515" y="7120"/>
                  <a:pt x="10460" y="6679"/>
                  <a:pt x="10460" y="5923"/>
                </a:cubicBezTo>
                <a:cubicBezTo>
                  <a:pt x="10460" y="5072"/>
                  <a:pt x="9200" y="4631"/>
                  <a:pt x="8381" y="4442"/>
                </a:cubicBezTo>
                <a:cubicBezTo>
                  <a:pt x="8350" y="3497"/>
                  <a:pt x="7782" y="2710"/>
                  <a:pt x="6995" y="2300"/>
                </a:cubicBezTo>
                <a:cubicBezTo>
                  <a:pt x="7247" y="2080"/>
                  <a:pt x="7341" y="1764"/>
                  <a:pt x="7341" y="1355"/>
                </a:cubicBezTo>
                <a:cubicBezTo>
                  <a:pt x="7341" y="630"/>
                  <a:pt x="6711" y="0"/>
                  <a:pt x="5987" y="0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171536"/>
              </a:solidFill>
            </a:endParaRPr>
          </a:p>
        </p:txBody>
      </p:sp>
      <p:grpSp>
        <p:nvGrpSpPr>
          <p:cNvPr id="9279" name="Google Shape;9279;p55"/>
          <p:cNvGrpSpPr/>
          <p:nvPr/>
        </p:nvGrpSpPr>
        <p:grpSpPr>
          <a:xfrm>
            <a:off x="4411489" y="1688089"/>
            <a:ext cx="330827" cy="329962"/>
            <a:chOff x="3599700" y="1954475"/>
            <a:chExt cx="296175" cy="295400"/>
          </a:xfrm>
          <a:solidFill>
            <a:srgbClr val="171536"/>
          </a:solidFill>
        </p:grpSpPr>
        <p:sp>
          <p:nvSpPr>
            <p:cNvPr id="9280" name="Google Shape;9280;p55"/>
            <p:cNvSpPr/>
            <p:nvPr/>
          </p:nvSpPr>
          <p:spPr>
            <a:xfrm>
              <a:off x="3599700" y="1954475"/>
              <a:ext cx="296175" cy="295400"/>
            </a:xfrm>
            <a:custGeom>
              <a:avLst/>
              <a:gdLst/>
              <a:ahLst/>
              <a:cxnLst/>
              <a:rect l="l" t="t" r="r" b="b"/>
              <a:pathLst>
                <a:path w="11847" h="11816" extrusionOk="0">
                  <a:moveTo>
                    <a:pt x="3151" y="694"/>
                  </a:moveTo>
                  <a:cubicBezTo>
                    <a:pt x="3718" y="694"/>
                    <a:pt x="4159" y="1166"/>
                    <a:pt x="4159" y="1734"/>
                  </a:cubicBezTo>
                  <a:cubicBezTo>
                    <a:pt x="4159" y="2301"/>
                    <a:pt x="3686" y="2742"/>
                    <a:pt x="3151" y="2742"/>
                  </a:cubicBezTo>
                  <a:cubicBezTo>
                    <a:pt x="2584" y="2742"/>
                    <a:pt x="2111" y="2269"/>
                    <a:pt x="2111" y="1734"/>
                  </a:cubicBezTo>
                  <a:cubicBezTo>
                    <a:pt x="2080" y="1166"/>
                    <a:pt x="2552" y="694"/>
                    <a:pt x="3151" y="694"/>
                  </a:cubicBezTo>
                  <a:close/>
                  <a:moveTo>
                    <a:pt x="8727" y="694"/>
                  </a:moveTo>
                  <a:cubicBezTo>
                    <a:pt x="9326" y="694"/>
                    <a:pt x="9767" y="1166"/>
                    <a:pt x="9767" y="1734"/>
                  </a:cubicBezTo>
                  <a:cubicBezTo>
                    <a:pt x="9767" y="2301"/>
                    <a:pt x="9294" y="2742"/>
                    <a:pt x="8727" y="2742"/>
                  </a:cubicBezTo>
                  <a:cubicBezTo>
                    <a:pt x="8128" y="2742"/>
                    <a:pt x="7719" y="2269"/>
                    <a:pt x="7719" y="1734"/>
                  </a:cubicBezTo>
                  <a:cubicBezTo>
                    <a:pt x="7656" y="1166"/>
                    <a:pt x="8128" y="694"/>
                    <a:pt x="8727" y="694"/>
                  </a:cubicBezTo>
                  <a:close/>
                  <a:moveTo>
                    <a:pt x="5923" y="4852"/>
                  </a:moveTo>
                  <a:cubicBezTo>
                    <a:pt x="6522" y="4852"/>
                    <a:pt x="6994" y="5325"/>
                    <a:pt x="6994" y="5861"/>
                  </a:cubicBezTo>
                  <a:cubicBezTo>
                    <a:pt x="6994" y="6396"/>
                    <a:pt x="6522" y="6869"/>
                    <a:pt x="5923" y="6869"/>
                  </a:cubicBezTo>
                  <a:cubicBezTo>
                    <a:pt x="5356" y="6869"/>
                    <a:pt x="4883" y="6428"/>
                    <a:pt x="4883" y="5861"/>
                  </a:cubicBezTo>
                  <a:cubicBezTo>
                    <a:pt x="4883" y="5294"/>
                    <a:pt x="5356" y="4852"/>
                    <a:pt x="5923" y="4852"/>
                  </a:cubicBezTo>
                  <a:close/>
                  <a:moveTo>
                    <a:pt x="3151" y="3466"/>
                  </a:moveTo>
                  <a:cubicBezTo>
                    <a:pt x="3875" y="3466"/>
                    <a:pt x="4600" y="3813"/>
                    <a:pt x="5072" y="4380"/>
                  </a:cubicBezTo>
                  <a:cubicBezTo>
                    <a:pt x="4537" y="4695"/>
                    <a:pt x="4159" y="5231"/>
                    <a:pt x="4159" y="5861"/>
                  </a:cubicBezTo>
                  <a:cubicBezTo>
                    <a:pt x="4159" y="6239"/>
                    <a:pt x="4285" y="6617"/>
                    <a:pt x="4505" y="6900"/>
                  </a:cubicBezTo>
                  <a:lnTo>
                    <a:pt x="693" y="6900"/>
                  </a:lnTo>
                  <a:lnTo>
                    <a:pt x="693" y="5892"/>
                  </a:lnTo>
                  <a:cubicBezTo>
                    <a:pt x="693" y="4569"/>
                    <a:pt x="1796" y="3466"/>
                    <a:pt x="3151" y="3466"/>
                  </a:cubicBezTo>
                  <a:close/>
                  <a:moveTo>
                    <a:pt x="8696" y="3498"/>
                  </a:moveTo>
                  <a:cubicBezTo>
                    <a:pt x="10019" y="3498"/>
                    <a:pt x="11121" y="4600"/>
                    <a:pt x="11121" y="5955"/>
                  </a:cubicBezTo>
                  <a:lnTo>
                    <a:pt x="11121" y="6932"/>
                  </a:lnTo>
                  <a:lnTo>
                    <a:pt x="7309" y="6932"/>
                  </a:lnTo>
                  <a:cubicBezTo>
                    <a:pt x="7561" y="6617"/>
                    <a:pt x="7656" y="6270"/>
                    <a:pt x="7656" y="5892"/>
                  </a:cubicBezTo>
                  <a:cubicBezTo>
                    <a:pt x="7656" y="5262"/>
                    <a:pt x="7309" y="4726"/>
                    <a:pt x="6774" y="4411"/>
                  </a:cubicBezTo>
                  <a:cubicBezTo>
                    <a:pt x="7215" y="3813"/>
                    <a:pt x="7939" y="3498"/>
                    <a:pt x="8696" y="3498"/>
                  </a:cubicBezTo>
                  <a:close/>
                  <a:moveTo>
                    <a:pt x="5923" y="7625"/>
                  </a:moveTo>
                  <a:cubicBezTo>
                    <a:pt x="6207" y="7625"/>
                    <a:pt x="6490" y="7656"/>
                    <a:pt x="6711" y="7751"/>
                  </a:cubicBezTo>
                  <a:lnTo>
                    <a:pt x="5923" y="8791"/>
                  </a:lnTo>
                  <a:lnTo>
                    <a:pt x="5135" y="7751"/>
                  </a:lnTo>
                  <a:cubicBezTo>
                    <a:pt x="5388" y="7688"/>
                    <a:pt x="5671" y="7625"/>
                    <a:pt x="5923" y="7625"/>
                  </a:cubicBezTo>
                  <a:close/>
                  <a:moveTo>
                    <a:pt x="4505" y="8066"/>
                  </a:moveTo>
                  <a:lnTo>
                    <a:pt x="5577" y="9484"/>
                  </a:lnTo>
                  <a:lnTo>
                    <a:pt x="5577" y="11153"/>
                  </a:lnTo>
                  <a:lnTo>
                    <a:pt x="3497" y="11153"/>
                  </a:lnTo>
                  <a:lnTo>
                    <a:pt x="3497" y="10019"/>
                  </a:lnTo>
                  <a:cubicBezTo>
                    <a:pt x="3497" y="9200"/>
                    <a:pt x="3875" y="8507"/>
                    <a:pt x="4505" y="8066"/>
                  </a:cubicBezTo>
                  <a:close/>
                  <a:moveTo>
                    <a:pt x="7341" y="8066"/>
                  </a:moveTo>
                  <a:cubicBezTo>
                    <a:pt x="7939" y="8507"/>
                    <a:pt x="8381" y="9263"/>
                    <a:pt x="8381" y="10051"/>
                  </a:cubicBezTo>
                  <a:lnTo>
                    <a:pt x="8381" y="11153"/>
                  </a:lnTo>
                  <a:lnTo>
                    <a:pt x="6301" y="11153"/>
                  </a:lnTo>
                  <a:lnTo>
                    <a:pt x="6301" y="9484"/>
                  </a:lnTo>
                  <a:lnTo>
                    <a:pt x="7341" y="8066"/>
                  </a:lnTo>
                  <a:close/>
                  <a:moveTo>
                    <a:pt x="3088" y="1"/>
                  </a:moveTo>
                  <a:cubicBezTo>
                    <a:pt x="2143" y="1"/>
                    <a:pt x="1355" y="788"/>
                    <a:pt x="1355" y="1734"/>
                  </a:cubicBezTo>
                  <a:cubicBezTo>
                    <a:pt x="1355" y="2238"/>
                    <a:pt x="1575" y="2679"/>
                    <a:pt x="1922" y="2994"/>
                  </a:cubicBezTo>
                  <a:cubicBezTo>
                    <a:pt x="788" y="3466"/>
                    <a:pt x="0" y="4569"/>
                    <a:pt x="0" y="5861"/>
                  </a:cubicBezTo>
                  <a:lnTo>
                    <a:pt x="0" y="7247"/>
                  </a:lnTo>
                  <a:cubicBezTo>
                    <a:pt x="0" y="7436"/>
                    <a:pt x="158" y="7593"/>
                    <a:pt x="347" y="7593"/>
                  </a:cubicBezTo>
                  <a:lnTo>
                    <a:pt x="3938" y="7593"/>
                  </a:lnTo>
                  <a:cubicBezTo>
                    <a:pt x="3214" y="8192"/>
                    <a:pt x="2741" y="9043"/>
                    <a:pt x="2741" y="10019"/>
                  </a:cubicBezTo>
                  <a:lnTo>
                    <a:pt x="2741" y="11437"/>
                  </a:lnTo>
                  <a:cubicBezTo>
                    <a:pt x="2741" y="11658"/>
                    <a:pt x="2899" y="11815"/>
                    <a:pt x="3088" y="11815"/>
                  </a:cubicBezTo>
                  <a:lnTo>
                    <a:pt x="8696" y="11815"/>
                  </a:lnTo>
                  <a:cubicBezTo>
                    <a:pt x="8885" y="11815"/>
                    <a:pt x="9042" y="11658"/>
                    <a:pt x="9042" y="11437"/>
                  </a:cubicBezTo>
                  <a:lnTo>
                    <a:pt x="9042" y="10019"/>
                  </a:lnTo>
                  <a:cubicBezTo>
                    <a:pt x="9042" y="9043"/>
                    <a:pt x="8570" y="8192"/>
                    <a:pt x="7876" y="7593"/>
                  </a:cubicBezTo>
                  <a:lnTo>
                    <a:pt x="11436" y="7593"/>
                  </a:lnTo>
                  <a:cubicBezTo>
                    <a:pt x="11657" y="7593"/>
                    <a:pt x="11815" y="7436"/>
                    <a:pt x="11815" y="7247"/>
                  </a:cubicBezTo>
                  <a:lnTo>
                    <a:pt x="11815" y="5861"/>
                  </a:lnTo>
                  <a:cubicBezTo>
                    <a:pt x="11846" y="4600"/>
                    <a:pt x="11027" y="3466"/>
                    <a:pt x="9861" y="2994"/>
                  </a:cubicBezTo>
                  <a:cubicBezTo>
                    <a:pt x="10239" y="2679"/>
                    <a:pt x="10428" y="2206"/>
                    <a:pt x="10428" y="1734"/>
                  </a:cubicBezTo>
                  <a:cubicBezTo>
                    <a:pt x="10428" y="788"/>
                    <a:pt x="9641" y="1"/>
                    <a:pt x="8696" y="1"/>
                  </a:cubicBezTo>
                  <a:cubicBezTo>
                    <a:pt x="7750" y="1"/>
                    <a:pt x="6963" y="788"/>
                    <a:pt x="6963" y="1734"/>
                  </a:cubicBezTo>
                  <a:cubicBezTo>
                    <a:pt x="6963" y="2238"/>
                    <a:pt x="7152" y="2679"/>
                    <a:pt x="7498" y="2994"/>
                  </a:cubicBezTo>
                  <a:cubicBezTo>
                    <a:pt x="6931" y="3214"/>
                    <a:pt x="6396" y="3624"/>
                    <a:pt x="6049" y="4159"/>
                  </a:cubicBezTo>
                  <a:lnTo>
                    <a:pt x="5734" y="4159"/>
                  </a:lnTo>
                  <a:cubicBezTo>
                    <a:pt x="5388" y="3655"/>
                    <a:pt x="4883" y="3214"/>
                    <a:pt x="4285" y="2994"/>
                  </a:cubicBezTo>
                  <a:cubicBezTo>
                    <a:pt x="4631" y="2679"/>
                    <a:pt x="4820" y="2238"/>
                    <a:pt x="4820" y="1734"/>
                  </a:cubicBezTo>
                  <a:cubicBezTo>
                    <a:pt x="4820" y="788"/>
                    <a:pt x="4033" y="1"/>
                    <a:pt x="308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281" name="Google Shape;9281;p55"/>
            <p:cNvSpPr/>
            <p:nvPr/>
          </p:nvSpPr>
          <p:spPr>
            <a:xfrm>
              <a:off x="3825750" y="2075775"/>
              <a:ext cx="35450" cy="17350"/>
            </a:xfrm>
            <a:custGeom>
              <a:avLst/>
              <a:gdLst/>
              <a:ahLst/>
              <a:cxnLst/>
              <a:rect l="l" t="t" r="r" b="b"/>
              <a:pathLst>
                <a:path w="1418" h="69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lnTo>
                    <a:pt x="1071" y="694"/>
                  </a:lnTo>
                  <a:cubicBezTo>
                    <a:pt x="1260" y="694"/>
                    <a:pt x="1418" y="536"/>
                    <a:pt x="1418" y="347"/>
                  </a:cubicBezTo>
                  <a:cubicBezTo>
                    <a:pt x="1418" y="158"/>
                    <a:pt x="1260" y="0"/>
                    <a:pt x="107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282" name="Google Shape;9282;p55"/>
            <p:cNvSpPr/>
            <p:nvPr/>
          </p:nvSpPr>
          <p:spPr>
            <a:xfrm>
              <a:off x="3633550" y="2075775"/>
              <a:ext cx="35475" cy="17350"/>
            </a:xfrm>
            <a:custGeom>
              <a:avLst/>
              <a:gdLst/>
              <a:ahLst/>
              <a:cxnLst/>
              <a:rect l="l" t="t" r="r" b="b"/>
              <a:pathLst>
                <a:path w="1419" h="694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4"/>
                    <a:pt x="379" y="694"/>
                  </a:cubicBezTo>
                  <a:lnTo>
                    <a:pt x="1072" y="694"/>
                  </a:lnTo>
                  <a:cubicBezTo>
                    <a:pt x="1261" y="694"/>
                    <a:pt x="1419" y="536"/>
                    <a:pt x="1419" y="347"/>
                  </a:cubicBezTo>
                  <a:cubicBezTo>
                    <a:pt x="1419" y="158"/>
                    <a:pt x="1261" y="0"/>
                    <a:pt x="107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</p:grpSp>
      <p:grpSp>
        <p:nvGrpSpPr>
          <p:cNvPr id="9283" name="Google Shape;9283;p55"/>
          <p:cNvGrpSpPr/>
          <p:nvPr/>
        </p:nvGrpSpPr>
        <p:grpSpPr>
          <a:xfrm>
            <a:off x="4412368" y="2080477"/>
            <a:ext cx="329068" cy="329068"/>
            <a:chOff x="3601275" y="2319150"/>
            <a:chExt cx="294600" cy="294600"/>
          </a:xfrm>
          <a:solidFill>
            <a:srgbClr val="171536"/>
          </a:solidFill>
        </p:grpSpPr>
        <p:sp>
          <p:nvSpPr>
            <p:cNvPr id="9284" name="Google Shape;9284;p55"/>
            <p:cNvSpPr/>
            <p:nvPr/>
          </p:nvSpPr>
          <p:spPr>
            <a:xfrm>
              <a:off x="3601275" y="2319150"/>
              <a:ext cx="294600" cy="294600"/>
            </a:xfrm>
            <a:custGeom>
              <a:avLst/>
              <a:gdLst/>
              <a:ahLst/>
              <a:cxnLst/>
              <a:rect l="l" t="t" r="r" b="b"/>
              <a:pathLst>
                <a:path w="11784" h="11784" extrusionOk="0">
                  <a:moveTo>
                    <a:pt x="8223" y="694"/>
                  </a:moveTo>
                  <a:cubicBezTo>
                    <a:pt x="8696" y="725"/>
                    <a:pt x="9168" y="914"/>
                    <a:pt x="9546" y="1198"/>
                  </a:cubicBezTo>
                  <a:lnTo>
                    <a:pt x="7057" y="3687"/>
                  </a:lnTo>
                  <a:cubicBezTo>
                    <a:pt x="6774" y="3498"/>
                    <a:pt x="6459" y="3340"/>
                    <a:pt x="6144" y="3245"/>
                  </a:cubicBezTo>
                  <a:lnTo>
                    <a:pt x="8223" y="694"/>
                  </a:lnTo>
                  <a:close/>
                  <a:moveTo>
                    <a:pt x="10523" y="1198"/>
                  </a:moveTo>
                  <a:cubicBezTo>
                    <a:pt x="10838" y="1576"/>
                    <a:pt x="11027" y="2111"/>
                    <a:pt x="11027" y="2615"/>
                  </a:cubicBezTo>
                  <a:lnTo>
                    <a:pt x="8286" y="4852"/>
                  </a:lnTo>
                  <a:lnTo>
                    <a:pt x="7561" y="4159"/>
                  </a:lnTo>
                  <a:lnTo>
                    <a:pt x="10523" y="1198"/>
                  </a:lnTo>
                  <a:close/>
                  <a:moveTo>
                    <a:pt x="5592" y="3923"/>
                  </a:moveTo>
                  <a:cubicBezTo>
                    <a:pt x="6033" y="3923"/>
                    <a:pt x="6474" y="4096"/>
                    <a:pt x="6805" y="4443"/>
                  </a:cubicBezTo>
                  <a:cubicBezTo>
                    <a:pt x="7498" y="5104"/>
                    <a:pt x="7498" y="6207"/>
                    <a:pt x="6805" y="6869"/>
                  </a:cubicBezTo>
                  <a:cubicBezTo>
                    <a:pt x="6474" y="7199"/>
                    <a:pt x="6033" y="7365"/>
                    <a:pt x="5592" y="7365"/>
                  </a:cubicBezTo>
                  <a:cubicBezTo>
                    <a:pt x="5151" y="7365"/>
                    <a:pt x="4710" y="7199"/>
                    <a:pt x="4379" y="6869"/>
                  </a:cubicBezTo>
                  <a:cubicBezTo>
                    <a:pt x="3718" y="6207"/>
                    <a:pt x="3718" y="5104"/>
                    <a:pt x="4379" y="4443"/>
                  </a:cubicBezTo>
                  <a:cubicBezTo>
                    <a:pt x="4710" y="4096"/>
                    <a:pt x="5151" y="3923"/>
                    <a:pt x="5592" y="3923"/>
                  </a:cubicBezTo>
                  <a:close/>
                  <a:moveTo>
                    <a:pt x="8034" y="5577"/>
                  </a:moveTo>
                  <a:lnTo>
                    <a:pt x="8191" y="5734"/>
                  </a:lnTo>
                  <a:cubicBezTo>
                    <a:pt x="8696" y="6270"/>
                    <a:pt x="9326" y="6742"/>
                    <a:pt x="10019" y="7058"/>
                  </a:cubicBezTo>
                  <a:lnTo>
                    <a:pt x="9420" y="7278"/>
                  </a:lnTo>
                  <a:cubicBezTo>
                    <a:pt x="9263" y="7310"/>
                    <a:pt x="9168" y="7467"/>
                    <a:pt x="9168" y="7593"/>
                  </a:cubicBezTo>
                  <a:lnTo>
                    <a:pt x="9168" y="8066"/>
                  </a:lnTo>
                  <a:cubicBezTo>
                    <a:pt x="8601" y="7814"/>
                    <a:pt x="8034" y="7467"/>
                    <a:pt x="7561" y="7058"/>
                  </a:cubicBezTo>
                  <a:cubicBezTo>
                    <a:pt x="7876" y="6648"/>
                    <a:pt x="8034" y="6175"/>
                    <a:pt x="8034" y="5608"/>
                  </a:cubicBezTo>
                  <a:lnTo>
                    <a:pt x="8034" y="5577"/>
                  </a:lnTo>
                  <a:close/>
                  <a:moveTo>
                    <a:pt x="3245" y="6081"/>
                  </a:moveTo>
                  <a:cubicBezTo>
                    <a:pt x="3308" y="6427"/>
                    <a:pt x="3466" y="6806"/>
                    <a:pt x="3655" y="7058"/>
                  </a:cubicBezTo>
                  <a:lnTo>
                    <a:pt x="1197" y="9546"/>
                  </a:lnTo>
                  <a:cubicBezTo>
                    <a:pt x="882" y="9200"/>
                    <a:pt x="662" y="8696"/>
                    <a:pt x="630" y="8160"/>
                  </a:cubicBezTo>
                  <a:lnTo>
                    <a:pt x="3245" y="6081"/>
                  </a:lnTo>
                  <a:close/>
                  <a:moveTo>
                    <a:pt x="7057" y="7593"/>
                  </a:moveTo>
                  <a:cubicBezTo>
                    <a:pt x="7435" y="8066"/>
                    <a:pt x="7813" y="8601"/>
                    <a:pt x="8034" y="9200"/>
                  </a:cubicBezTo>
                  <a:lnTo>
                    <a:pt x="7561" y="9200"/>
                  </a:lnTo>
                  <a:cubicBezTo>
                    <a:pt x="7404" y="9200"/>
                    <a:pt x="7278" y="9263"/>
                    <a:pt x="7246" y="9420"/>
                  </a:cubicBezTo>
                  <a:lnTo>
                    <a:pt x="7057" y="10019"/>
                  </a:lnTo>
                  <a:cubicBezTo>
                    <a:pt x="6742" y="9357"/>
                    <a:pt x="6270" y="8727"/>
                    <a:pt x="5766" y="8223"/>
                  </a:cubicBezTo>
                  <a:lnTo>
                    <a:pt x="5608" y="8066"/>
                  </a:lnTo>
                  <a:lnTo>
                    <a:pt x="5640" y="8066"/>
                  </a:lnTo>
                  <a:cubicBezTo>
                    <a:pt x="6144" y="8066"/>
                    <a:pt x="6648" y="7877"/>
                    <a:pt x="7057" y="7593"/>
                  </a:cubicBezTo>
                  <a:close/>
                  <a:moveTo>
                    <a:pt x="4096" y="7625"/>
                  </a:moveTo>
                  <a:lnTo>
                    <a:pt x="4820" y="8318"/>
                  </a:lnTo>
                  <a:lnTo>
                    <a:pt x="2552" y="11090"/>
                  </a:lnTo>
                  <a:cubicBezTo>
                    <a:pt x="2048" y="11059"/>
                    <a:pt x="1575" y="10901"/>
                    <a:pt x="1134" y="10586"/>
                  </a:cubicBezTo>
                  <a:lnTo>
                    <a:pt x="4096" y="7625"/>
                  </a:lnTo>
                  <a:close/>
                  <a:moveTo>
                    <a:pt x="8160" y="0"/>
                  </a:moveTo>
                  <a:cubicBezTo>
                    <a:pt x="8034" y="0"/>
                    <a:pt x="7971" y="63"/>
                    <a:pt x="7876" y="126"/>
                  </a:cubicBezTo>
                  <a:lnTo>
                    <a:pt x="5356" y="3245"/>
                  </a:lnTo>
                  <a:cubicBezTo>
                    <a:pt x="4852" y="3308"/>
                    <a:pt x="4348" y="3529"/>
                    <a:pt x="3938" y="3970"/>
                  </a:cubicBezTo>
                  <a:cubicBezTo>
                    <a:pt x="3592" y="4317"/>
                    <a:pt x="3340" y="4758"/>
                    <a:pt x="3277" y="5262"/>
                  </a:cubicBezTo>
                  <a:lnTo>
                    <a:pt x="126" y="7782"/>
                  </a:lnTo>
                  <a:cubicBezTo>
                    <a:pt x="32" y="7845"/>
                    <a:pt x="0" y="7940"/>
                    <a:pt x="0" y="8066"/>
                  </a:cubicBezTo>
                  <a:cubicBezTo>
                    <a:pt x="0" y="8790"/>
                    <a:pt x="284" y="9546"/>
                    <a:pt x="756" y="10114"/>
                  </a:cubicBezTo>
                  <a:lnTo>
                    <a:pt x="473" y="10366"/>
                  </a:lnTo>
                  <a:cubicBezTo>
                    <a:pt x="410" y="10460"/>
                    <a:pt x="347" y="10523"/>
                    <a:pt x="347" y="10618"/>
                  </a:cubicBezTo>
                  <a:cubicBezTo>
                    <a:pt x="347" y="10681"/>
                    <a:pt x="410" y="10807"/>
                    <a:pt x="473" y="10838"/>
                  </a:cubicBezTo>
                  <a:cubicBezTo>
                    <a:pt x="1103" y="11468"/>
                    <a:pt x="1922" y="11783"/>
                    <a:pt x="2804" y="11783"/>
                  </a:cubicBezTo>
                  <a:cubicBezTo>
                    <a:pt x="2930" y="11783"/>
                    <a:pt x="2993" y="11752"/>
                    <a:pt x="3088" y="11657"/>
                  </a:cubicBezTo>
                  <a:lnTo>
                    <a:pt x="5388" y="8790"/>
                  </a:lnTo>
                  <a:cubicBezTo>
                    <a:pt x="6018" y="9452"/>
                    <a:pt x="6553" y="10303"/>
                    <a:pt x="6805" y="11153"/>
                  </a:cubicBezTo>
                  <a:cubicBezTo>
                    <a:pt x="6868" y="11311"/>
                    <a:pt x="7026" y="11405"/>
                    <a:pt x="7120" y="11405"/>
                  </a:cubicBezTo>
                  <a:cubicBezTo>
                    <a:pt x="7278" y="11405"/>
                    <a:pt x="7404" y="11311"/>
                    <a:pt x="7435" y="11153"/>
                  </a:cubicBezTo>
                  <a:lnTo>
                    <a:pt x="7845" y="9924"/>
                  </a:lnTo>
                  <a:lnTo>
                    <a:pt x="8601" y="9924"/>
                  </a:lnTo>
                  <a:cubicBezTo>
                    <a:pt x="8696" y="9924"/>
                    <a:pt x="8790" y="9893"/>
                    <a:pt x="8853" y="9767"/>
                  </a:cubicBezTo>
                  <a:cubicBezTo>
                    <a:pt x="8948" y="9704"/>
                    <a:pt x="8948" y="9578"/>
                    <a:pt x="8916" y="9452"/>
                  </a:cubicBezTo>
                  <a:cubicBezTo>
                    <a:pt x="8790" y="9137"/>
                    <a:pt x="8664" y="8822"/>
                    <a:pt x="8507" y="8507"/>
                  </a:cubicBezTo>
                  <a:lnTo>
                    <a:pt x="8507" y="8507"/>
                  </a:lnTo>
                  <a:cubicBezTo>
                    <a:pt x="8822" y="8664"/>
                    <a:pt x="9137" y="8790"/>
                    <a:pt x="9452" y="8916"/>
                  </a:cubicBezTo>
                  <a:cubicBezTo>
                    <a:pt x="9489" y="8926"/>
                    <a:pt x="9526" y="8929"/>
                    <a:pt x="9561" y="8929"/>
                  </a:cubicBezTo>
                  <a:cubicBezTo>
                    <a:pt x="9646" y="8929"/>
                    <a:pt x="9722" y="8907"/>
                    <a:pt x="9767" y="8885"/>
                  </a:cubicBezTo>
                  <a:cubicBezTo>
                    <a:pt x="9861" y="8790"/>
                    <a:pt x="9924" y="8727"/>
                    <a:pt x="9924" y="8601"/>
                  </a:cubicBezTo>
                  <a:lnTo>
                    <a:pt x="9924" y="7845"/>
                  </a:lnTo>
                  <a:lnTo>
                    <a:pt x="11153" y="7467"/>
                  </a:lnTo>
                  <a:cubicBezTo>
                    <a:pt x="11310" y="7404"/>
                    <a:pt x="11373" y="7247"/>
                    <a:pt x="11373" y="7152"/>
                  </a:cubicBezTo>
                  <a:cubicBezTo>
                    <a:pt x="11373" y="6995"/>
                    <a:pt x="11310" y="6869"/>
                    <a:pt x="11153" y="6837"/>
                  </a:cubicBezTo>
                  <a:cubicBezTo>
                    <a:pt x="10271" y="6553"/>
                    <a:pt x="9452" y="6049"/>
                    <a:pt x="8790" y="5419"/>
                  </a:cubicBezTo>
                  <a:lnTo>
                    <a:pt x="11657" y="3088"/>
                  </a:lnTo>
                  <a:cubicBezTo>
                    <a:pt x="11689" y="2962"/>
                    <a:pt x="11783" y="2867"/>
                    <a:pt x="11783" y="2773"/>
                  </a:cubicBezTo>
                  <a:cubicBezTo>
                    <a:pt x="11783" y="1922"/>
                    <a:pt x="11436" y="1072"/>
                    <a:pt x="10838" y="442"/>
                  </a:cubicBezTo>
                  <a:cubicBezTo>
                    <a:pt x="10775" y="379"/>
                    <a:pt x="10688" y="347"/>
                    <a:pt x="10602" y="347"/>
                  </a:cubicBezTo>
                  <a:cubicBezTo>
                    <a:pt x="10515" y="347"/>
                    <a:pt x="10428" y="379"/>
                    <a:pt x="10365" y="442"/>
                  </a:cubicBezTo>
                  <a:lnTo>
                    <a:pt x="10082" y="725"/>
                  </a:lnTo>
                  <a:cubicBezTo>
                    <a:pt x="9546" y="284"/>
                    <a:pt x="8853" y="0"/>
                    <a:pt x="816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285" name="Google Shape;9285;p55"/>
            <p:cNvSpPr/>
            <p:nvPr/>
          </p:nvSpPr>
          <p:spPr>
            <a:xfrm>
              <a:off x="3713900" y="2434350"/>
              <a:ext cx="55950" cy="52200"/>
            </a:xfrm>
            <a:custGeom>
              <a:avLst/>
              <a:gdLst/>
              <a:ahLst/>
              <a:cxnLst/>
              <a:rect l="l" t="t" r="r" b="b"/>
              <a:pathLst>
                <a:path w="2238" h="2088" extrusionOk="0">
                  <a:moveTo>
                    <a:pt x="1087" y="685"/>
                  </a:moveTo>
                  <a:cubicBezTo>
                    <a:pt x="1174" y="685"/>
                    <a:pt x="1261" y="717"/>
                    <a:pt x="1324" y="780"/>
                  </a:cubicBezTo>
                  <a:cubicBezTo>
                    <a:pt x="1450" y="874"/>
                    <a:pt x="1450" y="1126"/>
                    <a:pt x="1324" y="1252"/>
                  </a:cubicBezTo>
                  <a:cubicBezTo>
                    <a:pt x="1261" y="1300"/>
                    <a:pt x="1174" y="1323"/>
                    <a:pt x="1087" y="1323"/>
                  </a:cubicBezTo>
                  <a:cubicBezTo>
                    <a:pt x="1001" y="1323"/>
                    <a:pt x="914" y="1300"/>
                    <a:pt x="851" y="1252"/>
                  </a:cubicBezTo>
                  <a:cubicBezTo>
                    <a:pt x="725" y="1126"/>
                    <a:pt x="725" y="937"/>
                    <a:pt x="851" y="780"/>
                  </a:cubicBezTo>
                  <a:cubicBezTo>
                    <a:pt x="914" y="717"/>
                    <a:pt x="1001" y="685"/>
                    <a:pt x="1087" y="685"/>
                  </a:cubicBezTo>
                  <a:close/>
                  <a:moveTo>
                    <a:pt x="1115" y="0"/>
                  </a:moveTo>
                  <a:cubicBezTo>
                    <a:pt x="851" y="0"/>
                    <a:pt x="583" y="102"/>
                    <a:pt x="378" y="307"/>
                  </a:cubicBezTo>
                  <a:cubicBezTo>
                    <a:pt x="0" y="685"/>
                    <a:pt x="0" y="1347"/>
                    <a:pt x="378" y="1756"/>
                  </a:cubicBezTo>
                  <a:cubicBezTo>
                    <a:pt x="583" y="1977"/>
                    <a:pt x="851" y="2087"/>
                    <a:pt x="1115" y="2087"/>
                  </a:cubicBezTo>
                  <a:cubicBezTo>
                    <a:pt x="1379" y="2087"/>
                    <a:pt x="1639" y="1977"/>
                    <a:pt x="1828" y="1756"/>
                  </a:cubicBezTo>
                  <a:cubicBezTo>
                    <a:pt x="2237" y="1347"/>
                    <a:pt x="2237" y="685"/>
                    <a:pt x="1828" y="307"/>
                  </a:cubicBezTo>
                  <a:cubicBezTo>
                    <a:pt x="1639" y="102"/>
                    <a:pt x="1379" y="0"/>
                    <a:pt x="111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</p:grpSp>
      <p:sp>
        <p:nvSpPr>
          <p:cNvPr id="9286" name="Google Shape;9286;p55"/>
          <p:cNvSpPr/>
          <p:nvPr/>
        </p:nvSpPr>
        <p:spPr>
          <a:xfrm>
            <a:off x="4411889" y="2505407"/>
            <a:ext cx="329962" cy="329934"/>
          </a:xfrm>
          <a:custGeom>
            <a:avLst/>
            <a:gdLst/>
            <a:ahLst/>
            <a:cxnLst/>
            <a:rect l="l" t="t" r="r" b="b"/>
            <a:pathLst>
              <a:path w="11816" h="11815" extrusionOk="0">
                <a:moveTo>
                  <a:pt x="6207" y="693"/>
                </a:moveTo>
                <a:cubicBezTo>
                  <a:pt x="7877" y="819"/>
                  <a:pt x="9326" y="1670"/>
                  <a:pt x="10208" y="2993"/>
                </a:cubicBezTo>
                <a:lnTo>
                  <a:pt x="6207" y="5293"/>
                </a:lnTo>
                <a:lnTo>
                  <a:pt x="6207" y="693"/>
                </a:lnTo>
                <a:close/>
                <a:moveTo>
                  <a:pt x="10555" y="3623"/>
                </a:moveTo>
                <a:cubicBezTo>
                  <a:pt x="10901" y="4316"/>
                  <a:pt x="11090" y="5104"/>
                  <a:pt x="11090" y="5923"/>
                </a:cubicBezTo>
                <a:cubicBezTo>
                  <a:pt x="11090" y="7026"/>
                  <a:pt x="10744" y="8097"/>
                  <a:pt x="10114" y="8979"/>
                </a:cubicBezTo>
                <a:lnTo>
                  <a:pt x="6491" y="5986"/>
                </a:lnTo>
                <a:lnTo>
                  <a:pt x="10555" y="3623"/>
                </a:lnTo>
                <a:close/>
                <a:moveTo>
                  <a:pt x="5546" y="693"/>
                </a:moveTo>
                <a:lnTo>
                  <a:pt x="5546" y="5892"/>
                </a:lnTo>
                <a:cubicBezTo>
                  <a:pt x="5546" y="6018"/>
                  <a:pt x="5577" y="6081"/>
                  <a:pt x="5672" y="6175"/>
                </a:cubicBezTo>
                <a:lnTo>
                  <a:pt x="9673" y="9483"/>
                </a:lnTo>
                <a:cubicBezTo>
                  <a:pt x="8728" y="10491"/>
                  <a:pt x="7373" y="11121"/>
                  <a:pt x="5892" y="11121"/>
                </a:cubicBezTo>
                <a:cubicBezTo>
                  <a:pt x="3025" y="11121"/>
                  <a:pt x="662" y="8822"/>
                  <a:pt x="662" y="5892"/>
                </a:cubicBezTo>
                <a:cubicBezTo>
                  <a:pt x="662" y="3151"/>
                  <a:pt x="2836" y="851"/>
                  <a:pt x="5546" y="693"/>
                </a:cubicBezTo>
                <a:close/>
                <a:moveTo>
                  <a:pt x="5892" y="0"/>
                </a:moveTo>
                <a:cubicBezTo>
                  <a:pt x="2647" y="0"/>
                  <a:pt x="1" y="2615"/>
                  <a:pt x="1" y="5892"/>
                </a:cubicBezTo>
                <a:cubicBezTo>
                  <a:pt x="1" y="9168"/>
                  <a:pt x="2647" y="11814"/>
                  <a:pt x="5892" y="11814"/>
                </a:cubicBezTo>
                <a:cubicBezTo>
                  <a:pt x="9169" y="11814"/>
                  <a:pt x="11815" y="9168"/>
                  <a:pt x="11815" y="5892"/>
                </a:cubicBezTo>
                <a:cubicBezTo>
                  <a:pt x="11815" y="2678"/>
                  <a:pt x="9137" y="0"/>
                  <a:pt x="5892" y="0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171536"/>
              </a:solidFill>
            </a:endParaRPr>
          </a:p>
        </p:txBody>
      </p:sp>
      <p:grpSp>
        <p:nvGrpSpPr>
          <p:cNvPr id="9287" name="Google Shape;9287;p55"/>
          <p:cNvGrpSpPr/>
          <p:nvPr/>
        </p:nvGrpSpPr>
        <p:grpSpPr>
          <a:xfrm>
            <a:off x="6513741" y="1687670"/>
            <a:ext cx="310582" cy="330800"/>
            <a:chOff x="5421475" y="1945825"/>
            <a:chExt cx="278050" cy="296150"/>
          </a:xfrm>
          <a:solidFill>
            <a:srgbClr val="171536"/>
          </a:solidFill>
        </p:grpSpPr>
        <p:sp>
          <p:nvSpPr>
            <p:cNvPr id="9288" name="Google Shape;9288;p55"/>
            <p:cNvSpPr/>
            <p:nvPr/>
          </p:nvSpPr>
          <p:spPr>
            <a:xfrm>
              <a:off x="5472650" y="1999375"/>
              <a:ext cx="172525" cy="242600"/>
            </a:xfrm>
            <a:custGeom>
              <a:avLst/>
              <a:gdLst/>
              <a:ahLst/>
              <a:cxnLst/>
              <a:rect l="l" t="t" r="r" b="b"/>
              <a:pathLst>
                <a:path w="6901" h="9704" extrusionOk="0">
                  <a:moveTo>
                    <a:pt x="1765" y="1355"/>
                  </a:moveTo>
                  <a:cubicBezTo>
                    <a:pt x="1986" y="1355"/>
                    <a:pt x="2143" y="1513"/>
                    <a:pt x="2143" y="1702"/>
                  </a:cubicBezTo>
                  <a:lnTo>
                    <a:pt x="2143" y="2048"/>
                  </a:lnTo>
                  <a:lnTo>
                    <a:pt x="1765" y="2048"/>
                  </a:lnTo>
                  <a:cubicBezTo>
                    <a:pt x="1671" y="2048"/>
                    <a:pt x="1545" y="2048"/>
                    <a:pt x="1419" y="2111"/>
                  </a:cubicBezTo>
                  <a:lnTo>
                    <a:pt x="1419" y="1702"/>
                  </a:lnTo>
                  <a:cubicBezTo>
                    <a:pt x="1419" y="1513"/>
                    <a:pt x="1576" y="1355"/>
                    <a:pt x="1765" y="1355"/>
                  </a:cubicBezTo>
                  <a:close/>
                  <a:moveTo>
                    <a:pt x="3151" y="631"/>
                  </a:moveTo>
                  <a:cubicBezTo>
                    <a:pt x="3341" y="631"/>
                    <a:pt x="3498" y="788"/>
                    <a:pt x="3498" y="1009"/>
                  </a:cubicBezTo>
                  <a:lnTo>
                    <a:pt x="3498" y="2111"/>
                  </a:lnTo>
                  <a:cubicBezTo>
                    <a:pt x="3404" y="2048"/>
                    <a:pt x="3277" y="2017"/>
                    <a:pt x="3151" y="2017"/>
                  </a:cubicBezTo>
                  <a:lnTo>
                    <a:pt x="2805" y="2017"/>
                  </a:lnTo>
                  <a:lnTo>
                    <a:pt x="2805" y="1009"/>
                  </a:lnTo>
                  <a:cubicBezTo>
                    <a:pt x="2805" y="788"/>
                    <a:pt x="2962" y="631"/>
                    <a:pt x="3151" y="631"/>
                  </a:cubicBezTo>
                  <a:close/>
                  <a:moveTo>
                    <a:pt x="4538" y="1355"/>
                  </a:moveTo>
                  <a:cubicBezTo>
                    <a:pt x="4727" y="1355"/>
                    <a:pt x="4884" y="1513"/>
                    <a:pt x="4884" y="1702"/>
                  </a:cubicBezTo>
                  <a:lnTo>
                    <a:pt x="4884" y="3088"/>
                  </a:lnTo>
                  <a:cubicBezTo>
                    <a:pt x="4884" y="3277"/>
                    <a:pt x="4727" y="3435"/>
                    <a:pt x="4538" y="3435"/>
                  </a:cubicBezTo>
                  <a:cubicBezTo>
                    <a:pt x="4349" y="3435"/>
                    <a:pt x="4191" y="3277"/>
                    <a:pt x="4191" y="3088"/>
                  </a:cubicBezTo>
                  <a:lnTo>
                    <a:pt x="4191" y="1702"/>
                  </a:lnTo>
                  <a:cubicBezTo>
                    <a:pt x="4191" y="1513"/>
                    <a:pt x="4349" y="1355"/>
                    <a:pt x="4538" y="1355"/>
                  </a:cubicBezTo>
                  <a:close/>
                  <a:moveTo>
                    <a:pt x="5924" y="2017"/>
                  </a:moveTo>
                  <a:cubicBezTo>
                    <a:pt x="6113" y="2017"/>
                    <a:pt x="6270" y="2174"/>
                    <a:pt x="6270" y="2363"/>
                  </a:cubicBezTo>
                  <a:lnTo>
                    <a:pt x="6270" y="3088"/>
                  </a:lnTo>
                  <a:cubicBezTo>
                    <a:pt x="6270" y="3277"/>
                    <a:pt x="6113" y="3435"/>
                    <a:pt x="5924" y="3435"/>
                  </a:cubicBezTo>
                  <a:cubicBezTo>
                    <a:pt x="5703" y="3435"/>
                    <a:pt x="5546" y="3277"/>
                    <a:pt x="5546" y="3088"/>
                  </a:cubicBezTo>
                  <a:lnTo>
                    <a:pt x="5546" y="2363"/>
                  </a:lnTo>
                  <a:cubicBezTo>
                    <a:pt x="5546" y="2174"/>
                    <a:pt x="5703" y="2017"/>
                    <a:pt x="5924" y="2017"/>
                  </a:cubicBezTo>
                  <a:close/>
                  <a:moveTo>
                    <a:pt x="3120" y="2741"/>
                  </a:moveTo>
                  <a:cubicBezTo>
                    <a:pt x="3309" y="2741"/>
                    <a:pt x="3467" y="2899"/>
                    <a:pt x="3467" y="3088"/>
                  </a:cubicBezTo>
                  <a:cubicBezTo>
                    <a:pt x="3467" y="3277"/>
                    <a:pt x="3309" y="3435"/>
                    <a:pt x="3120" y="3435"/>
                  </a:cubicBezTo>
                  <a:lnTo>
                    <a:pt x="1734" y="3435"/>
                  </a:lnTo>
                  <a:cubicBezTo>
                    <a:pt x="1545" y="3435"/>
                    <a:pt x="1387" y="3592"/>
                    <a:pt x="1387" y="3781"/>
                  </a:cubicBezTo>
                  <a:cubicBezTo>
                    <a:pt x="1387" y="4002"/>
                    <a:pt x="1545" y="4159"/>
                    <a:pt x="1734" y="4159"/>
                  </a:cubicBezTo>
                  <a:cubicBezTo>
                    <a:pt x="2679" y="4159"/>
                    <a:pt x="3467" y="4947"/>
                    <a:pt x="3467" y="5892"/>
                  </a:cubicBezTo>
                  <a:cubicBezTo>
                    <a:pt x="3467" y="6081"/>
                    <a:pt x="3624" y="6238"/>
                    <a:pt x="3845" y="6238"/>
                  </a:cubicBezTo>
                  <a:cubicBezTo>
                    <a:pt x="4034" y="6238"/>
                    <a:pt x="4191" y="6081"/>
                    <a:pt x="4191" y="5892"/>
                  </a:cubicBezTo>
                  <a:cubicBezTo>
                    <a:pt x="4191" y="5167"/>
                    <a:pt x="3876" y="4537"/>
                    <a:pt x="3435" y="4096"/>
                  </a:cubicBezTo>
                  <a:cubicBezTo>
                    <a:pt x="3593" y="4065"/>
                    <a:pt x="3750" y="4002"/>
                    <a:pt x="3876" y="3876"/>
                  </a:cubicBezTo>
                  <a:cubicBezTo>
                    <a:pt x="4065" y="4033"/>
                    <a:pt x="4317" y="4159"/>
                    <a:pt x="4569" y="4159"/>
                  </a:cubicBezTo>
                  <a:cubicBezTo>
                    <a:pt x="4853" y="4159"/>
                    <a:pt x="5073" y="4033"/>
                    <a:pt x="5294" y="3876"/>
                  </a:cubicBezTo>
                  <a:cubicBezTo>
                    <a:pt x="5483" y="4033"/>
                    <a:pt x="5703" y="4159"/>
                    <a:pt x="5987" y="4159"/>
                  </a:cubicBezTo>
                  <a:cubicBezTo>
                    <a:pt x="6113" y="4159"/>
                    <a:pt x="6239" y="4096"/>
                    <a:pt x="6333" y="4065"/>
                  </a:cubicBezTo>
                  <a:lnTo>
                    <a:pt x="6333" y="5167"/>
                  </a:lnTo>
                  <a:cubicBezTo>
                    <a:pt x="6333" y="5923"/>
                    <a:pt x="5861" y="6554"/>
                    <a:pt x="5199" y="6774"/>
                  </a:cubicBezTo>
                  <a:cubicBezTo>
                    <a:pt x="5042" y="6837"/>
                    <a:pt x="4979" y="6995"/>
                    <a:pt x="4979" y="7089"/>
                  </a:cubicBezTo>
                  <a:lnTo>
                    <a:pt x="4979" y="7562"/>
                  </a:lnTo>
                  <a:lnTo>
                    <a:pt x="2206" y="7562"/>
                  </a:lnTo>
                  <a:lnTo>
                    <a:pt x="2206" y="7089"/>
                  </a:lnTo>
                  <a:cubicBezTo>
                    <a:pt x="2206" y="6932"/>
                    <a:pt x="2143" y="6837"/>
                    <a:pt x="1986" y="6774"/>
                  </a:cubicBezTo>
                  <a:cubicBezTo>
                    <a:pt x="1261" y="6554"/>
                    <a:pt x="820" y="5892"/>
                    <a:pt x="820" y="5167"/>
                  </a:cubicBezTo>
                  <a:lnTo>
                    <a:pt x="820" y="3750"/>
                  </a:lnTo>
                  <a:lnTo>
                    <a:pt x="726" y="3750"/>
                  </a:lnTo>
                  <a:cubicBezTo>
                    <a:pt x="726" y="3151"/>
                    <a:pt x="1198" y="2741"/>
                    <a:pt x="1734" y="2741"/>
                  </a:cubicBezTo>
                  <a:close/>
                  <a:moveTo>
                    <a:pt x="5199" y="8286"/>
                  </a:moveTo>
                  <a:cubicBezTo>
                    <a:pt x="5388" y="8286"/>
                    <a:pt x="5546" y="8444"/>
                    <a:pt x="5546" y="8633"/>
                  </a:cubicBezTo>
                  <a:lnTo>
                    <a:pt x="5546" y="8979"/>
                  </a:lnTo>
                  <a:lnTo>
                    <a:pt x="1387" y="8979"/>
                  </a:lnTo>
                  <a:lnTo>
                    <a:pt x="1387" y="8633"/>
                  </a:lnTo>
                  <a:cubicBezTo>
                    <a:pt x="1387" y="8444"/>
                    <a:pt x="1545" y="8286"/>
                    <a:pt x="1734" y="8286"/>
                  </a:cubicBezTo>
                  <a:close/>
                  <a:moveTo>
                    <a:pt x="3120" y="1"/>
                  </a:moveTo>
                  <a:cubicBezTo>
                    <a:pt x="2647" y="1"/>
                    <a:pt x="2269" y="316"/>
                    <a:pt x="2143" y="757"/>
                  </a:cubicBezTo>
                  <a:cubicBezTo>
                    <a:pt x="2017" y="725"/>
                    <a:pt x="1891" y="694"/>
                    <a:pt x="1734" y="694"/>
                  </a:cubicBezTo>
                  <a:cubicBezTo>
                    <a:pt x="1167" y="694"/>
                    <a:pt x="726" y="1166"/>
                    <a:pt x="726" y="1702"/>
                  </a:cubicBezTo>
                  <a:lnTo>
                    <a:pt x="726" y="2426"/>
                  </a:lnTo>
                  <a:cubicBezTo>
                    <a:pt x="285" y="2678"/>
                    <a:pt x="1" y="3214"/>
                    <a:pt x="1" y="3750"/>
                  </a:cubicBezTo>
                  <a:lnTo>
                    <a:pt x="1" y="5136"/>
                  </a:lnTo>
                  <a:cubicBezTo>
                    <a:pt x="1" y="6081"/>
                    <a:pt x="568" y="6932"/>
                    <a:pt x="1387" y="7341"/>
                  </a:cubicBezTo>
                  <a:lnTo>
                    <a:pt x="1387" y="7656"/>
                  </a:lnTo>
                  <a:cubicBezTo>
                    <a:pt x="1009" y="7814"/>
                    <a:pt x="694" y="8160"/>
                    <a:pt x="694" y="8633"/>
                  </a:cubicBezTo>
                  <a:lnTo>
                    <a:pt x="694" y="9357"/>
                  </a:lnTo>
                  <a:cubicBezTo>
                    <a:pt x="694" y="9546"/>
                    <a:pt x="852" y="9704"/>
                    <a:pt x="1041" y="9704"/>
                  </a:cubicBezTo>
                  <a:lnTo>
                    <a:pt x="5892" y="9704"/>
                  </a:lnTo>
                  <a:cubicBezTo>
                    <a:pt x="6081" y="9704"/>
                    <a:pt x="6239" y="9546"/>
                    <a:pt x="6239" y="9357"/>
                  </a:cubicBezTo>
                  <a:lnTo>
                    <a:pt x="6239" y="8633"/>
                  </a:lnTo>
                  <a:cubicBezTo>
                    <a:pt x="6239" y="8192"/>
                    <a:pt x="5955" y="7814"/>
                    <a:pt x="5514" y="7656"/>
                  </a:cubicBezTo>
                  <a:lnTo>
                    <a:pt x="5514" y="7341"/>
                  </a:lnTo>
                  <a:cubicBezTo>
                    <a:pt x="6365" y="6932"/>
                    <a:pt x="6901" y="6081"/>
                    <a:pt x="6901" y="5136"/>
                  </a:cubicBezTo>
                  <a:lnTo>
                    <a:pt x="6901" y="2363"/>
                  </a:lnTo>
                  <a:cubicBezTo>
                    <a:pt x="6901" y="1796"/>
                    <a:pt x="6428" y="1355"/>
                    <a:pt x="5892" y="1355"/>
                  </a:cubicBezTo>
                  <a:cubicBezTo>
                    <a:pt x="5766" y="1355"/>
                    <a:pt x="5609" y="1387"/>
                    <a:pt x="5483" y="1418"/>
                  </a:cubicBezTo>
                  <a:cubicBezTo>
                    <a:pt x="5357" y="1009"/>
                    <a:pt x="4979" y="694"/>
                    <a:pt x="4506" y="694"/>
                  </a:cubicBezTo>
                  <a:cubicBezTo>
                    <a:pt x="4380" y="694"/>
                    <a:pt x="4223" y="725"/>
                    <a:pt x="4097" y="757"/>
                  </a:cubicBezTo>
                  <a:cubicBezTo>
                    <a:pt x="4002" y="316"/>
                    <a:pt x="3593" y="1"/>
                    <a:pt x="312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289" name="Google Shape;9289;p55"/>
            <p:cNvSpPr/>
            <p:nvPr/>
          </p:nvSpPr>
          <p:spPr>
            <a:xfrm>
              <a:off x="5559300" y="1945825"/>
              <a:ext cx="18150" cy="44125"/>
            </a:xfrm>
            <a:custGeom>
              <a:avLst/>
              <a:gdLst/>
              <a:ahLst/>
              <a:cxnLst/>
              <a:rect l="l" t="t" r="r" b="b"/>
              <a:pathLst>
                <a:path w="726" h="1765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418"/>
                  </a:lnTo>
                  <a:cubicBezTo>
                    <a:pt x="1" y="1607"/>
                    <a:pt x="158" y="1764"/>
                    <a:pt x="379" y="1764"/>
                  </a:cubicBezTo>
                  <a:cubicBezTo>
                    <a:pt x="568" y="1764"/>
                    <a:pt x="725" y="1607"/>
                    <a:pt x="725" y="1418"/>
                  </a:cubicBezTo>
                  <a:lnTo>
                    <a:pt x="725" y="347"/>
                  </a:ln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290" name="Google Shape;9290;p55"/>
            <p:cNvSpPr/>
            <p:nvPr/>
          </p:nvSpPr>
          <p:spPr>
            <a:xfrm>
              <a:off x="5611275" y="1963925"/>
              <a:ext cx="35475" cy="34500"/>
            </a:xfrm>
            <a:custGeom>
              <a:avLst/>
              <a:gdLst/>
              <a:ahLst/>
              <a:cxnLst/>
              <a:rect l="l" t="t" r="r" b="b"/>
              <a:pathLst>
                <a:path w="1419" h="1380" extrusionOk="0">
                  <a:moveTo>
                    <a:pt x="1076" y="1"/>
                  </a:moveTo>
                  <a:cubicBezTo>
                    <a:pt x="985" y="1"/>
                    <a:pt x="899" y="32"/>
                    <a:pt x="851" y="95"/>
                  </a:cubicBezTo>
                  <a:lnTo>
                    <a:pt x="127" y="788"/>
                  </a:lnTo>
                  <a:cubicBezTo>
                    <a:pt x="1" y="914"/>
                    <a:pt x="1" y="1166"/>
                    <a:pt x="127" y="1261"/>
                  </a:cubicBezTo>
                  <a:cubicBezTo>
                    <a:pt x="190" y="1340"/>
                    <a:pt x="284" y="1379"/>
                    <a:pt x="375" y="1379"/>
                  </a:cubicBezTo>
                  <a:cubicBezTo>
                    <a:pt x="466" y="1379"/>
                    <a:pt x="552" y="1340"/>
                    <a:pt x="599" y="1261"/>
                  </a:cubicBezTo>
                  <a:lnTo>
                    <a:pt x="1324" y="568"/>
                  </a:lnTo>
                  <a:cubicBezTo>
                    <a:pt x="1419" y="442"/>
                    <a:pt x="1419" y="221"/>
                    <a:pt x="1324" y="95"/>
                  </a:cubicBezTo>
                  <a:cubicBezTo>
                    <a:pt x="1261" y="32"/>
                    <a:pt x="1167" y="1"/>
                    <a:pt x="107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291" name="Google Shape;9291;p55"/>
            <p:cNvSpPr/>
            <p:nvPr/>
          </p:nvSpPr>
          <p:spPr>
            <a:xfrm>
              <a:off x="5664050" y="2067900"/>
              <a:ext cx="35475" cy="17350"/>
            </a:xfrm>
            <a:custGeom>
              <a:avLst/>
              <a:gdLst/>
              <a:ahLst/>
              <a:cxnLst/>
              <a:rect l="l" t="t" r="r" b="b"/>
              <a:pathLst>
                <a:path w="1419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1040" y="694"/>
                  </a:lnTo>
                  <a:cubicBezTo>
                    <a:pt x="1261" y="694"/>
                    <a:pt x="1418" y="536"/>
                    <a:pt x="1418" y="347"/>
                  </a:cubicBezTo>
                  <a:cubicBezTo>
                    <a:pt x="1418" y="158"/>
                    <a:pt x="1261" y="0"/>
                    <a:pt x="104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292" name="Google Shape;9292;p55"/>
            <p:cNvSpPr/>
            <p:nvPr/>
          </p:nvSpPr>
          <p:spPr>
            <a:xfrm>
              <a:off x="5421475" y="2067900"/>
              <a:ext cx="35450" cy="17350"/>
            </a:xfrm>
            <a:custGeom>
              <a:avLst/>
              <a:gdLst/>
              <a:ahLst/>
              <a:cxnLst/>
              <a:rect l="l" t="t" r="r" b="b"/>
              <a:pathLst>
                <a:path w="1418" h="694" extrusionOk="0">
                  <a:moveTo>
                    <a:pt x="378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4"/>
                    <a:pt x="378" y="694"/>
                  </a:cubicBezTo>
                  <a:lnTo>
                    <a:pt x="1071" y="694"/>
                  </a:lnTo>
                  <a:cubicBezTo>
                    <a:pt x="1260" y="694"/>
                    <a:pt x="1418" y="536"/>
                    <a:pt x="1418" y="347"/>
                  </a:cubicBezTo>
                  <a:cubicBezTo>
                    <a:pt x="1418" y="158"/>
                    <a:pt x="1260" y="0"/>
                    <a:pt x="107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293" name="Google Shape;9293;p55"/>
            <p:cNvSpPr/>
            <p:nvPr/>
          </p:nvSpPr>
          <p:spPr>
            <a:xfrm>
              <a:off x="5490000" y="1963925"/>
              <a:ext cx="35450" cy="33900"/>
            </a:xfrm>
            <a:custGeom>
              <a:avLst/>
              <a:gdLst/>
              <a:ahLst/>
              <a:cxnLst/>
              <a:rect l="l" t="t" r="r" b="b"/>
              <a:pathLst>
                <a:path w="1418" h="1356" extrusionOk="0">
                  <a:moveTo>
                    <a:pt x="343" y="1"/>
                  </a:moveTo>
                  <a:cubicBezTo>
                    <a:pt x="252" y="1"/>
                    <a:pt x="158" y="32"/>
                    <a:pt x="95" y="95"/>
                  </a:cubicBezTo>
                  <a:cubicBezTo>
                    <a:pt x="0" y="221"/>
                    <a:pt x="0" y="442"/>
                    <a:pt x="95" y="568"/>
                  </a:cubicBezTo>
                  <a:lnTo>
                    <a:pt x="819" y="1261"/>
                  </a:lnTo>
                  <a:cubicBezTo>
                    <a:pt x="866" y="1324"/>
                    <a:pt x="953" y="1356"/>
                    <a:pt x="1044" y="1356"/>
                  </a:cubicBezTo>
                  <a:cubicBezTo>
                    <a:pt x="1134" y="1356"/>
                    <a:pt x="1229" y="1324"/>
                    <a:pt x="1292" y="1261"/>
                  </a:cubicBezTo>
                  <a:cubicBezTo>
                    <a:pt x="1418" y="1166"/>
                    <a:pt x="1418" y="914"/>
                    <a:pt x="1292" y="788"/>
                  </a:cubicBezTo>
                  <a:lnTo>
                    <a:pt x="567" y="95"/>
                  </a:lnTo>
                  <a:cubicBezTo>
                    <a:pt x="520" y="32"/>
                    <a:pt x="433" y="1"/>
                    <a:pt x="34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294" name="Google Shape;9294;p55"/>
            <p:cNvSpPr/>
            <p:nvPr/>
          </p:nvSpPr>
          <p:spPr>
            <a:xfrm>
              <a:off x="5437225" y="1997650"/>
              <a:ext cx="37825" cy="26325"/>
            </a:xfrm>
            <a:custGeom>
              <a:avLst/>
              <a:gdLst/>
              <a:ahLst/>
              <a:cxnLst/>
              <a:rect l="l" t="t" r="r" b="b"/>
              <a:pathLst>
                <a:path w="1513" h="1053" extrusionOk="0">
                  <a:moveTo>
                    <a:pt x="422" y="0"/>
                  </a:moveTo>
                  <a:cubicBezTo>
                    <a:pt x="285" y="0"/>
                    <a:pt x="140" y="81"/>
                    <a:pt x="95" y="196"/>
                  </a:cubicBezTo>
                  <a:cubicBezTo>
                    <a:pt x="0" y="353"/>
                    <a:pt x="95" y="574"/>
                    <a:pt x="252" y="668"/>
                  </a:cubicBezTo>
                  <a:lnTo>
                    <a:pt x="945" y="1015"/>
                  </a:lnTo>
                  <a:cubicBezTo>
                    <a:pt x="989" y="1041"/>
                    <a:pt x="1039" y="1052"/>
                    <a:pt x="1091" y="1052"/>
                  </a:cubicBezTo>
                  <a:cubicBezTo>
                    <a:pt x="1227" y="1052"/>
                    <a:pt x="1372" y="971"/>
                    <a:pt x="1418" y="857"/>
                  </a:cubicBezTo>
                  <a:cubicBezTo>
                    <a:pt x="1512" y="700"/>
                    <a:pt x="1418" y="479"/>
                    <a:pt x="1260" y="385"/>
                  </a:cubicBezTo>
                  <a:lnTo>
                    <a:pt x="567" y="38"/>
                  </a:lnTo>
                  <a:cubicBezTo>
                    <a:pt x="524" y="12"/>
                    <a:pt x="473" y="0"/>
                    <a:pt x="4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295" name="Google Shape;9295;p55"/>
            <p:cNvSpPr/>
            <p:nvPr/>
          </p:nvSpPr>
          <p:spPr>
            <a:xfrm>
              <a:off x="5645150" y="1998300"/>
              <a:ext cx="37825" cy="26900"/>
            </a:xfrm>
            <a:custGeom>
              <a:avLst/>
              <a:gdLst/>
              <a:ahLst/>
              <a:cxnLst/>
              <a:rect l="l" t="t" r="r" b="b"/>
              <a:pathLst>
                <a:path w="1513" h="1076" extrusionOk="0">
                  <a:moveTo>
                    <a:pt x="1098" y="0"/>
                  </a:moveTo>
                  <a:cubicBezTo>
                    <a:pt x="1046" y="0"/>
                    <a:pt x="994" y="14"/>
                    <a:pt x="946" y="44"/>
                  </a:cubicBezTo>
                  <a:lnTo>
                    <a:pt x="253" y="422"/>
                  </a:lnTo>
                  <a:cubicBezTo>
                    <a:pt x="95" y="485"/>
                    <a:pt x="1" y="674"/>
                    <a:pt x="95" y="894"/>
                  </a:cubicBezTo>
                  <a:cubicBezTo>
                    <a:pt x="142" y="1011"/>
                    <a:pt x="258" y="1076"/>
                    <a:pt x="405" y="1076"/>
                  </a:cubicBezTo>
                  <a:cubicBezTo>
                    <a:pt x="456" y="1076"/>
                    <a:pt x="511" y="1068"/>
                    <a:pt x="568" y="1052"/>
                  </a:cubicBezTo>
                  <a:lnTo>
                    <a:pt x="1261" y="674"/>
                  </a:lnTo>
                  <a:cubicBezTo>
                    <a:pt x="1418" y="611"/>
                    <a:pt x="1513" y="422"/>
                    <a:pt x="1418" y="201"/>
                  </a:cubicBezTo>
                  <a:cubicBezTo>
                    <a:pt x="1331" y="71"/>
                    <a:pt x="1214" y="0"/>
                    <a:pt x="109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</p:grpSp>
      <p:sp>
        <p:nvSpPr>
          <p:cNvPr id="9296" name="Google Shape;9296;p55"/>
          <p:cNvSpPr/>
          <p:nvPr/>
        </p:nvSpPr>
        <p:spPr>
          <a:xfrm>
            <a:off x="6501811" y="2078714"/>
            <a:ext cx="334346" cy="332587"/>
          </a:xfrm>
          <a:custGeom>
            <a:avLst/>
            <a:gdLst/>
            <a:ahLst/>
            <a:cxnLst/>
            <a:rect l="l" t="t" r="r" b="b"/>
            <a:pathLst>
              <a:path w="11973" h="11910" extrusionOk="0">
                <a:moveTo>
                  <a:pt x="11027" y="662"/>
                </a:moveTo>
                <a:lnTo>
                  <a:pt x="11027" y="1387"/>
                </a:lnTo>
                <a:lnTo>
                  <a:pt x="8601" y="1387"/>
                </a:lnTo>
                <a:cubicBezTo>
                  <a:pt x="8412" y="1387"/>
                  <a:pt x="8255" y="1229"/>
                  <a:pt x="8255" y="1040"/>
                </a:cubicBezTo>
                <a:cubicBezTo>
                  <a:pt x="8255" y="820"/>
                  <a:pt x="8412" y="662"/>
                  <a:pt x="8601" y="662"/>
                </a:cubicBezTo>
                <a:close/>
                <a:moveTo>
                  <a:pt x="10366" y="2048"/>
                </a:moveTo>
                <a:lnTo>
                  <a:pt x="10366" y="2773"/>
                </a:lnTo>
                <a:lnTo>
                  <a:pt x="7940" y="2773"/>
                </a:lnTo>
                <a:cubicBezTo>
                  <a:pt x="7926" y="2775"/>
                  <a:pt x="7912" y="2776"/>
                  <a:pt x="7899" y="2776"/>
                </a:cubicBezTo>
                <a:cubicBezTo>
                  <a:pt x="7728" y="2776"/>
                  <a:pt x="7593" y="2599"/>
                  <a:pt x="7593" y="2395"/>
                </a:cubicBezTo>
                <a:cubicBezTo>
                  <a:pt x="7593" y="2206"/>
                  <a:pt x="7751" y="2048"/>
                  <a:pt x="7940" y="2048"/>
                </a:cubicBezTo>
                <a:close/>
                <a:moveTo>
                  <a:pt x="11027" y="3466"/>
                </a:moveTo>
                <a:lnTo>
                  <a:pt x="11027" y="4191"/>
                </a:lnTo>
                <a:lnTo>
                  <a:pt x="8601" y="4191"/>
                </a:lnTo>
                <a:cubicBezTo>
                  <a:pt x="8412" y="4191"/>
                  <a:pt x="8255" y="4033"/>
                  <a:pt x="8255" y="3812"/>
                </a:cubicBezTo>
                <a:cubicBezTo>
                  <a:pt x="8255" y="3623"/>
                  <a:pt x="8412" y="3466"/>
                  <a:pt x="8601" y="3466"/>
                </a:cubicBezTo>
                <a:close/>
                <a:moveTo>
                  <a:pt x="1292" y="4884"/>
                </a:moveTo>
                <a:lnTo>
                  <a:pt x="1292" y="5608"/>
                </a:lnTo>
                <a:lnTo>
                  <a:pt x="568" y="5608"/>
                </a:lnTo>
                <a:lnTo>
                  <a:pt x="568" y="4884"/>
                </a:lnTo>
                <a:close/>
                <a:moveTo>
                  <a:pt x="11027" y="4884"/>
                </a:moveTo>
                <a:lnTo>
                  <a:pt x="11027" y="5608"/>
                </a:lnTo>
                <a:lnTo>
                  <a:pt x="6207" y="5608"/>
                </a:lnTo>
                <a:lnTo>
                  <a:pt x="6207" y="4884"/>
                </a:lnTo>
                <a:close/>
                <a:moveTo>
                  <a:pt x="3718" y="2080"/>
                </a:moveTo>
                <a:cubicBezTo>
                  <a:pt x="4663" y="2080"/>
                  <a:pt x="5482" y="2867"/>
                  <a:pt x="5482" y="3844"/>
                </a:cubicBezTo>
                <a:lnTo>
                  <a:pt x="5482" y="5955"/>
                </a:lnTo>
                <a:cubicBezTo>
                  <a:pt x="5482" y="6144"/>
                  <a:pt x="5325" y="6301"/>
                  <a:pt x="5136" y="6301"/>
                </a:cubicBezTo>
                <a:lnTo>
                  <a:pt x="2300" y="6301"/>
                </a:lnTo>
                <a:cubicBezTo>
                  <a:pt x="2111" y="6301"/>
                  <a:pt x="1954" y="6144"/>
                  <a:pt x="1954" y="5955"/>
                </a:cubicBezTo>
                <a:lnTo>
                  <a:pt x="1954" y="3844"/>
                </a:lnTo>
                <a:cubicBezTo>
                  <a:pt x="1954" y="2899"/>
                  <a:pt x="2742" y="2080"/>
                  <a:pt x="3718" y="2080"/>
                </a:cubicBezTo>
                <a:close/>
                <a:moveTo>
                  <a:pt x="11027" y="6301"/>
                </a:moveTo>
                <a:lnTo>
                  <a:pt x="11027" y="7688"/>
                </a:lnTo>
                <a:lnTo>
                  <a:pt x="7593" y="7688"/>
                </a:lnTo>
                <a:lnTo>
                  <a:pt x="7593" y="6301"/>
                </a:lnTo>
                <a:lnTo>
                  <a:pt x="8948" y="6301"/>
                </a:lnTo>
                <a:lnTo>
                  <a:pt x="8948" y="6648"/>
                </a:lnTo>
                <a:cubicBezTo>
                  <a:pt x="8948" y="6868"/>
                  <a:pt x="9106" y="7026"/>
                  <a:pt x="9326" y="7026"/>
                </a:cubicBezTo>
                <a:cubicBezTo>
                  <a:pt x="9515" y="7026"/>
                  <a:pt x="9673" y="6868"/>
                  <a:pt x="9673" y="6648"/>
                </a:cubicBezTo>
                <a:lnTo>
                  <a:pt x="9673" y="6301"/>
                </a:lnTo>
                <a:close/>
                <a:moveTo>
                  <a:pt x="4443" y="8349"/>
                </a:moveTo>
                <a:cubicBezTo>
                  <a:pt x="4852" y="8349"/>
                  <a:pt x="5293" y="8633"/>
                  <a:pt x="5419" y="9074"/>
                </a:cubicBezTo>
                <a:lnTo>
                  <a:pt x="2080" y="9074"/>
                </a:lnTo>
                <a:cubicBezTo>
                  <a:pt x="2237" y="8664"/>
                  <a:pt x="2616" y="8349"/>
                  <a:pt x="3057" y="8349"/>
                </a:cubicBezTo>
                <a:close/>
                <a:moveTo>
                  <a:pt x="11027" y="8349"/>
                </a:moveTo>
                <a:lnTo>
                  <a:pt x="11027" y="9735"/>
                </a:lnTo>
                <a:lnTo>
                  <a:pt x="7593" y="9735"/>
                </a:lnTo>
                <a:lnTo>
                  <a:pt x="7593" y="8349"/>
                </a:lnTo>
                <a:lnTo>
                  <a:pt x="8948" y="8349"/>
                </a:lnTo>
                <a:lnTo>
                  <a:pt x="8948" y="8696"/>
                </a:lnTo>
                <a:cubicBezTo>
                  <a:pt x="8948" y="8916"/>
                  <a:pt x="9106" y="9074"/>
                  <a:pt x="9326" y="9074"/>
                </a:cubicBezTo>
                <a:cubicBezTo>
                  <a:pt x="9515" y="9074"/>
                  <a:pt x="9673" y="8916"/>
                  <a:pt x="9673" y="8696"/>
                </a:cubicBezTo>
                <a:lnTo>
                  <a:pt x="9673" y="8349"/>
                </a:lnTo>
                <a:close/>
                <a:moveTo>
                  <a:pt x="8633" y="0"/>
                </a:moveTo>
                <a:cubicBezTo>
                  <a:pt x="8066" y="0"/>
                  <a:pt x="7625" y="473"/>
                  <a:pt x="7625" y="1040"/>
                </a:cubicBezTo>
                <a:cubicBezTo>
                  <a:pt x="7625" y="1135"/>
                  <a:pt x="7656" y="1292"/>
                  <a:pt x="7688" y="1418"/>
                </a:cubicBezTo>
                <a:cubicBezTo>
                  <a:pt x="7278" y="1544"/>
                  <a:pt x="6963" y="1922"/>
                  <a:pt x="6963" y="2395"/>
                </a:cubicBezTo>
                <a:cubicBezTo>
                  <a:pt x="6963" y="2678"/>
                  <a:pt x="7058" y="2962"/>
                  <a:pt x="7278" y="3151"/>
                </a:cubicBezTo>
                <a:cubicBezTo>
                  <a:pt x="7373" y="3308"/>
                  <a:pt x="7530" y="3403"/>
                  <a:pt x="7751" y="3434"/>
                </a:cubicBezTo>
                <a:cubicBezTo>
                  <a:pt x="7688" y="3560"/>
                  <a:pt x="7656" y="3655"/>
                  <a:pt x="7656" y="3812"/>
                </a:cubicBezTo>
                <a:cubicBezTo>
                  <a:pt x="7656" y="3939"/>
                  <a:pt x="7688" y="4065"/>
                  <a:pt x="7751" y="4191"/>
                </a:cubicBezTo>
                <a:lnTo>
                  <a:pt x="6270" y="4191"/>
                </a:lnTo>
                <a:lnTo>
                  <a:pt x="6270" y="3812"/>
                </a:lnTo>
                <a:cubicBezTo>
                  <a:pt x="6270" y="2489"/>
                  <a:pt x="5167" y="1387"/>
                  <a:pt x="3844" y="1387"/>
                </a:cubicBezTo>
                <a:cubicBezTo>
                  <a:pt x="2490" y="1387"/>
                  <a:pt x="1387" y="2489"/>
                  <a:pt x="1387" y="3812"/>
                </a:cubicBezTo>
                <a:lnTo>
                  <a:pt x="1387" y="4191"/>
                </a:lnTo>
                <a:lnTo>
                  <a:pt x="379" y="4191"/>
                </a:lnTo>
                <a:cubicBezTo>
                  <a:pt x="158" y="4191"/>
                  <a:pt x="1" y="4348"/>
                  <a:pt x="1" y="4537"/>
                </a:cubicBezTo>
                <a:lnTo>
                  <a:pt x="1" y="11500"/>
                </a:lnTo>
                <a:cubicBezTo>
                  <a:pt x="1" y="11689"/>
                  <a:pt x="158" y="11846"/>
                  <a:pt x="379" y="11846"/>
                </a:cubicBezTo>
                <a:cubicBezTo>
                  <a:pt x="568" y="11846"/>
                  <a:pt x="725" y="11689"/>
                  <a:pt x="725" y="11500"/>
                </a:cubicBezTo>
                <a:lnTo>
                  <a:pt x="725" y="6301"/>
                </a:lnTo>
                <a:lnTo>
                  <a:pt x="1481" y="6301"/>
                </a:lnTo>
                <a:cubicBezTo>
                  <a:pt x="1639" y="6711"/>
                  <a:pt x="1985" y="7026"/>
                  <a:pt x="2458" y="7026"/>
                </a:cubicBezTo>
                <a:lnTo>
                  <a:pt x="3529" y="7026"/>
                </a:lnTo>
                <a:lnTo>
                  <a:pt x="3529" y="7719"/>
                </a:lnTo>
                <a:lnTo>
                  <a:pt x="3151" y="7719"/>
                </a:lnTo>
                <a:cubicBezTo>
                  <a:pt x="2237" y="7719"/>
                  <a:pt x="1387" y="8507"/>
                  <a:pt x="1387" y="9452"/>
                </a:cubicBezTo>
                <a:cubicBezTo>
                  <a:pt x="1387" y="9641"/>
                  <a:pt x="1544" y="9798"/>
                  <a:pt x="1733" y="9798"/>
                </a:cubicBezTo>
                <a:lnTo>
                  <a:pt x="3529" y="9798"/>
                </a:lnTo>
                <a:lnTo>
                  <a:pt x="3529" y="10523"/>
                </a:lnTo>
                <a:lnTo>
                  <a:pt x="2458" y="10523"/>
                </a:lnTo>
                <a:cubicBezTo>
                  <a:pt x="1859" y="10523"/>
                  <a:pt x="1418" y="10996"/>
                  <a:pt x="1418" y="11531"/>
                </a:cubicBezTo>
                <a:cubicBezTo>
                  <a:pt x="1418" y="11752"/>
                  <a:pt x="1576" y="11909"/>
                  <a:pt x="1796" y="11909"/>
                </a:cubicBezTo>
                <a:cubicBezTo>
                  <a:pt x="1985" y="11909"/>
                  <a:pt x="2143" y="11752"/>
                  <a:pt x="2143" y="11531"/>
                </a:cubicBezTo>
                <a:cubicBezTo>
                  <a:pt x="2143" y="11342"/>
                  <a:pt x="2300" y="11185"/>
                  <a:pt x="2490" y="11185"/>
                </a:cubicBezTo>
                <a:lnTo>
                  <a:pt x="3561" y="11185"/>
                </a:lnTo>
                <a:lnTo>
                  <a:pt x="3561" y="11531"/>
                </a:lnTo>
                <a:cubicBezTo>
                  <a:pt x="3561" y="11752"/>
                  <a:pt x="3718" y="11909"/>
                  <a:pt x="3907" y="11909"/>
                </a:cubicBezTo>
                <a:cubicBezTo>
                  <a:pt x="4096" y="11909"/>
                  <a:pt x="4254" y="11752"/>
                  <a:pt x="4254" y="11531"/>
                </a:cubicBezTo>
                <a:lnTo>
                  <a:pt x="4254" y="11185"/>
                </a:lnTo>
                <a:lnTo>
                  <a:pt x="5325" y="11185"/>
                </a:lnTo>
                <a:cubicBezTo>
                  <a:pt x="5514" y="11185"/>
                  <a:pt x="5672" y="11342"/>
                  <a:pt x="5672" y="11531"/>
                </a:cubicBezTo>
                <a:cubicBezTo>
                  <a:pt x="5672" y="11752"/>
                  <a:pt x="5829" y="11909"/>
                  <a:pt x="6050" y="11909"/>
                </a:cubicBezTo>
                <a:cubicBezTo>
                  <a:pt x="6239" y="11909"/>
                  <a:pt x="6396" y="11752"/>
                  <a:pt x="6396" y="11531"/>
                </a:cubicBezTo>
                <a:cubicBezTo>
                  <a:pt x="6396" y="10964"/>
                  <a:pt x="5924" y="10523"/>
                  <a:pt x="5356" y="10523"/>
                </a:cubicBezTo>
                <a:lnTo>
                  <a:pt x="4317" y="10523"/>
                </a:lnTo>
                <a:lnTo>
                  <a:pt x="4317" y="9798"/>
                </a:lnTo>
                <a:lnTo>
                  <a:pt x="6081" y="9798"/>
                </a:lnTo>
                <a:cubicBezTo>
                  <a:pt x="6270" y="9798"/>
                  <a:pt x="6428" y="9641"/>
                  <a:pt x="6428" y="9452"/>
                </a:cubicBezTo>
                <a:cubicBezTo>
                  <a:pt x="6428" y="8507"/>
                  <a:pt x="5640" y="7719"/>
                  <a:pt x="4663" y="7719"/>
                </a:cubicBezTo>
                <a:lnTo>
                  <a:pt x="4317" y="7719"/>
                </a:lnTo>
                <a:lnTo>
                  <a:pt x="4317" y="7026"/>
                </a:lnTo>
                <a:lnTo>
                  <a:pt x="5356" y="7026"/>
                </a:lnTo>
                <a:cubicBezTo>
                  <a:pt x="5798" y="7026"/>
                  <a:pt x="6207" y="6742"/>
                  <a:pt x="6365" y="6301"/>
                </a:cubicBezTo>
                <a:lnTo>
                  <a:pt x="7089" y="6301"/>
                </a:lnTo>
                <a:lnTo>
                  <a:pt x="7089" y="11500"/>
                </a:lnTo>
                <a:cubicBezTo>
                  <a:pt x="7089" y="11689"/>
                  <a:pt x="7247" y="11846"/>
                  <a:pt x="7467" y="11846"/>
                </a:cubicBezTo>
                <a:cubicBezTo>
                  <a:pt x="7656" y="11846"/>
                  <a:pt x="7814" y="11689"/>
                  <a:pt x="7814" y="11500"/>
                </a:cubicBezTo>
                <a:lnTo>
                  <a:pt x="7814" y="10492"/>
                </a:lnTo>
                <a:lnTo>
                  <a:pt x="11279" y="10492"/>
                </a:lnTo>
                <a:lnTo>
                  <a:pt x="11279" y="11500"/>
                </a:lnTo>
                <a:cubicBezTo>
                  <a:pt x="11279" y="11689"/>
                  <a:pt x="11437" y="11846"/>
                  <a:pt x="11626" y="11846"/>
                </a:cubicBezTo>
                <a:cubicBezTo>
                  <a:pt x="11815" y="11846"/>
                  <a:pt x="11972" y="11689"/>
                  <a:pt x="11972" y="11500"/>
                </a:cubicBezTo>
                <a:lnTo>
                  <a:pt x="11972" y="3151"/>
                </a:lnTo>
                <a:cubicBezTo>
                  <a:pt x="11972" y="2962"/>
                  <a:pt x="11815" y="2804"/>
                  <a:pt x="11626" y="2804"/>
                </a:cubicBezTo>
                <a:lnTo>
                  <a:pt x="11279" y="2804"/>
                </a:lnTo>
                <a:lnTo>
                  <a:pt x="11279" y="2080"/>
                </a:lnTo>
                <a:lnTo>
                  <a:pt x="11626" y="2080"/>
                </a:lnTo>
                <a:cubicBezTo>
                  <a:pt x="11815" y="2080"/>
                  <a:pt x="11972" y="1922"/>
                  <a:pt x="11972" y="1733"/>
                </a:cubicBezTo>
                <a:lnTo>
                  <a:pt x="11972" y="347"/>
                </a:lnTo>
                <a:cubicBezTo>
                  <a:pt x="11752" y="158"/>
                  <a:pt x="11594" y="0"/>
                  <a:pt x="11405" y="0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171536"/>
              </a:solidFill>
            </a:endParaRPr>
          </a:p>
        </p:txBody>
      </p:sp>
      <p:grpSp>
        <p:nvGrpSpPr>
          <p:cNvPr id="9297" name="Google Shape;9297;p55"/>
          <p:cNvGrpSpPr/>
          <p:nvPr/>
        </p:nvGrpSpPr>
        <p:grpSpPr>
          <a:xfrm>
            <a:off x="6503185" y="2563914"/>
            <a:ext cx="331693" cy="212928"/>
            <a:chOff x="5411225" y="2726350"/>
            <a:chExt cx="296950" cy="190625"/>
          </a:xfrm>
          <a:solidFill>
            <a:srgbClr val="171536"/>
          </a:solidFill>
        </p:grpSpPr>
        <p:sp>
          <p:nvSpPr>
            <p:cNvPr id="9298" name="Google Shape;9298;p55"/>
            <p:cNvSpPr/>
            <p:nvPr/>
          </p:nvSpPr>
          <p:spPr>
            <a:xfrm>
              <a:off x="5534100" y="2794875"/>
              <a:ext cx="52000" cy="51225"/>
            </a:xfrm>
            <a:custGeom>
              <a:avLst/>
              <a:gdLst/>
              <a:ahLst/>
              <a:cxnLst/>
              <a:rect l="l" t="t" r="r" b="b"/>
              <a:pathLst>
                <a:path w="2080" h="2049" extrusionOk="0">
                  <a:moveTo>
                    <a:pt x="1009" y="662"/>
                  </a:moveTo>
                  <a:cubicBezTo>
                    <a:pt x="1229" y="662"/>
                    <a:pt x="1387" y="851"/>
                    <a:pt x="1387" y="1040"/>
                  </a:cubicBezTo>
                  <a:cubicBezTo>
                    <a:pt x="1387" y="1229"/>
                    <a:pt x="1229" y="1387"/>
                    <a:pt x="1009" y="1387"/>
                  </a:cubicBezTo>
                  <a:cubicBezTo>
                    <a:pt x="819" y="1387"/>
                    <a:pt x="662" y="1229"/>
                    <a:pt x="662" y="1040"/>
                  </a:cubicBezTo>
                  <a:cubicBezTo>
                    <a:pt x="662" y="851"/>
                    <a:pt x="819" y="662"/>
                    <a:pt x="1009" y="662"/>
                  </a:cubicBezTo>
                  <a:close/>
                  <a:moveTo>
                    <a:pt x="1009" y="0"/>
                  </a:moveTo>
                  <a:cubicBezTo>
                    <a:pt x="441" y="0"/>
                    <a:pt x="0" y="473"/>
                    <a:pt x="0" y="1040"/>
                  </a:cubicBezTo>
                  <a:cubicBezTo>
                    <a:pt x="0" y="1639"/>
                    <a:pt x="473" y="2048"/>
                    <a:pt x="1009" y="2048"/>
                  </a:cubicBezTo>
                  <a:cubicBezTo>
                    <a:pt x="1607" y="2048"/>
                    <a:pt x="2048" y="1576"/>
                    <a:pt x="2048" y="1040"/>
                  </a:cubicBezTo>
                  <a:cubicBezTo>
                    <a:pt x="2080" y="473"/>
                    <a:pt x="1607" y="0"/>
                    <a:pt x="100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299" name="Google Shape;9299;p55"/>
            <p:cNvSpPr/>
            <p:nvPr/>
          </p:nvSpPr>
          <p:spPr>
            <a:xfrm>
              <a:off x="5411225" y="2726350"/>
              <a:ext cx="296950" cy="190625"/>
            </a:xfrm>
            <a:custGeom>
              <a:avLst/>
              <a:gdLst/>
              <a:ahLst/>
              <a:cxnLst/>
              <a:rect l="l" t="t" r="r" b="b"/>
              <a:pathLst>
                <a:path w="11878" h="7625" extrusionOk="0">
                  <a:moveTo>
                    <a:pt x="5924" y="662"/>
                  </a:moveTo>
                  <a:cubicBezTo>
                    <a:pt x="7404" y="662"/>
                    <a:pt x="8759" y="1576"/>
                    <a:pt x="9641" y="2332"/>
                  </a:cubicBezTo>
                  <a:cubicBezTo>
                    <a:pt x="9736" y="2395"/>
                    <a:pt x="9830" y="2489"/>
                    <a:pt x="9925" y="2584"/>
                  </a:cubicBezTo>
                  <a:cubicBezTo>
                    <a:pt x="8696" y="2080"/>
                    <a:pt x="7278" y="1733"/>
                    <a:pt x="5924" y="1733"/>
                  </a:cubicBezTo>
                  <a:cubicBezTo>
                    <a:pt x="4569" y="1733"/>
                    <a:pt x="3183" y="2080"/>
                    <a:pt x="1954" y="2584"/>
                  </a:cubicBezTo>
                  <a:cubicBezTo>
                    <a:pt x="2048" y="2521"/>
                    <a:pt x="2111" y="2458"/>
                    <a:pt x="2206" y="2395"/>
                  </a:cubicBezTo>
                  <a:cubicBezTo>
                    <a:pt x="3151" y="1544"/>
                    <a:pt x="4474" y="662"/>
                    <a:pt x="5924" y="662"/>
                  </a:cubicBezTo>
                  <a:close/>
                  <a:moveTo>
                    <a:pt x="5924" y="2426"/>
                  </a:moveTo>
                  <a:cubicBezTo>
                    <a:pt x="6333" y="2426"/>
                    <a:pt x="6711" y="2489"/>
                    <a:pt x="7089" y="2521"/>
                  </a:cubicBezTo>
                  <a:cubicBezTo>
                    <a:pt x="7467" y="2836"/>
                    <a:pt x="7656" y="3308"/>
                    <a:pt x="7656" y="3813"/>
                  </a:cubicBezTo>
                  <a:cubicBezTo>
                    <a:pt x="7656" y="4758"/>
                    <a:pt x="6869" y="5545"/>
                    <a:pt x="5924" y="5545"/>
                  </a:cubicBezTo>
                  <a:cubicBezTo>
                    <a:pt x="4978" y="5545"/>
                    <a:pt x="4191" y="4758"/>
                    <a:pt x="4191" y="3813"/>
                  </a:cubicBezTo>
                  <a:cubicBezTo>
                    <a:pt x="4191" y="3308"/>
                    <a:pt x="4411" y="2836"/>
                    <a:pt x="4789" y="2521"/>
                  </a:cubicBezTo>
                  <a:cubicBezTo>
                    <a:pt x="5136" y="2489"/>
                    <a:pt x="5545" y="2426"/>
                    <a:pt x="5924" y="2426"/>
                  </a:cubicBezTo>
                  <a:close/>
                  <a:moveTo>
                    <a:pt x="3781" y="2710"/>
                  </a:moveTo>
                  <a:lnTo>
                    <a:pt x="3781" y="2710"/>
                  </a:lnTo>
                  <a:cubicBezTo>
                    <a:pt x="3624" y="3056"/>
                    <a:pt x="3498" y="3434"/>
                    <a:pt x="3498" y="3813"/>
                  </a:cubicBezTo>
                  <a:cubicBezTo>
                    <a:pt x="3498" y="5167"/>
                    <a:pt x="4600" y="6270"/>
                    <a:pt x="5924" y="6270"/>
                  </a:cubicBezTo>
                  <a:cubicBezTo>
                    <a:pt x="7278" y="6270"/>
                    <a:pt x="8381" y="5167"/>
                    <a:pt x="8381" y="3813"/>
                  </a:cubicBezTo>
                  <a:cubicBezTo>
                    <a:pt x="8381" y="3434"/>
                    <a:pt x="8286" y="3056"/>
                    <a:pt x="8097" y="2710"/>
                  </a:cubicBezTo>
                  <a:lnTo>
                    <a:pt x="8097" y="2710"/>
                  </a:lnTo>
                  <a:cubicBezTo>
                    <a:pt x="9137" y="2993"/>
                    <a:pt x="10145" y="3434"/>
                    <a:pt x="11027" y="3907"/>
                  </a:cubicBezTo>
                  <a:cubicBezTo>
                    <a:pt x="10744" y="4222"/>
                    <a:pt x="10240" y="4789"/>
                    <a:pt x="9547" y="5356"/>
                  </a:cubicBezTo>
                  <a:cubicBezTo>
                    <a:pt x="8601" y="6144"/>
                    <a:pt x="7310" y="6932"/>
                    <a:pt x="5924" y="6932"/>
                  </a:cubicBezTo>
                  <a:cubicBezTo>
                    <a:pt x="4474" y="6932"/>
                    <a:pt x="3088" y="6018"/>
                    <a:pt x="2237" y="5262"/>
                  </a:cubicBezTo>
                  <a:cubicBezTo>
                    <a:pt x="1607" y="4726"/>
                    <a:pt x="1135" y="4222"/>
                    <a:pt x="851" y="3907"/>
                  </a:cubicBezTo>
                  <a:cubicBezTo>
                    <a:pt x="1733" y="3371"/>
                    <a:pt x="2710" y="2962"/>
                    <a:pt x="3781" y="2710"/>
                  </a:cubicBezTo>
                  <a:close/>
                  <a:moveTo>
                    <a:pt x="5924" y="0"/>
                  </a:moveTo>
                  <a:cubicBezTo>
                    <a:pt x="4411" y="0"/>
                    <a:pt x="2931" y="820"/>
                    <a:pt x="1765" y="1796"/>
                  </a:cubicBezTo>
                  <a:cubicBezTo>
                    <a:pt x="725" y="2678"/>
                    <a:pt x="95" y="3592"/>
                    <a:pt x="64" y="3624"/>
                  </a:cubicBezTo>
                  <a:cubicBezTo>
                    <a:pt x="1" y="3750"/>
                    <a:pt x="1" y="3907"/>
                    <a:pt x="64" y="4002"/>
                  </a:cubicBezTo>
                  <a:cubicBezTo>
                    <a:pt x="95" y="4065"/>
                    <a:pt x="725" y="4915"/>
                    <a:pt x="1765" y="5829"/>
                  </a:cubicBezTo>
                  <a:cubicBezTo>
                    <a:pt x="2931" y="6805"/>
                    <a:pt x="4348" y="7625"/>
                    <a:pt x="5924" y="7625"/>
                  </a:cubicBezTo>
                  <a:cubicBezTo>
                    <a:pt x="7436" y="7625"/>
                    <a:pt x="8759" y="6900"/>
                    <a:pt x="9925" y="5955"/>
                  </a:cubicBezTo>
                  <a:cubicBezTo>
                    <a:pt x="10712" y="5325"/>
                    <a:pt x="11374" y="4600"/>
                    <a:pt x="11815" y="4002"/>
                  </a:cubicBezTo>
                  <a:cubicBezTo>
                    <a:pt x="11878" y="3907"/>
                    <a:pt x="11878" y="3750"/>
                    <a:pt x="11815" y="3624"/>
                  </a:cubicBezTo>
                  <a:cubicBezTo>
                    <a:pt x="11752" y="3592"/>
                    <a:pt x="11122" y="2710"/>
                    <a:pt x="10114" y="1796"/>
                  </a:cubicBezTo>
                  <a:cubicBezTo>
                    <a:pt x="8916" y="820"/>
                    <a:pt x="7499" y="0"/>
                    <a:pt x="592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</p:grpSp>
      <p:grpSp>
        <p:nvGrpSpPr>
          <p:cNvPr id="9300" name="Google Shape;9300;p55"/>
          <p:cNvGrpSpPr/>
          <p:nvPr/>
        </p:nvGrpSpPr>
        <p:grpSpPr>
          <a:xfrm>
            <a:off x="7764197" y="1698574"/>
            <a:ext cx="332559" cy="308990"/>
            <a:chOff x="6524150" y="1938725"/>
            <a:chExt cx="297725" cy="276625"/>
          </a:xfrm>
          <a:solidFill>
            <a:srgbClr val="171536"/>
          </a:solidFill>
        </p:grpSpPr>
        <p:sp>
          <p:nvSpPr>
            <p:cNvPr id="9301" name="Google Shape;9301;p55"/>
            <p:cNvSpPr/>
            <p:nvPr/>
          </p:nvSpPr>
          <p:spPr>
            <a:xfrm>
              <a:off x="6524150" y="2025375"/>
              <a:ext cx="297725" cy="189975"/>
            </a:xfrm>
            <a:custGeom>
              <a:avLst/>
              <a:gdLst/>
              <a:ahLst/>
              <a:cxnLst/>
              <a:rect l="l" t="t" r="r" b="b"/>
              <a:pathLst>
                <a:path w="11909" h="7599" extrusionOk="0">
                  <a:moveTo>
                    <a:pt x="9767" y="2079"/>
                  </a:moveTo>
                  <a:lnTo>
                    <a:pt x="9767" y="5198"/>
                  </a:lnTo>
                  <a:cubicBezTo>
                    <a:pt x="9735" y="5041"/>
                    <a:pt x="9672" y="4915"/>
                    <a:pt x="9546" y="4789"/>
                  </a:cubicBezTo>
                  <a:lnTo>
                    <a:pt x="7813" y="3056"/>
                  </a:lnTo>
                  <a:cubicBezTo>
                    <a:pt x="7624" y="2867"/>
                    <a:pt x="7341" y="2741"/>
                    <a:pt x="7057" y="2741"/>
                  </a:cubicBezTo>
                  <a:lnTo>
                    <a:pt x="6018" y="2741"/>
                  </a:lnTo>
                  <a:cubicBezTo>
                    <a:pt x="5923" y="2741"/>
                    <a:pt x="5797" y="2836"/>
                    <a:pt x="5734" y="2930"/>
                  </a:cubicBezTo>
                  <a:lnTo>
                    <a:pt x="5482" y="3403"/>
                  </a:lnTo>
                  <a:cubicBezTo>
                    <a:pt x="5293" y="3812"/>
                    <a:pt x="4883" y="4001"/>
                    <a:pt x="4505" y="4001"/>
                  </a:cubicBezTo>
                  <a:lnTo>
                    <a:pt x="5356" y="2269"/>
                  </a:lnTo>
                  <a:cubicBezTo>
                    <a:pt x="5419" y="2143"/>
                    <a:pt x="5576" y="2079"/>
                    <a:pt x="5671" y="2079"/>
                  </a:cubicBezTo>
                  <a:close/>
                  <a:moveTo>
                    <a:pt x="1418" y="2079"/>
                  </a:moveTo>
                  <a:lnTo>
                    <a:pt x="1418" y="5545"/>
                  </a:lnTo>
                  <a:lnTo>
                    <a:pt x="725" y="5545"/>
                  </a:lnTo>
                  <a:lnTo>
                    <a:pt x="725" y="2079"/>
                  </a:lnTo>
                  <a:close/>
                  <a:moveTo>
                    <a:pt x="11153" y="2079"/>
                  </a:moveTo>
                  <a:lnTo>
                    <a:pt x="11153" y="5545"/>
                  </a:lnTo>
                  <a:lnTo>
                    <a:pt x="10460" y="5545"/>
                  </a:lnTo>
                  <a:lnTo>
                    <a:pt x="10460" y="2079"/>
                  </a:lnTo>
                  <a:close/>
                  <a:moveTo>
                    <a:pt x="6931" y="630"/>
                  </a:moveTo>
                  <a:cubicBezTo>
                    <a:pt x="6774" y="1008"/>
                    <a:pt x="6427" y="1323"/>
                    <a:pt x="5955" y="1323"/>
                  </a:cubicBezTo>
                  <a:lnTo>
                    <a:pt x="5671" y="1323"/>
                  </a:lnTo>
                  <a:cubicBezTo>
                    <a:pt x="5293" y="1323"/>
                    <a:pt x="4946" y="1575"/>
                    <a:pt x="4726" y="1922"/>
                  </a:cubicBezTo>
                  <a:lnTo>
                    <a:pt x="3655" y="4064"/>
                  </a:lnTo>
                  <a:cubicBezTo>
                    <a:pt x="3623" y="4127"/>
                    <a:pt x="3623" y="4253"/>
                    <a:pt x="3655" y="4316"/>
                  </a:cubicBezTo>
                  <a:cubicBezTo>
                    <a:pt x="3718" y="4411"/>
                    <a:pt x="3781" y="4474"/>
                    <a:pt x="3875" y="4537"/>
                  </a:cubicBezTo>
                  <a:cubicBezTo>
                    <a:pt x="4088" y="4627"/>
                    <a:pt x="4310" y="4670"/>
                    <a:pt x="4532" y="4670"/>
                  </a:cubicBezTo>
                  <a:cubicBezTo>
                    <a:pt x="5165" y="4670"/>
                    <a:pt x="5785" y="4316"/>
                    <a:pt x="6112" y="3686"/>
                  </a:cubicBezTo>
                  <a:lnTo>
                    <a:pt x="6238" y="3434"/>
                  </a:lnTo>
                  <a:lnTo>
                    <a:pt x="7026" y="3434"/>
                  </a:lnTo>
                  <a:cubicBezTo>
                    <a:pt x="7089" y="3434"/>
                    <a:pt x="7215" y="3466"/>
                    <a:pt x="7246" y="3529"/>
                  </a:cubicBezTo>
                  <a:lnTo>
                    <a:pt x="8979" y="5261"/>
                  </a:lnTo>
                  <a:cubicBezTo>
                    <a:pt x="9137" y="5419"/>
                    <a:pt x="9137" y="5545"/>
                    <a:pt x="9105" y="5640"/>
                  </a:cubicBezTo>
                  <a:cubicBezTo>
                    <a:pt x="9105" y="5671"/>
                    <a:pt x="9042" y="5829"/>
                    <a:pt x="8885" y="5860"/>
                  </a:cubicBezTo>
                  <a:lnTo>
                    <a:pt x="5576" y="6805"/>
                  </a:lnTo>
                  <a:cubicBezTo>
                    <a:pt x="5543" y="6814"/>
                    <a:pt x="5507" y="6818"/>
                    <a:pt x="5470" y="6818"/>
                  </a:cubicBezTo>
                  <a:cubicBezTo>
                    <a:pt x="5371" y="6818"/>
                    <a:pt x="5268" y="6788"/>
                    <a:pt x="5198" y="6742"/>
                  </a:cubicBezTo>
                  <a:lnTo>
                    <a:pt x="4096" y="5640"/>
                  </a:lnTo>
                  <a:cubicBezTo>
                    <a:pt x="4033" y="5545"/>
                    <a:pt x="3938" y="5514"/>
                    <a:pt x="3875" y="5514"/>
                  </a:cubicBezTo>
                  <a:lnTo>
                    <a:pt x="2111" y="5514"/>
                  </a:lnTo>
                  <a:lnTo>
                    <a:pt x="2111" y="2048"/>
                  </a:lnTo>
                  <a:lnTo>
                    <a:pt x="2741" y="2048"/>
                  </a:lnTo>
                  <a:cubicBezTo>
                    <a:pt x="3119" y="2048"/>
                    <a:pt x="3466" y="1796"/>
                    <a:pt x="3686" y="1449"/>
                  </a:cubicBezTo>
                  <a:lnTo>
                    <a:pt x="4001" y="819"/>
                  </a:lnTo>
                  <a:cubicBezTo>
                    <a:pt x="4064" y="693"/>
                    <a:pt x="4190" y="630"/>
                    <a:pt x="4316" y="630"/>
                  </a:cubicBezTo>
                  <a:close/>
                  <a:moveTo>
                    <a:pt x="4316" y="0"/>
                  </a:moveTo>
                  <a:cubicBezTo>
                    <a:pt x="3907" y="0"/>
                    <a:pt x="3560" y="221"/>
                    <a:pt x="3371" y="599"/>
                  </a:cubicBezTo>
                  <a:lnTo>
                    <a:pt x="3056" y="1229"/>
                  </a:lnTo>
                  <a:cubicBezTo>
                    <a:pt x="2962" y="1323"/>
                    <a:pt x="2836" y="1418"/>
                    <a:pt x="2741" y="1418"/>
                  </a:cubicBezTo>
                  <a:lnTo>
                    <a:pt x="378" y="1418"/>
                  </a:lnTo>
                  <a:cubicBezTo>
                    <a:pt x="158" y="1418"/>
                    <a:pt x="0" y="1575"/>
                    <a:pt x="0" y="1764"/>
                  </a:cubicBezTo>
                  <a:lnTo>
                    <a:pt x="0" y="5955"/>
                  </a:lnTo>
                  <a:cubicBezTo>
                    <a:pt x="0" y="6144"/>
                    <a:pt x="158" y="6301"/>
                    <a:pt x="378" y="6301"/>
                  </a:cubicBezTo>
                  <a:lnTo>
                    <a:pt x="3718" y="6301"/>
                  </a:lnTo>
                  <a:lnTo>
                    <a:pt x="4694" y="7278"/>
                  </a:lnTo>
                  <a:cubicBezTo>
                    <a:pt x="4894" y="7477"/>
                    <a:pt x="5139" y="7598"/>
                    <a:pt x="5410" y="7598"/>
                  </a:cubicBezTo>
                  <a:cubicBezTo>
                    <a:pt x="5525" y="7598"/>
                    <a:pt x="5644" y="7577"/>
                    <a:pt x="5766" y="7530"/>
                  </a:cubicBezTo>
                  <a:lnTo>
                    <a:pt x="9074" y="6553"/>
                  </a:lnTo>
                  <a:cubicBezTo>
                    <a:pt x="9263" y="6522"/>
                    <a:pt x="9420" y="6396"/>
                    <a:pt x="9578" y="6238"/>
                  </a:cubicBezTo>
                  <a:lnTo>
                    <a:pt x="11562" y="6238"/>
                  </a:lnTo>
                  <a:cubicBezTo>
                    <a:pt x="11751" y="6238"/>
                    <a:pt x="11909" y="6081"/>
                    <a:pt x="11909" y="5892"/>
                  </a:cubicBezTo>
                  <a:lnTo>
                    <a:pt x="11909" y="1733"/>
                  </a:lnTo>
                  <a:cubicBezTo>
                    <a:pt x="11877" y="1544"/>
                    <a:pt x="11720" y="1386"/>
                    <a:pt x="11499" y="1386"/>
                  </a:cubicBezTo>
                  <a:lnTo>
                    <a:pt x="7341" y="1386"/>
                  </a:lnTo>
                  <a:cubicBezTo>
                    <a:pt x="7561" y="1103"/>
                    <a:pt x="7687" y="693"/>
                    <a:pt x="7687" y="347"/>
                  </a:cubicBezTo>
                  <a:cubicBezTo>
                    <a:pt x="7687" y="158"/>
                    <a:pt x="7530" y="0"/>
                    <a:pt x="734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302" name="Google Shape;9302;p55"/>
            <p:cNvSpPr/>
            <p:nvPr/>
          </p:nvSpPr>
          <p:spPr>
            <a:xfrm>
              <a:off x="6664325" y="1938725"/>
              <a:ext cx="17375" cy="43350"/>
            </a:xfrm>
            <a:custGeom>
              <a:avLst/>
              <a:gdLst/>
              <a:ahLst/>
              <a:cxnLst/>
              <a:rect l="l" t="t" r="r" b="b"/>
              <a:pathLst>
                <a:path w="695" h="1734" extrusionOk="0">
                  <a:moveTo>
                    <a:pt x="348" y="1"/>
                  </a:moveTo>
                  <a:cubicBezTo>
                    <a:pt x="159" y="1"/>
                    <a:pt x="1" y="158"/>
                    <a:pt x="1" y="347"/>
                  </a:cubicBezTo>
                  <a:lnTo>
                    <a:pt x="1" y="1355"/>
                  </a:lnTo>
                  <a:cubicBezTo>
                    <a:pt x="1" y="1576"/>
                    <a:pt x="159" y="1733"/>
                    <a:pt x="348" y="1733"/>
                  </a:cubicBezTo>
                  <a:cubicBezTo>
                    <a:pt x="537" y="1733"/>
                    <a:pt x="694" y="1576"/>
                    <a:pt x="694" y="1355"/>
                  </a:cubicBezTo>
                  <a:lnTo>
                    <a:pt x="694" y="347"/>
                  </a:lnTo>
                  <a:cubicBezTo>
                    <a:pt x="694" y="158"/>
                    <a:pt x="537" y="1"/>
                    <a:pt x="34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303" name="Google Shape;9303;p55"/>
            <p:cNvSpPr/>
            <p:nvPr/>
          </p:nvSpPr>
          <p:spPr>
            <a:xfrm>
              <a:off x="6594250" y="1972800"/>
              <a:ext cx="35450" cy="35275"/>
            </a:xfrm>
            <a:custGeom>
              <a:avLst/>
              <a:gdLst/>
              <a:ahLst/>
              <a:cxnLst/>
              <a:rect l="l" t="t" r="r" b="b"/>
              <a:pathLst>
                <a:path w="1418" h="1411" extrusionOk="0">
                  <a:moveTo>
                    <a:pt x="374" y="0"/>
                  </a:moveTo>
                  <a:cubicBezTo>
                    <a:pt x="291" y="0"/>
                    <a:pt x="205" y="40"/>
                    <a:pt x="126" y="118"/>
                  </a:cubicBezTo>
                  <a:cubicBezTo>
                    <a:pt x="0" y="244"/>
                    <a:pt x="0" y="496"/>
                    <a:pt x="126" y="591"/>
                  </a:cubicBezTo>
                  <a:lnTo>
                    <a:pt x="819" y="1316"/>
                  </a:lnTo>
                  <a:cubicBezTo>
                    <a:pt x="882" y="1379"/>
                    <a:pt x="969" y="1410"/>
                    <a:pt x="1055" y="1410"/>
                  </a:cubicBezTo>
                  <a:cubicBezTo>
                    <a:pt x="1142" y="1410"/>
                    <a:pt x="1229" y="1379"/>
                    <a:pt x="1292" y="1316"/>
                  </a:cubicBezTo>
                  <a:cubicBezTo>
                    <a:pt x="1418" y="1190"/>
                    <a:pt x="1418" y="969"/>
                    <a:pt x="1292" y="843"/>
                  </a:cubicBezTo>
                  <a:lnTo>
                    <a:pt x="599" y="118"/>
                  </a:lnTo>
                  <a:cubicBezTo>
                    <a:pt x="536" y="40"/>
                    <a:pt x="457" y="0"/>
                    <a:pt x="37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304" name="Google Shape;9304;p55"/>
            <p:cNvSpPr/>
            <p:nvPr/>
          </p:nvSpPr>
          <p:spPr>
            <a:xfrm>
              <a:off x="6715525" y="1972800"/>
              <a:ext cx="35475" cy="35275"/>
            </a:xfrm>
            <a:custGeom>
              <a:avLst/>
              <a:gdLst/>
              <a:ahLst/>
              <a:cxnLst/>
              <a:rect l="l" t="t" r="r" b="b"/>
              <a:pathLst>
                <a:path w="1419" h="1411" extrusionOk="0">
                  <a:moveTo>
                    <a:pt x="1056" y="0"/>
                  </a:moveTo>
                  <a:cubicBezTo>
                    <a:pt x="970" y="0"/>
                    <a:pt x="883" y="40"/>
                    <a:pt x="820" y="118"/>
                  </a:cubicBezTo>
                  <a:lnTo>
                    <a:pt x="127" y="843"/>
                  </a:lnTo>
                  <a:cubicBezTo>
                    <a:pt x="1" y="969"/>
                    <a:pt x="1" y="1190"/>
                    <a:pt x="127" y="1316"/>
                  </a:cubicBezTo>
                  <a:cubicBezTo>
                    <a:pt x="174" y="1379"/>
                    <a:pt x="261" y="1410"/>
                    <a:pt x="351" y="1410"/>
                  </a:cubicBezTo>
                  <a:cubicBezTo>
                    <a:pt x="442" y="1410"/>
                    <a:pt x="536" y="1379"/>
                    <a:pt x="599" y="1316"/>
                  </a:cubicBezTo>
                  <a:lnTo>
                    <a:pt x="1293" y="591"/>
                  </a:lnTo>
                  <a:cubicBezTo>
                    <a:pt x="1419" y="496"/>
                    <a:pt x="1419" y="244"/>
                    <a:pt x="1293" y="118"/>
                  </a:cubicBezTo>
                  <a:cubicBezTo>
                    <a:pt x="1230" y="40"/>
                    <a:pt x="1143" y="0"/>
                    <a:pt x="105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</p:grpSp>
      <p:grpSp>
        <p:nvGrpSpPr>
          <p:cNvPr id="9305" name="Google Shape;9305;p55"/>
          <p:cNvGrpSpPr/>
          <p:nvPr/>
        </p:nvGrpSpPr>
        <p:grpSpPr>
          <a:xfrm>
            <a:off x="2726867" y="1687656"/>
            <a:ext cx="331721" cy="330827"/>
            <a:chOff x="2141000" y="1954475"/>
            <a:chExt cx="296975" cy="296175"/>
          </a:xfrm>
          <a:solidFill>
            <a:srgbClr val="171536"/>
          </a:solidFill>
        </p:grpSpPr>
        <p:sp>
          <p:nvSpPr>
            <p:cNvPr id="9306" name="Google Shape;9306;p55"/>
            <p:cNvSpPr/>
            <p:nvPr/>
          </p:nvSpPr>
          <p:spPr>
            <a:xfrm>
              <a:off x="2280425" y="1989925"/>
              <a:ext cx="104775" cy="68550"/>
            </a:xfrm>
            <a:custGeom>
              <a:avLst/>
              <a:gdLst/>
              <a:ahLst/>
              <a:cxnLst/>
              <a:rect l="l" t="t" r="r" b="b"/>
              <a:pathLst>
                <a:path w="4191" h="2742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05"/>
                    <a:pt x="158" y="662"/>
                    <a:pt x="315" y="662"/>
                  </a:cubicBezTo>
                  <a:lnTo>
                    <a:pt x="2426" y="662"/>
                  </a:lnTo>
                  <a:cubicBezTo>
                    <a:pt x="2615" y="662"/>
                    <a:pt x="2773" y="820"/>
                    <a:pt x="2773" y="1009"/>
                  </a:cubicBezTo>
                  <a:lnTo>
                    <a:pt x="2773" y="1576"/>
                  </a:lnTo>
                  <a:lnTo>
                    <a:pt x="2678" y="1450"/>
                  </a:lnTo>
                  <a:cubicBezTo>
                    <a:pt x="2615" y="1387"/>
                    <a:pt x="2521" y="1355"/>
                    <a:pt x="2430" y="1355"/>
                  </a:cubicBezTo>
                  <a:cubicBezTo>
                    <a:pt x="2340" y="1355"/>
                    <a:pt x="2253" y="1387"/>
                    <a:pt x="2206" y="1450"/>
                  </a:cubicBezTo>
                  <a:cubicBezTo>
                    <a:pt x="2080" y="1576"/>
                    <a:pt x="2080" y="1796"/>
                    <a:pt x="2206" y="1922"/>
                  </a:cubicBezTo>
                  <a:lnTo>
                    <a:pt x="2899" y="2647"/>
                  </a:lnTo>
                  <a:cubicBezTo>
                    <a:pt x="2993" y="2710"/>
                    <a:pt x="3056" y="2741"/>
                    <a:pt x="3151" y="2741"/>
                  </a:cubicBezTo>
                  <a:cubicBezTo>
                    <a:pt x="3214" y="2741"/>
                    <a:pt x="3340" y="2710"/>
                    <a:pt x="3371" y="2647"/>
                  </a:cubicBezTo>
                  <a:lnTo>
                    <a:pt x="4096" y="1922"/>
                  </a:lnTo>
                  <a:cubicBezTo>
                    <a:pt x="4191" y="1796"/>
                    <a:pt x="4191" y="1576"/>
                    <a:pt x="4096" y="1450"/>
                  </a:cubicBezTo>
                  <a:cubicBezTo>
                    <a:pt x="4033" y="1387"/>
                    <a:pt x="3938" y="1355"/>
                    <a:pt x="3848" y="1355"/>
                  </a:cubicBezTo>
                  <a:cubicBezTo>
                    <a:pt x="3757" y="1355"/>
                    <a:pt x="3671" y="1387"/>
                    <a:pt x="3623" y="1450"/>
                  </a:cubicBezTo>
                  <a:lnTo>
                    <a:pt x="3497" y="1576"/>
                  </a:lnTo>
                  <a:lnTo>
                    <a:pt x="3497" y="1009"/>
                  </a:lnTo>
                  <a:cubicBezTo>
                    <a:pt x="3497" y="442"/>
                    <a:pt x="3025" y="0"/>
                    <a:pt x="245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307" name="Google Shape;9307;p55"/>
            <p:cNvSpPr/>
            <p:nvPr/>
          </p:nvSpPr>
          <p:spPr>
            <a:xfrm>
              <a:off x="2174875" y="2145875"/>
              <a:ext cx="105575" cy="69325"/>
            </a:xfrm>
            <a:custGeom>
              <a:avLst/>
              <a:gdLst/>
              <a:ahLst/>
              <a:cxnLst/>
              <a:rect l="l" t="t" r="r" b="b"/>
              <a:pathLst>
                <a:path w="4223" h="2773" extrusionOk="0">
                  <a:moveTo>
                    <a:pt x="1056" y="0"/>
                  </a:moveTo>
                  <a:cubicBezTo>
                    <a:pt x="969" y="0"/>
                    <a:pt x="883" y="32"/>
                    <a:pt x="820" y="95"/>
                  </a:cubicBezTo>
                  <a:lnTo>
                    <a:pt x="95" y="820"/>
                  </a:lnTo>
                  <a:cubicBezTo>
                    <a:pt x="1" y="914"/>
                    <a:pt x="1" y="1166"/>
                    <a:pt x="95" y="1292"/>
                  </a:cubicBezTo>
                  <a:cubicBezTo>
                    <a:pt x="158" y="1339"/>
                    <a:pt x="253" y="1363"/>
                    <a:pt x="343" y="1363"/>
                  </a:cubicBezTo>
                  <a:cubicBezTo>
                    <a:pt x="434" y="1363"/>
                    <a:pt x="521" y="1339"/>
                    <a:pt x="568" y="1292"/>
                  </a:cubicBezTo>
                  <a:lnTo>
                    <a:pt x="694" y="1166"/>
                  </a:lnTo>
                  <a:lnTo>
                    <a:pt x="694" y="1702"/>
                  </a:lnTo>
                  <a:cubicBezTo>
                    <a:pt x="757" y="2300"/>
                    <a:pt x="1229" y="2773"/>
                    <a:pt x="1765" y="2773"/>
                  </a:cubicBezTo>
                  <a:lnTo>
                    <a:pt x="3844" y="2773"/>
                  </a:lnTo>
                  <a:cubicBezTo>
                    <a:pt x="4065" y="2773"/>
                    <a:pt x="4222" y="2615"/>
                    <a:pt x="4222" y="2426"/>
                  </a:cubicBezTo>
                  <a:cubicBezTo>
                    <a:pt x="4222" y="2237"/>
                    <a:pt x="4065" y="2080"/>
                    <a:pt x="3844" y="2080"/>
                  </a:cubicBezTo>
                  <a:lnTo>
                    <a:pt x="1765" y="2080"/>
                  </a:lnTo>
                  <a:cubicBezTo>
                    <a:pt x="1576" y="2080"/>
                    <a:pt x="1418" y="1922"/>
                    <a:pt x="1418" y="1702"/>
                  </a:cubicBezTo>
                  <a:lnTo>
                    <a:pt x="1418" y="1166"/>
                  </a:lnTo>
                  <a:lnTo>
                    <a:pt x="1544" y="1292"/>
                  </a:lnTo>
                  <a:cubicBezTo>
                    <a:pt x="1592" y="1339"/>
                    <a:pt x="1678" y="1363"/>
                    <a:pt x="1769" y="1363"/>
                  </a:cubicBezTo>
                  <a:cubicBezTo>
                    <a:pt x="1859" y="1363"/>
                    <a:pt x="1954" y="1339"/>
                    <a:pt x="2017" y="1292"/>
                  </a:cubicBezTo>
                  <a:cubicBezTo>
                    <a:pt x="2112" y="1166"/>
                    <a:pt x="2112" y="914"/>
                    <a:pt x="2017" y="820"/>
                  </a:cubicBezTo>
                  <a:lnTo>
                    <a:pt x="1292" y="95"/>
                  </a:lnTo>
                  <a:cubicBezTo>
                    <a:pt x="1229" y="32"/>
                    <a:pt x="1143" y="0"/>
                    <a:pt x="105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308" name="Google Shape;9308;p55"/>
            <p:cNvSpPr/>
            <p:nvPr/>
          </p:nvSpPr>
          <p:spPr>
            <a:xfrm>
              <a:off x="2141000" y="1954475"/>
              <a:ext cx="139450" cy="174100"/>
            </a:xfrm>
            <a:custGeom>
              <a:avLst/>
              <a:gdLst/>
              <a:ahLst/>
              <a:cxnLst/>
              <a:rect l="l" t="t" r="r" b="b"/>
              <a:pathLst>
                <a:path w="5578" h="6964" extrusionOk="0">
                  <a:moveTo>
                    <a:pt x="2773" y="694"/>
                  </a:moveTo>
                  <a:cubicBezTo>
                    <a:pt x="3372" y="694"/>
                    <a:pt x="3782" y="1166"/>
                    <a:pt x="3782" y="1734"/>
                  </a:cubicBezTo>
                  <a:cubicBezTo>
                    <a:pt x="3782" y="2301"/>
                    <a:pt x="3309" y="2742"/>
                    <a:pt x="2773" y="2742"/>
                  </a:cubicBezTo>
                  <a:cubicBezTo>
                    <a:pt x="2175" y="2742"/>
                    <a:pt x="1734" y="2269"/>
                    <a:pt x="1734" y="1734"/>
                  </a:cubicBezTo>
                  <a:cubicBezTo>
                    <a:pt x="1734" y="1166"/>
                    <a:pt x="2206" y="694"/>
                    <a:pt x="2773" y="694"/>
                  </a:cubicBezTo>
                  <a:close/>
                  <a:moveTo>
                    <a:pt x="2773" y="3466"/>
                  </a:moveTo>
                  <a:cubicBezTo>
                    <a:pt x="3908" y="3466"/>
                    <a:pt x="4853" y="4411"/>
                    <a:pt x="4853" y="5546"/>
                  </a:cubicBezTo>
                  <a:lnTo>
                    <a:pt x="4853" y="6270"/>
                  </a:lnTo>
                  <a:lnTo>
                    <a:pt x="694" y="6270"/>
                  </a:lnTo>
                  <a:lnTo>
                    <a:pt x="694" y="5546"/>
                  </a:lnTo>
                  <a:cubicBezTo>
                    <a:pt x="694" y="4411"/>
                    <a:pt x="1639" y="3466"/>
                    <a:pt x="2773" y="3466"/>
                  </a:cubicBezTo>
                  <a:close/>
                  <a:moveTo>
                    <a:pt x="2805" y="1"/>
                  </a:moveTo>
                  <a:cubicBezTo>
                    <a:pt x="1860" y="1"/>
                    <a:pt x="1072" y="788"/>
                    <a:pt x="1072" y="1734"/>
                  </a:cubicBezTo>
                  <a:cubicBezTo>
                    <a:pt x="1072" y="2238"/>
                    <a:pt x="1324" y="2710"/>
                    <a:pt x="1671" y="3025"/>
                  </a:cubicBezTo>
                  <a:cubicBezTo>
                    <a:pt x="726" y="3466"/>
                    <a:pt x="64" y="4443"/>
                    <a:pt x="64" y="5577"/>
                  </a:cubicBezTo>
                  <a:lnTo>
                    <a:pt x="64" y="6617"/>
                  </a:lnTo>
                  <a:cubicBezTo>
                    <a:pt x="1" y="6806"/>
                    <a:pt x="159" y="6963"/>
                    <a:pt x="379" y="6963"/>
                  </a:cubicBezTo>
                  <a:lnTo>
                    <a:pt x="5199" y="6963"/>
                  </a:lnTo>
                  <a:cubicBezTo>
                    <a:pt x="5420" y="6963"/>
                    <a:pt x="5577" y="6806"/>
                    <a:pt x="5577" y="6617"/>
                  </a:cubicBezTo>
                  <a:lnTo>
                    <a:pt x="5577" y="5577"/>
                  </a:lnTo>
                  <a:cubicBezTo>
                    <a:pt x="5577" y="4443"/>
                    <a:pt x="4884" y="3498"/>
                    <a:pt x="3939" y="3025"/>
                  </a:cubicBezTo>
                  <a:cubicBezTo>
                    <a:pt x="4317" y="2710"/>
                    <a:pt x="4538" y="2238"/>
                    <a:pt x="4538" y="1734"/>
                  </a:cubicBezTo>
                  <a:cubicBezTo>
                    <a:pt x="4538" y="788"/>
                    <a:pt x="3750" y="1"/>
                    <a:pt x="280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309" name="Google Shape;9309;p55"/>
            <p:cNvSpPr/>
            <p:nvPr/>
          </p:nvSpPr>
          <p:spPr>
            <a:xfrm>
              <a:off x="2298525" y="2076550"/>
              <a:ext cx="139450" cy="174100"/>
            </a:xfrm>
            <a:custGeom>
              <a:avLst/>
              <a:gdLst/>
              <a:ahLst/>
              <a:cxnLst/>
              <a:rect l="l" t="t" r="r" b="b"/>
              <a:pathLst>
                <a:path w="5578" h="6964" extrusionOk="0">
                  <a:moveTo>
                    <a:pt x="2773" y="663"/>
                  </a:moveTo>
                  <a:cubicBezTo>
                    <a:pt x="3372" y="663"/>
                    <a:pt x="3782" y="1135"/>
                    <a:pt x="3782" y="1702"/>
                  </a:cubicBezTo>
                  <a:cubicBezTo>
                    <a:pt x="3782" y="2238"/>
                    <a:pt x="3309" y="2710"/>
                    <a:pt x="2773" y="2710"/>
                  </a:cubicBezTo>
                  <a:cubicBezTo>
                    <a:pt x="2175" y="2710"/>
                    <a:pt x="1734" y="2238"/>
                    <a:pt x="1734" y="1702"/>
                  </a:cubicBezTo>
                  <a:cubicBezTo>
                    <a:pt x="1734" y="1135"/>
                    <a:pt x="2175" y="663"/>
                    <a:pt x="2773" y="663"/>
                  </a:cubicBezTo>
                  <a:close/>
                  <a:moveTo>
                    <a:pt x="2773" y="3467"/>
                  </a:moveTo>
                  <a:cubicBezTo>
                    <a:pt x="3908" y="3467"/>
                    <a:pt x="4853" y="4412"/>
                    <a:pt x="4853" y="5546"/>
                  </a:cubicBezTo>
                  <a:lnTo>
                    <a:pt x="4853" y="6270"/>
                  </a:lnTo>
                  <a:lnTo>
                    <a:pt x="694" y="6270"/>
                  </a:lnTo>
                  <a:lnTo>
                    <a:pt x="694" y="5546"/>
                  </a:lnTo>
                  <a:cubicBezTo>
                    <a:pt x="694" y="4412"/>
                    <a:pt x="1639" y="3467"/>
                    <a:pt x="2773" y="3467"/>
                  </a:cubicBezTo>
                  <a:close/>
                  <a:moveTo>
                    <a:pt x="2773" y="1"/>
                  </a:moveTo>
                  <a:cubicBezTo>
                    <a:pt x="1828" y="1"/>
                    <a:pt x="1041" y="789"/>
                    <a:pt x="1041" y="1734"/>
                  </a:cubicBezTo>
                  <a:cubicBezTo>
                    <a:pt x="1041" y="2238"/>
                    <a:pt x="1261" y="2710"/>
                    <a:pt x="1608" y="3025"/>
                  </a:cubicBezTo>
                  <a:cubicBezTo>
                    <a:pt x="663" y="3467"/>
                    <a:pt x="1" y="4443"/>
                    <a:pt x="1" y="5546"/>
                  </a:cubicBezTo>
                  <a:lnTo>
                    <a:pt x="1" y="6617"/>
                  </a:lnTo>
                  <a:cubicBezTo>
                    <a:pt x="1" y="6806"/>
                    <a:pt x="159" y="6964"/>
                    <a:pt x="379" y="6964"/>
                  </a:cubicBezTo>
                  <a:lnTo>
                    <a:pt x="5199" y="6964"/>
                  </a:lnTo>
                  <a:cubicBezTo>
                    <a:pt x="5420" y="6964"/>
                    <a:pt x="5577" y="6806"/>
                    <a:pt x="5577" y="6617"/>
                  </a:cubicBezTo>
                  <a:lnTo>
                    <a:pt x="5577" y="5546"/>
                  </a:lnTo>
                  <a:cubicBezTo>
                    <a:pt x="5514" y="4412"/>
                    <a:pt x="4853" y="3467"/>
                    <a:pt x="3908" y="3025"/>
                  </a:cubicBezTo>
                  <a:cubicBezTo>
                    <a:pt x="4254" y="2710"/>
                    <a:pt x="4506" y="2238"/>
                    <a:pt x="4506" y="1734"/>
                  </a:cubicBezTo>
                  <a:cubicBezTo>
                    <a:pt x="4506" y="789"/>
                    <a:pt x="3719" y="1"/>
                    <a:pt x="277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</p:grpSp>
      <p:grpSp>
        <p:nvGrpSpPr>
          <p:cNvPr id="9310" name="Google Shape;9310;p55"/>
          <p:cNvGrpSpPr/>
          <p:nvPr/>
        </p:nvGrpSpPr>
        <p:grpSpPr>
          <a:xfrm>
            <a:off x="2720723" y="2079918"/>
            <a:ext cx="344008" cy="330185"/>
            <a:chOff x="2140225" y="2318650"/>
            <a:chExt cx="307975" cy="295600"/>
          </a:xfrm>
          <a:solidFill>
            <a:srgbClr val="171536"/>
          </a:solidFill>
        </p:grpSpPr>
        <p:sp>
          <p:nvSpPr>
            <p:cNvPr id="9311" name="Google Shape;9311;p55"/>
            <p:cNvSpPr/>
            <p:nvPr/>
          </p:nvSpPr>
          <p:spPr>
            <a:xfrm>
              <a:off x="2281200" y="2353025"/>
              <a:ext cx="104000" cy="121300"/>
            </a:xfrm>
            <a:custGeom>
              <a:avLst/>
              <a:gdLst/>
              <a:ahLst/>
              <a:cxnLst/>
              <a:rect l="l" t="t" r="r" b="b"/>
              <a:pathLst>
                <a:path w="4160" h="4852" extrusionOk="0">
                  <a:moveTo>
                    <a:pt x="2080" y="662"/>
                  </a:moveTo>
                  <a:cubicBezTo>
                    <a:pt x="2490" y="662"/>
                    <a:pt x="2805" y="977"/>
                    <a:pt x="2805" y="1386"/>
                  </a:cubicBezTo>
                  <a:cubicBezTo>
                    <a:pt x="2805" y="1764"/>
                    <a:pt x="2490" y="2079"/>
                    <a:pt x="2080" y="2079"/>
                  </a:cubicBezTo>
                  <a:cubicBezTo>
                    <a:pt x="1702" y="2079"/>
                    <a:pt x="1387" y="1764"/>
                    <a:pt x="1387" y="1386"/>
                  </a:cubicBezTo>
                  <a:cubicBezTo>
                    <a:pt x="1387" y="977"/>
                    <a:pt x="1702" y="662"/>
                    <a:pt x="2080" y="662"/>
                  </a:cubicBezTo>
                  <a:close/>
                  <a:moveTo>
                    <a:pt x="2080" y="2773"/>
                  </a:moveTo>
                  <a:cubicBezTo>
                    <a:pt x="2836" y="2773"/>
                    <a:pt x="3466" y="3403"/>
                    <a:pt x="3466" y="4127"/>
                  </a:cubicBezTo>
                  <a:lnTo>
                    <a:pt x="662" y="4127"/>
                  </a:lnTo>
                  <a:cubicBezTo>
                    <a:pt x="662" y="3403"/>
                    <a:pt x="1293" y="2773"/>
                    <a:pt x="2080" y="2773"/>
                  </a:cubicBezTo>
                  <a:close/>
                  <a:moveTo>
                    <a:pt x="2112" y="0"/>
                  </a:moveTo>
                  <a:cubicBezTo>
                    <a:pt x="1387" y="0"/>
                    <a:pt x="757" y="630"/>
                    <a:pt x="757" y="1386"/>
                  </a:cubicBezTo>
                  <a:cubicBezTo>
                    <a:pt x="757" y="1733"/>
                    <a:pt x="915" y="2079"/>
                    <a:pt x="1135" y="2332"/>
                  </a:cubicBezTo>
                  <a:cubicBezTo>
                    <a:pt x="505" y="2678"/>
                    <a:pt x="64" y="3340"/>
                    <a:pt x="64" y="4127"/>
                  </a:cubicBezTo>
                  <a:lnTo>
                    <a:pt x="64" y="4505"/>
                  </a:lnTo>
                  <a:cubicBezTo>
                    <a:pt x="1" y="4694"/>
                    <a:pt x="158" y="4852"/>
                    <a:pt x="347" y="4852"/>
                  </a:cubicBezTo>
                  <a:lnTo>
                    <a:pt x="3813" y="4852"/>
                  </a:lnTo>
                  <a:cubicBezTo>
                    <a:pt x="4002" y="4852"/>
                    <a:pt x="4160" y="4694"/>
                    <a:pt x="4160" y="4505"/>
                  </a:cubicBezTo>
                  <a:lnTo>
                    <a:pt x="4160" y="4127"/>
                  </a:lnTo>
                  <a:cubicBezTo>
                    <a:pt x="4160" y="3340"/>
                    <a:pt x="3750" y="2678"/>
                    <a:pt x="3120" y="2332"/>
                  </a:cubicBezTo>
                  <a:cubicBezTo>
                    <a:pt x="3340" y="2079"/>
                    <a:pt x="3498" y="1733"/>
                    <a:pt x="3498" y="1386"/>
                  </a:cubicBezTo>
                  <a:cubicBezTo>
                    <a:pt x="3498" y="630"/>
                    <a:pt x="2868" y="0"/>
                    <a:pt x="211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312" name="Google Shape;9312;p55"/>
            <p:cNvSpPr/>
            <p:nvPr/>
          </p:nvSpPr>
          <p:spPr>
            <a:xfrm>
              <a:off x="2140225" y="2318650"/>
              <a:ext cx="307975" cy="295600"/>
            </a:xfrm>
            <a:custGeom>
              <a:avLst/>
              <a:gdLst/>
              <a:ahLst/>
              <a:cxnLst/>
              <a:rect l="l" t="t" r="r" b="b"/>
              <a:pathLst>
                <a:path w="12319" h="11824" extrusionOk="0">
                  <a:moveTo>
                    <a:pt x="7712" y="682"/>
                  </a:moveTo>
                  <a:cubicBezTo>
                    <a:pt x="8607" y="682"/>
                    <a:pt x="9499" y="1029"/>
                    <a:pt x="10177" y="1690"/>
                  </a:cubicBezTo>
                  <a:cubicBezTo>
                    <a:pt x="11468" y="2982"/>
                    <a:pt x="11531" y="5187"/>
                    <a:pt x="10177" y="6573"/>
                  </a:cubicBezTo>
                  <a:cubicBezTo>
                    <a:pt x="9500" y="7266"/>
                    <a:pt x="8627" y="7590"/>
                    <a:pt x="7754" y="7590"/>
                  </a:cubicBezTo>
                  <a:cubicBezTo>
                    <a:pt x="6839" y="7590"/>
                    <a:pt x="5923" y="7234"/>
                    <a:pt x="5230" y="6573"/>
                  </a:cubicBezTo>
                  <a:cubicBezTo>
                    <a:pt x="3939" y="5282"/>
                    <a:pt x="3876" y="3045"/>
                    <a:pt x="5325" y="1659"/>
                  </a:cubicBezTo>
                  <a:cubicBezTo>
                    <a:pt x="6001" y="997"/>
                    <a:pt x="6858" y="682"/>
                    <a:pt x="7712" y="682"/>
                  </a:cubicBezTo>
                  <a:close/>
                  <a:moveTo>
                    <a:pt x="4128" y="6258"/>
                  </a:moveTo>
                  <a:cubicBezTo>
                    <a:pt x="4285" y="6573"/>
                    <a:pt x="4537" y="6857"/>
                    <a:pt x="4758" y="7078"/>
                  </a:cubicBezTo>
                  <a:cubicBezTo>
                    <a:pt x="5010" y="7330"/>
                    <a:pt x="5293" y="7550"/>
                    <a:pt x="5577" y="7708"/>
                  </a:cubicBezTo>
                  <a:lnTo>
                    <a:pt x="5136" y="8180"/>
                  </a:lnTo>
                  <a:cubicBezTo>
                    <a:pt x="5073" y="8243"/>
                    <a:pt x="4978" y="8275"/>
                    <a:pt x="4888" y="8275"/>
                  </a:cubicBezTo>
                  <a:cubicBezTo>
                    <a:pt x="4797" y="8275"/>
                    <a:pt x="4710" y="8243"/>
                    <a:pt x="4663" y="8180"/>
                  </a:cubicBezTo>
                  <a:lnTo>
                    <a:pt x="3655" y="7204"/>
                  </a:lnTo>
                  <a:cubicBezTo>
                    <a:pt x="3498" y="7078"/>
                    <a:pt x="3498" y="6857"/>
                    <a:pt x="3655" y="6731"/>
                  </a:cubicBezTo>
                  <a:lnTo>
                    <a:pt x="4128" y="6258"/>
                  </a:lnTo>
                  <a:close/>
                  <a:moveTo>
                    <a:pt x="3403" y="7960"/>
                  </a:moveTo>
                  <a:lnTo>
                    <a:pt x="3876" y="8432"/>
                  </a:lnTo>
                  <a:lnTo>
                    <a:pt x="3309" y="8968"/>
                  </a:lnTo>
                  <a:lnTo>
                    <a:pt x="2836" y="8495"/>
                  </a:lnTo>
                  <a:lnTo>
                    <a:pt x="3403" y="7960"/>
                  </a:lnTo>
                  <a:close/>
                  <a:moveTo>
                    <a:pt x="2363" y="8968"/>
                  </a:moveTo>
                  <a:lnTo>
                    <a:pt x="2836" y="9440"/>
                  </a:lnTo>
                  <a:lnTo>
                    <a:pt x="1292" y="10984"/>
                  </a:lnTo>
                  <a:cubicBezTo>
                    <a:pt x="1245" y="11047"/>
                    <a:pt x="1158" y="11079"/>
                    <a:pt x="1068" y="11079"/>
                  </a:cubicBezTo>
                  <a:cubicBezTo>
                    <a:pt x="977" y="11079"/>
                    <a:pt x="883" y="11047"/>
                    <a:pt x="820" y="10984"/>
                  </a:cubicBezTo>
                  <a:cubicBezTo>
                    <a:pt x="725" y="10858"/>
                    <a:pt x="725" y="10669"/>
                    <a:pt x="820" y="10512"/>
                  </a:cubicBezTo>
                  <a:lnTo>
                    <a:pt x="2363" y="8968"/>
                  </a:lnTo>
                  <a:close/>
                  <a:moveTo>
                    <a:pt x="7731" y="1"/>
                  </a:moveTo>
                  <a:cubicBezTo>
                    <a:pt x="6669" y="1"/>
                    <a:pt x="5604" y="403"/>
                    <a:pt x="4789" y="1218"/>
                  </a:cubicBezTo>
                  <a:cubicBezTo>
                    <a:pt x="3592" y="2446"/>
                    <a:pt x="3309" y="4179"/>
                    <a:pt x="3844" y="5628"/>
                  </a:cubicBezTo>
                  <a:lnTo>
                    <a:pt x="3182" y="6290"/>
                  </a:lnTo>
                  <a:cubicBezTo>
                    <a:pt x="2867" y="6605"/>
                    <a:pt x="2804" y="7078"/>
                    <a:pt x="2993" y="7487"/>
                  </a:cubicBezTo>
                  <a:lnTo>
                    <a:pt x="410" y="10071"/>
                  </a:lnTo>
                  <a:cubicBezTo>
                    <a:pt x="0" y="10480"/>
                    <a:pt x="0" y="11142"/>
                    <a:pt x="410" y="11520"/>
                  </a:cubicBezTo>
                  <a:cubicBezTo>
                    <a:pt x="580" y="11721"/>
                    <a:pt x="826" y="11823"/>
                    <a:pt x="1081" y="11823"/>
                  </a:cubicBezTo>
                  <a:cubicBezTo>
                    <a:pt x="1345" y="11823"/>
                    <a:pt x="1619" y="11713"/>
                    <a:pt x="1828" y="11488"/>
                  </a:cubicBezTo>
                  <a:lnTo>
                    <a:pt x="4411" y="8905"/>
                  </a:lnTo>
                  <a:cubicBezTo>
                    <a:pt x="4565" y="8976"/>
                    <a:pt x="4727" y="9011"/>
                    <a:pt x="4887" y="9011"/>
                  </a:cubicBezTo>
                  <a:cubicBezTo>
                    <a:pt x="5153" y="9011"/>
                    <a:pt x="5411" y="8913"/>
                    <a:pt x="5608" y="8716"/>
                  </a:cubicBezTo>
                  <a:lnTo>
                    <a:pt x="6270" y="8023"/>
                  </a:lnTo>
                  <a:cubicBezTo>
                    <a:pt x="6736" y="8205"/>
                    <a:pt x="7231" y="8296"/>
                    <a:pt x="7729" y="8296"/>
                  </a:cubicBezTo>
                  <a:cubicBezTo>
                    <a:pt x="8781" y="8296"/>
                    <a:pt x="9847" y="7890"/>
                    <a:pt x="10681" y="7078"/>
                  </a:cubicBezTo>
                  <a:cubicBezTo>
                    <a:pt x="12319" y="5439"/>
                    <a:pt x="12287" y="2793"/>
                    <a:pt x="10681" y="1218"/>
                  </a:cubicBezTo>
                  <a:cubicBezTo>
                    <a:pt x="9873" y="410"/>
                    <a:pt x="8804" y="1"/>
                    <a:pt x="773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</p:grpSp>
      <p:grpSp>
        <p:nvGrpSpPr>
          <p:cNvPr id="9313" name="Google Shape;9313;p55"/>
          <p:cNvGrpSpPr/>
          <p:nvPr/>
        </p:nvGrpSpPr>
        <p:grpSpPr>
          <a:xfrm>
            <a:off x="2725987" y="2504979"/>
            <a:ext cx="333480" cy="330800"/>
            <a:chOff x="2139425" y="2682250"/>
            <a:chExt cx="298550" cy="296150"/>
          </a:xfrm>
          <a:solidFill>
            <a:srgbClr val="171536"/>
          </a:solidFill>
        </p:grpSpPr>
        <p:sp>
          <p:nvSpPr>
            <p:cNvPr id="9314" name="Google Shape;9314;p55"/>
            <p:cNvSpPr/>
            <p:nvPr/>
          </p:nvSpPr>
          <p:spPr>
            <a:xfrm>
              <a:off x="2139425" y="2787000"/>
              <a:ext cx="159125" cy="191400"/>
            </a:xfrm>
            <a:custGeom>
              <a:avLst/>
              <a:gdLst/>
              <a:ahLst/>
              <a:cxnLst/>
              <a:rect l="l" t="t" r="r" b="b"/>
              <a:pathLst>
                <a:path w="6365" h="7656" extrusionOk="0">
                  <a:moveTo>
                    <a:pt x="3214" y="630"/>
                  </a:moveTo>
                  <a:cubicBezTo>
                    <a:pt x="3813" y="630"/>
                    <a:pt x="4286" y="1103"/>
                    <a:pt x="4286" y="1670"/>
                  </a:cubicBezTo>
                  <a:cubicBezTo>
                    <a:pt x="4286" y="2206"/>
                    <a:pt x="3813" y="2678"/>
                    <a:pt x="3214" y="2678"/>
                  </a:cubicBezTo>
                  <a:cubicBezTo>
                    <a:pt x="2647" y="2678"/>
                    <a:pt x="2175" y="2206"/>
                    <a:pt x="2175" y="1670"/>
                  </a:cubicBezTo>
                  <a:cubicBezTo>
                    <a:pt x="2175" y="1166"/>
                    <a:pt x="2647" y="630"/>
                    <a:pt x="3214" y="630"/>
                  </a:cubicBezTo>
                  <a:close/>
                  <a:moveTo>
                    <a:pt x="3183" y="3403"/>
                  </a:moveTo>
                  <a:cubicBezTo>
                    <a:pt x="4538" y="3403"/>
                    <a:pt x="5609" y="4506"/>
                    <a:pt x="5609" y="5829"/>
                  </a:cubicBezTo>
                  <a:lnTo>
                    <a:pt x="5609" y="6931"/>
                  </a:lnTo>
                  <a:lnTo>
                    <a:pt x="757" y="6931"/>
                  </a:lnTo>
                  <a:lnTo>
                    <a:pt x="757" y="5829"/>
                  </a:lnTo>
                  <a:cubicBezTo>
                    <a:pt x="757" y="4506"/>
                    <a:pt x="1860" y="3403"/>
                    <a:pt x="3183" y="3403"/>
                  </a:cubicBezTo>
                  <a:close/>
                  <a:moveTo>
                    <a:pt x="3183" y="0"/>
                  </a:moveTo>
                  <a:cubicBezTo>
                    <a:pt x="2238" y="0"/>
                    <a:pt x="1419" y="788"/>
                    <a:pt x="1419" y="1733"/>
                  </a:cubicBezTo>
                  <a:cubicBezTo>
                    <a:pt x="1419" y="2206"/>
                    <a:pt x="1608" y="2678"/>
                    <a:pt x="1954" y="2993"/>
                  </a:cubicBezTo>
                  <a:cubicBezTo>
                    <a:pt x="820" y="3466"/>
                    <a:pt x="1" y="4569"/>
                    <a:pt x="1" y="5892"/>
                  </a:cubicBezTo>
                  <a:lnTo>
                    <a:pt x="1" y="7309"/>
                  </a:lnTo>
                  <a:cubicBezTo>
                    <a:pt x="64" y="7498"/>
                    <a:pt x="222" y="7656"/>
                    <a:pt x="442" y="7656"/>
                  </a:cubicBezTo>
                  <a:lnTo>
                    <a:pt x="6018" y="7656"/>
                  </a:lnTo>
                  <a:cubicBezTo>
                    <a:pt x="6207" y="7656"/>
                    <a:pt x="6365" y="7498"/>
                    <a:pt x="6365" y="7309"/>
                  </a:cubicBezTo>
                  <a:lnTo>
                    <a:pt x="6365" y="5892"/>
                  </a:lnTo>
                  <a:cubicBezTo>
                    <a:pt x="6365" y="4569"/>
                    <a:pt x="5546" y="3466"/>
                    <a:pt x="4412" y="2993"/>
                  </a:cubicBezTo>
                  <a:cubicBezTo>
                    <a:pt x="4758" y="2647"/>
                    <a:pt x="4947" y="2206"/>
                    <a:pt x="4947" y="1733"/>
                  </a:cubicBezTo>
                  <a:cubicBezTo>
                    <a:pt x="4947" y="788"/>
                    <a:pt x="4160" y="0"/>
                    <a:pt x="318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315" name="Google Shape;9315;p55"/>
            <p:cNvSpPr/>
            <p:nvPr/>
          </p:nvSpPr>
          <p:spPr>
            <a:xfrm>
              <a:off x="2280425" y="2682250"/>
              <a:ext cx="157550" cy="155975"/>
            </a:xfrm>
            <a:custGeom>
              <a:avLst/>
              <a:gdLst/>
              <a:ahLst/>
              <a:cxnLst/>
              <a:rect l="l" t="t" r="r" b="b"/>
              <a:pathLst>
                <a:path w="6302" h="6239" extrusionOk="0">
                  <a:moveTo>
                    <a:pt x="3182" y="662"/>
                  </a:moveTo>
                  <a:cubicBezTo>
                    <a:pt x="4506" y="662"/>
                    <a:pt x="5608" y="1764"/>
                    <a:pt x="5608" y="3088"/>
                  </a:cubicBezTo>
                  <a:cubicBezTo>
                    <a:pt x="5577" y="4442"/>
                    <a:pt x="4474" y="5545"/>
                    <a:pt x="3151" y="5545"/>
                  </a:cubicBezTo>
                  <a:cubicBezTo>
                    <a:pt x="2710" y="5545"/>
                    <a:pt x="2300" y="5419"/>
                    <a:pt x="1954" y="5230"/>
                  </a:cubicBezTo>
                  <a:cubicBezTo>
                    <a:pt x="1891" y="5198"/>
                    <a:pt x="1796" y="5198"/>
                    <a:pt x="1733" y="5198"/>
                  </a:cubicBezTo>
                  <a:lnTo>
                    <a:pt x="946" y="5388"/>
                  </a:lnTo>
                  <a:lnTo>
                    <a:pt x="1166" y="4663"/>
                  </a:lnTo>
                  <a:cubicBezTo>
                    <a:pt x="1198" y="4568"/>
                    <a:pt x="1166" y="4474"/>
                    <a:pt x="1135" y="4411"/>
                  </a:cubicBezTo>
                  <a:cubicBezTo>
                    <a:pt x="883" y="4001"/>
                    <a:pt x="725" y="3560"/>
                    <a:pt x="725" y="3088"/>
                  </a:cubicBezTo>
                  <a:cubicBezTo>
                    <a:pt x="725" y="1764"/>
                    <a:pt x="1828" y="662"/>
                    <a:pt x="3182" y="662"/>
                  </a:cubicBezTo>
                  <a:close/>
                  <a:moveTo>
                    <a:pt x="3151" y="0"/>
                  </a:moveTo>
                  <a:cubicBezTo>
                    <a:pt x="1418" y="0"/>
                    <a:pt x="32" y="1418"/>
                    <a:pt x="32" y="3088"/>
                  </a:cubicBezTo>
                  <a:cubicBezTo>
                    <a:pt x="32" y="3655"/>
                    <a:pt x="158" y="4159"/>
                    <a:pt x="410" y="4631"/>
                  </a:cubicBezTo>
                  <a:lnTo>
                    <a:pt x="32" y="5766"/>
                  </a:lnTo>
                  <a:cubicBezTo>
                    <a:pt x="0" y="5892"/>
                    <a:pt x="32" y="6018"/>
                    <a:pt x="95" y="6144"/>
                  </a:cubicBezTo>
                  <a:cubicBezTo>
                    <a:pt x="189" y="6207"/>
                    <a:pt x="315" y="6238"/>
                    <a:pt x="473" y="6238"/>
                  </a:cubicBezTo>
                  <a:lnTo>
                    <a:pt x="1765" y="5923"/>
                  </a:lnTo>
                  <a:cubicBezTo>
                    <a:pt x="2206" y="6175"/>
                    <a:pt x="2678" y="6238"/>
                    <a:pt x="3182" y="6238"/>
                  </a:cubicBezTo>
                  <a:cubicBezTo>
                    <a:pt x="4915" y="6238"/>
                    <a:pt x="6301" y="4820"/>
                    <a:pt x="6301" y="3151"/>
                  </a:cubicBezTo>
                  <a:cubicBezTo>
                    <a:pt x="6238" y="1418"/>
                    <a:pt x="4884" y="0"/>
                    <a:pt x="315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316" name="Google Shape;9316;p55"/>
            <p:cNvSpPr/>
            <p:nvPr/>
          </p:nvSpPr>
          <p:spPr>
            <a:xfrm>
              <a:off x="2349725" y="2725550"/>
              <a:ext cx="18150" cy="17375"/>
            </a:xfrm>
            <a:custGeom>
              <a:avLst/>
              <a:gdLst/>
              <a:ahLst/>
              <a:cxnLst/>
              <a:rect l="l" t="t" r="r" b="b"/>
              <a:pathLst>
                <a:path w="726" h="695" extrusionOk="0">
                  <a:moveTo>
                    <a:pt x="379" y="1"/>
                  </a:moveTo>
                  <a:cubicBezTo>
                    <a:pt x="158" y="1"/>
                    <a:pt x="1" y="158"/>
                    <a:pt x="1" y="348"/>
                  </a:cubicBezTo>
                  <a:cubicBezTo>
                    <a:pt x="1" y="537"/>
                    <a:pt x="158" y="694"/>
                    <a:pt x="379" y="694"/>
                  </a:cubicBezTo>
                  <a:cubicBezTo>
                    <a:pt x="568" y="694"/>
                    <a:pt x="725" y="537"/>
                    <a:pt x="725" y="348"/>
                  </a:cubicBezTo>
                  <a:cubicBezTo>
                    <a:pt x="725" y="158"/>
                    <a:pt x="568" y="1"/>
                    <a:pt x="37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317" name="Google Shape;9317;p55"/>
            <p:cNvSpPr/>
            <p:nvPr/>
          </p:nvSpPr>
          <p:spPr>
            <a:xfrm>
              <a:off x="2349725" y="2751550"/>
              <a:ext cx="18150" cy="52800"/>
            </a:xfrm>
            <a:custGeom>
              <a:avLst/>
              <a:gdLst/>
              <a:ahLst/>
              <a:cxnLst/>
              <a:rect l="l" t="t" r="r" b="b"/>
              <a:pathLst>
                <a:path w="726" h="2112" extrusionOk="0">
                  <a:moveTo>
                    <a:pt x="379" y="1"/>
                  </a:moveTo>
                  <a:cubicBezTo>
                    <a:pt x="158" y="1"/>
                    <a:pt x="1" y="158"/>
                    <a:pt x="1" y="379"/>
                  </a:cubicBezTo>
                  <a:lnTo>
                    <a:pt x="1" y="1733"/>
                  </a:lnTo>
                  <a:cubicBezTo>
                    <a:pt x="1" y="1954"/>
                    <a:pt x="158" y="2111"/>
                    <a:pt x="379" y="2111"/>
                  </a:cubicBezTo>
                  <a:cubicBezTo>
                    <a:pt x="568" y="2111"/>
                    <a:pt x="725" y="1954"/>
                    <a:pt x="725" y="1733"/>
                  </a:cubicBezTo>
                  <a:lnTo>
                    <a:pt x="725" y="379"/>
                  </a:lnTo>
                  <a:cubicBezTo>
                    <a:pt x="725" y="158"/>
                    <a:pt x="568" y="1"/>
                    <a:pt x="37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</p:grpSp>
      <p:grpSp>
        <p:nvGrpSpPr>
          <p:cNvPr id="9318" name="Google Shape;9318;p55"/>
          <p:cNvGrpSpPr/>
          <p:nvPr/>
        </p:nvGrpSpPr>
        <p:grpSpPr>
          <a:xfrm>
            <a:off x="4823141" y="1727686"/>
            <a:ext cx="331721" cy="250767"/>
            <a:chOff x="3962775" y="1990700"/>
            <a:chExt cx="296975" cy="224500"/>
          </a:xfrm>
          <a:solidFill>
            <a:srgbClr val="171536"/>
          </a:solidFill>
        </p:grpSpPr>
        <p:sp>
          <p:nvSpPr>
            <p:cNvPr id="9319" name="Google Shape;9319;p55"/>
            <p:cNvSpPr/>
            <p:nvPr/>
          </p:nvSpPr>
          <p:spPr>
            <a:xfrm>
              <a:off x="4216400" y="2093100"/>
              <a:ext cx="43350" cy="18150"/>
            </a:xfrm>
            <a:custGeom>
              <a:avLst/>
              <a:gdLst/>
              <a:ahLst/>
              <a:cxnLst/>
              <a:rect l="l" t="t" r="r" b="b"/>
              <a:pathLst>
                <a:path w="1734" h="726" extrusionOk="0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79" y="725"/>
                  </a:cubicBezTo>
                  <a:lnTo>
                    <a:pt x="1387" y="725"/>
                  </a:lnTo>
                  <a:cubicBezTo>
                    <a:pt x="1576" y="725"/>
                    <a:pt x="1733" y="568"/>
                    <a:pt x="1733" y="347"/>
                  </a:cubicBezTo>
                  <a:cubicBezTo>
                    <a:pt x="1702" y="158"/>
                    <a:pt x="1544" y="1"/>
                    <a:pt x="138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320" name="Google Shape;9320;p55"/>
            <p:cNvSpPr/>
            <p:nvPr/>
          </p:nvSpPr>
          <p:spPr>
            <a:xfrm>
              <a:off x="4206950" y="2129325"/>
              <a:ext cx="35475" cy="33900"/>
            </a:xfrm>
            <a:custGeom>
              <a:avLst/>
              <a:gdLst/>
              <a:ahLst/>
              <a:cxnLst/>
              <a:rect l="l" t="t" r="r" b="b"/>
              <a:pathLst>
                <a:path w="1419" h="1356" extrusionOk="0">
                  <a:moveTo>
                    <a:pt x="351" y="1"/>
                  </a:moveTo>
                  <a:cubicBezTo>
                    <a:pt x="260" y="1"/>
                    <a:pt x="174" y="32"/>
                    <a:pt x="127" y="95"/>
                  </a:cubicBezTo>
                  <a:cubicBezTo>
                    <a:pt x="1" y="221"/>
                    <a:pt x="1" y="410"/>
                    <a:pt x="127" y="568"/>
                  </a:cubicBezTo>
                  <a:lnTo>
                    <a:pt x="820" y="1261"/>
                  </a:lnTo>
                  <a:cubicBezTo>
                    <a:pt x="883" y="1324"/>
                    <a:pt x="969" y="1356"/>
                    <a:pt x="1056" y="1356"/>
                  </a:cubicBezTo>
                  <a:cubicBezTo>
                    <a:pt x="1143" y="1356"/>
                    <a:pt x="1229" y="1324"/>
                    <a:pt x="1292" y="1261"/>
                  </a:cubicBezTo>
                  <a:cubicBezTo>
                    <a:pt x="1418" y="1166"/>
                    <a:pt x="1418" y="914"/>
                    <a:pt x="1292" y="788"/>
                  </a:cubicBezTo>
                  <a:lnTo>
                    <a:pt x="599" y="95"/>
                  </a:lnTo>
                  <a:cubicBezTo>
                    <a:pt x="536" y="32"/>
                    <a:pt x="442" y="1"/>
                    <a:pt x="35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321" name="Google Shape;9321;p55"/>
            <p:cNvSpPr/>
            <p:nvPr/>
          </p:nvSpPr>
          <p:spPr>
            <a:xfrm>
              <a:off x="4207750" y="2041900"/>
              <a:ext cx="35450" cy="34500"/>
            </a:xfrm>
            <a:custGeom>
              <a:avLst/>
              <a:gdLst/>
              <a:ahLst/>
              <a:cxnLst/>
              <a:rect l="l" t="t" r="r" b="b"/>
              <a:pathLst>
                <a:path w="1418" h="1380" extrusionOk="0">
                  <a:moveTo>
                    <a:pt x="1067" y="1"/>
                  </a:moveTo>
                  <a:cubicBezTo>
                    <a:pt x="977" y="1"/>
                    <a:pt x="882" y="32"/>
                    <a:pt x="819" y="95"/>
                  </a:cubicBezTo>
                  <a:lnTo>
                    <a:pt x="126" y="788"/>
                  </a:lnTo>
                  <a:cubicBezTo>
                    <a:pt x="0" y="914"/>
                    <a:pt x="0" y="1135"/>
                    <a:pt x="126" y="1261"/>
                  </a:cubicBezTo>
                  <a:cubicBezTo>
                    <a:pt x="189" y="1340"/>
                    <a:pt x="268" y="1379"/>
                    <a:pt x="351" y="1379"/>
                  </a:cubicBezTo>
                  <a:cubicBezTo>
                    <a:pt x="433" y="1379"/>
                    <a:pt x="520" y="1340"/>
                    <a:pt x="599" y="1261"/>
                  </a:cubicBezTo>
                  <a:lnTo>
                    <a:pt x="1292" y="568"/>
                  </a:lnTo>
                  <a:cubicBezTo>
                    <a:pt x="1418" y="442"/>
                    <a:pt x="1418" y="190"/>
                    <a:pt x="1292" y="95"/>
                  </a:cubicBezTo>
                  <a:cubicBezTo>
                    <a:pt x="1244" y="32"/>
                    <a:pt x="1158" y="1"/>
                    <a:pt x="106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322" name="Google Shape;9322;p55"/>
            <p:cNvSpPr/>
            <p:nvPr/>
          </p:nvSpPr>
          <p:spPr>
            <a:xfrm>
              <a:off x="3962775" y="1990700"/>
              <a:ext cx="226075" cy="224500"/>
            </a:xfrm>
            <a:custGeom>
              <a:avLst/>
              <a:gdLst/>
              <a:ahLst/>
              <a:cxnLst/>
              <a:rect l="l" t="t" r="r" b="b"/>
              <a:pathLst>
                <a:path w="9043" h="8980" extrusionOk="0">
                  <a:moveTo>
                    <a:pt x="1419" y="3403"/>
                  </a:moveTo>
                  <a:lnTo>
                    <a:pt x="1419" y="4790"/>
                  </a:lnTo>
                  <a:cubicBezTo>
                    <a:pt x="1009" y="4790"/>
                    <a:pt x="694" y="4506"/>
                    <a:pt x="694" y="4097"/>
                  </a:cubicBezTo>
                  <a:cubicBezTo>
                    <a:pt x="694" y="3719"/>
                    <a:pt x="1009" y="3403"/>
                    <a:pt x="1419" y="3403"/>
                  </a:cubicBezTo>
                  <a:close/>
                  <a:moveTo>
                    <a:pt x="4191" y="2710"/>
                  </a:moveTo>
                  <a:lnTo>
                    <a:pt x="4191" y="5483"/>
                  </a:lnTo>
                  <a:lnTo>
                    <a:pt x="2490" y="5483"/>
                  </a:lnTo>
                  <a:cubicBezTo>
                    <a:pt x="2269" y="5483"/>
                    <a:pt x="2112" y="5325"/>
                    <a:pt x="2112" y="5105"/>
                  </a:cubicBezTo>
                  <a:lnTo>
                    <a:pt x="2112" y="3088"/>
                  </a:lnTo>
                  <a:cubicBezTo>
                    <a:pt x="2112" y="2868"/>
                    <a:pt x="2269" y="2710"/>
                    <a:pt x="2490" y="2710"/>
                  </a:cubicBezTo>
                  <a:close/>
                  <a:moveTo>
                    <a:pt x="6995" y="1828"/>
                  </a:moveTo>
                  <a:lnTo>
                    <a:pt x="6995" y="6428"/>
                  </a:lnTo>
                  <a:cubicBezTo>
                    <a:pt x="6428" y="5924"/>
                    <a:pt x="5672" y="5609"/>
                    <a:pt x="4884" y="5514"/>
                  </a:cubicBezTo>
                  <a:lnTo>
                    <a:pt x="4884" y="2710"/>
                  </a:lnTo>
                  <a:cubicBezTo>
                    <a:pt x="5672" y="2647"/>
                    <a:pt x="6428" y="2332"/>
                    <a:pt x="6995" y="1828"/>
                  </a:cubicBezTo>
                  <a:close/>
                  <a:moveTo>
                    <a:pt x="8066" y="631"/>
                  </a:moveTo>
                  <a:cubicBezTo>
                    <a:pt x="8255" y="631"/>
                    <a:pt x="8413" y="789"/>
                    <a:pt x="8413" y="978"/>
                  </a:cubicBezTo>
                  <a:lnTo>
                    <a:pt x="8413" y="7216"/>
                  </a:lnTo>
                  <a:cubicBezTo>
                    <a:pt x="8413" y="7405"/>
                    <a:pt x="8255" y="7562"/>
                    <a:pt x="8066" y="7562"/>
                  </a:cubicBezTo>
                  <a:cubicBezTo>
                    <a:pt x="7877" y="7562"/>
                    <a:pt x="7720" y="7405"/>
                    <a:pt x="7720" y="7216"/>
                  </a:cubicBezTo>
                  <a:lnTo>
                    <a:pt x="7720" y="978"/>
                  </a:lnTo>
                  <a:cubicBezTo>
                    <a:pt x="7720" y="789"/>
                    <a:pt x="7877" y="631"/>
                    <a:pt x="8066" y="631"/>
                  </a:cubicBezTo>
                  <a:close/>
                  <a:moveTo>
                    <a:pt x="3498" y="6176"/>
                  </a:moveTo>
                  <a:lnTo>
                    <a:pt x="3498" y="7909"/>
                  </a:lnTo>
                  <a:cubicBezTo>
                    <a:pt x="3498" y="8129"/>
                    <a:pt x="3340" y="8287"/>
                    <a:pt x="3151" y="8287"/>
                  </a:cubicBezTo>
                  <a:cubicBezTo>
                    <a:pt x="2962" y="8287"/>
                    <a:pt x="2805" y="8129"/>
                    <a:pt x="2805" y="7909"/>
                  </a:cubicBezTo>
                  <a:lnTo>
                    <a:pt x="2805" y="6176"/>
                  </a:lnTo>
                  <a:close/>
                  <a:moveTo>
                    <a:pt x="8035" y="1"/>
                  </a:moveTo>
                  <a:cubicBezTo>
                    <a:pt x="7531" y="1"/>
                    <a:pt x="7090" y="411"/>
                    <a:pt x="6995" y="883"/>
                  </a:cubicBezTo>
                  <a:lnTo>
                    <a:pt x="6680" y="1198"/>
                  </a:lnTo>
                  <a:cubicBezTo>
                    <a:pt x="6144" y="1734"/>
                    <a:pt x="5325" y="2049"/>
                    <a:pt x="4538" y="2049"/>
                  </a:cubicBezTo>
                  <a:lnTo>
                    <a:pt x="2427" y="2049"/>
                  </a:lnTo>
                  <a:cubicBezTo>
                    <a:pt x="2017" y="2049"/>
                    <a:pt x="1608" y="2332"/>
                    <a:pt x="1450" y="2773"/>
                  </a:cubicBezTo>
                  <a:lnTo>
                    <a:pt x="1387" y="2773"/>
                  </a:lnTo>
                  <a:cubicBezTo>
                    <a:pt x="631" y="2773"/>
                    <a:pt x="1" y="3403"/>
                    <a:pt x="1" y="4128"/>
                  </a:cubicBezTo>
                  <a:cubicBezTo>
                    <a:pt x="1" y="4884"/>
                    <a:pt x="631" y="5514"/>
                    <a:pt x="1387" y="5514"/>
                  </a:cubicBezTo>
                  <a:lnTo>
                    <a:pt x="1450" y="5514"/>
                  </a:lnTo>
                  <a:cubicBezTo>
                    <a:pt x="1576" y="5798"/>
                    <a:pt x="1797" y="6018"/>
                    <a:pt x="2080" y="6144"/>
                  </a:cubicBezTo>
                  <a:lnTo>
                    <a:pt x="2080" y="7940"/>
                  </a:lnTo>
                  <a:cubicBezTo>
                    <a:pt x="2112" y="8507"/>
                    <a:pt x="2584" y="8980"/>
                    <a:pt x="3151" y="8980"/>
                  </a:cubicBezTo>
                  <a:cubicBezTo>
                    <a:pt x="3750" y="8980"/>
                    <a:pt x="4160" y="8507"/>
                    <a:pt x="4160" y="7972"/>
                  </a:cubicBezTo>
                  <a:lnTo>
                    <a:pt x="4160" y="6239"/>
                  </a:lnTo>
                  <a:lnTo>
                    <a:pt x="4538" y="6239"/>
                  </a:lnTo>
                  <a:cubicBezTo>
                    <a:pt x="5325" y="6239"/>
                    <a:pt x="6144" y="6554"/>
                    <a:pt x="6680" y="7090"/>
                  </a:cubicBezTo>
                  <a:lnTo>
                    <a:pt x="6995" y="7405"/>
                  </a:lnTo>
                  <a:cubicBezTo>
                    <a:pt x="7090" y="7909"/>
                    <a:pt x="7531" y="8287"/>
                    <a:pt x="8035" y="8287"/>
                  </a:cubicBezTo>
                  <a:cubicBezTo>
                    <a:pt x="8633" y="8287"/>
                    <a:pt x="9043" y="7814"/>
                    <a:pt x="9043" y="7247"/>
                  </a:cubicBezTo>
                  <a:lnTo>
                    <a:pt x="9043" y="1041"/>
                  </a:lnTo>
                  <a:cubicBezTo>
                    <a:pt x="9043" y="442"/>
                    <a:pt x="8570" y="1"/>
                    <a:pt x="803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</p:grpSp>
      <p:grpSp>
        <p:nvGrpSpPr>
          <p:cNvPr id="9323" name="Google Shape;9323;p55"/>
          <p:cNvGrpSpPr/>
          <p:nvPr/>
        </p:nvGrpSpPr>
        <p:grpSpPr>
          <a:xfrm>
            <a:off x="4823588" y="2079597"/>
            <a:ext cx="330827" cy="330827"/>
            <a:chOff x="3963575" y="2317575"/>
            <a:chExt cx="296175" cy="296175"/>
          </a:xfrm>
          <a:solidFill>
            <a:srgbClr val="171536"/>
          </a:solidFill>
        </p:grpSpPr>
        <p:sp>
          <p:nvSpPr>
            <p:cNvPr id="9324" name="Google Shape;9324;p55"/>
            <p:cNvSpPr/>
            <p:nvPr/>
          </p:nvSpPr>
          <p:spPr>
            <a:xfrm>
              <a:off x="3963575" y="2317575"/>
              <a:ext cx="296175" cy="296175"/>
            </a:xfrm>
            <a:custGeom>
              <a:avLst/>
              <a:gdLst/>
              <a:ahLst/>
              <a:cxnLst/>
              <a:rect l="l" t="t" r="r" b="b"/>
              <a:pathLst>
                <a:path w="11847" h="11847" extrusionOk="0">
                  <a:moveTo>
                    <a:pt x="9483" y="1418"/>
                  </a:moveTo>
                  <a:cubicBezTo>
                    <a:pt x="9672" y="1418"/>
                    <a:pt x="9830" y="1576"/>
                    <a:pt x="9830" y="1765"/>
                  </a:cubicBezTo>
                  <a:lnTo>
                    <a:pt x="9830" y="2836"/>
                  </a:lnTo>
                  <a:lnTo>
                    <a:pt x="788" y="2836"/>
                  </a:lnTo>
                  <a:lnTo>
                    <a:pt x="788" y="1765"/>
                  </a:lnTo>
                  <a:lnTo>
                    <a:pt x="725" y="1765"/>
                  </a:lnTo>
                  <a:cubicBezTo>
                    <a:pt x="725" y="1576"/>
                    <a:pt x="883" y="1418"/>
                    <a:pt x="1072" y="1418"/>
                  </a:cubicBezTo>
                  <a:lnTo>
                    <a:pt x="1418" y="1418"/>
                  </a:lnTo>
                  <a:lnTo>
                    <a:pt x="1418" y="1765"/>
                  </a:lnTo>
                  <a:cubicBezTo>
                    <a:pt x="1418" y="1954"/>
                    <a:pt x="1576" y="2143"/>
                    <a:pt x="1765" y="2143"/>
                  </a:cubicBezTo>
                  <a:cubicBezTo>
                    <a:pt x="1954" y="2143"/>
                    <a:pt x="2111" y="1954"/>
                    <a:pt x="2111" y="1765"/>
                  </a:cubicBezTo>
                  <a:lnTo>
                    <a:pt x="2111" y="1418"/>
                  </a:lnTo>
                  <a:lnTo>
                    <a:pt x="3498" y="1418"/>
                  </a:lnTo>
                  <a:lnTo>
                    <a:pt x="3498" y="1765"/>
                  </a:lnTo>
                  <a:cubicBezTo>
                    <a:pt x="3498" y="1954"/>
                    <a:pt x="3655" y="2143"/>
                    <a:pt x="3844" y="2143"/>
                  </a:cubicBezTo>
                  <a:cubicBezTo>
                    <a:pt x="4065" y="2143"/>
                    <a:pt x="4222" y="1954"/>
                    <a:pt x="4222" y="1765"/>
                  </a:cubicBezTo>
                  <a:lnTo>
                    <a:pt x="4222" y="1418"/>
                  </a:lnTo>
                  <a:lnTo>
                    <a:pt x="6333" y="1418"/>
                  </a:lnTo>
                  <a:lnTo>
                    <a:pt x="6333" y="1765"/>
                  </a:lnTo>
                  <a:cubicBezTo>
                    <a:pt x="6333" y="1954"/>
                    <a:pt x="6490" y="2143"/>
                    <a:pt x="6680" y="2143"/>
                  </a:cubicBezTo>
                  <a:cubicBezTo>
                    <a:pt x="6900" y="2143"/>
                    <a:pt x="7058" y="1954"/>
                    <a:pt x="7058" y="1765"/>
                  </a:cubicBezTo>
                  <a:lnTo>
                    <a:pt x="7058" y="1418"/>
                  </a:lnTo>
                  <a:lnTo>
                    <a:pt x="8412" y="1418"/>
                  </a:lnTo>
                  <a:lnTo>
                    <a:pt x="8412" y="1765"/>
                  </a:lnTo>
                  <a:cubicBezTo>
                    <a:pt x="8412" y="1954"/>
                    <a:pt x="8570" y="2143"/>
                    <a:pt x="8790" y="2143"/>
                  </a:cubicBezTo>
                  <a:cubicBezTo>
                    <a:pt x="8979" y="2143"/>
                    <a:pt x="9137" y="1954"/>
                    <a:pt x="9137" y="1765"/>
                  </a:cubicBezTo>
                  <a:lnTo>
                    <a:pt x="9137" y="1418"/>
                  </a:lnTo>
                  <a:close/>
                  <a:moveTo>
                    <a:pt x="9767" y="3497"/>
                  </a:moveTo>
                  <a:lnTo>
                    <a:pt x="9767" y="7026"/>
                  </a:lnTo>
                  <a:cubicBezTo>
                    <a:pt x="9641" y="7026"/>
                    <a:pt x="9546" y="6963"/>
                    <a:pt x="9420" y="6963"/>
                  </a:cubicBezTo>
                  <a:cubicBezTo>
                    <a:pt x="8066" y="6963"/>
                    <a:pt x="6963" y="8066"/>
                    <a:pt x="6963" y="9420"/>
                  </a:cubicBezTo>
                  <a:cubicBezTo>
                    <a:pt x="6963" y="9546"/>
                    <a:pt x="6963" y="9641"/>
                    <a:pt x="7026" y="9767"/>
                  </a:cubicBezTo>
                  <a:lnTo>
                    <a:pt x="1040" y="9767"/>
                  </a:lnTo>
                  <a:cubicBezTo>
                    <a:pt x="820" y="9767"/>
                    <a:pt x="662" y="9609"/>
                    <a:pt x="662" y="9420"/>
                  </a:cubicBezTo>
                  <a:lnTo>
                    <a:pt x="662" y="3497"/>
                  </a:lnTo>
                  <a:close/>
                  <a:moveTo>
                    <a:pt x="9420" y="7688"/>
                  </a:moveTo>
                  <a:cubicBezTo>
                    <a:pt x="10366" y="7688"/>
                    <a:pt x="11153" y="8475"/>
                    <a:pt x="11153" y="9420"/>
                  </a:cubicBezTo>
                  <a:cubicBezTo>
                    <a:pt x="11153" y="10397"/>
                    <a:pt x="10366" y="11185"/>
                    <a:pt x="9420" y="11185"/>
                  </a:cubicBezTo>
                  <a:cubicBezTo>
                    <a:pt x="8475" y="11185"/>
                    <a:pt x="7688" y="10397"/>
                    <a:pt x="7688" y="9420"/>
                  </a:cubicBezTo>
                  <a:cubicBezTo>
                    <a:pt x="7688" y="8475"/>
                    <a:pt x="8475" y="7688"/>
                    <a:pt x="9420" y="7688"/>
                  </a:cubicBezTo>
                  <a:close/>
                  <a:moveTo>
                    <a:pt x="1733" y="0"/>
                  </a:moveTo>
                  <a:cubicBezTo>
                    <a:pt x="1544" y="0"/>
                    <a:pt x="1387" y="158"/>
                    <a:pt x="1387" y="347"/>
                  </a:cubicBezTo>
                  <a:lnTo>
                    <a:pt x="1387" y="725"/>
                  </a:lnTo>
                  <a:lnTo>
                    <a:pt x="1040" y="725"/>
                  </a:lnTo>
                  <a:cubicBezTo>
                    <a:pt x="442" y="725"/>
                    <a:pt x="0" y="1166"/>
                    <a:pt x="0" y="1733"/>
                  </a:cubicBezTo>
                  <a:lnTo>
                    <a:pt x="0" y="9389"/>
                  </a:lnTo>
                  <a:cubicBezTo>
                    <a:pt x="0" y="9956"/>
                    <a:pt x="473" y="10429"/>
                    <a:pt x="1040" y="10429"/>
                  </a:cubicBezTo>
                  <a:lnTo>
                    <a:pt x="7215" y="10429"/>
                  </a:lnTo>
                  <a:cubicBezTo>
                    <a:pt x="7593" y="11279"/>
                    <a:pt x="8444" y="11846"/>
                    <a:pt x="9420" y="11846"/>
                  </a:cubicBezTo>
                  <a:cubicBezTo>
                    <a:pt x="10744" y="11846"/>
                    <a:pt x="11846" y="10744"/>
                    <a:pt x="11846" y="9420"/>
                  </a:cubicBezTo>
                  <a:cubicBezTo>
                    <a:pt x="11846" y="8444"/>
                    <a:pt x="11311" y="7593"/>
                    <a:pt x="10492" y="7215"/>
                  </a:cubicBezTo>
                  <a:lnTo>
                    <a:pt x="10492" y="1733"/>
                  </a:lnTo>
                  <a:cubicBezTo>
                    <a:pt x="10492" y="1135"/>
                    <a:pt x="10019" y="725"/>
                    <a:pt x="9452" y="725"/>
                  </a:cubicBezTo>
                  <a:lnTo>
                    <a:pt x="9105" y="725"/>
                  </a:lnTo>
                  <a:lnTo>
                    <a:pt x="9105" y="347"/>
                  </a:lnTo>
                  <a:cubicBezTo>
                    <a:pt x="9105" y="158"/>
                    <a:pt x="8948" y="0"/>
                    <a:pt x="8759" y="0"/>
                  </a:cubicBezTo>
                  <a:cubicBezTo>
                    <a:pt x="8538" y="0"/>
                    <a:pt x="8381" y="158"/>
                    <a:pt x="8381" y="347"/>
                  </a:cubicBezTo>
                  <a:lnTo>
                    <a:pt x="8381" y="725"/>
                  </a:lnTo>
                  <a:lnTo>
                    <a:pt x="7026" y="725"/>
                  </a:lnTo>
                  <a:lnTo>
                    <a:pt x="7026" y="347"/>
                  </a:lnTo>
                  <a:cubicBezTo>
                    <a:pt x="7026" y="158"/>
                    <a:pt x="6869" y="0"/>
                    <a:pt x="6648" y="0"/>
                  </a:cubicBezTo>
                  <a:cubicBezTo>
                    <a:pt x="6459" y="0"/>
                    <a:pt x="6301" y="158"/>
                    <a:pt x="6301" y="347"/>
                  </a:cubicBezTo>
                  <a:lnTo>
                    <a:pt x="6301" y="725"/>
                  </a:lnTo>
                  <a:lnTo>
                    <a:pt x="4191" y="725"/>
                  </a:lnTo>
                  <a:lnTo>
                    <a:pt x="4191" y="347"/>
                  </a:lnTo>
                  <a:cubicBezTo>
                    <a:pt x="4191" y="158"/>
                    <a:pt x="4033" y="0"/>
                    <a:pt x="3813" y="0"/>
                  </a:cubicBezTo>
                  <a:cubicBezTo>
                    <a:pt x="3624" y="0"/>
                    <a:pt x="3466" y="158"/>
                    <a:pt x="3466" y="347"/>
                  </a:cubicBezTo>
                  <a:lnTo>
                    <a:pt x="3466" y="725"/>
                  </a:lnTo>
                  <a:lnTo>
                    <a:pt x="2080" y="725"/>
                  </a:lnTo>
                  <a:lnTo>
                    <a:pt x="2080" y="347"/>
                  </a:lnTo>
                  <a:cubicBezTo>
                    <a:pt x="2080" y="158"/>
                    <a:pt x="1922" y="0"/>
                    <a:pt x="173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325" name="Google Shape;9325;p55"/>
            <p:cNvSpPr/>
            <p:nvPr/>
          </p:nvSpPr>
          <p:spPr>
            <a:xfrm>
              <a:off x="4190400" y="2526300"/>
              <a:ext cx="34700" cy="35450"/>
            </a:xfrm>
            <a:custGeom>
              <a:avLst/>
              <a:gdLst/>
              <a:ahLst/>
              <a:cxnLst/>
              <a:rect l="l" t="t" r="r" b="b"/>
              <a:pathLst>
                <a:path w="1388" h="1418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071"/>
                  </a:lnTo>
                  <a:cubicBezTo>
                    <a:pt x="1" y="1260"/>
                    <a:pt x="127" y="1418"/>
                    <a:pt x="347" y="1418"/>
                  </a:cubicBezTo>
                  <a:lnTo>
                    <a:pt x="1041" y="1418"/>
                  </a:lnTo>
                  <a:cubicBezTo>
                    <a:pt x="1261" y="1418"/>
                    <a:pt x="1387" y="1260"/>
                    <a:pt x="1387" y="1071"/>
                  </a:cubicBezTo>
                  <a:cubicBezTo>
                    <a:pt x="1387" y="882"/>
                    <a:pt x="1261" y="725"/>
                    <a:pt x="1041" y="725"/>
                  </a:cubicBezTo>
                  <a:lnTo>
                    <a:pt x="694" y="725"/>
                  </a:lnTo>
                  <a:lnTo>
                    <a:pt x="694" y="347"/>
                  </a:ln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326" name="Google Shape;9326;p55"/>
            <p:cNvSpPr/>
            <p:nvPr/>
          </p:nvSpPr>
          <p:spPr>
            <a:xfrm>
              <a:off x="3998225" y="2421550"/>
              <a:ext cx="35475" cy="18125"/>
            </a:xfrm>
            <a:custGeom>
              <a:avLst/>
              <a:gdLst/>
              <a:ahLst/>
              <a:cxnLst/>
              <a:rect l="l" t="t" r="r" b="b"/>
              <a:pathLst>
                <a:path w="1419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78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327" name="Google Shape;9327;p55"/>
            <p:cNvSpPr/>
            <p:nvPr/>
          </p:nvSpPr>
          <p:spPr>
            <a:xfrm>
              <a:off x="4050225" y="2421550"/>
              <a:ext cx="35450" cy="18125"/>
            </a:xfrm>
            <a:custGeom>
              <a:avLst/>
              <a:gdLst/>
              <a:ahLst/>
              <a:cxnLst/>
              <a:rect l="l" t="t" r="r" b="b"/>
              <a:pathLst>
                <a:path w="1418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071" y="725"/>
                  </a:lnTo>
                  <a:cubicBezTo>
                    <a:pt x="1260" y="725"/>
                    <a:pt x="1418" y="567"/>
                    <a:pt x="1418" y="378"/>
                  </a:cubicBezTo>
                  <a:cubicBezTo>
                    <a:pt x="1418" y="158"/>
                    <a:pt x="1260" y="0"/>
                    <a:pt x="107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328" name="Google Shape;9328;p55"/>
            <p:cNvSpPr/>
            <p:nvPr/>
          </p:nvSpPr>
          <p:spPr>
            <a:xfrm>
              <a:off x="4102200" y="2421550"/>
              <a:ext cx="35475" cy="18125"/>
            </a:xfrm>
            <a:custGeom>
              <a:avLst/>
              <a:gdLst/>
              <a:ahLst/>
              <a:cxnLst/>
              <a:rect l="l" t="t" r="r" b="b"/>
              <a:pathLst>
                <a:path w="1419" h="725" extrusionOk="0">
                  <a:moveTo>
                    <a:pt x="378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78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78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329" name="Google Shape;9329;p55"/>
            <p:cNvSpPr/>
            <p:nvPr/>
          </p:nvSpPr>
          <p:spPr>
            <a:xfrm>
              <a:off x="4155750" y="2421550"/>
              <a:ext cx="35475" cy="18125"/>
            </a:xfrm>
            <a:custGeom>
              <a:avLst/>
              <a:gdLst/>
              <a:ahLst/>
              <a:cxnLst/>
              <a:rect l="l" t="t" r="r" b="b"/>
              <a:pathLst>
                <a:path w="1419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78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330" name="Google Shape;9330;p55"/>
            <p:cNvSpPr/>
            <p:nvPr/>
          </p:nvSpPr>
          <p:spPr>
            <a:xfrm>
              <a:off x="3998225" y="2456975"/>
              <a:ext cx="35475" cy="18150"/>
            </a:xfrm>
            <a:custGeom>
              <a:avLst/>
              <a:gdLst/>
              <a:ahLst/>
              <a:cxnLst/>
              <a:rect l="l" t="t" r="r" b="b"/>
              <a:pathLst>
                <a:path w="1419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8"/>
                    <a:pt x="1418" y="379"/>
                  </a:cubicBezTo>
                  <a:cubicBezTo>
                    <a:pt x="1418" y="158"/>
                    <a:pt x="1261" y="1"/>
                    <a:pt x="107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331" name="Google Shape;9331;p55"/>
            <p:cNvSpPr/>
            <p:nvPr/>
          </p:nvSpPr>
          <p:spPr>
            <a:xfrm>
              <a:off x="4050225" y="2456975"/>
              <a:ext cx="35450" cy="18150"/>
            </a:xfrm>
            <a:custGeom>
              <a:avLst/>
              <a:gdLst/>
              <a:ahLst/>
              <a:cxnLst/>
              <a:rect l="l" t="t" r="r" b="b"/>
              <a:pathLst>
                <a:path w="1418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1071" y="725"/>
                  </a:lnTo>
                  <a:cubicBezTo>
                    <a:pt x="1260" y="725"/>
                    <a:pt x="1418" y="568"/>
                    <a:pt x="1418" y="379"/>
                  </a:cubicBezTo>
                  <a:cubicBezTo>
                    <a:pt x="1418" y="158"/>
                    <a:pt x="1260" y="1"/>
                    <a:pt x="107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332" name="Google Shape;9332;p55"/>
            <p:cNvSpPr/>
            <p:nvPr/>
          </p:nvSpPr>
          <p:spPr>
            <a:xfrm>
              <a:off x="4102200" y="2456975"/>
              <a:ext cx="35475" cy="18150"/>
            </a:xfrm>
            <a:custGeom>
              <a:avLst/>
              <a:gdLst/>
              <a:ahLst/>
              <a:cxnLst/>
              <a:rect l="l" t="t" r="r" b="b"/>
              <a:pathLst>
                <a:path w="1419" h="726" extrusionOk="0">
                  <a:moveTo>
                    <a:pt x="378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78" y="725"/>
                  </a:cubicBezTo>
                  <a:lnTo>
                    <a:pt x="1072" y="725"/>
                  </a:lnTo>
                  <a:cubicBezTo>
                    <a:pt x="1261" y="725"/>
                    <a:pt x="1418" y="568"/>
                    <a:pt x="1418" y="379"/>
                  </a:cubicBezTo>
                  <a:cubicBezTo>
                    <a:pt x="1418" y="158"/>
                    <a:pt x="1261" y="1"/>
                    <a:pt x="107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333" name="Google Shape;9333;p55"/>
            <p:cNvSpPr/>
            <p:nvPr/>
          </p:nvSpPr>
          <p:spPr>
            <a:xfrm>
              <a:off x="4155750" y="2456975"/>
              <a:ext cx="35475" cy="18150"/>
            </a:xfrm>
            <a:custGeom>
              <a:avLst/>
              <a:gdLst/>
              <a:ahLst/>
              <a:cxnLst/>
              <a:rect l="l" t="t" r="r" b="b"/>
              <a:pathLst>
                <a:path w="1419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8"/>
                    <a:pt x="1418" y="379"/>
                  </a:cubicBezTo>
                  <a:cubicBezTo>
                    <a:pt x="1418" y="158"/>
                    <a:pt x="1261" y="1"/>
                    <a:pt x="107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334" name="Google Shape;9334;p55"/>
            <p:cNvSpPr/>
            <p:nvPr/>
          </p:nvSpPr>
          <p:spPr>
            <a:xfrm>
              <a:off x="3998225" y="2491650"/>
              <a:ext cx="35475" cy="18125"/>
            </a:xfrm>
            <a:custGeom>
              <a:avLst/>
              <a:gdLst/>
              <a:ahLst/>
              <a:cxnLst/>
              <a:rect l="l" t="t" r="r" b="b"/>
              <a:pathLst>
                <a:path w="1419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78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335" name="Google Shape;9335;p55"/>
            <p:cNvSpPr/>
            <p:nvPr/>
          </p:nvSpPr>
          <p:spPr>
            <a:xfrm>
              <a:off x="4050225" y="2491650"/>
              <a:ext cx="35450" cy="18125"/>
            </a:xfrm>
            <a:custGeom>
              <a:avLst/>
              <a:gdLst/>
              <a:ahLst/>
              <a:cxnLst/>
              <a:rect l="l" t="t" r="r" b="b"/>
              <a:pathLst>
                <a:path w="1418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071" y="725"/>
                  </a:lnTo>
                  <a:cubicBezTo>
                    <a:pt x="1260" y="725"/>
                    <a:pt x="1418" y="567"/>
                    <a:pt x="1418" y="378"/>
                  </a:cubicBezTo>
                  <a:cubicBezTo>
                    <a:pt x="1418" y="158"/>
                    <a:pt x="1260" y="0"/>
                    <a:pt x="107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336" name="Google Shape;9336;p55"/>
            <p:cNvSpPr/>
            <p:nvPr/>
          </p:nvSpPr>
          <p:spPr>
            <a:xfrm>
              <a:off x="4102200" y="2491650"/>
              <a:ext cx="35475" cy="18125"/>
            </a:xfrm>
            <a:custGeom>
              <a:avLst/>
              <a:gdLst/>
              <a:ahLst/>
              <a:cxnLst/>
              <a:rect l="l" t="t" r="r" b="b"/>
              <a:pathLst>
                <a:path w="1419" h="725" extrusionOk="0">
                  <a:moveTo>
                    <a:pt x="378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78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78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337" name="Google Shape;9337;p55"/>
            <p:cNvSpPr/>
            <p:nvPr/>
          </p:nvSpPr>
          <p:spPr>
            <a:xfrm>
              <a:off x="3998225" y="2526300"/>
              <a:ext cx="35475" cy="18125"/>
            </a:xfrm>
            <a:custGeom>
              <a:avLst/>
              <a:gdLst/>
              <a:ahLst/>
              <a:cxnLst/>
              <a:rect l="l" t="t" r="r" b="b"/>
              <a:pathLst>
                <a:path w="1419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47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338" name="Google Shape;9338;p55"/>
            <p:cNvSpPr/>
            <p:nvPr/>
          </p:nvSpPr>
          <p:spPr>
            <a:xfrm>
              <a:off x="4050225" y="2526300"/>
              <a:ext cx="35450" cy="18125"/>
            </a:xfrm>
            <a:custGeom>
              <a:avLst/>
              <a:gdLst/>
              <a:ahLst/>
              <a:cxnLst/>
              <a:rect l="l" t="t" r="r" b="b"/>
              <a:pathLst>
                <a:path w="1418" h="725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071" y="725"/>
                  </a:lnTo>
                  <a:cubicBezTo>
                    <a:pt x="1260" y="725"/>
                    <a:pt x="1418" y="567"/>
                    <a:pt x="1418" y="347"/>
                  </a:cubicBezTo>
                  <a:cubicBezTo>
                    <a:pt x="1418" y="158"/>
                    <a:pt x="1260" y="0"/>
                    <a:pt x="107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339" name="Google Shape;9339;p55"/>
            <p:cNvSpPr/>
            <p:nvPr/>
          </p:nvSpPr>
          <p:spPr>
            <a:xfrm>
              <a:off x="4102200" y="2526300"/>
              <a:ext cx="35475" cy="18125"/>
            </a:xfrm>
            <a:custGeom>
              <a:avLst/>
              <a:gdLst/>
              <a:ahLst/>
              <a:cxnLst/>
              <a:rect l="l" t="t" r="r" b="b"/>
              <a:pathLst>
                <a:path w="1419" h="725" extrusionOk="0">
                  <a:moveTo>
                    <a:pt x="378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78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47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</p:grpSp>
      <p:grpSp>
        <p:nvGrpSpPr>
          <p:cNvPr id="9340" name="Google Shape;9340;p55"/>
          <p:cNvGrpSpPr/>
          <p:nvPr/>
        </p:nvGrpSpPr>
        <p:grpSpPr>
          <a:xfrm>
            <a:off x="4823588" y="2505411"/>
            <a:ext cx="330827" cy="329934"/>
            <a:chOff x="3962775" y="2683025"/>
            <a:chExt cx="296175" cy="295375"/>
          </a:xfrm>
          <a:solidFill>
            <a:srgbClr val="171536"/>
          </a:solidFill>
        </p:grpSpPr>
        <p:sp>
          <p:nvSpPr>
            <p:cNvPr id="9341" name="Google Shape;9341;p55"/>
            <p:cNvSpPr/>
            <p:nvPr/>
          </p:nvSpPr>
          <p:spPr>
            <a:xfrm>
              <a:off x="3962775" y="2838200"/>
              <a:ext cx="296175" cy="140200"/>
            </a:xfrm>
            <a:custGeom>
              <a:avLst/>
              <a:gdLst/>
              <a:ahLst/>
              <a:cxnLst/>
              <a:rect l="l" t="t" r="r" b="b"/>
              <a:pathLst>
                <a:path w="11847" h="5608" extrusionOk="0">
                  <a:moveTo>
                    <a:pt x="3530" y="3466"/>
                  </a:moveTo>
                  <a:lnTo>
                    <a:pt x="3530" y="4883"/>
                  </a:lnTo>
                  <a:lnTo>
                    <a:pt x="757" y="4883"/>
                  </a:lnTo>
                  <a:lnTo>
                    <a:pt x="757" y="3466"/>
                  </a:lnTo>
                  <a:close/>
                  <a:moveTo>
                    <a:pt x="7688" y="725"/>
                  </a:moveTo>
                  <a:lnTo>
                    <a:pt x="7688" y="4883"/>
                  </a:lnTo>
                  <a:lnTo>
                    <a:pt x="4223" y="4883"/>
                  </a:lnTo>
                  <a:lnTo>
                    <a:pt x="4223" y="725"/>
                  </a:lnTo>
                  <a:close/>
                  <a:moveTo>
                    <a:pt x="11185" y="2111"/>
                  </a:moveTo>
                  <a:lnTo>
                    <a:pt x="11185" y="4883"/>
                  </a:lnTo>
                  <a:lnTo>
                    <a:pt x="8381" y="4883"/>
                  </a:lnTo>
                  <a:lnTo>
                    <a:pt x="8381" y="2111"/>
                  </a:lnTo>
                  <a:close/>
                  <a:moveTo>
                    <a:pt x="3845" y="0"/>
                  </a:moveTo>
                  <a:cubicBezTo>
                    <a:pt x="3656" y="0"/>
                    <a:pt x="3498" y="158"/>
                    <a:pt x="3498" y="378"/>
                  </a:cubicBezTo>
                  <a:lnTo>
                    <a:pt x="3498" y="2804"/>
                  </a:lnTo>
                  <a:lnTo>
                    <a:pt x="348" y="2804"/>
                  </a:lnTo>
                  <a:cubicBezTo>
                    <a:pt x="158" y="2804"/>
                    <a:pt x="1" y="2962"/>
                    <a:pt x="1" y="3151"/>
                  </a:cubicBezTo>
                  <a:lnTo>
                    <a:pt x="1" y="5261"/>
                  </a:lnTo>
                  <a:cubicBezTo>
                    <a:pt x="1" y="5450"/>
                    <a:pt x="158" y="5608"/>
                    <a:pt x="348" y="5608"/>
                  </a:cubicBezTo>
                  <a:lnTo>
                    <a:pt x="11500" y="5608"/>
                  </a:lnTo>
                  <a:cubicBezTo>
                    <a:pt x="11689" y="5608"/>
                    <a:pt x="11847" y="5450"/>
                    <a:pt x="11847" y="5261"/>
                  </a:cubicBezTo>
                  <a:lnTo>
                    <a:pt x="11847" y="1733"/>
                  </a:lnTo>
                  <a:cubicBezTo>
                    <a:pt x="11847" y="1544"/>
                    <a:pt x="11689" y="1386"/>
                    <a:pt x="11532" y="1386"/>
                  </a:cubicBezTo>
                  <a:lnTo>
                    <a:pt x="8381" y="1386"/>
                  </a:lnTo>
                  <a:lnTo>
                    <a:pt x="8381" y="378"/>
                  </a:lnTo>
                  <a:cubicBezTo>
                    <a:pt x="8381" y="158"/>
                    <a:pt x="8224" y="0"/>
                    <a:pt x="803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342" name="Google Shape;9342;p55"/>
            <p:cNvSpPr/>
            <p:nvPr/>
          </p:nvSpPr>
          <p:spPr>
            <a:xfrm>
              <a:off x="4051000" y="2683025"/>
              <a:ext cx="122100" cy="138650"/>
            </a:xfrm>
            <a:custGeom>
              <a:avLst/>
              <a:gdLst/>
              <a:ahLst/>
              <a:cxnLst/>
              <a:rect l="l" t="t" r="r" b="b"/>
              <a:pathLst>
                <a:path w="4884" h="5546" extrusionOk="0">
                  <a:moveTo>
                    <a:pt x="2426" y="662"/>
                  </a:moveTo>
                  <a:cubicBezTo>
                    <a:pt x="2804" y="662"/>
                    <a:pt x="3120" y="977"/>
                    <a:pt x="3120" y="1387"/>
                  </a:cubicBezTo>
                  <a:cubicBezTo>
                    <a:pt x="3120" y="1765"/>
                    <a:pt x="2804" y="2080"/>
                    <a:pt x="2426" y="2080"/>
                  </a:cubicBezTo>
                  <a:cubicBezTo>
                    <a:pt x="2017" y="2080"/>
                    <a:pt x="1702" y="1765"/>
                    <a:pt x="1702" y="1387"/>
                  </a:cubicBezTo>
                  <a:cubicBezTo>
                    <a:pt x="1702" y="977"/>
                    <a:pt x="2017" y="662"/>
                    <a:pt x="2426" y="662"/>
                  </a:cubicBezTo>
                  <a:close/>
                  <a:moveTo>
                    <a:pt x="2426" y="2742"/>
                  </a:moveTo>
                  <a:cubicBezTo>
                    <a:pt x="3340" y="2742"/>
                    <a:pt x="4128" y="3529"/>
                    <a:pt x="4128" y="4474"/>
                  </a:cubicBezTo>
                  <a:lnTo>
                    <a:pt x="4128" y="4852"/>
                  </a:lnTo>
                  <a:lnTo>
                    <a:pt x="694" y="4852"/>
                  </a:lnTo>
                  <a:lnTo>
                    <a:pt x="694" y="4474"/>
                  </a:lnTo>
                  <a:cubicBezTo>
                    <a:pt x="694" y="3498"/>
                    <a:pt x="1481" y="2742"/>
                    <a:pt x="2426" y="2742"/>
                  </a:cubicBezTo>
                  <a:close/>
                  <a:moveTo>
                    <a:pt x="2489" y="1"/>
                  </a:moveTo>
                  <a:cubicBezTo>
                    <a:pt x="1733" y="1"/>
                    <a:pt x="1103" y="631"/>
                    <a:pt x="1103" y="1387"/>
                  </a:cubicBezTo>
                  <a:cubicBezTo>
                    <a:pt x="1103" y="1733"/>
                    <a:pt x="1229" y="2049"/>
                    <a:pt x="1450" y="2269"/>
                  </a:cubicBezTo>
                  <a:cubicBezTo>
                    <a:pt x="568" y="2679"/>
                    <a:pt x="1" y="3498"/>
                    <a:pt x="1" y="4474"/>
                  </a:cubicBezTo>
                  <a:lnTo>
                    <a:pt x="1" y="5199"/>
                  </a:lnTo>
                  <a:cubicBezTo>
                    <a:pt x="1" y="5388"/>
                    <a:pt x="158" y="5546"/>
                    <a:pt x="379" y="5546"/>
                  </a:cubicBezTo>
                  <a:lnTo>
                    <a:pt x="4537" y="5546"/>
                  </a:lnTo>
                  <a:cubicBezTo>
                    <a:pt x="4726" y="5546"/>
                    <a:pt x="4884" y="5388"/>
                    <a:pt x="4884" y="5199"/>
                  </a:cubicBezTo>
                  <a:lnTo>
                    <a:pt x="4884" y="4474"/>
                  </a:lnTo>
                  <a:cubicBezTo>
                    <a:pt x="4884" y="3498"/>
                    <a:pt x="4348" y="2679"/>
                    <a:pt x="3529" y="2269"/>
                  </a:cubicBezTo>
                  <a:cubicBezTo>
                    <a:pt x="3750" y="2049"/>
                    <a:pt x="3876" y="1733"/>
                    <a:pt x="3876" y="1387"/>
                  </a:cubicBezTo>
                  <a:cubicBezTo>
                    <a:pt x="3876" y="631"/>
                    <a:pt x="3246" y="1"/>
                    <a:pt x="248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343" name="Google Shape;9343;p55"/>
            <p:cNvSpPr/>
            <p:nvPr/>
          </p:nvSpPr>
          <p:spPr>
            <a:xfrm>
              <a:off x="4084875" y="2873200"/>
              <a:ext cx="52800" cy="69775"/>
            </a:xfrm>
            <a:custGeom>
              <a:avLst/>
              <a:gdLst/>
              <a:ahLst/>
              <a:cxnLst/>
              <a:rect l="l" t="t" r="r" b="b"/>
              <a:pathLst>
                <a:path w="2112" h="2791" extrusionOk="0">
                  <a:moveTo>
                    <a:pt x="1095" y="0"/>
                  </a:moveTo>
                  <a:cubicBezTo>
                    <a:pt x="1001" y="0"/>
                    <a:pt x="903" y="28"/>
                    <a:pt x="819" y="112"/>
                  </a:cubicBezTo>
                  <a:lnTo>
                    <a:pt x="126" y="805"/>
                  </a:lnTo>
                  <a:cubicBezTo>
                    <a:pt x="0" y="931"/>
                    <a:pt x="0" y="1184"/>
                    <a:pt x="126" y="1278"/>
                  </a:cubicBezTo>
                  <a:cubicBezTo>
                    <a:pt x="205" y="1341"/>
                    <a:pt x="292" y="1373"/>
                    <a:pt x="378" y="1373"/>
                  </a:cubicBezTo>
                  <a:cubicBezTo>
                    <a:pt x="465" y="1373"/>
                    <a:pt x="552" y="1341"/>
                    <a:pt x="630" y="1278"/>
                  </a:cubicBezTo>
                  <a:lnTo>
                    <a:pt x="756" y="1184"/>
                  </a:lnTo>
                  <a:lnTo>
                    <a:pt x="756" y="2066"/>
                  </a:lnTo>
                  <a:lnTo>
                    <a:pt x="378" y="2066"/>
                  </a:lnTo>
                  <a:cubicBezTo>
                    <a:pt x="189" y="2066"/>
                    <a:pt x="32" y="2223"/>
                    <a:pt x="32" y="2444"/>
                  </a:cubicBezTo>
                  <a:cubicBezTo>
                    <a:pt x="32" y="2633"/>
                    <a:pt x="189" y="2790"/>
                    <a:pt x="378" y="2790"/>
                  </a:cubicBezTo>
                  <a:lnTo>
                    <a:pt x="1765" y="2790"/>
                  </a:lnTo>
                  <a:cubicBezTo>
                    <a:pt x="1954" y="2790"/>
                    <a:pt x="2111" y="2633"/>
                    <a:pt x="2111" y="2444"/>
                  </a:cubicBezTo>
                  <a:cubicBezTo>
                    <a:pt x="2111" y="2223"/>
                    <a:pt x="1954" y="2066"/>
                    <a:pt x="1765" y="2066"/>
                  </a:cubicBezTo>
                  <a:lnTo>
                    <a:pt x="1418" y="2066"/>
                  </a:lnTo>
                  <a:lnTo>
                    <a:pt x="1418" y="333"/>
                  </a:lnTo>
                  <a:cubicBezTo>
                    <a:pt x="1418" y="175"/>
                    <a:pt x="1323" y="81"/>
                    <a:pt x="1229" y="18"/>
                  </a:cubicBezTo>
                  <a:cubicBezTo>
                    <a:pt x="1187" y="7"/>
                    <a:pt x="1141" y="0"/>
                    <a:pt x="109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</p:grpSp>
      <p:sp>
        <p:nvSpPr>
          <p:cNvPr id="9344" name="Google Shape;9344;p55"/>
          <p:cNvSpPr/>
          <p:nvPr/>
        </p:nvSpPr>
        <p:spPr>
          <a:xfrm>
            <a:off x="6917365" y="1688099"/>
            <a:ext cx="335240" cy="329934"/>
          </a:xfrm>
          <a:custGeom>
            <a:avLst/>
            <a:gdLst/>
            <a:ahLst/>
            <a:cxnLst/>
            <a:rect l="l" t="t" r="r" b="b"/>
            <a:pathLst>
              <a:path w="12005" h="11815" extrusionOk="0">
                <a:moveTo>
                  <a:pt x="6003" y="693"/>
                </a:moveTo>
                <a:cubicBezTo>
                  <a:pt x="6089" y="693"/>
                  <a:pt x="6176" y="725"/>
                  <a:pt x="6239" y="788"/>
                </a:cubicBezTo>
                <a:lnTo>
                  <a:pt x="8444" y="2993"/>
                </a:lnTo>
                <a:lnTo>
                  <a:pt x="7972" y="3466"/>
                </a:lnTo>
                <a:lnTo>
                  <a:pt x="7751" y="3214"/>
                </a:lnTo>
                <a:cubicBezTo>
                  <a:pt x="7562" y="3025"/>
                  <a:pt x="7279" y="2899"/>
                  <a:pt x="6995" y="2899"/>
                </a:cubicBezTo>
                <a:cubicBezTo>
                  <a:pt x="6711" y="2899"/>
                  <a:pt x="6459" y="3025"/>
                  <a:pt x="6239" y="3214"/>
                </a:cubicBezTo>
                <a:cubicBezTo>
                  <a:pt x="5861" y="3623"/>
                  <a:pt x="5861" y="4285"/>
                  <a:pt x="6239" y="4663"/>
                </a:cubicBezTo>
                <a:lnTo>
                  <a:pt x="6491" y="4915"/>
                </a:lnTo>
                <a:lnTo>
                  <a:pt x="6018" y="5388"/>
                </a:lnTo>
                <a:lnTo>
                  <a:pt x="5262" y="4631"/>
                </a:lnTo>
                <a:cubicBezTo>
                  <a:pt x="5199" y="4568"/>
                  <a:pt x="5113" y="4537"/>
                  <a:pt x="5026" y="4537"/>
                </a:cubicBezTo>
                <a:cubicBezTo>
                  <a:pt x="4939" y="4537"/>
                  <a:pt x="4853" y="4568"/>
                  <a:pt x="4790" y="4631"/>
                </a:cubicBezTo>
                <a:lnTo>
                  <a:pt x="4317" y="5104"/>
                </a:lnTo>
                <a:cubicBezTo>
                  <a:pt x="4254" y="5167"/>
                  <a:pt x="4167" y="5198"/>
                  <a:pt x="4081" y="5198"/>
                </a:cubicBezTo>
                <a:cubicBezTo>
                  <a:pt x="3994" y="5198"/>
                  <a:pt x="3907" y="5167"/>
                  <a:pt x="3844" y="5104"/>
                </a:cubicBezTo>
                <a:cubicBezTo>
                  <a:pt x="3718" y="4978"/>
                  <a:pt x="3718" y="4757"/>
                  <a:pt x="3844" y="4631"/>
                </a:cubicBezTo>
                <a:lnTo>
                  <a:pt x="4317" y="4159"/>
                </a:lnTo>
                <a:cubicBezTo>
                  <a:pt x="4443" y="4033"/>
                  <a:pt x="4443" y="3812"/>
                  <a:pt x="4317" y="3686"/>
                </a:cubicBezTo>
                <a:lnTo>
                  <a:pt x="3624" y="2993"/>
                </a:lnTo>
                <a:lnTo>
                  <a:pt x="5766" y="788"/>
                </a:lnTo>
                <a:cubicBezTo>
                  <a:pt x="5829" y="725"/>
                  <a:pt x="5916" y="693"/>
                  <a:pt x="6003" y="693"/>
                </a:cubicBezTo>
                <a:close/>
                <a:moveTo>
                  <a:pt x="3088" y="3466"/>
                </a:moveTo>
                <a:lnTo>
                  <a:pt x="3561" y="3938"/>
                </a:lnTo>
                <a:lnTo>
                  <a:pt x="3340" y="4159"/>
                </a:lnTo>
                <a:cubicBezTo>
                  <a:pt x="2931" y="4568"/>
                  <a:pt x="2931" y="5230"/>
                  <a:pt x="3340" y="5608"/>
                </a:cubicBezTo>
                <a:cubicBezTo>
                  <a:pt x="3529" y="5813"/>
                  <a:pt x="3797" y="5915"/>
                  <a:pt x="4065" y="5915"/>
                </a:cubicBezTo>
                <a:cubicBezTo>
                  <a:pt x="4333" y="5915"/>
                  <a:pt x="4601" y="5813"/>
                  <a:pt x="4790" y="5608"/>
                </a:cubicBezTo>
                <a:lnTo>
                  <a:pt x="5042" y="5388"/>
                </a:lnTo>
                <a:lnTo>
                  <a:pt x="5514" y="5860"/>
                </a:lnTo>
                <a:lnTo>
                  <a:pt x="4758" y="6616"/>
                </a:lnTo>
                <a:cubicBezTo>
                  <a:pt x="4632" y="6711"/>
                  <a:pt x="4632" y="6963"/>
                  <a:pt x="4758" y="7089"/>
                </a:cubicBezTo>
                <a:lnTo>
                  <a:pt x="5231" y="7561"/>
                </a:lnTo>
                <a:cubicBezTo>
                  <a:pt x="5357" y="7656"/>
                  <a:pt x="5357" y="7908"/>
                  <a:pt x="5231" y="8002"/>
                </a:cubicBezTo>
                <a:cubicBezTo>
                  <a:pt x="5168" y="8065"/>
                  <a:pt x="5081" y="8097"/>
                  <a:pt x="4994" y="8097"/>
                </a:cubicBezTo>
                <a:cubicBezTo>
                  <a:pt x="4908" y="8097"/>
                  <a:pt x="4821" y="8065"/>
                  <a:pt x="4758" y="8002"/>
                </a:cubicBezTo>
                <a:lnTo>
                  <a:pt x="4286" y="7561"/>
                </a:lnTo>
                <a:cubicBezTo>
                  <a:pt x="4223" y="7498"/>
                  <a:pt x="4136" y="7467"/>
                  <a:pt x="4049" y="7467"/>
                </a:cubicBezTo>
                <a:cubicBezTo>
                  <a:pt x="3963" y="7467"/>
                  <a:pt x="3876" y="7498"/>
                  <a:pt x="3813" y="7561"/>
                </a:cubicBezTo>
                <a:lnTo>
                  <a:pt x="3088" y="8254"/>
                </a:lnTo>
                <a:lnTo>
                  <a:pt x="883" y="6049"/>
                </a:lnTo>
                <a:cubicBezTo>
                  <a:pt x="789" y="6018"/>
                  <a:pt x="789" y="5829"/>
                  <a:pt x="883" y="5671"/>
                </a:cubicBezTo>
                <a:lnTo>
                  <a:pt x="3088" y="3466"/>
                </a:lnTo>
                <a:close/>
                <a:moveTo>
                  <a:pt x="8917" y="3529"/>
                </a:moveTo>
                <a:lnTo>
                  <a:pt x="11122" y="5671"/>
                </a:lnTo>
                <a:cubicBezTo>
                  <a:pt x="11248" y="5766"/>
                  <a:pt x="11248" y="6018"/>
                  <a:pt x="11122" y="6144"/>
                </a:cubicBezTo>
                <a:lnTo>
                  <a:pt x="8917" y="8349"/>
                </a:lnTo>
                <a:lnTo>
                  <a:pt x="8444" y="7876"/>
                </a:lnTo>
                <a:lnTo>
                  <a:pt x="8696" y="7624"/>
                </a:lnTo>
                <a:cubicBezTo>
                  <a:pt x="9074" y="7246"/>
                  <a:pt x="9074" y="6553"/>
                  <a:pt x="8696" y="6175"/>
                </a:cubicBezTo>
                <a:cubicBezTo>
                  <a:pt x="8491" y="5970"/>
                  <a:pt x="8224" y="5868"/>
                  <a:pt x="7956" y="5868"/>
                </a:cubicBezTo>
                <a:cubicBezTo>
                  <a:pt x="7688" y="5868"/>
                  <a:pt x="7420" y="5970"/>
                  <a:pt x="7216" y="6175"/>
                </a:cubicBezTo>
                <a:lnTo>
                  <a:pt x="6995" y="6396"/>
                </a:lnTo>
                <a:lnTo>
                  <a:pt x="6522" y="5923"/>
                </a:lnTo>
                <a:lnTo>
                  <a:pt x="7279" y="5198"/>
                </a:lnTo>
                <a:cubicBezTo>
                  <a:pt x="7373" y="5072"/>
                  <a:pt x="7373" y="4820"/>
                  <a:pt x="7279" y="4726"/>
                </a:cubicBezTo>
                <a:lnTo>
                  <a:pt x="6806" y="4222"/>
                </a:lnTo>
                <a:cubicBezTo>
                  <a:pt x="6680" y="4127"/>
                  <a:pt x="6680" y="3875"/>
                  <a:pt x="6806" y="3749"/>
                </a:cubicBezTo>
                <a:cubicBezTo>
                  <a:pt x="6869" y="3686"/>
                  <a:pt x="6963" y="3655"/>
                  <a:pt x="7026" y="3655"/>
                </a:cubicBezTo>
                <a:cubicBezTo>
                  <a:pt x="7121" y="3655"/>
                  <a:pt x="7216" y="3686"/>
                  <a:pt x="7279" y="3749"/>
                </a:cubicBezTo>
                <a:lnTo>
                  <a:pt x="7751" y="4222"/>
                </a:lnTo>
                <a:cubicBezTo>
                  <a:pt x="7798" y="4285"/>
                  <a:pt x="7885" y="4316"/>
                  <a:pt x="7976" y="4316"/>
                </a:cubicBezTo>
                <a:cubicBezTo>
                  <a:pt x="8066" y="4316"/>
                  <a:pt x="8161" y="4285"/>
                  <a:pt x="8224" y="4222"/>
                </a:cubicBezTo>
                <a:lnTo>
                  <a:pt x="8917" y="3529"/>
                </a:lnTo>
                <a:close/>
                <a:moveTo>
                  <a:pt x="5987" y="6396"/>
                </a:moveTo>
                <a:lnTo>
                  <a:pt x="6711" y="7152"/>
                </a:lnTo>
                <a:cubicBezTo>
                  <a:pt x="6774" y="7215"/>
                  <a:pt x="6869" y="7246"/>
                  <a:pt x="6960" y="7246"/>
                </a:cubicBezTo>
                <a:cubicBezTo>
                  <a:pt x="7050" y="7246"/>
                  <a:pt x="7137" y="7215"/>
                  <a:pt x="7184" y="7152"/>
                </a:cubicBezTo>
                <a:lnTo>
                  <a:pt x="7657" y="6679"/>
                </a:lnTo>
                <a:cubicBezTo>
                  <a:pt x="7720" y="6616"/>
                  <a:pt x="7814" y="6585"/>
                  <a:pt x="7905" y="6585"/>
                </a:cubicBezTo>
                <a:cubicBezTo>
                  <a:pt x="7995" y="6585"/>
                  <a:pt x="8082" y="6616"/>
                  <a:pt x="8129" y="6679"/>
                </a:cubicBezTo>
                <a:cubicBezTo>
                  <a:pt x="8255" y="6805"/>
                  <a:pt x="8255" y="7026"/>
                  <a:pt x="8129" y="7152"/>
                </a:cubicBezTo>
                <a:lnTo>
                  <a:pt x="7657" y="7624"/>
                </a:lnTo>
                <a:cubicBezTo>
                  <a:pt x="7562" y="7750"/>
                  <a:pt x="7562" y="7971"/>
                  <a:pt x="7657" y="8097"/>
                </a:cubicBezTo>
                <a:lnTo>
                  <a:pt x="8381" y="8822"/>
                </a:lnTo>
                <a:lnTo>
                  <a:pt x="6239" y="11027"/>
                </a:lnTo>
                <a:cubicBezTo>
                  <a:pt x="6192" y="11074"/>
                  <a:pt x="6105" y="11098"/>
                  <a:pt x="6014" y="11098"/>
                </a:cubicBezTo>
                <a:cubicBezTo>
                  <a:pt x="5924" y="11098"/>
                  <a:pt x="5829" y="11074"/>
                  <a:pt x="5766" y="11027"/>
                </a:cubicBezTo>
                <a:lnTo>
                  <a:pt x="3561" y="8822"/>
                </a:lnTo>
                <a:lnTo>
                  <a:pt x="4034" y="8349"/>
                </a:lnTo>
                <a:lnTo>
                  <a:pt x="4286" y="8570"/>
                </a:lnTo>
                <a:cubicBezTo>
                  <a:pt x="4475" y="8774"/>
                  <a:pt x="4742" y="8877"/>
                  <a:pt x="5010" y="8877"/>
                </a:cubicBezTo>
                <a:cubicBezTo>
                  <a:pt x="5278" y="8877"/>
                  <a:pt x="5546" y="8774"/>
                  <a:pt x="5735" y="8570"/>
                </a:cubicBezTo>
                <a:cubicBezTo>
                  <a:pt x="6144" y="8191"/>
                  <a:pt x="6144" y="7498"/>
                  <a:pt x="5735" y="7120"/>
                </a:cubicBezTo>
                <a:lnTo>
                  <a:pt x="5514" y="6868"/>
                </a:lnTo>
                <a:lnTo>
                  <a:pt x="5987" y="6396"/>
                </a:lnTo>
                <a:close/>
                <a:moveTo>
                  <a:pt x="5999" y="0"/>
                </a:moveTo>
                <a:cubicBezTo>
                  <a:pt x="5735" y="0"/>
                  <a:pt x="5467" y="95"/>
                  <a:pt x="5262" y="284"/>
                </a:cubicBezTo>
                <a:lnTo>
                  <a:pt x="379" y="5167"/>
                </a:lnTo>
                <a:cubicBezTo>
                  <a:pt x="1" y="5577"/>
                  <a:pt x="1" y="6238"/>
                  <a:pt x="379" y="6648"/>
                </a:cubicBezTo>
                <a:lnTo>
                  <a:pt x="5262" y="11531"/>
                </a:lnTo>
                <a:cubicBezTo>
                  <a:pt x="5467" y="11720"/>
                  <a:pt x="5735" y="11814"/>
                  <a:pt x="5999" y="11814"/>
                </a:cubicBezTo>
                <a:cubicBezTo>
                  <a:pt x="6262" y="11814"/>
                  <a:pt x="6522" y="11720"/>
                  <a:pt x="6711" y="11531"/>
                </a:cubicBezTo>
                <a:lnTo>
                  <a:pt x="11595" y="6648"/>
                </a:lnTo>
                <a:cubicBezTo>
                  <a:pt x="12004" y="6238"/>
                  <a:pt x="12004" y="5577"/>
                  <a:pt x="11595" y="5167"/>
                </a:cubicBezTo>
                <a:lnTo>
                  <a:pt x="6711" y="284"/>
                </a:lnTo>
                <a:cubicBezTo>
                  <a:pt x="6522" y="95"/>
                  <a:pt x="6262" y="0"/>
                  <a:pt x="5999" y="0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171536"/>
              </a:solidFill>
            </a:endParaRPr>
          </a:p>
        </p:txBody>
      </p:sp>
      <p:grpSp>
        <p:nvGrpSpPr>
          <p:cNvPr id="9345" name="Google Shape;9345;p55"/>
          <p:cNvGrpSpPr/>
          <p:nvPr/>
        </p:nvGrpSpPr>
        <p:grpSpPr>
          <a:xfrm>
            <a:off x="6920069" y="2080044"/>
            <a:ext cx="329934" cy="329934"/>
            <a:chOff x="5775900" y="2308125"/>
            <a:chExt cx="295375" cy="295375"/>
          </a:xfrm>
          <a:solidFill>
            <a:srgbClr val="171536"/>
          </a:solidFill>
        </p:grpSpPr>
        <p:sp>
          <p:nvSpPr>
            <p:cNvPr id="9346" name="Google Shape;9346;p55"/>
            <p:cNvSpPr/>
            <p:nvPr/>
          </p:nvSpPr>
          <p:spPr>
            <a:xfrm>
              <a:off x="5984625" y="2482975"/>
              <a:ext cx="18125" cy="18150"/>
            </a:xfrm>
            <a:custGeom>
              <a:avLst/>
              <a:gdLst/>
              <a:ahLst/>
              <a:cxnLst/>
              <a:rect l="l" t="t" r="r" b="b"/>
              <a:pathLst>
                <a:path w="725" h="726" extrusionOk="0">
                  <a:moveTo>
                    <a:pt x="378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8"/>
                    <a:pt x="158" y="725"/>
                    <a:pt x="378" y="725"/>
                  </a:cubicBezTo>
                  <a:cubicBezTo>
                    <a:pt x="567" y="725"/>
                    <a:pt x="725" y="568"/>
                    <a:pt x="725" y="347"/>
                  </a:cubicBezTo>
                  <a:cubicBezTo>
                    <a:pt x="725" y="158"/>
                    <a:pt x="567" y="0"/>
                    <a:pt x="37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347" name="Google Shape;9347;p55"/>
            <p:cNvSpPr/>
            <p:nvPr/>
          </p:nvSpPr>
          <p:spPr>
            <a:xfrm>
              <a:off x="5775900" y="2308125"/>
              <a:ext cx="295375" cy="295375"/>
            </a:xfrm>
            <a:custGeom>
              <a:avLst/>
              <a:gdLst/>
              <a:ahLst/>
              <a:cxnLst/>
              <a:rect l="l" t="t" r="r" b="b"/>
              <a:pathLst>
                <a:path w="11815" h="11815" extrusionOk="0">
                  <a:moveTo>
                    <a:pt x="7845" y="725"/>
                  </a:moveTo>
                  <a:cubicBezTo>
                    <a:pt x="7719" y="914"/>
                    <a:pt x="7656" y="1166"/>
                    <a:pt x="7656" y="1450"/>
                  </a:cubicBezTo>
                  <a:cubicBezTo>
                    <a:pt x="7656" y="1670"/>
                    <a:pt x="7719" y="1922"/>
                    <a:pt x="7845" y="2143"/>
                  </a:cubicBezTo>
                  <a:lnTo>
                    <a:pt x="1387" y="2143"/>
                  </a:lnTo>
                  <a:cubicBezTo>
                    <a:pt x="1009" y="2143"/>
                    <a:pt x="694" y="1828"/>
                    <a:pt x="694" y="1450"/>
                  </a:cubicBezTo>
                  <a:cubicBezTo>
                    <a:pt x="694" y="1040"/>
                    <a:pt x="1009" y="725"/>
                    <a:pt x="1387" y="725"/>
                  </a:cubicBezTo>
                  <a:close/>
                  <a:moveTo>
                    <a:pt x="6112" y="6994"/>
                  </a:moveTo>
                  <a:cubicBezTo>
                    <a:pt x="5955" y="7183"/>
                    <a:pt x="5829" y="7436"/>
                    <a:pt x="5766" y="7719"/>
                  </a:cubicBezTo>
                  <a:lnTo>
                    <a:pt x="3466" y="7719"/>
                  </a:lnTo>
                  <a:lnTo>
                    <a:pt x="3466" y="6994"/>
                  </a:lnTo>
                  <a:close/>
                  <a:moveTo>
                    <a:pt x="694" y="2678"/>
                  </a:moveTo>
                  <a:cubicBezTo>
                    <a:pt x="883" y="2773"/>
                    <a:pt x="1103" y="2867"/>
                    <a:pt x="1387" y="2867"/>
                  </a:cubicBezTo>
                  <a:lnTo>
                    <a:pt x="1387" y="10460"/>
                  </a:lnTo>
                  <a:cubicBezTo>
                    <a:pt x="1009" y="10460"/>
                    <a:pt x="694" y="10145"/>
                    <a:pt x="694" y="9767"/>
                  </a:cubicBezTo>
                  <a:lnTo>
                    <a:pt x="694" y="2678"/>
                  </a:lnTo>
                  <a:close/>
                  <a:moveTo>
                    <a:pt x="8381" y="2836"/>
                  </a:moveTo>
                  <a:lnTo>
                    <a:pt x="8381" y="5608"/>
                  </a:lnTo>
                  <a:cubicBezTo>
                    <a:pt x="7814" y="5703"/>
                    <a:pt x="7247" y="5923"/>
                    <a:pt x="6774" y="6301"/>
                  </a:cubicBezTo>
                  <a:lnTo>
                    <a:pt x="3151" y="6301"/>
                  </a:lnTo>
                  <a:cubicBezTo>
                    <a:pt x="2962" y="6301"/>
                    <a:pt x="2804" y="6459"/>
                    <a:pt x="2804" y="6648"/>
                  </a:cubicBezTo>
                  <a:lnTo>
                    <a:pt x="2804" y="8034"/>
                  </a:lnTo>
                  <a:cubicBezTo>
                    <a:pt x="2804" y="8223"/>
                    <a:pt x="2962" y="8381"/>
                    <a:pt x="3151" y="8381"/>
                  </a:cubicBezTo>
                  <a:lnTo>
                    <a:pt x="5640" y="8381"/>
                  </a:lnTo>
                  <a:lnTo>
                    <a:pt x="5640" y="8727"/>
                  </a:lnTo>
                  <a:cubicBezTo>
                    <a:pt x="5640" y="9357"/>
                    <a:pt x="5829" y="9956"/>
                    <a:pt x="6144" y="10492"/>
                  </a:cubicBezTo>
                  <a:lnTo>
                    <a:pt x="2080" y="10492"/>
                  </a:lnTo>
                  <a:lnTo>
                    <a:pt x="2080" y="10460"/>
                  </a:lnTo>
                  <a:lnTo>
                    <a:pt x="2080" y="2836"/>
                  </a:lnTo>
                  <a:close/>
                  <a:moveTo>
                    <a:pt x="8727" y="6301"/>
                  </a:moveTo>
                  <a:cubicBezTo>
                    <a:pt x="10050" y="6301"/>
                    <a:pt x="11153" y="7404"/>
                    <a:pt x="11153" y="8727"/>
                  </a:cubicBezTo>
                  <a:cubicBezTo>
                    <a:pt x="11153" y="10082"/>
                    <a:pt x="10050" y="11216"/>
                    <a:pt x="8727" y="11216"/>
                  </a:cubicBezTo>
                  <a:cubicBezTo>
                    <a:pt x="7373" y="11216"/>
                    <a:pt x="6270" y="10113"/>
                    <a:pt x="6270" y="8727"/>
                  </a:cubicBezTo>
                  <a:cubicBezTo>
                    <a:pt x="6270" y="7373"/>
                    <a:pt x="7373" y="6301"/>
                    <a:pt x="8727" y="6301"/>
                  </a:cubicBezTo>
                  <a:close/>
                  <a:moveTo>
                    <a:pt x="1387" y="0"/>
                  </a:moveTo>
                  <a:cubicBezTo>
                    <a:pt x="630" y="0"/>
                    <a:pt x="0" y="630"/>
                    <a:pt x="0" y="1355"/>
                  </a:cubicBezTo>
                  <a:lnTo>
                    <a:pt x="0" y="9704"/>
                  </a:lnTo>
                  <a:cubicBezTo>
                    <a:pt x="0" y="10460"/>
                    <a:pt x="630" y="11090"/>
                    <a:pt x="1387" y="11090"/>
                  </a:cubicBezTo>
                  <a:lnTo>
                    <a:pt x="6742" y="11090"/>
                  </a:lnTo>
                  <a:cubicBezTo>
                    <a:pt x="7310" y="11563"/>
                    <a:pt x="8003" y="11815"/>
                    <a:pt x="8727" y="11815"/>
                  </a:cubicBezTo>
                  <a:cubicBezTo>
                    <a:pt x="10460" y="11815"/>
                    <a:pt x="11815" y="10334"/>
                    <a:pt x="11815" y="8664"/>
                  </a:cubicBezTo>
                  <a:cubicBezTo>
                    <a:pt x="11815" y="7120"/>
                    <a:pt x="10618" y="5829"/>
                    <a:pt x="9074" y="5608"/>
                  </a:cubicBezTo>
                  <a:lnTo>
                    <a:pt x="9074" y="2458"/>
                  </a:lnTo>
                  <a:cubicBezTo>
                    <a:pt x="9074" y="2269"/>
                    <a:pt x="9042" y="2143"/>
                    <a:pt x="8822" y="2080"/>
                  </a:cubicBezTo>
                  <a:cubicBezTo>
                    <a:pt x="8538" y="1985"/>
                    <a:pt x="8349" y="1733"/>
                    <a:pt x="8349" y="1418"/>
                  </a:cubicBezTo>
                  <a:cubicBezTo>
                    <a:pt x="8349" y="1135"/>
                    <a:pt x="8538" y="851"/>
                    <a:pt x="8822" y="725"/>
                  </a:cubicBezTo>
                  <a:cubicBezTo>
                    <a:pt x="8979" y="694"/>
                    <a:pt x="9074" y="536"/>
                    <a:pt x="9074" y="410"/>
                  </a:cubicBezTo>
                  <a:lnTo>
                    <a:pt x="9074" y="347"/>
                  </a:lnTo>
                  <a:cubicBezTo>
                    <a:pt x="9074" y="158"/>
                    <a:pt x="8916" y="0"/>
                    <a:pt x="872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348" name="Google Shape;9348;p55"/>
            <p:cNvSpPr/>
            <p:nvPr/>
          </p:nvSpPr>
          <p:spPr>
            <a:xfrm>
              <a:off x="5984625" y="2508975"/>
              <a:ext cx="18125" cy="61450"/>
            </a:xfrm>
            <a:custGeom>
              <a:avLst/>
              <a:gdLst/>
              <a:ahLst/>
              <a:cxnLst/>
              <a:rect l="l" t="t" r="r" b="b"/>
              <a:pathLst>
                <a:path w="725" h="2458" extrusionOk="0">
                  <a:moveTo>
                    <a:pt x="378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2111"/>
                  </a:lnTo>
                  <a:cubicBezTo>
                    <a:pt x="0" y="2300"/>
                    <a:pt x="158" y="2458"/>
                    <a:pt x="378" y="2458"/>
                  </a:cubicBezTo>
                  <a:cubicBezTo>
                    <a:pt x="567" y="2458"/>
                    <a:pt x="725" y="2300"/>
                    <a:pt x="725" y="2111"/>
                  </a:cubicBezTo>
                  <a:lnTo>
                    <a:pt x="725" y="347"/>
                  </a:lnTo>
                  <a:cubicBezTo>
                    <a:pt x="725" y="158"/>
                    <a:pt x="567" y="0"/>
                    <a:pt x="37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349" name="Google Shape;9349;p55"/>
            <p:cNvSpPr/>
            <p:nvPr/>
          </p:nvSpPr>
          <p:spPr>
            <a:xfrm>
              <a:off x="5845200" y="2395550"/>
              <a:ext cx="122900" cy="17350"/>
            </a:xfrm>
            <a:custGeom>
              <a:avLst/>
              <a:gdLst/>
              <a:ahLst/>
              <a:cxnLst/>
              <a:rect l="l" t="t" r="r" b="b"/>
              <a:pathLst>
                <a:path w="4916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99"/>
                    <a:pt x="158" y="694"/>
                    <a:pt x="347" y="694"/>
                  </a:cubicBezTo>
                  <a:lnTo>
                    <a:pt x="4569" y="694"/>
                  </a:lnTo>
                  <a:cubicBezTo>
                    <a:pt x="4758" y="694"/>
                    <a:pt x="4916" y="536"/>
                    <a:pt x="4916" y="347"/>
                  </a:cubicBezTo>
                  <a:cubicBezTo>
                    <a:pt x="4916" y="158"/>
                    <a:pt x="4758" y="0"/>
                    <a:pt x="456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350" name="Google Shape;9350;p55"/>
            <p:cNvSpPr/>
            <p:nvPr/>
          </p:nvSpPr>
          <p:spPr>
            <a:xfrm>
              <a:off x="5845200" y="2431000"/>
              <a:ext cx="122900" cy="17350"/>
            </a:xfrm>
            <a:custGeom>
              <a:avLst/>
              <a:gdLst/>
              <a:ahLst/>
              <a:cxnLst/>
              <a:rect l="l" t="t" r="r" b="b"/>
              <a:pathLst>
                <a:path w="4916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lnTo>
                    <a:pt x="4569" y="693"/>
                  </a:lnTo>
                  <a:cubicBezTo>
                    <a:pt x="4758" y="693"/>
                    <a:pt x="4916" y="536"/>
                    <a:pt x="4916" y="347"/>
                  </a:cubicBezTo>
                  <a:cubicBezTo>
                    <a:pt x="4916" y="158"/>
                    <a:pt x="4758" y="0"/>
                    <a:pt x="456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</p:grpSp>
      <p:grpSp>
        <p:nvGrpSpPr>
          <p:cNvPr id="9351" name="Google Shape;9351;p55"/>
          <p:cNvGrpSpPr/>
          <p:nvPr/>
        </p:nvGrpSpPr>
        <p:grpSpPr>
          <a:xfrm>
            <a:off x="6939868" y="2504965"/>
            <a:ext cx="290336" cy="330827"/>
            <a:chOff x="5794025" y="2673575"/>
            <a:chExt cx="259925" cy="296175"/>
          </a:xfrm>
          <a:solidFill>
            <a:srgbClr val="171536"/>
          </a:solidFill>
        </p:grpSpPr>
        <p:sp>
          <p:nvSpPr>
            <p:cNvPr id="9352" name="Google Shape;9352;p55"/>
            <p:cNvSpPr/>
            <p:nvPr/>
          </p:nvSpPr>
          <p:spPr>
            <a:xfrm>
              <a:off x="5794025" y="2673575"/>
              <a:ext cx="259925" cy="296175"/>
            </a:xfrm>
            <a:custGeom>
              <a:avLst/>
              <a:gdLst/>
              <a:ahLst/>
              <a:cxnLst/>
              <a:rect l="l" t="t" r="r" b="b"/>
              <a:pathLst>
                <a:path w="10397" h="11847" extrusionOk="0">
                  <a:moveTo>
                    <a:pt x="5860" y="694"/>
                  </a:moveTo>
                  <a:cubicBezTo>
                    <a:pt x="7089" y="694"/>
                    <a:pt x="8097" y="1639"/>
                    <a:pt x="8254" y="2805"/>
                  </a:cubicBezTo>
                  <a:cubicBezTo>
                    <a:pt x="8160" y="2773"/>
                    <a:pt x="8065" y="2773"/>
                    <a:pt x="7939" y="2773"/>
                  </a:cubicBezTo>
                  <a:lnTo>
                    <a:pt x="7561" y="2773"/>
                  </a:lnTo>
                  <a:cubicBezTo>
                    <a:pt x="7404" y="1985"/>
                    <a:pt x="6679" y="1387"/>
                    <a:pt x="5860" y="1387"/>
                  </a:cubicBezTo>
                  <a:lnTo>
                    <a:pt x="4474" y="1387"/>
                  </a:lnTo>
                  <a:cubicBezTo>
                    <a:pt x="3655" y="1387"/>
                    <a:pt x="2930" y="1985"/>
                    <a:pt x="2804" y="2773"/>
                  </a:cubicBezTo>
                  <a:lnTo>
                    <a:pt x="2394" y="2773"/>
                  </a:lnTo>
                  <a:cubicBezTo>
                    <a:pt x="2268" y="2773"/>
                    <a:pt x="2142" y="2773"/>
                    <a:pt x="2079" y="2805"/>
                  </a:cubicBezTo>
                  <a:cubicBezTo>
                    <a:pt x="2237" y="1639"/>
                    <a:pt x="3277" y="694"/>
                    <a:pt x="4474" y="694"/>
                  </a:cubicBezTo>
                  <a:close/>
                  <a:moveTo>
                    <a:pt x="6206" y="2143"/>
                  </a:moveTo>
                  <a:cubicBezTo>
                    <a:pt x="6616" y="2300"/>
                    <a:pt x="6931" y="2647"/>
                    <a:pt x="6931" y="3120"/>
                  </a:cubicBezTo>
                  <a:lnTo>
                    <a:pt x="6931" y="3403"/>
                  </a:lnTo>
                  <a:cubicBezTo>
                    <a:pt x="6522" y="3246"/>
                    <a:pt x="6206" y="2899"/>
                    <a:pt x="6206" y="2427"/>
                  </a:cubicBezTo>
                  <a:lnTo>
                    <a:pt x="6206" y="2143"/>
                  </a:lnTo>
                  <a:close/>
                  <a:moveTo>
                    <a:pt x="5513" y="2080"/>
                  </a:moveTo>
                  <a:lnTo>
                    <a:pt x="5513" y="2427"/>
                  </a:lnTo>
                  <a:cubicBezTo>
                    <a:pt x="5513" y="3025"/>
                    <a:pt x="5041" y="3435"/>
                    <a:pt x="4474" y="3435"/>
                  </a:cubicBezTo>
                  <a:lnTo>
                    <a:pt x="3466" y="3435"/>
                  </a:lnTo>
                  <a:lnTo>
                    <a:pt x="3466" y="3088"/>
                  </a:lnTo>
                  <a:cubicBezTo>
                    <a:pt x="3466" y="2490"/>
                    <a:pt x="3938" y="2080"/>
                    <a:pt x="4474" y="2080"/>
                  </a:cubicBezTo>
                  <a:close/>
                  <a:moveTo>
                    <a:pt x="2741" y="3435"/>
                  </a:moveTo>
                  <a:lnTo>
                    <a:pt x="2741" y="5451"/>
                  </a:lnTo>
                  <a:cubicBezTo>
                    <a:pt x="2363" y="5293"/>
                    <a:pt x="2048" y="4947"/>
                    <a:pt x="2048" y="4474"/>
                  </a:cubicBezTo>
                  <a:lnTo>
                    <a:pt x="2048" y="3813"/>
                  </a:lnTo>
                  <a:cubicBezTo>
                    <a:pt x="2048" y="3592"/>
                    <a:pt x="2205" y="3435"/>
                    <a:pt x="2394" y="3435"/>
                  </a:cubicBezTo>
                  <a:close/>
                  <a:moveTo>
                    <a:pt x="7939" y="3498"/>
                  </a:moveTo>
                  <a:cubicBezTo>
                    <a:pt x="8160" y="3498"/>
                    <a:pt x="8317" y="3655"/>
                    <a:pt x="8317" y="3844"/>
                  </a:cubicBezTo>
                  <a:lnTo>
                    <a:pt x="8317" y="4506"/>
                  </a:lnTo>
                  <a:cubicBezTo>
                    <a:pt x="8317" y="4947"/>
                    <a:pt x="8034" y="5325"/>
                    <a:pt x="7593" y="5482"/>
                  </a:cubicBezTo>
                  <a:lnTo>
                    <a:pt x="7593" y="3498"/>
                  </a:lnTo>
                  <a:close/>
                  <a:moveTo>
                    <a:pt x="5891" y="3435"/>
                  </a:moveTo>
                  <a:cubicBezTo>
                    <a:pt x="6143" y="3750"/>
                    <a:pt x="6522" y="4033"/>
                    <a:pt x="6931" y="4128"/>
                  </a:cubicBezTo>
                  <a:lnTo>
                    <a:pt x="6931" y="5892"/>
                  </a:lnTo>
                  <a:cubicBezTo>
                    <a:pt x="6931" y="6491"/>
                    <a:pt x="6459" y="6900"/>
                    <a:pt x="5891" y="6900"/>
                  </a:cubicBezTo>
                  <a:lnTo>
                    <a:pt x="4505" y="6900"/>
                  </a:lnTo>
                  <a:cubicBezTo>
                    <a:pt x="3938" y="6900"/>
                    <a:pt x="3497" y="6428"/>
                    <a:pt x="3497" y="5892"/>
                  </a:cubicBezTo>
                  <a:lnTo>
                    <a:pt x="3497" y="4159"/>
                  </a:lnTo>
                  <a:lnTo>
                    <a:pt x="4505" y="4159"/>
                  </a:lnTo>
                  <a:cubicBezTo>
                    <a:pt x="5072" y="4159"/>
                    <a:pt x="5576" y="3876"/>
                    <a:pt x="5891" y="3435"/>
                  </a:cubicBezTo>
                  <a:close/>
                  <a:moveTo>
                    <a:pt x="6238" y="7593"/>
                  </a:moveTo>
                  <a:cubicBezTo>
                    <a:pt x="6333" y="7782"/>
                    <a:pt x="6459" y="7971"/>
                    <a:pt x="6616" y="8097"/>
                  </a:cubicBezTo>
                  <a:lnTo>
                    <a:pt x="5198" y="9547"/>
                  </a:lnTo>
                  <a:lnTo>
                    <a:pt x="3718" y="8097"/>
                  </a:lnTo>
                  <a:cubicBezTo>
                    <a:pt x="3875" y="7971"/>
                    <a:pt x="4033" y="7782"/>
                    <a:pt x="4096" y="7593"/>
                  </a:cubicBezTo>
                  <a:cubicBezTo>
                    <a:pt x="4190" y="7625"/>
                    <a:pt x="4379" y="7625"/>
                    <a:pt x="4474" y="7625"/>
                  </a:cubicBezTo>
                  <a:lnTo>
                    <a:pt x="5860" y="7625"/>
                  </a:lnTo>
                  <a:cubicBezTo>
                    <a:pt x="5986" y="7625"/>
                    <a:pt x="6143" y="7625"/>
                    <a:pt x="6238" y="7593"/>
                  </a:cubicBezTo>
                  <a:close/>
                  <a:moveTo>
                    <a:pt x="2961" y="8318"/>
                  </a:moveTo>
                  <a:lnTo>
                    <a:pt x="4852" y="10177"/>
                  </a:lnTo>
                  <a:lnTo>
                    <a:pt x="4852" y="11122"/>
                  </a:lnTo>
                  <a:lnTo>
                    <a:pt x="662" y="11122"/>
                  </a:lnTo>
                  <a:lnTo>
                    <a:pt x="662" y="9358"/>
                  </a:lnTo>
                  <a:cubicBezTo>
                    <a:pt x="662" y="8759"/>
                    <a:pt x="1134" y="8318"/>
                    <a:pt x="1701" y="8318"/>
                  </a:cubicBezTo>
                  <a:close/>
                  <a:moveTo>
                    <a:pt x="8664" y="8318"/>
                  </a:moveTo>
                  <a:cubicBezTo>
                    <a:pt x="9262" y="8318"/>
                    <a:pt x="9672" y="8790"/>
                    <a:pt x="9672" y="9358"/>
                  </a:cubicBezTo>
                  <a:lnTo>
                    <a:pt x="9672" y="11122"/>
                  </a:lnTo>
                  <a:lnTo>
                    <a:pt x="5513" y="11122"/>
                  </a:lnTo>
                  <a:lnTo>
                    <a:pt x="5513" y="10177"/>
                  </a:lnTo>
                  <a:lnTo>
                    <a:pt x="7404" y="8318"/>
                  </a:lnTo>
                  <a:close/>
                  <a:moveTo>
                    <a:pt x="4537" y="1"/>
                  </a:moveTo>
                  <a:cubicBezTo>
                    <a:pt x="2804" y="1"/>
                    <a:pt x="1418" y="1418"/>
                    <a:pt x="1418" y="3120"/>
                  </a:cubicBezTo>
                  <a:lnTo>
                    <a:pt x="1418" y="4506"/>
                  </a:lnTo>
                  <a:cubicBezTo>
                    <a:pt x="1418" y="5356"/>
                    <a:pt x="2048" y="6050"/>
                    <a:pt x="2835" y="6207"/>
                  </a:cubicBezTo>
                  <a:cubicBezTo>
                    <a:pt x="2898" y="6648"/>
                    <a:pt x="3151" y="7026"/>
                    <a:pt x="3497" y="7278"/>
                  </a:cubicBezTo>
                  <a:cubicBezTo>
                    <a:pt x="3466" y="7467"/>
                    <a:pt x="3308" y="7625"/>
                    <a:pt x="3119" y="7625"/>
                  </a:cubicBezTo>
                  <a:lnTo>
                    <a:pt x="1733" y="7625"/>
                  </a:lnTo>
                  <a:cubicBezTo>
                    <a:pt x="788" y="7625"/>
                    <a:pt x="0" y="8412"/>
                    <a:pt x="0" y="9358"/>
                  </a:cubicBezTo>
                  <a:lnTo>
                    <a:pt x="0" y="11468"/>
                  </a:lnTo>
                  <a:cubicBezTo>
                    <a:pt x="0" y="11689"/>
                    <a:pt x="158" y="11846"/>
                    <a:pt x="347" y="11846"/>
                  </a:cubicBezTo>
                  <a:lnTo>
                    <a:pt x="10050" y="11846"/>
                  </a:lnTo>
                  <a:cubicBezTo>
                    <a:pt x="10239" y="11846"/>
                    <a:pt x="10397" y="11689"/>
                    <a:pt x="10397" y="11468"/>
                  </a:cubicBezTo>
                  <a:lnTo>
                    <a:pt x="10397" y="9358"/>
                  </a:lnTo>
                  <a:cubicBezTo>
                    <a:pt x="10397" y="8412"/>
                    <a:pt x="9609" y="7625"/>
                    <a:pt x="8664" y="7625"/>
                  </a:cubicBezTo>
                  <a:lnTo>
                    <a:pt x="7278" y="7625"/>
                  </a:lnTo>
                  <a:cubicBezTo>
                    <a:pt x="7089" y="7625"/>
                    <a:pt x="6931" y="7467"/>
                    <a:pt x="6931" y="7278"/>
                  </a:cubicBezTo>
                  <a:cubicBezTo>
                    <a:pt x="7278" y="7026"/>
                    <a:pt x="7530" y="6648"/>
                    <a:pt x="7593" y="6207"/>
                  </a:cubicBezTo>
                  <a:cubicBezTo>
                    <a:pt x="8380" y="6050"/>
                    <a:pt x="9010" y="5325"/>
                    <a:pt x="9010" y="4506"/>
                  </a:cubicBezTo>
                  <a:lnTo>
                    <a:pt x="9010" y="3120"/>
                  </a:lnTo>
                  <a:cubicBezTo>
                    <a:pt x="9010" y="1387"/>
                    <a:pt x="7593" y="1"/>
                    <a:pt x="589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353" name="Google Shape;9353;p55"/>
            <p:cNvSpPr/>
            <p:nvPr/>
          </p:nvSpPr>
          <p:spPr>
            <a:xfrm>
              <a:off x="5967300" y="2915375"/>
              <a:ext cx="35450" cy="17350"/>
            </a:xfrm>
            <a:custGeom>
              <a:avLst/>
              <a:gdLst/>
              <a:ahLst/>
              <a:cxnLst/>
              <a:rect l="l" t="t" r="r" b="b"/>
              <a:pathLst>
                <a:path w="1418" h="694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lnTo>
                    <a:pt x="1040" y="694"/>
                  </a:lnTo>
                  <a:cubicBezTo>
                    <a:pt x="1260" y="694"/>
                    <a:pt x="1418" y="536"/>
                    <a:pt x="1418" y="347"/>
                  </a:cubicBezTo>
                  <a:cubicBezTo>
                    <a:pt x="1418" y="158"/>
                    <a:pt x="1260" y="1"/>
                    <a:pt x="104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</p:grpSp>
      <p:sp>
        <p:nvSpPr>
          <p:cNvPr id="9354" name="Google Shape;9354;p55"/>
          <p:cNvSpPr/>
          <p:nvPr/>
        </p:nvSpPr>
        <p:spPr>
          <a:xfrm>
            <a:off x="7765005" y="2080040"/>
            <a:ext cx="330827" cy="329934"/>
          </a:xfrm>
          <a:custGeom>
            <a:avLst/>
            <a:gdLst/>
            <a:ahLst/>
            <a:cxnLst/>
            <a:rect l="l" t="t" r="r" b="b"/>
            <a:pathLst>
              <a:path w="11847" h="11815" extrusionOk="0">
                <a:moveTo>
                  <a:pt x="5892" y="693"/>
                </a:moveTo>
                <a:cubicBezTo>
                  <a:pt x="6491" y="693"/>
                  <a:pt x="6932" y="1134"/>
                  <a:pt x="6932" y="1701"/>
                </a:cubicBezTo>
                <a:cubicBezTo>
                  <a:pt x="6932" y="2269"/>
                  <a:pt x="6459" y="2710"/>
                  <a:pt x="5892" y="2710"/>
                </a:cubicBezTo>
                <a:cubicBezTo>
                  <a:pt x="5325" y="2710"/>
                  <a:pt x="4884" y="2269"/>
                  <a:pt x="4884" y="1701"/>
                </a:cubicBezTo>
                <a:cubicBezTo>
                  <a:pt x="4884" y="1134"/>
                  <a:pt x="5325" y="693"/>
                  <a:pt x="5892" y="693"/>
                </a:cubicBezTo>
                <a:close/>
                <a:moveTo>
                  <a:pt x="5892" y="3466"/>
                </a:moveTo>
                <a:cubicBezTo>
                  <a:pt x="6176" y="3466"/>
                  <a:pt x="6428" y="3497"/>
                  <a:pt x="6680" y="3592"/>
                </a:cubicBezTo>
                <a:lnTo>
                  <a:pt x="5892" y="4631"/>
                </a:lnTo>
                <a:lnTo>
                  <a:pt x="5104" y="3592"/>
                </a:lnTo>
                <a:cubicBezTo>
                  <a:pt x="5357" y="3529"/>
                  <a:pt x="5609" y="3466"/>
                  <a:pt x="5892" y="3466"/>
                </a:cubicBezTo>
                <a:close/>
                <a:moveTo>
                  <a:pt x="4222" y="2048"/>
                </a:moveTo>
                <a:cubicBezTo>
                  <a:pt x="4285" y="2426"/>
                  <a:pt x="4474" y="2710"/>
                  <a:pt x="4726" y="2962"/>
                </a:cubicBezTo>
                <a:cubicBezTo>
                  <a:pt x="4632" y="2993"/>
                  <a:pt x="4537" y="3056"/>
                  <a:pt x="4443" y="3088"/>
                </a:cubicBezTo>
                <a:cubicBezTo>
                  <a:pt x="4443" y="3088"/>
                  <a:pt x="4411" y="3088"/>
                  <a:pt x="4411" y="3119"/>
                </a:cubicBezTo>
                <a:cubicBezTo>
                  <a:pt x="3403" y="3623"/>
                  <a:pt x="2773" y="4694"/>
                  <a:pt x="2773" y="5829"/>
                </a:cubicBezTo>
                <a:lnTo>
                  <a:pt x="2773" y="6207"/>
                </a:lnTo>
                <a:lnTo>
                  <a:pt x="2143" y="6207"/>
                </a:lnTo>
                <a:lnTo>
                  <a:pt x="2647" y="2300"/>
                </a:lnTo>
                <a:cubicBezTo>
                  <a:pt x="2679" y="2174"/>
                  <a:pt x="2836" y="2048"/>
                  <a:pt x="2962" y="2048"/>
                </a:cubicBezTo>
                <a:close/>
                <a:moveTo>
                  <a:pt x="4474" y="3907"/>
                </a:moveTo>
                <a:lnTo>
                  <a:pt x="5546" y="5325"/>
                </a:lnTo>
                <a:lnTo>
                  <a:pt x="5546" y="6238"/>
                </a:lnTo>
                <a:lnTo>
                  <a:pt x="3466" y="6238"/>
                </a:lnTo>
                <a:lnTo>
                  <a:pt x="3466" y="5892"/>
                </a:lnTo>
                <a:cubicBezTo>
                  <a:pt x="3466" y="5041"/>
                  <a:pt x="3844" y="4348"/>
                  <a:pt x="4474" y="3907"/>
                </a:cubicBezTo>
                <a:close/>
                <a:moveTo>
                  <a:pt x="7278" y="3907"/>
                </a:moveTo>
                <a:cubicBezTo>
                  <a:pt x="7908" y="4348"/>
                  <a:pt x="8318" y="5104"/>
                  <a:pt x="8318" y="5892"/>
                </a:cubicBezTo>
                <a:lnTo>
                  <a:pt x="8318" y="6238"/>
                </a:lnTo>
                <a:lnTo>
                  <a:pt x="6207" y="6238"/>
                </a:lnTo>
                <a:lnTo>
                  <a:pt x="6207" y="5325"/>
                </a:lnTo>
                <a:lnTo>
                  <a:pt x="7278" y="3907"/>
                </a:lnTo>
                <a:close/>
                <a:moveTo>
                  <a:pt x="8854" y="2048"/>
                </a:moveTo>
                <a:cubicBezTo>
                  <a:pt x="9011" y="2048"/>
                  <a:pt x="9137" y="2143"/>
                  <a:pt x="9169" y="2300"/>
                </a:cubicBezTo>
                <a:lnTo>
                  <a:pt x="9673" y="6238"/>
                </a:lnTo>
                <a:lnTo>
                  <a:pt x="9043" y="6238"/>
                </a:lnTo>
                <a:lnTo>
                  <a:pt x="9043" y="5860"/>
                </a:lnTo>
                <a:cubicBezTo>
                  <a:pt x="9043" y="4694"/>
                  <a:pt x="8381" y="3655"/>
                  <a:pt x="7436" y="3151"/>
                </a:cubicBezTo>
                <a:cubicBezTo>
                  <a:pt x="7436" y="3151"/>
                  <a:pt x="7404" y="3151"/>
                  <a:pt x="7404" y="3119"/>
                </a:cubicBezTo>
                <a:cubicBezTo>
                  <a:pt x="7310" y="3088"/>
                  <a:pt x="7184" y="3056"/>
                  <a:pt x="7121" y="2993"/>
                </a:cubicBezTo>
                <a:cubicBezTo>
                  <a:pt x="7310" y="2773"/>
                  <a:pt x="7530" y="2458"/>
                  <a:pt x="7593" y="2048"/>
                </a:cubicBezTo>
                <a:close/>
                <a:moveTo>
                  <a:pt x="10744" y="6900"/>
                </a:moveTo>
                <a:cubicBezTo>
                  <a:pt x="10933" y="6900"/>
                  <a:pt x="11090" y="7057"/>
                  <a:pt x="11090" y="7246"/>
                </a:cubicBezTo>
                <a:cubicBezTo>
                  <a:pt x="11090" y="7435"/>
                  <a:pt x="10933" y="7624"/>
                  <a:pt x="10744" y="7624"/>
                </a:cubicBezTo>
                <a:lnTo>
                  <a:pt x="1009" y="7624"/>
                </a:lnTo>
                <a:cubicBezTo>
                  <a:pt x="820" y="7624"/>
                  <a:pt x="662" y="7435"/>
                  <a:pt x="662" y="7246"/>
                </a:cubicBezTo>
                <a:cubicBezTo>
                  <a:pt x="662" y="7057"/>
                  <a:pt x="820" y="6900"/>
                  <a:pt x="1009" y="6900"/>
                </a:cubicBezTo>
                <a:close/>
                <a:moveTo>
                  <a:pt x="10397" y="8317"/>
                </a:moveTo>
                <a:lnTo>
                  <a:pt x="10397" y="11121"/>
                </a:lnTo>
                <a:lnTo>
                  <a:pt x="1387" y="11121"/>
                </a:lnTo>
                <a:lnTo>
                  <a:pt x="1387" y="8317"/>
                </a:lnTo>
                <a:close/>
                <a:moveTo>
                  <a:pt x="5892" y="0"/>
                </a:moveTo>
                <a:cubicBezTo>
                  <a:pt x="5073" y="0"/>
                  <a:pt x="4380" y="599"/>
                  <a:pt x="4222" y="1386"/>
                </a:cubicBezTo>
                <a:lnTo>
                  <a:pt x="2962" y="1386"/>
                </a:lnTo>
                <a:cubicBezTo>
                  <a:pt x="2458" y="1386"/>
                  <a:pt x="2080" y="1701"/>
                  <a:pt x="1954" y="2143"/>
                </a:cubicBezTo>
                <a:lnTo>
                  <a:pt x="1954" y="2174"/>
                </a:lnTo>
                <a:lnTo>
                  <a:pt x="1450" y="6238"/>
                </a:lnTo>
                <a:lnTo>
                  <a:pt x="1072" y="6238"/>
                </a:lnTo>
                <a:cubicBezTo>
                  <a:pt x="473" y="6238"/>
                  <a:pt x="1" y="6711"/>
                  <a:pt x="1" y="7246"/>
                </a:cubicBezTo>
                <a:cubicBezTo>
                  <a:pt x="1" y="7719"/>
                  <a:pt x="316" y="8065"/>
                  <a:pt x="694" y="8254"/>
                </a:cubicBezTo>
                <a:lnTo>
                  <a:pt x="694" y="11468"/>
                </a:lnTo>
                <a:cubicBezTo>
                  <a:pt x="694" y="11657"/>
                  <a:pt x="851" y="11815"/>
                  <a:pt x="1040" y="11815"/>
                </a:cubicBezTo>
                <a:lnTo>
                  <a:pt x="10775" y="11815"/>
                </a:lnTo>
                <a:cubicBezTo>
                  <a:pt x="10996" y="11815"/>
                  <a:pt x="11153" y="11657"/>
                  <a:pt x="11153" y="11468"/>
                </a:cubicBezTo>
                <a:lnTo>
                  <a:pt x="11153" y="8254"/>
                </a:lnTo>
                <a:cubicBezTo>
                  <a:pt x="11531" y="8065"/>
                  <a:pt x="11847" y="7719"/>
                  <a:pt x="11847" y="7246"/>
                </a:cubicBezTo>
                <a:cubicBezTo>
                  <a:pt x="11815" y="6711"/>
                  <a:pt x="11342" y="6238"/>
                  <a:pt x="10744" y="6238"/>
                </a:cubicBezTo>
                <a:lnTo>
                  <a:pt x="10366" y="6238"/>
                </a:lnTo>
                <a:lnTo>
                  <a:pt x="9830" y="2174"/>
                </a:lnTo>
                <a:lnTo>
                  <a:pt x="9830" y="2143"/>
                </a:lnTo>
                <a:cubicBezTo>
                  <a:pt x="9736" y="1701"/>
                  <a:pt x="9295" y="1386"/>
                  <a:pt x="8854" y="1386"/>
                </a:cubicBezTo>
                <a:lnTo>
                  <a:pt x="7593" y="1386"/>
                </a:lnTo>
                <a:cubicBezTo>
                  <a:pt x="7436" y="599"/>
                  <a:pt x="6711" y="0"/>
                  <a:pt x="5892" y="0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171536"/>
              </a:solidFill>
            </a:endParaRPr>
          </a:p>
        </p:txBody>
      </p:sp>
      <p:grpSp>
        <p:nvGrpSpPr>
          <p:cNvPr id="9355" name="Google Shape;9355;p55"/>
          <p:cNvGrpSpPr/>
          <p:nvPr/>
        </p:nvGrpSpPr>
        <p:grpSpPr>
          <a:xfrm>
            <a:off x="1050280" y="3049892"/>
            <a:ext cx="332587" cy="329040"/>
            <a:chOff x="581525" y="3254850"/>
            <a:chExt cx="297750" cy="294575"/>
          </a:xfrm>
          <a:solidFill>
            <a:srgbClr val="171536"/>
          </a:solidFill>
        </p:grpSpPr>
        <p:sp>
          <p:nvSpPr>
            <p:cNvPr id="9356" name="Google Shape;9356;p55"/>
            <p:cNvSpPr/>
            <p:nvPr/>
          </p:nvSpPr>
          <p:spPr>
            <a:xfrm>
              <a:off x="616950" y="3358025"/>
              <a:ext cx="89025" cy="86650"/>
            </a:xfrm>
            <a:custGeom>
              <a:avLst/>
              <a:gdLst/>
              <a:ahLst/>
              <a:cxnLst/>
              <a:rect l="l" t="t" r="r" b="b"/>
              <a:pathLst>
                <a:path w="3561" h="3466" extrusionOk="0">
                  <a:moveTo>
                    <a:pt x="1797" y="0"/>
                  </a:moveTo>
                  <a:cubicBezTo>
                    <a:pt x="789" y="0"/>
                    <a:pt x="1" y="788"/>
                    <a:pt x="1" y="1733"/>
                  </a:cubicBezTo>
                  <a:cubicBezTo>
                    <a:pt x="1" y="2710"/>
                    <a:pt x="789" y="3466"/>
                    <a:pt x="1797" y="3466"/>
                  </a:cubicBezTo>
                  <a:cubicBezTo>
                    <a:pt x="2773" y="3466"/>
                    <a:pt x="3561" y="2710"/>
                    <a:pt x="3561" y="1733"/>
                  </a:cubicBezTo>
                  <a:cubicBezTo>
                    <a:pt x="3561" y="788"/>
                    <a:pt x="2773" y="0"/>
                    <a:pt x="179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357" name="Google Shape;9357;p55"/>
            <p:cNvSpPr/>
            <p:nvPr/>
          </p:nvSpPr>
          <p:spPr>
            <a:xfrm>
              <a:off x="721725" y="3254850"/>
              <a:ext cx="157550" cy="155975"/>
            </a:xfrm>
            <a:custGeom>
              <a:avLst/>
              <a:gdLst/>
              <a:ahLst/>
              <a:cxnLst/>
              <a:rect l="l" t="t" r="r" b="b"/>
              <a:pathLst>
                <a:path w="6302" h="6239" extrusionOk="0">
                  <a:moveTo>
                    <a:pt x="3151" y="1355"/>
                  </a:moveTo>
                  <a:cubicBezTo>
                    <a:pt x="3749" y="1355"/>
                    <a:pt x="4159" y="1827"/>
                    <a:pt x="4159" y="2363"/>
                  </a:cubicBezTo>
                  <a:cubicBezTo>
                    <a:pt x="4159" y="2773"/>
                    <a:pt x="3970" y="3119"/>
                    <a:pt x="3623" y="3277"/>
                  </a:cubicBezTo>
                  <a:cubicBezTo>
                    <a:pt x="3529" y="3308"/>
                    <a:pt x="3497" y="3434"/>
                    <a:pt x="3497" y="3560"/>
                  </a:cubicBezTo>
                  <a:cubicBezTo>
                    <a:pt x="3497" y="3749"/>
                    <a:pt x="3340" y="3907"/>
                    <a:pt x="3151" y="3907"/>
                  </a:cubicBezTo>
                  <a:cubicBezTo>
                    <a:pt x="2962" y="3907"/>
                    <a:pt x="2804" y="3749"/>
                    <a:pt x="2804" y="3560"/>
                  </a:cubicBezTo>
                  <a:cubicBezTo>
                    <a:pt x="2804" y="3151"/>
                    <a:pt x="2993" y="2836"/>
                    <a:pt x="3308" y="2647"/>
                  </a:cubicBezTo>
                  <a:cubicBezTo>
                    <a:pt x="3434" y="2552"/>
                    <a:pt x="3497" y="2458"/>
                    <a:pt x="3497" y="2332"/>
                  </a:cubicBezTo>
                  <a:cubicBezTo>
                    <a:pt x="3497" y="2143"/>
                    <a:pt x="3340" y="1953"/>
                    <a:pt x="3151" y="1953"/>
                  </a:cubicBezTo>
                  <a:cubicBezTo>
                    <a:pt x="2962" y="1953"/>
                    <a:pt x="2804" y="2143"/>
                    <a:pt x="2804" y="2332"/>
                  </a:cubicBezTo>
                  <a:cubicBezTo>
                    <a:pt x="2804" y="2521"/>
                    <a:pt x="2646" y="2678"/>
                    <a:pt x="2426" y="2678"/>
                  </a:cubicBezTo>
                  <a:cubicBezTo>
                    <a:pt x="2237" y="2678"/>
                    <a:pt x="2079" y="2521"/>
                    <a:pt x="2079" y="2332"/>
                  </a:cubicBezTo>
                  <a:cubicBezTo>
                    <a:pt x="2079" y="1827"/>
                    <a:pt x="2552" y="1355"/>
                    <a:pt x="3151" y="1355"/>
                  </a:cubicBezTo>
                  <a:close/>
                  <a:moveTo>
                    <a:pt x="3151" y="4096"/>
                  </a:moveTo>
                  <a:cubicBezTo>
                    <a:pt x="3340" y="4096"/>
                    <a:pt x="3497" y="4253"/>
                    <a:pt x="3497" y="4442"/>
                  </a:cubicBezTo>
                  <a:cubicBezTo>
                    <a:pt x="3497" y="4663"/>
                    <a:pt x="3340" y="4820"/>
                    <a:pt x="3151" y="4820"/>
                  </a:cubicBezTo>
                  <a:cubicBezTo>
                    <a:pt x="2962" y="4820"/>
                    <a:pt x="2804" y="4663"/>
                    <a:pt x="2804" y="4442"/>
                  </a:cubicBezTo>
                  <a:cubicBezTo>
                    <a:pt x="2804" y="4253"/>
                    <a:pt x="2962" y="4096"/>
                    <a:pt x="3151" y="4096"/>
                  </a:cubicBezTo>
                  <a:close/>
                  <a:moveTo>
                    <a:pt x="3182" y="0"/>
                  </a:moveTo>
                  <a:cubicBezTo>
                    <a:pt x="1481" y="0"/>
                    <a:pt x="63" y="1418"/>
                    <a:pt x="63" y="3119"/>
                  </a:cubicBezTo>
                  <a:cubicBezTo>
                    <a:pt x="63" y="3655"/>
                    <a:pt x="189" y="4159"/>
                    <a:pt x="473" y="4663"/>
                  </a:cubicBezTo>
                  <a:lnTo>
                    <a:pt x="32" y="5766"/>
                  </a:lnTo>
                  <a:cubicBezTo>
                    <a:pt x="0" y="5860"/>
                    <a:pt x="32" y="5986"/>
                    <a:pt x="126" y="6112"/>
                  </a:cubicBezTo>
                  <a:cubicBezTo>
                    <a:pt x="189" y="6175"/>
                    <a:pt x="347" y="6238"/>
                    <a:pt x="473" y="6238"/>
                  </a:cubicBezTo>
                  <a:lnTo>
                    <a:pt x="1764" y="5892"/>
                  </a:lnTo>
                  <a:cubicBezTo>
                    <a:pt x="2205" y="6144"/>
                    <a:pt x="2678" y="6238"/>
                    <a:pt x="3182" y="6238"/>
                  </a:cubicBezTo>
                  <a:cubicBezTo>
                    <a:pt x="4915" y="6238"/>
                    <a:pt x="6301" y="4789"/>
                    <a:pt x="6301" y="3119"/>
                  </a:cubicBezTo>
                  <a:cubicBezTo>
                    <a:pt x="6301" y="1386"/>
                    <a:pt x="4883" y="0"/>
                    <a:pt x="318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358" name="Google Shape;9358;p55"/>
            <p:cNvSpPr/>
            <p:nvPr/>
          </p:nvSpPr>
          <p:spPr>
            <a:xfrm>
              <a:off x="581525" y="3440725"/>
              <a:ext cx="157550" cy="108700"/>
            </a:xfrm>
            <a:custGeom>
              <a:avLst/>
              <a:gdLst/>
              <a:ahLst/>
              <a:cxnLst/>
              <a:rect l="l" t="t" r="r" b="b"/>
              <a:pathLst>
                <a:path w="6302" h="4348" extrusionOk="0">
                  <a:moveTo>
                    <a:pt x="1355" y="0"/>
                  </a:moveTo>
                  <a:cubicBezTo>
                    <a:pt x="567" y="567"/>
                    <a:pt x="0" y="1513"/>
                    <a:pt x="0" y="2584"/>
                  </a:cubicBezTo>
                  <a:lnTo>
                    <a:pt x="0" y="4001"/>
                  </a:lnTo>
                  <a:cubicBezTo>
                    <a:pt x="63" y="4190"/>
                    <a:pt x="221" y="4348"/>
                    <a:pt x="410" y="4348"/>
                  </a:cubicBezTo>
                  <a:lnTo>
                    <a:pt x="5955" y="4348"/>
                  </a:lnTo>
                  <a:cubicBezTo>
                    <a:pt x="6144" y="4348"/>
                    <a:pt x="6301" y="4190"/>
                    <a:pt x="6301" y="4001"/>
                  </a:cubicBezTo>
                  <a:lnTo>
                    <a:pt x="6301" y="2584"/>
                  </a:lnTo>
                  <a:cubicBezTo>
                    <a:pt x="6301" y="1513"/>
                    <a:pt x="5797" y="599"/>
                    <a:pt x="4978" y="0"/>
                  </a:cubicBezTo>
                  <a:cubicBezTo>
                    <a:pt x="4537" y="536"/>
                    <a:pt x="3875" y="851"/>
                    <a:pt x="3151" y="851"/>
                  </a:cubicBezTo>
                  <a:cubicBezTo>
                    <a:pt x="2458" y="851"/>
                    <a:pt x="1796" y="536"/>
                    <a:pt x="135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</p:grpSp>
      <p:grpSp>
        <p:nvGrpSpPr>
          <p:cNvPr id="9359" name="Google Shape;9359;p55"/>
          <p:cNvGrpSpPr/>
          <p:nvPr/>
        </p:nvGrpSpPr>
        <p:grpSpPr>
          <a:xfrm>
            <a:off x="1049401" y="3464690"/>
            <a:ext cx="334346" cy="332168"/>
            <a:chOff x="580725" y="3617925"/>
            <a:chExt cx="299325" cy="297375"/>
          </a:xfrm>
          <a:solidFill>
            <a:srgbClr val="171536"/>
          </a:solidFill>
        </p:grpSpPr>
        <p:sp>
          <p:nvSpPr>
            <p:cNvPr id="9360" name="Google Shape;9360;p55"/>
            <p:cNvSpPr/>
            <p:nvPr/>
          </p:nvSpPr>
          <p:spPr>
            <a:xfrm>
              <a:off x="609075" y="3662050"/>
              <a:ext cx="51225" cy="51200"/>
            </a:xfrm>
            <a:custGeom>
              <a:avLst/>
              <a:gdLst/>
              <a:ahLst/>
              <a:cxnLst/>
              <a:rect l="l" t="t" r="r" b="b"/>
              <a:pathLst>
                <a:path w="2049" h="2048" extrusionOk="0">
                  <a:moveTo>
                    <a:pt x="1041" y="0"/>
                  </a:moveTo>
                  <a:cubicBezTo>
                    <a:pt x="473" y="0"/>
                    <a:pt x="1" y="473"/>
                    <a:pt x="1" y="1040"/>
                  </a:cubicBezTo>
                  <a:cubicBezTo>
                    <a:pt x="1" y="1607"/>
                    <a:pt x="473" y="2048"/>
                    <a:pt x="1041" y="2048"/>
                  </a:cubicBezTo>
                  <a:cubicBezTo>
                    <a:pt x="1608" y="2048"/>
                    <a:pt x="2049" y="1607"/>
                    <a:pt x="2049" y="1040"/>
                  </a:cubicBezTo>
                  <a:cubicBezTo>
                    <a:pt x="2049" y="473"/>
                    <a:pt x="1608" y="0"/>
                    <a:pt x="104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361" name="Google Shape;9361;p55"/>
            <p:cNvSpPr/>
            <p:nvPr/>
          </p:nvSpPr>
          <p:spPr>
            <a:xfrm>
              <a:off x="668950" y="3617925"/>
              <a:ext cx="122875" cy="104475"/>
            </a:xfrm>
            <a:custGeom>
              <a:avLst/>
              <a:gdLst/>
              <a:ahLst/>
              <a:cxnLst/>
              <a:rect l="l" t="t" r="r" b="b"/>
              <a:pathLst>
                <a:path w="4915" h="4179" extrusionOk="0">
                  <a:moveTo>
                    <a:pt x="1040" y="1"/>
                  </a:moveTo>
                  <a:cubicBezTo>
                    <a:pt x="441" y="1"/>
                    <a:pt x="0" y="473"/>
                    <a:pt x="0" y="1072"/>
                  </a:cubicBezTo>
                  <a:lnTo>
                    <a:pt x="0" y="1797"/>
                  </a:lnTo>
                  <a:cubicBezTo>
                    <a:pt x="0" y="2364"/>
                    <a:pt x="473" y="2805"/>
                    <a:pt x="1040" y="2805"/>
                  </a:cubicBezTo>
                  <a:lnTo>
                    <a:pt x="2300" y="2805"/>
                  </a:lnTo>
                  <a:lnTo>
                    <a:pt x="3592" y="4097"/>
                  </a:lnTo>
                  <a:cubicBezTo>
                    <a:pt x="3672" y="4156"/>
                    <a:pt x="3764" y="4178"/>
                    <a:pt x="3853" y="4178"/>
                  </a:cubicBezTo>
                  <a:cubicBezTo>
                    <a:pt x="3905" y="4178"/>
                    <a:pt x="3955" y="4171"/>
                    <a:pt x="4001" y="4160"/>
                  </a:cubicBezTo>
                  <a:cubicBezTo>
                    <a:pt x="4127" y="4097"/>
                    <a:pt x="4190" y="3939"/>
                    <a:pt x="4190" y="3844"/>
                  </a:cubicBezTo>
                  <a:lnTo>
                    <a:pt x="4190" y="2742"/>
                  </a:lnTo>
                  <a:cubicBezTo>
                    <a:pt x="4600" y="2584"/>
                    <a:pt x="4915" y="2206"/>
                    <a:pt x="4915" y="1734"/>
                  </a:cubicBezTo>
                  <a:lnTo>
                    <a:pt x="4915" y="1072"/>
                  </a:lnTo>
                  <a:cubicBezTo>
                    <a:pt x="4915" y="473"/>
                    <a:pt x="4411" y="1"/>
                    <a:pt x="387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362" name="Google Shape;9362;p55"/>
            <p:cNvSpPr/>
            <p:nvPr/>
          </p:nvSpPr>
          <p:spPr>
            <a:xfrm>
              <a:off x="580725" y="3721900"/>
              <a:ext cx="141800" cy="192025"/>
            </a:xfrm>
            <a:custGeom>
              <a:avLst/>
              <a:gdLst/>
              <a:ahLst/>
              <a:cxnLst/>
              <a:rect l="l" t="t" r="r" b="b"/>
              <a:pathLst>
                <a:path w="5672" h="7681" extrusionOk="0">
                  <a:moveTo>
                    <a:pt x="3340" y="4506"/>
                  </a:moveTo>
                  <a:lnTo>
                    <a:pt x="3718" y="5577"/>
                  </a:lnTo>
                  <a:lnTo>
                    <a:pt x="1229" y="5577"/>
                  </a:lnTo>
                  <a:lnTo>
                    <a:pt x="1450" y="4600"/>
                  </a:lnTo>
                  <a:lnTo>
                    <a:pt x="1450" y="4506"/>
                  </a:lnTo>
                  <a:close/>
                  <a:moveTo>
                    <a:pt x="1450" y="1"/>
                  </a:moveTo>
                  <a:cubicBezTo>
                    <a:pt x="1135" y="1"/>
                    <a:pt x="883" y="221"/>
                    <a:pt x="788" y="505"/>
                  </a:cubicBezTo>
                  <a:lnTo>
                    <a:pt x="95" y="3624"/>
                  </a:lnTo>
                  <a:cubicBezTo>
                    <a:pt x="1" y="4096"/>
                    <a:pt x="316" y="4506"/>
                    <a:pt x="757" y="4506"/>
                  </a:cubicBezTo>
                  <a:lnTo>
                    <a:pt x="95" y="7247"/>
                  </a:lnTo>
                  <a:cubicBezTo>
                    <a:pt x="32" y="7436"/>
                    <a:pt x="158" y="7593"/>
                    <a:pt x="316" y="7656"/>
                  </a:cubicBezTo>
                  <a:cubicBezTo>
                    <a:pt x="350" y="7668"/>
                    <a:pt x="383" y="7673"/>
                    <a:pt x="415" y="7673"/>
                  </a:cubicBezTo>
                  <a:cubicBezTo>
                    <a:pt x="559" y="7673"/>
                    <a:pt x="679" y="7565"/>
                    <a:pt x="757" y="7436"/>
                  </a:cubicBezTo>
                  <a:lnTo>
                    <a:pt x="1040" y="6301"/>
                  </a:lnTo>
                  <a:lnTo>
                    <a:pt x="3939" y="6301"/>
                  </a:lnTo>
                  <a:lnTo>
                    <a:pt x="4254" y="7152"/>
                  </a:lnTo>
                  <a:cubicBezTo>
                    <a:pt x="4358" y="7492"/>
                    <a:pt x="4637" y="7680"/>
                    <a:pt x="4908" y="7680"/>
                  </a:cubicBezTo>
                  <a:cubicBezTo>
                    <a:pt x="4964" y="7680"/>
                    <a:pt x="5019" y="7672"/>
                    <a:pt x="5073" y="7656"/>
                  </a:cubicBezTo>
                  <a:cubicBezTo>
                    <a:pt x="5451" y="7593"/>
                    <a:pt x="5672" y="7184"/>
                    <a:pt x="5609" y="6837"/>
                  </a:cubicBezTo>
                  <a:lnTo>
                    <a:pt x="4569" y="3687"/>
                  </a:lnTo>
                  <a:cubicBezTo>
                    <a:pt x="4506" y="3372"/>
                    <a:pt x="4222" y="3183"/>
                    <a:pt x="3907" y="3183"/>
                  </a:cubicBezTo>
                  <a:lnTo>
                    <a:pt x="3183" y="3183"/>
                  </a:lnTo>
                  <a:cubicBezTo>
                    <a:pt x="2994" y="3183"/>
                    <a:pt x="2836" y="3025"/>
                    <a:pt x="2836" y="2836"/>
                  </a:cubicBezTo>
                  <a:cubicBezTo>
                    <a:pt x="2836" y="2615"/>
                    <a:pt x="2994" y="2458"/>
                    <a:pt x="3183" y="2458"/>
                  </a:cubicBezTo>
                  <a:lnTo>
                    <a:pt x="4222" y="2458"/>
                  </a:lnTo>
                  <a:cubicBezTo>
                    <a:pt x="4600" y="2458"/>
                    <a:pt x="4915" y="2143"/>
                    <a:pt x="4915" y="1765"/>
                  </a:cubicBezTo>
                  <a:cubicBezTo>
                    <a:pt x="4915" y="1355"/>
                    <a:pt x="4600" y="1040"/>
                    <a:pt x="4222" y="1040"/>
                  </a:cubicBezTo>
                  <a:lnTo>
                    <a:pt x="2332" y="1040"/>
                  </a:lnTo>
                  <a:lnTo>
                    <a:pt x="2080" y="379"/>
                  </a:lnTo>
                  <a:cubicBezTo>
                    <a:pt x="1985" y="158"/>
                    <a:pt x="1733" y="1"/>
                    <a:pt x="145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363" name="Google Shape;9363;p55"/>
            <p:cNvSpPr/>
            <p:nvPr/>
          </p:nvSpPr>
          <p:spPr>
            <a:xfrm>
              <a:off x="800475" y="3662050"/>
              <a:ext cx="51225" cy="51200"/>
            </a:xfrm>
            <a:custGeom>
              <a:avLst/>
              <a:gdLst/>
              <a:ahLst/>
              <a:cxnLst/>
              <a:rect l="l" t="t" r="r" b="b"/>
              <a:pathLst>
                <a:path w="2049" h="2048" extrusionOk="0">
                  <a:moveTo>
                    <a:pt x="1009" y="0"/>
                  </a:moveTo>
                  <a:cubicBezTo>
                    <a:pt x="442" y="0"/>
                    <a:pt x="1" y="473"/>
                    <a:pt x="1" y="1040"/>
                  </a:cubicBezTo>
                  <a:cubicBezTo>
                    <a:pt x="1" y="1607"/>
                    <a:pt x="442" y="2048"/>
                    <a:pt x="1009" y="2048"/>
                  </a:cubicBezTo>
                  <a:cubicBezTo>
                    <a:pt x="1576" y="2048"/>
                    <a:pt x="2048" y="1607"/>
                    <a:pt x="2048" y="1040"/>
                  </a:cubicBezTo>
                  <a:cubicBezTo>
                    <a:pt x="2048" y="473"/>
                    <a:pt x="1576" y="0"/>
                    <a:pt x="100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364" name="Google Shape;9364;p55"/>
            <p:cNvSpPr/>
            <p:nvPr/>
          </p:nvSpPr>
          <p:spPr>
            <a:xfrm>
              <a:off x="738250" y="3722700"/>
              <a:ext cx="141800" cy="192600"/>
            </a:xfrm>
            <a:custGeom>
              <a:avLst/>
              <a:gdLst/>
              <a:ahLst/>
              <a:cxnLst/>
              <a:rect l="l" t="t" r="r" b="b"/>
              <a:pathLst>
                <a:path w="5672" h="7704" extrusionOk="0">
                  <a:moveTo>
                    <a:pt x="4222" y="4474"/>
                  </a:moveTo>
                  <a:lnTo>
                    <a:pt x="4222" y="4568"/>
                  </a:lnTo>
                  <a:lnTo>
                    <a:pt x="4443" y="5545"/>
                  </a:lnTo>
                  <a:lnTo>
                    <a:pt x="1985" y="5545"/>
                  </a:lnTo>
                  <a:lnTo>
                    <a:pt x="2332" y="4474"/>
                  </a:lnTo>
                  <a:close/>
                  <a:moveTo>
                    <a:pt x="4222" y="0"/>
                  </a:moveTo>
                  <a:cubicBezTo>
                    <a:pt x="3939" y="0"/>
                    <a:pt x="3718" y="158"/>
                    <a:pt x="3592" y="378"/>
                  </a:cubicBezTo>
                  <a:lnTo>
                    <a:pt x="3340" y="1071"/>
                  </a:lnTo>
                  <a:lnTo>
                    <a:pt x="1450" y="1071"/>
                  </a:lnTo>
                  <a:cubicBezTo>
                    <a:pt x="1072" y="1071"/>
                    <a:pt x="757" y="1386"/>
                    <a:pt x="757" y="1764"/>
                  </a:cubicBezTo>
                  <a:cubicBezTo>
                    <a:pt x="757" y="2174"/>
                    <a:pt x="1072" y="2489"/>
                    <a:pt x="1450" y="2489"/>
                  </a:cubicBezTo>
                  <a:lnTo>
                    <a:pt x="2490" y="2489"/>
                  </a:lnTo>
                  <a:cubicBezTo>
                    <a:pt x="2679" y="2489"/>
                    <a:pt x="2836" y="2646"/>
                    <a:pt x="2836" y="2835"/>
                  </a:cubicBezTo>
                  <a:cubicBezTo>
                    <a:pt x="2836" y="3024"/>
                    <a:pt x="2679" y="3182"/>
                    <a:pt x="2490" y="3182"/>
                  </a:cubicBezTo>
                  <a:lnTo>
                    <a:pt x="1765" y="3182"/>
                  </a:lnTo>
                  <a:cubicBezTo>
                    <a:pt x="1450" y="3182"/>
                    <a:pt x="1198" y="3371"/>
                    <a:pt x="1103" y="3686"/>
                  </a:cubicBezTo>
                  <a:lnTo>
                    <a:pt x="95" y="6837"/>
                  </a:lnTo>
                  <a:cubicBezTo>
                    <a:pt x="1" y="7215"/>
                    <a:pt x="190" y="7593"/>
                    <a:pt x="599" y="7687"/>
                  </a:cubicBezTo>
                  <a:cubicBezTo>
                    <a:pt x="643" y="7696"/>
                    <a:pt x="690" y="7701"/>
                    <a:pt x="738" y="7701"/>
                  </a:cubicBezTo>
                  <a:cubicBezTo>
                    <a:pt x="1030" y="7701"/>
                    <a:pt x="1364" y="7531"/>
                    <a:pt x="1418" y="7152"/>
                  </a:cubicBezTo>
                  <a:lnTo>
                    <a:pt x="1733" y="6301"/>
                  </a:lnTo>
                  <a:lnTo>
                    <a:pt x="4632" y="6301"/>
                  </a:lnTo>
                  <a:lnTo>
                    <a:pt x="4915" y="7435"/>
                  </a:lnTo>
                  <a:cubicBezTo>
                    <a:pt x="4967" y="7591"/>
                    <a:pt x="5104" y="7704"/>
                    <a:pt x="5257" y="7704"/>
                  </a:cubicBezTo>
                  <a:cubicBezTo>
                    <a:pt x="5290" y="7704"/>
                    <a:pt x="5323" y="7698"/>
                    <a:pt x="5356" y="7687"/>
                  </a:cubicBezTo>
                  <a:cubicBezTo>
                    <a:pt x="5546" y="7624"/>
                    <a:pt x="5672" y="7435"/>
                    <a:pt x="5577" y="7246"/>
                  </a:cubicBezTo>
                  <a:lnTo>
                    <a:pt x="4915" y="4537"/>
                  </a:lnTo>
                  <a:cubicBezTo>
                    <a:pt x="5356" y="4474"/>
                    <a:pt x="5672" y="4064"/>
                    <a:pt x="5609" y="3623"/>
                  </a:cubicBezTo>
                  <a:lnTo>
                    <a:pt x="4884" y="504"/>
                  </a:lnTo>
                  <a:cubicBezTo>
                    <a:pt x="4821" y="189"/>
                    <a:pt x="4537" y="0"/>
                    <a:pt x="42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</p:grpSp>
      <p:grpSp>
        <p:nvGrpSpPr>
          <p:cNvPr id="9365" name="Google Shape;9365;p55"/>
          <p:cNvGrpSpPr/>
          <p:nvPr/>
        </p:nvGrpSpPr>
        <p:grpSpPr>
          <a:xfrm>
            <a:off x="1051160" y="3866308"/>
            <a:ext cx="330827" cy="330827"/>
            <a:chOff x="583100" y="3982600"/>
            <a:chExt cx="296175" cy="296175"/>
          </a:xfrm>
          <a:solidFill>
            <a:srgbClr val="171536"/>
          </a:solidFill>
        </p:grpSpPr>
        <p:sp>
          <p:nvSpPr>
            <p:cNvPr id="9366" name="Google Shape;9366;p55"/>
            <p:cNvSpPr/>
            <p:nvPr/>
          </p:nvSpPr>
          <p:spPr>
            <a:xfrm>
              <a:off x="694925" y="3982600"/>
              <a:ext cx="70925" cy="68550"/>
            </a:xfrm>
            <a:custGeom>
              <a:avLst/>
              <a:gdLst/>
              <a:ahLst/>
              <a:cxnLst/>
              <a:rect l="l" t="t" r="r" b="b"/>
              <a:pathLst>
                <a:path w="2837" h="2742" extrusionOk="0">
                  <a:moveTo>
                    <a:pt x="1419" y="1"/>
                  </a:moveTo>
                  <a:cubicBezTo>
                    <a:pt x="631" y="1"/>
                    <a:pt x="1" y="599"/>
                    <a:pt x="1" y="1355"/>
                  </a:cubicBezTo>
                  <a:cubicBezTo>
                    <a:pt x="1" y="2143"/>
                    <a:pt x="631" y="2742"/>
                    <a:pt x="1419" y="2742"/>
                  </a:cubicBezTo>
                  <a:cubicBezTo>
                    <a:pt x="2206" y="2742"/>
                    <a:pt x="2836" y="2143"/>
                    <a:pt x="2836" y="1355"/>
                  </a:cubicBezTo>
                  <a:cubicBezTo>
                    <a:pt x="2836" y="599"/>
                    <a:pt x="2206" y="1"/>
                    <a:pt x="141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367" name="Google Shape;9367;p55"/>
            <p:cNvSpPr/>
            <p:nvPr/>
          </p:nvSpPr>
          <p:spPr>
            <a:xfrm>
              <a:off x="609075" y="4139350"/>
              <a:ext cx="69350" cy="68525"/>
            </a:xfrm>
            <a:custGeom>
              <a:avLst/>
              <a:gdLst/>
              <a:ahLst/>
              <a:cxnLst/>
              <a:rect l="l" t="t" r="r" b="b"/>
              <a:pathLst>
                <a:path w="2774" h="2741" extrusionOk="0">
                  <a:moveTo>
                    <a:pt x="1387" y="0"/>
                  </a:moveTo>
                  <a:cubicBezTo>
                    <a:pt x="631" y="0"/>
                    <a:pt x="1" y="630"/>
                    <a:pt x="1" y="1355"/>
                  </a:cubicBezTo>
                  <a:cubicBezTo>
                    <a:pt x="1" y="2111"/>
                    <a:pt x="631" y="2741"/>
                    <a:pt x="1387" y="2741"/>
                  </a:cubicBezTo>
                  <a:cubicBezTo>
                    <a:pt x="2143" y="2741"/>
                    <a:pt x="2773" y="2111"/>
                    <a:pt x="2773" y="1355"/>
                  </a:cubicBezTo>
                  <a:cubicBezTo>
                    <a:pt x="2773" y="630"/>
                    <a:pt x="2143" y="0"/>
                    <a:pt x="138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368" name="Google Shape;9368;p55"/>
            <p:cNvSpPr/>
            <p:nvPr/>
          </p:nvSpPr>
          <p:spPr>
            <a:xfrm>
              <a:off x="783925" y="4140125"/>
              <a:ext cx="68550" cy="68550"/>
            </a:xfrm>
            <a:custGeom>
              <a:avLst/>
              <a:gdLst/>
              <a:ahLst/>
              <a:cxnLst/>
              <a:rect l="l" t="t" r="r" b="b"/>
              <a:pathLst>
                <a:path w="2742" h="2742" extrusionOk="0">
                  <a:moveTo>
                    <a:pt x="1356" y="1"/>
                  </a:moveTo>
                  <a:cubicBezTo>
                    <a:pt x="631" y="1"/>
                    <a:pt x="1" y="631"/>
                    <a:pt x="1" y="1387"/>
                  </a:cubicBezTo>
                  <a:cubicBezTo>
                    <a:pt x="1" y="2111"/>
                    <a:pt x="631" y="2741"/>
                    <a:pt x="1356" y="2741"/>
                  </a:cubicBezTo>
                  <a:cubicBezTo>
                    <a:pt x="2112" y="2741"/>
                    <a:pt x="2742" y="2111"/>
                    <a:pt x="2742" y="1387"/>
                  </a:cubicBezTo>
                  <a:cubicBezTo>
                    <a:pt x="2742" y="631"/>
                    <a:pt x="2112" y="1"/>
                    <a:pt x="135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369" name="Google Shape;9369;p55"/>
            <p:cNvSpPr/>
            <p:nvPr/>
          </p:nvSpPr>
          <p:spPr>
            <a:xfrm>
              <a:off x="583100" y="4207075"/>
              <a:ext cx="122100" cy="71700"/>
            </a:xfrm>
            <a:custGeom>
              <a:avLst/>
              <a:gdLst/>
              <a:ahLst/>
              <a:cxnLst/>
              <a:rect l="l" t="t" r="r" b="b"/>
              <a:pathLst>
                <a:path w="4884" h="2868" extrusionOk="0">
                  <a:moveTo>
                    <a:pt x="819" y="0"/>
                  </a:moveTo>
                  <a:cubicBezTo>
                    <a:pt x="347" y="442"/>
                    <a:pt x="0" y="1072"/>
                    <a:pt x="0" y="1796"/>
                  </a:cubicBezTo>
                  <a:lnTo>
                    <a:pt x="0" y="2521"/>
                  </a:lnTo>
                  <a:cubicBezTo>
                    <a:pt x="0" y="2710"/>
                    <a:pt x="158" y="2867"/>
                    <a:pt x="347" y="2867"/>
                  </a:cubicBezTo>
                  <a:lnTo>
                    <a:pt x="4505" y="2867"/>
                  </a:lnTo>
                  <a:cubicBezTo>
                    <a:pt x="4726" y="2867"/>
                    <a:pt x="4883" y="2710"/>
                    <a:pt x="4883" y="2521"/>
                  </a:cubicBezTo>
                  <a:lnTo>
                    <a:pt x="4883" y="1796"/>
                  </a:lnTo>
                  <a:cubicBezTo>
                    <a:pt x="4883" y="1103"/>
                    <a:pt x="4568" y="442"/>
                    <a:pt x="4033" y="0"/>
                  </a:cubicBezTo>
                  <a:cubicBezTo>
                    <a:pt x="3655" y="473"/>
                    <a:pt x="3088" y="788"/>
                    <a:pt x="2426" y="788"/>
                  </a:cubicBezTo>
                  <a:cubicBezTo>
                    <a:pt x="1796" y="788"/>
                    <a:pt x="1197" y="473"/>
                    <a:pt x="8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370" name="Google Shape;9370;p55"/>
            <p:cNvSpPr/>
            <p:nvPr/>
          </p:nvSpPr>
          <p:spPr>
            <a:xfrm>
              <a:off x="669725" y="4049550"/>
              <a:ext cx="122900" cy="72475"/>
            </a:xfrm>
            <a:custGeom>
              <a:avLst/>
              <a:gdLst/>
              <a:ahLst/>
              <a:cxnLst/>
              <a:rect l="l" t="t" r="r" b="b"/>
              <a:pathLst>
                <a:path w="4916" h="2899" extrusionOk="0">
                  <a:moveTo>
                    <a:pt x="851" y="1"/>
                  </a:moveTo>
                  <a:cubicBezTo>
                    <a:pt x="347" y="442"/>
                    <a:pt x="1" y="1103"/>
                    <a:pt x="1" y="1796"/>
                  </a:cubicBezTo>
                  <a:lnTo>
                    <a:pt x="1" y="2552"/>
                  </a:lnTo>
                  <a:cubicBezTo>
                    <a:pt x="1" y="2741"/>
                    <a:pt x="158" y="2899"/>
                    <a:pt x="347" y="2899"/>
                  </a:cubicBezTo>
                  <a:lnTo>
                    <a:pt x="4537" y="2899"/>
                  </a:lnTo>
                  <a:cubicBezTo>
                    <a:pt x="4758" y="2899"/>
                    <a:pt x="4915" y="2741"/>
                    <a:pt x="4915" y="2552"/>
                  </a:cubicBezTo>
                  <a:lnTo>
                    <a:pt x="4915" y="1796"/>
                  </a:lnTo>
                  <a:cubicBezTo>
                    <a:pt x="4915" y="1103"/>
                    <a:pt x="4600" y="442"/>
                    <a:pt x="4065" y="1"/>
                  </a:cubicBezTo>
                  <a:cubicBezTo>
                    <a:pt x="3687" y="473"/>
                    <a:pt x="3088" y="788"/>
                    <a:pt x="2458" y="788"/>
                  </a:cubicBezTo>
                  <a:cubicBezTo>
                    <a:pt x="1828" y="788"/>
                    <a:pt x="1198" y="473"/>
                    <a:pt x="85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371" name="Google Shape;9371;p55"/>
            <p:cNvSpPr/>
            <p:nvPr/>
          </p:nvSpPr>
          <p:spPr>
            <a:xfrm>
              <a:off x="757150" y="4207075"/>
              <a:ext cx="122125" cy="71700"/>
            </a:xfrm>
            <a:custGeom>
              <a:avLst/>
              <a:gdLst/>
              <a:ahLst/>
              <a:cxnLst/>
              <a:rect l="l" t="t" r="r" b="b"/>
              <a:pathLst>
                <a:path w="4885" h="2868" extrusionOk="0">
                  <a:moveTo>
                    <a:pt x="820" y="0"/>
                  </a:moveTo>
                  <a:cubicBezTo>
                    <a:pt x="316" y="442"/>
                    <a:pt x="1" y="1103"/>
                    <a:pt x="1" y="1796"/>
                  </a:cubicBezTo>
                  <a:lnTo>
                    <a:pt x="1" y="2521"/>
                  </a:lnTo>
                  <a:cubicBezTo>
                    <a:pt x="1" y="2710"/>
                    <a:pt x="158" y="2867"/>
                    <a:pt x="347" y="2867"/>
                  </a:cubicBezTo>
                  <a:lnTo>
                    <a:pt x="4506" y="2867"/>
                  </a:lnTo>
                  <a:cubicBezTo>
                    <a:pt x="4727" y="2867"/>
                    <a:pt x="4884" y="2710"/>
                    <a:pt x="4884" y="2521"/>
                  </a:cubicBezTo>
                  <a:lnTo>
                    <a:pt x="4884" y="1796"/>
                  </a:lnTo>
                  <a:cubicBezTo>
                    <a:pt x="4884" y="1103"/>
                    <a:pt x="4569" y="442"/>
                    <a:pt x="4033" y="0"/>
                  </a:cubicBezTo>
                  <a:cubicBezTo>
                    <a:pt x="3655" y="473"/>
                    <a:pt x="3088" y="788"/>
                    <a:pt x="2427" y="788"/>
                  </a:cubicBezTo>
                  <a:cubicBezTo>
                    <a:pt x="1797" y="788"/>
                    <a:pt x="1198" y="473"/>
                    <a:pt x="82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372" name="Google Shape;9372;p55"/>
            <p:cNvSpPr/>
            <p:nvPr/>
          </p:nvSpPr>
          <p:spPr>
            <a:xfrm>
              <a:off x="691775" y="4139350"/>
              <a:ext cx="77225" cy="64600"/>
            </a:xfrm>
            <a:custGeom>
              <a:avLst/>
              <a:gdLst/>
              <a:ahLst/>
              <a:cxnLst/>
              <a:rect l="l" t="t" r="r" b="b"/>
              <a:pathLst>
                <a:path w="3089" h="2584" extrusionOk="0">
                  <a:moveTo>
                    <a:pt x="1198" y="0"/>
                  </a:moveTo>
                  <a:lnTo>
                    <a:pt x="1198" y="882"/>
                  </a:lnTo>
                  <a:lnTo>
                    <a:pt x="1" y="2079"/>
                  </a:lnTo>
                  <a:cubicBezTo>
                    <a:pt x="221" y="2237"/>
                    <a:pt x="284" y="2300"/>
                    <a:pt x="473" y="2583"/>
                  </a:cubicBezTo>
                  <a:lnTo>
                    <a:pt x="1545" y="1575"/>
                  </a:lnTo>
                  <a:lnTo>
                    <a:pt x="2616" y="2583"/>
                  </a:lnTo>
                  <a:cubicBezTo>
                    <a:pt x="2773" y="2394"/>
                    <a:pt x="2931" y="2237"/>
                    <a:pt x="3088" y="2111"/>
                  </a:cubicBezTo>
                  <a:lnTo>
                    <a:pt x="1891" y="882"/>
                  </a:lnTo>
                  <a:lnTo>
                    <a:pt x="1891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</p:grpSp>
      <p:grpSp>
        <p:nvGrpSpPr>
          <p:cNvPr id="9373" name="Google Shape;9373;p55"/>
          <p:cNvGrpSpPr/>
          <p:nvPr/>
        </p:nvGrpSpPr>
        <p:grpSpPr>
          <a:xfrm>
            <a:off x="3160998" y="3049655"/>
            <a:ext cx="290336" cy="329515"/>
            <a:chOff x="2423775" y="3226875"/>
            <a:chExt cx="259925" cy="295000"/>
          </a:xfrm>
          <a:solidFill>
            <a:srgbClr val="171536"/>
          </a:solidFill>
        </p:grpSpPr>
        <p:sp>
          <p:nvSpPr>
            <p:cNvPr id="9374" name="Google Shape;9374;p55"/>
            <p:cNvSpPr/>
            <p:nvPr/>
          </p:nvSpPr>
          <p:spPr>
            <a:xfrm>
              <a:off x="2509625" y="3365900"/>
              <a:ext cx="86650" cy="52000"/>
            </a:xfrm>
            <a:custGeom>
              <a:avLst/>
              <a:gdLst/>
              <a:ahLst/>
              <a:cxnLst/>
              <a:rect l="l" t="t" r="r" b="b"/>
              <a:pathLst>
                <a:path w="3466" h="2080" extrusionOk="0">
                  <a:moveTo>
                    <a:pt x="1733" y="0"/>
                  </a:moveTo>
                  <a:cubicBezTo>
                    <a:pt x="788" y="0"/>
                    <a:pt x="0" y="788"/>
                    <a:pt x="0" y="1733"/>
                  </a:cubicBezTo>
                  <a:lnTo>
                    <a:pt x="0" y="2080"/>
                  </a:lnTo>
                  <a:lnTo>
                    <a:pt x="3466" y="2080"/>
                  </a:lnTo>
                  <a:lnTo>
                    <a:pt x="3466" y="1733"/>
                  </a:lnTo>
                  <a:cubicBezTo>
                    <a:pt x="3466" y="788"/>
                    <a:pt x="2678" y="0"/>
                    <a:pt x="173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375" name="Google Shape;9375;p55"/>
            <p:cNvSpPr/>
            <p:nvPr/>
          </p:nvSpPr>
          <p:spPr>
            <a:xfrm>
              <a:off x="2534825" y="3313925"/>
              <a:ext cx="35475" cy="35450"/>
            </a:xfrm>
            <a:custGeom>
              <a:avLst/>
              <a:gdLst/>
              <a:ahLst/>
              <a:cxnLst/>
              <a:rect l="l" t="t" r="r" b="b"/>
              <a:pathLst>
                <a:path w="1419" h="1418" extrusionOk="0">
                  <a:moveTo>
                    <a:pt x="725" y="0"/>
                  </a:moveTo>
                  <a:cubicBezTo>
                    <a:pt x="316" y="0"/>
                    <a:pt x="0" y="315"/>
                    <a:pt x="0" y="725"/>
                  </a:cubicBezTo>
                  <a:cubicBezTo>
                    <a:pt x="0" y="1103"/>
                    <a:pt x="316" y="1418"/>
                    <a:pt x="725" y="1418"/>
                  </a:cubicBezTo>
                  <a:cubicBezTo>
                    <a:pt x="1103" y="1418"/>
                    <a:pt x="1418" y="1103"/>
                    <a:pt x="1418" y="725"/>
                  </a:cubicBezTo>
                  <a:cubicBezTo>
                    <a:pt x="1418" y="315"/>
                    <a:pt x="1103" y="0"/>
                    <a:pt x="7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376" name="Google Shape;9376;p55"/>
            <p:cNvSpPr/>
            <p:nvPr/>
          </p:nvSpPr>
          <p:spPr>
            <a:xfrm>
              <a:off x="2423775" y="3226875"/>
              <a:ext cx="259925" cy="295000"/>
            </a:xfrm>
            <a:custGeom>
              <a:avLst/>
              <a:gdLst/>
              <a:ahLst/>
              <a:cxnLst/>
              <a:rect l="l" t="t" r="r" b="b"/>
              <a:pathLst>
                <a:path w="10397" h="11800" extrusionOk="0">
                  <a:moveTo>
                    <a:pt x="5167" y="2757"/>
                  </a:moveTo>
                  <a:cubicBezTo>
                    <a:pt x="5923" y="2757"/>
                    <a:pt x="6553" y="3388"/>
                    <a:pt x="6553" y="4144"/>
                  </a:cubicBezTo>
                  <a:cubicBezTo>
                    <a:pt x="6553" y="4490"/>
                    <a:pt x="6396" y="4805"/>
                    <a:pt x="6175" y="5089"/>
                  </a:cubicBezTo>
                  <a:cubicBezTo>
                    <a:pt x="7026" y="5498"/>
                    <a:pt x="7593" y="6317"/>
                    <a:pt x="7593" y="7294"/>
                  </a:cubicBezTo>
                  <a:lnTo>
                    <a:pt x="7593" y="8019"/>
                  </a:lnTo>
                  <a:cubicBezTo>
                    <a:pt x="7593" y="8208"/>
                    <a:pt x="7435" y="8365"/>
                    <a:pt x="7246" y="8365"/>
                  </a:cubicBezTo>
                  <a:lnTo>
                    <a:pt x="3088" y="8365"/>
                  </a:lnTo>
                  <a:cubicBezTo>
                    <a:pt x="2867" y="8365"/>
                    <a:pt x="2710" y="8208"/>
                    <a:pt x="2710" y="8019"/>
                  </a:cubicBezTo>
                  <a:lnTo>
                    <a:pt x="2710" y="7294"/>
                  </a:lnTo>
                  <a:cubicBezTo>
                    <a:pt x="2710" y="6317"/>
                    <a:pt x="3308" y="5498"/>
                    <a:pt x="4127" y="5089"/>
                  </a:cubicBezTo>
                  <a:cubicBezTo>
                    <a:pt x="3907" y="4868"/>
                    <a:pt x="3781" y="4553"/>
                    <a:pt x="3781" y="4144"/>
                  </a:cubicBezTo>
                  <a:cubicBezTo>
                    <a:pt x="3781" y="3388"/>
                    <a:pt x="4411" y="2757"/>
                    <a:pt x="5167" y="2757"/>
                  </a:cubicBezTo>
                  <a:close/>
                  <a:moveTo>
                    <a:pt x="5183" y="1"/>
                  </a:moveTo>
                  <a:cubicBezTo>
                    <a:pt x="5128" y="1"/>
                    <a:pt x="5073" y="17"/>
                    <a:pt x="5010" y="48"/>
                  </a:cubicBezTo>
                  <a:cubicBezTo>
                    <a:pt x="3964" y="646"/>
                    <a:pt x="2946" y="940"/>
                    <a:pt x="1919" y="940"/>
                  </a:cubicBezTo>
                  <a:cubicBezTo>
                    <a:pt x="1430" y="940"/>
                    <a:pt x="939" y="873"/>
                    <a:pt x="441" y="741"/>
                  </a:cubicBezTo>
                  <a:cubicBezTo>
                    <a:pt x="402" y="722"/>
                    <a:pt x="363" y="714"/>
                    <a:pt x="326" y="714"/>
                  </a:cubicBezTo>
                  <a:cubicBezTo>
                    <a:pt x="243" y="714"/>
                    <a:pt x="170" y="751"/>
                    <a:pt x="126" y="773"/>
                  </a:cubicBezTo>
                  <a:cubicBezTo>
                    <a:pt x="32" y="836"/>
                    <a:pt x="0" y="930"/>
                    <a:pt x="0" y="1056"/>
                  </a:cubicBezTo>
                  <a:lnTo>
                    <a:pt x="0" y="5026"/>
                  </a:lnTo>
                  <a:cubicBezTo>
                    <a:pt x="0" y="8145"/>
                    <a:pt x="2080" y="10949"/>
                    <a:pt x="5104" y="11799"/>
                  </a:cubicBezTo>
                  <a:lnTo>
                    <a:pt x="5262" y="11799"/>
                  </a:lnTo>
                  <a:cubicBezTo>
                    <a:pt x="8255" y="10917"/>
                    <a:pt x="10397" y="8145"/>
                    <a:pt x="10397" y="5026"/>
                  </a:cubicBezTo>
                  <a:lnTo>
                    <a:pt x="10397" y="1056"/>
                  </a:lnTo>
                  <a:cubicBezTo>
                    <a:pt x="10397" y="930"/>
                    <a:pt x="10365" y="836"/>
                    <a:pt x="10271" y="773"/>
                  </a:cubicBezTo>
                  <a:cubicBezTo>
                    <a:pt x="10162" y="751"/>
                    <a:pt x="10084" y="714"/>
                    <a:pt x="10014" y="714"/>
                  </a:cubicBezTo>
                  <a:cubicBezTo>
                    <a:pt x="9983" y="714"/>
                    <a:pt x="9954" y="722"/>
                    <a:pt x="9924" y="741"/>
                  </a:cubicBezTo>
                  <a:cubicBezTo>
                    <a:pt x="9414" y="877"/>
                    <a:pt x="8910" y="946"/>
                    <a:pt x="8409" y="946"/>
                  </a:cubicBezTo>
                  <a:cubicBezTo>
                    <a:pt x="7395" y="946"/>
                    <a:pt x="6389" y="660"/>
                    <a:pt x="5356" y="48"/>
                  </a:cubicBezTo>
                  <a:cubicBezTo>
                    <a:pt x="5293" y="17"/>
                    <a:pt x="5238" y="1"/>
                    <a:pt x="518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</p:grpSp>
      <p:grpSp>
        <p:nvGrpSpPr>
          <p:cNvPr id="9377" name="Google Shape;9377;p55"/>
          <p:cNvGrpSpPr/>
          <p:nvPr/>
        </p:nvGrpSpPr>
        <p:grpSpPr>
          <a:xfrm>
            <a:off x="3139439" y="3466673"/>
            <a:ext cx="333452" cy="328203"/>
            <a:chOff x="2404875" y="3592725"/>
            <a:chExt cx="298525" cy="293825"/>
          </a:xfrm>
          <a:solidFill>
            <a:srgbClr val="171536"/>
          </a:solidFill>
        </p:grpSpPr>
        <p:sp>
          <p:nvSpPr>
            <p:cNvPr id="9378" name="Google Shape;9378;p55"/>
            <p:cNvSpPr/>
            <p:nvPr/>
          </p:nvSpPr>
          <p:spPr>
            <a:xfrm>
              <a:off x="2404875" y="3747900"/>
              <a:ext cx="52775" cy="138650"/>
            </a:xfrm>
            <a:custGeom>
              <a:avLst/>
              <a:gdLst/>
              <a:ahLst/>
              <a:cxnLst/>
              <a:rect l="l" t="t" r="r" b="b"/>
              <a:pathLst>
                <a:path w="2111" h="5546" extrusionOk="0">
                  <a:moveTo>
                    <a:pt x="378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5198"/>
                  </a:lnTo>
                  <a:cubicBezTo>
                    <a:pt x="0" y="5419"/>
                    <a:pt x="158" y="5545"/>
                    <a:pt x="378" y="5545"/>
                  </a:cubicBezTo>
                  <a:lnTo>
                    <a:pt x="1071" y="5545"/>
                  </a:lnTo>
                  <a:cubicBezTo>
                    <a:pt x="1670" y="5545"/>
                    <a:pt x="2111" y="5072"/>
                    <a:pt x="2111" y="4537"/>
                  </a:cubicBezTo>
                  <a:lnTo>
                    <a:pt x="2111" y="1040"/>
                  </a:lnTo>
                  <a:cubicBezTo>
                    <a:pt x="2111" y="441"/>
                    <a:pt x="1638" y="0"/>
                    <a:pt x="107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379" name="Google Shape;9379;p55"/>
            <p:cNvSpPr/>
            <p:nvPr/>
          </p:nvSpPr>
          <p:spPr>
            <a:xfrm>
              <a:off x="2458425" y="3592725"/>
              <a:ext cx="190625" cy="160700"/>
            </a:xfrm>
            <a:custGeom>
              <a:avLst/>
              <a:gdLst/>
              <a:ahLst/>
              <a:cxnLst/>
              <a:rect l="l" t="t" r="r" b="b"/>
              <a:pathLst>
                <a:path w="7625" h="6428" extrusionOk="0">
                  <a:moveTo>
                    <a:pt x="3781" y="631"/>
                  </a:moveTo>
                  <a:cubicBezTo>
                    <a:pt x="3970" y="631"/>
                    <a:pt x="4128" y="788"/>
                    <a:pt x="4128" y="977"/>
                  </a:cubicBezTo>
                  <a:lnTo>
                    <a:pt x="4128" y="1418"/>
                  </a:lnTo>
                  <a:cubicBezTo>
                    <a:pt x="4380" y="1481"/>
                    <a:pt x="4569" y="1639"/>
                    <a:pt x="4758" y="1860"/>
                  </a:cubicBezTo>
                  <a:cubicBezTo>
                    <a:pt x="4884" y="2017"/>
                    <a:pt x="4884" y="2206"/>
                    <a:pt x="4726" y="2332"/>
                  </a:cubicBezTo>
                  <a:cubicBezTo>
                    <a:pt x="4657" y="2373"/>
                    <a:pt x="4583" y="2397"/>
                    <a:pt x="4510" y="2397"/>
                  </a:cubicBezTo>
                  <a:cubicBezTo>
                    <a:pt x="4416" y="2397"/>
                    <a:pt x="4325" y="2358"/>
                    <a:pt x="4254" y="2269"/>
                  </a:cubicBezTo>
                  <a:cubicBezTo>
                    <a:pt x="4114" y="2106"/>
                    <a:pt x="3957" y="2012"/>
                    <a:pt x="3821" y="2012"/>
                  </a:cubicBezTo>
                  <a:cubicBezTo>
                    <a:pt x="3773" y="2012"/>
                    <a:pt x="3728" y="2024"/>
                    <a:pt x="3687" y="2049"/>
                  </a:cubicBezTo>
                  <a:cubicBezTo>
                    <a:pt x="3592" y="2080"/>
                    <a:pt x="3466" y="2238"/>
                    <a:pt x="3466" y="2364"/>
                  </a:cubicBezTo>
                  <a:cubicBezTo>
                    <a:pt x="3466" y="2553"/>
                    <a:pt x="3624" y="2710"/>
                    <a:pt x="3813" y="2710"/>
                  </a:cubicBezTo>
                  <a:cubicBezTo>
                    <a:pt x="4411" y="2710"/>
                    <a:pt x="4852" y="3183"/>
                    <a:pt x="4852" y="3750"/>
                  </a:cubicBezTo>
                  <a:cubicBezTo>
                    <a:pt x="4852" y="4159"/>
                    <a:pt x="4600" y="4537"/>
                    <a:pt x="4222" y="4663"/>
                  </a:cubicBezTo>
                  <a:lnTo>
                    <a:pt x="4159" y="4663"/>
                  </a:lnTo>
                  <a:lnTo>
                    <a:pt x="4159" y="5073"/>
                  </a:lnTo>
                  <a:cubicBezTo>
                    <a:pt x="4159" y="5262"/>
                    <a:pt x="4002" y="5420"/>
                    <a:pt x="3813" y="5420"/>
                  </a:cubicBezTo>
                  <a:cubicBezTo>
                    <a:pt x="3624" y="5420"/>
                    <a:pt x="3466" y="5262"/>
                    <a:pt x="3466" y="5073"/>
                  </a:cubicBezTo>
                  <a:lnTo>
                    <a:pt x="3466" y="4663"/>
                  </a:lnTo>
                  <a:cubicBezTo>
                    <a:pt x="3277" y="4600"/>
                    <a:pt x="3119" y="4537"/>
                    <a:pt x="2962" y="4348"/>
                  </a:cubicBezTo>
                  <a:cubicBezTo>
                    <a:pt x="2836" y="4254"/>
                    <a:pt x="2804" y="4002"/>
                    <a:pt x="2962" y="3876"/>
                  </a:cubicBezTo>
                  <a:cubicBezTo>
                    <a:pt x="3013" y="3825"/>
                    <a:pt x="3108" y="3793"/>
                    <a:pt x="3206" y="3793"/>
                  </a:cubicBezTo>
                  <a:cubicBezTo>
                    <a:pt x="3290" y="3793"/>
                    <a:pt x="3376" y="3817"/>
                    <a:pt x="3435" y="3876"/>
                  </a:cubicBezTo>
                  <a:cubicBezTo>
                    <a:pt x="3549" y="3990"/>
                    <a:pt x="3679" y="4071"/>
                    <a:pt x="3803" y="4071"/>
                  </a:cubicBezTo>
                  <a:cubicBezTo>
                    <a:pt x="3850" y="4071"/>
                    <a:pt x="3895" y="4059"/>
                    <a:pt x="3939" y="4033"/>
                  </a:cubicBezTo>
                  <a:cubicBezTo>
                    <a:pt x="4065" y="4002"/>
                    <a:pt x="4128" y="3844"/>
                    <a:pt x="4128" y="3718"/>
                  </a:cubicBezTo>
                  <a:cubicBezTo>
                    <a:pt x="4128" y="3529"/>
                    <a:pt x="3970" y="3372"/>
                    <a:pt x="3781" y="3372"/>
                  </a:cubicBezTo>
                  <a:cubicBezTo>
                    <a:pt x="3182" y="3372"/>
                    <a:pt x="2741" y="2899"/>
                    <a:pt x="2741" y="2364"/>
                  </a:cubicBezTo>
                  <a:cubicBezTo>
                    <a:pt x="2741" y="1954"/>
                    <a:pt x="3025" y="1576"/>
                    <a:pt x="3435" y="1418"/>
                  </a:cubicBezTo>
                  <a:lnTo>
                    <a:pt x="3435" y="977"/>
                  </a:lnTo>
                  <a:cubicBezTo>
                    <a:pt x="3435" y="788"/>
                    <a:pt x="3592" y="631"/>
                    <a:pt x="3781" y="631"/>
                  </a:cubicBezTo>
                  <a:close/>
                  <a:moveTo>
                    <a:pt x="3813" y="1"/>
                  </a:moveTo>
                  <a:cubicBezTo>
                    <a:pt x="1733" y="1"/>
                    <a:pt x="0" y="1734"/>
                    <a:pt x="0" y="3813"/>
                  </a:cubicBezTo>
                  <a:cubicBezTo>
                    <a:pt x="0" y="4537"/>
                    <a:pt x="190" y="5231"/>
                    <a:pt x="536" y="5829"/>
                  </a:cubicBezTo>
                  <a:cubicBezTo>
                    <a:pt x="1009" y="5546"/>
                    <a:pt x="1544" y="5420"/>
                    <a:pt x="2080" y="5420"/>
                  </a:cubicBezTo>
                  <a:cubicBezTo>
                    <a:pt x="2146" y="5414"/>
                    <a:pt x="2213" y="5411"/>
                    <a:pt x="2279" y="5411"/>
                  </a:cubicBezTo>
                  <a:cubicBezTo>
                    <a:pt x="2936" y="5411"/>
                    <a:pt x="3587" y="5692"/>
                    <a:pt x="4159" y="6207"/>
                  </a:cubicBezTo>
                  <a:lnTo>
                    <a:pt x="5892" y="6207"/>
                  </a:lnTo>
                  <a:cubicBezTo>
                    <a:pt x="6144" y="6207"/>
                    <a:pt x="6364" y="6302"/>
                    <a:pt x="6585" y="6428"/>
                  </a:cubicBezTo>
                  <a:cubicBezTo>
                    <a:pt x="7215" y="5735"/>
                    <a:pt x="7625" y="4789"/>
                    <a:pt x="7625" y="3813"/>
                  </a:cubicBezTo>
                  <a:cubicBezTo>
                    <a:pt x="7625" y="1734"/>
                    <a:pt x="5892" y="1"/>
                    <a:pt x="381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380" name="Google Shape;9380;p55"/>
            <p:cNvSpPr/>
            <p:nvPr/>
          </p:nvSpPr>
          <p:spPr>
            <a:xfrm>
              <a:off x="2474975" y="3742775"/>
              <a:ext cx="228425" cy="125650"/>
            </a:xfrm>
            <a:custGeom>
              <a:avLst/>
              <a:gdLst/>
              <a:ahLst/>
              <a:cxnLst/>
              <a:rect l="l" t="t" r="r" b="b"/>
              <a:pathLst>
                <a:path w="9137" h="5026" extrusionOk="0">
                  <a:moveTo>
                    <a:pt x="1422" y="0"/>
                  </a:moveTo>
                  <a:cubicBezTo>
                    <a:pt x="918" y="0"/>
                    <a:pt x="416" y="160"/>
                    <a:pt x="0" y="457"/>
                  </a:cubicBezTo>
                  <a:lnTo>
                    <a:pt x="0" y="5025"/>
                  </a:lnTo>
                  <a:lnTo>
                    <a:pt x="5230" y="5025"/>
                  </a:lnTo>
                  <a:cubicBezTo>
                    <a:pt x="5923" y="5025"/>
                    <a:pt x="6490" y="4679"/>
                    <a:pt x="6900" y="4143"/>
                  </a:cubicBezTo>
                  <a:lnTo>
                    <a:pt x="8916" y="1245"/>
                  </a:lnTo>
                  <a:cubicBezTo>
                    <a:pt x="9137" y="930"/>
                    <a:pt x="9074" y="489"/>
                    <a:pt x="8727" y="268"/>
                  </a:cubicBezTo>
                  <a:cubicBezTo>
                    <a:pt x="8633" y="221"/>
                    <a:pt x="8517" y="196"/>
                    <a:pt x="8398" y="196"/>
                  </a:cubicBezTo>
                  <a:cubicBezTo>
                    <a:pt x="8196" y="196"/>
                    <a:pt x="7983" y="268"/>
                    <a:pt x="7845" y="426"/>
                  </a:cubicBezTo>
                  <a:lnTo>
                    <a:pt x="5955" y="2726"/>
                  </a:lnTo>
                  <a:cubicBezTo>
                    <a:pt x="5829" y="2883"/>
                    <a:pt x="5545" y="2978"/>
                    <a:pt x="5419" y="2978"/>
                  </a:cubicBezTo>
                  <a:lnTo>
                    <a:pt x="3119" y="2978"/>
                  </a:lnTo>
                  <a:cubicBezTo>
                    <a:pt x="2899" y="2978"/>
                    <a:pt x="2741" y="2820"/>
                    <a:pt x="2741" y="2631"/>
                  </a:cubicBezTo>
                  <a:cubicBezTo>
                    <a:pt x="2741" y="2411"/>
                    <a:pt x="2899" y="2253"/>
                    <a:pt x="3119" y="2253"/>
                  </a:cubicBezTo>
                  <a:lnTo>
                    <a:pt x="5198" y="2253"/>
                  </a:lnTo>
                  <a:cubicBezTo>
                    <a:pt x="5576" y="2253"/>
                    <a:pt x="5923" y="1938"/>
                    <a:pt x="5923" y="1560"/>
                  </a:cubicBezTo>
                  <a:cubicBezTo>
                    <a:pt x="5923" y="1150"/>
                    <a:pt x="5576" y="835"/>
                    <a:pt x="5198" y="835"/>
                  </a:cubicBezTo>
                  <a:lnTo>
                    <a:pt x="3340" y="835"/>
                  </a:lnTo>
                  <a:cubicBezTo>
                    <a:pt x="3182" y="835"/>
                    <a:pt x="3088" y="741"/>
                    <a:pt x="2962" y="615"/>
                  </a:cubicBezTo>
                  <a:cubicBezTo>
                    <a:pt x="2773" y="426"/>
                    <a:pt x="2520" y="300"/>
                    <a:pt x="2300" y="174"/>
                  </a:cubicBezTo>
                  <a:cubicBezTo>
                    <a:pt x="2019" y="56"/>
                    <a:pt x="1720" y="0"/>
                    <a:pt x="14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</p:grpSp>
      <p:grpSp>
        <p:nvGrpSpPr>
          <p:cNvPr id="9381" name="Google Shape;9381;p55"/>
          <p:cNvGrpSpPr/>
          <p:nvPr/>
        </p:nvGrpSpPr>
        <p:grpSpPr>
          <a:xfrm>
            <a:off x="3140319" y="3866754"/>
            <a:ext cx="331693" cy="329934"/>
            <a:chOff x="2404875" y="3955825"/>
            <a:chExt cx="296950" cy="295375"/>
          </a:xfrm>
          <a:solidFill>
            <a:srgbClr val="171536"/>
          </a:solidFill>
        </p:grpSpPr>
        <p:sp>
          <p:nvSpPr>
            <p:cNvPr id="9382" name="Google Shape;9382;p55"/>
            <p:cNvSpPr/>
            <p:nvPr/>
          </p:nvSpPr>
          <p:spPr>
            <a:xfrm>
              <a:off x="2404875" y="3955825"/>
              <a:ext cx="219775" cy="224500"/>
            </a:xfrm>
            <a:custGeom>
              <a:avLst/>
              <a:gdLst/>
              <a:ahLst/>
              <a:cxnLst/>
              <a:rect l="l" t="t" r="r" b="b"/>
              <a:pathLst>
                <a:path w="8791" h="8980" extrusionOk="0">
                  <a:moveTo>
                    <a:pt x="4537" y="0"/>
                  </a:moveTo>
                  <a:cubicBezTo>
                    <a:pt x="2048" y="0"/>
                    <a:pt x="0" y="2017"/>
                    <a:pt x="0" y="4506"/>
                  </a:cubicBezTo>
                  <a:cubicBezTo>
                    <a:pt x="0" y="6963"/>
                    <a:pt x="2048" y="8979"/>
                    <a:pt x="4537" y="8979"/>
                  </a:cubicBezTo>
                  <a:cubicBezTo>
                    <a:pt x="6459" y="8979"/>
                    <a:pt x="8160" y="7719"/>
                    <a:pt x="8790" y="5986"/>
                  </a:cubicBezTo>
                  <a:cubicBezTo>
                    <a:pt x="8633" y="5860"/>
                    <a:pt x="8443" y="5640"/>
                    <a:pt x="8286" y="5514"/>
                  </a:cubicBezTo>
                  <a:lnTo>
                    <a:pt x="7498" y="5514"/>
                  </a:lnTo>
                  <a:cubicBezTo>
                    <a:pt x="7057" y="6742"/>
                    <a:pt x="5923" y="7593"/>
                    <a:pt x="4568" y="7593"/>
                  </a:cubicBezTo>
                  <a:cubicBezTo>
                    <a:pt x="2836" y="7593"/>
                    <a:pt x="1481" y="6175"/>
                    <a:pt x="1481" y="4506"/>
                  </a:cubicBezTo>
                  <a:cubicBezTo>
                    <a:pt x="1481" y="2804"/>
                    <a:pt x="2867" y="1387"/>
                    <a:pt x="4568" y="1387"/>
                  </a:cubicBezTo>
                  <a:cubicBezTo>
                    <a:pt x="5923" y="1387"/>
                    <a:pt x="7057" y="2237"/>
                    <a:pt x="7498" y="3466"/>
                  </a:cubicBezTo>
                  <a:lnTo>
                    <a:pt x="8286" y="3466"/>
                  </a:lnTo>
                  <a:cubicBezTo>
                    <a:pt x="8443" y="3308"/>
                    <a:pt x="8633" y="3088"/>
                    <a:pt x="8790" y="2993"/>
                  </a:cubicBezTo>
                  <a:cubicBezTo>
                    <a:pt x="8160" y="1261"/>
                    <a:pt x="6522" y="0"/>
                    <a:pt x="453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383" name="Google Shape;9383;p55"/>
            <p:cNvSpPr/>
            <p:nvPr/>
          </p:nvSpPr>
          <p:spPr>
            <a:xfrm>
              <a:off x="2510400" y="4024075"/>
              <a:ext cx="191425" cy="87575"/>
            </a:xfrm>
            <a:custGeom>
              <a:avLst/>
              <a:gdLst/>
              <a:ahLst/>
              <a:cxnLst/>
              <a:rect l="l" t="t" r="r" b="b"/>
              <a:pathLst>
                <a:path w="7657" h="3503" extrusionOk="0">
                  <a:moveTo>
                    <a:pt x="7260" y="0"/>
                  </a:moveTo>
                  <a:cubicBezTo>
                    <a:pt x="7232" y="0"/>
                    <a:pt x="7206" y="4"/>
                    <a:pt x="7184" y="11"/>
                  </a:cubicBezTo>
                  <a:lnTo>
                    <a:pt x="5073" y="736"/>
                  </a:lnTo>
                  <a:cubicBezTo>
                    <a:pt x="5042" y="736"/>
                    <a:pt x="5010" y="767"/>
                    <a:pt x="4947" y="799"/>
                  </a:cubicBezTo>
                  <a:lnTo>
                    <a:pt x="4380" y="1398"/>
                  </a:lnTo>
                  <a:lnTo>
                    <a:pt x="347" y="1398"/>
                  </a:lnTo>
                  <a:cubicBezTo>
                    <a:pt x="158" y="1398"/>
                    <a:pt x="1" y="1555"/>
                    <a:pt x="1" y="1744"/>
                  </a:cubicBezTo>
                  <a:cubicBezTo>
                    <a:pt x="1" y="1965"/>
                    <a:pt x="158" y="2122"/>
                    <a:pt x="347" y="2122"/>
                  </a:cubicBezTo>
                  <a:lnTo>
                    <a:pt x="4380" y="2122"/>
                  </a:lnTo>
                  <a:lnTo>
                    <a:pt x="4947" y="2689"/>
                  </a:lnTo>
                  <a:cubicBezTo>
                    <a:pt x="5010" y="2752"/>
                    <a:pt x="5042" y="2784"/>
                    <a:pt x="5073" y="2784"/>
                  </a:cubicBezTo>
                  <a:lnTo>
                    <a:pt x="7184" y="3477"/>
                  </a:lnTo>
                  <a:cubicBezTo>
                    <a:pt x="7210" y="3494"/>
                    <a:pt x="7242" y="3502"/>
                    <a:pt x="7275" y="3502"/>
                  </a:cubicBezTo>
                  <a:cubicBezTo>
                    <a:pt x="7362" y="3502"/>
                    <a:pt x="7462" y="3451"/>
                    <a:pt x="7531" y="3382"/>
                  </a:cubicBezTo>
                  <a:cubicBezTo>
                    <a:pt x="7594" y="3256"/>
                    <a:pt x="7657" y="3099"/>
                    <a:pt x="7562" y="2973"/>
                  </a:cubicBezTo>
                  <a:lnTo>
                    <a:pt x="6932" y="1744"/>
                  </a:lnTo>
                  <a:lnTo>
                    <a:pt x="7562" y="547"/>
                  </a:lnTo>
                  <a:cubicBezTo>
                    <a:pt x="7657" y="389"/>
                    <a:pt x="7594" y="232"/>
                    <a:pt x="7531" y="137"/>
                  </a:cubicBezTo>
                  <a:cubicBezTo>
                    <a:pt x="7458" y="41"/>
                    <a:pt x="7349" y="0"/>
                    <a:pt x="726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384" name="Google Shape;9384;p55"/>
            <p:cNvSpPr/>
            <p:nvPr/>
          </p:nvSpPr>
          <p:spPr>
            <a:xfrm>
              <a:off x="2424550" y="4188175"/>
              <a:ext cx="189050" cy="63025"/>
            </a:xfrm>
            <a:custGeom>
              <a:avLst/>
              <a:gdLst/>
              <a:ahLst/>
              <a:cxnLst/>
              <a:rect l="l" t="t" r="r" b="b"/>
              <a:pathLst>
                <a:path w="7562" h="2521" extrusionOk="0">
                  <a:moveTo>
                    <a:pt x="1828" y="0"/>
                  </a:moveTo>
                  <a:lnTo>
                    <a:pt x="1482" y="1135"/>
                  </a:lnTo>
                  <a:lnTo>
                    <a:pt x="1040" y="1135"/>
                  </a:lnTo>
                  <a:cubicBezTo>
                    <a:pt x="442" y="1135"/>
                    <a:pt x="1" y="1607"/>
                    <a:pt x="1" y="2174"/>
                  </a:cubicBezTo>
                  <a:cubicBezTo>
                    <a:pt x="1" y="2363"/>
                    <a:pt x="158" y="2521"/>
                    <a:pt x="379" y="2521"/>
                  </a:cubicBezTo>
                  <a:lnTo>
                    <a:pt x="7310" y="2521"/>
                  </a:lnTo>
                  <a:cubicBezTo>
                    <a:pt x="7404" y="2489"/>
                    <a:pt x="7562" y="2363"/>
                    <a:pt x="7562" y="2174"/>
                  </a:cubicBezTo>
                  <a:cubicBezTo>
                    <a:pt x="7562" y="1576"/>
                    <a:pt x="7089" y="1135"/>
                    <a:pt x="6554" y="1135"/>
                  </a:cubicBezTo>
                  <a:lnTo>
                    <a:pt x="6113" y="1135"/>
                  </a:lnTo>
                  <a:lnTo>
                    <a:pt x="5766" y="0"/>
                  </a:lnTo>
                  <a:cubicBezTo>
                    <a:pt x="5168" y="252"/>
                    <a:pt x="4506" y="410"/>
                    <a:pt x="3781" y="410"/>
                  </a:cubicBezTo>
                  <a:cubicBezTo>
                    <a:pt x="3088" y="410"/>
                    <a:pt x="2427" y="252"/>
                    <a:pt x="182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385" name="Google Shape;9385;p55"/>
            <p:cNvSpPr/>
            <p:nvPr/>
          </p:nvSpPr>
          <p:spPr>
            <a:xfrm>
              <a:off x="2457625" y="4007025"/>
              <a:ext cx="115025" cy="122100"/>
            </a:xfrm>
            <a:custGeom>
              <a:avLst/>
              <a:gdLst/>
              <a:ahLst/>
              <a:cxnLst/>
              <a:rect l="l" t="t" r="r" b="b"/>
              <a:pathLst>
                <a:path w="4601" h="4884" extrusionOk="0">
                  <a:moveTo>
                    <a:pt x="2427" y="0"/>
                  </a:moveTo>
                  <a:cubicBezTo>
                    <a:pt x="1104" y="0"/>
                    <a:pt x="1" y="1103"/>
                    <a:pt x="1" y="2458"/>
                  </a:cubicBezTo>
                  <a:cubicBezTo>
                    <a:pt x="1" y="3781"/>
                    <a:pt x="1104" y="4884"/>
                    <a:pt x="2427" y="4884"/>
                  </a:cubicBezTo>
                  <a:cubicBezTo>
                    <a:pt x="3404" y="4884"/>
                    <a:pt x="4254" y="4348"/>
                    <a:pt x="4601" y="3497"/>
                  </a:cubicBezTo>
                  <a:lnTo>
                    <a:pt x="2427" y="3497"/>
                  </a:lnTo>
                  <a:cubicBezTo>
                    <a:pt x="1828" y="3497"/>
                    <a:pt x="1419" y="3025"/>
                    <a:pt x="1419" y="2489"/>
                  </a:cubicBezTo>
                  <a:cubicBezTo>
                    <a:pt x="1356" y="1859"/>
                    <a:pt x="1828" y="1386"/>
                    <a:pt x="2427" y="1386"/>
                  </a:cubicBezTo>
                  <a:lnTo>
                    <a:pt x="4601" y="1386"/>
                  </a:lnTo>
                  <a:cubicBezTo>
                    <a:pt x="4191" y="567"/>
                    <a:pt x="3372" y="0"/>
                    <a:pt x="242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</p:grpSp>
      <p:grpSp>
        <p:nvGrpSpPr>
          <p:cNvPr id="9386" name="Google Shape;9386;p55"/>
          <p:cNvGrpSpPr/>
          <p:nvPr/>
        </p:nvGrpSpPr>
        <p:grpSpPr>
          <a:xfrm>
            <a:off x="5245063" y="3048999"/>
            <a:ext cx="329962" cy="330827"/>
            <a:chOff x="4263650" y="3235150"/>
            <a:chExt cx="295400" cy="296175"/>
          </a:xfrm>
          <a:solidFill>
            <a:srgbClr val="171536"/>
          </a:solidFill>
        </p:grpSpPr>
        <p:sp>
          <p:nvSpPr>
            <p:cNvPr id="9387" name="Google Shape;9387;p55"/>
            <p:cNvSpPr/>
            <p:nvPr/>
          </p:nvSpPr>
          <p:spPr>
            <a:xfrm>
              <a:off x="4393625" y="3391100"/>
              <a:ext cx="35450" cy="35475"/>
            </a:xfrm>
            <a:custGeom>
              <a:avLst/>
              <a:gdLst/>
              <a:ahLst/>
              <a:cxnLst/>
              <a:rect l="l" t="t" r="r" b="b"/>
              <a:pathLst>
                <a:path w="1418" h="1419" extrusionOk="0">
                  <a:moveTo>
                    <a:pt x="725" y="1"/>
                  </a:moveTo>
                  <a:cubicBezTo>
                    <a:pt x="315" y="1"/>
                    <a:pt x="0" y="316"/>
                    <a:pt x="0" y="694"/>
                  </a:cubicBezTo>
                  <a:cubicBezTo>
                    <a:pt x="63" y="1103"/>
                    <a:pt x="315" y="1418"/>
                    <a:pt x="725" y="1418"/>
                  </a:cubicBezTo>
                  <a:cubicBezTo>
                    <a:pt x="1103" y="1418"/>
                    <a:pt x="1418" y="1103"/>
                    <a:pt x="1418" y="694"/>
                  </a:cubicBezTo>
                  <a:cubicBezTo>
                    <a:pt x="1418" y="316"/>
                    <a:pt x="1103" y="1"/>
                    <a:pt x="7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388" name="Google Shape;9388;p55"/>
            <p:cNvSpPr/>
            <p:nvPr/>
          </p:nvSpPr>
          <p:spPr>
            <a:xfrm>
              <a:off x="4377075" y="3443875"/>
              <a:ext cx="70125" cy="34675"/>
            </a:xfrm>
            <a:custGeom>
              <a:avLst/>
              <a:gdLst/>
              <a:ahLst/>
              <a:cxnLst/>
              <a:rect l="l" t="t" r="r" b="b"/>
              <a:pathLst>
                <a:path w="2805" h="1387" extrusionOk="0">
                  <a:moveTo>
                    <a:pt x="1387" y="0"/>
                  </a:moveTo>
                  <a:cubicBezTo>
                    <a:pt x="631" y="0"/>
                    <a:pt x="1" y="630"/>
                    <a:pt x="1" y="1387"/>
                  </a:cubicBezTo>
                  <a:lnTo>
                    <a:pt x="2805" y="1387"/>
                  </a:lnTo>
                  <a:cubicBezTo>
                    <a:pt x="2805" y="630"/>
                    <a:pt x="2174" y="0"/>
                    <a:pt x="138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389" name="Google Shape;9389;p55"/>
            <p:cNvSpPr/>
            <p:nvPr/>
          </p:nvSpPr>
          <p:spPr>
            <a:xfrm>
              <a:off x="4333750" y="3357225"/>
              <a:ext cx="156775" cy="174100"/>
            </a:xfrm>
            <a:custGeom>
              <a:avLst/>
              <a:gdLst/>
              <a:ahLst/>
              <a:cxnLst/>
              <a:rect l="l" t="t" r="r" b="b"/>
              <a:pathLst>
                <a:path w="6271" h="6964" extrusionOk="0">
                  <a:moveTo>
                    <a:pt x="3088" y="725"/>
                  </a:moveTo>
                  <a:cubicBezTo>
                    <a:pt x="3813" y="725"/>
                    <a:pt x="4506" y="1356"/>
                    <a:pt x="4506" y="2080"/>
                  </a:cubicBezTo>
                  <a:cubicBezTo>
                    <a:pt x="4506" y="2458"/>
                    <a:pt x="4348" y="2805"/>
                    <a:pt x="4096" y="3025"/>
                  </a:cubicBezTo>
                  <a:cubicBezTo>
                    <a:pt x="4727" y="3372"/>
                    <a:pt x="5168" y="4065"/>
                    <a:pt x="5168" y="4853"/>
                  </a:cubicBezTo>
                  <a:lnTo>
                    <a:pt x="5168" y="5199"/>
                  </a:lnTo>
                  <a:cubicBezTo>
                    <a:pt x="5168" y="5388"/>
                    <a:pt x="5010" y="5546"/>
                    <a:pt x="4821" y="5546"/>
                  </a:cubicBezTo>
                  <a:lnTo>
                    <a:pt x="1293" y="5546"/>
                  </a:lnTo>
                  <a:cubicBezTo>
                    <a:pt x="1103" y="5546"/>
                    <a:pt x="946" y="5388"/>
                    <a:pt x="946" y="5199"/>
                  </a:cubicBezTo>
                  <a:lnTo>
                    <a:pt x="946" y="4853"/>
                  </a:lnTo>
                  <a:lnTo>
                    <a:pt x="1040" y="4853"/>
                  </a:lnTo>
                  <a:cubicBezTo>
                    <a:pt x="1040" y="4065"/>
                    <a:pt x="1450" y="3403"/>
                    <a:pt x="2080" y="3025"/>
                  </a:cubicBezTo>
                  <a:cubicBezTo>
                    <a:pt x="1860" y="2805"/>
                    <a:pt x="1702" y="2458"/>
                    <a:pt x="1702" y="2080"/>
                  </a:cubicBezTo>
                  <a:cubicBezTo>
                    <a:pt x="1702" y="1356"/>
                    <a:pt x="2332" y="725"/>
                    <a:pt x="3088" y="725"/>
                  </a:cubicBezTo>
                  <a:close/>
                  <a:moveTo>
                    <a:pt x="1" y="1"/>
                  </a:moveTo>
                  <a:lnTo>
                    <a:pt x="1" y="6617"/>
                  </a:lnTo>
                  <a:cubicBezTo>
                    <a:pt x="1" y="6806"/>
                    <a:pt x="158" y="6963"/>
                    <a:pt x="347" y="6963"/>
                  </a:cubicBezTo>
                  <a:lnTo>
                    <a:pt x="5924" y="6963"/>
                  </a:lnTo>
                  <a:cubicBezTo>
                    <a:pt x="6113" y="6963"/>
                    <a:pt x="6270" y="6806"/>
                    <a:pt x="6270" y="6617"/>
                  </a:cubicBezTo>
                  <a:lnTo>
                    <a:pt x="6270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390" name="Google Shape;9390;p55"/>
            <p:cNvSpPr/>
            <p:nvPr/>
          </p:nvSpPr>
          <p:spPr>
            <a:xfrm>
              <a:off x="4316425" y="3235150"/>
              <a:ext cx="191425" cy="35475"/>
            </a:xfrm>
            <a:custGeom>
              <a:avLst/>
              <a:gdLst/>
              <a:ahLst/>
              <a:cxnLst/>
              <a:rect l="l" t="t" r="r" b="b"/>
              <a:pathLst>
                <a:path w="7657" h="1419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1418"/>
                  </a:lnTo>
                  <a:lnTo>
                    <a:pt x="7625" y="1418"/>
                  </a:lnTo>
                  <a:lnTo>
                    <a:pt x="7625" y="347"/>
                  </a:lnTo>
                  <a:lnTo>
                    <a:pt x="7656" y="347"/>
                  </a:lnTo>
                  <a:cubicBezTo>
                    <a:pt x="7656" y="158"/>
                    <a:pt x="7499" y="1"/>
                    <a:pt x="731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391" name="Google Shape;9391;p55"/>
            <p:cNvSpPr/>
            <p:nvPr/>
          </p:nvSpPr>
          <p:spPr>
            <a:xfrm>
              <a:off x="4263650" y="3288700"/>
              <a:ext cx="295400" cy="137875"/>
            </a:xfrm>
            <a:custGeom>
              <a:avLst/>
              <a:gdLst/>
              <a:ahLst/>
              <a:cxnLst/>
              <a:rect l="l" t="t" r="r" b="b"/>
              <a:pathLst>
                <a:path w="11816" h="5515" extrusionOk="0">
                  <a:moveTo>
                    <a:pt x="10082" y="662"/>
                  </a:moveTo>
                  <a:cubicBezTo>
                    <a:pt x="10303" y="662"/>
                    <a:pt x="10461" y="820"/>
                    <a:pt x="10461" y="1009"/>
                  </a:cubicBezTo>
                  <a:cubicBezTo>
                    <a:pt x="10461" y="1198"/>
                    <a:pt x="10303" y="1356"/>
                    <a:pt x="10082" y="1356"/>
                  </a:cubicBezTo>
                  <a:cubicBezTo>
                    <a:pt x="9893" y="1356"/>
                    <a:pt x="9736" y="1198"/>
                    <a:pt x="9736" y="1009"/>
                  </a:cubicBezTo>
                  <a:cubicBezTo>
                    <a:pt x="9767" y="820"/>
                    <a:pt x="9893" y="662"/>
                    <a:pt x="10082" y="662"/>
                  </a:cubicBezTo>
                  <a:close/>
                  <a:moveTo>
                    <a:pt x="1041" y="1"/>
                  </a:moveTo>
                  <a:cubicBezTo>
                    <a:pt x="442" y="1"/>
                    <a:pt x="1" y="442"/>
                    <a:pt x="1" y="1009"/>
                  </a:cubicBezTo>
                  <a:lnTo>
                    <a:pt x="1" y="4475"/>
                  </a:lnTo>
                  <a:cubicBezTo>
                    <a:pt x="1" y="5073"/>
                    <a:pt x="473" y="5514"/>
                    <a:pt x="1041" y="5514"/>
                  </a:cubicBezTo>
                  <a:lnTo>
                    <a:pt x="2112" y="5514"/>
                  </a:lnTo>
                  <a:lnTo>
                    <a:pt x="2112" y="2395"/>
                  </a:lnTo>
                  <a:cubicBezTo>
                    <a:pt x="2112" y="2206"/>
                    <a:pt x="2269" y="2049"/>
                    <a:pt x="2458" y="2049"/>
                  </a:cubicBezTo>
                  <a:lnTo>
                    <a:pt x="9421" y="2049"/>
                  </a:lnTo>
                  <a:cubicBezTo>
                    <a:pt x="9610" y="2049"/>
                    <a:pt x="9767" y="2206"/>
                    <a:pt x="9767" y="2395"/>
                  </a:cubicBezTo>
                  <a:lnTo>
                    <a:pt x="9767" y="5514"/>
                  </a:lnTo>
                  <a:lnTo>
                    <a:pt x="10807" y="5514"/>
                  </a:lnTo>
                  <a:cubicBezTo>
                    <a:pt x="11406" y="5514"/>
                    <a:pt x="11815" y="5042"/>
                    <a:pt x="11815" y="4475"/>
                  </a:cubicBezTo>
                  <a:lnTo>
                    <a:pt x="11815" y="1009"/>
                  </a:lnTo>
                  <a:cubicBezTo>
                    <a:pt x="11815" y="410"/>
                    <a:pt x="11343" y="1"/>
                    <a:pt x="1080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</p:grpSp>
      <p:grpSp>
        <p:nvGrpSpPr>
          <p:cNvPr id="9392" name="Google Shape;9392;p55"/>
          <p:cNvGrpSpPr/>
          <p:nvPr/>
        </p:nvGrpSpPr>
        <p:grpSpPr>
          <a:xfrm>
            <a:off x="5242871" y="3475916"/>
            <a:ext cx="334346" cy="309716"/>
            <a:chOff x="4266025" y="3609275"/>
            <a:chExt cx="299325" cy="277275"/>
          </a:xfrm>
          <a:solidFill>
            <a:srgbClr val="171536"/>
          </a:solidFill>
        </p:grpSpPr>
        <p:sp>
          <p:nvSpPr>
            <p:cNvPr id="9393" name="Google Shape;9393;p55"/>
            <p:cNvSpPr/>
            <p:nvPr/>
          </p:nvSpPr>
          <p:spPr>
            <a:xfrm>
              <a:off x="4266025" y="3609275"/>
              <a:ext cx="299325" cy="224500"/>
            </a:xfrm>
            <a:custGeom>
              <a:avLst/>
              <a:gdLst/>
              <a:ahLst/>
              <a:cxnLst/>
              <a:rect l="l" t="t" r="r" b="b"/>
              <a:pathLst>
                <a:path w="11973" h="8980" extrusionOk="0">
                  <a:moveTo>
                    <a:pt x="2017" y="3749"/>
                  </a:moveTo>
                  <a:lnTo>
                    <a:pt x="3119" y="5514"/>
                  </a:lnTo>
                  <a:lnTo>
                    <a:pt x="914" y="5514"/>
                  </a:lnTo>
                  <a:lnTo>
                    <a:pt x="2017" y="3749"/>
                  </a:lnTo>
                  <a:close/>
                  <a:moveTo>
                    <a:pt x="9641" y="3749"/>
                  </a:moveTo>
                  <a:lnTo>
                    <a:pt x="10744" y="5514"/>
                  </a:lnTo>
                  <a:lnTo>
                    <a:pt x="8538" y="5514"/>
                  </a:lnTo>
                  <a:lnTo>
                    <a:pt x="9641" y="3749"/>
                  </a:lnTo>
                  <a:close/>
                  <a:moveTo>
                    <a:pt x="5892" y="0"/>
                  </a:moveTo>
                  <a:cubicBezTo>
                    <a:pt x="5325" y="0"/>
                    <a:pt x="4852" y="473"/>
                    <a:pt x="4852" y="1040"/>
                  </a:cubicBezTo>
                  <a:lnTo>
                    <a:pt x="4852" y="1166"/>
                  </a:lnTo>
                  <a:lnTo>
                    <a:pt x="4537" y="1324"/>
                  </a:lnTo>
                  <a:cubicBezTo>
                    <a:pt x="3812" y="1733"/>
                    <a:pt x="3529" y="1891"/>
                    <a:pt x="3025" y="1954"/>
                  </a:cubicBezTo>
                  <a:cubicBezTo>
                    <a:pt x="2867" y="1607"/>
                    <a:pt x="2521" y="1324"/>
                    <a:pt x="2080" y="1324"/>
                  </a:cubicBezTo>
                  <a:cubicBezTo>
                    <a:pt x="1702" y="1324"/>
                    <a:pt x="1324" y="1576"/>
                    <a:pt x="1166" y="1922"/>
                  </a:cubicBezTo>
                  <a:cubicBezTo>
                    <a:pt x="946" y="1891"/>
                    <a:pt x="693" y="1796"/>
                    <a:pt x="504" y="1733"/>
                  </a:cubicBezTo>
                  <a:cubicBezTo>
                    <a:pt x="454" y="1708"/>
                    <a:pt x="403" y="1696"/>
                    <a:pt x="355" y="1696"/>
                  </a:cubicBezTo>
                  <a:cubicBezTo>
                    <a:pt x="223" y="1696"/>
                    <a:pt x="110" y="1784"/>
                    <a:pt x="63" y="1922"/>
                  </a:cubicBezTo>
                  <a:cubicBezTo>
                    <a:pt x="0" y="2111"/>
                    <a:pt x="63" y="2332"/>
                    <a:pt x="252" y="2363"/>
                  </a:cubicBezTo>
                  <a:cubicBezTo>
                    <a:pt x="536" y="2489"/>
                    <a:pt x="820" y="2552"/>
                    <a:pt x="1135" y="2615"/>
                  </a:cubicBezTo>
                  <a:cubicBezTo>
                    <a:pt x="1198" y="2867"/>
                    <a:pt x="1387" y="3119"/>
                    <a:pt x="1607" y="3277"/>
                  </a:cubicBezTo>
                  <a:lnTo>
                    <a:pt x="95" y="5671"/>
                  </a:lnTo>
                  <a:cubicBezTo>
                    <a:pt x="95" y="5703"/>
                    <a:pt x="63" y="5829"/>
                    <a:pt x="63" y="5860"/>
                  </a:cubicBezTo>
                  <a:lnTo>
                    <a:pt x="63" y="6238"/>
                  </a:lnTo>
                  <a:cubicBezTo>
                    <a:pt x="63" y="7372"/>
                    <a:pt x="1009" y="8318"/>
                    <a:pt x="2143" y="8318"/>
                  </a:cubicBezTo>
                  <a:cubicBezTo>
                    <a:pt x="3308" y="8318"/>
                    <a:pt x="4254" y="7372"/>
                    <a:pt x="4254" y="6238"/>
                  </a:cubicBezTo>
                  <a:lnTo>
                    <a:pt x="4254" y="5860"/>
                  </a:lnTo>
                  <a:cubicBezTo>
                    <a:pt x="4254" y="5829"/>
                    <a:pt x="4191" y="5703"/>
                    <a:pt x="4191" y="5671"/>
                  </a:cubicBezTo>
                  <a:lnTo>
                    <a:pt x="2710" y="3277"/>
                  </a:lnTo>
                  <a:cubicBezTo>
                    <a:pt x="2930" y="3151"/>
                    <a:pt x="3088" y="2930"/>
                    <a:pt x="3182" y="2647"/>
                  </a:cubicBezTo>
                  <a:cubicBezTo>
                    <a:pt x="3844" y="2521"/>
                    <a:pt x="4191" y="2363"/>
                    <a:pt x="4947" y="1922"/>
                  </a:cubicBezTo>
                  <a:lnTo>
                    <a:pt x="4947" y="8979"/>
                  </a:lnTo>
                  <a:lnTo>
                    <a:pt x="7089" y="8979"/>
                  </a:lnTo>
                  <a:lnTo>
                    <a:pt x="7089" y="1922"/>
                  </a:lnTo>
                  <a:cubicBezTo>
                    <a:pt x="7814" y="2332"/>
                    <a:pt x="8192" y="2521"/>
                    <a:pt x="8853" y="2647"/>
                  </a:cubicBezTo>
                  <a:cubicBezTo>
                    <a:pt x="8916" y="2899"/>
                    <a:pt x="9074" y="3119"/>
                    <a:pt x="9326" y="3277"/>
                  </a:cubicBezTo>
                  <a:lnTo>
                    <a:pt x="7814" y="5671"/>
                  </a:lnTo>
                  <a:cubicBezTo>
                    <a:pt x="7814" y="5703"/>
                    <a:pt x="7782" y="5829"/>
                    <a:pt x="7782" y="5860"/>
                  </a:cubicBezTo>
                  <a:lnTo>
                    <a:pt x="7782" y="6238"/>
                  </a:lnTo>
                  <a:cubicBezTo>
                    <a:pt x="7782" y="7372"/>
                    <a:pt x="8727" y="8318"/>
                    <a:pt x="9861" y="8318"/>
                  </a:cubicBezTo>
                  <a:cubicBezTo>
                    <a:pt x="11027" y="8318"/>
                    <a:pt x="11972" y="7372"/>
                    <a:pt x="11972" y="6238"/>
                  </a:cubicBezTo>
                  <a:lnTo>
                    <a:pt x="11972" y="5860"/>
                  </a:lnTo>
                  <a:cubicBezTo>
                    <a:pt x="11972" y="5829"/>
                    <a:pt x="11909" y="5703"/>
                    <a:pt x="11909" y="5671"/>
                  </a:cubicBezTo>
                  <a:lnTo>
                    <a:pt x="10429" y="3277"/>
                  </a:lnTo>
                  <a:cubicBezTo>
                    <a:pt x="10429" y="3151"/>
                    <a:pt x="10618" y="2930"/>
                    <a:pt x="10681" y="2615"/>
                  </a:cubicBezTo>
                  <a:cubicBezTo>
                    <a:pt x="10933" y="2521"/>
                    <a:pt x="11248" y="2458"/>
                    <a:pt x="11531" y="2363"/>
                  </a:cubicBezTo>
                  <a:cubicBezTo>
                    <a:pt x="11720" y="2300"/>
                    <a:pt x="11815" y="2080"/>
                    <a:pt x="11720" y="1922"/>
                  </a:cubicBezTo>
                  <a:cubicBezTo>
                    <a:pt x="11674" y="1784"/>
                    <a:pt x="11560" y="1696"/>
                    <a:pt x="11429" y="1696"/>
                  </a:cubicBezTo>
                  <a:cubicBezTo>
                    <a:pt x="11380" y="1696"/>
                    <a:pt x="11330" y="1708"/>
                    <a:pt x="11279" y="1733"/>
                  </a:cubicBezTo>
                  <a:cubicBezTo>
                    <a:pt x="11059" y="1796"/>
                    <a:pt x="10870" y="1891"/>
                    <a:pt x="10618" y="1922"/>
                  </a:cubicBezTo>
                  <a:cubicBezTo>
                    <a:pt x="10460" y="1576"/>
                    <a:pt x="10113" y="1324"/>
                    <a:pt x="9704" y="1324"/>
                  </a:cubicBezTo>
                  <a:cubicBezTo>
                    <a:pt x="9294" y="1324"/>
                    <a:pt x="8916" y="1576"/>
                    <a:pt x="8790" y="1954"/>
                  </a:cubicBezTo>
                  <a:cubicBezTo>
                    <a:pt x="8255" y="1891"/>
                    <a:pt x="8003" y="1733"/>
                    <a:pt x="7278" y="1324"/>
                  </a:cubicBezTo>
                  <a:lnTo>
                    <a:pt x="6963" y="1166"/>
                  </a:lnTo>
                  <a:lnTo>
                    <a:pt x="6963" y="1040"/>
                  </a:lnTo>
                  <a:cubicBezTo>
                    <a:pt x="6963" y="441"/>
                    <a:pt x="6490" y="0"/>
                    <a:pt x="589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394" name="Google Shape;9394;p55"/>
            <p:cNvSpPr/>
            <p:nvPr/>
          </p:nvSpPr>
          <p:spPr>
            <a:xfrm>
              <a:off x="4332975" y="3851850"/>
              <a:ext cx="157550" cy="34700"/>
            </a:xfrm>
            <a:custGeom>
              <a:avLst/>
              <a:gdLst/>
              <a:ahLst/>
              <a:cxnLst/>
              <a:rect l="l" t="t" r="r" b="b"/>
              <a:pathLst>
                <a:path w="6302" h="1388" extrusionOk="0">
                  <a:moveTo>
                    <a:pt x="693" y="1"/>
                  </a:moveTo>
                  <a:cubicBezTo>
                    <a:pt x="315" y="1"/>
                    <a:pt x="0" y="316"/>
                    <a:pt x="0" y="694"/>
                  </a:cubicBezTo>
                  <a:lnTo>
                    <a:pt x="0" y="1040"/>
                  </a:lnTo>
                  <a:cubicBezTo>
                    <a:pt x="0" y="1261"/>
                    <a:pt x="158" y="1387"/>
                    <a:pt x="347" y="1387"/>
                  </a:cubicBezTo>
                  <a:lnTo>
                    <a:pt x="5955" y="1387"/>
                  </a:lnTo>
                  <a:cubicBezTo>
                    <a:pt x="6144" y="1356"/>
                    <a:pt x="6301" y="1198"/>
                    <a:pt x="6301" y="1040"/>
                  </a:cubicBezTo>
                  <a:lnTo>
                    <a:pt x="6301" y="694"/>
                  </a:lnTo>
                  <a:cubicBezTo>
                    <a:pt x="6301" y="316"/>
                    <a:pt x="5986" y="1"/>
                    <a:pt x="557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</p:grpSp>
      <p:grpSp>
        <p:nvGrpSpPr>
          <p:cNvPr id="9395" name="Google Shape;9395;p55"/>
          <p:cNvGrpSpPr/>
          <p:nvPr/>
        </p:nvGrpSpPr>
        <p:grpSpPr>
          <a:xfrm>
            <a:off x="5243304" y="3866754"/>
            <a:ext cx="333480" cy="329934"/>
            <a:chOff x="4263650" y="3963700"/>
            <a:chExt cx="298550" cy="295375"/>
          </a:xfrm>
          <a:solidFill>
            <a:srgbClr val="171536"/>
          </a:solidFill>
        </p:grpSpPr>
        <p:sp>
          <p:nvSpPr>
            <p:cNvPr id="9396" name="Google Shape;9396;p55"/>
            <p:cNvSpPr/>
            <p:nvPr/>
          </p:nvSpPr>
          <p:spPr>
            <a:xfrm>
              <a:off x="4384950" y="3963700"/>
              <a:ext cx="53575" cy="51225"/>
            </a:xfrm>
            <a:custGeom>
              <a:avLst/>
              <a:gdLst/>
              <a:ahLst/>
              <a:cxnLst/>
              <a:rect l="l" t="t" r="r" b="b"/>
              <a:pathLst>
                <a:path w="2143" h="2049" extrusionOk="0">
                  <a:moveTo>
                    <a:pt x="1072" y="1"/>
                  </a:moveTo>
                  <a:cubicBezTo>
                    <a:pt x="473" y="1"/>
                    <a:pt x="1" y="473"/>
                    <a:pt x="1" y="1040"/>
                  </a:cubicBezTo>
                  <a:cubicBezTo>
                    <a:pt x="1" y="1607"/>
                    <a:pt x="473" y="2048"/>
                    <a:pt x="1072" y="2048"/>
                  </a:cubicBezTo>
                  <a:cubicBezTo>
                    <a:pt x="1670" y="2048"/>
                    <a:pt x="2143" y="1576"/>
                    <a:pt x="2143" y="1040"/>
                  </a:cubicBezTo>
                  <a:cubicBezTo>
                    <a:pt x="2143" y="442"/>
                    <a:pt x="1670" y="1"/>
                    <a:pt x="107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397" name="Google Shape;9397;p55"/>
            <p:cNvSpPr/>
            <p:nvPr/>
          </p:nvSpPr>
          <p:spPr>
            <a:xfrm>
              <a:off x="4315650" y="4136975"/>
              <a:ext cx="51200" cy="51225"/>
            </a:xfrm>
            <a:custGeom>
              <a:avLst/>
              <a:gdLst/>
              <a:ahLst/>
              <a:cxnLst/>
              <a:rect l="l" t="t" r="r" b="b"/>
              <a:pathLst>
                <a:path w="2048" h="2049" extrusionOk="0">
                  <a:moveTo>
                    <a:pt x="1040" y="1"/>
                  </a:moveTo>
                  <a:cubicBezTo>
                    <a:pt x="473" y="1"/>
                    <a:pt x="0" y="473"/>
                    <a:pt x="0" y="1040"/>
                  </a:cubicBezTo>
                  <a:cubicBezTo>
                    <a:pt x="0" y="1576"/>
                    <a:pt x="473" y="2048"/>
                    <a:pt x="1040" y="2048"/>
                  </a:cubicBezTo>
                  <a:cubicBezTo>
                    <a:pt x="1607" y="2048"/>
                    <a:pt x="2048" y="1576"/>
                    <a:pt x="2048" y="1040"/>
                  </a:cubicBezTo>
                  <a:cubicBezTo>
                    <a:pt x="2048" y="473"/>
                    <a:pt x="1607" y="1"/>
                    <a:pt x="104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398" name="Google Shape;9398;p55"/>
            <p:cNvSpPr/>
            <p:nvPr/>
          </p:nvSpPr>
          <p:spPr>
            <a:xfrm>
              <a:off x="4455850" y="4136975"/>
              <a:ext cx="51200" cy="51225"/>
            </a:xfrm>
            <a:custGeom>
              <a:avLst/>
              <a:gdLst/>
              <a:ahLst/>
              <a:cxnLst/>
              <a:rect l="l" t="t" r="r" b="b"/>
              <a:pathLst>
                <a:path w="2048" h="2049" extrusionOk="0">
                  <a:moveTo>
                    <a:pt x="1040" y="1"/>
                  </a:moveTo>
                  <a:cubicBezTo>
                    <a:pt x="473" y="1"/>
                    <a:pt x="0" y="473"/>
                    <a:pt x="0" y="1040"/>
                  </a:cubicBezTo>
                  <a:cubicBezTo>
                    <a:pt x="0" y="1576"/>
                    <a:pt x="473" y="2048"/>
                    <a:pt x="1040" y="2048"/>
                  </a:cubicBezTo>
                  <a:cubicBezTo>
                    <a:pt x="1575" y="2048"/>
                    <a:pt x="2048" y="1576"/>
                    <a:pt x="2048" y="1040"/>
                  </a:cubicBezTo>
                  <a:cubicBezTo>
                    <a:pt x="2048" y="473"/>
                    <a:pt x="1575" y="1"/>
                    <a:pt x="104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399" name="Google Shape;9399;p55"/>
            <p:cNvSpPr/>
            <p:nvPr/>
          </p:nvSpPr>
          <p:spPr>
            <a:xfrm>
              <a:off x="4263650" y="4085000"/>
              <a:ext cx="298550" cy="122100"/>
            </a:xfrm>
            <a:custGeom>
              <a:avLst/>
              <a:gdLst/>
              <a:ahLst/>
              <a:cxnLst/>
              <a:rect l="l" t="t" r="r" b="b"/>
              <a:pathLst>
                <a:path w="11942" h="4884" extrusionOk="0">
                  <a:moveTo>
                    <a:pt x="1545" y="0"/>
                  </a:moveTo>
                  <a:cubicBezTo>
                    <a:pt x="1041" y="0"/>
                    <a:pt x="599" y="347"/>
                    <a:pt x="505" y="851"/>
                  </a:cubicBezTo>
                  <a:lnTo>
                    <a:pt x="64" y="3655"/>
                  </a:lnTo>
                  <a:cubicBezTo>
                    <a:pt x="1" y="3970"/>
                    <a:pt x="95" y="4253"/>
                    <a:pt x="284" y="4474"/>
                  </a:cubicBezTo>
                  <a:cubicBezTo>
                    <a:pt x="410" y="4631"/>
                    <a:pt x="599" y="4757"/>
                    <a:pt x="788" y="4789"/>
                  </a:cubicBezTo>
                  <a:cubicBezTo>
                    <a:pt x="1009" y="4442"/>
                    <a:pt x="1324" y="4127"/>
                    <a:pt x="1639" y="3938"/>
                  </a:cubicBezTo>
                  <a:cubicBezTo>
                    <a:pt x="1513" y="3686"/>
                    <a:pt x="1419" y="3434"/>
                    <a:pt x="1419" y="3151"/>
                  </a:cubicBezTo>
                  <a:cubicBezTo>
                    <a:pt x="1419" y="2206"/>
                    <a:pt x="2206" y="1418"/>
                    <a:pt x="3151" y="1418"/>
                  </a:cubicBezTo>
                  <a:cubicBezTo>
                    <a:pt x="4097" y="1418"/>
                    <a:pt x="4884" y="2206"/>
                    <a:pt x="4884" y="3151"/>
                  </a:cubicBezTo>
                  <a:cubicBezTo>
                    <a:pt x="4884" y="3434"/>
                    <a:pt x="4821" y="3686"/>
                    <a:pt x="4695" y="3938"/>
                  </a:cubicBezTo>
                  <a:cubicBezTo>
                    <a:pt x="5042" y="4159"/>
                    <a:pt x="5325" y="4474"/>
                    <a:pt x="5577" y="4883"/>
                  </a:cubicBezTo>
                  <a:lnTo>
                    <a:pt x="6396" y="4883"/>
                  </a:lnTo>
                  <a:cubicBezTo>
                    <a:pt x="6585" y="4537"/>
                    <a:pt x="6900" y="4159"/>
                    <a:pt x="7247" y="3938"/>
                  </a:cubicBezTo>
                  <a:cubicBezTo>
                    <a:pt x="7152" y="3686"/>
                    <a:pt x="7058" y="3434"/>
                    <a:pt x="7058" y="3151"/>
                  </a:cubicBezTo>
                  <a:cubicBezTo>
                    <a:pt x="7058" y="2206"/>
                    <a:pt x="7846" y="1418"/>
                    <a:pt x="8791" y="1418"/>
                  </a:cubicBezTo>
                  <a:cubicBezTo>
                    <a:pt x="9736" y="1418"/>
                    <a:pt x="10524" y="2206"/>
                    <a:pt x="10524" y="3151"/>
                  </a:cubicBezTo>
                  <a:cubicBezTo>
                    <a:pt x="10524" y="3434"/>
                    <a:pt x="10461" y="3686"/>
                    <a:pt x="10334" y="3938"/>
                  </a:cubicBezTo>
                  <a:cubicBezTo>
                    <a:pt x="10681" y="4159"/>
                    <a:pt x="10965" y="4442"/>
                    <a:pt x="11154" y="4789"/>
                  </a:cubicBezTo>
                  <a:cubicBezTo>
                    <a:pt x="11343" y="4757"/>
                    <a:pt x="11563" y="4631"/>
                    <a:pt x="11658" y="4474"/>
                  </a:cubicBezTo>
                  <a:cubicBezTo>
                    <a:pt x="11878" y="4253"/>
                    <a:pt x="11941" y="3938"/>
                    <a:pt x="11910" y="3655"/>
                  </a:cubicBezTo>
                  <a:lnTo>
                    <a:pt x="11343" y="851"/>
                  </a:lnTo>
                  <a:cubicBezTo>
                    <a:pt x="11280" y="347"/>
                    <a:pt x="10839" y="0"/>
                    <a:pt x="1033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400" name="Google Shape;9400;p55"/>
            <p:cNvSpPr/>
            <p:nvPr/>
          </p:nvSpPr>
          <p:spPr>
            <a:xfrm>
              <a:off x="4431425" y="4196825"/>
              <a:ext cx="104000" cy="62250"/>
            </a:xfrm>
            <a:custGeom>
              <a:avLst/>
              <a:gdLst/>
              <a:ahLst/>
              <a:cxnLst/>
              <a:rect l="l" t="t" r="r" b="b"/>
              <a:pathLst>
                <a:path w="4160" h="2490" extrusionOk="0">
                  <a:moveTo>
                    <a:pt x="977" y="1"/>
                  </a:moveTo>
                  <a:cubicBezTo>
                    <a:pt x="536" y="284"/>
                    <a:pt x="189" y="694"/>
                    <a:pt x="63" y="1198"/>
                  </a:cubicBezTo>
                  <a:cubicBezTo>
                    <a:pt x="32" y="1387"/>
                    <a:pt x="0" y="1576"/>
                    <a:pt x="0" y="1797"/>
                  </a:cubicBezTo>
                  <a:lnTo>
                    <a:pt x="0" y="2143"/>
                  </a:lnTo>
                  <a:cubicBezTo>
                    <a:pt x="0" y="2332"/>
                    <a:pt x="158" y="2490"/>
                    <a:pt x="347" y="2490"/>
                  </a:cubicBezTo>
                  <a:lnTo>
                    <a:pt x="3813" y="2490"/>
                  </a:lnTo>
                  <a:cubicBezTo>
                    <a:pt x="4002" y="2490"/>
                    <a:pt x="4159" y="2332"/>
                    <a:pt x="4159" y="2143"/>
                  </a:cubicBezTo>
                  <a:lnTo>
                    <a:pt x="4159" y="1797"/>
                  </a:lnTo>
                  <a:cubicBezTo>
                    <a:pt x="4096" y="1576"/>
                    <a:pt x="4065" y="1356"/>
                    <a:pt x="4002" y="1198"/>
                  </a:cubicBezTo>
                  <a:cubicBezTo>
                    <a:pt x="3844" y="694"/>
                    <a:pt x="3529" y="284"/>
                    <a:pt x="3119" y="1"/>
                  </a:cubicBezTo>
                  <a:cubicBezTo>
                    <a:pt x="2804" y="253"/>
                    <a:pt x="2426" y="410"/>
                    <a:pt x="2048" y="410"/>
                  </a:cubicBezTo>
                  <a:cubicBezTo>
                    <a:pt x="1639" y="410"/>
                    <a:pt x="1261" y="253"/>
                    <a:pt x="97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401" name="Google Shape;9401;p55"/>
            <p:cNvSpPr/>
            <p:nvPr/>
          </p:nvSpPr>
          <p:spPr>
            <a:xfrm>
              <a:off x="4359750" y="4022775"/>
              <a:ext cx="104775" cy="44125"/>
            </a:xfrm>
            <a:custGeom>
              <a:avLst/>
              <a:gdLst/>
              <a:ahLst/>
              <a:cxnLst/>
              <a:rect l="l" t="t" r="r" b="b"/>
              <a:pathLst>
                <a:path w="4191" h="1765" extrusionOk="0">
                  <a:moveTo>
                    <a:pt x="1009" y="0"/>
                  </a:moveTo>
                  <a:cubicBezTo>
                    <a:pt x="379" y="347"/>
                    <a:pt x="0" y="1040"/>
                    <a:pt x="0" y="1765"/>
                  </a:cubicBezTo>
                  <a:lnTo>
                    <a:pt x="4191" y="1765"/>
                  </a:lnTo>
                  <a:cubicBezTo>
                    <a:pt x="4191" y="1040"/>
                    <a:pt x="3813" y="347"/>
                    <a:pt x="3214" y="0"/>
                  </a:cubicBezTo>
                  <a:cubicBezTo>
                    <a:pt x="2899" y="252"/>
                    <a:pt x="2521" y="378"/>
                    <a:pt x="2111" y="378"/>
                  </a:cubicBezTo>
                  <a:cubicBezTo>
                    <a:pt x="1733" y="378"/>
                    <a:pt x="1324" y="252"/>
                    <a:pt x="100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402" name="Google Shape;9402;p55"/>
            <p:cNvSpPr/>
            <p:nvPr/>
          </p:nvSpPr>
          <p:spPr>
            <a:xfrm>
              <a:off x="4291225" y="4196825"/>
              <a:ext cx="102425" cy="62250"/>
            </a:xfrm>
            <a:custGeom>
              <a:avLst/>
              <a:gdLst/>
              <a:ahLst/>
              <a:cxnLst/>
              <a:rect l="l" t="t" r="r" b="b"/>
              <a:pathLst>
                <a:path w="4097" h="2490" extrusionOk="0">
                  <a:moveTo>
                    <a:pt x="1009" y="1"/>
                  </a:moveTo>
                  <a:cubicBezTo>
                    <a:pt x="568" y="284"/>
                    <a:pt x="221" y="694"/>
                    <a:pt x="95" y="1198"/>
                  </a:cubicBezTo>
                  <a:cubicBezTo>
                    <a:pt x="64" y="1387"/>
                    <a:pt x="1" y="1576"/>
                    <a:pt x="1" y="1797"/>
                  </a:cubicBezTo>
                  <a:lnTo>
                    <a:pt x="1" y="2143"/>
                  </a:lnTo>
                  <a:cubicBezTo>
                    <a:pt x="1" y="2332"/>
                    <a:pt x="158" y="2490"/>
                    <a:pt x="379" y="2490"/>
                  </a:cubicBezTo>
                  <a:lnTo>
                    <a:pt x="3844" y="2490"/>
                  </a:lnTo>
                  <a:cubicBezTo>
                    <a:pt x="3939" y="2490"/>
                    <a:pt x="4096" y="2332"/>
                    <a:pt x="4096" y="2143"/>
                  </a:cubicBezTo>
                  <a:lnTo>
                    <a:pt x="4096" y="1797"/>
                  </a:lnTo>
                  <a:cubicBezTo>
                    <a:pt x="4096" y="1576"/>
                    <a:pt x="4065" y="1356"/>
                    <a:pt x="4033" y="1198"/>
                  </a:cubicBezTo>
                  <a:cubicBezTo>
                    <a:pt x="3876" y="694"/>
                    <a:pt x="3561" y="284"/>
                    <a:pt x="3120" y="1"/>
                  </a:cubicBezTo>
                  <a:cubicBezTo>
                    <a:pt x="2804" y="253"/>
                    <a:pt x="2458" y="410"/>
                    <a:pt x="2048" y="410"/>
                  </a:cubicBezTo>
                  <a:cubicBezTo>
                    <a:pt x="1670" y="410"/>
                    <a:pt x="1261" y="253"/>
                    <a:pt x="100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</p:grpSp>
      <p:grpSp>
        <p:nvGrpSpPr>
          <p:cNvPr id="9403" name="Google Shape;9403;p55"/>
          <p:cNvGrpSpPr/>
          <p:nvPr/>
        </p:nvGrpSpPr>
        <p:grpSpPr>
          <a:xfrm>
            <a:off x="7396351" y="3048999"/>
            <a:ext cx="213822" cy="330827"/>
            <a:chOff x="6164975" y="3211525"/>
            <a:chExt cx="191425" cy="296175"/>
          </a:xfrm>
          <a:solidFill>
            <a:srgbClr val="171536"/>
          </a:solidFill>
        </p:grpSpPr>
        <p:sp>
          <p:nvSpPr>
            <p:cNvPr id="9404" name="Google Shape;9404;p55"/>
            <p:cNvSpPr/>
            <p:nvPr/>
          </p:nvSpPr>
          <p:spPr>
            <a:xfrm>
              <a:off x="6269750" y="3371400"/>
              <a:ext cx="68525" cy="84300"/>
            </a:xfrm>
            <a:custGeom>
              <a:avLst/>
              <a:gdLst/>
              <a:ahLst/>
              <a:cxnLst/>
              <a:rect l="l" t="t" r="r" b="b"/>
              <a:pathLst>
                <a:path w="2741" h="3372" extrusionOk="0">
                  <a:moveTo>
                    <a:pt x="1670" y="1"/>
                  </a:moveTo>
                  <a:cubicBezTo>
                    <a:pt x="1166" y="316"/>
                    <a:pt x="599" y="505"/>
                    <a:pt x="0" y="568"/>
                  </a:cubicBezTo>
                  <a:lnTo>
                    <a:pt x="0" y="1482"/>
                  </a:lnTo>
                  <a:lnTo>
                    <a:pt x="1890" y="3372"/>
                  </a:lnTo>
                  <a:lnTo>
                    <a:pt x="2741" y="3372"/>
                  </a:lnTo>
                  <a:lnTo>
                    <a:pt x="2741" y="3340"/>
                  </a:lnTo>
                  <a:lnTo>
                    <a:pt x="2741" y="2301"/>
                  </a:lnTo>
                  <a:cubicBezTo>
                    <a:pt x="2741" y="1356"/>
                    <a:pt x="2300" y="536"/>
                    <a:pt x="167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405" name="Google Shape;9405;p55"/>
            <p:cNvSpPr/>
            <p:nvPr/>
          </p:nvSpPr>
          <p:spPr>
            <a:xfrm>
              <a:off x="6228775" y="3424175"/>
              <a:ext cx="62250" cy="30750"/>
            </a:xfrm>
            <a:custGeom>
              <a:avLst/>
              <a:gdLst/>
              <a:ahLst/>
              <a:cxnLst/>
              <a:rect l="l" t="t" r="r" b="b"/>
              <a:pathLst>
                <a:path w="2490" h="1230" extrusionOk="0">
                  <a:moveTo>
                    <a:pt x="1229" y="1"/>
                  </a:moveTo>
                  <a:lnTo>
                    <a:pt x="1" y="1229"/>
                  </a:lnTo>
                  <a:lnTo>
                    <a:pt x="2490" y="1229"/>
                  </a:lnTo>
                  <a:lnTo>
                    <a:pt x="1229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406" name="Google Shape;9406;p55"/>
            <p:cNvSpPr/>
            <p:nvPr/>
          </p:nvSpPr>
          <p:spPr>
            <a:xfrm>
              <a:off x="6182300" y="3369825"/>
              <a:ext cx="69350" cy="85100"/>
            </a:xfrm>
            <a:custGeom>
              <a:avLst/>
              <a:gdLst/>
              <a:ahLst/>
              <a:cxnLst/>
              <a:rect l="l" t="t" r="r" b="b"/>
              <a:pathLst>
                <a:path w="2774" h="3404" extrusionOk="0">
                  <a:moveTo>
                    <a:pt x="1072" y="1"/>
                  </a:moveTo>
                  <a:cubicBezTo>
                    <a:pt x="411" y="599"/>
                    <a:pt x="1" y="1419"/>
                    <a:pt x="1" y="2332"/>
                  </a:cubicBezTo>
                  <a:lnTo>
                    <a:pt x="1" y="3403"/>
                  </a:lnTo>
                  <a:lnTo>
                    <a:pt x="883" y="3403"/>
                  </a:lnTo>
                  <a:lnTo>
                    <a:pt x="2773" y="1513"/>
                  </a:lnTo>
                  <a:lnTo>
                    <a:pt x="2773" y="599"/>
                  </a:lnTo>
                  <a:cubicBezTo>
                    <a:pt x="2143" y="568"/>
                    <a:pt x="1576" y="316"/>
                    <a:pt x="107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407" name="Google Shape;9407;p55"/>
            <p:cNvSpPr/>
            <p:nvPr/>
          </p:nvSpPr>
          <p:spPr>
            <a:xfrm>
              <a:off x="6164975" y="3472225"/>
              <a:ext cx="191425" cy="35475"/>
            </a:xfrm>
            <a:custGeom>
              <a:avLst/>
              <a:gdLst/>
              <a:ahLst/>
              <a:cxnLst/>
              <a:rect l="l" t="t" r="r" b="b"/>
              <a:pathLst>
                <a:path w="7657" h="1419" extrusionOk="0">
                  <a:moveTo>
                    <a:pt x="725" y="1"/>
                  </a:moveTo>
                  <a:cubicBezTo>
                    <a:pt x="316" y="1"/>
                    <a:pt x="1" y="316"/>
                    <a:pt x="1" y="725"/>
                  </a:cubicBezTo>
                  <a:cubicBezTo>
                    <a:pt x="1" y="1103"/>
                    <a:pt x="316" y="1418"/>
                    <a:pt x="725" y="1418"/>
                  </a:cubicBezTo>
                  <a:lnTo>
                    <a:pt x="6932" y="1418"/>
                  </a:lnTo>
                  <a:cubicBezTo>
                    <a:pt x="7341" y="1418"/>
                    <a:pt x="7657" y="1103"/>
                    <a:pt x="7657" y="725"/>
                  </a:cubicBezTo>
                  <a:cubicBezTo>
                    <a:pt x="7594" y="316"/>
                    <a:pt x="7278" y="1"/>
                    <a:pt x="693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408" name="Google Shape;9408;p55"/>
            <p:cNvSpPr/>
            <p:nvPr/>
          </p:nvSpPr>
          <p:spPr>
            <a:xfrm>
              <a:off x="6164975" y="3211525"/>
              <a:ext cx="191425" cy="35475"/>
            </a:xfrm>
            <a:custGeom>
              <a:avLst/>
              <a:gdLst/>
              <a:ahLst/>
              <a:cxnLst/>
              <a:rect l="l" t="t" r="r" b="b"/>
              <a:pathLst>
                <a:path w="7657" h="1419" extrusionOk="0">
                  <a:moveTo>
                    <a:pt x="725" y="0"/>
                  </a:moveTo>
                  <a:cubicBezTo>
                    <a:pt x="316" y="0"/>
                    <a:pt x="1" y="315"/>
                    <a:pt x="1" y="725"/>
                  </a:cubicBezTo>
                  <a:cubicBezTo>
                    <a:pt x="1" y="1103"/>
                    <a:pt x="316" y="1418"/>
                    <a:pt x="725" y="1418"/>
                  </a:cubicBezTo>
                  <a:lnTo>
                    <a:pt x="6932" y="1418"/>
                  </a:lnTo>
                  <a:cubicBezTo>
                    <a:pt x="7341" y="1418"/>
                    <a:pt x="7657" y="1103"/>
                    <a:pt x="7657" y="725"/>
                  </a:cubicBezTo>
                  <a:cubicBezTo>
                    <a:pt x="7594" y="284"/>
                    <a:pt x="7278" y="0"/>
                    <a:pt x="693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409" name="Google Shape;9409;p55"/>
            <p:cNvSpPr/>
            <p:nvPr/>
          </p:nvSpPr>
          <p:spPr>
            <a:xfrm>
              <a:off x="6183100" y="3262725"/>
              <a:ext cx="155175" cy="35650"/>
            </a:xfrm>
            <a:custGeom>
              <a:avLst/>
              <a:gdLst/>
              <a:ahLst/>
              <a:cxnLst/>
              <a:rect l="l" t="t" r="r" b="b"/>
              <a:pathLst>
                <a:path w="6207" h="1426" extrusionOk="0">
                  <a:moveTo>
                    <a:pt x="0" y="0"/>
                  </a:moveTo>
                  <a:lnTo>
                    <a:pt x="0" y="441"/>
                  </a:lnTo>
                  <a:lnTo>
                    <a:pt x="568" y="788"/>
                  </a:lnTo>
                  <a:cubicBezTo>
                    <a:pt x="1355" y="1213"/>
                    <a:pt x="2237" y="1426"/>
                    <a:pt x="3112" y="1426"/>
                  </a:cubicBezTo>
                  <a:cubicBezTo>
                    <a:pt x="3986" y="1426"/>
                    <a:pt x="4852" y="1213"/>
                    <a:pt x="5608" y="788"/>
                  </a:cubicBezTo>
                  <a:lnTo>
                    <a:pt x="6207" y="441"/>
                  </a:lnTo>
                  <a:lnTo>
                    <a:pt x="6207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410" name="Google Shape;9410;p55"/>
            <p:cNvSpPr/>
            <p:nvPr/>
          </p:nvSpPr>
          <p:spPr>
            <a:xfrm>
              <a:off x="6181525" y="3294225"/>
              <a:ext cx="155975" cy="74050"/>
            </a:xfrm>
            <a:custGeom>
              <a:avLst/>
              <a:gdLst/>
              <a:ahLst/>
              <a:cxnLst/>
              <a:rect l="l" t="t" r="r" b="b"/>
              <a:pathLst>
                <a:path w="6239" h="2962" extrusionOk="0">
                  <a:moveTo>
                    <a:pt x="0" y="0"/>
                  </a:moveTo>
                  <a:cubicBezTo>
                    <a:pt x="126" y="1607"/>
                    <a:pt x="1481" y="2962"/>
                    <a:pt x="3119" y="2962"/>
                  </a:cubicBezTo>
                  <a:cubicBezTo>
                    <a:pt x="4758" y="2962"/>
                    <a:pt x="6112" y="1607"/>
                    <a:pt x="6238" y="0"/>
                  </a:cubicBezTo>
                  <a:lnTo>
                    <a:pt x="6238" y="0"/>
                  </a:lnTo>
                  <a:lnTo>
                    <a:pt x="5986" y="126"/>
                  </a:lnTo>
                  <a:cubicBezTo>
                    <a:pt x="5136" y="631"/>
                    <a:pt x="4096" y="883"/>
                    <a:pt x="3119" y="883"/>
                  </a:cubicBezTo>
                  <a:cubicBezTo>
                    <a:pt x="2143" y="883"/>
                    <a:pt x="1166" y="631"/>
                    <a:pt x="252" y="126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</p:grpSp>
      <p:grpSp>
        <p:nvGrpSpPr>
          <p:cNvPr id="9411" name="Google Shape;9411;p55"/>
          <p:cNvGrpSpPr/>
          <p:nvPr/>
        </p:nvGrpSpPr>
        <p:grpSpPr>
          <a:xfrm>
            <a:off x="1470010" y="3049013"/>
            <a:ext cx="333480" cy="330800"/>
            <a:chOff x="946175" y="3253275"/>
            <a:chExt cx="298550" cy="296150"/>
          </a:xfrm>
          <a:solidFill>
            <a:srgbClr val="171536"/>
          </a:solidFill>
        </p:grpSpPr>
        <p:sp>
          <p:nvSpPr>
            <p:cNvPr id="9412" name="Google Shape;9412;p55"/>
            <p:cNvSpPr/>
            <p:nvPr/>
          </p:nvSpPr>
          <p:spPr>
            <a:xfrm>
              <a:off x="946175" y="3253275"/>
              <a:ext cx="209550" cy="261500"/>
            </a:xfrm>
            <a:custGeom>
              <a:avLst/>
              <a:gdLst/>
              <a:ahLst/>
              <a:cxnLst/>
              <a:rect l="l" t="t" r="r" b="b"/>
              <a:pathLst>
                <a:path w="8382" h="10460" extrusionOk="0">
                  <a:moveTo>
                    <a:pt x="348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0113"/>
                  </a:lnTo>
                  <a:cubicBezTo>
                    <a:pt x="1" y="10302"/>
                    <a:pt x="158" y="10460"/>
                    <a:pt x="348" y="10460"/>
                  </a:cubicBezTo>
                  <a:lnTo>
                    <a:pt x="694" y="10460"/>
                  </a:lnTo>
                  <a:lnTo>
                    <a:pt x="694" y="3875"/>
                  </a:lnTo>
                  <a:cubicBezTo>
                    <a:pt x="694" y="3623"/>
                    <a:pt x="820" y="3340"/>
                    <a:pt x="1009" y="3151"/>
                  </a:cubicBezTo>
                  <a:lnTo>
                    <a:pt x="3151" y="1008"/>
                  </a:lnTo>
                  <a:cubicBezTo>
                    <a:pt x="3340" y="819"/>
                    <a:pt x="3624" y="693"/>
                    <a:pt x="3908" y="693"/>
                  </a:cubicBezTo>
                  <a:lnTo>
                    <a:pt x="8381" y="693"/>
                  </a:lnTo>
                  <a:lnTo>
                    <a:pt x="8381" y="347"/>
                  </a:lnTo>
                  <a:cubicBezTo>
                    <a:pt x="8381" y="158"/>
                    <a:pt x="8224" y="0"/>
                    <a:pt x="803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413" name="Google Shape;9413;p55"/>
            <p:cNvSpPr/>
            <p:nvPr/>
          </p:nvSpPr>
          <p:spPr>
            <a:xfrm>
              <a:off x="986350" y="3293425"/>
              <a:ext cx="47300" cy="48075"/>
            </a:xfrm>
            <a:custGeom>
              <a:avLst/>
              <a:gdLst/>
              <a:ahLst/>
              <a:cxnLst/>
              <a:rect l="l" t="t" r="r" b="b"/>
              <a:pathLst>
                <a:path w="1892" h="1923" extrusionOk="0">
                  <a:moveTo>
                    <a:pt x="1891" y="1"/>
                  </a:moveTo>
                  <a:lnTo>
                    <a:pt x="1" y="1923"/>
                  </a:lnTo>
                  <a:lnTo>
                    <a:pt x="1891" y="1923"/>
                  </a:lnTo>
                  <a:lnTo>
                    <a:pt x="1891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414" name="Google Shape;9414;p55"/>
            <p:cNvSpPr/>
            <p:nvPr/>
          </p:nvSpPr>
          <p:spPr>
            <a:xfrm>
              <a:off x="1051725" y="3359600"/>
              <a:ext cx="122100" cy="121325"/>
            </a:xfrm>
            <a:custGeom>
              <a:avLst/>
              <a:gdLst/>
              <a:ahLst/>
              <a:cxnLst/>
              <a:rect l="l" t="t" r="r" b="b"/>
              <a:pathLst>
                <a:path w="4884" h="4853" extrusionOk="0">
                  <a:moveTo>
                    <a:pt x="2427" y="0"/>
                  </a:moveTo>
                  <a:cubicBezTo>
                    <a:pt x="1103" y="0"/>
                    <a:pt x="1" y="1103"/>
                    <a:pt x="1" y="2426"/>
                  </a:cubicBezTo>
                  <a:cubicBezTo>
                    <a:pt x="1" y="3749"/>
                    <a:pt x="1103" y="4852"/>
                    <a:pt x="2427" y="4852"/>
                  </a:cubicBezTo>
                  <a:cubicBezTo>
                    <a:pt x="3781" y="4852"/>
                    <a:pt x="4884" y="3749"/>
                    <a:pt x="4884" y="2426"/>
                  </a:cubicBezTo>
                  <a:cubicBezTo>
                    <a:pt x="4884" y="1103"/>
                    <a:pt x="3781" y="0"/>
                    <a:pt x="242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415" name="Google Shape;9415;p55"/>
            <p:cNvSpPr/>
            <p:nvPr/>
          </p:nvSpPr>
          <p:spPr>
            <a:xfrm>
              <a:off x="980050" y="3289500"/>
              <a:ext cx="192200" cy="242600"/>
            </a:xfrm>
            <a:custGeom>
              <a:avLst/>
              <a:gdLst/>
              <a:ahLst/>
              <a:cxnLst/>
              <a:rect l="l" t="t" r="r" b="b"/>
              <a:pathLst>
                <a:path w="7688" h="9704" extrusionOk="0">
                  <a:moveTo>
                    <a:pt x="2868" y="0"/>
                  </a:moveTo>
                  <a:lnTo>
                    <a:pt x="2868" y="2426"/>
                  </a:lnTo>
                  <a:cubicBezTo>
                    <a:pt x="2868" y="2647"/>
                    <a:pt x="2679" y="2804"/>
                    <a:pt x="2490" y="2804"/>
                  </a:cubicBezTo>
                  <a:lnTo>
                    <a:pt x="1" y="2804"/>
                  </a:lnTo>
                  <a:lnTo>
                    <a:pt x="1" y="9357"/>
                  </a:lnTo>
                  <a:cubicBezTo>
                    <a:pt x="1" y="9578"/>
                    <a:pt x="190" y="9704"/>
                    <a:pt x="379" y="9704"/>
                  </a:cubicBezTo>
                  <a:lnTo>
                    <a:pt x="7341" y="9704"/>
                  </a:lnTo>
                  <a:cubicBezTo>
                    <a:pt x="7467" y="9704"/>
                    <a:pt x="7593" y="9641"/>
                    <a:pt x="7625" y="9578"/>
                  </a:cubicBezTo>
                  <a:lnTo>
                    <a:pt x="6239" y="8192"/>
                  </a:lnTo>
                  <a:cubicBezTo>
                    <a:pt x="5924" y="8318"/>
                    <a:pt x="5609" y="8349"/>
                    <a:pt x="5262" y="8349"/>
                  </a:cubicBezTo>
                  <a:cubicBezTo>
                    <a:pt x="3529" y="8349"/>
                    <a:pt x="2143" y="6931"/>
                    <a:pt x="2143" y="5230"/>
                  </a:cubicBezTo>
                  <a:cubicBezTo>
                    <a:pt x="2143" y="3529"/>
                    <a:pt x="3561" y="2111"/>
                    <a:pt x="5262" y="2111"/>
                  </a:cubicBezTo>
                  <a:cubicBezTo>
                    <a:pt x="6239" y="2111"/>
                    <a:pt x="7121" y="2584"/>
                    <a:pt x="7688" y="3308"/>
                  </a:cubicBezTo>
                  <a:lnTo>
                    <a:pt x="7688" y="347"/>
                  </a:lnTo>
                  <a:cubicBezTo>
                    <a:pt x="7688" y="158"/>
                    <a:pt x="7530" y="0"/>
                    <a:pt x="734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416" name="Google Shape;9416;p55"/>
            <p:cNvSpPr/>
            <p:nvPr/>
          </p:nvSpPr>
          <p:spPr>
            <a:xfrm>
              <a:off x="1154125" y="3460400"/>
              <a:ext cx="90600" cy="89025"/>
            </a:xfrm>
            <a:custGeom>
              <a:avLst/>
              <a:gdLst/>
              <a:ahLst/>
              <a:cxnLst/>
              <a:rect l="l" t="t" r="r" b="b"/>
              <a:pathLst>
                <a:path w="3624" h="3561" extrusionOk="0">
                  <a:moveTo>
                    <a:pt x="977" y="1"/>
                  </a:moveTo>
                  <a:cubicBezTo>
                    <a:pt x="693" y="410"/>
                    <a:pt x="378" y="757"/>
                    <a:pt x="0" y="1009"/>
                  </a:cubicBezTo>
                  <a:lnTo>
                    <a:pt x="2363" y="3372"/>
                  </a:lnTo>
                  <a:cubicBezTo>
                    <a:pt x="2489" y="3498"/>
                    <a:pt x="2662" y="3561"/>
                    <a:pt x="2840" y="3561"/>
                  </a:cubicBezTo>
                  <a:cubicBezTo>
                    <a:pt x="3017" y="3561"/>
                    <a:pt x="3198" y="3498"/>
                    <a:pt x="3340" y="3372"/>
                  </a:cubicBezTo>
                  <a:cubicBezTo>
                    <a:pt x="3623" y="3088"/>
                    <a:pt x="3623" y="2647"/>
                    <a:pt x="3340" y="2364"/>
                  </a:cubicBezTo>
                  <a:lnTo>
                    <a:pt x="977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</p:grpSp>
      <p:grpSp>
        <p:nvGrpSpPr>
          <p:cNvPr id="9417" name="Google Shape;9417;p55"/>
          <p:cNvGrpSpPr/>
          <p:nvPr/>
        </p:nvGrpSpPr>
        <p:grpSpPr>
          <a:xfrm>
            <a:off x="1470890" y="3466673"/>
            <a:ext cx="331721" cy="328203"/>
            <a:chOff x="946175" y="3619500"/>
            <a:chExt cx="296975" cy="293825"/>
          </a:xfrm>
          <a:solidFill>
            <a:srgbClr val="171536"/>
          </a:solidFill>
        </p:grpSpPr>
        <p:sp>
          <p:nvSpPr>
            <p:cNvPr id="9418" name="Google Shape;9418;p55"/>
            <p:cNvSpPr/>
            <p:nvPr/>
          </p:nvSpPr>
          <p:spPr>
            <a:xfrm>
              <a:off x="963525" y="3619500"/>
              <a:ext cx="207950" cy="293825"/>
            </a:xfrm>
            <a:custGeom>
              <a:avLst/>
              <a:gdLst/>
              <a:ahLst/>
              <a:cxnLst/>
              <a:rect l="l" t="t" r="r" b="b"/>
              <a:pathLst>
                <a:path w="8318" h="11753" extrusionOk="0">
                  <a:moveTo>
                    <a:pt x="3828" y="2742"/>
                  </a:moveTo>
                  <a:cubicBezTo>
                    <a:pt x="3915" y="2742"/>
                    <a:pt x="4001" y="2773"/>
                    <a:pt x="4064" y="2836"/>
                  </a:cubicBezTo>
                  <a:cubicBezTo>
                    <a:pt x="4253" y="2994"/>
                    <a:pt x="4253" y="3183"/>
                    <a:pt x="4096" y="3340"/>
                  </a:cubicBezTo>
                  <a:lnTo>
                    <a:pt x="2678" y="4695"/>
                  </a:lnTo>
                  <a:cubicBezTo>
                    <a:pt x="2615" y="4790"/>
                    <a:pt x="2520" y="4821"/>
                    <a:pt x="2457" y="4821"/>
                  </a:cubicBezTo>
                  <a:cubicBezTo>
                    <a:pt x="2363" y="4821"/>
                    <a:pt x="2268" y="4790"/>
                    <a:pt x="2205" y="4695"/>
                  </a:cubicBezTo>
                  <a:lnTo>
                    <a:pt x="1512" y="4002"/>
                  </a:lnTo>
                  <a:cubicBezTo>
                    <a:pt x="1386" y="3876"/>
                    <a:pt x="1386" y="3655"/>
                    <a:pt x="1512" y="3529"/>
                  </a:cubicBezTo>
                  <a:cubicBezTo>
                    <a:pt x="1575" y="3466"/>
                    <a:pt x="1662" y="3435"/>
                    <a:pt x="1749" y="3435"/>
                  </a:cubicBezTo>
                  <a:cubicBezTo>
                    <a:pt x="1835" y="3435"/>
                    <a:pt x="1922" y="3466"/>
                    <a:pt x="1985" y="3529"/>
                  </a:cubicBezTo>
                  <a:lnTo>
                    <a:pt x="2426" y="3971"/>
                  </a:lnTo>
                  <a:lnTo>
                    <a:pt x="3592" y="2836"/>
                  </a:lnTo>
                  <a:cubicBezTo>
                    <a:pt x="3655" y="2773"/>
                    <a:pt x="3741" y="2742"/>
                    <a:pt x="3828" y="2742"/>
                  </a:cubicBezTo>
                  <a:close/>
                  <a:moveTo>
                    <a:pt x="3828" y="4790"/>
                  </a:moveTo>
                  <a:cubicBezTo>
                    <a:pt x="3915" y="4790"/>
                    <a:pt x="4001" y="4821"/>
                    <a:pt x="4064" y="4884"/>
                  </a:cubicBezTo>
                  <a:cubicBezTo>
                    <a:pt x="4253" y="5042"/>
                    <a:pt x="4253" y="5262"/>
                    <a:pt x="4096" y="5388"/>
                  </a:cubicBezTo>
                  <a:lnTo>
                    <a:pt x="2678" y="6774"/>
                  </a:lnTo>
                  <a:cubicBezTo>
                    <a:pt x="2615" y="6837"/>
                    <a:pt x="2520" y="6869"/>
                    <a:pt x="2457" y="6869"/>
                  </a:cubicBezTo>
                  <a:cubicBezTo>
                    <a:pt x="2363" y="6869"/>
                    <a:pt x="2268" y="6837"/>
                    <a:pt x="2205" y="6774"/>
                  </a:cubicBezTo>
                  <a:lnTo>
                    <a:pt x="1512" y="6050"/>
                  </a:lnTo>
                  <a:cubicBezTo>
                    <a:pt x="1386" y="5924"/>
                    <a:pt x="1386" y="5703"/>
                    <a:pt x="1512" y="5577"/>
                  </a:cubicBezTo>
                  <a:cubicBezTo>
                    <a:pt x="1575" y="5514"/>
                    <a:pt x="1662" y="5483"/>
                    <a:pt x="1749" y="5483"/>
                  </a:cubicBezTo>
                  <a:cubicBezTo>
                    <a:pt x="1835" y="5483"/>
                    <a:pt x="1922" y="5514"/>
                    <a:pt x="1985" y="5577"/>
                  </a:cubicBezTo>
                  <a:lnTo>
                    <a:pt x="2426" y="6018"/>
                  </a:lnTo>
                  <a:lnTo>
                    <a:pt x="3592" y="4884"/>
                  </a:lnTo>
                  <a:cubicBezTo>
                    <a:pt x="3655" y="4821"/>
                    <a:pt x="3741" y="4790"/>
                    <a:pt x="3828" y="4790"/>
                  </a:cubicBezTo>
                  <a:close/>
                  <a:moveTo>
                    <a:pt x="3828" y="6869"/>
                  </a:moveTo>
                  <a:cubicBezTo>
                    <a:pt x="3915" y="6869"/>
                    <a:pt x="4001" y="6900"/>
                    <a:pt x="4064" y="6963"/>
                  </a:cubicBezTo>
                  <a:cubicBezTo>
                    <a:pt x="4253" y="7121"/>
                    <a:pt x="4253" y="7342"/>
                    <a:pt x="4096" y="7468"/>
                  </a:cubicBezTo>
                  <a:lnTo>
                    <a:pt x="2678" y="8854"/>
                  </a:lnTo>
                  <a:cubicBezTo>
                    <a:pt x="2615" y="8917"/>
                    <a:pt x="2520" y="8980"/>
                    <a:pt x="2457" y="8980"/>
                  </a:cubicBezTo>
                  <a:cubicBezTo>
                    <a:pt x="2363" y="8980"/>
                    <a:pt x="2268" y="8917"/>
                    <a:pt x="2205" y="8854"/>
                  </a:cubicBezTo>
                  <a:lnTo>
                    <a:pt x="1512" y="8129"/>
                  </a:lnTo>
                  <a:cubicBezTo>
                    <a:pt x="1386" y="8003"/>
                    <a:pt x="1386" y="7783"/>
                    <a:pt x="1512" y="7657"/>
                  </a:cubicBezTo>
                  <a:cubicBezTo>
                    <a:pt x="1575" y="7594"/>
                    <a:pt x="1662" y="7562"/>
                    <a:pt x="1749" y="7562"/>
                  </a:cubicBezTo>
                  <a:cubicBezTo>
                    <a:pt x="1835" y="7562"/>
                    <a:pt x="1922" y="7594"/>
                    <a:pt x="1985" y="7657"/>
                  </a:cubicBezTo>
                  <a:lnTo>
                    <a:pt x="2426" y="8098"/>
                  </a:lnTo>
                  <a:lnTo>
                    <a:pt x="3592" y="6963"/>
                  </a:lnTo>
                  <a:cubicBezTo>
                    <a:pt x="3655" y="6900"/>
                    <a:pt x="3741" y="6869"/>
                    <a:pt x="3828" y="6869"/>
                  </a:cubicBez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9673"/>
                  </a:lnTo>
                  <a:lnTo>
                    <a:pt x="6301" y="9673"/>
                  </a:lnTo>
                  <a:lnTo>
                    <a:pt x="6301" y="10397"/>
                  </a:lnTo>
                  <a:lnTo>
                    <a:pt x="6301" y="10744"/>
                  </a:lnTo>
                  <a:lnTo>
                    <a:pt x="6270" y="10744"/>
                  </a:lnTo>
                  <a:cubicBezTo>
                    <a:pt x="6270" y="11343"/>
                    <a:pt x="6742" y="11752"/>
                    <a:pt x="7278" y="11752"/>
                  </a:cubicBezTo>
                  <a:cubicBezTo>
                    <a:pt x="7876" y="11752"/>
                    <a:pt x="8317" y="11280"/>
                    <a:pt x="8317" y="10744"/>
                  </a:cubicBezTo>
                  <a:lnTo>
                    <a:pt x="8317" y="7972"/>
                  </a:lnTo>
                  <a:lnTo>
                    <a:pt x="7498" y="8822"/>
                  </a:lnTo>
                  <a:lnTo>
                    <a:pt x="5608" y="9547"/>
                  </a:lnTo>
                  <a:cubicBezTo>
                    <a:pt x="5497" y="9576"/>
                    <a:pt x="5390" y="9590"/>
                    <a:pt x="5288" y="9590"/>
                  </a:cubicBezTo>
                  <a:cubicBezTo>
                    <a:pt x="4954" y="9590"/>
                    <a:pt x="4674" y="9441"/>
                    <a:pt x="4505" y="9200"/>
                  </a:cubicBezTo>
                  <a:cubicBezTo>
                    <a:pt x="4316" y="8980"/>
                    <a:pt x="4222" y="8665"/>
                    <a:pt x="4316" y="8255"/>
                  </a:cubicBezTo>
                  <a:lnTo>
                    <a:pt x="5041" y="6365"/>
                  </a:lnTo>
                  <a:lnTo>
                    <a:pt x="8317" y="3088"/>
                  </a:lnTo>
                  <a:lnTo>
                    <a:pt x="8317" y="2773"/>
                  </a:lnTo>
                  <a:lnTo>
                    <a:pt x="5891" y="2773"/>
                  </a:lnTo>
                  <a:cubicBezTo>
                    <a:pt x="5671" y="2773"/>
                    <a:pt x="5513" y="2616"/>
                    <a:pt x="5513" y="2427"/>
                  </a:cubicBezTo>
                  <a:lnTo>
                    <a:pt x="5513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419" name="Google Shape;9419;p55"/>
            <p:cNvSpPr/>
            <p:nvPr/>
          </p:nvSpPr>
          <p:spPr>
            <a:xfrm>
              <a:off x="1185625" y="3688025"/>
              <a:ext cx="57525" cy="55950"/>
            </a:xfrm>
            <a:custGeom>
              <a:avLst/>
              <a:gdLst/>
              <a:ahLst/>
              <a:cxnLst/>
              <a:rect l="l" t="t" r="r" b="b"/>
              <a:pathLst>
                <a:path w="2301" h="2238" extrusionOk="0">
                  <a:moveTo>
                    <a:pt x="1072" y="1"/>
                  </a:moveTo>
                  <a:cubicBezTo>
                    <a:pt x="890" y="1"/>
                    <a:pt x="709" y="64"/>
                    <a:pt x="568" y="190"/>
                  </a:cubicBezTo>
                  <a:lnTo>
                    <a:pt x="0" y="788"/>
                  </a:lnTo>
                  <a:lnTo>
                    <a:pt x="1450" y="2238"/>
                  </a:lnTo>
                  <a:lnTo>
                    <a:pt x="2048" y="1639"/>
                  </a:lnTo>
                  <a:cubicBezTo>
                    <a:pt x="2300" y="1387"/>
                    <a:pt x="2300" y="946"/>
                    <a:pt x="2048" y="662"/>
                  </a:cubicBezTo>
                  <a:lnTo>
                    <a:pt x="1576" y="190"/>
                  </a:lnTo>
                  <a:cubicBezTo>
                    <a:pt x="1434" y="64"/>
                    <a:pt x="1253" y="1"/>
                    <a:pt x="107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420" name="Google Shape;9420;p55"/>
            <p:cNvSpPr/>
            <p:nvPr/>
          </p:nvSpPr>
          <p:spPr>
            <a:xfrm>
              <a:off x="1088075" y="3795925"/>
              <a:ext cx="46375" cy="45025"/>
            </a:xfrm>
            <a:custGeom>
              <a:avLst/>
              <a:gdLst/>
              <a:ahLst/>
              <a:cxnLst/>
              <a:rect l="l" t="t" r="r" b="b"/>
              <a:pathLst>
                <a:path w="1855" h="1801" extrusionOk="0">
                  <a:moveTo>
                    <a:pt x="594" y="1"/>
                  </a:moveTo>
                  <a:lnTo>
                    <a:pt x="59" y="1387"/>
                  </a:lnTo>
                  <a:cubicBezTo>
                    <a:pt x="0" y="1621"/>
                    <a:pt x="186" y="1800"/>
                    <a:pt x="414" y="1800"/>
                  </a:cubicBezTo>
                  <a:cubicBezTo>
                    <a:pt x="432" y="1800"/>
                    <a:pt x="450" y="1799"/>
                    <a:pt x="468" y="1797"/>
                  </a:cubicBezTo>
                  <a:lnTo>
                    <a:pt x="1855" y="1261"/>
                  </a:lnTo>
                  <a:lnTo>
                    <a:pt x="594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421" name="Google Shape;9421;p55"/>
            <p:cNvSpPr/>
            <p:nvPr/>
          </p:nvSpPr>
          <p:spPr>
            <a:xfrm>
              <a:off x="1112375" y="3720325"/>
              <a:ext cx="97700" cy="97700"/>
            </a:xfrm>
            <a:custGeom>
              <a:avLst/>
              <a:gdLst/>
              <a:ahLst/>
              <a:cxnLst/>
              <a:rect l="l" t="t" r="r" b="b"/>
              <a:pathLst>
                <a:path w="3908" h="3908" extrusionOk="0">
                  <a:moveTo>
                    <a:pt x="2426" y="1"/>
                  </a:moveTo>
                  <a:lnTo>
                    <a:pt x="1" y="2458"/>
                  </a:lnTo>
                  <a:lnTo>
                    <a:pt x="1450" y="3907"/>
                  </a:lnTo>
                  <a:lnTo>
                    <a:pt x="3907" y="1481"/>
                  </a:lnTo>
                  <a:lnTo>
                    <a:pt x="2426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422" name="Google Shape;9422;p55"/>
            <p:cNvSpPr/>
            <p:nvPr/>
          </p:nvSpPr>
          <p:spPr>
            <a:xfrm>
              <a:off x="1120250" y="3623450"/>
              <a:ext cx="47275" cy="47275"/>
            </a:xfrm>
            <a:custGeom>
              <a:avLst/>
              <a:gdLst/>
              <a:ahLst/>
              <a:cxnLst/>
              <a:rect l="l" t="t" r="r" b="b"/>
              <a:pathLst>
                <a:path w="1891" h="1891" extrusionOk="0">
                  <a:moveTo>
                    <a:pt x="1" y="0"/>
                  </a:moveTo>
                  <a:lnTo>
                    <a:pt x="1" y="1891"/>
                  </a:lnTo>
                  <a:lnTo>
                    <a:pt x="1891" y="1891"/>
                  </a:lnTo>
                  <a:lnTo>
                    <a:pt x="1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423" name="Google Shape;9423;p55"/>
            <p:cNvSpPr/>
            <p:nvPr/>
          </p:nvSpPr>
          <p:spPr>
            <a:xfrm>
              <a:off x="946175" y="3879425"/>
              <a:ext cx="166225" cy="33900"/>
            </a:xfrm>
            <a:custGeom>
              <a:avLst/>
              <a:gdLst/>
              <a:ahLst/>
              <a:cxnLst/>
              <a:rect l="l" t="t" r="r" b="b"/>
              <a:pathLst>
                <a:path w="6649" h="1356" extrusionOk="0">
                  <a:moveTo>
                    <a:pt x="348" y="0"/>
                  </a:moveTo>
                  <a:cubicBezTo>
                    <a:pt x="158" y="0"/>
                    <a:pt x="1" y="190"/>
                    <a:pt x="1" y="347"/>
                  </a:cubicBezTo>
                  <a:lnTo>
                    <a:pt x="1" y="694"/>
                  </a:lnTo>
                  <a:cubicBezTo>
                    <a:pt x="1" y="1040"/>
                    <a:pt x="316" y="1355"/>
                    <a:pt x="694" y="1355"/>
                  </a:cubicBezTo>
                  <a:lnTo>
                    <a:pt x="6649" y="1355"/>
                  </a:lnTo>
                  <a:cubicBezTo>
                    <a:pt x="6428" y="1103"/>
                    <a:pt x="6302" y="725"/>
                    <a:pt x="6302" y="347"/>
                  </a:cubicBezTo>
                  <a:lnTo>
                    <a:pt x="6302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</p:grpSp>
      <p:grpSp>
        <p:nvGrpSpPr>
          <p:cNvPr id="9424" name="Google Shape;9424;p55"/>
          <p:cNvGrpSpPr/>
          <p:nvPr/>
        </p:nvGrpSpPr>
        <p:grpSpPr>
          <a:xfrm>
            <a:off x="1470457" y="3865875"/>
            <a:ext cx="332587" cy="331693"/>
            <a:chOff x="944600" y="3981825"/>
            <a:chExt cx="297750" cy="296950"/>
          </a:xfrm>
          <a:solidFill>
            <a:srgbClr val="171536"/>
          </a:solidFill>
        </p:grpSpPr>
        <p:sp>
          <p:nvSpPr>
            <p:cNvPr id="9425" name="Google Shape;9425;p55"/>
            <p:cNvSpPr/>
            <p:nvPr/>
          </p:nvSpPr>
          <p:spPr>
            <a:xfrm>
              <a:off x="944600" y="3981825"/>
              <a:ext cx="297750" cy="296950"/>
            </a:xfrm>
            <a:custGeom>
              <a:avLst/>
              <a:gdLst/>
              <a:ahLst/>
              <a:cxnLst/>
              <a:rect l="l" t="t" r="r" b="b"/>
              <a:pathLst>
                <a:path w="11910" h="11878" extrusionOk="0">
                  <a:moveTo>
                    <a:pt x="6333" y="1418"/>
                  </a:moveTo>
                  <a:cubicBezTo>
                    <a:pt x="8539" y="1575"/>
                    <a:pt x="10303" y="3340"/>
                    <a:pt x="10461" y="5545"/>
                  </a:cubicBezTo>
                  <a:lnTo>
                    <a:pt x="10146" y="5545"/>
                  </a:lnTo>
                  <a:cubicBezTo>
                    <a:pt x="9957" y="5545"/>
                    <a:pt x="9799" y="5702"/>
                    <a:pt x="9799" y="5892"/>
                  </a:cubicBezTo>
                  <a:cubicBezTo>
                    <a:pt x="9799" y="6081"/>
                    <a:pt x="9957" y="6238"/>
                    <a:pt x="10146" y="6238"/>
                  </a:cubicBezTo>
                  <a:lnTo>
                    <a:pt x="10461" y="6238"/>
                  </a:lnTo>
                  <a:cubicBezTo>
                    <a:pt x="10303" y="8443"/>
                    <a:pt x="8539" y="10239"/>
                    <a:pt x="6333" y="10397"/>
                  </a:cubicBezTo>
                  <a:lnTo>
                    <a:pt x="6333" y="10082"/>
                  </a:lnTo>
                  <a:cubicBezTo>
                    <a:pt x="6333" y="9861"/>
                    <a:pt x="6176" y="9704"/>
                    <a:pt x="5955" y="9704"/>
                  </a:cubicBezTo>
                  <a:cubicBezTo>
                    <a:pt x="5766" y="9704"/>
                    <a:pt x="5609" y="9861"/>
                    <a:pt x="5609" y="10082"/>
                  </a:cubicBezTo>
                  <a:lnTo>
                    <a:pt x="5609" y="10397"/>
                  </a:lnTo>
                  <a:cubicBezTo>
                    <a:pt x="3403" y="10239"/>
                    <a:pt x="1639" y="8443"/>
                    <a:pt x="1482" y="6238"/>
                  </a:cubicBezTo>
                  <a:lnTo>
                    <a:pt x="1797" y="6238"/>
                  </a:lnTo>
                  <a:cubicBezTo>
                    <a:pt x="1986" y="6238"/>
                    <a:pt x="2143" y="6081"/>
                    <a:pt x="2143" y="5892"/>
                  </a:cubicBezTo>
                  <a:cubicBezTo>
                    <a:pt x="2143" y="5702"/>
                    <a:pt x="1986" y="5545"/>
                    <a:pt x="1797" y="5545"/>
                  </a:cubicBezTo>
                  <a:lnTo>
                    <a:pt x="1482" y="5545"/>
                  </a:lnTo>
                  <a:cubicBezTo>
                    <a:pt x="1639" y="3340"/>
                    <a:pt x="3403" y="1575"/>
                    <a:pt x="5609" y="1418"/>
                  </a:cubicBezTo>
                  <a:lnTo>
                    <a:pt x="5609" y="1733"/>
                  </a:lnTo>
                  <a:cubicBezTo>
                    <a:pt x="5609" y="1922"/>
                    <a:pt x="5766" y="2079"/>
                    <a:pt x="5955" y="2079"/>
                  </a:cubicBezTo>
                  <a:cubicBezTo>
                    <a:pt x="6176" y="2079"/>
                    <a:pt x="6333" y="1922"/>
                    <a:pt x="6333" y="1733"/>
                  </a:cubicBezTo>
                  <a:lnTo>
                    <a:pt x="6333" y="1418"/>
                  </a:lnTo>
                  <a:close/>
                  <a:moveTo>
                    <a:pt x="5955" y="0"/>
                  </a:moveTo>
                  <a:cubicBezTo>
                    <a:pt x="5766" y="0"/>
                    <a:pt x="5609" y="126"/>
                    <a:pt x="5609" y="347"/>
                  </a:cubicBezTo>
                  <a:lnTo>
                    <a:pt x="5609" y="725"/>
                  </a:lnTo>
                  <a:cubicBezTo>
                    <a:pt x="2994" y="882"/>
                    <a:pt x="946" y="2962"/>
                    <a:pt x="757" y="5576"/>
                  </a:cubicBezTo>
                  <a:lnTo>
                    <a:pt x="379" y="5576"/>
                  </a:lnTo>
                  <a:cubicBezTo>
                    <a:pt x="158" y="5576"/>
                    <a:pt x="1" y="5734"/>
                    <a:pt x="1" y="5923"/>
                  </a:cubicBezTo>
                  <a:cubicBezTo>
                    <a:pt x="1" y="6112"/>
                    <a:pt x="158" y="6270"/>
                    <a:pt x="379" y="6270"/>
                  </a:cubicBezTo>
                  <a:lnTo>
                    <a:pt x="757" y="6270"/>
                  </a:lnTo>
                  <a:cubicBezTo>
                    <a:pt x="915" y="8884"/>
                    <a:pt x="2994" y="10932"/>
                    <a:pt x="5609" y="11121"/>
                  </a:cubicBezTo>
                  <a:lnTo>
                    <a:pt x="5609" y="11531"/>
                  </a:lnTo>
                  <a:cubicBezTo>
                    <a:pt x="5609" y="11720"/>
                    <a:pt x="5766" y="11877"/>
                    <a:pt x="5955" y="11877"/>
                  </a:cubicBezTo>
                  <a:cubicBezTo>
                    <a:pt x="6176" y="11877"/>
                    <a:pt x="6333" y="11720"/>
                    <a:pt x="6333" y="11531"/>
                  </a:cubicBezTo>
                  <a:lnTo>
                    <a:pt x="6333" y="11121"/>
                  </a:lnTo>
                  <a:cubicBezTo>
                    <a:pt x="8917" y="10964"/>
                    <a:pt x="10965" y="8884"/>
                    <a:pt x="11154" y="6270"/>
                  </a:cubicBezTo>
                  <a:lnTo>
                    <a:pt x="11563" y="6270"/>
                  </a:lnTo>
                  <a:cubicBezTo>
                    <a:pt x="11752" y="6270"/>
                    <a:pt x="11910" y="6112"/>
                    <a:pt x="11910" y="5923"/>
                  </a:cubicBezTo>
                  <a:cubicBezTo>
                    <a:pt x="11910" y="5734"/>
                    <a:pt x="11752" y="5576"/>
                    <a:pt x="11563" y="5576"/>
                  </a:cubicBezTo>
                  <a:lnTo>
                    <a:pt x="11154" y="5576"/>
                  </a:lnTo>
                  <a:cubicBezTo>
                    <a:pt x="10996" y="2962"/>
                    <a:pt x="8917" y="914"/>
                    <a:pt x="6333" y="725"/>
                  </a:cubicBezTo>
                  <a:lnTo>
                    <a:pt x="6333" y="347"/>
                  </a:lnTo>
                  <a:cubicBezTo>
                    <a:pt x="6333" y="126"/>
                    <a:pt x="6176" y="0"/>
                    <a:pt x="595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426" name="Google Shape;9426;p55"/>
            <p:cNvSpPr/>
            <p:nvPr/>
          </p:nvSpPr>
          <p:spPr>
            <a:xfrm>
              <a:off x="1058025" y="4155875"/>
              <a:ext cx="72500" cy="52000"/>
            </a:xfrm>
            <a:custGeom>
              <a:avLst/>
              <a:gdLst/>
              <a:ahLst/>
              <a:cxnLst/>
              <a:rect l="l" t="t" r="r" b="b"/>
              <a:pathLst>
                <a:path w="2900" h="2080" extrusionOk="0">
                  <a:moveTo>
                    <a:pt x="1418" y="1"/>
                  </a:moveTo>
                  <a:cubicBezTo>
                    <a:pt x="851" y="1"/>
                    <a:pt x="316" y="347"/>
                    <a:pt x="127" y="914"/>
                  </a:cubicBezTo>
                  <a:cubicBezTo>
                    <a:pt x="1" y="1166"/>
                    <a:pt x="1" y="1450"/>
                    <a:pt x="95" y="1765"/>
                  </a:cubicBezTo>
                  <a:cubicBezTo>
                    <a:pt x="473" y="1954"/>
                    <a:pt x="946" y="2080"/>
                    <a:pt x="1418" y="2080"/>
                  </a:cubicBezTo>
                  <a:cubicBezTo>
                    <a:pt x="1891" y="2080"/>
                    <a:pt x="2332" y="1954"/>
                    <a:pt x="2773" y="1765"/>
                  </a:cubicBezTo>
                  <a:cubicBezTo>
                    <a:pt x="2899" y="1387"/>
                    <a:pt x="2805" y="946"/>
                    <a:pt x="2616" y="599"/>
                  </a:cubicBezTo>
                  <a:cubicBezTo>
                    <a:pt x="2332" y="221"/>
                    <a:pt x="1891" y="1"/>
                    <a:pt x="141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427" name="Google Shape;9427;p55"/>
            <p:cNvSpPr/>
            <p:nvPr/>
          </p:nvSpPr>
          <p:spPr>
            <a:xfrm>
              <a:off x="1076150" y="4103900"/>
              <a:ext cx="35475" cy="35475"/>
            </a:xfrm>
            <a:custGeom>
              <a:avLst/>
              <a:gdLst/>
              <a:ahLst/>
              <a:cxnLst/>
              <a:rect l="l" t="t" r="r" b="b"/>
              <a:pathLst>
                <a:path w="1419" h="1419" extrusionOk="0">
                  <a:moveTo>
                    <a:pt x="693" y="0"/>
                  </a:moveTo>
                  <a:cubicBezTo>
                    <a:pt x="315" y="0"/>
                    <a:pt x="0" y="315"/>
                    <a:pt x="0" y="693"/>
                  </a:cubicBezTo>
                  <a:cubicBezTo>
                    <a:pt x="0" y="1103"/>
                    <a:pt x="315" y="1418"/>
                    <a:pt x="693" y="1418"/>
                  </a:cubicBezTo>
                  <a:cubicBezTo>
                    <a:pt x="1103" y="1355"/>
                    <a:pt x="1418" y="1040"/>
                    <a:pt x="1418" y="693"/>
                  </a:cubicBezTo>
                  <a:cubicBezTo>
                    <a:pt x="1418" y="315"/>
                    <a:pt x="1103" y="0"/>
                    <a:pt x="69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428" name="Google Shape;9428;p55"/>
            <p:cNvSpPr/>
            <p:nvPr/>
          </p:nvSpPr>
          <p:spPr>
            <a:xfrm>
              <a:off x="1016275" y="4051125"/>
              <a:ext cx="155975" cy="137075"/>
            </a:xfrm>
            <a:custGeom>
              <a:avLst/>
              <a:gdLst/>
              <a:ahLst/>
              <a:cxnLst/>
              <a:rect l="l" t="t" r="r" b="b"/>
              <a:pathLst>
                <a:path w="6239" h="5483" extrusionOk="0">
                  <a:moveTo>
                    <a:pt x="3088" y="1"/>
                  </a:moveTo>
                  <a:cubicBezTo>
                    <a:pt x="1356" y="1"/>
                    <a:pt x="1" y="1387"/>
                    <a:pt x="1" y="3120"/>
                  </a:cubicBezTo>
                  <a:cubicBezTo>
                    <a:pt x="1" y="4033"/>
                    <a:pt x="379" y="4852"/>
                    <a:pt x="1041" y="5451"/>
                  </a:cubicBezTo>
                  <a:cubicBezTo>
                    <a:pt x="1041" y="5262"/>
                    <a:pt x="1104" y="5041"/>
                    <a:pt x="1167" y="4852"/>
                  </a:cubicBezTo>
                  <a:cubicBezTo>
                    <a:pt x="1324" y="4380"/>
                    <a:pt x="1671" y="4002"/>
                    <a:pt x="2112" y="3750"/>
                  </a:cubicBezTo>
                  <a:cubicBezTo>
                    <a:pt x="1891" y="3498"/>
                    <a:pt x="1734" y="3151"/>
                    <a:pt x="1734" y="2804"/>
                  </a:cubicBezTo>
                  <a:cubicBezTo>
                    <a:pt x="1734" y="2048"/>
                    <a:pt x="2364" y="1418"/>
                    <a:pt x="3088" y="1418"/>
                  </a:cubicBezTo>
                  <a:cubicBezTo>
                    <a:pt x="3845" y="1418"/>
                    <a:pt x="4475" y="2048"/>
                    <a:pt x="4475" y="2804"/>
                  </a:cubicBezTo>
                  <a:cubicBezTo>
                    <a:pt x="4475" y="3151"/>
                    <a:pt x="4317" y="3529"/>
                    <a:pt x="4097" y="3750"/>
                  </a:cubicBezTo>
                  <a:cubicBezTo>
                    <a:pt x="4349" y="3907"/>
                    <a:pt x="4632" y="4128"/>
                    <a:pt x="4790" y="4411"/>
                  </a:cubicBezTo>
                  <a:cubicBezTo>
                    <a:pt x="4979" y="4726"/>
                    <a:pt x="5105" y="5073"/>
                    <a:pt x="5136" y="5482"/>
                  </a:cubicBezTo>
                  <a:cubicBezTo>
                    <a:pt x="5766" y="4884"/>
                    <a:pt x="6207" y="4096"/>
                    <a:pt x="6207" y="3151"/>
                  </a:cubicBezTo>
                  <a:cubicBezTo>
                    <a:pt x="6239" y="1418"/>
                    <a:pt x="4821" y="1"/>
                    <a:pt x="308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</p:grpSp>
      <p:grpSp>
        <p:nvGrpSpPr>
          <p:cNvPr id="9429" name="Google Shape;9429;p55"/>
          <p:cNvGrpSpPr/>
          <p:nvPr/>
        </p:nvGrpSpPr>
        <p:grpSpPr>
          <a:xfrm>
            <a:off x="3565479" y="3049445"/>
            <a:ext cx="330827" cy="329934"/>
            <a:chOff x="2768750" y="3227275"/>
            <a:chExt cx="296175" cy="295375"/>
          </a:xfrm>
          <a:solidFill>
            <a:srgbClr val="171536"/>
          </a:solidFill>
        </p:grpSpPr>
        <p:sp>
          <p:nvSpPr>
            <p:cNvPr id="9430" name="Google Shape;9430;p55"/>
            <p:cNvSpPr/>
            <p:nvPr/>
          </p:nvSpPr>
          <p:spPr>
            <a:xfrm>
              <a:off x="2882950" y="3227275"/>
              <a:ext cx="68550" cy="69325"/>
            </a:xfrm>
            <a:custGeom>
              <a:avLst/>
              <a:gdLst/>
              <a:ahLst/>
              <a:cxnLst/>
              <a:rect l="l" t="t" r="r" b="b"/>
              <a:pathLst>
                <a:path w="2742" h="2773" extrusionOk="0">
                  <a:moveTo>
                    <a:pt x="1355" y="1"/>
                  </a:moveTo>
                  <a:cubicBezTo>
                    <a:pt x="631" y="1"/>
                    <a:pt x="1" y="631"/>
                    <a:pt x="1" y="1387"/>
                  </a:cubicBezTo>
                  <a:cubicBezTo>
                    <a:pt x="1" y="2143"/>
                    <a:pt x="631" y="2773"/>
                    <a:pt x="1355" y="2773"/>
                  </a:cubicBezTo>
                  <a:cubicBezTo>
                    <a:pt x="2111" y="2773"/>
                    <a:pt x="2742" y="2174"/>
                    <a:pt x="2742" y="1387"/>
                  </a:cubicBezTo>
                  <a:cubicBezTo>
                    <a:pt x="2742" y="631"/>
                    <a:pt x="2111" y="1"/>
                    <a:pt x="135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431" name="Google Shape;9431;p55"/>
            <p:cNvSpPr/>
            <p:nvPr/>
          </p:nvSpPr>
          <p:spPr>
            <a:xfrm>
              <a:off x="2856175" y="3436000"/>
              <a:ext cx="17350" cy="34675"/>
            </a:xfrm>
            <a:custGeom>
              <a:avLst/>
              <a:gdLst/>
              <a:ahLst/>
              <a:cxnLst/>
              <a:rect l="l" t="t" r="r" b="b"/>
              <a:pathLst>
                <a:path w="694" h="1387" extrusionOk="0">
                  <a:moveTo>
                    <a:pt x="0" y="0"/>
                  </a:moveTo>
                  <a:lnTo>
                    <a:pt x="0" y="1386"/>
                  </a:lnTo>
                  <a:lnTo>
                    <a:pt x="694" y="1386"/>
                  </a:lnTo>
                  <a:lnTo>
                    <a:pt x="694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432" name="Google Shape;9432;p55"/>
            <p:cNvSpPr/>
            <p:nvPr/>
          </p:nvSpPr>
          <p:spPr>
            <a:xfrm>
              <a:off x="2890050" y="3436000"/>
              <a:ext cx="18125" cy="34675"/>
            </a:xfrm>
            <a:custGeom>
              <a:avLst/>
              <a:gdLst/>
              <a:ahLst/>
              <a:cxnLst/>
              <a:rect l="l" t="t" r="r" b="b"/>
              <a:pathLst>
                <a:path w="725" h="1387" extrusionOk="0">
                  <a:moveTo>
                    <a:pt x="0" y="0"/>
                  </a:moveTo>
                  <a:lnTo>
                    <a:pt x="0" y="1386"/>
                  </a:lnTo>
                  <a:lnTo>
                    <a:pt x="725" y="1386"/>
                  </a:lnTo>
                  <a:lnTo>
                    <a:pt x="72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433" name="Google Shape;9433;p55"/>
            <p:cNvSpPr/>
            <p:nvPr/>
          </p:nvSpPr>
          <p:spPr>
            <a:xfrm>
              <a:off x="2821525" y="3436000"/>
              <a:ext cx="17350" cy="34675"/>
            </a:xfrm>
            <a:custGeom>
              <a:avLst/>
              <a:gdLst/>
              <a:ahLst/>
              <a:cxnLst/>
              <a:rect l="l" t="t" r="r" b="b"/>
              <a:pathLst>
                <a:path w="694" h="1387" extrusionOk="0">
                  <a:moveTo>
                    <a:pt x="0" y="0"/>
                  </a:moveTo>
                  <a:lnTo>
                    <a:pt x="0" y="1386"/>
                  </a:lnTo>
                  <a:lnTo>
                    <a:pt x="693" y="1386"/>
                  </a:lnTo>
                  <a:lnTo>
                    <a:pt x="693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434" name="Google Shape;9434;p55"/>
            <p:cNvSpPr/>
            <p:nvPr/>
          </p:nvSpPr>
          <p:spPr>
            <a:xfrm>
              <a:off x="2924700" y="3436000"/>
              <a:ext cx="34675" cy="34675"/>
            </a:xfrm>
            <a:custGeom>
              <a:avLst/>
              <a:gdLst/>
              <a:ahLst/>
              <a:cxnLst/>
              <a:rect l="l" t="t" r="r" b="b"/>
              <a:pathLst>
                <a:path w="1387" h="1387" extrusionOk="0">
                  <a:moveTo>
                    <a:pt x="0" y="0"/>
                  </a:moveTo>
                  <a:lnTo>
                    <a:pt x="0" y="1386"/>
                  </a:lnTo>
                  <a:lnTo>
                    <a:pt x="1387" y="1386"/>
                  </a:lnTo>
                  <a:lnTo>
                    <a:pt x="1387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435" name="Google Shape;9435;p55"/>
            <p:cNvSpPr/>
            <p:nvPr/>
          </p:nvSpPr>
          <p:spPr>
            <a:xfrm>
              <a:off x="2768750" y="3384800"/>
              <a:ext cx="244175" cy="137850"/>
            </a:xfrm>
            <a:custGeom>
              <a:avLst/>
              <a:gdLst/>
              <a:ahLst/>
              <a:cxnLst/>
              <a:rect l="l" t="t" r="r" b="b"/>
              <a:pathLst>
                <a:path w="9767" h="5514" extrusionOk="0">
                  <a:moveTo>
                    <a:pt x="7971" y="1387"/>
                  </a:moveTo>
                  <a:cubicBezTo>
                    <a:pt x="8192" y="1387"/>
                    <a:pt x="8349" y="1544"/>
                    <a:pt x="8349" y="1733"/>
                  </a:cubicBezTo>
                  <a:lnTo>
                    <a:pt x="8349" y="3813"/>
                  </a:lnTo>
                  <a:cubicBezTo>
                    <a:pt x="8349" y="4033"/>
                    <a:pt x="8192" y="4191"/>
                    <a:pt x="7971" y="4191"/>
                  </a:cubicBezTo>
                  <a:lnTo>
                    <a:pt x="1765" y="4191"/>
                  </a:lnTo>
                  <a:cubicBezTo>
                    <a:pt x="1576" y="4191"/>
                    <a:pt x="1418" y="4033"/>
                    <a:pt x="1418" y="3813"/>
                  </a:cubicBezTo>
                  <a:lnTo>
                    <a:pt x="1418" y="1733"/>
                  </a:lnTo>
                  <a:cubicBezTo>
                    <a:pt x="1418" y="1544"/>
                    <a:pt x="1576" y="1387"/>
                    <a:pt x="1765" y="1387"/>
                  </a:cubicBezTo>
                  <a:close/>
                  <a:moveTo>
                    <a:pt x="1040" y="0"/>
                  </a:moveTo>
                  <a:cubicBezTo>
                    <a:pt x="473" y="0"/>
                    <a:pt x="32" y="473"/>
                    <a:pt x="32" y="1040"/>
                  </a:cubicBezTo>
                  <a:lnTo>
                    <a:pt x="32" y="4506"/>
                  </a:lnTo>
                  <a:cubicBezTo>
                    <a:pt x="0" y="5073"/>
                    <a:pt x="473" y="5514"/>
                    <a:pt x="1040" y="5514"/>
                  </a:cubicBezTo>
                  <a:lnTo>
                    <a:pt x="8727" y="5514"/>
                  </a:lnTo>
                  <a:cubicBezTo>
                    <a:pt x="9326" y="5514"/>
                    <a:pt x="9767" y="5041"/>
                    <a:pt x="9767" y="4506"/>
                  </a:cubicBezTo>
                  <a:lnTo>
                    <a:pt x="9767" y="1040"/>
                  </a:lnTo>
                  <a:cubicBezTo>
                    <a:pt x="9767" y="442"/>
                    <a:pt x="9294" y="0"/>
                    <a:pt x="872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436" name="Google Shape;9436;p55"/>
            <p:cNvSpPr/>
            <p:nvPr/>
          </p:nvSpPr>
          <p:spPr>
            <a:xfrm>
              <a:off x="3030250" y="3419450"/>
              <a:ext cx="34675" cy="68550"/>
            </a:xfrm>
            <a:custGeom>
              <a:avLst/>
              <a:gdLst/>
              <a:ahLst/>
              <a:cxnLst/>
              <a:rect l="l" t="t" r="r" b="b"/>
              <a:pathLst>
                <a:path w="1387" h="2742" extrusionOk="0">
                  <a:moveTo>
                    <a:pt x="0" y="1"/>
                  </a:moveTo>
                  <a:lnTo>
                    <a:pt x="0" y="2742"/>
                  </a:lnTo>
                  <a:lnTo>
                    <a:pt x="1040" y="2742"/>
                  </a:lnTo>
                  <a:cubicBezTo>
                    <a:pt x="1229" y="2742"/>
                    <a:pt x="1386" y="2584"/>
                    <a:pt x="1386" y="2395"/>
                  </a:cubicBezTo>
                  <a:lnTo>
                    <a:pt x="1386" y="347"/>
                  </a:lnTo>
                  <a:cubicBezTo>
                    <a:pt x="1386" y="158"/>
                    <a:pt x="1229" y="1"/>
                    <a:pt x="104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437" name="Google Shape;9437;p55"/>
            <p:cNvSpPr/>
            <p:nvPr/>
          </p:nvSpPr>
          <p:spPr>
            <a:xfrm>
              <a:off x="2856175" y="3294225"/>
              <a:ext cx="122100" cy="73275"/>
            </a:xfrm>
            <a:custGeom>
              <a:avLst/>
              <a:gdLst/>
              <a:ahLst/>
              <a:cxnLst/>
              <a:rect l="l" t="t" r="r" b="b"/>
              <a:pathLst>
                <a:path w="4884" h="2931" extrusionOk="0">
                  <a:moveTo>
                    <a:pt x="820" y="0"/>
                  </a:moveTo>
                  <a:cubicBezTo>
                    <a:pt x="316" y="473"/>
                    <a:pt x="0" y="1103"/>
                    <a:pt x="0" y="1828"/>
                  </a:cubicBezTo>
                  <a:lnTo>
                    <a:pt x="0" y="2552"/>
                  </a:lnTo>
                  <a:cubicBezTo>
                    <a:pt x="0" y="2773"/>
                    <a:pt x="158" y="2930"/>
                    <a:pt x="347" y="2930"/>
                  </a:cubicBezTo>
                  <a:lnTo>
                    <a:pt x="4506" y="2930"/>
                  </a:lnTo>
                  <a:cubicBezTo>
                    <a:pt x="4726" y="2930"/>
                    <a:pt x="4884" y="2773"/>
                    <a:pt x="4884" y="2552"/>
                  </a:cubicBezTo>
                  <a:lnTo>
                    <a:pt x="4884" y="1828"/>
                  </a:lnTo>
                  <a:cubicBezTo>
                    <a:pt x="4884" y="1103"/>
                    <a:pt x="4569" y="441"/>
                    <a:pt x="4033" y="0"/>
                  </a:cubicBezTo>
                  <a:cubicBezTo>
                    <a:pt x="3655" y="473"/>
                    <a:pt x="3088" y="788"/>
                    <a:pt x="2426" y="788"/>
                  </a:cubicBezTo>
                  <a:cubicBezTo>
                    <a:pt x="1765" y="788"/>
                    <a:pt x="1198" y="473"/>
                    <a:pt x="82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</p:grpSp>
      <p:grpSp>
        <p:nvGrpSpPr>
          <p:cNvPr id="9438" name="Google Shape;9438;p55"/>
          <p:cNvGrpSpPr/>
          <p:nvPr/>
        </p:nvGrpSpPr>
        <p:grpSpPr>
          <a:xfrm>
            <a:off x="3585277" y="3466072"/>
            <a:ext cx="291230" cy="329403"/>
            <a:chOff x="2786075" y="3591800"/>
            <a:chExt cx="260725" cy="294900"/>
          </a:xfrm>
          <a:solidFill>
            <a:srgbClr val="171536"/>
          </a:solidFill>
        </p:grpSpPr>
        <p:sp>
          <p:nvSpPr>
            <p:cNvPr id="9439" name="Google Shape;9439;p55"/>
            <p:cNvSpPr/>
            <p:nvPr/>
          </p:nvSpPr>
          <p:spPr>
            <a:xfrm>
              <a:off x="2898700" y="3677000"/>
              <a:ext cx="35475" cy="35475"/>
            </a:xfrm>
            <a:custGeom>
              <a:avLst/>
              <a:gdLst/>
              <a:ahLst/>
              <a:cxnLst/>
              <a:rect l="l" t="t" r="r" b="b"/>
              <a:pathLst>
                <a:path w="1419" h="1419" extrusionOk="0">
                  <a:moveTo>
                    <a:pt x="694" y="1"/>
                  </a:moveTo>
                  <a:cubicBezTo>
                    <a:pt x="316" y="1"/>
                    <a:pt x="1" y="316"/>
                    <a:pt x="1" y="725"/>
                  </a:cubicBezTo>
                  <a:cubicBezTo>
                    <a:pt x="1" y="1103"/>
                    <a:pt x="316" y="1418"/>
                    <a:pt x="694" y="1418"/>
                  </a:cubicBezTo>
                  <a:cubicBezTo>
                    <a:pt x="1103" y="1418"/>
                    <a:pt x="1418" y="1103"/>
                    <a:pt x="1418" y="725"/>
                  </a:cubicBezTo>
                  <a:cubicBezTo>
                    <a:pt x="1418" y="316"/>
                    <a:pt x="1103" y="1"/>
                    <a:pt x="69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440" name="Google Shape;9440;p55"/>
            <p:cNvSpPr/>
            <p:nvPr/>
          </p:nvSpPr>
          <p:spPr>
            <a:xfrm>
              <a:off x="2883750" y="3729775"/>
              <a:ext cx="66975" cy="33900"/>
            </a:xfrm>
            <a:custGeom>
              <a:avLst/>
              <a:gdLst/>
              <a:ahLst/>
              <a:cxnLst/>
              <a:rect l="l" t="t" r="r" b="b"/>
              <a:pathLst>
                <a:path w="2679" h="1356" extrusionOk="0">
                  <a:moveTo>
                    <a:pt x="1323" y="1"/>
                  </a:moveTo>
                  <a:cubicBezTo>
                    <a:pt x="693" y="1"/>
                    <a:pt x="189" y="379"/>
                    <a:pt x="0" y="977"/>
                  </a:cubicBezTo>
                  <a:cubicBezTo>
                    <a:pt x="378" y="1198"/>
                    <a:pt x="819" y="1355"/>
                    <a:pt x="1323" y="1355"/>
                  </a:cubicBezTo>
                  <a:cubicBezTo>
                    <a:pt x="1796" y="1355"/>
                    <a:pt x="2269" y="1198"/>
                    <a:pt x="2678" y="977"/>
                  </a:cubicBezTo>
                  <a:cubicBezTo>
                    <a:pt x="2489" y="410"/>
                    <a:pt x="1922" y="1"/>
                    <a:pt x="132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441" name="Google Shape;9441;p55"/>
            <p:cNvSpPr/>
            <p:nvPr/>
          </p:nvSpPr>
          <p:spPr>
            <a:xfrm>
              <a:off x="2855375" y="3643150"/>
              <a:ext cx="122125" cy="98475"/>
            </a:xfrm>
            <a:custGeom>
              <a:avLst/>
              <a:gdLst/>
              <a:ahLst/>
              <a:cxnLst/>
              <a:rect l="l" t="t" r="r" b="b"/>
              <a:pathLst>
                <a:path w="4885" h="3939" extrusionOk="0">
                  <a:moveTo>
                    <a:pt x="2458" y="0"/>
                  </a:moveTo>
                  <a:cubicBezTo>
                    <a:pt x="1198" y="0"/>
                    <a:pt x="222" y="977"/>
                    <a:pt x="64" y="2079"/>
                  </a:cubicBezTo>
                  <a:cubicBezTo>
                    <a:pt x="1" y="2741"/>
                    <a:pt x="159" y="3371"/>
                    <a:pt x="600" y="3938"/>
                  </a:cubicBezTo>
                  <a:cubicBezTo>
                    <a:pt x="820" y="3529"/>
                    <a:pt x="1135" y="3214"/>
                    <a:pt x="1482" y="3025"/>
                  </a:cubicBezTo>
                  <a:cubicBezTo>
                    <a:pt x="1230" y="2772"/>
                    <a:pt x="1072" y="2426"/>
                    <a:pt x="1072" y="2079"/>
                  </a:cubicBezTo>
                  <a:cubicBezTo>
                    <a:pt x="1072" y="1323"/>
                    <a:pt x="1734" y="693"/>
                    <a:pt x="2458" y="693"/>
                  </a:cubicBezTo>
                  <a:cubicBezTo>
                    <a:pt x="3214" y="693"/>
                    <a:pt x="3845" y="1323"/>
                    <a:pt x="3845" y="2079"/>
                  </a:cubicBezTo>
                  <a:cubicBezTo>
                    <a:pt x="3845" y="2426"/>
                    <a:pt x="3687" y="2772"/>
                    <a:pt x="3435" y="3025"/>
                  </a:cubicBezTo>
                  <a:cubicBezTo>
                    <a:pt x="3845" y="3214"/>
                    <a:pt x="4128" y="3529"/>
                    <a:pt x="4317" y="3938"/>
                  </a:cubicBezTo>
                  <a:cubicBezTo>
                    <a:pt x="4695" y="3466"/>
                    <a:pt x="4853" y="2930"/>
                    <a:pt x="4853" y="2394"/>
                  </a:cubicBezTo>
                  <a:cubicBezTo>
                    <a:pt x="4884" y="1103"/>
                    <a:pt x="3813" y="0"/>
                    <a:pt x="245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442" name="Google Shape;9442;p55"/>
            <p:cNvSpPr/>
            <p:nvPr/>
          </p:nvSpPr>
          <p:spPr>
            <a:xfrm>
              <a:off x="2801050" y="3591800"/>
              <a:ext cx="229225" cy="258500"/>
            </a:xfrm>
            <a:custGeom>
              <a:avLst/>
              <a:gdLst/>
              <a:ahLst/>
              <a:cxnLst/>
              <a:rect l="l" t="t" r="r" b="b"/>
              <a:pathLst>
                <a:path w="9169" h="10340" extrusionOk="0">
                  <a:moveTo>
                    <a:pt x="4679" y="1327"/>
                  </a:moveTo>
                  <a:cubicBezTo>
                    <a:pt x="6369" y="1327"/>
                    <a:pt x="7750" y="2741"/>
                    <a:pt x="7750" y="4448"/>
                  </a:cubicBezTo>
                  <a:cubicBezTo>
                    <a:pt x="7750" y="6244"/>
                    <a:pt x="6301" y="7599"/>
                    <a:pt x="4631" y="7599"/>
                  </a:cubicBezTo>
                  <a:cubicBezTo>
                    <a:pt x="2836" y="7599"/>
                    <a:pt x="1292" y="5961"/>
                    <a:pt x="1575" y="4039"/>
                  </a:cubicBezTo>
                  <a:cubicBezTo>
                    <a:pt x="1764" y="2716"/>
                    <a:pt x="2867" y="1550"/>
                    <a:pt x="4222" y="1361"/>
                  </a:cubicBezTo>
                  <a:cubicBezTo>
                    <a:pt x="4376" y="1338"/>
                    <a:pt x="4529" y="1327"/>
                    <a:pt x="4679" y="1327"/>
                  </a:cubicBezTo>
                  <a:close/>
                  <a:moveTo>
                    <a:pt x="4597" y="0"/>
                  </a:moveTo>
                  <a:cubicBezTo>
                    <a:pt x="4401" y="0"/>
                    <a:pt x="4202" y="13"/>
                    <a:pt x="4001" y="38"/>
                  </a:cubicBezTo>
                  <a:cubicBezTo>
                    <a:pt x="1985" y="290"/>
                    <a:pt x="378" y="1928"/>
                    <a:pt x="158" y="3913"/>
                  </a:cubicBezTo>
                  <a:cubicBezTo>
                    <a:pt x="0" y="5110"/>
                    <a:pt x="315" y="6244"/>
                    <a:pt x="1008" y="7189"/>
                  </a:cubicBezTo>
                  <a:cubicBezTo>
                    <a:pt x="1197" y="7473"/>
                    <a:pt x="1449" y="7756"/>
                    <a:pt x="1670" y="7945"/>
                  </a:cubicBezTo>
                  <a:lnTo>
                    <a:pt x="4411" y="10277"/>
                  </a:lnTo>
                  <a:cubicBezTo>
                    <a:pt x="4474" y="10308"/>
                    <a:pt x="4568" y="10340"/>
                    <a:pt x="4631" y="10340"/>
                  </a:cubicBezTo>
                  <a:cubicBezTo>
                    <a:pt x="4726" y="10340"/>
                    <a:pt x="4789" y="10308"/>
                    <a:pt x="4883" y="10277"/>
                  </a:cubicBezTo>
                  <a:lnTo>
                    <a:pt x="7593" y="7945"/>
                  </a:lnTo>
                  <a:cubicBezTo>
                    <a:pt x="7845" y="7756"/>
                    <a:pt x="8065" y="7473"/>
                    <a:pt x="8254" y="7189"/>
                  </a:cubicBezTo>
                  <a:cubicBezTo>
                    <a:pt x="8853" y="6402"/>
                    <a:pt x="9168" y="5457"/>
                    <a:pt x="9168" y="4480"/>
                  </a:cubicBezTo>
                  <a:cubicBezTo>
                    <a:pt x="9139" y="1996"/>
                    <a:pt x="7104" y="0"/>
                    <a:pt x="459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443" name="Google Shape;9443;p55"/>
            <p:cNvSpPr/>
            <p:nvPr/>
          </p:nvSpPr>
          <p:spPr>
            <a:xfrm>
              <a:off x="2786075" y="3800675"/>
              <a:ext cx="260725" cy="86025"/>
            </a:xfrm>
            <a:custGeom>
              <a:avLst/>
              <a:gdLst/>
              <a:ahLst/>
              <a:cxnLst/>
              <a:rect l="l" t="t" r="r" b="b"/>
              <a:pathLst>
                <a:path w="10429" h="3441" extrusionOk="0">
                  <a:moveTo>
                    <a:pt x="1702" y="0"/>
                  </a:moveTo>
                  <a:cubicBezTo>
                    <a:pt x="1576" y="0"/>
                    <a:pt x="1513" y="63"/>
                    <a:pt x="1418" y="189"/>
                  </a:cubicBezTo>
                  <a:lnTo>
                    <a:pt x="32" y="2930"/>
                  </a:lnTo>
                  <a:cubicBezTo>
                    <a:pt x="1" y="3056"/>
                    <a:pt x="1" y="3213"/>
                    <a:pt x="32" y="3308"/>
                  </a:cubicBezTo>
                  <a:cubicBezTo>
                    <a:pt x="95" y="3371"/>
                    <a:pt x="190" y="3434"/>
                    <a:pt x="316" y="3434"/>
                  </a:cubicBezTo>
                  <a:lnTo>
                    <a:pt x="10019" y="3434"/>
                  </a:lnTo>
                  <a:cubicBezTo>
                    <a:pt x="10045" y="3438"/>
                    <a:pt x="10070" y="3440"/>
                    <a:pt x="10093" y="3440"/>
                  </a:cubicBezTo>
                  <a:cubicBezTo>
                    <a:pt x="10241" y="3440"/>
                    <a:pt x="10338" y="3362"/>
                    <a:pt x="10366" y="3308"/>
                  </a:cubicBezTo>
                  <a:cubicBezTo>
                    <a:pt x="10429" y="3182"/>
                    <a:pt x="10429" y="3056"/>
                    <a:pt x="10366" y="2930"/>
                  </a:cubicBezTo>
                  <a:lnTo>
                    <a:pt x="8979" y="189"/>
                  </a:lnTo>
                  <a:cubicBezTo>
                    <a:pt x="8948" y="63"/>
                    <a:pt x="8822" y="32"/>
                    <a:pt x="8696" y="0"/>
                  </a:cubicBezTo>
                  <a:lnTo>
                    <a:pt x="8601" y="95"/>
                  </a:lnTo>
                  <a:lnTo>
                    <a:pt x="5860" y="2426"/>
                  </a:lnTo>
                  <a:cubicBezTo>
                    <a:pt x="5671" y="2583"/>
                    <a:pt x="5451" y="2678"/>
                    <a:pt x="5199" y="2678"/>
                  </a:cubicBezTo>
                  <a:cubicBezTo>
                    <a:pt x="4978" y="2678"/>
                    <a:pt x="4726" y="2583"/>
                    <a:pt x="4537" y="2426"/>
                  </a:cubicBezTo>
                  <a:lnTo>
                    <a:pt x="1828" y="95"/>
                  </a:lnTo>
                  <a:lnTo>
                    <a:pt x="1702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</p:grpSp>
      <p:grpSp>
        <p:nvGrpSpPr>
          <p:cNvPr id="9444" name="Google Shape;9444;p55"/>
          <p:cNvGrpSpPr/>
          <p:nvPr/>
        </p:nvGrpSpPr>
        <p:grpSpPr>
          <a:xfrm>
            <a:off x="3623549" y="3866308"/>
            <a:ext cx="214687" cy="330827"/>
            <a:chOff x="2819150" y="3955025"/>
            <a:chExt cx="192200" cy="296175"/>
          </a:xfrm>
          <a:solidFill>
            <a:srgbClr val="171536"/>
          </a:solidFill>
        </p:grpSpPr>
        <p:sp>
          <p:nvSpPr>
            <p:cNvPr id="9445" name="Google Shape;9445;p55"/>
            <p:cNvSpPr/>
            <p:nvPr/>
          </p:nvSpPr>
          <p:spPr>
            <a:xfrm>
              <a:off x="2856175" y="4007025"/>
              <a:ext cx="122100" cy="70125"/>
            </a:xfrm>
            <a:custGeom>
              <a:avLst/>
              <a:gdLst/>
              <a:ahLst/>
              <a:cxnLst/>
              <a:rect l="l" t="t" r="r" b="b"/>
              <a:pathLst>
                <a:path w="4884" h="2805" extrusionOk="0">
                  <a:moveTo>
                    <a:pt x="1324" y="0"/>
                  </a:moveTo>
                  <a:cubicBezTo>
                    <a:pt x="631" y="0"/>
                    <a:pt x="127" y="725"/>
                    <a:pt x="347" y="1386"/>
                  </a:cubicBezTo>
                  <a:lnTo>
                    <a:pt x="599" y="2080"/>
                  </a:lnTo>
                  <a:lnTo>
                    <a:pt x="379" y="2080"/>
                  </a:lnTo>
                  <a:cubicBezTo>
                    <a:pt x="158" y="2080"/>
                    <a:pt x="0" y="2237"/>
                    <a:pt x="0" y="2458"/>
                  </a:cubicBezTo>
                  <a:cubicBezTo>
                    <a:pt x="0" y="2647"/>
                    <a:pt x="158" y="2804"/>
                    <a:pt x="347" y="2804"/>
                  </a:cubicBezTo>
                  <a:lnTo>
                    <a:pt x="4506" y="2804"/>
                  </a:lnTo>
                  <a:cubicBezTo>
                    <a:pt x="4726" y="2804"/>
                    <a:pt x="4884" y="2647"/>
                    <a:pt x="4884" y="2458"/>
                  </a:cubicBezTo>
                  <a:cubicBezTo>
                    <a:pt x="4884" y="2237"/>
                    <a:pt x="4726" y="2080"/>
                    <a:pt x="4506" y="2080"/>
                  </a:cubicBezTo>
                  <a:lnTo>
                    <a:pt x="4317" y="2080"/>
                  </a:lnTo>
                  <a:lnTo>
                    <a:pt x="4569" y="1386"/>
                  </a:lnTo>
                  <a:cubicBezTo>
                    <a:pt x="4789" y="725"/>
                    <a:pt x="4285" y="0"/>
                    <a:pt x="359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446" name="Google Shape;9446;p55"/>
            <p:cNvSpPr/>
            <p:nvPr/>
          </p:nvSpPr>
          <p:spPr>
            <a:xfrm>
              <a:off x="2819150" y="4180300"/>
              <a:ext cx="192200" cy="70900"/>
            </a:xfrm>
            <a:custGeom>
              <a:avLst/>
              <a:gdLst/>
              <a:ahLst/>
              <a:cxnLst/>
              <a:rect l="l" t="t" r="r" b="b"/>
              <a:pathLst>
                <a:path w="7688" h="2836" extrusionOk="0">
                  <a:moveTo>
                    <a:pt x="1418" y="0"/>
                  </a:moveTo>
                  <a:cubicBezTo>
                    <a:pt x="1040" y="0"/>
                    <a:pt x="725" y="315"/>
                    <a:pt x="725" y="725"/>
                  </a:cubicBezTo>
                  <a:lnTo>
                    <a:pt x="725" y="1418"/>
                  </a:lnTo>
                  <a:cubicBezTo>
                    <a:pt x="316" y="1418"/>
                    <a:pt x="1" y="1733"/>
                    <a:pt x="1" y="2143"/>
                  </a:cubicBezTo>
                  <a:lnTo>
                    <a:pt x="1" y="2489"/>
                  </a:lnTo>
                  <a:cubicBezTo>
                    <a:pt x="1" y="2678"/>
                    <a:pt x="158" y="2836"/>
                    <a:pt x="379" y="2836"/>
                  </a:cubicBezTo>
                  <a:lnTo>
                    <a:pt x="7310" y="2836"/>
                  </a:lnTo>
                  <a:cubicBezTo>
                    <a:pt x="7530" y="2804"/>
                    <a:pt x="7688" y="2678"/>
                    <a:pt x="7688" y="2489"/>
                  </a:cubicBezTo>
                  <a:lnTo>
                    <a:pt x="7688" y="2143"/>
                  </a:lnTo>
                  <a:cubicBezTo>
                    <a:pt x="7688" y="1733"/>
                    <a:pt x="7373" y="1418"/>
                    <a:pt x="6995" y="1418"/>
                  </a:cubicBezTo>
                  <a:lnTo>
                    <a:pt x="6995" y="725"/>
                  </a:lnTo>
                  <a:cubicBezTo>
                    <a:pt x="6995" y="315"/>
                    <a:pt x="6680" y="0"/>
                    <a:pt x="627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447" name="Google Shape;9447;p55"/>
            <p:cNvSpPr/>
            <p:nvPr/>
          </p:nvSpPr>
          <p:spPr>
            <a:xfrm>
              <a:off x="2882950" y="3955025"/>
              <a:ext cx="68550" cy="35475"/>
            </a:xfrm>
            <a:custGeom>
              <a:avLst/>
              <a:gdLst/>
              <a:ahLst/>
              <a:cxnLst/>
              <a:rect l="l" t="t" r="r" b="b"/>
              <a:pathLst>
                <a:path w="2742" h="1419" extrusionOk="0">
                  <a:moveTo>
                    <a:pt x="1355" y="1"/>
                  </a:moveTo>
                  <a:cubicBezTo>
                    <a:pt x="1166" y="1"/>
                    <a:pt x="1009" y="158"/>
                    <a:pt x="1009" y="348"/>
                  </a:cubicBezTo>
                  <a:lnTo>
                    <a:pt x="1009" y="726"/>
                  </a:lnTo>
                  <a:cubicBezTo>
                    <a:pt x="568" y="820"/>
                    <a:pt x="221" y="1072"/>
                    <a:pt x="1" y="1419"/>
                  </a:cubicBezTo>
                  <a:lnTo>
                    <a:pt x="2742" y="1419"/>
                  </a:lnTo>
                  <a:cubicBezTo>
                    <a:pt x="2521" y="1104"/>
                    <a:pt x="2111" y="852"/>
                    <a:pt x="1733" y="726"/>
                  </a:cubicBezTo>
                  <a:lnTo>
                    <a:pt x="1733" y="348"/>
                  </a:lnTo>
                  <a:cubicBezTo>
                    <a:pt x="1670" y="158"/>
                    <a:pt x="1513" y="1"/>
                    <a:pt x="135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448" name="Google Shape;9448;p55"/>
            <p:cNvSpPr/>
            <p:nvPr/>
          </p:nvSpPr>
          <p:spPr>
            <a:xfrm>
              <a:off x="2856975" y="4093650"/>
              <a:ext cx="118950" cy="70125"/>
            </a:xfrm>
            <a:custGeom>
              <a:avLst/>
              <a:gdLst/>
              <a:ahLst/>
              <a:cxnLst/>
              <a:rect l="l" t="t" r="r" b="b"/>
              <a:pathLst>
                <a:path w="4758" h="2805" extrusionOk="0">
                  <a:moveTo>
                    <a:pt x="473" y="1"/>
                  </a:moveTo>
                  <a:lnTo>
                    <a:pt x="0" y="2805"/>
                  </a:lnTo>
                  <a:lnTo>
                    <a:pt x="4757" y="2805"/>
                  </a:lnTo>
                  <a:lnTo>
                    <a:pt x="4285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</p:grpSp>
      <p:grpSp>
        <p:nvGrpSpPr>
          <p:cNvPr id="9449" name="Google Shape;9449;p55"/>
          <p:cNvGrpSpPr/>
          <p:nvPr/>
        </p:nvGrpSpPr>
        <p:grpSpPr>
          <a:xfrm>
            <a:off x="5661947" y="3049878"/>
            <a:ext cx="329934" cy="329068"/>
            <a:chOff x="4629125" y="3235150"/>
            <a:chExt cx="295375" cy="294600"/>
          </a:xfrm>
          <a:solidFill>
            <a:srgbClr val="171536"/>
          </a:solidFill>
        </p:grpSpPr>
        <p:sp>
          <p:nvSpPr>
            <p:cNvPr id="9450" name="Google Shape;9450;p55"/>
            <p:cNvSpPr/>
            <p:nvPr/>
          </p:nvSpPr>
          <p:spPr>
            <a:xfrm>
              <a:off x="4696850" y="3391100"/>
              <a:ext cx="35475" cy="35475"/>
            </a:xfrm>
            <a:custGeom>
              <a:avLst/>
              <a:gdLst/>
              <a:ahLst/>
              <a:cxnLst/>
              <a:rect l="l" t="t" r="r" b="b"/>
              <a:pathLst>
                <a:path w="1419" h="1419" extrusionOk="0">
                  <a:moveTo>
                    <a:pt x="725" y="1"/>
                  </a:moveTo>
                  <a:cubicBezTo>
                    <a:pt x="316" y="1"/>
                    <a:pt x="1" y="316"/>
                    <a:pt x="1" y="694"/>
                  </a:cubicBezTo>
                  <a:cubicBezTo>
                    <a:pt x="64" y="1103"/>
                    <a:pt x="316" y="1418"/>
                    <a:pt x="725" y="1418"/>
                  </a:cubicBezTo>
                  <a:cubicBezTo>
                    <a:pt x="1103" y="1418"/>
                    <a:pt x="1418" y="1103"/>
                    <a:pt x="1418" y="694"/>
                  </a:cubicBezTo>
                  <a:cubicBezTo>
                    <a:pt x="1418" y="316"/>
                    <a:pt x="1103" y="1"/>
                    <a:pt x="7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451" name="Google Shape;9451;p55"/>
            <p:cNvSpPr/>
            <p:nvPr/>
          </p:nvSpPr>
          <p:spPr>
            <a:xfrm>
              <a:off x="4680300" y="3443875"/>
              <a:ext cx="69350" cy="34675"/>
            </a:xfrm>
            <a:custGeom>
              <a:avLst/>
              <a:gdLst/>
              <a:ahLst/>
              <a:cxnLst/>
              <a:rect l="l" t="t" r="r" b="b"/>
              <a:pathLst>
                <a:path w="2774" h="1387" extrusionOk="0">
                  <a:moveTo>
                    <a:pt x="1387" y="0"/>
                  </a:moveTo>
                  <a:cubicBezTo>
                    <a:pt x="631" y="0"/>
                    <a:pt x="1" y="630"/>
                    <a:pt x="1" y="1387"/>
                  </a:cubicBezTo>
                  <a:lnTo>
                    <a:pt x="2773" y="1387"/>
                  </a:lnTo>
                  <a:cubicBezTo>
                    <a:pt x="2773" y="630"/>
                    <a:pt x="2175" y="0"/>
                    <a:pt x="138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452" name="Google Shape;9452;p55"/>
            <p:cNvSpPr/>
            <p:nvPr/>
          </p:nvSpPr>
          <p:spPr>
            <a:xfrm>
              <a:off x="4629125" y="3339900"/>
              <a:ext cx="295375" cy="189850"/>
            </a:xfrm>
            <a:custGeom>
              <a:avLst/>
              <a:gdLst/>
              <a:ahLst/>
              <a:cxnLst/>
              <a:rect l="l" t="t" r="r" b="b"/>
              <a:pathLst>
                <a:path w="11815" h="7594" extrusionOk="0">
                  <a:moveTo>
                    <a:pt x="10050" y="2080"/>
                  </a:moveTo>
                  <a:cubicBezTo>
                    <a:pt x="10239" y="2080"/>
                    <a:pt x="10397" y="2238"/>
                    <a:pt x="10397" y="2427"/>
                  </a:cubicBezTo>
                  <a:cubicBezTo>
                    <a:pt x="10397" y="2616"/>
                    <a:pt x="10239" y="2773"/>
                    <a:pt x="10050" y="2773"/>
                  </a:cubicBezTo>
                  <a:lnTo>
                    <a:pt x="6553" y="2773"/>
                  </a:lnTo>
                  <a:cubicBezTo>
                    <a:pt x="6333" y="2773"/>
                    <a:pt x="6175" y="2616"/>
                    <a:pt x="6175" y="2427"/>
                  </a:cubicBezTo>
                  <a:cubicBezTo>
                    <a:pt x="6175" y="2238"/>
                    <a:pt x="6333" y="2080"/>
                    <a:pt x="6553" y="2080"/>
                  </a:cubicBezTo>
                  <a:close/>
                  <a:moveTo>
                    <a:pt x="10050" y="3466"/>
                  </a:moveTo>
                  <a:cubicBezTo>
                    <a:pt x="10239" y="3466"/>
                    <a:pt x="10397" y="3624"/>
                    <a:pt x="10397" y="3813"/>
                  </a:cubicBezTo>
                  <a:cubicBezTo>
                    <a:pt x="10397" y="4002"/>
                    <a:pt x="10239" y="4159"/>
                    <a:pt x="10050" y="4159"/>
                  </a:cubicBezTo>
                  <a:lnTo>
                    <a:pt x="6553" y="4159"/>
                  </a:lnTo>
                  <a:cubicBezTo>
                    <a:pt x="6333" y="4159"/>
                    <a:pt x="6175" y="4002"/>
                    <a:pt x="6175" y="3813"/>
                  </a:cubicBezTo>
                  <a:cubicBezTo>
                    <a:pt x="6175" y="3624"/>
                    <a:pt x="6333" y="3466"/>
                    <a:pt x="6553" y="3466"/>
                  </a:cubicBezTo>
                  <a:close/>
                  <a:moveTo>
                    <a:pt x="10050" y="4821"/>
                  </a:moveTo>
                  <a:cubicBezTo>
                    <a:pt x="10239" y="4821"/>
                    <a:pt x="10397" y="4978"/>
                    <a:pt x="10397" y="5199"/>
                  </a:cubicBezTo>
                  <a:cubicBezTo>
                    <a:pt x="10397" y="5388"/>
                    <a:pt x="10239" y="5546"/>
                    <a:pt x="10050" y="5546"/>
                  </a:cubicBezTo>
                  <a:lnTo>
                    <a:pt x="6553" y="5546"/>
                  </a:lnTo>
                  <a:cubicBezTo>
                    <a:pt x="6333" y="5546"/>
                    <a:pt x="6175" y="5388"/>
                    <a:pt x="6175" y="5199"/>
                  </a:cubicBezTo>
                  <a:cubicBezTo>
                    <a:pt x="6175" y="4978"/>
                    <a:pt x="6333" y="4821"/>
                    <a:pt x="6553" y="4821"/>
                  </a:cubicBezTo>
                  <a:close/>
                  <a:moveTo>
                    <a:pt x="3403" y="1418"/>
                  </a:moveTo>
                  <a:cubicBezTo>
                    <a:pt x="4127" y="1418"/>
                    <a:pt x="4757" y="2049"/>
                    <a:pt x="4757" y="2773"/>
                  </a:cubicBezTo>
                  <a:cubicBezTo>
                    <a:pt x="4757" y="3151"/>
                    <a:pt x="4600" y="3498"/>
                    <a:pt x="4379" y="3718"/>
                  </a:cubicBezTo>
                  <a:cubicBezTo>
                    <a:pt x="5009" y="4065"/>
                    <a:pt x="5451" y="4758"/>
                    <a:pt x="5451" y="5546"/>
                  </a:cubicBezTo>
                  <a:lnTo>
                    <a:pt x="5451" y="5892"/>
                  </a:lnTo>
                  <a:lnTo>
                    <a:pt x="5514" y="5892"/>
                  </a:lnTo>
                  <a:cubicBezTo>
                    <a:pt x="5514" y="6081"/>
                    <a:pt x="5356" y="6239"/>
                    <a:pt x="5167" y="6239"/>
                  </a:cubicBezTo>
                  <a:lnTo>
                    <a:pt x="1701" y="6239"/>
                  </a:lnTo>
                  <a:cubicBezTo>
                    <a:pt x="1512" y="6239"/>
                    <a:pt x="1355" y="6081"/>
                    <a:pt x="1355" y="5892"/>
                  </a:cubicBezTo>
                  <a:lnTo>
                    <a:pt x="1355" y="5546"/>
                  </a:lnTo>
                  <a:cubicBezTo>
                    <a:pt x="1355" y="4758"/>
                    <a:pt x="1764" y="4096"/>
                    <a:pt x="2395" y="3718"/>
                  </a:cubicBezTo>
                  <a:cubicBezTo>
                    <a:pt x="2174" y="3498"/>
                    <a:pt x="2016" y="3151"/>
                    <a:pt x="2016" y="2773"/>
                  </a:cubicBezTo>
                  <a:cubicBezTo>
                    <a:pt x="2016" y="2049"/>
                    <a:pt x="2647" y="1418"/>
                    <a:pt x="3403" y="1418"/>
                  </a:cubicBezTo>
                  <a:close/>
                  <a:moveTo>
                    <a:pt x="1040" y="1"/>
                  </a:moveTo>
                  <a:cubicBezTo>
                    <a:pt x="441" y="1"/>
                    <a:pt x="0" y="473"/>
                    <a:pt x="0" y="1009"/>
                  </a:cubicBezTo>
                  <a:lnTo>
                    <a:pt x="0" y="6554"/>
                  </a:lnTo>
                  <a:cubicBezTo>
                    <a:pt x="0" y="7152"/>
                    <a:pt x="473" y="7593"/>
                    <a:pt x="1040" y="7593"/>
                  </a:cubicBezTo>
                  <a:lnTo>
                    <a:pt x="10806" y="7593"/>
                  </a:lnTo>
                  <a:cubicBezTo>
                    <a:pt x="11373" y="7593"/>
                    <a:pt x="11815" y="7121"/>
                    <a:pt x="11815" y="6554"/>
                  </a:cubicBezTo>
                  <a:lnTo>
                    <a:pt x="11815" y="1009"/>
                  </a:lnTo>
                  <a:cubicBezTo>
                    <a:pt x="11783" y="473"/>
                    <a:pt x="11310" y="1"/>
                    <a:pt x="10743" y="1"/>
                  </a:cubicBezTo>
                  <a:lnTo>
                    <a:pt x="7593" y="1"/>
                  </a:lnTo>
                  <a:lnTo>
                    <a:pt x="7593" y="347"/>
                  </a:lnTo>
                  <a:cubicBezTo>
                    <a:pt x="7593" y="946"/>
                    <a:pt x="7120" y="1355"/>
                    <a:pt x="6585" y="1355"/>
                  </a:cubicBezTo>
                  <a:lnTo>
                    <a:pt x="5198" y="1355"/>
                  </a:lnTo>
                  <a:cubicBezTo>
                    <a:pt x="4600" y="1355"/>
                    <a:pt x="4190" y="883"/>
                    <a:pt x="4190" y="347"/>
                  </a:cubicBezTo>
                  <a:lnTo>
                    <a:pt x="4190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453" name="Google Shape;9453;p55"/>
            <p:cNvSpPr/>
            <p:nvPr/>
          </p:nvSpPr>
          <p:spPr>
            <a:xfrm>
              <a:off x="4714975" y="3287125"/>
              <a:ext cx="122100" cy="70125"/>
            </a:xfrm>
            <a:custGeom>
              <a:avLst/>
              <a:gdLst/>
              <a:ahLst/>
              <a:cxnLst/>
              <a:rect l="l" t="t" r="r" b="b"/>
              <a:pathLst>
                <a:path w="4884" h="2805" extrusionOk="0">
                  <a:moveTo>
                    <a:pt x="693" y="1"/>
                  </a:moveTo>
                  <a:cubicBezTo>
                    <a:pt x="315" y="1"/>
                    <a:pt x="0" y="316"/>
                    <a:pt x="0" y="725"/>
                  </a:cubicBezTo>
                  <a:cubicBezTo>
                    <a:pt x="0" y="1104"/>
                    <a:pt x="315" y="1419"/>
                    <a:pt x="693" y="1419"/>
                  </a:cubicBezTo>
                  <a:lnTo>
                    <a:pt x="1418" y="1419"/>
                  </a:lnTo>
                  <a:lnTo>
                    <a:pt x="1418" y="2458"/>
                  </a:lnTo>
                  <a:cubicBezTo>
                    <a:pt x="1386" y="2647"/>
                    <a:pt x="1544" y="2805"/>
                    <a:pt x="1733" y="2805"/>
                  </a:cubicBezTo>
                  <a:lnTo>
                    <a:pt x="3119" y="2805"/>
                  </a:lnTo>
                  <a:cubicBezTo>
                    <a:pt x="3308" y="2805"/>
                    <a:pt x="3466" y="2647"/>
                    <a:pt x="3466" y="2458"/>
                  </a:cubicBezTo>
                  <a:lnTo>
                    <a:pt x="3466" y="1419"/>
                  </a:lnTo>
                  <a:lnTo>
                    <a:pt x="4159" y="1419"/>
                  </a:lnTo>
                  <a:cubicBezTo>
                    <a:pt x="4568" y="1419"/>
                    <a:pt x="4883" y="1104"/>
                    <a:pt x="4883" y="725"/>
                  </a:cubicBezTo>
                  <a:cubicBezTo>
                    <a:pt x="4883" y="316"/>
                    <a:pt x="4568" y="1"/>
                    <a:pt x="415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454" name="Google Shape;9454;p55"/>
            <p:cNvSpPr/>
            <p:nvPr/>
          </p:nvSpPr>
          <p:spPr>
            <a:xfrm>
              <a:off x="4732300" y="3235150"/>
              <a:ext cx="86650" cy="35475"/>
            </a:xfrm>
            <a:custGeom>
              <a:avLst/>
              <a:gdLst/>
              <a:ahLst/>
              <a:cxnLst/>
              <a:rect l="l" t="t" r="r" b="b"/>
              <a:pathLst>
                <a:path w="3466" h="1419" extrusionOk="0">
                  <a:moveTo>
                    <a:pt x="378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418"/>
                  </a:lnTo>
                  <a:lnTo>
                    <a:pt x="3466" y="1418"/>
                  </a:lnTo>
                  <a:lnTo>
                    <a:pt x="3466" y="347"/>
                  </a:lnTo>
                  <a:cubicBezTo>
                    <a:pt x="3466" y="158"/>
                    <a:pt x="3308" y="1"/>
                    <a:pt x="311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</p:grpSp>
      <p:grpSp>
        <p:nvGrpSpPr>
          <p:cNvPr id="9455" name="Google Shape;9455;p55"/>
          <p:cNvGrpSpPr/>
          <p:nvPr/>
        </p:nvGrpSpPr>
        <p:grpSpPr>
          <a:xfrm>
            <a:off x="5661933" y="3465807"/>
            <a:ext cx="329962" cy="329934"/>
            <a:chOff x="4628325" y="3599825"/>
            <a:chExt cx="295400" cy="295375"/>
          </a:xfrm>
          <a:solidFill>
            <a:srgbClr val="171536"/>
          </a:solidFill>
        </p:grpSpPr>
        <p:sp>
          <p:nvSpPr>
            <p:cNvPr id="9456" name="Google Shape;9456;p55"/>
            <p:cNvSpPr/>
            <p:nvPr/>
          </p:nvSpPr>
          <p:spPr>
            <a:xfrm>
              <a:off x="4679525" y="3686450"/>
              <a:ext cx="17350" cy="86675"/>
            </a:xfrm>
            <a:custGeom>
              <a:avLst/>
              <a:gdLst/>
              <a:ahLst/>
              <a:cxnLst/>
              <a:rect l="l" t="t" r="r" b="b"/>
              <a:pathLst>
                <a:path w="694" h="3467" extrusionOk="0">
                  <a:moveTo>
                    <a:pt x="0" y="1"/>
                  </a:moveTo>
                  <a:lnTo>
                    <a:pt x="0" y="3466"/>
                  </a:lnTo>
                  <a:lnTo>
                    <a:pt x="694" y="3466"/>
                  </a:lnTo>
                  <a:lnTo>
                    <a:pt x="694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457" name="Google Shape;9457;p55"/>
            <p:cNvSpPr/>
            <p:nvPr/>
          </p:nvSpPr>
          <p:spPr>
            <a:xfrm>
              <a:off x="4854375" y="3686450"/>
              <a:ext cx="18150" cy="86675"/>
            </a:xfrm>
            <a:custGeom>
              <a:avLst/>
              <a:gdLst/>
              <a:ahLst/>
              <a:cxnLst/>
              <a:rect l="l" t="t" r="r" b="b"/>
              <a:pathLst>
                <a:path w="726" h="3467" extrusionOk="0">
                  <a:moveTo>
                    <a:pt x="1" y="1"/>
                  </a:moveTo>
                  <a:lnTo>
                    <a:pt x="1" y="3466"/>
                  </a:lnTo>
                  <a:lnTo>
                    <a:pt x="725" y="3466"/>
                  </a:lnTo>
                  <a:lnTo>
                    <a:pt x="725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458" name="Google Shape;9458;p55"/>
            <p:cNvSpPr/>
            <p:nvPr/>
          </p:nvSpPr>
          <p:spPr>
            <a:xfrm>
              <a:off x="4679525" y="3790425"/>
              <a:ext cx="17350" cy="104000"/>
            </a:xfrm>
            <a:custGeom>
              <a:avLst/>
              <a:gdLst/>
              <a:ahLst/>
              <a:cxnLst/>
              <a:rect l="l" t="t" r="r" b="b"/>
              <a:pathLst>
                <a:path w="694" h="4160" extrusionOk="0">
                  <a:moveTo>
                    <a:pt x="0" y="0"/>
                  </a:moveTo>
                  <a:lnTo>
                    <a:pt x="0" y="4159"/>
                  </a:lnTo>
                  <a:lnTo>
                    <a:pt x="694" y="4159"/>
                  </a:lnTo>
                  <a:lnTo>
                    <a:pt x="694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459" name="Google Shape;9459;p55"/>
            <p:cNvSpPr/>
            <p:nvPr/>
          </p:nvSpPr>
          <p:spPr>
            <a:xfrm>
              <a:off x="4854375" y="3790425"/>
              <a:ext cx="18150" cy="104000"/>
            </a:xfrm>
            <a:custGeom>
              <a:avLst/>
              <a:gdLst/>
              <a:ahLst/>
              <a:cxnLst/>
              <a:rect l="l" t="t" r="r" b="b"/>
              <a:pathLst>
                <a:path w="726" h="4160" extrusionOk="0">
                  <a:moveTo>
                    <a:pt x="1" y="0"/>
                  </a:moveTo>
                  <a:lnTo>
                    <a:pt x="1" y="4159"/>
                  </a:lnTo>
                  <a:lnTo>
                    <a:pt x="725" y="4159"/>
                  </a:lnTo>
                  <a:lnTo>
                    <a:pt x="72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460" name="Google Shape;9460;p55"/>
            <p:cNvSpPr/>
            <p:nvPr/>
          </p:nvSpPr>
          <p:spPr>
            <a:xfrm>
              <a:off x="4628325" y="3686450"/>
              <a:ext cx="34675" cy="86675"/>
            </a:xfrm>
            <a:custGeom>
              <a:avLst/>
              <a:gdLst/>
              <a:ahLst/>
              <a:cxnLst/>
              <a:rect l="l" t="t" r="r" b="b"/>
              <a:pathLst>
                <a:path w="1387" h="3467" extrusionOk="0">
                  <a:moveTo>
                    <a:pt x="1009" y="1"/>
                  </a:moveTo>
                  <a:cubicBezTo>
                    <a:pt x="442" y="1"/>
                    <a:pt x="1" y="442"/>
                    <a:pt x="1" y="1009"/>
                  </a:cubicBezTo>
                  <a:lnTo>
                    <a:pt x="1" y="2049"/>
                  </a:lnTo>
                  <a:cubicBezTo>
                    <a:pt x="1" y="2427"/>
                    <a:pt x="158" y="2773"/>
                    <a:pt x="442" y="3025"/>
                  </a:cubicBezTo>
                  <a:cubicBezTo>
                    <a:pt x="662" y="3340"/>
                    <a:pt x="1009" y="3466"/>
                    <a:pt x="1387" y="3466"/>
                  </a:cubicBezTo>
                  <a:lnTo>
                    <a:pt x="1387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461" name="Google Shape;9461;p55"/>
            <p:cNvSpPr/>
            <p:nvPr/>
          </p:nvSpPr>
          <p:spPr>
            <a:xfrm>
              <a:off x="4714975" y="3686450"/>
              <a:ext cx="122100" cy="86675"/>
            </a:xfrm>
            <a:custGeom>
              <a:avLst/>
              <a:gdLst/>
              <a:ahLst/>
              <a:cxnLst/>
              <a:rect l="l" t="t" r="r" b="b"/>
              <a:pathLst>
                <a:path w="4884" h="3467" extrusionOk="0">
                  <a:moveTo>
                    <a:pt x="0" y="1"/>
                  </a:moveTo>
                  <a:lnTo>
                    <a:pt x="0" y="3466"/>
                  </a:lnTo>
                  <a:lnTo>
                    <a:pt x="4883" y="3466"/>
                  </a:lnTo>
                  <a:lnTo>
                    <a:pt x="4883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462" name="Google Shape;9462;p55"/>
            <p:cNvSpPr/>
            <p:nvPr/>
          </p:nvSpPr>
          <p:spPr>
            <a:xfrm>
              <a:off x="4889025" y="3777825"/>
              <a:ext cx="34700" cy="117375"/>
            </a:xfrm>
            <a:custGeom>
              <a:avLst/>
              <a:gdLst/>
              <a:ahLst/>
              <a:cxnLst/>
              <a:rect l="l" t="t" r="r" b="b"/>
              <a:pathLst>
                <a:path w="1388" h="4695" extrusionOk="0">
                  <a:moveTo>
                    <a:pt x="1387" y="0"/>
                  </a:moveTo>
                  <a:cubicBezTo>
                    <a:pt x="977" y="315"/>
                    <a:pt x="505" y="504"/>
                    <a:pt x="1" y="504"/>
                  </a:cubicBezTo>
                  <a:lnTo>
                    <a:pt x="1" y="4695"/>
                  </a:lnTo>
                  <a:lnTo>
                    <a:pt x="347" y="4695"/>
                  </a:lnTo>
                  <a:cubicBezTo>
                    <a:pt x="946" y="4695"/>
                    <a:pt x="1387" y="4222"/>
                    <a:pt x="1387" y="3655"/>
                  </a:cubicBezTo>
                  <a:lnTo>
                    <a:pt x="1387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463" name="Google Shape;9463;p55"/>
            <p:cNvSpPr/>
            <p:nvPr/>
          </p:nvSpPr>
          <p:spPr>
            <a:xfrm>
              <a:off x="4628325" y="3777825"/>
              <a:ext cx="34675" cy="116600"/>
            </a:xfrm>
            <a:custGeom>
              <a:avLst/>
              <a:gdLst/>
              <a:ahLst/>
              <a:cxnLst/>
              <a:rect l="l" t="t" r="r" b="b"/>
              <a:pathLst>
                <a:path w="1387" h="4664" extrusionOk="0">
                  <a:moveTo>
                    <a:pt x="1" y="0"/>
                  </a:moveTo>
                  <a:lnTo>
                    <a:pt x="1" y="3655"/>
                  </a:lnTo>
                  <a:cubicBezTo>
                    <a:pt x="1" y="4222"/>
                    <a:pt x="442" y="4663"/>
                    <a:pt x="1009" y="4663"/>
                  </a:cubicBezTo>
                  <a:lnTo>
                    <a:pt x="1387" y="4663"/>
                  </a:lnTo>
                  <a:lnTo>
                    <a:pt x="1387" y="504"/>
                  </a:lnTo>
                  <a:cubicBezTo>
                    <a:pt x="851" y="504"/>
                    <a:pt x="379" y="315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464" name="Google Shape;9464;p55"/>
            <p:cNvSpPr/>
            <p:nvPr/>
          </p:nvSpPr>
          <p:spPr>
            <a:xfrm>
              <a:off x="4766950" y="379042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1" y="0"/>
                  </a:moveTo>
                  <a:lnTo>
                    <a:pt x="1" y="347"/>
                  </a:lnTo>
                  <a:cubicBezTo>
                    <a:pt x="1" y="568"/>
                    <a:pt x="158" y="725"/>
                    <a:pt x="347" y="725"/>
                  </a:cubicBezTo>
                  <a:cubicBezTo>
                    <a:pt x="568" y="725"/>
                    <a:pt x="694" y="568"/>
                    <a:pt x="694" y="347"/>
                  </a:cubicBezTo>
                  <a:lnTo>
                    <a:pt x="694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465" name="Google Shape;9465;p55"/>
            <p:cNvSpPr/>
            <p:nvPr/>
          </p:nvSpPr>
          <p:spPr>
            <a:xfrm>
              <a:off x="4889025" y="3686450"/>
              <a:ext cx="34700" cy="86675"/>
            </a:xfrm>
            <a:custGeom>
              <a:avLst/>
              <a:gdLst/>
              <a:ahLst/>
              <a:cxnLst/>
              <a:rect l="l" t="t" r="r" b="b"/>
              <a:pathLst>
                <a:path w="1388" h="3467" extrusionOk="0">
                  <a:moveTo>
                    <a:pt x="1" y="1"/>
                  </a:moveTo>
                  <a:lnTo>
                    <a:pt x="1" y="3466"/>
                  </a:lnTo>
                  <a:cubicBezTo>
                    <a:pt x="347" y="3466"/>
                    <a:pt x="662" y="3340"/>
                    <a:pt x="946" y="3088"/>
                  </a:cubicBezTo>
                  <a:cubicBezTo>
                    <a:pt x="1229" y="2836"/>
                    <a:pt x="1387" y="2458"/>
                    <a:pt x="1387" y="2080"/>
                  </a:cubicBezTo>
                  <a:lnTo>
                    <a:pt x="1387" y="1040"/>
                  </a:lnTo>
                  <a:cubicBezTo>
                    <a:pt x="1387" y="442"/>
                    <a:pt x="914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466" name="Google Shape;9466;p55"/>
            <p:cNvSpPr/>
            <p:nvPr/>
          </p:nvSpPr>
          <p:spPr>
            <a:xfrm>
              <a:off x="4714975" y="3790425"/>
              <a:ext cx="122100" cy="104000"/>
            </a:xfrm>
            <a:custGeom>
              <a:avLst/>
              <a:gdLst/>
              <a:ahLst/>
              <a:cxnLst/>
              <a:rect l="l" t="t" r="r" b="b"/>
              <a:pathLst>
                <a:path w="4884" h="4160" extrusionOk="0">
                  <a:moveTo>
                    <a:pt x="0" y="0"/>
                  </a:moveTo>
                  <a:lnTo>
                    <a:pt x="0" y="4159"/>
                  </a:lnTo>
                  <a:lnTo>
                    <a:pt x="4883" y="4159"/>
                  </a:lnTo>
                  <a:lnTo>
                    <a:pt x="4883" y="0"/>
                  </a:lnTo>
                  <a:lnTo>
                    <a:pt x="3466" y="0"/>
                  </a:lnTo>
                  <a:lnTo>
                    <a:pt x="3466" y="347"/>
                  </a:lnTo>
                  <a:cubicBezTo>
                    <a:pt x="3466" y="946"/>
                    <a:pt x="2993" y="1387"/>
                    <a:pt x="2426" y="1387"/>
                  </a:cubicBezTo>
                  <a:cubicBezTo>
                    <a:pt x="1827" y="1387"/>
                    <a:pt x="1418" y="914"/>
                    <a:pt x="1418" y="347"/>
                  </a:cubicBezTo>
                  <a:lnTo>
                    <a:pt x="1418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467" name="Google Shape;9467;p55"/>
            <p:cNvSpPr/>
            <p:nvPr/>
          </p:nvSpPr>
          <p:spPr>
            <a:xfrm>
              <a:off x="4714175" y="3599825"/>
              <a:ext cx="122100" cy="69325"/>
            </a:xfrm>
            <a:custGeom>
              <a:avLst/>
              <a:gdLst/>
              <a:ahLst/>
              <a:cxnLst/>
              <a:rect l="l" t="t" r="r" b="b"/>
              <a:pathLst>
                <a:path w="4884" h="2773" extrusionOk="0">
                  <a:moveTo>
                    <a:pt x="2427" y="0"/>
                  </a:moveTo>
                  <a:cubicBezTo>
                    <a:pt x="1103" y="0"/>
                    <a:pt x="1" y="1103"/>
                    <a:pt x="1" y="2426"/>
                  </a:cubicBezTo>
                  <a:lnTo>
                    <a:pt x="1" y="2773"/>
                  </a:lnTo>
                  <a:lnTo>
                    <a:pt x="1355" y="2773"/>
                  </a:lnTo>
                  <a:lnTo>
                    <a:pt x="1355" y="2426"/>
                  </a:lnTo>
                  <a:cubicBezTo>
                    <a:pt x="1355" y="1828"/>
                    <a:pt x="1828" y="1418"/>
                    <a:pt x="2395" y="1418"/>
                  </a:cubicBezTo>
                  <a:cubicBezTo>
                    <a:pt x="2994" y="1418"/>
                    <a:pt x="3403" y="1891"/>
                    <a:pt x="3403" y="2426"/>
                  </a:cubicBezTo>
                  <a:lnTo>
                    <a:pt x="3403" y="2773"/>
                  </a:lnTo>
                  <a:lnTo>
                    <a:pt x="4884" y="2773"/>
                  </a:lnTo>
                  <a:lnTo>
                    <a:pt x="4884" y="2426"/>
                  </a:lnTo>
                  <a:cubicBezTo>
                    <a:pt x="4884" y="1103"/>
                    <a:pt x="3781" y="0"/>
                    <a:pt x="242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</p:grpSp>
      <p:grpSp>
        <p:nvGrpSpPr>
          <p:cNvPr id="9468" name="Google Shape;9468;p55"/>
          <p:cNvGrpSpPr/>
          <p:nvPr/>
        </p:nvGrpSpPr>
        <p:grpSpPr>
          <a:xfrm>
            <a:off x="5681732" y="3866308"/>
            <a:ext cx="290364" cy="330827"/>
            <a:chOff x="4645650" y="3962900"/>
            <a:chExt cx="259950" cy="296175"/>
          </a:xfrm>
          <a:solidFill>
            <a:srgbClr val="171536"/>
          </a:solidFill>
        </p:grpSpPr>
        <p:sp>
          <p:nvSpPr>
            <p:cNvPr id="9469" name="Google Shape;9469;p55"/>
            <p:cNvSpPr/>
            <p:nvPr/>
          </p:nvSpPr>
          <p:spPr>
            <a:xfrm>
              <a:off x="4853600" y="4155100"/>
              <a:ext cx="52000" cy="103975"/>
            </a:xfrm>
            <a:custGeom>
              <a:avLst/>
              <a:gdLst/>
              <a:ahLst/>
              <a:cxnLst/>
              <a:rect l="l" t="t" r="r" b="b"/>
              <a:pathLst>
                <a:path w="2080" h="4159" extrusionOk="0">
                  <a:moveTo>
                    <a:pt x="0" y="0"/>
                  </a:moveTo>
                  <a:lnTo>
                    <a:pt x="0" y="4159"/>
                  </a:lnTo>
                  <a:lnTo>
                    <a:pt x="1733" y="4159"/>
                  </a:lnTo>
                  <a:cubicBezTo>
                    <a:pt x="1922" y="4159"/>
                    <a:pt x="2079" y="4001"/>
                    <a:pt x="2079" y="3812"/>
                  </a:cubicBezTo>
                  <a:lnTo>
                    <a:pt x="2079" y="1733"/>
                  </a:lnTo>
                  <a:cubicBezTo>
                    <a:pt x="2079" y="788"/>
                    <a:pt x="1292" y="0"/>
                    <a:pt x="3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470" name="Google Shape;9470;p55"/>
            <p:cNvSpPr/>
            <p:nvPr/>
          </p:nvSpPr>
          <p:spPr>
            <a:xfrm>
              <a:off x="4714975" y="4155100"/>
              <a:ext cx="121300" cy="50625"/>
            </a:xfrm>
            <a:custGeom>
              <a:avLst/>
              <a:gdLst/>
              <a:ahLst/>
              <a:cxnLst/>
              <a:rect l="l" t="t" r="r" b="b"/>
              <a:pathLst>
                <a:path w="4852" h="2025" extrusionOk="0">
                  <a:moveTo>
                    <a:pt x="0" y="0"/>
                  </a:moveTo>
                  <a:lnTo>
                    <a:pt x="0" y="1481"/>
                  </a:lnTo>
                  <a:cubicBezTo>
                    <a:pt x="772" y="1843"/>
                    <a:pt x="1599" y="2024"/>
                    <a:pt x="2426" y="2024"/>
                  </a:cubicBezTo>
                  <a:cubicBezTo>
                    <a:pt x="3253" y="2024"/>
                    <a:pt x="4080" y="1843"/>
                    <a:pt x="4852" y="1481"/>
                  </a:cubicBezTo>
                  <a:lnTo>
                    <a:pt x="4852" y="0"/>
                  </a:lnTo>
                  <a:lnTo>
                    <a:pt x="4789" y="0"/>
                  </a:lnTo>
                  <a:cubicBezTo>
                    <a:pt x="4348" y="410"/>
                    <a:pt x="3781" y="693"/>
                    <a:pt x="3119" y="693"/>
                  </a:cubicBezTo>
                  <a:lnTo>
                    <a:pt x="1733" y="693"/>
                  </a:lnTo>
                  <a:cubicBezTo>
                    <a:pt x="1071" y="693"/>
                    <a:pt x="473" y="410"/>
                    <a:pt x="3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471" name="Google Shape;9471;p55"/>
            <p:cNvSpPr/>
            <p:nvPr/>
          </p:nvSpPr>
          <p:spPr>
            <a:xfrm>
              <a:off x="4714975" y="4211025"/>
              <a:ext cx="121300" cy="48050"/>
            </a:xfrm>
            <a:custGeom>
              <a:avLst/>
              <a:gdLst/>
              <a:ahLst/>
              <a:cxnLst/>
              <a:rect l="l" t="t" r="r" b="b"/>
              <a:pathLst>
                <a:path w="4852" h="1922" extrusionOk="0">
                  <a:moveTo>
                    <a:pt x="0" y="0"/>
                  </a:moveTo>
                  <a:lnTo>
                    <a:pt x="0" y="1922"/>
                  </a:lnTo>
                  <a:lnTo>
                    <a:pt x="4852" y="1922"/>
                  </a:lnTo>
                  <a:lnTo>
                    <a:pt x="4852" y="0"/>
                  </a:lnTo>
                  <a:cubicBezTo>
                    <a:pt x="4080" y="315"/>
                    <a:pt x="3253" y="473"/>
                    <a:pt x="2426" y="473"/>
                  </a:cubicBezTo>
                  <a:cubicBezTo>
                    <a:pt x="1599" y="473"/>
                    <a:pt x="772" y="315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472" name="Google Shape;9472;p55"/>
            <p:cNvSpPr/>
            <p:nvPr/>
          </p:nvSpPr>
          <p:spPr>
            <a:xfrm>
              <a:off x="4645650" y="4154300"/>
              <a:ext cx="52025" cy="104775"/>
            </a:xfrm>
            <a:custGeom>
              <a:avLst/>
              <a:gdLst/>
              <a:ahLst/>
              <a:cxnLst/>
              <a:rect l="l" t="t" r="r" b="b"/>
              <a:pathLst>
                <a:path w="2081" h="4191" extrusionOk="0">
                  <a:moveTo>
                    <a:pt x="1734" y="1"/>
                  </a:moveTo>
                  <a:cubicBezTo>
                    <a:pt x="757" y="32"/>
                    <a:pt x="1" y="757"/>
                    <a:pt x="1" y="1765"/>
                  </a:cubicBezTo>
                  <a:lnTo>
                    <a:pt x="1" y="3844"/>
                  </a:lnTo>
                  <a:cubicBezTo>
                    <a:pt x="1" y="4033"/>
                    <a:pt x="158" y="4191"/>
                    <a:pt x="379" y="4191"/>
                  </a:cubicBezTo>
                  <a:lnTo>
                    <a:pt x="2080" y="4191"/>
                  </a:lnTo>
                  <a:lnTo>
                    <a:pt x="2080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473" name="Google Shape;9473;p55"/>
            <p:cNvSpPr/>
            <p:nvPr/>
          </p:nvSpPr>
          <p:spPr>
            <a:xfrm>
              <a:off x="4722850" y="4049550"/>
              <a:ext cx="103975" cy="105575"/>
            </a:xfrm>
            <a:custGeom>
              <a:avLst/>
              <a:gdLst/>
              <a:ahLst/>
              <a:cxnLst/>
              <a:rect l="l" t="t" r="r" b="b"/>
              <a:pathLst>
                <a:path w="4159" h="4223" extrusionOk="0">
                  <a:moveTo>
                    <a:pt x="2080" y="1"/>
                  </a:moveTo>
                  <a:cubicBezTo>
                    <a:pt x="1765" y="442"/>
                    <a:pt x="1260" y="694"/>
                    <a:pt x="693" y="694"/>
                  </a:cubicBezTo>
                  <a:lnTo>
                    <a:pt x="0" y="694"/>
                  </a:lnTo>
                  <a:lnTo>
                    <a:pt x="0" y="3498"/>
                  </a:lnTo>
                  <a:cubicBezTo>
                    <a:pt x="347" y="3939"/>
                    <a:pt x="851" y="4222"/>
                    <a:pt x="1418" y="4222"/>
                  </a:cubicBezTo>
                  <a:lnTo>
                    <a:pt x="2804" y="4222"/>
                  </a:lnTo>
                  <a:cubicBezTo>
                    <a:pt x="3340" y="4222"/>
                    <a:pt x="3844" y="3939"/>
                    <a:pt x="4159" y="3498"/>
                  </a:cubicBezTo>
                  <a:lnTo>
                    <a:pt x="4159" y="694"/>
                  </a:lnTo>
                  <a:lnTo>
                    <a:pt x="3466" y="694"/>
                  </a:lnTo>
                  <a:cubicBezTo>
                    <a:pt x="2899" y="694"/>
                    <a:pt x="2395" y="442"/>
                    <a:pt x="208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474" name="Google Shape;9474;p55"/>
            <p:cNvSpPr/>
            <p:nvPr/>
          </p:nvSpPr>
          <p:spPr>
            <a:xfrm>
              <a:off x="4678725" y="3962900"/>
              <a:ext cx="190650" cy="174100"/>
            </a:xfrm>
            <a:custGeom>
              <a:avLst/>
              <a:gdLst/>
              <a:ahLst/>
              <a:cxnLst/>
              <a:rect l="l" t="t" r="r" b="b"/>
              <a:pathLst>
                <a:path w="7626" h="6964" extrusionOk="0">
                  <a:moveTo>
                    <a:pt x="3813" y="1"/>
                  </a:moveTo>
                  <a:cubicBezTo>
                    <a:pt x="1734" y="1"/>
                    <a:pt x="1" y="1702"/>
                    <a:pt x="1" y="3813"/>
                  </a:cubicBezTo>
                  <a:lnTo>
                    <a:pt x="1" y="5955"/>
                  </a:lnTo>
                  <a:lnTo>
                    <a:pt x="64" y="5955"/>
                  </a:lnTo>
                  <a:cubicBezTo>
                    <a:pt x="64" y="6522"/>
                    <a:pt x="537" y="6964"/>
                    <a:pt x="1104" y="6964"/>
                  </a:cubicBezTo>
                  <a:lnTo>
                    <a:pt x="1104" y="3813"/>
                  </a:lnTo>
                  <a:cubicBezTo>
                    <a:pt x="1104" y="3624"/>
                    <a:pt x="1261" y="3467"/>
                    <a:pt x="1450" y="3467"/>
                  </a:cubicBezTo>
                  <a:lnTo>
                    <a:pt x="2458" y="3467"/>
                  </a:lnTo>
                  <a:cubicBezTo>
                    <a:pt x="3057" y="3467"/>
                    <a:pt x="3498" y="2994"/>
                    <a:pt x="3498" y="2427"/>
                  </a:cubicBezTo>
                  <a:lnTo>
                    <a:pt x="3498" y="1734"/>
                  </a:lnTo>
                  <a:cubicBezTo>
                    <a:pt x="3498" y="1545"/>
                    <a:pt x="3656" y="1387"/>
                    <a:pt x="3845" y="1387"/>
                  </a:cubicBezTo>
                  <a:cubicBezTo>
                    <a:pt x="4034" y="1387"/>
                    <a:pt x="4191" y="1545"/>
                    <a:pt x="4191" y="1734"/>
                  </a:cubicBezTo>
                  <a:lnTo>
                    <a:pt x="4191" y="2427"/>
                  </a:lnTo>
                  <a:cubicBezTo>
                    <a:pt x="4191" y="3025"/>
                    <a:pt x="4664" y="3467"/>
                    <a:pt x="5231" y="3467"/>
                  </a:cubicBezTo>
                  <a:lnTo>
                    <a:pt x="6239" y="3467"/>
                  </a:lnTo>
                  <a:cubicBezTo>
                    <a:pt x="6459" y="3467"/>
                    <a:pt x="6617" y="3624"/>
                    <a:pt x="6617" y="3813"/>
                  </a:cubicBezTo>
                  <a:lnTo>
                    <a:pt x="6617" y="6964"/>
                  </a:lnTo>
                  <a:cubicBezTo>
                    <a:pt x="7184" y="6964"/>
                    <a:pt x="7625" y="6491"/>
                    <a:pt x="7625" y="5955"/>
                  </a:cubicBezTo>
                  <a:lnTo>
                    <a:pt x="7625" y="3813"/>
                  </a:lnTo>
                  <a:cubicBezTo>
                    <a:pt x="7625" y="1734"/>
                    <a:pt x="5924" y="1"/>
                    <a:pt x="381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</p:grpSp>
      <p:grpSp>
        <p:nvGrpSpPr>
          <p:cNvPr id="9475" name="Google Shape;9475;p55"/>
          <p:cNvGrpSpPr/>
          <p:nvPr/>
        </p:nvGrpSpPr>
        <p:grpSpPr>
          <a:xfrm>
            <a:off x="7338295" y="3466254"/>
            <a:ext cx="329934" cy="329040"/>
            <a:chOff x="6143725" y="3582500"/>
            <a:chExt cx="295375" cy="294575"/>
          </a:xfrm>
          <a:solidFill>
            <a:srgbClr val="171536"/>
          </a:solidFill>
        </p:grpSpPr>
        <p:sp>
          <p:nvSpPr>
            <p:cNvPr id="9476" name="Google Shape;9476;p55"/>
            <p:cNvSpPr/>
            <p:nvPr/>
          </p:nvSpPr>
          <p:spPr>
            <a:xfrm>
              <a:off x="6143725" y="3720325"/>
              <a:ext cx="295375" cy="156750"/>
            </a:xfrm>
            <a:custGeom>
              <a:avLst/>
              <a:gdLst/>
              <a:ahLst/>
              <a:cxnLst/>
              <a:rect l="l" t="t" r="r" b="b"/>
              <a:pathLst>
                <a:path w="11815" h="6270" extrusionOk="0">
                  <a:moveTo>
                    <a:pt x="7309" y="1418"/>
                  </a:moveTo>
                  <a:cubicBezTo>
                    <a:pt x="7908" y="1418"/>
                    <a:pt x="8349" y="1891"/>
                    <a:pt x="8349" y="2458"/>
                  </a:cubicBezTo>
                  <a:cubicBezTo>
                    <a:pt x="8349" y="2993"/>
                    <a:pt x="7845" y="3466"/>
                    <a:pt x="7309" y="3466"/>
                  </a:cubicBezTo>
                  <a:lnTo>
                    <a:pt x="4474" y="3466"/>
                  </a:lnTo>
                  <a:cubicBezTo>
                    <a:pt x="3875" y="3466"/>
                    <a:pt x="3434" y="2993"/>
                    <a:pt x="3434" y="2458"/>
                  </a:cubicBezTo>
                  <a:cubicBezTo>
                    <a:pt x="3434" y="1859"/>
                    <a:pt x="3907" y="1418"/>
                    <a:pt x="4474" y="1418"/>
                  </a:cubicBezTo>
                  <a:close/>
                  <a:moveTo>
                    <a:pt x="1008" y="1"/>
                  </a:moveTo>
                  <a:cubicBezTo>
                    <a:pt x="410" y="1"/>
                    <a:pt x="0" y="473"/>
                    <a:pt x="0" y="1040"/>
                  </a:cubicBezTo>
                  <a:lnTo>
                    <a:pt x="0" y="5262"/>
                  </a:lnTo>
                  <a:cubicBezTo>
                    <a:pt x="0" y="5829"/>
                    <a:pt x="473" y="6270"/>
                    <a:pt x="1008" y="6270"/>
                  </a:cubicBezTo>
                  <a:lnTo>
                    <a:pt x="10775" y="6270"/>
                  </a:lnTo>
                  <a:cubicBezTo>
                    <a:pt x="11373" y="6270"/>
                    <a:pt x="11815" y="5797"/>
                    <a:pt x="11815" y="5262"/>
                  </a:cubicBezTo>
                  <a:lnTo>
                    <a:pt x="11815" y="1040"/>
                  </a:lnTo>
                  <a:cubicBezTo>
                    <a:pt x="11783" y="473"/>
                    <a:pt x="11342" y="1"/>
                    <a:pt x="1077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477" name="Google Shape;9477;p55"/>
            <p:cNvSpPr/>
            <p:nvPr/>
          </p:nvSpPr>
          <p:spPr>
            <a:xfrm>
              <a:off x="6246900" y="3773100"/>
              <a:ext cx="88225" cy="17350"/>
            </a:xfrm>
            <a:custGeom>
              <a:avLst/>
              <a:gdLst/>
              <a:ahLst/>
              <a:cxnLst/>
              <a:rect l="l" t="t" r="r" b="b"/>
              <a:pathLst>
                <a:path w="3529" h="694" extrusionOk="0">
                  <a:moveTo>
                    <a:pt x="347" y="0"/>
                  </a:moveTo>
                  <a:cubicBezTo>
                    <a:pt x="158" y="0"/>
                    <a:pt x="0" y="126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3182" y="693"/>
                  </a:lnTo>
                  <a:cubicBezTo>
                    <a:pt x="3371" y="693"/>
                    <a:pt x="3529" y="536"/>
                    <a:pt x="3529" y="347"/>
                  </a:cubicBezTo>
                  <a:cubicBezTo>
                    <a:pt x="3529" y="126"/>
                    <a:pt x="3371" y="0"/>
                    <a:pt x="318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478" name="Google Shape;9478;p55"/>
            <p:cNvSpPr/>
            <p:nvPr/>
          </p:nvSpPr>
          <p:spPr>
            <a:xfrm>
              <a:off x="6161050" y="3582500"/>
              <a:ext cx="86650" cy="34675"/>
            </a:xfrm>
            <a:custGeom>
              <a:avLst/>
              <a:gdLst/>
              <a:ahLst/>
              <a:cxnLst/>
              <a:rect l="l" t="t" r="r" b="b"/>
              <a:pathLst>
                <a:path w="3466" h="1387" extrusionOk="0">
                  <a:moveTo>
                    <a:pt x="1008" y="0"/>
                  </a:moveTo>
                  <a:cubicBezTo>
                    <a:pt x="441" y="0"/>
                    <a:pt x="0" y="473"/>
                    <a:pt x="0" y="1040"/>
                  </a:cubicBezTo>
                  <a:lnTo>
                    <a:pt x="0" y="1386"/>
                  </a:lnTo>
                  <a:lnTo>
                    <a:pt x="3466" y="1386"/>
                  </a:lnTo>
                  <a:lnTo>
                    <a:pt x="3466" y="1040"/>
                  </a:lnTo>
                  <a:lnTo>
                    <a:pt x="3434" y="1040"/>
                  </a:lnTo>
                  <a:cubicBezTo>
                    <a:pt x="3434" y="441"/>
                    <a:pt x="2962" y="0"/>
                    <a:pt x="239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479" name="Google Shape;9479;p55"/>
            <p:cNvSpPr/>
            <p:nvPr/>
          </p:nvSpPr>
          <p:spPr>
            <a:xfrm>
              <a:off x="6160250" y="3633675"/>
              <a:ext cx="86675" cy="69350"/>
            </a:xfrm>
            <a:custGeom>
              <a:avLst/>
              <a:gdLst/>
              <a:ahLst/>
              <a:cxnLst/>
              <a:rect l="l" t="t" r="r" b="b"/>
              <a:pathLst>
                <a:path w="3467" h="2774" extrusionOk="0">
                  <a:moveTo>
                    <a:pt x="2112" y="726"/>
                  </a:moveTo>
                  <a:cubicBezTo>
                    <a:pt x="2332" y="726"/>
                    <a:pt x="2458" y="883"/>
                    <a:pt x="2458" y="1072"/>
                  </a:cubicBezTo>
                  <a:cubicBezTo>
                    <a:pt x="2458" y="1261"/>
                    <a:pt x="2332" y="1419"/>
                    <a:pt x="2112" y="1419"/>
                  </a:cubicBezTo>
                  <a:lnTo>
                    <a:pt x="1419" y="1419"/>
                  </a:lnTo>
                  <a:cubicBezTo>
                    <a:pt x="1230" y="1419"/>
                    <a:pt x="1072" y="1261"/>
                    <a:pt x="1072" y="1072"/>
                  </a:cubicBezTo>
                  <a:cubicBezTo>
                    <a:pt x="1072" y="883"/>
                    <a:pt x="1230" y="726"/>
                    <a:pt x="1419" y="726"/>
                  </a:cubicBezTo>
                  <a:close/>
                  <a:moveTo>
                    <a:pt x="1" y="1"/>
                  </a:moveTo>
                  <a:lnTo>
                    <a:pt x="1" y="2773"/>
                  </a:lnTo>
                  <a:lnTo>
                    <a:pt x="3466" y="2773"/>
                  </a:lnTo>
                  <a:lnTo>
                    <a:pt x="3466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480" name="Google Shape;9480;p55"/>
            <p:cNvSpPr/>
            <p:nvPr/>
          </p:nvSpPr>
          <p:spPr>
            <a:xfrm>
              <a:off x="6336675" y="3599025"/>
              <a:ext cx="85875" cy="69350"/>
            </a:xfrm>
            <a:custGeom>
              <a:avLst/>
              <a:gdLst/>
              <a:ahLst/>
              <a:cxnLst/>
              <a:rect l="l" t="t" r="r" b="b"/>
              <a:pathLst>
                <a:path w="3435" h="2774" extrusionOk="0">
                  <a:moveTo>
                    <a:pt x="1986" y="1387"/>
                  </a:moveTo>
                  <a:cubicBezTo>
                    <a:pt x="2206" y="1387"/>
                    <a:pt x="2364" y="1545"/>
                    <a:pt x="2364" y="1765"/>
                  </a:cubicBezTo>
                  <a:cubicBezTo>
                    <a:pt x="2364" y="1954"/>
                    <a:pt x="2206" y="2112"/>
                    <a:pt x="1986" y="2112"/>
                  </a:cubicBezTo>
                  <a:lnTo>
                    <a:pt x="1293" y="2112"/>
                  </a:lnTo>
                  <a:cubicBezTo>
                    <a:pt x="1104" y="2112"/>
                    <a:pt x="946" y="1954"/>
                    <a:pt x="946" y="1765"/>
                  </a:cubicBezTo>
                  <a:cubicBezTo>
                    <a:pt x="946" y="1545"/>
                    <a:pt x="1104" y="1387"/>
                    <a:pt x="1293" y="1387"/>
                  </a:cubicBezTo>
                  <a:close/>
                  <a:moveTo>
                    <a:pt x="1009" y="1"/>
                  </a:moveTo>
                  <a:cubicBezTo>
                    <a:pt x="410" y="1"/>
                    <a:pt x="1" y="473"/>
                    <a:pt x="1" y="1040"/>
                  </a:cubicBezTo>
                  <a:lnTo>
                    <a:pt x="1" y="2773"/>
                  </a:lnTo>
                  <a:lnTo>
                    <a:pt x="3435" y="2773"/>
                  </a:lnTo>
                  <a:lnTo>
                    <a:pt x="3435" y="1040"/>
                  </a:lnTo>
                  <a:lnTo>
                    <a:pt x="3403" y="1040"/>
                  </a:lnTo>
                  <a:cubicBezTo>
                    <a:pt x="3403" y="442"/>
                    <a:pt x="2931" y="1"/>
                    <a:pt x="239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481" name="Google Shape;9481;p55"/>
            <p:cNvSpPr/>
            <p:nvPr/>
          </p:nvSpPr>
          <p:spPr>
            <a:xfrm>
              <a:off x="6335100" y="3686450"/>
              <a:ext cx="86675" cy="17350"/>
            </a:xfrm>
            <a:custGeom>
              <a:avLst/>
              <a:gdLst/>
              <a:ahLst/>
              <a:cxnLst/>
              <a:rect l="l" t="t" r="r" b="b"/>
              <a:pathLst>
                <a:path w="3467" h="694" extrusionOk="0">
                  <a:moveTo>
                    <a:pt x="1" y="1"/>
                  </a:moveTo>
                  <a:lnTo>
                    <a:pt x="1" y="694"/>
                  </a:lnTo>
                  <a:lnTo>
                    <a:pt x="3466" y="694"/>
                  </a:lnTo>
                  <a:lnTo>
                    <a:pt x="3466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482" name="Google Shape;9482;p55"/>
            <p:cNvSpPr/>
            <p:nvPr/>
          </p:nvSpPr>
          <p:spPr>
            <a:xfrm>
              <a:off x="6264225" y="3617150"/>
              <a:ext cx="53575" cy="86650"/>
            </a:xfrm>
            <a:custGeom>
              <a:avLst/>
              <a:gdLst/>
              <a:ahLst/>
              <a:cxnLst/>
              <a:rect l="l" t="t" r="r" b="b"/>
              <a:pathLst>
                <a:path w="2143" h="3466" extrusionOk="0">
                  <a:moveTo>
                    <a:pt x="1072" y="0"/>
                  </a:moveTo>
                  <a:cubicBezTo>
                    <a:pt x="473" y="0"/>
                    <a:pt x="0" y="441"/>
                    <a:pt x="0" y="1040"/>
                  </a:cubicBezTo>
                  <a:lnTo>
                    <a:pt x="0" y="3466"/>
                  </a:lnTo>
                  <a:lnTo>
                    <a:pt x="2143" y="3466"/>
                  </a:lnTo>
                  <a:lnTo>
                    <a:pt x="2143" y="1040"/>
                  </a:lnTo>
                  <a:cubicBezTo>
                    <a:pt x="2143" y="441"/>
                    <a:pt x="1670" y="0"/>
                    <a:pt x="107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</p:grpSp>
      <p:grpSp>
        <p:nvGrpSpPr>
          <p:cNvPr id="9483" name="Google Shape;9483;p55"/>
          <p:cNvGrpSpPr/>
          <p:nvPr/>
        </p:nvGrpSpPr>
        <p:grpSpPr>
          <a:xfrm>
            <a:off x="1890873" y="3049013"/>
            <a:ext cx="331693" cy="330800"/>
            <a:chOff x="1310075" y="3253275"/>
            <a:chExt cx="296950" cy="296150"/>
          </a:xfrm>
          <a:solidFill>
            <a:srgbClr val="171536"/>
          </a:solidFill>
        </p:grpSpPr>
        <p:sp>
          <p:nvSpPr>
            <p:cNvPr id="9484" name="Google Shape;9484;p55"/>
            <p:cNvSpPr/>
            <p:nvPr/>
          </p:nvSpPr>
          <p:spPr>
            <a:xfrm>
              <a:off x="1423475" y="3359600"/>
              <a:ext cx="69350" cy="68550"/>
            </a:xfrm>
            <a:custGeom>
              <a:avLst/>
              <a:gdLst/>
              <a:ahLst/>
              <a:cxnLst/>
              <a:rect l="l" t="t" r="r" b="b"/>
              <a:pathLst>
                <a:path w="2774" h="2742" extrusionOk="0">
                  <a:moveTo>
                    <a:pt x="1387" y="0"/>
                  </a:moveTo>
                  <a:cubicBezTo>
                    <a:pt x="631" y="0"/>
                    <a:pt x="1" y="630"/>
                    <a:pt x="1" y="1355"/>
                  </a:cubicBezTo>
                  <a:cubicBezTo>
                    <a:pt x="1" y="2111"/>
                    <a:pt x="631" y="2741"/>
                    <a:pt x="1387" y="2741"/>
                  </a:cubicBezTo>
                  <a:cubicBezTo>
                    <a:pt x="2143" y="2741"/>
                    <a:pt x="2773" y="2111"/>
                    <a:pt x="2773" y="1355"/>
                  </a:cubicBezTo>
                  <a:cubicBezTo>
                    <a:pt x="2773" y="630"/>
                    <a:pt x="2143" y="0"/>
                    <a:pt x="138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485" name="Google Shape;9485;p55"/>
            <p:cNvSpPr/>
            <p:nvPr/>
          </p:nvSpPr>
          <p:spPr>
            <a:xfrm>
              <a:off x="1310075" y="3253275"/>
              <a:ext cx="296950" cy="296150"/>
            </a:xfrm>
            <a:custGeom>
              <a:avLst/>
              <a:gdLst/>
              <a:ahLst/>
              <a:cxnLst/>
              <a:rect l="l" t="t" r="r" b="b"/>
              <a:pathLst>
                <a:path w="11878" h="11846" extrusionOk="0">
                  <a:moveTo>
                    <a:pt x="5923" y="2111"/>
                  </a:moveTo>
                  <a:cubicBezTo>
                    <a:pt x="8003" y="2111"/>
                    <a:pt x="9735" y="3812"/>
                    <a:pt x="9735" y="5923"/>
                  </a:cubicBezTo>
                  <a:cubicBezTo>
                    <a:pt x="9735" y="8034"/>
                    <a:pt x="8034" y="9767"/>
                    <a:pt x="5923" y="9767"/>
                  </a:cubicBezTo>
                  <a:cubicBezTo>
                    <a:pt x="3844" y="9767"/>
                    <a:pt x="2080" y="8065"/>
                    <a:pt x="2080" y="5923"/>
                  </a:cubicBezTo>
                  <a:cubicBezTo>
                    <a:pt x="2111" y="3844"/>
                    <a:pt x="3844" y="2111"/>
                    <a:pt x="5923" y="2111"/>
                  </a:cubicBezTo>
                  <a:close/>
                  <a:moveTo>
                    <a:pt x="5262" y="0"/>
                  </a:moveTo>
                  <a:cubicBezTo>
                    <a:pt x="5104" y="0"/>
                    <a:pt x="4947" y="95"/>
                    <a:pt x="4884" y="252"/>
                  </a:cubicBezTo>
                  <a:lnTo>
                    <a:pt x="4726" y="1166"/>
                  </a:lnTo>
                  <a:cubicBezTo>
                    <a:pt x="4253" y="1292"/>
                    <a:pt x="3844" y="1481"/>
                    <a:pt x="3434" y="1733"/>
                  </a:cubicBezTo>
                  <a:lnTo>
                    <a:pt x="2678" y="1197"/>
                  </a:lnTo>
                  <a:cubicBezTo>
                    <a:pt x="2641" y="1160"/>
                    <a:pt x="2584" y="1142"/>
                    <a:pt x="2523" y="1142"/>
                  </a:cubicBezTo>
                  <a:cubicBezTo>
                    <a:pt x="2429" y="1142"/>
                    <a:pt x="2326" y="1184"/>
                    <a:pt x="2269" y="1260"/>
                  </a:cubicBezTo>
                  <a:lnTo>
                    <a:pt x="1260" y="2237"/>
                  </a:lnTo>
                  <a:cubicBezTo>
                    <a:pt x="1166" y="2363"/>
                    <a:pt x="1166" y="2552"/>
                    <a:pt x="1229" y="2678"/>
                  </a:cubicBezTo>
                  <a:lnTo>
                    <a:pt x="1733" y="3403"/>
                  </a:lnTo>
                  <a:cubicBezTo>
                    <a:pt x="1512" y="3812"/>
                    <a:pt x="1323" y="4253"/>
                    <a:pt x="1197" y="4726"/>
                  </a:cubicBezTo>
                  <a:lnTo>
                    <a:pt x="284" y="4883"/>
                  </a:lnTo>
                  <a:cubicBezTo>
                    <a:pt x="126" y="4915"/>
                    <a:pt x="0" y="5041"/>
                    <a:pt x="0" y="5230"/>
                  </a:cubicBezTo>
                  <a:lnTo>
                    <a:pt x="0" y="6616"/>
                  </a:lnTo>
                  <a:cubicBezTo>
                    <a:pt x="0" y="6805"/>
                    <a:pt x="126" y="6963"/>
                    <a:pt x="284" y="6963"/>
                  </a:cubicBezTo>
                  <a:lnTo>
                    <a:pt x="1197" y="7120"/>
                  </a:lnTo>
                  <a:cubicBezTo>
                    <a:pt x="1292" y="7593"/>
                    <a:pt x="1512" y="8002"/>
                    <a:pt x="1733" y="8412"/>
                  </a:cubicBezTo>
                  <a:lnTo>
                    <a:pt x="1229" y="9168"/>
                  </a:lnTo>
                  <a:cubicBezTo>
                    <a:pt x="1103" y="9263"/>
                    <a:pt x="1166" y="9483"/>
                    <a:pt x="1260" y="9578"/>
                  </a:cubicBezTo>
                  <a:lnTo>
                    <a:pt x="2269" y="10586"/>
                  </a:lnTo>
                  <a:cubicBezTo>
                    <a:pt x="2321" y="10638"/>
                    <a:pt x="2411" y="10661"/>
                    <a:pt x="2497" y="10661"/>
                  </a:cubicBezTo>
                  <a:cubicBezTo>
                    <a:pt x="2568" y="10661"/>
                    <a:pt x="2636" y="10646"/>
                    <a:pt x="2678" y="10617"/>
                  </a:cubicBezTo>
                  <a:lnTo>
                    <a:pt x="3434" y="10113"/>
                  </a:lnTo>
                  <a:cubicBezTo>
                    <a:pt x="3844" y="10334"/>
                    <a:pt x="4253" y="10554"/>
                    <a:pt x="4726" y="10649"/>
                  </a:cubicBezTo>
                  <a:lnTo>
                    <a:pt x="4884" y="11562"/>
                  </a:lnTo>
                  <a:cubicBezTo>
                    <a:pt x="4947" y="11720"/>
                    <a:pt x="5041" y="11846"/>
                    <a:pt x="5262" y="11846"/>
                  </a:cubicBezTo>
                  <a:lnTo>
                    <a:pt x="6616" y="11846"/>
                  </a:lnTo>
                  <a:cubicBezTo>
                    <a:pt x="6774" y="11846"/>
                    <a:pt x="6931" y="11720"/>
                    <a:pt x="6994" y="11562"/>
                  </a:cubicBezTo>
                  <a:lnTo>
                    <a:pt x="7152" y="10649"/>
                  </a:lnTo>
                  <a:cubicBezTo>
                    <a:pt x="7624" y="10523"/>
                    <a:pt x="8034" y="10334"/>
                    <a:pt x="8444" y="10113"/>
                  </a:cubicBezTo>
                  <a:lnTo>
                    <a:pt x="9200" y="10617"/>
                  </a:lnTo>
                  <a:cubicBezTo>
                    <a:pt x="9242" y="10646"/>
                    <a:pt x="9310" y="10661"/>
                    <a:pt x="9381" y="10661"/>
                  </a:cubicBezTo>
                  <a:cubicBezTo>
                    <a:pt x="9467" y="10661"/>
                    <a:pt x="9557" y="10638"/>
                    <a:pt x="9609" y="10586"/>
                  </a:cubicBezTo>
                  <a:lnTo>
                    <a:pt x="10617" y="9578"/>
                  </a:lnTo>
                  <a:cubicBezTo>
                    <a:pt x="10712" y="9483"/>
                    <a:pt x="10712" y="9263"/>
                    <a:pt x="10649" y="9168"/>
                  </a:cubicBezTo>
                  <a:lnTo>
                    <a:pt x="10145" y="8412"/>
                  </a:lnTo>
                  <a:cubicBezTo>
                    <a:pt x="10365" y="8002"/>
                    <a:pt x="10554" y="7593"/>
                    <a:pt x="10680" y="7120"/>
                  </a:cubicBezTo>
                  <a:lnTo>
                    <a:pt x="11594" y="6963"/>
                  </a:lnTo>
                  <a:cubicBezTo>
                    <a:pt x="11752" y="6900"/>
                    <a:pt x="11878" y="6805"/>
                    <a:pt x="11878" y="6616"/>
                  </a:cubicBezTo>
                  <a:lnTo>
                    <a:pt x="11878" y="5230"/>
                  </a:lnTo>
                  <a:cubicBezTo>
                    <a:pt x="11878" y="5072"/>
                    <a:pt x="11752" y="4915"/>
                    <a:pt x="11594" y="4883"/>
                  </a:cubicBezTo>
                  <a:lnTo>
                    <a:pt x="10680" y="4726"/>
                  </a:lnTo>
                  <a:cubicBezTo>
                    <a:pt x="10554" y="4253"/>
                    <a:pt x="10365" y="3812"/>
                    <a:pt x="10145" y="3403"/>
                  </a:cubicBezTo>
                  <a:lnTo>
                    <a:pt x="10649" y="2678"/>
                  </a:lnTo>
                  <a:cubicBezTo>
                    <a:pt x="10775" y="2552"/>
                    <a:pt x="10712" y="2363"/>
                    <a:pt x="10617" y="2237"/>
                  </a:cubicBezTo>
                  <a:lnTo>
                    <a:pt x="9609" y="1260"/>
                  </a:lnTo>
                  <a:cubicBezTo>
                    <a:pt x="9554" y="1187"/>
                    <a:pt x="9455" y="1156"/>
                    <a:pt x="9364" y="1156"/>
                  </a:cubicBezTo>
                  <a:cubicBezTo>
                    <a:pt x="9300" y="1156"/>
                    <a:pt x="9239" y="1171"/>
                    <a:pt x="9200" y="1197"/>
                  </a:cubicBezTo>
                  <a:lnTo>
                    <a:pt x="8444" y="1733"/>
                  </a:lnTo>
                  <a:cubicBezTo>
                    <a:pt x="8034" y="1481"/>
                    <a:pt x="7624" y="1292"/>
                    <a:pt x="7152" y="1166"/>
                  </a:cubicBezTo>
                  <a:lnTo>
                    <a:pt x="6994" y="252"/>
                  </a:lnTo>
                  <a:cubicBezTo>
                    <a:pt x="6931" y="95"/>
                    <a:pt x="6837" y="0"/>
                    <a:pt x="661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486" name="Google Shape;9486;p55"/>
            <p:cNvSpPr/>
            <p:nvPr/>
          </p:nvSpPr>
          <p:spPr>
            <a:xfrm>
              <a:off x="1399850" y="3426550"/>
              <a:ext cx="116600" cy="52800"/>
            </a:xfrm>
            <a:custGeom>
              <a:avLst/>
              <a:gdLst/>
              <a:ahLst/>
              <a:cxnLst/>
              <a:rect l="l" t="t" r="r" b="b"/>
              <a:pathLst>
                <a:path w="4664" h="2112" extrusionOk="0">
                  <a:moveTo>
                    <a:pt x="725" y="0"/>
                  </a:moveTo>
                  <a:cubicBezTo>
                    <a:pt x="410" y="252"/>
                    <a:pt x="127" y="662"/>
                    <a:pt x="1" y="1103"/>
                  </a:cubicBezTo>
                  <a:cubicBezTo>
                    <a:pt x="599" y="1733"/>
                    <a:pt x="1387" y="2111"/>
                    <a:pt x="2332" y="2111"/>
                  </a:cubicBezTo>
                  <a:cubicBezTo>
                    <a:pt x="3246" y="2111"/>
                    <a:pt x="4065" y="1733"/>
                    <a:pt x="4664" y="1103"/>
                  </a:cubicBezTo>
                  <a:cubicBezTo>
                    <a:pt x="4538" y="662"/>
                    <a:pt x="4254" y="252"/>
                    <a:pt x="3939" y="0"/>
                  </a:cubicBezTo>
                  <a:cubicBezTo>
                    <a:pt x="3561" y="473"/>
                    <a:pt x="2994" y="788"/>
                    <a:pt x="2332" y="788"/>
                  </a:cubicBezTo>
                  <a:cubicBezTo>
                    <a:pt x="1702" y="788"/>
                    <a:pt x="1103" y="473"/>
                    <a:pt x="7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</p:grpSp>
      <p:sp>
        <p:nvSpPr>
          <p:cNvPr id="9487" name="Google Shape;9487;p55"/>
          <p:cNvSpPr/>
          <p:nvPr/>
        </p:nvSpPr>
        <p:spPr>
          <a:xfrm>
            <a:off x="1892174" y="3466681"/>
            <a:ext cx="329068" cy="328175"/>
          </a:xfrm>
          <a:custGeom>
            <a:avLst/>
            <a:gdLst/>
            <a:ahLst/>
            <a:cxnLst/>
            <a:rect l="l" t="t" r="r" b="b"/>
            <a:pathLst>
              <a:path w="11784" h="11752" extrusionOk="0">
                <a:moveTo>
                  <a:pt x="1040" y="0"/>
                </a:moveTo>
                <a:cubicBezTo>
                  <a:pt x="441" y="0"/>
                  <a:pt x="0" y="473"/>
                  <a:pt x="0" y="1040"/>
                </a:cubicBezTo>
                <a:cubicBezTo>
                  <a:pt x="0" y="1639"/>
                  <a:pt x="473" y="2048"/>
                  <a:pt x="1040" y="2048"/>
                </a:cubicBezTo>
                <a:lnTo>
                  <a:pt x="1386" y="2048"/>
                </a:lnTo>
                <a:lnTo>
                  <a:pt x="1386" y="2426"/>
                </a:lnTo>
                <a:cubicBezTo>
                  <a:pt x="1386" y="2993"/>
                  <a:pt x="1859" y="3434"/>
                  <a:pt x="2426" y="3434"/>
                </a:cubicBezTo>
                <a:lnTo>
                  <a:pt x="5577" y="3434"/>
                </a:lnTo>
                <a:lnTo>
                  <a:pt x="5577" y="4159"/>
                </a:lnTo>
                <a:lnTo>
                  <a:pt x="4537" y="4159"/>
                </a:lnTo>
                <a:cubicBezTo>
                  <a:pt x="3938" y="4159"/>
                  <a:pt x="3466" y="4632"/>
                  <a:pt x="3466" y="5167"/>
                </a:cubicBezTo>
                <a:lnTo>
                  <a:pt x="3466" y="6585"/>
                </a:lnTo>
                <a:cubicBezTo>
                  <a:pt x="3466" y="7183"/>
                  <a:pt x="3938" y="7625"/>
                  <a:pt x="4537" y="7625"/>
                </a:cubicBezTo>
                <a:lnTo>
                  <a:pt x="5577" y="7625"/>
                </a:lnTo>
                <a:lnTo>
                  <a:pt x="5577" y="8318"/>
                </a:lnTo>
                <a:lnTo>
                  <a:pt x="2426" y="8318"/>
                </a:lnTo>
                <a:cubicBezTo>
                  <a:pt x="1828" y="8318"/>
                  <a:pt x="1386" y="8790"/>
                  <a:pt x="1386" y="9357"/>
                </a:cubicBezTo>
                <a:lnTo>
                  <a:pt x="1386" y="9704"/>
                </a:lnTo>
                <a:lnTo>
                  <a:pt x="1040" y="9704"/>
                </a:lnTo>
                <a:cubicBezTo>
                  <a:pt x="441" y="9704"/>
                  <a:pt x="0" y="10176"/>
                  <a:pt x="0" y="10744"/>
                </a:cubicBezTo>
                <a:cubicBezTo>
                  <a:pt x="0" y="11311"/>
                  <a:pt x="473" y="11752"/>
                  <a:pt x="1040" y="11752"/>
                </a:cubicBezTo>
                <a:lnTo>
                  <a:pt x="2426" y="11752"/>
                </a:lnTo>
                <a:cubicBezTo>
                  <a:pt x="2993" y="11752"/>
                  <a:pt x="3434" y="11279"/>
                  <a:pt x="3434" y="10744"/>
                </a:cubicBezTo>
                <a:cubicBezTo>
                  <a:pt x="3434" y="10145"/>
                  <a:pt x="2962" y="9704"/>
                  <a:pt x="2426" y="9704"/>
                </a:cubicBezTo>
                <a:lnTo>
                  <a:pt x="2048" y="9704"/>
                </a:lnTo>
                <a:lnTo>
                  <a:pt x="2048" y="9357"/>
                </a:lnTo>
                <a:cubicBezTo>
                  <a:pt x="2048" y="9168"/>
                  <a:pt x="2206" y="9011"/>
                  <a:pt x="2426" y="9011"/>
                </a:cubicBezTo>
                <a:lnTo>
                  <a:pt x="5577" y="9011"/>
                </a:lnTo>
                <a:lnTo>
                  <a:pt x="5577" y="9704"/>
                </a:lnTo>
                <a:lnTo>
                  <a:pt x="5199" y="9704"/>
                </a:lnTo>
                <a:cubicBezTo>
                  <a:pt x="4631" y="9704"/>
                  <a:pt x="4190" y="10176"/>
                  <a:pt x="4190" y="10744"/>
                </a:cubicBezTo>
                <a:cubicBezTo>
                  <a:pt x="4190" y="11311"/>
                  <a:pt x="4663" y="11752"/>
                  <a:pt x="5199" y="11752"/>
                </a:cubicBezTo>
                <a:lnTo>
                  <a:pt x="6585" y="11752"/>
                </a:lnTo>
                <a:cubicBezTo>
                  <a:pt x="7183" y="11752"/>
                  <a:pt x="7593" y="11279"/>
                  <a:pt x="7593" y="10744"/>
                </a:cubicBezTo>
                <a:cubicBezTo>
                  <a:pt x="7593" y="10145"/>
                  <a:pt x="7120" y="9704"/>
                  <a:pt x="6585" y="9704"/>
                </a:cubicBezTo>
                <a:lnTo>
                  <a:pt x="6238" y="9704"/>
                </a:lnTo>
                <a:lnTo>
                  <a:pt x="6238" y="9011"/>
                </a:lnTo>
                <a:lnTo>
                  <a:pt x="9389" y="9011"/>
                </a:lnTo>
                <a:cubicBezTo>
                  <a:pt x="9578" y="9011"/>
                  <a:pt x="9735" y="9168"/>
                  <a:pt x="9735" y="9357"/>
                </a:cubicBezTo>
                <a:lnTo>
                  <a:pt x="9735" y="9704"/>
                </a:lnTo>
                <a:lnTo>
                  <a:pt x="9389" y="9704"/>
                </a:lnTo>
                <a:cubicBezTo>
                  <a:pt x="8790" y="9704"/>
                  <a:pt x="8349" y="10176"/>
                  <a:pt x="8349" y="10744"/>
                </a:cubicBezTo>
                <a:cubicBezTo>
                  <a:pt x="8349" y="11311"/>
                  <a:pt x="8822" y="11752"/>
                  <a:pt x="9389" y="11752"/>
                </a:cubicBezTo>
                <a:lnTo>
                  <a:pt x="10743" y="11752"/>
                </a:lnTo>
                <a:cubicBezTo>
                  <a:pt x="11342" y="11752"/>
                  <a:pt x="11783" y="11279"/>
                  <a:pt x="11783" y="10744"/>
                </a:cubicBezTo>
                <a:cubicBezTo>
                  <a:pt x="11783" y="10145"/>
                  <a:pt x="11311" y="9704"/>
                  <a:pt x="10743" y="9704"/>
                </a:cubicBezTo>
                <a:lnTo>
                  <a:pt x="10397" y="9704"/>
                </a:lnTo>
                <a:lnTo>
                  <a:pt x="10397" y="9357"/>
                </a:lnTo>
                <a:cubicBezTo>
                  <a:pt x="10397" y="8759"/>
                  <a:pt x="9924" y="8318"/>
                  <a:pt x="9389" y="8318"/>
                </a:cubicBezTo>
                <a:lnTo>
                  <a:pt x="6238" y="8318"/>
                </a:lnTo>
                <a:lnTo>
                  <a:pt x="6238" y="7625"/>
                </a:lnTo>
                <a:lnTo>
                  <a:pt x="7246" y="7625"/>
                </a:lnTo>
                <a:cubicBezTo>
                  <a:pt x="7845" y="7625"/>
                  <a:pt x="8318" y="7152"/>
                  <a:pt x="8318" y="6585"/>
                </a:cubicBezTo>
                <a:lnTo>
                  <a:pt x="8318" y="5167"/>
                </a:lnTo>
                <a:cubicBezTo>
                  <a:pt x="8318" y="4569"/>
                  <a:pt x="7845" y="4159"/>
                  <a:pt x="7246" y="4159"/>
                </a:cubicBezTo>
                <a:lnTo>
                  <a:pt x="6238" y="4159"/>
                </a:lnTo>
                <a:lnTo>
                  <a:pt x="6238" y="3434"/>
                </a:lnTo>
                <a:lnTo>
                  <a:pt x="9389" y="3434"/>
                </a:lnTo>
                <a:cubicBezTo>
                  <a:pt x="9956" y="3434"/>
                  <a:pt x="10397" y="2962"/>
                  <a:pt x="10397" y="2426"/>
                </a:cubicBezTo>
                <a:lnTo>
                  <a:pt x="10397" y="2048"/>
                </a:lnTo>
                <a:lnTo>
                  <a:pt x="10743" y="2048"/>
                </a:lnTo>
                <a:cubicBezTo>
                  <a:pt x="11342" y="2048"/>
                  <a:pt x="11783" y="1576"/>
                  <a:pt x="11783" y="1040"/>
                </a:cubicBezTo>
                <a:cubicBezTo>
                  <a:pt x="11783" y="441"/>
                  <a:pt x="11311" y="0"/>
                  <a:pt x="10743" y="0"/>
                </a:cubicBezTo>
                <a:lnTo>
                  <a:pt x="9389" y="0"/>
                </a:lnTo>
                <a:cubicBezTo>
                  <a:pt x="8790" y="0"/>
                  <a:pt x="8349" y="473"/>
                  <a:pt x="8349" y="1040"/>
                </a:cubicBezTo>
                <a:cubicBezTo>
                  <a:pt x="8349" y="1639"/>
                  <a:pt x="8822" y="2048"/>
                  <a:pt x="9389" y="2048"/>
                </a:cubicBezTo>
                <a:lnTo>
                  <a:pt x="9735" y="2048"/>
                </a:lnTo>
                <a:lnTo>
                  <a:pt x="9735" y="2426"/>
                </a:lnTo>
                <a:cubicBezTo>
                  <a:pt x="9735" y="2615"/>
                  <a:pt x="9578" y="2773"/>
                  <a:pt x="9389" y="2773"/>
                </a:cubicBezTo>
                <a:lnTo>
                  <a:pt x="6238" y="2773"/>
                </a:lnTo>
                <a:lnTo>
                  <a:pt x="6238" y="2048"/>
                </a:lnTo>
                <a:lnTo>
                  <a:pt x="6585" y="2048"/>
                </a:lnTo>
                <a:cubicBezTo>
                  <a:pt x="7183" y="2048"/>
                  <a:pt x="7593" y="1576"/>
                  <a:pt x="7593" y="1040"/>
                </a:cubicBezTo>
                <a:cubicBezTo>
                  <a:pt x="7593" y="441"/>
                  <a:pt x="7120" y="0"/>
                  <a:pt x="6585" y="0"/>
                </a:cubicBezTo>
                <a:lnTo>
                  <a:pt x="5199" y="0"/>
                </a:lnTo>
                <a:cubicBezTo>
                  <a:pt x="4631" y="0"/>
                  <a:pt x="4190" y="473"/>
                  <a:pt x="4190" y="1040"/>
                </a:cubicBezTo>
                <a:cubicBezTo>
                  <a:pt x="4190" y="1639"/>
                  <a:pt x="4663" y="2048"/>
                  <a:pt x="5199" y="2048"/>
                </a:cubicBezTo>
                <a:lnTo>
                  <a:pt x="5577" y="2048"/>
                </a:lnTo>
                <a:lnTo>
                  <a:pt x="5577" y="2773"/>
                </a:lnTo>
                <a:lnTo>
                  <a:pt x="2426" y="2773"/>
                </a:lnTo>
                <a:cubicBezTo>
                  <a:pt x="2206" y="2773"/>
                  <a:pt x="2048" y="2615"/>
                  <a:pt x="2048" y="2426"/>
                </a:cubicBezTo>
                <a:lnTo>
                  <a:pt x="2048" y="2048"/>
                </a:lnTo>
                <a:lnTo>
                  <a:pt x="2426" y="2048"/>
                </a:lnTo>
                <a:cubicBezTo>
                  <a:pt x="2993" y="2048"/>
                  <a:pt x="3434" y="1576"/>
                  <a:pt x="3434" y="1040"/>
                </a:cubicBezTo>
                <a:cubicBezTo>
                  <a:pt x="3434" y="441"/>
                  <a:pt x="2962" y="0"/>
                  <a:pt x="2426" y="0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171536"/>
              </a:solidFill>
            </a:endParaRPr>
          </a:p>
        </p:txBody>
      </p:sp>
      <p:grpSp>
        <p:nvGrpSpPr>
          <p:cNvPr id="9488" name="Google Shape;9488;p55"/>
          <p:cNvGrpSpPr/>
          <p:nvPr/>
        </p:nvGrpSpPr>
        <p:grpSpPr>
          <a:xfrm>
            <a:off x="1890427" y="3865554"/>
            <a:ext cx="332587" cy="332335"/>
            <a:chOff x="1310075" y="3980250"/>
            <a:chExt cx="297750" cy="297525"/>
          </a:xfrm>
          <a:solidFill>
            <a:srgbClr val="171536"/>
          </a:solidFill>
        </p:grpSpPr>
        <p:sp>
          <p:nvSpPr>
            <p:cNvPr id="9489" name="Google Shape;9489;p55"/>
            <p:cNvSpPr/>
            <p:nvPr/>
          </p:nvSpPr>
          <p:spPr>
            <a:xfrm>
              <a:off x="1310075" y="3980250"/>
              <a:ext cx="297750" cy="297525"/>
            </a:xfrm>
            <a:custGeom>
              <a:avLst/>
              <a:gdLst/>
              <a:ahLst/>
              <a:cxnLst/>
              <a:rect l="l" t="t" r="r" b="b"/>
              <a:pathLst>
                <a:path w="11910" h="11901" extrusionOk="0">
                  <a:moveTo>
                    <a:pt x="3844" y="4946"/>
                  </a:moveTo>
                  <a:cubicBezTo>
                    <a:pt x="4033" y="4946"/>
                    <a:pt x="4190" y="5104"/>
                    <a:pt x="4190" y="5293"/>
                  </a:cubicBezTo>
                  <a:lnTo>
                    <a:pt x="4190" y="6679"/>
                  </a:lnTo>
                  <a:cubicBezTo>
                    <a:pt x="4190" y="6868"/>
                    <a:pt x="4033" y="7026"/>
                    <a:pt x="3844" y="7026"/>
                  </a:cubicBezTo>
                  <a:lnTo>
                    <a:pt x="2458" y="7026"/>
                  </a:lnTo>
                  <a:cubicBezTo>
                    <a:pt x="2269" y="7026"/>
                    <a:pt x="2111" y="6868"/>
                    <a:pt x="2111" y="6679"/>
                  </a:cubicBezTo>
                  <a:lnTo>
                    <a:pt x="2111" y="5293"/>
                  </a:lnTo>
                  <a:cubicBezTo>
                    <a:pt x="2111" y="5104"/>
                    <a:pt x="2269" y="4946"/>
                    <a:pt x="2458" y="4946"/>
                  </a:cubicBezTo>
                  <a:close/>
                  <a:moveTo>
                    <a:pt x="6616" y="3560"/>
                  </a:moveTo>
                  <a:cubicBezTo>
                    <a:pt x="6837" y="3560"/>
                    <a:pt x="6994" y="3718"/>
                    <a:pt x="6994" y="3907"/>
                  </a:cubicBezTo>
                  <a:lnTo>
                    <a:pt x="6994" y="6679"/>
                  </a:lnTo>
                  <a:cubicBezTo>
                    <a:pt x="6994" y="6868"/>
                    <a:pt x="6837" y="7026"/>
                    <a:pt x="6616" y="7026"/>
                  </a:cubicBezTo>
                  <a:lnTo>
                    <a:pt x="5262" y="7026"/>
                  </a:lnTo>
                  <a:cubicBezTo>
                    <a:pt x="5041" y="7026"/>
                    <a:pt x="4884" y="6868"/>
                    <a:pt x="4884" y="6679"/>
                  </a:cubicBezTo>
                  <a:lnTo>
                    <a:pt x="4884" y="3907"/>
                  </a:lnTo>
                  <a:cubicBezTo>
                    <a:pt x="4884" y="3718"/>
                    <a:pt x="5041" y="3560"/>
                    <a:pt x="5262" y="3560"/>
                  </a:cubicBezTo>
                  <a:close/>
                  <a:moveTo>
                    <a:pt x="9389" y="2174"/>
                  </a:moveTo>
                  <a:cubicBezTo>
                    <a:pt x="9578" y="2174"/>
                    <a:pt x="9735" y="2331"/>
                    <a:pt x="9735" y="2520"/>
                  </a:cubicBezTo>
                  <a:lnTo>
                    <a:pt x="9735" y="6679"/>
                  </a:lnTo>
                  <a:cubicBezTo>
                    <a:pt x="9735" y="6868"/>
                    <a:pt x="9578" y="7026"/>
                    <a:pt x="9389" y="7026"/>
                  </a:cubicBezTo>
                  <a:lnTo>
                    <a:pt x="8003" y="7026"/>
                  </a:lnTo>
                  <a:cubicBezTo>
                    <a:pt x="7813" y="7026"/>
                    <a:pt x="7656" y="6868"/>
                    <a:pt x="7656" y="6679"/>
                  </a:cubicBezTo>
                  <a:lnTo>
                    <a:pt x="7656" y="2520"/>
                  </a:lnTo>
                  <a:cubicBezTo>
                    <a:pt x="7656" y="2331"/>
                    <a:pt x="7813" y="2174"/>
                    <a:pt x="8003" y="2174"/>
                  </a:cubicBezTo>
                  <a:close/>
                  <a:moveTo>
                    <a:pt x="5577" y="8412"/>
                  </a:moveTo>
                  <a:lnTo>
                    <a:pt x="5577" y="9105"/>
                  </a:lnTo>
                  <a:lnTo>
                    <a:pt x="5167" y="9105"/>
                  </a:lnTo>
                  <a:lnTo>
                    <a:pt x="5451" y="8412"/>
                  </a:lnTo>
                  <a:close/>
                  <a:moveTo>
                    <a:pt x="6396" y="8412"/>
                  </a:moveTo>
                  <a:lnTo>
                    <a:pt x="6679" y="9105"/>
                  </a:lnTo>
                  <a:lnTo>
                    <a:pt x="6270" y="9105"/>
                  </a:lnTo>
                  <a:lnTo>
                    <a:pt x="6270" y="8412"/>
                  </a:lnTo>
                  <a:close/>
                  <a:moveTo>
                    <a:pt x="5955" y="0"/>
                  </a:moveTo>
                  <a:cubicBezTo>
                    <a:pt x="5766" y="0"/>
                    <a:pt x="5608" y="158"/>
                    <a:pt x="5608" y="378"/>
                  </a:cubicBezTo>
                  <a:lnTo>
                    <a:pt x="5608" y="725"/>
                  </a:lnTo>
                  <a:lnTo>
                    <a:pt x="347" y="725"/>
                  </a:lnTo>
                  <a:cubicBezTo>
                    <a:pt x="158" y="725"/>
                    <a:pt x="0" y="882"/>
                    <a:pt x="0" y="1071"/>
                  </a:cubicBezTo>
                  <a:cubicBezTo>
                    <a:pt x="0" y="1260"/>
                    <a:pt x="158" y="1418"/>
                    <a:pt x="347" y="1418"/>
                  </a:cubicBezTo>
                  <a:lnTo>
                    <a:pt x="725" y="1418"/>
                  </a:lnTo>
                  <a:lnTo>
                    <a:pt x="725" y="7719"/>
                  </a:lnTo>
                  <a:lnTo>
                    <a:pt x="378" y="7719"/>
                  </a:lnTo>
                  <a:cubicBezTo>
                    <a:pt x="158" y="7719"/>
                    <a:pt x="0" y="7876"/>
                    <a:pt x="0" y="8097"/>
                  </a:cubicBezTo>
                  <a:cubicBezTo>
                    <a:pt x="0" y="8286"/>
                    <a:pt x="158" y="8443"/>
                    <a:pt x="378" y="8443"/>
                  </a:cubicBezTo>
                  <a:lnTo>
                    <a:pt x="4726" y="8443"/>
                  </a:lnTo>
                  <a:lnTo>
                    <a:pt x="3560" y="11436"/>
                  </a:lnTo>
                  <a:cubicBezTo>
                    <a:pt x="3466" y="11625"/>
                    <a:pt x="3560" y="11814"/>
                    <a:pt x="3749" y="11877"/>
                  </a:cubicBezTo>
                  <a:cubicBezTo>
                    <a:pt x="3788" y="11893"/>
                    <a:pt x="3831" y="11901"/>
                    <a:pt x="3876" y="11901"/>
                  </a:cubicBezTo>
                  <a:cubicBezTo>
                    <a:pt x="4016" y="11901"/>
                    <a:pt x="4167" y="11824"/>
                    <a:pt x="4190" y="11657"/>
                  </a:cubicBezTo>
                  <a:lnTo>
                    <a:pt x="4947" y="9830"/>
                  </a:lnTo>
                  <a:lnTo>
                    <a:pt x="5608" y="9830"/>
                  </a:lnTo>
                  <a:lnTo>
                    <a:pt x="5608" y="10838"/>
                  </a:lnTo>
                  <a:cubicBezTo>
                    <a:pt x="5608" y="11027"/>
                    <a:pt x="5766" y="11184"/>
                    <a:pt x="5955" y="11184"/>
                  </a:cubicBezTo>
                  <a:cubicBezTo>
                    <a:pt x="6144" y="11184"/>
                    <a:pt x="6301" y="11027"/>
                    <a:pt x="6301" y="10838"/>
                  </a:cubicBezTo>
                  <a:lnTo>
                    <a:pt x="6301" y="9830"/>
                  </a:lnTo>
                  <a:lnTo>
                    <a:pt x="6994" y="9830"/>
                  </a:lnTo>
                  <a:lnTo>
                    <a:pt x="7719" y="11657"/>
                  </a:lnTo>
                  <a:cubicBezTo>
                    <a:pt x="7791" y="11824"/>
                    <a:pt x="7916" y="11901"/>
                    <a:pt x="8042" y="11901"/>
                  </a:cubicBezTo>
                  <a:cubicBezTo>
                    <a:pt x="8082" y="11901"/>
                    <a:pt x="8122" y="11893"/>
                    <a:pt x="8160" y="11877"/>
                  </a:cubicBezTo>
                  <a:cubicBezTo>
                    <a:pt x="8349" y="11783"/>
                    <a:pt x="8444" y="11594"/>
                    <a:pt x="8349" y="11436"/>
                  </a:cubicBezTo>
                  <a:lnTo>
                    <a:pt x="7183" y="8443"/>
                  </a:lnTo>
                  <a:lnTo>
                    <a:pt x="11531" y="8443"/>
                  </a:lnTo>
                  <a:cubicBezTo>
                    <a:pt x="11752" y="8443"/>
                    <a:pt x="11909" y="8286"/>
                    <a:pt x="11909" y="8097"/>
                  </a:cubicBezTo>
                  <a:cubicBezTo>
                    <a:pt x="11909" y="7876"/>
                    <a:pt x="11752" y="7719"/>
                    <a:pt x="11531" y="7719"/>
                  </a:cubicBezTo>
                  <a:lnTo>
                    <a:pt x="11185" y="7719"/>
                  </a:lnTo>
                  <a:lnTo>
                    <a:pt x="11185" y="1418"/>
                  </a:lnTo>
                  <a:lnTo>
                    <a:pt x="11531" y="1418"/>
                  </a:lnTo>
                  <a:cubicBezTo>
                    <a:pt x="11752" y="1418"/>
                    <a:pt x="11909" y="1260"/>
                    <a:pt x="11909" y="1071"/>
                  </a:cubicBezTo>
                  <a:cubicBezTo>
                    <a:pt x="11909" y="882"/>
                    <a:pt x="11752" y="725"/>
                    <a:pt x="11531" y="725"/>
                  </a:cubicBezTo>
                  <a:lnTo>
                    <a:pt x="6301" y="725"/>
                  </a:lnTo>
                  <a:lnTo>
                    <a:pt x="6301" y="378"/>
                  </a:lnTo>
                  <a:cubicBezTo>
                    <a:pt x="6301" y="158"/>
                    <a:pt x="6144" y="0"/>
                    <a:pt x="595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490" name="Google Shape;9490;p55"/>
            <p:cNvSpPr/>
            <p:nvPr/>
          </p:nvSpPr>
          <p:spPr>
            <a:xfrm>
              <a:off x="1449475" y="4086575"/>
              <a:ext cx="17350" cy="52000"/>
            </a:xfrm>
            <a:custGeom>
              <a:avLst/>
              <a:gdLst/>
              <a:ahLst/>
              <a:cxnLst/>
              <a:rect l="l" t="t" r="r" b="b"/>
              <a:pathLst>
                <a:path w="694" h="2080" extrusionOk="0">
                  <a:moveTo>
                    <a:pt x="1" y="0"/>
                  </a:moveTo>
                  <a:lnTo>
                    <a:pt x="1" y="2080"/>
                  </a:lnTo>
                  <a:lnTo>
                    <a:pt x="694" y="2080"/>
                  </a:lnTo>
                  <a:lnTo>
                    <a:pt x="694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491" name="Google Shape;9491;p55"/>
            <p:cNvSpPr/>
            <p:nvPr/>
          </p:nvSpPr>
          <p:spPr>
            <a:xfrm>
              <a:off x="1380175" y="4121225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0" y="0"/>
                  </a:moveTo>
                  <a:lnTo>
                    <a:pt x="0" y="694"/>
                  </a:lnTo>
                  <a:lnTo>
                    <a:pt x="693" y="694"/>
                  </a:lnTo>
                  <a:lnTo>
                    <a:pt x="693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492" name="Google Shape;9492;p55"/>
            <p:cNvSpPr/>
            <p:nvPr/>
          </p:nvSpPr>
          <p:spPr>
            <a:xfrm>
              <a:off x="1518800" y="4051925"/>
              <a:ext cx="18125" cy="86650"/>
            </a:xfrm>
            <a:custGeom>
              <a:avLst/>
              <a:gdLst/>
              <a:ahLst/>
              <a:cxnLst/>
              <a:rect l="l" t="t" r="r" b="b"/>
              <a:pathLst>
                <a:path w="725" h="3466" extrusionOk="0">
                  <a:moveTo>
                    <a:pt x="0" y="0"/>
                  </a:moveTo>
                  <a:lnTo>
                    <a:pt x="0" y="3466"/>
                  </a:lnTo>
                  <a:lnTo>
                    <a:pt x="725" y="3466"/>
                  </a:lnTo>
                  <a:lnTo>
                    <a:pt x="72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</p:grpSp>
      <p:grpSp>
        <p:nvGrpSpPr>
          <p:cNvPr id="9493" name="Google Shape;9493;p55"/>
          <p:cNvGrpSpPr/>
          <p:nvPr/>
        </p:nvGrpSpPr>
        <p:grpSpPr>
          <a:xfrm>
            <a:off x="4030669" y="3049445"/>
            <a:ext cx="251660" cy="329934"/>
            <a:chOff x="3167275" y="3227275"/>
            <a:chExt cx="225300" cy="295375"/>
          </a:xfrm>
          <a:solidFill>
            <a:srgbClr val="171536"/>
          </a:solidFill>
        </p:grpSpPr>
        <p:sp>
          <p:nvSpPr>
            <p:cNvPr id="9494" name="Google Shape;9494;p55"/>
            <p:cNvSpPr/>
            <p:nvPr/>
          </p:nvSpPr>
          <p:spPr>
            <a:xfrm>
              <a:off x="3167275" y="3227275"/>
              <a:ext cx="225300" cy="207950"/>
            </a:xfrm>
            <a:custGeom>
              <a:avLst/>
              <a:gdLst/>
              <a:ahLst/>
              <a:cxnLst/>
              <a:rect l="l" t="t" r="r" b="b"/>
              <a:pathLst>
                <a:path w="9012" h="8318" extrusionOk="0">
                  <a:moveTo>
                    <a:pt x="4538" y="1"/>
                  </a:moveTo>
                  <a:cubicBezTo>
                    <a:pt x="2112" y="1"/>
                    <a:pt x="1" y="1985"/>
                    <a:pt x="32" y="4537"/>
                  </a:cubicBezTo>
                  <a:cubicBezTo>
                    <a:pt x="32" y="5860"/>
                    <a:pt x="631" y="7184"/>
                    <a:pt x="1797" y="8066"/>
                  </a:cubicBezTo>
                  <a:cubicBezTo>
                    <a:pt x="1923" y="8192"/>
                    <a:pt x="2017" y="8223"/>
                    <a:pt x="2049" y="8318"/>
                  </a:cubicBezTo>
                  <a:lnTo>
                    <a:pt x="4160" y="8318"/>
                  </a:lnTo>
                  <a:lnTo>
                    <a:pt x="4160" y="6900"/>
                  </a:lnTo>
                  <a:lnTo>
                    <a:pt x="2427" y="6900"/>
                  </a:lnTo>
                  <a:cubicBezTo>
                    <a:pt x="2238" y="6900"/>
                    <a:pt x="2080" y="6743"/>
                    <a:pt x="2080" y="6554"/>
                  </a:cubicBezTo>
                  <a:lnTo>
                    <a:pt x="2080" y="5829"/>
                  </a:lnTo>
                  <a:cubicBezTo>
                    <a:pt x="2080" y="4852"/>
                    <a:pt x="2679" y="4033"/>
                    <a:pt x="3498" y="3624"/>
                  </a:cubicBezTo>
                  <a:cubicBezTo>
                    <a:pt x="3277" y="3403"/>
                    <a:pt x="3151" y="3088"/>
                    <a:pt x="3151" y="2678"/>
                  </a:cubicBezTo>
                  <a:cubicBezTo>
                    <a:pt x="3151" y="1922"/>
                    <a:pt x="3782" y="1292"/>
                    <a:pt x="4538" y="1292"/>
                  </a:cubicBezTo>
                  <a:cubicBezTo>
                    <a:pt x="5262" y="1292"/>
                    <a:pt x="5892" y="1922"/>
                    <a:pt x="5892" y="2678"/>
                  </a:cubicBezTo>
                  <a:cubicBezTo>
                    <a:pt x="5892" y="3025"/>
                    <a:pt x="5735" y="3340"/>
                    <a:pt x="5546" y="3624"/>
                  </a:cubicBezTo>
                  <a:cubicBezTo>
                    <a:pt x="6365" y="4033"/>
                    <a:pt x="6964" y="4852"/>
                    <a:pt x="6964" y="5829"/>
                  </a:cubicBezTo>
                  <a:lnTo>
                    <a:pt x="6964" y="6554"/>
                  </a:lnTo>
                  <a:cubicBezTo>
                    <a:pt x="6964" y="6743"/>
                    <a:pt x="6806" y="6900"/>
                    <a:pt x="6617" y="6900"/>
                  </a:cubicBezTo>
                  <a:lnTo>
                    <a:pt x="4884" y="6900"/>
                  </a:lnTo>
                  <a:lnTo>
                    <a:pt x="4884" y="8318"/>
                  </a:lnTo>
                  <a:lnTo>
                    <a:pt x="6995" y="8318"/>
                  </a:lnTo>
                  <a:cubicBezTo>
                    <a:pt x="7027" y="8286"/>
                    <a:pt x="7121" y="8192"/>
                    <a:pt x="7247" y="8129"/>
                  </a:cubicBezTo>
                  <a:cubicBezTo>
                    <a:pt x="8413" y="7184"/>
                    <a:pt x="9011" y="5829"/>
                    <a:pt x="9011" y="4506"/>
                  </a:cubicBezTo>
                  <a:cubicBezTo>
                    <a:pt x="9011" y="2017"/>
                    <a:pt x="6995" y="1"/>
                    <a:pt x="453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495" name="Google Shape;9495;p55"/>
            <p:cNvSpPr/>
            <p:nvPr/>
          </p:nvSpPr>
          <p:spPr>
            <a:xfrm>
              <a:off x="3262600" y="3278475"/>
              <a:ext cx="35450" cy="35475"/>
            </a:xfrm>
            <a:custGeom>
              <a:avLst/>
              <a:gdLst/>
              <a:ahLst/>
              <a:cxnLst/>
              <a:rect l="l" t="t" r="r" b="b"/>
              <a:pathLst>
                <a:path w="1418" h="1419" extrusionOk="0">
                  <a:moveTo>
                    <a:pt x="725" y="0"/>
                  </a:moveTo>
                  <a:cubicBezTo>
                    <a:pt x="315" y="0"/>
                    <a:pt x="0" y="315"/>
                    <a:pt x="0" y="725"/>
                  </a:cubicBezTo>
                  <a:cubicBezTo>
                    <a:pt x="0" y="1103"/>
                    <a:pt x="315" y="1418"/>
                    <a:pt x="725" y="1418"/>
                  </a:cubicBezTo>
                  <a:cubicBezTo>
                    <a:pt x="1103" y="1418"/>
                    <a:pt x="1418" y="1103"/>
                    <a:pt x="1418" y="725"/>
                  </a:cubicBezTo>
                  <a:cubicBezTo>
                    <a:pt x="1418" y="315"/>
                    <a:pt x="1103" y="0"/>
                    <a:pt x="7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496" name="Google Shape;9496;p55"/>
            <p:cNvSpPr/>
            <p:nvPr/>
          </p:nvSpPr>
          <p:spPr>
            <a:xfrm>
              <a:off x="3220050" y="3452525"/>
              <a:ext cx="121325" cy="35475"/>
            </a:xfrm>
            <a:custGeom>
              <a:avLst/>
              <a:gdLst/>
              <a:ahLst/>
              <a:cxnLst/>
              <a:rect l="l" t="t" r="r" b="b"/>
              <a:pathLst>
                <a:path w="4853" h="1419" extrusionOk="0">
                  <a:moveTo>
                    <a:pt x="1" y="1"/>
                  </a:moveTo>
                  <a:lnTo>
                    <a:pt x="1" y="347"/>
                  </a:lnTo>
                  <a:cubicBezTo>
                    <a:pt x="1" y="946"/>
                    <a:pt x="473" y="1419"/>
                    <a:pt x="1040" y="1419"/>
                  </a:cubicBezTo>
                  <a:lnTo>
                    <a:pt x="3781" y="1419"/>
                  </a:lnTo>
                  <a:cubicBezTo>
                    <a:pt x="4380" y="1419"/>
                    <a:pt x="4853" y="946"/>
                    <a:pt x="4853" y="347"/>
                  </a:cubicBezTo>
                  <a:lnTo>
                    <a:pt x="4853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497" name="Google Shape;9497;p55"/>
            <p:cNvSpPr/>
            <p:nvPr/>
          </p:nvSpPr>
          <p:spPr>
            <a:xfrm>
              <a:off x="3237375" y="3332025"/>
              <a:ext cx="86675" cy="52000"/>
            </a:xfrm>
            <a:custGeom>
              <a:avLst/>
              <a:gdLst/>
              <a:ahLst/>
              <a:cxnLst/>
              <a:rect l="l" t="t" r="r" b="b"/>
              <a:pathLst>
                <a:path w="3467" h="2080" extrusionOk="0">
                  <a:moveTo>
                    <a:pt x="1734" y="1"/>
                  </a:moveTo>
                  <a:cubicBezTo>
                    <a:pt x="789" y="1"/>
                    <a:pt x="1" y="725"/>
                    <a:pt x="1" y="1733"/>
                  </a:cubicBezTo>
                  <a:lnTo>
                    <a:pt x="1" y="2080"/>
                  </a:lnTo>
                  <a:lnTo>
                    <a:pt x="3466" y="2080"/>
                  </a:lnTo>
                  <a:lnTo>
                    <a:pt x="3466" y="1733"/>
                  </a:lnTo>
                  <a:cubicBezTo>
                    <a:pt x="3466" y="788"/>
                    <a:pt x="2679" y="1"/>
                    <a:pt x="173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498" name="Google Shape;9498;p55"/>
            <p:cNvSpPr/>
            <p:nvPr/>
          </p:nvSpPr>
          <p:spPr>
            <a:xfrm>
              <a:off x="3237375" y="3505300"/>
              <a:ext cx="87450" cy="17350"/>
            </a:xfrm>
            <a:custGeom>
              <a:avLst/>
              <a:gdLst/>
              <a:ahLst/>
              <a:cxnLst/>
              <a:rect l="l" t="t" r="r" b="b"/>
              <a:pathLst>
                <a:path w="3498" h="694" extrusionOk="0">
                  <a:moveTo>
                    <a:pt x="32" y="1"/>
                  </a:moveTo>
                  <a:cubicBezTo>
                    <a:pt x="1" y="379"/>
                    <a:pt x="284" y="694"/>
                    <a:pt x="694" y="694"/>
                  </a:cubicBezTo>
                  <a:lnTo>
                    <a:pt x="2773" y="694"/>
                  </a:lnTo>
                  <a:cubicBezTo>
                    <a:pt x="3183" y="694"/>
                    <a:pt x="3498" y="379"/>
                    <a:pt x="349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</p:grpSp>
      <p:sp>
        <p:nvSpPr>
          <p:cNvPr id="9499" name="Google Shape;9499;p55"/>
          <p:cNvSpPr/>
          <p:nvPr/>
        </p:nvSpPr>
        <p:spPr>
          <a:xfrm>
            <a:off x="3982694" y="3465033"/>
            <a:ext cx="347555" cy="331470"/>
          </a:xfrm>
          <a:custGeom>
            <a:avLst/>
            <a:gdLst/>
            <a:ahLst/>
            <a:cxnLst/>
            <a:rect l="l" t="t" r="r" b="b"/>
            <a:pathLst>
              <a:path w="12446" h="11870" extrusionOk="0">
                <a:moveTo>
                  <a:pt x="9421" y="1410"/>
                </a:moveTo>
                <a:cubicBezTo>
                  <a:pt x="9775" y="1410"/>
                  <a:pt x="10130" y="1544"/>
                  <a:pt x="10397" y="1812"/>
                </a:cubicBezTo>
                <a:cubicBezTo>
                  <a:pt x="10901" y="2316"/>
                  <a:pt x="10901" y="3198"/>
                  <a:pt x="10366" y="3734"/>
                </a:cubicBezTo>
                <a:lnTo>
                  <a:pt x="9169" y="4931"/>
                </a:lnTo>
                <a:cubicBezTo>
                  <a:pt x="8948" y="5152"/>
                  <a:pt x="8633" y="5278"/>
                  <a:pt x="8318" y="5309"/>
                </a:cubicBezTo>
                <a:lnTo>
                  <a:pt x="8476" y="5152"/>
                </a:lnTo>
                <a:cubicBezTo>
                  <a:pt x="8854" y="4773"/>
                  <a:pt x="8854" y="4112"/>
                  <a:pt x="8476" y="3702"/>
                </a:cubicBezTo>
                <a:cubicBezTo>
                  <a:pt x="8271" y="3513"/>
                  <a:pt x="8003" y="3419"/>
                  <a:pt x="7739" y="3419"/>
                </a:cubicBezTo>
                <a:cubicBezTo>
                  <a:pt x="7475" y="3419"/>
                  <a:pt x="7215" y="3513"/>
                  <a:pt x="7026" y="3702"/>
                </a:cubicBezTo>
                <a:lnTo>
                  <a:pt x="6869" y="3860"/>
                </a:lnTo>
                <a:cubicBezTo>
                  <a:pt x="6900" y="3545"/>
                  <a:pt x="7026" y="3230"/>
                  <a:pt x="7247" y="3009"/>
                </a:cubicBezTo>
                <a:lnTo>
                  <a:pt x="8444" y="1812"/>
                </a:lnTo>
                <a:cubicBezTo>
                  <a:pt x="8712" y="1544"/>
                  <a:pt x="9066" y="1410"/>
                  <a:pt x="9421" y="1410"/>
                </a:cubicBezTo>
                <a:close/>
                <a:moveTo>
                  <a:pt x="4128" y="6475"/>
                </a:moveTo>
                <a:lnTo>
                  <a:pt x="3970" y="6601"/>
                </a:lnTo>
                <a:cubicBezTo>
                  <a:pt x="3592" y="7010"/>
                  <a:pt x="3592" y="7672"/>
                  <a:pt x="3970" y="8081"/>
                </a:cubicBezTo>
                <a:cubicBezTo>
                  <a:pt x="4175" y="8270"/>
                  <a:pt x="4443" y="8365"/>
                  <a:pt x="4711" y="8365"/>
                </a:cubicBezTo>
                <a:cubicBezTo>
                  <a:pt x="4978" y="8365"/>
                  <a:pt x="5246" y="8270"/>
                  <a:pt x="5451" y="8081"/>
                </a:cubicBezTo>
                <a:lnTo>
                  <a:pt x="5577" y="7924"/>
                </a:lnTo>
                <a:lnTo>
                  <a:pt x="5577" y="7924"/>
                </a:lnTo>
                <a:cubicBezTo>
                  <a:pt x="5640" y="8270"/>
                  <a:pt x="5483" y="8586"/>
                  <a:pt x="5231" y="8838"/>
                </a:cubicBezTo>
                <a:lnTo>
                  <a:pt x="4065" y="10003"/>
                </a:lnTo>
                <a:cubicBezTo>
                  <a:pt x="3781" y="10271"/>
                  <a:pt x="3427" y="10405"/>
                  <a:pt x="3072" y="10405"/>
                </a:cubicBezTo>
                <a:cubicBezTo>
                  <a:pt x="2718" y="10405"/>
                  <a:pt x="2364" y="10271"/>
                  <a:pt x="2080" y="10003"/>
                </a:cubicBezTo>
                <a:cubicBezTo>
                  <a:pt x="1544" y="9468"/>
                  <a:pt x="1544" y="8586"/>
                  <a:pt x="2080" y="8050"/>
                </a:cubicBezTo>
                <a:lnTo>
                  <a:pt x="3277" y="6853"/>
                </a:lnTo>
                <a:cubicBezTo>
                  <a:pt x="3498" y="6601"/>
                  <a:pt x="3813" y="6506"/>
                  <a:pt x="4128" y="6475"/>
                </a:cubicBezTo>
                <a:close/>
                <a:moveTo>
                  <a:pt x="9373" y="0"/>
                </a:moveTo>
                <a:cubicBezTo>
                  <a:pt x="8665" y="0"/>
                  <a:pt x="7956" y="268"/>
                  <a:pt x="7404" y="804"/>
                </a:cubicBezTo>
                <a:lnTo>
                  <a:pt x="6239" y="1970"/>
                </a:lnTo>
                <a:cubicBezTo>
                  <a:pt x="5451" y="2757"/>
                  <a:pt x="5199" y="3986"/>
                  <a:pt x="5640" y="4994"/>
                </a:cubicBezTo>
                <a:lnTo>
                  <a:pt x="5325" y="5309"/>
                </a:lnTo>
                <a:cubicBezTo>
                  <a:pt x="4994" y="5170"/>
                  <a:pt x="4634" y="5100"/>
                  <a:pt x="4270" y="5100"/>
                </a:cubicBezTo>
                <a:cubicBezTo>
                  <a:pt x="3562" y="5100"/>
                  <a:pt x="2842" y="5366"/>
                  <a:pt x="2301" y="5908"/>
                </a:cubicBezTo>
                <a:lnTo>
                  <a:pt x="1103" y="7105"/>
                </a:lnTo>
                <a:cubicBezTo>
                  <a:pt x="1" y="8144"/>
                  <a:pt x="1" y="9940"/>
                  <a:pt x="1103" y="11043"/>
                </a:cubicBezTo>
                <a:cubicBezTo>
                  <a:pt x="1655" y="11594"/>
                  <a:pt x="2364" y="11870"/>
                  <a:pt x="3072" y="11870"/>
                </a:cubicBezTo>
                <a:cubicBezTo>
                  <a:pt x="3781" y="11870"/>
                  <a:pt x="4490" y="11594"/>
                  <a:pt x="5041" y="11043"/>
                </a:cubicBezTo>
                <a:lnTo>
                  <a:pt x="6239" y="9846"/>
                </a:lnTo>
                <a:cubicBezTo>
                  <a:pt x="7026" y="9058"/>
                  <a:pt x="7247" y="7829"/>
                  <a:pt x="6806" y="6821"/>
                </a:cubicBezTo>
                <a:lnTo>
                  <a:pt x="7121" y="6506"/>
                </a:lnTo>
                <a:cubicBezTo>
                  <a:pt x="7473" y="6656"/>
                  <a:pt x="7840" y="6729"/>
                  <a:pt x="8204" y="6729"/>
                </a:cubicBezTo>
                <a:cubicBezTo>
                  <a:pt x="8914" y="6729"/>
                  <a:pt x="9614" y="6449"/>
                  <a:pt x="10177" y="5908"/>
                </a:cubicBezTo>
                <a:lnTo>
                  <a:pt x="11342" y="4742"/>
                </a:lnTo>
                <a:cubicBezTo>
                  <a:pt x="12445" y="3639"/>
                  <a:pt x="12445" y="1907"/>
                  <a:pt x="11342" y="804"/>
                </a:cubicBezTo>
                <a:cubicBezTo>
                  <a:pt x="10791" y="268"/>
                  <a:pt x="10082" y="0"/>
                  <a:pt x="9373" y="0"/>
                </a:cubicBezTo>
                <a:close/>
              </a:path>
            </a:pathLst>
          </a:custGeom>
          <a:solidFill>
            <a:srgbClr val="17153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171536"/>
              </a:solidFill>
            </a:endParaRPr>
          </a:p>
        </p:txBody>
      </p:sp>
      <p:grpSp>
        <p:nvGrpSpPr>
          <p:cNvPr id="9500" name="Google Shape;9500;p55"/>
          <p:cNvGrpSpPr/>
          <p:nvPr/>
        </p:nvGrpSpPr>
        <p:grpSpPr>
          <a:xfrm>
            <a:off x="3990205" y="3866740"/>
            <a:ext cx="332587" cy="329962"/>
            <a:chOff x="3133425" y="3955025"/>
            <a:chExt cx="297750" cy="295400"/>
          </a:xfrm>
          <a:solidFill>
            <a:srgbClr val="171536"/>
          </a:solidFill>
        </p:grpSpPr>
        <p:sp>
          <p:nvSpPr>
            <p:cNvPr id="9501" name="Google Shape;9501;p55"/>
            <p:cNvSpPr/>
            <p:nvPr/>
          </p:nvSpPr>
          <p:spPr>
            <a:xfrm>
              <a:off x="3133425" y="4058225"/>
              <a:ext cx="297750" cy="192200"/>
            </a:xfrm>
            <a:custGeom>
              <a:avLst/>
              <a:gdLst/>
              <a:ahLst/>
              <a:cxnLst/>
              <a:rect l="l" t="t" r="r" b="b"/>
              <a:pathLst>
                <a:path w="11910" h="7688" extrusionOk="0">
                  <a:moveTo>
                    <a:pt x="5923" y="0"/>
                  </a:moveTo>
                  <a:cubicBezTo>
                    <a:pt x="5325" y="0"/>
                    <a:pt x="4821" y="347"/>
                    <a:pt x="4631" y="914"/>
                  </a:cubicBezTo>
                  <a:cubicBezTo>
                    <a:pt x="4505" y="1166"/>
                    <a:pt x="4505" y="1449"/>
                    <a:pt x="4568" y="1764"/>
                  </a:cubicBezTo>
                  <a:cubicBezTo>
                    <a:pt x="4884" y="1922"/>
                    <a:pt x="5199" y="2016"/>
                    <a:pt x="5577" y="2048"/>
                  </a:cubicBezTo>
                  <a:lnTo>
                    <a:pt x="5577" y="2741"/>
                  </a:lnTo>
                  <a:lnTo>
                    <a:pt x="2458" y="2741"/>
                  </a:lnTo>
                  <a:cubicBezTo>
                    <a:pt x="1859" y="2741"/>
                    <a:pt x="1418" y="3214"/>
                    <a:pt x="1418" y="3781"/>
                  </a:cubicBezTo>
                  <a:lnTo>
                    <a:pt x="1418" y="4190"/>
                  </a:lnTo>
                  <a:cubicBezTo>
                    <a:pt x="630" y="4316"/>
                    <a:pt x="0" y="5041"/>
                    <a:pt x="0" y="5891"/>
                  </a:cubicBezTo>
                  <a:cubicBezTo>
                    <a:pt x="0" y="6837"/>
                    <a:pt x="788" y="7687"/>
                    <a:pt x="1765" y="7687"/>
                  </a:cubicBezTo>
                  <a:cubicBezTo>
                    <a:pt x="2710" y="7687"/>
                    <a:pt x="3497" y="6900"/>
                    <a:pt x="3497" y="5891"/>
                  </a:cubicBezTo>
                  <a:cubicBezTo>
                    <a:pt x="3497" y="5072"/>
                    <a:pt x="2930" y="4316"/>
                    <a:pt x="2143" y="4190"/>
                  </a:cubicBezTo>
                  <a:lnTo>
                    <a:pt x="2143" y="3781"/>
                  </a:lnTo>
                  <a:cubicBezTo>
                    <a:pt x="2143" y="3592"/>
                    <a:pt x="2300" y="3434"/>
                    <a:pt x="2489" y="3434"/>
                  </a:cubicBezTo>
                  <a:lnTo>
                    <a:pt x="5608" y="3434"/>
                  </a:lnTo>
                  <a:lnTo>
                    <a:pt x="5608" y="4127"/>
                  </a:lnTo>
                  <a:cubicBezTo>
                    <a:pt x="4821" y="4285"/>
                    <a:pt x="4222" y="5009"/>
                    <a:pt x="4222" y="5860"/>
                  </a:cubicBezTo>
                  <a:cubicBezTo>
                    <a:pt x="4222" y="6805"/>
                    <a:pt x="5010" y="7656"/>
                    <a:pt x="5955" y="7656"/>
                  </a:cubicBezTo>
                  <a:cubicBezTo>
                    <a:pt x="6900" y="7656"/>
                    <a:pt x="7687" y="6868"/>
                    <a:pt x="7687" y="5860"/>
                  </a:cubicBezTo>
                  <a:cubicBezTo>
                    <a:pt x="7687" y="5041"/>
                    <a:pt x="7089" y="4285"/>
                    <a:pt x="6301" y="4127"/>
                  </a:cubicBezTo>
                  <a:lnTo>
                    <a:pt x="6301" y="3434"/>
                  </a:lnTo>
                  <a:lnTo>
                    <a:pt x="9452" y="3434"/>
                  </a:lnTo>
                  <a:cubicBezTo>
                    <a:pt x="9641" y="3434"/>
                    <a:pt x="9798" y="3592"/>
                    <a:pt x="9798" y="3781"/>
                  </a:cubicBezTo>
                  <a:lnTo>
                    <a:pt x="9798" y="4190"/>
                  </a:lnTo>
                  <a:cubicBezTo>
                    <a:pt x="9011" y="4316"/>
                    <a:pt x="8444" y="5041"/>
                    <a:pt x="8444" y="5891"/>
                  </a:cubicBezTo>
                  <a:cubicBezTo>
                    <a:pt x="8444" y="6837"/>
                    <a:pt x="9231" y="7687"/>
                    <a:pt x="10176" y="7687"/>
                  </a:cubicBezTo>
                  <a:cubicBezTo>
                    <a:pt x="11121" y="7687"/>
                    <a:pt x="11909" y="6900"/>
                    <a:pt x="11909" y="5891"/>
                  </a:cubicBezTo>
                  <a:cubicBezTo>
                    <a:pt x="11783" y="5135"/>
                    <a:pt x="11185" y="4379"/>
                    <a:pt x="10397" y="4222"/>
                  </a:cubicBezTo>
                  <a:lnTo>
                    <a:pt x="10397" y="3812"/>
                  </a:lnTo>
                  <a:cubicBezTo>
                    <a:pt x="10397" y="3245"/>
                    <a:pt x="9924" y="2804"/>
                    <a:pt x="9389" y="2804"/>
                  </a:cubicBezTo>
                  <a:lnTo>
                    <a:pt x="6238" y="2804"/>
                  </a:lnTo>
                  <a:lnTo>
                    <a:pt x="6238" y="2079"/>
                  </a:lnTo>
                  <a:cubicBezTo>
                    <a:pt x="6585" y="2048"/>
                    <a:pt x="6900" y="1922"/>
                    <a:pt x="7215" y="1827"/>
                  </a:cubicBezTo>
                  <a:cubicBezTo>
                    <a:pt x="7341" y="1418"/>
                    <a:pt x="7246" y="977"/>
                    <a:pt x="7057" y="630"/>
                  </a:cubicBezTo>
                  <a:cubicBezTo>
                    <a:pt x="6774" y="221"/>
                    <a:pt x="6396" y="0"/>
                    <a:pt x="59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502" name="Google Shape;9502;p55"/>
            <p:cNvSpPr/>
            <p:nvPr/>
          </p:nvSpPr>
          <p:spPr>
            <a:xfrm>
              <a:off x="3263375" y="4007025"/>
              <a:ext cx="35475" cy="35450"/>
            </a:xfrm>
            <a:custGeom>
              <a:avLst/>
              <a:gdLst/>
              <a:ahLst/>
              <a:cxnLst/>
              <a:rect l="l" t="t" r="r" b="b"/>
              <a:pathLst>
                <a:path w="1419" h="1418" extrusionOk="0">
                  <a:moveTo>
                    <a:pt x="725" y="0"/>
                  </a:moveTo>
                  <a:cubicBezTo>
                    <a:pt x="284" y="0"/>
                    <a:pt x="1" y="315"/>
                    <a:pt x="1" y="725"/>
                  </a:cubicBezTo>
                  <a:cubicBezTo>
                    <a:pt x="1" y="1103"/>
                    <a:pt x="316" y="1418"/>
                    <a:pt x="725" y="1418"/>
                  </a:cubicBezTo>
                  <a:cubicBezTo>
                    <a:pt x="1103" y="1418"/>
                    <a:pt x="1418" y="1103"/>
                    <a:pt x="1418" y="725"/>
                  </a:cubicBezTo>
                  <a:cubicBezTo>
                    <a:pt x="1418" y="315"/>
                    <a:pt x="1103" y="0"/>
                    <a:pt x="7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503" name="Google Shape;9503;p55"/>
            <p:cNvSpPr/>
            <p:nvPr/>
          </p:nvSpPr>
          <p:spPr>
            <a:xfrm>
              <a:off x="3203525" y="3955025"/>
              <a:ext cx="155175" cy="135500"/>
            </a:xfrm>
            <a:custGeom>
              <a:avLst/>
              <a:gdLst/>
              <a:ahLst/>
              <a:cxnLst/>
              <a:rect l="l" t="t" r="r" b="b"/>
              <a:pathLst>
                <a:path w="6207" h="5420" extrusionOk="0">
                  <a:moveTo>
                    <a:pt x="3119" y="1"/>
                  </a:moveTo>
                  <a:cubicBezTo>
                    <a:pt x="1386" y="1"/>
                    <a:pt x="0" y="1387"/>
                    <a:pt x="0" y="3120"/>
                  </a:cubicBezTo>
                  <a:cubicBezTo>
                    <a:pt x="0" y="4002"/>
                    <a:pt x="410" y="4853"/>
                    <a:pt x="1071" y="5420"/>
                  </a:cubicBezTo>
                  <a:cubicBezTo>
                    <a:pt x="1071" y="5231"/>
                    <a:pt x="1103" y="5042"/>
                    <a:pt x="1197" y="4853"/>
                  </a:cubicBezTo>
                  <a:cubicBezTo>
                    <a:pt x="1323" y="4380"/>
                    <a:pt x="1701" y="3971"/>
                    <a:pt x="2111" y="3750"/>
                  </a:cubicBezTo>
                  <a:cubicBezTo>
                    <a:pt x="1890" y="3498"/>
                    <a:pt x="1733" y="3151"/>
                    <a:pt x="1733" y="2805"/>
                  </a:cubicBezTo>
                  <a:cubicBezTo>
                    <a:pt x="1733" y="2049"/>
                    <a:pt x="2363" y="1419"/>
                    <a:pt x="3119" y="1419"/>
                  </a:cubicBezTo>
                  <a:cubicBezTo>
                    <a:pt x="3844" y="1419"/>
                    <a:pt x="4474" y="2049"/>
                    <a:pt x="4474" y="2805"/>
                  </a:cubicBezTo>
                  <a:cubicBezTo>
                    <a:pt x="4474" y="3151"/>
                    <a:pt x="4348" y="3498"/>
                    <a:pt x="4096" y="3750"/>
                  </a:cubicBezTo>
                  <a:cubicBezTo>
                    <a:pt x="4379" y="3876"/>
                    <a:pt x="4600" y="4097"/>
                    <a:pt x="4789" y="4380"/>
                  </a:cubicBezTo>
                  <a:cubicBezTo>
                    <a:pt x="5009" y="4695"/>
                    <a:pt x="5135" y="5042"/>
                    <a:pt x="5167" y="5420"/>
                  </a:cubicBezTo>
                  <a:cubicBezTo>
                    <a:pt x="5797" y="4853"/>
                    <a:pt x="6207" y="4065"/>
                    <a:pt x="6207" y="3120"/>
                  </a:cubicBezTo>
                  <a:cubicBezTo>
                    <a:pt x="6207" y="1387"/>
                    <a:pt x="4852" y="1"/>
                    <a:pt x="311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</p:grpSp>
      <p:grpSp>
        <p:nvGrpSpPr>
          <p:cNvPr id="9504" name="Google Shape;9504;p55"/>
          <p:cNvGrpSpPr/>
          <p:nvPr/>
        </p:nvGrpSpPr>
        <p:grpSpPr>
          <a:xfrm>
            <a:off x="6081903" y="3048412"/>
            <a:ext cx="330827" cy="332000"/>
            <a:chOff x="4991425" y="3234750"/>
            <a:chExt cx="296175" cy="297225"/>
          </a:xfrm>
          <a:solidFill>
            <a:srgbClr val="171536"/>
          </a:solidFill>
        </p:grpSpPr>
        <p:sp>
          <p:nvSpPr>
            <p:cNvPr id="9505" name="Google Shape;9505;p55"/>
            <p:cNvSpPr/>
            <p:nvPr/>
          </p:nvSpPr>
          <p:spPr>
            <a:xfrm>
              <a:off x="5077275" y="3304450"/>
              <a:ext cx="122100" cy="99275"/>
            </a:xfrm>
            <a:custGeom>
              <a:avLst/>
              <a:gdLst/>
              <a:ahLst/>
              <a:cxnLst/>
              <a:rect l="l" t="t" r="r" b="b"/>
              <a:pathLst>
                <a:path w="4884" h="3971" extrusionOk="0">
                  <a:moveTo>
                    <a:pt x="2426" y="1"/>
                  </a:moveTo>
                  <a:cubicBezTo>
                    <a:pt x="1103" y="1"/>
                    <a:pt x="0" y="1104"/>
                    <a:pt x="0" y="2427"/>
                  </a:cubicBezTo>
                  <a:cubicBezTo>
                    <a:pt x="0" y="3025"/>
                    <a:pt x="190" y="3530"/>
                    <a:pt x="536" y="3971"/>
                  </a:cubicBezTo>
                  <a:cubicBezTo>
                    <a:pt x="820" y="3624"/>
                    <a:pt x="1103" y="3309"/>
                    <a:pt x="1481" y="3057"/>
                  </a:cubicBezTo>
                  <a:cubicBezTo>
                    <a:pt x="1261" y="2805"/>
                    <a:pt x="1103" y="2458"/>
                    <a:pt x="1103" y="2112"/>
                  </a:cubicBezTo>
                  <a:cubicBezTo>
                    <a:pt x="1103" y="1356"/>
                    <a:pt x="1733" y="726"/>
                    <a:pt x="2489" y="726"/>
                  </a:cubicBezTo>
                  <a:cubicBezTo>
                    <a:pt x="3214" y="726"/>
                    <a:pt x="3844" y="1356"/>
                    <a:pt x="3844" y="2112"/>
                  </a:cubicBezTo>
                  <a:cubicBezTo>
                    <a:pt x="3844" y="2458"/>
                    <a:pt x="3687" y="2805"/>
                    <a:pt x="3466" y="3057"/>
                  </a:cubicBezTo>
                  <a:cubicBezTo>
                    <a:pt x="3844" y="3246"/>
                    <a:pt x="4128" y="3561"/>
                    <a:pt x="4317" y="3971"/>
                  </a:cubicBezTo>
                  <a:cubicBezTo>
                    <a:pt x="4695" y="3530"/>
                    <a:pt x="4884" y="3025"/>
                    <a:pt x="4884" y="2427"/>
                  </a:cubicBezTo>
                  <a:cubicBezTo>
                    <a:pt x="4884" y="1104"/>
                    <a:pt x="3781" y="1"/>
                    <a:pt x="242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506" name="Google Shape;9506;p55"/>
            <p:cNvSpPr/>
            <p:nvPr/>
          </p:nvSpPr>
          <p:spPr>
            <a:xfrm>
              <a:off x="5121375" y="3339900"/>
              <a:ext cx="35475" cy="35475"/>
            </a:xfrm>
            <a:custGeom>
              <a:avLst/>
              <a:gdLst/>
              <a:ahLst/>
              <a:cxnLst/>
              <a:rect l="l" t="t" r="r" b="b"/>
              <a:pathLst>
                <a:path w="1419" h="1419" extrusionOk="0">
                  <a:moveTo>
                    <a:pt x="725" y="1"/>
                  </a:moveTo>
                  <a:cubicBezTo>
                    <a:pt x="316" y="1"/>
                    <a:pt x="1" y="316"/>
                    <a:pt x="1" y="694"/>
                  </a:cubicBezTo>
                  <a:cubicBezTo>
                    <a:pt x="1" y="1103"/>
                    <a:pt x="316" y="1418"/>
                    <a:pt x="725" y="1418"/>
                  </a:cubicBezTo>
                  <a:cubicBezTo>
                    <a:pt x="1103" y="1418"/>
                    <a:pt x="1418" y="1103"/>
                    <a:pt x="1418" y="694"/>
                  </a:cubicBezTo>
                  <a:cubicBezTo>
                    <a:pt x="1418" y="316"/>
                    <a:pt x="1103" y="1"/>
                    <a:pt x="7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507" name="Google Shape;9507;p55"/>
            <p:cNvSpPr/>
            <p:nvPr/>
          </p:nvSpPr>
          <p:spPr>
            <a:xfrm>
              <a:off x="5009550" y="3234750"/>
              <a:ext cx="259150" cy="261125"/>
            </a:xfrm>
            <a:custGeom>
              <a:avLst/>
              <a:gdLst/>
              <a:ahLst/>
              <a:cxnLst/>
              <a:rect l="l" t="t" r="r" b="b"/>
              <a:pathLst>
                <a:path w="10366" h="10445" extrusionOk="0">
                  <a:moveTo>
                    <a:pt x="5198" y="2159"/>
                  </a:moveTo>
                  <a:cubicBezTo>
                    <a:pt x="6931" y="2159"/>
                    <a:pt x="8286" y="3514"/>
                    <a:pt x="8286" y="5246"/>
                  </a:cubicBezTo>
                  <a:cubicBezTo>
                    <a:pt x="8286" y="6916"/>
                    <a:pt x="6931" y="8365"/>
                    <a:pt x="5198" y="8365"/>
                  </a:cubicBezTo>
                  <a:cubicBezTo>
                    <a:pt x="3340" y="8365"/>
                    <a:pt x="2079" y="6822"/>
                    <a:pt x="2079" y="5246"/>
                  </a:cubicBezTo>
                  <a:cubicBezTo>
                    <a:pt x="2079" y="3514"/>
                    <a:pt x="3497" y="2159"/>
                    <a:pt x="5198" y="2159"/>
                  </a:cubicBezTo>
                  <a:close/>
                  <a:moveTo>
                    <a:pt x="5167" y="1"/>
                  </a:moveTo>
                  <a:cubicBezTo>
                    <a:pt x="5088" y="1"/>
                    <a:pt x="5009" y="17"/>
                    <a:pt x="4946" y="48"/>
                  </a:cubicBezTo>
                  <a:lnTo>
                    <a:pt x="4001" y="836"/>
                  </a:lnTo>
                  <a:lnTo>
                    <a:pt x="2773" y="678"/>
                  </a:lnTo>
                  <a:cubicBezTo>
                    <a:pt x="2756" y="675"/>
                    <a:pt x="2739" y="673"/>
                    <a:pt x="2723" y="673"/>
                  </a:cubicBezTo>
                  <a:cubicBezTo>
                    <a:pt x="2583" y="673"/>
                    <a:pt x="2454" y="786"/>
                    <a:pt x="2426" y="899"/>
                  </a:cubicBezTo>
                  <a:lnTo>
                    <a:pt x="1953" y="2033"/>
                  </a:lnTo>
                  <a:lnTo>
                    <a:pt x="819" y="2505"/>
                  </a:lnTo>
                  <a:cubicBezTo>
                    <a:pt x="662" y="2568"/>
                    <a:pt x="567" y="2694"/>
                    <a:pt x="630" y="2852"/>
                  </a:cubicBezTo>
                  <a:lnTo>
                    <a:pt x="788" y="4081"/>
                  </a:lnTo>
                  <a:lnTo>
                    <a:pt x="32" y="5026"/>
                  </a:lnTo>
                  <a:cubicBezTo>
                    <a:pt x="0" y="5183"/>
                    <a:pt x="0" y="5341"/>
                    <a:pt x="63" y="5467"/>
                  </a:cubicBezTo>
                  <a:lnTo>
                    <a:pt x="819" y="6381"/>
                  </a:lnTo>
                  <a:lnTo>
                    <a:pt x="662" y="7609"/>
                  </a:lnTo>
                  <a:cubicBezTo>
                    <a:pt x="630" y="7767"/>
                    <a:pt x="725" y="7924"/>
                    <a:pt x="851" y="7956"/>
                  </a:cubicBezTo>
                  <a:lnTo>
                    <a:pt x="1985" y="8428"/>
                  </a:lnTo>
                  <a:lnTo>
                    <a:pt x="2457" y="9594"/>
                  </a:lnTo>
                  <a:cubicBezTo>
                    <a:pt x="2536" y="9725"/>
                    <a:pt x="2637" y="9791"/>
                    <a:pt x="2741" y="9791"/>
                  </a:cubicBezTo>
                  <a:cubicBezTo>
                    <a:pt x="2762" y="9791"/>
                    <a:pt x="2783" y="9788"/>
                    <a:pt x="2804" y="9783"/>
                  </a:cubicBezTo>
                  <a:lnTo>
                    <a:pt x="4033" y="9626"/>
                  </a:lnTo>
                  <a:lnTo>
                    <a:pt x="4978" y="10382"/>
                  </a:lnTo>
                  <a:cubicBezTo>
                    <a:pt x="5072" y="10413"/>
                    <a:pt x="5104" y="10445"/>
                    <a:pt x="5167" y="10445"/>
                  </a:cubicBezTo>
                  <a:cubicBezTo>
                    <a:pt x="5261" y="10445"/>
                    <a:pt x="5324" y="10413"/>
                    <a:pt x="5387" y="10382"/>
                  </a:cubicBezTo>
                  <a:lnTo>
                    <a:pt x="6333" y="9626"/>
                  </a:lnTo>
                  <a:lnTo>
                    <a:pt x="7530" y="9783"/>
                  </a:lnTo>
                  <a:cubicBezTo>
                    <a:pt x="7687" y="9783"/>
                    <a:pt x="7876" y="9689"/>
                    <a:pt x="7908" y="9594"/>
                  </a:cubicBezTo>
                  <a:lnTo>
                    <a:pt x="8380" y="8428"/>
                  </a:lnTo>
                  <a:lnTo>
                    <a:pt x="9515" y="7956"/>
                  </a:lnTo>
                  <a:cubicBezTo>
                    <a:pt x="9672" y="7893"/>
                    <a:pt x="9735" y="7767"/>
                    <a:pt x="9704" y="7609"/>
                  </a:cubicBezTo>
                  <a:lnTo>
                    <a:pt x="9546" y="6381"/>
                  </a:lnTo>
                  <a:lnTo>
                    <a:pt x="10302" y="5467"/>
                  </a:lnTo>
                  <a:cubicBezTo>
                    <a:pt x="10365" y="5341"/>
                    <a:pt x="10365" y="5120"/>
                    <a:pt x="10302" y="5026"/>
                  </a:cubicBezTo>
                  <a:lnTo>
                    <a:pt x="9546" y="4081"/>
                  </a:lnTo>
                  <a:lnTo>
                    <a:pt x="9704" y="2852"/>
                  </a:lnTo>
                  <a:cubicBezTo>
                    <a:pt x="9735" y="2694"/>
                    <a:pt x="9641" y="2537"/>
                    <a:pt x="9515" y="2505"/>
                  </a:cubicBezTo>
                  <a:lnTo>
                    <a:pt x="8380" y="2033"/>
                  </a:lnTo>
                  <a:lnTo>
                    <a:pt x="7908" y="899"/>
                  </a:lnTo>
                  <a:cubicBezTo>
                    <a:pt x="7826" y="762"/>
                    <a:pt x="7719" y="672"/>
                    <a:pt x="7589" y="672"/>
                  </a:cubicBezTo>
                  <a:cubicBezTo>
                    <a:pt x="7570" y="672"/>
                    <a:pt x="7550" y="674"/>
                    <a:pt x="7530" y="678"/>
                  </a:cubicBezTo>
                  <a:lnTo>
                    <a:pt x="6333" y="836"/>
                  </a:lnTo>
                  <a:lnTo>
                    <a:pt x="5387" y="48"/>
                  </a:lnTo>
                  <a:cubicBezTo>
                    <a:pt x="5324" y="17"/>
                    <a:pt x="5246" y="1"/>
                    <a:pt x="516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508" name="Google Shape;9508;p55"/>
            <p:cNvSpPr/>
            <p:nvPr/>
          </p:nvSpPr>
          <p:spPr>
            <a:xfrm>
              <a:off x="5105625" y="3391900"/>
              <a:ext cx="66975" cy="34675"/>
            </a:xfrm>
            <a:custGeom>
              <a:avLst/>
              <a:gdLst/>
              <a:ahLst/>
              <a:cxnLst/>
              <a:rect l="l" t="t" r="r" b="b"/>
              <a:pathLst>
                <a:path w="2679" h="1387" extrusionOk="0">
                  <a:moveTo>
                    <a:pt x="1355" y="0"/>
                  </a:moveTo>
                  <a:cubicBezTo>
                    <a:pt x="725" y="0"/>
                    <a:pt x="190" y="441"/>
                    <a:pt x="1" y="977"/>
                  </a:cubicBezTo>
                  <a:cubicBezTo>
                    <a:pt x="410" y="1229"/>
                    <a:pt x="820" y="1386"/>
                    <a:pt x="1355" y="1386"/>
                  </a:cubicBezTo>
                  <a:cubicBezTo>
                    <a:pt x="1859" y="1386"/>
                    <a:pt x="2301" y="1229"/>
                    <a:pt x="2679" y="977"/>
                  </a:cubicBezTo>
                  <a:cubicBezTo>
                    <a:pt x="2521" y="410"/>
                    <a:pt x="1985" y="0"/>
                    <a:pt x="135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509" name="Google Shape;9509;p55"/>
            <p:cNvSpPr/>
            <p:nvPr/>
          </p:nvSpPr>
          <p:spPr>
            <a:xfrm>
              <a:off x="5192275" y="3443075"/>
              <a:ext cx="95325" cy="86975"/>
            </a:xfrm>
            <a:custGeom>
              <a:avLst/>
              <a:gdLst/>
              <a:ahLst/>
              <a:cxnLst/>
              <a:rect l="l" t="t" r="r" b="b"/>
              <a:pathLst>
                <a:path w="3813" h="3479" extrusionOk="0">
                  <a:moveTo>
                    <a:pt x="2867" y="1"/>
                  </a:moveTo>
                  <a:cubicBezTo>
                    <a:pt x="2741" y="127"/>
                    <a:pt x="2647" y="221"/>
                    <a:pt x="2489" y="284"/>
                  </a:cubicBezTo>
                  <a:lnTo>
                    <a:pt x="1607" y="631"/>
                  </a:lnTo>
                  <a:lnTo>
                    <a:pt x="1260" y="1482"/>
                  </a:lnTo>
                  <a:cubicBezTo>
                    <a:pt x="1103" y="1891"/>
                    <a:pt x="693" y="2112"/>
                    <a:pt x="284" y="2112"/>
                  </a:cubicBezTo>
                  <a:lnTo>
                    <a:pt x="158" y="2112"/>
                  </a:lnTo>
                  <a:lnTo>
                    <a:pt x="0" y="2080"/>
                  </a:lnTo>
                  <a:lnTo>
                    <a:pt x="1166" y="3372"/>
                  </a:lnTo>
                  <a:cubicBezTo>
                    <a:pt x="1237" y="3443"/>
                    <a:pt x="1343" y="3478"/>
                    <a:pt x="1445" y="3478"/>
                  </a:cubicBezTo>
                  <a:cubicBezTo>
                    <a:pt x="1479" y="3478"/>
                    <a:pt x="1512" y="3474"/>
                    <a:pt x="1544" y="3466"/>
                  </a:cubicBezTo>
                  <a:cubicBezTo>
                    <a:pt x="1638" y="3403"/>
                    <a:pt x="1764" y="3340"/>
                    <a:pt x="1764" y="3183"/>
                  </a:cubicBezTo>
                  <a:lnTo>
                    <a:pt x="2080" y="1639"/>
                  </a:lnTo>
                  <a:lnTo>
                    <a:pt x="3497" y="1324"/>
                  </a:lnTo>
                  <a:cubicBezTo>
                    <a:pt x="3532" y="1338"/>
                    <a:pt x="3563" y="1344"/>
                    <a:pt x="3592" y="1344"/>
                  </a:cubicBezTo>
                  <a:cubicBezTo>
                    <a:pt x="3693" y="1344"/>
                    <a:pt x="3756" y="1265"/>
                    <a:pt x="3781" y="1167"/>
                  </a:cubicBezTo>
                  <a:cubicBezTo>
                    <a:pt x="3812" y="1072"/>
                    <a:pt x="3781" y="946"/>
                    <a:pt x="3686" y="820"/>
                  </a:cubicBezTo>
                  <a:lnTo>
                    <a:pt x="2867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510" name="Google Shape;9510;p55"/>
            <p:cNvSpPr/>
            <p:nvPr/>
          </p:nvSpPr>
          <p:spPr>
            <a:xfrm>
              <a:off x="4991425" y="3444650"/>
              <a:ext cx="95325" cy="87325"/>
            </a:xfrm>
            <a:custGeom>
              <a:avLst/>
              <a:gdLst/>
              <a:ahLst/>
              <a:cxnLst/>
              <a:rect l="l" t="t" r="r" b="b"/>
              <a:pathLst>
                <a:path w="3813" h="3493" extrusionOk="0">
                  <a:moveTo>
                    <a:pt x="946" y="1"/>
                  </a:moveTo>
                  <a:lnTo>
                    <a:pt x="126" y="851"/>
                  </a:lnTo>
                  <a:cubicBezTo>
                    <a:pt x="0" y="851"/>
                    <a:pt x="0" y="1009"/>
                    <a:pt x="32" y="1104"/>
                  </a:cubicBezTo>
                  <a:cubicBezTo>
                    <a:pt x="95" y="1230"/>
                    <a:pt x="158" y="1324"/>
                    <a:pt x="315" y="1356"/>
                  </a:cubicBezTo>
                  <a:lnTo>
                    <a:pt x="1733" y="1671"/>
                  </a:lnTo>
                  <a:lnTo>
                    <a:pt x="2048" y="3214"/>
                  </a:lnTo>
                  <a:cubicBezTo>
                    <a:pt x="2080" y="3309"/>
                    <a:pt x="2174" y="3435"/>
                    <a:pt x="2300" y="3466"/>
                  </a:cubicBezTo>
                  <a:cubicBezTo>
                    <a:pt x="2328" y="3485"/>
                    <a:pt x="2361" y="3492"/>
                    <a:pt x="2396" y="3492"/>
                  </a:cubicBezTo>
                  <a:cubicBezTo>
                    <a:pt x="2482" y="3492"/>
                    <a:pt x="2580" y="3448"/>
                    <a:pt x="2647" y="3403"/>
                  </a:cubicBezTo>
                  <a:lnTo>
                    <a:pt x="3813" y="2112"/>
                  </a:lnTo>
                  <a:lnTo>
                    <a:pt x="3813" y="2112"/>
                  </a:lnTo>
                  <a:lnTo>
                    <a:pt x="3624" y="2143"/>
                  </a:lnTo>
                  <a:lnTo>
                    <a:pt x="3561" y="2143"/>
                  </a:lnTo>
                  <a:cubicBezTo>
                    <a:pt x="3119" y="2143"/>
                    <a:pt x="2773" y="1891"/>
                    <a:pt x="2552" y="1513"/>
                  </a:cubicBezTo>
                  <a:lnTo>
                    <a:pt x="2206" y="631"/>
                  </a:lnTo>
                  <a:lnTo>
                    <a:pt x="1355" y="284"/>
                  </a:lnTo>
                  <a:cubicBezTo>
                    <a:pt x="1198" y="221"/>
                    <a:pt x="1072" y="127"/>
                    <a:pt x="94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</p:grpSp>
      <p:grpSp>
        <p:nvGrpSpPr>
          <p:cNvPr id="9511" name="Google Shape;9511;p55"/>
          <p:cNvGrpSpPr/>
          <p:nvPr/>
        </p:nvGrpSpPr>
        <p:grpSpPr>
          <a:xfrm>
            <a:off x="6081903" y="3485159"/>
            <a:ext cx="330827" cy="291230"/>
            <a:chOff x="4991425" y="3617150"/>
            <a:chExt cx="296175" cy="260725"/>
          </a:xfrm>
          <a:solidFill>
            <a:srgbClr val="171536"/>
          </a:solidFill>
        </p:grpSpPr>
        <p:sp>
          <p:nvSpPr>
            <p:cNvPr id="9512" name="Google Shape;9512;p55"/>
            <p:cNvSpPr/>
            <p:nvPr/>
          </p:nvSpPr>
          <p:spPr>
            <a:xfrm>
              <a:off x="5069400" y="3738450"/>
              <a:ext cx="139425" cy="139425"/>
            </a:xfrm>
            <a:custGeom>
              <a:avLst/>
              <a:gdLst/>
              <a:ahLst/>
              <a:cxnLst/>
              <a:rect l="l" t="t" r="r" b="b"/>
              <a:pathLst>
                <a:path w="5577" h="5577" extrusionOk="0">
                  <a:moveTo>
                    <a:pt x="2804" y="0"/>
                  </a:moveTo>
                  <a:cubicBezTo>
                    <a:pt x="1607" y="0"/>
                    <a:pt x="1450" y="725"/>
                    <a:pt x="1009" y="3308"/>
                  </a:cubicBezTo>
                  <a:cubicBezTo>
                    <a:pt x="946" y="3749"/>
                    <a:pt x="851" y="4285"/>
                    <a:pt x="757" y="4883"/>
                  </a:cubicBezTo>
                  <a:lnTo>
                    <a:pt x="347" y="4883"/>
                  </a:lnTo>
                  <a:cubicBezTo>
                    <a:pt x="158" y="4883"/>
                    <a:pt x="0" y="5041"/>
                    <a:pt x="0" y="5230"/>
                  </a:cubicBezTo>
                  <a:cubicBezTo>
                    <a:pt x="0" y="5419"/>
                    <a:pt x="158" y="5576"/>
                    <a:pt x="347" y="5576"/>
                  </a:cubicBezTo>
                  <a:lnTo>
                    <a:pt x="5230" y="5576"/>
                  </a:lnTo>
                  <a:cubicBezTo>
                    <a:pt x="5419" y="5545"/>
                    <a:pt x="5577" y="5387"/>
                    <a:pt x="5577" y="5198"/>
                  </a:cubicBezTo>
                  <a:cubicBezTo>
                    <a:pt x="5577" y="5009"/>
                    <a:pt x="5419" y="4852"/>
                    <a:pt x="5230" y="4852"/>
                  </a:cubicBezTo>
                  <a:lnTo>
                    <a:pt x="4852" y="4852"/>
                  </a:lnTo>
                  <a:cubicBezTo>
                    <a:pt x="4726" y="4253"/>
                    <a:pt x="4632" y="3749"/>
                    <a:pt x="4569" y="3277"/>
                  </a:cubicBezTo>
                  <a:cubicBezTo>
                    <a:pt x="4128" y="756"/>
                    <a:pt x="3970" y="0"/>
                    <a:pt x="280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513" name="Google Shape;9513;p55"/>
            <p:cNvSpPr/>
            <p:nvPr/>
          </p:nvSpPr>
          <p:spPr>
            <a:xfrm>
              <a:off x="5200150" y="3617150"/>
              <a:ext cx="69325" cy="69325"/>
            </a:xfrm>
            <a:custGeom>
              <a:avLst/>
              <a:gdLst/>
              <a:ahLst/>
              <a:cxnLst/>
              <a:rect l="l" t="t" r="r" b="b"/>
              <a:pathLst>
                <a:path w="2773" h="2773" extrusionOk="0">
                  <a:moveTo>
                    <a:pt x="1386" y="0"/>
                  </a:moveTo>
                  <a:cubicBezTo>
                    <a:pt x="630" y="0"/>
                    <a:pt x="0" y="630"/>
                    <a:pt x="0" y="1387"/>
                  </a:cubicBezTo>
                  <a:cubicBezTo>
                    <a:pt x="0" y="2111"/>
                    <a:pt x="630" y="2773"/>
                    <a:pt x="1386" y="2773"/>
                  </a:cubicBezTo>
                  <a:cubicBezTo>
                    <a:pt x="2143" y="2773"/>
                    <a:pt x="2773" y="2111"/>
                    <a:pt x="2773" y="1387"/>
                  </a:cubicBezTo>
                  <a:cubicBezTo>
                    <a:pt x="2773" y="630"/>
                    <a:pt x="2143" y="0"/>
                    <a:pt x="138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514" name="Google Shape;9514;p55"/>
            <p:cNvSpPr/>
            <p:nvPr/>
          </p:nvSpPr>
          <p:spPr>
            <a:xfrm>
              <a:off x="5009550" y="3617150"/>
              <a:ext cx="68525" cy="69325"/>
            </a:xfrm>
            <a:custGeom>
              <a:avLst/>
              <a:gdLst/>
              <a:ahLst/>
              <a:cxnLst/>
              <a:rect l="l" t="t" r="r" b="b"/>
              <a:pathLst>
                <a:path w="2741" h="2773" extrusionOk="0">
                  <a:moveTo>
                    <a:pt x="1355" y="0"/>
                  </a:moveTo>
                  <a:cubicBezTo>
                    <a:pt x="599" y="0"/>
                    <a:pt x="0" y="630"/>
                    <a:pt x="0" y="1387"/>
                  </a:cubicBezTo>
                  <a:cubicBezTo>
                    <a:pt x="0" y="2143"/>
                    <a:pt x="599" y="2773"/>
                    <a:pt x="1355" y="2773"/>
                  </a:cubicBezTo>
                  <a:cubicBezTo>
                    <a:pt x="2111" y="2773"/>
                    <a:pt x="2741" y="2143"/>
                    <a:pt x="2741" y="1387"/>
                  </a:cubicBezTo>
                  <a:cubicBezTo>
                    <a:pt x="2741" y="630"/>
                    <a:pt x="2111" y="0"/>
                    <a:pt x="135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515" name="Google Shape;9515;p55"/>
            <p:cNvSpPr/>
            <p:nvPr/>
          </p:nvSpPr>
          <p:spPr>
            <a:xfrm>
              <a:off x="4991425" y="3686450"/>
              <a:ext cx="104775" cy="52025"/>
            </a:xfrm>
            <a:custGeom>
              <a:avLst/>
              <a:gdLst/>
              <a:ahLst/>
              <a:cxnLst/>
              <a:rect l="l" t="t" r="r" b="b"/>
              <a:pathLst>
                <a:path w="4191" h="2081" extrusionOk="0">
                  <a:moveTo>
                    <a:pt x="568" y="1"/>
                  </a:moveTo>
                  <a:cubicBezTo>
                    <a:pt x="252" y="347"/>
                    <a:pt x="0" y="851"/>
                    <a:pt x="0" y="1356"/>
                  </a:cubicBezTo>
                  <a:lnTo>
                    <a:pt x="0" y="1734"/>
                  </a:lnTo>
                  <a:cubicBezTo>
                    <a:pt x="0" y="1923"/>
                    <a:pt x="158" y="2080"/>
                    <a:pt x="347" y="2080"/>
                  </a:cubicBezTo>
                  <a:lnTo>
                    <a:pt x="3813" y="2080"/>
                  </a:lnTo>
                  <a:cubicBezTo>
                    <a:pt x="4033" y="2080"/>
                    <a:pt x="4191" y="1923"/>
                    <a:pt x="4191" y="1734"/>
                  </a:cubicBezTo>
                  <a:lnTo>
                    <a:pt x="4191" y="1356"/>
                  </a:lnTo>
                  <a:cubicBezTo>
                    <a:pt x="4191" y="820"/>
                    <a:pt x="3970" y="347"/>
                    <a:pt x="3624" y="1"/>
                  </a:cubicBezTo>
                  <a:cubicBezTo>
                    <a:pt x="3245" y="410"/>
                    <a:pt x="2678" y="694"/>
                    <a:pt x="2080" y="694"/>
                  </a:cubicBezTo>
                  <a:cubicBezTo>
                    <a:pt x="1513" y="694"/>
                    <a:pt x="946" y="410"/>
                    <a:pt x="56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516" name="Google Shape;9516;p55"/>
            <p:cNvSpPr/>
            <p:nvPr/>
          </p:nvSpPr>
          <p:spPr>
            <a:xfrm>
              <a:off x="5183600" y="3686450"/>
              <a:ext cx="104000" cy="52025"/>
            </a:xfrm>
            <a:custGeom>
              <a:avLst/>
              <a:gdLst/>
              <a:ahLst/>
              <a:cxnLst/>
              <a:rect l="l" t="t" r="r" b="b"/>
              <a:pathLst>
                <a:path w="4160" h="2081" extrusionOk="0">
                  <a:moveTo>
                    <a:pt x="536" y="1"/>
                  </a:moveTo>
                  <a:cubicBezTo>
                    <a:pt x="221" y="347"/>
                    <a:pt x="1" y="851"/>
                    <a:pt x="1" y="1356"/>
                  </a:cubicBezTo>
                  <a:lnTo>
                    <a:pt x="1" y="1702"/>
                  </a:lnTo>
                  <a:cubicBezTo>
                    <a:pt x="1" y="1923"/>
                    <a:pt x="158" y="2080"/>
                    <a:pt x="347" y="2080"/>
                  </a:cubicBezTo>
                  <a:lnTo>
                    <a:pt x="3813" y="2080"/>
                  </a:lnTo>
                  <a:cubicBezTo>
                    <a:pt x="4002" y="2080"/>
                    <a:pt x="4159" y="1923"/>
                    <a:pt x="4159" y="1702"/>
                  </a:cubicBezTo>
                  <a:lnTo>
                    <a:pt x="4159" y="1356"/>
                  </a:lnTo>
                  <a:cubicBezTo>
                    <a:pt x="4159" y="820"/>
                    <a:pt x="3970" y="347"/>
                    <a:pt x="3624" y="1"/>
                  </a:cubicBezTo>
                  <a:cubicBezTo>
                    <a:pt x="3214" y="410"/>
                    <a:pt x="2679" y="694"/>
                    <a:pt x="2080" y="694"/>
                  </a:cubicBezTo>
                  <a:cubicBezTo>
                    <a:pt x="1450" y="694"/>
                    <a:pt x="946" y="410"/>
                    <a:pt x="53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517" name="Google Shape;9517;p55"/>
            <p:cNvSpPr/>
            <p:nvPr/>
          </p:nvSpPr>
          <p:spPr>
            <a:xfrm>
              <a:off x="5187550" y="3755775"/>
              <a:ext cx="100050" cy="52800"/>
            </a:xfrm>
            <a:custGeom>
              <a:avLst/>
              <a:gdLst/>
              <a:ahLst/>
              <a:cxnLst/>
              <a:rect l="l" t="t" r="r" b="b"/>
              <a:pathLst>
                <a:path w="4002" h="2112" extrusionOk="0">
                  <a:moveTo>
                    <a:pt x="0" y="0"/>
                  </a:moveTo>
                  <a:cubicBezTo>
                    <a:pt x="189" y="567"/>
                    <a:pt x="315" y="1229"/>
                    <a:pt x="473" y="2111"/>
                  </a:cubicBezTo>
                  <a:lnTo>
                    <a:pt x="3655" y="2111"/>
                  </a:lnTo>
                  <a:cubicBezTo>
                    <a:pt x="3844" y="2111"/>
                    <a:pt x="4001" y="1954"/>
                    <a:pt x="4001" y="1733"/>
                  </a:cubicBezTo>
                  <a:lnTo>
                    <a:pt x="4001" y="378"/>
                  </a:lnTo>
                  <a:cubicBezTo>
                    <a:pt x="3970" y="158"/>
                    <a:pt x="3844" y="0"/>
                    <a:pt x="365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518" name="Google Shape;9518;p55"/>
            <p:cNvSpPr/>
            <p:nvPr/>
          </p:nvSpPr>
          <p:spPr>
            <a:xfrm>
              <a:off x="4991425" y="3755775"/>
              <a:ext cx="100850" cy="52000"/>
            </a:xfrm>
            <a:custGeom>
              <a:avLst/>
              <a:gdLst/>
              <a:ahLst/>
              <a:cxnLst/>
              <a:rect l="l" t="t" r="r" b="b"/>
              <a:pathLst>
                <a:path w="4034" h="2080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733"/>
                  </a:lnTo>
                  <a:cubicBezTo>
                    <a:pt x="0" y="1954"/>
                    <a:pt x="158" y="2080"/>
                    <a:pt x="347" y="2080"/>
                  </a:cubicBezTo>
                  <a:lnTo>
                    <a:pt x="3561" y="2080"/>
                  </a:lnTo>
                  <a:cubicBezTo>
                    <a:pt x="3718" y="1229"/>
                    <a:pt x="3813" y="567"/>
                    <a:pt x="403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</p:grpSp>
      <p:grpSp>
        <p:nvGrpSpPr>
          <p:cNvPr id="9519" name="Google Shape;9519;p55"/>
          <p:cNvGrpSpPr/>
          <p:nvPr/>
        </p:nvGrpSpPr>
        <p:grpSpPr>
          <a:xfrm>
            <a:off x="6154927" y="3866740"/>
            <a:ext cx="184780" cy="329962"/>
            <a:chOff x="5056800" y="3962900"/>
            <a:chExt cx="165425" cy="295400"/>
          </a:xfrm>
          <a:solidFill>
            <a:srgbClr val="171536"/>
          </a:solidFill>
        </p:grpSpPr>
        <p:sp>
          <p:nvSpPr>
            <p:cNvPr id="9520" name="Google Shape;9520;p55"/>
            <p:cNvSpPr/>
            <p:nvPr/>
          </p:nvSpPr>
          <p:spPr>
            <a:xfrm>
              <a:off x="5155250" y="4042450"/>
              <a:ext cx="66975" cy="104800"/>
            </a:xfrm>
            <a:custGeom>
              <a:avLst/>
              <a:gdLst/>
              <a:ahLst/>
              <a:cxnLst/>
              <a:rect l="l" t="t" r="r" b="b"/>
              <a:pathLst>
                <a:path w="2679" h="4192" extrusionOk="0">
                  <a:moveTo>
                    <a:pt x="0" y="1"/>
                  </a:moveTo>
                  <a:lnTo>
                    <a:pt x="505" y="3467"/>
                  </a:lnTo>
                  <a:lnTo>
                    <a:pt x="1103" y="4065"/>
                  </a:lnTo>
                  <a:cubicBezTo>
                    <a:pt x="1166" y="4128"/>
                    <a:pt x="1261" y="4191"/>
                    <a:pt x="1324" y="4191"/>
                  </a:cubicBezTo>
                  <a:lnTo>
                    <a:pt x="2300" y="4191"/>
                  </a:lnTo>
                  <a:cubicBezTo>
                    <a:pt x="2521" y="4191"/>
                    <a:pt x="2678" y="4034"/>
                    <a:pt x="2678" y="3813"/>
                  </a:cubicBezTo>
                  <a:lnTo>
                    <a:pt x="2678" y="2805"/>
                  </a:lnTo>
                  <a:cubicBezTo>
                    <a:pt x="2678" y="2710"/>
                    <a:pt x="2615" y="2616"/>
                    <a:pt x="2552" y="2553"/>
                  </a:cubicBezTo>
                  <a:lnTo>
                    <a:pt x="0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521" name="Google Shape;9521;p55"/>
            <p:cNvSpPr/>
            <p:nvPr/>
          </p:nvSpPr>
          <p:spPr>
            <a:xfrm>
              <a:off x="5065450" y="3962900"/>
              <a:ext cx="88250" cy="52025"/>
            </a:xfrm>
            <a:custGeom>
              <a:avLst/>
              <a:gdLst/>
              <a:ahLst/>
              <a:cxnLst/>
              <a:rect l="l" t="t" r="r" b="b"/>
              <a:pathLst>
                <a:path w="3530" h="2081" extrusionOk="0">
                  <a:moveTo>
                    <a:pt x="347" y="1"/>
                  </a:moveTo>
                  <a:cubicBezTo>
                    <a:pt x="221" y="1"/>
                    <a:pt x="158" y="33"/>
                    <a:pt x="64" y="159"/>
                  </a:cubicBezTo>
                  <a:cubicBezTo>
                    <a:pt x="1" y="222"/>
                    <a:pt x="1" y="348"/>
                    <a:pt x="32" y="474"/>
                  </a:cubicBezTo>
                  <a:lnTo>
                    <a:pt x="568" y="2080"/>
                  </a:lnTo>
                  <a:lnTo>
                    <a:pt x="2931" y="2080"/>
                  </a:lnTo>
                  <a:lnTo>
                    <a:pt x="3498" y="474"/>
                  </a:lnTo>
                  <a:cubicBezTo>
                    <a:pt x="3529" y="348"/>
                    <a:pt x="3498" y="222"/>
                    <a:pt x="3466" y="159"/>
                  </a:cubicBezTo>
                  <a:cubicBezTo>
                    <a:pt x="3340" y="64"/>
                    <a:pt x="3214" y="1"/>
                    <a:pt x="312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522" name="Google Shape;9522;p55"/>
            <p:cNvSpPr/>
            <p:nvPr/>
          </p:nvSpPr>
          <p:spPr>
            <a:xfrm>
              <a:off x="5056800" y="4032225"/>
              <a:ext cx="104000" cy="226075"/>
            </a:xfrm>
            <a:custGeom>
              <a:avLst/>
              <a:gdLst/>
              <a:ahLst/>
              <a:cxnLst/>
              <a:rect l="l" t="t" r="r" b="b"/>
              <a:pathLst>
                <a:path w="4160" h="9043" extrusionOk="0">
                  <a:moveTo>
                    <a:pt x="977" y="0"/>
                  </a:moveTo>
                  <a:lnTo>
                    <a:pt x="0" y="6553"/>
                  </a:lnTo>
                  <a:cubicBezTo>
                    <a:pt x="0" y="6648"/>
                    <a:pt x="0" y="6742"/>
                    <a:pt x="63" y="6837"/>
                  </a:cubicBezTo>
                  <a:lnTo>
                    <a:pt x="1796" y="8916"/>
                  </a:lnTo>
                  <a:cubicBezTo>
                    <a:pt x="1859" y="9011"/>
                    <a:pt x="1954" y="9042"/>
                    <a:pt x="2080" y="9042"/>
                  </a:cubicBezTo>
                  <a:cubicBezTo>
                    <a:pt x="2174" y="9042"/>
                    <a:pt x="2269" y="9011"/>
                    <a:pt x="2332" y="8916"/>
                  </a:cubicBezTo>
                  <a:lnTo>
                    <a:pt x="4065" y="6837"/>
                  </a:lnTo>
                  <a:cubicBezTo>
                    <a:pt x="4159" y="6742"/>
                    <a:pt x="4159" y="6679"/>
                    <a:pt x="4159" y="6553"/>
                  </a:cubicBezTo>
                  <a:lnTo>
                    <a:pt x="3182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</p:grpSp>
      <p:grpSp>
        <p:nvGrpSpPr>
          <p:cNvPr id="9523" name="Google Shape;9523;p55"/>
          <p:cNvGrpSpPr/>
          <p:nvPr/>
        </p:nvGrpSpPr>
        <p:grpSpPr>
          <a:xfrm>
            <a:off x="7337415" y="3866754"/>
            <a:ext cx="331693" cy="329934"/>
            <a:chOff x="6168925" y="3936925"/>
            <a:chExt cx="296950" cy="295375"/>
          </a:xfrm>
          <a:solidFill>
            <a:srgbClr val="171536"/>
          </a:solidFill>
        </p:grpSpPr>
        <p:sp>
          <p:nvSpPr>
            <p:cNvPr id="9524" name="Google Shape;9524;p55"/>
            <p:cNvSpPr/>
            <p:nvPr/>
          </p:nvSpPr>
          <p:spPr>
            <a:xfrm>
              <a:off x="6220900" y="4164550"/>
              <a:ext cx="18150" cy="18125"/>
            </a:xfrm>
            <a:custGeom>
              <a:avLst/>
              <a:gdLst/>
              <a:ahLst/>
              <a:cxnLst/>
              <a:rect l="l" t="t" r="r" b="b"/>
              <a:pathLst>
                <a:path w="726" h="725" extrusionOk="0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79" y="725"/>
                  </a:cubicBezTo>
                  <a:cubicBezTo>
                    <a:pt x="568" y="725"/>
                    <a:pt x="725" y="567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525" name="Google Shape;9525;p55"/>
            <p:cNvSpPr/>
            <p:nvPr/>
          </p:nvSpPr>
          <p:spPr>
            <a:xfrm>
              <a:off x="6168925" y="3972375"/>
              <a:ext cx="227650" cy="259925"/>
            </a:xfrm>
            <a:custGeom>
              <a:avLst/>
              <a:gdLst/>
              <a:ahLst/>
              <a:cxnLst/>
              <a:rect l="l" t="t" r="r" b="b"/>
              <a:pathLst>
                <a:path w="9106" h="10397" extrusionOk="0">
                  <a:moveTo>
                    <a:pt x="3115" y="2135"/>
                  </a:moveTo>
                  <a:cubicBezTo>
                    <a:pt x="3206" y="2135"/>
                    <a:pt x="3293" y="2158"/>
                    <a:pt x="3340" y="2205"/>
                  </a:cubicBezTo>
                  <a:cubicBezTo>
                    <a:pt x="3466" y="2331"/>
                    <a:pt x="3466" y="2583"/>
                    <a:pt x="3340" y="2678"/>
                  </a:cubicBezTo>
                  <a:lnTo>
                    <a:pt x="2930" y="3119"/>
                  </a:lnTo>
                  <a:lnTo>
                    <a:pt x="3340" y="3560"/>
                  </a:lnTo>
                  <a:cubicBezTo>
                    <a:pt x="3466" y="3686"/>
                    <a:pt x="3466" y="3907"/>
                    <a:pt x="3340" y="4033"/>
                  </a:cubicBezTo>
                  <a:cubicBezTo>
                    <a:pt x="3293" y="4096"/>
                    <a:pt x="3206" y="4127"/>
                    <a:pt x="3115" y="4127"/>
                  </a:cubicBezTo>
                  <a:cubicBezTo>
                    <a:pt x="3025" y="4127"/>
                    <a:pt x="2930" y="4096"/>
                    <a:pt x="2867" y="4033"/>
                  </a:cubicBezTo>
                  <a:lnTo>
                    <a:pt x="2458" y="3592"/>
                  </a:lnTo>
                  <a:lnTo>
                    <a:pt x="2017" y="4033"/>
                  </a:lnTo>
                  <a:cubicBezTo>
                    <a:pt x="1954" y="4096"/>
                    <a:pt x="1867" y="4127"/>
                    <a:pt x="1780" y="4127"/>
                  </a:cubicBezTo>
                  <a:cubicBezTo>
                    <a:pt x="1694" y="4127"/>
                    <a:pt x="1607" y="4096"/>
                    <a:pt x="1544" y="4033"/>
                  </a:cubicBezTo>
                  <a:cubicBezTo>
                    <a:pt x="1418" y="3907"/>
                    <a:pt x="1418" y="3686"/>
                    <a:pt x="1544" y="3560"/>
                  </a:cubicBezTo>
                  <a:lnTo>
                    <a:pt x="1985" y="3119"/>
                  </a:lnTo>
                  <a:lnTo>
                    <a:pt x="1544" y="2678"/>
                  </a:lnTo>
                  <a:cubicBezTo>
                    <a:pt x="1418" y="2583"/>
                    <a:pt x="1418" y="2331"/>
                    <a:pt x="1544" y="2205"/>
                  </a:cubicBezTo>
                  <a:cubicBezTo>
                    <a:pt x="1591" y="2158"/>
                    <a:pt x="1678" y="2135"/>
                    <a:pt x="1769" y="2135"/>
                  </a:cubicBezTo>
                  <a:cubicBezTo>
                    <a:pt x="1859" y="2135"/>
                    <a:pt x="1954" y="2158"/>
                    <a:pt x="2017" y="2205"/>
                  </a:cubicBezTo>
                  <a:lnTo>
                    <a:pt x="2458" y="2646"/>
                  </a:lnTo>
                  <a:lnTo>
                    <a:pt x="2867" y="2205"/>
                  </a:lnTo>
                  <a:cubicBezTo>
                    <a:pt x="2930" y="2158"/>
                    <a:pt x="3025" y="2135"/>
                    <a:pt x="3115" y="2135"/>
                  </a:cubicBezTo>
                  <a:close/>
                  <a:moveTo>
                    <a:pt x="6727" y="2079"/>
                  </a:moveTo>
                  <a:cubicBezTo>
                    <a:pt x="6813" y="2079"/>
                    <a:pt x="6900" y="2111"/>
                    <a:pt x="6963" y="2174"/>
                  </a:cubicBezTo>
                  <a:lnTo>
                    <a:pt x="7688" y="2898"/>
                  </a:lnTo>
                  <a:cubicBezTo>
                    <a:pt x="7719" y="2993"/>
                    <a:pt x="7719" y="3245"/>
                    <a:pt x="7593" y="3371"/>
                  </a:cubicBezTo>
                  <a:cubicBezTo>
                    <a:pt x="7546" y="3418"/>
                    <a:pt x="7459" y="3442"/>
                    <a:pt x="7369" y="3442"/>
                  </a:cubicBezTo>
                  <a:cubicBezTo>
                    <a:pt x="7278" y="3442"/>
                    <a:pt x="7183" y="3418"/>
                    <a:pt x="7120" y="3371"/>
                  </a:cubicBezTo>
                  <a:lnTo>
                    <a:pt x="7026" y="3245"/>
                  </a:lnTo>
                  <a:lnTo>
                    <a:pt x="7026" y="4505"/>
                  </a:lnTo>
                  <a:cubicBezTo>
                    <a:pt x="7026" y="5104"/>
                    <a:pt x="6553" y="5513"/>
                    <a:pt x="5986" y="5513"/>
                  </a:cubicBezTo>
                  <a:lnTo>
                    <a:pt x="3151" y="5513"/>
                  </a:lnTo>
                  <a:cubicBezTo>
                    <a:pt x="2962" y="5513"/>
                    <a:pt x="2804" y="5671"/>
                    <a:pt x="2804" y="5891"/>
                  </a:cubicBezTo>
                  <a:lnTo>
                    <a:pt x="2804" y="7026"/>
                  </a:lnTo>
                  <a:cubicBezTo>
                    <a:pt x="3182" y="7183"/>
                    <a:pt x="3497" y="7530"/>
                    <a:pt x="3497" y="8002"/>
                  </a:cubicBezTo>
                  <a:cubicBezTo>
                    <a:pt x="3497" y="8601"/>
                    <a:pt x="3025" y="9042"/>
                    <a:pt x="2489" y="9042"/>
                  </a:cubicBezTo>
                  <a:cubicBezTo>
                    <a:pt x="1922" y="9042"/>
                    <a:pt x="1450" y="8569"/>
                    <a:pt x="1450" y="8002"/>
                  </a:cubicBezTo>
                  <a:cubicBezTo>
                    <a:pt x="1450" y="7561"/>
                    <a:pt x="1733" y="7183"/>
                    <a:pt x="2174" y="7026"/>
                  </a:cubicBezTo>
                  <a:lnTo>
                    <a:pt x="2174" y="5891"/>
                  </a:lnTo>
                  <a:cubicBezTo>
                    <a:pt x="2174" y="5293"/>
                    <a:pt x="2647" y="4852"/>
                    <a:pt x="3182" y="4852"/>
                  </a:cubicBezTo>
                  <a:lnTo>
                    <a:pt x="6018" y="4852"/>
                  </a:lnTo>
                  <a:cubicBezTo>
                    <a:pt x="6207" y="4852"/>
                    <a:pt x="6364" y="4694"/>
                    <a:pt x="6364" y="4505"/>
                  </a:cubicBezTo>
                  <a:lnTo>
                    <a:pt x="6364" y="3245"/>
                  </a:lnTo>
                  <a:lnTo>
                    <a:pt x="6270" y="3371"/>
                  </a:lnTo>
                  <a:cubicBezTo>
                    <a:pt x="6207" y="3418"/>
                    <a:pt x="6120" y="3442"/>
                    <a:pt x="6034" y="3442"/>
                  </a:cubicBezTo>
                  <a:cubicBezTo>
                    <a:pt x="5947" y="3442"/>
                    <a:pt x="5860" y="3418"/>
                    <a:pt x="5797" y="3371"/>
                  </a:cubicBezTo>
                  <a:cubicBezTo>
                    <a:pt x="5671" y="3245"/>
                    <a:pt x="5671" y="2993"/>
                    <a:pt x="5797" y="2898"/>
                  </a:cubicBezTo>
                  <a:lnTo>
                    <a:pt x="6490" y="2174"/>
                  </a:lnTo>
                  <a:cubicBezTo>
                    <a:pt x="6553" y="2111"/>
                    <a:pt x="6640" y="2079"/>
                    <a:pt x="6727" y="2079"/>
                  </a:cubicBezTo>
                  <a:close/>
                  <a:moveTo>
                    <a:pt x="7369" y="7057"/>
                  </a:moveTo>
                  <a:cubicBezTo>
                    <a:pt x="7459" y="7057"/>
                    <a:pt x="7546" y="7089"/>
                    <a:pt x="7593" y="7152"/>
                  </a:cubicBezTo>
                  <a:cubicBezTo>
                    <a:pt x="7719" y="7246"/>
                    <a:pt x="7719" y="7498"/>
                    <a:pt x="7593" y="7624"/>
                  </a:cubicBezTo>
                  <a:lnTo>
                    <a:pt x="7183" y="8034"/>
                  </a:lnTo>
                  <a:lnTo>
                    <a:pt x="7593" y="8475"/>
                  </a:lnTo>
                  <a:cubicBezTo>
                    <a:pt x="7719" y="8601"/>
                    <a:pt x="7719" y="8821"/>
                    <a:pt x="7593" y="8947"/>
                  </a:cubicBezTo>
                  <a:cubicBezTo>
                    <a:pt x="7546" y="9010"/>
                    <a:pt x="7459" y="9042"/>
                    <a:pt x="7369" y="9042"/>
                  </a:cubicBezTo>
                  <a:cubicBezTo>
                    <a:pt x="7278" y="9042"/>
                    <a:pt x="7183" y="9010"/>
                    <a:pt x="7120" y="8947"/>
                  </a:cubicBezTo>
                  <a:lnTo>
                    <a:pt x="6711" y="8506"/>
                  </a:lnTo>
                  <a:lnTo>
                    <a:pt x="6270" y="8947"/>
                  </a:lnTo>
                  <a:cubicBezTo>
                    <a:pt x="6207" y="9010"/>
                    <a:pt x="6120" y="9042"/>
                    <a:pt x="6034" y="9042"/>
                  </a:cubicBezTo>
                  <a:cubicBezTo>
                    <a:pt x="5947" y="9042"/>
                    <a:pt x="5860" y="9010"/>
                    <a:pt x="5797" y="8947"/>
                  </a:cubicBezTo>
                  <a:cubicBezTo>
                    <a:pt x="5671" y="8821"/>
                    <a:pt x="5671" y="8601"/>
                    <a:pt x="5797" y="8475"/>
                  </a:cubicBezTo>
                  <a:lnTo>
                    <a:pt x="6207" y="8034"/>
                  </a:lnTo>
                  <a:lnTo>
                    <a:pt x="5797" y="7624"/>
                  </a:lnTo>
                  <a:cubicBezTo>
                    <a:pt x="5671" y="7498"/>
                    <a:pt x="5671" y="7246"/>
                    <a:pt x="5797" y="7152"/>
                  </a:cubicBezTo>
                  <a:cubicBezTo>
                    <a:pt x="5845" y="7089"/>
                    <a:pt x="5931" y="7057"/>
                    <a:pt x="6022" y="7057"/>
                  </a:cubicBezTo>
                  <a:cubicBezTo>
                    <a:pt x="6112" y="7057"/>
                    <a:pt x="6207" y="7089"/>
                    <a:pt x="6270" y="7152"/>
                  </a:cubicBezTo>
                  <a:lnTo>
                    <a:pt x="6711" y="7561"/>
                  </a:lnTo>
                  <a:lnTo>
                    <a:pt x="7120" y="7152"/>
                  </a:lnTo>
                  <a:cubicBezTo>
                    <a:pt x="7183" y="7089"/>
                    <a:pt x="7278" y="7057"/>
                    <a:pt x="7369" y="7057"/>
                  </a:cubicBezTo>
                  <a:close/>
                  <a:moveTo>
                    <a:pt x="1040" y="0"/>
                  </a:moveTo>
                  <a:cubicBezTo>
                    <a:pt x="441" y="0"/>
                    <a:pt x="0" y="473"/>
                    <a:pt x="0" y="1040"/>
                  </a:cubicBezTo>
                  <a:lnTo>
                    <a:pt x="0" y="9388"/>
                  </a:lnTo>
                  <a:cubicBezTo>
                    <a:pt x="0" y="9987"/>
                    <a:pt x="473" y="10397"/>
                    <a:pt x="1040" y="10397"/>
                  </a:cubicBezTo>
                  <a:lnTo>
                    <a:pt x="8003" y="10397"/>
                  </a:lnTo>
                  <a:cubicBezTo>
                    <a:pt x="8601" y="10397"/>
                    <a:pt x="9011" y="9924"/>
                    <a:pt x="9011" y="9388"/>
                  </a:cubicBezTo>
                  <a:lnTo>
                    <a:pt x="9011" y="1040"/>
                  </a:lnTo>
                  <a:cubicBezTo>
                    <a:pt x="9105" y="473"/>
                    <a:pt x="8633" y="0"/>
                    <a:pt x="8034" y="0"/>
                  </a:cubicBezTo>
                  <a:lnTo>
                    <a:pt x="7341" y="0"/>
                  </a:lnTo>
                  <a:cubicBezTo>
                    <a:pt x="7341" y="756"/>
                    <a:pt x="6711" y="1386"/>
                    <a:pt x="5955" y="1386"/>
                  </a:cubicBezTo>
                  <a:lnTo>
                    <a:pt x="3119" y="1386"/>
                  </a:lnTo>
                  <a:cubicBezTo>
                    <a:pt x="2363" y="1386"/>
                    <a:pt x="1733" y="756"/>
                    <a:pt x="173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526" name="Google Shape;9526;p55"/>
            <p:cNvSpPr/>
            <p:nvPr/>
          </p:nvSpPr>
          <p:spPr>
            <a:xfrm>
              <a:off x="6228775" y="3936925"/>
              <a:ext cx="106350" cy="53575"/>
            </a:xfrm>
            <a:custGeom>
              <a:avLst/>
              <a:gdLst/>
              <a:ahLst/>
              <a:cxnLst/>
              <a:rect l="l" t="t" r="r" b="b"/>
              <a:pathLst>
                <a:path w="4254" h="2143" extrusionOk="0">
                  <a:moveTo>
                    <a:pt x="2143" y="0"/>
                  </a:moveTo>
                  <a:cubicBezTo>
                    <a:pt x="1860" y="0"/>
                    <a:pt x="1576" y="221"/>
                    <a:pt x="1450" y="473"/>
                  </a:cubicBezTo>
                  <a:lnTo>
                    <a:pt x="1387" y="725"/>
                  </a:lnTo>
                  <a:lnTo>
                    <a:pt x="725" y="725"/>
                  </a:lnTo>
                  <a:cubicBezTo>
                    <a:pt x="316" y="725"/>
                    <a:pt x="1" y="1040"/>
                    <a:pt x="1" y="1418"/>
                  </a:cubicBezTo>
                  <a:cubicBezTo>
                    <a:pt x="1" y="1828"/>
                    <a:pt x="316" y="2143"/>
                    <a:pt x="725" y="2143"/>
                  </a:cubicBezTo>
                  <a:lnTo>
                    <a:pt x="3561" y="2143"/>
                  </a:lnTo>
                  <a:cubicBezTo>
                    <a:pt x="3939" y="2143"/>
                    <a:pt x="4254" y="1828"/>
                    <a:pt x="4254" y="1418"/>
                  </a:cubicBezTo>
                  <a:cubicBezTo>
                    <a:pt x="4254" y="1040"/>
                    <a:pt x="3939" y="725"/>
                    <a:pt x="3561" y="725"/>
                  </a:cubicBezTo>
                  <a:lnTo>
                    <a:pt x="2868" y="725"/>
                  </a:lnTo>
                  <a:lnTo>
                    <a:pt x="2805" y="473"/>
                  </a:lnTo>
                  <a:cubicBezTo>
                    <a:pt x="2710" y="221"/>
                    <a:pt x="2458" y="0"/>
                    <a:pt x="214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527" name="Google Shape;9527;p55"/>
            <p:cNvSpPr/>
            <p:nvPr/>
          </p:nvSpPr>
          <p:spPr>
            <a:xfrm>
              <a:off x="6412300" y="4059000"/>
              <a:ext cx="52000" cy="105575"/>
            </a:xfrm>
            <a:custGeom>
              <a:avLst/>
              <a:gdLst/>
              <a:ahLst/>
              <a:cxnLst/>
              <a:rect l="l" t="t" r="r" b="b"/>
              <a:pathLst>
                <a:path w="2080" h="4223" extrusionOk="0">
                  <a:moveTo>
                    <a:pt x="0" y="1"/>
                  </a:moveTo>
                  <a:lnTo>
                    <a:pt x="0" y="4222"/>
                  </a:lnTo>
                  <a:lnTo>
                    <a:pt x="32" y="4222"/>
                  </a:lnTo>
                  <a:cubicBezTo>
                    <a:pt x="315" y="4002"/>
                    <a:pt x="662" y="3876"/>
                    <a:pt x="1072" y="3876"/>
                  </a:cubicBezTo>
                  <a:cubicBezTo>
                    <a:pt x="1450" y="3876"/>
                    <a:pt x="1796" y="4002"/>
                    <a:pt x="2080" y="4222"/>
                  </a:cubicBezTo>
                  <a:lnTo>
                    <a:pt x="2080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528" name="Google Shape;9528;p55"/>
            <p:cNvSpPr/>
            <p:nvPr/>
          </p:nvSpPr>
          <p:spPr>
            <a:xfrm>
              <a:off x="6413875" y="4007025"/>
              <a:ext cx="52000" cy="34675"/>
            </a:xfrm>
            <a:custGeom>
              <a:avLst/>
              <a:gdLst/>
              <a:ahLst/>
              <a:cxnLst/>
              <a:rect l="l" t="t" r="r" b="b"/>
              <a:pathLst>
                <a:path w="2080" h="1387" extrusionOk="0">
                  <a:moveTo>
                    <a:pt x="1040" y="0"/>
                  </a:moveTo>
                  <a:cubicBezTo>
                    <a:pt x="441" y="0"/>
                    <a:pt x="0" y="473"/>
                    <a:pt x="0" y="1040"/>
                  </a:cubicBezTo>
                  <a:lnTo>
                    <a:pt x="0" y="1386"/>
                  </a:lnTo>
                  <a:lnTo>
                    <a:pt x="2080" y="1386"/>
                  </a:lnTo>
                  <a:lnTo>
                    <a:pt x="2080" y="1040"/>
                  </a:lnTo>
                  <a:cubicBezTo>
                    <a:pt x="2048" y="473"/>
                    <a:pt x="1576" y="0"/>
                    <a:pt x="104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529" name="Google Shape;9529;p55"/>
            <p:cNvSpPr/>
            <p:nvPr/>
          </p:nvSpPr>
          <p:spPr>
            <a:xfrm>
              <a:off x="6417800" y="4173200"/>
              <a:ext cx="43350" cy="43350"/>
            </a:xfrm>
            <a:custGeom>
              <a:avLst/>
              <a:gdLst/>
              <a:ahLst/>
              <a:cxnLst/>
              <a:rect l="l" t="t" r="r" b="b"/>
              <a:pathLst>
                <a:path w="1734" h="1734" extrusionOk="0">
                  <a:moveTo>
                    <a:pt x="883" y="1"/>
                  </a:moveTo>
                  <a:cubicBezTo>
                    <a:pt x="537" y="1"/>
                    <a:pt x="190" y="221"/>
                    <a:pt x="1" y="442"/>
                  </a:cubicBezTo>
                  <a:lnTo>
                    <a:pt x="568" y="1545"/>
                  </a:lnTo>
                  <a:cubicBezTo>
                    <a:pt x="600" y="1671"/>
                    <a:pt x="757" y="1734"/>
                    <a:pt x="883" y="1734"/>
                  </a:cubicBezTo>
                  <a:cubicBezTo>
                    <a:pt x="978" y="1734"/>
                    <a:pt x="1104" y="1671"/>
                    <a:pt x="1198" y="1545"/>
                  </a:cubicBezTo>
                  <a:lnTo>
                    <a:pt x="1734" y="442"/>
                  </a:lnTo>
                  <a:cubicBezTo>
                    <a:pt x="1545" y="158"/>
                    <a:pt x="1230" y="1"/>
                    <a:pt x="88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</p:grpSp>
      <p:grpSp>
        <p:nvGrpSpPr>
          <p:cNvPr id="9530" name="Google Shape;9530;p55"/>
          <p:cNvGrpSpPr/>
          <p:nvPr/>
        </p:nvGrpSpPr>
        <p:grpSpPr>
          <a:xfrm>
            <a:off x="2310396" y="3049446"/>
            <a:ext cx="329040" cy="329934"/>
            <a:chOff x="1674750" y="3254050"/>
            <a:chExt cx="294575" cy="295375"/>
          </a:xfrm>
          <a:solidFill>
            <a:srgbClr val="171536"/>
          </a:solidFill>
        </p:grpSpPr>
        <p:sp>
          <p:nvSpPr>
            <p:cNvPr id="9531" name="Google Shape;9531;p55"/>
            <p:cNvSpPr/>
            <p:nvPr/>
          </p:nvSpPr>
          <p:spPr>
            <a:xfrm>
              <a:off x="1691275" y="3351700"/>
              <a:ext cx="278050" cy="197725"/>
            </a:xfrm>
            <a:custGeom>
              <a:avLst/>
              <a:gdLst/>
              <a:ahLst/>
              <a:cxnLst/>
              <a:rect l="l" t="t" r="r" b="b"/>
              <a:pathLst>
                <a:path w="11122" h="7909" extrusionOk="0">
                  <a:moveTo>
                    <a:pt x="10535" y="0"/>
                  </a:moveTo>
                  <a:cubicBezTo>
                    <a:pt x="10489" y="0"/>
                    <a:pt x="10442" y="10"/>
                    <a:pt x="10397" y="33"/>
                  </a:cubicBezTo>
                  <a:cubicBezTo>
                    <a:pt x="10208" y="64"/>
                    <a:pt x="10114" y="253"/>
                    <a:pt x="10177" y="474"/>
                  </a:cubicBezTo>
                  <a:cubicBezTo>
                    <a:pt x="10334" y="978"/>
                    <a:pt x="10429" y="1482"/>
                    <a:pt x="10429" y="1986"/>
                  </a:cubicBezTo>
                  <a:cubicBezTo>
                    <a:pt x="10429" y="4885"/>
                    <a:pt x="8066" y="7247"/>
                    <a:pt x="5199" y="7247"/>
                  </a:cubicBezTo>
                  <a:cubicBezTo>
                    <a:pt x="3561" y="7247"/>
                    <a:pt x="2017" y="6397"/>
                    <a:pt x="1072" y="5137"/>
                  </a:cubicBezTo>
                  <a:lnTo>
                    <a:pt x="1733" y="5137"/>
                  </a:lnTo>
                  <a:cubicBezTo>
                    <a:pt x="1922" y="5137"/>
                    <a:pt x="2080" y="4979"/>
                    <a:pt x="2080" y="4790"/>
                  </a:cubicBezTo>
                  <a:cubicBezTo>
                    <a:pt x="2080" y="4601"/>
                    <a:pt x="1922" y="4443"/>
                    <a:pt x="1733" y="4443"/>
                  </a:cubicBezTo>
                  <a:lnTo>
                    <a:pt x="347" y="4443"/>
                  </a:lnTo>
                  <a:cubicBezTo>
                    <a:pt x="158" y="4443"/>
                    <a:pt x="1" y="4601"/>
                    <a:pt x="1" y="4790"/>
                  </a:cubicBezTo>
                  <a:lnTo>
                    <a:pt x="1" y="6176"/>
                  </a:lnTo>
                  <a:cubicBezTo>
                    <a:pt x="1" y="6365"/>
                    <a:pt x="158" y="6523"/>
                    <a:pt x="347" y="6523"/>
                  </a:cubicBezTo>
                  <a:cubicBezTo>
                    <a:pt x="536" y="6523"/>
                    <a:pt x="694" y="6365"/>
                    <a:pt x="694" y="6176"/>
                  </a:cubicBezTo>
                  <a:lnTo>
                    <a:pt x="694" y="5767"/>
                  </a:lnTo>
                  <a:cubicBezTo>
                    <a:pt x="1796" y="7090"/>
                    <a:pt x="3466" y="7909"/>
                    <a:pt x="5199" y="7909"/>
                  </a:cubicBezTo>
                  <a:cubicBezTo>
                    <a:pt x="8412" y="7909"/>
                    <a:pt x="11122" y="5231"/>
                    <a:pt x="11122" y="1986"/>
                  </a:cubicBezTo>
                  <a:cubicBezTo>
                    <a:pt x="11122" y="1419"/>
                    <a:pt x="10996" y="820"/>
                    <a:pt x="10838" y="222"/>
                  </a:cubicBezTo>
                  <a:cubicBezTo>
                    <a:pt x="10814" y="102"/>
                    <a:pt x="10681" y="0"/>
                    <a:pt x="1053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532" name="Google Shape;9532;p55"/>
            <p:cNvSpPr/>
            <p:nvPr/>
          </p:nvSpPr>
          <p:spPr>
            <a:xfrm>
              <a:off x="1674750" y="3254050"/>
              <a:ext cx="277250" cy="197900"/>
            </a:xfrm>
            <a:custGeom>
              <a:avLst/>
              <a:gdLst/>
              <a:ahLst/>
              <a:cxnLst/>
              <a:rect l="l" t="t" r="r" b="b"/>
              <a:pathLst>
                <a:path w="11090" h="7916" extrusionOk="0">
                  <a:moveTo>
                    <a:pt x="5891" y="1"/>
                  </a:moveTo>
                  <a:cubicBezTo>
                    <a:pt x="2678" y="1"/>
                    <a:pt x="0" y="2679"/>
                    <a:pt x="0" y="5892"/>
                  </a:cubicBezTo>
                  <a:cubicBezTo>
                    <a:pt x="0" y="6491"/>
                    <a:pt x="126" y="7089"/>
                    <a:pt x="284" y="7656"/>
                  </a:cubicBezTo>
                  <a:cubicBezTo>
                    <a:pt x="310" y="7842"/>
                    <a:pt x="448" y="7916"/>
                    <a:pt x="604" y="7916"/>
                  </a:cubicBezTo>
                  <a:cubicBezTo>
                    <a:pt x="633" y="7916"/>
                    <a:pt x="663" y="7913"/>
                    <a:pt x="693" y="7908"/>
                  </a:cubicBezTo>
                  <a:cubicBezTo>
                    <a:pt x="882" y="7877"/>
                    <a:pt x="977" y="7656"/>
                    <a:pt x="945" y="7467"/>
                  </a:cubicBezTo>
                  <a:cubicBezTo>
                    <a:pt x="788" y="6963"/>
                    <a:pt x="662" y="6459"/>
                    <a:pt x="662" y="5892"/>
                  </a:cubicBezTo>
                  <a:cubicBezTo>
                    <a:pt x="662" y="3025"/>
                    <a:pt x="3025" y="662"/>
                    <a:pt x="5891" y="662"/>
                  </a:cubicBezTo>
                  <a:cubicBezTo>
                    <a:pt x="7561" y="662"/>
                    <a:pt x="9105" y="1481"/>
                    <a:pt x="10050" y="2742"/>
                  </a:cubicBezTo>
                  <a:lnTo>
                    <a:pt x="9357" y="2742"/>
                  </a:lnTo>
                  <a:cubicBezTo>
                    <a:pt x="9168" y="2742"/>
                    <a:pt x="9010" y="2899"/>
                    <a:pt x="9010" y="3088"/>
                  </a:cubicBezTo>
                  <a:cubicBezTo>
                    <a:pt x="9010" y="3309"/>
                    <a:pt x="9168" y="3466"/>
                    <a:pt x="9357" y="3466"/>
                  </a:cubicBezTo>
                  <a:lnTo>
                    <a:pt x="10743" y="3466"/>
                  </a:lnTo>
                  <a:cubicBezTo>
                    <a:pt x="10932" y="3466"/>
                    <a:pt x="11090" y="3309"/>
                    <a:pt x="11090" y="3088"/>
                  </a:cubicBezTo>
                  <a:lnTo>
                    <a:pt x="11090" y="1733"/>
                  </a:lnTo>
                  <a:cubicBezTo>
                    <a:pt x="11090" y="1513"/>
                    <a:pt x="10932" y="1355"/>
                    <a:pt x="10743" y="1355"/>
                  </a:cubicBezTo>
                  <a:cubicBezTo>
                    <a:pt x="10554" y="1355"/>
                    <a:pt x="10397" y="1513"/>
                    <a:pt x="10397" y="1733"/>
                  </a:cubicBezTo>
                  <a:lnTo>
                    <a:pt x="10397" y="2111"/>
                  </a:lnTo>
                  <a:cubicBezTo>
                    <a:pt x="9294" y="820"/>
                    <a:pt x="7624" y="1"/>
                    <a:pt x="589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533" name="Google Shape;9533;p55"/>
            <p:cNvSpPr/>
            <p:nvPr/>
          </p:nvSpPr>
          <p:spPr>
            <a:xfrm>
              <a:off x="1727500" y="3306825"/>
              <a:ext cx="189075" cy="189050"/>
            </a:xfrm>
            <a:custGeom>
              <a:avLst/>
              <a:gdLst/>
              <a:ahLst/>
              <a:cxnLst/>
              <a:rect l="l" t="t" r="r" b="b"/>
              <a:pathLst>
                <a:path w="7563" h="7562" extrusionOk="0">
                  <a:moveTo>
                    <a:pt x="3750" y="2048"/>
                  </a:moveTo>
                  <a:cubicBezTo>
                    <a:pt x="3939" y="2048"/>
                    <a:pt x="4097" y="2206"/>
                    <a:pt x="4097" y="2426"/>
                  </a:cubicBezTo>
                  <a:lnTo>
                    <a:pt x="4097" y="3435"/>
                  </a:lnTo>
                  <a:lnTo>
                    <a:pt x="4475" y="3435"/>
                  </a:lnTo>
                  <a:cubicBezTo>
                    <a:pt x="4664" y="3435"/>
                    <a:pt x="4821" y="3592"/>
                    <a:pt x="4821" y="3781"/>
                  </a:cubicBezTo>
                  <a:cubicBezTo>
                    <a:pt x="4821" y="4002"/>
                    <a:pt x="4664" y="4159"/>
                    <a:pt x="4475" y="4159"/>
                  </a:cubicBezTo>
                  <a:lnTo>
                    <a:pt x="3750" y="4159"/>
                  </a:lnTo>
                  <a:cubicBezTo>
                    <a:pt x="3561" y="4159"/>
                    <a:pt x="3403" y="4002"/>
                    <a:pt x="3403" y="3781"/>
                  </a:cubicBezTo>
                  <a:lnTo>
                    <a:pt x="3403" y="2426"/>
                  </a:lnTo>
                  <a:cubicBezTo>
                    <a:pt x="3403" y="2206"/>
                    <a:pt x="3561" y="2048"/>
                    <a:pt x="3750" y="2048"/>
                  </a:cubicBezTo>
                  <a:close/>
                  <a:moveTo>
                    <a:pt x="3435" y="0"/>
                  </a:moveTo>
                  <a:cubicBezTo>
                    <a:pt x="2647" y="95"/>
                    <a:pt x="1923" y="410"/>
                    <a:pt x="1356" y="883"/>
                  </a:cubicBezTo>
                  <a:lnTo>
                    <a:pt x="2049" y="1576"/>
                  </a:lnTo>
                  <a:cubicBezTo>
                    <a:pt x="2175" y="1702"/>
                    <a:pt x="2175" y="1954"/>
                    <a:pt x="2049" y="2048"/>
                  </a:cubicBezTo>
                  <a:cubicBezTo>
                    <a:pt x="1986" y="2111"/>
                    <a:pt x="1899" y="2143"/>
                    <a:pt x="1812" y="2143"/>
                  </a:cubicBezTo>
                  <a:cubicBezTo>
                    <a:pt x="1726" y="2143"/>
                    <a:pt x="1639" y="2111"/>
                    <a:pt x="1576" y="2048"/>
                  </a:cubicBezTo>
                  <a:lnTo>
                    <a:pt x="883" y="1355"/>
                  </a:lnTo>
                  <a:cubicBezTo>
                    <a:pt x="410" y="1922"/>
                    <a:pt x="95" y="2647"/>
                    <a:pt x="1" y="3435"/>
                  </a:cubicBezTo>
                  <a:lnTo>
                    <a:pt x="1041" y="3435"/>
                  </a:lnTo>
                  <a:cubicBezTo>
                    <a:pt x="1230" y="3435"/>
                    <a:pt x="1387" y="3592"/>
                    <a:pt x="1387" y="3781"/>
                  </a:cubicBezTo>
                  <a:cubicBezTo>
                    <a:pt x="1387" y="3970"/>
                    <a:pt x="1230" y="4128"/>
                    <a:pt x="1041" y="4128"/>
                  </a:cubicBezTo>
                  <a:lnTo>
                    <a:pt x="1" y="4128"/>
                  </a:lnTo>
                  <a:cubicBezTo>
                    <a:pt x="95" y="4915"/>
                    <a:pt x="410" y="5640"/>
                    <a:pt x="883" y="6238"/>
                  </a:cubicBezTo>
                  <a:lnTo>
                    <a:pt x="1576" y="5514"/>
                  </a:lnTo>
                  <a:cubicBezTo>
                    <a:pt x="1639" y="5451"/>
                    <a:pt x="1734" y="5419"/>
                    <a:pt x="1824" y="5419"/>
                  </a:cubicBezTo>
                  <a:cubicBezTo>
                    <a:pt x="1915" y="5419"/>
                    <a:pt x="2001" y="5451"/>
                    <a:pt x="2049" y="5514"/>
                  </a:cubicBezTo>
                  <a:cubicBezTo>
                    <a:pt x="2175" y="5640"/>
                    <a:pt x="2175" y="5860"/>
                    <a:pt x="2049" y="5986"/>
                  </a:cubicBezTo>
                  <a:lnTo>
                    <a:pt x="1356" y="6711"/>
                  </a:lnTo>
                  <a:cubicBezTo>
                    <a:pt x="1923" y="7184"/>
                    <a:pt x="2647" y="7499"/>
                    <a:pt x="3435" y="7562"/>
                  </a:cubicBezTo>
                  <a:lnTo>
                    <a:pt x="3435" y="6553"/>
                  </a:lnTo>
                  <a:cubicBezTo>
                    <a:pt x="3435" y="6333"/>
                    <a:pt x="3592" y="6175"/>
                    <a:pt x="3781" y="6175"/>
                  </a:cubicBezTo>
                  <a:cubicBezTo>
                    <a:pt x="4002" y="6175"/>
                    <a:pt x="4160" y="6333"/>
                    <a:pt x="4160" y="6553"/>
                  </a:cubicBezTo>
                  <a:lnTo>
                    <a:pt x="4160" y="7562"/>
                  </a:lnTo>
                  <a:cubicBezTo>
                    <a:pt x="4947" y="7499"/>
                    <a:pt x="5640" y="7184"/>
                    <a:pt x="6239" y="6711"/>
                  </a:cubicBezTo>
                  <a:lnTo>
                    <a:pt x="5514" y="5986"/>
                  </a:lnTo>
                  <a:cubicBezTo>
                    <a:pt x="5420" y="5860"/>
                    <a:pt x="5420" y="5640"/>
                    <a:pt x="5514" y="5514"/>
                  </a:cubicBezTo>
                  <a:cubicBezTo>
                    <a:pt x="5577" y="5451"/>
                    <a:pt x="5672" y="5419"/>
                    <a:pt x="5762" y="5419"/>
                  </a:cubicBezTo>
                  <a:cubicBezTo>
                    <a:pt x="5853" y="5419"/>
                    <a:pt x="5940" y="5451"/>
                    <a:pt x="5987" y="5514"/>
                  </a:cubicBezTo>
                  <a:lnTo>
                    <a:pt x="6711" y="6238"/>
                  </a:lnTo>
                  <a:cubicBezTo>
                    <a:pt x="7184" y="5640"/>
                    <a:pt x="7499" y="4915"/>
                    <a:pt x="7562" y="4128"/>
                  </a:cubicBezTo>
                  <a:lnTo>
                    <a:pt x="6554" y="4128"/>
                  </a:lnTo>
                  <a:cubicBezTo>
                    <a:pt x="6365" y="4128"/>
                    <a:pt x="6207" y="3970"/>
                    <a:pt x="6207" y="3781"/>
                  </a:cubicBezTo>
                  <a:cubicBezTo>
                    <a:pt x="6207" y="3592"/>
                    <a:pt x="6365" y="3435"/>
                    <a:pt x="6554" y="3435"/>
                  </a:cubicBezTo>
                  <a:lnTo>
                    <a:pt x="7562" y="3435"/>
                  </a:lnTo>
                  <a:cubicBezTo>
                    <a:pt x="7499" y="2647"/>
                    <a:pt x="7184" y="1922"/>
                    <a:pt x="6711" y="1355"/>
                  </a:cubicBezTo>
                  <a:lnTo>
                    <a:pt x="5987" y="2048"/>
                  </a:lnTo>
                  <a:cubicBezTo>
                    <a:pt x="5940" y="2111"/>
                    <a:pt x="5853" y="2143"/>
                    <a:pt x="5762" y="2143"/>
                  </a:cubicBezTo>
                  <a:cubicBezTo>
                    <a:pt x="5672" y="2143"/>
                    <a:pt x="5577" y="2111"/>
                    <a:pt x="5514" y="2048"/>
                  </a:cubicBezTo>
                  <a:cubicBezTo>
                    <a:pt x="5420" y="1922"/>
                    <a:pt x="5420" y="1702"/>
                    <a:pt x="5514" y="1576"/>
                  </a:cubicBezTo>
                  <a:lnTo>
                    <a:pt x="6239" y="883"/>
                  </a:lnTo>
                  <a:cubicBezTo>
                    <a:pt x="5640" y="410"/>
                    <a:pt x="4947" y="95"/>
                    <a:pt x="4160" y="0"/>
                  </a:cubicBezTo>
                  <a:lnTo>
                    <a:pt x="4160" y="1040"/>
                  </a:lnTo>
                  <a:cubicBezTo>
                    <a:pt x="4160" y="1229"/>
                    <a:pt x="4002" y="1387"/>
                    <a:pt x="3781" y="1387"/>
                  </a:cubicBezTo>
                  <a:cubicBezTo>
                    <a:pt x="3592" y="1387"/>
                    <a:pt x="3435" y="1229"/>
                    <a:pt x="3435" y="1040"/>
                  </a:cubicBezTo>
                  <a:lnTo>
                    <a:pt x="343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</p:grpSp>
      <p:grpSp>
        <p:nvGrpSpPr>
          <p:cNvPr id="9534" name="Google Shape;9534;p55"/>
          <p:cNvGrpSpPr/>
          <p:nvPr/>
        </p:nvGrpSpPr>
        <p:grpSpPr>
          <a:xfrm>
            <a:off x="2324024" y="3465807"/>
            <a:ext cx="301785" cy="329934"/>
            <a:chOff x="1687350" y="3618725"/>
            <a:chExt cx="270175" cy="295375"/>
          </a:xfrm>
          <a:solidFill>
            <a:srgbClr val="171536"/>
          </a:solidFill>
        </p:grpSpPr>
        <p:sp>
          <p:nvSpPr>
            <p:cNvPr id="9535" name="Google Shape;9535;p55"/>
            <p:cNvSpPr/>
            <p:nvPr/>
          </p:nvSpPr>
          <p:spPr>
            <a:xfrm>
              <a:off x="1829900" y="3808550"/>
              <a:ext cx="18150" cy="35450"/>
            </a:xfrm>
            <a:custGeom>
              <a:avLst/>
              <a:gdLst/>
              <a:ahLst/>
              <a:cxnLst/>
              <a:rect l="l" t="t" r="r" b="b"/>
              <a:pathLst>
                <a:path w="726" h="1418" extrusionOk="0">
                  <a:moveTo>
                    <a:pt x="1" y="0"/>
                  </a:moveTo>
                  <a:lnTo>
                    <a:pt x="1" y="1418"/>
                  </a:lnTo>
                  <a:lnTo>
                    <a:pt x="379" y="1418"/>
                  </a:lnTo>
                  <a:cubicBezTo>
                    <a:pt x="568" y="1418"/>
                    <a:pt x="725" y="1260"/>
                    <a:pt x="725" y="1040"/>
                  </a:cubicBezTo>
                  <a:lnTo>
                    <a:pt x="725" y="347"/>
                  </a:ln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536" name="Google Shape;9536;p55"/>
            <p:cNvSpPr/>
            <p:nvPr/>
          </p:nvSpPr>
          <p:spPr>
            <a:xfrm>
              <a:off x="1795250" y="3755775"/>
              <a:ext cx="18125" cy="35450"/>
            </a:xfrm>
            <a:custGeom>
              <a:avLst/>
              <a:gdLst/>
              <a:ahLst/>
              <a:cxnLst/>
              <a:rect l="l" t="t" r="r" b="b"/>
              <a:pathLst>
                <a:path w="725" h="1418" extrusionOk="0">
                  <a:moveTo>
                    <a:pt x="378" y="0"/>
                  </a:moveTo>
                  <a:cubicBezTo>
                    <a:pt x="189" y="0"/>
                    <a:pt x="0" y="158"/>
                    <a:pt x="0" y="378"/>
                  </a:cubicBezTo>
                  <a:lnTo>
                    <a:pt x="0" y="1071"/>
                  </a:lnTo>
                  <a:cubicBezTo>
                    <a:pt x="0" y="1260"/>
                    <a:pt x="189" y="1418"/>
                    <a:pt x="378" y="1418"/>
                  </a:cubicBezTo>
                  <a:lnTo>
                    <a:pt x="725" y="1418"/>
                  </a:lnTo>
                  <a:lnTo>
                    <a:pt x="72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537" name="Google Shape;9537;p55"/>
            <p:cNvSpPr/>
            <p:nvPr/>
          </p:nvSpPr>
          <p:spPr>
            <a:xfrm>
              <a:off x="1687350" y="3618725"/>
              <a:ext cx="270175" cy="295375"/>
            </a:xfrm>
            <a:custGeom>
              <a:avLst/>
              <a:gdLst/>
              <a:ahLst/>
              <a:cxnLst/>
              <a:rect l="l" t="t" r="r" b="b"/>
              <a:pathLst>
                <a:path w="10807" h="11815" extrusionOk="0">
                  <a:moveTo>
                    <a:pt x="6459" y="662"/>
                  </a:moveTo>
                  <a:cubicBezTo>
                    <a:pt x="6868" y="662"/>
                    <a:pt x="7183" y="977"/>
                    <a:pt x="7183" y="1355"/>
                  </a:cubicBezTo>
                  <a:cubicBezTo>
                    <a:pt x="7183" y="1765"/>
                    <a:pt x="6868" y="2080"/>
                    <a:pt x="6459" y="2080"/>
                  </a:cubicBezTo>
                  <a:lnTo>
                    <a:pt x="6459" y="1702"/>
                  </a:lnTo>
                  <a:cubicBezTo>
                    <a:pt x="6459" y="1513"/>
                    <a:pt x="6301" y="1355"/>
                    <a:pt x="6112" y="1355"/>
                  </a:cubicBezTo>
                  <a:lnTo>
                    <a:pt x="4726" y="1355"/>
                  </a:lnTo>
                  <a:cubicBezTo>
                    <a:pt x="4537" y="1355"/>
                    <a:pt x="4379" y="1513"/>
                    <a:pt x="4379" y="1702"/>
                  </a:cubicBezTo>
                  <a:lnTo>
                    <a:pt x="4379" y="2080"/>
                  </a:lnTo>
                  <a:cubicBezTo>
                    <a:pt x="3970" y="2017"/>
                    <a:pt x="3655" y="1702"/>
                    <a:pt x="3655" y="1355"/>
                  </a:cubicBezTo>
                  <a:cubicBezTo>
                    <a:pt x="3655" y="977"/>
                    <a:pt x="3970" y="662"/>
                    <a:pt x="4379" y="662"/>
                  </a:cubicBezTo>
                  <a:close/>
                  <a:moveTo>
                    <a:pt x="5387" y="4128"/>
                  </a:moveTo>
                  <a:cubicBezTo>
                    <a:pt x="5608" y="4128"/>
                    <a:pt x="5766" y="4285"/>
                    <a:pt x="5766" y="4474"/>
                  </a:cubicBezTo>
                  <a:lnTo>
                    <a:pt x="5766" y="4821"/>
                  </a:lnTo>
                  <a:lnTo>
                    <a:pt x="6112" y="4821"/>
                  </a:lnTo>
                  <a:cubicBezTo>
                    <a:pt x="6711" y="4821"/>
                    <a:pt x="7120" y="5293"/>
                    <a:pt x="7120" y="5860"/>
                  </a:cubicBezTo>
                  <a:cubicBezTo>
                    <a:pt x="7120" y="6049"/>
                    <a:pt x="6963" y="6207"/>
                    <a:pt x="6774" y="6207"/>
                  </a:cubicBezTo>
                  <a:cubicBezTo>
                    <a:pt x="6585" y="6207"/>
                    <a:pt x="6427" y="6049"/>
                    <a:pt x="6427" y="5860"/>
                  </a:cubicBezTo>
                  <a:cubicBezTo>
                    <a:pt x="6427" y="5640"/>
                    <a:pt x="6270" y="5482"/>
                    <a:pt x="6081" y="5482"/>
                  </a:cubicBezTo>
                  <a:lnTo>
                    <a:pt x="5703" y="5482"/>
                  </a:lnTo>
                  <a:lnTo>
                    <a:pt x="5703" y="6868"/>
                  </a:lnTo>
                  <a:lnTo>
                    <a:pt x="6081" y="6868"/>
                  </a:lnTo>
                  <a:cubicBezTo>
                    <a:pt x="6648" y="6868"/>
                    <a:pt x="7089" y="7341"/>
                    <a:pt x="7089" y="7908"/>
                  </a:cubicBezTo>
                  <a:lnTo>
                    <a:pt x="7089" y="8601"/>
                  </a:lnTo>
                  <a:cubicBezTo>
                    <a:pt x="7089" y="9200"/>
                    <a:pt x="6616" y="9641"/>
                    <a:pt x="6081" y="9641"/>
                  </a:cubicBezTo>
                  <a:lnTo>
                    <a:pt x="5703" y="9641"/>
                  </a:lnTo>
                  <a:lnTo>
                    <a:pt x="5703" y="9987"/>
                  </a:lnTo>
                  <a:cubicBezTo>
                    <a:pt x="5703" y="10176"/>
                    <a:pt x="5545" y="10334"/>
                    <a:pt x="5356" y="10334"/>
                  </a:cubicBezTo>
                  <a:cubicBezTo>
                    <a:pt x="5167" y="10334"/>
                    <a:pt x="5009" y="10176"/>
                    <a:pt x="5009" y="9987"/>
                  </a:cubicBezTo>
                  <a:lnTo>
                    <a:pt x="5009" y="9704"/>
                  </a:lnTo>
                  <a:lnTo>
                    <a:pt x="4631" y="9704"/>
                  </a:lnTo>
                  <a:cubicBezTo>
                    <a:pt x="4064" y="9704"/>
                    <a:pt x="3623" y="9231"/>
                    <a:pt x="3623" y="8664"/>
                  </a:cubicBezTo>
                  <a:cubicBezTo>
                    <a:pt x="3623" y="8475"/>
                    <a:pt x="3781" y="8318"/>
                    <a:pt x="3970" y="8318"/>
                  </a:cubicBezTo>
                  <a:cubicBezTo>
                    <a:pt x="4159" y="8318"/>
                    <a:pt x="4316" y="8475"/>
                    <a:pt x="4316" y="8664"/>
                  </a:cubicBezTo>
                  <a:cubicBezTo>
                    <a:pt x="4316" y="8885"/>
                    <a:pt x="4505" y="9042"/>
                    <a:pt x="4694" y="9042"/>
                  </a:cubicBezTo>
                  <a:lnTo>
                    <a:pt x="5041" y="9042"/>
                  </a:lnTo>
                  <a:lnTo>
                    <a:pt x="5041" y="7625"/>
                  </a:lnTo>
                  <a:lnTo>
                    <a:pt x="4694" y="7625"/>
                  </a:lnTo>
                  <a:lnTo>
                    <a:pt x="4694" y="7593"/>
                  </a:lnTo>
                  <a:cubicBezTo>
                    <a:pt x="4096" y="7593"/>
                    <a:pt x="3655" y="7120"/>
                    <a:pt x="3655" y="6553"/>
                  </a:cubicBezTo>
                  <a:lnTo>
                    <a:pt x="3655" y="5860"/>
                  </a:lnTo>
                  <a:cubicBezTo>
                    <a:pt x="3655" y="5262"/>
                    <a:pt x="4127" y="4821"/>
                    <a:pt x="4694" y="4821"/>
                  </a:cubicBezTo>
                  <a:lnTo>
                    <a:pt x="5041" y="4821"/>
                  </a:lnTo>
                  <a:lnTo>
                    <a:pt x="5041" y="4474"/>
                  </a:lnTo>
                  <a:cubicBezTo>
                    <a:pt x="5041" y="4285"/>
                    <a:pt x="5198" y="4128"/>
                    <a:pt x="5387" y="4128"/>
                  </a:cubicBezTo>
                  <a:close/>
                  <a:moveTo>
                    <a:pt x="4379" y="0"/>
                  </a:moveTo>
                  <a:cubicBezTo>
                    <a:pt x="3623" y="0"/>
                    <a:pt x="2993" y="662"/>
                    <a:pt x="2993" y="1387"/>
                  </a:cubicBezTo>
                  <a:cubicBezTo>
                    <a:pt x="2993" y="2143"/>
                    <a:pt x="3623" y="2773"/>
                    <a:pt x="4379" y="2773"/>
                  </a:cubicBezTo>
                  <a:lnTo>
                    <a:pt x="4379" y="2899"/>
                  </a:lnTo>
                  <a:cubicBezTo>
                    <a:pt x="3781" y="3025"/>
                    <a:pt x="3277" y="3277"/>
                    <a:pt x="2804" y="3592"/>
                  </a:cubicBezTo>
                  <a:lnTo>
                    <a:pt x="2332" y="3056"/>
                  </a:lnTo>
                  <a:lnTo>
                    <a:pt x="2584" y="2804"/>
                  </a:lnTo>
                  <a:cubicBezTo>
                    <a:pt x="2710" y="2710"/>
                    <a:pt x="2710" y="2458"/>
                    <a:pt x="2615" y="2332"/>
                  </a:cubicBezTo>
                  <a:lnTo>
                    <a:pt x="1701" y="1292"/>
                  </a:lnTo>
                  <a:cubicBezTo>
                    <a:pt x="1630" y="1203"/>
                    <a:pt x="1529" y="1165"/>
                    <a:pt x="1432" y="1165"/>
                  </a:cubicBezTo>
                  <a:cubicBezTo>
                    <a:pt x="1357" y="1165"/>
                    <a:pt x="1284" y="1188"/>
                    <a:pt x="1229" y="1229"/>
                  </a:cubicBezTo>
                  <a:lnTo>
                    <a:pt x="158" y="2143"/>
                  </a:lnTo>
                  <a:cubicBezTo>
                    <a:pt x="0" y="2269"/>
                    <a:pt x="0" y="2489"/>
                    <a:pt x="126" y="2615"/>
                  </a:cubicBezTo>
                  <a:lnTo>
                    <a:pt x="1040" y="3686"/>
                  </a:lnTo>
                  <a:cubicBezTo>
                    <a:pt x="1090" y="3770"/>
                    <a:pt x="1183" y="3809"/>
                    <a:pt x="1279" y="3809"/>
                  </a:cubicBezTo>
                  <a:cubicBezTo>
                    <a:pt x="1365" y="3809"/>
                    <a:pt x="1453" y="3777"/>
                    <a:pt x="1512" y="3718"/>
                  </a:cubicBezTo>
                  <a:lnTo>
                    <a:pt x="1764" y="3497"/>
                  </a:lnTo>
                  <a:lnTo>
                    <a:pt x="2237" y="4033"/>
                  </a:lnTo>
                  <a:cubicBezTo>
                    <a:pt x="1418" y="4852"/>
                    <a:pt x="914" y="5986"/>
                    <a:pt x="914" y="7247"/>
                  </a:cubicBezTo>
                  <a:cubicBezTo>
                    <a:pt x="914" y="9735"/>
                    <a:pt x="2930" y="11815"/>
                    <a:pt x="5387" y="11815"/>
                  </a:cubicBezTo>
                  <a:cubicBezTo>
                    <a:pt x="7876" y="11815"/>
                    <a:pt x="9893" y="9798"/>
                    <a:pt x="9893" y="7247"/>
                  </a:cubicBezTo>
                  <a:cubicBezTo>
                    <a:pt x="9893" y="5986"/>
                    <a:pt x="9389" y="4852"/>
                    <a:pt x="8538" y="4033"/>
                  </a:cubicBezTo>
                  <a:lnTo>
                    <a:pt x="9011" y="3497"/>
                  </a:lnTo>
                  <a:lnTo>
                    <a:pt x="9294" y="3718"/>
                  </a:lnTo>
                  <a:cubicBezTo>
                    <a:pt x="9368" y="3777"/>
                    <a:pt x="9450" y="3809"/>
                    <a:pt x="9528" y="3809"/>
                  </a:cubicBezTo>
                  <a:cubicBezTo>
                    <a:pt x="9616" y="3809"/>
                    <a:pt x="9700" y="3770"/>
                    <a:pt x="9767" y="3686"/>
                  </a:cubicBezTo>
                  <a:lnTo>
                    <a:pt x="10680" y="2615"/>
                  </a:lnTo>
                  <a:cubicBezTo>
                    <a:pt x="10806" y="2458"/>
                    <a:pt x="10806" y="2269"/>
                    <a:pt x="10649" y="2143"/>
                  </a:cubicBezTo>
                  <a:lnTo>
                    <a:pt x="9578" y="1229"/>
                  </a:lnTo>
                  <a:cubicBezTo>
                    <a:pt x="9509" y="1188"/>
                    <a:pt x="9434" y="1165"/>
                    <a:pt x="9361" y="1165"/>
                  </a:cubicBezTo>
                  <a:cubicBezTo>
                    <a:pt x="9267" y="1165"/>
                    <a:pt x="9176" y="1203"/>
                    <a:pt x="9105" y="1292"/>
                  </a:cubicBezTo>
                  <a:lnTo>
                    <a:pt x="8191" y="2332"/>
                  </a:lnTo>
                  <a:cubicBezTo>
                    <a:pt x="8065" y="2489"/>
                    <a:pt x="8065" y="2710"/>
                    <a:pt x="8223" y="2804"/>
                  </a:cubicBezTo>
                  <a:lnTo>
                    <a:pt x="8506" y="3056"/>
                  </a:lnTo>
                  <a:lnTo>
                    <a:pt x="8034" y="3592"/>
                  </a:lnTo>
                  <a:cubicBezTo>
                    <a:pt x="7561" y="3245"/>
                    <a:pt x="7057" y="3025"/>
                    <a:pt x="6459" y="2899"/>
                  </a:cubicBezTo>
                  <a:lnTo>
                    <a:pt x="6459" y="2773"/>
                  </a:lnTo>
                  <a:cubicBezTo>
                    <a:pt x="7215" y="2773"/>
                    <a:pt x="7845" y="2143"/>
                    <a:pt x="7845" y="1387"/>
                  </a:cubicBezTo>
                  <a:cubicBezTo>
                    <a:pt x="7845" y="662"/>
                    <a:pt x="7215" y="0"/>
                    <a:pt x="645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</p:grpSp>
      <p:grpSp>
        <p:nvGrpSpPr>
          <p:cNvPr id="9538" name="Google Shape;9538;p55"/>
          <p:cNvGrpSpPr/>
          <p:nvPr/>
        </p:nvGrpSpPr>
        <p:grpSpPr>
          <a:xfrm>
            <a:off x="2308623" y="3866754"/>
            <a:ext cx="332587" cy="329934"/>
            <a:chOff x="1672375" y="3982600"/>
            <a:chExt cx="297750" cy="295375"/>
          </a:xfrm>
          <a:solidFill>
            <a:srgbClr val="171536"/>
          </a:solidFill>
        </p:grpSpPr>
        <p:sp>
          <p:nvSpPr>
            <p:cNvPr id="9539" name="Google Shape;9539;p55"/>
            <p:cNvSpPr/>
            <p:nvPr/>
          </p:nvSpPr>
          <p:spPr>
            <a:xfrm>
              <a:off x="1796825" y="3982600"/>
              <a:ext cx="51225" cy="51225"/>
            </a:xfrm>
            <a:custGeom>
              <a:avLst/>
              <a:gdLst/>
              <a:ahLst/>
              <a:cxnLst/>
              <a:rect l="l" t="t" r="r" b="b"/>
              <a:pathLst>
                <a:path w="2049" h="2049" extrusionOk="0">
                  <a:moveTo>
                    <a:pt x="1008" y="1"/>
                  </a:moveTo>
                  <a:cubicBezTo>
                    <a:pt x="441" y="1"/>
                    <a:pt x="0" y="442"/>
                    <a:pt x="0" y="1009"/>
                  </a:cubicBezTo>
                  <a:cubicBezTo>
                    <a:pt x="0" y="1576"/>
                    <a:pt x="441" y="2048"/>
                    <a:pt x="1008" y="2048"/>
                  </a:cubicBezTo>
                  <a:cubicBezTo>
                    <a:pt x="1576" y="2048"/>
                    <a:pt x="2048" y="1576"/>
                    <a:pt x="2048" y="1009"/>
                  </a:cubicBezTo>
                  <a:cubicBezTo>
                    <a:pt x="2048" y="442"/>
                    <a:pt x="1576" y="1"/>
                    <a:pt x="100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540" name="Google Shape;9540;p55"/>
            <p:cNvSpPr/>
            <p:nvPr/>
          </p:nvSpPr>
          <p:spPr>
            <a:xfrm>
              <a:off x="1672375" y="4092075"/>
              <a:ext cx="297750" cy="185900"/>
            </a:xfrm>
            <a:custGeom>
              <a:avLst/>
              <a:gdLst/>
              <a:ahLst/>
              <a:cxnLst/>
              <a:rect l="l" t="t" r="r" b="b"/>
              <a:pathLst>
                <a:path w="11910" h="7436" extrusionOk="0">
                  <a:moveTo>
                    <a:pt x="3498" y="1"/>
                  </a:moveTo>
                  <a:cubicBezTo>
                    <a:pt x="2174" y="316"/>
                    <a:pt x="1418" y="820"/>
                    <a:pt x="1418" y="1482"/>
                  </a:cubicBezTo>
                  <a:cubicBezTo>
                    <a:pt x="1418" y="2112"/>
                    <a:pt x="2080" y="2553"/>
                    <a:pt x="3088" y="2868"/>
                  </a:cubicBezTo>
                  <a:lnTo>
                    <a:pt x="1891" y="5357"/>
                  </a:lnTo>
                  <a:lnTo>
                    <a:pt x="1765" y="5357"/>
                  </a:lnTo>
                  <a:cubicBezTo>
                    <a:pt x="788" y="5357"/>
                    <a:pt x="1" y="5766"/>
                    <a:pt x="1" y="6365"/>
                  </a:cubicBezTo>
                  <a:cubicBezTo>
                    <a:pt x="1" y="6963"/>
                    <a:pt x="757" y="7404"/>
                    <a:pt x="1765" y="7404"/>
                  </a:cubicBezTo>
                  <a:cubicBezTo>
                    <a:pt x="2804" y="7404"/>
                    <a:pt x="3498" y="6963"/>
                    <a:pt x="3498" y="6365"/>
                  </a:cubicBezTo>
                  <a:cubicBezTo>
                    <a:pt x="3498" y="5987"/>
                    <a:pt x="3151" y="5609"/>
                    <a:pt x="2615" y="5451"/>
                  </a:cubicBezTo>
                  <a:lnTo>
                    <a:pt x="3781" y="3025"/>
                  </a:lnTo>
                  <a:cubicBezTo>
                    <a:pt x="4348" y="3151"/>
                    <a:pt x="4978" y="3183"/>
                    <a:pt x="5608" y="3214"/>
                  </a:cubicBezTo>
                  <a:lnTo>
                    <a:pt x="5608" y="5388"/>
                  </a:lnTo>
                  <a:cubicBezTo>
                    <a:pt x="4758" y="5451"/>
                    <a:pt x="4222" y="5892"/>
                    <a:pt x="4222" y="6396"/>
                  </a:cubicBezTo>
                  <a:cubicBezTo>
                    <a:pt x="4222" y="6995"/>
                    <a:pt x="4978" y="7436"/>
                    <a:pt x="5955" y="7436"/>
                  </a:cubicBezTo>
                  <a:cubicBezTo>
                    <a:pt x="6932" y="7436"/>
                    <a:pt x="7688" y="6995"/>
                    <a:pt x="7688" y="6396"/>
                  </a:cubicBezTo>
                  <a:cubicBezTo>
                    <a:pt x="7688" y="5892"/>
                    <a:pt x="7089" y="5451"/>
                    <a:pt x="6302" y="5388"/>
                  </a:cubicBezTo>
                  <a:lnTo>
                    <a:pt x="6302" y="3214"/>
                  </a:lnTo>
                  <a:cubicBezTo>
                    <a:pt x="6932" y="3214"/>
                    <a:pt x="7562" y="3151"/>
                    <a:pt x="8129" y="3025"/>
                  </a:cubicBezTo>
                  <a:lnTo>
                    <a:pt x="9295" y="5451"/>
                  </a:lnTo>
                  <a:cubicBezTo>
                    <a:pt x="8759" y="5609"/>
                    <a:pt x="8381" y="5987"/>
                    <a:pt x="8381" y="6365"/>
                  </a:cubicBezTo>
                  <a:cubicBezTo>
                    <a:pt x="8381" y="6963"/>
                    <a:pt x="9137" y="7404"/>
                    <a:pt x="10114" y="7404"/>
                  </a:cubicBezTo>
                  <a:cubicBezTo>
                    <a:pt x="11122" y="7404"/>
                    <a:pt x="11909" y="6963"/>
                    <a:pt x="11909" y="6365"/>
                  </a:cubicBezTo>
                  <a:cubicBezTo>
                    <a:pt x="11909" y="5766"/>
                    <a:pt x="11122" y="5357"/>
                    <a:pt x="10145" y="5357"/>
                  </a:cubicBezTo>
                  <a:lnTo>
                    <a:pt x="10019" y="5357"/>
                  </a:lnTo>
                  <a:lnTo>
                    <a:pt x="8822" y="2868"/>
                  </a:lnTo>
                  <a:cubicBezTo>
                    <a:pt x="9830" y="2584"/>
                    <a:pt x="10492" y="2112"/>
                    <a:pt x="10492" y="1482"/>
                  </a:cubicBezTo>
                  <a:cubicBezTo>
                    <a:pt x="10492" y="820"/>
                    <a:pt x="9736" y="316"/>
                    <a:pt x="8381" y="1"/>
                  </a:cubicBezTo>
                  <a:lnTo>
                    <a:pt x="8381" y="64"/>
                  </a:lnTo>
                  <a:lnTo>
                    <a:pt x="8381" y="1450"/>
                  </a:lnTo>
                  <a:cubicBezTo>
                    <a:pt x="8381" y="1639"/>
                    <a:pt x="8223" y="1797"/>
                    <a:pt x="8034" y="1797"/>
                  </a:cubicBezTo>
                  <a:lnTo>
                    <a:pt x="3876" y="1797"/>
                  </a:lnTo>
                  <a:cubicBezTo>
                    <a:pt x="3655" y="1797"/>
                    <a:pt x="3498" y="1639"/>
                    <a:pt x="3498" y="1450"/>
                  </a:cubicBezTo>
                  <a:lnTo>
                    <a:pt x="3498" y="64"/>
                  </a:lnTo>
                  <a:lnTo>
                    <a:pt x="3498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541" name="Google Shape;9541;p55"/>
            <p:cNvSpPr/>
            <p:nvPr/>
          </p:nvSpPr>
          <p:spPr>
            <a:xfrm>
              <a:off x="1778700" y="4051125"/>
              <a:ext cx="86675" cy="69325"/>
            </a:xfrm>
            <a:custGeom>
              <a:avLst/>
              <a:gdLst/>
              <a:ahLst/>
              <a:cxnLst/>
              <a:rect l="l" t="t" r="r" b="b"/>
              <a:pathLst>
                <a:path w="3467" h="2773" extrusionOk="0">
                  <a:moveTo>
                    <a:pt x="1733" y="1"/>
                  </a:moveTo>
                  <a:cubicBezTo>
                    <a:pt x="788" y="1"/>
                    <a:pt x="1" y="757"/>
                    <a:pt x="1" y="1733"/>
                  </a:cubicBezTo>
                  <a:lnTo>
                    <a:pt x="1" y="2773"/>
                  </a:lnTo>
                  <a:lnTo>
                    <a:pt x="3466" y="2773"/>
                  </a:lnTo>
                  <a:lnTo>
                    <a:pt x="3466" y="1733"/>
                  </a:lnTo>
                  <a:cubicBezTo>
                    <a:pt x="3466" y="788"/>
                    <a:pt x="2679" y="1"/>
                    <a:pt x="173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</p:grpSp>
      <p:grpSp>
        <p:nvGrpSpPr>
          <p:cNvPr id="9542" name="Google Shape;9542;p55"/>
          <p:cNvGrpSpPr/>
          <p:nvPr/>
        </p:nvGrpSpPr>
        <p:grpSpPr>
          <a:xfrm>
            <a:off x="4411488" y="3048999"/>
            <a:ext cx="330827" cy="330827"/>
            <a:chOff x="3497300" y="3227275"/>
            <a:chExt cx="296175" cy="296175"/>
          </a:xfrm>
          <a:solidFill>
            <a:srgbClr val="171536"/>
          </a:solidFill>
        </p:grpSpPr>
        <p:sp>
          <p:nvSpPr>
            <p:cNvPr id="9543" name="Google Shape;9543;p55"/>
            <p:cNvSpPr/>
            <p:nvPr/>
          </p:nvSpPr>
          <p:spPr>
            <a:xfrm>
              <a:off x="3609925" y="3339900"/>
              <a:ext cx="69350" cy="68550"/>
            </a:xfrm>
            <a:custGeom>
              <a:avLst/>
              <a:gdLst/>
              <a:ahLst/>
              <a:cxnLst/>
              <a:rect l="l" t="t" r="r" b="b"/>
              <a:pathLst>
                <a:path w="2774" h="2742" extrusionOk="0">
                  <a:moveTo>
                    <a:pt x="1387" y="1"/>
                  </a:moveTo>
                  <a:cubicBezTo>
                    <a:pt x="631" y="1"/>
                    <a:pt x="1" y="631"/>
                    <a:pt x="1" y="1355"/>
                  </a:cubicBezTo>
                  <a:cubicBezTo>
                    <a:pt x="1" y="2112"/>
                    <a:pt x="631" y="2742"/>
                    <a:pt x="1387" y="2742"/>
                  </a:cubicBezTo>
                  <a:cubicBezTo>
                    <a:pt x="2143" y="2742"/>
                    <a:pt x="2773" y="2112"/>
                    <a:pt x="2773" y="1355"/>
                  </a:cubicBezTo>
                  <a:cubicBezTo>
                    <a:pt x="2773" y="631"/>
                    <a:pt x="2143" y="1"/>
                    <a:pt x="138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544" name="Google Shape;9544;p55"/>
            <p:cNvSpPr/>
            <p:nvPr/>
          </p:nvSpPr>
          <p:spPr>
            <a:xfrm>
              <a:off x="3531175" y="3227275"/>
              <a:ext cx="86650" cy="86675"/>
            </a:xfrm>
            <a:custGeom>
              <a:avLst/>
              <a:gdLst/>
              <a:ahLst/>
              <a:cxnLst/>
              <a:rect l="l" t="t" r="r" b="b"/>
              <a:pathLst>
                <a:path w="3466" h="3467" extrusionOk="0">
                  <a:moveTo>
                    <a:pt x="1733" y="1"/>
                  </a:moveTo>
                  <a:cubicBezTo>
                    <a:pt x="788" y="1"/>
                    <a:pt x="0" y="788"/>
                    <a:pt x="0" y="1733"/>
                  </a:cubicBezTo>
                  <a:cubicBezTo>
                    <a:pt x="0" y="2678"/>
                    <a:pt x="788" y="3466"/>
                    <a:pt x="1733" y="3466"/>
                  </a:cubicBezTo>
                  <a:cubicBezTo>
                    <a:pt x="2741" y="3466"/>
                    <a:pt x="3466" y="2678"/>
                    <a:pt x="3466" y="1733"/>
                  </a:cubicBezTo>
                  <a:cubicBezTo>
                    <a:pt x="3466" y="788"/>
                    <a:pt x="2678" y="1"/>
                    <a:pt x="173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545" name="Google Shape;9545;p55"/>
            <p:cNvSpPr/>
            <p:nvPr/>
          </p:nvSpPr>
          <p:spPr>
            <a:xfrm>
              <a:off x="3670575" y="3227275"/>
              <a:ext cx="86675" cy="86675"/>
            </a:xfrm>
            <a:custGeom>
              <a:avLst/>
              <a:gdLst/>
              <a:ahLst/>
              <a:cxnLst/>
              <a:rect l="l" t="t" r="r" b="b"/>
              <a:pathLst>
                <a:path w="3467" h="3467" extrusionOk="0">
                  <a:moveTo>
                    <a:pt x="1733" y="1"/>
                  </a:moveTo>
                  <a:cubicBezTo>
                    <a:pt x="788" y="1"/>
                    <a:pt x="1" y="788"/>
                    <a:pt x="1" y="1733"/>
                  </a:cubicBezTo>
                  <a:cubicBezTo>
                    <a:pt x="1" y="2678"/>
                    <a:pt x="788" y="3466"/>
                    <a:pt x="1733" y="3466"/>
                  </a:cubicBezTo>
                  <a:cubicBezTo>
                    <a:pt x="2679" y="3466"/>
                    <a:pt x="3466" y="2678"/>
                    <a:pt x="3466" y="1733"/>
                  </a:cubicBezTo>
                  <a:cubicBezTo>
                    <a:pt x="3466" y="788"/>
                    <a:pt x="2679" y="1"/>
                    <a:pt x="173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546" name="Google Shape;9546;p55"/>
            <p:cNvSpPr/>
            <p:nvPr/>
          </p:nvSpPr>
          <p:spPr>
            <a:xfrm>
              <a:off x="3622525" y="3421825"/>
              <a:ext cx="41775" cy="25225"/>
            </a:xfrm>
            <a:custGeom>
              <a:avLst/>
              <a:gdLst/>
              <a:ahLst/>
              <a:cxnLst/>
              <a:rect l="l" t="t" r="r" b="b"/>
              <a:pathLst>
                <a:path w="1671" h="1009" extrusionOk="0">
                  <a:moveTo>
                    <a:pt x="1" y="0"/>
                  </a:moveTo>
                  <a:lnTo>
                    <a:pt x="851" y="1008"/>
                  </a:lnTo>
                  <a:lnTo>
                    <a:pt x="1671" y="0"/>
                  </a:lnTo>
                  <a:lnTo>
                    <a:pt x="1671" y="0"/>
                  </a:lnTo>
                  <a:cubicBezTo>
                    <a:pt x="1450" y="126"/>
                    <a:pt x="1167" y="158"/>
                    <a:pt x="851" y="158"/>
                  </a:cubicBezTo>
                  <a:cubicBezTo>
                    <a:pt x="568" y="158"/>
                    <a:pt x="284" y="95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547" name="Google Shape;9547;p55"/>
            <p:cNvSpPr/>
            <p:nvPr/>
          </p:nvSpPr>
          <p:spPr>
            <a:xfrm>
              <a:off x="3566600" y="3416300"/>
              <a:ext cx="70125" cy="106350"/>
            </a:xfrm>
            <a:custGeom>
              <a:avLst/>
              <a:gdLst/>
              <a:ahLst/>
              <a:cxnLst/>
              <a:rect l="l" t="t" r="r" b="b"/>
              <a:pathLst>
                <a:path w="2805" h="4254" extrusionOk="0">
                  <a:moveTo>
                    <a:pt x="1261" y="1"/>
                  </a:moveTo>
                  <a:cubicBezTo>
                    <a:pt x="474" y="599"/>
                    <a:pt x="1" y="1513"/>
                    <a:pt x="1" y="2490"/>
                  </a:cubicBezTo>
                  <a:lnTo>
                    <a:pt x="1" y="3907"/>
                  </a:lnTo>
                  <a:cubicBezTo>
                    <a:pt x="1" y="4096"/>
                    <a:pt x="158" y="4254"/>
                    <a:pt x="379" y="4254"/>
                  </a:cubicBezTo>
                  <a:lnTo>
                    <a:pt x="2805" y="4254"/>
                  </a:lnTo>
                  <a:lnTo>
                    <a:pt x="2805" y="1891"/>
                  </a:lnTo>
                  <a:lnTo>
                    <a:pt x="1261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548" name="Google Shape;9548;p55"/>
            <p:cNvSpPr/>
            <p:nvPr/>
          </p:nvSpPr>
          <p:spPr>
            <a:xfrm>
              <a:off x="3653250" y="3417100"/>
              <a:ext cx="70125" cy="106350"/>
            </a:xfrm>
            <a:custGeom>
              <a:avLst/>
              <a:gdLst/>
              <a:ahLst/>
              <a:cxnLst/>
              <a:rect l="l" t="t" r="r" b="b"/>
              <a:pathLst>
                <a:path w="2805" h="4254" extrusionOk="0">
                  <a:moveTo>
                    <a:pt x="1544" y="0"/>
                  </a:moveTo>
                  <a:lnTo>
                    <a:pt x="1" y="1890"/>
                  </a:lnTo>
                  <a:lnTo>
                    <a:pt x="1" y="4253"/>
                  </a:lnTo>
                  <a:lnTo>
                    <a:pt x="2458" y="4253"/>
                  </a:lnTo>
                  <a:cubicBezTo>
                    <a:pt x="2647" y="4253"/>
                    <a:pt x="2804" y="4096"/>
                    <a:pt x="2804" y="3907"/>
                  </a:cubicBezTo>
                  <a:lnTo>
                    <a:pt x="2804" y="2489"/>
                  </a:lnTo>
                  <a:cubicBezTo>
                    <a:pt x="2773" y="1481"/>
                    <a:pt x="2300" y="567"/>
                    <a:pt x="154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549" name="Google Shape;9549;p55"/>
            <p:cNvSpPr/>
            <p:nvPr/>
          </p:nvSpPr>
          <p:spPr>
            <a:xfrm>
              <a:off x="3655625" y="3310775"/>
              <a:ext cx="137850" cy="108700"/>
            </a:xfrm>
            <a:custGeom>
              <a:avLst/>
              <a:gdLst/>
              <a:ahLst/>
              <a:cxnLst/>
              <a:rect l="l" t="t" r="r" b="b"/>
              <a:pathLst>
                <a:path w="5514" h="4348" extrusionOk="0">
                  <a:moveTo>
                    <a:pt x="3686" y="1512"/>
                  </a:moveTo>
                  <a:cubicBezTo>
                    <a:pt x="3907" y="1512"/>
                    <a:pt x="4064" y="1670"/>
                    <a:pt x="4064" y="1859"/>
                  </a:cubicBezTo>
                  <a:cubicBezTo>
                    <a:pt x="4064" y="2048"/>
                    <a:pt x="3907" y="2205"/>
                    <a:pt x="3686" y="2205"/>
                  </a:cubicBezTo>
                  <a:lnTo>
                    <a:pt x="2993" y="2205"/>
                  </a:lnTo>
                  <a:cubicBezTo>
                    <a:pt x="2804" y="2205"/>
                    <a:pt x="2646" y="2048"/>
                    <a:pt x="2646" y="1859"/>
                  </a:cubicBezTo>
                  <a:cubicBezTo>
                    <a:pt x="2646" y="1670"/>
                    <a:pt x="2804" y="1512"/>
                    <a:pt x="2993" y="1512"/>
                  </a:cubicBezTo>
                  <a:close/>
                  <a:moveTo>
                    <a:pt x="4127" y="0"/>
                  </a:moveTo>
                  <a:cubicBezTo>
                    <a:pt x="3686" y="536"/>
                    <a:pt x="3056" y="851"/>
                    <a:pt x="2331" y="851"/>
                  </a:cubicBezTo>
                  <a:cubicBezTo>
                    <a:pt x="1607" y="851"/>
                    <a:pt x="977" y="504"/>
                    <a:pt x="536" y="63"/>
                  </a:cubicBezTo>
                  <a:cubicBezTo>
                    <a:pt x="347" y="221"/>
                    <a:pt x="158" y="378"/>
                    <a:pt x="0" y="567"/>
                  </a:cubicBezTo>
                  <a:cubicBezTo>
                    <a:pt x="945" y="756"/>
                    <a:pt x="1638" y="1575"/>
                    <a:pt x="1638" y="2615"/>
                  </a:cubicBezTo>
                  <a:cubicBezTo>
                    <a:pt x="1638" y="2930"/>
                    <a:pt x="1575" y="3214"/>
                    <a:pt x="1449" y="3466"/>
                  </a:cubicBezTo>
                  <a:cubicBezTo>
                    <a:pt x="1859" y="3718"/>
                    <a:pt x="2205" y="4001"/>
                    <a:pt x="2520" y="4348"/>
                  </a:cubicBezTo>
                  <a:lnTo>
                    <a:pt x="5167" y="4348"/>
                  </a:lnTo>
                  <a:cubicBezTo>
                    <a:pt x="5356" y="4348"/>
                    <a:pt x="5513" y="4190"/>
                    <a:pt x="5513" y="4001"/>
                  </a:cubicBezTo>
                  <a:lnTo>
                    <a:pt x="5513" y="2615"/>
                  </a:lnTo>
                  <a:cubicBezTo>
                    <a:pt x="5482" y="1512"/>
                    <a:pt x="4915" y="567"/>
                    <a:pt x="412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550" name="Google Shape;9550;p55"/>
            <p:cNvSpPr/>
            <p:nvPr/>
          </p:nvSpPr>
          <p:spPr>
            <a:xfrm>
              <a:off x="3497300" y="3309975"/>
              <a:ext cx="136275" cy="108725"/>
            </a:xfrm>
            <a:custGeom>
              <a:avLst/>
              <a:gdLst/>
              <a:ahLst/>
              <a:cxnLst/>
              <a:rect l="l" t="t" r="r" b="b"/>
              <a:pathLst>
                <a:path w="5451" h="4349" extrusionOk="0">
                  <a:moveTo>
                    <a:pt x="2426" y="1544"/>
                  </a:moveTo>
                  <a:cubicBezTo>
                    <a:pt x="2615" y="1544"/>
                    <a:pt x="2773" y="1702"/>
                    <a:pt x="2773" y="1891"/>
                  </a:cubicBezTo>
                  <a:cubicBezTo>
                    <a:pt x="2773" y="2080"/>
                    <a:pt x="2615" y="2237"/>
                    <a:pt x="2426" y="2237"/>
                  </a:cubicBezTo>
                  <a:lnTo>
                    <a:pt x="1733" y="2237"/>
                  </a:lnTo>
                  <a:cubicBezTo>
                    <a:pt x="1513" y="2237"/>
                    <a:pt x="1355" y="2080"/>
                    <a:pt x="1355" y="1891"/>
                  </a:cubicBezTo>
                  <a:cubicBezTo>
                    <a:pt x="1355" y="1702"/>
                    <a:pt x="1513" y="1544"/>
                    <a:pt x="1733" y="1544"/>
                  </a:cubicBezTo>
                  <a:close/>
                  <a:moveTo>
                    <a:pt x="1324" y="1"/>
                  </a:moveTo>
                  <a:cubicBezTo>
                    <a:pt x="536" y="568"/>
                    <a:pt x="1" y="1513"/>
                    <a:pt x="1" y="2552"/>
                  </a:cubicBezTo>
                  <a:lnTo>
                    <a:pt x="1" y="3939"/>
                  </a:lnTo>
                  <a:cubicBezTo>
                    <a:pt x="1" y="4191"/>
                    <a:pt x="95" y="4348"/>
                    <a:pt x="316" y="4348"/>
                  </a:cubicBezTo>
                  <a:lnTo>
                    <a:pt x="2930" y="4348"/>
                  </a:lnTo>
                  <a:cubicBezTo>
                    <a:pt x="3214" y="3970"/>
                    <a:pt x="3561" y="3655"/>
                    <a:pt x="4002" y="3466"/>
                  </a:cubicBezTo>
                  <a:cubicBezTo>
                    <a:pt x="3876" y="3183"/>
                    <a:pt x="3813" y="2930"/>
                    <a:pt x="3813" y="2615"/>
                  </a:cubicBezTo>
                  <a:cubicBezTo>
                    <a:pt x="3813" y="1607"/>
                    <a:pt x="4506" y="757"/>
                    <a:pt x="5451" y="568"/>
                  </a:cubicBezTo>
                  <a:cubicBezTo>
                    <a:pt x="5293" y="347"/>
                    <a:pt x="5104" y="190"/>
                    <a:pt x="4915" y="32"/>
                  </a:cubicBezTo>
                  <a:cubicBezTo>
                    <a:pt x="4474" y="505"/>
                    <a:pt x="3844" y="820"/>
                    <a:pt x="3151" y="820"/>
                  </a:cubicBezTo>
                  <a:cubicBezTo>
                    <a:pt x="2426" y="820"/>
                    <a:pt x="1796" y="505"/>
                    <a:pt x="132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</p:grpSp>
      <p:grpSp>
        <p:nvGrpSpPr>
          <p:cNvPr id="9551" name="Google Shape;9551;p55"/>
          <p:cNvGrpSpPr/>
          <p:nvPr/>
        </p:nvGrpSpPr>
        <p:grpSpPr>
          <a:xfrm>
            <a:off x="4411934" y="3466687"/>
            <a:ext cx="329934" cy="328175"/>
            <a:chOff x="3497300" y="3591950"/>
            <a:chExt cx="295375" cy="293800"/>
          </a:xfrm>
          <a:solidFill>
            <a:srgbClr val="171536"/>
          </a:solidFill>
        </p:grpSpPr>
        <p:sp>
          <p:nvSpPr>
            <p:cNvPr id="9552" name="Google Shape;9552;p55"/>
            <p:cNvSpPr/>
            <p:nvPr/>
          </p:nvSpPr>
          <p:spPr>
            <a:xfrm>
              <a:off x="3628825" y="3724275"/>
              <a:ext cx="18150" cy="16550"/>
            </a:xfrm>
            <a:custGeom>
              <a:avLst/>
              <a:gdLst/>
              <a:ahLst/>
              <a:cxnLst/>
              <a:rect l="l" t="t" r="r" b="b"/>
              <a:pathLst>
                <a:path w="726" h="662" extrusionOk="0">
                  <a:moveTo>
                    <a:pt x="375" y="0"/>
                  </a:moveTo>
                  <a:cubicBezTo>
                    <a:pt x="292" y="0"/>
                    <a:pt x="206" y="32"/>
                    <a:pt x="127" y="95"/>
                  </a:cubicBezTo>
                  <a:cubicBezTo>
                    <a:pt x="1" y="221"/>
                    <a:pt x="1" y="441"/>
                    <a:pt x="127" y="567"/>
                  </a:cubicBezTo>
                  <a:cubicBezTo>
                    <a:pt x="190" y="630"/>
                    <a:pt x="277" y="662"/>
                    <a:pt x="363" y="662"/>
                  </a:cubicBezTo>
                  <a:cubicBezTo>
                    <a:pt x="450" y="662"/>
                    <a:pt x="536" y="630"/>
                    <a:pt x="599" y="567"/>
                  </a:cubicBezTo>
                  <a:cubicBezTo>
                    <a:pt x="725" y="441"/>
                    <a:pt x="725" y="221"/>
                    <a:pt x="599" y="95"/>
                  </a:cubicBezTo>
                  <a:cubicBezTo>
                    <a:pt x="536" y="32"/>
                    <a:pt x="458" y="0"/>
                    <a:pt x="37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553" name="Google Shape;9553;p55"/>
            <p:cNvSpPr/>
            <p:nvPr/>
          </p:nvSpPr>
          <p:spPr>
            <a:xfrm>
              <a:off x="3590250" y="3689400"/>
              <a:ext cx="94525" cy="86675"/>
            </a:xfrm>
            <a:custGeom>
              <a:avLst/>
              <a:gdLst/>
              <a:ahLst/>
              <a:cxnLst/>
              <a:rect l="l" t="t" r="r" b="b"/>
              <a:pathLst>
                <a:path w="3781" h="3467" extrusionOk="0">
                  <a:moveTo>
                    <a:pt x="1922" y="710"/>
                  </a:moveTo>
                  <a:cubicBezTo>
                    <a:pt x="2190" y="710"/>
                    <a:pt x="2458" y="812"/>
                    <a:pt x="2647" y="1017"/>
                  </a:cubicBezTo>
                  <a:cubicBezTo>
                    <a:pt x="3088" y="1395"/>
                    <a:pt x="3088" y="2088"/>
                    <a:pt x="2647" y="2466"/>
                  </a:cubicBezTo>
                  <a:cubicBezTo>
                    <a:pt x="2458" y="2671"/>
                    <a:pt x="2190" y="2773"/>
                    <a:pt x="1922" y="2773"/>
                  </a:cubicBezTo>
                  <a:cubicBezTo>
                    <a:pt x="1654" y="2773"/>
                    <a:pt x="1386" y="2671"/>
                    <a:pt x="1197" y="2466"/>
                  </a:cubicBezTo>
                  <a:cubicBezTo>
                    <a:pt x="788" y="2088"/>
                    <a:pt x="788" y="1395"/>
                    <a:pt x="1197" y="1017"/>
                  </a:cubicBezTo>
                  <a:cubicBezTo>
                    <a:pt x="1386" y="812"/>
                    <a:pt x="1654" y="710"/>
                    <a:pt x="1922" y="710"/>
                  </a:cubicBezTo>
                  <a:close/>
                  <a:moveTo>
                    <a:pt x="1930" y="1"/>
                  </a:moveTo>
                  <a:cubicBezTo>
                    <a:pt x="1489" y="1"/>
                    <a:pt x="1040" y="182"/>
                    <a:pt x="693" y="544"/>
                  </a:cubicBezTo>
                  <a:cubicBezTo>
                    <a:pt x="0" y="1206"/>
                    <a:pt x="0" y="2309"/>
                    <a:pt x="693" y="2970"/>
                  </a:cubicBezTo>
                  <a:cubicBezTo>
                    <a:pt x="1024" y="3301"/>
                    <a:pt x="1473" y="3466"/>
                    <a:pt x="1918" y="3466"/>
                  </a:cubicBezTo>
                  <a:cubicBezTo>
                    <a:pt x="2363" y="3466"/>
                    <a:pt x="2804" y="3301"/>
                    <a:pt x="3119" y="2970"/>
                  </a:cubicBezTo>
                  <a:cubicBezTo>
                    <a:pt x="3781" y="2309"/>
                    <a:pt x="3781" y="1206"/>
                    <a:pt x="3119" y="544"/>
                  </a:cubicBezTo>
                  <a:cubicBezTo>
                    <a:pt x="2804" y="182"/>
                    <a:pt x="2371" y="1"/>
                    <a:pt x="193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554" name="Google Shape;9554;p55"/>
            <p:cNvSpPr/>
            <p:nvPr/>
          </p:nvSpPr>
          <p:spPr>
            <a:xfrm>
              <a:off x="3674525" y="3601400"/>
              <a:ext cx="118150" cy="118950"/>
            </a:xfrm>
            <a:custGeom>
              <a:avLst/>
              <a:gdLst/>
              <a:ahLst/>
              <a:cxnLst/>
              <a:rect l="l" t="t" r="r" b="b"/>
              <a:pathLst>
                <a:path w="4726" h="4758" extrusionOk="0">
                  <a:moveTo>
                    <a:pt x="3533" y="0"/>
                  </a:moveTo>
                  <a:cubicBezTo>
                    <a:pt x="3442" y="0"/>
                    <a:pt x="3355" y="32"/>
                    <a:pt x="3308" y="95"/>
                  </a:cubicBezTo>
                  <a:lnTo>
                    <a:pt x="0" y="3308"/>
                  </a:lnTo>
                  <a:cubicBezTo>
                    <a:pt x="410" y="3623"/>
                    <a:pt x="788" y="4127"/>
                    <a:pt x="1953" y="4758"/>
                  </a:cubicBezTo>
                  <a:lnTo>
                    <a:pt x="4600" y="2678"/>
                  </a:lnTo>
                  <a:cubicBezTo>
                    <a:pt x="4663" y="2615"/>
                    <a:pt x="4726" y="2521"/>
                    <a:pt x="4726" y="2395"/>
                  </a:cubicBezTo>
                  <a:cubicBezTo>
                    <a:pt x="4726" y="1544"/>
                    <a:pt x="4348" y="693"/>
                    <a:pt x="3781" y="95"/>
                  </a:cubicBezTo>
                  <a:cubicBezTo>
                    <a:pt x="3718" y="32"/>
                    <a:pt x="3623" y="0"/>
                    <a:pt x="353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555" name="Google Shape;9555;p55"/>
            <p:cNvSpPr/>
            <p:nvPr/>
          </p:nvSpPr>
          <p:spPr>
            <a:xfrm>
              <a:off x="3631200" y="3774675"/>
              <a:ext cx="103200" cy="102400"/>
            </a:xfrm>
            <a:custGeom>
              <a:avLst/>
              <a:gdLst/>
              <a:ahLst/>
              <a:cxnLst/>
              <a:rect l="l" t="t" r="r" b="b"/>
              <a:pathLst>
                <a:path w="4128" h="4096" extrusionOk="0">
                  <a:moveTo>
                    <a:pt x="2048" y="0"/>
                  </a:moveTo>
                  <a:cubicBezTo>
                    <a:pt x="1985" y="32"/>
                    <a:pt x="1985" y="63"/>
                    <a:pt x="1954" y="126"/>
                  </a:cubicBezTo>
                  <a:cubicBezTo>
                    <a:pt x="1506" y="546"/>
                    <a:pt x="859" y="767"/>
                    <a:pt x="235" y="767"/>
                  </a:cubicBezTo>
                  <a:cubicBezTo>
                    <a:pt x="156" y="767"/>
                    <a:pt x="78" y="764"/>
                    <a:pt x="0" y="756"/>
                  </a:cubicBezTo>
                  <a:lnTo>
                    <a:pt x="0" y="756"/>
                  </a:lnTo>
                  <a:cubicBezTo>
                    <a:pt x="567" y="1670"/>
                    <a:pt x="1355" y="3749"/>
                    <a:pt x="1418" y="3875"/>
                  </a:cubicBezTo>
                  <a:cubicBezTo>
                    <a:pt x="1450" y="4001"/>
                    <a:pt x="1607" y="4096"/>
                    <a:pt x="1733" y="4096"/>
                  </a:cubicBezTo>
                  <a:cubicBezTo>
                    <a:pt x="1891" y="4096"/>
                    <a:pt x="1985" y="4033"/>
                    <a:pt x="2048" y="3875"/>
                  </a:cubicBezTo>
                  <a:lnTo>
                    <a:pt x="2426" y="2647"/>
                  </a:lnTo>
                  <a:lnTo>
                    <a:pt x="3182" y="2647"/>
                  </a:lnTo>
                  <a:cubicBezTo>
                    <a:pt x="4128" y="2647"/>
                    <a:pt x="2710" y="630"/>
                    <a:pt x="204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556" name="Google Shape;9556;p55"/>
            <p:cNvSpPr/>
            <p:nvPr/>
          </p:nvSpPr>
          <p:spPr>
            <a:xfrm>
              <a:off x="3691850" y="3726625"/>
              <a:ext cx="89800" cy="89050"/>
            </a:xfrm>
            <a:custGeom>
              <a:avLst/>
              <a:gdLst/>
              <a:ahLst/>
              <a:cxnLst/>
              <a:rect l="l" t="t" r="r" b="b"/>
              <a:pathLst>
                <a:path w="3592" h="3562" extrusionOk="0">
                  <a:moveTo>
                    <a:pt x="252" y="1"/>
                  </a:moveTo>
                  <a:cubicBezTo>
                    <a:pt x="284" y="410"/>
                    <a:pt x="189" y="883"/>
                    <a:pt x="0" y="1292"/>
                  </a:cubicBezTo>
                  <a:cubicBezTo>
                    <a:pt x="630" y="1922"/>
                    <a:pt x="1134" y="2615"/>
                    <a:pt x="1544" y="3466"/>
                  </a:cubicBezTo>
                  <a:cubicBezTo>
                    <a:pt x="1565" y="3530"/>
                    <a:pt x="1634" y="3562"/>
                    <a:pt x="1715" y="3562"/>
                  </a:cubicBezTo>
                  <a:cubicBezTo>
                    <a:pt x="1874" y="3562"/>
                    <a:pt x="2080" y="3443"/>
                    <a:pt x="2080" y="3214"/>
                  </a:cubicBezTo>
                  <a:lnTo>
                    <a:pt x="2080" y="2458"/>
                  </a:lnTo>
                  <a:lnTo>
                    <a:pt x="3308" y="2080"/>
                  </a:lnTo>
                  <a:cubicBezTo>
                    <a:pt x="3497" y="1985"/>
                    <a:pt x="3592" y="1891"/>
                    <a:pt x="3592" y="1733"/>
                  </a:cubicBezTo>
                  <a:cubicBezTo>
                    <a:pt x="3592" y="1576"/>
                    <a:pt x="3497" y="1450"/>
                    <a:pt x="3340" y="1418"/>
                  </a:cubicBezTo>
                  <a:cubicBezTo>
                    <a:pt x="3182" y="1355"/>
                    <a:pt x="1134" y="568"/>
                    <a:pt x="25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557" name="Google Shape;9557;p55"/>
            <p:cNvSpPr/>
            <p:nvPr/>
          </p:nvSpPr>
          <p:spPr>
            <a:xfrm>
              <a:off x="3505175" y="3767575"/>
              <a:ext cx="120525" cy="118175"/>
            </a:xfrm>
            <a:custGeom>
              <a:avLst/>
              <a:gdLst/>
              <a:ahLst/>
              <a:cxnLst/>
              <a:rect l="l" t="t" r="r" b="b"/>
              <a:pathLst>
                <a:path w="4821" h="4727" extrusionOk="0">
                  <a:moveTo>
                    <a:pt x="3372" y="1"/>
                  </a:moveTo>
                  <a:lnTo>
                    <a:pt x="95" y="3277"/>
                  </a:lnTo>
                  <a:cubicBezTo>
                    <a:pt x="1" y="3435"/>
                    <a:pt x="1" y="3687"/>
                    <a:pt x="158" y="3781"/>
                  </a:cubicBezTo>
                  <a:cubicBezTo>
                    <a:pt x="788" y="4411"/>
                    <a:pt x="1607" y="4727"/>
                    <a:pt x="2458" y="4727"/>
                  </a:cubicBezTo>
                  <a:cubicBezTo>
                    <a:pt x="2584" y="4727"/>
                    <a:pt x="2679" y="4695"/>
                    <a:pt x="2742" y="4632"/>
                  </a:cubicBezTo>
                  <a:lnTo>
                    <a:pt x="4821" y="1986"/>
                  </a:lnTo>
                  <a:cubicBezTo>
                    <a:pt x="4254" y="851"/>
                    <a:pt x="3718" y="442"/>
                    <a:pt x="337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558" name="Google Shape;9558;p55"/>
            <p:cNvSpPr/>
            <p:nvPr/>
          </p:nvSpPr>
          <p:spPr>
            <a:xfrm>
              <a:off x="3631200" y="3591950"/>
              <a:ext cx="104000" cy="84300"/>
            </a:xfrm>
            <a:custGeom>
              <a:avLst/>
              <a:gdLst/>
              <a:ahLst/>
              <a:cxnLst/>
              <a:rect l="l" t="t" r="r" b="b"/>
              <a:pathLst>
                <a:path w="4160" h="3372" extrusionOk="0">
                  <a:moveTo>
                    <a:pt x="2836" y="0"/>
                  </a:moveTo>
                  <a:cubicBezTo>
                    <a:pt x="2678" y="0"/>
                    <a:pt x="2584" y="32"/>
                    <a:pt x="2521" y="95"/>
                  </a:cubicBezTo>
                  <a:lnTo>
                    <a:pt x="0" y="3245"/>
                  </a:lnTo>
                  <a:cubicBezTo>
                    <a:pt x="90" y="3238"/>
                    <a:pt x="181" y="3234"/>
                    <a:pt x="272" y="3234"/>
                  </a:cubicBezTo>
                  <a:cubicBezTo>
                    <a:pt x="568" y="3234"/>
                    <a:pt x="870" y="3275"/>
                    <a:pt x="1135" y="3371"/>
                  </a:cubicBezTo>
                  <a:cubicBezTo>
                    <a:pt x="1324" y="3119"/>
                    <a:pt x="3939" y="567"/>
                    <a:pt x="4159" y="347"/>
                  </a:cubicBezTo>
                  <a:cubicBezTo>
                    <a:pt x="3718" y="158"/>
                    <a:pt x="3308" y="0"/>
                    <a:pt x="283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559" name="Google Shape;9559;p55"/>
            <p:cNvSpPr/>
            <p:nvPr/>
          </p:nvSpPr>
          <p:spPr>
            <a:xfrm>
              <a:off x="3497300" y="3721900"/>
              <a:ext cx="84300" cy="107150"/>
            </a:xfrm>
            <a:custGeom>
              <a:avLst/>
              <a:gdLst/>
              <a:ahLst/>
              <a:cxnLst/>
              <a:rect l="l" t="t" r="r" b="b"/>
              <a:pathLst>
                <a:path w="3372" h="4286" extrusionOk="0">
                  <a:moveTo>
                    <a:pt x="3246" y="1"/>
                  </a:moveTo>
                  <a:lnTo>
                    <a:pt x="95" y="2552"/>
                  </a:lnTo>
                  <a:cubicBezTo>
                    <a:pt x="32" y="2615"/>
                    <a:pt x="1" y="2710"/>
                    <a:pt x="1" y="2836"/>
                  </a:cubicBezTo>
                  <a:cubicBezTo>
                    <a:pt x="1" y="3340"/>
                    <a:pt x="95" y="3844"/>
                    <a:pt x="347" y="4285"/>
                  </a:cubicBezTo>
                  <a:lnTo>
                    <a:pt x="3372" y="1261"/>
                  </a:lnTo>
                  <a:cubicBezTo>
                    <a:pt x="3214" y="851"/>
                    <a:pt x="3183" y="410"/>
                    <a:pt x="324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</p:grpSp>
      <p:grpSp>
        <p:nvGrpSpPr>
          <p:cNvPr id="9560" name="Google Shape;9560;p55"/>
          <p:cNvGrpSpPr/>
          <p:nvPr/>
        </p:nvGrpSpPr>
        <p:grpSpPr>
          <a:xfrm>
            <a:off x="4411934" y="3866740"/>
            <a:ext cx="329934" cy="329962"/>
            <a:chOff x="3497300" y="3955025"/>
            <a:chExt cx="295375" cy="295400"/>
          </a:xfrm>
          <a:solidFill>
            <a:srgbClr val="171536"/>
          </a:solidFill>
        </p:grpSpPr>
        <p:sp>
          <p:nvSpPr>
            <p:cNvPr id="9561" name="Google Shape;9561;p55"/>
            <p:cNvSpPr/>
            <p:nvPr/>
          </p:nvSpPr>
          <p:spPr>
            <a:xfrm>
              <a:off x="3660350" y="4035375"/>
              <a:ext cx="132325" cy="155175"/>
            </a:xfrm>
            <a:custGeom>
              <a:avLst/>
              <a:gdLst/>
              <a:ahLst/>
              <a:cxnLst/>
              <a:rect l="l" t="t" r="r" b="b"/>
              <a:pathLst>
                <a:path w="5293" h="6207" extrusionOk="0">
                  <a:moveTo>
                    <a:pt x="4663" y="0"/>
                  </a:moveTo>
                  <a:lnTo>
                    <a:pt x="0" y="2773"/>
                  </a:lnTo>
                  <a:lnTo>
                    <a:pt x="4127" y="6207"/>
                  </a:lnTo>
                  <a:cubicBezTo>
                    <a:pt x="4852" y="5199"/>
                    <a:pt x="5293" y="4033"/>
                    <a:pt x="5293" y="2678"/>
                  </a:cubicBezTo>
                  <a:cubicBezTo>
                    <a:pt x="5293" y="1733"/>
                    <a:pt x="5041" y="851"/>
                    <a:pt x="466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562" name="Google Shape;9562;p55"/>
            <p:cNvSpPr/>
            <p:nvPr/>
          </p:nvSpPr>
          <p:spPr>
            <a:xfrm>
              <a:off x="3653250" y="3955025"/>
              <a:ext cx="114225" cy="133150"/>
            </a:xfrm>
            <a:custGeom>
              <a:avLst/>
              <a:gdLst/>
              <a:ahLst/>
              <a:cxnLst/>
              <a:rect l="l" t="t" r="r" b="b"/>
              <a:pathLst>
                <a:path w="4569" h="5326" extrusionOk="0">
                  <a:moveTo>
                    <a:pt x="1" y="1"/>
                  </a:moveTo>
                  <a:lnTo>
                    <a:pt x="1" y="5325"/>
                  </a:lnTo>
                  <a:lnTo>
                    <a:pt x="4569" y="2679"/>
                  </a:lnTo>
                  <a:cubicBezTo>
                    <a:pt x="3561" y="1167"/>
                    <a:pt x="1891" y="127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563" name="Google Shape;9563;p55"/>
            <p:cNvSpPr/>
            <p:nvPr/>
          </p:nvSpPr>
          <p:spPr>
            <a:xfrm>
              <a:off x="3497300" y="3955025"/>
              <a:ext cx="256000" cy="295400"/>
            </a:xfrm>
            <a:custGeom>
              <a:avLst/>
              <a:gdLst/>
              <a:ahLst/>
              <a:cxnLst/>
              <a:rect l="l" t="t" r="r" b="b"/>
              <a:pathLst>
                <a:path w="10240" h="11816" extrusionOk="0">
                  <a:moveTo>
                    <a:pt x="5577" y="1"/>
                  </a:moveTo>
                  <a:cubicBezTo>
                    <a:pt x="2521" y="190"/>
                    <a:pt x="1" y="2805"/>
                    <a:pt x="1" y="5892"/>
                  </a:cubicBezTo>
                  <a:cubicBezTo>
                    <a:pt x="1" y="9137"/>
                    <a:pt x="2678" y="11815"/>
                    <a:pt x="5923" y="11815"/>
                  </a:cubicBezTo>
                  <a:cubicBezTo>
                    <a:pt x="7625" y="11815"/>
                    <a:pt x="9168" y="11059"/>
                    <a:pt x="10240" y="9925"/>
                  </a:cubicBezTo>
                  <a:lnTo>
                    <a:pt x="5703" y="6176"/>
                  </a:lnTo>
                  <a:cubicBezTo>
                    <a:pt x="5608" y="6144"/>
                    <a:pt x="5577" y="5987"/>
                    <a:pt x="5577" y="5892"/>
                  </a:cubicBezTo>
                  <a:lnTo>
                    <a:pt x="5577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</p:grpSp>
      <p:grpSp>
        <p:nvGrpSpPr>
          <p:cNvPr id="9564" name="Google Shape;9564;p55"/>
          <p:cNvGrpSpPr/>
          <p:nvPr/>
        </p:nvGrpSpPr>
        <p:grpSpPr>
          <a:xfrm>
            <a:off x="6514173" y="3049683"/>
            <a:ext cx="309716" cy="329459"/>
            <a:chOff x="5364750" y="3235150"/>
            <a:chExt cx="277275" cy="294950"/>
          </a:xfrm>
          <a:solidFill>
            <a:srgbClr val="171536"/>
          </a:solidFill>
        </p:grpSpPr>
        <p:sp>
          <p:nvSpPr>
            <p:cNvPr id="9565" name="Google Shape;9565;p55"/>
            <p:cNvSpPr/>
            <p:nvPr/>
          </p:nvSpPr>
          <p:spPr>
            <a:xfrm>
              <a:off x="5502600" y="3235150"/>
              <a:ext cx="17350" cy="44125"/>
            </a:xfrm>
            <a:custGeom>
              <a:avLst/>
              <a:gdLst/>
              <a:ahLst/>
              <a:cxnLst/>
              <a:rect l="l" t="t" r="r" b="b"/>
              <a:pathLst>
                <a:path w="694" h="1765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418"/>
                  </a:lnTo>
                  <a:cubicBezTo>
                    <a:pt x="0" y="1607"/>
                    <a:pt x="158" y="1765"/>
                    <a:pt x="347" y="1765"/>
                  </a:cubicBezTo>
                  <a:cubicBezTo>
                    <a:pt x="536" y="1765"/>
                    <a:pt x="693" y="1607"/>
                    <a:pt x="693" y="1418"/>
                  </a:cubicBezTo>
                  <a:lnTo>
                    <a:pt x="693" y="347"/>
                  </a:ln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566" name="Google Shape;9566;p55"/>
            <p:cNvSpPr/>
            <p:nvPr/>
          </p:nvSpPr>
          <p:spPr>
            <a:xfrm>
              <a:off x="5555375" y="3253850"/>
              <a:ext cx="35450" cy="34100"/>
            </a:xfrm>
            <a:custGeom>
              <a:avLst/>
              <a:gdLst/>
              <a:ahLst/>
              <a:cxnLst/>
              <a:rect l="l" t="t" r="r" b="b"/>
              <a:pathLst>
                <a:path w="1418" h="1364" extrusionOk="0">
                  <a:moveTo>
                    <a:pt x="1071" y="1"/>
                  </a:moveTo>
                  <a:cubicBezTo>
                    <a:pt x="977" y="1"/>
                    <a:pt x="882" y="24"/>
                    <a:pt x="819" y="72"/>
                  </a:cubicBezTo>
                  <a:lnTo>
                    <a:pt x="126" y="796"/>
                  </a:lnTo>
                  <a:cubicBezTo>
                    <a:pt x="0" y="922"/>
                    <a:pt x="0" y="1143"/>
                    <a:pt x="126" y="1269"/>
                  </a:cubicBezTo>
                  <a:cubicBezTo>
                    <a:pt x="189" y="1332"/>
                    <a:pt x="268" y="1363"/>
                    <a:pt x="350" y="1363"/>
                  </a:cubicBezTo>
                  <a:cubicBezTo>
                    <a:pt x="433" y="1363"/>
                    <a:pt x="520" y="1332"/>
                    <a:pt x="599" y="1269"/>
                  </a:cubicBezTo>
                  <a:lnTo>
                    <a:pt x="1323" y="544"/>
                  </a:lnTo>
                  <a:cubicBezTo>
                    <a:pt x="1418" y="418"/>
                    <a:pt x="1418" y="198"/>
                    <a:pt x="1323" y="72"/>
                  </a:cubicBezTo>
                  <a:cubicBezTo>
                    <a:pt x="1260" y="24"/>
                    <a:pt x="1166" y="1"/>
                    <a:pt x="107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567" name="Google Shape;9567;p55"/>
            <p:cNvSpPr/>
            <p:nvPr/>
          </p:nvSpPr>
          <p:spPr>
            <a:xfrm>
              <a:off x="5606550" y="3357225"/>
              <a:ext cx="35475" cy="18150"/>
            </a:xfrm>
            <a:custGeom>
              <a:avLst/>
              <a:gdLst/>
              <a:ahLst/>
              <a:cxnLst/>
              <a:rect l="l" t="t" r="r" b="b"/>
              <a:pathLst>
                <a:path w="1419" h="726" extrusionOk="0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79" y="725"/>
                  </a:cubicBezTo>
                  <a:lnTo>
                    <a:pt x="1072" y="725"/>
                  </a:lnTo>
                  <a:cubicBezTo>
                    <a:pt x="1261" y="725"/>
                    <a:pt x="1419" y="568"/>
                    <a:pt x="1419" y="347"/>
                  </a:cubicBezTo>
                  <a:cubicBezTo>
                    <a:pt x="1419" y="158"/>
                    <a:pt x="1261" y="1"/>
                    <a:pt x="107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568" name="Google Shape;9568;p55"/>
            <p:cNvSpPr/>
            <p:nvPr/>
          </p:nvSpPr>
          <p:spPr>
            <a:xfrm>
              <a:off x="5364750" y="3357225"/>
              <a:ext cx="35475" cy="17350"/>
            </a:xfrm>
            <a:custGeom>
              <a:avLst/>
              <a:gdLst/>
              <a:ahLst/>
              <a:cxnLst/>
              <a:rect l="l" t="t" r="r" b="b"/>
              <a:pathLst>
                <a:path w="1419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694"/>
                    <a:pt x="347" y="694"/>
                  </a:cubicBezTo>
                  <a:lnTo>
                    <a:pt x="1072" y="694"/>
                  </a:lnTo>
                  <a:cubicBezTo>
                    <a:pt x="1261" y="694"/>
                    <a:pt x="1419" y="568"/>
                    <a:pt x="1419" y="347"/>
                  </a:cubicBezTo>
                  <a:cubicBezTo>
                    <a:pt x="1419" y="158"/>
                    <a:pt x="1261" y="1"/>
                    <a:pt x="107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569" name="Google Shape;9569;p55"/>
            <p:cNvSpPr/>
            <p:nvPr/>
          </p:nvSpPr>
          <p:spPr>
            <a:xfrm>
              <a:off x="5433275" y="3253850"/>
              <a:ext cx="35475" cy="34100"/>
            </a:xfrm>
            <a:custGeom>
              <a:avLst/>
              <a:gdLst/>
              <a:ahLst/>
              <a:cxnLst/>
              <a:rect l="l" t="t" r="r" b="b"/>
              <a:pathLst>
                <a:path w="1419" h="1364" extrusionOk="0">
                  <a:moveTo>
                    <a:pt x="363" y="1"/>
                  </a:moveTo>
                  <a:cubicBezTo>
                    <a:pt x="276" y="1"/>
                    <a:pt x="190" y="24"/>
                    <a:pt x="127" y="72"/>
                  </a:cubicBezTo>
                  <a:cubicBezTo>
                    <a:pt x="1" y="198"/>
                    <a:pt x="1" y="450"/>
                    <a:pt x="127" y="544"/>
                  </a:cubicBezTo>
                  <a:lnTo>
                    <a:pt x="820" y="1269"/>
                  </a:lnTo>
                  <a:cubicBezTo>
                    <a:pt x="883" y="1332"/>
                    <a:pt x="977" y="1363"/>
                    <a:pt x="1072" y="1363"/>
                  </a:cubicBezTo>
                  <a:cubicBezTo>
                    <a:pt x="1166" y="1363"/>
                    <a:pt x="1261" y="1332"/>
                    <a:pt x="1324" y="1269"/>
                  </a:cubicBezTo>
                  <a:cubicBezTo>
                    <a:pt x="1418" y="1143"/>
                    <a:pt x="1418" y="922"/>
                    <a:pt x="1324" y="796"/>
                  </a:cubicBezTo>
                  <a:lnTo>
                    <a:pt x="599" y="72"/>
                  </a:lnTo>
                  <a:cubicBezTo>
                    <a:pt x="536" y="24"/>
                    <a:pt x="450" y="1"/>
                    <a:pt x="36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570" name="Google Shape;9570;p55"/>
            <p:cNvSpPr/>
            <p:nvPr/>
          </p:nvSpPr>
          <p:spPr>
            <a:xfrm>
              <a:off x="5380500" y="3287775"/>
              <a:ext cx="37050" cy="25975"/>
            </a:xfrm>
            <a:custGeom>
              <a:avLst/>
              <a:gdLst/>
              <a:ahLst/>
              <a:cxnLst/>
              <a:rect l="l" t="t" r="r" b="b"/>
              <a:pathLst>
                <a:path w="1482" h="1039" extrusionOk="0">
                  <a:moveTo>
                    <a:pt x="396" y="0"/>
                  </a:moveTo>
                  <a:cubicBezTo>
                    <a:pt x="267" y="0"/>
                    <a:pt x="132" y="81"/>
                    <a:pt x="64" y="195"/>
                  </a:cubicBezTo>
                  <a:cubicBezTo>
                    <a:pt x="1" y="353"/>
                    <a:pt x="64" y="573"/>
                    <a:pt x="221" y="668"/>
                  </a:cubicBezTo>
                  <a:lnTo>
                    <a:pt x="946" y="1015"/>
                  </a:lnTo>
                  <a:cubicBezTo>
                    <a:pt x="987" y="1031"/>
                    <a:pt x="1032" y="1039"/>
                    <a:pt x="1077" y="1039"/>
                  </a:cubicBezTo>
                  <a:cubicBezTo>
                    <a:pt x="1209" y="1039"/>
                    <a:pt x="1349" y="974"/>
                    <a:pt x="1419" y="857"/>
                  </a:cubicBezTo>
                  <a:cubicBezTo>
                    <a:pt x="1482" y="699"/>
                    <a:pt x="1419" y="447"/>
                    <a:pt x="1261" y="384"/>
                  </a:cubicBezTo>
                  <a:lnTo>
                    <a:pt x="536" y="38"/>
                  </a:lnTo>
                  <a:cubicBezTo>
                    <a:pt x="493" y="12"/>
                    <a:pt x="445" y="0"/>
                    <a:pt x="39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571" name="Google Shape;9571;p55"/>
            <p:cNvSpPr/>
            <p:nvPr/>
          </p:nvSpPr>
          <p:spPr>
            <a:xfrm>
              <a:off x="5588450" y="3288075"/>
              <a:ext cx="37025" cy="26800"/>
            </a:xfrm>
            <a:custGeom>
              <a:avLst/>
              <a:gdLst/>
              <a:ahLst/>
              <a:cxnLst/>
              <a:rect l="l" t="t" r="r" b="b"/>
              <a:pathLst>
                <a:path w="1481" h="1072" extrusionOk="0">
                  <a:moveTo>
                    <a:pt x="1110" y="0"/>
                  </a:moveTo>
                  <a:cubicBezTo>
                    <a:pt x="1049" y="0"/>
                    <a:pt x="983" y="18"/>
                    <a:pt x="914" y="57"/>
                  </a:cubicBezTo>
                  <a:lnTo>
                    <a:pt x="221" y="404"/>
                  </a:lnTo>
                  <a:cubicBezTo>
                    <a:pt x="63" y="498"/>
                    <a:pt x="0" y="687"/>
                    <a:pt x="63" y="877"/>
                  </a:cubicBezTo>
                  <a:cubicBezTo>
                    <a:pt x="132" y="991"/>
                    <a:pt x="250" y="1072"/>
                    <a:pt x="382" y="1072"/>
                  </a:cubicBezTo>
                  <a:cubicBezTo>
                    <a:pt x="432" y="1072"/>
                    <a:pt x="484" y="1060"/>
                    <a:pt x="536" y="1034"/>
                  </a:cubicBezTo>
                  <a:lnTo>
                    <a:pt x="1260" y="687"/>
                  </a:lnTo>
                  <a:cubicBezTo>
                    <a:pt x="1418" y="593"/>
                    <a:pt x="1481" y="404"/>
                    <a:pt x="1418" y="215"/>
                  </a:cubicBezTo>
                  <a:cubicBezTo>
                    <a:pt x="1353" y="85"/>
                    <a:pt x="1244" y="0"/>
                    <a:pt x="111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572" name="Google Shape;9572;p55"/>
            <p:cNvSpPr/>
            <p:nvPr/>
          </p:nvSpPr>
          <p:spPr>
            <a:xfrm>
              <a:off x="5412025" y="3286350"/>
              <a:ext cx="177225" cy="243750"/>
            </a:xfrm>
            <a:custGeom>
              <a:avLst/>
              <a:gdLst/>
              <a:ahLst/>
              <a:cxnLst/>
              <a:rect l="l" t="t" r="r" b="b"/>
              <a:pathLst>
                <a:path w="7089" h="9750" extrusionOk="0">
                  <a:moveTo>
                    <a:pt x="3529" y="0"/>
                  </a:moveTo>
                  <a:cubicBezTo>
                    <a:pt x="3151" y="0"/>
                    <a:pt x="2836" y="315"/>
                    <a:pt x="2836" y="725"/>
                  </a:cubicBezTo>
                  <a:lnTo>
                    <a:pt x="2836" y="1418"/>
                  </a:lnTo>
                  <a:cubicBezTo>
                    <a:pt x="2836" y="1040"/>
                    <a:pt x="2520" y="725"/>
                    <a:pt x="2111" y="725"/>
                  </a:cubicBezTo>
                  <a:cubicBezTo>
                    <a:pt x="1733" y="725"/>
                    <a:pt x="1418" y="1040"/>
                    <a:pt x="1418" y="1418"/>
                  </a:cubicBezTo>
                  <a:lnTo>
                    <a:pt x="1418" y="2143"/>
                  </a:lnTo>
                  <a:cubicBezTo>
                    <a:pt x="1544" y="2143"/>
                    <a:pt x="1638" y="2080"/>
                    <a:pt x="1764" y="2080"/>
                  </a:cubicBezTo>
                  <a:lnTo>
                    <a:pt x="3497" y="2080"/>
                  </a:lnTo>
                  <a:cubicBezTo>
                    <a:pt x="4253" y="2080"/>
                    <a:pt x="4883" y="2710"/>
                    <a:pt x="4883" y="3466"/>
                  </a:cubicBezTo>
                  <a:cubicBezTo>
                    <a:pt x="4883" y="4096"/>
                    <a:pt x="4474" y="4600"/>
                    <a:pt x="3907" y="4758"/>
                  </a:cubicBezTo>
                  <a:cubicBezTo>
                    <a:pt x="4064" y="5073"/>
                    <a:pt x="4159" y="5482"/>
                    <a:pt x="4159" y="5860"/>
                  </a:cubicBezTo>
                  <a:cubicBezTo>
                    <a:pt x="4159" y="6081"/>
                    <a:pt x="4001" y="6238"/>
                    <a:pt x="3812" y="6238"/>
                  </a:cubicBezTo>
                  <a:cubicBezTo>
                    <a:pt x="3623" y="6238"/>
                    <a:pt x="3466" y="6081"/>
                    <a:pt x="3466" y="5860"/>
                  </a:cubicBezTo>
                  <a:cubicBezTo>
                    <a:pt x="3466" y="4915"/>
                    <a:pt x="2678" y="4128"/>
                    <a:pt x="1733" y="4128"/>
                  </a:cubicBezTo>
                  <a:lnTo>
                    <a:pt x="3466" y="4128"/>
                  </a:lnTo>
                  <a:cubicBezTo>
                    <a:pt x="3844" y="4128"/>
                    <a:pt x="4159" y="3812"/>
                    <a:pt x="4159" y="3434"/>
                  </a:cubicBezTo>
                  <a:cubicBezTo>
                    <a:pt x="4159" y="3025"/>
                    <a:pt x="3844" y="2710"/>
                    <a:pt x="3466" y="2710"/>
                  </a:cubicBezTo>
                  <a:lnTo>
                    <a:pt x="1733" y="2710"/>
                  </a:lnTo>
                  <a:cubicBezTo>
                    <a:pt x="788" y="2710"/>
                    <a:pt x="0" y="3497"/>
                    <a:pt x="0" y="4443"/>
                  </a:cubicBezTo>
                  <a:lnTo>
                    <a:pt x="0" y="5167"/>
                  </a:lnTo>
                  <a:cubicBezTo>
                    <a:pt x="0" y="6112"/>
                    <a:pt x="536" y="6963"/>
                    <a:pt x="1386" y="7372"/>
                  </a:cubicBezTo>
                  <a:lnTo>
                    <a:pt x="1386" y="8318"/>
                  </a:lnTo>
                  <a:cubicBezTo>
                    <a:pt x="977" y="8318"/>
                    <a:pt x="662" y="8633"/>
                    <a:pt x="662" y="9011"/>
                  </a:cubicBezTo>
                  <a:lnTo>
                    <a:pt x="662" y="9389"/>
                  </a:lnTo>
                  <a:cubicBezTo>
                    <a:pt x="662" y="9578"/>
                    <a:pt x="819" y="9735"/>
                    <a:pt x="1008" y="9735"/>
                  </a:cubicBezTo>
                  <a:lnTo>
                    <a:pt x="5860" y="9735"/>
                  </a:lnTo>
                  <a:cubicBezTo>
                    <a:pt x="5923" y="9745"/>
                    <a:pt x="5979" y="9749"/>
                    <a:pt x="6029" y="9749"/>
                  </a:cubicBezTo>
                  <a:cubicBezTo>
                    <a:pt x="6305" y="9749"/>
                    <a:pt x="6396" y="9612"/>
                    <a:pt x="6396" y="9452"/>
                  </a:cubicBezTo>
                  <a:lnTo>
                    <a:pt x="6396" y="9105"/>
                  </a:lnTo>
                  <a:cubicBezTo>
                    <a:pt x="6396" y="8696"/>
                    <a:pt x="6112" y="8381"/>
                    <a:pt x="5702" y="8381"/>
                  </a:cubicBezTo>
                  <a:lnTo>
                    <a:pt x="5702" y="7436"/>
                  </a:lnTo>
                  <a:cubicBezTo>
                    <a:pt x="6522" y="7057"/>
                    <a:pt x="7089" y="6175"/>
                    <a:pt x="7089" y="5230"/>
                  </a:cubicBezTo>
                  <a:lnTo>
                    <a:pt x="7089" y="2143"/>
                  </a:lnTo>
                  <a:cubicBezTo>
                    <a:pt x="7089" y="1733"/>
                    <a:pt x="6774" y="1418"/>
                    <a:pt x="6364" y="1418"/>
                  </a:cubicBezTo>
                  <a:cubicBezTo>
                    <a:pt x="5986" y="1418"/>
                    <a:pt x="5671" y="1733"/>
                    <a:pt x="5671" y="2143"/>
                  </a:cubicBezTo>
                  <a:lnTo>
                    <a:pt x="5671" y="1418"/>
                  </a:lnTo>
                  <a:cubicBezTo>
                    <a:pt x="5671" y="1040"/>
                    <a:pt x="5356" y="725"/>
                    <a:pt x="4946" y="725"/>
                  </a:cubicBezTo>
                  <a:cubicBezTo>
                    <a:pt x="4568" y="725"/>
                    <a:pt x="4253" y="1040"/>
                    <a:pt x="4253" y="1418"/>
                  </a:cubicBezTo>
                  <a:lnTo>
                    <a:pt x="4253" y="725"/>
                  </a:lnTo>
                  <a:cubicBezTo>
                    <a:pt x="4253" y="315"/>
                    <a:pt x="3938" y="0"/>
                    <a:pt x="352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</p:grpSp>
      <p:grpSp>
        <p:nvGrpSpPr>
          <p:cNvPr id="9573" name="Google Shape;9573;p55"/>
          <p:cNvGrpSpPr/>
          <p:nvPr/>
        </p:nvGrpSpPr>
        <p:grpSpPr>
          <a:xfrm>
            <a:off x="6503171" y="3464481"/>
            <a:ext cx="331721" cy="332587"/>
            <a:chOff x="5355300" y="3598250"/>
            <a:chExt cx="296975" cy="297750"/>
          </a:xfrm>
          <a:solidFill>
            <a:srgbClr val="171536"/>
          </a:solidFill>
        </p:grpSpPr>
        <p:sp>
          <p:nvSpPr>
            <p:cNvPr id="9574" name="Google Shape;9574;p55"/>
            <p:cNvSpPr/>
            <p:nvPr/>
          </p:nvSpPr>
          <p:spPr>
            <a:xfrm>
              <a:off x="5355300" y="3703000"/>
              <a:ext cx="35475" cy="191425"/>
            </a:xfrm>
            <a:custGeom>
              <a:avLst/>
              <a:gdLst/>
              <a:ahLst/>
              <a:cxnLst/>
              <a:rect l="l" t="t" r="r" b="b"/>
              <a:pathLst>
                <a:path w="1419" h="7657" extrusionOk="0">
                  <a:moveTo>
                    <a:pt x="410" y="0"/>
                  </a:moveTo>
                  <a:cubicBezTo>
                    <a:pt x="221" y="0"/>
                    <a:pt x="64" y="158"/>
                    <a:pt x="64" y="347"/>
                  </a:cubicBezTo>
                  <a:cubicBezTo>
                    <a:pt x="1" y="2867"/>
                    <a:pt x="1" y="4789"/>
                    <a:pt x="1" y="7310"/>
                  </a:cubicBezTo>
                  <a:cubicBezTo>
                    <a:pt x="1" y="7530"/>
                    <a:pt x="158" y="7656"/>
                    <a:pt x="379" y="7656"/>
                  </a:cubicBezTo>
                  <a:cubicBezTo>
                    <a:pt x="568" y="7656"/>
                    <a:pt x="725" y="7530"/>
                    <a:pt x="725" y="7310"/>
                  </a:cubicBezTo>
                  <a:lnTo>
                    <a:pt x="725" y="1355"/>
                  </a:lnTo>
                  <a:lnTo>
                    <a:pt x="1418" y="1355"/>
                  </a:lnTo>
                  <a:lnTo>
                    <a:pt x="1418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575" name="Google Shape;9575;p55"/>
            <p:cNvSpPr/>
            <p:nvPr/>
          </p:nvSpPr>
          <p:spPr>
            <a:xfrm>
              <a:off x="5389175" y="3773100"/>
              <a:ext cx="122900" cy="122900"/>
            </a:xfrm>
            <a:custGeom>
              <a:avLst/>
              <a:gdLst/>
              <a:ahLst/>
              <a:cxnLst/>
              <a:rect l="l" t="t" r="r" b="b"/>
              <a:pathLst>
                <a:path w="4916" h="4916" extrusionOk="0">
                  <a:moveTo>
                    <a:pt x="2080" y="0"/>
                  </a:moveTo>
                  <a:lnTo>
                    <a:pt x="2080" y="693"/>
                  </a:lnTo>
                  <a:lnTo>
                    <a:pt x="1733" y="693"/>
                  </a:lnTo>
                  <a:cubicBezTo>
                    <a:pt x="788" y="693"/>
                    <a:pt x="0" y="1481"/>
                    <a:pt x="0" y="2458"/>
                  </a:cubicBezTo>
                  <a:cubicBezTo>
                    <a:pt x="0" y="2678"/>
                    <a:pt x="158" y="2836"/>
                    <a:pt x="347" y="2836"/>
                  </a:cubicBezTo>
                  <a:lnTo>
                    <a:pt x="2080" y="2836"/>
                  </a:lnTo>
                  <a:lnTo>
                    <a:pt x="2080" y="3529"/>
                  </a:lnTo>
                  <a:lnTo>
                    <a:pt x="1072" y="3529"/>
                  </a:lnTo>
                  <a:cubicBezTo>
                    <a:pt x="473" y="3529"/>
                    <a:pt x="32" y="4001"/>
                    <a:pt x="32" y="4569"/>
                  </a:cubicBezTo>
                  <a:cubicBezTo>
                    <a:pt x="32" y="4758"/>
                    <a:pt x="189" y="4915"/>
                    <a:pt x="410" y="4915"/>
                  </a:cubicBezTo>
                  <a:cubicBezTo>
                    <a:pt x="599" y="4915"/>
                    <a:pt x="757" y="4758"/>
                    <a:pt x="757" y="4569"/>
                  </a:cubicBezTo>
                  <a:cubicBezTo>
                    <a:pt x="757" y="4348"/>
                    <a:pt x="914" y="4190"/>
                    <a:pt x="1103" y="4190"/>
                  </a:cubicBezTo>
                  <a:lnTo>
                    <a:pt x="2143" y="4190"/>
                  </a:lnTo>
                  <a:lnTo>
                    <a:pt x="2143" y="4569"/>
                  </a:lnTo>
                  <a:cubicBezTo>
                    <a:pt x="2143" y="4758"/>
                    <a:pt x="2300" y="4915"/>
                    <a:pt x="2489" y="4915"/>
                  </a:cubicBezTo>
                  <a:cubicBezTo>
                    <a:pt x="2678" y="4915"/>
                    <a:pt x="2836" y="4758"/>
                    <a:pt x="2836" y="4569"/>
                  </a:cubicBezTo>
                  <a:lnTo>
                    <a:pt x="2836" y="4190"/>
                  </a:lnTo>
                  <a:lnTo>
                    <a:pt x="3876" y="4190"/>
                  </a:lnTo>
                  <a:cubicBezTo>
                    <a:pt x="4065" y="4190"/>
                    <a:pt x="4222" y="4348"/>
                    <a:pt x="4222" y="4569"/>
                  </a:cubicBezTo>
                  <a:cubicBezTo>
                    <a:pt x="4222" y="4758"/>
                    <a:pt x="4380" y="4915"/>
                    <a:pt x="4569" y="4915"/>
                  </a:cubicBezTo>
                  <a:cubicBezTo>
                    <a:pt x="4758" y="4915"/>
                    <a:pt x="4915" y="4758"/>
                    <a:pt x="4915" y="4569"/>
                  </a:cubicBezTo>
                  <a:cubicBezTo>
                    <a:pt x="4915" y="3970"/>
                    <a:pt x="4443" y="3529"/>
                    <a:pt x="3907" y="3529"/>
                  </a:cubicBezTo>
                  <a:lnTo>
                    <a:pt x="2867" y="3529"/>
                  </a:lnTo>
                  <a:lnTo>
                    <a:pt x="2867" y="2836"/>
                  </a:lnTo>
                  <a:lnTo>
                    <a:pt x="4537" y="2836"/>
                  </a:lnTo>
                  <a:lnTo>
                    <a:pt x="4537" y="2773"/>
                  </a:lnTo>
                  <a:cubicBezTo>
                    <a:pt x="4726" y="2773"/>
                    <a:pt x="4884" y="2615"/>
                    <a:pt x="4884" y="2426"/>
                  </a:cubicBezTo>
                  <a:cubicBezTo>
                    <a:pt x="4884" y="1481"/>
                    <a:pt x="4096" y="662"/>
                    <a:pt x="3151" y="662"/>
                  </a:cubicBezTo>
                  <a:lnTo>
                    <a:pt x="2804" y="662"/>
                  </a:lnTo>
                  <a:lnTo>
                    <a:pt x="2804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576" name="Google Shape;9576;p55"/>
            <p:cNvSpPr/>
            <p:nvPr/>
          </p:nvSpPr>
          <p:spPr>
            <a:xfrm>
              <a:off x="5527800" y="3598250"/>
              <a:ext cx="105550" cy="35450"/>
            </a:xfrm>
            <a:custGeom>
              <a:avLst/>
              <a:gdLst/>
              <a:ahLst/>
              <a:cxnLst/>
              <a:rect l="l" t="t" r="r" b="b"/>
              <a:pathLst>
                <a:path w="4222" h="1418" extrusionOk="0">
                  <a:moveTo>
                    <a:pt x="725" y="0"/>
                  </a:moveTo>
                  <a:cubicBezTo>
                    <a:pt x="315" y="0"/>
                    <a:pt x="0" y="315"/>
                    <a:pt x="0" y="725"/>
                  </a:cubicBezTo>
                  <a:cubicBezTo>
                    <a:pt x="63" y="1103"/>
                    <a:pt x="378" y="1418"/>
                    <a:pt x="725" y="1418"/>
                  </a:cubicBezTo>
                  <a:lnTo>
                    <a:pt x="3875" y="1418"/>
                  </a:lnTo>
                  <a:cubicBezTo>
                    <a:pt x="4064" y="1418"/>
                    <a:pt x="4222" y="1260"/>
                    <a:pt x="4222" y="1071"/>
                  </a:cubicBezTo>
                  <a:lnTo>
                    <a:pt x="4222" y="378"/>
                  </a:lnTo>
                  <a:cubicBezTo>
                    <a:pt x="4222" y="158"/>
                    <a:pt x="4064" y="0"/>
                    <a:pt x="387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577" name="Google Shape;9577;p55"/>
            <p:cNvSpPr/>
            <p:nvPr/>
          </p:nvSpPr>
          <p:spPr>
            <a:xfrm>
              <a:off x="5545900" y="3651800"/>
              <a:ext cx="104800" cy="35475"/>
            </a:xfrm>
            <a:custGeom>
              <a:avLst/>
              <a:gdLst/>
              <a:ahLst/>
              <a:cxnLst/>
              <a:rect l="l" t="t" r="r" b="b"/>
              <a:pathLst>
                <a:path w="4192" h="1419" extrusionOk="0">
                  <a:moveTo>
                    <a:pt x="694" y="1"/>
                  </a:moveTo>
                  <a:cubicBezTo>
                    <a:pt x="316" y="1"/>
                    <a:pt x="1" y="316"/>
                    <a:pt x="1" y="694"/>
                  </a:cubicBezTo>
                  <a:cubicBezTo>
                    <a:pt x="1" y="1103"/>
                    <a:pt x="316" y="1418"/>
                    <a:pt x="694" y="1418"/>
                  </a:cubicBezTo>
                  <a:lnTo>
                    <a:pt x="3845" y="1418"/>
                  </a:lnTo>
                  <a:cubicBezTo>
                    <a:pt x="4065" y="1418"/>
                    <a:pt x="4191" y="1261"/>
                    <a:pt x="4191" y="1072"/>
                  </a:cubicBezTo>
                  <a:lnTo>
                    <a:pt x="4191" y="347"/>
                  </a:lnTo>
                  <a:cubicBezTo>
                    <a:pt x="4191" y="158"/>
                    <a:pt x="4065" y="1"/>
                    <a:pt x="384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578" name="Google Shape;9578;p55"/>
            <p:cNvSpPr/>
            <p:nvPr/>
          </p:nvSpPr>
          <p:spPr>
            <a:xfrm>
              <a:off x="5529375" y="3754975"/>
              <a:ext cx="122100" cy="35475"/>
            </a:xfrm>
            <a:custGeom>
              <a:avLst/>
              <a:gdLst/>
              <a:ahLst/>
              <a:cxnLst/>
              <a:rect l="l" t="t" r="r" b="b"/>
              <a:pathLst>
                <a:path w="4884" h="1419" extrusionOk="0">
                  <a:moveTo>
                    <a:pt x="0" y="1"/>
                  </a:moveTo>
                  <a:lnTo>
                    <a:pt x="0" y="1418"/>
                  </a:lnTo>
                  <a:lnTo>
                    <a:pt x="4884" y="1418"/>
                  </a:lnTo>
                  <a:lnTo>
                    <a:pt x="4884" y="1"/>
                  </a:lnTo>
                  <a:lnTo>
                    <a:pt x="2773" y="1"/>
                  </a:lnTo>
                  <a:lnTo>
                    <a:pt x="2773" y="347"/>
                  </a:lnTo>
                  <a:cubicBezTo>
                    <a:pt x="2773" y="568"/>
                    <a:pt x="2615" y="725"/>
                    <a:pt x="2426" y="725"/>
                  </a:cubicBezTo>
                  <a:cubicBezTo>
                    <a:pt x="2237" y="725"/>
                    <a:pt x="2080" y="568"/>
                    <a:pt x="2080" y="347"/>
                  </a:cubicBezTo>
                  <a:lnTo>
                    <a:pt x="2080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579" name="Google Shape;9579;p55"/>
            <p:cNvSpPr/>
            <p:nvPr/>
          </p:nvSpPr>
          <p:spPr>
            <a:xfrm>
              <a:off x="5511250" y="3703000"/>
              <a:ext cx="140225" cy="33900"/>
            </a:xfrm>
            <a:custGeom>
              <a:avLst/>
              <a:gdLst/>
              <a:ahLst/>
              <a:cxnLst/>
              <a:rect l="l" t="t" r="r" b="b"/>
              <a:pathLst>
                <a:path w="5609" h="1356" extrusionOk="0">
                  <a:moveTo>
                    <a:pt x="1" y="0"/>
                  </a:moveTo>
                  <a:lnTo>
                    <a:pt x="1" y="1355"/>
                  </a:lnTo>
                  <a:lnTo>
                    <a:pt x="5609" y="1355"/>
                  </a:lnTo>
                  <a:lnTo>
                    <a:pt x="5609" y="347"/>
                  </a:lnTo>
                  <a:cubicBezTo>
                    <a:pt x="5577" y="158"/>
                    <a:pt x="5451" y="0"/>
                    <a:pt x="523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580" name="Google Shape;9580;p55"/>
            <p:cNvSpPr/>
            <p:nvPr/>
          </p:nvSpPr>
          <p:spPr>
            <a:xfrm>
              <a:off x="5529375" y="3808550"/>
              <a:ext cx="122900" cy="87450"/>
            </a:xfrm>
            <a:custGeom>
              <a:avLst/>
              <a:gdLst/>
              <a:ahLst/>
              <a:cxnLst/>
              <a:rect l="l" t="t" r="r" b="b"/>
              <a:pathLst>
                <a:path w="4916" h="3498" extrusionOk="0">
                  <a:moveTo>
                    <a:pt x="0" y="0"/>
                  </a:moveTo>
                  <a:lnTo>
                    <a:pt x="0" y="3151"/>
                  </a:lnTo>
                  <a:cubicBezTo>
                    <a:pt x="0" y="3340"/>
                    <a:pt x="158" y="3497"/>
                    <a:pt x="347" y="3497"/>
                  </a:cubicBezTo>
                  <a:cubicBezTo>
                    <a:pt x="536" y="3497"/>
                    <a:pt x="693" y="3340"/>
                    <a:pt x="693" y="3151"/>
                  </a:cubicBezTo>
                  <a:lnTo>
                    <a:pt x="693" y="1418"/>
                  </a:lnTo>
                  <a:lnTo>
                    <a:pt x="4190" y="1418"/>
                  </a:lnTo>
                  <a:lnTo>
                    <a:pt x="4190" y="3151"/>
                  </a:lnTo>
                  <a:cubicBezTo>
                    <a:pt x="4190" y="3340"/>
                    <a:pt x="4348" y="3497"/>
                    <a:pt x="4569" y="3497"/>
                  </a:cubicBezTo>
                  <a:cubicBezTo>
                    <a:pt x="4758" y="3497"/>
                    <a:pt x="4915" y="3340"/>
                    <a:pt x="4915" y="3151"/>
                  </a:cubicBezTo>
                  <a:lnTo>
                    <a:pt x="4915" y="0"/>
                  </a:lnTo>
                  <a:lnTo>
                    <a:pt x="2773" y="0"/>
                  </a:lnTo>
                  <a:lnTo>
                    <a:pt x="2773" y="347"/>
                  </a:lnTo>
                  <a:cubicBezTo>
                    <a:pt x="2773" y="536"/>
                    <a:pt x="2615" y="693"/>
                    <a:pt x="2426" y="693"/>
                  </a:cubicBezTo>
                  <a:cubicBezTo>
                    <a:pt x="2237" y="693"/>
                    <a:pt x="2080" y="536"/>
                    <a:pt x="2080" y="347"/>
                  </a:cubicBezTo>
                  <a:lnTo>
                    <a:pt x="208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581" name="Google Shape;9581;p55"/>
            <p:cNvSpPr/>
            <p:nvPr/>
          </p:nvSpPr>
          <p:spPr>
            <a:xfrm>
              <a:off x="5408075" y="3651025"/>
              <a:ext cx="86675" cy="103975"/>
            </a:xfrm>
            <a:custGeom>
              <a:avLst/>
              <a:gdLst/>
              <a:ahLst/>
              <a:cxnLst/>
              <a:rect l="l" t="t" r="r" b="b"/>
              <a:pathLst>
                <a:path w="3467" h="4159" extrusionOk="0">
                  <a:moveTo>
                    <a:pt x="1733" y="0"/>
                  </a:moveTo>
                  <a:cubicBezTo>
                    <a:pt x="788" y="0"/>
                    <a:pt x="1" y="788"/>
                    <a:pt x="1" y="1733"/>
                  </a:cubicBezTo>
                  <a:lnTo>
                    <a:pt x="1" y="3812"/>
                  </a:lnTo>
                  <a:cubicBezTo>
                    <a:pt x="1" y="4001"/>
                    <a:pt x="158" y="4159"/>
                    <a:pt x="347" y="4159"/>
                  </a:cubicBezTo>
                  <a:lnTo>
                    <a:pt x="3120" y="4159"/>
                  </a:lnTo>
                  <a:cubicBezTo>
                    <a:pt x="3309" y="4159"/>
                    <a:pt x="3466" y="4001"/>
                    <a:pt x="3466" y="3812"/>
                  </a:cubicBezTo>
                  <a:lnTo>
                    <a:pt x="3466" y="1733"/>
                  </a:lnTo>
                  <a:cubicBezTo>
                    <a:pt x="3466" y="788"/>
                    <a:pt x="2678" y="0"/>
                    <a:pt x="173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</p:grpSp>
      <p:grpSp>
        <p:nvGrpSpPr>
          <p:cNvPr id="9582" name="Google Shape;9582;p55"/>
          <p:cNvGrpSpPr/>
          <p:nvPr/>
        </p:nvGrpSpPr>
        <p:grpSpPr>
          <a:xfrm>
            <a:off x="6507136" y="3924810"/>
            <a:ext cx="323790" cy="213822"/>
            <a:chOff x="5358450" y="4015675"/>
            <a:chExt cx="289875" cy="191425"/>
          </a:xfrm>
          <a:solidFill>
            <a:srgbClr val="171536"/>
          </a:solidFill>
        </p:grpSpPr>
        <p:sp>
          <p:nvSpPr>
            <p:cNvPr id="9583" name="Google Shape;9583;p55"/>
            <p:cNvSpPr/>
            <p:nvPr/>
          </p:nvSpPr>
          <p:spPr>
            <a:xfrm>
              <a:off x="5358450" y="4015675"/>
              <a:ext cx="289875" cy="89025"/>
            </a:xfrm>
            <a:custGeom>
              <a:avLst/>
              <a:gdLst/>
              <a:ahLst/>
              <a:cxnLst/>
              <a:rect l="l" t="t" r="r" b="b"/>
              <a:pathLst>
                <a:path w="11595" h="3561" extrusionOk="0">
                  <a:moveTo>
                    <a:pt x="5798" y="1"/>
                  </a:moveTo>
                  <a:cubicBezTo>
                    <a:pt x="2773" y="1"/>
                    <a:pt x="316" y="3120"/>
                    <a:pt x="1" y="3561"/>
                  </a:cubicBezTo>
                  <a:cubicBezTo>
                    <a:pt x="1229" y="2679"/>
                    <a:pt x="3561" y="1734"/>
                    <a:pt x="5798" y="1734"/>
                  </a:cubicBezTo>
                  <a:cubicBezTo>
                    <a:pt x="7751" y="1734"/>
                    <a:pt x="10051" y="2490"/>
                    <a:pt x="11595" y="3561"/>
                  </a:cubicBezTo>
                  <a:cubicBezTo>
                    <a:pt x="11280" y="3120"/>
                    <a:pt x="8822" y="1"/>
                    <a:pt x="579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584" name="Google Shape;9584;p55"/>
            <p:cNvSpPr/>
            <p:nvPr/>
          </p:nvSpPr>
          <p:spPr>
            <a:xfrm>
              <a:off x="5494725" y="4101525"/>
              <a:ext cx="17350" cy="18150"/>
            </a:xfrm>
            <a:custGeom>
              <a:avLst/>
              <a:gdLst/>
              <a:ahLst/>
              <a:cxnLst/>
              <a:rect l="l" t="t" r="r" b="b"/>
              <a:pathLst>
                <a:path w="694" h="726" extrusionOk="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3" y="568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585" name="Google Shape;9585;p55"/>
            <p:cNvSpPr/>
            <p:nvPr/>
          </p:nvSpPr>
          <p:spPr>
            <a:xfrm>
              <a:off x="5460050" y="4077125"/>
              <a:ext cx="86675" cy="78000"/>
            </a:xfrm>
            <a:custGeom>
              <a:avLst/>
              <a:gdLst/>
              <a:ahLst/>
              <a:cxnLst/>
              <a:rect l="l" t="t" r="r" b="b"/>
              <a:pathLst>
                <a:path w="3467" h="3120" extrusionOk="0">
                  <a:moveTo>
                    <a:pt x="1734" y="315"/>
                  </a:moveTo>
                  <a:cubicBezTo>
                    <a:pt x="2332" y="315"/>
                    <a:pt x="2773" y="788"/>
                    <a:pt x="2773" y="1323"/>
                  </a:cubicBezTo>
                  <a:cubicBezTo>
                    <a:pt x="2773" y="1922"/>
                    <a:pt x="2269" y="2363"/>
                    <a:pt x="1734" y="2363"/>
                  </a:cubicBezTo>
                  <a:cubicBezTo>
                    <a:pt x="1135" y="2363"/>
                    <a:pt x="694" y="1890"/>
                    <a:pt x="694" y="1323"/>
                  </a:cubicBezTo>
                  <a:cubicBezTo>
                    <a:pt x="663" y="788"/>
                    <a:pt x="1135" y="315"/>
                    <a:pt x="1734" y="315"/>
                  </a:cubicBezTo>
                  <a:close/>
                  <a:moveTo>
                    <a:pt x="1734" y="0"/>
                  </a:moveTo>
                  <a:cubicBezTo>
                    <a:pt x="1324" y="0"/>
                    <a:pt x="978" y="32"/>
                    <a:pt x="599" y="63"/>
                  </a:cubicBezTo>
                  <a:cubicBezTo>
                    <a:pt x="190" y="378"/>
                    <a:pt x="1" y="851"/>
                    <a:pt x="1" y="1386"/>
                  </a:cubicBezTo>
                  <a:cubicBezTo>
                    <a:pt x="1" y="2332"/>
                    <a:pt x="789" y="3119"/>
                    <a:pt x="1734" y="3119"/>
                  </a:cubicBezTo>
                  <a:cubicBezTo>
                    <a:pt x="2679" y="3119"/>
                    <a:pt x="3466" y="2332"/>
                    <a:pt x="3466" y="1386"/>
                  </a:cubicBezTo>
                  <a:cubicBezTo>
                    <a:pt x="3466" y="851"/>
                    <a:pt x="3214" y="378"/>
                    <a:pt x="2868" y="63"/>
                  </a:cubicBezTo>
                  <a:cubicBezTo>
                    <a:pt x="2521" y="32"/>
                    <a:pt x="2112" y="0"/>
                    <a:pt x="173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586" name="Google Shape;9586;p55"/>
            <p:cNvSpPr/>
            <p:nvPr/>
          </p:nvSpPr>
          <p:spPr>
            <a:xfrm>
              <a:off x="5362400" y="4084200"/>
              <a:ext cx="282000" cy="122900"/>
            </a:xfrm>
            <a:custGeom>
              <a:avLst/>
              <a:gdLst/>
              <a:ahLst/>
              <a:cxnLst/>
              <a:rect l="l" t="t" r="r" b="b"/>
              <a:pathLst>
                <a:path w="11280" h="4916" extrusionOk="0">
                  <a:moveTo>
                    <a:pt x="3466" y="1"/>
                  </a:moveTo>
                  <a:lnTo>
                    <a:pt x="3466" y="1"/>
                  </a:lnTo>
                  <a:cubicBezTo>
                    <a:pt x="2332" y="253"/>
                    <a:pt x="1103" y="820"/>
                    <a:pt x="0" y="1576"/>
                  </a:cubicBezTo>
                  <a:cubicBezTo>
                    <a:pt x="693" y="2395"/>
                    <a:pt x="2899" y="4915"/>
                    <a:pt x="5640" y="4915"/>
                  </a:cubicBezTo>
                  <a:cubicBezTo>
                    <a:pt x="8349" y="4884"/>
                    <a:pt x="10617" y="2395"/>
                    <a:pt x="11279" y="1576"/>
                  </a:cubicBezTo>
                  <a:cubicBezTo>
                    <a:pt x="10176" y="820"/>
                    <a:pt x="8948" y="253"/>
                    <a:pt x="7814" y="1"/>
                  </a:cubicBezTo>
                  <a:lnTo>
                    <a:pt x="7814" y="1"/>
                  </a:lnTo>
                  <a:cubicBezTo>
                    <a:pt x="7971" y="347"/>
                    <a:pt x="8097" y="694"/>
                    <a:pt x="8097" y="1103"/>
                  </a:cubicBezTo>
                  <a:cubicBezTo>
                    <a:pt x="8097" y="2427"/>
                    <a:pt x="6994" y="3529"/>
                    <a:pt x="5640" y="3529"/>
                  </a:cubicBezTo>
                  <a:cubicBezTo>
                    <a:pt x="4316" y="3529"/>
                    <a:pt x="3214" y="2427"/>
                    <a:pt x="3214" y="1103"/>
                  </a:cubicBezTo>
                  <a:cubicBezTo>
                    <a:pt x="3214" y="694"/>
                    <a:pt x="3277" y="347"/>
                    <a:pt x="346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</p:grpSp>
      <p:grpSp>
        <p:nvGrpSpPr>
          <p:cNvPr id="9587" name="Google Shape;9587;p55"/>
          <p:cNvGrpSpPr/>
          <p:nvPr/>
        </p:nvGrpSpPr>
        <p:grpSpPr>
          <a:xfrm>
            <a:off x="7764616" y="3060629"/>
            <a:ext cx="331721" cy="307566"/>
            <a:chOff x="6543825" y="3202075"/>
            <a:chExt cx="296975" cy="275350"/>
          </a:xfrm>
          <a:solidFill>
            <a:srgbClr val="171536"/>
          </a:solidFill>
        </p:grpSpPr>
        <p:sp>
          <p:nvSpPr>
            <p:cNvPr id="9588" name="Google Shape;9588;p55"/>
            <p:cNvSpPr/>
            <p:nvPr/>
          </p:nvSpPr>
          <p:spPr>
            <a:xfrm>
              <a:off x="6683250" y="3202075"/>
              <a:ext cx="17350" cy="43350"/>
            </a:xfrm>
            <a:custGeom>
              <a:avLst/>
              <a:gdLst/>
              <a:ahLst/>
              <a:cxnLst/>
              <a:rect l="l" t="t" r="r" b="b"/>
              <a:pathLst>
                <a:path w="694" h="1734" extrusionOk="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355"/>
                  </a:lnTo>
                  <a:cubicBezTo>
                    <a:pt x="0" y="1576"/>
                    <a:pt x="158" y="1733"/>
                    <a:pt x="347" y="1733"/>
                  </a:cubicBezTo>
                  <a:cubicBezTo>
                    <a:pt x="536" y="1733"/>
                    <a:pt x="693" y="1576"/>
                    <a:pt x="693" y="1355"/>
                  </a:cubicBezTo>
                  <a:lnTo>
                    <a:pt x="693" y="347"/>
                  </a:ln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589" name="Google Shape;9589;p55"/>
            <p:cNvSpPr/>
            <p:nvPr/>
          </p:nvSpPr>
          <p:spPr>
            <a:xfrm>
              <a:off x="6613925" y="3236125"/>
              <a:ext cx="35475" cy="34700"/>
            </a:xfrm>
            <a:custGeom>
              <a:avLst/>
              <a:gdLst/>
              <a:ahLst/>
              <a:cxnLst/>
              <a:rect l="l" t="t" r="r" b="b"/>
              <a:pathLst>
                <a:path w="1419" h="1388" extrusionOk="0">
                  <a:moveTo>
                    <a:pt x="363" y="1"/>
                  </a:moveTo>
                  <a:cubicBezTo>
                    <a:pt x="276" y="1"/>
                    <a:pt x="190" y="40"/>
                    <a:pt x="127" y="119"/>
                  </a:cubicBezTo>
                  <a:cubicBezTo>
                    <a:pt x="1" y="245"/>
                    <a:pt x="1" y="466"/>
                    <a:pt x="127" y="592"/>
                  </a:cubicBezTo>
                  <a:lnTo>
                    <a:pt x="820" y="1316"/>
                  </a:lnTo>
                  <a:cubicBezTo>
                    <a:pt x="883" y="1364"/>
                    <a:pt x="969" y="1387"/>
                    <a:pt x="1056" y="1387"/>
                  </a:cubicBezTo>
                  <a:cubicBezTo>
                    <a:pt x="1143" y="1387"/>
                    <a:pt x="1229" y="1364"/>
                    <a:pt x="1292" y="1316"/>
                  </a:cubicBezTo>
                  <a:cubicBezTo>
                    <a:pt x="1418" y="1190"/>
                    <a:pt x="1418" y="938"/>
                    <a:pt x="1292" y="844"/>
                  </a:cubicBezTo>
                  <a:lnTo>
                    <a:pt x="599" y="119"/>
                  </a:lnTo>
                  <a:cubicBezTo>
                    <a:pt x="536" y="40"/>
                    <a:pt x="450" y="1"/>
                    <a:pt x="36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590" name="Google Shape;9590;p55"/>
            <p:cNvSpPr/>
            <p:nvPr/>
          </p:nvSpPr>
          <p:spPr>
            <a:xfrm>
              <a:off x="6734425" y="3236425"/>
              <a:ext cx="35475" cy="34400"/>
            </a:xfrm>
            <a:custGeom>
              <a:avLst/>
              <a:gdLst/>
              <a:ahLst/>
              <a:cxnLst/>
              <a:rect l="l" t="t" r="r" b="b"/>
              <a:pathLst>
                <a:path w="1419" h="1376" extrusionOk="0">
                  <a:moveTo>
                    <a:pt x="1054" y="0"/>
                  </a:moveTo>
                  <a:cubicBezTo>
                    <a:pt x="976" y="0"/>
                    <a:pt x="894" y="33"/>
                    <a:pt x="820" y="107"/>
                  </a:cubicBezTo>
                  <a:lnTo>
                    <a:pt x="95" y="832"/>
                  </a:lnTo>
                  <a:cubicBezTo>
                    <a:pt x="1" y="926"/>
                    <a:pt x="1" y="1178"/>
                    <a:pt x="95" y="1304"/>
                  </a:cubicBezTo>
                  <a:cubicBezTo>
                    <a:pt x="158" y="1352"/>
                    <a:pt x="253" y="1375"/>
                    <a:pt x="344" y="1375"/>
                  </a:cubicBezTo>
                  <a:cubicBezTo>
                    <a:pt x="434" y="1375"/>
                    <a:pt x="521" y="1352"/>
                    <a:pt x="568" y="1304"/>
                  </a:cubicBezTo>
                  <a:lnTo>
                    <a:pt x="1293" y="580"/>
                  </a:lnTo>
                  <a:cubicBezTo>
                    <a:pt x="1419" y="454"/>
                    <a:pt x="1419" y="233"/>
                    <a:pt x="1293" y="107"/>
                  </a:cubicBezTo>
                  <a:cubicBezTo>
                    <a:pt x="1226" y="41"/>
                    <a:pt x="1142" y="0"/>
                    <a:pt x="105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591" name="Google Shape;9591;p55"/>
            <p:cNvSpPr/>
            <p:nvPr/>
          </p:nvSpPr>
          <p:spPr>
            <a:xfrm>
              <a:off x="6805325" y="3322575"/>
              <a:ext cx="35475" cy="121325"/>
            </a:xfrm>
            <a:custGeom>
              <a:avLst/>
              <a:gdLst/>
              <a:ahLst/>
              <a:cxnLst/>
              <a:rect l="l" t="t" r="r" b="b"/>
              <a:pathLst>
                <a:path w="1419" h="4853" extrusionOk="0">
                  <a:moveTo>
                    <a:pt x="0" y="1"/>
                  </a:moveTo>
                  <a:lnTo>
                    <a:pt x="0" y="4852"/>
                  </a:lnTo>
                  <a:lnTo>
                    <a:pt x="1040" y="4852"/>
                  </a:lnTo>
                  <a:cubicBezTo>
                    <a:pt x="1261" y="4852"/>
                    <a:pt x="1418" y="4695"/>
                    <a:pt x="1418" y="4506"/>
                  </a:cubicBezTo>
                  <a:lnTo>
                    <a:pt x="1418" y="316"/>
                  </a:lnTo>
                  <a:cubicBezTo>
                    <a:pt x="1355" y="158"/>
                    <a:pt x="1198" y="1"/>
                    <a:pt x="104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592" name="Google Shape;9592;p55"/>
            <p:cNvSpPr/>
            <p:nvPr/>
          </p:nvSpPr>
          <p:spPr>
            <a:xfrm>
              <a:off x="6543825" y="3323275"/>
              <a:ext cx="35475" cy="121400"/>
            </a:xfrm>
            <a:custGeom>
              <a:avLst/>
              <a:gdLst/>
              <a:ahLst/>
              <a:cxnLst/>
              <a:rect l="l" t="t" r="r" b="b"/>
              <a:pathLst>
                <a:path w="1419" h="4856" extrusionOk="0">
                  <a:moveTo>
                    <a:pt x="323" y="0"/>
                  </a:moveTo>
                  <a:cubicBezTo>
                    <a:pt x="132" y="0"/>
                    <a:pt x="1" y="149"/>
                    <a:pt x="1" y="351"/>
                  </a:cubicBezTo>
                  <a:lnTo>
                    <a:pt x="1" y="4509"/>
                  </a:lnTo>
                  <a:cubicBezTo>
                    <a:pt x="1" y="4698"/>
                    <a:pt x="158" y="4856"/>
                    <a:pt x="379" y="4856"/>
                  </a:cubicBezTo>
                  <a:lnTo>
                    <a:pt x="1418" y="4856"/>
                  </a:lnTo>
                  <a:lnTo>
                    <a:pt x="1418" y="4"/>
                  </a:lnTo>
                  <a:lnTo>
                    <a:pt x="379" y="4"/>
                  </a:lnTo>
                  <a:cubicBezTo>
                    <a:pt x="360" y="1"/>
                    <a:pt x="341" y="0"/>
                    <a:pt x="3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593" name="Google Shape;9593;p55"/>
            <p:cNvSpPr/>
            <p:nvPr/>
          </p:nvSpPr>
          <p:spPr>
            <a:xfrm>
              <a:off x="6643075" y="3332025"/>
              <a:ext cx="143375" cy="104000"/>
            </a:xfrm>
            <a:custGeom>
              <a:avLst/>
              <a:gdLst/>
              <a:ahLst/>
              <a:cxnLst/>
              <a:rect l="l" t="t" r="r" b="b"/>
              <a:pathLst>
                <a:path w="5735" h="4160" extrusionOk="0">
                  <a:moveTo>
                    <a:pt x="1639" y="1"/>
                  </a:moveTo>
                  <a:cubicBezTo>
                    <a:pt x="1450" y="1"/>
                    <a:pt x="1198" y="158"/>
                    <a:pt x="1072" y="379"/>
                  </a:cubicBezTo>
                  <a:lnTo>
                    <a:pt x="0" y="2490"/>
                  </a:lnTo>
                  <a:cubicBezTo>
                    <a:pt x="158" y="2584"/>
                    <a:pt x="378" y="2616"/>
                    <a:pt x="567" y="2616"/>
                  </a:cubicBezTo>
                  <a:cubicBezTo>
                    <a:pt x="1072" y="2616"/>
                    <a:pt x="1544" y="2364"/>
                    <a:pt x="1796" y="1891"/>
                  </a:cubicBezTo>
                  <a:lnTo>
                    <a:pt x="2017" y="1418"/>
                  </a:lnTo>
                  <a:lnTo>
                    <a:pt x="2710" y="1418"/>
                  </a:lnTo>
                  <a:cubicBezTo>
                    <a:pt x="2899" y="1418"/>
                    <a:pt x="3056" y="1481"/>
                    <a:pt x="3182" y="1607"/>
                  </a:cubicBezTo>
                  <a:lnTo>
                    <a:pt x="5734" y="4159"/>
                  </a:lnTo>
                  <a:lnTo>
                    <a:pt x="5734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594" name="Google Shape;9594;p55"/>
            <p:cNvSpPr/>
            <p:nvPr/>
          </p:nvSpPr>
          <p:spPr>
            <a:xfrm>
              <a:off x="6595025" y="3288700"/>
              <a:ext cx="175675" cy="188725"/>
            </a:xfrm>
            <a:custGeom>
              <a:avLst/>
              <a:gdLst/>
              <a:ahLst/>
              <a:cxnLst/>
              <a:rect l="l" t="t" r="r" b="b"/>
              <a:pathLst>
                <a:path w="7027" h="7549" extrusionOk="0">
                  <a:moveTo>
                    <a:pt x="2206" y="1"/>
                  </a:moveTo>
                  <a:cubicBezTo>
                    <a:pt x="1828" y="1"/>
                    <a:pt x="1481" y="221"/>
                    <a:pt x="1261" y="568"/>
                  </a:cubicBezTo>
                  <a:lnTo>
                    <a:pt x="946" y="1198"/>
                  </a:lnTo>
                  <a:cubicBezTo>
                    <a:pt x="914" y="1324"/>
                    <a:pt x="757" y="1419"/>
                    <a:pt x="631" y="1419"/>
                  </a:cubicBezTo>
                  <a:lnTo>
                    <a:pt x="1" y="1419"/>
                  </a:lnTo>
                  <a:lnTo>
                    <a:pt x="1" y="6239"/>
                  </a:lnTo>
                  <a:lnTo>
                    <a:pt x="1576" y="6239"/>
                  </a:lnTo>
                  <a:lnTo>
                    <a:pt x="2584" y="7247"/>
                  </a:lnTo>
                  <a:cubicBezTo>
                    <a:pt x="2768" y="7431"/>
                    <a:pt x="3054" y="7548"/>
                    <a:pt x="3330" y="7548"/>
                  </a:cubicBezTo>
                  <a:cubicBezTo>
                    <a:pt x="3431" y="7548"/>
                    <a:pt x="3531" y="7533"/>
                    <a:pt x="3624" y="7499"/>
                  </a:cubicBezTo>
                  <a:lnTo>
                    <a:pt x="6585" y="6554"/>
                  </a:lnTo>
                  <a:cubicBezTo>
                    <a:pt x="6743" y="6522"/>
                    <a:pt x="6900" y="6396"/>
                    <a:pt x="7026" y="6302"/>
                  </a:cubicBezTo>
                  <a:lnTo>
                    <a:pt x="4537" y="3813"/>
                  </a:lnTo>
                  <a:lnTo>
                    <a:pt x="4380" y="3813"/>
                  </a:lnTo>
                  <a:lnTo>
                    <a:pt x="4348" y="3844"/>
                  </a:lnTo>
                  <a:cubicBezTo>
                    <a:pt x="4033" y="4506"/>
                    <a:pt x="3340" y="4947"/>
                    <a:pt x="2647" y="5042"/>
                  </a:cubicBezTo>
                  <a:cubicBezTo>
                    <a:pt x="2601" y="5044"/>
                    <a:pt x="2556" y="5046"/>
                    <a:pt x="2511" y="5046"/>
                  </a:cubicBezTo>
                  <a:cubicBezTo>
                    <a:pt x="2046" y="5046"/>
                    <a:pt x="1698" y="4899"/>
                    <a:pt x="1324" y="4727"/>
                  </a:cubicBezTo>
                  <a:cubicBezTo>
                    <a:pt x="1103" y="4632"/>
                    <a:pt x="1040" y="4412"/>
                    <a:pt x="1166" y="4254"/>
                  </a:cubicBezTo>
                  <a:lnTo>
                    <a:pt x="2363" y="1797"/>
                  </a:lnTo>
                  <a:cubicBezTo>
                    <a:pt x="2615" y="1324"/>
                    <a:pt x="3088" y="1041"/>
                    <a:pt x="3592" y="1041"/>
                  </a:cubicBezTo>
                  <a:lnTo>
                    <a:pt x="5104" y="1041"/>
                  </a:lnTo>
                  <a:cubicBezTo>
                    <a:pt x="5167" y="852"/>
                    <a:pt x="5262" y="631"/>
                    <a:pt x="5262" y="347"/>
                  </a:cubicBezTo>
                  <a:cubicBezTo>
                    <a:pt x="5262" y="158"/>
                    <a:pt x="5104" y="1"/>
                    <a:pt x="488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</p:grpSp>
      <p:grpSp>
        <p:nvGrpSpPr>
          <p:cNvPr id="9595" name="Google Shape;9595;p55"/>
          <p:cNvGrpSpPr/>
          <p:nvPr/>
        </p:nvGrpSpPr>
        <p:grpSpPr>
          <a:xfrm>
            <a:off x="2727312" y="3048999"/>
            <a:ext cx="330827" cy="330827"/>
            <a:chOff x="2037825" y="3254050"/>
            <a:chExt cx="296175" cy="296175"/>
          </a:xfrm>
          <a:solidFill>
            <a:srgbClr val="171536"/>
          </a:solidFill>
        </p:grpSpPr>
        <p:sp>
          <p:nvSpPr>
            <p:cNvPr id="9596" name="Google Shape;9596;p55"/>
            <p:cNvSpPr/>
            <p:nvPr/>
          </p:nvSpPr>
          <p:spPr>
            <a:xfrm>
              <a:off x="2063825" y="3254050"/>
              <a:ext cx="86675" cy="86675"/>
            </a:xfrm>
            <a:custGeom>
              <a:avLst/>
              <a:gdLst/>
              <a:ahLst/>
              <a:cxnLst/>
              <a:rect l="l" t="t" r="r" b="b"/>
              <a:pathLst>
                <a:path w="3467" h="3467" extrusionOk="0">
                  <a:moveTo>
                    <a:pt x="1733" y="1"/>
                  </a:moveTo>
                  <a:cubicBezTo>
                    <a:pt x="788" y="1"/>
                    <a:pt x="1" y="788"/>
                    <a:pt x="1" y="1733"/>
                  </a:cubicBezTo>
                  <a:cubicBezTo>
                    <a:pt x="1" y="2679"/>
                    <a:pt x="788" y="3466"/>
                    <a:pt x="1733" y="3466"/>
                  </a:cubicBezTo>
                  <a:cubicBezTo>
                    <a:pt x="2678" y="3466"/>
                    <a:pt x="3466" y="2679"/>
                    <a:pt x="3466" y="1733"/>
                  </a:cubicBezTo>
                  <a:cubicBezTo>
                    <a:pt x="3466" y="788"/>
                    <a:pt x="2678" y="1"/>
                    <a:pt x="173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597" name="Google Shape;9597;p55"/>
            <p:cNvSpPr/>
            <p:nvPr/>
          </p:nvSpPr>
          <p:spPr>
            <a:xfrm>
              <a:off x="2178025" y="3289500"/>
              <a:ext cx="104000" cy="67950"/>
            </a:xfrm>
            <a:custGeom>
              <a:avLst/>
              <a:gdLst/>
              <a:ahLst/>
              <a:cxnLst/>
              <a:rect l="l" t="t" r="r" b="b"/>
              <a:pathLst>
                <a:path w="4160" h="2718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95" y="662"/>
                    <a:pt x="316" y="662"/>
                  </a:cubicBezTo>
                  <a:lnTo>
                    <a:pt x="2395" y="662"/>
                  </a:lnTo>
                  <a:cubicBezTo>
                    <a:pt x="2584" y="662"/>
                    <a:pt x="2742" y="820"/>
                    <a:pt x="2742" y="1009"/>
                  </a:cubicBezTo>
                  <a:lnTo>
                    <a:pt x="2742" y="1576"/>
                  </a:lnTo>
                  <a:lnTo>
                    <a:pt x="2616" y="1450"/>
                  </a:lnTo>
                  <a:cubicBezTo>
                    <a:pt x="2568" y="1387"/>
                    <a:pt x="2482" y="1355"/>
                    <a:pt x="2391" y="1355"/>
                  </a:cubicBezTo>
                  <a:cubicBezTo>
                    <a:pt x="2301" y="1355"/>
                    <a:pt x="2206" y="1387"/>
                    <a:pt x="2143" y="1450"/>
                  </a:cubicBezTo>
                  <a:cubicBezTo>
                    <a:pt x="2049" y="1576"/>
                    <a:pt x="2049" y="1796"/>
                    <a:pt x="2143" y="1922"/>
                  </a:cubicBezTo>
                  <a:lnTo>
                    <a:pt x="2868" y="2647"/>
                  </a:lnTo>
                  <a:cubicBezTo>
                    <a:pt x="2931" y="2694"/>
                    <a:pt x="3017" y="2718"/>
                    <a:pt x="3104" y="2718"/>
                  </a:cubicBezTo>
                  <a:cubicBezTo>
                    <a:pt x="3191" y="2718"/>
                    <a:pt x="3277" y="2694"/>
                    <a:pt x="3340" y="2647"/>
                  </a:cubicBezTo>
                  <a:lnTo>
                    <a:pt x="4033" y="1922"/>
                  </a:lnTo>
                  <a:cubicBezTo>
                    <a:pt x="4159" y="1796"/>
                    <a:pt x="4159" y="1576"/>
                    <a:pt x="4033" y="1450"/>
                  </a:cubicBezTo>
                  <a:cubicBezTo>
                    <a:pt x="3986" y="1387"/>
                    <a:pt x="3899" y="1355"/>
                    <a:pt x="3809" y="1355"/>
                  </a:cubicBezTo>
                  <a:cubicBezTo>
                    <a:pt x="3718" y="1355"/>
                    <a:pt x="3624" y="1387"/>
                    <a:pt x="3561" y="1450"/>
                  </a:cubicBezTo>
                  <a:lnTo>
                    <a:pt x="3466" y="1576"/>
                  </a:lnTo>
                  <a:lnTo>
                    <a:pt x="3466" y="1009"/>
                  </a:lnTo>
                  <a:cubicBezTo>
                    <a:pt x="3466" y="441"/>
                    <a:pt x="2994" y="0"/>
                    <a:pt x="242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598" name="Google Shape;9598;p55"/>
            <p:cNvSpPr/>
            <p:nvPr/>
          </p:nvSpPr>
          <p:spPr>
            <a:xfrm>
              <a:off x="2070125" y="3444225"/>
              <a:ext cx="106350" cy="69075"/>
            </a:xfrm>
            <a:custGeom>
              <a:avLst/>
              <a:gdLst/>
              <a:ahLst/>
              <a:cxnLst/>
              <a:rect l="l" t="t" r="r" b="b"/>
              <a:pathLst>
                <a:path w="4254" h="2763" extrusionOk="0">
                  <a:moveTo>
                    <a:pt x="1095" y="0"/>
                  </a:moveTo>
                  <a:cubicBezTo>
                    <a:pt x="1002" y="0"/>
                    <a:pt x="904" y="28"/>
                    <a:pt x="820" y="112"/>
                  </a:cubicBezTo>
                  <a:lnTo>
                    <a:pt x="127" y="805"/>
                  </a:lnTo>
                  <a:cubicBezTo>
                    <a:pt x="1" y="931"/>
                    <a:pt x="1" y="1184"/>
                    <a:pt x="127" y="1278"/>
                  </a:cubicBezTo>
                  <a:cubicBezTo>
                    <a:pt x="190" y="1341"/>
                    <a:pt x="276" y="1373"/>
                    <a:pt x="363" y="1373"/>
                  </a:cubicBezTo>
                  <a:cubicBezTo>
                    <a:pt x="449" y="1373"/>
                    <a:pt x="536" y="1341"/>
                    <a:pt x="599" y="1278"/>
                  </a:cubicBezTo>
                  <a:lnTo>
                    <a:pt x="725" y="1184"/>
                  </a:lnTo>
                  <a:lnTo>
                    <a:pt x="725" y="1719"/>
                  </a:lnTo>
                  <a:cubicBezTo>
                    <a:pt x="725" y="2318"/>
                    <a:pt x="1198" y="2759"/>
                    <a:pt x="1733" y="2759"/>
                  </a:cubicBezTo>
                  <a:lnTo>
                    <a:pt x="3813" y="2759"/>
                  </a:lnTo>
                  <a:cubicBezTo>
                    <a:pt x="3837" y="2761"/>
                    <a:pt x="3861" y="2763"/>
                    <a:pt x="3883" y="2763"/>
                  </a:cubicBezTo>
                  <a:cubicBezTo>
                    <a:pt x="4122" y="2763"/>
                    <a:pt x="4254" y="2616"/>
                    <a:pt x="4254" y="2444"/>
                  </a:cubicBezTo>
                  <a:cubicBezTo>
                    <a:pt x="4254" y="2223"/>
                    <a:pt x="4096" y="2066"/>
                    <a:pt x="3907" y="2066"/>
                  </a:cubicBezTo>
                  <a:lnTo>
                    <a:pt x="1828" y="2066"/>
                  </a:lnTo>
                  <a:cubicBezTo>
                    <a:pt x="1639" y="2066"/>
                    <a:pt x="1481" y="1908"/>
                    <a:pt x="1481" y="1719"/>
                  </a:cubicBezTo>
                  <a:lnTo>
                    <a:pt x="1481" y="1184"/>
                  </a:lnTo>
                  <a:lnTo>
                    <a:pt x="1576" y="1278"/>
                  </a:lnTo>
                  <a:cubicBezTo>
                    <a:pt x="1639" y="1341"/>
                    <a:pt x="1733" y="1373"/>
                    <a:pt x="1824" y="1373"/>
                  </a:cubicBezTo>
                  <a:cubicBezTo>
                    <a:pt x="1914" y="1373"/>
                    <a:pt x="2001" y="1341"/>
                    <a:pt x="2048" y="1278"/>
                  </a:cubicBezTo>
                  <a:cubicBezTo>
                    <a:pt x="2174" y="1184"/>
                    <a:pt x="2174" y="931"/>
                    <a:pt x="2048" y="805"/>
                  </a:cubicBezTo>
                  <a:lnTo>
                    <a:pt x="1355" y="112"/>
                  </a:lnTo>
                  <a:cubicBezTo>
                    <a:pt x="1292" y="81"/>
                    <a:pt x="1261" y="81"/>
                    <a:pt x="1229" y="18"/>
                  </a:cubicBezTo>
                  <a:cubicBezTo>
                    <a:pt x="1187" y="7"/>
                    <a:pt x="1142" y="0"/>
                    <a:pt x="109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599" name="Google Shape;9599;p55"/>
            <p:cNvSpPr/>
            <p:nvPr/>
          </p:nvSpPr>
          <p:spPr>
            <a:xfrm>
              <a:off x="2219775" y="3375350"/>
              <a:ext cx="89025" cy="85875"/>
            </a:xfrm>
            <a:custGeom>
              <a:avLst/>
              <a:gdLst/>
              <a:ahLst/>
              <a:cxnLst/>
              <a:rect l="l" t="t" r="r" b="b"/>
              <a:pathLst>
                <a:path w="3561" h="3435" extrusionOk="0">
                  <a:moveTo>
                    <a:pt x="1796" y="0"/>
                  </a:moveTo>
                  <a:cubicBezTo>
                    <a:pt x="788" y="0"/>
                    <a:pt x="0" y="788"/>
                    <a:pt x="0" y="1733"/>
                  </a:cubicBezTo>
                  <a:cubicBezTo>
                    <a:pt x="0" y="2647"/>
                    <a:pt x="788" y="3434"/>
                    <a:pt x="1796" y="3434"/>
                  </a:cubicBezTo>
                  <a:cubicBezTo>
                    <a:pt x="2741" y="3434"/>
                    <a:pt x="3561" y="2647"/>
                    <a:pt x="3561" y="1733"/>
                  </a:cubicBezTo>
                  <a:cubicBezTo>
                    <a:pt x="3561" y="788"/>
                    <a:pt x="2773" y="0"/>
                    <a:pt x="179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600" name="Google Shape;9600;p55"/>
            <p:cNvSpPr/>
            <p:nvPr/>
          </p:nvSpPr>
          <p:spPr>
            <a:xfrm>
              <a:off x="2037825" y="3339125"/>
              <a:ext cx="138650" cy="88225"/>
            </a:xfrm>
            <a:custGeom>
              <a:avLst/>
              <a:gdLst/>
              <a:ahLst/>
              <a:cxnLst/>
              <a:rect l="l" t="t" r="r" b="b"/>
              <a:pathLst>
                <a:path w="5546" h="3529" extrusionOk="0">
                  <a:moveTo>
                    <a:pt x="1072" y="0"/>
                  </a:moveTo>
                  <a:cubicBezTo>
                    <a:pt x="442" y="536"/>
                    <a:pt x="32" y="1292"/>
                    <a:pt x="32" y="2143"/>
                  </a:cubicBezTo>
                  <a:lnTo>
                    <a:pt x="32" y="3182"/>
                  </a:lnTo>
                  <a:cubicBezTo>
                    <a:pt x="1" y="3371"/>
                    <a:pt x="158" y="3529"/>
                    <a:pt x="347" y="3529"/>
                  </a:cubicBezTo>
                  <a:lnTo>
                    <a:pt x="5199" y="3529"/>
                  </a:lnTo>
                  <a:cubicBezTo>
                    <a:pt x="5388" y="3529"/>
                    <a:pt x="5546" y="3371"/>
                    <a:pt x="5546" y="3182"/>
                  </a:cubicBezTo>
                  <a:lnTo>
                    <a:pt x="5546" y="2143"/>
                  </a:lnTo>
                  <a:cubicBezTo>
                    <a:pt x="5546" y="1292"/>
                    <a:pt x="5168" y="536"/>
                    <a:pt x="4538" y="0"/>
                  </a:cubicBezTo>
                  <a:cubicBezTo>
                    <a:pt x="4096" y="473"/>
                    <a:pt x="3466" y="756"/>
                    <a:pt x="2805" y="756"/>
                  </a:cubicBezTo>
                  <a:cubicBezTo>
                    <a:pt x="2143" y="756"/>
                    <a:pt x="1513" y="504"/>
                    <a:pt x="107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601" name="Google Shape;9601;p55"/>
            <p:cNvSpPr/>
            <p:nvPr/>
          </p:nvSpPr>
          <p:spPr>
            <a:xfrm>
              <a:off x="2193775" y="3460400"/>
              <a:ext cx="140225" cy="89825"/>
            </a:xfrm>
            <a:custGeom>
              <a:avLst/>
              <a:gdLst/>
              <a:ahLst/>
              <a:cxnLst/>
              <a:rect l="l" t="t" r="r" b="b"/>
              <a:pathLst>
                <a:path w="5609" h="3593" extrusionOk="0">
                  <a:moveTo>
                    <a:pt x="1009" y="1"/>
                  </a:moveTo>
                  <a:cubicBezTo>
                    <a:pt x="379" y="537"/>
                    <a:pt x="1" y="1261"/>
                    <a:pt x="1" y="2143"/>
                  </a:cubicBezTo>
                  <a:lnTo>
                    <a:pt x="1" y="3246"/>
                  </a:lnTo>
                  <a:cubicBezTo>
                    <a:pt x="1" y="3435"/>
                    <a:pt x="158" y="3592"/>
                    <a:pt x="347" y="3592"/>
                  </a:cubicBezTo>
                  <a:lnTo>
                    <a:pt x="5262" y="3592"/>
                  </a:lnTo>
                  <a:cubicBezTo>
                    <a:pt x="5451" y="3592"/>
                    <a:pt x="5609" y="3435"/>
                    <a:pt x="5609" y="3246"/>
                  </a:cubicBezTo>
                  <a:lnTo>
                    <a:pt x="5609" y="2143"/>
                  </a:lnTo>
                  <a:cubicBezTo>
                    <a:pt x="5577" y="1261"/>
                    <a:pt x="5199" y="537"/>
                    <a:pt x="4569" y="1"/>
                  </a:cubicBezTo>
                  <a:cubicBezTo>
                    <a:pt x="4128" y="474"/>
                    <a:pt x="3498" y="757"/>
                    <a:pt x="2773" y="757"/>
                  </a:cubicBezTo>
                  <a:cubicBezTo>
                    <a:pt x="2080" y="757"/>
                    <a:pt x="1450" y="474"/>
                    <a:pt x="100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</p:grpSp>
      <p:grpSp>
        <p:nvGrpSpPr>
          <p:cNvPr id="9602" name="Google Shape;9602;p55"/>
          <p:cNvGrpSpPr/>
          <p:nvPr/>
        </p:nvGrpSpPr>
        <p:grpSpPr>
          <a:xfrm>
            <a:off x="2725553" y="3465905"/>
            <a:ext cx="334346" cy="329738"/>
            <a:chOff x="2034675" y="3617925"/>
            <a:chExt cx="299325" cy="295200"/>
          </a:xfrm>
          <a:solidFill>
            <a:srgbClr val="171536"/>
          </a:solidFill>
        </p:grpSpPr>
        <p:sp>
          <p:nvSpPr>
            <p:cNvPr id="9603" name="Google Shape;9603;p55"/>
            <p:cNvSpPr/>
            <p:nvPr/>
          </p:nvSpPr>
          <p:spPr>
            <a:xfrm>
              <a:off x="2195350" y="3721900"/>
              <a:ext cx="69350" cy="33900"/>
            </a:xfrm>
            <a:custGeom>
              <a:avLst/>
              <a:gdLst/>
              <a:ahLst/>
              <a:cxnLst/>
              <a:rect l="l" t="t" r="r" b="b"/>
              <a:pathLst>
                <a:path w="2774" h="1356" extrusionOk="0">
                  <a:moveTo>
                    <a:pt x="1387" y="1"/>
                  </a:moveTo>
                  <a:cubicBezTo>
                    <a:pt x="631" y="1"/>
                    <a:pt x="1" y="631"/>
                    <a:pt x="1" y="1355"/>
                  </a:cubicBezTo>
                  <a:lnTo>
                    <a:pt x="2773" y="1355"/>
                  </a:lnTo>
                  <a:cubicBezTo>
                    <a:pt x="2773" y="599"/>
                    <a:pt x="2143" y="1"/>
                    <a:pt x="138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604" name="Google Shape;9604;p55"/>
            <p:cNvSpPr/>
            <p:nvPr/>
          </p:nvSpPr>
          <p:spPr>
            <a:xfrm>
              <a:off x="2211900" y="3669125"/>
              <a:ext cx="35475" cy="35475"/>
            </a:xfrm>
            <a:custGeom>
              <a:avLst/>
              <a:gdLst/>
              <a:ahLst/>
              <a:cxnLst/>
              <a:rect l="l" t="t" r="r" b="b"/>
              <a:pathLst>
                <a:path w="1419" h="1419" extrusionOk="0">
                  <a:moveTo>
                    <a:pt x="725" y="1"/>
                  </a:moveTo>
                  <a:cubicBezTo>
                    <a:pt x="315" y="1"/>
                    <a:pt x="0" y="316"/>
                    <a:pt x="0" y="725"/>
                  </a:cubicBezTo>
                  <a:cubicBezTo>
                    <a:pt x="0" y="1103"/>
                    <a:pt x="315" y="1418"/>
                    <a:pt x="725" y="1418"/>
                  </a:cubicBezTo>
                  <a:cubicBezTo>
                    <a:pt x="1103" y="1418"/>
                    <a:pt x="1418" y="1103"/>
                    <a:pt x="1418" y="725"/>
                  </a:cubicBezTo>
                  <a:cubicBezTo>
                    <a:pt x="1418" y="316"/>
                    <a:pt x="1103" y="1"/>
                    <a:pt x="7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605" name="Google Shape;9605;p55"/>
            <p:cNvSpPr/>
            <p:nvPr/>
          </p:nvSpPr>
          <p:spPr>
            <a:xfrm>
              <a:off x="2125250" y="3617925"/>
              <a:ext cx="208750" cy="208750"/>
            </a:xfrm>
            <a:custGeom>
              <a:avLst/>
              <a:gdLst/>
              <a:ahLst/>
              <a:cxnLst/>
              <a:rect l="l" t="t" r="r" b="b"/>
              <a:pathLst>
                <a:path w="8350" h="8350" extrusionOk="0">
                  <a:moveTo>
                    <a:pt x="4128" y="1387"/>
                  </a:moveTo>
                  <a:cubicBezTo>
                    <a:pt x="4884" y="1387"/>
                    <a:pt x="5514" y="2017"/>
                    <a:pt x="5514" y="2773"/>
                  </a:cubicBezTo>
                  <a:cubicBezTo>
                    <a:pt x="5514" y="3120"/>
                    <a:pt x="5357" y="3466"/>
                    <a:pt x="5136" y="3718"/>
                  </a:cubicBezTo>
                  <a:cubicBezTo>
                    <a:pt x="5766" y="4065"/>
                    <a:pt x="6176" y="4727"/>
                    <a:pt x="6176" y="5514"/>
                  </a:cubicBezTo>
                  <a:lnTo>
                    <a:pt x="6176" y="5892"/>
                  </a:lnTo>
                  <a:lnTo>
                    <a:pt x="6270" y="5892"/>
                  </a:lnTo>
                  <a:cubicBezTo>
                    <a:pt x="6270" y="6081"/>
                    <a:pt x="6113" y="6239"/>
                    <a:pt x="5924" y="6239"/>
                  </a:cubicBezTo>
                  <a:lnTo>
                    <a:pt x="2458" y="6239"/>
                  </a:lnTo>
                  <a:cubicBezTo>
                    <a:pt x="2238" y="6239"/>
                    <a:pt x="2080" y="6081"/>
                    <a:pt x="2080" y="5892"/>
                  </a:cubicBezTo>
                  <a:lnTo>
                    <a:pt x="2080" y="5514"/>
                  </a:lnTo>
                  <a:cubicBezTo>
                    <a:pt x="2080" y="4727"/>
                    <a:pt x="2521" y="4065"/>
                    <a:pt x="3151" y="3718"/>
                  </a:cubicBezTo>
                  <a:cubicBezTo>
                    <a:pt x="2931" y="3466"/>
                    <a:pt x="2773" y="3120"/>
                    <a:pt x="2773" y="2773"/>
                  </a:cubicBezTo>
                  <a:cubicBezTo>
                    <a:pt x="2773" y="2017"/>
                    <a:pt x="3403" y="1387"/>
                    <a:pt x="4128" y="1387"/>
                  </a:cubicBezTo>
                  <a:close/>
                  <a:moveTo>
                    <a:pt x="4191" y="1"/>
                  </a:moveTo>
                  <a:cubicBezTo>
                    <a:pt x="1891" y="1"/>
                    <a:pt x="1" y="1860"/>
                    <a:pt x="1" y="4191"/>
                  </a:cubicBezTo>
                  <a:cubicBezTo>
                    <a:pt x="1" y="6522"/>
                    <a:pt x="1860" y="8350"/>
                    <a:pt x="4191" y="8350"/>
                  </a:cubicBezTo>
                  <a:cubicBezTo>
                    <a:pt x="6459" y="8350"/>
                    <a:pt x="8350" y="6522"/>
                    <a:pt x="8350" y="4191"/>
                  </a:cubicBezTo>
                  <a:cubicBezTo>
                    <a:pt x="8350" y="1860"/>
                    <a:pt x="6459" y="1"/>
                    <a:pt x="419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606" name="Google Shape;9606;p55"/>
            <p:cNvSpPr/>
            <p:nvPr/>
          </p:nvSpPr>
          <p:spPr>
            <a:xfrm>
              <a:off x="2107150" y="3771525"/>
              <a:ext cx="73275" cy="72475"/>
            </a:xfrm>
            <a:custGeom>
              <a:avLst/>
              <a:gdLst/>
              <a:ahLst/>
              <a:cxnLst/>
              <a:rect l="l" t="t" r="r" b="b"/>
              <a:pathLst>
                <a:path w="2931" h="2899" extrusionOk="0">
                  <a:moveTo>
                    <a:pt x="504" y="0"/>
                  </a:moveTo>
                  <a:lnTo>
                    <a:pt x="378" y="126"/>
                  </a:lnTo>
                  <a:cubicBezTo>
                    <a:pt x="0" y="536"/>
                    <a:pt x="0" y="1198"/>
                    <a:pt x="378" y="1576"/>
                  </a:cubicBezTo>
                  <a:lnTo>
                    <a:pt x="1355" y="2584"/>
                  </a:lnTo>
                  <a:cubicBezTo>
                    <a:pt x="1576" y="2773"/>
                    <a:pt x="1828" y="2899"/>
                    <a:pt x="2111" y="2899"/>
                  </a:cubicBezTo>
                  <a:cubicBezTo>
                    <a:pt x="2395" y="2899"/>
                    <a:pt x="2678" y="2773"/>
                    <a:pt x="2867" y="2584"/>
                  </a:cubicBezTo>
                  <a:lnTo>
                    <a:pt x="2930" y="2458"/>
                  </a:lnTo>
                  <a:cubicBezTo>
                    <a:pt x="1828" y="1985"/>
                    <a:pt x="977" y="1071"/>
                    <a:pt x="50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607" name="Google Shape;9607;p55"/>
            <p:cNvSpPr/>
            <p:nvPr/>
          </p:nvSpPr>
          <p:spPr>
            <a:xfrm>
              <a:off x="2034675" y="3816425"/>
              <a:ext cx="100050" cy="96700"/>
            </a:xfrm>
            <a:custGeom>
              <a:avLst/>
              <a:gdLst/>
              <a:ahLst/>
              <a:cxnLst/>
              <a:rect l="l" t="t" r="r" b="b"/>
              <a:pathLst>
                <a:path w="4002" h="3868" extrusionOk="0">
                  <a:moveTo>
                    <a:pt x="2521" y="0"/>
                  </a:moveTo>
                  <a:lnTo>
                    <a:pt x="410" y="2111"/>
                  </a:lnTo>
                  <a:cubicBezTo>
                    <a:pt x="1" y="2520"/>
                    <a:pt x="1" y="3182"/>
                    <a:pt x="410" y="3560"/>
                  </a:cubicBezTo>
                  <a:cubicBezTo>
                    <a:pt x="599" y="3765"/>
                    <a:pt x="867" y="3867"/>
                    <a:pt x="1135" y="3867"/>
                  </a:cubicBezTo>
                  <a:cubicBezTo>
                    <a:pt x="1403" y="3867"/>
                    <a:pt x="1671" y="3765"/>
                    <a:pt x="1860" y="3560"/>
                  </a:cubicBezTo>
                  <a:lnTo>
                    <a:pt x="4002" y="1449"/>
                  </a:lnTo>
                  <a:cubicBezTo>
                    <a:pt x="3907" y="1418"/>
                    <a:pt x="3844" y="1323"/>
                    <a:pt x="3750" y="1260"/>
                  </a:cubicBezTo>
                  <a:lnTo>
                    <a:pt x="2773" y="252"/>
                  </a:lnTo>
                  <a:cubicBezTo>
                    <a:pt x="2679" y="189"/>
                    <a:pt x="2616" y="95"/>
                    <a:pt x="252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</p:grpSp>
      <p:grpSp>
        <p:nvGrpSpPr>
          <p:cNvPr id="9608" name="Google Shape;9608;p55"/>
          <p:cNvGrpSpPr/>
          <p:nvPr/>
        </p:nvGrpSpPr>
        <p:grpSpPr>
          <a:xfrm>
            <a:off x="2727312" y="3866754"/>
            <a:ext cx="330827" cy="329934"/>
            <a:chOff x="2037825" y="3981825"/>
            <a:chExt cx="296175" cy="295375"/>
          </a:xfrm>
          <a:solidFill>
            <a:srgbClr val="171536"/>
          </a:solidFill>
        </p:grpSpPr>
        <p:sp>
          <p:nvSpPr>
            <p:cNvPr id="9609" name="Google Shape;9609;p55"/>
            <p:cNvSpPr/>
            <p:nvPr/>
          </p:nvSpPr>
          <p:spPr>
            <a:xfrm>
              <a:off x="2072500" y="4085775"/>
              <a:ext cx="88225" cy="86675"/>
            </a:xfrm>
            <a:custGeom>
              <a:avLst/>
              <a:gdLst/>
              <a:ahLst/>
              <a:cxnLst/>
              <a:rect l="l" t="t" r="r" b="b"/>
              <a:pathLst>
                <a:path w="3529" h="3467" extrusionOk="0">
                  <a:moveTo>
                    <a:pt x="1764" y="1"/>
                  </a:moveTo>
                  <a:cubicBezTo>
                    <a:pt x="819" y="1"/>
                    <a:pt x="0" y="788"/>
                    <a:pt x="0" y="1734"/>
                  </a:cubicBezTo>
                  <a:cubicBezTo>
                    <a:pt x="0" y="2679"/>
                    <a:pt x="819" y="3466"/>
                    <a:pt x="1764" y="3466"/>
                  </a:cubicBezTo>
                  <a:cubicBezTo>
                    <a:pt x="2709" y="3466"/>
                    <a:pt x="3529" y="2679"/>
                    <a:pt x="3529" y="1734"/>
                  </a:cubicBezTo>
                  <a:cubicBezTo>
                    <a:pt x="3529" y="788"/>
                    <a:pt x="2741" y="1"/>
                    <a:pt x="176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610" name="Google Shape;9610;p55"/>
            <p:cNvSpPr/>
            <p:nvPr/>
          </p:nvSpPr>
          <p:spPr>
            <a:xfrm>
              <a:off x="2176450" y="3981825"/>
              <a:ext cx="157550" cy="155975"/>
            </a:xfrm>
            <a:custGeom>
              <a:avLst/>
              <a:gdLst/>
              <a:ahLst/>
              <a:cxnLst/>
              <a:rect l="l" t="t" r="r" b="b"/>
              <a:pathLst>
                <a:path w="6302" h="6239" extrusionOk="0">
                  <a:moveTo>
                    <a:pt x="3151" y="1733"/>
                  </a:moveTo>
                  <a:cubicBezTo>
                    <a:pt x="3372" y="1733"/>
                    <a:pt x="3529" y="1890"/>
                    <a:pt x="3529" y="2079"/>
                  </a:cubicBezTo>
                  <a:cubicBezTo>
                    <a:pt x="3529" y="2268"/>
                    <a:pt x="3372" y="2426"/>
                    <a:pt x="3151" y="2426"/>
                  </a:cubicBezTo>
                  <a:cubicBezTo>
                    <a:pt x="2962" y="2426"/>
                    <a:pt x="2805" y="2268"/>
                    <a:pt x="2805" y="2079"/>
                  </a:cubicBezTo>
                  <a:cubicBezTo>
                    <a:pt x="2805" y="1890"/>
                    <a:pt x="2962" y="1733"/>
                    <a:pt x="3151" y="1733"/>
                  </a:cubicBezTo>
                  <a:close/>
                  <a:moveTo>
                    <a:pt x="3151" y="2773"/>
                  </a:moveTo>
                  <a:cubicBezTo>
                    <a:pt x="3372" y="2773"/>
                    <a:pt x="3529" y="2930"/>
                    <a:pt x="3529" y="3151"/>
                  </a:cubicBezTo>
                  <a:lnTo>
                    <a:pt x="3529" y="4505"/>
                  </a:lnTo>
                  <a:cubicBezTo>
                    <a:pt x="3529" y="4726"/>
                    <a:pt x="3372" y="4883"/>
                    <a:pt x="3151" y="4883"/>
                  </a:cubicBezTo>
                  <a:cubicBezTo>
                    <a:pt x="2962" y="4883"/>
                    <a:pt x="2805" y="4726"/>
                    <a:pt x="2805" y="4505"/>
                  </a:cubicBezTo>
                  <a:lnTo>
                    <a:pt x="2805" y="3151"/>
                  </a:lnTo>
                  <a:cubicBezTo>
                    <a:pt x="2805" y="2930"/>
                    <a:pt x="2962" y="2773"/>
                    <a:pt x="3151" y="2773"/>
                  </a:cubicBezTo>
                  <a:close/>
                  <a:moveTo>
                    <a:pt x="3151" y="0"/>
                  </a:moveTo>
                  <a:cubicBezTo>
                    <a:pt x="1418" y="0"/>
                    <a:pt x="64" y="1418"/>
                    <a:pt x="64" y="3088"/>
                  </a:cubicBezTo>
                  <a:cubicBezTo>
                    <a:pt x="64" y="3655"/>
                    <a:pt x="158" y="4159"/>
                    <a:pt x="442" y="4631"/>
                  </a:cubicBezTo>
                  <a:lnTo>
                    <a:pt x="64" y="5765"/>
                  </a:lnTo>
                  <a:cubicBezTo>
                    <a:pt x="1" y="5892"/>
                    <a:pt x="64" y="6018"/>
                    <a:pt x="127" y="6112"/>
                  </a:cubicBezTo>
                  <a:cubicBezTo>
                    <a:pt x="190" y="6207"/>
                    <a:pt x="379" y="6238"/>
                    <a:pt x="473" y="6238"/>
                  </a:cubicBezTo>
                  <a:lnTo>
                    <a:pt x="1796" y="5923"/>
                  </a:lnTo>
                  <a:cubicBezTo>
                    <a:pt x="2206" y="6175"/>
                    <a:pt x="2679" y="6238"/>
                    <a:pt x="3214" y="6238"/>
                  </a:cubicBezTo>
                  <a:cubicBezTo>
                    <a:pt x="4947" y="6238"/>
                    <a:pt x="6302" y="4820"/>
                    <a:pt x="6302" y="3119"/>
                  </a:cubicBezTo>
                  <a:cubicBezTo>
                    <a:pt x="6270" y="1418"/>
                    <a:pt x="4884" y="0"/>
                    <a:pt x="315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611" name="Google Shape;9611;p55"/>
            <p:cNvSpPr/>
            <p:nvPr/>
          </p:nvSpPr>
          <p:spPr>
            <a:xfrm>
              <a:off x="2037825" y="4168475"/>
              <a:ext cx="157550" cy="108725"/>
            </a:xfrm>
            <a:custGeom>
              <a:avLst/>
              <a:gdLst/>
              <a:ahLst/>
              <a:cxnLst/>
              <a:rect l="l" t="t" r="r" b="b"/>
              <a:pathLst>
                <a:path w="6302" h="4349" extrusionOk="0">
                  <a:moveTo>
                    <a:pt x="1356" y="1"/>
                  </a:moveTo>
                  <a:cubicBezTo>
                    <a:pt x="568" y="568"/>
                    <a:pt x="1" y="1513"/>
                    <a:pt x="1" y="2553"/>
                  </a:cubicBezTo>
                  <a:lnTo>
                    <a:pt x="1" y="3970"/>
                  </a:lnTo>
                  <a:cubicBezTo>
                    <a:pt x="1" y="4222"/>
                    <a:pt x="158" y="4348"/>
                    <a:pt x="347" y="4348"/>
                  </a:cubicBezTo>
                  <a:lnTo>
                    <a:pt x="5955" y="4348"/>
                  </a:lnTo>
                  <a:cubicBezTo>
                    <a:pt x="6144" y="4348"/>
                    <a:pt x="6302" y="4191"/>
                    <a:pt x="6302" y="3970"/>
                  </a:cubicBezTo>
                  <a:lnTo>
                    <a:pt x="6302" y="2553"/>
                  </a:lnTo>
                  <a:cubicBezTo>
                    <a:pt x="6302" y="1513"/>
                    <a:pt x="5798" y="599"/>
                    <a:pt x="4947" y="1"/>
                  </a:cubicBezTo>
                  <a:cubicBezTo>
                    <a:pt x="4538" y="505"/>
                    <a:pt x="3844" y="820"/>
                    <a:pt x="3151" y="820"/>
                  </a:cubicBezTo>
                  <a:cubicBezTo>
                    <a:pt x="2427" y="820"/>
                    <a:pt x="1765" y="505"/>
                    <a:pt x="135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</p:grpSp>
      <p:grpSp>
        <p:nvGrpSpPr>
          <p:cNvPr id="9612" name="Google Shape;9612;p55"/>
          <p:cNvGrpSpPr/>
          <p:nvPr/>
        </p:nvGrpSpPr>
        <p:grpSpPr>
          <a:xfrm>
            <a:off x="4823587" y="3079353"/>
            <a:ext cx="330827" cy="270119"/>
            <a:chOff x="3860400" y="3254050"/>
            <a:chExt cx="296175" cy="241825"/>
          </a:xfrm>
          <a:solidFill>
            <a:srgbClr val="171536"/>
          </a:solidFill>
        </p:grpSpPr>
        <p:sp>
          <p:nvSpPr>
            <p:cNvPr id="9613" name="Google Shape;9613;p55"/>
            <p:cNvSpPr/>
            <p:nvPr/>
          </p:nvSpPr>
          <p:spPr>
            <a:xfrm>
              <a:off x="4112425" y="3358025"/>
              <a:ext cx="44150" cy="18125"/>
            </a:xfrm>
            <a:custGeom>
              <a:avLst/>
              <a:gdLst/>
              <a:ahLst/>
              <a:cxnLst/>
              <a:rect l="l" t="t" r="r" b="b"/>
              <a:pathLst>
                <a:path w="1766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419" y="725"/>
                  </a:lnTo>
                  <a:cubicBezTo>
                    <a:pt x="1608" y="725"/>
                    <a:pt x="1765" y="567"/>
                    <a:pt x="1765" y="378"/>
                  </a:cubicBezTo>
                  <a:cubicBezTo>
                    <a:pt x="1734" y="158"/>
                    <a:pt x="1608" y="0"/>
                    <a:pt x="141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614" name="Google Shape;9614;p55"/>
            <p:cNvSpPr/>
            <p:nvPr/>
          </p:nvSpPr>
          <p:spPr>
            <a:xfrm>
              <a:off x="4102200" y="3393475"/>
              <a:ext cx="37050" cy="33875"/>
            </a:xfrm>
            <a:custGeom>
              <a:avLst/>
              <a:gdLst/>
              <a:ahLst/>
              <a:cxnLst/>
              <a:rect l="l" t="t" r="r" b="b"/>
              <a:pathLst>
                <a:path w="1482" h="1355" extrusionOk="0">
                  <a:moveTo>
                    <a:pt x="394" y="0"/>
                  </a:moveTo>
                  <a:cubicBezTo>
                    <a:pt x="308" y="0"/>
                    <a:pt x="221" y="32"/>
                    <a:pt x="158" y="95"/>
                  </a:cubicBezTo>
                  <a:cubicBezTo>
                    <a:pt x="0" y="221"/>
                    <a:pt x="0" y="410"/>
                    <a:pt x="158" y="567"/>
                  </a:cubicBezTo>
                  <a:lnTo>
                    <a:pt x="882" y="1260"/>
                  </a:lnTo>
                  <a:cubicBezTo>
                    <a:pt x="945" y="1323"/>
                    <a:pt x="1032" y="1355"/>
                    <a:pt x="1119" y="1355"/>
                  </a:cubicBezTo>
                  <a:cubicBezTo>
                    <a:pt x="1205" y="1355"/>
                    <a:pt x="1292" y="1323"/>
                    <a:pt x="1355" y="1260"/>
                  </a:cubicBezTo>
                  <a:cubicBezTo>
                    <a:pt x="1481" y="1134"/>
                    <a:pt x="1481" y="914"/>
                    <a:pt x="1355" y="788"/>
                  </a:cubicBezTo>
                  <a:lnTo>
                    <a:pt x="630" y="95"/>
                  </a:lnTo>
                  <a:cubicBezTo>
                    <a:pt x="567" y="32"/>
                    <a:pt x="481" y="0"/>
                    <a:pt x="39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615" name="Google Shape;9615;p55"/>
            <p:cNvSpPr/>
            <p:nvPr/>
          </p:nvSpPr>
          <p:spPr>
            <a:xfrm>
              <a:off x="4103775" y="3306025"/>
              <a:ext cx="35475" cy="34500"/>
            </a:xfrm>
            <a:custGeom>
              <a:avLst/>
              <a:gdLst/>
              <a:ahLst/>
              <a:cxnLst/>
              <a:rect l="l" t="t" r="r" b="b"/>
              <a:pathLst>
                <a:path w="1419" h="1380" extrusionOk="0">
                  <a:moveTo>
                    <a:pt x="1056" y="1"/>
                  </a:moveTo>
                  <a:cubicBezTo>
                    <a:pt x="969" y="1"/>
                    <a:pt x="882" y="32"/>
                    <a:pt x="819" y="96"/>
                  </a:cubicBezTo>
                  <a:lnTo>
                    <a:pt x="95" y="789"/>
                  </a:lnTo>
                  <a:cubicBezTo>
                    <a:pt x="0" y="915"/>
                    <a:pt x="0" y="1135"/>
                    <a:pt x="95" y="1261"/>
                  </a:cubicBezTo>
                  <a:cubicBezTo>
                    <a:pt x="158" y="1340"/>
                    <a:pt x="252" y="1379"/>
                    <a:pt x="343" y="1379"/>
                  </a:cubicBezTo>
                  <a:cubicBezTo>
                    <a:pt x="434" y="1379"/>
                    <a:pt x="520" y="1340"/>
                    <a:pt x="567" y="1261"/>
                  </a:cubicBezTo>
                  <a:lnTo>
                    <a:pt x="1292" y="568"/>
                  </a:lnTo>
                  <a:cubicBezTo>
                    <a:pt x="1418" y="442"/>
                    <a:pt x="1418" y="190"/>
                    <a:pt x="1292" y="96"/>
                  </a:cubicBezTo>
                  <a:cubicBezTo>
                    <a:pt x="1229" y="32"/>
                    <a:pt x="1142" y="1"/>
                    <a:pt x="1056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616" name="Google Shape;9616;p55"/>
            <p:cNvSpPr/>
            <p:nvPr/>
          </p:nvSpPr>
          <p:spPr>
            <a:xfrm>
              <a:off x="3860400" y="3306025"/>
              <a:ext cx="105550" cy="104800"/>
            </a:xfrm>
            <a:custGeom>
              <a:avLst/>
              <a:gdLst/>
              <a:ahLst/>
              <a:cxnLst/>
              <a:rect l="l" t="t" r="r" b="b"/>
              <a:pathLst>
                <a:path w="4222" h="4192" extrusionOk="0">
                  <a:moveTo>
                    <a:pt x="2489" y="1"/>
                  </a:moveTo>
                  <a:cubicBezTo>
                    <a:pt x="2048" y="1"/>
                    <a:pt x="1639" y="285"/>
                    <a:pt x="1481" y="726"/>
                  </a:cubicBezTo>
                  <a:lnTo>
                    <a:pt x="1418" y="726"/>
                  </a:lnTo>
                  <a:cubicBezTo>
                    <a:pt x="662" y="726"/>
                    <a:pt x="0" y="1356"/>
                    <a:pt x="0" y="2080"/>
                  </a:cubicBezTo>
                  <a:cubicBezTo>
                    <a:pt x="0" y="2836"/>
                    <a:pt x="630" y="3467"/>
                    <a:pt x="1418" y="3467"/>
                  </a:cubicBezTo>
                  <a:lnTo>
                    <a:pt x="1481" y="3467"/>
                  </a:lnTo>
                  <a:cubicBezTo>
                    <a:pt x="1639" y="3845"/>
                    <a:pt x="2017" y="4191"/>
                    <a:pt x="2489" y="4191"/>
                  </a:cubicBezTo>
                  <a:lnTo>
                    <a:pt x="4222" y="4191"/>
                  </a:lnTo>
                  <a:lnTo>
                    <a:pt x="4222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617" name="Google Shape;9617;p55"/>
            <p:cNvSpPr/>
            <p:nvPr/>
          </p:nvSpPr>
          <p:spPr>
            <a:xfrm>
              <a:off x="4050225" y="3254050"/>
              <a:ext cx="35450" cy="208750"/>
            </a:xfrm>
            <a:custGeom>
              <a:avLst/>
              <a:gdLst/>
              <a:ahLst/>
              <a:cxnLst/>
              <a:rect l="l" t="t" r="r" b="b"/>
              <a:pathLst>
                <a:path w="1418" h="8350" extrusionOk="0">
                  <a:moveTo>
                    <a:pt x="725" y="1"/>
                  </a:moveTo>
                  <a:cubicBezTo>
                    <a:pt x="315" y="1"/>
                    <a:pt x="0" y="316"/>
                    <a:pt x="0" y="694"/>
                  </a:cubicBezTo>
                  <a:lnTo>
                    <a:pt x="0" y="7625"/>
                  </a:lnTo>
                  <a:cubicBezTo>
                    <a:pt x="0" y="8034"/>
                    <a:pt x="315" y="8349"/>
                    <a:pt x="725" y="8349"/>
                  </a:cubicBezTo>
                  <a:cubicBezTo>
                    <a:pt x="1134" y="8286"/>
                    <a:pt x="1418" y="8003"/>
                    <a:pt x="1418" y="7625"/>
                  </a:cubicBezTo>
                  <a:lnTo>
                    <a:pt x="1418" y="694"/>
                  </a:lnTo>
                  <a:cubicBezTo>
                    <a:pt x="1418" y="316"/>
                    <a:pt x="1103" y="1"/>
                    <a:pt x="72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618" name="Google Shape;9618;p55"/>
            <p:cNvSpPr/>
            <p:nvPr/>
          </p:nvSpPr>
          <p:spPr>
            <a:xfrm>
              <a:off x="3912375" y="3426550"/>
              <a:ext cx="51225" cy="69325"/>
            </a:xfrm>
            <a:custGeom>
              <a:avLst/>
              <a:gdLst/>
              <a:ahLst/>
              <a:cxnLst/>
              <a:rect l="l" t="t" r="r" b="b"/>
              <a:pathLst>
                <a:path w="2049" h="2773" extrusionOk="0">
                  <a:moveTo>
                    <a:pt x="1" y="0"/>
                  </a:moveTo>
                  <a:lnTo>
                    <a:pt x="1" y="1764"/>
                  </a:lnTo>
                  <a:cubicBezTo>
                    <a:pt x="1" y="2363"/>
                    <a:pt x="473" y="2773"/>
                    <a:pt x="1040" y="2773"/>
                  </a:cubicBezTo>
                  <a:cubicBezTo>
                    <a:pt x="1607" y="2773"/>
                    <a:pt x="2048" y="2300"/>
                    <a:pt x="2048" y="1764"/>
                  </a:cubicBezTo>
                  <a:lnTo>
                    <a:pt x="2048" y="32"/>
                  </a:lnTo>
                  <a:lnTo>
                    <a:pt x="316" y="32"/>
                  </a:lnTo>
                  <a:cubicBezTo>
                    <a:pt x="253" y="32"/>
                    <a:pt x="127" y="32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619" name="Google Shape;9619;p55"/>
            <p:cNvSpPr/>
            <p:nvPr/>
          </p:nvSpPr>
          <p:spPr>
            <a:xfrm>
              <a:off x="3982475" y="3275325"/>
              <a:ext cx="52000" cy="163850"/>
            </a:xfrm>
            <a:custGeom>
              <a:avLst/>
              <a:gdLst/>
              <a:ahLst/>
              <a:cxnLst/>
              <a:rect l="l" t="t" r="r" b="b"/>
              <a:pathLst>
                <a:path w="2080" h="6554" extrusionOk="0">
                  <a:moveTo>
                    <a:pt x="2080" y="0"/>
                  </a:moveTo>
                  <a:lnTo>
                    <a:pt x="1765" y="315"/>
                  </a:lnTo>
                  <a:cubicBezTo>
                    <a:pt x="1292" y="788"/>
                    <a:pt x="662" y="1071"/>
                    <a:pt x="1" y="1166"/>
                  </a:cubicBezTo>
                  <a:lnTo>
                    <a:pt x="1" y="5419"/>
                  </a:lnTo>
                  <a:cubicBezTo>
                    <a:pt x="662" y="5482"/>
                    <a:pt x="1292" y="5766"/>
                    <a:pt x="1765" y="6238"/>
                  </a:cubicBezTo>
                  <a:lnTo>
                    <a:pt x="2080" y="6553"/>
                  </a:lnTo>
                  <a:lnTo>
                    <a:pt x="208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</p:grpSp>
      <p:grpSp>
        <p:nvGrpSpPr>
          <p:cNvPr id="9620" name="Google Shape;9620;p55"/>
          <p:cNvGrpSpPr/>
          <p:nvPr/>
        </p:nvGrpSpPr>
        <p:grpSpPr>
          <a:xfrm>
            <a:off x="4823140" y="3465360"/>
            <a:ext cx="331721" cy="330827"/>
            <a:chOff x="3859600" y="3591950"/>
            <a:chExt cx="296975" cy="296175"/>
          </a:xfrm>
          <a:solidFill>
            <a:srgbClr val="171536"/>
          </a:solidFill>
        </p:grpSpPr>
        <p:sp>
          <p:nvSpPr>
            <p:cNvPr id="9621" name="Google Shape;9621;p55"/>
            <p:cNvSpPr/>
            <p:nvPr/>
          </p:nvSpPr>
          <p:spPr>
            <a:xfrm>
              <a:off x="4034450" y="3766000"/>
              <a:ext cx="122125" cy="122125"/>
            </a:xfrm>
            <a:custGeom>
              <a:avLst/>
              <a:gdLst/>
              <a:ahLst/>
              <a:cxnLst/>
              <a:rect l="l" t="t" r="r" b="b"/>
              <a:pathLst>
                <a:path w="4885" h="4885" extrusionOk="0">
                  <a:moveTo>
                    <a:pt x="2395" y="1324"/>
                  </a:moveTo>
                  <a:cubicBezTo>
                    <a:pt x="2616" y="1324"/>
                    <a:pt x="2773" y="1482"/>
                    <a:pt x="2773" y="1702"/>
                  </a:cubicBezTo>
                  <a:lnTo>
                    <a:pt x="2773" y="2049"/>
                  </a:lnTo>
                  <a:lnTo>
                    <a:pt x="3120" y="2049"/>
                  </a:lnTo>
                  <a:cubicBezTo>
                    <a:pt x="3309" y="2049"/>
                    <a:pt x="3466" y="2206"/>
                    <a:pt x="3466" y="2395"/>
                  </a:cubicBezTo>
                  <a:cubicBezTo>
                    <a:pt x="3466" y="2584"/>
                    <a:pt x="3309" y="2742"/>
                    <a:pt x="3120" y="2742"/>
                  </a:cubicBezTo>
                  <a:lnTo>
                    <a:pt x="2395" y="2742"/>
                  </a:lnTo>
                  <a:cubicBezTo>
                    <a:pt x="2206" y="2742"/>
                    <a:pt x="2049" y="2584"/>
                    <a:pt x="2049" y="2395"/>
                  </a:cubicBezTo>
                  <a:lnTo>
                    <a:pt x="2049" y="1702"/>
                  </a:lnTo>
                  <a:cubicBezTo>
                    <a:pt x="2049" y="1482"/>
                    <a:pt x="2206" y="1324"/>
                    <a:pt x="2395" y="1324"/>
                  </a:cubicBezTo>
                  <a:close/>
                  <a:moveTo>
                    <a:pt x="2458" y="1"/>
                  </a:moveTo>
                  <a:cubicBezTo>
                    <a:pt x="1104" y="1"/>
                    <a:pt x="1" y="1103"/>
                    <a:pt x="1" y="2427"/>
                  </a:cubicBezTo>
                  <a:cubicBezTo>
                    <a:pt x="1" y="3781"/>
                    <a:pt x="1104" y="4884"/>
                    <a:pt x="2458" y="4884"/>
                  </a:cubicBezTo>
                  <a:cubicBezTo>
                    <a:pt x="3782" y="4884"/>
                    <a:pt x="4884" y="3781"/>
                    <a:pt x="4884" y="2427"/>
                  </a:cubicBezTo>
                  <a:cubicBezTo>
                    <a:pt x="4853" y="1072"/>
                    <a:pt x="3782" y="1"/>
                    <a:pt x="245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622" name="Google Shape;9622;p55"/>
            <p:cNvSpPr/>
            <p:nvPr/>
          </p:nvSpPr>
          <p:spPr>
            <a:xfrm>
              <a:off x="3860400" y="3679375"/>
              <a:ext cx="260725" cy="173300"/>
            </a:xfrm>
            <a:custGeom>
              <a:avLst/>
              <a:gdLst/>
              <a:ahLst/>
              <a:cxnLst/>
              <a:rect l="l" t="t" r="r" b="b"/>
              <a:pathLst>
                <a:path w="10429" h="6932" extrusionOk="0">
                  <a:moveTo>
                    <a:pt x="2426" y="662"/>
                  </a:moveTo>
                  <a:cubicBezTo>
                    <a:pt x="2647" y="662"/>
                    <a:pt x="2804" y="819"/>
                    <a:pt x="2804" y="1008"/>
                  </a:cubicBezTo>
                  <a:cubicBezTo>
                    <a:pt x="2804" y="1197"/>
                    <a:pt x="2647" y="1355"/>
                    <a:pt x="2426" y="1355"/>
                  </a:cubicBezTo>
                  <a:lnTo>
                    <a:pt x="1733" y="1355"/>
                  </a:lnTo>
                  <a:cubicBezTo>
                    <a:pt x="1544" y="1355"/>
                    <a:pt x="1387" y="1197"/>
                    <a:pt x="1387" y="1008"/>
                  </a:cubicBezTo>
                  <a:cubicBezTo>
                    <a:pt x="1387" y="819"/>
                    <a:pt x="1544" y="662"/>
                    <a:pt x="1733" y="662"/>
                  </a:cubicBezTo>
                  <a:close/>
                  <a:moveTo>
                    <a:pt x="4537" y="662"/>
                  </a:moveTo>
                  <a:cubicBezTo>
                    <a:pt x="4726" y="662"/>
                    <a:pt x="4884" y="819"/>
                    <a:pt x="4884" y="1008"/>
                  </a:cubicBezTo>
                  <a:cubicBezTo>
                    <a:pt x="4884" y="1197"/>
                    <a:pt x="4695" y="1355"/>
                    <a:pt x="4537" y="1355"/>
                  </a:cubicBezTo>
                  <a:lnTo>
                    <a:pt x="3812" y="1355"/>
                  </a:lnTo>
                  <a:cubicBezTo>
                    <a:pt x="3623" y="1355"/>
                    <a:pt x="3466" y="1197"/>
                    <a:pt x="3466" y="1008"/>
                  </a:cubicBezTo>
                  <a:cubicBezTo>
                    <a:pt x="3466" y="819"/>
                    <a:pt x="3623" y="662"/>
                    <a:pt x="3812" y="662"/>
                  </a:cubicBezTo>
                  <a:close/>
                  <a:moveTo>
                    <a:pt x="6648" y="662"/>
                  </a:moveTo>
                  <a:cubicBezTo>
                    <a:pt x="6837" y="662"/>
                    <a:pt x="6994" y="819"/>
                    <a:pt x="6994" y="1008"/>
                  </a:cubicBezTo>
                  <a:cubicBezTo>
                    <a:pt x="6994" y="1197"/>
                    <a:pt x="6837" y="1355"/>
                    <a:pt x="6648" y="1355"/>
                  </a:cubicBezTo>
                  <a:lnTo>
                    <a:pt x="5955" y="1355"/>
                  </a:lnTo>
                  <a:cubicBezTo>
                    <a:pt x="5734" y="1355"/>
                    <a:pt x="5577" y="1197"/>
                    <a:pt x="5577" y="1008"/>
                  </a:cubicBezTo>
                  <a:cubicBezTo>
                    <a:pt x="5577" y="819"/>
                    <a:pt x="5734" y="662"/>
                    <a:pt x="5955" y="662"/>
                  </a:cubicBezTo>
                  <a:close/>
                  <a:moveTo>
                    <a:pt x="8727" y="662"/>
                  </a:moveTo>
                  <a:cubicBezTo>
                    <a:pt x="8948" y="662"/>
                    <a:pt x="9105" y="819"/>
                    <a:pt x="9105" y="1008"/>
                  </a:cubicBezTo>
                  <a:cubicBezTo>
                    <a:pt x="9105" y="1197"/>
                    <a:pt x="8948" y="1355"/>
                    <a:pt x="8727" y="1355"/>
                  </a:cubicBezTo>
                  <a:lnTo>
                    <a:pt x="8034" y="1355"/>
                  </a:lnTo>
                  <a:cubicBezTo>
                    <a:pt x="7845" y="1355"/>
                    <a:pt x="7688" y="1197"/>
                    <a:pt x="7688" y="1008"/>
                  </a:cubicBezTo>
                  <a:cubicBezTo>
                    <a:pt x="7688" y="819"/>
                    <a:pt x="7845" y="662"/>
                    <a:pt x="8034" y="662"/>
                  </a:cubicBezTo>
                  <a:close/>
                  <a:moveTo>
                    <a:pt x="2426" y="2080"/>
                  </a:moveTo>
                  <a:cubicBezTo>
                    <a:pt x="2647" y="2080"/>
                    <a:pt x="2804" y="2237"/>
                    <a:pt x="2804" y="2426"/>
                  </a:cubicBezTo>
                  <a:cubicBezTo>
                    <a:pt x="2804" y="2647"/>
                    <a:pt x="2647" y="2773"/>
                    <a:pt x="2426" y="2773"/>
                  </a:cubicBezTo>
                  <a:lnTo>
                    <a:pt x="1733" y="2773"/>
                  </a:lnTo>
                  <a:cubicBezTo>
                    <a:pt x="1544" y="2773"/>
                    <a:pt x="1387" y="2647"/>
                    <a:pt x="1387" y="2426"/>
                  </a:cubicBezTo>
                  <a:cubicBezTo>
                    <a:pt x="1387" y="2206"/>
                    <a:pt x="1544" y="2080"/>
                    <a:pt x="1733" y="2080"/>
                  </a:cubicBezTo>
                  <a:close/>
                  <a:moveTo>
                    <a:pt x="4537" y="2080"/>
                  </a:moveTo>
                  <a:cubicBezTo>
                    <a:pt x="4726" y="2080"/>
                    <a:pt x="4884" y="2237"/>
                    <a:pt x="4884" y="2426"/>
                  </a:cubicBezTo>
                  <a:cubicBezTo>
                    <a:pt x="4884" y="2647"/>
                    <a:pt x="4695" y="2773"/>
                    <a:pt x="4537" y="2773"/>
                  </a:cubicBezTo>
                  <a:lnTo>
                    <a:pt x="3812" y="2773"/>
                  </a:lnTo>
                  <a:cubicBezTo>
                    <a:pt x="3623" y="2773"/>
                    <a:pt x="3466" y="2647"/>
                    <a:pt x="3466" y="2426"/>
                  </a:cubicBezTo>
                  <a:cubicBezTo>
                    <a:pt x="3466" y="2206"/>
                    <a:pt x="3623" y="2080"/>
                    <a:pt x="3812" y="2080"/>
                  </a:cubicBezTo>
                  <a:close/>
                  <a:moveTo>
                    <a:pt x="6648" y="2080"/>
                  </a:moveTo>
                  <a:cubicBezTo>
                    <a:pt x="6837" y="2080"/>
                    <a:pt x="6994" y="2237"/>
                    <a:pt x="6994" y="2426"/>
                  </a:cubicBezTo>
                  <a:cubicBezTo>
                    <a:pt x="6994" y="2647"/>
                    <a:pt x="6837" y="2773"/>
                    <a:pt x="6648" y="2773"/>
                  </a:cubicBezTo>
                  <a:lnTo>
                    <a:pt x="5955" y="2773"/>
                  </a:lnTo>
                  <a:cubicBezTo>
                    <a:pt x="5734" y="2773"/>
                    <a:pt x="5577" y="2647"/>
                    <a:pt x="5577" y="2426"/>
                  </a:cubicBezTo>
                  <a:cubicBezTo>
                    <a:pt x="5577" y="2206"/>
                    <a:pt x="5734" y="2080"/>
                    <a:pt x="5955" y="2080"/>
                  </a:cubicBezTo>
                  <a:close/>
                  <a:moveTo>
                    <a:pt x="8727" y="2080"/>
                  </a:moveTo>
                  <a:cubicBezTo>
                    <a:pt x="8948" y="2080"/>
                    <a:pt x="9105" y="2237"/>
                    <a:pt x="9105" y="2426"/>
                  </a:cubicBezTo>
                  <a:cubicBezTo>
                    <a:pt x="9105" y="2647"/>
                    <a:pt x="8948" y="2773"/>
                    <a:pt x="8727" y="2773"/>
                  </a:cubicBezTo>
                  <a:lnTo>
                    <a:pt x="8034" y="2773"/>
                  </a:lnTo>
                  <a:cubicBezTo>
                    <a:pt x="7845" y="2773"/>
                    <a:pt x="7688" y="2647"/>
                    <a:pt x="7688" y="2426"/>
                  </a:cubicBezTo>
                  <a:cubicBezTo>
                    <a:pt x="7688" y="2206"/>
                    <a:pt x="7845" y="2080"/>
                    <a:pt x="8034" y="2080"/>
                  </a:cubicBezTo>
                  <a:close/>
                  <a:moveTo>
                    <a:pt x="2426" y="3466"/>
                  </a:moveTo>
                  <a:cubicBezTo>
                    <a:pt x="2647" y="3466"/>
                    <a:pt x="2804" y="3623"/>
                    <a:pt x="2804" y="3812"/>
                  </a:cubicBezTo>
                  <a:cubicBezTo>
                    <a:pt x="2804" y="4001"/>
                    <a:pt x="2647" y="4159"/>
                    <a:pt x="2426" y="4159"/>
                  </a:cubicBezTo>
                  <a:lnTo>
                    <a:pt x="1733" y="4159"/>
                  </a:lnTo>
                  <a:cubicBezTo>
                    <a:pt x="1544" y="4159"/>
                    <a:pt x="1387" y="4001"/>
                    <a:pt x="1387" y="3812"/>
                  </a:cubicBezTo>
                  <a:cubicBezTo>
                    <a:pt x="1387" y="3623"/>
                    <a:pt x="1544" y="3466"/>
                    <a:pt x="1733" y="3466"/>
                  </a:cubicBezTo>
                  <a:close/>
                  <a:moveTo>
                    <a:pt x="4537" y="3466"/>
                  </a:moveTo>
                  <a:cubicBezTo>
                    <a:pt x="4726" y="3466"/>
                    <a:pt x="4884" y="3623"/>
                    <a:pt x="4884" y="3812"/>
                  </a:cubicBezTo>
                  <a:cubicBezTo>
                    <a:pt x="4884" y="4001"/>
                    <a:pt x="4695" y="4159"/>
                    <a:pt x="4537" y="4159"/>
                  </a:cubicBezTo>
                  <a:lnTo>
                    <a:pt x="3812" y="4159"/>
                  </a:lnTo>
                  <a:cubicBezTo>
                    <a:pt x="3623" y="4159"/>
                    <a:pt x="3466" y="4001"/>
                    <a:pt x="3466" y="3812"/>
                  </a:cubicBezTo>
                  <a:cubicBezTo>
                    <a:pt x="3466" y="3623"/>
                    <a:pt x="3623" y="3466"/>
                    <a:pt x="3812" y="3466"/>
                  </a:cubicBezTo>
                  <a:close/>
                  <a:moveTo>
                    <a:pt x="6648" y="3466"/>
                  </a:moveTo>
                  <a:cubicBezTo>
                    <a:pt x="6837" y="3466"/>
                    <a:pt x="6994" y="3623"/>
                    <a:pt x="6994" y="3812"/>
                  </a:cubicBezTo>
                  <a:cubicBezTo>
                    <a:pt x="6994" y="4001"/>
                    <a:pt x="6837" y="4159"/>
                    <a:pt x="6648" y="4159"/>
                  </a:cubicBezTo>
                  <a:lnTo>
                    <a:pt x="5955" y="4159"/>
                  </a:lnTo>
                  <a:cubicBezTo>
                    <a:pt x="5734" y="4159"/>
                    <a:pt x="5577" y="4001"/>
                    <a:pt x="5577" y="3812"/>
                  </a:cubicBezTo>
                  <a:cubicBezTo>
                    <a:pt x="5577" y="3623"/>
                    <a:pt x="5734" y="3466"/>
                    <a:pt x="5955" y="3466"/>
                  </a:cubicBezTo>
                  <a:close/>
                  <a:moveTo>
                    <a:pt x="2426" y="4852"/>
                  </a:moveTo>
                  <a:cubicBezTo>
                    <a:pt x="2647" y="4852"/>
                    <a:pt x="2804" y="5010"/>
                    <a:pt x="2804" y="5199"/>
                  </a:cubicBezTo>
                  <a:cubicBezTo>
                    <a:pt x="2804" y="5388"/>
                    <a:pt x="2647" y="5545"/>
                    <a:pt x="2426" y="5545"/>
                  </a:cubicBezTo>
                  <a:lnTo>
                    <a:pt x="1733" y="5545"/>
                  </a:lnTo>
                  <a:cubicBezTo>
                    <a:pt x="1544" y="5545"/>
                    <a:pt x="1387" y="5388"/>
                    <a:pt x="1387" y="5199"/>
                  </a:cubicBezTo>
                  <a:cubicBezTo>
                    <a:pt x="1387" y="5010"/>
                    <a:pt x="1544" y="4852"/>
                    <a:pt x="1733" y="4852"/>
                  </a:cubicBezTo>
                  <a:close/>
                  <a:moveTo>
                    <a:pt x="4537" y="4852"/>
                  </a:moveTo>
                  <a:cubicBezTo>
                    <a:pt x="4726" y="4852"/>
                    <a:pt x="4884" y="5010"/>
                    <a:pt x="4884" y="5199"/>
                  </a:cubicBezTo>
                  <a:cubicBezTo>
                    <a:pt x="4884" y="5388"/>
                    <a:pt x="4695" y="5545"/>
                    <a:pt x="4537" y="5545"/>
                  </a:cubicBezTo>
                  <a:lnTo>
                    <a:pt x="3812" y="5545"/>
                  </a:lnTo>
                  <a:cubicBezTo>
                    <a:pt x="3623" y="5545"/>
                    <a:pt x="3466" y="5388"/>
                    <a:pt x="3466" y="5199"/>
                  </a:cubicBezTo>
                  <a:cubicBezTo>
                    <a:pt x="3466" y="5010"/>
                    <a:pt x="3623" y="4852"/>
                    <a:pt x="3812" y="4852"/>
                  </a:cubicBezTo>
                  <a:close/>
                  <a:moveTo>
                    <a:pt x="0" y="0"/>
                  </a:moveTo>
                  <a:lnTo>
                    <a:pt x="0" y="5892"/>
                  </a:lnTo>
                  <a:cubicBezTo>
                    <a:pt x="0" y="6459"/>
                    <a:pt x="473" y="6931"/>
                    <a:pt x="1071" y="6931"/>
                  </a:cubicBezTo>
                  <a:lnTo>
                    <a:pt x="6490" y="6931"/>
                  </a:lnTo>
                  <a:cubicBezTo>
                    <a:pt x="6364" y="6616"/>
                    <a:pt x="6301" y="6270"/>
                    <a:pt x="6301" y="5892"/>
                  </a:cubicBezTo>
                  <a:cubicBezTo>
                    <a:pt x="6301" y="5797"/>
                    <a:pt x="6333" y="5671"/>
                    <a:pt x="6333" y="5545"/>
                  </a:cubicBezTo>
                  <a:lnTo>
                    <a:pt x="5955" y="5545"/>
                  </a:lnTo>
                  <a:cubicBezTo>
                    <a:pt x="5734" y="5545"/>
                    <a:pt x="5577" y="5388"/>
                    <a:pt x="5577" y="5199"/>
                  </a:cubicBezTo>
                  <a:cubicBezTo>
                    <a:pt x="5577" y="5010"/>
                    <a:pt x="5734" y="4852"/>
                    <a:pt x="5955" y="4852"/>
                  </a:cubicBezTo>
                  <a:lnTo>
                    <a:pt x="6490" y="4852"/>
                  </a:lnTo>
                  <a:cubicBezTo>
                    <a:pt x="6931" y="3623"/>
                    <a:pt x="8066" y="2741"/>
                    <a:pt x="9420" y="2741"/>
                  </a:cubicBezTo>
                  <a:cubicBezTo>
                    <a:pt x="9767" y="2741"/>
                    <a:pt x="10113" y="2836"/>
                    <a:pt x="10428" y="2962"/>
                  </a:cubicBezTo>
                  <a:lnTo>
                    <a:pt x="10428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623" name="Google Shape;9623;p55"/>
            <p:cNvSpPr/>
            <p:nvPr/>
          </p:nvSpPr>
          <p:spPr>
            <a:xfrm>
              <a:off x="3859600" y="3591950"/>
              <a:ext cx="261525" cy="70900"/>
            </a:xfrm>
            <a:custGeom>
              <a:avLst/>
              <a:gdLst/>
              <a:ahLst/>
              <a:cxnLst/>
              <a:rect l="l" t="t" r="r" b="b"/>
              <a:pathLst>
                <a:path w="10461" h="2836" extrusionOk="0">
                  <a:moveTo>
                    <a:pt x="1734" y="0"/>
                  </a:moveTo>
                  <a:cubicBezTo>
                    <a:pt x="1513" y="0"/>
                    <a:pt x="1356" y="158"/>
                    <a:pt x="1356" y="347"/>
                  </a:cubicBezTo>
                  <a:lnTo>
                    <a:pt x="1356" y="693"/>
                  </a:lnTo>
                  <a:lnTo>
                    <a:pt x="1009" y="693"/>
                  </a:lnTo>
                  <a:cubicBezTo>
                    <a:pt x="410" y="693"/>
                    <a:pt x="1" y="1166"/>
                    <a:pt x="1" y="1733"/>
                  </a:cubicBezTo>
                  <a:lnTo>
                    <a:pt x="1" y="2836"/>
                  </a:lnTo>
                  <a:lnTo>
                    <a:pt x="10429" y="2836"/>
                  </a:lnTo>
                  <a:lnTo>
                    <a:pt x="10429" y="1733"/>
                  </a:lnTo>
                  <a:lnTo>
                    <a:pt x="10460" y="1733"/>
                  </a:lnTo>
                  <a:cubicBezTo>
                    <a:pt x="10460" y="1134"/>
                    <a:pt x="9988" y="693"/>
                    <a:pt x="9421" y="693"/>
                  </a:cubicBezTo>
                  <a:lnTo>
                    <a:pt x="9074" y="693"/>
                  </a:lnTo>
                  <a:lnTo>
                    <a:pt x="9074" y="347"/>
                  </a:lnTo>
                  <a:cubicBezTo>
                    <a:pt x="9074" y="158"/>
                    <a:pt x="8917" y="0"/>
                    <a:pt x="8728" y="0"/>
                  </a:cubicBezTo>
                  <a:cubicBezTo>
                    <a:pt x="8539" y="0"/>
                    <a:pt x="8381" y="158"/>
                    <a:pt x="8381" y="347"/>
                  </a:cubicBezTo>
                  <a:lnTo>
                    <a:pt x="8381" y="693"/>
                  </a:lnTo>
                  <a:lnTo>
                    <a:pt x="6995" y="693"/>
                  </a:lnTo>
                  <a:lnTo>
                    <a:pt x="6995" y="347"/>
                  </a:lnTo>
                  <a:cubicBezTo>
                    <a:pt x="6995" y="158"/>
                    <a:pt x="6837" y="0"/>
                    <a:pt x="6648" y="0"/>
                  </a:cubicBezTo>
                  <a:cubicBezTo>
                    <a:pt x="6459" y="0"/>
                    <a:pt x="6302" y="158"/>
                    <a:pt x="6302" y="347"/>
                  </a:cubicBezTo>
                  <a:lnTo>
                    <a:pt x="6302" y="693"/>
                  </a:lnTo>
                  <a:lnTo>
                    <a:pt x="4159" y="693"/>
                  </a:lnTo>
                  <a:lnTo>
                    <a:pt x="4159" y="347"/>
                  </a:lnTo>
                  <a:cubicBezTo>
                    <a:pt x="4159" y="158"/>
                    <a:pt x="4002" y="0"/>
                    <a:pt x="3813" y="0"/>
                  </a:cubicBezTo>
                  <a:cubicBezTo>
                    <a:pt x="3624" y="0"/>
                    <a:pt x="3466" y="158"/>
                    <a:pt x="3466" y="347"/>
                  </a:cubicBezTo>
                  <a:lnTo>
                    <a:pt x="3466" y="693"/>
                  </a:lnTo>
                  <a:lnTo>
                    <a:pt x="2080" y="693"/>
                  </a:lnTo>
                  <a:lnTo>
                    <a:pt x="2080" y="347"/>
                  </a:lnTo>
                  <a:cubicBezTo>
                    <a:pt x="2080" y="158"/>
                    <a:pt x="1923" y="0"/>
                    <a:pt x="173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</p:grpSp>
      <p:grpSp>
        <p:nvGrpSpPr>
          <p:cNvPr id="9624" name="Google Shape;9624;p55"/>
          <p:cNvGrpSpPr/>
          <p:nvPr/>
        </p:nvGrpSpPr>
        <p:grpSpPr>
          <a:xfrm>
            <a:off x="4823587" y="3866308"/>
            <a:ext cx="330827" cy="330827"/>
            <a:chOff x="3860400" y="3955025"/>
            <a:chExt cx="296175" cy="296175"/>
          </a:xfrm>
          <a:solidFill>
            <a:srgbClr val="171536"/>
          </a:solidFill>
        </p:grpSpPr>
        <p:sp>
          <p:nvSpPr>
            <p:cNvPr id="9625" name="Google Shape;9625;p55"/>
            <p:cNvSpPr/>
            <p:nvPr/>
          </p:nvSpPr>
          <p:spPr>
            <a:xfrm>
              <a:off x="3973825" y="3955025"/>
              <a:ext cx="68525" cy="68550"/>
            </a:xfrm>
            <a:custGeom>
              <a:avLst/>
              <a:gdLst/>
              <a:ahLst/>
              <a:cxnLst/>
              <a:rect l="l" t="t" r="r" b="b"/>
              <a:pathLst>
                <a:path w="2741" h="2742" extrusionOk="0">
                  <a:moveTo>
                    <a:pt x="1355" y="1"/>
                  </a:moveTo>
                  <a:cubicBezTo>
                    <a:pt x="630" y="1"/>
                    <a:pt x="0" y="631"/>
                    <a:pt x="0" y="1387"/>
                  </a:cubicBezTo>
                  <a:cubicBezTo>
                    <a:pt x="0" y="2112"/>
                    <a:pt x="630" y="2742"/>
                    <a:pt x="1355" y="2742"/>
                  </a:cubicBezTo>
                  <a:cubicBezTo>
                    <a:pt x="2111" y="2742"/>
                    <a:pt x="2741" y="2112"/>
                    <a:pt x="2741" y="1387"/>
                  </a:cubicBezTo>
                  <a:cubicBezTo>
                    <a:pt x="2741" y="631"/>
                    <a:pt x="2142" y="1"/>
                    <a:pt x="135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626" name="Google Shape;9626;p55"/>
            <p:cNvSpPr/>
            <p:nvPr/>
          </p:nvSpPr>
          <p:spPr>
            <a:xfrm>
              <a:off x="3947025" y="4021975"/>
              <a:ext cx="122125" cy="71700"/>
            </a:xfrm>
            <a:custGeom>
              <a:avLst/>
              <a:gdLst/>
              <a:ahLst/>
              <a:cxnLst/>
              <a:rect l="l" t="t" r="r" b="b"/>
              <a:pathLst>
                <a:path w="4885" h="2868" extrusionOk="0">
                  <a:moveTo>
                    <a:pt x="820" y="1"/>
                  </a:moveTo>
                  <a:cubicBezTo>
                    <a:pt x="316" y="442"/>
                    <a:pt x="1" y="1104"/>
                    <a:pt x="1" y="1797"/>
                  </a:cubicBezTo>
                  <a:lnTo>
                    <a:pt x="1" y="2521"/>
                  </a:lnTo>
                  <a:cubicBezTo>
                    <a:pt x="1" y="2710"/>
                    <a:pt x="158" y="2868"/>
                    <a:pt x="347" y="2868"/>
                  </a:cubicBezTo>
                  <a:lnTo>
                    <a:pt x="4506" y="2868"/>
                  </a:lnTo>
                  <a:cubicBezTo>
                    <a:pt x="4727" y="2868"/>
                    <a:pt x="4884" y="2710"/>
                    <a:pt x="4884" y="2521"/>
                  </a:cubicBezTo>
                  <a:lnTo>
                    <a:pt x="4884" y="1860"/>
                  </a:lnTo>
                  <a:cubicBezTo>
                    <a:pt x="4884" y="1135"/>
                    <a:pt x="4569" y="473"/>
                    <a:pt x="4034" y="32"/>
                  </a:cubicBezTo>
                  <a:cubicBezTo>
                    <a:pt x="3655" y="473"/>
                    <a:pt x="3120" y="788"/>
                    <a:pt x="2427" y="788"/>
                  </a:cubicBezTo>
                  <a:cubicBezTo>
                    <a:pt x="1797" y="788"/>
                    <a:pt x="1198" y="473"/>
                    <a:pt x="82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627" name="Google Shape;9627;p55"/>
            <p:cNvSpPr/>
            <p:nvPr/>
          </p:nvSpPr>
          <p:spPr>
            <a:xfrm>
              <a:off x="4086450" y="4145650"/>
              <a:ext cx="70125" cy="104775"/>
            </a:xfrm>
            <a:custGeom>
              <a:avLst/>
              <a:gdLst/>
              <a:ahLst/>
              <a:cxnLst/>
              <a:rect l="l" t="t" r="r" b="b"/>
              <a:pathLst>
                <a:path w="2805" h="4191" extrusionOk="0">
                  <a:moveTo>
                    <a:pt x="0" y="0"/>
                  </a:moveTo>
                  <a:lnTo>
                    <a:pt x="0" y="4190"/>
                  </a:lnTo>
                  <a:lnTo>
                    <a:pt x="2458" y="4190"/>
                  </a:lnTo>
                  <a:cubicBezTo>
                    <a:pt x="2647" y="4190"/>
                    <a:pt x="2804" y="4033"/>
                    <a:pt x="2804" y="3844"/>
                  </a:cubicBezTo>
                  <a:lnTo>
                    <a:pt x="2804" y="315"/>
                  </a:lnTo>
                  <a:cubicBezTo>
                    <a:pt x="2773" y="158"/>
                    <a:pt x="2647" y="0"/>
                    <a:pt x="245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628" name="Google Shape;9628;p55"/>
            <p:cNvSpPr/>
            <p:nvPr/>
          </p:nvSpPr>
          <p:spPr>
            <a:xfrm>
              <a:off x="3860400" y="4180300"/>
              <a:ext cx="70125" cy="70125"/>
            </a:xfrm>
            <a:custGeom>
              <a:avLst/>
              <a:gdLst/>
              <a:ahLst/>
              <a:cxnLst/>
              <a:rect l="l" t="t" r="r" b="b"/>
              <a:pathLst>
                <a:path w="2805" h="2805" extrusionOk="0">
                  <a:moveTo>
                    <a:pt x="347" y="0"/>
                  </a:moveTo>
                  <a:cubicBezTo>
                    <a:pt x="158" y="0"/>
                    <a:pt x="0" y="189"/>
                    <a:pt x="0" y="347"/>
                  </a:cubicBezTo>
                  <a:lnTo>
                    <a:pt x="0" y="2458"/>
                  </a:lnTo>
                  <a:cubicBezTo>
                    <a:pt x="0" y="2678"/>
                    <a:pt x="158" y="2804"/>
                    <a:pt x="347" y="2804"/>
                  </a:cubicBezTo>
                  <a:lnTo>
                    <a:pt x="2804" y="2804"/>
                  </a:lnTo>
                  <a:lnTo>
                    <a:pt x="2804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629" name="Google Shape;9629;p55"/>
            <p:cNvSpPr/>
            <p:nvPr/>
          </p:nvSpPr>
          <p:spPr>
            <a:xfrm>
              <a:off x="3947025" y="4111775"/>
              <a:ext cx="122125" cy="139425"/>
            </a:xfrm>
            <a:custGeom>
              <a:avLst/>
              <a:gdLst/>
              <a:ahLst/>
              <a:cxnLst/>
              <a:rect l="l" t="t" r="r" b="b"/>
              <a:pathLst>
                <a:path w="4885" h="5577" extrusionOk="0">
                  <a:moveTo>
                    <a:pt x="2466" y="1377"/>
                  </a:moveTo>
                  <a:cubicBezTo>
                    <a:pt x="2522" y="1377"/>
                    <a:pt x="2582" y="1392"/>
                    <a:pt x="2647" y="1418"/>
                  </a:cubicBezTo>
                  <a:cubicBezTo>
                    <a:pt x="2742" y="1450"/>
                    <a:pt x="2836" y="1607"/>
                    <a:pt x="2836" y="1733"/>
                  </a:cubicBezTo>
                  <a:lnTo>
                    <a:pt x="2836" y="3497"/>
                  </a:lnTo>
                  <a:lnTo>
                    <a:pt x="3183" y="3497"/>
                  </a:lnTo>
                  <a:cubicBezTo>
                    <a:pt x="3372" y="3497"/>
                    <a:pt x="3529" y="3655"/>
                    <a:pt x="3529" y="3844"/>
                  </a:cubicBezTo>
                  <a:cubicBezTo>
                    <a:pt x="3529" y="4033"/>
                    <a:pt x="3340" y="4159"/>
                    <a:pt x="3151" y="4159"/>
                  </a:cubicBezTo>
                  <a:lnTo>
                    <a:pt x="1765" y="4159"/>
                  </a:lnTo>
                  <a:cubicBezTo>
                    <a:pt x="1576" y="4159"/>
                    <a:pt x="1419" y="4002"/>
                    <a:pt x="1419" y="3812"/>
                  </a:cubicBezTo>
                  <a:cubicBezTo>
                    <a:pt x="1419" y="3623"/>
                    <a:pt x="1576" y="3466"/>
                    <a:pt x="1765" y="3466"/>
                  </a:cubicBezTo>
                  <a:lnTo>
                    <a:pt x="2112" y="3466"/>
                  </a:lnTo>
                  <a:lnTo>
                    <a:pt x="2112" y="2552"/>
                  </a:lnTo>
                  <a:lnTo>
                    <a:pt x="1986" y="2678"/>
                  </a:lnTo>
                  <a:cubicBezTo>
                    <a:pt x="1938" y="2726"/>
                    <a:pt x="1852" y="2749"/>
                    <a:pt x="1765" y="2749"/>
                  </a:cubicBezTo>
                  <a:cubicBezTo>
                    <a:pt x="1679" y="2749"/>
                    <a:pt x="1592" y="2726"/>
                    <a:pt x="1545" y="2678"/>
                  </a:cubicBezTo>
                  <a:cubicBezTo>
                    <a:pt x="1419" y="2552"/>
                    <a:pt x="1419" y="2300"/>
                    <a:pt x="1545" y="2206"/>
                  </a:cubicBezTo>
                  <a:lnTo>
                    <a:pt x="2238" y="1481"/>
                  </a:lnTo>
                  <a:cubicBezTo>
                    <a:pt x="2312" y="1407"/>
                    <a:pt x="2385" y="1377"/>
                    <a:pt x="2466" y="1377"/>
                  </a:cubicBezTo>
                  <a:close/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5577"/>
                  </a:lnTo>
                  <a:lnTo>
                    <a:pt x="4853" y="5577"/>
                  </a:lnTo>
                  <a:cubicBezTo>
                    <a:pt x="4884" y="3245"/>
                    <a:pt x="4884" y="2678"/>
                    <a:pt x="4884" y="347"/>
                  </a:cubicBezTo>
                  <a:cubicBezTo>
                    <a:pt x="4884" y="158"/>
                    <a:pt x="4727" y="0"/>
                    <a:pt x="453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</p:grpSp>
      <p:grpSp>
        <p:nvGrpSpPr>
          <p:cNvPr id="9630" name="Google Shape;9630;p55"/>
          <p:cNvGrpSpPr/>
          <p:nvPr/>
        </p:nvGrpSpPr>
        <p:grpSpPr>
          <a:xfrm>
            <a:off x="6916983" y="3049445"/>
            <a:ext cx="336105" cy="329934"/>
            <a:chOff x="5716825" y="3235950"/>
            <a:chExt cx="300900" cy="295375"/>
          </a:xfrm>
          <a:solidFill>
            <a:srgbClr val="171536"/>
          </a:solidFill>
        </p:grpSpPr>
        <p:sp>
          <p:nvSpPr>
            <p:cNvPr id="9631" name="Google Shape;9631;p55"/>
            <p:cNvSpPr/>
            <p:nvPr/>
          </p:nvSpPr>
          <p:spPr>
            <a:xfrm>
              <a:off x="5716825" y="3309975"/>
              <a:ext cx="137075" cy="146525"/>
            </a:xfrm>
            <a:custGeom>
              <a:avLst/>
              <a:gdLst/>
              <a:ahLst/>
              <a:cxnLst/>
              <a:rect l="l" t="t" r="r" b="b"/>
              <a:pathLst>
                <a:path w="5483" h="5861" extrusionOk="0">
                  <a:moveTo>
                    <a:pt x="2584" y="1"/>
                  </a:moveTo>
                  <a:lnTo>
                    <a:pt x="410" y="2206"/>
                  </a:lnTo>
                  <a:cubicBezTo>
                    <a:pt x="1" y="2615"/>
                    <a:pt x="1" y="3277"/>
                    <a:pt x="410" y="3655"/>
                  </a:cubicBezTo>
                  <a:lnTo>
                    <a:pt x="2584" y="5860"/>
                  </a:lnTo>
                  <a:lnTo>
                    <a:pt x="3781" y="4632"/>
                  </a:lnTo>
                  <a:cubicBezTo>
                    <a:pt x="3844" y="4584"/>
                    <a:pt x="3939" y="4561"/>
                    <a:pt x="4029" y="4561"/>
                  </a:cubicBezTo>
                  <a:cubicBezTo>
                    <a:pt x="4120" y="4561"/>
                    <a:pt x="4206" y="4584"/>
                    <a:pt x="4254" y="4632"/>
                  </a:cubicBezTo>
                  <a:lnTo>
                    <a:pt x="4726" y="5104"/>
                  </a:lnTo>
                  <a:cubicBezTo>
                    <a:pt x="4789" y="5167"/>
                    <a:pt x="4884" y="5199"/>
                    <a:pt x="4974" y="5199"/>
                  </a:cubicBezTo>
                  <a:cubicBezTo>
                    <a:pt x="5065" y="5199"/>
                    <a:pt x="5152" y="5167"/>
                    <a:pt x="5199" y="5104"/>
                  </a:cubicBezTo>
                  <a:cubicBezTo>
                    <a:pt x="5325" y="5010"/>
                    <a:pt x="5325" y="4758"/>
                    <a:pt x="5199" y="4632"/>
                  </a:cubicBezTo>
                  <a:lnTo>
                    <a:pt x="4726" y="4159"/>
                  </a:lnTo>
                  <a:cubicBezTo>
                    <a:pt x="4632" y="4065"/>
                    <a:pt x="4632" y="3813"/>
                    <a:pt x="4726" y="3687"/>
                  </a:cubicBezTo>
                  <a:lnTo>
                    <a:pt x="5482" y="2962"/>
                  </a:lnTo>
                  <a:lnTo>
                    <a:pt x="5010" y="2489"/>
                  </a:lnTo>
                  <a:lnTo>
                    <a:pt x="4789" y="2710"/>
                  </a:lnTo>
                  <a:cubicBezTo>
                    <a:pt x="4584" y="2915"/>
                    <a:pt x="4317" y="3017"/>
                    <a:pt x="4049" y="3017"/>
                  </a:cubicBezTo>
                  <a:cubicBezTo>
                    <a:pt x="3781" y="3017"/>
                    <a:pt x="3513" y="2915"/>
                    <a:pt x="3309" y="2710"/>
                  </a:cubicBezTo>
                  <a:cubicBezTo>
                    <a:pt x="2930" y="2332"/>
                    <a:pt x="2930" y="1670"/>
                    <a:pt x="3309" y="1261"/>
                  </a:cubicBezTo>
                  <a:lnTo>
                    <a:pt x="3561" y="1040"/>
                  </a:lnTo>
                  <a:lnTo>
                    <a:pt x="2584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632" name="Google Shape;9632;p55"/>
            <p:cNvSpPr/>
            <p:nvPr/>
          </p:nvSpPr>
          <p:spPr>
            <a:xfrm>
              <a:off x="5794025" y="3235950"/>
              <a:ext cx="145725" cy="133900"/>
            </a:xfrm>
            <a:custGeom>
              <a:avLst/>
              <a:gdLst/>
              <a:ahLst/>
              <a:cxnLst/>
              <a:rect l="l" t="t" r="r" b="b"/>
              <a:pathLst>
                <a:path w="5829" h="5356" extrusionOk="0">
                  <a:moveTo>
                    <a:pt x="2926" y="0"/>
                  </a:moveTo>
                  <a:cubicBezTo>
                    <a:pt x="2662" y="0"/>
                    <a:pt x="2394" y="95"/>
                    <a:pt x="2205" y="284"/>
                  </a:cubicBezTo>
                  <a:lnTo>
                    <a:pt x="0" y="2457"/>
                  </a:lnTo>
                  <a:lnTo>
                    <a:pt x="1229" y="3686"/>
                  </a:lnTo>
                  <a:cubicBezTo>
                    <a:pt x="1323" y="3781"/>
                    <a:pt x="1323" y="4033"/>
                    <a:pt x="1229" y="4127"/>
                  </a:cubicBezTo>
                  <a:lnTo>
                    <a:pt x="725" y="4600"/>
                  </a:lnTo>
                  <a:cubicBezTo>
                    <a:pt x="630" y="4726"/>
                    <a:pt x="630" y="4978"/>
                    <a:pt x="725" y="5072"/>
                  </a:cubicBezTo>
                  <a:cubicBezTo>
                    <a:pt x="788" y="5135"/>
                    <a:pt x="882" y="5167"/>
                    <a:pt x="977" y="5167"/>
                  </a:cubicBezTo>
                  <a:cubicBezTo>
                    <a:pt x="1071" y="5167"/>
                    <a:pt x="1166" y="5135"/>
                    <a:pt x="1229" y="5072"/>
                  </a:cubicBezTo>
                  <a:lnTo>
                    <a:pt x="1701" y="4600"/>
                  </a:lnTo>
                  <a:cubicBezTo>
                    <a:pt x="1749" y="4553"/>
                    <a:pt x="1835" y="4529"/>
                    <a:pt x="1926" y="4529"/>
                  </a:cubicBezTo>
                  <a:cubicBezTo>
                    <a:pt x="2016" y="4529"/>
                    <a:pt x="2111" y="4553"/>
                    <a:pt x="2174" y="4600"/>
                  </a:cubicBezTo>
                  <a:lnTo>
                    <a:pt x="2898" y="5356"/>
                  </a:lnTo>
                  <a:lnTo>
                    <a:pt x="3371" y="4883"/>
                  </a:lnTo>
                  <a:lnTo>
                    <a:pt x="3151" y="4663"/>
                  </a:lnTo>
                  <a:cubicBezTo>
                    <a:pt x="2741" y="4253"/>
                    <a:pt x="2741" y="3592"/>
                    <a:pt x="3151" y="3214"/>
                  </a:cubicBezTo>
                  <a:cubicBezTo>
                    <a:pt x="3340" y="3009"/>
                    <a:pt x="3607" y="2906"/>
                    <a:pt x="3875" y="2906"/>
                  </a:cubicBezTo>
                  <a:cubicBezTo>
                    <a:pt x="4143" y="2906"/>
                    <a:pt x="4411" y="3009"/>
                    <a:pt x="4600" y="3214"/>
                  </a:cubicBezTo>
                  <a:lnTo>
                    <a:pt x="4852" y="3434"/>
                  </a:lnTo>
                  <a:lnTo>
                    <a:pt x="5828" y="2457"/>
                  </a:lnTo>
                  <a:lnTo>
                    <a:pt x="3623" y="284"/>
                  </a:lnTo>
                  <a:cubicBezTo>
                    <a:pt x="3450" y="95"/>
                    <a:pt x="3190" y="0"/>
                    <a:pt x="29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633" name="Google Shape;9633;p55"/>
            <p:cNvSpPr/>
            <p:nvPr/>
          </p:nvSpPr>
          <p:spPr>
            <a:xfrm>
              <a:off x="5880650" y="3309975"/>
              <a:ext cx="137075" cy="145725"/>
            </a:xfrm>
            <a:custGeom>
              <a:avLst/>
              <a:gdLst/>
              <a:ahLst/>
              <a:cxnLst/>
              <a:rect l="l" t="t" r="r" b="b"/>
              <a:pathLst>
                <a:path w="5483" h="5829" extrusionOk="0">
                  <a:moveTo>
                    <a:pt x="2899" y="1"/>
                  </a:moveTo>
                  <a:lnTo>
                    <a:pt x="1702" y="1229"/>
                  </a:lnTo>
                  <a:cubicBezTo>
                    <a:pt x="1639" y="1292"/>
                    <a:pt x="1544" y="1324"/>
                    <a:pt x="1450" y="1324"/>
                  </a:cubicBezTo>
                  <a:cubicBezTo>
                    <a:pt x="1355" y="1324"/>
                    <a:pt x="1261" y="1292"/>
                    <a:pt x="1198" y="1229"/>
                  </a:cubicBezTo>
                  <a:lnTo>
                    <a:pt x="725" y="757"/>
                  </a:lnTo>
                  <a:cubicBezTo>
                    <a:pt x="678" y="694"/>
                    <a:pt x="591" y="662"/>
                    <a:pt x="501" y="662"/>
                  </a:cubicBezTo>
                  <a:cubicBezTo>
                    <a:pt x="410" y="662"/>
                    <a:pt x="316" y="694"/>
                    <a:pt x="253" y="757"/>
                  </a:cubicBezTo>
                  <a:cubicBezTo>
                    <a:pt x="158" y="883"/>
                    <a:pt x="158" y="1103"/>
                    <a:pt x="253" y="1229"/>
                  </a:cubicBezTo>
                  <a:lnTo>
                    <a:pt x="725" y="1702"/>
                  </a:lnTo>
                  <a:cubicBezTo>
                    <a:pt x="851" y="1828"/>
                    <a:pt x="851" y="2048"/>
                    <a:pt x="725" y="2174"/>
                  </a:cubicBezTo>
                  <a:lnTo>
                    <a:pt x="1" y="2899"/>
                  </a:lnTo>
                  <a:lnTo>
                    <a:pt x="473" y="3372"/>
                  </a:lnTo>
                  <a:lnTo>
                    <a:pt x="694" y="3151"/>
                  </a:lnTo>
                  <a:cubicBezTo>
                    <a:pt x="898" y="2946"/>
                    <a:pt x="1166" y="2844"/>
                    <a:pt x="1434" y="2844"/>
                  </a:cubicBezTo>
                  <a:cubicBezTo>
                    <a:pt x="1702" y="2844"/>
                    <a:pt x="1970" y="2946"/>
                    <a:pt x="2174" y="3151"/>
                  </a:cubicBezTo>
                  <a:cubicBezTo>
                    <a:pt x="2552" y="3529"/>
                    <a:pt x="2552" y="4222"/>
                    <a:pt x="2174" y="4600"/>
                  </a:cubicBezTo>
                  <a:lnTo>
                    <a:pt x="1922" y="4852"/>
                  </a:lnTo>
                  <a:lnTo>
                    <a:pt x="2899" y="5829"/>
                  </a:lnTo>
                  <a:lnTo>
                    <a:pt x="5073" y="3655"/>
                  </a:lnTo>
                  <a:cubicBezTo>
                    <a:pt x="5482" y="3277"/>
                    <a:pt x="5482" y="2615"/>
                    <a:pt x="5073" y="2206"/>
                  </a:cubicBezTo>
                  <a:lnTo>
                    <a:pt x="2899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634" name="Google Shape;9634;p55"/>
            <p:cNvSpPr/>
            <p:nvPr/>
          </p:nvSpPr>
          <p:spPr>
            <a:xfrm>
              <a:off x="5794025" y="3396625"/>
              <a:ext cx="147300" cy="134700"/>
            </a:xfrm>
            <a:custGeom>
              <a:avLst/>
              <a:gdLst/>
              <a:ahLst/>
              <a:cxnLst/>
              <a:rect l="l" t="t" r="r" b="b"/>
              <a:pathLst>
                <a:path w="5892" h="5388" extrusionOk="0">
                  <a:moveTo>
                    <a:pt x="2993" y="0"/>
                  </a:moveTo>
                  <a:lnTo>
                    <a:pt x="2520" y="473"/>
                  </a:lnTo>
                  <a:lnTo>
                    <a:pt x="2741" y="725"/>
                  </a:lnTo>
                  <a:cubicBezTo>
                    <a:pt x="3151" y="1103"/>
                    <a:pt x="3151" y="1764"/>
                    <a:pt x="2741" y="2174"/>
                  </a:cubicBezTo>
                  <a:cubicBezTo>
                    <a:pt x="2505" y="2363"/>
                    <a:pt x="2221" y="2457"/>
                    <a:pt x="1949" y="2457"/>
                  </a:cubicBezTo>
                  <a:cubicBezTo>
                    <a:pt x="1678" y="2457"/>
                    <a:pt x="1418" y="2363"/>
                    <a:pt x="1229" y="2174"/>
                  </a:cubicBezTo>
                  <a:lnTo>
                    <a:pt x="977" y="1922"/>
                  </a:lnTo>
                  <a:lnTo>
                    <a:pt x="0" y="2930"/>
                  </a:lnTo>
                  <a:lnTo>
                    <a:pt x="2205" y="5072"/>
                  </a:lnTo>
                  <a:cubicBezTo>
                    <a:pt x="2394" y="5293"/>
                    <a:pt x="2678" y="5387"/>
                    <a:pt x="2930" y="5387"/>
                  </a:cubicBezTo>
                  <a:cubicBezTo>
                    <a:pt x="3214" y="5387"/>
                    <a:pt x="3497" y="5293"/>
                    <a:pt x="3686" y="5072"/>
                  </a:cubicBezTo>
                  <a:lnTo>
                    <a:pt x="5891" y="2930"/>
                  </a:lnTo>
                  <a:lnTo>
                    <a:pt x="4663" y="1701"/>
                  </a:lnTo>
                  <a:cubicBezTo>
                    <a:pt x="4568" y="1575"/>
                    <a:pt x="4568" y="1355"/>
                    <a:pt x="4663" y="1229"/>
                  </a:cubicBezTo>
                  <a:lnTo>
                    <a:pt x="5167" y="756"/>
                  </a:lnTo>
                  <a:cubicBezTo>
                    <a:pt x="5261" y="630"/>
                    <a:pt x="5261" y="410"/>
                    <a:pt x="5167" y="284"/>
                  </a:cubicBezTo>
                  <a:cubicBezTo>
                    <a:pt x="5104" y="221"/>
                    <a:pt x="5009" y="189"/>
                    <a:pt x="4915" y="189"/>
                  </a:cubicBezTo>
                  <a:cubicBezTo>
                    <a:pt x="4820" y="189"/>
                    <a:pt x="4726" y="221"/>
                    <a:pt x="4663" y="284"/>
                  </a:cubicBezTo>
                  <a:lnTo>
                    <a:pt x="4190" y="756"/>
                  </a:lnTo>
                  <a:cubicBezTo>
                    <a:pt x="4143" y="819"/>
                    <a:pt x="4056" y="851"/>
                    <a:pt x="3966" y="851"/>
                  </a:cubicBezTo>
                  <a:cubicBezTo>
                    <a:pt x="3875" y="851"/>
                    <a:pt x="3781" y="819"/>
                    <a:pt x="3718" y="756"/>
                  </a:cubicBezTo>
                  <a:lnTo>
                    <a:pt x="2993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</p:grpSp>
      <p:grpSp>
        <p:nvGrpSpPr>
          <p:cNvPr id="9635" name="Google Shape;9635;p55"/>
          <p:cNvGrpSpPr/>
          <p:nvPr/>
        </p:nvGrpSpPr>
        <p:grpSpPr>
          <a:xfrm>
            <a:off x="6929298" y="3475916"/>
            <a:ext cx="311475" cy="309716"/>
            <a:chOff x="5727850" y="3609275"/>
            <a:chExt cx="278850" cy="277275"/>
          </a:xfrm>
          <a:solidFill>
            <a:srgbClr val="171536"/>
          </a:solidFill>
        </p:grpSpPr>
        <p:sp>
          <p:nvSpPr>
            <p:cNvPr id="9636" name="Google Shape;9636;p55"/>
            <p:cNvSpPr/>
            <p:nvPr/>
          </p:nvSpPr>
          <p:spPr>
            <a:xfrm>
              <a:off x="5884600" y="3765225"/>
              <a:ext cx="122100" cy="121325"/>
            </a:xfrm>
            <a:custGeom>
              <a:avLst/>
              <a:gdLst/>
              <a:ahLst/>
              <a:cxnLst/>
              <a:rect l="l" t="t" r="r" b="b"/>
              <a:pathLst>
                <a:path w="4884" h="4853" extrusionOk="0">
                  <a:moveTo>
                    <a:pt x="2426" y="662"/>
                  </a:moveTo>
                  <a:cubicBezTo>
                    <a:pt x="2646" y="662"/>
                    <a:pt x="2804" y="819"/>
                    <a:pt x="2804" y="1008"/>
                  </a:cubicBezTo>
                  <a:cubicBezTo>
                    <a:pt x="2804" y="1197"/>
                    <a:pt x="2646" y="1355"/>
                    <a:pt x="2426" y="1355"/>
                  </a:cubicBezTo>
                  <a:cubicBezTo>
                    <a:pt x="2237" y="1355"/>
                    <a:pt x="2079" y="1197"/>
                    <a:pt x="2079" y="1008"/>
                  </a:cubicBezTo>
                  <a:cubicBezTo>
                    <a:pt x="2079" y="819"/>
                    <a:pt x="2237" y="662"/>
                    <a:pt x="2426" y="662"/>
                  </a:cubicBezTo>
                  <a:close/>
                  <a:moveTo>
                    <a:pt x="2426" y="1670"/>
                  </a:moveTo>
                  <a:cubicBezTo>
                    <a:pt x="2646" y="1670"/>
                    <a:pt x="2804" y="1828"/>
                    <a:pt x="2804" y="2048"/>
                  </a:cubicBezTo>
                  <a:lnTo>
                    <a:pt x="2804" y="3781"/>
                  </a:lnTo>
                  <a:cubicBezTo>
                    <a:pt x="2804" y="3970"/>
                    <a:pt x="2646" y="4127"/>
                    <a:pt x="2426" y="4127"/>
                  </a:cubicBezTo>
                  <a:cubicBezTo>
                    <a:pt x="2237" y="4127"/>
                    <a:pt x="2079" y="3970"/>
                    <a:pt x="2079" y="3781"/>
                  </a:cubicBezTo>
                  <a:lnTo>
                    <a:pt x="2079" y="2048"/>
                  </a:lnTo>
                  <a:cubicBezTo>
                    <a:pt x="2079" y="1828"/>
                    <a:pt x="2237" y="1670"/>
                    <a:pt x="2426" y="1670"/>
                  </a:cubicBezTo>
                  <a:close/>
                  <a:moveTo>
                    <a:pt x="2426" y="0"/>
                  </a:moveTo>
                  <a:cubicBezTo>
                    <a:pt x="1103" y="0"/>
                    <a:pt x="0" y="1103"/>
                    <a:pt x="0" y="2426"/>
                  </a:cubicBezTo>
                  <a:cubicBezTo>
                    <a:pt x="0" y="3749"/>
                    <a:pt x="1103" y="4852"/>
                    <a:pt x="2426" y="4852"/>
                  </a:cubicBezTo>
                  <a:cubicBezTo>
                    <a:pt x="3781" y="4852"/>
                    <a:pt x="4883" y="3749"/>
                    <a:pt x="4883" y="2426"/>
                  </a:cubicBezTo>
                  <a:cubicBezTo>
                    <a:pt x="4883" y="1040"/>
                    <a:pt x="3781" y="0"/>
                    <a:pt x="242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637" name="Google Shape;9637;p55"/>
            <p:cNvSpPr/>
            <p:nvPr/>
          </p:nvSpPr>
          <p:spPr>
            <a:xfrm>
              <a:off x="5727850" y="3669125"/>
              <a:ext cx="35475" cy="216625"/>
            </a:xfrm>
            <a:custGeom>
              <a:avLst/>
              <a:gdLst/>
              <a:ahLst/>
              <a:cxnLst/>
              <a:rect l="l" t="t" r="r" b="b"/>
              <a:pathLst>
                <a:path w="1419" h="8665" extrusionOk="0">
                  <a:moveTo>
                    <a:pt x="32" y="1"/>
                  </a:moveTo>
                  <a:lnTo>
                    <a:pt x="32" y="7310"/>
                  </a:lnTo>
                  <a:cubicBezTo>
                    <a:pt x="1" y="8034"/>
                    <a:pt x="631" y="8665"/>
                    <a:pt x="1418" y="8665"/>
                  </a:cubicBezTo>
                  <a:lnTo>
                    <a:pt x="1418" y="347"/>
                  </a:lnTo>
                  <a:lnTo>
                    <a:pt x="1072" y="347"/>
                  </a:lnTo>
                  <a:cubicBezTo>
                    <a:pt x="662" y="347"/>
                    <a:pt x="316" y="253"/>
                    <a:pt x="3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638" name="Google Shape;9638;p55"/>
            <p:cNvSpPr/>
            <p:nvPr/>
          </p:nvSpPr>
          <p:spPr>
            <a:xfrm>
              <a:off x="5779825" y="3677800"/>
              <a:ext cx="174900" cy="207950"/>
            </a:xfrm>
            <a:custGeom>
              <a:avLst/>
              <a:gdLst/>
              <a:ahLst/>
              <a:cxnLst/>
              <a:rect l="l" t="t" r="r" b="b"/>
              <a:pathLst>
                <a:path w="6996" h="8318" extrusionOk="0">
                  <a:moveTo>
                    <a:pt x="5262" y="693"/>
                  </a:moveTo>
                  <a:cubicBezTo>
                    <a:pt x="5451" y="693"/>
                    <a:pt x="5609" y="851"/>
                    <a:pt x="5609" y="1040"/>
                  </a:cubicBezTo>
                  <a:cubicBezTo>
                    <a:pt x="5609" y="1229"/>
                    <a:pt x="5451" y="1386"/>
                    <a:pt x="5262" y="1386"/>
                  </a:cubicBezTo>
                  <a:lnTo>
                    <a:pt x="1072" y="1386"/>
                  </a:lnTo>
                  <a:cubicBezTo>
                    <a:pt x="883" y="1386"/>
                    <a:pt x="726" y="1229"/>
                    <a:pt x="726" y="1040"/>
                  </a:cubicBezTo>
                  <a:cubicBezTo>
                    <a:pt x="726" y="851"/>
                    <a:pt x="883" y="693"/>
                    <a:pt x="1072" y="693"/>
                  </a:cubicBezTo>
                  <a:close/>
                  <a:moveTo>
                    <a:pt x="5262" y="2080"/>
                  </a:moveTo>
                  <a:cubicBezTo>
                    <a:pt x="5451" y="2080"/>
                    <a:pt x="5609" y="2237"/>
                    <a:pt x="5609" y="2426"/>
                  </a:cubicBezTo>
                  <a:cubicBezTo>
                    <a:pt x="5609" y="2615"/>
                    <a:pt x="5451" y="2773"/>
                    <a:pt x="5262" y="2773"/>
                  </a:cubicBezTo>
                  <a:lnTo>
                    <a:pt x="1072" y="2773"/>
                  </a:lnTo>
                  <a:cubicBezTo>
                    <a:pt x="883" y="2773"/>
                    <a:pt x="726" y="2615"/>
                    <a:pt x="726" y="2426"/>
                  </a:cubicBezTo>
                  <a:cubicBezTo>
                    <a:pt x="726" y="2237"/>
                    <a:pt x="883" y="2080"/>
                    <a:pt x="1072" y="2080"/>
                  </a:cubicBezTo>
                  <a:close/>
                  <a:moveTo>
                    <a:pt x="1" y="0"/>
                  </a:moveTo>
                  <a:lnTo>
                    <a:pt x="1" y="8318"/>
                  </a:lnTo>
                  <a:lnTo>
                    <a:pt x="4695" y="8318"/>
                  </a:lnTo>
                  <a:cubicBezTo>
                    <a:pt x="4002" y="7750"/>
                    <a:pt x="3498" y="6868"/>
                    <a:pt x="3498" y="5892"/>
                  </a:cubicBezTo>
                  <a:cubicBezTo>
                    <a:pt x="3498" y="5766"/>
                    <a:pt x="3561" y="5640"/>
                    <a:pt x="3561" y="5545"/>
                  </a:cubicBezTo>
                  <a:lnTo>
                    <a:pt x="1072" y="5545"/>
                  </a:lnTo>
                  <a:cubicBezTo>
                    <a:pt x="883" y="5545"/>
                    <a:pt x="726" y="5388"/>
                    <a:pt x="726" y="5167"/>
                  </a:cubicBezTo>
                  <a:lnTo>
                    <a:pt x="726" y="3812"/>
                  </a:lnTo>
                  <a:cubicBezTo>
                    <a:pt x="726" y="3592"/>
                    <a:pt x="883" y="3434"/>
                    <a:pt x="1072" y="3434"/>
                  </a:cubicBezTo>
                  <a:lnTo>
                    <a:pt x="4695" y="3434"/>
                  </a:lnTo>
                  <a:cubicBezTo>
                    <a:pt x="5199" y="3056"/>
                    <a:pt x="5861" y="2773"/>
                    <a:pt x="6617" y="2773"/>
                  </a:cubicBezTo>
                  <a:cubicBezTo>
                    <a:pt x="6743" y="2773"/>
                    <a:pt x="6869" y="2804"/>
                    <a:pt x="6995" y="2804"/>
                  </a:cubicBezTo>
                  <a:lnTo>
                    <a:pt x="6995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639" name="Google Shape;9639;p55"/>
            <p:cNvSpPr/>
            <p:nvPr/>
          </p:nvSpPr>
          <p:spPr>
            <a:xfrm>
              <a:off x="5815275" y="3781750"/>
              <a:ext cx="66200" cy="17350"/>
            </a:xfrm>
            <a:custGeom>
              <a:avLst/>
              <a:gdLst/>
              <a:ahLst/>
              <a:cxnLst/>
              <a:rect l="l" t="t" r="r" b="b"/>
              <a:pathLst>
                <a:path w="2648" h="694" extrusionOk="0">
                  <a:moveTo>
                    <a:pt x="1" y="1"/>
                  </a:moveTo>
                  <a:lnTo>
                    <a:pt x="1" y="694"/>
                  </a:lnTo>
                  <a:lnTo>
                    <a:pt x="2301" y="694"/>
                  </a:lnTo>
                  <a:cubicBezTo>
                    <a:pt x="2364" y="473"/>
                    <a:pt x="2490" y="221"/>
                    <a:pt x="26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640" name="Google Shape;9640;p55"/>
            <p:cNvSpPr/>
            <p:nvPr/>
          </p:nvSpPr>
          <p:spPr>
            <a:xfrm>
              <a:off x="5727850" y="3609275"/>
              <a:ext cx="226075" cy="51225"/>
            </a:xfrm>
            <a:custGeom>
              <a:avLst/>
              <a:gdLst/>
              <a:ahLst/>
              <a:cxnLst/>
              <a:rect l="l" t="t" r="r" b="b"/>
              <a:pathLst>
                <a:path w="9043" h="2049" extrusionOk="0">
                  <a:moveTo>
                    <a:pt x="1072" y="0"/>
                  </a:moveTo>
                  <a:cubicBezTo>
                    <a:pt x="473" y="0"/>
                    <a:pt x="32" y="473"/>
                    <a:pt x="32" y="1040"/>
                  </a:cubicBezTo>
                  <a:cubicBezTo>
                    <a:pt x="1" y="1576"/>
                    <a:pt x="473" y="2048"/>
                    <a:pt x="1072" y="2048"/>
                  </a:cubicBezTo>
                  <a:lnTo>
                    <a:pt x="9043" y="2048"/>
                  </a:lnTo>
                  <a:cubicBezTo>
                    <a:pt x="8475" y="2048"/>
                    <a:pt x="8034" y="1576"/>
                    <a:pt x="8034" y="1040"/>
                  </a:cubicBezTo>
                  <a:cubicBezTo>
                    <a:pt x="8034" y="441"/>
                    <a:pt x="8507" y="0"/>
                    <a:pt x="904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</p:grpSp>
      <p:grpSp>
        <p:nvGrpSpPr>
          <p:cNvPr id="9641" name="Google Shape;9641;p55"/>
          <p:cNvGrpSpPr/>
          <p:nvPr/>
        </p:nvGrpSpPr>
        <p:grpSpPr>
          <a:xfrm>
            <a:off x="6939868" y="3866754"/>
            <a:ext cx="290336" cy="329934"/>
            <a:chOff x="5736525" y="3963700"/>
            <a:chExt cx="259925" cy="295375"/>
          </a:xfrm>
          <a:solidFill>
            <a:srgbClr val="171536"/>
          </a:solidFill>
        </p:grpSpPr>
        <p:sp>
          <p:nvSpPr>
            <p:cNvPr id="9642" name="Google Shape;9642;p55"/>
            <p:cNvSpPr/>
            <p:nvPr/>
          </p:nvSpPr>
          <p:spPr>
            <a:xfrm>
              <a:off x="5736525" y="4153525"/>
              <a:ext cx="121300" cy="105550"/>
            </a:xfrm>
            <a:custGeom>
              <a:avLst/>
              <a:gdLst/>
              <a:ahLst/>
              <a:cxnLst/>
              <a:rect l="l" t="t" r="r" b="b"/>
              <a:pathLst>
                <a:path w="4852" h="4222" extrusionOk="0">
                  <a:moveTo>
                    <a:pt x="1733" y="0"/>
                  </a:moveTo>
                  <a:cubicBezTo>
                    <a:pt x="788" y="0"/>
                    <a:pt x="0" y="788"/>
                    <a:pt x="0" y="1733"/>
                  </a:cubicBezTo>
                  <a:lnTo>
                    <a:pt x="0" y="3875"/>
                  </a:lnTo>
                  <a:cubicBezTo>
                    <a:pt x="0" y="4064"/>
                    <a:pt x="158" y="4222"/>
                    <a:pt x="378" y="4222"/>
                  </a:cubicBezTo>
                  <a:lnTo>
                    <a:pt x="4852" y="4222"/>
                  </a:lnTo>
                  <a:lnTo>
                    <a:pt x="4852" y="2584"/>
                  </a:lnTo>
                  <a:lnTo>
                    <a:pt x="230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643" name="Google Shape;9643;p55"/>
            <p:cNvSpPr/>
            <p:nvPr/>
          </p:nvSpPr>
          <p:spPr>
            <a:xfrm>
              <a:off x="5833400" y="4168475"/>
              <a:ext cx="66975" cy="33900"/>
            </a:xfrm>
            <a:custGeom>
              <a:avLst/>
              <a:gdLst/>
              <a:ahLst/>
              <a:cxnLst/>
              <a:rect l="l" t="t" r="r" b="b"/>
              <a:pathLst>
                <a:path w="2679" h="1356" extrusionOk="0">
                  <a:moveTo>
                    <a:pt x="2678" y="1"/>
                  </a:moveTo>
                  <a:lnTo>
                    <a:pt x="2678" y="1"/>
                  </a:lnTo>
                  <a:cubicBezTo>
                    <a:pt x="2458" y="32"/>
                    <a:pt x="2237" y="127"/>
                    <a:pt x="1985" y="127"/>
                  </a:cubicBezTo>
                  <a:lnTo>
                    <a:pt x="662" y="127"/>
                  </a:lnTo>
                  <a:cubicBezTo>
                    <a:pt x="441" y="127"/>
                    <a:pt x="221" y="95"/>
                    <a:pt x="0" y="1"/>
                  </a:cubicBezTo>
                  <a:lnTo>
                    <a:pt x="0" y="1"/>
                  </a:lnTo>
                  <a:lnTo>
                    <a:pt x="1323" y="1355"/>
                  </a:lnTo>
                  <a:lnTo>
                    <a:pt x="2678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644" name="Google Shape;9644;p55"/>
            <p:cNvSpPr/>
            <p:nvPr/>
          </p:nvSpPr>
          <p:spPr>
            <a:xfrm>
              <a:off x="5875925" y="4153525"/>
              <a:ext cx="120525" cy="105550"/>
            </a:xfrm>
            <a:custGeom>
              <a:avLst/>
              <a:gdLst/>
              <a:ahLst/>
              <a:cxnLst/>
              <a:rect l="l" t="t" r="r" b="b"/>
              <a:pathLst>
                <a:path w="4821" h="4222" extrusionOk="0">
                  <a:moveTo>
                    <a:pt x="2426" y="2048"/>
                  </a:moveTo>
                  <a:cubicBezTo>
                    <a:pt x="2615" y="2048"/>
                    <a:pt x="2773" y="2205"/>
                    <a:pt x="2773" y="2426"/>
                  </a:cubicBezTo>
                  <a:cubicBezTo>
                    <a:pt x="2773" y="2615"/>
                    <a:pt x="2615" y="2773"/>
                    <a:pt x="2426" y="2773"/>
                  </a:cubicBezTo>
                  <a:lnTo>
                    <a:pt x="1733" y="2773"/>
                  </a:lnTo>
                  <a:cubicBezTo>
                    <a:pt x="1513" y="2773"/>
                    <a:pt x="1355" y="2615"/>
                    <a:pt x="1355" y="2426"/>
                  </a:cubicBezTo>
                  <a:cubicBezTo>
                    <a:pt x="1355" y="2205"/>
                    <a:pt x="1513" y="2048"/>
                    <a:pt x="1733" y="2048"/>
                  </a:cubicBezTo>
                  <a:close/>
                  <a:moveTo>
                    <a:pt x="2552" y="0"/>
                  </a:moveTo>
                  <a:lnTo>
                    <a:pt x="1" y="2584"/>
                  </a:lnTo>
                  <a:lnTo>
                    <a:pt x="1" y="4222"/>
                  </a:lnTo>
                  <a:lnTo>
                    <a:pt x="4474" y="4222"/>
                  </a:lnTo>
                  <a:cubicBezTo>
                    <a:pt x="4663" y="4222"/>
                    <a:pt x="4821" y="4064"/>
                    <a:pt x="4821" y="3875"/>
                  </a:cubicBezTo>
                  <a:lnTo>
                    <a:pt x="4821" y="1733"/>
                  </a:lnTo>
                  <a:cubicBezTo>
                    <a:pt x="4821" y="788"/>
                    <a:pt x="4033" y="0"/>
                    <a:pt x="308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645" name="Google Shape;9645;p55"/>
            <p:cNvSpPr/>
            <p:nvPr/>
          </p:nvSpPr>
          <p:spPr>
            <a:xfrm>
              <a:off x="5754625" y="3963700"/>
              <a:ext cx="224500" cy="154400"/>
            </a:xfrm>
            <a:custGeom>
              <a:avLst/>
              <a:gdLst/>
              <a:ahLst/>
              <a:cxnLst/>
              <a:rect l="l" t="t" r="r" b="b"/>
              <a:pathLst>
                <a:path w="8980" h="6176" extrusionOk="0">
                  <a:moveTo>
                    <a:pt x="3120" y="1"/>
                  </a:moveTo>
                  <a:cubicBezTo>
                    <a:pt x="1387" y="1"/>
                    <a:pt x="1" y="1418"/>
                    <a:pt x="1" y="3119"/>
                  </a:cubicBezTo>
                  <a:lnTo>
                    <a:pt x="1" y="4506"/>
                  </a:lnTo>
                  <a:cubicBezTo>
                    <a:pt x="1" y="5325"/>
                    <a:pt x="568" y="6018"/>
                    <a:pt x="1355" y="6175"/>
                  </a:cubicBezTo>
                  <a:lnTo>
                    <a:pt x="1355" y="2773"/>
                  </a:lnTo>
                  <a:lnTo>
                    <a:pt x="1009" y="2773"/>
                  </a:lnTo>
                  <a:cubicBezTo>
                    <a:pt x="914" y="2773"/>
                    <a:pt x="820" y="2804"/>
                    <a:pt x="694" y="2804"/>
                  </a:cubicBezTo>
                  <a:cubicBezTo>
                    <a:pt x="851" y="1607"/>
                    <a:pt x="1860" y="662"/>
                    <a:pt x="3120" y="662"/>
                  </a:cubicBezTo>
                  <a:lnTo>
                    <a:pt x="5861" y="662"/>
                  </a:lnTo>
                  <a:cubicBezTo>
                    <a:pt x="7089" y="662"/>
                    <a:pt x="8098" y="1607"/>
                    <a:pt x="8255" y="2804"/>
                  </a:cubicBezTo>
                  <a:cubicBezTo>
                    <a:pt x="8161" y="2773"/>
                    <a:pt x="8066" y="2773"/>
                    <a:pt x="7940" y="2773"/>
                  </a:cubicBezTo>
                  <a:lnTo>
                    <a:pt x="7593" y="2773"/>
                  </a:lnTo>
                  <a:lnTo>
                    <a:pt x="7593" y="6175"/>
                  </a:lnTo>
                  <a:cubicBezTo>
                    <a:pt x="8381" y="6018"/>
                    <a:pt x="8980" y="5325"/>
                    <a:pt x="8980" y="4506"/>
                  </a:cubicBezTo>
                  <a:lnTo>
                    <a:pt x="8980" y="3119"/>
                  </a:lnTo>
                  <a:cubicBezTo>
                    <a:pt x="8980" y="1387"/>
                    <a:pt x="7562" y="1"/>
                    <a:pt x="5861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646" name="Google Shape;9646;p55"/>
            <p:cNvSpPr/>
            <p:nvPr/>
          </p:nvSpPr>
          <p:spPr>
            <a:xfrm>
              <a:off x="5806625" y="3998350"/>
              <a:ext cx="69325" cy="52025"/>
            </a:xfrm>
            <a:custGeom>
              <a:avLst/>
              <a:gdLst/>
              <a:ahLst/>
              <a:cxnLst/>
              <a:rect l="l" t="t" r="r" b="b"/>
              <a:pathLst>
                <a:path w="2773" h="2081" extrusionOk="0">
                  <a:moveTo>
                    <a:pt x="1733" y="1"/>
                  </a:moveTo>
                  <a:cubicBezTo>
                    <a:pt x="788" y="1"/>
                    <a:pt x="0" y="788"/>
                    <a:pt x="0" y="1733"/>
                  </a:cubicBezTo>
                  <a:lnTo>
                    <a:pt x="0" y="2080"/>
                  </a:lnTo>
                  <a:lnTo>
                    <a:pt x="1733" y="2080"/>
                  </a:lnTo>
                  <a:cubicBezTo>
                    <a:pt x="2300" y="2049"/>
                    <a:pt x="2773" y="1607"/>
                    <a:pt x="2773" y="1009"/>
                  </a:cubicBezTo>
                  <a:lnTo>
                    <a:pt x="2773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647" name="Google Shape;9647;p55"/>
            <p:cNvSpPr/>
            <p:nvPr/>
          </p:nvSpPr>
          <p:spPr>
            <a:xfrm>
              <a:off x="5893250" y="3999150"/>
              <a:ext cx="34675" cy="51225"/>
            </a:xfrm>
            <a:custGeom>
              <a:avLst/>
              <a:gdLst/>
              <a:ahLst/>
              <a:cxnLst/>
              <a:rect l="l" t="t" r="r" b="b"/>
              <a:pathLst>
                <a:path w="1387" h="2049" extrusionOk="0">
                  <a:moveTo>
                    <a:pt x="1" y="0"/>
                  </a:moveTo>
                  <a:lnTo>
                    <a:pt x="1" y="1040"/>
                  </a:lnTo>
                  <a:cubicBezTo>
                    <a:pt x="1" y="1607"/>
                    <a:pt x="473" y="2048"/>
                    <a:pt x="1040" y="2048"/>
                  </a:cubicBezTo>
                  <a:lnTo>
                    <a:pt x="1387" y="2048"/>
                  </a:lnTo>
                  <a:lnTo>
                    <a:pt x="1387" y="1701"/>
                  </a:lnTo>
                  <a:cubicBezTo>
                    <a:pt x="1387" y="882"/>
                    <a:pt x="788" y="158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648" name="Google Shape;9648;p55"/>
            <p:cNvSpPr/>
            <p:nvPr/>
          </p:nvSpPr>
          <p:spPr>
            <a:xfrm>
              <a:off x="5806625" y="4049550"/>
              <a:ext cx="121300" cy="104000"/>
            </a:xfrm>
            <a:custGeom>
              <a:avLst/>
              <a:gdLst/>
              <a:ahLst/>
              <a:cxnLst/>
              <a:rect l="l" t="t" r="r" b="b"/>
              <a:pathLst>
                <a:path w="4852" h="4160" extrusionOk="0">
                  <a:moveTo>
                    <a:pt x="3119" y="1"/>
                  </a:moveTo>
                  <a:cubicBezTo>
                    <a:pt x="2804" y="442"/>
                    <a:pt x="2300" y="694"/>
                    <a:pt x="1733" y="694"/>
                  </a:cubicBezTo>
                  <a:lnTo>
                    <a:pt x="0" y="694"/>
                  </a:lnTo>
                  <a:lnTo>
                    <a:pt x="0" y="2426"/>
                  </a:lnTo>
                  <a:cubicBezTo>
                    <a:pt x="0" y="3372"/>
                    <a:pt x="788" y="4159"/>
                    <a:pt x="1733" y="4159"/>
                  </a:cubicBezTo>
                  <a:lnTo>
                    <a:pt x="3119" y="4159"/>
                  </a:lnTo>
                  <a:cubicBezTo>
                    <a:pt x="4064" y="4159"/>
                    <a:pt x="4852" y="3372"/>
                    <a:pt x="4852" y="2426"/>
                  </a:cubicBezTo>
                  <a:lnTo>
                    <a:pt x="4852" y="694"/>
                  </a:lnTo>
                  <a:lnTo>
                    <a:pt x="4505" y="694"/>
                  </a:lnTo>
                  <a:cubicBezTo>
                    <a:pt x="3938" y="694"/>
                    <a:pt x="3434" y="442"/>
                    <a:pt x="311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</p:grpSp>
      <p:grpSp>
        <p:nvGrpSpPr>
          <p:cNvPr id="9649" name="Google Shape;9649;p55"/>
          <p:cNvGrpSpPr/>
          <p:nvPr/>
        </p:nvGrpSpPr>
        <p:grpSpPr>
          <a:xfrm>
            <a:off x="7764616" y="3465360"/>
            <a:ext cx="331721" cy="330827"/>
            <a:chOff x="6553275" y="3604550"/>
            <a:chExt cx="296975" cy="296175"/>
          </a:xfrm>
          <a:solidFill>
            <a:srgbClr val="171536"/>
          </a:solidFill>
        </p:grpSpPr>
        <p:sp>
          <p:nvSpPr>
            <p:cNvPr id="9650" name="Google Shape;9650;p55"/>
            <p:cNvSpPr/>
            <p:nvPr/>
          </p:nvSpPr>
          <p:spPr>
            <a:xfrm>
              <a:off x="6657250" y="3604550"/>
              <a:ext cx="86650" cy="86650"/>
            </a:xfrm>
            <a:custGeom>
              <a:avLst/>
              <a:gdLst/>
              <a:ahLst/>
              <a:cxnLst/>
              <a:rect l="l" t="t" r="r" b="b"/>
              <a:pathLst>
                <a:path w="3466" h="3466" extrusionOk="0">
                  <a:moveTo>
                    <a:pt x="1733" y="0"/>
                  </a:moveTo>
                  <a:cubicBezTo>
                    <a:pt x="788" y="0"/>
                    <a:pt x="0" y="788"/>
                    <a:pt x="0" y="1733"/>
                  </a:cubicBezTo>
                  <a:cubicBezTo>
                    <a:pt x="0" y="2678"/>
                    <a:pt x="788" y="3466"/>
                    <a:pt x="1733" y="3466"/>
                  </a:cubicBezTo>
                  <a:cubicBezTo>
                    <a:pt x="2678" y="3466"/>
                    <a:pt x="3466" y="2678"/>
                    <a:pt x="3466" y="1733"/>
                  </a:cubicBezTo>
                  <a:cubicBezTo>
                    <a:pt x="3466" y="788"/>
                    <a:pt x="2678" y="0"/>
                    <a:pt x="173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651" name="Google Shape;9651;p55"/>
            <p:cNvSpPr/>
            <p:nvPr/>
          </p:nvSpPr>
          <p:spPr>
            <a:xfrm>
              <a:off x="6553275" y="3777825"/>
              <a:ext cx="296975" cy="122900"/>
            </a:xfrm>
            <a:custGeom>
              <a:avLst/>
              <a:gdLst/>
              <a:ahLst/>
              <a:cxnLst/>
              <a:rect l="l" t="t" r="r" b="b"/>
              <a:pathLst>
                <a:path w="11879" h="4916" extrusionOk="0">
                  <a:moveTo>
                    <a:pt x="694" y="0"/>
                  </a:moveTo>
                  <a:cubicBezTo>
                    <a:pt x="316" y="0"/>
                    <a:pt x="1" y="315"/>
                    <a:pt x="1" y="693"/>
                  </a:cubicBezTo>
                  <a:cubicBezTo>
                    <a:pt x="1" y="1103"/>
                    <a:pt x="316" y="1418"/>
                    <a:pt x="694" y="1418"/>
                  </a:cubicBezTo>
                  <a:lnTo>
                    <a:pt x="694" y="4569"/>
                  </a:lnTo>
                  <a:cubicBezTo>
                    <a:pt x="694" y="4758"/>
                    <a:pt x="851" y="4915"/>
                    <a:pt x="1040" y="4915"/>
                  </a:cubicBezTo>
                  <a:lnTo>
                    <a:pt x="10807" y="4915"/>
                  </a:lnTo>
                  <a:cubicBezTo>
                    <a:pt x="11028" y="4915"/>
                    <a:pt x="11185" y="4758"/>
                    <a:pt x="11185" y="4569"/>
                  </a:cubicBezTo>
                  <a:lnTo>
                    <a:pt x="11185" y="1418"/>
                  </a:lnTo>
                  <a:cubicBezTo>
                    <a:pt x="11563" y="1418"/>
                    <a:pt x="11878" y="1103"/>
                    <a:pt x="11878" y="693"/>
                  </a:cubicBezTo>
                  <a:cubicBezTo>
                    <a:pt x="11815" y="315"/>
                    <a:pt x="11500" y="0"/>
                    <a:pt x="1112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652" name="Google Shape;9652;p55"/>
            <p:cNvSpPr/>
            <p:nvPr/>
          </p:nvSpPr>
          <p:spPr>
            <a:xfrm>
              <a:off x="6755700" y="3640000"/>
              <a:ext cx="74850" cy="121300"/>
            </a:xfrm>
            <a:custGeom>
              <a:avLst/>
              <a:gdLst/>
              <a:ahLst/>
              <a:cxnLst/>
              <a:rect l="l" t="t" r="r" b="b"/>
              <a:pathLst>
                <a:path w="2994" h="4852" extrusionOk="0">
                  <a:moveTo>
                    <a:pt x="190" y="0"/>
                  </a:moveTo>
                  <a:cubicBezTo>
                    <a:pt x="190" y="126"/>
                    <a:pt x="253" y="221"/>
                    <a:pt x="253" y="347"/>
                  </a:cubicBezTo>
                  <a:cubicBezTo>
                    <a:pt x="253" y="693"/>
                    <a:pt x="158" y="1071"/>
                    <a:pt x="1" y="1386"/>
                  </a:cubicBezTo>
                  <a:cubicBezTo>
                    <a:pt x="977" y="2079"/>
                    <a:pt x="1607" y="3182"/>
                    <a:pt x="1607" y="4474"/>
                  </a:cubicBezTo>
                  <a:lnTo>
                    <a:pt x="1607" y="4852"/>
                  </a:lnTo>
                  <a:lnTo>
                    <a:pt x="2994" y="4852"/>
                  </a:lnTo>
                  <a:lnTo>
                    <a:pt x="2489" y="756"/>
                  </a:lnTo>
                  <a:cubicBezTo>
                    <a:pt x="2363" y="315"/>
                    <a:pt x="1922" y="0"/>
                    <a:pt x="145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653" name="Google Shape;9653;p55"/>
            <p:cNvSpPr/>
            <p:nvPr/>
          </p:nvSpPr>
          <p:spPr>
            <a:xfrm>
              <a:off x="6570600" y="3640000"/>
              <a:ext cx="74850" cy="121300"/>
            </a:xfrm>
            <a:custGeom>
              <a:avLst/>
              <a:gdLst/>
              <a:ahLst/>
              <a:cxnLst/>
              <a:rect l="l" t="t" r="r" b="b"/>
              <a:pathLst>
                <a:path w="2994" h="4852" extrusionOk="0">
                  <a:moveTo>
                    <a:pt x="1545" y="0"/>
                  </a:moveTo>
                  <a:cubicBezTo>
                    <a:pt x="1072" y="0"/>
                    <a:pt x="663" y="315"/>
                    <a:pt x="505" y="788"/>
                  </a:cubicBezTo>
                  <a:lnTo>
                    <a:pt x="1" y="4852"/>
                  </a:lnTo>
                  <a:lnTo>
                    <a:pt x="1356" y="4852"/>
                  </a:lnTo>
                  <a:lnTo>
                    <a:pt x="1356" y="4474"/>
                  </a:lnTo>
                  <a:lnTo>
                    <a:pt x="1387" y="4474"/>
                  </a:lnTo>
                  <a:cubicBezTo>
                    <a:pt x="1387" y="3182"/>
                    <a:pt x="2017" y="2048"/>
                    <a:pt x="2994" y="1386"/>
                  </a:cubicBezTo>
                  <a:cubicBezTo>
                    <a:pt x="2836" y="1071"/>
                    <a:pt x="2773" y="693"/>
                    <a:pt x="2773" y="347"/>
                  </a:cubicBezTo>
                  <a:cubicBezTo>
                    <a:pt x="2773" y="221"/>
                    <a:pt x="2773" y="95"/>
                    <a:pt x="280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654" name="Google Shape;9654;p55"/>
            <p:cNvSpPr/>
            <p:nvPr/>
          </p:nvSpPr>
          <p:spPr>
            <a:xfrm>
              <a:off x="6707650" y="3688025"/>
              <a:ext cx="70925" cy="70925"/>
            </a:xfrm>
            <a:custGeom>
              <a:avLst/>
              <a:gdLst/>
              <a:ahLst/>
              <a:cxnLst/>
              <a:rect l="l" t="t" r="r" b="b"/>
              <a:pathLst>
                <a:path w="2837" h="2837" extrusionOk="0">
                  <a:moveTo>
                    <a:pt x="1482" y="1"/>
                  </a:moveTo>
                  <a:cubicBezTo>
                    <a:pt x="1450" y="32"/>
                    <a:pt x="1418" y="64"/>
                    <a:pt x="1324" y="127"/>
                  </a:cubicBezTo>
                  <a:cubicBezTo>
                    <a:pt x="1324" y="190"/>
                    <a:pt x="1292" y="253"/>
                    <a:pt x="1261" y="284"/>
                  </a:cubicBezTo>
                  <a:lnTo>
                    <a:pt x="1" y="1923"/>
                  </a:lnTo>
                  <a:lnTo>
                    <a:pt x="1" y="2836"/>
                  </a:lnTo>
                  <a:lnTo>
                    <a:pt x="2742" y="2836"/>
                  </a:lnTo>
                  <a:lnTo>
                    <a:pt x="2742" y="2553"/>
                  </a:lnTo>
                  <a:lnTo>
                    <a:pt x="2836" y="2553"/>
                  </a:lnTo>
                  <a:cubicBezTo>
                    <a:pt x="2836" y="1513"/>
                    <a:pt x="2332" y="599"/>
                    <a:pt x="148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9655" name="Google Shape;9655;p55"/>
            <p:cNvSpPr/>
            <p:nvPr/>
          </p:nvSpPr>
          <p:spPr>
            <a:xfrm>
              <a:off x="6621025" y="3688825"/>
              <a:ext cx="70900" cy="73275"/>
            </a:xfrm>
            <a:custGeom>
              <a:avLst/>
              <a:gdLst/>
              <a:ahLst/>
              <a:cxnLst/>
              <a:rect l="l" t="t" r="r" b="b"/>
              <a:pathLst>
                <a:path w="2836" h="2931" extrusionOk="0">
                  <a:moveTo>
                    <a:pt x="1323" y="0"/>
                  </a:moveTo>
                  <a:cubicBezTo>
                    <a:pt x="536" y="567"/>
                    <a:pt x="0" y="1513"/>
                    <a:pt x="0" y="2584"/>
                  </a:cubicBezTo>
                  <a:lnTo>
                    <a:pt x="0" y="2930"/>
                  </a:lnTo>
                  <a:lnTo>
                    <a:pt x="2741" y="2930"/>
                  </a:lnTo>
                  <a:lnTo>
                    <a:pt x="2741" y="1922"/>
                  </a:lnTo>
                  <a:lnTo>
                    <a:pt x="2836" y="1922"/>
                  </a:lnTo>
                  <a:lnTo>
                    <a:pt x="1575" y="284"/>
                  </a:lnTo>
                  <a:cubicBezTo>
                    <a:pt x="1512" y="252"/>
                    <a:pt x="1512" y="158"/>
                    <a:pt x="1481" y="126"/>
                  </a:cubicBezTo>
                  <a:cubicBezTo>
                    <a:pt x="1449" y="95"/>
                    <a:pt x="1355" y="63"/>
                    <a:pt x="132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</p:grpSp>
      <p:pic>
        <p:nvPicPr>
          <p:cNvPr id="470" name="Рисунок 469">
            <a:extLst>
              <a:ext uri="{FF2B5EF4-FFF2-40B4-BE49-F238E27FC236}">
                <a16:creationId xmlns:a16="http://schemas.microsoft.com/office/drawing/2014/main" id="{E70AC19C-FAC1-BC4C-B2ED-18E06A38805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070" y="76957"/>
            <a:ext cx="1086930" cy="556313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20"/>
          <p:cNvSpPr txBox="1">
            <a:spLocks noGrp="1"/>
          </p:cNvSpPr>
          <p:nvPr>
            <p:ph type="ctrTitle"/>
          </p:nvPr>
        </p:nvSpPr>
        <p:spPr>
          <a:xfrm>
            <a:off x="3676432" y="2876551"/>
            <a:ext cx="4906444" cy="75806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>
                <a:solidFill>
                  <a:schemeClr val="bg1"/>
                </a:solidFill>
              </a:rPr>
              <a:t>Mamkins</a:t>
            </a:r>
            <a:r>
              <a:rPr lang="en-US" dirty="0">
                <a:solidFill>
                  <a:schemeClr val="bg1"/>
                </a:solidFill>
              </a:rPr>
              <a:t> data dudes</a:t>
            </a:r>
            <a:endParaRPr lang="ru-RU" dirty="0">
              <a:solidFill>
                <a:schemeClr val="bg1"/>
              </a:solidFill>
            </a:endParaRPr>
          </a:p>
        </p:txBody>
      </p:sp>
      <p:sp>
        <p:nvSpPr>
          <p:cNvPr id="106" name="Google Shape;106;p20"/>
          <p:cNvSpPr txBox="1">
            <a:spLocks noGrp="1"/>
          </p:cNvSpPr>
          <p:nvPr>
            <p:ph type="subTitle" idx="1"/>
          </p:nvPr>
        </p:nvSpPr>
        <p:spPr>
          <a:xfrm>
            <a:off x="561124" y="3634612"/>
            <a:ext cx="7998104" cy="40398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000" b="0" i="0" dirty="0">
                <a:effectLst/>
                <a:latin typeface="lato" panose="020B0604020202020204" pitchFamily="34" charset="0"/>
              </a:rPr>
              <a:t>10. Рекомендательная система новостей для пользователей mos.ru и приложения «Моя Москва»</a:t>
            </a:r>
            <a:endParaRPr lang="ru-RU" sz="1400" dirty="0"/>
          </a:p>
        </p:txBody>
      </p:sp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89702AD8-8989-4878-8669-75C55654CEB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070" y="76957"/>
            <a:ext cx="1086930" cy="556313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20"/>
          <p:cNvSpPr txBox="1">
            <a:spLocks noGrp="1"/>
          </p:cNvSpPr>
          <p:nvPr>
            <p:ph type="ctrTitle"/>
          </p:nvPr>
        </p:nvSpPr>
        <p:spPr>
          <a:xfrm>
            <a:off x="2118778" y="3605297"/>
            <a:ext cx="4906444" cy="74138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>
                <a:solidFill>
                  <a:srgbClr val="171536"/>
                </a:solidFill>
              </a:rPr>
              <a:t>Mamkins</a:t>
            </a:r>
            <a:r>
              <a:rPr lang="en-US" dirty="0">
                <a:solidFill>
                  <a:srgbClr val="171536"/>
                </a:solidFill>
              </a:rPr>
              <a:t> data dudes</a:t>
            </a:r>
            <a:endParaRPr lang="ru-RU" dirty="0">
              <a:solidFill>
                <a:srgbClr val="171536"/>
              </a:solidFill>
            </a:endParaRPr>
          </a:p>
        </p:txBody>
      </p:sp>
      <p:sp>
        <p:nvSpPr>
          <p:cNvPr id="11" name="Прямоугольник 10">
            <a:extLst>
              <a:ext uri="{FF2B5EF4-FFF2-40B4-BE49-F238E27FC236}">
                <a16:creationId xmlns:a16="http://schemas.microsoft.com/office/drawing/2014/main" id="{EACBAF5A-BA2D-794A-A7F7-D49B2F147E9C}"/>
              </a:ext>
            </a:extLst>
          </p:cNvPr>
          <p:cNvSpPr/>
          <p:nvPr/>
        </p:nvSpPr>
        <p:spPr>
          <a:xfrm>
            <a:off x="531113" y="2571750"/>
            <a:ext cx="982962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/>
            <a:r>
              <a:rPr lang="ru-RU" sz="800" dirty="0" err="1">
                <a:solidFill>
                  <a:srgbClr val="171536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Стегура</a:t>
            </a:r>
            <a:r>
              <a:rPr lang="ru-RU" sz="800" dirty="0">
                <a:solidFill>
                  <a:srgbClr val="171536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Никита</a:t>
            </a:r>
          </a:p>
          <a:p>
            <a:pPr lvl="0" algn="ctr"/>
            <a:r>
              <a:rPr lang="ru-RU" sz="800" dirty="0">
                <a:solidFill>
                  <a:srgbClr val="171536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+7 909 920 99-94</a:t>
            </a:r>
          </a:p>
          <a:p>
            <a:pPr lvl="0" algn="ctr"/>
            <a:r>
              <a:rPr lang="en-US" sz="800" dirty="0">
                <a:solidFill>
                  <a:srgbClr val="171536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@nstegura</a:t>
            </a:r>
            <a:endParaRPr lang="ru-RU" sz="800" dirty="0">
              <a:solidFill>
                <a:srgbClr val="171536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lvl="0" algn="ctr"/>
            <a:r>
              <a:rPr lang="en-US" sz="800" dirty="0">
                <a:solidFill>
                  <a:srgbClr val="171536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Developer</a:t>
            </a:r>
            <a:endParaRPr lang="ru-RU" sz="800" dirty="0">
              <a:solidFill>
                <a:srgbClr val="171536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3" name="Прямоугольник 12">
            <a:extLst>
              <a:ext uri="{FF2B5EF4-FFF2-40B4-BE49-F238E27FC236}">
                <a16:creationId xmlns:a16="http://schemas.microsoft.com/office/drawing/2014/main" id="{05A65AC6-E93D-5945-BE70-CB19DCCBEFBC}"/>
              </a:ext>
            </a:extLst>
          </p:cNvPr>
          <p:cNvSpPr/>
          <p:nvPr/>
        </p:nvSpPr>
        <p:spPr>
          <a:xfrm>
            <a:off x="2085015" y="2571750"/>
            <a:ext cx="1332416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/>
            <a:r>
              <a:rPr lang="ru-RU" sz="800" dirty="0">
                <a:solidFill>
                  <a:srgbClr val="171536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Андрианова Маргарита</a:t>
            </a:r>
          </a:p>
          <a:p>
            <a:pPr lvl="0" algn="ctr"/>
            <a:r>
              <a:rPr lang="ru-RU" sz="800" dirty="0">
                <a:solidFill>
                  <a:srgbClr val="171536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+7 916 661 94-65</a:t>
            </a:r>
            <a:endParaRPr lang="en-US" sz="800" dirty="0">
              <a:solidFill>
                <a:srgbClr val="171536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lvl="0" algn="ctr"/>
            <a:r>
              <a:rPr lang="en-US" sz="800" dirty="0">
                <a:solidFill>
                  <a:srgbClr val="171536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@MargaritaAndrianova</a:t>
            </a:r>
            <a:endParaRPr lang="ru-RU" sz="800" dirty="0">
              <a:solidFill>
                <a:srgbClr val="171536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algn="ctr"/>
            <a:r>
              <a:rPr lang="en-US" sz="800" dirty="0">
                <a:solidFill>
                  <a:srgbClr val="171536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Team Lead</a:t>
            </a:r>
            <a:endParaRPr lang="ru-RU" sz="800" dirty="0">
              <a:solidFill>
                <a:srgbClr val="171536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5" name="Прямоугольник 14">
            <a:extLst>
              <a:ext uri="{FF2B5EF4-FFF2-40B4-BE49-F238E27FC236}">
                <a16:creationId xmlns:a16="http://schemas.microsoft.com/office/drawing/2014/main" id="{76878D65-D91F-CB4E-B427-B039ABE4C97E}"/>
              </a:ext>
            </a:extLst>
          </p:cNvPr>
          <p:cNvSpPr/>
          <p:nvPr/>
        </p:nvSpPr>
        <p:spPr>
          <a:xfrm>
            <a:off x="3892122" y="2571750"/>
            <a:ext cx="1184940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/>
            <a:r>
              <a:rPr lang="ru-RU" sz="800" dirty="0" err="1">
                <a:solidFill>
                  <a:srgbClr val="171536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Джалагония</a:t>
            </a:r>
            <a:r>
              <a:rPr lang="ru-RU" sz="800" dirty="0">
                <a:solidFill>
                  <a:srgbClr val="171536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ru-RU" sz="800" dirty="0" err="1">
                <a:solidFill>
                  <a:srgbClr val="171536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Индико</a:t>
            </a:r>
            <a:endParaRPr lang="ru-RU" sz="800" dirty="0">
              <a:solidFill>
                <a:srgbClr val="171536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lvl="0" algn="ctr"/>
            <a:r>
              <a:rPr lang="ru-RU" sz="800" dirty="0">
                <a:solidFill>
                  <a:srgbClr val="171536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+7</a:t>
            </a:r>
            <a:r>
              <a:rPr lang="en-US" sz="800" dirty="0">
                <a:solidFill>
                  <a:srgbClr val="171536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ru-RU" sz="800" dirty="0">
                <a:solidFill>
                  <a:srgbClr val="171536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999</a:t>
            </a:r>
            <a:r>
              <a:rPr lang="en-US" sz="800" dirty="0">
                <a:solidFill>
                  <a:srgbClr val="171536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ru-RU" sz="800" dirty="0">
                <a:solidFill>
                  <a:srgbClr val="171536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989</a:t>
            </a:r>
            <a:r>
              <a:rPr lang="en-US" sz="800" dirty="0">
                <a:solidFill>
                  <a:srgbClr val="171536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ru-RU" sz="800" dirty="0">
                <a:solidFill>
                  <a:srgbClr val="171536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26</a:t>
            </a:r>
            <a:r>
              <a:rPr lang="en-US" sz="800" dirty="0">
                <a:solidFill>
                  <a:srgbClr val="171536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-</a:t>
            </a:r>
            <a:r>
              <a:rPr lang="ru-RU" sz="800" dirty="0">
                <a:solidFill>
                  <a:srgbClr val="171536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85</a:t>
            </a:r>
            <a:endParaRPr lang="en-US" sz="800" dirty="0">
              <a:solidFill>
                <a:srgbClr val="171536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lvl="0" algn="ctr"/>
            <a:r>
              <a:rPr lang="en-US" sz="800" dirty="0">
                <a:solidFill>
                  <a:srgbClr val="171536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@NikaParen</a:t>
            </a:r>
            <a:endParaRPr lang="ru-RU" sz="800" dirty="0">
              <a:solidFill>
                <a:srgbClr val="171536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lvl="0" algn="ctr"/>
            <a:r>
              <a:rPr lang="en-US" sz="800" dirty="0">
                <a:solidFill>
                  <a:srgbClr val="171536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Data Scientist</a:t>
            </a:r>
            <a:endParaRPr lang="ru-RU" sz="800" dirty="0">
              <a:solidFill>
                <a:srgbClr val="171536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7" name="Прямоугольник 16">
            <a:extLst>
              <a:ext uri="{FF2B5EF4-FFF2-40B4-BE49-F238E27FC236}">
                <a16:creationId xmlns:a16="http://schemas.microsoft.com/office/drawing/2014/main" id="{D07D3E9D-EE11-234A-AD33-E7A63052BB0B}"/>
              </a:ext>
            </a:extLst>
          </p:cNvPr>
          <p:cNvSpPr/>
          <p:nvPr/>
        </p:nvSpPr>
        <p:spPr>
          <a:xfrm>
            <a:off x="5726479" y="2573479"/>
            <a:ext cx="982961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/>
            <a:r>
              <a:rPr lang="ru-RU" sz="800" dirty="0" err="1">
                <a:solidFill>
                  <a:srgbClr val="171536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Волчугин</a:t>
            </a:r>
            <a:r>
              <a:rPr lang="ru-RU" sz="800" dirty="0">
                <a:solidFill>
                  <a:srgbClr val="171536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Денис</a:t>
            </a:r>
          </a:p>
          <a:p>
            <a:pPr lvl="0" algn="ctr"/>
            <a:r>
              <a:rPr lang="ru-RU" sz="800" dirty="0">
                <a:solidFill>
                  <a:srgbClr val="171536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+7 985 965 11-87</a:t>
            </a:r>
          </a:p>
          <a:p>
            <a:pPr lvl="0" algn="ctr"/>
            <a:r>
              <a:rPr lang="en-US" sz="800" dirty="0">
                <a:solidFill>
                  <a:srgbClr val="171536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@volchugin</a:t>
            </a:r>
            <a:endParaRPr lang="ru-RU" sz="800" dirty="0">
              <a:solidFill>
                <a:srgbClr val="171536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lvl="0" algn="ctr"/>
            <a:r>
              <a:rPr lang="en-US" sz="800" dirty="0">
                <a:solidFill>
                  <a:srgbClr val="171536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Developer</a:t>
            </a:r>
            <a:endParaRPr lang="ru-RU" sz="800" dirty="0">
              <a:solidFill>
                <a:srgbClr val="171536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9" name="Прямоугольник 18">
            <a:extLst>
              <a:ext uri="{FF2B5EF4-FFF2-40B4-BE49-F238E27FC236}">
                <a16:creationId xmlns:a16="http://schemas.microsoft.com/office/drawing/2014/main" id="{ED48DB0B-EB74-C74D-BBFA-5370D9D9C6FF}"/>
              </a:ext>
            </a:extLst>
          </p:cNvPr>
          <p:cNvSpPr/>
          <p:nvPr/>
        </p:nvSpPr>
        <p:spPr>
          <a:xfrm>
            <a:off x="7520024" y="2571750"/>
            <a:ext cx="85311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/>
            <a:r>
              <a:rPr lang="ru-RU" sz="800" dirty="0" err="1">
                <a:solidFill>
                  <a:srgbClr val="171536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Кассан</a:t>
            </a:r>
            <a:r>
              <a:rPr lang="en-US" sz="800" dirty="0">
                <a:solidFill>
                  <a:srgbClr val="171536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ru-RU" sz="800" dirty="0">
                <a:solidFill>
                  <a:srgbClr val="171536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Элиза</a:t>
            </a:r>
          </a:p>
          <a:p>
            <a:pPr lvl="0" algn="ctr"/>
            <a:r>
              <a:rPr lang="ru-RU" sz="800" dirty="0">
                <a:solidFill>
                  <a:srgbClr val="171536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62.84.119.232</a:t>
            </a:r>
          </a:p>
          <a:p>
            <a:pPr algn="ctr"/>
            <a:r>
              <a:rPr lang="ru-RU" sz="800" dirty="0">
                <a:solidFill>
                  <a:srgbClr val="171536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Алгоритм</a:t>
            </a:r>
          </a:p>
        </p:txBody>
      </p:sp>
      <p:sp>
        <p:nvSpPr>
          <p:cNvPr id="20" name="Прямоугольник 19">
            <a:extLst>
              <a:ext uri="{FF2B5EF4-FFF2-40B4-BE49-F238E27FC236}">
                <a16:creationId xmlns:a16="http://schemas.microsoft.com/office/drawing/2014/main" id="{CA7602DB-C56D-3247-B587-CD3B96473F8D}"/>
              </a:ext>
            </a:extLst>
          </p:cNvPr>
          <p:cNvSpPr/>
          <p:nvPr/>
        </p:nvSpPr>
        <p:spPr>
          <a:xfrm>
            <a:off x="486299" y="1836933"/>
            <a:ext cx="106311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/>
            <a:r>
              <a:rPr lang="ru-RU" sz="2400" b="1" dirty="0">
                <a:solidFill>
                  <a:srgbClr val="EC0E43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ФОТО</a:t>
            </a:r>
          </a:p>
        </p:txBody>
      </p:sp>
      <p:sp>
        <p:nvSpPr>
          <p:cNvPr id="21" name="Прямоугольник 20">
            <a:extLst>
              <a:ext uri="{FF2B5EF4-FFF2-40B4-BE49-F238E27FC236}">
                <a16:creationId xmlns:a16="http://schemas.microsoft.com/office/drawing/2014/main" id="{A91F7B70-A7F9-6F42-8B6D-C9F9963892F4}"/>
              </a:ext>
            </a:extLst>
          </p:cNvPr>
          <p:cNvSpPr/>
          <p:nvPr/>
        </p:nvSpPr>
        <p:spPr>
          <a:xfrm>
            <a:off x="2219666" y="1809535"/>
            <a:ext cx="106311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/>
            <a:r>
              <a:rPr lang="ru-RU" sz="2400" b="1" dirty="0">
                <a:solidFill>
                  <a:srgbClr val="EC0E43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ФОТО</a:t>
            </a:r>
          </a:p>
        </p:txBody>
      </p:sp>
      <p:sp>
        <p:nvSpPr>
          <p:cNvPr id="22" name="Прямоугольник 21">
            <a:extLst>
              <a:ext uri="{FF2B5EF4-FFF2-40B4-BE49-F238E27FC236}">
                <a16:creationId xmlns:a16="http://schemas.microsoft.com/office/drawing/2014/main" id="{1E5EC880-F42B-0841-B3D1-ADB92E8CFD64}"/>
              </a:ext>
            </a:extLst>
          </p:cNvPr>
          <p:cNvSpPr/>
          <p:nvPr/>
        </p:nvSpPr>
        <p:spPr>
          <a:xfrm>
            <a:off x="3950665" y="1809535"/>
            <a:ext cx="106311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/>
            <a:r>
              <a:rPr lang="ru-RU" sz="2400" b="1" dirty="0">
                <a:solidFill>
                  <a:srgbClr val="EC0E43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ФОТО</a:t>
            </a:r>
          </a:p>
        </p:txBody>
      </p:sp>
      <p:sp>
        <p:nvSpPr>
          <p:cNvPr id="23" name="Прямоугольник 22">
            <a:extLst>
              <a:ext uri="{FF2B5EF4-FFF2-40B4-BE49-F238E27FC236}">
                <a16:creationId xmlns:a16="http://schemas.microsoft.com/office/drawing/2014/main" id="{BE8407FB-44DF-7E4D-9934-87F70C8FAB7A}"/>
              </a:ext>
            </a:extLst>
          </p:cNvPr>
          <p:cNvSpPr/>
          <p:nvPr/>
        </p:nvSpPr>
        <p:spPr>
          <a:xfrm>
            <a:off x="5684034" y="1809535"/>
            <a:ext cx="106311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/>
            <a:r>
              <a:rPr lang="ru-RU" sz="2400" b="1" dirty="0">
                <a:solidFill>
                  <a:srgbClr val="EC0E43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ФОТО</a:t>
            </a:r>
          </a:p>
        </p:txBody>
      </p:sp>
      <p:sp>
        <p:nvSpPr>
          <p:cNvPr id="24" name="Прямоугольник 23">
            <a:extLst>
              <a:ext uri="{FF2B5EF4-FFF2-40B4-BE49-F238E27FC236}">
                <a16:creationId xmlns:a16="http://schemas.microsoft.com/office/drawing/2014/main" id="{E39BB7B4-A609-514A-88BA-A6214E746CCF}"/>
              </a:ext>
            </a:extLst>
          </p:cNvPr>
          <p:cNvSpPr/>
          <p:nvPr/>
        </p:nvSpPr>
        <p:spPr>
          <a:xfrm>
            <a:off x="7415031" y="1809535"/>
            <a:ext cx="106311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/>
            <a:r>
              <a:rPr lang="ru-RU" sz="2400" b="1" dirty="0">
                <a:solidFill>
                  <a:srgbClr val="EC0E43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ФОТО</a:t>
            </a:r>
          </a:p>
        </p:txBody>
      </p:sp>
      <p:sp>
        <p:nvSpPr>
          <p:cNvPr id="16" name="object 27">
            <a:extLst>
              <a:ext uri="{FF2B5EF4-FFF2-40B4-BE49-F238E27FC236}">
                <a16:creationId xmlns:a16="http://schemas.microsoft.com/office/drawing/2014/main" id="{4EEB2320-7D0F-4B16-9C2B-7291807888B7}"/>
              </a:ext>
            </a:extLst>
          </p:cNvPr>
          <p:cNvSpPr txBox="1">
            <a:spLocks/>
          </p:cNvSpPr>
          <p:nvPr/>
        </p:nvSpPr>
        <p:spPr>
          <a:xfrm>
            <a:off x="8743950" y="4756149"/>
            <a:ext cx="304918" cy="216726"/>
          </a:xfrm>
          <a:prstGeom prst="rect">
            <a:avLst/>
          </a:prstGeom>
        </p:spPr>
        <p:txBody>
          <a:bodyPr vert="horz" wrap="square" lIns="0" tIns="1270" rIns="0" bIns="0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38100">
              <a:spcBef>
                <a:spcPts val="10"/>
              </a:spcBef>
            </a:pPr>
            <a:fld id="{81D60167-4931-47E6-BA6A-407CBD079E47}" type="slidenum">
              <a:rPr lang="ru-RU" b="1" spc="50" smtClean="0">
                <a:solidFill>
                  <a:srgbClr val="171536"/>
                </a:solidFill>
                <a:latin typeface="Roboto" panose="02000000000000000000" pitchFamily="2" charset="0"/>
                <a:ea typeface="Roboto" panose="02000000000000000000" pitchFamily="2" charset="0"/>
              </a:rPr>
              <a:pPr marL="38100">
                <a:spcBef>
                  <a:spcPts val="10"/>
                </a:spcBef>
              </a:pPr>
              <a:t>5</a:t>
            </a:fld>
            <a:endParaRPr lang="ru-RU" b="1" spc="50" dirty="0">
              <a:solidFill>
                <a:srgbClr val="171536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pic>
        <p:nvPicPr>
          <p:cNvPr id="18" name="Рисунок 17">
            <a:extLst>
              <a:ext uri="{FF2B5EF4-FFF2-40B4-BE49-F238E27FC236}">
                <a16:creationId xmlns:a16="http://schemas.microsoft.com/office/drawing/2014/main" id="{6FD7A087-720C-4CBF-811C-843647A47AE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070" y="76957"/>
            <a:ext cx="1086930" cy="556313"/>
          </a:xfrm>
          <a:prstGeom prst="rect">
            <a:avLst/>
          </a:prstGeom>
        </p:spPr>
      </p:pic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F5055569-FAF7-4B83-82BD-E26F0A96B9A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3936" y="1491269"/>
            <a:ext cx="933820" cy="933820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5236D86F-FC46-4CD0-96F3-EEAE190EFC0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262653" y="1475579"/>
            <a:ext cx="965200" cy="965200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6C695A8A-4540-4311-B587-652C456BCA8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012750" y="1475579"/>
            <a:ext cx="965200" cy="965200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0121FDDF-F36B-4B12-9AFA-FF13772F1A8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762847" y="1475579"/>
            <a:ext cx="965200" cy="965200"/>
          </a:xfrm>
          <a:prstGeom prst="rect">
            <a:avLst/>
          </a:prstGeom>
        </p:spPr>
      </p:pic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B764385A-1F62-4CF9-A276-267AC60B69D2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r="9210"/>
          <a:stretch/>
        </p:blipFill>
        <p:spPr>
          <a:xfrm>
            <a:off x="7512943" y="1463102"/>
            <a:ext cx="965200" cy="9901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124037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6" name="Google Shape;1296;p42"/>
          <p:cNvSpPr txBox="1">
            <a:spLocks noGrp="1"/>
          </p:cNvSpPr>
          <p:nvPr>
            <p:ph type="title" idx="4294967295"/>
          </p:nvPr>
        </p:nvSpPr>
        <p:spPr>
          <a:xfrm>
            <a:off x="1048350" y="233055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ru-RU" b="1" dirty="0">
                <a:solidFill>
                  <a:srgbClr val="171536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  <a:sym typeface="Arial"/>
              </a:rPr>
              <a:t>Рекомендательная система</a:t>
            </a:r>
            <a:endParaRPr b="1" dirty="0">
              <a:solidFill>
                <a:srgbClr val="171536"/>
              </a:solidFill>
              <a:latin typeface="Roboto Light" panose="02000000000000000000" pitchFamily="2" charset="0"/>
              <a:ea typeface="Roboto Light" panose="02000000000000000000" pitchFamily="2" charset="0"/>
              <a:cs typeface="Roboto Light" panose="02000000000000000000" pitchFamily="2" charset="0"/>
              <a:sym typeface="Arial"/>
            </a:endParaRPr>
          </a:p>
        </p:txBody>
      </p:sp>
      <p:sp>
        <p:nvSpPr>
          <p:cNvPr id="5" name="object 27">
            <a:extLst>
              <a:ext uri="{FF2B5EF4-FFF2-40B4-BE49-F238E27FC236}">
                <a16:creationId xmlns:a16="http://schemas.microsoft.com/office/drawing/2014/main" id="{4726A60B-80ED-4D1D-AA2E-783D52613E7E}"/>
              </a:ext>
            </a:extLst>
          </p:cNvPr>
          <p:cNvSpPr txBox="1">
            <a:spLocks/>
          </p:cNvSpPr>
          <p:nvPr/>
        </p:nvSpPr>
        <p:spPr>
          <a:xfrm>
            <a:off x="8743950" y="4756149"/>
            <a:ext cx="304918" cy="216726"/>
          </a:xfrm>
          <a:prstGeom prst="rect">
            <a:avLst/>
          </a:prstGeom>
        </p:spPr>
        <p:txBody>
          <a:bodyPr vert="horz" wrap="square" lIns="0" tIns="1270" rIns="0" bIns="0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38100">
              <a:spcBef>
                <a:spcPts val="10"/>
              </a:spcBef>
            </a:pPr>
            <a:fld id="{81D60167-4931-47E6-BA6A-407CBD079E47}" type="slidenum">
              <a:rPr lang="ru-RU" b="1" spc="50" smtClean="0">
                <a:solidFill>
                  <a:srgbClr val="171536"/>
                </a:solidFill>
                <a:latin typeface="Roboto" panose="02000000000000000000" pitchFamily="2" charset="0"/>
                <a:ea typeface="Roboto" panose="02000000000000000000" pitchFamily="2" charset="0"/>
              </a:rPr>
              <a:pPr marL="38100">
                <a:spcBef>
                  <a:spcPts val="10"/>
                </a:spcBef>
              </a:pPr>
              <a:t>6</a:t>
            </a:fld>
            <a:endParaRPr lang="ru-RU" b="1" spc="50" dirty="0">
              <a:solidFill>
                <a:srgbClr val="171536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CD5325A3-72C0-419B-A3EE-2AD5E552F37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070" y="76957"/>
            <a:ext cx="1086930" cy="5563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567716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" name="Google Shape;398;p26"/>
          <p:cNvSpPr/>
          <p:nvPr/>
        </p:nvSpPr>
        <p:spPr>
          <a:xfrm>
            <a:off x="970408" y="1199922"/>
            <a:ext cx="2326500" cy="381000"/>
          </a:xfrm>
          <a:prstGeom prst="homePlate">
            <a:avLst>
              <a:gd name="adj" fmla="val 50000"/>
            </a:avLst>
          </a:prstGeom>
          <a:solidFill>
            <a:srgbClr val="EC0E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8FFD5"/>
              </a:solidFill>
            </a:endParaRPr>
          </a:p>
        </p:txBody>
      </p:sp>
      <p:sp>
        <p:nvSpPr>
          <p:cNvPr id="400" name="Google Shape;400;p26"/>
          <p:cNvSpPr txBox="1">
            <a:spLocks noGrp="1"/>
          </p:cNvSpPr>
          <p:nvPr>
            <p:ph type="ctrTitle"/>
          </p:nvPr>
        </p:nvSpPr>
        <p:spPr>
          <a:xfrm>
            <a:off x="1026488" y="1238422"/>
            <a:ext cx="2076000" cy="34277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200" dirty="0">
                <a:solidFill>
                  <a:schemeClr val="bg1"/>
                </a:solidFill>
              </a:rPr>
              <a:t>ПОДЗАГОЛОВОК</a:t>
            </a:r>
            <a:endParaRPr sz="1200" dirty="0">
              <a:solidFill>
                <a:schemeClr val="bg1"/>
              </a:solidFill>
            </a:endParaRPr>
          </a:p>
        </p:txBody>
      </p:sp>
      <p:sp>
        <p:nvSpPr>
          <p:cNvPr id="404" name="Google Shape;404;p26"/>
          <p:cNvSpPr/>
          <p:nvPr/>
        </p:nvSpPr>
        <p:spPr>
          <a:xfrm>
            <a:off x="454108" y="1178472"/>
            <a:ext cx="423900" cy="423900"/>
          </a:xfrm>
          <a:prstGeom prst="ellipse">
            <a:avLst/>
          </a:prstGeom>
          <a:solidFill>
            <a:srgbClr val="EC0E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8FFD5"/>
              </a:solidFill>
            </a:endParaRPr>
          </a:p>
        </p:txBody>
      </p:sp>
      <p:sp>
        <p:nvSpPr>
          <p:cNvPr id="406" name="Google Shape;406;p26"/>
          <p:cNvSpPr/>
          <p:nvPr/>
        </p:nvSpPr>
        <p:spPr>
          <a:xfrm>
            <a:off x="567396" y="1292284"/>
            <a:ext cx="197329" cy="196282"/>
          </a:xfrm>
          <a:custGeom>
            <a:avLst/>
            <a:gdLst/>
            <a:ahLst/>
            <a:cxnLst/>
            <a:rect l="l" t="t" r="r" b="b"/>
            <a:pathLst>
              <a:path w="86076" h="85619" extrusionOk="0">
                <a:moveTo>
                  <a:pt x="69905" y="0"/>
                </a:moveTo>
                <a:cubicBezTo>
                  <a:pt x="68694" y="0"/>
                  <a:pt x="67486" y="477"/>
                  <a:pt x="66581" y="1432"/>
                </a:cubicBezTo>
                <a:lnTo>
                  <a:pt x="58027" y="9986"/>
                </a:lnTo>
                <a:lnTo>
                  <a:pt x="76090" y="28069"/>
                </a:lnTo>
                <a:lnTo>
                  <a:pt x="84186" y="19037"/>
                </a:lnTo>
                <a:cubicBezTo>
                  <a:pt x="86076" y="17227"/>
                  <a:pt x="86076" y="14184"/>
                  <a:pt x="84186" y="12373"/>
                </a:cubicBezTo>
                <a:lnTo>
                  <a:pt x="73245" y="1432"/>
                </a:lnTo>
                <a:cubicBezTo>
                  <a:pt x="72330" y="477"/>
                  <a:pt x="71116" y="0"/>
                  <a:pt x="69905" y="0"/>
                </a:cubicBezTo>
                <a:close/>
                <a:moveTo>
                  <a:pt x="52318" y="14760"/>
                </a:moveTo>
                <a:lnTo>
                  <a:pt x="0" y="67536"/>
                </a:lnTo>
                <a:lnTo>
                  <a:pt x="0" y="85618"/>
                </a:lnTo>
                <a:lnTo>
                  <a:pt x="18083" y="85618"/>
                </a:lnTo>
                <a:lnTo>
                  <a:pt x="70380" y="32823"/>
                </a:lnTo>
                <a:lnTo>
                  <a:pt x="52318" y="1476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49" name="Google Shape;272;p23"/>
          <p:cNvSpPr txBox="1">
            <a:spLocks/>
          </p:cNvSpPr>
          <p:nvPr/>
        </p:nvSpPr>
        <p:spPr>
          <a:xfrm>
            <a:off x="872905" y="1602372"/>
            <a:ext cx="6268874" cy="92444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ru-RU" sz="1100" dirty="0">
                <a:solidFill>
                  <a:srgbClr val="171536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Компьютеры коренным образом изменили жизнь каждого человека. Несколько десятилетий назад люди даже не знали ничего об этих электронных устройствах, тогда как в наши дни даже маленький ребенок может управлять этой машиной.</a:t>
            </a:r>
          </a:p>
        </p:txBody>
      </p:sp>
      <p:sp>
        <p:nvSpPr>
          <p:cNvPr id="60" name="Google Shape;398;p26"/>
          <p:cNvSpPr/>
          <p:nvPr/>
        </p:nvSpPr>
        <p:spPr>
          <a:xfrm>
            <a:off x="974941" y="2515963"/>
            <a:ext cx="2326500" cy="381000"/>
          </a:xfrm>
          <a:prstGeom prst="homePlate">
            <a:avLst>
              <a:gd name="adj" fmla="val 50000"/>
            </a:avLst>
          </a:prstGeom>
          <a:solidFill>
            <a:srgbClr val="EC0E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8FFD5"/>
              </a:solidFill>
            </a:endParaRPr>
          </a:p>
        </p:txBody>
      </p:sp>
      <p:sp>
        <p:nvSpPr>
          <p:cNvPr id="61" name="Google Shape;400;p26"/>
          <p:cNvSpPr txBox="1">
            <a:spLocks noGrp="1"/>
          </p:cNvSpPr>
          <p:nvPr>
            <p:ph type="ctrTitle"/>
          </p:nvPr>
        </p:nvSpPr>
        <p:spPr>
          <a:xfrm>
            <a:off x="1031021" y="2554463"/>
            <a:ext cx="2076000" cy="34277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200" dirty="0">
                <a:solidFill>
                  <a:schemeClr val="bg1"/>
                </a:solidFill>
              </a:rPr>
              <a:t>ПОДЗАГОЛОВОК</a:t>
            </a:r>
            <a:endParaRPr sz="1200" dirty="0">
              <a:solidFill>
                <a:schemeClr val="bg1"/>
              </a:solidFill>
            </a:endParaRPr>
          </a:p>
        </p:txBody>
      </p:sp>
      <p:sp>
        <p:nvSpPr>
          <p:cNvPr id="62" name="Google Shape;404;p26"/>
          <p:cNvSpPr/>
          <p:nvPr/>
        </p:nvSpPr>
        <p:spPr>
          <a:xfrm>
            <a:off x="458641" y="2494513"/>
            <a:ext cx="423900" cy="423900"/>
          </a:xfrm>
          <a:prstGeom prst="ellipse">
            <a:avLst/>
          </a:prstGeom>
          <a:solidFill>
            <a:srgbClr val="EC0E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8FFD5"/>
              </a:solidFill>
            </a:endParaRPr>
          </a:p>
        </p:txBody>
      </p:sp>
      <p:sp>
        <p:nvSpPr>
          <p:cNvPr id="63" name="Google Shape;406;p26"/>
          <p:cNvSpPr/>
          <p:nvPr/>
        </p:nvSpPr>
        <p:spPr>
          <a:xfrm>
            <a:off x="571929" y="2608325"/>
            <a:ext cx="197329" cy="196282"/>
          </a:xfrm>
          <a:custGeom>
            <a:avLst/>
            <a:gdLst/>
            <a:ahLst/>
            <a:cxnLst/>
            <a:rect l="l" t="t" r="r" b="b"/>
            <a:pathLst>
              <a:path w="86076" h="85619" extrusionOk="0">
                <a:moveTo>
                  <a:pt x="69905" y="0"/>
                </a:moveTo>
                <a:cubicBezTo>
                  <a:pt x="68694" y="0"/>
                  <a:pt x="67486" y="477"/>
                  <a:pt x="66581" y="1432"/>
                </a:cubicBezTo>
                <a:lnTo>
                  <a:pt x="58027" y="9986"/>
                </a:lnTo>
                <a:lnTo>
                  <a:pt x="76090" y="28069"/>
                </a:lnTo>
                <a:lnTo>
                  <a:pt x="84186" y="19037"/>
                </a:lnTo>
                <a:cubicBezTo>
                  <a:pt x="86076" y="17227"/>
                  <a:pt x="86076" y="14184"/>
                  <a:pt x="84186" y="12373"/>
                </a:cubicBezTo>
                <a:lnTo>
                  <a:pt x="73245" y="1432"/>
                </a:lnTo>
                <a:cubicBezTo>
                  <a:pt x="72330" y="477"/>
                  <a:pt x="71116" y="0"/>
                  <a:pt x="69905" y="0"/>
                </a:cubicBezTo>
                <a:close/>
                <a:moveTo>
                  <a:pt x="52318" y="14760"/>
                </a:moveTo>
                <a:lnTo>
                  <a:pt x="0" y="67536"/>
                </a:lnTo>
                <a:lnTo>
                  <a:pt x="0" y="85618"/>
                </a:lnTo>
                <a:lnTo>
                  <a:pt x="18083" y="85618"/>
                </a:lnTo>
                <a:lnTo>
                  <a:pt x="70380" y="32823"/>
                </a:lnTo>
                <a:lnTo>
                  <a:pt x="52318" y="1476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64" name="Google Shape;272;p23"/>
          <p:cNvSpPr txBox="1">
            <a:spLocks/>
          </p:cNvSpPr>
          <p:nvPr/>
        </p:nvSpPr>
        <p:spPr>
          <a:xfrm>
            <a:off x="877438" y="2918413"/>
            <a:ext cx="6374700" cy="92444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ru-RU" sz="1100" dirty="0">
                <a:solidFill>
                  <a:srgbClr val="171536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Компьютеры коренным образом изменили жизнь каждого человека. Несколько десятилетий назад люди даже не знали ничего об этих электронных устройствах, тогда как в наши дни даже маленький ребенок может управлять этой машиной.</a:t>
            </a:r>
          </a:p>
        </p:txBody>
      </p:sp>
      <p:sp>
        <p:nvSpPr>
          <p:cNvPr id="65" name="Google Shape;398;p26"/>
          <p:cNvSpPr/>
          <p:nvPr/>
        </p:nvSpPr>
        <p:spPr>
          <a:xfrm>
            <a:off x="970408" y="3816603"/>
            <a:ext cx="2326500" cy="381000"/>
          </a:xfrm>
          <a:prstGeom prst="homePlate">
            <a:avLst>
              <a:gd name="adj" fmla="val 50000"/>
            </a:avLst>
          </a:prstGeom>
          <a:solidFill>
            <a:srgbClr val="EC0E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8FFD5"/>
              </a:solidFill>
            </a:endParaRPr>
          </a:p>
        </p:txBody>
      </p:sp>
      <p:sp>
        <p:nvSpPr>
          <p:cNvPr id="66" name="Google Shape;400;p26"/>
          <p:cNvSpPr txBox="1">
            <a:spLocks noGrp="1"/>
          </p:cNvSpPr>
          <p:nvPr>
            <p:ph type="ctrTitle"/>
          </p:nvPr>
        </p:nvSpPr>
        <p:spPr>
          <a:xfrm>
            <a:off x="1026488" y="3855103"/>
            <a:ext cx="2076000" cy="34277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200" dirty="0">
                <a:solidFill>
                  <a:schemeClr val="bg1"/>
                </a:solidFill>
              </a:rPr>
              <a:t>ПОДЗАГОЛОВОК</a:t>
            </a:r>
            <a:endParaRPr sz="1200" dirty="0">
              <a:solidFill>
                <a:schemeClr val="bg1"/>
              </a:solidFill>
            </a:endParaRPr>
          </a:p>
        </p:txBody>
      </p:sp>
      <p:sp>
        <p:nvSpPr>
          <p:cNvPr id="67" name="Google Shape;404;p26"/>
          <p:cNvSpPr/>
          <p:nvPr/>
        </p:nvSpPr>
        <p:spPr>
          <a:xfrm>
            <a:off x="454108" y="3795153"/>
            <a:ext cx="423900" cy="423900"/>
          </a:xfrm>
          <a:prstGeom prst="ellipse">
            <a:avLst/>
          </a:prstGeom>
          <a:solidFill>
            <a:srgbClr val="EC0E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8FFD5"/>
              </a:solidFill>
            </a:endParaRPr>
          </a:p>
        </p:txBody>
      </p:sp>
      <p:sp>
        <p:nvSpPr>
          <p:cNvPr id="68" name="Google Shape;406;p26"/>
          <p:cNvSpPr/>
          <p:nvPr/>
        </p:nvSpPr>
        <p:spPr>
          <a:xfrm>
            <a:off x="567396" y="3908965"/>
            <a:ext cx="197329" cy="196282"/>
          </a:xfrm>
          <a:custGeom>
            <a:avLst/>
            <a:gdLst/>
            <a:ahLst/>
            <a:cxnLst/>
            <a:rect l="l" t="t" r="r" b="b"/>
            <a:pathLst>
              <a:path w="86076" h="85619" extrusionOk="0">
                <a:moveTo>
                  <a:pt x="69905" y="0"/>
                </a:moveTo>
                <a:cubicBezTo>
                  <a:pt x="68694" y="0"/>
                  <a:pt x="67486" y="477"/>
                  <a:pt x="66581" y="1432"/>
                </a:cubicBezTo>
                <a:lnTo>
                  <a:pt x="58027" y="9986"/>
                </a:lnTo>
                <a:lnTo>
                  <a:pt x="76090" y="28069"/>
                </a:lnTo>
                <a:lnTo>
                  <a:pt x="84186" y="19037"/>
                </a:lnTo>
                <a:cubicBezTo>
                  <a:pt x="86076" y="17227"/>
                  <a:pt x="86076" y="14184"/>
                  <a:pt x="84186" y="12373"/>
                </a:cubicBezTo>
                <a:lnTo>
                  <a:pt x="73245" y="1432"/>
                </a:lnTo>
                <a:cubicBezTo>
                  <a:pt x="72330" y="477"/>
                  <a:pt x="71116" y="0"/>
                  <a:pt x="69905" y="0"/>
                </a:cubicBezTo>
                <a:close/>
                <a:moveTo>
                  <a:pt x="52318" y="14760"/>
                </a:moveTo>
                <a:lnTo>
                  <a:pt x="0" y="67536"/>
                </a:lnTo>
                <a:lnTo>
                  <a:pt x="0" y="85618"/>
                </a:lnTo>
                <a:lnTo>
                  <a:pt x="18083" y="85618"/>
                </a:lnTo>
                <a:lnTo>
                  <a:pt x="70380" y="32823"/>
                </a:lnTo>
                <a:lnTo>
                  <a:pt x="52318" y="1476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69" name="Google Shape;272;p23"/>
          <p:cNvSpPr txBox="1">
            <a:spLocks/>
          </p:cNvSpPr>
          <p:nvPr/>
        </p:nvSpPr>
        <p:spPr>
          <a:xfrm>
            <a:off x="872905" y="4219053"/>
            <a:ext cx="6268874" cy="92444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ru-RU" sz="1100" dirty="0">
                <a:solidFill>
                  <a:srgbClr val="171536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Компьютеры коренным образом изменили жизнь каждого человека. Несколько десятилетий назад люди даже не знали ничего об этих электронных устройствах, тогда как в наши дни даже маленький ребенок может управлять этой машиной.</a:t>
            </a:r>
          </a:p>
        </p:txBody>
      </p:sp>
      <p:sp>
        <p:nvSpPr>
          <p:cNvPr id="21" name="Google Shape;445;p27">
            <a:extLst>
              <a:ext uri="{FF2B5EF4-FFF2-40B4-BE49-F238E27FC236}">
                <a16:creationId xmlns:a16="http://schemas.microsoft.com/office/drawing/2014/main" id="{1F2E4654-1AFE-48C0-8A71-783FA6542C78}"/>
              </a:ext>
            </a:extLst>
          </p:cNvPr>
          <p:cNvSpPr txBox="1">
            <a:spLocks/>
          </p:cNvSpPr>
          <p:nvPr/>
        </p:nvSpPr>
        <p:spPr>
          <a:xfrm>
            <a:off x="1407621" y="161783"/>
            <a:ext cx="7833900" cy="60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Roboto Black"/>
              <a:buNone/>
              <a:defRPr sz="3000" b="0" i="0" u="none" strike="noStrike" cap="none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5200"/>
              <a:buFont typeface="Bree Serif"/>
              <a:buNone/>
              <a:defRPr sz="5200" b="1" i="0" u="none" strike="noStrike" cap="none">
                <a:solidFill>
                  <a:srgbClr val="48FFD5"/>
                </a:solidFill>
                <a:latin typeface="Bree Serif"/>
                <a:ea typeface="Bree Serif"/>
                <a:cs typeface="Bree Serif"/>
                <a:sym typeface="Bree Serif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5200"/>
              <a:buFont typeface="Bree Serif"/>
              <a:buNone/>
              <a:defRPr sz="5200" b="1" i="0" u="none" strike="noStrike" cap="none">
                <a:solidFill>
                  <a:srgbClr val="48FFD5"/>
                </a:solidFill>
                <a:latin typeface="Bree Serif"/>
                <a:ea typeface="Bree Serif"/>
                <a:cs typeface="Bree Serif"/>
                <a:sym typeface="Bree Serif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5200"/>
              <a:buFont typeface="Bree Serif"/>
              <a:buNone/>
              <a:defRPr sz="5200" b="1" i="0" u="none" strike="noStrike" cap="none">
                <a:solidFill>
                  <a:srgbClr val="48FFD5"/>
                </a:solidFill>
                <a:latin typeface="Bree Serif"/>
                <a:ea typeface="Bree Serif"/>
                <a:cs typeface="Bree Serif"/>
                <a:sym typeface="Bree Serif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5200"/>
              <a:buFont typeface="Bree Serif"/>
              <a:buNone/>
              <a:defRPr sz="5200" b="1" i="0" u="none" strike="noStrike" cap="none">
                <a:solidFill>
                  <a:srgbClr val="48FFD5"/>
                </a:solidFill>
                <a:latin typeface="Bree Serif"/>
                <a:ea typeface="Bree Serif"/>
                <a:cs typeface="Bree Serif"/>
                <a:sym typeface="Bree Serif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5200"/>
              <a:buFont typeface="Bree Serif"/>
              <a:buNone/>
              <a:defRPr sz="5200" b="1" i="0" u="none" strike="noStrike" cap="none">
                <a:solidFill>
                  <a:srgbClr val="48FFD5"/>
                </a:solidFill>
                <a:latin typeface="Bree Serif"/>
                <a:ea typeface="Bree Serif"/>
                <a:cs typeface="Bree Serif"/>
                <a:sym typeface="Bree Serif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5200"/>
              <a:buFont typeface="Bree Serif"/>
              <a:buNone/>
              <a:defRPr sz="5200" b="1" i="0" u="none" strike="noStrike" cap="none">
                <a:solidFill>
                  <a:srgbClr val="48FFD5"/>
                </a:solidFill>
                <a:latin typeface="Bree Serif"/>
                <a:ea typeface="Bree Serif"/>
                <a:cs typeface="Bree Serif"/>
                <a:sym typeface="Bree Serif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5200"/>
              <a:buFont typeface="Bree Serif"/>
              <a:buNone/>
              <a:defRPr sz="5200" b="1" i="0" u="none" strike="noStrike" cap="none">
                <a:solidFill>
                  <a:srgbClr val="48FFD5"/>
                </a:solidFill>
                <a:latin typeface="Bree Serif"/>
                <a:ea typeface="Bree Serif"/>
                <a:cs typeface="Bree Serif"/>
                <a:sym typeface="Bree Serif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5200"/>
              <a:buFont typeface="Bree Serif"/>
              <a:buNone/>
              <a:defRPr sz="5200" b="1" i="0" u="none" strike="noStrike" cap="none">
                <a:solidFill>
                  <a:srgbClr val="48FFD5"/>
                </a:solidFill>
                <a:latin typeface="Bree Serif"/>
                <a:ea typeface="Bree Serif"/>
                <a:cs typeface="Bree Serif"/>
                <a:sym typeface="Bree Serif"/>
              </a:defRPr>
            </a:lvl9pPr>
          </a:lstStyle>
          <a:p>
            <a:r>
              <a:rPr lang="ru-RU" dirty="0">
                <a:solidFill>
                  <a:srgbClr val="171536"/>
                </a:solidFill>
              </a:rPr>
              <a:t>Рекомендации</a:t>
            </a:r>
          </a:p>
        </p:txBody>
      </p:sp>
      <p:sp>
        <p:nvSpPr>
          <p:cNvPr id="24" name="object 27">
            <a:extLst>
              <a:ext uri="{FF2B5EF4-FFF2-40B4-BE49-F238E27FC236}">
                <a16:creationId xmlns:a16="http://schemas.microsoft.com/office/drawing/2014/main" id="{0378A130-72F7-471E-A270-B3C55E725A3C}"/>
              </a:ext>
            </a:extLst>
          </p:cNvPr>
          <p:cNvSpPr txBox="1">
            <a:spLocks/>
          </p:cNvSpPr>
          <p:nvPr/>
        </p:nvSpPr>
        <p:spPr>
          <a:xfrm>
            <a:off x="8743950" y="4756149"/>
            <a:ext cx="304918" cy="216726"/>
          </a:xfrm>
          <a:prstGeom prst="rect">
            <a:avLst/>
          </a:prstGeom>
        </p:spPr>
        <p:txBody>
          <a:bodyPr vert="horz" wrap="square" lIns="0" tIns="1270" rIns="0" bIns="0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38100">
              <a:spcBef>
                <a:spcPts val="10"/>
              </a:spcBef>
            </a:pPr>
            <a:fld id="{81D60167-4931-47E6-BA6A-407CBD079E47}" type="slidenum">
              <a:rPr lang="ru-RU" b="1" spc="50" smtClean="0">
                <a:solidFill>
                  <a:srgbClr val="171536"/>
                </a:solidFill>
                <a:latin typeface="Roboto" panose="02000000000000000000" pitchFamily="2" charset="0"/>
                <a:ea typeface="Roboto" panose="02000000000000000000" pitchFamily="2" charset="0"/>
              </a:rPr>
              <a:pPr marL="38100">
                <a:spcBef>
                  <a:spcPts val="10"/>
                </a:spcBef>
              </a:pPr>
              <a:t>7</a:t>
            </a:fld>
            <a:endParaRPr lang="ru-RU" b="1" spc="50" dirty="0">
              <a:solidFill>
                <a:srgbClr val="171536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pic>
        <p:nvPicPr>
          <p:cNvPr id="23" name="Рисунок 22">
            <a:extLst>
              <a:ext uri="{FF2B5EF4-FFF2-40B4-BE49-F238E27FC236}">
                <a16:creationId xmlns:a16="http://schemas.microsoft.com/office/drawing/2014/main" id="{2C156581-11CE-334D-A66E-D596627FDDB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070" y="76957"/>
            <a:ext cx="1086930" cy="556313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p23"/>
          <p:cNvSpPr txBox="1">
            <a:spLocks noGrp="1"/>
          </p:cNvSpPr>
          <p:nvPr>
            <p:ph type="ctrTitle" idx="6"/>
          </p:nvPr>
        </p:nvSpPr>
        <p:spPr>
          <a:xfrm>
            <a:off x="1267144" y="138420"/>
            <a:ext cx="7571785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>
                <a:solidFill>
                  <a:srgbClr val="171536"/>
                </a:solidFill>
              </a:rPr>
              <a:t>Новые пользователи</a:t>
            </a:r>
            <a:endParaRPr dirty="0">
              <a:solidFill>
                <a:srgbClr val="171536"/>
              </a:solidFill>
            </a:endParaRPr>
          </a:p>
        </p:txBody>
      </p:sp>
      <p:sp>
        <p:nvSpPr>
          <p:cNvPr id="272" name="Google Shape;272;p23"/>
          <p:cNvSpPr txBox="1">
            <a:spLocks noGrp="1"/>
          </p:cNvSpPr>
          <p:nvPr>
            <p:ph type="subTitle" idx="1"/>
          </p:nvPr>
        </p:nvSpPr>
        <p:spPr>
          <a:xfrm>
            <a:off x="819017" y="3165314"/>
            <a:ext cx="1917778" cy="83868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ru-RU" dirty="0">
                <a:solidFill>
                  <a:srgbClr val="171536"/>
                </a:solidFill>
              </a:rPr>
              <a:t>Интересно, что первый компьютер был размером с микроавтобус и весил почти тонну</a:t>
            </a:r>
            <a:endParaRPr dirty="0">
              <a:solidFill>
                <a:srgbClr val="171536"/>
              </a:solidFill>
            </a:endParaRPr>
          </a:p>
        </p:txBody>
      </p:sp>
      <p:sp>
        <p:nvSpPr>
          <p:cNvPr id="275" name="Google Shape;275;p23"/>
          <p:cNvSpPr txBox="1">
            <a:spLocks noGrp="1"/>
          </p:cNvSpPr>
          <p:nvPr>
            <p:ph type="ctrTitle"/>
          </p:nvPr>
        </p:nvSpPr>
        <p:spPr>
          <a:xfrm>
            <a:off x="726631" y="2944680"/>
            <a:ext cx="2076000" cy="351259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>
                <a:solidFill>
                  <a:srgbClr val="171536"/>
                </a:solidFill>
              </a:rPr>
              <a:t>ПОДЗАГОЛОВОК</a:t>
            </a:r>
            <a:endParaRPr dirty="0">
              <a:solidFill>
                <a:srgbClr val="171536"/>
              </a:solidFill>
            </a:endParaRPr>
          </a:p>
        </p:txBody>
      </p:sp>
      <p:sp>
        <p:nvSpPr>
          <p:cNvPr id="276" name="Google Shape;276;p23"/>
          <p:cNvSpPr txBox="1">
            <a:spLocks noGrp="1"/>
          </p:cNvSpPr>
          <p:nvPr>
            <p:ph type="ctrTitle" idx="4"/>
          </p:nvPr>
        </p:nvSpPr>
        <p:spPr>
          <a:xfrm>
            <a:off x="6341356" y="2962740"/>
            <a:ext cx="2076000" cy="333199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>
                <a:solidFill>
                  <a:srgbClr val="171536"/>
                </a:solidFill>
              </a:rPr>
              <a:t>ПОДЗАГОЛОВОК</a:t>
            </a:r>
            <a:endParaRPr dirty="0">
              <a:solidFill>
                <a:srgbClr val="171536"/>
              </a:solidFill>
            </a:endParaRPr>
          </a:p>
        </p:txBody>
      </p:sp>
      <p:sp>
        <p:nvSpPr>
          <p:cNvPr id="277" name="Google Shape;277;p23"/>
          <p:cNvSpPr txBox="1">
            <a:spLocks noGrp="1"/>
          </p:cNvSpPr>
          <p:nvPr>
            <p:ph type="ctrTitle" idx="5"/>
          </p:nvPr>
        </p:nvSpPr>
        <p:spPr>
          <a:xfrm>
            <a:off x="3540631" y="2962740"/>
            <a:ext cx="2076000" cy="333199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dirty="0">
                <a:solidFill>
                  <a:srgbClr val="171536"/>
                </a:solidFill>
              </a:rPr>
              <a:t>ПОДЗАГОЛОВОК</a:t>
            </a:r>
            <a:endParaRPr dirty="0">
              <a:solidFill>
                <a:srgbClr val="171536"/>
              </a:solidFill>
            </a:endParaRPr>
          </a:p>
        </p:txBody>
      </p:sp>
      <p:sp>
        <p:nvSpPr>
          <p:cNvPr id="278" name="Google Shape;278;p23"/>
          <p:cNvSpPr/>
          <p:nvPr/>
        </p:nvSpPr>
        <p:spPr>
          <a:xfrm>
            <a:off x="1267145" y="1908795"/>
            <a:ext cx="994973" cy="830447"/>
          </a:xfrm>
          <a:custGeom>
            <a:avLst/>
            <a:gdLst/>
            <a:ahLst/>
            <a:cxnLst/>
            <a:rect l="l" t="t" r="r" b="b"/>
            <a:pathLst>
              <a:path w="209468" h="174831" extrusionOk="0">
                <a:moveTo>
                  <a:pt x="198077" y="11364"/>
                </a:moveTo>
                <a:lnTo>
                  <a:pt x="198105" y="12377"/>
                </a:lnTo>
                <a:lnTo>
                  <a:pt x="198105" y="134115"/>
                </a:lnTo>
                <a:cubicBezTo>
                  <a:pt x="198105" y="134854"/>
                  <a:pt x="197803" y="135155"/>
                  <a:pt x="197064" y="135155"/>
                </a:cubicBezTo>
                <a:lnTo>
                  <a:pt x="12294" y="135155"/>
                </a:lnTo>
                <a:cubicBezTo>
                  <a:pt x="11555" y="135155"/>
                  <a:pt x="11254" y="134854"/>
                  <a:pt x="11254" y="134115"/>
                </a:cubicBezTo>
                <a:lnTo>
                  <a:pt x="11254" y="12377"/>
                </a:lnTo>
                <a:lnTo>
                  <a:pt x="11254" y="11364"/>
                </a:lnTo>
                <a:close/>
                <a:moveTo>
                  <a:pt x="11254" y="0"/>
                </a:moveTo>
                <a:lnTo>
                  <a:pt x="11254" y="302"/>
                </a:lnTo>
                <a:cubicBezTo>
                  <a:pt x="5230" y="712"/>
                  <a:pt x="712" y="5531"/>
                  <a:pt x="0" y="11364"/>
                </a:cubicBezTo>
                <a:lnTo>
                  <a:pt x="0" y="12377"/>
                </a:lnTo>
                <a:lnTo>
                  <a:pt x="0" y="134115"/>
                </a:lnTo>
                <a:cubicBezTo>
                  <a:pt x="0" y="136497"/>
                  <a:pt x="630" y="138468"/>
                  <a:pt x="1643" y="140248"/>
                </a:cubicBezTo>
                <a:cubicBezTo>
                  <a:pt x="3998" y="144383"/>
                  <a:pt x="7503" y="146518"/>
                  <a:pt x="12294" y="146518"/>
                </a:cubicBezTo>
                <a:lnTo>
                  <a:pt x="79707" y="146518"/>
                </a:lnTo>
                <a:lnTo>
                  <a:pt x="79707" y="163522"/>
                </a:lnTo>
                <a:lnTo>
                  <a:pt x="66920" y="163522"/>
                </a:lnTo>
                <a:cubicBezTo>
                  <a:pt x="63744" y="163522"/>
                  <a:pt x="61280" y="165987"/>
                  <a:pt x="61280" y="169163"/>
                </a:cubicBezTo>
                <a:cubicBezTo>
                  <a:pt x="61280" y="172339"/>
                  <a:pt x="63744" y="174831"/>
                  <a:pt x="66920" y="174831"/>
                </a:cubicBezTo>
                <a:lnTo>
                  <a:pt x="142466" y="174831"/>
                </a:lnTo>
                <a:cubicBezTo>
                  <a:pt x="145642" y="174831"/>
                  <a:pt x="148216" y="172339"/>
                  <a:pt x="148216" y="169163"/>
                </a:cubicBezTo>
                <a:cubicBezTo>
                  <a:pt x="148216" y="165987"/>
                  <a:pt x="145642" y="163522"/>
                  <a:pt x="142466" y="163522"/>
                </a:cubicBezTo>
                <a:lnTo>
                  <a:pt x="129651" y="163522"/>
                </a:lnTo>
                <a:lnTo>
                  <a:pt x="129651" y="146518"/>
                </a:lnTo>
                <a:lnTo>
                  <a:pt x="197064" y="146518"/>
                </a:lnTo>
                <a:cubicBezTo>
                  <a:pt x="201911" y="146518"/>
                  <a:pt x="205388" y="144437"/>
                  <a:pt x="207715" y="140248"/>
                </a:cubicBezTo>
                <a:cubicBezTo>
                  <a:pt x="208783" y="138359"/>
                  <a:pt x="209468" y="136360"/>
                  <a:pt x="209468" y="134115"/>
                </a:cubicBezTo>
                <a:lnTo>
                  <a:pt x="209468" y="12377"/>
                </a:lnTo>
                <a:lnTo>
                  <a:pt x="209468" y="11364"/>
                </a:lnTo>
                <a:cubicBezTo>
                  <a:pt x="208756" y="5531"/>
                  <a:pt x="203909" y="712"/>
                  <a:pt x="198105" y="302"/>
                </a:cubicBezTo>
                <a:lnTo>
                  <a:pt x="198105" y="0"/>
                </a:lnTo>
                <a:close/>
              </a:path>
            </a:pathLst>
          </a:custGeom>
          <a:solidFill>
            <a:srgbClr val="EC0E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0" name="Google Shape;280;p23"/>
          <p:cNvSpPr/>
          <p:nvPr/>
        </p:nvSpPr>
        <p:spPr>
          <a:xfrm>
            <a:off x="4072540" y="1926855"/>
            <a:ext cx="994978" cy="830447"/>
          </a:xfrm>
          <a:custGeom>
            <a:avLst/>
            <a:gdLst/>
            <a:ahLst/>
            <a:cxnLst/>
            <a:rect l="l" t="t" r="r" b="b"/>
            <a:pathLst>
              <a:path w="209469" h="174831" extrusionOk="0">
                <a:moveTo>
                  <a:pt x="198078" y="11364"/>
                </a:moveTo>
                <a:lnTo>
                  <a:pt x="198105" y="12404"/>
                </a:lnTo>
                <a:lnTo>
                  <a:pt x="198105" y="134142"/>
                </a:lnTo>
                <a:cubicBezTo>
                  <a:pt x="198105" y="134854"/>
                  <a:pt x="197804" y="135155"/>
                  <a:pt x="197092" y="135155"/>
                </a:cubicBezTo>
                <a:lnTo>
                  <a:pt x="12295" y="135155"/>
                </a:lnTo>
                <a:cubicBezTo>
                  <a:pt x="11583" y="135155"/>
                  <a:pt x="11254" y="134854"/>
                  <a:pt x="11254" y="134142"/>
                </a:cubicBezTo>
                <a:lnTo>
                  <a:pt x="11254" y="12404"/>
                </a:lnTo>
                <a:lnTo>
                  <a:pt x="11254" y="11364"/>
                </a:lnTo>
                <a:close/>
                <a:moveTo>
                  <a:pt x="11254" y="0"/>
                </a:moveTo>
                <a:lnTo>
                  <a:pt x="11254" y="302"/>
                </a:lnTo>
                <a:cubicBezTo>
                  <a:pt x="5203" y="712"/>
                  <a:pt x="712" y="5559"/>
                  <a:pt x="0" y="11364"/>
                </a:cubicBezTo>
                <a:lnTo>
                  <a:pt x="0" y="12404"/>
                </a:lnTo>
                <a:lnTo>
                  <a:pt x="0" y="134142"/>
                </a:lnTo>
                <a:cubicBezTo>
                  <a:pt x="0" y="136497"/>
                  <a:pt x="603" y="138496"/>
                  <a:pt x="1643" y="140275"/>
                </a:cubicBezTo>
                <a:cubicBezTo>
                  <a:pt x="3998" y="144410"/>
                  <a:pt x="7503" y="146518"/>
                  <a:pt x="12295" y="146518"/>
                </a:cubicBezTo>
                <a:lnTo>
                  <a:pt x="79708" y="146518"/>
                </a:lnTo>
                <a:lnTo>
                  <a:pt x="79708" y="163550"/>
                </a:lnTo>
                <a:lnTo>
                  <a:pt x="66921" y="163550"/>
                </a:lnTo>
                <a:cubicBezTo>
                  <a:pt x="63744" y="163550"/>
                  <a:pt x="61280" y="166014"/>
                  <a:pt x="61280" y="169190"/>
                </a:cubicBezTo>
                <a:cubicBezTo>
                  <a:pt x="61280" y="172366"/>
                  <a:pt x="63744" y="174831"/>
                  <a:pt x="66921" y="174831"/>
                </a:cubicBezTo>
                <a:lnTo>
                  <a:pt x="142466" y="174831"/>
                </a:lnTo>
                <a:cubicBezTo>
                  <a:pt x="145642" y="174831"/>
                  <a:pt x="148216" y="172366"/>
                  <a:pt x="148216" y="169190"/>
                </a:cubicBezTo>
                <a:cubicBezTo>
                  <a:pt x="148216" y="166014"/>
                  <a:pt x="145642" y="163550"/>
                  <a:pt x="142466" y="163550"/>
                </a:cubicBezTo>
                <a:lnTo>
                  <a:pt x="129651" y="163550"/>
                </a:lnTo>
                <a:lnTo>
                  <a:pt x="129651" y="146518"/>
                </a:lnTo>
                <a:lnTo>
                  <a:pt x="197092" y="146518"/>
                </a:lnTo>
                <a:cubicBezTo>
                  <a:pt x="201911" y="146518"/>
                  <a:pt x="205388" y="144437"/>
                  <a:pt x="207716" y="140275"/>
                </a:cubicBezTo>
                <a:cubicBezTo>
                  <a:pt x="208784" y="138386"/>
                  <a:pt x="209468" y="136360"/>
                  <a:pt x="209468" y="134142"/>
                </a:cubicBezTo>
                <a:lnTo>
                  <a:pt x="209468" y="12404"/>
                </a:lnTo>
                <a:lnTo>
                  <a:pt x="209468" y="11364"/>
                </a:lnTo>
                <a:cubicBezTo>
                  <a:pt x="208756" y="5559"/>
                  <a:pt x="203937" y="712"/>
                  <a:pt x="198105" y="302"/>
                </a:cubicBezTo>
                <a:lnTo>
                  <a:pt x="198105" y="0"/>
                </a:lnTo>
                <a:close/>
              </a:path>
            </a:pathLst>
          </a:custGeom>
          <a:solidFill>
            <a:srgbClr val="EC0E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4" name="Google Shape;284;p23"/>
          <p:cNvSpPr/>
          <p:nvPr/>
        </p:nvSpPr>
        <p:spPr>
          <a:xfrm>
            <a:off x="6877940" y="1902238"/>
            <a:ext cx="1002833" cy="837003"/>
          </a:xfrm>
          <a:custGeom>
            <a:avLst/>
            <a:gdLst/>
            <a:ahLst/>
            <a:cxnLst/>
            <a:rect l="l" t="t" r="r" b="b"/>
            <a:pathLst>
              <a:path w="209469" h="174831" extrusionOk="0">
                <a:moveTo>
                  <a:pt x="198078" y="11364"/>
                </a:moveTo>
                <a:lnTo>
                  <a:pt x="198078" y="12404"/>
                </a:lnTo>
                <a:lnTo>
                  <a:pt x="198078" y="134142"/>
                </a:lnTo>
                <a:cubicBezTo>
                  <a:pt x="198078" y="134854"/>
                  <a:pt x="197749" y="135155"/>
                  <a:pt x="197037" y="135155"/>
                </a:cubicBezTo>
                <a:lnTo>
                  <a:pt x="12295" y="135155"/>
                </a:lnTo>
                <a:cubicBezTo>
                  <a:pt x="11555" y="135155"/>
                  <a:pt x="11254" y="134854"/>
                  <a:pt x="11254" y="134142"/>
                </a:cubicBezTo>
                <a:lnTo>
                  <a:pt x="11254" y="12404"/>
                </a:lnTo>
                <a:lnTo>
                  <a:pt x="11254" y="11364"/>
                </a:lnTo>
                <a:close/>
                <a:moveTo>
                  <a:pt x="11254" y="0"/>
                </a:moveTo>
                <a:lnTo>
                  <a:pt x="11254" y="302"/>
                </a:lnTo>
                <a:cubicBezTo>
                  <a:pt x="5203" y="712"/>
                  <a:pt x="712" y="5559"/>
                  <a:pt x="0" y="11364"/>
                </a:cubicBezTo>
                <a:lnTo>
                  <a:pt x="0" y="12404"/>
                </a:lnTo>
                <a:lnTo>
                  <a:pt x="0" y="134142"/>
                </a:lnTo>
                <a:cubicBezTo>
                  <a:pt x="0" y="136497"/>
                  <a:pt x="603" y="138496"/>
                  <a:pt x="1643" y="140275"/>
                </a:cubicBezTo>
                <a:cubicBezTo>
                  <a:pt x="3998" y="144410"/>
                  <a:pt x="7503" y="146518"/>
                  <a:pt x="12295" y="146518"/>
                </a:cubicBezTo>
                <a:lnTo>
                  <a:pt x="79708" y="146518"/>
                </a:lnTo>
                <a:lnTo>
                  <a:pt x="79708" y="163550"/>
                </a:lnTo>
                <a:lnTo>
                  <a:pt x="66921" y="163550"/>
                </a:lnTo>
                <a:cubicBezTo>
                  <a:pt x="63717" y="163550"/>
                  <a:pt x="61253" y="166014"/>
                  <a:pt x="61253" y="169190"/>
                </a:cubicBezTo>
                <a:cubicBezTo>
                  <a:pt x="61253" y="172366"/>
                  <a:pt x="63717" y="174831"/>
                  <a:pt x="66921" y="174831"/>
                </a:cubicBezTo>
                <a:lnTo>
                  <a:pt x="142439" y="174831"/>
                </a:lnTo>
                <a:cubicBezTo>
                  <a:pt x="145642" y="174831"/>
                  <a:pt x="148189" y="172366"/>
                  <a:pt x="148189" y="169190"/>
                </a:cubicBezTo>
                <a:cubicBezTo>
                  <a:pt x="148189" y="166014"/>
                  <a:pt x="145642" y="163550"/>
                  <a:pt x="142439" y="163550"/>
                </a:cubicBezTo>
                <a:lnTo>
                  <a:pt x="129651" y="163550"/>
                </a:lnTo>
                <a:lnTo>
                  <a:pt x="129651" y="146518"/>
                </a:lnTo>
                <a:lnTo>
                  <a:pt x="197065" y="146518"/>
                </a:lnTo>
                <a:cubicBezTo>
                  <a:pt x="201911" y="146518"/>
                  <a:pt x="205388" y="144437"/>
                  <a:pt x="207716" y="140275"/>
                </a:cubicBezTo>
                <a:cubicBezTo>
                  <a:pt x="208784" y="138386"/>
                  <a:pt x="209468" y="136360"/>
                  <a:pt x="209468" y="134142"/>
                </a:cubicBezTo>
                <a:lnTo>
                  <a:pt x="209468" y="12404"/>
                </a:lnTo>
                <a:lnTo>
                  <a:pt x="209468" y="11364"/>
                </a:lnTo>
                <a:cubicBezTo>
                  <a:pt x="208756" y="5559"/>
                  <a:pt x="203910" y="712"/>
                  <a:pt x="198078" y="302"/>
                </a:cubicBezTo>
                <a:lnTo>
                  <a:pt x="198078" y="0"/>
                </a:lnTo>
                <a:close/>
              </a:path>
            </a:pathLst>
          </a:custGeom>
          <a:solidFill>
            <a:srgbClr val="EC0E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9" name="Google Shape;6996;p50"/>
          <p:cNvGrpSpPr/>
          <p:nvPr/>
        </p:nvGrpSpPr>
        <p:grpSpPr>
          <a:xfrm>
            <a:off x="1591296" y="2092211"/>
            <a:ext cx="346667" cy="333257"/>
            <a:chOff x="-31889075" y="2658950"/>
            <a:chExt cx="302475" cy="290775"/>
          </a:xfrm>
          <a:solidFill>
            <a:srgbClr val="EC0E43"/>
          </a:solidFill>
        </p:grpSpPr>
        <p:sp>
          <p:nvSpPr>
            <p:cNvPr id="20" name="Google Shape;6997;p50"/>
            <p:cNvSpPr/>
            <p:nvPr/>
          </p:nvSpPr>
          <p:spPr>
            <a:xfrm>
              <a:off x="-31889075" y="2658950"/>
              <a:ext cx="302475" cy="290775"/>
            </a:xfrm>
            <a:custGeom>
              <a:avLst/>
              <a:gdLst/>
              <a:ahLst/>
              <a:cxnLst/>
              <a:rect l="l" t="t" r="r" b="b"/>
              <a:pathLst>
                <a:path w="12099" h="11631" extrusionOk="0">
                  <a:moveTo>
                    <a:pt x="10555" y="712"/>
                  </a:moveTo>
                  <a:lnTo>
                    <a:pt x="11153" y="1310"/>
                  </a:lnTo>
                  <a:lnTo>
                    <a:pt x="10051" y="3138"/>
                  </a:lnTo>
                  <a:lnTo>
                    <a:pt x="8728" y="1814"/>
                  </a:lnTo>
                  <a:lnTo>
                    <a:pt x="10555" y="712"/>
                  </a:lnTo>
                  <a:close/>
                  <a:moveTo>
                    <a:pt x="8665" y="2696"/>
                  </a:moveTo>
                  <a:lnTo>
                    <a:pt x="9137" y="3169"/>
                  </a:lnTo>
                  <a:lnTo>
                    <a:pt x="7278" y="4996"/>
                  </a:lnTo>
                  <a:lnTo>
                    <a:pt x="6806" y="4524"/>
                  </a:lnTo>
                  <a:lnTo>
                    <a:pt x="8665" y="2696"/>
                  </a:lnTo>
                  <a:close/>
                  <a:moveTo>
                    <a:pt x="3022" y="640"/>
                  </a:moveTo>
                  <a:cubicBezTo>
                    <a:pt x="3549" y="640"/>
                    <a:pt x="4066" y="847"/>
                    <a:pt x="4443" y="1247"/>
                  </a:cubicBezTo>
                  <a:cubicBezTo>
                    <a:pt x="5010" y="1783"/>
                    <a:pt x="5199" y="2602"/>
                    <a:pt x="4915" y="3358"/>
                  </a:cubicBezTo>
                  <a:cubicBezTo>
                    <a:pt x="4884" y="3484"/>
                    <a:pt x="4915" y="3642"/>
                    <a:pt x="5010" y="3705"/>
                  </a:cubicBezTo>
                  <a:lnTo>
                    <a:pt x="8160" y="6855"/>
                  </a:lnTo>
                  <a:cubicBezTo>
                    <a:pt x="8208" y="6926"/>
                    <a:pt x="8308" y="6961"/>
                    <a:pt x="8409" y="6961"/>
                  </a:cubicBezTo>
                  <a:cubicBezTo>
                    <a:pt x="8442" y="6961"/>
                    <a:pt x="8476" y="6957"/>
                    <a:pt x="8507" y="6950"/>
                  </a:cubicBezTo>
                  <a:cubicBezTo>
                    <a:pt x="8741" y="6862"/>
                    <a:pt x="8981" y="6819"/>
                    <a:pt x="9217" y="6819"/>
                  </a:cubicBezTo>
                  <a:cubicBezTo>
                    <a:pt x="9743" y="6819"/>
                    <a:pt x="10248" y="7031"/>
                    <a:pt x="10618" y="7422"/>
                  </a:cubicBezTo>
                  <a:cubicBezTo>
                    <a:pt x="11153" y="7926"/>
                    <a:pt x="11342" y="8682"/>
                    <a:pt x="11153" y="9375"/>
                  </a:cubicBezTo>
                  <a:lnTo>
                    <a:pt x="10240" y="8493"/>
                  </a:lnTo>
                  <a:cubicBezTo>
                    <a:pt x="10035" y="8289"/>
                    <a:pt x="9767" y="8186"/>
                    <a:pt x="9503" y="8186"/>
                  </a:cubicBezTo>
                  <a:cubicBezTo>
                    <a:pt x="9240" y="8186"/>
                    <a:pt x="8980" y="8289"/>
                    <a:pt x="8791" y="8493"/>
                  </a:cubicBezTo>
                  <a:cubicBezTo>
                    <a:pt x="8381" y="8871"/>
                    <a:pt x="8381" y="9533"/>
                    <a:pt x="8791" y="9943"/>
                  </a:cubicBezTo>
                  <a:lnTo>
                    <a:pt x="9673" y="10856"/>
                  </a:lnTo>
                  <a:cubicBezTo>
                    <a:pt x="9498" y="10904"/>
                    <a:pt x="9318" y="10928"/>
                    <a:pt x="9140" y="10928"/>
                  </a:cubicBezTo>
                  <a:cubicBezTo>
                    <a:pt x="8614" y="10928"/>
                    <a:pt x="8096" y="10721"/>
                    <a:pt x="7719" y="10321"/>
                  </a:cubicBezTo>
                  <a:cubicBezTo>
                    <a:pt x="7152" y="9785"/>
                    <a:pt x="6963" y="8966"/>
                    <a:pt x="7247" y="8210"/>
                  </a:cubicBezTo>
                  <a:cubicBezTo>
                    <a:pt x="7278" y="8084"/>
                    <a:pt x="7247" y="7926"/>
                    <a:pt x="7152" y="7863"/>
                  </a:cubicBezTo>
                  <a:lnTo>
                    <a:pt x="4002" y="4713"/>
                  </a:lnTo>
                  <a:cubicBezTo>
                    <a:pt x="3960" y="4629"/>
                    <a:pt x="3876" y="4587"/>
                    <a:pt x="3787" y="4587"/>
                  </a:cubicBezTo>
                  <a:cubicBezTo>
                    <a:pt x="3743" y="4587"/>
                    <a:pt x="3697" y="4597"/>
                    <a:pt x="3655" y="4618"/>
                  </a:cubicBezTo>
                  <a:cubicBezTo>
                    <a:pt x="3421" y="4706"/>
                    <a:pt x="3181" y="4749"/>
                    <a:pt x="2945" y="4749"/>
                  </a:cubicBezTo>
                  <a:cubicBezTo>
                    <a:pt x="2419" y="4749"/>
                    <a:pt x="1914" y="4537"/>
                    <a:pt x="1544" y="4146"/>
                  </a:cubicBezTo>
                  <a:cubicBezTo>
                    <a:pt x="1009" y="3642"/>
                    <a:pt x="820" y="2885"/>
                    <a:pt x="1009" y="2192"/>
                  </a:cubicBezTo>
                  <a:lnTo>
                    <a:pt x="1009" y="2192"/>
                  </a:lnTo>
                  <a:lnTo>
                    <a:pt x="1922" y="3075"/>
                  </a:lnTo>
                  <a:cubicBezTo>
                    <a:pt x="2127" y="3279"/>
                    <a:pt x="2395" y="3382"/>
                    <a:pt x="2659" y="3382"/>
                  </a:cubicBezTo>
                  <a:cubicBezTo>
                    <a:pt x="2923" y="3382"/>
                    <a:pt x="3183" y="3279"/>
                    <a:pt x="3372" y="3075"/>
                  </a:cubicBezTo>
                  <a:cubicBezTo>
                    <a:pt x="3781" y="2696"/>
                    <a:pt x="3781" y="2035"/>
                    <a:pt x="3372" y="1625"/>
                  </a:cubicBezTo>
                  <a:lnTo>
                    <a:pt x="2490" y="712"/>
                  </a:lnTo>
                  <a:cubicBezTo>
                    <a:pt x="2665" y="664"/>
                    <a:pt x="2844" y="640"/>
                    <a:pt x="3022" y="640"/>
                  </a:cubicBezTo>
                  <a:close/>
                  <a:moveTo>
                    <a:pt x="4380" y="6036"/>
                  </a:moveTo>
                  <a:lnTo>
                    <a:pt x="5829" y="7485"/>
                  </a:lnTo>
                  <a:lnTo>
                    <a:pt x="2679" y="10636"/>
                  </a:lnTo>
                  <a:cubicBezTo>
                    <a:pt x="2474" y="10840"/>
                    <a:pt x="2206" y="10943"/>
                    <a:pt x="1942" y="10943"/>
                  </a:cubicBezTo>
                  <a:cubicBezTo>
                    <a:pt x="1678" y="10943"/>
                    <a:pt x="1418" y="10840"/>
                    <a:pt x="1229" y="10636"/>
                  </a:cubicBezTo>
                  <a:cubicBezTo>
                    <a:pt x="820" y="10226"/>
                    <a:pt x="820" y="9596"/>
                    <a:pt x="1229" y="9186"/>
                  </a:cubicBezTo>
                  <a:lnTo>
                    <a:pt x="4380" y="6036"/>
                  </a:lnTo>
                  <a:close/>
                  <a:moveTo>
                    <a:pt x="2915" y="1"/>
                  </a:moveTo>
                  <a:cubicBezTo>
                    <a:pt x="2465" y="1"/>
                    <a:pt x="2014" y="112"/>
                    <a:pt x="1607" y="334"/>
                  </a:cubicBezTo>
                  <a:cubicBezTo>
                    <a:pt x="1544" y="365"/>
                    <a:pt x="1450" y="491"/>
                    <a:pt x="1450" y="554"/>
                  </a:cubicBezTo>
                  <a:cubicBezTo>
                    <a:pt x="1450" y="680"/>
                    <a:pt x="1481" y="775"/>
                    <a:pt x="1544" y="838"/>
                  </a:cubicBezTo>
                  <a:lnTo>
                    <a:pt x="2836" y="2129"/>
                  </a:lnTo>
                  <a:cubicBezTo>
                    <a:pt x="2962" y="2255"/>
                    <a:pt x="2962" y="2507"/>
                    <a:pt x="2836" y="2602"/>
                  </a:cubicBezTo>
                  <a:cubicBezTo>
                    <a:pt x="2773" y="2665"/>
                    <a:pt x="2686" y="2696"/>
                    <a:pt x="2600" y="2696"/>
                  </a:cubicBezTo>
                  <a:cubicBezTo>
                    <a:pt x="2513" y="2696"/>
                    <a:pt x="2427" y="2665"/>
                    <a:pt x="2364" y="2602"/>
                  </a:cubicBezTo>
                  <a:lnTo>
                    <a:pt x="1072" y="1310"/>
                  </a:lnTo>
                  <a:cubicBezTo>
                    <a:pt x="1001" y="1239"/>
                    <a:pt x="912" y="1204"/>
                    <a:pt x="846" y="1204"/>
                  </a:cubicBezTo>
                  <a:cubicBezTo>
                    <a:pt x="824" y="1204"/>
                    <a:pt x="804" y="1208"/>
                    <a:pt x="788" y="1216"/>
                  </a:cubicBezTo>
                  <a:cubicBezTo>
                    <a:pt x="662" y="1216"/>
                    <a:pt x="599" y="1310"/>
                    <a:pt x="536" y="1373"/>
                  </a:cubicBezTo>
                  <a:cubicBezTo>
                    <a:pt x="1" y="2413"/>
                    <a:pt x="127" y="3736"/>
                    <a:pt x="1009" y="4618"/>
                  </a:cubicBezTo>
                  <a:cubicBezTo>
                    <a:pt x="1549" y="5135"/>
                    <a:pt x="2230" y="5407"/>
                    <a:pt x="2934" y="5407"/>
                  </a:cubicBezTo>
                  <a:cubicBezTo>
                    <a:pt x="3173" y="5407"/>
                    <a:pt x="3415" y="5375"/>
                    <a:pt x="3655" y="5311"/>
                  </a:cubicBezTo>
                  <a:lnTo>
                    <a:pt x="3907" y="5563"/>
                  </a:lnTo>
                  <a:lnTo>
                    <a:pt x="757" y="8714"/>
                  </a:lnTo>
                  <a:cubicBezTo>
                    <a:pt x="64" y="9344"/>
                    <a:pt x="64" y="10447"/>
                    <a:pt x="757" y="11108"/>
                  </a:cubicBezTo>
                  <a:cubicBezTo>
                    <a:pt x="1088" y="11455"/>
                    <a:pt x="1521" y="11628"/>
                    <a:pt x="1954" y="11628"/>
                  </a:cubicBezTo>
                  <a:cubicBezTo>
                    <a:pt x="2387" y="11628"/>
                    <a:pt x="2820" y="11455"/>
                    <a:pt x="3151" y="11108"/>
                  </a:cubicBezTo>
                  <a:lnTo>
                    <a:pt x="6302" y="7958"/>
                  </a:lnTo>
                  <a:lnTo>
                    <a:pt x="6522" y="8210"/>
                  </a:lnTo>
                  <a:cubicBezTo>
                    <a:pt x="6302" y="9155"/>
                    <a:pt x="6522" y="10132"/>
                    <a:pt x="7247" y="10825"/>
                  </a:cubicBezTo>
                  <a:cubicBezTo>
                    <a:pt x="7765" y="11362"/>
                    <a:pt x="8469" y="11630"/>
                    <a:pt x="9169" y="11630"/>
                  </a:cubicBezTo>
                  <a:cubicBezTo>
                    <a:pt x="9618" y="11630"/>
                    <a:pt x="10066" y="11519"/>
                    <a:pt x="10460" y="11297"/>
                  </a:cubicBezTo>
                  <a:cubicBezTo>
                    <a:pt x="10555" y="11266"/>
                    <a:pt x="10618" y="11140"/>
                    <a:pt x="10618" y="11077"/>
                  </a:cubicBezTo>
                  <a:cubicBezTo>
                    <a:pt x="10618" y="11014"/>
                    <a:pt x="10586" y="10888"/>
                    <a:pt x="10555" y="10793"/>
                  </a:cubicBezTo>
                  <a:lnTo>
                    <a:pt x="9263" y="9501"/>
                  </a:lnTo>
                  <a:cubicBezTo>
                    <a:pt x="9137" y="9375"/>
                    <a:pt x="9137" y="9155"/>
                    <a:pt x="9263" y="9029"/>
                  </a:cubicBezTo>
                  <a:cubicBezTo>
                    <a:pt x="9310" y="8966"/>
                    <a:pt x="9397" y="8934"/>
                    <a:pt x="9488" y="8934"/>
                  </a:cubicBezTo>
                  <a:cubicBezTo>
                    <a:pt x="9578" y="8934"/>
                    <a:pt x="9673" y="8966"/>
                    <a:pt x="9736" y="9029"/>
                  </a:cubicBezTo>
                  <a:lnTo>
                    <a:pt x="11027" y="10321"/>
                  </a:lnTo>
                  <a:cubicBezTo>
                    <a:pt x="11075" y="10392"/>
                    <a:pt x="11157" y="10427"/>
                    <a:pt x="11236" y="10427"/>
                  </a:cubicBezTo>
                  <a:cubicBezTo>
                    <a:pt x="11262" y="10427"/>
                    <a:pt x="11287" y="10423"/>
                    <a:pt x="11311" y="10415"/>
                  </a:cubicBezTo>
                  <a:cubicBezTo>
                    <a:pt x="11405" y="10415"/>
                    <a:pt x="11500" y="10321"/>
                    <a:pt x="11532" y="10258"/>
                  </a:cubicBezTo>
                  <a:cubicBezTo>
                    <a:pt x="12099" y="9218"/>
                    <a:pt x="11973" y="7895"/>
                    <a:pt x="11059" y="7013"/>
                  </a:cubicBezTo>
                  <a:cubicBezTo>
                    <a:pt x="10542" y="6496"/>
                    <a:pt x="9850" y="6224"/>
                    <a:pt x="9139" y="6224"/>
                  </a:cubicBezTo>
                  <a:cubicBezTo>
                    <a:pt x="8897" y="6224"/>
                    <a:pt x="8653" y="6255"/>
                    <a:pt x="8413" y="6320"/>
                  </a:cubicBezTo>
                  <a:lnTo>
                    <a:pt x="7719" y="5595"/>
                  </a:lnTo>
                  <a:lnTo>
                    <a:pt x="9578" y="3736"/>
                  </a:lnTo>
                  <a:lnTo>
                    <a:pt x="9799" y="3988"/>
                  </a:lnTo>
                  <a:cubicBezTo>
                    <a:pt x="9867" y="4056"/>
                    <a:pt x="9958" y="4089"/>
                    <a:pt x="10051" y="4089"/>
                  </a:cubicBezTo>
                  <a:cubicBezTo>
                    <a:pt x="10172" y="4089"/>
                    <a:pt x="10294" y="4032"/>
                    <a:pt x="10366" y="3925"/>
                  </a:cubicBezTo>
                  <a:lnTo>
                    <a:pt x="11815" y="1499"/>
                  </a:lnTo>
                  <a:cubicBezTo>
                    <a:pt x="11878" y="1373"/>
                    <a:pt x="11878" y="1184"/>
                    <a:pt x="11784" y="1090"/>
                  </a:cubicBezTo>
                  <a:lnTo>
                    <a:pt x="10775" y="82"/>
                  </a:lnTo>
                  <a:cubicBezTo>
                    <a:pt x="10723" y="30"/>
                    <a:pt x="10652" y="6"/>
                    <a:pt x="10573" y="6"/>
                  </a:cubicBezTo>
                  <a:cubicBezTo>
                    <a:pt x="10507" y="6"/>
                    <a:pt x="10437" y="22"/>
                    <a:pt x="10366" y="50"/>
                  </a:cubicBezTo>
                  <a:lnTo>
                    <a:pt x="7940" y="1499"/>
                  </a:lnTo>
                  <a:cubicBezTo>
                    <a:pt x="7751" y="1625"/>
                    <a:pt x="7719" y="1909"/>
                    <a:pt x="7877" y="2066"/>
                  </a:cubicBezTo>
                  <a:lnTo>
                    <a:pt x="8097" y="2287"/>
                  </a:lnTo>
                  <a:lnTo>
                    <a:pt x="6270" y="4146"/>
                  </a:lnTo>
                  <a:lnTo>
                    <a:pt x="5546" y="3421"/>
                  </a:lnTo>
                  <a:cubicBezTo>
                    <a:pt x="5798" y="2476"/>
                    <a:pt x="5546" y="1499"/>
                    <a:pt x="4852" y="806"/>
                  </a:cubicBezTo>
                  <a:cubicBezTo>
                    <a:pt x="4315" y="269"/>
                    <a:pt x="3615" y="1"/>
                    <a:pt x="291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6998;p50"/>
            <p:cNvSpPr/>
            <p:nvPr/>
          </p:nvSpPr>
          <p:spPr>
            <a:xfrm>
              <a:off x="-31838650" y="2838200"/>
              <a:ext cx="70100" cy="68550"/>
            </a:xfrm>
            <a:custGeom>
              <a:avLst/>
              <a:gdLst/>
              <a:ahLst/>
              <a:cxnLst/>
              <a:rect l="l" t="t" r="r" b="b"/>
              <a:pathLst>
                <a:path w="2804" h="2742" extrusionOk="0">
                  <a:moveTo>
                    <a:pt x="2430" y="0"/>
                  </a:moveTo>
                  <a:cubicBezTo>
                    <a:pt x="2339" y="0"/>
                    <a:pt x="2253" y="32"/>
                    <a:pt x="2205" y="95"/>
                  </a:cubicBezTo>
                  <a:lnTo>
                    <a:pt x="95" y="2174"/>
                  </a:lnTo>
                  <a:cubicBezTo>
                    <a:pt x="0" y="2300"/>
                    <a:pt x="0" y="2521"/>
                    <a:pt x="95" y="2647"/>
                  </a:cubicBezTo>
                  <a:cubicBezTo>
                    <a:pt x="158" y="2710"/>
                    <a:pt x="236" y="2741"/>
                    <a:pt x="319" y="2741"/>
                  </a:cubicBezTo>
                  <a:cubicBezTo>
                    <a:pt x="402" y="2741"/>
                    <a:pt x="488" y="2710"/>
                    <a:pt x="567" y="2647"/>
                  </a:cubicBezTo>
                  <a:lnTo>
                    <a:pt x="2678" y="567"/>
                  </a:lnTo>
                  <a:cubicBezTo>
                    <a:pt x="2804" y="441"/>
                    <a:pt x="2804" y="221"/>
                    <a:pt x="2678" y="95"/>
                  </a:cubicBezTo>
                  <a:cubicBezTo>
                    <a:pt x="2615" y="32"/>
                    <a:pt x="2520" y="0"/>
                    <a:pt x="243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" name="Google Shape;6996;p50"/>
          <p:cNvGrpSpPr/>
          <p:nvPr/>
        </p:nvGrpSpPr>
        <p:grpSpPr>
          <a:xfrm>
            <a:off x="4405297" y="2092211"/>
            <a:ext cx="346667" cy="333257"/>
            <a:chOff x="-31889075" y="2658950"/>
            <a:chExt cx="302475" cy="290775"/>
          </a:xfrm>
          <a:solidFill>
            <a:srgbClr val="EC0E43"/>
          </a:solidFill>
        </p:grpSpPr>
        <p:sp>
          <p:nvSpPr>
            <p:cNvPr id="23" name="Google Shape;6997;p50"/>
            <p:cNvSpPr/>
            <p:nvPr/>
          </p:nvSpPr>
          <p:spPr>
            <a:xfrm>
              <a:off x="-31889075" y="2658950"/>
              <a:ext cx="302475" cy="290775"/>
            </a:xfrm>
            <a:custGeom>
              <a:avLst/>
              <a:gdLst/>
              <a:ahLst/>
              <a:cxnLst/>
              <a:rect l="l" t="t" r="r" b="b"/>
              <a:pathLst>
                <a:path w="12099" h="11631" extrusionOk="0">
                  <a:moveTo>
                    <a:pt x="10555" y="712"/>
                  </a:moveTo>
                  <a:lnTo>
                    <a:pt x="11153" y="1310"/>
                  </a:lnTo>
                  <a:lnTo>
                    <a:pt x="10051" y="3138"/>
                  </a:lnTo>
                  <a:lnTo>
                    <a:pt x="8728" y="1814"/>
                  </a:lnTo>
                  <a:lnTo>
                    <a:pt x="10555" y="712"/>
                  </a:lnTo>
                  <a:close/>
                  <a:moveTo>
                    <a:pt x="8665" y="2696"/>
                  </a:moveTo>
                  <a:lnTo>
                    <a:pt x="9137" y="3169"/>
                  </a:lnTo>
                  <a:lnTo>
                    <a:pt x="7278" y="4996"/>
                  </a:lnTo>
                  <a:lnTo>
                    <a:pt x="6806" y="4524"/>
                  </a:lnTo>
                  <a:lnTo>
                    <a:pt x="8665" y="2696"/>
                  </a:lnTo>
                  <a:close/>
                  <a:moveTo>
                    <a:pt x="3022" y="640"/>
                  </a:moveTo>
                  <a:cubicBezTo>
                    <a:pt x="3549" y="640"/>
                    <a:pt x="4066" y="847"/>
                    <a:pt x="4443" y="1247"/>
                  </a:cubicBezTo>
                  <a:cubicBezTo>
                    <a:pt x="5010" y="1783"/>
                    <a:pt x="5199" y="2602"/>
                    <a:pt x="4915" y="3358"/>
                  </a:cubicBezTo>
                  <a:cubicBezTo>
                    <a:pt x="4884" y="3484"/>
                    <a:pt x="4915" y="3642"/>
                    <a:pt x="5010" y="3705"/>
                  </a:cubicBezTo>
                  <a:lnTo>
                    <a:pt x="8160" y="6855"/>
                  </a:lnTo>
                  <a:cubicBezTo>
                    <a:pt x="8208" y="6926"/>
                    <a:pt x="8308" y="6961"/>
                    <a:pt x="8409" y="6961"/>
                  </a:cubicBezTo>
                  <a:cubicBezTo>
                    <a:pt x="8442" y="6961"/>
                    <a:pt x="8476" y="6957"/>
                    <a:pt x="8507" y="6950"/>
                  </a:cubicBezTo>
                  <a:cubicBezTo>
                    <a:pt x="8741" y="6862"/>
                    <a:pt x="8981" y="6819"/>
                    <a:pt x="9217" y="6819"/>
                  </a:cubicBezTo>
                  <a:cubicBezTo>
                    <a:pt x="9743" y="6819"/>
                    <a:pt x="10248" y="7031"/>
                    <a:pt x="10618" y="7422"/>
                  </a:cubicBezTo>
                  <a:cubicBezTo>
                    <a:pt x="11153" y="7926"/>
                    <a:pt x="11342" y="8682"/>
                    <a:pt x="11153" y="9375"/>
                  </a:cubicBezTo>
                  <a:lnTo>
                    <a:pt x="10240" y="8493"/>
                  </a:lnTo>
                  <a:cubicBezTo>
                    <a:pt x="10035" y="8289"/>
                    <a:pt x="9767" y="8186"/>
                    <a:pt x="9503" y="8186"/>
                  </a:cubicBezTo>
                  <a:cubicBezTo>
                    <a:pt x="9240" y="8186"/>
                    <a:pt x="8980" y="8289"/>
                    <a:pt x="8791" y="8493"/>
                  </a:cubicBezTo>
                  <a:cubicBezTo>
                    <a:pt x="8381" y="8871"/>
                    <a:pt x="8381" y="9533"/>
                    <a:pt x="8791" y="9943"/>
                  </a:cubicBezTo>
                  <a:lnTo>
                    <a:pt x="9673" y="10856"/>
                  </a:lnTo>
                  <a:cubicBezTo>
                    <a:pt x="9498" y="10904"/>
                    <a:pt x="9318" y="10928"/>
                    <a:pt x="9140" y="10928"/>
                  </a:cubicBezTo>
                  <a:cubicBezTo>
                    <a:pt x="8614" y="10928"/>
                    <a:pt x="8096" y="10721"/>
                    <a:pt x="7719" y="10321"/>
                  </a:cubicBezTo>
                  <a:cubicBezTo>
                    <a:pt x="7152" y="9785"/>
                    <a:pt x="6963" y="8966"/>
                    <a:pt x="7247" y="8210"/>
                  </a:cubicBezTo>
                  <a:cubicBezTo>
                    <a:pt x="7278" y="8084"/>
                    <a:pt x="7247" y="7926"/>
                    <a:pt x="7152" y="7863"/>
                  </a:cubicBezTo>
                  <a:lnTo>
                    <a:pt x="4002" y="4713"/>
                  </a:lnTo>
                  <a:cubicBezTo>
                    <a:pt x="3960" y="4629"/>
                    <a:pt x="3876" y="4587"/>
                    <a:pt x="3787" y="4587"/>
                  </a:cubicBezTo>
                  <a:cubicBezTo>
                    <a:pt x="3743" y="4587"/>
                    <a:pt x="3697" y="4597"/>
                    <a:pt x="3655" y="4618"/>
                  </a:cubicBezTo>
                  <a:cubicBezTo>
                    <a:pt x="3421" y="4706"/>
                    <a:pt x="3181" y="4749"/>
                    <a:pt x="2945" y="4749"/>
                  </a:cubicBezTo>
                  <a:cubicBezTo>
                    <a:pt x="2419" y="4749"/>
                    <a:pt x="1914" y="4537"/>
                    <a:pt x="1544" y="4146"/>
                  </a:cubicBezTo>
                  <a:cubicBezTo>
                    <a:pt x="1009" y="3642"/>
                    <a:pt x="820" y="2885"/>
                    <a:pt x="1009" y="2192"/>
                  </a:cubicBezTo>
                  <a:lnTo>
                    <a:pt x="1009" y="2192"/>
                  </a:lnTo>
                  <a:lnTo>
                    <a:pt x="1922" y="3075"/>
                  </a:lnTo>
                  <a:cubicBezTo>
                    <a:pt x="2127" y="3279"/>
                    <a:pt x="2395" y="3382"/>
                    <a:pt x="2659" y="3382"/>
                  </a:cubicBezTo>
                  <a:cubicBezTo>
                    <a:pt x="2923" y="3382"/>
                    <a:pt x="3183" y="3279"/>
                    <a:pt x="3372" y="3075"/>
                  </a:cubicBezTo>
                  <a:cubicBezTo>
                    <a:pt x="3781" y="2696"/>
                    <a:pt x="3781" y="2035"/>
                    <a:pt x="3372" y="1625"/>
                  </a:cubicBezTo>
                  <a:lnTo>
                    <a:pt x="2490" y="712"/>
                  </a:lnTo>
                  <a:cubicBezTo>
                    <a:pt x="2665" y="664"/>
                    <a:pt x="2844" y="640"/>
                    <a:pt x="3022" y="640"/>
                  </a:cubicBezTo>
                  <a:close/>
                  <a:moveTo>
                    <a:pt x="4380" y="6036"/>
                  </a:moveTo>
                  <a:lnTo>
                    <a:pt x="5829" y="7485"/>
                  </a:lnTo>
                  <a:lnTo>
                    <a:pt x="2679" y="10636"/>
                  </a:lnTo>
                  <a:cubicBezTo>
                    <a:pt x="2474" y="10840"/>
                    <a:pt x="2206" y="10943"/>
                    <a:pt x="1942" y="10943"/>
                  </a:cubicBezTo>
                  <a:cubicBezTo>
                    <a:pt x="1678" y="10943"/>
                    <a:pt x="1418" y="10840"/>
                    <a:pt x="1229" y="10636"/>
                  </a:cubicBezTo>
                  <a:cubicBezTo>
                    <a:pt x="820" y="10226"/>
                    <a:pt x="820" y="9596"/>
                    <a:pt x="1229" y="9186"/>
                  </a:cubicBezTo>
                  <a:lnTo>
                    <a:pt x="4380" y="6036"/>
                  </a:lnTo>
                  <a:close/>
                  <a:moveTo>
                    <a:pt x="2915" y="1"/>
                  </a:moveTo>
                  <a:cubicBezTo>
                    <a:pt x="2465" y="1"/>
                    <a:pt x="2014" y="112"/>
                    <a:pt x="1607" y="334"/>
                  </a:cubicBezTo>
                  <a:cubicBezTo>
                    <a:pt x="1544" y="365"/>
                    <a:pt x="1450" y="491"/>
                    <a:pt x="1450" y="554"/>
                  </a:cubicBezTo>
                  <a:cubicBezTo>
                    <a:pt x="1450" y="680"/>
                    <a:pt x="1481" y="775"/>
                    <a:pt x="1544" y="838"/>
                  </a:cubicBezTo>
                  <a:lnTo>
                    <a:pt x="2836" y="2129"/>
                  </a:lnTo>
                  <a:cubicBezTo>
                    <a:pt x="2962" y="2255"/>
                    <a:pt x="2962" y="2507"/>
                    <a:pt x="2836" y="2602"/>
                  </a:cubicBezTo>
                  <a:cubicBezTo>
                    <a:pt x="2773" y="2665"/>
                    <a:pt x="2686" y="2696"/>
                    <a:pt x="2600" y="2696"/>
                  </a:cubicBezTo>
                  <a:cubicBezTo>
                    <a:pt x="2513" y="2696"/>
                    <a:pt x="2427" y="2665"/>
                    <a:pt x="2364" y="2602"/>
                  </a:cubicBezTo>
                  <a:lnTo>
                    <a:pt x="1072" y="1310"/>
                  </a:lnTo>
                  <a:cubicBezTo>
                    <a:pt x="1001" y="1239"/>
                    <a:pt x="912" y="1204"/>
                    <a:pt x="846" y="1204"/>
                  </a:cubicBezTo>
                  <a:cubicBezTo>
                    <a:pt x="824" y="1204"/>
                    <a:pt x="804" y="1208"/>
                    <a:pt x="788" y="1216"/>
                  </a:cubicBezTo>
                  <a:cubicBezTo>
                    <a:pt x="662" y="1216"/>
                    <a:pt x="599" y="1310"/>
                    <a:pt x="536" y="1373"/>
                  </a:cubicBezTo>
                  <a:cubicBezTo>
                    <a:pt x="1" y="2413"/>
                    <a:pt x="127" y="3736"/>
                    <a:pt x="1009" y="4618"/>
                  </a:cubicBezTo>
                  <a:cubicBezTo>
                    <a:pt x="1549" y="5135"/>
                    <a:pt x="2230" y="5407"/>
                    <a:pt x="2934" y="5407"/>
                  </a:cubicBezTo>
                  <a:cubicBezTo>
                    <a:pt x="3173" y="5407"/>
                    <a:pt x="3415" y="5375"/>
                    <a:pt x="3655" y="5311"/>
                  </a:cubicBezTo>
                  <a:lnTo>
                    <a:pt x="3907" y="5563"/>
                  </a:lnTo>
                  <a:lnTo>
                    <a:pt x="757" y="8714"/>
                  </a:lnTo>
                  <a:cubicBezTo>
                    <a:pt x="64" y="9344"/>
                    <a:pt x="64" y="10447"/>
                    <a:pt x="757" y="11108"/>
                  </a:cubicBezTo>
                  <a:cubicBezTo>
                    <a:pt x="1088" y="11455"/>
                    <a:pt x="1521" y="11628"/>
                    <a:pt x="1954" y="11628"/>
                  </a:cubicBezTo>
                  <a:cubicBezTo>
                    <a:pt x="2387" y="11628"/>
                    <a:pt x="2820" y="11455"/>
                    <a:pt x="3151" y="11108"/>
                  </a:cubicBezTo>
                  <a:lnTo>
                    <a:pt x="6302" y="7958"/>
                  </a:lnTo>
                  <a:lnTo>
                    <a:pt x="6522" y="8210"/>
                  </a:lnTo>
                  <a:cubicBezTo>
                    <a:pt x="6302" y="9155"/>
                    <a:pt x="6522" y="10132"/>
                    <a:pt x="7247" y="10825"/>
                  </a:cubicBezTo>
                  <a:cubicBezTo>
                    <a:pt x="7765" y="11362"/>
                    <a:pt x="8469" y="11630"/>
                    <a:pt x="9169" y="11630"/>
                  </a:cubicBezTo>
                  <a:cubicBezTo>
                    <a:pt x="9618" y="11630"/>
                    <a:pt x="10066" y="11519"/>
                    <a:pt x="10460" y="11297"/>
                  </a:cubicBezTo>
                  <a:cubicBezTo>
                    <a:pt x="10555" y="11266"/>
                    <a:pt x="10618" y="11140"/>
                    <a:pt x="10618" y="11077"/>
                  </a:cubicBezTo>
                  <a:cubicBezTo>
                    <a:pt x="10618" y="11014"/>
                    <a:pt x="10586" y="10888"/>
                    <a:pt x="10555" y="10793"/>
                  </a:cubicBezTo>
                  <a:lnTo>
                    <a:pt x="9263" y="9501"/>
                  </a:lnTo>
                  <a:cubicBezTo>
                    <a:pt x="9137" y="9375"/>
                    <a:pt x="9137" y="9155"/>
                    <a:pt x="9263" y="9029"/>
                  </a:cubicBezTo>
                  <a:cubicBezTo>
                    <a:pt x="9310" y="8966"/>
                    <a:pt x="9397" y="8934"/>
                    <a:pt x="9488" y="8934"/>
                  </a:cubicBezTo>
                  <a:cubicBezTo>
                    <a:pt x="9578" y="8934"/>
                    <a:pt x="9673" y="8966"/>
                    <a:pt x="9736" y="9029"/>
                  </a:cubicBezTo>
                  <a:lnTo>
                    <a:pt x="11027" y="10321"/>
                  </a:lnTo>
                  <a:cubicBezTo>
                    <a:pt x="11075" y="10392"/>
                    <a:pt x="11157" y="10427"/>
                    <a:pt x="11236" y="10427"/>
                  </a:cubicBezTo>
                  <a:cubicBezTo>
                    <a:pt x="11262" y="10427"/>
                    <a:pt x="11287" y="10423"/>
                    <a:pt x="11311" y="10415"/>
                  </a:cubicBezTo>
                  <a:cubicBezTo>
                    <a:pt x="11405" y="10415"/>
                    <a:pt x="11500" y="10321"/>
                    <a:pt x="11532" y="10258"/>
                  </a:cubicBezTo>
                  <a:cubicBezTo>
                    <a:pt x="12099" y="9218"/>
                    <a:pt x="11973" y="7895"/>
                    <a:pt x="11059" y="7013"/>
                  </a:cubicBezTo>
                  <a:cubicBezTo>
                    <a:pt x="10542" y="6496"/>
                    <a:pt x="9850" y="6224"/>
                    <a:pt x="9139" y="6224"/>
                  </a:cubicBezTo>
                  <a:cubicBezTo>
                    <a:pt x="8897" y="6224"/>
                    <a:pt x="8653" y="6255"/>
                    <a:pt x="8413" y="6320"/>
                  </a:cubicBezTo>
                  <a:lnTo>
                    <a:pt x="7719" y="5595"/>
                  </a:lnTo>
                  <a:lnTo>
                    <a:pt x="9578" y="3736"/>
                  </a:lnTo>
                  <a:lnTo>
                    <a:pt x="9799" y="3988"/>
                  </a:lnTo>
                  <a:cubicBezTo>
                    <a:pt x="9867" y="4056"/>
                    <a:pt x="9958" y="4089"/>
                    <a:pt x="10051" y="4089"/>
                  </a:cubicBezTo>
                  <a:cubicBezTo>
                    <a:pt x="10172" y="4089"/>
                    <a:pt x="10294" y="4032"/>
                    <a:pt x="10366" y="3925"/>
                  </a:cubicBezTo>
                  <a:lnTo>
                    <a:pt x="11815" y="1499"/>
                  </a:lnTo>
                  <a:cubicBezTo>
                    <a:pt x="11878" y="1373"/>
                    <a:pt x="11878" y="1184"/>
                    <a:pt x="11784" y="1090"/>
                  </a:cubicBezTo>
                  <a:lnTo>
                    <a:pt x="10775" y="82"/>
                  </a:lnTo>
                  <a:cubicBezTo>
                    <a:pt x="10723" y="30"/>
                    <a:pt x="10652" y="6"/>
                    <a:pt x="10573" y="6"/>
                  </a:cubicBezTo>
                  <a:cubicBezTo>
                    <a:pt x="10507" y="6"/>
                    <a:pt x="10437" y="22"/>
                    <a:pt x="10366" y="50"/>
                  </a:cubicBezTo>
                  <a:lnTo>
                    <a:pt x="7940" y="1499"/>
                  </a:lnTo>
                  <a:cubicBezTo>
                    <a:pt x="7751" y="1625"/>
                    <a:pt x="7719" y="1909"/>
                    <a:pt x="7877" y="2066"/>
                  </a:cubicBezTo>
                  <a:lnTo>
                    <a:pt x="8097" y="2287"/>
                  </a:lnTo>
                  <a:lnTo>
                    <a:pt x="6270" y="4146"/>
                  </a:lnTo>
                  <a:lnTo>
                    <a:pt x="5546" y="3421"/>
                  </a:lnTo>
                  <a:cubicBezTo>
                    <a:pt x="5798" y="2476"/>
                    <a:pt x="5546" y="1499"/>
                    <a:pt x="4852" y="806"/>
                  </a:cubicBezTo>
                  <a:cubicBezTo>
                    <a:pt x="4315" y="269"/>
                    <a:pt x="3615" y="1"/>
                    <a:pt x="291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6998;p50"/>
            <p:cNvSpPr/>
            <p:nvPr/>
          </p:nvSpPr>
          <p:spPr>
            <a:xfrm>
              <a:off x="-31838650" y="2838200"/>
              <a:ext cx="70100" cy="68550"/>
            </a:xfrm>
            <a:custGeom>
              <a:avLst/>
              <a:gdLst/>
              <a:ahLst/>
              <a:cxnLst/>
              <a:rect l="l" t="t" r="r" b="b"/>
              <a:pathLst>
                <a:path w="2804" h="2742" extrusionOk="0">
                  <a:moveTo>
                    <a:pt x="2430" y="0"/>
                  </a:moveTo>
                  <a:cubicBezTo>
                    <a:pt x="2339" y="0"/>
                    <a:pt x="2253" y="32"/>
                    <a:pt x="2205" y="95"/>
                  </a:cubicBezTo>
                  <a:lnTo>
                    <a:pt x="95" y="2174"/>
                  </a:lnTo>
                  <a:cubicBezTo>
                    <a:pt x="0" y="2300"/>
                    <a:pt x="0" y="2521"/>
                    <a:pt x="95" y="2647"/>
                  </a:cubicBezTo>
                  <a:cubicBezTo>
                    <a:pt x="158" y="2710"/>
                    <a:pt x="236" y="2741"/>
                    <a:pt x="319" y="2741"/>
                  </a:cubicBezTo>
                  <a:cubicBezTo>
                    <a:pt x="402" y="2741"/>
                    <a:pt x="488" y="2710"/>
                    <a:pt x="567" y="2647"/>
                  </a:cubicBezTo>
                  <a:lnTo>
                    <a:pt x="2678" y="567"/>
                  </a:lnTo>
                  <a:cubicBezTo>
                    <a:pt x="2804" y="441"/>
                    <a:pt x="2804" y="221"/>
                    <a:pt x="2678" y="95"/>
                  </a:cubicBezTo>
                  <a:cubicBezTo>
                    <a:pt x="2615" y="32"/>
                    <a:pt x="2520" y="0"/>
                    <a:pt x="243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" name="Google Shape;6996;p50"/>
          <p:cNvGrpSpPr/>
          <p:nvPr/>
        </p:nvGrpSpPr>
        <p:grpSpPr>
          <a:xfrm>
            <a:off x="7206022" y="2092210"/>
            <a:ext cx="346667" cy="333257"/>
            <a:chOff x="-31889075" y="2658950"/>
            <a:chExt cx="302475" cy="290775"/>
          </a:xfrm>
          <a:solidFill>
            <a:srgbClr val="EC0E43"/>
          </a:solidFill>
        </p:grpSpPr>
        <p:sp>
          <p:nvSpPr>
            <p:cNvPr id="26" name="Google Shape;6997;p50"/>
            <p:cNvSpPr/>
            <p:nvPr/>
          </p:nvSpPr>
          <p:spPr>
            <a:xfrm>
              <a:off x="-31889075" y="2658950"/>
              <a:ext cx="302475" cy="290775"/>
            </a:xfrm>
            <a:custGeom>
              <a:avLst/>
              <a:gdLst/>
              <a:ahLst/>
              <a:cxnLst/>
              <a:rect l="l" t="t" r="r" b="b"/>
              <a:pathLst>
                <a:path w="12099" h="11631" extrusionOk="0">
                  <a:moveTo>
                    <a:pt x="10555" y="712"/>
                  </a:moveTo>
                  <a:lnTo>
                    <a:pt x="11153" y="1310"/>
                  </a:lnTo>
                  <a:lnTo>
                    <a:pt x="10051" y="3138"/>
                  </a:lnTo>
                  <a:lnTo>
                    <a:pt x="8728" y="1814"/>
                  </a:lnTo>
                  <a:lnTo>
                    <a:pt x="10555" y="712"/>
                  </a:lnTo>
                  <a:close/>
                  <a:moveTo>
                    <a:pt x="8665" y="2696"/>
                  </a:moveTo>
                  <a:lnTo>
                    <a:pt x="9137" y="3169"/>
                  </a:lnTo>
                  <a:lnTo>
                    <a:pt x="7278" y="4996"/>
                  </a:lnTo>
                  <a:lnTo>
                    <a:pt x="6806" y="4524"/>
                  </a:lnTo>
                  <a:lnTo>
                    <a:pt x="8665" y="2696"/>
                  </a:lnTo>
                  <a:close/>
                  <a:moveTo>
                    <a:pt x="3022" y="640"/>
                  </a:moveTo>
                  <a:cubicBezTo>
                    <a:pt x="3549" y="640"/>
                    <a:pt x="4066" y="847"/>
                    <a:pt x="4443" y="1247"/>
                  </a:cubicBezTo>
                  <a:cubicBezTo>
                    <a:pt x="5010" y="1783"/>
                    <a:pt x="5199" y="2602"/>
                    <a:pt x="4915" y="3358"/>
                  </a:cubicBezTo>
                  <a:cubicBezTo>
                    <a:pt x="4884" y="3484"/>
                    <a:pt x="4915" y="3642"/>
                    <a:pt x="5010" y="3705"/>
                  </a:cubicBezTo>
                  <a:lnTo>
                    <a:pt x="8160" y="6855"/>
                  </a:lnTo>
                  <a:cubicBezTo>
                    <a:pt x="8208" y="6926"/>
                    <a:pt x="8308" y="6961"/>
                    <a:pt x="8409" y="6961"/>
                  </a:cubicBezTo>
                  <a:cubicBezTo>
                    <a:pt x="8442" y="6961"/>
                    <a:pt x="8476" y="6957"/>
                    <a:pt x="8507" y="6950"/>
                  </a:cubicBezTo>
                  <a:cubicBezTo>
                    <a:pt x="8741" y="6862"/>
                    <a:pt x="8981" y="6819"/>
                    <a:pt x="9217" y="6819"/>
                  </a:cubicBezTo>
                  <a:cubicBezTo>
                    <a:pt x="9743" y="6819"/>
                    <a:pt x="10248" y="7031"/>
                    <a:pt x="10618" y="7422"/>
                  </a:cubicBezTo>
                  <a:cubicBezTo>
                    <a:pt x="11153" y="7926"/>
                    <a:pt x="11342" y="8682"/>
                    <a:pt x="11153" y="9375"/>
                  </a:cubicBezTo>
                  <a:lnTo>
                    <a:pt x="10240" y="8493"/>
                  </a:lnTo>
                  <a:cubicBezTo>
                    <a:pt x="10035" y="8289"/>
                    <a:pt x="9767" y="8186"/>
                    <a:pt x="9503" y="8186"/>
                  </a:cubicBezTo>
                  <a:cubicBezTo>
                    <a:pt x="9240" y="8186"/>
                    <a:pt x="8980" y="8289"/>
                    <a:pt x="8791" y="8493"/>
                  </a:cubicBezTo>
                  <a:cubicBezTo>
                    <a:pt x="8381" y="8871"/>
                    <a:pt x="8381" y="9533"/>
                    <a:pt x="8791" y="9943"/>
                  </a:cubicBezTo>
                  <a:lnTo>
                    <a:pt x="9673" y="10856"/>
                  </a:lnTo>
                  <a:cubicBezTo>
                    <a:pt x="9498" y="10904"/>
                    <a:pt x="9318" y="10928"/>
                    <a:pt x="9140" y="10928"/>
                  </a:cubicBezTo>
                  <a:cubicBezTo>
                    <a:pt x="8614" y="10928"/>
                    <a:pt x="8096" y="10721"/>
                    <a:pt x="7719" y="10321"/>
                  </a:cubicBezTo>
                  <a:cubicBezTo>
                    <a:pt x="7152" y="9785"/>
                    <a:pt x="6963" y="8966"/>
                    <a:pt x="7247" y="8210"/>
                  </a:cubicBezTo>
                  <a:cubicBezTo>
                    <a:pt x="7278" y="8084"/>
                    <a:pt x="7247" y="7926"/>
                    <a:pt x="7152" y="7863"/>
                  </a:cubicBezTo>
                  <a:lnTo>
                    <a:pt x="4002" y="4713"/>
                  </a:lnTo>
                  <a:cubicBezTo>
                    <a:pt x="3960" y="4629"/>
                    <a:pt x="3876" y="4587"/>
                    <a:pt x="3787" y="4587"/>
                  </a:cubicBezTo>
                  <a:cubicBezTo>
                    <a:pt x="3743" y="4587"/>
                    <a:pt x="3697" y="4597"/>
                    <a:pt x="3655" y="4618"/>
                  </a:cubicBezTo>
                  <a:cubicBezTo>
                    <a:pt x="3421" y="4706"/>
                    <a:pt x="3181" y="4749"/>
                    <a:pt x="2945" y="4749"/>
                  </a:cubicBezTo>
                  <a:cubicBezTo>
                    <a:pt x="2419" y="4749"/>
                    <a:pt x="1914" y="4537"/>
                    <a:pt x="1544" y="4146"/>
                  </a:cubicBezTo>
                  <a:cubicBezTo>
                    <a:pt x="1009" y="3642"/>
                    <a:pt x="820" y="2885"/>
                    <a:pt x="1009" y="2192"/>
                  </a:cubicBezTo>
                  <a:lnTo>
                    <a:pt x="1009" y="2192"/>
                  </a:lnTo>
                  <a:lnTo>
                    <a:pt x="1922" y="3075"/>
                  </a:lnTo>
                  <a:cubicBezTo>
                    <a:pt x="2127" y="3279"/>
                    <a:pt x="2395" y="3382"/>
                    <a:pt x="2659" y="3382"/>
                  </a:cubicBezTo>
                  <a:cubicBezTo>
                    <a:pt x="2923" y="3382"/>
                    <a:pt x="3183" y="3279"/>
                    <a:pt x="3372" y="3075"/>
                  </a:cubicBezTo>
                  <a:cubicBezTo>
                    <a:pt x="3781" y="2696"/>
                    <a:pt x="3781" y="2035"/>
                    <a:pt x="3372" y="1625"/>
                  </a:cubicBezTo>
                  <a:lnTo>
                    <a:pt x="2490" y="712"/>
                  </a:lnTo>
                  <a:cubicBezTo>
                    <a:pt x="2665" y="664"/>
                    <a:pt x="2844" y="640"/>
                    <a:pt x="3022" y="640"/>
                  </a:cubicBezTo>
                  <a:close/>
                  <a:moveTo>
                    <a:pt x="4380" y="6036"/>
                  </a:moveTo>
                  <a:lnTo>
                    <a:pt x="5829" y="7485"/>
                  </a:lnTo>
                  <a:lnTo>
                    <a:pt x="2679" y="10636"/>
                  </a:lnTo>
                  <a:cubicBezTo>
                    <a:pt x="2474" y="10840"/>
                    <a:pt x="2206" y="10943"/>
                    <a:pt x="1942" y="10943"/>
                  </a:cubicBezTo>
                  <a:cubicBezTo>
                    <a:pt x="1678" y="10943"/>
                    <a:pt x="1418" y="10840"/>
                    <a:pt x="1229" y="10636"/>
                  </a:cubicBezTo>
                  <a:cubicBezTo>
                    <a:pt x="820" y="10226"/>
                    <a:pt x="820" y="9596"/>
                    <a:pt x="1229" y="9186"/>
                  </a:cubicBezTo>
                  <a:lnTo>
                    <a:pt x="4380" y="6036"/>
                  </a:lnTo>
                  <a:close/>
                  <a:moveTo>
                    <a:pt x="2915" y="1"/>
                  </a:moveTo>
                  <a:cubicBezTo>
                    <a:pt x="2465" y="1"/>
                    <a:pt x="2014" y="112"/>
                    <a:pt x="1607" y="334"/>
                  </a:cubicBezTo>
                  <a:cubicBezTo>
                    <a:pt x="1544" y="365"/>
                    <a:pt x="1450" y="491"/>
                    <a:pt x="1450" y="554"/>
                  </a:cubicBezTo>
                  <a:cubicBezTo>
                    <a:pt x="1450" y="680"/>
                    <a:pt x="1481" y="775"/>
                    <a:pt x="1544" y="838"/>
                  </a:cubicBezTo>
                  <a:lnTo>
                    <a:pt x="2836" y="2129"/>
                  </a:lnTo>
                  <a:cubicBezTo>
                    <a:pt x="2962" y="2255"/>
                    <a:pt x="2962" y="2507"/>
                    <a:pt x="2836" y="2602"/>
                  </a:cubicBezTo>
                  <a:cubicBezTo>
                    <a:pt x="2773" y="2665"/>
                    <a:pt x="2686" y="2696"/>
                    <a:pt x="2600" y="2696"/>
                  </a:cubicBezTo>
                  <a:cubicBezTo>
                    <a:pt x="2513" y="2696"/>
                    <a:pt x="2427" y="2665"/>
                    <a:pt x="2364" y="2602"/>
                  </a:cubicBezTo>
                  <a:lnTo>
                    <a:pt x="1072" y="1310"/>
                  </a:lnTo>
                  <a:cubicBezTo>
                    <a:pt x="1001" y="1239"/>
                    <a:pt x="912" y="1204"/>
                    <a:pt x="846" y="1204"/>
                  </a:cubicBezTo>
                  <a:cubicBezTo>
                    <a:pt x="824" y="1204"/>
                    <a:pt x="804" y="1208"/>
                    <a:pt x="788" y="1216"/>
                  </a:cubicBezTo>
                  <a:cubicBezTo>
                    <a:pt x="662" y="1216"/>
                    <a:pt x="599" y="1310"/>
                    <a:pt x="536" y="1373"/>
                  </a:cubicBezTo>
                  <a:cubicBezTo>
                    <a:pt x="1" y="2413"/>
                    <a:pt x="127" y="3736"/>
                    <a:pt x="1009" y="4618"/>
                  </a:cubicBezTo>
                  <a:cubicBezTo>
                    <a:pt x="1549" y="5135"/>
                    <a:pt x="2230" y="5407"/>
                    <a:pt x="2934" y="5407"/>
                  </a:cubicBezTo>
                  <a:cubicBezTo>
                    <a:pt x="3173" y="5407"/>
                    <a:pt x="3415" y="5375"/>
                    <a:pt x="3655" y="5311"/>
                  </a:cubicBezTo>
                  <a:lnTo>
                    <a:pt x="3907" y="5563"/>
                  </a:lnTo>
                  <a:lnTo>
                    <a:pt x="757" y="8714"/>
                  </a:lnTo>
                  <a:cubicBezTo>
                    <a:pt x="64" y="9344"/>
                    <a:pt x="64" y="10447"/>
                    <a:pt x="757" y="11108"/>
                  </a:cubicBezTo>
                  <a:cubicBezTo>
                    <a:pt x="1088" y="11455"/>
                    <a:pt x="1521" y="11628"/>
                    <a:pt x="1954" y="11628"/>
                  </a:cubicBezTo>
                  <a:cubicBezTo>
                    <a:pt x="2387" y="11628"/>
                    <a:pt x="2820" y="11455"/>
                    <a:pt x="3151" y="11108"/>
                  </a:cubicBezTo>
                  <a:lnTo>
                    <a:pt x="6302" y="7958"/>
                  </a:lnTo>
                  <a:lnTo>
                    <a:pt x="6522" y="8210"/>
                  </a:lnTo>
                  <a:cubicBezTo>
                    <a:pt x="6302" y="9155"/>
                    <a:pt x="6522" y="10132"/>
                    <a:pt x="7247" y="10825"/>
                  </a:cubicBezTo>
                  <a:cubicBezTo>
                    <a:pt x="7765" y="11362"/>
                    <a:pt x="8469" y="11630"/>
                    <a:pt x="9169" y="11630"/>
                  </a:cubicBezTo>
                  <a:cubicBezTo>
                    <a:pt x="9618" y="11630"/>
                    <a:pt x="10066" y="11519"/>
                    <a:pt x="10460" y="11297"/>
                  </a:cubicBezTo>
                  <a:cubicBezTo>
                    <a:pt x="10555" y="11266"/>
                    <a:pt x="10618" y="11140"/>
                    <a:pt x="10618" y="11077"/>
                  </a:cubicBezTo>
                  <a:cubicBezTo>
                    <a:pt x="10618" y="11014"/>
                    <a:pt x="10586" y="10888"/>
                    <a:pt x="10555" y="10793"/>
                  </a:cubicBezTo>
                  <a:lnTo>
                    <a:pt x="9263" y="9501"/>
                  </a:lnTo>
                  <a:cubicBezTo>
                    <a:pt x="9137" y="9375"/>
                    <a:pt x="9137" y="9155"/>
                    <a:pt x="9263" y="9029"/>
                  </a:cubicBezTo>
                  <a:cubicBezTo>
                    <a:pt x="9310" y="8966"/>
                    <a:pt x="9397" y="8934"/>
                    <a:pt x="9488" y="8934"/>
                  </a:cubicBezTo>
                  <a:cubicBezTo>
                    <a:pt x="9578" y="8934"/>
                    <a:pt x="9673" y="8966"/>
                    <a:pt x="9736" y="9029"/>
                  </a:cubicBezTo>
                  <a:lnTo>
                    <a:pt x="11027" y="10321"/>
                  </a:lnTo>
                  <a:cubicBezTo>
                    <a:pt x="11075" y="10392"/>
                    <a:pt x="11157" y="10427"/>
                    <a:pt x="11236" y="10427"/>
                  </a:cubicBezTo>
                  <a:cubicBezTo>
                    <a:pt x="11262" y="10427"/>
                    <a:pt x="11287" y="10423"/>
                    <a:pt x="11311" y="10415"/>
                  </a:cubicBezTo>
                  <a:cubicBezTo>
                    <a:pt x="11405" y="10415"/>
                    <a:pt x="11500" y="10321"/>
                    <a:pt x="11532" y="10258"/>
                  </a:cubicBezTo>
                  <a:cubicBezTo>
                    <a:pt x="12099" y="9218"/>
                    <a:pt x="11973" y="7895"/>
                    <a:pt x="11059" y="7013"/>
                  </a:cubicBezTo>
                  <a:cubicBezTo>
                    <a:pt x="10542" y="6496"/>
                    <a:pt x="9850" y="6224"/>
                    <a:pt x="9139" y="6224"/>
                  </a:cubicBezTo>
                  <a:cubicBezTo>
                    <a:pt x="8897" y="6224"/>
                    <a:pt x="8653" y="6255"/>
                    <a:pt x="8413" y="6320"/>
                  </a:cubicBezTo>
                  <a:lnTo>
                    <a:pt x="7719" y="5595"/>
                  </a:lnTo>
                  <a:lnTo>
                    <a:pt x="9578" y="3736"/>
                  </a:lnTo>
                  <a:lnTo>
                    <a:pt x="9799" y="3988"/>
                  </a:lnTo>
                  <a:cubicBezTo>
                    <a:pt x="9867" y="4056"/>
                    <a:pt x="9958" y="4089"/>
                    <a:pt x="10051" y="4089"/>
                  </a:cubicBezTo>
                  <a:cubicBezTo>
                    <a:pt x="10172" y="4089"/>
                    <a:pt x="10294" y="4032"/>
                    <a:pt x="10366" y="3925"/>
                  </a:cubicBezTo>
                  <a:lnTo>
                    <a:pt x="11815" y="1499"/>
                  </a:lnTo>
                  <a:cubicBezTo>
                    <a:pt x="11878" y="1373"/>
                    <a:pt x="11878" y="1184"/>
                    <a:pt x="11784" y="1090"/>
                  </a:cubicBezTo>
                  <a:lnTo>
                    <a:pt x="10775" y="82"/>
                  </a:lnTo>
                  <a:cubicBezTo>
                    <a:pt x="10723" y="30"/>
                    <a:pt x="10652" y="6"/>
                    <a:pt x="10573" y="6"/>
                  </a:cubicBezTo>
                  <a:cubicBezTo>
                    <a:pt x="10507" y="6"/>
                    <a:pt x="10437" y="22"/>
                    <a:pt x="10366" y="50"/>
                  </a:cubicBezTo>
                  <a:lnTo>
                    <a:pt x="7940" y="1499"/>
                  </a:lnTo>
                  <a:cubicBezTo>
                    <a:pt x="7751" y="1625"/>
                    <a:pt x="7719" y="1909"/>
                    <a:pt x="7877" y="2066"/>
                  </a:cubicBezTo>
                  <a:lnTo>
                    <a:pt x="8097" y="2287"/>
                  </a:lnTo>
                  <a:lnTo>
                    <a:pt x="6270" y="4146"/>
                  </a:lnTo>
                  <a:lnTo>
                    <a:pt x="5546" y="3421"/>
                  </a:lnTo>
                  <a:cubicBezTo>
                    <a:pt x="5798" y="2476"/>
                    <a:pt x="5546" y="1499"/>
                    <a:pt x="4852" y="806"/>
                  </a:cubicBezTo>
                  <a:cubicBezTo>
                    <a:pt x="4315" y="269"/>
                    <a:pt x="3615" y="1"/>
                    <a:pt x="291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6998;p50"/>
            <p:cNvSpPr/>
            <p:nvPr/>
          </p:nvSpPr>
          <p:spPr>
            <a:xfrm>
              <a:off x="-31838650" y="2838200"/>
              <a:ext cx="70100" cy="68550"/>
            </a:xfrm>
            <a:custGeom>
              <a:avLst/>
              <a:gdLst/>
              <a:ahLst/>
              <a:cxnLst/>
              <a:rect l="l" t="t" r="r" b="b"/>
              <a:pathLst>
                <a:path w="2804" h="2742" extrusionOk="0">
                  <a:moveTo>
                    <a:pt x="2430" y="0"/>
                  </a:moveTo>
                  <a:cubicBezTo>
                    <a:pt x="2339" y="0"/>
                    <a:pt x="2253" y="32"/>
                    <a:pt x="2205" y="95"/>
                  </a:cubicBezTo>
                  <a:lnTo>
                    <a:pt x="95" y="2174"/>
                  </a:lnTo>
                  <a:cubicBezTo>
                    <a:pt x="0" y="2300"/>
                    <a:pt x="0" y="2521"/>
                    <a:pt x="95" y="2647"/>
                  </a:cubicBezTo>
                  <a:cubicBezTo>
                    <a:pt x="158" y="2710"/>
                    <a:pt x="236" y="2741"/>
                    <a:pt x="319" y="2741"/>
                  </a:cubicBezTo>
                  <a:cubicBezTo>
                    <a:pt x="402" y="2741"/>
                    <a:pt x="488" y="2710"/>
                    <a:pt x="567" y="2647"/>
                  </a:cubicBezTo>
                  <a:lnTo>
                    <a:pt x="2678" y="567"/>
                  </a:lnTo>
                  <a:cubicBezTo>
                    <a:pt x="2804" y="441"/>
                    <a:pt x="2804" y="221"/>
                    <a:pt x="2678" y="95"/>
                  </a:cubicBezTo>
                  <a:cubicBezTo>
                    <a:pt x="2615" y="32"/>
                    <a:pt x="2520" y="0"/>
                    <a:pt x="243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0" name="Google Shape;272;p23"/>
          <p:cNvSpPr txBox="1">
            <a:spLocks noGrp="1"/>
          </p:cNvSpPr>
          <p:nvPr>
            <p:ph type="subTitle" idx="1"/>
          </p:nvPr>
        </p:nvSpPr>
        <p:spPr>
          <a:xfrm>
            <a:off x="3606467" y="3165314"/>
            <a:ext cx="1917778" cy="83868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ru-RU" dirty="0">
                <a:solidFill>
                  <a:srgbClr val="171536"/>
                </a:solidFill>
              </a:rPr>
              <a:t>Интересно, что первый компьютер был размером с микроавтобус и весил почти тонну</a:t>
            </a:r>
            <a:endParaRPr dirty="0">
              <a:solidFill>
                <a:srgbClr val="171536"/>
              </a:solidFill>
            </a:endParaRPr>
          </a:p>
        </p:txBody>
      </p:sp>
      <p:sp>
        <p:nvSpPr>
          <p:cNvPr id="31" name="Google Shape;272;p23"/>
          <p:cNvSpPr txBox="1">
            <a:spLocks noGrp="1"/>
          </p:cNvSpPr>
          <p:nvPr>
            <p:ph type="subTitle" idx="1"/>
          </p:nvPr>
        </p:nvSpPr>
        <p:spPr>
          <a:xfrm>
            <a:off x="6433742" y="3165314"/>
            <a:ext cx="1917778" cy="83868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ru-RU" dirty="0">
                <a:solidFill>
                  <a:srgbClr val="171536"/>
                </a:solidFill>
              </a:rPr>
              <a:t>Интересно, что первый компьютер был размером с микроавтобус и весил почти тонну</a:t>
            </a:r>
            <a:endParaRPr dirty="0">
              <a:solidFill>
                <a:srgbClr val="171536"/>
              </a:solidFill>
            </a:endParaRPr>
          </a:p>
        </p:txBody>
      </p:sp>
      <p:sp>
        <p:nvSpPr>
          <p:cNvPr id="32" name="object 27">
            <a:extLst>
              <a:ext uri="{FF2B5EF4-FFF2-40B4-BE49-F238E27FC236}">
                <a16:creationId xmlns:a16="http://schemas.microsoft.com/office/drawing/2014/main" id="{E50B2909-A2B2-4D30-BD30-9DD968C616A9}"/>
              </a:ext>
            </a:extLst>
          </p:cNvPr>
          <p:cNvSpPr txBox="1">
            <a:spLocks/>
          </p:cNvSpPr>
          <p:nvPr/>
        </p:nvSpPr>
        <p:spPr>
          <a:xfrm>
            <a:off x="8743950" y="4756149"/>
            <a:ext cx="304918" cy="216726"/>
          </a:xfrm>
          <a:prstGeom prst="rect">
            <a:avLst/>
          </a:prstGeom>
        </p:spPr>
        <p:txBody>
          <a:bodyPr vert="horz" wrap="square" lIns="0" tIns="1270" rIns="0" bIns="0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38100">
              <a:spcBef>
                <a:spcPts val="10"/>
              </a:spcBef>
            </a:pPr>
            <a:fld id="{81D60167-4931-47E6-BA6A-407CBD079E47}" type="slidenum">
              <a:rPr lang="ru-RU" b="1" spc="50" smtClean="0">
                <a:solidFill>
                  <a:srgbClr val="171536"/>
                </a:solidFill>
                <a:latin typeface="Roboto" panose="02000000000000000000" pitchFamily="2" charset="0"/>
                <a:ea typeface="Roboto" panose="02000000000000000000" pitchFamily="2" charset="0"/>
              </a:rPr>
              <a:pPr marL="38100">
                <a:spcBef>
                  <a:spcPts val="10"/>
                </a:spcBef>
              </a:pPr>
              <a:t>8</a:t>
            </a:fld>
            <a:endParaRPr lang="ru-RU" b="1" spc="50" dirty="0">
              <a:solidFill>
                <a:srgbClr val="171536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pic>
        <p:nvPicPr>
          <p:cNvPr id="28" name="Рисунок 27">
            <a:extLst>
              <a:ext uri="{FF2B5EF4-FFF2-40B4-BE49-F238E27FC236}">
                <a16:creationId xmlns:a16="http://schemas.microsoft.com/office/drawing/2014/main" id="{B78FF23D-3F83-0645-96F9-72D8F6EE74D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070" y="76957"/>
            <a:ext cx="1086930" cy="556313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6" name="Google Shape;1296;p42"/>
          <p:cNvSpPr txBox="1">
            <a:spLocks noGrp="1"/>
          </p:cNvSpPr>
          <p:nvPr>
            <p:ph type="title" idx="4294967295"/>
          </p:nvPr>
        </p:nvSpPr>
        <p:spPr>
          <a:xfrm>
            <a:off x="1048350" y="233055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ru-RU" b="1" dirty="0">
                <a:solidFill>
                  <a:srgbClr val="171536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  <a:sym typeface="Arial"/>
              </a:rPr>
              <a:t>Автоматическая разметка материалов</a:t>
            </a:r>
            <a:endParaRPr b="1" dirty="0">
              <a:solidFill>
                <a:srgbClr val="171536"/>
              </a:solidFill>
              <a:latin typeface="Roboto Light" panose="02000000000000000000" pitchFamily="2" charset="0"/>
              <a:ea typeface="Roboto Light" panose="02000000000000000000" pitchFamily="2" charset="0"/>
              <a:cs typeface="Roboto Light" panose="02000000000000000000" pitchFamily="2" charset="0"/>
              <a:sym typeface="Arial"/>
            </a:endParaRPr>
          </a:p>
        </p:txBody>
      </p:sp>
      <p:sp>
        <p:nvSpPr>
          <p:cNvPr id="5" name="object 27">
            <a:extLst>
              <a:ext uri="{FF2B5EF4-FFF2-40B4-BE49-F238E27FC236}">
                <a16:creationId xmlns:a16="http://schemas.microsoft.com/office/drawing/2014/main" id="{4726A60B-80ED-4D1D-AA2E-783D52613E7E}"/>
              </a:ext>
            </a:extLst>
          </p:cNvPr>
          <p:cNvSpPr txBox="1">
            <a:spLocks/>
          </p:cNvSpPr>
          <p:nvPr/>
        </p:nvSpPr>
        <p:spPr>
          <a:xfrm>
            <a:off x="8743950" y="4756149"/>
            <a:ext cx="304918" cy="216726"/>
          </a:xfrm>
          <a:prstGeom prst="rect">
            <a:avLst/>
          </a:prstGeom>
        </p:spPr>
        <p:txBody>
          <a:bodyPr vert="horz" wrap="square" lIns="0" tIns="1270" rIns="0" bIns="0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38100">
              <a:spcBef>
                <a:spcPts val="10"/>
              </a:spcBef>
            </a:pPr>
            <a:fld id="{81D60167-4931-47E6-BA6A-407CBD079E47}" type="slidenum">
              <a:rPr lang="ru-RU" b="1" spc="50" smtClean="0">
                <a:solidFill>
                  <a:srgbClr val="171536"/>
                </a:solidFill>
                <a:latin typeface="Roboto" panose="02000000000000000000" pitchFamily="2" charset="0"/>
                <a:ea typeface="Roboto" panose="02000000000000000000" pitchFamily="2" charset="0"/>
              </a:rPr>
              <a:pPr marL="38100">
                <a:spcBef>
                  <a:spcPts val="10"/>
                </a:spcBef>
              </a:pPr>
              <a:t>9</a:t>
            </a:fld>
            <a:endParaRPr lang="ru-RU" b="1" spc="50" dirty="0">
              <a:solidFill>
                <a:srgbClr val="171536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CD5325A3-72C0-419B-A3EE-2AD5E552F37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070" y="76957"/>
            <a:ext cx="1086930" cy="5563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2010207"/>
      </p:ext>
    </p:extLst>
  </p:cSld>
  <p:clrMapOvr>
    <a:masterClrMapping/>
  </p:clrMapOvr>
</p:sld>
</file>

<file path=ppt/theme/theme1.xml><?xml version="1.0" encoding="utf-8"?>
<a:theme xmlns:a="http://schemas.openxmlformats.org/drawingml/2006/main" name="WEB PROPOSAL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8FFD5"/>
      </a:accent1>
      <a:accent2>
        <a:srgbClr val="48FFD5"/>
      </a:accent2>
      <a:accent3>
        <a:srgbClr val="48FFD5"/>
      </a:accent3>
      <a:accent4>
        <a:srgbClr val="48FFD5"/>
      </a:accent4>
      <a:accent5>
        <a:srgbClr val="48FFD5"/>
      </a:accent5>
      <a:accent6>
        <a:srgbClr val="48FFD5"/>
      </a:accent6>
      <a:hlink>
        <a:srgbClr val="48FFD5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lidesGo Final Pages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5113</TotalTime>
  <Words>894</Words>
  <Application>Microsoft Office PowerPoint</Application>
  <PresentationFormat>Экран (16:9)</PresentationFormat>
  <Paragraphs>180</Paragraphs>
  <Slides>34</Slides>
  <Notes>34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9</vt:i4>
      </vt:variant>
      <vt:variant>
        <vt:lpstr>Тема</vt:lpstr>
      </vt:variant>
      <vt:variant>
        <vt:i4>2</vt:i4>
      </vt:variant>
      <vt:variant>
        <vt:lpstr>Заголовки слайдов</vt:lpstr>
      </vt:variant>
      <vt:variant>
        <vt:i4>34</vt:i4>
      </vt:variant>
    </vt:vector>
  </HeadingPairs>
  <TitlesOfParts>
    <vt:vector size="45" baseType="lpstr">
      <vt:lpstr>Roboto Light</vt:lpstr>
      <vt:lpstr>Proxima Nova</vt:lpstr>
      <vt:lpstr>Bree Serif</vt:lpstr>
      <vt:lpstr>Arial</vt:lpstr>
      <vt:lpstr>Roboto Black</vt:lpstr>
      <vt:lpstr>Roboto</vt:lpstr>
      <vt:lpstr>Roboto Mono Regular</vt:lpstr>
      <vt:lpstr>Proxima Nova Semibold</vt:lpstr>
      <vt:lpstr>lato</vt:lpstr>
      <vt:lpstr>WEB PROPOSAL</vt:lpstr>
      <vt:lpstr>SlidesGo Final Pages</vt:lpstr>
      <vt:lpstr>Привет!  Это шаблон презентации, который ты можешь использовать, чтобы рассказать о своем решении на конкурсе Лидеры цифровой трансформации 2021.   Мы подготовили примеры слайдов, логотипы, шрифты, цвета, иконки и различные графические элементы. Надеемся, что шаблон поможет тебе сократить время на оформление презентации, что позволит уделить больше времени самой разработке на конкурсе.  Ты можешь использовать и собственный шаблон, но мы просим сохранить несколько важных моментов. О них – на следующем слайде! </vt:lpstr>
      <vt:lpstr>Презентация PowerPoint</vt:lpstr>
      <vt:lpstr>Фон, логотипы и цвета презентации</vt:lpstr>
      <vt:lpstr>Mamkins data dudes</vt:lpstr>
      <vt:lpstr>Mamkins data dudes</vt:lpstr>
      <vt:lpstr>Рекомендательная система</vt:lpstr>
      <vt:lpstr>ПОДЗАГОЛОВОК</vt:lpstr>
      <vt:lpstr>Новые пользователи</vt:lpstr>
      <vt:lpstr>Автоматическая разметка материалов</vt:lpstr>
      <vt:lpstr>ПОДЗАГОЛОВОК</vt:lpstr>
      <vt:lpstr>Сферы</vt:lpstr>
      <vt:lpstr>Тэги</vt:lpstr>
      <vt:lpstr>ЗАГОЛОВОК</vt:lpstr>
      <vt:lpstr>ЗАГОЛОВОК</vt:lpstr>
      <vt:lpstr>ЗАГОЛОВОК</vt:lpstr>
      <vt:lpstr>ЗАГОЛОВОК</vt:lpstr>
      <vt:lpstr>ЗАГОЛОВОК</vt:lpstr>
      <vt:lpstr>ЗАГОЛОВОК</vt:lpstr>
      <vt:lpstr>ДЕМО</vt:lpstr>
      <vt:lpstr>ПОДЗАГОЛОВОК</vt:lpstr>
      <vt:lpstr>ЗАГОЛОВОК</vt:lpstr>
      <vt:lpstr>Графические элементы</vt:lpstr>
      <vt:lpstr>Презентация PowerPoint</vt:lpstr>
      <vt:lpstr>Иконки</vt:lpstr>
      <vt:lpstr>Бизнес</vt:lpstr>
      <vt:lpstr>Люди</vt:lpstr>
      <vt:lpstr>Креативный процесс</vt:lpstr>
      <vt:lpstr>Образование</vt:lpstr>
      <vt:lpstr>Техническое обслуживание</vt:lpstr>
      <vt:lpstr>Медицина</vt:lpstr>
      <vt:lpstr>Природа</vt:lpstr>
      <vt:lpstr>Культура и искусство</vt:lpstr>
      <vt:lpstr>Маркетинг</vt:lpstr>
      <vt:lpstr>Командная работа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WEB PROJECT PROPOSAL</dc:title>
  <dc:creator>Katy Shirokikh</dc:creator>
  <cp:lastModifiedBy>Маргарита Андрианова</cp:lastModifiedBy>
  <cp:revision>67</cp:revision>
  <dcterms:modified xsi:type="dcterms:W3CDTF">2021-10-23T11:29:48Z</dcterms:modified>
</cp:coreProperties>
</file>